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2" r:id="rId1"/>
  </p:sldMasterIdLst>
  <p:notesMasterIdLst>
    <p:notesMasterId r:id="rId38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2" r:id="rId17"/>
    <p:sldId id="273" r:id="rId18"/>
    <p:sldId id="274" r:id="rId19"/>
    <p:sldId id="276" r:id="rId20"/>
    <p:sldId id="277" r:id="rId21"/>
    <p:sldId id="278" r:id="rId22"/>
    <p:sldId id="279" r:id="rId23"/>
    <p:sldId id="280" r:id="rId24"/>
    <p:sldId id="281" r:id="rId25"/>
    <p:sldId id="282" r:id="rId26"/>
    <p:sldId id="283" r:id="rId27"/>
    <p:sldId id="284" r:id="rId28"/>
    <p:sldId id="285" r:id="rId29"/>
    <p:sldId id="286" r:id="rId30"/>
    <p:sldId id="287" r:id="rId31"/>
    <p:sldId id="288" r:id="rId32"/>
    <p:sldId id="289" r:id="rId33"/>
    <p:sldId id="291" r:id="rId34"/>
    <p:sldId id="293" r:id="rId35"/>
    <p:sldId id="294" r:id="rId36"/>
    <p:sldId id="295" r:id="rId37"/>
  </p:sldIdLst>
  <p:sldSz cx="9144000" cy="5143500" type="screen16x9"/>
  <p:notesSz cx="6858000" cy="9144000"/>
  <p:embeddedFontLst>
    <p:embeddedFont>
      <p:font typeface="Inter SemiBold" panose="020B0604020202020204" charset="0"/>
      <p:regular r:id="rId39"/>
      <p:bold r:id="rId40"/>
      <p:italic r:id="rId41"/>
      <p:boldItalic r:id="rId42"/>
    </p:embeddedFont>
    <p:embeddedFont>
      <p:font typeface="Krub Medium" panose="00000600000000000000" pitchFamily="2" charset="-34"/>
      <p:regular r:id="rId43"/>
      <p:bold r:id="rId44"/>
      <p:italic r:id="rId45"/>
      <p:boldItalic r:id="rId46"/>
    </p:embeddedFont>
    <p:embeddedFont>
      <p:font typeface="Roboto" panose="02000000000000000000" pitchFamily="2" charset="0"/>
      <p:regular r:id="rId47"/>
      <p:bold r:id="rId48"/>
      <p:italic r:id="rId49"/>
      <p:boldItalic r:id="rId50"/>
    </p:embeddedFont>
    <p:embeddedFont>
      <p:font typeface="Shabnam" panose="020B0603030804020204" pitchFamily="34" charset="-78"/>
      <p:regular r:id="rId51"/>
      <p:bold r:id="rId52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583F5C"/>
    <a:srgbClr val="E0C55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F0A98EE9-5CF9-44E1-9531-25F7A941408D}">
  <a:tblStyle styleId="{F0A98EE9-5CF9-44E1-9531-25F7A941408D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D2AC2834-2A6D-4434-A393-3DB29485DB38}" styleName="Table_1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104" d="100"/>
          <a:sy n="104" d="100"/>
        </p:scale>
        <p:origin x="1118" y="10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1.fntdata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font" Target="fonts/font4.fntdata"/><Relationship Id="rId47" Type="http://schemas.openxmlformats.org/officeDocument/2006/relationships/font" Target="fonts/font9.fntdata"/><Relationship Id="rId50" Type="http://schemas.openxmlformats.org/officeDocument/2006/relationships/font" Target="fonts/font12.fntdata"/><Relationship Id="rId55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font" Target="fonts/font2.fntdata"/><Relationship Id="rId45" Type="http://schemas.openxmlformats.org/officeDocument/2006/relationships/font" Target="fonts/font7.fntdata"/><Relationship Id="rId53" Type="http://schemas.openxmlformats.org/officeDocument/2006/relationships/presProps" Target="presProps.xml"/><Relationship Id="rId5" Type="http://schemas.openxmlformats.org/officeDocument/2006/relationships/slide" Target="slides/slide4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font" Target="fonts/font6.fntdata"/><Relationship Id="rId52" Type="http://schemas.openxmlformats.org/officeDocument/2006/relationships/font" Target="fonts/font14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font" Target="fonts/font5.fntdata"/><Relationship Id="rId48" Type="http://schemas.openxmlformats.org/officeDocument/2006/relationships/font" Target="fonts/font10.fntdata"/><Relationship Id="rId56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font" Target="fonts/font13.fntdata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notesMaster" Target="notesMasters/notesMaster1.xml"/><Relationship Id="rId46" Type="http://schemas.openxmlformats.org/officeDocument/2006/relationships/font" Target="fonts/font8.fntdata"/><Relationship Id="rId20" Type="http://schemas.openxmlformats.org/officeDocument/2006/relationships/slide" Target="slides/slide19.xml"/><Relationship Id="rId41" Type="http://schemas.openxmlformats.org/officeDocument/2006/relationships/font" Target="fonts/font3.fntdata"/><Relationship Id="rId54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font" Target="fonts/font11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28" name="Google Shape;9128;g13c2bc466cf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29" name="Google Shape;9129;g13c2bc466cf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04" name="Google Shape;9804;g198cd9ccc37_0_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05" name="Google Shape;9805;g198cd9ccc37_0_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4" name="Google Shape;9834;g198cd9ccc37_0_7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35" name="Google Shape;9835;g198cd9ccc37_0_7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9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58" name="Google Shape;9958;g198cd9ccc37_0_6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959" name="Google Shape;9959;g198cd9ccc37_0_6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1" name="Google Shape;10041;g198cd9ccc37_0_15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42" name="Google Shape;10042;g198cd9ccc37_0_155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90" name="Google Shape;10090;g198cd9ccc37_0_1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91" name="Google Shape;10091;g198cd9ccc37_0_10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05" name="Google Shape;10105;g198cd9ccc37_0_6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106" name="Google Shape;10106;g198cd9ccc37_0_6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8" name="Google Shape;10138;g198cd9ccc37_0_16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139" name="Google Shape;10139;g198cd9ccc37_0_16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21" name="Google Shape;10221;g198cd9ccc37_0_7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22" name="Google Shape;10222;g198cd9ccc37_0_7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2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7" name="Google Shape;10277;g198cd9ccc37_0_3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78" name="Google Shape;10278;g198cd9ccc37_0_3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5" name="Google Shape;10375;g198cd9ccc37_0_29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76" name="Google Shape;10376;g198cd9ccc37_0_29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74" name="Google Shape;9374;gd431007ba2_0_2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375" name="Google Shape;9375;gd431007ba2_0_2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9" name="Google Shape;10419;g198cd9ccc37_0_76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20" name="Google Shape;10420;g198cd9ccc37_0_76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8" name="Google Shape;10588;g198cd9ccc37_0_16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89" name="Google Shape;10589;g198cd9ccc37_0_168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71" name="Google Shape;10671;g198cd9ccc37_0_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672" name="Google Shape;10672;g198cd9ccc37_0_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88" name="Google Shape;10688;g198cd9ccc37_0_17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689" name="Google Shape;10689;g198cd9ccc37_0_17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7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05" name="Google Shape;10705;g198cd9ccc37_0_19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706" name="Google Shape;10706;g198cd9ccc37_0_19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61" name="Google Shape;10761;g198cd9ccc37_0_17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762" name="Google Shape;10762;g198cd9ccc37_0_17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43" name="Google Shape;10843;g198cd9ccc37_0_27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44" name="Google Shape;10844;g198cd9ccc37_0_27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83" name="Google Shape;10883;g198cd9ccc37_0_17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84" name="Google Shape;10884;g198cd9ccc37_0_17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5" name="Google Shape;10965;g198cd9ccc37_0_4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66" name="Google Shape;10966;g198cd9ccc37_0_4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0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26" name="Google Shape;11026;g198cd9ccc37_0_1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027" name="Google Shape;11027;g198cd9ccc37_0_1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3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83" name="Google Shape;9383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384" name="Google Shape;9384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36" name="Google Shape;11036;g198cd9ccc37_0_8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037" name="Google Shape;11037;g198cd9ccc37_0_8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15" name="Google Shape;11115;g198cd9ccc37_0_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16" name="Google Shape;11116;g198cd9ccc37_0_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32" name="Google Shape;11232;g198cd9ccc37_0_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233" name="Google Shape;11233;g198cd9ccc37_0_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97" name="Google Shape;11297;g198cd9ccc37_0_2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298" name="Google Shape;11298;g198cd9ccc37_0_20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81" name="Google Shape;11381;g198cd9ccc37_0_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382" name="Google Shape;11382;g198cd9ccc37_0_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97" name="Google Shape;11597;g198cd9ccc37_0_8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598" name="Google Shape;11598;g198cd9ccc37_0_8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0" name="Google Shape;11870;g198cd9ccc37_0_8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71" name="Google Shape;11871;g198cd9ccc37_0_8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04" name="Google Shape;9404;g198cd9ccc37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405" name="Google Shape;9405;g198cd9ccc37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5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45" name="Google Shape;9545;g198cd9ccc37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546" name="Google Shape;9546;g198cd9ccc37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84" name="Google Shape;9684;g198cd9ccc37_0_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85" name="Google Shape;9685;g198cd9ccc37_0_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7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66" name="Google Shape;9766;g198cd9ccc37_0_6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67" name="Google Shape;9767;g198cd9ccc37_0_6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81" name="Google Shape;9781;g54dda1946d_6_3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82" name="Google Shape;9782;g54dda1946d_6_3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86" name="Google Shape;9786;g54dda1946d_6_3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87" name="Google Shape;9787;g54dda1946d_6_3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userDrawn="1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oogle Shape;11;p2"/>
          <p:cNvGrpSpPr/>
          <p:nvPr/>
        </p:nvGrpSpPr>
        <p:grpSpPr>
          <a:xfrm rot="10800000" flipH="1">
            <a:off x="-3026707" y="-1773391"/>
            <a:ext cx="6100976" cy="3234435"/>
            <a:chOff x="3939550" y="4143175"/>
            <a:chExt cx="2329150" cy="1234800"/>
          </a:xfrm>
        </p:grpSpPr>
        <p:sp>
          <p:nvSpPr>
            <p:cNvPr id="12" name="Google Shape;12;p2"/>
            <p:cNvSpPr/>
            <p:nvPr/>
          </p:nvSpPr>
          <p:spPr>
            <a:xfrm>
              <a:off x="4155225" y="5356225"/>
              <a:ext cx="86400" cy="21750"/>
            </a:xfrm>
            <a:custGeom>
              <a:avLst/>
              <a:gdLst/>
              <a:ahLst/>
              <a:cxnLst/>
              <a:rect l="l" t="t" r="r" b="b"/>
              <a:pathLst>
                <a:path w="3456" h="870" extrusionOk="0">
                  <a:moveTo>
                    <a:pt x="3456" y="1"/>
                  </a:move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close/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  <a:close/>
                  <a:moveTo>
                    <a:pt x="3321" y="1"/>
                  </a:moveTo>
                  <a:lnTo>
                    <a:pt x="3321" y="1"/>
                  </a:lnTo>
                  <a:lnTo>
                    <a:pt x="3321" y="1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4155225" y="5356225"/>
              <a:ext cx="80625" cy="21750"/>
            </a:xfrm>
            <a:custGeom>
              <a:avLst/>
              <a:gdLst/>
              <a:ahLst/>
              <a:cxnLst/>
              <a:rect l="l" t="t" r="r" b="b"/>
              <a:pathLst>
                <a:path w="3225" h="870" fill="none" extrusionOk="0"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4238225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4241600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6056375" y="5334525"/>
              <a:ext cx="1475" cy="12075"/>
            </a:xfrm>
            <a:custGeom>
              <a:avLst/>
              <a:gdLst/>
              <a:ahLst/>
              <a:cxnLst/>
              <a:rect l="l" t="t" r="r" b="b"/>
              <a:pathLst>
                <a:path w="59" h="483" fill="none" extrusionOk="0">
                  <a:moveTo>
                    <a:pt x="58" y="0"/>
                  </a:moveTo>
                  <a:lnTo>
                    <a:pt x="58" y="0"/>
                  </a:lnTo>
                  <a:lnTo>
                    <a:pt x="58" y="193"/>
                  </a:lnTo>
                  <a:lnTo>
                    <a:pt x="39" y="348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39" y="348"/>
                  </a:lnTo>
                  <a:lnTo>
                    <a:pt x="58" y="193"/>
                  </a:lnTo>
                  <a:lnTo>
                    <a:pt x="5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6057325" y="5320050"/>
              <a:ext cx="56000" cy="25600"/>
            </a:xfrm>
            <a:custGeom>
              <a:avLst/>
              <a:gdLst/>
              <a:ahLst/>
              <a:cxnLst/>
              <a:rect l="l" t="t" r="r" b="b"/>
              <a:pathLst>
                <a:path w="2240" h="1024" fill="none" extrusionOk="0">
                  <a:moveTo>
                    <a:pt x="2240" y="0"/>
                  </a:moveTo>
                  <a:lnTo>
                    <a:pt x="2240" y="0"/>
                  </a:lnTo>
                  <a:lnTo>
                    <a:pt x="1912" y="20"/>
                  </a:lnTo>
                  <a:lnTo>
                    <a:pt x="1583" y="77"/>
                  </a:lnTo>
                  <a:lnTo>
                    <a:pt x="1255" y="155"/>
                  </a:lnTo>
                  <a:lnTo>
                    <a:pt x="947" y="270"/>
                  </a:lnTo>
                  <a:lnTo>
                    <a:pt x="676" y="406"/>
                  </a:lnTo>
                  <a:lnTo>
                    <a:pt x="406" y="579"/>
                  </a:lnTo>
                  <a:lnTo>
                    <a:pt x="174" y="792"/>
                  </a:lnTo>
                  <a:lnTo>
                    <a:pt x="78" y="907"/>
                  </a:lnTo>
                  <a:lnTo>
                    <a:pt x="1" y="1023"/>
                  </a:lnTo>
                  <a:lnTo>
                    <a:pt x="1" y="1023"/>
                  </a:lnTo>
                  <a:lnTo>
                    <a:pt x="78" y="907"/>
                  </a:lnTo>
                  <a:lnTo>
                    <a:pt x="174" y="792"/>
                  </a:lnTo>
                  <a:lnTo>
                    <a:pt x="406" y="579"/>
                  </a:lnTo>
                  <a:lnTo>
                    <a:pt x="676" y="406"/>
                  </a:lnTo>
                  <a:lnTo>
                    <a:pt x="947" y="270"/>
                  </a:lnTo>
                  <a:lnTo>
                    <a:pt x="1255" y="155"/>
                  </a:lnTo>
                  <a:lnTo>
                    <a:pt x="1583" y="77"/>
                  </a:lnTo>
                  <a:lnTo>
                    <a:pt x="1912" y="20"/>
                  </a:lnTo>
                  <a:lnTo>
                    <a:pt x="224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6113775" y="532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6118625" y="5320050"/>
              <a:ext cx="0" cy="500"/>
            </a:xfrm>
            <a:custGeom>
              <a:avLst/>
              <a:gdLst/>
              <a:ahLst/>
              <a:cxnLst/>
              <a:rect l="l" t="t" r="r" b="b"/>
              <a:pathLst>
                <a:path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6118625" y="5319550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6119100" y="53190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6119100" y="53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6119100" y="5294475"/>
              <a:ext cx="41025" cy="24625"/>
            </a:xfrm>
            <a:custGeom>
              <a:avLst/>
              <a:gdLst/>
              <a:ahLst/>
              <a:cxnLst/>
              <a:rect l="l" t="t" r="r" b="b"/>
              <a:pathLst>
                <a:path w="1641" h="985" fill="none" extrusionOk="0">
                  <a:moveTo>
                    <a:pt x="1641" y="0"/>
                  </a:moveTo>
                  <a:lnTo>
                    <a:pt x="1641" y="0"/>
                  </a:lnTo>
                  <a:lnTo>
                    <a:pt x="1467" y="20"/>
                  </a:lnTo>
                  <a:lnTo>
                    <a:pt x="1255" y="39"/>
                  </a:lnTo>
                  <a:lnTo>
                    <a:pt x="1043" y="97"/>
                  </a:lnTo>
                  <a:lnTo>
                    <a:pt x="811" y="174"/>
                  </a:lnTo>
                  <a:lnTo>
                    <a:pt x="579" y="309"/>
                  </a:lnTo>
                  <a:lnTo>
                    <a:pt x="464" y="386"/>
                  </a:lnTo>
                  <a:lnTo>
                    <a:pt x="367" y="483"/>
                  </a:lnTo>
                  <a:lnTo>
                    <a:pt x="271" y="579"/>
                  </a:lnTo>
                  <a:lnTo>
                    <a:pt x="174" y="695"/>
                  </a:lnTo>
                  <a:lnTo>
                    <a:pt x="78" y="830"/>
                  </a:lnTo>
                  <a:lnTo>
                    <a:pt x="0" y="985"/>
                  </a:lnTo>
                  <a:lnTo>
                    <a:pt x="0" y="985"/>
                  </a:lnTo>
                  <a:lnTo>
                    <a:pt x="78" y="830"/>
                  </a:lnTo>
                  <a:lnTo>
                    <a:pt x="174" y="695"/>
                  </a:lnTo>
                  <a:lnTo>
                    <a:pt x="271" y="579"/>
                  </a:lnTo>
                  <a:lnTo>
                    <a:pt x="367" y="483"/>
                  </a:lnTo>
                  <a:lnTo>
                    <a:pt x="464" y="386"/>
                  </a:lnTo>
                  <a:lnTo>
                    <a:pt x="579" y="309"/>
                  </a:lnTo>
                  <a:lnTo>
                    <a:pt x="811" y="174"/>
                  </a:lnTo>
                  <a:lnTo>
                    <a:pt x="1043" y="97"/>
                  </a:lnTo>
                  <a:lnTo>
                    <a:pt x="1255" y="39"/>
                  </a:lnTo>
                  <a:lnTo>
                    <a:pt x="1467" y="20"/>
                  </a:lnTo>
                  <a:lnTo>
                    <a:pt x="164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6161075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6168800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4163925" y="5290125"/>
              <a:ext cx="500" cy="1000"/>
            </a:xfrm>
            <a:custGeom>
              <a:avLst/>
              <a:gdLst/>
              <a:ahLst/>
              <a:cxnLst/>
              <a:rect l="l" t="t" r="r" b="b"/>
              <a:pathLst>
                <a:path w="20" h="4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6001350" y="5257325"/>
              <a:ext cx="5825" cy="27525"/>
            </a:xfrm>
            <a:custGeom>
              <a:avLst/>
              <a:gdLst/>
              <a:ahLst/>
              <a:cxnLst/>
              <a:rect l="l" t="t" r="r" b="b"/>
              <a:pathLst>
                <a:path w="233" h="1101" fill="none" extrusionOk="0">
                  <a:moveTo>
                    <a:pt x="233" y="0"/>
                  </a:moveTo>
                  <a:lnTo>
                    <a:pt x="233" y="0"/>
                  </a:lnTo>
                  <a:lnTo>
                    <a:pt x="213" y="232"/>
                  </a:lnTo>
                  <a:lnTo>
                    <a:pt x="194" y="425"/>
                  </a:lnTo>
                  <a:lnTo>
                    <a:pt x="155" y="618"/>
                  </a:lnTo>
                  <a:lnTo>
                    <a:pt x="117" y="772"/>
                  </a:lnTo>
                  <a:lnTo>
                    <a:pt x="20" y="1004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20" y="1004"/>
                  </a:lnTo>
                  <a:lnTo>
                    <a:pt x="117" y="772"/>
                  </a:lnTo>
                  <a:lnTo>
                    <a:pt x="155" y="618"/>
                  </a:lnTo>
                  <a:lnTo>
                    <a:pt x="194" y="425"/>
                  </a:lnTo>
                  <a:lnTo>
                    <a:pt x="213" y="232"/>
                  </a:lnTo>
                  <a:lnTo>
                    <a:pt x="23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extrusionOk="0">
                  <a:moveTo>
                    <a:pt x="4072" y="1"/>
                  </a:move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fill="none" extrusionOk="0"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6118625" y="5243800"/>
              <a:ext cx="108575" cy="76750"/>
            </a:xfrm>
            <a:custGeom>
              <a:avLst/>
              <a:gdLst/>
              <a:ahLst/>
              <a:cxnLst/>
              <a:rect l="l" t="t" r="r" b="b"/>
              <a:pathLst>
                <a:path w="4343" h="3070" extrusionOk="0">
                  <a:moveTo>
                    <a:pt x="0" y="3050"/>
                  </a:move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50"/>
                  </a:lnTo>
                  <a:close/>
                  <a:moveTo>
                    <a:pt x="0" y="3031"/>
                  </a:move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31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19" y="3012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close/>
                  <a:moveTo>
                    <a:pt x="1660" y="2027"/>
                  </a:move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97" y="2857"/>
                  </a:lnTo>
                  <a:lnTo>
                    <a:pt x="193" y="2722"/>
                  </a:lnTo>
                  <a:lnTo>
                    <a:pt x="290" y="2606"/>
                  </a:lnTo>
                  <a:lnTo>
                    <a:pt x="386" y="2510"/>
                  </a:lnTo>
                  <a:lnTo>
                    <a:pt x="483" y="2413"/>
                  </a:lnTo>
                  <a:lnTo>
                    <a:pt x="598" y="2336"/>
                  </a:lnTo>
                  <a:lnTo>
                    <a:pt x="830" y="2201"/>
                  </a:lnTo>
                  <a:lnTo>
                    <a:pt x="1062" y="2124"/>
                  </a:lnTo>
                  <a:lnTo>
                    <a:pt x="1274" y="2066"/>
                  </a:lnTo>
                  <a:lnTo>
                    <a:pt x="1486" y="2047"/>
                  </a:lnTo>
                  <a:lnTo>
                    <a:pt x="1660" y="2027"/>
                  </a:lnTo>
                  <a:close/>
                  <a:moveTo>
                    <a:pt x="1698" y="2027"/>
                  </a:move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close/>
                  <a:moveTo>
                    <a:pt x="2007" y="2027"/>
                  </a:move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close/>
                  <a:moveTo>
                    <a:pt x="4343" y="1"/>
                  </a:move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65" y="1776"/>
                  </a:lnTo>
                  <a:lnTo>
                    <a:pt x="2123" y="1564"/>
                  </a:lnTo>
                  <a:lnTo>
                    <a:pt x="2220" y="1371"/>
                  </a:lnTo>
                  <a:lnTo>
                    <a:pt x="2316" y="1178"/>
                  </a:lnTo>
                  <a:lnTo>
                    <a:pt x="2432" y="1004"/>
                  </a:lnTo>
                  <a:lnTo>
                    <a:pt x="2548" y="850"/>
                  </a:lnTo>
                  <a:lnTo>
                    <a:pt x="2702" y="696"/>
                  </a:lnTo>
                  <a:lnTo>
                    <a:pt x="2837" y="560"/>
                  </a:lnTo>
                  <a:lnTo>
                    <a:pt x="3011" y="425"/>
                  </a:lnTo>
                  <a:lnTo>
                    <a:pt x="3165" y="309"/>
                  </a:lnTo>
                  <a:lnTo>
                    <a:pt x="3339" y="213"/>
                  </a:lnTo>
                  <a:lnTo>
                    <a:pt x="3513" y="136"/>
                  </a:lnTo>
                  <a:lnTo>
                    <a:pt x="3706" y="78"/>
                  </a:lnTo>
                  <a:lnTo>
                    <a:pt x="3879" y="39"/>
                  </a:lnTo>
                  <a:lnTo>
                    <a:pt x="4072" y="1"/>
                  </a:lnTo>
                  <a:lnTo>
                    <a:pt x="4265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6168800" y="5243800"/>
              <a:ext cx="56475" cy="49725"/>
            </a:xfrm>
            <a:custGeom>
              <a:avLst/>
              <a:gdLst/>
              <a:ahLst/>
              <a:cxnLst/>
              <a:rect l="l" t="t" r="r" b="b"/>
              <a:pathLst>
                <a:path w="2259" h="1989" fill="none" extrusionOk="0">
                  <a:moveTo>
                    <a:pt x="2258" y="1"/>
                  </a:moveTo>
                  <a:lnTo>
                    <a:pt x="2258" y="1"/>
                  </a:lnTo>
                  <a:lnTo>
                    <a:pt x="2065" y="1"/>
                  </a:lnTo>
                  <a:lnTo>
                    <a:pt x="1872" y="39"/>
                  </a:lnTo>
                  <a:lnTo>
                    <a:pt x="1699" y="78"/>
                  </a:lnTo>
                  <a:lnTo>
                    <a:pt x="1506" y="136"/>
                  </a:lnTo>
                  <a:lnTo>
                    <a:pt x="1332" y="213"/>
                  </a:lnTo>
                  <a:lnTo>
                    <a:pt x="1158" y="309"/>
                  </a:lnTo>
                  <a:lnTo>
                    <a:pt x="1004" y="425"/>
                  </a:lnTo>
                  <a:lnTo>
                    <a:pt x="830" y="560"/>
                  </a:lnTo>
                  <a:lnTo>
                    <a:pt x="695" y="696"/>
                  </a:lnTo>
                  <a:lnTo>
                    <a:pt x="541" y="850"/>
                  </a:lnTo>
                  <a:lnTo>
                    <a:pt x="425" y="1004"/>
                  </a:lnTo>
                  <a:lnTo>
                    <a:pt x="309" y="1178"/>
                  </a:lnTo>
                  <a:lnTo>
                    <a:pt x="213" y="1371"/>
                  </a:lnTo>
                  <a:lnTo>
                    <a:pt x="116" y="1564"/>
                  </a:lnTo>
                  <a:lnTo>
                    <a:pt x="58" y="1776"/>
                  </a:lnTo>
                  <a:lnTo>
                    <a:pt x="0" y="1989"/>
                  </a:lnTo>
                  <a:lnTo>
                    <a:pt x="0" y="1989"/>
                  </a:lnTo>
                  <a:lnTo>
                    <a:pt x="58" y="1776"/>
                  </a:lnTo>
                  <a:lnTo>
                    <a:pt x="116" y="1564"/>
                  </a:lnTo>
                  <a:lnTo>
                    <a:pt x="213" y="1371"/>
                  </a:lnTo>
                  <a:lnTo>
                    <a:pt x="309" y="1178"/>
                  </a:lnTo>
                  <a:lnTo>
                    <a:pt x="425" y="1004"/>
                  </a:lnTo>
                  <a:lnTo>
                    <a:pt x="541" y="850"/>
                  </a:lnTo>
                  <a:lnTo>
                    <a:pt x="695" y="696"/>
                  </a:lnTo>
                  <a:lnTo>
                    <a:pt x="830" y="560"/>
                  </a:lnTo>
                  <a:lnTo>
                    <a:pt x="1004" y="425"/>
                  </a:lnTo>
                  <a:lnTo>
                    <a:pt x="1158" y="309"/>
                  </a:lnTo>
                  <a:lnTo>
                    <a:pt x="1332" y="213"/>
                  </a:lnTo>
                  <a:lnTo>
                    <a:pt x="1506" y="136"/>
                  </a:lnTo>
                  <a:lnTo>
                    <a:pt x="1699" y="78"/>
                  </a:lnTo>
                  <a:lnTo>
                    <a:pt x="1872" y="39"/>
                  </a:lnTo>
                  <a:lnTo>
                    <a:pt x="2065" y="1"/>
                  </a:lnTo>
                  <a:lnTo>
                    <a:pt x="225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6225250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6227175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extrusionOk="0">
                  <a:moveTo>
                    <a:pt x="6350" y="1"/>
                  </a:move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fill="none" extrusionOk="0">
                  <a:moveTo>
                    <a:pt x="6563" y="1"/>
                  </a:moveTo>
                  <a:lnTo>
                    <a:pt x="6563" y="1"/>
                  </a:lnTo>
                  <a:lnTo>
                    <a:pt x="6563" y="1"/>
                  </a:lnTo>
                  <a:lnTo>
                    <a:pt x="6563" y="1"/>
                  </a:lnTo>
                  <a:lnTo>
                    <a:pt x="6350" y="1"/>
                  </a:ln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1851" y="4691"/>
                  </a:lnTo>
                  <a:lnTo>
                    <a:pt x="11851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lnTo>
                    <a:pt x="6582" y="1"/>
                  </a:lnTo>
                  <a:lnTo>
                    <a:pt x="6582" y="1"/>
                  </a:lnTo>
                  <a:lnTo>
                    <a:pt x="656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4062600" y="5238975"/>
              <a:ext cx="101825" cy="52150"/>
            </a:xfrm>
            <a:custGeom>
              <a:avLst/>
              <a:gdLst/>
              <a:ahLst/>
              <a:cxnLst/>
              <a:rect l="l" t="t" r="r" b="b"/>
              <a:pathLst>
                <a:path w="4073" h="2086" extrusionOk="0">
                  <a:moveTo>
                    <a:pt x="4053" y="2047"/>
                  </a:moveTo>
                  <a:lnTo>
                    <a:pt x="4053" y="2047"/>
                  </a:lnTo>
                  <a:lnTo>
                    <a:pt x="4072" y="2085"/>
                  </a:lnTo>
                  <a:lnTo>
                    <a:pt x="4072" y="2085"/>
                  </a:lnTo>
                  <a:lnTo>
                    <a:pt x="4053" y="2047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641" y="1"/>
                  </a:lnTo>
                  <a:lnTo>
                    <a:pt x="1660" y="1"/>
                  </a:lnTo>
                  <a:lnTo>
                    <a:pt x="1660" y="1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4062600" y="5238975"/>
              <a:ext cx="41025" cy="16925"/>
            </a:xfrm>
            <a:custGeom>
              <a:avLst/>
              <a:gdLst/>
              <a:ahLst/>
              <a:cxnLst/>
              <a:rect l="l" t="t" r="r" b="b"/>
              <a:pathLst>
                <a:path w="1641" h="677" fill="none" extrusionOk="0"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103600" y="52389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5988325" y="5216775"/>
              <a:ext cx="1000" cy="1000"/>
            </a:xfrm>
            <a:custGeom>
              <a:avLst/>
              <a:gdLst/>
              <a:ahLst/>
              <a:cxnLst/>
              <a:rect l="l" t="t" r="r" b="b"/>
              <a:pathLst>
                <a:path w="40" h="40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5916425" y="5200375"/>
              <a:ext cx="25600" cy="3875"/>
            </a:xfrm>
            <a:custGeom>
              <a:avLst/>
              <a:gdLst/>
              <a:ahLst/>
              <a:cxnLst/>
              <a:rect l="l" t="t" r="r" b="b"/>
              <a:pathLst>
                <a:path w="1024" h="155" fill="none" extrusionOk="0">
                  <a:moveTo>
                    <a:pt x="1024" y="1"/>
                  </a:moveTo>
                  <a:lnTo>
                    <a:pt x="1024" y="1"/>
                  </a:lnTo>
                  <a:lnTo>
                    <a:pt x="812" y="20"/>
                  </a:lnTo>
                  <a:lnTo>
                    <a:pt x="619" y="39"/>
                  </a:lnTo>
                  <a:lnTo>
                    <a:pt x="310" y="78"/>
                  </a:lnTo>
                  <a:lnTo>
                    <a:pt x="97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97" y="136"/>
                  </a:lnTo>
                  <a:lnTo>
                    <a:pt x="310" y="78"/>
                  </a:lnTo>
                  <a:lnTo>
                    <a:pt x="619" y="39"/>
                  </a:lnTo>
                  <a:lnTo>
                    <a:pt x="812" y="20"/>
                  </a:lnTo>
                  <a:lnTo>
                    <a:pt x="10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5942000" y="5200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5916425" y="5197475"/>
              <a:ext cx="525" cy="6775"/>
            </a:xfrm>
            <a:custGeom>
              <a:avLst/>
              <a:gdLst/>
              <a:ahLst/>
              <a:cxnLst/>
              <a:rect l="l" t="t" r="r" b="b"/>
              <a:pathLst>
                <a:path w="21" h="27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156675" y="5138125"/>
              <a:ext cx="126925" cy="101850"/>
            </a:xfrm>
            <a:custGeom>
              <a:avLst/>
              <a:gdLst/>
              <a:ahLst/>
              <a:cxnLst/>
              <a:rect l="l" t="t" r="r" b="b"/>
              <a:pathLst>
                <a:path w="5077" h="4074" fill="none" extrusionOk="0">
                  <a:moveTo>
                    <a:pt x="5077" y="1"/>
                  </a:moveTo>
                  <a:lnTo>
                    <a:pt x="5077" y="1"/>
                  </a:lnTo>
                  <a:lnTo>
                    <a:pt x="4807" y="1"/>
                  </a:lnTo>
                  <a:lnTo>
                    <a:pt x="4498" y="20"/>
                  </a:lnTo>
                  <a:lnTo>
                    <a:pt x="4131" y="59"/>
                  </a:lnTo>
                  <a:lnTo>
                    <a:pt x="3745" y="117"/>
                  </a:lnTo>
                  <a:lnTo>
                    <a:pt x="3340" y="194"/>
                  </a:lnTo>
                  <a:lnTo>
                    <a:pt x="2915" y="310"/>
                  </a:lnTo>
                  <a:lnTo>
                    <a:pt x="2471" y="464"/>
                  </a:lnTo>
                  <a:lnTo>
                    <a:pt x="2066" y="638"/>
                  </a:lnTo>
                  <a:lnTo>
                    <a:pt x="1854" y="754"/>
                  </a:lnTo>
                  <a:lnTo>
                    <a:pt x="1661" y="869"/>
                  </a:lnTo>
                  <a:lnTo>
                    <a:pt x="1468" y="1004"/>
                  </a:lnTo>
                  <a:lnTo>
                    <a:pt x="1275" y="1159"/>
                  </a:lnTo>
                  <a:lnTo>
                    <a:pt x="1101" y="1313"/>
                  </a:lnTo>
                  <a:lnTo>
                    <a:pt x="927" y="1487"/>
                  </a:lnTo>
                  <a:lnTo>
                    <a:pt x="773" y="1680"/>
                  </a:lnTo>
                  <a:lnTo>
                    <a:pt x="618" y="1873"/>
                  </a:lnTo>
                  <a:lnTo>
                    <a:pt x="483" y="2085"/>
                  </a:lnTo>
                  <a:lnTo>
                    <a:pt x="367" y="2317"/>
                  </a:lnTo>
                  <a:lnTo>
                    <a:pt x="252" y="2568"/>
                  </a:lnTo>
                  <a:lnTo>
                    <a:pt x="174" y="2838"/>
                  </a:lnTo>
                  <a:lnTo>
                    <a:pt x="97" y="3108"/>
                  </a:lnTo>
                  <a:lnTo>
                    <a:pt x="39" y="3417"/>
                  </a:lnTo>
                  <a:lnTo>
                    <a:pt x="20" y="3726"/>
                  </a:lnTo>
                  <a:lnTo>
                    <a:pt x="1" y="4073"/>
                  </a:lnTo>
                  <a:lnTo>
                    <a:pt x="1" y="4073"/>
                  </a:lnTo>
                  <a:lnTo>
                    <a:pt x="20" y="3726"/>
                  </a:lnTo>
                  <a:lnTo>
                    <a:pt x="39" y="3417"/>
                  </a:lnTo>
                  <a:lnTo>
                    <a:pt x="97" y="3108"/>
                  </a:lnTo>
                  <a:lnTo>
                    <a:pt x="174" y="2838"/>
                  </a:lnTo>
                  <a:lnTo>
                    <a:pt x="252" y="2568"/>
                  </a:lnTo>
                  <a:lnTo>
                    <a:pt x="367" y="2317"/>
                  </a:lnTo>
                  <a:lnTo>
                    <a:pt x="483" y="2085"/>
                  </a:lnTo>
                  <a:lnTo>
                    <a:pt x="618" y="1873"/>
                  </a:lnTo>
                  <a:lnTo>
                    <a:pt x="773" y="1680"/>
                  </a:lnTo>
                  <a:lnTo>
                    <a:pt x="927" y="1487"/>
                  </a:lnTo>
                  <a:lnTo>
                    <a:pt x="1101" y="1313"/>
                  </a:lnTo>
                  <a:lnTo>
                    <a:pt x="1275" y="1159"/>
                  </a:lnTo>
                  <a:lnTo>
                    <a:pt x="1468" y="1004"/>
                  </a:lnTo>
                  <a:lnTo>
                    <a:pt x="1661" y="869"/>
                  </a:lnTo>
                  <a:lnTo>
                    <a:pt x="1854" y="754"/>
                  </a:lnTo>
                  <a:lnTo>
                    <a:pt x="2066" y="638"/>
                  </a:lnTo>
                  <a:lnTo>
                    <a:pt x="2471" y="464"/>
                  </a:lnTo>
                  <a:lnTo>
                    <a:pt x="2915" y="310"/>
                  </a:lnTo>
                  <a:lnTo>
                    <a:pt x="3340" y="194"/>
                  </a:lnTo>
                  <a:lnTo>
                    <a:pt x="3745" y="117"/>
                  </a:lnTo>
                  <a:lnTo>
                    <a:pt x="4131" y="59"/>
                  </a:lnTo>
                  <a:lnTo>
                    <a:pt x="4498" y="20"/>
                  </a:lnTo>
                  <a:lnTo>
                    <a:pt x="4807" y="1"/>
                  </a:lnTo>
                  <a:lnTo>
                    <a:pt x="50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283575" y="51381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2860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2942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5842600" y="5075875"/>
              <a:ext cx="1975" cy="19825"/>
            </a:xfrm>
            <a:custGeom>
              <a:avLst/>
              <a:gdLst/>
              <a:ahLst/>
              <a:cxnLst/>
              <a:rect l="l" t="t" r="r" b="b"/>
              <a:pathLst>
                <a:path w="79" h="793" fill="none" extrusionOk="0">
                  <a:moveTo>
                    <a:pt x="78" y="1"/>
                  </a:moveTo>
                  <a:lnTo>
                    <a:pt x="78" y="1"/>
                  </a:lnTo>
                  <a:lnTo>
                    <a:pt x="78" y="329"/>
                  </a:lnTo>
                  <a:lnTo>
                    <a:pt x="40" y="580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40" y="580"/>
                  </a:lnTo>
                  <a:lnTo>
                    <a:pt x="78" y="329"/>
                  </a:lnTo>
                  <a:lnTo>
                    <a:pt x="7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4379125" y="503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4378650" y="503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4297575" y="5011225"/>
              <a:ext cx="12575" cy="3900"/>
            </a:xfrm>
            <a:custGeom>
              <a:avLst/>
              <a:gdLst/>
              <a:ahLst/>
              <a:cxnLst/>
              <a:rect l="l" t="t" r="r" b="b"/>
              <a:pathLst>
                <a:path w="503" h="156" extrusionOk="0">
                  <a:moveTo>
                    <a:pt x="502" y="1"/>
                  </a:moveTo>
                  <a:lnTo>
                    <a:pt x="251" y="59"/>
                  </a:lnTo>
                  <a:lnTo>
                    <a:pt x="1" y="155"/>
                  </a:lnTo>
                  <a:lnTo>
                    <a:pt x="251" y="78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4258975" y="5010275"/>
              <a:ext cx="63225" cy="60800"/>
            </a:xfrm>
            <a:custGeom>
              <a:avLst/>
              <a:gdLst/>
              <a:ahLst/>
              <a:cxnLst/>
              <a:rect l="l" t="t" r="r" b="b"/>
              <a:pathLst>
                <a:path w="2529" h="2432" fill="none" extrusionOk="0">
                  <a:moveTo>
                    <a:pt x="2529" y="0"/>
                  </a:moveTo>
                  <a:lnTo>
                    <a:pt x="2529" y="0"/>
                  </a:lnTo>
                  <a:lnTo>
                    <a:pt x="2278" y="19"/>
                  </a:lnTo>
                  <a:lnTo>
                    <a:pt x="2046" y="39"/>
                  </a:lnTo>
                  <a:lnTo>
                    <a:pt x="1795" y="97"/>
                  </a:lnTo>
                  <a:lnTo>
                    <a:pt x="1545" y="193"/>
                  </a:lnTo>
                  <a:lnTo>
                    <a:pt x="1313" y="328"/>
                  </a:lnTo>
                  <a:lnTo>
                    <a:pt x="1081" y="483"/>
                  </a:lnTo>
                  <a:lnTo>
                    <a:pt x="850" y="676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464" y="1100"/>
                  </a:lnTo>
                  <a:lnTo>
                    <a:pt x="329" y="1293"/>
                  </a:lnTo>
                  <a:lnTo>
                    <a:pt x="232" y="1486"/>
                  </a:lnTo>
                  <a:lnTo>
                    <a:pt x="155" y="1679"/>
                  </a:lnTo>
                  <a:lnTo>
                    <a:pt x="78" y="1872"/>
                  </a:lnTo>
                  <a:lnTo>
                    <a:pt x="39" y="2065"/>
                  </a:lnTo>
                  <a:lnTo>
                    <a:pt x="20" y="2239"/>
                  </a:lnTo>
                  <a:lnTo>
                    <a:pt x="0" y="2432"/>
                  </a:lnTo>
                  <a:lnTo>
                    <a:pt x="0" y="2432"/>
                  </a:lnTo>
                  <a:lnTo>
                    <a:pt x="20" y="2239"/>
                  </a:lnTo>
                  <a:lnTo>
                    <a:pt x="39" y="2065"/>
                  </a:lnTo>
                  <a:lnTo>
                    <a:pt x="78" y="1872"/>
                  </a:lnTo>
                  <a:lnTo>
                    <a:pt x="155" y="1679"/>
                  </a:lnTo>
                  <a:lnTo>
                    <a:pt x="232" y="1486"/>
                  </a:lnTo>
                  <a:lnTo>
                    <a:pt x="329" y="1293"/>
                  </a:lnTo>
                  <a:lnTo>
                    <a:pt x="464" y="1100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850" y="676"/>
                  </a:lnTo>
                  <a:lnTo>
                    <a:pt x="1081" y="483"/>
                  </a:lnTo>
                  <a:lnTo>
                    <a:pt x="1313" y="328"/>
                  </a:lnTo>
                  <a:lnTo>
                    <a:pt x="1545" y="193"/>
                  </a:lnTo>
                  <a:lnTo>
                    <a:pt x="1795" y="116"/>
                  </a:lnTo>
                  <a:lnTo>
                    <a:pt x="2046" y="39"/>
                  </a:lnTo>
                  <a:lnTo>
                    <a:pt x="2278" y="19"/>
                  </a:lnTo>
                  <a:lnTo>
                    <a:pt x="252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4322175" y="501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5805950" y="500930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5713300" y="4998675"/>
              <a:ext cx="53100" cy="19825"/>
            </a:xfrm>
            <a:custGeom>
              <a:avLst/>
              <a:gdLst/>
              <a:ahLst/>
              <a:cxnLst/>
              <a:rect l="l" t="t" r="r" b="b"/>
              <a:pathLst>
                <a:path w="2124" h="793" fill="none" extrusionOk="0">
                  <a:moveTo>
                    <a:pt x="2123" y="1"/>
                  </a:moveTo>
                  <a:lnTo>
                    <a:pt x="2123" y="1"/>
                  </a:lnTo>
                  <a:lnTo>
                    <a:pt x="1892" y="20"/>
                  </a:lnTo>
                  <a:lnTo>
                    <a:pt x="1679" y="39"/>
                  </a:lnTo>
                  <a:lnTo>
                    <a:pt x="1467" y="78"/>
                  </a:lnTo>
                  <a:lnTo>
                    <a:pt x="1274" y="117"/>
                  </a:lnTo>
                  <a:lnTo>
                    <a:pt x="907" y="252"/>
                  </a:lnTo>
                  <a:lnTo>
                    <a:pt x="599" y="387"/>
                  </a:lnTo>
                  <a:lnTo>
                    <a:pt x="348" y="541"/>
                  </a:lnTo>
                  <a:lnTo>
                    <a:pt x="155" y="657"/>
                  </a:lnTo>
                  <a:lnTo>
                    <a:pt x="0" y="792"/>
                  </a:lnTo>
                  <a:lnTo>
                    <a:pt x="0" y="792"/>
                  </a:lnTo>
                  <a:lnTo>
                    <a:pt x="155" y="657"/>
                  </a:lnTo>
                  <a:lnTo>
                    <a:pt x="348" y="541"/>
                  </a:lnTo>
                  <a:lnTo>
                    <a:pt x="599" y="387"/>
                  </a:lnTo>
                  <a:lnTo>
                    <a:pt x="907" y="252"/>
                  </a:lnTo>
                  <a:lnTo>
                    <a:pt x="1274" y="117"/>
                  </a:lnTo>
                  <a:lnTo>
                    <a:pt x="1467" y="78"/>
                  </a:lnTo>
                  <a:lnTo>
                    <a:pt x="1679" y="39"/>
                  </a:lnTo>
                  <a:lnTo>
                    <a:pt x="1892" y="20"/>
                  </a:lnTo>
                  <a:lnTo>
                    <a:pt x="212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5766375" y="499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5481200" y="49943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5481675" y="4993375"/>
              <a:ext cx="8725" cy="1000"/>
            </a:xfrm>
            <a:custGeom>
              <a:avLst/>
              <a:gdLst/>
              <a:ahLst/>
              <a:cxnLst/>
              <a:rect l="l" t="t" r="r" b="b"/>
              <a:pathLst>
                <a:path w="349" h="40" fill="none" extrusionOk="0">
                  <a:moveTo>
                    <a:pt x="348" y="0"/>
                  </a:moveTo>
                  <a:lnTo>
                    <a:pt x="348" y="0"/>
                  </a:lnTo>
                  <a:lnTo>
                    <a:pt x="175" y="2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75" y="20"/>
                  </a:lnTo>
                  <a:lnTo>
                    <a:pt x="34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5490375" y="499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5616300" y="498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5481200" y="4980825"/>
              <a:ext cx="632600" cy="365775"/>
            </a:xfrm>
            <a:custGeom>
              <a:avLst/>
              <a:gdLst/>
              <a:ahLst/>
              <a:cxnLst/>
              <a:rect l="l" t="t" r="r" b="b"/>
              <a:pathLst>
                <a:path w="25304" h="14631" extrusionOk="0">
                  <a:moveTo>
                    <a:pt x="23065" y="14148"/>
                  </a:moveTo>
                  <a:lnTo>
                    <a:pt x="23065" y="14148"/>
                  </a:lnTo>
                  <a:lnTo>
                    <a:pt x="23065" y="14341"/>
                  </a:lnTo>
                  <a:lnTo>
                    <a:pt x="23046" y="14496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46" y="14496"/>
                  </a:lnTo>
                  <a:lnTo>
                    <a:pt x="23065" y="14341"/>
                  </a:lnTo>
                  <a:lnTo>
                    <a:pt x="23065" y="14148"/>
                  </a:lnTo>
                  <a:close/>
                  <a:moveTo>
                    <a:pt x="25285" y="13569"/>
                  </a:moveTo>
                  <a:lnTo>
                    <a:pt x="25285" y="13569"/>
                  </a:lnTo>
                  <a:lnTo>
                    <a:pt x="24957" y="13589"/>
                  </a:lnTo>
                  <a:lnTo>
                    <a:pt x="24628" y="13646"/>
                  </a:lnTo>
                  <a:lnTo>
                    <a:pt x="24300" y="13724"/>
                  </a:lnTo>
                  <a:lnTo>
                    <a:pt x="23992" y="13839"/>
                  </a:lnTo>
                  <a:lnTo>
                    <a:pt x="23721" y="13975"/>
                  </a:lnTo>
                  <a:lnTo>
                    <a:pt x="23451" y="14148"/>
                  </a:lnTo>
                  <a:lnTo>
                    <a:pt x="23219" y="14361"/>
                  </a:lnTo>
                  <a:lnTo>
                    <a:pt x="23123" y="14476"/>
                  </a:lnTo>
                  <a:lnTo>
                    <a:pt x="23046" y="14592"/>
                  </a:lnTo>
                  <a:lnTo>
                    <a:pt x="23046" y="14592"/>
                  </a:lnTo>
                  <a:lnTo>
                    <a:pt x="23123" y="14476"/>
                  </a:lnTo>
                  <a:lnTo>
                    <a:pt x="23219" y="14361"/>
                  </a:lnTo>
                  <a:lnTo>
                    <a:pt x="23451" y="14148"/>
                  </a:lnTo>
                  <a:lnTo>
                    <a:pt x="23721" y="13975"/>
                  </a:lnTo>
                  <a:lnTo>
                    <a:pt x="23992" y="13839"/>
                  </a:lnTo>
                  <a:lnTo>
                    <a:pt x="24300" y="13724"/>
                  </a:lnTo>
                  <a:lnTo>
                    <a:pt x="24628" y="13646"/>
                  </a:lnTo>
                  <a:lnTo>
                    <a:pt x="24957" y="13589"/>
                  </a:lnTo>
                  <a:lnTo>
                    <a:pt x="25285" y="13569"/>
                  </a:lnTo>
                  <a:close/>
                  <a:moveTo>
                    <a:pt x="25304" y="13569"/>
                  </a:moveTo>
                  <a:lnTo>
                    <a:pt x="25304" y="13569"/>
                  </a:lnTo>
                  <a:lnTo>
                    <a:pt x="25304" y="13569"/>
                  </a:lnTo>
                  <a:lnTo>
                    <a:pt x="25304" y="13569"/>
                  </a:lnTo>
                  <a:close/>
                  <a:moveTo>
                    <a:pt x="21039" y="11060"/>
                  </a:moveTo>
                  <a:lnTo>
                    <a:pt x="21039" y="11060"/>
                  </a:lnTo>
                  <a:lnTo>
                    <a:pt x="21019" y="11292"/>
                  </a:lnTo>
                  <a:lnTo>
                    <a:pt x="21000" y="11485"/>
                  </a:lnTo>
                  <a:lnTo>
                    <a:pt x="20961" y="11678"/>
                  </a:lnTo>
                  <a:lnTo>
                    <a:pt x="20923" y="11832"/>
                  </a:lnTo>
                  <a:lnTo>
                    <a:pt x="20826" y="12064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26" y="12064"/>
                  </a:lnTo>
                  <a:lnTo>
                    <a:pt x="20923" y="11832"/>
                  </a:lnTo>
                  <a:lnTo>
                    <a:pt x="20961" y="11678"/>
                  </a:lnTo>
                  <a:lnTo>
                    <a:pt x="21000" y="11485"/>
                  </a:lnTo>
                  <a:lnTo>
                    <a:pt x="21019" y="11292"/>
                  </a:lnTo>
                  <a:lnTo>
                    <a:pt x="21039" y="11060"/>
                  </a:lnTo>
                  <a:close/>
                  <a:moveTo>
                    <a:pt x="20286" y="9439"/>
                  </a:moveTo>
                  <a:lnTo>
                    <a:pt x="20286" y="9439"/>
                  </a:lnTo>
                  <a:lnTo>
                    <a:pt x="20324" y="9477"/>
                  </a:lnTo>
                  <a:lnTo>
                    <a:pt x="20324" y="9477"/>
                  </a:lnTo>
                  <a:lnTo>
                    <a:pt x="20286" y="9439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221" y="8802"/>
                  </a:lnTo>
                  <a:lnTo>
                    <a:pt x="18028" y="8821"/>
                  </a:lnTo>
                  <a:lnTo>
                    <a:pt x="17719" y="8860"/>
                  </a:lnTo>
                  <a:lnTo>
                    <a:pt x="17506" y="8918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506" y="8918"/>
                  </a:lnTo>
                  <a:lnTo>
                    <a:pt x="17719" y="8860"/>
                  </a:lnTo>
                  <a:lnTo>
                    <a:pt x="18028" y="8821"/>
                  </a:lnTo>
                  <a:lnTo>
                    <a:pt x="18221" y="8802"/>
                  </a:lnTo>
                  <a:lnTo>
                    <a:pt x="18433" y="8783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433" y="8783"/>
                  </a:lnTo>
                  <a:lnTo>
                    <a:pt x="18452" y="8783"/>
                  </a:lnTo>
                  <a:lnTo>
                    <a:pt x="18452" y="8783"/>
                  </a:lnTo>
                  <a:lnTo>
                    <a:pt x="18433" y="8783"/>
                  </a:lnTo>
                  <a:close/>
                  <a:moveTo>
                    <a:pt x="17429" y="8667"/>
                  </a:moveTo>
                  <a:lnTo>
                    <a:pt x="17429" y="866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29" y="8667"/>
                  </a:lnTo>
                  <a:close/>
                  <a:moveTo>
                    <a:pt x="14534" y="3803"/>
                  </a:moveTo>
                  <a:lnTo>
                    <a:pt x="14534" y="3803"/>
                  </a:lnTo>
                  <a:lnTo>
                    <a:pt x="14534" y="4131"/>
                  </a:lnTo>
                  <a:lnTo>
                    <a:pt x="14496" y="4382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96" y="4382"/>
                  </a:lnTo>
                  <a:lnTo>
                    <a:pt x="14534" y="4131"/>
                  </a:lnTo>
                  <a:lnTo>
                    <a:pt x="14534" y="3803"/>
                  </a:lnTo>
                  <a:close/>
                  <a:moveTo>
                    <a:pt x="12990" y="1139"/>
                  </a:moveTo>
                  <a:lnTo>
                    <a:pt x="12990" y="1139"/>
                  </a:lnTo>
                  <a:lnTo>
                    <a:pt x="13009" y="1139"/>
                  </a:lnTo>
                  <a:lnTo>
                    <a:pt x="13009" y="1139"/>
                  </a:lnTo>
                  <a:lnTo>
                    <a:pt x="12990" y="1139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176" y="734"/>
                  </a:lnTo>
                  <a:lnTo>
                    <a:pt x="10963" y="753"/>
                  </a:lnTo>
                  <a:lnTo>
                    <a:pt x="10751" y="792"/>
                  </a:lnTo>
                  <a:lnTo>
                    <a:pt x="10558" y="831"/>
                  </a:lnTo>
                  <a:lnTo>
                    <a:pt x="10191" y="966"/>
                  </a:lnTo>
                  <a:lnTo>
                    <a:pt x="9883" y="1101"/>
                  </a:lnTo>
                  <a:lnTo>
                    <a:pt x="9632" y="1255"/>
                  </a:lnTo>
                  <a:lnTo>
                    <a:pt x="9439" y="1371"/>
                  </a:lnTo>
                  <a:lnTo>
                    <a:pt x="9284" y="1506"/>
                  </a:lnTo>
                  <a:lnTo>
                    <a:pt x="9284" y="1506"/>
                  </a:lnTo>
                  <a:lnTo>
                    <a:pt x="9439" y="1371"/>
                  </a:lnTo>
                  <a:lnTo>
                    <a:pt x="9632" y="1255"/>
                  </a:lnTo>
                  <a:lnTo>
                    <a:pt x="9883" y="1101"/>
                  </a:lnTo>
                  <a:lnTo>
                    <a:pt x="10191" y="966"/>
                  </a:lnTo>
                  <a:lnTo>
                    <a:pt x="10558" y="831"/>
                  </a:lnTo>
                  <a:lnTo>
                    <a:pt x="10751" y="792"/>
                  </a:lnTo>
                  <a:lnTo>
                    <a:pt x="10963" y="753"/>
                  </a:lnTo>
                  <a:lnTo>
                    <a:pt x="11176" y="734"/>
                  </a:lnTo>
                  <a:lnTo>
                    <a:pt x="11407" y="715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close/>
                  <a:moveTo>
                    <a:pt x="20" y="541"/>
                  </a:moveTo>
                  <a:lnTo>
                    <a:pt x="20" y="541"/>
                  </a:lnTo>
                  <a:lnTo>
                    <a:pt x="1" y="541"/>
                  </a:lnTo>
                  <a:lnTo>
                    <a:pt x="1" y="541"/>
                  </a:lnTo>
                  <a:lnTo>
                    <a:pt x="20" y="541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194" y="522"/>
                  </a:lnTo>
                  <a:lnTo>
                    <a:pt x="20" y="541"/>
                  </a:lnTo>
                  <a:lnTo>
                    <a:pt x="20" y="541"/>
                  </a:lnTo>
                  <a:lnTo>
                    <a:pt x="194" y="522"/>
                  </a:lnTo>
                  <a:lnTo>
                    <a:pt x="367" y="502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close/>
                  <a:moveTo>
                    <a:pt x="5405" y="213"/>
                  </a:move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370" y="20"/>
                  </a:lnTo>
                  <a:lnTo>
                    <a:pt x="6080" y="39"/>
                  </a:lnTo>
                  <a:lnTo>
                    <a:pt x="5772" y="116"/>
                  </a:lnTo>
                  <a:lnTo>
                    <a:pt x="5443" y="213"/>
                  </a:lnTo>
                  <a:lnTo>
                    <a:pt x="5443" y="213"/>
                  </a:lnTo>
                  <a:lnTo>
                    <a:pt x="5772" y="116"/>
                  </a:lnTo>
                  <a:lnTo>
                    <a:pt x="6080" y="39"/>
                  </a:lnTo>
                  <a:lnTo>
                    <a:pt x="6370" y="20"/>
                  </a:lnTo>
                  <a:lnTo>
                    <a:pt x="6659" y="1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617275" y="4980825"/>
              <a:ext cx="30425" cy="5325"/>
            </a:xfrm>
            <a:custGeom>
              <a:avLst/>
              <a:gdLst/>
              <a:ahLst/>
              <a:cxnLst/>
              <a:rect l="l" t="t" r="r" b="b"/>
              <a:pathLst>
                <a:path w="1217" h="213" fill="none" extrusionOk="0">
                  <a:moveTo>
                    <a:pt x="1216" y="1"/>
                  </a:moveTo>
                  <a:lnTo>
                    <a:pt x="1216" y="1"/>
                  </a:lnTo>
                  <a:lnTo>
                    <a:pt x="927" y="20"/>
                  </a:lnTo>
                  <a:lnTo>
                    <a:pt x="637" y="39"/>
                  </a:lnTo>
                  <a:lnTo>
                    <a:pt x="329" y="116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29" y="116"/>
                  </a:lnTo>
                  <a:lnTo>
                    <a:pt x="637" y="39"/>
                  </a:lnTo>
                  <a:lnTo>
                    <a:pt x="927" y="20"/>
                  </a:lnTo>
                  <a:lnTo>
                    <a:pt x="121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5647675" y="49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5380825" y="4946100"/>
              <a:ext cx="525" cy="3400"/>
            </a:xfrm>
            <a:custGeom>
              <a:avLst/>
              <a:gdLst/>
              <a:ahLst/>
              <a:cxnLst/>
              <a:rect l="l" t="t" r="r" b="b"/>
              <a:pathLst>
                <a:path w="21" h="136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5381325" y="49461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extrusionOk="0">
                  <a:moveTo>
                    <a:pt x="3668" y="0"/>
                  </a:move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fill="none" extrusionOk="0">
                  <a:moveTo>
                    <a:pt x="3668" y="0"/>
                  </a:moveTo>
                  <a:lnTo>
                    <a:pt x="3668" y="0"/>
                  </a:ln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4350650" y="4919550"/>
              <a:ext cx="14975" cy="50700"/>
            </a:xfrm>
            <a:custGeom>
              <a:avLst/>
              <a:gdLst/>
              <a:ahLst/>
              <a:cxnLst/>
              <a:rect l="l" t="t" r="r" b="b"/>
              <a:pathLst>
                <a:path w="599" h="2028" fill="none" extrusionOk="0">
                  <a:moveTo>
                    <a:pt x="599" y="0"/>
                  </a:moveTo>
                  <a:lnTo>
                    <a:pt x="599" y="0"/>
                  </a:lnTo>
                  <a:lnTo>
                    <a:pt x="502" y="155"/>
                  </a:lnTo>
                  <a:lnTo>
                    <a:pt x="406" y="348"/>
                  </a:lnTo>
                  <a:lnTo>
                    <a:pt x="290" y="579"/>
                  </a:lnTo>
                  <a:lnTo>
                    <a:pt x="194" y="888"/>
                  </a:lnTo>
                  <a:lnTo>
                    <a:pt x="97" y="1236"/>
                  </a:lnTo>
                  <a:lnTo>
                    <a:pt x="20" y="1602"/>
                  </a:lnTo>
                  <a:lnTo>
                    <a:pt x="1" y="1815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15"/>
                  </a:lnTo>
                  <a:lnTo>
                    <a:pt x="20" y="1602"/>
                  </a:lnTo>
                  <a:lnTo>
                    <a:pt x="97" y="1236"/>
                  </a:lnTo>
                  <a:lnTo>
                    <a:pt x="194" y="888"/>
                  </a:lnTo>
                  <a:lnTo>
                    <a:pt x="290" y="579"/>
                  </a:lnTo>
                  <a:lnTo>
                    <a:pt x="406" y="348"/>
                  </a:lnTo>
                  <a:lnTo>
                    <a:pt x="502" y="155"/>
                  </a:lnTo>
                  <a:lnTo>
                    <a:pt x="599" y="0"/>
                  </a:lnTo>
                  <a:lnTo>
                    <a:pt x="59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5457550" y="488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5381325" y="4880475"/>
              <a:ext cx="68050" cy="64675"/>
            </a:xfrm>
            <a:custGeom>
              <a:avLst/>
              <a:gdLst/>
              <a:ahLst/>
              <a:cxnLst/>
              <a:rect l="l" t="t" r="r" b="b"/>
              <a:pathLst>
                <a:path w="2722" h="2587" fill="none" extrusionOk="0">
                  <a:moveTo>
                    <a:pt x="2722" y="0"/>
                  </a:moveTo>
                  <a:lnTo>
                    <a:pt x="2722" y="0"/>
                  </a:lnTo>
                  <a:lnTo>
                    <a:pt x="2394" y="19"/>
                  </a:lnTo>
                  <a:lnTo>
                    <a:pt x="2201" y="39"/>
                  </a:lnTo>
                  <a:lnTo>
                    <a:pt x="1988" y="77"/>
                  </a:lnTo>
                  <a:lnTo>
                    <a:pt x="1776" y="135"/>
                  </a:lnTo>
                  <a:lnTo>
                    <a:pt x="1564" y="212"/>
                  </a:lnTo>
                  <a:lnTo>
                    <a:pt x="1351" y="309"/>
                  </a:lnTo>
                  <a:lnTo>
                    <a:pt x="1139" y="425"/>
                  </a:lnTo>
                  <a:lnTo>
                    <a:pt x="927" y="579"/>
                  </a:lnTo>
                  <a:lnTo>
                    <a:pt x="734" y="753"/>
                  </a:lnTo>
                  <a:lnTo>
                    <a:pt x="541" y="965"/>
                  </a:lnTo>
                  <a:lnTo>
                    <a:pt x="386" y="1216"/>
                  </a:lnTo>
                  <a:lnTo>
                    <a:pt x="251" y="1486"/>
                  </a:lnTo>
                  <a:lnTo>
                    <a:pt x="135" y="1814"/>
                  </a:lnTo>
                  <a:lnTo>
                    <a:pt x="39" y="2181"/>
                  </a:lnTo>
                  <a:lnTo>
                    <a:pt x="0" y="2586"/>
                  </a:lnTo>
                  <a:lnTo>
                    <a:pt x="0" y="2586"/>
                  </a:lnTo>
                  <a:lnTo>
                    <a:pt x="39" y="2181"/>
                  </a:lnTo>
                  <a:lnTo>
                    <a:pt x="135" y="1814"/>
                  </a:lnTo>
                  <a:lnTo>
                    <a:pt x="251" y="1486"/>
                  </a:lnTo>
                  <a:lnTo>
                    <a:pt x="386" y="1216"/>
                  </a:lnTo>
                  <a:lnTo>
                    <a:pt x="541" y="965"/>
                  </a:lnTo>
                  <a:lnTo>
                    <a:pt x="734" y="753"/>
                  </a:lnTo>
                  <a:lnTo>
                    <a:pt x="927" y="579"/>
                  </a:lnTo>
                  <a:lnTo>
                    <a:pt x="1139" y="425"/>
                  </a:lnTo>
                  <a:lnTo>
                    <a:pt x="1351" y="309"/>
                  </a:lnTo>
                  <a:lnTo>
                    <a:pt x="1564" y="212"/>
                  </a:lnTo>
                  <a:lnTo>
                    <a:pt x="1776" y="135"/>
                  </a:lnTo>
                  <a:lnTo>
                    <a:pt x="1988" y="77"/>
                  </a:lnTo>
                  <a:lnTo>
                    <a:pt x="2201" y="39"/>
                  </a:lnTo>
                  <a:lnTo>
                    <a:pt x="2394" y="19"/>
                  </a:lnTo>
                  <a:lnTo>
                    <a:pt x="2722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5450325" y="488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5671325" y="4870825"/>
              <a:ext cx="500" cy="4850"/>
            </a:xfrm>
            <a:custGeom>
              <a:avLst/>
              <a:gdLst/>
              <a:ahLst/>
              <a:cxnLst/>
              <a:rect l="l" t="t" r="r" b="b"/>
              <a:pathLst>
                <a:path w="20" h="19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4982275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4982750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4983250" y="4857775"/>
              <a:ext cx="1950" cy="525"/>
            </a:xfrm>
            <a:custGeom>
              <a:avLst/>
              <a:gdLst/>
              <a:ahLst/>
              <a:cxnLst/>
              <a:rect l="l" t="t" r="r" b="b"/>
              <a:pathLst>
                <a:path w="78" h="21" fill="none" extrusionOk="0">
                  <a:moveTo>
                    <a:pt x="77" y="1"/>
                  </a:moveTo>
                  <a:lnTo>
                    <a:pt x="77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4985650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4985650" y="4853450"/>
              <a:ext cx="26075" cy="4350"/>
            </a:xfrm>
            <a:custGeom>
              <a:avLst/>
              <a:gdLst/>
              <a:ahLst/>
              <a:cxnLst/>
              <a:rect l="l" t="t" r="r" b="b"/>
              <a:pathLst>
                <a:path w="1043" h="174" fill="none" extrusionOk="0">
                  <a:moveTo>
                    <a:pt x="1043" y="0"/>
                  </a:moveTo>
                  <a:lnTo>
                    <a:pt x="1043" y="0"/>
                  </a:lnTo>
                  <a:lnTo>
                    <a:pt x="869" y="20"/>
                  </a:lnTo>
                  <a:lnTo>
                    <a:pt x="618" y="39"/>
                  </a:lnTo>
                  <a:lnTo>
                    <a:pt x="329" y="77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29" y="77"/>
                  </a:lnTo>
                  <a:lnTo>
                    <a:pt x="618" y="39"/>
                  </a:lnTo>
                  <a:lnTo>
                    <a:pt x="869" y="20"/>
                  </a:lnTo>
                  <a:lnTo>
                    <a:pt x="104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5011700" y="485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3988750" y="4846200"/>
              <a:ext cx="390200" cy="444925"/>
            </a:xfrm>
            <a:custGeom>
              <a:avLst/>
              <a:gdLst/>
              <a:ahLst/>
              <a:cxnLst/>
              <a:rect l="l" t="t" r="r" b="b"/>
              <a:pathLst>
                <a:path w="15608" h="17797" extrusionOk="0">
                  <a:moveTo>
                    <a:pt x="11369" y="1"/>
                  </a:move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607" y="7385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3988750" y="4846200"/>
              <a:ext cx="390400" cy="444925"/>
            </a:xfrm>
            <a:custGeom>
              <a:avLst/>
              <a:gdLst/>
              <a:ahLst/>
              <a:cxnLst/>
              <a:rect l="l" t="t" r="r" b="b"/>
              <a:pathLst>
                <a:path w="15616" h="17797" fill="none" extrusionOk="0">
                  <a:moveTo>
                    <a:pt x="11369" y="1"/>
                  </a:moveTo>
                  <a:lnTo>
                    <a:pt x="11369" y="1"/>
                  </a:ln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614" y="15712"/>
                  </a:lnTo>
                  <a:lnTo>
                    <a:pt x="4614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832" y="11678"/>
                  </a:lnTo>
                  <a:lnTo>
                    <a:pt x="11832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lnTo>
                    <a:pt x="113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5014600" y="4820625"/>
              <a:ext cx="39600" cy="31875"/>
            </a:xfrm>
            <a:custGeom>
              <a:avLst/>
              <a:gdLst/>
              <a:ahLst/>
              <a:cxnLst/>
              <a:rect l="l" t="t" r="r" b="b"/>
              <a:pathLst>
                <a:path w="1584" h="1275" fill="none" extrusionOk="0">
                  <a:moveTo>
                    <a:pt x="1583" y="1"/>
                  </a:moveTo>
                  <a:lnTo>
                    <a:pt x="1583" y="1"/>
                  </a:lnTo>
                  <a:lnTo>
                    <a:pt x="1371" y="20"/>
                  </a:lnTo>
                  <a:lnTo>
                    <a:pt x="1139" y="59"/>
                  </a:lnTo>
                  <a:lnTo>
                    <a:pt x="908" y="136"/>
                  </a:lnTo>
                  <a:lnTo>
                    <a:pt x="695" y="252"/>
                  </a:lnTo>
                  <a:lnTo>
                    <a:pt x="580" y="329"/>
                  </a:lnTo>
                  <a:lnTo>
                    <a:pt x="483" y="425"/>
                  </a:lnTo>
                  <a:lnTo>
                    <a:pt x="387" y="522"/>
                  </a:lnTo>
                  <a:lnTo>
                    <a:pt x="290" y="638"/>
                  </a:lnTo>
                  <a:lnTo>
                    <a:pt x="213" y="773"/>
                  </a:lnTo>
                  <a:lnTo>
                    <a:pt x="136" y="927"/>
                  </a:lnTo>
                  <a:lnTo>
                    <a:pt x="59" y="1101"/>
                  </a:lnTo>
                  <a:lnTo>
                    <a:pt x="1" y="1275"/>
                  </a:lnTo>
                  <a:lnTo>
                    <a:pt x="1" y="1275"/>
                  </a:lnTo>
                  <a:lnTo>
                    <a:pt x="59" y="1101"/>
                  </a:lnTo>
                  <a:lnTo>
                    <a:pt x="136" y="927"/>
                  </a:lnTo>
                  <a:lnTo>
                    <a:pt x="213" y="773"/>
                  </a:lnTo>
                  <a:lnTo>
                    <a:pt x="290" y="638"/>
                  </a:lnTo>
                  <a:lnTo>
                    <a:pt x="387" y="522"/>
                  </a:lnTo>
                  <a:lnTo>
                    <a:pt x="483" y="425"/>
                  </a:lnTo>
                  <a:lnTo>
                    <a:pt x="580" y="329"/>
                  </a:lnTo>
                  <a:lnTo>
                    <a:pt x="695" y="252"/>
                  </a:lnTo>
                  <a:lnTo>
                    <a:pt x="908" y="136"/>
                  </a:lnTo>
                  <a:lnTo>
                    <a:pt x="1139" y="59"/>
                  </a:lnTo>
                  <a:lnTo>
                    <a:pt x="1371" y="20"/>
                  </a:lnTo>
                  <a:lnTo>
                    <a:pt x="158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5054175" y="482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5552625" y="4815800"/>
              <a:ext cx="40550" cy="8725"/>
            </a:xfrm>
            <a:custGeom>
              <a:avLst/>
              <a:gdLst/>
              <a:ahLst/>
              <a:cxnLst/>
              <a:rect l="l" t="t" r="r" b="b"/>
              <a:pathLst>
                <a:path w="1622" h="349" fill="none" extrusionOk="0">
                  <a:moveTo>
                    <a:pt x="1621" y="1"/>
                  </a:moveTo>
                  <a:lnTo>
                    <a:pt x="1621" y="1"/>
                  </a:lnTo>
                  <a:lnTo>
                    <a:pt x="1255" y="20"/>
                  </a:lnTo>
                  <a:lnTo>
                    <a:pt x="869" y="78"/>
                  </a:lnTo>
                  <a:lnTo>
                    <a:pt x="444" y="194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444" y="194"/>
                  </a:lnTo>
                  <a:lnTo>
                    <a:pt x="869" y="78"/>
                  </a:lnTo>
                  <a:lnTo>
                    <a:pt x="1255" y="20"/>
                  </a:lnTo>
                  <a:lnTo>
                    <a:pt x="162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5593150" y="48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5380825" y="4784450"/>
              <a:ext cx="120175" cy="165050"/>
            </a:xfrm>
            <a:custGeom>
              <a:avLst/>
              <a:gdLst/>
              <a:ahLst/>
              <a:cxnLst/>
              <a:rect l="l" t="t" r="r" b="b"/>
              <a:pathLst>
                <a:path w="4807" h="6602" extrusionOk="0">
                  <a:moveTo>
                    <a:pt x="20" y="6466"/>
                  </a:moveTo>
                  <a:lnTo>
                    <a:pt x="20" y="6466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20" y="6466"/>
                  </a:lnTo>
                  <a:close/>
                  <a:moveTo>
                    <a:pt x="20" y="6466"/>
                  </a:moveTo>
                  <a:lnTo>
                    <a:pt x="20" y="6466"/>
                  </a:lnTo>
                  <a:lnTo>
                    <a:pt x="20" y="6466"/>
                  </a:lnTo>
                  <a:close/>
                  <a:moveTo>
                    <a:pt x="3070" y="3860"/>
                  </a:move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close/>
                  <a:moveTo>
                    <a:pt x="2742" y="3841"/>
                  </a:moveTo>
                  <a:lnTo>
                    <a:pt x="2742" y="3841"/>
                  </a:lnTo>
                  <a:lnTo>
                    <a:pt x="2414" y="3860"/>
                  </a:lnTo>
                  <a:lnTo>
                    <a:pt x="2221" y="3880"/>
                  </a:lnTo>
                  <a:lnTo>
                    <a:pt x="2008" y="3918"/>
                  </a:lnTo>
                  <a:lnTo>
                    <a:pt x="1796" y="3976"/>
                  </a:lnTo>
                  <a:lnTo>
                    <a:pt x="1584" y="4053"/>
                  </a:lnTo>
                  <a:lnTo>
                    <a:pt x="1371" y="4150"/>
                  </a:lnTo>
                  <a:lnTo>
                    <a:pt x="1159" y="4266"/>
                  </a:lnTo>
                  <a:lnTo>
                    <a:pt x="947" y="4420"/>
                  </a:lnTo>
                  <a:lnTo>
                    <a:pt x="754" y="4594"/>
                  </a:lnTo>
                  <a:lnTo>
                    <a:pt x="561" y="4806"/>
                  </a:lnTo>
                  <a:lnTo>
                    <a:pt x="406" y="5057"/>
                  </a:lnTo>
                  <a:lnTo>
                    <a:pt x="271" y="5327"/>
                  </a:lnTo>
                  <a:lnTo>
                    <a:pt x="155" y="5655"/>
                  </a:lnTo>
                  <a:lnTo>
                    <a:pt x="59" y="6022"/>
                  </a:lnTo>
                  <a:lnTo>
                    <a:pt x="20" y="6427"/>
                  </a:lnTo>
                  <a:lnTo>
                    <a:pt x="20" y="6427"/>
                  </a:lnTo>
                  <a:lnTo>
                    <a:pt x="59" y="6022"/>
                  </a:lnTo>
                  <a:lnTo>
                    <a:pt x="155" y="5655"/>
                  </a:lnTo>
                  <a:lnTo>
                    <a:pt x="271" y="5327"/>
                  </a:lnTo>
                  <a:lnTo>
                    <a:pt x="406" y="5057"/>
                  </a:lnTo>
                  <a:lnTo>
                    <a:pt x="561" y="4806"/>
                  </a:lnTo>
                  <a:lnTo>
                    <a:pt x="754" y="4594"/>
                  </a:lnTo>
                  <a:lnTo>
                    <a:pt x="947" y="4420"/>
                  </a:lnTo>
                  <a:lnTo>
                    <a:pt x="1159" y="4266"/>
                  </a:lnTo>
                  <a:lnTo>
                    <a:pt x="1371" y="4150"/>
                  </a:lnTo>
                  <a:lnTo>
                    <a:pt x="1584" y="4053"/>
                  </a:lnTo>
                  <a:lnTo>
                    <a:pt x="1796" y="3976"/>
                  </a:lnTo>
                  <a:lnTo>
                    <a:pt x="2008" y="3918"/>
                  </a:lnTo>
                  <a:lnTo>
                    <a:pt x="2221" y="3880"/>
                  </a:lnTo>
                  <a:lnTo>
                    <a:pt x="2414" y="3860"/>
                  </a:lnTo>
                  <a:lnTo>
                    <a:pt x="2742" y="3841"/>
                  </a:lnTo>
                  <a:close/>
                  <a:moveTo>
                    <a:pt x="2780" y="3841"/>
                  </a:move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close/>
                  <a:moveTo>
                    <a:pt x="4807" y="0"/>
                  </a:moveTo>
                  <a:lnTo>
                    <a:pt x="4807" y="0"/>
                  </a:lnTo>
                  <a:lnTo>
                    <a:pt x="4807" y="0"/>
                  </a:lnTo>
                  <a:lnTo>
                    <a:pt x="4595" y="20"/>
                  </a:lnTo>
                  <a:lnTo>
                    <a:pt x="4382" y="39"/>
                  </a:lnTo>
                  <a:lnTo>
                    <a:pt x="4151" y="97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3707" y="232"/>
                  </a:lnTo>
                  <a:lnTo>
                    <a:pt x="3533" y="309"/>
                  </a:lnTo>
                  <a:lnTo>
                    <a:pt x="3379" y="386"/>
                  </a:lnTo>
                  <a:lnTo>
                    <a:pt x="3244" y="483"/>
                  </a:lnTo>
                  <a:lnTo>
                    <a:pt x="3108" y="579"/>
                  </a:lnTo>
                  <a:lnTo>
                    <a:pt x="2993" y="695"/>
                  </a:lnTo>
                  <a:lnTo>
                    <a:pt x="2896" y="811"/>
                  </a:lnTo>
                  <a:lnTo>
                    <a:pt x="2819" y="927"/>
                  </a:lnTo>
                  <a:lnTo>
                    <a:pt x="2742" y="1042"/>
                  </a:lnTo>
                  <a:lnTo>
                    <a:pt x="2684" y="1158"/>
                  </a:lnTo>
                  <a:lnTo>
                    <a:pt x="2587" y="1409"/>
                  </a:lnTo>
                  <a:lnTo>
                    <a:pt x="2549" y="1679"/>
                  </a:lnTo>
                  <a:lnTo>
                    <a:pt x="2529" y="1950"/>
                  </a:lnTo>
                  <a:lnTo>
                    <a:pt x="2529" y="1950"/>
                  </a:lnTo>
                  <a:lnTo>
                    <a:pt x="2549" y="1679"/>
                  </a:lnTo>
                  <a:lnTo>
                    <a:pt x="2587" y="1409"/>
                  </a:lnTo>
                  <a:lnTo>
                    <a:pt x="2684" y="1158"/>
                  </a:lnTo>
                  <a:lnTo>
                    <a:pt x="2742" y="1042"/>
                  </a:lnTo>
                  <a:lnTo>
                    <a:pt x="2819" y="927"/>
                  </a:lnTo>
                  <a:lnTo>
                    <a:pt x="2896" y="811"/>
                  </a:lnTo>
                  <a:lnTo>
                    <a:pt x="2993" y="695"/>
                  </a:lnTo>
                  <a:lnTo>
                    <a:pt x="3108" y="579"/>
                  </a:lnTo>
                  <a:lnTo>
                    <a:pt x="3244" y="483"/>
                  </a:lnTo>
                  <a:lnTo>
                    <a:pt x="3379" y="386"/>
                  </a:lnTo>
                  <a:lnTo>
                    <a:pt x="3533" y="309"/>
                  </a:lnTo>
                  <a:lnTo>
                    <a:pt x="3707" y="232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4151" y="97"/>
                  </a:lnTo>
                  <a:lnTo>
                    <a:pt x="4382" y="39"/>
                  </a:lnTo>
                  <a:lnTo>
                    <a:pt x="4595" y="20"/>
                  </a:lnTo>
                  <a:lnTo>
                    <a:pt x="4807" y="0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5444050" y="4784450"/>
              <a:ext cx="56950" cy="48750"/>
            </a:xfrm>
            <a:custGeom>
              <a:avLst/>
              <a:gdLst/>
              <a:ahLst/>
              <a:cxnLst/>
              <a:rect l="l" t="t" r="r" b="b"/>
              <a:pathLst>
                <a:path w="2278" h="1950" fill="none" extrusionOk="0">
                  <a:moveTo>
                    <a:pt x="2278" y="0"/>
                  </a:moveTo>
                  <a:lnTo>
                    <a:pt x="2278" y="0"/>
                  </a:lnTo>
                  <a:lnTo>
                    <a:pt x="2278" y="0"/>
                  </a:lnTo>
                  <a:lnTo>
                    <a:pt x="2066" y="20"/>
                  </a:lnTo>
                  <a:lnTo>
                    <a:pt x="1853" y="39"/>
                  </a:lnTo>
                  <a:lnTo>
                    <a:pt x="1622" y="97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178" y="232"/>
                  </a:lnTo>
                  <a:lnTo>
                    <a:pt x="1004" y="309"/>
                  </a:lnTo>
                  <a:lnTo>
                    <a:pt x="850" y="386"/>
                  </a:lnTo>
                  <a:lnTo>
                    <a:pt x="715" y="483"/>
                  </a:lnTo>
                  <a:lnTo>
                    <a:pt x="579" y="579"/>
                  </a:lnTo>
                  <a:lnTo>
                    <a:pt x="464" y="695"/>
                  </a:lnTo>
                  <a:lnTo>
                    <a:pt x="367" y="811"/>
                  </a:lnTo>
                  <a:lnTo>
                    <a:pt x="290" y="927"/>
                  </a:lnTo>
                  <a:lnTo>
                    <a:pt x="213" y="1042"/>
                  </a:lnTo>
                  <a:lnTo>
                    <a:pt x="155" y="1158"/>
                  </a:lnTo>
                  <a:lnTo>
                    <a:pt x="58" y="1409"/>
                  </a:lnTo>
                  <a:lnTo>
                    <a:pt x="20" y="1679"/>
                  </a:lnTo>
                  <a:lnTo>
                    <a:pt x="0" y="1950"/>
                  </a:lnTo>
                  <a:lnTo>
                    <a:pt x="0" y="1950"/>
                  </a:lnTo>
                  <a:lnTo>
                    <a:pt x="20" y="1679"/>
                  </a:lnTo>
                  <a:lnTo>
                    <a:pt x="58" y="1409"/>
                  </a:lnTo>
                  <a:lnTo>
                    <a:pt x="155" y="1158"/>
                  </a:lnTo>
                  <a:lnTo>
                    <a:pt x="213" y="1042"/>
                  </a:lnTo>
                  <a:lnTo>
                    <a:pt x="290" y="927"/>
                  </a:lnTo>
                  <a:lnTo>
                    <a:pt x="367" y="811"/>
                  </a:lnTo>
                  <a:lnTo>
                    <a:pt x="464" y="695"/>
                  </a:lnTo>
                  <a:lnTo>
                    <a:pt x="579" y="579"/>
                  </a:lnTo>
                  <a:lnTo>
                    <a:pt x="715" y="483"/>
                  </a:lnTo>
                  <a:lnTo>
                    <a:pt x="850" y="386"/>
                  </a:lnTo>
                  <a:lnTo>
                    <a:pt x="1004" y="309"/>
                  </a:lnTo>
                  <a:lnTo>
                    <a:pt x="1178" y="232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622" y="97"/>
                  </a:lnTo>
                  <a:lnTo>
                    <a:pt x="1853" y="39"/>
                  </a:lnTo>
                  <a:lnTo>
                    <a:pt x="2066" y="20"/>
                  </a:lnTo>
                  <a:lnTo>
                    <a:pt x="2278" y="0"/>
                  </a:lnTo>
                  <a:lnTo>
                    <a:pt x="227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5500975" y="4784450"/>
              <a:ext cx="170850" cy="91225"/>
            </a:xfrm>
            <a:custGeom>
              <a:avLst/>
              <a:gdLst/>
              <a:ahLst/>
              <a:cxnLst/>
              <a:rect l="l" t="t" r="r" b="b"/>
              <a:pathLst>
                <a:path w="6834" h="3649" extrusionOk="0">
                  <a:moveTo>
                    <a:pt x="6814" y="3455"/>
                  </a:moveTo>
                  <a:lnTo>
                    <a:pt x="6814" y="3455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14" y="34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321" y="1274"/>
                  </a:lnTo>
                  <a:lnTo>
                    <a:pt x="2935" y="1332"/>
                  </a:lnTo>
                  <a:lnTo>
                    <a:pt x="2510" y="1448"/>
                  </a:lnTo>
                  <a:lnTo>
                    <a:pt x="2066" y="1602"/>
                  </a:lnTo>
                  <a:lnTo>
                    <a:pt x="2066" y="1602"/>
                  </a:lnTo>
                  <a:lnTo>
                    <a:pt x="2510" y="1448"/>
                  </a:lnTo>
                  <a:lnTo>
                    <a:pt x="2935" y="1332"/>
                  </a:lnTo>
                  <a:lnTo>
                    <a:pt x="3321" y="1274"/>
                  </a:lnTo>
                  <a:lnTo>
                    <a:pt x="3687" y="12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5500975" y="4784450"/>
              <a:ext cx="2450" cy="25"/>
            </a:xfrm>
            <a:custGeom>
              <a:avLst/>
              <a:gdLst/>
              <a:ahLst/>
              <a:cxnLst/>
              <a:rect l="l" t="t" r="r" b="b"/>
              <a:pathLst>
                <a:path w="98" h="1" fill="none" extrusionOk="0"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5503400" y="478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5500975" y="478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5501950" y="478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extrusionOk="0">
                  <a:moveTo>
                    <a:pt x="14747" y="1"/>
                  </a:move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fill="none" extrusionOk="0">
                  <a:moveTo>
                    <a:pt x="15036" y="1"/>
                  </a:moveTo>
                  <a:lnTo>
                    <a:pt x="15036" y="1"/>
                  </a:lnTo>
                  <a:lnTo>
                    <a:pt x="15017" y="1"/>
                  </a:lnTo>
                  <a:lnTo>
                    <a:pt x="15017" y="1"/>
                  </a:lnTo>
                  <a:lnTo>
                    <a:pt x="14747" y="1"/>
                  </a:ln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42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377" y="11002"/>
                  </a:lnTo>
                  <a:lnTo>
                    <a:pt x="29377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lnTo>
                    <a:pt x="1503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5049825" y="4756950"/>
              <a:ext cx="25125" cy="67575"/>
            </a:xfrm>
            <a:custGeom>
              <a:avLst/>
              <a:gdLst/>
              <a:ahLst/>
              <a:cxnLst/>
              <a:rect l="l" t="t" r="r" b="b"/>
              <a:pathLst>
                <a:path w="1005" h="2703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51"/>
                  </a:lnTo>
                  <a:lnTo>
                    <a:pt x="39" y="521"/>
                  </a:lnTo>
                  <a:lnTo>
                    <a:pt x="97" y="772"/>
                  </a:lnTo>
                  <a:lnTo>
                    <a:pt x="155" y="1004"/>
                  </a:lnTo>
                  <a:lnTo>
                    <a:pt x="232" y="1235"/>
                  </a:lnTo>
                  <a:lnTo>
                    <a:pt x="309" y="1467"/>
                  </a:lnTo>
                  <a:lnTo>
                    <a:pt x="502" y="1872"/>
                  </a:lnTo>
                  <a:lnTo>
                    <a:pt x="695" y="2220"/>
                  </a:lnTo>
                  <a:lnTo>
                    <a:pt x="850" y="2471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850" y="2471"/>
                  </a:lnTo>
                  <a:lnTo>
                    <a:pt x="695" y="2220"/>
                  </a:lnTo>
                  <a:lnTo>
                    <a:pt x="502" y="1872"/>
                  </a:lnTo>
                  <a:lnTo>
                    <a:pt x="309" y="1467"/>
                  </a:lnTo>
                  <a:lnTo>
                    <a:pt x="232" y="1235"/>
                  </a:lnTo>
                  <a:lnTo>
                    <a:pt x="155" y="1004"/>
                  </a:lnTo>
                  <a:lnTo>
                    <a:pt x="97" y="772"/>
                  </a:lnTo>
                  <a:lnTo>
                    <a:pt x="39" y="521"/>
                  </a:lnTo>
                  <a:lnTo>
                    <a:pt x="1" y="251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4471775" y="47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4567300" y="473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4472250" y="4732325"/>
              <a:ext cx="55525" cy="20775"/>
            </a:xfrm>
            <a:custGeom>
              <a:avLst/>
              <a:gdLst/>
              <a:ahLst/>
              <a:cxnLst/>
              <a:rect l="l" t="t" r="r" b="b"/>
              <a:pathLst>
                <a:path w="2221" h="831" fill="none" extrusionOk="0">
                  <a:moveTo>
                    <a:pt x="2220" y="1"/>
                  </a:moveTo>
                  <a:lnTo>
                    <a:pt x="2220" y="1"/>
                  </a:lnTo>
                  <a:lnTo>
                    <a:pt x="1969" y="1"/>
                  </a:lnTo>
                  <a:lnTo>
                    <a:pt x="1680" y="39"/>
                  </a:lnTo>
                  <a:lnTo>
                    <a:pt x="1409" y="78"/>
                  </a:lnTo>
                  <a:lnTo>
                    <a:pt x="1120" y="174"/>
                  </a:lnTo>
                  <a:lnTo>
                    <a:pt x="830" y="271"/>
                  </a:lnTo>
                  <a:lnTo>
                    <a:pt x="541" y="425"/>
                  </a:lnTo>
                  <a:lnTo>
                    <a:pt x="271" y="599"/>
                  </a:lnTo>
                  <a:lnTo>
                    <a:pt x="0" y="831"/>
                  </a:lnTo>
                  <a:lnTo>
                    <a:pt x="0" y="831"/>
                  </a:lnTo>
                  <a:lnTo>
                    <a:pt x="271" y="599"/>
                  </a:lnTo>
                  <a:lnTo>
                    <a:pt x="541" y="425"/>
                  </a:lnTo>
                  <a:lnTo>
                    <a:pt x="830" y="271"/>
                  </a:lnTo>
                  <a:lnTo>
                    <a:pt x="1120" y="174"/>
                  </a:lnTo>
                  <a:lnTo>
                    <a:pt x="1409" y="78"/>
                  </a:lnTo>
                  <a:lnTo>
                    <a:pt x="1680" y="39"/>
                  </a:lnTo>
                  <a:lnTo>
                    <a:pt x="1969" y="1"/>
                  </a:lnTo>
                  <a:lnTo>
                    <a:pt x="22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4528225" y="473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5179625" y="47279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5068175" y="4712550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5069125" y="4697100"/>
              <a:ext cx="38150" cy="15000"/>
            </a:xfrm>
            <a:custGeom>
              <a:avLst/>
              <a:gdLst/>
              <a:ahLst/>
              <a:cxnLst/>
              <a:rect l="l" t="t" r="r" b="b"/>
              <a:pathLst>
                <a:path w="1526" h="600" fill="none" extrusionOk="0">
                  <a:moveTo>
                    <a:pt x="1525" y="1"/>
                  </a:moveTo>
                  <a:lnTo>
                    <a:pt x="1525" y="1"/>
                  </a:lnTo>
                  <a:lnTo>
                    <a:pt x="1332" y="1"/>
                  </a:lnTo>
                  <a:lnTo>
                    <a:pt x="1139" y="20"/>
                  </a:lnTo>
                  <a:lnTo>
                    <a:pt x="946" y="78"/>
                  </a:lnTo>
                  <a:lnTo>
                    <a:pt x="753" y="136"/>
                  </a:lnTo>
                  <a:lnTo>
                    <a:pt x="560" y="213"/>
                  </a:lnTo>
                  <a:lnTo>
                    <a:pt x="367" y="329"/>
                  </a:lnTo>
                  <a:lnTo>
                    <a:pt x="174" y="445"/>
                  </a:lnTo>
                  <a:lnTo>
                    <a:pt x="1" y="599"/>
                  </a:lnTo>
                  <a:lnTo>
                    <a:pt x="1" y="599"/>
                  </a:lnTo>
                  <a:lnTo>
                    <a:pt x="174" y="445"/>
                  </a:lnTo>
                  <a:lnTo>
                    <a:pt x="367" y="329"/>
                  </a:lnTo>
                  <a:lnTo>
                    <a:pt x="560" y="213"/>
                  </a:lnTo>
                  <a:lnTo>
                    <a:pt x="753" y="136"/>
                  </a:lnTo>
                  <a:lnTo>
                    <a:pt x="946" y="78"/>
                  </a:lnTo>
                  <a:lnTo>
                    <a:pt x="1139" y="20"/>
                  </a:lnTo>
                  <a:lnTo>
                    <a:pt x="1332" y="1"/>
                  </a:lnTo>
                  <a:lnTo>
                    <a:pt x="15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5107250" y="469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5180100" y="4676350"/>
              <a:ext cx="88825" cy="51175"/>
            </a:xfrm>
            <a:custGeom>
              <a:avLst/>
              <a:gdLst/>
              <a:ahLst/>
              <a:cxnLst/>
              <a:rect l="l" t="t" r="r" b="b"/>
              <a:pathLst>
                <a:path w="3553" h="2047" fill="none" extrusionOk="0">
                  <a:moveTo>
                    <a:pt x="3552" y="1"/>
                  </a:moveTo>
                  <a:lnTo>
                    <a:pt x="3552" y="1"/>
                  </a:lnTo>
                  <a:lnTo>
                    <a:pt x="3340" y="1"/>
                  </a:lnTo>
                  <a:lnTo>
                    <a:pt x="3128" y="20"/>
                  </a:lnTo>
                  <a:lnTo>
                    <a:pt x="2896" y="59"/>
                  </a:lnTo>
                  <a:lnTo>
                    <a:pt x="2684" y="97"/>
                  </a:lnTo>
                  <a:lnTo>
                    <a:pt x="2452" y="155"/>
                  </a:lnTo>
                  <a:lnTo>
                    <a:pt x="2220" y="232"/>
                  </a:lnTo>
                  <a:lnTo>
                    <a:pt x="1989" y="329"/>
                  </a:lnTo>
                  <a:lnTo>
                    <a:pt x="1776" y="425"/>
                  </a:lnTo>
                  <a:lnTo>
                    <a:pt x="1545" y="561"/>
                  </a:lnTo>
                  <a:lnTo>
                    <a:pt x="1313" y="696"/>
                  </a:lnTo>
                  <a:lnTo>
                    <a:pt x="1082" y="869"/>
                  </a:lnTo>
                  <a:lnTo>
                    <a:pt x="869" y="1062"/>
                  </a:lnTo>
                  <a:lnTo>
                    <a:pt x="638" y="1275"/>
                  </a:lnTo>
                  <a:lnTo>
                    <a:pt x="425" y="1506"/>
                  </a:lnTo>
                  <a:lnTo>
                    <a:pt x="213" y="1757"/>
                  </a:lnTo>
                  <a:lnTo>
                    <a:pt x="1" y="2047"/>
                  </a:lnTo>
                  <a:lnTo>
                    <a:pt x="1" y="2047"/>
                  </a:lnTo>
                  <a:lnTo>
                    <a:pt x="213" y="1757"/>
                  </a:lnTo>
                  <a:lnTo>
                    <a:pt x="425" y="1506"/>
                  </a:lnTo>
                  <a:lnTo>
                    <a:pt x="638" y="1275"/>
                  </a:lnTo>
                  <a:lnTo>
                    <a:pt x="869" y="1062"/>
                  </a:lnTo>
                  <a:lnTo>
                    <a:pt x="1082" y="869"/>
                  </a:lnTo>
                  <a:lnTo>
                    <a:pt x="1313" y="696"/>
                  </a:lnTo>
                  <a:lnTo>
                    <a:pt x="1545" y="561"/>
                  </a:lnTo>
                  <a:lnTo>
                    <a:pt x="1776" y="425"/>
                  </a:lnTo>
                  <a:lnTo>
                    <a:pt x="1989" y="329"/>
                  </a:lnTo>
                  <a:lnTo>
                    <a:pt x="2220" y="232"/>
                  </a:lnTo>
                  <a:lnTo>
                    <a:pt x="2452" y="155"/>
                  </a:lnTo>
                  <a:lnTo>
                    <a:pt x="2684" y="97"/>
                  </a:lnTo>
                  <a:lnTo>
                    <a:pt x="2896" y="59"/>
                  </a:lnTo>
                  <a:lnTo>
                    <a:pt x="3128" y="20"/>
                  </a:lnTo>
                  <a:lnTo>
                    <a:pt x="3340" y="1"/>
                  </a:lnTo>
                  <a:lnTo>
                    <a:pt x="355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5268900" y="467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4563450" y="4665250"/>
              <a:ext cx="42000" cy="53600"/>
            </a:xfrm>
            <a:custGeom>
              <a:avLst/>
              <a:gdLst/>
              <a:ahLst/>
              <a:cxnLst/>
              <a:rect l="l" t="t" r="r" b="b"/>
              <a:pathLst>
                <a:path w="1680" h="2144" fill="none" extrusionOk="0">
                  <a:moveTo>
                    <a:pt x="1679" y="1"/>
                  </a:moveTo>
                  <a:lnTo>
                    <a:pt x="1679" y="1"/>
                  </a:lnTo>
                  <a:lnTo>
                    <a:pt x="1679" y="1"/>
                  </a:lnTo>
                  <a:lnTo>
                    <a:pt x="1429" y="117"/>
                  </a:lnTo>
                  <a:lnTo>
                    <a:pt x="1197" y="252"/>
                  </a:lnTo>
                  <a:lnTo>
                    <a:pt x="1004" y="368"/>
                  </a:lnTo>
                  <a:lnTo>
                    <a:pt x="830" y="503"/>
                  </a:lnTo>
                  <a:lnTo>
                    <a:pt x="676" y="657"/>
                  </a:lnTo>
                  <a:lnTo>
                    <a:pt x="541" y="792"/>
                  </a:lnTo>
                  <a:lnTo>
                    <a:pt x="425" y="927"/>
                  </a:lnTo>
                  <a:lnTo>
                    <a:pt x="309" y="1082"/>
                  </a:lnTo>
                  <a:lnTo>
                    <a:pt x="232" y="1217"/>
                  </a:lnTo>
                  <a:lnTo>
                    <a:pt x="155" y="1352"/>
                  </a:lnTo>
                  <a:lnTo>
                    <a:pt x="97" y="1506"/>
                  </a:lnTo>
                  <a:lnTo>
                    <a:pt x="58" y="1641"/>
                  </a:lnTo>
                  <a:lnTo>
                    <a:pt x="20" y="1912"/>
                  </a:lnTo>
                  <a:lnTo>
                    <a:pt x="0" y="2143"/>
                  </a:lnTo>
                  <a:lnTo>
                    <a:pt x="0" y="2143"/>
                  </a:lnTo>
                  <a:lnTo>
                    <a:pt x="20" y="1912"/>
                  </a:lnTo>
                  <a:lnTo>
                    <a:pt x="58" y="1641"/>
                  </a:lnTo>
                  <a:lnTo>
                    <a:pt x="97" y="1506"/>
                  </a:lnTo>
                  <a:lnTo>
                    <a:pt x="155" y="1352"/>
                  </a:lnTo>
                  <a:lnTo>
                    <a:pt x="232" y="1217"/>
                  </a:lnTo>
                  <a:lnTo>
                    <a:pt x="309" y="1082"/>
                  </a:lnTo>
                  <a:lnTo>
                    <a:pt x="425" y="927"/>
                  </a:lnTo>
                  <a:lnTo>
                    <a:pt x="541" y="792"/>
                  </a:lnTo>
                  <a:lnTo>
                    <a:pt x="676" y="657"/>
                  </a:lnTo>
                  <a:lnTo>
                    <a:pt x="830" y="503"/>
                  </a:lnTo>
                  <a:lnTo>
                    <a:pt x="1004" y="368"/>
                  </a:lnTo>
                  <a:lnTo>
                    <a:pt x="1197" y="252"/>
                  </a:lnTo>
                  <a:lnTo>
                    <a:pt x="1429" y="117"/>
                  </a:lnTo>
                  <a:lnTo>
                    <a:pt x="1679" y="1"/>
                  </a:lnTo>
                  <a:lnTo>
                    <a:pt x="167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extrusionOk="0">
                  <a:moveTo>
                    <a:pt x="19069" y="1"/>
                  </a:move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fill="none" extrusionOk="0">
                  <a:moveTo>
                    <a:pt x="19069" y="1"/>
                  </a:moveTo>
                  <a:lnTo>
                    <a:pt x="19069" y="1"/>
                  </a:lnTo>
                  <a:lnTo>
                    <a:pt x="19069" y="1"/>
                  </a:lnTo>
                  <a:lnTo>
                    <a:pt x="19069" y="1"/>
                  </a:ln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633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lnTo>
                    <a:pt x="19089" y="1"/>
                  </a:lnTo>
                  <a:lnTo>
                    <a:pt x="19089" y="1"/>
                  </a:lnTo>
                  <a:lnTo>
                    <a:pt x="190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4982275" y="4665250"/>
              <a:ext cx="519700" cy="193525"/>
            </a:xfrm>
            <a:custGeom>
              <a:avLst/>
              <a:gdLst/>
              <a:ahLst/>
              <a:cxnLst/>
              <a:rect l="l" t="t" r="r" b="b"/>
              <a:pathLst>
                <a:path w="20788" h="7741" extrusionOk="0">
                  <a:moveTo>
                    <a:pt x="0" y="7741"/>
                  </a:move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close/>
                  <a:moveTo>
                    <a:pt x="20" y="7741"/>
                  </a:move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39" y="7721"/>
                  </a:lnTo>
                  <a:lnTo>
                    <a:pt x="39" y="7721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36" y="7702"/>
                  </a:move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004" y="7548"/>
                  </a:lnTo>
                  <a:lnTo>
                    <a:pt x="753" y="7567"/>
                  </a:lnTo>
                  <a:lnTo>
                    <a:pt x="464" y="7605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464" y="7605"/>
                  </a:lnTo>
                  <a:lnTo>
                    <a:pt x="753" y="7567"/>
                  </a:lnTo>
                  <a:lnTo>
                    <a:pt x="1004" y="7548"/>
                  </a:lnTo>
                  <a:lnTo>
                    <a:pt x="1178" y="7528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664" y="6235"/>
                  </a:lnTo>
                  <a:lnTo>
                    <a:pt x="2432" y="6274"/>
                  </a:lnTo>
                  <a:lnTo>
                    <a:pt x="2201" y="6351"/>
                  </a:lnTo>
                  <a:lnTo>
                    <a:pt x="1988" y="6467"/>
                  </a:lnTo>
                  <a:lnTo>
                    <a:pt x="1873" y="6544"/>
                  </a:lnTo>
                  <a:lnTo>
                    <a:pt x="1776" y="6640"/>
                  </a:lnTo>
                  <a:lnTo>
                    <a:pt x="1680" y="6737"/>
                  </a:lnTo>
                  <a:lnTo>
                    <a:pt x="1583" y="6853"/>
                  </a:lnTo>
                  <a:lnTo>
                    <a:pt x="1506" y="6988"/>
                  </a:lnTo>
                  <a:lnTo>
                    <a:pt x="1429" y="7142"/>
                  </a:lnTo>
                  <a:lnTo>
                    <a:pt x="1352" y="7316"/>
                  </a:lnTo>
                  <a:lnTo>
                    <a:pt x="1294" y="7490"/>
                  </a:lnTo>
                  <a:lnTo>
                    <a:pt x="1294" y="7490"/>
                  </a:lnTo>
                  <a:lnTo>
                    <a:pt x="1352" y="7316"/>
                  </a:lnTo>
                  <a:lnTo>
                    <a:pt x="1429" y="7142"/>
                  </a:lnTo>
                  <a:lnTo>
                    <a:pt x="1506" y="6988"/>
                  </a:lnTo>
                  <a:lnTo>
                    <a:pt x="1583" y="6853"/>
                  </a:lnTo>
                  <a:lnTo>
                    <a:pt x="1680" y="6737"/>
                  </a:lnTo>
                  <a:lnTo>
                    <a:pt x="1776" y="6640"/>
                  </a:lnTo>
                  <a:lnTo>
                    <a:pt x="1873" y="6544"/>
                  </a:lnTo>
                  <a:lnTo>
                    <a:pt x="1988" y="6467"/>
                  </a:lnTo>
                  <a:lnTo>
                    <a:pt x="2201" y="6351"/>
                  </a:lnTo>
                  <a:lnTo>
                    <a:pt x="2432" y="6274"/>
                  </a:lnTo>
                  <a:lnTo>
                    <a:pt x="2664" y="6235"/>
                  </a:lnTo>
                  <a:lnTo>
                    <a:pt x="2876" y="6216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close/>
                  <a:moveTo>
                    <a:pt x="20749" y="4749"/>
                  </a:move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close/>
                  <a:moveTo>
                    <a:pt x="20787" y="4730"/>
                  </a:move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close/>
                  <a:moveTo>
                    <a:pt x="2703" y="3668"/>
                  </a:moveTo>
                  <a:lnTo>
                    <a:pt x="2703" y="3668"/>
                  </a:lnTo>
                  <a:lnTo>
                    <a:pt x="2703" y="3919"/>
                  </a:lnTo>
                  <a:lnTo>
                    <a:pt x="2741" y="4189"/>
                  </a:lnTo>
                  <a:lnTo>
                    <a:pt x="2799" y="4440"/>
                  </a:lnTo>
                  <a:lnTo>
                    <a:pt x="2857" y="4672"/>
                  </a:lnTo>
                  <a:lnTo>
                    <a:pt x="2934" y="4903"/>
                  </a:lnTo>
                  <a:lnTo>
                    <a:pt x="3011" y="5135"/>
                  </a:lnTo>
                  <a:lnTo>
                    <a:pt x="3204" y="5540"/>
                  </a:lnTo>
                  <a:lnTo>
                    <a:pt x="3397" y="5888"/>
                  </a:lnTo>
                  <a:lnTo>
                    <a:pt x="3552" y="6139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552" y="6139"/>
                  </a:lnTo>
                  <a:lnTo>
                    <a:pt x="3397" y="5888"/>
                  </a:lnTo>
                  <a:lnTo>
                    <a:pt x="3204" y="5540"/>
                  </a:lnTo>
                  <a:lnTo>
                    <a:pt x="3011" y="5135"/>
                  </a:lnTo>
                  <a:lnTo>
                    <a:pt x="2934" y="4903"/>
                  </a:lnTo>
                  <a:lnTo>
                    <a:pt x="2857" y="4672"/>
                  </a:lnTo>
                  <a:lnTo>
                    <a:pt x="2799" y="4440"/>
                  </a:lnTo>
                  <a:lnTo>
                    <a:pt x="2741" y="4189"/>
                  </a:lnTo>
                  <a:lnTo>
                    <a:pt x="2703" y="3919"/>
                  </a:lnTo>
                  <a:lnTo>
                    <a:pt x="2703" y="3668"/>
                  </a:lnTo>
                  <a:close/>
                  <a:moveTo>
                    <a:pt x="7895" y="2510"/>
                  </a:moveTo>
                  <a:lnTo>
                    <a:pt x="7895" y="2510"/>
                  </a:lnTo>
                  <a:lnTo>
                    <a:pt x="7895" y="2529"/>
                  </a:lnTo>
                  <a:lnTo>
                    <a:pt x="7895" y="2529"/>
                  </a:lnTo>
                  <a:lnTo>
                    <a:pt x="7895" y="2510"/>
                  </a:lnTo>
                  <a:close/>
                  <a:moveTo>
                    <a:pt x="3455" y="1892"/>
                  </a:moveTo>
                  <a:lnTo>
                    <a:pt x="3455" y="1892"/>
                  </a:lnTo>
                  <a:lnTo>
                    <a:pt x="3436" y="1912"/>
                  </a:lnTo>
                  <a:lnTo>
                    <a:pt x="3436" y="1912"/>
                  </a:lnTo>
                  <a:lnTo>
                    <a:pt x="3455" y="1892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806" y="1275"/>
                  </a:lnTo>
                  <a:lnTo>
                    <a:pt x="4613" y="1294"/>
                  </a:lnTo>
                  <a:lnTo>
                    <a:pt x="4420" y="1352"/>
                  </a:lnTo>
                  <a:lnTo>
                    <a:pt x="4227" y="1410"/>
                  </a:lnTo>
                  <a:lnTo>
                    <a:pt x="4034" y="1487"/>
                  </a:lnTo>
                  <a:lnTo>
                    <a:pt x="3841" y="1603"/>
                  </a:lnTo>
                  <a:lnTo>
                    <a:pt x="3648" y="1719"/>
                  </a:lnTo>
                  <a:lnTo>
                    <a:pt x="3475" y="1873"/>
                  </a:lnTo>
                  <a:lnTo>
                    <a:pt x="3475" y="1873"/>
                  </a:lnTo>
                  <a:lnTo>
                    <a:pt x="3648" y="1719"/>
                  </a:lnTo>
                  <a:lnTo>
                    <a:pt x="3841" y="1603"/>
                  </a:lnTo>
                  <a:lnTo>
                    <a:pt x="4034" y="1487"/>
                  </a:lnTo>
                  <a:lnTo>
                    <a:pt x="4227" y="1410"/>
                  </a:lnTo>
                  <a:lnTo>
                    <a:pt x="4420" y="1352"/>
                  </a:lnTo>
                  <a:lnTo>
                    <a:pt x="4613" y="1294"/>
                  </a:lnTo>
                  <a:lnTo>
                    <a:pt x="4806" y="1275"/>
                  </a:lnTo>
                  <a:lnTo>
                    <a:pt x="4999" y="1275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253" y="445"/>
                  </a:lnTo>
                  <a:lnTo>
                    <a:pt x="11041" y="464"/>
                  </a:lnTo>
                  <a:lnTo>
                    <a:pt x="10809" y="503"/>
                  </a:lnTo>
                  <a:lnTo>
                    <a:pt x="10597" y="541"/>
                  </a:lnTo>
                  <a:lnTo>
                    <a:pt x="10365" y="599"/>
                  </a:lnTo>
                  <a:lnTo>
                    <a:pt x="10133" y="676"/>
                  </a:lnTo>
                  <a:lnTo>
                    <a:pt x="9902" y="773"/>
                  </a:lnTo>
                  <a:lnTo>
                    <a:pt x="9689" y="869"/>
                  </a:lnTo>
                  <a:lnTo>
                    <a:pt x="9458" y="1005"/>
                  </a:lnTo>
                  <a:lnTo>
                    <a:pt x="9226" y="1140"/>
                  </a:lnTo>
                  <a:lnTo>
                    <a:pt x="8995" y="1313"/>
                  </a:lnTo>
                  <a:lnTo>
                    <a:pt x="8782" y="1506"/>
                  </a:lnTo>
                  <a:lnTo>
                    <a:pt x="8551" y="1719"/>
                  </a:lnTo>
                  <a:lnTo>
                    <a:pt x="8338" y="1950"/>
                  </a:lnTo>
                  <a:lnTo>
                    <a:pt x="8126" y="2201"/>
                  </a:lnTo>
                  <a:lnTo>
                    <a:pt x="7914" y="2491"/>
                  </a:lnTo>
                  <a:lnTo>
                    <a:pt x="7914" y="2491"/>
                  </a:lnTo>
                  <a:lnTo>
                    <a:pt x="8126" y="2201"/>
                  </a:lnTo>
                  <a:lnTo>
                    <a:pt x="8338" y="1950"/>
                  </a:lnTo>
                  <a:lnTo>
                    <a:pt x="8551" y="1719"/>
                  </a:lnTo>
                  <a:lnTo>
                    <a:pt x="8782" y="1506"/>
                  </a:lnTo>
                  <a:lnTo>
                    <a:pt x="8995" y="1313"/>
                  </a:lnTo>
                  <a:lnTo>
                    <a:pt x="9226" y="1140"/>
                  </a:lnTo>
                  <a:lnTo>
                    <a:pt x="9458" y="1005"/>
                  </a:lnTo>
                  <a:lnTo>
                    <a:pt x="9689" y="869"/>
                  </a:lnTo>
                  <a:lnTo>
                    <a:pt x="9902" y="773"/>
                  </a:lnTo>
                  <a:lnTo>
                    <a:pt x="10133" y="676"/>
                  </a:lnTo>
                  <a:lnTo>
                    <a:pt x="10365" y="599"/>
                  </a:lnTo>
                  <a:lnTo>
                    <a:pt x="10597" y="541"/>
                  </a:lnTo>
                  <a:lnTo>
                    <a:pt x="10809" y="503"/>
                  </a:lnTo>
                  <a:lnTo>
                    <a:pt x="11041" y="464"/>
                  </a:lnTo>
                  <a:lnTo>
                    <a:pt x="11253" y="445"/>
                  </a:lnTo>
                  <a:lnTo>
                    <a:pt x="11465" y="44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6773" y="20"/>
                  </a:lnTo>
                  <a:lnTo>
                    <a:pt x="16406" y="59"/>
                  </a:lnTo>
                  <a:lnTo>
                    <a:pt x="16039" y="155"/>
                  </a:lnTo>
                  <a:lnTo>
                    <a:pt x="15673" y="290"/>
                  </a:lnTo>
                  <a:lnTo>
                    <a:pt x="15306" y="464"/>
                  </a:lnTo>
                  <a:lnTo>
                    <a:pt x="14920" y="676"/>
                  </a:lnTo>
                  <a:lnTo>
                    <a:pt x="14553" y="927"/>
                  </a:lnTo>
                  <a:lnTo>
                    <a:pt x="14187" y="1236"/>
                  </a:lnTo>
                  <a:lnTo>
                    <a:pt x="14187" y="1236"/>
                  </a:lnTo>
                  <a:lnTo>
                    <a:pt x="14553" y="927"/>
                  </a:lnTo>
                  <a:lnTo>
                    <a:pt x="14920" y="676"/>
                  </a:lnTo>
                  <a:lnTo>
                    <a:pt x="15306" y="464"/>
                  </a:lnTo>
                  <a:lnTo>
                    <a:pt x="15673" y="290"/>
                  </a:lnTo>
                  <a:lnTo>
                    <a:pt x="16039" y="155"/>
                  </a:lnTo>
                  <a:lnTo>
                    <a:pt x="16406" y="59"/>
                  </a:lnTo>
                  <a:lnTo>
                    <a:pt x="16773" y="20"/>
                  </a:lnTo>
                  <a:lnTo>
                    <a:pt x="17120" y="1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7120" y="1"/>
                  </a:lnTo>
                  <a:lnTo>
                    <a:pt x="17140" y="1"/>
                  </a:lnTo>
                  <a:lnTo>
                    <a:pt x="17140" y="1"/>
                  </a:lnTo>
                  <a:lnTo>
                    <a:pt x="171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5336925" y="4665250"/>
              <a:ext cx="73375" cy="30925"/>
            </a:xfrm>
            <a:custGeom>
              <a:avLst/>
              <a:gdLst/>
              <a:ahLst/>
              <a:cxnLst/>
              <a:rect l="l" t="t" r="r" b="b"/>
              <a:pathLst>
                <a:path w="2935" h="1237" fill="none" extrusionOk="0">
                  <a:moveTo>
                    <a:pt x="2934" y="1"/>
                  </a:moveTo>
                  <a:lnTo>
                    <a:pt x="2934" y="1"/>
                  </a:lnTo>
                  <a:lnTo>
                    <a:pt x="2587" y="20"/>
                  </a:lnTo>
                  <a:lnTo>
                    <a:pt x="2220" y="59"/>
                  </a:lnTo>
                  <a:lnTo>
                    <a:pt x="1853" y="155"/>
                  </a:lnTo>
                  <a:lnTo>
                    <a:pt x="1487" y="290"/>
                  </a:lnTo>
                  <a:lnTo>
                    <a:pt x="1120" y="464"/>
                  </a:lnTo>
                  <a:lnTo>
                    <a:pt x="734" y="676"/>
                  </a:lnTo>
                  <a:lnTo>
                    <a:pt x="367" y="927"/>
                  </a:lnTo>
                  <a:lnTo>
                    <a:pt x="1" y="1236"/>
                  </a:lnTo>
                  <a:lnTo>
                    <a:pt x="1" y="1236"/>
                  </a:lnTo>
                  <a:lnTo>
                    <a:pt x="367" y="927"/>
                  </a:lnTo>
                  <a:lnTo>
                    <a:pt x="734" y="676"/>
                  </a:lnTo>
                  <a:lnTo>
                    <a:pt x="1120" y="464"/>
                  </a:lnTo>
                  <a:lnTo>
                    <a:pt x="1487" y="290"/>
                  </a:lnTo>
                  <a:lnTo>
                    <a:pt x="1853" y="155"/>
                  </a:lnTo>
                  <a:lnTo>
                    <a:pt x="2220" y="59"/>
                  </a:lnTo>
                  <a:lnTo>
                    <a:pt x="2587" y="20"/>
                  </a:lnTo>
                  <a:lnTo>
                    <a:pt x="293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5410275" y="46652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4605900" y="4657050"/>
              <a:ext cx="32850" cy="7750"/>
            </a:xfrm>
            <a:custGeom>
              <a:avLst/>
              <a:gdLst/>
              <a:ahLst/>
              <a:cxnLst/>
              <a:rect l="l" t="t" r="r" b="b"/>
              <a:pathLst>
                <a:path w="1314" h="310" fill="none" extrusionOk="0">
                  <a:moveTo>
                    <a:pt x="1313" y="1"/>
                  </a:moveTo>
                  <a:lnTo>
                    <a:pt x="1313" y="1"/>
                  </a:lnTo>
                  <a:lnTo>
                    <a:pt x="1024" y="20"/>
                  </a:lnTo>
                  <a:lnTo>
                    <a:pt x="696" y="78"/>
                  </a:lnTo>
                  <a:lnTo>
                    <a:pt x="368" y="174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368" y="174"/>
                  </a:lnTo>
                  <a:lnTo>
                    <a:pt x="696" y="78"/>
                  </a:lnTo>
                  <a:lnTo>
                    <a:pt x="1024" y="20"/>
                  </a:lnTo>
                  <a:lnTo>
                    <a:pt x="131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4638725" y="46570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4902175" y="463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4901200" y="46319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4471775" y="4626175"/>
              <a:ext cx="302550" cy="127400"/>
            </a:xfrm>
            <a:custGeom>
              <a:avLst/>
              <a:gdLst/>
              <a:ahLst/>
              <a:cxnLst/>
              <a:rect l="l" t="t" r="r" b="b"/>
              <a:pathLst>
                <a:path w="12102" h="5096" extrusionOk="0">
                  <a:moveTo>
                    <a:pt x="0" y="5096"/>
                  </a:move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close/>
                  <a:moveTo>
                    <a:pt x="3822" y="4536"/>
                  </a:move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close/>
                  <a:moveTo>
                    <a:pt x="2239" y="4247"/>
                  </a:moveTo>
                  <a:lnTo>
                    <a:pt x="2239" y="4247"/>
                  </a:lnTo>
                  <a:lnTo>
                    <a:pt x="1988" y="4247"/>
                  </a:lnTo>
                  <a:lnTo>
                    <a:pt x="1699" y="4285"/>
                  </a:lnTo>
                  <a:lnTo>
                    <a:pt x="1428" y="4324"/>
                  </a:lnTo>
                  <a:lnTo>
                    <a:pt x="1139" y="4420"/>
                  </a:lnTo>
                  <a:lnTo>
                    <a:pt x="849" y="4517"/>
                  </a:lnTo>
                  <a:lnTo>
                    <a:pt x="560" y="4671"/>
                  </a:lnTo>
                  <a:lnTo>
                    <a:pt x="290" y="4845"/>
                  </a:lnTo>
                  <a:lnTo>
                    <a:pt x="19" y="5077"/>
                  </a:lnTo>
                  <a:lnTo>
                    <a:pt x="19" y="5077"/>
                  </a:lnTo>
                  <a:lnTo>
                    <a:pt x="290" y="4845"/>
                  </a:lnTo>
                  <a:lnTo>
                    <a:pt x="560" y="4671"/>
                  </a:lnTo>
                  <a:lnTo>
                    <a:pt x="849" y="4517"/>
                  </a:lnTo>
                  <a:lnTo>
                    <a:pt x="1139" y="4420"/>
                  </a:lnTo>
                  <a:lnTo>
                    <a:pt x="1428" y="4324"/>
                  </a:lnTo>
                  <a:lnTo>
                    <a:pt x="1699" y="4285"/>
                  </a:lnTo>
                  <a:lnTo>
                    <a:pt x="1988" y="4247"/>
                  </a:lnTo>
                  <a:lnTo>
                    <a:pt x="2239" y="4247"/>
                  </a:lnTo>
                  <a:close/>
                  <a:moveTo>
                    <a:pt x="2258" y="4247"/>
                  </a:move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close/>
                  <a:moveTo>
                    <a:pt x="5346" y="1564"/>
                  </a:moveTo>
                  <a:lnTo>
                    <a:pt x="5346" y="1564"/>
                  </a:lnTo>
                  <a:lnTo>
                    <a:pt x="5346" y="1564"/>
                  </a:lnTo>
                  <a:lnTo>
                    <a:pt x="5096" y="1680"/>
                  </a:lnTo>
                  <a:lnTo>
                    <a:pt x="4864" y="1815"/>
                  </a:lnTo>
                  <a:lnTo>
                    <a:pt x="4671" y="1931"/>
                  </a:lnTo>
                  <a:lnTo>
                    <a:pt x="4497" y="2066"/>
                  </a:lnTo>
                  <a:lnTo>
                    <a:pt x="4343" y="2220"/>
                  </a:lnTo>
                  <a:lnTo>
                    <a:pt x="4208" y="2355"/>
                  </a:lnTo>
                  <a:lnTo>
                    <a:pt x="4092" y="2490"/>
                  </a:lnTo>
                  <a:lnTo>
                    <a:pt x="3976" y="2645"/>
                  </a:lnTo>
                  <a:lnTo>
                    <a:pt x="3899" y="2780"/>
                  </a:lnTo>
                  <a:lnTo>
                    <a:pt x="3822" y="2915"/>
                  </a:lnTo>
                  <a:lnTo>
                    <a:pt x="3764" y="3069"/>
                  </a:lnTo>
                  <a:lnTo>
                    <a:pt x="3725" y="3204"/>
                  </a:lnTo>
                  <a:lnTo>
                    <a:pt x="3687" y="3475"/>
                  </a:lnTo>
                  <a:lnTo>
                    <a:pt x="3667" y="3706"/>
                  </a:lnTo>
                  <a:lnTo>
                    <a:pt x="3667" y="3706"/>
                  </a:lnTo>
                  <a:lnTo>
                    <a:pt x="3687" y="3475"/>
                  </a:lnTo>
                  <a:lnTo>
                    <a:pt x="3725" y="3204"/>
                  </a:lnTo>
                  <a:lnTo>
                    <a:pt x="3764" y="3069"/>
                  </a:lnTo>
                  <a:lnTo>
                    <a:pt x="3822" y="2915"/>
                  </a:lnTo>
                  <a:lnTo>
                    <a:pt x="3899" y="2780"/>
                  </a:lnTo>
                  <a:lnTo>
                    <a:pt x="3976" y="2645"/>
                  </a:lnTo>
                  <a:lnTo>
                    <a:pt x="4092" y="2490"/>
                  </a:lnTo>
                  <a:lnTo>
                    <a:pt x="4208" y="2355"/>
                  </a:lnTo>
                  <a:lnTo>
                    <a:pt x="4343" y="2220"/>
                  </a:lnTo>
                  <a:lnTo>
                    <a:pt x="4497" y="2066"/>
                  </a:lnTo>
                  <a:lnTo>
                    <a:pt x="4671" y="1931"/>
                  </a:lnTo>
                  <a:lnTo>
                    <a:pt x="4864" y="1815"/>
                  </a:lnTo>
                  <a:lnTo>
                    <a:pt x="5096" y="1680"/>
                  </a:lnTo>
                  <a:lnTo>
                    <a:pt x="5346" y="1564"/>
                  </a:lnTo>
                  <a:lnTo>
                    <a:pt x="5346" y="1564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389" y="1255"/>
                  </a:lnTo>
                  <a:lnTo>
                    <a:pt x="6061" y="1313"/>
                  </a:lnTo>
                  <a:lnTo>
                    <a:pt x="5733" y="1409"/>
                  </a:lnTo>
                  <a:lnTo>
                    <a:pt x="5366" y="1545"/>
                  </a:lnTo>
                  <a:lnTo>
                    <a:pt x="5366" y="1545"/>
                  </a:lnTo>
                  <a:lnTo>
                    <a:pt x="5733" y="1409"/>
                  </a:lnTo>
                  <a:lnTo>
                    <a:pt x="6061" y="1313"/>
                  </a:lnTo>
                  <a:lnTo>
                    <a:pt x="6389" y="1255"/>
                  </a:lnTo>
                  <a:lnTo>
                    <a:pt x="6678" y="1236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678" y="1236"/>
                  </a:lnTo>
                  <a:lnTo>
                    <a:pt x="6698" y="1236"/>
                  </a:lnTo>
                  <a:lnTo>
                    <a:pt x="6698" y="1236"/>
                  </a:lnTo>
                  <a:lnTo>
                    <a:pt x="6678" y="1236"/>
                  </a:lnTo>
                  <a:close/>
                  <a:moveTo>
                    <a:pt x="12102" y="1"/>
                  </a:moveTo>
                  <a:lnTo>
                    <a:pt x="12102" y="1"/>
                  </a:lnTo>
                  <a:lnTo>
                    <a:pt x="12102" y="1"/>
                  </a:lnTo>
                  <a:lnTo>
                    <a:pt x="11851" y="97"/>
                  </a:lnTo>
                  <a:lnTo>
                    <a:pt x="11600" y="194"/>
                  </a:lnTo>
                  <a:lnTo>
                    <a:pt x="11349" y="290"/>
                  </a:lnTo>
                  <a:lnTo>
                    <a:pt x="11117" y="406"/>
                  </a:lnTo>
                  <a:lnTo>
                    <a:pt x="10886" y="541"/>
                  </a:lnTo>
                  <a:lnTo>
                    <a:pt x="10654" y="676"/>
                  </a:lnTo>
                  <a:lnTo>
                    <a:pt x="10461" y="811"/>
                  </a:lnTo>
                  <a:lnTo>
                    <a:pt x="10249" y="985"/>
                  </a:lnTo>
                  <a:lnTo>
                    <a:pt x="10056" y="1139"/>
                  </a:lnTo>
                  <a:lnTo>
                    <a:pt x="9882" y="1313"/>
                  </a:lnTo>
                  <a:lnTo>
                    <a:pt x="9728" y="1506"/>
                  </a:lnTo>
                  <a:lnTo>
                    <a:pt x="9573" y="1718"/>
                  </a:lnTo>
                  <a:lnTo>
                    <a:pt x="9419" y="1911"/>
                  </a:lnTo>
                  <a:lnTo>
                    <a:pt x="9303" y="2143"/>
                  </a:lnTo>
                  <a:lnTo>
                    <a:pt x="9187" y="2375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187" y="2375"/>
                  </a:lnTo>
                  <a:lnTo>
                    <a:pt x="9303" y="2143"/>
                  </a:lnTo>
                  <a:lnTo>
                    <a:pt x="9419" y="1911"/>
                  </a:lnTo>
                  <a:lnTo>
                    <a:pt x="9573" y="1718"/>
                  </a:lnTo>
                  <a:lnTo>
                    <a:pt x="9728" y="1506"/>
                  </a:lnTo>
                  <a:lnTo>
                    <a:pt x="9882" y="1313"/>
                  </a:lnTo>
                  <a:lnTo>
                    <a:pt x="10056" y="1139"/>
                  </a:lnTo>
                  <a:lnTo>
                    <a:pt x="10249" y="985"/>
                  </a:lnTo>
                  <a:lnTo>
                    <a:pt x="10461" y="811"/>
                  </a:lnTo>
                  <a:lnTo>
                    <a:pt x="10654" y="676"/>
                  </a:lnTo>
                  <a:lnTo>
                    <a:pt x="10886" y="541"/>
                  </a:lnTo>
                  <a:lnTo>
                    <a:pt x="11117" y="406"/>
                  </a:lnTo>
                  <a:lnTo>
                    <a:pt x="11349" y="290"/>
                  </a:lnTo>
                  <a:lnTo>
                    <a:pt x="11600" y="194"/>
                  </a:lnTo>
                  <a:lnTo>
                    <a:pt x="11851" y="97"/>
                  </a:lnTo>
                  <a:lnTo>
                    <a:pt x="12102" y="1"/>
                  </a:lnTo>
                  <a:lnTo>
                    <a:pt x="121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4699025" y="4626175"/>
              <a:ext cx="75300" cy="65175"/>
            </a:xfrm>
            <a:custGeom>
              <a:avLst/>
              <a:gdLst/>
              <a:ahLst/>
              <a:cxnLst/>
              <a:rect l="l" t="t" r="r" b="b"/>
              <a:pathLst>
                <a:path w="3012" h="2607" fill="none" extrusionOk="0">
                  <a:moveTo>
                    <a:pt x="3012" y="1"/>
                  </a:moveTo>
                  <a:lnTo>
                    <a:pt x="3012" y="1"/>
                  </a:lnTo>
                  <a:lnTo>
                    <a:pt x="3012" y="1"/>
                  </a:lnTo>
                  <a:lnTo>
                    <a:pt x="2761" y="97"/>
                  </a:lnTo>
                  <a:lnTo>
                    <a:pt x="2510" y="194"/>
                  </a:lnTo>
                  <a:lnTo>
                    <a:pt x="2259" y="290"/>
                  </a:lnTo>
                  <a:lnTo>
                    <a:pt x="2027" y="406"/>
                  </a:lnTo>
                  <a:lnTo>
                    <a:pt x="1796" y="541"/>
                  </a:lnTo>
                  <a:lnTo>
                    <a:pt x="1564" y="676"/>
                  </a:lnTo>
                  <a:lnTo>
                    <a:pt x="1371" y="811"/>
                  </a:lnTo>
                  <a:lnTo>
                    <a:pt x="1159" y="985"/>
                  </a:lnTo>
                  <a:lnTo>
                    <a:pt x="966" y="1139"/>
                  </a:lnTo>
                  <a:lnTo>
                    <a:pt x="792" y="1313"/>
                  </a:lnTo>
                  <a:lnTo>
                    <a:pt x="638" y="1506"/>
                  </a:lnTo>
                  <a:lnTo>
                    <a:pt x="483" y="1718"/>
                  </a:lnTo>
                  <a:lnTo>
                    <a:pt x="329" y="1911"/>
                  </a:lnTo>
                  <a:lnTo>
                    <a:pt x="213" y="2143"/>
                  </a:lnTo>
                  <a:lnTo>
                    <a:pt x="97" y="2375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97" y="2375"/>
                  </a:lnTo>
                  <a:lnTo>
                    <a:pt x="213" y="2143"/>
                  </a:lnTo>
                  <a:lnTo>
                    <a:pt x="329" y="1911"/>
                  </a:lnTo>
                  <a:lnTo>
                    <a:pt x="483" y="1718"/>
                  </a:lnTo>
                  <a:lnTo>
                    <a:pt x="638" y="1506"/>
                  </a:lnTo>
                  <a:lnTo>
                    <a:pt x="792" y="1313"/>
                  </a:lnTo>
                  <a:lnTo>
                    <a:pt x="966" y="1139"/>
                  </a:lnTo>
                  <a:lnTo>
                    <a:pt x="1159" y="985"/>
                  </a:lnTo>
                  <a:lnTo>
                    <a:pt x="1371" y="811"/>
                  </a:lnTo>
                  <a:lnTo>
                    <a:pt x="1564" y="676"/>
                  </a:lnTo>
                  <a:lnTo>
                    <a:pt x="1796" y="541"/>
                  </a:lnTo>
                  <a:lnTo>
                    <a:pt x="2027" y="406"/>
                  </a:lnTo>
                  <a:lnTo>
                    <a:pt x="2259" y="290"/>
                  </a:lnTo>
                  <a:lnTo>
                    <a:pt x="2510" y="194"/>
                  </a:lnTo>
                  <a:lnTo>
                    <a:pt x="2761" y="97"/>
                  </a:lnTo>
                  <a:lnTo>
                    <a:pt x="3012" y="1"/>
                  </a:lnTo>
                  <a:lnTo>
                    <a:pt x="301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4774300" y="46261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extrusionOk="0">
                  <a:moveTo>
                    <a:pt x="26906" y="1"/>
                  </a:move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48" y="16495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fill="none" extrusionOk="0">
                  <a:moveTo>
                    <a:pt x="26925" y="1"/>
                  </a:moveTo>
                  <a:lnTo>
                    <a:pt x="26925" y="1"/>
                  </a:lnTo>
                  <a:lnTo>
                    <a:pt x="26906" y="1"/>
                  </a:lnTo>
                  <a:lnTo>
                    <a:pt x="26906" y="1"/>
                  </a:ln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802" y="310"/>
                  </a:lnTo>
                  <a:lnTo>
                    <a:pt x="24783" y="310"/>
                  </a:lnTo>
                  <a:lnTo>
                    <a:pt x="24783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01" y="4556"/>
                  </a:lnTo>
                  <a:lnTo>
                    <a:pt x="14901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446" y="7779"/>
                  </a:lnTo>
                  <a:lnTo>
                    <a:pt x="11408" y="7779"/>
                  </a:lnTo>
                  <a:lnTo>
                    <a:pt x="11408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173" y="20788"/>
                  </a:lnTo>
                  <a:lnTo>
                    <a:pt x="5173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224" y="29512"/>
                  </a:lnTo>
                  <a:lnTo>
                    <a:pt x="3224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29975" y="15268"/>
                  </a:lnTo>
                  <a:lnTo>
                    <a:pt x="29975" y="15268"/>
                  </a:lnTo>
                  <a:lnTo>
                    <a:pt x="30226" y="15268"/>
                  </a:lnTo>
                  <a:lnTo>
                    <a:pt x="30322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lnTo>
                    <a:pt x="26925" y="1"/>
                  </a:lnTo>
                  <a:lnTo>
                    <a:pt x="269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4774300" y="4618450"/>
              <a:ext cx="127900" cy="14025"/>
            </a:xfrm>
            <a:custGeom>
              <a:avLst/>
              <a:gdLst/>
              <a:ahLst/>
              <a:cxnLst/>
              <a:rect l="l" t="t" r="r" b="b"/>
              <a:pathLst>
                <a:path w="5116" h="561" extrusionOk="0">
                  <a:moveTo>
                    <a:pt x="5116" y="560"/>
                  </a:moveTo>
                  <a:lnTo>
                    <a:pt x="5116" y="560"/>
                  </a:lnTo>
                  <a:lnTo>
                    <a:pt x="5116" y="560"/>
                  </a:lnTo>
                  <a:lnTo>
                    <a:pt x="5116" y="560"/>
                  </a:lnTo>
                  <a:close/>
                  <a:moveTo>
                    <a:pt x="5077" y="541"/>
                  </a:moveTo>
                  <a:lnTo>
                    <a:pt x="5077" y="541"/>
                  </a:lnTo>
                  <a:lnTo>
                    <a:pt x="5096" y="541"/>
                  </a:lnTo>
                  <a:lnTo>
                    <a:pt x="5096" y="541"/>
                  </a:lnTo>
                  <a:lnTo>
                    <a:pt x="5077" y="541"/>
                  </a:lnTo>
                  <a:close/>
                  <a:moveTo>
                    <a:pt x="20" y="310"/>
                  </a:moveTo>
                  <a:lnTo>
                    <a:pt x="20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20" y="310"/>
                  </a:lnTo>
                  <a:close/>
                  <a:moveTo>
                    <a:pt x="2143" y="1"/>
                  </a:moveTo>
                  <a:lnTo>
                    <a:pt x="2143" y="1"/>
                  </a:lnTo>
                  <a:lnTo>
                    <a:pt x="1603" y="20"/>
                  </a:lnTo>
                  <a:lnTo>
                    <a:pt x="1082" y="78"/>
                  </a:lnTo>
                  <a:lnTo>
                    <a:pt x="541" y="174"/>
                  </a:lnTo>
                  <a:lnTo>
                    <a:pt x="39" y="310"/>
                  </a:lnTo>
                  <a:lnTo>
                    <a:pt x="39" y="310"/>
                  </a:lnTo>
                  <a:lnTo>
                    <a:pt x="541" y="174"/>
                  </a:lnTo>
                  <a:lnTo>
                    <a:pt x="1082" y="78"/>
                  </a:lnTo>
                  <a:lnTo>
                    <a:pt x="1603" y="20"/>
                  </a:lnTo>
                  <a:lnTo>
                    <a:pt x="2143" y="1"/>
                  </a:lnTo>
                  <a:close/>
                  <a:moveTo>
                    <a:pt x="2162" y="1"/>
                  </a:move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4775275" y="4618450"/>
              <a:ext cx="52625" cy="7750"/>
            </a:xfrm>
            <a:custGeom>
              <a:avLst/>
              <a:gdLst/>
              <a:ahLst/>
              <a:cxnLst/>
              <a:rect l="l" t="t" r="r" b="b"/>
              <a:pathLst>
                <a:path w="2105" h="310" fill="none" extrusionOk="0">
                  <a:moveTo>
                    <a:pt x="2104" y="1"/>
                  </a:moveTo>
                  <a:lnTo>
                    <a:pt x="2104" y="1"/>
                  </a:lnTo>
                  <a:lnTo>
                    <a:pt x="1564" y="20"/>
                  </a:lnTo>
                  <a:lnTo>
                    <a:pt x="1043" y="78"/>
                  </a:lnTo>
                  <a:lnTo>
                    <a:pt x="502" y="174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502" y="174"/>
                  </a:lnTo>
                  <a:lnTo>
                    <a:pt x="1043" y="78"/>
                  </a:lnTo>
                  <a:lnTo>
                    <a:pt x="1564" y="20"/>
                  </a:lnTo>
                  <a:lnTo>
                    <a:pt x="210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4828350" y="46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4902175" y="4592400"/>
              <a:ext cx="44425" cy="39100"/>
            </a:xfrm>
            <a:custGeom>
              <a:avLst/>
              <a:gdLst/>
              <a:ahLst/>
              <a:cxnLst/>
              <a:rect l="l" t="t" r="r" b="b"/>
              <a:pathLst>
                <a:path w="1777" h="1564" fill="none" extrusionOk="0">
                  <a:moveTo>
                    <a:pt x="1776" y="0"/>
                  </a:moveTo>
                  <a:lnTo>
                    <a:pt x="1776" y="0"/>
                  </a:lnTo>
                  <a:lnTo>
                    <a:pt x="1487" y="20"/>
                  </a:lnTo>
                  <a:lnTo>
                    <a:pt x="1197" y="78"/>
                  </a:lnTo>
                  <a:lnTo>
                    <a:pt x="1043" y="116"/>
                  </a:lnTo>
                  <a:lnTo>
                    <a:pt x="908" y="155"/>
                  </a:lnTo>
                  <a:lnTo>
                    <a:pt x="753" y="232"/>
                  </a:lnTo>
                  <a:lnTo>
                    <a:pt x="618" y="309"/>
                  </a:lnTo>
                  <a:lnTo>
                    <a:pt x="483" y="386"/>
                  </a:lnTo>
                  <a:lnTo>
                    <a:pt x="367" y="502"/>
                  </a:lnTo>
                  <a:lnTo>
                    <a:pt x="271" y="618"/>
                  </a:lnTo>
                  <a:lnTo>
                    <a:pt x="174" y="772"/>
                  </a:lnTo>
                  <a:lnTo>
                    <a:pt x="116" y="927"/>
                  </a:lnTo>
                  <a:lnTo>
                    <a:pt x="58" y="1120"/>
                  </a:lnTo>
                  <a:lnTo>
                    <a:pt x="20" y="1332"/>
                  </a:lnTo>
                  <a:lnTo>
                    <a:pt x="1" y="1564"/>
                  </a:lnTo>
                  <a:lnTo>
                    <a:pt x="1" y="1564"/>
                  </a:lnTo>
                  <a:lnTo>
                    <a:pt x="20" y="1332"/>
                  </a:lnTo>
                  <a:lnTo>
                    <a:pt x="58" y="1120"/>
                  </a:lnTo>
                  <a:lnTo>
                    <a:pt x="116" y="927"/>
                  </a:lnTo>
                  <a:lnTo>
                    <a:pt x="174" y="772"/>
                  </a:lnTo>
                  <a:lnTo>
                    <a:pt x="271" y="618"/>
                  </a:lnTo>
                  <a:lnTo>
                    <a:pt x="367" y="502"/>
                  </a:lnTo>
                  <a:lnTo>
                    <a:pt x="483" y="386"/>
                  </a:lnTo>
                  <a:lnTo>
                    <a:pt x="618" y="309"/>
                  </a:lnTo>
                  <a:lnTo>
                    <a:pt x="753" y="232"/>
                  </a:lnTo>
                  <a:lnTo>
                    <a:pt x="908" y="155"/>
                  </a:lnTo>
                  <a:lnTo>
                    <a:pt x="1043" y="116"/>
                  </a:lnTo>
                  <a:lnTo>
                    <a:pt x="1197" y="78"/>
                  </a:lnTo>
                  <a:lnTo>
                    <a:pt x="1487" y="20"/>
                  </a:lnTo>
                  <a:lnTo>
                    <a:pt x="177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4948025" y="459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5111100" y="45769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5111600" y="45760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5284825" y="456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4964425" y="4552825"/>
              <a:ext cx="79150" cy="41050"/>
            </a:xfrm>
            <a:custGeom>
              <a:avLst/>
              <a:gdLst/>
              <a:ahLst/>
              <a:cxnLst/>
              <a:rect l="l" t="t" r="r" b="b"/>
              <a:pathLst>
                <a:path w="3166" h="1642" fill="none" extrusionOk="0">
                  <a:moveTo>
                    <a:pt x="3166" y="1"/>
                  </a:moveTo>
                  <a:lnTo>
                    <a:pt x="3166" y="1"/>
                  </a:lnTo>
                  <a:lnTo>
                    <a:pt x="2799" y="20"/>
                  </a:lnTo>
                  <a:lnTo>
                    <a:pt x="2413" y="78"/>
                  </a:lnTo>
                  <a:lnTo>
                    <a:pt x="2220" y="136"/>
                  </a:lnTo>
                  <a:lnTo>
                    <a:pt x="2027" y="194"/>
                  </a:lnTo>
                  <a:lnTo>
                    <a:pt x="1834" y="271"/>
                  </a:lnTo>
                  <a:lnTo>
                    <a:pt x="1622" y="348"/>
                  </a:lnTo>
                  <a:lnTo>
                    <a:pt x="1429" y="445"/>
                  </a:lnTo>
                  <a:lnTo>
                    <a:pt x="1216" y="580"/>
                  </a:lnTo>
                  <a:lnTo>
                    <a:pt x="1023" y="715"/>
                  </a:lnTo>
                  <a:lnTo>
                    <a:pt x="811" y="850"/>
                  </a:lnTo>
                  <a:lnTo>
                    <a:pt x="599" y="1024"/>
                  </a:lnTo>
                  <a:lnTo>
                    <a:pt x="406" y="1217"/>
                  </a:lnTo>
                  <a:lnTo>
                    <a:pt x="193" y="1429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193" y="1429"/>
                  </a:lnTo>
                  <a:lnTo>
                    <a:pt x="406" y="1217"/>
                  </a:lnTo>
                  <a:lnTo>
                    <a:pt x="599" y="1024"/>
                  </a:lnTo>
                  <a:lnTo>
                    <a:pt x="811" y="850"/>
                  </a:lnTo>
                  <a:lnTo>
                    <a:pt x="1023" y="715"/>
                  </a:lnTo>
                  <a:lnTo>
                    <a:pt x="1216" y="580"/>
                  </a:lnTo>
                  <a:lnTo>
                    <a:pt x="1429" y="445"/>
                  </a:lnTo>
                  <a:lnTo>
                    <a:pt x="1622" y="348"/>
                  </a:lnTo>
                  <a:lnTo>
                    <a:pt x="1834" y="271"/>
                  </a:lnTo>
                  <a:lnTo>
                    <a:pt x="2027" y="194"/>
                  </a:lnTo>
                  <a:lnTo>
                    <a:pt x="2220" y="136"/>
                  </a:lnTo>
                  <a:lnTo>
                    <a:pt x="2413" y="78"/>
                  </a:lnTo>
                  <a:lnTo>
                    <a:pt x="2799" y="20"/>
                  </a:lnTo>
                  <a:lnTo>
                    <a:pt x="316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5044025" y="45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5112075" y="4527750"/>
              <a:ext cx="85900" cy="47775"/>
            </a:xfrm>
            <a:custGeom>
              <a:avLst/>
              <a:gdLst/>
              <a:ahLst/>
              <a:cxnLst/>
              <a:rect l="l" t="t" r="r" b="b"/>
              <a:pathLst>
                <a:path w="3436" h="1911" fill="none" extrusionOk="0">
                  <a:moveTo>
                    <a:pt x="3436" y="0"/>
                  </a:moveTo>
                  <a:lnTo>
                    <a:pt x="3436" y="0"/>
                  </a:lnTo>
                  <a:lnTo>
                    <a:pt x="3224" y="19"/>
                  </a:lnTo>
                  <a:lnTo>
                    <a:pt x="3011" y="19"/>
                  </a:lnTo>
                  <a:lnTo>
                    <a:pt x="2799" y="58"/>
                  </a:lnTo>
                  <a:lnTo>
                    <a:pt x="2587" y="97"/>
                  </a:lnTo>
                  <a:lnTo>
                    <a:pt x="2374" y="155"/>
                  </a:lnTo>
                  <a:lnTo>
                    <a:pt x="2162" y="232"/>
                  </a:lnTo>
                  <a:lnTo>
                    <a:pt x="1930" y="309"/>
                  </a:lnTo>
                  <a:lnTo>
                    <a:pt x="1718" y="425"/>
                  </a:lnTo>
                  <a:lnTo>
                    <a:pt x="1506" y="541"/>
                  </a:lnTo>
                  <a:lnTo>
                    <a:pt x="1294" y="676"/>
                  </a:lnTo>
                  <a:lnTo>
                    <a:pt x="1062" y="830"/>
                  </a:lnTo>
                  <a:lnTo>
                    <a:pt x="850" y="1004"/>
                  </a:lnTo>
                  <a:lnTo>
                    <a:pt x="637" y="1197"/>
                  </a:lnTo>
                  <a:lnTo>
                    <a:pt x="425" y="1409"/>
                  </a:lnTo>
                  <a:lnTo>
                    <a:pt x="213" y="1660"/>
                  </a:lnTo>
                  <a:lnTo>
                    <a:pt x="0" y="1911"/>
                  </a:lnTo>
                  <a:lnTo>
                    <a:pt x="0" y="1911"/>
                  </a:lnTo>
                  <a:lnTo>
                    <a:pt x="213" y="1660"/>
                  </a:lnTo>
                  <a:lnTo>
                    <a:pt x="425" y="1409"/>
                  </a:lnTo>
                  <a:lnTo>
                    <a:pt x="637" y="1197"/>
                  </a:lnTo>
                  <a:lnTo>
                    <a:pt x="850" y="1004"/>
                  </a:lnTo>
                  <a:lnTo>
                    <a:pt x="1062" y="830"/>
                  </a:lnTo>
                  <a:lnTo>
                    <a:pt x="1294" y="676"/>
                  </a:lnTo>
                  <a:lnTo>
                    <a:pt x="1506" y="541"/>
                  </a:lnTo>
                  <a:lnTo>
                    <a:pt x="1718" y="425"/>
                  </a:lnTo>
                  <a:lnTo>
                    <a:pt x="1930" y="309"/>
                  </a:lnTo>
                  <a:lnTo>
                    <a:pt x="2162" y="232"/>
                  </a:lnTo>
                  <a:lnTo>
                    <a:pt x="2374" y="155"/>
                  </a:lnTo>
                  <a:lnTo>
                    <a:pt x="2587" y="97"/>
                  </a:lnTo>
                  <a:lnTo>
                    <a:pt x="2799" y="58"/>
                  </a:lnTo>
                  <a:lnTo>
                    <a:pt x="3011" y="19"/>
                  </a:lnTo>
                  <a:lnTo>
                    <a:pt x="3224" y="19"/>
                  </a:lnTo>
                  <a:lnTo>
                    <a:pt x="343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5197950" y="452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4902175" y="4454400"/>
              <a:ext cx="465650" cy="177100"/>
            </a:xfrm>
            <a:custGeom>
              <a:avLst/>
              <a:gdLst/>
              <a:ahLst/>
              <a:cxnLst/>
              <a:rect l="l" t="t" r="r" b="b"/>
              <a:pathLst>
                <a:path w="18626" h="7084" extrusionOk="0">
                  <a:moveTo>
                    <a:pt x="1776" y="5520"/>
                  </a:moveTo>
                  <a:lnTo>
                    <a:pt x="1776" y="5520"/>
                  </a:lnTo>
                  <a:lnTo>
                    <a:pt x="1487" y="5540"/>
                  </a:lnTo>
                  <a:lnTo>
                    <a:pt x="1197" y="5598"/>
                  </a:lnTo>
                  <a:lnTo>
                    <a:pt x="1043" y="5636"/>
                  </a:lnTo>
                  <a:lnTo>
                    <a:pt x="908" y="5675"/>
                  </a:lnTo>
                  <a:lnTo>
                    <a:pt x="753" y="5752"/>
                  </a:lnTo>
                  <a:lnTo>
                    <a:pt x="618" y="5829"/>
                  </a:lnTo>
                  <a:lnTo>
                    <a:pt x="483" y="5906"/>
                  </a:lnTo>
                  <a:lnTo>
                    <a:pt x="367" y="6022"/>
                  </a:lnTo>
                  <a:lnTo>
                    <a:pt x="271" y="6138"/>
                  </a:lnTo>
                  <a:lnTo>
                    <a:pt x="174" y="6292"/>
                  </a:lnTo>
                  <a:lnTo>
                    <a:pt x="116" y="6447"/>
                  </a:lnTo>
                  <a:lnTo>
                    <a:pt x="58" y="6640"/>
                  </a:lnTo>
                  <a:lnTo>
                    <a:pt x="20" y="6852"/>
                  </a:lnTo>
                  <a:lnTo>
                    <a:pt x="1" y="7084"/>
                  </a:lnTo>
                  <a:lnTo>
                    <a:pt x="1" y="7084"/>
                  </a:lnTo>
                  <a:lnTo>
                    <a:pt x="20" y="6852"/>
                  </a:lnTo>
                  <a:lnTo>
                    <a:pt x="58" y="6640"/>
                  </a:lnTo>
                  <a:lnTo>
                    <a:pt x="116" y="6447"/>
                  </a:lnTo>
                  <a:lnTo>
                    <a:pt x="174" y="6292"/>
                  </a:lnTo>
                  <a:lnTo>
                    <a:pt x="271" y="6138"/>
                  </a:lnTo>
                  <a:lnTo>
                    <a:pt x="367" y="6022"/>
                  </a:lnTo>
                  <a:lnTo>
                    <a:pt x="483" y="5906"/>
                  </a:lnTo>
                  <a:lnTo>
                    <a:pt x="618" y="5829"/>
                  </a:lnTo>
                  <a:lnTo>
                    <a:pt x="753" y="5752"/>
                  </a:lnTo>
                  <a:lnTo>
                    <a:pt x="908" y="5675"/>
                  </a:lnTo>
                  <a:lnTo>
                    <a:pt x="1043" y="5636"/>
                  </a:lnTo>
                  <a:lnTo>
                    <a:pt x="1197" y="5598"/>
                  </a:lnTo>
                  <a:lnTo>
                    <a:pt x="1487" y="5540"/>
                  </a:lnTo>
                  <a:lnTo>
                    <a:pt x="1776" y="5520"/>
                  </a:lnTo>
                  <a:close/>
                  <a:moveTo>
                    <a:pt x="1834" y="5520"/>
                  </a:move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close/>
                  <a:moveTo>
                    <a:pt x="8358" y="4903"/>
                  </a:moveTo>
                  <a:lnTo>
                    <a:pt x="8358" y="4903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03"/>
                  </a:lnTo>
                  <a:close/>
                  <a:moveTo>
                    <a:pt x="8377" y="4864"/>
                  </a:moveTo>
                  <a:lnTo>
                    <a:pt x="8377" y="4864"/>
                  </a:lnTo>
                  <a:lnTo>
                    <a:pt x="8377" y="4884"/>
                  </a:lnTo>
                  <a:lnTo>
                    <a:pt x="8377" y="4884"/>
                  </a:lnTo>
                  <a:lnTo>
                    <a:pt x="8377" y="4864"/>
                  </a:lnTo>
                  <a:close/>
                  <a:moveTo>
                    <a:pt x="15306" y="4324"/>
                  </a:move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close/>
                  <a:moveTo>
                    <a:pt x="5656" y="3938"/>
                  </a:moveTo>
                  <a:lnTo>
                    <a:pt x="5656" y="3938"/>
                  </a:lnTo>
                  <a:lnTo>
                    <a:pt x="5289" y="3957"/>
                  </a:lnTo>
                  <a:lnTo>
                    <a:pt x="4903" y="4015"/>
                  </a:lnTo>
                  <a:lnTo>
                    <a:pt x="4710" y="4073"/>
                  </a:lnTo>
                  <a:lnTo>
                    <a:pt x="4517" y="4131"/>
                  </a:lnTo>
                  <a:lnTo>
                    <a:pt x="4324" y="4208"/>
                  </a:lnTo>
                  <a:lnTo>
                    <a:pt x="4112" y="4285"/>
                  </a:lnTo>
                  <a:lnTo>
                    <a:pt x="3919" y="4382"/>
                  </a:lnTo>
                  <a:lnTo>
                    <a:pt x="3706" y="4517"/>
                  </a:lnTo>
                  <a:lnTo>
                    <a:pt x="3513" y="4652"/>
                  </a:lnTo>
                  <a:lnTo>
                    <a:pt x="3301" y="4787"/>
                  </a:lnTo>
                  <a:lnTo>
                    <a:pt x="3089" y="4961"/>
                  </a:lnTo>
                  <a:lnTo>
                    <a:pt x="2896" y="5154"/>
                  </a:lnTo>
                  <a:lnTo>
                    <a:pt x="2683" y="5366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683" y="5366"/>
                  </a:lnTo>
                  <a:lnTo>
                    <a:pt x="2896" y="5154"/>
                  </a:lnTo>
                  <a:lnTo>
                    <a:pt x="3089" y="4961"/>
                  </a:lnTo>
                  <a:lnTo>
                    <a:pt x="3301" y="4787"/>
                  </a:lnTo>
                  <a:lnTo>
                    <a:pt x="3513" y="4652"/>
                  </a:lnTo>
                  <a:lnTo>
                    <a:pt x="3706" y="4517"/>
                  </a:lnTo>
                  <a:lnTo>
                    <a:pt x="3919" y="4382"/>
                  </a:lnTo>
                  <a:lnTo>
                    <a:pt x="4112" y="4285"/>
                  </a:lnTo>
                  <a:lnTo>
                    <a:pt x="4324" y="4208"/>
                  </a:lnTo>
                  <a:lnTo>
                    <a:pt x="4517" y="4131"/>
                  </a:lnTo>
                  <a:lnTo>
                    <a:pt x="4710" y="4073"/>
                  </a:lnTo>
                  <a:lnTo>
                    <a:pt x="4903" y="4015"/>
                  </a:lnTo>
                  <a:lnTo>
                    <a:pt x="5289" y="3957"/>
                  </a:lnTo>
                  <a:lnTo>
                    <a:pt x="5656" y="3938"/>
                  </a:lnTo>
                  <a:close/>
                  <a:moveTo>
                    <a:pt x="5675" y="3938"/>
                  </a:move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620" y="2953"/>
                  </a:lnTo>
                  <a:lnTo>
                    <a:pt x="11407" y="2953"/>
                  </a:lnTo>
                  <a:lnTo>
                    <a:pt x="11195" y="2992"/>
                  </a:lnTo>
                  <a:lnTo>
                    <a:pt x="10983" y="3031"/>
                  </a:lnTo>
                  <a:lnTo>
                    <a:pt x="10770" y="3089"/>
                  </a:lnTo>
                  <a:lnTo>
                    <a:pt x="10558" y="3166"/>
                  </a:lnTo>
                  <a:lnTo>
                    <a:pt x="10326" y="3243"/>
                  </a:lnTo>
                  <a:lnTo>
                    <a:pt x="10114" y="3359"/>
                  </a:lnTo>
                  <a:lnTo>
                    <a:pt x="9902" y="3475"/>
                  </a:lnTo>
                  <a:lnTo>
                    <a:pt x="9690" y="3610"/>
                  </a:lnTo>
                  <a:lnTo>
                    <a:pt x="9458" y="3764"/>
                  </a:lnTo>
                  <a:lnTo>
                    <a:pt x="9246" y="3938"/>
                  </a:lnTo>
                  <a:lnTo>
                    <a:pt x="9033" y="4131"/>
                  </a:lnTo>
                  <a:lnTo>
                    <a:pt x="8821" y="4343"/>
                  </a:lnTo>
                  <a:lnTo>
                    <a:pt x="8609" y="4594"/>
                  </a:lnTo>
                  <a:lnTo>
                    <a:pt x="8396" y="4845"/>
                  </a:lnTo>
                  <a:lnTo>
                    <a:pt x="8396" y="4845"/>
                  </a:lnTo>
                  <a:lnTo>
                    <a:pt x="8609" y="4594"/>
                  </a:lnTo>
                  <a:lnTo>
                    <a:pt x="8821" y="4343"/>
                  </a:lnTo>
                  <a:lnTo>
                    <a:pt x="9033" y="4131"/>
                  </a:lnTo>
                  <a:lnTo>
                    <a:pt x="9246" y="3938"/>
                  </a:lnTo>
                  <a:lnTo>
                    <a:pt x="9458" y="3764"/>
                  </a:lnTo>
                  <a:lnTo>
                    <a:pt x="9690" y="3610"/>
                  </a:lnTo>
                  <a:lnTo>
                    <a:pt x="9902" y="3475"/>
                  </a:lnTo>
                  <a:lnTo>
                    <a:pt x="10114" y="3359"/>
                  </a:lnTo>
                  <a:lnTo>
                    <a:pt x="10326" y="3243"/>
                  </a:lnTo>
                  <a:lnTo>
                    <a:pt x="10558" y="3166"/>
                  </a:lnTo>
                  <a:lnTo>
                    <a:pt x="10770" y="3089"/>
                  </a:lnTo>
                  <a:lnTo>
                    <a:pt x="10983" y="3031"/>
                  </a:lnTo>
                  <a:lnTo>
                    <a:pt x="11195" y="2992"/>
                  </a:lnTo>
                  <a:lnTo>
                    <a:pt x="11407" y="2953"/>
                  </a:lnTo>
                  <a:lnTo>
                    <a:pt x="11620" y="2953"/>
                  </a:lnTo>
                  <a:lnTo>
                    <a:pt x="11832" y="2934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close/>
                  <a:moveTo>
                    <a:pt x="18626" y="0"/>
                  </a:moveTo>
                  <a:lnTo>
                    <a:pt x="18626" y="0"/>
                  </a:lnTo>
                  <a:lnTo>
                    <a:pt x="18626" y="0"/>
                  </a:lnTo>
                  <a:lnTo>
                    <a:pt x="18259" y="97"/>
                  </a:lnTo>
                  <a:lnTo>
                    <a:pt x="17912" y="232"/>
                  </a:lnTo>
                  <a:lnTo>
                    <a:pt x="17584" y="386"/>
                  </a:lnTo>
                  <a:lnTo>
                    <a:pt x="17275" y="579"/>
                  </a:lnTo>
                  <a:lnTo>
                    <a:pt x="16985" y="772"/>
                  </a:lnTo>
                  <a:lnTo>
                    <a:pt x="16696" y="985"/>
                  </a:lnTo>
                  <a:lnTo>
                    <a:pt x="16445" y="1236"/>
                  </a:lnTo>
                  <a:lnTo>
                    <a:pt x="16213" y="1487"/>
                  </a:lnTo>
                  <a:lnTo>
                    <a:pt x="16001" y="1757"/>
                  </a:lnTo>
                  <a:lnTo>
                    <a:pt x="15808" y="2046"/>
                  </a:lnTo>
                  <a:lnTo>
                    <a:pt x="15654" y="2336"/>
                  </a:lnTo>
                  <a:lnTo>
                    <a:pt x="15518" y="2645"/>
                  </a:lnTo>
                  <a:lnTo>
                    <a:pt x="15422" y="2953"/>
                  </a:lnTo>
                  <a:lnTo>
                    <a:pt x="15345" y="3262"/>
                  </a:lnTo>
                  <a:lnTo>
                    <a:pt x="15287" y="3590"/>
                  </a:lnTo>
                  <a:lnTo>
                    <a:pt x="15268" y="3918"/>
                  </a:lnTo>
                  <a:lnTo>
                    <a:pt x="15268" y="3918"/>
                  </a:lnTo>
                  <a:lnTo>
                    <a:pt x="15287" y="3590"/>
                  </a:lnTo>
                  <a:lnTo>
                    <a:pt x="15345" y="3262"/>
                  </a:lnTo>
                  <a:lnTo>
                    <a:pt x="15422" y="2953"/>
                  </a:lnTo>
                  <a:lnTo>
                    <a:pt x="15518" y="2645"/>
                  </a:lnTo>
                  <a:lnTo>
                    <a:pt x="15654" y="2336"/>
                  </a:lnTo>
                  <a:lnTo>
                    <a:pt x="15808" y="2046"/>
                  </a:lnTo>
                  <a:lnTo>
                    <a:pt x="16001" y="1757"/>
                  </a:lnTo>
                  <a:lnTo>
                    <a:pt x="16213" y="1487"/>
                  </a:lnTo>
                  <a:lnTo>
                    <a:pt x="16445" y="1236"/>
                  </a:lnTo>
                  <a:lnTo>
                    <a:pt x="16696" y="985"/>
                  </a:lnTo>
                  <a:lnTo>
                    <a:pt x="16985" y="772"/>
                  </a:lnTo>
                  <a:lnTo>
                    <a:pt x="17275" y="579"/>
                  </a:lnTo>
                  <a:lnTo>
                    <a:pt x="17584" y="386"/>
                  </a:lnTo>
                  <a:lnTo>
                    <a:pt x="17912" y="232"/>
                  </a:lnTo>
                  <a:lnTo>
                    <a:pt x="18259" y="97"/>
                  </a:lnTo>
                  <a:lnTo>
                    <a:pt x="18626" y="0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5283850" y="4454400"/>
              <a:ext cx="83975" cy="97975"/>
            </a:xfrm>
            <a:custGeom>
              <a:avLst/>
              <a:gdLst/>
              <a:ahLst/>
              <a:cxnLst/>
              <a:rect l="l" t="t" r="r" b="b"/>
              <a:pathLst>
                <a:path w="3359" h="3919" fill="none" extrusionOk="0">
                  <a:moveTo>
                    <a:pt x="3359" y="0"/>
                  </a:moveTo>
                  <a:lnTo>
                    <a:pt x="3359" y="0"/>
                  </a:lnTo>
                  <a:lnTo>
                    <a:pt x="3359" y="0"/>
                  </a:lnTo>
                  <a:lnTo>
                    <a:pt x="2992" y="97"/>
                  </a:lnTo>
                  <a:lnTo>
                    <a:pt x="2645" y="232"/>
                  </a:lnTo>
                  <a:lnTo>
                    <a:pt x="2317" y="386"/>
                  </a:lnTo>
                  <a:lnTo>
                    <a:pt x="2008" y="579"/>
                  </a:lnTo>
                  <a:lnTo>
                    <a:pt x="1718" y="772"/>
                  </a:lnTo>
                  <a:lnTo>
                    <a:pt x="1429" y="985"/>
                  </a:lnTo>
                  <a:lnTo>
                    <a:pt x="1178" y="1236"/>
                  </a:lnTo>
                  <a:lnTo>
                    <a:pt x="946" y="1487"/>
                  </a:lnTo>
                  <a:lnTo>
                    <a:pt x="734" y="1757"/>
                  </a:lnTo>
                  <a:lnTo>
                    <a:pt x="541" y="2046"/>
                  </a:lnTo>
                  <a:lnTo>
                    <a:pt x="387" y="2336"/>
                  </a:lnTo>
                  <a:lnTo>
                    <a:pt x="251" y="2645"/>
                  </a:lnTo>
                  <a:lnTo>
                    <a:pt x="155" y="2953"/>
                  </a:lnTo>
                  <a:lnTo>
                    <a:pt x="78" y="3262"/>
                  </a:lnTo>
                  <a:lnTo>
                    <a:pt x="20" y="3590"/>
                  </a:lnTo>
                  <a:lnTo>
                    <a:pt x="1" y="3918"/>
                  </a:lnTo>
                  <a:lnTo>
                    <a:pt x="1" y="3918"/>
                  </a:lnTo>
                  <a:lnTo>
                    <a:pt x="20" y="3590"/>
                  </a:lnTo>
                  <a:lnTo>
                    <a:pt x="78" y="3262"/>
                  </a:lnTo>
                  <a:lnTo>
                    <a:pt x="155" y="2953"/>
                  </a:lnTo>
                  <a:lnTo>
                    <a:pt x="251" y="2645"/>
                  </a:lnTo>
                  <a:lnTo>
                    <a:pt x="387" y="2336"/>
                  </a:lnTo>
                  <a:lnTo>
                    <a:pt x="541" y="2046"/>
                  </a:lnTo>
                  <a:lnTo>
                    <a:pt x="734" y="1757"/>
                  </a:lnTo>
                  <a:lnTo>
                    <a:pt x="946" y="1487"/>
                  </a:lnTo>
                  <a:lnTo>
                    <a:pt x="1178" y="1236"/>
                  </a:lnTo>
                  <a:lnTo>
                    <a:pt x="1429" y="985"/>
                  </a:lnTo>
                  <a:lnTo>
                    <a:pt x="1718" y="772"/>
                  </a:lnTo>
                  <a:lnTo>
                    <a:pt x="2008" y="579"/>
                  </a:lnTo>
                  <a:lnTo>
                    <a:pt x="2317" y="386"/>
                  </a:lnTo>
                  <a:lnTo>
                    <a:pt x="2645" y="232"/>
                  </a:lnTo>
                  <a:lnTo>
                    <a:pt x="2992" y="97"/>
                  </a:lnTo>
                  <a:lnTo>
                    <a:pt x="3359" y="0"/>
                  </a:lnTo>
                  <a:lnTo>
                    <a:pt x="335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extrusionOk="0">
                  <a:moveTo>
                    <a:pt x="19514" y="1"/>
                  </a:move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fill="none" extrusionOk="0">
                  <a:moveTo>
                    <a:pt x="19842" y="1"/>
                  </a:moveTo>
                  <a:lnTo>
                    <a:pt x="19842" y="1"/>
                  </a:lnTo>
                  <a:lnTo>
                    <a:pt x="19514" y="1"/>
                  </a:ln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56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185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44" y="8590"/>
                  </a:lnTo>
                  <a:lnTo>
                    <a:pt x="2034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lnTo>
                    <a:pt x="1984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extrusionOk="0">
                  <a:moveTo>
                    <a:pt x="12025" y="0"/>
                  </a:move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fill="none" extrusionOk="0">
                  <a:moveTo>
                    <a:pt x="12237" y="0"/>
                  </a:moveTo>
                  <a:lnTo>
                    <a:pt x="12237" y="0"/>
                  </a:lnTo>
                  <a:lnTo>
                    <a:pt x="12025" y="0"/>
                  </a:ln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7200" y="2741"/>
                  </a:lnTo>
                  <a:lnTo>
                    <a:pt x="7200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3610" y="12179"/>
                  </a:lnTo>
                  <a:lnTo>
                    <a:pt x="3610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103" y="14727"/>
                  </a:lnTo>
                  <a:lnTo>
                    <a:pt x="7103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lnTo>
                    <a:pt x="1223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extrusionOk="0">
                  <a:moveTo>
                    <a:pt x="17506" y="0"/>
                  </a:move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fill="none" extrusionOk="0">
                  <a:moveTo>
                    <a:pt x="17506" y="0"/>
                  </a:moveTo>
                  <a:lnTo>
                    <a:pt x="17506" y="0"/>
                  </a:ln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276" y="3455"/>
                  </a:lnTo>
                  <a:lnTo>
                    <a:pt x="12276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888" y="9728"/>
                  </a:lnTo>
                  <a:lnTo>
                    <a:pt x="888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873" y="19321"/>
                  </a:lnTo>
                  <a:lnTo>
                    <a:pt x="1892" y="19321"/>
                  </a:lnTo>
                  <a:lnTo>
                    <a:pt x="1892" y="19321"/>
                  </a:lnTo>
                  <a:lnTo>
                    <a:pt x="1911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643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444" y="6215"/>
                  </a:lnTo>
                  <a:lnTo>
                    <a:pt x="21444" y="6215"/>
                  </a:lnTo>
                  <a:lnTo>
                    <a:pt x="21174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" name="Google Shape;141;p2"/>
          <p:cNvGrpSpPr/>
          <p:nvPr/>
        </p:nvGrpSpPr>
        <p:grpSpPr>
          <a:xfrm rot="10800000" flipH="1">
            <a:off x="6755468" y="-1725766"/>
            <a:ext cx="6100976" cy="3234435"/>
            <a:chOff x="3939550" y="4143175"/>
            <a:chExt cx="2329150" cy="1234800"/>
          </a:xfrm>
        </p:grpSpPr>
        <p:sp>
          <p:nvSpPr>
            <p:cNvPr id="142" name="Google Shape;142;p2"/>
            <p:cNvSpPr/>
            <p:nvPr/>
          </p:nvSpPr>
          <p:spPr>
            <a:xfrm>
              <a:off x="4155225" y="5356225"/>
              <a:ext cx="86400" cy="21750"/>
            </a:xfrm>
            <a:custGeom>
              <a:avLst/>
              <a:gdLst/>
              <a:ahLst/>
              <a:cxnLst/>
              <a:rect l="l" t="t" r="r" b="b"/>
              <a:pathLst>
                <a:path w="3456" h="870" extrusionOk="0">
                  <a:moveTo>
                    <a:pt x="3456" y="1"/>
                  </a:move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close/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  <a:close/>
                  <a:moveTo>
                    <a:pt x="3321" y="1"/>
                  </a:moveTo>
                  <a:lnTo>
                    <a:pt x="3321" y="1"/>
                  </a:lnTo>
                  <a:lnTo>
                    <a:pt x="3321" y="1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4155225" y="5356225"/>
              <a:ext cx="80625" cy="21750"/>
            </a:xfrm>
            <a:custGeom>
              <a:avLst/>
              <a:gdLst/>
              <a:ahLst/>
              <a:cxnLst/>
              <a:rect l="l" t="t" r="r" b="b"/>
              <a:pathLst>
                <a:path w="3225" h="870" fill="none" extrusionOk="0"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4238225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4241600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6056375" y="5334525"/>
              <a:ext cx="1475" cy="12075"/>
            </a:xfrm>
            <a:custGeom>
              <a:avLst/>
              <a:gdLst/>
              <a:ahLst/>
              <a:cxnLst/>
              <a:rect l="l" t="t" r="r" b="b"/>
              <a:pathLst>
                <a:path w="59" h="483" fill="none" extrusionOk="0">
                  <a:moveTo>
                    <a:pt x="58" y="0"/>
                  </a:moveTo>
                  <a:lnTo>
                    <a:pt x="58" y="0"/>
                  </a:lnTo>
                  <a:lnTo>
                    <a:pt x="58" y="193"/>
                  </a:lnTo>
                  <a:lnTo>
                    <a:pt x="39" y="348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39" y="348"/>
                  </a:lnTo>
                  <a:lnTo>
                    <a:pt x="58" y="193"/>
                  </a:lnTo>
                  <a:lnTo>
                    <a:pt x="5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6057325" y="5320050"/>
              <a:ext cx="56000" cy="25600"/>
            </a:xfrm>
            <a:custGeom>
              <a:avLst/>
              <a:gdLst/>
              <a:ahLst/>
              <a:cxnLst/>
              <a:rect l="l" t="t" r="r" b="b"/>
              <a:pathLst>
                <a:path w="2240" h="1024" fill="none" extrusionOk="0">
                  <a:moveTo>
                    <a:pt x="2240" y="0"/>
                  </a:moveTo>
                  <a:lnTo>
                    <a:pt x="2240" y="0"/>
                  </a:lnTo>
                  <a:lnTo>
                    <a:pt x="1912" y="20"/>
                  </a:lnTo>
                  <a:lnTo>
                    <a:pt x="1583" y="77"/>
                  </a:lnTo>
                  <a:lnTo>
                    <a:pt x="1255" y="155"/>
                  </a:lnTo>
                  <a:lnTo>
                    <a:pt x="947" y="270"/>
                  </a:lnTo>
                  <a:lnTo>
                    <a:pt x="676" y="406"/>
                  </a:lnTo>
                  <a:lnTo>
                    <a:pt x="406" y="579"/>
                  </a:lnTo>
                  <a:lnTo>
                    <a:pt x="174" y="792"/>
                  </a:lnTo>
                  <a:lnTo>
                    <a:pt x="78" y="907"/>
                  </a:lnTo>
                  <a:lnTo>
                    <a:pt x="1" y="1023"/>
                  </a:lnTo>
                  <a:lnTo>
                    <a:pt x="1" y="1023"/>
                  </a:lnTo>
                  <a:lnTo>
                    <a:pt x="78" y="907"/>
                  </a:lnTo>
                  <a:lnTo>
                    <a:pt x="174" y="792"/>
                  </a:lnTo>
                  <a:lnTo>
                    <a:pt x="406" y="579"/>
                  </a:lnTo>
                  <a:lnTo>
                    <a:pt x="676" y="406"/>
                  </a:lnTo>
                  <a:lnTo>
                    <a:pt x="947" y="270"/>
                  </a:lnTo>
                  <a:lnTo>
                    <a:pt x="1255" y="155"/>
                  </a:lnTo>
                  <a:lnTo>
                    <a:pt x="1583" y="77"/>
                  </a:lnTo>
                  <a:lnTo>
                    <a:pt x="1912" y="20"/>
                  </a:lnTo>
                  <a:lnTo>
                    <a:pt x="224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6113775" y="532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6118625" y="5320050"/>
              <a:ext cx="0" cy="500"/>
            </a:xfrm>
            <a:custGeom>
              <a:avLst/>
              <a:gdLst/>
              <a:ahLst/>
              <a:cxnLst/>
              <a:rect l="l" t="t" r="r" b="b"/>
              <a:pathLst>
                <a:path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6118625" y="5319550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6119100" y="53190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6119100" y="53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6119100" y="5294475"/>
              <a:ext cx="41025" cy="24625"/>
            </a:xfrm>
            <a:custGeom>
              <a:avLst/>
              <a:gdLst/>
              <a:ahLst/>
              <a:cxnLst/>
              <a:rect l="l" t="t" r="r" b="b"/>
              <a:pathLst>
                <a:path w="1641" h="985" fill="none" extrusionOk="0">
                  <a:moveTo>
                    <a:pt x="1641" y="0"/>
                  </a:moveTo>
                  <a:lnTo>
                    <a:pt x="1641" y="0"/>
                  </a:lnTo>
                  <a:lnTo>
                    <a:pt x="1467" y="20"/>
                  </a:lnTo>
                  <a:lnTo>
                    <a:pt x="1255" y="39"/>
                  </a:lnTo>
                  <a:lnTo>
                    <a:pt x="1043" y="97"/>
                  </a:lnTo>
                  <a:lnTo>
                    <a:pt x="811" y="174"/>
                  </a:lnTo>
                  <a:lnTo>
                    <a:pt x="579" y="309"/>
                  </a:lnTo>
                  <a:lnTo>
                    <a:pt x="464" y="386"/>
                  </a:lnTo>
                  <a:lnTo>
                    <a:pt x="367" y="483"/>
                  </a:lnTo>
                  <a:lnTo>
                    <a:pt x="271" y="579"/>
                  </a:lnTo>
                  <a:lnTo>
                    <a:pt x="174" y="695"/>
                  </a:lnTo>
                  <a:lnTo>
                    <a:pt x="78" y="830"/>
                  </a:lnTo>
                  <a:lnTo>
                    <a:pt x="0" y="985"/>
                  </a:lnTo>
                  <a:lnTo>
                    <a:pt x="0" y="985"/>
                  </a:lnTo>
                  <a:lnTo>
                    <a:pt x="78" y="830"/>
                  </a:lnTo>
                  <a:lnTo>
                    <a:pt x="174" y="695"/>
                  </a:lnTo>
                  <a:lnTo>
                    <a:pt x="271" y="579"/>
                  </a:lnTo>
                  <a:lnTo>
                    <a:pt x="367" y="483"/>
                  </a:lnTo>
                  <a:lnTo>
                    <a:pt x="464" y="386"/>
                  </a:lnTo>
                  <a:lnTo>
                    <a:pt x="579" y="309"/>
                  </a:lnTo>
                  <a:lnTo>
                    <a:pt x="811" y="174"/>
                  </a:lnTo>
                  <a:lnTo>
                    <a:pt x="1043" y="97"/>
                  </a:lnTo>
                  <a:lnTo>
                    <a:pt x="1255" y="39"/>
                  </a:lnTo>
                  <a:lnTo>
                    <a:pt x="1467" y="20"/>
                  </a:lnTo>
                  <a:lnTo>
                    <a:pt x="164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6161075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6168800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4163925" y="5290125"/>
              <a:ext cx="500" cy="1000"/>
            </a:xfrm>
            <a:custGeom>
              <a:avLst/>
              <a:gdLst/>
              <a:ahLst/>
              <a:cxnLst/>
              <a:rect l="l" t="t" r="r" b="b"/>
              <a:pathLst>
                <a:path w="20" h="4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6001350" y="5257325"/>
              <a:ext cx="5825" cy="27525"/>
            </a:xfrm>
            <a:custGeom>
              <a:avLst/>
              <a:gdLst/>
              <a:ahLst/>
              <a:cxnLst/>
              <a:rect l="l" t="t" r="r" b="b"/>
              <a:pathLst>
                <a:path w="233" h="1101" fill="none" extrusionOk="0">
                  <a:moveTo>
                    <a:pt x="233" y="0"/>
                  </a:moveTo>
                  <a:lnTo>
                    <a:pt x="233" y="0"/>
                  </a:lnTo>
                  <a:lnTo>
                    <a:pt x="213" y="232"/>
                  </a:lnTo>
                  <a:lnTo>
                    <a:pt x="194" y="425"/>
                  </a:lnTo>
                  <a:lnTo>
                    <a:pt x="155" y="618"/>
                  </a:lnTo>
                  <a:lnTo>
                    <a:pt x="117" y="772"/>
                  </a:lnTo>
                  <a:lnTo>
                    <a:pt x="20" y="1004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20" y="1004"/>
                  </a:lnTo>
                  <a:lnTo>
                    <a:pt x="117" y="772"/>
                  </a:lnTo>
                  <a:lnTo>
                    <a:pt x="155" y="618"/>
                  </a:lnTo>
                  <a:lnTo>
                    <a:pt x="194" y="425"/>
                  </a:lnTo>
                  <a:lnTo>
                    <a:pt x="213" y="232"/>
                  </a:lnTo>
                  <a:lnTo>
                    <a:pt x="23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extrusionOk="0">
                  <a:moveTo>
                    <a:pt x="4072" y="1"/>
                  </a:move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fill="none" extrusionOk="0"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6118625" y="5243800"/>
              <a:ext cx="108575" cy="76750"/>
            </a:xfrm>
            <a:custGeom>
              <a:avLst/>
              <a:gdLst/>
              <a:ahLst/>
              <a:cxnLst/>
              <a:rect l="l" t="t" r="r" b="b"/>
              <a:pathLst>
                <a:path w="4343" h="3070" extrusionOk="0">
                  <a:moveTo>
                    <a:pt x="0" y="3050"/>
                  </a:move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50"/>
                  </a:lnTo>
                  <a:close/>
                  <a:moveTo>
                    <a:pt x="0" y="3031"/>
                  </a:move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31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19" y="3012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close/>
                  <a:moveTo>
                    <a:pt x="1660" y="2027"/>
                  </a:move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97" y="2857"/>
                  </a:lnTo>
                  <a:lnTo>
                    <a:pt x="193" y="2722"/>
                  </a:lnTo>
                  <a:lnTo>
                    <a:pt x="290" y="2606"/>
                  </a:lnTo>
                  <a:lnTo>
                    <a:pt x="386" y="2510"/>
                  </a:lnTo>
                  <a:lnTo>
                    <a:pt x="483" y="2413"/>
                  </a:lnTo>
                  <a:lnTo>
                    <a:pt x="598" y="2336"/>
                  </a:lnTo>
                  <a:lnTo>
                    <a:pt x="830" y="2201"/>
                  </a:lnTo>
                  <a:lnTo>
                    <a:pt x="1062" y="2124"/>
                  </a:lnTo>
                  <a:lnTo>
                    <a:pt x="1274" y="2066"/>
                  </a:lnTo>
                  <a:lnTo>
                    <a:pt x="1486" y="2047"/>
                  </a:lnTo>
                  <a:lnTo>
                    <a:pt x="1660" y="2027"/>
                  </a:lnTo>
                  <a:close/>
                  <a:moveTo>
                    <a:pt x="1698" y="2027"/>
                  </a:move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close/>
                  <a:moveTo>
                    <a:pt x="2007" y="2027"/>
                  </a:move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close/>
                  <a:moveTo>
                    <a:pt x="4343" y="1"/>
                  </a:move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65" y="1776"/>
                  </a:lnTo>
                  <a:lnTo>
                    <a:pt x="2123" y="1564"/>
                  </a:lnTo>
                  <a:lnTo>
                    <a:pt x="2220" y="1371"/>
                  </a:lnTo>
                  <a:lnTo>
                    <a:pt x="2316" y="1178"/>
                  </a:lnTo>
                  <a:lnTo>
                    <a:pt x="2432" y="1004"/>
                  </a:lnTo>
                  <a:lnTo>
                    <a:pt x="2548" y="850"/>
                  </a:lnTo>
                  <a:lnTo>
                    <a:pt x="2702" y="696"/>
                  </a:lnTo>
                  <a:lnTo>
                    <a:pt x="2837" y="560"/>
                  </a:lnTo>
                  <a:lnTo>
                    <a:pt x="3011" y="425"/>
                  </a:lnTo>
                  <a:lnTo>
                    <a:pt x="3165" y="309"/>
                  </a:lnTo>
                  <a:lnTo>
                    <a:pt x="3339" y="213"/>
                  </a:lnTo>
                  <a:lnTo>
                    <a:pt x="3513" y="136"/>
                  </a:lnTo>
                  <a:lnTo>
                    <a:pt x="3706" y="78"/>
                  </a:lnTo>
                  <a:lnTo>
                    <a:pt x="3879" y="39"/>
                  </a:lnTo>
                  <a:lnTo>
                    <a:pt x="4072" y="1"/>
                  </a:lnTo>
                  <a:lnTo>
                    <a:pt x="4265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6168800" y="5243800"/>
              <a:ext cx="56475" cy="49725"/>
            </a:xfrm>
            <a:custGeom>
              <a:avLst/>
              <a:gdLst/>
              <a:ahLst/>
              <a:cxnLst/>
              <a:rect l="l" t="t" r="r" b="b"/>
              <a:pathLst>
                <a:path w="2259" h="1989" fill="none" extrusionOk="0">
                  <a:moveTo>
                    <a:pt x="2258" y="1"/>
                  </a:moveTo>
                  <a:lnTo>
                    <a:pt x="2258" y="1"/>
                  </a:lnTo>
                  <a:lnTo>
                    <a:pt x="2065" y="1"/>
                  </a:lnTo>
                  <a:lnTo>
                    <a:pt x="1872" y="39"/>
                  </a:lnTo>
                  <a:lnTo>
                    <a:pt x="1699" y="78"/>
                  </a:lnTo>
                  <a:lnTo>
                    <a:pt x="1506" y="136"/>
                  </a:lnTo>
                  <a:lnTo>
                    <a:pt x="1332" y="213"/>
                  </a:lnTo>
                  <a:lnTo>
                    <a:pt x="1158" y="309"/>
                  </a:lnTo>
                  <a:lnTo>
                    <a:pt x="1004" y="425"/>
                  </a:lnTo>
                  <a:lnTo>
                    <a:pt x="830" y="560"/>
                  </a:lnTo>
                  <a:lnTo>
                    <a:pt x="695" y="696"/>
                  </a:lnTo>
                  <a:lnTo>
                    <a:pt x="541" y="850"/>
                  </a:lnTo>
                  <a:lnTo>
                    <a:pt x="425" y="1004"/>
                  </a:lnTo>
                  <a:lnTo>
                    <a:pt x="309" y="1178"/>
                  </a:lnTo>
                  <a:lnTo>
                    <a:pt x="213" y="1371"/>
                  </a:lnTo>
                  <a:lnTo>
                    <a:pt x="116" y="1564"/>
                  </a:lnTo>
                  <a:lnTo>
                    <a:pt x="58" y="1776"/>
                  </a:lnTo>
                  <a:lnTo>
                    <a:pt x="0" y="1989"/>
                  </a:lnTo>
                  <a:lnTo>
                    <a:pt x="0" y="1989"/>
                  </a:lnTo>
                  <a:lnTo>
                    <a:pt x="58" y="1776"/>
                  </a:lnTo>
                  <a:lnTo>
                    <a:pt x="116" y="1564"/>
                  </a:lnTo>
                  <a:lnTo>
                    <a:pt x="213" y="1371"/>
                  </a:lnTo>
                  <a:lnTo>
                    <a:pt x="309" y="1178"/>
                  </a:lnTo>
                  <a:lnTo>
                    <a:pt x="425" y="1004"/>
                  </a:lnTo>
                  <a:lnTo>
                    <a:pt x="541" y="850"/>
                  </a:lnTo>
                  <a:lnTo>
                    <a:pt x="695" y="696"/>
                  </a:lnTo>
                  <a:lnTo>
                    <a:pt x="830" y="560"/>
                  </a:lnTo>
                  <a:lnTo>
                    <a:pt x="1004" y="425"/>
                  </a:lnTo>
                  <a:lnTo>
                    <a:pt x="1158" y="309"/>
                  </a:lnTo>
                  <a:lnTo>
                    <a:pt x="1332" y="213"/>
                  </a:lnTo>
                  <a:lnTo>
                    <a:pt x="1506" y="136"/>
                  </a:lnTo>
                  <a:lnTo>
                    <a:pt x="1699" y="78"/>
                  </a:lnTo>
                  <a:lnTo>
                    <a:pt x="1872" y="39"/>
                  </a:lnTo>
                  <a:lnTo>
                    <a:pt x="2065" y="1"/>
                  </a:lnTo>
                  <a:lnTo>
                    <a:pt x="225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6225250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6227175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extrusionOk="0">
                  <a:moveTo>
                    <a:pt x="6350" y="1"/>
                  </a:move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fill="none" extrusionOk="0">
                  <a:moveTo>
                    <a:pt x="6563" y="1"/>
                  </a:moveTo>
                  <a:lnTo>
                    <a:pt x="6563" y="1"/>
                  </a:lnTo>
                  <a:lnTo>
                    <a:pt x="6563" y="1"/>
                  </a:lnTo>
                  <a:lnTo>
                    <a:pt x="6563" y="1"/>
                  </a:lnTo>
                  <a:lnTo>
                    <a:pt x="6350" y="1"/>
                  </a:ln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1851" y="4691"/>
                  </a:lnTo>
                  <a:lnTo>
                    <a:pt x="11851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lnTo>
                    <a:pt x="6582" y="1"/>
                  </a:lnTo>
                  <a:lnTo>
                    <a:pt x="6582" y="1"/>
                  </a:lnTo>
                  <a:lnTo>
                    <a:pt x="656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4062600" y="5238975"/>
              <a:ext cx="101825" cy="52150"/>
            </a:xfrm>
            <a:custGeom>
              <a:avLst/>
              <a:gdLst/>
              <a:ahLst/>
              <a:cxnLst/>
              <a:rect l="l" t="t" r="r" b="b"/>
              <a:pathLst>
                <a:path w="4073" h="2086" extrusionOk="0">
                  <a:moveTo>
                    <a:pt x="4053" y="2047"/>
                  </a:moveTo>
                  <a:lnTo>
                    <a:pt x="4053" y="2047"/>
                  </a:lnTo>
                  <a:lnTo>
                    <a:pt x="4072" y="2085"/>
                  </a:lnTo>
                  <a:lnTo>
                    <a:pt x="4072" y="2085"/>
                  </a:lnTo>
                  <a:lnTo>
                    <a:pt x="4053" y="2047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641" y="1"/>
                  </a:lnTo>
                  <a:lnTo>
                    <a:pt x="1660" y="1"/>
                  </a:lnTo>
                  <a:lnTo>
                    <a:pt x="1660" y="1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4062600" y="5238975"/>
              <a:ext cx="41025" cy="16925"/>
            </a:xfrm>
            <a:custGeom>
              <a:avLst/>
              <a:gdLst/>
              <a:ahLst/>
              <a:cxnLst/>
              <a:rect l="l" t="t" r="r" b="b"/>
              <a:pathLst>
                <a:path w="1641" h="677" fill="none" extrusionOk="0"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4103600" y="52389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5988325" y="5216775"/>
              <a:ext cx="1000" cy="1000"/>
            </a:xfrm>
            <a:custGeom>
              <a:avLst/>
              <a:gdLst/>
              <a:ahLst/>
              <a:cxnLst/>
              <a:rect l="l" t="t" r="r" b="b"/>
              <a:pathLst>
                <a:path w="40" h="40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5916425" y="5200375"/>
              <a:ext cx="25600" cy="3875"/>
            </a:xfrm>
            <a:custGeom>
              <a:avLst/>
              <a:gdLst/>
              <a:ahLst/>
              <a:cxnLst/>
              <a:rect l="l" t="t" r="r" b="b"/>
              <a:pathLst>
                <a:path w="1024" h="155" fill="none" extrusionOk="0">
                  <a:moveTo>
                    <a:pt x="1024" y="1"/>
                  </a:moveTo>
                  <a:lnTo>
                    <a:pt x="1024" y="1"/>
                  </a:lnTo>
                  <a:lnTo>
                    <a:pt x="812" y="20"/>
                  </a:lnTo>
                  <a:lnTo>
                    <a:pt x="619" y="39"/>
                  </a:lnTo>
                  <a:lnTo>
                    <a:pt x="310" y="78"/>
                  </a:lnTo>
                  <a:lnTo>
                    <a:pt x="97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97" y="136"/>
                  </a:lnTo>
                  <a:lnTo>
                    <a:pt x="310" y="78"/>
                  </a:lnTo>
                  <a:lnTo>
                    <a:pt x="619" y="39"/>
                  </a:lnTo>
                  <a:lnTo>
                    <a:pt x="812" y="20"/>
                  </a:lnTo>
                  <a:lnTo>
                    <a:pt x="10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5942000" y="5200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5916425" y="5197475"/>
              <a:ext cx="525" cy="6775"/>
            </a:xfrm>
            <a:custGeom>
              <a:avLst/>
              <a:gdLst/>
              <a:ahLst/>
              <a:cxnLst/>
              <a:rect l="l" t="t" r="r" b="b"/>
              <a:pathLst>
                <a:path w="21" h="27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4156675" y="5138125"/>
              <a:ext cx="126925" cy="101850"/>
            </a:xfrm>
            <a:custGeom>
              <a:avLst/>
              <a:gdLst/>
              <a:ahLst/>
              <a:cxnLst/>
              <a:rect l="l" t="t" r="r" b="b"/>
              <a:pathLst>
                <a:path w="5077" h="4074" fill="none" extrusionOk="0">
                  <a:moveTo>
                    <a:pt x="5077" y="1"/>
                  </a:moveTo>
                  <a:lnTo>
                    <a:pt x="5077" y="1"/>
                  </a:lnTo>
                  <a:lnTo>
                    <a:pt x="4807" y="1"/>
                  </a:lnTo>
                  <a:lnTo>
                    <a:pt x="4498" y="20"/>
                  </a:lnTo>
                  <a:lnTo>
                    <a:pt x="4131" y="59"/>
                  </a:lnTo>
                  <a:lnTo>
                    <a:pt x="3745" y="117"/>
                  </a:lnTo>
                  <a:lnTo>
                    <a:pt x="3340" y="194"/>
                  </a:lnTo>
                  <a:lnTo>
                    <a:pt x="2915" y="310"/>
                  </a:lnTo>
                  <a:lnTo>
                    <a:pt x="2471" y="464"/>
                  </a:lnTo>
                  <a:lnTo>
                    <a:pt x="2066" y="638"/>
                  </a:lnTo>
                  <a:lnTo>
                    <a:pt x="1854" y="754"/>
                  </a:lnTo>
                  <a:lnTo>
                    <a:pt x="1661" y="869"/>
                  </a:lnTo>
                  <a:lnTo>
                    <a:pt x="1468" y="1004"/>
                  </a:lnTo>
                  <a:lnTo>
                    <a:pt x="1275" y="1159"/>
                  </a:lnTo>
                  <a:lnTo>
                    <a:pt x="1101" y="1313"/>
                  </a:lnTo>
                  <a:lnTo>
                    <a:pt x="927" y="1487"/>
                  </a:lnTo>
                  <a:lnTo>
                    <a:pt x="773" y="1680"/>
                  </a:lnTo>
                  <a:lnTo>
                    <a:pt x="618" y="1873"/>
                  </a:lnTo>
                  <a:lnTo>
                    <a:pt x="483" y="2085"/>
                  </a:lnTo>
                  <a:lnTo>
                    <a:pt x="367" y="2317"/>
                  </a:lnTo>
                  <a:lnTo>
                    <a:pt x="252" y="2568"/>
                  </a:lnTo>
                  <a:lnTo>
                    <a:pt x="174" y="2838"/>
                  </a:lnTo>
                  <a:lnTo>
                    <a:pt x="97" y="3108"/>
                  </a:lnTo>
                  <a:lnTo>
                    <a:pt x="39" y="3417"/>
                  </a:lnTo>
                  <a:lnTo>
                    <a:pt x="20" y="3726"/>
                  </a:lnTo>
                  <a:lnTo>
                    <a:pt x="1" y="4073"/>
                  </a:lnTo>
                  <a:lnTo>
                    <a:pt x="1" y="4073"/>
                  </a:lnTo>
                  <a:lnTo>
                    <a:pt x="20" y="3726"/>
                  </a:lnTo>
                  <a:lnTo>
                    <a:pt x="39" y="3417"/>
                  </a:lnTo>
                  <a:lnTo>
                    <a:pt x="97" y="3108"/>
                  </a:lnTo>
                  <a:lnTo>
                    <a:pt x="174" y="2838"/>
                  </a:lnTo>
                  <a:lnTo>
                    <a:pt x="252" y="2568"/>
                  </a:lnTo>
                  <a:lnTo>
                    <a:pt x="367" y="2317"/>
                  </a:lnTo>
                  <a:lnTo>
                    <a:pt x="483" y="2085"/>
                  </a:lnTo>
                  <a:lnTo>
                    <a:pt x="618" y="1873"/>
                  </a:lnTo>
                  <a:lnTo>
                    <a:pt x="773" y="1680"/>
                  </a:lnTo>
                  <a:lnTo>
                    <a:pt x="927" y="1487"/>
                  </a:lnTo>
                  <a:lnTo>
                    <a:pt x="1101" y="1313"/>
                  </a:lnTo>
                  <a:lnTo>
                    <a:pt x="1275" y="1159"/>
                  </a:lnTo>
                  <a:lnTo>
                    <a:pt x="1468" y="1004"/>
                  </a:lnTo>
                  <a:lnTo>
                    <a:pt x="1661" y="869"/>
                  </a:lnTo>
                  <a:lnTo>
                    <a:pt x="1854" y="754"/>
                  </a:lnTo>
                  <a:lnTo>
                    <a:pt x="2066" y="638"/>
                  </a:lnTo>
                  <a:lnTo>
                    <a:pt x="2471" y="464"/>
                  </a:lnTo>
                  <a:lnTo>
                    <a:pt x="2915" y="310"/>
                  </a:lnTo>
                  <a:lnTo>
                    <a:pt x="3340" y="194"/>
                  </a:lnTo>
                  <a:lnTo>
                    <a:pt x="3745" y="117"/>
                  </a:lnTo>
                  <a:lnTo>
                    <a:pt x="4131" y="59"/>
                  </a:lnTo>
                  <a:lnTo>
                    <a:pt x="4498" y="20"/>
                  </a:lnTo>
                  <a:lnTo>
                    <a:pt x="4807" y="1"/>
                  </a:lnTo>
                  <a:lnTo>
                    <a:pt x="50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4283575" y="51381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42860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42942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5842600" y="5075875"/>
              <a:ext cx="1975" cy="19825"/>
            </a:xfrm>
            <a:custGeom>
              <a:avLst/>
              <a:gdLst/>
              <a:ahLst/>
              <a:cxnLst/>
              <a:rect l="l" t="t" r="r" b="b"/>
              <a:pathLst>
                <a:path w="79" h="793" fill="none" extrusionOk="0">
                  <a:moveTo>
                    <a:pt x="78" y="1"/>
                  </a:moveTo>
                  <a:lnTo>
                    <a:pt x="78" y="1"/>
                  </a:lnTo>
                  <a:lnTo>
                    <a:pt x="78" y="329"/>
                  </a:lnTo>
                  <a:lnTo>
                    <a:pt x="40" y="580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40" y="580"/>
                  </a:lnTo>
                  <a:lnTo>
                    <a:pt x="78" y="329"/>
                  </a:lnTo>
                  <a:lnTo>
                    <a:pt x="7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4379125" y="503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4378650" y="503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4297575" y="5011225"/>
              <a:ext cx="12575" cy="3900"/>
            </a:xfrm>
            <a:custGeom>
              <a:avLst/>
              <a:gdLst/>
              <a:ahLst/>
              <a:cxnLst/>
              <a:rect l="l" t="t" r="r" b="b"/>
              <a:pathLst>
                <a:path w="503" h="156" extrusionOk="0">
                  <a:moveTo>
                    <a:pt x="502" y="1"/>
                  </a:moveTo>
                  <a:lnTo>
                    <a:pt x="251" y="59"/>
                  </a:lnTo>
                  <a:lnTo>
                    <a:pt x="1" y="155"/>
                  </a:lnTo>
                  <a:lnTo>
                    <a:pt x="251" y="78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4258975" y="5010275"/>
              <a:ext cx="63225" cy="60800"/>
            </a:xfrm>
            <a:custGeom>
              <a:avLst/>
              <a:gdLst/>
              <a:ahLst/>
              <a:cxnLst/>
              <a:rect l="l" t="t" r="r" b="b"/>
              <a:pathLst>
                <a:path w="2529" h="2432" fill="none" extrusionOk="0">
                  <a:moveTo>
                    <a:pt x="2529" y="0"/>
                  </a:moveTo>
                  <a:lnTo>
                    <a:pt x="2529" y="0"/>
                  </a:lnTo>
                  <a:lnTo>
                    <a:pt x="2278" y="19"/>
                  </a:lnTo>
                  <a:lnTo>
                    <a:pt x="2046" y="39"/>
                  </a:lnTo>
                  <a:lnTo>
                    <a:pt x="1795" y="97"/>
                  </a:lnTo>
                  <a:lnTo>
                    <a:pt x="1545" y="193"/>
                  </a:lnTo>
                  <a:lnTo>
                    <a:pt x="1313" y="328"/>
                  </a:lnTo>
                  <a:lnTo>
                    <a:pt x="1081" y="483"/>
                  </a:lnTo>
                  <a:lnTo>
                    <a:pt x="850" y="676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464" y="1100"/>
                  </a:lnTo>
                  <a:lnTo>
                    <a:pt x="329" y="1293"/>
                  </a:lnTo>
                  <a:lnTo>
                    <a:pt x="232" y="1486"/>
                  </a:lnTo>
                  <a:lnTo>
                    <a:pt x="155" y="1679"/>
                  </a:lnTo>
                  <a:lnTo>
                    <a:pt x="78" y="1872"/>
                  </a:lnTo>
                  <a:lnTo>
                    <a:pt x="39" y="2065"/>
                  </a:lnTo>
                  <a:lnTo>
                    <a:pt x="20" y="2239"/>
                  </a:lnTo>
                  <a:lnTo>
                    <a:pt x="0" y="2432"/>
                  </a:lnTo>
                  <a:lnTo>
                    <a:pt x="0" y="2432"/>
                  </a:lnTo>
                  <a:lnTo>
                    <a:pt x="20" y="2239"/>
                  </a:lnTo>
                  <a:lnTo>
                    <a:pt x="39" y="2065"/>
                  </a:lnTo>
                  <a:lnTo>
                    <a:pt x="78" y="1872"/>
                  </a:lnTo>
                  <a:lnTo>
                    <a:pt x="155" y="1679"/>
                  </a:lnTo>
                  <a:lnTo>
                    <a:pt x="232" y="1486"/>
                  </a:lnTo>
                  <a:lnTo>
                    <a:pt x="329" y="1293"/>
                  </a:lnTo>
                  <a:lnTo>
                    <a:pt x="464" y="1100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850" y="676"/>
                  </a:lnTo>
                  <a:lnTo>
                    <a:pt x="1081" y="483"/>
                  </a:lnTo>
                  <a:lnTo>
                    <a:pt x="1313" y="328"/>
                  </a:lnTo>
                  <a:lnTo>
                    <a:pt x="1545" y="193"/>
                  </a:lnTo>
                  <a:lnTo>
                    <a:pt x="1795" y="116"/>
                  </a:lnTo>
                  <a:lnTo>
                    <a:pt x="2046" y="39"/>
                  </a:lnTo>
                  <a:lnTo>
                    <a:pt x="2278" y="19"/>
                  </a:lnTo>
                  <a:lnTo>
                    <a:pt x="252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4322175" y="501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5805950" y="500930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5713300" y="4998675"/>
              <a:ext cx="53100" cy="19825"/>
            </a:xfrm>
            <a:custGeom>
              <a:avLst/>
              <a:gdLst/>
              <a:ahLst/>
              <a:cxnLst/>
              <a:rect l="l" t="t" r="r" b="b"/>
              <a:pathLst>
                <a:path w="2124" h="793" fill="none" extrusionOk="0">
                  <a:moveTo>
                    <a:pt x="2123" y="1"/>
                  </a:moveTo>
                  <a:lnTo>
                    <a:pt x="2123" y="1"/>
                  </a:lnTo>
                  <a:lnTo>
                    <a:pt x="1892" y="20"/>
                  </a:lnTo>
                  <a:lnTo>
                    <a:pt x="1679" y="39"/>
                  </a:lnTo>
                  <a:lnTo>
                    <a:pt x="1467" y="78"/>
                  </a:lnTo>
                  <a:lnTo>
                    <a:pt x="1274" y="117"/>
                  </a:lnTo>
                  <a:lnTo>
                    <a:pt x="907" y="252"/>
                  </a:lnTo>
                  <a:lnTo>
                    <a:pt x="599" y="387"/>
                  </a:lnTo>
                  <a:lnTo>
                    <a:pt x="348" y="541"/>
                  </a:lnTo>
                  <a:lnTo>
                    <a:pt x="155" y="657"/>
                  </a:lnTo>
                  <a:lnTo>
                    <a:pt x="0" y="792"/>
                  </a:lnTo>
                  <a:lnTo>
                    <a:pt x="0" y="792"/>
                  </a:lnTo>
                  <a:lnTo>
                    <a:pt x="155" y="657"/>
                  </a:lnTo>
                  <a:lnTo>
                    <a:pt x="348" y="541"/>
                  </a:lnTo>
                  <a:lnTo>
                    <a:pt x="599" y="387"/>
                  </a:lnTo>
                  <a:lnTo>
                    <a:pt x="907" y="252"/>
                  </a:lnTo>
                  <a:lnTo>
                    <a:pt x="1274" y="117"/>
                  </a:lnTo>
                  <a:lnTo>
                    <a:pt x="1467" y="78"/>
                  </a:lnTo>
                  <a:lnTo>
                    <a:pt x="1679" y="39"/>
                  </a:lnTo>
                  <a:lnTo>
                    <a:pt x="1892" y="20"/>
                  </a:lnTo>
                  <a:lnTo>
                    <a:pt x="212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5766375" y="499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5481200" y="49943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5481675" y="4993375"/>
              <a:ext cx="8725" cy="1000"/>
            </a:xfrm>
            <a:custGeom>
              <a:avLst/>
              <a:gdLst/>
              <a:ahLst/>
              <a:cxnLst/>
              <a:rect l="l" t="t" r="r" b="b"/>
              <a:pathLst>
                <a:path w="349" h="40" fill="none" extrusionOk="0">
                  <a:moveTo>
                    <a:pt x="348" y="0"/>
                  </a:moveTo>
                  <a:lnTo>
                    <a:pt x="348" y="0"/>
                  </a:lnTo>
                  <a:lnTo>
                    <a:pt x="175" y="2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75" y="20"/>
                  </a:lnTo>
                  <a:lnTo>
                    <a:pt x="34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5490375" y="499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5616300" y="498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5481200" y="4980825"/>
              <a:ext cx="632600" cy="365775"/>
            </a:xfrm>
            <a:custGeom>
              <a:avLst/>
              <a:gdLst/>
              <a:ahLst/>
              <a:cxnLst/>
              <a:rect l="l" t="t" r="r" b="b"/>
              <a:pathLst>
                <a:path w="25304" h="14631" extrusionOk="0">
                  <a:moveTo>
                    <a:pt x="23065" y="14148"/>
                  </a:moveTo>
                  <a:lnTo>
                    <a:pt x="23065" y="14148"/>
                  </a:lnTo>
                  <a:lnTo>
                    <a:pt x="23065" y="14341"/>
                  </a:lnTo>
                  <a:lnTo>
                    <a:pt x="23046" y="14496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46" y="14496"/>
                  </a:lnTo>
                  <a:lnTo>
                    <a:pt x="23065" y="14341"/>
                  </a:lnTo>
                  <a:lnTo>
                    <a:pt x="23065" y="14148"/>
                  </a:lnTo>
                  <a:close/>
                  <a:moveTo>
                    <a:pt x="25285" y="13569"/>
                  </a:moveTo>
                  <a:lnTo>
                    <a:pt x="25285" y="13569"/>
                  </a:lnTo>
                  <a:lnTo>
                    <a:pt x="24957" y="13589"/>
                  </a:lnTo>
                  <a:lnTo>
                    <a:pt x="24628" y="13646"/>
                  </a:lnTo>
                  <a:lnTo>
                    <a:pt x="24300" y="13724"/>
                  </a:lnTo>
                  <a:lnTo>
                    <a:pt x="23992" y="13839"/>
                  </a:lnTo>
                  <a:lnTo>
                    <a:pt x="23721" y="13975"/>
                  </a:lnTo>
                  <a:lnTo>
                    <a:pt x="23451" y="14148"/>
                  </a:lnTo>
                  <a:lnTo>
                    <a:pt x="23219" y="14361"/>
                  </a:lnTo>
                  <a:lnTo>
                    <a:pt x="23123" y="14476"/>
                  </a:lnTo>
                  <a:lnTo>
                    <a:pt x="23046" y="14592"/>
                  </a:lnTo>
                  <a:lnTo>
                    <a:pt x="23046" y="14592"/>
                  </a:lnTo>
                  <a:lnTo>
                    <a:pt x="23123" y="14476"/>
                  </a:lnTo>
                  <a:lnTo>
                    <a:pt x="23219" y="14361"/>
                  </a:lnTo>
                  <a:lnTo>
                    <a:pt x="23451" y="14148"/>
                  </a:lnTo>
                  <a:lnTo>
                    <a:pt x="23721" y="13975"/>
                  </a:lnTo>
                  <a:lnTo>
                    <a:pt x="23992" y="13839"/>
                  </a:lnTo>
                  <a:lnTo>
                    <a:pt x="24300" y="13724"/>
                  </a:lnTo>
                  <a:lnTo>
                    <a:pt x="24628" y="13646"/>
                  </a:lnTo>
                  <a:lnTo>
                    <a:pt x="24957" y="13589"/>
                  </a:lnTo>
                  <a:lnTo>
                    <a:pt x="25285" y="13569"/>
                  </a:lnTo>
                  <a:close/>
                  <a:moveTo>
                    <a:pt x="25304" y="13569"/>
                  </a:moveTo>
                  <a:lnTo>
                    <a:pt x="25304" y="13569"/>
                  </a:lnTo>
                  <a:lnTo>
                    <a:pt x="25304" y="13569"/>
                  </a:lnTo>
                  <a:lnTo>
                    <a:pt x="25304" y="13569"/>
                  </a:lnTo>
                  <a:close/>
                  <a:moveTo>
                    <a:pt x="21039" y="11060"/>
                  </a:moveTo>
                  <a:lnTo>
                    <a:pt x="21039" y="11060"/>
                  </a:lnTo>
                  <a:lnTo>
                    <a:pt x="21019" y="11292"/>
                  </a:lnTo>
                  <a:lnTo>
                    <a:pt x="21000" y="11485"/>
                  </a:lnTo>
                  <a:lnTo>
                    <a:pt x="20961" y="11678"/>
                  </a:lnTo>
                  <a:lnTo>
                    <a:pt x="20923" y="11832"/>
                  </a:lnTo>
                  <a:lnTo>
                    <a:pt x="20826" y="12064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26" y="12064"/>
                  </a:lnTo>
                  <a:lnTo>
                    <a:pt x="20923" y="11832"/>
                  </a:lnTo>
                  <a:lnTo>
                    <a:pt x="20961" y="11678"/>
                  </a:lnTo>
                  <a:lnTo>
                    <a:pt x="21000" y="11485"/>
                  </a:lnTo>
                  <a:lnTo>
                    <a:pt x="21019" y="11292"/>
                  </a:lnTo>
                  <a:lnTo>
                    <a:pt x="21039" y="11060"/>
                  </a:lnTo>
                  <a:close/>
                  <a:moveTo>
                    <a:pt x="20286" y="9439"/>
                  </a:moveTo>
                  <a:lnTo>
                    <a:pt x="20286" y="9439"/>
                  </a:lnTo>
                  <a:lnTo>
                    <a:pt x="20324" y="9477"/>
                  </a:lnTo>
                  <a:lnTo>
                    <a:pt x="20324" y="9477"/>
                  </a:lnTo>
                  <a:lnTo>
                    <a:pt x="20286" y="9439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221" y="8802"/>
                  </a:lnTo>
                  <a:lnTo>
                    <a:pt x="18028" y="8821"/>
                  </a:lnTo>
                  <a:lnTo>
                    <a:pt x="17719" y="8860"/>
                  </a:lnTo>
                  <a:lnTo>
                    <a:pt x="17506" y="8918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506" y="8918"/>
                  </a:lnTo>
                  <a:lnTo>
                    <a:pt x="17719" y="8860"/>
                  </a:lnTo>
                  <a:lnTo>
                    <a:pt x="18028" y="8821"/>
                  </a:lnTo>
                  <a:lnTo>
                    <a:pt x="18221" y="8802"/>
                  </a:lnTo>
                  <a:lnTo>
                    <a:pt x="18433" y="8783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433" y="8783"/>
                  </a:lnTo>
                  <a:lnTo>
                    <a:pt x="18452" y="8783"/>
                  </a:lnTo>
                  <a:lnTo>
                    <a:pt x="18452" y="8783"/>
                  </a:lnTo>
                  <a:lnTo>
                    <a:pt x="18433" y="8783"/>
                  </a:lnTo>
                  <a:close/>
                  <a:moveTo>
                    <a:pt x="17429" y="8667"/>
                  </a:moveTo>
                  <a:lnTo>
                    <a:pt x="17429" y="866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29" y="8667"/>
                  </a:lnTo>
                  <a:close/>
                  <a:moveTo>
                    <a:pt x="14534" y="3803"/>
                  </a:moveTo>
                  <a:lnTo>
                    <a:pt x="14534" y="3803"/>
                  </a:lnTo>
                  <a:lnTo>
                    <a:pt x="14534" y="4131"/>
                  </a:lnTo>
                  <a:lnTo>
                    <a:pt x="14496" y="4382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96" y="4382"/>
                  </a:lnTo>
                  <a:lnTo>
                    <a:pt x="14534" y="4131"/>
                  </a:lnTo>
                  <a:lnTo>
                    <a:pt x="14534" y="3803"/>
                  </a:lnTo>
                  <a:close/>
                  <a:moveTo>
                    <a:pt x="12990" y="1139"/>
                  </a:moveTo>
                  <a:lnTo>
                    <a:pt x="12990" y="1139"/>
                  </a:lnTo>
                  <a:lnTo>
                    <a:pt x="13009" y="1139"/>
                  </a:lnTo>
                  <a:lnTo>
                    <a:pt x="13009" y="1139"/>
                  </a:lnTo>
                  <a:lnTo>
                    <a:pt x="12990" y="1139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176" y="734"/>
                  </a:lnTo>
                  <a:lnTo>
                    <a:pt x="10963" y="753"/>
                  </a:lnTo>
                  <a:lnTo>
                    <a:pt x="10751" y="792"/>
                  </a:lnTo>
                  <a:lnTo>
                    <a:pt x="10558" y="831"/>
                  </a:lnTo>
                  <a:lnTo>
                    <a:pt x="10191" y="966"/>
                  </a:lnTo>
                  <a:lnTo>
                    <a:pt x="9883" y="1101"/>
                  </a:lnTo>
                  <a:lnTo>
                    <a:pt x="9632" y="1255"/>
                  </a:lnTo>
                  <a:lnTo>
                    <a:pt x="9439" y="1371"/>
                  </a:lnTo>
                  <a:lnTo>
                    <a:pt x="9284" y="1506"/>
                  </a:lnTo>
                  <a:lnTo>
                    <a:pt x="9284" y="1506"/>
                  </a:lnTo>
                  <a:lnTo>
                    <a:pt x="9439" y="1371"/>
                  </a:lnTo>
                  <a:lnTo>
                    <a:pt x="9632" y="1255"/>
                  </a:lnTo>
                  <a:lnTo>
                    <a:pt x="9883" y="1101"/>
                  </a:lnTo>
                  <a:lnTo>
                    <a:pt x="10191" y="966"/>
                  </a:lnTo>
                  <a:lnTo>
                    <a:pt x="10558" y="831"/>
                  </a:lnTo>
                  <a:lnTo>
                    <a:pt x="10751" y="792"/>
                  </a:lnTo>
                  <a:lnTo>
                    <a:pt x="10963" y="753"/>
                  </a:lnTo>
                  <a:lnTo>
                    <a:pt x="11176" y="734"/>
                  </a:lnTo>
                  <a:lnTo>
                    <a:pt x="11407" y="715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close/>
                  <a:moveTo>
                    <a:pt x="20" y="541"/>
                  </a:moveTo>
                  <a:lnTo>
                    <a:pt x="20" y="541"/>
                  </a:lnTo>
                  <a:lnTo>
                    <a:pt x="1" y="541"/>
                  </a:lnTo>
                  <a:lnTo>
                    <a:pt x="1" y="541"/>
                  </a:lnTo>
                  <a:lnTo>
                    <a:pt x="20" y="541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194" y="522"/>
                  </a:lnTo>
                  <a:lnTo>
                    <a:pt x="20" y="541"/>
                  </a:lnTo>
                  <a:lnTo>
                    <a:pt x="20" y="541"/>
                  </a:lnTo>
                  <a:lnTo>
                    <a:pt x="194" y="522"/>
                  </a:lnTo>
                  <a:lnTo>
                    <a:pt x="367" y="502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close/>
                  <a:moveTo>
                    <a:pt x="5405" y="213"/>
                  </a:move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370" y="20"/>
                  </a:lnTo>
                  <a:lnTo>
                    <a:pt x="6080" y="39"/>
                  </a:lnTo>
                  <a:lnTo>
                    <a:pt x="5772" y="116"/>
                  </a:lnTo>
                  <a:lnTo>
                    <a:pt x="5443" y="213"/>
                  </a:lnTo>
                  <a:lnTo>
                    <a:pt x="5443" y="213"/>
                  </a:lnTo>
                  <a:lnTo>
                    <a:pt x="5772" y="116"/>
                  </a:lnTo>
                  <a:lnTo>
                    <a:pt x="6080" y="39"/>
                  </a:lnTo>
                  <a:lnTo>
                    <a:pt x="6370" y="20"/>
                  </a:lnTo>
                  <a:lnTo>
                    <a:pt x="6659" y="1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5617275" y="4980825"/>
              <a:ext cx="30425" cy="5325"/>
            </a:xfrm>
            <a:custGeom>
              <a:avLst/>
              <a:gdLst/>
              <a:ahLst/>
              <a:cxnLst/>
              <a:rect l="l" t="t" r="r" b="b"/>
              <a:pathLst>
                <a:path w="1217" h="213" fill="none" extrusionOk="0">
                  <a:moveTo>
                    <a:pt x="1216" y="1"/>
                  </a:moveTo>
                  <a:lnTo>
                    <a:pt x="1216" y="1"/>
                  </a:lnTo>
                  <a:lnTo>
                    <a:pt x="927" y="20"/>
                  </a:lnTo>
                  <a:lnTo>
                    <a:pt x="637" y="39"/>
                  </a:lnTo>
                  <a:lnTo>
                    <a:pt x="329" y="116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29" y="116"/>
                  </a:lnTo>
                  <a:lnTo>
                    <a:pt x="637" y="39"/>
                  </a:lnTo>
                  <a:lnTo>
                    <a:pt x="927" y="20"/>
                  </a:lnTo>
                  <a:lnTo>
                    <a:pt x="121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5647675" y="49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5380825" y="4946100"/>
              <a:ext cx="525" cy="3400"/>
            </a:xfrm>
            <a:custGeom>
              <a:avLst/>
              <a:gdLst/>
              <a:ahLst/>
              <a:cxnLst/>
              <a:rect l="l" t="t" r="r" b="b"/>
              <a:pathLst>
                <a:path w="21" h="136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5381325" y="49461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extrusionOk="0">
                  <a:moveTo>
                    <a:pt x="3668" y="0"/>
                  </a:move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fill="none" extrusionOk="0">
                  <a:moveTo>
                    <a:pt x="3668" y="0"/>
                  </a:moveTo>
                  <a:lnTo>
                    <a:pt x="3668" y="0"/>
                  </a:ln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4350650" y="4919550"/>
              <a:ext cx="14975" cy="50700"/>
            </a:xfrm>
            <a:custGeom>
              <a:avLst/>
              <a:gdLst/>
              <a:ahLst/>
              <a:cxnLst/>
              <a:rect l="l" t="t" r="r" b="b"/>
              <a:pathLst>
                <a:path w="599" h="2028" fill="none" extrusionOk="0">
                  <a:moveTo>
                    <a:pt x="599" y="0"/>
                  </a:moveTo>
                  <a:lnTo>
                    <a:pt x="599" y="0"/>
                  </a:lnTo>
                  <a:lnTo>
                    <a:pt x="502" y="155"/>
                  </a:lnTo>
                  <a:lnTo>
                    <a:pt x="406" y="348"/>
                  </a:lnTo>
                  <a:lnTo>
                    <a:pt x="290" y="579"/>
                  </a:lnTo>
                  <a:lnTo>
                    <a:pt x="194" y="888"/>
                  </a:lnTo>
                  <a:lnTo>
                    <a:pt x="97" y="1236"/>
                  </a:lnTo>
                  <a:lnTo>
                    <a:pt x="20" y="1602"/>
                  </a:lnTo>
                  <a:lnTo>
                    <a:pt x="1" y="1815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15"/>
                  </a:lnTo>
                  <a:lnTo>
                    <a:pt x="20" y="1602"/>
                  </a:lnTo>
                  <a:lnTo>
                    <a:pt x="97" y="1236"/>
                  </a:lnTo>
                  <a:lnTo>
                    <a:pt x="194" y="888"/>
                  </a:lnTo>
                  <a:lnTo>
                    <a:pt x="290" y="579"/>
                  </a:lnTo>
                  <a:lnTo>
                    <a:pt x="406" y="348"/>
                  </a:lnTo>
                  <a:lnTo>
                    <a:pt x="502" y="155"/>
                  </a:lnTo>
                  <a:lnTo>
                    <a:pt x="599" y="0"/>
                  </a:lnTo>
                  <a:lnTo>
                    <a:pt x="59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5457550" y="488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5381325" y="4880475"/>
              <a:ext cx="68050" cy="64675"/>
            </a:xfrm>
            <a:custGeom>
              <a:avLst/>
              <a:gdLst/>
              <a:ahLst/>
              <a:cxnLst/>
              <a:rect l="l" t="t" r="r" b="b"/>
              <a:pathLst>
                <a:path w="2722" h="2587" fill="none" extrusionOk="0">
                  <a:moveTo>
                    <a:pt x="2722" y="0"/>
                  </a:moveTo>
                  <a:lnTo>
                    <a:pt x="2722" y="0"/>
                  </a:lnTo>
                  <a:lnTo>
                    <a:pt x="2394" y="19"/>
                  </a:lnTo>
                  <a:lnTo>
                    <a:pt x="2201" y="39"/>
                  </a:lnTo>
                  <a:lnTo>
                    <a:pt x="1988" y="77"/>
                  </a:lnTo>
                  <a:lnTo>
                    <a:pt x="1776" y="135"/>
                  </a:lnTo>
                  <a:lnTo>
                    <a:pt x="1564" y="212"/>
                  </a:lnTo>
                  <a:lnTo>
                    <a:pt x="1351" y="309"/>
                  </a:lnTo>
                  <a:lnTo>
                    <a:pt x="1139" y="425"/>
                  </a:lnTo>
                  <a:lnTo>
                    <a:pt x="927" y="579"/>
                  </a:lnTo>
                  <a:lnTo>
                    <a:pt x="734" y="753"/>
                  </a:lnTo>
                  <a:lnTo>
                    <a:pt x="541" y="965"/>
                  </a:lnTo>
                  <a:lnTo>
                    <a:pt x="386" y="1216"/>
                  </a:lnTo>
                  <a:lnTo>
                    <a:pt x="251" y="1486"/>
                  </a:lnTo>
                  <a:lnTo>
                    <a:pt x="135" y="1814"/>
                  </a:lnTo>
                  <a:lnTo>
                    <a:pt x="39" y="2181"/>
                  </a:lnTo>
                  <a:lnTo>
                    <a:pt x="0" y="2586"/>
                  </a:lnTo>
                  <a:lnTo>
                    <a:pt x="0" y="2586"/>
                  </a:lnTo>
                  <a:lnTo>
                    <a:pt x="39" y="2181"/>
                  </a:lnTo>
                  <a:lnTo>
                    <a:pt x="135" y="1814"/>
                  </a:lnTo>
                  <a:lnTo>
                    <a:pt x="251" y="1486"/>
                  </a:lnTo>
                  <a:lnTo>
                    <a:pt x="386" y="1216"/>
                  </a:lnTo>
                  <a:lnTo>
                    <a:pt x="541" y="965"/>
                  </a:lnTo>
                  <a:lnTo>
                    <a:pt x="734" y="753"/>
                  </a:lnTo>
                  <a:lnTo>
                    <a:pt x="927" y="579"/>
                  </a:lnTo>
                  <a:lnTo>
                    <a:pt x="1139" y="425"/>
                  </a:lnTo>
                  <a:lnTo>
                    <a:pt x="1351" y="309"/>
                  </a:lnTo>
                  <a:lnTo>
                    <a:pt x="1564" y="212"/>
                  </a:lnTo>
                  <a:lnTo>
                    <a:pt x="1776" y="135"/>
                  </a:lnTo>
                  <a:lnTo>
                    <a:pt x="1988" y="77"/>
                  </a:lnTo>
                  <a:lnTo>
                    <a:pt x="2201" y="39"/>
                  </a:lnTo>
                  <a:lnTo>
                    <a:pt x="2394" y="19"/>
                  </a:lnTo>
                  <a:lnTo>
                    <a:pt x="2722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5450325" y="488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5671325" y="4870825"/>
              <a:ext cx="500" cy="4850"/>
            </a:xfrm>
            <a:custGeom>
              <a:avLst/>
              <a:gdLst/>
              <a:ahLst/>
              <a:cxnLst/>
              <a:rect l="l" t="t" r="r" b="b"/>
              <a:pathLst>
                <a:path w="20" h="19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4982275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4982750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4983250" y="4857775"/>
              <a:ext cx="1950" cy="525"/>
            </a:xfrm>
            <a:custGeom>
              <a:avLst/>
              <a:gdLst/>
              <a:ahLst/>
              <a:cxnLst/>
              <a:rect l="l" t="t" r="r" b="b"/>
              <a:pathLst>
                <a:path w="78" h="21" fill="none" extrusionOk="0">
                  <a:moveTo>
                    <a:pt x="77" y="1"/>
                  </a:moveTo>
                  <a:lnTo>
                    <a:pt x="77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4985650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4985650" y="4853450"/>
              <a:ext cx="26075" cy="4350"/>
            </a:xfrm>
            <a:custGeom>
              <a:avLst/>
              <a:gdLst/>
              <a:ahLst/>
              <a:cxnLst/>
              <a:rect l="l" t="t" r="r" b="b"/>
              <a:pathLst>
                <a:path w="1043" h="174" fill="none" extrusionOk="0">
                  <a:moveTo>
                    <a:pt x="1043" y="0"/>
                  </a:moveTo>
                  <a:lnTo>
                    <a:pt x="1043" y="0"/>
                  </a:lnTo>
                  <a:lnTo>
                    <a:pt x="869" y="20"/>
                  </a:lnTo>
                  <a:lnTo>
                    <a:pt x="618" y="39"/>
                  </a:lnTo>
                  <a:lnTo>
                    <a:pt x="329" y="77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29" y="77"/>
                  </a:lnTo>
                  <a:lnTo>
                    <a:pt x="618" y="39"/>
                  </a:lnTo>
                  <a:lnTo>
                    <a:pt x="869" y="20"/>
                  </a:lnTo>
                  <a:lnTo>
                    <a:pt x="104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5011700" y="485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3988750" y="4846200"/>
              <a:ext cx="390200" cy="444925"/>
            </a:xfrm>
            <a:custGeom>
              <a:avLst/>
              <a:gdLst/>
              <a:ahLst/>
              <a:cxnLst/>
              <a:rect l="l" t="t" r="r" b="b"/>
              <a:pathLst>
                <a:path w="15608" h="17797" extrusionOk="0">
                  <a:moveTo>
                    <a:pt x="11369" y="1"/>
                  </a:move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607" y="7385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3988750" y="4846200"/>
              <a:ext cx="390400" cy="444925"/>
            </a:xfrm>
            <a:custGeom>
              <a:avLst/>
              <a:gdLst/>
              <a:ahLst/>
              <a:cxnLst/>
              <a:rect l="l" t="t" r="r" b="b"/>
              <a:pathLst>
                <a:path w="15616" h="17797" fill="none" extrusionOk="0">
                  <a:moveTo>
                    <a:pt x="11369" y="1"/>
                  </a:moveTo>
                  <a:lnTo>
                    <a:pt x="11369" y="1"/>
                  </a:ln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614" y="15712"/>
                  </a:lnTo>
                  <a:lnTo>
                    <a:pt x="4614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832" y="11678"/>
                  </a:lnTo>
                  <a:lnTo>
                    <a:pt x="11832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lnTo>
                    <a:pt x="113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5014600" y="4820625"/>
              <a:ext cx="39600" cy="31875"/>
            </a:xfrm>
            <a:custGeom>
              <a:avLst/>
              <a:gdLst/>
              <a:ahLst/>
              <a:cxnLst/>
              <a:rect l="l" t="t" r="r" b="b"/>
              <a:pathLst>
                <a:path w="1584" h="1275" fill="none" extrusionOk="0">
                  <a:moveTo>
                    <a:pt x="1583" y="1"/>
                  </a:moveTo>
                  <a:lnTo>
                    <a:pt x="1583" y="1"/>
                  </a:lnTo>
                  <a:lnTo>
                    <a:pt x="1371" y="20"/>
                  </a:lnTo>
                  <a:lnTo>
                    <a:pt x="1139" y="59"/>
                  </a:lnTo>
                  <a:lnTo>
                    <a:pt x="908" y="136"/>
                  </a:lnTo>
                  <a:lnTo>
                    <a:pt x="695" y="252"/>
                  </a:lnTo>
                  <a:lnTo>
                    <a:pt x="580" y="329"/>
                  </a:lnTo>
                  <a:lnTo>
                    <a:pt x="483" y="425"/>
                  </a:lnTo>
                  <a:lnTo>
                    <a:pt x="387" y="522"/>
                  </a:lnTo>
                  <a:lnTo>
                    <a:pt x="290" y="638"/>
                  </a:lnTo>
                  <a:lnTo>
                    <a:pt x="213" y="773"/>
                  </a:lnTo>
                  <a:lnTo>
                    <a:pt x="136" y="927"/>
                  </a:lnTo>
                  <a:lnTo>
                    <a:pt x="59" y="1101"/>
                  </a:lnTo>
                  <a:lnTo>
                    <a:pt x="1" y="1275"/>
                  </a:lnTo>
                  <a:lnTo>
                    <a:pt x="1" y="1275"/>
                  </a:lnTo>
                  <a:lnTo>
                    <a:pt x="59" y="1101"/>
                  </a:lnTo>
                  <a:lnTo>
                    <a:pt x="136" y="927"/>
                  </a:lnTo>
                  <a:lnTo>
                    <a:pt x="213" y="773"/>
                  </a:lnTo>
                  <a:lnTo>
                    <a:pt x="290" y="638"/>
                  </a:lnTo>
                  <a:lnTo>
                    <a:pt x="387" y="522"/>
                  </a:lnTo>
                  <a:lnTo>
                    <a:pt x="483" y="425"/>
                  </a:lnTo>
                  <a:lnTo>
                    <a:pt x="580" y="329"/>
                  </a:lnTo>
                  <a:lnTo>
                    <a:pt x="695" y="252"/>
                  </a:lnTo>
                  <a:lnTo>
                    <a:pt x="908" y="136"/>
                  </a:lnTo>
                  <a:lnTo>
                    <a:pt x="1139" y="59"/>
                  </a:lnTo>
                  <a:lnTo>
                    <a:pt x="1371" y="20"/>
                  </a:lnTo>
                  <a:lnTo>
                    <a:pt x="158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5054175" y="482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5552625" y="4815800"/>
              <a:ext cx="40550" cy="8725"/>
            </a:xfrm>
            <a:custGeom>
              <a:avLst/>
              <a:gdLst/>
              <a:ahLst/>
              <a:cxnLst/>
              <a:rect l="l" t="t" r="r" b="b"/>
              <a:pathLst>
                <a:path w="1622" h="349" fill="none" extrusionOk="0">
                  <a:moveTo>
                    <a:pt x="1621" y="1"/>
                  </a:moveTo>
                  <a:lnTo>
                    <a:pt x="1621" y="1"/>
                  </a:lnTo>
                  <a:lnTo>
                    <a:pt x="1255" y="20"/>
                  </a:lnTo>
                  <a:lnTo>
                    <a:pt x="869" y="78"/>
                  </a:lnTo>
                  <a:lnTo>
                    <a:pt x="444" y="194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444" y="194"/>
                  </a:lnTo>
                  <a:lnTo>
                    <a:pt x="869" y="78"/>
                  </a:lnTo>
                  <a:lnTo>
                    <a:pt x="1255" y="20"/>
                  </a:lnTo>
                  <a:lnTo>
                    <a:pt x="162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5593150" y="48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5380825" y="4784450"/>
              <a:ext cx="120175" cy="165050"/>
            </a:xfrm>
            <a:custGeom>
              <a:avLst/>
              <a:gdLst/>
              <a:ahLst/>
              <a:cxnLst/>
              <a:rect l="l" t="t" r="r" b="b"/>
              <a:pathLst>
                <a:path w="4807" h="6602" extrusionOk="0">
                  <a:moveTo>
                    <a:pt x="20" y="6466"/>
                  </a:moveTo>
                  <a:lnTo>
                    <a:pt x="20" y="6466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20" y="6466"/>
                  </a:lnTo>
                  <a:close/>
                  <a:moveTo>
                    <a:pt x="20" y="6466"/>
                  </a:moveTo>
                  <a:lnTo>
                    <a:pt x="20" y="6466"/>
                  </a:lnTo>
                  <a:lnTo>
                    <a:pt x="20" y="6466"/>
                  </a:lnTo>
                  <a:close/>
                  <a:moveTo>
                    <a:pt x="3070" y="3860"/>
                  </a:move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close/>
                  <a:moveTo>
                    <a:pt x="2742" y="3841"/>
                  </a:moveTo>
                  <a:lnTo>
                    <a:pt x="2742" y="3841"/>
                  </a:lnTo>
                  <a:lnTo>
                    <a:pt x="2414" y="3860"/>
                  </a:lnTo>
                  <a:lnTo>
                    <a:pt x="2221" y="3880"/>
                  </a:lnTo>
                  <a:lnTo>
                    <a:pt x="2008" y="3918"/>
                  </a:lnTo>
                  <a:lnTo>
                    <a:pt x="1796" y="3976"/>
                  </a:lnTo>
                  <a:lnTo>
                    <a:pt x="1584" y="4053"/>
                  </a:lnTo>
                  <a:lnTo>
                    <a:pt x="1371" y="4150"/>
                  </a:lnTo>
                  <a:lnTo>
                    <a:pt x="1159" y="4266"/>
                  </a:lnTo>
                  <a:lnTo>
                    <a:pt x="947" y="4420"/>
                  </a:lnTo>
                  <a:lnTo>
                    <a:pt x="754" y="4594"/>
                  </a:lnTo>
                  <a:lnTo>
                    <a:pt x="561" y="4806"/>
                  </a:lnTo>
                  <a:lnTo>
                    <a:pt x="406" y="5057"/>
                  </a:lnTo>
                  <a:lnTo>
                    <a:pt x="271" y="5327"/>
                  </a:lnTo>
                  <a:lnTo>
                    <a:pt x="155" y="5655"/>
                  </a:lnTo>
                  <a:lnTo>
                    <a:pt x="59" y="6022"/>
                  </a:lnTo>
                  <a:lnTo>
                    <a:pt x="20" y="6427"/>
                  </a:lnTo>
                  <a:lnTo>
                    <a:pt x="20" y="6427"/>
                  </a:lnTo>
                  <a:lnTo>
                    <a:pt x="59" y="6022"/>
                  </a:lnTo>
                  <a:lnTo>
                    <a:pt x="155" y="5655"/>
                  </a:lnTo>
                  <a:lnTo>
                    <a:pt x="271" y="5327"/>
                  </a:lnTo>
                  <a:lnTo>
                    <a:pt x="406" y="5057"/>
                  </a:lnTo>
                  <a:lnTo>
                    <a:pt x="561" y="4806"/>
                  </a:lnTo>
                  <a:lnTo>
                    <a:pt x="754" y="4594"/>
                  </a:lnTo>
                  <a:lnTo>
                    <a:pt x="947" y="4420"/>
                  </a:lnTo>
                  <a:lnTo>
                    <a:pt x="1159" y="4266"/>
                  </a:lnTo>
                  <a:lnTo>
                    <a:pt x="1371" y="4150"/>
                  </a:lnTo>
                  <a:lnTo>
                    <a:pt x="1584" y="4053"/>
                  </a:lnTo>
                  <a:lnTo>
                    <a:pt x="1796" y="3976"/>
                  </a:lnTo>
                  <a:lnTo>
                    <a:pt x="2008" y="3918"/>
                  </a:lnTo>
                  <a:lnTo>
                    <a:pt x="2221" y="3880"/>
                  </a:lnTo>
                  <a:lnTo>
                    <a:pt x="2414" y="3860"/>
                  </a:lnTo>
                  <a:lnTo>
                    <a:pt x="2742" y="3841"/>
                  </a:lnTo>
                  <a:close/>
                  <a:moveTo>
                    <a:pt x="2780" y="3841"/>
                  </a:move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close/>
                  <a:moveTo>
                    <a:pt x="4807" y="0"/>
                  </a:moveTo>
                  <a:lnTo>
                    <a:pt x="4807" y="0"/>
                  </a:lnTo>
                  <a:lnTo>
                    <a:pt x="4807" y="0"/>
                  </a:lnTo>
                  <a:lnTo>
                    <a:pt x="4595" y="20"/>
                  </a:lnTo>
                  <a:lnTo>
                    <a:pt x="4382" y="39"/>
                  </a:lnTo>
                  <a:lnTo>
                    <a:pt x="4151" y="97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3707" y="232"/>
                  </a:lnTo>
                  <a:lnTo>
                    <a:pt x="3533" y="309"/>
                  </a:lnTo>
                  <a:lnTo>
                    <a:pt x="3379" y="386"/>
                  </a:lnTo>
                  <a:lnTo>
                    <a:pt x="3244" y="483"/>
                  </a:lnTo>
                  <a:lnTo>
                    <a:pt x="3108" y="579"/>
                  </a:lnTo>
                  <a:lnTo>
                    <a:pt x="2993" y="695"/>
                  </a:lnTo>
                  <a:lnTo>
                    <a:pt x="2896" y="811"/>
                  </a:lnTo>
                  <a:lnTo>
                    <a:pt x="2819" y="927"/>
                  </a:lnTo>
                  <a:lnTo>
                    <a:pt x="2742" y="1042"/>
                  </a:lnTo>
                  <a:lnTo>
                    <a:pt x="2684" y="1158"/>
                  </a:lnTo>
                  <a:lnTo>
                    <a:pt x="2587" y="1409"/>
                  </a:lnTo>
                  <a:lnTo>
                    <a:pt x="2549" y="1679"/>
                  </a:lnTo>
                  <a:lnTo>
                    <a:pt x="2529" y="1950"/>
                  </a:lnTo>
                  <a:lnTo>
                    <a:pt x="2529" y="1950"/>
                  </a:lnTo>
                  <a:lnTo>
                    <a:pt x="2549" y="1679"/>
                  </a:lnTo>
                  <a:lnTo>
                    <a:pt x="2587" y="1409"/>
                  </a:lnTo>
                  <a:lnTo>
                    <a:pt x="2684" y="1158"/>
                  </a:lnTo>
                  <a:lnTo>
                    <a:pt x="2742" y="1042"/>
                  </a:lnTo>
                  <a:lnTo>
                    <a:pt x="2819" y="927"/>
                  </a:lnTo>
                  <a:lnTo>
                    <a:pt x="2896" y="811"/>
                  </a:lnTo>
                  <a:lnTo>
                    <a:pt x="2993" y="695"/>
                  </a:lnTo>
                  <a:lnTo>
                    <a:pt x="3108" y="579"/>
                  </a:lnTo>
                  <a:lnTo>
                    <a:pt x="3244" y="483"/>
                  </a:lnTo>
                  <a:lnTo>
                    <a:pt x="3379" y="386"/>
                  </a:lnTo>
                  <a:lnTo>
                    <a:pt x="3533" y="309"/>
                  </a:lnTo>
                  <a:lnTo>
                    <a:pt x="3707" y="232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4151" y="97"/>
                  </a:lnTo>
                  <a:lnTo>
                    <a:pt x="4382" y="39"/>
                  </a:lnTo>
                  <a:lnTo>
                    <a:pt x="4595" y="20"/>
                  </a:lnTo>
                  <a:lnTo>
                    <a:pt x="4807" y="0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5444050" y="4784450"/>
              <a:ext cx="56950" cy="48750"/>
            </a:xfrm>
            <a:custGeom>
              <a:avLst/>
              <a:gdLst/>
              <a:ahLst/>
              <a:cxnLst/>
              <a:rect l="l" t="t" r="r" b="b"/>
              <a:pathLst>
                <a:path w="2278" h="1950" fill="none" extrusionOk="0">
                  <a:moveTo>
                    <a:pt x="2278" y="0"/>
                  </a:moveTo>
                  <a:lnTo>
                    <a:pt x="2278" y="0"/>
                  </a:lnTo>
                  <a:lnTo>
                    <a:pt x="2278" y="0"/>
                  </a:lnTo>
                  <a:lnTo>
                    <a:pt x="2066" y="20"/>
                  </a:lnTo>
                  <a:lnTo>
                    <a:pt x="1853" y="39"/>
                  </a:lnTo>
                  <a:lnTo>
                    <a:pt x="1622" y="97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178" y="232"/>
                  </a:lnTo>
                  <a:lnTo>
                    <a:pt x="1004" y="309"/>
                  </a:lnTo>
                  <a:lnTo>
                    <a:pt x="850" y="386"/>
                  </a:lnTo>
                  <a:lnTo>
                    <a:pt x="715" y="483"/>
                  </a:lnTo>
                  <a:lnTo>
                    <a:pt x="579" y="579"/>
                  </a:lnTo>
                  <a:lnTo>
                    <a:pt x="464" y="695"/>
                  </a:lnTo>
                  <a:lnTo>
                    <a:pt x="367" y="811"/>
                  </a:lnTo>
                  <a:lnTo>
                    <a:pt x="290" y="927"/>
                  </a:lnTo>
                  <a:lnTo>
                    <a:pt x="213" y="1042"/>
                  </a:lnTo>
                  <a:lnTo>
                    <a:pt x="155" y="1158"/>
                  </a:lnTo>
                  <a:lnTo>
                    <a:pt x="58" y="1409"/>
                  </a:lnTo>
                  <a:lnTo>
                    <a:pt x="20" y="1679"/>
                  </a:lnTo>
                  <a:lnTo>
                    <a:pt x="0" y="1950"/>
                  </a:lnTo>
                  <a:lnTo>
                    <a:pt x="0" y="1950"/>
                  </a:lnTo>
                  <a:lnTo>
                    <a:pt x="20" y="1679"/>
                  </a:lnTo>
                  <a:lnTo>
                    <a:pt x="58" y="1409"/>
                  </a:lnTo>
                  <a:lnTo>
                    <a:pt x="155" y="1158"/>
                  </a:lnTo>
                  <a:lnTo>
                    <a:pt x="213" y="1042"/>
                  </a:lnTo>
                  <a:lnTo>
                    <a:pt x="290" y="927"/>
                  </a:lnTo>
                  <a:lnTo>
                    <a:pt x="367" y="811"/>
                  </a:lnTo>
                  <a:lnTo>
                    <a:pt x="464" y="695"/>
                  </a:lnTo>
                  <a:lnTo>
                    <a:pt x="579" y="579"/>
                  </a:lnTo>
                  <a:lnTo>
                    <a:pt x="715" y="483"/>
                  </a:lnTo>
                  <a:lnTo>
                    <a:pt x="850" y="386"/>
                  </a:lnTo>
                  <a:lnTo>
                    <a:pt x="1004" y="309"/>
                  </a:lnTo>
                  <a:lnTo>
                    <a:pt x="1178" y="232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622" y="97"/>
                  </a:lnTo>
                  <a:lnTo>
                    <a:pt x="1853" y="39"/>
                  </a:lnTo>
                  <a:lnTo>
                    <a:pt x="2066" y="20"/>
                  </a:lnTo>
                  <a:lnTo>
                    <a:pt x="2278" y="0"/>
                  </a:lnTo>
                  <a:lnTo>
                    <a:pt x="227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5500975" y="4784450"/>
              <a:ext cx="170850" cy="91225"/>
            </a:xfrm>
            <a:custGeom>
              <a:avLst/>
              <a:gdLst/>
              <a:ahLst/>
              <a:cxnLst/>
              <a:rect l="l" t="t" r="r" b="b"/>
              <a:pathLst>
                <a:path w="6834" h="3649" extrusionOk="0">
                  <a:moveTo>
                    <a:pt x="6814" y="3455"/>
                  </a:moveTo>
                  <a:lnTo>
                    <a:pt x="6814" y="3455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14" y="34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321" y="1274"/>
                  </a:lnTo>
                  <a:lnTo>
                    <a:pt x="2935" y="1332"/>
                  </a:lnTo>
                  <a:lnTo>
                    <a:pt x="2510" y="1448"/>
                  </a:lnTo>
                  <a:lnTo>
                    <a:pt x="2066" y="1602"/>
                  </a:lnTo>
                  <a:lnTo>
                    <a:pt x="2066" y="1602"/>
                  </a:lnTo>
                  <a:lnTo>
                    <a:pt x="2510" y="1448"/>
                  </a:lnTo>
                  <a:lnTo>
                    <a:pt x="2935" y="1332"/>
                  </a:lnTo>
                  <a:lnTo>
                    <a:pt x="3321" y="1274"/>
                  </a:lnTo>
                  <a:lnTo>
                    <a:pt x="3687" y="12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5500975" y="4784450"/>
              <a:ext cx="2450" cy="25"/>
            </a:xfrm>
            <a:custGeom>
              <a:avLst/>
              <a:gdLst/>
              <a:ahLst/>
              <a:cxnLst/>
              <a:rect l="l" t="t" r="r" b="b"/>
              <a:pathLst>
                <a:path w="98" h="1" fill="none" extrusionOk="0"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5503400" y="478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5500975" y="478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5501950" y="478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extrusionOk="0">
                  <a:moveTo>
                    <a:pt x="14747" y="1"/>
                  </a:move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fill="none" extrusionOk="0">
                  <a:moveTo>
                    <a:pt x="15036" y="1"/>
                  </a:moveTo>
                  <a:lnTo>
                    <a:pt x="15036" y="1"/>
                  </a:lnTo>
                  <a:lnTo>
                    <a:pt x="15017" y="1"/>
                  </a:lnTo>
                  <a:lnTo>
                    <a:pt x="15017" y="1"/>
                  </a:lnTo>
                  <a:lnTo>
                    <a:pt x="14747" y="1"/>
                  </a:ln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42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377" y="11002"/>
                  </a:lnTo>
                  <a:lnTo>
                    <a:pt x="29377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lnTo>
                    <a:pt x="1503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5049825" y="4756950"/>
              <a:ext cx="25125" cy="67575"/>
            </a:xfrm>
            <a:custGeom>
              <a:avLst/>
              <a:gdLst/>
              <a:ahLst/>
              <a:cxnLst/>
              <a:rect l="l" t="t" r="r" b="b"/>
              <a:pathLst>
                <a:path w="1005" h="2703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51"/>
                  </a:lnTo>
                  <a:lnTo>
                    <a:pt x="39" y="521"/>
                  </a:lnTo>
                  <a:lnTo>
                    <a:pt x="97" y="772"/>
                  </a:lnTo>
                  <a:lnTo>
                    <a:pt x="155" y="1004"/>
                  </a:lnTo>
                  <a:lnTo>
                    <a:pt x="232" y="1235"/>
                  </a:lnTo>
                  <a:lnTo>
                    <a:pt x="309" y="1467"/>
                  </a:lnTo>
                  <a:lnTo>
                    <a:pt x="502" y="1872"/>
                  </a:lnTo>
                  <a:lnTo>
                    <a:pt x="695" y="2220"/>
                  </a:lnTo>
                  <a:lnTo>
                    <a:pt x="850" y="2471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850" y="2471"/>
                  </a:lnTo>
                  <a:lnTo>
                    <a:pt x="695" y="2220"/>
                  </a:lnTo>
                  <a:lnTo>
                    <a:pt x="502" y="1872"/>
                  </a:lnTo>
                  <a:lnTo>
                    <a:pt x="309" y="1467"/>
                  </a:lnTo>
                  <a:lnTo>
                    <a:pt x="232" y="1235"/>
                  </a:lnTo>
                  <a:lnTo>
                    <a:pt x="155" y="1004"/>
                  </a:lnTo>
                  <a:lnTo>
                    <a:pt x="97" y="772"/>
                  </a:lnTo>
                  <a:lnTo>
                    <a:pt x="39" y="521"/>
                  </a:lnTo>
                  <a:lnTo>
                    <a:pt x="1" y="251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4471775" y="47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4567300" y="473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472250" y="4732325"/>
              <a:ext cx="55525" cy="20775"/>
            </a:xfrm>
            <a:custGeom>
              <a:avLst/>
              <a:gdLst/>
              <a:ahLst/>
              <a:cxnLst/>
              <a:rect l="l" t="t" r="r" b="b"/>
              <a:pathLst>
                <a:path w="2221" h="831" fill="none" extrusionOk="0">
                  <a:moveTo>
                    <a:pt x="2220" y="1"/>
                  </a:moveTo>
                  <a:lnTo>
                    <a:pt x="2220" y="1"/>
                  </a:lnTo>
                  <a:lnTo>
                    <a:pt x="1969" y="1"/>
                  </a:lnTo>
                  <a:lnTo>
                    <a:pt x="1680" y="39"/>
                  </a:lnTo>
                  <a:lnTo>
                    <a:pt x="1409" y="78"/>
                  </a:lnTo>
                  <a:lnTo>
                    <a:pt x="1120" y="174"/>
                  </a:lnTo>
                  <a:lnTo>
                    <a:pt x="830" y="271"/>
                  </a:lnTo>
                  <a:lnTo>
                    <a:pt x="541" y="425"/>
                  </a:lnTo>
                  <a:lnTo>
                    <a:pt x="271" y="599"/>
                  </a:lnTo>
                  <a:lnTo>
                    <a:pt x="0" y="831"/>
                  </a:lnTo>
                  <a:lnTo>
                    <a:pt x="0" y="831"/>
                  </a:lnTo>
                  <a:lnTo>
                    <a:pt x="271" y="599"/>
                  </a:lnTo>
                  <a:lnTo>
                    <a:pt x="541" y="425"/>
                  </a:lnTo>
                  <a:lnTo>
                    <a:pt x="830" y="271"/>
                  </a:lnTo>
                  <a:lnTo>
                    <a:pt x="1120" y="174"/>
                  </a:lnTo>
                  <a:lnTo>
                    <a:pt x="1409" y="78"/>
                  </a:lnTo>
                  <a:lnTo>
                    <a:pt x="1680" y="39"/>
                  </a:lnTo>
                  <a:lnTo>
                    <a:pt x="1969" y="1"/>
                  </a:lnTo>
                  <a:lnTo>
                    <a:pt x="22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4528225" y="473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5179625" y="47279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5068175" y="4712550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5069125" y="4697100"/>
              <a:ext cx="38150" cy="15000"/>
            </a:xfrm>
            <a:custGeom>
              <a:avLst/>
              <a:gdLst/>
              <a:ahLst/>
              <a:cxnLst/>
              <a:rect l="l" t="t" r="r" b="b"/>
              <a:pathLst>
                <a:path w="1526" h="600" fill="none" extrusionOk="0">
                  <a:moveTo>
                    <a:pt x="1525" y="1"/>
                  </a:moveTo>
                  <a:lnTo>
                    <a:pt x="1525" y="1"/>
                  </a:lnTo>
                  <a:lnTo>
                    <a:pt x="1332" y="1"/>
                  </a:lnTo>
                  <a:lnTo>
                    <a:pt x="1139" y="20"/>
                  </a:lnTo>
                  <a:lnTo>
                    <a:pt x="946" y="78"/>
                  </a:lnTo>
                  <a:lnTo>
                    <a:pt x="753" y="136"/>
                  </a:lnTo>
                  <a:lnTo>
                    <a:pt x="560" y="213"/>
                  </a:lnTo>
                  <a:lnTo>
                    <a:pt x="367" y="329"/>
                  </a:lnTo>
                  <a:lnTo>
                    <a:pt x="174" y="445"/>
                  </a:lnTo>
                  <a:lnTo>
                    <a:pt x="1" y="599"/>
                  </a:lnTo>
                  <a:lnTo>
                    <a:pt x="1" y="599"/>
                  </a:lnTo>
                  <a:lnTo>
                    <a:pt x="174" y="445"/>
                  </a:lnTo>
                  <a:lnTo>
                    <a:pt x="367" y="329"/>
                  </a:lnTo>
                  <a:lnTo>
                    <a:pt x="560" y="213"/>
                  </a:lnTo>
                  <a:lnTo>
                    <a:pt x="753" y="136"/>
                  </a:lnTo>
                  <a:lnTo>
                    <a:pt x="946" y="78"/>
                  </a:lnTo>
                  <a:lnTo>
                    <a:pt x="1139" y="20"/>
                  </a:lnTo>
                  <a:lnTo>
                    <a:pt x="1332" y="1"/>
                  </a:lnTo>
                  <a:lnTo>
                    <a:pt x="15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5107250" y="469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5180100" y="4676350"/>
              <a:ext cx="88825" cy="51175"/>
            </a:xfrm>
            <a:custGeom>
              <a:avLst/>
              <a:gdLst/>
              <a:ahLst/>
              <a:cxnLst/>
              <a:rect l="l" t="t" r="r" b="b"/>
              <a:pathLst>
                <a:path w="3553" h="2047" fill="none" extrusionOk="0">
                  <a:moveTo>
                    <a:pt x="3552" y="1"/>
                  </a:moveTo>
                  <a:lnTo>
                    <a:pt x="3552" y="1"/>
                  </a:lnTo>
                  <a:lnTo>
                    <a:pt x="3340" y="1"/>
                  </a:lnTo>
                  <a:lnTo>
                    <a:pt x="3128" y="20"/>
                  </a:lnTo>
                  <a:lnTo>
                    <a:pt x="2896" y="59"/>
                  </a:lnTo>
                  <a:lnTo>
                    <a:pt x="2684" y="97"/>
                  </a:lnTo>
                  <a:lnTo>
                    <a:pt x="2452" y="155"/>
                  </a:lnTo>
                  <a:lnTo>
                    <a:pt x="2220" y="232"/>
                  </a:lnTo>
                  <a:lnTo>
                    <a:pt x="1989" y="329"/>
                  </a:lnTo>
                  <a:lnTo>
                    <a:pt x="1776" y="425"/>
                  </a:lnTo>
                  <a:lnTo>
                    <a:pt x="1545" y="561"/>
                  </a:lnTo>
                  <a:lnTo>
                    <a:pt x="1313" y="696"/>
                  </a:lnTo>
                  <a:lnTo>
                    <a:pt x="1082" y="869"/>
                  </a:lnTo>
                  <a:lnTo>
                    <a:pt x="869" y="1062"/>
                  </a:lnTo>
                  <a:lnTo>
                    <a:pt x="638" y="1275"/>
                  </a:lnTo>
                  <a:lnTo>
                    <a:pt x="425" y="1506"/>
                  </a:lnTo>
                  <a:lnTo>
                    <a:pt x="213" y="1757"/>
                  </a:lnTo>
                  <a:lnTo>
                    <a:pt x="1" y="2047"/>
                  </a:lnTo>
                  <a:lnTo>
                    <a:pt x="1" y="2047"/>
                  </a:lnTo>
                  <a:lnTo>
                    <a:pt x="213" y="1757"/>
                  </a:lnTo>
                  <a:lnTo>
                    <a:pt x="425" y="1506"/>
                  </a:lnTo>
                  <a:lnTo>
                    <a:pt x="638" y="1275"/>
                  </a:lnTo>
                  <a:lnTo>
                    <a:pt x="869" y="1062"/>
                  </a:lnTo>
                  <a:lnTo>
                    <a:pt x="1082" y="869"/>
                  </a:lnTo>
                  <a:lnTo>
                    <a:pt x="1313" y="696"/>
                  </a:lnTo>
                  <a:lnTo>
                    <a:pt x="1545" y="561"/>
                  </a:lnTo>
                  <a:lnTo>
                    <a:pt x="1776" y="425"/>
                  </a:lnTo>
                  <a:lnTo>
                    <a:pt x="1989" y="329"/>
                  </a:lnTo>
                  <a:lnTo>
                    <a:pt x="2220" y="232"/>
                  </a:lnTo>
                  <a:lnTo>
                    <a:pt x="2452" y="155"/>
                  </a:lnTo>
                  <a:lnTo>
                    <a:pt x="2684" y="97"/>
                  </a:lnTo>
                  <a:lnTo>
                    <a:pt x="2896" y="59"/>
                  </a:lnTo>
                  <a:lnTo>
                    <a:pt x="3128" y="20"/>
                  </a:lnTo>
                  <a:lnTo>
                    <a:pt x="3340" y="1"/>
                  </a:lnTo>
                  <a:lnTo>
                    <a:pt x="355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5268900" y="467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4563450" y="4665250"/>
              <a:ext cx="42000" cy="53600"/>
            </a:xfrm>
            <a:custGeom>
              <a:avLst/>
              <a:gdLst/>
              <a:ahLst/>
              <a:cxnLst/>
              <a:rect l="l" t="t" r="r" b="b"/>
              <a:pathLst>
                <a:path w="1680" h="2144" fill="none" extrusionOk="0">
                  <a:moveTo>
                    <a:pt x="1679" y="1"/>
                  </a:moveTo>
                  <a:lnTo>
                    <a:pt x="1679" y="1"/>
                  </a:lnTo>
                  <a:lnTo>
                    <a:pt x="1679" y="1"/>
                  </a:lnTo>
                  <a:lnTo>
                    <a:pt x="1429" y="117"/>
                  </a:lnTo>
                  <a:lnTo>
                    <a:pt x="1197" y="252"/>
                  </a:lnTo>
                  <a:lnTo>
                    <a:pt x="1004" y="368"/>
                  </a:lnTo>
                  <a:lnTo>
                    <a:pt x="830" y="503"/>
                  </a:lnTo>
                  <a:lnTo>
                    <a:pt x="676" y="657"/>
                  </a:lnTo>
                  <a:lnTo>
                    <a:pt x="541" y="792"/>
                  </a:lnTo>
                  <a:lnTo>
                    <a:pt x="425" y="927"/>
                  </a:lnTo>
                  <a:lnTo>
                    <a:pt x="309" y="1082"/>
                  </a:lnTo>
                  <a:lnTo>
                    <a:pt x="232" y="1217"/>
                  </a:lnTo>
                  <a:lnTo>
                    <a:pt x="155" y="1352"/>
                  </a:lnTo>
                  <a:lnTo>
                    <a:pt x="97" y="1506"/>
                  </a:lnTo>
                  <a:lnTo>
                    <a:pt x="58" y="1641"/>
                  </a:lnTo>
                  <a:lnTo>
                    <a:pt x="20" y="1912"/>
                  </a:lnTo>
                  <a:lnTo>
                    <a:pt x="0" y="2143"/>
                  </a:lnTo>
                  <a:lnTo>
                    <a:pt x="0" y="2143"/>
                  </a:lnTo>
                  <a:lnTo>
                    <a:pt x="20" y="1912"/>
                  </a:lnTo>
                  <a:lnTo>
                    <a:pt x="58" y="1641"/>
                  </a:lnTo>
                  <a:lnTo>
                    <a:pt x="97" y="1506"/>
                  </a:lnTo>
                  <a:lnTo>
                    <a:pt x="155" y="1352"/>
                  </a:lnTo>
                  <a:lnTo>
                    <a:pt x="232" y="1217"/>
                  </a:lnTo>
                  <a:lnTo>
                    <a:pt x="309" y="1082"/>
                  </a:lnTo>
                  <a:lnTo>
                    <a:pt x="425" y="927"/>
                  </a:lnTo>
                  <a:lnTo>
                    <a:pt x="541" y="792"/>
                  </a:lnTo>
                  <a:lnTo>
                    <a:pt x="676" y="657"/>
                  </a:lnTo>
                  <a:lnTo>
                    <a:pt x="830" y="503"/>
                  </a:lnTo>
                  <a:lnTo>
                    <a:pt x="1004" y="368"/>
                  </a:lnTo>
                  <a:lnTo>
                    <a:pt x="1197" y="252"/>
                  </a:lnTo>
                  <a:lnTo>
                    <a:pt x="1429" y="117"/>
                  </a:lnTo>
                  <a:lnTo>
                    <a:pt x="1679" y="1"/>
                  </a:lnTo>
                  <a:lnTo>
                    <a:pt x="167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extrusionOk="0">
                  <a:moveTo>
                    <a:pt x="19069" y="1"/>
                  </a:move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fill="none" extrusionOk="0">
                  <a:moveTo>
                    <a:pt x="19069" y="1"/>
                  </a:moveTo>
                  <a:lnTo>
                    <a:pt x="19069" y="1"/>
                  </a:lnTo>
                  <a:lnTo>
                    <a:pt x="19069" y="1"/>
                  </a:lnTo>
                  <a:lnTo>
                    <a:pt x="19069" y="1"/>
                  </a:ln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633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lnTo>
                    <a:pt x="19089" y="1"/>
                  </a:lnTo>
                  <a:lnTo>
                    <a:pt x="19089" y="1"/>
                  </a:lnTo>
                  <a:lnTo>
                    <a:pt x="190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4982275" y="4665250"/>
              <a:ext cx="519700" cy="193525"/>
            </a:xfrm>
            <a:custGeom>
              <a:avLst/>
              <a:gdLst/>
              <a:ahLst/>
              <a:cxnLst/>
              <a:rect l="l" t="t" r="r" b="b"/>
              <a:pathLst>
                <a:path w="20788" h="7741" extrusionOk="0">
                  <a:moveTo>
                    <a:pt x="0" y="7741"/>
                  </a:move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close/>
                  <a:moveTo>
                    <a:pt x="20" y="7741"/>
                  </a:move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39" y="7721"/>
                  </a:lnTo>
                  <a:lnTo>
                    <a:pt x="39" y="7721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36" y="7702"/>
                  </a:move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004" y="7548"/>
                  </a:lnTo>
                  <a:lnTo>
                    <a:pt x="753" y="7567"/>
                  </a:lnTo>
                  <a:lnTo>
                    <a:pt x="464" y="7605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464" y="7605"/>
                  </a:lnTo>
                  <a:lnTo>
                    <a:pt x="753" y="7567"/>
                  </a:lnTo>
                  <a:lnTo>
                    <a:pt x="1004" y="7548"/>
                  </a:lnTo>
                  <a:lnTo>
                    <a:pt x="1178" y="7528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664" y="6235"/>
                  </a:lnTo>
                  <a:lnTo>
                    <a:pt x="2432" y="6274"/>
                  </a:lnTo>
                  <a:lnTo>
                    <a:pt x="2201" y="6351"/>
                  </a:lnTo>
                  <a:lnTo>
                    <a:pt x="1988" y="6467"/>
                  </a:lnTo>
                  <a:lnTo>
                    <a:pt x="1873" y="6544"/>
                  </a:lnTo>
                  <a:lnTo>
                    <a:pt x="1776" y="6640"/>
                  </a:lnTo>
                  <a:lnTo>
                    <a:pt x="1680" y="6737"/>
                  </a:lnTo>
                  <a:lnTo>
                    <a:pt x="1583" y="6853"/>
                  </a:lnTo>
                  <a:lnTo>
                    <a:pt x="1506" y="6988"/>
                  </a:lnTo>
                  <a:lnTo>
                    <a:pt x="1429" y="7142"/>
                  </a:lnTo>
                  <a:lnTo>
                    <a:pt x="1352" y="7316"/>
                  </a:lnTo>
                  <a:lnTo>
                    <a:pt x="1294" y="7490"/>
                  </a:lnTo>
                  <a:lnTo>
                    <a:pt x="1294" y="7490"/>
                  </a:lnTo>
                  <a:lnTo>
                    <a:pt x="1352" y="7316"/>
                  </a:lnTo>
                  <a:lnTo>
                    <a:pt x="1429" y="7142"/>
                  </a:lnTo>
                  <a:lnTo>
                    <a:pt x="1506" y="6988"/>
                  </a:lnTo>
                  <a:lnTo>
                    <a:pt x="1583" y="6853"/>
                  </a:lnTo>
                  <a:lnTo>
                    <a:pt x="1680" y="6737"/>
                  </a:lnTo>
                  <a:lnTo>
                    <a:pt x="1776" y="6640"/>
                  </a:lnTo>
                  <a:lnTo>
                    <a:pt x="1873" y="6544"/>
                  </a:lnTo>
                  <a:lnTo>
                    <a:pt x="1988" y="6467"/>
                  </a:lnTo>
                  <a:lnTo>
                    <a:pt x="2201" y="6351"/>
                  </a:lnTo>
                  <a:lnTo>
                    <a:pt x="2432" y="6274"/>
                  </a:lnTo>
                  <a:lnTo>
                    <a:pt x="2664" y="6235"/>
                  </a:lnTo>
                  <a:lnTo>
                    <a:pt x="2876" y="6216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close/>
                  <a:moveTo>
                    <a:pt x="20749" y="4749"/>
                  </a:move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close/>
                  <a:moveTo>
                    <a:pt x="20787" y="4730"/>
                  </a:move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close/>
                  <a:moveTo>
                    <a:pt x="2703" y="3668"/>
                  </a:moveTo>
                  <a:lnTo>
                    <a:pt x="2703" y="3668"/>
                  </a:lnTo>
                  <a:lnTo>
                    <a:pt x="2703" y="3919"/>
                  </a:lnTo>
                  <a:lnTo>
                    <a:pt x="2741" y="4189"/>
                  </a:lnTo>
                  <a:lnTo>
                    <a:pt x="2799" y="4440"/>
                  </a:lnTo>
                  <a:lnTo>
                    <a:pt x="2857" y="4672"/>
                  </a:lnTo>
                  <a:lnTo>
                    <a:pt x="2934" y="4903"/>
                  </a:lnTo>
                  <a:lnTo>
                    <a:pt x="3011" y="5135"/>
                  </a:lnTo>
                  <a:lnTo>
                    <a:pt x="3204" y="5540"/>
                  </a:lnTo>
                  <a:lnTo>
                    <a:pt x="3397" y="5888"/>
                  </a:lnTo>
                  <a:lnTo>
                    <a:pt x="3552" y="6139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552" y="6139"/>
                  </a:lnTo>
                  <a:lnTo>
                    <a:pt x="3397" y="5888"/>
                  </a:lnTo>
                  <a:lnTo>
                    <a:pt x="3204" y="5540"/>
                  </a:lnTo>
                  <a:lnTo>
                    <a:pt x="3011" y="5135"/>
                  </a:lnTo>
                  <a:lnTo>
                    <a:pt x="2934" y="4903"/>
                  </a:lnTo>
                  <a:lnTo>
                    <a:pt x="2857" y="4672"/>
                  </a:lnTo>
                  <a:lnTo>
                    <a:pt x="2799" y="4440"/>
                  </a:lnTo>
                  <a:lnTo>
                    <a:pt x="2741" y="4189"/>
                  </a:lnTo>
                  <a:lnTo>
                    <a:pt x="2703" y="3919"/>
                  </a:lnTo>
                  <a:lnTo>
                    <a:pt x="2703" y="3668"/>
                  </a:lnTo>
                  <a:close/>
                  <a:moveTo>
                    <a:pt x="7895" y="2510"/>
                  </a:moveTo>
                  <a:lnTo>
                    <a:pt x="7895" y="2510"/>
                  </a:lnTo>
                  <a:lnTo>
                    <a:pt x="7895" y="2529"/>
                  </a:lnTo>
                  <a:lnTo>
                    <a:pt x="7895" y="2529"/>
                  </a:lnTo>
                  <a:lnTo>
                    <a:pt x="7895" y="2510"/>
                  </a:lnTo>
                  <a:close/>
                  <a:moveTo>
                    <a:pt x="3455" y="1892"/>
                  </a:moveTo>
                  <a:lnTo>
                    <a:pt x="3455" y="1892"/>
                  </a:lnTo>
                  <a:lnTo>
                    <a:pt x="3436" y="1912"/>
                  </a:lnTo>
                  <a:lnTo>
                    <a:pt x="3436" y="1912"/>
                  </a:lnTo>
                  <a:lnTo>
                    <a:pt x="3455" y="1892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806" y="1275"/>
                  </a:lnTo>
                  <a:lnTo>
                    <a:pt x="4613" y="1294"/>
                  </a:lnTo>
                  <a:lnTo>
                    <a:pt x="4420" y="1352"/>
                  </a:lnTo>
                  <a:lnTo>
                    <a:pt x="4227" y="1410"/>
                  </a:lnTo>
                  <a:lnTo>
                    <a:pt x="4034" y="1487"/>
                  </a:lnTo>
                  <a:lnTo>
                    <a:pt x="3841" y="1603"/>
                  </a:lnTo>
                  <a:lnTo>
                    <a:pt x="3648" y="1719"/>
                  </a:lnTo>
                  <a:lnTo>
                    <a:pt x="3475" y="1873"/>
                  </a:lnTo>
                  <a:lnTo>
                    <a:pt x="3475" y="1873"/>
                  </a:lnTo>
                  <a:lnTo>
                    <a:pt x="3648" y="1719"/>
                  </a:lnTo>
                  <a:lnTo>
                    <a:pt x="3841" y="1603"/>
                  </a:lnTo>
                  <a:lnTo>
                    <a:pt x="4034" y="1487"/>
                  </a:lnTo>
                  <a:lnTo>
                    <a:pt x="4227" y="1410"/>
                  </a:lnTo>
                  <a:lnTo>
                    <a:pt x="4420" y="1352"/>
                  </a:lnTo>
                  <a:lnTo>
                    <a:pt x="4613" y="1294"/>
                  </a:lnTo>
                  <a:lnTo>
                    <a:pt x="4806" y="1275"/>
                  </a:lnTo>
                  <a:lnTo>
                    <a:pt x="4999" y="1275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253" y="445"/>
                  </a:lnTo>
                  <a:lnTo>
                    <a:pt x="11041" y="464"/>
                  </a:lnTo>
                  <a:lnTo>
                    <a:pt x="10809" y="503"/>
                  </a:lnTo>
                  <a:lnTo>
                    <a:pt x="10597" y="541"/>
                  </a:lnTo>
                  <a:lnTo>
                    <a:pt x="10365" y="599"/>
                  </a:lnTo>
                  <a:lnTo>
                    <a:pt x="10133" y="676"/>
                  </a:lnTo>
                  <a:lnTo>
                    <a:pt x="9902" y="773"/>
                  </a:lnTo>
                  <a:lnTo>
                    <a:pt x="9689" y="869"/>
                  </a:lnTo>
                  <a:lnTo>
                    <a:pt x="9458" y="1005"/>
                  </a:lnTo>
                  <a:lnTo>
                    <a:pt x="9226" y="1140"/>
                  </a:lnTo>
                  <a:lnTo>
                    <a:pt x="8995" y="1313"/>
                  </a:lnTo>
                  <a:lnTo>
                    <a:pt x="8782" y="1506"/>
                  </a:lnTo>
                  <a:lnTo>
                    <a:pt x="8551" y="1719"/>
                  </a:lnTo>
                  <a:lnTo>
                    <a:pt x="8338" y="1950"/>
                  </a:lnTo>
                  <a:lnTo>
                    <a:pt x="8126" y="2201"/>
                  </a:lnTo>
                  <a:lnTo>
                    <a:pt x="7914" y="2491"/>
                  </a:lnTo>
                  <a:lnTo>
                    <a:pt x="7914" y="2491"/>
                  </a:lnTo>
                  <a:lnTo>
                    <a:pt x="8126" y="2201"/>
                  </a:lnTo>
                  <a:lnTo>
                    <a:pt x="8338" y="1950"/>
                  </a:lnTo>
                  <a:lnTo>
                    <a:pt x="8551" y="1719"/>
                  </a:lnTo>
                  <a:lnTo>
                    <a:pt x="8782" y="1506"/>
                  </a:lnTo>
                  <a:lnTo>
                    <a:pt x="8995" y="1313"/>
                  </a:lnTo>
                  <a:lnTo>
                    <a:pt x="9226" y="1140"/>
                  </a:lnTo>
                  <a:lnTo>
                    <a:pt x="9458" y="1005"/>
                  </a:lnTo>
                  <a:lnTo>
                    <a:pt x="9689" y="869"/>
                  </a:lnTo>
                  <a:lnTo>
                    <a:pt x="9902" y="773"/>
                  </a:lnTo>
                  <a:lnTo>
                    <a:pt x="10133" y="676"/>
                  </a:lnTo>
                  <a:lnTo>
                    <a:pt x="10365" y="599"/>
                  </a:lnTo>
                  <a:lnTo>
                    <a:pt x="10597" y="541"/>
                  </a:lnTo>
                  <a:lnTo>
                    <a:pt x="10809" y="503"/>
                  </a:lnTo>
                  <a:lnTo>
                    <a:pt x="11041" y="464"/>
                  </a:lnTo>
                  <a:lnTo>
                    <a:pt x="11253" y="445"/>
                  </a:lnTo>
                  <a:lnTo>
                    <a:pt x="11465" y="44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6773" y="20"/>
                  </a:lnTo>
                  <a:lnTo>
                    <a:pt x="16406" y="59"/>
                  </a:lnTo>
                  <a:lnTo>
                    <a:pt x="16039" y="155"/>
                  </a:lnTo>
                  <a:lnTo>
                    <a:pt x="15673" y="290"/>
                  </a:lnTo>
                  <a:lnTo>
                    <a:pt x="15306" y="464"/>
                  </a:lnTo>
                  <a:lnTo>
                    <a:pt x="14920" y="676"/>
                  </a:lnTo>
                  <a:lnTo>
                    <a:pt x="14553" y="927"/>
                  </a:lnTo>
                  <a:lnTo>
                    <a:pt x="14187" y="1236"/>
                  </a:lnTo>
                  <a:lnTo>
                    <a:pt x="14187" y="1236"/>
                  </a:lnTo>
                  <a:lnTo>
                    <a:pt x="14553" y="927"/>
                  </a:lnTo>
                  <a:lnTo>
                    <a:pt x="14920" y="676"/>
                  </a:lnTo>
                  <a:lnTo>
                    <a:pt x="15306" y="464"/>
                  </a:lnTo>
                  <a:lnTo>
                    <a:pt x="15673" y="290"/>
                  </a:lnTo>
                  <a:lnTo>
                    <a:pt x="16039" y="155"/>
                  </a:lnTo>
                  <a:lnTo>
                    <a:pt x="16406" y="59"/>
                  </a:lnTo>
                  <a:lnTo>
                    <a:pt x="16773" y="20"/>
                  </a:lnTo>
                  <a:lnTo>
                    <a:pt x="17120" y="1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7120" y="1"/>
                  </a:lnTo>
                  <a:lnTo>
                    <a:pt x="17140" y="1"/>
                  </a:lnTo>
                  <a:lnTo>
                    <a:pt x="17140" y="1"/>
                  </a:lnTo>
                  <a:lnTo>
                    <a:pt x="171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5336925" y="4665250"/>
              <a:ext cx="73375" cy="30925"/>
            </a:xfrm>
            <a:custGeom>
              <a:avLst/>
              <a:gdLst/>
              <a:ahLst/>
              <a:cxnLst/>
              <a:rect l="l" t="t" r="r" b="b"/>
              <a:pathLst>
                <a:path w="2935" h="1237" fill="none" extrusionOk="0">
                  <a:moveTo>
                    <a:pt x="2934" y="1"/>
                  </a:moveTo>
                  <a:lnTo>
                    <a:pt x="2934" y="1"/>
                  </a:lnTo>
                  <a:lnTo>
                    <a:pt x="2587" y="20"/>
                  </a:lnTo>
                  <a:lnTo>
                    <a:pt x="2220" y="59"/>
                  </a:lnTo>
                  <a:lnTo>
                    <a:pt x="1853" y="155"/>
                  </a:lnTo>
                  <a:lnTo>
                    <a:pt x="1487" y="290"/>
                  </a:lnTo>
                  <a:lnTo>
                    <a:pt x="1120" y="464"/>
                  </a:lnTo>
                  <a:lnTo>
                    <a:pt x="734" y="676"/>
                  </a:lnTo>
                  <a:lnTo>
                    <a:pt x="367" y="927"/>
                  </a:lnTo>
                  <a:lnTo>
                    <a:pt x="1" y="1236"/>
                  </a:lnTo>
                  <a:lnTo>
                    <a:pt x="1" y="1236"/>
                  </a:lnTo>
                  <a:lnTo>
                    <a:pt x="367" y="927"/>
                  </a:lnTo>
                  <a:lnTo>
                    <a:pt x="734" y="676"/>
                  </a:lnTo>
                  <a:lnTo>
                    <a:pt x="1120" y="464"/>
                  </a:lnTo>
                  <a:lnTo>
                    <a:pt x="1487" y="290"/>
                  </a:lnTo>
                  <a:lnTo>
                    <a:pt x="1853" y="155"/>
                  </a:lnTo>
                  <a:lnTo>
                    <a:pt x="2220" y="59"/>
                  </a:lnTo>
                  <a:lnTo>
                    <a:pt x="2587" y="20"/>
                  </a:lnTo>
                  <a:lnTo>
                    <a:pt x="293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5410275" y="46652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4605900" y="4657050"/>
              <a:ext cx="32850" cy="7750"/>
            </a:xfrm>
            <a:custGeom>
              <a:avLst/>
              <a:gdLst/>
              <a:ahLst/>
              <a:cxnLst/>
              <a:rect l="l" t="t" r="r" b="b"/>
              <a:pathLst>
                <a:path w="1314" h="310" fill="none" extrusionOk="0">
                  <a:moveTo>
                    <a:pt x="1313" y="1"/>
                  </a:moveTo>
                  <a:lnTo>
                    <a:pt x="1313" y="1"/>
                  </a:lnTo>
                  <a:lnTo>
                    <a:pt x="1024" y="20"/>
                  </a:lnTo>
                  <a:lnTo>
                    <a:pt x="696" y="78"/>
                  </a:lnTo>
                  <a:lnTo>
                    <a:pt x="368" y="174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368" y="174"/>
                  </a:lnTo>
                  <a:lnTo>
                    <a:pt x="696" y="78"/>
                  </a:lnTo>
                  <a:lnTo>
                    <a:pt x="1024" y="20"/>
                  </a:lnTo>
                  <a:lnTo>
                    <a:pt x="131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4638725" y="46570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4902175" y="463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4901200" y="46319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4471775" y="4626175"/>
              <a:ext cx="302550" cy="127400"/>
            </a:xfrm>
            <a:custGeom>
              <a:avLst/>
              <a:gdLst/>
              <a:ahLst/>
              <a:cxnLst/>
              <a:rect l="l" t="t" r="r" b="b"/>
              <a:pathLst>
                <a:path w="12102" h="5096" extrusionOk="0">
                  <a:moveTo>
                    <a:pt x="0" y="5096"/>
                  </a:move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close/>
                  <a:moveTo>
                    <a:pt x="3822" y="4536"/>
                  </a:move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close/>
                  <a:moveTo>
                    <a:pt x="2239" y="4247"/>
                  </a:moveTo>
                  <a:lnTo>
                    <a:pt x="2239" y="4247"/>
                  </a:lnTo>
                  <a:lnTo>
                    <a:pt x="1988" y="4247"/>
                  </a:lnTo>
                  <a:lnTo>
                    <a:pt x="1699" y="4285"/>
                  </a:lnTo>
                  <a:lnTo>
                    <a:pt x="1428" y="4324"/>
                  </a:lnTo>
                  <a:lnTo>
                    <a:pt x="1139" y="4420"/>
                  </a:lnTo>
                  <a:lnTo>
                    <a:pt x="849" y="4517"/>
                  </a:lnTo>
                  <a:lnTo>
                    <a:pt x="560" y="4671"/>
                  </a:lnTo>
                  <a:lnTo>
                    <a:pt x="290" y="4845"/>
                  </a:lnTo>
                  <a:lnTo>
                    <a:pt x="19" y="5077"/>
                  </a:lnTo>
                  <a:lnTo>
                    <a:pt x="19" y="5077"/>
                  </a:lnTo>
                  <a:lnTo>
                    <a:pt x="290" y="4845"/>
                  </a:lnTo>
                  <a:lnTo>
                    <a:pt x="560" y="4671"/>
                  </a:lnTo>
                  <a:lnTo>
                    <a:pt x="849" y="4517"/>
                  </a:lnTo>
                  <a:lnTo>
                    <a:pt x="1139" y="4420"/>
                  </a:lnTo>
                  <a:lnTo>
                    <a:pt x="1428" y="4324"/>
                  </a:lnTo>
                  <a:lnTo>
                    <a:pt x="1699" y="4285"/>
                  </a:lnTo>
                  <a:lnTo>
                    <a:pt x="1988" y="4247"/>
                  </a:lnTo>
                  <a:lnTo>
                    <a:pt x="2239" y="4247"/>
                  </a:lnTo>
                  <a:close/>
                  <a:moveTo>
                    <a:pt x="2258" y="4247"/>
                  </a:move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close/>
                  <a:moveTo>
                    <a:pt x="5346" y="1564"/>
                  </a:moveTo>
                  <a:lnTo>
                    <a:pt x="5346" y="1564"/>
                  </a:lnTo>
                  <a:lnTo>
                    <a:pt x="5346" y="1564"/>
                  </a:lnTo>
                  <a:lnTo>
                    <a:pt x="5096" y="1680"/>
                  </a:lnTo>
                  <a:lnTo>
                    <a:pt x="4864" y="1815"/>
                  </a:lnTo>
                  <a:lnTo>
                    <a:pt x="4671" y="1931"/>
                  </a:lnTo>
                  <a:lnTo>
                    <a:pt x="4497" y="2066"/>
                  </a:lnTo>
                  <a:lnTo>
                    <a:pt x="4343" y="2220"/>
                  </a:lnTo>
                  <a:lnTo>
                    <a:pt x="4208" y="2355"/>
                  </a:lnTo>
                  <a:lnTo>
                    <a:pt x="4092" y="2490"/>
                  </a:lnTo>
                  <a:lnTo>
                    <a:pt x="3976" y="2645"/>
                  </a:lnTo>
                  <a:lnTo>
                    <a:pt x="3899" y="2780"/>
                  </a:lnTo>
                  <a:lnTo>
                    <a:pt x="3822" y="2915"/>
                  </a:lnTo>
                  <a:lnTo>
                    <a:pt x="3764" y="3069"/>
                  </a:lnTo>
                  <a:lnTo>
                    <a:pt x="3725" y="3204"/>
                  </a:lnTo>
                  <a:lnTo>
                    <a:pt x="3687" y="3475"/>
                  </a:lnTo>
                  <a:lnTo>
                    <a:pt x="3667" y="3706"/>
                  </a:lnTo>
                  <a:lnTo>
                    <a:pt x="3667" y="3706"/>
                  </a:lnTo>
                  <a:lnTo>
                    <a:pt x="3687" y="3475"/>
                  </a:lnTo>
                  <a:lnTo>
                    <a:pt x="3725" y="3204"/>
                  </a:lnTo>
                  <a:lnTo>
                    <a:pt x="3764" y="3069"/>
                  </a:lnTo>
                  <a:lnTo>
                    <a:pt x="3822" y="2915"/>
                  </a:lnTo>
                  <a:lnTo>
                    <a:pt x="3899" y="2780"/>
                  </a:lnTo>
                  <a:lnTo>
                    <a:pt x="3976" y="2645"/>
                  </a:lnTo>
                  <a:lnTo>
                    <a:pt x="4092" y="2490"/>
                  </a:lnTo>
                  <a:lnTo>
                    <a:pt x="4208" y="2355"/>
                  </a:lnTo>
                  <a:lnTo>
                    <a:pt x="4343" y="2220"/>
                  </a:lnTo>
                  <a:lnTo>
                    <a:pt x="4497" y="2066"/>
                  </a:lnTo>
                  <a:lnTo>
                    <a:pt x="4671" y="1931"/>
                  </a:lnTo>
                  <a:lnTo>
                    <a:pt x="4864" y="1815"/>
                  </a:lnTo>
                  <a:lnTo>
                    <a:pt x="5096" y="1680"/>
                  </a:lnTo>
                  <a:lnTo>
                    <a:pt x="5346" y="1564"/>
                  </a:lnTo>
                  <a:lnTo>
                    <a:pt x="5346" y="1564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389" y="1255"/>
                  </a:lnTo>
                  <a:lnTo>
                    <a:pt x="6061" y="1313"/>
                  </a:lnTo>
                  <a:lnTo>
                    <a:pt x="5733" y="1409"/>
                  </a:lnTo>
                  <a:lnTo>
                    <a:pt x="5366" y="1545"/>
                  </a:lnTo>
                  <a:lnTo>
                    <a:pt x="5366" y="1545"/>
                  </a:lnTo>
                  <a:lnTo>
                    <a:pt x="5733" y="1409"/>
                  </a:lnTo>
                  <a:lnTo>
                    <a:pt x="6061" y="1313"/>
                  </a:lnTo>
                  <a:lnTo>
                    <a:pt x="6389" y="1255"/>
                  </a:lnTo>
                  <a:lnTo>
                    <a:pt x="6678" y="1236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678" y="1236"/>
                  </a:lnTo>
                  <a:lnTo>
                    <a:pt x="6698" y="1236"/>
                  </a:lnTo>
                  <a:lnTo>
                    <a:pt x="6698" y="1236"/>
                  </a:lnTo>
                  <a:lnTo>
                    <a:pt x="6678" y="1236"/>
                  </a:lnTo>
                  <a:close/>
                  <a:moveTo>
                    <a:pt x="12102" y="1"/>
                  </a:moveTo>
                  <a:lnTo>
                    <a:pt x="12102" y="1"/>
                  </a:lnTo>
                  <a:lnTo>
                    <a:pt x="12102" y="1"/>
                  </a:lnTo>
                  <a:lnTo>
                    <a:pt x="11851" y="97"/>
                  </a:lnTo>
                  <a:lnTo>
                    <a:pt x="11600" y="194"/>
                  </a:lnTo>
                  <a:lnTo>
                    <a:pt x="11349" y="290"/>
                  </a:lnTo>
                  <a:lnTo>
                    <a:pt x="11117" y="406"/>
                  </a:lnTo>
                  <a:lnTo>
                    <a:pt x="10886" y="541"/>
                  </a:lnTo>
                  <a:lnTo>
                    <a:pt x="10654" y="676"/>
                  </a:lnTo>
                  <a:lnTo>
                    <a:pt x="10461" y="811"/>
                  </a:lnTo>
                  <a:lnTo>
                    <a:pt x="10249" y="985"/>
                  </a:lnTo>
                  <a:lnTo>
                    <a:pt x="10056" y="1139"/>
                  </a:lnTo>
                  <a:lnTo>
                    <a:pt x="9882" y="1313"/>
                  </a:lnTo>
                  <a:lnTo>
                    <a:pt x="9728" y="1506"/>
                  </a:lnTo>
                  <a:lnTo>
                    <a:pt x="9573" y="1718"/>
                  </a:lnTo>
                  <a:lnTo>
                    <a:pt x="9419" y="1911"/>
                  </a:lnTo>
                  <a:lnTo>
                    <a:pt x="9303" y="2143"/>
                  </a:lnTo>
                  <a:lnTo>
                    <a:pt x="9187" y="2375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187" y="2375"/>
                  </a:lnTo>
                  <a:lnTo>
                    <a:pt x="9303" y="2143"/>
                  </a:lnTo>
                  <a:lnTo>
                    <a:pt x="9419" y="1911"/>
                  </a:lnTo>
                  <a:lnTo>
                    <a:pt x="9573" y="1718"/>
                  </a:lnTo>
                  <a:lnTo>
                    <a:pt x="9728" y="1506"/>
                  </a:lnTo>
                  <a:lnTo>
                    <a:pt x="9882" y="1313"/>
                  </a:lnTo>
                  <a:lnTo>
                    <a:pt x="10056" y="1139"/>
                  </a:lnTo>
                  <a:lnTo>
                    <a:pt x="10249" y="985"/>
                  </a:lnTo>
                  <a:lnTo>
                    <a:pt x="10461" y="811"/>
                  </a:lnTo>
                  <a:lnTo>
                    <a:pt x="10654" y="676"/>
                  </a:lnTo>
                  <a:lnTo>
                    <a:pt x="10886" y="541"/>
                  </a:lnTo>
                  <a:lnTo>
                    <a:pt x="11117" y="406"/>
                  </a:lnTo>
                  <a:lnTo>
                    <a:pt x="11349" y="290"/>
                  </a:lnTo>
                  <a:lnTo>
                    <a:pt x="11600" y="194"/>
                  </a:lnTo>
                  <a:lnTo>
                    <a:pt x="11851" y="97"/>
                  </a:lnTo>
                  <a:lnTo>
                    <a:pt x="12102" y="1"/>
                  </a:lnTo>
                  <a:lnTo>
                    <a:pt x="121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4699025" y="4626175"/>
              <a:ext cx="75300" cy="65175"/>
            </a:xfrm>
            <a:custGeom>
              <a:avLst/>
              <a:gdLst/>
              <a:ahLst/>
              <a:cxnLst/>
              <a:rect l="l" t="t" r="r" b="b"/>
              <a:pathLst>
                <a:path w="3012" h="2607" fill="none" extrusionOk="0">
                  <a:moveTo>
                    <a:pt x="3012" y="1"/>
                  </a:moveTo>
                  <a:lnTo>
                    <a:pt x="3012" y="1"/>
                  </a:lnTo>
                  <a:lnTo>
                    <a:pt x="3012" y="1"/>
                  </a:lnTo>
                  <a:lnTo>
                    <a:pt x="2761" y="97"/>
                  </a:lnTo>
                  <a:lnTo>
                    <a:pt x="2510" y="194"/>
                  </a:lnTo>
                  <a:lnTo>
                    <a:pt x="2259" y="290"/>
                  </a:lnTo>
                  <a:lnTo>
                    <a:pt x="2027" y="406"/>
                  </a:lnTo>
                  <a:lnTo>
                    <a:pt x="1796" y="541"/>
                  </a:lnTo>
                  <a:lnTo>
                    <a:pt x="1564" y="676"/>
                  </a:lnTo>
                  <a:lnTo>
                    <a:pt x="1371" y="811"/>
                  </a:lnTo>
                  <a:lnTo>
                    <a:pt x="1159" y="985"/>
                  </a:lnTo>
                  <a:lnTo>
                    <a:pt x="966" y="1139"/>
                  </a:lnTo>
                  <a:lnTo>
                    <a:pt x="792" y="1313"/>
                  </a:lnTo>
                  <a:lnTo>
                    <a:pt x="638" y="1506"/>
                  </a:lnTo>
                  <a:lnTo>
                    <a:pt x="483" y="1718"/>
                  </a:lnTo>
                  <a:lnTo>
                    <a:pt x="329" y="1911"/>
                  </a:lnTo>
                  <a:lnTo>
                    <a:pt x="213" y="2143"/>
                  </a:lnTo>
                  <a:lnTo>
                    <a:pt x="97" y="2375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97" y="2375"/>
                  </a:lnTo>
                  <a:lnTo>
                    <a:pt x="213" y="2143"/>
                  </a:lnTo>
                  <a:lnTo>
                    <a:pt x="329" y="1911"/>
                  </a:lnTo>
                  <a:lnTo>
                    <a:pt x="483" y="1718"/>
                  </a:lnTo>
                  <a:lnTo>
                    <a:pt x="638" y="1506"/>
                  </a:lnTo>
                  <a:lnTo>
                    <a:pt x="792" y="1313"/>
                  </a:lnTo>
                  <a:lnTo>
                    <a:pt x="966" y="1139"/>
                  </a:lnTo>
                  <a:lnTo>
                    <a:pt x="1159" y="985"/>
                  </a:lnTo>
                  <a:lnTo>
                    <a:pt x="1371" y="811"/>
                  </a:lnTo>
                  <a:lnTo>
                    <a:pt x="1564" y="676"/>
                  </a:lnTo>
                  <a:lnTo>
                    <a:pt x="1796" y="541"/>
                  </a:lnTo>
                  <a:lnTo>
                    <a:pt x="2027" y="406"/>
                  </a:lnTo>
                  <a:lnTo>
                    <a:pt x="2259" y="290"/>
                  </a:lnTo>
                  <a:lnTo>
                    <a:pt x="2510" y="194"/>
                  </a:lnTo>
                  <a:lnTo>
                    <a:pt x="2761" y="97"/>
                  </a:lnTo>
                  <a:lnTo>
                    <a:pt x="3012" y="1"/>
                  </a:lnTo>
                  <a:lnTo>
                    <a:pt x="301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4774300" y="46261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extrusionOk="0">
                  <a:moveTo>
                    <a:pt x="26906" y="1"/>
                  </a:move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48" y="16495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fill="none" extrusionOk="0">
                  <a:moveTo>
                    <a:pt x="26925" y="1"/>
                  </a:moveTo>
                  <a:lnTo>
                    <a:pt x="26925" y="1"/>
                  </a:lnTo>
                  <a:lnTo>
                    <a:pt x="26906" y="1"/>
                  </a:lnTo>
                  <a:lnTo>
                    <a:pt x="26906" y="1"/>
                  </a:ln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802" y="310"/>
                  </a:lnTo>
                  <a:lnTo>
                    <a:pt x="24783" y="310"/>
                  </a:lnTo>
                  <a:lnTo>
                    <a:pt x="24783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01" y="4556"/>
                  </a:lnTo>
                  <a:lnTo>
                    <a:pt x="14901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446" y="7779"/>
                  </a:lnTo>
                  <a:lnTo>
                    <a:pt x="11408" y="7779"/>
                  </a:lnTo>
                  <a:lnTo>
                    <a:pt x="11408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173" y="20788"/>
                  </a:lnTo>
                  <a:lnTo>
                    <a:pt x="5173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224" y="29512"/>
                  </a:lnTo>
                  <a:lnTo>
                    <a:pt x="3224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29975" y="15268"/>
                  </a:lnTo>
                  <a:lnTo>
                    <a:pt x="29975" y="15268"/>
                  </a:lnTo>
                  <a:lnTo>
                    <a:pt x="30226" y="15268"/>
                  </a:lnTo>
                  <a:lnTo>
                    <a:pt x="30322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lnTo>
                    <a:pt x="26925" y="1"/>
                  </a:lnTo>
                  <a:lnTo>
                    <a:pt x="269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4774300" y="4618450"/>
              <a:ext cx="127900" cy="14025"/>
            </a:xfrm>
            <a:custGeom>
              <a:avLst/>
              <a:gdLst/>
              <a:ahLst/>
              <a:cxnLst/>
              <a:rect l="l" t="t" r="r" b="b"/>
              <a:pathLst>
                <a:path w="5116" h="561" extrusionOk="0">
                  <a:moveTo>
                    <a:pt x="5116" y="560"/>
                  </a:moveTo>
                  <a:lnTo>
                    <a:pt x="5116" y="560"/>
                  </a:lnTo>
                  <a:lnTo>
                    <a:pt x="5116" y="560"/>
                  </a:lnTo>
                  <a:lnTo>
                    <a:pt x="5116" y="560"/>
                  </a:lnTo>
                  <a:close/>
                  <a:moveTo>
                    <a:pt x="5077" y="541"/>
                  </a:moveTo>
                  <a:lnTo>
                    <a:pt x="5077" y="541"/>
                  </a:lnTo>
                  <a:lnTo>
                    <a:pt x="5096" y="541"/>
                  </a:lnTo>
                  <a:lnTo>
                    <a:pt x="5096" y="541"/>
                  </a:lnTo>
                  <a:lnTo>
                    <a:pt x="5077" y="541"/>
                  </a:lnTo>
                  <a:close/>
                  <a:moveTo>
                    <a:pt x="20" y="310"/>
                  </a:moveTo>
                  <a:lnTo>
                    <a:pt x="20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20" y="310"/>
                  </a:lnTo>
                  <a:close/>
                  <a:moveTo>
                    <a:pt x="2143" y="1"/>
                  </a:moveTo>
                  <a:lnTo>
                    <a:pt x="2143" y="1"/>
                  </a:lnTo>
                  <a:lnTo>
                    <a:pt x="1603" y="20"/>
                  </a:lnTo>
                  <a:lnTo>
                    <a:pt x="1082" y="78"/>
                  </a:lnTo>
                  <a:lnTo>
                    <a:pt x="541" y="174"/>
                  </a:lnTo>
                  <a:lnTo>
                    <a:pt x="39" y="310"/>
                  </a:lnTo>
                  <a:lnTo>
                    <a:pt x="39" y="310"/>
                  </a:lnTo>
                  <a:lnTo>
                    <a:pt x="541" y="174"/>
                  </a:lnTo>
                  <a:lnTo>
                    <a:pt x="1082" y="78"/>
                  </a:lnTo>
                  <a:lnTo>
                    <a:pt x="1603" y="20"/>
                  </a:lnTo>
                  <a:lnTo>
                    <a:pt x="2143" y="1"/>
                  </a:lnTo>
                  <a:close/>
                  <a:moveTo>
                    <a:pt x="2162" y="1"/>
                  </a:move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4775275" y="4618450"/>
              <a:ext cx="52625" cy="7750"/>
            </a:xfrm>
            <a:custGeom>
              <a:avLst/>
              <a:gdLst/>
              <a:ahLst/>
              <a:cxnLst/>
              <a:rect l="l" t="t" r="r" b="b"/>
              <a:pathLst>
                <a:path w="2105" h="310" fill="none" extrusionOk="0">
                  <a:moveTo>
                    <a:pt x="2104" y="1"/>
                  </a:moveTo>
                  <a:lnTo>
                    <a:pt x="2104" y="1"/>
                  </a:lnTo>
                  <a:lnTo>
                    <a:pt x="1564" y="20"/>
                  </a:lnTo>
                  <a:lnTo>
                    <a:pt x="1043" y="78"/>
                  </a:lnTo>
                  <a:lnTo>
                    <a:pt x="502" y="174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502" y="174"/>
                  </a:lnTo>
                  <a:lnTo>
                    <a:pt x="1043" y="78"/>
                  </a:lnTo>
                  <a:lnTo>
                    <a:pt x="1564" y="20"/>
                  </a:lnTo>
                  <a:lnTo>
                    <a:pt x="210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4828350" y="46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4902175" y="4592400"/>
              <a:ext cx="44425" cy="39100"/>
            </a:xfrm>
            <a:custGeom>
              <a:avLst/>
              <a:gdLst/>
              <a:ahLst/>
              <a:cxnLst/>
              <a:rect l="l" t="t" r="r" b="b"/>
              <a:pathLst>
                <a:path w="1777" h="1564" fill="none" extrusionOk="0">
                  <a:moveTo>
                    <a:pt x="1776" y="0"/>
                  </a:moveTo>
                  <a:lnTo>
                    <a:pt x="1776" y="0"/>
                  </a:lnTo>
                  <a:lnTo>
                    <a:pt x="1487" y="20"/>
                  </a:lnTo>
                  <a:lnTo>
                    <a:pt x="1197" y="78"/>
                  </a:lnTo>
                  <a:lnTo>
                    <a:pt x="1043" y="116"/>
                  </a:lnTo>
                  <a:lnTo>
                    <a:pt x="908" y="155"/>
                  </a:lnTo>
                  <a:lnTo>
                    <a:pt x="753" y="232"/>
                  </a:lnTo>
                  <a:lnTo>
                    <a:pt x="618" y="309"/>
                  </a:lnTo>
                  <a:lnTo>
                    <a:pt x="483" y="386"/>
                  </a:lnTo>
                  <a:lnTo>
                    <a:pt x="367" y="502"/>
                  </a:lnTo>
                  <a:lnTo>
                    <a:pt x="271" y="618"/>
                  </a:lnTo>
                  <a:lnTo>
                    <a:pt x="174" y="772"/>
                  </a:lnTo>
                  <a:lnTo>
                    <a:pt x="116" y="927"/>
                  </a:lnTo>
                  <a:lnTo>
                    <a:pt x="58" y="1120"/>
                  </a:lnTo>
                  <a:lnTo>
                    <a:pt x="20" y="1332"/>
                  </a:lnTo>
                  <a:lnTo>
                    <a:pt x="1" y="1564"/>
                  </a:lnTo>
                  <a:lnTo>
                    <a:pt x="1" y="1564"/>
                  </a:lnTo>
                  <a:lnTo>
                    <a:pt x="20" y="1332"/>
                  </a:lnTo>
                  <a:lnTo>
                    <a:pt x="58" y="1120"/>
                  </a:lnTo>
                  <a:lnTo>
                    <a:pt x="116" y="927"/>
                  </a:lnTo>
                  <a:lnTo>
                    <a:pt x="174" y="772"/>
                  </a:lnTo>
                  <a:lnTo>
                    <a:pt x="271" y="618"/>
                  </a:lnTo>
                  <a:lnTo>
                    <a:pt x="367" y="502"/>
                  </a:lnTo>
                  <a:lnTo>
                    <a:pt x="483" y="386"/>
                  </a:lnTo>
                  <a:lnTo>
                    <a:pt x="618" y="309"/>
                  </a:lnTo>
                  <a:lnTo>
                    <a:pt x="753" y="232"/>
                  </a:lnTo>
                  <a:lnTo>
                    <a:pt x="908" y="155"/>
                  </a:lnTo>
                  <a:lnTo>
                    <a:pt x="1043" y="116"/>
                  </a:lnTo>
                  <a:lnTo>
                    <a:pt x="1197" y="78"/>
                  </a:lnTo>
                  <a:lnTo>
                    <a:pt x="1487" y="20"/>
                  </a:lnTo>
                  <a:lnTo>
                    <a:pt x="177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4948025" y="459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5111100" y="45769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5111600" y="45760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5284825" y="456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4964425" y="4552825"/>
              <a:ext cx="79150" cy="41050"/>
            </a:xfrm>
            <a:custGeom>
              <a:avLst/>
              <a:gdLst/>
              <a:ahLst/>
              <a:cxnLst/>
              <a:rect l="l" t="t" r="r" b="b"/>
              <a:pathLst>
                <a:path w="3166" h="1642" fill="none" extrusionOk="0">
                  <a:moveTo>
                    <a:pt x="3166" y="1"/>
                  </a:moveTo>
                  <a:lnTo>
                    <a:pt x="3166" y="1"/>
                  </a:lnTo>
                  <a:lnTo>
                    <a:pt x="2799" y="20"/>
                  </a:lnTo>
                  <a:lnTo>
                    <a:pt x="2413" y="78"/>
                  </a:lnTo>
                  <a:lnTo>
                    <a:pt x="2220" y="136"/>
                  </a:lnTo>
                  <a:lnTo>
                    <a:pt x="2027" y="194"/>
                  </a:lnTo>
                  <a:lnTo>
                    <a:pt x="1834" y="271"/>
                  </a:lnTo>
                  <a:lnTo>
                    <a:pt x="1622" y="348"/>
                  </a:lnTo>
                  <a:lnTo>
                    <a:pt x="1429" y="445"/>
                  </a:lnTo>
                  <a:lnTo>
                    <a:pt x="1216" y="580"/>
                  </a:lnTo>
                  <a:lnTo>
                    <a:pt x="1023" y="715"/>
                  </a:lnTo>
                  <a:lnTo>
                    <a:pt x="811" y="850"/>
                  </a:lnTo>
                  <a:lnTo>
                    <a:pt x="599" y="1024"/>
                  </a:lnTo>
                  <a:lnTo>
                    <a:pt x="406" y="1217"/>
                  </a:lnTo>
                  <a:lnTo>
                    <a:pt x="193" y="1429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193" y="1429"/>
                  </a:lnTo>
                  <a:lnTo>
                    <a:pt x="406" y="1217"/>
                  </a:lnTo>
                  <a:lnTo>
                    <a:pt x="599" y="1024"/>
                  </a:lnTo>
                  <a:lnTo>
                    <a:pt x="811" y="850"/>
                  </a:lnTo>
                  <a:lnTo>
                    <a:pt x="1023" y="715"/>
                  </a:lnTo>
                  <a:lnTo>
                    <a:pt x="1216" y="580"/>
                  </a:lnTo>
                  <a:lnTo>
                    <a:pt x="1429" y="445"/>
                  </a:lnTo>
                  <a:lnTo>
                    <a:pt x="1622" y="348"/>
                  </a:lnTo>
                  <a:lnTo>
                    <a:pt x="1834" y="271"/>
                  </a:lnTo>
                  <a:lnTo>
                    <a:pt x="2027" y="194"/>
                  </a:lnTo>
                  <a:lnTo>
                    <a:pt x="2220" y="136"/>
                  </a:lnTo>
                  <a:lnTo>
                    <a:pt x="2413" y="78"/>
                  </a:lnTo>
                  <a:lnTo>
                    <a:pt x="2799" y="20"/>
                  </a:lnTo>
                  <a:lnTo>
                    <a:pt x="316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5044025" y="45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5112075" y="4527750"/>
              <a:ext cx="85900" cy="47775"/>
            </a:xfrm>
            <a:custGeom>
              <a:avLst/>
              <a:gdLst/>
              <a:ahLst/>
              <a:cxnLst/>
              <a:rect l="l" t="t" r="r" b="b"/>
              <a:pathLst>
                <a:path w="3436" h="1911" fill="none" extrusionOk="0">
                  <a:moveTo>
                    <a:pt x="3436" y="0"/>
                  </a:moveTo>
                  <a:lnTo>
                    <a:pt x="3436" y="0"/>
                  </a:lnTo>
                  <a:lnTo>
                    <a:pt x="3224" y="19"/>
                  </a:lnTo>
                  <a:lnTo>
                    <a:pt x="3011" y="19"/>
                  </a:lnTo>
                  <a:lnTo>
                    <a:pt x="2799" y="58"/>
                  </a:lnTo>
                  <a:lnTo>
                    <a:pt x="2587" y="97"/>
                  </a:lnTo>
                  <a:lnTo>
                    <a:pt x="2374" y="155"/>
                  </a:lnTo>
                  <a:lnTo>
                    <a:pt x="2162" y="232"/>
                  </a:lnTo>
                  <a:lnTo>
                    <a:pt x="1930" y="309"/>
                  </a:lnTo>
                  <a:lnTo>
                    <a:pt x="1718" y="425"/>
                  </a:lnTo>
                  <a:lnTo>
                    <a:pt x="1506" y="541"/>
                  </a:lnTo>
                  <a:lnTo>
                    <a:pt x="1294" y="676"/>
                  </a:lnTo>
                  <a:lnTo>
                    <a:pt x="1062" y="830"/>
                  </a:lnTo>
                  <a:lnTo>
                    <a:pt x="850" y="1004"/>
                  </a:lnTo>
                  <a:lnTo>
                    <a:pt x="637" y="1197"/>
                  </a:lnTo>
                  <a:lnTo>
                    <a:pt x="425" y="1409"/>
                  </a:lnTo>
                  <a:lnTo>
                    <a:pt x="213" y="1660"/>
                  </a:lnTo>
                  <a:lnTo>
                    <a:pt x="0" y="1911"/>
                  </a:lnTo>
                  <a:lnTo>
                    <a:pt x="0" y="1911"/>
                  </a:lnTo>
                  <a:lnTo>
                    <a:pt x="213" y="1660"/>
                  </a:lnTo>
                  <a:lnTo>
                    <a:pt x="425" y="1409"/>
                  </a:lnTo>
                  <a:lnTo>
                    <a:pt x="637" y="1197"/>
                  </a:lnTo>
                  <a:lnTo>
                    <a:pt x="850" y="1004"/>
                  </a:lnTo>
                  <a:lnTo>
                    <a:pt x="1062" y="830"/>
                  </a:lnTo>
                  <a:lnTo>
                    <a:pt x="1294" y="676"/>
                  </a:lnTo>
                  <a:lnTo>
                    <a:pt x="1506" y="541"/>
                  </a:lnTo>
                  <a:lnTo>
                    <a:pt x="1718" y="425"/>
                  </a:lnTo>
                  <a:lnTo>
                    <a:pt x="1930" y="309"/>
                  </a:lnTo>
                  <a:lnTo>
                    <a:pt x="2162" y="232"/>
                  </a:lnTo>
                  <a:lnTo>
                    <a:pt x="2374" y="155"/>
                  </a:lnTo>
                  <a:lnTo>
                    <a:pt x="2587" y="97"/>
                  </a:lnTo>
                  <a:lnTo>
                    <a:pt x="2799" y="58"/>
                  </a:lnTo>
                  <a:lnTo>
                    <a:pt x="3011" y="19"/>
                  </a:lnTo>
                  <a:lnTo>
                    <a:pt x="3224" y="19"/>
                  </a:lnTo>
                  <a:lnTo>
                    <a:pt x="343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5197950" y="452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4902175" y="4454400"/>
              <a:ext cx="465650" cy="177100"/>
            </a:xfrm>
            <a:custGeom>
              <a:avLst/>
              <a:gdLst/>
              <a:ahLst/>
              <a:cxnLst/>
              <a:rect l="l" t="t" r="r" b="b"/>
              <a:pathLst>
                <a:path w="18626" h="7084" extrusionOk="0">
                  <a:moveTo>
                    <a:pt x="1776" y="5520"/>
                  </a:moveTo>
                  <a:lnTo>
                    <a:pt x="1776" y="5520"/>
                  </a:lnTo>
                  <a:lnTo>
                    <a:pt x="1487" y="5540"/>
                  </a:lnTo>
                  <a:lnTo>
                    <a:pt x="1197" y="5598"/>
                  </a:lnTo>
                  <a:lnTo>
                    <a:pt x="1043" y="5636"/>
                  </a:lnTo>
                  <a:lnTo>
                    <a:pt x="908" y="5675"/>
                  </a:lnTo>
                  <a:lnTo>
                    <a:pt x="753" y="5752"/>
                  </a:lnTo>
                  <a:lnTo>
                    <a:pt x="618" y="5829"/>
                  </a:lnTo>
                  <a:lnTo>
                    <a:pt x="483" y="5906"/>
                  </a:lnTo>
                  <a:lnTo>
                    <a:pt x="367" y="6022"/>
                  </a:lnTo>
                  <a:lnTo>
                    <a:pt x="271" y="6138"/>
                  </a:lnTo>
                  <a:lnTo>
                    <a:pt x="174" y="6292"/>
                  </a:lnTo>
                  <a:lnTo>
                    <a:pt x="116" y="6447"/>
                  </a:lnTo>
                  <a:lnTo>
                    <a:pt x="58" y="6640"/>
                  </a:lnTo>
                  <a:lnTo>
                    <a:pt x="20" y="6852"/>
                  </a:lnTo>
                  <a:lnTo>
                    <a:pt x="1" y="7084"/>
                  </a:lnTo>
                  <a:lnTo>
                    <a:pt x="1" y="7084"/>
                  </a:lnTo>
                  <a:lnTo>
                    <a:pt x="20" y="6852"/>
                  </a:lnTo>
                  <a:lnTo>
                    <a:pt x="58" y="6640"/>
                  </a:lnTo>
                  <a:lnTo>
                    <a:pt x="116" y="6447"/>
                  </a:lnTo>
                  <a:lnTo>
                    <a:pt x="174" y="6292"/>
                  </a:lnTo>
                  <a:lnTo>
                    <a:pt x="271" y="6138"/>
                  </a:lnTo>
                  <a:lnTo>
                    <a:pt x="367" y="6022"/>
                  </a:lnTo>
                  <a:lnTo>
                    <a:pt x="483" y="5906"/>
                  </a:lnTo>
                  <a:lnTo>
                    <a:pt x="618" y="5829"/>
                  </a:lnTo>
                  <a:lnTo>
                    <a:pt x="753" y="5752"/>
                  </a:lnTo>
                  <a:lnTo>
                    <a:pt x="908" y="5675"/>
                  </a:lnTo>
                  <a:lnTo>
                    <a:pt x="1043" y="5636"/>
                  </a:lnTo>
                  <a:lnTo>
                    <a:pt x="1197" y="5598"/>
                  </a:lnTo>
                  <a:lnTo>
                    <a:pt x="1487" y="5540"/>
                  </a:lnTo>
                  <a:lnTo>
                    <a:pt x="1776" y="5520"/>
                  </a:lnTo>
                  <a:close/>
                  <a:moveTo>
                    <a:pt x="1834" y="5520"/>
                  </a:move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close/>
                  <a:moveTo>
                    <a:pt x="8358" y="4903"/>
                  </a:moveTo>
                  <a:lnTo>
                    <a:pt x="8358" y="4903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03"/>
                  </a:lnTo>
                  <a:close/>
                  <a:moveTo>
                    <a:pt x="8377" y="4864"/>
                  </a:moveTo>
                  <a:lnTo>
                    <a:pt x="8377" y="4864"/>
                  </a:lnTo>
                  <a:lnTo>
                    <a:pt x="8377" y="4884"/>
                  </a:lnTo>
                  <a:lnTo>
                    <a:pt x="8377" y="4884"/>
                  </a:lnTo>
                  <a:lnTo>
                    <a:pt x="8377" y="4864"/>
                  </a:lnTo>
                  <a:close/>
                  <a:moveTo>
                    <a:pt x="15306" y="4324"/>
                  </a:move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close/>
                  <a:moveTo>
                    <a:pt x="5656" y="3938"/>
                  </a:moveTo>
                  <a:lnTo>
                    <a:pt x="5656" y="3938"/>
                  </a:lnTo>
                  <a:lnTo>
                    <a:pt x="5289" y="3957"/>
                  </a:lnTo>
                  <a:lnTo>
                    <a:pt x="4903" y="4015"/>
                  </a:lnTo>
                  <a:lnTo>
                    <a:pt x="4710" y="4073"/>
                  </a:lnTo>
                  <a:lnTo>
                    <a:pt x="4517" y="4131"/>
                  </a:lnTo>
                  <a:lnTo>
                    <a:pt x="4324" y="4208"/>
                  </a:lnTo>
                  <a:lnTo>
                    <a:pt x="4112" y="4285"/>
                  </a:lnTo>
                  <a:lnTo>
                    <a:pt x="3919" y="4382"/>
                  </a:lnTo>
                  <a:lnTo>
                    <a:pt x="3706" y="4517"/>
                  </a:lnTo>
                  <a:lnTo>
                    <a:pt x="3513" y="4652"/>
                  </a:lnTo>
                  <a:lnTo>
                    <a:pt x="3301" y="4787"/>
                  </a:lnTo>
                  <a:lnTo>
                    <a:pt x="3089" y="4961"/>
                  </a:lnTo>
                  <a:lnTo>
                    <a:pt x="2896" y="5154"/>
                  </a:lnTo>
                  <a:lnTo>
                    <a:pt x="2683" y="5366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683" y="5366"/>
                  </a:lnTo>
                  <a:lnTo>
                    <a:pt x="2896" y="5154"/>
                  </a:lnTo>
                  <a:lnTo>
                    <a:pt x="3089" y="4961"/>
                  </a:lnTo>
                  <a:lnTo>
                    <a:pt x="3301" y="4787"/>
                  </a:lnTo>
                  <a:lnTo>
                    <a:pt x="3513" y="4652"/>
                  </a:lnTo>
                  <a:lnTo>
                    <a:pt x="3706" y="4517"/>
                  </a:lnTo>
                  <a:lnTo>
                    <a:pt x="3919" y="4382"/>
                  </a:lnTo>
                  <a:lnTo>
                    <a:pt x="4112" y="4285"/>
                  </a:lnTo>
                  <a:lnTo>
                    <a:pt x="4324" y="4208"/>
                  </a:lnTo>
                  <a:lnTo>
                    <a:pt x="4517" y="4131"/>
                  </a:lnTo>
                  <a:lnTo>
                    <a:pt x="4710" y="4073"/>
                  </a:lnTo>
                  <a:lnTo>
                    <a:pt x="4903" y="4015"/>
                  </a:lnTo>
                  <a:lnTo>
                    <a:pt x="5289" y="3957"/>
                  </a:lnTo>
                  <a:lnTo>
                    <a:pt x="5656" y="3938"/>
                  </a:lnTo>
                  <a:close/>
                  <a:moveTo>
                    <a:pt x="5675" y="3938"/>
                  </a:move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620" y="2953"/>
                  </a:lnTo>
                  <a:lnTo>
                    <a:pt x="11407" y="2953"/>
                  </a:lnTo>
                  <a:lnTo>
                    <a:pt x="11195" y="2992"/>
                  </a:lnTo>
                  <a:lnTo>
                    <a:pt x="10983" y="3031"/>
                  </a:lnTo>
                  <a:lnTo>
                    <a:pt x="10770" y="3089"/>
                  </a:lnTo>
                  <a:lnTo>
                    <a:pt x="10558" y="3166"/>
                  </a:lnTo>
                  <a:lnTo>
                    <a:pt x="10326" y="3243"/>
                  </a:lnTo>
                  <a:lnTo>
                    <a:pt x="10114" y="3359"/>
                  </a:lnTo>
                  <a:lnTo>
                    <a:pt x="9902" y="3475"/>
                  </a:lnTo>
                  <a:lnTo>
                    <a:pt x="9690" y="3610"/>
                  </a:lnTo>
                  <a:lnTo>
                    <a:pt x="9458" y="3764"/>
                  </a:lnTo>
                  <a:lnTo>
                    <a:pt x="9246" y="3938"/>
                  </a:lnTo>
                  <a:lnTo>
                    <a:pt x="9033" y="4131"/>
                  </a:lnTo>
                  <a:lnTo>
                    <a:pt x="8821" y="4343"/>
                  </a:lnTo>
                  <a:lnTo>
                    <a:pt x="8609" y="4594"/>
                  </a:lnTo>
                  <a:lnTo>
                    <a:pt x="8396" y="4845"/>
                  </a:lnTo>
                  <a:lnTo>
                    <a:pt x="8396" y="4845"/>
                  </a:lnTo>
                  <a:lnTo>
                    <a:pt x="8609" y="4594"/>
                  </a:lnTo>
                  <a:lnTo>
                    <a:pt x="8821" y="4343"/>
                  </a:lnTo>
                  <a:lnTo>
                    <a:pt x="9033" y="4131"/>
                  </a:lnTo>
                  <a:lnTo>
                    <a:pt x="9246" y="3938"/>
                  </a:lnTo>
                  <a:lnTo>
                    <a:pt x="9458" y="3764"/>
                  </a:lnTo>
                  <a:lnTo>
                    <a:pt x="9690" y="3610"/>
                  </a:lnTo>
                  <a:lnTo>
                    <a:pt x="9902" y="3475"/>
                  </a:lnTo>
                  <a:lnTo>
                    <a:pt x="10114" y="3359"/>
                  </a:lnTo>
                  <a:lnTo>
                    <a:pt x="10326" y="3243"/>
                  </a:lnTo>
                  <a:lnTo>
                    <a:pt x="10558" y="3166"/>
                  </a:lnTo>
                  <a:lnTo>
                    <a:pt x="10770" y="3089"/>
                  </a:lnTo>
                  <a:lnTo>
                    <a:pt x="10983" y="3031"/>
                  </a:lnTo>
                  <a:lnTo>
                    <a:pt x="11195" y="2992"/>
                  </a:lnTo>
                  <a:lnTo>
                    <a:pt x="11407" y="2953"/>
                  </a:lnTo>
                  <a:lnTo>
                    <a:pt x="11620" y="2953"/>
                  </a:lnTo>
                  <a:lnTo>
                    <a:pt x="11832" y="2934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close/>
                  <a:moveTo>
                    <a:pt x="18626" y="0"/>
                  </a:moveTo>
                  <a:lnTo>
                    <a:pt x="18626" y="0"/>
                  </a:lnTo>
                  <a:lnTo>
                    <a:pt x="18626" y="0"/>
                  </a:lnTo>
                  <a:lnTo>
                    <a:pt x="18259" y="97"/>
                  </a:lnTo>
                  <a:lnTo>
                    <a:pt x="17912" y="232"/>
                  </a:lnTo>
                  <a:lnTo>
                    <a:pt x="17584" y="386"/>
                  </a:lnTo>
                  <a:lnTo>
                    <a:pt x="17275" y="579"/>
                  </a:lnTo>
                  <a:lnTo>
                    <a:pt x="16985" y="772"/>
                  </a:lnTo>
                  <a:lnTo>
                    <a:pt x="16696" y="985"/>
                  </a:lnTo>
                  <a:lnTo>
                    <a:pt x="16445" y="1236"/>
                  </a:lnTo>
                  <a:lnTo>
                    <a:pt x="16213" y="1487"/>
                  </a:lnTo>
                  <a:lnTo>
                    <a:pt x="16001" y="1757"/>
                  </a:lnTo>
                  <a:lnTo>
                    <a:pt x="15808" y="2046"/>
                  </a:lnTo>
                  <a:lnTo>
                    <a:pt x="15654" y="2336"/>
                  </a:lnTo>
                  <a:lnTo>
                    <a:pt x="15518" y="2645"/>
                  </a:lnTo>
                  <a:lnTo>
                    <a:pt x="15422" y="2953"/>
                  </a:lnTo>
                  <a:lnTo>
                    <a:pt x="15345" y="3262"/>
                  </a:lnTo>
                  <a:lnTo>
                    <a:pt x="15287" y="3590"/>
                  </a:lnTo>
                  <a:lnTo>
                    <a:pt x="15268" y="3918"/>
                  </a:lnTo>
                  <a:lnTo>
                    <a:pt x="15268" y="3918"/>
                  </a:lnTo>
                  <a:lnTo>
                    <a:pt x="15287" y="3590"/>
                  </a:lnTo>
                  <a:lnTo>
                    <a:pt x="15345" y="3262"/>
                  </a:lnTo>
                  <a:lnTo>
                    <a:pt x="15422" y="2953"/>
                  </a:lnTo>
                  <a:lnTo>
                    <a:pt x="15518" y="2645"/>
                  </a:lnTo>
                  <a:lnTo>
                    <a:pt x="15654" y="2336"/>
                  </a:lnTo>
                  <a:lnTo>
                    <a:pt x="15808" y="2046"/>
                  </a:lnTo>
                  <a:lnTo>
                    <a:pt x="16001" y="1757"/>
                  </a:lnTo>
                  <a:lnTo>
                    <a:pt x="16213" y="1487"/>
                  </a:lnTo>
                  <a:lnTo>
                    <a:pt x="16445" y="1236"/>
                  </a:lnTo>
                  <a:lnTo>
                    <a:pt x="16696" y="985"/>
                  </a:lnTo>
                  <a:lnTo>
                    <a:pt x="16985" y="772"/>
                  </a:lnTo>
                  <a:lnTo>
                    <a:pt x="17275" y="579"/>
                  </a:lnTo>
                  <a:lnTo>
                    <a:pt x="17584" y="386"/>
                  </a:lnTo>
                  <a:lnTo>
                    <a:pt x="17912" y="232"/>
                  </a:lnTo>
                  <a:lnTo>
                    <a:pt x="18259" y="97"/>
                  </a:lnTo>
                  <a:lnTo>
                    <a:pt x="18626" y="0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5283850" y="4454400"/>
              <a:ext cx="83975" cy="97975"/>
            </a:xfrm>
            <a:custGeom>
              <a:avLst/>
              <a:gdLst/>
              <a:ahLst/>
              <a:cxnLst/>
              <a:rect l="l" t="t" r="r" b="b"/>
              <a:pathLst>
                <a:path w="3359" h="3919" fill="none" extrusionOk="0">
                  <a:moveTo>
                    <a:pt x="3359" y="0"/>
                  </a:moveTo>
                  <a:lnTo>
                    <a:pt x="3359" y="0"/>
                  </a:lnTo>
                  <a:lnTo>
                    <a:pt x="3359" y="0"/>
                  </a:lnTo>
                  <a:lnTo>
                    <a:pt x="2992" y="97"/>
                  </a:lnTo>
                  <a:lnTo>
                    <a:pt x="2645" y="232"/>
                  </a:lnTo>
                  <a:lnTo>
                    <a:pt x="2317" y="386"/>
                  </a:lnTo>
                  <a:lnTo>
                    <a:pt x="2008" y="579"/>
                  </a:lnTo>
                  <a:lnTo>
                    <a:pt x="1718" y="772"/>
                  </a:lnTo>
                  <a:lnTo>
                    <a:pt x="1429" y="985"/>
                  </a:lnTo>
                  <a:lnTo>
                    <a:pt x="1178" y="1236"/>
                  </a:lnTo>
                  <a:lnTo>
                    <a:pt x="946" y="1487"/>
                  </a:lnTo>
                  <a:lnTo>
                    <a:pt x="734" y="1757"/>
                  </a:lnTo>
                  <a:lnTo>
                    <a:pt x="541" y="2046"/>
                  </a:lnTo>
                  <a:lnTo>
                    <a:pt x="387" y="2336"/>
                  </a:lnTo>
                  <a:lnTo>
                    <a:pt x="251" y="2645"/>
                  </a:lnTo>
                  <a:lnTo>
                    <a:pt x="155" y="2953"/>
                  </a:lnTo>
                  <a:lnTo>
                    <a:pt x="78" y="3262"/>
                  </a:lnTo>
                  <a:lnTo>
                    <a:pt x="20" y="3590"/>
                  </a:lnTo>
                  <a:lnTo>
                    <a:pt x="1" y="3918"/>
                  </a:lnTo>
                  <a:lnTo>
                    <a:pt x="1" y="3918"/>
                  </a:lnTo>
                  <a:lnTo>
                    <a:pt x="20" y="3590"/>
                  </a:lnTo>
                  <a:lnTo>
                    <a:pt x="78" y="3262"/>
                  </a:lnTo>
                  <a:lnTo>
                    <a:pt x="155" y="2953"/>
                  </a:lnTo>
                  <a:lnTo>
                    <a:pt x="251" y="2645"/>
                  </a:lnTo>
                  <a:lnTo>
                    <a:pt x="387" y="2336"/>
                  </a:lnTo>
                  <a:lnTo>
                    <a:pt x="541" y="2046"/>
                  </a:lnTo>
                  <a:lnTo>
                    <a:pt x="734" y="1757"/>
                  </a:lnTo>
                  <a:lnTo>
                    <a:pt x="946" y="1487"/>
                  </a:lnTo>
                  <a:lnTo>
                    <a:pt x="1178" y="1236"/>
                  </a:lnTo>
                  <a:lnTo>
                    <a:pt x="1429" y="985"/>
                  </a:lnTo>
                  <a:lnTo>
                    <a:pt x="1718" y="772"/>
                  </a:lnTo>
                  <a:lnTo>
                    <a:pt x="2008" y="579"/>
                  </a:lnTo>
                  <a:lnTo>
                    <a:pt x="2317" y="386"/>
                  </a:lnTo>
                  <a:lnTo>
                    <a:pt x="2645" y="232"/>
                  </a:lnTo>
                  <a:lnTo>
                    <a:pt x="2992" y="97"/>
                  </a:lnTo>
                  <a:lnTo>
                    <a:pt x="3359" y="0"/>
                  </a:lnTo>
                  <a:lnTo>
                    <a:pt x="335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extrusionOk="0">
                  <a:moveTo>
                    <a:pt x="19514" y="1"/>
                  </a:move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fill="none" extrusionOk="0">
                  <a:moveTo>
                    <a:pt x="19842" y="1"/>
                  </a:moveTo>
                  <a:lnTo>
                    <a:pt x="19842" y="1"/>
                  </a:lnTo>
                  <a:lnTo>
                    <a:pt x="19514" y="1"/>
                  </a:ln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56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185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44" y="8590"/>
                  </a:lnTo>
                  <a:lnTo>
                    <a:pt x="2034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lnTo>
                    <a:pt x="1984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extrusionOk="0">
                  <a:moveTo>
                    <a:pt x="12025" y="0"/>
                  </a:move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fill="none" extrusionOk="0">
                  <a:moveTo>
                    <a:pt x="12237" y="0"/>
                  </a:moveTo>
                  <a:lnTo>
                    <a:pt x="12237" y="0"/>
                  </a:lnTo>
                  <a:lnTo>
                    <a:pt x="12025" y="0"/>
                  </a:ln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7200" y="2741"/>
                  </a:lnTo>
                  <a:lnTo>
                    <a:pt x="7200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3610" y="12179"/>
                  </a:lnTo>
                  <a:lnTo>
                    <a:pt x="3610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103" y="14727"/>
                  </a:lnTo>
                  <a:lnTo>
                    <a:pt x="7103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lnTo>
                    <a:pt x="1223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extrusionOk="0">
                  <a:moveTo>
                    <a:pt x="17506" y="0"/>
                  </a:move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fill="none" extrusionOk="0">
                  <a:moveTo>
                    <a:pt x="17506" y="0"/>
                  </a:moveTo>
                  <a:lnTo>
                    <a:pt x="17506" y="0"/>
                  </a:ln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276" y="3455"/>
                  </a:lnTo>
                  <a:lnTo>
                    <a:pt x="12276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888" y="9728"/>
                  </a:lnTo>
                  <a:lnTo>
                    <a:pt x="888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873" y="19321"/>
                  </a:lnTo>
                  <a:lnTo>
                    <a:pt x="1892" y="19321"/>
                  </a:lnTo>
                  <a:lnTo>
                    <a:pt x="1892" y="19321"/>
                  </a:lnTo>
                  <a:lnTo>
                    <a:pt x="1911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643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444" y="6215"/>
                  </a:lnTo>
                  <a:lnTo>
                    <a:pt x="21444" y="6215"/>
                  </a:lnTo>
                  <a:lnTo>
                    <a:pt x="21174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1" name="Google Shape;271;p2"/>
          <p:cNvGrpSpPr/>
          <p:nvPr/>
        </p:nvGrpSpPr>
        <p:grpSpPr>
          <a:xfrm>
            <a:off x="3758618" y="1461059"/>
            <a:ext cx="6100976" cy="3234435"/>
            <a:chOff x="3939550" y="4143175"/>
            <a:chExt cx="2329150" cy="1234800"/>
          </a:xfrm>
        </p:grpSpPr>
        <p:sp>
          <p:nvSpPr>
            <p:cNvPr id="272" name="Google Shape;272;p2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extrusionOk="0">
                  <a:moveTo>
                    <a:pt x="17506" y="0"/>
                  </a:move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fill="none" extrusionOk="0">
                  <a:moveTo>
                    <a:pt x="17506" y="0"/>
                  </a:moveTo>
                  <a:lnTo>
                    <a:pt x="17506" y="0"/>
                  </a:ln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276" y="3455"/>
                  </a:lnTo>
                  <a:lnTo>
                    <a:pt x="12276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888" y="9728"/>
                  </a:lnTo>
                  <a:lnTo>
                    <a:pt x="888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873" y="19321"/>
                  </a:lnTo>
                  <a:lnTo>
                    <a:pt x="1892" y="19321"/>
                  </a:lnTo>
                  <a:lnTo>
                    <a:pt x="1892" y="19321"/>
                  </a:lnTo>
                  <a:lnTo>
                    <a:pt x="1911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643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444" y="6215"/>
                  </a:lnTo>
                  <a:lnTo>
                    <a:pt x="21444" y="6215"/>
                  </a:lnTo>
                  <a:lnTo>
                    <a:pt x="21174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extrusionOk="0">
                  <a:moveTo>
                    <a:pt x="12025" y="0"/>
                  </a:move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fill="none" extrusionOk="0">
                  <a:moveTo>
                    <a:pt x="12237" y="0"/>
                  </a:moveTo>
                  <a:lnTo>
                    <a:pt x="12237" y="0"/>
                  </a:lnTo>
                  <a:lnTo>
                    <a:pt x="12025" y="0"/>
                  </a:ln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7200" y="2741"/>
                  </a:lnTo>
                  <a:lnTo>
                    <a:pt x="7200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3610" y="12179"/>
                  </a:lnTo>
                  <a:lnTo>
                    <a:pt x="3610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103" y="14727"/>
                  </a:lnTo>
                  <a:lnTo>
                    <a:pt x="7103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lnTo>
                    <a:pt x="1223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5487000" y="4411450"/>
              <a:ext cx="527900" cy="296300"/>
            </a:xfrm>
            <a:custGeom>
              <a:avLst/>
              <a:gdLst/>
              <a:ahLst/>
              <a:cxnLst/>
              <a:rect l="l" t="t" r="r" b="b"/>
              <a:pathLst>
                <a:path w="21116" h="11852" extrusionOk="0">
                  <a:moveTo>
                    <a:pt x="11851" y="1"/>
                  </a:moveTo>
                  <a:lnTo>
                    <a:pt x="11523" y="20"/>
                  </a:lnTo>
                  <a:lnTo>
                    <a:pt x="11214" y="58"/>
                  </a:lnTo>
                  <a:lnTo>
                    <a:pt x="10924" y="116"/>
                  </a:lnTo>
                  <a:lnTo>
                    <a:pt x="10654" y="194"/>
                  </a:lnTo>
                  <a:lnTo>
                    <a:pt x="10423" y="309"/>
                  </a:lnTo>
                  <a:lnTo>
                    <a:pt x="10210" y="425"/>
                  </a:lnTo>
                  <a:lnTo>
                    <a:pt x="9998" y="560"/>
                  </a:lnTo>
                  <a:lnTo>
                    <a:pt x="9824" y="715"/>
                  </a:lnTo>
                  <a:lnTo>
                    <a:pt x="9670" y="888"/>
                  </a:lnTo>
                  <a:lnTo>
                    <a:pt x="9515" y="1062"/>
                  </a:lnTo>
                  <a:lnTo>
                    <a:pt x="9400" y="1255"/>
                  </a:lnTo>
                  <a:lnTo>
                    <a:pt x="9284" y="1448"/>
                  </a:lnTo>
                  <a:lnTo>
                    <a:pt x="9187" y="1660"/>
                  </a:lnTo>
                  <a:lnTo>
                    <a:pt x="9110" y="1873"/>
                  </a:lnTo>
                  <a:lnTo>
                    <a:pt x="9033" y="2085"/>
                  </a:lnTo>
                  <a:lnTo>
                    <a:pt x="8975" y="2297"/>
                  </a:lnTo>
                  <a:lnTo>
                    <a:pt x="8898" y="2722"/>
                  </a:lnTo>
                  <a:lnTo>
                    <a:pt x="8840" y="3147"/>
                  </a:lnTo>
                  <a:lnTo>
                    <a:pt x="8821" y="3533"/>
                  </a:lnTo>
                  <a:lnTo>
                    <a:pt x="8821" y="3880"/>
                  </a:lnTo>
                  <a:lnTo>
                    <a:pt x="8840" y="4170"/>
                  </a:lnTo>
                  <a:lnTo>
                    <a:pt x="8859" y="4401"/>
                  </a:lnTo>
                  <a:lnTo>
                    <a:pt x="8879" y="4594"/>
                  </a:lnTo>
                  <a:lnTo>
                    <a:pt x="8743" y="4478"/>
                  </a:lnTo>
                  <a:lnTo>
                    <a:pt x="8570" y="4363"/>
                  </a:lnTo>
                  <a:lnTo>
                    <a:pt x="8319" y="4208"/>
                  </a:lnTo>
                  <a:lnTo>
                    <a:pt x="8029" y="4073"/>
                  </a:lnTo>
                  <a:lnTo>
                    <a:pt x="7682" y="3957"/>
                  </a:lnTo>
                  <a:lnTo>
                    <a:pt x="7489" y="3899"/>
                  </a:lnTo>
                  <a:lnTo>
                    <a:pt x="7296" y="3861"/>
                  </a:lnTo>
                  <a:lnTo>
                    <a:pt x="7084" y="3841"/>
                  </a:lnTo>
                  <a:lnTo>
                    <a:pt x="6871" y="3822"/>
                  </a:lnTo>
                  <a:lnTo>
                    <a:pt x="6640" y="3841"/>
                  </a:lnTo>
                  <a:lnTo>
                    <a:pt x="6427" y="3861"/>
                  </a:lnTo>
                  <a:lnTo>
                    <a:pt x="6196" y="3899"/>
                  </a:lnTo>
                  <a:lnTo>
                    <a:pt x="5964" y="3977"/>
                  </a:lnTo>
                  <a:lnTo>
                    <a:pt x="5713" y="4073"/>
                  </a:lnTo>
                  <a:lnTo>
                    <a:pt x="5462" y="4189"/>
                  </a:lnTo>
                  <a:lnTo>
                    <a:pt x="5211" y="4324"/>
                  </a:lnTo>
                  <a:lnTo>
                    <a:pt x="4960" y="4498"/>
                  </a:lnTo>
                  <a:lnTo>
                    <a:pt x="4922" y="4401"/>
                  </a:lnTo>
                  <a:lnTo>
                    <a:pt x="4806" y="4150"/>
                  </a:lnTo>
                  <a:lnTo>
                    <a:pt x="4613" y="3803"/>
                  </a:lnTo>
                  <a:lnTo>
                    <a:pt x="4478" y="3591"/>
                  </a:lnTo>
                  <a:lnTo>
                    <a:pt x="4304" y="3398"/>
                  </a:lnTo>
                  <a:lnTo>
                    <a:pt x="4131" y="3185"/>
                  </a:lnTo>
                  <a:lnTo>
                    <a:pt x="3918" y="2973"/>
                  </a:lnTo>
                  <a:lnTo>
                    <a:pt x="3667" y="2799"/>
                  </a:lnTo>
                  <a:lnTo>
                    <a:pt x="3397" y="2626"/>
                  </a:lnTo>
                  <a:lnTo>
                    <a:pt x="3108" y="2490"/>
                  </a:lnTo>
                  <a:lnTo>
                    <a:pt x="2779" y="2375"/>
                  </a:lnTo>
                  <a:lnTo>
                    <a:pt x="2606" y="2336"/>
                  </a:lnTo>
                  <a:lnTo>
                    <a:pt x="2432" y="2317"/>
                  </a:lnTo>
                  <a:lnTo>
                    <a:pt x="2239" y="2297"/>
                  </a:lnTo>
                  <a:lnTo>
                    <a:pt x="2027" y="2278"/>
                  </a:lnTo>
                  <a:lnTo>
                    <a:pt x="1814" y="2297"/>
                  </a:lnTo>
                  <a:lnTo>
                    <a:pt x="1583" y="2317"/>
                  </a:lnTo>
                  <a:lnTo>
                    <a:pt x="1351" y="2355"/>
                  </a:lnTo>
                  <a:lnTo>
                    <a:pt x="1100" y="2413"/>
                  </a:lnTo>
                  <a:lnTo>
                    <a:pt x="849" y="2490"/>
                  </a:lnTo>
                  <a:lnTo>
                    <a:pt x="579" y="2587"/>
                  </a:lnTo>
                  <a:lnTo>
                    <a:pt x="290" y="2683"/>
                  </a:lnTo>
                  <a:lnTo>
                    <a:pt x="0" y="2838"/>
                  </a:lnTo>
                  <a:lnTo>
                    <a:pt x="290" y="3050"/>
                  </a:lnTo>
                  <a:lnTo>
                    <a:pt x="521" y="3282"/>
                  </a:lnTo>
                  <a:lnTo>
                    <a:pt x="753" y="3533"/>
                  </a:lnTo>
                  <a:lnTo>
                    <a:pt x="946" y="3784"/>
                  </a:lnTo>
                  <a:lnTo>
                    <a:pt x="1120" y="4034"/>
                  </a:lnTo>
                  <a:lnTo>
                    <a:pt x="1274" y="4285"/>
                  </a:lnTo>
                  <a:lnTo>
                    <a:pt x="1409" y="4536"/>
                  </a:lnTo>
                  <a:lnTo>
                    <a:pt x="1525" y="4787"/>
                  </a:lnTo>
                  <a:lnTo>
                    <a:pt x="1621" y="5057"/>
                  </a:lnTo>
                  <a:lnTo>
                    <a:pt x="1699" y="5308"/>
                  </a:lnTo>
                  <a:lnTo>
                    <a:pt x="1757" y="5559"/>
                  </a:lnTo>
                  <a:lnTo>
                    <a:pt x="1795" y="5810"/>
                  </a:lnTo>
                  <a:lnTo>
                    <a:pt x="1853" y="6273"/>
                  </a:lnTo>
                  <a:lnTo>
                    <a:pt x="1872" y="6717"/>
                  </a:lnTo>
                  <a:lnTo>
                    <a:pt x="1872" y="7045"/>
                  </a:lnTo>
                  <a:lnTo>
                    <a:pt x="1853" y="7335"/>
                  </a:lnTo>
                  <a:lnTo>
                    <a:pt x="1776" y="7837"/>
                  </a:lnTo>
                  <a:lnTo>
                    <a:pt x="1699" y="8146"/>
                  </a:lnTo>
                  <a:lnTo>
                    <a:pt x="1679" y="8261"/>
                  </a:lnTo>
                  <a:lnTo>
                    <a:pt x="2065" y="8281"/>
                  </a:lnTo>
                  <a:lnTo>
                    <a:pt x="2432" y="8339"/>
                  </a:lnTo>
                  <a:lnTo>
                    <a:pt x="2760" y="8396"/>
                  </a:lnTo>
                  <a:lnTo>
                    <a:pt x="3069" y="8493"/>
                  </a:lnTo>
                  <a:lnTo>
                    <a:pt x="3359" y="8590"/>
                  </a:lnTo>
                  <a:lnTo>
                    <a:pt x="3629" y="8705"/>
                  </a:lnTo>
                  <a:lnTo>
                    <a:pt x="3860" y="8840"/>
                  </a:lnTo>
                  <a:lnTo>
                    <a:pt x="4073" y="8976"/>
                  </a:lnTo>
                  <a:lnTo>
                    <a:pt x="4285" y="9130"/>
                  </a:lnTo>
                  <a:lnTo>
                    <a:pt x="4459" y="9304"/>
                  </a:lnTo>
                  <a:lnTo>
                    <a:pt x="4613" y="9458"/>
                  </a:lnTo>
                  <a:lnTo>
                    <a:pt x="4748" y="9632"/>
                  </a:lnTo>
                  <a:lnTo>
                    <a:pt x="4883" y="9825"/>
                  </a:lnTo>
                  <a:lnTo>
                    <a:pt x="4980" y="9998"/>
                  </a:lnTo>
                  <a:lnTo>
                    <a:pt x="5076" y="10172"/>
                  </a:lnTo>
                  <a:lnTo>
                    <a:pt x="5173" y="10365"/>
                  </a:lnTo>
                  <a:lnTo>
                    <a:pt x="5540" y="10404"/>
                  </a:lnTo>
                  <a:lnTo>
                    <a:pt x="5906" y="10423"/>
                  </a:lnTo>
                  <a:lnTo>
                    <a:pt x="6196" y="10404"/>
                  </a:lnTo>
                  <a:lnTo>
                    <a:pt x="6466" y="10384"/>
                  </a:lnTo>
                  <a:lnTo>
                    <a:pt x="6968" y="10307"/>
                  </a:lnTo>
                  <a:lnTo>
                    <a:pt x="7431" y="10211"/>
                  </a:lnTo>
                  <a:lnTo>
                    <a:pt x="7817" y="10095"/>
                  </a:lnTo>
                  <a:lnTo>
                    <a:pt x="8145" y="9979"/>
                  </a:lnTo>
                  <a:lnTo>
                    <a:pt x="8396" y="9883"/>
                  </a:lnTo>
                  <a:lnTo>
                    <a:pt x="8589" y="9767"/>
                  </a:lnTo>
                  <a:lnTo>
                    <a:pt x="8647" y="9863"/>
                  </a:lnTo>
                  <a:lnTo>
                    <a:pt x="8782" y="10095"/>
                  </a:lnTo>
                  <a:lnTo>
                    <a:pt x="8898" y="10249"/>
                  </a:lnTo>
                  <a:lnTo>
                    <a:pt x="9033" y="10423"/>
                  </a:lnTo>
                  <a:lnTo>
                    <a:pt x="9207" y="10616"/>
                  </a:lnTo>
                  <a:lnTo>
                    <a:pt x="9400" y="10809"/>
                  </a:lnTo>
                  <a:lnTo>
                    <a:pt x="9612" y="11002"/>
                  </a:lnTo>
                  <a:lnTo>
                    <a:pt x="9863" y="11195"/>
                  </a:lnTo>
                  <a:lnTo>
                    <a:pt x="10152" y="11369"/>
                  </a:lnTo>
                  <a:lnTo>
                    <a:pt x="10461" y="11523"/>
                  </a:lnTo>
                  <a:lnTo>
                    <a:pt x="10809" y="11658"/>
                  </a:lnTo>
                  <a:lnTo>
                    <a:pt x="11175" y="11755"/>
                  </a:lnTo>
                  <a:lnTo>
                    <a:pt x="11581" y="11832"/>
                  </a:lnTo>
                  <a:lnTo>
                    <a:pt x="11812" y="11851"/>
                  </a:lnTo>
                  <a:lnTo>
                    <a:pt x="12198" y="11851"/>
                  </a:lnTo>
                  <a:lnTo>
                    <a:pt x="12584" y="11832"/>
                  </a:lnTo>
                  <a:lnTo>
                    <a:pt x="12932" y="11793"/>
                  </a:lnTo>
                  <a:lnTo>
                    <a:pt x="13260" y="11755"/>
                  </a:lnTo>
                  <a:lnTo>
                    <a:pt x="13569" y="11697"/>
                  </a:lnTo>
                  <a:lnTo>
                    <a:pt x="13858" y="11639"/>
                  </a:lnTo>
                  <a:lnTo>
                    <a:pt x="14128" y="11562"/>
                  </a:lnTo>
                  <a:lnTo>
                    <a:pt x="14379" y="11485"/>
                  </a:lnTo>
                  <a:lnTo>
                    <a:pt x="14611" y="11407"/>
                  </a:lnTo>
                  <a:lnTo>
                    <a:pt x="14823" y="11311"/>
                  </a:lnTo>
                  <a:lnTo>
                    <a:pt x="15016" y="11214"/>
                  </a:lnTo>
                  <a:lnTo>
                    <a:pt x="15344" y="11021"/>
                  </a:lnTo>
                  <a:lnTo>
                    <a:pt x="15634" y="10809"/>
                  </a:lnTo>
                  <a:lnTo>
                    <a:pt x="15846" y="10597"/>
                  </a:lnTo>
                  <a:lnTo>
                    <a:pt x="16020" y="10384"/>
                  </a:lnTo>
                  <a:lnTo>
                    <a:pt x="16155" y="10172"/>
                  </a:lnTo>
                  <a:lnTo>
                    <a:pt x="16232" y="9979"/>
                  </a:lnTo>
                  <a:lnTo>
                    <a:pt x="16309" y="9805"/>
                  </a:lnTo>
                  <a:lnTo>
                    <a:pt x="16348" y="9670"/>
                  </a:lnTo>
                  <a:lnTo>
                    <a:pt x="16367" y="9555"/>
                  </a:lnTo>
                  <a:lnTo>
                    <a:pt x="16367" y="9458"/>
                  </a:lnTo>
                  <a:lnTo>
                    <a:pt x="16753" y="9497"/>
                  </a:lnTo>
                  <a:lnTo>
                    <a:pt x="17139" y="9497"/>
                  </a:lnTo>
                  <a:lnTo>
                    <a:pt x="17660" y="9477"/>
                  </a:lnTo>
                  <a:lnTo>
                    <a:pt x="18143" y="9439"/>
                  </a:lnTo>
                  <a:lnTo>
                    <a:pt x="18587" y="9362"/>
                  </a:lnTo>
                  <a:lnTo>
                    <a:pt x="18992" y="9246"/>
                  </a:lnTo>
                  <a:lnTo>
                    <a:pt x="19359" y="9130"/>
                  </a:lnTo>
                  <a:lnTo>
                    <a:pt x="19687" y="8976"/>
                  </a:lnTo>
                  <a:lnTo>
                    <a:pt x="19996" y="8802"/>
                  </a:lnTo>
                  <a:lnTo>
                    <a:pt x="20247" y="8628"/>
                  </a:lnTo>
                  <a:lnTo>
                    <a:pt x="20459" y="8416"/>
                  </a:lnTo>
                  <a:lnTo>
                    <a:pt x="20652" y="8203"/>
                  </a:lnTo>
                  <a:lnTo>
                    <a:pt x="20807" y="7972"/>
                  </a:lnTo>
                  <a:lnTo>
                    <a:pt x="20942" y="7721"/>
                  </a:lnTo>
                  <a:lnTo>
                    <a:pt x="21019" y="7470"/>
                  </a:lnTo>
                  <a:lnTo>
                    <a:pt x="21096" y="7219"/>
                  </a:lnTo>
                  <a:lnTo>
                    <a:pt x="21115" y="6968"/>
                  </a:lnTo>
                  <a:lnTo>
                    <a:pt x="21115" y="6698"/>
                  </a:lnTo>
                  <a:lnTo>
                    <a:pt x="21096" y="6447"/>
                  </a:lnTo>
                  <a:lnTo>
                    <a:pt x="21057" y="6177"/>
                  </a:lnTo>
                  <a:lnTo>
                    <a:pt x="20980" y="5926"/>
                  </a:lnTo>
                  <a:lnTo>
                    <a:pt x="20864" y="5675"/>
                  </a:lnTo>
                  <a:lnTo>
                    <a:pt x="20749" y="5443"/>
                  </a:lnTo>
                  <a:lnTo>
                    <a:pt x="20594" y="5212"/>
                  </a:lnTo>
                  <a:lnTo>
                    <a:pt x="20440" y="4980"/>
                  </a:lnTo>
                  <a:lnTo>
                    <a:pt x="20247" y="4787"/>
                  </a:lnTo>
                  <a:lnTo>
                    <a:pt x="20034" y="4594"/>
                  </a:lnTo>
                  <a:lnTo>
                    <a:pt x="19803" y="4421"/>
                  </a:lnTo>
                  <a:lnTo>
                    <a:pt x="19552" y="4285"/>
                  </a:lnTo>
                  <a:lnTo>
                    <a:pt x="19282" y="4150"/>
                  </a:lnTo>
                  <a:lnTo>
                    <a:pt x="18992" y="4054"/>
                  </a:lnTo>
                  <a:lnTo>
                    <a:pt x="18703" y="3977"/>
                  </a:lnTo>
                  <a:lnTo>
                    <a:pt x="18375" y="3919"/>
                  </a:lnTo>
                  <a:lnTo>
                    <a:pt x="17738" y="3919"/>
                  </a:lnTo>
                  <a:lnTo>
                    <a:pt x="17429" y="3957"/>
                  </a:lnTo>
                  <a:lnTo>
                    <a:pt x="17101" y="4034"/>
                  </a:lnTo>
                  <a:lnTo>
                    <a:pt x="16753" y="4150"/>
                  </a:lnTo>
                  <a:lnTo>
                    <a:pt x="16406" y="4285"/>
                  </a:lnTo>
                  <a:lnTo>
                    <a:pt x="16058" y="4459"/>
                  </a:lnTo>
                  <a:lnTo>
                    <a:pt x="15711" y="4652"/>
                  </a:lnTo>
                  <a:lnTo>
                    <a:pt x="15344" y="4903"/>
                  </a:lnTo>
                  <a:lnTo>
                    <a:pt x="15383" y="4710"/>
                  </a:lnTo>
                  <a:lnTo>
                    <a:pt x="15441" y="4498"/>
                  </a:lnTo>
                  <a:lnTo>
                    <a:pt x="15499" y="4208"/>
                  </a:lnTo>
                  <a:lnTo>
                    <a:pt x="15537" y="3880"/>
                  </a:lnTo>
                  <a:lnTo>
                    <a:pt x="15576" y="3494"/>
                  </a:lnTo>
                  <a:lnTo>
                    <a:pt x="15576" y="3089"/>
                  </a:lnTo>
                  <a:lnTo>
                    <a:pt x="15557" y="2876"/>
                  </a:lnTo>
                  <a:lnTo>
                    <a:pt x="15537" y="2664"/>
                  </a:lnTo>
                  <a:lnTo>
                    <a:pt x="15479" y="2452"/>
                  </a:lnTo>
                  <a:lnTo>
                    <a:pt x="15441" y="2240"/>
                  </a:lnTo>
                  <a:lnTo>
                    <a:pt x="15364" y="2008"/>
                  </a:lnTo>
                  <a:lnTo>
                    <a:pt x="15286" y="1796"/>
                  </a:lnTo>
                  <a:lnTo>
                    <a:pt x="15171" y="1603"/>
                  </a:lnTo>
                  <a:lnTo>
                    <a:pt x="15055" y="1390"/>
                  </a:lnTo>
                  <a:lnTo>
                    <a:pt x="14900" y="1197"/>
                  </a:lnTo>
                  <a:lnTo>
                    <a:pt x="14746" y="1024"/>
                  </a:lnTo>
                  <a:lnTo>
                    <a:pt x="14553" y="850"/>
                  </a:lnTo>
                  <a:lnTo>
                    <a:pt x="14341" y="676"/>
                  </a:lnTo>
                  <a:lnTo>
                    <a:pt x="14090" y="522"/>
                  </a:lnTo>
                  <a:lnTo>
                    <a:pt x="13820" y="387"/>
                  </a:lnTo>
                  <a:lnTo>
                    <a:pt x="13530" y="271"/>
                  </a:lnTo>
                  <a:lnTo>
                    <a:pt x="13202" y="174"/>
                  </a:lnTo>
                  <a:lnTo>
                    <a:pt x="12835" y="97"/>
                  </a:lnTo>
                  <a:lnTo>
                    <a:pt x="12449" y="39"/>
                  </a:lnTo>
                  <a:lnTo>
                    <a:pt x="12140" y="20"/>
                  </a:lnTo>
                  <a:lnTo>
                    <a:pt x="118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5487000" y="4411450"/>
              <a:ext cx="527900" cy="296300"/>
            </a:xfrm>
            <a:custGeom>
              <a:avLst/>
              <a:gdLst/>
              <a:ahLst/>
              <a:cxnLst/>
              <a:rect l="l" t="t" r="r" b="b"/>
              <a:pathLst>
                <a:path w="21116" h="11852" fill="none" extrusionOk="0">
                  <a:moveTo>
                    <a:pt x="11851" y="1"/>
                  </a:moveTo>
                  <a:lnTo>
                    <a:pt x="11851" y="1"/>
                  </a:lnTo>
                  <a:lnTo>
                    <a:pt x="11523" y="20"/>
                  </a:lnTo>
                  <a:lnTo>
                    <a:pt x="11214" y="58"/>
                  </a:lnTo>
                  <a:lnTo>
                    <a:pt x="10924" y="116"/>
                  </a:lnTo>
                  <a:lnTo>
                    <a:pt x="10654" y="194"/>
                  </a:lnTo>
                  <a:lnTo>
                    <a:pt x="10423" y="309"/>
                  </a:lnTo>
                  <a:lnTo>
                    <a:pt x="10210" y="425"/>
                  </a:lnTo>
                  <a:lnTo>
                    <a:pt x="9998" y="560"/>
                  </a:lnTo>
                  <a:lnTo>
                    <a:pt x="9824" y="715"/>
                  </a:lnTo>
                  <a:lnTo>
                    <a:pt x="9670" y="888"/>
                  </a:lnTo>
                  <a:lnTo>
                    <a:pt x="9515" y="1062"/>
                  </a:lnTo>
                  <a:lnTo>
                    <a:pt x="9400" y="1255"/>
                  </a:lnTo>
                  <a:lnTo>
                    <a:pt x="9284" y="1448"/>
                  </a:lnTo>
                  <a:lnTo>
                    <a:pt x="9187" y="1660"/>
                  </a:lnTo>
                  <a:lnTo>
                    <a:pt x="9110" y="1873"/>
                  </a:lnTo>
                  <a:lnTo>
                    <a:pt x="9033" y="2085"/>
                  </a:lnTo>
                  <a:lnTo>
                    <a:pt x="8975" y="2297"/>
                  </a:lnTo>
                  <a:lnTo>
                    <a:pt x="8898" y="2722"/>
                  </a:lnTo>
                  <a:lnTo>
                    <a:pt x="8840" y="3147"/>
                  </a:lnTo>
                  <a:lnTo>
                    <a:pt x="8821" y="3533"/>
                  </a:lnTo>
                  <a:lnTo>
                    <a:pt x="8821" y="3880"/>
                  </a:lnTo>
                  <a:lnTo>
                    <a:pt x="8840" y="4170"/>
                  </a:lnTo>
                  <a:lnTo>
                    <a:pt x="8859" y="4401"/>
                  </a:lnTo>
                  <a:lnTo>
                    <a:pt x="8879" y="4594"/>
                  </a:lnTo>
                  <a:lnTo>
                    <a:pt x="8879" y="4594"/>
                  </a:lnTo>
                  <a:lnTo>
                    <a:pt x="8743" y="4478"/>
                  </a:lnTo>
                  <a:lnTo>
                    <a:pt x="8570" y="4363"/>
                  </a:lnTo>
                  <a:lnTo>
                    <a:pt x="8319" y="4208"/>
                  </a:lnTo>
                  <a:lnTo>
                    <a:pt x="8029" y="4073"/>
                  </a:lnTo>
                  <a:lnTo>
                    <a:pt x="7682" y="3957"/>
                  </a:lnTo>
                  <a:lnTo>
                    <a:pt x="7489" y="3899"/>
                  </a:lnTo>
                  <a:lnTo>
                    <a:pt x="7296" y="3861"/>
                  </a:lnTo>
                  <a:lnTo>
                    <a:pt x="7084" y="3841"/>
                  </a:lnTo>
                  <a:lnTo>
                    <a:pt x="6871" y="3822"/>
                  </a:lnTo>
                  <a:lnTo>
                    <a:pt x="6871" y="3822"/>
                  </a:lnTo>
                  <a:lnTo>
                    <a:pt x="6640" y="3841"/>
                  </a:lnTo>
                  <a:lnTo>
                    <a:pt x="6427" y="3861"/>
                  </a:lnTo>
                  <a:lnTo>
                    <a:pt x="6196" y="3899"/>
                  </a:lnTo>
                  <a:lnTo>
                    <a:pt x="5964" y="3977"/>
                  </a:lnTo>
                  <a:lnTo>
                    <a:pt x="5713" y="4073"/>
                  </a:lnTo>
                  <a:lnTo>
                    <a:pt x="5462" y="4189"/>
                  </a:lnTo>
                  <a:lnTo>
                    <a:pt x="5211" y="4324"/>
                  </a:lnTo>
                  <a:lnTo>
                    <a:pt x="4960" y="4498"/>
                  </a:lnTo>
                  <a:lnTo>
                    <a:pt x="4960" y="4498"/>
                  </a:lnTo>
                  <a:lnTo>
                    <a:pt x="4922" y="4401"/>
                  </a:lnTo>
                  <a:lnTo>
                    <a:pt x="4806" y="4150"/>
                  </a:lnTo>
                  <a:lnTo>
                    <a:pt x="4613" y="3803"/>
                  </a:lnTo>
                  <a:lnTo>
                    <a:pt x="4478" y="3591"/>
                  </a:lnTo>
                  <a:lnTo>
                    <a:pt x="4304" y="3398"/>
                  </a:lnTo>
                  <a:lnTo>
                    <a:pt x="4131" y="3185"/>
                  </a:lnTo>
                  <a:lnTo>
                    <a:pt x="3918" y="2973"/>
                  </a:lnTo>
                  <a:lnTo>
                    <a:pt x="3667" y="2799"/>
                  </a:lnTo>
                  <a:lnTo>
                    <a:pt x="3397" y="2626"/>
                  </a:lnTo>
                  <a:lnTo>
                    <a:pt x="3108" y="2490"/>
                  </a:lnTo>
                  <a:lnTo>
                    <a:pt x="2779" y="2375"/>
                  </a:lnTo>
                  <a:lnTo>
                    <a:pt x="2606" y="2336"/>
                  </a:lnTo>
                  <a:lnTo>
                    <a:pt x="2432" y="2317"/>
                  </a:lnTo>
                  <a:lnTo>
                    <a:pt x="2239" y="2297"/>
                  </a:lnTo>
                  <a:lnTo>
                    <a:pt x="2027" y="2278"/>
                  </a:lnTo>
                  <a:lnTo>
                    <a:pt x="2027" y="2278"/>
                  </a:lnTo>
                  <a:lnTo>
                    <a:pt x="1814" y="2297"/>
                  </a:lnTo>
                  <a:lnTo>
                    <a:pt x="1583" y="2317"/>
                  </a:lnTo>
                  <a:lnTo>
                    <a:pt x="1351" y="2355"/>
                  </a:lnTo>
                  <a:lnTo>
                    <a:pt x="1100" y="2413"/>
                  </a:lnTo>
                  <a:lnTo>
                    <a:pt x="849" y="2490"/>
                  </a:lnTo>
                  <a:lnTo>
                    <a:pt x="579" y="2587"/>
                  </a:lnTo>
                  <a:lnTo>
                    <a:pt x="290" y="2683"/>
                  </a:lnTo>
                  <a:lnTo>
                    <a:pt x="0" y="2838"/>
                  </a:lnTo>
                  <a:lnTo>
                    <a:pt x="0" y="2838"/>
                  </a:lnTo>
                  <a:lnTo>
                    <a:pt x="290" y="3050"/>
                  </a:lnTo>
                  <a:lnTo>
                    <a:pt x="521" y="3282"/>
                  </a:lnTo>
                  <a:lnTo>
                    <a:pt x="753" y="3533"/>
                  </a:lnTo>
                  <a:lnTo>
                    <a:pt x="946" y="3784"/>
                  </a:lnTo>
                  <a:lnTo>
                    <a:pt x="1120" y="4034"/>
                  </a:lnTo>
                  <a:lnTo>
                    <a:pt x="1274" y="4285"/>
                  </a:lnTo>
                  <a:lnTo>
                    <a:pt x="1409" y="4536"/>
                  </a:lnTo>
                  <a:lnTo>
                    <a:pt x="1525" y="4787"/>
                  </a:lnTo>
                  <a:lnTo>
                    <a:pt x="1621" y="5057"/>
                  </a:lnTo>
                  <a:lnTo>
                    <a:pt x="1699" y="5308"/>
                  </a:lnTo>
                  <a:lnTo>
                    <a:pt x="1757" y="5559"/>
                  </a:lnTo>
                  <a:lnTo>
                    <a:pt x="1795" y="5810"/>
                  </a:lnTo>
                  <a:lnTo>
                    <a:pt x="1853" y="6273"/>
                  </a:lnTo>
                  <a:lnTo>
                    <a:pt x="1872" y="6717"/>
                  </a:lnTo>
                  <a:lnTo>
                    <a:pt x="1872" y="6717"/>
                  </a:lnTo>
                  <a:lnTo>
                    <a:pt x="1872" y="7045"/>
                  </a:lnTo>
                  <a:lnTo>
                    <a:pt x="1853" y="7335"/>
                  </a:lnTo>
                  <a:lnTo>
                    <a:pt x="1776" y="7837"/>
                  </a:lnTo>
                  <a:lnTo>
                    <a:pt x="1699" y="8146"/>
                  </a:lnTo>
                  <a:lnTo>
                    <a:pt x="1679" y="8261"/>
                  </a:lnTo>
                  <a:lnTo>
                    <a:pt x="1679" y="8261"/>
                  </a:lnTo>
                  <a:lnTo>
                    <a:pt x="2065" y="8281"/>
                  </a:lnTo>
                  <a:lnTo>
                    <a:pt x="2432" y="8339"/>
                  </a:lnTo>
                  <a:lnTo>
                    <a:pt x="2760" y="8396"/>
                  </a:lnTo>
                  <a:lnTo>
                    <a:pt x="3069" y="8493"/>
                  </a:lnTo>
                  <a:lnTo>
                    <a:pt x="3359" y="8590"/>
                  </a:lnTo>
                  <a:lnTo>
                    <a:pt x="3629" y="8705"/>
                  </a:lnTo>
                  <a:lnTo>
                    <a:pt x="3860" y="8840"/>
                  </a:lnTo>
                  <a:lnTo>
                    <a:pt x="4073" y="8976"/>
                  </a:lnTo>
                  <a:lnTo>
                    <a:pt x="4285" y="9130"/>
                  </a:lnTo>
                  <a:lnTo>
                    <a:pt x="4459" y="9304"/>
                  </a:lnTo>
                  <a:lnTo>
                    <a:pt x="4613" y="9458"/>
                  </a:lnTo>
                  <a:lnTo>
                    <a:pt x="4748" y="9632"/>
                  </a:lnTo>
                  <a:lnTo>
                    <a:pt x="4883" y="9825"/>
                  </a:lnTo>
                  <a:lnTo>
                    <a:pt x="4980" y="9998"/>
                  </a:lnTo>
                  <a:lnTo>
                    <a:pt x="5076" y="10172"/>
                  </a:lnTo>
                  <a:lnTo>
                    <a:pt x="5173" y="10365"/>
                  </a:lnTo>
                  <a:lnTo>
                    <a:pt x="5173" y="10365"/>
                  </a:lnTo>
                  <a:lnTo>
                    <a:pt x="5540" y="10404"/>
                  </a:lnTo>
                  <a:lnTo>
                    <a:pt x="5906" y="10423"/>
                  </a:lnTo>
                  <a:lnTo>
                    <a:pt x="5906" y="10423"/>
                  </a:lnTo>
                  <a:lnTo>
                    <a:pt x="6196" y="10404"/>
                  </a:lnTo>
                  <a:lnTo>
                    <a:pt x="6466" y="10384"/>
                  </a:lnTo>
                  <a:lnTo>
                    <a:pt x="6968" y="10307"/>
                  </a:lnTo>
                  <a:lnTo>
                    <a:pt x="7431" y="10211"/>
                  </a:lnTo>
                  <a:lnTo>
                    <a:pt x="7817" y="10095"/>
                  </a:lnTo>
                  <a:lnTo>
                    <a:pt x="8145" y="9979"/>
                  </a:lnTo>
                  <a:lnTo>
                    <a:pt x="8396" y="9883"/>
                  </a:lnTo>
                  <a:lnTo>
                    <a:pt x="8589" y="9767"/>
                  </a:lnTo>
                  <a:lnTo>
                    <a:pt x="8589" y="9767"/>
                  </a:lnTo>
                  <a:lnTo>
                    <a:pt x="8647" y="9863"/>
                  </a:lnTo>
                  <a:lnTo>
                    <a:pt x="8782" y="10095"/>
                  </a:lnTo>
                  <a:lnTo>
                    <a:pt x="8898" y="10249"/>
                  </a:lnTo>
                  <a:lnTo>
                    <a:pt x="9033" y="10423"/>
                  </a:lnTo>
                  <a:lnTo>
                    <a:pt x="9207" y="10616"/>
                  </a:lnTo>
                  <a:lnTo>
                    <a:pt x="9400" y="10809"/>
                  </a:lnTo>
                  <a:lnTo>
                    <a:pt x="9612" y="11002"/>
                  </a:lnTo>
                  <a:lnTo>
                    <a:pt x="9863" y="11195"/>
                  </a:lnTo>
                  <a:lnTo>
                    <a:pt x="10152" y="11369"/>
                  </a:lnTo>
                  <a:lnTo>
                    <a:pt x="10461" y="11523"/>
                  </a:lnTo>
                  <a:lnTo>
                    <a:pt x="10809" y="11658"/>
                  </a:lnTo>
                  <a:lnTo>
                    <a:pt x="11175" y="11755"/>
                  </a:lnTo>
                  <a:lnTo>
                    <a:pt x="11581" y="11832"/>
                  </a:lnTo>
                  <a:lnTo>
                    <a:pt x="11812" y="11851"/>
                  </a:lnTo>
                  <a:lnTo>
                    <a:pt x="12025" y="11851"/>
                  </a:lnTo>
                  <a:lnTo>
                    <a:pt x="12025" y="11851"/>
                  </a:lnTo>
                  <a:lnTo>
                    <a:pt x="12198" y="11851"/>
                  </a:lnTo>
                  <a:lnTo>
                    <a:pt x="12198" y="11851"/>
                  </a:lnTo>
                  <a:lnTo>
                    <a:pt x="12584" y="11832"/>
                  </a:lnTo>
                  <a:lnTo>
                    <a:pt x="12932" y="11793"/>
                  </a:lnTo>
                  <a:lnTo>
                    <a:pt x="13260" y="11755"/>
                  </a:lnTo>
                  <a:lnTo>
                    <a:pt x="13569" y="11697"/>
                  </a:lnTo>
                  <a:lnTo>
                    <a:pt x="13858" y="11639"/>
                  </a:lnTo>
                  <a:lnTo>
                    <a:pt x="14128" y="11562"/>
                  </a:lnTo>
                  <a:lnTo>
                    <a:pt x="14379" y="11485"/>
                  </a:lnTo>
                  <a:lnTo>
                    <a:pt x="14611" y="11407"/>
                  </a:lnTo>
                  <a:lnTo>
                    <a:pt x="14823" y="11311"/>
                  </a:lnTo>
                  <a:lnTo>
                    <a:pt x="15016" y="11214"/>
                  </a:lnTo>
                  <a:lnTo>
                    <a:pt x="15344" y="11021"/>
                  </a:lnTo>
                  <a:lnTo>
                    <a:pt x="15634" y="10809"/>
                  </a:lnTo>
                  <a:lnTo>
                    <a:pt x="15846" y="10597"/>
                  </a:lnTo>
                  <a:lnTo>
                    <a:pt x="16020" y="10384"/>
                  </a:lnTo>
                  <a:lnTo>
                    <a:pt x="16155" y="10172"/>
                  </a:lnTo>
                  <a:lnTo>
                    <a:pt x="16232" y="9979"/>
                  </a:lnTo>
                  <a:lnTo>
                    <a:pt x="16309" y="9805"/>
                  </a:lnTo>
                  <a:lnTo>
                    <a:pt x="16348" y="9670"/>
                  </a:lnTo>
                  <a:lnTo>
                    <a:pt x="16367" y="9555"/>
                  </a:lnTo>
                  <a:lnTo>
                    <a:pt x="16367" y="9458"/>
                  </a:lnTo>
                  <a:lnTo>
                    <a:pt x="16367" y="9458"/>
                  </a:lnTo>
                  <a:lnTo>
                    <a:pt x="16753" y="9497"/>
                  </a:lnTo>
                  <a:lnTo>
                    <a:pt x="17139" y="9497"/>
                  </a:lnTo>
                  <a:lnTo>
                    <a:pt x="17139" y="9497"/>
                  </a:lnTo>
                  <a:lnTo>
                    <a:pt x="17660" y="9477"/>
                  </a:lnTo>
                  <a:lnTo>
                    <a:pt x="18143" y="9439"/>
                  </a:lnTo>
                  <a:lnTo>
                    <a:pt x="18587" y="9362"/>
                  </a:lnTo>
                  <a:lnTo>
                    <a:pt x="18992" y="9246"/>
                  </a:lnTo>
                  <a:lnTo>
                    <a:pt x="19359" y="9130"/>
                  </a:lnTo>
                  <a:lnTo>
                    <a:pt x="19687" y="8976"/>
                  </a:lnTo>
                  <a:lnTo>
                    <a:pt x="19996" y="8802"/>
                  </a:lnTo>
                  <a:lnTo>
                    <a:pt x="20247" y="8628"/>
                  </a:lnTo>
                  <a:lnTo>
                    <a:pt x="20459" y="8416"/>
                  </a:lnTo>
                  <a:lnTo>
                    <a:pt x="20652" y="8203"/>
                  </a:lnTo>
                  <a:lnTo>
                    <a:pt x="20807" y="7972"/>
                  </a:lnTo>
                  <a:lnTo>
                    <a:pt x="20942" y="7721"/>
                  </a:lnTo>
                  <a:lnTo>
                    <a:pt x="21019" y="7470"/>
                  </a:lnTo>
                  <a:lnTo>
                    <a:pt x="21096" y="7219"/>
                  </a:lnTo>
                  <a:lnTo>
                    <a:pt x="21115" y="6968"/>
                  </a:lnTo>
                  <a:lnTo>
                    <a:pt x="21115" y="6698"/>
                  </a:lnTo>
                  <a:lnTo>
                    <a:pt x="21115" y="6698"/>
                  </a:lnTo>
                  <a:lnTo>
                    <a:pt x="21096" y="6447"/>
                  </a:lnTo>
                  <a:lnTo>
                    <a:pt x="21057" y="6177"/>
                  </a:lnTo>
                  <a:lnTo>
                    <a:pt x="20980" y="5926"/>
                  </a:lnTo>
                  <a:lnTo>
                    <a:pt x="20864" y="5675"/>
                  </a:lnTo>
                  <a:lnTo>
                    <a:pt x="20749" y="5443"/>
                  </a:lnTo>
                  <a:lnTo>
                    <a:pt x="20594" y="5212"/>
                  </a:lnTo>
                  <a:lnTo>
                    <a:pt x="20440" y="4980"/>
                  </a:lnTo>
                  <a:lnTo>
                    <a:pt x="20247" y="4787"/>
                  </a:lnTo>
                  <a:lnTo>
                    <a:pt x="20034" y="4594"/>
                  </a:lnTo>
                  <a:lnTo>
                    <a:pt x="19803" y="4421"/>
                  </a:lnTo>
                  <a:lnTo>
                    <a:pt x="19552" y="4285"/>
                  </a:lnTo>
                  <a:lnTo>
                    <a:pt x="19282" y="4150"/>
                  </a:lnTo>
                  <a:lnTo>
                    <a:pt x="18992" y="4054"/>
                  </a:lnTo>
                  <a:lnTo>
                    <a:pt x="18703" y="3977"/>
                  </a:lnTo>
                  <a:lnTo>
                    <a:pt x="18375" y="3919"/>
                  </a:lnTo>
                  <a:lnTo>
                    <a:pt x="18046" y="3919"/>
                  </a:lnTo>
                  <a:lnTo>
                    <a:pt x="18046" y="3919"/>
                  </a:lnTo>
                  <a:lnTo>
                    <a:pt x="17738" y="3919"/>
                  </a:lnTo>
                  <a:lnTo>
                    <a:pt x="17429" y="3957"/>
                  </a:lnTo>
                  <a:lnTo>
                    <a:pt x="17101" y="4034"/>
                  </a:lnTo>
                  <a:lnTo>
                    <a:pt x="16753" y="4150"/>
                  </a:lnTo>
                  <a:lnTo>
                    <a:pt x="16406" y="4285"/>
                  </a:lnTo>
                  <a:lnTo>
                    <a:pt x="16058" y="4459"/>
                  </a:lnTo>
                  <a:lnTo>
                    <a:pt x="15711" y="4652"/>
                  </a:lnTo>
                  <a:lnTo>
                    <a:pt x="15344" y="4903"/>
                  </a:lnTo>
                  <a:lnTo>
                    <a:pt x="15344" y="4903"/>
                  </a:lnTo>
                  <a:lnTo>
                    <a:pt x="15383" y="4710"/>
                  </a:lnTo>
                  <a:lnTo>
                    <a:pt x="15441" y="4498"/>
                  </a:lnTo>
                  <a:lnTo>
                    <a:pt x="15499" y="4208"/>
                  </a:lnTo>
                  <a:lnTo>
                    <a:pt x="15537" y="3880"/>
                  </a:lnTo>
                  <a:lnTo>
                    <a:pt x="15576" y="3494"/>
                  </a:lnTo>
                  <a:lnTo>
                    <a:pt x="15576" y="3089"/>
                  </a:lnTo>
                  <a:lnTo>
                    <a:pt x="15557" y="2876"/>
                  </a:lnTo>
                  <a:lnTo>
                    <a:pt x="15537" y="2664"/>
                  </a:lnTo>
                  <a:lnTo>
                    <a:pt x="15479" y="2452"/>
                  </a:lnTo>
                  <a:lnTo>
                    <a:pt x="15441" y="2240"/>
                  </a:lnTo>
                  <a:lnTo>
                    <a:pt x="15364" y="2008"/>
                  </a:lnTo>
                  <a:lnTo>
                    <a:pt x="15286" y="1796"/>
                  </a:lnTo>
                  <a:lnTo>
                    <a:pt x="15171" y="1603"/>
                  </a:lnTo>
                  <a:lnTo>
                    <a:pt x="15055" y="1390"/>
                  </a:lnTo>
                  <a:lnTo>
                    <a:pt x="14900" y="1197"/>
                  </a:lnTo>
                  <a:lnTo>
                    <a:pt x="14746" y="1024"/>
                  </a:lnTo>
                  <a:lnTo>
                    <a:pt x="14553" y="850"/>
                  </a:lnTo>
                  <a:lnTo>
                    <a:pt x="14341" y="676"/>
                  </a:lnTo>
                  <a:lnTo>
                    <a:pt x="14090" y="522"/>
                  </a:lnTo>
                  <a:lnTo>
                    <a:pt x="13820" y="387"/>
                  </a:lnTo>
                  <a:lnTo>
                    <a:pt x="13530" y="271"/>
                  </a:lnTo>
                  <a:lnTo>
                    <a:pt x="13202" y="174"/>
                  </a:lnTo>
                  <a:lnTo>
                    <a:pt x="12835" y="97"/>
                  </a:lnTo>
                  <a:lnTo>
                    <a:pt x="12449" y="39"/>
                  </a:lnTo>
                  <a:lnTo>
                    <a:pt x="12449" y="39"/>
                  </a:lnTo>
                  <a:lnTo>
                    <a:pt x="12140" y="20"/>
                  </a:lnTo>
                  <a:lnTo>
                    <a:pt x="1185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extrusionOk="0">
                  <a:moveTo>
                    <a:pt x="19514" y="1"/>
                  </a:move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fill="none" extrusionOk="0">
                  <a:moveTo>
                    <a:pt x="19842" y="1"/>
                  </a:moveTo>
                  <a:lnTo>
                    <a:pt x="19842" y="1"/>
                  </a:lnTo>
                  <a:lnTo>
                    <a:pt x="19514" y="1"/>
                  </a:ln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56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185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44" y="8590"/>
                  </a:lnTo>
                  <a:lnTo>
                    <a:pt x="2034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lnTo>
                    <a:pt x="1984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4902175" y="4454400"/>
              <a:ext cx="465650" cy="177100"/>
            </a:xfrm>
            <a:custGeom>
              <a:avLst/>
              <a:gdLst/>
              <a:ahLst/>
              <a:cxnLst/>
              <a:rect l="l" t="t" r="r" b="b"/>
              <a:pathLst>
                <a:path w="18626" h="7084" extrusionOk="0">
                  <a:moveTo>
                    <a:pt x="1776" y="5520"/>
                  </a:moveTo>
                  <a:lnTo>
                    <a:pt x="1776" y="5520"/>
                  </a:lnTo>
                  <a:lnTo>
                    <a:pt x="1487" y="5540"/>
                  </a:lnTo>
                  <a:lnTo>
                    <a:pt x="1197" y="5598"/>
                  </a:lnTo>
                  <a:lnTo>
                    <a:pt x="1043" y="5636"/>
                  </a:lnTo>
                  <a:lnTo>
                    <a:pt x="908" y="5675"/>
                  </a:lnTo>
                  <a:lnTo>
                    <a:pt x="753" y="5752"/>
                  </a:lnTo>
                  <a:lnTo>
                    <a:pt x="618" y="5829"/>
                  </a:lnTo>
                  <a:lnTo>
                    <a:pt x="483" y="5906"/>
                  </a:lnTo>
                  <a:lnTo>
                    <a:pt x="367" y="6022"/>
                  </a:lnTo>
                  <a:lnTo>
                    <a:pt x="271" y="6138"/>
                  </a:lnTo>
                  <a:lnTo>
                    <a:pt x="174" y="6292"/>
                  </a:lnTo>
                  <a:lnTo>
                    <a:pt x="116" y="6447"/>
                  </a:lnTo>
                  <a:lnTo>
                    <a:pt x="58" y="6640"/>
                  </a:lnTo>
                  <a:lnTo>
                    <a:pt x="20" y="6852"/>
                  </a:lnTo>
                  <a:lnTo>
                    <a:pt x="1" y="7084"/>
                  </a:lnTo>
                  <a:lnTo>
                    <a:pt x="1" y="7084"/>
                  </a:lnTo>
                  <a:lnTo>
                    <a:pt x="20" y="6852"/>
                  </a:lnTo>
                  <a:lnTo>
                    <a:pt x="58" y="6640"/>
                  </a:lnTo>
                  <a:lnTo>
                    <a:pt x="116" y="6447"/>
                  </a:lnTo>
                  <a:lnTo>
                    <a:pt x="174" y="6292"/>
                  </a:lnTo>
                  <a:lnTo>
                    <a:pt x="271" y="6138"/>
                  </a:lnTo>
                  <a:lnTo>
                    <a:pt x="367" y="6022"/>
                  </a:lnTo>
                  <a:lnTo>
                    <a:pt x="483" y="5906"/>
                  </a:lnTo>
                  <a:lnTo>
                    <a:pt x="618" y="5829"/>
                  </a:lnTo>
                  <a:lnTo>
                    <a:pt x="753" y="5752"/>
                  </a:lnTo>
                  <a:lnTo>
                    <a:pt x="908" y="5675"/>
                  </a:lnTo>
                  <a:lnTo>
                    <a:pt x="1043" y="5636"/>
                  </a:lnTo>
                  <a:lnTo>
                    <a:pt x="1197" y="5598"/>
                  </a:lnTo>
                  <a:lnTo>
                    <a:pt x="1487" y="5540"/>
                  </a:lnTo>
                  <a:lnTo>
                    <a:pt x="1776" y="5520"/>
                  </a:lnTo>
                  <a:close/>
                  <a:moveTo>
                    <a:pt x="1834" y="5520"/>
                  </a:move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close/>
                  <a:moveTo>
                    <a:pt x="8358" y="4903"/>
                  </a:moveTo>
                  <a:lnTo>
                    <a:pt x="8358" y="4903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03"/>
                  </a:lnTo>
                  <a:close/>
                  <a:moveTo>
                    <a:pt x="8377" y="4864"/>
                  </a:moveTo>
                  <a:lnTo>
                    <a:pt x="8377" y="4864"/>
                  </a:lnTo>
                  <a:lnTo>
                    <a:pt x="8377" y="4884"/>
                  </a:lnTo>
                  <a:lnTo>
                    <a:pt x="8377" y="4884"/>
                  </a:lnTo>
                  <a:lnTo>
                    <a:pt x="8377" y="4864"/>
                  </a:lnTo>
                  <a:close/>
                  <a:moveTo>
                    <a:pt x="15306" y="4324"/>
                  </a:move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close/>
                  <a:moveTo>
                    <a:pt x="5656" y="3938"/>
                  </a:moveTo>
                  <a:lnTo>
                    <a:pt x="5656" y="3938"/>
                  </a:lnTo>
                  <a:lnTo>
                    <a:pt x="5289" y="3957"/>
                  </a:lnTo>
                  <a:lnTo>
                    <a:pt x="4903" y="4015"/>
                  </a:lnTo>
                  <a:lnTo>
                    <a:pt x="4710" y="4073"/>
                  </a:lnTo>
                  <a:lnTo>
                    <a:pt x="4517" y="4131"/>
                  </a:lnTo>
                  <a:lnTo>
                    <a:pt x="4324" y="4208"/>
                  </a:lnTo>
                  <a:lnTo>
                    <a:pt x="4112" y="4285"/>
                  </a:lnTo>
                  <a:lnTo>
                    <a:pt x="3919" y="4382"/>
                  </a:lnTo>
                  <a:lnTo>
                    <a:pt x="3706" y="4517"/>
                  </a:lnTo>
                  <a:lnTo>
                    <a:pt x="3513" y="4652"/>
                  </a:lnTo>
                  <a:lnTo>
                    <a:pt x="3301" y="4787"/>
                  </a:lnTo>
                  <a:lnTo>
                    <a:pt x="3089" y="4961"/>
                  </a:lnTo>
                  <a:lnTo>
                    <a:pt x="2896" y="5154"/>
                  </a:lnTo>
                  <a:lnTo>
                    <a:pt x="2683" y="5366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683" y="5366"/>
                  </a:lnTo>
                  <a:lnTo>
                    <a:pt x="2896" y="5154"/>
                  </a:lnTo>
                  <a:lnTo>
                    <a:pt x="3089" y="4961"/>
                  </a:lnTo>
                  <a:lnTo>
                    <a:pt x="3301" y="4787"/>
                  </a:lnTo>
                  <a:lnTo>
                    <a:pt x="3513" y="4652"/>
                  </a:lnTo>
                  <a:lnTo>
                    <a:pt x="3706" y="4517"/>
                  </a:lnTo>
                  <a:lnTo>
                    <a:pt x="3919" y="4382"/>
                  </a:lnTo>
                  <a:lnTo>
                    <a:pt x="4112" y="4285"/>
                  </a:lnTo>
                  <a:lnTo>
                    <a:pt x="4324" y="4208"/>
                  </a:lnTo>
                  <a:lnTo>
                    <a:pt x="4517" y="4131"/>
                  </a:lnTo>
                  <a:lnTo>
                    <a:pt x="4710" y="4073"/>
                  </a:lnTo>
                  <a:lnTo>
                    <a:pt x="4903" y="4015"/>
                  </a:lnTo>
                  <a:lnTo>
                    <a:pt x="5289" y="3957"/>
                  </a:lnTo>
                  <a:lnTo>
                    <a:pt x="5656" y="3938"/>
                  </a:lnTo>
                  <a:close/>
                  <a:moveTo>
                    <a:pt x="5675" y="3938"/>
                  </a:move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620" y="2953"/>
                  </a:lnTo>
                  <a:lnTo>
                    <a:pt x="11407" y="2953"/>
                  </a:lnTo>
                  <a:lnTo>
                    <a:pt x="11195" y="2992"/>
                  </a:lnTo>
                  <a:lnTo>
                    <a:pt x="10983" y="3031"/>
                  </a:lnTo>
                  <a:lnTo>
                    <a:pt x="10770" y="3089"/>
                  </a:lnTo>
                  <a:lnTo>
                    <a:pt x="10558" y="3166"/>
                  </a:lnTo>
                  <a:lnTo>
                    <a:pt x="10326" y="3243"/>
                  </a:lnTo>
                  <a:lnTo>
                    <a:pt x="10114" y="3359"/>
                  </a:lnTo>
                  <a:lnTo>
                    <a:pt x="9902" y="3475"/>
                  </a:lnTo>
                  <a:lnTo>
                    <a:pt x="9690" y="3610"/>
                  </a:lnTo>
                  <a:lnTo>
                    <a:pt x="9458" y="3764"/>
                  </a:lnTo>
                  <a:lnTo>
                    <a:pt x="9246" y="3938"/>
                  </a:lnTo>
                  <a:lnTo>
                    <a:pt x="9033" y="4131"/>
                  </a:lnTo>
                  <a:lnTo>
                    <a:pt x="8821" y="4343"/>
                  </a:lnTo>
                  <a:lnTo>
                    <a:pt x="8609" y="4594"/>
                  </a:lnTo>
                  <a:lnTo>
                    <a:pt x="8396" y="4845"/>
                  </a:lnTo>
                  <a:lnTo>
                    <a:pt x="8396" y="4845"/>
                  </a:lnTo>
                  <a:lnTo>
                    <a:pt x="8609" y="4594"/>
                  </a:lnTo>
                  <a:lnTo>
                    <a:pt x="8821" y="4343"/>
                  </a:lnTo>
                  <a:lnTo>
                    <a:pt x="9033" y="4131"/>
                  </a:lnTo>
                  <a:lnTo>
                    <a:pt x="9246" y="3938"/>
                  </a:lnTo>
                  <a:lnTo>
                    <a:pt x="9458" y="3764"/>
                  </a:lnTo>
                  <a:lnTo>
                    <a:pt x="9690" y="3610"/>
                  </a:lnTo>
                  <a:lnTo>
                    <a:pt x="9902" y="3475"/>
                  </a:lnTo>
                  <a:lnTo>
                    <a:pt x="10114" y="3359"/>
                  </a:lnTo>
                  <a:lnTo>
                    <a:pt x="10326" y="3243"/>
                  </a:lnTo>
                  <a:lnTo>
                    <a:pt x="10558" y="3166"/>
                  </a:lnTo>
                  <a:lnTo>
                    <a:pt x="10770" y="3089"/>
                  </a:lnTo>
                  <a:lnTo>
                    <a:pt x="10983" y="3031"/>
                  </a:lnTo>
                  <a:lnTo>
                    <a:pt x="11195" y="2992"/>
                  </a:lnTo>
                  <a:lnTo>
                    <a:pt x="11407" y="2953"/>
                  </a:lnTo>
                  <a:lnTo>
                    <a:pt x="11620" y="2953"/>
                  </a:lnTo>
                  <a:lnTo>
                    <a:pt x="11832" y="2934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close/>
                  <a:moveTo>
                    <a:pt x="18626" y="0"/>
                  </a:moveTo>
                  <a:lnTo>
                    <a:pt x="18626" y="0"/>
                  </a:lnTo>
                  <a:lnTo>
                    <a:pt x="18626" y="0"/>
                  </a:lnTo>
                  <a:lnTo>
                    <a:pt x="18259" y="97"/>
                  </a:lnTo>
                  <a:lnTo>
                    <a:pt x="17912" y="232"/>
                  </a:lnTo>
                  <a:lnTo>
                    <a:pt x="17584" y="386"/>
                  </a:lnTo>
                  <a:lnTo>
                    <a:pt x="17275" y="579"/>
                  </a:lnTo>
                  <a:lnTo>
                    <a:pt x="16985" y="772"/>
                  </a:lnTo>
                  <a:lnTo>
                    <a:pt x="16696" y="985"/>
                  </a:lnTo>
                  <a:lnTo>
                    <a:pt x="16445" y="1236"/>
                  </a:lnTo>
                  <a:lnTo>
                    <a:pt x="16213" y="1487"/>
                  </a:lnTo>
                  <a:lnTo>
                    <a:pt x="16001" y="1757"/>
                  </a:lnTo>
                  <a:lnTo>
                    <a:pt x="15808" y="2046"/>
                  </a:lnTo>
                  <a:lnTo>
                    <a:pt x="15654" y="2336"/>
                  </a:lnTo>
                  <a:lnTo>
                    <a:pt x="15518" y="2645"/>
                  </a:lnTo>
                  <a:lnTo>
                    <a:pt x="15422" y="2953"/>
                  </a:lnTo>
                  <a:lnTo>
                    <a:pt x="15345" y="3262"/>
                  </a:lnTo>
                  <a:lnTo>
                    <a:pt x="15287" y="3590"/>
                  </a:lnTo>
                  <a:lnTo>
                    <a:pt x="15268" y="3918"/>
                  </a:lnTo>
                  <a:lnTo>
                    <a:pt x="15268" y="3918"/>
                  </a:lnTo>
                  <a:lnTo>
                    <a:pt x="15287" y="3590"/>
                  </a:lnTo>
                  <a:lnTo>
                    <a:pt x="15345" y="3262"/>
                  </a:lnTo>
                  <a:lnTo>
                    <a:pt x="15422" y="2953"/>
                  </a:lnTo>
                  <a:lnTo>
                    <a:pt x="15518" y="2645"/>
                  </a:lnTo>
                  <a:lnTo>
                    <a:pt x="15654" y="2336"/>
                  </a:lnTo>
                  <a:lnTo>
                    <a:pt x="15808" y="2046"/>
                  </a:lnTo>
                  <a:lnTo>
                    <a:pt x="16001" y="1757"/>
                  </a:lnTo>
                  <a:lnTo>
                    <a:pt x="16213" y="1487"/>
                  </a:lnTo>
                  <a:lnTo>
                    <a:pt x="16445" y="1236"/>
                  </a:lnTo>
                  <a:lnTo>
                    <a:pt x="16696" y="985"/>
                  </a:lnTo>
                  <a:lnTo>
                    <a:pt x="16985" y="772"/>
                  </a:lnTo>
                  <a:lnTo>
                    <a:pt x="17275" y="579"/>
                  </a:lnTo>
                  <a:lnTo>
                    <a:pt x="17584" y="386"/>
                  </a:lnTo>
                  <a:lnTo>
                    <a:pt x="17912" y="232"/>
                  </a:lnTo>
                  <a:lnTo>
                    <a:pt x="18259" y="97"/>
                  </a:lnTo>
                  <a:lnTo>
                    <a:pt x="18626" y="0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5283850" y="4454400"/>
              <a:ext cx="83975" cy="97975"/>
            </a:xfrm>
            <a:custGeom>
              <a:avLst/>
              <a:gdLst/>
              <a:ahLst/>
              <a:cxnLst/>
              <a:rect l="l" t="t" r="r" b="b"/>
              <a:pathLst>
                <a:path w="3359" h="3919" fill="none" extrusionOk="0">
                  <a:moveTo>
                    <a:pt x="3359" y="0"/>
                  </a:moveTo>
                  <a:lnTo>
                    <a:pt x="3359" y="0"/>
                  </a:lnTo>
                  <a:lnTo>
                    <a:pt x="3359" y="0"/>
                  </a:lnTo>
                  <a:lnTo>
                    <a:pt x="2992" y="97"/>
                  </a:lnTo>
                  <a:lnTo>
                    <a:pt x="2645" y="232"/>
                  </a:lnTo>
                  <a:lnTo>
                    <a:pt x="2317" y="386"/>
                  </a:lnTo>
                  <a:lnTo>
                    <a:pt x="2008" y="579"/>
                  </a:lnTo>
                  <a:lnTo>
                    <a:pt x="1718" y="772"/>
                  </a:lnTo>
                  <a:lnTo>
                    <a:pt x="1429" y="985"/>
                  </a:lnTo>
                  <a:lnTo>
                    <a:pt x="1178" y="1236"/>
                  </a:lnTo>
                  <a:lnTo>
                    <a:pt x="946" y="1487"/>
                  </a:lnTo>
                  <a:lnTo>
                    <a:pt x="734" y="1757"/>
                  </a:lnTo>
                  <a:lnTo>
                    <a:pt x="541" y="2046"/>
                  </a:lnTo>
                  <a:lnTo>
                    <a:pt x="387" y="2336"/>
                  </a:lnTo>
                  <a:lnTo>
                    <a:pt x="251" y="2645"/>
                  </a:lnTo>
                  <a:lnTo>
                    <a:pt x="155" y="2953"/>
                  </a:lnTo>
                  <a:lnTo>
                    <a:pt x="78" y="3262"/>
                  </a:lnTo>
                  <a:lnTo>
                    <a:pt x="20" y="3590"/>
                  </a:lnTo>
                  <a:lnTo>
                    <a:pt x="1" y="3918"/>
                  </a:lnTo>
                  <a:lnTo>
                    <a:pt x="1" y="3918"/>
                  </a:lnTo>
                  <a:lnTo>
                    <a:pt x="20" y="3590"/>
                  </a:lnTo>
                  <a:lnTo>
                    <a:pt x="78" y="3262"/>
                  </a:lnTo>
                  <a:lnTo>
                    <a:pt x="155" y="2953"/>
                  </a:lnTo>
                  <a:lnTo>
                    <a:pt x="251" y="2645"/>
                  </a:lnTo>
                  <a:lnTo>
                    <a:pt x="387" y="2336"/>
                  </a:lnTo>
                  <a:lnTo>
                    <a:pt x="541" y="2046"/>
                  </a:lnTo>
                  <a:lnTo>
                    <a:pt x="734" y="1757"/>
                  </a:lnTo>
                  <a:lnTo>
                    <a:pt x="946" y="1487"/>
                  </a:lnTo>
                  <a:lnTo>
                    <a:pt x="1178" y="1236"/>
                  </a:lnTo>
                  <a:lnTo>
                    <a:pt x="1429" y="985"/>
                  </a:lnTo>
                  <a:lnTo>
                    <a:pt x="1718" y="772"/>
                  </a:lnTo>
                  <a:lnTo>
                    <a:pt x="2008" y="579"/>
                  </a:lnTo>
                  <a:lnTo>
                    <a:pt x="2317" y="386"/>
                  </a:lnTo>
                  <a:lnTo>
                    <a:pt x="2645" y="232"/>
                  </a:lnTo>
                  <a:lnTo>
                    <a:pt x="2992" y="97"/>
                  </a:lnTo>
                  <a:lnTo>
                    <a:pt x="3359" y="0"/>
                  </a:lnTo>
                  <a:lnTo>
                    <a:pt x="335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5112075" y="4527750"/>
              <a:ext cx="85900" cy="47775"/>
            </a:xfrm>
            <a:custGeom>
              <a:avLst/>
              <a:gdLst/>
              <a:ahLst/>
              <a:cxnLst/>
              <a:rect l="l" t="t" r="r" b="b"/>
              <a:pathLst>
                <a:path w="3436" h="1911" fill="none" extrusionOk="0">
                  <a:moveTo>
                    <a:pt x="3436" y="0"/>
                  </a:moveTo>
                  <a:lnTo>
                    <a:pt x="3436" y="0"/>
                  </a:lnTo>
                  <a:lnTo>
                    <a:pt x="3224" y="19"/>
                  </a:lnTo>
                  <a:lnTo>
                    <a:pt x="3011" y="19"/>
                  </a:lnTo>
                  <a:lnTo>
                    <a:pt x="2799" y="58"/>
                  </a:lnTo>
                  <a:lnTo>
                    <a:pt x="2587" y="97"/>
                  </a:lnTo>
                  <a:lnTo>
                    <a:pt x="2374" y="155"/>
                  </a:lnTo>
                  <a:lnTo>
                    <a:pt x="2162" y="232"/>
                  </a:lnTo>
                  <a:lnTo>
                    <a:pt x="1930" y="309"/>
                  </a:lnTo>
                  <a:lnTo>
                    <a:pt x="1718" y="425"/>
                  </a:lnTo>
                  <a:lnTo>
                    <a:pt x="1506" y="541"/>
                  </a:lnTo>
                  <a:lnTo>
                    <a:pt x="1294" y="676"/>
                  </a:lnTo>
                  <a:lnTo>
                    <a:pt x="1062" y="830"/>
                  </a:lnTo>
                  <a:lnTo>
                    <a:pt x="850" y="1004"/>
                  </a:lnTo>
                  <a:lnTo>
                    <a:pt x="637" y="1197"/>
                  </a:lnTo>
                  <a:lnTo>
                    <a:pt x="425" y="1409"/>
                  </a:lnTo>
                  <a:lnTo>
                    <a:pt x="213" y="1660"/>
                  </a:lnTo>
                  <a:lnTo>
                    <a:pt x="0" y="1911"/>
                  </a:lnTo>
                  <a:lnTo>
                    <a:pt x="0" y="1911"/>
                  </a:lnTo>
                  <a:lnTo>
                    <a:pt x="213" y="1660"/>
                  </a:lnTo>
                  <a:lnTo>
                    <a:pt x="425" y="1409"/>
                  </a:lnTo>
                  <a:lnTo>
                    <a:pt x="637" y="1197"/>
                  </a:lnTo>
                  <a:lnTo>
                    <a:pt x="850" y="1004"/>
                  </a:lnTo>
                  <a:lnTo>
                    <a:pt x="1062" y="830"/>
                  </a:lnTo>
                  <a:lnTo>
                    <a:pt x="1294" y="676"/>
                  </a:lnTo>
                  <a:lnTo>
                    <a:pt x="1506" y="541"/>
                  </a:lnTo>
                  <a:lnTo>
                    <a:pt x="1718" y="425"/>
                  </a:lnTo>
                  <a:lnTo>
                    <a:pt x="1930" y="309"/>
                  </a:lnTo>
                  <a:lnTo>
                    <a:pt x="2162" y="232"/>
                  </a:lnTo>
                  <a:lnTo>
                    <a:pt x="2374" y="155"/>
                  </a:lnTo>
                  <a:lnTo>
                    <a:pt x="2587" y="97"/>
                  </a:lnTo>
                  <a:lnTo>
                    <a:pt x="2799" y="58"/>
                  </a:lnTo>
                  <a:lnTo>
                    <a:pt x="3011" y="19"/>
                  </a:lnTo>
                  <a:lnTo>
                    <a:pt x="3224" y="19"/>
                  </a:lnTo>
                  <a:lnTo>
                    <a:pt x="343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5197950" y="452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4964425" y="4552825"/>
              <a:ext cx="79150" cy="41050"/>
            </a:xfrm>
            <a:custGeom>
              <a:avLst/>
              <a:gdLst/>
              <a:ahLst/>
              <a:cxnLst/>
              <a:rect l="l" t="t" r="r" b="b"/>
              <a:pathLst>
                <a:path w="3166" h="1642" fill="none" extrusionOk="0">
                  <a:moveTo>
                    <a:pt x="3166" y="1"/>
                  </a:moveTo>
                  <a:lnTo>
                    <a:pt x="3166" y="1"/>
                  </a:lnTo>
                  <a:lnTo>
                    <a:pt x="2799" y="20"/>
                  </a:lnTo>
                  <a:lnTo>
                    <a:pt x="2413" y="78"/>
                  </a:lnTo>
                  <a:lnTo>
                    <a:pt x="2220" y="136"/>
                  </a:lnTo>
                  <a:lnTo>
                    <a:pt x="2027" y="194"/>
                  </a:lnTo>
                  <a:lnTo>
                    <a:pt x="1834" y="271"/>
                  </a:lnTo>
                  <a:lnTo>
                    <a:pt x="1622" y="348"/>
                  </a:lnTo>
                  <a:lnTo>
                    <a:pt x="1429" y="445"/>
                  </a:lnTo>
                  <a:lnTo>
                    <a:pt x="1216" y="580"/>
                  </a:lnTo>
                  <a:lnTo>
                    <a:pt x="1023" y="715"/>
                  </a:lnTo>
                  <a:lnTo>
                    <a:pt x="811" y="850"/>
                  </a:lnTo>
                  <a:lnTo>
                    <a:pt x="599" y="1024"/>
                  </a:lnTo>
                  <a:lnTo>
                    <a:pt x="406" y="1217"/>
                  </a:lnTo>
                  <a:lnTo>
                    <a:pt x="193" y="1429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193" y="1429"/>
                  </a:lnTo>
                  <a:lnTo>
                    <a:pt x="406" y="1217"/>
                  </a:lnTo>
                  <a:lnTo>
                    <a:pt x="599" y="1024"/>
                  </a:lnTo>
                  <a:lnTo>
                    <a:pt x="811" y="850"/>
                  </a:lnTo>
                  <a:lnTo>
                    <a:pt x="1023" y="715"/>
                  </a:lnTo>
                  <a:lnTo>
                    <a:pt x="1216" y="580"/>
                  </a:lnTo>
                  <a:lnTo>
                    <a:pt x="1429" y="445"/>
                  </a:lnTo>
                  <a:lnTo>
                    <a:pt x="1622" y="348"/>
                  </a:lnTo>
                  <a:lnTo>
                    <a:pt x="1834" y="271"/>
                  </a:lnTo>
                  <a:lnTo>
                    <a:pt x="2027" y="194"/>
                  </a:lnTo>
                  <a:lnTo>
                    <a:pt x="2220" y="136"/>
                  </a:lnTo>
                  <a:lnTo>
                    <a:pt x="2413" y="78"/>
                  </a:lnTo>
                  <a:lnTo>
                    <a:pt x="2799" y="20"/>
                  </a:lnTo>
                  <a:lnTo>
                    <a:pt x="316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5044025" y="45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5284825" y="456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5111600" y="45760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5111100" y="45769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4902175" y="4592400"/>
              <a:ext cx="44425" cy="39100"/>
            </a:xfrm>
            <a:custGeom>
              <a:avLst/>
              <a:gdLst/>
              <a:ahLst/>
              <a:cxnLst/>
              <a:rect l="l" t="t" r="r" b="b"/>
              <a:pathLst>
                <a:path w="1777" h="1564" fill="none" extrusionOk="0">
                  <a:moveTo>
                    <a:pt x="1776" y="0"/>
                  </a:moveTo>
                  <a:lnTo>
                    <a:pt x="1776" y="0"/>
                  </a:lnTo>
                  <a:lnTo>
                    <a:pt x="1487" y="20"/>
                  </a:lnTo>
                  <a:lnTo>
                    <a:pt x="1197" y="78"/>
                  </a:lnTo>
                  <a:lnTo>
                    <a:pt x="1043" y="116"/>
                  </a:lnTo>
                  <a:lnTo>
                    <a:pt x="908" y="155"/>
                  </a:lnTo>
                  <a:lnTo>
                    <a:pt x="753" y="232"/>
                  </a:lnTo>
                  <a:lnTo>
                    <a:pt x="618" y="309"/>
                  </a:lnTo>
                  <a:lnTo>
                    <a:pt x="483" y="386"/>
                  </a:lnTo>
                  <a:lnTo>
                    <a:pt x="367" y="502"/>
                  </a:lnTo>
                  <a:lnTo>
                    <a:pt x="271" y="618"/>
                  </a:lnTo>
                  <a:lnTo>
                    <a:pt x="174" y="772"/>
                  </a:lnTo>
                  <a:lnTo>
                    <a:pt x="116" y="927"/>
                  </a:lnTo>
                  <a:lnTo>
                    <a:pt x="58" y="1120"/>
                  </a:lnTo>
                  <a:lnTo>
                    <a:pt x="20" y="1332"/>
                  </a:lnTo>
                  <a:lnTo>
                    <a:pt x="1" y="1564"/>
                  </a:lnTo>
                  <a:lnTo>
                    <a:pt x="1" y="1564"/>
                  </a:lnTo>
                  <a:lnTo>
                    <a:pt x="20" y="1332"/>
                  </a:lnTo>
                  <a:lnTo>
                    <a:pt x="58" y="1120"/>
                  </a:lnTo>
                  <a:lnTo>
                    <a:pt x="116" y="927"/>
                  </a:lnTo>
                  <a:lnTo>
                    <a:pt x="174" y="772"/>
                  </a:lnTo>
                  <a:lnTo>
                    <a:pt x="271" y="618"/>
                  </a:lnTo>
                  <a:lnTo>
                    <a:pt x="367" y="502"/>
                  </a:lnTo>
                  <a:lnTo>
                    <a:pt x="483" y="386"/>
                  </a:lnTo>
                  <a:lnTo>
                    <a:pt x="618" y="309"/>
                  </a:lnTo>
                  <a:lnTo>
                    <a:pt x="753" y="232"/>
                  </a:lnTo>
                  <a:lnTo>
                    <a:pt x="908" y="155"/>
                  </a:lnTo>
                  <a:lnTo>
                    <a:pt x="1043" y="116"/>
                  </a:lnTo>
                  <a:lnTo>
                    <a:pt x="1197" y="78"/>
                  </a:lnTo>
                  <a:lnTo>
                    <a:pt x="1487" y="20"/>
                  </a:lnTo>
                  <a:lnTo>
                    <a:pt x="177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4948025" y="459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extrusionOk="0">
                  <a:moveTo>
                    <a:pt x="26906" y="1"/>
                  </a:move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48" y="16495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fill="none" extrusionOk="0">
                  <a:moveTo>
                    <a:pt x="26925" y="1"/>
                  </a:moveTo>
                  <a:lnTo>
                    <a:pt x="26925" y="1"/>
                  </a:lnTo>
                  <a:lnTo>
                    <a:pt x="26906" y="1"/>
                  </a:lnTo>
                  <a:lnTo>
                    <a:pt x="26906" y="1"/>
                  </a:ln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802" y="310"/>
                  </a:lnTo>
                  <a:lnTo>
                    <a:pt x="24783" y="310"/>
                  </a:lnTo>
                  <a:lnTo>
                    <a:pt x="24783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01" y="4556"/>
                  </a:lnTo>
                  <a:lnTo>
                    <a:pt x="14901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446" y="7779"/>
                  </a:lnTo>
                  <a:lnTo>
                    <a:pt x="11408" y="7779"/>
                  </a:lnTo>
                  <a:lnTo>
                    <a:pt x="11408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173" y="20788"/>
                  </a:lnTo>
                  <a:lnTo>
                    <a:pt x="5173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224" y="29512"/>
                  </a:lnTo>
                  <a:lnTo>
                    <a:pt x="3224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29975" y="15268"/>
                  </a:lnTo>
                  <a:lnTo>
                    <a:pt x="29975" y="15268"/>
                  </a:lnTo>
                  <a:lnTo>
                    <a:pt x="30226" y="15268"/>
                  </a:lnTo>
                  <a:lnTo>
                    <a:pt x="30322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lnTo>
                    <a:pt x="26925" y="1"/>
                  </a:lnTo>
                  <a:lnTo>
                    <a:pt x="269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4774300" y="4618450"/>
              <a:ext cx="127900" cy="14025"/>
            </a:xfrm>
            <a:custGeom>
              <a:avLst/>
              <a:gdLst/>
              <a:ahLst/>
              <a:cxnLst/>
              <a:rect l="l" t="t" r="r" b="b"/>
              <a:pathLst>
                <a:path w="5116" h="561" extrusionOk="0">
                  <a:moveTo>
                    <a:pt x="5116" y="560"/>
                  </a:moveTo>
                  <a:lnTo>
                    <a:pt x="5116" y="560"/>
                  </a:lnTo>
                  <a:lnTo>
                    <a:pt x="5116" y="560"/>
                  </a:lnTo>
                  <a:lnTo>
                    <a:pt x="5116" y="560"/>
                  </a:lnTo>
                  <a:close/>
                  <a:moveTo>
                    <a:pt x="5077" y="541"/>
                  </a:moveTo>
                  <a:lnTo>
                    <a:pt x="5077" y="541"/>
                  </a:lnTo>
                  <a:lnTo>
                    <a:pt x="5096" y="541"/>
                  </a:lnTo>
                  <a:lnTo>
                    <a:pt x="5096" y="541"/>
                  </a:lnTo>
                  <a:lnTo>
                    <a:pt x="5077" y="541"/>
                  </a:lnTo>
                  <a:close/>
                  <a:moveTo>
                    <a:pt x="20" y="310"/>
                  </a:moveTo>
                  <a:lnTo>
                    <a:pt x="20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20" y="310"/>
                  </a:lnTo>
                  <a:close/>
                  <a:moveTo>
                    <a:pt x="2143" y="1"/>
                  </a:moveTo>
                  <a:lnTo>
                    <a:pt x="2143" y="1"/>
                  </a:lnTo>
                  <a:lnTo>
                    <a:pt x="1603" y="20"/>
                  </a:lnTo>
                  <a:lnTo>
                    <a:pt x="1082" y="78"/>
                  </a:lnTo>
                  <a:lnTo>
                    <a:pt x="541" y="174"/>
                  </a:lnTo>
                  <a:lnTo>
                    <a:pt x="39" y="310"/>
                  </a:lnTo>
                  <a:lnTo>
                    <a:pt x="39" y="310"/>
                  </a:lnTo>
                  <a:lnTo>
                    <a:pt x="541" y="174"/>
                  </a:lnTo>
                  <a:lnTo>
                    <a:pt x="1082" y="78"/>
                  </a:lnTo>
                  <a:lnTo>
                    <a:pt x="1603" y="20"/>
                  </a:lnTo>
                  <a:lnTo>
                    <a:pt x="2143" y="1"/>
                  </a:lnTo>
                  <a:close/>
                  <a:moveTo>
                    <a:pt x="2162" y="1"/>
                  </a:move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4775275" y="4618450"/>
              <a:ext cx="52625" cy="7750"/>
            </a:xfrm>
            <a:custGeom>
              <a:avLst/>
              <a:gdLst/>
              <a:ahLst/>
              <a:cxnLst/>
              <a:rect l="l" t="t" r="r" b="b"/>
              <a:pathLst>
                <a:path w="2105" h="310" fill="none" extrusionOk="0">
                  <a:moveTo>
                    <a:pt x="2104" y="1"/>
                  </a:moveTo>
                  <a:lnTo>
                    <a:pt x="2104" y="1"/>
                  </a:lnTo>
                  <a:lnTo>
                    <a:pt x="1564" y="20"/>
                  </a:lnTo>
                  <a:lnTo>
                    <a:pt x="1043" y="78"/>
                  </a:lnTo>
                  <a:lnTo>
                    <a:pt x="502" y="174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502" y="174"/>
                  </a:lnTo>
                  <a:lnTo>
                    <a:pt x="1043" y="78"/>
                  </a:lnTo>
                  <a:lnTo>
                    <a:pt x="1564" y="20"/>
                  </a:lnTo>
                  <a:lnTo>
                    <a:pt x="210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4828350" y="46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4471775" y="4626175"/>
              <a:ext cx="302550" cy="127400"/>
            </a:xfrm>
            <a:custGeom>
              <a:avLst/>
              <a:gdLst/>
              <a:ahLst/>
              <a:cxnLst/>
              <a:rect l="l" t="t" r="r" b="b"/>
              <a:pathLst>
                <a:path w="12102" h="5096" extrusionOk="0">
                  <a:moveTo>
                    <a:pt x="0" y="5096"/>
                  </a:move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close/>
                  <a:moveTo>
                    <a:pt x="3822" y="4536"/>
                  </a:move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close/>
                  <a:moveTo>
                    <a:pt x="2239" y="4247"/>
                  </a:moveTo>
                  <a:lnTo>
                    <a:pt x="2239" y="4247"/>
                  </a:lnTo>
                  <a:lnTo>
                    <a:pt x="1988" y="4247"/>
                  </a:lnTo>
                  <a:lnTo>
                    <a:pt x="1699" y="4285"/>
                  </a:lnTo>
                  <a:lnTo>
                    <a:pt x="1428" y="4324"/>
                  </a:lnTo>
                  <a:lnTo>
                    <a:pt x="1139" y="4420"/>
                  </a:lnTo>
                  <a:lnTo>
                    <a:pt x="849" y="4517"/>
                  </a:lnTo>
                  <a:lnTo>
                    <a:pt x="560" y="4671"/>
                  </a:lnTo>
                  <a:lnTo>
                    <a:pt x="290" y="4845"/>
                  </a:lnTo>
                  <a:lnTo>
                    <a:pt x="19" y="5077"/>
                  </a:lnTo>
                  <a:lnTo>
                    <a:pt x="19" y="5077"/>
                  </a:lnTo>
                  <a:lnTo>
                    <a:pt x="290" y="4845"/>
                  </a:lnTo>
                  <a:lnTo>
                    <a:pt x="560" y="4671"/>
                  </a:lnTo>
                  <a:lnTo>
                    <a:pt x="849" y="4517"/>
                  </a:lnTo>
                  <a:lnTo>
                    <a:pt x="1139" y="4420"/>
                  </a:lnTo>
                  <a:lnTo>
                    <a:pt x="1428" y="4324"/>
                  </a:lnTo>
                  <a:lnTo>
                    <a:pt x="1699" y="4285"/>
                  </a:lnTo>
                  <a:lnTo>
                    <a:pt x="1988" y="4247"/>
                  </a:lnTo>
                  <a:lnTo>
                    <a:pt x="2239" y="4247"/>
                  </a:lnTo>
                  <a:close/>
                  <a:moveTo>
                    <a:pt x="2258" y="4247"/>
                  </a:move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close/>
                  <a:moveTo>
                    <a:pt x="5346" y="1564"/>
                  </a:moveTo>
                  <a:lnTo>
                    <a:pt x="5346" y="1564"/>
                  </a:lnTo>
                  <a:lnTo>
                    <a:pt x="5346" y="1564"/>
                  </a:lnTo>
                  <a:lnTo>
                    <a:pt x="5096" y="1680"/>
                  </a:lnTo>
                  <a:lnTo>
                    <a:pt x="4864" y="1815"/>
                  </a:lnTo>
                  <a:lnTo>
                    <a:pt x="4671" y="1931"/>
                  </a:lnTo>
                  <a:lnTo>
                    <a:pt x="4497" y="2066"/>
                  </a:lnTo>
                  <a:lnTo>
                    <a:pt x="4343" y="2220"/>
                  </a:lnTo>
                  <a:lnTo>
                    <a:pt x="4208" y="2355"/>
                  </a:lnTo>
                  <a:lnTo>
                    <a:pt x="4092" y="2490"/>
                  </a:lnTo>
                  <a:lnTo>
                    <a:pt x="3976" y="2645"/>
                  </a:lnTo>
                  <a:lnTo>
                    <a:pt x="3899" y="2780"/>
                  </a:lnTo>
                  <a:lnTo>
                    <a:pt x="3822" y="2915"/>
                  </a:lnTo>
                  <a:lnTo>
                    <a:pt x="3764" y="3069"/>
                  </a:lnTo>
                  <a:lnTo>
                    <a:pt x="3725" y="3204"/>
                  </a:lnTo>
                  <a:lnTo>
                    <a:pt x="3687" y="3475"/>
                  </a:lnTo>
                  <a:lnTo>
                    <a:pt x="3667" y="3706"/>
                  </a:lnTo>
                  <a:lnTo>
                    <a:pt x="3667" y="3706"/>
                  </a:lnTo>
                  <a:lnTo>
                    <a:pt x="3687" y="3475"/>
                  </a:lnTo>
                  <a:lnTo>
                    <a:pt x="3725" y="3204"/>
                  </a:lnTo>
                  <a:lnTo>
                    <a:pt x="3764" y="3069"/>
                  </a:lnTo>
                  <a:lnTo>
                    <a:pt x="3822" y="2915"/>
                  </a:lnTo>
                  <a:lnTo>
                    <a:pt x="3899" y="2780"/>
                  </a:lnTo>
                  <a:lnTo>
                    <a:pt x="3976" y="2645"/>
                  </a:lnTo>
                  <a:lnTo>
                    <a:pt x="4092" y="2490"/>
                  </a:lnTo>
                  <a:lnTo>
                    <a:pt x="4208" y="2355"/>
                  </a:lnTo>
                  <a:lnTo>
                    <a:pt x="4343" y="2220"/>
                  </a:lnTo>
                  <a:lnTo>
                    <a:pt x="4497" y="2066"/>
                  </a:lnTo>
                  <a:lnTo>
                    <a:pt x="4671" y="1931"/>
                  </a:lnTo>
                  <a:lnTo>
                    <a:pt x="4864" y="1815"/>
                  </a:lnTo>
                  <a:lnTo>
                    <a:pt x="5096" y="1680"/>
                  </a:lnTo>
                  <a:lnTo>
                    <a:pt x="5346" y="1564"/>
                  </a:lnTo>
                  <a:lnTo>
                    <a:pt x="5346" y="1564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389" y="1255"/>
                  </a:lnTo>
                  <a:lnTo>
                    <a:pt x="6061" y="1313"/>
                  </a:lnTo>
                  <a:lnTo>
                    <a:pt x="5733" y="1409"/>
                  </a:lnTo>
                  <a:lnTo>
                    <a:pt x="5366" y="1545"/>
                  </a:lnTo>
                  <a:lnTo>
                    <a:pt x="5366" y="1545"/>
                  </a:lnTo>
                  <a:lnTo>
                    <a:pt x="5733" y="1409"/>
                  </a:lnTo>
                  <a:lnTo>
                    <a:pt x="6061" y="1313"/>
                  </a:lnTo>
                  <a:lnTo>
                    <a:pt x="6389" y="1255"/>
                  </a:lnTo>
                  <a:lnTo>
                    <a:pt x="6678" y="1236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678" y="1236"/>
                  </a:lnTo>
                  <a:lnTo>
                    <a:pt x="6698" y="1236"/>
                  </a:lnTo>
                  <a:lnTo>
                    <a:pt x="6698" y="1236"/>
                  </a:lnTo>
                  <a:lnTo>
                    <a:pt x="6678" y="1236"/>
                  </a:lnTo>
                  <a:close/>
                  <a:moveTo>
                    <a:pt x="12102" y="1"/>
                  </a:moveTo>
                  <a:lnTo>
                    <a:pt x="12102" y="1"/>
                  </a:lnTo>
                  <a:lnTo>
                    <a:pt x="12102" y="1"/>
                  </a:lnTo>
                  <a:lnTo>
                    <a:pt x="11851" y="97"/>
                  </a:lnTo>
                  <a:lnTo>
                    <a:pt x="11600" y="194"/>
                  </a:lnTo>
                  <a:lnTo>
                    <a:pt x="11349" y="290"/>
                  </a:lnTo>
                  <a:lnTo>
                    <a:pt x="11117" y="406"/>
                  </a:lnTo>
                  <a:lnTo>
                    <a:pt x="10886" y="541"/>
                  </a:lnTo>
                  <a:lnTo>
                    <a:pt x="10654" y="676"/>
                  </a:lnTo>
                  <a:lnTo>
                    <a:pt x="10461" y="811"/>
                  </a:lnTo>
                  <a:lnTo>
                    <a:pt x="10249" y="985"/>
                  </a:lnTo>
                  <a:lnTo>
                    <a:pt x="10056" y="1139"/>
                  </a:lnTo>
                  <a:lnTo>
                    <a:pt x="9882" y="1313"/>
                  </a:lnTo>
                  <a:lnTo>
                    <a:pt x="9728" y="1506"/>
                  </a:lnTo>
                  <a:lnTo>
                    <a:pt x="9573" y="1718"/>
                  </a:lnTo>
                  <a:lnTo>
                    <a:pt x="9419" y="1911"/>
                  </a:lnTo>
                  <a:lnTo>
                    <a:pt x="9303" y="2143"/>
                  </a:lnTo>
                  <a:lnTo>
                    <a:pt x="9187" y="2375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187" y="2375"/>
                  </a:lnTo>
                  <a:lnTo>
                    <a:pt x="9303" y="2143"/>
                  </a:lnTo>
                  <a:lnTo>
                    <a:pt x="9419" y="1911"/>
                  </a:lnTo>
                  <a:lnTo>
                    <a:pt x="9573" y="1718"/>
                  </a:lnTo>
                  <a:lnTo>
                    <a:pt x="9728" y="1506"/>
                  </a:lnTo>
                  <a:lnTo>
                    <a:pt x="9882" y="1313"/>
                  </a:lnTo>
                  <a:lnTo>
                    <a:pt x="10056" y="1139"/>
                  </a:lnTo>
                  <a:lnTo>
                    <a:pt x="10249" y="985"/>
                  </a:lnTo>
                  <a:lnTo>
                    <a:pt x="10461" y="811"/>
                  </a:lnTo>
                  <a:lnTo>
                    <a:pt x="10654" y="676"/>
                  </a:lnTo>
                  <a:lnTo>
                    <a:pt x="10886" y="541"/>
                  </a:lnTo>
                  <a:lnTo>
                    <a:pt x="11117" y="406"/>
                  </a:lnTo>
                  <a:lnTo>
                    <a:pt x="11349" y="290"/>
                  </a:lnTo>
                  <a:lnTo>
                    <a:pt x="11600" y="194"/>
                  </a:lnTo>
                  <a:lnTo>
                    <a:pt x="11851" y="97"/>
                  </a:lnTo>
                  <a:lnTo>
                    <a:pt x="12102" y="1"/>
                  </a:lnTo>
                  <a:lnTo>
                    <a:pt x="121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4699025" y="4626175"/>
              <a:ext cx="75300" cy="65175"/>
            </a:xfrm>
            <a:custGeom>
              <a:avLst/>
              <a:gdLst/>
              <a:ahLst/>
              <a:cxnLst/>
              <a:rect l="l" t="t" r="r" b="b"/>
              <a:pathLst>
                <a:path w="3012" h="2607" fill="none" extrusionOk="0">
                  <a:moveTo>
                    <a:pt x="3012" y="1"/>
                  </a:moveTo>
                  <a:lnTo>
                    <a:pt x="3012" y="1"/>
                  </a:lnTo>
                  <a:lnTo>
                    <a:pt x="3012" y="1"/>
                  </a:lnTo>
                  <a:lnTo>
                    <a:pt x="2761" y="97"/>
                  </a:lnTo>
                  <a:lnTo>
                    <a:pt x="2510" y="194"/>
                  </a:lnTo>
                  <a:lnTo>
                    <a:pt x="2259" y="290"/>
                  </a:lnTo>
                  <a:lnTo>
                    <a:pt x="2027" y="406"/>
                  </a:lnTo>
                  <a:lnTo>
                    <a:pt x="1796" y="541"/>
                  </a:lnTo>
                  <a:lnTo>
                    <a:pt x="1564" y="676"/>
                  </a:lnTo>
                  <a:lnTo>
                    <a:pt x="1371" y="811"/>
                  </a:lnTo>
                  <a:lnTo>
                    <a:pt x="1159" y="985"/>
                  </a:lnTo>
                  <a:lnTo>
                    <a:pt x="966" y="1139"/>
                  </a:lnTo>
                  <a:lnTo>
                    <a:pt x="792" y="1313"/>
                  </a:lnTo>
                  <a:lnTo>
                    <a:pt x="638" y="1506"/>
                  </a:lnTo>
                  <a:lnTo>
                    <a:pt x="483" y="1718"/>
                  </a:lnTo>
                  <a:lnTo>
                    <a:pt x="329" y="1911"/>
                  </a:lnTo>
                  <a:lnTo>
                    <a:pt x="213" y="2143"/>
                  </a:lnTo>
                  <a:lnTo>
                    <a:pt x="97" y="2375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97" y="2375"/>
                  </a:lnTo>
                  <a:lnTo>
                    <a:pt x="213" y="2143"/>
                  </a:lnTo>
                  <a:lnTo>
                    <a:pt x="329" y="1911"/>
                  </a:lnTo>
                  <a:lnTo>
                    <a:pt x="483" y="1718"/>
                  </a:lnTo>
                  <a:lnTo>
                    <a:pt x="638" y="1506"/>
                  </a:lnTo>
                  <a:lnTo>
                    <a:pt x="792" y="1313"/>
                  </a:lnTo>
                  <a:lnTo>
                    <a:pt x="966" y="1139"/>
                  </a:lnTo>
                  <a:lnTo>
                    <a:pt x="1159" y="985"/>
                  </a:lnTo>
                  <a:lnTo>
                    <a:pt x="1371" y="811"/>
                  </a:lnTo>
                  <a:lnTo>
                    <a:pt x="1564" y="676"/>
                  </a:lnTo>
                  <a:lnTo>
                    <a:pt x="1796" y="541"/>
                  </a:lnTo>
                  <a:lnTo>
                    <a:pt x="2027" y="406"/>
                  </a:lnTo>
                  <a:lnTo>
                    <a:pt x="2259" y="290"/>
                  </a:lnTo>
                  <a:lnTo>
                    <a:pt x="2510" y="194"/>
                  </a:lnTo>
                  <a:lnTo>
                    <a:pt x="2761" y="97"/>
                  </a:lnTo>
                  <a:lnTo>
                    <a:pt x="3012" y="1"/>
                  </a:lnTo>
                  <a:lnTo>
                    <a:pt x="301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4774300" y="46261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4901200" y="46319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4902175" y="463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4605900" y="4657050"/>
              <a:ext cx="32850" cy="7750"/>
            </a:xfrm>
            <a:custGeom>
              <a:avLst/>
              <a:gdLst/>
              <a:ahLst/>
              <a:cxnLst/>
              <a:rect l="l" t="t" r="r" b="b"/>
              <a:pathLst>
                <a:path w="1314" h="310" fill="none" extrusionOk="0">
                  <a:moveTo>
                    <a:pt x="1313" y="1"/>
                  </a:moveTo>
                  <a:lnTo>
                    <a:pt x="1313" y="1"/>
                  </a:lnTo>
                  <a:lnTo>
                    <a:pt x="1024" y="20"/>
                  </a:lnTo>
                  <a:lnTo>
                    <a:pt x="696" y="78"/>
                  </a:lnTo>
                  <a:lnTo>
                    <a:pt x="368" y="174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368" y="174"/>
                  </a:lnTo>
                  <a:lnTo>
                    <a:pt x="696" y="78"/>
                  </a:lnTo>
                  <a:lnTo>
                    <a:pt x="1024" y="20"/>
                  </a:lnTo>
                  <a:lnTo>
                    <a:pt x="131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4638725" y="46570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4563450" y="4665250"/>
              <a:ext cx="42000" cy="53600"/>
            </a:xfrm>
            <a:custGeom>
              <a:avLst/>
              <a:gdLst/>
              <a:ahLst/>
              <a:cxnLst/>
              <a:rect l="l" t="t" r="r" b="b"/>
              <a:pathLst>
                <a:path w="1680" h="2144" fill="none" extrusionOk="0">
                  <a:moveTo>
                    <a:pt x="1679" y="1"/>
                  </a:moveTo>
                  <a:lnTo>
                    <a:pt x="1679" y="1"/>
                  </a:lnTo>
                  <a:lnTo>
                    <a:pt x="1679" y="1"/>
                  </a:lnTo>
                  <a:lnTo>
                    <a:pt x="1429" y="117"/>
                  </a:lnTo>
                  <a:lnTo>
                    <a:pt x="1197" y="252"/>
                  </a:lnTo>
                  <a:lnTo>
                    <a:pt x="1004" y="368"/>
                  </a:lnTo>
                  <a:lnTo>
                    <a:pt x="830" y="503"/>
                  </a:lnTo>
                  <a:lnTo>
                    <a:pt x="676" y="657"/>
                  </a:lnTo>
                  <a:lnTo>
                    <a:pt x="541" y="792"/>
                  </a:lnTo>
                  <a:lnTo>
                    <a:pt x="425" y="927"/>
                  </a:lnTo>
                  <a:lnTo>
                    <a:pt x="309" y="1082"/>
                  </a:lnTo>
                  <a:lnTo>
                    <a:pt x="232" y="1217"/>
                  </a:lnTo>
                  <a:lnTo>
                    <a:pt x="155" y="1352"/>
                  </a:lnTo>
                  <a:lnTo>
                    <a:pt x="97" y="1506"/>
                  </a:lnTo>
                  <a:lnTo>
                    <a:pt x="58" y="1641"/>
                  </a:lnTo>
                  <a:lnTo>
                    <a:pt x="20" y="1912"/>
                  </a:lnTo>
                  <a:lnTo>
                    <a:pt x="0" y="2143"/>
                  </a:lnTo>
                  <a:lnTo>
                    <a:pt x="0" y="2143"/>
                  </a:lnTo>
                  <a:lnTo>
                    <a:pt x="20" y="1912"/>
                  </a:lnTo>
                  <a:lnTo>
                    <a:pt x="58" y="1641"/>
                  </a:lnTo>
                  <a:lnTo>
                    <a:pt x="97" y="1506"/>
                  </a:lnTo>
                  <a:lnTo>
                    <a:pt x="155" y="1352"/>
                  </a:lnTo>
                  <a:lnTo>
                    <a:pt x="232" y="1217"/>
                  </a:lnTo>
                  <a:lnTo>
                    <a:pt x="309" y="1082"/>
                  </a:lnTo>
                  <a:lnTo>
                    <a:pt x="425" y="927"/>
                  </a:lnTo>
                  <a:lnTo>
                    <a:pt x="541" y="792"/>
                  </a:lnTo>
                  <a:lnTo>
                    <a:pt x="676" y="657"/>
                  </a:lnTo>
                  <a:lnTo>
                    <a:pt x="830" y="503"/>
                  </a:lnTo>
                  <a:lnTo>
                    <a:pt x="1004" y="368"/>
                  </a:lnTo>
                  <a:lnTo>
                    <a:pt x="1197" y="252"/>
                  </a:lnTo>
                  <a:lnTo>
                    <a:pt x="1429" y="117"/>
                  </a:lnTo>
                  <a:lnTo>
                    <a:pt x="1679" y="1"/>
                  </a:lnTo>
                  <a:lnTo>
                    <a:pt x="167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extrusionOk="0">
                  <a:moveTo>
                    <a:pt x="19069" y="1"/>
                  </a:move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fill="none" extrusionOk="0">
                  <a:moveTo>
                    <a:pt x="19069" y="1"/>
                  </a:moveTo>
                  <a:lnTo>
                    <a:pt x="19069" y="1"/>
                  </a:lnTo>
                  <a:lnTo>
                    <a:pt x="19069" y="1"/>
                  </a:lnTo>
                  <a:lnTo>
                    <a:pt x="19069" y="1"/>
                  </a:ln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633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lnTo>
                    <a:pt x="19089" y="1"/>
                  </a:lnTo>
                  <a:lnTo>
                    <a:pt x="19089" y="1"/>
                  </a:lnTo>
                  <a:lnTo>
                    <a:pt x="190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4982275" y="4665250"/>
              <a:ext cx="519700" cy="193525"/>
            </a:xfrm>
            <a:custGeom>
              <a:avLst/>
              <a:gdLst/>
              <a:ahLst/>
              <a:cxnLst/>
              <a:rect l="l" t="t" r="r" b="b"/>
              <a:pathLst>
                <a:path w="20788" h="7741" extrusionOk="0">
                  <a:moveTo>
                    <a:pt x="0" y="7741"/>
                  </a:move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close/>
                  <a:moveTo>
                    <a:pt x="20" y="7741"/>
                  </a:move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39" y="7721"/>
                  </a:lnTo>
                  <a:lnTo>
                    <a:pt x="39" y="7721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36" y="7702"/>
                  </a:move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004" y="7548"/>
                  </a:lnTo>
                  <a:lnTo>
                    <a:pt x="753" y="7567"/>
                  </a:lnTo>
                  <a:lnTo>
                    <a:pt x="464" y="7605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464" y="7605"/>
                  </a:lnTo>
                  <a:lnTo>
                    <a:pt x="753" y="7567"/>
                  </a:lnTo>
                  <a:lnTo>
                    <a:pt x="1004" y="7548"/>
                  </a:lnTo>
                  <a:lnTo>
                    <a:pt x="1178" y="7528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664" y="6235"/>
                  </a:lnTo>
                  <a:lnTo>
                    <a:pt x="2432" y="6274"/>
                  </a:lnTo>
                  <a:lnTo>
                    <a:pt x="2201" y="6351"/>
                  </a:lnTo>
                  <a:lnTo>
                    <a:pt x="1988" y="6467"/>
                  </a:lnTo>
                  <a:lnTo>
                    <a:pt x="1873" y="6544"/>
                  </a:lnTo>
                  <a:lnTo>
                    <a:pt x="1776" y="6640"/>
                  </a:lnTo>
                  <a:lnTo>
                    <a:pt x="1680" y="6737"/>
                  </a:lnTo>
                  <a:lnTo>
                    <a:pt x="1583" y="6853"/>
                  </a:lnTo>
                  <a:lnTo>
                    <a:pt x="1506" y="6988"/>
                  </a:lnTo>
                  <a:lnTo>
                    <a:pt x="1429" y="7142"/>
                  </a:lnTo>
                  <a:lnTo>
                    <a:pt x="1352" y="7316"/>
                  </a:lnTo>
                  <a:lnTo>
                    <a:pt x="1294" y="7490"/>
                  </a:lnTo>
                  <a:lnTo>
                    <a:pt x="1294" y="7490"/>
                  </a:lnTo>
                  <a:lnTo>
                    <a:pt x="1352" y="7316"/>
                  </a:lnTo>
                  <a:lnTo>
                    <a:pt x="1429" y="7142"/>
                  </a:lnTo>
                  <a:lnTo>
                    <a:pt x="1506" y="6988"/>
                  </a:lnTo>
                  <a:lnTo>
                    <a:pt x="1583" y="6853"/>
                  </a:lnTo>
                  <a:lnTo>
                    <a:pt x="1680" y="6737"/>
                  </a:lnTo>
                  <a:lnTo>
                    <a:pt x="1776" y="6640"/>
                  </a:lnTo>
                  <a:lnTo>
                    <a:pt x="1873" y="6544"/>
                  </a:lnTo>
                  <a:lnTo>
                    <a:pt x="1988" y="6467"/>
                  </a:lnTo>
                  <a:lnTo>
                    <a:pt x="2201" y="6351"/>
                  </a:lnTo>
                  <a:lnTo>
                    <a:pt x="2432" y="6274"/>
                  </a:lnTo>
                  <a:lnTo>
                    <a:pt x="2664" y="6235"/>
                  </a:lnTo>
                  <a:lnTo>
                    <a:pt x="2876" y="6216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close/>
                  <a:moveTo>
                    <a:pt x="20749" y="4749"/>
                  </a:move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close/>
                  <a:moveTo>
                    <a:pt x="20787" y="4730"/>
                  </a:move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close/>
                  <a:moveTo>
                    <a:pt x="2703" y="3668"/>
                  </a:moveTo>
                  <a:lnTo>
                    <a:pt x="2703" y="3668"/>
                  </a:lnTo>
                  <a:lnTo>
                    <a:pt x="2703" y="3919"/>
                  </a:lnTo>
                  <a:lnTo>
                    <a:pt x="2741" y="4189"/>
                  </a:lnTo>
                  <a:lnTo>
                    <a:pt x="2799" y="4440"/>
                  </a:lnTo>
                  <a:lnTo>
                    <a:pt x="2857" y="4672"/>
                  </a:lnTo>
                  <a:lnTo>
                    <a:pt x="2934" y="4903"/>
                  </a:lnTo>
                  <a:lnTo>
                    <a:pt x="3011" y="5135"/>
                  </a:lnTo>
                  <a:lnTo>
                    <a:pt x="3204" y="5540"/>
                  </a:lnTo>
                  <a:lnTo>
                    <a:pt x="3397" y="5888"/>
                  </a:lnTo>
                  <a:lnTo>
                    <a:pt x="3552" y="6139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552" y="6139"/>
                  </a:lnTo>
                  <a:lnTo>
                    <a:pt x="3397" y="5888"/>
                  </a:lnTo>
                  <a:lnTo>
                    <a:pt x="3204" y="5540"/>
                  </a:lnTo>
                  <a:lnTo>
                    <a:pt x="3011" y="5135"/>
                  </a:lnTo>
                  <a:lnTo>
                    <a:pt x="2934" y="4903"/>
                  </a:lnTo>
                  <a:lnTo>
                    <a:pt x="2857" y="4672"/>
                  </a:lnTo>
                  <a:lnTo>
                    <a:pt x="2799" y="4440"/>
                  </a:lnTo>
                  <a:lnTo>
                    <a:pt x="2741" y="4189"/>
                  </a:lnTo>
                  <a:lnTo>
                    <a:pt x="2703" y="3919"/>
                  </a:lnTo>
                  <a:lnTo>
                    <a:pt x="2703" y="3668"/>
                  </a:lnTo>
                  <a:close/>
                  <a:moveTo>
                    <a:pt x="7895" y="2510"/>
                  </a:moveTo>
                  <a:lnTo>
                    <a:pt x="7895" y="2510"/>
                  </a:lnTo>
                  <a:lnTo>
                    <a:pt x="7895" y="2529"/>
                  </a:lnTo>
                  <a:lnTo>
                    <a:pt x="7895" y="2529"/>
                  </a:lnTo>
                  <a:lnTo>
                    <a:pt x="7895" y="2510"/>
                  </a:lnTo>
                  <a:close/>
                  <a:moveTo>
                    <a:pt x="3455" y="1892"/>
                  </a:moveTo>
                  <a:lnTo>
                    <a:pt x="3455" y="1892"/>
                  </a:lnTo>
                  <a:lnTo>
                    <a:pt x="3436" y="1912"/>
                  </a:lnTo>
                  <a:lnTo>
                    <a:pt x="3436" y="1912"/>
                  </a:lnTo>
                  <a:lnTo>
                    <a:pt x="3455" y="1892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806" y="1275"/>
                  </a:lnTo>
                  <a:lnTo>
                    <a:pt x="4613" y="1294"/>
                  </a:lnTo>
                  <a:lnTo>
                    <a:pt x="4420" y="1352"/>
                  </a:lnTo>
                  <a:lnTo>
                    <a:pt x="4227" y="1410"/>
                  </a:lnTo>
                  <a:lnTo>
                    <a:pt x="4034" y="1487"/>
                  </a:lnTo>
                  <a:lnTo>
                    <a:pt x="3841" y="1603"/>
                  </a:lnTo>
                  <a:lnTo>
                    <a:pt x="3648" y="1719"/>
                  </a:lnTo>
                  <a:lnTo>
                    <a:pt x="3475" y="1873"/>
                  </a:lnTo>
                  <a:lnTo>
                    <a:pt x="3475" y="1873"/>
                  </a:lnTo>
                  <a:lnTo>
                    <a:pt x="3648" y="1719"/>
                  </a:lnTo>
                  <a:lnTo>
                    <a:pt x="3841" y="1603"/>
                  </a:lnTo>
                  <a:lnTo>
                    <a:pt x="4034" y="1487"/>
                  </a:lnTo>
                  <a:lnTo>
                    <a:pt x="4227" y="1410"/>
                  </a:lnTo>
                  <a:lnTo>
                    <a:pt x="4420" y="1352"/>
                  </a:lnTo>
                  <a:lnTo>
                    <a:pt x="4613" y="1294"/>
                  </a:lnTo>
                  <a:lnTo>
                    <a:pt x="4806" y="1275"/>
                  </a:lnTo>
                  <a:lnTo>
                    <a:pt x="4999" y="1275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253" y="445"/>
                  </a:lnTo>
                  <a:lnTo>
                    <a:pt x="11041" y="464"/>
                  </a:lnTo>
                  <a:lnTo>
                    <a:pt x="10809" y="503"/>
                  </a:lnTo>
                  <a:lnTo>
                    <a:pt x="10597" y="541"/>
                  </a:lnTo>
                  <a:lnTo>
                    <a:pt x="10365" y="599"/>
                  </a:lnTo>
                  <a:lnTo>
                    <a:pt x="10133" y="676"/>
                  </a:lnTo>
                  <a:lnTo>
                    <a:pt x="9902" y="773"/>
                  </a:lnTo>
                  <a:lnTo>
                    <a:pt x="9689" y="869"/>
                  </a:lnTo>
                  <a:lnTo>
                    <a:pt x="9458" y="1005"/>
                  </a:lnTo>
                  <a:lnTo>
                    <a:pt x="9226" y="1140"/>
                  </a:lnTo>
                  <a:lnTo>
                    <a:pt x="8995" y="1313"/>
                  </a:lnTo>
                  <a:lnTo>
                    <a:pt x="8782" y="1506"/>
                  </a:lnTo>
                  <a:lnTo>
                    <a:pt x="8551" y="1719"/>
                  </a:lnTo>
                  <a:lnTo>
                    <a:pt x="8338" y="1950"/>
                  </a:lnTo>
                  <a:lnTo>
                    <a:pt x="8126" y="2201"/>
                  </a:lnTo>
                  <a:lnTo>
                    <a:pt x="7914" y="2491"/>
                  </a:lnTo>
                  <a:lnTo>
                    <a:pt x="7914" y="2491"/>
                  </a:lnTo>
                  <a:lnTo>
                    <a:pt x="8126" y="2201"/>
                  </a:lnTo>
                  <a:lnTo>
                    <a:pt x="8338" y="1950"/>
                  </a:lnTo>
                  <a:lnTo>
                    <a:pt x="8551" y="1719"/>
                  </a:lnTo>
                  <a:lnTo>
                    <a:pt x="8782" y="1506"/>
                  </a:lnTo>
                  <a:lnTo>
                    <a:pt x="8995" y="1313"/>
                  </a:lnTo>
                  <a:lnTo>
                    <a:pt x="9226" y="1140"/>
                  </a:lnTo>
                  <a:lnTo>
                    <a:pt x="9458" y="1005"/>
                  </a:lnTo>
                  <a:lnTo>
                    <a:pt x="9689" y="869"/>
                  </a:lnTo>
                  <a:lnTo>
                    <a:pt x="9902" y="773"/>
                  </a:lnTo>
                  <a:lnTo>
                    <a:pt x="10133" y="676"/>
                  </a:lnTo>
                  <a:lnTo>
                    <a:pt x="10365" y="599"/>
                  </a:lnTo>
                  <a:lnTo>
                    <a:pt x="10597" y="541"/>
                  </a:lnTo>
                  <a:lnTo>
                    <a:pt x="10809" y="503"/>
                  </a:lnTo>
                  <a:lnTo>
                    <a:pt x="11041" y="464"/>
                  </a:lnTo>
                  <a:lnTo>
                    <a:pt x="11253" y="445"/>
                  </a:lnTo>
                  <a:lnTo>
                    <a:pt x="11465" y="44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6773" y="20"/>
                  </a:lnTo>
                  <a:lnTo>
                    <a:pt x="16406" y="59"/>
                  </a:lnTo>
                  <a:lnTo>
                    <a:pt x="16039" y="155"/>
                  </a:lnTo>
                  <a:lnTo>
                    <a:pt x="15673" y="290"/>
                  </a:lnTo>
                  <a:lnTo>
                    <a:pt x="15306" y="464"/>
                  </a:lnTo>
                  <a:lnTo>
                    <a:pt x="14920" y="676"/>
                  </a:lnTo>
                  <a:lnTo>
                    <a:pt x="14553" y="927"/>
                  </a:lnTo>
                  <a:lnTo>
                    <a:pt x="14187" y="1236"/>
                  </a:lnTo>
                  <a:lnTo>
                    <a:pt x="14187" y="1236"/>
                  </a:lnTo>
                  <a:lnTo>
                    <a:pt x="14553" y="927"/>
                  </a:lnTo>
                  <a:lnTo>
                    <a:pt x="14920" y="676"/>
                  </a:lnTo>
                  <a:lnTo>
                    <a:pt x="15306" y="464"/>
                  </a:lnTo>
                  <a:lnTo>
                    <a:pt x="15673" y="290"/>
                  </a:lnTo>
                  <a:lnTo>
                    <a:pt x="16039" y="155"/>
                  </a:lnTo>
                  <a:lnTo>
                    <a:pt x="16406" y="59"/>
                  </a:lnTo>
                  <a:lnTo>
                    <a:pt x="16773" y="20"/>
                  </a:lnTo>
                  <a:lnTo>
                    <a:pt x="17120" y="1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7120" y="1"/>
                  </a:lnTo>
                  <a:lnTo>
                    <a:pt x="17140" y="1"/>
                  </a:lnTo>
                  <a:lnTo>
                    <a:pt x="17140" y="1"/>
                  </a:lnTo>
                  <a:lnTo>
                    <a:pt x="171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5336925" y="4665250"/>
              <a:ext cx="73375" cy="30925"/>
            </a:xfrm>
            <a:custGeom>
              <a:avLst/>
              <a:gdLst/>
              <a:ahLst/>
              <a:cxnLst/>
              <a:rect l="l" t="t" r="r" b="b"/>
              <a:pathLst>
                <a:path w="2935" h="1237" fill="none" extrusionOk="0">
                  <a:moveTo>
                    <a:pt x="2934" y="1"/>
                  </a:moveTo>
                  <a:lnTo>
                    <a:pt x="2934" y="1"/>
                  </a:lnTo>
                  <a:lnTo>
                    <a:pt x="2587" y="20"/>
                  </a:lnTo>
                  <a:lnTo>
                    <a:pt x="2220" y="59"/>
                  </a:lnTo>
                  <a:lnTo>
                    <a:pt x="1853" y="155"/>
                  </a:lnTo>
                  <a:lnTo>
                    <a:pt x="1487" y="290"/>
                  </a:lnTo>
                  <a:lnTo>
                    <a:pt x="1120" y="464"/>
                  </a:lnTo>
                  <a:lnTo>
                    <a:pt x="734" y="676"/>
                  </a:lnTo>
                  <a:lnTo>
                    <a:pt x="367" y="927"/>
                  </a:lnTo>
                  <a:lnTo>
                    <a:pt x="1" y="1236"/>
                  </a:lnTo>
                  <a:lnTo>
                    <a:pt x="1" y="1236"/>
                  </a:lnTo>
                  <a:lnTo>
                    <a:pt x="367" y="927"/>
                  </a:lnTo>
                  <a:lnTo>
                    <a:pt x="734" y="676"/>
                  </a:lnTo>
                  <a:lnTo>
                    <a:pt x="1120" y="464"/>
                  </a:lnTo>
                  <a:lnTo>
                    <a:pt x="1487" y="290"/>
                  </a:lnTo>
                  <a:lnTo>
                    <a:pt x="1853" y="155"/>
                  </a:lnTo>
                  <a:lnTo>
                    <a:pt x="2220" y="59"/>
                  </a:lnTo>
                  <a:lnTo>
                    <a:pt x="2587" y="20"/>
                  </a:lnTo>
                  <a:lnTo>
                    <a:pt x="293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5410275" y="46652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5180100" y="4676350"/>
              <a:ext cx="88825" cy="51175"/>
            </a:xfrm>
            <a:custGeom>
              <a:avLst/>
              <a:gdLst/>
              <a:ahLst/>
              <a:cxnLst/>
              <a:rect l="l" t="t" r="r" b="b"/>
              <a:pathLst>
                <a:path w="3553" h="2047" fill="none" extrusionOk="0">
                  <a:moveTo>
                    <a:pt x="3552" y="1"/>
                  </a:moveTo>
                  <a:lnTo>
                    <a:pt x="3552" y="1"/>
                  </a:lnTo>
                  <a:lnTo>
                    <a:pt x="3340" y="1"/>
                  </a:lnTo>
                  <a:lnTo>
                    <a:pt x="3128" y="20"/>
                  </a:lnTo>
                  <a:lnTo>
                    <a:pt x="2896" y="59"/>
                  </a:lnTo>
                  <a:lnTo>
                    <a:pt x="2684" y="97"/>
                  </a:lnTo>
                  <a:lnTo>
                    <a:pt x="2452" y="155"/>
                  </a:lnTo>
                  <a:lnTo>
                    <a:pt x="2220" y="232"/>
                  </a:lnTo>
                  <a:lnTo>
                    <a:pt x="1989" y="329"/>
                  </a:lnTo>
                  <a:lnTo>
                    <a:pt x="1776" y="425"/>
                  </a:lnTo>
                  <a:lnTo>
                    <a:pt x="1545" y="561"/>
                  </a:lnTo>
                  <a:lnTo>
                    <a:pt x="1313" y="696"/>
                  </a:lnTo>
                  <a:lnTo>
                    <a:pt x="1082" y="869"/>
                  </a:lnTo>
                  <a:lnTo>
                    <a:pt x="869" y="1062"/>
                  </a:lnTo>
                  <a:lnTo>
                    <a:pt x="638" y="1275"/>
                  </a:lnTo>
                  <a:lnTo>
                    <a:pt x="425" y="1506"/>
                  </a:lnTo>
                  <a:lnTo>
                    <a:pt x="213" y="1757"/>
                  </a:lnTo>
                  <a:lnTo>
                    <a:pt x="1" y="2047"/>
                  </a:lnTo>
                  <a:lnTo>
                    <a:pt x="1" y="2047"/>
                  </a:lnTo>
                  <a:lnTo>
                    <a:pt x="213" y="1757"/>
                  </a:lnTo>
                  <a:lnTo>
                    <a:pt x="425" y="1506"/>
                  </a:lnTo>
                  <a:lnTo>
                    <a:pt x="638" y="1275"/>
                  </a:lnTo>
                  <a:lnTo>
                    <a:pt x="869" y="1062"/>
                  </a:lnTo>
                  <a:lnTo>
                    <a:pt x="1082" y="869"/>
                  </a:lnTo>
                  <a:lnTo>
                    <a:pt x="1313" y="696"/>
                  </a:lnTo>
                  <a:lnTo>
                    <a:pt x="1545" y="561"/>
                  </a:lnTo>
                  <a:lnTo>
                    <a:pt x="1776" y="425"/>
                  </a:lnTo>
                  <a:lnTo>
                    <a:pt x="1989" y="329"/>
                  </a:lnTo>
                  <a:lnTo>
                    <a:pt x="2220" y="232"/>
                  </a:lnTo>
                  <a:lnTo>
                    <a:pt x="2452" y="155"/>
                  </a:lnTo>
                  <a:lnTo>
                    <a:pt x="2684" y="97"/>
                  </a:lnTo>
                  <a:lnTo>
                    <a:pt x="2896" y="59"/>
                  </a:lnTo>
                  <a:lnTo>
                    <a:pt x="3128" y="20"/>
                  </a:lnTo>
                  <a:lnTo>
                    <a:pt x="3340" y="1"/>
                  </a:lnTo>
                  <a:lnTo>
                    <a:pt x="355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5268900" y="467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5069125" y="4697100"/>
              <a:ext cx="38150" cy="15000"/>
            </a:xfrm>
            <a:custGeom>
              <a:avLst/>
              <a:gdLst/>
              <a:ahLst/>
              <a:cxnLst/>
              <a:rect l="l" t="t" r="r" b="b"/>
              <a:pathLst>
                <a:path w="1526" h="600" fill="none" extrusionOk="0">
                  <a:moveTo>
                    <a:pt x="1525" y="1"/>
                  </a:moveTo>
                  <a:lnTo>
                    <a:pt x="1525" y="1"/>
                  </a:lnTo>
                  <a:lnTo>
                    <a:pt x="1332" y="1"/>
                  </a:lnTo>
                  <a:lnTo>
                    <a:pt x="1139" y="20"/>
                  </a:lnTo>
                  <a:lnTo>
                    <a:pt x="946" y="78"/>
                  </a:lnTo>
                  <a:lnTo>
                    <a:pt x="753" y="136"/>
                  </a:lnTo>
                  <a:lnTo>
                    <a:pt x="560" y="213"/>
                  </a:lnTo>
                  <a:lnTo>
                    <a:pt x="367" y="329"/>
                  </a:lnTo>
                  <a:lnTo>
                    <a:pt x="174" y="445"/>
                  </a:lnTo>
                  <a:lnTo>
                    <a:pt x="1" y="599"/>
                  </a:lnTo>
                  <a:lnTo>
                    <a:pt x="1" y="599"/>
                  </a:lnTo>
                  <a:lnTo>
                    <a:pt x="174" y="445"/>
                  </a:lnTo>
                  <a:lnTo>
                    <a:pt x="367" y="329"/>
                  </a:lnTo>
                  <a:lnTo>
                    <a:pt x="560" y="213"/>
                  </a:lnTo>
                  <a:lnTo>
                    <a:pt x="753" y="136"/>
                  </a:lnTo>
                  <a:lnTo>
                    <a:pt x="946" y="78"/>
                  </a:lnTo>
                  <a:lnTo>
                    <a:pt x="1139" y="20"/>
                  </a:lnTo>
                  <a:lnTo>
                    <a:pt x="1332" y="1"/>
                  </a:lnTo>
                  <a:lnTo>
                    <a:pt x="15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5107250" y="469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5068175" y="4712550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5179625" y="47279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4472250" y="4732325"/>
              <a:ext cx="55525" cy="20775"/>
            </a:xfrm>
            <a:custGeom>
              <a:avLst/>
              <a:gdLst/>
              <a:ahLst/>
              <a:cxnLst/>
              <a:rect l="l" t="t" r="r" b="b"/>
              <a:pathLst>
                <a:path w="2221" h="831" fill="none" extrusionOk="0">
                  <a:moveTo>
                    <a:pt x="2220" y="1"/>
                  </a:moveTo>
                  <a:lnTo>
                    <a:pt x="2220" y="1"/>
                  </a:lnTo>
                  <a:lnTo>
                    <a:pt x="1969" y="1"/>
                  </a:lnTo>
                  <a:lnTo>
                    <a:pt x="1680" y="39"/>
                  </a:lnTo>
                  <a:lnTo>
                    <a:pt x="1409" y="78"/>
                  </a:lnTo>
                  <a:lnTo>
                    <a:pt x="1120" y="174"/>
                  </a:lnTo>
                  <a:lnTo>
                    <a:pt x="830" y="271"/>
                  </a:lnTo>
                  <a:lnTo>
                    <a:pt x="541" y="425"/>
                  </a:lnTo>
                  <a:lnTo>
                    <a:pt x="271" y="599"/>
                  </a:lnTo>
                  <a:lnTo>
                    <a:pt x="0" y="831"/>
                  </a:lnTo>
                  <a:lnTo>
                    <a:pt x="0" y="831"/>
                  </a:lnTo>
                  <a:lnTo>
                    <a:pt x="271" y="599"/>
                  </a:lnTo>
                  <a:lnTo>
                    <a:pt x="541" y="425"/>
                  </a:lnTo>
                  <a:lnTo>
                    <a:pt x="830" y="271"/>
                  </a:lnTo>
                  <a:lnTo>
                    <a:pt x="1120" y="174"/>
                  </a:lnTo>
                  <a:lnTo>
                    <a:pt x="1409" y="78"/>
                  </a:lnTo>
                  <a:lnTo>
                    <a:pt x="1680" y="39"/>
                  </a:lnTo>
                  <a:lnTo>
                    <a:pt x="1969" y="1"/>
                  </a:lnTo>
                  <a:lnTo>
                    <a:pt x="22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4528225" y="473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4567300" y="473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4471775" y="47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5049825" y="4756950"/>
              <a:ext cx="25125" cy="67575"/>
            </a:xfrm>
            <a:custGeom>
              <a:avLst/>
              <a:gdLst/>
              <a:ahLst/>
              <a:cxnLst/>
              <a:rect l="l" t="t" r="r" b="b"/>
              <a:pathLst>
                <a:path w="1005" h="2703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51"/>
                  </a:lnTo>
                  <a:lnTo>
                    <a:pt x="39" y="521"/>
                  </a:lnTo>
                  <a:lnTo>
                    <a:pt x="97" y="772"/>
                  </a:lnTo>
                  <a:lnTo>
                    <a:pt x="155" y="1004"/>
                  </a:lnTo>
                  <a:lnTo>
                    <a:pt x="232" y="1235"/>
                  </a:lnTo>
                  <a:lnTo>
                    <a:pt x="309" y="1467"/>
                  </a:lnTo>
                  <a:lnTo>
                    <a:pt x="502" y="1872"/>
                  </a:lnTo>
                  <a:lnTo>
                    <a:pt x="695" y="2220"/>
                  </a:lnTo>
                  <a:lnTo>
                    <a:pt x="850" y="2471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850" y="2471"/>
                  </a:lnTo>
                  <a:lnTo>
                    <a:pt x="695" y="2220"/>
                  </a:lnTo>
                  <a:lnTo>
                    <a:pt x="502" y="1872"/>
                  </a:lnTo>
                  <a:lnTo>
                    <a:pt x="309" y="1467"/>
                  </a:lnTo>
                  <a:lnTo>
                    <a:pt x="232" y="1235"/>
                  </a:lnTo>
                  <a:lnTo>
                    <a:pt x="155" y="1004"/>
                  </a:lnTo>
                  <a:lnTo>
                    <a:pt x="97" y="772"/>
                  </a:lnTo>
                  <a:lnTo>
                    <a:pt x="39" y="521"/>
                  </a:lnTo>
                  <a:lnTo>
                    <a:pt x="1" y="251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extrusionOk="0">
                  <a:moveTo>
                    <a:pt x="14747" y="1"/>
                  </a:move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fill="none" extrusionOk="0">
                  <a:moveTo>
                    <a:pt x="15036" y="1"/>
                  </a:moveTo>
                  <a:lnTo>
                    <a:pt x="15036" y="1"/>
                  </a:lnTo>
                  <a:lnTo>
                    <a:pt x="15017" y="1"/>
                  </a:lnTo>
                  <a:lnTo>
                    <a:pt x="15017" y="1"/>
                  </a:lnTo>
                  <a:lnTo>
                    <a:pt x="14747" y="1"/>
                  </a:ln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42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377" y="11002"/>
                  </a:lnTo>
                  <a:lnTo>
                    <a:pt x="29377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lnTo>
                    <a:pt x="1503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5501950" y="478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5500975" y="478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5380825" y="4784450"/>
              <a:ext cx="120175" cy="165050"/>
            </a:xfrm>
            <a:custGeom>
              <a:avLst/>
              <a:gdLst/>
              <a:ahLst/>
              <a:cxnLst/>
              <a:rect l="l" t="t" r="r" b="b"/>
              <a:pathLst>
                <a:path w="4807" h="6602" extrusionOk="0">
                  <a:moveTo>
                    <a:pt x="20" y="6466"/>
                  </a:moveTo>
                  <a:lnTo>
                    <a:pt x="20" y="6466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20" y="6466"/>
                  </a:lnTo>
                  <a:close/>
                  <a:moveTo>
                    <a:pt x="20" y="6466"/>
                  </a:moveTo>
                  <a:lnTo>
                    <a:pt x="20" y="6466"/>
                  </a:lnTo>
                  <a:lnTo>
                    <a:pt x="20" y="6466"/>
                  </a:lnTo>
                  <a:close/>
                  <a:moveTo>
                    <a:pt x="3070" y="3860"/>
                  </a:move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close/>
                  <a:moveTo>
                    <a:pt x="2742" y="3841"/>
                  </a:moveTo>
                  <a:lnTo>
                    <a:pt x="2742" y="3841"/>
                  </a:lnTo>
                  <a:lnTo>
                    <a:pt x="2414" y="3860"/>
                  </a:lnTo>
                  <a:lnTo>
                    <a:pt x="2221" y="3880"/>
                  </a:lnTo>
                  <a:lnTo>
                    <a:pt x="2008" y="3918"/>
                  </a:lnTo>
                  <a:lnTo>
                    <a:pt x="1796" y="3976"/>
                  </a:lnTo>
                  <a:lnTo>
                    <a:pt x="1584" y="4053"/>
                  </a:lnTo>
                  <a:lnTo>
                    <a:pt x="1371" y="4150"/>
                  </a:lnTo>
                  <a:lnTo>
                    <a:pt x="1159" y="4266"/>
                  </a:lnTo>
                  <a:lnTo>
                    <a:pt x="947" y="4420"/>
                  </a:lnTo>
                  <a:lnTo>
                    <a:pt x="754" y="4594"/>
                  </a:lnTo>
                  <a:lnTo>
                    <a:pt x="561" y="4806"/>
                  </a:lnTo>
                  <a:lnTo>
                    <a:pt x="406" y="5057"/>
                  </a:lnTo>
                  <a:lnTo>
                    <a:pt x="271" y="5327"/>
                  </a:lnTo>
                  <a:lnTo>
                    <a:pt x="155" y="5655"/>
                  </a:lnTo>
                  <a:lnTo>
                    <a:pt x="59" y="6022"/>
                  </a:lnTo>
                  <a:lnTo>
                    <a:pt x="20" y="6427"/>
                  </a:lnTo>
                  <a:lnTo>
                    <a:pt x="20" y="6427"/>
                  </a:lnTo>
                  <a:lnTo>
                    <a:pt x="59" y="6022"/>
                  </a:lnTo>
                  <a:lnTo>
                    <a:pt x="155" y="5655"/>
                  </a:lnTo>
                  <a:lnTo>
                    <a:pt x="271" y="5327"/>
                  </a:lnTo>
                  <a:lnTo>
                    <a:pt x="406" y="5057"/>
                  </a:lnTo>
                  <a:lnTo>
                    <a:pt x="561" y="4806"/>
                  </a:lnTo>
                  <a:lnTo>
                    <a:pt x="754" y="4594"/>
                  </a:lnTo>
                  <a:lnTo>
                    <a:pt x="947" y="4420"/>
                  </a:lnTo>
                  <a:lnTo>
                    <a:pt x="1159" y="4266"/>
                  </a:lnTo>
                  <a:lnTo>
                    <a:pt x="1371" y="4150"/>
                  </a:lnTo>
                  <a:lnTo>
                    <a:pt x="1584" y="4053"/>
                  </a:lnTo>
                  <a:lnTo>
                    <a:pt x="1796" y="3976"/>
                  </a:lnTo>
                  <a:lnTo>
                    <a:pt x="2008" y="3918"/>
                  </a:lnTo>
                  <a:lnTo>
                    <a:pt x="2221" y="3880"/>
                  </a:lnTo>
                  <a:lnTo>
                    <a:pt x="2414" y="3860"/>
                  </a:lnTo>
                  <a:lnTo>
                    <a:pt x="2742" y="3841"/>
                  </a:lnTo>
                  <a:close/>
                  <a:moveTo>
                    <a:pt x="2780" y="3841"/>
                  </a:move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close/>
                  <a:moveTo>
                    <a:pt x="4807" y="0"/>
                  </a:moveTo>
                  <a:lnTo>
                    <a:pt x="4807" y="0"/>
                  </a:lnTo>
                  <a:lnTo>
                    <a:pt x="4807" y="0"/>
                  </a:lnTo>
                  <a:lnTo>
                    <a:pt x="4595" y="20"/>
                  </a:lnTo>
                  <a:lnTo>
                    <a:pt x="4382" y="39"/>
                  </a:lnTo>
                  <a:lnTo>
                    <a:pt x="4151" y="97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3707" y="232"/>
                  </a:lnTo>
                  <a:lnTo>
                    <a:pt x="3533" y="309"/>
                  </a:lnTo>
                  <a:lnTo>
                    <a:pt x="3379" y="386"/>
                  </a:lnTo>
                  <a:lnTo>
                    <a:pt x="3244" y="483"/>
                  </a:lnTo>
                  <a:lnTo>
                    <a:pt x="3108" y="579"/>
                  </a:lnTo>
                  <a:lnTo>
                    <a:pt x="2993" y="695"/>
                  </a:lnTo>
                  <a:lnTo>
                    <a:pt x="2896" y="811"/>
                  </a:lnTo>
                  <a:lnTo>
                    <a:pt x="2819" y="927"/>
                  </a:lnTo>
                  <a:lnTo>
                    <a:pt x="2742" y="1042"/>
                  </a:lnTo>
                  <a:lnTo>
                    <a:pt x="2684" y="1158"/>
                  </a:lnTo>
                  <a:lnTo>
                    <a:pt x="2587" y="1409"/>
                  </a:lnTo>
                  <a:lnTo>
                    <a:pt x="2549" y="1679"/>
                  </a:lnTo>
                  <a:lnTo>
                    <a:pt x="2529" y="1950"/>
                  </a:lnTo>
                  <a:lnTo>
                    <a:pt x="2529" y="1950"/>
                  </a:lnTo>
                  <a:lnTo>
                    <a:pt x="2549" y="1679"/>
                  </a:lnTo>
                  <a:lnTo>
                    <a:pt x="2587" y="1409"/>
                  </a:lnTo>
                  <a:lnTo>
                    <a:pt x="2684" y="1158"/>
                  </a:lnTo>
                  <a:lnTo>
                    <a:pt x="2742" y="1042"/>
                  </a:lnTo>
                  <a:lnTo>
                    <a:pt x="2819" y="927"/>
                  </a:lnTo>
                  <a:lnTo>
                    <a:pt x="2896" y="811"/>
                  </a:lnTo>
                  <a:lnTo>
                    <a:pt x="2993" y="695"/>
                  </a:lnTo>
                  <a:lnTo>
                    <a:pt x="3108" y="579"/>
                  </a:lnTo>
                  <a:lnTo>
                    <a:pt x="3244" y="483"/>
                  </a:lnTo>
                  <a:lnTo>
                    <a:pt x="3379" y="386"/>
                  </a:lnTo>
                  <a:lnTo>
                    <a:pt x="3533" y="309"/>
                  </a:lnTo>
                  <a:lnTo>
                    <a:pt x="3707" y="232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4151" y="97"/>
                  </a:lnTo>
                  <a:lnTo>
                    <a:pt x="4382" y="39"/>
                  </a:lnTo>
                  <a:lnTo>
                    <a:pt x="4595" y="20"/>
                  </a:lnTo>
                  <a:lnTo>
                    <a:pt x="4807" y="0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5444050" y="4784450"/>
              <a:ext cx="56950" cy="48750"/>
            </a:xfrm>
            <a:custGeom>
              <a:avLst/>
              <a:gdLst/>
              <a:ahLst/>
              <a:cxnLst/>
              <a:rect l="l" t="t" r="r" b="b"/>
              <a:pathLst>
                <a:path w="2278" h="1950" fill="none" extrusionOk="0">
                  <a:moveTo>
                    <a:pt x="2278" y="0"/>
                  </a:moveTo>
                  <a:lnTo>
                    <a:pt x="2278" y="0"/>
                  </a:lnTo>
                  <a:lnTo>
                    <a:pt x="2278" y="0"/>
                  </a:lnTo>
                  <a:lnTo>
                    <a:pt x="2066" y="20"/>
                  </a:lnTo>
                  <a:lnTo>
                    <a:pt x="1853" y="39"/>
                  </a:lnTo>
                  <a:lnTo>
                    <a:pt x="1622" y="97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178" y="232"/>
                  </a:lnTo>
                  <a:lnTo>
                    <a:pt x="1004" y="309"/>
                  </a:lnTo>
                  <a:lnTo>
                    <a:pt x="850" y="386"/>
                  </a:lnTo>
                  <a:lnTo>
                    <a:pt x="715" y="483"/>
                  </a:lnTo>
                  <a:lnTo>
                    <a:pt x="579" y="579"/>
                  </a:lnTo>
                  <a:lnTo>
                    <a:pt x="464" y="695"/>
                  </a:lnTo>
                  <a:lnTo>
                    <a:pt x="367" y="811"/>
                  </a:lnTo>
                  <a:lnTo>
                    <a:pt x="290" y="927"/>
                  </a:lnTo>
                  <a:lnTo>
                    <a:pt x="213" y="1042"/>
                  </a:lnTo>
                  <a:lnTo>
                    <a:pt x="155" y="1158"/>
                  </a:lnTo>
                  <a:lnTo>
                    <a:pt x="58" y="1409"/>
                  </a:lnTo>
                  <a:lnTo>
                    <a:pt x="20" y="1679"/>
                  </a:lnTo>
                  <a:lnTo>
                    <a:pt x="0" y="1950"/>
                  </a:lnTo>
                  <a:lnTo>
                    <a:pt x="0" y="1950"/>
                  </a:lnTo>
                  <a:lnTo>
                    <a:pt x="20" y="1679"/>
                  </a:lnTo>
                  <a:lnTo>
                    <a:pt x="58" y="1409"/>
                  </a:lnTo>
                  <a:lnTo>
                    <a:pt x="155" y="1158"/>
                  </a:lnTo>
                  <a:lnTo>
                    <a:pt x="213" y="1042"/>
                  </a:lnTo>
                  <a:lnTo>
                    <a:pt x="290" y="927"/>
                  </a:lnTo>
                  <a:lnTo>
                    <a:pt x="367" y="811"/>
                  </a:lnTo>
                  <a:lnTo>
                    <a:pt x="464" y="695"/>
                  </a:lnTo>
                  <a:lnTo>
                    <a:pt x="579" y="579"/>
                  </a:lnTo>
                  <a:lnTo>
                    <a:pt x="715" y="483"/>
                  </a:lnTo>
                  <a:lnTo>
                    <a:pt x="850" y="386"/>
                  </a:lnTo>
                  <a:lnTo>
                    <a:pt x="1004" y="309"/>
                  </a:lnTo>
                  <a:lnTo>
                    <a:pt x="1178" y="232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622" y="97"/>
                  </a:lnTo>
                  <a:lnTo>
                    <a:pt x="1853" y="39"/>
                  </a:lnTo>
                  <a:lnTo>
                    <a:pt x="2066" y="20"/>
                  </a:lnTo>
                  <a:lnTo>
                    <a:pt x="2278" y="0"/>
                  </a:lnTo>
                  <a:lnTo>
                    <a:pt x="227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5500975" y="4784450"/>
              <a:ext cx="170850" cy="91225"/>
            </a:xfrm>
            <a:custGeom>
              <a:avLst/>
              <a:gdLst/>
              <a:ahLst/>
              <a:cxnLst/>
              <a:rect l="l" t="t" r="r" b="b"/>
              <a:pathLst>
                <a:path w="6834" h="3649" extrusionOk="0">
                  <a:moveTo>
                    <a:pt x="6814" y="3455"/>
                  </a:moveTo>
                  <a:lnTo>
                    <a:pt x="6814" y="3455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14" y="34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321" y="1274"/>
                  </a:lnTo>
                  <a:lnTo>
                    <a:pt x="2935" y="1332"/>
                  </a:lnTo>
                  <a:lnTo>
                    <a:pt x="2510" y="1448"/>
                  </a:lnTo>
                  <a:lnTo>
                    <a:pt x="2066" y="1602"/>
                  </a:lnTo>
                  <a:lnTo>
                    <a:pt x="2066" y="1602"/>
                  </a:lnTo>
                  <a:lnTo>
                    <a:pt x="2510" y="1448"/>
                  </a:lnTo>
                  <a:lnTo>
                    <a:pt x="2935" y="1332"/>
                  </a:lnTo>
                  <a:lnTo>
                    <a:pt x="3321" y="1274"/>
                  </a:lnTo>
                  <a:lnTo>
                    <a:pt x="3687" y="12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5500975" y="4784450"/>
              <a:ext cx="2450" cy="25"/>
            </a:xfrm>
            <a:custGeom>
              <a:avLst/>
              <a:gdLst/>
              <a:ahLst/>
              <a:cxnLst/>
              <a:rect l="l" t="t" r="r" b="b"/>
              <a:pathLst>
                <a:path w="98" h="1" fill="none" extrusionOk="0"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5503400" y="478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5552625" y="4815800"/>
              <a:ext cx="40550" cy="8725"/>
            </a:xfrm>
            <a:custGeom>
              <a:avLst/>
              <a:gdLst/>
              <a:ahLst/>
              <a:cxnLst/>
              <a:rect l="l" t="t" r="r" b="b"/>
              <a:pathLst>
                <a:path w="1622" h="349" fill="none" extrusionOk="0">
                  <a:moveTo>
                    <a:pt x="1621" y="1"/>
                  </a:moveTo>
                  <a:lnTo>
                    <a:pt x="1621" y="1"/>
                  </a:lnTo>
                  <a:lnTo>
                    <a:pt x="1255" y="20"/>
                  </a:lnTo>
                  <a:lnTo>
                    <a:pt x="869" y="78"/>
                  </a:lnTo>
                  <a:lnTo>
                    <a:pt x="444" y="194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444" y="194"/>
                  </a:lnTo>
                  <a:lnTo>
                    <a:pt x="869" y="78"/>
                  </a:lnTo>
                  <a:lnTo>
                    <a:pt x="1255" y="20"/>
                  </a:lnTo>
                  <a:lnTo>
                    <a:pt x="162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5593150" y="48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5014600" y="4820625"/>
              <a:ext cx="39600" cy="31875"/>
            </a:xfrm>
            <a:custGeom>
              <a:avLst/>
              <a:gdLst/>
              <a:ahLst/>
              <a:cxnLst/>
              <a:rect l="l" t="t" r="r" b="b"/>
              <a:pathLst>
                <a:path w="1584" h="1275" fill="none" extrusionOk="0">
                  <a:moveTo>
                    <a:pt x="1583" y="1"/>
                  </a:moveTo>
                  <a:lnTo>
                    <a:pt x="1583" y="1"/>
                  </a:lnTo>
                  <a:lnTo>
                    <a:pt x="1371" y="20"/>
                  </a:lnTo>
                  <a:lnTo>
                    <a:pt x="1139" y="59"/>
                  </a:lnTo>
                  <a:lnTo>
                    <a:pt x="908" y="136"/>
                  </a:lnTo>
                  <a:lnTo>
                    <a:pt x="695" y="252"/>
                  </a:lnTo>
                  <a:lnTo>
                    <a:pt x="580" y="329"/>
                  </a:lnTo>
                  <a:lnTo>
                    <a:pt x="483" y="425"/>
                  </a:lnTo>
                  <a:lnTo>
                    <a:pt x="387" y="522"/>
                  </a:lnTo>
                  <a:lnTo>
                    <a:pt x="290" y="638"/>
                  </a:lnTo>
                  <a:lnTo>
                    <a:pt x="213" y="773"/>
                  </a:lnTo>
                  <a:lnTo>
                    <a:pt x="136" y="927"/>
                  </a:lnTo>
                  <a:lnTo>
                    <a:pt x="59" y="1101"/>
                  </a:lnTo>
                  <a:lnTo>
                    <a:pt x="1" y="1275"/>
                  </a:lnTo>
                  <a:lnTo>
                    <a:pt x="1" y="1275"/>
                  </a:lnTo>
                  <a:lnTo>
                    <a:pt x="59" y="1101"/>
                  </a:lnTo>
                  <a:lnTo>
                    <a:pt x="136" y="927"/>
                  </a:lnTo>
                  <a:lnTo>
                    <a:pt x="213" y="773"/>
                  </a:lnTo>
                  <a:lnTo>
                    <a:pt x="290" y="638"/>
                  </a:lnTo>
                  <a:lnTo>
                    <a:pt x="387" y="522"/>
                  </a:lnTo>
                  <a:lnTo>
                    <a:pt x="483" y="425"/>
                  </a:lnTo>
                  <a:lnTo>
                    <a:pt x="580" y="329"/>
                  </a:lnTo>
                  <a:lnTo>
                    <a:pt x="695" y="252"/>
                  </a:lnTo>
                  <a:lnTo>
                    <a:pt x="908" y="136"/>
                  </a:lnTo>
                  <a:lnTo>
                    <a:pt x="1139" y="59"/>
                  </a:lnTo>
                  <a:lnTo>
                    <a:pt x="1371" y="20"/>
                  </a:lnTo>
                  <a:lnTo>
                    <a:pt x="158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5054175" y="482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3988750" y="4846200"/>
              <a:ext cx="390200" cy="444925"/>
            </a:xfrm>
            <a:custGeom>
              <a:avLst/>
              <a:gdLst/>
              <a:ahLst/>
              <a:cxnLst/>
              <a:rect l="l" t="t" r="r" b="b"/>
              <a:pathLst>
                <a:path w="15608" h="17797" extrusionOk="0">
                  <a:moveTo>
                    <a:pt x="11369" y="1"/>
                  </a:move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607" y="7385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3988750" y="4846200"/>
              <a:ext cx="390400" cy="444925"/>
            </a:xfrm>
            <a:custGeom>
              <a:avLst/>
              <a:gdLst/>
              <a:ahLst/>
              <a:cxnLst/>
              <a:rect l="l" t="t" r="r" b="b"/>
              <a:pathLst>
                <a:path w="15616" h="17797" fill="none" extrusionOk="0">
                  <a:moveTo>
                    <a:pt x="11369" y="1"/>
                  </a:moveTo>
                  <a:lnTo>
                    <a:pt x="11369" y="1"/>
                  </a:ln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614" y="15712"/>
                  </a:lnTo>
                  <a:lnTo>
                    <a:pt x="4614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832" y="11678"/>
                  </a:lnTo>
                  <a:lnTo>
                    <a:pt x="11832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lnTo>
                    <a:pt x="113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4985650" y="4853450"/>
              <a:ext cx="26075" cy="4350"/>
            </a:xfrm>
            <a:custGeom>
              <a:avLst/>
              <a:gdLst/>
              <a:ahLst/>
              <a:cxnLst/>
              <a:rect l="l" t="t" r="r" b="b"/>
              <a:pathLst>
                <a:path w="1043" h="174" fill="none" extrusionOk="0">
                  <a:moveTo>
                    <a:pt x="1043" y="0"/>
                  </a:moveTo>
                  <a:lnTo>
                    <a:pt x="1043" y="0"/>
                  </a:lnTo>
                  <a:lnTo>
                    <a:pt x="869" y="20"/>
                  </a:lnTo>
                  <a:lnTo>
                    <a:pt x="618" y="39"/>
                  </a:lnTo>
                  <a:lnTo>
                    <a:pt x="329" y="77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29" y="77"/>
                  </a:lnTo>
                  <a:lnTo>
                    <a:pt x="618" y="39"/>
                  </a:lnTo>
                  <a:lnTo>
                    <a:pt x="869" y="20"/>
                  </a:lnTo>
                  <a:lnTo>
                    <a:pt x="104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5011700" y="485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4983250" y="4857775"/>
              <a:ext cx="1950" cy="525"/>
            </a:xfrm>
            <a:custGeom>
              <a:avLst/>
              <a:gdLst/>
              <a:ahLst/>
              <a:cxnLst/>
              <a:rect l="l" t="t" r="r" b="b"/>
              <a:pathLst>
                <a:path w="78" h="21" fill="none" extrusionOk="0">
                  <a:moveTo>
                    <a:pt x="77" y="1"/>
                  </a:moveTo>
                  <a:lnTo>
                    <a:pt x="77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4985650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4982275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4982750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5671325" y="4870825"/>
              <a:ext cx="500" cy="4850"/>
            </a:xfrm>
            <a:custGeom>
              <a:avLst/>
              <a:gdLst/>
              <a:ahLst/>
              <a:cxnLst/>
              <a:rect l="l" t="t" r="r" b="b"/>
              <a:pathLst>
                <a:path w="20" h="19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5381325" y="4880475"/>
              <a:ext cx="68050" cy="64675"/>
            </a:xfrm>
            <a:custGeom>
              <a:avLst/>
              <a:gdLst/>
              <a:ahLst/>
              <a:cxnLst/>
              <a:rect l="l" t="t" r="r" b="b"/>
              <a:pathLst>
                <a:path w="2722" h="2587" fill="none" extrusionOk="0">
                  <a:moveTo>
                    <a:pt x="2722" y="0"/>
                  </a:moveTo>
                  <a:lnTo>
                    <a:pt x="2722" y="0"/>
                  </a:lnTo>
                  <a:lnTo>
                    <a:pt x="2394" y="19"/>
                  </a:lnTo>
                  <a:lnTo>
                    <a:pt x="2201" y="39"/>
                  </a:lnTo>
                  <a:lnTo>
                    <a:pt x="1988" y="77"/>
                  </a:lnTo>
                  <a:lnTo>
                    <a:pt x="1776" y="135"/>
                  </a:lnTo>
                  <a:lnTo>
                    <a:pt x="1564" y="212"/>
                  </a:lnTo>
                  <a:lnTo>
                    <a:pt x="1351" y="309"/>
                  </a:lnTo>
                  <a:lnTo>
                    <a:pt x="1139" y="425"/>
                  </a:lnTo>
                  <a:lnTo>
                    <a:pt x="927" y="579"/>
                  </a:lnTo>
                  <a:lnTo>
                    <a:pt x="734" y="753"/>
                  </a:lnTo>
                  <a:lnTo>
                    <a:pt x="541" y="965"/>
                  </a:lnTo>
                  <a:lnTo>
                    <a:pt x="386" y="1216"/>
                  </a:lnTo>
                  <a:lnTo>
                    <a:pt x="251" y="1486"/>
                  </a:lnTo>
                  <a:lnTo>
                    <a:pt x="135" y="1814"/>
                  </a:lnTo>
                  <a:lnTo>
                    <a:pt x="39" y="2181"/>
                  </a:lnTo>
                  <a:lnTo>
                    <a:pt x="0" y="2586"/>
                  </a:lnTo>
                  <a:lnTo>
                    <a:pt x="0" y="2586"/>
                  </a:lnTo>
                  <a:lnTo>
                    <a:pt x="39" y="2181"/>
                  </a:lnTo>
                  <a:lnTo>
                    <a:pt x="135" y="1814"/>
                  </a:lnTo>
                  <a:lnTo>
                    <a:pt x="251" y="1486"/>
                  </a:lnTo>
                  <a:lnTo>
                    <a:pt x="386" y="1216"/>
                  </a:lnTo>
                  <a:lnTo>
                    <a:pt x="541" y="965"/>
                  </a:lnTo>
                  <a:lnTo>
                    <a:pt x="734" y="753"/>
                  </a:lnTo>
                  <a:lnTo>
                    <a:pt x="927" y="579"/>
                  </a:lnTo>
                  <a:lnTo>
                    <a:pt x="1139" y="425"/>
                  </a:lnTo>
                  <a:lnTo>
                    <a:pt x="1351" y="309"/>
                  </a:lnTo>
                  <a:lnTo>
                    <a:pt x="1564" y="212"/>
                  </a:lnTo>
                  <a:lnTo>
                    <a:pt x="1776" y="135"/>
                  </a:lnTo>
                  <a:lnTo>
                    <a:pt x="1988" y="77"/>
                  </a:lnTo>
                  <a:lnTo>
                    <a:pt x="2201" y="39"/>
                  </a:lnTo>
                  <a:lnTo>
                    <a:pt x="2394" y="19"/>
                  </a:lnTo>
                  <a:lnTo>
                    <a:pt x="2722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5450325" y="488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5457550" y="488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4350650" y="4919550"/>
              <a:ext cx="14975" cy="50700"/>
            </a:xfrm>
            <a:custGeom>
              <a:avLst/>
              <a:gdLst/>
              <a:ahLst/>
              <a:cxnLst/>
              <a:rect l="l" t="t" r="r" b="b"/>
              <a:pathLst>
                <a:path w="599" h="2028" fill="none" extrusionOk="0">
                  <a:moveTo>
                    <a:pt x="599" y="0"/>
                  </a:moveTo>
                  <a:lnTo>
                    <a:pt x="599" y="0"/>
                  </a:lnTo>
                  <a:lnTo>
                    <a:pt x="502" y="155"/>
                  </a:lnTo>
                  <a:lnTo>
                    <a:pt x="406" y="348"/>
                  </a:lnTo>
                  <a:lnTo>
                    <a:pt x="290" y="579"/>
                  </a:lnTo>
                  <a:lnTo>
                    <a:pt x="194" y="888"/>
                  </a:lnTo>
                  <a:lnTo>
                    <a:pt x="97" y="1236"/>
                  </a:lnTo>
                  <a:lnTo>
                    <a:pt x="20" y="1602"/>
                  </a:lnTo>
                  <a:lnTo>
                    <a:pt x="1" y="1815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15"/>
                  </a:lnTo>
                  <a:lnTo>
                    <a:pt x="20" y="1602"/>
                  </a:lnTo>
                  <a:lnTo>
                    <a:pt x="97" y="1236"/>
                  </a:lnTo>
                  <a:lnTo>
                    <a:pt x="194" y="888"/>
                  </a:lnTo>
                  <a:lnTo>
                    <a:pt x="290" y="579"/>
                  </a:lnTo>
                  <a:lnTo>
                    <a:pt x="406" y="348"/>
                  </a:lnTo>
                  <a:lnTo>
                    <a:pt x="502" y="155"/>
                  </a:lnTo>
                  <a:lnTo>
                    <a:pt x="599" y="0"/>
                  </a:lnTo>
                  <a:lnTo>
                    <a:pt x="59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extrusionOk="0">
                  <a:moveTo>
                    <a:pt x="3668" y="0"/>
                  </a:move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fill="none" extrusionOk="0">
                  <a:moveTo>
                    <a:pt x="3668" y="0"/>
                  </a:moveTo>
                  <a:lnTo>
                    <a:pt x="3668" y="0"/>
                  </a:ln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5380825" y="4946100"/>
              <a:ext cx="525" cy="3400"/>
            </a:xfrm>
            <a:custGeom>
              <a:avLst/>
              <a:gdLst/>
              <a:ahLst/>
              <a:cxnLst/>
              <a:rect l="l" t="t" r="r" b="b"/>
              <a:pathLst>
                <a:path w="21" h="136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5381325" y="49461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5481200" y="4980825"/>
              <a:ext cx="632600" cy="365775"/>
            </a:xfrm>
            <a:custGeom>
              <a:avLst/>
              <a:gdLst/>
              <a:ahLst/>
              <a:cxnLst/>
              <a:rect l="l" t="t" r="r" b="b"/>
              <a:pathLst>
                <a:path w="25304" h="14631" extrusionOk="0">
                  <a:moveTo>
                    <a:pt x="23065" y="14148"/>
                  </a:moveTo>
                  <a:lnTo>
                    <a:pt x="23065" y="14148"/>
                  </a:lnTo>
                  <a:lnTo>
                    <a:pt x="23065" y="14341"/>
                  </a:lnTo>
                  <a:lnTo>
                    <a:pt x="23046" y="14496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46" y="14496"/>
                  </a:lnTo>
                  <a:lnTo>
                    <a:pt x="23065" y="14341"/>
                  </a:lnTo>
                  <a:lnTo>
                    <a:pt x="23065" y="14148"/>
                  </a:lnTo>
                  <a:close/>
                  <a:moveTo>
                    <a:pt x="25285" y="13569"/>
                  </a:moveTo>
                  <a:lnTo>
                    <a:pt x="25285" y="13569"/>
                  </a:lnTo>
                  <a:lnTo>
                    <a:pt x="24957" y="13589"/>
                  </a:lnTo>
                  <a:lnTo>
                    <a:pt x="24628" y="13646"/>
                  </a:lnTo>
                  <a:lnTo>
                    <a:pt x="24300" y="13724"/>
                  </a:lnTo>
                  <a:lnTo>
                    <a:pt x="23992" y="13839"/>
                  </a:lnTo>
                  <a:lnTo>
                    <a:pt x="23721" y="13975"/>
                  </a:lnTo>
                  <a:lnTo>
                    <a:pt x="23451" y="14148"/>
                  </a:lnTo>
                  <a:lnTo>
                    <a:pt x="23219" y="14361"/>
                  </a:lnTo>
                  <a:lnTo>
                    <a:pt x="23123" y="14476"/>
                  </a:lnTo>
                  <a:lnTo>
                    <a:pt x="23046" y="14592"/>
                  </a:lnTo>
                  <a:lnTo>
                    <a:pt x="23046" y="14592"/>
                  </a:lnTo>
                  <a:lnTo>
                    <a:pt x="23123" y="14476"/>
                  </a:lnTo>
                  <a:lnTo>
                    <a:pt x="23219" y="14361"/>
                  </a:lnTo>
                  <a:lnTo>
                    <a:pt x="23451" y="14148"/>
                  </a:lnTo>
                  <a:lnTo>
                    <a:pt x="23721" y="13975"/>
                  </a:lnTo>
                  <a:lnTo>
                    <a:pt x="23992" y="13839"/>
                  </a:lnTo>
                  <a:lnTo>
                    <a:pt x="24300" y="13724"/>
                  </a:lnTo>
                  <a:lnTo>
                    <a:pt x="24628" y="13646"/>
                  </a:lnTo>
                  <a:lnTo>
                    <a:pt x="24957" y="13589"/>
                  </a:lnTo>
                  <a:lnTo>
                    <a:pt x="25285" y="13569"/>
                  </a:lnTo>
                  <a:close/>
                  <a:moveTo>
                    <a:pt x="25304" y="13569"/>
                  </a:moveTo>
                  <a:lnTo>
                    <a:pt x="25304" y="13569"/>
                  </a:lnTo>
                  <a:lnTo>
                    <a:pt x="25304" y="13569"/>
                  </a:lnTo>
                  <a:lnTo>
                    <a:pt x="25304" y="13569"/>
                  </a:lnTo>
                  <a:close/>
                  <a:moveTo>
                    <a:pt x="21039" y="11060"/>
                  </a:moveTo>
                  <a:lnTo>
                    <a:pt x="21039" y="11060"/>
                  </a:lnTo>
                  <a:lnTo>
                    <a:pt x="21019" y="11292"/>
                  </a:lnTo>
                  <a:lnTo>
                    <a:pt x="21000" y="11485"/>
                  </a:lnTo>
                  <a:lnTo>
                    <a:pt x="20961" y="11678"/>
                  </a:lnTo>
                  <a:lnTo>
                    <a:pt x="20923" y="11832"/>
                  </a:lnTo>
                  <a:lnTo>
                    <a:pt x="20826" y="12064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26" y="12064"/>
                  </a:lnTo>
                  <a:lnTo>
                    <a:pt x="20923" y="11832"/>
                  </a:lnTo>
                  <a:lnTo>
                    <a:pt x="20961" y="11678"/>
                  </a:lnTo>
                  <a:lnTo>
                    <a:pt x="21000" y="11485"/>
                  </a:lnTo>
                  <a:lnTo>
                    <a:pt x="21019" y="11292"/>
                  </a:lnTo>
                  <a:lnTo>
                    <a:pt x="21039" y="11060"/>
                  </a:lnTo>
                  <a:close/>
                  <a:moveTo>
                    <a:pt x="20286" y="9439"/>
                  </a:moveTo>
                  <a:lnTo>
                    <a:pt x="20286" y="9439"/>
                  </a:lnTo>
                  <a:lnTo>
                    <a:pt x="20324" y="9477"/>
                  </a:lnTo>
                  <a:lnTo>
                    <a:pt x="20324" y="9477"/>
                  </a:lnTo>
                  <a:lnTo>
                    <a:pt x="20286" y="9439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221" y="8802"/>
                  </a:lnTo>
                  <a:lnTo>
                    <a:pt x="18028" y="8821"/>
                  </a:lnTo>
                  <a:lnTo>
                    <a:pt x="17719" y="8860"/>
                  </a:lnTo>
                  <a:lnTo>
                    <a:pt x="17506" y="8918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506" y="8918"/>
                  </a:lnTo>
                  <a:lnTo>
                    <a:pt x="17719" y="8860"/>
                  </a:lnTo>
                  <a:lnTo>
                    <a:pt x="18028" y="8821"/>
                  </a:lnTo>
                  <a:lnTo>
                    <a:pt x="18221" y="8802"/>
                  </a:lnTo>
                  <a:lnTo>
                    <a:pt x="18433" y="8783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433" y="8783"/>
                  </a:lnTo>
                  <a:lnTo>
                    <a:pt x="18452" y="8783"/>
                  </a:lnTo>
                  <a:lnTo>
                    <a:pt x="18452" y="8783"/>
                  </a:lnTo>
                  <a:lnTo>
                    <a:pt x="18433" y="8783"/>
                  </a:lnTo>
                  <a:close/>
                  <a:moveTo>
                    <a:pt x="17429" y="8667"/>
                  </a:moveTo>
                  <a:lnTo>
                    <a:pt x="17429" y="866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29" y="8667"/>
                  </a:lnTo>
                  <a:close/>
                  <a:moveTo>
                    <a:pt x="14534" y="3803"/>
                  </a:moveTo>
                  <a:lnTo>
                    <a:pt x="14534" y="3803"/>
                  </a:lnTo>
                  <a:lnTo>
                    <a:pt x="14534" y="4131"/>
                  </a:lnTo>
                  <a:lnTo>
                    <a:pt x="14496" y="4382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96" y="4382"/>
                  </a:lnTo>
                  <a:lnTo>
                    <a:pt x="14534" y="4131"/>
                  </a:lnTo>
                  <a:lnTo>
                    <a:pt x="14534" y="3803"/>
                  </a:lnTo>
                  <a:close/>
                  <a:moveTo>
                    <a:pt x="12990" y="1139"/>
                  </a:moveTo>
                  <a:lnTo>
                    <a:pt x="12990" y="1139"/>
                  </a:lnTo>
                  <a:lnTo>
                    <a:pt x="13009" y="1139"/>
                  </a:lnTo>
                  <a:lnTo>
                    <a:pt x="13009" y="1139"/>
                  </a:lnTo>
                  <a:lnTo>
                    <a:pt x="12990" y="1139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176" y="734"/>
                  </a:lnTo>
                  <a:lnTo>
                    <a:pt x="10963" y="753"/>
                  </a:lnTo>
                  <a:lnTo>
                    <a:pt x="10751" y="792"/>
                  </a:lnTo>
                  <a:lnTo>
                    <a:pt x="10558" y="831"/>
                  </a:lnTo>
                  <a:lnTo>
                    <a:pt x="10191" y="966"/>
                  </a:lnTo>
                  <a:lnTo>
                    <a:pt x="9883" y="1101"/>
                  </a:lnTo>
                  <a:lnTo>
                    <a:pt x="9632" y="1255"/>
                  </a:lnTo>
                  <a:lnTo>
                    <a:pt x="9439" y="1371"/>
                  </a:lnTo>
                  <a:lnTo>
                    <a:pt x="9284" y="1506"/>
                  </a:lnTo>
                  <a:lnTo>
                    <a:pt x="9284" y="1506"/>
                  </a:lnTo>
                  <a:lnTo>
                    <a:pt x="9439" y="1371"/>
                  </a:lnTo>
                  <a:lnTo>
                    <a:pt x="9632" y="1255"/>
                  </a:lnTo>
                  <a:lnTo>
                    <a:pt x="9883" y="1101"/>
                  </a:lnTo>
                  <a:lnTo>
                    <a:pt x="10191" y="966"/>
                  </a:lnTo>
                  <a:lnTo>
                    <a:pt x="10558" y="831"/>
                  </a:lnTo>
                  <a:lnTo>
                    <a:pt x="10751" y="792"/>
                  </a:lnTo>
                  <a:lnTo>
                    <a:pt x="10963" y="753"/>
                  </a:lnTo>
                  <a:lnTo>
                    <a:pt x="11176" y="734"/>
                  </a:lnTo>
                  <a:lnTo>
                    <a:pt x="11407" y="715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close/>
                  <a:moveTo>
                    <a:pt x="20" y="541"/>
                  </a:moveTo>
                  <a:lnTo>
                    <a:pt x="20" y="541"/>
                  </a:lnTo>
                  <a:lnTo>
                    <a:pt x="1" y="541"/>
                  </a:lnTo>
                  <a:lnTo>
                    <a:pt x="1" y="541"/>
                  </a:lnTo>
                  <a:lnTo>
                    <a:pt x="20" y="541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194" y="522"/>
                  </a:lnTo>
                  <a:lnTo>
                    <a:pt x="20" y="541"/>
                  </a:lnTo>
                  <a:lnTo>
                    <a:pt x="20" y="541"/>
                  </a:lnTo>
                  <a:lnTo>
                    <a:pt x="194" y="522"/>
                  </a:lnTo>
                  <a:lnTo>
                    <a:pt x="367" y="502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close/>
                  <a:moveTo>
                    <a:pt x="5405" y="213"/>
                  </a:move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370" y="20"/>
                  </a:lnTo>
                  <a:lnTo>
                    <a:pt x="6080" y="39"/>
                  </a:lnTo>
                  <a:lnTo>
                    <a:pt x="5772" y="116"/>
                  </a:lnTo>
                  <a:lnTo>
                    <a:pt x="5443" y="213"/>
                  </a:lnTo>
                  <a:lnTo>
                    <a:pt x="5443" y="213"/>
                  </a:lnTo>
                  <a:lnTo>
                    <a:pt x="5772" y="116"/>
                  </a:lnTo>
                  <a:lnTo>
                    <a:pt x="6080" y="39"/>
                  </a:lnTo>
                  <a:lnTo>
                    <a:pt x="6370" y="20"/>
                  </a:lnTo>
                  <a:lnTo>
                    <a:pt x="6659" y="1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5617275" y="4980825"/>
              <a:ext cx="30425" cy="5325"/>
            </a:xfrm>
            <a:custGeom>
              <a:avLst/>
              <a:gdLst/>
              <a:ahLst/>
              <a:cxnLst/>
              <a:rect l="l" t="t" r="r" b="b"/>
              <a:pathLst>
                <a:path w="1217" h="213" fill="none" extrusionOk="0">
                  <a:moveTo>
                    <a:pt x="1216" y="1"/>
                  </a:moveTo>
                  <a:lnTo>
                    <a:pt x="1216" y="1"/>
                  </a:lnTo>
                  <a:lnTo>
                    <a:pt x="927" y="20"/>
                  </a:lnTo>
                  <a:lnTo>
                    <a:pt x="637" y="39"/>
                  </a:lnTo>
                  <a:lnTo>
                    <a:pt x="329" y="116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29" y="116"/>
                  </a:lnTo>
                  <a:lnTo>
                    <a:pt x="637" y="39"/>
                  </a:lnTo>
                  <a:lnTo>
                    <a:pt x="927" y="20"/>
                  </a:lnTo>
                  <a:lnTo>
                    <a:pt x="121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5647675" y="49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5616300" y="498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5481675" y="4993375"/>
              <a:ext cx="8725" cy="1000"/>
            </a:xfrm>
            <a:custGeom>
              <a:avLst/>
              <a:gdLst/>
              <a:ahLst/>
              <a:cxnLst/>
              <a:rect l="l" t="t" r="r" b="b"/>
              <a:pathLst>
                <a:path w="349" h="40" fill="none" extrusionOk="0">
                  <a:moveTo>
                    <a:pt x="348" y="0"/>
                  </a:moveTo>
                  <a:lnTo>
                    <a:pt x="348" y="0"/>
                  </a:lnTo>
                  <a:lnTo>
                    <a:pt x="175" y="2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75" y="20"/>
                  </a:lnTo>
                  <a:lnTo>
                    <a:pt x="34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5490375" y="499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5481200" y="49943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5713300" y="4998675"/>
              <a:ext cx="53100" cy="19825"/>
            </a:xfrm>
            <a:custGeom>
              <a:avLst/>
              <a:gdLst/>
              <a:ahLst/>
              <a:cxnLst/>
              <a:rect l="l" t="t" r="r" b="b"/>
              <a:pathLst>
                <a:path w="2124" h="793" fill="none" extrusionOk="0">
                  <a:moveTo>
                    <a:pt x="2123" y="1"/>
                  </a:moveTo>
                  <a:lnTo>
                    <a:pt x="2123" y="1"/>
                  </a:lnTo>
                  <a:lnTo>
                    <a:pt x="1892" y="20"/>
                  </a:lnTo>
                  <a:lnTo>
                    <a:pt x="1679" y="39"/>
                  </a:lnTo>
                  <a:lnTo>
                    <a:pt x="1467" y="78"/>
                  </a:lnTo>
                  <a:lnTo>
                    <a:pt x="1274" y="117"/>
                  </a:lnTo>
                  <a:lnTo>
                    <a:pt x="907" y="252"/>
                  </a:lnTo>
                  <a:lnTo>
                    <a:pt x="599" y="387"/>
                  </a:lnTo>
                  <a:lnTo>
                    <a:pt x="348" y="541"/>
                  </a:lnTo>
                  <a:lnTo>
                    <a:pt x="155" y="657"/>
                  </a:lnTo>
                  <a:lnTo>
                    <a:pt x="0" y="792"/>
                  </a:lnTo>
                  <a:lnTo>
                    <a:pt x="0" y="792"/>
                  </a:lnTo>
                  <a:lnTo>
                    <a:pt x="155" y="657"/>
                  </a:lnTo>
                  <a:lnTo>
                    <a:pt x="348" y="541"/>
                  </a:lnTo>
                  <a:lnTo>
                    <a:pt x="599" y="387"/>
                  </a:lnTo>
                  <a:lnTo>
                    <a:pt x="907" y="252"/>
                  </a:lnTo>
                  <a:lnTo>
                    <a:pt x="1274" y="117"/>
                  </a:lnTo>
                  <a:lnTo>
                    <a:pt x="1467" y="78"/>
                  </a:lnTo>
                  <a:lnTo>
                    <a:pt x="1679" y="39"/>
                  </a:lnTo>
                  <a:lnTo>
                    <a:pt x="1892" y="20"/>
                  </a:lnTo>
                  <a:lnTo>
                    <a:pt x="212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5766375" y="499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5805950" y="500930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4258975" y="5010275"/>
              <a:ext cx="63225" cy="60800"/>
            </a:xfrm>
            <a:custGeom>
              <a:avLst/>
              <a:gdLst/>
              <a:ahLst/>
              <a:cxnLst/>
              <a:rect l="l" t="t" r="r" b="b"/>
              <a:pathLst>
                <a:path w="2529" h="2432" fill="none" extrusionOk="0">
                  <a:moveTo>
                    <a:pt x="2529" y="0"/>
                  </a:moveTo>
                  <a:lnTo>
                    <a:pt x="2529" y="0"/>
                  </a:lnTo>
                  <a:lnTo>
                    <a:pt x="2278" y="19"/>
                  </a:lnTo>
                  <a:lnTo>
                    <a:pt x="2046" y="39"/>
                  </a:lnTo>
                  <a:lnTo>
                    <a:pt x="1795" y="97"/>
                  </a:lnTo>
                  <a:lnTo>
                    <a:pt x="1545" y="193"/>
                  </a:lnTo>
                  <a:lnTo>
                    <a:pt x="1313" y="328"/>
                  </a:lnTo>
                  <a:lnTo>
                    <a:pt x="1081" y="483"/>
                  </a:lnTo>
                  <a:lnTo>
                    <a:pt x="850" y="676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464" y="1100"/>
                  </a:lnTo>
                  <a:lnTo>
                    <a:pt x="329" y="1293"/>
                  </a:lnTo>
                  <a:lnTo>
                    <a:pt x="232" y="1486"/>
                  </a:lnTo>
                  <a:lnTo>
                    <a:pt x="155" y="1679"/>
                  </a:lnTo>
                  <a:lnTo>
                    <a:pt x="78" y="1872"/>
                  </a:lnTo>
                  <a:lnTo>
                    <a:pt x="39" y="2065"/>
                  </a:lnTo>
                  <a:lnTo>
                    <a:pt x="20" y="2239"/>
                  </a:lnTo>
                  <a:lnTo>
                    <a:pt x="0" y="2432"/>
                  </a:lnTo>
                  <a:lnTo>
                    <a:pt x="0" y="2432"/>
                  </a:lnTo>
                  <a:lnTo>
                    <a:pt x="20" y="2239"/>
                  </a:lnTo>
                  <a:lnTo>
                    <a:pt x="39" y="2065"/>
                  </a:lnTo>
                  <a:lnTo>
                    <a:pt x="78" y="1872"/>
                  </a:lnTo>
                  <a:lnTo>
                    <a:pt x="155" y="1679"/>
                  </a:lnTo>
                  <a:lnTo>
                    <a:pt x="232" y="1486"/>
                  </a:lnTo>
                  <a:lnTo>
                    <a:pt x="329" y="1293"/>
                  </a:lnTo>
                  <a:lnTo>
                    <a:pt x="464" y="1100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850" y="676"/>
                  </a:lnTo>
                  <a:lnTo>
                    <a:pt x="1081" y="483"/>
                  </a:lnTo>
                  <a:lnTo>
                    <a:pt x="1313" y="328"/>
                  </a:lnTo>
                  <a:lnTo>
                    <a:pt x="1545" y="193"/>
                  </a:lnTo>
                  <a:lnTo>
                    <a:pt x="1795" y="116"/>
                  </a:lnTo>
                  <a:lnTo>
                    <a:pt x="2046" y="39"/>
                  </a:lnTo>
                  <a:lnTo>
                    <a:pt x="2278" y="19"/>
                  </a:lnTo>
                  <a:lnTo>
                    <a:pt x="252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4322175" y="501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4297575" y="5011225"/>
              <a:ext cx="12575" cy="3900"/>
            </a:xfrm>
            <a:custGeom>
              <a:avLst/>
              <a:gdLst/>
              <a:ahLst/>
              <a:cxnLst/>
              <a:rect l="l" t="t" r="r" b="b"/>
              <a:pathLst>
                <a:path w="503" h="156" extrusionOk="0">
                  <a:moveTo>
                    <a:pt x="502" y="1"/>
                  </a:moveTo>
                  <a:lnTo>
                    <a:pt x="251" y="59"/>
                  </a:lnTo>
                  <a:lnTo>
                    <a:pt x="1" y="155"/>
                  </a:lnTo>
                  <a:lnTo>
                    <a:pt x="251" y="78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4378650" y="503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4379125" y="503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5842600" y="5075875"/>
              <a:ext cx="1975" cy="19825"/>
            </a:xfrm>
            <a:custGeom>
              <a:avLst/>
              <a:gdLst/>
              <a:ahLst/>
              <a:cxnLst/>
              <a:rect l="l" t="t" r="r" b="b"/>
              <a:pathLst>
                <a:path w="79" h="793" fill="none" extrusionOk="0">
                  <a:moveTo>
                    <a:pt x="78" y="1"/>
                  </a:moveTo>
                  <a:lnTo>
                    <a:pt x="78" y="1"/>
                  </a:lnTo>
                  <a:lnTo>
                    <a:pt x="78" y="329"/>
                  </a:lnTo>
                  <a:lnTo>
                    <a:pt x="40" y="580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40" y="580"/>
                  </a:lnTo>
                  <a:lnTo>
                    <a:pt x="78" y="329"/>
                  </a:lnTo>
                  <a:lnTo>
                    <a:pt x="7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4156675" y="5138125"/>
              <a:ext cx="126925" cy="101850"/>
            </a:xfrm>
            <a:custGeom>
              <a:avLst/>
              <a:gdLst/>
              <a:ahLst/>
              <a:cxnLst/>
              <a:rect l="l" t="t" r="r" b="b"/>
              <a:pathLst>
                <a:path w="5077" h="4074" fill="none" extrusionOk="0">
                  <a:moveTo>
                    <a:pt x="5077" y="1"/>
                  </a:moveTo>
                  <a:lnTo>
                    <a:pt x="5077" y="1"/>
                  </a:lnTo>
                  <a:lnTo>
                    <a:pt x="4807" y="1"/>
                  </a:lnTo>
                  <a:lnTo>
                    <a:pt x="4498" y="20"/>
                  </a:lnTo>
                  <a:lnTo>
                    <a:pt x="4131" y="59"/>
                  </a:lnTo>
                  <a:lnTo>
                    <a:pt x="3745" y="117"/>
                  </a:lnTo>
                  <a:lnTo>
                    <a:pt x="3340" y="194"/>
                  </a:lnTo>
                  <a:lnTo>
                    <a:pt x="2915" y="310"/>
                  </a:lnTo>
                  <a:lnTo>
                    <a:pt x="2471" y="464"/>
                  </a:lnTo>
                  <a:lnTo>
                    <a:pt x="2066" y="638"/>
                  </a:lnTo>
                  <a:lnTo>
                    <a:pt x="1854" y="754"/>
                  </a:lnTo>
                  <a:lnTo>
                    <a:pt x="1661" y="869"/>
                  </a:lnTo>
                  <a:lnTo>
                    <a:pt x="1468" y="1004"/>
                  </a:lnTo>
                  <a:lnTo>
                    <a:pt x="1275" y="1159"/>
                  </a:lnTo>
                  <a:lnTo>
                    <a:pt x="1101" y="1313"/>
                  </a:lnTo>
                  <a:lnTo>
                    <a:pt x="927" y="1487"/>
                  </a:lnTo>
                  <a:lnTo>
                    <a:pt x="773" y="1680"/>
                  </a:lnTo>
                  <a:lnTo>
                    <a:pt x="618" y="1873"/>
                  </a:lnTo>
                  <a:lnTo>
                    <a:pt x="483" y="2085"/>
                  </a:lnTo>
                  <a:lnTo>
                    <a:pt x="367" y="2317"/>
                  </a:lnTo>
                  <a:lnTo>
                    <a:pt x="252" y="2568"/>
                  </a:lnTo>
                  <a:lnTo>
                    <a:pt x="174" y="2838"/>
                  </a:lnTo>
                  <a:lnTo>
                    <a:pt x="97" y="3108"/>
                  </a:lnTo>
                  <a:lnTo>
                    <a:pt x="39" y="3417"/>
                  </a:lnTo>
                  <a:lnTo>
                    <a:pt x="20" y="3726"/>
                  </a:lnTo>
                  <a:lnTo>
                    <a:pt x="1" y="4073"/>
                  </a:lnTo>
                  <a:lnTo>
                    <a:pt x="1" y="4073"/>
                  </a:lnTo>
                  <a:lnTo>
                    <a:pt x="20" y="3726"/>
                  </a:lnTo>
                  <a:lnTo>
                    <a:pt x="39" y="3417"/>
                  </a:lnTo>
                  <a:lnTo>
                    <a:pt x="97" y="3108"/>
                  </a:lnTo>
                  <a:lnTo>
                    <a:pt x="174" y="2838"/>
                  </a:lnTo>
                  <a:lnTo>
                    <a:pt x="252" y="2568"/>
                  </a:lnTo>
                  <a:lnTo>
                    <a:pt x="367" y="2317"/>
                  </a:lnTo>
                  <a:lnTo>
                    <a:pt x="483" y="2085"/>
                  </a:lnTo>
                  <a:lnTo>
                    <a:pt x="618" y="1873"/>
                  </a:lnTo>
                  <a:lnTo>
                    <a:pt x="773" y="1680"/>
                  </a:lnTo>
                  <a:lnTo>
                    <a:pt x="927" y="1487"/>
                  </a:lnTo>
                  <a:lnTo>
                    <a:pt x="1101" y="1313"/>
                  </a:lnTo>
                  <a:lnTo>
                    <a:pt x="1275" y="1159"/>
                  </a:lnTo>
                  <a:lnTo>
                    <a:pt x="1468" y="1004"/>
                  </a:lnTo>
                  <a:lnTo>
                    <a:pt x="1661" y="869"/>
                  </a:lnTo>
                  <a:lnTo>
                    <a:pt x="1854" y="754"/>
                  </a:lnTo>
                  <a:lnTo>
                    <a:pt x="2066" y="638"/>
                  </a:lnTo>
                  <a:lnTo>
                    <a:pt x="2471" y="464"/>
                  </a:lnTo>
                  <a:lnTo>
                    <a:pt x="2915" y="310"/>
                  </a:lnTo>
                  <a:lnTo>
                    <a:pt x="3340" y="194"/>
                  </a:lnTo>
                  <a:lnTo>
                    <a:pt x="3745" y="117"/>
                  </a:lnTo>
                  <a:lnTo>
                    <a:pt x="4131" y="59"/>
                  </a:lnTo>
                  <a:lnTo>
                    <a:pt x="4498" y="20"/>
                  </a:lnTo>
                  <a:lnTo>
                    <a:pt x="4807" y="1"/>
                  </a:lnTo>
                  <a:lnTo>
                    <a:pt x="50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4283575" y="51381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42860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42942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5916425" y="5197475"/>
              <a:ext cx="525" cy="6775"/>
            </a:xfrm>
            <a:custGeom>
              <a:avLst/>
              <a:gdLst/>
              <a:ahLst/>
              <a:cxnLst/>
              <a:rect l="l" t="t" r="r" b="b"/>
              <a:pathLst>
                <a:path w="21" h="27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5916425" y="5200375"/>
              <a:ext cx="25600" cy="3875"/>
            </a:xfrm>
            <a:custGeom>
              <a:avLst/>
              <a:gdLst/>
              <a:ahLst/>
              <a:cxnLst/>
              <a:rect l="l" t="t" r="r" b="b"/>
              <a:pathLst>
                <a:path w="1024" h="155" fill="none" extrusionOk="0">
                  <a:moveTo>
                    <a:pt x="1024" y="1"/>
                  </a:moveTo>
                  <a:lnTo>
                    <a:pt x="1024" y="1"/>
                  </a:lnTo>
                  <a:lnTo>
                    <a:pt x="812" y="20"/>
                  </a:lnTo>
                  <a:lnTo>
                    <a:pt x="619" y="39"/>
                  </a:lnTo>
                  <a:lnTo>
                    <a:pt x="310" y="78"/>
                  </a:lnTo>
                  <a:lnTo>
                    <a:pt x="97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97" y="136"/>
                  </a:lnTo>
                  <a:lnTo>
                    <a:pt x="310" y="78"/>
                  </a:lnTo>
                  <a:lnTo>
                    <a:pt x="619" y="39"/>
                  </a:lnTo>
                  <a:lnTo>
                    <a:pt x="812" y="20"/>
                  </a:lnTo>
                  <a:lnTo>
                    <a:pt x="10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5942000" y="5200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5988325" y="5216775"/>
              <a:ext cx="1000" cy="1000"/>
            </a:xfrm>
            <a:custGeom>
              <a:avLst/>
              <a:gdLst/>
              <a:ahLst/>
              <a:cxnLst/>
              <a:rect l="l" t="t" r="r" b="b"/>
              <a:pathLst>
                <a:path w="40" h="40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extrusionOk="0">
                  <a:moveTo>
                    <a:pt x="6350" y="1"/>
                  </a:move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fill="none" extrusionOk="0">
                  <a:moveTo>
                    <a:pt x="6563" y="1"/>
                  </a:moveTo>
                  <a:lnTo>
                    <a:pt x="6563" y="1"/>
                  </a:lnTo>
                  <a:lnTo>
                    <a:pt x="6563" y="1"/>
                  </a:lnTo>
                  <a:lnTo>
                    <a:pt x="6563" y="1"/>
                  </a:lnTo>
                  <a:lnTo>
                    <a:pt x="6350" y="1"/>
                  </a:ln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1851" y="4691"/>
                  </a:lnTo>
                  <a:lnTo>
                    <a:pt x="11851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lnTo>
                    <a:pt x="6582" y="1"/>
                  </a:lnTo>
                  <a:lnTo>
                    <a:pt x="6582" y="1"/>
                  </a:lnTo>
                  <a:lnTo>
                    <a:pt x="656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4062600" y="5238975"/>
              <a:ext cx="101825" cy="52150"/>
            </a:xfrm>
            <a:custGeom>
              <a:avLst/>
              <a:gdLst/>
              <a:ahLst/>
              <a:cxnLst/>
              <a:rect l="l" t="t" r="r" b="b"/>
              <a:pathLst>
                <a:path w="4073" h="2086" extrusionOk="0">
                  <a:moveTo>
                    <a:pt x="4053" y="2047"/>
                  </a:moveTo>
                  <a:lnTo>
                    <a:pt x="4053" y="2047"/>
                  </a:lnTo>
                  <a:lnTo>
                    <a:pt x="4072" y="2085"/>
                  </a:lnTo>
                  <a:lnTo>
                    <a:pt x="4072" y="2085"/>
                  </a:lnTo>
                  <a:lnTo>
                    <a:pt x="4053" y="2047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641" y="1"/>
                  </a:lnTo>
                  <a:lnTo>
                    <a:pt x="1660" y="1"/>
                  </a:lnTo>
                  <a:lnTo>
                    <a:pt x="1660" y="1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4062600" y="5238975"/>
              <a:ext cx="41025" cy="16925"/>
            </a:xfrm>
            <a:custGeom>
              <a:avLst/>
              <a:gdLst/>
              <a:ahLst/>
              <a:cxnLst/>
              <a:rect l="l" t="t" r="r" b="b"/>
              <a:pathLst>
                <a:path w="1641" h="677" fill="none" extrusionOk="0"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4103600" y="52389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extrusionOk="0">
                  <a:moveTo>
                    <a:pt x="4072" y="1"/>
                  </a:move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fill="none" extrusionOk="0"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6118625" y="5243800"/>
              <a:ext cx="108575" cy="76750"/>
            </a:xfrm>
            <a:custGeom>
              <a:avLst/>
              <a:gdLst/>
              <a:ahLst/>
              <a:cxnLst/>
              <a:rect l="l" t="t" r="r" b="b"/>
              <a:pathLst>
                <a:path w="4343" h="3070" extrusionOk="0">
                  <a:moveTo>
                    <a:pt x="0" y="3050"/>
                  </a:move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50"/>
                  </a:lnTo>
                  <a:close/>
                  <a:moveTo>
                    <a:pt x="0" y="3031"/>
                  </a:move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31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19" y="3012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close/>
                  <a:moveTo>
                    <a:pt x="1660" y="2027"/>
                  </a:move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97" y="2857"/>
                  </a:lnTo>
                  <a:lnTo>
                    <a:pt x="193" y="2722"/>
                  </a:lnTo>
                  <a:lnTo>
                    <a:pt x="290" y="2606"/>
                  </a:lnTo>
                  <a:lnTo>
                    <a:pt x="386" y="2510"/>
                  </a:lnTo>
                  <a:lnTo>
                    <a:pt x="483" y="2413"/>
                  </a:lnTo>
                  <a:lnTo>
                    <a:pt x="598" y="2336"/>
                  </a:lnTo>
                  <a:lnTo>
                    <a:pt x="830" y="2201"/>
                  </a:lnTo>
                  <a:lnTo>
                    <a:pt x="1062" y="2124"/>
                  </a:lnTo>
                  <a:lnTo>
                    <a:pt x="1274" y="2066"/>
                  </a:lnTo>
                  <a:lnTo>
                    <a:pt x="1486" y="2047"/>
                  </a:lnTo>
                  <a:lnTo>
                    <a:pt x="1660" y="2027"/>
                  </a:lnTo>
                  <a:close/>
                  <a:moveTo>
                    <a:pt x="1698" y="2027"/>
                  </a:move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close/>
                  <a:moveTo>
                    <a:pt x="2007" y="2027"/>
                  </a:move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close/>
                  <a:moveTo>
                    <a:pt x="4343" y="1"/>
                  </a:move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65" y="1776"/>
                  </a:lnTo>
                  <a:lnTo>
                    <a:pt x="2123" y="1564"/>
                  </a:lnTo>
                  <a:lnTo>
                    <a:pt x="2220" y="1371"/>
                  </a:lnTo>
                  <a:lnTo>
                    <a:pt x="2316" y="1178"/>
                  </a:lnTo>
                  <a:lnTo>
                    <a:pt x="2432" y="1004"/>
                  </a:lnTo>
                  <a:lnTo>
                    <a:pt x="2548" y="850"/>
                  </a:lnTo>
                  <a:lnTo>
                    <a:pt x="2702" y="696"/>
                  </a:lnTo>
                  <a:lnTo>
                    <a:pt x="2837" y="560"/>
                  </a:lnTo>
                  <a:lnTo>
                    <a:pt x="3011" y="425"/>
                  </a:lnTo>
                  <a:lnTo>
                    <a:pt x="3165" y="309"/>
                  </a:lnTo>
                  <a:lnTo>
                    <a:pt x="3339" y="213"/>
                  </a:lnTo>
                  <a:lnTo>
                    <a:pt x="3513" y="136"/>
                  </a:lnTo>
                  <a:lnTo>
                    <a:pt x="3706" y="78"/>
                  </a:lnTo>
                  <a:lnTo>
                    <a:pt x="3879" y="39"/>
                  </a:lnTo>
                  <a:lnTo>
                    <a:pt x="4072" y="1"/>
                  </a:lnTo>
                  <a:lnTo>
                    <a:pt x="4265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6168800" y="5243800"/>
              <a:ext cx="56475" cy="49725"/>
            </a:xfrm>
            <a:custGeom>
              <a:avLst/>
              <a:gdLst/>
              <a:ahLst/>
              <a:cxnLst/>
              <a:rect l="l" t="t" r="r" b="b"/>
              <a:pathLst>
                <a:path w="2259" h="1989" fill="none" extrusionOk="0">
                  <a:moveTo>
                    <a:pt x="2258" y="1"/>
                  </a:moveTo>
                  <a:lnTo>
                    <a:pt x="2258" y="1"/>
                  </a:lnTo>
                  <a:lnTo>
                    <a:pt x="2065" y="1"/>
                  </a:lnTo>
                  <a:lnTo>
                    <a:pt x="1872" y="39"/>
                  </a:lnTo>
                  <a:lnTo>
                    <a:pt x="1699" y="78"/>
                  </a:lnTo>
                  <a:lnTo>
                    <a:pt x="1506" y="136"/>
                  </a:lnTo>
                  <a:lnTo>
                    <a:pt x="1332" y="213"/>
                  </a:lnTo>
                  <a:lnTo>
                    <a:pt x="1158" y="309"/>
                  </a:lnTo>
                  <a:lnTo>
                    <a:pt x="1004" y="425"/>
                  </a:lnTo>
                  <a:lnTo>
                    <a:pt x="830" y="560"/>
                  </a:lnTo>
                  <a:lnTo>
                    <a:pt x="695" y="696"/>
                  </a:lnTo>
                  <a:lnTo>
                    <a:pt x="541" y="850"/>
                  </a:lnTo>
                  <a:lnTo>
                    <a:pt x="425" y="1004"/>
                  </a:lnTo>
                  <a:lnTo>
                    <a:pt x="309" y="1178"/>
                  </a:lnTo>
                  <a:lnTo>
                    <a:pt x="213" y="1371"/>
                  </a:lnTo>
                  <a:lnTo>
                    <a:pt x="116" y="1564"/>
                  </a:lnTo>
                  <a:lnTo>
                    <a:pt x="58" y="1776"/>
                  </a:lnTo>
                  <a:lnTo>
                    <a:pt x="0" y="1989"/>
                  </a:lnTo>
                  <a:lnTo>
                    <a:pt x="0" y="1989"/>
                  </a:lnTo>
                  <a:lnTo>
                    <a:pt x="58" y="1776"/>
                  </a:lnTo>
                  <a:lnTo>
                    <a:pt x="116" y="1564"/>
                  </a:lnTo>
                  <a:lnTo>
                    <a:pt x="213" y="1371"/>
                  </a:lnTo>
                  <a:lnTo>
                    <a:pt x="309" y="1178"/>
                  </a:lnTo>
                  <a:lnTo>
                    <a:pt x="425" y="1004"/>
                  </a:lnTo>
                  <a:lnTo>
                    <a:pt x="541" y="850"/>
                  </a:lnTo>
                  <a:lnTo>
                    <a:pt x="695" y="696"/>
                  </a:lnTo>
                  <a:lnTo>
                    <a:pt x="830" y="560"/>
                  </a:lnTo>
                  <a:lnTo>
                    <a:pt x="1004" y="425"/>
                  </a:lnTo>
                  <a:lnTo>
                    <a:pt x="1158" y="309"/>
                  </a:lnTo>
                  <a:lnTo>
                    <a:pt x="1332" y="213"/>
                  </a:lnTo>
                  <a:lnTo>
                    <a:pt x="1506" y="136"/>
                  </a:lnTo>
                  <a:lnTo>
                    <a:pt x="1699" y="78"/>
                  </a:lnTo>
                  <a:lnTo>
                    <a:pt x="1872" y="39"/>
                  </a:lnTo>
                  <a:lnTo>
                    <a:pt x="2065" y="1"/>
                  </a:lnTo>
                  <a:lnTo>
                    <a:pt x="225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6225250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6227175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6001350" y="5257325"/>
              <a:ext cx="5825" cy="27525"/>
            </a:xfrm>
            <a:custGeom>
              <a:avLst/>
              <a:gdLst/>
              <a:ahLst/>
              <a:cxnLst/>
              <a:rect l="l" t="t" r="r" b="b"/>
              <a:pathLst>
                <a:path w="233" h="1101" fill="none" extrusionOk="0">
                  <a:moveTo>
                    <a:pt x="233" y="0"/>
                  </a:moveTo>
                  <a:lnTo>
                    <a:pt x="233" y="0"/>
                  </a:lnTo>
                  <a:lnTo>
                    <a:pt x="213" y="232"/>
                  </a:lnTo>
                  <a:lnTo>
                    <a:pt x="194" y="425"/>
                  </a:lnTo>
                  <a:lnTo>
                    <a:pt x="155" y="618"/>
                  </a:lnTo>
                  <a:lnTo>
                    <a:pt x="117" y="772"/>
                  </a:lnTo>
                  <a:lnTo>
                    <a:pt x="20" y="1004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20" y="1004"/>
                  </a:lnTo>
                  <a:lnTo>
                    <a:pt x="117" y="772"/>
                  </a:lnTo>
                  <a:lnTo>
                    <a:pt x="155" y="618"/>
                  </a:lnTo>
                  <a:lnTo>
                    <a:pt x="194" y="425"/>
                  </a:lnTo>
                  <a:lnTo>
                    <a:pt x="213" y="232"/>
                  </a:lnTo>
                  <a:lnTo>
                    <a:pt x="23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4163925" y="5290125"/>
              <a:ext cx="500" cy="1000"/>
            </a:xfrm>
            <a:custGeom>
              <a:avLst/>
              <a:gdLst/>
              <a:ahLst/>
              <a:cxnLst/>
              <a:rect l="l" t="t" r="r" b="b"/>
              <a:pathLst>
                <a:path w="20" h="4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6119100" y="5294475"/>
              <a:ext cx="41025" cy="24625"/>
            </a:xfrm>
            <a:custGeom>
              <a:avLst/>
              <a:gdLst/>
              <a:ahLst/>
              <a:cxnLst/>
              <a:rect l="l" t="t" r="r" b="b"/>
              <a:pathLst>
                <a:path w="1641" h="985" fill="none" extrusionOk="0">
                  <a:moveTo>
                    <a:pt x="1641" y="0"/>
                  </a:moveTo>
                  <a:lnTo>
                    <a:pt x="1641" y="0"/>
                  </a:lnTo>
                  <a:lnTo>
                    <a:pt x="1467" y="20"/>
                  </a:lnTo>
                  <a:lnTo>
                    <a:pt x="1255" y="39"/>
                  </a:lnTo>
                  <a:lnTo>
                    <a:pt x="1043" y="97"/>
                  </a:lnTo>
                  <a:lnTo>
                    <a:pt x="811" y="174"/>
                  </a:lnTo>
                  <a:lnTo>
                    <a:pt x="579" y="309"/>
                  </a:lnTo>
                  <a:lnTo>
                    <a:pt x="464" y="386"/>
                  </a:lnTo>
                  <a:lnTo>
                    <a:pt x="367" y="483"/>
                  </a:lnTo>
                  <a:lnTo>
                    <a:pt x="271" y="579"/>
                  </a:lnTo>
                  <a:lnTo>
                    <a:pt x="174" y="695"/>
                  </a:lnTo>
                  <a:lnTo>
                    <a:pt x="78" y="830"/>
                  </a:lnTo>
                  <a:lnTo>
                    <a:pt x="0" y="985"/>
                  </a:lnTo>
                  <a:lnTo>
                    <a:pt x="0" y="985"/>
                  </a:lnTo>
                  <a:lnTo>
                    <a:pt x="78" y="830"/>
                  </a:lnTo>
                  <a:lnTo>
                    <a:pt x="174" y="695"/>
                  </a:lnTo>
                  <a:lnTo>
                    <a:pt x="271" y="579"/>
                  </a:lnTo>
                  <a:lnTo>
                    <a:pt x="367" y="483"/>
                  </a:lnTo>
                  <a:lnTo>
                    <a:pt x="464" y="386"/>
                  </a:lnTo>
                  <a:lnTo>
                    <a:pt x="579" y="309"/>
                  </a:lnTo>
                  <a:lnTo>
                    <a:pt x="811" y="174"/>
                  </a:lnTo>
                  <a:lnTo>
                    <a:pt x="1043" y="97"/>
                  </a:lnTo>
                  <a:lnTo>
                    <a:pt x="1255" y="39"/>
                  </a:lnTo>
                  <a:lnTo>
                    <a:pt x="1467" y="20"/>
                  </a:lnTo>
                  <a:lnTo>
                    <a:pt x="164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6161075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6168800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6119100" y="53190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6119100" y="53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6118625" y="5319550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6057325" y="5320050"/>
              <a:ext cx="56000" cy="25600"/>
            </a:xfrm>
            <a:custGeom>
              <a:avLst/>
              <a:gdLst/>
              <a:ahLst/>
              <a:cxnLst/>
              <a:rect l="l" t="t" r="r" b="b"/>
              <a:pathLst>
                <a:path w="2240" h="1024" fill="none" extrusionOk="0">
                  <a:moveTo>
                    <a:pt x="2240" y="0"/>
                  </a:moveTo>
                  <a:lnTo>
                    <a:pt x="2240" y="0"/>
                  </a:lnTo>
                  <a:lnTo>
                    <a:pt x="1912" y="20"/>
                  </a:lnTo>
                  <a:lnTo>
                    <a:pt x="1583" y="77"/>
                  </a:lnTo>
                  <a:lnTo>
                    <a:pt x="1255" y="155"/>
                  </a:lnTo>
                  <a:lnTo>
                    <a:pt x="947" y="270"/>
                  </a:lnTo>
                  <a:lnTo>
                    <a:pt x="676" y="406"/>
                  </a:lnTo>
                  <a:lnTo>
                    <a:pt x="406" y="579"/>
                  </a:lnTo>
                  <a:lnTo>
                    <a:pt x="174" y="792"/>
                  </a:lnTo>
                  <a:lnTo>
                    <a:pt x="78" y="907"/>
                  </a:lnTo>
                  <a:lnTo>
                    <a:pt x="1" y="1023"/>
                  </a:lnTo>
                  <a:lnTo>
                    <a:pt x="1" y="1023"/>
                  </a:lnTo>
                  <a:lnTo>
                    <a:pt x="78" y="907"/>
                  </a:lnTo>
                  <a:lnTo>
                    <a:pt x="174" y="792"/>
                  </a:lnTo>
                  <a:lnTo>
                    <a:pt x="406" y="579"/>
                  </a:lnTo>
                  <a:lnTo>
                    <a:pt x="676" y="406"/>
                  </a:lnTo>
                  <a:lnTo>
                    <a:pt x="947" y="270"/>
                  </a:lnTo>
                  <a:lnTo>
                    <a:pt x="1255" y="155"/>
                  </a:lnTo>
                  <a:lnTo>
                    <a:pt x="1583" y="77"/>
                  </a:lnTo>
                  <a:lnTo>
                    <a:pt x="1912" y="20"/>
                  </a:lnTo>
                  <a:lnTo>
                    <a:pt x="224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6113775" y="532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6118625" y="5320050"/>
              <a:ext cx="0" cy="500"/>
            </a:xfrm>
            <a:custGeom>
              <a:avLst/>
              <a:gdLst/>
              <a:ahLst/>
              <a:cxnLst/>
              <a:rect l="l" t="t" r="r" b="b"/>
              <a:pathLst>
                <a:path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6056375" y="5334525"/>
              <a:ext cx="1475" cy="12075"/>
            </a:xfrm>
            <a:custGeom>
              <a:avLst/>
              <a:gdLst/>
              <a:ahLst/>
              <a:cxnLst/>
              <a:rect l="l" t="t" r="r" b="b"/>
              <a:pathLst>
                <a:path w="59" h="483" fill="none" extrusionOk="0">
                  <a:moveTo>
                    <a:pt x="58" y="0"/>
                  </a:moveTo>
                  <a:lnTo>
                    <a:pt x="58" y="0"/>
                  </a:lnTo>
                  <a:lnTo>
                    <a:pt x="58" y="193"/>
                  </a:lnTo>
                  <a:lnTo>
                    <a:pt x="39" y="348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39" y="348"/>
                  </a:lnTo>
                  <a:lnTo>
                    <a:pt x="58" y="193"/>
                  </a:lnTo>
                  <a:lnTo>
                    <a:pt x="5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4155225" y="5356225"/>
              <a:ext cx="86400" cy="21750"/>
            </a:xfrm>
            <a:custGeom>
              <a:avLst/>
              <a:gdLst/>
              <a:ahLst/>
              <a:cxnLst/>
              <a:rect l="l" t="t" r="r" b="b"/>
              <a:pathLst>
                <a:path w="3456" h="870" extrusionOk="0">
                  <a:moveTo>
                    <a:pt x="3456" y="1"/>
                  </a:move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close/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  <a:close/>
                  <a:moveTo>
                    <a:pt x="3321" y="1"/>
                  </a:moveTo>
                  <a:lnTo>
                    <a:pt x="3321" y="1"/>
                  </a:lnTo>
                  <a:lnTo>
                    <a:pt x="3321" y="1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4155225" y="5356225"/>
              <a:ext cx="80625" cy="21750"/>
            </a:xfrm>
            <a:custGeom>
              <a:avLst/>
              <a:gdLst/>
              <a:ahLst/>
              <a:cxnLst/>
              <a:rect l="l" t="t" r="r" b="b"/>
              <a:pathLst>
                <a:path w="3225" h="870" fill="none" extrusionOk="0"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4238225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4241600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3" name="Google Shape;403;p2"/>
          <p:cNvSpPr/>
          <p:nvPr/>
        </p:nvSpPr>
        <p:spPr>
          <a:xfrm>
            <a:off x="8454375" y="1384850"/>
            <a:ext cx="462750" cy="2328675"/>
          </a:xfrm>
          <a:custGeom>
            <a:avLst/>
            <a:gdLst/>
            <a:ahLst/>
            <a:cxnLst/>
            <a:rect l="l" t="t" r="r" b="b"/>
            <a:pathLst>
              <a:path w="18510" h="93147" extrusionOk="0">
                <a:moveTo>
                  <a:pt x="5636" y="11002"/>
                </a:moveTo>
                <a:lnTo>
                  <a:pt x="10249" y="11021"/>
                </a:lnTo>
                <a:lnTo>
                  <a:pt x="13047" y="11002"/>
                </a:lnTo>
                <a:lnTo>
                  <a:pt x="13047" y="11002"/>
                </a:lnTo>
                <a:lnTo>
                  <a:pt x="12372" y="11445"/>
                </a:lnTo>
                <a:lnTo>
                  <a:pt x="12410" y="11503"/>
                </a:lnTo>
                <a:lnTo>
                  <a:pt x="9342" y="13472"/>
                </a:lnTo>
                <a:lnTo>
                  <a:pt x="6293" y="11504"/>
                </a:lnTo>
                <a:lnTo>
                  <a:pt x="6293" y="11504"/>
                </a:lnTo>
                <a:lnTo>
                  <a:pt x="6331" y="11445"/>
                </a:lnTo>
                <a:lnTo>
                  <a:pt x="5636" y="11002"/>
                </a:lnTo>
                <a:close/>
                <a:moveTo>
                  <a:pt x="5346" y="11561"/>
                </a:moveTo>
                <a:lnTo>
                  <a:pt x="5983" y="11967"/>
                </a:lnTo>
                <a:lnTo>
                  <a:pt x="6023" y="11909"/>
                </a:lnTo>
                <a:lnTo>
                  <a:pt x="8898" y="13762"/>
                </a:lnTo>
                <a:lnTo>
                  <a:pt x="5964" y="15653"/>
                </a:lnTo>
                <a:lnTo>
                  <a:pt x="6099" y="15865"/>
                </a:lnTo>
                <a:lnTo>
                  <a:pt x="5925" y="15595"/>
                </a:lnTo>
                <a:lnTo>
                  <a:pt x="5250" y="16039"/>
                </a:lnTo>
                <a:lnTo>
                  <a:pt x="5346" y="11561"/>
                </a:lnTo>
                <a:close/>
                <a:moveTo>
                  <a:pt x="13376" y="11542"/>
                </a:moveTo>
                <a:lnTo>
                  <a:pt x="13472" y="16078"/>
                </a:lnTo>
                <a:lnTo>
                  <a:pt x="12758" y="15595"/>
                </a:lnTo>
                <a:lnTo>
                  <a:pt x="12719" y="15653"/>
                </a:lnTo>
                <a:lnTo>
                  <a:pt x="9805" y="13762"/>
                </a:lnTo>
                <a:lnTo>
                  <a:pt x="12661" y="11909"/>
                </a:lnTo>
                <a:lnTo>
                  <a:pt x="12700" y="11967"/>
                </a:lnTo>
                <a:lnTo>
                  <a:pt x="13376" y="11542"/>
                </a:lnTo>
                <a:close/>
                <a:moveTo>
                  <a:pt x="9342" y="14070"/>
                </a:moveTo>
                <a:lnTo>
                  <a:pt x="12449" y="16078"/>
                </a:lnTo>
                <a:lnTo>
                  <a:pt x="12410" y="16136"/>
                </a:lnTo>
                <a:lnTo>
                  <a:pt x="13163" y="16599"/>
                </a:lnTo>
                <a:lnTo>
                  <a:pt x="5539" y="16599"/>
                </a:lnTo>
                <a:lnTo>
                  <a:pt x="6273" y="16136"/>
                </a:lnTo>
                <a:lnTo>
                  <a:pt x="6235" y="16077"/>
                </a:lnTo>
                <a:lnTo>
                  <a:pt x="6235" y="16077"/>
                </a:lnTo>
                <a:lnTo>
                  <a:pt x="9342" y="14070"/>
                </a:lnTo>
                <a:close/>
                <a:moveTo>
                  <a:pt x="5346" y="17911"/>
                </a:moveTo>
                <a:lnTo>
                  <a:pt x="10384" y="17931"/>
                </a:lnTo>
                <a:lnTo>
                  <a:pt x="13337" y="17931"/>
                </a:lnTo>
                <a:lnTo>
                  <a:pt x="12777" y="18452"/>
                </a:lnTo>
                <a:lnTo>
                  <a:pt x="12835" y="18510"/>
                </a:lnTo>
                <a:lnTo>
                  <a:pt x="9342" y="21849"/>
                </a:lnTo>
                <a:lnTo>
                  <a:pt x="5867" y="18510"/>
                </a:lnTo>
                <a:lnTo>
                  <a:pt x="5694" y="18683"/>
                </a:lnTo>
                <a:lnTo>
                  <a:pt x="5694" y="18683"/>
                </a:lnTo>
                <a:lnTo>
                  <a:pt x="5906" y="18452"/>
                </a:lnTo>
                <a:lnTo>
                  <a:pt x="5346" y="17911"/>
                </a:lnTo>
                <a:close/>
                <a:moveTo>
                  <a:pt x="5192" y="18645"/>
                </a:moveTo>
                <a:lnTo>
                  <a:pt x="5462" y="18915"/>
                </a:lnTo>
                <a:lnTo>
                  <a:pt x="5520" y="18857"/>
                </a:lnTo>
                <a:lnTo>
                  <a:pt x="8994" y="22196"/>
                </a:lnTo>
                <a:lnTo>
                  <a:pt x="5578" y="25458"/>
                </a:lnTo>
                <a:lnTo>
                  <a:pt x="5682" y="25568"/>
                </a:lnTo>
                <a:lnTo>
                  <a:pt x="5520" y="25419"/>
                </a:lnTo>
                <a:lnTo>
                  <a:pt x="5018" y="25902"/>
                </a:lnTo>
                <a:lnTo>
                  <a:pt x="5192" y="18645"/>
                </a:lnTo>
                <a:close/>
                <a:moveTo>
                  <a:pt x="13530" y="18606"/>
                </a:moveTo>
                <a:lnTo>
                  <a:pt x="13704" y="25940"/>
                </a:lnTo>
                <a:lnTo>
                  <a:pt x="13163" y="25419"/>
                </a:lnTo>
                <a:lnTo>
                  <a:pt x="13105" y="25458"/>
                </a:lnTo>
                <a:lnTo>
                  <a:pt x="9708" y="22196"/>
                </a:lnTo>
                <a:lnTo>
                  <a:pt x="13163" y="18876"/>
                </a:lnTo>
                <a:lnTo>
                  <a:pt x="13221" y="18915"/>
                </a:lnTo>
                <a:lnTo>
                  <a:pt x="13530" y="18606"/>
                </a:lnTo>
                <a:close/>
                <a:moveTo>
                  <a:pt x="9342" y="22524"/>
                </a:moveTo>
                <a:lnTo>
                  <a:pt x="12777" y="25805"/>
                </a:lnTo>
                <a:lnTo>
                  <a:pt x="12719" y="25863"/>
                </a:lnTo>
                <a:lnTo>
                  <a:pt x="13530" y="26635"/>
                </a:lnTo>
                <a:lnTo>
                  <a:pt x="8377" y="26616"/>
                </a:lnTo>
                <a:lnTo>
                  <a:pt x="5173" y="26635"/>
                </a:lnTo>
                <a:lnTo>
                  <a:pt x="5964" y="25863"/>
                </a:lnTo>
                <a:lnTo>
                  <a:pt x="5927" y="25823"/>
                </a:lnTo>
                <a:lnTo>
                  <a:pt x="9342" y="22524"/>
                </a:lnTo>
                <a:close/>
                <a:moveTo>
                  <a:pt x="13588" y="27948"/>
                </a:moveTo>
                <a:lnTo>
                  <a:pt x="12893" y="28681"/>
                </a:lnTo>
                <a:lnTo>
                  <a:pt x="12951" y="28720"/>
                </a:lnTo>
                <a:lnTo>
                  <a:pt x="9342" y="32464"/>
                </a:lnTo>
                <a:lnTo>
                  <a:pt x="5752" y="28720"/>
                </a:lnTo>
                <a:lnTo>
                  <a:pt x="5385" y="29067"/>
                </a:lnTo>
                <a:lnTo>
                  <a:pt x="9014" y="32831"/>
                </a:lnTo>
                <a:lnTo>
                  <a:pt x="5221" y="36758"/>
                </a:lnTo>
                <a:lnTo>
                  <a:pt x="5221" y="36758"/>
                </a:lnTo>
                <a:lnTo>
                  <a:pt x="5173" y="36710"/>
                </a:lnTo>
                <a:lnTo>
                  <a:pt x="4767" y="37116"/>
                </a:lnTo>
                <a:lnTo>
                  <a:pt x="4960" y="28720"/>
                </a:lnTo>
                <a:lnTo>
                  <a:pt x="5346" y="29106"/>
                </a:lnTo>
                <a:lnTo>
                  <a:pt x="5559" y="28893"/>
                </a:lnTo>
                <a:lnTo>
                  <a:pt x="5790" y="28681"/>
                </a:lnTo>
                <a:lnTo>
                  <a:pt x="5095" y="27948"/>
                </a:lnTo>
                <a:lnTo>
                  <a:pt x="10345" y="27967"/>
                </a:lnTo>
                <a:lnTo>
                  <a:pt x="13588" y="27948"/>
                </a:lnTo>
                <a:close/>
                <a:moveTo>
                  <a:pt x="13762" y="28681"/>
                </a:moveTo>
                <a:lnTo>
                  <a:pt x="13955" y="37174"/>
                </a:lnTo>
                <a:lnTo>
                  <a:pt x="13955" y="37174"/>
                </a:lnTo>
                <a:lnTo>
                  <a:pt x="13530" y="36710"/>
                </a:lnTo>
                <a:lnTo>
                  <a:pt x="13472" y="36749"/>
                </a:lnTo>
                <a:lnTo>
                  <a:pt x="9689" y="32831"/>
                </a:lnTo>
                <a:lnTo>
                  <a:pt x="13298" y="29067"/>
                </a:lnTo>
                <a:lnTo>
                  <a:pt x="13356" y="29106"/>
                </a:lnTo>
                <a:lnTo>
                  <a:pt x="13762" y="28681"/>
                </a:lnTo>
                <a:close/>
                <a:moveTo>
                  <a:pt x="9342" y="33178"/>
                </a:moveTo>
                <a:lnTo>
                  <a:pt x="13125" y="37096"/>
                </a:lnTo>
                <a:lnTo>
                  <a:pt x="13067" y="37154"/>
                </a:lnTo>
                <a:lnTo>
                  <a:pt x="13800" y="37907"/>
                </a:lnTo>
                <a:lnTo>
                  <a:pt x="4883" y="37907"/>
                </a:lnTo>
                <a:lnTo>
                  <a:pt x="5617" y="37154"/>
                </a:lnTo>
                <a:lnTo>
                  <a:pt x="5395" y="36932"/>
                </a:lnTo>
                <a:lnTo>
                  <a:pt x="5578" y="37096"/>
                </a:lnTo>
                <a:lnTo>
                  <a:pt x="9342" y="33178"/>
                </a:lnTo>
                <a:close/>
                <a:moveTo>
                  <a:pt x="4806" y="39219"/>
                </a:moveTo>
                <a:lnTo>
                  <a:pt x="10345" y="39239"/>
                </a:lnTo>
                <a:lnTo>
                  <a:pt x="13858" y="39219"/>
                </a:lnTo>
                <a:lnTo>
                  <a:pt x="13858" y="39219"/>
                </a:lnTo>
                <a:lnTo>
                  <a:pt x="13125" y="40049"/>
                </a:lnTo>
                <a:lnTo>
                  <a:pt x="13182" y="40088"/>
                </a:lnTo>
                <a:lnTo>
                  <a:pt x="9342" y="44296"/>
                </a:lnTo>
                <a:lnTo>
                  <a:pt x="5520" y="40088"/>
                </a:lnTo>
                <a:lnTo>
                  <a:pt x="5373" y="40219"/>
                </a:lnTo>
                <a:lnTo>
                  <a:pt x="5373" y="40219"/>
                </a:lnTo>
                <a:lnTo>
                  <a:pt x="5559" y="40049"/>
                </a:lnTo>
                <a:lnTo>
                  <a:pt x="4806" y="39219"/>
                </a:lnTo>
                <a:close/>
                <a:moveTo>
                  <a:pt x="4709" y="40030"/>
                </a:moveTo>
                <a:lnTo>
                  <a:pt x="5095" y="40474"/>
                </a:lnTo>
                <a:lnTo>
                  <a:pt x="5156" y="40419"/>
                </a:lnTo>
                <a:lnTo>
                  <a:pt x="5156" y="40419"/>
                </a:lnTo>
                <a:lnTo>
                  <a:pt x="9014" y="44662"/>
                </a:lnTo>
                <a:lnTo>
                  <a:pt x="4999" y="49063"/>
                </a:lnTo>
                <a:lnTo>
                  <a:pt x="5173" y="49237"/>
                </a:lnTo>
                <a:lnTo>
                  <a:pt x="5173" y="49237"/>
                </a:lnTo>
                <a:lnTo>
                  <a:pt x="4941" y="49024"/>
                </a:lnTo>
                <a:lnTo>
                  <a:pt x="4478" y="49526"/>
                </a:lnTo>
                <a:lnTo>
                  <a:pt x="4709" y="40030"/>
                </a:lnTo>
                <a:close/>
                <a:moveTo>
                  <a:pt x="14032" y="39972"/>
                </a:moveTo>
                <a:lnTo>
                  <a:pt x="14244" y="49565"/>
                </a:lnTo>
                <a:lnTo>
                  <a:pt x="14244" y="49565"/>
                </a:lnTo>
                <a:lnTo>
                  <a:pt x="13742" y="49024"/>
                </a:lnTo>
                <a:lnTo>
                  <a:pt x="13704" y="49063"/>
                </a:lnTo>
                <a:lnTo>
                  <a:pt x="9689" y="44662"/>
                </a:lnTo>
                <a:lnTo>
                  <a:pt x="13530" y="40416"/>
                </a:lnTo>
                <a:lnTo>
                  <a:pt x="13588" y="40474"/>
                </a:lnTo>
                <a:lnTo>
                  <a:pt x="14032" y="39972"/>
                </a:lnTo>
                <a:close/>
                <a:moveTo>
                  <a:pt x="9342" y="45010"/>
                </a:moveTo>
                <a:lnTo>
                  <a:pt x="13337" y="49391"/>
                </a:lnTo>
                <a:lnTo>
                  <a:pt x="13279" y="49449"/>
                </a:lnTo>
                <a:lnTo>
                  <a:pt x="14109" y="50337"/>
                </a:lnTo>
                <a:lnTo>
                  <a:pt x="8415" y="50317"/>
                </a:lnTo>
                <a:lnTo>
                  <a:pt x="4594" y="50337"/>
                </a:lnTo>
                <a:lnTo>
                  <a:pt x="4594" y="50337"/>
                </a:lnTo>
                <a:lnTo>
                  <a:pt x="5404" y="49449"/>
                </a:lnTo>
                <a:lnTo>
                  <a:pt x="5354" y="49402"/>
                </a:lnTo>
                <a:lnTo>
                  <a:pt x="5354" y="49402"/>
                </a:lnTo>
                <a:lnTo>
                  <a:pt x="9342" y="45010"/>
                </a:lnTo>
                <a:close/>
                <a:moveTo>
                  <a:pt x="14167" y="51649"/>
                </a:moveTo>
                <a:lnTo>
                  <a:pt x="13511" y="52383"/>
                </a:lnTo>
                <a:lnTo>
                  <a:pt x="13549" y="52441"/>
                </a:lnTo>
                <a:lnTo>
                  <a:pt x="9342" y="57169"/>
                </a:lnTo>
                <a:lnTo>
                  <a:pt x="5134" y="52421"/>
                </a:lnTo>
                <a:lnTo>
                  <a:pt x="4987" y="52553"/>
                </a:lnTo>
                <a:lnTo>
                  <a:pt x="4987" y="52553"/>
                </a:lnTo>
                <a:lnTo>
                  <a:pt x="5173" y="52383"/>
                </a:lnTo>
                <a:lnTo>
                  <a:pt x="4536" y="51649"/>
                </a:lnTo>
                <a:lnTo>
                  <a:pt x="10384" y="51669"/>
                </a:lnTo>
                <a:lnTo>
                  <a:pt x="14167" y="51649"/>
                </a:lnTo>
                <a:close/>
                <a:moveTo>
                  <a:pt x="4420" y="52479"/>
                </a:moveTo>
                <a:lnTo>
                  <a:pt x="4709" y="52807"/>
                </a:lnTo>
                <a:lnTo>
                  <a:pt x="4770" y="52752"/>
                </a:lnTo>
                <a:lnTo>
                  <a:pt x="4770" y="52752"/>
                </a:lnTo>
                <a:lnTo>
                  <a:pt x="9014" y="57536"/>
                </a:lnTo>
                <a:lnTo>
                  <a:pt x="4690" y="62400"/>
                </a:lnTo>
                <a:lnTo>
                  <a:pt x="4737" y="62442"/>
                </a:lnTo>
                <a:lnTo>
                  <a:pt x="4737" y="62442"/>
                </a:lnTo>
                <a:lnTo>
                  <a:pt x="4632" y="62361"/>
                </a:lnTo>
                <a:lnTo>
                  <a:pt x="4188" y="62863"/>
                </a:lnTo>
                <a:lnTo>
                  <a:pt x="4420" y="52479"/>
                </a:lnTo>
                <a:close/>
                <a:moveTo>
                  <a:pt x="14321" y="52421"/>
                </a:moveTo>
                <a:lnTo>
                  <a:pt x="14553" y="62921"/>
                </a:lnTo>
                <a:lnTo>
                  <a:pt x="14051" y="62361"/>
                </a:lnTo>
                <a:lnTo>
                  <a:pt x="13993" y="62400"/>
                </a:lnTo>
                <a:lnTo>
                  <a:pt x="9670" y="57536"/>
                </a:lnTo>
                <a:lnTo>
                  <a:pt x="13935" y="52749"/>
                </a:lnTo>
                <a:lnTo>
                  <a:pt x="13974" y="52807"/>
                </a:lnTo>
                <a:lnTo>
                  <a:pt x="14321" y="52421"/>
                </a:lnTo>
                <a:close/>
                <a:moveTo>
                  <a:pt x="9342" y="57903"/>
                </a:moveTo>
                <a:lnTo>
                  <a:pt x="13626" y="62728"/>
                </a:lnTo>
                <a:lnTo>
                  <a:pt x="13588" y="62767"/>
                </a:lnTo>
                <a:lnTo>
                  <a:pt x="14418" y="63712"/>
                </a:lnTo>
                <a:lnTo>
                  <a:pt x="14418" y="63712"/>
                </a:lnTo>
                <a:lnTo>
                  <a:pt x="8377" y="63693"/>
                </a:lnTo>
                <a:lnTo>
                  <a:pt x="4285" y="63693"/>
                </a:lnTo>
                <a:lnTo>
                  <a:pt x="5115" y="62767"/>
                </a:lnTo>
                <a:lnTo>
                  <a:pt x="5064" y="62720"/>
                </a:lnTo>
                <a:lnTo>
                  <a:pt x="5064" y="62720"/>
                </a:lnTo>
                <a:lnTo>
                  <a:pt x="9342" y="57903"/>
                </a:lnTo>
                <a:close/>
                <a:moveTo>
                  <a:pt x="14611" y="65797"/>
                </a:moveTo>
                <a:lnTo>
                  <a:pt x="14881" y="77126"/>
                </a:lnTo>
                <a:lnTo>
                  <a:pt x="14283" y="76451"/>
                </a:lnTo>
                <a:lnTo>
                  <a:pt x="14244" y="76490"/>
                </a:lnTo>
                <a:lnTo>
                  <a:pt x="9670" y="71317"/>
                </a:lnTo>
                <a:lnTo>
                  <a:pt x="14148" y="66241"/>
                </a:lnTo>
                <a:lnTo>
                  <a:pt x="14186" y="66279"/>
                </a:lnTo>
                <a:lnTo>
                  <a:pt x="14611" y="65797"/>
                </a:lnTo>
                <a:close/>
                <a:moveTo>
                  <a:pt x="14456" y="65025"/>
                </a:moveTo>
                <a:lnTo>
                  <a:pt x="13723" y="65855"/>
                </a:lnTo>
                <a:lnTo>
                  <a:pt x="13781" y="65913"/>
                </a:lnTo>
                <a:lnTo>
                  <a:pt x="9342" y="70931"/>
                </a:lnTo>
                <a:lnTo>
                  <a:pt x="4922" y="65913"/>
                </a:lnTo>
                <a:lnTo>
                  <a:pt x="4555" y="66241"/>
                </a:lnTo>
                <a:lnTo>
                  <a:pt x="9014" y="71317"/>
                </a:lnTo>
                <a:lnTo>
                  <a:pt x="4459" y="76490"/>
                </a:lnTo>
                <a:lnTo>
                  <a:pt x="4825" y="76818"/>
                </a:lnTo>
                <a:lnTo>
                  <a:pt x="9342" y="71684"/>
                </a:lnTo>
                <a:lnTo>
                  <a:pt x="13877" y="76818"/>
                </a:lnTo>
                <a:lnTo>
                  <a:pt x="13819" y="76876"/>
                </a:lnTo>
                <a:lnTo>
                  <a:pt x="14727" y="77898"/>
                </a:lnTo>
                <a:lnTo>
                  <a:pt x="3957" y="77898"/>
                </a:lnTo>
                <a:lnTo>
                  <a:pt x="4864" y="76876"/>
                </a:lnTo>
                <a:lnTo>
                  <a:pt x="4632" y="76663"/>
                </a:lnTo>
                <a:lnTo>
                  <a:pt x="4401" y="76451"/>
                </a:lnTo>
                <a:lnTo>
                  <a:pt x="3860" y="77069"/>
                </a:lnTo>
                <a:lnTo>
                  <a:pt x="4111" y="65835"/>
                </a:lnTo>
                <a:lnTo>
                  <a:pt x="4497" y="66279"/>
                </a:lnTo>
                <a:lnTo>
                  <a:pt x="4729" y="66067"/>
                </a:lnTo>
                <a:lnTo>
                  <a:pt x="4960" y="65855"/>
                </a:lnTo>
                <a:lnTo>
                  <a:pt x="4227" y="65025"/>
                </a:lnTo>
                <a:close/>
                <a:moveTo>
                  <a:pt x="3899" y="79211"/>
                </a:moveTo>
                <a:lnTo>
                  <a:pt x="10422" y="79230"/>
                </a:lnTo>
                <a:lnTo>
                  <a:pt x="14784" y="79230"/>
                </a:lnTo>
                <a:lnTo>
                  <a:pt x="13974" y="80099"/>
                </a:lnTo>
                <a:lnTo>
                  <a:pt x="14012" y="80157"/>
                </a:lnTo>
                <a:lnTo>
                  <a:pt x="9342" y="85214"/>
                </a:lnTo>
                <a:lnTo>
                  <a:pt x="4671" y="80137"/>
                </a:lnTo>
                <a:lnTo>
                  <a:pt x="4304" y="80485"/>
                </a:lnTo>
                <a:lnTo>
                  <a:pt x="9014" y="85580"/>
                </a:lnTo>
                <a:lnTo>
                  <a:pt x="4130" y="90869"/>
                </a:lnTo>
                <a:lnTo>
                  <a:pt x="4130" y="90869"/>
                </a:lnTo>
                <a:lnTo>
                  <a:pt x="4092" y="90830"/>
                </a:lnTo>
                <a:lnTo>
                  <a:pt x="3532" y="91428"/>
                </a:lnTo>
                <a:lnTo>
                  <a:pt x="3783" y="80022"/>
                </a:lnTo>
                <a:lnTo>
                  <a:pt x="4265" y="80523"/>
                </a:lnTo>
                <a:lnTo>
                  <a:pt x="4478" y="80311"/>
                </a:lnTo>
                <a:lnTo>
                  <a:pt x="4709" y="80099"/>
                </a:lnTo>
                <a:lnTo>
                  <a:pt x="3899" y="79211"/>
                </a:lnTo>
                <a:close/>
                <a:moveTo>
                  <a:pt x="14939" y="79964"/>
                </a:moveTo>
                <a:lnTo>
                  <a:pt x="15209" y="91467"/>
                </a:lnTo>
                <a:lnTo>
                  <a:pt x="14611" y="90830"/>
                </a:lnTo>
                <a:lnTo>
                  <a:pt x="14553" y="90869"/>
                </a:lnTo>
                <a:lnTo>
                  <a:pt x="9689" y="85580"/>
                </a:lnTo>
                <a:lnTo>
                  <a:pt x="14379" y="80485"/>
                </a:lnTo>
                <a:lnTo>
                  <a:pt x="14437" y="80523"/>
                </a:lnTo>
                <a:lnTo>
                  <a:pt x="14939" y="79964"/>
                </a:lnTo>
                <a:close/>
                <a:moveTo>
                  <a:pt x="9342" y="85947"/>
                </a:moveTo>
                <a:lnTo>
                  <a:pt x="14186" y="91197"/>
                </a:lnTo>
                <a:lnTo>
                  <a:pt x="14148" y="91255"/>
                </a:lnTo>
                <a:lnTo>
                  <a:pt x="15055" y="92239"/>
                </a:lnTo>
                <a:lnTo>
                  <a:pt x="3629" y="92239"/>
                </a:lnTo>
                <a:lnTo>
                  <a:pt x="4536" y="91255"/>
                </a:lnTo>
                <a:lnTo>
                  <a:pt x="4304" y="91042"/>
                </a:lnTo>
                <a:lnTo>
                  <a:pt x="4130" y="90869"/>
                </a:lnTo>
                <a:lnTo>
                  <a:pt x="4130" y="90869"/>
                </a:lnTo>
                <a:lnTo>
                  <a:pt x="4497" y="91197"/>
                </a:lnTo>
                <a:lnTo>
                  <a:pt x="9342" y="85947"/>
                </a:lnTo>
                <a:close/>
                <a:moveTo>
                  <a:pt x="9380" y="0"/>
                </a:moveTo>
                <a:lnTo>
                  <a:pt x="9168" y="3185"/>
                </a:lnTo>
                <a:lnTo>
                  <a:pt x="6234" y="7643"/>
                </a:lnTo>
                <a:lnTo>
                  <a:pt x="4015" y="7643"/>
                </a:lnTo>
                <a:lnTo>
                  <a:pt x="3899" y="7662"/>
                </a:lnTo>
                <a:lnTo>
                  <a:pt x="3841" y="7682"/>
                </a:lnTo>
                <a:lnTo>
                  <a:pt x="3783" y="7701"/>
                </a:lnTo>
                <a:lnTo>
                  <a:pt x="3686" y="7778"/>
                </a:lnTo>
                <a:lnTo>
                  <a:pt x="3667" y="7836"/>
                </a:lnTo>
                <a:lnTo>
                  <a:pt x="3648" y="7894"/>
                </a:lnTo>
                <a:lnTo>
                  <a:pt x="3629" y="8029"/>
                </a:lnTo>
                <a:lnTo>
                  <a:pt x="3629" y="8126"/>
                </a:lnTo>
                <a:lnTo>
                  <a:pt x="3629" y="8589"/>
                </a:lnTo>
                <a:lnTo>
                  <a:pt x="3629" y="9052"/>
                </a:lnTo>
                <a:lnTo>
                  <a:pt x="3648" y="9129"/>
                </a:lnTo>
                <a:lnTo>
                  <a:pt x="3686" y="9187"/>
                </a:lnTo>
                <a:lnTo>
                  <a:pt x="3725" y="9245"/>
                </a:lnTo>
                <a:lnTo>
                  <a:pt x="3783" y="9284"/>
                </a:lnTo>
                <a:lnTo>
                  <a:pt x="3204" y="9284"/>
                </a:lnTo>
                <a:lnTo>
                  <a:pt x="2586" y="9322"/>
                </a:lnTo>
                <a:lnTo>
                  <a:pt x="2528" y="9342"/>
                </a:lnTo>
                <a:lnTo>
                  <a:pt x="2490" y="9380"/>
                </a:lnTo>
                <a:lnTo>
                  <a:pt x="2451" y="9438"/>
                </a:lnTo>
                <a:lnTo>
                  <a:pt x="2413" y="9496"/>
                </a:lnTo>
                <a:lnTo>
                  <a:pt x="2374" y="9612"/>
                </a:lnTo>
                <a:lnTo>
                  <a:pt x="2374" y="9728"/>
                </a:lnTo>
                <a:lnTo>
                  <a:pt x="2374" y="10210"/>
                </a:lnTo>
                <a:lnTo>
                  <a:pt x="2374" y="10673"/>
                </a:lnTo>
                <a:lnTo>
                  <a:pt x="2393" y="10731"/>
                </a:lnTo>
                <a:lnTo>
                  <a:pt x="2413" y="10789"/>
                </a:lnTo>
                <a:lnTo>
                  <a:pt x="2451" y="10847"/>
                </a:lnTo>
                <a:lnTo>
                  <a:pt x="2490" y="10905"/>
                </a:lnTo>
                <a:lnTo>
                  <a:pt x="2586" y="10963"/>
                </a:lnTo>
                <a:lnTo>
                  <a:pt x="2644" y="10982"/>
                </a:lnTo>
                <a:lnTo>
                  <a:pt x="2721" y="10982"/>
                </a:lnTo>
                <a:lnTo>
                  <a:pt x="3243" y="11002"/>
                </a:lnTo>
                <a:lnTo>
                  <a:pt x="3107" y="16618"/>
                </a:lnTo>
                <a:lnTo>
                  <a:pt x="2799" y="16618"/>
                </a:lnTo>
                <a:lnTo>
                  <a:pt x="2683" y="16637"/>
                </a:lnTo>
                <a:lnTo>
                  <a:pt x="2567" y="16695"/>
                </a:lnTo>
                <a:lnTo>
                  <a:pt x="2471" y="16772"/>
                </a:lnTo>
                <a:lnTo>
                  <a:pt x="2393" y="16850"/>
                </a:lnTo>
                <a:lnTo>
                  <a:pt x="2316" y="16966"/>
                </a:lnTo>
                <a:lnTo>
                  <a:pt x="2278" y="17062"/>
                </a:lnTo>
                <a:lnTo>
                  <a:pt x="2239" y="17197"/>
                </a:lnTo>
                <a:lnTo>
                  <a:pt x="2258" y="17313"/>
                </a:lnTo>
                <a:lnTo>
                  <a:pt x="2278" y="17429"/>
                </a:lnTo>
                <a:lnTo>
                  <a:pt x="2316" y="17545"/>
                </a:lnTo>
                <a:lnTo>
                  <a:pt x="2374" y="17641"/>
                </a:lnTo>
                <a:lnTo>
                  <a:pt x="2451" y="17738"/>
                </a:lnTo>
                <a:lnTo>
                  <a:pt x="2548" y="17815"/>
                </a:lnTo>
                <a:lnTo>
                  <a:pt x="2664" y="17853"/>
                </a:lnTo>
                <a:lnTo>
                  <a:pt x="2779" y="17892"/>
                </a:lnTo>
                <a:lnTo>
                  <a:pt x="2895" y="17911"/>
                </a:lnTo>
                <a:lnTo>
                  <a:pt x="3069" y="17911"/>
                </a:lnTo>
                <a:lnTo>
                  <a:pt x="2876" y="26635"/>
                </a:lnTo>
                <a:lnTo>
                  <a:pt x="2528" y="26635"/>
                </a:lnTo>
                <a:lnTo>
                  <a:pt x="2413" y="26655"/>
                </a:lnTo>
                <a:lnTo>
                  <a:pt x="2297" y="26693"/>
                </a:lnTo>
                <a:lnTo>
                  <a:pt x="2181" y="26751"/>
                </a:lnTo>
                <a:lnTo>
                  <a:pt x="2084" y="26828"/>
                </a:lnTo>
                <a:lnTo>
                  <a:pt x="2007" y="26944"/>
                </a:lnTo>
                <a:lnTo>
                  <a:pt x="1949" y="27041"/>
                </a:lnTo>
                <a:lnTo>
                  <a:pt x="1911" y="27176"/>
                </a:lnTo>
                <a:lnTo>
                  <a:pt x="1911" y="27291"/>
                </a:lnTo>
                <a:lnTo>
                  <a:pt x="1911" y="27427"/>
                </a:lnTo>
                <a:lnTo>
                  <a:pt x="1949" y="27542"/>
                </a:lnTo>
                <a:lnTo>
                  <a:pt x="2027" y="27639"/>
                </a:lnTo>
                <a:lnTo>
                  <a:pt x="2104" y="27735"/>
                </a:lnTo>
                <a:lnTo>
                  <a:pt x="2200" y="27832"/>
                </a:lnTo>
                <a:lnTo>
                  <a:pt x="2297" y="27890"/>
                </a:lnTo>
                <a:lnTo>
                  <a:pt x="2432" y="27909"/>
                </a:lnTo>
                <a:lnTo>
                  <a:pt x="2548" y="27928"/>
                </a:lnTo>
                <a:lnTo>
                  <a:pt x="2837" y="27928"/>
                </a:lnTo>
                <a:lnTo>
                  <a:pt x="2625" y="37907"/>
                </a:lnTo>
                <a:lnTo>
                  <a:pt x="2220" y="37907"/>
                </a:lnTo>
                <a:lnTo>
                  <a:pt x="2104" y="37946"/>
                </a:lnTo>
                <a:lnTo>
                  <a:pt x="1988" y="38003"/>
                </a:lnTo>
                <a:lnTo>
                  <a:pt x="1872" y="38081"/>
                </a:lnTo>
                <a:lnTo>
                  <a:pt x="1795" y="38177"/>
                </a:lnTo>
                <a:lnTo>
                  <a:pt x="1718" y="38293"/>
                </a:lnTo>
                <a:lnTo>
                  <a:pt x="1679" y="38409"/>
                </a:lnTo>
                <a:lnTo>
                  <a:pt x="1660" y="38544"/>
                </a:lnTo>
                <a:lnTo>
                  <a:pt x="1660" y="38679"/>
                </a:lnTo>
                <a:lnTo>
                  <a:pt x="1698" y="38795"/>
                </a:lnTo>
                <a:lnTo>
                  <a:pt x="1756" y="38911"/>
                </a:lnTo>
                <a:lnTo>
                  <a:pt x="1834" y="39007"/>
                </a:lnTo>
                <a:lnTo>
                  <a:pt x="1949" y="39104"/>
                </a:lnTo>
                <a:lnTo>
                  <a:pt x="2046" y="39162"/>
                </a:lnTo>
                <a:lnTo>
                  <a:pt x="2181" y="39200"/>
                </a:lnTo>
                <a:lnTo>
                  <a:pt x="2297" y="39200"/>
                </a:lnTo>
                <a:lnTo>
                  <a:pt x="2297" y="39219"/>
                </a:lnTo>
                <a:lnTo>
                  <a:pt x="2586" y="39219"/>
                </a:lnTo>
                <a:lnTo>
                  <a:pt x="2335" y="50337"/>
                </a:lnTo>
                <a:lnTo>
                  <a:pt x="2046" y="50337"/>
                </a:lnTo>
                <a:lnTo>
                  <a:pt x="1911" y="50356"/>
                </a:lnTo>
                <a:lnTo>
                  <a:pt x="1795" y="50414"/>
                </a:lnTo>
                <a:lnTo>
                  <a:pt x="1679" y="50472"/>
                </a:lnTo>
                <a:lnTo>
                  <a:pt x="1583" y="50568"/>
                </a:lnTo>
                <a:lnTo>
                  <a:pt x="1505" y="50684"/>
                </a:lnTo>
                <a:lnTo>
                  <a:pt x="1448" y="50800"/>
                </a:lnTo>
                <a:lnTo>
                  <a:pt x="1428" y="50935"/>
                </a:lnTo>
                <a:lnTo>
                  <a:pt x="1428" y="51070"/>
                </a:lnTo>
                <a:lnTo>
                  <a:pt x="1467" y="51205"/>
                </a:lnTo>
                <a:lnTo>
                  <a:pt x="1525" y="51321"/>
                </a:lnTo>
                <a:lnTo>
                  <a:pt x="1602" y="51418"/>
                </a:lnTo>
                <a:lnTo>
                  <a:pt x="1698" y="51514"/>
                </a:lnTo>
                <a:lnTo>
                  <a:pt x="1814" y="51572"/>
                </a:lnTo>
                <a:lnTo>
                  <a:pt x="1930" y="51630"/>
                </a:lnTo>
                <a:lnTo>
                  <a:pt x="2065" y="51630"/>
                </a:lnTo>
                <a:lnTo>
                  <a:pt x="2065" y="51649"/>
                </a:lnTo>
                <a:lnTo>
                  <a:pt x="2297" y="51649"/>
                </a:lnTo>
                <a:lnTo>
                  <a:pt x="2027" y="63712"/>
                </a:lnTo>
                <a:lnTo>
                  <a:pt x="1563" y="63712"/>
                </a:lnTo>
                <a:lnTo>
                  <a:pt x="1428" y="63732"/>
                </a:lnTo>
                <a:lnTo>
                  <a:pt x="1293" y="63790"/>
                </a:lnTo>
                <a:lnTo>
                  <a:pt x="1177" y="63886"/>
                </a:lnTo>
                <a:lnTo>
                  <a:pt x="1081" y="63983"/>
                </a:lnTo>
                <a:lnTo>
                  <a:pt x="1023" y="64118"/>
                </a:lnTo>
                <a:lnTo>
                  <a:pt x="984" y="64253"/>
                </a:lnTo>
                <a:lnTo>
                  <a:pt x="965" y="64388"/>
                </a:lnTo>
                <a:lnTo>
                  <a:pt x="1004" y="64523"/>
                </a:lnTo>
                <a:lnTo>
                  <a:pt x="1042" y="64658"/>
                </a:lnTo>
                <a:lnTo>
                  <a:pt x="1139" y="64774"/>
                </a:lnTo>
                <a:lnTo>
                  <a:pt x="1235" y="64870"/>
                </a:lnTo>
                <a:lnTo>
                  <a:pt x="1351" y="64948"/>
                </a:lnTo>
                <a:lnTo>
                  <a:pt x="1486" y="64986"/>
                </a:lnTo>
                <a:lnTo>
                  <a:pt x="1621" y="65005"/>
                </a:lnTo>
                <a:lnTo>
                  <a:pt x="2007" y="65005"/>
                </a:lnTo>
                <a:lnTo>
                  <a:pt x="1698" y="77918"/>
                </a:lnTo>
                <a:lnTo>
                  <a:pt x="1486" y="77918"/>
                </a:lnTo>
                <a:lnTo>
                  <a:pt x="1197" y="77898"/>
                </a:lnTo>
                <a:lnTo>
                  <a:pt x="1042" y="77918"/>
                </a:lnTo>
                <a:lnTo>
                  <a:pt x="907" y="77956"/>
                </a:lnTo>
                <a:lnTo>
                  <a:pt x="772" y="78014"/>
                </a:lnTo>
                <a:lnTo>
                  <a:pt x="656" y="78111"/>
                </a:lnTo>
                <a:lnTo>
                  <a:pt x="560" y="78246"/>
                </a:lnTo>
                <a:lnTo>
                  <a:pt x="502" y="78381"/>
                </a:lnTo>
                <a:lnTo>
                  <a:pt x="483" y="78535"/>
                </a:lnTo>
                <a:lnTo>
                  <a:pt x="502" y="78671"/>
                </a:lnTo>
                <a:lnTo>
                  <a:pt x="540" y="78825"/>
                </a:lnTo>
                <a:lnTo>
                  <a:pt x="618" y="78941"/>
                </a:lnTo>
                <a:lnTo>
                  <a:pt x="714" y="79057"/>
                </a:lnTo>
                <a:lnTo>
                  <a:pt x="849" y="79134"/>
                </a:lnTo>
                <a:lnTo>
                  <a:pt x="984" y="79192"/>
                </a:lnTo>
                <a:lnTo>
                  <a:pt x="1139" y="79211"/>
                </a:lnTo>
                <a:lnTo>
                  <a:pt x="1679" y="79211"/>
                </a:lnTo>
                <a:lnTo>
                  <a:pt x="1370" y="92258"/>
                </a:lnTo>
                <a:lnTo>
                  <a:pt x="309" y="92258"/>
                </a:lnTo>
                <a:lnTo>
                  <a:pt x="232" y="92278"/>
                </a:lnTo>
                <a:lnTo>
                  <a:pt x="154" y="92297"/>
                </a:lnTo>
                <a:lnTo>
                  <a:pt x="97" y="92355"/>
                </a:lnTo>
                <a:lnTo>
                  <a:pt x="58" y="92413"/>
                </a:lnTo>
                <a:lnTo>
                  <a:pt x="19" y="92490"/>
                </a:lnTo>
                <a:lnTo>
                  <a:pt x="0" y="92567"/>
                </a:lnTo>
                <a:lnTo>
                  <a:pt x="0" y="92702"/>
                </a:lnTo>
                <a:lnTo>
                  <a:pt x="0" y="92857"/>
                </a:lnTo>
                <a:lnTo>
                  <a:pt x="19" y="92934"/>
                </a:lnTo>
                <a:lnTo>
                  <a:pt x="58" y="92992"/>
                </a:lnTo>
                <a:lnTo>
                  <a:pt x="116" y="93050"/>
                </a:lnTo>
                <a:lnTo>
                  <a:pt x="174" y="93108"/>
                </a:lnTo>
                <a:lnTo>
                  <a:pt x="251" y="93127"/>
                </a:lnTo>
                <a:lnTo>
                  <a:pt x="328" y="93146"/>
                </a:lnTo>
                <a:lnTo>
                  <a:pt x="18220" y="93146"/>
                </a:lnTo>
                <a:lnTo>
                  <a:pt x="18297" y="93127"/>
                </a:lnTo>
                <a:lnTo>
                  <a:pt x="18355" y="93088"/>
                </a:lnTo>
                <a:lnTo>
                  <a:pt x="18413" y="93050"/>
                </a:lnTo>
                <a:lnTo>
                  <a:pt x="18471" y="92972"/>
                </a:lnTo>
                <a:lnTo>
                  <a:pt x="18490" y="92915"/>
                </a:lnTo>
                <a:lnTo>
                  <a:pt x="18510" y="92837"/>
                </a:lnTo>
                <a:lnTo>
                  <a:pt x="18510" y="92683"/>
                </a:lnTo>
                <a:lnTo>
                  <a:pt x="18510" y="92529"/>
                </a:lnTo>
                <a:lnTo>
                  <a:pt x="18490" y="92451"/>
                </a:lnTo>
                <a:lnTo>
                  <a:pt x="18452" y="92393"/>
                </a:lnTo>
                <a:lnTo>
                  <a:pt x="18394" y="92336"/>
                </a:lnTo>
                <a:lnTo>
                  <a:pt x="18336" y="92297"/>
                </a:lnTo>
                <a:lnTo>
                  <a:pt x="18259" y="92258"/>
                </a:lnTo>
                <a:lnTo>
                  <a:pt x="17351" y="92258"/>
                </a:lnTo>
                <a:lnTo>
                  <a:pt x="17062" y="79211"/>
                </a:lnTo>
                <a:lnTo>
                  <a:pt x="17815" y="79211"/>
                </a:lnTo>
                <a:lnTo>
                  <a:pt x="17969" y="79172"/>
                </a:lnTo>
                <a:lnTo>
                  <a:pt x="18104" y="79095"/>
                </a:lnTo>
                <a:lnTo>
                  <a:pt x="18220" y="78999"/>
                </a:lnTo>
                <a:lnTo>
                  <a:pt x="18297" y="78883"/>
                </a:lnTo>
                <a:lnTo>
                  <a:pt x="18355" y="78748"/>
                </a:lnTo>
                <a:lnTo>
                  <a:pt x="18394" y="78593"/>
                </a:lnTo>
                <a:lnTo>
                  <a:pt x="18374" y="78439"/>
                </a:lnTo>
                <a:lnTo>
                  <a:pt x="18336" y="78304"/>
                </a:lnTo>
                <a:lnTo>
                  <a:pt x="18259" y="78169"/>
                </a:lnTo>
                <a:lnTo>
                  <a:pt x="18143" y="78053"/>
                </a:lnTo>
                <a:lnTo>
                  <a:pt x="18027" y="77976"/>
                </a:lnTo>
                <a:lnTo>
                  <a:pt x="17892" y="77918"/>
                </a:lnTo>
                <a:lnTo>
                  <a:pt x="17737" y="77898"/>
                </a:lnTo>
                <a:lnTo>
                  <a:pt x="17737" y="77918"/>
                </a:lnTo>
                <a:lnTo>
                  <a:pt x="17023" y="77918"/>
                </a:lnTo>
                <a:lnTo>
                  <a:pt x="16734" y="65005"/>
                </a:lnTo>
                <a:lnTo>
                  <a:pt x="17178" y="65005"/>
                </a:lnTo>
                <a:lnTo>
                  <a:pt x="17313" y="64986"/>
                </a:lnTo>
                <a:lnTo>
                  <a:pt x="17448" y="64928"/>
                </a:lnTo>
                <a:lnTo>
                  <a:pt x="17564" y="64832"/>
                </a:lnTo>
                <a:lnTo>
                  <a:pt x="17641" y="64735"/>
                </a:lnTo>
                <a:lnTo>
                  <a:pt x="17718" y="64600"/>
                </a:lnTo>
                <a:lnTo>
                  <a:pt x="17757" y="64465"/>
                </a:lnTo>
                <a:lnTo>
                  <a:pt x="17757" y="64330"/>
                </a:lnTo>
                <a:lnTo>
                  <a:pt x="17737" y="64176"/>
                </a:lnTo>
                <a:lnTo>
                  <a:pt x="17680" y="64060"/>
                </a:lnTo>
                <a:lnTo>
                  <a:pt x="17602" y="63944"/>
                </a:lnTo>
                <a:lnTo>
                  <a:pt x="17506" y="63847"/>
                </a:lnTo>
                <a:lnTo>
                  <a:pt x="17390" y="63770"/>
                </a:lnTo>
                <a:lnTo>
                  <a:pt x="17255" y="63712"/>
                </a:lnTo>
                <a:lnTo>
                  <a:pt x="17120" y="63712"/>
                </a:lnTo>
                <a:lnTo>
                  <a:pt x="17101" y="63732"/>
                </a:lnTo>
                <a:lnTo>
                  <a:pt x="17101" y="63712"/>
                </a:lnTo>
                <a:lnTo>
                  <a:pt x="16695" y="63712"/>
                </a:lnTo>
                <a:lnTo>
                  <a:pt x="16425" y="51649"/>
                </a:lnTo>
                <a:lnTo>
                  <a:pt x="16772" y="51649"/>
                </a:lnTo>
                <a:lnTo>
                  <a:pt x="16888" y="51630"/>
                </a:lnTo>
                <a:lnTo>
                  <a:pt x="17023" y="51572"/>
                </a:lnTo>
                <a:lnTo>
                  <a:pt x="17139" y="51514"/>
                </a:lnTo>
                <a:lnTo>
                  <a:pt x="17236" y="51418"/>
                </a:lnTo>
                <a:lnTo>
                  <a:pt x="17313" y="51302"/>
                </a:lnTo>
                <a:lnTo>
                  <a:pt x="17371" y="51186"/>
                </a:lnTo>
                <a:lnTo>
                  <a:pt x="17390" y="51051"/>
                </a:lnTo>
                <a:lnTo>
                  <a:pt x="17390" y="50916"/>
                </a:lnTo>
                <a:lnTo>
                  <a:pt x="17371" y="50781"/>
                </a:lnTo>
                <a:lnTo>
                  <a:pt x="17313" y="50665"/>
                </a:lnTo>
                <a:lnTo>
                  <a:pt x="17216" y="50549"/>
                </a:lnTo>
                <a:lnTo>
                  <a:pt x="17120" y="50453"/>
                </a:lnTo>
                <a:lnTo>
                  <a:pt x="17004" y="50395"/>
                </a:lnTo>
                <a:lnTo>
                  <a:pt x="16888" y="50356"/>
                </a:lnTo>
                <a:lnTo>
                  <a:pt x="16753" y="50337"/>
                </a:lnTo>
                <a:lnTo>
                  <a:pt x="16734" y="50356"/>
                </a:lnTo>
                <a:lnTo>
                  <a:pt x="16734" y="50337"/>
                </a:lnTo>
                <a:lnTo>
                  <a:pt x="16406" y="50337"/>
                </a:lnTo>
                <a:lnTo>
                  <a:pt x="16136" y="39219"/>
                </a:lnTo>
                <a:lnTo>
                  <a:pt x="16522" y="39219"/>
                </a:lnTo>
                <a:lnTo>
                  <a:pt x="16637" y="39181"/>
                </a:lnTo>
                <a:lnTo>
                  <a:pt x="16772" y="39123"/>
                </a:lnTo>
                <a:lnTo>
                  <a:pt x="16869" y="39046"/>
                </a:lnTo>
                <a:lnTo>
                  <a:pt x="16965" y="38949"/>
                </a:lnTo>
                <a:lnTo>
                  <a:pt x="17023" y="38833"/>
                </a:lnTo>
                <a:lnTo>
                  <a:pt x="17062" y="38718"/>
                </a:lnTo>
                <a:lnTo>
                  <a:pt x="17081" y="38583"/>
                </a:lnTo>
                <a:lnTo>
                  <a:pt x="17081" y="38447"/>
                </a:lnTo>
                <a:lnTo>
                  <a:pt x="17043" y="38332"/>
                </a:lnTo>
                <a:lnTo>
                  <a:pt x="16985" y="38216"/>
                </a:lnTo>
                <a:lnTo>
                  <a:pt x="16908" y="38119"/>
                </a:lnTo>
                <a:lnTo>
                  <a:pt x="16792" y="38023"/>
                </a:lnTo>
                <a:lnTo>
                  <a:pt x="16695" y="37965"/>
                </a:lnTo>
                <a:lnTo>
                  <a:pt x="16560" y="37926"/>
                </a:lnTo>
                <a:lnTo>
                  <a:pt x="16425" y="37907"/>
                </a:lnTo>
                <a:lnTo>
                  <a:pt x="16425" y="37926"/>
                </a:lnTo>
                <a:lnTo>
                  <a:pt x="16116" y="37926"/>
                </a:lnTo>
                <a:lnTo>
                  <a:pt x="15885" y="27948"/>
                </a:lnTo>
                <a:lnTo>
                  <a:pt x="16193" y="27948"/>
                </a:lnTo>
                <a:lnTo>
                  <a:pt x="16329" y="27928"/>
                </a:lnTo>
                <a:lnTo>
                  <a:pt x="16444" y="27890"/>
                </a:lnTo>
                <a:lnTo>
                  <a:pt x="16560" y="27813"/>
                </a:lnTo>
                <a:lnTo>
                  <a:pt x="16657" y="27735"/>
                </a:lnTo>
                <a:lnTo>
                  <a:pt x="16734" y="27639"/>
                </a:lnTo>
                <a:lnTo>
                  <a:pt x="16792" y="27523"/>
                </a:lnTo>
                <a:lnTo>
                  <a:pt x="16830" y="27407"/>
                </a:lnTo>
                <a:lnTo>
                  <a:pt x="16830" y="27272"/>
                </a:lnTo>
                <a:lnTo>
                  <a:pt x="16830" y="27156"/>
                </a:lnTo>
                <a:lnTo>
                  <a:pt x="16772" y="27021"/>
                </a:lnTo>
                <a:lnTo>
                  <a:pt x="16715" y="26925"/>
                </a:lnTo>
                <a:lnTo>
                  <a:pt x="16637" y="26828"/>
                </a:lnTo>
                <a:lnTo>
                  <a:pt x="16541" y="26732"/>
                </a:lnTo>
                <a:lnTo>
                  <a:pt x="16425" y="26674"/>
                </a:lnTo>
                <a:lnTo>
                  <a:pt x="16309" y="26635"/>
                </a:lnTo>
                <a:lnTo>
                  <a:pt x="15846" y="26635"/>
                </a:lnTo>
                <a:lnTo>
                  <a:pt x="15653" y="17911"/>
                </a:lnTo>
                <a:lnTo>
                  <a:pt x="16000" y="17911"/>
                </a:lnTo>
                <a:lnTo>
                  <a:pt x="16116" y="17873"/>
                </a:lnTo>
                <a:lnTo>
                  <a:pt x="16232" y="17834"/>
                </a:lnTo>
                <a:lnTo>
                  <a:pt x="16329" y="17757"/>
                </a:lnTo>
                <a:lnTo>
                  <a:pt x="16406" y="17660"/>
                </a:lnTo>
                <a:lnTo>
                  <a:pt x="16483" y="17564"/>
                </a:lnTo>
                <a:lnTo>
                  <a:pt x="16522" y="17448"/>
                </a:lnTo>
                <a:lnTo>
                  <a:pt x="16541" y="17332"/>
                </a:lnTo>
                <a:lnTo>
                  <a:pt x="16541" y="17216"/>
                </a:lnTo>
                <a:lnTo>
                  <a:pt x="16522" y="17081"/>
                </a:lnTo>
                <a:lnTo>
                  <a:pt x="16483" y="16966"/>
                </a:lnTo>
                <a:lnTo>
                  <a:pt x="16425" y="16869"/>
                </a:lnTo>
                <a:lnTo>
                  <a:pt x="16329" y="16772"/>
                </a:lnTo>
                <a:lnTo>
                  <a:pt x="16232" y="16715"/>
                </a:lnTo>
                <a:lnTo>
                  <a:pt x="16136" y="16657"/>
                </a:lnTo>
                <a:lnTo>
                  <a:pt x="16020" y="16618"/>
                </a:lnTo>
                <a:lnTo>
                  <a:pt x="15904" y="16599"/>
                </a:lnTo>
                <a:lnTo>
                  <a:pt x="15904" y="16618"/>
                </a:lnTo>
                <a:lnTo>
                  <a:pt x="15634" y="16618"/>
                </a:lnTo>
                <a:lnTo>
                  <a:pt x="15499" y="11002"/>
                </a:lnTo>
                <a:lnTo>
                  <a:pt x="15923" y="10982"/>
                </a:lnTo>
                <a:lnTo>
                  <a:pt x="15981" y="10944"/>
                </a:lnTo>
                <a:lnTo>
                  <a:pt x="16039" y="10905"/>
                </a:lnTo>
                <a:lnTo>
                  <a:pt x="16078" y="10866"/>
                </a:lnTo>
                <a:lnTo>
                  <a:pt x="16097" y="10809"/>
                </a:lnTo>
                <a:lnTo>
                  <a:pt x="16136" y="10673"/>
                </a:lnTo>
                <a:lnTo>
                  <a:pt x="16136" y="10558"/>
                </a:lnTo>
                <a:lnTo>
                  <a:pt x="16136" y="10094"/>
                </a:lnTo>
                <a:lnTo>
                  <a:pt x="16136" y="9612"/>
                </a:lnTo>
                <a:lnTo>
                  <a:pt x="16136" y="9554"/>
                </a:lnTo>
                <a:lnTo>
                  <a:pt x="16097" y="9496"/>
                </a:lnTo>
                <a:lnTo>
                  <a:pt x="16078" y="9438"/>
                </a:lnTo>
                <a:lnTo>
                  <a:pt x="16020" y="9380"/>
                </a:lnTo>
                <a:lnTo>
                  <a:pt x="15923" y="9322"/>
                </a:lnTo>
                <a:lnTo>
                  <a:pt x="15865" y="9303"/>
                </a:lnTo>
                <a:lnTo>
                  <a:pt x="15807" y="9303"/>
                </a:lnTo>
                <a:lnTo>
                  <a:pt x="15788" y="9322"/>
                </a:lnTo>
                <a:lnTo>
                  <a:pt x="15788" y="9303"/>
                </a:lnTo>
                <a:lnTo>
                  <a:pt x="14707" y="9303"/>
                </a:lnTo>
                <a:lnTo>
                  <a:pt x="14784" y="9245"/>
                </a:lnTo>
                <a:lnTo>
                  <a:pt x="14823" y="9187"/>
                </a:lnTo>
                <a:lnTo>
                  <a:pt x="14862" y="9129"/>
                </a:lnTo>
                <a:lnTo>
                  <a:pt x="14881" y="9052"/>
                </a:lnTo>
                <a:lnTo>
                  <a:pt x="14881" y="8589"/>
                </a:lnTo>
                <a:lnTo>
                  <a:pt x="14881" y="8126"/>
                </a:lnTo>
                <a:lnTo>
                  <a:pt x="14881" y="8029"/>
                </a:lnTo>
                <a:lnTo>
                  <a:pt x="14881" y="7894"/>
                </a:lnTo>
                <a:lnTo>
                  <a:pt x="14823" y="7798"/>
                </a:lnTo>
                <a:lnTo>
                  <a:pt x="14727" y="7701"/>
                </a:lnTo>
                <a:lnTo>
                  <a:pt x="14611" y="7662"/>
                </a:lnTo>
                <a:lnTo>
                  <a:pt x="14495" y="7643"/>
                </a:lnTo>
                <a:lnTo>
                  <a:pt x="12391" y="7643"/>
                </a:lnTo>
                <a:lnTo>
                  <a:pt x="9593" y="3204"/>
                </a:lnTo>
                <a:lnTo>
                  <a:pt x="938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4" name="Google Shape;404;p2"/>
          <p:cNvSpPr/>
          <p:nvPr/>
        </p:nvSpPr>
        <p:spPr>
          <a:xfrm>
            <a:off x="78150" y="1898875"/>
            <a:ext cx="462750" cy="2328675"/>
          </a:xfrm>
          <a:custGeom>
            <a:avLst/>
            <a:gdLst/>
            <a:ahLst/>
            <a:cxnLst/>
            <a:rect l="l" t="t" r="r" b="b"/>
            <a:pathLst>
              <a:path w="18510" h="93147" extrusionOk="0">
                <a:moveTo>
                  <a:pt x="5636" y="11002"/>
                </a:moveTo>
                <a:lnTo>
                  <a:pt x="10249" y="11021"/>
                </a:lnTo>
                <a:lnTo>
                  <a:pt x="13047" y="11002"/>
                </a:lnTo>
                <a:lnTo>
                  <a:pt x="13047" y="11002"/>
                </a:lnTo>
                <a:lnTo>
                  <a:pt x="12372" y="11445"/>
                </a:lnTo>
                <a:lnTo>
                  <a:pt x="12410" y="11503"/>
                </a:lnTo>
                <a:lnTo>
                  <a:pt x="9342" y="13472"/>
                </a:lnTo>
                <a:lnTo>
                  <a:pt x="6293" y="11504"/>
                </a:lnTo>
                <a:lnTo>
                  <a:pt x="6293" y="11504"/>
                </a:lnTo>
                <a:lnTo>
                  <a:pt x="6331" y="11445"/>
                </a:lnTo>
                <a:lnTo>
                  <a:pt x="5636" y="11002"/>
                </a:lnTo>
                <a:close/>
                <a:moveTo>
                  <a:pt x="5346" y="11561"/>
                </a:moveTo>
                <a:lnTo>
                  <a:pt x="5983" y="11967"/>
                </a:lnTo>
                <a:lnTo>
                  <a:pt x="6023" y="11909"/>
                </a:lnTo>
                <a:lnTo>
                  <a:pt x="8898" y="13762"/>
                </a:lnTo>
                <a:lnTo>
                  <a:pt x="5964" y="15653"/>
                </a:lnTo>
                <a:lnTo>
                  <a:pt x="6099" y="15865"/>
                </a:lnTo>
                <a:lnTo>
                  <a:pt x="5925" y="15595"/>
                </a:lnTo>
                <a:lnTo>
                  <a:pt x="5250" y="16039"/>
                </a:lnTo>
                <a:lnTo>
                  <a:pt x="5346" y="11561"/>
                </a:lnTo>
                <a:close/>
                <a:moveTo>
                  <a:pt x="13376" y="11542"/>
                </a:moveTo>
                <a:lnTo>
                  <a:pt x="13472" y="16078"/>
                </a:lnTo>
                <a:lnTo>
                  <a:pt x="12758" y="15595"/>
                </a:lnTo>
                <a:lnTo>
                  <a:pt x="12719" y="15653"/>
                </a:lnTo>
                <a:lnTo>
                  <a:pt x="9805" y="13762"/>
                </a:lnTo>
                <a:lnTo>
                  <a:pt x="12661" y="11909"/>
                </a:lnTo>
                <a:lnTo>
                  <a:pt x="12700" y="11967"/>
                </a:lnTo>
                <a:lnTo>
                  <a:pt x="13376" y="11542"/>
                </a:lnTo>
                <a:close/>
                <a:moveTo>
                  <a:pt x="9342" y="14070"/>
                </a:moveTo>
                <a:lnTo>
                  <a:pt x="12449" y="16078"/>
                </a:lnTo>
                <a:lnTo>
                  <a:pt x="12410" y="16136"/>
                </a:lnTo>
                <a:lnTo>
                  <a:pt x="13163" y="16599"/>
                </a:lnTo>
                <a:lnTo>
                  <a:pt x="5539" y="16599"/>
                </a:lnTo>
                <a:lnTo>
                  <a:pt x="6273" y="16136"/>
                </a:lnTo>
                <a:lnTo>
                  <a:pt x="6235" y="16077"/>
                </a:lnTo>
                <a:lnTo>
                  <a:pt x="6235" y="16077"/>
                </a:lnTo>
                <a:lnTo>
                  <a:pt x="9342" y="14070"/>
                </a:lnTo>
                <a:close/>
                <a:moveTo>
                  <a:pt x="5346" y="17911"/>
                </a:moveTo>
                <a:lnTo>
                  <a:pt x="10384" y="17931"/>
                </a:lnTo>
                <a:lnTo>
                  <a:pt x="13337" y="17931"/>
                </a:lnTo>
                <a:lnTo>
                  <a:pt x="12777" y="18452"/>
                </a:lnTo>
                <a:lnTo>
                  <a:pt x="12835" y="18510"/>
                </a:lnTo>
                <a:lnTo>
                  <a:pt x="9342" y="21849"/>
                </a:lnTo>
                <a:lnTo>
                  <a:pt x="5867" y="18510"/>
                </a:lnTo>
                <a:lnTo>
                  <a:pt x="5694" y="18683"/>
                </a:lnTo>
                <a:lnTo>
                  <a:pt x="5694" y="18683"/>
                </a:lnTo>
                <a:lnTo>
                  <a:pt x="5906" y="18452"/>
                </a:lnTo>
                <a:lnTo>
                  <a:pt x="5346" y="17911"/>
                </a:lnTo>
                <a:close/>
                <a:moveTo>
                  <a:pt x="5192" y="18645"/>
                </a:moveTo>
                <a:lnTo>
                  <a:pt x="5462" y="18915"/>
                </a:lnTo>
                <a:lnTo>
                  <a:pt x="5520" y="18857"/>
                </a:lnTo>
                <a:lnTo>
                  <a:pt x="8994" y="22196"/>
                </a:lnTo>
                <a:lnTo>
                  <a:pt x="5578" y="25458"/>
                </a:lnTo>
                <a:lnTo>
                  <a:pt x="5682" y="25568"/>
                </a:lnTo>
                <a:lnTo>
                  <a:pt x="5520" y="25419"/>
                </a:lnTo>
                <a:lnTo>
                  <a:pt x="5018" y="25902"/>
                </a:lnTo>
                <a:lnTo>
                  <a:pt x="5192" y="18645"/>
                </a:lnTo>
                <a:close/>
                <a:moveTo>
                  <a:pt x="13530" y="18606"/>
                </a:moveTo>
                <a:lnTo>
                  <a:pt x="13704" y="25940"/>
                </a:lnTo>
                <a:lnTo>
                  <a:pt x="13163" y="25419"/>
                </a:lnTo>
                <a:lnTo>
                  <a:pt x="13105" y="25458"/>
                </a:lnTo>
                <a:lnTo>
                  <a:pt x="9708" y="22196"/>
                </a:lnTo>
                <a:lnTo>
                  <a:pt x="13163" y="18876"/>
                </a:lnTo>
                <a:lnTo>
                  <a:pt x="13221" y="18915"/>
                </a:lnTo>
                <a:lnTo>
                  <a:pt x="13530" y="18606"/>
                </a:lnTo>
                <a:close/>
                <a:moveTo>
                  <a:pt x="9342" y="22524"/>
                </a:moveTo>
                <a:lnTo>
                  <a:pt x="12777" y="25805"/>
                </a:lnTo>
                <a:lnTo>
                  <a:pt x="12719" y="25863"/>
                </a:lnTo>
                <a:lnTo>
                  <a:pt x="13530" y="26635"/>
                </a:lnTo>
                <a:lnTo>
                  <a:pt x="8377" y="26616"/>
                </a:lnTo>
                <a:lnTo>
                  <a:pt x="5173" y="26635"/>
                </a:lnTo>
                <a:lnTo>
                  <a:pt x="5964" y="25863"/>
                </a:lnTo>
                <a:lnTo>
                  <a:pt x="5927" y="25823"/>
                </a:lnTo>
                <a:lnTo>
                  <a:pt x="9342" y="22524"/>
                </a:lnTo>
                <a:close/>
                <a:moveTo>
                  <a:pt x="13588" y="27948"/>
                </a:moveTo>
                <a:lnTo>
                  <a:pt x="12893" y="28681"/>
                </a:lnTo>
                <a:lnTo>
                  <a:pt x="12951" y="28720"/>
                </a:lnTo>
                <a:lnTo>
                  <a:pt x="9342" y="32464"/>
                </a:lnTo>
                <a:lnTo>
                  <a:pt x="5752" y="28720"/>
                </a:lnTo>
                <a:lnTo>
                  <a:pt x="5385" y="29067"/>
                </a:lnTo>
                <a:lnTo>
                  <a:pt x="9014" y="32831"/>
                </a:lnTo>
                <a:lnTo>
                  <a:pt x="5221" y="36758"/>
                </a:lnTo>
                <a:lnTo>
                  <a:pt x="5221" y="36758"/>
                </a:lnTo>
                <a:lnTo>
                  <a:pt x="5173" y="36710"/>
                </a:lnTo>
                <a:lnTo>
                  <a:pt x="4767" y="37116"/>
                </a:lnTo>
                <a:lnTo>
                  <a:pt x="4960" y="28720"/>
                </a:lnTo>
                <a:lnTo>
                  <a:pt x="5346" y="29106"/>
                </a:lnTo>
                <a:lnTo>
                  <a:pt x="5559" y="28893"/>
                </a:lnTo>
                <a:lnTo>
                  <a:pt x="5790" y="28681"/>
                </a:lnTo>
                <a:lnTo>
                  <a:pt x="5095" y="27948"/>
                </a:lnTo>
                <a:lnTo>
                  <a:pt x="10345" y="27967"/>
                </a:lnTo>
                <a:lnTo>
                  <a:pt x="13588" y="27948"/>
                </a:lnTo>
                <a:close/>
                <a:moveTo>
                  <a:pt x="13762" y="28681"/>
                </a:moveTo>
                <a:lnTo>
                  <a:pt x="13955" y="37174"/>
                </a:lnTo>
                <a:lnTo>
                  <a:pt x="13955" y="37174"/>
                </a:lnTo>
                <a:lnTo>
                  <a:pt x="13530" y="36710"/>
                </a:lnTo>
                <a:lnTo>
                  <a:pt x="13472" y="36749"/>
                </a:lnTo>
                <a:lnTo>
                  <a:pt x="9689" y="32831"/>
                </a:lnTo>
                <a:lnTo>
                  <a:pt x="13298" y="29067"/>
                </a:lnTo>
                <a:lnTo>
                  <a:pt x="13356" y="29106"/>
                </a:lnTo>
                <a:lnTo>
                  <a:pt x="13762" y="28681"/>
                </a:lnTo>
                <a:close/>
                <a:moveTo>
                  <a:pt x="9342" y="33178"/>
                </a:moveTo>
                <a:lnTo>
                  <a:pt x="13125" y="37096"/>
                </a:lnTo>
                <a:lnTo>
                  <a:pt x="13067" y="37154"/>
                </a:lnTo>
                <a:lnTo>
                  <a:pt x="13800" y="37907"/>
                </a:lnTo>
                <a:lnTo>
                  <a:pt x="4883" y="37907"/>
                </a:lnTo>
                <a:lnTo>
                  <a:pt x="5617" y="37154"/>
                </a:lnTo>
                <a:lnTo>
                  <a:pt x="5395" y="36932"/>
                </a:lnTo>
                <a:lnTo>
                  <a:pt x="5578" y="37096"/>
                </a:lnTo>
                <a:lnTo>
                  <a:pt x="9342" y="33178"/>
                </a:lnTo>
                <a:close/>
                <a:moveTo>
                  <a:pt x="4806" y="39219"/>
                </a:moveTo>
                <a:lnTo>
                  <a:pt x="10345" y="39239"/>
                </a:lnTo>
                <a:lnTo>
                  <a:pt x="13858" y="39219"/>
                </a:lnTo>
                <a:lnTo>
                  <a:pt x="13858" y="39219"/>
                </a:lnTo>
                <a:lnTo>
                  <a:pt x="13125" y="40049"/>
                </a:lnTo>
                <a:lnTo>
                  <a:pt x="13182" y="40088"/>
                </a:lnTo>
                <a:lnTo>
                  <a:pt x="9342" y="44296"/>
                </a:lnTo>
                <a:lnTo>
                  <a:pt x="5520" y="40088"/>
                </a:lnTo>
                <a:lnTo>
                  <a:pt x="5373" y="40219"/>
                </a:lnTo>
                <a:lnTo>
                  <a:pt x="5373" y="40219"/>
                </a:lnTo>
                <a:lnTo>
                  <a:pt x="5559" y="40049"/>
                </a:lnTo>
                <a:lnTo>
                  <a:pt x="4806" y="39219"/>
                </a:lnTo>
                <a:close/>
                <a:moveTo>
                  <a:pt x="4709" y="40030"/>
                </a:moveTo>
                <a:lnTo>
                  <a:pt x="5095" y="40474"/>
                </a:lnTo>
                <a:lnTo>
                  <a:pt x="5156" y="40419"/>
                </a:lnTo>
                <a:lnTo>
                  <a:pt x="5156" y="40419"/>
                </a:lnTo>
                <a:lnTo>
                  <a:pt x="9014" y="44662"/>
                </a:lnTo>
                <a:lnTo>
                  <a:pt x="4999" y="49063"/>
                </a:lnTo>
                <a:lnTo>
                  <a:pt x="5173" y="49237"/>
                </a:lnTo>
                <a:lnTo>
                  <a:pt x="5173" y="49237"/>
                </a:lnTo>
                <a:lnTo>
                  <a:pt x="4941" y="49024"/>
                </a:lnTo>
                <a:lnTo>
                  <a:pt x="4478" y="49526"/>
                </a:lnTo>
                <a:lnTo>
                  <a:pt x="4709" y="40030"/>
                </a:lnTo>
                <a:close/>
                <a:moveTo>
                  <a:pt x="14032" y="39972"/>
                </a:moveTo>
                <a:lnTo>
                  <a:pt x="14244" y="49565"/>
                </a:lnTo>
                <a:lnTo>
                  <a:pt x="14244" y="49565"/>
                </a:lnTo>
                <a:lnTo>
                  <a:pt x="13742" y="49024"/>
                </a:lnTo>
                <a:lnTo>
                  <a:pt x="13704" y="49063"/>
                </a:lnTo>
                <a:lnTo>
                  <a:pt x="9689" y="44662"/>
                </a:lnTo>
                <a:lnTo>
                  <a:pt x="13530" y="40416"/>
                </a:lnTo>
                <a:lnTo>
                  <a:pt x="13588" y="40474"/>
                </a:lnTo>
                <a:lnTo>
                  <a:pt x="14032" y="39972"/>
                </a:lnTo>
                <a:close/>
                <a:moveTo>
                  <a:pt x="9342" y="45010"/>
                </a:moveTo>
                <a:lnTo>
                  <a:pt x="13337" y="49391"/>
                </a:lnTo>
                <a:lnTo>
                  <a:pt x="13279" y="49449"/>
                </a:lnTo>
                <a:lnTo>
                  <a:pt x="14109" y="50337"/>
                </a:lnTo>
                <a:lnTo>
                  <a:pt x="8415" y="50317"/>
                </a:lnTo>
                <a:lnTo>
                  <a:pt x="4594" y="50337"/>
                </a:lnTo>
                <a:lnTo>
                  <a:pt x="4594" y="50337"/>
                </a:lnTo>
                <a:lnTo>
                  <a:pt x="5404" y="49449"/>
                </a:lnTo>
                <a:lnTo>
                  <a:pt x="5354" y="49402"/>
                </a:lnTo>
                <a:lnTo>
                  <a:pt x="5354" y="49402"/>
                </a:lnTo>
                <a:lnTo>
                  <a:pt x="9342" y="45010"/>
                </a:lnTo>
                <a:close/>
                <a:moveTo>
                  <a:pt x="14167" y="51649"/>
                </a:moveTo>
                <a:lnTo>
                  <a:pt x="13511" y="52383"/>
                </a:lnTo>
                <a:lnTo>
                  <a:pt x="13549" y="52441"/>
                </a:lnTo>
                <a:lnTo>
                  <a:pt x="9342" y="57169"/>
                </a:lnTo>
                <a:lnTo>
                  <a:pt x="5134" y="52421"/>
                </a:lnTo>
                <a:lnTo>
                  <a:pt x="4987" y="52553"/>
                </a:lnTo>
                <a:lnTo>
                  <a:pt x="4987" y="52553"/>
                </a:lnTo>
                <a:lnTo>
                  <a:pt x="5173" y="52383"/>
                </a:lnTo>
                <a:lnTo>
                  <a:pt x="4536" y="51649"/>
                </a:lnTo>
                <a:lnTo>
                  <a:pt x="10384" y="51669"/>
                </a:lnTo>
                <a:lnTo>
                  <a:pt x="14167" y="51649"/>
                </a:lnTo>
                <a:close/>
                <a:moveTo>
                  <a:pt x="4420" y="52479"/>
                </a:moveTo>
                <a:lnTo>
                  <a:pt x="4709" y="52807"/>
                </a:lnTo>
                <a:lnTo>
                  <a:pt x="4770" y="52752"/>
                </a:lnTo>
                <a:lnTo>
                  <a:pt x="4770" y="52752"/>
                </a:lnTo>
                <a:lnTo>
                  <a:pt x="9014" y="57536"/>
                </a:lnTo>
                <a:lnTo>
                  <a:pt x="4690" y="62400"/>
                </a:lnTo>
                <a:lnTo>
                  <a:pt x="4737" y="62442"/>
                </a:lnTo>
                <a:lnTo>
                  <a:pt x="4737" y="62442"/>
                </a:lnTo>
                <a:lnTo>
                  <a:pt x="4632" y="62361"/>
                </a:lnTo>
                <a:lnTo>
                  <a:pt x="4188" y="62863"/>
                </a:lnTo>
                <a:lnTo>
                  <a:pt x="4420" y="52479"/>
                </a:lnTo>
                <a:close/>
                <a:moveTo>
                  <a:pt x="14321" y="52421"/>
                </a:moveTo>
                <a:lnTo>
                  <a:pt x="14553" y="62921"/>
                </a:lnTo>
                <a:lnTo>
                  <a:pt x="14051" y="62361"/>
                </a:lnTo>
                <a:lnTo>
                  <a:pt x="13993" y="62400"/>
                </a:lnTo>
                <a:lnTo>
                  <a:pt x="9670" y="57536"/>
                </a:lnTo>
                <a:lnTo>
                  <a:pt x="13935" y="52749"/>
                </a:lnTo>
                <a:lnTo>
                  <a:pt x="13974" y="52807"/>
                </a:lnTo>
                <a:lnTo>
                  <a:pt x="14321" y="52421"/>
                </a:lnTo>
                <a:close/>
                <a:moveTo>
                  <a:pt x="9342" y="57903"/>
                </a:moveTo>
                <a:lnTo>
                  <a:pt x="13626" y="62728"/>
                </a:lnTo>
                <a:lnTo>
                  <a:pt x="13588" y="62767"/>
                </a:lnTo>
                <a:lnTo>
                  <a:pt x="14418" y="63712"/>
                </a:lnTo>
                <a:lnTo>
                  <a:pt x="14418" y="63712"/>
                </a:lnTo>
                <a:lnTo>
                  <a:pt x="8377" y="63693"/>
                </a:lnTo>
                <a:lnTo>
                  <a:pt x="4285" y="63693"/>
                </a:lnTo>
                <a:lnTo>
                  <a:pt x="5115" y="62767"/>
                </a:lnTo>
                <a:lnTo>
                  <a:pt x="5064" y="62720"/>
                </a:lnTo>
                <a:lnTo>
                  <a:pt x="5064" y="62720"/>
                </a:lnTo>
                <a:lnTo>
                  <a:pt x="9342" y="57903"/>
                </a:lnTo>
                <a:close/>
                <a:moveTo>
                  <a:pt x="14611" y="65797"/>
                </a:moveTo>
                <a:lnTo>
                  <a:pt x="14881" y="77126"/>
                </a:lnTo>
                <a:lnTo>
                  <a:pt x="14283" y="76451"/>
                </a:lnTo>
                <a:lnTo>
                  <a:pt x="14244" y="76490"/>
                </a:lnTo>
                <a:lnTo>
                  <a:pt x="9670" y="71317"/>
                </a:lnTo>
                <a:lnTo>
                  <a:pt x="14148" y="66241"/>
                </a:lnTo>
                <a:lnTo>
                  <a:pt x="14186" y="66279"/>
                </a:lnTo>
                <a:lnTo>
                  <a:pt x="14611" y="65797"/>
                </a:lnTo>
                <a:close/>
                <a:moveTo>
                  <a:pt x="14456" y="65025"/>
                </a:moveTo>
                <a:lnTo>
                  <a:pt x="13723" y="65855"/>
                </a:lnTo>
                <a:lnTo>
                  <a:pt x="13781" y="65913"/>
                </a:lnTo>
                <a:lnTo>
                  <a:pt x="9342" y="70931"/>
                </a:lnTo>
                <a:lnTo>
                  <a:pt x="4922" y="65913"/>
                </a:lnTo>
                <a:lnTo>
                  <a:pt x="4555" y="66241"/>
                </a:lnTo>
                <a:lnTo>
                  <a:pt x="9014" y="71317"/>
                </a:lnTo>
                <a:lnTo>
                  <a:pt x="4459" y="76490"/>
                </a:lnTo>
                <a:lnTo>
                  <a:pt x="4825" y="76818"/>
                </a:lnTo>
                <a:lnTo>
                  <a:pt x="9342" y="71684"/>
                </a:lnTo>
                <a:lnTo>
                  <a:pt x="13877" y="76818"/>
                </a:lnTo>
                <a:lnTo>
                  <a:pt x="13819" y="76876"/>
                </a:lnTo>
                <a:lnTo>
                  <a:pt x="14727" y="77898"/>
                </a:lnTo>
                <a:lnTo>
                  <a:pt x="3957" y="77898"/>
                </a:lnTo>
                <a:lnTo>
                  <a:pt x="4864" y="76876"/>
                </a:lnTo>
                <a:lnTo>
                  <a:pt x="4632" y="76663"/>
                </a:lnTo>
                <a:lnTo>
                  <a:pt x="4401" y="76451"/>
                </a:lnTo>
                <a:lnTo>
                  <a:pt x="3860" y="77069"/>
                </a:lnTo>
                <a:lnTo>
                  <a:pt x="4111" y="65835"/>
                </a:lnTo>
                <a:lnTo>
                  <a:pt x="4497" y="66279"/>
                </a:lnTo>
                <a:lnTo>
                  <a:pt x="4729" y="66067"/>
                </a:lnTo>
                <a:lnTo>
                  <a:pt x="4960" y="65855"/>
                </a:lnTo>
                <a:lnTo>
                  <a:pt x="4227" y="65025"/>
                </a:lnTo>
                <a:close/>
                <a:moveTo>
                  <a:pt x="3899" y="79211"/>
                </a:moveTo>
                <a:lnTo>
                  <a:pt x="10422" y="79230"/>
                </a:lnTo>
                <a:lnTo>
                  <a:pt x="14784" y="79230"/>
                </a:lnTo>
                <a:lnTo>
                  <a:pt x="13974" y="80099"/>
                </a:lnTo>
                <a:lnTo>
                  <a:pt x="14012" y="80157"/>
                </a:lnTo>
                <a:lnTo>
                  <a:pt x="9342" y="85214"/>
                </a:lnTo>
                <a:lnTo>
                  <a:pt x="4671" y="80137"/>
                </a:lnTo>
                <a:lnTo>
                  <a:pt x="4304" y="80485"/>
                </a:lnTo>
                <a:lnTo>
                  <a:pt x="9014" y="85580"/>
                </a:lnTo>
                <a:lnTo>
                  <a:pt x="4130" y="90869"/>
                </a:lnTo>
                <a:lnTo>
                  <a:pt x="4130" y="90869"/>
                </a:lnTo>
                <a:lnTo>
                  <a:pt x="4092" y="90830"/>
                </a:lnTo>
                <a:lnTo>
                  <a:pt x="3532" y="91428"/>
                </a:lnTo>
                <a:lnTo>
                  <a:pt x="3783" y="80022"/>
                </a:lnTo>
                <a:lnTo>
                  <a:pt x="4265" y="80523"/>
                </a:lnTo>
                <a:lnTo>
                  <a:pt x="4478" y="80311"/>
                </a:lnTo>
                <a:lnTo>
                  <a:pt x="4709" y="80099"/>
                </a:lnTo>
                <a:lnTo>
                  <a:pt x="3899" y="79211"/>
                </a:lnTo>
                <a:close/>
                <a:moveTo>
                  <a:pt x="14939" y="79964"/>
                </a:moveTo>
                <a:lnTo>
                  <a:pt x="15209" y="91467"/>
                </a:lnTo>
                <a:lnTo>
                  <a:pt x="14611" y="90830"/>
                </a:lnTo>
                <a:lnTo>
                  <a:pt x="14553" y="90869"/>
                </a:lnTo>
                <a:lnTo>
                  <a:pt x="9689" y="85580"/>
                </a:lnTo>
                <a:lnTo>
                  <a:pt x="14379" y="80485"/>
                </a:lnTo>
                <a:lnTo>
                  <a:pt x="14437" y="80523"/>
                </a:lnTo>
                <a:lnTo>
                  <a:pt x="14939" y="79964"/>
                </a:lnTo>
                <a:close/>
                <a:moveTo>
                  <a:pt x="9342" y="85947"/>
                </a:moveTo>
                <a:lnTo>
                  <a:pt x="14186" y="91197"/>
                </a:lnTo>
                <a:lnTo>
                  <a:pt x="14148" y="91255"/>
                </a:lnTo>
                <a:lnTo>
                  <a:pt x="15055" y="92239"/>
                </a:lnTo>
                <a:lnTo>
                  <a:pt x="3629" y="92239"/>
                </a:lnTo>
                <a:lnTo>
                  <a:pt x="4536" y="91255"/>
                </a:lnTo>
                <a:lnTo>
                  <a:pt x="4304" y="91042"/>
                </a:lnTo>
                <a:lnTo>
                  <a:pt x="4130" y="90869"/>
                </a:lnTo>
                <a:lnTo>
                  <a:pt x="4130" y="90869"/>
                </a:lnTo>
                <a:lnTo>
                  <a:pt x="4497" y="91197"/>
                </a:lnTo>
                <a:lnTo>
                  <a:pt x="9342" y="85947"/>
                </a:lnTo>
                <a:close/>
                <a:moveTo>
                  <a:pt x="9380" y="0"/>
                </a:moveTo>
                <a:lnTo>
                  <a:pt x="9168" y="3185"/>
                </a:lnTo>
                <a:lnTo>
                  <a:pt x="6234" y="7643"/>
                </a:lnTo>
                <a:lnTo>
                  <a:pt x="4015" y="7643"/>
                </a:lnTo>
                <a:lnTo>
                  <a:pt x="3899" y="7662"/>
                </a:lnTo>
                <a:lnTo>
                  <a:pt x="3841" y="7682"/>
                </a:lnTo>
                <a:lnTo>
                  <a:pt x="3783" y="7701"/>
                </a:lnTo>
                <a:lnTo>
                  <a:pt x="3686" y="7778"/>
                </a:lnTo>
                <a:lnTo>
                  <a:pt x="3667" y="7836"/>
                </a:lnTo>
                <a:lnTo>
                  <a:pt x="3648" y="7894"/>
                </a:lnTo>
                <a:lnTo>
                  <a:pt x="3629" y="8029"/>
                </a:lnTo>
                <a:lnTo>
                  <a:pt x="3629" y="8126"/>
                </a:lnTo>
                <a:lnTo>
                  <a:pt x="3629" y="8589"/>
                </a:lnTo>
                <a:lnTo>
                  <a:pt x="3629" y="9052"/>
                </a:lnTo>
                <a:lnTo>
                  <a:pt x="3648" y="9129"/>
                </a:lnTo>
                <a:lnTo>
                  <a:pt x="3686" y="9187"/>
                </a:lnTo>
                <a:lnTo>
                  <a:pt x="3725" y="9245"/>
                </a:lnTo>
                <a:lnTo>
                  <a:pt x="3783" y="9284"/>
                </a:lnTo>
                <a:lnTo>
                  <a:pt x="3204" y="9284"/>
                </a:lnTo>
                <a:lnTo>
                  <a:pt x="2586" y="9322"/>
                </a:lnTo>
                <a:lnTo>
                  <a:pt x="2528" y="9342"/>
                </a:lnTo>
                <a:lnTo>
                  <a:pt x="2490" y="9380"/>
                </a:lnTo>
                <a:lnTo>
                  <a:pt x="2451" y="9438"/>
                </a:lnTo>
                <a:lnTo>
                  <a:pt x="2413" y="9496"/>
                </a:lnTo>
                <a:lnTo>
                  <a:pt x="2374" y="9612"/>
                </a:lnTo>
                <a:lnTo>
                  <a:pt x="2374" y="9728"/>
                </a:lnTo>
                <a:lnTo>
                  <a:pt x="2374" y="10210"/>
                </a:lnTo>
                <a:lnTo>
                  <a:pt x="2374" y="10673"/>
                </a:lnTo>
                <a:lnTo>
                  <a:pt x="2393" y="10731"/>
                </a:lnTo>
                <a:lnTo>
                  <a:pt x="2413" y="10789"/>
                </a:lnTo>
                <a:lnTo>
                  <a:pt x="2451" y="10847"/>
                </a:lnTo>
                <a:lnTo>
                  <a:pt x="2490" y="10905"/>
                </a:lnTo>
                <a:lnTo>
                  <a:pt x="2586" y="10963"/>
                </a:lnTo>
                <a:lnTo>
                  <a:pt x="2644" y="10982"/>
                </a:lnTo>
                <a:lnTo>
                  <a:pt x="2721" y="10982"/>
                </a:lnTo>
                <a:lnTo>
                  <a:pt x="3243" y="11002"/>
                </a:lnTo>
                <a:lnTo>
                  <a:pt x="3107" y="16618"/>
                </a:lnTo>
                <a:lnTo>
                  <a:pt x="2799" y="16618"/>
                </a:lnTo>
                <a:lnTo>
                  <a:pt x="2683" y="16637"/>
                </a:lnTo>
                <a:lnTo>
                  <a:pt x="2567" y="16695"/>
                </a:lnTo>
                <a:lnTo>
                  <a:pt x="2471" y="16772"/>
                </a:lnTo>
                <a:lnTo>
                  <a:pt x="2393" y="16850"/>
                </a:lnTo>
                <a:lnTo>
                  <a:pt x="2316" y="16966"/>
                </a:lnTo>
                <a:lnTo>
                  <a:pt x="2278" y="17062"/>
                </a:lnTo>
                <a:lnTo>
                  <a:pt x="2239" y="17197"/>
                </a:lnTo>
                <a:lnTo>
                  <a:pt x="2258" y="17313"/>
                </a:lnTo>
                <a:lnTo>
                  <a:pt x="2278" y="17429"/>
                </a:lnTo>
                <a:lnTo>
                  <a:pt x="2316" y="17545"/>
                </a:lnTo>
                <a:lnTo>
                  <a:pt x="2374" y="17641"/>
                </a:lnTo>
                <a:lnTo>
                  <a:pt x="2451" y="17738"/>
                </a:lnTo>
                <a:lnTo>
                  <a:pt x="2548" y="17815"/>
                </a:lnTo>
                <a:lnTo>
                  <a:pt x="2664" y="17853"/>
                </a:lnTo>
                <a:lnTo>
                  <a:pt x="2779" y="17892"/>
                </a:lnTo>
                <a:lnTo>
                  <a:pt x="2895" y="17911"/>
                </a:lnTo>
                <a:lnTo>
                  <a:pt x="3069" y="17911"/>
                </a:lnTo>
                <a:lnTo>
                  <a:pt x="2876" y="26635"/>
                </a:lnTo>
                <a:lnTo>
                  <a:pt x="2528" y="26635"/>
                </a:lnTo>
                <a:lnTo>
                  <a:pt x="2413" y="26655"/>
                </a:lnTo>
                <a:lnTo>
                  <a:pt x="2297" y="26693"/>
                </a:lnTo>
                <a:lnTo>
                  <a:pt x="2181" y="26751"/>
                </a:lnTo>
                <a:lnTo>
                  <a:pt x="2084" y="26828"/>
                </a:lnTo>
                <a:lnTo>
                  <a:pt x="2007" y="26944"/>
                </a:lnTo>
                <a:lnTo>
                  <a:pt x="1949" y="27041"/>
                </a:lnTo>
                <a:lnTo>
                  <a:pt x="1911" y="27176"/>
                </a:lnTo>
                <a:lnTo>
                  <a:pt x="1911" y="27291"/>
                </a:lnTo>
                <a:lnTo>
                  <a:pt x="1911" y="27427"/>
                </a:lnTo>
                <a:lnTo>
                  <a:pt x="1949" y="27542"/>
                </a:lnTo>
                <a:lnTo>
                  <a:pt x="2027" y="27639"/>
                </a:lnTo>
                <a:lnTo>
                  <a:pt x="2104" y="27735"/>
                </a:lnTo>
                <a:lnTo>
                  <a:pt x="2200" y="27832"/>
                </a:lnTo>
                <a:lnTo>
                  <a:pt x="2297" y="27890"/>
                </a:lnTo>
                <a:lnTo>
                  <a:pt x="2432" y="27909"/>
                </a:lnTo>
                <a:lnTo>
                  <a:pt x="2548" y="27928"/>
                </a:lnTo>
                <a:lnTo>
                  <a:pt x="2837" y="27928"/>
                </a:lnTo>
                <a:lnTo>
                  <a:pt x="2625" y="37907"/>
                </a:lnTo>
                <a:lnTo>
                  <a:pt x="2220" y="37907"/>
                </a:lnTo>
                <a:lnTo>
                  <a:pt x="2104" y="37946"/>
                </a:lnTo>
                <a:lnTo>
                  <a:pt x="1988" y="38003"/>
                </a:lnTo>
                <a:lnTo>
                  <a:pt x="1872" y="38081"/>
                </a:lnTo>
                <a:lnTo>
                  <a:pt x="1795" y="38177"/>
                </a:lnTo>
                <a:lnTo>
                  <a:pt x="1718" y="38293"/>
                </a:lnTo>
                <a:lnTo>
                  <a:pt x="1679" y="38409"/>
                </a:lnTo>
                <a:lnTo>
                  <a:pt x="1660" y="38544"/>
                </a:lnTo>
                <a:lnTo>
                  <a:pt x="1660" y="38679"/>
                </a:lnTo>
                <a:lnTo>
                  <a:pt x="1698" y="38795"/>
                </a:lnTo>
                <a:lnTo>
                  <a:pt x="1756" y="38911"/>
                </a:lnTo>
                <a:lnTo>
                  <a:pt x="1834" y="39007"/>
                </a:lnTo>
                <a:lnTo>
                  <a:pt x="1949" y="39104"/>
                </a:lnTo>
                <a:lnTo>
                  <a:pt x="2046" y="39162"/>
                </a:lnTo>
                <a:lnTo>
                  <a:pt x="2181" y="39200"/>
                </a:lnTo>
                <a:lnTo>
                  <a:pt x="2297" y="39200"/>
                </a:lnTo>
                <a:lnTo>
                  <a:pt x="2297" y="39219"/>
                </a:lnTo>
                <a:lnTo>
                  <a:pt x="2586" y="39219"/>
                </a:lnTo>
                <a:lnTo>
                  <a:pt x="2335" y="50337"/>
                </a:lnTo>
                <a:lnTo>
                  <a:pt x="2046" y="50337"/>
                </a:lnTo>
                <a:lnTo>
                  <a:pt x="1911" y="50356"/>
                </a:lnTo>
                <a:lnTo>
                  <a:pt x="1795" y="50414"/>
                </a:lnTo>
                <a:lnTo>
                  <a:pt x="1679" y="50472"/>
                </a:lnTo>
                <a:lnTo>
                  <a:pt x="1583" y="50568"/>
                </a:lnTo>
                <a:lnTo>
                  <a:pt x="1505" y="50684"/>
                </a:lnTo>
                <a:lnTo>
                  <a:pt x="1448" y="50800"/>
                </a:lnTo>
                <a:lnTo>
                  <a:pt x="1428" y="50935"/>
                </a:lnTo>
                <a:lnTo>
                  <a:pt x="1428" y="51070"/>
                </a:lnTo>
                <a:lnTo>
                  <a:pt x="1467" y="51205"/>
                </a:lnTo>
                <a:lnTo>
                  <a:pt x="1525" y="51321"/>
                </a:lnTo>
                <a:lnTo>
                  <a:pt x="1602" y="51418"/>
                </a:lnTo>
                <a:lnTo>
                  <a:pt x="1698" y="51514"/>
                </a:lnTo>
                <a:lnTo>
                  <a:pt x="1814" y="51572"/>
                </a:lnTo>
                <a:lnTo>
                  <a:pt x="1930" y="51630"/>
                </a:lnTo>
                <a:lnTo>
                  <a:pt x="2065" y="51630"/>
                </a:lnTo>
                <a:lnTo>
                  <a:pt x="2065" y="51649"/>
                </a:lnTo>
                <a:lnTo>
                  <a:pt x="2297" y="51649"/>
                </a:lnTo>
                <a:lnTo>
                  <a:pt x="2027" y="63712"/>
                </a:lnTo>
                <a:lnTo>
                  <a:pt x="1563" y="63712"/>
                </a:lnTo>
                <a:lnTo>
                  <a:pt x="1428" y="63732"/>
                </a:lnTo>
                <a:lnTo>
                  <a:pt x="1293" y="63790"/>
                </a:lnTo>
                <a:lnTo>
                  <a:pt x="1177" y="63886"/>
                </a:lnTo>
                <a:lnTo>
                  <a:pt x="1081" y="63983"/>
                </a:lnTo>
                <a:lnTo>
                  <a:pt x="1023" y="64118"/>
                </a:lnTo>
                <a:lnTo>
                  <a:pt x="984" y="64253"/>
                </a:lnTo>
                <a:lnTo>
                  <a:pt x="965" y="64388"/>
                </a:lnTo>
                <a:lnTo>
                  <a:pt x="1004" y="64523"/>
                </a:lnTo>
                <a:lnTo>
                  <a:pt x="1042" y="64658"/>
                </a:lnTo>
                <a:lnTo>
                  <a:pt x="1139" y="64774"/>
                </a:lnTo>
                <a:lnTo>
                  <a:pt x="1235" y="64870"/>
                </a:lnTo>
                <a:lnTo>
                  <a:pt x="1351" y="64948"/>
                </a:lnTo>
                <a:lnTo>
                  <a:pt x="1486" y="64986"/>
                </a:lnTo>
                <a:lnTo>
                  <a:pt x="1621" y="65005"/>
                </a:lnTo>
                <a:lnTo>
                  <a:pt x="2007" y="65005"/>
                </a:lnTo>
                <a:lnTo>
                  <a:pt x="1698" y="77918"/>
                </a:lnTo>
                <a:lnTo>
                  <a:pt x="1486" y="77918"/>
                </a:lnTo>
                <a:lnTo>
                  <a:pt x="1197" y="77898"/>
                </a:lnTo>
                <a:lnTo>
                  <a:pt x="1042" y="77918"/>
                </a:lnTo>
                <a:lnTo>
                  <a:pt x="907" y="77956"/>
                </a:lnTo>
                <a:lnTo>
                  <a:pt x="772" y="78014"/>
                </a:lnTo>
                <a:lnTo>
                  <a:pt x="656" y="78111"/>
                </a:lnTo>
                <a:lnTo>
                  <a:pt x="560" y="78246"/>
                </a:lnTo>
                <a:lnTo>
                  <a:pt x="502" y="78381"/>
                </a:lnTo>
                <a:lnTo>
                  <a:pt x="483" y="78535"/>
                </a:lnTo>
                <a:lnTo>
                  <a:pt x="502" y="78671"/>
                </a:lnTo>
                <a:lnTo>
                  <a:pt x="540" y="78825"/>
                </a:lnTo>
                <a:lnTo>
                  <a:pt x="618" y="78941"/>
                </a:lnTo>
                <a:lnTo>
                  <a:pt x="714" y="79057"/>
                </a:lnTo>
                <a:lnTo>
                  <a:pt x="849" y="79134"/>
                </a:lnTo>
                <a:lnTo>
                  <a:pt x="984" y="79192"/>
                </a:lnTo>
                <a:lnTo>
                  <a:pt x="1139" y="79211"/>
                </a:lnTo>
                <a:lnTo>
                  <a:pt x="1679" y="79211"/>
                </a:lnTo>
                <a:lnTo>
                  <a:pt x="1370" y="92258"/>
                </a:lnTo>
                <a:lnTo>
                  <a:pt x="309" y="92258"/>
                </a:lnTo>
                <a:lnTo>
                  <a:pt x="232" y="92278"/>
                </a:lnTo>
                <a:lnTo>
                  <a:pt x="154" y="92297"/>
                </a:lnTo>
                <a:lnTo>
                  <a:pt x="97" y="92355"/>
                </a:lnTo>
                <a:lnTo>
                  <a:pt x="58" y="92413"/>
                </a:lnTo>
                <a:lnTo>
                  <a:pt x="19" y="92490"/>
                </a:lnTo>
                <a:lnTo>
                  <a:pt x="0" y="92567"/>
                </a:lnTo>
                <a:lnTo>
                  <a:pt x="0" y="92702"/>
                </a:lnTo>
                <a:lnTo>
                  <a:pt x="0" y="92857"/>
                </a:lnTo>
                <a:lnTo>
                  <a:pt x="19" y="92934"/>
                </a:lnTo>
                <a:lnTo>
                  <a:pt x="58" y="92992"/>
                </a:lnTo>
                <a:lnTo>
                  <a:pt x="116" y="93050"/>
                </a:lnTo>
                <a:lnTo>
                  <a:pt x="174" y="93108"/>
                </a:lnTo>
                <a:lnTo>
                  <a:pt x="251" y="93127"/>
                </a:lnTo>
                <a:lnTo>
                  <a:pt x="328" y="93146"/>
                </a:lnTo>
                <a:lnTo>
                  <a:pt x="18220" y="93146"/>
                </a:lnTo>
                <a:lnTo>
                  <a:pt x="18297" y="93127"/>
                </a:lnTo>
                <a:lnTo>
                  <a:pt x="18355" y="93088"/>
                </a:lnTo>
                <a:lnTo>
                  <a:pt x="18413" y="93050"/>
                </a:lnTo>
                <a:lnTo>
                  <a:pt x="18471" y="92972"/>
                </a:lnTo>
                <a:lnTo>
                  <a:pt x="18490" y="92915"/>
                </a:lnTo>
                <a:lnTo>
                  <a:pt x="18510" y="92837"/>
                </a:lnTo>
                <a:lnTo>
                  <a:pt x="18510" y="92683"/>
                </a:lnTo>
                <a:lnTo>
                  <a:pt x="18510" y="92529"/>
                </a:lnTo>
                <a:lnTo>
                  <a:pt x="18490" y="92451"/>
                </a:lnTo>
                <a:lnTo>
                  <a:pt x="18452" y="92393"/>
                </a:lnTo>
                <a:lnTo>
                  <a:pt x="18394" y="92336"/>
                </a:lnTo>
                <a:lnTo>
                  <a:pt x="18336" y="92297"/>
                </a:lnTo>
                <a:lnTo>
                  <a:pt x="18259" y="92258"/>
                </a:lnTo>
                <a:lnTo>
                  <a:pt x="17351" y="92258"/>
                </a:lnTo>
                <a:lnTo>
                  <a:pt x="17062" y="79211"/>
                </a:lnTo>
                <a:lnTo>
                  <a:pt x="17815" y="79211"/>
                </a:lnTo>
                <a:lnTo>
                  <a:pt x="17969" y="79172"/>
                </a:lnTo>
                <a:lnTo>
                  <a:pt x="18104" y="79095"/>
                </a:lnTo>
                <a:lnTo>
                  <a:pt x="18220" y="78999"/>
                </a:lnTo>
                <a:lnTo>
                  <a:pt x="18297" y="78883"/>
                </a:lnTo>
                <a:lnTo>
                  <a:pt x="18355" y="78748"/>
                </a:lnTo>
                <a:lnTo>
                  <a:pt x="18394" y="78593"/>
                </a:lnTo>
                <a:lnTo>
                  <a:pt x="18374" y="78439"/>
                </a:lnTo>
                <a:lnTo>
                  <a:pt x="18336" y="78304"/>
                </a:lnTo>
                <a:lnTo>
                  <a:pt x="18259" y="78169"/>
                </a:lnTo>
                <a:lnTo>
                  <a:pt x="18143" y="78053"/>
                </a:lnTo>
                <a:lnTo>
                  <a:pt x="18027" y="77976"/>
                </a:lnTo>
                <a:lnTo>
                  <a:pt x="17892" y="77918"/>
                </a:lnTo>
                <a:lnTo>
                  <a:pt x="17737" y="77898"/>
                </a:lnTo>
                <a:lnTo>
                  <a:pt x="17737" y="77918"/>
                </a:lnTo>
                <a:lnTo>
                  <a:pt x="17023" y="77918"/>
                </a:lnTo>
                <a:lnTo>
                  <a:pt x="16734" y="65005"/>
                </a:lnTo>
                <a:lnTo>
                  <a:pt x="17178" y="65005"/>
                </a:lnTo>
                <a:lnTo>
                  <a:pt x="17313" y="64986"/>
                </a:lnTo>
                <a:lnTo>
                  <a:pt x="17448" y="64928"/>
                </a:lnTo>
                <a:lnTo>
                  <a:pt x="17564" y="64832"/>
                </a:lnTo>
                <a:lnTo>
                  <a:pt x="17641" y="64735"/>
                </a:lnTo>
                <a:lnTo>
                  <a:pt x="17718" y="64600"/>
                </a:lnTo>
                <a:lnTo>
                  <a:pt x="17757" y="64465"/>
                </a:lnTo>
                <a:lnTo>
                  <a:pt x="17757" y="64330"/>
                </a:lnTo>
                <a:lnTo>
                  <a:pt x="17737" y="64176"/>
                </a:lnTo>
                <a:lnTo>
                  <a:pt x="17680" y="64060"/>
                </a:lnTo>
                <a:lnTo>
                  <a:pt x="17602" y="63944"/>
                </a:lnTo>
                <a:lnTo>
                  <a:pt x="17506" y="63847"/>
                </a:lnTo>
                <a:lnTo>
                  <a:pt x="17390" y="63770"/>
                </a:lnTo>
                <a:lnTo>
                  <a:pt x="17255" y="63712"/>
                </a:lnTo>
                <a:lnTo>
                  <a:pt x="17120" y="63712"/>
                </a:lnTo>
                <a:lnTo>
                  <a:pt x="17101" y="63732"/>
                </a:lnTo>
                <a:lnTo>
                  <a:pt x="17101" y="63712"/>
                </a:lnTo>
                <a:lnTo>
                  <a:pt x="16695" y="63712"/>
                </a:lnTo>
                <a:lnTo>
                  <a:pt x="16425" y="51649"/>
                </a:lnTo>
                <a:lnTo>
                  <a:pt x="16772" y="51649"/>
                </a:lnTo>
                <a:lnTo>
                  <a:pt x="16888" y="51630"/>
                </a:lnTo>
                <a:lnTo>
                  <a:pt x="17023" y="51572"/>
                </a:lnTo>
                <a:lnTo>
                  <a:pt x="17139" y="51514"/>
                </a:lnTo>
                <a:lnTo>
                  <a:pt x="17236" y="51418"/>
                </a:lnTo>
                <a:lnTo>
                  <a:pt x="17313" y="51302"/>
                </a:lnTo>
                <a:lnTo>
                  <a:pt x="17371" y="51186"/>
                </a:lnTo>
                <a:lnTo>
                  <a:pt x="17390" y="51051"/>
                </a:lnTo>
                <a:lnTo>
                  <a:pt x="17390" y="50916"/>
                </a:lnTo>
                <a:lnTo>
                  <a:pt x="17371" y="50781"/>
                </a:lnTo>
                <a:lnTo>
                  <a:pt x="17313" y="50665"/>
                </a:lnTo>
                <a:lnTo>
                  <a:pt x="17216" y="50549"/>
                </a:lnTo>
                <a:lnTo>
                  <a:pt x="17120" y="50453"/>
                </a:lnTo>
                <a:lnTo>
                  <a:pt x="17004" y="50395"/>
                </a:lnTo>
                <a:lnTo>
                  <a:pt x="16888" y="50356"/>
                </a:lnTo>
                <a:lnTo>
                  <a:pt x="16753" y="50337"/>
                </a:lnTo>
                <a:lnTo>
                  <a:pt x="16734" y="50356"/>
                </a:lnTo>
                <a:lnTo>
                  <a:pt x="16734" y="50337"/>
                </a:lnTo>
                <a:lnTo>
                  <a:pt x="16406" y="50337"/>
                </a:lnTo>
                <a:lnTo>
                  <a:pt x="16136" y="39219"/>
                </a:lnTo>
                <a:lnTo>
                  <a:pt x="16522" y="39219"/>
                </a:lnTo>
                <a:lnTo>
                  <a:pt x="16637" y="39181"/>
                </a:lnTo>
                <a:lnTo>
                  <a:pt x="16772" y="39123"/>
                </a:lnTo>
                <a:lnTo>
                  <a:pt x="16869" y="39046"/>
                </a:lnTo>
                <a:lnTo>
                  <a:pt x="16965" y="38949"/>
                </a:lnTo>
                <a:lnTo>
                  <a:pt x="17023" y="38833"/>
                </a:lnTo>
                <a:lnTo>
                  <a:pt x="17062" y="38718"/>
                </a:lnTo>
                <a:lnTo>
                  <a:pt x="17081" y="38583"/>
                </a:lnTo>
                <a:lnTo>
                  <a:pt x="17081" y="38447"/>
                </a:lnTo>
                <a:lnTo>
                  <a:pt x="17043" y="38332"/>
                </a:lnTo>
                <a:lnTo>
                  <a:pt x="16985" y="38216"/>
                </a:lnTo>
                <a:lnTo>
                  <a:pt x="16908" y="38119"/>
                </a:lnTo>
                <a:lnTo>
                  <a:pt x="16792" y="38023"/>
                </a:lnTo>
                <a:lnTo>
                  <a:pt x="16695" y="37965"/>
                </a:lnTo>
                <a:lnTo>
                  <a:pt x="16560" y="37926"/>
                </a:lnTo>
                <a:lnTo>
                  <a:pt x="16425" y="37907"/>
                </a:lnTo>
                <a:lnTo>
                  <a:pt x="16425" y="37926"/>
                </a:lnTo>
                <a:lnTo>
                  <a:pt x="16116" y="37926"/>
                </a:lnTo>
                <a:lnTo>
                  <a:pt x="15885" y="27948"/>
                </a:lnTo>
                <a:lnTo>
                  <a:pt x="16193" y="27948"/>
                </a:lnTo>
                <a:lnTo>
                  <a:pt x="16329" y="27928"/>
                </a:lnTo>
                <a:lnTo>
                  <a:pt x="16444" y="27890"/>
                </a:lnTo>
                <a:lnTo>
                  <a:pt x="16560" y="27813"/>
                </a:lnTo>
                <a:lnTo>
                  <a:pt x="16657" y="27735"/>
                </a:lnTo>
                <a:lnTo>
                  <a:pt x="16734" y="27639"/>
                </a:lnTo>
                <a:lnTo>
                  <a:pt x="16792" y="27523"/>
                </a:lnTo>
                <a:lnTo>
                  <a:pt x="16830" y="27407"/>
                </a:lnTo>
                <a:lnTo>
                  <a:pt x="16830" y="27272"/>
                </a:lnTo>
                <a:lnTo>
                  <a:pt x="16830" y="27156"/>
                </a:lnTo>
                <a:lnTo>
                  <a:pt x="16772" y="27021"/>
                </a:lnTo>
                <a:lnTo>
                  <a:pt x="16715" y="26925"/>
                </a:lnTo>
                <a:lnTo>
                  <a:pt x="16637" y="26828"/>
                </a:lnTo>
                <a:lnTo>
                  <a:pt x="16541" y="26732"/>
                </a:lnTo>
                <a:lnTo>
                  <a:pt x="16425" y="26674"/>
                </a:lnTo>
                <a:lnTo>
                  <a:pt x="16309" y="26635"/>
                </a:lnTo>
                <a:lnTo>
                  <a:pt x="15846" y="26635"/>
                </a:lnTo>
                <a:lnTo>
                  <a:pt x="15653" y="17911"/>
                </a:lnTo>
                <a:lnTo>
                  <a:pt x="16000" y="17911"/>
                </a:lnTo>
                <a:lnTo>
                  <a:pt x="16116" y="17873"/>
                </a:lnTo>
                <a:lnTo>
                  <a:pt x="16232" y="17834"/>
                </a:lnTo>
                <a:lnTo>
                  <a:pt x="16329" y="17757"/>
                </a:lnTo>
                <a:lnTo>
                  <a:pt x="16406" y="17660"/>
                </a:lnTo>
                <a:lnTo>
                  <a:pt x="16483" y="17564"/>
                </a:lnTo>
                <a:lnTo>
                  <a:pt x="16522" y="17448"/>
                </a:lnTo>
                <a:lnTo>
                  <a:pt x="16541" y="17332"/>
                </a:lnTo>
                <a:lnTo>
                  <a:pt x="16541" y="17216"/>
                </a:lnTo>
                <a:lnTo>
                  <a:pt x="16522" y="17081"/>
                </a:lnTo>
                <a:lnTo>
                  <a:pt x="16483" y="16966"/>
                </a:lnTo>
                <a:lnTo>
                  <a:pt x="16425" y="16869"/>
                </a:lnTo>
                <a:lnTo>
                  <a:pt x="16329" y="16772"/>
                </a:lnTo>
                <a:lnTo>
                  <a:pt x="16232" y="16715"/>
                </a:lnTo>
                <a:lnTo>
                  <a:pt x="16136" y="16657"/>
                </a:lnTo>
                <a:lnTo>
                  <a:pt x="16020" y="16618"/>
                </a:lnTo>
                <a:lnTo>
                  <a:pt x="15904" y="16599"/>
                </a:lnTo>
                <a:lnTo>
                  <a:pt x="15904" y="16618"/>
                </a:lnTo>
                <a:lnTo>
                  <a:pt x="15634" y="16618"/>
                </a:lnTo>
                <a:lnTo>
                  <a:pt x="15499" y="11002"/>
                </a:lnTo>
                <a:lnTo>
                  <a:pt x="15923" y="10982"/>
                </a:lnTo>
                <a:lnTo>
                  <a:pt x="15981" y="10944"/>
                </a:lnTo>
                <a:lnTo>
                  <a:pt x="16039" y="10905"/>
                </a:lnTo>
                <a:lnTo>
                  <a:pt x="16078" y="10866"/>
                </a:lnTo>
                <a:lnTo>
                  <a:pt x="16097" y="10809"/>
                </a:lnTo>
                <a:lnTo>
                  <a:pt x="16136" y="10673"/>
                </a:lnTo>
                <a:lnTo>
                  <a:pt x="16136" y="10558"/>
                </a:lnTo>
                <a:lnTo>
                  <a:pt x="16136" y="10094"/>
                </a:lnTo>
                <a:lnTo>
                  <a:pt x="16136" y="9612"/>
                </a:lnTo>
                <a:lnTo>
                  <a:pt x="16136" y="9554"/>
                </a:lnTo>
                <a:lnTo>
                  <a:pt x="16097" y="9496"/>
                </a:lnTo>
                <a:lnTo>
                  <a:pt x="16078" y="9438"/>
                </a:lnTo>
                <a:lnTo>
                  <a:pt x="16020" y="9380"/>
                </a:lnTo>
                <a:lnTo>
                  <a:pt x="15923" y="9322"/>
                </a:lnTo>
                <a:lnTo>
                  <a:pt x="15865" y="9303"/>
                </a:lnTo>
                <a:lnTo>
                  <a:pt x="15807" y="9303"/>
                </a:lnTo>
                <a:lnTo>
                  <a:pt x="15788" y="9322"/>
                </a:lnTo>
                <a:lnTo>
                  <a:pt x="15788" y="9303"/>
                </a:lnTo>
                <a:lnTo>
                  <a:pt x="14707" y="9303"/>
                </a:lnTo>
                <a:lnTo>
                  <a:pt x="14784" y="9245"/>
                </a:lnTo>
                <a:lnTo>
                  <a:pt x="14823" y="9187"/>
                </a:lnTo>
                <a:lnTo>
                  <a:pt x="14862" y="9129"/>
                </a:lnTo>
                <a:lnTo>
                  <a:pt x="14881" y="9052"/>
                </a:lnTo>
                <a:lnTo>
                  <a:pt x="14881" y="8589"/>
                </a:lnTo>
                <a:lnTo>
                  <a:pt x="14881" y="8126"/>
                </a:lnTo>
                <a:lnTo>
                  <a:pt x="14881" y="8029"/>
                </a:lnTo>
                <a:lnTo>
                  <a:pt x="14881" y="7894"/>
                </a:lnTo>
                <a:lnTo>
                  <a:pt x="14823" y="7798"/>
                </a:lnTo>
                <a:lnTo>
                  <a:pt x="14727" y="7701"/>
                </a:lnTo>
                <a:lnTo>
                  <a:pt x="14611" y="7662"/>
                </a:lnTo>
                <a:lnTo>
                  <a:pt x="14495" y="7643"/>
                </a:lnTo>
                <a:lnTo>
                  <a:pt x="12391" y="7643"/>
                </a:lnTo>
                <a:lnTo>
                  <a:pt x="9593" y="3204"/>
                </a:lnTo>
                <a:lnTo>
                  <a:pt x="938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5" name="Google Shape;405;p2"/>
          <p:cNvGrpSpPr/>
          <p:nvPr/>
        </p:nvGrpSpPr>
        <p:grpSpPr>
          <a:xfrm>
            <a:off x="0" y="3649525"/>
            <a:ext cx="9143949" cy="1497601"/>
            <a:chOff x="0" y="3649525"/>
            <a:chExt cx="9143949" cy="1497601"/>
          </a:xfrm>
        </p:grpSpPr>
        <p:sp>
          <p:nvSpPr>
            <p:cNvPr id="406" name="Google Shape;406;p2"/>
            <p:cNvSpPr/>
            <p:nvPr/>
          </p:nvSpPr>
          <p:spPr>
            <a:xfrm flipH="1">
              <a:off x="2218465" y="3649525"/>
              <a:ext cx="6925484" cy="1028547"/>
            </a:xfrm>
            <a:custGeom>
              <a:avLst/>
              <a:gdLst/>
              <a:ahLst/>
              <a:cxnLst/>
              <a:rect l="l" t="t" r="r" b="b"/>
              <a:pathLst>
                <a:path w="118142" h="17546" extrusionOk="0">
                  <a:moveTo>
                    <a:pt x="8512" y="1"/>
                  </a:moveTo>
                  <a:lnTo>
                    <a:pt x="8300" y="39"/>
                  </a:lnTo>
                  <a:lnTo>
                    <a:pt x="8087" y="97"/>
                  </a:lnTo>
                  <a:lnTo>
                    <a:pt x="7856" y="175"/>
                  </a:lnTo>
                  <a:lnTo>
                    <a:pt x="7412" y="368"/>
                  </a:lnTo>
                  <a:lnTo>
                    <a:pt x="6968" y="580"/>
                  </a:lnTo>
                  <a:lnTo>
                    <a:pt x="4864" y="464"/>
                  </a:lnTo>
                  <a:lnTo>
                    <a:pt x="4575" y="329"/>
                  </a:lnTo>
                  <a:lnTo>
                    <a:pt x="4305" y="232"/>
                  </a:lnTo>
                  <a:lnTo>
                    <a:pt x="4015" y="136"/>
                  </a:lnTo>
                  <a:lnTo>
                    <a:pt x="3880" y="97"/>
                  </a:lnTo>
                  <a:lnTo>
                    <a:pt x="3725" y="78"/>
                  </a:lnTo>
                  <a:lnTo>
                    <a:pt x="3262" y="78"/>
                  </a:lnTo>
                  <a:lnTo>
                    <a:pt x="3031" y="117"/>
                  </a:lnTo>
                  <a:lnTo>
                    <a:pt x="2780" y="155"/>
                  </a:lnTo>
                  <a:lnTo>
                    <a:pt x="2317" y="232"/>
                  </a:lnTo>
                  <a:lnTo>
                    <a:pt x="1853" y="329"/>
                  </a:lnTo>
                  <a:lnTo>
                    <a:pt x="502" y="271"/>
                  </a:lnTo>
                  <a:lnTo>
                    <a:pt x="0" y="175"/>
                  </a:lnTo>
                  <a:lnTo>
                    <a:pt x="0" y="252"/>
                  </a:lnTo>
                  <a:lnTo>
                    <a:pt x="0" y="5540"/>
                  </a:lnTo>
                  <a:lnTo>
                    <a:pt x="0" y="16966"/>
                  </a:lnTo>
                  <a:lnTo>
                    <a:pt x="116693" y="17545"/>
                  </a:lnTo>
                  <a:lnTo>
                    <a:pt x="116693" y="13125"/>
                  </a:lnTo>
                  <a:lnTo>
                    <a:pt x="118141" y="13222"/>
                  </a:lnTo>
                  <a:lnTo>
                    <a:pt x="116693" y="12759"/>
                  </a:lnTo>
                  <a:lnTo>
                    <a:pt x="116693" y="11910"/>
                  </a:lnTo>
                  <a:lnTo>
                    <a:pt x="112042" y="11311"/>
                  </a:lnTo>
                  <a:lnTo>
                    <a:pt x="109803" y="10616"/>
                  </a:lnTo>
                  <a:lnTo>
                    <a:pt x="109205" y="10539"/>
                  </a:lnTo>
                  <a:lnTo>
                    <a:pt x="108606" y="10423"/>
                  </a:lnTo>
                  <a:lnTo>
                    <a:pt x="108027" y="10327"/>
                  </a:lnTo>
                  <a:lnTo>
                    <a:pt x="107429" y="10250"/>
                  </a:lnTo>
                  <a:lnTo>
                    <a:pt x="107140" y="10230"/>
                  </a:lnTo>
                  <a:lnTo>
                    <a:pt x="106811" y="10230"/>
                  </a:lnTo>
                  <a:lnTo>
                    <a:pt x="106155" y="10269"/>
                  </a:lnTo>
                  <a:lnTo>
                    <a:pt x="105518" y="10308"/>
                  </a:lnTo>
                  <a:lnTo>
                    <a:pt x="105190" y="10308"/>
                  </a:lnTo>
                  <a:lnTo>
                    <a:pt x="104881" y="10288"/>
                  </a:lnTo>
                  <a:lnTo>
                    <a:pt x="104746" y="10269"/>
                  </a:lnTo>
                  <a:lnTo>
                    <a:pt x="104592" y="10230"/>
                  </a:lnTo>
                  <a:lnTo>
                    <a:pt x="104476" y="10172"/>
                  </a:lnTo>
                  <a:lnTo>
                    <a:pt x="104341" y="10115"/>
                  </a:lnTo>
                  <a:lnTo>
                    <a:pt x="104090" y="9960"/>
                  </a:lnTo>
                  <a:lnTo>
                    <a:pt x="103858" y="9806"/>
                  </a:lnTo>
                  <a:lnTo>
                    <a:pt x="103607" y="9632"/>
                  </a:lnTo>
                  <a:lnTo>
                    <a:pt x="103376" y="9497"/>
                  </a:lnTo>
                  <a:lnTo>
                    <a:pt x="103241" y="9420"/>
                  </a:lnTo>
                  <a:lnTo>
                    <a:pt x="103106" y="9381"/>
                  </a:lnTo>
                  <a:lnTo>
                    <a:pt x="102971" y="9343"/>
                  </a:lnTo>
                  <a:lnTo>
                    <a:pt x="102816" y="9304"/>
                  </a:lnTo>
                  <a:lnTo>
                    <a:pt x="102623" y="9304"/>
                  </a:lnTo>
                  <a:lnTo>
                    <a:pt x="102411" y="9343"/>
                  </a:lnTo>
                  <a:lnTo>
                    <a:pt x="102199" y="9400"/>
                  </a:lnTo>
                  <a:lnTo>
                    <a:pt x="101948" y="9497"/>
                  </a:lnTo>
                  <a:lnTo>
                    <a:pt x="101465" y="9709"/>
                  </a:lnTo>
                  <a:lnTo>
                    <a:pt x="100963" y="9941"/>
                  </a:lnTo>
                  <a:lnTo>
                    <a:pt x="96485" y="9400"/>
                  </a:lnTo>
                  <a:lnTo>
                    <a:pt x="96292" y="9130"/>
                  </a:lnTo>
                  <a:lnTo>
                    <a:pt x="96177" y="9014"/>
                  </a:lnTo>
                  <a:lnTo>
                    <a:pt x="96080" y="8899"/>
                  </a:lnTo>
                  <a:lnTo>
                    <a:pt x="95964" y="8802"/>
                  </a:lnTo>
                  <a:lnTo>
                    <a:pt x="95829" y="8725"/>
                  </a:lnTo>
                  <a:lnTo>
                    <a:pt x="95694" y="8667"/>
                  </a:lnTo>
                  <a:lnTo>
                    <a:pt x="95559" y="8628"/>
                  </a:lnTo>
                  <a:lnTo>
                    <a:pt x="94343" y="8513"/>
                  </a:lnTo>
                  <a:lnTo>
                    <a:pt x="93127" y="8397"/>
                  </a:lnTo>
                  <a:lnTo>
                    <a:pt x="92953" y="8397"/>
                  </a:lnTo>
                  <a:lnTo>
                    <a:pt x="92780" y="8416"/>
                  </a:lnTo>
                  <a:lnTo>
                    <a:pt x="92587" y="8455"/>
                  </a:lnTo>
                  <a:lnTo>
                    <a:pt x="92374" y="8513"/>
                  </a:lnTo>
                  <a:lnTo>
                    <a:pt x="91969" y="8648"/>
                  </a:lnTo>
                  <a:lnTo>
                    <a:pt x="91544" y="8821"/>
                  </a:lnTo>
                  <a:lnTo>
                    <a:pt x="87260" y="8300"/>
                  </a:lnTo>
                  <a:lnTo>
                    <a:pt x="86912" y="8127"/>
                  </a:lnTo>
                  <a:lnTo>
                    <a:pt x="86584" y="7953"/>
                  </a:lnTo>
                  <a:lnTo>
                    <a:pt x="86410" y="7876"/>
                  </a:lnTo>
                  <a:lnTo>
                    <a:pt x="86237" y="7818"/>
                  </a:lnTo>
                  <a:lnTo>
                    <a:pt x="86063" y="7779"/>
                  </a:lnTo>
                  <a:lnTo>
                    <a:pt x="85870" y="7741"/>
                  </a:lnTo>
                  <a:lnTo>
                    <a:pt x="85658" y="7721"/>
                  </a:lnTo>
                  <a:lnTo>
                    <a:pt x="85426" y="7741"/>
                  </a:lnTo>
                  <a:lnTo>
                    <a:pt x="84963" y="7779"/>
                  </a:lnTo>
                  <a:lnTo>
                    <a:pt x="84480" y="7856"/>
                  </a:lnTo>
                  <a:lnTo>
                    <a:pt x="84017" y="7934"/>
                  </a:lnTo>
                  <a:lnTo>
                    <a:pt x="82415" y="7741"/>
                  </a:lnTo>
                  <a:lnTo>
                    <a:pt x="81740" y="7490"/>
                  </a:lnTo>
                  <a:lnTo>
                    <a:pt x="81373" y="7393"/>
                  </a:lnTo>
                  <a:lnTo>
                    <a:pt x="81199" y="7355"/>
                  </a:lnTo>
                  <a:lnTo>
                    <a:pt x="81006" y="7316"/>
                  </a:lnTo>
                  <a:lnTo>
                    <a:pt x="80717" y="7277"/>
                  </a:lnTo>
                  <a:lnTo>
                    <a:pt x="80427" y="7219"/>
                  </a:lnTo>
                  <a:lnTo>
                    <a:pt x="79867" y="7065"/>
                  </a:lnTo>
                  <a:lnTo>
                    <a:pt x="79308" y="6911"/>
                  </a:lnTo>
                  <a:lnTo>
                    <a:pt x="79018" y="6833"/>
                  </a:lnTo>
                  <a:lnTo>
                    <a:pt x="78729" y="6795"/>
                  </a:lnTo>
                  <a:lnTo>
                    <a:pt x="78420" y="6756"/>
                  </a:lnTo>
                  <a:lnTo>
                    <a:pt x="78130" y="6698"/>
                  </a:lnTo>
                  <a:lnTo>
                    <a:pt x="77571" y="6563"/>
                  </a:lnTo>
                  <a:lnTo>
                    <a:pt x="76992" y="6409"/>
                  </a:lnTo>
                  <a:lnTo>
                    <a:pt x="76702" y="6351"/>
                  </a:lnTo>
                  <a:lnTo>
                    <a:pt x="76413" y="6312"/>
                  </a:lnTo>
                  <a:lnTo>
                    <a:pt x="76104" y="6293"/>
                  </a:lnTo>
                  <a:lnTo>
                    <a:pt x="75795" y="6293"/>
                  </a:lnTo>
                  <a:lnTo>
                    <a:pt x="75139" y="6351"/>
                  </a:lnTo>
                  <a:lnTo>
                    <a:pt x="74482" y="6409"/>
                  </a:lnTo>
                  <a:lnTo>
                    <a:pt x="74174" y="6409"/>
                  </a:lnTo>
                  <a:lnTo>
                    <a:pt x="73865" y="6389"/>
                  </a:lnTo>
                  <a:lnTo>
                    <a:pt x="73440" y="6389"/>
                  </a:lnTo>
                  <a:lnTo>
                    <a:pt x="73016" y="6428"/>
                  </a:lnTo>
                  <a:lnTo>
                    <a:pt x="72128" y="6582"/>
                  </a:lnTo>
                  <a:lnTo>
                    <a:pt x="70120" y="6351"/>
                  </a:lnTo>
                  <a:lnTo>
                    <a:pt x="69561" y="6196"/>
                  </a:lnTo>
                  <a:lnTo>
                    <a:pt x="69271" y="6119"/>
                  </a:lnTo>
                  <a:lnTo>
                    <a:pt x="68962" y="6081"/>
                  </a:lnTo>
                  <a:lnTo>
                    <a:pt x="68461" y="6042"/>
                  </a:lnTo>
                  <a:lnTo>
                    <a:pt x="67959" y="6023"/>
                  </a:lnTo>
                  <a:lnTo>
                    <a:pt x="67438" y="6023"/>
                  </a:lnTo>
                  <a:lnTo>
                    <a:pt x="66936" y="6003"/>
                  </a:lnTo>
                  <a:lnTo>
                    <a:pt x="66280" y="5926"/>
                  </a:lnTo>
                  <a:lnTo>
                    <a:pt x="66029" y="5849"/>
                  </a:lnTo>
                  <a:lnTo>
                    <a:pt x="65797" y="5733"/>
                  </a:lnTo>
                  <a:lnTo>
                    <a:pt x="65334" y="5482"/>
                  </a:lnTo>
                  <a:lnTo>
                    <a:pt x="65083" y="5367"/>
                  </a:lnTo>
                  <a:lnTo>
                    <a:pt x="64851" y="5251"/>
                  </a:lnTo>
                  <a:lnTo>
                    <a:pt x="64600" y="5174"/>
                  </a:lnTo>
                  <a:lnTo>
                    <a:pt x="64330" y="5116"/>
                  </a:lnTo>
                  <a:lnTo>
                    <a:pt x="64021" y="5096"/>
                  </a:lnTo>
                  <a:lnTo>
                    <a:pt x="63713" y="5116"/>
                  </a:lnTo>
                  <a:lnTo>
                    <a:pt x="63056" y="5174"/>
                  </a:lnTo>
                  <a:lnTo>
                    <a:pt x="62400" y="5231"/>
                  </a:lnTo>
                  <a:lnTo>
                    <a:pt x="62091" y="5251"/>
                  </a:lnTo>
                  <a:lnTo>
                    <a:pt x="61782" y="5231"/>
                  </a:lnTo>
                  <a:lnTo>
                    <a:pt x="61551" y="5212"/>
                  </a:lnTo>
                  <a:lnTo>
                    <a:pt x="61319" y="5231"/>
                  </a:lnTo>
                  <a:lnTo>
                    <a:pt x="61068" y="5289"/>
                  </a:lnTo>
                  <a:lnTo>
                    <a:pt x="60817" y="5328"/>
                  </a:lnTo>
                  <a:lnTo>
                    <a:pt x="55587" y="4787"/>
                  </a:lnTo>
                  <a:lnTo>
                    <a:pt x="50318" y="4228"/>
                  </a:lnTo>
                  <a:lnTo>
                    <a:pt x="45049" y="3707"/>
                  </a:lnTo>
                  <a:lnTo>
                    <a:pt x="39799" y="3205"/>
                  </a:lnTo>
                  <a:lnTo>
                    <a:pt x="34588" y="2703"/>
                  </a:lnTo>
                  <a:lnTo>
                    <a:pt x="29473" y="2240"/>
                  </a:lnTo>
                  <a:lnTo>
                    <a:pt x="24455" y="1815"/>
                  </a:lnTo>
                  <a:lnTo>
                    <a:pt x="19571" y="1429"/>
                  </a:lnTo>
                  <a:lnTo>
                    <a:pt x="19340" y="1101"/>
                  </a:lnTo>
                  <a:lnTo>
                    <a:pt x="19224" y="927"/>
                  </a:lnTo>
                  <a:lnTo>
                    <a:pt x="19089" y="773"/>
                  </a:lnTo>
                  <a:lnTo>
                    <a:pt x="18973" y="657"/>
                  </a:lnTo>
                  <a:lnTo>
                    <a:pt x="18819" y="541"/>
                  </a:lnTo>
                  <a:lnTo>
                    <a:pt x="18684" y="483"/>
                  </a:lnTo>
                  <a:lnTo>
                    <a:pt x="18529" y="445"/>
                  </a:lnTo>
                  <a:lnTo>
                    <a:pt x="18201" y="425"/>
                  </a:lnTo>
                  <a:lnTo>
                    <a:pt x="17892" y="464"/>
                  </a:lnTo>
                  <a:lnTo>
                    <a:pt x="17564" y="503"/>
                  </a:lnTo>
                  <a:lnTo>
                    <a:pt x="17217" y="580"/>
                  </a:lnTo>
                  <a:lnTo>
                    <a:pt x="16889" y="638"/>
                  </a:lnTo>
                  <a:lnTo>
                    <a:pt x="16561" y="696"/>
                  </a:lnTo>
                  <a:lnTo>
                    <a:pt x="16252" y="715"/>
                  </a:lnTo>
                  <a:lnTo>
                    <a:pt x="15943" y="715"/>
                  </a:lnTo>
                  <a:lnTo>
                    <a:pt x="15634" y="696"/>
                  </a:lnTo>
                  <a:lnTo>
                    <a:pt x="15325" y="715"/>
                  </a:lnTo>
                  <a:lnTo>
                    <a:pt x="14669" y="773"/>
                  </a:lnTo>
                  <a:lnTo>
                    <a:pt x="14032" y="831"/>
                  </a:lnTo>
                  <a:lnTo>
                    <a:pt x="13723" y="850"/>
                  </a:lnTo>
                  <a:lnTo>
                    <a:pt x="13434" y="850"/>
                  </a:lnTo>
                  <a:lnTo>
                    <a:pt x="13125" y="792"/>
                  </a:lnTo>
                  <a:lnTo>
                    <a:pt x="12816" y="734"/>
                  </a:lnTo>
                  <a:lnTo>
                    <a:pt x="12237" y="580"/>
                  </a:lnTo>
                  <a:lnTo>
                    <a:pt x="11677" y="425"/>
                  </a:lnTo>
                  <a:lnTo>
                    <a:pt x="11388" y="368"/>
                  </a:lnTo>
                  <a:lnTo>
                    <a:pt x="11098" y="329"/>
                  </a:lnTo>
                  <a:lnTo>
                    <a:pt x="10481" y="252"/>
                  </a:lnTo>
                  <a:lnTo>
                    <a:pt x="9882" y="175"/>
                  </a:lnTo>
                  <a:lnTo>
                    <a:pt x="9284" y="78"/>
                  </a:lnTo>
                  <a:lnTo>
                    <a:pt x="87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2"/>
            <p:cNvSpPr/>
            <p:nvPr/>
          </p:nvSpPr>
          <p:spPr>
            <a:xfrm flipH="1">
              <a:off x="0" y="4118600"/>
              <a:ext cx="9143949" cy="1028526"/>
            </a:xfrm>
            <a:custGeom>
              <a:avLst/>
              <a:gdLst/>
              <a:ahLst/>
              <a:cxnLst/>
              <a:rect l="l" t="t" r="r" b="b"/>
              <a:pathLst>
                <a:path w="184633" h="21908" extrusionOk="0">
                  <a:moveTo>
                    <a:pt x="156279" y="1"/>
                  </a:moveTo>
                  <a:lnTo>
                    <a:pt x="156183" y="39"/>
                  </a:lnTo>
                  <a:lnTo>
                    <a:pt x="156106" y="97"/>
                  </a:lnTo>
                  <a:lnTo>
                    <a:pt x="156028" y="174"/>
                  </a:lnTo>
                  <a:lnTo>
                    <a:pt x="155874" y="367"/>
                  </a:lnTo>
                  <a:lnTo>
                    <a:pt x="155720" y="618"/>
                  </a:lnTo>
                  <a:lnTo>
                    <a:pt x="155565" y="908"/>
                  </a:lnTo>
                  <a:lnTo>
                    <a:pt x="155411" y="1236"/>
                  </a:lnTo>
                  <a:lnTo>
                    <a:pt x="155121" y="1950"/>
                  </a:lnTo>
                  <a:lnTo>
                    <a:pt x="154832" y="2645"/>
                  </a:lnTo>
                  <a:lnTo>
                    <a:pt x="154697" y="2973"/>
                  </a:lnTo>
                  <a:lnTo>
                    <a:pt x="154542" y="3262"/>
                  </a:lnTo>
                  <a:lnTo>
                    <a:pt x="154388" y="3513"/>
                  </a:lnTo>
                  <a:lnTo>
                    <a:pt x="154214" y="3706"/>
                  </a:lnTo>
                  <a:lnTo>
                    <a:pt x="154137" y="3784"/>
                  </a:lnTo>
                  <a:lnTo>
                    <a:pt x="154040" y="3841"/>
                  </a:lnTo>
                  <a:lnTo>
                    <a:pt x="153944" y="3880"/>
                  </a:lnTo>
                  <a:lnTo>
                    <a:pt x="153867" y="3899"/>
                  </a:lnTo>
                  <a:lnTo>
                    <a:pt x="153500" y="3899"/>
                  </a:lnTo>
                  <a:lnTo>
                    <a:pt x="153114" y="3861"/>
                  </a:lnTo>
                  <a:lnTo>
                    <a:pt x="152747" y="3784"/>
                  </a:lnTo>
                  <a:lnTo>
                    <a:pt x="152361" y="3706"/>
                  </a:lnTo>
                  <a:lnTo>
                    <a:pt x="151995" y="3629"/>
                  </a:lnTo>
                  <a:lnTo>
                    <a:pt x="151608" y="3552"/>
                  </a:lnTo>
                  <a:lnTo>
                    <a:pt x="151222" y="3513"/>
                  </a:lnTo>
                  <a:lnTo>
                    <a:pt x="150663" y="3513"/>
                  </a:lnTo>
                  <a:lnTo>
                    <a:pt x="150489" y="3494"/>
                  </a:lnTo>
                  <a:lnTo>
                    <a:pt x="150296" y="3436"/>
                  </a:lnTo>
                  <a:lnTo>
                    <a:pt x="150103" y="3378"/>
                  </a:lnTo>
                  <a:lnTo>
                    <a:pt x="149717" y="3224"/>
                  </a:lnTo>
                  <a:lnTo>
                    <a:pt x="149331" y="3031"/>
                  </a:lnTo>
                  <a:lnTo>
                    <a:pt x="148926" y="2857"/>
                  </a:lnTo>
                  <a:lnTo>
                    <a:pt x="148540" y="2703"/>
                  </a:lnTo>
                  <a:lnTo>
                    <a:pt x="148347" y="2645"/>
                  </a:lnTo>
                  <a:lnTo>
                    <a:pt x="148154" y="2587"/>
                  </a:lnTo>
                  <a:lnTo>
                    <a:pt x="147961" y="2568"/>
                  </a:lnTo>
                  <a:lnTo>
                    <a:pt x="147768" y="2568"/>
                  </a:lnTo>
                  <a:lnTo>
                    <a:pt x="147594" y="2587"/>
                  </a:lnTo>
                  <a:lnTo>
                    <a:pt x="147401" y="2645"/>
                  </a:lnTo>
                  <a:lnTo>
                    <a:pt x="147227" y="2703"/>
                  </a:lnTo>
                  <a:lnTo>
                    <a:pt x="147053" y="2780"/>
                  </a:lnTo>
                  <a:lnTo>
                    <a:pt x="146706" y="2973"/>
                  </a:lnTo>
                  <a:lnTo>
                    <a:pt x="146378" y="3185"/>
                  </a:lnTo>
                  <a:lnTo>
                    <a:pt x="146031" y="3398"/>
                  </a:lnTo>
                  <a:lnTo>
                    <a:pt x="145683" y="3591"/>
                  </a:lnTo>
                  <a:lnTo>
                    <a:pt x="145509" y="3668"/>
                  </a:lnTo>
                  <a:lnTo>
                    <a:pt x="145316" y="3726"/>
                  </a:lnTo>
                  <a:lnTo>
                    <a:pt x="145143" y="3764"/>
                  </a:lnTo>
                  <a:lnTo>
                    <a:pt x="144950" y="3803"/>
                  </a:lnTo>
                  <a:lnTo>
                    <a:pt x="144583" y="3822"/>
                  </a:lnTo>
                  <a:lnTo>
                    <a:pt x="144236" y="3899"/>
                  </a:lnTo>
                  <a:lnTo>
                    <a:pt x="143521" y="4034"/>
                  </a:lnTo>
                  <a:lnTo>
                    <a:pt x="142788" y="4189"/>
                  </a:lnTo>
                  <a:lnTo>
                    <a:pt x="142421" y="4247"/>
                  </a:lnTo>
                  <a:lnTo>
                    <a:pt x="142055" y="4285"/>
                  </a:lnTo>
                  <a:lnTo>
                    <a:pt x="141688" y="4324"/>
                  </a:lnTo>
                  <a:lnTo>
                    <a:pt x="141321" y="4363"/>
                  </a:lnTo>
                  <a:lnTo>
                    <a:pt x="140607" y="4478"/>
                  </a:lnTo>
                  <a:lnTo>
                    <a:pt x="139874" y="4594"/>
                  </a:lnTo>
                  <a:lnTo>
                    <a:pt x="139507" y="4652"/>
                  </a:lnTo>
                  <a:lnTo>
                    <a:pt x="139140" y="4671"/>
                  </a:lnTo>
                  <a:lnTo>
                    <a:pt x="138407" y="4749"/>
                  </a:lnTo>
                  <a:lnTo>
                    <a:pt x="137673" y="4806"/>
                  </a:lnTo>
                  <a:lnTo>
                    <a:pt x="136940" y="4884"/>
                  </a:lnTo>
                  <a:lnTo>
                    <a:pt x="136206" y="4942"/>
                  </a:lnTo>
                  <a:lnTo>
                    <a:pt x="136013" y="4961"/>
                  </a:lnTo>
                  <a:lnTo>
                    <a:pt x="135820" y="4942"/>
                  </a:lnTo>
                  <a:lnTo>
                    <a:pt x="135396" y="4884"/>
                  </a:lnTo>
                  <a:lnTo>
                    <a:pt x="134952" y="4806"/>
                  </a:lnTo>
                  <a:lnTo>
                    <a:pt x="134508" y="4691"/>
                  </a:lnTo>
                  <a:lnTo>
                    <a:pt x="134045" y="4594"/>
                  </a:lnTo>
                  <a:lnTo>
                    <a:pt x="133601" y="4498"/>
                  </a:lnTo>
                  <a:lnTo>
                    <a:pt x="133176" y="4440"/>
                  </a:lnTo>
                  <a:lnTo>
                    <a:pt x="132771" y="4440"/>
                  </a:lnTo>
                  <a:lnTo>
                    <a:pt x="132597" y="4459"/>
                  </a:lnTo>
                  <a:lnTo>
                    <a:pt x="132443" y="4498"/>
                  </a:lnTo>
                  <a:lnTo>
                    <a:pt x="132288" y="4575"/>
                  </a:lnTo>
                  <a:lnTo>
                    <a:pt x="132134" y="4652"/>
                  </a:lnTo>
                  <a:lnTo>
                    <a:pt x="131844" y="4826"/>
                  </a:lnTo>
                  <a:lnTo>
                    <a:pt x="131574" y="5038"/>
                  </a:lnTo>
                  <a:lnTo>
                    <a:pt x="131304" y="5250"/>
                  </a:lnTo>
                  <a:lnTo>
                    <a:pt x="131014" y="5443"/>
                  </a:lnTo>
                  <a:lnTo>
                    <a:pt x="130860" y="5521"/>
                  </a:lnTo>
                  <a:lnTo>
                    <a:pt x="130706" y="5579"/>
                  </a:lnTo>
                  <a:lnTo>
                    <a:pt x="130532" y="5636"/>
                  </a:lnTo>
                  <a:lnTo>
                    <a:pt x="130358" y="5656"/>
                  </a:lnTo>
                  <a:lnTo>
                    <a:pt x="130185" y="5656"/>
                  </a:lnTo>
                  <a:lnTo>
                    <a:pt x="130011" y="5598"/>
                  </a:lnTo>
                  <a:lnTo>
                    <a:pt x="129837" y="5521"/>
                  </a:lnTo>
                  <a:lnTo>
                    <a:pt x="129663" y="5424"/>
                  </a:lnTo>
                  <a:lnTo>
                    <a:pt x="129509" y="5289"/>
                  </a:lnTo>
                  <a:lnTo>
                    <a:pt x="129355" y="5135"/>
                  </a:lnTo>
                  <a:lnTo>
                    <a:pt x="129026" y="4826"/>
                  </a:lnTo>
                  <a:lnTo>
                    <a:pt x="128698" y="4517"/>
                  </a:lnTo>
                  <a:lnTo>
                    <a:pt x="128544" y="4363"/>
                  </a:lnTo>
                  <a:lnTo>
                    <a:pt x="128370" y="4247"/>
                  </a:lnTo>
                  <a:lnTo>
                    <a:pt x="128216" y="4131"/>
                  </a:lnTo>
                  <a:lnTo>
                    <a:pt x="128042" y="4054"/>
                  </a:lnTo>
                  <a:lnTo>
                    <a:pt x="127868" y="4015"/>
                  </a:lnTo>
                  <a:lnTo>
                    <a:pt x="127675" y="3996"/>
                  </a:lnTo>
                  <a:lnTo>
                    <a:pt x="127289" y="4034"/>
                  </a:lnTo>
                  <a:lnTo>
                    <a:pt x="126865" y="4112"/>
                  </a:lnTo>
                  <a:lnTo>
                    <a:pt x="125977" y="4266"/>
                  </a:lnTo>
                  <a:lnTo>
                    <a:pt x="125070" y="4420"/>
                  </a:lnTo>
                  <a:lnTo>
                    <a:pt x="124645" y="4478"/>
                  </a:lnTo>
                  <a:lnTo>
                    <a:pt x="124259" y="4517"/>
                  </a:lnTo>
                  <a:lnTo>
                    <a:pt x="123892" y="4556"/>
                  </a:lnTo>
                  <a:lnTo>
                    <a:pt x="123545" y="4633"/>
                  </a:lnTo>
                  <a:lnTo>
                    <a:pt x="122812" y="4806"/>
                  </a:lnTo>
                  <a:lnTo>
                    <a:pt x="122097" y="4980"/>
                  </a:lnTo>
                  <a:lnTo>
                    <a:pt x="121731" y="5057"/>
                  </a:lnTo>
                  <a:lnTo>
                    <a:pt x="121364" y="5096"/>
                  </a:lnTo>
                  <a:lnTo>
                    <a:pt x="120631" y="5173"/>
                  </a:lnTo>
                  <a:lnTo>
                    <a:pt x="119916" y="5270"/>
                  </a:lnTo>
                  <a:lnTo>
                    <a:pt x="119183" y="5366"/>
                  </a:lnTo>
                  <a:lnTo>
                    <a:pt x="118450" y="5443"/>
                  </a:lnTo>
                  <a:lnTo>
                    <a:pt x="118083" y="5482"/>
                  </a:lnTo>
                  <a:lnTo>
                    <a:pt x="117716" y="5521"/>
                  </a:lnTo>
                  <a:lnTo>
                    <a:pt x="117002" y="5636"/>
                  </a:lnTo>
                  <a:lnTo>
                    <a:pt x="116269" y="5772"/>
                  </a:lnTo>
                  <a:lnTo>
                    <a:pt x="115902" y="5829"/>
                  </a:lnTo>
                  <a:lnTo>
                    <a:pt x="115535" y="5868"/>
                  </a:lnTo>
                  <a:lnTo>
                    <a:pt x="115342" y="5868"/>
                  </a:lnTo>
                  <a:lnTo>
                    <a:pt x="115149" y="5849"/>
                  </a:lnTo>
                  <a:lnTo>
                    <a:pt x="114956" y="5829"/>
                  </a:lnTo>
                  <a:lnTo>
                    <a:pt x="114763" y="5791"/>
                  </a:lnTo>
                  <a:lnTo>
                    <a:pt x="114358" y="5694"/>
                  </a:lnTo>
                  <a:lnTo>
                    <a:pt x="113933" y="5559"/>
                  </a:lnTo>
                  <a:lnTo>
                    <a:pt x="113528" y="5443"/>
                  </a:lnTo>
                  <a:lnTo>
                    <a:pt x="113103" y="5347"/>
                  </a:lnTo>
                  <a:lnTo>
                    <a:pt x="112910" y="5308"/>
                  </a:lnTo>
                  <a:lnTo>
                    <a:pt x="112717" y="5289"/>
                  </a:lnTo>
                  <a:lnTo>
                    <a:pt x="112524" y="5270"/>
                  </a:lnTo>
                  <a:lnTo>
                    <a:pt x="112331" y="5289"/>
                  </a:lnTo>
                  <a:lnTo>
                    <a:pt x="112158" y="5308"/>
                  </a:lnTo>
                  <a:lnTo>
                    <a:pt x="111984" y="5366"/>
                  </a:lnTo>
                  <a:lnTo>
                    <a:pt x="111810" y="5463"/>
                  </a:lnTo>
                  <a:lnTo>
                    <a:pt x="111656" y="5579"/>
                  </a:lnTo>
                  <a:lnTo>
                    <a:pt x="111501" y="5694"/>
                  </a:lnTo>
                  <a:lnTo>
                    <a:pt x="111347" y="5829"/>
                  </a:lnTo>
                  <a:lnTo>
                    <a:pt x="111057" y="6138"/>
                  </a:lnTo>
                  <a:lnTo>
                    <a:pt x="110749" y="6428"/>
                  </a:lnTo>
                  <a:lnTo>
                    <a:pt x="110594" y="6563"/>
                  </a:lnTo>
                  <a:lnTo>
                    <a:pt x="110440" y="6698"/>
                  </a:lnTo>
                  <a:lnTo>
                    <a:pt x="110285" y="6814"/>
                  </a:lnTo>
                  <a:lnTo>
                    <a:pt x="110112" y="6891"/>
                  </a:lnTo>
                  <a:lnTo>
                    <a:pt x="109938" y="6949"/>
                  </a:lnTo>
                  <a:lnTo>
                    <a:pt x="109764" y="6987"/>
                  </a:lnTo>
                  <a:lnTo>
                    <a:pt x="109571" y="7007"/>
                  </a:lnTo>
                  <a:lnTo>
                    <a:pt x="109397" y="6987"/>
                  </a:lnTo>
                  <a:lnTo>
                    <a:pt x="109011" y="6968"/>
                  </a:lnTo>
                  <a:lnTo>
                    <a:pt x="108625" y="6891"/>
                  </a:lnTo>
                  <a:lnTo>
                    <a:pt x="108259" y="6814"/>
                  </a:lnTo>
                  <a:lnTo>
                    <a:pt x="107873" y="6756"/>
                  </a:lnTo>
                  <a:lnTo>
                    <a:pt x="107487" y="6679"/>
                  </a:lnTo>
                  <a:lnTo>
                    <a:pt x="107101" y="6659"/>
                  </a:lnTo>
                  <a:lnTo>
                    <a:pt x="106927" y="6640"/>
                  </a:lnTo>
                  <a:lnTo>
                    <a:pt x="106734" y="6659"/>
                  </a:lnTo>
                  <a:lnTo>
                    <a:pt x="106541" y="6659"/>
                  </a:lnTo>
                  <a:lnTo>
                    <a:pt x="106348" y="6621"/>
                  </a:lnTo>
                  <a:lnTo>
                    <a:pt x="106155" y="6544"/>
                  </a:lnTo>
                  <a:lnTo>
                    <a:pt x="105962" y="6466"/>
                  </a:lnTo>
                  <a:lnTo>
                    <a:pt x="105769" y="6351"/>
                  </a:lnTo>
                  <a:lnTo>
                    <a:pt x="105557" y="6235"/>
                  </a:lnTo>
                  <a:lnTo>
                    <a:pt x="105132" y="5965"/>
                  </a:lnTo>
                  <a:lnTo>
                    <a:pt x="104727" y="5694"/>
                  </a:lnTo>
                  <a:lnTo>
                    <a:pt x="104514" y="5559"/>
                  </a:lnTo>
                  <a:lnTo>
                    <a:pt x="104321" y="5463"/>
                  </a:lnTo>
                  <a:lnTo>
                    <a:pt x="104109" y="5366"/>
                  </a:lnTo>
                  <a:lnTo>
                    <a:pt x="103916" y="5308"/>
                  </a:lnTo>
                  <a:lnTo>
                    <a:pt x="103723" y="5270"/>
                  </a:lnTo>
                  <a:lnTo>
                    <a:pt x="103356" y="5270"/>
                  </a:lnTo>
                  <a:lnTo>
                    <a:pt x="103163" y="5250"/>
                  </a:lnTo>
                  <a:lnTo>
                    <a:pt x="102970" y="5231"/>
                  </a:lnTo>
                  <a:lnTo>
                    <a:pt x="102777" y="5193"/>
                  </a:lnTo>
                  <a:lnTo>
                    <a:pt x="102391" y="5077"/>
                  </a:lnTo>
                  <a:lnTo>
                    <a:pt x="102005" y="4942"/>
                  </a:lnTo>
                  <a:lnTo>
                    <a:pt x="101600" y="4806"/>
                  </a:lnTo>
                  <a:lnTo>
                    <a:pt x="101214" y="4691"/>
                  </a:lnTo>
                  <a:lnTo>
                    <a:pt x="101021" y="4652"/>
                  </a:lnTo>
                  <a:lnTo>
                    <a:pt x="100828" y="4633"/>
                  </a:lnTo>
                  <a:lnTo>
                    <a:pt x="100635" y="4613"/>
                  </a:lnTo>
                  <a:lnTo>
                    <a:pt x="100461" y="4613"/>
                  </a:lnTo>
                  <a:lnTo>
                    <a:pt x="100268" y="4652"/>
                  </a:lnTo>
                  <a:lnTo>
                    <a:pt x="100094" y="4710"/>
                  </a:lnTo>
                  <a:lnTo>
                    <a:pt x="99940" y="4806"/>
                  </a:lnTo>
                  <a:lnTo>
                    <a:pt x="99766" y="4922"/>
                  </a:lnTo>
                  <a:lnTo>
                    <a:pt x="99593" y="5057"/>
                  </a:lnTo>
                  <a:lnTo>
                    <a:pt x="99438" y="5193"/>
                  </a:lnTo>
                  <a:lnTo>
                    <a:pt x="99110" y="5501"/>
                  </a:lnTo>
                  <a:lnTo>
                    <a:pt x="98782" y="5810"/>
                  </a:lnTo>
                  <a:lnTo>
                    <a:pt x="98628" y="5945"/>
                  </a:lnTo>
                  <a:lnTo>
                    <a:pt x="98454" y="6080"/>
                  </a:lnTo>
                  <a:lnTo>
                    <a:pt x="98280" y="6196"/>
                  </a:lnTo>
                  <a:lnTo>
                    <a:pt x="98106" y="6273"/>
                  </a:lnTo>
                  <a:lnTo>
                    <a:pt x="97933" y="6351"/>
                  </a:lnTo>
                  <a:lnTo>
                    <a:pt x="97759" y="6370"/>
                  </a:lnTo>
                  <a:lnTo>
                    <a:pt x="97392" y="6389"/>
                  </a:lnTo>
                  <a:lnTo>
                    <a:pt x="97026" y="6389"/>
                  </a:lnTo>
                  <a:lnTo>
                    <a:pt x="96273" y="6331"/>
                  </a:lnTo>
                  <a:lnTo>
                    <a:pt x="95501" y="6273"/>
                  </a:lnTo>
                  <a:lnTo>
                    <a:pt x="95134" y="6254"/>
                  </a:lnTo>
                  <a:lnTo>
                    <a:pt x="94767" y="6273"/>
                  </a:lnTo>
                  <a:lnTo>
                    <a:pt x="94574" y="6312"/>
                  </a:lnTo>
                  <a:lnTo>
                    <a:pt x="94401" y="6351"/>
                  </a:lnTo>
                  <a:lnTo>
                    <a:pt x="94053" y="6447"/>
                  </a:lnTo>
                  <a:lnTo>
                    <a:pt x="93706" y="6601"/>
                  </a:lnTo>
                  <a:lnTo>
                    <a:pt x="93358" y="6756"/>
                  </a:lnTo>
                  <a:lnTo>
                    <a:pt x="93011" y="6930"/>
                  </a:lnTo>
                  <a:lnTo>
                    <a:pt x="92664" y="7065"/>
                  </a:lnTo>
                  <a:lnTo>
                    <a:pt x="92297" y="7181"/>
                  </a:lnTo>
                  <a:lnTo>
                    <a:pt x="92123" y="7219"/>
                  </a:lnTo>
                  <a:lnTo>
                    <a:pt x="91930" y="7238"/>
                  </a:lnTo>
                  <a:lnTo>
                    <a:pt x="91757" y="7238"/>
                  </a:lnTo>
                  <a:lnTo>
                    <a:pt x="91563" y="7219"/>
                  </a:lnTo>
                  <a:lnTo>
                    <a:pt x="91370" y="7181"/>
                  </a:lnTo>
                  <a:lnTo>
                    <a:pt x="91177" y="7123"/>
                  </a:lnTo>
                  <a:lnTo>
                    <a:pt x="90772" y="6968"/>
                  </a:lnTo>
                  <a:lnTo>
                    <a:pt x="90367" y="6794"/>
                  </a:lnTo>
                  <a:lnTo>
                    <a:pt x="89981" y="6601"/>
                  </a:lnTo>
                  <a:lnTo>
                    <a:pt x="89576" y="6447"/>
                  </a:lnTo>
                  <a:lnTo>
                    <a:pt x="89382" y="6389"/>
                  </a:lnTo>
                  <a:lnTo>
                    <a:pt x="89189" y="6351"/>
                  </a:lnTo>
                  <a:lnTo>
                    <a:pt x="88996" y="6331"/>
                  </a:lnTo>
                  <a:lnTo>
                    <a:pt x="88437" y="6331"/>
                  </a:lnTo>
                  <a:lnTo>
                    <a:pt x="88244" y="6293"/>
                  </a:lnTo>
                  <a:lnTo>
                    <a:pt x="88051" y="6254"/>
                  </a:lnTo>
                  <a:lnTo>
                    <a:pt x="87665" y="6158"/>
                  </a:lnTo>
                  <a:lnTo>
                    <a:pt x="87259" y="6042"/>
                  </a:lnTo>
                  <a:lnTo>
                    <a:pt x="86873" y="5907"/>
                  </a:lnTo>
                  <a:lnTo>
                    <a:pt x="86487" y="5810"/>
                  </a:lnTo>
                  <a:lnTo>
                    <a:pt x="86294" y="5772"/>
                  </a:lnTo>
                  <a:lnTo>
                    <a:pt x="86101" y="5752"/>
                  </a:lnTo>
                  <a:lnTo>
                    <a:pt x="85908" y="5733"/>
                  </a:lnTo>
                  <a:lnTo>
                    <a:pt x="85715" y="5752"/>
                  </a:lnTo>
                  <a:lnTo>
                    <a:pt x="85542" y="5772"/>
                  </a:lnTo>
                  <a:lnTo>
                    <a:pt x="85368" y="5810"/>
                  </a:lnTo>
                  <a:lnTo>
                    <a:pt x="85001" y="5907"/>
                  </a:lnTo>
                  <a:lnTo>
                    <a:pt x="84654" y="6022"/>
                  </a:lnTo>
                  <a:lnTo>
                    <a:pt x="84306" y="6158"/>
                  </a:lnTo>
                  <a:lnTo>
                    <a:pt x="83959" y="6312"/>
                  </a:lnTo>
                  <a:lnTo>
                    <a:pt x="83612" y="6428"/>
                  </a:lnTo>
                  <a:lnTo>
                    <a:pt x="83245" y="6524"/>
                  </a:lnTo>
                  <a:lnTo>
                    <a:pt x="83071" y="6563"/>
                  </a:lnTo>
                  <a:lnTo>
                    <a:pt x="82878" y="6582"/>
                  </a:lnTo>
                  <a:lnTo>
                    <a:pt x="82704" y="6621"/>
                  </a:lnTo>
                  <a:lnTo>
                    <a:pt x="82531" y="6659"/>
                  </a:lnTo>
                  <a:lnTo>
                    <a:pt x="82164" y="6756"/>
                  </a:lnTo>
                  <a:lnTo>
                    <a:pt x="81817" y="6910"/>
                  </a:lnTo>
                  <a:lnTo>
                    <a:pt x="81469" y="7065"/>
                  </a:lnTo>
                  <a:lnTo>
                    <a:pt x="81122" y="7219"/>
                  </a:lnTo>
                  <a:lnTo>
                    <a:pt x="80774" y="7354"/>
                  </a:lnTo>
                  <a:lnTo>
                    <a:pt x="80427" y="7470"/>
                  </a:lnTo>
                  <a:lnTo>
                    <a:pt x="80253" y="7509"/>
                  </a:lnTo>
                  <a:lnTo>
                    <a:pt x="80060" y="7528"/>
                  </a:lnTo>
                  <a:lnTo>
                    <a:pt x="79886" y="7567"/>
                  </a:lnTo>
                  <a:lnTo>
                    <a:pt x="79713" y="7605"/>
                  </a:lnTo>
                  <a:lnTo>
                    <a:pt x="79520" y="7663"/>
                  </a:lnTo>
                  <a:lnTo>
                    <a:pt x="79365" y="7740"/>
                  </a:lnTo>
                  <a:lnTo>
                    <a:pt x="79018" y="7933"/>
                  </a:lnTo>
                  <a:lnTo>
                    <a:pt x="78671" y="8126"/>
                  </a:lnTo>
                  <a:lnTo>
                    <a:pt x="78342" y="8339"/>
                  </a:lnTo>
                  <a:lnTo>
                    <a:pt x="77995" y="8512"/>
                  </a:lnTo>
                  <a:lnTo>
                    <a:pt x="77821" y="8589"/>
                  </a:lnTo>
                  <a:lnTo>
                    <a:pt x="77648" y="8667"/>
                  </a:lnTo>
                  <a:lnTo>
                    <a:pt x="77474" y="8705"/>
                  </a:lnTo>
                  <a:lnTo>
                    <a:pt x="77281" y="8744"/>
                  </a:lnTo>
                  <a:lnTo>
                    <a:pt x="77107" y="8744"/>
                  </a:lnTo>
                  <a:lnTo>
                    <a:pt x="76914" y="8725"/>
                  </a:lnTo>
                  <a:lnTo>
                    <a:pt x="76721" y="8686"/>
                  </a:lnTo>
                  <a:lnTo>
                    <a:pt x="76528" y="8628"/>
                  </a:lnTo>
                  <a:lnTo>
                    <a:pt x="76123" y="8454"/>
                  </a:lnTo>
                  <a:lnTo>
                    <a:pt x="75717" y="8281"/>
                  </a:lnTo>
                  <a:lnTo>
                    <a:pt x="75312" y="8088"/>
                  </a:lnTo>
                  <a:lnTo>
                    <a:pt x="74907" y="7933"/>
                  </a:lnTo>
                  <a:lnTo>
                    <a:pt x="74714" y="7875"/>
                  </a:lnTo>
                  <a:lnTo>
                    <a:pt x="74521" y="7837"/>
                  </a:lnTo>
                  <a:lnTo>
                    <a:pt x="74328" y="7817"/>
                  </a:lnTo>
                  <a:lnTo>
                    <a:pt x="74154" y="7817"/>
                  </a:lnTo>
                  <a:lnTo>
                    <a:pt x="73961" y="7856"/>
                  </a:lnTo>
                  <a:lnTo>
                    <a:pt x="73787" y="7914"/>
                  </a:lnTo>
                  <a:lnTo>
                    <a:pt x="73614" y="8010"/>
                  </a:lnTo>
                  <a:lnTo>
                    <a:pt x="73459" y="8107"/>
                  </a:lnTo>
                  <a:lnTo>
                    <a:pt x="73286" y="8242"/>
                  </a:lnTo>
                  <a:lnTo>
                    <a:pt x="73131" y="8377"/>
                  </a:lnTo>
                  <a:lnTo>
                    <a:pt x="72803" y="8667"/>
                  </a:lnTo>
                  <a:lnTo>
                    <a:pt x="72475" y="8956"/>
                  </a:lnTo>
                  <a:lnTo>
                    <a:pt x="72321" y="9091"/>
                  </a:lnTo>
                  <a:lnTo>
                    <a:pt x="72147" y="9207"/>
                  </a:lnTo>
                  <a:lnTo>
                    <a:pt x="71992" y="9323"/>
                  </a:lnTo>
                  <a:lnTo>
                    <a:pt x="71819" y="9400"/>
                  </a:lnTo>
                  <a:lnTo>
                    <a:pt x="71645" y="9458"/>
                  </a:lnTo>
                  <a:lnTo>
                    <a:pt x="71452" y="9497"/>
                  </a:lnTo>
                  <a:lnTo>
                    <a:pt x="71278" y="9516"/>
                  </a:lnTo>
                  <a:lnTo>
                    <a:pt x="71105" y="9555"/>
                  </a:lnTo>
                  <a:lnTo>
                    <a:pt x="70738" y="9670"/>
                  </a:lnTo>
                  <a:lnTo>
                    <a:pt x="70390" y="9805"/>
                  </a:lnTo>
                  <a:lnTo>
                    <a:pt x="70062" y="9979"/>
                  </a:lnTo>
                  <a:lnTo>
                    <a:pt x="69715" y="10134"/>
                  </a:lnTo>
                  <a:lnTo>
                    <a:pt x="69367" y="10269"/>
                  </a:lnTo>
                  <a:lnTo>
                    <a:pt x="69001" y="10384"/>
                  </a:lnTo>
                  <a:lnTo>
                    <a:pt x="68827" y="10423"/>
                  </a:lnTo>
                  <a:lnTo>
                    <a:pt x="68653" y="10442"/>
                  </a:lnTo>
                  <a:lnTo>
                    <a:pt x="68557" y="10462"/>
                  </a:lnTo>
                  <a:lnTo>
                    <a:pt x="68460" y="10442"/>
                  </a:lnTo>
                  <a:lnTo>
                    <a:pt x="68267" y="10384"/>
                  </a:lnTo>
                  <a:lnTo>
                    <a:pt x="68055" y="10288"/>
                  </a:lnTo>
                  <a:lnTo>
                    <a:pt x="67843" y="10153"/>
                  </a:lnTo>
                  <a:lnTo>
                    <a:pt x="67630" y="9998"/>
                  </a:lnTo>
                  <a:lnTo>
                    <a:pt x="67418" y="9805"/>
                  </a:lnTo>
                  <a:lnTo>
                    <a:pt x="66974" y="9419"/>
                  </a:lnTo>
                  <a:lnTo>
                    <a:pt x="66530" y="9014"/>
                  </a:lnTo>
                  <a:lnTo>
                    <a:pt x="66299" y="8840"/>
                  </a:lnTo>
                  <a:lnTo>
                    <a:pt x="66086" y="8686"/>
                  </a:lnTo>
                  <a:lnTo>
                    <a:pt x="65874" y="8551"/>
                  </a:lnTo>
                  <a:lnTo>
                    <a:pt x="65681" y="8454"/>
                  </a:lnTo>
                  <a:lnTo>
                    <a:pt x="65469" y="8396"/>
                  </a:lnTo>
                  <a:lnTo>
                    <a:pt x="65372" y="8377"/>
                  </a:lnTo>
                  <a:lnTo>
                    <a:pt x="65295" y="8377"/>
                  </a:lnTo>
                  <a:lnTo>
                    <a:pt x="64562" y="8435"/>
                  </a:lnTo>
                  <a:lnTo>
                    <a:pt x="63809" y="8474"/>
                  </a:lnTo>
                  <a:lnTo>
                    <a:pt x="63075" y="8512"/>
                  </a:lnTo>
                  <a:lnTo>
                    <a:pt x="62342" y="8570"/>
                  </a:lnTo>
                  <a:lnTo>
                    <a:pt x="62226" y="8609"/>
                  </a:lnTo>
                  <a:lnTo>
                    <a:pt x="62110" y="8667"/>
                  </a:lnTo>
                  <a:lnTo>
                    <a:pt x="61995" y="8744"/>
                  </a:lnTo>
                  <a:lnTo>
                    <a:pt x="61898" y="8840"/>
                  </a:lnTo>
                  <a:lnTo>
                    <a:pt x="61802" y="8975"/>
                  </a:lnTo>
                  <a:lnTo>
                    <a:pt x="61705" y="9111"/>
                  </a:lnTo>
                  <a:lnTo>
                    <a:pt x="61531" y="9439"/>
                  </a:lnTo>
                  <a:lnTo>
                    <a:pt x="61358" y="9805"/>
                  </a:lnTo>
                  <a:lnTo>
                    <a:pt x="61184" y="10211"/>
                  </a:lnTo>
                  <a:lnTo>
                    <a:pt x="61010" y="10616"/>
                  </a:lnTo>
                  <a:lnTo>
                    <a:pt x="60837" y="10983"/>
                  </a:lnTo>
                  <a:lnTo>
                    <a:pt x="55664" y="10983"/>
                  </a:lnTo>
                  <a:lnTo>
                    <a:pt x="55085" y="10346"/>
                  </a:lnTo>
                  <a:lnTo>
                    <a:pt x="54795" y="10037"/>
                  </a:lnTo>
                  <a:lnTo>
                    <a:pt x="54506" y="9748"/>
                  </a:lnTo>
                  <a:lnTo>
                    <a:pt x="54236" y="9497"/>
                  </a:lnTo>
                  <a:lnTo>
                    <a:pt x="54101" y="9381"/>
                  </a:lnTo>
                  <a:lnTo>
                    <a:pt x="53965" y="9304"/>
                  </a:lnTo>
                  <a:lnTo>
                    <a:pt x="53830" y="9226"/>
                  </a:lnTo>
                  <a:lnTo>
                    <a:pt x="53714" y="9188"/>
                  </a:lnTo>
                  <a:lnTo>
                    <a:pt x="53579" y="9149"/>
                  </a:lnTo>
                  <a:lnTo>
                    <a:pt x="53464" y="9149"/>
                  </a:lnTo>
                  <a:lnTo>
                    <a:pt x="53328" y="9188"/>
                  </a:lnTo>
                  <a:lnTo>
                    <a:pt x="53193" y="9226"/>
                  </a:lnTo>
                  <a:lnTo>
                    <a:pt x="53058" y="9304"/>
                  </a:lnTo>
                  <a:lnTo>
                    <a:pt x="52923" y="9400"/>
                  </a:lnTo>
                  <a:lnTo>
                    <a:pt x="52807" y="9497"/>
                  </a:lnTo>
                  <a:lnTo>
                    <a:pt x="52672" y="9632"/>
                  </a:lnTo>
                  <a:lnTo>
                    <a:pt x="52421" y="9902"/>
                  </a:lnTo>
                  <a:lnTo>
                    <a:pt x="51939" y="10481"/>
                  </a:lnTo>
                  <a:lnTo>
                    <a:pt x="51688" y="10751"/>
                  </a:lnTo>
                  <a:lnTo>
                    <a:pt x="51572" y="10886"/>
                  </a:lnTo>
                  <a:lnTo>
                    <a:pt x="51437" y="10983"/>
                  </a:lnTo>
                  <a:lnTo>
                    <a:pt x="49295" y="10983"/>
                  </a:lnTo>
                  <a:lnTo>
                    <a:pt x="48909" y="10886"/>
                  </a:lnTo>
                  <a:lnTo>
                    <a:pt x="48523" y="10809"/>
                  </a:lnTo>
                  <a:lnTo>
                    <a:pt x="48156" y="10751"/>
                  </a:lnTo>
                  <a:lnTo>
                    <a:pt x="47789" y="10751"/>
                  </a:lnTo>
                  <a:lnTo>
                    <a:pt x="47480" y="10809"/>
                  </a:lnTo>
                  <a:lnTo>
                    <a:pt x="47152" y="10848"/>
                  </a:lnTo>
                  <a:lnTo>
                    <a:pt x="46515" y="10983"/>
                  </a:lnTo>
                  <a:lnTo>
                    <a:pt x="0" y="10983"/>
                  </a:lnTo>
                  <a:lnTo>
                    <a:pt x="0" y="21907"/>
                  </a:lnTo>
                  <a:lnTo>
                    <a:pt x="184632" y="21907"/>
                  </a:lnTo>
                  <a:lnTo>
                    <a:pt x="184632" y="15075"/>
                  </a:lnTo>
                  <a:lnTo>
                    <a:pt x="184632" y="10983"/>
                  </a:lnTo>
                  <a:lnTo>
                    <a:pt x="184632" y="136"/>
                  </a:lnTo>
                  <a:lnTo>
                    <a:pt x="184516" y="309"/>
                  </a:lnTo>
                  <a:lnTo>
                    <a:pt x="184401" y="483"/>
                  </a:lnTo>
                  <a:lnTo>
                    <a:pt x="184266" y="657"/>
                  </a:lnTo>
                  <a:lnTo>
                    <a:pt x="184111" y="792"/>
                  </a:lnTo>
                  <a:lnTo>
                    <a:pt x="183937" y="908"/>
                  </a:lnTo>
                  <a:lnTo>
                    <a:pt x="183725" y="1004"/>
                  </a:lnTo>
                  <a:lnTo>
                    <a:pt x="183474" y="1062"/>
                  </a:lnTo>
                  <a:lnTo>
                    <a:pt x="183185" y="1101"/>
                  </a:lnTo>
                  <a:lnTo>
                    <a:pt x="182876" y="1139"/>
                  </a:lnTo>
                  <a:lnTo>
                    <a:pt x="182548" y="1217"/>
                  </a:lnTo>
                  <a:lnTo>
                    <a:pt x="182200" y="1313"/>
                  </a:lnTo>
                  <a:lnTo>
                    <a:pt x="181853" y="1410"/>
                  </a:lnTo>
                  <a:lnTo>
                    <a:pt x="181486" y="1525"/>
                  </a:lnTo>
                  <a:lnTo>
                    <a:pt x="181100" y="1622"/>
                  </a:lnTo>
                  <a:lnTo>
                    <a:pt x="180695" y="1699"/>
                  </a:lnTo>
                  <a:lnTo>
                    <a:pt x="180270" y="1738"/>
                  </a:lnTo>
                  <a:lnTo>
                    <a:pt x="179942" y="1776"/>
                  </a:lnTo>
                  <a:lnTo>
                    <a:pt x="179595" y="1834"/>
                  </a:lnTo>
                  <a:lnTo>
                    <a:pt x="179247" y="1931"/>
                  </a:lnTo>
                  <a:lnTo>
                    <a:pt x="178900" y="2046"/>
                  </a:lnTo>
                  <a:lnTo>
                    <a:pt x="178533" y="2143"/>
                  </a:lnTo>
                  <a:lnTo>
                    <a:pt x="178166" y="2239"/>
                  </a:lnTo>
                  <a:lnTo>
                    <a:pt x="177780" y="2317"/>
                  </a:lnTo>
                  <a:lnTo>
                    <a:pt x="177375" y="2355"/>
                  </a:lnTo>
                  <a:lnTo>
                    <a:pt x="177201" y="2355"/>
                  </a:lnTo>
                  <a:lnTo>
                    <a:pt x="177028" y="2336"/>
                  </a:lnTo>
                  <a:lnTo>
                    <a:pt x="176854" y="2278"/>
                  </a:lnTo>
                  <a:lnTo>
                    <a:pt x="176661" y="2220"/>
                  </a:lnTo>
                  <a:lnTo>
                    <a:pt x="176294" y="2027"/>
                  </a:lnTo>
                  <a:lnTo>
                    <a:pt x="175908" y="1834"/>
                  </a:lnTo>
                  <a:lnTo>
                    <a:pt x="175503" y="1641"/>
                  </a:lnTo>
                  <a:lnTo>
                    <a:pt x="175117" y="1467"/>
                  </a:lnTo>
                  <a:lnTo>
                    <a:pt x="174924" y="1390"/>
                  </a:lnTo>
                  <a:lnTo>
                    <a:pt x="174712" y="1352"/>
                  </a:lnTo>
                  <a:lnTo>
                    <a:pt x="174519" y="1313"/>
                  </a:lnTo>
                  <a:lnTo>
                    <a:pt x="174326" y="1313"/>
                  </a:lnTo>
                  <a:lnTo>
                    <a:pt x="174152" y="1332"/>
                  </a:lnTo>
                  <a:lnTo>
                    <a:pt x="173978" y="1390"/>
                  </a:lnTo>
                  <a:lnTo>
                    <a:pt x="173804" y="1467"/>
                  </a:lnTo>
                  <a:lnTo>
                    <a:pt x="173631" y="1545"/>
                  </a:lnTo>
                  <a:lnTo>
                    <a:pt x="173283" y="1776"/>
                  </a:lnTo>
                  <a:lnTo>
                    <a:pt x="172955" y="2046"/>
                  </a:lnTo>
                  <a:lnTo>
                    <a:pt x="172608" y="2297"/>
                  </a:lnTo>
                  <a:lnTo>
                    <a:pt x="172434" y="2413"/>
                  </a:lnTo>
                  <a:lnTo>
                    <a:pt x="172241" y="2529"/>
                  </a:lnTo>
                  <a:lnTo>
                    <a:pt x="172067" y="2625"/>
                  </a:lnTo>
                  <a:lnTo>
                    <a:pt x="171874" y="2703"/>
                  </a:lnTo>
                  <a:lnTo>
                    <a:pt x="171701" y="2741"/>
                  </a:lnTo>
                  <a:lnTo>
                    <a:pt x="171508" y="2780"/>
                  </a:lnTo>
                  <a:lnTo>
                    <a:pt x="171411" y="2780"/>
                  </a:lnTo>
                  <a:lnTo>
                    <a:pt x="171315" y="2761"/>
                  </a:lnTo>
                  <a:lnTo>
                    <a:pt x="171141" y="2683"/>
                  </a:lnTo>
                  <a:lnTo>
                    <a:pt x="170948" y="2568"/>
                  </a:lnTo>
                  <a:lnTo>
                    <a:pt x="170755" y="2413"/>
                  </a:lnTo>
                  <a:lnTo>
                    <a:pt x="170543" y="2220"/>
                  </a:lnTo>
                  <a:lnTo>
                    <a:pt x="170350" y="2027"/>
                  </a:lnTo>
                  <a:lnTo>
                    <a:pt x="169925" y="1564"/>
                  </a:lnTo>
                  <a:lnTo>
                    <a:pt x="169520" y="1120"/>
                  </a:lnTo>
                  <a:lnTo>
                    <a:pt x="169307" y="908"/>
                  </a:lnTo>
                  <a:lnTo>
                    <a:pt x="169095" y="734"/>
                  </a:lnTo>
                  <a:lnTo>
                    <a:pt x="168883" y="580"/>
                  </a:lnTo>
                  <a:lnTo>
                    <a:pt x="168690" y="464"/>
                  </a:lnTo>
                  <a:lnTo>
                    <a:pt x="168497" y="387"/>
                  </a:lnTo>
                  <a:lnTo>
                    <a:pt x="168400" y="367"/>
                  </a:lnTo>
                  <a:lnTo>
                    <a:pt x="168304" y="367"/>
                  </a:lnTo>
                  <a:lnTo>
                    <a:pt x="167937" y="406"/>
                  </a:lnTo>
                  <a:lnTo>
                    <a:pt x="167590" y="464"/>
                  </a:lnTo>
                  <a:lnTo>
                    <a:pt x="166856" y="599"/>
                  </a:lnTo>
                  <a:lnTo>
                    <a:pt x="166123" y="734"/>
                  </a:lnTo>
                  <a:lnTo>
                    <a:pt x="165756" y="792"/>
                  </a:lnTo>
                  <a:lnTo>
                    <a:pt x="165370" y="831"/>
                  </a:lnTo>
                  <a:lnTo>
                    <a:pt x="165196" y="850"/>
                  </a:lnTo>
                  <a:lnTo>
                    <a:pt x="165023" y="888"/>
                  </a:lnTo>
                  <a:lnTo>
                    <a:pt x="164675" y="985"/>
                  </a:lnTo>
                  <a:lnTo>
                    <a:pt x="164308" y="1120"/>
                  </a:lnTo>
                  <a:lnTo>
                    <a:pt x="163961" y="1274"/>
                  </a:lnTo>
                  <a:lnTo>
                    <a:pt x="163614" y="1429"/>
                  </a:lnTo>
                  <a:lnTo>
                    <a:pt x="163247" y="1564"/>
                  </a:lnTo>
                  <a:lnTo>
                    <a:pt x="162880" y="1660"/>
                  </a:lnTo>
                  <a:lnTo>
                    <a:pt x="162687" y="1699"/>
                  </a:lnTo>
                  <a:lnTo>
                    <a:pt x="162494" y="1718"/>
                  </a:lnTo>
                  <a:lnTo>
                    <a:pt x="162320" y="1718"/>
                  </a:lnTo>
                  <a:lnTo>
                    <a:pt x="162147" y="1699"/>
                  </a:lnTo>
                  <a:lnTo>
                    <a:pt x="161954" y="1680"/>
                  </a:lnTo>
                  <a:lnTo>
                    <a:pt x="161761" y="1622"/>
                  </a:lnTo>
                  <a:lnTo>
                    <a:pt x="161394" y="1506"/>
                  </a:lnTo>
                  <a:lnTo>
                    <a:pt x="161008" y="1371"/>
                  </a:lnTo>
                  <a:lnTo>
                    <a:pt x="160622" y="1236"/>
                  </a:lnTo>
                  <a:lnTo>
                    <a:pt x="160217" y="1120"/>
                  </a:lnTo>
                  <a:lnTo>
                    <a:pt x="160024" y="1081"/>
                  </a:lnTo>
                  <a:lnTo>
                    <a:pt x="159831" y="1043"/>
                  </a:lnTo>
                  <a:lnTo>
                    <a:pt x="159638" y="1024"/>
                  </a:lnTo>
                  <a:lnTo>
                    <a:pt x="159271" y="1024"/>
                  </a:lnTo>
                  <a:lnTo>
                    <a:pt x="159097" y="1004"/>
                  </a:lnTo>
                  <a:lnTo>
                    <a:pt x="158904" y="946"/>
                  </a:lnTo>
                  <a:lnTo>
                    <a:pt x="158711" y="888"/>
                  </a:lnTo>
                  <a:lnTo>
                    <a:pt x="158325" y="715"/>
                  </a:lnTo>
                  <a:lnTo>
                    <a:pt x="157939" y="502"/>
                  </a:lnTo>
                  <a:lnTo>
                    <a:pt x="157534" y="309"/>
                  </a:lnTo>
                  <a:lnTo>
                    <a:pt x="157148" y="136"/>
                  </a:lnTo>
                  <a:lnTo>
                    <a:pt x="156936" y="78"/>
                  </a:lnTo>
                  <a:lnTo>
                    <a:pt x="156743" y="20"/>
                  </a:lnTo>
                  <a:lnTo>
                    <a:pt x="1565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 spd="slow">
    <p:push dir="u"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 userDrawn="1">
  <p:cSld name="BIG_NUMBER">
    <p:spTree>
      <p:nvGrpSpPr>
        <p:cNvPr id="1" name="Shape 29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32" name="Google Shape;2932;p11"/>
          <p:cNvGrpSpPr/>
          <p:nvPr/>
        </p:nvGrpSpPr>
        <p:grpSpPr>
          <a:xfrm rot="3278007">
            <a:off x="-2884052" y="1310215"/>
            <a:ext cx="6100886" cy="3234388"/>
            <a:chOff x="3939550" y="4143175"/>
            <a:chExt cx="2329150" cy="1234800"/>
          </a:xfrm>
        </p:grpSpPr>
        <p:sp>
          <p:nvSpPr>
            <p:cNvPr id="2933" name="Google Shape;2933;p11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extrusionOk="0">
                  <a:moveTo>
                    <a:pt x="17506" y="0"/>
                  </a:move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11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fill="none" extrusionOk="0">
                  <a:moveTo>
                    <a:pt x="17506" y="0"/>
                  </a:moveTo>
                  <a:lnTo>
                    <a:pt x="17506" y="0"/>
                  </a:ln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276" y="3455"/>
                  </a:lnTo>
                  <a:lnTo>
                    <a:pt x="12276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888" y="9728"/>
                  </a:lnTo>
                  <a:lnTo>
                    <a:pt x="888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873" y="19321"/>
                  </a:lnTo>
                  <a:lnTo>
                    <a:pt x="1892" y="19321"/>
                  </a:lnTo>
                  <a:lnTo>
                    <a:pt x="1892" y="19321"/>
                  </a:lnTo>
                  <a:lnTo>
                    <a:pt x="1911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643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444" y="6215"/>
                  </a:lnTo>
                  <a:lnTo>
                    <a:pt x="21444" y="6215"/>
                  </a:lnTo>
                  <a:lnTo>
                    <a:pt x="21174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11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extrusionOk="0">
                  <a:moveTo>
                    <a:pt x="6350" y="1"/>
                  </a:move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11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fill="none" extrusionOk="0">
                  <a:moveTo>
                    <a:pt x="6563" y="1"/>
                  </a:moveTo>
                  <a:lnTo>
                    <a:pt x="6563" y="1"/>
                  </a:lnTo>
                  <a:lnTo>
                    <a:pt x="6563" y="1"/>
                  </a:lnTo>
                  <a:lnTo>
                    <a:pt x="6563" y="1"/>
                  </a:lnTo>
                  <a:lnTo>
                    <a:pt x="6350" y="1"/>
                  </a:ln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1851" y="4691"/>
                  </a:lnTo>
                  <a:lnTo>
                    <a:pt x="11851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lnTo>
                    <a:pt x="6582" y="1"/>
                  </a:lnTo>
                  <a:lnTo>
                    <a:pt x="6582" y="1"/>
                  </a:lnTo>
                  <a:lnTo>
                    <a:pt x="656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11"/>
            <p:cNvSpPr/>
            <p:nvPr/>
          </p:nvSpPr>
          <p:spPr>
            <a:xfrm>
              <a:off x="3988750" y="4846200"/>
              <a:ext cx="390200" cy="444925"/>
            </a:xfrm>
            <a:custGeom>
              <a:avLst/>
              <a:gdLst/>
              <a:ahLst/>
              <a:cxnLst/>
              <a:rect l="l" t="t" r="r" b="b"/>
              <a:pathLst>
                <a:path w="15608" h="17797" extrusionOk="0">
                  <a:moveTo>
                    <a:pt x="11369" y="1"/>
                  </a:move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607" y="7385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11"/>
            <p:cNvSpPr/>
            <p:nvPr/>
          </p:nvSpPr>
          <p:spPr>
            <a:xfrm>
              <a:off x="3988750" y="4846200"/>
              <a:ext cx="390400" cy="444925"/>
            </a:xfrm>
            <a:custGeom>
              <a:avLst/>
              <a:gdLst/>
              <a:ahLst/>
              <a:cxnLst/>
              <a:rect l="l" t="t" r="r" b="b"/>
              <a:pathLst>
                <a:path w="15616" h="17797" fill="none" extrusionOk="0">
                  <a:moveTo>
                    <a:pt x="11369" y="1"/>
                  </a:moveTo>
                  <a:lnTo>
                    <a:pt x="11369" y="1"/>
                  </a:ln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614" y="15712"/>
                  </a:lnTo>
                  <a:lnTo>
                    <a:pt x="4614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832" y="11678"/>
                  </a:lnTo>
                  <a:lnTo>
                    <a:pt x="11832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lnTo>
                    <a:pt x="113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11"/>
            <p:cNvSpPr/>
            <p:nvPr/>
          </p:nvSpPr>
          <p:spPr>
            <a:xfrm>
              <a:off x="4062600" y="5238975"/>
              <a:ext cx="101825" cy="52150"/>
            </a:xfrm>
            <a:custGeom>
              <a:avLst/>
              <a:gdLst/>
              <a:ahLst/>
              <a:cxnLst/>
              <a:rect l="l" t="t" r="r" b="b"/>
              <a:pathLst>
                <a:path w="4073" h="2086" extrusionOk="0">
                  <a:moveTo>
                    <a:pt x="4053" y="2047"/>
                  </a:moveTo>
                  <a:lnTo>
                    <a:pt x="4053" y="2047"/>
                  </a:lnTo>
                  <a:lnTo>
                    <a:pt x="4072" y="2085"/>
                  </a:lnTo>
                  <a:lnTo>
                    <a:pt x="4072" y="2085"/>
                  </a:lnTo>
                  <a:lnTo>
                    <a:pt x="4053" y="2047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641" y="1"/>
                  </a:lnTo>
                  <a:lnTo>
                    <a:pt x="1660" y="1"/>
                  </a:lnTo>
                  <a:lnTo>
                    <a:pt x="1660" y="1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11"/>
            <p:cNvSpPr/>
            <p:nvPr/>
          </p:nvSpPr>
          <p:spPr>
            <a:xfrm>
              <a:off x="4163925" y="5290125"/>
              <a:ext cx="500" cy="1000"/>
            </a:xfrm>
            <a:custGeom>
              <a:avLst/>
              <a:gdLst/>
              <a:ahLst/>
              <a:cxnLst/>
              <a:rect l="l" t="t" r="r" b="b"/>
              <a:pathLst>
                <a:path w="20" h="4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11"/>
            <p:cNvSpPr/>
            <p:nvPr/>
          </p:nvSpPr>
          <p:spPr>
            <a:xfrm>
              <a:off x="4062600" y="5238975"/>
              <a:ext cx="41025" cy="16925"/>
            </a:xfrm>
            <a:custGeom>
              <a:avLst/>
              <a:gdLst/>
              <a:ahLst/>
              <a:cxnLst/>
              <a:rect l="l" t="t" r="r" b="b"/>
              <a:pathLst>
                <a:path w="1641" h="677" fill="none" extrusionOk="0"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11"/>
            <p:cNvSpPr/>
            <p:nvPr/>
          </p:nvSpPr>
          <p:spPr>
            <a:xfrm>
              <a:off x="4103600" y="52389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11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extrusionOk="0">
                  <a:moveTo>
                    <a:pt x="12025" y="0"/>
                  </a:move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11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fill="none" extrusionOk="0">
                  <a:moveTo>
                    <a:pt x="12237" y="0"/>
                  </a:moveTo>
                  <a:lnTo>
                    <a:pt x="12237" y="0"/>
                  </a:lnTo>
                  <a:lnTo>
                    <a:pt x="12025" y="0"/>
                  </a:ln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7200" y="2741"/>
                  </a:lnTo>
                  <a:lnTo>
                    <a:pt x="7200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3610" y="12179"/>
                  </a:lnTo>
                  <a:lnTo>
                    <a:pt x="3610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103" y="14727"/>
                  </a:lnTo>
                  <a:lnTo>
                    <a:pt x="7103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lnTo>
                    <a:pt x="1223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11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extrusionOk="0">
                  <a:moveTo>
                    <a:pt x="26906" y="1"/>
                  </a:move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48" y="16495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11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fill="none" extrusionOk="0">
                  <a:moveTo>
                    <a:pt x="26925" y="1"/>
                  </a:moveTo>
                  <a:lnTo>
                    <a:pt x="26925" y="1"/>
                  </a:lnTo>
                  <a:lnTo>
                    <a:pt x="26906" y="1"/>
                  </a:lnTo>
                  <a:lnTo>
                    <a:pt x="26906" y="1"/>
                  </a:ln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802" y="310"/>
                  </a:lnTo>
                  <a:lnTo>
                    <a:pt x="24783" y="310"/>
                  </a:lnTo>
                  <a:lnTo>
                    <a:pt x="24783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01" y="4556"/>
                  </a:lnTo>
                  <a:lnTo>
                    <a:pt x="14901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446" y="7779"/>
                  </a:lnTo>
                  <a:lnTo>
                    <a:pt x="11408" y="7779"/>
                  </a:lnTo>
                  <a:lnTo>
                    <a:pt x="11408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173" y="20788"/>
                  </a:lnTo>
                  <a:lnTo>
                    <a:pt x="5173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224" y="29512"/>
                  </a:lnTo>
                  <a:lnTo>
                    <a:pt x="3224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29975" y="15268"/>
                  </a:lnTo>
                  <a:lnTo>
                    <a:pt x="29975" y="15268"/>
                  </a:lnTo>
                  <a:lnTo>
                    <a:pt x="30226" y="15268"/>
                  </a:lnTo>
                  <a:lnTo>
                    <a:pt x="30322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lnTo>
                    <a:pt x="26925" y="1"/>
                  </a:lnTo>
                  <a:lnTo>
                    <a:pt x="269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11"/>
            <p:cNvSpPr/>
            <p:nvPr/>
          </p:nvSpPr>
          <p:spPr>
            <a:xfrm>
              <a:off x="4774300" y="4618450"/>
              <a:ext cx="127900" cy="14025"/>
            </a:xfrm>
            <a:custGeom>
              <a:avLst/>
              <a:gdLst/>
              <a:ahLst/>
              <a:cxnLst/>
              <a:rect l="l" t="t" r="r" b="b"/>
              <a:pathLst>
                <a:path w="5116" h="561" extrusionOk="0">
                  <a:moveTo>
                    <a:pt x="5116" y="560"/>
                  </a:moveTo>
                  <a:lnTo>
                    <a:pt x="5116" y="560"/>
                  </a:lnTo>
                  <a:lnTo>
                    <a:pt x="5116" y="560"/>
                  </a:lnTo>
                  <a:lnTo>
                    <a:pt x="5116" y="560"/>
                  </a:lnTo>
                  <a:close/>
                  <a:moveTo>
                    <a:pt x="5077" y="541"/>
                  </a:moveTo>
                  <a:lnTo>
                    <a:pt x="5077" y="541"/>
                  </a:lnTo>
                  <a:lnTo>
                    <a:pt x="5096" y="541"/>
                  </a:lnTo>
                  <a:lnTo>
                    <a:pt x="5096" y="541"/>
                  </a:lnTo>
                  <a:lnTo>
                    <a:pt x="5077" y="541"/>
                  </a:lnTo>
                  <a:close/>
                  <a:moveTo>
                    <a:pt x="20" y="310"/>
                  </a:moveTo>
                  <a:lnTo>
                    <a:pt x="20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20" y="310"/>
                  </a:lnTo>
                  <a:close/>
                  <a:moveTo>
                    <a:pt x="2143" y="1"/>
                  </a:moveTo>
                  <a:lnTo>
                    <a:pt x="2143" y="1"/>
                  </a:lnTo>
                  <a:lnTo>
                    <a:pt x="1603" y="20"/>
                  </a:lnTo>
                  <a:lnTo>
                    <a:pt x="1082" y="78"/>
                  </a:lnTo>
                  <a:lnTo>
                    <a:pt x="541" y="174"/>
                  </a:lnTo>
                  <a:lnTo>
                    <a:pt x="39" y="310"/>
                  </a:lnTo>
                  <a:lnTo>
                    <a:pt x="39" y="310"/>
                  </a:lnTo>
                  <a:lnTo>
                    <a:pt x="541" y="174"/>
                  </a:lnTo>
                  <a:lnTo>
                    <a:pt x="1082" y="78"/>
                  </a:lnTo>
                  <a:lnTo>
                    <a:pt x="1603" y="20"/>
                  </a:lnTo>
                  <a:lnTo>
                    <a:pt x="2143" y="1"/>
                  </a:lnTo>
                  <a:close/>
                  <a:moveTo>
                    <a:pt x="2162" y="1"/>
                  </a:move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11"/>
            <p:cNvSpPr/>
            <p:nvPr/>
          </p:nvSpPr>
          <p:spPr>
            <a:xfrm>
              <a:off x="4902175" y="463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11"/>
            <p:cNvSpPr/>
            <p:nvPr/>
          </p:nvSpPr>
          <p:spPr>
            <a:xfrm>
              <a:off x="4901200" y="46319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11"/>
            <p:cNvSpPr/>
            <p:nvPr/>
          </p:nvSpPr>
          <p:spPr>
            <a:xfrm>
              <a:off x="4774300" y="46261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11"/>
            <p:cNvSpPr/>
            <p:nvPr/>
          </p:nvSpPr>
          <p:spPr>
            <a:xfrm>
              <a:off x="4775275" y="4618450"/>
              <a:ext cx="52625" cy="7750"/>
            </a:xfrm>
            <a:custGeom>
              <a:avLst/>
              <a:gdLst/>
              <a:ahLst/>
              <a:cxnLst/>
              <a:rect l="l" t="t" r="r" b="b"/>
              <a:pathLst>
                <a:path w="2105" h="310" fill="none" extrusionOk="0">
                  <a:moveTo>
                    <a:pt x="2104" y="1"/>
                  </a:moveTo>
                  <a:lnTo>
                    <a:pt x="2104" y="1"/>
                  </a:lnTo>
                  <a:lnTo>
                    <a:pt x="1564" y="20"/>
                  </a:lnTo>
                  <a:lnTo>
                    <a:pt x="1043" y="78"/>
                  </a:lnTo>
                  <a:lnTo>
                    <a:pt x="502" y="174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502" y="174"/>
                  </a:lnTo>
                  <a:lnTo>
                    <a:pt x="1043" y="78"/>
                  </a:lnTo>
                  <a:lnTo>
                    <a:pt x="1564" y="20"/>
                  </a:lnTo>
                  <a:lnTo>
                    <a:pt x="210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11"/>
            <p:cNvSpPr/>
            <p:nvPr/>
          </p:nvSpPr>
          <p:spPr>
            <a:xfrm>
              <a:off x="4828350" y="46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11"/>
            <p:cNvSpPr/>
            <p:nvPr/>
          </p:nvSpPr>
          <p:spPr>
            <a:xfrm>
              <a:off x="4155225" y="5356225"/>
              <a:ext cx="86400" cy="21750"/>
            </a:xfrm>
            <a:custGeom>
              <a:avLst/>
              <a:gdLst/>
              <a:ahLst/>
              <a:cxnLst/>
              <a:rect l="l" t="t" r="r" b="b"/>
              <a:pathLst>
                <a:path w="3456" h="870" extrusionOk="0">
                  <a:moveTo>
                    <a:pt x="3456" y="1"/>
                  </a:move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close/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  <a:close/>
                  <a:moveTo>
                    <a:pt x="3321" y="1"/>
                  </a:moveTo>
                  <a:lnTo>
                    <a:pt x="3321" y="1"/>
                  </a:lnTo>
                  <a:lnTo>
                    <a:pt x="3321" y="1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11"/>
            <p:cNvSpPr/>
            <p:nvPr/>
          </p:nvSpPr>
          <p:spPr>
            <a:xfrm>
              <a:off x="4241600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11"/>
            <p:cNvSpPr/>
            <p:nvPr/>
          </p:nvSpPr>
          <p:spPr>
            <a:xfrm>
              <a:off x="4155225" y="5356225"/>
              <a:ext cx="80625" cy="21750"/>
            </a:xfrm>
            <a:custGeom>
              <a:avLst/>
              <a:gdLst/>
              <a:ahLst/>
              <a:cxnLst/>
              <a:rect l="l" t="t" r="r" b="b"/>
              <a:pathLst>
                <a:path w="3225" h="870" fill="none" extrusionOk="0"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11"/>
            <p:cNvSpPr/>
            <p:nvPr/>
          </p:nvSpPr>
          <p:spPr>
            <a:xfrm>
              <a:off x="4238225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11"/>
            <p:cNvSpPr/>
            <p:nvPr/>
          </p:nvSpPr>
          <p:spPr>
            <a:xfrm>
              <a:off x="4297575" y="5011225"/>
              <a:ext cx="12575" cy="3900"/>
            </a:xfrm>
            <a:custGeom>
              <a:avLst/>
              <a:gdLst/>
              <a:ahLst/>
              <a:cxnLst/>
              <a:rect l="l" t="t" r="r" b="b"/>
              <a:pathLst>
                <a:path w="503" h="156" extrusionOk="0">
                  <a:moveTo>
                    <a:pt x="502" y="1"/>
                  </a:moveTo>
                  <a:lnTo>
                    <a:pt x="251" y="59"/>
                  </a:lnTo>
                  <a:lnTo>
                    <a:pt x="1" y="155"/>
                  </a:lnTo>
                  <a:lnTo>
                    <a:pt x="251" y="78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11"/>
            <p:cNvSpPr/>
            <p:nvPr/>
          </p:nvSpPr>
          <p:spPr>
            <a:xfrm>
              <a:off x="42942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11"/>
            <p:cNvSpPr/>
            <p:nvPr/>
          </p:nvSpPr>
          <p:spPr>
            <a:xfrm>
              <a:off x="4156675" y="5138125"/>
              <a:ext cx="126925" cy="101850"/>
            </a:xfrm>
            <a:custGeom>
              <a:avLst/>
              <a:gdLst/>
              <a:ahLst/>
              <a:cxnLst/>
              <a:rect l="l" t="t" r="r" b="b"/>
              <a:pathLst>
                <a:path w="5077" h="4074" fill="none" extrusionOk="0">
                  <a:moveTo>
                    <a:pt x="5077" y="1"/>
                  </a:moveTo>
                  <a:lnTo>
                    <a:pt x="5077" y="1"/>
                  </a:lnTo>
                  <a:lnTo>
                    <a:pt x="4807" y="1"/>
                  </a:lnTo>
                  <a:lnTo>
                    <a:pt x="4498" y="20"/>
                  </a:lnTo>
                  <a:lnTo>
                    <a:pt x="4131" y="59"/>
                  </a:lnTo>
                  <a:lnTo>
                    <a:pt x="3745" y="117"/>
                  </a:lnTo>
                  <a:lnTo>
                    <a:pt x="3340" y="194"/>
                  </a:lnTo>
                  <a:lnTo>
                    <a:pt x="2915" y="310"/>
                  </a:lnTo>
                  <a:lnTo>
                    <a:pt x="2471" y="464"/>
                  </a:lnTo>
                  <a:lnTo>
                    <a:pt x="2066" y="638"/>
                  </a:lnTo>
                  <a:lnTo>
                    <a:pt x="1854" y="754"/>
                  </a:lnTo>
                  <a:lnTo>
                    <a:pt x="1661" y="869"/>
                  </a:lnTo>
                  <a:lnTo>
                    <a:pt x="1468" y="1004"/>
                  </a:lnTo>
                  <a:lnTo>
                    <a:pt x="1275" y="1159"/>
                  </a:lnTo>
                  <a:lnTo>
                    <a:pt x="1101" y="1313"/>
                  </a:lnTo>
                  <a:lnTo>
                    <a:pt x="927" y="1487"/>
                  </a:lnTo>
                  <a:lnTo>
                    <a:pt x="773" y="1680"/>
                  </a:lnTo>
                  <a:lnTo>
                    <a:pt x="618" y="1873"/>
                  </a:lnTo>
                  <a:lnTo>
                    <a:pt x="483" y="2085"/>
                  </a:lnTo>
                  <a:lnTo>
                    <a:pt x="367" y="2317"/>
                  </a:lnTo>
                  <a:lnTo>
                    <a:pt x="252" y="2568"/>
                  </a:lnTo>
                  <a:lnTo>
                    <a:pt x="174" y="2838"/>
                  </a:lnTo>
                  <a:lnTo>
                    <a:pt x="97" y="3108"/>
                  </a:lnTo>
                  <a:lnTo>
                    <a:pt x="39" y="3417"/>
                  </a:lnTo>
                  <a:lnTo>
                    <a:pt x="20" y="3726"/>
                  </a:lnTo>
                  <a:lnTo>
                    <a:pt x="1" y="4073"/>
                  </a:lnTo>
                  <a:lnTo>
                    <a:pt x="1" y="4073"/>
                  </a:lnTo>
                  <a:lnTo>
                    <a:pt x="20" y="3726"/>
                  </a:lnTo>
                  <a:lnTo>
                    <a:pt x="39" y="3417"/>
                  </a:lnTo>
                  <a:lnTo>
                    <a:pt x="97" y="3108"/>
                  </a:lnTo>
                  <a:lnTo>
                    <a:pt x="174" y="2838"/>
                  </a:lnTo>
                  <a:lnTo>
                    <a:pt x="252" y="2568"/>
                  </a:lnTo>
                  <a:lnTo>
                    <a:pt x="367" y="2317"/>
                  </a:lnTo>
                  <a:lnTo>
                    <a:pt x="483" y="2085"/>
                  </a:lnTo>
                  <a:lnTo>
                    <a:pt x="618" y="1873"/>
                  </a:lnTo>
                  <a:lnTo>
                    <a:pt x="773" y="1680"/>
                  </a:lnTo>
                  <a:lnTo>
                    <a:pt x="927" y="1487"/>
                  </a:lnTo>
                  <a:lnTo>
                    <a:pt x="1101" y="1313"/>
                  </a:lnTo>
                  <a:lnTo>
                    <a:pt x="1275" y="1159"/>
                  </a:lnTo>
                  <a:lnTo>
                    <a:pt x="1468" y="1004"/>
                  </a:lnTo>
                  <a:lnTo>
                    <a:pt x="1661" y="869"/>
                  </a:lnTo>
                  <a:lnTo>
                    <a:pt x="1854" y="754"/>
                  </a:lnTo>
                  <a:lnTo>
                    <a:pt x="2066" y="638"/>
                  </a:lnTo>
                  <a:lnTo>
                    <a:pt x="2471" y="464"/>
                  </a:lnTo>
                  <a:lnTo>
                    <a:pt x="2915" y="310"/>
                  </a:lnTo>
                  <a:lnTo>
                    <a:pt x="3340" y="194"/>
                  </a:lnTo>
                  <a:lnTo>
                    <a:pt x="3745" y="117"/>
                  </a:lnTo>
                  <a:lnTo>
                    <a:pt x="4131" y="59"/>
                  </a:lnTo>
                  <a:lnTo>
                    <a:pt x="4498" y="20"/>
                  </a:lnTo>
                  <a:lnTo>
                    <a:pt x="4807" y="1"/>
                  </a:lnTo>
                  <a:lnTo>
                    <a:pt x="50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11"/>
            <p:cNvSpPr/>
            <p:nvPr/>
          </p:nvSpPr>
          <p:spPr>
            <a:xfrm>
              <a:off x="4283575" y="51381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11"/>
            <p:cNvSpPr/>
            <p:nvPr/>
          </p:nvSpPr>
          <p:spPr>
            <a:xfrm>
              <a:off x="42860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11"/>
            <p:cNvSpPr/>
            <p:nvPr/>
          </p:nvSpPr>
          <p:spPr>
            <a:xfrm>
              <a:off x="4379125" y="503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11"/>
            <p:cNvSpPr/>
            <p:nvPr/>
          </p:nvSpPr>
          <p:spPr>
            <a:xfrm>
              <a:off x="4378650" y="503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11"/>
            <p:cNvSpPr/>
            <p:nvPr/>
          </p:nvSpPr>
          <p:spPr>
            <a:xfrm>
              <a:off x="4258975" y="5010275"/>
              <a:ext cx="63225" cy="60800"/>
            </a:xfrm>
            <a:custGeom>
              <a:avLst/>
              <a:gdLst/>
              <a:ahLst/>
              <a:cxnLst/>
              <a:rect l="l" t="t" r="r" b="b"/>
              <a:pathLst>
                <a:path w="2529" h="2432" fill="none" extrusionOk="0">
                  <a:moveTo>
                    <a:pt x="2529" y="0"/>
                  </a:moveTo>
                  <a:lnTo>
                    <a:pt x="2529" y="0"/>
                  </a:lnTo>
                  <a:lnTo>
                    <a:pt x="2278" y="19"/>
                  </a:lnTo>
                  <a:lnTo>
                    <a:pt x="2046" y="39"/>
                  </a:lnTo>
                  <a:lnTo>
                    <a:pt x="1795" y="97"/>
                  </a:lnTo>
                  <a:lnTo>
                    <a:pt x="1545" y="193"/>
                  </a:lnTo>
                  <a:lnTo>
                    <a:pt x="1313" y="328"/>
                  </a:lnTo>
                  <a:lnTo>
                    <a:pt x="1081" y="483"/>
                  </a:lnTo>
                  <a:lnTo>
                    <a:pt x="850" y="676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464" y="1100"/>
                  </a:lnTo>
                  <a:lnTo>
                    <a:pt x="329" y="1293"/>
                  </a:lnTo>
                  <a:lnTo>
                    <a:pt x="232" y="1486"/>
                  </a:lnTo>
                  <a:lnTo>
                    <a:pt x="155" y="1679"/>
                  </a:lnTo>
                  <a:lnTo>
                    <a:pt x="78" y="1872"/>
                  </a:lnTo>
                  <a:lnTo>
                    <a:pt x="39" y="2065"/>
                  </a:lnTo>
                  <a:lnTo>
                    <a:pt x="20" y="2239"/>
                  </a:lnTo>
                  <a:lnTo>
                    <a:pt x="0" y="2432"/>
                  </a:lnTo>
                  <a:lnTo>
                    <a:pt x="0" y="2432"/>
                  </a:lnTo>
                  <a:lnTo>
                    <a:pt x="20" y="2239"/>
                  </a:lnTo>
                  <a:lnTo>
                    <a:pt x="39" y="2065"/>
                  </a:lnTo>
                  <a:lnTo>
                    <a:pt x="78" y="1872"/>
                  </a:lnTo>
                  <a:lnTo>
                    <a:pt x="155" y="1679"/>
                  </a:lnTo>
                  <a:lnTo>
                    <a:pt x="232" y="1486"/>
                  </a:lnTo>
                  <a:lnTo>
                    <a:pt x="329" y="1293"/>
                  </a:lnTo>
                  <a:lnTo>
                    <a:pt x="464" y="1100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850" y="676"/>
                  </a:lnTo>
                  <a:lnTo>
                    <a:pt x="1081" y="483"/>
                  </a:lnTo>
                  <a:lnTo>
                    <a:pt x="1313" y="328"/>
                  </a:lnTo>
                  <a:lnTo>
                    <a:pt x="1545" y="193"/>
                  </a:lnTo>
                  <a:lnTo>
                    <a:pt x="1795" y="116"/>
                  </a:lnTo>
                  <a:lnTo>
                    <a:pt x="2046" y="39"/>
                  </a:lnTo>
                  <a:lnTo>
                    <a:pt x="2278" y="19"/>
                  </a:lnTo>
                  <a:lnTo>
                    <a:pt x="252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11"/>
            <p:cNvSpPr/>
            <p:nvPr/>
          </p:nvSpPr>
          <p:spPr>
            <a:xfrm>
              <a:off x="4322175" y="501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11"/>
            <p:cNvSpPr/>
            <p:nvPr/>
          </p:nvSpPr>
          <p:spPr>
            <a:xfrm>
              <a:off x="4350650" y="4919550"/>
              <a:ext cx="14975" cy="50700"/>
            </a:xfrm>
            <a:custGeom>
              <a:avLst/>
              <a:gdLst/>
              <a:ahLst/>
              <a:cxnLst/>
              <a:rect l="l" t="t" r="r" b="b"/>
              <a:pathLst>
                <a:path w="599" h="2028" fill="none" extrusionOk="0">
                  <a:moveTo>
                    <a:pt x="599" y="0"/>
                  </a:moveTo>
                  <a:lnTo>
                    <a:pt x="599" y="0"/>
                  </a:lnTo>
                  <a:lnTo>
                    <a:pt x="502" y="155"/>
                  </a:lnTo>
                  <a:lnTo>
                    <a:pt x="406" y="348"/>
                  </a:lnTo>
                  <a:lnTo>
                    <a:pt x="290" y="579"/>
                  </a:lnTo>
                  <a:lnTo>
                    <a:pt x="194" y="888"/>
                  </a:lnTo>
                  <a:lnTo>
                    <a:pt x="97" y="1236"/>
                  </a:lnTo>
                  <a:lnTo>
                    <a:pt x="20" y="1602"/>
                  </a:lnTo>
                  <a:lnTo>
                    <a:pt x="1" y="1815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15"/>
                  </a:lnTo>
                  <a:lnTo>
                    <a:pt x="20" y="1602"/>
                  </a:lnTo>
                  <a:lnTo>
                    <a:pt x="97" y="1236"/>
                  </a:lnTo>
                  <a:lnTo>
                    <a:pt x="194" y="888"/>
                  </a:lnTo>
                  <a:lnTo>
                    <a:pt x="290" y="579"/>
                  </a:lnTo>
                  <a:lnTo>
                    <a:pt x="406" y="348"/>
                  </a:lnTo>
                  <a:lnTo>
                    <a:pt x="502" y="155"/>
                  </a:lnTo>
                  <a:lnTo>
                    <a:pt x="599" y="0"/>
                  </a:lnTo>
                  <a:lnTo>
                    <a:pt x="59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11"/>
            <p:cNvSpPr/>
            <p:nvPr/>
          </p:nvSpPr>
          <p:spPr>
            <a:xfrm>
              <a:off x="4471775" y="4626175"/>
              <a:ext cx="302550" cy="127400"/>
            </a:xfrm>
            <a:custGeom>
              <a:avLst/>
              <a:gdLst/>
              <a:ahLst/>
              <a:cxnLst/>
              <a:rect l="l" t="t" r="r" b="b"/>
              <a:pathLst>
                <a:path w="12102" h="5096" extrusionOk="0">
                  <a:moveTo>
                    <a:pt x="0" y="5096"/>
                  </a:move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close/>
                  <a:moveTo>
                    <a:pt x="3822" y="4536"/>
                  </a:move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close/>
                  <a:moveTo>
                    <a:pt x="2239" y="4247"/>
                  </a:moveTo>
                  <a:lnTo>
                    <a:pt x="2239" y="4247"/>
                  </a:lnTo>
                  <a:lnTo>
                    <a:pt x="1988" y="4247"/>
                  </a:lnTo>
                  <a:lnTo>
                    <a:pt x="1699" y="4285"/>
                  </a:lnTo>
                  <a:lnTo>
                    <a:pt x="1428" y="4324"/>
                  </a:lnTo>
                  <a:lnTo>
                    <a:pt x="1139" y="4420"/>
                  </a:lnTo>
                  <a:lnTo>
                    <a:pt x="849" y="4517"/>
                  </a:lnTo>
                  <a:lnTo>
                    <a:pt x="560" y="4671"/>
                  </a:lnTo>
                  <a:lnTo>
                    <a:pt x="290" y="4845"/>
                  </a:lnTo>
                  <a:lnTo>
                    <a:pt x="19" y="5077"/>
                  </a:lnTo>
                  <a:lnTo>
                    <a:pt x="19" y="5077"/>
                  </a:lnTo>
                  <a:lnTo>
                    <a:pt x="290" y="4845"/>
                  </a:lnTo>
                  <a:lnTo>
                    <a:pt x="560" y="4671"/>
                  </a:lnTo>
                  <a:lnTo>
                    <a:pt x="849" y="4517"/>
                  </a:lnTo>
                  <a:lnTo>
                    <a:pt x="1139" y="4420"/>
                  </a:lnTo>
                  <a:lnTo>
                    <a:pt x="1428" y="4324"/>
                  </a:lnTo>
                  <a:lnTo>
                    <a:pt x="1699" y="4285"/>
                  </a:lnTo>
                  <a:lnTo>
                    <a:pt x="1988" y="4247"/>
                  </a:lnTo>
                  <a:lnTo>
                    <a:pt x="2239" y="4247"/>
                  </a:lnTo>
                  <a:close/>
                  <a:moveTo>
                    <a:pt x="2258" y="4247"/>
                  </a:move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close/>
                  <a:moveTo>
                    <a:pt x="5346" y="1564"/>
                  </a:moveTo>
                  <a:lnTo>
                    <a:pt x="5346" y="1564"/>
                  </a:lnTo>
                  <a:lnTo>
                    <a:pt x="5346" y="1564"/>
                  </a:lnTo>
                  <a:lnTo>
                    <a:pt x="5096" y="1680"/>
                  </a:lnTo>
                  <a:lnTo>
                    <a:pt x="4864" y="1815"/>
                  </a:lnTo>
                  <a:lnTo>
                    <a:pt x="4671" y="1931"/>
                  </a:lnTo>
                  <a:lnTo>
                    <a:pt x="4497" y="2066"/>
                  </a:lnTo>
                  <a:lnTo>
                    <a:pt x="4343" y="2220"/>
                  </a:lnTo>
                  <a:lnTo>
                    <a:pt x="4208" y="2355"/>
                  </a:lnTo>
                  <a:lnTo>
                    <a:pt x="4092" y="2490"/>
                  </a:lnTo>
                  <a:lnTo>
                    <a:pt x="3976" y="2645"/>
                  </a:lnTo>
                  <a:lnTo>
                    <a:pt x="3899" y="2780"/>
                  </a:lnTo>
                  <a:lnTo>
                    <a:pt x="3822" y="2915"/>
                  </a:lnTo>
                  <a:lnTo>
                    <a:pt x="3764" y="3069"/>
                  </a:lnTo>
                  <a:lnTo>
                    <a:pt x="3725" y="3204"/>
                  </a:lnTo>
                  <a:lnTo>
                    <a:pt x="3687" y="3475"/>
                  </a:lnTo>
                  <a:lnTo>
                    <a:pt x="3667" y="3706"/>
                  </a:lnTo>
                  <a:lnTo>
                    <a:pt x="3667" y="3706"/>
                  </a:lnTo>
                  <a:lnTo>
                    <a:pt x="3687" y="3475"/>
                  </a:lnTo>
                  <a:lnTo>
                    <a:pt x="3725" y="3204"/>
                  </a:lnTo>
                  <a:lnTo>
                    <a:pt x="3764" y="3069"/>
                  </a:lnTo>
                  <a:lnTo>
                    <a:pt x="3822" y="2915"/>
                  </a:lnTo>
                  <a:lnTo>
                    <a:pt x="3899" y="2780"/>
                  </a:lnTo>
                  <a:lnTo>
                    <a:pt x="3976" y="2645"/>
                  </a:lnTo>
                  <a:lnTo>
                    <a:pt x="4092" y="2490"/>
                  </a:lnTo>
                  <a:lnTo>
                    <a:pt x="4208" y="2355"/>
                  </a:lnTo>
                  <a:lnTo>
                    <a:pt x="4343" y="2220"/>
                  </a:lnTo>
                  <a:lnTo>
                    <a:pt x="4497" y="2066"/>
                  </a:lnTo>
                  <a:lnTo>
                    <a:pt x="4671" y="1931"/>
                  </a:lnTo>
                  <a:lnTo>
                    <a:pt x="4864" y="1815"/>
                  </a:lnTo>
                  <a:lnTo>
                    <a:pt x="5096" y="1680"/>
                  </a:lnTo>
                  <a:lnTo>
                    <a:pt x="5346" y="1564"/>
                  </a:lnTo>
                  <a:lnTo>
                    <a:pt x="5346" y="1564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389" y="1255"/>
                  </a:lnTo>
                  <a:lnTo>
                    <a:pt x="6061" y="1313"/>
                  </a:lnTo>
                  <a:lnTo>
                    <a:pt x="5733" y="1409"/>
                  </a:lnTo>
                  <a:lnTo>
                    <a:pt x="5366" y="1545"/>
                  </a:lnTo>
                  <a:lnTo>
                    <a:pt x="5366" y="1545"/>
                  </a:lnTo>
                  <a:lnTo>
                    <a:pt x="5733" y="1409"/>
                  </a:lnTo>
                  <a:lnTo>
                    <a:pt x="6061" y="1313"/>
                  </a:lnTo>
                  <a:lnTo>
                    <a:pt x="6389" y="1255"/>
                  </a:lnTo>
                  <a:lnTo>
                    <a:pt x="6678" y="1236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678" y="1236"/>
                  </a:lnTo>
                  <a:lnTo>
                    <a:pt x="6698" y="1236"/>
                  </a:lnTo>
                  <a:lnTo>
                    <a:pt x="6698" y="1236"/>
                  </a:lnTo>
                  <a:lnTo>
                    <a:pt x="6678" y="1236"/>
                  </a:lnTo>
                  <a:close/>
                  <a:moveTo>
                    <a:pt x="12102" y="1"/>
                  </a:moveTo>
                  <a:lnTo>
                    <a:pt x="12102" y="1"/>
                  </a:lnTo>
                  <a:lnTo>
                    <a:pt x="12102" y="1"/>
                  </a:lnTo>
                  <a:lnTo>
                    <a:pt x="11851" y="97"/>
                  </a:lnTo>
                  <a:lnTo>
                    <a:pt x="11600" y="194"/>
                  </a:lnTo>
                  <a:lnTo>
                    <a:pt x="11349" y="290"/>
                  </a:lnTo>
                  <a:lnTo>
                    <a:pt x="11117" y="406"/>
                  </a:lnTo>
                  <a:lnTo>
                    <a:pt x="10886" y="541"/>
                  </a:lnTo>
                  <a:lnTo>
                    <a:pt x="10654" y="676"/>
                  </a:lnTo>
                  <a:lnTo>
                    <a:pt x="10461" y="811"/>
                  </a:lnTo>
                  <a:lnTo>
                    <a:pt x="10249" y="985"/>
                  </a:lnTo>
                  <a:lnTo>
                    <a:pt x="10056" y="1139"/>
                  </a:lnTo>
                  <a:lnTo>
                    <a:pt x="9882" y="1313"/>
                  </a:lnTo>
                  <a:lnTo>
                    <a:pt x="9728" y="1506"/>
                  </a:lnTo>
                  <a:lnTo>
                    <a:pt x="9573" y="1718"/>
                  </a:lnTo>
                  <a:lnTo>
                    <a:pt x="9419" y="1911"/>
                  </a:lnTo>
                  <a:lnTo>
                    <a:pt x="9303" y="2143"/>
                  </a:lnTo>
                  <a:lnTo>
                    <a:pt x="9187" y="2375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187" y="2375"/>
                  </a:lnTo>
                  <a:lnTo>
                    <a:pt x="9303" y="2143"/>
                  </a:lnTo>
                  <a:lnTo>
                    <a:pt x="9419" y="1911"/>
                  </a:lnTo>
                  <a:lnTo>
                    <a:pt x="9573" y="1718"/>
                  </a:lnTo>
                  <a:lnTo>
                    <a:pt x="9728" y="1506"/>
                  </a:lnTo>
                  <a:lnTo>
                    <a:pt x="9882" y="1313"/>
                  </a:lnTo>
                  <a:lnTo>
                    <a:pt x="10056" y="1139"/>
                  </a:lnTo>
                  <a:lnTo>
                    <a:pt x="10249" y="985"/>
                  </a:lnTo>
                  <a:lnTo>
                    <a:pt x="10461" y="811"/>
                  </a:lnTo>
                  <a:lnTo>
                    <a:pt x="10654" y="676"/>
                  </a:lnTo>
                  <a:lnTo>
                    <a:pt x="10886" y="541"/>
                  </a:lnTo>
                  <a:lnTo>
                    <a:pt x="11117" y="406"/>
                  </a:lnTo>
                  <a:lnTo>
                    <a:pt x="11349" y="290"/>
                  </a:lnTo>
                  <a:lnTo>
                    <a:pt x="11600" y="194"/>
                  </a:lnTo>
                  <a:lnTo>
                    <a:pt x="11851" y="97"/>
                  </a:lnTo>
                  <a:lnTo>
                    <a:pt x="12102" y="1"/>
                  </a:lnTo>
                  <a:lnTo>
                    <a:pt x="121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11"/>
            <p:cNvSpPr/>
            <p:nvPr/>
          </p:nvSpPr>
          <p:spPr>
            <a:xfrm>
              <a:off x="4471775" y="47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11"/>
            <p:cNvSpPr/>
            <p:nvPr/>
          </p:nvSpPr>
          <p:spPr>
            <a:xfrm>
              <a:off x="4567300" y="473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11"/>
            <p:cNvSpPr/>
            <p:nvPr/>
          </p:nvSpPr>
          <p:spPr>
            <a:xfrm>
              <a:off x="4472250" y="4732325"/>
              <a:ext cx="55525" cy="20775"/>
            </a:xfrm>
            <a:custGeom>
              <a:avLst/>
              <a:gdLst/>
              <a:ahLst/>
              <a:cxnLst/>
              <a:rect l="l" t="t" r="r" b="b"/>
              <a:pathLst>
                <a:path w="2221" h="831" fill="none" extrusionOk="0">
                  <a:moveTo>
                    <a:pt x="2220" y="1"/>
                  </a:moveTo>
                  <a:lnTo>
                    <a:pt x="2220" y="1"/>
                  </a:lnTo>
                  <a:lnTo>
                    <a:pt x="1969" y="1"/>
                  </a:lnTo>
                  <a:lnTo>
                    <a:pt x="1680" y="39"/>
                  </a:lnTo>
                  <a:lnTo>
                    <a:pt x="1409" y="78"/>
                  </a:lnTo>
                  <a:lnTo>
                    <a:pt x="1120" y="174"/>
                  </a:lnTo>
                  <a:lnTo>
                    <a:pt x="830" y="271"/>
                  </a:lnTo>
                  <a:lnTo>
                    <a:pt x="541" y="425"/>
                  </a:lnTo>
                  <a:lnTo>
                    <a:pt x="271" y="599"/>
                  </a:lnTo>
                  <a:lnTo>
                    <a:pt x="0" y="831"/>
                  </a:lnTo>
                  <a:lnTo>
                    <a:pt x="0" y="831"/>
                  </a:lnTo>
                  <a:lnTo>
                    <a:pt x="271" y="599"/>
                  </a:lnTo>
                  <a:lnTo>
                    <a:pt x="541" y="425"/>
                  </a:lnTo>
                  <a:lnTo>
                    <a:pt x="830" y="271"/>
                  </a:lnTo>
                  <a:lnTo>
                    <a:pt x="1120" y="174"/>
                  </a:lnTo>
                  <a:lnTo>
                    <a:pt x="1409" y="78"/>
                  </a:lnTo>
                  <a:lnTo>
                    <a:pt x="1680" y="39"/>
                  </a:lnTo>
                  <a:lnTo>
                    <a:pt x="1969" y="1"/>
                  </a:lnTo>
                  <a:lnTo>
                    <a:pt x="22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11"/>
            <p:cNvSpPr/>
            <p:nvPr/>
          </p:nvSpPr>
          <p:spPr>
            <a:xfrm>
              <a:off x="4528225" y="473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11"/>
            <p:cNvSpPr/>
            <p:nvPr/>
          </p:nvSpPr>
          <p:spPr>
            <a:xfrm>
              <a:off x="4563450" y="4665250"/>
              <a:ext cx="42000" cy="53600"/>
            </a:xfrm>
            <a:custGeom>
              <a:avLst/>
              <a:gdLst/>
              <a:ahLst/>
              <a:cxnLst/>
              <a:rect l="l" t="t" r="r" b="b"/>
              <a:pathLst>
                <a:path w="1680" h="2144" fill="none" extrusionOk="0">
                  <a:moveTo>
                    <a:pt x="1679" y="1"/>
                  </a:moveTo>
                  <a:lnTo>
                    <a:pt x="1679" y="1"/>
                  </a:lnTo>
                  <a:lnTo>
                    <a:pt x="1679" y="1"/>
                  </a:lnTo>
                  <a:lnTo>
                    <a:pt x="1429" y="117"/>
                  </a:lnTo>
                  <a:lnTo>
                    <a:pt x="1197" y="252"/>
                  </a:lnTo>
                  <a:lnTo>
                    <a:pt x="1004" y="368"/>
                  </a:lnTo>
                  <a:lnTo>
                    <a:pt x="830" y="503"/>
                  </a:lnTo>
                  <a:lnTo>
                    <a:pt x="676" y="657"/>
                  </a:lnTo>
                  <a:lnTo>
                    <a:pt x="541" y="792"/>
                  </a:lnTo>
                  <a:lnTo>
                    <a:pt x="425" y="927"/>
                  </a:lnTo>
                  <a:lnTo>
                    <a:pt x="309" y="1082"/>
                  </a:lnTo>
                  <a:lnTo>
                    <a:pt x="232" y="1217"/>
                  </a:lnTo>
                  <a:lnTo>
                    <a:pt x="155" y="1352"/>
                  </a:lnTo>
                  <a:lnTo>
                    <a:pt x="97" y="1506"/>
                  </a:lnTo>
                  <a:lnTo>
                    <a:pt x="58" y="1641"/>
                  </a:lnTo>
                  <a:lnTo>
                    <a:pt x="20" y="1912"/>
                  </a:lnTo>
                  <a:lnTo>
                    <a:pt x="0" y="2143"/>
                  </a:lnTo>
                  <a:lnTo>
                    <a:pt x="0" y="2143"/>
                  </a:lnTo>
                  <a:lnTo>
                    <a:pt x="20" y="1912"/>
                  </a:lnTo>
                  <a:lnTo>
                    <a:pt x="58" y="1641"/>
                  </a:lnTo>
                  <a:lnTo>
                    <a:pt x="97" y="1506"/>
                  </a:lnTo>
                  <a:lnTo>
                    <a:pt x="155" y="1352"/>
                  </a:lnTo>
                  <a:lnTo>
                    <a:pt x="232" y="1217"/>
                  </a:lnTo>
                  <a:lnTo>
                    <a:pt x="309" y="1082"/>
                  </a:lnTo>
                  <a:lnTo>
                    <a:pt x="425" y="927"/>
                  </a:lnTo>
                  <a:lnTo>
                    <a:pt x="541" y="792"/>
                  </a:lnTo>
                  <a:lnTo>
                    <a:pt x="676" y="657"/>
                  </a:lnTo>
                  <a:lnTo>
                    <a:pt x="830" y="503"/>
                  </a:lnTo>
                  <a:lnTo>
                    <a:pt x="1004" y="368"/>
                  </a:lnTo>
                  <a:lnTo>
                    <a:pt x="1197" y="252"/>
                  </a:lnTo>
                  <a:lnTo>
                    <a:pt x="1429" y="117"/>
                  </a:lnTo>
                  <a:lnTo>
                    <a:pt x="1679" y="1"/>
                  </a:lnTo>
                  <a:lnTo>
                    <a:pt x="167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11"/>
            <p:cNvSpPr/>
            <p:nvPr/>
          </p:nvSpPr>
          <p:spPr>
            <a:xfrm>
              <a:off x="4605900" y="4657050"/>
              <a:ext cx="32850" cy="7750"/>
            </a:xfrm>
            <a:custGeom>
              <a:avLst/>
              <a:gdLst/>
              <a:ahLst/>
              <a:cxnLst/>
              <a:rect l="l" t="t" r="r" b="b"/>
              <a:pathLst>
                <a:path w="1314" h="310" fill="none" extrusionOk="0">
                  <a:moveTo>
                    <a:pt x="1313" y="1"/>
                  </a:moveTo>
                  <a:lnTo>
                    <a:pt x="1313" y="1"/>
                  </a:lnTo>
                  <a:lnTo>
                    <a:pt x="1024" y="20"/>
                  </a:lnTo>
                  <a:lnTo>
                    <a:pt x="696" y="78"/>
                  </a:lnTo>
                  <a:lnTo>
                    <a:pt x="368" y="174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368" y="174"/>
                  </a:lnTo>
                  <a:lnTo>
                    <a:pt x="696" y="78"/>
                  </a:lnTo>
                  <a:lnTo>
                    <a:pt x="1024" y="20"/>
                  </a:lnTo>
                  <a:lnTo>
                    <a:pt x="131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11"/>
            <p:cNvSpPr/>
            <p:nvPr/>
          </p:nvSpPr>
          <p:spPr>
            <a:xfrm>
              <a:off x="4638725" y="46570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11"/>
            <p:cNvSpPr/>
            <p:nvPr/>
          </p:nvSpPr>
          <p:spPr>
            <a:xfrm>
              <a:off x="4699025" y="4626175"/>
              <a:ext cx="75300" cy="65175"/>
            </a:xfrm>
            <a:custGeom>
              <a:avLst/>
              <a:gdLst/>
              <a:ahLst/>
              <a:cxnLst/>
              <a:rect l="l" t="t" r="r" b="b"/>
              <a:pathLst>
                <a:path w="3012" h="2607" fill="none" extrusionOk="0">
                  <a:moveTo>
                    <a:pt x="3012" y="1"/>
                  </a:moveTo>
                  <a:lnTo>
                    <a:pt x="3012" y="1"/>
                  </a:lnTo>
                  <a:lnTo>
                    <a:pt x="3012" y="1"/>
                  </a:lnTo>
                  <a:lnTo>
                    <a:pt x="2761" y="97"/>
                  </a:lnTo>
                  <a:lnTo>
                    <a:pt x="2510" y="194"/>
                  </a:lnTo>
                  <a:lnTo>
                    <a:pt x="2259" y="290"/>
                  </a:lnTo>
                  <a:lnTo>
                    <a:pt x="2027" y="406"/>
                  </a:lnTo>
                  <a:lnTo>
                    <a:pt x="1796" y="541"/>
                  </a:lnTo>
                  <a:lnTo>
                    <a:pt x="1564" y="676"/>
                  </a:lnTo>
                  <a:lnTo>
                    <a:pt x="1371" y="811"/>
                  </a:lnTo>
                  <a:lnTo>
                    <a:pt x="1159" y="985"/>
                  </a:lnTo>
                  <a:lnTo>
                    <a:pt x="966" y="1139"/>
                  </a:lnTo>
                  <a:lnTo>
                    <a:pt x="792" y="1313"/>
                  </a:lnTo>
                  <a:lnTo>
                    <a:pt x="638" y="1506"/>
                  </a:lnTo>
                  <a:lnTo>
                    <a:pt x="483" y="1718"/>
                  </a:lnTo>
                  <a:lnTo>
                    <a:pt x="329" y="1911"/>
                  </a:lnTo>
                  <a:lnTo>
                    <a:pt x="213" y="2143"/>
                  </a:lnTo>
                  <a:lnTo>
                    <a:pt x="97" y="2375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97" y="2375"/>
                  </a:lnTo>
                  <a:lnTo>
                    <a:pt x="213" y="2143"/>
                  </a:lnTo>
                  <a:lnTo>
                    <a:pt x="329" y="1911"/>
                  </a:lnTo>
                  <a:lnTo>
                    <a:pt x="483" y="1718"/>
                  </a:lnTo>
                  <a:lnTo>
                    <a:pt x="638" y="1506"/>
                  </a:lnTo>
                  <a:lnTo>
                    <a:pt x="792" y="1313"/>
                  </a:lnTo>
                  <a:lnTo>
                    <a:pt x="966" y="1139"/>
                  </a:lnTo>
                  <a:lnTo>
                    <a:pt x="1159" y="985"/>
                  </a:lnTo>
                  <a:lnTo>
                    <a:pt x="1371" y="811"/>
                  </a:lnTo>
                  <a:lnTo>
                    <a:pt x="1564" y="676"/>
                  </a:lnTo>
                  <a:lnTo>
                    <a:pt x="1796" y="541"/>
                  </a:lnTo>
                  <a:lnTo>
                    <a:pt x="2027" y="406"/>
                  </a:lnTo>
                  <a:lnTo>
                    <a:pt x="2259" y="290"/>
                  </a:lnTo>
                  <a:lnTo>
                    <a:pt x="2510" y="194"/>
                  </a:lnTo>
                  <a:lnTo>
                    <a:pt x="2761" y="97"/>
                  </a:lnTo>
                  <a:lnTo>
                    <a:pt x="3012" y="1"/>
                  </a:lnTo>
                  <a:lnTo>
                    <a:pt x="301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11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extrusionOk="0">
                  <a:moveTo>
                    <a:pt x="19069" y="1"/>
                  </a:move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11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fill="none" extrusionOk="0">
                  <a:moveTo>
                    <a:pt x="19069" y="1"/>
                  </a:moveTo>
                  <a:lnTo>
                    <a:pt x="19069" y="1"/>
                  </a:lnTo>
                  <a:lnTo>
                    <a:pt x="19069" y="1"/>
                  </a:lnTo>
                  <a:lnTo>
                    <a:pt x="19069" y="1"/>
                  </a:ln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633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lnTo>
                    <a:pt x="19089" y="1"/>
                  </a:lnTo>
                  <a:lnTo>
                    <a:pt x="19089" y="1"/>
                  </a:lnTo>
                  <a:lnTo>
                    <a:pt x="190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11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extrusionOk="0">
                  <a:moveTo>
                    <a:pt x="3668" y="0"/>
                  </a:move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11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fill="none" extrusionOk="0">
                  <a:moveTo>
                    <a:pt x="3668" y="0"/>
                  </a:moveTo>
                  <a:lnTo>
                    <a:pt x="3668" y="0"/>
                  </a:ln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11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extrusionOk="0">
                  <a:moveTo>
                    <a:pt x="4072" y="1"/>
                  </a:move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11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fill="none" extrusionOk="0"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11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extrusionOk="0">
                  <a:moveTo>
                    <a:pt x="14747" y="1"/>
                  </a:move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11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fill="none" extrusionOk="0">
                  <a:moveTo>
                    <a:pt x="15036" y="1"/>
                  </a:moveTo>
                  <a:lnTo>
                    <a:pt x="15036" y="1"/>
                  </a:lnTo>
                  <a:lnTo>
                    <a:pt x="15017" y="1"/>
                  </a:lnTo>
                  <a:lnTo>
                    <a:pt x="15017" y="1"/>
                  </a:lnTo>
                  <a:lnTo>
                    <a:pt x="14747" y="1"/>
                  </a:ln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42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377" y="11002"/>
                  </a:lnTo>
                  <a:lnTo>
                    <a:pt x="29377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lnTo>
                    <a:pt x="1503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11"/>
            <p:cNvSpPr/>
            <p:nvPr/>
          </p:nvSpPr>
          <p:spPr>
            <a:xfrm>
              <a:off x="5380825" y="4784450"/>
              <a:ext cx="120175" cy="165050"/>
            </a:xfrm>
            <a:custGeom>
              <a:avLst/>
              <a:gdLst/>
              <a:ahLst/>
              <a:cxnLst/>
              <a:rect l="l" t="t" r="r" b="b"/>
              <a:pathLst>
                <a:path w="4807" h="6602" extrusionOk="0">
                  <a:moveTo>
                    <a:pt x="20" y="6466"/>
                  </a:moveTo>
                  <a:lnTo>
                    <a:pt x="20" y="6466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20" y="6466"/>
                  </a:lnTo>
                  <a:close/>
                  <a:moveTo>
                    <a:pt x="20" y="6466"/>
                  </a:moveTo>
                  <a:lnTo>
                    <a:pt x="20" y="6466"/>
                  </a:lnTo>
                  <a:lnTo>
                    <a:pt x="20" y="6466"/>
                  </a:lnTo>
                  <a:close/>
                  <a:moveTo>
                    <a:pt x="3070" y="3860"/>
                  </a:move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close/>
                  <a:moveTo>
                    <a:pt x="2742" y="3841"/>
                  </a:moveTo>
                  <a:lnTo>
                    <a:pt x="2742" y="3841"/>
                  </a:lnTo>
                  <a:lnTo>
                    <a:pt x="2414" y="3860"/>
                  </a:lnTo>
                  <a:lnTo>
                    <a:pt x="2221" y="3880"/>
                  </a:lnTo>
                  <a:lnTo>
                    <a:pt x="2008" y="3918"/>
                  </a:lnTo>
                  <a:lnTo>
                    <a:pt x="1796" y="3976"/>
                  </a:lnTo>
                  <a:lnTo>
                    <a:pt x="1584" y="4053"/>
                  </a:lnTo>
                  <a:lnTo>
                    <a:pt x="1371" y="4150"/>
                  </a:lnTo>
                  <a:lnTo>
                    <a:pt x="1159" y="4266"/>
                  </a:lnTo>
                  <a:lnTo>
                    <a:pt x="947" y="4420"/>
                  </a:lnTo>
                  <a:lnTo>
                    <a:pt x="754" y="4594"/>
                  </a:lnTo>
                  <a:lnTo>
                    <a:pt x="561" y="4806"/>
                  </a:lnTo>
                  <a:lnTo>
                    <a:pt x="406" y="5057"/>
                  </a:lnTo>
                  <a:lnTo>
                    <a:pt x="271" y="5327"/>
                  </a:lnTo>
                  <a:lnTo>
                    <a:pt x="155" y="5655"/>
                  </a:lnTo>
                  <a:lnTo>
                    <a:pt x="59" y="6022"/>
                  </a:lnTo>
                  <a:lnTo>
                    <a:pt x="20" y="6427"/>
                  </a:lnTo>
                  <a:lnTo>
                    <a:pt x="20" y="6427"/>
                  </a:lnTo>
                  <a:lnTo>
                    <a:pt x="59" y="6022"/>
                  </a:lnTo>
                  <a:lnTo>
                    <a:pt x="155" y="5655"/>
                  </a:lnTo>
                  <a:lnTo>
                    <a:pt x="271" y="5327"/>
                  </a:lnTo>
                  <a:lnTo>
                    <a:pt x="406" y="5057"/>
                  </a:lnTo>
                  <a:lnTo>
                    <a:pt x="561" y="4806"/>
                  </a:lnTo>
                  <a:lnTo>
                    <a:pt x="754" y="4594"/>
                  </a:lnTo>
                  <a:lnTo>
                    <a:pt x="947" y="4420"/>
                  </a:lnTo>
                  <a:lnTo>
                    <a:pt x="1159" y="4266"/>
                  </a:lnTo>
                  <a:lnTo>
                    <a:pt x="1371" y="4150"/>
                  </a:lnTo>
                  <a:lnTo>
                    <a:pt x="1584" y="4053"/>
                  </a:lnTo>
                  <a:lnTo>
                    <a:pt x="1796" y="3976"/>
                  </a:lnTo>
                  <a:lnTo>
                    <a:pt x="2008" y="3918"/>
                  </a:lnTo>
                  <a:lnTo>
                    <a:pt x="2221" y="3880"/>
                  </a:lnTo>
                  <a:lnTo>
                    <a:pt x="2414" y="3860"/>
                  </a:lnTo>
                  <a:lnTo>
                    <a:pt x="2742" y="3841"/>
                  </a:lnTo>
                  <a:close/>
                  <a:moveTo>
                    <a:pt x="2780" y="3841"/>
                  </a:move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close/>
                  <a:moveTo>
                    <a:pt x="4807" y="0"/>
                  </a:moveTo>
                  <a:lnTo>
                    <a:pt x="4807" y="0"/>
                  </a:lnTo>
                  <a:lnTo>
                    <a:pt x="4807" y="0"/>
                  </a:lnTo>
                  <a:lnTo>
                    <a:pt x="4595" y="20"/>
                  </a:lnTo>
                  <a:lnTo>
                    <a:pt x="4382" y="39"/>
                  </a:lnTo>
                  <a:lnTo>
                    <a:pt x="4151" y="97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3707" y="232"/>
                  </a:lnTo>
                  <a:lnTo>
                    <a:pt x="3533" y="309"/>
                  </a:lnTo>
                  <a:lnTo>
                    <a:pt x="3379" y="386"/>
                  </a:lnTo>
                  <a:lnTo>
                    <a:pt x="3244" y="483"/>
                  </a:lnTo>
                  <a:lnTo>
                    <a:pt x="3108" y="579"/>
                  </a:lnTo>
                  <a:lnTo>
                    <a:pt x="2993" y="695"/>
                  </a:lnTo>
                  <a:lnTo>
                    <a:pt x="2896" y="811"/>
                  </a:lnTo>
                  <a:lnTo>
                    <a:pt x="2819" y="927"/>
                  </a:lnTo>
                  <a:lnTo>
                    <a:pt x="2742" y="1042"/>
                  </a:lnTo>
                  <a:lnTo>
                    <a:pt x="2684" y="1158"/>
                  </a:lnTo>
                  <a:lnTo>
                    <a:pt x="2587" y="1409"/>
                  </a:lnTo>
                  <a:lnTo>
                    <a:pt x="2549" y="1679"/>
                  </a:lnTo>
                  <a:lnTo>
                    <a:pt x="2529" y="1950"/>
                  </a:lnTo>
                  <a:lnTo>
                    <a:pt x="2529" y="1950"/>
                  </a:lnTo>
                  <a:lnTo>
                    <a:pt x="2549" y="1679"/>
                  </a:lnTo>
                  <a:lnTo>
                    <a:pt x="2587" y="1409"/>
                  </a:lnTo>
                  <a:lnTo>
                    <a:pt x="2684" y="1158"/>
                  </a:lnTo>
                  <a:lnTo>
                    <a:pt x="2742" y="1042"/>
                  </a:lnTo>
                  <a:lnTo>
                    <a:pt x="2819" y="927"/>
                  </a:lnTo>
                  <a:lnTo>
                    <a:pt x="2896" y="811"/>
                  </a:lnTo>
                  <a:lnTo>
                    <a:pt x="2993" y="695"/>
                  </a:lnTo>
                  <a:lnTo>
                    <a:pt x="3108" y="579"/>
                  </a:lnTo>
                  <a:lnTo>
                    <a:pt x="3244" y="483"/>
                  </a:lnTo>
                  <a:lnTo>
                    <a:pt x="3379" y="386"/>
                  </a:lnTo>
                  <a:lnTo>
                    <a:pt x="3533" y="309"/>
                  </a:lnTo>
                  <a:lnTo>
                    <a:pt x="3707" y="232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4151" y="97"/>
                  </a:lnTo>
                  <a:lnTo>
                    <a:pt x="4382" y="39"/>
                  </a:lnTo>
                  <a:lnTo>
                    <a:pt x="4595" y="20"/>
                  </a:lnTo>
                  <a:lnTo>
                    <a:pt x="4807" y="0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11"/>
            <p:cNvSpPr/>
            <p:nvPr/>
          </p:nvSpPr>
          <p:spPr>
            <a:xfrm>
              <a:off x="5380825" y="4946100"/>
              <a:ext cx="525" cy="3400"/>
            </a:xfrm>
            <a:custGeom>
              <a:avLst/>
              <a:gdLst/>
              <a:ahLst/>
              <a:cxnLst/>
              <a:rect l="l" t="t" r="r" b="b"/>
              <a:pathLst>
                <a:path w="21" h="136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11"/>
            <p:cNvSpPr/>
            <p:nvPr/>
          </p:nvSpPr>
          <p:spPr>
            <a:xfrm>
              <a:off x="5381325" y="49461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11"/>
            <p:cNvSpPr/>
            <p:nvPr/>
          </p:nvSpPr>
          <p:spPr>
            <a:xfrm>
              <a:off x="5457550" y="488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11"/>
            <p:cNvSpPr/>
            <p:nvPr/>
          </p:nvSpPr>
          <p:spPr>
            <a:xfrm>
              <a:off x="5381325" y="4880475"/>
              <a:ext cx="68050" cy="64675"/>
            </a:xfrm>
            <a:custGeom>
              <a:avLst/>
              <a:gdLst/>
              <a:ahLst/>
              <a:cxnLst/>
              <a:rect l="l" t="t" r="r" b="b"/>
              <a:pathLst>
                <a:path w="2722" h="2587" fill="none" extrusionOk="0">
                  <a:moveTo>
                    <a:pt x="2722" y="0"/>
                  </a:moveTo>
                  <a:lnTo>
                    <a:pt x="2722" y="0"/>
                  </a:lnTo>
                  <a:lnTo>
                    <a:pt x="2394" y="19"/>
                  </a:lnTo>
                  <a:lnTo>
                    <a:pt x="2201" y="39"/>
                  </a:lnTo>
                  <a:lnTo>
                    <a:pt x="1988" y="77"/>
                  </a:lnTo>
                  <a:lnTo>
                    <a:pt x="1776" y="135"/>
                  </a:lnTo>
                  <a:lnTo>
                    <a:pt x="1564" y="212"/>
                  </a:lnTo>
                  <a:lnTo>
                    <a:pt x="1351" y="309"/>
                  </a:lnTo>
                  <a:lnTo>
                    <a:pt x="1139" y="425"/>
                  </a:lnTo>
                  <a:lnTo>
                    <a:pt x="927" y="579"/>
                  </a:lnTo>
                  <a:lnTo>
                    <a:pt x="734" y="753"/>
                  </a:lnTo>
                  <a:lnTo>
                    <a:pt x="541" y="965"/>
                  </a:lnTo>
                  <a:lnTo>
                    <a:pt x="386" y="1216"/>
                  </a:lnTo>
                  <a:lnTo>
                    <a:pt x="251" y="1486"/>
                  </a:lnTo>
                  <a:lnTo>
                    <a:pt x="135" y="1814"/>
                  </a:lnTo>
                  <a:lnTo>
                    <a:pt x="39" y="2181"/>
                  </a:lnTo>
                  <a:lnTo>
                    <a:pt x="0" y="2586"/>
                  </a:lnTo>
                  <a:lnTo>
                    <a:pt x="0" y="2586"/>
                  </a:lnTo>
                  <a:lnTo>
                    <a:pt x="39" y="2181"/>
                  </a:lnTo>
                  <a:lnTo>
                    <a:pt x="135" y="1814"/>
                  </a:lnTo>
                  <a:lnTo>
                    <a:pt x="251" y="1486"/>
                  </a:lnTo>
                  <a:lnTo>
                    <a:pt x="386" y="1216"/>
                  </a:lnTo>
                  <a:lnTo>
                    <a:pt x="541" y="965"/>
                  </a:lnTo>
                  <a:lnTo>
                    <a:pt x="734" y="753"/>
                  </a:lnTo>
                  <a:lnTo>
                    <a:pt x="927" y="579"/>
                  </a:lnTo>
                  <a:lnTo>
                    <a:pt x="1139" y="425"/>
                  </a:lnTo>
                  <a:lnTo>
                    <a:pt x="1351" y="309"/>
                  </a:lnTo>
                  <a:lnTo>
                    <a:pt x="1564" y="212"/>
                  </a:lnTo>
                  <a:lnTo>
                    <a:pt x="1776" y="135"/>
                  </a:lnTo>
                  <a:lnTo>
                    <a:pt x="1988" y="77"/>
                  </a:lnTo>
                  <a:lnTo>
                    <a:pt x="2201" y="39"/>
                  </a:lnTo>
                  <a:lnTo>
                    <a:pt x="2394" y="19"/>
                  </a:lnTo>
                  <a:lnTo>
                    <a:pt x="2722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11"/>
            <p:cNvSpPr/>
            <p:nvPr/>
          </p:nvSpPr>
          <p:spPr>
            <a:xfrm>
              <a:off x="5450325" y="488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11"/>
            <p:cNvSpPr/>
            <p:nvPr/>
          </p:nvSpPr>
          <p:spPr>
            <a:xfrm>
              <a:off x="5444050" y="4784450"/>
              <a:ext cx="56950" cy="48750"/>
            </a:xfrm>
            <a:custGeom>
              <a:avLst/>
              <a:gdLst/>
              <a:ahLst/>
              <a:cxnLst/>
              <a:rect l="l" t="t" r="r" b="b"/>
              <a:pathLst>
                <a:path w="2278" h="1950" fill="none" extrusionOk="0">
                  <a:moveTo>
                    <a:pt x="2278" y="0"/>
                  </a:moveTo>
                  <a:lnTo>
                    <a:pt x="2278" y="0"/>
                  </a:lnTo>
                  <a:lnTo>
                    <a:pt x="2278" y="0"/>
                  </a:lnTo>
                  <a:lnTo>
                    <a:pt x="2066" y="20"/>
                  </a:lnTo>
                  <a:lnTo>
                    <a:pt x="1853" y="39"/>
                  </a:lnTo>
                  <a:lnTo>
                    <a:pt x="1622" y="97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178" y="232"/>
                  </a:lnTo>
                  <a:lnTo>
                    <a:pt x="1004" y="309"/>
                  </a:lnTo>
                  <a:lnTo>
                    <a:pt x="850" y="386"/>
                  </a:lnTo>
                  <a:lnTo>
                    <a:pt x="715" y="483"/>
                  </a:lnTo>
                  <a:lnTo>
                    <a:pt x="579" y="579"/>
                  </a:lnTo>
                  <a:lnTo>
                    <a:pt x="464" y="695"/>
                  </a:lnTo>
                  <a:lnTo>
                    <a:pt x="367" y="811"/>
                  </a:lnTo>
                  <a:lnTo>
                    <a:pt x="290" y="927"/>
                  </a:lnTo>
                  <a:lnTo>
                    <a:pt x="213" y="1042"/>
                  </a:lnTo>
                  <a:lnTo>
                    <a:pt x="155" y="1158"/>
                  </a:lnTo>
                  <a:lnTo>
                    <a:pt x="58" y="1409"/>
                  </a:lnTo>
                  <a:lnTo>
                    <a:pt x="20" y="1679"/>
                  </a:lnTo>
                  <a:lnTo>
                    <a:pt x="0" y="1950"/>
                  </a:lnTo>
                  <a:lnTo>
                    <a:pt x="0" y="1950"/>
                  </a:lnTo>
                  <a:lnTo>
                    <a:pt x="20" y="1679"/>
                  </a:lnTo>
                  <a:lnTo>
                    <a:pt x="58" y="1409"/>
                  </a:lnTo>
                  <a:lnTo>
                    <a:pt x="155" y="1158"/>
                  </a:lnTo>
                  <a:lnTo>
                    <a:pt x="213" y="1042"/>
                  </a:lnTo>
                  <a:lnTo>
                    <a:pt x="290" y="927"/>
                  </a:lnTo>
                  <a:lnTo>
                    <a:pt x="367" y="811"/>
                  </a:lnTo>
                  <a:lnTo>
                    <a:pt x="464" y="695"/>
                  </a:lnTo>
                  <a:lnTo>
                    <a:pt x="579" y="579"/>
                  </a:lnTo>
                  <a:lnTo>
                    <a:pt x="715" y="483"/>
                  </a:lnTo>
                  <a:lnTo>
                    <a:pt x="850" y="386"/>
                  </a:lnTo>
                  <a:lnTo>
                    <a:pt x="1004" y="309"/>
                  </a:lnTo>
                  <a:lnTo>
                    <a:pt x="1178" y="232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622" y="97"/>
                  </a:lnTo>
                  <a:lnTo>
                    <a:pt x="1853" y="39"/>
                  </a:lnTo>
                  <a:lnTo>
                    <a:pt x="2066" y="20"/>
                  </a:lnTo>
                  <a:lnTo>
                    <a:pt x="2278" y="0"/>
                  </a:lnTo>
                  <a:lnTo>
                    <a:pt x="227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11"/>
            <p:cNvSpPr/>
            <p:nvPr/>
          </p:nvSpPr>
          <p:spPr>
            <a:xfrm>
              <a:off x="5481200" y="4980825"/>
              <a:ext cx="632600" cy="365775"/>
            </a:xfrm>
            <a:custGeom>
              <a:avLst/>
              <a:gdLst/>
              <a:ahLst/>
              <a:cxnLst/>
              <a:rect l="l" t="t" r="r" b="b"/>
              <a:pathLst>
                <a:path w="25304" h="14631" extrusionOk="0">
                  <a:moveTo>
                    <a:pt x="23065" y="14148"/>
                  </a:moveTo>
                  <a:lnTo>
                    <a:pt x="23065" y="14148"/>
                  </a:lnTo>
                  <a:lnTo>
                    <a:pt x="23065" y="14341"/>
                  </a:lnTo>
                  <a:lnTo>
                    <a:pt x="23046" y="14496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46" y="14496"/>
                  </a:lnTo>
                  <a:lnTo>
                    <a:pt x="23065" y="14341"/>
                  </a:lnTo>
                  <a:lnTo>
                    <a:pt x="23065" y="14148"/>
                  </a:lnTo>
                  <a:close/>
                  <a:moveTo>
                    <a:pt x="25285" y="13569"/>
                  </a:moveTo>
                  <a:lnTo>
                    <a:pt x="25285" y="13569"/>
                  </a:lnTo>
                  <a:lnTo>
                    <a:pt x="24957" y="13589"/>
                  </a:lnTo>
                  <a:lnTo>
                    <a:pt x="24628" y="13646"/>
                  </a:lnTo>
                  <a:lnTo>
                    <a:pt x="24300" y="13724"/>
                  </a:lnTo>
                  <a:lnTo>
                    <a:pt x="23992" y="13839"/>
                  </a:lnTo>
                  <a:lnTo>
                    <a:pt x="23721" y="13975"/>
                  </a:lnTo>
                  <a:lnTo>
                    <a:pt x="23451" y="14148"/>
                  </a:lnTo>
                  <a:lnTo>
                    <a:pt x="23219" y="14361"/>
                  </a:lnTo>
                  <a:lnTo>
                    <a:pt x="23123" y="14476"/>
                  </a:lnTo>
                  <a:lnTo>
                    <a:pt x="23046" y="14592"/>
                  </a:lnTo>
                  <a:lnTo>
                    <a:pt x="23046" y="14592"/>
                  </a:lnTo>
                  <a:lnTo>
                    <a:pt x="23123" y="14476"/>
                  </a:lnTo>
                  <a:lnTo>
                    <a:pt x="23219" y="14361"/>
                  </a:lnTo>
                  <a:lnTo>
                    <a:pt x="23451" y="14148"/>
                  </a:lnTo>
                  <a:lnTo>
                    <a:pt x="23721" y="13975"/>
                  </a:lnTo>
                  <a:lnTo>
                    <a:pt x="23992" y="13839"/>
                  </a:lnTo>
                  <a:lnTo>
                    <a:pt x="24300" y="13724"/>
                  </a:lnTo>
                  <a:lnTo>
                    <a:pt x="24628" y="13646"/>
                  </a:lnTo>
                  <a:lnTo>
                    <a:pt x="24957" y="13589"/>
                  </a:lnTo>
                  <a:lnTo>
                    <a:pt x="25285" y="13569"/>
                  </a:lnTo>
                  <a:close/>
                  <a:moveTo>
                    <a:pt x="25304" y="13569"/>
                  </a:moveTo>
                  <a:lnTo>
                    <a:pt x="25304" y="13569"/>
                  </a:lnTo>
                  <a:lnTo>
                    <a:pt x="25304" y="13569"/>
                  </a:lnTo>
                  <a:lnTo>
                    <a:pt x="25304" y="13569"/>
                  </a:lnTo>
                  <a:close/>
                  <a:moveTo>
                    <a:pt x="21039" y="11060"/>
                  </a:moveTo>
                  <a:lnTo>
                    <a:pt x="21039" y="11060"/>
                  </a:lnTo>
                  <a:lnTo>
                    <a:pt x="21019" y="11292"/>
                  </a:lnTo>
                  <a:lnTo>
                    <a:pt x="21000" y="11485"/>
                  </a:lnTo>
                  <a:lnTo>
                    <a:pt x="20961" y="11678"/>
                  </a:lnTo>
                  <a:lnTo>
                    <a:pt x="20923" y="11832"/>
                  </a:lnTo>
                  <a:lnTo>
                    <a:pt x="20826" y="12064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26" y="12064"/>
                  </a:lnTo>
                  <a:lnTo>
                    <a:pt x="20923" y="11832"/>
                  </a:lnTo>
                  <a:lnTo>
                    <a:pt x="20961" y="11678"/>
                  </a:lnTo>
                  <a:lnTo>
                    <a:pt x="21000" y="11485"/>
                  </a:lnTo>
                  <a:lnTo>
                    <a:pt x="21019" y="11292"/>
                  </a:lnTo>
                  <a:lnTo>
                    <a:pt x="21039" y="11060"/>
                  </a:lnTo>
                  <a:close/>
                  <a:moveTo>
                    <a:pt x="20286" y="9439"/>
                  </a:moveTo>
                  <a:lnTo>
                    <a:pt x="20286" y="9439"/>
                  </a:lnTo>
                  <a:lnTo>
                    <a:pt x="20324" y="9477"/>
                  </a:lnTo>
                  <a:lnTo>
                    <a:pt x="20324" y="9477"/>
                  </a:lnTo>
                  <a:lnTo>
                    <a:pt x="20286" y="9439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221" y="8802"/>
                  </a:lnTo>
                  <a:lnTo>
                    <a:pt x="18028" y="8821"/>
                  </a:lnTo>
                  <a:lnTo>
                    <a:pt x="17719" y="8860"/>
                  </a:lnTo>
                  <a:lnTo>
                    <a:pt x="17506" y="8918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506" y="8918"/>
                  </a:lnTo>
                  <a:lnTo>
                    <a:pt x="17719" y="8860"/>
                  </a:lnTo>
                  <a:lnTo>
                    <a:pt x="18028" y="8821"/>
                  </a:lnTo>
                  <a:lnTo>
                    <a:pt x="18221" y="8802"/>
                  </a:lnTo>
                  <a:lnTo>
                    <a:pt x="18433" y="8783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433" y="8783"/>
                  </a:lnTo>
                  <a:lnTo>
                    <a:pt x="18452" y="8783"/>
                  </a:lnTo>
                  <a:lnTo>
                    <a:pt x="18452" y="8783"/>
                  </a:lnTo>
                  <a:lnTo>
                    <a:pt x="18433" y="8783"/>
                  </a:lnTo>
                  <a:close/>
                  <a:moveTo>
                    <a:pt x="17429" y="8667"/>
                  </a:moveTo>
                  <a:lnTo>
                    <a:pt x="17429" y="866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29" y="8667"/>
                  </a:lnTo>
                  <a:close/>
                  <a:moveTo>
                    <a:pt x="14534" y="3803"/>
                  </a:moveTo>
                  <a:lnTo>
                    <a:pt x="14534" y="3803"/>
                  </a:lnTo>
                  <a:lnTo>
                    <a:pt x="14534" y="4131"/>
                  </a:lnTo>
                  <a:lnTo>
                    <a:pt x="14496" y="4382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96" y="4382"/>
                  </a:lnTo>
                  <a:lnTo>
                    <a:pt x="14534" y="4131"/>
                  </a:lnTo>
                  <a:lnTo>
                    <a:pt x="14534" y="3803"/>
                  </a:lnTo>
                  <a:close/>
                  <a:moveTo>
                    <a:pt x="12990" y="1139"/>
                  </a:moveTo>
                  <a:lnTo>
                    <a:pt x="12990" y="1139"/>
                  </a:lnTo>
                  <a:lnTo>
                    <a:pt x="13009" y="1139"/>
                  </a:lnTo>
                  <a:lnTo>
                    <a:pt x="13009" y="1139"/>
                  </a:lnTo>
                  <a:lnTo>
                    <a:pt x="12990" y="1139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176" y="734"/>
                  </a:lnTo>
                  <a:lnTo>
                    <a:pt x="10963" y="753"/>
                  </a:lnTo>
                  <a:lnTo>
                    <a:pt x="10751" y="792"/>
                  </a:lnTo>
                  <a:lnTo>
                    <a:pt x="10558" y="831"/>
                  </a:lnTo>
                  <a:lnTo>
                    <a:pt x="10191" y="966"/>
                  </a:lnTo>
                  <a:lnTo>
                    <a:pt x="9883" y="1101"/>
                  </a:lnTo>
                  <a:lnTo>
                    <a:pt x="9632" y="1255"/>
                  </a:lnTo>
                  <a:lnTo>
                    <a:pt x="9439" y="1371"/>
                  </a:lnTo>
                  <a:lnTo>
                    <a:pt x="9284" y="1506"/>
                  </a:lnTo>
                  <a:lnTo>
                    <a:pt x="9284" y="1506"/>
                  </a:lnTo>
                  <a:lnTo>
                    <a:pt x="9439" y="1371"/>
                  </a:lnTo>
                  <a:lnTo>
                    <a:pt x="9632" y="1255"/>
                  </a:lnTo>
                  <a:lnTo>
                    <a:pt x="9883" y="1101"/>
                  </a:lnTo>
                  <a:lnTo>
                    <a:pt x="10191" y="966"/>
                  </a:lnTo>
                  <a:lnTo>
                    <a:pt x="10558" y="831"/>
                  </a:lnTo>
                  <a:lnTo>
                    <a:pt x="10751" y="792"/>
                  </a:lnTo>
                  <a:lnTo>
                    <a:pt x="10963" y="753"/>
                  </a:lnTo>
                  <a:lnTo>
                    <a:pt x="11176" y="734"/>
                  </a:lnTo>
                  <a:lnTo>
                    <a:pt x="11407" y="715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close/>
                  <a:moveTo>
                    <a:pt x="20" y="541"/>
                  </a:moveTo>
                  <a:lnTo>
                    <a:pt x="20" y="541"/>
                  </a:lnTo>
                  <a:lnTo>
                    <a:pt x="1" y="541"/>
                  </a:lnTo>
                  <a:lnTo>
                    <a:pt x="1" y="541"/>
                  </a:lnTo>
                  <a:lnTo>
                    <a:pt x="20" y="541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194" y="522"/>
                  </a:lnTo>
                  <a:lnTo>
                    <a:pt x="20" y="541"/>
                  </a:lnTo>
                  <a:lnTo>
                    <a:pt x="20" y="541"/>
                  </a:lnTo>
                  <a:lnTo>
                    <a:pt x="194" y="522"/>
                  </a:lnTo>
                  <a:lnTo>
                    <a:pt x="367" y="502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close/>
                  <a:moveTo>
                    <a:pt x="5405" y="213"/>
                  </a:move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370" y="20"/>
                  </a:lnTo>
                  <a:lnTo>
                    <a:pt x="6080" y="39"/>
                  </a:lnTo>
                  <a:lnTo>
                    <a:pt x="5772" y="116"/>
                  </a:lnTo>
                  <a:lnTo>
                    <a:pt x="5443" y="213"/>
                  </a:lnTo>
                  <a:lnTo>
                    <a:pt x="5443" y="213"/>
                  </a:lnTo>
                  <a:lnTo>
                    <a:pt x="5772" y="116"/>
                  </a:lnTo>
                  <a:lnTo>
                    <a:pt x="6080" y="39"/>
                  </a:lnTo>
                  <a:lnTo>
                    <a:pt x="6370" y="20"/>
                  </a:lnTo>
                  <a:lnTo>
                    <a:pt x="6659" y="1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11"/>
            <p:cNvSpPr/>
            <p:nvPr/>
          </p:nvSpPr>
          <p:spPr>
            <a:xfrm>
              <a:off x="6056375" y="5334525"/>
              <a:ext cx="1475" cy="12075"/>
            </a:xfrm>
            <a:custGeom>
              <a:avLst/>
              <a:gdLst/>
              <a:ahLst/>
              <a:cxnLst/>
              <a:rect l="l" t="t" r="r" b="b"/>
              <a:pathLst>
                <a:path w="59" h="483" fill="none" extrusionOk="0">
                  <a:moveTo>
                    <a:pt x="58" y="0"/>
                  </a:moveTo>
                  <a:lnTo>
                    <a:pt x="58" y="0"/>
                  </a:lnTo>
                  <a:lnTo>
                    <a:pt x="58" y="193"/>
                  </a:lnTo>
                  <a:lnTo>
                    <a:pt x="39" y="348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39" y="348"/>
                  </a:lnTo>
                  <a:lnTo>
                    <a:pt x="58" y="193"/>
                  </a:lnTo>
                  <a:lnTo>
                    <a:pt x="5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11"/>
            <p:cNvSpPr/>
            <p:nvPr/>
          </p:nvSpPr>
          <p:spPr>
            <a:xfrm>
              <a:off x="6057325" y="5320050"/>
              <a:ext cx="56000" cy="25600"/>
            </a:xfrm>
            <a:custGeom>
              <a:avLst/>
              <a:gdLst/>
              <a:ahLst/>
              <a:cxnLst/>
              <a:rect l="l" t="t" r="r" b="b"/>
              <a:pathLst>
                <a:path w="2240" h="1024" fill="none" extrusionOk="0">
                  <a:moveTo>
                    <a:pt x="2240" y="0"/>
                  </a:moveTo>
                  <a:lnTo>
                    <a:pt x="2240" y="0"/>
                  </a:lnTo>
                  <a:lnTo>
                    <a:pt x="1912" y="20"/>
                  </a:lnTo>
                  <a:lnTo>
                    <a:pt x="1583" y="77"/>
                  </a:lnTo>
                  <a:lnTo>
                    <a:pt x="1255" y="155"/>
                  </a:lnTo>
                  <a:lnTo>
                    <a:pt x="947" y="270"/>
                  </a:lnTo>
                  <a:lnTo>
                    <a:pt x="676" y="406"/>
                  </a:lnTo>
                  <a:lnTo>
                    <a:pt x="406" y="579"/>
                  </a:lnTo>
                  <a:lnTo>
                    <a:pt x="174" y="792"/>
                  </a:lnTo>
                  <a:lnTo>
                    <a:pt x="78" y="907"/>
                  </a:lnTo>
                  <a:lnTo>
                    <a:pt x="1" y="1023"/>
                  </a:lnTo>
                  <a:lnTo>
                    <a:pt x="1" y="1023"/>
                  </a:lnTo>
                  <a:lnTo>
                    <a:pt x="78" y="907"/>
                  </a:lnTo>
                  <a:lnTo>
                    <a:pt x="174" y="792"/>
                  </a:lnTo>
                  <a:lnTo>
                    <a:pt x="406" y="579"/>
                  </a:lnTo>
                  <a:lnTo>
                    <a:pt x="676" y="406"/>
                  </a:lnTo>
                  <a:lnTo>
                    <a:pt x="947" y="270"/>
                  </a:lnTo>
                  <a:lnTo>
                    <a:pt x="1255" y="155"/>
                  </a:lnTo>
                  <a:lnTo>
                    <a:pt x="1583" y="77"/>
                  </a:lnTo>
                  <a:lnTo>
                    <a:pt x="1912" y="20"/>
                  </a:lnTo>
                  <a:lnTo>
                    <a:pt x="224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11"/>
            <p:cNvSpPr/>
            <p:nvPr/>
          </p:nvSpPr>
          <p:spPr>
            <a:xfrm>
              <a:off x="6113775" y="532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11"/>
            <p:cNvSpPr/>
            <p:nvPr/>
          </p:nvSpPr>
          <p:spPr>
            <a:xfrm>
              <a:off x="6001350" y="5257325"/>
              <a:ext cx="5825" cy="27525"/>
            </a:xfrm>
            <a:custGeom>
              <a:avLst/>
              <a:gdLst/>
              <a:ahLst/>
              <a:cxnLst/>
              <a:rect l="l" t="t" r="r" b="b"/>
              <a:pathLst>
                <a:path w="233" h="1101" fill="none" extrusionOk="0">
                  <a:moveTo>
                    <a:pt x="233" y="0"/>
                  </a:moveTo>
                  <a:lnTo>
                    <a:pt x="233" y="0"/>
                  </a:lnTo>
                  <a:lnTo>
                    <a:pt x="213" y="232"/>
                  </a:lnTo>
                  <a:lnTo>
                    <a:pt x="194" y="425"/>
                  </a:lnTo>
                  <a:lnTo>
                    <a:pt x="155" y="618"/>
                  </a:lnTo>
                  <a:lnTo>
                    <a:pt x="117" y="772"/>
                  </a:lnTo>
                  <a:lnTo>
                    <a:pt x="20" y="1004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20" y="1004"/>
                  </a:lnTo>
                  <a:lnTo>
                    <a:pt x="117" y="772"/>
                  </a:lnTo>
                  <a:lnTo>
                    <a:pt x="155" y="618"/>
                  </a:lnTo>
                  <a:lnTo>
                    <a:pt x="194" y="425"/>
                  </a:lnTo>
                  <a:lnTo>
                    <a:pt x="213" y="232"/>
                  </a:lnTo>
                  <a:lnTo>
                    <a:pt x="23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11"/>
            <p:cNvSpPr/>
            <p:nvPr/>
          </p:nvSpPr>
          <p:spPr>
            <a:xfrm>
              <a:off x="5988325" y="5216775"/>
              <a:ext cx="1000" cy="1000"/>
            </a:xfrm>
            <a:custGeom>
              <a:avLst/>
              <a:gdLst/>
              <a:ahLst/>
              <a:cxnLst/>
              <a:rect l="l" t="t" r="r" b="b"/>
              <a:pathLst>
                <a:path w="40" h="40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11"/>
            <p:cNvSpPr/>
            <p:nvPr/>
          </p:nvSpPr>
          <p:spPr>
            <a:xfrm>
              <a:off x="5916425" y="5200375"/>
              <a:ext cx="25600" cy="3875"/>
            </a:xfrm>
            <a:custGeom>
              <a:avLst/>
              <a:gdLst/>
              <a:ahLst/>
              <a:cxnLst/>
              <a:rect l="l" t="t" r="r" b="b"/>
              <a:pathLst>
                <a:path w="1024" h="155" fill="none" extrusionOk="0">
                  <a:moveTo>
                    <a:pt x="1024" y="1"/>
                  </a:moveTo>
                  <a:lnTo>
                    <a:pt x="1024" y="1"/>
                  </a:lnTo>
                  <a:lnTo>
                    <a:pt x="812" y="20"/>
                  </a:lnTo>
                  <a:lnTo>
                    <a:pt x="619" y="39"/>
                  </a:lnTo>
                  <a:lnTo>
                    <a:pt x="310" y="78"/>
                  </a:lnTo>
                  <a:lnTo>
                    <a:pt x="97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97" y="136"/>
                  </a:lnTo>
                  <a:lnTo>
                    <a:pt x="310" y="78"/>
                  </a:lnTo>
                  <a:lnTo>
                    <a:pt x="619" y="39"/>
                  </a:lnTo>
                  <a:lnTo>
                    <a:pt x="812" y="20"/>
                  </a:lnTo>
                  <a:lnTo>
                    <a:pt x="10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11"/>
            <p:cNvSpPr/>
            <p:nvPr/>
          </p:nvSpPr>
          <p:spPr>
            <a:xfrm>
              <a:off x="5942000" y="5200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11"/>
            <p:cNvSpPr/>
            <p:nvPr/>
          </p:nvSpPr>
          <p:spPr>
            <a:xfrm>
              <a:off x="5916425" y="5197475"/>
              <a:ext cx="525" cy="6775"/>
            </a:xfrm>
            <a:custGeom>
              <a:avLst/>
              <a:gdLst/>
              <a:ahLst/>
              <a:cxnLst/>
              <a:rect l="l" t="t" r="r" b="b"/>
              <a:pathLst>
                <a:path w="21" h="27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11"/>
            <p:cNvSpPr/>
            <p:nvPr/>
          </p:nvSpPr>
          <p:spPr>
            <a:xfrm>
              <a:off x="5842600" y="5075875"/>
              <a:ext cx="1975" cy="19825"/>
            </a:xfrm>
            <a:custGeom>
              <a:avLst/>
              <a:gdLst/>
              <a:ahLst/>
              <a:cxnLst/>
              <a:rect l="l" t="t" r="r" b="b"/>
              <a:pathLst>
                <a:path w="79" h="793" fill="none" extrusionOk="0">
                  <a:moveTo>
                    <a:pt x="78" y="1"/>
                  </a:moveTo>
                  <a:lnTo>
                    <a:pt x="78" y="1"/>
                  </a:lnTo>
                  <a:lnTo>
                    <a:pt x="78" y="329"/>
                  </a:lnTo>
                  <a:lnTo>
                    <a:pt x="40" y="580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40" y="580"/>
                  </a:lnTo>
                  <a:lnTo>
                    <a:pt x="78" y="329"/>
                  </a:lnTo>
                  <a:lnTo>
                    <a:pt x="7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11"/>
            <p:cNvSpPr/>
            <p:nvPr/>
          </p:nvSpPr>
          <p:spPr>
            <a:xfrm>
              <a:off x="5805950" y="500930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11"/>
            <p:cNvSpPr/>
            <p:nvPr/>
          </p:nvSpPr>
          <p:spPr>
            <a:xfrm>
              <a:off x="5713300" y="4998675"/>
              <a:ext cx="53100" cy="19825"/>
            </a:xfrm>
            <a:custGeom>
              <a:avLst/>
              <a:gdLst/>
              <a:ahLst/>
              <a:cxnLst/>
              <a:rect l="l" t="t" r="r" b="b"/>
              <a:pathLst>
                <a:path w="2124" h="793" fill="none" extrusionOk="0">
                  <a:moveTo>
                    <a:pt x="2123" y="1"/>
                  </a:moveTo>
                  <a:lnTo>
                    <a:pt x="2123" y="1"/>
                  </a:lnTo>
                  <a:lnTo>
                    <a:pt x="1892" y="20"/>
                  </a:lnTo>
                  <a:lnTo>
                    <a:pt x="1679" y="39"/>
                  </a:lnTo>
                  <a:lnTo>
                    <a:pt x="1467" y="78"/>
                  </a:lnTo>
                  <a:lnTo>
                    <a:pt x="1274" y="117"/>
                  </a:lnTo>
                  <a:lnTo>
                    <a:pt x="907" y="252"/>
                  </a:lnTo>
                  <a:lnTo>
                    <a:pt x="599" y="387"/>
                  </a:lnTo>
                  <a:lnTo>
                    <a:pt x="348" y="541"/>
                  </a:lnTo>
                  <a:lnTo>
                    <a:pt x="155" y="657"/>
                  </a:lnTo>
                  <a:lnTo>
                    <a:pt x="0" y="792"/>
                  </a:lnTo>
                  <a:lnTo>
                    <a:pt x="0" y="792"/>
                  </a:lnTo>
                  <a:lnTo>
                    <a:pt x="155" y="657"/>
                  </a:lnTo>
                  <a:lnTo>
                    <a:pt x="348" y="541"/>
                  </a:lnTo>
                  <a:lnTo>
                    <a:pt x="599" y="387"/>
                  </a:lnTo>
                  <a:lnTo>
                    <a:pt x="907" y="252"/>
                  </a:lnTo>
                  <a:lnTo>
                    <a:pt x="1274" y="117"/>
                  </a:lnTo>
                  <a:lnTo>
                    <a:pt x="1467" y="78"/>
                  </a:lnTo>
                  <a:lnTo>
                    <a:pt x="1679" y="39"/>
                  </a:lnTo>
                  <a:lnTo>
                    <a:pt x="1892" y="20"/>
                  </a:lnTo>
                  <a:lnTo>
                    <a:pt x="212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11"/>
            <p:cNvSpPr/>
            <p:nvPr/>
          </p:nvSpPr>
          <p:spPr>
            <a:xfrm>
              <a:off x="5766375" y="499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11"/>
            <p:cNvSpPr/>
            <p:nvPr/>
          </p:nvSpPr>
          <p:spPr>
            <a:xfrm>
              <a:off x="5481200" y="49943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11"/>
            <p:cNvSpPr/>
            <p:nvPr/>
          </p:nvSpPr>
          <p:spPr>
            <a:xfrm>
              <a:off x="5481675" y="4993375"/>
              <a:ext cx="8725" cy="1000"/>
            </a:xfrm>
            <a:custGeom>
              <a:avLst/>
              <a:gdLst/>
              <a:ahLst/>
              <a:cxnLst/>
              <a:rect l="l" t="t" r="r" b="b"/>
              <a:pathLst>
                <a:path w="349" h="40" fill="none" extrusionOk="0">
                  <a:moveTo>
                    <a:pt x="348" y="0"/>
                  </a:moveTo>
                  <a:lnTo>
                    <a:pt x="348" y="0"/>
                  </a:lnTo>
                  <a:lnTo>
                    <a:pt x="175" y="2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75" y="20"/>
                  </a:lnTo>
                  <a:lnTo>
                    <a:pt x="34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11"/>
            <p:cNvSpPr/>
            <p:nvPr/>
          </p:nvSpPr>
          <p:spPr>
            <a:xfrm>
              <a:off x="5490375" y="499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11"/>
            <p:cNvSpPr/>
            <p:nvPr/>
          </p:nvSpPr>
          <p:spPr>
            <a:xfrm>
              <a:off x="5616300" y="498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11"/>
            <p:cNvSpPr/>
            <p:nvPr/>
          </p:nvSpPr>
          <p:spPr>
            <a:xfrm>
              <a:off x="5617275" y="4980825"/>
              <a:ext cx="30425" cy="5325"/>
            </a:xfrm>
            <a:custGeom>
              <a:avLst/>
              <a:gdLst/>
              <a:ahLst/>
              <a:cxnLst/>
              <a:rect l="l" t="t" r="r" b="b"/>
              <a:pathLst>
                <a:path w="1217" h="213" fill="none" extrusionOk="0">
                  <a:moveTo>
                    <a:pt x="1216" y="1"/>
                  </a:moveTo>
                  <a:lnTo>
                    <a:pt x="1216" y="1"/>
                  </a:lnTo>
                  <a:lnTo>
                    <a:pt x="927" y="20"/>
                  </a:lnTo>
                  <a:lnTo>
                    <a:pt x="637" y="39"/>
                  </a:lnTo>
                  <a:lnTo>
                    <a:pt x="329" y="116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29" y="116"/>
                  </a:lnTo>
                  <a:lnTo>
                    <a:pt x="637" y="39"/>
                  </a:lnTo>
                  <a:lnTo>
                    <a:pt x="927" y="20"/>
                  </a:lnTo>
                  <a:lnTo>
                    <a:pt x="121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11"/>
            <p:cNvSpPr/>
            <p:nvPr/>
          </p:nvSpPr>
          <p:spPr>
            <a:xfrm>
              <a:off x="5647675" y="49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11"/>
            <p:cNvSpPr/>
            <p:nvPr/>
          </p:nvSpPr>
          <p:spPr>
            <a:xfrm>
              <a:off x="6118625" y="5243800"/>
              <a:ext cx="108575" cy="76750"/>
            </a:xfrm>
            <a:custGeom>
              <a:avLst/>
              <a:gdLst/>
              <a:ahLst/>
              <a:cxnLst/>
              <a:rect l="l" t="t" r="r" b="b"/>
              <a:pathLst>
                <a:path w="4343" h="3070" extrusionOk="0">
                  <a:moveTo>
                    <a:pt x="0" y="3050"/>
                  </a:move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50"/>
                  </a:lnTo>
                  <a:close/>
                  <a:moveTo>
                    <a:pt x="0" y="3031"/>
                  </a:move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31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19" y="3012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close/>
                  <a:moveTo>
                    <a:pt x="1660" y="2027"/>
                  </a:move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97" y="2857"/>
                  </a:lnTo>
                  <a:lnTo>
                    <a:pt x="193" y="2722"/>
                  </a:lnTo>
                  <a:lnTo>
                    <a:pt x="290" y="2606"/>
                  </a:lnTo>
                  <a:lnTo>
                    <a:pt x="386" y="2510"/>
                  </a:lnTo>
                  <a:lnTo>
                    <a:pt x="483" y="2413"/>
                  </a:lnTo>
                  <a:lnTo>
                    <a:pt x="598" y="2336"/>
                  </a:lnTo>
                  <a:lnTo>
                    <a:pt x="830" y="2201"/>
                  </a:lnTo>
                  <a:lnTo>
                    <a:pt x="1062" y="2124"/>
                  </a:lnTo>
                  <a:lnTo>
                    <a:pt x="1274" y="2066"/>
                  </a:lnTo>
                  <a:lnTo>
                    <a:pt x="1486" y="2047"/>
                  </a:lnTo>
                  <a:lnTo>
                    <a:pt x="1660" y="2027"/>
                  </a:lnTo>
                  <a:close/>
                  <a:moveTo>
                    <a:pt x="1698" y="2027"/>
                  </a:move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close/>
                  <a:moveTo>
                    <a:pt x="2007" y="2027"/>
                  </a:move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close/>
                  <a:moveTo>
                    <a:pt x="4343" y="1"/>
                  </a:move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65" y="1776"/>
                  </a:lnTo>
                  <a:lnTo>
                    <a:pt x="2123" y="1564"/>
                  </a:lnTo>
                  <a:lnTo>
                    <a:pt x="2220" y="1371"/>
                  </a:lnTo>
                  <a:lnTo>
                    <a:pt x="2316" y="1178"/>
                  </a:lnTo>
                  <a:lnTo>
                    <a:pt x="2432" y="1004"/>
                  </a:lnTo>
                  <a:lnTo>
                    <a:pt x="2548" y="850"/>
                  </a:lnTo>
                  <a:lnTo>
                    <a:pt x="2702" y="696"/>
                  </a:lnTo>
                  <a:lnTo>
                    <a:pt x="2837" y="560"/>
                  </a:lnTo>
                  <a:lnTo>
                    <a:pt x="3011" y="425"/>
                  </a:lnTo>
                  <a:lnTo>
                    <a:pt x="3165" y="309"/>
                  </a:lnTo>
                  <a:lnTo>
                    <a:pt x="3339" y="213"/>
                  </a:lnTo>
                  <a:lnTo>
                    <a:pt x="3513" y="136"/>
                  </a:lnTo>
                  <a:lnTo>
                    <a:pt x="3706" y="78"/>
                  </a:lnTo>
                  <a:lnTo>
                    <a:pt x="3879" y="39"/>
                  </a:lnTo>
                  <a:lnTo>
                    <a:pt x="4072" y="1"/>
                  </a:lnTo>
                  <a:lnTo>
                    <a:pt x="4265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11"/>
            <p:cNvSpPr/>
            <p:nvPr/>
          </p:nvSpPr>
          <p:spPr>
            <a:xfrm>
              <a:off x="6118625" y="5320050"/>
              <a:ext cx="0" cy="500"/>
            </a:xfrm>
            <a:custGeom>
              <a:avLst/>
              <a:gdLst/>
              <a:ahLst/>
              <a:cxnLst/>
              <a:rect l="l" t="t" r="r" b="b"/>
              <a:pathLst>
                <a:path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11"/>
            <p:cNvSpPr/>
            <p:nvPr/>
          </p:nvSpPr>
          <p:spPr>
            <a:xfrm>
              <a:off x="6118625" y="5319550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11"/>
            <p:cNvSpPr/>
            <p:nvPr/>
          </p:nvSpPr>
          <p:spPr>
            <a:xfrm>
              <a:off x="6119100" y="53190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11"/>
            <p:cNvSpPr/>
            <p:nvPr/>
          </p:nvSpPr>
          <p:spPr>
            <a:xfrm>
              <a:off x="6119100" y="53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11"/>
            <p:cNvSpPr/>
            <p:nvPr/>
          </p:nvSpPr>
          <p:spPr>
            <a:xfrm>
              <a:off x="6119100" y="5294475"/>
              <a:ext cx="41025" cy="24625"/>
            </a:xfrm>
            <a:custGeom>
              <a:avLst/>
              <a:gdLst/>
              <a:ahLst/>
              <a:cxnLst/>
              <a:rect l="l" t="t" r="r" b="b"/>
              <a:pathLst>
                <a:path w="1641" h="985" fill="none" extrusionOk="0">
                  <a:moveTo>
                    <a:pt x="1641" y="0"/>
                  </a:moveTo>
                  <a:lnTo>
                    <a:pt x="1641" y="0"/>
                  </a:lnTo>
                  <a:lnTo>
                    <a:pt x="1467" y="20"/>
                  </a:lnTo>
                  <a:lnTo>
                    <a:pt x="1255" y="39"/>
                  </a:lnTo>
                  <a:lnTo>
                    <a:pt x="1043" y="97"/>
                  </a:lnTo>
                  <a:lnTo>
                    <a:pt x="811" y="174"/>
                  </a:lnTo>
                  <a:lnTo>
                    <a:pt x="579" y="309"/>
                  </a:lnTo>
                  <a:lnTo>
                    <a:pt x="464" y="386"/>
                  </a:lnTo>
                  <a:lnTo>
                    <a:pt x="367" y="483"/>
                  </a:lnTo>
                  <a:lnTo>
                    <a:pt x="271" y="579"/>
                  </a:lnTo>
                  <a:lnTo>
                    <a:pt x="174" y="695"/>
                  </a:lnTo>
                  <a:lnTo>
                    <a:pt x="78" y="830"/>
                  </a:lnTo>
                  <a:lnTo>
                    <a:pt x="0" y="985"/>
                  </a:lnTo>
                  <a:lnTo>
                    <a:pt x="0" y="985"/>
                  </a:lnTo>
                  <a:lnTo>
                    <a:pt x="78" y="830"/>
                  </a:lnTo>
                  <a:lnTo>
                    <a:pt x="174" y="695"/>
                  </a:lnTo>
                  <a:lnTo>
                    <a:pt x="271" y="579"/>
                  </a:lnTo>
                  <a:lnTo>
                    <a:pt x="367" y="483"/>
                  </a:lnTo>
                  <a:lnTo>
                    <a:pt x="464" y="386"/>
                  </a:lnTo>
                  <a:lnTo>
                    <a:pt x="579" y="309"/>
                  </a:lnTo>
                  <a:lnTo>
                    <a:pt x="811" y="174"/>
                  </a:lnTo>
                  <a:lnTo>
                    <a:pt x="1043" y="97"/>
                  </a:lnTo>
                  <a:lnTo>
                    <a:pt x="1255" y="39"/>
                  </a:lnTo>
                  <a:lnTo>
                    <a:pt x="1467" y="20"/>
                  </a:lnTo>
                  <a:lnTo>
                    <a:pt x="164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11"/>
            <p:cNvSpPr/>
            <p:nvPr/>
          </p:nvSpPr>
          <p:spPr>
            <a:xfrm>
              <a:off x="6161075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11"/>
            <p:cNvSpPr/>
            <p:nvPr/>
          </p:nvSpPr>
          <p:spPr>
            <a:xfrm>
              <a:off x="6168800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11"/>
            <p:cNvSpPr/>
            <p:nvPr/>
          </p:nvSpPr>
          <p:spPr>
            <a:xfrm>
              <a:off x="6227175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11"/>
            <p:cNvSpPr/>
            <p:nvPr/>
          </p:nvSpPr>
          <p:spPr>
            <a:xfrm>
              <a:off x="6168800" y="5243800"/>
              <a:ext cx="56475" cy="49725"/>
            </a:xfrm>
            <a:custGeom>
              <a:avLst/>
              <a:gdLst/>
              <a:ahLst/>
              <a:cxnLst/>
              <a:rect l="l" t="t" r="r" b="b"/>
              <a:pathLst>
                <a:path w="2259" h="1989" fill="none" extrusionOk="0">
                  <a:moveTo>
                    <a:pt x="2258" y="1"/>
                  </a:moveTo>
                  <a:lnTo>
                    <a:pt x="2258" y="1"/>
                  </a:lnTo>
                  <a:lnTo>
                    <a:pt x="2065" y="1"/>
                  </a:lnTo>
                  <a:lnTo>
                    <a:pt x="1872" y="39"/>
                  </a:lnTo>
                  <a:lnTo>
                    <a:pt x="1699" y="78"/>
                  </a:lnTo>
                  <a:lnTo>
                    <a:pt x="1506" y="136"/>
                  </a:lnTo>
                  <a:lnTo>
                    <a:pt x="1332" y="213"/>
                  </a:lnTo>
                  <a:lnTo>
                    <a:pt x="1158" y="309"/>
                  </a:lnTo>
                  <a:lnTo>
                    <a:pt x="1004" y="425"/>
                  </a:lnTo>
                  <a:lnTo>
                    <a:pt x="830" y="560"/>
                  </a:lnTo>
                  <a:lnTo>
                    <a:pt x="695" y="696"/>
                  </a:lnTo>
                  <a:lnTo>
                    <a:pt x="541" y="850"/>
                  </a:lnTo>
                  <a:lnTo>
                    <a:pt x="425" y="1004"/>
                  </a:lnTo>
                  <a:lnTo>
                    <a:pt x="309" y="1178"/>
                  </a:lnTo>
                  <a:lnTo>
                    <a:pt x="213" y="1371"/>
                  </a:lnTo>
                  <a:lnTo>
                    <a:pt x="116" y="1564"/>
                  </a:lnTo>
                  <a:lnTo>
                    <a:pt x="58" y="1776"/>
                  </a:lnTo>
                  <a:lnTo>
                    <a:pt x="0" y="1989"/>
                  </a:lnTo>
                  <a:lnTo>
                    <a:pt x="0" y="1989"/>
                  </a:lnTo>
                  <a:lnTo>
                    <a:pt x="58" y="1776"/>
                  </a:lnTo>
                  <a:lnTo>
                    <a:pt x="116" y="1564"/>
                  </a:lnTo>
                  <a:lnTo>
                    <a:pt x="213" y="1371"/>
                  </a:lnTo>
                  <a:lnTo>
                    <a:pt x="309" y="1178"/>
                  </a:lnTo>
                  <a:lnTo>
                    <a:pt x="425" y="1004"/>
                  </a:lnTo>
                  <a:lnTo>
                    <a:pt x="541" y="850"/>
                  </a:lnTo>
                  <a:lnTo>
                    <a:pt x="695" y="696"/>
                  </a:lnTo>
                  <a:lnTo>
                    <a:pt x="830" y="560"/>
                  </a:lnTo>
                  <a:lnTo>
                    <a:pt x="1004" y="425"/>
                  </a:lnTo>
                  <a:lnTo>
                    <a:pt x="1158" y="309"/>
                  </a:lnTo>
                  <a:lnTo>
                    <a:pt x="1332" y="213"/>
                  </a:lnTo>
                  <a:lnTo>
                    <a:pt x="1506" y="136"/>
                  </a:lnTo>
                  <a:lnTo>
                    <a:pt x="1699" y="78"/>
                  </a:lnTo>
                  <a:lnTo>
                    <a:pt x="1872" y="39"/>
                  </a:lnTo>
                  <a:lnTo>
                    <a:pt x="2065" y="1"/>
                  </a:lnTo>
                  <a:lnTo>
                    <a:pt x="225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11"/>
            <p:cNvSpPr/>
            <p:nvPr/>
          </p:nvSpPr>
          <p:spPr>
            <a:xfrm>
              <a:off x="6225250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11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extrusionOk="0">
                  <a:moveTo>
                    <a:pt x="19514" y="1"/>
                  </a:move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11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fill="none" extrusionOk="0">
                  <a:moveTo>
                    <a:pt x="19842" y="1"/>
                  </a:moveTo>
                  <a:lnTo>
                    <a:pt x="19842" y="1"/>
                  </a:lnTo>
                  <a:lnTo>
                    <a:pt x="19514" y="1"/>
                  </a:ln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56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185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44" y="8590"/>
                  </a:lnTo>
                  <a:lnTo>
                    <a:pt x="2034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lnTo>
                    <a:pt x="1984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11"/>
            <p:cNvSpPr/>
            <p:nvPr/>
          </p:nvSpPr>
          <p:spPr>
            <a:xfrm>
              <a:off x="4902175" y="4454400"/>
              <a:ext cx="465650" cy="177100"/>
            </a:xfrm>
            <a:custGeom>
              <a:avLst/>
              <a:gdLst/>
              <a:ahLst/>
              <a:cxnLst/>
              <a:rect l="l" t="t" r="r" b="b"/>
              <a:pathLst>
                <a:path w="18626" h="7084" extrusionOk="0">
                  <a:moveTo>
                    <a:pt x="1776" y="5520"/>
                  </a:moveTo>
                  <a:lnTo>
                    <a:pt x="1776" y="5520"/>
                  </a:lnTo>
                  <a:lnTo>
                    <a:pt x="1487" y="5540"/>
                  </a:lnTo>
                  <a:lnTo>
                    <a:pt x="1197" y="5598"/>
                  </a:lnTo>
                  <a:lnTo>
                    <a:pt x="1043" y="5636"/>
                  </a:lnTo>
                  <a:lnTo>
                    <a:pt x="908" y="5675"/>
                  </a:lnTo>
                  <a:lnTo>
                    <a:pt x="753" y="5752"/>
                  </a:lnTo>
                  <a:lnTo>
                    <a:pt x="618" y="5829"/>
                  </a:lnTo>
                  <a:lnTo>
                    <a:pt x="483" y="5906"/>
                  </a:lnTo>
                  <a:lnTo>
                    <a:pt x="367" y="6022"/>
                  </a:lnTo>
                  <a:lnTo>
                    <a:pt x="271" y="6138"/>
                  </a:lnTo>
                  <a:lnTo>
                    <a:pt x="174" y="6292"/>
                  </a:lnTo>
                  <a:lnTo>
                    <a:pt x="116" y="6447"/>
                  </a:lnTo>
                  <a:lnTo>
                    <a:pt x="58" y="6640"/>
                  </a:lnTo>
                  <a:lnTo>
                    <a:pt x="20" y="6852"/>
                  </a:lnTo>
                  <a:lnTo>
                    <a:pt x="1" y="7084"/>
                  </a:lnTo>
                  <a:lnTo>
                    <a:pt x="1" y="7084"/>
                  </a:lnTo>
                  <a:lnTo>
                    <a:pt x="20" y="6852"/>
                  </a:lnTo>
                  <a:lnTo>
                    <a:pt x="58" y="6640"/>
                  </a:lnTo>
                  <a:lnTo>
                    <a:pt x="116" y="6447"/>
                  </a:lnTo>
                  <a:lnTo>
                    <a:pt x="174" y="6292"/>
                  </a:lnTo>
                  <a:lnTo>
                    <a:pt x="271" y="6138"/>
                  </a:lnTo>
                  <a:lnTo>
                    <a:pt x="367" y="6022"/>
                  </a:lnTo>
                  <a:lnTo>
                    <a:pt x="483" y="5906"/>
                  </a:lnTo>
                  <a:lnTo>
                    <a:pt x="618" y="5829"/>
                  </a:lnTo>
                  <a:lnTo>
                    <a:pt x="753" y="5752"/>
                  </a:lnTo>
                  <a:lnTo>
                    <a:pt x="908" y="5675"/>
                  </a:lnTo>
                  <a:lnTo>
                    <a:pt x="1043" y="5636"/>
                  </a:lnTo>
                  <a:lnTo>
                    <a:pt x="1197" y="5598"/>
                  </a:lnTo>
                  <a:lnTo>
                    <a:pt x="1487" y="5540"/>
                  </a:lnTo>
                  <a:lnTo>
                    <a:pt x="1776" y="5520"/>
                  </a:lnTo>
                  <a:close/>
                  <a:moveTo>
                    <a:pt x="1834" y="5520"/>
                  </a:move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close/>
                  <a:moveTo>
                    <a:pt x="8358" y="4903"/>
                  </a:moveTo>
                  <a:lnTo>
                    <a:pt x="8358" y="4903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03"/>
                  </a:lnTo>
                  <a:close/>
                  <a:moveTo>
                    <a:pt x="8377" y="4864"/>
                  </a:moveTo>
                  <a:lnTo>
                    <a:pt x="8377" y="4864"/>
                  </a:lnTo>
                  <a:lnTo>
                    <a:pt x="8377" y="4884"/>
                  </a:lnTo>
                  <a:lnTo>
                    <a:pt x="8377" y="4884"/>
                  </a:lnTo>
                  <a:lnTo>
                    <a:pt x="8377" y="4864"/>
                  </a:lnTo>
                  <a:close/>
                  <a:moveTo>
                    <a:pt x="15306" y="4324"/>
                  </a:move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close/>
                  <a:moveTo>
                    <a:pt x="5656" y="3938"/>
                  </a:moveTo>
                  <a:lnTo>
                    <a:pt x="5656" y="3938"/>
                  </a:lnTo>
                  <a:lnTo>
                    <a:pt x="5289" y="3957"/>
                  </a:lnTo>
                  <a:lnTo>
                    <a:pt x="4903" y="4015"/>
                  </a:lnTo>
                  <a:lnTo>
                    <a:pt x="4710" y="4073"/>
                  </a:lnTo>
                  <a:lnTo>
                    <a:pt x="4517" y="4131"/>
                  </a:lnTo>
                  <a:lnTo>
                    <a:pt x="4324" y="4208"/>
                  </a:lnTo>
                  <a:lnTo>
                    <a:pt x="4112" y="4285"/>
                  </a:lnTo>
                  <a:lnTo>
                    <a:pt x="3919" y="4382"/>
                  </a:lnTo>
                  <a:lnTo>
                    <a:pt x="3706" y="4517"/>
                  </a:lnTo>
                  <a:lnTo>
                    <a:pt x="3513" y="4652"/>
                  </a:lnTo>
                  <a:lnTo>
                    <a:pt x="3301" y="4787"/>
                  </a:lnTo>
                  <a:lnTo>
                    <a:pt x="3089" y="4961"/>
                  </a:lnTo>
                  <a:lnTo>
                    <a:pt x="2896" y="5154"/>
                  </a:lnTo>
                  <a:lnTo>
                    <a:pt x="2683" y="5366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683" y="5366"/>
                  </a:lnTo>
                  <a:lnTo>
                    <a:pt x="2896" y="5154"/>
                  </a:lnTo>
                  <a:lnTo>
                    <a:pt x="3089" y="4961"/>
                  </a:lnTo>
                  <a:lnTo>
                    <a:pt x="3301" y="4787"/>
                  </a:lnTo>
                  <a:lnTo>
                    <a:pt x="3513" y="4652"/>
                  </a:lnTo>
                  <a:lnTo>
                    <a:pt x="3706" y="4517"/>
                  </a:lnTo>
                  <a:lnTo>
                    <a:pt x="3919" y="4382"/>
                  </a:lnTo>
                  <a:lnTo>
                    <a:pt x="4112" y="4285"/>
                  </a:lnTo>
                  <a:lnTo>
                    <a:pt x="4324" y="4208"/>
                  </a:lnTo>
                  <a:lnTo>
                    <a:pt x="4517" y="4131"/>
                  </a:lnTo>
                  <a:lnTo>
                    <a:pt x="4710" y="4073"/>
                  </a:lnTo>
                  <a:lnTo>
                    <a:pt x="4903" y="4015"/>
                  </a:lnTo>
                  <a:lnTo>
                    <a:pt x="5289" y="3957"/>
                  </a:lnTo>
                  <a:lnTo>
                    <a:pt x="5656" y="3938"/>
                  </a:lnTo>
                  <a:close/>
                  <a:moveTo>
                    <a:pt x="5675" y="3938"/>
                  </a:move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620" y="2953"/>
                  </a:lnTo>
                  <a:lnTo>
                    <a:pt x="11407" y="2953"/>
                  </a:lnTo>
                  <a:lnTo>
                    <a:pt x="11195" y="2992"/>
                  </a:lnTo>
                  <a:lnTo>
                    <a:pt x="10983" y="3031"/>
                  </a:lnTo>
                  <a:lnTo>
                    <a:pt x="10770" y="3089"/>
                  </a:lnTo>
                  <a:lnTo>
                    <a:pt x="10558" y="3166"/>
                  </a:lnTo>
                  <a:lnTo>
                    <a:pt x="10326" y="3243"/>
                  </a:lnTo>
                  <a:lnTo>
                    <a:pt x="10114" y="3359"/>
                  </a:lnTo>
                  <a:lnTo>
                    <a:pt x="9902" y="3475"/>
                  </a:lnTo>
                  <a:lnTo>
                    <a:pt x="9690" y="3610"/>
                  </a:lnTo>
                  <a:lnTo>
                    <a:pt x="9458" y="3764"/>
                  </a:lnTo>
                  <a:lnTo>
                    <a:pt x="9246" y="3938"/>
                  </a:lnTo>
                  <a:lnTo>
                    <a:pt x="9033" y="4131"/>
                  </a:lnTo>
                  <a:lnTo>
                    <a:pt x="8821" y="4343"/>
                  </a:lnTo>
                  <a:lnTo>
                    <a:pt x="8609" y="4594"/>
                  </a:lnTo>
                  <a:lnTo>
                    <a:pt x="8396" y="4845"/>
                  </a:lnTo>
                  <a:lnTo>
                    <a:pt x="8396" y="4845"/>
                  </a:lnTo>
                  <a:lnTo>
                    <a:pt x="8609" y="4594"/>
                  </a:lnTo>
                  <a:lnTo>
                    <a:pt x="8821" y="4343"/>
                  </a:lnTo>
                  <a:lnTo>
                    <a:pt x="9033" y="4131"/>
                  </a:lnTo>
                  <a:lnTo>
                    <a:pt x="9246" y="3938"/>
                  </a:lnTo>
                  <a:lnTo>
                    <a:pt x="9458" y="3764"/>
                  </a:lnTo>
                  <a:lnTo>
                    <a:pt x="9690" y="3610"/>
                  </a:lnTo>
                  <a:lnTo>
                    <a:pt x="9902" y="3475"/>
                  </a:lnTo>
                  <a:lnTo>
                    <a:pt x="10114" y="3359"/>
                  </a:lnTo>
                  <a:lnTo>
                    <a:pt x="10326" y="3243"/>
                  </a:lnTo>
                  <a:lnTo>
                    <a:pt x="10558" y="3166"/>
                  </a:lnTo>
                  <a:lnTo>
                    <a:pt x="10770" y="3089"/>
                  </a:lnTo>
                  <a:lnTo>
                    <a:pt x="10983" y="3031"/>
                  </a:lnTo>
                  <a:lnTo>
                    <a:pt x="11195" y="2992"/>
                  </a:lnTo>
                  <a:lnTo>
                    <a:pt x="11407" y="2953"/>
                  </a:lnTo>
                  <a:lnTo>
                    <a:pt x="11620" y="2953"/>
                  </a:lnTo>
                  <a:lnTo>
                    <a:pt x="11832" y="2934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close/>
                  <a:moveTo>
                    <a:pt x="18626" y="0"/>
                  </a:moveTo>
                  <a:lnTo>
                    <a:pt x="18626" y="0"/>
                  </a:lnTo>
                  <a:lnTo>
                    <a:pt x="18626" y="0"/>
                  </a:lnTo>
                  <a:lnTo>
                    <a:pt x="18259" y="97"/>
                  </a:lnTo>
                  <a:lnTo>
                    <a:pt x="17912" y="232"/>
                  </a:lnTo>
                  <a:lnTo>
                    <a:pt x="17584" y="386"/>
                  </a:lnTo>
                  <a:lnTo>
                    <a:pt x="17275" y="579"/>
                  </a:lnTo>
                  <a:lnTo>
                    <a:pt x="16985" y="772"/>
                  </a:lnTo>
                  <a:lnTo>
                    <a:pt x="16696" y="985"/>
                  </a:lnTo>
                  <a:lnTo>
                    <a:pt x="16445" y="1236"/>
                  </a:lnTo>
                  <a:lnTo>
                    <a:pt x="16213" y="1487"/>
                  </a:lnTo>
                  <a:lnTo>
                    <a:pt x="16001" y="1757"/>
                  </a:lnTo>
                  <a:lnTo>
                    <a:pt x="15808" y="2046"/>
                  </a:lnTo>
                  <a:lnTo>
                    <a:pt x="15654" y="2336"/>
                  </a:lnTo>
                  <a:lnTo>
                    <a:pt x="15518" y="2645"/>
                  </a:lnTo>
                  <a:lnTo>
                    <a:pt x="15422" y="2953"/>
                  </a:lnTo>
                  <a:lnTo>
                    <a:pt x="15345" y="3262"/>
                  </a:lnTo>
                  <a:lnTo>
                    <a:pt x="15287" y="3590"/>
                  </a:lnTo>
                  <a:lnTo>
                    <a:pt x="15268" y="3918"/>
                  </a:lnTo>
                  <a:lnTo>
                    <a:pt x="15268" y="3918"/>
                  </a:lnTo>
                  <a:lnTo>
                    <a:pt x="15287" y="3590"/>
                  </a:lnTo>
                  <a:lnTo>
                    <a:pt x="15345" y="3262"/>
                  </a:lnTo>
                  <a:lnTo>
                    <a:pt x="15422" y="2953"/>
                  </a:lnTo>
                  <a:lnTo>
                    <a:pt x="15518" y="2645"/>
                  </a:lnTo>
                  <a:lnTo>
                    <a:pt x="15654" y="2336"/>
                  </a:lnTo>
                  <a:lnTo>
                    <a:pt x="15808" y="2046"/>
                  </a:lnTo>
                  <a:lnTo>
                    <a:pt x="16001" y="1757"/>
                  </a:lnTo>
                  <a:lnTo>
                    <a:pt x="16213" y="1487"/>
                  </a:lnTo>
                  <a:lnTo>
                    <a:pt x="16445" y="1236"/>
                  </a:lnTo>
                  <a:lnTo>
                    <a:pt x="16696" y="985"/>
                  </a:lnTo>
                  <a:lnTo>
                    <a:pt x="16985" y="772"/>
                  </a:lnTo>
                  <a:lnTo>
                    <a:pt x="17275" y="579"/>
                  </a:lnTo>
                  <a:lnTo>
                    <a:pt x="17584" y="386"/>
                  </a:lnTo>
                  <a:lnTo>
                    <a:pt x="17912" y="232"/>
                  </a:lnTo>
                  <a:lnTo>
                    <a:pt x="18259" y="97"/>
                  </a:lnTo>
                  <a:lnTo>
                    <a:pt x="18626" y="0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11"/>
            <p:cNvSpPr/>
            <p:nvPr/>
          </p:nvSpPr>
          <p:spPr>
            <a:xfrm>
              <a:off x="4902175" y="4592400"/>
              <a:ext cx="44425" cy="39100"/>
            </a:xfrm>
            <a:custGeom>
              <a:avLst/>
              <a:gdLst/>
              <a:ahLst/>
              <a:cxnLst/>
              <a:rect l="l" t="t" r="r" b="b"/>
              <a:pathLst>
                <a:path w="1777" h="1564" fill="none" extrusionOk="0">
                  <a:moveTo>
                    <a:pt x="1776" y="0"/>
                  </a:moveTo>
                  <a:lnTo>
                    <a:pt x="1776" y="0"/>
                  </a:lnTo>
                  <a:lnTo>
                    <a:pt x="1487" y="20"/>
                  </a:lnTo>
                  <a:lnTo>
                    <a:pt x="1197" y="78"/>
                  </a:lnTo>
                  <a:lnTo>
                    <a:pt x="1043" y="116"/>
                  </a:lnTo>
                  <a:lnTo>
                    <a:pt x="908" y="155"/>
                  </a:lnTo>
                  <a:lnTo>
                    <a:pt x="753" y="232"/>
                  </a:lnTo>
                  <a:lnTo>
                    <a:pt x="618" y="309"/>
                  </a:lnTo>
                  <a:lnTo>
                    <a:pt x="483" y="386"/>
                  </a:lnTo>
                  <a:lnTo>
                    <a:pt x="367" y="502"/>
                  </a:lnTo>
                  <a:lnTo>
                    <a:pt x="271" y="618"/>
                  </a:lnTo>
                  <a:lnTo>
                    <a:pt x="174" y="772"/>
                  </a:lnTo>
                  <a:lnTo>
                    <a:pt x="116" y="927"/>
                  </a:lnTo>
                  <a:lnTo>
                    <a:pt x="58" y="1120"/>
                  </a:lnTo>
                  <a:lnTo>
                    <a:pt x="20" y="1332"/>
                  </a:lnTo>
                  <a:lnTo>
                    <a:pt x="1" y="1564"/>
                  </a:lnTo>
                  <a:lnTo>
                    <a:pt x="1" y="1564"/>
                  </a:lnTo>
                  <a:lnTo>
                    <a:pt x="20" y="1332"/>
                  </a:lnTo>
                  <a:lnTo>
                    <a:pt x="58" y="1120"/>
                  </a:lnTo>
                  <a:lnTo>
                    <a:pt x="116" y="927"/>
                  </a:lnTo>
                  <a:lnTo>
                    <a:pt x="174" y="772"/>
                  </a:lnTo>
                  <a:lnTo>
                    <a:pt x="271" y="618"/>
                  </a:lnTo>
                  <a:lnTo>
                    <a:pt x="367" y="502"/>
                  </a:lnTo>
                  <a:lnTo>
                    <a:pt x="483" y="386"/>
                  </a:lnTo>
                  <a:lnTo>
                    <a:pt x="618" y="309"/>
                  </a:lnTo>
                  <a:lnTo>
                    <a:pt x="753" y="232"/>
                  </a:lnTo>
                  <a:lnTo>
                    <a:pt x="908" y="155"/>
                  </a:lnTo>
                  <a:lnTo>
                    <a:pt x="1043" y="116"/>
                  </a:lnTo>
                  <a:lnTo>
                    <a:pt x="1197" y="78"/>
                  </a:lnTo>
                  <a:lnTo>
                    <a:pt x="1487" y="20"/>
                  </a:lnTo>
                  <a:lnTo>
                    <a:pt x="177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11"/>
            <p:cNvSpPr/>
            <p:nvPr/>
          </p:nvSpPr>
          <p:spPr>
            <a:xfrm>
              <a:off x="4948025" y="459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11"/>
            <p:cNvSpPr/>
            <p:nvPr/>
          </p:nvSpPr>
          <p:spPr>
            <a:xfrm>
              <a:off x="5111100" y="45769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11"/>
            <p:cNvSpPr/>
            <p:nvPr/>
          </p:nvSpPr>
          <p:spPr>
            <a:xfrm>
              <a:off x="5111600" y="45760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11"/>
            <p:cNvSpPr/>
            <p:nvPr/>
          </p:nvSpPr>
          <p:spPr>
            <a:xfrm>
              <a:off x="5284825" y="456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11"/>
            <p:cNvSpPr/>
            <p:nvPr/>
          </p:nvSpPr>
          <p:spPr>
            <a:xfrm>
              <a:off x="4964425" y="4552825"/>
              <a:ext cx="79150" cy="41050"/>
            </a:xfrm>
            <a:custGeom>
              <a:avLst/>
              <a:gdLst/>
              <a:ahLst/>
              <a:cxnLst/>
              <a:rect l="l" t="t" r="r" b="b"/>
              <a:pathLst>
                <a:path w="3166" h="1642" fill="none" extrusionOk="0">
                  <a:moveTo>
                    <a:pt x="3166" y="1"/>
                  </a:moveTo>
                  <a:lnTo>
                    <a:pt x="3166" y="1"/>
                  </a:lnTo>
                  <a:lnTo>
                    <a:pt x="2799" y="20"/>
                  </a:lnTo>
                  <a:lnTo>
                    <a:pt x="2413" y="78"/>
                  </a:lnTo>
                  <a:lnTo>
                    <a:pt x="2220" y="136"/>
                  </a:lnTo>
                  <a:lnTo>
                    <a:pt x="2027" y="194"/>
                  </a:lnTo>
                  <a:lnTo>
                    <a:pt x="1834" y="271"/>
                  </a:lnTo>
                  <a:lnTo>
                    <a:pt x="1622" y="348"/>
                  </a:lnTo>
                  <a:lnTo>
                    <a:pt x="1429" y="445"/>
                  </a:lnTo>
                  <a:lnTo>
                    <a:pt x="1216" y="580"/>
                  </a:lnTo>
                  <a:lnTo>
                    <a:pt x="1023" y="715"/>
                  </a:lnTo>
                  <a:lnTo>
                    <a:pt x="811" y="850"/>
                  </a:lnTo>
                  <a:lnTo>
                    <a:pt x="599" y="1024"/>
                  </a:lnTo>
                  <a:lnTo>
                    <a:pt x="406" y="1217"/>
                  </a:lnTo>
                  <a:lnTo>
                    <a:pt x="193" y="1429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193" y="1429"/>
                  </a:lnTo>
                  <a:lnTo>
                    <a:pt x="406" y="1217"/>
                  </a:lnTo>
                  <a:lnTo>
                    <a:pt x="599" y="1024"/>
                  </a:lnTo>
                  <a:lnTo>
                    <a:pt x="811" y="850"/>
                  </a:lnTo>
                  <a:lnTo>
                    <a:pt x="1023" y="715"/>
                  </a:lnTo>
                  <a:lnTo>
                    <a:pt x="1216" y="580"/>
                  </a:lnTo>
                  <a:lnTo>
                    <a:pt x="1429" y="445"/>
                  </a:lnTo>
                  <a:lnTo>
                    <a:pt x="1622" y="348"/>
                  </a:lnTo>
                  <a:lnTo>
                    <a:pt x="1834" y="271"/>
                  </a:lnTo>
                  <a:lnTo>
                    <a:pt x="2027" y="194"/>
                  </a:lnTo>
                  <a:lnTo>
                    <a:pt x="2220" y="136"/>
                  </a:lnTo>
                  <a:lnTo>
                    <a:pt x="2413" y="78"/>
                  </a:lnTo>
                  <a:lnTo>
                    <a:pt x="2799" y="20"/>
                  </a:lnTo>
                  <a:lnTo>
                    <a:pt x="316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11"/>
            <p:cNvSpPr/>
            <p:nvPr/>
          </p:nvSpPr>
          <p:spPr>
            <a:xfrm>
              <a:off x="5044025" y="45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11"/>
            <p:cNvSpPr/>
            <p:nvPr/>
          </p:nvSpPr>
          <p:spPr>
            <a:xfrm>
              <a:off x="5112075" y="4527750"/>
              <a:ext cx="85900" cy="47775"/>
            </a:xfrm>
            <a:custGeom>
              <a:avLst/>
              <a:gdLst/>
              <a:ahLst/>
              <a:cxnLst/>
              <a:rect l="l" t="t" r="r" b="b"/>
              <a:pathLst>
                <a:path w="3436" h="1911" fill="none" extrusionOk="0">
                  <a:moveTo>
                    <a:pt x="3436" y="0"/>
                  </a:moveTo>
                  <a:lnTo>
                    <a:pt x="3436" y="0"/>
                  </a:lnTo>
                  <a:lnTo>
                    <a:pt x="3224" y="19"/>
                  </a:lnTo>
                  <a:lnTo>
                    <a:pt x="3011" y="19"/>
                  </a:lnTo>
                  <a:lnTo>
                    <a:pt x="2799" y="58"/>
                  </a:lnTo>
                  <a:lnTo>
                    <a:pt x="2587" y="97"/>
                  </a:lnTo>
                  <a:lnTo>
                    <a:pt x="2374" y="155"/>
                  </a:lnTo>
                  <a:lnTo>
                    <a:pt x="2162" y="232"/>
                  </a:lnTo>
                  <a:lnTo>
                    <a:pt x="1930" y="309"/>
                  </a:lnTo>
                  <a:lnTo>
                    <a:pt x="1718" y="425"/>
                  </a:lnTo>
                  <a:lnTo>
                    <a:pt x="1506" y="541"/>
                  </a:lnTo>
                  <a:lnTo>
                    <a:pt x="1294" y="676"/>
                  </a:lnTo>
                  <a:lnTo>
                    <a:pt x="1062" y="830"/>
                  </a:lnTo>
                  <a:lnTo>
                    <a:pt x="850" y="1004"/>
                  </a:lnTo>
                  <a:lnTo>
                    <a:pt x="637" y="1197"/>
                  </a:lnTo>
                  <a:lnTo>
                    <a:pt x="425" y="1409"/>
                  </a:lnTo>
                  <a:lnTo>
                    <a:pt x="213" y="1660"/>
                  </a:lnTo>
                  <a:lnTo>
                    <a:pt x="0" y="1911"/>
                  </a:lnTo>
                  <a:lnTo>
                    <a:pt x="0" y="1911"/>
                  </a:lnTo>
                  <a:lnTo>
                    <a:pt x="213" y="1660"/>
                  </a:lnTo>
                  <a:lnTo>
                    <a:pt x="425" y="1409"/>
                  </a:lnTo>
                  <a:lnTo>
                    <a:pt x="637" y="1197"/>
                  </a:lnTo>
                  <a:lnTo>
                    <a:pt x="850" y="1004"/>
                  </a:lnTo>
                  <a:lnTo>
                    <a:pt x="1062" y="830"/>
                  </a:lnTo>
                  <a:lnTo>
                    <a:pt x="1294" y="676"/>
                  </a:lnTo>
                  <a:lnTo>
                    <a:pt x="1506" y="541"/>
                  </a:lnTo>
                  <a:lnTo>
                    <a:pt x="1718" y="425"/>
                  </a:lnTo>
                  <a:lnTo>
                    <a:pt x="1930" y="309"/>
                  </a:lnTo>
                  <a:lnTo>
                    <a:pt x="2162" y="232"/>
                  </a:lnTo>
                  <a:lnTo>
                    <a:pt x="2374" y="155"/>
                  </a:lnTo>
                  <a:lnTo>
                    <a:pt x="2587" y="97"/>
                  </a:lnTo>
                  <a:lnTo>
                    <a:pt x="2799" y="58"/>
                  </a:lnTo>
                  <a:lnTo>
                    <a:pt x="3011" y="19"/>
                  </a:lnTo>
                  <a:lnTo>
                    <a:pt x="3224" y="19"/>
                  </a:lnTo>
                  <a:lnTo>
                    <a:pt x="343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11"/>
            <p:cNvSpPr/>
            <p:nvPr/>
          </p:nvSpPr>
          <p:spPr>
            <a:xfrm>
              <a:off x="5197950" y="452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11"/>
            <p:cNvSpPr/>
            <p:nvPr/>
          </p:nvSpPr>
          <p:spPr>
            <a:xfrm>
              <a:off x="5283850" y="4454400"/>
              <a:ext cx="83975" cy="97975"/>
            </a:xfrm>
            <a:custGeom>
              <a:avLst/>
              <a:gdLst/>
              <a:ahLst/>
              <a:cxnLst/>
              <a:rect l="l" t="t" r="r" b="b"/>
              <a:pathLst>
                <a:path w="3359" h="3919" fill="none" extrusionOk="0">
                  <a:moveTo>
                    <a:pt x="3359" y="0"/>
                  </a:moveTo>
                  <a:lnTo>
                    <a:pt x="3359" y="0"/>
                  </a:lnTo>
                  <a:lnTo>
                    <a:pt x="3359" y="0"/>
                  </a:lnTo>
                  <a:lnTo>
                    <a:pt x="2992" y="97"/>
                  </a:lnTo>
                  <a:lnTo>
                    <a:pt x="2645" y="232"/>
                  </a:lnTo>
                  <a:lnTo>
                    <a:pt x="2317" y="386"/>
                  </a:lnTo>
                  <a:lnTo>
                    <a:pt x="2008" y="579"/>
                  </a:lnTo>
                  <a:lnTo>
                    <a:pt x="1718" y="772"/>
                  </a:lnTo>
                  <a:lnTo>
                    <a:pt x="1429" y="985"/>
                  </a:lnTo>
                  <a:lnTo>
                    <a:pt x="1178" y="1236"/>
                  </a:lnTo>
                  <a:lnTo>
                    <a:pt x="946" y="1487"/>
                  </a:lnTo>
                  <a:lnTo>
                    <a:pt x="734" y="1757"/>
                  </a:lnTo>
                  <a:lnTo>
                    <a:pt x="541" y="2046"/>
                  </a:lnTo>
                  <a:lnTo>
                    <a:pt x="387" y="2336"/>
                  </a:lnTo>
                  <a:lnTo>
                    <a:pt x="251" y="2645"/>
                  </a:lnTo>
                  <a:lnTo>
                    <a:pt x="155" y="2953"/>
                  </a:lnTo>
                  <a:lnTo>
                    <a:pt x="78" y="3262"/>
                  </a:lnTo>
                  <a:lnTo>
                    <a:pt x="20" y="3590"/>
                  </a:lnTo>
                  <a:lnTo>
                    <a:pt x="1" y="3918"/>
                  </a:lnTo>
                  <a:lnTo>
                    <a:pt x="1" y="3918"/>
                  </a:lnTo>
                  <a:lnTo>
                    <a:pt x="20" y="3590"/>
                  </a:lnTo>
                  <a:lnTo>
                    <a:pt x="78" y="3262"/>
                  </a:lnTo>
                  <a:lnTo>
                    <a:pt x="155" y="2953"/>
                  </a:lnTo>
                  <a:lnTo>
                    <a:pt x="251" y="2645"/>
                  </a:lnTo>
                  <a:lnTo>
                    <a:pt x="387" y="2336"/>
                  </a:lnTo>
                  <a:lnTo>
                    <a:pt x="541" y="2046"/>
                  </a:lnTo>
                  <a:lnTo>
                    <a:pt x="734" y="1757"/>
                  </a:lnTo>
                  <a:lnTo>
                    <a:pt x="946" y="1487"/>
                  </a:lnTo>
                  <a:lnTo>
                    <a:pt x="1178" y="1236"/>
                  </a:lnTo>
                  <a:lnTo>
                    <a:pt x="1429" y="985"/>
                  </a:lnTo>
                  <a:lnTo>
                    <a:pt x="1718" y="772"/>
                  </a:lnTo>
                  <a:lnTo>
                    <a:pt x="2008" y="579"/>
                  </a:lnTo>
                  <a:lnTo>
                    <a:pt x="2317" y="386"/>
                  </a:lnTo>
                  <a:lnTo>
                    <a:pt x="2645" y="232"/>
                  </a:lnTo>
                  <a:lnTo>
                    <a:pt x="2992" y="97"/>
                  </a:lnTo>
                  <a:lnTo>
                    <a:pt x="3359" y="0"/>
                  </a:lnTo>
                  <a:lnTo>
                    <a:pt x="335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11"/>
            <p:cNvSpPr/>
            <p:nvPr/>
          </p:nvSpPr>
          <p:spPr>
            <a:xfrm>
              <a:off x="4982275" y="4665250"/>
              <a:ext cx="519700" cy="193525"/>
            </a:xfrm>
            <a:custGeom>
              <a:avLst/>
              <a:gdLst/>
              <a:ahLst/>
              <a:cxnLst/>
              <a:rect l="l" t="t" r="r" b="b"/>
              <a:pathLst>
                <a:path w="20788" h="7741" extrusionOk="0">
                  <a:moveTo>
                    <a:pt x="0" y="7741"/>
                  </a:move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close/>
                  <a:moveTo>
                    <a:pt x="20" y="7741"/>
                  </a:move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39" y="7721"/>
                  </a:lnTo>
                  <a:lnTo>
                    <a:pt x="39" y="7721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36" y="7702"/>
                  </a:move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004" y="7548"/>
                  </a:lnTo>
                  <a:lnTo>
                    <a:pt x="753" y="7567"/>
                  </a:lnTo>
                  <a:lnTo>
                    <a:pt x="464" y="7605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464" y="7605"/>
                  </a:lnTo>
                  <a:lnTo>
                    <a:pt x="753" y="7567"/>
                  </a:lnTo>
                  <a:lnTo>
                    <a:pt x="1004" y="7548"/>
                  </a:lnTo>
                  <a:lnTo>
                    <a:pt x="1178" y="7528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664" y="6235"/>
                  </a:lnTo>
                  <a:lnTo>
                    <a:pt x="2432" y="6274"/>
                  </a:lnTo>
                  <a:lnTo>
                    <a:pt x="2201" y="6351"/>
                  </a:lnTo>
                  <a:lnTo>
                    <a:pt x="1988" y="6467"/>
                  </a:lnTo>
                  <a:lnTo>
                    <a:pt x="1873" y="6544"/>
                  </a:lnTo>
                  <a:lnTo>
                    <a:pt x="1776" y="6640"/>
                  </a:lnTo>
                  <a:lnTo>
                    <a:pt x="1680" y="6737"/>
                  </a:lnTo>
                  <a:lnTo>
                    <a:pt x="1583" y="6853"/>
                  </a:lnTo>
                  <a:lnTo>
                    <a:pt x="1506" y="6988"/>
                  </a:lnTo>
                  <a:lnTo>
                    <a:pt x="1429" y="7142"/>
                  </a:lnTo>
                  <a:lnTo>
                    <a:pt x="1352" y="7316"/>
                  </a:lnTo>
                  <a:lnTo>
                    <a:pt x="1294" y="7490"/>
                  </a:lnTo>
                  <a:lnTo>
                    <a:pt x="1294" y="7490"/>
                  </a:lnTo>
                  <a:lnTo>
                    <a:pt x="1352" y="7316"/>
                  </a:lnTo>
                  <a:lnTo>
                    <a:pt x="1429" y="7142"/>
                  </a:lnTo>
                  <a:lnTo>
                    <a:pt x="1506" y="6988"/>
                  </a:lnTo>
                  <a:lnTo>
                    <a:pt x="1583" y="6853"/>
                  </a:lnTo>
                  <a:lnTo>
                    <a:pt x="1680" y="6737"/>
                  </a:lnTo>
                  <a:lnTo>
                    <a:pt x="1776" y="6640"/>
                  </a:lnTo>
                  <a:lnTo>
                    <a:pt x="1873" y="6544"/>
                  </a:lnTo>
                  <a:lnTo>
                    <a:pt x="1988" y="6467"/>
                  </a:lnTo>
                  <a:lnTo>
                    <a:pt x="2201" y="6351"/>
                  </a:lnTo>
                  <a:lnTo>
                    <a:pt x="2432" y="6274"/>
                  </a:lnTo>
                  <a:lnTo>
                    <a:pt x="2664" y="6235"/>
                  </a:lnTo>
                  <a:lnTo>
                    <a:pt x="2876" y="6216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close/>
                  <a:moveTo>
                    <a:pt x="20749" y="4749"/>
                  </a:move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close/>
                  <a:moveTo>
                    <a:pt x="20787" y="4730"/>
                  </a:move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close/>
                  <a:moveTo>
                    <a:pt x="2703" y="3668"/>
                  </a:moveTo>
                  <a:lnTo>
                    <a:pt x="2703" y="3668"/>
                  </a:lnTo>
                  <a:lnTo>
                    <a:pt x="2703" y="3919"/>
                  </a:lnTo>
                  <a:lnTo>
                    <a:pt x="2741" y="4189"/>
                  </a:lnTo>
                  <a:lnTo>
                    <a:pt x="2799" y="4440"/>
                  </a:lnTo>
                  <a:lnTo>
                    <a:pt x="2857" y="4672"/>
                  </a:lnTo>
                  <a:lnTo>
                    <a:pt x="2934" y="4903"/>
                  </a:lnTo>
                  <a:lnTo>
                    <a:pt x="3011" y="5135"/>
                  </a:lnTo>
                  <a:lnTo>
                    <a:pt x="3204" y="5540"/>
                  </a:lnTo>
                  <a:lnTo>
                    <a:pt x="3397" y="5888"/>
                  </a:lnTo>
                  <a:lnTo>
                    <a:pt x="3552" y="6139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552" y="6139"/>
                  </a:lnTo>
                  <a:lnTo>
                    <a:pt x="3397" y="5888"/>
                  </a:lnTo>
                  <a:lnTo>
                    <a:pt x="3204" y="5540"/>
                  </a:lnTo>
                  <a:lnTo>
                    <a:pt x="3011" y="5135"/>
                  </a:lnTo>
                  <a:lnTo>
                    <a:pt x="2934" y="4903"/>
                  </a:lnTo>
                  <a:lnTo>
                    <a:pt x="2857" y="4672"/>
                  </a:lnTo>
                  <a:lnTo>
                    <a:pt x="2799" y="4440"/>
                  </a:lnTo>
                  <a:lnTo>
                    <a:pt x="2741" y="4189"/>
                  </a:lnTo>
                  <a:lnTo>
                    <a:pt x="2703" y="3919"/>
                  </a:lnTo>
                  <a:lnTo>
                    <a:pt x="2703" y="3668"/>
                  </a:lnTo>
                  <a:close/>
                  <a:moveTo>
                    <a:pt x="7895" y="2510"/>
                  </a:moveTo>
                  <a:lnTo>
                    <a:pt x="7895" y="2510"/>
                  </a:lnTo>
                  <a:lnTo>
                    <a:pt x="7895" y="2529"/>
                  </a:lnTo>
                  <a:lnTo>
                    <a:pt x="7895" y="2529"/>
                  </a:lnTo>
                  <a:lnTo>
                    <a:pt x="7895" y="2510"/>
                  </a:lnTo>
                  <a:close/>
                  <a:moveTo>
                    <a:pt x="3455" y="1892"/>
                  </a:moveTo>
                  <a:lnTo>
                    <a:pt x="3455" y="1892"/>
                  </a:lnTo>
                  <a:lnTo>
                    <a:pt x="3436" y="1912"/>
                  </a:lnTo>
                  <a:lnTo>
                    <a:pt x="3436" y="1912"/>
                  </a:lnTo>
                  <a:lnTo>
                    <a:pt x="3455" y="1892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806" y="1275"/>
                  </a:lnTo>
                  <a:lnTo>
                    <a:pt x="4613" y="1294"/>
                  </a:lnTo>
                  <a:lnTo>
                    <a:pt x="4420" y="1352"/>
                  </a:lnTo>
                  <a:lnTo>
                    <a:pt x="4227" y="1410"/>
                  </a:lnTo>
                  <a:lnTo>
                    <a:pt x="4034" y="1487"/>
                  </a:lnTo>
                  <a:lnTo>
                    <a:pt x="3841" y="1603"/>
                  </a:lnTo>
                  <a:lnTo>
                    <a:pt x="3648" y="1719"/>
                  </a:lnTo>
                  <a:lnTo>
                    <a:pt x="3475" y="1873"/>
                  </a:lnTo>
                  <a:lnTo>
                    <a:pt x="3475" y="1873"/>
                  </a:lnTo>
                  <a:lnTo>
                    <a:pt x="3648" y="1719"/>
                  </a:lnTo>
                  <a:lnTo>
                    <a:pt x="3841" y="1603"/>
                  </a:lnTo>
                  <a:lnTo>
                    <a:pt x="4034" y="1487"/>
                  </a:lnTo>
                  <a:lnTo>
                    <a:pt x="4227" y="1410"/>
                  </a:lnTo>
                  <a:lnTo>
                    <a:pt x="4420" y="1352"/>
                  </a:lnTo>
                  <a:lnTo>
                    <a:pt x="4613" y="1294"/>
                  </a:lnTo>
                  <a:lnTo>
                    <a:pt x="4806" y="1275"/>
                  </a:lnTo>
                  <a:lnTo>
                    <a:pt x="4999" y="1275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253" y="445"/>
                  </a:lnTo>
                  <a:lnTo>
                    <a:pt x="11041" y="464"/>
                  </a:lnTo>
                  <a:lnTo>
                    <a:pt x="10809" y="503"/>
                  </a:lnTo>
                  <a:lnTo>
                    <a:pt x="10597" y="541"/>
                  </a:lnTo>
                  <a:lnTo>
                    <a:pt x="10365" y="599"/>
                  </a:lnTo>
                  <a:lnTo>
                    <a:pt x="10133" y="676"/>
                  </a:lnTo>
                  <a:lnTo>
                    <a:pt x="9902" y="773"/>
                  </a:lnTo>
                  <a:lnTo>
                    <a:pt x="9689" y="869"/>
                  </a:lnTo>
                  <a:lnTo>
                    <a:pt x="9458" y="1005"/>
                  </a:lnTo>
                  <a:lnTo>
                    <a:pt x="9226" y="1140"/>
                  </a:lnTo>
                  <a:lnTo>
                    <a:pt x="8995" y="1313"/>
                  </a:lnTo>
                  <a:lnTo>
                    <a:pt x="8782" y="1506"/>
                  </a:lnTo>
                  <a:lnTo>
                    <a:pt x="8551" y="1719"/>
                  </a:lnTo>
                  <a:lnTo>
                    <a:pt x="8338" y="1950"/>
                  </a:lnTo>
                  <a:lnTo>
                    <a:pt x="8126" y="2201"/>
                  </a:lnTo>
                  <a:lnTo>
                    <a:pt x="7914" y="2491"/>
                  </a:lnTo>
                  <a:lnTo>
                    <a:pt x="7914" y="2491"/>
                  </a:lnTo>
                  <a:lnTo>
                    <a:pt x="8126" y="2201"/>
                  </a:lnTo>
                  <a:lnTo>
                    <a:pt x="8338" y="1950"/>
                  </a:lnTo>
                  <a:lnTo>
                    <a:pt x="8551" y="1719"/>
                  </a:lnTo>
                  <a:lnTo>
                    <a:pt x="8782" y="1506"/>
                  </a:lnTo>
                  <a:lnTo>
                    <a:pt x="8995" y="1313"/>
                  </a:lnTo>
                  <a:lnTo>
                    <a:pt x="9226" y="1140"/>
                  </a:lnTo>
                  <a:lnTo>
                    <a:pt x="9458" y="1005"/>
                  </a:lnTo>
                  <a:lnTo>
                    <a:pt x="9689" y="869"/>
                  </a:lnTo>
                  <a:lnTo>
                    <a:pt x="9902" y="773"/>
                  </a:lnTo>
                  <a:lnTo>
                    <a:pt x="10133" y="676"/>
                  </a:lnTo>
                  <a:lnTo>
                    <a:pt x="10365" y="599"/>
                  </a:lnTo>
                  <a:lnTo>
                    <a:pt x="10597" y="541"/>
                  </a:lnTo>
                  <a:lnTo>
                    <a:pt x="10809" y="503"/>
                  </a:lnTo>
                  <a:lnTo>
                    <a:pt x="11041" y="464"/>
                  </a:lnTo>
                  <a:lnTo>
                    <a:pt x="11253" y="445"/>
                  </a:lnTo>
                  <a:lnTo>
                    <a:pt x="11465" y="44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6773" y="20"/>
                  </a:lnTo>
                  <a:lnTo>
                    <a:pt x="16406" y="59"/>
                  </a:lnTo>
                  <a:lnTo>
                    <a:pt x="16039" y="155"/>
                  </a:lnTo>
                  <a:lnTo>
                    <a:pt x="15673" y="290"/>
                  </a:lnTo>
                  <a:lnTo>
                    <a:pt x="15306" y="464"/>
                  </a:lnTo>
                  <a:lnTo>
                    <a:pt x="14920" y="676"/>
                  </a:lnTo>
                  <a:lnTo>
                    <a:pt x="14553" y="927"/>
                  </a:lnTo>
                  <a:lnTo>
                    <a:pt x="14187" y="1236"/>
                  </a:lnTo>
                  <a:lnTo>
                    <a:pt x="14187" y="1236"/>
                  </a:lnTo>
                  <a:lnTo>
                    <a:pt x="14553" y="927"/>
                  </a:lnTo>
                  <a:lnTo>
                    <a:pt x="14920" y="676"/>
                  </a:lnTo>
                  <a:lnTo>
                    <a:pt x="15306" y="464"/>
                  </a:lnTo>
                  <a:lnTo>
                    <a:pt x="15673" y="290"/>
                  </a:lnTo>
                  <a:lnTo>
                    <a:pt x="16039" y="155"/>
                  </a:lnTo>
                  <a:lnTo>
                    <a:pt x="16406" y="59"/>
                  </a:lnTo>
                  <a:lnTo>
                    <a:pt x="16773" y="20"/>
                  </a:lnTo>
                  <a:lnTo>
                    <a:pt x="17120" y="1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7120" y="1"/>
                  </a:lnTo>
                  <a:lnTo>
                    <a:pt x="17140" y="1"/>
                  </a:lnTo>
                  <a:lnTo>
                    <a:pt x="17140" y="1"/>
                  </a:lnTo>
                  <a:lnTo>
                    <a:pt x="171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11"/>
            <p:cNvSpPr/>
            <p:nvPr/>
          </p:nvSpPr>
          <p:spPr>
            <a:xfrm>
              <a:off x="4982275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11"/>
            <p:cNvSpPr/>
            <p:nvPr/>
          </p:nvSpPr>
          <p:spPr>
            <a:xfrm>
              <a:off x="4982750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11"/>
            <p:cNvSpPr/>
            <p:nvPr/>
          </p:nvSpPr>
          <p:spPr>
            <a:xfrm>
              <a:off x="4983250" y="4857775"/>
              <a:ext cx="1950" cy="525"/>
            </a:xfrm>
            <a:custGeom>
              <a:avLst/>
              <a:gdLst/>
              <a:ahLst/>
              <a:cxnLst/>
              <a:rect l="l" t="t" r="r" b="b"/>
              <a:pathLst>
                <a:path w="78" h="21" fill="none" extrusionOk="0">
                  <a:moveTo>
                    <a:pt x="77" y="1"/>
                  </a:moveTo>
                  <a:lnTo>
                    <a:pt x="77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11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11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11"/>
            <p:cNvSpPr/>
            <p:nvPr/>
          </p:nvSpPr>
          <p:spPr>
            <a:xfrm>
              <a:off x="4985650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11"/>
            <p:cNvSpPr/>
            <p:nvPr/>
          </p:nvSpPr>
          <p:spPr>
            <a:xfrm>
              <a:off x="4985650" y="4853450"/>
              <a:ext cx="26075" cy="4350"/>
            </a:xfrm>
            <a:custGeom>
              <a:avLst/>
              <a:gdLst/>
              <a:ahLst/>
              <a:cxnLst/>
              <a:rect l="l" t="t" r="r" b="b"/>
              <a:pathLst>
                <a:path w="1043" h="174" fill="none" extrusionOk="0">
                  <a:moveTo>
                    <a:pt x="1043" y="0"/>
                  </a:moveTo>
                  <a:lnTo>
                    <a:pt x="1043" y="0"/>
                  </a:lnTo>
                  <a:lnTo>
                    <a:pt x="869" y="20"/>
                  </a:lnTo>
                  <a:lnTo>
                    <a:pt x="618" y="39"/>
                  </a:lnTo>
                  <a:lnTo>
                    <a:pt x="329" y="77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29" y="77"/>
                  </a:lnTo>
                  <a:lnTo>
                    <a:pt x="618" y="39"/>
                  </a:lnTo>
                  <a:lnTo>
                    <a:pt x="869" y="20"/>
                  </a:lnTo>
                  <a:lnTo>
                    <a:pt x="104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11"/>
            <p:cNvSpPr/>
            <p:nvPr/>
          </p:nvSpPr>
          <p:spPr>
            <a:xfrm>
              <a:off x="5011700" y="485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11"/>
            <p:cNvSpPr/>
            <p:nvPr/>
          </p:nvSpPr>
          <p:spPr>
            <a:xfrm>
              <a:off x="5014600" y="4820625"/>
              <a:ext cx="39600" cy="31875"/>
            </a:xfrm>
            <a:custGeom>
              <a:avLst/>
              <a:gdLst/>
              <a:ahLst/>
              <a:cxnLst/>
              <a:rect l="l" t="t" r="r" b="b"/>
              <a:pathLst>
                <a:path w="1584" h="1275" fill="none" extrusionOk="0">
                  <a:moveTo>
                    <a:pt x="1583" y="1"/>
                  </a:moveTo>
                  <a:lnTo>
                    <a:pt x="1583" y="1"/>
                  </a:lnTo>
                  <a:lnTo>
                    <a:pt x="1371" y="20"/>
                  </a:lnTo>
                  <a:lnTo>
                    <a:pt x="1139" y="59"/>
                  </a:lnTo>
                  <a:lnTo>
                    <a:pt x="908" y="136"/>
                  </a:lnTo>
                  <a:lnTo>
                    <a:pt x="695" y="252"/>
                  </a:lnTo>
                  <a:lnTo>
                    <a:pt x="580" y="329"/>
                  </a:lnTo>
                  <a:lnTo>
                    <a:pt x="483" y="425"/>
                  </a:lnTo>
                  <a:lnTo>
                    <a:pt x="387" y="522"/>
                  </a:lnTo>
                  <a:lnTo>
                    <a:pt x="290" y="638"/>
                  </a:lnTo>
                  <a:lnTo>
                    <a:pt x="213" y="773"/>
                  </a:lnTo>
                  <a:lnTo>
                    <a:pt x="136" y="927"/>
                  </a:lnTo>
                  <a:lnTo>
                    <a:pt x="59" y="1101"/>
                  </a:lnTo>
                  <a:lnTo>
                    <a:pt x="1" y="1275"/>
                  </a:lnTo>
                  <a:lnTo>
                    <a:pt x="1" y="1275"/>
                  </a:lnTo>
                  <a:lnTo>
                    <a:pt x="59" y="1101"/>
                  </a:lnTo>
                  <a:lnTo>
                    <a:pt x="136" y="927"/>
                  </a:lnTo>
                  <a:lnTo>
                    <a:pt x="213" y="773"/>
                  </a:lnTo>
                  <a:lnTo>
                    <a:pt x="290" y="638"/>
                  </a:lnTo>
                  <a:lnTo>
                    <a:pt x="387" y="522"/>
                  </a:lnTo>
                  <a:lnTo>
                    <a:pt x="483" y="425"/>
                  </a:lnTo>
                  <a:lnTo>
                    <a:pt x="580" y="329"/>
                  </a:lnTo>
                  <a:lnTo>
                    <a:pt x="695" y="252"/>
                  </a:lnTo>
                  <a:lnTo>
                    <a:pt x="908" y="136"/>
                  </a:lnTo>
                  <a:lnTo>
                    <a:pt x="1139" y="59"/>
                  </a:lnTo>
                  <a:lnTo>
                    <a:pt x="1371" y="20"/>
                  </a:lnTo>
                  <a:lnTo>
                    <a:pt x="158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11"/>
            <p:cNvSpPr/>
            <p:nvPr/>
          </p:nvSpPr>
          <p:spPr>
            <a:xfrm>
              <a:off x="5054175" y="482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11"/>
            <p:cNvSpPr/>
            <p:nvPr/>
          </p:nvSpPr>
          <p:spPr>
            <a:xfrm>
              <a:off x="5500975" y="478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11"/>
            <p:cNvSpPr/>
            <p:nvPr/>
          </p:nvSpPr>
          <p:spPr>
            <a:xfrm>
              <a:off x="5501950" y="478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11"/>
            <p:cNvSpPr/>
            <p:nvPr/>
          </p:nvSpPr>
          <p:spPr>
            <a:xfrm>
              <a:off x="5049825" y="4756950"/>
              <a:ext cx="25125" cy="67575"/>
            </a:xfrm>
            <a:custGeom>
              <a:avLst/>
              <a:gdLst/>
              <a:ahLst/>
              <a:cxnLst/>
              <a:rect l="l" t="t" r="r" b="b"/>
              <a:pathLst>
                <a:path w="1005" h="2703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51"/>
                  </a:lnTo>
                  <a:lnTo>
                    <a:pt x="39" y="521"/>
                  </a:lnTo>
                  <a:lnTo>
                    <a:pt x="97" y="772"/>
                  </a:lnTo>
                  <a:lnTo>
                    <a:pt x="155" y="1004"/>
                  </a:lnTo>
                  <a:lnTo>
                    <a:pt x="232" y="1235"/>
                  </a:lnTo>
                  <a:lnTo>
                    <a:pt x="309" y="1467"/>
                  </a:lnTo>
                  <a:lnTo>
                    <a:pt x="502" y="1872"/>
                  </a:lnTo>
                  <a:lnTo>
                    <a:pt x="695" y="2220"/>
                  </a:lnTo>
                  <a:lnTo>
                    <a:pt x="850" y="2471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850" y="2471"/>
                  </a:lnTo>
                  <a:lnTo>
                    <a:pt x="695" y="2220"/>
                  </a:lnTo>
                  <a:lnTo>
                    <a:pt x="502" y="1872"/>
                  </a:lnTo>
                  <a:lnTo>
                    <a:pt x="309" y="1467"/>
                  </a:lnTo>
                  <a:lnTo>
                    <a:pt x="232" y="1235"/>
                  </a:lnTo>
                  <a:lnTo>
                    <a:pt x="155" y="1004"/>
                  </a:lnTo>
                  <a:lnTo>
                    <a:pt x="97" y="772"/>
                  </a:lnTo>
                  <a:lnTo>
                    <a:pt x="39" y="521"/>
                  </a:lnTo>
                  <a:lnTo>
                    <a:pt x="1" y="251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11"/>
            <p:cNvSpPr/>
            <p:nvPr/>
          </p:nvSpPr>
          <p:spPr>
            <a:xfrm>
              <a:off x="5179625" y="47279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11"/>
            <p:cNvSpPr/>
            <p:nvPr/>
          </p:nvSpPr>
          <p:spPr>
            <a:xfrm>
              <a:off x="5068175" y="4712550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11"/>
            <p:cNvSpPr/>
            <p:nvPr/>
          </p:nvSpPr>
          <p:spPr>
            <a:xfrm>
              <a:off x="5069125" y="4697100"/>
              <a:ext cx="38150" cy="15000"/>
            </a:xfrm>
            <a:custGeom>
              <a:avLst/>
              <a:gdLst/>
              <a:ahLst/>
              <a:cxnLst/>
              <a:rect l="l" t="t" r="r" b="b"/>
              <a:pathLst>
                <a:path w="1526" h="600" fill="none" extrusionOk="0">
                  <a:moveTo>
                    <a:pt x="1525" y="1"/>
                  </a:moveTo>
                  <a:lnTo>
                    <a:pt x="1525" y="1"/>
                  </a:lnTo>
                  <a:lnTo>
                    <a:pt x="1332" y="1"/>
                  </a:lnTo>
                  <a:lnTo>
                    <a:pt x="1139" y="20"/>
                  </a:lnTo>
                  <a:lnTo>
                    <a:pt x="946" y="78"/>
                  </a:lnTo>
                  <a:lnTo>
                    <a:pt x="753" y="136"/>
                  </a:lnTo>
                  <a:lnTo>
                    <a:pt x="560" y="213"/>
                  </a:lnTo>
                  <a:lnTo>
                    <a:pt x="367" y="329"/>
                  </a:lnTo>
                  <a:lnTo>
                    <a:pt x="174" y="445"/>
                  </a:lnTo>
                  <a:lnTo>
                    <a:pt x="1" y="599"/>
                  </a:lnTo>
                  <a:lnTo>
                    <a:pt x="1" y="599"/>
                  </a:lnTo>
                  <a:lnTo>
                    <a:pt x="174" y="445"/>
                  </a:lnTo>
                  <a:lnTo>
                    <a:pt x="367" y="329"/>
                  </a:lnTo>
                  <a:lnTo>
                    <a:pt x="560" y="213"/>
                  </a:lnTo>
                  <a:lnTo>
                    <a:pt x="753" y="136"/>
                  </a:lnTo>
                  <a:lnTo>
                    <a:pt x="946" y="78"/>
                  </a:lnTo>
                  <a:lnTo>
                    <a:pt x="1139" y="20"/>
                  </a:lnTo>
                  <a:lnTo>
                    <a:pt x="1332" y="1"/>
                  </a:lnTo>
                  <a:lnTo>
                    <a:pt x="15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11"/>
            <p:cNvSpPr/>
            <p:nvPr/>
          </p:nvSpPr>
          <p:spPr>
            <a:xfrm>
              <a:off x="5107250" y="469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11"/>
            <p:cNvSpPr/>
            <p:nvPr/>
          </p:nvSpPr>
          <p:spPr>
            <a:xfrm>
              <a:off x="5180100" y="4676350"/>
              <a:ext cx="88825" cy="51175"/>
            </a:xfrm>
            <a:custGeom>
              <a:avLst/>
              <a:gdLst/>
              <a:ahLst/>
              <a:cxnLst/>
              <a:rect l="l" t="t" r="r" b="b"/>
              <a:pathLst>
                <a:path w="3553" h="2047" fill="none" extrusionOk="0">
                  <a:moveTo>
                    <a:pt x="3552" y="1"/>
                  </a:moveTo>
                  <a:lnTo>
                    <a:pt x="3552" y="1"/>
                  </a:lnTo>
                  <a:lnTo>
                    <a:pt x="3340" y="1"/>
                  </a:lnTo>
                  <a:lnTo>
                    <a:pt x="3128" y="20"/>
                  </a:lnTo>
                  <a:lnTo>
                    <a:pt x="2896" y="59"/>
                  </a:lnTo>
                  <a:lnTo>
                    <a:pt x="2684" y="97"/>
                  </a:lnTo>
                  <a:lnTo>
                    <a:pt x="2452" y="155"/>
                  </a:lnTo>
                  <a:lnTo>
                    <a:pt x="2220" y="232"/>
                  </a:lnTo>
                  <a:lnTo>
                    <a:pt x="1989" y="329"/>
                  </a:lnTo>
                  <a:lnTo>
                    <a:pt x="1776" y="425"/>
                  </a:lnTo>
                  <a:lnTo>
                    <a:pt x="1545" y="561"/>
                  </a:lnTo>
                  <a:lnTo>
                    <a:pt x="1313" y="696"/>
                  </a:lnTo>
                  <a:lnTo>
                    <a:pt x="1082" y="869"/>
                  </a:lnTo>
                  <a:lnTo>
                    <a:pt x="869" y="1062"/>
                  </a:lnTo>
                  <a:lnTo>
                    <a:pt x="638" y="1275"/>
                  </a:lnTo>
                  <a:lnTo>
                    <a:pt x="425" y="1506"/>
                  </a:lnTo>
                  <a:lnTo>
                    <a:pt x="213" y="1757"/>
                  </a:lnTo>
                  <a:lnTo>
                    <a:pt x="1" y="2047"/>
                  </a:lnTo>
                  <a:lnTo>
                    <a:pt x="1" y="2047"/>
                  </a:lnTo>
                  <a:lnTo>
                    <a:pt x="213" y="1757"/>
                  </a:lnTo>
                  <a:lnTo>
                    <a:pt x="425" y="1506"/>
                  </a:lnTo>
                  <a:lnTo>
                    <a:pt x="638" y="1275"/>
                  </a:lnTo>
                  <a:lnTo>
                    <a:pt x="869" y="1062"/>
                  </a:lnTo>
                  <a:lnTo>
                    <a:pt x="1082" y="869"/>
                  </a:lnTo>
                  <a:lnTo>
                    <a:pt x="1313" y="696"/>
                  </a:lnTo>
                  <a:lnTo>
                    <a:pt x="1545" y="561"/>
                  </a:lnTo>
                  <a:lnTo>
                    <a:pt x="1776" y="425"/>
                  </a:lnTo>
                  <a:lnTo>
                    <a:pt x="1989" y="329"/>
                  </a:lnTo>
                  <a:lnTo>
                    <a:pt x="2220" y="232"/>
                  </a:lnTo>
                  <a:lnTo>
                    <a:pt x="2452" y="155"/>
                  </a:lnTo>
                  <a:lnTo>
                    <a:pt x="2684" y="97"/>
                  </a:lnTo>
                  <a:lnTo>
                    <a:pt x="2896" y="59"/>
                  </a:lnTo>
                  <a:lnTo>
                    <a:pt x="3128" y="20"/>
                  </a:lnTo>
                  <a:lnTo>
                    <a:pt x="3340" y="1"/>
                  </a:lnTo>
                  <a:lnTo>
                    <a:pt x="355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11"/>
            <p:cNvSpPr/>
            <p:nvPr/>
          </p:nvSpPr>
          <p:spPr>
            <a:xfrm>
              <a:off x="5268900" y="467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11"/>
            <p:cNvSpPr/>
            <p:nvPr/>
          </p:nvSpPr>
          <p:spPr>
            <a:xfrm>
              <a:off x="5336925" y="4665250"/>
              <a:ext cx="73375" cy="30925"/>
            </a:xfrm>
            <a:custGeom>
              <a:avLst/>
              <a:gdLst/>
              <a:ahLst/>
              <a:cxnLst/>
              <a:rect l="l" t="t" r="r" b="b"/>
              <a:pathLst>
                <a:path w="2935" h="1237" fill="none" extrusionOk="0">
                  <a:moveTo>
                    <a:pt x="2934" y="1"/>
                  </a:moveTo>
                  <a:lnTo>
                    <a:pt x="2934" y="1"/>
                  </a:lnTo>
                  <a:lnTo>
                    <a:pt x="2587" y="20"/>
                  </a:lnTo>
                  <a:lnTo>
                    <a:pt x="2220" y="59"/>
                  </a:lnTo>
                  <a:lnTo>
                    <a:pt x="1853" y="155"/>
                  </a:lnTo>
                  <a:lnTo>
                    <a:pt x="1487" y="290"/>
                  </a:lnTo>
                  <a:lnTo>
                    <a:pt x="1120" y="464"/>
                  </a:lnTo>
                  <a:lnTo>
                    <a:pt x="734" y="676"/>
                  </a:lnTo>
                  <a:lnTo>
                    <a:pt x="367" y="927"/>
                  </a:lnTo>
                  <a:lnTo>
                    <a:pt x="1" y="1236"/>
                  </a:lnTo>
                  <a:lnTo>
                    <a:pt x="1" y="1236"/>
                  </a:lnTo>
                  <a:lnTo>
                    <a:pt x="367" y="927"/>
                  </a:lnTo>
                  <a:lnTo>
                    <a:pt x="734" y="676"/>
                  </a:lnTo>
                  <a:lnTo>
                    <a:pt x="1120" y="464"/>
                  </a:lnTo>
                  <a:lnTo>
                    <a:pt x="1487" y="290"/>
                  </a:lnTo>
                  <a:lnTo>
                    <a:pt x="1853" y="155"/>
                  </a:lnTo>
                  <a:lnTo>
                    <a:pt x="2220" y="59"/>
                  </a:lnTo>
                  <a:lnTo>
                    <a:pt x="2587" y="20"/>
                  </a:lnTo>
                  <a:lnTo>
                    <a:pt x="293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11"/>
            <p:cNvSpPr/>
            <p:nvPr/>
          </p:nvSpPr>
          <p:spPr>
            <a:xfrm>
              <a:off x="5410275" y="46652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11"/>
            <p:cNvSpPr/>
            <p:nvPr/>
          </p:nvSpPr>
          <p:spPr>
            <a:xfrm>
              <a:off x="5500975" y="4784450"/>
              <a:ext cx="170850" cy="91225"/>
            </a:xfrm>
            <a:custGeom>
              <a:avLst/>
              <a:gdLst/>
              <a:ahLst/>
              <a:cxnLst/>
              <a:rect l="l" t="t" r="r" b="b"/>
              <a:pathLst>
                <a:path w="6834" h="3649" extrusionOk="0">
                  <a:moveTo>
                    <a:pt x="6814" y="3455"/>
                  </a:moveTo>
                  <a:lnTo>
                    <a:pt x="6814" y="3455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14" y="34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321" y="1274"/>
                  </a:lnTo>
                  <a:lnTo>
                    <a:pt x="2935" y="1332"/>
                  </a:lnTo>
                  <a:lnTo>
                    <a:pt x="2510" y="1448"/>
                  </a:lnTo>
                  <a:lnTo>
                    <a:pt x="2066" y="1602"/>
                  </a:lnTo>
                  <a:lnTo>
                    <a:pt x="2066" y="1602"/>
                  </a:lnTo>
                  <a:lnTo>
                    <a:pt x="2510" y="1448"/>
                  </a:lnTo>
                  <a:lnTo>
                    <a:pt x="2935" y="1332"/>
                  </a:lnTo>
                  <a:lnTo>
                    <a:pt x="3321" y="1274"/>
                  </a:lnTo>
                  <a:lnTo>
                    <a:pt x="3687" y="12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11"/>
            <p:cNvSpPr/>
            <p:nvPr/>
          </p:nvSpPr>
          <p:spPr>
            <a:xfrm>
              <a:off x="5671325" y="4870825"/>
              <a:ext cx="500" cy="4850"/>
            </a:xfrm>
            <a:custGeom>
              <a:avLst/>
              <a:gdLst/>
              <a:ahLst/>
              <a:cxnLst/>
              <a:rect l="l" t="t" r="r" b="b"/>
              <a:pathLst>
                <a:path w="20" h="19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11"/>
            <p:cNvSpPr/>
            <p:nvPr/>
          </p:nvSpPr>
          <p:spPr>
            <a:xfrm>
              <a:off x="5552625" y="4815800"/>
              <a:ext cx="40550" cy="8725"/>
            </a:xfrm>
            <a:custGeom>
              <a:avLst/>
              <a:gdLst/>
              <a:ahLst/>
              <a:cxnLst/>
              <a:rect l="l" t="t" r="r" b="b"/>
              <a:pathLst>
                <a:path w="1622" h="349" fill="none" extrusionOk="0">
                  <a:moveTo>
                    <a:pt x="1621" y="1"/>
                  </a:moveTo>
                  <a:lnTo>
                    <a:pt x="1621" y="1"/>
                  </a:lnTo>
                  <a:lnTo>
                    <a:pt x="1255" y="20"/>
                  </a:lnTo>
                  <a:lnTo>
                    <a:pt x="869" y="78"/>
                  </a:lnTo>
                  <a:lnTo>
                    <a:pt x="444" y="194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444" y="194"/>
                  </a:lnTo>
                  <a:lnTo>
                    <a:pt x="869" y="78"/>
                  </a:lnTo>
                  <a:lnTo>
                    <a:pt x="1255" y="20"/>
                  </a:lnTo>
                  <a:lnTo>
                    <a:pt x="162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11"/>
            <p:cNvSpPr/>
            <p:nvPr/>
          </p:nvSpPr>
          <p:spPr>
            <a:xfrm>
              <a:off x="5593150" y="48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11"/>
            <p:cNvSpPr/>
            <p:nvPr/>
          </p:nvSpPr>
          <p:spPr>
            <a:xfrm>
              <a:off x="5500975" y="4784450"/>
              <a:ext cx="2450" cy="25"/>
            </a:xfrm>
            <a:custGeom>
              <a:avLst/>
              <a:gdLst/>
              <a:ahLst/>
              <a:cxnLst/>
              <a:rect l="l" t="t" r="r" b="b"/>
              <a:pathLst>
                <a:path w="98" h="1" fill="none" extrusionOk="0"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11"/>
            <p:cNvSpPr/>
            <p:nvPr/>
          </p:nvSpPr>
          <p:spPr>
            <a:xfrm>
              <a:off x="5503400" y="478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11"/>
            <p:cNvSpPr/>
            <p:nvPr/>
          </p:nvSpPr>
          <p:spPr>
            <a:xfrm>
              <a:off x="5487000" y="4411450"/>
              <a:ext cx="527900" cy="296300"/>
            </a:xfrm>
            <a:custGeom>
              <a:avLst/>
              <a:gdLst/>
              <a:ahLst/>
              <a:cxnLst/>
              <a:rect l="l" t="t" r="r" b="b"/>
              <a:pathLst>
                <a:path w="21116" h="11852" extrusionOk="0">
                  <a:moveTo>
                    <a:pt x="11851" y="1"/>
                  </a:moveTo>
                  <a:lnTo>
                    <a:pt x="11523" y="20"/>
                  </a:lnTo>
                  <a:lnTo>
                    <a:pt x="11214" y="58"/>
                  </a:lnTo>
                  <a:lnTo>
                    <a:pt x="10924" y="116"/>
                  </a:lnTo>
                  <a:lnTo>
                    <a:pt x="10654" y="194"/>
                  </a:lnTo>
                  <a:lnTo>
                    <a:pt x="10423" y="309"/>
                  </a:lnTo>
                  <a:lnTo>
                    <a:pt x="10210" y="425"/>
                  </a:lnTo>
                  <a:lnTo>
                    <a:pt x="9998" y="560"/>
                  </a:lnTo>
                  <a:lnTo>
                    <a:pt x="9824" y="715"/>
                  </a:lnTo>
                  <a:lnTo>
                    <a:pt x="9670" y="888"/>
                  </a:lnTo>
                  <a:lnTo>
                    <a:pt x="9515" y="1062"/>
                  </a:lnTo>
                  <a:lnTo>
                    <a:pt x="9400" y="1255"/>
                  </a:lnTo>
                  <a:lnTo>
                    <a:pt x="9284" y="1448"/>
                  </a:lnTo>
                  <a:lnTo>
                    <a:pt x="9187" y="1660"/>
                  </a:lnTo>
                  <a:lnTo>
                    <a:pt x="9110" y="1873"/>
                  </a:lnTo>
                  <a:lnTo>
                    <a:pt x="9033" y="2085"/>
                  </a:lnTo>
                  <a:lnTo>
                    <a:pt x="8975" y="2297"/>
                  </a:lnTo>
                  <a:lnTo>
                    <a:pt x="8898" y="2722"/>
                  </a:lnTo>
                  <a:lnTo>
                    <a:pt x="8840" y="3147"/>
                  </a:lnTo>
                  <a:lnTo>
                    <a:pt x="8821" y="3533"/>
                  </a:lnTo>
                  <a:lnTo>
                    <a:pt x="8821" y="3880"/>
                  </a:lnTo>
                  <a:lnTo>
                    <a:pt x="8840" y="4170"/>
                  </a:lnTo>
                  <a:lnTo>
                    <a:pt x="8859" y="4401"/>
                  </a:lnTo>
                  <a:lnTo>
                    <a:pt x="8879" y="4594"/>
                  </a:lnTo>
                  <a:lnTo>
                    <a:pt x="8743" y="4478"/>
                  </a:lnTo>
                  <a:lnTo>
                    <a:pt x="8570" y="4363"/>
                  </a:lnTo>
                  <a:lnTo>
                    <a:pt x="8319" y="4208"/>
                  </a:lnTo>
                  <a:lnTo>
                    <a:pt x="8029" y="4073"/>
                  </a:lnTo>
                  <a:lnTo>
                    <a:pt x="7682" y="3957"/>
                  </a:lnTo>
                  <a:lnTo>
                    <a:pt x="7489" y="3899"/>
                  </a:lnTo>
                  <a:lnTo>
                    <a:pt x="7296" y="3861"/>
                  </a:lnTo>
                  <a:lnTo>
                    <a:pt x="7084" y="3841"/>
                  </a:lnTo>
                  <a:lnTo>
                    <a:pt x="6871" y="3822"/>
                  </a:lnTo>
                  <a:lnTo>
                    <a:pt x="6640" y="3841"/>
                  </a:lnTo>
                  <a:lnTo>
                    <a:pt x="6427" y="3861"/>
                  </a:lnTo>
                  <a:lnTo>
                    <a:pt x="6196" y="3899"/>
                  </a:lnTo>
                  <a:lnTo>
                    <a:pt x="5964" y="3977"/>
                  </a:lnTo>
                  <a:lnTo>
                    <a:pt x="5713" y="4073"/>
                  </a:lnTo>
                  <a:lnTo>
                    <a:pt x="5462" y="4189"/>
                  </a:lnTo>
                  <a:lnTo>
                    <a:pt x="5211" y="4324"/>
                  </a:lnTo>
                  <a:lnTo>
                    <a:pt x="4960" y="4498"/>
                  </a:lnTo>
                  <a:lnTo>
                    <a:pt x="4922" y="4401"/>
                  </a:lnTo>
                  <a:lnTo>
                    <a:pt x="4806" y="4150"/>
                  </a:lnTo>
                  <a:lnTo>
                    <a:pt x="4613" y="3803"/>
                  </a:lnTo>
                  <a:lnTo>
                    <a:pt x="4478" y="3591"/>
                  </a:lnTo>
                  <a:lnTo>
                    <a:pt x="4304" y="3398"/>
                  </a:lnTo>
                  <a:lnTo>
                    <a:pt x="4131" y="3185"/>
                  </a:lnTo>
                  <a:lnTo>
                    <a:pt x="3918" y="2973"/>
                  </a:lnTo>
                  <a:lnTo>
                    <a:pt x="3667" y="2799"/>
                  </a:lnTo>
                  <a:lnTo>
                    <a:pt x="3397" y="2626"/>
                  </a:lnTo>
                  <a:lnTo>
                    <a:pt x="3108" y="2490"/>
                  </a:lnTo>
                  <a:lnTo>
                    <a:pt x="2779" y="2375"/>
                  </a:lnTo>
                  <a:lnTo>
                    <a:pt x="2606" y="2336"/>
                  </a:lnTo>
                  <a:lnTo>
                    <a:pt x="2432" y="2317"/>
                  </a:lnTo>
                  <a:lnTo>
                    <a:pt x="2239" y="2297"/>
                  </a:lnTo>
                  <a:lnTo>
                    <a:pt x="2027" y="2278"/>
                  </a:lnTo>
                  <a:lnTo>
                    <a:pt x="1814" y="2297"/>
                  </a:lnTo>
                  <a:lnTo>
                    <a:pt x="1583" y="2317"/>
                  </a:lnTo>
                  <a:lnTo>
                    <a:pt x="1351" y="2355"/>
                  </a:lnTo>
                  <a:lnTo>
                    <a:pt x="1100" y="2413"/>
                  </a:lnTo>
                  <a:lnTo>
                    <a:pt x="849" y="2490"/>
                  </a:lnTo>
                  <a:lnTo>
                    <a:pt x="579" y="2587"/>
                  </a:lnTo>
                  <a:lnTo>
                    <a:pt x="290" y="2683"/>
                  </a:lnTo>
                  <a:lnTo>
                    <a:pt x="0" y="2838"/>
                  </a:lnTo>
                  <a:lnTo>
                    <a:pt x="290" y="3050"/>
                  </a:lnTo>
                  <a:lnTo>
                    <a:pt x="521" y="3282"/>
                  </a:lnTo>
                  <a:lnTo>
                    <a:pt x="753" y="3533"/>
                  </a:lnTo>
                  <a:lnTo>
                    <a:pt x="946" y="3784"/>
                  </a:lnTo>
                  <a:lnTo>
                    <a:pt x="1120" y="4034"/>
                  </a:lnTo>
                  <a:lnTo>
                    <a:pt x="1274" y="4285"/>
                  </a:lnTo>
                  <a:lnTo>
                    <a:pt x="1409" y="4536"/>
                  </a:lnTo>
                  <a:lnTo>
                    <a:pt x="1525" y="4787"/>
                  </a:lnTo>
                  <a:lnTo>
                    <a:pt x="1621" y="5057"/>
                  </a:lnTo>
                  <a:lnTo>
                    <a:pt x="1699" y="5308"/>
                  </a:lnTo>
                  <a:lnTo>
                    <a:pt x="1757" y="5559"/>
                  </a:lnTo>
                  <a:lnTo>
                    <a:pt x="1795" y="5810"/>
                  </a:lnTo>
                  <a:lnTo>
                    <a:pt x="1853" y="6273"/>
                  </a:lnTo>
                  <a:lnTo>
                    <a:pt x="1872" y="6717"/>
                  </a:lnTo>
                  <a:lnTo>
                    <a:pt x="1872" y="7045"/>
                  </a:lnTo>
                  <a:lnTo>
                    <a:pt x="1853" y="7335"/>
                  </a:lnTo>
                  <a:lnTo>
                    <a:pt x="1776" y="7837"/>
                  </a:lnTo>
                  <a:lnTo>
                    <a:pt x="1699" y="8146"/>
                  </a:lnTo>
                  <a:lnTo>
                    <a:pt x="1679" y="8261"/>
                  </a:lnTo>
                  <a:lnTo>
                    <a:pt x="2065" y="8281"/>
                  </a:lnTo>
                  <a:lnTo>
                    <a:pt x="2432" y="8339"/>
                  </a:lnTo>
                  <a:lnTo>
                    <a:pt x="2760" y="8396"/>
                  </a:lnTo>
                  <a:lnTo>
                    <a:pt x="3069" y="8493"/>
                  </a:lnTo>
                  <a:lnTo>
                    <a:pt x="3359" y="8590"/>
                  </a:lnTo>
                  <a:lnTo>
                    <a:pt x="3629" y="8705"/>
                  </a:lnTo>
                  <a:lnTo>
                    <a:pt x="3860" y="8840"/>
                  </a:lnTo>
                  <a:lnTo>
                    <a:pt x="4073" y="8976"/>
                  </a:lnTo>
                  <a:lnTo>
                    <a:pt x="4285" y="9130"/>
                  </a:lnTo>
                  <a:lnTo>
                    <a:pt x="4459" y="9304"/>
                  </a:lnTo>
                  <a:lnTo>
                    <a:pt x="4613" y="9458"/>
                  </a:lnTo>
                  <a:lnTo>
                    <a:pt x="4748" y="9632"/>
                  </a:lnTo>
                  <a:lnTo>
                    <a:pt x="4883" y="9825"/>
                  </a:lnTo>
                  <a:lnTo>
                    <a:pt x="4980" y="9998"/>
                  </a:lnTo>
                  <a:lnTo>
                    <a:pt x="5076" y="10172"/>
                  </a:lnTo>
                  <a:lnTo>
                    <a:pt x="5173" y="10365"/>
                  </a:lnTo>
                  <a:lnTo>
                    <a:pt x="5540" y="10404"/>
                  </a:lnTo>
                  <a:lnTo>
                    <a:pt x="5906" y="10423"/>
                  </a:lnTo>
                  <a:lnTo>
                    <a:pt x="6196" y="10404"/>
                  </a:lnTo>
                  <a:lnTo>
                    <a:pt x="6466" y="10384"/>
                  </a:lnTo>
                  <a:lnTo>
                    <a:pt x="6968" y="10307"/>
                  </a:lnTo>
                  <a:lnTo>
                    <a:pt x="7431" y="10211"/>
                  </a:lnTo>
                  <a:lnTo>
                    <a:pt x="7817" y="10095"/>
                  </a:lnTo>
                  <a:lnTo>
                    <a:pt x="8145" y="9979"/>
                  </a:lnTo>
                  <a:lnTo>
                    <a:pt x="8396" y="9883"/>
                  </a:lnTo>
                  <a:lnTo>
                    <a:pt x="8589" y="9767"/>
                  </a:lnTo>
                  <a:lnTo>
                    <a:pt x="8647" y="9863"/>
                  </a:lnTo>
                  <a:lnTo>
                    <a:pt x="8782" y="10095"/>
                  </a:lnTo>
                  <a:lnTo>
                    <a:pt x="8898" y="10249"/>
                  </a:lnTo>
                  <a:lnTo>
                    <a:pt x="9033" y="10423"/>
                  </a:lnTo>
                  <a:lnTo>
                    <a:pt x="9207" y="10616"/>
                  </a:lnTo>
                  <a:lnTo>
                    <a:pt x="9400" y="10809"/>
                  </a:lnTo>
                  <a:lnTo>
                    <a:pt x="9612" y="11002"/>
                  </a:lnTo>
                  <a:lnTo>
                    <a:pt x="9863" y="11195"/>
                  </a:lnTo>
                  <a:lnTo>
                    <a:pt x="10152" y="11369"/>
                  </a:lnTo>
                  <a:lnTo>
                    <a:pt x="10461" y="11523"/>
                  </a:lnTo>
                  <a:lnTo>
                    <a:pt x="10809" y="11658"/>
                  </a:lnTo>
                  <a:lnTo>
                    <a:pt x="11175" y="11755"/>
                  </a:lnTo>
                  <a:lnTo>
                    <a:pt x="11581" y="11832"/>
                  </a:lnTo>
                  <a:lnTo>
                    <a:pt x="11812" y="11851"/>
                  </a:lnTo>
                  <a:lnTo>
                    <a:pt x="12198" y="11851"/>
                  </a:lnTo>
                  <a:lnTo>
                    <a:pt x="12584" y="11832"/>
                  </a:lnTo>
                  <a:lnTo>
                    <a:pt x="12932" y="11793"/>
                  </a:lnTo>
                  <a:lnTo>
                    <a:pt x="13260" y="11755"/>
                  </a:lnTo>
                  <a:lnTo>
                    <a:pt x="13569" y="11697"/>
                  </a:lnTo>
                  <a:lnTo>
                    <a:pt x="13858" y="11639"/>
                  </a:lnTo>
                  <a:lnTo>
                    <a:pt x="14128" y="11562"/>
                  </a:lnTo>
                  <a:lnTo>
                    <a:pt x="14379" y="11485"/>
                  </a:lnTo>
                  <a:lnTo>
                    <a:pt x="14611" y="11407"/>
                  </a:lnTo>
                  <a:lnTo>
                    <a:pt x="14823" y="11311"/>
                  </a:lnTo>
                  <a:lnTo>
                    <a:pt x="15016" y="11214"/>
                  </a:lnTo>
                  <a:lnTo>
                    <a:pt x="15344" y="11021"/>
                  </a:lnTo>
                  <a:lnTo>
                    <a:pt x="15634" y="10809"/>
                  </a:lnTo>
                  <a:lnTo>
                    <a:pt x="15846" y="10597"/>
                  </a:lnTo>
                  <a:lnTo>
                    <a:pt x="16020" y="10384"/>
                  </a:lnTo>
                  <a:lnTo>
                    <a:pt x="16155" y="10172"/>
                  </a:lnTo>
                  <a:lnTo>
                    <a:pt x="16232" y="9979"/>
                  </a:lnTo>
                  <a:lnTo>
                    <a:pt x="16309" y="9805"/>
                  </a:lnTo>
                  <a:lnTo>
                    <a:pt x="16348" y="9670"/>
                  </a:lnTo>
                  <a:lnTo>
                    <a:pt x="16367" y="9555"/>
                  </a:lnTo>
                  <a:lnTo>
                    <a:pt x="16367" y="9458"/>
                  </a:lnTo>
                  <a:lnTo>
                    <a:pt x="16753" y="9497"/>
                  </a:lnTo>
                  <a:lnTo>
                    <a:pt x="17139" y="9497"/>
                  </a:lnTo>
                  <a:lnTo>
                    <a:pt x="17660" y="9477"/>
                  </a:lnTo>
                  <a:lnTo>
                    <a:pt x="18143" y="9439"/>
                  </a:lnTo>
                  <a:lnTo>
                    <a:pt x="18587" y="9362"/>
                  </a:lnTo>
                  <a:lnTo>
                    <a:pt x="18992" y="9246"/>
                  </a:lnTo>
                  <a:lnTo>
                    <a:pt x="19359" y="9130"/>
                  </a:lnTo>
                  <a:lnTo>
                    <a:pt x="19687" y="8976"/>
                  </a:lnTo>
                  <a:lnTo>
                    <a:pt x="19996" y="8802"/>
                  </a:lnTo>
                  <a:lnTo>
                    <a:pt x="20247" y="8628"/>
                  </a:lnTo>
                  <a:lnTo>
                    <a:pt x="20459" y="8416"/>
                  </a:lnTo>
                  <a:lnTo>
                    <a:pt x="20652" y="8203"/>
                  </a:lnTo>
                  <a:lnTo>
                    <a:pt x="20807" y="7972"/>
                  </a:lnTo>
                  <a:lnTo>
                    <a:pt x="20942" y="7721"/>
                  </a:lnTo>
                  <a:lnTo>
                    <a:pt x="21019" y="7470"/>
                  </a:lnTo>
                  <a:lnTo>
                    <a:pt x="21096" y="7219"/>
                  </a:lnTo>
                  <a:lnTo>
                    <a:pt x="21115" y="6968"/>
                  </a:lnTo>
                  <a:lnTo>
                    <a:pt x="21115" y="6698"/>
                  </a:lnTo>
                  <a:lnTo>
                    <a:pt x="21096" y="6447"/>
                  </a:lnTo>
                  <a:lnTo>
                    <a:pt x="21057" y="6177"/>
                  </a:lnTo>
                  <a:lnTo>
                    <a:pt x="20980" y="5926"/>
                  </a:lnTo>
                  <a:lnTo>
                    <a:pt x="20864" y="5675"/>
                  </a:lnTo>
                  <a:lnTo>
                    <a:pt x="20749" y="5443"/>
                  </a:lnTo>
                  <a:lnTo>
                    <a:pt x="20594" y="5212"/>
                  </a:lnTo>
                  <a:lnTo>
                    <a:pt x="20440" y="4980"/>
                  </a:lnTo>
                  <a:lnTo>
                    <a:pt x="20247" y="4787"/>
                  </a:lnTo>
                  <a:lnTo>
                    <a:pt x="20034" y="4594"/>
                  </a:lnTo>
                  <a:lnTo>
                    <a:pt x="19803" y="4421"/>
                  </a:lnTo>
                  <a:lnTo>
                    <a:pt x="19552" y="4285"/>
                  </a:lnTo>
                  <a:lnTo>
                    <a:pt x="19282" y="4150"/>
                  </a:lnTo>
                  <a:lnTo>
                    <a:pt x="18992" y="4054"/>
                  </a:lnTo>
                  <a:lnTo>
                    <a:pt x="18703" y="3977"/>
                  </a:lnTo>
                  <a:lnTo>
                    <a:pt x="18375" y="3919"/>
                  </a:lnTo>
                  <a:lnTo>
                    <a:pt x="17738" y="3919"/>
                  </a:lnTo>
                  <a:lnTo>
                    <a:pt x="17429" y="3957"/>
                  </a:lnTo>
                  <a:lnTo>
                    <a:pt x="17101" y="4034"/>
                  </a:lnTo>
                  <a:lnTo>
                    <a:pt x="16753" y="4150"/>
                  </a:lnTo>
                  <a:lnTo>
                    <a:pt x="16406" y="4285"/>
                  </a:lnTo>
                  <a:lnTo>
                    <a:pt x="16058" y="4459"/>
                  </a:lnTo>
                  <a:lnTo>
                    <a:pt x="15711" y="4652"/>
                  </a:lnTo>
                  <a:lnTo>
                    <a:pt x="15344" y="4903"/>
                  </a:lnTo>
                  <a:lnTo>
                    <a:pt x="15383" y="4710"/>
                  </a:lnTo>
                  <a:lnTo>
                    <a:pt x="15441" y="4498"/>
                  </a:lnTo>
                  <a:lnTo>
                    <a:pt x="15499" y="4208"/>
                  </a:lnTo>
                  <a:lnTo>
                    <a:pt x="15537" y="3880"/>
                  </a:lnTo>
                  <a:lnTo>
                    <a:pt x="15576" y="3494"/>
                  </a:lnTo>
                  <a:lnTo>
                    <a:pt x="15576" y="3089"/>
                  </a:lnTo>
                  <a:lnTo>
                    <a:pt x="15557" y="2876"/>
                  </a:lnTo>
                  <a:lnTo>
                    <a:pt x="15537" y="2664"/>
                  </a:lnTo>
                  <a:lnTo>
                    <a:pt x="15479" y="2452"/>
                  </a:lnTo>
                  <a:lnTo>
                    <a:pt x="15441" y="2240"/>
                  </a:lnTo>
                  <a:lnTo>
                    <a:pt x="15364" y="2008"/>
                  </a:lnTo>
                  <a:lnTo>
                    <a:pt x="15286" y="1796"/>
                  </a:lnTo>
                  <a:lnTo>
                    <a:pt x="15171" y="1603"/>
                  </a:lnTo>
                  <a:lnTo>
                    <a:pt x="15055" y="1390"/>
                  </a:lnTo>
                  <a:lnTo>
                    <a:pt x="14900" y="1197"/>
                  </a:lnTo>
                  <a:lnTo>
                    <a:pt x="14746" y="1024"/>
                  </a:lnTo>
                  <a:lnTo>
                    <a:pt x="14553" y="850"/>
                  </a:lnTo>
                  <a:lnTo>
                    <a:pt x="14341" y="676"/>
                  </a:lnTo>
                  <a:lnTo>
                    <a:pt x="14090" y="522"/>
                  </a:lnTo>
                  <a:lnTo>
                    <a:pt x="13820" y="387"/>
                  </a:lnTo>
                  <a:lnTo>
                    <a:pt x="13530" y="271"/>
                  </a:lnTo>
                  <a:lnTo>
                    <a:pt x="13202" y="174"/>
                  </a:lnTo>
                  <a:lnTo>
                    <a:pt x="12835" y="97"/>
                  </a:lnTo>
                  <a:lnTo>
                    <a:pt x="12449" y="39"/>
                  </a:lnTo>
                  <a:lnTo>
                    <a:pt x="12140" y="20"/>
                  </a:lnTo>
                  <a:lnTo>
                    <a:pt x="118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11"/>
            <p:cNvSpPr/>
            <p:nvPr/>
          </p:nvSpPr>
          <p:spPr>
            <a:xfrm>
              <a:off x="5487000" y="4411450"/>
              <a:ext cx="527900" cy="296300"/>
            </a:xfrm>
            <a:custGeom>
              <a:avLst/>
              <a:gdLst/>
              <a:ahLst/>
              <a:cxnLst/>
              <a:rect l="l" t="t" r="r" b="b"/>
              <a:pathLst>
                <a:path w="21116" h="11852" fill="none" extrusionOk="0">
                  <a:moveTo>
                    <a:pt x="11851" y="1"/>
                  </a:moveTo>
                  <a:lnTo>
                    <a:pt x="11851" y="1"/>
                  </a:lnTo>
                  <a:lnTo>
                    <a:pt x="11523" y="20"/>
                  </a:lnTo>
                  <a:lnTo>
                    <a:pt x="11214" y="58"/>
                  </a:lnTo>
                  <a:lnTo>
                    <a:pt x="10924" y="116"/>
                  </a:lnTo>
                  <a:lnTo>
                    <a:pt x="10654" y="194"/>
                  </a:lnTo>
                  <a:lnTo>
                    <a:pt x="10423" y="309"/>
                  </a:lnTo>
                  <a:lnTo>
                    <a:pt x="10210" y="425"/>
                  </a:lnTo>
                  <a:lnTo>
                    <a:pt x="9998" y="560"/>
                  </a:lnTo>
                  <a:lnTo>
                    <a:pt x="9824" y="715"/>
                  </a:lnTo>
                  <a:lnTo>
                    <a:pt x="9670" y="888"/>
                  </a:lnTo>
                  <a:lnTo>
                    <a:pt x="9515" y="1062"/>
                  </a:lnTo>
                  <a:lnTo>
                    <a:pt x="9400" y="1255"/>
                  </a:lnTo>
                  <a:lnTo>
                    <a:pt x="9284" y="1448"/>
                  </a:lnTo>
                  <a:lnTo>
                    <a:pt x="9187" y="1660"/>
                  </a:lnTo>
                  <a:lnTo>
                    <a:pt x="9110" y="1873"/>
                  </a:lnTo>
                  <a:lnTo>
                    <a:pt x="9033" y="2085"/>
                  </a:lnTo>
                  <a:lnTo>
                    <a:pt x="8975" y="2297"/>
                  </a:lnTo>
                  <a:lnTo>
                    <a:pt x="8898" y="2722"/>
                  </a:lnTo>
                  <a:lnTo>
                    <a:pt x="8840" y="3147"/>
                  </a:lnTo>
                  <a:lnTo>
                    <a:pt x="8821" y="3533"/>
                  </a:lnTo>
                  <a:lnTo>
                    <a:pt x="8821" y="3880"/>
                  </a:lnTo>
                  <a:lnTo>
                    <a:pt x="8840" y="4170"/>
                  </a:lnTo>
                  <a:lnTo>
                    <a:pt x="8859" y="4401"/>
                  </a:lnTo>
                  <a:lnTo>
                    <a:pt x="8879" y="4594"/>
                  </a:lnTo>
                  <a:lnTo>
                    <a:pt x="8879" y="4594"/>
                  </a:lnTo>
                  <a:lnTo>
                    <a:pt x="8743" y="4478"/>
                  </a:lnTo>
                  <a:lnTo>
                    <a:pt x="8570" y="4363"/>
                  </a:lnTo>
                  <a:lnTo>
                    <a:pt x="8319" y="4208"/>
                  </a:lnTo>
                  <a:lnTo>
                    <a:pt x="8029" y="4073"/>
                  </a:lnTo>
                  <a:lnTo>
                    <a:pt x="7682" y="3957"/>
                  </a:lnTo>
                  <a:lnTo>
                    <a:pt x="7489" y="3899"/>
                  </a:lnTo>
                  <a:lnTo>
                    <a:pt x="7296" y="3861"/>
                  </a:lnTo>
                  <a:lnTo>
                    <a:pt x="7084" y="3841"/>
                  </a:lnTo>
                  <a:lnTo>
                    <a:pt x="6871" y="3822"/>
                  </a:lnTo>
                  <a:lnTo>
                    <a:pt x="6871" y="3822"/>
                  </a:lnTo>
                  <a:lnTo>
                    <a:pt x="6640" y="3841"/>
                  </a:lnTo>
                  <a:lnTo>
                    <a:pt x="6427" y="3861"/>
                  </a:lnTo>
                  <a:lnTo>
                    <a:pt x="6196" y="3899"/>
                  </a:lnTo>
                  <a:lnTo>
                    <a:pt x="5964" y="3977"/>
                  </a:lnTo>
                  <a:lnTo>
                    <a:pt x="5713" y="4073"/>
                  </a:lnTo>
                  <a:lnTo>
                    <a:pt x="5462" y="4189"/>
                  </a:lnTo>
                  <a:lnTo>
                    <a:pt x="5211" y="4324"/>
                  </a:lnTo>
                  <a:lnTo>
                    <a:pt x="4960" y="4498"/>
                  </a:lnTo>
                  <a:lnTo>
                    <a:pt x="4960" y="4498"/>
                  </a:lnTo>
                  <a:lnTo>
                    <a:pt x="4922" y="4401"/>
                  </a:lnTo>
                  <a:lnTo>
                    <a:pt x="4806" y="4150"/>
                  </a:lnTo>
                  <a:lnTo>
                    <a:pt x="4613" y="3803"/>
                  </a:lnTo>
                  <a:lnTo>
                    <a:pt x="4478" y="3591"/>
                  </a:lnTo>
                  <a:lnTo>
                    <a:pt x="4304" y="3398"/>
                  </a:lnTo>
                  <a:lnTo>
                    <a:pt x="4131" y="3185"/>
                  </a:lnTo>
                  <a:lnTo>
                    <a:pt x="3918" y="2973"/>
                  </a:lnTo>
                  <a:lnTo>
                    <a:pt x="3667" y="2799"/>
                  </a:lnTo>
                  <a:lnTo>
                    <a:pt x="3397" y="2626"/>
                  </a:lnTo>
                  <a:lnTo>
                    <a:pt x="3108" y="2490"/>
                  </a:lnTo>
                  <a:lnTo>
                    <a:pt x="2779" y="2375"/>
                  </a:lnTo>
                  <a:lnTo>
                    <a:pt x="2606" y="2336"/>
                  </a:lnTo>
                  <a:lnTo>
                    <a:pt x="2432" y="2317"/>
                  </a:lnTo>
                  <a:lnTo>
                    <a:pt x="2239" y="2297"/>
                  </a:lnTo>
                  <a:lnTo>
                    <a:pt x="2027" y="2278"/>
                  </a:lnTo>
                  <a:lnTo>
                    <a:pt x="2027" y="2278"/>
                  </a:lnTo>
                  <a:lnTo>
                    <a:pt x="1814" y="2297"/>
                  </a:lnTo>
                  <a:lnTo>
                    <a:pt x="1583" y="2317"/>
                  </a:lnTo>
                  <a:lnTo>
                    <a:pt x="1351" y="2355"/>
                  </a:lnTo>
                  <a:lnTo>
                    <a:pt x="1100" y="2413"/>
                  </a:lnTo>
                  <a:lnTo>
                    <a:pt x="849" y="2490"/>
                  </a:lnTo>
                  <a:lnTo>
                    <a:pt x="579" y="2587"/>
                  </a:lnTo>
                  <a:lnTo>
                    <a:pt x="290" y="2683"/>
                  </a:lnTo>
                  <a:lnTo>
                    <a:pt x="0" y="2838"/>
                  </a:lnTo>
                  <a:lnTo>
                    <a:pt x="0" y="2838"/>
                  </a:lnTo>
                  <a:lnTo>
                    <a:pt x="290" y="3050"/>
                  </a:lnTo>
                  <a:lnTo>
                    <a:pt x="521" y="3282"/>
                  </a:lnTo>
                  <a:lnTo>
                    <a:pt x="753" y="3533"/>
                  </a:lnTo>
                  <a:lnTo>
                    <a:pt x="946" y="3784"/>
                  </a:lnTo>
                  <a:lnTo>
                    <a:pt x="1120" y="4034"/>
                  </a:lnTo>
                  <a:lnTo>
                    <a:pt x="1274" y="4285"/>
                  </a:lnTo>
                  <a:lnTo>
                    <a:pt x="1409" y="4536"/>
                  </a:lnTo>
                  <a:lnTo>
                    <a:pt x="1525" y="4787"/>
                  </a:lnTo>
                  <a:lnTo>
                    <a:pt x="1621" y="5057"/>
                  </a:lnTo>
                  <a:lnTo>
                    <a:pt x="1699" y="5308"/>
                  </a:lnTo>
                  <a:lnTo>
                    <a:pt x="1757" y="5559"/>
                  </a:lnTo>
                  <a:lnTo>
                    <a:pt x="1795" y="5810"/>
                  </a:lnTo>
                  <a:lnTo>
                    <a:pt x="1853" y="6273"/>
                  </a:lnTo>
                  <a:lnTo>
                    <a:pt x="1872" y="6717"/>
                  </a:lnTo>
                  <a:lnTo>
                    <a:pt x="1872" y="6717"/>
                  </a:lnTo>
                  <a:lnTo>
                    <a:pt x="1872" y="7045"/>
                  </a:lnTo>
                  <a:lnTo>
                    <a:pt x="1853" y="7335"/>
                  </a:lnTo>
                  <a:lnTo>
                    <a:pt x="1776" y="7837"/>
                  </a:lnTo>
                  <a:lnTo>
                    <a:pt x="1699" y="8146"/>
                  </a:lnTo>
                  <a:lnTo>
                    <a:pt x="1679" y="8261"/>
                  </a:lnTo>
                  <a:lnTo>
                    <a:pt x="1679" y="8261"/>
                  </a:lnTo>
                  <a:lnTo>
                    <a:pt x="2065" y="8281"/>
                  </a:lnTo>
                  <a:lnTo>
                    <a:pt x="2432" y="8339"/>
                  </a:lnTo>
                  <a:lnTo>
                    <a:pt x="2760" y="8396"/>
                  </a:lnTo>
                  <a:lnTo>
                    <a:pt x="3069" y="8493"/>
                  </a:lnTo>
                  <a:lnTo>
                    <a:pt x="3359" y="8590"/>
                  </a:lnTo>
                  <a:lnTo>
                    <a:pt x="3629" y="8705"/>
                  </a:lnTo>
                  <a:lnTo>
                    <a:pt x="3860" y="8840"/>
                  </a:lnTo>
                  <a:lnTo>
                    <a:pt x="4073" y="8976"/>
                  </a:lnTo>
                  <a:lnTo>
                    <a:pt x="4285" y="9130"/>
                  </a:lnTo>
                  <a:lnTo>
                    <a:pt x="4459" y="9304"/>
                  </a:lnTo>
                  <a:lnTo>
                    <a:pt x="4613" y="9458"/>
                  </a:lnTo>
                  <a:lnTo>
                    <a:pt x="4748" y="9632"/>
                  </a:lnTo>
                  <a:lnTo>
                    <a:pt x="4883" y="9825"/>
                  </a:lnTo>
                  <a:lnTo>
                    <a:pt x="4980" y="9998"/>
                  </a:lnTo>
                  <a:lnTo>
                    <a:pt x="5076" y="10172"/>
                  </a:lnTo>
                  <a:lnTo>
                    <a:pt x="5173" y="10365"/>
                  </a:lnTo>
                  <a:lnTo>
                    <a:pt x="5173" y="10365"/>
                  </a:lnTo>
                  <a:lnTo>
                    <a:pt x="5540" y="10404"/>
                  </a:lnTo>
                  <a:lnTo>
                    <a:pt x="5906" y="10423"/>
                  </a:lnTo>
                  <a:lnTo>
                    <a:pt x="5906" y="10423"/>
                  </a:lnTo>
                  <a:lnTo>
                    <a:pt x="6196" y="10404"/>
                  </a:lnTo>
                  <a:lnTo>
                    <a:pt x="6466" y="10384"/>
                  </a:lnTo>
                  <a:lnTo>
                    <a:pt x="6968" y="10307"/>
                  </a:lnTo>
                  <a:lnTo>
                    <a:pt x="7431" y="10211"/>
                  </a:lnTo>
                  <a:lnTo>
                    <a:pt x="7817" y="10095"/>
                  </a:lnTo>
                  <a:lnTo>
                    <a:pt x="8145" y="9979"/>
                  </a:lnTo>
                  <a:lnTo>
                    <a:pt x="8396" y="9883"/>
                  </a:lnTo>
                  <a:lnTo>
                    <a:pt x="8589" y="9767"/>
                  </a:lnTo>
                  <a:lnTo>
                    <a:pt x="8589" y="9767"/>
                  </a:lnTo>
                  <a:lnTo>
                    <a:pt x="8647" y="9863"/>
                  </a:lnTo>
                  <a:lnTo>
                    <a:pt x="8782" y="10095"/>
                  </a:lnTo>
                  <a:lnTo>
                    <a:pt x="8898" y="10249"/>
                  </a:lnTo>
                  <a:lnTo>
                    <a:pt x="9033" y="10423"/>
                  </a:lnTo>
                  <a:lnTo>
                    <a:pt x="9207" y="10616"/>
                  </a:lnTo>
                  <a:lnTo>
                    <a:pt x="9400" y="10809"/>
                  </a:lnTo>
                  <a:lnTo>
                    <a:pt x="9612" y="11002"/>
                  </a:lnTo>
                  <a:lnTo>
                    <a:pt x="9863" y="11195"/>
                  </a:lnTo>
                  <a:lnTo>
                    <a:pt x="10152" y="11369"/>
                  </a:lnTo>
                  <a:lnTo>
                    <a:pt x="10461" y="11523"/>
                  </a:lnTo>
                  <a:lnTo>
                    <a:pt x="10809" y="11658"/>
                  </a:lnTo>
                  <a:lnTo>
                    <a:pt x="11175" y="11755"/>
                  </a:lnTo>
                  <a:lnTo>
                    <a:pt x="11581" y="11832"/>
                  </a:lnTo>
                  <a:lnTo>
                    <a:pt x="11812" y="11851"/>
                  </a:lnTo>
                  <a:lnTo>
                    <a:pt x="12025" y="11851"/>
                  </a:lnTo>
                  <a:lnTo>
                    <a:pt x="12025" y="11851"/>
                  </a:lnTo>
                  <a:lnTo>
                    <a:pt x="12198" y="11851"/>
                  </a:lnTo>
                  <a:lnTo>
                    <a:pt x="12198" y="11851"/>
                  </a:lnTo>
                  <a:lnTo>
                    <a:pt x="12584" y="11832"/>
                  </a:lnTo>
                  <a:lnTo>
                    <a:pt x="12932" y="11793"/>
                  </a:lnTo>
                  <a:lnTo>
                    <a:pt x="13260" y="11755"/>
                  </a:lnTo>
                  <a:lnTo>
                    <a:pt x="13569" y="11697"/>
                  </a:lnTo>
                  <a:lnTo>
                    <a:pt x="13858" y="11639"/>
                  </a:lnTo>
                  <a:lnTo>
                    <a:pt x="14128" y="11562"/>
                  </a:lnTo>
                  <a:lnTo>
                    <a:pt x="14379" y="11485"/>
                  </a:lnTo>
                  <a:lnTo>
                    <a:pt x="14611" y="11407"/>
                  </a:lnTo>
                  <a:lnTo>
                    <a:pt x="14823" y="11311"/>
                  </a:lnTo>
                  <a:lnTo>
                    <a:pt x="15016" y="11214"/>
                  </a:lnTo>
                  <a:lnTo>
                    <a:pt x="15344" y="11021"/>
                  </a:lnTo>
                  <a:lnTo>
                    <a:pt x="15634" y="10809"/>
                  </a:lnTo>
                  <a:lnTo>
                    <a:pt x="15846" y="10597"/>
                  </a:lnTo>
                  <a:lnTo>
                    <a:pt x="16020" y="10384"/>
                  </a:lnTo>
                  <a:lnTo>
                    <a:pt x="16155" y="10172"/>
                  </a:lnTo>
                  <a:lnTo>
                    <a:pt x="16232" y="9979"/>
                  </a:lnTo>
                  <a:lnTo>
                    <a:pt x="16309" y="9805"/>
                  </a:lnTo>
                  <a:lnTo>
                    <a:pt x="16348" y="9670"/>
                  </a:lnTo>
                  <a:lnTo>
                    <a:pt x="16367" y="9555"/>
                  </a:lnTo>
                  <a:lnTo>
                    <a:pt x="16367" y="9458"/>
                  </a:lnTo>
                  <a:lnTo>
                    <a:pt x="16367" y="9458"/>
                  </a:lnTo>
                  <a:lnTo>
                    <a:pt x="16753" y="9497"/>
                  </a:lnTo>
                  <a:lnTo>
                    <a:pt x="17139" y="9497"/>
                  </a:lnTo>
                  <a:lnTo>
                    <a:pt x="17139" y="9497"/>
                  </a:lnTo>
                  <a:lnTo>
                    <a:pt x="17660" y="9477"/>
                  </a:lnTo>
                  <a:lnTo>
                    <a:pt x="18143" y="9439"/>
                  </a:lnTo>
                  <a:lnTo>
                    <a:pt x="18587" y="9362"/>
                  </a:lnTo>
                  <a:lnTo>
                    <a:pt x="18992" y="9246"/>
                  </a:lnTo>
                  <a:lnTo>
                    <a:pt x="19359" y="9130"/>
                  </a:lnTo>
                  <a:lnTo>
                    <a:pt x="19687" y="8976"/>
                  </a:lnTo>
                  <a:lnTo>
                    <a:pt x="19996" y="8802"/>
                  </a:lnTo>
                  <a:lnTo>
                    <a:pt x="20247" y="8628"/>
                  </a:lnTo>
                  <a:lnTo>
                    <a:pt x="20459" y="8416"/>
                  </a:lnTo>
                  <a:lnTo>
                    <a:pt x="20652" y="8203"/>
                  </a:lnTo>
                  <a:lnTo>
                    <a:pt x="20807" y="7972"/>
                  </a:lnTo>
                  <a:lnTo>
                    <a:pt x="20942" y="7721"/>
                  </a:lnTo>
                  <a:lnTo>
                    <a:pt x="21019" y="7470"/>
                  </a:lnTo>
                  <a:lnTo>
                    <a:pt x="21096" y="7219"/>
                  </a:lnTo>
                  <a:lnTo>
                    <a:pt x="21115" y="6968"/>
                  </a:lnTo>
                  <a:lnTo>
                    <a:pt x="21115" y="6698"/>
                  </a:lnTo>
                  <a:lnTo>
                    <a:pt x="21115" y="6698"/>
                  </a:lnTo>
                  <a:lnTo>
                    <a:pt x="21096" y="6447"/>
                  </a:lnTo>
                  <a:lnTo>
                    <a:pt x="21057" y="6177"/>
                  </a:lnTo>
                  <a:lnTo>
                    <a:pt x="20980" y="5926"/>
                  </a:lnTo>
                  <a:lnTo>
                    <a:pt x="20864" y="5675"/>
                  </a:lnTo>
                  <a:lnTo>
                    <a:pt x="20749" y="5443"/>
                  </a:lnTo>
                  <a:lnTo>
                    <a:pt x="20594" y="5212"/>
                  </a:lnTo>
                  <a:lnTo>
                    <a:pt x="20440" y="4980"/>
                  </a:lnTo>
                  <a:lnTo>
                    <a:pt x="20247" y="4787"/>
                  </a:lnTo>
                  <a:lnTo>
                    <a:pt x="20034" y="4594"/>
                  </a:lnTo>
                  <a:lnTo>
                    <a:pt x="19803" y="4421"/>
                  </a:lnTo>
                  <a:lnTo>
                    <a:pt x="19552" y="4285"/>
                  </a:lnTo>
                  <a:lnTo>
                    <a:pt x="19282" y="4150"/>
                  </a:lnTo>
                  <a:lnTo>
                    <a:pt x="18992" y="4054"/>
                  </a:lnTo>
                  <a:lnTo>
                    <a:pt x="18703" y="3977"/>
                  </a:lnTo>
                  <a:lnTo>
                    <a:pt x="18375" y="3919"/>
                  </a:lnTo>
                  <a:lnTo>
                    <a:pt x="18046" y="3919"/>
                  </a:lnTo>
                  <a:lnTo>
                    <a:pt x="18046" y="3919"/>
                  </a:lnTo>
                  <a:lnTo>
                    <a:pt x="17738" y="3919"/>
                  </a:lnTo>
                  <a:lnTo>
                    <a:pt x="17429" y="3957"/>
                  </a:lnTo>
                  <a:lnTo>
                    <a:pt x="17101" y="4034"/>
                  </a:lnTo>
                  <a:lnTo>
                    <a:pt x="16753" y="4150"/>
                  </a:lnTo>
                  <a:lnTo>
                    <a:pt x="16406" y="4285"/>
                  </a:lnTo>
                  <a:lnTo>
                    <a:pt x="16058" y="4459"/>
                  </a:lnTo>
                  <a:lnTo>
                    <a:pt x="15711" y="4652"/>
                  </a:lnTo>
                  <a:lnTo>
                    <a:pt x="15344" y="4903"/>
                  </a:lnTo>
                  <a:lnTo>
                    <a:pt x="15344" y="4903"/>
                  </a:lnTo>
                  <a:lnTo>
                    <a:pt x="15383" y="4710"/>
                  </a:lnTo>
                  <a:lnTo>
                    <a:pt x="15441" y="4498"/>
                  </a:lnTo>
                  <a:lnTo>
                    <a:pt x="15499" y="4208"/>
                  </a:lnTo>
                  <a:lnTo>
                    <a:pt x="15537" y="3880"/>
                  </a:lnTo>
                  <a:lnTo>
                    <a:pt x="15576" y="3494"/>
                  </a:lnTo>
                  <a:lnTo>
                    <a:pt x="15576" y="3089"/>
                  </a:lnTo>
                  <a:lnTo>
                    <a:pt x="15557" y="2876"/>
                  </a:lnTo>
                  <a:lnTo>
                    <a:pt x="15537" y="2664"/>
                  </a:lnTo>
                  <a:lnTo>
                    <a:pt x="15479" y="2452"/>
                  </a:lnTo>
                  <a:lnTo>
                    <a:pt x="15441" y="2240"/>
                  </a:lnTo>
                  <a:lnTo>
                    <a:pt x="15364" y="2008"/>
                  </a:lnTo>
                  <a:lnTo>
                    <a:pt x="15286" y="1796"/>
                  </a:lnTo>
                  <a:lnTo>
                    <a:pt x="15171" y="1603"/>
                  </a:lnTo>
                  <a:lnTo>
                    <a:pt x="15055" y="1390"/>
                  </a:lnTo>
                  <a:lnTo>
                    <a:pt x="14900" y="1197"/>
                  </a:lnTo>
                  <a:lnTo>
                    <a:pt x="14746" y="1024"/>
                  </a:lnTo>
                  <a:lnTo>
                    <a:pt x="14553" y="850"/>
                  </a:lnTo>
                  <a:lnTo>
                    <a:pt x="14341" y="676"/>
                  </a:lnTo>
                  <a:lnTo>
                    <a:pt x="14090" y="522"/>
                  </a:lnTo>
                  <a:lnTo>
                    <a:pt x="13820" y="387"/>
                  </a:lnTo>
                  <a:lnTo>
                    <a:pt x="13530" y="271"/>
                  </a:lnTo>
                  <a:lnTo>
                    <a:pt x="13202" y="174"/>
                  </a:lnTo>
                  <a:lnTo>
                    <a:pt x="12835" y="97"/>
                  </a:lnTo>
                  <a:lnTo>
                    <a:pt x="12449" y="39"/>
                  </a:lnTo>
                  <a:lnTo>
                    <a:pt x="12449" y="39"/>
                  </a:lnTo>
                  <a:lnTo>
                    <a:pt x="12140" y="20"/>
                  </a:lnTo>
                  <a:lnTo>
                    <a:pt x="1185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64" name="Google Shape;3064;p11"/>
          <p:cNvGrpSpPr/>
          <p:nvPr/>
        </p:nvGrpSpPr>
        <p:grpSpPr>
          <a:xfrm rot="10800000" flipH="1">
            <a:off x="5651143" y="-1296516"/>
            <a:ext cx="6100976" cy="3234435"/>
            <a:chOff x="3939550" y="4143175"/>
            <a:chExt cx="2329150" cy="1234800"/>
          </a:xfrm>
        </p:grpSpPr>
        <p:sp>
          <p:nvSpPr>
            <p:cNvPr id="3065" name="Google Shape;3065;p11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extrusionOk="0">
                  <a:moveTo>
                    <a:pt x="17506" y="0"/>
                  </a:move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11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fill="none" extrusionOk="0">
                  <a:moveTo>
                    <a:pt x="17506" y="0"/>
                  </a:moveTo>
                  <a:lnTo>
                    <a:pt x="17506" y="0"/>
                  </a:ln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276" y="3455"/>
                  </a:lnTo>
                  <a:lnTo>
                    <a:pt x="12276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888" y="9728"/>
                  </a:lnTo>
                  <a:lnTo>
                    <a:pt x="888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873" y="19321"/>
                  </a:lnTo>
                  <a:lnTo>
                    <a:pt x="1892" y="19321"/>
                  </a:lnTo>
                  <a:lnTo>
                    <a:pt x="1892" y="19321"/>
                  </a:lnTo>
                  <a:lnTo>
                    <a:pt x="1911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643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444" y="6215"/>
                  </a:lnTo>
                  <a:lnTo>
                    <a:pt x="21444" y="6215"/>
                  </a:lnTo>
                  <a:lnTo>
                    <a:pt x="21174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11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extrusionOk="0">
                  <a:moveTo>
                    <a:pt x="6350" y="1"/>
                  </a:move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11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fill="none" extrusionOk="0">
                  <a:moveTo>
                    <a:pt x="6563" y="1"/>
                  </a:moveTo>
                  <a:lnTo>
                    <a:pt x="6563" y="1"/>
                  </a:lnTo>
                  <a:lnTo>
                    <a:pt x="6563" y="1"/>
                  </a:lnTo>
                  <a:lnTo>
                    <a:pt x="6563" y="1"/>
                  </a:lnTo>
                  <a:lnTo>
                    <a:pt x="6350" y="1"/>
                  </a:ln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1851" y="4691"/>
                  </a:lnTo>
                  <a:lnTo>
                    <a:pt x="11851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lnTo>
                    <a:pt x="6582" y="1"/>
                  </a:lnTo>
                  <a:lnTo>
                    <a:pt x="6582" y="1"/>
                  </a:lnTo>
                  <a:lnTo>
                    <a:pt x="656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11"/>
            <p:cNvSpPr/>
            <p:nvPr/>
          </p:nvSpPr>
          <p:spPr>
            <a:xfrm>
              <a:off x="3988750" y="4846200"/>
              <a:ext cx="390200" cy="444925"/>
            </a:xfrm>
            <a:custGeom>
              <a:avLst/>
              <a:gdLst/>
              <a:ahLst/>
              <a:cxnLst/>
              <a:rect l="l" t="t" r="r" b="b"/>
              <a:pathLst>
                <a:path w="15608" h="17797" extrusionOk="0">
                  <a:moveTo>
                    <a:pt x="11369" y="1"/>
                  </a:move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607" y="7385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11"/>
            <p:cNvSpPr/>
            <p:nvPr/>
          </p:nvSpPr>
          <p:spPr>
            <a:xfrm>
              <a:off x="3988750" y="4846200"/>
              <a:ext cx="390400" cy="444925"/>
            </a:xfrm>
            <a:custGeom>
              <a:avLst/>
              <a:gdLst/>
              <a:ahLst/>
              <a:cxnLst/>
              <a:rect l="l" t="t" r="r" b="b"/>
              <a:pathLst>
                <a:path w="15616" h="17797" fill="none" extrusionOk="0">
                  <a:moveTo>
                    <a:pt x="11369" y="1"/>
                  </a:moveTo>
                  <a:lnTo>
                    <a:pt x="11369" y="1"/>
                  </a:ln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614" y="15712"/>
                  </a:lnTo>
                  <a:lnTo>
                    <a:pt x="4614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832" y="11678"/>
                  </a:lnTo>
                  <a:lnTo>
                    <a:pt x="11832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lnTo>
                    <a:pt x="113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11"/>
            <p:cNvSpPr/>
            <p:nvPr/>
          </p:nvSpPr>
          <p:spPr>
            <a:xfrm>
              <a:off x="4062600" y="5238975"/>
              <a:ext cx="101825" cy="52150"/>
            </a:xfrm>
            <a:custGeom>
              <a:avLst/>
              <a:gdLst/>
              <a:ahLst/>
              <a:cxnLst/>
              <a:rect l="l" t="t" r="r" b="b"/>
              <a:pathLst>
                <a:path w="4073" h="2086" extrusionOk="0">
                  <a:moveTo>
                    <a:pt x="4053" y="2047"/>
                  </a:moveTo>
                  <a:lnTo>
                    <a:pt x="4053" y="2047"/>
                  </a:lnTo>
                  <a:lnTo>
                    <a:pt x="4072" y="2085"/>
                  </a:lnTo>
                  <a:lnTo>
                    <a:pt x="4072" y="2085"/>
                  </a:lnTo>
                  <a:lnTo>
                    <a:pt x="4053" y="2047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641" y="1"/>
                  </a:lnTo>
                  <a:lnTo>
                    <a:pt x="1660" y="1"/>
                  </a:lnTo>
                  <a:lnTo>
                    <a:pt x="1660" y="1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11"/>
            <p:cNvSpPr/>
            <p:nvPr/>
          </p:nvSpPr>
          <p:spPr>
            <a:xfrm>
              <a:off x="4163925" y="5290125"/>
              <a:ext cx="500" cy="1000"/>
            </a:xfrm>
            <a:custGeom>
              <a:avLst/>
              <a:gdLst/>
              <a:ahLst/>
              <a:cxnLst/>
              <a:rect l="l" t="t" r="r" b="b"/>
              <a:pathLst>
                <a:path w="20" h="4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11"/>
            <p:cNvSpPr/>
            <p:nvPr/>
          </p:nvSpPr>
          <p:spPr>
            <a:xfrm>
              <a:off x="4062600" y="5238975"/>
              <a:ext cx="41025" cy="16925"/>
            </a:xfrm>
            <a:custGeom>
              <a:avLst/>
              <a:gdLst/>
              <a:ahLst/>
              <a:cxnLst/>
              <a:rect l="l" t="t" r="r" b="b"/>
              <a:pathLst>
                <a:path w="1641" h="677" fill="none" extrusionOk="0"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11"/>
            <p:cNvSpPr/>
            <p:nvPr/>
          </p:nvSpPr>
          <p:spPr>
            <a:xfrm>
              <a:off x="4103600" y="52389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11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extrusionOk="0">
                  <a:moveTo>
                    <a:pt x="12025" y="0"/>
                  </a:move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11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fill="none" extrusionOk="0">
                  <a:moveTo>
                    <a:pt x="12237" y="0"/>
                  </a:moveTo>
                  <a:lnTo>
                    <a:pt x="12237" y="0"/>
                  </a:lnTo>
                  <a:lnTo>
                    <a:pt x="12025" y="0"/>
                  </a:ln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7200" y="2741"/>
                  </a:lnTo>
                  <a:lnTo>
                    <a:pt x="7200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3610" y="12179"/>
                  </a:lnTo>
                  <a:lnTo>
                    <a:pt x="3610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103" y="14727"/>
                  </a:lnTo>
                  <a:lnTo>
                    <a:pt x="7103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lnTo>
                    <a:pt x="1223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11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extrusionOk="0">
                  <a:moveTo>
                    <a:pt x="26906" y="1"/>
                  </a:move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48" y="16495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11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fill="none" extrusionOk="0">
                  <a:moveTo>
                    <a:pt x="26925" y="1"/>
                  </a:moveTo>
                  <a:lnTo>
                    <a:pt x="26925" y="1"/>
                  </a:lnTo>
                  <a:lnTo>
                    <a:pt x="26906" y="1"/>
                  </a:lnTo>
                  <a:lnTo>
                    <a:pt x="26906" y="1"/>
                  </a:ln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802" y="310"/>
                  </a:lnTo>
                  <a:lnTo>
                    <a:pt x="24783" y="310"/>
                  </a:lnTo>
                  <a:lnTo>
                    <a:pt x="24783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01" y="4556"/>
                  </a:lnTo>
                  <a:lnTo>
                    <a:pt x="14901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446" y="7779"/>
                  </a:lnTo>
                  <a:lnTo>
                    <a:pt x="11408" y="7779"/>
                  </a:lnTo>
                  <a:lnTo>
                    <a:pt x="11408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173" y="20788"/>
                  </a:lnTo>
                  <a:lnTo>
                    <a:pt x="5173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224" y="29512"/>
                  </a:lnTo>
                  <a:lnTo>
                    <a:pt x="3224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29975" y="15268"/>
                  </a:lnTo>
                  <a:lnTo>
                    <a:pt x="29975" y="15268"/>
                  </a:lnTo>
                  <a:lnTo>
                    <a:pt x="30226" y="15268"/>
                  </a:lnTo>
                  <a:lnTo>
                    <a:pt x="30322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lnTo>
                    <a:pt x="26925" y="1"/>
                  </a:lnTo>
                  <a:lnTo>
                    <a:pt x="269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11"/>
            <p:cNvSpPr/>
            <p:nvPr/>
          </p:nvSpPr>
          <p:spPr>
            <a:xfrm>
              <a:off x="4774300" y="4618450"/>
              <a:ext cx="127900" cy="14025"/>
            </a:xfrm>
            <a:custGeom>
              <a:avLst/>
              <a:gdLst/>
              <a:ahLst/>
              <a:cxnLst/>
              <a:rect l="l" t="t" r="r" b="b"/>
              <a:pathLst>
                <a:path w="5116" h="561" extrusionOk="0">
                  <a:moveTo>
                    <a:pt x="5116" y="560"/>
                  </a:moveTo>
                  <a:lnTo>
                    <a:pt x="5116" y="560"/>
                  </a:lnTo>
                  <a:lnTo>
                    <a:pt x="5116" y="560"/>
                  </a:lnTo>
                  <a:lnTo>
                    <a:pt x="5116" y="560"/>
                  </a:lnTo>
                  <a:close/>
                  <a:moveTo>
                    <a:pt x="5077" y="541"/>
                  </a:moveTo>
                  <a:lnTo>
                    <a:pt x="5077" y="541"/>
                  </a:lnTo>
                  <a:lnTo>
                    <a:pt x="5096" y="541"/>
                  </a:lnTo>
                  <a:lnTo>
                    <a:pt x="5096" y="541"/>
                  </a:lnTo>
                  <a:lnTo>
                    <a:pt x="5077" y="541"/>
                  </a:lnTo>
                  <a:close/>
                  <a:moveTo>
                    <a:pt x="20" y="310"/>
                  </a:moveTo>
                  <a:lnTo>
                    <a:pt x="20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20" y="310"/>
                  </a:lnTo>
                  <a:close/>
                  <a:moveTo>
                    <a:pt x="2143" y="1"/>
                  </a:moveTo>
                  <a:lnTo>
                    <a:pt x="2143" y="1"/>
                  </a:lnTo>
                  <a:lnTo>
                    <a:pt x="1603" y="20"/>
                  </a:lnTo>
                  <a:lnTo>
                    <a:pt x="1082" y="78"/>
                  </a:lnTo>
                  <a:lnTo>
                    <a:pt x="541" y="174"/>
                  </a:lnTo>
                  <a:lnTo>
                    <a:pt x="39" y="310"/>
                  </a:lnTo>
                  <a:lnTo>
                    <a:pt x="39" y="310"/>
                  </a:lnTo>
                  <a:lnTo>
                    <a:pt x="541" y="174"/>
                  </a:lnTo>
                  <a:lnTo>
                    <a:pt x="1082" y="78"/>
                  </a:lnTo>
                  <a:lnTo>
                    <a:pt x="1603" y="20"/>
                  </a:lnTo>
                  <a:lnTo>
                    <a:pt x="2143" y="1"/>
                  </a:lnTo>
                  <a:close/>
                  <a:moveTo>
                    <a:pt x="2162" y="1"/>
                  </a:move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11"/>
            <p:cNvSpPr/>
            <p:nvPr/>
          </p:nvSpPr>
          <p:spPr>
            <a:xfrm>
              <a:off x="4902175" y="463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11"/>
            <p:cNvSpPr/>
            <p:nvPr/>
          </p:nvSpPr>
          <p:spPr>
            <a:xfrm>
              <a:off x="4901200" y="46319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11"/>
            <p:cNvSpPr/>
            <p:nvPr/>
          </p:nvSpPr>
          <p:spPr>
            <a:xfrm>
              <a:off x="4774300" y="46261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11"/>
            <p:cNvSpPr/>
            <p:nvPr/>
          </p:nvSpPr>
          <p:spPr>
            <a:xfrm>
              <a:off x="4775275" y="4618450"/>
              <a:ext cx="52625" cy="7750"/>
            </a:xfrm>
            <a:custGeom>
              <a:avLst/>
              <a:gdLst/>
              <a:ahLst/>
              <a:cxnLst/>
              <a:rect l="l" t="t" r="r" b="b"/>
              <a:pathLst>
                <a:path w="2105" h="310" fill="none" extrusionOk="0">
                  <a:moveTo>
                    <a:pt x="2104" y="1"/>
                  </a:moveTo>
                  <a:lnTo>
                    <a:pt x="2104" y="1"/>
                  </a:lnTo>
                  <a:lnTo>
                    <a:pt x="1564" y="20"/>
                  </a:lnTo>
                  <a:lnTo>
                    <a:pt x="1043" y="78"/>
                  </a:lnTo>
                  <a:lnTo>
                    <a:pt x="502" y="174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502" y="174"/>
                  </a:lnTo>
                  <a:lnTo>
                    <a:pt x="1043" y="78"/>
                  </a:lnTo>
                  <a:lnTo>
                    <a:pt x="1564" y="20"/>
                  </a:lnTo>
                  <a:lnTo>
                    <a:pt x="210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11"/>
            <p:cNvSpPr/>
            <p:nvPr/>
          </p:nvSpPr>
          <p:spPr>
            <a:xfrm>
              <a:off x="4828350" y="46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11"/>
            <p:cNvSpPr/>
            <p:nvPr/>
          </p:nvSpPr>
          <p:spPr>
            <a:xfrm>
              <a:off x="4155225" y="5356225"/>
              <a:ext cx="86400" cy="21750"/>
            </a:xfrm>
            <a:custGeom>
              <a:avLst/>
              <a:gdLst/>
              <a:ahLst/>
              <a:cxnLst/>
              <a:rect l="l" t="t" r="r" b="b"/>
              <a:pathLst>
                <a:path w="3456" h="870" extrusionOk="0">
                  <a:moveTo>
                    <a:pt x="3456" y="1"/>
                  </a:move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close/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  <a:close/>
                  <a:moveTo>
                    <a:pt x="3321" y="1"/>
                  </a:moveTo>
                  <a:lnTo>
                    <a:pt x="3321" y="1"/>
                  </a:lnTo>
                  <a:lnTo>
                    <a:pt x="3321" y="1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11"/>
            <p:cNvSpPr/>
            <p:nvPr/>
          </p:nvSpPr>
          <p:spPr>
            <a:xfrm>
              <a:off x="4241600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11"/>
            <p:cNvSpPr/>
            <p:nvPr/>
          </p:nvSpPr>
          <p:spPr>
            <a:xfrm>
              <a:off x="4155225" y="5356225"/>
              <a:ext cx="80625" cy="21750"/>
            </a:xfrm>
            <a:custGeom>
              <a:avLst/>
              <a:gdLst/>
              <a:ahLst/>
              <a:cxnLst/>
              <a:rect l="l" t="t" r="r" b="b"/>
              <a:pathLst>
                <a:path w="3225" h="870" fill="none" extrusionOk="0"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11"/>
            <p:cNvSpPr/>
            <p:nvPr/>
          </p:nvSpPr>
          <p:spPr>
            <a:xfrm>
              <a:off x="4238225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11"/>
            <p:cNvSpPr/>
            <p:nvPr/>
          </p:nvSpPr>
          <p:spPr>
            <a:xfrm>
              <a:off x="4297575" y="5011225"/>
              <a:ext cx="12575" cy="3900"/>
            </a:xfrm>
            <a:custGeom>
              <a:avLst/>
              <a:gdLst/>
              <a:ahLst/>
              <a:cxnLst/>
              <a:rect l="l" t="t" r="r" b="b"/>
              <a:pathLst>
                <a:path w="503" h="156" extrusionOk="0">
                  <a:moveTo>
                    <a:pt x="502" y="1"/>
                  </a:moveTo>
                  <a:lnTo>
                    <a:pt x="251" y="59"/>
                  </a:lnTo>
                  <a:lnTo>
                    <a:pt x="1" y="155"/>
                  </a:lnTo>
                  <a:lnTo>
                    <a:pt x="251" y="78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11"/>
            <p:cNvSpPr/>
            <p:nvPr/>
          </p:nvSpPr>
          <p:spPr>
            <a:xfrm>
              <a:off x="42942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11"/>
            <p:cNvSpPr/>
            <p:nvPr/>
          </p:nvSpPr>
          <p:spPr>
            <a:xfrm>
              <a:off x="4156675" y="5138125"/>
              <a:ext cx="126925" cy="101850"/>
            </a:xfrm>
            <a:custGeom>
              <a:avLst/>
              <a:gdLst/>
              <a:ahLst/>
              <a:cxnLst/>
              <a:rect l="l" t="t" r="r" b="b"/>
              <a:pathLst>
                <a:path w="5077" h="4074" fill="none" extrusionOk="0">
                  <a:moveTo>
                    <a:pt x="5077" y="1"/>
                  </a:moveTo>
                  <a:lnTo>
                    <a:pt x="5077" y="1"/>
                  </a:lnTo>
                  <a:lnTo>
                    <a:pt x="4807" y="1"/>
                  </a:lnTo>
                  <a:lnTo>
                    <a:pt x="4498" y="20"/>
                  </a:lnTo>
                  <a:lnTo>
                    <a:pt x="4131" y="59"/>
                  </a:lnTo>
                  <a:lnTo>
                    <a:pt x="3745" y="117"/>
                  </a:lnTo>
                  <a:lnTo>
                    <a:pt x="3340" y="194"/>
                  </a:lnTo>
                  <a:lnTo>
                    <a:pt x="2915" y="310"/>
                  </a:lnTo>
                  <a:lnTo>
                    <a:pt x="2471" y="464"/>
                  </a:lnTo>
                  <a:lnTo>
                    <a:pt x="2066" y="638"/>
                  </a:lnTo>
                  <a:lnTo>
                    <a:pt x="1854" y="754"/>
                  </a:lnTo>
                  <a:lnTo>
                    <a:pt x="1661" y="869"/>
                  </a:lnTo>
                  <a:lnTo>
                    <a:pt x="1468" y="1004"/>
                  </a:lnTo>
                  <a:lnTo>
                    <a:pt x="1275" y="1159"/>
                  </a:lnTo>
                  <a:lnTo>
                    <a:pt x="1101" y="1313"/>
                  </a:lnTo>
                  <a:lnTo>
                    <a:pt x="927" y="1487"/>
                  </a:lnTo>
                  <a:lnTo>
                    <a:pt x="773" y="1680"/>
                  </a:lnTo>
                  <a:lnTo>
                    <a:pt x="618" y="1873"/>
                  </a:lnTo>
                  <a:lnTo>
                    <a:pt x="483" y="2085"/>
                  </a:lnTo>
                  <a:lnTo>
                    <a:pt x="367" y="2317"/>
                  </a:lnTo>
                  <a:lnTo>
                    <a:pt x="252" y="2568"/>
                  </a:lnTo>
                  <a:lnTo>
                    <a:pt x="174" y="2838"/>
                  </a:lnTo>
                  <a:lnTo>
                    <a:pt x="97" y="3108"/>
                  </a:lnTo>
                  <a:lnTo>
                    <a:pt x="39" y="3417"/>
                  </a:lnTo>
                  <a:lnTo>
                    <a:pt x="20" y="3726"/>
                  </a:lnTo>
                  <a:lnTo>
                    <a:pt x="1" y="4073"/>
                  </a:lnTo>
                  <a:lnTo>
                    <a:pt x="1" y="4073"/>
                  </a:lnTo>
                  <a:lnTo>
                    <a:pt x="20" y="3726"/>
                  </a:lnTo>
                  <a:lnTo>
                    <a:pt x="39" y="3417"/>
                  </a:lnTo>
                  <a:lnTo>
                    <a:pt x="97" y="3108"/>
                  </a:lnTo>
                  <a:lnTo>
                    <a:pt x="174" y="2838"/>
                  </a:lnTo>
                  <a:lnTo>
                    <a:pt x="252" y="2568"/>
                  </a:lnTo>
                  <a:lnTo>
                    <a:pt x="367" y="2317"/>
                  </a:lnTo>
                  <a:lnTo>
                    <a:pt x="483" y="2085"/>
                  </a:lnTo>
                  <a:lnTo>
                    <a:pt x="618" y="1873"/>
                  </a:lnTo>
                  <a:lnTo>
                    <a:pt x="773" y="1680"/>
                  </a:lnTo>
                  <a:lnTo>
                    <a:pt x="927" y="1487"/>
                  </a:lnTo>
                  <a:lnTo>
                    <a:pt x="1101" y="1313"/>
                  </a:lnTo>
                  <a:lnTo>
                    <a:pt x="1275" y="1159"/>
                  </a:lnTo>
                  <a:lnTo>
                    <a:pt x="1468" y="1004"/>
                  </a:lnTo>
                  <a:lnTo>
                    <a:pt x="1661" y="869"/>
                  </a:lnTo>
                  <a:lnTo>
                    <a:pt x="1854" y="754"/>
                  </a:lnTo>
                  <a:lnTo>
                    <a:pt x="2066" y="638"/>
                  </a:lnTo>
                  <a:lnTo>
                    <a:pt x="2471" y="464"/>
                  </a:lnTo>
                  <a:lnTo>
                    <a:pt x="2915" y="310"/>
                  </a:lnTo>
                  <a:lnTo>
                    <a:pt x="3340" y="194"/>
                  </a:lnTo>
                  <a:lnTo>
                    <a:pt x="3745" y="117"/>
                  </a:lnTo>
                  <a:lnTo>
                    <a:pt x="4131" y="59"/>
                  </a:lnTo>
                  <a:lnTo>
                    <a:pt x="4498" y="20"/>
                  </a:lnTo>
                  <a:lnTo>
                    <a:pt x="4807" y="1"/>
                  </a:lnTo>
                  <a:lnTo>
                    <a:pt x="50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11"/>
            <p:cNvSpPr/>
            <p:nvPr/>
          </p:nvSpPr>
          <p:spPr>
            <a:xfrm>
              <a:off x="4283575" y="51381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11"/>
            <p:cNvSpPr/>
            <p:nvPr/>
          </p:nvSpPr>
          <p:spPr>
            <a:xfrm>
              <a:off x="42860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11"/>
            <p:cNvSpPr/>
            <p:nvPr/>
          </p:nvSpPr>
          <p:spPr>
            <a:xfrm>
              <a:off x="4379125" y="503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11"/>
            <p:cNvSpPr/>
            <p:nvPr/>
          </p:nvSpPr>
          <p:spPr>
            <a:xfrm>
              <a:off x="4378650" y="503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11"/>
            <p:cNvSpPr/>
            <p:nvPr/>
          </p:nvSpPr>
          <p:spPr>
            <a:xfrm>
              <a:off x="4258975" y="5010275"/>
              <a:ext cx="63225" cy="60800"/>
            </a:xfrm>
            <a:custGeom>
              <a:avLst/>
              <a:gdLst/>
              <a:ahLst/>
              <a:cxnLst/>
              <a:rect l="l" t="t" r="r" b="b"/>
              <a:pathLst>
                <a:path w="2529" h="2432" fill="none" extrusionOk="0">
                  <a:moveTo>
                    <a:pt x="2529" y="0"/>
                  </a:moveTo>
                  <a:lnTo>
                    <a:pt x="2529" y="0"/>
                  </a:lnTo>
                  <a:lnTo>
                    <a:pt x="2278" y="19"/>
                  </a:lnTo>
                  <a:lnTo>
                    <a:pt x="2046" y="39"/>
                  </a:lnTo>
                  <a:lnTo>
                    <a:pt x="1795" y="97"/>
                  </a:lnTo>
                  <a:lnTo>
                    <a:pt x="1545" y="193"/>
                  </a:lnTo>
                  <a:lnTo>
                    <a:pt x="1313" y="328"/>
                  </a:lnTo>
                  <a:lnTo>
                    <a:pt x="1081" y="483"/>
                  </a:lnTo>
                  <a:lnTo>
                    <a:pt x="850" y="676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464" y="1100"/>
                  </a:lnTo>
                  <a:lnTo>
                    <a:pt x="329" y="1293"/>
                  </a:lnTo>
                  <a:lnTo>
                    <a:pt x="232" y="1486"/>
                  </a:lnTo>
                  <a:lnTo>
                    <a:pt x="155" y="1679"/>
                  </a:lnTo>
                  <a:lnTo>
                    <a:pt x="78" y="1872"/>
                  </a:lnTo>
                  <a:lnTo>
                    <a:pt x="39" y="2065"/>
                  </a:lnTo>
                  <a:lnTo>
                    <a:pt x="20" y="2239"/>
                  </a:lnTo>
                  <a:lnTo>
                    <a:pt x="0" y="2432"/>
                  </a:lnTo>
                  <a:lnTo>
                    <a:pt x="0" y="2432"/>
                  </a:lnTo>
                  <a:lnTo>
                    <a:pt x="20" y="2239"/>
                  </a:lnTo>
                  <a:lnTo>
                    <a:pt x="39" y="2065"/>
                  </a:lnTo>
                  <a:lnTo>
                    <a:pt x="78" y="1872"/>
                  </a:lnTo>
                  <a:lnTo>
                    <a:pt x="155" y="1679"/>
                  </a:lnTo>
                  <a:lnTo>
                    <a:pt x="232" y="1486"/>
                  </a:lnTo>
                  <a:lnTo>
                    <a:pt x="329" y="1293"/>
                  </a:lnTo>
                  <a:lnTo>
                    <a:pt x="464" y="1100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850" y="676"/>
                  </a:lnTo>
                  <a:lnTo>
                    <a:pt x="1081" y="483"/>
                  </a:lnTo>
                  <a:lnTo>
                    <a:pt x="1313" y="328"/>
                  </a:lnTo>
                  <a:lnTo>
                    <a:pt x="1545" y="193"/>
                  </a:lnTo>
                  <a:lnTo>
                    <a:pt x="1795" y="116"/>
                  </a:lnTo>
                  <a:lnTo>
                    <a:pt x="2046" y="39"/>
                  </a:lnTo>
                  <a:lnTo>
                    <a:pt x="2278" y="19"/>
                  </a:lnTo>
                  <a:lnTo>
                    <a:pt x="252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11"/>
            <p:cNvSpPr/>
            <p:nvPr/>
          </p:nvSpPr>
          <p:spPr>
            <a:xfrm>
              <a:off x="4322175" y="501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11"/>
            <p:cNvSpPr/>
            <p:nvPr/>
          </p:nvSpPr>
          <p:spPr>
            <a:xfrm>
              <a:off x="4350650" y="4919550"/>
              <a:ext cx="14975" cy="50700"/>
            </a:xfrm>
            <a:custGeom>
              <a:avLst/>
              <a:gdLst/>
              <a:ahLst/>
              <a:cxnLst/>
              <a:rect l="l" t="t" r="r" b="b"/>
              <a:pathLst>
                <a:path w="599" h="2028" fill="none" extrusionOk="0">
                  <a:moveTo>
                    <a:pt x="599" y="0"/>
                  </a:moveTo>
                  <a:lnTo>
                    <a:pt x="599" y="0"/>
                  </a:lnTo>
                  <a:lnTo>
                    <a:pt x="502" y="155"/>
                  </a:lnTo>
                  <a:lnTo>
                    <a:pt x="406" y="348"/>
                  </a:lnTo>
                  <a:lnTo>
                    <a:pt x="290" y="579"/>
                  </a:lnTo>
                  <a:lnTo>
                    <a:pt x="194" y="888"/>
                  </a:lnTo>
                  <a:lnTo>
                    <a:pt x="97" y="1236"/>
                  </a:lnTo>
                  <a:lnTo>
                    <a:pt x="20" y="1602"/>
                  </a:lnTo>
                  <a:lnTo>
                    <a:pt x="1" y="1815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15"/>
                  </a:lnTo>
                  <a:lnTo>
                    <a:pt x="20" y="1602"/>
                  </a:lnTo>
                  <a:lnTo>
                    <a:pt x="97" y="1236"/>
                  </a:lnTo>
                  <a:lnTo>
                    <a:pt x="194" y="888"/>
                  </a:lnTo>
                  <a:lnTo>
                    <a:pt x="290" y="579"/>
                  </a:lnTo>
                  <a:lnTo>
                    <a:pt x="406" y="348"/>
                  </a:lnTo>
                  <a:lnTo>
                    <a:pt x="502" y="155"/>
                  </a:lnTo>
                  <a:lnTo>
                    <a:pt x="599" y="0"/>
                  </a:lnTo>
                  <a:lnTo>
                    <a:pt x="59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11"/>
            <p:cNvSpPr/>
            <p:nvPr/>
          </p:nvSpPr>
          <p:spPr>
            <a:xfrm>
              <a:off x="4471775" y="4626175"/>
              <a:ext cx="302550" cy="127400"/>
            </a:xfrm>
            <a:custGeom>
              <a:avLst/>
              <a:gdLst/>
              <a:ahLst/>
              <a:cxnLst/>
              <a:rect l="l" t="t" r="r" b="b"/>
              <a:pathLst>
                <a:path w="12102" h="5096" extrusionOk="0">
                  <a:moveTo>
                    <a:pt x="0" y="5096"/>
                  </a:move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close/>
                  <a:moveTo>
                    <a:pt x="3822" y="4536"/>
                  </a:move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close/>
                  <a:moveTo>
                    <a:pt x="2239" y="4247"/>
                  </a:moveTo>
                  <a:lnTo>
                    <a:pt x="2239" y="4247"/>
                  </a:lnTo>
                  <a:lnTo>
                    <a:pt x="1988" y="4247"/>
                  </a:lnTo>
                  <a:lnTo>
                    <a:pt x="1699" y="4285"/>
                  </a:lnTo>
                  <a:lnTo>
                    <a:pt x="1428" y="4324"/>
                  </a:lnTo>
                  <a:lnTo>
                    <a:pt x="1139" y="4420"/>
                  </a:lnTo>
                  <a:lnTo>
                    <a:pt x="849" y="4517"/>
                  </a:lnTo>
                  <a:lnTo>
                    <a:pt x="560" y="4671"/>
                  </a:lnTo>
                  <a:lnTo>
                    <a:pt x="290" y="4845"/>
                  </a:lnTo>
                  <a:lnTo>
                    <a:pt x="19" y="5077"/>
                  </a:lnTo>
                  <a:lnTo>
                    <a:pt x="19" y="5077"/>
                  </a:lnTo>
                  <a:lnTo>
                    <a:pt x="290" y="4845"/>
                  </a:lnTo>
                  <a:lnTo>
                    <a:pt x="560" y="4671"/>
                  </a:lnTo>
                  <a:lnTo>
                    <a:pt x="849" y="4517"/>
                  </a:lnTo>
                  <a:lnTo>
                    <a:pt x="1139" y="4420"/>
                  </a:lnTo>
                  <a:lnTo>
                    <a:pt x="1428" y="4324"/>
                  </a:lnTo>
                  <a:lnTo>
                    <a:pt x="1699" y="4285"/>
                  </a:lnTo>
                  <a:lnTo>
                    <a:pt x="1988" y="4247"/>
                  </a:lnTo>
                  <a:lnTo>
                    <a:pt x="2239" y="4247"/>
                  </a:lnTo>
                  <a:close/>
                  <a:moveTo>
                    <a:pt x="2258" y="4247"/>
                  </a:move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close/>
                  <a:moveTo>
                    <a:pt x="5346" y="1564"/>
                  </a:moveTo>
                  <a:lnTo>
                    <a:pt x="5346" y="1564"/>
                  </a:lnTo>
                  <a:lnTo>
                    <a:pt x="5346" y="1564"/>
                  </a:lnTo>
                  <a:lnTo>
                    <a:pt x="5096" y="1680"/>
                  </a:lnTo>
                  <a:lnTo>
                    <a:pt x="4864" y="1815"/>
                  </a:lnTo>
                  <a:lnTo>
                    <a:pt x="4671" y="1931"/>
                  </a:lnTo>
                  <a:lnTo>
                    <a:pt x="4497" y="2066"/>
                  </a:lnTo>
                  <a:lnTo>
                    <a:pt x="4343" y="2220"/>
                  </a:lnTo>
                  <a:lnTo>
                    <a:pt x="4208" y="2355"/>
                  </a:lnTo>
                  <a:lnTo>
                    <a:pt x="4092" y="2490"/>
                  </a:lnTo>
                  <a:lnTo>
                    <a:pt x="3976" y="2645"/>
                  </a:lnTo>
                  <a:lnTo>
                    <a:pt x="3899" y="2780"/>
                  </a:lnTo>
                  <a:lnTo>
                    <a:pt x="3822" y="2915"/>
                  </a:lnTo>
                  <a:lnTo>
                    <a:pt x="3764" y="3069"/>
                  </a:lnTo>
                  <a:lnTo>
                    <a:pt x="3725" y="3204"/>
                  </a:lnTo>
                  <a:lnTo>
                    <a:pt x="3687" y="3475"/>
                  </a:lnTo>
                  <a:lnTo>
                    <a:pt x="3667" y="3706"/>
                  </a:lnTo>
                  <a:lnTo>
                    <a:pt x="3667" y="3706"/>
                  </a:lnTo>
                  <a:lnTo>
                    <a:pt x="3687" y="3475"/>
                  </a:lnTo>
                  <a:lnTo>
                    <a:pt x="3725" y="3204"/>
                  </a:lnTo>
                  <a:lnTo>
                    <a:pt x="3764" y="3069"/>
                  </a:lnTo>
                  <a:lnTo>
                    <a:pt x="3822" y="2915"/>
                  </a:lnTo>
                  <a:lnTo>
                    <a:pt x="3899" y="2780"/>
                  </a:lnTo>
                  <a:lnTo>
                    <a:pt x="3976" y="2645"/>
                  </a:lnTo>
                  <a:lnTo>
                    <a:pt x="4092" y="2490"/>
                  </a:lnTo>
                  <a:lnTo>
                    <a:pt x="4208" y="2355"/>
                  </a:lnTo>
                  <a:lnTo>
                    <a:pt x="4343" y="2220"/>
                  </a:lnTo>
                  <a:lnTo>
                    <a:pt x="4497" y="2066"/>
                  </a:lnTo>
                  <a:lnTo>
                    <a:pt x="4671" y="1931"/>
                  </a:lnTo>
                  <a:lnTo>
                    <a:pt x="4864" y="1815"/>
                  </a:lnTo>
                  <a:lnTo>
                    <a:pt x="5096" y="1680"/>
                  </a:lnTo>
                  <a:lnTo>
                    <a:pt x="5346" y="1564"/>
                  </a:lnTo>
                  <a:lnTo>
                    <a:pt x="5346" y="1564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389" y="1255"/>
                  </a:lnTo>
                  <a:lnTo>
                    <a:pt x="6061" y="1313"/>
                  </a:lnTo>
                  <a:lnTo>
                    <a:pt x="5733" y="1409"/>
                  </a:lnTo>
                  <a:lnTo>
                    <a:pt x="5366" y="1545"/>
                  </a:lnTo>
                  <a:lnTo>
                    <a:pt x="5366" y="1545"/>
                  </a:lnTo>
                  <a:lnTo>
                    <a:pt x="5733" y="1409"/>
                  </a:lnTo>
                  <a:lnTo>
                    <a:pt x="6061" y="1313"/>
                  </a:lnTo>
                  <a:lnTo>
                    <a:pt x="6389" y="1255"/>
                  </a:lnTo>
                  <a:lnTo>
                    <a:pt x="6678" y="1236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678" y="1236"/>
                  </a:lnTo>
                  <a:lnTo>
                    <a:pt x="6698" y="1236"/>
                  </a:lnTo>
                  <a:lnTo>
                    <a:pt x="6698" y="1236"/>
                  </a:lnTo>
                  <a:lnTo>
                    <a:pt x="6678" y="1236"/>
                  </a:lnTo>
                  <a:close/>
                  <a:moveTo>
                    <a:pt x="12102" y="1"/>
                  </a:moveTo>
                  <a:lnTo>
                    <a:pt x="12102" y="1"/>
                  </a:lnTo>
                  <a:lnTo>
                    <a:pt x="12102" y="1"/>
                  </a:lnTo>
                  <a:lnTo>
                    <a:pt x="11851" y="97"/>
                  </a:lnTo>
                  <a:lnTo>
                    <a:pt x="11600" y="194"/>
                  </a:lnTo>
                  <a:lnTo>
                    <a:pt x="11349" y="290"/>
                  </a:lnTo>
                  <a:lnTo>
                    <a:pt x="11117" y="406"/>
                  </a:lnTo>
                  <a:lnTo>
                    <a:pt x="10886" y="541"/>
                  </a:lnTo>
                  <a:lnTo>
                    <a:pt x="10654" y="676"/>
                  </a:lnTo>
                  <a:lnTo>
                    <a:pt x="10461" y="811"/>
                  </a:lnTo>
                  <a:lnTo>
                    <a:pt x="10249" y="985"/>
                  </a:lnTo>
                  <a:lnTo>
                    <a:pt x="10056" y="1139"/>
                  </a:lnTo>
                  <a:lnTo>
                    <a:pt x="9882" y="1313"/>
                  </a:lnTo>
                  <a:lnTo>
                    <a:pt x="9728" y="1506"/>
                  </a:lnTo>
                  <a:lnTo>
                    <a:pt x="9573" y="1718"/>
                  </a:lnTo>
                  <a:lnTo>
                    <a:pt x="9419" y="1911"/>
                  </a:lnTo>
                  <a:lnTo>
                    <a:pt x="9303" y="2143"/>
                  </a:lnTo>
                  <a:lnTo>
                    <a:pt x="9187" y="2375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187" y="2375"/>
                  </a:lnTo>
                  <a:lnTo>
                    <a:pt x="9303" y="2143"/>
                  </a:lnTo>
                  <a:lnTo>
                    <a:pt x="9419" y="1911"/>
                  </a:lnTo>
                  <a:lnTo>
                    <a:pt x="9573" y="1718"/>
                  </a:lnTo>
                  <a:lnTo>
                    <a:pt x="9728" y="1506"/>
                  </a:lnTo>
                  <a:lnTo>
                    <a:pt x="9882" y="1313"/>
                  </a:lnTo>
                  <a:lnTo>
                    <a:pt x="10056" y="1139"/>
                  </a:lnTo>
                  <a:lnTo>
                    <a:pt x="10249" y="985"/>
                  </a:lnTo>
                  <a:lnTo>
                    <a:pt x="10461" y="811"/>
                  </a:lnTo>
                  <a:lnTo>
                    <a:pt x="10654" y="676"/>
                  </a:lnTo>
                  <a:lnTo>
                    <a:pt x="10886" y="541"/>
                  </a:lnTo>
                  <a:lnTo>
                    <a:pt x="11117" y="406"/>
                  </a:lnTo>
                  <a:lnTo>
                    <a:pt x="11349" y="290"/>
                  </a:lnTo>
                  <a:lnTo>
                    <a:pt x="11600" y="194"/>
                  </a:lnTo>
                  <a:lnTo>
                    <a:pt x="11851" y="97"/>
                  </a:lnTo>
                  <a:lnTo>
                    <a:pt x="12102" y="1"/>
                  </a:lnTo>
                  <a:lnTo>
                    <a:pt x="121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11"/>
            <p:cNvSpPr/>
            <p:nvPr/>
          </p:nvSpPr>
          <p:spPr>
            <a:xfrm>
              <a:off x="4471775" y="47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11"/>
            <p:cNvSpPr/>
            <p:nvPr/>
          </p:nvSpPr>
          <p:spPr>
            <a:xfrm>
              <a:off x="4567300" y="473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11"/>
            <p:cNvSpPr/>
            <p:nvPr/>
          </p:nvSpPr>
          <p:spPr>
            <a:xfrm>
              <a:off x="4472250" y="4732325"/>
              <a:ext cx="55525" cy="20775"/>
            </a:xfrm>
            <a:custGeom>
              <a:avLst/>
              <a:gdLst/>
              <a:ahLst/>
              <a:cxnLst/>
              <a:rect l="l" t="t" r="r" b="b"/>
              <a:pathLst>
                <a:path w="2221" h="831" fill="none" extrusionOk="0">
                  <a:moveTo>
                    <a:pt x="2220" y="1"/>
                  </a:moveTo>
                  <a:lnTo>
                    <a:pt x="2220" y="1"/>
                  </a:lnTo>
                  <a:lnTo>
                    <a:pt x="1969" y="1"/>
                  </a:lnTo>
                  <a:lnTo>
                    <a:pt x="1680" y="39"/>
                  </a:lnTo>
                  <a:lnTo>
                    <a:pt x="1409" y="78"/>
                  </a:lnTo>
                  <a:lnTo>
                    <a:pt x="1120" y="174"/>
                  </a:lnTo>
                  <a:lnTo>
                    <a:pt x="830" y="271"/>
                  </a:lnTo>
                  <a:lnTo>
                    <a:pt x="541" y="425"/>
                  </a:lnTo>
                  <a:lnTo>
                    <a:pt x="271" y="599"/>
                  </a:lnTo>
                  <a:lnTo>
                    <a:pt x="0" y="831"/>
                  </a:lnTo>
                  <a:lnTo>
                    <a:pt x="0" y="831"/>
                  </a:lnTo>
                  <a:lnTo>
                    <a:pt x="271" y="599"/>
                  </a:lnTo>
                  <a:lnTo>
                    <a:pt x="541" y="425"/>
                  </a:lnTo>
                  <a:lnTo>
                    <a:pt x="830" y="271"/>
                  </a:lnTo>
                  <a:lnTo>
                    <a:pt x="1120" y="174"/>
                  </a:lnTo>
                  <a:lnTo>
                    <a:pt x="1409" y="78"/>
                  </a:lnTo>
                  <a:lnTo>
                    <a:pt x="1680" y="39"/>
                  </a:lnTo>
                  <a:lnTo>
                    <a:pt x="1969" y="1"/>
                  </a:lnTo>
                  <a:lnTo>
                    <a:pt x="22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11"/>
            <p:cNvSpPr/>
            <p:nvPr/>
          </p:nvSpPr>
          <p:spPr>
            <a:xfrm>
              <a:off x="4528225" y="473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11"/>
            <p:cNvSpPr/>
            <p:nvPr/>
          </p:nvSpPr>
          <p:spPr>
            <a:xfrm>
              <a:off x="4563450" y="4665250"/>
              <a:ext cx="42000" cy="53600"/>
            </a:xfrm>
            <a:custGeom>
              <a:avLst/>
              <a:gdLst/>
              <a:ahLst/>
              <a:cxnLst/>
              <a:rect l="l" t="t" r="r" b="b"/>
              <a:pathLst>
                <a:path w="1680" h="2144" fill="none" extrusionOk="0">
                  <a:moveTo>
                    <a:pt x="1679" y="1"/>
                  </a:moveTo>
                  <a:lnTo>
                    <a:pt x="1679" y="1"/>
                  </a:lnTo>
                  <a:lnTo>
                    <a:pt x="1679" y="1"/>
                  </a:lnTo>
                  <a:lnTo>
                    <a:pt x="1429" y="117"/>
                  </a:lnTo>
                  <a:lnTo>
                    <a:pt x="1197" y="252"/>
                  </a:lnTo>
                  <a:lnTo>
                    <a:pt x="1004" y="368"/>
                  </a:lnTo>
                  <a:lnTo>
                    <a:pt x="830" y="503"/>
                  </a:lnTo>
                  <a:lnTo>
                    <a:pt x="676" y="657"/>
                  </a:lnTo>
                  <a:lnTo>
                    <a:pt x="541" y="792"/>
                  </a:lnTo>
                  <a:lnTo>
                    <a:pt x="425" y="927"/>
                  </a:lnTo>
                  <a:lnTo>
                    <a:pt x="309" y="1082"/>
                  </a:lnTo>
                  <a:lnTo>
                    <a:pt x="232" y="1217"/>
                  </a:lnTo>
                  <a:lnTo>
                    <a:pt x="155" y="1352"/>
                  </a:lnTo>
                  <a:lnTo>
                    <a:pt x="97" y="1506"/>
                  </a:lnTo>
                  <a:lnTo>
                    <a:pt x="58" y="1641"/>
                  </a:lnTo>
                  <a:lnTo>
                    <a:pt x="20" y="1912"/>
                  </a:lnTo>
                  <a:lnTo>
                    <a:pt x="0" y="2143"/>
                  </a:lnTo>
                  <a:lnTo>
                    <a:pt x="0" y="2143"/>
                  </a:lnTo>
                  <a:lnTo>
                    <a:pt x="20" y="1912"/>
                  </a:lnTo>
                  <a:lnTo>
                    <a:pt x="58" y="1641"/>
                  </a:lnTo>
                  <a:lnTo>
                    <a:pt x="97" y="1506"/>
                  </a:lnTo>
                  <a:lnTo>
                    <a:pt x="155" y="1352"/>
                  </a:lnTo>
                  <a:lnTo>
                    <a:pt x="232" y="1217"/>
                  </a:lnTo>
                  <a:lnTo>
                    <a:pt x="309" y="1082"/>
                  </a:lnTo>
                  <a:lnTo>
                    <a:pt x="425" y="927"/>
                  </a:lnTo>
                  <a:lnTo>
                    <a:pt x="541" y="792"/>
                  </a:lnTo>
                  <a:lnTo>
                    <a:pt x="676" y="657"/>
                  </a:lnTo>
                  <a:lnTo>
                    <a:pt x="830" y="503"/>
                  </a:lnTo>
                  <a:lnTo>
                    <a:pt x="1004" y="368"/>
                  </a:lnTo>
                  <a:lnTo>
                    <a:pt x="1197" y="252"/>
                  </a:lnTo>
                  <a:lnTo>
                    <a:pt x="1429" y="117"/>
                  </a:lnTo>
                  <a:lnTo>
                    <a:pt x="1679" y="1"/>
                  </a:lnTo>
                  <a:lnTo>
                    <a:pt x="167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11"/>
            <p:cNvSpPr/>
            <p:nvPr/>
          </p:nvSpPr>
          <p:spPr>
            <a:xfrm>
              <a:off x="4605900" y="4657050"/>
              <a:ext cx="32850" cy="7750"/>
            </a:xfrm>
            <a:custGeom>
              <a:avLst/>
              <a:gdLst/>
              <a:ahLst/>
              <a:cxnLst/>
              <a:rect l="l" t="t" r="r" b="b"/>
              <a:pathLst>
                <a:path w="1314" h="310" fill="none" extrusionOk="0">
                  <a:moveTo>
                    <a:pt x="1313" y="1"/>
                  </a:moveTo>
                  <a:lnTo>
                    <a:pt x="1313" y="1"/>
                  </a:lnTo>
                  <a:lnTo>
                    <a:pt x="1024" y="20"/>
                  </a:lnTo>
                  <a:lnTo>
                    <a:pt x="696" y="78"/>
                  </a:lnTo>
                  <a:lnTo>
                    <a:pt x="368" y="174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368" y="174"/>
                  </a:lnTo>
                  <a:lnTo>
                    <a:pt x="696" y="78"/>
                  </a:lnTo>
                  <a:lnTo>
                    <a:pt x="1024" y="20"/>
                  </a:lnTo>
                  <a:lnTo>
                    <a:pt x="131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11"/>
            <p:cNvSpPr/>
            <p:nvPr/>
          </p:nvSpPr>
          <p:spPr>
            <a:xfrm>
              <a:off x="4638725" y="46570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11"/>
            <p:cNvSpPr/>
            <p:nvPr/>
          </p:nvSpPr>
          <p:spPr>
            <a:xfrm>
              <a:off x="4699025" y="4626175"/>
              <a:ext cx="75300" cy="65175"/>
            </a:xfrm>
            <a:custGeom>
              <a:avLst/>
              <a:gdLst/>
              <a:ahLst/>
              <a:cxnLst/>
              <a:rect l="l" t="t" r="r" b="b"/>
              <a:pathLst>
                <a:path w="3012" h="2607" fill="none" extrusionOk="0">
                  <a:moveTo>
                    <a:pt x="3012" y="1"/>
                  </a:moveTo>
                  <a:lnTo>
                    <a:pt x="3012" y="1"/>
                  </a:lnTo>
                  <a:lnTo>
                    <a:pt x="3012" y="1"/>
                  </a:lnTo>
                  <a:lnTo>
                    <a:pt x="2761" y="97"/>
                  </a:lnTo>
                  <a:lnTo>
                    <a:pt x="2510" y="194"/>
                  </a:lnTo>
                  <a:lnTo>
                    <a:pt x="2259" y="290"/>
                  </a:lnTo>
                  <a:lnTo>
                    <a:pt x="2027" y="406"/>
                  </a:lnTo>
                  <a:lnTo>
                    <a:pt x="1796" y="541"/>
                  </a:lnTo>
                  <a:lnTo>
                    <a:pt x="1564" y="676"/>
                  </a:lnTo>
                  <a:lnTo>
                    <a:pt x="1371" y="811"/>
                  </a:lnTo>
                  <a:lnTo>
                    <a:pt x="1159" y="985"/>
                  </a:lnTo>
                  <a:lnTo>
                    <a:pt x="966" y="1139"/>
                  </a:lnTo>
                  <a:lnTo>
                    <a:pt x="792" y="1313"/>
                  </a:lnTo>
                  <a:lnTo>
                    <a:pt x="638" y="1506"/>
                  </a:lnTo>
                  <a:lnTo>
                    <a:pt x="483" y="1718"/>
                  </a:lnTo>
                  <a:lnTo>
                    <a:pt x="329" y="1911"/>
                  </a:lnTo>
                  <a:lnTo>
                    <a:pt x="213" y="2143"/>
                  </a:lnTo>
                  <a:lnTo>
                    <a:pt x="97" y="2375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97" y="2375"/>
                  </a:lnTo>
                  <a:lnTo>
                    <a:pt x="213" y="2143"/>
                  </a:lnTo>
                  <a:lnTo>
                    <a:pt x="329" y="1911"/>
                  </a:lnTo>
                  <a:lnTo>
                    <a:pt x="483" y="1718"/>
                  </a:lnTo>
                  <a:lnTo>
                    <a:pt x="638" y="1506"/>
                  </a:lnTo>
                  <a:lnTo>
                    <a:pt x="792" y="1313"/>
                  </a:lnTo>
                  <a:lnTo>
                    <a:pt x="966" y="1139"/>
                  </a:lnTo>
                  <a:lnTo>
                    <a:pt x="1159" y="985"/>
                  </a:lnTo>
                  <a:lnTo>
                    <a:pt x="1371" y="811"/>
                  </a:lnTo>
                  <a:lnTo>
                    <a:pt x="1564" y="676"/>
                  </a:lnTo>
                  <a:lnTo>
                    <a:pt x="1796" y="541"/>
                  </a:lnTo>
                  <a:lnTo>
                    <a:pt x="2027" y="406"/>
                  </a:lnTo>
                  <a:lnTo>
                    <a:pt x="2259" y="290"/>
                  </a:lnTo>
                  <a:lnTo>
                    <a:pt x="2510" y="194"/>
                  </a:lnTo>
                  <a:lnTo>
                    <a:pt x="2761" y="97"/>
                  </a:lnTo>
                  <a:lnTo>
                    <a:pt x="3012" y="1"/>
                  </a:lnTo>
                  <a:lnTo>
                    <a:pt x="301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11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extrusionOk="0">
                  <a:moveTo>
                    <a:pt x="19069" y="1"/>
                  </a:move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11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fill="none" extrusionOk="0">
                  <a:moveTo>
                    <a:pt x="19069" y="1"/>
                  </a:moveTo>
                  <a:lnTo>
                    <a:pt x="19069" y="1"/>
                  </a:lnTo>
                  <a:lnTo>
                    <a:pt x="19069" y="1"/>
                  </a:lnTo>
                  <a:lnTo>
                    <a:pt x="19069" y="1"/>
                  </a:ln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633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lnTo>
                    <a:pt x="19089" y="1"/>
                  </a:lnTo>
                  <a:lnTo>
                    <a:pt x="19089" y="1"/>
                  </a:lnTo>
                  <a:lnTo>
                    <a:pt x="190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11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extrusionOk="0">
                  <a:moveTo>
                    <a:pt x="3668" y="0"/>
                  </a:move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11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fill="none" extrusionOk="0">
                  <a:moveTo>
                    <a:pt x="3668" y="0"/>
                  </a:moveTo>
                  <a:lnTo>
                    <a:pt x="3668" y="0"/>
                  </a:ln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11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extrusionOk="0">
                  <a:moveTo>
                    <a:pt x="4072" y="1"/>
                  </a:move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11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fill="none" extrusionOk="0"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11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extrusionOk="0">
                  <a:moveTo>
                    <a:pt x="14747" y="1"/>
                  </a:move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11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fill="none" extrusionOk="0">
                  <a:moveTo>
                    <a:pt x="15036" y="1"/>
                  </a:moveTo>
                  <a:lnTo>
                    <a:pt x="15036" y="1"/>
                  </a:lnTo>
                  <a:lnTo>
                    <a:pt x="15017" y="1"/>
                  </a:lnTo>
                  <a:lnTo>
                    <a:pt x="15017" y="1"/>
                  </a:lnTo>
                  <a:lnTo>
                    <a:pt x="14747" y="1"/>
                  </a:ln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42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377" y="11002"/>
                  </a:lnTo>
                  <a:lnTo>
                    <a:pt x="29377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lnTo>
                    <a:pt x="1503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11"/>
            <p:cNvSpPr/>
            <p:nvPr/>
          </p:nvSpPr>
          <p:spPr>
            <a:xfrm>
              <a:off x="5380825" y="4784450"/>
              <a:ext cx="120175" cy="165050"/>
            </a:xfrm>
            <a:custGeom>
              <a:avLst/>
              <a:gdLst/>
              <a:ahLst/>
              <a:cxnLst/>
              <a:rect l="l" t="t" r="r" b="b"/>
              <a:pathLst>
                <a:path w="4807" h="6602" extrusionOk="0">
                  <a:moveTo>
                    <a:pt x="20" y="6466"/>
                  </a:moveTo>
                  <a:lnTo>
                    <a:pt x="20" y="6466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20" y="6466"/>
                  </a:lnTo>
                  <a:close/>
                  <a:moveTo>
                    <a:pt x="20" y="6466"/>
                  </a:moveTo>
                  <a:lnTo>
                    <a:pt x="20" y="6466"/>
                  </a:lnTo>
                  <a:lnTo>
                    <a:pt x="20" y="6466"/>
                  </a:lnTo>
                  <a:close/>
                  <a:moveTo>
                    <a:pt x="3070" y="3860"/>
                  </a:move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close/>
                  <a:moveTo>
                    <a:pt x="2742" y="3841"/>
                  </a:moveTo>
                  <a:lnTo>
                    <a:pt x="2742" y="3841"/>
                  </a:lnTo>
                  <a:lnTo>
                    <a:pt x="2414" y="3860"/>
                  </a:lnTo>
                  <a:lnTo>
                    <a:pt x="2221" y="3880"/>
                  </a:lnTo>
                  <a:lnTo>
                    <a:pt x="2008" y="3918"/>
                  </a:lnTo>
                  <a:lnTo>
                    <a:pt x="1796" y="3976"/>
                  </a:lnTo>
                  <a:lnTo>
                    <a:pt x="1584" y="4053"/>
                  </a:lnTo>
                  <a:lnTo>
                    <a:pt x="1371" y="4150"/>
                  </a:lnTo>
                  <a:lnTo>
                    <a:pt x="1159" y="4266"/>
                  </a:lnTo>
                  <a:lnTo>
                    <a:pt x="947" y="4420"/>
                  </a:lnTo>
                  <a:lnTo>
                    <a:pt x="754" y="4594"/>
                  </a:lnTo>
                  <a:lnTo>
                    <a:pt x="561" y="4806"/>
                  </a:lnTo>
                  <a:lnTo>
                    <a:pt x="406" y="5057"/>
                  </a:lnTo>
                  <a:lnTo>
                    <a:pt x="271" y="5327"/>
                  </a:lnTo>
                  <a:lnTo>
                    <a:pt x="155" y="5655"/>
                  </a:lnTo>
                  <a:lnTo>
                    <a:pt x="59" y="6022"/>
                  </a:lnTo>
                  <a:lnTo>
                    <a:pt x="20" y="6427"/>
                  </a:lnTo>
                  <a:lnTo>
                    <a:pt x="20" y="6427"/>
                  </a:lnTo>
                  <a:lnTo>
                    <a:pt x="59" y="6022"/>
                  </a:lnTo>
                  <a:lnTo>
                    <a:pt x="155" y="5655"/>
                  </a:lnTo>
                  <a:lnTo>
                    <a:pt x="271" y="5327"/>
                  </a:lnTo>
                  <a:lnTo>
                    <a:pt x="406" y="5057"/>
                  </a:lnTo>
                  <a:lnTo>
                    <a:pt x="561" y="4806"/>
                  </a:lnTo>
                  <a:lnTo>
                    <a:pt x="754" y="4594"/>
                  </a:lnTo>
                  <a:lnTo>
                    <a:pt x="947" y="4420"/>
                  </a:lnTo>
                  <a:lnTo>
                    <a:pt x="1159" y="4266"/>
                  </a:lnTo>
                  <a:lnTo>
                    <a:pt x="1371" y="4150"/>
                  </a:lnTo>
                  <a:lnTo>
                    <a:pt x="1584" y="4053"/>
                  </a:lnTo>
                  <a:lnTo>
                    <a:pt x="1796" y="3976"/>
                  </a:lnTo>
                  <a:lnTo>
                    <a:pt x="2008" y="3918"/>
                  </a:lnTo>
                  <a:lnTo>
                    <a:pt x="2221" y="3880"/>
                  </a:lnTo>
                  <a:lnTo>
                    <a:pt x="2414" y="3860"/>
                  </a:lnTo>
                  <a:lnTo>
                    <a:pt x="2742" y="3841"/>
                  </a:lnTo>
                  <a:close/>
                  <a:moveTo>
                    <a:pt x="2780" y="3841"/>
                  </a:move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close/>
                  <a:moveTo>
                    <a:pt x="4807" y="0"/>
                  </a:moveTo>
                  <a:lnTo>
                    <a:pt x="4807" y="0"/>
                  </a:lnTo>
                  <a:lnTo>
                    <a:pt x="4807" y="0"/>
                  </a:lnTo>
                  <a:lnTo>
                    <a:pt x="4595" y="20"/>
                  </a:lnTo>
                  <a:lnTo>
                    <a:pt x="4382" y="39"/>
                  </a:lnTo>
                  <a:lnTo>
                    <a:pt x="4151" y="97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3707" y="232"/>
                  </a:lnTo>
                  <a:lnTo>
                    <a:pt x="3533" y="309"/>
                  </a:lnTo>
                  <a:lnTo>
                    <a:pt x="3379" y="386"/>
                  </a:lnTo>
                  <a:lnTo>
                    <a:pt x="3244" y="483"/>
                  </a:lnTo>
                  <a:lnTo>
                    <a:pt x="3108" y="579"/>
                  </a:lnTo>
                  <a:lnTo>
                    <a:pt x="2993" y="695"/>
                  </a:lnTo>
                  <a:lnTo>
                    <a:pt x="2896" y="811"/>
                  </a:lnTo>
                  <a:lnTo>
                    <a:pt x="2819" y="927"/>
                  </a:lnTo>
                  <a:lnTo>
                    <a:pt x="2742" y="1042"/>
                  </a:lnTo>
                  <a:lnTo>
                    <a:pt x="2684" y="1158"/>
                  </a:lnTo>
                  <a:lnTo>
                    <a:pt x="2587" y="1409"/>
                  </a:lnTo>
                  <a:lnTo>
                    <a:pt x="2549" y="1679"/>
                  </a:lnTo>
                  <a:lnTo>
                    <a:pt x="2529" y="1950"/>
                  </a:lnTo>
                  <a:lnTo>
                    <a:pt x="2529" y="1950"/>
                  </a:lnTo>
                  <a:lnTo>
                    <a:pt x="2549" y="1679"/>
                  </a:lnTo>
                  <a:lnTo>
                    <a:pt x="2587" y="1409"/>
                  </a:lnTo>
                  <a:lnTo>
                    <a:pt x="2684" y="1158"/>
                  </a:lnTo>
                  <a:lnTo>
                    <a:pt x="2742" y="1042"/>
                  </a:lnTo>
                  <a:lnTo>
                    <a:pt x="2819" y="927"/>
                  </a:lnTo>
                  <a:lnTo>
                    <a:pt x="2896" y="811"/>
                  </a:lnTo>
                  <a:lnTo>
                    <a:pt x="2993" y="695"/>
                  </a:lnTo>
                  <a:lnTo>
                    <a:pt x="3108" y="579"/>
                  </a:lnTo>
                  <a:lnTo>
                    <a:pt x="3244" y="483"/>
                  </a:lnTo>
                  <a:lnTo>
                    <a:pt x="3379" y="386"/>
                  </a:lnTo>
                  <a:lnTo>
                    <a:pt x="3533" y="309"/>
                  </a:lnTo>
                  <a:lnTo>
                    <a:pt x="3707" y="232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4151" y="97"/>
                  </a:lnTo>
                  <a:lnTo>
                    <a:pt x="4382" y="39"/>
                  </a:lnTo>
                  <a:lnTo>
                    <a:pt x="4595" y="20"/>
                  </a:lnTo>
                  <a:lnTo>
                    <a:pt x="4807" y="0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11"/>
            <p:cNvSpPr/>
            <p:nvPr/>
          </p:nvSpPr>
          <p:spPr>
            <a:xfrm>
              <a:off x="5380825" y="4946100"/>
              <a:ext cx="525" cy="3400"/>
            </a:xfrm>
            <a:custGeom>
              <a:avLst/>
              <a:gdLst/>
              <a:ahLst/>
              <a:cxnLst/>
              <a:rect l="l" t="t" r="r" b="b"/>
              <a:pathLst>
                <a:path w="21" h="136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11"/>
            <p:cNvSpPr/>
            <p:nvPr/>
          </p:nvSpPr>
          <p:spPr>
            <a:xfrm>
              <a:off x="5381325" y="49461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11"/>
            <p:cNvSpPr/>
            <p:nvPr/>
          </p:nvSpPr>
          <p:spPr>
            <a:xfrm>
              <a:off x="5457550" y="488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11"/>
            <p:cNvSpPr/>
            <p:nvPr/>
          </p:nvSpPr>
          <p:spPr>
            <a:xfrm>
              <a:off x="5381325" y="4880475"/>
              <a:ext cx="68050" cy="64675"/>
            </a:xfrm>
            <a:custGeom>
              <a:avLst/>
              <a:gdLst/>
              <a:ahLst/>
              <a:cxnLst/>
              <a:rect l="l" t="t" r="r" b="b"/>
              <a:pathLst>
                <a:path w="2722" h="2587" fill="none" extrusionOk="0">
                  <a:moveTo>
                    <a:pt x="2722" y="0"/>
                  </a:moveTo>
                  <a:lnTo>
                    <a:pt x="2722" y="0"/>
                  </a:lnTo>
                  <a:lnTo>
                    <a:pt x="2394" y="19"/>
                  </a:lnTo>
                  <a:lnTo>
                    <a:pt x="2201" y="39"/>
                  </a:lnTo>
                  <a:lnTo>
                    <a:pt x="1988" y="77"/>
                  </a:lnTo>
                  <a:lnTo>
                    <a:pt x="1776" y="135"/>
                  </a:lnTo>
                  <a:lnTo>
                    <a:pt x="1564" y="212"/>
                  </a:lnTo>
                  <a:lnTo>
                    <a:pt x="1351" y="309"/>
                  </a:lnTo>
                  <a:lnTo>
                    <a:pt x="1139" y="425"/>
                  </a:lnTo>
                  <a:lnTo>
                    <a:pt x="927" y="579"/>
                  </a:lnTo>
                  <a:lnTo>
                    <a:pt x="734" y="753"/>
                  </a:lnTo>
                  <a:lnTo>
                    <a:pt x="541" y="965"/>
                  </a:lnTo>
                  <a:lnTo>
                    <a:pt x="386" y="1216"/>
                  </a:lnTo>
                  <a:lnTo>
                    <a:pt x="251" y="1486"/>
                  </a:lnTo>
                  <a:lnTo>
                    <a:pt x="135" y="1814"/>
                  </a:lnTo>
                  <a:lnTo>
                    <a:pt x="39" y="2181"/>
                  </a:lnTo>
                  <a:lnTo>
                    <a:pt x="0" y="2586"/>
                  </a:lnTo>
                  <a:lnTo>
                    <a:pt x="0" y="2586"/>
                  </a:lnTo>
                  <a:lnTo>
                    <a:pt x="39" y="2181"/>
                  </a:lnTo>
                  <a:lnTo>
                    <a:pt x="135" y="1814"/>
                  </a:lnTo>
                  <a:lnTo>
                    <a:pt x="251" y="1486"/>
                  </a:lnTo>
                  <a:lnTo>
                    <a:pt x="386" y="1216"/>
                  </a:lnTo>
                  <a:lnTo>
                    <a:pt x="541" y="965"/>
                  </a:lnTo>
                  <a:lnTo>
                    <a:pt x="734" y="753"/>
                  </a:lnTo>
                  <a:lnTo>
                    <a:pt x="927" y="579"/>
                  </a:lnTo>
                  <a:lnTo>
                    <a:pt x="1139" y="425"/>
                  </a:lnTo>
                  <a:lnTo>
                    <a:pt x="1351" y="309"/>
                  </a:lnTo>
                  <a:lnTo>
                    <a:pt x="1564" y="212"/>
                  </a:lnTo>
                  <a:lnTo>
                    <a:pt x="1776" y="135"/>
                  </a:lnTo>
                  <a:lnTo>
                    <a:pt x="1988" y="77"/>
                  </a:lnTo>
                  <a:lnTo>
                    <a:pt x="2201" y="39"/>
                  </a:lnTo>
                  <a:lnTo>
                    <a:pt x="2394" y="19"/>
                  </a:lnTo>
                  <a:lnTo>
                    <a:pt x="2722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11"/>
            <p:cNvSpPr/>
            <p:nvPr/>
          </p:nvSpPr>
          <p:spPr>
            <a:xfrm>
              <a:off x="5450325" y="488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11"/>
            <p:cNvSpPr/>
            <p:nvPr/>
          </p:nvSpPr>
          <p:spPr>
            <a:xfrm>
              <a:off x="5444050" y="4784450"/>
              <a:ext cx="56950" cy="48750"/>
            </a:xfrm>
            <a:custGeom>
              <a:avLst/>
              <a:gdLst/>
              <a:ahLst/>
              <a:cxnLst/>
              <a:rect l="l" t="t" r="r" b="b"/>
              <a:pathLst>
                <a:path w="2278" h="1950" fill="none" extrusionOk="0">
                  <a:moveTo>
                    <a:pt x="2278" y="0"/>
                  </a:moveTo>
                  <a:lnTo>
                    <a:pt x="2278" y="0"/>
                  </a:lnTo>
                  <a:lnTo>
                    <a:pt x="2278" y="0"/>
                  </a:lnTo>
                  <a:lnTo>
                    <a:pt x="2066" y="20"/>
                  </a:lnTo>
                  <a:lnTo>
                    <a:pt x="1853" y="39"/>
                  </a:lnTo>
                  <a:lnTo>
                    <a:pt x="1622" y="97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178" y="232"/>
                  </a:lnTo>
                  <a:lnTo>
                    <a:pt x="1004" y="309"/>
                  </a:lnTo>
                  <a:lnTo>
                    <a:pt x="850" y="386"/>
                  </a:lnTo>
                  <a:lnTo>
                    <a:pt x="715" y="483"/>
                  </a:lnTo>
                  <a:lnTo>
                    <a:pt x="579" y="579"/>
                  </a:lnTo>
                  <a:lnTo>
                    <a:pt x="464" y="695"/>
                  </a:lnTo>
                  <a:lnTo>
                    <a:pt x="367" y="811"/>
                  </a:lnTo>
                  <a:lnTo>
                    <a:pt x="290" y="927"/>
                  </a:lnTo>
                  <a:lnTo>
                    <a:pt x="213" y="1042"/>
                  </a:lnTo>
                  <a:lnTo>
                    <a:pt x="155" y="1158"/>
                  </a:lnTo>
                  <a:lnTo>
                    <a:pt x="58" y="1409"/>
                  </a:lnTo>
                  <a:lnTo>
                    <a:pt x="20" y="1679"/>
                  </a:lnTo>
                  <a:lnTo>
                    <a:pt x="0" y="1950"/>
                  </a:lnTo>
                  <a:lnTo>
                    <a:pt x="0" y="1950"/>
                  </a:lnTo>
                  <a:lnTo>
                    <a:pt x="20" y="1679"/>
                  </a:lnTo>
                  <a:lnTo>
                    <a:pt x="58" y="1409"/>
                  </a:lnTo>
                  <a:lnTo>
                    <a:pt x="155" y="1158"/>
                  </a:lnTo>
                  <a:lnTo>
                    <a:pt x="213" y="1042"/>
                  </a:lnTo>
                  <a:lnTo>
                    <a:pt x="290" y="927"/>
                  </a:lnTo>
                  <a:lnTo>
                    <a:pt x="367" y="811"/>
                  </a:lnTo>
                  <a:lnTo>
                    <a:pt x="464" y="695"/>
                  </a:lnTo>
                  <a:lnTo>
                    <a:pt x="579" y="579"/>
                  </a:lnTo>
                  <a:lnTo>
                    <a:pt x="715" y="483"/>
                  </a:lnTo>
                  <a:lnTo>
                    <a:pt x="850" y="386"/>
                  </a:lnTo>
                  <a:lnTo>
                    <a:pt x="1004" y="309"/>
                  </a:lnTo>
                  <a:lnTo>
                    <a:pt x="1178" y="232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622" y="97"/>
                  </a:lnTo>
                  <a:lnTo>
                    <a:pt x="1853" y="39"/>
                  </a:lnTo>
                  <a:lnTo>
                    <a:pt x="2066" y="20"/>
                  </a:lnTo>
                  <a:lnTo>
                    <a:pt x="2278" y="0"/>
                  </a:lnTo>
                  <a:lnTo>
                    <a:pt x="227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11"/>
            <p:cNvSpPr/>
            <p:nvPr/>
          </p:nvSpPr>
          <p:spPr>
            <a:xfrm>
              <a:off x="5481200" y="4980825"/>
              <a:ext cx="632600" cy="365775"/>
            </a:xfrm>
            <a:custGeom>
              <a:avLst/>
              <a:gdLst/>
              <a:ahLst/>
              <a:cxnLst/>
              <a:rect l="l" t="t" r="r" b="b"/>
              <a:pathLst>
                <a:path w="25304" h="14631" extrusionOk="0">
                  <a:moveTo>
                    <a:pt x="23065" y="14148"/>
                  </a:moveTo>
                  <a:lnTo>
                    <a:pt x="23065" y="14148"/>
                  </a:lnTo>
                  <a:lnTo>
                    <a:pt x="23065" y="14341"/>
                  </a:lnTo>
                  <a:lnTo>
                    <a:pt x="23046" y="14496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46" y="14496"/>
                  </a:lnTo>
                  <a:lnTo>
                    <a:pt x="23065" y="14341"/>
                  </a:lnTo>
                  <a:lnTo>
                    <a:pt x="23065" y="14148"/>
                  </a:lnTo>
                  <a:close/>
                  <a:moveTo>
                    <a:pt x="25285" y="13569"/>
                  </a:moveTo>
                  <a:lnTo>
                    <a:pt x="25285" y="13569"/>
                  </a:lnTo>
                  <a:lnTo>
                    <a:pt x="24957" y="13589"/>
                  </a:lnTo>
                  <a:lnTo>
                    <a:pt x="24628" y="13646"/>
                  </a:lnTo>
                  <a:lnTo>
                    <a:pt x="24300" y="13724"/>
                  </a:lnTo>
                  <a:lnTo>
                    <a:pt x="23992" y="13839"/>
                  </a:lnTo>
                  <a:lnTo>
                    <a:pt x="23721" y="13975"/>
                  </a:lnTo>
                  <a:lnTo>
                    <a:pt x="23451" y="14148"/>
                  </a:lnTo>
                  <a:lnTo>
                    <a:pt x="23219" y="14361"/>
                  </a:lnTo>
                  <a:lnTo>
                    <a:pt x="23123" y="14476"/>
                  </a:lnTo>
                  <a:lnTo>
                    <a:pt x="23046" y="14592"/>
                  </a:lnTo>
                  <a:lnTo>
                    <a:pt x="23046" y="14592"/>
                  </a:lnTo>
                  <a:lnTo>
                    <a:pt x="23123" y="14476"/>
                  </a:lnTo>
                  <a:lnTo>
                    <a:pt x="23219" y="14361"/>
                  </a:lnTo>
                  <a:lnTo>
                    <a:pt x="23451" y="14148"/>
                  </a:lnTo>
                  <a:lnTo>
                    <a:pt x="23721" y="13975"/>
                  </a:lnTo>
                  <a:lnTo>
                    <a:pt x="23992" y="13839"/>
                  </a:lnTo>
                  <a:lnTo>
                    <a:pt x="24300" y="13724"/>
                  </a:lnTo>
                  <a:lnTo>
                    <a:pt x="24628" y="13646"/>
                  </a:lnTo>
                  <a:lnTo>
                    <a:pt x="24957" y="13589"/>
                  </a:lnTo>
                  <a:lnTo>
                    <a:pt x="25285" y="13569"/>
                  </a:lnTo>
                  <a:close/>
                  <a:moveTo>
                    <a:pt x="25304" y="13569"/>
                  </a:moveTo>
                  <a:lnTo>
                    <a:pt x="25304" y="13569"/>
                  </a:lnTo>
                  <a:lnTo>
                    <a:pt x="25304" y="13569"/>
                  </a:lnTo>
                  <a:lnTo>
                    <a:pt x="25304" y="13569"/>
                  </a:lnTo>
                  <a:close/>
                  <a:moveTo>
                    <a:pt x="21039" y="11060"/>
                  </a:moveTo>
                  <a:lnTo>
                    <a:pt x="21039" y="11060"/>
                  </a:lnTo>
                  <a:lnTo>
                    <a:pt x="21019" y="11292"/>
                  </a:lnTo>
                  <a:lnTo>
                    <a:pt x="21000" y="11485"/>
                  </a:lnTo>
                  <a:lnTo>
                    <a:pt x="20961" y="11678"/>
                  </a:lnTo>
                  <a:lnTo>
                    <a:pt x="20923" y="11832"/>
                  </a:lnTo>
                  <a:lnTo>
                    <a:pt x="20826" y="12064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26" y="12064"/>
                  </a:lnTo>
                  <a:lnTo>
                    <a:pt x="20923" y="11832"/>
                  </a:lnTo>
                  <a:lnTo>
                    <a:pt x="20961" y="11678"/>
                  </a:lnTo>
                  <a:lnTo>
                    <a:pt x="21000" y="11485"/>
                  </a:lnTo>
                  <a:lnTo>
                    <a:pt x="21019" y="11292"/>
                  </a:lnTo>
                  <a:lnTo>
                    <a:pt x="21039" y="11060"/>
                  </a:lnTo>
                  <a:close/>
                  <a:moveTo>
                    <a:pt x="20286" y="9439"/>
                  </a:moveTo>
                  <a:lnTo>
                    <a:pt x="20286" y="9439"/>
                  </a:lnTo>
                  <a:lnTo>
                    <a:pt x="20324" y="9477"/>
                  </a:lnTo>
                  <a:lnTo>
                    <a:pt x="20324" y="9477"/>
                  </a:lnTo>
                  <a:lnTo>
                    <a:pt x="20286" y="9439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221" y="8802"/>
                  </a:lnTo>
                  <a:lnTo>
                    <a:pt x="18028" y="8821"/>
                  </a:lnTo>
                  <a:lnTo>
                    <a:pt x="17719" y="8860"/>
                  </a:lnTo>
                  <a:lnTo>
                    <a:pt x="17506" y="8918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506" y="8918"/>
                  </a:lnTo>
                  <a:lnTo>
                    <a:pt x="17719" y="8860"/>
                  </a:lnTo>
                  <a:lnTo>
                    <a:pt x="18028" y="8821"/>
                  </a:lnTo>
                  <a:lnTo>
                    <a:pt x="18221" y="8802"/>
                  </a:lnTo>
                  <a:lnTo>
                    <a:pt x="18433" y="8783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433" y="8783"/>
                  </a:lnTo>
                  <a:lnTo>
                    <a:pt x="18452" y="8783"/>
                  </a:lnTo>
                  <a:lnTo>
                    <a:pt x="18452" y="8783"/>
                  </a:lnTo>
                  <a:lnTo>
                    <a:pt x="18433" y="8783"/>
                  </a:lnTo>
                  <a:close/>
                  <a:moveTo>
                    <a:pt x="17429" y="8667"/>
                  </a:moveTo>
                  <a:lnTo>
                    <a:pt x="17429" y="866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29" y="8667"/>
                  </a:lnTo>
                  <a:close/>
                  <a:moveTo>
                    <a:pt x="14534" y="3803"/>
                  </a:moveTo>
                  <a:lnTo>
                    <a:pt x="14534" y="3803"/>
                  </a:lnTo>
                  <a:lnTo>
                    <a:pt x="14534" y="4131"/>
                  </a:lnTo>
                  <a:lnTo>
                    <a:pt x="14496" y="4382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96" y="4382"/>
                  </a:lnTo>
                  <a:lnTo>
                    <a:pt x="14534" y="4131"/>
                  </a:lnTo>
                  <a:lnTo>
                    <a:pt x="14534" y="3803"/>
                  </a:lnTo>
                  <a:close/>
                  <a:moveTo>
                    <a:pt x="12990" y="1139"/>
                  </a:moveTo>
                  <a:lnTo>
                    <a:pt x="12990" y="1139"/>
                  </a:lnTo>
                  <a:lnTo>
                    <a:pt x="13009" y="1139"/>
                  </a:lnTo>
                  <a:lnTo>
                    <a:pt x="13009" y="1139"/>
                  </a:lnTo>
                  <a:lnTo>
                    <a:pt x="12990" y="1139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176" y="734"/>
                  </a:lnTo>
                  <a:lnTo>
                    <a:pt x="10963" y="753"/>
                  </a:lnTo>
                  <a:lnTo>
                    <a:pt x="10751" y="792"/>
                  </a:lnTo>
                  <a:lnTo>
                    <a:pt x="10558" y="831"/>
                  </a:lnTo>
                  <a:lnTo>
                    <a:pt x="10191" y="966"/>
                  </a:lnTo>
                  <a:lnTo>
                    <a:pt x="9883" y="1101"/>
                  </a:lnTo>
                  <a:lnTo>
                    <a:pt x="9632" y="1255"/>
                  </a:lnTo>
                  <a:lnTo>
                    <a:pt x="9439" y="1371"/>
                  </a:lnTo>
                  <a:lnTo>
                    <a:pt x="9284" y="1506"/>
                  </a:lnTo>
                  <a:lnTo>
                    <a:pt x="9284" y="1506"/>
                  </a:lnTo>
                  <a:lnTo>
                    <a:pt x="9439" y="1371"/>
                  </a:lnTo>
                  <a:lnTo>
                    <a:pt x="9632" y="1255"/>
                  </a:lnTo>
                  <a:lnTo>
                    <a:pt x="9883" y="1101"/>
                  </a:lnTo>
                  <a:lnTo>
                    <a:pt x="10191" y="966"/>
                  </a:lnTo>
                  <a:lnTo>
                    <a:pt x="10558" y="831"/>
                  </a:lnTo>
                  <a:lnTo>
                    <a:pt x="10751" y="792"/>
                  </a:lnTo>
                  <a:lnTo>
                    <a:pt x="10963" y="753"/>
                  </a:lnTo>
                  <a:lnTo>
                    <a:pt x="11176" y="734"/>
                  </a:lnTo>
                  <a:lnTo>
                    <a:pt x="11407" y="715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close/>
                  <a:moveTo>
                    <a:pt x="20" y="541"/>
                  </a:moveTo>
                  <a:lnTo>
                    <a:pt x="20" y="541"/>
                  </a:lnTo>
                  <a:lnTo>
                    <a:pt x="1" y="541"/>
                  </a:lnTo>
                  <a:lnTo>
                    <a:pt x="1" y="541"/>
                  </a:lnTo>
                  <a:lnTo>
                    <a:pt x="20" y="541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194" y="522"/>
                  </a:lnTo>
                  <a:lnTo>
                    <a:pt x="20" y="541"/>
                  </a:lnTo>
                  <a:lnTo>
                    <a:pt x="20" y="541"/>
                  </a:lnTo>
                  <a:lnTo>
                    <a:pt x="194" y="522"/>
                  </a:lnTo>
                  <a:lnTo>
                    <a:pt x="367" y="502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close/>
                  <a:moveTo>
                    <a:pt x="5405" y="213"/>
                  </a:move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370" y="20"/>
                  </a:lnTo>
                  <a:lnTo>
                    <a:pt x="6080" y="39"/>
                  </a:lnTo>
                  <a:lnTo>
                    <a:pt x="5772" y="116"/>
                  </a:lnTo>
                  <a:lnTo>
                    <a:pt x="5443" y="213"/>
                  </a:lnTo>
                  <a:lnTo>
                    <a:pt x="5443" y="213"/>
                  </a:lnTo>
                  <a:lnTo>
                    <a:pt x="5772" y="116"/>
                  </a:lnTo>
                  <a:lnTo>
                    <a:pt x="6080" y="39"/>
                  </a:lnTo>
                  <a:lnTo>
                    <a:pt x="6370" y="20"/>
                  </a:lnTo>
                  <a:lnTo>
                    <a:pt x="6659" y="1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11"/>
            <p:cNvSpPr/>
            <p:nvPr/>
          </p:nvSpPr>
          <p:spPr>
            <a:xfrm>
              <a:off x="6056375" y="5334525"/>
              <a:ext cx="1475" cy="12075"/>
            </a:xfrm>
            <a:custGeom>
              <a:avLst/>
              <a:gdLst/>
              <a:ahLst/>
              <a:cxnLst/>
              <a:rect l="l" t="t" r="r" b="b"/>
              <a:pathLst>
                <a:path w="59" h="483" fill="none" extrusionOk="0">
                  <a:moveTo>
                    <a:pt x="58" y="0"/>
                  </a:moveTo>
                  <a:lnTo>
                    <a:pt x="58" y="0"/>
                  </a:lnTo>
                  <a:lnTo>
                    <a:pt x="58" y="193"/>
                  </a:lnTo>
                  <a:lnTo>
                    <a:pt x="39" y="348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39" y="348"/>
                  </a:lnTo>
                  <a:lnTo>
                    <a:pt x="58" y="193"/>
                  </a:lnTo>
                  <a:lnTo>
                    <a:pt x="5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11"/>
            <p:cNvSpPr/>
            <p:nvPr/>
          </p:nvSpPr>
          <p:spPr>
            <a:xfrm>
              <a:off x="6057325" y="5320050"/>
              <a:ext cx="56000" cy="25600"/>
            </a:xfrm>
            <a:custGeom>
              <a:avLst/>
              <a:gdLst/>
              <a:ahLst/>
              <a:cxnLst/>
              <a:rect l="l" t="t" r="r" b="b"/>
              <a:pathLst>
                <a:path w="2240" h="1024" fill="none" extrusionOk="0">
                  <a:moveTo>
                    <a:pt x="2240" y="0"/>
                  </a:moveTo>
                  <a:lnTo>
                    <a:pt x="2240" y="0"/>
                  </a:lnTo>
                  <a:lnTo>
                    <a:pt x="1912" y="20"/>
                  </a:lnTo>
                  <a:lnTo>
                    <a:pt x="1583" y="77"/>
                  </a:lnTo>
                  <a:lnTo>
                    <a:pt x="1255" y="155"/>
                  </a:lnTo>
                  <a:lnTo>
                    <a:pt x="947" y="270"/>
                  </a:lnTo>
                  <a:lnTo>
                    <a:pt x="676" y="406"/>
                  </a:lnTo>
                  <a:lnTo>
                    <a:pt x="406" y="579"/>
                  </a:lnTo>
                  <a:lnTo>
                    <a:pt x="174" y="792"/>
                  </a:lnTo>
                  <a:lnTo>
                    <a:pt x="78" y="907"/>
                  </a:lnTo>
                  <a:lnTo>
                    <a:pt x="1" y="1023"/>
                  </a:lnTo>
                  <a:lnTo>
                    <a:pt x="1" y="1023"/>
                  </a:lnTo>
                  <a:lnTo>
                    <a:pt x="78" y="907"/>
                  </a:lnTo>
                  <a:lnTo>
                    <a:pt x="174" y="792"/>
                  </a:lnTo>
                  <a:lnTo>
                    <a:pt x="406" y="579"/>
                  </a:lnTo>
                  <a:lnTo>
                    <a:pt x="676" y="406"/>
                  </a:lnTo>
                  <a:lnTo>
                    <a:pt x="947" y="270"/>
                  </a:lnTo>
                  <a:lnTo>
                    <a:pt x="1255" y="155"/>
                  </a:lnTo>
                  <a:lnTo>
                    <a:pt x="1583" y="77"/>
                  </a:lnTo>
                  <a:lnTo>
                    <a:pt x="1912" y="20"/>
                  </a:lnTo>
                  <a:lnTo>
                    <a:pt x="224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11"/>
            <p:cNvSpPr/>
            <p:nvPr/>
          </p:nvSpPr>
          <p:spPr>
            <a:xfrm>
              <a:off x="6113775" y="532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11"/>
            <p:cNvSpPr/>
            <p:nvPr/>
          </p:nvSpPr>
          <p:spPr>
            <a:xfrm>
              <a:off x="6001350" y="5257325"/>
              <a:ext cx="5825" cy="27525"/>
            </a:xfrm>
            <a:custGeom>
              <a:avLst/>
              <a:gdLst/>
              <a:ahLst/>
              <a:cxnLst/>
              <a:rect l="l" t="t" r="r" b="b"/>
              <a:pathLst>
                <a:path w="233" h="1101" fill="none" extrusionOk="0">
                  <a:moveTo>
                    <a:pt x="233" y="0"/>
                  </a:moveTo>
                  <a:lnTo>
                    <a:pt x="233" y="0"/>
                  </a:lnTo>
                  <a:lnTo>
                    <a:pt x="213" y="232"/>
                  </a:lnTo>
                  <a:lnTo>
                    <a:pt x="194" y="425"/>
                  </a:lnTo>
                  <a:lnTo>
                    <a:pt x="155" y="618"/>
                  </a:lnTo>
                  <a:lnTo>
                    <a:pt x="117" y="772"/>
                  </a:lnTo>
                  <a:lnTo>
                    <a:pt x="20" y="1004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20" y="1004"/>
                  </a:lnTo>
                  <a:lnTo>
                    <a:pt x="117" y="772"/>
                  </a:lnTo>
                  <a:lnTo>
                    <a:pt x="155" y="618"/>
                  </a:lnTo>
                  <a:lnTo>
                    <a:pt x="194" y="425"/>
                  </a:lnTo>
                  <a:lnTo>
                    <a:pt x="213" y="232"/>
                  </a:lnTo>
                  <a:lnTo>
                    <a:pt x="23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11"/>
            <p:cNvSpPr/>
            <p:nvPr/>
          </p:nvSpPr>
          <p:spPr>
            <a:xfrm>
              <a:off x="5988325" y="5216775"/>
              <a:ext cx="1000" cy="1000"/>
            </a:xfrm>
            <a:custGeom>
              <a:avLst/>
              <a:gdLst/>
              <a:ahLst/>
              <a:cxnLst/>
              <a:rect l="l" t="t" r="r" b="b"/>
              <a:pathLst>
                <a:path w="40" h="40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11"/>
            <p:cNvSpPr/>
            <p:nvPr/>
          </p:nvSpPr>
          <p:spPr>
            <a:xfrm>
              <a:off x="5916425" y="5200375"/>
              <a:ext cx="25600" cy="3875"/>
            </a:xfrm>
            <a:custGeom>
              <a:avLst/>
              <a:gdLst/>
              <a:ahLst/>
              <a:cxnLst/>
              <a:rect l="l" t="t" r="r" b="b"/>
              <a:pathLst>
                <a:path w="1024" h="155" fill="none" extrusionOk="0">
                  <a:moveTo>
                    <a:pt x="1024" y="1"/>
                  </a:moveTo>
                  <a:lnTo>
                    <a:pt x="1024" y="1"/>
                  </a:lnTo>
                  <a:lnTo>
                    <a:pt x="812" y="20"/>
                  </a:lnTo>
                  <a:lnTo>
                    <a:pt x="619" y="39"/>
                  </a:lnTo>
                  <a:lnTo>
                    <a:pt x="310" y="78"/>
                  </a:lnTo>
                  <a:lnTo>
                    <a:pt x="97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97" y="136"/>
                  </a:lnTo>
                  <a:lnTo>
                    <a:pt x="310" y="78"/>
                  </a:lnTo>
                  <a:lnTo>
                    <a:pt x="619" y="39"/>
                  </a:lnTo>
                  <a:lnTo>
                    <a:pt x="812" y="20"/>
                  </a:lnTo>
                  <a:lnTo>
                    <a:pt x="10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11"/>
            <p:cNvSpPr/>
            <p:nvPr/>
          </p:nvSpPr>
          <p:spPr>
            <a:xfrm>
              <a:off x="5942000" y="5200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11"/>
            <p:cNvSpPr/>
            <p:nvPr/>
          </p:nvSpPr>
          <p:spPr>
            <a:xfrm>
              <a:off x="5916425" y="5197475"/>
              <a:ext cx="525" cy="6775"/>
            </a:xfrm>
            <a:custGeom>
              <a:avLst/>
              <a:gdLst/>
              <a:ahLst/>
              <a:cxnLst/>
              <a:rect l="l" t="t" r="r" b="b"/>
              <a:pathLst>
                <a:path w="21" h="27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11"/>
            <p:cNvSpPr/>
            <p:nvPr/>
          </p:nvSpPr>
          <p:spPr>
            <a:xfrm>
              <a:off x="5842600" y="5075875"/>
              <a:ext cx="1975" cy="19825"/>
            </a:xfrm>
            <a:custGeom>
              <a:avLst/>
              <a:gdLst/>
              <a:ahLst/>
              <a:cxnLst/>
              <a:rect l="l" t="t" r="r" b="b"/>
              <a:pathLst>
                <a:path w="79" h="793" fill="none" extrusionOk="0">
                  <a:moveTo>
                    <a:pt x="78" y="1"/>
                  </a:moveTo>
                  <a:lnTo>
                    <a:pt x="78" y="1"/>
                  </a:lnTo>
                  <a:lnTo>
                    <a:pt x="78" y="329"/>
                  </a:lnTo>
                  <a:lnTo>
                    <a:pt x="40" y="580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40" y="580"/>
                  </a:lnTo>
                  <a:lnTo>
                    <a:pt x="78" y="329"/>
                  </a:lnTo>
                  <a:lnTo>
                    <a:pt x="7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11"/>
            <p:cNvSpPr/>
            <p:nvPr/>
          </p:nvSpPr>
          <p:spPr>
            <a:xfrm>
              <a:off x="5805950" y="500930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11"/>
            <p:cNvSpPr/>
            <p:nvPr/>
          </p:nvSpPr>
          <p:spPr>
            <a:xfrm>
              <a:off x="5713300" y="4998675"/>
              <a:ext cx="53100" cy="19825"/>
            </a:xfrm>
            <a:custGeom>
              <a:avLst/>
              <a:gdLst/>
              <a:ahLst/>
              <a:cxnLst/>
              <a:rect l="l" t="t" r="r" b="b"/>
              <a:pathLst>
                <a:path w="2124" h="793" fill="none" extrusionOk="0">
                  <a:moveTo>
                    <a:pt x="2123" y="1"/>
                  </a:moveTo>
                  <a:lnTo>
                    <a:pt x="2123" y="1"/>
                  </a:lnTo>
                  <a:lnTo>
                    <a:pt x="1892" y="20"/>
                  </a:lnTo>
                  <a:lnTo>
                    <a:pt x="1679" y="39"/>
                  </a:lnTo>
                  <a:lnTo>
                    <a:pt x="1467" y="78"/>
                  </a:lnTo>
                  <a:lnTo>
                    <a:pt x="1274" y="117"/>
                  </a:lnTo>
                  <a:lnTo>
                    <a:pt x="907" y="252"/>
                  </a:lnTo>
                  <a:lnTo>
                    <a:pt x="599" y="387"/>
                  </a:lnTo>
                  <a:lnTo>
                    <a:pt x="348" y="541"/>
                  </a:lnTo>
                  <a:lnTo>
                    <a:pt x="155" y="657"/>
                  </a:lnTo>
                  <a:lnTo>
                    <a:pt x="0" y="792"/>
                  </a:lnTo>
                  <a:lnTo>
                    <a:pt x="0" y="792"/>
                  </a:lnTo>
                  <a:lnTo>
                    <a:pt x="155" y="657"/>
                  </a:lnTo>
                  <a:lnTo>
                    <a:pt x="348" y="541"/>
                  </a:lnTo>
                  <a:lnTo>
                    <a:pt x="599" y="387"/>
                  </a:lnTo>
                  <a:lnTo>
                    <a:pt x="907" y="252"/>
                  </a:lnTo>
                  <a:lnTo>
                    <a:pt x="1274" y="117"/>
                  </a:lnTo>
                  <a:lnTo>
                    <a:pt x="1467" y="78"/>
                  </a:lnTo>
                  <a:lnTo>
                    <a:pt x="1679" y="39"/>
                  </a:lnTo>
                  <a:lnTo>
                    <a:pt x="1892" y="20"/>
                  </a:lnTo>
                  <a:lnTo>
                    <a:pt x="212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11"/>
            <p:cNvSpPr/>
            <p:nvPr/>
          </p:nvSpPr>
          <p:spPr>
            <a:xfrm>
              <a:off x="5766375" y="499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11"/>
            <p:cNvSpPr/>
            <p:nvPr/>
          </p:nvSpPr>
          <p:spPr>
            <a:xfrm>
              <a:off x="5481200" y="49943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11"/>
            <p:cNvSpPr/>
            <p:nvPr/>
          </p:nvSpPr>
          <p:spPr>
            <a:xfrm>
              <a:off x="5481675" y="4993375"/>
              <a:ext cx="8725" cy="1000"/>
            </a:xfrm>
            <a:custGeom>
              <a:avLst/>
              <a:gdLst/>
              <a:ahLst/>
              <a:cxnLst/>
              <a:rect l="l" t="t" r="r" b="b"/>
              <a:pathLst>
                <a:path w="349" h="40" fill="none" extrusionOk="0">
                  <a:moveTo>
                    <a:pt x="348" y="0"/>
                  </a:moveTo>
                  <a:lnTo>
                    <a:pt x="348" y="0"/>
                  </a:lnTo>
                  <a:lnTo>
                    <a:pt x="175" y="2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75" y="20"/>
                  </a:lnTo>
                  <a:lnTo>
                    <a:pt x="34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11"/>
            <p:cNvSpPr/>
            <p:nvPr/>
          </p:nvSpPr>
          <p:spPr>
            <a:xfrm>
              <a:off x="5490375" y="499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11"/>
            <p:cNvSpPr/>
            <p:nvPr/>
          </p:nvSpPr>
          <p:spPr>
            <a:xfrm>
              <a:off x="5616300" y="498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11"/>
            <p:cNvSpPr/>
            <p:nvPr/>
          </p:nvSpPr>
          <p:spPr>
            <a:xfrm>
              <a:off x="5617275" y="4980825"/>
              <a:ext cx="30425" cy="5325"/>
            </a:xfrm>
            <a:custGeom>
              <a:avLst/>
              <a:gdLst/>
              <a:ahLst/>
              <a:cxnLst/>
              <a:rect l="l" t="t" r="r" b="b"/>
              <a:pathLst>
                <a:path w="1217" h="213" fill="none" extrusionOk="0">
                  <a:moveTo>
                    <a:pt x="1216" y="1"/>
                  </a:moveTo>
                  <a:lnTo>
                    <a:pt x="1216" y="1"/>
                  </a:lnTo>
                  <a:lnTo>
                    <a:pt x="927" y="20"/>
                  </a:lnTo>
                  <a:lnTo>
                    <a:pt x="637" y="39"/>
                  </a:lnTo>
                  <a:lnTo>
                    <a:pt x="329" y="116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29" y="116"/>
                  </a:lnTo>
                  <a:lnTo>
                    <a:pt x="637" y="39"/>
                  </a:lnTo>
                  <a:lnTo>
                    <a:pt x="927" y="20"/>
                  </a:lnTo>
                  <a:lnTo>
                    <a:pt x="121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11"/>
            <p:cNvSpPr/>
            <p:nvPr/>
          </p:nvSpPr>
          <p:spPr>
            <a:xfrm>
              <a:off x="5647675" y="49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11"/>
            <p:cNvSpPr/>
            <p:nvPr/>
          </p:nvSpPr>
          <p:spPr>
            <a:xfrm>
              <a:off x="6118625" y="5243800"/>
              <a:ext cx="108575" cy="76750"/>
            </a:xfrm>
            <a:custGeom>
              <a:avLst/>
              <a:gdLst/>
              <a:ahLst/>
              <a:cxnLst/>
              <a:rect l="l" t="t" r="r" b="b"/>
              <a:pathLst>
                <a:path w="4343" h="3070" extrusionOk="0">
                  <a:moveTo>
                    <a:pt x="0" y="3050"/>
                  </a:move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50"/>
                  </a:lnTo>
                  <a:close/>
                  <a:moveTo>
                    <a:pt x="0" y="3031"/>
                  </a:move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31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19" y="3012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close/>
                  <a:moveTo>
                    <a:pt x="1660" y="2027"/>
                  </a:move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97" y="2857"/>
                  </a:lnTo>
                  <a:lnTo>
                    <a:pt x="193" y="2722"/>
                  </a:lnTo>
                  <a:lnTo>
                    <a:pt x="290" y="2606"/>
                  </a:lnTo>
                  <a:lnTo>
                    <a:pt x="386" y="2510"/>
                  </a:lnTo>
                  <a:lnTo>
                    <a:pt x="483" y="2413"/>
                  </a:lnTo>
                  <a:lnTo>
                    <a:pt x="598" y="2336"/>
                  </a:lnTo>
                  <a:lnTo>
                    <a:pt x="830" y="2201"/>
                  </a:lnTo>
                  <a:lnTo>
                    <a:pt x="1062" y="2124"/>
                  </a:lnTo>
                  <a:lnTo>
                    <a:pt x="1274" y="2066"/>
                  </a:lnTo>
                  <a:lnTo>
                    <a:pt x="1486" y="2047"/>
                  </a:lnTo>
                  <a:lnTo>
                    <a:pt x="1660" y="2027"/>
                  </a:lnTo>
                  <a:close/>
                  <a:moveTo>
                    <a:pt x="1698" y="2027"/>
                  </a:move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close/>
                  <a:moveTo>
                    <a:pt x="2007" y="2027"/>
                  </a:move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close/>
                  <a:moveTo>
                    <a:pt x="4343" y="1"/>
                  </a:move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65" y="1776"/>
                  </a:lnTo>
                  <a:lnTo>
                    <a:pt x="2123" y="1564"/>
                  </a:lnTo>
                  <a:lnTo>
                    <a:pt x="2220" y="1371"/>
                  </a:lnTo>
                  <a:lnTo>
                    <a:pt x="2316" y="1178"/>
                  </a:lnTo>
                  <a:lnTo>
                    <a:pt x="2432" y="1004"/>
                  </a:lnTo>
                  <a:lnTo>
                    <a:pt x="2548" y="850"/>
                  </a:lnTo>
                  <a:lnTo>
                    <a:pt x="2702" y="696"/>
                  </a:lnTo>
                  <a:lnTo>
                    <a:pt x="2837" y="560"/>
                  </a:lnTo>
                  <a:lnTo>
                    <a:pt x="3011" y="425"/>
                  </a:lnTo>
                  <a:lnTo>
                    <a:pt x="3165" y="309"/>
                  </a:lnTo>
                  <a:lnTo>
                    <a:pt x="3339" y="213"/>
                  </a:lnTo>
                  <a:lnTo>
                    <a:pt x="3513" y="136"/>
                  </a:lnTo>
                  <a:lnTo>
                    <a:pt x="3706" y="78"/>
                  </a:lnTo>
                  <a:lnTo>
                    <a:pt x="3879" y="39"/>
                  </a:lnTo>
                  <a:lnTo>
                    <a:pt x="4072" y="1"/>
                  </a:lnTo>
                  <a:lnTo>
                    <a:pt x="4265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11"/>
            <p:cNvSpPr/>
            <p:nvPr/>
          </p:nvSpPr>
          <p:spPr>
            <a:xfrm>
              <a:off x="6118625" y="5320050"/>
              <a:ext cx="0" cy="500"/>
            </a:xfrm>
            <a:custGeom>
              <a:avLst/>
              <a:gdLst/>
              <a:ahLst/>
              <a:cxnLst/>
              <a:rect l="l" t="t" r="r" b="b"/>
              <a:pathLst>
                <a:path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11"/>
            <p:cNvSpPr/>
            <p:nvPr/>
          </p:nvSpPr>
          <p:spPr>
            <a:xfrm>
              <a:off x="6118625" y="5319550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11"/>
            <p:cNvSpPr/>
            <p:nvPr/>
          </p:nvSpPr>
          <p:spPr>
            <a:xfrm>
              <a:off x="6119100" y="53190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11"/>
            <p:cNvSpPr/>
            <p:nvPr/>
          </p:nvSpPr>
          <p:spPr>
            <a:xfrm>
              <a:off x="6119100" y="53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11"/>
            <p:cNvSpPr/>
            <p:nvPr/>
          </p:nvSpPr>
          <p:spPr>
            <a:xfrm>
              <a:off x="6119100" y="5294475"/>
              <a:ext cx="41025" cy="24625"/>
            </a:xfrm>
            <a:custGeom>
              <a:avLst/>
              <a:gdLst/>
              <a:ahLst/>
              <a:cxnLst/>
              <a:rect l="l" t="t" r="r" b="b"/>
              <a:pathLst>
                <a:path w="1641" h="985" fill="none" extrusionOk="0">
                  <a:moveTo>
                    <a:pt x="1641" y="0"/>
                  </a:moveTo>
                  <a:lnTo>
                    <a:pt x="1641" y="0"/>
                  </a:lnTo>
                  <a:lnTo>
                    <a:pt x="1467" y="20"/>
                  </a:lnTo>
                  <a:lnTo>
                    <a:pt x="1255" y="39"/>
                  </a:lnTo>
                  <a:lnTo>
                    <a:pt x="1043" y="97"/>
                  </a:lnTo>
                  <a:lnTo>
                    <a:pt x="811" y="174"/>
                  </a:lnTo>
                  <a:lnTo>
                    <a:pt x="579" y="309"/>
                  </a:lnTo>
                  <a:lnTo>
                    <a:pt x="464" y="386"/>
                  </a:lnTo>
                  <a:lnTo>
                    <a:pt x="367" y="483"/>
                  </a:lnTo>
                  <a:lnTo>
                    <a:pt x="271" y="579"/>
                  </a:lnTo>
                  <a:lnTo>
                    <a:pt x="174" y="695"/>
                  </a:lnTo>
                  <a:lnTo>
                    <a:pt x="78" y="830"/>
                  </a:lnTo>
                  <a:lnTo>
                    <a:pt x="0" y="985"/>
                  </a:lnTo>
                  <a:lnTo>
                    <a:pt x="0" y="985"/>
                  </a:lnTo>
                  <a:lnTo>
                    <a:pt x="78" y="830"/>
                  </a:lnTo>
                  <a:lnTo>
                    <a:pt x="174" y="695"/>
                  </a:lnTo>
                  <a:lnTo>
                    <a:pt x="271" y="579"/>
                  </a:lnTo>
                  <a:lnTo>
                    <a:pt x="367" y="483"/>
                  </a:lnTo>
                  <a:lnTo>
                    <a:pt x="464" y="386"/>
                  </a:lnTo>
                  <a:lnTo>
                    <a:pt x="579" y="309"/>
                  </a:lnTo>
                  <a:lnTo>
                    <a:pt x="811" y="174"/>
                  </a:lnTo>
                  <a:lnTo>
                    <a:pt x="1043" y="97"/>
                  </a:lnTo>
                  <a:lnTo>
                    <a:pt x="1255" y="39"/>
                  </a:lnTo>
                  <a:lnTo>
                    <a:pt x="1467" y="20"/>
                  </a:lnTo>
                  <a:lnTo>
                    <a:pt x="164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11"/>
            <p:cNvSpPr/>
            <p:nvPr/>
          </p:nvSpPr>
          <p:spPr>
            <a:xfrm>
              <a:off x="6161075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11"/>
            <p:cNvSpPr/>
            <p:nvPr/>
          </p:nvSpPr>
          <p:spPr>
            <a:xfrm>
              <a:off x="6168800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11"/>
            <p:cNvSpPr/>
            <p:nvPr/>
          </p:nvSpPr>
          <p:spPr>
            <a:xfrm>
              <a:off x="6227175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11"/>
            <p:cNvSpPr/>
            <p:nvPr/>
          </p:nvSpPr>
          <p:spPr>
            <a:xfrm>
              <a:off x="6168800" y="5243800"/>
              <a:ext cx="56475" cy="49725"/>
            </a:xfrm>
            <a:custGeom>
              <a:avLst/>
              <a:gdLst/>
              <a:ahLst/>
              <a:cxnLst/>
              <a:rect l="l" t="t" r="r" b="b"/>
              <a:pathLst>
                <a:path w="2259" h="1989" fill="none" extrusionOk="0">
                  <a:moveTo>
                    <a:pt x="2258" y="1"/>
                  </a:moveTo>
                  <a:lnTo>
                    <a:pt x="2258" y="1"/>
                  </a:lnTo>
                  <a:lnTo>
                    <a:pt x="2065" y="1"/>
                  </a:lnTo>
                  <a:lnTo>
                    <a:pt x="1872" y="39"/>
                  </a:lnTo>
                  <a:lnTo>
                    <a:pt x="1699" y="78"/>
                  </a:lnTo>
                  <a:lnTo>
                    <a:pt x="1506" y="136"/>
                  </a:lnTo>
                  <a:lnTo>
                    <a:pt x="1332" y="213"/>
                  </a:lnTo>
                  <a:lnTo>
                    <a:pt x="1158" y="309"/>
                  </a:lnTo>
                  <a:lnTo>
                    <a:pt x="1004" y="425"/>
                  </a:lnTo>
                  <a:lnTo>
                    <a:pt x="830" y="560"/>
                  </a:lnTo>
                  <a:lnTo>
                    <a:pt x="695" y="696"/>
                  </a:lnTo>
                  <a:lnTo>
                    <a:pt x="541" y="850"/>
                  </a:lnTo>
                  <a:lnTo>
                    <a:pt x="425" y="1004"/>
                  </a:lnTo>
                  <a:lnTo>
                    <a:pt x="309" y="1178"/>
                  </a:lnTo>
                  <a:lnTo>
                    <a:pt x="213" y="1371"/>
                  </a:lnTo>
                  <a:lnTo>
                    <a:pt x="116" y="1564"/>
                  </a:lnTo>
                  <a:lnTo>
                    <a:pt x="58" y="1776"/>
                  </a:lnTo>
                  <a:lnTo>
                    <a:pt x="0" y="1989"/>
                  </a:lnTo>
                  <a:lnTo>
                    <a:pt x="0" y="1989"/>
                  </a:lnTo>
                  <a:lnTo>
                    <a:pt x="58" y="1776"/>
                  </a:lnTo>
                  <a:lnTo>
                    <a:pt x="116" y="1564"/>
                  </a:lnTo>
                  <a:lnTo>
                    <a:pt x="213" y="1371"/>
                  </a:lnTo>
                  <a:lnTo>
                    <a:pt x="309" y="1178"/>
                  </a:lnTo>
                  <a:lnTo>
                    <a:pt x="425" y="1004"/>
                  </a:lnTo>
                  <a:lnTo>
                    <a:pt x="541" y="850"/>
                  </a:lnTo>
                  <a:lnTo>
                    <a:pt x="695" y="696"/>
                  </a:lnTo>
                  <a:lnTo>
                    <a:pt x="830" y="560"/>
                  </a:lnTo>
                  <a:lnTo>
                    <a:pt x="1004" y="425"/>
                  </a:lnTo>
                  <a:lnTo>
                    <a:pt x="1158" y="309"/>
                  </a:lnTo>
                  <a:lnTo>
                    <a:pt x="1332" y="213"/>
                  </a:lnTo>
                  <a:lnTo>
                    <a:pt x="1506" y="136"/>
                  </a:lnTo>
                  <a:lnTo>
                    <a:pt x="1699" y="78"/>
                  </a:lnTo>
                  <a:lnTo>
                    <a:pt x="1872" y="39"/>
                  </a:lnTo>
                  <a:lnTo>
                    <a:pt x="2065" y="1"/>
                  </a:lnTo>
                  <a:lnTo>
                    <a:pt x="225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11"/>
            <p:cNvSpPr/>
            <p:nvPr/>
          </p:nvSpPr>
          <p:spPr>
            <a:xfrm>
              <a:off x="6225250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11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extrusionOk="0">
                  <a:moveTo>
                    <a:pt x="19514" y="1"/>
                  </a:move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11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fill="none" extrusionOk="0">
                  <a:moveTo>
                    <a:pt x="19842" y="1"/>
                  </a:moveTo>
                  <a:lnTo>
                    <a:pt x="19842" y="1"/>
                  </a:lnTo>
                  <a:lnTo>
                    <a:pt x="19514" y="1"/>
                  </a:ln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56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185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44" y="8590"/>
                  </a:lnTo>
                  <a:lnTo>
                    <a:pt x="2034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lnTo>
                    <a:pt x="1984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11"/>
            <p:cNvSpPr/>
            <p:nvPr/>
          </p:nvSpPr>
          <p:spPr>
            <a:xfrm>
              <a:off x="4902175" y="4454400"/>
              <a:ext cx="465650" cy="177100"/>
            </a:xfrm>
            <a:custGeom>
              <a:avLst/>
              <a:gdLst/>
              <a:ahLst/>
              <a:cxnLst/>
              <a:rect l="l" t="t" r="r" b="b"/>
              <a:pathLst>
                <a:path w="18626" h="7084" extrusionOk="0">
                  <a:moveTo>
                    <a:pt x="1776" y="5520"/>
                  </a:moveTo>
                  <a:lnTo>
                    <a:pt x="1776" y="5520"/>
                  </a:lnTo>
                  <a:lnTo>
                    <a:pt x="1487" y="5540"/>
                  </a:lnTo>
                  <a:lnTo>
                    <a:pt x="1197" y="5598"/>
                  </a:lnTo>
                  <a:lnTo>
                    <a:pt x="1043" y="5636"/>
                  </a:lnTo>
                  <a:lnTo>
                    <a:pt x="908" y="5675"/>
                  </a:lnTo>
                  <a:lnTo>
                    <a:pt x="753" y="5752"/>
                  </a:lnTo>
                  <a:lnTo>
                    <a:pt x="618" y="5829"/>
                  </a:lnTo>
                  <a:lnTo>
                    <a:pt x="483" y="5906"/>
                  </a:lnTo>
                  <a:lnTo>
                    <a:pt x="367" y="6022"/>
                  </a:lnTo>
                  <a:lnTo>
                    <a:pt x="271" y="6138"/>
                  </a:lnTo>
                  <a:lnTo>
                    <a:pt x="174" y="6292"/>
                  </a:lnTo>
                  <a:lnTo>
                    <a:pt x="116" y="6447"/>
                  </a:lnTo>
                  <a:lnTo>
                    <a:pt x="58" y="6640"/>
                  </a:lnTo>
                  <a:lnTo>
                    <a:pt x="20" y="6852"/>
                  </a:lnTo>
                  <a:lnTo>
                    <a:pt x="1" y="7084"/>
                  </a:lnTo>
                  <a:lnTo>
                    <a:pt x="1" y="7084"/>
                  </a:lnTo>
                  <a:lnTo>
                    <a:pt x="20" y="6852"/>
                  </a:lnTo>
                  <a:lnTo>
                    <a:pt x="58" y="6640"/>
                  </a:lnTo>
                  <a:lnTo>
                    <a:pt x="116" y="6447"/>
                  </a:lnTo>
                  <a:lnTo>
                    <a:pt x="174" y="6292"/>
                  </a:lnTo>
                  <a:lnTo>
                    <a:pt x="271" y="6138"/>
                  </a:lnTo>
                  <a:lnTo>
                    <a:pt x="367" y="6022"/>
                  </a:lnTo>
                  <a:lnTo>
                    <a:pt x="483" y="5906"/>
                  </a:lnTo>
                  <a:lnTo>
                    <a:pt x="618" y="5829"/>
                  </a:lnTo>
                  <a:lnTo>
                    <a:pt x="753" y="5752"/>
                  </a:lnTo>
                  <a:lnTo>
                    <a:pt x="908" y="5675"/>
                  </a:lnTo>
                  <a:lnTo>
                    <a:pt x="1043" y="5636"/>
                  </a:lnTo>
                  <a:lnTo>
                    <a:pt x="1197" y="5598"/>
                  </a:lnTo>
                  <a:lnTo>
                    <a:pt x="1487" y="5540"/>
                  </a:lnTo>
                  <a:lnTo>
                    <a:pt x="1776" y="5520"/>
                  </a:lnTo>
                  <a:close/>
                  <a:moveTo>
                    <a:pt x="1834" y="5520"/>
                  </a:move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close/>
                  <a:moveTo>
                    <a:pt x="8358" y="4903"/>
                  </a:moveTo>
                  <a:lnTo>
                    <a:pt x="8358" y="4903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03"/>
                  </a:lnTo>
                  <a:close/>
                  <a:moveTo>
                    <a:pt x="8377" y="4864"/>
                  </a:moveTo>
                  <a:lnTo>
                    <a:pt x="8377" y="4864"/>
                  </a:lnTo>
                  <a:lnTo>
                    <a:pt x="8377" y="4884"/>
                  </a:lnTo>
                  <a:lnTo>
                    <a:pt x="8377" y="4884"/>
                  </a:lnTo>
                  <a:lnTo>
                    <a:pt x="8377" y="4864"/>
                  </a:lnTo>
                  <a:close/>
                  <a:moveTo>
                    <a:pt x="15306" y="4324"/>
                  </a:move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close/>
                  <a:moveTo>
                    <a:pt x="5656" y="3938"/>
                  </a:moveTo>
                  <a:lnTo>
                    <a:pt x="5656" y="3938"/>
                  </a:lnTo>
                  <a:lnTo>
                    <a:pt x="5289" y="3957"/>
                  </a:lnTo>
                  <a:lnTo>
                    <a:pt x="4903" y="4015"/>
                  </a:lnTo>
                  <a:lnTo>
                    <a:pt x="4710" y="4073"/>
                  </a:lnTo>
                  <a:lnTo>
                    <a:pt x="4517" y="4131"/>
                  </a:lnTo>
                  <a:lnTo>
                    <a:pt x="4324" y="4208"/>
                  </a:lnTo>
                  <a:lnTo>
                    <a:pt x="4112" y="4285"/>
                  </a:lnTo>
                  <a:lnTo>
                    <a:pt x="3919" y="4382"/>
                  </a:lnTo>
                  <a:lnTo>
                    <a:pt x="3706" y="4517"/>
                  </a:lnTo>
                  <a:lnTo>
                    <a:pt x="3513" y="4652"/>
                  </a:lnTo>
                  <a:lnTo>
                    <a:pt x="3301" y="4787"/>
                  </a:lnTo>
                  <a:lnTo>
                    <a:pt x="3089" y="4961"/>
                  </a:lnTo>
                  <a:lnTo>
                    <a:pt x="2896" y="5154"/>
                  </a:lnTo>
                  <a:lnTo>
                    <a:pt x="2683" y="5366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683" y="5366"/>
                  </a:lnTo>
                  <a:lnTo>
                    <a:pt x="2896" y="5154"/>
                  </a:lnTo>
                  <a:lnTo>
                    <a:pt x="3089" y="4961"/>
                  </a:lnTo>
                  <a:lnTo>
                    <a:pt x="3301" y="4787"/>
                  </a:lnTo>
                  <a:lnTo>
                    <a:pt x="3513" y="4652"/>
                  </a:lnTo>
                  <a:lnTo>
                    <a:pt x="3706" y="4517"/>
                  </a:lnTo>
                  <a:lnTo>
                    <a:pt x="3919" y="4382"/>
                  </a:lnTo>
                  <a:lnTo>
                    <a:pt x="4112" y="4285"/>
                  </a:lnTo>
                  <a:lnTo>
                    <a:pt x="4324" y="4208"/>
                  </a:lnTo>
                  <a:lnTo>
                    <a:pt x="4517" y="4131"/>
                  </a:lnTo>
                  <a:lnTo>
                    <a:pt x="4710" y="4073"/>
                  </a:lnTo>
                  <a:lnTo>
                    <a:pt x="4903" y="4015"/>
                  </a:lnTo>
                  <a:lnTo>
                    <a:pt x="5289" y="3957"/>
                  </a:lnTo>
                  <a:lnTo>
                    <a:pt x="5656" y="3938"/>
                  </a:lnTo>
                  <a:close/>
                  <a:moveTo>
                    <a:pt x="5675" y="3938"/>
                  </a:move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620" y="2953"/>
                  </a:lnTo>
                  <a:lnTo>
                    <a:pt x="11407" y="2953"/>
                  </a:lnTo>
                  <a:lnTo>
                    <a:pt x="11195" y="2992"/>
                  </a:lnTo>
                  <a:lnTo>
                    <a:pt x="10983" y="3031"/>
                  </a:lnTo>
                  <a:lnTo>
                    <a:pt x="10770" y="3089"/>
                  </a:lnTo>
                  <a:lnTo>
                    <a:pt x="10558" y="3166"/>
                  </a:lnTo>
                  <a:lnTo>
                    <a:pt x="10326" y="3243"/>
                  </a:lnTo>
                  <a:lnTo>
                    <a:pt x="10114" y="3359"/>
                  </a:lnTo>
                  <a:lnTo>
                    <a:pt x="9902" y="3475"/>
                  </a:lnTo>
                  <a:lnTo>
                    <a:pt x="9690" y="3610"/>
                  </a:lnTo>
                  <a:lnTo>
                    <a:pt x="9458" y="3764"/>
                  </a:lnTo>
                  <a:lnTo>
                    <a:pt x="9246" y="3938"/>
                  </a:lnTo>
                  <a:lnTo>
                    <a:pt x="9033" y="4131"/>
                  </a:lnTo>
                  <a:lnTo>
                    <a:pt x="8821" y="4343"/>
                  </a:lnTo>
                  <a:lnTo>
                    <a:pt x="8609" y="4594"/>
                  </a:lnTo>
                  <a:lnTo>
                    <a:pt x="8396" y="4845"/>
                  </a:lnTo>
                  <a:lnTo>
                    <a:pt x="8396" y="4845"/>
                  </a:lnTo>
                  <a:lnTo>
                    <a:pt x="8609" y="4594"/>
                  </a:lnTo>
                  <a:lnTo>
                    <a:pt x="8821" y="4343"/>
                  </a:lnTo>
                  <a:lnTo>
                    <a:pt x="9033" y="4131"/>
                  </a:lnTo>
                  <a:lnTo>
                    <a:pt x="9246" y="3938"/>
                  </a:lnTo>
                  <a:lnTo>
                    <a:pt x="9458" y="3764"/>
                  </a:lnTo>
                  <a:lnTo>
                    <a:pt x="9690" y="3610"/>
                  </a:lnTo>
                  <a:lnTo>
                    <a:pt x="9902" y="3475"/>
                  </a:lnTo>
                  <a:lnTo>
                    <a:pt x="10114" y="3359"/>
                  </a:lnTo>
                  <a:lnTo>
                    <a:pt x="10326" y="3243"/>
                  </a:lnTo>
                  <a:lnTo>
                    <a:pt x="10558" y="3166"/>
                  </a:lnTo>
                  <a:lnTo>
                    <a:pt x="10770" y="3089"/>
                  </a:lnTo>
                  <a:lnTo>
                    <a:pt x="10983" y="3031"/>
                  </a:lnTo>
                  <a:lnTo>
                    <a:pt x="11195" y="2992"/>
                  </a:lnTo>
                  <a:lnTo>
                    <a:pt x="11407" y="2953"/>
                  </a:lnTo>
                  <a:lnTo>
                    <a:pt x="11620" y="2953"/>
                  </a:lnTo>
                  <a:lnTo>
                    <a:pt x="11832" y="2934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close/>
                  <a:moveTo>
                    <a:pt x="18626" y="0"/>
                  </a:moveTo>
                  <a:lnTo>
                    <a:pt x="18626" y="0"/>
                  </a:lnTo>
                  <a:lnTo>
                    <a:pt x="18626" y="0"/>
                  </a:lnTo>
                  <a:lnTo>
                    <a:pt x="18259" y="97"/>
                  </a:lnTo>
                  <a:lnTo>
                    <a:pt x="17912" y="232"/>
                  </a:lnTo>
                  <a:lnTo>
                    <a:pt x="17584" y="386"/>
                  </a:lnTo>
                  <a:lnTo>
                    <a:pt x="17275" y="579"/>
                  </a:lnTo>
                  <a:lnTo>
                    <a:pt x="16985" y="772"/>
                  </a:lnTo>
                  <a:lnTo>
                    <a:pt x="16696" y="985"/>
                  </a:lnTo>
                  <a:lnTo>
                    <a:pt x="16445" y="1236"/>
                  </a:lnTo>
                  <a:lnTo>
                    <a:pt x="16213" y="1487"/>
                  </a:lnTo>
                  <a:lnTo>
                    <a:pt x="16001" y="1757"/>
                  </a:lnTo>
                  <a:lnTo>
                    <a:pt x="15808" y="2046"/>
                  </a:lnTo>
                  <a:lnTo>
                    <a:pt x="15654" y="2336"/>
                  </a:lnTo>
                  <a:lnTo>
                    <a:pt x="15518" y="2645"/>
                  </a:lnTo>
                  <a:lnTo>
                    <a:pt x="15422" y="2953"/>
                  </a:lnTo>
                  <a:lnTo>
                    <a:pt x="15345" y="3262"/>
                  </a:lnTo>
                  <a:lnTo>
                    <a:pt x="15287" y="3590"/>
                  </a:lnTo>
                  <a:lnTo>
                    <a:pt x="15268" y="3918"/>
                  </a:lnTo>
                  <a:lnTo>
                    <a:pt x="15268" y="3918"/>
                  </a:lnTo>
                  <a:lnTo>
                    <a:pt x="15287" y="3590"/>
                  </a:lnTo>
                  <a:lnTo>
                    <a:pt x="15345" y="3262"/>
                  </a:lnTo>
                  <a:lnTo>
                    <a:pt x="15422" y="2953"/>
                  </a:lnTo>
                  <a:lnTo>
                    <a:pt x="15518" y="2645"/>
                  </a:lnTo>
                  <a:lnTo>
                    <a:pt x="15654" y="2336"/>
                  </a:lnTo>
                  <a:lnTo>
                    <a:pt x="15808" y="2046"/>
                  </a:lnTo>
                  <a:lnTo>
                    <a:pt x="16001" y="1757"/>
                  </a:lnTo>
                  <a:lnTo>
                    <a:pt x="16213" y="1487"/>
                  </a:lnTo>
                  <a:lnTo>
                    <a:pt x="16445" y="1236"/>
                  </a:lnTo>
                  <a:lnTo>
                    <a:pt x="16696" y="985"/>
                  </a:lnTo>
                  <a:lnTo>
                    <a:pt x="16985" y="772"/>
                  </a:lnTo>
                  <a:lnTo>
                    <a:pt x="17275" y="579"/>
                  </a:lnTo>
                  <a:lnTo>
                    <a:pt x="17584" y="386"/>
                  </a:lnTo>
                  <a:lnTo>
                    <a:pt x="17912" y="232"/>
                  </a:lnTo>
                  <a:lnTo>
                    <a:pt x="18259" y="97"/>
                  </a:lnTo>
                  <a:lnTo>
                    <a:pt x="18626" y="0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11"/>
            <p:cNvSpPr/>
            <p:nvPr/>
          </p:nvSpPr>
          <p:spPr>
            <a:xfrm>
              <a:off x="4902175" y="4592400"/>
              <a:ext cx="44425" cy="39100"/>
            </a:xfrm>
            <a:custGeom>
              <a:avLst/>
              <a:gdLst/>
              <a:ahLst/>
              <a:cxnLst/>
              <a:rect l="l" t="t" r="r" b="b"/>
              <a:pathLst>
                <a:path w="1777" h="1564" fill="none" extrusionOk="0">
                  <a:moveTo>
                    <a:pt x="1776" y="0"/>
                  </a:moveTo>
                  <a:lnTo>
                    <a:pt x="1776" y="0"/>
                  </a:lnTo>
                  <a:lnTo>
                    <a:pt x="1487" y="20"/>
                  </a:lnTo>
                  <a:lnTo>
                    <a:pt x="1197" y="78"/>
                  </a:lnTo>
                  <a:lnTo>
                    <a:pt x="1043" y="116"/>
                  </a:lnTo>
                  <a:lnTo>
                    <a:pt x="908" y="155"/>
                  </a:lnTo>
                  <a:lnTo>
                    <a:pt x="753" y="232"/>
                  </a:lnTo>
                  <a:lnTo>
                    <a:pt x="618" y="309"/>
                  </a:lnTo>
                  <a:lnTo>
                    <a:pt x="483" y="386"/>
                  </a:lnTo>
                  <a:lnTo>
                    <a:pt x="367" y="502"/>
                  </a:lnTo>
                  <a:lnTo>
                    <a:pt x="271" y="618"/>
                  </a:lnTo>
                  <a:lnTo>
                    <a:pt x="174" y="772"/>
                  </a:lnTo>
                  <a:lnTo>
                    <a:pt x="116" y="927"/>
                  </a:lnTo>
                  <a:lnTo>
                    <a:pt x="58" y="1120"/>
                  </a:lnTo>
                  <a:lnTo>
                    <a:pt x="20" y="1332"/>
                  </a:lnTo>
                  <a:lnTo>
                    <a:pt x="1" y="1564"/>
                  </a:lnTo>
                  <a:lnTo>
                    <a:pt x="1" y="1564"/>
                  </a:lnTo>
                  <a:lnTo>
                    <a:pt x="20" y="1332"/>
                  </a:lnTo>
                  <a:lnTo>
                    <a:pt x="58" y="1120"/>
                  </a:lnTo>
                  <a:lnTo>
                    <a:pt x="116" y="927"/>
                  </a:lnTo>
                  <a:lnTo>
                    <a:pt x="174" y="772"/>
                  </a:lnTo>
                  <a:lnTo>
                    <a:pt x="271" y="618"/>
                  </a:lnTo>
                  <a:lnTo>
                    <a:pt x="367" y="502"/>
                  </a:lnTo>
                  <a:lnTo>
                    <a:pt x="483" y="386"/>
                  </a:lnTo>
                  <a:lnTo>
                    <a:pt x="618" y="309"/>
                  </a:lnTo>
                  <a:lnTo>
                    <a:pt x="753" y="232"/>
                  </a:lnTo>
                  <a:lnTo>
                    <a:pt x="908" y="155"/>
                  </a:lnTo>
                  <a:lnTo>
                    <a:pt x="1043" y="116"/>
                  </a:lnTo>
                  <a:lnTo>
                    <a:pt x="1197" y="78"/>
                  </a:lnTo>
                  <a:lnTo>
                    <a:pt x="1487" y="20"/>
                  </a:lnTo>
                  <a:lnTo>
                    <a:pt x="177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11"/>
            <p:cNvSpPr/>
            <p:nvPr/>
          </p:nvSpPr>
          <p:spPr>
            <a:xfrm>
              <a:off x="4948025" y="459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11"/>
            <p:cNvSpPr/>
            <p:nvPr/>
          </p:nvSpPr>
          <p:spPr>
            <a:xfrm>
              <a:off x="5111100" y="45769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11"/>
            <p:cNvSpPr/>
            <p:nvPr/>
          </p:nvSpPr>
          <p:spPr>
            <a:xfrm>
              <a:off x="5111600" y="45760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11"/>
            <p:cNvSpPr/>
            <p:nvPr/>
          </p:nvSpPr>
          <p:spPr>
            <a:xfrm>
              <a:off x="5284825" y="456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11"/>
            <p:cNvSpPr/>
            <p:nvPr/>
          </p:nvSpPr>
          <p:spPr>
            <a:xfrm>
              <a:off x="4964425" y="4552825"/>
              <a:ext cx="79150" cy="41050"/>
            </a:xfrm>
            <a:custGeom>
              <a:avLst/>
              <a:gdLst/>
              <a:ahLst/>
              <a:cxnLst/>
              <a:rect l="l" t="t" r="r" b="b"/>
              <a:pathLst>
                <a:path w="3166" h="1642" fill="none" extrusionOk="0">
                  <a:moveTo>
                    <a:pt x="3166" y="1"/>
                  </a:moveTo>
                  <a:lnTo>
                    <a:pt x="3166" y="1"/>
                  </a:lnTo>
                  <a:lnTo>
                    <a:pt x="2799" y="20"/>
                  </a:lnTo>
                  <a:lnTo>
                    <a:pt x="2413" y="78"/>
                  </a:lnTo>
                  <a:lnTo>
                    <a:pt x="2220" y="136"/>
                  </a:lnTo>
                  <a:lnTo>
                    <a:pt x="2027" y="194"/>
                  </a:lnTo>
                  <a:lnTo>
                    <a:pt x="1834" y="271"/>
                  </a:lnTo>
                  <a:lnTo>
                    <a:pt x="1622" y="348"/>
                  </a:lnTo>
                  <a:lnTo>
                    <a:pt x="1429" y="445"/>
                  </a:lnTo>
                  <a:lnTo>
                    <a:pt x="1216" y="580"/>
                  </a:lnTo>
                  <a:lnTo>
                    <a:pt x="1023" y="715"/>
                  </a:lnTo>
                  <a:lnTo>
                    <a:pt x="811" y="850"/>
                  </a:lnTo>
                  <a:lnTo>
                    <a:pt x="599" y="1024"/>
                  </a:lnTo>
                  <a:lnTo>
                    <a:pt x="406" y="1217"/>
                  </a:lnTo>
                  <a:lnTo>
                    <a:pt x="193" y="1429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193" y="1429"/>
                  </a:lnTo>
                  <a:lnTo>
                    <a:pt x="406" y="1217"/>
                  </a:lnTo>
                  <a:lnTo>
                    <a:pt x="599" y="1024"/>
                  </a:lnTo>
                  <a:lnTo>
                    <a:pt x="811" y="850"/>
                  </a:lnTo>
                  <a:lnTo>
                    <a:pt x="1023" y="715"/>
                  </a:lnTo>
                  <a:lnTo>
                    <a:pt x="1216" y="580"/>
                  </a:lnTo>
                  <a:lnTo>
                    <a:pt x="1429" y="445"/>
                  </a:lnTo>
                  <a:lnTo>
                    <a:pt x="1622" y="348"/>
                  </a:lnTo>
                  <a:lnTo>
                    <a:pt x="1834" y="271"/>
                  </a:lnTo>
                  <a:lnTo>
                    <a:pt x="2027" y="194"/>
                  </a:lnTo>
                  <a:lnTo>
                    <a:pt x="2220" y="136"/>
                  </a:lnTo>
                  <a:lnTo>
                    <a:pt x="2413" y="78"/>
                  </a:lnTo>
                  <a:lnTo>
                    <a:pt x="2799" y="20"/>
                  </a:lnTo>
                  <a:lnTo>
                    <a:pt x="316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11"/>
            <p:cNvSpPr/>
            <p:nvPr/>
          </p:nvSpPr>
          <p:spPr>
            <a:xfrm>
              <a:off x="5044025" y="45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11"/>
            <p:cNvSpPr/>
            <p:nvPr/>
          </p:nvSpPr>
          <p:spPr>
            <a:xfrm>
              <a:off x="5112075" y="4527750"/>
              <a:ext cx="85900" cy="47775"/>
            </a:xfrm>
            <a:custGeom>
              <a:avLst/>
              <a:gdLst/>
              <a:ahLst/>
              <a:cxnLst/>
              <a:rect l="l" t="t" r="r" b="b"/>
              <a:pathLst>
                <a:path w="3436" h="1911" fill="none" extrusionOk="0">
                  <a:moveTo>
                    <a:pt x="3436" y="0"/>
                  </a:moveTo>
                  <a:lnTo>
                    <a:pt x="3436" y="0"/>
                  </a:lnTo>
                  <a:lnTo>
                    <a:pt x="3224" y="19"/>
                  </a:lnTo>
                  <a:lnTo>
                    <a:pt x="3011" y="19"/>
                  </a:lnTo>
                  <a:lnTo>
                    <a:pt x="2799" y="58"/>
                  </a:lnTo>
                  <a:lnTo>
                    <a:pt x="2587" y="97"/>
                  </a:lnTo>
                  <a:lnTo>
                    <a:pt x="2374" y="155"/>
                  </a:lnTo>
                  <a:lnTo>
                    <a:pt x="2162" y="232"/>
                  </a:lnTo>
                  <a:lnTo>
                    <a:pt x="1930" y="309"/>
                  </a:lnTo>
                  <a:lnTo>
                    <a:pt x="1718" y="425"/>
                  </a:lnTo>
                  <a:lnTo>
                    <a:pt x="1506" y="541"/>
                  </a:lnTo>
                  <a:lnTo>
                    <a:pt x="1294" y="676"/>
                  </a:lnTo>
                  <a:lnTo>
                    <a:pt x="1062" y="830"/>
                  </a:lnTo>
                  <a:lnTo>
                    <a:pt x="850" y="1004"/>
                  </a:lnTo>
                  <a:lnTo>
                    <a:pt x="637" y="1197"/>
                  </a:lnTo>
                  <a:lnTo>
                    <a:pt x="425" y="1409"/>
                  </a:lnTo>
                  <a:lnTo>
                    <a:pt x="213" y="1660"/>
                  </a:lnTo>
                  <a:lnTo>
                    <a:pt x="0" y="1911"/>
                  </a:lnTo>
                  <a:lnTo>
                    <a:pt x="0" y="1911"/>
                  </a:lnTo>
                  <a:lnTo>
                    <a:pt x="213" y="1660"/>
                  </a:lnTo>
                  <a:lnTo>
                    <a:pt x="425" y="1409"/>
                  </a:lnTo>
                  <a:lnTo>
                    <a:pt x="637" y="1197"/>
                  </a:lnTo>
                  <a:lnTo>
                    <a:pt x="850" y="1004"/>
                  </a:lnTo>
                  <a:lnTo>
                    <a:pt x="1062" y="830"/>
                  </a:lnTo>
                  <a:lnTo>
                    <a:pt x="1294" y="676"/>
                  </a:lnTo>
                  <a:lnTo>
                    <a:pt x="1506" y="541"/>
                  </a:lnTo>
                  <a:lnTo>
                    <a:pt x="1718" y="425"/>
                  </a:lnTo>
                  <a:lnTo>
                    <a:pt x="1930" y="309"/>
                  </a:lnTo>
                  <a:lnTo>
                    <a:pt x="2162" y="232"/>
                  </a:lnTo>
                  <a:lnTo>
                    <a:pt x="2374" y="155"/>
                  </a:lnTo>
                  <a:lnTo>
                    <a:pt x="2587" y="97"/>
                  </a:lnTo>
                  <a:lnTo>
                    <a:pt x="2799" y="58"/>
                  </a:lnTo>
                  <a:lnTo>
                    <a:pt x="3011" y="19"/>
                  </a:lnTo>
                  <a:lnTo>
                    <a:pt x="3224" y="19"/>
                  </a:lnTo>
                  <a:lnTo>
                    <a:pt x="343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11"/>
            <p:cNvSpPr/>
            <p:nvPr/>
          </p:nvSpPr>
          <p:spPr>
            <a:xfrm>
              <a:off x="5197950" y="452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11"/>
            <p:cNvSpPr/>
            <p:nvPr/>
          </p:nvSpPr>
          <p:spPr>
            <a:xfrm>
              <a:off x="5283850" y="4454400"/>
              <a:ext cx="83975" cy="97975"/>
            </a:xfrm>
            <a:custGeom>
              <a:avLst/>
              <a:gdLst/>
              <a:ahLst/>
              <a:cxnLst/>
              <a:rect l="l" t="t" r="r" b="b"/>
              <a:pathLst>
                <a:path w="3359" h="3919" fill="none" extrusionOk="0">
                  <a:moveTo>
                    <a:pt x="3359" y="0"/>
                  </a:moveTo>
                  <a:lnTo>
                    <a:pt x="3359" y="0"/>
                  </a:lnTo>
                  <a:lnTo>
                    <a:pt x="3359" y="0"/>
                  </a:lnTo>
                  <a:lnTo>
                    <a:pt x="2992" y="97"/>
                  </a:lnTo>
                  <a:lnTo>
                    <a:pt x="2645" y="232"/>
                  </a:lnTo>
                  <a:lnTo>
                    <a:pt x="2317" y="386"/>
                  </a:lnTo>
                  <a:lnTo>
                    <a:pt x="2008" y="579"/>
                  </a:lnTo>
                  <a:lnTo>
                    <a:pt x="1718" y="772"/>
                  </a:lnTo>
                  <a:lnTo>
                    <a:pt x="1429" y="985"/>
                  </a:lnTo>
                  <a:lnTo>
                    <a:pt x="1178" y="1236"/>
                  </a:lnTo>
                  <a:lnTo>
                    <a:pt x="946" y="1487"/>
                  </a:lnTo>
                  <a:lnTo>
                    <a:pt x="734" y="1757"/>
                  </a:lnTo>
                  <a:lnTo>
                    <a:pt x="541" y="2046"/>
                  </a:lnTo>
                  <a:lnTo>
                    <a:pt x="387" y="2336"/>
                  </a:lnTo>
                  <a:lnTo>
                    <a:pt x="251" y="2645"/>
                  </a:lnTo>
                  <a:lnTo>
                    <a:pt x="155" y="2953"/>
                  </a:lnTo>
                  <a:lnTo>
                    <a:pt x="78" y="3262"/>
                  </a:lnTo>
                  <a:lnTo>
                    <a:pt x="20" y="3590"/>
                  </a:lnTo>
                  <a:lnTo>
                    <a:pt x="1" y="3918"/>
                  </a:lnTo>
                  <a:lnTo>
                    <a:pt x="1" y="3918"/>
                  </a:lnTo>
                  <a:lnTo>
                    <a:pt x="20" y="3590"/>
                  </a:lnTo>
                  <a:lnTo>
                    <a:pt x="78" y="3262"/>
                  </a:lnTo>
                  <a:lnTo>
                    <a:pt x="155" y="2953"/>
                  </a:lnTo>
                  <a:lnTo>
                    <a:pt x="251" y="2645"/>
                  </a:lnTo>
                  <a:lnTo>
                    <a:pt x="387" y="2336"/>
                  </a:lnTo>
                  <a:lnTo>
                    <a:pt x="541" y="2046"/>
                  </a:lnTo>
                  <a:lnTo>
                    <a:pt x="734" y="1757"/>
                  </a:lnTo>
                  <a:lnTo>
                    <a:pt x="946" y="1487"/>
                  </a:lnTo>
                  <a:lnTo>
                    <a:pt x="1178" y="1236"/>
                  </a:lnTo>
                  <a:lnTo>
                    <a:pt x="1429" y="985"/>
                  </a:lnTo>
                  <a:lnTo>
                    <a:pt x="1718" y="772"/>
                  </a:lnTo>
                  <a:lnTo>
                    <a:pt x="2008" y="579"/>
                  </a:lnTo>
                  <a:lnTo>
                    <a:pt x="2317" y="386"/>
                  </a:lnTo>
                  <a:lnTo>
                    <a:pt x="2645" y="232"/>
                  </a:lnTo>
                  <a:lnTo>
                    <a:pt x="2992" y="97"/>
                  </a:lnTo>
                  <a:lnTo>
                    <a:pt x="3359" y="0"/>
                  </a:lnTo>
                  <a:lnTo>
                    <a:pt x="335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11"/>
            <p:cNvSpPr/>
            <p:nvPr/>
          </p:nvSpPr>
          <p:spPr>
            <a:xfrm>
              <a:off x="4982275" y="4665250"/>
              <a:ext cx="519700" cy="193525"/>
            </a:xfrm>
            <a:custGeom>
              <a:avLst/>
              <a:gdLst/>
              <a:ahLst/>
              <a:cxnLst/>
              <a:rect l="l" t="t" r="r" b="b"/>
              <a:pathLst>
                <a:path w="20788" h="7741" extrusionOk="0">
                  <a:moveTo>
                    <a:pt x="0" y="7741"/>
                  </a:move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close/>
                  <a:moveTo>
                    <a:pt x="20" y="7741"/>
                  </a:move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39" y="7721"/>
                  </a:lnTo>
                  <a:lnTo>
                    <a:pt x="39" y="7721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36" y="7702"/>
                  </a:move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004" y="7548"/>
                  </a:lnTo>
                  <a:lnTo>
                    <a:pt x="753" y="7567"/>
                  </a:lnTo>
                  <a:lnTo>
                    <a:pt x="464" y="7605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464" y="7605"/>
                  </a:lnTo>
                  <a:lnTo>
                    <a:pt x="753" y="7567"/>
                  </a:lnTo>
                  <a:lnTo>
                    <a:pt x="1004" y="7548"/>
                  </a:lnTo>
                  <a:lnTo>
                    <a:pt x="1178" y="7528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664" y="6235"/>
                  </a:lnTo>
                  <a:lnTo>
                    <a:pt x="2432" y="6274"/>
                  </a:lnTo>
                  <a:lnTo>
                    <a:pt x="2201" y="6351"/>
                  </a:lnTo>
                  <a:lnTo>
                    <a:pt x="1988" y="6467"/>
                  </a:lnTo>
                  <a:lnTo>
                    <a:pt x="1873" y="6544"/>
                  </a:lnTo>
                  <a:lnTo>
                    <a:pt x="1776" y="6640"/>
                  </a:lnTo>
                  <a:lnTo>
                    <a:pt x="1680" y="6737"/>
                  </a:lnTo>
                  <a:lnTo>
                    <a:pt x="1583" y="6853"/>
                  </a:lnTo>
                  <a:lnTo>
                    <a:pt x="1506" y="6988"/>
                  </a:lnTo>
                  <a:lnTo>
                    <a:pt x="1429" y="7142"/>
                  </a:lnTo>
                  <a:lnTo>
                    <a:pt x="1352" y="7316"/>
                  </a:lnTo>
                  <a:lnTo>
                    <a:pt x="1294" y="7490"/>
                  </a:lnTo>
                  <a:lnTo>
                    <a:pt x="1294" y="7490"/>
                  </a:lnTo>
                  <a:lnTo>
                    <a:pt x="1352" y="7316"/>
                  </a:lnTo>
                  <a:lnTo>
                    <a:pt x="1429" y="7142"/>
                  </a:lnTo>
                  <a:lnTo>
                    <a:pt x="1506" y="6988"/>
                  </a:lnTo>
                  <a:lnTo>
                    <a:pt x="1583" y="6853"/>
                  </a:lnTo>
                  <a:lnTo>
                    <a:pt x="1680" y="6737"/>
                  </a:lnTo>
                  <a:lnTo>
                    <a:pt x="1776" y="6640"/>
                  </a:lnTo>
                  <a:lnTo>
                    <a:pt x="1873" y="6544"/>
                  </a:lnTo>
                  <a:lnTo>
                    <a:pt x="1988" y="6467"/>
                  </a:lnTo>
                  <a:lnTo>
                    <a:pt x="2201" y="6351"/>
                  </a:lnTo>
                  <a:lnTo>
                    <a:pt x="2432" y="6274"/>
                  </a:lnTo>
                  <a:lnTo>
                    <a:pt x="2664" y="6235"/>
                  </a:lnTo>
                  <a:lnTo>
                    <a:pt x="2876" y="6216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close/>
                  <a:moveTo>
                    <a:pt x="20749" y="4749"/>
                  </a:move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close/>
                  <a:moveTo>
                    <a:pt x="20787" y="4730"/>
                  </a:move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close/>
                  <a:moveTo>
                    <a:pt x="2703" y="3668"/>
                  </a:moveTo>
                  <a:lnTo>
                    <a:pt x="2703" y="3668"/>
                  </a:lnTo>
                  <a:lnTo>
                    <a:pt x="2703" y="3919"/>
                  </a:lnTo>
                  <a:lnTo>
                    <a:pt x="2741" y="4189"/>
                  </a:lnTo>
                  <a:lnTo>
                    <a:pt x="2799" y="4440"/>
                  </a:lnTo>
                  <a:lnTo>
                    <a:pt x="2857" y="4672"/>
                  </a:lnTo>
                  <a:lnTo>
                    <a:pt x="2934" y="4903"/>
                  </a:lnTo>
                  <a:lnTo>
                    <a:pt x="3011" y="5135"/>
                  </a:lnTo>
                  <a:lnTo>
                    <a:pt x="3204" y="5540"/>
                  </a:lnTo>
                  <a:lnTo>
                    <a:pt x="3397" y="5888"/>
                  </a:lnTo>
                  <a:lnTo>
                    <a:pt x="3552" y="6139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552" y="6139"/>
                  </a:lnTo>
                  <a:lnTo>
                    <a:pt x="3397" y="5888"/>
                  </a:lnTo>
                  <a:lnTo>
                    <a:pt x="3204" y="5540"/>
                  </a:lnTo>
                  <a:lnTo>
                    <a:pt x="3011" y="5135"/>
                  </a:lnTo>
                  <a:lnTo>
                    <a:pt x="2934" y="4903"/>
                  </a:lnTo>
                  <a:lnTo>
                    <a:pt x="2857" y="4672"/>
                  </a:lnTo>
                  <a:lnTo>
                    <a:pt x="2799" y="4440"/>
                  </a:lnTo>
                  <a:lnTo>
                    <a:pt x="2741" y="4189"/>
                  </a:lnTo>
                  <a:lnTo>
                    <a:pt x="2703" y="3919"/>
                  </a:lnTo>
                  <a:lnTo>
                    <a:pt x="2703" y="3668"/>
                  </a:lnTo>
                  <a:close/>
                  <a:moveTo>
                    <a:pt x="7895" y="2510"/>
                  </a:moveTo>
                  <a:lnTo>
                    <a:pt x="7895" y="2510"/>
                  </a:lnTo>
                  <a:lnTo>
                    <a:pt x="7895" y="2529"/>
                  </a:lnTo>
                  <a:lnTo>
                    <a:pt x="7895" y="2529"/>
                  </a:lnTo>
                  <a:lnTo>
                    <a:pt x="7895" y="2510"/>
                  </a:lnTo>
                  <a:close/>
                  <a:moveTo>
                    <a:pt x="3455" y="1892"/>
                  </a:moveTo>
                  <a:lnTo>
                    <a:pt x="3455" y="1892"/>
                  </a:lnTo>
                  <a:lnTo>
                    <a:pt x="3436" y="1912"/>
                  </a:lnTo>
                  <a:lnTo>
                    <a:pt x="3436" y="1912"/>
                  </a:lnTo>
                  <a:lnTo>
                    <a:pt x="3455" y="1892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806" y="1275"/>
                  </a:lnTo>
                  <a:lnTo>
                    <a:pt x="4613" y="1294"/>
                  </a:lnTo>
                  <a:lnTo>
                    <a:pt x="4420" y="1352"/>
                  </a:lnTo>
                  <a:lnTo>
                    <a:pt x="4227" y="1410"/>
                  </a:lnTo>
                  <a:lnTo>
                    <a:pt x="4034" y="1487"/>
                  </a:lnTo>
                  <a:lnTo>
                    <a:pt x="3841" y="1603"/>
                  </a:lnTo>
                  <a:lnTo>
                    <a:pt x="3648" y="1719"/>
                  </a:lnTo>
                  <a:lnTo>
                    <a:pt x="3475" y="1873"/>
                  </a:lnTo>
                  <a:lnTo>
                    <a:pt x="3475" y="1873"/>
                  </a:lnTo>
                  <a:lnTo>
                    <a:pt x="3648" y="1719"/>
                  </a:lnTo>
                  <a:lnTo>
                    <a:pt x="3841" y="1603"/>
                  </a:lnTo>
                  <a:lnTo>
                    <a:pt x="4034" y="1487"/>
                  </a:lnTo>
                  <a:lnTo>
                    <a:pt x="4227" y="1410"/>
                  </a:lnTo>
                  <a:lnTo>
                    <a:pt x="4420" y="1352"/>
                  </a:lnTo>
                  <a:lnTo>
                    <a:pt x="4613" y="1294"/>
                  </a:lnTo>
                  <a:lnTo>
                    <a:pt x="4806" y="1275"/>
                  </a:lnTo>
                  <a:lnTo>
                    <a:pt x="4999" y="1275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253" y="445"/>
                  </a:lnTo>
                  <a:lnTo>
                    <a:pt x="11041" y="464"/>
                  </a:lnTo>
                  <a:lnTo>
                    <a:pt x="10809" y="503"/>
                  </a:lnTo>
                  <a:lnTo>
                    <a:pt x="10597" y="541"/>
                  </a:lnTo>
                  <a:lnTo>
                    <a:pt x="10365" y="599"/>
                  </a:lnTo>
                  <a:lnTo>
                    <a:pt x="10133" y="676"/>
                  </a:lnTo>
                  <a:lnTo>
                    <a:pt x="9902" y="773"/>
                  </a:lnTo>
                  <a:lnTo>
                    <a:pt x="9689" y="869"/>
                  </a:lnTo>
                  <a:lnTo>
                    <a:pt x="9458" y="1005"/>
                  </a:lnTo>
                  <a:lnTo>
                    <a:pt x="9226" y="1140"/>
                  </a:lnTo>
                  <a:lnTo>
                    <a:pt x="8995" y="1313"/>
                  </a:lnTo>
                  <a:lnTo>
                    <a:pt x="8782" y="1506"/>
                  </a:lnTo>
                  <a:lnTo>
                    <a:pt x="8551" y="1719"/>
                  </a:lnTo>
                  <a:lnTo>
                    <a:pt x="8338" y="1950"/>
                  </a:lnTo>
                  <a:lnTo>
                    <a:pt x="8126" y="2201"/>
                  </a:lnTo>
                  <a:lnTo>
                    <a:pt x="7914" y="2491"/>
                  </a:lnTo>
                  <a:lnTo>
                    <a:pt x="7914" y="2491"/>
                  </a:lnTo>
                  <a:lnTo>
                    <a:pt x="8126" y="2201"/>
                  </a:lnTo>
                  <a:lnTo>
                    <a:pt x="8338" y="1950"/>
                  </a:lnTo>
                  <a:lnTo>
                    <a:pt x="8551" y="1719"/>
                  </a:lnTo>
                  <a:lnTo>
                    <a:pt x="8782" y="1506"/>
                  </a:lnTo>
                  <a:lnTo>
                    <a:pt x="8995" y="1313"/>
                  </a:lnTo>
                  <a:lnTo>
                    <a:pt x="9226" y="1140"/>
                  </a:lnTo>
                  <a:lnTo>
                    <a:pt x="9458" y="1005"/>
                  </a:lnTo>
                  <a:lnTo>
                    <a:pt x="9689" y="869"/>
                  </a:lnTo>
                  <a:lnTo>
                    <a:pt x="9902" y="773"/>
                  </a:lnTo>
                  <a:lnTo>
                    <a:pt x="10133" y="676"/>
                  </a:lnTo>
                  <a:lnTo>
                    <a:pt x="10365" y="599"/>
                  </a:lnTo>
                  <a:lnTo>
                    <a:pt x="10597" y="541"/>
                  </a:lnTo>
                  <a:lnTo>
                    <a:pt x="10809" y="503"/>
                  </a:lnTo>
                  <a:lnTo>
                    <a:pt x="11041" y="464"/>
                  </a:lnTo>
                  <a:lnTo>
                    <a:pt x="11253" y="445"/>
                  </a:lnTo>
                  <a:lnTo>
                    <a:pt x="11465" y="44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6773" y="20"/>
                  </a:lnTo>
                  <a:lnTo>
                    <a:pt x="16406" y="59"/>
                  </a:lnTo>
                  <a:lnTo>
                    <a:pt x="16039" y="155"/>
                  </a:lnTo>
                  <a:lnTo>
                    <a:pt x="15673" y="290"/>
                  </a:lnTo>
                  <a:lnTo>
                    <a:pt x="15306" y="464"/>
                  </a:lnTo>
                  <a:lnTo>
                    <a:pt x="14920" y="676"/>
                  </a:lnTo>
                  <a:lnTo>
                    <a:pt x="14553" y="927"/>
                  </a:lnTo>
                  <a:lnTo>
                    <a:pt x="14187" y="1236"/>
                  </a:lnTo>
                  <a:lnTo>
                    <a:pt x="14187" y="1236"/>
                  </a:lnTo>
                  <a:lnTo>
                    <a:pt x="14553" y="927"/>
                  </a:lnTo>
                  <a:lnTo>
                    <a:pt x="14920" y="676"/>
                  </a:lnTo>
                  <a:lnTo>
                    <a:pt x="15306" y="464"/>
                  </a:lnTo>
                  <a:lnTo>
                    <a:pt x="15673" y="290"/>
                  </a:lnTo>
                  <a:lnTo>
                    <a:pt x="16039" y="155"/>
                  </a:lnTo>
                  <a:lnTo>
                    <a:pt x="16406" y="59"/>
                  </a:lnTo>
                  <a:lnTo>
                    <a:pt x="16773" y="20"/>
                  </a:lnTo>
                  <a:lnTo>
                    <a:pt x="17120" y="1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7120" y="1"/>
                  </a:lnTo>
                  <a:lnTo>
                    <a:pt x="17140" y="1"/>
                  </a:lnTo>
                  <a:lnTo>
                    <a:pt x="17140" y="1"/>
                  </a:lnTo>
                  <a:lnTo>
                    <a:pt x="171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11"/>
            <p:cNvSpPr/>
            <p:nvPr/>
          </p:nvSpPr>
          <p:spPr>
            <a:xfrm>
              <a:off x="4982275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11"/>
            <p:cNvSpPr/>
            <p:nvPr/>
          </p:nvSpPr>
          <p:spPr>
            <a:xfrm>
              <a:off x="4982750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11"/>
            <p:cNvSpPr/>
            <p:nvPr/>
          </p:nvSpPr>
          <p:spPr>
            <a:xfrm>
              <a:off x="4983250" y="4857775"/>
              <a:ext cx="1950" cy="525"/>
            </a:xfrm>
            <a:custGeom>
              <a:avLst/>
              <a:gdLst/>
              <a:ahLst/>
              <a:cxnLst/>
              <a:rect l="l" t="t" r="r" b="b"/>
              <a:pathLst>
                <a:path w="78" h="21" fill="none" extrusionOk="0">
                  <a:moveTo>
                    <a:pt x="77" y="1"/>
                  </a:moveTo>
                  <a:lnTo>
                    <a:pt x="77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11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11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11"/>
            <p:cNvSpPr/>
            <p:nvPr/>
          </p:nvSpPr>
          <p:spPr>
            <a:xfrm>
              <a:off x="4985650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11"/>
            <p:cNvSpPr/>
            <p:nvPr/>
          </p:nvSpPr>
          <p:spPr>
            <a:xfrm>
              <a:off x="4985650" y="4853450"/>
              <a:ext cx="26075" cy="4350"/>
            </a:xfrm>
            <a:custGeom>
              <a:avLst/>
              <a:gdLst/>
              <a:ahLst/>
              <a:cxnLst/>
              <a:rect l="l" t="t" r="r" b="b"/>
              <a:pathLst>
                <a:path w="1043" h="174" fill="none" extrusionOk="0">
                  <a:moveTo>
                    <a:pt x="1043" y="0"/>
                  </a:moveTo>
                  <a:lnTo>
                    <a:pt x="1043" y="0"/>
                  </a:lnTo>
                  <a:lnTo>
                    <a:pt x="869" y="20"/>
                  </a:lnTo>
                  <a:lnTo>
                    <a:pt x="618" y="39"/>
                  </a:lnTo>
                  <a:lnTo>
                    <a:pt x="329" y="77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29" y="77"/>
                  </a:lnTo>
                  <a:lnTo>
                    <a:pt x="618" y="39"/>
                  </a:lnTo>
                  <a:lnTo>
                    <a:pt x="869" y="20"/>
                  </a:lnTo>
                  <a:lnTo>
                    <a:pt x="104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11"/>
            <p:cNvSpPr/>
            <p:nvPr/>
          </p:nvSpPr>
          <p:spPr>
            <a:xfrm>
              <a:off x="5011700" y="485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11"/>
            <p:cNvSpPr/>
            <p:nvPr/>
          </p:nvSpPr>
          <p:spPr>
            <a:xfrm>
              <a:off x="5014600" y="4820625"/>
              <a:ext cx="39600" cy="31875"/>
            </a:xfrm>
            <a:custGeom>
              <a:avLst/>
              <a:gdLst/>
              <a:ahLst/>
              <a:cxnLst/>
              <a:rect l="l" t="t" r="r" b="b"/>
              <a:pathLst>
                <a:path w="1584" h="1275" fill="none" extrusionOk="0">
                  <a:moveTo>
                    <a:pt x="1583" y="1"/>
                  </a:moveTo>
                  <a:lnTo>
                    <a:pt x="1583" y="1"/>
                  </a:lnTo>
                  <a:lnTo>
                    <a:pt x="1371" y="20"/>
                  </a:lnTo>
                  <a:lnTo>
                    <a:pt x="1139" y="59"/>
                  </a:lnTo>
                  <a:lnTo>
                    <a:pt x="908" y="136"/>
                  </a:lnTo>
                  <a:lnTo>
                    <a:pt x="695" y="252"/>
                  </a:lnTo>
                  <a:lnTo>
                    <a:pt x="580" y="329"/>
                  </a:lnTo>
                  <a:lnTo>
                    <a:pt x="483" y="425"/>
                  </a:lnTo>
                  <a:lnTo>
                    <a:pt x="387" y="522"/>
                  </a:lnTo>
                  <a:lnTo>
                    <a:pt x="290" y="638"/>
                  </a:lnTo>
                  <a:lnTo>
                    <a:pt x="213" y="773"/>
                  </a:lnTo>
                  <a:lnTo>
                    <a:pt x="136" y="927"/>
                  </a:lnTo>
                  <a:lnTo>
                    <a:pt x="59" y="1101"/>
                  </a:lnTo>
                  <a:lnTo>
                    <a:pt x="1" y="1275"/>
                  </a:lnTo>
                  <a:lnTo>
                    <a:pt x="1" y="1275"/>
                  </a:lnTo>
                  <a:lnTo>
                    <a:pt x="59" y="1101"/>
                  </a:lnTo>
                  <a:lnTo>
                    <a:pt x="136" y="927"/>
                  </a:lnTo>
                  <a:lnTo>
                    <a:pt x="213" y="773"/>
                  </a:lnTo>
                  <a:lnTo>
                    <a:pt x="290" y="638"/>
                  </a:lnTo>
                  <a:lnTo>
                    <a:pt x="387" y="522"/>
                  </a:lnTo>
                  <a:lnTo>
                    <a:pt x="483" y="425"/>
                  </a:lnTo>
                  <a:lnTo>
                    <a:pt x="580" y="329"/>
                  </a:lnTo>
                  <a:lnTo>
                    <a:pt x="695" y="252"/>
                  </a:lnTo>
                  <a:lnTo>
                    <a:pt x="908" y="136"/>
                  </a:lnTo>
                  <a:lnTo>
                    <a:pt x="1139" y="59"/>
                  </a:lnTo>
                  <a:lnTo>
                    <a:pt x="1371" y="20"/>
                  </a:lnTo>
                  <a:lnTo>
                    <a:pt x="158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11"/>
            <p:cNvSpPr/>
            <p:nvPr/>
          </p:nvSpPr>
          <p:spPr>
            <a:xfrm>
              <a:off x="5054175" y="482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11"/>
            <p:cNvSpPr/>
            <p:nvPr/>
          </p:nvSpPr>
          <p:spPr>
            <a:xfrm>
              <a:off x="5500975" y="478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11"/>
            <p:cNvSpPr/>
            <p:nvPr/>
          </p:nvSpPr>
          <p:spPr>
            <a:xfrm>
              <a:off x="5501950" y="478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11"/>
            <p:cNvSpPr/>
            <p:nvPr/>
          </p:nvSpPr>
          <p:spPr>
            <a:xfrm>
              <a:off x="5049825" y="4756950"/>
              <a:ext cx="25125" cy="67575"/>
            </a:xfrm>
            <a:custGeom>
              <a:avLst/>
              <a:gdLst/>
              <a:ahLst/>
              <a:cxnLst/>
              <a:rect l="l" t="t" r="r" b="b"/>
              <a:pathLst>
                <a:path w="1005" h="2703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51"/>
                  </a:lnTo>
                  <a:lnTo>
                    <a:pt x="39" y="521"/>
                  </a:lnTo>
                  <a:lnTo>
                    <a:pt x="97" y="772"/>
                  </a:lnTo>
                  <a:lnTo>
                    <a:pt x="155" y="1004"/>
                  </a:lnTo>
                  <a:lnTo>
                    <a:pt x="232" y="1235"/>
                  </a:lnTo>
                  <a:lnTo>
                    <a:pt x="309" y="1467"/>
                  </a:lnTo>
                  <a:lnTo>
                    <a:pt x="502" y="1872"/>
                  </a:lnTo>
                  <a:lnTo>
                    <a:pt x="695" y="2220"/>
                  </a:lnTo>
                  <a:lnTo>
                    <a:pt x="850" y="2471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850" y="2471"/>
                  </a:lnTo>
                  <a:lnTo>
                    <a:pt x="695" y="2220"/>
                  </a:lnTo>
                  <a:lnTo>
                    <a:pt x="502" y="1872"/>
                  </a:lnTo>
                  <a:lnTo>
                    <a:pt x="309" y="1467"/>
                  </a:lnTo>
                  <a:lnTo>
                    <a:pt x="232" y="1235"/>
                  </a:lnTo>
                  <a:lnTo>
                    <a:pt x="155" y="1004"/>
                  </a:lnTo>
                  <a:lnTo>
                    <a:pt x="97" y="772"/>
                  </a:lnTo>
                  <a:lnTo>
                    <a:pt x="39" y="521"/>
                  </a:lnTo>
                  <a:lnTo>
                    <a:pt x="1" y="251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11"/>
            <p:cNvSpPr/>
            <p:nvPr/>
          </p:nvSpPr>
          <p:spPr>
            <a:xfrm>
              <a:off x="5179625" y="47279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11"/>
            <p:cNvSpPr/>
            <p:nvPr/>
          </p:nvSpPr>
          <p:spPr>
            <a:xfrm>
              <a:off x="5068175" y="4712550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11"/>
            <p:cNvSpPr/>
            <p:nvPr/>
          </p:nvSpPr>
          <p:spPr>
            <a:xfrm>
              <a:off x="5069125" y="4697100"/>
              <a:ext cx="38150" cy="15000"/>
            </a:xfrm>
            <a:custGeom>
              <a:avLst/>
              <a:gdLst/>
              <a:ahLst/>
              <a:cxnLst/>
              <a:rect l="l" t="t" r="r" b="b"/>
              <a:pathLst>
                <a:path w="1526" h="600" fill="none" extrusionOk="0">
                  <a:moveTo>
                    <a:pt x="1525" y="1"/>
                  </a:moveTo>
                  <a:lnTo>
                    <a:pt x="1525" y="1"/>
                  </a:lnTo>
                  <a:lnTo>
                    <a:pt x="1332" y="1"/>
                  </a:lnTo>
                  <a:lnTo>
                    <a:pt x="1139" y="20"/>
                  </a:lnTo>
                  <a:lnTo>
                    <a:pt x="946" y="78"/>
                  </a:lnTo>
                  <a:lnTo>
                    <a:pt x="753" y="136"/>
                  </a:lnTo>
                  <a:lnTo>
                    <a:pt x="560" y="213"/>
                  </a:lnTo>
                  <a:lnTo>
                    <a:pt x="367" y="329"/>
                  </a:lnTo>
                  <a:lnTo>
                    <a:pt x="174" y="445"/>
                  </a:lnTo>
                  <a:lnTo>
                    <a:pt x="1" y="599"/>
                  </a:lnTo>
                  <a:lnTo>
                    <a:pt x="1" y="599"/>
                  </a:lnTo>
                  <a:lnTo>
                    <a:pt x="174" y="445"/>
                  </a:lnTo>
                  <a:lnTo>
                    <a:pt x="367" y="329"/>
                  </a:lnTo>
                  <a:lnTo>
                    <a:pt x="560" y="213"/>
                  </a:lnTo>
                  <a:lnTo>
                    <a:pt x="753" y="136"/>
                  </a:lnTo>
                  <a:lnTo>
                    <a:pt x="946" y="78"/>
                  </a:lnTo>
                  <a:lnTo>
                    <a:pt x="1139" y="20"/>
                  </a:lnTo>
                  <a:lnTo>
                    <a:pt x="1332" y="1"/>
                  </a:lnTo>
                  <a:lnTo>
                    <a:pt x="15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11"/>
            <p:cNvSpPr/>
            <p:nvPr/>
          </p:nvSpPr>
          <p:spPr>
            <a:xfrm>
              <a:off x="5107250" y="469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11"/>
            <p:cNvSpPr/>
            <p:nvPr/>
          </p:nvSpPr>
          <p:spPr>
            <a:xfrm>
              <a:off x="5180100" y="4676350"/>
              <a:ext cx="88825" cy="51175"/>
            </a:xfrm>
            <a:custGeom>
              <a:avLst/>
              <a:gdLst/>
              <a:ahLst/>
              <a:cxnLst/>
              <a:rect l="l" t="t" r="r" b="b"/>
              <a:pathLst>
                <a:path w="3553" h="2047" fill="none" extrusionOk="0">
                  <a:moveTo>
                    <a:pt x="3552" y="1"/>
                  </a:moveTo>
                  <a:lnTo>
                    <a:pt x="3552" y="1"/>
                  </a:lnTo>
                  <a:lnTo>
                    <a:pt x="3340" y="1"/>
                  </a:lnTo>
                  <a:lnTo>
                    <a:pt x="3128" y="20"/>
                  </a:lnTo>
                  <a:lnTo>
                    <a:pt x="2896" y="59"/>
                  </a:lnTo>
                  <a:lnTo>
                    <a:pt x="2684" y="97"/>
                  </a:lnTo>
                  <a:lnTo>
                    <a:pt x="2452" y="155"/>
                  </a:lnTo>
                  <a:lnTo>
                    <a:pt x="2220" y="232"/>
                  </a:lnTo>
                  <a:lnTo>
                    <a:pt x="1989" y="329"/>
                  </a:lnTo>
                  <a:lnTo>
                    <a:pt x="1776" y="425"/>
                  </a:lnTo>
                  <a:lnTo>
                    <a:pt x="1545" y="561"/>
                  </a:lnTo>
                  <a:lnTo>
                    <a:pt x="1313" y="696"/>
                  </a:lnTo>
                  <a:lnTo>
                    <a:pt x="1082" y="869"/>
                  </a:lnTo>
                  <a:lnTo>
                    <a:pt x="869" y="1062"/>
                  </a:lnTo>
                  <a:lnTo>
                    <a:pt x="638" y="1275"/>
                  </a:lnTo>
                  <a:lnTo>
                    <a:pt x="425" y="1506"/>
                  </a:lnTo>
                  <a:lnTo>
                    <a:pt x="213" y="1757"/>
                  </a:lnTo>
                  <a:lnTo>
                    <a:pt x="1" y="2047"/>
                  </a:lnTo>
                  <a:lnTo>
                    <a:pt x="1" y="2047"/>
                  </a:lnTo>
                  <a:lnTo>
                    <a:pt x="213" y="1757"/>
                  </a:lnTo>
                  <a:lnTo>
                    <a:pt x="425" y="1506"/>
                  </a:lnTo>
                  <a:lnTo>
                    <a:pt x="638" y="1275"/>
                  </a:lnTo>
                  <a:lnTo>
                    <a:pt x="869" y="1062"/>
                  </a:lnTo>
                  <a:lnTo>
                    <a:pt x="1082" y="869"/>
                  </a:lnTo>
                  <a:lnTo>
                    <a:pt x="1313" y="696"/>
                  </a:lnTo>
                  <a:lnTo>
                    <a:pt x="1545" y="561"/>
                  </a:lnTo>
                  <a:lnTo>
                    <a:pt x="1776" y="425"/>
                  </a:lnTo>
                  <a:lnTo>
                    <a:pt x="1989" y="329"/>
                  </a:lnTo>
                  <a:lnTo>
                    <a:pt x="2220" y="232"/>
                  </a:lnTo>
                  <a:lnTo>
                    <a:pt x="2452" y="155"/>
                  </a:lnTo>
                  <a:lnTo>
                    <a:pt x="2684" y="97"/>
                  </a:lnTo>
                  <a:lnTo>
                    <a:pt x="2896" y="59"/>
                  </a:lnTo>
                  <a:lnTo>
                    <a:pt x="3128" y="20"/>
                  </a:lnTo>
                  <a:lnTo>
                    <a:pt x="3340" y="1"/>
                  </a:lnTo>
                  <a:lnTo>
                    <a:pt x="355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11"/>
            <p:cNvSpPr/>
            <p:nvPr/>
          </p:nvSpPr>
          <p:spPr>
            <a:xfrm>
              <a:off x="5268900" y="467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11"/>
            <p:cNvSpPr/>
            <p:nvPr/>
          </p:nvSpPr>
          <p:spPr>
            <a:xfrm>
              <a:off x="5336925" y="4665250"/>
              <a:ext cx="73375" cy="30925"/>
            </a:xfrm>
            <a:custGeom>
              <a:avLst/>
              <a:gdLst/>
              <a:ahLst/>
              <a:cxnLst/>
              <a:rect l="l" t="t" r="r" b="b"/>
              <a:pathLst>
                <a:path w="2935" h="1237" fill="none" extrusionOk="0">
                  <a:moveTo>
                    <a:pt x="2934" y="1"/>
                  </a:moveTo>
                  <a:lnTo>
                    <a:pt x="2934" y="1"/>
                  </a:lnTo>
                  <a:lnTo>
                    <a:pt x="2587" y="20"/>
                  </a:lnTo>
                  <a:lnTo>
                    <a:pt x="2220" y="59"/>
                  </a:lnTo>
                  <a:lnTo>
                    <a:pt x="1853" y="155"/>
                  </a:lnTo>
                  <a:lnTo>
                    <a:pt x="1487" y="290"/>
                  </a:lnTo>
                  <a:lnTo>
                    <a:pt x="1120" y="464"/>
                  </a:lnTo>
                  <a:lnTo>
                    <a:pt x="734" y="676"/>
                  </a:lnTo>
                  <a:lnTo>
                    <a:pt x="367" y="927"/>
                  </a:lnTo>
                  <a:lnTo>
                    <a:pt x="1" y="1236"/>
                  </a:lnTo>
                  <a:lnTo>
                    <a:pt x="1" y="1236"/>
                  </a:lnTo>
                  <a:lnTo>
                    <a:pt x="367" y="927"/>
                  </a:lnTo>
                  <a:lnTo>
                    <a:pt x="734" y="676"/>
                  </a:lnTo>
                  <a:lnTo>
                    <a:pt x="1120" y="464"/>
                  </a:lnTo>
                  <a:lnTo>
                    <a:pt x="1487" y="290"/>
                  </a:lnTo>
                  <a:lnTo>
                    <a:pt x="1853" y="155"/>
                  </a:lnTo>
                  <a:lnTo>
                    <a:pt x="2220" y="59"/>
                  </a:lnTo>
                  <a:lnTo>
                    <a:pt x="2587" y="20"/>
                  </a:lnTo>
                  <a:lnTo>
                    <a:pt x="293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11"/>
            <p:cNvSpPr/>
            <p:nvPr/>
          </p:nvSpPr>
          <p:spPr>
            <a:xfrm>
              <a:off x="5410275" y="46652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11"/>
            <p:cNvSpPr/>
            <p:nvPr/>
          </p:nvSpPr>
          <p:spPr>
            <a:xfrm>
              <a:off x="5500975" y="4784450"/>
              <a:ext cx="170850" cy="91225"/>
            </a:xfrm>
            <a:custGeom>
              <a:avLst/>
              <a:gdLst/>
              <a:ahLst/>
              <a:cxnLst/>
              <a:rect l="l" t="t" r="r" b="b"/>
              <a:pathLst>
                <a:path w="6834" h="3649" extrusionOk="0">
                  <a:moveTo>
                    <a:pt x="6814" y="3455"/>
                  </a:moveTo>
                  <a:lnTo>
                    <a:pt x="6814" y="3455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14" y="34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321" y="1274"/>
                  </a:lnTo>
                  <a:lnTo>
                    <a:pt x="2935" y="1332"/>
                  </a:lnTo>
                  <a:lnTo>
                    <a:pt x="2510" y="1448"/>
                  </a:lnTo>
                  <a:lnTo>
                    <a:pt x="2066" y="1602"/>
                  </a:lnTo>
                  <a:lnTo>
                    <a:pt x="2066" y="1602"/>
                  </a:lnTo>
                  <a:lnTo>
                    <a:pt x="2510" y="1448"/>
                  </a:lnTo>
                  <a:lnTo>
                    <a:pt x="2935" y="1332"/>
                  </a:lnTo>
                  <a:lnTo>
                    <a:pt x="3321" y="1274"/>
                  </a:lnTo>
                  <a:lnTo>
                    <a:pt x="3687" y="12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11"/>
            <p:cNvSpPr/>
            <p:nvPr/>
          </p:nvSpPr>
          <p:spPr>
            <a:xfrm>
              <a:off x="5671325" y="4870825"/>
              <a:ext cx="500" cy="4850"/>
            </a:xfrm>
            <a:custGeom>
              <a:avLst/>
              <a:gdLst/>
              <a:ahLst/>
              <a:cxnLst/>
              <a:rect l="l" t="t" r="r" b="b"/>
              <a:pathLst>
                <a:path w="20" h="19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11"/>
            <p:cNvSpPr/>
            <p:nvPr/>
          </p:nvSpPr>
          <p:spPr>
            <a:xfrm>
              <a:off x="5552625" y="4815800"/>
              <a:ext cx="40550" cy="8725"/>
            </a:xfrm>
            <a:custGeom>
              <a:avLst/>
              <a:gdLst/>
              <a:ahLst/>
              <a:cxnLst/>
              <a:rect l="l" t="t" r="r" b="b"/>
              <a:pathLst>
                <a:path w="1622" h="349" fill="none" extrusionOk="0">
                  <a:moveTo>
                    <a:pt x="1621" y="1"/>
                  </a:moveTo>
                  <a:lnTo>
                    <a:pt x="1621" y="1"/>
                  </a:lnTo>
                  <a:lnTo>
                    <a:pt x="1255" y="20"/>
                  </a:lnTo>
                  <a:lnTo>
                    <a:pt x="869" y="78"/>
                  </a:lnTo>
                  <a:lnTo>
                    <a:pt x="444" y="194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444" y="194"/>
                  </a:lnTo>
                  <a:lnTo>
                    <a:pt x="869" y="78"/>
                  </a:lnTo>
                  <a:lnTo>
                    <a:pt x="1255" y="20"/>
                  </a:lnTo>
                  <a:lnTo>
                    <a:pt x="162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11"/>
            <p:cNvSpPr/>
            <p:nvPr/>
          </p:nvSpPr>
          <p:spPr>
            <a:xfrm>
              <a:off x="5593150" y="48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11"/>
            <p:cNvSpPr/>
            <p:nvPr/>
          </p:nvSpPr>
          <p:spPr>
            <a:xfrm>
              <a:off x="5500975" y="4784450"/>
              <a:ext cx="2450" cy="25"/>
            </a:xfrm>
            <a:custGeom>
              <a:avLst/>
              <a:gdLst/>
              <a:ahLst/>
              <a:cxnLst/>
              <a:rect l="l" t="t" r="r" b="b"/>
              <a:pathLst>
                <a:path w="98" h="1" fill="none" extrusionOk="0"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11"/>
            <p:cNvSpPr/>
            <p:nvPr/>
          </p:nvSpPr>
          <p:spPr>
            <a:xfrm>
              <a:off x="5503400" y="478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96" name="Google Shape;3196;p11"/>
          <p:cNvGrpSpPr/>
          <p:nvPr/>
        </p:nvGrpSpPr>
        <p:grpSpPr>
          <a:xfrm flipH="1">
            <a:off x="0" y="3649525"/>
            <a:ext cx="9143949" cy="1497601"/>
            <a:chOff x="0" y="3649525"/>
            <a:chExt cx="9143949" cy="1497601"/>
          </a:xfrm>
        </p:grpSpPr>
        <p:sp>
          <p:nvSpPr>
            <p:cNvPr id="3197" name="Google Shape;3197;p11"/>
            <p:cNvSpPr/>
            <p:nvPr/>
          </p:nvSpPr>
          <p:spPr>
            <a:xfrm flipH="1">
              <a:off x="2218465" y="3649525"/>
              <a:ext cx="6925484" cy="1028547"/>
            </a:xfrm>
            <a:custGeom>
              <a:avLst/>
              <a:gdLst/>
              <a:ahLst/>
              <a:cxnLst/>
              <a:rect l="l" t="t" r="r" b="b"/>
              <a:pathLst>
                <a:path w="118142" h="17546" extrusionOk="0">
                  <a:moveTo>
                    <a:pt x="8512" y="1"/>
                  </a:moveTo>
                  <a:lnTo>
                    <a:pt x="8300" y="39"/>
                  </a:lnTo>
                  <a:lnTo>
                    <a:pt x="8087" y="97"/>
                  </a:lnTo>
                  <a:lnTo>
                    <a:pt x="7856" y="175"/>
                  </a:lnTo>
                  <a:lnTo>
                    <a:pt x="7412" y="368"/>
                  </a:lnTo>
                  <a:lnTo>
                    <a:pt x="6968" y="580"/>
                  </a:lnTo>
                  <a:lnTo>
                    <a:pt x="4864" y="464"/>
                  </a:lnTo>
                  <a:lnTo>
                    <a:pt x="4575" y="329"/>
                  </a:lnTo>
                  <a:lnTo>
                    <a:pt x="4305" y="232"/>
                  </a:lnTo>
                  <a:lnTo>
                    <a:pt x="4015" y="136"/>
                  </a:lnTo>
                  <a:lnTo>
                    <a:pt x="3880" y="97"/>
                  </a:lnTo>
                  <a:lnTo>
                    <a:pt x="3725" y="78"/>
                  </a:lnTo>
                  <a:lnTo>
                    <a:pt x="3262" y="78"/>
                  </a:lnTo>
                  <a:lnTo>
                    <a:pt x="3031" y="117"/>
                  </a:lnTo>
                  <a:lnTo>
                    <a:pt x="2780" y="155"/>
                  </a:lnTo>
                  <a:lnTo>
                    <a:pt x="2317" y="232"/>
                  </a:lnTo>
                  <a:lnTo>
                    <a:pt x="1853" y="329"/>
                  </a:lnTo>
                  <a:lnTo>
                    <a:pt x="502" y="271"/>
                  </a:lnTo>
                  <a:lnTo>
                    <a:pt x="0" y="175"/>
                  </a:lnTo>
                  <a:lnTo>
                    <a:pt x="0" y="252"/>
                  </a:lnTo>
                  <a:lnTo>
                    <a:pt x="0" y="5540"/>
                  </a:lnTo>
                  <a:lnTo>
                    <a:pt x="0" y="16966"/>
                  </a:lnTo>
                  <a:lnTo>
                    <a:pt x="116693" y="17545"/>
                  </a:lnTo>
                  <a:lnTo>
                    <a:pt x="116693" y="13125"/>
                  </a:lnTo>
                  <a:lnTo>
                    <a:pt x="118141" y="13222"/>
                  </a:lnTo>
                  <a:lnTo>
                    <a:pt x="116693" y="12759"/>
                  </a:lnTo>
                  <a:lnTo>
                    <a:pt x="116693" y="11910"/>
                  </a:lnTo>
                  <a:lnTo>
                    <a:pt x="112042" y="11311"/>
                  </a:lnTo>
                  <a:lnTo>
                    <a:pt x="109803" y="10616"/>
                  </a:lnTo>
                  <a:lnTo>
                    <a:pt x="109205" y="10539"/>
                  </a:lnTo>
                  <a:lnTo>
                    <a:pt x="108606" y="10423"/>
                  </a:lnTo>
                  <a:lnTo>
                    <a:pt x="108027" y="10327"/>
                  </a:lnTo>
                  <a:lnTo>
                    <a:pt x="107429" y="10250"/>
                  </a:lnTo>
                  <a:lnTo>
                    <a:pt x="107140" y="10230"/>
                  </a:lnTo>
                  <a:lnTo>
                    <a:pt x="106811" y="10230"/>
                  </a:lnTo>
                  <a:lnTo>
                    <a:pt x="106155" y="10269"/>
                  </a:lnTo>
                  <a:lnTo>
                    <a:pt x="105518" y="10308"/>
                  </a:lnTo>
                  <a:lnTo>
                    <a:pt x="105190" y="10308"/>
                  </a:lnTo>
                  <a:lnTo>
                    <a:pt x="104881" y="10288"/>
                  </a:lnTo>
                  <a:lnTo>
                    <a:pt x="104746" y="10269"/>
                  </a:lnTo>
                  <a:lnTo>
                    <a:pt x="104592" y="10230"/>
                  </a:lnTo>
                  <a:lnTo>
                    <a:pt x="104476" y="10172"/>
                  </a:lnTo>
                  <a:lnTo>
                    <a:pt x="104341" y="10115"/>
                  </a:lnTo>
                  <a:lnTo>
                    <a:pt x="104090" y="9960"/>
                  </a:lnTo>
                  <a:lnTo>
                    <a:pt x="103858" y="9806"/>
                  </a:lnTo>
                  <a:lnTo>
                    <a:pt x="103607" y="9632"/>
                  </a:lnTo>
                  <a:lnTo>
                    <a:pt x="103376" y="9497"/>
                  </a:lnTo>
                  <a:lnTo>
                    <a:pt x="103241" y="9420"/>
                  </a:lnTo>
                  <a:lnTo>
                    <a:pt x="103106" y="9381"/>
                  </a:lnTo>
                  <a:lnTo>
                    <a:pt x="102971" y="9343"/>
                  </a:lnTo>
                  <a:lnTo>
                    <a:pt x="102816" y="9304"/>
                  </a:lnTo>
                  <a:lnTo>
                    <a:pt x="102623" y="9304"/>
                  </a:lnTo>
                  <a:lnTo>
                    <a:pt x="102411" y="9343"/>
                  </a:lnTo>
                  <a:lnTo>
                    <a:pt x="102199" y="9400"/>
                  </a:lnTo>
                  <a:lnTo>
                    <a:pt x="101948" y="9497"/>
                  </a:lnTo>
                  <a:lnTo>
                    <a:pt x="101465" y="9709"/>
                  </a:lnTo>
                  <a:lnTo>
                    <a:pt x="100963" y="9941"/>
                  </a:lnTo>
                  <a:lnTo>
                    <a:pt x="96485" y="9400"/>
                  </a:lnTo>
                  <a:lnTo>
                    <a:pt x="96292" y="9130"/>
                  </a:lnTo>
                  <a:lnTo>
                    <a:pt x="96177" y="9014"/>
                  </a:lnTo>
                  <a:lnTo>
                    <a:pt x="96080" y="8899"/>
                  </a:lnTo>
                  <a:lnTo>
                    <a:pt x="95964" y="8802"/>
                  </a:lnTo>
                  <a:lnTo>
                    <a:pt x="95829" y="8725"/>
                  </a:lnTo>
                  <a:lnTo>
                    <a:pt x="95694" y="8667"/>
                  </a:lnTo>
                  <a:lnTo>
                    <a:pt x="95559" y="8628"/>
                  </a:lnTo>
                  <a:lnTo>
                    <a:pt x="94343" y="8513"/>
                  </a:lnTo>
                  <a:lnTo>
                    <a:pt x="93127" y="8397"/>
                  </a:lnTo>
                  <a:lnTo>
                    <a:pt x="92953" y="8397"/>
                  </a:lnTo>
                  <a:lnTo>
                    <a:pt x="92780" y="8416"/>
                  </a:lnTo>
                  <a:lnTo>
                    <a:pt x="92587" y="8455"/>
                  </a:lnTo>
                  <a:lnTo>
                    <a:pt x="92374" y="8513"/>
                  </a:lnTo>
                  <a:lnTo>
                    <a:pt x="91969" y="8648"/>
                  </a:lnTo>
                  <a:lnTo>
                    <a:pt x="91544" y="8821"/>
                  </a:lnTo>
                  <a:lnTo>
                    <a:pt x="87260" y="8300"/>
                  </a:lnTo>
                  <a:lnTo>
                    <a:pt x="86912" y="8127"/>
                  </a:lnTo>
                  <a:lnTo>
                    <a:pt x="86584" y="7953"/>
                  </a:lnTo>
                  <a:lnTo>
                    <a:pt x="86410" y="7876"/>
                  </a:lnTo>
                  <a:lnTo>
                    <a:pt x="86237" y="7818"/>
                  </a:lnTo>
                  <a:lnTo>
                    <a:pt x="86063" y="7779"/>
                  </a:lnTo>
                  <a:lnTo>
                    <a:pt x="85870" y="7741"/>
                  </a:lnTo>
                  <a:lnTo>
                    <a:pt x="85658" y="7721"/>
                  </a:lnTo>
                  <a:lnTo>
                    <a:pt x="85426" y="7741"/>
                  </a:lnTo>
                  <a:lnTo>
                    <a:pt x="84963" y="7779"/>
                  </a:lnTo>
                  <a:lnTo>
                    <a:pt x="84480" y="7856"/>
                  </a:lnTo>
                  <a:lnTo>
                    <a:pt x="84017" y="7934"/>
                  </a:lnTo>
                  <a:lnTo>
                    <a:pt x="82415" y="7741"/>
                  </a:lnTo>
                  <a:lnTo>
                    <a:pt x="81740" y="7490"/>
                  </a:lnTo>
                  <a:lnTo>
                    <a:pt x="81373" y="7393"/>
                  </a:lnTo>
                  <a:lnTo>
                    <a:pt x="81199" y="7355"/>
                  </a:lnTo>
                  <a:lnTo>
                    <a:pt x="81006" y="7316"/>
                  </a:lnTo>
                  <a:lnTo>
                    <a:pt x="80717" y="7277"/>
                  </a:lnTo>
                  <a:lnTo>
                    <a:pt x="80427" y="7219"/>
                  </a:lnTo>
                  <a:lnTo>
                    <a:pt x="79867" y="7065"/>
                  </a:lnTo>
                  <a:lnTo>
                    <a:pt x="79308" y="6911"/>
                  </a:lnTo>
                  <a:lnTo>
                    <a:pt x="79018" y="6833"/>
                  </a:lnTo>
                  <a:lnTo>
                    <a:pt x="78729" y="6795"/>
                  </a:lnTo>
                  <a:lnTo>
                    <a:pt x="78420" y="6756"/>
                  </a:lnTo>
                  <a:lnTo>
                    <a:pt x="78130" y="6698"/>
                  </a:lnTo>
                  <a:lnTo>
                    <a:pt x="77571" y="6563"/>
                  </a:lnTo>
                  <a:lnTo>
                    <a:pt x="76992" y="6409"/>
                  </a:lnTo>
                  <a:lnTo>
                    <a:pt x="76702" y="6351"/>
                  </a:lnTo>
                  <a:lnTo>
                    <a:pt x="76413" y="6312"/>
                  </a:lnTo>
                  <a:lnTo>
                    <a:pt x="76104" y="6293"/>
                  </a:lnTo>
                  <a:lnTo>
                    <a:pt x="75795" y="6293"/>
                  </a:lnTo>
                  <a:lnTo>
                    <a:pt x="75139" y="6351"/>
                  </a:lnTo>
                  <a:lnTo>
                    <a:pt x="74482" y="6409"/>
                  </a:lnTo>
                  <a:lnTo>
                    <a:pt x="74174" y="6409"/>
                  </a:lnTo>
                  <a:lnTo>
                    <a:pt x="73865" y="6389"/>
                  </a:lnTo>
                  <a:lnTo>
                    <a:pt x="73440" y="6389"/>
                  </a:lnTo>
                  <a:lnTo>
                    <a:pt x="73016" y="6428"/>
                  </a:lnTo>
                  <a:lnTo>
                    <a:pt x="72128" y="6582"/>
                  </a:lnTo>
                  <a:lnTo>
                    <a:pt x="70120" y="6351"/>
                  </a:lnTo>
                  <a:lnTo>
                    <a:pt x="69561" y="6196"/>
                  </a:lnTo>
                  <a:lnTo>
                    <a:pt x="69271" y="6119"/>
                  </a:lnTo>
                  <a:lnTo>
                    <a:pt x="68962" y="6081"/>
                  </a:lnTo>
                  <a:lnTo>
                    <a:pt x="68461" y="6042"/>
                  </a:lnTo>
                  <a:lnTo>
                    <a:pt x="67959" y="6023"/>
                  </a:lnTo>
                  <a:lnTo>
                    <a:pt x="67438" y="6023"/>
                  </a:lnTo>
                  <a:lnTo>
                    <a:pt x="66936" y="6003"/>
                  </a:lnTo>
                  <a:lnTo>
                    <a:pt x="66280" y="5926"/>
                  </a:lnTo>
                  <a:lnTo>
                    <a:pt x="66029" y="5849"/>
                  </a:lnTo>
                  <a:lnTo>
                    <a:pt x="65797" y="5733"/>
                  </a:lnTo>
                  <a:lnTo>
                    <a:pt x="65334" y="5482"/>
                  </a:lnTo>
                  <a:lnTo>
                    <a:pt x="65083" y="5367"/>
                  </a:lnTo>
                  <a:lnTo>
                    <a:pt x="64851" y="5251"/>
                  </a:lnTo>
                  <a:lnTo>
                    <a:pt x="64600" y="5174"/>
                  </a:lnTo>
                  <a:lnTo>
                    <a:pt x="64330" y="5116"/>
                  </a:lnTo>
                  <a:lnTo>
                    <a:pt x="64021" y="5096"/>
                  </a:lnTo>
                  <a:lnTo>
                    <a:pt x="63713" y="5116"/>
                  </a:lnTo>
                  <a:lnTo>
                    <a:pt x="63056" y="5174"/>
                  </a:lnTo>
                  <a:lnTo>
                    <a:pt x="62400" y="5231"/>
                  </a:lnTo>
                  <a:lnTo>
                    <a:pt x="62091" y="5251"/>
                  </a:lnTo>
                  <a:lnTo>
                    <a:pt x="61782" y="5231"/>
                  </a:lnTo>
                  <a:lnTo>
                    <a:pt x="61551" y="5212"/>
                  </a:lnTo>
                  <a:lnTo>
                    <a:pt x="61319" y="5231"/>
                  </a:lnTo>
                  <a:lnTo>
                    <a:pt x="61068" y="5289"/>
                  </a:lnTo>
                  <a:lnTo>
                    <a:pt x="60817" y="5328"/>
                  </a:lnTo>
                  <a:lnTo>
                    <a:pt x="55587" y="4787"/>
                  </a:lnTo>
                  <a:lnTo>
                    <a:pt x="50318" y="4228"/>
                  </a:lnTo>
                  <a:lnTo>
                    <a:pt x="45049" y="3707"/>
                  </a:lnTo>
                  <a:lnTo>
                    <a:pt x="39799" y="3205"/>
                  </a:lnTo>
                  <a:lnTo>
                    <a:pt x="34588" y="2703"/>
                  </a:lnTo>
                  <a:lnTo>
                    <a:pt x="29473" y="2240"/>
                  </a:lnTo>
                  <a:lnTo>
                    <a:pt x="24455" y="1815"/>
                  </a:lnTo>
                  <a:lnTo>
                    <a:pt x="19571" y="1429"/>
                  </a:lnTo>
                  <a:lnTo>
                    <a:pt x="19340" y="1101"/>
                  </a:lnTo>
                  <a:lnTo>
                    <a:pt x="19224" y="927"/>
                  </a:lnTo>
                  <a:lnTo>
                    <a:pt x="19089" y="773"/>
                  </a:lnTo>
                  <a:lnTo>
                    <a:pt x="18973" y="657"/>
                  </a:lnTo>
                  <a:lnTo>
                    <a:pt x="18819" y="541"/>
                  </a:lnTo>
                  <a:lnTo>
                    <a:pt x="18684" y="483"/>
                  </a:lnTo>
                  <a:lnTo>
                    <a:pt x="18529" y="445"/>
                  </a:lnTo>
                  <a:lnTo>
                    <a:pt x="18201" y="425"/>
                  </a:lnTo>
                  <a:lnTo>
                    <a:pt x="17892" y="464"/>
                  </a:lnTo>
                  <a:lnTo>
                    <a:pt x="17564" y="503"/>
                  </a:lnTo>
                  <a:lnTo>
                    <a:pt x="17217" y="580"/>
                  </a:lnTo>
                  <a:lnTo>
                    <a:pt x="16889" y="638"/>
                  </a:lnTo>
                  <a:lnTo>
                    <a:pt x="16561" y="696"/>
                  </a:lnTo>
                  <a:lnTo>
                    <a:pt x="16252" y="715"/>
                  </a:lnTo>
                  <a:lnTo>
                    <a:pt x="15943" y="715"/>
                  </a:lnTo>
                  <a:lnTo>
                    <a:pt x="15634" y="696"/>
                  </a:lnTo>
                  <a:lnTo>
                    <a:pt x="15325" y="715"/>
                  </a:lnTo>
                  <a:lnTo>
                    <a:pt x="14669" y="773"/>
                  </a:lnTo>
                  <a:lnTo>
                    <a:pt x="14032" y="831"/>
                  </a:lnTo>
                  <a:lnTo>
                    <a:pt x="13723" y="850"/>
                  </a:lnTo>
                  <a:lnTo>
                    <a:pt x="13434" y="850"/>
                  </a:lnTo>
                  <a:lnTo>
                    <a:pt x="13125" y="792"/>
                  </a:lnTo>
                  <a:lnTo>
                    <a:pt x="12816" y="734"/>
                  </a:lnTo>
                  <a:lnTo>
                    <a:pt x="12237" y="580"/>
                  </a:lnTo>
                  <a:lnTo>
                    <a:pt x="11677" y="425"/>
                  </a:lnTo>
                  <a:lnTo>
                    <a:pt x="11388" y="368"/>
                  </a:lnTo>
                  <a:lnTo>
                    <a:pt x="11098" y="329"/>
                  </a:lnTo>
                  <a:lnTo>
                    <a:pt x="10481" y="252"/>
                  </a:lnTo>
                  <a:lnTo>
                    <a:pt x="9882" y="175"/>
                  </a:lnTo>
                  <a:lnTo>
                    <a:pt x="9284" y="78"/>
                  </a:lnTo>
                  <a:lnTo>
                    <a:pt x="87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11"/>
            <p:cNvSpPr/>
            <p:nvPr/>
          </p:nvSpPr>
          <p:spPr>
            <a:xfrm flipH="1">
              <a:off x="0" y="4118600"/>
              <a:ext cx="9143949" cy="1028526"/>
            </a:xfrm>
            <a:custGeom>
              <a:avLst/>
              <a:gdLst/>
              <a:ahLst/>
              <a:cxnLst/>
              <a:rect l="l" t="t" r="r" b="b"/>
              <a:pathLst>
                <a:path w="184633" h="21908" extrusionOk="0">
                  <a:moveTo>
                    <a:pt x="156279" y="1"/>
                  </a:moveTo>
                  <a:lnTo>
                    <a:pt x="156183" y="39"/>
                  </a:lnTo>
                  <a:lnTo>
                    <a:pt x="156106" y="97"/>
                  </a:lnTo>
                  <a:lnTo>
                    <a:pt x="156028" y="174"/>
                  </a:lnTo>
                  <a:lnTo>
                    <a:pt x="155874" y="367"/>
                  </a:lnTo>
                  <a:lnTo>
                    <a:pt x="155720" y="618"/>
                  </a:lnTo>
                  <a:lnTo>
                    <a:pt x="155565" y="908"/>
                  </a:lnTo>
                  <a:lnTo>
                    <a:pt x="155411" y="1236"/>
                  </a:lnTo>
                  <a:lnTo>
                    <a:pt x="155121" y="1950"/>
                  </a:lnTo>
                  <a:lnTo>
                    <a:pt x="154832" y="2645"/>
                  </a:lnTo>
                  <a:lnTo>
                    <a:pt x="154697" y="2973"/>
                  </a:lnTo>
                  <a:lnTo>
                    <a:pt x="154542" y="3262"/>
                  </a:lnTo>
                  <a:lnTo>
                    <a:pt x="154388" y="3513"/>
                  </a:lnTo>
                  <a:lnTo>
                    <a:pt x="154214" y="3706"/>
                  </a:lnTo>
                  <a:lnTo>
                    <a:pt x="154137" y="3784"/>
                  </a:lnTo>
                  <a:lnTo>
                    <a:pt x="154040" y="3841"/>
                  </a:lnTo>
                  <a:lnTo>
                    <a:pt x="153944" y="3880"/>
                  </a:lnTo>
                  <a:lnTo>
                    <a:pt x="153867" y="3899"/>
                  </a:lnTo>
                  <a:lnTo>
                    <a:pt x="153500" y="3899"/>
                  </a:lnTo>
                  <a:lnTo>
                    <a:pt x="153114" y="3861"/>
                  </a:lnTo>
                  <a:lnTo>
                    <a:pt x="152747" y="3784"/>
                  </a:lnTo>
                  <a:lnTo>
                    <a:pt x="152361" y="3706"/>
                  </a:lnTo>
                  <a:lnTo>
                    <a:pt x="151995" y="3629"/>
                  </a:lnTo>
                  <a:lnTo>
                    <a:pt x="151608" y="3552"/>
                  </a:lnTo>
                  <a:lnTo>
                    <a:pt x="151222" y="3513"/>
                  </a:lnTo>
                  <a:lnTo>
                    <a:pt x="150663" y="3513"/>
                  </a:lnTo>
                  <a:lnTo>
                    <a:pt x="150489" y="3494"/>
                  </a:lnTo>
                  <a:lnTo>
                    <a:pt x="150296" y="3436"/>
                  </a:lnTo>
                  <a:lnTo>
                    <a:pt x="150103" y="3378"/>
                  </a:lnTo>
                  <a:lnTo>
                    <a:pt x="149717" y="3224"/>
                  </a:lnTo>
                  <a:lnTo>
                    <a:pt x="149331" y="3031"/>
                  </a:lnTo>
                  <a:lnTo>
                    <a:pt x="148926" y="2857"/>
                  </a:lnTo>
                  <a:lnTo>
                    <a:pt x="148540" y="2703"/>
                  </a:lnTo>
                  <a:lnTo>
                    <a:pt x="148347" y="2645"/>
                  </a:lnTo>
                  <a:lnTo>
                    <a:pt x="148154" y="2587"/>
                  </a:lnTo>
                  <a:lnTo>
                    <a:pt x="147961" y="2568"/>
                  </a:lnTo>
                  <a:lnTo>
                    <a:pt x="147768" y="2568"/>
                  </a:lnTo>
                  <a:lnTo>
                    <a:pt x="147594" y="2587"/>
                  </a:lnTo>
                  <a:lnTo>
                    <a:pt x="147401" y="2645"/>
                  </a:lnTo>
                  <a:lnTo>
                    <a:pt x="147227" y="2703"/>
                  </a:lnTo>
                  <a:lnTo>
                    <a:pt x="147053" y="2780"/>
                  </a:lnTo>
                  <a:lnTo>
                    <a:pt x="146706" y="2973"/>
                  </a:lnTo>
                  <a:lnTo>
                    <a:pt x="146378" y="3185"/>
                  </a:lnTo>
                  <a:lnTo>
                    <a:pt x="146031" y="3398"/>
                  </a:lnTo>
                  <a:lnTo>
                    <a:pt x="145683" y="3591"/>
                  </a:lnTo>
                  <a:lnTo>
                    <a:pt x="145509" y="3668"/>
                  </a:lnTo>
                  <a:lnTo>
                    <a:pt x="145316" y="3726"/>
                  </a:lnTo>
                  <a:lnTo>
                    <a:pt x="145143" y="3764"/>
                  </a:lnTo>
                  <a:lnTo>
                    <a:pt x="144950" y="3803"/>
                  </a:lnTo>
                  <a:lnTo>
                    <a:pt x="144583" y="3822"/>
                  </a:lnTo>
                  <a:lnTo>
                    <a:pt x="144236" y="3899"/>
                  </a:lnTo>
                  <a:lnTo>
                    <a:pt x="143521" y="4034"/>
                  </a:lnTo>
                  <a:lnTo>
                    <a:pt x="142788" y="4189"/>
                  </a:lnTo>
                  <a:lnTo>
                    <a:pt x="142421" y="4247"/>
                  </a:lnTo>
                  <a:lnTo>
                    <a:pt x="142055" y="4285"/>
                  </a:lnTo>
                  <a:lnTo>
                    <a:pt x="141688" y="4324"/>
                  </a:lnTo>
                  <a:lnTo>
                    <a:pt x="141321" y="4363"/>
                  </a:lnTo>
                  <a:lnTo>
                    <a:pt x="140607" y="4478"/>
                  </a:lnTo>
                  <a:lnTo>
                    <a:pt x="139874" y="4594"/>
                  </a:lnTo>
                  <a:lnTo>
                    <a:pt x="139507" y="4652"/>
                  </a:lnTo>
                  <a:lnTo>
                    <a:pt x="139140" y="4671"/>
                  </a:lnTo>
                  <a:lnTo>
                    <a:pt x="138407" y="4749"/>
                  </a:lnTo>
                  <a:lnTo>
                    <a:pt x="137673" y="4806"/>
                  </a:lnTo>
                  <a:lnTo>
                    <a:pt x="136940" y="4884"/>
                  </a:lnTo>
                  <a:lnTo>
                    <a:pt x="136206" y="4942"/>
                  </a:lnTo>
                  <a:lnTo>
                    <a:pt x="136013" y="4961"/>
                  </a:lnTo>
                  <a:lnTo>
                    <a:pt x="135820" y="4942"/>
                  </a:lnTo>
                  <a:lnTo>
                    <a:pt x="135396" y="4884"/>
                  </a:lnTo>
                  <a:lnTo>
                    <a:pt x="134952" y="4806"/>
                  </a:lnTo>
                  <a:lnTo>
                    <a:pt x="134508" y="4691"/>
                  </a:lnTo>
                  <a:lnTo>
                    <a:pt x="134045" y="4594"/>
                  </a:lnTo>
                  <a:lnTo>
                    <a:pt x="133601" y="4498"/>
                  </a:lnTo>
                  <a:lnTo>
                    <a:pt x="133176" y="4440"/>
                  </a:lnTo>
                  <a:lnTo>
                    <a:pt x="132771" y="4440"/>
                  </a:lnTo>
                  <a:lnTo>
                    <a:pt x="132597" y="4459"/>
                  </a:lnTo>
                  <a:lnTo>
                    <a:pt x="132443" y="4498"/>
                  </a:lnTo>
                  <a:lnTo>
                    <a:pt x="132288" y="4575"/>
                  </a:lnTo>
                  <a:lnTo>
                    <a:pt x="132134" y="4652"/>
                  </a:lnTo>
                  <a:lnTo>
                    <a:pt x="131844" y="4826"/>
                  </a:lnTo>
                  <a:lnTo>
                    <a:pt x="131574" y="5038"/>
                  </a:lnTo>
                  <a:lnTo>
                    <a:pt x="131304" y="5250"/>
                  </a:lnTo>
                  <a:lnTo>
                    <a:pt x="131014" y="5443"/>
                  </a:lnTo>
                  <a:lnTo>
                    <a:pt x="130860" y="5521"/>
                  </a:lnTo>
                  <a:lnTo>
                    <a:pt x="130706" y="5579"/>
                  </a:lnTo>
                  <a:lnTo>
                    <a:pt x="130532" y="5636"/>
                  </a:lnTo>
                  <a:lnTo>
                    <a:pt x="130358" y="5656"/>
                  </a:lnTo>
                  <a:lnTo>
                    <a:pt x="130185" y="5656"/>
                  </a:lnTo>
                  <a:lnTo>
                    <a:pt x="130011" y="5598"/>
                  </a:lnTo>
                  <a:lnTo>
                    <a:pt x="129837" y="5521"/>
                  </a:lnTo>
                  <a:lnTo>
                    <a:pt x="129663" y="5424"/>
                  </a:lnTo>
                  <a:lnTo>
                    <a:pt x="129509" y="5289"/>
                  </a:lnTo>
                  <a:lnTo>
                    <a:pt x="129355" y="5135"/>
                  </a:lnTo>
                  <a:lnTo>
                    <a:pt x="129026" y="4826"/>
                  </a:lnTo>
                  <a:lnTo>
                    <a:pt x="128698" y="4517"/>
                  </a:lnTo>
                  <a:lnTo>
                    <a:pt x="128544" y="4363"/>
                  </a:lnTo>
                  <a:lnTo>
                    <a:pt x="128370" y="4247"/>
                  </a:lnTo>
                  <a:lnTo>
                    <a:pt x="128216" y="4131"/>
                  </a:lnTo>
                  <a:lnTo>
                    <a:pt x="128042" y="4054"/>
                  </a:lnTo>
                  <a:lnTo>
                    <a:pt x="127868" y="4015"/>
                  </a:lnTo>
                  <a:lnTo>
                    <a:pt x="127675" y="3996"/>
                  </a:lnTo>
                  <a:lnTo>
                    <a:pt x="127289" y="4034"/>
                  </a:lnTo>
                  <a:lnTo>
                    <a:pt x="126865" y="4112"/>
                  </a:lnTo>
                  <a:lnTo>
                    <a:pt x="125977" y="4266"/>
                  </a:lnTo>
                  <a:lnTo>
                    <a:pt x="125070" y="4420"/>
                  </a:lnTo>
                  <a:lnTo>
                    <a:pt x="124645" y="4478"/>
                  </a:lnTo>
                  <a:lnTo>
                    <a:pt x="124259" y="4517"/>
                  </a:lnTo>
                  <a:lnTo>
                    <a:pt x="123892" y="4556"/>
                  </a:lnTo>
                  <a:lnTo>
                    <a:pt x="123545" y="4633"/>
                  </a:lnTo>
                  <a:lnTo>
                    <a:pt x="122812" y="4806"/>
                  </a:lnTo>
                  <a:lnTo>
                    <a:pt x="122097" y="4980"/>
                  </a:lnTo>
                  <a:lnTo>
                    <a:pt x="121731" y="5057"/>
                  </a:lnTo>
                  <a:lnTo>
                    <a:pt x="121364" y="5096"/>
                  </a:lnTo>
                  <a:lnTo>
                    <a:pt x="120631" y="5173"/>
                  </a:lnTo>
                  <a:lnTo>
                    <a:pt x="119916" y="5270"/>
                  </a:lnTo>
                  <a:lnTo>
                    <a:pt x="119183" y="5366"/>
                  </a:lnTo>
                  <a:lnTo>
                    <a:pt x="118450" y="5443"/>
                  </a:lnTo>
                  <a:lnTo>
                    <a:pt x="118083" y="5482"/>
                  </a:lnTo>
                  <a:lnTo>
                    <a:pt x="117716" y="5521"/>
                  </a:lnTo>
                  <a:lnTo>
                    <a:pt x="117002" y="5636"/>
                  </a:lnTo>
                  <a:lnTo>
                    <a:pt x="116269" y="5772"/>
                  </a:lnTo>
                  <a:lnTo>
                    <a:pt x="115902" y="5829"/>
                  </a:lnTo>
                  <a:lnTo>
                    <a:pt x="115535" y="5868"/>
                  </a:lnTo>
                  <a:lnTo>
                    <a:pt x="115342" y="5868"/>
                  </a:lnTo>
                  <a:lnTo>
                    <a:pt x="115149" y="5849"/>
                  </a:lnTo>
                  <a:lnTo>
                    <a:pt x="114956" y="5829"/>
                  </a:lnTo>
                  <a:lnTo>
                    <a:pt x="114763" y="5791"/>
                  </a:lnTo>
                  <a:lnTo>
                    <a:pt x="114358" y="5694"/>
                  </a:lnTo>
                  <a:lnTo>
                    <a:pt x="113933" y="5559"/>
                  </a:lnTo>
                  <a:lnTo>
                    <a:pt x="113528" y="5443"/>
                  </a:lnTo>
                  <a:lnTo>
                    <a:pt x="113103" y="5347"/>
                  </a:lnTo>
                  <a:lnTo>
                    <a:pt x="112910" y="5308"/>
                  </a:lnTo>
                  <a:lnTo>
                    <a:pt x="112717" y="5289"/>
                  </a:lnTo>
                  <a:lnTo>
                    <a:pt x="112524" y="5270"/>
                  </a:lnTo>
                  <a:lnTo>
                    <a:pt x="112331" y="5289"/>
                  </a:lnTo>
                  <a:lnTo>
                    <a:pt x="112158" y="5308"/>
                  </a:lnTo>
                  <a:lnTo>
                    <a:pt x="111984" y="5366"/>
                  </a:lnTo>
                  <a:lnTo>
                    <a:pt x="111810" y="5463"/>
                  </a:lnTo>
                  <a:lnTo>
                    <a:pt x="111656" y="5579"/>
                  </a:lnTo>
                  <a:lnTo>
                    <a:pt x="111501" y="5694"/>
                  </a:lnTo>
                  <a:lnTo>
                    <a:pt x="111347" y="5829"/>
                  </a:lnTo>
                  <a:lnTo>
                    <a:pt x="111057" y="6138"/>
                  </a:lnTo>
                  <a:lnTo>
                    <a:pt x="110749" y="6428"/>
                  </a:lnTo>
                  <a:lnTo>
                    <a:pt x="110594" y="6563"/>
                  </a:lnTo>
                  <a:lnTo>
                    <a:pt x="110440" y="6698"/>
                  </a:lnTo>
                  <a:lnTo>
                    <a:pt x="110285" y="6814"/>
                  </a:lnTo>
                  <a:lnTo>
                    <a:pt x="110112" y="6891"/>
                  </a:lnTo>
                  <a:lnTo>
                    <a:pt x="109938" y="6949"/>
                  </a:lnTo>
                  <a:lnTo>
                    <a:pt x="109764" y="6987"/>
                  </a:lnTo>
                  <a:lnTo>
                    <a:pt x="109571" y="7007"/>
                  </a:lnTo>
                  <a:lnTo>
                    <a:pt x="109397" y="6987"/>
                  </a:lnTo>
                  <a:lnTo>
                    <a:pt x="109011" y="6968"/>
                  </a:lnTo>
                  <a:lnTo>
                    <a:pt x="108625" y="6891"/>
                  </a:lnTo>
                  <a:lnTo>
                    <a:pt x="108259" y="6814"/>
                  </a:lnTo>
                  <a:lnTo>
                    <a:pt x="107873" y="6756"/>
                  </a:lnTo>
                  <a:lnTo>
                    <a:pt x="107487" y="6679"/>
                  </a:lnTo>
                  <a:lnTo>
                    <a:pt x="107101" y="6659"/>
                  </a:lnTo>
                  <a:lnTo>
                    <a:pt x="106927" y="6640"/>
                  </a:lnTo>
                  <a:lnTo>
                    <a:pt x="106734" y="6659"/>
                  </a:lnTo>
                  <a:lnTo>
                    <a:pt x="106541" y="6659"/>
                  </a:lnTo>
                  <a:lnTo>
                    <a:pt x="106348" y="6621"/>
                  </a:lnTo>
                  <a:lnTo>
                    <a:pt x="106155" y="6544"/>
                  </a:lnTo>
                  <a:lnTo>
                    <a:pt x="105962" y="6466"/>
                  </a:lnTo>
                  <a:lnTo>
                    <a:pt x="105769" y="6351"/>
                  </a:lnTo>
                  <a:lnTo>
                    <a:pt x="105557" y="6235"/>
                  </a:lnTo>
                  <a:lnTo>
                    <a:pt x="105132" y="5965"/>
                  </a:lnTo>
                  <a:lnTo>
                    <a:pt x="104727" y="5694"/>
                  </a:lnTo>
                  <a:lnTo>
                    <a:pt x="104514" y="5559"/>
                  </a:lnTo>
                  <a:lnTo>
                    <a:pt x="104321" y="5463"/>
                  </a:lnTo>
                  <a:lnTo>
                    <a:pt x="104109" y="5366"/>
                  </a:lnTo>
                  <a:lnTo>
                    <a:pt x="103916" y="5308"/>
                  </a:lnTo>
                  <a:lnTo>
                    <a:pt x="103723" y="5270"/>
                  </a:lnTo>
                  <a:lnTo>
                    <a:pt x="103356" y="5270"/>
                  </a:lnTo>
                  <a:lnTo>
                    <a:pt x="103163" y="5250"/>
                  </a:lnTo>
                  <a:lnTo>
                    <a:pt x="102970" y="5231"/>
                  </a:lnTo>
                  <a:lnTo>
                    <a:pt x="102777" y="5193"/>
                  </a:lnTo>
                  <a:lnTo>
                    <a:pt x="102391" y="5077"/>
                  </a:lnTo>
                  <a:lnTo>
                    <a:pt x="102005" y="4942"/>
                  </a:lnTo>
                  <a:lnTo>
                    <a:pt x="101600" y="4806"/>
                  </a:lnTo>
                  <a:lnTo>
                    <a:pt x="101214" y="4691"/>
                  </a:lnTo>
                  <a:lnTo>
                    <a:pt x="101021" y="4652"/>
                  </a:lnTo>
                  <a:lnTo>
                    <a:pt x="100828" y="4633"/>
                  </a:lnTo>
                  <a:lnTo>
                    <a:pt x="100635" y="4613"/>
                  </a:lnTo>
                  <a:lnTo>
                    <a:pt x="100461" y="4613"/>
                  </a:lnTo>
                  <a:lnTo>
                    <a:pt x="100268" y="4652"/>
                  </a:lnTo>
                  <a:lnTo>
                    <a:pt x="100094" y="4710"/>
                  </a:lnTo>
                  <a:lnTo>
                    <a:pt x="99940" y="4806"/>
                  </a:lnTo>
                  <a:lnTo>
                    <a:pt x="99766" y="4922"/>
                  </a:lnTo>
                  <a:lnTo>
                    <a:pt x="99593" y="5057"/>
                  </a:lnTo>
                  <a:lnTo>
                    <a:pt x="99438" y="5193"/>
                  </a:lnTo>
                  <a:lnTo>
                    <a:pt x="99110" y="5501"/>
                  </a:lnTo>
                  <a:lnTo>
                    <a:pt x="98782" y="5810"/>
                  </a:lnTo>
                  <a:lnTo>
                    <a:pt x="98628" y="5945"/>
                  </a:lnTo>
                  <a:lnTo>
                    <a:pt x="98454" y="6080"/>
                  </a:lnTo>
                  <a:lnTo>
                    <a:pt x="98280" y="6196"/>
                  </a:lnTo>
                  <a:lnTo>
                    <a:pt x="98106" y="6273"/>
                  </a:lnTo>
                  <a:lnTo>
                    <a:pt x="97933" y="6351"/>
                  </a:lnTo>
                  <a:lnTo>
                    <a:pt x="97759" y="6370"/>
                  </a:lnTo>
                  <a:lnTo>
                    <a:pt x="97392" y="6389"/>
                  </a:lnTo>
                  <a:lnTo>
                    <a:pt x="97026" y="6389"/>
                  </a:lnTo>
                  <a:lnTo>
                    <a:pt x="96273" y="6331"/>
                  </a:lnTo>
                  <a:lnTo>
                    <a:pt x="95501" y="6273"/>
                  </a:lnTo>
                  <a:lnTo>
                    <a:pt x="95134" y="6254"/>
                  </a:lnTo>
                  <a:lnTo>
                    <a:pt x="94767" y="6273"/>
                  </a:lnTo>
                  <a:lnTo>
                    <a:pt x="94574" y="6312"/>
                  </a:lnTo>
                  <a:lnTo>
                    <a:pt x="94401" y="6351"/>
                  </a:lnTo>
                  <a:lnTo>
                    <a:pt x="94053" y="6447"/>
                  </a:lnTo>
                  <a:lnTo>
                    <a:pt x="93706" y="6601"/>
                  </a:lnTo>
                  <a:lnTo>
                    <a:pt x="93358" y="6756"/>
                  </a:lnTo>
                  <a:lnTo>
                    <a:pt x="93011" y="6930"/>
                  </a:lnTo>
                  <a:lnTo>
                    <a:pt x="92664" y="7065"/>
                  </a:lnTo>
                  <a:lnTo>
                    <a:pt x="92297" y="7181"/>
                  </a:lnTo>
                  <a:lnTo>
                    <a:pt x="92123" y="7219"/>
                  </a:lnTo>
                  <a:lnTo>
                    <a:pt x="91930" y="7238"/>
                  </a:lnTo>
                  <a:lnTo>
                    <a:pt x="91757" y="7238"/>
                  </a:lnTo>
                  <a:lnTo>
                    <a:pt x="91563" y="7219"/>
                  </a:lnTo>
                  <a:lnTo>
                    <a:pt x="91370" y="7181"/>
                  </a:lnTo>
                  <a:lnTo>
                    <a:pt x="91177" y="7123"/>
                  </a:lnTo>
                  <a:lnTo>
                    <a:pt x="90772" y="6968"/>
                  </a:lnTo>
                  <a:lnTo>
                    <a:pt x="90367" y="6794"/>
                  </a:lnTo>
                  <a:lnTo>
                    <a:pt x="89981" y="6601"/>
                  </a:lnTo>
                  <a:lnTo>
                    <a:pt x="89576" y="6447"/>
                  </a:lnTo>
                  <a:lnTo>
                    <a:pt x="89382" y="6389"/>
                  </a:lnTo>
                  <a:lnTo>
                    <a:pt x="89189" y="6351"/>
                  </a:lnTo>
                  <a:lnTo>
                    <a:pt x="88996" y="6331"/>
                  </a:lnTo>
                  <a:lnTo>
                    <a:pt x="88437" y="6331"/>
                  </a:lnTo>
                  <a:lnTo>
                    <a:pt x="88244" y="6293"/>
                  </a:lnTo>
                  <a:lnTo>
                    <a:pt x="88051" y="6254"/>
                  </a:lnTo>
                  <a:lnTo>
                    <a:pt x="87665" y="6158"/>
                  </a:lnTo>
                  <a:lnTo>
                    <a:pt x="87259" y="6042"/>
                  </a:lnTo>
                  <a:lnTo>
                    <a:pt x="86873" y="5907"/>
                  </a:lnTo>
                  <a:lnTo>
                    <a:pt x="86487" y="5810"/>
                  </a:lnTo>
                  <a:lnTo>
                    <a:pt x="86294" y="5772"/>
                  </a:lnTo>
                  <a:lnTo>
                    <a:pt x="86101" y="5752"/>
                  </a:lnTo>
                  <a:lnTo>
                    <a:pt x="85908" y="5733"/>
                  </a:lnTo>
                  <a:lnTo>
                    <a:pt x="85715" y="5752"/>
                  </a:lnTo>
                  <a:lnTo>
                    <a:pt x="85542" y="5772"/>
                  </a:lnTo>
                  <a:lnTo>
                    <a:pt x="85368" y="5810"/>
                  </a:lnTo>
                  <a:lnTo>
                    <a:pt x="85001" y="5907"/>
                  </a:lnTo>
                  <a:lnTo>
                    <a:pt x="84654" y="6022"/>
                  </a:lnTo>
                  <a:lnTo>
                    <a:pt x="84306" y="6158"/>
                  </a:lnTo>
                  <a:lnTo>
                    <a:pt x="83959" y="6312"/>
                  </a:lnTo>
                  <a:lnTo>
                    <a:pt x="83612" y="6428"/>
                  </a:lnTo>
                  <a:lnTo>
                    <a:pt x="83245" y="6524"/>
                  </a:lnTo>
                  <a:lnTo>
                    <a:pt x="83071" y="6563"/>
                  </a:lnTo>
                  <a:lnTo>
                    <a:pt x="82878" y="6582"/>
                  </a:lnTo>
                  <a:lnTo>
                    <a:pt x="82704" y="6621"/>
                  </a:lnTo>
                  <a:lnTo>
                    <a:pt x="82531" y="6659"/>
                  </a:lnTo>
                  <a:lnTo>
                    <a:pt x="82164" y="6756"/>
                  </a:lnTo>
                  <a:lnTo>
                    <a:pt x="81817" y="6910"/>
                  </a:lnTo>
                  <a:lnTo>
                    <a:pt x="81469" y="7065"/>
                  </a:lnTo>
                  <a:lnTo>
                    <a:pt x="81122" y="7219"/>
                  </a:lnTo>
                  <a:lnTo>
                    <a:pt x="80774" y="7354"/>
                  </a:lnTo>
                  <a:lnTo>
                    <a:pt x="80427" y="7470"/>
                  </a:lnTo>
                  <a:lnTo>
                    <a:pt x="80253" y="7509"/>
                  </a:lnTo>
                  <a:lnTo>
                    <a:pt x="80060" y="7528"/>
                  </a:lnTo>
                  <a:lnTo>
                    <a:pt x="79886" y="7567"/>
                  </a:lnTo>
                  <a:lnTo>
                    <a:pt x="79713" y="7605"/>
                  </a:lnTo>
                  <a:lnTo>
                    <a:pt x="79520" y="7663"/>
                  </a:lnTo>
                  <a:lnTo>
                    <a:pt x="79365" y="7740"/>
                  </a:lnTo>
                  <a:lnTo>
                    <a:pt x="79018" y="7933"/>
                  </a:lnTo>
                  <a:lnTo>
                    <a:pt x="78671" y="8126"/>
                  </a:lnTo>
                  <a:lnTo>
                    <a:pt x="78342" y="8339"/>
                  </a:lnTo>
                  <a:lnTo>
                    <a:pt x="77995" y="8512"/>
                  </a:lnTo>
                  <a:lnTo>
                    <a:pt x="77821" y="8589"/>
                  </a:lnTo>
                  <a:lnTo>
                    <a:pt x="77648" y="8667"/>
                  </a:lnTo>
                  <a:lnTo>
                    <a:pt x="77474" y="8705"/>
                  </a:lnTo>
                  <a:lnTo>
                    <a:pt x="77281" y="8744"/>
                  </a:lnTo>
                  <a:lnTo>
                    <a:pt x="77107" y="8744"/>
                  </a:lnTo>
                  <a:lnTo>
                    <a:pt x="76914" y="8725"/>
                  </a:lnTo>
                  <a:lnTo>
                    <a:pt x="76721" y="8686"/>
                  </a:lnTo>
                  <a:lnTo>
                    <a:pt x="76528" y="8628"/>
                  </a:lnTo>
                  <a:lnTo>
                    <a:pt x="76123" y="8454"/>
                  </a:lnTo>
                  <a:lnTo>
                    <a:pt x="75717" y="8281"/>
                  </a:lnTo>
                  <a:lnTo>
                    <a:pt x="75312" y="8088"/>
                  </a:lnTo>
                  <a:lnTo>
                    <a:pt x="74907" y="7933"/>
                  </a:lnTo>
                  <a:lnTo>
                    <a:pt x="74714" y="7875"/>
                  </a:lnTo>
                  <a:lnTo>
                    <a:pt x="74521" y="7837"/>
                  </a:lnTo>
                  <a:lnTo>
                    <a:pt x="74328" y="7817"/>
                  </a:lnTo>
                  <a:lnTo>
                    <a:pt x="74154" y="7817"/>
                  </a:lnTo>
                  <a:lnTo>
                    <a:pt x="73961" y="7856"/>
                  </a:lnTo>
                  <a:lnTo>
                    <a:pt x="73787" y="7914"/>
                  </a:lnTo>
                  <a:lnTo>
                    <a:pt x="73614" y="8010"/>
                  </a:lnTo>
                  <a:lnTo>
                    <a:pt x="73459" y="8107"/>
                  </a:lnTo>
                  <a:lnTo>
                    <a:pt x="73286" y="8242"/>
                  </a:lnTo>
                  <a:lnTo>
                    <a:pt x="73131" y="8377"/>
                  </a:lnTo>
                  <a:lnTo>
                    <a:pt x="72803" y="8667"/>
                  </a:lnTo>
                  <a:lnTo>
                    <a:pt x="72475" y="8956"/>
                  </a:lnTo>
                  <a:lnTo>
                    <a:pt x="72321" y="9091"/>
                  </a:lnTo>
                  <a:lnTo>
                    <a:pt x="72147" y="9207"/>
                  </a:lnTo>
                  <a:lnTo>
                    <a:pt x="71992" y="9323"/>
                  </a:lnTo>
                  <a:lnTo>
                    <a:pt x="71819" y="9400"/>
                  </a:lnTo>
                  <a:lnTo>
                    <a:pt x="71645" y="9458"/>
                  </a:lnTo>
                  <a:lnTo>
                    <a:pt x="71452" y="9497"/>
                  </a:lnTo>
                  <a:lnTo>
                    <a:pt x="71278" y="9516"/>
                  </a:lnTo>
                  <a:lnTo>
                    <a:pt x="71105" y="9555"/>
                  </a:lnTo>
                  <a:lnTo>
                    <a:pt x="70738" y="9670"/>
                  </a:lnTo>
                  <a:lnTo>
                    <a:pt x="70390" y="9805"/>
                  </a:lnTo>
                  <a:lnTo>
                    <a:pt x="70062" y="9979"/>
                  </a:lnTo>
                  <a:lnTo>
                    <a:pt x="69715" y="10134"/>
                  </a:lnTo>
                  <a:lnTo>
                    <a:pt x="69367" y="10269"/>
                  </a:lnTo>
                  <a:lnTo>
                    <a:pt x="69001" y="10384"/>
                  </a:lnTo>
                  <a:lnTo>
                    <a:pt x="68827" y="10423"/>
                  </a:lnTo>
                  <a:lnTo>
                    <a:pt x="68653" y="10442"/>
                  </a:lnTo>
                  <a:lnTo>
                    <a:pt x="68557" y="10462"/>
                  </a:lnTo>
                  <a:lnTo>
                    <a:pt x="68460" y="10442"/>
                  </a:lnTo>
                  <a:lnTo>
                    <a:pt x="68267" y="10384"/>
                  </a:lnTo>
                  <a:lnTo>
                    <a:pt x="68055" y="10288"/>
                  </a:lnTo>
                  <a:lnTo>
                    <a:pt x="67843" y="10153"/>
                  </a:lnTo>
                  <a:lnTo>
                    <a:pt x="67630" y="9998"/>
                  </a:lnTo>
                  <a:lnTo>
                    <a:pt x="67418" y="9805"/>
                  </a:lnTo>
                  <a:lnTo>
                    <a:pt x="66974" y="9419"/>
                  </a:lnTo>
                  <a:lnTo>
                    <a:pt x="66530" y="9014"/>
                  </a:lnTo>
                  <a:lnTo>
                    <a:pt x="66299" y="8840"/>
                  </a:lnTo>
                  <a:lnTo>
                    <a:pt x="66086" y="8686"/>
                  </a:lnTo>
                  <a:lnTo>
                    <a:pt x="65874" y="8551"/>
                  </a:lnTo>
                  <a:lnTo>
                    <a:pt x="65681" y="8454"/>
                  </a:lnTo>
                  <a:lnTo>
                    <a:pt x="65469" y="8396"/>
                  </a:lnTo>
                  <a:lnTo>
                    <a:pt x="65372" y="8377"/>
                  </a:lnTo>
                  <a:lnTo>
                    <a:pt x="65295" y="8377"/>
                  </a:lnTo>
                  <a:lnTo>
                    <a:pt x="64562" y="8435"/>
                  </a:lnTo>
                  <a:lnTo>
                    <a:pt x="63809" y="8474"/>
                  </a:lnTo>
                  <a:lnTo>
                    <a:pt x="63075" y="8512"/>
                  </a:lnTo>
                  <a:lnTo>
                    <a:pt x="62342" y="8570"/>
                  </a:lnTo>
                  <a:lnTo>
                    <a:pt x="62226" y="8609"/>
                  </a:lnTo>
                  <a:lnTo>
                    <a:pt x="62110" y="8667"/>
                  </a:lnTo>
                  <a:lnTo>
                    <a:pt x="61995" y="8744"/>
                  </a:lnTo>
                  <a:lnTo>
                    <a:pt x="61898" y="8840"/>
                  </a:lnTo>
                  <a:lnTo>
                    <a:pt x="61802" y="8975"/>
                  </a:lnTo>
                  <a:lnTo>
                    <a:pt x="61705" y="9111"/>
                  </a:lnTo>
                  <a:lnTo>
                    <a:pt x="61531" y="9439"/>
                  </a:lnTo>
                  <a:lnTo>
                    <a:pt x="61358" y="9805"/>
                  </a:lnTo>
                  <a:lnTo>
                    <a:pt x="61184" y="10211"/>
                  </a:lnTo>
                  <a:lnTo>
                    <a:pt x="61010" y="10616"/>
                  </a:lnTo>
                  <a:lnTo>
                    <a:pt x="60837" y="10983"/>
                  </a:lnTo>
                  <a:lnTo>
                    <a:pt x="55664" y="10983"/>
                  </a:lnTo>
                  <a:lnTo>
                    <a:pt x="55085" y="10346"/>
                  </a:lnTo>
                  <a:lnTo>
                    <a:pt x="54795" y="10037"/>
                  </a:lnTo>
                  <a:lnTo>
                    <a:pt x="54506" y="9748"/>
                  </a:lnTo>
                  <a:lnTo>
                    <a:pt x="54236" y="9497"/>
                  </a:lnTo>
                  <a:lnTo>
                    <a:pt x="54101" y="9381"/>
                  </a:lnTo>
                  <a:lnTo>
                    <a:pt x="53965" y="9304"/>
                  </a:lnTo>
                  <a:lnTo>
                    <a:pt x="53830" y="9226"/>
                  </a:lnTo>
                  <a:lnTo>
                    <a:pt x="53714" y="9188"/>
                  </a:lnTo>
                  <a:lnTo>
                    <a:pt x="53579" y="9149"/>
                  </a:lnTo>
                  <a:lnTo>
                    <a:pt x="53464" y="9149"/>
                  </a:lnTo>
                  <a:lnTo>
                    <a:pt x="53328" y="9188"/>
                  </a:lnTo>
                  <a:lnTo>
                    <a:pt x="53193" y="9226"/>
                  </a:lnTo>
                  <a:lnTo>
                    <a:pt x="53058" y="9304"/>
                  </a:lnTo>
                  <a:lnTo>
                    <a:pt x="52923" y="9400"/>
                  </a:lnTo>
                  <a:lnTo>
                    <a:pt x="52807" y="9497"/>
                  </a:lnTo>
                  <a:lnTo>
                    <a:pt x="52672" y="9632"/>
                  </a:lnTo>
                  <a:lnTo>
                    <a:pt x="52421" y="9902"/>
                  </a:lnTo>
                  <a:lnTo>
                    <a:pt x="51939" y="10481"/>
                  </a:lnTo>
                  <a:lnTo>
                    <a:pt x="51688" y="10751"/>
                  </a:lnTo>
                  <a:lnTo>
                    <a:pt x="51572" y="10886"/>
                  </a:lnTo>
                  <a:lnTo>
                    <a:pt x="51437" y="10983"/>
                  </a:lnTo>
                  <a:lnTo>
                    <a:pt x="49295" y="10983"/>
                  </a:lnTo>
                  <a:lnTo>
                    <a:pt x="48909" y="10886"/>
                  </a:lnTo>
                  <a:lnTo>
                    <a:pt x="48523" y="10809"/>
                  </a:lnTo>
                  <a:lnTo>
                    <a:pt x="48156" y="10751"/>
                  </a:lnTo>
                  <a:lnTo>
                    <a:pt x="47789" y="10751"/>
                  </a:lnTo>
                  <a:lnTo>
                    <a:pt x="47480" y="10809"/>
                  </a:lnTo>
                  <a:lnTo>
                    <a:pt x="47152" y="10848"/>
                  </a:lnTo>
                  <a:lnTo>
                    <a:pt x="46515" y="10983"/>
                  </a:lnTo>
                  <a:lnTo>
                    <a:pt x="0" y="10983"/>
                  </a:lnTo>
                  <a:lnTo>
                    <a:pt x="0" y="21907"/>
                  </a:lnTo>
                  <a:lnTo>
                    <a:pt x="184632" y="21907"/>
                  </a:lnTo>
                  <a:lnTo>
                    <a:pt x="184632" y="15075"/>
                  </a:lnTo>
                  <a:lnTo>
                    <a:pt x="184632" y="10983"/>
                  </a:lnTo>
                  <a:lnTo>
                    <a:pt x="184632" y="136"/>
                  </a:lnTo>
                  <a:lnTo>
                    <a:pt x="184516" y="309"/>
                  </a:lnTo>
                  <a:lnTo>
                    <a:pt x="184401" y="483"/>
                  </a:lnTo>
                  <a:lnTo>
                    <a:pt x="184266" y="657"/>
                  </a:lnTo>
                  <a:lnTo>
                    <a:pt x="184111" y="792"/>
                  </a:lnTo>
                  <a:lnTo>
                    <a:pt x="183937" y="908"/>
                  </a:lnTo>
                  <a:lnTo>
                    <a:pt x="183725" y="1004"/>
                  </a:lnTo>
                  <a:lnTo>
                    <a:pt x="183474" y="1062"/>
                  </a:lnTo>
                  <a:lnTo>
                    <a:pt x="183185" y="1101"/>
                  </a:lnTo>
                  <a:lnTo>
                    <a:pt x="182876" y="1139"/>
                  </a:lnTo>
                  <a:lnTo>
                    <a:pt x="182548" y="1217"/>
                  </a:lnTo>
                  <a:lnTo>
                    <a:pt x="182200" y="1313"/>
                  </a:lnTo>
                  <a:lnTo>
                    <a:pt x="181853" y="1410"/>
                  </a:lnTo>
                  <a:lnTo>
                    <a:pt x="181486" y="1525"/>
                  </a:lnTo>
                  <a:lnTo>
                    <a:pt x="181100" y="1622"/>
                  </a:lnTo>
                  <a:lnTo>
                    <a:pt x="180695" y="1699"/>
                  </a:lnTo>
                  <a:lnTo>
                    <a:pt x="180270" y="1738"/>
                  </a:lnTo>
                  <a:lnTo>
                    <a:pt x="179942" y="1776"/>
                  </a:lnTo>
                  <a:lnTo>
                    <a:pt x="179595" y="1834"/>
                  </a:lnTo>
                  <a:lnTo>
                    <a:pt x="179247" y="1931"/>
                  </a:lnTo>
                  <a:lnTo>
                    <a:pt x="178900" y="2046"/>
                  </a:lnTo>
                  <a:lnTo>
                    <a:pt x="178533" y="2143"/>
                  </a:lnTo>
                  <a:lnTo>
                    <a:pt x="178166" y="2239"/>
                  </a:lnTo>
                  <a:lnTo>
                    <a:pt x="177780" y="2317"/>
                  </a:lnTo>
                  <a:lnTo>
                    <a:pt x="177375" y="2355"/>
                  </a:lnTo>
                  <a:lnTo>
                    <a:pt x="177201" y="2355"/>
                  </a:lnTo>
                  <a:lnTo>
                    <a:pt x="177028" y="2336"/>
                  </a:lnTo>
                  <a:lnTo>
                    <a:pt x="176854" y="2278"/>
                  </a:lnTo>
                  <a:lnTo>
                    <a:pt x="176661" y="2220"/>
                  </a:lnTo>
                  <a:lnTo>
                    <a:pt x="176294" y="2027"/>
                  </a:lnTo>
                  <a:lnTo>
                    <a:pt x="175908" y="1834"/>
                  </a:lnTo>
                  <a:lnTo>
                    <a:pt x="175503" y="1641"/>
                  </a:lnTo>
                  <a:lnTo>
                    <a:pt x="175117" y="1467"/>
                  </a:lnTo>
                  <a:lnTo>
                    <a:pt x="174924" y="1390"/>
                  </a:lnTo>
                  <a:lnTo>
                    <a:pt x="174712" y="1352"/>
                  </a:lnTo>
                  <a:lnTo>
                    <a:pt x="174519" y="1313"/>
                  </a:lnTo>
                  <a:lnTo>
                    <a:pt x="174326" y="1313"/>
                  </a:lnTo>
                  <a:lnTo>
                    <a:pt x="174152" y="1332"/>
                  </a:lnTo>
                  <a:lnTo>
                    <a:pt x="173978" y="1390"/>
                  </a:lnTo>
                  <a:lnTo>
                    <a:pt x="173804" y="1467"/>
                  </a:lnTo>
                  <a:lnTo>
                    <a:pt x="173631" y="1545"/>
                  </a:lnTo>
                  <a:lnTo>
                    <a:pt x="173283" y="1776"/>
                  </a:lnTo>
                  <a:lnTo>
                    <a:pt x="172955" y="2046"/>
                  </a:lnTo>
                  <a:lnTo>
                    <a:pt x="172608" y="2297"/>
                  </a:lnTo>
                  <a:lnTo>
                    <a:pt x="172434" y="2413"/>
                  </a:lnTo>
                  <a:lnTo>
                    <a:pt x="172241" y="2529"/>
                  </a:lnTo>
                  <a:lnTo>
                    <a:pt x="172067" y="2625"/>
                  </a:lnTo>
                  <a:lnTo>
                    <a:pt x="171874" y="2703"/>
                  </a:lnTo>
                  <a:lnTo>
                    <a:pt x="171701" y="2741"/>
                  </a:lnTo>
                  <a:lnTo>
                    <a:pt x="171508" y="2780"/>
                  </a:lnTo>
                  <a:lnTo>
                    <a:pt x="171411" y="2780"/>
                  </a:lnTo>
                  <a:lnTo>
                    <a:pt x="171315" y="2761"/>
                  </a:lnTo>
                  <a:lnTo>
                    <a:pt x="171141" y="2683"/>
                  </a:lnTo>
                  <a:lnTo>
                    <a:pt x="170948" y="2568"/>
                  </a:lnTo>
                  <a:lnTo>
                    <a:pt x="170755" y="2413"/>
                  </a:lnTo>
                  <a:lnTo>
                    <a:pt x="170543" y="2220"/>
                  </a:lnTo>
                  <a:lnTo>
                    <a:pt x="170350" y="2027"/>
                  </a:lnTo>
                  <a:lnTo>
                    <a:pt x="169925" y="1564"/>
                  </a:lnTo>
                  <a:lnTo>
                    <a:pt x="169520" y="1120"/>
                  </a:lnTo>
                  <a:lnTo>
                    <a:pt x="169307" y="908"/>
                  </a:lnTo>
                  <a:lnTo>
                    <a:pt x="169095" y="734"/>
                  </a:lnTo>
                  <a:lnTo>
                    <a:pt x="168883" y="580"/>
                  </a:lnTo>
                  <a:lnTo>
                    <a:pt x="168690" y="464"/>
                  </a:lnTo>
                  <a:lnTo>
                    <a:pt x="168497" y="387"/>
                  </a:lnTo>
                  <a:lnTo>
                    <a:pt x="168400" y="367"/>
                  </a:lnTo>
                  <a:lnTo>
                    <a:pt x="168304" y="367"/>
                  </a:lnTo>
                  <a:lnTo>
                    <a:pt x="167937" y="406"/>
                  </a:lnTo>
                  <a:lnTo>
                    <a:pt x="167590" y="464"/>
                  </a:lnTo>
                  <a:lnTo>
                    <a:pt x="166856" y="599"/>
                  </a:lnTo>
                  <a:lnTo>
                    <a:pt x="166123" y="734"/>
                  </a:lnTo>
                  <a:lnTo>
                    <a:pt x="165756" y="792"/>
                  </a:lnTo>
                  <a:lnTo>
                    <a:pt x="165370" y="831"/>
                  </a:lnTo>
                  <a:lnTo>
                    <a:pt x="165196" y="850"/>
                  </a:lnTo>
                  <a:lnTo>
                    <a:pt x="165023" y="888"/>
                  </a:lnTo>
                  <a:lnTo>
                    <a:pt x="164675" y="985"/>
                  </a:lnTo>
                  <a:lnTo>
                    <a:pt x="164308" y="1120"/>
                  </a:lnTo>
                  <a:lnTo>
                    <a:pt x="163961" y="1274"/>
                  </a:lnTo>
                  <a:lnTo>
                    <a:pt x="163614" y="1429"/>
                  </a:lnTo>
                  <a:lnTo>
                    <a:pt x="163247" y="1564"/>
                  </a:lnTo>
                  <a:lnTo>
                    <a:pt x="162880" y="1660"/>
                  </a:lnTo>
                  <a:lnTo>
                    <a:pt x="162687" y="1699"/>
                  </a:lnTo>
                  <a:lnTo>
                    <a:pt x="162494" y="1718"/>
                  </a:lnTo>
                  <a:lnTo>
                    <a:pt x="162320" y="1718"/>
                  </a:lnTo>
                  <a:lnTo>
                    <a:pt x="162147" y="1699"/>
                  </a:lnTo>
                  <a:lnTo>
                    <a:pt x="161954" y="1680"/>
                  </a:lnTo>
                  <a:lnTo>
                    <a:pt x="161761" y="1622"/>
                  </a:lnTo>
                  <a:lnTo>
                    <a:pt x="161394" y="1506"/>
                  </a:lnTo>
                  <a:lnTo>
                    <a:pt x="161008" y="1371"/>
                  </a:lnTo>
                  <a:lnTo>
                    <a:pt x="160622" y="1236"/>
                  </a:lnTo>
                  <a:lnTo>
                    <a:pt x="160217" y="1120"/>
                  </a:lnTo>
                  <a:lnTo>
                    <a:pt x="160024" y="1081"/>
                  </a:lnTo>
                  <a:lnTo>
                    <a:pt x="159831" y="1043"/>
                  </a:lnTo>
                  <a:lnTo>
                    <a:pt x="159638" y="1024"/>
                  </a:lnTo>
                  <a:lnTo>
                    <a:pt x="159271" y="1024"/>
                  </a:lnTo>
                  <a:lnTo>
                    <a:pt x="159097" y="1004"/>
                  </a:lnTo>
                  <a:lnTo>
                    <a:pt x="158904" y="946"/>
                  </a:lnTo>
                  <a:lnTo>
                    <a:pt x="158711" y="888"/>
                  </a:lnTo>
                  <a:lnTo>
                    <a:pt x="158325" y="715"/>
                  </a:lnTo>
                  <a:lnTo>
                    <a:pt x="157939" y="502"/>
                  </a:lnTo>
                  <a:lnTo>
                    <a:pt x="157534" y="309"/>
                  </a:lnTo>
                  <a:lnTo>
                    <a:pt x="157148" y="136"/>
                  </a:lnTo>
                  <a:lnTo>
                    <a:pt x="156936" y="78"/>
                  </a:lnTo>
                  <a:lnTo>
                    <a:pt x="156743" y="20"/>
                  </a:lnTo>
                  <a:lnTo>
                    <a:pt x="1565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99" name="Google Shape;3199;p11"/>
          <p:cNvSpPr/>
          <p:nvPr/>
        </p:nvSpPr>
        <p:spPr>
          <a:xfrm>
            <a:off x="8693550" y="2736450"/>
            <a:ext cx="311940" cy="1569760"/>
          </a:xfrm>
          <a:custGeom>
            <a:avLst/>
            <a:gdLst/>
            <a:ahLst/>
            <a:cxnLst/>
            <a:rect l="l" t="t" r="r" b="b"/>
            <a:pathLst>
              <a:path w="18510" h="93147" extrusionOk="0">
                <a:moveTo>
                  <a:pt x="5636" y="11002"/>
                </a:moveTo>
                <a:lnTo>
                  <a:pt x="10249" y="11021"/>
                </a:lnTo>
                <a:lnTo>
                  <a:pt x="13047" y="11002"/>
                </a:lnTo>
                <a:lnTo>
                  <a:pt x="13047" y="11002"/>
                </a:lnTo>
                <a:lnTo>
                  <a:pt x="12372" y="11445"/>
                </a:lnTo>
                <a:lnTo>
                  <a:pt x="12410" y="11503"/>
                </a:lnTo>
                <a:lnTo>
                  <a:pt x="9342" y="13472"/>
                </a:lnTo>
                <a:lnTo>
                  <a:pt x="6293" y="11504"/>
                </a:lnTo>
                <a:lnTo>
                  <a:pt x="6293" y="11504"/>
                </a:lnTo>
                <a:lnTo>
                  <a:pt x="6331" y="11445"/>
                </a:lnTo>
                <a:lnTo>
                  <a:pt x="5636" y="11002"/>
                </a:lnTo>
                <a:close/>
                <a:moveTo>
                  <a:pt x="5346" y="11561"/>
                </a:moveTo>
                <a:lnTo>
                  <a:pt x="5983" y="11967"/>
                </a:lnTo>
                <a:lnTo>
                  <a:pt x="6023" y="11909"/>
                </a:lnTo>
                <a:lnTo>
                  <a:pt x="8898" y="13762"/>
                </a:lnTo>
                <a:lnTo>
                  <a:pt x="5964" y="15653"/>
                </a:lnTo>
                <a:lnTo>
                  <a:pt x="6099" y="15865"/>
                </a:lnTo>
                <a:lnTo>
                  <a:pt x="5925" y="15595"/>
                </a:lnTo>
                <a:lnTo>
                  <a:pt x="5250" y="16039"/>
                </a:lnTo>
                <a:lnTo>
                  <a:pt x="5346" y="11561"/>
                </a:lnTo>
                <a:close/>
                <a:moveTo>
                  <a:pt x="13376" y="11542"/>
                </a:moveTo>
                <a:lnTo>
                  <a:pt x="13472" y="16078"/>
                </a:lnTo>
                <a:lnTo>
                  <a:pt x="12758" y="15595"/>
                </a:lnTo>
                <a:lnTo>
                  <a:pt x="12719" y="15653"/>
                </a:lnTo>
                <a:lnTo>
                  <a:pt x="9805" y="13762"/>
                </a:lnTo>
                <a:lnTo>
                  <a:pt x="12661" y="11909"/>
                </a:lnTo>
                <a:lnTo>
                  <a:pt x="12700" y="11967"/>
                </a:lnTo>
                <a:lnTo>
                  <a:pt x="13376" y="11542"/>
                </a:lnTo>
                <a:close/>
                <a:moveTo>
                  <a:pt x="9342" y="14070"/>
                </a:moveTo>
                <a:lnTo>
                  <a:pt x="12449" y="16078"/>
                </a:lnTo>
                <a:lnTo>
                  <a:pt x="12410" y="16136"/>
                </a:lnTo>
                <a:lnTo>
                  <a:pt x="13163" y="16599"/>
                </a:lnTo>
                <a:lnTo>
                  <a:pt x="5539" y="16599"/>
                </a:lnTo>
                <a:lnTo>
                  <a:pt x="6273" y="16136"/>
                </a:lnTo>
                <a:lnTo>
                  <a:pt x="6235" y="16077"/>
                </a:lnTo>
                <a:lnTo>
                  <a:pt x="6235" y="16077"/>
                </a:lnTo>
                <a:lnTo>
                  <a:pt x="9342" y="14070"/>
                </a:lnTo>
                <a:close/>
                <a:moveTo>
                  <a:pt x="5346" y="17911"/>
                </a:moveTo>
                <a:lnTo>
                  <a:pt x="10384" y="17931"/>
                </a:lnTo>
                <a:lnTo>
                  <a:pt x="13337" y="17931"/>
                </a:lnTo>
                <a:lnTo>
                  <a:pt x="12777" y="18452"/>
                </a:lnTo>
                <a:lnTo>
                  <a:pt x="12835" y="18510"/>
                </a:lnTo>
                <a:lnTo>
                  <a:pt x="9342" y="21849"/>
                </a:lnTo>
                <a:lnTo>
                  <a:pt x="5867" y="18510"/>
                </a:lnTo>
                <a:lnTo>
                  <a:pt x="5694" y="18683"/>
                </a:lnTo>
                <a:lnTo>
                  <a:pt x="5694" y="18683"/>
                </a:lnTo>
                <a:lnTo>
                  <a:pt x="5906" y="18452"/>
                </a:lnTo>
                <a:lnTo>
                  <a:pt x="5346" y="17911"/>
                </a:lnTo>
                <a:close/>
                <a:moveTo>
                  <a:pt x="5192" y="18645"/>
                </a:moveTo>
                <a:lnTo>
                  <a:pt x="5462" y="18915"/>
                </a:lnTo>
                <a:lnTo>
                  <a:pt x="5520" y="18857"/>
                </a:lnTo>
                <a:lnTo>
                  <a:pt x="8994" y="22196"/>
                </a:lnTo>
                <a:lnTo>
                  <a:pt x="5578" y="25458"/>
                </a:lnTo>
                <a:lnTo>
                  <a:pt x="5682" y="25568"/>
                </a:lnTo>
                <a:lnTo>
                  <a:pt x="5520" y="25419"/>
                </a:lnTo>
                <a:lnTo>
                  <a:pt x="5018" y="25902"/>
                </a:lnTo>
                <a:lnTo>
                  <a:pt x="5192" y="18645"/>
                </a:lnTo>
                <a:close/>
                <a:moveTo>
                  <a:pt x="13530" y="18606"/>
                </a:moveTo>
                <a:lnTo>
                  <a:pt x="13704" y="25940"/>
                </a:lnTo>
                <a:lnTo>
                  <a:pt x="13163" y="25419"/>
                </a:lnTo>
                <a:lnTo>
                  <a:pt x="13105" y="25458"/>
                </a:lnTo>
                <a:lnTo>
                  <a:pt x="9708" y="22196"/>
                </a:lnTo>
                <a:lnTo>
                  <a:pt x="13163" y="18876"/>
                </a:lnTo>
                <a:lnTo>
                  <a:pt x="13221" y="18915"/>
                </a:lnTo>
                <a:lnTo>
                  <a:pt x="13530" y="18606"/>
                </a:lnTo>
                <a:close/>
                <a:moveTo>
                  <a:pt x="9342" y="22524"/>
                </a:moveTo>
                <a:lnTo>
                  <a:pt x="12777" y="25805"/>
                </a:lnTo>
                <a:lnTo>
                  <a:pt x="12719" y="25863"/>
                </a:lnTo>
                <a:lnTo>
                  <a:pt x="13530" y="26635"/>
                </a:lnTo>
                <a:lnTo>
                  <a:pt x="8377" y="26616"/>
                </a:lnTo>
                <a:lnTo>
                  <a:pt x="5173" y="26635"/>
                </a:lnTo>
                <a:lnTo>
                  <a:pt x="5964" y="25863"/>
                </a:lnTo>
                <a:lnTo>
                  <a:pt x="5927" y="25823"/>
                </a:lnTo>
                <a:lnTo>
                  <a:pt x="9342" y="22524"/>
                </a:lnTo>
                <a:close/>
                <a:moveTo>
                  <a:pt x="13588" y="27948"/>
                </a:moveTo>
                <a:lnTo>
                  <a:pt x="12893" y="28681"/>
                </a:lnTo>
                <a:lnTo>
                  <a:pt x="12951" y="28720"/>
                </a:lnTo>
                <a:lnTo>
                  <a:pt x="9342" y="32464"/>
                </a:lnTo>
                <a:lnTo>
                  <a:pt x="5752" y="28720"/>
                </a:lnTo>
                <a:lnTo>
                  <a:pt x="5385" y="29067"/>
                </a:lnTo>
                <a:lnTo>
                  <a:pt x="9014" y="32831"/>
                </a:lnTo>
                <a:lnTo>
                  <a:pt x="5221" y="36758"/>
                </a:lnTo>
                <a:lnTo>
                  <a:pt x="5221" y="36758"/>
                </a:lnTo>
                <a:lnTo>
                  <a:pt x="5173" y="36710"/>
                </a:lnTo>
                <a:lnTo>
                  <a:pt x="4767" y="37116"/>
                </a:lnTo>
                <a:lnTo>
                  <a:pt x="4960" y="28720"/>
                </a:lnTo>
                <a:lnTo>
                  <a:pt x="5346" y="29106"/>
                </a:lnTo>
                <a:lnTo>
                  <a:pt x="5559" y="28893"/>
                </a:lnTo>
                <a:lnTo>
                  <a:pt x="5790" y="28681"/>
                </a:lnTo>
                <a:lnTo>
                  <a:pt x="5095" y="27948"/>
                </a:lnTo>
                <a:lnTo>
                  <a:pt x="10345" y="27967"/>
                </a:lnTo>
                <a:lnTo>
                  <a:pt x="13588" y="27948"/>
                </a:lnTo>
                <a:close/>
                <a:moveTo>
                  <a:pt x="13762" y="28681"/>
                </a:moveTo>
                <a:lnTo>
                  <a:pt x="13955" y="37174"/>
                </a:lnTo>
                <a:lnTo>
                  <a:pt x="13955" y="37174"/>
                </a:lnTo>
                <a:lnTo>
                  <a:pt x="13530" y="36710"/>
                </a:lnTo>
                <a:lnTo>
                  <a:pt x="13472" y="36749"/>
                </a:lnTo>
                <a:lnTo>
                  <a:pt x="9689" y="32831"/>
                </a:lnTo>
                <a:lnTo>
                  <a:pt x="13298" y="29067"/>
                </a:lnTo>
                <a:lnTo>
                  <a:pt x="13356" y="29106"/>
                </a:lnTo>
                <a:lnTo>
                  <a:pt x="13762" y="28681"/>
                </a:lnTo>
                <a:close/>
                <a:moveTo>
                  <a:pt x="9342" y="33178"/>
                </a:moveTo>
                <a:lnTo>
                  <a:pt x="13125" y="37096"/>
                </a:lnTo>
                <a:lnTo>
                  <a:pt x="13067" y="37154"/>
                </a:lnTo>
                <a:lnTo>
                  <a:pt x="13800" y="37907"/>
                </a:lnTo>
                <a:lnTo>
                  <a:pt x="4883" y="37907"/>
                </a:lnTo>
                <a:lnTo>
                  <a:pt x="5617" y="37154"/>
                </a:lnTo>
                <a:lnTo>
                  <a:pt x="5395" y="36932"/>
                </a:lnTo>
                <a:lnTo>
                  <a:pt x="5578" y="37096"/>
                </a:lnTo>
                <a:lnTo>
                  <a:pt x="9342" y="33178"/>
                </a:lnTo>
                <a:close/>
                <a:moveTo>
                  <a:pt x="4806" y="39219"/>
                </a:moveTo>
                <a:lnTo>
                  <a:pt x="10345" y="39239"/>
                </a:lnTo>
                <a:lnTo>
                  <a:pt x="13858" y="39219"/>
                </a:lnTo>
                <a:lnTo>
                  <a:pt x="13858" y="39219"/>
                </a:lnTo>
                <a:lnTo>
                  <a:pt x="13125" y="40049"/>
                </a:lnTo>
                <a:lnTo>
                  <a:pt x="13182" y="40088"/>
                </a:lnTo>
                <a:lnTo>
                  <a:pt x="9342" y="44296"/>
                </a:lnTo>
                <a:lnTo>
                  <a:pt x="5520" y="40088"/>
                </a:lnTo>
                <a:lnTo>
                  <a:pt x="5373" y="40219"/>
                </a:lnTo>
                <a:lnTo>
                  <a:pt x="5373" y="40219"/>
                </a:lnTo>
                <a:lnTo>
                  <a:pt x="5559" y="40049"/>
                </a:lnTo>
                <a:lnTo>
                  <a:pt x="4806" y="39219"/>
                </a:lnTo>
                <a:close/>
                <a:moveTo>
                  <a:pt x="4709" y="40030"/>
                </a:moveTo>
                <a:lnTo>
                  <a:pt x="5095" y="40474"/>
                </a:lnTo>
                <a:lnTo>
                  <a:pt x="5156" y="40419"/>
                </a:lnTo>
                <a:lnTo>
                  <a:pt x="5156" y="40419"/>
                </a:lnTo>
                <a:lnTo>
                  <a:pt x="9014" y="44662"/>
                </a:lnTo>
                <a:lnTo>
                  <a:pt x="4999" y="49063"/>
                </a:lnTo>
                <a:lnTo>
                  <a:pt x="5173" y="49237"/>
                </a:lnTo>
                <a:lnTo>
                  <a:pt x="5173" y="49237"/>
                </a:lnTo>
                <a:lnTo>
                  <a:pt x="4941" y="49024"/>
                </a:lnTo>
                <a:lnTo>
                  <a:pt x="4478" y="49526"/>
                </a:lnTo>
                <a:lnTo>
                  <a:pt x="4709" y="40030"/>
                </a:lnTo>
                <a:close/>
                <a:moveTo>
                  <a:pt x="14032" y="39972"/>
                </a:moveTo>
                <a:lnTo>
                  <a:pt x="14244" y="49565"/>
                </a:lnTo>
                <a:lnTo>
                  <a:pt x="14244" y="49565"/>
                </a:lnTo>
                <a:lnTo>
                  <a:pt x="13742" y="49024"/>
                </a:lnTo>
                <a:lnTo>
                  <a:pt x="13704" y="49063"/>
                </a:lnTo>
                <a:lnTo>
                  <a:pt x="9689" y="44662"/>
                </a:lnTo>
                <a:lnTo>
                  <a:pt x="13530" y="40416"/>
                </a:lnTo>
                <a:lnTo>
                  <a:pt x="13588" y="40474"/>
                </a:lnTo>
                <a:lnTo>
                  <a:pt x="14032" y="39972"/>
                </a:lnTo>
                <a:close/>
                <a:moveTo>
                  <a:pt x="9342" y="45010"/>
                </a:moveTo>
                <a:lnTo>
                  <a:pt x="13337" y="49391"/>
                </a:lnTo>
                <a:lnTo>
                  <a:pt x="13279" y="49449"/>
                </a:lnTo>
                <a:lnTo>
                  <a:pt x="14109" y="50337"/>
                </a:lnTo>
                <a:lnTo>
                  <a:pt x="8415" y="50317"/>
                </a:lnTo>
                <a:lnTo>
                  <a:pt x="4594" y="50337"/>
                </a:lnTo>
                <a:lnTo>
                  <a:pt x="4594" y="50337"/>
                </a:lnTo>
                <a:lnTo>
                  <a:pt x="5404" y="49449"/>
                </a:lnTo>
                <a:lnTo>
                  <a:pt x="5354" y="49402"/>
                </a:lnTo>
                <a:lnTo>
                  <a:pt x="5354" y="49402"/>
                </a:lnTo>
                <a:lnTo>
                  <a:pt x="9342" y="45010"/>
                </a:lnTo>
                <a:close/>
                <a:moveTo>
                  <a:pt x="14167" y="51649"/>
                </a:moveTo>
                <a:lnTo>
                  <a:pt x="13511" y="52383"/>
                </a:lnTo>
                <a:lnTo>
                  <a:pt x="13549" y="52441"/>
                </a:lnTo>
                <a:lnTo>
                  <a:pt x="9342" y="57169"/>
                </a:lnTo>
                <a:lnTo>
                  <a:pt x="5134" y="52421"/>
                </a:lnTo>
                <a:lnTo>
                  <a:pt x="4987" y="52553"/>
                </a:lnTo>
                <a:lnTo>
                  <a:pt x="4987" y="52553"/>
                </a:lnTo>
                <a:lnTo>
                  <a:pt x="5173" y="52383"/>
                </a:lnTo>
                <a:lnTo>
                  <a:pt x="4536" y="51649"/>
                </a:lnTo>
                <a:lnTo>
                  <a:pt x="10384" y="51669"/>
                </a:lnTo>
                <a:lnTo>
                  <a:pt x="14167" y="51649"/>
                </a:lnTo>
                <a:close/>
                <a:moveTo>
                  <a:pt x="4420" y="52479"/>
                </a:moveTo>
                <a:lnTo>
                  <a:pt x="4709" y="52807"/>
                </a:lnTo>
                <a:lnTo>
                  <a:pt x="4770" y="52752"/>
                </a:lnTo>
                <a:lnTo>
                  <a:pt x="4770" y="52752"/>
                </a:lnTo>
                <a:lnTo>
                  <a:pt x="9014" y="57536"/>
                </a:lnTo>
                <a:lnTo>
                  <a:pt x="4690" y="62400"/>
                </a:lnTo>
                <a:lnTo>
                  <a:pt x="4737" y="62442"/>
                </a:lnTo>
                <a:lnTo>
                  <a:pt x="4737" y="62442"/>
                </a:lnTo>
                <a:lnTo>
                  <a:pt x="4632" y="62361"/>
                </a:lnTo>
                <a:lnTo>
                  <a:pt x="4188" y="62863"/>
                </a:lnTo>
                <a:lnTo>
                  <a:pt x="4420" y="52479"/>
                </a:lnTo>
                <a:close/>
                <a:moveTo>
                  <a:pt x="14321" y="52421"/>
                </a:moveTo>
                <a:lnTo>
                  <a:pt x="14553" y="62921"/>
                </a:lnTo>
                <a:lnTo>
                  <a:pt x="14051" y="62361"/>
                </a:lnTo>
                <a:lnTo>
                  <a:pt x="13993" y="62400"/>
                </a:lnTo>
                <a:lnTo>
                  <a:pt x="9670" y="57536"/>
                </a:lnTo>
                <a:lnTo>
                  <a:pt x="13935" y="52749"/>
                </a:lnTo>
                <a:lnTo>
                  <a:pt x="13974" y="52807"/>
                </a:lnTo>
                <a:lnTo>
                  <a:pt x="14321" y="52421"/>
                </a:lnTo>
                <a:close/>
                <a:moveTo>
                  <a:pt x="9342" y="57903"/>
                </a:moveTo>
                <a:lnTo>
                  <a:pt x="13626" y="62728"/>
                </a:lnTo>
                <a:lnTo>
                  <a:pt x="13588" y="62767"/>
                </a:lnTo>
                <a:lnTo>
                  <a:pt x="14418" y="63712"/>
                </a:lnTo>
                <a:lnTo>
                  <a:pt x="14418" y="63712"/>
                </a:lnTo>
                <a:lnTo>
                  <a:pt x="8377" y="63693"/>
                </a:lnTo>
                <a:lnTo>
                  <a:pt x="4285" y="63693"/>
                </a:lnTo>
                <a:lnTo>
                  <a:pt x="5115" y="62767"/>
                </a:lnTo>
                <a:lnTo>
                  <a:pt x="5064" y="62720"/>
                </a:lnTo>
                <a:lnTo>
                  <a:pt x="5064" y="62720"/>
                </a:lnTo>
                <a:lnTo>
                  <a:pt x="9342" y="57903"/>
                </a:lnTo>
                <a:close/>
                <a:moveTo>
                  <a:pt x="14611" y="65797"/>
                </a:moveTo>
                <a:lnTo>
                  <a:pt x="14881" y="77126"/>
                </a:lnTo>
                <a:lnTo>
                  <a:pt x="14283" y="76451"/>
                </a:lnTo>
                <a:lnTo>
                  <a:pt x="14244" y="76490"/>
                </a:lnTo>
                <a:lnTo>
                  <a:pt x="9670" y="71317"/>
                </a:lnTo>
                <a:lnTo>
                  <a:pt x="14148" y="66241"/>
                </a:lnTo>
                <a:lnTo>
                  <a:pt x="14186" y="66279"/>
                </a:lnTo>
                <a:lnTo>
                  <a:pt x="14611" y="65797"/>
                </a:lnTo>
                <a:close/>
                <a:moveTo>
                  <a:pt x="14456" y="65025"/>
                </a:moveTo>
                <a:lnTo>
                  <a:pt x="13723" y="65855"/>
                </a:lnTo>
                <a:lnTo>
                  <a:pt x="13781" y="65913"/>
                </a:lnTo>
                <a:lnTo>
                  <a:pt x="9342" y="70931"/>
                </a:lnTo>
                <a:lnTo>
                  <a:pt x="4922" y="65913"/>
                </a:lnTo>
                <a:lnTo>
                  <a:pt x="4555" y="66241"/>
                </a:lnTo>
                <a:lnTo>
                  <a:pt x="9014" y="71317"/>
                </a:lnTo>
                <a:lnTo>
                  <a:pt x="4459" y="76490"/>
                </a:lnTo>
                <a:lnTo>
                  <a:pt x="4825" y="76818"/>
                </a:lnTo>
                <a:lnTo>
                  <a:pt x="9342" y="71684"/>
                </a:lnTo>
                <a:lnTo>
                  <a:pt x="13877" y="76818"/>
                </a:lnTo>
                <a:lnTo>
                  <a:pt x="13819" y="76876"/>
                </a:lnTo>
                <a:lnTo>
                  <a:pt x="14727" y="77898"/>
                </a:lnTo>
                <a:lnTo>
                  <a:pt x="3957" y="77898"/>
                </a:lnTo>
                <a:lnTo>
                  <a:pt x="4864" y="76876"/>
                </a:lnTo>
                <a:lnTo>
                  <a:pt x="4632" y="76663"/>
                </a:lnTo>
                <a:lnTo>
                  <a:pt x="4401" y="76451"/>
                </a:lnTo>
                <a:lnTo>
                  <a:pt x="3860" y="77069"/>
                </a:lnTo>
                <a:lnTo>
                  <a:pt x="4111" y="65835"/>
                </a:lnTo>
                <a:lnTo>
                  <a:pt x="4497" y="66279"/>
                </a:lnTo>
                <a:lnTo>
                  <a:pt x="4729" y="66067"/>
                </a:lnTo>
                <a:lnTo>
                  <a:pt x="4960" y="65855"/>
                </a:lnTo>
                <a:lnTo>
                  <a:pt x="4227" y="65025"/>
                </a:lnTo>
                <a:close/>
                <a:moveTo>
                  <a:pt x="3899" y="79211"/>
                </a:moveTo>
                <a:lnTo>
                  <a:pt x="10422" y="79230"/>
                </a:lnTo>
                <a:lnTo>
                  <a:pt x="14784" y="79230"/>
                </a:lnTo>
                <a:lnTo>
                  <a:pt x="13974" y="80099"/>
                </a:lnTo>
                <a:lnTo>
                  <a:pt x="14012" y="80157"/>
                </a:lnTo>
                <a:lnTo>
                  <a:pt x="9342" y="85214"/>
                </a:lnTo>
                <a:lnTo>
                  <a:pt x="4671" y="80137"/>
                </a:lnTo>
                <a:lnTo>
                  <a:pt x="4304" y="80485"/>
                </a:lnTo>
                <a:lnTo>
                  <a:pt x="9014" y="85580"/>
                </a:lnTo>
                <a:lnTo>
                  <a:pt x="4130" y="90869"/>
                </a:lnTo>
                <a:lnTo>
                  <a:pt x="4130" y="90869"/>
                </a:lnTo>
                <a:lnTo>
                  <a:pt x="4092" y="90830"/>
                </a:lnTo>
                <a:lnTo>
                  <a:pt x="3532" y="91428"/>
                </a:lnTo>
                <a:lnTo>
                  <a:pt x="3783" y="80022"/>
                </a:lnTo>
                <a:lnTo>
                  <a:pt x="4265" y="80523"/>
                </a:lnTo>
                <a:lnTo>
                  <a:pt x="4478" y="80311"/>
                </a:lnTo>
                <a:lnTo>
                  <a:pt x="4709" y="80099"/>
                </a:lnTo>
                <a:lnTo>
                  <a:pt x="3899" y="79211"/>
                </a:lnTo>
                <a:close/>
                <a:moveTo>
                  <a:pt x="14939" y="79964"/>
                </a:moveTo>
                <a:lnTo>
                  <a:pt x="15209" y="91467"/>
                </a:lnTo>
                <a:lnTo>
                  <a:pt x="14611" y="90830"/>
                </a:lnTo>
                <a:lnTo>
                  <a:pt x="14553" y="90869"/>
                </a:lnTo>
                <a:lnTo>
                  <a:pt x="9689" y="85580"/>
                </a:lnTo>
                <a:lnTo>
                  <a:pt x="14379" y="80485"/>
                </a:lnTo>
                <a:lnTo>
                  <a:pt x="14437" y="80523"/>
                </a:lnTo>
                <a:lnTo>
                  <a:pt x="14939" y="79964"/>
                </a:lnTo>
                <a:close/>
                <a:moveTo>
                  <a:pt x="9342" y="85947"/>
                </a:moveTo>
                <a:lnTo>
                  <a:pt x="14186" y="91197"/>
                </a:lnTo>
                <a:lnTo>
                  <a:pt x="14148" y="91255"/>
                </a:lnTo>
                <a:lnTo>
                  <a:pt x="15055" y="92239"/>
                </a:lnTo>
                <a:lnTo>
                  <a:pt x="3629" y="92239"/>
                </a:lnTo>
                <a:lnTo>
                  <a:pt x="4536" y="91255"/>
                </a:lnTo>
                <a:lnTo>
                  <a:pt x="4304" y="91042"/>
                </a:lnTo>
                <a:lnTo>
                  <a:pt x="4130" y="90869"/>
                </a:lnTo>
                <a:lnTo>
                  <a:pt x="4130" y="90869"/>
                </a:lnTo>
                <a:lnTo>
                  <a:pt x="4497" y="91197"/>
                </a:lnTo>
                <a:lnTo>
                  <a:pt x="9342" y="85947"/>
                </a:lnTo>
                <a:close/>
                <a:moveTo>
                  <a:pt x="9380" y="0"/>
                </a:moveTo>
                <a:lnTo>
                  <a:pt x="9168" y="3185"/>
                </a:lnTo>
                <a:lnTo>
                  <a:pt x="6234" y="7643"/>
                </a:lnTo>
                <a:lnTo>
                  <a:pt x="4015" y="7643"/>
                </a:lnTo>
                <a:lnTo>
                  <a:pt x="3899" y="7662"/>
                </a:lnTo>
                <a:lnTo>
                  <a:pt x="3841" y="7682"/>
                </a:lnTo>
                <a:lnTo>
                  <a:pt x="3783" y="7701"/>
                </a:lnTo>
                <a:lnTo>
                  <a:pt x="3686" y="7778"/>
                </a:lnTo>
                <a:lnTo>
                  <a:pt x="3667" y="7836"/>
                </a:lnTo>
                <a:lnTo>
                  <a:pt x="3648" y="7894"/>
                </a:lnTo>
                <a:lnTo>
                  <a:pt x="3629" y="8029"/>
                </a:lnTo>
                <a:lnTo>
                  <a:pt x="3629" y="8126"/>
                </a:lnTo>
                <a:lnTo>
                  <a:pt x="3629" y="8589"/>
                </a:lnTo>
                <a:lnTo>
                  <a:pt x="3629" y="9052"/>
                </a:lnTo>
                <a:lnTo>
                  <a:pt x="3648" y="9129"/>
                </a:lnTo>
                <a:lnTo>
                  <a:pt x="3686" y="9187"/>
                </a:lnTo>
                <a:lnTo>
                  <a:pt x="3725" y="9245"/>
                </a:lnTo>
                <a:lnTo>
                  <a:pt x="3783" y="9284"/>
                </a:lnTo>
                <a:lnTo>
                  <a:pt x="3204" y="9284"/>
                </a:lnTo>
                <a:lnTo>
                  <a:pt x="2586" y="9322"/>
                </a:lnTo>
                <a:lnTo>
                  <a:pt x="2528" y="9342"/>
                </a:lnTo>
                <a:lnTo>
                  <a:pt x="2490" y="9380"/>
                </a:lnTo>
                <a:lnTo>
                  <a:pt x="2451" y="9438"/>
                </a:lnTo>
                <a:lnTo>
                  <a:pt x="2413" y="9496"/>
                </a:lnTo>
                <a:lnTo>
                  <a:pt x="2374" y="9612"/>
                </a:lnTo>
                <a:lnTo>
                  <a:pt x="2374" y="9728"/>
                </a:lnTo>
                <a:lnTo>
                  <a:pt x="2374" y="10210"/>
                </a:lnTo>
                <a:lnTo>
                  <a:pt x="2374" y="10673"/>
                </a:lnTo>
                <a:lnTo>
                  <a:pt x="2393" y="10731"/>
                </a:lnTo>
                <a:lnTo>
                  <a:pt x="2413" y="10789"/>
                </a:lnTo>
                <a:lnTo>
                  <a:pt x="2451" y="10847"/>
                </a:lnTo>
                <a:lnTo>
                  <a:pt x="2490" y="10905"/>
                </a:lnTo>
                <a:lnTo>
                  <a:pt x="2586" y="10963"/>
                </a:lnTo>
                <a:lnTo>
                  <a:pt x="2644" y="10982"/>
                </a:lnTo>
                <a:lnTo>
                  <a:pt x="2721" y="10982"/>
                </a:lnTo>
                <a:lnTo>
                  <a:pt x="3243" y="11002"/>
                </a:lnTo>
                <a:lnTo>
                  <a:pt x="3107" y="16618"/>
                </a:lnTo>
                <a:lnTo>
                  <a:pt x="2799" y="16618"/>
                </a:lnTo>
                <a:lnTo>
                  <a:pt x="2683" y="16637"/>
                </a:lnTo>
                <a:lnTo>
                  <a:pt x="2567" y="16695"/>
                </a:lnTo>
                <a:lnTo>
                  <a:pt x="2471" y="16772"/>
                </a:lnTo>
                <a:lnTo>
                  <a:pt x="2393" y="16850"/>
                </a:lnTo>
                <a:lnTo>
                  <a:pt x="2316" y="16966"/>
                </a:lnTo>
                <a:lnTo>
                  <a:pt x="2278" y="17062"/>
                </a:lnTo>
                <a:lnTo>
                  <a:pt x="2239" y="17197"/>
                </a:lnTo>
                <a:lnTo>
                  <a:pt x="2258" y="17313"/>
                </a:lnTo>
                <a:lnTo>
                  <a:pt x="2278" y="17429"/>
                </a:lnTo>
                <a:lnTo>
                  <a:pt x="2316" y="17545"/>
                </a:lnTo>
                <a:lnTo>
                  <a:pt x="2374" y="17641"/>
                </a:lnTo>
                <a:lnTo>
                  <a:pt x="2451" y="17738"/>
                </a:lnTo>
                <a:lnTo>
                  <a:pt x="2548" y="17815"/>
                </a:lnTo>
                <a:lnTo>
                  <a:pt x="2664" y="17853"/>
                </a:lnTo>
                <a:lnTo>
                  <a:pt x="2779" y="17892"/>
                </a:lnTo>
                <a:lnTo>
                  <a:pt x="2895" y="17911"/>
                </a:lnTo>
                <a:lnTo>
                  <a:pt x="3069" y="17911"/>
                </a:lnTo>
                <a:lnTo>
                  <a:pt x="2876" y="26635"/>
                </a:lnTo>
                <a:lnTo>
                  <a:pt x="2528" y="26635"/>
                </a:lnTo>
                <a:lnTo>
                  <a:pt x="2413" y="26655"/>
                </a:lnTo>
                <a:lnTo>
                  <a:pt x="2297" y="26693"/>
                </a:lnTo>
                <a:lnTo>
                  <a:pt x="2181" y="26751"/>
                </a:lnTo>
                <a:lnTo>
                  <a:pt x="2084" y="26828"/>
                </a:lnTo>
                <a:lnTo>
                  <a:pt x="2007" y="26944"/>
                </a:lnTo>
                <a:lnTo>
                  <a:pt x="1949" y="27041"/>
                </a:lnTo>
                <a:lnTo>
                  <a:pt x="1911" y="27176"/>
                </a:lnTo>
                <a:lnTo>
                  <a:pt x="1911" y="27291"/>
                </a:lnTo>
                <a:lnTo>
                  <a:pt x="1911" y="27427"/>
                </a:lnTo>
                <a:lnTo>
                  <a:pt x="1949" y="27542"/>
                </a:lnTo>
                <a:lnTo>
                  <a:pt x="2027" y="27639"/>
                </a:lnTo>
                <a:lnTo>
                  <a:pt x="2104" y="27735"/>
                </a:lnTo>
                <a:lnTo>
                  <a:pt x="2200" y="27832"/>
                </a:lnTo>
                <a:lnTo>
                  <a:pt x="2297" y="27890"/>
                </a:lnTo>
                <a:lnTo>
                  <a:pt x="2432" y="27909"/>
                </a:lnTo>
                <a:lnTo>
                  <a:pt x="2548" y="27928"/>
                </a:lnTo>
                <a:lnTo>
                  <a:pt x="2837" y="27928"/>
                </a:lnTo>
                <a:lnTo>
                  <a:pt x="2625" y="37907"/>
                </a:lnTo>
                <a:lnTo>
                  <a:pt x="2220" y="37907"/>
                </a:lnTo>
                <a:lnTo>
                  <a:pt x="2104" y="37946"/>
                </a:lnTo>
                <a:lnTo>
                  <a:pt x="1988" y="38003"/>
                </a:lnTo>
                <a:lnTo>
                  <a:pt x="1872" y="38081"/>
                </a:lnTo>
                <a:lnTo>
                  <a:pt x="1795" y="38177"/>
                </a:lnTo>
                <a:lnTo>
                  <a:pt x="1718" y="38293"/>
                </a:lnTo>
                <a:lnTo>
                  <a:pt x="1679" y="38409"/>
                </a:lnTo>
                <a:lnTo>
                  <a:pt x="1660" y="38544"/>
                </a:lnTo>
                <a:lnTo>
                  <a:pt x="1660" y="38679"/>
                </a:lnTo>
                <a:lnTo>
                  <a:pt x="1698" y="38795"/>
                </a:lnTo>
                <a:lnTo>
                  <a:pt x="1756" y="38911"/>
                </a:lnTo>
                <a:lnTo>
                  <a:pt x="1834" y="39007"/>
                </a:lnTo>
                <a:lnTo>
                  <a:pt x="1949" y="39104"/>
                </a:lnTo>
                <a:lnTo>
                  <a:pt x="2046" y="39162"/>
                </a:lnTo>
                <a:lnTo>
                  <a:pt x="2181" y="39200"/>
                </a:lnTo>
                <a:lnTo>
                  <a:pt x="2297" y="39200"/>
                </a:lnTo>
                <a:lnTo>
                  <a:pt x="2297" y="39219"/>
                </a:lnTo>
                <a:lnTo>
                  <a:pt x="2586" y="39219"/>
                </a:lnTo>
                <a:lnTo>
                  <a:pt x="2335" y="50337"/>
                </a:lnTo>
                <a:lnTo>
                  <a:pt x="2046" y="50337"/>
                </a:lnTo>
                <a:lnTo>
                  <a:pt x="1911" y="50356"/>
                </a:lnTo>
                <a:lnTo>
                  <a:pt x="1795" y="50414"/>
                </a:lnTo>
                <a:lnTo>
                  <a:pt x="1679" y="50472"/>
                </a:lnTo>
                <a:lnTo>
                  <a:pt x="1583" y="50568"/>
                </a:lnTo>
                <a:lnTo>
                  <a:pt x="1505" y="50684"/>
                </a:lnTo>
                <a:lnTo>
                  <a:pt x="1448" y="50800"/>
                </a:lnTo>
                <a:lnTo>
                  <a:pt x="1428" y="50935"/>
                </a:lnTo>
                <a:lnTo>
                  <a:pt x="1428" y="51070"/>
                </a:lnTo>
                <a:lnTo>
                  <a:pt x="1467" y="51205"/>
                </a:lnTo>
                <a:lnTo>
                  <a:pt x="1525" y="51321"/>
                </a:lnTo>
                <a:lnTo>
                  <a:pt x="1602" y="51418"/>
                </a:lnTo>
                <a:lnTo>
                  <a:pt x="1698" y="51514"/>
                </a:lnTo>
                <a:lnTo>
                  <a:pt x="1814" y="51572"/>
                </a:lnTo>
                <a:lnTo>
                  <a:pt x="1930" y="51630"/>
                </a:lnTo>
                <a:lnTo>
                  <a:pt x="2065" y="51630"/>
                </a:lnTo>
                <a:lnTo>
                  <a:pt x="2065" y="51649"/>
                </a:lnTo>
                <a:lnTo>
                  <a:pt x="2297" y="51649"/>
                </a:lnTo>
                <a:lnTo>
                  <a:pt x="2027" y="63712"/>
                </a:lnTo>
                <a:lnTo>
                  <a:pt x="1563" y="63712"/>
                </a:lnTo>
                <a:lnTo>
                  <a:pt x="1428" y="63732"/>
                </a:lnTo>
                <a:lnTo>
                  <a:pt x="1293" y="63790"/>
                </a:lnTo>
                <a:lnTo>
                  <a:pt x="1177" y="63886"/>
                </a:lnTo>
                <a:lnTo>
                  <a:pt x="1081" y="63983"/>
                </a:lnTo>
                <a:lnTo>
                  <a:pt x="1023" y="64118"/>
                </a:lnTo>
                <a:lnTo>
                  <a:pt x="984" y="64253"/>
                </a:lnTo>
                <a:lnTo>
                  <a:pt x="965" y="64388"/>
                </a:lnTo>
                <a:lnTo>
                  <a:pt x="1004" y="64523"/>
                </a:lnTo>
                <a:lnTo>
                  <a:pt x="1042" y="64658"/>
                </a:lnTo>
                <a:lnTo>
                  <a:pt x="1139" y="64774"/>
                </a:lnTo>
                <a:lnTo>
                  <a:pt x="1235" y="64870"/>
                </a:lnTo>
                <a:lnTo>
                  <a:pt x="1351" y="64948"/>
                </a:lnTo>
                <a:lnTo>
                  <a:pt x="1486" y="64986"/>
                </a:lnTo>
                <a:lnTo>
                  <a:pt x="1621" y="65005"/>
                </a:lnTo>
                <a:lnTo>
                  <a:pt x="2007" y="65005"/>
                </a:lnTo>
                <a:lnTo>
                  <a:pt x="1698" y="77918"/>
                </a:lnTo>
                <a:lnTo>
                  <a:pt x="1486" y="77918"/>
                </a:lnTo>
                <a:lnTo>
                  <a:pt x="1197" y="77898"/>
                </a:lnTo>
                <a:lnTo>
                  <a:pt x="1042" y="77918"/>
                </a:lnTo>
                <a:lnTo>
                  <a:pt x="907" y="77956"/>
                </a:lnTo>
                <a:lnTo>
                  <a:pt x="772" y="78014"/>
                </a:lnTo>
                <a:lnTo>
                  <a:pt x="656" y="78111"/>
                </a:lnTo>
                <a:lnTo>
                  <a:pt x="560" y="78246"/>
                </a:lnTo>
                <a:lnTo>
                  <a:pt x="502" y="78381"/>
                </a:lnTo>
                <a:lnTo>
                  <a:pt x="483" y="78535"/>
                </a:lnTo>
                <a:lnTo>
                  <a:pt x="502" y="78671"/>
                </a:lnTo>
                <a:lnTo>
                  <a:pt x="540" y="78825"/>
                </a:lnTo>
                <a:lnTo>
                  <a:pt x="618" y="78941"/>
                </a:lnTo>
                <a:lnTo>
                  <a:pt x="714" y="79057"/>
                </a:lnTo>
                <a:lnTo>
                  <a:pt x="849" y="79134"/>
                </a:lnTo>
                <a:lnTo>
                  <a:pt x="984" y="79192"/>
                </a:lnTo>
                <a:lnTo>
                  <a:pt x="1139" y="79211"/>
                </a:lnTo>
                <a:lnTo>
                  <a:pt x="1679" y="79211"/>
                </a:lnTo>
                <a:lnTo>
                  <a:pt x="1370" y="92258"/>
                </a:lnTo>
                <a:lnTo>
                  <a:pt x="309" y="92258"/>
                </a:lnTo>
                <a:lnTo>
                  <a:pt x="232" y="92278"/>
                </a:lnTo>
                <a:lnTo>
                  <a:pt x="154" y="92297"/>
                </a:lnTo>
                <a:lnTo>
                  <a:pt x="97" y="92355"/>
                </a:lnTo>
                <a:lnTo>
                  <a:pt x="58" y="92413"/>
                </a:lnTo>
                <a:lnTo>
                  <a:pt x="19" y="92490"/>
                </a:lnTo>
                <a:lnTo>
                  <a:pt x="0" y="92567"/>
                </a:lnTo>
                <a:lnTo>
                  <a:pt x="0" y="92702"/>
                </a:lnTo>
                <a:lnTo>
                  <a:pt x="0" y="92857"/>
                </a:lnTo>
                <a:lnTo>
                  <a:pt x="19" y="92934"/>
                </a:lnTo>
                <a:lnTo>
                  <a:pt x="58" y="92992"/>
                </a:lnTo>
                <a:lnTo>
                  <a:pt x="116" y="93050"/>
                </a:lnTo>
                <a:lnTo>
                  <a:pt x="174" y="93108"/>
                </a:lnTo>
                <a:lnTo>
                  <a:pt x="251" y="93127"/>
                </a:lnTo>
                <a:lnTo>
                  <a:pt x="328" y="93146"/>
                </a:lnTo>
                <a:lnTo>
                  <a:pt x="18220" y="93146"/>
                </a:lnTo>
                <a:lnTo>
                  <a:pt x="18297" y="93127"/>
                </a:lnTo>
                <a:lnTo>
                  <a:pt x="18355" y="93088"/>
                </a:lnTo>
                <a:lnTo>
                  <a:pt x="18413" y="93050"/>
                </a:lnTo>
                <a:lnTo>
                  <a:pt x="18471" y="92972"/>
                </a:lnTo>
                <a:lnTo>
                  <a:pt x="18490" y="92915"/>
                </a:lnTo>
                <a:lnTo>
                  <a:pt x="18510" y="92837"/>
                </a:lnTo>
                <a:lnTo>
                  <a:pt x="18510" y="92683"/>
                </a:lnTo>
                <a:lnTo>
                  <a:pt x="18510" y="92529"/>
                </a:lnTo>
                <a:lnTo>
                  <a:pt x="18490" y="92451"/>
                </a:lnTo>
                <a:lnTo>
                  <a:pt x="18452" y="92393"/>
                </a:lnTo>
                <a:lnTo>
                  <a:pt x="18394" y="92336"/>
                </a:lnTo>
                <a:lnTo>
                  <a:pt x="18336" y="92297"/>
                </a:lnTo>
                <a:lnTo>
                  <a:pt x="18259" y="92258"/>
                </a:lnTo>
                <a:lnTo>
                  <a:pt x="17351" y="92258"/>
                </a:lnTo>
                <a:lnTo>
                  <a:pt x="17062" y="79211"/>
                </a:lnTo>
                <a:lnTo>
                  <a:pt x="17815" y="79211"/>
                </a:lnTo>
                <a:lnTo>
                  <a:pt x="17969" y="79172"/>
                </a:lnTo>
                <a:lnTo>
                  <a:pt x="18104" y="79095"/>
                </a:lnTo>
                <a:lnTo>
                  <a:pt x="18220" y="78999"/>
                </a:lnTo>
                <a:lnTo>
                  <a:pt x="18297" y="78883"/>
                </a:lnTo>
                <a:lnTo>
                  <a:pt x="18355" y="78748"/>
                </a:lnTo>
                <a:lnTo>
                  <a:pt x="18394" y="78593"/>
                </a:lnTo>
                <a:lnTo>
                  <a:pt x="18374" y="78439"/>
                </a:lnTo>
                <a:lnTo>
                  <a:pt x="18336" y="78304"/>
                </a:lnTo>
                <a:lnTo>
                  <a:pt x="18259" y="78169"/>
                </a:lnTo>
                <a:lnTo>
                  <a:pt x="18143" y="78053"/>
                </a:lnTo>
                <a:lnTo>
                  <a:pt x="18027" y="77976"/>
                </a:lnTo>
                <a:lnTo>
                  <a:pt x="17892" y="77918"/>
                </a:lnTo>
                <a:lnTo>
                  <a:pt x="17737" y="77898"/>
                </a:lnTo>
                <a:lnTo>
                  <a:pt x="17737" y="77918"/>
                </a:lnTo>
                <a:lnTo>
                  <a:pt x="17023" y="77918"/>
                </a:lnTo>
                <a:lnTo>
                  <a:pt x="16734" y="65005"/>
                </a:lnTo>
                <a:lnTo>
                  <a:pt x="17178" y="65005"/>
                </a:lnTo>
                <a:lnTo>
                  <a:pt x="17313" y="64986"/>
                </a:lnTo>
                <a:lnTo>
                  <a:pt x="17448" y="64928"/>
                </a:lnTo>
                <a:lnTo>
                  <a:pt x="17564" y="64832"/>
                </a:lnTo>
                <a:lnTo>
                  <a:pt x="17641" y="64735"/>
                </a:lnTo>
                <a:lnTo>
                  <a:pt x="17718" y="64600"/>
                </a:lnTo>
                <a:lnTo>
                  <a:pt x="17757" y="64465"/>
                </a:lnTo>
                <a:lnTo>
                  <a:pt x="17757" y="64330"/>
                </a:lnTo>
                <a:lnTo>
                  <a:pt x="17737" y="64176"/>
                </a:lnTo>
                <a:lnTo>
                  <a:pt x="17680" y="64060"/>
                </a:lnTo>
                <a:lnTo>
                  <a:pt x="17602" y="63944"/>
                </a:lnTo>
                <a:lnTo>
                  <a:pt x="17506" y="63847"/>
                </a:lnTo>
                <a:lnTo>
                  <a:pt x="17390" y="63770"/>
                </a:lnTo>
                <a:lnTo>
                  <a:pt x="17255" y="63712"/>
                </a:lnTo>
                <a:lnTo>
                  <a:pt x="17120" y="63712"/>
                </a:lnTo>
                <a:lnTo>
                  <a:pt x="17101" y="63732"/>
                </a:lnTo>
                <a:lnTo>
                  <a:pt x="17101" y="63712"/>
                </a:lnTo>
                <a:lnTo>
                  <a:pt x="16695" y="63712"/>
                </a:lnTo>
                <a:lnTo>
                  <a:pt x="16425" y="51649"/>
                </a:lnTo>
                <a:lnTo>
                  <a:pt x="16772" y="51649"/>
                </a:lnTo>
                <a:lnTo>
                  <a:pt x="16888" y="51630"/>
                </a:lnTo>
                <a:lnTo>
                  <a:pt x="17023" y="51572"/>
                </a:lnTo>
                <a:lnTo>
                  <a:pt x="17139" y="51514"/>
                </a:lnTo>
                <a:lnTo>
                  <a:pt x="17236" y="51418"/>
                </a:lnTo>
                <a:lnTo>
                  <a:pt x="17313" y="51302"/>
                </a:lnTo>
                <a:lnTo>
                  <a:pt x="17371" y="51186"/>
                </a:lnTo>
                <a:lnTo>
                  <a:pt x="17390" y="51051"/>
                </a:lnTo>
                <a:lnTo>
                  <a:pt x="17390" y="50916"/>
                </a:lnTo>
                <a:lnTo>
                  <a:pt x="17371" y="50781"/>
                </a:lnTo>
                <a:lnTo>
                  <a:pt x="17313" y="50665"/>
                </a:lnTo>
                <a:lnTo>
                  <a:pt x="17216" y="50549"/>
                </a:lnTo>
                <a:lnTo>
                  <a:pt x="17120" y="50453"/>
                </a:lnTo>
                <a:lnTo>
                  <a:pt x="17004" y="50395"/>
                </a:lnTo>
                <a:lnTo>
                  <a:pt x="16888" y="50356"/>
                </a:lnTo>
                <a:lnTo>
                  <a:pt x="16753" y="50337"/>
                </a:lnTo>
                <a:lnTo>
                  <a:pt x="16734" y="50356"/>
                </a:lnTo>
                <a:lnTo>
                  <a:pt x="16734" y="50337"/>
                </a:lnTo>
                <a:lnTo>
                  <a:pt x="16406" y="50337"/>
                </a:lnTo>
                <a:lnTo>
                  <a:pt x="16136" y="39219"/>
                </a:lnTo>
                <a:lnTo>
                  <a:pt x="16522" y="39219"/>
                </a:lnTo>
                <a:lnTo>
                  <a:pt x="16637" y="39181"/>
                </a:lnTo>
                <a:lnTo>
                  <a:pt x="16772" y="39123"/>
                </a:lnTo>
                <a:lnTo>
                  <a:pt x="16869" y="39046"/>
                </a:lnTo>
                <a:lnTo>
                  <a:pt x="16965" y="38949"/>
                </a:lnTo>
                <a:lnTo>
                  <a:pt x="17023" y="38833"/>
                </a:lnTo>
                <a:lnTo>
                  <a:pt x="17062" y="38718"/>
                </a:lnTo>
                <a:lnTo>
                  <a:pt x="17081" y="38583"/>
                </a:lnTo>
                <a:lnTo>
                  <a:pt x="17081" y="38447"/>
                </a:lnTo>
                <a:lnTo>
                  <a:pt x="17043" y="38332"/>
                </a:lnTo>
                <a:lnTo>
                  <a:pt x="16985" y="38216"/>
                </a:lnTo>
                <a:lnTo>
                  <a:pt x="16908" y="38119"/>
                </a:lnTo>
                <a:lnTo>
                  <a:pt x="16792" y="38023"/>
                </a:lnTo>
                <a:lnTo>
                  <a:pt x="16695" y="37965"/>
                </a:lnTo>
                <a:lnTo>
                  <a:pt x="16560" y="37926"/>
                </a:lnTo>
                <a:lnTo>
                  <a:pt x="16425" y="37907"/>
                </a:lnTo>
                <a:lnTo>
                  <a:pt x="16425" y="37926"/>
                </a:lnTo>
                <a:lnTo>
                  <a:pt x="16116" y="37926"/>
                </a:lnTo>
                <a:lnTo>
                  <a:pt x="15885" y="27948"/>
                </a:lnTo>
                <a:lnTo>
                  <a:pt x="16193" y="27948"/>
                </a:lnTo>
                <a:lnTo>
                  <a:pt x="16329" y="27928"/>
                </a:lnTo>
                <a:lnTo>
                  <a:pt x="16444" y="27890"/>
                </a:lnTo>
                <a:lnTo>
                  <a:pt x="16560" y="27813"/>
                </a:lnTo>
                <a:lnTo>
                  <a:pt x="16657" y="27735"/>
                </a:lnTo>
                <a:lnTo>
                  <a:pt x="16734" y="27639"/>
                </a:lnTo>
                <a:lnTo>
                  <a:pt x="16792" y="27523"/>
                </a:lnTo>
                <a:lnTo>
                  <a:pt x="16830" y="27407"/>
                </a:lnTo>
                <a:lnTo>
                  <a:pt x="16830" y="27272"/>
                </a:lnTo>
                <a:lnTo>
                  <a:pt x="16830" y="27156"/>
                </a:lnTo>
                <a:lnTo>
                  <a:pt x="16772" y="27021"/>
                </a:lnTo>
                <a:lnTo>
                  <a:pt x="16715" y="26925"/>
                </a:lnTo>
                <a:lnTo>
                  <a:pt x="16637" y="26828"/>
                </a:lnTo>
                <a:lnTo>
                  <a:pt x="16541" y="26732"/>
                </a:lnTo>
                <a:lnTo>
                  <a:pt x="16425" y="26674"/>
                </a:lnTo>
                <a:lnTo>
                  <a:pt x="16309" y="26635"/>
                </a:lnTo>
                <a:lnTo>
                  <a:pt x="15846" y="26635"/>
                </a:lnTo>
                <a:lnTo>
                  <a:pt x="15653" y="17911"/>
                </a:lnTo>
                <a:lnTo>
                  <a:pt x="16000" y="17911"/>
                </a:lnTo>
                <a:lnTo>
                  <a:pt x="16116" y="17873"/>
                </a:lnTo>
                <a:lnTo>
                  <a:pt x="16232" y="17834"/>
                </a:lnTo>
                <a:lnTo>
                  <a:pt x="16329" y="17757"/>
                </a:lnTo>
                <a:lnTo>
                  <a:pt x="16406" y="17660"/>
                </a:lnTo>
                <a:lnTo>
                  <a:pt x="16483" y="17564"/>
                </a:lnTo>
                <a:lnTo>
                  <a:pt x="16522" y="17448"/>
                </a:lnTo>
                <a:lnTo>
                  <a:pt x="16541" y="17332"/>
                </a:lnTo>
                <a:lnTo>
                  <a:pt x="16541" y="17216"/>
                </a:lnTo>
                <a:lnTo>
                  <a:pt x="16522" y="17081"/>
                </a:lnTo>
                <a:lnTo>
                  <a:pt x="16483" y="16966"/>
                </a:lnTo>
                <a:lnTo>
                  <a:pt x="16425" y="16869"/>
                </a:lnTo>
                <a:lnTo>
                  <a:pt x="16329" y="16772"/>
                </a:lnTo>
                <a:lnTo>
                  <a:pt x="16232" y="16715"/>
                </a:lnTo>
                <a:lnTo>
                  <a:pt x="16136" y="16657"/>
                </a:lnTo>
                <a:lnTo>
                  <a:pt x="16020" y="16618"/>
                </a:lnTo>
                <a:lnTo>
                  <a:pt x="15904" y="16599"/>
                </a:lnTo>
                <a:lnTo>
                  <a:pt x="15904" y="16618"/>
                </a:lnTo>
                <a:lnTo>
                  <a:pt x="15634" y="16618"/>
                </a:lnTo>
                <a:lnTo>
                  <a:pt x="15499" y="11002"/>
                </a:lnTo>
                <a:lnTo>
                  <a:pt x="15923" y="10982"/>
                </a:lnTo>
                <a:lnTo>
                  <a:pt x="15981" y="10944"/>
                </a:lnTo>
                <a:lnTo>
                  <a:pt x="16039" y="10905"/>
                </a:lnTo>
                <a:lnTo>
                  <a:pt x="16078" y="10866"/>
                </a:lnTo>
                <a:lnTo>
                  <a:pt x="16097" y="10809"/>
                </a:lnTo>
                <a:lnTo>
                  <a:pt x="16136" y="10673"/>
                </a:lnTo>
                <a:lnTo>
                  <a:pt x="16136" y="10558"/>
                </a:lnTo>
                <a:lnTo>
                  <a:pt x="16136" y="10094"/>
                </a:lnTo>
                <a:lnTo>
                  <a:pt x="16136" y="9612"/>
                </a:lnTo>
                <a:lnTo>
                  <a:pt x="16136" y="9554"/>
                </a:lnTo>
                <a:lnTo>
                  <a:pt x="16097" y="9496"/>
                </a:lnTo>
                <a:lnTo>
                  <a:pt x="16078" y="9438"/>
                </a:lnTo>
                <a:lnTo>
                  <a:pt x="16020" y="9380"/>
                </a:lnTo>
                <a:lnTo>
                  <a:pt x="15923" y="9322"/>
                </a:lnTo>
                <a:lnTo>
                  <a:pt x="15865" y="9303"/>
                </a:lnTo>
                <a:lnTo>
                  <a:pt x="15807" y="9303"/>
                </a:lnTo>
                <a:lnTo>
                  <a:pt x="15788" y="9322"/>
                </a:lnTo>
                <a:lnTo>
                  <a:pt x="15788" y="9303"/>
                </a:lnTo>
                <a:lnTo>
                  <a:pt x="14707" y="9303"/>
                </a:lnTo>
                <a:lnTo>
                  <a:pt x="14784" y="9245"/>
                </a:lnTo>
                <a:lnTo>
                  <a:pt x="14823" y="9187"/>
                </a:lnTo>
                <a:lnTo>
                  <a:pt x="14862" y="9129"/>
                </a:lnTo>
                <a:lnTo>
                  <a:pt x="14881" y="9052"/>
                </a:lnTo>
                <a:lnTo>
                  <a:pt x="14881" y="8589"/>
                </a:lnTo>
                <a:lnTo>
                  <a:pt x="14881" y="8126"/>
                </a:lnTo>
                <a:lnTo>
                  <a:pt x="14881" y="8029"/>
                </a:lnTo>
                <a:lnTo>
                  <a:pt x="14881" y="7894"/>
                </a:lnTo>
                <a:lnTo>
                  <a:pt x="14823" y="7798"/>
                </a:lnTo>
                <a:lnTo>
                  <a:pt x="14727" y="7701"/>
                </a:lnTo>
                <a:lnTo>
                  <a:pt x="14611" y="7662"/>
                </a:lnTo>
                <a:lnTo>
                  <a:pt x="14495" y="7643"/>
                </a:lnTo>
                <a:lnTo>
                  <a:pt x="12391" y="7643"/>
                </a:lnTo>
                <a:lnTo>
                  <a:pt x="9593" y="3204"/>
                </a:lnTo>
                <a:lnTo>
                  <a:pt x="938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push dir="u"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accent5"/>
        </a:solidFill>
        <a:effectLst/>
      </p:bgPr>
    </p:bg>
    <p:spTree>
      <p:nvGrpSpPr>
        <p:cNvPr id="1" name="Shape 320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>
    <p:push dir="u"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 userDrawn="1">
  <p:cSld name="BLANK_1_1_1_1_1_1">
    <p:spTree>
      <p:nvGrpSpPr>
        <p:cNvPr id="1" name="Shape 3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" name="Google Shape;3215;p13"/>
          <p:cNvSpPr/>
          <p:nvPr/>
        </p:nvSpPr>
        <p:spPr>
          <a:xfrm flipH="1">
            <a:off x="1" y="4388125"/>
            <a:ext cx="9143949" cy="759003"/>
          </a:xfrm>
          <a:custGeom>
            <a:avLst/>
            <a:gdLst/>
            <a:ahLst/>
            <a:cxnLst/>
            <a:rect l="l" t="t" r="r" b="b"/>
            <a:pathLst>
              <a:path w="184633" h="21908" extrusionOk="0">
                <a:moveTo>
                  <a:pt x="156279" y="1"/>
                </a:moveTo>
                <a:lnTo>
                  <a:pt x="156183" y="39"/>
                </a:lnTo>
                <a:lnTo>
                  <a:pt x="156106" y="97"/>
                </a:lnTo>
                <a:lnTo>
                  <a:pt x="156028" y="174"/>
                </a:lnTo>
                <a:lnTo>
                  <a:pt x="155874" y="367"/>
                </a:lnTo>
                <a:lnTo>
                  <a:pt x="155720" y="618"/>
                </a:lnTo>
                <a:lnTo>
                  <a:pt x="155565" y="908"/>
                </a:lnTo>
                <a:lnTo>
                  <a:pt x="155411" y="1236"/>
                </a:lnTo>
                <a:lnTo>
                  <a:pt x="155121" y="1950"/>
                </a:lnTo>
                <a:lnTo>
                  <a:pt x="154832" y="2645"/>
                </a:lnTo>
                <a:lnTo>
                  <a:pt x="154697" y="2973"/>
                </a:lnTo>
                <a:lnTo>
                  <a:pt x="154542" y="3262"/>
                </a:lnTo>
                <a:lnTo>
                  <a:pt x="154388" y="3513"/>
                </a:lnTo>
                <a:lnTo>
                  <a:pt x="154214" y="3706"/>
                </a:lnTo>
                <a:lnTo>
                  <a:pt x="154137" y="3784"/>
                </a:lnTo>
                <a:lnTo>
                  <a:pt x="154040" y="3841"/>
                </a:lnTo>
                <a:lnTo>
                  <a:pt x="153944" y="3880"/>
                </a:lnTo>
                <a:lnTo>
                  <a:pt x="153867" y="3899"/>
                </a:lnTo>
                <a:lnTo>
                  <a:pt x="153500" y="3899"/>
                </a:lnTo>
                <a:lnTo>
                  <a:pt x="153114" y="3861"/>
                </a:lnTo>
                <a:lnTo>
                  <a:pt x="152747" y="3784"/>
                </a:lnTo>
                <a:lnTo>
                  <a:pt x="152361" y="3706"/>
                </a:lnTo>
                <a:lnTo>
                  <a:pt x="151995" y="3629"/>
                </a:lnTo>
                <a:lnTo>
                  <a:pt x="151608" y="3552"/>
                </a:lnTo>
                <a:lnTo>
                  <a:pt x="151222" y="3513"/>
                </a:lnTo>
                <a:lnTo>
                  <a:pt x="150663" y="3513"/>
                </a:lnTo>
                <a:lnTo>
                  <a:pt x="150489" y="3494"/>
                </a:lnTo>
                <a:lnTo>
                  <a:pt x="150296" y="3436"/>
                </a:lnTo>
                <a:lnTo>
                  <a:pt x="150103" y="3378"/>
                </a:lnTo>
                <a:lnTo>
                  <a:pt x="149717" y="3224"/>
                </a:lnTo>
                <a:lnTo>
                  <a:pt x="149331" y="3031"/>
                </a:lnTo>
                <a:lnTo>
                  <a:pt x="148926" y="2857"/>
                </a:lnTo>
                <a:lnTo>
                  <a:pt x="148540" y="2703"/>
                </a:lnTo>
                <a:lnTo>
                  <a:pt x="148347" y="2645"/>
                </a:lnTo>
                <a:lnTo>
                  <a:pt x="148154" y="2587"/>
                </a:lnTo>
                <a:lnTo>
                  <a:pt x="147961" y="2568"/>
                </a:lnTo>
                <a:lnTo>
                  <a:pt x="147768" y="2568"/>
                </a:lnTo>
                <a:lnTo>
                  <a:pt x="147594" y="2587"/>
                </a:lnTo>
                <a:lnTo>
                  <a:pt x="147401" y="2645"/>
                </a:lnTo>
                <a:lnTo>
                  <a:pt x="147227" y="2703"/>
                </a:lnTo>
                <a:lnTo>
                  <a:pt x="147053" y="2780"/>
                </a:lnTo>
                <a:lnTo>
                  <a:pt x="146706" y="2973"/>
                </a:lnTo>
                <a:lnTo>
                  <a:pt x="146378" y="3185"/>
                </a:lnTo>
                <a:lnTo>
                  <a:pt x="146031" y="3398"/>
                </a:lnTo>
                <a:lnTo>
                  <a:pt x="145683" y="3591"/>
                </a:lnTo>
                <a:lnTo>
                  <a:pt x="145509" y="3668"/>
                </a:lnTo>
                <a:lnTo>
                  <a:pt x="145316" y="3726"/>
                </a:lnTo>
                <a:lnTo>
                  <a:pt x="145143" y="3764"/>
                </a:lnTo>
                <a:lnTo>
                  <a:pt x="144950" y="3803"/>
                </a:lnTo>
                <a:lnTo>
                  <a:pt x="144583" y="3822"/>
                </a:lnTo>
                <a:lnTo>
                  <a:pt x="144236" y="3899"/>
                </a:lnTo>
                <a:lnTo>
                  <a:pt x="143521" y="4034"/>
                </a:lnTo>
                <a:lnTo>
                  <a:pt x="142788" y="4189"/>
                </a:lnTo>
                <a:lnTo>
                  <a:pt x="142421" y="4247"/>
                </a:lnTo>
                <a:lnTo>
                  <a:pt x="142055" y="4285"/>
                </a:lnTo>
                <a:lnTo>
                  <a:pt x="141688" y="4324"/>
                </a:lnTo>
                <a:lnTo>
                  <a:pt x="141321" y="4363"/>
                </a:lnTo>
                <a:lnTo>
                  <a:pt x="140607" y="4478"/>
                </a:lnTo>
                <a:lnTo>
                  <a:pt x="139874" y="4594"/>
                </a:lnTo>
                <a:lnTo>
                  <a:pt x="139507" y="4652"/>
                </a:lnTo>
                <a:lnTo>
                  <a:pt x="139140" y="4671"/>
                </a:lnTo>
                <a:lnTo>
                  <a:pt x="138407" y="4749"/>
                </a:lnTo>
                <a:lnTo>
                  <a:pt x="137673" y="4806"/>
                </a:lnTo>
                <a:lnTo>
                  <a:pt x="136940" y="4884"/>
                </a:lnTo>
                <a:lnTo>
                  <a:pt x="136206" y="4942"/>
                </a:lnTo>
                <a:lnTo>
                  <a:pt x="136013" y="4961"/>
                </a:lnTo>
                <a:lnTo>
                  <a:pt x="135820" y="4942"/>
                </a:lnTo>
                <a:lnTo>
                  <a:pt x="135396" y="4884"/>
                </a:lnTo>
                <a:lnTo>
                  <a:pt x="134952" y="4806"/>
                </a:lnTo>
                <a:lnTo>
                  <a:pt x="134508" y="4691"/>
                </a:lnTo>
                <a:lnTo>
                  <a:pt x="134045" y="4594"/>
                </a:lnTo>
                <a:lnTo>
                  <a:pt x="133601" y="4498"/>
                </a:lnTo>
                <a:lnTo>
                  <a:pt x="133176" y="4440"/>
                </a:lnTo>
                <a:lnTo>
                  <a:pt x="132771" y="4440"/>
                </a:lnTo>
                <a:lnTo>
                  <a:pt x="132597" y="4459"/>
                </a:lnTo>
                <a:lnTo>
                  <a:pt x="132443" y="4498"/>
                </a:lnTo>
                <a:lnTo>
                  <a:pt x="132288" y="4575"/>
                </a:lnTo>
                <a:lnTo>
                  <a:pt x="132134" y="4652"/>
                </a:lnTo>
                <a:lnTo>
                  <a:pt x="131844" y="4826"/>
                </a:lnTo>
                <a:lnTo>
                  <a:pt x="131574" y="5038"/>
                </a:lnTo>
                <a:lnTo>
                  <a:pt x="131304" y="5250"/>
                </a:lnTo>
                <a:lnTo>
                  <a:pt x="131014" y="5443"/>
                </a:lnTo>
                <a:lnTo>
                  <a:pt x="130860" y="5521"/>
                </a:lnTo>
                <a:lnTo>
                  <a:pt x="130706" y="5579"/>
                </a:lnTo>
                <a:lnTo>
                  <a:pt x="130532" y="5636"/>
                </a:lnTo>
                <a:lnTo>
                  <a:pt x="130358" y="5656"/>
                </a:lnTo>
                <a:lnTo>
                  <a:pt x="130185" y="5656"/>
                </a:lnTo>
                <a:lnTo>
                  <a:pt x="130011" y="5598"/>
                </a:lnTo>
                <a:lnTo>
                  <a:pt x="129837" y="5521"/>
                </a:lnTo>
                <a:lnTo>
                  <a:pt x="129663" y="5424"/>
                </a:lnTo>
                <a:lnTo>
                  <a:pt x="129509" y="5289"/>
                </a:lnTo>
                <a:lnTo>
                  <a:pt x="129355" y="5135"/>
                </a:lnTo>
                <a:lnTo>
                  <a:pt x="129026" y="4826"/>
                </a:lnTo>
                <a:lnTo>
                  <a:pt x="128698" y="4517"/>
                </a:lnTo>
                <a:lnTo>
                  <a:pt x="128544" y="4363"/>
                </a:lnTo>
                <a:lnTo>
                  <a:pt x="128370" y="4247"/>
                </a:lnTo>
                <a:lnTo>
                  <a:pt x="128216" y="4131"/>
                </a:lnTo>
                <a:lnTo>
                  <a:pt x="128042" y="4054"/>
                </a:lnTo>
                <a:lnTo>
                  <a:pt x="127868" y="4015"/>
                </a:lnTo>
                <a:lnTo>
                  <a:pt x="127675" y="3996"/>
                </a:lnTo>
                <a:lnTo>
                  <a:pt x="127289" y="4034"/>
                </a:lnTo>
                <a:lnTo>
                  <a:pt x="126865" y="4112"/>
                </a:lnTo>
                <a:lnTo>
                  <a:pt x="125977" y="4266"/>
                </a:lnTo>
                <a:lnTo>
                  <a:pt x="125070" y="4420"/>
                </a:lnTo>
                <a:lnTo>
                  <a:pt x="124645" y="4478"/>
                </a:lnTo>
                <a:lnTo>
                  <a:pt x="124259" y="4517"/>
                </a:lnTo>
                <a:lnTo>
                  <a:pt x="123892" y="4556"/>
                </a:lnTo>
                <a:lnTo>
                  <a:pt x="123545" y="4633"/>
                </a:lnTo>
                <a:lnTo>
                  <a:pt x="122812" y="4806"/>
                </a:lnTo>
                <a:lnTo>
                  <a:pt x="122097" y="4980"/>
                </a:lnTo>
                <a:lnTo>
                  <a:pt x="121731" y="5057"/>
                </a:lnTo>
                <a:lnTo>
                  <a:pt x="121364" y="5096"/>
                </a:lnTo>
                <a:lnTo>
                  <a:pt x="120631" y="5173"/>
                </a:lnTo>
                <a:lnTo>
                  <a:pt x="119916" y="5270"/>
                </a:lnTo>
                <a:lnTo>
                  <a:pt x="119183" y="5366"/>
                </a:lnTo>
                <a:lnTo>
                  <a:pt x="118450" y="5443"/>
                </a:lnTo>
                <a:lnTo>
                  <a:pt x="118083" y="5482"/>
                </a:lnTo>
                <a:lnTo>
                  <a:pt x="117716" y="5521"/>
                </a:lnTo>
                <a:lnTo>
                  <a:pt x="117002" y="5636"/>
                </a:lnTo>
                <a:lnTo>
                  <a:pt x="116269" y="5772"/>
                </a:lnTo>
                <a:lnTo>
                  <a:pt x="115902" y="5829"/>
                </a:lnTo>
                <a:lnTo>
                  <a:pt x="115535" y="5868"/>
                </a:lnTo>
                <a:lnTo>
                  <a:pt x="115342" y="5868"/>
                </a:lnTo>
                <a:lnTo>
                  <a:pt x="115149" y="5849"/>
                </a:lnTo>
                <a:lnTo>
                  <a:pt x="114956" y="5829"/>
                </a:lnTo>
                <a:lnTo>
                  <a:pt x="114763" y="5791"/>
                </a:lnTo>
                <a:lnTo>
                  <a:pt x="114358" y="5694"/>
                </a:lnTo>
                <a:lnTo>
                  <a:pt x="113933" y="5559"/>
                </a:lnTo>
                <a:lnTo>
                  <a:pt x="113528" y="5443"/>
                </a:lnTo>
                <a:lnTo>
                  <a:pt x="113103" y="5347"/>
                </a:lnTo>
                <a:lnTo>
                  <a:pt x="112910" y="5308"/>
                </a:lnTo>
                <a:lnTo>
                  <a:pt x="112717" y="5289"/>
                </a:lnTo>
                <a:lnTo>
                  <a:pt x="112524" y="5270"/>
                </a:lnTo>
                <a:lnTo>
                  <a:pt x="112331" y="5289"/>
                </a:lnTo>
                <a:lnTo>
                  <a:pt x="112158" y="5308"/>
                </a:lnTo>
                <a:lnTo>
                  <a:pt x="111984" y="5366"/>
                </a:lnTo>
                <a:lnTo>
                  <a:pt x="111810" y="5463"/>
                </a:lnTo>
                <a:lnTo>
                  <a:pt x="111656" y="5579"/>
                </a:lnTo>
                <a:lnTo>
                  <a:pt x="111501" y="5694"/>
                </a:lnTo>
                <a:lnTo>
                  <a:pt x="111347" y="5829"/>
                </a:lnTo>
                <a:lnTo>
                  <a:pt x="111057" y="6138"/>
                </a:lnTo>
                <a:lnTo>
                  <a:pt x="110749" y="6428"/>
                </a:lnTo>
                <a:lnTo>
                  <a:pt x="110594" y="6563"/>
                </a:lnTo>
                <a:lnTo>
                  <a:pt x="110440" y="6698"/>
                </a:lnTo>
                <a:lnTo>
                  <a:pt x="110285" y="6814"/>
                </a:lnTo>
                <a:lnTo>
                  <a:pt x="110112" y="6891"/>
                </a:lnTo>
                <a:lnTo>
                  <a:pt x="109938" y="6949"/>
                </a:lnTo>
                <a:lnTo>
                  <a:pt x="109764" y="6987"/>
                </a:lnTo>
                <a:lnTo>
                  <a:pt x="109571" y="7007"/>
                </a:lnTo>
                <a:lnTo>
                  <a:pt x="109397" y="6987"/>
                </a:lnTo>
                <a:lnTo>
                  <a:pt x="109011" y="6968"/>
                </a:lnTo>
                <a:lnTo>
                  <a:pt x="108625" y="6891"/>
                </a:lnTo>
                <a:lnTo>
                  <a:pt x="108259" y="6814"/>
                </a:lnTo>
                <a:lnTo>
                  <a:pt x="107873" y="6756"/>
                </a:lnTo>
                <a:lnTo>
                  <a:pt x="107487" y="6679"/>
                </a:lnTo>
                <a:lnTo>
                  <a:pt x="107101" y="6659"/>
                </a:lnTo>
                <a:lnTo>
                  <a:pt x="106927" y="6640"/>
                </a:lnTo>
                <a:lnTo>
                  <a:pt x="106734" y="6659"/>
                </a:lnTo>
                <a:lnTo>
                  <a:pt x="106541" y="6659"/>
                </a:lnTo>
                <a:lnTo>
                  <a:pt x="106348" y="6621"/>
                </a:lnTo>
                <a:lnTo>
                  <a:pt x="106155" y="6544"/>
                </a:lnTo>
                <a:lnTo>
                  <a:pt x="105962" y="6466"/>
                </a:lnTo>
                <a:lnTo>
                  <a:pt x="105769" y="6351"/>
                </a:lnTo>
                <a:lnTo>
                  <a:pt x="105557" y="6235"/>
                </a:lnTo>
                <a:lnTo>
                  <a:pt x="105132" y="5965"/>
                </a:lnTo>
                <a:lnTo>
                  <a:pt x="104727" y="5694"/>
                </a:lnTo>
                <a:lnTo>
                  <a:pt x="104514" y="5559"/>
                </a:lnTo>
                <a:lnTo>
                  <a:pt x="104321" y="5463"/>
                </a:lnTo>
                <a:lnTo>
                  <a:pt x="104109" y="5366"/>
                </a:lnTo>
                <a:lnTo>
                  <a:pt x="103916" y="5308"/>
                </a:lnTo>
                <a:lnTo>
                  <a:pt x="103723" y="5270"/>
                </a:lnTo>
                <a:lnTo>
                  <a:pt x="103356" y="5270"/>
                </a:lnTo>
                <a:lnTo>
                  <a:pt x="103163" y="5250"/>
                </a:lnTo>
                <a:lnTo>
                  <a:pt x="102970" y="5231"/>
                </a:lnTo>
                <a:lnTo>
                  <a:pt x="102777" y="5193"/>
                </a:lnTo>
                <a:lnTo>
                  <a:pt x="102391" y="5077"/>
                </a:lnTo>
                <a:lnTo>
                  <a:pt x="102005" y="4942"/>
                </a:lnTo>
                <a:lnTo>
                  <a:pt x="101600" y="4806"/>
                </a:lnTo>
                <a:lnTo>
                  <a:pt x="101214" y="4691"/>
                </a:lnTo>
                <a:lnTo>
                  <a:pt x="101021" y="4652"/>
                </a:lnTo>
                <a:lnTo>
                  <a:pt x="100828" y="4633"/>
                </a:lnTo>
                <a:lnTo>
                  <a:pt x="100635" y="4613"/>
                </a:lnTo>
                <a:lnTo>
                  <a:pt x="100461" y="4613"/>
                </a:lnTo>
                <a:lnTo>
                  <a:pt x="100268" y="4652"/>
                </a:lnTo>
                <a:lnTo>
                  <a:pt x="100094" y="4710"/>
                </a:lnTo>
                <a:lnTo>
                  <a:pt x="99940" y="4806"/>
                </a:lnTo>
                <a:lnTo>
                  <a:pt x="99766" y="4922"/>
                </a:lnTo>
                <a:lnTo>
                  <a:pt x="99593" y="5057"/>
                </a:lnTo>
                <a:lnTo>
                  <a:pt x="99438" y="5193"/>
                </a:lnTo>
                <a:lnTo>
                  <a:pt x="99110" y="5501"/>
                </a:lnTo>
                <a:lnTo>
                  <a:pt x="98782" y="5810"/>
                </a:lnTo>
                <a:lnTo>
                  <a:pt x="98628" y="5945"/>
                </a:lnTo>
                <a:lnTo>
                  <a:pt x="98454" y="6080"/>
                </a:lnTo>
                <a:lnTo>
                  <a:pt x="98280" y="6196"/>
                </a:lnTo>
                <a:lnTo>
                  <a:pt x="98106" y="6273"/>
                </a:lnTo>
                <a:lnTo>
                  <a:pt x="97933" y="6351"/>
                </a:lnTo>
                <a:lnTo>
                  <a:pt x="97759" y="6370"/>
                </a:lnTo>
                <a:lnTo>
                  <a:pt x="97392" y="6389"/>
                </a:lnTo>
                <a:lnTo>
                  <a:pt x="97026" y="6389"/>
                </a:lnTo>
                <a:lnTo>
                  <a:pt x="96273" y="6331"/>
                </a:lnTo>
                <a:lnTo>
                  <a:pt x="95501" y="6273"/>
                </a:lnTo>
                <a:lnTo>
                  <a:pt x="95134" y="6254"/>
                </a:lnTo>
                <a:lnTo>
                  <a:pt x="94767" y="6273"/>
                </a:lnTo>
                <a:lnTo>
                  <a:pt x="94574" y="6312"/>
                </a:lnTo>
                <a:lnTo>
                  <a:pt x="94401" y="6351"/>
                </a:lnTo>
                <a:lnTo>
                  <a:pt x="94053" y="6447"/>
                </a:lnTo>
                <a:lnTo>
                  <a:pt x="93706" y="6601"/>
                </a:lnTo>
                <a:lnTo>
                  <a:pt x="93358" y="6756"/>
                </a:lnTo>
                <a:lnTo>
                  <a:pt x="93011" y="6930"/>
                </a:lnTo>
                <a:lnTo>
                  <a:pt x="92664" y="7065"/>
                </a:lnTo>
                <a:lnTo>
                  <a:pt x="92297" y="7181"/>
                </a:lnTo>
                <a:lnTo>
                  <a:pt x="92123" y="7219"/>
                </a:lnTo>
                <a:lnTo>
                  <a:pt x="91930" y="7238"/>
                </a:lnTo>
                <a:lnTo>
                  <a:pt x="91757" y="7238"/>
                </a:lnTo>
                <a:lnTo>
                  <a:pt x="91563" y="7219"/>
                </a:lnTo>
                <a:lnTo>
                  <a:pt x="91370" y="7181"/>
                </a:lnTo>
                <a:lnTo>
                  <a:pt x="91177" y="7123"/>
                </a:lnTo>
                <a:lnTo>
                  <a:pt x="90772" y="6968"/>
                </a:lnTo>
                <a:lnTo>
                  <a:pt x="90367" y="6794"/>
                </a:lnTo>
                <a:lnTo>
                  <a:pt x="89981" y="6601"/>
                </a:lnTo>
                <a:lnTo>
                  <a:pt x="89576" y="6447"/>
                </a:lnTo>
                <a:lnTo>
                  <a:pt x="89382" y="6389"/>
                </a:lnTo>
                <a:lnTo>
                  <a:pt x="89189" y="6351"/>
                </a:lnTo>
                <a:lnTo>
                  <a:pt x="88996" y="6331"/>
                </a:lnTo>
                <a:lnTo>
                  <a:pt x="88437" y="6331"/>
                </a:lnTo>
                <a:lnTo>
                  <a:pt x="88244" y="6293"/>
                </a:lnTo>
                <a:lnTo>
                  <a:pt x="88051" y="6254"/>
                </a:lnTo>
                <a:lnTo>
                  <a:pt x="87665" y="6158"/>
                </a:lnTo>
                <a:lnTo>
                  <a:pt x="87259" y="6042"/>
                </a:lnTo>
                <a:lnTo>
                  <a:pt x="86873" y="5907"/>
                </a:lnTo>
                <a:lnTo>
                  <a:pt x="86487" y="5810"/>
                </a:lnTo>
                <a:lnTo>
                  <a:pt x="86294" y="5772"/>
                </a:lnTo>
                <a:lnTo>
                  <a:pt x="86101" y="5752"/>
                </a:lnTo>
                <a:lnTo>
                  <a:pt x="85908" y="5733"/>
                </a:lnTo>
                <a:lnTo>
                  <a:pt x="85715" y="5752"/>
                </a:lnTo>
                <a:lnTo>
                  <a:pt x="85542" y="5772"/>
                </a:lnTo>
                <a:lnTo>
                  <a:pt x="85368" y="5810"/>
                </a:lnTo>
                <a:lnTo>
                  <a:pt x="85001" y="5907"/>
                </a:lnTo>
                <a:lnTo>
                  <a:pt x="84654" y="6022"/>
                </a:lnTo>
                <a:lnTo>
                  <a:pt x="84306" y="6158"/>
                </a:lnTo>
                <a:lnTo>
                  <a:pt x="83959" y="6312"/>
                </a:lnTo>
                <a:lnTo>
                  <a:pt x="83612" y="6428"/>
                </a:lnTo>
                <a:lnTo>
                  <a:pt x="83245" y="6524"/>
                </a:lnTo>
                <a:lnTo>
                  <a:pt x="83071" y="6563"/>
                </a:lnTo>
                <a:lnTo>
                  <a:pt x="82878" y="6582"/>
                </a:lnTo>
                <a:lnTo>
                  <a:pt x="82704" y="6621"/>
                </a:lnTo>
                <a:lnTo>
                  <a:pt x="82531" y="6659"/>
                </a:lnTo>
                <a:lnTo>
                  <a:pt x="82164" y="6756"/>
                </a:lnTo>
                <a:lnTo>
                  <a:pt x="81817" y="6910"/>
                </a:lnTo>
                <a:lnTo>
                  <a:pt x="81469" y="7065"/>
                </a:lnTo>
                <a:lnTo>
                  <a:pt x="81122" y="7219"/>
                </a:lnTo>
                <a:lnTo>
                  <a:pt x="80774" y="7354"/>
                </a:lnTo>
                <a:lnTo>
                  <a:pt x="80427" y="7470"/>
                </a:lnTo>
                <a:lnTo>
                  <a:pt x="80253" y="7509"/>
                </a:lnTo>
                <a:lnTo>
                  <a:pt x="80060" y="7528"/>
                </a:lnTo>
                <a:lnTo>
                  <a:pt x="79886" y="7567"/>
                </a:lnTo>
                <a:lnTo>
                  <a:pt x="79713" y="7605"/>
                </a:lnTo>
                <a:lnTo>
                  <a:pt x="79520" y="7663"/>
                </a:lnTo>
                <a:lnTo>
                  <a:pt x="79365" y="7740"/>
                </a:lnTo>
                <a:lnTo>
                  <a:pt x="79018" y="7933"/>
                </a:lnTo>
                <a:lnTo>
                  <a:pt x="78671" y="8126"/>
                </a:lnTo>
                <a:lnTo>
                  <a:pt x="78342" y="8339"/>
                </a:lnTo>
                <a:lnTo>
                  <a:pt x="77995" y="8512"/>
                </a:lnTo>
                <a:lnTo>
                  <a:pt x="77821" y="8589"/>
                </a:lnTo>
                <a:lnTo>
                  <a:pt x="77648" y="8667"/>
                </a:lnTo>
                <a:lnTo>
                  <a:pt x="77474" y="8705"/>
                </a:lnTo>
                <a:lnTo>
                  <a:pt x="77281" y="8744"/>
                </a:lnTo>
                <a:lnTo>
                  <a:pt x="77107" y="8744"/>
                </a:lnTo>
                <a:lnTo>
                  <a:pt x="76914" y="8725"/>
                </a:lnTo>
                <a:lnTo>
                  <a:pt x="76721" y="8686"/>
                </a:lnTo>
                <a:lnTo>
                  <a:pt x="76528" y="8628"/>
                </a:lnTo>
                <a:lnTo>
                  <a:pt x="76123" y="8454"/>
                </a:lnTo>
                <a:lnTo>
                  <a:pt x="75717" y="8281"/>
                </a:lnTo>
                <a:lnTo>
                  <a:pt x="75312" y="8088"/>
                </a:lnTo>
                <a:lnTo>
                  <a:pt x="74907" y="7933"/>
                </a:lnTo>
                <a:lnTo>
                  <a:pt x="74714" y="7875"/>
                </a:lnTo>
                <a:lnTo>
                  <a:pt x="74521" y="7837"/>
                </a:lnTo>
                <a:lnTo>
                  <a:pt x="74328" y="7817"/>
                </a:lnTo>
                <a:lnTo>
                  <a:pt x="74154" y="7817"/>
                </a:lnTo>
                <a:lnTo>
                  <a:pt x="73961" y="7856"/>
                </a:lnTo>
                <a:lnTo>
                  <a:pt x="73787" y="7914"/>
                </a:lnTo>
                <a:lnTo>
                  <a:pt x="73614" y="8010"/>
                </a:lnTo>
                <a:lnTo>
                  <a:pt x="73459" y="8107"/>
                </a:lnTo>
                <a:lnTo>
                  <a:pt x="73286" y="8242"/>
                </a:lnTo>
                <a:lnTo>
                  <a:pt x="73131" y="8377"/>
                </a:lnTo>
                <a:lnTo>
                  <a:pt x="72803" y="8667"/>
                </a:lnTo>
                <a:lnTo>
                  <a:pt x="72475" y="8956"/>
                </a:lnTo>
                <a:lnTo>
                  <a:pt x="72321" y="9091"/>
                </a:lnTo>
                <a:lnTo>
                  <a:pt x="72147" y="9207"/>
                </a:lnTo>
                <a:lnTo>
                  <a:pt x="71992" y="9323"/>
                </a:lnTo>
                <a:lnTo>
                  <a:pt x="71819" y="9400"/>
                </a:lnTo>
                <a:lnTo>
                  <a:pt x="71645" y="9458"/>
                </a:lnTo>
                <a:lnTo>
                  <a:pt x="71452" y="9497"/>
                </a:lnTo>
                <a:lnTo>
                  <a:pt x="71278" y="9516"/>
                </a:lnTo>
                <a:lnTo>
                  <a:pt x="71105" y="9555"/>
                </a:lnTo>
                <a:lnTo>
                  <a:pt x="70738" y="9670"/>
                </a:lnTo>
                <a:lnTo>
                  <a:pt x="70390" y="9805"/>
                </a:lnTo>
                <a:lnTo>
                  <a:pt x="70062" y="9979"/>
                </a:lnTo>
                <a:lnTo>
                  <a:pt x="69715" y="10134"/>
                </a:lnTo>
                <a:lnTo>
                  <a:pt x="69367" y="10269"/>
                </a:lnTo>
                <a:lnTo>
                  <a:pt x="69001" y="10384"/>
                </a:lnTo>
                <a:lnTo>
                  <a:pt x="68827" y="10423"/>
                </a:lnTo>
                <a:lnTo>
                  <a:pt x="68653" y="10442"/>
                </a:lnTo>
                <a:lnTo>
                  <a:pt x="68557" y="10462"/>
                </a:lnTo>
                <a:lnTo>
                  <a:pt x="68460" y="10442"/>
                </a:lnTo>
                <a:lnTo>
                  <a:pt x="68267" y="10384"/>
                </a:lnTo>
                <a:lnTo>
                  <a:pt x="68055" y="10288"/>
                </a:lnTo>
                <a:lnTo>
                  <a:pt x="67843" y="10153"/>
                </a:lnTo>
                <a:lnTo>
                  <a:pt x="67630" y="9998"/>
                </a:lnTo>
                <a:lnTo>
                  <a:pt x="67418" y="9805"/>
                </a:lnTo>
                <a:lnTo>
                  <a:pt x="66974" y="9419"/>
                </a:lnTo>
                <a:lnTo>
                  <a:pt x="66530" y="9014"/>
                </a:lnTo>
                <a:lnTo>
                  <a:pt x="66299" y="8840"/>
                </a:lnTo>
                <a:lnTo>
                  <a:pt x="66086" y="8686"/>
                </a:lnTo>
                <a:lnTo>
                  <a:pt x="65874" y="8551"/>
                </a:lnTo>
                <a:lnTo>
                  <a:pt x="65681" y="8454"/>
                </a:lnTo>
                <a:lnTo>
                  <a:pt x="65469" y="8396"/>
                </a:lnTo>
                <a:lnTo>
                  <a:pt x="65372" y="8377"/>
                </a:lnTo>
                <a:lnTo>
                  <a:pt x="65295" y="8377"/>
                </a:lnTo>
                <a:lnTo>
                  <a:pt x="64562" y="8435"/>
                </a:lnTo>
                <a:lnTo>
                  <a:pt x="63809" y="8474"/>
                </a:lnTo>
                <a:lnTo>
                  <a:pt x="63075" y="8512"/>
                </a:lnTo>
                <a:lnTo>
                  <a:pt x="62342" y="8570"/>
                </a:lnTo>
                <a:lnTo>
                  <a:pt x="62226" y="8609"/>
                </a:lnTo>
                <a:lnTo>
                  <a:pt x="62110" y="8667"/>
                </a:lnTo>
                <a:lnTo>
                  <a:pt x="61995" y="8744"/>
                </a:lnTo>
                <a:lnTo>
                  <a:pt x="61898" y="8840"/>
                </a:lnTo>
                <a:lnTo>
                  <a:pt x="61802" y="8975"/>
                </a:lnTo>
                <a:lnTo>
                  <a:pt x="61705" y="9111"/>
                </a:lnTo>
                <a:lnTo>
                  <a:pt x="61531" y="9439"/>
                </a:lnTo>
                <a:lnTo>
                  <a:pt x="61358" y="9805"/>
                </a:lnTo>
                <a:lnTo>
                  <a:pt x="61184" y="10211"/>
                </a:lnTo>
                <a:lnTo>
                  <a:pt x="61010" y="10616"/>
                </a:lnTo>
                <a:lnTo>
                  <a:pt x="60837" y="10983"/>
                </a:lnTo>
                <a:lnTo>
                  <a:pt x="55664" y="10983"/>
                </a:lnTo>
                <a:lnTo>
                  <a:pt x="55085" y="10346"/>
                </a:lnTo>
                <a:lnTo>
                  <a:pt x="54795" y="10037"/>
                </a:lnTo>
                <a:lnTo>
                  <a:pt x="54506" y="9748"/>
                </a:lnTo>
                <a:lnTo>
                  <a:pt x="54236" y="9497"/>
                </a:lnTo>
                <a:lnTo>
                  <a:pt x="54101" y="9381"/>
                </a:lnTo>
                <a:lnTo>
                  <a:pt x="53965" y="9304"/>
                </a:lnTo>
                <a:lnTo>
                  <a:pt x="53830" y="9226"/>
                </a:lnTo>
                <a:lnTo>
                  <a:pt x="53714" y="9188"/>
                </a:lnTo>
                <a:lnTo>
                  <a:pt x="53579" y="9149"/>
                </a:lnTo>
                <a:lnTo>
                  <a:pt x="53464" y="9149"/>
                </a:lnTo>
                <a:lnTo>
                  <a:pt x="53328" y="9188"/>
                </a:lnTo>
                <a:lnTo>
                  <a:pt x="53193" y="9226"/>
                </a:lnTo>
                <a:lnTo>
                  <a:pt x="53058" y="9304"/>
                </a:lnTo>
                <a:lnTo>
                  <a:pt x="52923" y="9400"/>
                </a:lnTo>
                <a:lnTo>
                  <a:pt x="52807" y="9497"/>
                </a:lnTo>
                <a:lnTo>
                  <a:pt x="52672" y="9632"/>
                </a:lnTo>
                <a:lnTo>
                  <a:pt x="52421" y="9902"/>
                </a:lnTo>
                <a:lnTo>
                  <a:pt x="51939" y="10481"/>
                </a:lnTo>
                <a:lnTo>
                  <a:pt x="51688" y="10751"/>
                </a:lnTo>
                <a:lnTo>
                  <a:pt x="51572" y="10886"/>
                </a:lnTo>
                <a:lnTo>
                  <a:pt x="51437" y="10983"/>
                </a:lnTo>
                <a:lnTo>
                  <a:pt x="49295" y="10983"/>
                </a:lnTo>
                <a:lnTo>
                  <a:pt x="48909" y="10886"/>
                </a:lnTo>
                <a:lnTo>
                  <a:pt x="48523" y="10809"/>
                </a:lnTo>
                <a:lnTo>
                  <a:pt x="48156" y="10751"/>
                </a:lnTo>
                <a:lnTo>
                  <a:pt x="47789" y="10751"/>
                </a:lnTo>
                <a:lnTo>
                  <a:pt x="47480" y="10809"/>
                </a:lnTo>
                <a:lnTo>
                  <a:pt x="47152" y="10848"/>
                </a:lnTo>
                <a:lnTo>
                  <a:pt x="46515" y="10983"/>
                </a:lnTo>
                <a:lnTo>
                  <a:pt x="0" y="10983"/>
                </a:lnTo>
                <a:lnTo>
                  <a:pt x="0" y="21907"/>
                </a:lnTo>
                <a:lnTo>
                  <a:pt x="184632" y="21907"/>
                </a:lnTo>
                <a:lnTo>
                  <a:pt x="184632" y="15075"/>
                </a:lnTo>
                <a:lnTo>
                  <a:pt x="184632" y="10983"/>
                </a:lnTo>
                <a:lnTo>
                  <a:pt x="184632" y="136"/>
                </a:lnTo>
                <a:lnTo>
                  <a:pt x="184516" y="309"/>
                </a:lnTo>
                <a:lnTo>
                  <a:pt x="184401" y="483"/>
                </a:lnTo>
                <a:lnTo>
                  <a:pt x="184266" y="657"/>
                </a:lnTo>
                <a:lnTo>
                  <a:pt x="184111" y="792"/>
                </a:lnTo>
                <a:lnTo>
                  <a:pt x="183937" y="908"/>
                </a:lnTo>
                <a:lnTo>
                  <a:pt x="183725" y="1004"/>
                </a:lnTo>
                <a:lnTo>
                  <a:pt x="183474" y="1062"/>
                </a:lnTo>
                <a:lnTo>
                  <a:pt x="183185" y="1101"/>
                </a:lnTo>
                <a:lnTo>
                  <a:pt x="182876" y="1139"/>
                </a:lnTo>
                <a:lnTo>
                  <a:pt x="182548" y="1217"/>
                </a:lnTo>
                <a:lnTo>
                  <a:pt x="182200" y="1313"/>
                </a:lnTo>
                <a:lnTo>
                  <a:pt x="181853" y="1410"/>
                </a:lnTo>
                <a:lnTo>
                  <a:pt x="181486" y="1525"/>
                </a:lnTo>
                <a:lnTo>
                  <a:pt x="181100" y="1622"/>
                </a:lnTo>
                <a:lnTo>
                  <a:pt x="180695" y="1699"/>
                </a:lnTo>
                <a:lnTo>
                  <a:pt x="180270" y="1738"/>
                </a:lnTo>
                <a:lnTo>
                  <a:pt x="179942" y="1776"/>
                </a:lnTo>
                <a:lnTo>
                  <a:pt x="179595" y="1834"/>
                </a:lnTo>
                <a:lnTo>
                  <a:pt x="179247" y="1931"/>
                </a:lnTo>
                <a:lnTo>
                  <a:pt x="178900" y="2046"/>
                </a:lnTo>
                <a:lnTo>
                  <a:pt x="178533" y="2143"/>
                </a:lnTo>
                <a:lnTo>
                  <a:pt x="178166" y="2239"/>
                </a:lnTo>
                <a:lnTo>
                  <a:pt x="177780" y="2317"/>
                </a:lnTo>
                <a:lnTo>
                  <a:pt x="177375" y="2355"/>
                </a:lnTo>
                <a:lnTo>
                  <a:pt x="177201" y="2355"/>
                </a:lnTo>
                <a:lnTo>
                  <a:pt x="177028" y="2336"/>
                </a:lnTo>
                <a:lnTo>
                  <a:pt x="176854" y="2278"/>
                </a:lnTo>
                <a:lnTo>
                  <a:pt x="176661" y="2220"/>
                </a:lnTo>
                <a:lnTo>
                  <a:pt x="176294" y="2027"/>
                </a:lnTo>
                <a:lnTo>
                  <a:pt x="175908" y="1834"/>
                </a:lnTo>
                <a:lnTo>
                  <a:pt x="175503" y="1641"/>
                </a:lnTo>
                <a:lnTo>
                  <a:pt x="175117" y="1467"/>
                </a:lnTo>
                <a:lnTo>
                  <a:pt x="174924" y="1390"/>
                </a:lnTo>
                <a:lnTo>
                  <a:pt x="174712" y="1352"/>
                </a:lnTo>
                <a:lnTo>
                  <a:pt x="174519" y="1313"/>
                </a:lnTo>
                <a:lnTo>
                  <a:pt x="174326" y="1313"/>
                </a:lnTo>
                <a:lnTo>
                  <a:pt x="174152" y="1332"/>
                </a:lnTo>
                <a:lnTo>
                  <a:pt x="173978" y="1390"/>
                </a:lnTo>
                <a:lnTo>
                  <a:pt x="173804" y="1467"/>
                </a:lnTo>
                <a:lnTo>
                  <a:pt x="173631" y="1545"/>
                </a:lnTo>
                <a:lnTo>
                  <a:pt x="173283" y="1776"/>
                </a:lnTo>
                <a:lnTo>
                  <a:pt x="172955" y="2046"/>
                </a:lnTo>
                <a:lnTo>
                  <a:pt x="172608" y="2297"/>
                </a:lnTo>
                <a:lnTo>
                  <a:pt x="172434" y="2413"/>
                </a:lnTo>
                <a:lnTo>
                  <a:pt x="172241" y="2529"/>
                </a:lnTo>
                <a:lnTo>
                  <a:pt x="172067" y="2625"/>
                </a:lnTo>
                <a:lnTo>
                  <a:pt x="171874" y="2703"/>
                </a:lnTo>
                <a:lnTo>
                  <a:pt x="171701" y="2741"/>
                </a:lnTo>
                <a:lnTo>
                  <a:pt x="171508" y="2780"/>
                </a:lnTo>
                <a:lnTo>
                  <a:pt x="171411" y="2780"/>
                </a:lnTo>
                <a:lnTo>
                  <a:pt x="171315" y="2761"/>
                </a:lnTo>
                <a:lnTo>
                  <a:pt x="171141" y="2683"/>
                </a:lnTo>
                <a:lnTo>
                  <a:pt x="170948" y="2568"/>
                </a:lnTo>
                <a:lnTo>
                  <a:pt x="170755" y="2413"/>
                </a:lnTo>
                <a:lnTo>
                  <a:pt x="170543" y="2220"/>
                </a:lnTo>
                <a:lnTo>
                  <a:pt x="170350" y="2027"/>
                </a:lnTo>
                <a:lnTo>
                  <a:pt x="169925" y="1564"/>
                </a:lnTo>
                <a:lnTo>
                  <a:pt x="169520" y="1120"/>
                </a:lnTo>
                <a:lnTo>
                  <a:pt x="169307" y="908"/>
                </a:lnTo>
                <a:lnTo>
                  <a:pt x="169095" y="734"/>
                </a:lnTo>
                <a:lnTo>
                  <a:pt x="168883" y="580"/>
                </a:lnTo>
                <a:lnTo>
                  <a:pt x="168690" y="464"/>
                </a:lnTo>
                <a:lnTo>
                  <a:pt x="168497" y="387"/>
                </a:lnTo>
                <a:lnTo>
                  <a:pt x="168400" y="367"/>
                </a:lnTo>
                <a:lnTo>
                  <a:pt x="168304" y="367"/>
                </a:lnTo>
                <a:lnTo>
                  <a:pt x="167937" y="406"/>
                </a:lnTo>
                <a:lnTo>
                  <a:pt x="167590" y="464"/>
                </a:lnTo>
                <a:lnTo>
                  <a:pt x="166856" y="599"/>
                </a:lnTo>
                <a:lnTo>
                  <a:pt x="166123" y="734"/>
                </a:lnTo>
                <a:lnTo>
                  <a:pt x="165756" y="792"/>
                </a:lnTo>
                <a:lnTo>
                  <a:pt x="165370" y="831"/>
                </a:lnTo>
                <a:lnTo>
                  <a:pt x="165196" y="850"/>
                </a:lnTo>
                <a:lnTo>
                  <a:pt x="165023" y="888"/>
                </a:lnTo>
                <a:lnTo>
                  <a:pt x="164675" y="985"/>
                </a:lnTo>
                <a:lnTo>
                  <a:pt x="164308" y="1120"/>
                </a:lnTo>
                <a:lnTo>
                  <a:pt x="163961" y="1274"/>
                </a:lnTo>
                <a:lnTo>
                  <a:pt x="163614" y="1429"/>
                </a:lnTo>
                <a:lnTo>
                  <a:pt x="163247" y="1564"/>
                </a:lnTo>
                <a:lnTo>
                  <a:pt x="162880" y="1660"/>
                </a:lnTo>
                <a:lnTo>
                  <a:pt x="162687" y="1699"/>
                </a:lnTo>
                <a:lnTo>
                  <a:pt x="162494" y="1718"/>
                </a:lnTo>
                <a:lnTo>
                  <a:pt x="162320" y="1718"/>
                </a:lnTo>
                <a:lnTo>
                  <a:pt x="162147" y="1699"/>
                </a:lnTo>
                <a:lnTo>
                  <a:pt x="161954" y="1680"/>
                </a:lnTo>
                <a:lnTo>
                  <a:pt x="161761" y="1622"/>
                </a:lnTo>
                <a:lnTo>
                  <a:pt x="161394" y="1506"/>
                </a:lnTo>
                <a:lnTo>
                  <a:pt x="161008" y="1371"/>
                </a:lnTo>
                <a:lnTo>
                  <a:pt x="160622" y="1236"/>
                </a:lnTo>
                <a:lnTo>
                  <a:pt x="160217" y="1120"/>
                </a:lnTo>
                <a:lnTo>
                  <a:pt x="160024" y="1081"/>
                </a:lnTo>
                <a:lnTo>
                  <a:pt x="159831" y="1043"/>
                </a:lnTo>
                <a:lnTo>
                  <a:pt x="159638" y="1024"/>
                </a:lnTo>
                <a:lnTo>
                  <a:pt x="159271" y="1024"/>
                </a:lnTo>
                <a:lnTo>
                  <a:pt x="159097" y="1004"/>
                </a:lnTo>
                <a:lnTo>
                  <a:pt x="158904" y="946"/>
                </a:lnTo>
                <a:lnTo>
                  <a:pt x="158711" y="888"/>
                </a:lnTo>
                <a:lnTo>
                  <a:pt x="158325" y="715"/>
                </a:lnTo>
                <a:lnTo>
                  <a:pt x="157939" y="502"/>
                </a:lnTo>
                <a:lnTo>
                  <a:pt x="157534" y="309"/>
                </a:lnTo>
                <a:lnTo>
                  <a:pt x="157148" y="136"/>
                </a:lnTo>
                <a:lnTo>
                  <a:pt x="156936" y="78"/>
                </a:lnTo>
                <a:lnTo>
                  <a:pt x="156743" y="20"/>
                </a:lnTo>
                <a:lnTo>
                  <a:pt x="156550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16" name="Google Shape;3216;p13"/>
          <p:cNvSpPr/>
          <p:nvPr/>
        </p:nvSpPr>
        <p:spPr>
          <a:xfrm>
            <a:off x="196200" y="3002650"/>
            <a:ext cx="317308" cy="1596772"/>
          </a:xfrm>
          <a:custGeom>
            <a:avLst/>
            <a:gdLst/>
            <a:ahLst/>
            <a:cxnLst/>
            <a:rect l="l" t="t" r="r" b="b"/>
            <a:pathLst>
              <a:path w="18510" h="93147" extrusionOk="0">
                <a:moveTo>
                  <a:pt x="5636" y="11002"/>
                </a:moveTo>
                <a:lnTo>
                  <a:pt x="10249" y="11021"/>
                </a:lnTo>
                <a:lnTo>
                  <a:pt x="13047" y="11002"/>
                </a:lnTo>
                <a:lnTo>
                  <a:pt x="13047" y="11002"/>
                </a:lnTo>
                <a:lnTo>
                  <a:pt x="12372" y="11445"/>
                </a:lnTo>
                <a:lnTo>
                  <a:pt x="12410" y="11503"/>
                </a:lnTo>
                <a:lnTo>
                  <a:pt x="9342" y="13472"/>
                </a:lnTo>
                <a:lnTo>
                  <a:pt x="6293" y="11504"/>
                </a:lnTo>
                <a:lnTo>
                  <a:pt x="6293" y="11504"/>
                </a:lnTo>
                <a:lnTo>
                  <a:pt x="6331" y="11445"/>
                </a:lnTo>
                <a:lnTo>
                  <a:pt x="5636" y="11002"/>
                </a:lnTo>
                <a:close/>
                <a:moveTo>
                  <a:pt x="5346" y="11561"/>
                </a:moveTo>
                <a:lnTo>
                  <a:pt x="5983" y="11967"/>
                </a:lnTo>
                <a:lnTo>
                  <a:pt x="6023" y="11909"/>
                </a:lnTo>
                <a:lnTo>
                  <a:pt x="8898" y="13762"/>
                </a:lnTo>
                <a:lnTo>
                  <a:pt x="5964" y="15653"/>
                </a:lnTo>
                <a:lnTo>
                  <a:pt x="6099" y="15865"/>
                </a:lnTo>
                <a:lnTo>
                  <a:pt x="5925" y="15595"/>
                </a:lnTo>
                <a:lnTo>
                  <a:pt x="5250" y="16039"/>
                </a:lnTo>
                <a:lnTo>
                  <a:pt x="5346" y="11561"/>
                </a:lnTo>
                <a:close/>
                <a:moveTo>
                  <a:pt x="13376" y="11542"/>
                </a:moveTo>
                <a:lnTo>
                  <a:pt x="13472" y="16078"/>
                </a:lnTo>
                <a:lnTo>
                  <a:pt x="12758" y="15595"/>
                </a:lnTo>
                <a:lnTo>
                  <a:pt x="12719" y="15653"/>
                </a:lnTo>
                <a:lnTo>
                  <a:pt x="9805" y="13762"/>
                </a:lnTo>
                <a:lnTo>
                  <a:pt x="12661" y="11909"/>
                </a:lnTo>
                <a:lnTo>
                  <a:pt x="12700" y="11967"/>
                </a:lnTo>
                <a:lnTo>
                  <a:pt x="13376" y="11542"/>
                </a:lnTo>
                <a:close/>
                <a:moveTo>
                  <a:pt x="9342" y="14070"/>
                </a:moveTo>
                <a:lnTo>
                  <a:pt x="12449" y="16078"/>
                </a:lnTo>
                <a:lnTo>
                  <a:pt x="12410" y="16136"/>
                </a:lnTo>
                <a:lnTo>
                  <a:pt x="13163" y="16599"/>
                </a:lnTo>
                <a:lnTo>
                  <a:pt x="5539" y="16599"/>
                </a:lnTo>
                <a:lnTo>
                  <a:pt x="6273" y="16136"/>
                </a:lnTo>
                <a:lnTo>
                  <a:pt x="6235" y="16077"/>
                </a:lnTo>
                <a:lnTo>
                  <a:pt x="6235" y="16077"/>
                </a:lnTo>
                <a:lnTo>
                  <a:pt x="9342" y="14070"/>
                </a:lnTo>
                <a:close/>
                <a:moveTo>
                  <a:pt x="5346" y="17911"/>
                </a:moveTo>
                <a:lnTo>
                  <a:pt x="10384" y="17931"/>
                </a:lnTo>
                <a:lnTo>
                  <a:pt x="13337" y="17931"/>
                </a:lnTo>
                <a:lnTo>
                  <a:pt x="12777" y="18452"/>
                </a:lnTo>
                <a:lnTo>
                  <a:pt x="12835" y="18510"/>
                </a:lnTo>
                <a:lnTo>
                  <a:pt x="9342" y="21849"/>
                </a:lnTo>
                <a:lnTo>
                  <a:pt x="5867" y="18510"/>
                </a:lnTo>
                <a:lnTo>
                  <a:pt x="5694" y="18683"/>
                </a:lnTo>
                <a:lnTo>
                  <a:pt x="5694" y="18683"/>
                </a:lnTo>
                <a:lnTo>
                  <a:pt x="5906" y="18452"/>
                </a:lnTo>
                <a:lnTo>
                  <a:pt x="5346" y="17911"/>
                </a:lnTo>
                <a:close/>
                <a:moveTo>
                  <a:pt x="5192" y="18645"/>
                </a:moveTo>
                <a:lnTo>
                  <a:pt x="5462" y="18915"/>
                </a:lnTo>
                <a:lnTo>
                  <a:pt x="5520" y="18857"/>
                </a:lnTo>
                <a:lnTo>
                  <a:pt x="8994" y="22196"/>
                </a:lnTo>
                <a:lnTo>
                  <a:pt x="5578" y="25458"/>
                </a:lnTo>
                <a:lnTo>
                  <a:pt x="5682" y="25568"/>
                </a:lnTo>
                <a:lnTo>
                  <a:pt x="5520" y="25419"/>
                </a:lnTo>
                <a:lnTo>
                  <a:pt x="5018" y="25902"/>
                </a:lnTo>
                <a:lnTo>
                  <a:pt x="5192" y="18645"/>
                </a:lnTo>
                <a:close/>
                <a:moveTo>
                  <a:pt x="13530" y="18606"/>
                </a:moveTo>
                <a:lnTo>
                  <a:pt x="13704" y="25940"/>
                </a:lnTo>
                <a:lnTo>
                  <a:pt x="13163" y="25419"/>
                </a:lnTo>
                <a:lnTo>
                  <a:pt x="13105" y="25458"/>
                </a:lnTo>
                <a:lnTo>
                  <a:pt x="9708" y="22196"/>
                </a:lnTo>
                <a:lnTo>
                  <a:pt x="13163" y="18876"/>
                </a:lnTo>
                <a:lnTo>
                  <a:pt x="13221" y="18915"/>
                </a:lnTo>
                <a:lnTo>
                  <a:pt x="13530" y="18606"/>
                </a:lnTo>
                <a:close/>
                <a:moveTo>
                  <a:pt x="9342" y="22524"/>
                </a:moveTo>
                <a:lnTo>
                  <a:pt x="12777" y="25805"/>
                </a:lnTo>
                <a:lnTo>
                  <a:pt x="12719" y="25863"/>
                </a:lnTo>
                <a:lnTo>
                  <a:pt x="13530" y="26635"/>
                </a:lnTo>
                <a:lnTo>
                  <a:pt x="8377" y="26616"/>
                </a:lnTo>
                <a:lnTo>
                  <a:pt x="5173" y="26635"/>
                </a:lnTo>
                <a:lnTo>
                  <a:pt x="5964" y="25863"/>
                </a:lnTo>
                <a:lnTo>
                  <a:pt x="5927" y="25823"/>
                </a:lnTo>
                <a:lnTo>
                  <a:pt x="9342" y="22524"/>
                </a:lnTo>
                <a:close/>
                <a:moveTo>
                  <a:pt x="13588" y="27948"/>
                </a:moveTo>
                <a:lnTo>
                  <a:pt x="12893" y="28681"/>
                </a:lnTo>
                <a:lnTo>
                  <a:pt x="12951" y="28720"/>
                </a:lnTo>
                <a:lnTo>
                  <a:pt x="9342" y="32464"/>
                </a:lnTo>
                <a:lnTo>
                  <a:pt x="5752" y="28720"/>
                </a:lnTo>
                <a:lnTo>
                  <a:pt x="5385" y="29067"/>
                </a:lnTo>
                <a:lnTo>
                  <a:pt x="9014" y="32831"/>
                </a:lnTo>
                <a:lnTo>
                  <a:pt x="5221" y="36758"/>
                </a:lnTo>
                <a:lnTo>
                  <a:pt x="5221" y="36758"/>
                </a:lnTo>
                <a:lnTo>
                  <a:pt x="5173" y="36710"/>
                </a:lnTo>
                <a:lnTo>
                  <a:pt x="4767" y="37116"/>
                </a:lnTo>
                <a:lnTo>
                  <a:pt x="4960" y="28720"/>
                </a:lnTo>
                <a:lnTo>
                  <a:pt x="5346" y="29106"/>
                </a:lnTo>
                <a:lnTo>
                  <a:pt x="5559" y="28893"/>
                </a:lnTo>
                <a:lnTo>
                  <a:pt x="5790" y="28681"/>
                </a:lnTo>
                <a:lnTo>
                  <a:pt x="5095" y="27948"/>
                </a:lnTo>
                <a:lnTo>
                  <a:pt x="10345" y="27967"/>
                </a:lnTo>
                <a:lnTo>
                  <a:pt x="13588" y="27948"/>
                </a:lnTo>
                <a:close/>
                <a:moveTo>
                  <a:pt x="13762" y="28681"/>
                </a:moveTo>
                <a:lnTo>
                  <a:pt x="13955" y="37174"/>
                </a:lnTo>
                <a:lnTo>
                  <a:pt x="13955" y="37174"/>
                </a:lnTo>
                <a:lnTo>
                  <a:pt x="13530" y="36710"/>
                </a:lnTo>
                <a:lnTo>
                  <a:pt x="13472" y="36749"/>
                </a:lnTo>
                <a:lnTo>
                  <a:pt x="9689" y="32831"/>
                </a:lnTo>
                <a:lnTo>
                  <a:pt x="13298" y="29067"/>
                </a:lnTo>
                <a:lnTo>
                  <a:pt x="13356" y="29106"/>
                </a:lnTo>
                <a:lnTo>
                  <a:pt x="13762" y="28681"/>
                </a:lnTo>
                <a:close/>
                <a:moveTo>
                  <a:pt x="9342" y="33178"/>
                </a:moveTo>
                <a:lnTo>
                  <a:pt x="13125" y="37096"/>
                </a:lnTo>
                <a:lnTo>
                  <a:pt x="13067" y="37154"/>
                </a:lnTo>
                <a:lnTo>
                  <a:pt x="13800" y="37907"/>
                </a:lnTo>
                <a:lnTo>
                  <a:pt x="4883" y="37907"/>
                </a:lnTo>
                <a:lnTo>
                  <a:pt x="5617" y="37154"/>
                </a:lnTo>
                <a:lnTo>
                  <a:pt x="5395" y="36932"/>
                </a:lnTo>
                <a:lnTo>
                  <a:pt x="5578" y="37096"/>
                </a:lnTo>
                <a:lnTo>
                  <a:pt x="9342" y="33178"/>
                </a:lnTo>
                <a:close/>
                <a:moveTo>
                  <a:pt x="4806" y="39219"/>
                </a:moveTo>
                <a:lnTo>
                  <a:pt x="10345" y="39239"/>
                </a:lnTo>
                <a:lnTo>
                  <a:pt x="13858" y="39219"/>
                </a:lnTo>
                <a:lnTo>
                  <a:pt x="13858" y="39219"/>
                </a:lnTo>
                <a:lnTo>
                  <a:pt x="13125" y="40049"/>
                </a:lnTo>
                <a:lnTo>
                  <a:pt x="13182" y="40088"/>
                </a:lnTo>
                <a:lnTo>
                  <a:pt x="9342" y="44296"/>
                </a:lnTo>
                <a:lnTo>
                  <a:pt x="5520" y="40088"/>
                </a:lnTo>
                <a:lnTo>
                  <a:pt x="5373" y="40219"/>
                </a:lnTo>
                <a:lnTo>
                  <a:pt x="5373" y="40219"/>
                </a:lnTo>
                <a:lnTo>
                  <a:pt x="5559" y="40049"/>
                </a:lnTo>
                <a:lnTo>
                  <a:pt x="4806" y="39219"/>
                </a:lnTo>
                <a:close/>
                <a:moveTo>
                  <a:pt x="4709" y="40030"/>
                </a:moveTo>
                <a:lnTo>
                  <a:pt x="5095" y="40474"/>
                </a:lnTo>
                <a:lnTo>
                  <a:pt x="5156" y="40419"/>
                </a:lnTo>
                <a:lnTo>
                  <a:pt x="5156" y="40419"/>
                </a:lnTo>
                <a:lnTo>
                  <a:pt x="9014" y="44662"/>
                </a:lnTo>
                <a:lnTo>
                  <a:pt x="4999" y="49063"/>
                </a:lnTo>
                <a:lnTo>
                  <a:pt x="5173" y="49237"/>
                </a:lnTo>
                <a:lnTo>
                  <a:pt x="5173" y="49237"/>
                </a:lnTo>
                <a:lnTo>
                  <a:pt x="4941" y="49024"/>
                </a:lnTo>
                <a:lnTo>
                  <a:pt x="4478" y="49526"/>
                </a:lnTo>
                <a:lnTo>
                  <a:pt x="4709" y="40030"/>
                </a:lnTo>
                <a:close/>
                <a:moveTo>
                  <a:pt x="14032" y="39972"/>
                </a:moveTo>
                <a:lnTo>
                  <a:pt x="14244" y="49565"/>
                </a:lnTo>
                <a:lnTo>
                  <a:pt x="14244" y="49565"/>
                </a:lnTo>
                <a:lnTo>
                  <a:pt x="13742" y="49024"/>
                </a:lnTo>
                <a:lnTo>
                  <a:pt x="13704" y="49063"/>
                </a:lnTo>
                <a:lnTo>
                  <a:pt x="9689" y="44662"/>
                </a:lnTo>
                <a:lnTo>
                  <a:pt x="13530" y="40416"/>
                </a:lnTo>
                <a:lnTo>
                  <a:pt x="13588" y="40474"/>
                </a:lnTo>
                <a:lnTo>
                  <a:pt x="14032" y="39972"/>
                </a:lnTo>
                <a:close/>
                <a:moveTo>
                  <a:pt x="9342" y="45010"/>
                </a:moveTo>
                <a:lnTo>
                  <a:pt x="13337" y="49391"/>
                </a:lnTo>
                <a:lnTo>
                  <a:pt x="13279" y="49449"/>
                </a:lnTo>
                <a:lnTo>
                  <a:pt x="14109" y="50337"/>
                </a:lnTo>
                <a:lnTo>
                  <a:pt x="8415" y="50317"/>
                </a:lnTo>
                <a:lnTo>
                  <a:pt x="4594" y="50337"/>
                </a:lnTo>
                <a:lnTo>
                  <a:pt x="4594" y="50337"/>
                </a:lnTo>
                <a:lnTo>
                  <a:pt x="5404" y="49449"/>
                </a:lnTo>
                <a:lnTo>
                  <a:pt x="5354" y="49402"/>
                </a:lnTo>
                <a:lnTo>
                  <a:pt x="5354" y="49402"/>
                </a:lnTo>
                <a:lnTo>
                  <a:pt x="9342" y="45010"/>
                </a:lnTo>
                <a:close/>
                <a:moveTo>
                  <a:pt x="14167" y="51649"/>
                </a:moveTo>
                <a:lnTo>
                  <a:pt x="13511" y="52383"/>
                </a:lnTo>
                <a:lnTo>
                  <a:pt x="13549" y="52441"/>
                </a:lnTo>
                <a:lnTo>
                  <a:pt x="9342" y="57169"/>
                </a:lnTo>
                <a:lnTo>
                  <a:pt x="5134" y="52421"/>
                </a:lnTo>
                <a:lnTo>
                  <a:pt x="4987" y="52553"/>
                </a:lnTo>
                <a:lnTo>
                  <a:pt x="4987" y="52553"/>
                </a:lnTo>
                <a:lnTo>
                  <a:pt x="5173" y="52383"/>
                </a:lnTo>
                <a:lnTo>
                  <a:pt x="4536" y="51649"/>
                </a:lnTo>
                <a:lnTo>
                  <a:pt x="10384" y="51669"/>
                </a:lnTo>
                <a:lnTo>
                  <a:pt x="14167" y="51649"/>
                </a:lnTo>
                <a:close/>
                <a:moveTo>
                  <a:pt x="4420" y="52479"/>
                </a:moveTo>
                <a:lnTo>
                  <a:pt x="4709" y="52807"/>
                </a:lnTo>
                <a:lnTo>
                  <a:pt x="4770" y="52752"/>
                </a:lnTo>
                <a:lnTo>
                  <a:pt x="4770" y="52752"/>
                </a:lnTo>
                <a:lnTo>
                  <a:pt x="9014" y="57536"/>
                </a:lnTo>
                <a:lnTo>
                  <a:pt x="4690" y="62400"/>
                </a:lnTo>
                <a:lnTo>
                  <a:pt x="4737" y="62442"/>
                </a:lnTo>
                <a:lnTo>
                  <a:pt x="4737" y="62442"/>
                </a:lnTo>
                <a:lnTo>
                  <a:pt x="4632" y="62361"/>
                </a:lnTo>
                <a:lnTo>
                  <a:pt x="4188" y="62863"/>
                </a:lnTo>
                <a:lnTo>
                  <a:pt x="4420" y="52479"/>
                </a:lnTo>
                <a:close/>
                <a:moveTo>
                  <a:pt x="14321" y="52421"/>
                </a:moveTo>
                <a:lnTo>
                  <a:pt x="14553" y="62921"/>
                </a:lnTo>
                <a:lnTo>
                  <a:pt x="14051" y="62361"/>
                </a:lnTo>
                <a:lnTo>
                  <a:pt x="13993" y="62400"/>
                </a:lnTo>
                <a:lnTo>
                  <a:pt x="9670" y="57536"/>
                </a:lnTo>
                <a:lnTo>
                  <a:pt x="13935" y="52749"/>
                </a:lnTo>
                <a:lnTo>
                  <a:pt x="13974" y="52807"/>
                </a:lnTo>
                <a:lnTo>
                  <a:pt x="14321" y="52421"/>
                </a:lnTo>
                <a:close/>
                <a:moveTo>
                  <a:pt x="9342" y="57903"/>
                </a:moveTo>
                <a:lnTo>
                  <a:pt x="13626" y="62728"/>
                </a:lnTo>
                <a:lnTo>
                  <a:pt x="13588" y="62767"/>
                </a:lnTo>
                <a:lnTo>
                  <a:pt x="14418" y="63712"/>
                </a:lnTo>
                <a:lnTo>
                  <a:pt x="14418" y="63712"/>
                </a:lnTo>
                <a:lnTo>
                  <a:pt x="8377" y="63693"/>
                </a:lnTo>
                <a:lnTo>
                  <a:pt x="4285" y="63693"/>
                </a:lnTo>
                <a:lnTo>
                  <a:pt x="5115" y="62767"/>
                </a:lnTo>
                <a:lnTo>
                  <a:pt x="5064" y="62720"/>
                </a:lnTo>
                <a:lnTo>
                  <a:pt x="5064" y="62720"/>
                </a:lnTo>
                <a:lnTo>
                  <a:pt x="9342" y="57903"/>
                </a:lnTo>
                <a:close/>
                <a:moveTo>
                  <a:pt x="14611" y="65797"/>
                </a:moveTo>
                <a:lnTo>
                  <a:pt x="14881" y="77126"/>
                </a:lnTo>
                <a:lnTo>
                  <a:pt x="14283" y="76451"/>
                </a:lnTo>
                <a:lnTo>
                  <a:pt x="14244" y="76490"/>
                </a:lnTo>
                <a:lnTo>
                  <a:pt x="9670" y="71317"/>
                </a:lnTo>
                <a:lnTo>
                  <a:pt x="14148" y="66241"/>
                </a:lnTo>
                <a:lnTo>
                  <a:pt x="14186" y="66279"/>
                </a:lnTo>
                <a:lnTo>
                  <a:pt x="14611" y="65797"/>
                </a:lnTo>
                <a:close/>
                <a:moveTo>
                  <a:pt x="14456" y="65025"/>
                </a:moveTo>
                <a:lnTo>
                  <a:pt x="13723" y="65855"/>
                </a:lnTo>
                <a:lnTo>
                  <a:pt x="13781" y="65913"/>
                </a:lnTo>
                <a:lnTo>
                  <a:pt x="9342" y="70931"/>
                </a:lnTo>
                <a:lnTo>
                  <a:pt x="4922" y="65913"/>
                </a:lnTo>
                <a:lnTo>
                  <a:pt x="4555" y="66241"/>
                </a:lnTo>
                <a:lnTo>
                  <a:pt x="9014" y="71317"/>
                </a:lnTo>
                <a:lnTo>
                  <a:pt x="4459" y="76490"/>
                </a:lnTo>
                <a:lnTo>
                  <a:pt x="4825" y="76818"/>
                </a:lnTo>
                <a:lnTo>
                  <a:pt x="9342" y="71684"/>
                </a:lnTo>
                <a:lnTo>
                  <a:pt x="13877" y="76818"/>
                </a:lnTo>
                <a:lnTo>
                  <a:pt x="13819" y="76876"/>
                </a:lnTo>
                <a:lnTo>
                  <a:pt x="14727" y="77898"/>
                </a:lnTo>
                <a:lnTo>
                  <a:pt x="3957" y="77898"/>
                </a:lnTo>
                <a:lnTo>
                  <a:pt x="4864" y="76876"/>
                </a:lnTo>
                <a:lnTo>
                  <a:pt x="4632" y="76663"/>
                </a:lnTo>
                <a:lnTo>
                  <a:pt x="4401" y="76451"/>
                </a:lnTo>
                <a:lnTo>
                  <a:pt x="3860" y="77069"/>
                </a:lnTo>
                <a:lnTo>
                  <a:pt x="4111" y="65835"/>
                </a:lnTo>
                <a:lnTo>
                  <a:pt x="4497" y="66279"/>
                </a:lnTo>
                <a:lnTo>
                  <a:pt x="4729" y="66067"/>
                </a:lnTo>
                <a:lnTo>
                  <a:pt x="4960" y="65855"/>
                </a:lnTo>
                <a:lnTo>
                  <a:pt x="4227" y="65025"/>
                </a:lnTo>
                <a:close/>
                <a:moveTo>
                  <a:pt x="3899" y="79211"/>
                </a:moveTo>
                <a:lnTo>
                  <a:pt x="10422" y="79230"/>
                </a:lnTo>
                <a:lnTo>
                  <a:pt x="14784" y="79230"/>
                </a:lnTo>
                <a:lnTo>
                  <a:pt x="13974" y="80099"/>
                </a:lnTo>
                <a:lnTo>
                  <a:pt x="14012" y="80157"/>
                </a:lnTo>
                <a:lnTo>
                  <a:pt x="9342" y="85214"/>
                </a:lnTo>
                <a:lnTo>
                  <a:pt x="4671" y="80137"/>
                </a:lnTo>
                <a:lnTo>
                  <a:pt x="4304" y="80485"/>
                </a:lnTo>
                <a:lnTo>
                  <a:pt x="9014" y="85580"/>
                </a:lnTo>
                <a:lnTo>
                  <a:pt x="4130" y="90869"/>
                </a:lnTo>
                <a:lnTo>
                  <a:pt x="4130" y="90869"/>
                </a:lnTo>
                <a:lnTo>
                  <a:pt x="4092" y="90830"/>
                </a:lnTo>
                <a:lnTo>
                  <a:pt x="3532" y="91428"/>
                </a:lnTo>
                <a:lnTo>
                  <a:pt x="3783" y="80022"/>
                </a:lnTo>
                <a:lnTo>
                  <a:pt x="4265" y="80523"/>
                </a:lnTo>
                <a:lnTo>
                  <a:pt x="4478" y="80311"/>
                </a:lnTo>
                <a:lnTo>
                  <a:pt x="4709" y="80099"/>
                </a:lnTo>
                <a:lnTo>
                  <a:pt x="3899" y="79211"/>
                </a:lnTo>
                <a:close/>
                <a:moveTo>
                  <a:pt x="14939" y="79964"/>
                </a:moveTo>
                <a:lnTo>
                  <a:pt x="15209" y="91467"/>
                </a:lnTo>
                <a:lnTo>
                  <a:pt x="14611" y="90830"/>
                </a:lnTo>
                <a:lnTo>
                  <a:pt x="14553" y="90869"/>
                </a:lnTo>
                <a:lnTo>
                  <a:pt x="9689" y="85580"/>
                </a:lnTo>
                <a:lnTo>
                  <a:pt x="14379" y="80485"/>
                </a:lnTo>
                <a:lnTo>
                  <a:pt x="14437" y="80523"/>
                </a:lnTo>
                <a:lnTo>
                  <a:pt x="14939" y="79964"/>
                </a:lnTo>
                <a:close/>
                <a:moveTo>
                  <a:pt x="9342" y="85947"/>
                </a:moveTo>
                <a:lnTo>
                  <a:pt x="14186" y="91197"/>
                </a:lnTo>
                <a:lnTo>
                  <a:pt x="14148" y="91255"/>
                </a:lnTo>
                <a:lnTo>
                  <a:pt x="15055" y="92239"/>
                </a:lnTo>
                <a:lnTo>
                  <a:pt x="3629" y="92239"/>
                </a:lnTo>
                <a:lnTo>
                  <a:pt x="4536" y="91255"/>
                </a:lnTo>
                <a:lnTo>
                  <a:pt x="4304" y="91042"/>
                </a:lnTo>
                <a:lnTo>
                  <a:pt x="4130" y="90869"/>
                </a:lnTo>
                <a:lnTo>
                  <a:pt x="4130" y="90869"/>
                </a:lnTo>
                <a:lnTo>
                  <a:pt x="4497" y="91197"/>
                </a:lnTo>
                <a:lnTo>
                  <a:pt x="9342" y="85947"/>
                </a:lnTo>
                <a:close/>
                <a:moveTo>
                  <a:pt x="9380" y="0"/>
                </a:moveTo>
                <a:lnTo>
                  <a:pt x="9168" y="3185"/>
                </a:lnTo>
                <a:lnTo>
                  <a:pt x="6234" y="7643"/>
                </a:lnTo>
                <a:lnTo>
                  <a:pt x="4015" y="7643"/>
                </a:lnTo>
                <a:lnTo>
                  <a:pt x="3899" y="7662"/>
                </a:lnTo>
                <a:lnTo>
                  <a:pt x="3841" y="7682"/>
                </a:lnTo>
                <a:lnTo>
                  <a:pt x="3783" y="7701"/>
                </a:lnTo>
                <a:lnTo>
                  <a:pt x="3686" y="7778"/>
                </a:lnTo>
                <a:lnTo>
                  <a:pt x="3667" y="7836"/>
                </a:lnTo>
                <a:lnTo>
                  <a:pt x="3648" y="7894"/>
                </a:lnTo>
                <a:lnTo>
                  <a:pt x="3629" y="8029"/>
                </a:lnTo>
                <a:lnTo>
                  <a:pt x="3629" y="8126"/>
                </a:lnTo>
                <a:lnTo>
                  <a:pt x="3629" y="8589"/>
                </a:lnTo>
                <a:lnTo>
                  <a:pt x="3629" y="9052"/>
                </a:lnTo>
                <a:lnTo>
                  <a:pt x="3648" y="9129"/>
                </a:lnTo>
                <a:lnTo>
                  <a:pt x="3686" y="9187"/>
                </a:lnTo>
                <a:lnTo>
                  <a:pt x="3725" y="9245"/>
                </a:lnTo>
                <a:lnTo>
                  <a:pt x="3783" y="9284"/>
                </a:lnTo>
                <a:lnTo>
                  <a:pt x="3204" y="9284"/>
                </a:lnTo>
                <a:lnTo>
                  <a:pt x="2586" y="9322"/>
                </a:lnTo>
                <a:lnTo>
                  <a:pt x="2528" y="9342"/>
                </a:lnTo>
                <a:lnTo>
                  <a:pt x="2490" y="9380"/>
                </a:lnTo>
                <a:lnTo>
                  <a:pt x="2451" y="9438"/>
                </a:lnTo>
                <a:lnTo>
                  <a:pt x="2413" y="9496"/>
                </a:lnTo>
                <a:lnTo>
                  <a:pt x="2374" y="9612"/>
                </a:lnTo>
                <a:lnTo>
                  <a:pt x="2374" y="9728"/>
                </a:lnTo>
                <a:lnTo>
                  <a:pt x="2374" y="10210"/>
                </a:lnTo>
                <a:lnTo>
                  <a:pt x="2374" y="10673"/>
                </a:lnTo>
                <a:lnTo>
                  <a:pt x="2393" y="10731"/>
                </a:lnTo>
                <a:lnTo>
                  <a:pt x="2413" y="10789"/>
                </a:lnTo>
                <a:lnTo>
                  <a:pt x="2451" y="10847"/>
                </a:lnTo>
                <a:lnTo>
                  <a:pt x="2490" y="10905"/>
                </a:lnTo>
                <a:lnTo>
                  <a:pt x="2586" y="10963"/>
                </a:lnTo>
                <a:lnTo>
                  <a:pt x="2644" y="10982"/>
                </a:lnTo>
                <a:lnTo>
                  <a:pt x="2721" y="10982"/>
                </a:lnTo>
                <a:lnTo>
                  <a:pt x="3243" y="11002"/>
                </a:lnTo>
                <a:lnTo>
                  <a:pt x="3107" y="16618"/>
                </a:lnTo>
                <a:lnTo>
                  <a:pt x="2799" y="16618"/>
                </a:lnTo>
                <a:lnTo>
                  <a:pt x="2683" y="16637"/>
                </a:lnTo>
                <a:lnTo>
                  <a:pt x="2567" y="16695"/>
                </a:lnTo>
                <a:lnTo>
                  <a:pt x="2471" y="16772"/>
                </a:lnTo>
                <a:lnTo>
                  <a:pt x="2393" y="16850"/>
                </a:lnTo>
                <a:lnTo>
                  <a:pt x="2316" y="16966"/>
                </a:lnTo>
                <a:lnTo>
                  <a:pt x="2278" y="17062"/>
                </a:lnTo>
                <a:lnTo>
                  <a:pt x="2239" y="17197"/>
                </a:lnTo>
                <a:lnTo>
                  <a:pt x="2258" y="17313"/>
                </a:lnTo>
                <a:lnTo>
                  <a:pt x="2278" y="17429"/>
                </a:lnTo>
                <a:lnTo>
                  <a:pt x="2316" y="17545"/>
                </a:lnTo>
                <a:lnTo>
                  <a:pt x="2374" y="17641"/>
                </a:lnTo>
                <a:lnTo>
                  <a:pt x="2451" y="17738"/>
                </a:lnTo>
                <a:lnTo>
                  <a:pt x="2548" y="17815"/>
                </a:lnTo>
                <a:lnTo>
                  <a:pt x="2664" y="17853"/>
                </a:lnTo>
                <a:lnTo>
                  <a:pt x="2779" y="17892"/>
                </a:lnTo>
                <a:lnTo>
                  <a:pt x="2895" y="17911"/>
                </a:lnTo>
                <a:lnTo>
                  <a:pt x="3069" y="17911"/>
                </a:lnTo>
                <a:lnTo>
                  <a:pt x="2876" y="26635"/>
                </a:lnTo>
                <a:lnTo>
                  <a:pt x="2528" y="26635"/>
                </a:lnTo>
                <a:lnTo>
                  <a:pt x="2413" y="26655"/>
                </a:lnTo>
                <a:lnTo>
                  <a:pt x="2297" y="26693"/>
                </a:lnTo>
                <a:lnTo>
                  <a:pt x="2181" y="26751"/>
                </a:lnTo>
                <a:lnTo>
                  <a:pt x="2084" y="26828"/>
                </a:lnTo>
                <a:lnTo>
                  <a:pt x="2007" y="26944"/>
                </a:lnTo>
                <a:lnTo>
                  <a:pt x="1949" y="27041"/>
                </a:lnTo>
                <a:lnTo>
                  <a:pt x="1911" y="27176"/>
                </a:lnTo>
                <a:lnTo>
                  <a:pt x="1911" y="27291"/>
                </a:lnTo>
                <a:lnTo>
                  <a:pt x="1911" y="27427"/>
                </a:lnTo>
                <a:lnTo>
                  <a:pt x="1949" y="27542"/>
                </a:lnTo>
                <a:lnTo>
                  <a:pt x="2027" y="27639"/>
                </a:lnTo>
                <a:lnTo>
                  <a:pt x="2104" y="27735"/>
                </a:lnTo>
                <a:lnTo>
                  <a:pt x="2200" y="27832"/>
                </a:lnTo>
                <a:lnTo>
                  <a:pt x="2297" y="27890"/>
                </a:lnTo>
                <a:lnTo>
                  <a:pt x="2432" y="27909"/>
                </a:lnTo>
                <a:lnTo>
                  <a:pt x="2548" y="27928"/>
                </a:lnTo>
                <a:lnTo>
                  <a:pt x="2837" y="27928"/>
                </a:lnTo>
                <a:lnTo>
                  <a:pt x="2625" y="37907"/>
                </a:lnTo>
                <a:lnTo>
                  <a:pt x="2220" y="37907"/>
                </a:lnTo>
                <a:lnTo>
                  <a:pt x="2104" y="37946"/>
                </a:lnTo>
                <a:lnTo>
                  <a:pt x="1988" y="38003"/>
                </a:lnTo>
                <a:lnTo>
                  <a:pt x="1872" y="38081"/>
                </a:lnTo>
                <a:lnTo>
                  <a:pt x="1795" y="38177"/>
                </a:lnTo>
                <a:lnTo>
                  <a:pt x="1718" y="38293"/>
                </a:lnTo>
                <a:lnTo>
                  <a:pt x="1679" y="38409"/>
                </a:lnTo>
                <a:lnTo>
                  <a:pt x="1660" y="38544"/>
                </a:lnTo>
                <a:lnTo>
                  <a:pt x="1660" y="38679"/>
                </a:lnTo>
                <a:lnTo>
                  <a:pt x="1698" y="38795"/>
                </a:lnTo>
                <a:lnTo>
                  <a:pt x="1756" y="38911"/>
                </a:lnTo>
                <a:lnTo>
                  <a:pt x="1834" y="39007"/>
                </a:lnTo>
                <a:lnTo>
                  <a:pt x="1949" y="39104"/>
                </a:lnTo>
                <a:lnTo>
                  <a:pt x="2046" y="39162"/>
                </a:lnTo>
                <a:lnTo>
                  <a:pt x="2181" y="39200"/>
                </a:lnTo>
                <a:lnTo>
                  <a:pt x="2297" y="39200"/>
                </a:lnTo>
                <a:lnTo>
                  <a:pt x="2297" y="39219"/>
                </a:lnTo>
                <a:lnTo>
                  <a:pt x="2586" y="39219"/>
                </a:lnTo>
                <a:lnTo>
                  <a:pt x="2335" y="50337"/>
                </a:lnTo>
                <a:lnTo>
                  <a:pt x="2046" y="50337"/>
                </a:lnTo>
                <a:lnTo>
                  <a:pt x="1911" y="50356"/>
                </a:lnTo>
                <a:lnTo>
                  <a:pt x="1795" y="50414"/>
                </a:lnTo>
                <a:lnTo>
                  <a:pt x="1679" y="50472"/>
                </a:lnTo>
                <a:lnTo>
                  <a:pt x="1583" y="50568"/>
                </a:lnTo>
                <a:lnTo>
                  <a:pt x="1505" y="50684"/>
                </a:lnTo>
                <a:lnTo>
                  <a:pt x="1448" y="50800"/>
                </a:lnTo>
                <a:lnTo>
                  <a:pt x="1428" y="50935"/>
                </a:lnTo>
                <a:lnTo>
                  <a:pt x="1428" y="51070"/>
                </a:lnTo>
                <a:lnTo>
                  <a:pt x="1467" y="51205"/>
                </a:lnTo>
                <a:lnTo>
                  <a:pt x="1525" y="51321"/>
                </a:lnTo>
                <a:lnTo>
                  <a:pt x="1602" y="51418"/>
                </a:lnTo>
                <a:lnTo>
                  <a:pt x="1698" y="51514"/>
                </a:lnTo>
                <a:lnTo>
                  <a:pt x="1814" y="51572"/>
                </a:lnTo>
                <a:lnTo>
                  <a:pt x="1930" y="51630"/>
                </a:lnTo>
                <a:lnTo>
                  <a:pt x="2065" y="51630"/>
                </a:lnTo>
                <a:lnTo>
                  <a:pt x="2065" y="51649"/>
                </a:lnTo>
                <a:lnTo>
                  <a:pt x="2297" y="51649"/>
                </a:lnTo>
                <a:lnTo>
                  <a:pt x="2027" y="63712"/>
                </a:lnTo>
                <a:lnTo>
                  <a:pt x="1563" y="63712"/>
                </a:lnTo>
                <a:lnTo>
                  <a:pt x="1428" y="63732"/>
                </a:lnTo>
                <a:lnTo>
                  <a:pt x="1293" y="63790"/>
                </a:lnTo>
                <a:lnTo>
                  <a:pt x="1177" y="63886"/>
                </a:lnTo>
                <a:lnTo>
                  <a:pt x="1081" y="63983"/>
                </a:lnTo>
                <a:lnTo>
                  <a:pt x="1023" y="64118"/>
                </a:lnTo>
                <a:lnTo>
                  <a:pt x="984" y="64253"/>
                </a:lnTo>
                <a:lnTo>
                  <a:pt x="965" y="64388"/>
                </a:lnTo>
                <a:lnTo>
                  <a:pt x="1004" y="64523"/>
                </a:lnTo>
                <a:lnTo>
                  <a:pt x="1042" y="64658"/>
                </a:lnTo>
                <a:lnTo>
                  <a:pt x="1139" y="64774"/>
                </a:lnTo>
                <a:lnTo>
                  <a:pt x="1235" y="64870"/>
                </a:lnTo>
                <a:lnTo>
                  <a:pt x="1351" y="64948"/>
                </a:lnTo>
                <a:lnTo>
                  <a:pt x="1486" y="64986"/>
                </a:lnTo>
                <a:lnTo>
                  <a:pt x="1621" y="65005"/>
                </a:lnTo>
                <a:lnTo>
                  <a:pt x="2007" y="65005"/>
                </a:lnTo>
                <a:lnTo>
                  <a:pt x="1698" y="77918"/>
                </a:lnTo>
                <a:lnTo>
                  <a:pt x="1486" y="77918"/>
                </a:lnTo>
                <a:lnTo>
                  <a:pt x="1197" y="77898"/>
                </a:lnTo>
                <a:lnTo>
                  <a:pt x="1042" y="77918"/>
                </a:lnTo>
                <a:lnTo>
                  <a:pt x="907" y="77956"/>
                </a:lnTo>
                <a:lnTo>
                  <a:pt x="772" y="78014"/>
                </a:lnTo>
                <a:lnTo>
                  <a:pt x="656" y="78111"/>
                </a:lnTo>
                <a:lnTo>
                  <a:pt x="560" y="78246"/>
                </a:lnTo>
                <a:lnTo>
                  <a:pt x="502" y="78381"/>
                </a:lnTo>
                <a:lnTo>
                  <a:pt x="483" y="78535"/>
                </a:lnTo>
                <a:lnTo>
                  <a:pt x="502" y="78671"/>
                </a:lnTo>
                <a:lnTo>
                  <a:pt x="540" y="78825"/>
                </a:lnTo>
                <a:lnTo>
                  <a:pt x="618" y="78941"/>
                </a:lnTo>
                <a:lnTo>
                  <a:pt x="714" y="79057"/>
                </a:lnTo>
                <a:lnTo>
                  <a:pt x="849" y="79134"/>
                </a:lnTo>
                <a:lnTo>
                  <a:pt x="984" y="79192"/>
                </a:lnTo>
                <a:lnTo>
                  <a:pt x="1139" y="79211"/>
                </a:lnTo>
                <a:lnTo>
                  <a:pt x="1679" y="79211"/>
                </a:lnTo>
                <a:lnTo>
                  <a:pt x="1370" y="92258"/>
                </a:lnTo>
                <a:lnTo>
                  <a:pt x="309" y="92258"/>
                </a:lnTo>
                <a:lnTo>
                  <a:pt x="232" y="92278"/>
                </a:lnTo>
                <a:lnTo>
                  <a:pt x="154" y="92297"/>
                </a:lnTo>
                <a:lnTo>
                  <a:pt x="97" y="92355"/>
                </a:lnTo>
                <a:lnTo>
                  <a:pt x="58" y="92413"/>
                </a:lnTo>
                <a:lnTo>
                  <a:pt x="19" y="92490"/>
                </a:lnTo>
                <a:lnTo>
                  <a:pt x="0" y="92567"/>
                </a:lnTo>
                <a:lnTo>
                  <a:pt x="0" y="92702"/>
                </a:lnTo>
                <a:lnTo>
                  <a:pt x="0" y="92857"/>
                </a:lnTo>
                <a:lnTo>
                  <a:pt x="19" y="92934"/>
                </a:lnTo>
                <a:lnTo>
                  <a:pt x="58" y="92992"/>
                </a:lnTo>
                <a:lnTo>
                  <a:pt x="116" y="93050"/>
                </a:lnTo>
                <a:lnTo>
                  <a:pt x="174" y="93108"/>
                </a:lnTo>
                <a:lnTo>
                  <a:pt x="251" y="93127"/>
                </a:lnTo>
                <a:lnTo>
                  <a:pt x="328" y="93146"/>
                </a:lnTo>
                <a:lnTo>
                  <a:pt x="18220" y="93146"/>
                </a:lnTo>
                <a:lnTo>
                  <a:pt x="18297" y="93127"/>
                </a:lnTo>
                <a:lnTo>
                  <a:pt x="18355" y="93088"/>
                </a:lnTo>
                <a:lnTo>
                  <a:pt x="18413" y="93050"/>
                </a:lnTo>
                <a:lnTo>
                  <a:pt x="18471" y="92972"/>
                </a:lnTo>
                <a:lnTo>
                  <a:pt x="18490" y="92915"/>
                </a:lnTo>
                <a:lnTo>
                  <a:pt x="18510" y="92837"/>
                </a:lnTo>
                <a:lnTo>
                  <a:pt x="18510" y="92683"/>
                </a:lnTo>
                <a:lnTo>
                  <a:pt x="18510" y="92529"/>
                </a:lnTo>
                <a:lnTo>
                  <a:pt x="18490" y="92451"/>
                </a:lnTo>
                <a:lnTo>
                  <a:pt x="18452" y="92393"/>
                </a:lnTo>
                <a:lnTo>
                  <a:pt x="18394" y="92336"/>
                </a:lnTo>
                <a:lnTo>
                  <a:pt x="18336" y="92297"/>
                </a:lnTo>
                <a:lnTo>
                  <a:pt x="18259" y="92258"/>
                </a:lnTo>
                <a:lnTo>
                  <a:pt x="17351" y="92258"/>
                </a:lnTo>
                <a:lnTo>
                  <a:pt x="17062" y="79211"/>
                </a:lnTo>
                <a:lnTo>
                  <a:pt x="17815" y="79211"/>
                </a:lnTo>
                <a:lnTo>
                  <a:pt x="17969" y="79172"/>
                </a:lnTo>
                <a:lnTo>
                  <a:pt x="18104" y="79095"/>
                </a:lnTo>
                <a:lnTo>
                  <a:pt x="18220" y="78999"/>
                </a:lnTo>
                <a:lnTo>
                  <a:pt x="18297" y="78883"/>
                </a:lnTo>
                <a:lnTo>
                  <a:pt x="18355" y="78748"/>
                </a:lnTo>
                <a:lnTo>
                  <a:pt x="18394" y="78593"/>
                </a:lnTo>
                <a:lnTo>
                  <a:pt x="18374" y="78439"/>
                </a:lnTo>
                <a:lnTo>
                  <a:pt x="18336" y="78304"/>
                </a:lnTo>
                <a:lnTo>
                  <a:pt x="18259" y="78169"/>
                </a:lnTo>
                <a:lnTo>
                  <a:pt x="18143" y="78053"/>
                </a:lnTo>
                <a:lnTo>
                  <a:pt x="18027" y="77976"/>
                </a:lnTo>
                <a:lnTo>
                  <a:pt x="17892" y="77918"/>
                </a:lnTo>
                <a:lnTo>
                  <a:pt x="17737" y="77898"/>
                </a:lnTo>
                <a:lnTo>
                  <a:pt x="17737" y="77918"/>
                </a:lnTo>
                <a:lnTo>
                  <a:pt x="17023" y="77918"/>
                </a:lnTo>
                <a:lnTo>
                  <a:pt x="16734" y="65005"/>
                </a:lnTo>
                <a:lnTo>
                  <a:pt x="17178" y="65005"/>
                </a:lnTo>
                <a:lnTo>
                  <a:pt x="17313" y="64986"/>
                </a:lnTo>
                <a:lnTo>
                  <a:pt x="17448" y="64928"/>
                </a:lnTo>
                <a:lnTo>
                  <a:pt x="17564" y="64832"/>
                </a:lnTo>
                <a:lnTo>
                  <a:pt x="17641" y="64735"/>
                </a:lnTo>
                <a:lnTo>
                  <a:pt x="17718" y="64600"/>
                </a:lnTo>
                <a:lnTo>
                  <a:pt x="17757" y="64465"/>
                </a:lnTo>
                <a:lnTo>
                  <a:pt x="17757" y="64330"/>
                </a:lnTo>
                <a:lnTo>
                  <a:pt x="17737" y="64176"/>
                </a:lnTo>
                <a:lnTo>
                  <a:pt x="17680" y="64060"/>
                </a:lnTo>
                <a:lnTo>
                  <a:pt x="17602" y="63944"/>
                </a:lnTo>
                <a:lnTo>
                  <a:pt x="17506" y="63847"/>
                </a:lnTo>
                <a:lnTo>
                  <a:pt x="17390" y="63770"/>
                </a:lnTo>
                <a:lnTo>
                  <a:pt x="17255" y="63712"/>
                </a:lnTo>
                <a:lnTo>
                  <a:pt x="17120" y="63712"/>
                </a:lnTo>
                <a:lnTo>
                  <a:pt x="17101" y="63732"/>
                </a:lnTo>
                <a:lnTo>
                  <a:pt x="17101" y="63712"/>
                </a:lnTo>
                <a:lnTo>
                  <a:pt x="16695" y="63712"/>
                </a:lnTo>
                <a:lnTo>
                  <a:pt x="16425" y="51649"/>
                </a:lnTo>
                <a:lnTo>
                  <a:pt x="16772" y="51649"/>
                </a:lnTo>
                <a:lnTo>
                  <a:pt x="16888" y="51630"/>
                </a:lnTo>
                <a:lnTo>
                  <a:pt x="17023" y="51572"/>
                </a:lnTo>
                <a:lnTo>
                  <a:pt x="17139" y="51514"/>
                </a:lnTo>
                <a:lnTo>
                  <a:pt x="17236" y="51418"/>
                </a:lnTo>
                <a:lnTo>
                  <a:pt x="17313" y="51302"/>
                </a:lnTo>
                <a:lnTo>
                  <a:pt x="17371" y="51186"/>
                </a:lnTo>
                <a:lnTo>
                  <a:pt x="17390" y="51051"/>
                </a:lnTo>
                <a:lnTo>
                  <a:pt x="17390" y="50916"/>
                </a:lnTo>
                <a:lnTo>
                  <a:pt x="17371" y="50781"/>
                </a:lnTo>
                <a:lnTo>
                  <a:pt x="17313" y="50665"/>
                </a:lnTo>
                <a:lnTo>
                  <a:pt x="17216" y="50549"/>
                </a:lnTo>
                <a:lnTo>
                  <a:pt x="17120" y="50453"/>
                </a:lnTo>
                <a:lnTo>
                  <a:pt x="17004" y="50395"/>
                </a:lnTo>
                <a:lnTo>
                  <a:pt x="16888" y="50356"/>
                </a:lnTo>
                <a:lnTo>
                  <a:pt x="16753" y="50337"/>
                </a:lnTo>
                <a:lnTo>
                  <a:pt x="16734" y="50356"/>
                </a:lnTo>
                <a:lnTo>
                  <a:pt x="16734" y="50337"/>
                </a:lnTo>
                <a:lnTo>
                  <a:pt x="16406" y="50337"/>
                </a:lnTo>
                <a:lnTo>
                  <a:pt x="16136" y="39219"/>
                </a:lnTo>
                <a:lnTo>
                  <a:pt x="16522" y="39219"/>
                </a:lnTo>
                <a:lnTo>
                  <a:pt x="16637" y="39181"/>
                </a:lnTo>
                <a:lnTo>
                  <a:pt x="16772" y="39123"/>
                </a:lnTo>
                <a:lnTo>
                  <a:pt x="16869" y="39046"/>
                </a:lnTo>
                <a:lnTo>
                  <a:pt x="16965" y="38949"/>
                </a:lnTo>
                <a:lnTo>
                  <a:pt x="17023" y="38833"/>
                </a:lnTo>
                <a:lnTo>
                  <a:pt x="17062" y="38718"/>
                </a:lnTo>
                <a:lnTo>
                  <a:pt x="17081" y="38583"/>
                </a:lnTo>
                <a:lnTo>
                  <a:pt x="17081" y="38447"/>
                </a:lnTo>
                <a:lnTo>
                  <a:pt x="17043" y="38332"/>
                </a:lnTo>
                <a:lnTo>
                  <a:pt x="16985" y="38216"/>
                </a:lnTo>
                <a:lnTo>
                  <a:pt x="16908" y="38119"/>
                </a:lnTo>
                <a:lnTo>
                  <a:pt x="16792" y="38023"/>
                </a:lnTo>
                <a:lnTo>
                  <a:pt x="16695" y="37965"/>
                </a:lnTo>
                <a:lnTo>
                  <a:pt x="16560" y="37926"/>
                </a:lnTo>
                <a:lnTo>
                  <a:pt x="16425" y="37907"/>
                </a:lnTo>
                <a:lnTo>
                  <a:pt x="16425" y="37926"/>
                </a:lnTo>
                <a:lnTo>
                  <a:pt x="16116" y="37926"/>
                </a:lnTo>
                <a:lnTo>
                  <a:pt x="15885" y="27948"/>
                </a:lnTo>
                <a:lnTo>
                  <a:pt x="16193" y="27948"/>
                </a:lnTo>
                <a:lnTo>
                  <a:pt x="16329" y="27928"/>
                </a:lnTo>
                <a:lnTo>
                  <a:pt x="16444" y="27890"/>
                </a:lnTo>
                <a:lnTo>
                  <a:pt x="16560" y="27813"/>
                </a:lnTo>
                <a:lnTo>
                  <a:pt x="16657" y="27735"/>
                </a:lnTo>
                <a:lnTo>
                  <a:pt x="16734" y="27639"/>
                </a:lnTo>
                <a:lnTo>
                  <a:pt x="16792" y="27523"/>
                </a:lnTo>
                <a:lnTo>
                  <a:pt x="16830" y="27407"/>
                </a:lnTo>
                <a:lnTo>
                  <a:pt x="16830" y="27272"/>
                </a:lnTo>
                <a:lnTo>
                  <a:pt x="16830" y="27156"/>
                </a:lnTo>
                <a:lnTo>
                  <a:pt x="16772" y="27021"/>
                </a:lnTo>
                <a:lnTo>
                  <a:pt x="16715" y="26925"/>
                </a:lnTo>
                <a:lnTo>
                  <a:pt x="16637" y="26828"/>
                </a:lnTo>
                <a:lnTo>
                  <a:pt x="16541" y="26732"/>
                </a:lnTo>
                <a:lnTo>
                  <a:pt x="16425" y="26674"/>
                </a:lnTo>
                <a:lnTo>
                  <a:pt x="16309" y="26635"/>
                </a:lnTo>
                <a:lnTo>
                  <a:pt x="15846" y="26635"/>
                </a:lnTo>
                <a:lnTo>
                  <a:pt x="15653" y="17911"/>
                </a:lnTo>
                <a:lnTo>
                  <a:pt x="16000" y="17911"/>
                </a:lnTo>
                <a:lnTo>
                  <a:pt x="16116" y="17873"/>
                </a:lnTo>
                <a:lnTo>
                  <a:pt x="16232" y="17834"/>
                </a:lnTo>
                <a:lnTo>
                  <a:pt x="16329" y="17757"/>
                </a:lnTo>
                <a:lnTo>
                  <a:pt x="16406" y="17660"/>
                </a:lnTo>
                <a:lnTo>
                  <a:pt x="16483" y="17564"/>
                </a:lnTo>
                <a:lnTo>
                  <a:pt x="16522" y="17448"/>
                </a:lnTo>
                <a:lnTo>
                  <a:pt x="16541" y="17332"/>
                </a:lnTo>
                <a:lnTo>
                  <a:pt x="16541" y="17216"/>
                </a:lnTo>
                <a:lnTo>
                  <a:pt x="16522" y="17081"/>
                </a:lnTo>
                <a:lnTo>
                  <a:pt x="16483" y="16966"/>
                </a:lnTo>
                <a:lnTo>
                  <a:pt x="16425" y="16869"/>
                </a:lnTo>
                <a:lnTo>
                  <a:pt x="16329" y="16772"/>
                </a:lnTo>
                <a:lnTo>
                  <a:pt x="16232" y="16715"/>
                </a:lnTo>
                <a:lnTo>
                  <a:pt x="16136" y="16657"/>
                </a:lnTo>
                <a:lnTo>
                  <a:pt x="16020" y="16618"/>
                </a:lnTo>
                <a:lnTo>
                  <a:pt x="15904" y="16599"/>
                </a:lnTo>
                <a:lnTo>
                  <a:pt x="15904" y="16618"/>
                </a:lnTo>
                <a:lnTo>
                  <a:pt x="15634" y="16618"/>
                </a:lnTo>
                <a:lnTo>
                  <a:pt x="15499" y="11002"/>
                </a:lnTo>
                <a:lnTo>
                  <a:pt x="15923" y="10982"/>
                </a:lnTo>
                <a:lnTo>
                  <a:pt x="15981" y="10944"/>
                </a:lnTo>
                <a:lnTo>
                  <a:pt x="16039" y="10905"/>
                </a:lnTo>
                <a:lnTo>
                  <a:pt x="16078" y="10866"/>
                </a:lnTo>
                <a:lnTo>
                  <a:pt x="16097" y="10809"/>
                </a:lnTo>
                <a:lnTo>
                  <a:pt x="16136" y="10673"/>
                </a:lnTo>
                <a:lnTo>
                  <a:pt x="16136" y="10558"/>
                </a:lnTo>
                <a:lnTo>
                  <a:pt x="16136" y="10094"/>
                </a:lnTo>
                <a:lnTo>
                  <a:pt x="16136" y="9612"/>
                </a:lnTo>
                <a:lnTo>
                  <a:pt x="16136" y="9554"/>
                </a:lnTo>
                <a:lnTo>
                  <a:pt x="16097" y="9496"/>
                </a:lnTo>
                <a:lnTo>
                  <a:pt x="16078" y="9438"/>
                </a:lnTo>
                <a:lnTo>
                  <a:pt x="16020" y="9380"/>
                </a:lnTo>
                <a:lnTo>
                  <a:pt x="15923" y="9322"/>
                </a:lnTo>
                <a:lnTo>
                  <a:pt x="15865" y="9303"/>
                </a:lnTo>
                <a:lnTo>
                  <a:pt x="15807" y="9303"/>
                </a:lnTo>
                <a:lnTo>
                  <a:pt x="15788" y="9322"/>
                </a:lnTo>
                <a:lnTo>
                  <a:pt x="15788" y="9303"/>
                </a:lnTo>
                <a:lnTo>
                  <a:pt x="14707" y="9303"/>
                </a:lnTo>
                <a:lnTo>
                  <a:pt x="14784" y="9245"/>
                </a:lnTo>
                <a:lnTo>
                  <a:pt x="14823" y="9187"/>
                </a:lnTo>
                <a:lnTo>
                  <a:pt x="14862" y="9129"/>
                </a:lnTo>
                <a:lnTo>
                  <a:pt x="14881" y="9052"/>
                </a:lnTo>
                <a:lnTo>
                  <a:pt x="14881" y="8589"/>
                </a:lnTo>
                <a:lnTo>
                  <a:pt x="14881" y="8126"/>
                </a:lnTo>
                <a:lnTo>
                  <a:pt x="14881" y="8029"/>
                </a:lnTo>
                <a:lnTo>
                  <a:pt x="14881" y="7894"/>
                </a:lnTo>
                <a:lnTo>
                  <a:pt x="14823" y="7798"/>
                </a:lnTo>
                <a:lnTo>
                  <a:pt x="14727" y="7701"/>
                </a:lnTo>
                <a:lnTo>
                  <a:pt x="14611" y="7662"/>
                </a:lnTo>
                <a:lnTo>
                  <a:pt x="14495" y="7643"/>
                </a:lnTo>
                <a:lnTo>
                  <a:pt x="12391" y="7643"/>
                </a:lnTo>
                <a:lnTo>
                  <a:pt x="9593" y="3204"/>
                </a:lnTo>
                <a:lnTo>
                  <a:pt x="938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17" name="Google Shape;3217;p13"/>
          <p:cNvSpPr/>
          <p:nvPr/>
        </p:nvSpPr>
        <p:spPr>
          <a:xfrm flipH="1">
            <a:off x="7720854" y="3853425"/>
            <a:ext cx="1386471" cy="943526"/>
          </a:xfrm>
          <a:custGeom>
            <a:avLst/>
            <a:gdLst/>
            <a:ahLst/>
            <a:cxnLst/>
            <a:rect l="l" t="t" r="r" b="b"/>
            <a:pathLst>
              <a:path w="73827" h="50241" extrusionOk="0">
                <a:moveTo>
                  <a:pt x="27350" y="12508"/>
                </a:moveTo>
                <a:lnTo>
                  <a:pt x="27369" y="12527"/>
                </a:lnTo>
                <a:lnTo>
                  <a:pt x="27350" y="12527"/>
                </a:lnTo>
                <a:lnTo>
                  <a:pt x="27350" y="12508"/>
                </a:lnTo>
                <a:close/>
                <a:moveTo>
                  <a:pt x="43736" y="12083"/>
                </a:moveTo>
                <a:lnTo>
                  <a:pt x="44740" y="12431"/>
                </a:lnTo>
                <a:lnTo>
                  <a:pt x="44643" y="12450"/>
                </a:lnTo>
                <a:lnTo>
                  <a:pt x="44740" y="13010"/>
                </a:lnTo>
                <a:lnTo>
                  <a:pt x="43948" y="13145"/>
                </a:lnTo>
                <a:lnTo>
                  <a:pt x="43736" y="12083"/>
                </a:lnTo>
                <a:close/>
                <a:moveTo>
                  <a:pt x="42771" y="11736"/>
                </a:moveTo>
                <a:lnTo>
                  <a:pt x="43524" y="12006"/>
                </a:lnTo>
                <a:lnTo>
                  <a:pt x="43427" y="12025"/>
                </a:lnTo>
                <a:lnTo>
                  <a:pt x="43639" y="13203"/>
                </a:lnTo>
                <a:lnTo>
                  <a:pt x="43060" y="13299"/>
                </a:lnTo>
                <a:lnTo>
                  <a:pt x="42771" y="11736"/>
                </a:lnTo>
                <a:close/>
                <a:moveTo>
                  <a:pt x="44913" y="13917"/>
                </a:moveTo>
                <a:lnTo>
                  <a:pt x="45106" y="14920"/>
                </a:lnTo>
                <a:lnTo>
                  <a:pt x="44315" y="15094"/>
                </a:lnTo>
                <a:lnTo>
                  <a:pt x="44122" y="14071"/>
                </a:lnTo>
                <a:lnTo>
                  <a:pt x="44913" y="13917"/>
                </a:lnTo>
                <a:close/>
                <a:moveTo>
                  <a:pt x="45164" y="15229"/>
                </a:moveTo>
                <a:lnTo>
                  <a:pt x="45570" y="17372"/>
                </a:lnTo>
                <a:lnTo>
                  <a:pt x="44778" y="17545"/>
                </a:lnTo>
                <a:lnTo>
                  <a:pt x="44373" y="15403"/>
                </a:lnTo>
                <a:lnTo>
                  <a:pt x="45164" y="15229"/>
                </a:lnTo>
                <a:close/>
                <a:moveTo>
                  <a:pt x="45627" y="17680"/>
                </a:moveTo>
                <a:lnTo>
                  <a:pt x="46033" y="19842"/>
                </a:lnTo>
                <a:lnTo>
                  <a:pt x="45241" y="20016"/>
                </a:lnTo>
                <a:lnTo>
                  <a:pt x="44836" y="17854"/>
                </a:lnTo>
                <a:lnTo>
                  <a:pt x="45627" y="17680"/>
                </a:lnTo>
                <a:close/>
                <a:moveTo>
                  <a:pt x="69290" y="19765"/>
                </a:moveTo>
                <a:lnTo>
                  <a:pt x="69290" y="20093"/>
                </a:lnTo>
                <a:lnTo>
                  <a:pt x="69175" y="20035"/>
                </a:lnTo>
                <a:lnTo>
                  <a:pt x="69290" y="19765"/>
                </a:lnTo>
                <a:close/>
                <a:moveTo>
                  <a:pt x="46091" y="20151"/>
                </a:moveTo>
                <a:lnTo>
                  <a:pt x="46515" y="22293"/>
                </a:lnTo>
                <a:lnTo>
                  <a:pt x="45705" y="22467"/>
                </a:lnTo>
                <a:lnTo>
                  <a:pt x="45299" y="20305"/>
                </a:lnTo>
                <a:lnTo>
                  <a:pt x="46091" y="20151"/>
                </a:lnTo>
                <a:close/>
                <a:moveTo>
                  <a:pt x="22331" y="11060"/>
                </a:moveTo>
                <a:lnTo>
                  <a:pt x="26442" y="12392"/>
                </a:lnTo>
                <a:lnTo>
                  <a:pt x="26249" y="12855"/>
                </a:lnTo>
                <a:lnTo>
                  <a:pt x="26230" y="12952"/>
                </a:lnTo>
                <a:lnTo>
                  <a:pt x="26211" y="13048"/>
                </a:lnTo>
                <a:lnTo>
                  <a:pt x="26230" y="13125"/>
                </a:lnTo>
                <a:lnTo>
                  <a:pt x="26249" y="13222"/>
                </a:lnTo>
                <a:lnTo>
                  <a:pt x="26327" y="13318"/>
                </a:lnTo>
                <a:lnTo>
                  <a:pt x="26404" y="13396"/>
                </a:lnTo>
                <a:lnTo>
                  <a:pt x="22833" y="23200"/>
                </a:lnTo>
                <a:lnTo>
                  <a:pt x="22370" y="22757"/>
                </a:lnTo>
                <a:lnTo>
                  <a:pt x="21289" y="21676"/>
                </a:lnTo>
                <a:lnTo>
                  <a:pt x="20729" y="21135"/>
                </a:lnTo>
                <a:lnTo>
                  <a:pt x="20208" y="20595"/>
                </a:lnTo>
                <a:lnTo>
                  <a:pt x="20112" y="20440"/>
                </a:lnTo>
                <a:lnTo>
                  <a:pt x="20054" y="20267"/>
                </a:lnTo>
                <a:lnTo>
                  <a:pt x="20035" y="20074"/>
                </a:lnTo>
                <a:lnTo>
                  <a:pt x="20054" y="19900"/>
                </a:lnTo>
                <a:lnTo>
                  <a:pt x="20112" y="19707"/>
                </a:lnTo>
                <a:lnTo>
                  <a:pt x="20208" y="19553"/>
                </a:lnTo>
                <a:lnTo>
                  <a:pt x="20324" y="19417"/>
                </a:lnTo>
                <a:lnTo>
                  <a:pt x="20459" y="19282"/>
                </a:lnTo>
                <a:lnTo>
                  <a:pt x="21540" y="18182"/>
                </a:lnTo>
                <a:lnTo>
                  <a:pt x="22621" y="17101"/>
                </a:lnTo>
                <a:lnTo>
                  <a:pt x="23161" y="16561"/>
                </a:lnTo>
                <a:lnTo>
                  <a:pt x="23296" y="16426"/>
                </a:lnTo>
                <a:lnTo>
                  <a:pt x="23412" y="16271"/>
                </a:lnTo>
                <a:lnTo>
                  <a:pt x="23470" y="16194"/>
                </a:lnTo>
                <a:lnTo>
                  <a:pt x="23528" y="16098"/>
                </a:lnTo>
                <a:lnTo>
                  <a:pt x="23547" y="16020"/>
                </a:lnTo>
                <a:lnTo>
                  <a:pt x="23547" y="15963"/>
                </a:lnTo>
                <a:lnTo>
                  <a:pt x="23533" y="15919"/>
                </a:lnTo>
                <a:lnTo>
                  <a:pt x="23533" y="15919"/>
                </a:lnTo>
                <a:lnTo>
                  <a:pt x="23547" y="15905"/>
                </a:lnTo>
                <a:lnTo>
                  <a:pt x="23489" y="15866"/>
                </a:lnTo>
                <a:lnTo>
                  <a:pt x="23431" y="15847"/>
                </a:lnTo>
                <a:lnTo>
                  <a:pt x="23296" y="15827"/>
                </a:lnTo>
                <a:lnTo>
                  <a:pt x="23181" y="15847"/>
                </a:lnTo>
                <a:lnTo>
                  <a:pt x="23065" y="15885"/>
                </a:lnTo>
                <a:lnTo>
                  <a:pt x="22852" y="15963"/>
                </a:lnTo>
                <a:lnTo>
                  <a:pt x="22640" y="16040"/>
                </a:lnTo>
                <a:lnTo>
                  <a:pt x="21772" y="16368"/>
                </a:lnTo>
                <a:lnTo>
                  <a:pt x="20054" y="17024"/>
                </a:lnTo>
                <a:lnTo>
                  <a:pt x="19706" y="17159"/>
                </a:lnTo>
                <a:lnTo>
                  <a:pt x="21559" y="12064"/>
                </a:lnTo>
                <a:lnTo>
                  <a:pt x="21617" y="12083"/>
                </a:lnTo>
                <a:lnTo>
                  <a:pt x="21752" y="12064"/>
                </a:lnTo>
                <a:lnTo>
                  <a:pt x="21868" y="12006"/>
                </a:lnTo>
                <a:lnTo>
                  <a:pt x="21965" y="11909"/>
                </a:lnTo>
                <a:lnTo>
                  <a:pt x="22042" y="11794"/>
                </a:lnTo>
                <a:lnTo>
                  <a:pt x="22331" y="11060"/>
                </a:lnTo>
                <a:close/>
                <a:moveTo>
                  <a:pt x="15788" y="23258"/>
                </a:moveTo>
                <a:lnTo>
                  <a:pt x="17429" y="24899"/>
                </a:lnTo>
                <a:lnTo>
                  <a:pt x="14167" y="24880"/>
                </a:lnTo>
                <a:lnTo>
                  <a:pt x="14341" y="24725"/>
                </a:lnTo>
                <a:lnTo>
                  <a:pt x="15074" y="23992"/>
                </a:lnTo>
                <a:lnTo>
                  <a:pt x="15422" y="23625"/>
                </a:lnTo>
                <a:lnTo>
                  <a:pt x="15615" y="23432"/>
                </a:lnTo>
                <a:lnTo>
                  <a:pt x="15788" y="23258"/>
                </a:lnTo>
                <a:close/>
                <a:moveTo>
                  <a:pt x="46573" y="22602"/>
                </a:moveTo>
                <a:lnTo>
                  <a:pt x="46979" y="24745"/>
                </a:lnTo>
                <a:lnTo>
                  <a:pt x="46168" y="24918"/>
                </a:lnTo>
                <a:lnTo>
                  <a:pt x="45763" y="22776"/>
                </a:lnTo>
                <a:lnTo>
                  <a:pt x="46573" y="22602"/>
                </a:lnTo>
                <a:close/>
                <a:moveTo>
                  <a:pt x="47036" y="25053"/>
                </a:moveTo>
                <a:lnTo>
                  <a:pt x="47403" y="27041"/>
                </a:lnTo>
                <a:lnTo>
                  <a:pt x="46612" y="27196"/>
                </a:lnTo>
                <a:lnTo>
                  <a:pt x="46226" y="25227"/>
                </a:lnTo>
                <a:lnTo>
                  <a:pt x="47036" y="25053"/>
                </a:lnTo>
                <a:close/>
                <a:moveTo>
                  <a:pt x="43813" y="14110"/>
                </a:moveTo>
                <a:lnTo>
                  <a:pt x="46303" y="27234"/>
                </a:lnTo>
                <a:lnTo>
                  <a:pt x="45724" y="27350"/>
                </a:lnTo>
                <a:lnTo>
                  <a:pt x="43234" y="14226"/>
                </a:lnTo>
                <a:lnTo>
                  <a:pt x="43813" y="14110"/>
                </a:lnTo>
                <a:close/>
                <a:moveTo>
                  <a:pt x="47577" y="27948"/>
                </a:moveTo>
                <a:lnTo>
                  <a:pt x="47905" y="29666"/>
                </a:lnTo>
                <a:lnTo>
                  <a:pt x="47114" y="29840"/>
                </a:lnTo>
                <a:lnTo>
                  <a:pt x="46786" y="28103"/>
                </a:lnTo>
                <a:lnTo>
                  <a:pt x="47577" y="27948"/>
                </a:lnTo>
                <a:close/>
                <a:moveTo>
                  <a:pt x="47963" y="29975"/>
                </a:moveTo>
                <a:lnTo>
                  <a:pt x="48368" y="32137"/>
                </a:lnTo>
                <a:lnTo>
                  <a:pt x="47577" y="32310"/>
                </a:lnTo>
                <a:lnTo>
                  <a:pt x="47172" y="30149"/>
                </a:lnTo>
                <a:lnTo>
                  <a:pt x="47963" y="29975"/>
                </a:lnTo>
                <a:close/>
                <a:moveTo>
                  <a:pt x="48426" y="32426"/>
                </a:moveTo>
                <a:lnTo>
                  <a:pt x="48831" y="34588"/>
                </a:lnTo>
                <a:lnTo>
                  <a:pt x="48040" y="34762"/>
                </a:lnTo>
                <a:lnTo>
                  <a:pt x="47635" y="32600"/>
                </a:lnTo>
                <a:lnTo>
                  <a:pt x="48426" y="32426"/>
                </a:lnTo>
                <a:close/>
                <a:moveTo>
                  <a:pt x="48889" y="34897"/>
                </a:moveTo>
                <a:lnTo>
                  <a:pt x="49295" y="37058"/>
                </a:lnTo>
                <a:lnTo>
                  <a:pt x="48503" y="37213"/>
                </a:lnTo>
                <a:lnTo>
                  <a:pt x="48098" y="35070"/>
                </a:lnTo>
                <a:lnTo>
                  <a:pt x="48889" y="34897"/>
                </a:lnTo>
                <a:close/>
                <a:moveTo>
                  <a:pt x="49353" y="37348"/>
                </a:moveTo>
                <a:lnTo>
                  <a:pt x="49758" y="39510"/>
                </a:lnTo>
                <a:lnTo>
                  <a:pt x="48967" y="39683"/>
                </a:lnTo>
                <a:lnTo>
                  <a:pt x="48561" y="37522"/>
                </a:lnTo>
                <a:lnTo>
                  <a:pt x="49353" y="37348"/>
                </a:lnTo>
                <a:close/>
                <a:moveTo>
                  <a:pt x="27234" y="5849"/>
                </a:moveTo>
                <a:lnTo>
                  <a:pt x="38235" y="9690"/>
                </a:lnTo>
                <a:lnTo>
                  <a:pt x="38100" y="10095"/>
                </a:lnTo>
                <a:lnTo>
                  <a:pt x="38119" y="10114"/>
                </a:lnTo>
                <a:lnTo>
                  <a:pt x="38641" y="10307"/>
                </a:lnTo>
                <a:lnTo>
                  <a:pt x="29222" y="40205"/>
                </a:lnTo>
                <a:lnTo>
                  <a:pt x="29260" y="33816"/>
                </a:lnTo>
                <a:lnTo>
                  <a:pt x="29260" y="32040"/>
                </a:lnTo>
                <a:lnTo>
                  <a:pt x="29260" y="30284"/>
                </a:lnTo>
                <a:lnTo>
                  <a:pt x="29241" y="26752"/>
                </a:lnTo>
                <a:lnTo>
                  <a:pt x="29241" y="26694"/>
                </a:lnTo>
                <a:lnTo>
                  <a:pt x="29202" y="26675"/>
                </a:lnTo>
                <a:lnTo>
                  <a:pt x="24821" y="24880"/>
                </a:lnTo>
                <a:lnTo>
                  <a:pt x="24802" y="24918"/>
                </a:lnTo>
                <a:lnTo>
                  <a:pt x="24802" y="24899"/>
                </a:lnTo>
                <a:lnTo>
                  <a:pt x="24551" y="24899"/>
                </a:lnTo>
                <a:lnTo>
                  <a:pt x="22968" y="23336"/>
                </a:lnTo>
                <a:lnTo>
                  <a:pt x="23026" y="23355"/>
                </a:lnTo>
                <a:lnTo>
                  <a:pt x="26616" y="13492"/>
                </a:lnTo>
                <a:lnTo>
                  <a:pt x="26674" y="13492"/>
                </a:lnTo>
                <a:lnTo>
                  <a:pt x="26809" y="13473"/>
                </a:lnTo>
                <a:lnTo>
                  <a:pt x="26944" y="13415"/>
                </a:lnTo>
                <a:lnTo>
                  <a:pt x="27041" y="13318"/>
                </a:lnTo>
                <a:lnTo>
                  <a:pt x="27118" y="13203"/>
                </a:lnTo>
                <a:lnTo>
                  <a:pt x="27388" y="12527"/>
                </a:lnTo>
                <a:lnTo>
                  <a:pt x="27369" y="12527"/>
                </a:lnTo>
                <a:lnTo>
                  <a:pt x="27697" y="11678"/>
                </a:lnTo>
                <a:lnTo>
                  <a:pt x="27697" y="11658"/>
                </a:lnTo>
                <a:lnTo>
                  <a:pt x="27678" y="11658"/>
                </a:lnTo>
                <a:lnTo>
                  <a:pt x="25805" y="9902"/>
                </a:lnTo>
                <a:lnTo>
                  <a:pt x="27234" y="5849"/>
                </a:lnTo>
                <a:close/>
                <a:moveTo>
                  <a:pt x="16155" y="35592"/>
                </a:moveTo>
                <a:lnTo>
                  <a:pt x="16252" y="35669"/>
                </a:lnTo>
                <a:lnTo>
                  <a:pt x="16252" y="37541"/>
                </a:lnTo>
                <a:lnTo>
                  <a:pt x="16252" y="39394"/>
                </a:lnTo>
                <a:lnTo>
                  <a:pt x="16252" y="40455"/>
                </a:lnTo>
                <a:lnTo>
                  <a:pt x="11407" y="40436"/>
                </a:lnTo>
                <a:lnTo>
                  <a:pt x="16213" y="35650"/>
                </a:lnTo>
                <a:lnTo>
                  <a:pt x="16155" y="35592"/>
                </a:lnTo>
                <a:close/>
                <a:moveTo>
                  <a:pt x="68943" y="41189"/>
                </a:moveTo>
                <a:lnTo>
                  <a:pt x="68962" y="41285"/>
                </a:lnTo>
                <a:lnTo>
                  <a:pt x="68982" y="41363"/>
                </a:lnTo>
                <a:lnTo>
                  <a:pt x="69039" y="41440"/>
                </a:lnTo>
                <a:lnTo>
                  <a:pt x="69097" y="41498"/>
                </a:lnTo>
                <a:lnTo>
                  <a:pt x="69155" y="41556"/>
                </a:lnTo>
                <a:lnTo>
                  <a:pt x="69232" y="41594"/>
                </a:lnTo>
                <a:lnTo>
                  <a:pt x="69310" y="41614"/>
                </a:lnTo>
                <a:lnTo>
                  <a:pt x="69483" y="41614"/>
                </a:lnTo>
                <a:lnTo>
                  <a:pt x="69561" y="41594"/>
                </a:lnTo>
                <a:lnTo>
                  <a:pt x="69618" y="41556"/>
                </a:lnTo>
                <a:lnTo>
                  <a:pt x="69696" y="41517"/>
                </a:lnTo>
                <a:lnTo>
                  <a:pt x="69734" y="41478"/>
                </a:lnTo>
                <a:lnTo>
                  <a:pt x="69792" y="41420"/>
                </a:lnTo>
                <a:lnTo>
                  <a:pt x="69831" y="41343"/>
                </a:lnTo>
                <a:lnTo>
                  <a:pt x="69850" y="41285"/>
                </a:lnTo>
                <a:lnTo>
                  <a:pt x="69889" y="41420"/>
                </a:lnTo>
                <a:lnTo>
                  <a:pt x="69908" y="41556"/>
                </a:lnTo>
                <a:lnTo>
                  <a:pt x="69908" y="41652"/>
                </a:lnTo>
                <a:lnTo>
                  <a:pt x="69889" y="41729"/>
                </a:lnTo>
                <a:lnTo>
                  <a:pt x="69850" y="41826"/>
                </a:lnTo>
                <a:lnTo>
                  <a:pt x="69811" y="41903"/>
                </a:lnTo>
                <a:lnTo>
                  <a:pt x="69754" y="41961"/>
                </a:lnTo>
                <a:lnTo>
                  <a:pt x="69696" y="42019"/>
                </a:lnTo>
                <a:lnTo>
                  <a:pt x="69638" y="42077"/>
                </a:lnTo>
                <a:lnTo>
                  <a:pt x="69561" y="42115"/>
                </a:lnTo>
                <a:lnTo>
                  <a:pt x="69561" y="42057"/>
                </a:lnTo>
                <a:lnTo>
                  <a:pt x="69541" y="42000"/>
                </a:lnTo>
                <a:lnTo>
                  <a:pt x="69522" y="41961"/>
                </a:lnTo>
                <a:lnTo>
                  <a:pt x="69464" y="41922"/>
                </a:lnTo>
                <a:lnTo>
                  <a:pt x="69406" y="41903"/>
                </a:lnTo>
                <a:lnTo>
                  <a:pt x="69348" y="41922"/>
                </a:lnTo>
                <a:lnTo>
                  <a:pt x="69290" y="41961"/>
                </a:lnTo>
                <a:lnTo>
                  <a:pt x="69271" y="42000"/>
                </a:lnTo>
                <a:lnTo>
                  <a:pt x="69252" y="42057"/>
                </a:lnTo>
                <a:lnTo>
                  <a:pt x="69252" y="42135"/>
                </a:lnTo>
                <a:lnTo>
                  <a:pt x="69155" y="42096"/>
                </a:lnTo>
                <a:lnTo>
                  <a:pt x="69078" y="42057"/>
                </a:lnTo>
                <a:lnTo>
                  <a:pt x="69020" y="42000"/>
                </a:lnTo>
                <a:lnTo>
                  <a:pt x="68943" y="41922"/>
                </a:lnTo>
                <a:lnTo>
                  <a:pt x="68904" y="41845"/>
                </a:lnTo>
                <a:lnTo>
                  <a:pt x="68866" y="41749"/>
                </a:lnTo>
                <a:lnTo>
                  <a:pt x="68846" y="41652"/>
                </a:lnTo>
                <a:lnTo>
                  <a:pt x="68827" y="41556"/>
                </a:lnTo>
                <a:lnTo>
                  <a:pt x="68846" y="41459"/>
                </a:lnTo>
                <a:lnTo>
                  <a:pt x="68866" y="41363"/>
                </a:lnTo>
                <a:lnTo>
                  <a:pt x="68904" y="41285"/>
                </a:lnTo>
                <a:lnTo>
                  <a:pt x="68943" y="41189"/>
                </a:lnTo>
                <a:close/>
                <a:moveTo>
                  <a:pt x="49816" y="39819"/>
                </a:moveTo>
                <a:lnTo>
                  <a:pt x="50279" y="42270"/>
                </a:lnTo>
                <a:lnTo>
                  <a:pt x="49488" y="42405"/>
                </a:lnTo>
                <a:lnTo>
                  <a:pt x="49024" y="39992"/>
                </a:lnTo>
                <a:lnTo>
                  <a:pt x="49816" y="39819"/>
                </a:lnTo>
                <a:close/>
                <a:moveTo>
                  <a:pt x="46477" y="28161"/>
                </a:moveTo>
                <a:lnTo>
                  <a:pt x="49179" y="42463"/>
                </a:lnTo>
                <a:lnTo>
                  <a:pt x="48600" y="42559"/>
                </a:lnTo>
                <a:lnTo>
                  <a:pt x="45898" y="28257"/>
                </a:lnTo>
                <a:lnTo>
                  <a:pt x="46477" y="28161"/>
                </a:lnTo>
                <a:close/>
                <a:moveTo>
                  <a:pt x="39837" y="14766"/>
                </a:moveTo>
                <a:lnTo>
                  <a:pt x="45203" y="43100"/>
                </a:lnTo>
                <a:lnTo>
                  <a:pt x="39625" y="43100"/>
                </a:lnTo>
                <a:lnTo>
                  <a:pt x="30920" y="43080"/>
                </a:lnTo>
                <a:lnTo>
                  <a:pt x="39837" y="14766"/>
                </a:lnTo>
                <a:close/>
                <a:moveTo>
                  <a:pt x="69850" y="43138"/>
                </a:moveTo>
                <a:lnTo>
                  <a:pt x="69908" y="43158"/>
                </a:lnTo>
                <a:lnTo>
                  <a:pt x="69966" y="43196"/>
                </a:lnTo>
                <a:lnTo>
                  <a:pt x="70004" y="43235"/>
                </a:lnTo>
                <a:lnTo>
                  <a:pt x="70004" y="43293"/>
                </a:lnTo>
                <a:lnTo>
                  <a:pt x="70004" y="43447"/>
                </a:lnTo>
                <a:lnTo>
                  <a:pt x="70004" y="43505"/>
                </a:lnTo>
                <a:lnTo>
                  <a:pt x="69966" y="43563"/>
                </a:lnTo>
                <a:lnTo>
                  <a:pt x="69908" y="43601"/>
                </a:lnTo>
                <a:lnTo>
                  <a:pt x="68924" y="43601"/>
                </a:lnTo>
                <a:lnTo>
                  <a:pt x="68885" y="43563"/>
                </a:lnTo>
                <a:lnTo>
                  <a:pt x="68846" y="43505"/>
                </a:lnTo>
                <a:lnTo>
                  <a:pt x="68827" y="43447"/>
                </a:lnTo>
                <a:lnTo>
                  <a:pt x="68827" y="43293"/>
                </a:lnTo>
                <a:lnTo>
                  <a:pt x="68846" y="43235"/>
                </a:lnTo>
                <a:lnTo>
                  <a:pt x="68885" y="43196"/>
                </a:lnTo>
                <a:lnTo>
                  <a:pt x="68924" y="43158"/>
                </a:lnTo>
                <a:lnTo>
                  <a:pt x="68982" y="43138"/>
                </a:lnTo>
                <a:lnTo>
                  <a:pt x="69252" y="43138"/>
                </a:lnTo>
                <a:lnTo>
                  <a:pt x="69271" y="43196"/>
                </a:lnTo>
                <a:lnTo>
                  <a:pt x="69290" y="43254"/>
                </a:lnTo>
                <a:lnTo>
                  <a:pt x="69348" y="43293"/>
                </a:lnTo>
                <a:lnTo>
                  <a:pt x="69464" y="43293"/>
                </a:lnTo>
                <a:lnTo>
                  <a:pt x="69522" y="43254"/>
                </a:lnTo>
                <a:lnTo>
                  <a:pt x="69541" y="43196"/>
                </a:lnTo>
                <a:lnTo>
                  <a:pt x="69561" y="43138"/>
                </a:lnTo>
                <a:close/>
                <a:moveTo>
                  <a:pt x="50453" y="43177"/>
                </a:moveTo>
                <a:lnTo>
                  <a:pt x="50704" y="44431"/>
                </a:lnTo>
                <a:lnTo>
                  <a:pt x="49893" y="44605"/>
                </a:lnTo>
                <a:lnTo>
                  <a:pt x="49661" y="43312"/>
                </a:lnTo>
                <a:lnTo>
                  <a:pt x="50453" y="43177"/>
                </a:lnTo>
                <a:close/>
                <a:moveTo>
                  <a:pt x="50762" y="44721"/>
                </a:moveTo>
                <a:lnTo>
                  <a:pt x="51167" y="46883"/>
                </a:lnTo>
                <a:lnTo>
                  <a:pt x="50375" y="47056"/>
                </a:lnTo>
                <a:lnTo>
                  <a:pt x="49951" y="44895"/>
                </a:lnTo>
                <a:lnTo>
                  <a:pt x="50762" y="44721"/>
                </a:lnTo>
                <a:close/>
                <a:moveTo>
                  <a:pt x="49353" y="43370"/>
                </a:moveTo>
                <a:lnTo>
                  <a:pt x="50337" y="48581"/>
                </a:lnTo>
                <a:lnTo>
                  <a:pt x="48909" y="48581"/>
                </a:lnTo>
                <a:lnTo>
                  <a:pt x="48909" y="44972"/>
                </a:lnTo>
                <a:lnTo>
                  <a:pt x="48909" y="44065"/>
                </a:lnTo>
                <a:lnTo>
                  <a:pt x="48909" y="43601"/>
                </a:lnTo>
                <a:lnTo>
                  <a:pt x="48909" y="43447"/>
                </a:lnTo>
                <a:lnTo>
                  <a:pt x="49353" y="43370"/>
                </a:lnTo>
                <a:close/>
                <a:moveTo>
                  <a:pt x="51225" y="47172"/>
                </a:moveTo>
                <a:lnTo>
                  <a:pt x="51476" y="48581"/>
                </a:lnTo>
                <a:lnTo>
                  <a:pt x="50665" y="48581"/>
                </a:lnTo>
                <a:lnTo>
                  <a:pt x="50433" y="47346"/>
                </a:lnTo>
                <a:lnTo>
                  <a:pt x="51225" y="47172"/>
                </a:lnTo>
                <a:close/>
                <a:moveTo>
                  <a:pt x="45377" y="12160"/>
                </a:moveTo>
                <a:lnTo>
                  <a:pt x="62728" y="18124"/>
                </a:lnTo>
                <a:lnTo>
                  <a:pt x="61724" y="30129"/>
                </a:lnTo>
                <a:lnTo>
                  <a:pt x="61705" y="30149"/>
                </a:lnTo>
                <a:lnTo>
                  <a:pt x="61744" y="30149"/>
                </a:lnTo>
                <a:lnTo>
                  <a:pt x="62940" y="30573"/>
                </a:lnTo>
                <a:lnTo>
                  <a:pt x="62940" y="30535"/>
                </a:lnTo>
                <a:lnTo>
                  <a:pt x="63790" y="29531"/>
                </a:lnTo>
                <a:lnTo>
                  <a:pt x="64600" y="28489"/>
                </a:lnTo>
                <a:lnTo>
                  <a:pt x="65372" y="27408"/>
                </a:lnTo>
                <a:lnTo>
                  <a:pt x="66125" y="26327"/>
                </a:lnTo>
                <a:lnTo>
                  <a:pt x="66125" y="26308"/>
                </a:lnTo>
                <a:lnTo>
                  <a:pt x="66164" y="26269"/>
                </a:lnTo>
                <a:lnTo>
                  <a:pt x="66164" y="26250"/>
                </a:lnTo>
                <a:lnTo>
                  <a:pt x="65932" y="26076"/>
                </a:lnTo>
                <a:lnTo>
                  <a:pt x="66357" y="25439"/>
                </a:lnTo>
                <a:lnTo>
                  <a:pt x="66762" y="24783"/>
                </a:lnTo>
                <a:lnTo>
                  <a:pt x="67090" y="24783"/>
                </a:lnTo>
                <a:lnTo>
                  <a:pt x="67495" y="24069"/>
                </a:lnTo>
                <a:lnTo>
                  <a:pt x="67901" y="23355"/>
                </a:lnTo>
                <a:lnTo>
                  <a:pt x="67939" y="23278"/>
                </a:lnTo>
                <a:lnTo>
                  <a:pt x="67939" y="23258"/>
                </a:lnTo>
                <a:lnTo>
                  <a:pt x="67688" y="23123"/>
                </a:lnTo>
                <a:lnTo>
                  <a:pt x="67843" y="22853"/>
                </a:lnTo>
                <a:lnTo>
                  <a:pt x="68132" y="22274"/>
                </a:lnTo>
                <a:lnTo>
                  <a:pt x="68422" y="21714"/>
                </a:lnTo>
                <a:lnTo>
                  <a:pt x="68692" y="21753"/>
                </a:lnTo>
                <a:lnTo>
                  <a:pt x="68711" y="21753"/>
                </a:lnTo>
                <a:lnTo>
                  <a:pt x="69001" y="21116"/>
                </a:lnTo>
                <a:lnTo>
                  <a:pt x="69290" y="20479"/>
                </a:lnTo>
                <a:lnTo>
                  <a:pt x="69290" y="38853"/>
                </a:lnTo>
                <a:lnTo>
                  <a:pt x="69213" y="38873"/>
                </a:lnTo>
                <a:lnTo>
                  <a:pt x="69155" y="38911"/>
                </a:lnTo>
                <a:lnTo>
                  <a:pt x="69097" y="38950"/>
                </a:lnTo>
                <a:lnTo>
                  <a:pt x="69039" y="39008"/>
                </a:lnTo>
                <a:lnTo>
                  <a:pt x="69001" y="39066"/>
                </a:lnTo>
                <a:lnTo>
                  <a:pt x="68962" y="39143"/>
                </a:lnTo>
                <a:lnTo>
                  <a:pt x="68943" y="39220"/>
                </a:lnTo>
                <a:lnTo>
                  <a:pt x="68943" y="39297"/>
                </a:lnTo>
                <a:lnTo>
                  <a:pt x="68943" y="40784"/>
                </a:lnTo>
                <a:lnTo>
                  <a:pt x="68846" y="40841"/>
                </a:lnTo>
                <a:lnTo>
                  <a:pt x="68769" y="40919"/>
                </a:lnTo>
                <a:lnTo>
                  <a:pt x="68692" y="41015"/>
                </a:lnTo>
                <a:lnTo>
                  <a:pt x="68634" y="41112"/>
                </a:lnTo>
                <a:lnTo>
                  <a:pt x="68596" y="41208"/>
                </a:lnTo>
                <a:lnTo>
                  <a:pt x="68557" y="41324"/>
                </a:lnTo>
                <a:lnTo>
                  <a:pt x="68538" y="41440"/>
                </a:lnTo>
                <a:lnTo>
                  <a:pt x="68518" y="41556"/>
                </a:lnTo>
                <a:lnTo>
                  <a:pt x="68538" y="41710"/>
                </a:lnTo>
                <a:lnTo>
                  <a:pt x="68576" y="41884"/>
                </a:lnTo>
                <a:lnTo>
                  <a:pt x="68653" y="42019"/>
                </a:lnTo>
                <a:lnTo>
                  <a:pt x="68731" y="42154"/>
                </a:lnTo>
                <a:lnTo>
                  <a:pt x="68846" y="42250"/>
                </a:lnTo>
                <a:lnTo>
                  <a:pt x="68962" y="42347"/>
                </a:lnTo>
                <a:lnTo>
                  <a:pt x="69097" y="42405"/>
                </a:lnTo>
                <a:lnTo>
                  <a:pt x="69252" y="42443"/>
                </a:lnTo>
                <a:lnTo>
                  <a:pt x="69252" y="42829"/>
                </a:lnTo>
                <a:lnTo>
                  <a:pt x="68982" y="42829"/>
                </a:lnTo>
                <a:lnTo>
                  <a:pt x="68885" y="42849"/>
                </a:lnTo>
                <a:lnTo>
                  <a:pt x="68808" y="42868"/>
                </a:lnTo>
                <a:lnTo>
                  <a:pt x="68731" y="42907"/>
                </a:lnTo>
                <a:lnTo>
                  <a:pt x="68653" y="42965"/>
                </a:lnTo>
                <a:lnTo>
                  <a:pt x="68596" y="43042"/>
                </a:lnTo>
                <a:lnTo>
                  <a:pt x="68557" y="43119"/>
                </a:lnTo>
                <a:lnTo>
                  <a:pt x="68538" y="43215"/>
                </a:lnTo>
                <a:lnTo>
                  <a:pt x="68518" y="43293"/>
                </a:lnTo>
                <a:lnTo>
                  <a:pt x="68518" y="43447"/>
                </a:lnTo>
                <a:lnTo>
                  <a:pt x="68538" y="43524"/>
                </a:lnTo>
                <a:lnTo>
                  <a:pt x="68557" y="43601"/>
                </a:lnTo>
                <a:lnTo>
                  <a:pt x="68576" y="43679"/>
                </a:lnTo>
                <a:lnTo>
                  <a:pt x="68615" y="43737"/>
                </a:lnTo>
                <a:lnTo>
                  <a:pt x="67959" y="43737"/>
                </a:lnTo>
                <a:lnTo>
                  <a:pt x="67901" y="43756"/>
                </a:lnTo>
                <a:lnTo>
                  <a:pt x="67843" y="43775"/>
                </a:lnTo>
                <a:lnTo>
                  <a:pt x="67785" y="43795"/>
                </a:lnTo>
                <a:lnTo>
                  <a:pt x="67727" y="43852"/>
                </a:lnTo>
                <a:lnTo>
                  <a:pt x="67688" y="43891"/>
                </a:lnTo>
                <a:lnTo>
                  <a:pt x="67669" y="43949"/>
                </a:lnTo>
                <a:lnTo>
                  <a:pt x="67650" y="44007"/>
                </a:lnTo>
                <a:lnTo>
                  <a:pt x="67650" y="44065"/>
                </a:lnTo>
                <a:lnTo>
                  <a:pt x="67650" y="44200"/>
                </a:lnTo>
                <a:lnTo>
                  <a:pt x="67650" y="44258"/>
                </a:lnTo>
                <a:lnTo>
                  <a:pt x="67669" y="44335"/>
                </a:lnTo>
                <a:lnTo>
                  <a:pt x="67708" y="44393"/>
                </a:lnTo>
                <a:lnTo>
                  <a:pt x="67746" y="44431"/>
                </a:lnTo>
                <a:lnTo>
                  <a:pt x="67804" y="44470"/>
                </a:lnTo>
                <a:lnTo>
                  <a:pt x="67862" y="44509"/>
                </a:lnTo>
                <a:lnTo>
                  <a:pt x="67959" y="44528"/>
                </a:lnTo>
                <a:lnTo>
                  <a:pt x="68055" y="44528"/>
                </a:lnTo>
                <a:lnTo>
                  <a:pt x="68036" y="45358"/>
                </a:lnTo>
                <a:lnTo>
                  <a:pt x="68036" y="46188"/>
                </a:lnTo>
                <a:lnTo>
                  <a:pt x="68036" y="47018"/>
                </a:lnTo>
                <a:lnTo>
                  <a:pt x="68055" y="47828"/>
                </a:lnTo>
                <a:lnTo>
                  <a:pt x="67939" y="47848"/>
                </a:lnTo>
                <a:lnTo>
                  <a:pt x="67862" y="47848"/>
                </a:lnTo>
                <a:lnTo>
                  <a:pt x="67804" y="47886"/>
                </a:lnTo>
                <a:lnTo>
                  <a:pt x="67746" y="47925"/>
                </a:lnTo>
                <a:lnTo>
                  <a:pt x="67688" y="48002"/>
                </a:lnTo>
                <a:lnTo>
                  <a:pt x="67650" y="48079"/>
                </a:lnTo>
                <a:lnTo>
                  <a:pt x="67630" y="48157"/>
                </a:lnTo>
                <a:lnTo>
                  <a:pt x="67630" y="48311"/>
                </a:lnTo>
                <a:lnTo>
                  <a:pt x="67650" y="48388"/>
                </a:lnTo>
                <a:lnTo>
                  <a:pt x="67688" y="48465"/>
                </a:lnTo>
                <a:lnTo>
                  <a:pt x="67746" y="48543"/>
                </a:lnTo>
                <a:lnTo>
                  <a:pt x="67804" y="48581"/>
                </a:lnTo>
                <a:lnTo>
                  <a:pt x="51804" y="48581"/>
                </a:lnTo>
                <a:lnTo>
                  <a:pt x="50762" y="43119"/>
                </a:lnTo>
                <a:lnTo>
                  <a:pt x="51109" y="43061"/>
                </a:lnTo>
                <a:lnTo>
                  <a:pt x="51205" y="43042"/>
                </a:lnTo>
                <a:lnTo>
                  <a:pt x="51283" y="43003"/>
                </a:lnTo>
                <a:lnTo>
                  <a:pt x="51360" y="42945"/>
                </a:lnTo>
                <a:lnTo>
                  <a:pt x="51418" y="42868"/>
                </a:lnTo>
                <a:lnTo>
                  <a:pt x="51456" y="42791"/>
                </a:lnTo>
                <a:lnTo>
                  <a:pt x="51495" y="42714"/>
                </a:lnTo>
                <a:lnTo>
                  <a:pt x="51495" y="42617"/>
                </a:lnTo>
                <a:lnTo>
                  <a:pt x="51495" y="42521"/>
                </a:lnTo>
                <a:lnTo>
                  <a:pt x="51456" y="42424"/>
                </a:lnTo>
                <a:lnTo>
                  <a:pt x="51418" y="42347"/>
                </a:lnTo>
                <a:lnTo>
                  <a:pt x="51360" y="42289"/>
                </a:lnTo>
                <a:lnTo>
                  <a:pt x="51302" y="42231"/>
                </a:lnTo>
                <a:lnTo>
                  <a:pt x="51225" y="42173"/>
                </a:lnTo>
                <a:lnTo>
                  <a:pt x="51128" y="42154"/>
                </a:lnTo>
                <a:lnTo>
                  <a:pt x="51051" y="42135"/>
                </a:lnTo>
                <a:lnTo>
                  <a:pt x="50955" y="42154"/>
                </a:lnTo>
                <a:lnTo>
                  <a:pt x="50588" y="42212"/>
                </a:lnTo>
                <a:lnTo>
                  <a:pt x="47886" y="27910"/>
                </a:lnTo>
                <a:lnTo>
                  <a:pt x="48117" y="27852"/>
                </a:lnTo>
                <a:lnTo>
                  <a:pt x="48214" y="27833"/>
                </a:lnTo>
                <a:lnTo>
                  <a:pt x="48291" y="27794"/>
                </a:lnTo>
                <a:lnTo>
                  <a:pt x="48368" y="27736"/>
                </a:lnTo>
                <a:lnTo>
                  <a:pt x="48426" y="27659"/>
                </a:lnTo>
                <a:lnTo>
                  <a:pt x="48465" y="27582"/>
                </a:lnTo>
                <a:lnTo>
                  <a:pt x="48503" y="27505"/>
                </a:lnTo>
                <a:lnTo>
                  <a:pt x="48503" y="27408"/>
                </a:lnTo>
                <a:lnTo>
                  <a:pt x="48503" y="27312"/>
                </a:lnTo>
                <a:lnTo>
                  <a:pt x="48484" y="27234"/>
                </a:lnTo>
                <a:lnTo>
                  <a:pt x="48426" y="27157"/>
                </a:lnTo>
                <a:lnTo>
                  <a:pt x="48388" y="27080"/>
                </a:lnTo>
                <a:lnTo>
                  <a:pt x="48310" y="27022"/>
                </a:lnTo>
                <a:lnTo>
                  <a:pt x="48233" y="26983"/>
                </a:lnTo>
                <a:lnTo>
                  <a:pt x="48156" y="26945"/>
                </a:lnTo>
                <a:lnTo>
                  <a:pt x="47963" y="26945"/>
                </a:lnTo>
                <a:lnTo>
                  <a:pt x="47712" y="26983"/>
                </a:lnTo>
                <a:lnTo>
                  <a:pt x="45222" y="13859"/>
                </a:lnTo>
                <a:lnTo>
                  <a:pt x="45454" y="13820"/>
                </a:lnTo>
                <a:lnTo>
                  <a:pt x="45531" y="13801"/>
                </a:lnTo>
                <a:lnTo>
                  <a:pt x="45608" y="13762"/>
                </a:lnTo>
                <a:lnTo>
                  <a:pt x="45685" y="13704"/>
                </a:lnTo>
                <a:lnTo>
                  <a:pt x="45743" y="13627"/>
                </a:lnTo>
                <a:lnTo>
                  <a:pt x="45782" y="13550"/>
                </a:lnTo>
                <a:lnTo>
                  <a:pt x="45820" y="13473"/>
                </a:lnTo>
                <a:lnTo>
                  <a:pt x="45820" y="13376"/>
                </a:lnTo>
                <a:lnTo>
                  <a:pt x="45820" y="13280"/>
                </a:lnTo>
                <a:lnTo>
                  <a:pt x="45801" y="13203"/>
                </a:lnTo>
                <a:lnTo>
                  <a:pt x="45763" y="13106"/>
                </a:lnTo>
                <a:lnTo>
                  <a:pt x="45705" y="13048"/>
                </a:lnTo>
                <a:lnTo>
                  <a:pt x="45627" y="12990"/>
                </a:lnTo>
                <a:lnTo>
                  <a:pt x="45550" y="12952"/>
                </a:lnTo>
                <a:lnTo>
                  <a:pt x="45473" y="12913"/>
                </a:lnTo>
                <a:lnTo>
                  <a:pt x="45280" y="12913"/>
                </a:lnTo>
                <a:lnTo>
                  <a:pt x="45048" y="12952"/>
                </a:lnTo>
                <a:lnTo>
                  <a:pt x="44971" y="12508"/>
                </a:lnTo>
                <a:lnTo>
                  <a:pt x="45203" y="12585"/>
                </a:lnTo>
                <a:lnTo>
                  <a:pt x="45222" y="12585"/>
                </a:lnTo>
                <a:lnTo>
                  <a:pt x="45222" y="12566"/>
                </a:lnTo>
                <a:lnTo>
                  <a:pt x="45377" y="12160"/>
                </a:lnTo>
                <a:close/>
                <a:moveTo>
                  <a:pt x="27620" y="1"/>
                </a:moveTo>
                <a:lnTo>
                  <a:pt x="27600" y="20"/>
                </a:lnTo>
                <a:lnTo>
                  <a:pt x="27350" y="580"/>
                </a:lnTo>
                <a:lnTo>
                  <a:pt x="27099" y="1159"/>
                </a:lnTo>
                <a:lnTo>
                  <a:pt x="26635" y="2336"/>
                </a:lnTo>
                <a:lnTo>
                  <a:pt x="26230" y="3514"/>
                </a:lnTo>
                <a:lnTo>
                  <a:pt x="26037" y="4112"/>
                </a:lnTo>
                <a:lnTo>
                  <a:pt x="25863" y="4710"/>
                </a:lnTo>
                <a:lnTo>
                  <a:pt x="25535" y="5907"/>
                </a:lnTo>
                <a:lnTo>
                  <a:pt x="25246" y="7123"/>
                </a:lnTo>
                <a:lnTo>
                  <a:pt x="24995" y="8339"/>
                </a:lnTo>
                <a:lnTo>
                  <a:pt x="24879" y="8937"/>
                </a:lnTo>
                <a:lnTo>
                  <a:pt x="24802" y="9555"/>
                </a:lnTo>
                <a:lnTo>
                  <a:pt x="21810" y="9574"/>
                </a:lnTo>
                <a:lnTo>
                  <a:pt x="21791" y="9574"/>
                </a:lnTo>
                <a:lnTo>
                  <a:pt x="21791" y="9593"/>
                </a:lnTo>
                <a:lnTo>
                  <a:pt x="21405" y="10616"/>
                </a:lnTo>
                <a:lnTo>
                  <a:pt x="21424" y="10616"/>
                </a:lnTo>
                <a:lnTo>
                  <a:pt x="21386" y="10771"/>
                </a:lnTo>
                <a:lnTo>
                  <a:pt x="21443" y="10790"/>
                </a:lnTo>
                <a:lnTo>
                  <a:pt x="21173" y="11446"/>
                </a:lnTo>
                <a:lnTo>
                  <a:pt x="21154" y="11523"/>
                </a:lnTo>
                <a:lnTo>
                  <a:pt x="21154" y="11601"/>
                </a:lnTo>
                <a:lnTo>
                  <a:pt x="21154" y="11678"/>
                </a:lnTo>
                <a:lnTo>
                  <a:pt x="21173" y="11755"/>
                </a:lnTo>
                <a:lnTo>
                  <a:pt x="21193" y="11813"/>
                </a:lnTo>
                <a:lnTo>
                  <a:pt x="21231" y="11890"/>
                </a:lnTo>
                <a:lnTo>
                  <a:pt x="21289" y="11948"/>
                </a:lnTo>
                <a:lnTo>
                  <a:pt x="21347" y="11987"/>
                </a:lnTo>
                <a:lnTo>
                  <a:pt x="19417" y="17275"/>
                </a:lnTo>
                <a:lnTo>
                  <a:pt x="16695" y="18317"/>
                </a:lnTo>
                <a:lnTo>
                  <a:pt x="16734" y="18298"/>
                </a:lnTo>
                <a:lnTo>
                  <a:pt x="16309" y="17873"/>
                </a:lnTo>
                <a:lnTo>
                  <a:pt x="16232" y="17815"/>
                </a:lnTo>
                <a:lnTo>
                  <a:pt x="16155" y="17758"/>
                </a:lnTo>
                <a:lnTo>
                  <a:pt x="16059" y="17738"/>
                </a:lnTo>
                <a:lnTo>
                  <a:pt x="15885" y="17738"/>
                </a:lnTo>
                <a:lnTo>
                  <a:pt x="15808" y="17758"/>
                </a:lnTo>
                <a:lnTo>
                  <a:pt x="15730" y="17815"/>
                </a:lnTo>
                <a:lnTo>
                  <a:pt x="15653" y="17873"/>
                </a:lnTo>
                <a:lnTo>
                  <a:pt x="15364" y="18163"/>
                </a:lnTo>
                <a:lnTo>
                  <a:pt x="12256" y="15055"/>
                </a:lnTo>
                <a:lnTo>
                  <a:pt x="12237" y="15036"/>
                </a:lnTo>
                <a:lnTo>
                  <a:pt x="12218" y="15055"/>
                </a:lnTo>
                <a:lnTo>
                  <a:pt x="11909" y="14727"/>
                </a:lnTo>
                <a:lnTo>
                  <a:pt x="11812" y="14650"/>
                </a:lnTo>
                <a:lnTo>
                  <a:pt x="11774" y="14592"/>
                </a:lnTo>
                <a:lnTo>
                  <a:pt x="11716" y="14573"/>
                </a:lnTo>
                <a:lnTo>
                  <a:pt x="11639" y="14554"/>
                </a:lnTo>
                <a:lnTo>
                  <a:pt x="11523" y="14554"/>
                </a:lnTo>
                <a:lnTo>
                  <a:pt x="11446" y="14592"/>
                </a:lnTo>
                <a:lnTo>
                  <a:pt x="11388" y="14612"/>
                </a:lnTo>
                <a:lnTo>
                  <a:pt x="11349" y="14650"/>
                </a:lnTo>
                <a:lnTo>
                  <a:pt x="11253" y="14747"/>
                </a:lnTo>
                <a:lnTo>
                  <a:pt x="11079" y="14920"/>
                </a:lnTo>
                <a:lnTo>
                  <a:pt x="10732" y="15268"/>
                </a:lnTo>
                <a:lnTo>
                  <a:pt x="10403" y="15615"/>
                </a:lnTo>
                <a:lnTo>
                  <a:pt x="10230" y="15789"/>
                </a:lnTo>
                <a:lnTo>
                  <a:pt x="10133" y="15866"/>
                </a:lnTo>
                <a:lnTo>
                  <a:pt x="10095" y="15924"/>
                </a:lnTo>
                <a:lnTo>
                  <a:pt x="10056" y="15982"/>
                </a:lnTo>
                <a:lnTo>
                  <a:pt x="10037" y="16040"/>
                </a:lnTo>
                <a:lnTo>
                  <a:pt x="10037" y="16098"/>
                </a:lnTo>
                <a:lnTo>
                  <a:pt x="10037" y="16175"/>
                </a:lnTo>
                <a:lnTo>
                  <a:pt x="10056" y="16233"/>
                </a:lnTo>
                <a:lnTo>
                  <a:pt x="10075" y="16291"/>
                </a:lnTo>
                <a:lnTo>
                  <a:pt x="10114" y="16329"/>
                </a:lnTo>
                <a:lnTo>
                  <a:pt x="10210" y="16426"/>
                </a:lnTo>
                <a:lnTo>
                  <a:pt x="10539" y="16754"/>
                </a:lnTo>
                <a:lnTo>
                  <a:pt x="9284" y="19803"/>
                </a:lnTo>
                <a:lnTo>
                  <a:pt x="8666" y="21328"/>
                </a:lnTo>
                <a:lnTo>
                  <a:pt x="8358" y="22081"/>
                </a:lnTo>
                <a:lnTo>
                  <a:pt x="8280" y="22274"/>
                </a:lnTo>
                <a:lnTo>
                  <a:pt x="8242" y="22486"/>
                </a:lnTo>
                <a:lnTo>
                  <a:pt x="8222" y="22583"/>
                </a:lnTo>
                <a:lnTo>
                  <a:pt x="8222" y="22699"/>
                </a:lnTo>
                <a:lnTo>
                  <a:pt x="8222" y="22737"/>
                </a:lnTo>
                <a:lnTo>
                  <a:pt x="8261" y="22795"/>
                </a:lnTo>
                <a:lnTo>
                  <a:pt x="8319" y="22814"/>
                </a:lnTo>
                <a:lnTo>
                  <a:pt x="8377" y="22814"/>
                </a:lnTo>
                <a:lnTo>
                  <a:pt x="8531" y="22757"/>
                </a:lnTo>
                <a:lnTo>
                  <a:pt x="8647" y="22660"/>
                </a:lnTo>
                <a:lnTo>
                  <a:pt x="8879" y="22467"/>
                </a:lnTo>
                <a:lnTo>
                  <a:pt x="9303" y="22042"/>
                </a:lnTo>
                <a:lnTo>
                  <a:pt x="10172" y="21174"/>
                </a:lnTo>
                <a:lnTo>
                  <a:pt x="11040" y="20325"/>
                </a:lnTo>
                <a:lnTo>
                  <a:pt x="11253" y="20112"/>
                </a:lnTo>
                <a:lnTo>
                  <a:pt x="11349" y="19996"/>
                </a:lnTo>
                <a:lnTo>
                  <a:pt x="11484" y="19919"/>
                </a:lnTo>
                <a:lnTo>
                  <a:pt x="11619" y="19842"/>
                </a:lnTo>
                <a:lnTo>
                  <a:pt x="11754" y="19803"/>
                </a:lnTo>
                <a:lnTo>
                  <a:pt x="11890" y="19784"/>
                </a:lnTo>
                <a:lnTo>
                  <a:pt x="12044" y="19784"/>
                </a:lnTo>
                <a:lnTo>
                  <a:pt x="12198" y="19823"/>
                </a:lnTo>
                <a:lnTo>
                  <a:pt x="12333" y="19861"/>
                </a:lnTo>
                <a:lnTo>
                  <a:pt x="12449" y="19939"/>
                </a:lnTo>
                <a:lnTo>
                  <a:pt x="12565" y="20035"/>
                </a:lnTo>
                <a:lnTo>
                  <a:pt x="12797" y="20247"/>
                </a:lnTo>
                <a:lnTo>
                  <a:pt x="13009" y="20460"/>
                </a:lnTo>
                <a:lnTo>
                  <a:pt x="13858" y="21328"/>
                </a:lnTo>
                <a:lnTo>
                  <a:pt x="14244" y="21714"/>
                </a:lnTo>
                <a:lnTo>
                  <a:pt x="13337" y="23934"/>
                </a:lnTo>
                <a:lnTo>
                  <a:pt x="12893" y="25034"/>
                </a:lnTo>
                <a:lnTo>
                  <a:pt x="12777" y="25324"/>
                </a:lnTo>
                <a:lnTo>
                  <a:pt x="12662" y="25594"/>
                </a:lnTo>
                <a:lnTo>
                  <a:pt x="12623" y="25748"/>
                </a:lnTo>
                <a:lnTo>
                  <a:pt x="12604" y="25903"/>
                </a:lnTo>
                <a:lnTo>
                  <a:pt x="12604" y="25980"/>
                </a:lnTo>
                <a:lnTo>
                  <a:pt x="12623" y="26057"/>
                </a:lnTo>
                <a:lnTo>
                  <a:pt x="12642" y="26096"/>
                </a:lnTo>
                <a:lnTo>
                  <a:pt x="12681" y="26115"/>
                </a:lnTo>
                <a:lnTo>
                  <a:pt x="12720" y="26134"/>
                </a:lnTo>
                <a:lnTo>
                  <a:pt x="12758" y="26134"/>
                </a:lnTo>
                <a:lnTo>
                  <a:pt x="12893" y="26076"/>
                </a:lnTo>
                <a:lnTo>
                  <a:pt x="13009" y="25999"/>
                </a:lnTo>
                <a:lnTo>
                  <a:pt x="13202" y="25845"/>
                </a:lnTo>
                <a:lnTo>
                  <a:pt x="13588" y="25459"/>
                </a:lnTo>
                <a:lnTo>
                  <a:pt x="14051" y="24995"/>
                </a:lnTo>
                <a:lnTo>
                  <a:pt x="14051" y="26771"/>
                </a:lnTo>
                <a:lnTo>
                  <a:pt x="8551" y="32253"/>
                </a:lnTo>
                <a:lnTo>
                  <a:pt x="5790" y="35013"/>
                </a:lnTo>
                <a:lnTo>
                  <a:pt x="3030" y="37792"/>
                </a:lnTo>
                <a:lnTo>
                  <a:pt x="3011" y="37811"/>
                </a:lnTo>
                <a:lnTo>
                  <a:pt x="3030" y="40455"/>
                </a:lnTo>
                <a:lnTo>
                  <a:pt x="2567" y="40455"/>
                </a:lnTo>
                <a:lnTo>
                  <a:pt x="2490" y="40475"/>
                </a:lnTo>
                <a:lnTo>
                  <a:pt x="2432" y="40513"/>
                </a:lnTo>
                <a:lnTo>
                  <a:pt x="2394" y="40571"/>
                </a:lnTo>
                <a:lnTo>
                  <a:pt x="2355" y="40629"/>
                </a:lnTo>
                <a:lnTo>
                  <a:pt x="2316" y="40687"/>
                </a:lnTo>
                <a:lnTo>
                  <a:pt x="2316" y="40764"/>
                </a:lnTo>
                <a:lnTo>
                  <a:pt x="2297" y="40822"/>
                </a:lnTo>
                <a:lnTo>
                  <a:pt x="2316" y="41092"/>
                </a:lnTo>
                <a:lnTo>
                  <a:pt x="2316" y="43100"/>
                </a:lnTo>
                <a:lnTo>
                  <a:pt x="1602" y="43100"/>
                </a:lnTo>
                <a:lnTo>
                  <a:pt x="1486" y="43119"/>
                </a:lnTo>
                <a:lnTo>
                  <a:pt x="1428" y="43138"/>
                </a:lnTo>
                <a:lnTo>
                  <a:pt x="1371" y="43158"/>
                </a:lnTo>
                <a:lnTo>
                  <a:pt x="1332" y="43215"/>
                </a:lnTo>
                <a:lnTo>
                  <a:pt x="1274" y="43254"/>
                </a:lnTo>
                <a:lnTo>
                  <a:pt x="1255" y="43312"/>
                </a:lnTo>
                <a:lnTo>
                  <a:pt x="1235" y="43370"/>
                </a:lnTo>
                <a:lnTo>
                  <a:pt x="1216" y="43486"/>
                </a:lnTo>
                <a:lnTo>
                  <a:pt x="1216" y="43601"/>
                </a:lnTo>
                <a:lnTo>
                  <a:pt x="1216" y="44065"/>
                </a:lnTo>
                <a:lnTo>
                  <a:pt x="1216" y="44972"/>
                </a:lnTo>
                <a:lnTo>
                  <a:pt x="1216" y="48581"/>
                </a:lnTo>
                <a:lnTo>
                  <a:pt x="444" y="48581"/>
                </a:lnTo>
                <a:lnTo>
                  <a:pt x="290" y="48600"/>
                </a:lnTo>
                <a:lnTo>
                  <a:pt x="213" y="48620"/>
                </a:lnTo>
                <a:lnTo>
                  <a:pt x="135" y="48639"/>
                </a:lnTo>
                <a:lnTo>
                  <a:pt x="77" y="48697"/>
                </a:lnTo>
                <a:lnTo>
                  <a:pt x="39" y="48774"/>
                </a:lnTo>
                <a:lnTo>
                  <a:pt x="0" y="48832"/>
                </a:lnTo>
                <a:lnTo>
                  <a:pt x="0" y="48909"/>
                </a:lnTo>
                <a:lnTo>
                  <a:pt x="0" y="49218"/>
                </a:lnTo>
                <a:lnTo>
                  <a:pt x="0" y="49797"/>
                </a:lnTo>
                <a:lnTo>
                  <a:pt x="0" y="49951"/>
                </a:lnTo>
                <a:lnTo>
                  <a:pt x="20" y="50029"/>
                </a:lnTo>
                <a:lnTo>
                  <a:pt x="58" y="50106"/>
                </a:lnTo>
                <a:lnTo>
                  <a:pt x="116" y="50164"/>
                </a:lnTo>
                <a:lnTo>
                  <a:pt x="174" y="50202"/>
                </a:lnTo>
                <a:lnTo>
                  <a:pt x="251" y="50241"/>
                </a:lnTo>
                <a:lnTo>
                  <a:pt x="73517" y="50241"/>
                </a:lnTo>
                <a:lnTo>
                  <a:pt x="73594" y="50222"/>
                </a:lnTo>
                <a:lnTo>
                  <a:pt x="73672" y="50183"/>
                </a:lnTo>
                <a:lnTo>
                  <a:pt x="73730" y="50145"/>
                </a:lnTo>
                <a:lnTo>
                  <a:pt x="73768" y="50087"/>
                </a:lnTo>
                <a:lnTo>
                  <a:pt x="73807" y="50029"/>
                </a:lnTo>
                <a:lnTo>
                  <a:pt x="73826" y="49951"/>
                </a:lnTo>
                <a:lnTo>
                  <a:pt x="73826" y="49797"/>
                </a:lnTo>
                <a:lnTo>
                  <a:pt x="73826" y="49508"/>
                </a:lnTo>
                <a:lnTo>
                  <a:pt x="73826" y="48929"/>
                </a:lnTo>
                <a:lnTo>
                  <a:pt x="73826" y="48851"/>
                </a:lnTo>
                <a:lnTo>
                  <a:pt x="73807" y="48774"/>
                </a:lnTo>
                <a:lnTo>
                  <a:pt x="73749" y="48697"/>
                </a:lnTo>
                <a:lnTo>
                  <a:pt x="73691" y="48658"/>
                </a:lnTo>
                <a:lnTo>
                  <a:pt x="73633" y="48620"/>
                </a:lnTo>
                <a:lnTo>
                  <a:pt x="73556" y="48600"/>
                </a:lnTo>
                <a:lnTo>
                  <a:pt x="73401" y="48581"/>
                </a:lnTo>
                <a:lnTo>
                  <a:pt x="71008" y="48581"/>
                </a:lnTo>
                <a:lnTo>
                  <a:pt x="71066" y="48543"/>
                </a:lnTo>
                <a:lnTo>
                  <a:pt x="71124" y="48465"/>
                </a:lnTo>
                <a:lnTo>
                  <a:pt x="71163" y="48388"/>
                </a:lnTo>
                <a:lnTo>
                  <a:pt x="71163" y="48311"/>
                </a:lnTo>
                <a:lnTo>
                  <a:pt x="71163" y="48157"/>
                </a:lnTo>
                <a:lnTo>
                  <a:pt x="71163" y="48079"/>
                </a:lnTo>
                <a:lnTo>
                  <a:pt x="71124" y="48002"/>
                </a:lnTo>
                <a:lnTo>
                  <a:pt x="71066" y="47925"/>
                </a:lnTo>
                <a:lnTo>
                  <a:pt x="70989" y="47886"/>
                </a:lnTo>
                <a:lnTo>
                  <a:pt x="70892" y="47848"/>
                </a:lnTo>
                <a:lnTo>
                  <a:pt x="70796" y="47848"/>
                </a:lnTo>
                <a:lnTo>
                  <a:pt x="70796" y="47018"/>
                </a:lnTo>
                <a:lnTo>
                  <a:pt x="70815" y="46188"/>
                </a:lnTo>
                <a:lnTo>
                  <a:pt x="70796" y="45358"/>
                </a:lnTo>
                <a:lnTo>
                  <a:pt x="70796" y="44528"/>
                </a:lnTo>
                <a:lnTo>
                  <a:pt x="70873" y="44528"/>
                </a:lnTo>
                <a:lnTo>
                  <a:pt x="70950" y="44509"/>
                </a:lnTo>
                <a:lnTo>
                  <a:pt x="71008" y="44470"/>
                </a:lnTo>
                <a:lnTo>
                  <a:pt x="71066" y="44431"/>
                </a:lnTo>
                <a:lnTo>
                  <a:pt x="71105" y="44393"/>
                </a:lnTo>
                <a:lnTo>
                  <a:pt x="71143" y="44335"/>
                </a:lnTo>
                <a:lnTo>
                  <a:pt x="71163" y="44258"/>
                </a:lnTo>
                <a:lnTo>
                  <a:pt x="71163" y="44200"/>
                </a:lnTo>
                <a:lnTo>
                  <a:pt x="71163" y="44065"/>
                </a:lnTo>
                <a:lnTo>
                  <a:pt x="71163" y="44007"/>
                </a:lnTo>
                <a:lnTo>
                  <a:pt x="71143" y="43949"/>
                </a:lnTo>
                <a:lnTo>
                  <a:pt x="71105" y="43891"/>
                </a:lnTo>
                <a:lnTo>
                  <a:pt x="71066" y="43852"/>
                </a:lnTo>
                <a:lnTo>
                  <a:pt x="71027" y="43795"/>
                </a:lnTo>
                <a:lnTo>
                  <a:pt x="70970" y="43775"/>
                </a:lnTo>
                <a:lnTo>
                  <a:pt x="70912" y="43756"/>
                </a:lnTo>
                <a:lnTo>
                  <a:pt x="70854" y="43737"/>
                </a:lnTo>
                <a:lnTo>
                  <a:pt x="70217" y="43737"/>
                </a:lnTo>
                <a:lnTo>
                  <a:pt x="70255" y="43679"/>
                </a:lnTo>
                <a:lnTo>
                  <a:pt x="70294" y="43601"/>
                </a:lnTo>
                <a:lnTo>
                  <a:pt x="70313" y="43524"/>
                </a:lnTo>
                <a:lnTo>
                  <a:pt x="70313" y="43447"/>
                </a:lnTo>
                <a:lnTo>
                  <a:pt x="70313" y="43293"/>
                </a:lnTo>
                <a:lnTo>
                  <a:pt x="70313" y="43215"/>
                </a:lnTo>
                <a:lnTo>
                  <a:pt x="70275" y="43119"/>
                </a:lnTo>
                <a:lnTo>
                  <a:pt x="70236" y="43042"/>
                </a:lnTo>
                <a:lnTo>
                  <a:pt x="70178" y="42965"/>
                </a:lnTo>
                <a:lnTo>
                  <a:pt x="70120" y="42907"/>
                </a:lnTo>
                <a:lnTo>
                  <a:pt x="70043" y="42868"/>
                </a:lnTo>
                <a:lnTo>
                  <a:pt x="69947" y="42849"/>
                </a:lnTo>
                <a:lnTo>
                  <a:pt x="69850" y="42829"/>
                </a:lnTo>
                <a:lnTo>
                  <a:pt x="69561" y="42829"/>
                </a:lnTo>
                <a:lnTo>
                  <a:pt x="69561" y="42443"/>
                </a:lnTo>
                <a:lnTo>
                  <a:pt x="69696" y="42386"/>
                </a:lnTo>
                <a:lnTo>
                  <a:pt x="69831" y="42328"/>
                </a:lnTo>
                <a:lnTo>
                  <a:pt x="69927" y="42231"/>
                </a:lnTo>
                <a:lnTo>
                  <a:pt x="70043" y="42115"/>
                </a:lnTo>
                <a:lnTo>
                  <a:pt x="70120" y="42000"/>
                </a:lnTo>
                <a:lnTo>
                  <a:pt x="70178" y="41864"/>
                </a:lnTo>
                <a:lnTo>
                  <a:pt x="70217" y="41710"/>
                </a:lnTo>
                <a:lnTo>
                  <a:pt x="70217" y="41556"/>
                </a:lnTo>
                <a:lnTo>
                  <a:pt x="70217" y="41440"/>
                </a:lnTo>
                <a:lnTo>
                  <a:pt x="70197" y="41343"/>
                </a:lnTo>
                <a:lnTo>
                  <a:pt x="70178" y="41247"/>
                </a:lnTo>
                <a:lnTo>
                  <a:pt x="70120" y="41150"/>
                </a:lnTo>
                <a:lnTo>
                  <a:pt x="70024" y="40977"/>
                </a:lnTo>
                <a:lnTo>
                  <a:pt x="69947" y="40899"/>
                </a:lnTo>
                <a:lnTo>
                  <a:pt x="69869" y="40822"/>
                </a:lnTo>
                <a:lnTo>
                  <a:pt x="69869" y="39297"/>
                </a:lnTo>
                <a:lnTo>
                  <a:pt x="69869" y="39220"/>
                </a:lnTo>
                <a:lnTo>
                  <a:pt x="69850" y="39143"/>
                </a:lnTo>
                <a:lnTo>
                  <a:pt x="69811" y="39085"/>
                </a:lnTo>
                <a:lnTo>
                  <a:pt x="69773" y="39008"/>
                </a:lnTo>
                <a:lnTo>
                  <a:pt x="69715" y="38969"/>
                </a:lnTo>
                <a:lnTo>
                  <a:pt x="69657" y="38911"/>
                </a:lnTo>
                <a:lnTo>
                  <a:pt x="69599" y="38873"/>
                </a:lnTo>
                <a:lnTo>
                  <a:pt x="69522" y="38853"/>
                </a:lnTo>
                <a:lnTo>
                  <a:pt x="69522" y="19340"/>
                </a:lnTo>
                <a:lnTo>
                  <a:pt x="69464" y="19340"/>
                </a:lnTo>
                <a:lnTo>
                  <a:pt x="69754" y="18568"/>
                </a:lnTo>
                <a:lnTo>
                  <a:pt x="70024" y="18607"/>
                </a:lnTo>
                <a:lnTo>
                  <a:pt x="70043" y="18626"/>
                </a:lnTo>
                <a:lnTo>
                  <a:pt x="70043" y="18607"/>
                </a:lnTo>
                <a:lnTo>
                  <a:pt x="70333" y="17796"/>
                </a:lnTo>
                <a:lnTo>
                  <a:pt x="70603" y="16986"/>
                </a:lnTo>
                <a:lnTo>
                  <a:pt x="70584" y="16986"/>
                </a:lnTo>
                <a:lnTo>
                  <a:pt x="70352" y="16831"/>
                </a:lnTo>
                <a:lnTo>
                  <a:pt x="70526" y="16252"/>
                </a:lnTo>
                <a:lnTo>
                  <a:pt x="70680" y="15673"/>
                </a:lnTo>
                <a:lnTo>
                  <a:pt x="70777" y="15326"/>
                </a:lnTo>
                <a:lnTo>
                  <a:pt x="71047" y="15364"/>
                </a:lnTo>
                <a:lnTo>
                  <a:pt x="71066" y="15364"/>
                </a:lnTo>
                <a:lnTo>
                  <a:pt x="71278" y="14534"/>
                </a:lnTo>
                <a:lnTo>
                  <a:pt x="71452" y="13685"/>
                </a:lnTo>
                <a:lnTo>
                  <a:pt x="71201" y="13492"/>
                </a:lnTo>
                <a:lnTo>
                  <a:pt x="71336" y="12759"/>
                </a:lnTo>
                <a:lnTo>
                  <a:pt x="71471" y="12006"/>
                </a:lnTo>
                <a:lnTo>
                  <a:pt x="71761" y="12006"/>
                </a:lnTo>
                <a:lnTo>
                  <a:pt x="71780" y="11948"/>
                </a:lnTo>
                <a:lnTo>
                  <a:pt x="71896" y="10983"/>
                </a:lnTo>
                <a:lnTo>
                  <a:pt x="72012" y="10018"/>
                </a:lnTo>
                <a:lnTo>
                  <a:pt x="72031" y="9516"/>
                </a:lnTo>
                <a:lnTo>
                  <a:pt x="72070" y="9014"/>
                </a:lnTo>
                <a:lnTo>
                  <a:pt x="72070" y="8512"/>
                </a:lnTo>
                <a:lnTo>
                  <a:pt x="72070" y="8011"/>
                </a:lnTo>
                <a:lnTo>
                  <a:pt x="72050" y="8011"/>
                </a:lnTo>
                <a:lnTo>
                  <a:pt x="72070" y="7972"/>
                </a:lnTo>
                <a:lnTo>
                  <a:pt x="69676" y="7142"/>
                </a:lnTo>
                <a:lnTo>
                  <a:pt x="69657" y="7142"/>
                </a:lnTo>
                <a:lnTo>
                  <a:pt x="69638" y="7161"/>
                </a:lnTo>
                <a:lnTo>
                  <a:pt x="65025" y="13724"/>
                </a:lnTo>
                <a:lnTo>
                  <a:pt x="46979" y="7470"/>
                </a:lnTo>
                <a:lnTo>
                  <a:pt x="47094" y="7123"/>
                </a:lnTo>
                <a:lnTo>
                  <a:pt x="47075" y="7103"/>
                </a:lnTo>
                <a:lnTo>
                  <a:pt x="47094" y="7103"/>
                </a:lnTo>
                <a:lnTo>
                  <a:pt x="45338" y="6486"/>
                </a:lnTo>
                <a:lnTo>
                  <a:pt x="45319" y="6467"/>
                </a:lnTo>
                <a:lnTo>
                  <a:pt x="45299" y="6505"/>
                </a:lnTo>
                <a:lnTo>
                  <a:pt x="45184" y="6853"/>
                </a:lnTo>
                <a:lnTo>
                  <a:pt x="41652" y="5637"/>
                </a:lnTo>
                <a:lnTo>
                  <a:pt x="41767" y="5270"/>
                </a:lnTo>
                <a:lnTo>
                  <a:pt x="41748" y="5270"/>
                </a:lnTo>
                <a:lnTo>
                  <a:pt x="41748" y="5251"/>
                </a:lnTo>
                <a:lnTo>
                  <a:pt x="40011" y="4652"/>
                </a:lnTo>
                <a:lnTo>
                  <a:pt x="39972" y="4633"/>
                </a:lnTo>
                <a:lnTo>
                  <a:pt x="39972" y="4652"/>
                </a:lnTo>
                <a:lnTo>
                  <a:pt x="39857" y="5019"/>
                </a:lnTo>
                <a:lnTo>
                  <a:pt x="28816" y="1217"/>
                </a:lnTo>
                <a:lnTo>
                  <a:pt x="29048" y="522"/>
                </a:lnTo>
                <a:lnTo>
                  <a:pt x="29029" y="522"/>
                </a:lnTo>
                <a:lnTo>
                  <a:pt x="29048" y="483"/>
                </a:lnTo>
                <a:lnTo>
                  <a:pt x="2763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218" name="Google Shape;3218;p13"/>
          <p:cNvGrpSpPr/>
          <p:nvPr/>
        </p:nvGrpSpPr>
        <p:grpSpPr>
          <a:xfrm rot="5400000">
            <a:off x="-2794469" y="-1617216"/>
            <a:ext cx="6100976" cy="3234435"/>
            <a:chOff x="3939550" y="4143175"/>
            <a:chExt cx="2329150" cy="1234800"/>
          </a:xfrm>
        </p:grpSpPr>
        <p:sp>
          <p:nvSpPr>
            <p:cNvPr id="3219" name="Google Shape;3219;p13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extrusionOk="0">
                  <a:moveTo>
                    <a:pt x="17506" y="0"/>
                  </a:move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13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fill="none" extrusionOk="0">
                  <a:moveTo>
                    <a:pt x="17506" y="0"/>
                  </a:moveTo>
                  <a:lnTo>
                    <a:pt x="17506" y="0"/>
                  </a:ln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276" y="3455"/>
                  </a:lnTo>
                  <a:lnTo>
                    <a:pt x="12276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888" y="9728"/>
                  </a:lnTo>
                  <a:lnTo>
                    <a:pt x="888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873" y="19321"/>
                  </a:lnTo>
                  <a:lnTo>
                    <a:pt x="1892" y="19321"/>
                  </a:lnTo>
                  <a:lnTo>
                    <a:pt x="1892" y="19321"/>
                  </a:lnTo>
                  <a:lnTo>
                    <a:pt x="1911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643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444" y="6215"/>
                  </a:lnTo>
                  <a:lnTo>
                    <a:pt x="21444" y="6215"/>
                  </a:lnTo>
                  <a:lnTo>
                    <a:pt x="21174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13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extrusionOk="0">
                  <a:moveTo>
                    <a:pt x="6350" y="1"/>
                  </a:move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13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fill="none" extrusionOk="0">
                  <a:moveTo>
                    <a:pt x="6563" y="1"/>
                  </a:moveTo>
                  <a:lnTo>
                    <a:pt x="6563" y="1"/>
                  </a:lnTo>
                  <a:lnTo>
                    <a:pt x="6563" y="1"/>
                  </a:lnTo>
                  <a:lnTo>
                    <a:pt x="6563" y="1"/>
                  </a:lnTo>
                  <a:lnTo>
                    <a:pt x="6350" y="1"/>
                  </a:ln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1851" y="4691"/>
                  </a:lnTo>
                  <a:lnTo>
                    <a:pt x="11851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lnTo>
                    <a:pt x="6582" y="1"/>
                  </a:lnTo>
                  <a:lnTo>
                    <a:pt x="6582" y="1"/>
                  </a:lnTo>
                  <a:lnTo>
                    <a:pt x="656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13"/>
            <p:cNvSpPr/>
            <p:nvPr/>
          </p:nvSpPr>
          <p:spPr>
            <a:xfrm>
              <a:off x="3988750" y="4846200"/>
              <a:ext cx="390200" cy="444925"/>
            </a:xfrm>
            <a:custGeom>
              <a:avLst/>
              <a:gdLst/>
              <a:ahLst/>
              <a:cxnLst/>
              <a:rect l="l" t="t" r="r" b="b"/>
              <a:pathLst>
                <a:path w="15608" h="17797" extrusionOk="0">
                  <a:moveTo>
                    <a:pt x="11369" y="1"/>
                  </a:move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607" y="7385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13"/>
            <p:cNvSpPr/>
            <p:nvPr/>
          </p:nvSpPr>
          <p:spPr>
            <a:xfrm>
              <a:off x="3988750" y="4846200"/>
              <a:ext cx="390400" cy="444925"/>
            </a:xfrm>
            <a:custGeom>
              <a:avLst/>
              <a:gdLst/>
              <a:ahLst/>
              <a:cxnLst/>
              <a:rect l="l" t="t" r="r" b="b"/>
              <a:pathLst>
                <a:path w="15616" h="17797" fill="none" extrusionOk="0">
                  <a:moveTo>
                    <a:pt x="11369" y="1"/>
                  </a:moveTo>
                  <a:lnTo>
                    <a:pt x="11369" y="1"/>
                  </a:ln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614" y="15712"/>
                  </a:lnTo>
                  <a:lnTo>
                    <a:pt x="4614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832" y="11678"/>
                  </a:lnTo>
                  <a:lnTo>
                    <a:pt x="11832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lnTo>
                    <a:pt x="113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13"/>
            <p:cNvSpPr/>
            <p:nvPr/>
          </p:nvSpPr>
          <p:spPr>
            <a:xfrm>
              <a:off x="4062600" y="5238975"/>
              <a:ext cx="101825" cy="52150"/>
            </a:xfrm>
            <a:custGeom>
              <a:avLst/>
              <a:gdLst/>
              <a:ahLst/>
              <a:cxnLst/>
              <a:rect l="l" t="t" r="r" b="b"/>
              <a:pathLst>
                <a:path w="4073" h="2086" extrusionOk="0">
                  <a:moveTo>
                    <a:pt x="4053" y="2047"/>
                  </a:moveTo>
                  <a:lnTo>
                    <a:pt x="4053" y="2047"/>
                  </a:lnTo>
                  <a:lnTo>
                    <a:pt x="4072" y="2085"/>
                  </a:lnTo>
                  <a:lnTo>
                    <a:pt x="4072" y="2085"/>
                  </a:lnTo>
                  <a:lnTo>
                    <a:pt x="4053" y="2047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641" y="1"/>
                  </a:lnTo>
                  <a:lnTo>
                    <a:pt x="1660" y="1"/>
                  </a:lnTo>
                  <a:lnTo>
                    <a:pt x="1660" y="1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13"/>
            <p:cNvSpPr/>
            <p:nvPr/>
          </p:nvSpPr>
          <p:spPr>
            <a:xfrm>
              <a:off x="4163925" y="5290125"/>
              <a:ext cx="500" cy="1000"/>
            </a:xfrm>
            <a:custGeom>
              <a:avLst/>
              <a:gdLst/>
              <a:ahLst/>
              <a:cxnLst/>
              <a:rect l="l" t="t" r="r" b="b"/>
              <a:pathLst>
                <a:path w="20" h="4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13"/>
            <p:cNvSpPr/>
            <p:nvPr/>
          </p:nvSpPr>
          <p:spPr>
            <a:xfrm>
              <a:off x="4062600" y="5238975"/>
              <a:ext cx="41025" cy="16925"/>
            </a:xfrm>
            <a:custGeom>
              <a:avLst/>
              <a:gdLst/>
              <a:ahLst/>
              <a:cxnLst/>
              <a:rect l="l" t="t" r="r" b="b"/>
              <a:pathLst>
                <a:path w="1641" h="677" fill="none" extrusionOk="0"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13"/>
            <p:cNvSpPr/>
            <p:nvPr/>
          </p:nvSpPr>
          <p:spPr>
            <a:xfrm>
              <a:off x="4103600" y="52389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13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extrusionOk="0">
                  <a:moveTo>
                    <a:pt x="12025" y="0"/>
                  </a:move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13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fill="none" extrusionOk="0">
                  <a:moveTo>
                    <a:pt x="12237" y="0"/>
                  </a:moveTo>
                  <a:lnTo>
                    <a:pt x="12237" y="0"/>
                  </a:lnTo>
                  <a:lnTo>
                    <a:pt x="12025" y="0"/>
                  </a:ln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7200" y="2741"/>
                  </a:lnTo>
                  <a:lnTo>
                    <a:pt x="7200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3610" y="12179"/>
                  </a:lnTo>
                  <a:lnTo>
                    <a:pt x="3610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103" y="14727"/>
                  </a:lnTo>
                  <a:lnTo>
                    <a:pt x="7103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lnTo>
                    <a:pt x="1223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13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extrusionOk="0">
                  <a:moveTo>
                    <a:pt x="26906" y="1"/>
                  </a:move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48" y="16495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13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fill="none" extrusionOk="0">
                  <a:moveTo>
                    <a:pt x="26925" y="1"/>
                  </a:moveTo>
                  <a:lnTo>
                    <a:pt x="26925" y="1"/>
                  </a:lnTo>
                  <a:lnTo>
                    <a:pt x="26906" y="1"/>
                  </a:lnTo>
                  <a:lnTo>
                    <a:pt x="26906" y="1"/>
                  </a:ln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802" y="310"/>
                  </a:lnTo>
                  <a:lnTo>
                    <a:pt x="24783" y="310"/>
                  </a:lnTo>
                  <a:lnTo>
                    <a:pt x="24783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01" y="4556"/>
                  </a:lnTo>
                  <a:lnTo>
                    <a:pt x="14901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446" y="7779"/>
                  </a:lnTo>
                  <a:lnTo>
                    <a:pt x="11408" y="7779"/>
                  </a:lnTo>
                  <a:lnTo>
                    <a:pt x="11408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173" y="20788"/>
                  </a:lnTo>
                  <a:lnTo>
                    <a:pt x="5173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224" y="29512"/>
                  </a:lnTo>
                  <a:lnTo>
                    <a:pt x="3224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29975" y="15268"/>
                  </a:lnTo>
                  <a:lnTo>
                    <a:pt x="29975" y="15268"/>
                  </a:lnTo>
                  <a:lnTo>
                    <a:pt x="30226" y="15268"/>
                  </a:lnTo>
                  <a:lnTo>
                    <a:pt x="30322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lnTo>
                    <a:pt x="26925" y="1"/>
                  </a:lnTo>
                  <a:lnTo>
                    <a:pt x="269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13"/>
            <p:cNvSpPr/>
            <p:nvPr/>
          </p:nvSpPr>
          <p:spPr>
            <a:xfrm>
              <a:off x="4774300" y="4618450"/>
              <a:ext cx="127900" cy="14025"/>
            </a:xfrm>
            <a:custGeom>
              <a:avLst/>
              <a:gdLst/>
              <a:ahLst/>
              <a:cxnLst/>
              <a:rect l="l" t="t" r="r" b="b"/>
              <a:pathLst>
                <a:path w="5116" h="561" extrusionOk="0">
                  <a:moveTo>
                    <a:pt x="5116" y="560"/>
                  </a:moveTo>
                  <a:lnTo>
                    <a:pt x="5116" y="560"/>
                  </a:lnTo>
                  <a:lnTo>
                    <a:pt x="5116" y="560"/>
                  </a:lnTo>
                  <a:lnTo>
                    <a:pt x="5116" y="560"/>
                  </a:lnTo>
                  <a:close/>
                  <a:moveTo>
                    <a:pt x="5077" y="541"/>
                  </a:moveTo>
                  <a:lnTo>
                    <a:pt x="5077" y="541"/>
                  </a:lnTo>
                  <a:lnTo>
                    <a:pt x="5096" y="541"/>
                  </a:lnTo>
                  <a:lnTo>
                    <a:pt x="5096" y="541"/>
                  </a:lnTo>
                  <a:lnTo>
                    <a:pt x="5077" y="541"/>
                  </a:lnTo>
                  <a:close/>
                  <a:moveTo>
                    <a:pt x="20" y="310"/>
                  </a:moveTo>
                  <a:lnTo>
                    <a:pt x="20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20" y="310"/>
                  </a:lnTo>
                  <a:close/>
                  <a:moveTo>
                    <a:pt x="2143" y="1"/>
                  </a:moveTo>
                  <a:lnTo>
                    <a:pt x="2143" y="1"/>
                  </a:lnTo>
                  <a:lnTo>
                    <a:pt x="1603" y="20"/>
                  </a:lnTo>
                  <a:lnTo>
                    <a:pt x="1082" y="78"/>
                  </a:lnTo>
                  <a:lnTo>
                    <a:pt x="541" y="174"/>
                  </a:lnTo>
                  <a:lnTo>
                    <a:pt x="39" y="310"/>
                  </a:lnTo>
                  <a:lnTo>
                    <a:pt x="39" y="310"/>
                  </a:lnTo>
                  <a:lnTo>
                    <a:pt x="541" y="174"/>
                  </a:lnTo>
                  <a:lnTo>
                    <a:pt x="1082" y="78"/>
                  </a:lnTo>
                  <a:lnTo>
                    <a:pt x="1603" y="20"/>
                  </a:lnTo>
                  <a:lnTo>
                    <a:pt x="2143" y="1"/>
                  </a:lnTo>
                  <a:close/>
                  <a:moveTo>
                    <a:pt x="2162" y="1"/>
                  </a:move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13"/>
            <p:cNvSpPr/>
            <p:nvPr/>
          </p:nvSpPr>
          <p:spPr>
            <a:xfrm>
              <a:off x="4902175" y="463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13"/>
            <p:cNvSpPr/>
            <p:nvPr/>
          </p:nvSpPr>
          <p:spPr>
            <a:xfrm>
              <a:off x="4901200" y="46319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13"/>
            <p:cNvSpPr/>
            <p:nvPr/>
          </p:nvSpPr>
          <p:spPr>
            <a:xfrm>
              <a:off x="4774300" y="46261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13"/>
            <p:cNvSpPr/>
            <p:nvPr/>
          </p:nvSpPr>
          <p:spPr>
            <a:xfrm>
              <a:off x="4775275" y="4618450"/>
              <a:ext cx="52625" cy="7750"/>
            </a:xfrm>
            <a:custGeom>
              <a:avLst/>
              <a:gdLst/>
              <a:ahLst/>
              <a:cxnLst/>
              <a:rect l="l" t="t" r="r" b="b"/>
              <a:pathLst>
                <a:path w="2105" h="310" fill="none" extrusionOk="0">
                  <a:moveTo>
                    <a:pt x="2104" y="1"/>
                  </a:moveTo>
                  <a:lnTo>
                    <a:pt x="2104" y="1"/>
                  </a:lnTo>
                  <a:lnTo>
                    <a:pt x="1564" y="20"/>
                  </a:lnTo>
                  <a:lnTo>
                    <a:pt x="1043" y="78"/>
                  </a:lnTo>
                  <a:lnTo>
                    <a:pt x="502" y="174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502" y="174"/>
                  </a:lnTo>
                  <a:lnTo>
                    <a:pt x="1043" y="78"/>
                  </a:lnTo>
                  <a:lnTo>
                    <a:pt x="1564" y="20"/>
                  </a:lnTo>
                  <a:lnTo>
                    <a:pt x="210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13"/>
            <p:cNvSpPr/>
            <p:nvPr/>
          </p:nvSpPr>
          <p:spPr>
            <a:xfrm>
              <a:off x="4828350" y="46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13"/>
            <p:cNvSpPr/>
            <p:nvPr/>
          </p:nvSpPr>
          <p:spPr>
            <a:xfrm>
              <a:off x="4155225" y="5356225"/>
              <a:ext cx="86400" cy="21750"/>
            </a:xfrm>
            <a:custGeom>
              <a:avLst/>
              <a:gdLst/>
              <a:ahLst/>
              <a:cxnLst/>
              <a:rect l="l" t="t" r="r" b="b"/>
              <a:pathLst>
                <a:path w="3456" h="870" extrusionOk="0">
                  <a:moveTo>
                    <a:pt x="3456" y="1"/>
                  </a:move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close/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  <a:close/>
                  <a:moveTo>
                    <a:pt x="3321" y="1"/>
                  </a:moveTo>
                  <a:lnTo>
                    <a:pt x="3321" y="1"/>
                  </a:lnTo>
                  <a:lnTo>
                    <a:pt x="3321" y="1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13"/>
            <p:cNvSpPr/>
            <p:nvPr/>
          </p:nvSpPr>
          <p:spPr>
            <a:xfrm>
              <a:off x="4241600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13"/>
            <p:cNvSpPr/>
            <p:nvPr/>
          </p:nvSpPr>
          <p:spPr>
            <a:xfrm>
              <a:off x="4155225" y="5356225"/>
              <a:ext cx="80625" cy="21750"/>
            </a:xfrm>
            <a:custGeom>
              <a:avLst/>
              <a:gdLst/>
              <a:ahLst/>
              <a:cxnLst/>
              <a:rect l="l" t="t" r="r" b="b"/>
              <a:pathLst>
                <a:path w="3225" h="870" fill="none" extrusionOk="0"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13"/>
            <p:cNvSpPr/>
            <p:nvPr/>
          </p:nvSpPr>
          <p:spPr>
            <a:xfrm>
              <a:off x="4238225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13"/>
            <p:cNvSpPr/>
            <p:nvPr/>
          </p:nvSpPr>
          <p:spPr>
            <a:xfrm>
              <a:off x="4297575" y="5011225"/>
              <a:ext cx="12575" cy="3900"/>
            </a:xfrm>
            <a:custGeom>
              <a:avLst/>
              <a:gdLst/>
              <a:ahLst/>
              <a:cxnLst/>
              <a:rect l="l" t="t" r="r" b="b"/>
              <a:pathLst>
                <a:path w="503" h="156" extrusionOk="0">
                  <a:moveTo>
                    <a:pt x="502" y="1"/>
                  </a:moveTo>
                  <a:lnTo>
                    <a:pt x="251" y="59"/>
                  </a:lnTo>
                  <a:lnTo>
                    <a:pt x="1" y="155"/>
                  </a:lnTo>
                  <a:lnTo>
                    <a:pt x="251" y="78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13"/>
            <p:cNvSpPr/>
            <p:nvPr/>
          </p:nvSpPr>
          <p:spPr>
            <a:xfrm>
              <a:off x="42942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13"/>
            <p:cNvSpPr/>
            <p:nvPr/>
          </p:nvSpPr>
          <p:spPr>
            <a:xfrm>
              <a:off x="4156675" y="5138125"/>
              <a:ext cx="126925" cy="101850"/>
            </a:xfrm>
            <a:custGeom>
              <a:avLst/>
              <a:gdLst/>
              <a:ahLst/>
              <a:cxnLst/>
              <a:rect l="l" t="t" r="r" b="b"/>
              <a:pathLst>
                <a:path w="5077" h="4074" fill="none" extrusionOk="0">
                  <a:moveTo>
                    <a:pt x="5077" y="1"/>
                  </a:moveTo>
                  <a:lnTo>
                    <a:pt x="5077" y="1"/>
                  </a:lnTo>
                  <a:lnTo>
                    <a:pt x="4807" y="1"/>
                  </a:lnTo>
                  <a:lnTo>
                    <a:pt x="4498" y="20"/>
                  </a:lnTo>
                  <a:lnTo>
                    <a:pt x="4131" y="59"/>
                  </a:lnTo>
                  <a:lnTo>
                    <a:pt x="3745" y="117"/>
                  </a:lnTo>
                  <a:lnTo>
                    <a:pt x="3340" y="194"/>
                  </a:lnTo>
                  <a:lnTo>
                    <a:pt x="2915" y="310"/>
                  </a:lnTo>
                  <a:lnTo>
                    <a:pt x="2471" y="464"/>
                  </a:lnTo>
                  <a:lnTo>
                    <a:pt x="2066" y="638"/>
                  </a:lnTo>
                  <a:lnTo>
                    <a:pt x="1854" y="754"/>
                  </a:lnTo>
                  <a:lnTo>
                    <a:pt x="1661" y="869"/>
                  </a:lnTo>
                  <a:lnTo>
                    <a:pt x="1468" y="1004"/>
                  </a:lnTo>
                  <a:lnTo>
                    <a:pt x="1275" y="1159"/>
                  </a:lnTo>
                  <a:lnTo>
                    <a:pt x="1101" y="1313"/>
                  </a:lnTo>
                  <a:lnTo>
                    <a:pt x="927" y="1487"/>
                  </a:lnTo>
                  <a:lnTo>
                    <a:pt x="773" y="1680"/>
                  </a:lnTo>
                  <a:lnTo>
                    <a:pt x="618" y="1873"/>
                  </a:lnTo>
                  <a:lnTo>
                    <a:pt x="483" y="2085"/>
                  </a:lnTo>
                  <a:lnTo>
                    <a:pt x="367" y="2317"/>
                  </a:lnTo>
                  <a:lnTo>
                    <a:pt x="252" y="2568"/>
                  </a:lnTo>
                  <a:lnTo>
                    <a:pt x="174" y="2838"/>
                  </a:lnTo>
                  <a:lnTo>
                    <a:pt x="97" y="3108"/>
                  </a:lnTo>
                  <a:lnTo>
                    <a:pt x="39" y="3417"/>
                  </a:lnTo>
                  <a:lnTo>
                    <a:pt x="20" y="3726"/>
                  </a:lnTo>
                  <a:lnTo>
                    <a:pt x="1" y="4073"/>
                  </a:lnTo>
                  <a:lnTo>
                    <a:pt x="1" y="4073"/>
                  </a:lnTo>
                  <a:lnTo>
                    <a:pt x="20" y="3726"/>
                  </a:lnTo>
                  <a:lnTo>
                    <a:pt x="39" y="3417"/>
                  </a:lnTo>
                  <a:lnTo>
                    <a:pt x="97" y="3108"/>
                  </a:lnTo>
                  <a:lnTo>
                    <a:pt x="174" y="2838"/>
                  </a:lnTo>
                  <a:lnTo>
                    <a:pt x="252" y="2568"/>
                  </a:lnTo>
                  <a:lnTo>
                    <a:pt x="367" y="2317"/>
                  </a:lnTo>
                  <a:lnTo>
                    <a:pt x="483" y="2085"/>
                  </a:lnTo>
                  <a:lnTo>
                    <a:pt x="618" y="1873"/>
                  </a:lnTo>
                  <a:lnTo>
                    <a:pt x="773" y="1680"/>
                  </a:lnTo>
                  <a:lnTo>
                    <a:pt x="927" y="1487"/>
                  </a:lnTo>
                  <a:lnTo>
                    <a:pt x="1101" y="1313"/>
                  </a:lnTo>
                  <a:lnTo>
                    <a:pt x="1275" y="1159"/>
                  </a:lnTo>
                  <a:lnTo>
                    <a:pt x="1468" y="1004"/>
                  </a:lnTo>
                  <a:lnTo>
                    <a:pt x="1661" y="869"/>
                  </a:lnTo>
                  <a:lnTo>
                    <a:pt x="1854" y="754"/>
                  </a:lnTo>
                  <a:lnTo>
                    <a:pt x="2066" y="638"/>
                  </a:lnTo>
                  <a:lnTo>
                    <a:pt x="2471" y="464"/>
                  </a:lnTo>
                  <a:lnTo>
                    <a:pt x="2915" y="310"/>
                  </a:lnTo>
                  <a:lnTo>
                    <a:pt x="3340" y="194"/>
                  </a:lnTo>
                  <a:lnTo>
                    <a:pt x="3745" y="117"/>
                  </a:lnTo>
                  <a:lnTo>
                    <a:pt x="4131" y="59"/>
                  </a:lnTo>
                  <a:lnTo>
                    <a:pt x="4498" y="20"/>
                  </a:lnTo>
                  <a:lnTo>
                    <a:pt x="4807" y="1"/>
                  </a:lnTo>
                  <a:lnTo>
                    <a:pt x="50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13"/>
            <p:cNvSpPr/>
            <p:nvPr/>
          </p:nvSpPr>
          <p:spPr>
            <a:xfrm>
              <a:off x="4283575" y="51381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13"/>
            <p:cNvSpPr/>
            <p:nvPr/>
          </p:nvSpPr>
          <p:spPr>
            <a:xfrm>
              <a:off x="42860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13"/>
            <p:cNvSpPr/>
            <p:nvPr/>
          </p:nvSpPr>
          <p:spPr>
            <a:xfrm>
              <a:off x="4379125" y="503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13"/>
            <p:cNvSpPr/>
            <p:nvPr/>
          </p:nvSpPr>
          <p:spPr>
            <a:xfrm>
              <a:off x="4378650" y="503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13"/>
            <p:cNvSpPr/>
            <p:nvPr/>
          </p:nvSpPr>
          <p:spPr>
            <a:xfrm>
              <a:off x="4258975" y="5010275"/>
              <a:ext cx="63225" cy="60800"/>
            </a:xfrm>
            <a:custGeom>
              <a:avLst/>
              <a:gdLst/>
              <a:ahLst/>
              <a:cxnLst/>
              <a:rect l="l" t="t" r="r" b="b"/>
              <a:pathLst>
                <a:path w="2529" h="2432" fill="none" extrusionOk="0">
                  <a:moveTo>
                    <a:pt x="2529" y="0"/>
                  </a:moveTo>
                  <a:lnTo>
                    <a:pt x="2529" y="0"/>
                  </a:lnTo>
                  <a:lnTo>
                    <a:pt x="2278" y="19"/>
                  </a:lnTo>
                  <a:lnTo>
                    <a:pt x="2046" y="39"/>
                  </a:lnTo>
                  <a:lnTo>
                    <a:pt x="1795" y="97"/>
                  </a:lnTo>
                  <a:lnTo>
                    <a:pt x="1545" y="193"/>
                  </a:lnTo>
                  <a:lnTo>
                    <a:pt x="1313" y="328"/>
                  </a:lnTo>
                  <a:lnTo>
                    <a:pt x="1081" y="483"/>
                  </a:lnTo>
                  <a:lnTo>
                    <a:pt x="850" y="676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464" y="1100"/>
                  </a:lnTo>
                  <a:lnTo>
                    <a:pt x="329" y="1293"/>
                  </a:lnTo>
                  <a:lnTo>
                    <a:pt x="232" y="1486"/>
                  </a:lnTo>
                  <a:lnTo>
                    <a:pt x="155" y="1679"/>
                  </a:lnTo>
                  <a:lnTo>
                    <a:pt x="78" y="1872"/>
                  </a:lnTo>
                  <a:lnTo>
                    <a:pt x="39" y="2065"/>
                  </a:lnTo>
                  <a:lnTo>
                    <a:pt x="20" y="2239"/>
                  </a:lnTo>
                  <a:lnTo>
                    <a:pt x="0" y="2432"/>
                  </a:lnTo>
                  <a:lnTo>
                    <a:pt x="0" y="2432"/>
                  </a:lnTo>
                  <a:lnTo>
                    <a:pt x="20" y="2239"/>
                  </a:lnTo>
                  <a:lnTo>
                    <a:pt x="39" y="2065"/>
                  </a:lnTo>
                  <a:lnTo>
                    <a:pt x="78" y="1872"/>
                  </a:lnTo>
                  <a:lnTo>
                    <a:pt x="155" y="1679"/>
                  </a:lnTo>
                  <a:lnTo>
                    <a:pt x="232" y="1486"/>
                  </a:lnTo>
                  <a:lnTo>
                    <a:pt x="329" y="1293"/>
                  </a:lnTo>
                  <a:lnTo>
                    <a:pt x="464" y="1100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850" y="676"/>
                  </a:lnTo>
                  <a:lnTo>
                    <a:pt x="1081" y="483"/>
                  </a:lnTo>
                  <a:lnTo>
                    <a:pt x="1313" y="328"/>
                  </a:lnTo>
                  <a:lnTo>
                    <a:pt x="1545" y="193"/>
                  </a:lnTo>
                  <a:lnTo>
                    <a:pt x="1795" y="116"/>
                  </a:lnTo>
                  <a:lnTo>
                    <a:pt x="2046" y="39"/>
                  </a:lnTo>
                  <a:lnTo>
                    <a:pt x="2278" y="19"/>
                  </a:lnTo>
                  <a:lnTo>
                    <a:pt x="252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13"/>
            <p:cNvSpPr/>
            <p:nvPr/>
          </p:nvSpPr>
          <p:spPr>
            <a:xfrm>
              <a:off x="4322175" y="501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13"/>
            <p:cNvSpPr/>
            <p:nvPr/>
          </p:nvSpPr>
          <p:spPr>
            <a:xfrm>
              <a:off x="4350650" y="4919550"/>
              <a:ext cx="14975" cy="50700"/>
            </a:xfrm>
            <a:custGeom>
              <a:avLst/>
              <a:gdLst/>
              <a:ahLst/>
              <a:cxnLst/>
              <a:rect l="l" t="t" r="r" b="b"/>
              <a:pathLst>
                <a:path w="599" h="2028" fill="none" extrusionOk="0">
                  <a:moveTo>
                    <a:pt x="599" y="0"/>
                  </a:moveTo>
                  <a:lnTo>
                    <a:pt x="599" y="0"/>
                  </a:lnTo>
                  <a:lnTo>
                    <a:pt x="502" y="155"/>
                  </a:lnTo>
                  <a:lnTo>
                    <a:pt x="406" y="348"/>
                  </a:lnTo>
                  <a:lnTo>
                    <a:pt x="290" y="579"/>
                  </a:lnTo>
                  <a:lnTo>
                    <a:pt x="194" y="888"/>
                  </a:lnTo>
                  <a:lnTo>
                    <a:pt x="97" y="1236"/>
                  </a:lnTo>
                  <a:lnTo>
                    <a:pt x="20" y="1602"/>
                  </a:lnTo>
                  <a:lnTo>
                    <a:pt x="1" y="1815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15"/>
                  </a:lnTo>
                  <a:lnTo>
                    <a:pt x="20" y="1602"/>
                  </a:lnTo>
                  <a:lnTo>
                    <a:pt x="97" y="1236"/>
                  </a:lnTo>
                  <a:lnTo>
                    <a:pt x="194" y="888"/>
                  </a:lnTo>
                  <a:lnTo>
                    <a:pt x="290" y="579"/>
                  </a:lnTo>
                  <a:lnTo>
                    <a:pt x="406" y="348"/>
                  </a:lnTo>
                  <a:lnTo>
                    <a:pt x="502" y="155"/>
                  </a:lnTo>
                  <a:lnTo>
                    <a:pt x="599" y="0"/>
                  </a:lnTo>
                  <a:lnTo>
                    <a:pt x="59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13"/>
            <p:cNvSpPr/>
            <p:nvPr/>
          </p:nvSpPr>
          <p:spPr>
            <a:xfrm>
              <a:off x="4471775" y="4626175"/>
              <a:ext cx="302550" cy="127400"/>
            </a:xfrm>
            <a:custGeom>
              <a:avLst/>
              <a:gdLst/>
              <a:ahLst/>
              <a:cxnLst/>
              <a:rect l="l" t="t" r="r" b="b"/>
              <a:pathLst>
                <a:path w="12102" h="5096" extrusionOk="0">
                  <a:moveTo>
                    <a:pt x="0" y="5096"/>
                  </a:move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close/>
                  <a:moveTo>
                    <a:pt x="3822" y="4536"/>
                  </a:move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close/>
                  <a:moveTo>
                    <a:pt x="2239" y="4247"/>
                  </a:moveTo>
                  <a:lnTo>
                    <a:pt x="2239" y="4247"/>
                  </a:lnTo>
                  <a:lnTo>
                    <a:pt x="1988" y="4247"/>
                  </a:lnTo>
                  <a:lnTo>
                    <a:pt x="1699" y="4285"/>
                  </a:lnTo>
                  <a:lnTo>
                    <a:pt x="1428" y="4324"/>
                  </a:lnTo>
                  <a:lnTo>
                    <a:pt x="1139" y="4420"/>
                  </a:lnTo>
                  <a:lnTo>
                    <a:pt x="849" y="4517"/>
                  </a:lnTo>
                  <a:lnTo>
                    <a:pt x="560" y="4671"/>
                  </a:lnTo>
                  <a:lnTo>
                    <a:pt x="290" y="4845"/>
                  </a:lnTo>
                  <a:lnTo>
                    <a:pt x="19" y="5077"/>
                  </a:lnTo>
                  <a:lnTo>
                    <a:pt x="19" y="5077"/>
                  </a:lnTo>
                  <a:lnTo>
                    <a:pt x="290" y="4845"/>
                  </a:lnTo>
                  <a:lnTo>
                    <a:pt x="560" y="4671"/>
                  </a:lnTo>
                  <a:lnTo>
                    <a:pt x="849" y="4517"/>
                  </a:lnTo>
                  <a:lnTo>
                    <a:pt x="1139" y="4420"/>
                  </a:lnTo>
                  <a:lnTo>
                    <a:pt x="1428" y="4324"/>
                  </a:lnTo>
                  <a:lnTo>
                    <a:pt x="1699" y="4285"/>
                  </a:lnTo>
                  <a:lnTo>
                    <a:pt x="1988" y="4247"/>
                  </a:lnTo>
                  <a:lnTo>
                    <a:pt x="2239" y="4247"/>
                  </a:lnTo>
                  <a:close/>
                  <a:moveTo>
                    <a:pt x="2258" y="4247"/>
                  </a:move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close/>
                  <a:moveTo>
                    <a:pt x="5346" y="1564"/>
                  </a:moveTo>
                  <a:lnTo>
                    <a:pt x="5346" y="1564"/>
                  </a:lnTo>
                  <a:lnTo>
                    <a:pt x="5346" y="1564"/>
                  </a:lnTo>
                  <a:lnTo>
                    <a:pt x="5096" y="1680"/>
                  </a:lnTo>
                  <a:lnTo>
                    <a:pt x="4864" y="1815"/>
                  </a:lnTo>
                  <a:lnTo>
                    <a:pt x="4671" y="1931"/>
                  </a:lnTo>
                  <a:lnTo>
                    <a:pt x="4497" y="2066"/>
                  </a:lnTo>
                  <a:lnTo>
                    <a:pt x="4343" y="2220"/>
                  </a:lnTo>
                  <a:lnTo>
                    <a:pt x="4208" y="2355"/>
                  </a:lnTo>
                  <a:lnTo>
                    <a:pt x="4092" y="2490"/>
                  </a:lnTo>
                  <a:lnTo>
                    <a:pt x="3976" y="2645"/>
                  </a:lnTo>
                  <a:lnTo>
                    <a:pt x="3899" y="2780"/>
                  </a:lnTo>
                  <a:lnTo>
                    <a:pt x="3822" y="2915"/>
                  </a:lnTo>
                  <a:lnTo>
                    <a:pt x="3764" y="3069"/>
                  </a:lnTo>
                  <a:lnTo>
                    <a:pt x="3725" y="3204"/>
                  </a:lnTo>
                  <a:lnTo>
                    <a:pt x="3687" y="3475"/>
                  </a:lnTo>
                  <a:lnTo>
                    <a:pt x="3667" y="3706"/>
                  </a:lnTo>
                  <a:lnTo>
                    <a:pt x="3667" y="3706"/>
                  </a:lnTo>
                  <a:lnTo>
                    <a:pt x="3687" y="3475"/>
                  </a:lnTo>
                  <a:lnTo>
                    <a:pt x="3725" y="3204"/>
                  </a:lnTo>
                  <a:lnTo>
                    <a:pt x="3764" y="3069"/>
                  </a:lnTo>
                  <a:lnTo>
                    <a:pt x="3822" y="2915"/>
                  </a:lnTo>
                  <a:lnTo>
                    <a:pt x="3899" y="2780"/>
                  </a:lnTo>
                  <a:lnTo>
                    <a:pt x="3976" y="2645"/>
                  </a:lnTo>
                  <a:lnTo>
                    <a:pt x="4092" y="2490"/>
                  </a:lnTo>
                  <a:lnTo>
                    <a:pt x="4208" y="2355"/>
                  </a:lnTo>
                  <a:lnTo>
                    <a:pt x="4343" y="2220"/>
                  </a:lnTo>
                  <a:lnTo>
                    <a:pt x="4497" y="2066"/>
                  </a:lnTo>
                  <a:lnTo>
                    <a:pt x="4671" y="1931"/>
                  </a:lnTo>
                  <a:lnTo>
                    <a:pt x="4864" y="1815"/>
                  </a:lnTo>
                  <a:lnTo>
                    <a:pt x="5096" y="1680"/>
                  </a:lnTo>
                  <a:lnTo>
                    <a:pt x="5346" y="1564"/>
                  </a:lnTo>
                  <a:lnTo>
                    <a:pt x="5346" y="1564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389" y="1255"/>
                  </a:lnTo>
                  <a:lnTo>
                    <a:pt x="6061" y="1313"/>
                  </a:lnTo>
                  <a:lnTo>
                    <a:pt x="5733" y="1409"/>
                  </a:lnTo>
                  <a:lnTo>
                    <a:pt x="5366" y="1545"/>
                  </a:lnTo>
                  <a:lnTo>
                    <a:pt x="5366" y="1545"/>
                  </a:lnTo>
                  <a:lnTo>
                    <a:pt x="5733" y="1409"/>
                  </a:lnTo>
                  <a:lnTo>
                    <a:pt x="6061" y="1313"/>
                  </a:lnTo>
                  <a:lnTo>
                    <a:pt x="6389" y="1255"/>
                  </a:lnTo>
                  <a:lnTo>
                    <a:pt x="6678" y="1236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678" y="1236"/>
                  </a:lnTo>
                  <a:lnTo>
                    <a:pt x="6698" y="1236"/>
                  </a:lnTo>
                  <a:lnTo>
                    <a:pt x="6698" y="1236"/>
                  </a:lnTo>
                  <a:lnTo>
                    <a:pt x="6678" y="1236"/>
                  </a:lnTo>
                  <a:close/>
                  <a:moveTo>
                    <a:pt x="12102" y="1"/>
                  </a:moveTo>
                  <a:lnTo>
                    <a:pt x="12102" y="1"/>
                  </a:lnTo>
                  <a:lnTo>
                    <a:pt x="12102" y="1"/>
                  </a:lnTo>
                  <a:lnTo>
                    <a:pt x="11851" y="97"/>
                  </a:lnTo>
                  <a:lnTo>
                    <a:pt x="11600" y="194"/>
                  </a:lnTo>
                  <a:lnTo>
                    <a:pt x="11349" y="290"/>
                  </a:lnTo>
                  <a:lnTo>
                    <a:pt x="11117" y="406"/>
                  </a:lnTo>
                  <a:lnTo>
                    <a:pt x="10886" y="541"/>
                  </a:lnTo>
                  <a:lnTo>
                    <a:pt x="10654" y="676"/>
                  </a:lnTo>
                  <a:lnTo>
                    <a:pt x="10461" y="811"/>
                  </a:lnTo>
                  <a:lnTo>
                    <a:pt x="10249" y="985"/>
                  </a:lnTo>
                  <a:lnTo>
                    <a:pt x="10056" y="1139"/>
                  </a:lnTo>
                  <a:lnTo>
                    <a:pt x="9882" y="1313"/>
                  </a:lnTo>
                  <a:lnTo>
                    <a:pt x="9728" y="1506"/>
                  </a:lnTo>
                  <a:lnTo>
                    <a:pt x="9573" y="1718"/>
                  </a:lnTo>
                  <a:lnTo>
                    <a:pt x="9419" y="1911"/>
                  </a:lnTo>
                  <a:lnTo>
                    <a:pt x="9303" y="2143"/>
                  </a:lnTo>
                  <a:lnTo>
                    <a:pt x="9187" y="2375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187" y="2375"/>
                  </a:lnTo>
                  <a:lnTo>
                    <a:pt x="9303" y="2143"/>
                  </a:lnTo>
                  <a:lnTo>
                    <a:pt x="9419" y="1911"/>
                  </a:lnTo>
                  <a:lnTo>
                    <a:pt x="9573" y="1718"/>
                  </a:lnTo>
                  <a:lnTo>
                    <a:pt x="9728" y="1506"/>
                  </a:lnTo>
                  <a:lnTo>
                    <a:pt x="9882" y="1313"/>
                  </a:lnTo>
                  <a:lnTo>
                    <a:pt x="10056" y="1139"/>
                  </a:lnTo>
                  <a:lnTo>
                    <a:pt x="10249" y="985"/>
                  </a:lnTo>
                  <a:lnTo>
                    <a:pt x="10461" y="811"/>
                  </a:lnTo>
                  <a:lnTo>
                    <a:pt x="10654" y="676"/>
                  </a:lnTo>
                  <a:lnTo>
                    <a:pt x="10886" y="541"/>
                  </a:lnTo>
                  <a:lnTo>
                    <a:pt x="11117" y="406"/>
                  </a:lnTo>
                  <a:lnTo>
                    <a:pt x="11349" y="290"/>
                  </a:lnTo>
                  <a:lnTo>
                    <a:pt x="11600" y="194"/>
                  </a:lnTo>
                  <a:lnTo>
                    <a:pt x="11851" y="97"/>
                  </a:lnTo>
                  <a:lnTo>
                    <a:pt x="12102" y="1"/>
                  </a:lnTo>
                  <a:lnTo>
                    <a:pt x="121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13"/>
            <p:cNvSpPr/>
            <p:nvPr/>
          </p:nvSpPr>
          <p:spPr>
            <a:xfrm>
              <a:off x="4471775" y="47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13"/>
            <p:cNvSpPr/>
            <p:nvPr/>
          </p:nvSpPr>
          <p:spPr>
            <a:xfrm>
              <a:off x="4567300" y="473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13"/>
            <p:cNvSpPr/>
            <p:nvPr/>
          </p:nvSpPr>
          <p:spPr>
            <a:xfrm>
              <a:off x="4472250" y="4732325"/>
              <a:ext cx="55525" cy="20775"/>
            </a:xfrm>
            <a:custGeom>
              <a:avLst/>
              <a:gdLst/>
              <a:ahLst/>
              <a:cxnLst/>
              <a:rect l="l" t="t" r="r" b="b"/>
              <a:pathLst>
                <a:path w="2221" h="831" fill="none" extrusionOk="0">
                  <a:moveTo>
                    <a:pt x="2220" y="1"/>
                  </a:moveTo>
                  <a:lnTo>
                    <a:pt x="2220" y="1"/>
                  </a:lnTo>
                  <a:lnTo>
                    <a:pt x="1969" y="1"/>
                  </a:lnTo>
                  <a:lnTo>
                    <a:pt x="1680" y="39"/>
                  </a:lnTo>
                  <a:lnTo>
                    <a:pt x="1409" y="78"/>
                  </a:lnTo>
                  <a:lnTo>
                    <a:pt x="1120" y="174"/>
                  </a:lnTo>
                  <a:lnTo>
                    <a:pt x="830" y="271"/>
                  </a:lnTo>
                  <a:lnTo>
                    <a:pt x="541" y="425"/>
                  </a:lnTo>
                  <a:lnTo>
                    <a:pt x="271" y="599"/>
                  </a:lnTo>
                  <a:lnTo>
                    <a:pt x="0" y="831"/>
                  </a:lnTo>
                  <a:lnTo>
                    <a:pt x="0" y="831"/>
                  </a:lnTo>
                  <a:lnTo>
                    <a:pt x="271" y="599"/>
                  </a:lnTo>
                  <a:lnTo>
                    <a:pt x="541" y="425"/>
                  </a:lnTo>
                  <a:lnTo>
                    <a:pt x="830" y="271"/>
                  </a:lnTo>
                  <a:lnTo>
                    <a:pt x="1120" y="174"/>
                  </a:lnTo>
                  <a:lnTo>
                    <a:pt x="1409" y="78"/>
                  </a:lnTo>
                  <a:lnTo>
                    <a:pt x="1680" y="39"/>
                  </a:lnTo>
                  <a:lnTo>
                    <a:pt x="1969" y="1"/>
                  </a:lnTo>
                  <a:lnTo>
                    <a:pt x="22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13"/>
            <p:cNvSpPr/>
            <p:nvPr/>
          </p:nvSpPr>
          <p:spPr>
            <a:xfrm>
              <a:off x="4528225" y="473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13"/>
            <p:cNvSpPr/>
            <p:nvPr/>
          </p:nvSpPr>
          <p:spPr>
            <a:xfrm>
              <a:off x="4563450" y="4665250"/>
              <a:ext cx="42000" cy="53600"/>
            </a:xfrm>
            <a:custGeom>
              <a:avLst/>
              <a:gdLst/>
              <a:ahLst/>
              <a:cxnLst/>
              <a:rect l="l" t="t" r="r" b="b"/>
              <a:pathLst>
                <a:path w="1680" h="2144" fill="none" extrusionOk="0">
                  <a:moveTo>
                    <a:pt x="1679" y="1"/>
                  </a:moveTo>
                  <a:lnTo>
                    <a:pt x="1679" y="1"/>
                  </a:lnTo>
                  <a:lnTo>
                    <a:pt x="1679" y="1"/>
                  </a:lnTo>
                  <a:lnTo>
                    <a:pt x="1429" y="117"/>
                  </a:lnTo>
                  <a:lnTo>
                    <a:pt x="1197" y="252"/>
                  </a:lnTo>
                  <a:lnTo>
                    <a:pt x="1004" y="368"/>
                  </a:lnTo>
                  <a:lnTo>
                    <a:pt x="830" y="503"/>
                  </a:lnTo>
                  <a:lnTo>
                    <a:pt x="676" y="657"/>
                  </a:lnTo>
                  <a:lnTo>
                    <a:pt x="541" y="792"/>
                  </a:lnTo>
                  <a:lnTo>
                    <a:pt x="425" y="927"/>
                  </a:lnTo>
                  <a:lnTo>
                    <a:pt x="309" y="1082"/>
                  </a:lnTo>
                  <a:lnTo>
                    <a:pt x="232" y="1217"/>
                  </a:lnTo>
                  <a:lnTo>
                    <a:pt x="155" y="1352"/>
                  </a:lnTo>
                  <a:lnTo>
                    <a:pt x="97" y="1506"/>
                  </a:lnTo>
                  <a:lnTo>
                    <a:pt x="58" y="1641"/>
                  </a:lnTo>
                  <a:lnTo>
                    <a:pt x="20" y="1912"/>
                  </a:lnTo>
                  <a:lnTo>
                    <a:pt x="0" y="2143"/>
                  </a:lnTo>
                  <a:lnTo>
                    <a:pt x="0" y="2143"/>
                  </a:lnTo>
                  <a:lnTo>
                    <a:pt x="20" y="1912"/>
                  </a:lnTo>
                  <a:lnTo>
                    <a:pt x="58" y="1641"/>
                  </a:lnTo>
                  <a:lnTo>
                    <a:pt x="97" y="1506"/>
                  </a:lnTo>
                  <a:lnTo>
                    <a:pt x="155" y="1352"/>
                  </a:lnTo>
                  <a:lnTo>
                    <a:pt x="232" y="1217"/>
                  </a:lnTo>
                  <a:lnTo>
                    <a:pt x="309" y="1082"/>
                  </a:lnTo>
                  <a:lnTo>
                    <a:pt x="425" y="927"/>
                  </a:lnTo>
                  <a:lnTo>
                    <a:pt x="541" y="792"/>
                  </a:lnTo>
                  <a:lnTo>
                    <a:pt x="676" y="657"/>
                  </a:lnTo>
                  <a:lnTo>
                    <a:pt x="830" y="503"/>
                  </a:lnTo>
                  <a:lnTo>
                    <a:pt x="1004" y="368"/>
                  </a:lnTo>
                  <a:lnTo>
                    <a:pt x="1197" y="252"/>
                  </a:lnTo>
                  <a:lnTo>
                    <a:pt x="1429" y="117"/>
                  </a:lnTo>
                  <a:lnTo>
                    <a:pt x="1679" y="1"/>
                  </a:lnTo>
                  <a:lnTo>
                    <a:pt x="167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13"/>
            <p:cNvSpPr/>
            <p:nvPr/>
          </p:nvSpPr>
          <p:spPr>
            <a:xfrm>
              <a:off x="4605900" y="4657050"/>
              <a:ext cx="32850" cy="7750"/>
            </a:xfrm>
            <a:custGeom>
              <a:avLst/>
              <a:gdLst/>
              <a:ahLst/>
              <a:cxnLst/>
              <a:rect l="l" t="t" r="r" b="b"/>
              <a:pathLst>
                <a:path w="1314" h="310" fill="none" extrusionOk="0">
                  <a:moveTo>
                    <a:pt x="1313" y="1"/>
                  </a:moveTo>
                  <a:lnTo>
                    <a:pt x="1313" y="1"/>
                  </a:lnTo>
                  <a:lnTo>
                    <a:pt x="1024" y="20"/>
                  </a:lnTo>
                  <a:lnTo>
                    <a:pt x="696" y="78"/>
                  </a:lnTo>
                  <a:lnTo>
                    <a:pt x="368" y="174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368" y="174"/>
                  </a:lnTo>
                  <a:lnTo>
                    <a:pt x="696" y="78"/>
                  </a:lnTo>
                  <a:lnTo>
                    <a:pt x="1024" y="20"/>
                  </a:lnTo>
                  <a:lnTo>
                    <a:pt x="131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13"/>
            <p:cNvSpPr/>
            <p:nvPr/>
          </p:nvSpPr>
          <p:spPr>
            <a:xfrm>
              <a:off x="4638725" y="46570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13"/>
            <p:cNvSpPr/>
            <p:nvPr/>
          </p:nvSpPr>
          <p:spPr>
            <a:xfrm>
              <a:off x="4699025" y="4626175"/>
              <a:ext cx="75300" cy="65175"/>
            </a:xfrm>
            <a:custGeom>
              <a:avLst/>
              <a:gdLst/>
              <a:ahLst/>
              <a:cxnLst/>
              <a:rect l="l" t="t" r="r" b="b"/>
              <a:pathLst>
                <a:path w="3012" h="2607" fill="none" extrusionOk="0">
                  <a:moveTo>
                    <a:pt x="3012" y="1"/>
                  </a:moveTo>
                  <a:lnTo>
                    <a:pt x="3012" y="1"/>
                  </a:lnTo>
                  <a:lnTo>
                    <a:pt x="3012" y="1"/>
                  </a:lnTo>
                  <a:lnTo>
                    <a:pt x="2761" y="97"/>
                  </a:lnTo>
                  <a:lnTo>
                    <a:pt x="2510" y="194"/>
                  </a:lnTo>
                  <a:lnTo>
                    <a:pt x="2259" y="290"/>
                  </a:lnTo>
                  <a:lnTo>
                    <a:pt x="2027" y="406"/>
                  </a:lnTo>
                  <a:lnTo>
                    <a:pt x="1796" y="541"/>
                  </a:lnTo>
                  <a:lnTo>
                    <a:pt x="1564" y="676"/>
                  </a:lnTo>
                  <a:lnTo>
                    <a:pt x="1371" y="811"/>
                  </a:lnTo>
                  <a:lnTo>
                    <a:pt x="1159" y="985"/>
                  </a:lnTo>
                  <a:lnTo>
                    <a:pt x="966" y="1139"/>
                  </a:lnTo>
                  <a:lnTo>
                    <a:pt x="792" y="1313"/>
                  </a:lnTo>
                  <a:lnTo>
                    <a:pt x="638" y="1506"/>
                  </a:lnTo>
                  <a:lnTo>
                    <a:pt x="483" y="1718"/>
                  </a:lnTo>
                  <a:lnTo>
                    <a:pt x="329" y="1911"/>
                  </a:lnTo>
                  <a:lnTo>
                    <a:pt x="213" y="2143"/>
                  </a:lnTo>
                  <a:lnTo>
                    <a:pt x="97" y="2375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97" y="2375"/>
                  </a:lnTo>
                  <a:lnTo>
                    <a:pt x="213" y="2143"/>
                  </a:lnTo>
                  <a:lnTo>
                    <a:pt x="329" y="1911"/>
                  </a:lnTo>
                  <a:lnTo>
                    <a:pt x="483" y="1718"/>
                  </a:lnTo>
                  <a:lnTo>
                    <a:pt x="638" y="1506"/>
                  </a:lnTo>
                  <a:lnTo>
                    <a:pt x="792" y="1313"/>
                  </a:lnTo>
                  <a:lnTo>
                    <a:pt x="966" y="1139"/>
                  </a:lnTo>
                  <a:lnTo>
                    <a:pt x="1159" y="985"/>
                  </a:lnTo>
                  <a:lnTo>
                    <a:pt x="1371" y="811"/>
                  </a:lnTo>
                  <a:lnTo>
                    <a:pt x="1564" y="676"/>
                  </a:lnTo>
                  <a:lnTo>
                    <a:pt x="1796" y="541"/>
                  </a:lnTo>
                  <a:lnTo>
                    <a:pt x="2027" y="406"/>
                  </a:lnTo>
                  <a:lnTo>
                    <a:pt x="2259" y="290"/>
                  </a:lnTo>
                  <a:lnTo>
                    <a:pt x="2510" y="194"/>
                  </a:lnTo>
                  <a:lnTo>
                    <a:pt x="2761" y="97"/>
                  </a:lnTo>
                  <a:lnTo>
                    <a:pt x="3012" y="1"/>
                  </a:lnTo>
                  <a:lnTo>
                    <a:pt x="301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13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extrusionOk="0">
                  <a:moveTo>
                    <a:pt x="19069" y="1"/>
                  </a:move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13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fill="none" extrusionOk="0">
                  <a:moveTo>
                    <a:pt x="19069" y="1"/>
                  </a:moveTo>
                  <a:lnTo>
                    <a:pt x="19069" y="1"/>
                  </a:lnTo>
                  <a:lnTo>
                    <a:pt x="19069" y="1"/>
                  </a:lnTo>
                  <a:lnTo>
                    <a:pt x="19069" y="1"/>
                  </a:ln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633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lnTo>
                    <a:pt x="19089" y="1"/>
                  </a:lnTo>
                  <a:lnTo>
                    <a:pt x="19089" y="1"/>
                  </a:lnTo>
                  <a:lnTo>
                    <a:pt x="190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13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extrusionOk="0">
                  <a:moveTo>
                    <a:pt x="3668" y="0"/>
                  </a:move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13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fill="none" extrusionOk="0">
                  <a:moveTo>
                    <a:pt x="3668" y="0"/>
                  </a:moveTo>
                  <a:lnTo>
                    <a:pt x="3668" y="0"/>
                  </a:ln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13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extrusionOk="0">
                  <a:moveTo>
                    <a:pt x="4072" y="1"/>
                  </a:move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13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fill="none" extrusionOk="0"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13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extrusionOk="0">
                  <a:moveTo>
                    <a:pt x="14747" y="1"/>
                  </a:move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13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fill="none" extrusionOk="0">
                  <a:moveTo>
                    <a:pt x="15036" y="1"/>
                  </a:moveTo>
                  <a:lnTo>
                    <a:pt x="15036" y="1"/>
                  </a:lnTo>
                  <a:lnTo>
                    <a:pt x="15017" y="1"/>
                  </a:lnTo>
                  <a:lnTo>
                    <a:pt x="15017" y="1"/>
                  </a:lnTo>
                  <a:lnTo>
                    <a:pt x="14747" y="1"/>
                  </a:ln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42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377" y="11002"/>
                  </a:lnTo>
                  <a:lnTo>
                    <a:pt x="29377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lnTo>
                    <a:pt x="1503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13"/>
            <p:cNvSpPr/>
            <p:nvPr/>
          </p:nvSpPr>
          <p:spPr>
            <a:xfrm>
              <a:off x="5380825" y="4784450"/>
              <a:ext cx="120175" cy="165050"/>
            </a:xfrm>
            <a:custGeom>
              <a:avLst/>
              <a:gdLst/>
              <a:ahLst/>
              <a:cxnLst/>
              <a:rect l="l" t="t" r="r" b="b"/>
              <a:pathLst>
                <a:path w="4807" h="6602" extrusionOk="0">
                  <a:moveTo>
                    <a:pt x="20" y="6466"/>
                  </a:moveTo>
                  <a:lnTo>
                    <a:pt x="20" y="6466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20" y="6466"/>
                  </a:lnTo>
                  <a:close/>
                  <a:moveTo>
                    <a:pt x="20" y="6466"/>
                  </a:moveTo>
                  <a:lnTo>
                    <a:pt x="20" y="6466"/>
                  </a:lnTo>
                  <a:lnTo>
                    <a:pt x="20" y="6466"/>
                  </a:lnTo>
                  <a:close/>
                  <a:moveTo>
                    <a:pt x="3070" y="3860"/>
                  </a:move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close/>
                  <a:moveTo>
                    <a:pt x="2742" y="3841"/>
                  </a:moveTo>
                  <a:lnTo>
                    <a:pt x="2742" y="3841"/>
                  </a:lnTo>
                  <a:lnTo>
                    <a:pt x="2414" y="3860"/>
                  </a:lnTo>
                  <a:lnTo>
                    <a:pt x="2221" y="3880"/>
                  </a:lnTo>
                  <a:lnTo>
                    <a:pt x="2008" y="3918"/>
                  </a:lnTo>
                  <a:lnTo>
                    <a:pt x="1796" y="3976"/>
                  </a:lnTo>
                  <a:lnTo>
                    <a:pt x="1584" y="4053"/>
                  </a:lnTo>
                  <a:lnTo>
                    <a:pt x="1371" y="4150"/>
                  </a:lnTo>
                  <a:lnTo>
                    <a:pt x="1159" y="4266"/>
                  </a:lnTo>
                  <a:lnTo>
                    <a:pt x="947" y="4420"/>
                  </a:lnTo>
                  <a:lnTo>
                    <a:pt x="754" y="4594"/>
                  </a:lnTo>
                  <a:lnTo>
                    <a:pt x="561" y="4806"/>
                  </a:lnTo>
                  <a:lnTo>
                    <a:pt x="406" y="5057"/>
                  </a:lnTo>
                  <a:lnTo>
                    <a:pt x="271" y="5327"/>
                  </a:lnTo>
                  <a:lnTo>
                    <a:pt x="155" y="5655"/>
                  </a:lnTo>
                  <a:lnTo>
                    <a:pt x="59" y="6022"/>
                  </a:lnTo>
                  <a:lnTo>
                    <a:pt x="20" y="6427"/>
                  </a:lnTo>
                  <a:lnTo>
                    <a:pt x="20" y="6427"/>
                  </a:lnTo>
                  <a:lnTo>
                    <a:pt x="59" y="6022"/>
                  </a:lnTo>
                  <a:lnTo>
                    <a:pt x="155" y="5655"/>
                  </a:lnTo>
                  <a:lnTo>
                    <a:pt x="271" y="5327"/>
                  </a:lnTo>
                  <a:lnTo>
                    <a:pt x="406" y="5057"/>
                  </a:lnTo>
                  <a:lnTo>
                    <a:pt x="561" y="4806"/>
                  </a:lnTo>
                  <a:lnTo>
                    <a:pt x="754" y="4594"/>
                  </a:lnTo>
                  <a:lnTo>
                    <a:pt x="947" y="4420"/>
                  </a:lnTo>
                  <a:lnTo>
                    <a:pt x="1159" y="4266"/>
                  </a:lnTo>
                  <a:lnTo>
                    <a:pt x="1371" y="4150"/>
                  </a:lnTo>
                  <a:lnTo>
                    <a:pt x="1584" y="4053"/>
                  </a:lnTo>
                  <a:lnTo>
                    <a:pt x="1796" y="3976"/>
                  </a:lnTo>
                  <a:lnTo>
                    <a:pt x="2008" y="3918"/>
                  </a:lnTo>
                  <a:lnTo>
                    <a:pt x="2221" y="3880"/>
                  </a:lnTo>
                  <a:lnTo>
                    <a:pt x="2414" y="3860"/>
                  </a:lnTo>
                  <a:lnTo>
                    <a:pt x="2742" y="3841"/>
                  </a:lnTo>
                  <a:close/>
                  <a:moveTo>
                    <a:pt x="2780" y="3841"/>
                  </a:move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close/>
                  <a:moveTo>
                    <a:pt x="4807" y="0"/>
                  </a:moveTo>
                  <a:lnTo>
                    <a:pt x="4807" y="0"/>
                  </a:lnTo>
                  <a:lnTo>
                    <a:pt x="4807" y="0"/>
                  </a:lnTo>
                  <a:lnTo>
                    <a:pt x="4595" y="20"/>
                  </a:lnTo>
                  <a:lnTo>
                    <a:pt x="4382" y="39"/>
                  </a:lnTo>
                  <a:lnTo>
                    <a:pt x="4151" y="97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3707" y="232"/>
                  </a:lnTo>
                  <a:lnTo>
                    <a:pt x="3533" y="309"/>
                  </a:lnTo>
                  <a:lnTo>
                    <a:pt x="3379" y="386"/>
                  </a:lnTo>
                  <a:lnTo>
                    <a:pt x="3244" y="483"/>
                  </a:lnTo>
                  <a:lnTo>
                    <a:pt x="3108" y="579"/>
                  </a:lnTo>
                  <a:lnTo>
                    <a:pt x="2993" y="695"/>
                  </a:lnTo>
                  <a:lnTo>
                    <a:pt x="2896" y="811"/>
                  </a:lnTo>
                  <a:lnTo>
                    <a:pt x="2819" y="927"/>
                  </a:lnTo>
                  <a:lnTo>
                    <a:pt x="2742" y="1042"/>
                  </a:lnTo>
                  <a:lnTo>
                    <a:pt x="2684" y="1158"/>
                  </a:lnTo>
                  <a:lnTo>
                    <a:pt x="2587" y="1409"/>
                  </a:lnTo>
                  <a:lnTo>
                    <a:pt x="2549" y="1679"/>
                  </a:lnTo>
                  <a:lnTo>
                    <a:pt x="2529" y="1950"/>
                  </a:lnTo>
                  <a:lnTo>
                    <a:pt x="2529" y="1950"/>
                  </a:lnTo>
                  <a:lnTo>
                    <a:pt x="2549" y="1679"/>
                  </a:lnTo>
                  <a:lnTo>
                    <a:pt x="2587" y="1409"/>
                  </a:lnTo>
                  <a:lnTo>
                    <a:pt x="2684" y="1158"/>
                  </a:lnTo>
                  <a:lnTo>
                    <a:pt x="2742" y="1042"/>
                  </a:lnTo>
                  <a:lnTo>
                    <a:pt x="2819" y="927"/>
                  </a:lnTo>
                  <a:lnTo>
                    <a:pt x="2896" y="811"/>
                  </a:lnTo>
                  <a:lnTo>
                    <a:pt x="2993" y="695"/>
                  </a:lnTo>
                  <a:lnTo>
                    <a:pt x="3108" y="579"/>
                  </a:lnTo>
                  <a:lnTo>
                    <a:pt x="3244" y="483"/>
                  </a:lnTo>
                  <a:lnTo>
                    <a:pt x="3379" y="386"/>
                  </a:lnTo>
                  <a:lnTo>
                    <a:pt x="3533" y="309"/>
                  </a:lnTo>
                  <a:lnTo>
                    <a:pt x="3707" y="232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4151" y="97"/>
                  </a:lnTo>
                  <a:lnTo>
                    <a:pt x="4382" y="39"/>
                  </a:lnTo>
                  <a:lnTo>
                    <a:pt x="4595" y="20"/>
                  </a:lnTo>
                  <a:lnTo>
                    <a:pt x="4807" y="0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13"/>
            <p:cNvSpPr/>
            <p:nvPr/>
          </p:nvSpPr>
          <p:spPr>
            <a:xfrm>
              <a:off x="5380825" y="4946100"/>
              <a:ext cx="525" cy="3400"/>
            </a:xfrm>
            <a:custGeom>
              <a:avLst/>
              <a:gdLst/>
              <a:ahLst/>
              <a:cxnLst/>
              <a:rect l="l" t="t" r="r" b="b"/>
              <a:pathLst>
                <a:path w="21" h="136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13"/>
            <p:cNvSpPr/>
            <p:nvPr/>
          </p:nvSpPr>
          <p:spPr>
            <a:xfrm>
              <a:off x="5381325" y="49461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13"/>
            <p:cNvSpPr/>
            <p:nvPr/>
          </p:nvSpPr>
          <p:spPr>
            <a:xfrm>
              <a:off x="5457550" y="488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13"/>
            <p:cNvSpPr/>
            <p:nvPr/>
          </p:nvSpPr>
          <p:spPr>
            <a:xfrm>
              <a:off x="5381325" y="4880475"/>
              <a:ext cx="68050" cy="64675"/>
            </a:xfrm>
            <a:custGeom>
              <a:avLst/>
              <a:gdLst/>
              <a:ahLst/>
              <a:cxnLst/>
              <a:rect l="l" t="t" r="r" b="b"/>
              <a:pathLst>
                <a:path w="2722" h="2587" fill="none" extrusionOk="0">
                  <a:moveTo>
                    <a:pt x="2722" y="0"/>
                  </a:moveTo>
                  <a:lnTo>
                    <a:pt x="2722" y="0"/>
                  </a:lnTo>
                  <a:lnTo>
                    <a:pt x="2394" y="19"/>
                  </a:lnTo>
                  <a:lnTo>
                    <a:pt x="2201" y="39"/>
                  </a:lnTo>
                  <a:lnTo>
                    <a:pt x="1988" y="77"/>
                  </a:lnTo>
                  <a:lnTo>
                    <a:pt x="1776" y="135"/>
                  </a:lnTo>
                  <a:lnTo>
                    <a:pt x="1564" y="212"/>
                  </a:lnTo>
                  <a:lnTo>
                    <a:pt x="1351" y="309"/>
                  </a:lnTo>
                  <a:lnTo>
                    <a:pt x="1139" y="425"/>
                  </a:lnTo>
                  <a:lnTo>
                    <a:pt x="927" y="579"/>
                  </a:lnTo>
                  <a:lnTo>
                    <a:pt x="734" y="753"/>
                  </a:lnTo>
                  <a:lnTo>
                    <a:pt x="541" y="965"/>
                  </a:lnTo>
                  <a:lnTo>
                    <a:pt x="386" y="1216"/>
                  </a:lnTo>
                  <a:lnTo>
                    <a:pt x="251" y="1486"/>
                  </a:lnTo>
                  <a:lnTo>
                    <a:pt x="135" y="1814"/>
                  </a:lnTo>
                  <a:lnTo>
                    <a:pt x="39" y="2181"/>
                  </a:lnTo>
                  <a:lnTo>
                    <a:pt x="0" y="2586"/>
                  </a:lnTo>
                  <a:lnTo>
                    <a:pt x="0" y="2586"/>
                  </a:lnTo>
                  <a:lnTo>
                    <a:pt x="39" y="2181"/>
                  </a:lnTo>
                  <a:lnTo>
                    <a:pt x="135" y="1814"/>
                  </a:lnTo>
                  <a:lnTo>
                    <a:pt x="251" y="1486"/>
                  </a:lnTo>
                  <a:lnTo>
                    <a:pt x="386" y="1216"/>
                  </a:lnTo>
                  <a:lnTo>
                    <a:pt x="541" y="965"/>
                  </a:lnTo>
                  <a:lnTo>
                    <a:pt x="734" y="753"/>
                  </a:lnTo>
                  <a:lnTo>
                    <a:pt x="927" y="579"/>
                  </a:lnTo>
                  <a:lnTo>
                    <a:pt x="1139" y="425"/>
                  </a:lnTo>
                  <a:lnTo>
                    <a:pt x="1351" y="309"/>
                  </a:lnTo>
                  <a:lnTo>
                    <a:pt x="1564" y="212"/>
                  </a:lnTo>
                  <a:lnTo>
                    <a:pt x="1776" y="135"/>
                  </a:lnTo>
                  <a:lnTo>
                    <a:pt x="1988" y="77"/>
                  </a:lnTo>
                  <a:lnTo>
                    <a:pt x="2201" y="39"/>
                  </a:lnTo>
                  <a:lnTo>
                    <a:pt x="2394" y="19"/>
                  </a:lnTo>
                  <a:lnTo>
                    <a:pt x="2722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13"/>
            <p:cNvSpPr/>
            <p:nvPr/>
          </p:nvSpPr>
          <p:spPr>
            <a:xfrm>
              <a:off x="5450325" y="488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13"/>
            <p:cNvSpPr/>
            <p:nvPr/>
          </p:nvSpPr>
          <p:spPr>
            <a:xfrm>
              <a:off x="5444050" y="4784450"/>
              <a:ext cx="56950" cy="48750"/>
            </a:xfrm>
            <a:custGeom>
              <a:avLst/>
              <a:gdLst/>
              <a:ahLst/>
              <a:cxnLst/>
              <a:rect l="l" t="t" r="r" b="b"/>
              <a:pathLst>
                <a:path w="2278" h="1950" fill="none" extrusionOk="0">
                  <a:moveTo>
                    <a:pt x="2278" y="0"/>
                  </a:moveTo>
                  <a:lnTo>
                    <a:pt x="2278" y="0"/>
                  </a:lnTo>
                  <a:lnTo>
                    <a:pt x="2278" y="0"/>
                  </a:lnTo>
                  <a:lnTo>
                    <a:pt x="2066" y="20"/>
                  </a:lnTo>
                  <a:lnTo>
                    <a:pt x="1853" y="39"/>
                  </a:lnTo>
                  <a:lnTo>
                    <a:pt x="1622" y="97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178" y="232"/>
                  </a:lnTo>
                  <a:lnTo>
                    <a:pt x="1004" y="309"/>
                  </a:lnTo>
                  <a:lnTo>
                    <a:pt x="850" y="386"/>
                  </a:lnTo>
                  <a:lnTo>
                    <a:pt x="715" y="483"/>
                  </a:lnTo>
                  <a:lnTo>
                    <a:pt x="579" y="579"/>
                  </a:lnTo>
                  <a:lnTo>
                    <a:pt x="464" y="695"/>
                  </a:lnTo>
                  <a:lnTo>
                    <a:pt x="367" y="811"/>
                  </a:lnTo>
                  <a:lnTo>
                    <a:pt x="290" y="927"/>
                  </a:lnTo>
                  <a:lnTo>
                    <a:pt x="213" y="1042"/>
                  </a:lnTo>
                  <a:lnTo>
                    <a:pt x="155" y="1158"/>
                  </a:lnTo>
                  <a:lnTo>
                    <a:pt x="58" y="1409"/>
                  </a:lnTo>
                  <a:lnTo>
                    <a:pt x="20" y="1679"/>
                  </a:lnTo>
                  <a:lnTo>
                    <a:pt x="0" y="1950"/>
                  </a:lnTo>
                  <a:lnTo>
                    <a:pt x="0" y="1950"/>
                  </a:lnTo>
                  <a:lnTo>
                    <a:pt x="20" y="1679"/>
                  </a:lnTo>
                  <a:lnTo>
                    <a:pt x="58" y="1409"/>
                  </a:lnTo>
                  <a:lnTo>
                    <a:pt x="155" y="1158"/>
                  </a:lnTo>
                  <a:lnTo>
                    <a:pt x="213" y="1042"/>
                  </a:lnTo>
                  <a:lnTo>
                    <a:pt x="290" y="927"/>
                  </a:lnTo>
                  <a:lnTo>
                    <a:pt x="367" y="811"/>
                  </a:lnTo>
                  <a:lnTo>
                    <a:pt x="464" y="695"/>
                  </a:lnTo>
                  <a:lnTo>
                    <a:pt x="579" y="579"/>
                  </a:lnTo>
                  <a:lnTo>
                    <a:pt x="715" y="483"/>
                  </a:lnTo>
                  <a:lnTo>
                    <a:pt x="850" y="386"/>
                  </a:lnTo>
                  <a:lnTo>
                    <a:pt x="1004" y="309"/>
                  </a:lnTo>
                  <a:lnTo>
                    <a:pt x="1178" y="232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622" y="97"/>
                  </a:lnTo>
                  <a:lnTo>
                    <a:pt x="1853" y="39"/>
                  </a:lnTo>
                  <a:lnTo>
                    <a:pt x="2066" y="20"/>
                  </a:lnTo>
                  <a:lnTo>
                    <a:pt x="2278" y="0"/>
                  </a:lnTo>
                  <a:lnTo>
                    <a:pt x="227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13"/>
            <p:cNvSpPr/>
            <p:nvPr/>
          </p:nvSpPr>
          <p:spPr>
            <a:xfrm>
              <a:off x="5481200" y="4980825"/>
              <a:ext cx="632600" cy="365775"/>
            </a:xfrm>
            <a:custGeom>
              <a:avLst/>
              <a:gdLst/>
              <a:ahLst/>
              <a:cxnLst/>
              <a:rect l="l" t="t" r="r" b="b"/>
              <a:pathLst>
                <a:path w="25304" h="14631" extrusionOk="0">
                  <a:moveTo>
                    <a:pt x="23065" y="14148"/>
                  </a:moveTo>
                  <a:lnTo>
                    <a:pt x="23065" y="14148"/>
                  </a:lnTo>
                  <a:lnTo>
                    <a:pt x="23065" y="14341"/>
                  </a:lnTo>
                  <a:lnTo>
                    <a:pt x="23046" y="14496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46" y="14496"/>
                  </a:lnTo>
                  <a:lnTo>
                    <a:pt x="23065" y="14341"/>
                  </a:lnTo>
                  <a:lnTo>
                    <a:pt x="23065" y="14148"/>
                  </a:lnTo>
                  <a:close/>
                  <a:moveTo>
                    <a:pt x="25285" y="13569"/>
                  </a:moveTo>
                  <a:lnTo>
                    <a:pt x="25285" y="13569"/>
                  </a:lnTo>
                  <a:lnTo>
                    <a:pt x="24957" y="13589"/>
                  </a:lnTo>
                  <a:lnTo>
                    <a:pt x="24628" y="13646"/>
                  </a:lnTo>
                  <a:lnTo>
                    <a:pt x="24300" y="13724"/>
                  </a:lnTo>
                  <a:lnTo>
                    <a:pt x="23992" y="13839"/>
                  </a:lnTo>
                  <a:lnTo>
                    <a:pt x="23721" y="13975"/>
                  </a:lnTo>
                  <a:lnTo>
                    <a:pt x="23451" y="14148"/>
                  </a:lnTo>
                  <a:lnTo>
                    <a:pt x="23219" y="14361"/>
                  </a:lnTo>
                  <a:lnTo>
                    <a:pt x="23123" y="14476"/>
                  </a:lnTo>
                  <a:lnTo>
                    <a:pt x="23046" y="14592"/>
                  </a:lnTo>
                  <a:lnTo>
                    <a:pt x="23046" y="14592"/>
                  </a:lnTo>
                  <a:lnTo>
                    <a:pt x="23123" y="14476"/>
                  </a:lnTo>
                  <a:lnTo>
                    <a:pt x="23219" y="14361"/>
                  </a:lnTo>
                  <a:lnTo>
                    <a:pt x="23451" y="14148"/>
                  </a:lnTo>
                  <a:lnTo>
                    <a:pt x="23721" y="13975"/>
                  </a:lnTo>
                  <a:lnTo>
                    <a:pt x="23992" y="13839"/>
                  </a:lnTo>
                  <a:lnTo>
                    <a:pt x="24300" y="13724"/>
                  </a:lnTo>
                  <a:lnTo>
                    <a:pt x="24628" y="13646"/>
                  </a:lnTo>
                  <a:lnTo>
                    <a:pt x="24957" y="13589"/>
                  </a:lnTo>
                  <a:lnTo>
                    <a:pt x="25285" y="13569"/>
                  </a:lnTo>
                  <a:close/>
                  <a:moveTo>
                    <a:pt x="25304" y="13569"/>
                  </a:moveTo>
                  <a:lnTo>
                    <a:pt x="25304" y="13569"/>
                  </a:lnTo>
                  <a:lnTo>
                    <a:pt x="25304" y="13569"/>
                  </a:lnTo>
                  <a:lnTo>
                    <a:pt x="25304" y="13569"/>
                  </a:lnTo>
                  <a:close/>
                  <a:moveTo>
                    <a:pt x="21039" y="11060"/>
                  </a:moveTo>
                  <a:lnTo>
                    <a:pt x="21039" y="11060"/>
                  </a:lnTo>
                  <a:lnTo>
                    <a:pt x="21019" y="11292"/>
                  </a:lnTo>
                  <a:lnTo>
                    <a:pt x="21000" y="11485"/>
                  </a:lnTo>
                  <a:lnTo>
                    <a:pt x="20961" y="11678"/>
                  </a:lnTo>
                  <a:lnTo>
                    <a:pt x="20923" y="11832"/>
                  </a:lnTo>
                  <a:lnTo>
                    <a:pt x="20826" y="12064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26" y="12064"/>
                  </a:lnTo>
                  <a:lnTo>
                    <a:pt x="20923" y="11832"/>
                  </a:lnTo>
                  <a:lnTo>
                    <a:pt x="20961" y="11678"/>
                  </a:lnTo>
                  <a:lnTo>
                    <a:pt x="21000" y="11485"/>
                  </a:lnTo>
                  <a:lnTo>
                    <a:pt x="21019" y="11292"/>
                  </a:lnTo>
                  <a:lnTo>
                    <a:pt x="21039" y="11060"/>
                  </a:lnTo>
                  <a:close/>
                  <a:moveTo>
                    <a:pt x="20286" y="9439"/>
                  </a:moveTo>
                  <a:lnTo>
                    <a:pt x="20286" y="9439"/>
                  </a:lnTo>
                  <a:lnTo>
                    <a:pt x="20324" y="9477"/>
                  </a:lnTo>
                  <a:lnTo>
                    <a:pt x="20324" y="9477"/>
                  </a:lnTo>
                  <a:lnTo>
                    <a:pt x="20286" y="9439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221" y="8802"/>
                  </a:lnTo>
                  <a:lnTo>
                    <a:pt x="18028" y="8821"/>
                  </a:lnTo>
                  <a:lnTo>
                    <a:pt x="17719" y="8860"/>
                  </a:lnTo>
                  <a:lnTo>
                    <a:pt x="17506" y="8918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506" y="8918"/>
                  </a:lnTo>
                  <a:lnTo>
                    <a:pt x="17719" y="8860"/>
                  </a:lnTo>
                  <a:lnTo>
                    <a:pt x="18028" y="8821"/>
                  </a:lnTo>
                  <a:lnTo>
                    <a:pt x="18221" y="8802"/>
                  </a:lnTo>
                  <a:lnTo>
                    <a:pt x="18433" y="8783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433" y="8783"/>
                  </a:lnTo>
                  <a:lnTo>
                    <a:pt x="18452" y="8783"/>
                  </a:lnTo>
                  <a:lnTo>
                    <a:pt x="18452" y="8783"/>
                  </a:lnTo>
                  <a:lnTo>
                    <a:pt x="18433" y="8783"/>
                  </a:lnTo>
                  <a:close/>
                  <a:moveTo>
                    <a:pt x="17429" y="8667"/>
                  </a:moveTo>
                  <a:lnTo>
                    <a:pt x="17429" y="866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29" y="8667"/>
                  </a:lnTo>
                  <a:close/>
                  <a:moveTo>
                    <a:pt x="14534" y="3803"/>
                  </a:moveTo>
                  <a:lnTo>
                    <a:pt x="14534" y="3803"/>
                  </a:lnTo>
                  <a:lnTo>
                    <a:pt x="14534" y="4131"/>
                  </a:lnTo>
                  <a:lnTo>
                    <a:pt x="14496" y="4382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96" y="4382"/>
                  </a:lnTo>
                  <a:lnTo>
                    <a:pt x="14534" y="4131"/>
                  </a:lnTo>
                  <a:lnTo>
                    <a:pt x="14534" y="3803"/>
                  </a:lnTo>
                  <a:close/>
                  <a:moveTo>
                    <a:pt x="12990" y="1139"/>
                  </a:moveTo>
                  <a:lnTo>
                    <a:pt x="12990" y="1139"/>
                  </a:lnTo>
                  <a:lnTo>
                    <a:pt x="13009" y="1139"/>
                  </a:lnTo>
                  <a:lnTo>
                    <a:pt x="13009" y="1139"/>
                  </a:lnTo>
                  <a:lnTo>
                    <a:pt x="12990" y="1139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176" y="734"/>
                  </a:lnTo>
                  <a:lnTo>
                    <a:pt x="10963" y="753"/>
                  </a:lnTo>
                  <a:lnTo>
                    <a:pt x="10751" y="792"/>
                  </a:lnTo>
                  <a:lnTo>
                    <a:pt x="10558" y="831"/>
                  </a:lnTo>
                  <a:lnTo>
                    <a:pt x="10191" y="966"/>
                  </a:lnTo>
                  <a:lnTo>
                    <a:pt x="9883" y="1101"/>
                  </a:lnTo>
                  <a:lnTo>
                    <a:pt x="9632" y="1255"/>
                  </a:lnTo>
                  <a:lnTo>
                    <a:pt x="9439" y="1371"/>
                  </a:lnTo>
                  <a:lnTo>
                    <a:pt x="9284" y="1506"/>
                  </a:lnTo>
                  <a:lnTo>
                    <a:pt x="9284" y="1506"/>
                  </a:lnTo>
                  <a:lnTo>
                    <a:pt x="9439" y="1371"/>
                  </a:lnTo>
                  <a:lnTo>
                    <a:pt x="9632" y="1255"/>
                  </a:lnTo>
                  <a:lnTo>
                    <a:pt x="9883" y="1101"/>
                  </a:lnTo>
                  <a:lnTo>
                    <a:pt x="10191" y="966"/>
                  </a:lnTo>
                  <a:lnTo>
                    <a:pt x="10558" y="831"/>
                  </a:lnTo>
                  <a:lnTo>
                    <a:pt x="10751" y="792"/>
                  </a:lnTo>
                  <a:lnTo>
                    <a:pt x="10963" y="753"/>
                  </a:lnTo>
                  <a:lnTo>
                    <a:pt x="11176" y="734"/>
                  </a:lnTo>
                  <a:lnTo>
                    <a:pt x="11407" y="715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close/>
                  <a:moveTo>
                    <a:pt x="20" y="541"/>
                  </a:moveTo>
                  <a:lnTo>
                    <a:pt x="20" y="541"/>
                  </a:lnTo>
                  <a:lnTo>
                    <a:pt x="1" y="541"/>
                  </a:lnTo>
                  <a:lnTo>
                    <a:pt x="1" y="541"/>
                  </a:lnTo>
                  <a:lnTo>
                    <a:pt x="20" y="541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194" y="522"/>
                  </a:lnTo>
                  <a:lnTo>
                    <a:pt x="20" y="541"/>
                  </a:lnTo>
                  <a:lnTo>
                    <a:pt x="20" y="541"/>
                  </a:lnTo>
                  <a:lnTo>
                    <a:pt x="194" y="522"/>
                  </a:lnTo>
                  <a:lnTo>
                    <a:pt x="367" y="502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close/>
                  <a:moveTo>
                    <a:pt x="5405" y="213"/>
                  </a:move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370" y="20"/>
                  </a:lnTo>
                  <a:lnTo>
                    <a:pt x="6080" y="39"/>
                  </a:lnTo>
                  <a:lnTo>
                    <a:pt x="5772" y="116"/>
                  </a:lnTo>
                  <a:lnTo>
                    <a:pt x="5443" y="213"/>
                  </a:lnTo>
                  <a:lnTo>
                    <a:pt x="5443" y="213"/>
                  </a:lnTo>
                  <a:lnTo>
                    <a:pt x="5772" y="116"/>
                  </a:lnTo>
                  <a:lnTo>
                    <a:pt x="6080" y="39"/>
                  </a:lnTo>
                  <a:lnTo>
                    <a:pt x="6370" y="20"/>
                  </a:lnTo>
                  <a:lnTo>
                    <a:pt x="6659" y="1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13"/>
            <p:cNvSpPr/>
            <p:nvPr/>
          </p:nvSpPr>
          <p:spPr>
            <a:xfrm>
              <a:off x="6056375" y="5334525"/>
              <a:ext cx="1475" cy="12075"/>
            </a:xfrm>
            <a:custGeom>
              <a:avLst/>
              <a:gdLst/>
              <a:ahLst/>
              <a:cxnLst/>
              <a:rect l="l" t="t" r="r" b="b"/>
              <a:pathLst>
                <a:path w="59" h="483" fill="none" extrusionOk="0">
                  <a:moveTo>
                    <a:pt x="58" y="0"/>
                  </a:moveTo>
                  <a:lnTo>
                    <a:pt x="58" y="0"/>
                  </a:lnTo>
                  <a:lnTo>
                    <a:pt x="58" y="193"/>
                  </a:lnTo>
                  <a:lnTo>
                    <a:pt x="39" y="348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39" y="348"/>
                  </a:lnTo>
                  <a:lnTo>
                    <a:pt x="58" y="193"/>
                  </a:lnTo>
                  <a:lnTo>
                    <a:pt x="5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13"/>
            <p:cNvSpPr/>
            <p:nvPr/>
          </p:nvSpPr>
          <p:spPr>
            <a:xfrm>
              <a:off x="6057325" y="5320050"/>
              <a:ext cx="56000" cy="25600"/>
            </a:xfrm>
            <a:custGeom>
              <a:avLst/>
              <a:gdLst/>
              <a:ahLst/>
              <a:cxnLst/>
              <a:rect l="l" t="t" r="r" b="b"/>
              <a:pathLst>
                <a:path w="2240" h="1024" fill="none" extrusionOk="0">
                  <a:moveTo>
                    <a:pt x="2240" y="0"/>
                  </a:moveTo>
                  <a:lnTo>
                    <a:pt x="2240" y="0"/>
                  </a:lnTo>
                  <a:lnTo>
                    <a:pt x="1912" y="20"/>
                  </a:lnTo>
                  <a:lnTo>
                    <a:pt x="1583" y="77"/>
                  </a:lnTo>
                  <a:lnTo>
                    <a:pt x="1255" y="155"/>
                  </a:lnTo>
                  <a:lnTo>
                    <a:pt x="947" y="270"/>
                  </a:lnTo>
                  <a:lnTo>
                    <a:pt x="676" y="406"/>
                  </a:lnTo>
                  <a:lnTo>
                    <a:pt x="406" y="579"/>
                  </a:lnTo>
                  <a:lnTo>
                    <a:pt x="174" y="792"/>
                  </a:lnTo>
                  <a:lnTo>
                    <a:pt x="78" y="907"/>
                  </a:lnTo>
                  <a:lnTo>
                    <a:pt x="1" y="1023"/>
                  </a:lnTo>
                  <a:lnTo>
                    <a:pt x="1" y="1023"/>
                  </a:lnTo>
                  <a:lnTo>
                    <a:pt x="78" y="907"/>
                  </a:lnTo>
                  <a:lnTo>
                    <a:pt x="174" y="792"/>
                  </a:lnTo>
                  <a:lnTo>
                    <a:pt x="406" y="579"/>
                  </a:lnTo>
                  <a:lnTo>
                    <a:pt x="676" y="406"/>
                  </a:lnTo>
                  <a:lnTo>
                    <a:pt x="947" y="270"/>
                  </a:lnTo>
                  <a:lnTo>
                    <a:pt x="1255" y="155"/>
                  </a:lnTo>
                  <a:lnTo>
                    <a:pt x="1583" y="77"/>
                  </a:lnTo>
                  <a:lnTo>
                    <a:pt x="1912" y="20"/>
                  </a:lnTo>
                  <a:lnTo>
                    <a:pt x="224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13"/>
            <p:cNvSpPr/>
            <p:nvPr/>
          </p:nvSpPr>
          <p:spPr>
            <a:xfrm>
              <a:off x="6113775" y="532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13"/>
            <p:cNvSpPr/>
            <p:nvPr/>
          </p:nvSpPr>
          <p:spPr>
            <a:xfrm>
              <a:off x="6001350" y="5257325"/>
              <a:ext cx="5825" cy="27525"/>
            </a:xfrm>
            <a:custGeom>
              <a:avLst/>
              <a:gdLst/>
              <a:ahLst/>
              <a:cxnLst/>
              <a:rect l="l" t="t" r="r" b="b"/>
              <a:pathLst>
                <a:path w="233" h="1101" fill="none" extrusionOk="0">
                  <a:moveTo>
                    <a:pt x="233" y="0"/>
                  </a:moveTo>
                  <a:lnTo>
                    <a:pt x="233" y="0"/>
                  </a:lnTo>
                  <a:lnTo>
                    <a:pt x="213" y="232"/>
                  </a:lnTo>
                  <a:lnTo>
                    <a:pt x="194" y="425"/>
                  </a:lnTo>
                  <a:lnTo>
                    <a:pt x="155" y="618"/>
                  </a:lnTo>
                  <a:lnTo>
                    <a:pt x="117" y="772"/>
                  </a:lnTo>
                  <a:lnTo>
                    <a:pt x="20" y="1004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20" y="1004"/>
                  </a:lnTo>
                  <a:lnTo>
                    <a:pt x="117" y="772"/>
                  </a:lnTo>
                  <a:lnTo>
                    <a:pt x="155" y="618"/>
                  </a:lnTo>
                  <a:lnTo>
                    <a:pt x="194" y="425"/>
                  </a:lnTo>
                  <a:lnTo>
                    <a:pt x="213" y="232"/>
                  </a:lnTo>
                  <a:lnTo>
                    <a:pt x="23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13"/>
            <p:cNvSpPr/>
            <p:nvPr/>
          </p:nvSpPr>
          <p:spPr>
            <a:xfrm>
              <a:off x="5988325" y="5216775"/>
              <a:ext cx="1000" cy="1000"/>
            </a:xfrm>
            <a:custGeom>
              <a:avLst/>
              <a:gdLst/>
              <a:ahLst/>
              <a:cxnLst/>
              <a:rect l="l" t="t" r="r" b="b"/>
              <a:pathLst>
                <a:path w="40" h="40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13"/>
            <p:cNvSpPr/>
            <p:nvPr/>
          </p:nvSpPr>
          <p:spPr>
            <a:xfrm>
              <a:off x="5916425" y="5200375"/>
              <a:ext cx="25600" cy="3875"/>
            </a:xfrm>
            <a:custGeom>
              <a:avLst/>
              <a:gdLst/>
              <a:ahLst/>
              <a:cxnLst/>
              <a:rect l="l" t="t" r="r" b="b"/>
              <a:pathLst>
                <a:path w="1024" h="155" fill="none" extrusionOk="0">
                  <a:moveTo>
                    <a:pt x="1024" y="1"/>
                  </a:moveTo>
                  <a:lnTo>
                    <a:pt x="1024" y="1"/>
                  </a:lnTo>
                  <a:lnTo>
                    <a:pt x="812" y="20"/>
                  </a:lnTo>
                  <a:lnTo>
                    <a:pt x="619" y="39"/>
                  </a:lnTo>
                  <a:lnTo>
                    <a:pt x="310" y="78"/>
                  </a:lnTo>
                  <a:lnTo>
                    <a:pt x="97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97" y="136"/>
                  </a:lnTo>
                  <a:lnTo>
                    <a:pt x="310" y="78"/>
                  </a:lnTo>
                  <a:lnTo>
                    <a:pt x="619" y="39"/>
                  </a:lnTo>
                  <a:lnTo>
                    <a:pt x="812" y="20"/>
                  </a:lnTo>
                  <a:lnTo>
                    <a:pt x="10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13"/>
            <p:cNvSpPr/>
            <p:nvPr/>
          </p:nvSpPr>
          <p:spPr>
            <a:xfrm>
              <a:off x="5942000" y="5200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13"/>
            <p:cNvSpPr/>
            <p:nvPr/>
          </p:nvSpPr>
          <p:spPr>
            <a:xfrm>
              <a:off x="5916425" y="5197475"/>
              <a:ext cx="525" cy="6775"/>
            </a:xfrm>
            <a:custGeom>
              <a:avLst/>
              <a:gdLst/>
              <a:ahLst/>
              <a:cxnLst/>
              <a:rect l="l" t="t" r="r" b="b"/>
              <a:pathLst>
                <a:path w="21" h="27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13"/>
            <p:cNvSpPr/>
            <p:nvPr/>
          </p:nvSpPr>
          <p:spPr>
            <a:xfrm>
              <a:off x="5842600" y="5075875"/>
              <a:ext cx="1975" cy="19825"/>
            </a:xfrm>
            <a:custGeom>
              <a:avLst/>
              <a:gdLst/>
              <a:ahLst/>
              <a:cxnLst/>
              <a:rect l="l" t="t" r="r" b="b"/>
              <a:pathLst>
                <a:path w="79" h="793" fill="none" extrusionOk="0">
                  <a:moveTo>
                    <a:pt x="78" y="1"/>
                  </a:moveTo>
                  <a:lnTo>
                    <a:pt x="78" y="1"/>
                  </a:lnTo>
                  <a:lnTo>
                    <a:pt x="78" y="329"/>
                  </a:lnTo>
                  <a:lnTo>
                    <a:pt x="40" y="580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40" y="580"/>
                  </a:lnTo>
                  <a:lnTo>
                    <a:pt x="78" y="329"/>
                  </a:lnTo>
                  <a:lnTo>
                    <a:pt x="7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13"/>
            <p:cNvSpPr/>
            <p:nvPr/>
          </p:nvSpPr>
          <p:spPr>
            <a:xfrm>
              <a:off x="5805950" y="500930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13"/>
            <p:cNvSpPr/>
            <p:nvPr/>
          </p:nvSpPr>
          <p:spPr>
            <a:xfrm>
              <a:off x="5713300" y="4998675"/>
              <a:ext cx="53100" cy="19825"/>
            </a:xfrm>
            <a:custGeom>
              <a:avLst/>
              <a:gdLst/>
              <a:ahLst/>
              <a:cxnLst/>
              <a:rect l="l" t="t" r="r" b="b"/>
              <a:pathLst>
                <a:path w="2124" h="793" fill="none" extrusionOk="0">
                  <a:moveTo>
                    <a:pt x="2123" y="1"/>
                  </a:moveTo>
                  <a:lnTo>
                    <a:pt x="2123" y="1"/>
                  </a:lnTo>
                  <a:lnTo>
                    <a:pt x="1892" y="20"/>
                  </a:lnTo>
                  <a:lnTo>
                    <a:pt x="1679" y="39"/>
                  </a:lnTo>
                  <a:lnTo>
                    <a:pt x="1467" y="78"/>
                  </a:lnTo>
                  <a:lnTo>
                    <a:pt x="1274" y="117"/>
                  </a:lnTo>
                  <a:lnTo>
                    <a:pt x="907" y="252"/>
                  </a:lnTo>
                  <a:lnTo>
                    <a:pt x="599" y="387"/>
                  </a:lnTo>
                  <a:lnTo>
                    <a:pt x="348" y="541"/>
                  </a:lnTo>
                  <a:lnTo>
                    <a:pt x="155" y="657"/>
                  </a:lnTo>
                  <a:lnTo>
                    <a:pt x="0" y="792"/>
                  </a:lnTo>
                  <a:lnTo>
                    <a:pt x="0" y="792"/>
                  </a:lnTo>
                  <a:lnTo>
                    <a:pt x="155" y="657"/>
                  </a:lnTo>
                  <a:lnTo>
                    <a:pt x="348" y="541"/>
                  </a:lnTo>
                  <a:lnTo>
                    <a:pt x="599" y="387"/>
                  </a:lnTo>
                  <a:lnTo>
                    <a:pt x="907" y="252"/>
                  </a:lnTo>
                  <a:lnTo>
                    <a:pt x="1274" y="117"/>
                  </a:lnTo>
                  <a:lnTo>
                    <a:pt x="1467" y="78"/>
                  </a:lnTo>
                  <a:lnTo>
                    <a:pt x="1679" y="39"/>
                  </a:lnTo>
                  <a:lnTo>
                    <a:pt x="1892" y="20"/>
                  </a:lnTo>
                  <a:lnTo>
                    <a:pt x="212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13"/>
            <p:cNvSpPr/>
            <p:nvPr/>
          </p:nvSpPr>
          <p:spPr>
            <a:xfrm>
              <a:off x="5766375" y="499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13"/>
            <p:cNvSpPr/>
            <p:nvPr/>
          </p:nvSpPr>
          <p:spPr>
            <a:xfrm>
              <a:off x="5481200" y="49943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13"/>
            <p:cNvSpPr/>
            <p:nvPr/>
          </p:nvSpPr>
          <p:spPr>
            <a:xfrm>
              <a:off x="5481675" y="4993375"/>
              <a:ext cx="8725" cy="1000"/>
            </a:xfrm>
            <a:custGeom>
              <a:avLst/>
              <a:gdLst/>
              <a:ahLst/>
              <a:cxnLst/>
              <a:rect l="l" t="t" r="r" b="b"/>
              <a:pathLst>
                <a:path w="349" h="40" fill="none" extrusionOk="0">
                  <a:moveTo>
                    <a:pt x="348" y="0"/>
                  </a:moveTo>
                  <a:lnTo>
                    <a:pt x="348" y="0"/>
                  </a:lnTo>
                  <a:lnTo>
                    <a:pt x="175" y="2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75" y="20"/>
                  </a:lnTo>
                  <a:lnTo>
                    <a:pt x="34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13"/>
            <p:cNvSpPr/>
            <p:nvPr/>
          </p:nvSpPr>
          <p:spPr>
            <a:xfrm>
              <a:off x="5490375" y="499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13"/>
            <p:cNvSpPr/>
            <p:nvPr/>
          </p:nvSpPr>
          <p:spPr>
            <a:xfrm>
              <a:off x="5616300" y="498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13"/>
            <p:cNvSpPr/>
            <p:nvPr/>
          </p:nvSpPr>
          <p:spPr>
            <a:xfrm>
              <a:off x="5617275" y="4980825"/>
              <a:ext cx="30425" cy="5325"/>
            </a:xfrm>
            <a:custGeom>
              <a:avLst/>
              <a:gdLst/>
              <a:ahLst/>
              <a:cxnLst/>
              <a:rect l="l" t="t" r="r" b="b"/>
              <a:pathLst>
                <a:path w="1217" h="213" fill="none" extrusionOk="0">
                  <a:moveTo>
                    <a:pt x="1216" y="1"/>
                  </a:moveTo>
                  <a:lnTo>
                    <a:pt x="1216" y="1"/>
                  </a:lnTo>
                  <a:lnTo>
                    <a:pt x="927" y="20"/>
                  </a:lnTo>
                  <a:lnTo>
                    <a:pt x="637" y="39"/>
                  </a:lnTo>
                  <a:lnTo>
                    <a:pt x="329" y="116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29" y="116"/>
                  </a:lnTo>
                  <a:lnTo>
                    <a:pt x="637" y="39"/>
                  </a:lnTo>
                  <a:lnTo>
                    <a:pt x="927" y="20"/>
                  </a:lnTo>
                  <a:lnTo>
                    <a:pt x="121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13"/>
            <p:cNvSpPr/>
            <p:nvPr/>
          </p:nvSpPr>
          <p:spPr>
            <a:xfrm>
              <a:off x="5647675" y="49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13"/>
            <p:cNvSpPr/>
            <p:nvPr/>
          </p:nvSpPr>
          <p:spPr>
            <a:xfrm>
              <a:off x="6118625" y="5243800"/>
              <a:ext cx="108575" cy="76750"/>
            </a:xfrm>
            <a:custGeom>
              <a:avLst/>
              <a:gdLst/>
              <a:ahLst/>
              <a:cxnLst/>
              <a:rect l="l" t="t" r="r" b="b"/>
              <a:pathLst>
                <a:path w="4343" h="3070" extrusionOk="0">
                  <a:moveTo>
                    <a:pt x="0" y="3050"/>
                  </a:move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50"/>
                  </a:lnTo>
                  <a:close/>
                  <a:moveTo>
                    <a:pt x="0" y="3031"/>
                  </a:move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31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19" y="3012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close/>
                  <a:moveTo>
                    <a:pt x="1660" y="2027"/>
                  </a:move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97" y="2857"/>
                  </a:lnTo>
                  <a:lnTo>
                    <a:pt x="193" y="2722"/>
                  </a:lnTo>
                  <a:lnTo>
                    <a:pt x="290" y="2606"/>
                  </a:lnTo>
                  <a:lnTo>
                    <a:pt x="386" y="2510"/>
                  </a:lnTo>
                  <a:lnTo>
                    <a:pt x="483" y="2413"/>
                  </a:lnTo>
                  <a:lnTo>
                    <a:pt x="598" y="2336"/>
                  </a:lnTo>
                  <a:lnTo>
                    <a:pt x="830" y="2201"/>
                  </a:lnTo>
                  <a:lnTo>
                    <a:pt x="1062" y="2124"/>
                  </a:lnTo>
                  <a:lnTo>
                    <a:pt x="1274" y="2066"/>
                  </a:lnTo>
                  <a:lnTo>
                    <a:pt x="1486" y="2047"/>
                  </a:lnTo>
                  <a:lnTo>
                    <a:pt x="1660" y="2027"/>
                  </a:lnTo>
                  <a:close/>
                  <a:moveTo>
                    <a:pt x="1698" y="2027"/>
                  </a:move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close/>
                  <a:moveTo>
                    <a:pt x="2007" y="2027"/>
                  </a:move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close/>
                  <a:moveTo>
                    <a:pt x="4343" y="1"/>
                  </a:move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65" y="1776"/>
                  </a:lnTo>
                  <a:lnTo>
                    <a:pt x="2123" y="1564"/>
                  </a:lnTo>
                  <a:lnTo>
                    <a:pt x="2220" y="1371"/>
                  </a:lnTo>
                  <a:lnTo>
                    <a:pt x="2316" y="1178"/>
                  </a:lnTo>
                  <a:lnTo>
                    <a:pt x="2432" y="1004"/>
                  </a:lnTo>
                  <a:lnTo>
                    <a:pt x="2548" y="850"/>
                  </a:lnTo>
                  <a:lnTo>
                    <a:pt x="2702" y="696"/>
                  </a:lnTo>
                  <a:lnTo>
                    <a:pt x="2837" y="560"/>
                  </a:lnTo>
                  <a:lnTo>
                    <a:pt x="3011" y="425"/>
                  </a:lnTo>
                  <a:lnTo>
                    <a:pt x="3165" y="309"/>
                  </a:lnTo>
                  <a:lnTo>
                    <a:pt x="3339" y="213"/>
                  </a:lnTo>
                  <a:lnTo>
                    <a:pt x="3513" y="136"/>
                  </a:lnTo>
                  <a:lnTo>
                    <a:pt x="3706" y="78"/>
                  </a:lnTo>
                  <a:lnTo>
                    <a:pt x="3879" y="39"/>
                  </a:lnTo>
                  <a:lnTo>
                    <a:pt x="4072" y="1"/>
                  </a:lnTo>
                  <a:lnTo>
                    <a:pt x="4265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13"/>
            <p:cNvSpPr/>
            <p:nvPr/>
          </p:nvSpPr>
          <p:spPr>
            <a:xfrm>
              <a:off x="6118625" y="5320050"/>
              <a:ext cx="0" cy="500"/>
            </a:xfrm>
            <a:custGeom>
              <a:avLst/>
              <a:gdLst/>
              <a:ahLst/>
              <a:cxnLst/>
              <a:rect l="l" t="t" r="r" b="b"/>
              <a:pathLst>
                <a:path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13"/>
            <p:cNvSpPr/>
            <p:nvPr/>
          </p:nvSpPr>
          <p:spPr>
            <a:xfrm>
              <a:off x="6118625" y="5319550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13"/>
            <p:cNvSpPr/>
            <p:nvPr/>
          </p:nvSpPr>
          <p:spPr>
            <a:xfrm>
              <a:off x="6119100" y="53190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13"/>
            <p:cNvSpPr/>
            <p:nvPr/>
          </p:nvSpPr>
          <p:spPr>
            <a:xfrm>
              <a:off x="6119100" y="53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13"/>
            <p:cNvSpPr/>
            <p:nvPr/>
          </p:nvSpPr>
          <p:spPr>
            <a:xfrm>
              <a:off x="6119100" y="5294475"/>
              <a:ext cx="41025" cy="24625"/>
            </a:xfrm>
            <a:custGeom>
              <a:avLst/>
              <a:gdLst/>
              <a:ahLst/>
              <a:cxnLst/>
              <a:rect l="l" t="t" r="r" b="b"/>
              <a:pathLst>
                <a:path w="1641" h="985" fill="none" extrusionOk="0">
                  <a:moveTo>
                    <a:pt x="1641" y="0"/>
                  </a:moveTo>
                  <a:lnTo>
                    <a:pt x="1641" y="0"/>
                  </a:lnTo>
                  <a:lnTo>
                    <a:pt x="1467" y="20"/>
                  </a:lnTo>
                  <a:lnTo>
                    <a:pt x="1255" y="39"/>
                  </a:lnTo>
                  <a:lnTo>
                    <a:pt x="1043" y="97"/>
                  </a:lnTo>
                  <a:lnTo>
                    <a:pt x="811" y="174"/>
                  </a:lnTo>
                  <a:lnTo>
                    <a:pt x="579" y="309"/>
                  </a:lnTo>
                  <a:lnTo>
                    <a:pt x="464" y="386"/>
                  </a:lnTo>
                  <a:lnTo>
                    <a:pt x="367" y="483"/>
                  </a:lnTo>
                  <a:lnTo>
                    <a:pt x="271" y="579"/>
                  </a:lnTo>
                  <a:lnTo>
                    <a:pt x="174" y="695"/>
                  </a:lnTo>
                  <a:lnTo>
                    <a:pt x="78" y="830"/>
                  </a:lnTo>
                  <a:lnTo>
                    <a:pt x="0" y="985"/>
                  </a:lnTo>
                  <a:lnTo>
                    <a:pt x="0" y="985"/>
                  </a:lnTo>
                  <a:lnTo>
                    <a:pt x="78" y="830"/>
                  </a:lnTo>
                  <a:lnTo>
                    <a:pt x="174" y="695"/>
                  </a:lnTo>
                  <a:lnTo>
                    <a:pt x="271" y="579"/>
                  </a:lnTo>
                  <a:lnTo>
                    <a:pt x="367" y="483"/>
                  </a:lnTo>
                  <a:lnTo>
                    <a:pt x="464" y="386"/>
                  </a:lnTo>
                  <a:lnTo>
                    <a:pt x="579" y="309"/>
                  </a:lnTo>
                  <a:lnTo>
                    <a:pt x="811" y="174"/>
                  </a:lnTo>
                  <a:lnTo>
                    <a:pt x="1043" y="97"/>
                  </a:lnTo>
                  <a:lnTo>
                    <a:pt x="1255" y="39"/>
                  </a:lnTo>
                  <a:lnTo>
                    <a:pt x="1467" y="20"/>
                  </a:lnTo>
                  <a:lnTo>
                    <a:pt x="164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13"/>
            <p:cNvSpPr/>
            <p:nvPr/>
          </p:nvSpPr>
          <p:spPr>
            <a:xfrm>
              <a:off x="6161075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13"/>
            <p:cNvSpPr/>
            <p:nvPr/>
          </p:nvSpPr>
          <p:spPr>
            <a:xfrm>
              <a:off x="6168800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13"/>
            <p:cNvSpPr/>
            <p:nvPr/>
          </p:nvSpPr>
          <p:spPr>
            <a:xfrm>
              <a:off x="6227175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13"/>
            <p:cNvSpPr/>
            <p:nvPr/>
          </p:nvSpPr>
          <p:spPr>
            <a:xfrm>
              <a:off x="6168800" y="5243800"/>
              <a:ext cx="56475" cy="49725"/>
            </a:xfrm>
            <a:custGeom>
              <a:avLst/>
              <a:gdLst/>
              <a:ahLst/>
              <a:cxnLst/>
              <a:rect l="l" t="t" r="r" b="b"/>
              <a:pathLst>
                <a:path w="2259" h="1989" fill="none" extrusionOk="0">
                  <a:moveTo>
                    <a:pt x="2258" y="1"/>
                  </a:moveTo>
                  <a:lnTo>
                    <a:pt x="2258" y="1"/>
                  </a:lnTo>
                  <a:lnTo>
                    <a:pt x="2065" y="1"/>
                  </a:lnTo>
                  <a:lnTo>
                    <a:pt x="1872" y="39"/>
                  </a:lnTo>
                  <a:lnTo>
                    <a:pt x="1699" y="78"/>
                  </a:lnTo>
                  <a:lnTo>
                    <a:pt x="1506" y="136"/>
                  </a:lnTo>
                  <a:lnTo>
                    <a:pt x="1332" y="213"/>
                  </a:lnTo>
                  <a:lnTo>
                    <a:pt x="1158" y="309"/>
                  </a:lnTo>
                  <a:lnTo>
                    <a:pt x="1004" y="425"/>
                  </a:lnTo>
                  <a:lnTo>
                    <a:pt x="830" y="560"/>
                  </a:lnTo>
                  <a:lnTo>
                    <a:pt x="695" y="696"/>
                  </a:lnTo>
                  <a:lnTo>
                    <a:pt x="541" y="850"/>
                  </a:lnTo>
                  <a:lnTo>
                    <a:pt x="425" y="1004"/>
                  </a:lnTo>
                  <a:lnTo>
                    <a:pt x="309" y="1178"/>
                  </a:lnTo>
                  <a:lnTo>
                    <a:pt x="213" y="1371"/>
                  </a:lnTo>
                  <a:lnTo>
                    <a:pt x="116" y="1564"/>
                  </a:lnTo>
                  <a:lnTo>
                    <a:pt x="58" y="1776"/>
                  </a:lnTo>
                  <a:lnTo>
                    <a:pt x="0" y="1989"/>
                  </a:lnTo>
                  <a:lnTo>
                    <a:pt x="0" y="1989"/>
                  </a:lnTo>
                  <a:lnTo>
                    <a:pt x="58" y="1776"/>
                  </a:lnTo>
                  <a:lnTo>
                    <a:pt x="116" y="1564"/>
                  </a:lnTo>
                  <a:lnTo>
                    <a:pt x="213" y="1371"/>
                  </a:lnTo>
                  <a:lnTo>
                    <a:pt x="309" y="1178"/>
                  </a:lnTo>
                  <a:lnTo>
                    <a:pt x="425" y="1004"/>
                  </a:lnTo>
                  <a:lnTo>
                    <a:pt x="541" y="850"/>
                  </a:lnTo>
                  <a:lnTo>
                    <a:pt x="695" y="696"/>
                  </a:lnTo>
                  <a:lnTo>
                    <a:pt x="830" y="560"/>
                  </a:lnTo>
                  <a:lnTo>
                    <a:pt x="1004" y="425"/>
                  </a:lnTo>
                  <a:lnTo>
                    <a:pt x="1158" y="309"/>
                  </a:lnTo>
                  <a:lnTo>
                    <a:pt x="1332" y="213"/>
                  </a:lnTo>
                  <a:lnTo>
                    <a:pt x="1506" y="136"/>
                  </a:lnTo>
                  <a:lnTo>
                    <a:pt x="1699" y="78"/>
                  </a:lnTo>
                  <a:lnTo>
                    <a:pt x="1872" y="39"/>
                  </a:lnTo>
                  <a:lnTo>
                    <a:pt x="2065" y="1"/>
                  </a:lnTo>
                  <a:lnTo>
                    <a:pt x="225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13"/>
            <p:cNvSpPr/>
            <p:nvPr/>
          </p:nvSpPr>
          <p:spPr>
            <a:xfrm>
              <a:off x="6225250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13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extrusionOk="0">
                  <a:moveTo>
                    <a:pt x="19514" y="1"/>
                  </a:move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13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fill="none" extrusionOk="0">
                  <a:moveTo>
                    <a:pt x="19842" y="1"/>
                  </a:moveTo>
                  <a:lnTo>
                    <a:pt x="19842" y="1"/>
                  </a:lnTo>
                  <a:lnTo>
                    <a:pt x="19514" y="1"/>
                  </a:ln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56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185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44" y="8590"/>
                  </a:lnTo>
                  <a:lnTo>
                    <a:pt x="2034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lnTo>
                    <a:pt x="1984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13"/>
            <p:cNvSpPr/>
            <p:nvPr/>
          </p:nvSpPr>
          <p:spPr>
            <a:xfrm>
              <a:off x="4902175" y="4454400"/>
              <a:ext cx="465650" cy="177100"/>
            </a:xfrm>
            <a:custGeom>
              <a:avLst/>
              <a:gdLst/>
              <a:ahLst/>
              <a:cxnLst/>
              <a:rect l="l" t="t" r="r" b="b"/>
              <a:pathLst>
                <a:path w="18626" h="7084" extrusionOk="0">
                  <a:moveTo>
                    <a:pt x="1776" y="5520"/>
                  </a:moveTo>
                  <a:lnTo>
                    <a:pt x="1776" y="5520"/>
                  </a:lnTo>
                  <a:lnTo>
                    <a:pt x="1487" y="5540"/>
                  </a:lnTo>
                  <a:lnTo>
                    <a:pt x="1197" y="5598"/>
                  </a:lnTo>
                  <a:lnTo>
                    <a:pt x="1043" y="5636"/>
                  </a:lnTo>
                  <a:lnTo>
                    <a:pt x="908" y="5675"/>
                  </a:lnTo>
                  <a:lnTo>
                    <a:pt x="753" y="5752"/>
                  </a:lnTo>
                  <a:lnTo>
                    <a:pt x="618" y="5829"/>
                  </a:lnTo>
                  <a:lnTo>
                    <a:pt x="483" y="5906"/>
                  </a:lnTo>
                  <a:lnTo>
                    <a:pt x="367" y="6022"/>
                  </a:lnTo>
                  <a:lnTo>
                    <a:pt x="271" y="6138"/>
                  </a:lnTo>
                  <a:lnTo>
                    <a:pt x="174" y="6292"/>
                  </a:lnTo>
                  <a:lnTo>
                    <a:pt x="116" y="6447"/>
                  </a:lnTo>
                  <a:lnTo>
                    <a:pt x="58" y="6640"/>
                  </a:lnTo>
                  <a:lnTo>
                    <a:pt x="20" y="6852"/>
                  </a:lnTo>
                  <a:lnTo>
                    <a:pt x="1" y="7084"/>
                  </a:lnTo>
                  <a:lnTo>
                    <a:pt x="1" y="7084"/>
                  </a:lnTo>
                  <a:lnTo>
                    <a:pt x="20" y="6852"/>
                  </a:lnTo>
                  <a:lnTo>
                    <a:pt x="58" y="6640"/>
                  </a:lnTo>
                  <a:lnTo>
                    <a:pt x="116" y="6447"/>
                  </a:lnTo>
                  <a:lnTo>
                    <a:pt x="174" y="6292"/>
                  </a:lnTo>
                  <a:lnTo>
                    <a:pt x="271" y="6138"/>
                  </a:lnTo>
                  <a:lnTo>
                    <a:pt x="367" y="6022"/>
                  </a:lnTo>
                  <a:lnTo>
                    <a:pt x="483" y="5906"/>
                  </a:lnTo>
                  <a:lnTo>
                    <a:pt x="618" y="5829"/>
                  </a:lnTo>
                  <a:lnTo>
                    <a:pt x="753" y="5752"/>
                  </a:lnTo>
                  <a:lnTo>
                    <a:pt x="908" y="5675"/>
                  </a:lnTo>
                  <a:lnTo>
                    <a:pt x="1043" y="5636"/>
                  </a:lnTo>
                  <a:lnTo>
                    <a:pt x="1197" y="5598"/>
                  </a:lnTo>
                  <a:lnTo>
                    <a:pt x="1487" y="5540"/>
                  </a:lnTo>
                  <a:lnTo>
                    <a:pt x="1776" y="5520"/>
                  </a:lnTo>
                  <a:close/>
                  <a:moveTo>
                    <a:pt x="1834" y="5520"/>
                  </a:move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close/>
                  <a:moveTo>
                    <a:pt x="8358" y="4903"/>
                  </a:moveTo>
                  <a:lnTo>
                    <a:pt x="8358" y="4903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03"/>
                  </a:lnTo>
                  <a:close/>
                  <a:moveTo>
                    <a:pt x="8377" y="4864"/>
                  </a:moveTo>
                  <a:lnTo>
                    <a:pt x="8377" y="4864"/>
                  </a:lnTo>
                  <a:lnTo>
                    <a:pt x="8377" y="4884"/>
                  </a:lnTo>
                  <a:lnTo>
                    <a:pt x="8377" y="4884"/>
                  </a:lnTo>
                  <a:lnTo>
                    <a:pt x="8377" y="4864"/>
                  </a:lnTo>
                  <a:close/>
                  <a:moveTo>
                    <a:pt x="15306" y="4324"/>
                  </a:move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close/>
                  <a:moveTo>
                    <a:pt x="5656" y="3938"/>
                  </a:moveTo>
                  <a:lnTo>
                    <a:pt x="5656" y="3938"/>
                  </a:lnTo>
                  <a:lnTo>
                    <a:pt x="5289" y="3957"/>
                  </a:lnTo>
                  <a:lnTo>
                    <a:pt x="4903" y="4015"/>
                  </a:lnTo>
                  <a:lnTo>
                    <a:pt x="4710" y="4073"/>
                  </a:lnTo>
                  <a:lnTo>
                    <a:pt x="4517" y="4131"/>
                  </a:lnTo>
                  <a:lnTo>
                    <a:pt x="4324" y="4208"/>
                  </a:lnTo>
                  <a:lnTo>
                    <a:pt x="4112" y="4285"/>
                  </a:lnTo>
                  <a:lnTo>
                    <a:pt x="3919" y="4382"/>
                  </a:lnTo>
                  <a:lnTo>
                    <a:pt x="3706" y="4517"/>
                  </a:lnTo>
                  <a:lnTo>
                    <a:pt x="3513" y="4652"/>
                  </a:lnTo>
                  <a:lnTo>
                    <a:pt x="3301" y="4787"/>
                  </a:lnTo>
                  <a:lnTo>
                    <a:pt x="3089" y="4961"/>
                  </a:lnTo>
                  <a:lnTo>
                    <a:pt x="2896" y="5154"/>
                  </a:lnTo>
                  <a:lnTo>
                    <a:pt x="2683" y="5366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683" y="5366"/>
                  </a:lnTo>
                  <a:lnTo>
                    <a:pt x="2896" y="5154"/>
                  </a:lnTo>
                  <a:lnTo>
                    <a:pt x="3089" y="4961"/>
                  </a:lnTo>
                  <a:lnTo>
                    <a:pt x="3301" y="4787"/>
                  </a:lnTo>
                  <a:lnTo>
                    <a:pt x="3513" y="4652"/>
                  </a:lnTo>
                  <a:lnTo>
                    <a:pt x="3706" y="4517"/>
                  </a:lnTo>
                  <a:lnTo>
                    <a:pt x="3919" y="4382"/>
                  </a:lnTo>
                  <a:lnTo>
                    <a:pt x="4112" y="4285"/>
                  </a:lnTo>
                  <a:lnTo>
                    <a:pt x="4324" y="4208"/>
                  </a:lnTo>
                  <a:lnTo>
                    <a:pt x="4517" y="4131"/>
                  </a:lnTo>
                  <a:lnTo>
                    <a:pt x="4710" y="4073"/>
                  </a:lnTo>
                  <a:lnTo>
                    <a:pt x="4903" y="4015"/>
                  </a:lnTo>
                  <a:lnTo>
                    <a:pt x="5289" y="3957"/>
                  </a:lnTo>
                  <a:lnTo>
                    <a:pt x="5656" y="3938"/>
                  </a:lnTo>
                  <a:close/>
                  <a:moveTo>
                    <a:pt x="5675" y="3938"/>
                  </a:move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620" y="2953"/>
                  </a:lnTo>
                  <a:lnTo>
                    <a:pt x="11407" y="2953"/>
                  </a:lnTo>
                  <a:lnTo>
                    <a:pt x="11195" y="2992"/>
                  </a:lnTo>
                  <a:lnTo>
                    <a:pt x="10983" y="3031"/>
                  </a:lnTo>
                  <a:lnTo>
                    <a:pt x="10770" y="3089"/>
                  </a:lnTo>
                  <a:lnTo>
                    <a:pt x="10558" y="3166"/>
                  </a:lnTo>
                  <a:lnTo>
                    <a:pt x="10326" y="3243"/>
                  </a:lnTo>
                  <a:lnTo>
                    <a:pt x="10114" y="3359"/>
                  </a:lnTo>
                  <a:lnTo>
                    <a:pt x="9902" y="3475"/>
                  </a:lnTo>
                  <a:lnTo>
                    <a:pt x="9690" y="3610"/>
                  </a:lnTo>
                  <a:lnTo>
                    <a:pt x="9458" y="3764"/>
                  </a:lnTo>
                  <a:lnTo>
                    <a:pt x="9246" y="3938"/>
                  </a:lnTo>
                  <a:lnTo>
                    <a:pt x="9033" y="4131"/>
                  </a:lnTo>
                  <a:lnTo>
                    <a:pt x="8821" y="4343"/>
                  </a:lnTo>
                  <a:lnTo>
                    <a:pt x="8609" y="4594"/>
                  </a:lnTo>
                  <a:lnTo>
                    <a:pt x="8396" y="4845"/>
                  </a:lnTo>
                  <a:lnTo>
                    <a:pt x="8396" y="4845"/>
                  </a:lnTo>
                  <a:lnTo>
                    <a:pt x="8609" y="4594"/>
                  </a:lnTo>
                  <a:lnTo>
                    <a:pt x="8821" y="4343"/>
                  </a:lnTo>
                  <a:lnTo>
                    <a:pt x="9033" y="4131"/>
                  </a:lnTo>
                  <a:lnTo>
                    <a:pt x="9246" y="3938"/>
                  </a:lnTo>
                  <a:lnTo>
                    <a:pt x="9458" y="3764"/>
                  </a:lnTo>
                  <a:lnTo>
                    <a:pt x="9690" y="3610"/>
                  </a:lnTo>
                  <a:lnTo>
                    <a:pt x="9902" y="3475"/>
                  </a:lnTo>
                  <a:lnTo>
                    <a:pt x="10114" y="3359"/>
                  </a:lnTo>
                  <a:lnTo>
                    <a:pt x="10326" y="3243"/>
                  </a:lnTo>
                  <a:lnTo>
                    <a:pt x="10558" y="3166"/>
                  </a:lnTo>
                  <a:lnTo>
                    <a:pt x="10770" y="3089"/>
                  </a:lnTo>
                  <a:lnTo>
                    <a:pt x="10983" y="3031"/>
                  </a:lnTo>
                  <a:lnTo>
                    <a:pt x="11195" y="2992"/>
                  </a:lnTo>
                  <a:lnTo>
                    <a:pt x="11407" y="2953"/>
                  </a:lnTo>
                  <a:lnTo>
                    <a:pt x="11620" y="2953"/>
                  </a:lnTo>
                  <a:lnTo>
                    <a:pt x="11832" y="2934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close/>
                  <a:moveTo>
                    <a:pt x="18626" y="0"/>
                  </a:moveTo>
                  <a:lnTo>
                    <a:pt x="18626" y="0"/>
                  </a:lnTo>
                  <a:lnTo>
                    <a:pt x="18626" y="0"/>
                  </a:lnTo>
                  <a:lnTo>
                    <a:pt x="18259" y="97"/>
                  </a:lnTo>
                  <a:lnTo>
                    <a:pt x="17912" y="232"/>
                  </a:lnTo>
                  <a:lnTo>
                    <a:pt x="17584" y="386"/>
                  </a:lnTo>
                  <a:lnTo>
                    <a:pt x="17275" y="579"/>
                  </a:lnTo>
                  <a:lnTo>
                    <a:pt x="16985" y="772"/>
                  </a:lnTo>
                  <a:lnTo>
                    <a:pt x="16696" y="985"/>
                  </a:lnTo>
                  <a:lnTo>
                    <a:pt x="16445" y="1236"/>
                  </a:lnTo>
                  <a:lnTo>
                    <a:pt x="16213" y="1487"/>
                  </a:lnTo>
                  <a:lnTo>
                    <a:pt x="16001" y="1757"/>
                  </a:lnTo>
                  <a:lnTo>
                    <a:pt x="15808" y="2046"/>
                  </a:lnTo>
                  <a:lnTo>
                    <a:pt x="15654" y="2336"/>
                  </a:lnTo>
                  <a:lnTo>
                    <a:pt x="15518" y="2645"/>
                  </a:lnTo>
                  <a:lnTo>
                    <a:pt x="15422" y="2953"/>
                  </a:lnTo>
                  <a:lnTo>
                    <a:pt x="15345" y="3262"/>
                  </a:lnTo>
                  <a:lnTo>
                    <a:pt x="15287" y="3590"/>
                  </a:lnTo>
                  <a:lnTo>
                    <a:pt x="15268" y="3918"/>
                  </a:lnTo>
                  <a:lnTo>
                    <a:pt x="15268" y="3918"/>
                  </a:lnTo>
                  <a:lnTo>
                    <a:pt x="15287" y="3590"/>
                  </a:lnTo>
                  <a:lnTo>
                    <a:pt x="15345" y="3262"/>
                  </a:lnTo>
                  <a:lnTo>
                    <a:pt x="15422" y="2953"/>
                  </a:lnTo>
                  <a:lnTo>
                    <a:pt x="15518" y="2645"/>
                  </a:lnTo>
                  <a:lnTo>
                    <a:pt x="15654" y="2336"/>
                  </a:lnTo>
                  <a:lnTo>
                    <a:pt x="15808" y="2046"/>
                  </a:lnTo>
                  <a:lnTo>
                    <a:pt x="16001" y="1757"/>
                  </a:lnTo>
                  <a:lnTo>
                    <a:pt x="16213" y="1487"/>
                  </a:lnTo>
                  <a:lnTo>
                    <a:pt x="16445" y="1236"/>
                  </a:lnTo>
                  <a:lnTo>
                    <a:pt x="16696" y="985"/>
                  </a:lnTo>
                  <a:lnTo>
                    <a:pt x="16985" y="772"/>
                  </a:lnTo>
                  <a:lnTo>
                    <a:pt x="17275" y="579"/>
                  </a:lnTo>
                  <a:lnTo>
                    <a:pt x="17584" y="386"/>
                  </a:lnTo>
                  <a:lnTo>
                    <a:pt x="17912" y="232"/>
                  </a:lnTo>
                  <a:lnTo>
                    <a:pt x="18259" y="97"/>
                  </a:lnTo>
                  <a:lnTo>
                    <a:pt x="18626" y="0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13"/>
            <p:cNvSpPr/>
            <p:nvPr/>
          </p:nvSpPr>
          <p:spPr>
            <a:xfrm>
              <a:off x="4902175" y="4592400"/>
              <a:ext cx="44425" cy="39100"/>
            </a:xfrm>
            <a:custGeom>
              <a:avLst/>
              <a:gdLst/>
              <a:ahLst/>
              <a:cxnLst/>
              <a:rect l="l" t="t" r="r" b="b"/>
              <a:pathLst>
                <a:path w="1777" h="1564" fill="none" extrusionOk="0">
                  <a:moveTo>
                    <a:pt x="1776" y="0"/>
                  </a:moveTo>
                  <a:lnTo>
                    <a:pt x="1776" y="0"/>
                  </a:lnTo>
                  <a:lnTo>
                    <a:pt x="1487" y="20"/>
                  </a:lnTo>
                  <a:lnTo>
                    <a:pt x="1197" y="78"/>
                  </a:lnTo>
                  <a:lnTo>
                    <a:pt x="1043" y="116"/>
                  </a:lnTo>
                  <a:lnTo>
                    <a:pt x="908" y="155"/>
                  </a:lnTo>
                  <a:lnTo>
                    <a:pt x="753" y="232"/>
                  </a:lnTo>
                  <a:lnTo>
                    <a:pt x="618" y="309"/>
                  </a:lnTo>
                  <a:lnTo>
                    <a:pt x="483" y="386"/>
                  </a:lnTo>
                  <a:lnTo>
                    <a:pt x="367" y="502"/>
                  </a:lnTo>
                  <a:lnTo>
                    <a:pt x="271" y="618"/>
                  </a:lnTo>
                  <a:lnTo>
                    <a:pt x="174" y="772"/>
                  </a:lnTo>
                  <a:lnTo>
                    <a:pt x="116" y="927"/>
                  </a:lnTo>
                  <a:lnTo>
                    <a:pt x="58" y="1120"/>
                  </a:lnTo>
                  <a:lnTo>
                    <a:pt x="20" y="1332"/>
                  </a:lnTo>
                  <a:lnTo>
                    <a:pt x="1" y="1564"/>
                  </a:lnTo>
                  <a:lnTo>
                    <a:pt x="1" y="1564"/>
                  </a:lnTo>
                  <a:lnTo>
                    <a:pt x="20" y="1332"/>
                  </a:lnTo>
                  <a:lnTo>
                    <a:pt x="58" y="1120"/>
                  </a:lnTo>
                  <a:lnTo>
                    <a:pt x="116" y="927"/>
                  </a:lnTo>
                  <a:lnTo>
                    <a:pt x="174" y="772"/>
                  </a:lnTo>
                  <a:lnTo>
                    <a:pt x="271" y="618"/>
                  </a:lnTo>
                  <a:lnTo>
                    <a:pt x="367" y="502"/>
                  </a:lnTo>
                  <a:lnTo>
                    <a:pt x="483" y="386"/>
                  </a:lnTo>
                  <a:lnTo>
                    <a:pt x="618" y="309"/>
                  </a:lnTo>
                  <a:lnTo>
                    <a:pt x="753" y="232"/>
                  </a:lnTo>
                  <a:lnTo>
                    <a:pt x="908" y="155"/>
                  </a:lnTo>
                  <a:lnTo>
                    <a:pt x="1043" y="116"/>
                  </a:lnTo>
                  <a:lnTo>
                    <a:pt x="1197" y="78"/>
                  </a:lnTo>
                  <a:lnTo>
                    <a:pt x="1487" y="20"/>
                  </a:lnTo>
                  <a:lnTo>
                    <a:pt x="177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13"/>
            <p:cNvSpPr/>
            <p:nvPr/>
          </p:nvSpPr>
          <p:spPr>
            <a:xfrm>
              <a:off x="4948025" y="459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13"/>
            <p:cNvSpPr/>
            <p:nvPr/>
          </p:nvSpPr>
          <p:spPr>
            <a:xfrm>
              <a:off x="5111100" y="45769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13"/>
            <p:cNvSpPr/>
            <p:nvPr/>
          </p:nvSpPr>
          <p:spPr>
            <a:xfrm>
              <a:off x="5111600" y="45760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13"/>
            <p:cNvSpPr/>
            <p:nvPr/>
          </p:nvSpPr>
          <p:spPr>
            <a:xfrm>
              <a:off x="5284825" y="456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13"/>
            <p:cNvSpPr/>
            <p:nvPr/>
          </p:nvSpPr>
          <p:spPr>
            <a:xfrm>
              <a:off x="4964425" y="4552825"/>
              <a:ext cx="79150" cy="41050"/>
            </a:xfrm>
            <a:custGeom>
              <a:avLst/>
              <a:gdLst/>
              <a:ahLst/>
              <a:cxnLst/>
              <a:rect l="l" t="t" r="r" b="b"/>
              <a:pathLst>
                <a:path w="3166" h="1642" fill="none" extrusionOk="0">
                  <a:moveTo>
                    <a:pt x="3166" y="1"/>
                  </a:moveTo>
                  <a:lnTo>
                    <a:pt x="3166" y="1"/>
                  </a:lnTo>
                  <a:lnTo>
                    <a:pt x="2799" y="20"/>
                  </a:lnTo>
                  <a:lnTo>
                    <a:pt x="2413" y="78"/>
                  </a:lnTo>
                  <a:lnTo>
                    <a:pt x="2220" y="136"/>
                  </a:lnTo>
                  <a:lnTo>
                    <a:pt x="2027" y="194"/>
                  </a:lnTo>
                  <a:lnTo>
                    <a:pt x="1834" y="271"/>
                  </a:lnTo>
                  <a:lnTo>
                    <a:pt x="1622" y="348"/>
                  </a:lnTo>
                  <a:lnTo>
                    <a:pt x="1429" y="445"/>
                  </a:lnTo>
                  <a:lnTo>
                    <a:pt x="1216" y="580"/>
                  </a:lnTo>
                  <a:lnTo>
                    <a:pt x="1023" y="715"/>
                  </a:lnTo>
                  <a:lnTo>
                    <a:pt x="811" y="850"/>
                  </a:lnTo>
                  <a:lnTo>
                    <a:pt x="599" y="1024"/>
                  </a:lnTo>
                  <a:lnTo>
                    <a:pt x="406" y="1217"/>
                  </a:lnTo>
                  <a:lnTo>
                    <a:pt x="193" y="1429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193" y="1429"/>
                  </a:lnTo>
                  <a:lnTo>
                    <a:pt x="406" y="1217"/>
                  </a:lnTo>
                  <a:lnTo>
                    <a:pt x="599" y="1024"/>
                  </a:lnTo>
                  <a:lnTo>
                    <a:pt x="811" y="850"/>
                  </a:lnTo>
                  <a:lnTo>
                    <a:pt x="1023" y="715"/>
                  </a:lnTo>
                  <a:lnTo>
                    <a:pt x="1216" y="580"/>
                  </a:lnTo>
                  <a:lnTo>
                    <a:pt x="1429" y="445"/>
                  </a:lnTo>
                  <a:lnTo>
                    <a:pt x="1622" y="348"/>
                  </a:lnTo>
                  <a:lnTo>
                    <a:pt x="1834" y="271"/>
                  </a:lnTo>
                  <a:lnTo>
                    <a:pt x="2027" y="194"/>
                  </a:lnTo>
                  <a:lnTo>
                    <a:pt x="2220" y="136"/>
                  </a:lnTo>
                  <a:lnTo>
                    <a:pt x="2413" y="78"/>
                  </a:lnTo>
                  <a:lnTo>
                    <a:pt x="2799" y="20"/>
                  </a:lnTo>
                  <a:lnTo>
                    <a:pt x="316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13"/>
            <p:cNvSpPr/>
            <p:nvPr/>
          </p:nvSpPr>
          <p:spPr>
            <a:xfrm>
              <a:off x="5044025" y="45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13"/>
            <p:cNvSpPr/>
            <p:nvPr/>
          </p:nvSpPr>
          <p:spPr>
            <a:xfrm>
              <a:off x="5112075" y="4527750"/>
              <a:ext cx="85900" cy="47775"/>
            </a:xfrm>
            <a:custGeom>
              <a:avLst/>
              <a:gdLst/>
              <a:ahLst/>
              <a:cxnLst/>
              <a:rect l="l" t="t" r="r" b="b"/>
              <a:pathLst>
                <a:path w="3436" h="1911" fill="none" extrusionOk="0">
                  <a:moveTo>
                    <a:pt x="3436" y="0"/>
                  </a:moveTo>
                  <a:lnTo>
                    <a:pt x="3436" y="0"/>
                  </a:lnTo>
                  <a:lnTo>
                    <a:pt x="3224" y="19"/>
                  </a:lnTo>
                  <a:lnTo>
                    <a:pt x="3011" y="19"/>
                  </a:lnTo>
                  <a:lnTo>
                    <a:pt x="2799" y="58"/>
                  </a:lnTo>
                  <a:lnTo>
                    <a:pt x="2587" y="97"/>
                  </a:lnTo>
                  <a:lnTo>
                    <a:pt x="2374" y="155"/>
                  </a:lnTo>
                  <a:lnTo>
                    <a:pt x="2162" y="232"/>
                  </a:lnTo>
                  <a:lnTo>
                    <a:pt x="1930" y="309"/>
                  </a:lnTo>
                  <a:lnTo>
                    <a:pt x="1718" y="425"/>
                  </a:lnTo>
                  <a:lnTo>
                    <a:pt x="1506" y="541"/>
                  </a:lnTo>
                  <a:lnTo>
                    <a:pt x="1294" y="676"/>
                  </a:lnTo>
                  <a:lnTo>
                    <a:pt x="1062" y="830"/>
                  </a:lnTo>
                  <a:lnTo>
                    <a:pt x="850" y="1004"/>
                  </a:lnTo>
                  <a:lnTo>
                    <a:pt x="637" y="1197"/>
                  </a:lnTo>
                  <a:lnTo>
                    <a:pt x="425" y="1409"/>
                  </a:lnTo>
                  <a:lnTo>
                    <a:pt x="213" y="1660"/>
                  </a:lnTo>
                  <a:lnTo>
                    <a:pt x="0" y="1911"/>
                  </a:lnTo>
                  <a:lnTo>
                    <a:pt x="0" y="1911"/>
                  </a:lnTo>
                  <a:lnTo>
                    <a:pt x="213" y="1660"/>
                  </a:lnTo>
                  <a:lnTo>
                    <a:pt x="425" y="1409"/>
                  </a:lnTo>
                  <a:lnTo>
                    <a:pt x="637" y="1197"/>
                  </a:lnTo>
                  <a:lnTo>
                    <a:pt x="850" y="1004"/>
                  </a:lnTo>
                  <a:lnTo>
                    <a:pt x="1062" y="830"/>
                  </a:lnTo>
                  <a:lnTo>
                    <a:pt x="1294" y="676"/>
                  </a:lnTo>
                  <a:lnTo>
                    <a:pt x="1506" y="541"/>
                  </a:lnTo>
                  <a:lnTo>
                    <a:pt x="1718" y="425"/>
                  </a:lnTo>
                  <a:lnTo>
                    <a:pt x="1930" y="309"/>
                  </a:lnTo>
                  <a:lnTo>
                    <a:pt x="2162" y="232"/>
                  </a:lnTo>
                  <a:lnTo>
                    <a:pt x="2374" y="155"/>
                  </a:lnTo>
                  <a:lnTo>
                    <a:pt x="2587" y="97"/>
                  </a:lnTo>
                  <a:lnTo>
                    <a:pt x="2799" y="58"/>
                  </a:lnTo>
                  <a:lnTo>
                    <a:pt x="3011" y="19"/>
                  </a:lnTo>
                  <a:lnTo>
                    <a:pt x="3224" y="19"/>
                  </a:lnTo>
                  <a:lnTo>
                    <a:pt x="343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13"/>
            <p:cNvSpPr/>
            <p:nvPr/>
          </p:nvSpPr>
          <p:spPr>
            <a:xfrm>
              <a:off x="5197950" y="452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13"/>
            <p:cNvSpPr/>
            <p:nvPr/>
          </p:nvSpPr>
          <p:spPr>
            <a:xfrm>
              <a:off x="5283850" y="4454400"/>
              <a:ext cx="83975" cy="97975"/>
            </a:xfrm>
            <a:custGeom>
              <a:avLst/>
              <a:gdLst/>
              <a:ahLst/>
              <a:cxnLst/>
              <a:rect l="l" t="t" r="r" b="b"/>
              <a:pathLst>
                <a:path w="3359" h="3919" fill="none" extrusionOk="0">
                  <a:moveTo>
                    <a:pt x="3359" y="0"/>
                  </a:moveTo>
                  <a:lnTo>
                    <a:pt x="3359" y="0"/>
                  </a:lnTo>
                  <a:lnTo>
                    <a:pt x="3359" y="0"/>
                  </a:lnTo>
                  <a:lnTo>
                    <a:pt x="2992" y="97"/>
                  </a:lnTo>
                  <a:lnTo>
                    <a:pt x="2645" y="232"/>
                  </a:lnTo>
                  <a:lnTo>
                    <a:pt x="2317" y="386"/>
                  </a:lnTo>
                  <a:lnTo>
                    <a:pt x="2008" y="579"/>
                  </a:lnTo>
                  <a:lnTo>
                    <a:pt x="1718" y="772"/>
                  </a:lnTo>
                  <a:lnTo>
                    <a:pt x="1429" y="985"/>
                  </a:lnTo>
                  <a:lnTo>
                    <a:pt x="1178" y="1236"/>
                  </a:lnTo>
                  <a:lnTo>
                    <a:pt x="946" y="1487"/>
                  </a:lnTo>
                  <a:lnTo>
                    <a:pt x="734" y="1757"/>
                  </a:lnTo>
                  <a:lnTo>
                    <a:pt x="541" y="2046"/>
                  </a:lnTo>
                  <a:lnTo>
                    <a:pt x="387" y="2336"/>
                  </a:lnTo>
                  <a:lnTo>
                    <a:pt x="251" y="2645"/>
                  </a:lnTo>
                  <a:lnTo>
                    <a:pt x="155" y="2953"/>
                  </a:lnTo>
                  <a:lnTo>
                    <a:pt x="78" y="3262"/>
                  </a:lnTo>
                  <a:lnTo>
                    <a:pt x="20" y="3590"/>
                  </a:lnTo>
                  <a:lnTo>
                    <a:pt x="1" y="3918"/>
                  </a:lnTo>
                  <a:lnTo>
                    <a:pt x="1" y="3918"/>
                  </a:lnTo>
                  <a:lnTo>
                    <a:pt x="20" y="3590"/>
                  </a:lnTo>
                  <a:lnTo>
                    <a:pt x="78" y="3262"/>
                  </a:lnTo>
                  <a:lnTo>
                    <a:pt x="155" y="2953"/>
                  </a:lnTo>
                  <a:lnTo>
                    <a:pt x="251" y="2645"/>
                  </a:lnTo>
                  <a:lnTo>
                    <a:pt x="387" y="2336"/>
                  </a:lnTo>
                  <a:lnTo>
                    <a:pt x="541" y="2046"/>
                  </a:lnTo>
                  <a:lnTo>
                    <a:pt x="734" y="1757"/>
                  </a:lnTo>
                  <a:lnTo>
                    <a:pt x="946" y="1487"/>
                  </a:lnTo>
                  <a:lnTo>
                    <a:pt x="1178" y="1236"/>
                  </a:lnTo>
                  <a:lnTo>
                    <a:pt x="1429" y="985"/>
                  </a:lnTo>
                  <a:lnTo>
                    <a:pt x="1718" y="772"/>
                  </a:lnTo>
                  <a:lnTo>
                    <a:pt x="2008" y="579"/>
                  </a:lnTo>
                  <a:lnTo>
                    <a:pt x="2317" y="386"/>
                  </a:lnTo>
                  <a:lnTo>
                    <a:pt x="2645" y="232"/>
                  </a:lnTo>
                  <a:lnTo>
                    <a:pt x="2992" y="97"/>
                  </a:lnTo>
                  <a:lnTo>
                    <a:pt x="3359" y="0"/>
                  </a:lnTo>
                  <a:lnTo>
                    <a:pt x="335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13"/>
            <p:cNvSpPr/>
            <p:nvPr/>
          </p:nvSpPr>
          <p:spPr>
            <a:xfrm>
              <a:off x="4982275" y="4665250"/>
              <a:ext cx="519700" cy="193525"/>
            </a:xfrm>
            <a:custGeom>
              <a:avLst/>
              <a:gdLst/>
              <a:ahLst/>
              <a:cxnLst/>
              <a:rect l="l" t="t" r="r" b="b"/>
              <a:pathLst>
                <a:path w="20788" h="7741" extrusionOk="0">
                  <a:moveTo>
                    <a:pt x="0" y="7741"/>
                  </a:move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close/>
                  <a:moveTo>
                    <a:pt x="20" y="7741"/>
                  </a:move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39" y="7721"/>
                  </a:lnTo>
                  <a:lnTo>
                    <a:pt x="39" y="7721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36" y="7702"/>
                  </a:move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004" y="7548"/>
                  </a:lnTo>
                  <a:lnTo>
                    <a:pt x="753" y="7567"/>
                  </a:lnTo>
                  <a:lnTo>
                    <a:pt x="464" y="7605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464" y="7605"/>
                  </a:lnTo>
                  <a:lnTo>
                    <a:pt x="753" y="7567"/>
                  </a:lnTo>
                  <a:lnTo>
                    <a:pt x="1004" y="7548"/>
                  </a:lnTo>
                  <a:lnTo>
                    <a:pt x="1178" y="7528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664" y="6235"/>
                  </a:lnTo>
                  <a:lnTo>
                    <a:pt x="2432" y="6274"/>
                  </a:lnTo>
                  <a:lnTo>
                    <a:pt x="2201" y="6351"/>
                  </a:lnTo>
                  <a:lnTo>
                    <a:pt x="1988" y="6467"/>
                  </a:lnTo>
                  <a:lnTo>
                    <a:pt x="1873" y="6544"/>
                  </a:lnTo>
                  <a:lnTo>
                    <a:pt x="1776" y="6640"/>
                  </a:lnTo>
                  <a:lnTo>
                    <a:pt x="1680" y="6737"/>
                  </a:lnTo>
                  <a:lnTo>
                    <a:pt x="1583" y="6853"/>
                  </a:lnTo>
                  <a:lnTo>
                    <a:pt x="1506" y="6988"/>
                  </a:lnTo>
                  <a:lnTo>
                    <a:pt x="1429" y="7142"/>
                  </a:lnTo>
                  <a:lnTo>
                    <a:pt x="1352" y="7316"/>
                  </a:lnTo>
                  <a:lnTo>
                    <a:pt x="1294" y="7490"/>
                  </a:lnTo>
                  <a:lnTo>
                    <a:pt x="1294" y="7490"/>
                  </a:lnTo>
                  <a:lnTo>
                    <a:pt x="1352" y="7316"/>
                  </a:lnTo>
                  <a:lnTo>
                    <a:pt x="1429" y="7142"/>
                  </a:lnTo>
                  <a:lnTo>
                    <a:pt x="1506" y="6988"/>
                  </a:lnTo>
                  <a:lnTo>
                    <a:pt x="1583" y="6853"/>
                  </a:lnTo>
                  <a:lnTo>
                    <a:pt x="1680" y="6737"/>
                  </a:lnTo>
                  <a:lnTo>
                    <a:pt x="1776" y="6640"/>
                  </a:lnTo>
                  <a:lnTo>
                    <a:pt x="1873" y="6544"/>
                  </a:lnTo>
                  <a:lnTo>
                    <a:pt x="1988" y="6467"/>
                  </a:lnTo>
                  <a:lnTo>
                    <a:pt x="2201" y="6351"/>
                  </a:lnTo>
                  <a:lnTo>
                    <a:pt x="2432" y="6274"/>
                  </a:lnTo>
                  <a:lnTo>
                    <a:pt x="2664" y="6235"/>
                  </a:lnTo>
                  <a:lnTo>
                    <a:pt x="2876" y="6216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close/>
                  <a:moveTo>
                    <a:pt x="20749" y="4749"/>
                  </a:move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close/>
                  <a:moveTo>
                    <a:pt x="20787" y="4730"/>
                  </a:move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close/>
                  <a:moveTo>
                    <a:pt x="2703" y="3668"/>
                  </a:moveTo>
                  <a:lnTo>
                    <a:pt x="2703" y="3668"/>
                  </a:lnTo>
                  <a:lnTo>
                    <a:pt x="2703" y="3919"/>
                  </a:lnTo>
                  <a:lnTo>
                    <a:pt x="2741" y="4189"/>
                  </a:lnTo>
                  <a:lnTo>
                    <a:pt x="2799" y="4440"/>
                  </a:lnTo>
                  <a:lnTo>
                    <a:pt x="2857" y="4672"/>
                  </a:lnTo>
                  <a:lnTo>
                    <a:pt x="2934" y="4903"/>
                  </a:lnTo>
                  <a:lnTo>
                    <a:pt x="3011" y="5135"/>
                  </a:lnTo>
                  <a:lnTo>
                    <a:pt x="3204" y="5540"/>
                  </a:lnTo>
                  <a:lnTo>
                    <a:pt x="3397" y="5888"/>
                  </a:lnTo>
                  <a:lnTo>
                    <a:pt x="3552" y="6139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552" y="6139"/>
                  </a:lnTo>
                  <a:lnTo>
                    <a:pt x="3397" y="5888"/>
                  </a:lnTo>
                  <a:lnTo>
                    <a:pt x="3204" y="5540"/>
                  </a:lnTo>
                  <a:lnTo>
                    <a:pt x="3011" y="5135"/>
                  </a:lnTo>
                  <a:lnTo>
                    <a:pt x="2934" y="4903"/>
                  </a:lnTo>
                  <a:lnTo>
                    <a:pt x="2857" y="4672"/>
                  </a:lnTo>
                  <a:lnTo>
                    <a:pt x="2799" y="4440"/>
                  </a:lnTo>
                  <a:lnTo>
                    <a:pt x="2741" y="4189"/>
                  </a:lnTo>
                  <a:lnTo>
                    <a:pt x="2703" y="3919"/>
                  </a:lnTo>
                  <a:lnTo>
                    <a:pt x="2703" y="3668"/>
                  </a:lnTo>
                  <a:close/>
                  <a:moveTo>
                    <a:pt x="7895" y="2510"/>
                  </a:moveTo>
                  <a:lnTo>
                    <a:pt x="7895" y="2510"/>
                  </a:lnTo>
                  <a:lnTo>
                    <a:pt x="7895" y="2529"/>
                  </a:lnTo>
                  <a:lnTo>
                    <a:pt x="7895" y="2529"/>
                  </a:lnTo>
                  <a:lnTo>
                    <a:pt x="7895" y="2510"/>
                  </a:lnTo>
                  <a:close/>
                  <a:moveTo>
                    <a:pt x="3455" y="1892"/>
                  </a:moveTo>
                  <a:lnTo>
                    <a:pt x="3455" y="1892"/>
                  </a:lnTo>
                  <a:lnTo>
                    <a:pt x="3436" y="1912"/>
                  </a:lnTo>
                  <a:lnTo>
                    <a:pt x="3436" y="1912"/>
                  </a:lnTo>
                  <a:lnTo>
                    <a:pt x="3455" y="1892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806" y="1275"/>
                  </a:lnTo>
                  <a:lnTo>
                    <a:pt x="4613" y="1294"/>
                  </a:lnTo>
                  <a:lnTo>
                    <a:pt x="4420" y="1352"/>
                  </a:lnTo>
                  <a:lnTo>
                    <a:pt x="4227" y="1410"/>
                  </a:lnTo>
                  <a:lnTo>
                    <a:pt x="4034" y="1487"/>
                  </a:lnTo>
                  <a:lnTo>
                    <a:pt x="3841" y="1603"/>
                  </a:lnTo>
                  <a:lnTo>
                    <a:pt x="3648" y="1719"/>
                  </a:lnTo>
                  <a:lnTo>
                    <a:pt x="3475" y="1873"/>
                  </a:lnTo>
                  <a:lnTo>
                    <a:pt x="3475" y="1873"/>
                  </a:lnTo>
                  <a:lnTo>
                    <a:pt x="3648" y="1719"/>
                  </a:lnTo>
                  <a:lnTo>
                    <a:pt x="3841" y="1603"/>
                  </a:lnTo>
                  <a:lnTo>
                    <a:pt x="4034" y="1487"/>
                  </a:lnTo>
                  <a:lnTo>
                    <a:pt x="4227" y="1410"/>
                  </a:lnTo>
                  <a:lnTo>
                    <a:pt x="4420" y="1352"/>
                  </a:lnTo>
                  <a:lnTo>
                    <a:pt x="4613" y="1294"/>
                  </a:lnTo>
                  <a:lnTo>
                    <a:pt x="4806" y="1275"/>
                  </a:lnTo>
                  <a:lnTo>
                    <a:pt x="4999" y="1275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253" y="445"/>
                  </a:lnTo>
                  <a:lnTo>
                    <a:pt x="11041" y="464"/>
                  </a:lnTo>
                  <a:lnTo>
                    <a:pt x="10809" y="503"/>
                  </a:lnTo>
                  <a:lnTo>
                    <a:pt x="10597" y="541"/>
                  </a:lnTo>
                  <a:lnTo>
                    <a:pt x="10365" y="599"/>
                  </a:lnTo>
                  <a:lnTo>
                    <a:pt x="10133" y="676"/>
                  </a:lnTo>
                  <a:lnTo>
                    <a:pt x="9902" y="773"/>
                  </a:lnTo>
                  <a:lnTo>
                    <a:pt x="9689" y="869"/>
                  </a:lnTo>
                  <a:lnTo>
                    <a:pt x="9458" y="1005"/>
                  </a:lnTo>
                  <a:lnTo>
                    <a:pt x="9226" y="1140"/>
                  </a:lnTo>
                  <a:lnTo>
                    <a:pt x="8995" y="1313"/>
                  </a:lnTo>
                  <a:lnTo>
                    <a:pt x="8782" y="1506"/>
                  </a:lnTo>
                  <a:lnTo>
                    <a:pt x="8551" y="1719"/>
                  </a:lnTo>
                  <a:lnTo>
                    <a:pt x="8338" y="1950"/>
                  </a:lnTo>
                  <a:lnTo>
                    <a:pt x="8126" y="2201"/>
                  </a:lnTo>
                  <a:lnTo>
                    <a:pt x="7914" y="2491"/>
                  </a:lnTo>
                  <a:lnTo>
                    <a:pt x="7914" y="2491"/>
                  </a:lnTo>
                  <a:lnTo>
                    <a:pt x="8126" y="2201"/>
                  </a:lnTo>
                  <a:lnTo>
                    <a:pt x="8338" y="1950"/>
                  </a:lnTo>
                  <a:lnTo>
                    <a:pt x="8551" y="1719"/>
                  </a:lnTo>
                  <a:lnTo>
                    <a:pt x="8782" y="1506"/>
                  </a:lnTo>
                  <a:lnTo>
                    <a:pt x="8995" y="1313"/>
                  </a:lnTo>
                  <a:lnTo>
                    <a:pt x="9226" y="1140"/>
                  </a:lnTo>
                  <a:lnTo>
                    <a:pt x="9458" y="1005"/>
                  </a:lnTo>
                  <a:lnTo>
                    <a:pt x="9689" y="869"/>
                  </a:lnTo>
                  <a:lnTo>
                    <a:pt x="9902" y="773"/>
                  </a:lnTo>
                  <a:lnTo>
                    <a:pt x="10133" y="676"/>
                  </a:lnTo>
                  <a:lnTo>
                    <a:pt x="10365" y="599"/>
                  </a:lnTo>
                  <a:lnTo>
                    <a:pt x="10597" y="541"/>
                  </a:lnTo>
                  <a:lnTo>
                    <a:pt x="10809" y="503"/>
                  </a:lnTo>
                  <a:lnTo>
                    <a:pt x="11041" y="464"/>
                  </a:lnTo>
                  <a:lnTo>
                    <a:pt x="11253" y="445"/>
                  </a:lnTo>
                  <a:lnTo>
                    <a:pt x="11465" y="44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6773" y="20"/>
                  </a:lnTo>
                  <a:lnTo>
                    <a:pt x="16406" y="59"/>
                  </a:lnTo>
                  <a:lnTo>
                    <a:pt x="16039" y="155"/>
                  </a:lnTo>
                  <a:lnTo>
                    <a:pt x="15673" y="290"/>
                  </a:lnTo>
                  <a:lnTo>
                    <a:pt x="15306" y="464"/>
                  </a:lnTo>
                  <a:lnTo>
                    <a:pt x="14920" y="676"/>
                  </a:lnTo>
                  <a:lnTo>
                    <a:pt x="14553" y="927"/>
                  </a:lnTo>
                  <a:lnTo>
                    <a:pt x="14187" y="1236"/>
                  </a:lnTo>
                  <a:lnTo>
                    <a:pt x="14187" y="1236"/>
                  </a:lnTo>
                  <a:lnTo>
                    <a:pt x="14553" y="927"/>
                  </a:lnTo>
                  <a:lnTo>
                    <a:pt x="14920" y="676"/>
                  </a:lnTo>
                  <a:lnTo>
                    <a:pt x="15306" y="464"/>
                  </a:lnTo>
                  <a:lnTo>
                    <a:pt x="15673" y="290"/>
                  </a:lnTo>
                  <a:lnTo>
                    <a:pt x="16039" y="155"/>
                  </a:lnTo>
                  <a:lnTo>
                    <a:pt x="16406" y="59"/>
                  </a:lnTo>
                  <a:lnTo>
                    <a:pt x="16773" y="20"/>
                  </a:lnTo>
                  <a:lnTo>
                    <a:pt x="17120" y="1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7120" y="1"/>
                  </a:lnTo>
                  <a:lnTo>
                    <a:pt x="17140" y="1"/>
                  </a:lnTo>
                  <a:lnTo>
                    <a:pt x="17140" y="1"/>
                  </a:lnTo>
                  <a:lnTo>
                    <a:pt x="171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13"/>
            <p:cNvSpPr/>
            <p:nvPr/>
          </p:nvSpPr>
          <p:spPr>
            <a:xfrm>
              <a:off x="4982275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13"/>
            <p:cNvSpPr/>
            <p:nvPr/>
          </p:nvSpPr>
          <p:spPr>
            <a:xfrm>
              <a:off x="4982750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13"/>
            <p:cNvSpPr/>
            <p:nvPr/>
          </p:nvSpPr>
          <p:spPr>
            <a:xfrm>
              <a:off x="4983250" y="4857775"/>
              <a:ext cx="1950" cy="525"/>
            </a:xfrm>
            <a:custGeom>
              <a:avLst/>
              <a:gdLst/>
              <a:ahLst/>
              <a:cxnLst/>
              <a:rect l="l" t="t" r="r" b="b"/>
              <a:pathLst>
                <a:path w="78" h="21" fill="none" extrusionOk="0">
                  <a:moveTo>
                    <a:pt x="77" y="1"/>
                  </a:moveTo>
                  <a:lnTo>
                    <a:pt x="77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13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13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13"/>
            <p:cNvSpPr/>
            <p:nvPr/>
          </p:nvSpPr>
          <p:spPr>
            <a:xfrm>
              <a:off x="4985650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13"/>
            <p:cNvSpPr/>
            <p:nvPr/>
          </p:nvSpPr>
          <p:spPr>
            <a:xfrm>
              <a:off x="4985650" y="4853450"/>
              <a:ext cx="26075" cy="4350"/>
            </a:xfrm>
            <a:custGeom>
              <a:avLst/>
              <a:gdLst/>
              <a:ahLst/>
              <a:cxnLst/>
              <a:rect l="l" t="t" r="r" b="b"/>
              <a:pathLst>
                <a:path w="1043" h="174" fill="none" extrusionOk="0">
                  <a:moveTo>
                    <a:pt x="1043" y="0"/>
                  </a:moveTo>
                  <a:lnTo>
                    <a:pt x="1043" y="0"/>
                  </a:lnTo>
                  <a:lnTo>
                    <a:pt x="869" y="20"/>
                  </a:lnTo>
                  <a:lnTo>
                    <a:pt x="618" y="39"/>
                  </a:lnTo>
                  <a:lnTo>
                    <a:pt x="329" y="77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29" y="77"/>
                  </a:lnTo>
                  <a:lnTo>
                    <a:pt x="618" y="39"/>
                  </a:lnTo>
                  <a:lnTo>
                    <a:pt x="869" y="20"/>
                  </a:lnTo>
                  <a:lnTo>
                    <a:pt x="104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13"/>
            <p:cNvSpPr/>
            <p:nvPr/>
          </p:nvSpPr>
          <p:spPr>
            <a:xfrm>
              <a:off x="5011700" y="485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13"/>
            <p:cNvSpPr/>
            <p:nvPr/>
          </p:nvSpPr>
          <p:spPr>
            <a:xfrm>
              <a:off x="5014600" y="4820625"/>
              <a:ext cx="39600" cy="31875"/>
            </a:xfrm>
            <a:custGeom>
              <a:avLst/>
              <a:gdLst/>
              <a:ahLst/>
              <a:cxnLst/>
              <a:rect l="l" t="t" r="r" b="b"/>
              <a:pathLst>
                <a:path w="1584" h="1275" fill="none" extrusionOk="0">
                  <a:moveTo>
                    <a:pt x="1583" y="1"/>
                  </a:moveTo>
                  <a:lnTo>
                    <a:pt x="1583" y="1"/>
                  </a:lnTo>
                  <a:lnTo>
                    <a:pt x="1371" y="20"/>
                  </a:lnTo>
                  <a:lnTo>
                    <a:pt x="1139" y="59"/>
                  </a:lnTo>
                  <a:lnTo>
                    <a:pt x="908" y="136"/>
                  </a:lnTo>
                  <a:lnTo>
                    <a:pt x="695" y="252"/>
                  </a:lnTo>
                  <a:lnTo>
                    <a:pt x="580" y="329"/>
                  </a:lnTo>
                  <a:lnTo>
                    <a:pt x="483" y="425"/>
                  </a:lnTo>
                  <a:lnTo>
                    <a:pt x="387" y="522"/>
                  </a:lnTo>
                  <a:lnTo>
                    <a:pt x="290" y="638"/>
                  </a:lnTo>
                  <a:lnTo>
                    <a:pt x="213" y="773"/>
                  </a:lnTo>
                  <a:lnTo>
                    <a:pt x="136" y="927"/>
                  </a:lnTo>
                  <a:lnTo>
                    <a:pt x="59" y="1101"/>
                  </a:lnTo>
                  <a:lnTo>
                    <a:pt x="1" y="1275"/>
                  </a:lnTo>
                  <a:lnTo>
                    <a:pt x="1" y="1275"/>
                  </a:lnTo>
                  <a:lnTo>
                    <a:pt x="59" y="1101"/>
                  </a:lnTo>
                  <a:lnTo>
                    <a:pt x="136" y="927"/>
                  </a:lnTo>
                  <a:lnTo>
                    <a:pt x="213" y="773"/>
                  </a:lnTo>
                  <a:lnTo>
                    <a:pt x="290" y="638"/>
                  </a:lnTo>
                  <a:lnTo>
                    <a:pt x="387" y="522"/>
                  </a:lnTo>
                  <a:lnTo>
                    <a:pt x="483" y="425"/>
                  </a:lnTo>
                  <a:lnTo>
                    <a:pt x="580" y="329"/>
                  </a:lnTo>
                  <a:lnTo>
                    <a:pt x="695" y="252"/>
                  </a:lnTo>
                  <a:lnTo>
                    <a:pt x="908" y="136"/>
                  </a:lnTo>
                  <a:lnTo>
                    <a:pt x="1139" y="59"/>
                  </a:lnTo>
                  <a:lnTo>
                    <a:pt x="1371" y="20"/>
                  </a:lnTo>
                  <a:lnTo>
                    <a:pt x="158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13"/>
            <p:cNvSpPr/>
            <p:nvPr/>
          </p:nvSpPr>
          <p:spPr>
            <a:xfrm>
              <a:off x="5054175" y="482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13"/>
            <p:cNvSpPr/>
            <p:nvPr/>
          </p:nvSpPr>
          <p:spPr>
            <a:xfrm>
              <a:off x="5500975" y="478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13"/>
            <p:cNvSpPr/>
            <p:nvPr/>
          </p:nvSpPr>
          <p:spPr>
            <a:xfrm>
              <a:off x="5501950" y="478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13"/>
            <p:cNvSpPr/>
            <p:nvPr/>
          </p:nvSpPr>
          <p:spPr>
            <a:xfrm>
              <a:off x="5049825" y="4756950"/>
              <a:ext cx="25125" cy="67575"/>
            </a:xfrm>
            <a:custGeom>
              <a:avLst/>
              <a:gdLst/>
              <a:ahLst/>
              <a:cxnLst/>
              <a:rect l="l" t="t" r="r" b="b"/>
              <a:pathLst>
                <a:path w="1005" h="2703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51"/>
                  </a:lnTo>
                  <a:lnTo>
                    <a:pt x="39" y="521"/>
                  </a:lnTo>
                  <a:lnTo>
                    <a:pt x="97" y="772"/>
                  </a:lnTo>
                  <a:lnTo>
                    <a:pt x="155" y="1004"/>
                  </a:lnTo>
                  <a:lnTo>
                    <a:pt x="232" y="1235"/>
                  </a:lnTo>
                  <a:lnTo>
                    <a:pt x="309" y="1467"/>
                  </a:lnTo>
                  <a:lnTo>
                    <a:pt x="502" y="1872"/>
                  </a:lnTo>
                  <a:lnTo>
                    <a:pt x="695" y="2220"/>
                  </a:lnTo>
                  <a:lnTo>
                    <a:pt x="850" y="2471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850" y="2471"/>
                  </a:lnTo>
                  <a:lnTo>
                    <a:pt x="695" y="2220"/>
                  </a:lnTo>
                  <a:lnTo>
                    <a:pt x="502" y="1872"/>
                  </a:lnTo>
                  <a:lnTo>
                    <a:pt x="309" y="1467"/>
                  </a:lnTo>
                  <a:lnTo>
                    <a:pt x="232" y="1235"/>
                  </a:lnTo>
                  <a:lnTo>
                    <a:pt x="155" y="1004"/>
                  </a:lnTo>
                  <a:lnTo>
                    <a:pt x="97" y="772"/>
                  </a:lnTo>
                  <a:lnTo>
                    <a:pt x="39" y="521"/>
                  </a:lnTo>
                  <a:lnTo>
                    <a:pt x="1" y="251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13"/>
            <p:cNvSpPr/>
            <p:nvPr/>
          </p:nvSpPr>
          <p:spPr>
            <a:xfrm>
              <a:off x="5179625" y="47279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13"/>
            <p:cNvSpPr/>
            <p:nvPr/>
          </p:nvSpPr>
          <p:spPr>
            <a:xfrm>
              <a:off x="5068175" y="4712550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13"/>
            <p:cNvSpPr/>
            <p:nvPr/>
          </p:nvSpPr>
          <p:spPr>
            <a:xfrm>
              <a:off x="5069125" y="4697100"/>
              <a:ext cx="38150" cy="15000"/>
            </a:xfrm>
            <a:custGeom>
              <a:avLst/>
              <a:gdLst/>
              <a:ahLst/>
              <a:cxnLst/>
              <a:rect l="l" t="t" r="r" b="b"/>
              <a:pathLst>
                <a:path w="1526" h="600" fill="none" extrusionOk="0">
                  <a:moveTo>
                    <a:pt x="1525" y="1"/>
                  </a:moveTo>
                  <a:lnTo>
                    <a:pt x="1525" y="1"/>
                  </a:lnTo>
                  <a:lnTo>
                    <a:pt x="1332" y="1"/>
                  </a:lnTo>
                  <a:lnTo>
                    <a:pt x="1139" y="20"/>
                  </a:lnTo>
                  <a:lnTo>
                    <a:pt x="946" y="78"/>
                  </a:lnTo>
                  <a:lnTo>
                    <a:pt x="753" y="136"/>
                  </a:lnTo>
                  <a:lnTo>
                    <a:pt x="560" y="213"/>
                  </a:lnTo>
                  <a:lnTo>
                    <a:pt x="367" y="329"/>
                  </a:lnTo>
                  <a:lnTo>
                    <a:pt x="174" y="445"/>
                  </a:lnTo>
                  <a:lnTo>
                    <a:pt x="1" y="599"/>
                  </a:lnTo>
                  <a:lnTo>
                    <a:pt x="1" y="599"/>
                  </a:lnTo>
                  <a:lnTo>
                    <a:pt x="174" y="445"/>
                  </a:lnTo>
                  <a:lnTo>
                    <a:pt x="367" y="329"/>
                  </a:lnTo>
                  <a:lnTo>
                    <a:pt x="560" y="213"/>
                  </a:lnTo>
                  <a:lnTo>
                    <a:pt x="753" y="136"/>
                  </a:lnTo>
                  <a:lnTo>
                    <a:pt x="946" y="78"/>
                  </a:lnTo>
                  <a:lnTo>
                    <a:pt x="1139" y="20"/>
                  </a:lnTo>
                  <a:lnTo>
                    <a:pt x="1332" y="1"/>
                  </a:lnTo>
                  <a:lnTo>
                    <a:pt x="15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13"/>
            <p:cNvSpPr/>
            <p:nvPr/>
          </p:nvSpPr>
          <p:spPr>
            <a:xfrm>
              <a:off x="5107250" y="469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13"/>
            <p:cNvSpPr/>
            <p:nvPr/>
          </p:nvSpPr>
          <p:spPr>
            <a:xfrm>
              <a:off x="5180100" y="4676350"/>
              <a:ext cx="88825" cy="51175"/>
            </a:xfrm>
            <a:custGeom>
              <a:avLst/>
              <a:gdLst/>
              <a:ahLst/>
              <a:cxnLst/>
              <a:rect l="l" t="t" r="r" b="b"/>
              <a:pathLst>
                <a:path w="3553" h="2047" fill="none" extrusionOk="0">
                  <a:moveTo>
                    <a:pt x="3552" y="1"/>
                  </a:moveTo>
                  <a:lnTo>
                    <a:pt x="3552" y="1"/>
                  </a:lnTo>
                  <a:lnTo>
                    <a:pt x="3340" y="1"/>
                  </a:lnTo>
                  <a:lnTo>
                    <a:pt x="3128" y="20"/>
                  </a:lnTo>
                  <a:lnTo>
                    <a:pt x="2896" y="59"/>
                  </a:lnTo>
                  <a:lnTo>
                    <a:pt x="2684" y="97"/>
                  </a:lnTo>
                  <a:lnTo>
                    <a:pt x="2452" y="155"/>
                  </a:lnTo>
                  <a:lnTo>
                    <a:pt x="2220" y="232"/>
                  </a:lnTo>
                  <a:lnTo>
                    <a:pt x="1989" y="329"/>
                  </a:lnTo>
                  <a:lnTo>
                    <a:pt x="1776" y="425"/>
                  </a:lnTo>
                  <a:lnTo>
                    <a:pt x="1545" y="561"/>
                  </a:lnTo>
                  <a:lnTo>
                    <a:pt x="1313" y="696"/>
                  </a:lnTo>
                  <a:lnTo>
                    <a:pt x="1082" y="869"/>
                  </a:lnTo>
                  <a:lnTo>
                    <a:pt x="869" y="1062"/>
                  </a:lnTo>
                  <a:lnTo>
                    <a:pt x="638" y="1275"/>
                  </a:lnTo>
                  <a:lnTo>
                    <a:pt x="425" y="1506"/>
                  </a:lnTo>
                  <a:lnTo>
                    <a:pt x="213" y="1757"/>
                  </a:lnTo>
                  <a:lnTo>
                    <a:pt x="1" y="2047"/>
                  </a:lnTo>
                  <a:lnTo>
                    <a:pt x="1" y="2047"/>
                  </a:lnTo>
                  <a:lnTo>
                    <a:pt x="213" y="1757"/>
                  </a:lnTo>
                  <a:lnTo>
                    <a:pt x="425" y="1506"/>
                  </a:lnTo>
                  <a:lnTo>
                    <a:pt x="638" y="1275"/>
                  </a:lnTo>
                  <a:lnTo>
                    <a:pt x="869" y="1062"/>
                  </a:lnTo>
                  <a:lnTo>
                    <a:pt x="1082" y="869"/>
                  </a:lnTo>
                  <a:lnTo>
                    <a:pt x="1313" y="696"/>
                  </a:lnTo>
                  <a:lnTo>
                    <a:pt x="1545" y="561"/>
                  </a:lnTo>
                  <a:lnTo>
                    <a:pt x="1776" y="425"/>
                  </a:lnTo>
                  <a:lnTo>
                    <a:pt x="1989" y="329"/>
                  </a:lnTo>
                  <a:lnTo>
                    <a:pt x="2220" y="232"/>
                  </a:lnTo>
                  <a:lnTo>
                    <a:pt x="2452" y="155"/>
                  </a:lnTo>
                  <a:lnTo>
                    <a:pt x="2684" y="97"/>
                  </a:lnTo>
                  <a:lnTo>
                    <a:pt x="2896" y="59"/>
                  </a:lnTo>
                  <a:lnTo>
                    <a:pt x="3128" y="20"/>
                  </a:lnTo>
                  <a:lnTo>
                    <a:pt x="3340" y="1"/>
                  </a:lnTo>
                  <a:lnTo>
                    <a:pt x="355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13"/>
            <p:cNvSpPr/>
            <p:nvPr/>
          </p:nvSpPr>
          <p:spPr>
            <a:xfrm>
              <a:off x="5268900" y="467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13"/>
            <p:cNvSpPr/>
            <p:nvPr/>
          </p:nvSpPr>
          <p:spPr>
            <a:xfrm>
              <a:off x="5336925" y="4665250"/>
              <a:ext cx="73375" cy="30925"/>
            </a:xfrm>
            <a:custGeom>
              <a:avLst/>
              <a:gdLst/>
              <a:ahLst/>
              <a:cxnLst/>
              <a:rect l="l" t="t" r="r" b="b"/>
              <a:pathLst>
                <a:path w="2935" h="1237" fill="none" extrusionOk="0">
                  <a:moveTo>
                    <a:pt x="2934" y="1"/>
                  </a:moveTo>
                  <a:lnTo>
                    <a:pt x="2934" y="1"/>
                  </a:lnTo>
                  <a:lnTo>
                    <a:pt x="2587" y="20"/>
                  </a:lnTo>
                  <a:lnTo>
                    <a:pt x="2220" y="59"/>
                  </a:lnTo>
                  <a:lnTo>
                    <a:pt x="1853" y="155"/>
                  </a:lnTo>
                  <a:lnTo>
                    <a:pt x="1487" y="290"/>
                  </a:lnTo>
                  <a:lnTo>
                    <a:pt x="1120" y="464"/>
                  </a:lnTo>
                  <a:lnTo>
                    <a:pt x="734" y="676"/>
                  </a:lnTo>
                  <a:lnTo>
                    <a:pt x="367" y="927"/>
                  </a:lnTo>
                  <a:lnTo>
                    <a:pt x="1" y="1236"/>
                  </a:lnTo>
                  <a:lnTo>
                    <a:pt x="1" y="1236"/>
                  </a:lnTo>
                  <a:lnTo>
                    <a:pt x="367" y="927"/>
                  </a:lnTo>
                  <a:lnTo>
                    <a:pt x="734" y="676"/>
                  </a:lnTo>
                  <a:lnTo>
                    <a:pt x="1120" y="464"/>
                  </a:lnTo>
                  <a:lnTo>
                    <a:pt x="1487" y="290"/>
                  </a:lnTo>
                  <a:lnTo>
                    <a:pt x="1853" y="155"/>
                  </a:lnTo>
                  <a:lnTo>
                    <a:pt x="2220" y="59"/>
                  </a:lnTo>
                  <a:lnTo>
                    <a:pt x="2587" y="20"/>
                  </a:lnTo>
                  <a:lnTo>
                    <a:pt x="293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13"/>
            <p:cNvSpPr/>
            <p:nvPr/>
          </p:nvSpPr>
          <p:spPr>
            <a:xfrm>
              <a:off x="5410275" y="46652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13"/>
            <p:cNvSpPr/>
            <p:nvPr/>
          </p:nvSpPr>
          <p:spPr>
            <a:xfrm>
              <a:off x="5500975" y="4784450"/>
              <a:ext cx="170850" cy="91225"/>
            </a:xfrm>
            <a:custGeom>
              <a:avLst/>
              <a:gdLst/>
              <a:ahLst/>
              <a:cxnLst/>
              <a:rect l="l" t="t" r="r" b="b"/>
              <a:pathLst>
                <a:path w="6834" h="3649" extrusionOk="0">
                  <a:moveTo>
                    <a:pt x="6814" y="3455"/>
                  </a:moveTo>
                  <a:lnTo>
                    <a:pt x="6814" y="3455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14" y="34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321" y="1274"/>
                  </a:lnTo>
                  <a:lnTo>
                    <a:pt x="2935" y="1332"/>
                  </a:lnTo>
                  <a:lnTo>
                    <a:pt x="2510" y="1448"/>
                  </a:lnTo>
                  <a:lnTo>
                    <a:pt x="2066" y="1602"/>
                  </a:lnTo>
                  <a:lnTo>
                    <a:pt x="2066" y="1602"/>
                  </a:lnTo>
                  <a:lnTo>
                    <a:pt x="2510" y="1448"/>
                  </a:lnTo>
                  <a:lnTo>
                    <a:pt x="2935" y="1332"/>
                  </a:lnTo>
                  <a:lnTo>
                    <a:pt x="3321" y="1274"/>
                  </a:lnTo>
                  <a:lnTo>
                    <a:pt x="3687" y="12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13"/>
            <p:cNvSpPr/>
            <p:nvPr/>
          </p:nvSpPr>
          <p:spPr>
            <a:xfrm>
              <a:off x="5671325" y="4870825"/>
              <a:ext cx="500" cy="4850"/>
            </a:xfrm>
            <a:custGeom>
              <a:avLst/>
              <a:gdLst/>
              <a:ahLst/>
              <a:cxnLst/>
              <a:rect l="l" t="t" r="r" b="b"/>
              <a:pathLst>
                <a:path w="20" h="19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13"/>
            <p:cNvSpPr/>
            <p:nvPr/>
          </p:nvSpPr>
          <p:spPr>
            <a:xfrm>
              <a:off x="5552625" y="4815800"/>
              <a:ext cx="40550" cy="8725"/>
            </a:xfrm>
            <a:custGeom>
              <a:avLst/>
              <a:gdLst/>
              <a:ahLst/>
              <a:cxnLst/>
              <a:rect l="l" t="t" r="r" b="b"/>
              <a:pathLst>
                <a:path w="1622" h="349" fill="none" extrusionOk="0">
                  <a:moveTo>
                    <a:pt x="1621" y="1"/>
                  </a:moveTo>
                  <a:lnTo>
                    <a:pt x="1621" y="1"/>
                  </a:lnTo>
                  <a:lnTo>
                    <a:pt x="1255" y="20"/>
                  </a:lnTo>
                  <a:lnTo>
                    <a:pt x="869" y="78"/>
                  </a:lnTo>
                  <a:lnTo>
                    <a:pt x="444" y="194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444" y="194"/>
                  </a:lnTo>
                  <a:lnTo>
                    <a:pt x="869" y="78"/>
                  </a:lnTo>
                  <a:lnTo>
                    <a:pt x="1255" y="20"/>
                  </a:lnTo>
                  <a:lnTo>
                    <a:pt x="162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13"/>
            <p:cNvSpPr/>
            <p:nvPr/>
          </p:nvSpPr>
          <p:spPr>
            <a:xfrm>
              <a:off x="5593150" y="48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13"/>
            <p:cNvSpPr/>
            <p:nvPr/>
          </p:nvSpPr>
          <p:spPr>
            <a:xfrm>
              <a:off x="5500975" y="4784450"/>
              <a:ext cx="2450" cy="25"/>
            </a:xfrm>
            <a:custGeom>
              <a:avLst/>
              <a:gdLst/>
              <a:ahLst/>
              <a:cxnLst/>
              <a:rect l="l" t="t" r="r" b="b"/>
              <a:pathLst>
                <a:path w="98" h="1" fill="none" extrusionOk="0"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13"/>
            <p:cNvSpPr/>
            <p:nvPr/>
          </p:nvSpPr>
          <p:spPr>
            <a:xfrm>
              <a:off x="5503400" y="478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48" name="Google Shape;3348;p13"/>
          <p:cNvGrpSpPr/>
          <p:nvPr/>
        </p:nvGrpSpPr>
        <p:grpSpPr>
          <a:xfrm rot="-5400000" flipH="1">
            <a:off x="6324618" y="-977129"/>
            <a:ext cx="6100976" cy="3234435"/>
            <a:chOff x="3939550" y="4143175"/>
            <a:chExt cx="2329150" cy="1234800"/>
          </a:xfrm>
        </p:grpSpPr>
        <p:sp>
          <p:nvSpPr>
            <p:cNvPr id="3349" name="Google Shape;3349;p13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extrusionOk="0">
                  <a:moveTo>
                    <a:pt x="17506" y="0"/>
                  </a:move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13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fill="none" extrusionOk="0">
                  <a:moveTo>
                    <a:pt x="17506" y="0"/>
                  </a:moveTo>
                  <a:lnTo>
                    <a:pt x="17506" y="0"/>
                  </a:ln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276" y="3455"/>
                  </a:lnTo>
                  <a:lnTo>
                    <a:pt x="12276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888" y="9728"/>
                  </a:lnTo>
                  <a:lnTo>
                    <a:pt x="888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873" y="19321"/>
                  </a:lnTo>
                  <a:lnTo>
                    <a:pt x="1892" y="19321"/>
                  </a:lnTo>
                  <a:lnTo>
                    <a:pt x="1892" y="19321"/>
                  </a:lnTo>
                  <a:lnTo>
                    <a:pt x="1911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643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444" y="6215"/>
                  </a:lnTo>
                  <a:lnTo>
                    <a:pt x="21444" y="6215"/>
                  </a:lnTo>
                  <a:lnTo>
                    <a:pt x="21174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13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extrusionOk="0">
                  <a:moveTo>
                    <a:pt x="6350" y="1"/>
                  </a:move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13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fill="none" extrusionOk="0">
                  <a:moveTo>
                    <a:pt x="6563" y="1"/>
                  </a:moveTo>
                  <a:lnTo>
                    <a:pt x="6563" y="1"/>
                  </a:lnTo>
                  <a:lnTo>
                    <a:pt x="6563" y="1"/>
                  </a:lnTo>
                  <a:lnTo>
                    <a:pt x="6563" y="1"/>
                  </a:lnTo>
                  <a:lnTo>
                    <a:pt x="6350" y="1"/>
                  </a:ln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1851" y="4691"/>
                  </a:lnTo>
                  <a:lnTo>
                    <a:pt x="11851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lnTo>
                    <a:pt x="6582" y="1"/>
                  </a:lnTo>
                  <a:lnTo>
                    <a:pt x="6582" y="1"/>
                  </a:lnTo>
                  <a:lnTo>
                    <a:pt x="656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13"/>
            <p:cNvSpPr/>
            <p:nvPr/>
          </p:nvSpPr>
          <p:spPr>
            <a:xfrm>
              <a:off x="3988750" y="4846200"/>
              <a:ext cx="390200" cy="444925"/>
            </a:xfrm>
            <a:custGeom>
              <a:avLst/>
              <a:gdLst/>
              <a:ahLst/>
              <a:cxnLst/>
              <a:rect l="l" t="t" r="r" b="b"/>
              <a:pathLst>
                <a:path w="15608" h="17797" extrusionOk="0">
                  <a:moveTo>
                    <a:pt x="11369" y="1"/>
                  </a:move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607" y="7385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13"/>
            <p:cNvSpPr/>
            <p:nvPr/>
          </p:nvSpPr>
          <p:spPr>
            <a:xfrm>
              <a:off x="3988750" y="4846200"/>
              <a:ext cx="390400" cy="444925"/>
            </a:xfrm>
            <a:custGeom>
              <a:avLst/>
              <a:gdLst/>
              <a:ahLst/>
              <a:cxnLst/>
              <a:rect l="l" t="t" r="r" b="b"/>
              <a:pathLst>
                <a:path w="15616" h="17797" fill="none" extrusionOk="0">
                  <a:moveTo>
                    <a:pt x="11369" y="1"/>
                  </a:moveTo>
                  <a:lnTo>
                    <a:pt x="11369" y="1"/>
                  </a:ln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614" y="15712"/>
                  </a:lnTo>
                  <a:lnTo>
                    <a:pt x="4614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832" y="11678"/>
                  </a:lnTo>
                  <a:lnTo>
                    <a:pt x="11832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lnTo>
                    <a:pt x="113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13"/>
            <p:cNvSpPr/>
            <p:nvPr/>
          </p:nvSpPr>
          <p:spPr>
            <a:xfrm>
              <a:off x="4062600" y="5238975"/>
              <a:ext cx="101825" cy="52150"/>
            </a:xfrm>
            <a:custGeom>
              <a:avLst/>
              <a:gdLst/>
              <a:ahLst/>
              <a:cxnLst/>
              <a:rect l="l" t="t" r="r" b="b"/>
              <a:pathLst>
                <a:path w="4073" h="2086" extrusionOk="0">
                  <a:moveTo>
                    <a:pt x="4053" y="2047"/>
                  </a:moveTo>
                  <a:lnTo>
                    <a:pt x="4053" y="2047"/>
                  </a:lnTo>
                  <a:lnTo>
                    <a:pt x="4072" y="2085"/>
                  </a:lnTo>
                  <a:lnTo>
                    <a:pt x="4072" y="2085"/>
                  </a:lnTo>
                  <a:lnTo>
                    <a:pt x="4053" y="2047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641" y="1"/>
                  </a:lnTo>
                  <a:lnTo>
                    <a:pt x="1660" y="1"/>
                  </a:lnTo>
                  <a:lnTo>
                    <a:pt x="1660" y="1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13"/>
            <p:cNvSpPr/>
            <p:nvPr/>
          </p:nvSpPr>
          <p:spPr>
            <a:xfrm>
              <a:off x="4163925" y="5290125"/>
              <a:ext cx="500" cy="1000"/>
            </a:xfrm>
            <a:custGeom>
              <a:avLst/>
              <a:gdLst/>
              <a:ahLst/>
              <a:cxnLst/>
              <a:rect l="l" t="t" r="r" b="b"/>
              <a:pathLst>
                <a:path w="20" h="4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13"/>
            <p:cNvSpPr/>
            <p:nvPr/>
          </p:nvSpPr>
          <p:spPr>
            <a:xfrm>
              <a:off x="4062600" y="5238975"/>
              <a:ext cx="41025" cy="16925"/>
            </a:xfrm>
            <a:custGeom>
              <a:avLst/>
              <a:gdLst/>
              <a:ahLst/>
              <a:cxnLst/>
              <a:rect l="l" t="t" r="r" b="b"/>
              <a:pathLst>
                <a:path w="1641" h="677" fill="none" extrusionOk="0"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13"/>
            <p:cNvSpPr/>
            <p:nvPr/>
          </p:nvSpPr>
          <p:spPr>
            <a:xfrm>
              <a:off x="4103600" y="52389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13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extrusionOk="0">
                  <a:moveTo>
                    <a:pt x="12025" y="0"/>
                  </a:move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13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fill="none" extrusionOk="0">
                  <a:moveTo>
                    <a:pt x="12237" y="0"/>
                  </a:moveTo>
                  <a:lnTo>
                    <a:pt x="12237" y="0"/>
                  </a:lnTo>
                  <a:lnTo>
                    <a:pt x="12025" y="0"/>
                  </a:ln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7200" y="2741"/>
                  </a:lnTo>
                  <a:lnTo>
                    <a:pt x="7200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3610" y="12179"/>
                  </a:lnTo>
                  <a:lnTo>
                    <a:pt x="3610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103" y="14727"/>
                  </a:lnTo>
                  <a:lnTo>
                    <a:pt x="7103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lnTo>
                    <a:pt x="1223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13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extrusionOk="0">
                  <a:moveTo>
                    <a:pt x="26906" y="1"/>
                  </a:move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48" y="16495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13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fill="none" extrusionOk="0">
                  <a:moveTo>
                    <a:pt x="26925" y="1"/>
                  </a:moveTo>
                  <a:lnTo>
                    <a:pt x="26925" y="1"/>
                  </a:lnTo>
                  <a:lnTo>
                    <a:pt x="26906" y="1"/>
                  </a:lnTo>
                  <a:lnTo>
                    <a:pt x="26906" y="1"/>
                  </a:ln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802" y="310"/>
                  </a:lnTo>
                  <a:lnTo>
                    <a:pt x="24783" y="310"/>
                  </a:lnTo>
                  <a:lnTo>
                    <a:pt x="24783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01" y="4556"/>
                  </a:lnTo>
                  <a:lnTo>
                    <a:pt x="14901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446" y="7779"/>
                  </a:lnTo>
                  <a:lnTo>
                    <a:pt x="11408" y="7779"/>
                  </a:lnTo>
                  <a:lnTo>
                    <a:pt x="11408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173" y="20788"/>
                  </a:lnTo>
                  <a:lnTo>
                    <a:pt x="5173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224" y="29512"/>
                  </a:lnTo>
                  <a:lnTo>
                    <a:pt x="3224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29975" y="15268"/>
                  </a:lnTo>
                  <a:lnTo>
                    <a:pt x="29975" y="15268"/>
                  </a:lnTo>
                  <a:lnTo>
                    <a:pt x="30226" y="15268"/>
                  </a:lnTo>
                  <a:lnTo>
                    <a:pt x="30322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lnTo>
                    <a:pt x="26925" y="1"/>
                  </a:lnTo>
                  <a:lnTo>
                    <a:pt x="269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13"/>
            <p:cNvSpPr/>
            <p:nvPr/>
          </p:nvSpPr>
          <p:spPr>
            <a:xfrm>
              <a:off x="4774300" y="4618450"/>
              <a:ext cx="127900" cy="14025"/>
            </a:xfrm>
            <a:custGeom>
              <a:avLst/>
              <a:gdLst/>
              <a:ahLst/>
              <a:cxnLst/>
              <a:rect l="l" t="t" r="r" b="b"/>
              <a:pathLst>
                <a:path w="5116" h="561" extrusionOk="0">
                  <a:moveTo>
                    <a:pt x="5116" y="560"/>
                  </a:moveTo>
                  <a:lnTo>
                    <a:pt x="5116" y="560"/>
                  </a:lnTo>
                  <a:lnTo>
                    <a:pt x="5116" y="560"/>
                  </a:lnTo>
                  <a:lnTo>
                    <a:pt x="5116" y="560"/>
                  </a:lnTo>
                  <a:close/>
                  <a:moveTo>
                    <a:pt x="5077" y="541"/>
                  </a:moveTo>
                  <a:lnTo>
                    <a:pt x="5077" y="541"/>
                  </a:lnTo>
                  <a:lnTo>
                    <a:pt x="5096" y="541"/>
                  </a:lnTo>
                  <a:lnTo>
                    <a:pt x="5096" y="541"/>
                  </a:lnTo>
                  <a:lnTo>
                    <a:pt x="5077" y="541"/>
                  </a:lnTo>
                  <a:close/>
                  <a:moveTo>
                    <a:pt x="20" y="310"/>
                  </a:moveTo>
                  <a:lnTo>
                    <a:pt x="20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20" y="310"/>
                  </a:lnTo>
                  <a:close/>
                  <a:moveTo>
                    <a:pt x="2143" y="1"/>
                  </a:moveTo>
                  <a:lnTo>
                    <a:pt x="2143" y="1"/>
                  </a:lnTo>
                  <a:lnTo>
                    <a:pt x="1603" y="20"/>
                  </a:lnTo>
                  <a:lnTo>
                    <a:pt x="1082" y="78"/>
                  </a:lnTo>
                  <a:lnTo>
                    <a:pt x="541" y="174"/>
                  </a:lnTo>
                  <a:lnTo>
                    <a:pt x="39" y="310"/>
                  </a:lnTo>
                  <a:lnTo>
                    <a:pt x="39" y="310"/>
                  </a:lnTo>
                  <a:lnTo>
                    <a:pt x="541" y="174"/>
                  </a:lnTo>
                  <a:lnTo>
                    <a:pt x="1082" y="78"/>
                  </a:lnTo>
                  <a:lnTo>
                    <a:pt x="1603" y="20"/>
                  </a:lnTo>
                  <a:lnTo>
                    <a:pt x="2143" y="1"/>
                  </a:lnTo>
                  <a:close/>
                  <a:moveTo>
                    <a:pt x="2162" y="1"/>
                  </a:move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13"/>
            <p:cNvSpPr/>
            <p:nvPr/>
          </p:nvSpPr>
          <p:spPr>
            <a:xfrm>
              <a:off x="4902175" y="463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13"/>
            <p:cNvSpPr/>
            <p:nvPr/>
          </p:nvSpPr>
          <p:spPr>
            <a:xfrm>
              <a:off x="4901200" y="46319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13"/>
            <p:cNvSpPr/>
            <p:nvPr/>
          </p:nvSpPr>
          <p:spPr>
            <a:xfrm>
              <a:off x="4774300" y="46261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13"/>
            <p:cNvSpPr/>
            <p:nvPr/>
          </p:nvSpPr>
          <p:spPr>
            <a:xfrm>
              <a:off x="4775275" y="4618450"/>
              <a:ext cx="52625" cy="7750"/>
            </a:xfrm>
            <a:custGeom>
              <a:avLst/>
              <a:gdLst/>
              <a:ahLst/>
              <a:cxnLst/>
              <a:rect l="l" t="t" r="r" b="b"/>
              <a:pathLst>
                <a:path w="2105" h="310" fill="none" extrusionOk="0">
                  <a:moveTo>
                    <a:pt x="2104" y="1"/>
                  </a:moveTo>
                  <a:lnTo>
                    <a:pt x="2104" y="1"/>
                  </a:lnTo>
                  <a:lnTo>
                    <a:pt x="1564" y="20"/>
                  </a:lnTo>
                  <a:lnTo>
                    <a:pt x="1043" y="78"/>
                  </a:lnTo>
                  <a:lnTo>
                    <a:pt x="502" y="174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502" y="174"/>
                  </a:lnTo>
                  <a:lnTo>
                    <a:pt x="1043" y="78"/>
                  </a:lnTo>
                  <a:lnTo>
                    <a:pt x="1564" y="20"/>
                  </a:lnTo>
                  <a:lnTo>
                    <a:pt x="210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13"/>
            <p:cNvSpPr/>
            <p:nvPr/>
          </p:nvSpPr>
          <p:spPr>
            <a:xfrm>
              <a:off x="4828350" y="46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13"/>
            <p:cNvSpPr/>
            <p:nvPr/>
          </p:nvSpPr>
          <p:spPr>
            <a:xfrm>
              <a:off x="4155225" y="5356225"/>
              <a:ext cx="86400" cy="21750"/>
            </a:xfrm>
            <a:custGeom>
              <a:avLst/>
              <a:gdLst/>
              <a:ahLst/>
              <a:cxnLst/>
              <a:rect l="l" t="t" r="r" b="b"/>
              <a:pathLst>
                <a:path w="3456" h="870" extrusionOk="0">
                  <a:moveTo>
                    <a:pt x="3456" y="1"/>
                  </a:move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close/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  <a:close/>
                  <a:moveTo>
                    <a:pt x="3321" y="1"/>
                  </a:moveTo>
                  <a:lnTo>
                    <a:pt x="3321" y="1"/>
                  </a:lnTo>
                  <a:lnTo>
                    <a:pt x="3321" y="1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13"/>
            <p:cNvSpPr/>
            <p:nvPr/>
          </p:nvSpPr>
          <p:spPr>
            <a:xfrm>
              <a:off x="4241600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13"/>
            <p:cNvSpPr/>
            <p:nvPr/>
          </p:nvSpPr>
          <p:spPr>
            <a:xfrm>
              <a:off x="4155225" y="5356225"/>
              <a:ext cx="80625" cy="21750"/>
            </a:xfrm>
            <a:custGeom>
              <a:avLst/>
              <a:gdLst/>
              <a:ahLst/>
              <a:cxnLst/>
              <a:rect l="l" t="t" r="r" b="b"/>
              <a:pathLst>
                <a:path w="3225" h="870" fill="none" extrusionOk="0"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13"/>
            <p:cNvSpPr/>
            <p:nvPr/>
          </p:nvSpPr>
          <p:spPr>
            <a:xfrm>
              <a:off x="4238225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13"/>
            <p:cNvSpPr/>
            <p:nvPr/>
          </p:nvSpPr>
          <p:spPr>
            <a:xfrm>
              <a:off x="4297575" y="5011225"/>
              <a:ext cx="12575" cy="3900"/>
            </a:xfrm>
            <a:custGeom>
              <a:avLst/>
              <a:gdLst/>
              <a:ahLst/>
              <a:cxnLst/>
              <a:rect l="l" t="t" r="r" b="b"/>
              <a:pathLst>
                <a:path w="503" h="156" extrusionOk="0">
                  <a:moveTo>
                    <a:pt x="502" y="1"/>
                  </a:moveTo>
                  <a:lnTo>
                    <a:pt x="251" y="59"/>
                  </a:lnTo>
                  <a:lnTo>
                    <a:pt x="1" y="155"/>
                  </a:lnTo>
                  <a:lnTo>
                    <a:pt x="251" y="78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13"/>
            <p:cNvSpPr/>
            <p:nvPr/>
          </p:nvSpPr>
          <p:spPr>
            <a:xfrm>
              <a:off x="42942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13"/>
            <p:cNvSpPr/>
            <p:nvPr/>
          </p:nvSpPr>
          <p:spPr>
            <a:xfrm>
              <a:off x="4156675" y="5138125"/>
              <a:ext cx="126925" cy="101850"/>
            </a:xfrm>
            <a:custGeom>
              <a:avLst/>
              <a:gdLst/>
              <a:ahLst/>
              <a:cxnLst/>
              <a:rect l="l" t="t" r="r" b="b"/>
              <a:pathLst>
                <a:path w="5077" h="4074" fill="none" extrusionOk="0">
                  <a:moveTo>
                    <a:pt x="5077" y="1"/>
                  </a:moveTo>
                  <a:lnTo>
                    <a:pt x="5077" y="1"/>
                  </a:lnTo>
                  <a:lnTo>
                    <a:pt x="4807" y="1"/>
                  </a:lnTo>
                  <a:lnTo>
                    <a:pt x="4498" y="20"/>
                  </a:lnTo>
                  <a:lnTo>
                    <a:pt x="4131" y="59"/>
                  </a:lnTo>
                  <a:lnTo>
                    <a:pt x="3745" y="117"/>
                  </a:lnTo>
                  <a:lnTo>
                    <a:pt x="3340" y="194"/>
                  </a:lnTo>
                  <a:lnTo>
                    <a:pt x="2915" y="310"/>
                  </a:lnTo>
                  <a:lnTo>
                    <a:pt x="2471" y="464"/>
                  </a:lnTo>
                  <a:lnTo>
                    <a:pt x="2066" y="638"/>
                  </a:lnTo>
                  <a:lnTo>
                    <a:pt x="1854" y="754"/>
                  </a:lnTo>
                  <a:lnTo>
                    <a:pt x="1661" y="869"/>
                  </a:lnTo>
                  <a:lnTo>
                    <a:pt x="1468" y="1004"/>
                  </a:lnTo>
                  <a:lnTo>
                    <a:pt x="1275" y="1159"/>
                  </a:lnTo>
                  <a:lnTo>
                    <a:pt x="1101" y="1313"/>
                  </a:lnTo>
                  <a:lnTo>
                    <a:pt x="927" y="1487"/>
                  </a:lnTo>
                  <a:lnTo>
                    <a:pt x="773" y="1680"/>
                  </a:lnTo>
                  <a:lnTo>
                    <a:pt x="618" y="1873"/>
                  </a:lnTo>
                  <a:lnTo>
                    <a:pt x="483" y="2085"/>
                  </a:lnTo>
                  <a:lnTo>
                    <a:pt x="367" y="2317"/>
                  </a:lnTo>
                  <a:lnTo>
                    <a:pt x="252" y="2568"/>
                  </a:lnTo>
                  <a:lnTo>
                    <a:pt x="174" y="2838"/>
                  </a:lnTo>
                  <a:lnTo>
                    <a:pt x="97" y="3108"/>
                  </a:lnTo>
                  <a:lnTo>
                    <a:pt x="39" y="3417"/>
                  </a:lnTo>
                  <a:lnTo>
                    <a:pt x="20" y="3726"/>
                  </a:lnTo>
                  <a:lnTo>
                    <a:pt x="1" y="4073"/>
                  </a:lnTo>
                  <a:lnTo>
                    <a:pt x="1" y="4073"/>
                  </a:lnTo>
                  <a:lnTo>
                    <a:pt x="20" y="3726"/>
                  </a:lnTo>
                  <a:lnTo>
                    <a:pt x="39" y="3417"/>
                  </a:lnTo>
                  <a:lnTo>
                    <a:pt x="97" y="3108"/>
                  </a:lnTo>
                  <a:lnTo>
                    <a:pt x="174" y="2838"/>
                  </a:lnTo>
                  <a:lnTo>
                    <a:pt x="252" y="2568"/>
                  </a:lnTo>
                  <a:lnTo>
                    <a:pt x="367" y="2317"/>
                  </a:lnTo>
                  <a:lnTo>
                    <a:pt x="483" y="2085"/>
                  </a:lnTo>
                  <a:lnTo>
                    <a:pt x="618" y="1873"/>
                  </a:lnTo>
                  <a:lnTo>
                    <a:pt x="773" y="1680"/>
                  </a:lnTo>
                  <a:lnTo>
                    <a:pt x="927" y="1487"/>
                  </a:lnTo>
                  <a:lnTo>
                    <a:pt x="1101" y="1313"/>
                  </a:lnTo>
                  <a:lnTo>
                    <a:pt x="1275" y="1159"/>
                  </a:lnTo>
                  <a:lnTo>
                    <a:pt x="1468" y="1004"/>
                  </a:lnTo>
                  <a:lnTo>
                    <a:pt x="1661" y="869"/>
                  </a:lnTo>
                  <a:lnTo>
                    <a:pt x="1854" y="754"/>
                  </a:lnTo>
                  <a:lnTo>
                    <a:pt x="2066" y="638"/>
                  </a:lnTo>
                  <a:lnTo>
                    <a:pt x="2471" y="464"/>
                  </a:lnTo>
                  <a:lnTo>
                    <a:pt x="2915" y="310"/>
                  </a:lnTo>
                  <a:lnTo>
                    <a:pt x="3340" y="194"/>
                  </a:lnTo>
                  <a:lnTo>
                    <a:pt x="3745" y="117"/>
                  </a:lnTo>
                  <a:lnTo>
                    <a:pt x="4131" y="59"/>
                  </a:lnTo>
                  <a:lnTo>
                    <a:pt x="4498" y="20"/>
                  </a:lnTo>
                  <a:lnTo>
                    <a:pt x="4807" y="1"/>
                  </a:lnTo>
                  <a:lnTo>
                    <a:pt x="50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13"/>
            <p:cNvSpPr/>
            <p:nvPr/>
          </p:nvSpPr>
          <p:spPr>
            <a:xfrm>
              <a:off x="4283575" y="51381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13"/>
            <p:cNvSpPr/>
            <p:nvPr/>
          </p:nvSpPr>
          <p:spPr>
            <a:xfrm>
              <a:off x="42860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13"/>
            <p:cNvSpPr/>
            <p:nvPr/>
          </p:nvSpPr>
          <p:spPr>
            <a:xfrm>
              <a:off x="4379125" y="503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13"/>
            <p:cNvSpPr/>
            <p:nvPr/>
          </p:nvSpPr>
          <p:spPr>
            <a:xfrm>
              <a:off x="4378650" y="503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13"/>
            <p:cNvSpPr/>
            <p:nvPr/>
          </p:nvSpPr>
          <p:spPr>
            <a:xfrm>
              <a:off x="4258975" y="5010275"/>
              <a:ext cx="63225" cy="60800"/>
            </a:xfrm>
            <a:custGeom>
              <a:avLst/>
              <a:gdLst/>
              <a:ahLst/>
              <a:cxnLst/>
              <a:rect l="l" t="t" r="r" b="b"/>
              <a:pathLst>
                <a:path w="2529" h="2432" fill="none" extrusionOk="0">
                  <a:moveTo>
                    <a:pt x="2529" y="0"/>
                  </a:moveTo>
                  <a:lnTo>
                    <a:pt x="2529" y="0"/>
                  </a:lnTo>
                  <a:lnTo>
                    <a:pt x="2278" y="19"/>
                  </a:lnTo>
                  <a:lnTo>
                    <a:pt x="2046" y="39"/>
                  </a:lnTo>
                  <a:lnTo>
                    <a:pt x="1795" y="97"/>
                  </a:lnTo>
                  <a:lnTo>
                    <a:pt x="1545" y="193"/>
                  </a:lnTo>
                  <a:lnTo>
                    <a:pt x="1313" y="328"/>
                  </a:lnTo>
                  <a:lnTo>
                    <a:pt x="1081" y="483"/>
                  </a:lnTo>
                  <a:lnTo>
                    <a:pt x="850" y="676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464" y="1100"/>
                  </a:lnTo>
                  <a:lnTo>
                    <a:pt x="329" y="1293"/>
                  </a:lnTo>
                  <a:lnTo>
                    <a:pt x="232" y="1486"/>
                  </a:lnTo>
                  <a:lnTo>
                    <a:pt x="155" y="1679"/>
                  </a:lnTo>
                  <a:lnTo>
                    <a:pt x="78" y="1872"/>
                  </a:lnTo>
                  <a:lnTo>
                    <a:pt x="39" y="2065"/>
                  </a:lnTo>
                  <a:lnTo>
                    <a:pt x="20" y="2239"/>
                  </a:lnTo>
                  <a:lnTo>
                    <a:pt x="0" y="2432"/>
                  </a:lnTo>
                  <a:lnTo>
                    <a:pt x="0" y="2432"/>
                  </a:lnTo>
                  <a:lnTo>
                    <a:pt x="20" y="2239"/>
                  </a:lnTo>
                  <a:lnTo>
                    <a:pt x="39" y="2065"/>
                  </a:lnTo>
                  <a:lnTo>
                    <a:pt x="78" y="1872"/>
                  </a:lnTo>
                  <a:lnTo>
                    <a:pt x="155" y="1679"/>
                  </a:lnTo>
                  <a:lnTo>
                    <a:pt x="232" y="1486"/>
                  </a:lnTo>
                  <a:lnTo>
                    <a:pt x="329" y="1293"/>
                  </a:lnTo>
                  <a:lnTo>
                    <a:pt x="464" y="1100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850" y="676"/>
                  </a:lnTo>
                  <a:lnTo>
                    <a:pt x="1081" y="483"/>
                  </a:lnTo>
                  <a:lnTo>
                    <a:pt x="1313" y="328"/>
                  </a:lnTo>
                  <a:lnTo>
                    <a:pt x="1545" y="193"/>
                  </a:lnTo>
                  <a:lnTo>
                    <a:pt x="1795" y="116"/>
                  </a:lnTo>
                  <a:lnTo>
                    <a:pt x="2046" y="39"/>
                  </a:lnTo>
                  <a:lnTo>
                    <a:pt x="2278" y="19"/>
                  </a:lnTo>
                  <a:lnTo>
                    <a:pt x="252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13"/>
            <p:cNvSpPr/>
            <p:nvPr/>
          </p:nvSpPr>
          <p:spPr>
            <a:xfrm>
              <a:off x="4322175" y="501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13"/>
            <p:cNvSpPr/>
            <p:nvPr/>
          </p:nvSpPr>
          <p:spPr>
            <a:xfrm>
              <a:off x="4350650" y="4919550"/>
              <a:ext cx="14975" cy="50700"/>
            </a:xfrm>
            <a:custGeom>
              <a:avLst/>
              <a:gdLst/>
              <a:ahLst/>
              <a:cxnLst/>
              <a:rect l="l" t="t" r="r" b="b"/>
              <a:pathLst>
                <a:path w="599" h="2028" fill="none" extrusionOk="0">
                  <a:moveTo>
                    <a:pt x="599" y="0"/>
                  </a:moveTo>
                  <a:lnTo>
                    <a:pt x="599" y="0"/>
                  </a:lnTo>
                  <a:lnTo>
                    <a:pt x="502" y="155"/>
                  </a:lnTo>
                  <a:lnTo>
                    <a:pt x="406" y="348"/>
                  </a:lnTo>
                  <a:lnTo>
                    <a:pt x="290" y="579"/>
                  </a:lnTo>
                  <a:lnTo>
                    <a:pt x="194" y="888"/>
                  </a:lnTo>
                  <a:lnTo>
                    <a:pt x="97" y="1236"/>
                  </a:lnTo>
                  <a:lnTo>
                    <a:pt x="20" y="1602"/>
                  </a:lnTo>
                  <a:lnTo>
                    <a:pt x="1" y="1815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15"/>
                  </a:lnTo>
                  <a:lnTo>
                    <a:pt x="20" y="1602"/>
                  </a:lnTo>
                  <a:lnTo>
                    <a:pt x="97" y="1236"/>
                  </a:lnTo>
                  <a:lnTo>
                    <a:pt x="194" y="888"/>
                  </a:lnTo>
                  <a:lnTo>
                    <a:pt x="290" y="579"/>
                  </a:lnTo>
                  <a:lnTo>
                    <a:pt x="406" y="348"/>
                  </a:lnTo>
                  <a:lnTo>
                    <a:pt x="502" y="155"/>
                  </a:lnTo>
                  <a:lnTo>
                    <a:pt x="599" y="0"/>
                  </a:lnTo>
                  <a:lnTo>
                    <a:pt x="59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13"/>
            <p:cNvSpPr/>
            <p:nvPr/>
          </p:nvSpPr>
          <p:spPr>
            <a:xfrm>
              <a:off x="4471775" y="4626175"/>
              <a:ext cx="302550" cy="127400"/>
            </a:xfrm>
            <a:custGeom>
              <a:avLst/>
              <a:gdLst/>
              <a:ahLst/>
              <a:cxnLst/>
              <a:rect l="l" t="t" r="r" b="b"/>
              <a:pathLst>
                <a:path w="12102" h="5096" extrusionOk="0">
                  <a:moveTo>
                    <a:pt x="0" y="5096"/>
                  </a:move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close/>
                  <a:moveTo>
                    <a:pt x="3822" y="4536"/>
                  </a:move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close/>
                  <a:moveTo>
                    <a:pt x="2239" y="4247"/>
                  </a:moveTo>
                  <a:lnTo>
                    <a:pt x="2239" y="4247"/>
                  </a:lnTo>
                  <a:lnTo>
                    <a:pt x="1988" y="4247"/>
                  </a:lnTo>
                  <a:lnTo>
                    <a:pt x="1699" y="4285"/>
                  </a:lnTo>
                  <a:lnTo>
                    <a:pt x="1428" y="4324"/>
                  </a:lnTo>
                  <a:lnTo>
                    <a:pt x="1139" y="4420"/>
                  </a:lnTo>
                  <a:lnTo>
                    <a:pt x="849" y="4517"/>
                  </a:lnTo>
                  <a:lnTo>
                    <a:pt x="560" y="4671"/>
                  </a:lnTo>
                  <a:lnTo>
                    <a:pt x="290" y="4845"/>
                  </a:lnTo>
                  <a:lnTo>
                    <a:pt x="19" y="5077"/>
                  </a:lnTo>
                  <a:lnTo>
                    <a:pt x="19" y="5077"/>
                  </a:lnTo>
                  <a:lnTo>
                    <a:pt x="290" y="4845"/>
                  </a:lnTo>
                  <a:lnTo>
                    <a:pt x="560" y="4671"/>
                  </a:lnTo>
                  <a:lnTo>
                    <a:pt x="849" y="4517"/>
                  </a:lnTo>
                  <a:lnTo>
                    <a:pt x="1139" y="4420"/>
                  </a:lnTo>
                  <a:lnTo>
                    <a:pt x="1428" y="4324"/>
                  </a:lnTo>
                  <a:lnTo>
                    <a:pt x="1699" y="4285"/>
                  </a:lnTo>
                  <a:lnTo>
                    <a:pt x="1988" y="4247"/>
                  </a:lnTo>
                  <a:lnTo>
                    <a:pt x="2239" y="4247"/>
                  </a:lnTo>
                  <a:close/>
                  <a:moveTo>
                    <a:pt x="2258" y="4247"/>
                  </a:move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close/>
                  <a:moveTo>
                    <a:pt x="5346" y="1564"/>
                  </a:moveTo>
                  <a:lnTo>
                    <a:pt x="5346" y="1564"/>
                  </a:lnTo>
                  <a:lnTo>
                    <a:pt x="5346" y="1564"/>
                  </a:lnTo>
                  <a:lnTo>
                    <a:pt x="5096" y="1680"/>
                  </a:lnTo>
                  <a:lnTo>
                    <a:pt x="4864" y="1815"/>
                  </a:lnTo>
                  <a:lnTo>
                    <a:pt x="4671" y="1931"/>
                  </a:lnTo>
                  <a:lnTo>
                    <a:pt x="4497" y="2066"/>
                  </a:lnTo>
                  <a:lnTo>
                    <a:pt x="4343" y="2220"/>
                  </a:lnTo>
                  <a:lnTo>
                    <a:pt x="4208" y="2355"/>
                  </a:lnTo>
                  <a:lnTo>
                    <a:pt x="4092" y="2490"/>
                  </a:lnTo>
                  <a:lnTo>
                    <a:pt x="3976" y="2645"/>
                  </a:lnTo>
                  <a:lnTo>
                    <a:pt x="3899" y="2780"/>
                  </a:lnTo>
                  <a:lnTo>
                    <a:pt x="3822" y="2915"/>
                  </a:lnTo>
                  <a:lnTo>
                    <a:pt x="3764" y="3069"/>
                  </a:lnTo>
                  <a:lnTo>
                    <a:pt x="3725" y="3204"/>
                  </a:lnTo>
                  <a:lnTo>
                    <a:pt x="3687" y="3475"/>
                  </a:lnTo>
                  <a:lnTo>
                    <a:pt x="3667" y="3706"/>
                  </a:lnTo>
                  <a:lnTo>
                    <a:pt x="3667" y="3706"/>
                  </a:lnTo>
                  <a:lnTo>
                    <a:pt x="3687" y="3475"/>
                  </a:lnTo>
                  <a:lnTo>
                    <a:pt x="3725" y="3204"/>
                  </a:lnTo>
                  <a:lnTo>
                    <a:pt x="3764" y="3069"/>
                  </a:lnTo>
                  <a:lnTo>
                    <a:pt x="3822" y="2915"/>
                  </a:lnTo>
                  <a:lnTo>
                    <a:pt x="3899" y="2780"/>
                  </a:lnTo>
                  <a:lnTo>
                    <a:pt x="3976" y="2645"/>
                  </a:lnTo>
                  <a:lnTo>
                    <a:pt x="4092" y="2490"/>
                  </a:lnTo>
                  <a:lnTo>
                    <a:pt x="4208" y="2355"/>
                  </a:lnTo>
                  <a:lnTo>
                    <a:pt x="4343" y="2220"/>
                  </a:lnTo>
                  <a:lnTo>
                    <a:pt x="4497" y="2066"/>
                  </a:lnTo>
                  <a:lnTo>
                    <a:pt x="4671" y="1931"/>
                  </a:lnTo>
                  <a:lnTo>
                    <a:pt x="4864" y="1815"/>
                  </a:lnTo>
                  <a:lnTo>
                    <a:pt x="5096" y="1680"/>
                  </a:lnTo>
                  <a:lnTo>
                    <a:pt x="5346" y="1564"/>
                  </a:lnTo>
                  <a:lnTo>
                    <a:pt x="5346" y="1564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389" y="1255"/>
                  </a:lnTo>
                  <a:lnTo>
                    <a:pt x="6061" y="1313"/>
                  </a:lnTo>
                  <a:lnTo>
                    <a:pt x="5733" y="1409"/>
                  </a:lnTo>
                  <a:lnTo>
                    <a:pt x="5366" y="1545"/>
                  </a:lnTo>
                  <a:lnTo>
                    <a:pt x="5366" y="1545"/>
                  </a:lnTo>
                  <a:lnTo>
                    <a:pt x="5733" y="1409"/>
                  </a:lnTo>
                  <a:lnTo>
                    <a:pt x="6061" y="1313"/>
                  </a:lnTo>
                  <a:lnTo>
                    <a:pt x="6389" y="1255"/>
                  </a:lnTo>
                  <a:lnTo>
                    <a:pt x="6678" y="1236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678" y="1236"/>
                  </a:lnTo>
                  <a:lnTo>
                    <a:pt x="6698" y="1236"/>
                  </a:lnTo>
                  <a:lnTo>
                    <a:pt x="6698" y="1236"/>
                  </a:lnTo>
                  <a:lnTo>
                    <a:pt x="6678" y="1236"/>
                  </a:lnTo>
                  <a:close/>
                  <a:moveTo>
                    <a:pt x="12102" y="1"/>
                  </a:moveTo>
                  <a:lnTo>
                    <a:pt x="12102" y="1"/>
                  </a:lnTo>
                  <a:lnTo>
                    <a:pt x="12102" y="1"/>
                  </a:lnTo>
                  <a:lnTo>
                    <a:pt x="11851" y="97"/>
                  </a:lnTo>
                  <a:lnTo>
                    <a:pt x="11600" y="194"/>
                  </a:lnTo>
                  <a:lnTo>
                    <a:pt x="11349" y="290"/>
                  </a:lnTo>
                  <a:lnTo>
                    <a:pt x="11117" y="406"/>
                  </a:lnTo>
                  <a:lnTo>
                    <a:pt x="10886" y="541"/>
                  </a:lnTo>
                  <a:lnTo>
                    <a:pt x="10654" y="676"/>
                  </a:lnTo>
                  <a:lnTo>
                    <a:pt x="10461" y="811"/>
                  </a:lnTo>
                  <a:lnTo>
                    <a:pt x="10249" y="985"/>
                  </a:lnTo>
                  <a:lnTo>
                    <a:pt x="10056" y="1139"/>
                  </a:lnTo>
                  <a:lnTo>
                    <a:pt x="9882" y="1313"/>
                  </a:lnTo>
                  <a:lnTo>
                    <a:pt x="9728" y="1506"/>
                  </a:lnTo>
                  <a:lnTo>
                    <a:pt x="9573" y="1718"/>
                  </a:lnTo>
                  <a:lnTo>
                    <a:pt x="9419" y="1911"/>
                  </a:lnTo>
                  <a:lnTo>
                    <a:pt x="9303" y="2143"/>
                  </a:lnTo>
                  <a:lnTo>
                    <a:pt x="9187" y="2375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187" y="2375"/>
                  </a:lnTo>
                  <a:lnTo>
                    <a:pt x="9303" y="2143"/>
                  </a:lnTo>
                  <a:lnTo>
                    <a:pt x="9419" y="1911"/>
                  </a:lnTo>
                  <a:lnTo>
                    <a:pt x="9573" y="1718"/>
                  </a:lnTo>
                  <a:lnTo>
                    <a:pt x="9728" y="1506"/>
                  </a:lnTo>
                  <a:lnTo>
                    <a:pt x="9882" y="1313"/>
                  </a:lnTo>
                  <a:lnTo>
                    <a:pt x="10056" y="1139"/>
                  </a:lnTo>
                  <a:lnTo>
                    <a:pt x="10249" y="985"/>
                  </a:lnTo>
                  <a:lnTo>
                    <a:pt x="10461" y="811"/>
                  </a:lnTo>
                  <a:lnTo>
                    <a:pt x="10654" y="676"/>
                  </a:lnTo>
                  <a:lnTo>
                    <a:pt x="10886" y="541"/>
                  </a:lnTo>
                  <a:lnTo>
                    <a:pt x="11117" y="406"/>
                  </a:lnTo>
                  <a:lnTo>
                    <a:pt x="11349" y="290"/>
                  </a:lnTo>
                  <a:lnTo>
                    <a:pt x="11600" y="194"/>
                  </a:lnTo>
                  <a:lnTo>
                    <a:pt x="11851" y="97"/>
                  </a:lnTo>
                  <a:lnTo>
                    <a:pt x="12102" y="1"/>
                  </a:lnTo>
                  <a:lnTo>
                    <a:pt x="121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13"/>
            <p:cNvSpPr/>
            <p:nvPr/>
          </p:nvSpPr>
          <p:spPr>
            <a:xfrm>
              <a:off x="4471775" y="47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13"/>
            <p:cNvSpPr/>
            <p:nvPr/>
          </p:nvSpPr>
          <p:spPr>
            <a:xfrm>
              <a:off x="4567300" y="473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13"/>
            <p:cNvSpPr/>
            <p:nvPr/>
          </p:nvSpPr>
          <p:spPr>
            <a:xfrm>
              <a:off x="4472250" y="4732325"/>
              <a:ext cx="55525" cy="20775"/>
            </a:xfrm>
            <a:custGeom>
              <a:avLst/>
              <a:gdLst/>
              <a:ahLst/>
              <a:cxnLst/>
              <a:rect l="l" t="t" r="r" b="b"/>
              <a:pathLst>
                <a:path w="2221" h="831" fill="none" extrusionOk="0">
                  <a:moveTo>
                    <a:pt x="2220" y="1"/>
                  </a:moveTo>
                  <a:lnTo>
                    <a:pt x="2220" y="1"/>
                  </a:lnTo>
                  <a:lnTo>
                    <a:pt x="1969" y="1"/>
                  </a:lnTo>
                  <a:lnTo>
                    <a:pt x="1680" y="39"/>
                  </a:lnTo>
                  <a:lnTo>
                    <a:pt x="1409" y="78"/>
                  </a:lnTo>
                  <a:lnTo>
                    <a:pt x="1120" y="174"/>
                  </a:lnTo>
                  <a:lnTo>
                    <a:pt x="830" y="271"/>
                  </a:lnTo>
                  <a:lnTo>
                    <a:pt x="541" y="425"/>
                  </a:lnTo>
                  <a:lnTo>
                    <a:pt x="271" y="599"/>
                  </a:lnTo>
                  <a:lnTo>
                    <a:pt x="0" y="831"/>
                  </a:lnTo>
                  <a:lnTo>
                    <a:pt x="0" y="831"/>
                  </a:lnTo>
                  <a:lnTo>
                    <a:pt x="271" y="599"/>
                  </a:lnTo>
                  <a:lnTo>
                    <a:pt x="541" y="425"/>
                  </a:lnTo>
                  <a:lnTo>
                    <a:pt x="830" y="271"/>
                  </a:lnTo>
                  <a:lnTo>
                    <a:pt x="1120" y="174"/>
                  </a:lnTo>
                  <a:lnTo>
                    <a:pt x="1409" y="78"/>
                  </a:lnTo>
                  <a:lnTo>
                    <a:pt x="1680" y="39"/>
                  </a:lnTo>
                  <a:lnTo>
                    <a:pt x="1969" y="1"/>
                  </a:lnTo>
                  <a:lnTo>
                    <a:pt x="22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13"/>
            <p:cNvSpPr/>
            <p:nvPr/>
          </p:nvSpPr>
          <p:spPr>
            <a:xfrm>
              <a:off x="4528225" y="473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13"/>
            <p:cNvSpPr/>
            <p:nvPr/>
          </p:nvSpPr>
          <p:spPr>
            <a:xfrm>
              <a:off x="4563450" y="4665250"/>
              <a:ext cx="42000" cy="53600"/>
            </a:xfrm>
            <a:custGeom>
              <a:avLst/>
              <a:gdLst/>
              <a:ahLst/>
              <a:cxnLst/>
              <a:rect l="l" t="t" r="r" b="b"/>
              <a:pathLst>
                <a:path w="1680" h="2144" fill="none" extrusionOk="0">
                  <a:moveTo>
                    <a:pt x="1679" y="1"/>
                  </a:moveTo>
                  <a:lnTo>
                    <a:pt x="1679" y="1"/>
                  </a:lnTo>
                  <a:lnTo>
                    <a:pt x="1679" y="1"/>
                  </a:lnTo>
                  <a:lnTo>
                    <a:pt x="1429" y="117"/>
                  </a:lnTo>
                  <a:lnTo>
                    <a:pt x="1197" y="252"/>
                  </a:lnTo>
                  <a:lnTo>
                    <a:pt x="1004" y="368"/>
                  </a:lnTo>
                  <a:lnTo>
                    <a:pt x="830" y="503"/>
                  </a:lnTo>
                  <a:lnTo>
                    <a:pt x="676" y="657"/>
                  </a:lnTo>
                  <a:lnTo>
                    <a:pt x="541" y="792"/>
                  </a:lnTo>
                  <a:lnTo>
                    <a:pt x="425" y="927"/>
                  </a:lnTo>
                  <a:lnTo>
                    <a:pt x="309" y="1082"/>
                  </a:lnTo>
                  <a:lnTo>
                    <a:pt x="232" y="1217"/>
                  </a:lnTo>
                  <a:lnTo>
                    <a:pt x="155" y="1352"/>
                  </a:lnTo>
                  <a:lnTo>
                    <a:pt x="97" y="1506"/>
                  </a:lnTo>
                  <a:lnTo>
                    <a:pt x="58" y="1641"/>
                  </a:lnTo>
                  <a:lnTo>
                    <a:pt x="20" y="1912"/>
                  </a:lnTo>
                  <a:lnTo>
                    <a:pt x="0" y="2143"/>
                  </a:lnTo>
                  <a:lnTo>
                    <a:pt x="0" y="2143"/>
                  </a:lnTo>
                  <a:lnTo>
                    <a:pt x="20" y="1912"/>
                  </a:lnTo>
                  <a:lnTo>
                    <a:pt x="58" y="1641"/>
                  </a:lnTo>
                  <a:lnTo>
                    <a:pt x="97" y="1506"/>
                  </a:lnTo>
                  <a:lnTo>
                    <a:pt x="155" y="1352"/>
                  </a:lnTo>
                  <a:lnTo>
                    <a:pt x="232" y="1217"/>
                  </a:lnTo>
                  <a:lnTo>
                    <a:pt x="309" y="1082"/>
                  </a:lnTo>
                  <a:lnTo>
                    <a:pt x="425" y="927"/>
                  </a:lnTo>
                  <a:lnTo>
                    <a:pt x="541" y="792"/>
                  </a:lnTo>
                  <a:lnTo>
                    <a:pt x="676" y="657"/>
                  </a:lnTo>
                  <a:lnTo>
                    <a:pt x="830" y="503"/>
                  </a:lnTo>
                  <a:lnTo>
                    <a:pt x="1004" y="368"/>
                  </a:lnTo>
                  <a:lnTo>
                    <a:pt x="1197" y="252"/>
                  </a:lnTo>
                  <a:lnTo>
                    <a:pt x="1429" y="117"/>
                  </a:lnTo>
                  <a:lnTo>
                    <a:pt x="1679" y="1"/>
                  </a:lnTo>
                  <a:lnTo>
                    <a:pt x="167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13"/>
            <p:cNvSpPr/>
            <p:nvPr/>
          </p:nvSpPr>
          <p:spPr>
            <a:xfrm>
              <a:off x="4605900" y="4657050"/>
              <a:ext cx="32850" cy="7750"/>
            </a:xfrm>
            <a:custGeom>
              <a:avLst/>
              <a:gdLst/>
              <a:ahLst/>
              <a:cxnLst/>
              <a:rect l="l" t="t" r="r" b="b"/>
              <a:pathLst>
                <a:path w="1314" h="310" fill="none" extrusionOk="0">
                  <a:moveTo>
                    <a:pt x="1313" y="1"/>
                  </a:moveTo>
                  <a:lnTo>
                    <a:pt x="1313" y="1"/>
                  </a:lnTo>
                  <a:lnTo>
                    <a:pt x="1024" y="20"/>
                  </a:lnTo>
                  <a:lnTo>
                    <a:pt x="696" y="78"/>
                  </a:lnTo>
                  <a:lnTo>
                    <a:pt x="368" y="174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368" y="174"/>
                  </a:lnTo>
                  <a:lnTo>
                    <a:pt x="696" y="78"/>
                  </a:lnTo>
                  <a:lnTo>
                    <a:pt x="1024" y="20"/>
                  </a:lnTo>
                  <a:lnTo>
                    <a:pt x="131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13"/>
            <p:cNvSpPr/>
            <p:nvPr/>
          </p:nvSpPr>
          <p:spPr>
            <a:xfrm>
              <a:off x="4638725" y="46570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13"/>
            <p:cNvSpPr/>
            <p:nvPr/>
          </p:nvSpPr>
          <p:spPr>
            <a:xfrm>
              <a:off x="4699025" y="4626175"/>
              <a:ext cx="75300" cy="65175"/>
            </a:xfrm>
            <a:custGeom>
              <a:avLst/>
              <a:gdLst/>
              <a:ahLst/>
              <a:cxnLst/>
              <a:rect l="l" t="t" r="r" b="b"/>
              <a:pathLst>
                <a:path w="3012" h="2607" fill="none" extrusionOk="0">
                  <a:moveTo>
                    <a:pt x="3012" y="1"/>
                  </a:moveTo>
                  <a:lnTo>
                    <a:pt x="3012" y="1"/>
                  </a:lnTo>
                  <a:lnTo>
                    <a:pt x="3012" y="1"/>
                  </a:lnTo>
                  <a:lnTo>
                    <a:pt x="2761" y="97"/>
                  </a:lnTo>
                  <a:lnTo>
                    <a:pt x="2510" y="194"/>
                  </a:lnTo>
                  <a:lnTo>
                    <a:pt x="2259" y="290"/>
                  </a:lnTo>
                  <a:lnTo>
                    <a:pt x="2027" y="406"/>
                  </a:lnTo>
                  <a:lnTo>
                    <a:pt x="1796" y="541"/>
                  </a:lnTo>
                  <a:lnTo>
                    <a:pt x="1564" y="676"/>
                  </a:lnTo>
                  <a:lnTo>
                    <a:pt x="1371" y="811"/>
                  </a:lnTo>
                  <a:lnTo>
                    <a:pt x="1159" y="985"/>
                  </a:lnTo>
                  <a:lnTo>
                    <a:pt x="966" y="1139"/>
                  </a:lnTo>
                  <a:lnTo>
                    <a:pt x="792" y="1313"/>
                  </a:lnTo>
                  <a:lnTo>
                    <a:pt x="638" y="1506"/>
                  </a:lnTo>
                  <a:lnTo>
                    <a:pt x="483" y="1718"/>
                  </a:lnTo>
                  <a:lnTo>
                    <a:pt x="329" y="1911"/>
                  </a:lnTo>
                  <a:lnTo>
                    <a:pt x="213" y="2143"/>
                  </a:lnTo>
                  <a:lnTo>
                    <a:pt x="97" y="2375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97" y="2375"/>
                  </a:lnTo>
                  <a:lnTo>
                    <a:pt x="213" y="2143"/>
                  </a:lnTo>
                  <a:lnTo>
                    <a:pt x="329" y="1911"/>
                  </a:lnTo>
                  <a:lnTo>
                    <a:pt x="483" y="1718"/>
                  </a:lnTo>
                  <a:lnTo>
                    <a:pt x="638" y="1506"/>
                  </a:lnTo>
                  <a:lnTo>
                    <a:pt x="792" y="1313"/>
                  </a:lnTo>
                  <a:lnTo>
                    <a:pt x="966" y="1139"/>
                  </a:lnTo>
                  <a:lnTo>
                    <a:pt x="1159" y="985"/>
                  </a:lnTo>
                  <a:lnTo>
                    <a:pt x="1371" y="811"/>
                  </a:lnTo>
                  <a:lnTo>
                    <a:pt x="1564" y="676"/>
                  </a:lnTo>
                  <a:lnTo>
                    <a:pt x="1796" y="541"/>
                  </a:lnTo>
                  <a:lnTo>
                    <a:pt x="2027" y="406"/>
                  </a:lnTo>
                  <a:lnTo>
                    <a:pt x="2259" y="290"/>
                  </a:lnTo>
                  <a:lnTo>
                    <a:pt x="2510" y="194"/>
                  </a:lnTo>
                  <a:lnTo>
                    <a:pt x="2761" y="97"/>
                  </a:lnTo>
                  <a:lnTo>
                    <a:pt x="3012" y="1"/>
                  </a:lnTo>
                  <a:lnTo>
                    <a:pt x="301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13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extrusionOk="0">
                  <a:moveTo>
                    <a:pt x="19069" y="1"/>
                  </a:move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13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fill="none" extrusionOk="0">
                  <a:moveTo>
                    <a:pt x="19069" y="1"/>
                  </a:moveTo>
                  <a:lnTo>
                    <a:pt x="19069" y="1"/>
                  </a:lnTo>
                  <a:lnTo>
                    <a:pt x="19069" y="1"/>
                  </a:lnTo>
                  <a:lnTo>
                    <a:pt x="19069" y="1"/>
                  </a:ln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633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lnTo>
                    <a:pt x="19089" y="1"/>
                  </a:lnTo>
                  <a:lnTo>
                    <a:pt x="19089" y="1"/>
                  </a:lnTo>
                  <a:lnTo>
                    <a:pt x="190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13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extrusionOk="0">
                  <a:moveTo>
                    <a:pt x="3668" y="0"/>
                  </a:move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13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fill="none" extrusionOk="0">
                  <a:moveTo>
                    <a:pt x="3668" y="0"/>
                  </a:moveTo>
                  <a:lnTo>
                    <a:pt x="3668" y="0"/>
                  </a:ln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13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extrusionOk="0">
                  <a:moveTo>
                    <a:pt x="4072" y="1"/>
                  </a:move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13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fill="none" extrusionOk="0"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13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extrusionOk="0">
                  <a:moveTo>
                    <a:pt x="14747" y="1"/>
                  </a:move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13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fill="none" extrusionOk="0">
                  <a:moveTo>
                    <a:pt x="15036" y="1"/>
                  </a:moveTo>
                  <a:lnTo>
                    <a:pt x="15036" y="1"/>
                  </a:lnTo>
                  <a:lnTo>
                    <a:pt x="15017" y="1"/>
                  </a:lnTo>
                  <a:lnTo>
                    <a:pt x="15017" y="1"/>
                  </a:lnTo>
                  <a:lnTo>
                    <a:pt x="14747" y="1"/>
                  </a:ln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42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377" y="11002"/>
                  </a:lnTo>
                  <a:lnTo>
                    <a:pt x="29377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lnTo>
                    <a:pt x="1503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13"/>
            <p:cNvSpPr/>
            <p:nvPr/>
          </p:nvSpPr>
          <p:spPr>
            <a:xfrm>
              <a:off x="5380825" y="4784450"/>
              <a:ext cx="120175" cy="165050"/>
            </a:xfrm>
            <a:custGeom>
              <a:avLst/>
              <a:gdLst/>
              <a:ahLst/>
              <a:cxnLst/>
              <a:rect l="l" t="t" r="r" b="b"/>
              <a:pathLst>
                <a:path w="4807" h="6602" extrusionOk="0">
                  <a:moveTo>
                    <a:pt x="20" y="6466"/>
                  </a:moveTo>
                  <a:lnTo>
                    <a:pt x="20" y="6466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20" y="6466"/>
                  </a:lnTo>
                  <a:close/>
                  <a:moveTo>
                    <a:pt x="20" y="6466"/>
                  </a:moveTo>
                  <a:lnTo>
                    <a:pt x="20" y="6466"/>
                  </a:lnTo>
                  <a:lnTo>
                    <a:pt x="20" y="6466"/>
                  </a:lnTo>
                  <a:close/>
                  <a:moveTo>
                    <a:pt x="3070" y="3860"/>
                  </a:move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close/>
                  <a:moveTo>
                    <a:pt x="2742" y="3841"/>
                  </a:moveTo>
                  <a:lnTo>
                    <a:pt x="2742" y="3841"/>
                  </a:lnTo>
                  <a:lnTo>
                    <a:pt x="2414" y="3860"/>
                  </a:lnTo>
                  <a:lnTo>
                    <a:pt x="2221" y="3880"/>
                  </a:lnTo>
                  <a:lnTo>
                    <a:pt x="2008" y="3918"/>
                  </a:lnTo>
                  <a:lnTo>
                    <a:pt x="1796" y="3976"/>
                  </a:lnTo>
                  <a:lnTo>
                    <a:pt x="1584" y="4053"/>
                  </a:lnTo>
                  <a:lnTo>
                    <a:pt x="1371" y="4150"/>
                  </a:lnTo>
                  <a:lnTo>
                    <a:pt x="1159" y="4266"/>
                  </a:lnTo>
                  <a:lnTo>
                    <a:pt x="947" y="4420"/>
                  </a:lnTo>
                  <a:lnTo>
                    <a:pt x="754" y="4594"/>
                  </a:lnTo>
                  <a:lnTo>
                    <a:pt x="561" y="4806"/>
                  </a:lnTo>
                  <a:lnTo>
                    <a:pt x="406" y="5057"/>
                  </a:lnTo>
                  <a:lnTo>
                    <a:pt x="271" y="5327"/>
                  </a:lnTo>
                  <a:lnTo>
                    <a:pt x="155" y="5655"/>
                  </a:lnTo>
                  <a:lnTo>
                    <a:pt x="59" y="6022"/>
                  </a:lnTo>
                  <a:lnTo>
                    <a:pt x="20" y="6427"/>
                  </a:lnTo>
                  <a:lnTo>
                    <a:pt x="20" y="6427"/>
                  </a:lnTo>
                  <a:lnTo>
                    <a:pt x="59" y="6022"/>
                  </a:lnTo>
                  <a:lnTo>
                    <a:pt x="155" y="5655"/>
                  </a:lnTo>
                  <a:lnTo>
                    <a:pt x="271" y="5327"/>
                  </a:lnTo>
                  <a:lnTo>
                    <a:pt x="406" y="5057"/>
                  </a:lnTo>
                  <a:lnTo>
                    <a:pt x="561" y="4806"/>
                  </a:lnTo>
                  <a:lnTo>
                    <a:pt x="754" y="4594"/>
                  </a:lnTo>
                  <a:lnTo>
                    <a:pt x="947" y="4420"/>
                  </a:lnTo>
                  <a:lnTo>
                    <a:pt x="1159" y="4266"/>
                  </a:lnTo>
                  <a:lnTo>
                    <a:pt x="1371" y="4150"/>
                  </a:lnTo>
                  <a:lnTo>
                    <a:pt x="1584" y="4053"/>
                  </a:lnTo>
                  <a:lnTo>
                    <a:pt x="1796" y="3976"/>
                  </a:lnTo>
                  <a:lnTo>
                    <a:pt x="2008" y="3918"/>
                  </a:lnTo>
                  <a:lnTo>
                    <a:pt x="2221" y="3880"/>
                  </a:lnTo>
                  <a:lnTo>
                    <a:pt x="2414" y="3860"/>
                  </a:lnTo>
                  <a:lnTo>
                    <a:pt x="2742" y="3841"/>
                  </a:lnTo>
                  <a:close/>
                  <a:moveTo>
                    <a:pt x="2780" y="3841"/>
                  </a:move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close/>
                  <a:moveTo>
                    <a:pt x="4807" y="0"/>
                  </a:moveTo>
                  <a:lnTo>
                    <a:pt x="4807" y="0"/>
                  </a:lnTo>
                  <a:lnTo>
                    <a:pt x="4807" y="0"/>
                  </a:lnTo>
                  <a:lnTo>
                    <a:pt x="4595" y="20"/>
                  </a:lnTo>
                  <a:lnTo>
                    <a:pt x="4382" y="39"/>
                  </a:lnTo>
                  <a:lnTo>
                    <a:pt x="4151" y="97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3707" y="232"/>
                  </a:lnTo>
                  <a:lnTo>
                    <a:pt x="3533" y="309"/>
                  </a:lnTo>
                  <a:lnTo>
                    <a:pt x="3379" y="386"/>
                  </a:lnTo>
                  <a:lnTo>
                    <a:pt x="3244" y="483"/>
                  </a:lnTo>
                  <a:lnTo>
                    <a:pt x="3108" y="579"/>
                  </a:lnTo>
                  <a:lnTo>
                    <a:pt x="2993" y="695"/>
                  </a:lnTo>
                  <a:lnTo>
                    <a:pt x="2896" y="811"/>
                  </a:lnTo>
                  <a:lnTo>
                    <a:pt x="2819" y="927"/>
                  </a:lnTo>
                  <a:lnTo>
                    <a:pt x="2742" y="1042"/>
                  </a:lnTo>
                  <a:lnTo>
                    <a:pt x="2684" y="1158"/>
                  </a:lnTo>
                  <a:lnTo>
                    <a:pt x="2587" y="1409"/>
                  </a:lnTo>
                  <a:lnTo>
                    <a:pt x="2549" y="1679"/>
                  </a:lnTo>
                  <a:lnTo>
                    <a:pt x="2529" y="1950"/>
                  </a:lnTo>
                  <a:lnTo>
                    <a:pt x="2529" y="1950"/>
                  </a:lnTo>
                  <a:lnTo>
                    <a:pt x="2549" y="1679"/>
                  </a:lnTo>
                  <a:lnTo>
                    <a:pt x="2587" y="1409"/>
                  </a:lnTo>
                  <a:lnTo>
                    <a:pt x="2684" y="1158"/>
                  </a:lnTo>
                  <a:lnTo>
                    <a:pt x="2742" y="1042"/>
                  </a:lnTo>
                  <a:lnTo>
                    <a:pt x="2819" y="927"/>
                  </a:lnTo>
                  <a:lnTo>
                    <a:pt x="2896" y="811"/>
                  </a:lnTo>
                  <a:lnTo>
                    <a:pt x="2993" y="695"/>
                  </a:lnTo>
                  <a:lnTo>
                    <a:pt x="3108" y="579"/>
                  </a:lnTo>
                  <a:lnTo>
                    <a:pt x="3244" y="483"/>
                  </a:lnTo>
                  <a:lnTo>
                    <a:pt x="3379" y="386"/>
                  </a:lnTo>
                  <a:lnTo>
                    <a:pt x="3533" y="309"/>
                  </a:lnTo>
                  <a:lnTo>
                    <a:pt x="3707" y="232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4151" y="97"/>
                  </a:lnTo>
                  <a:lnTo>
                    <a:pt x="4382" y="39"/>
                  </a:lnTo>
                  <a:lnTo>
                    <a:pt x="4595" y="20"/>
                  </a:lnTo>
                  <a:lnTo>
                    <a:pt x="4807" y="0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13"/>
            <p:cNvSpPr/>
            <p:nvPr/>
          </p:nvSpPr>
          <p:spPr>
            <a:xfrm>
              <a:off x="5380825" y="4946100"/>
              <a:ext cx="525" cy="3400"/>
            </a:xfrm>
            <a:custGeom>
              <a:avLst/>
              <a:gdLst/>
              <a:ahLst/>
              <a:cxnLst/>
              <a:rect l="l" t="t" r="r" b="b"/>
              <a:pathLst>
                <a:path w="21" h="136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13"/>
            <p:cNvSpPr/>
            <p:nvPr/>
          </p:nvSpPr>
          <p:spPr>
            <a:xfrm>
              <a:off x="5381325" y="49461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13"/>
            <p:cNvSpPr/>
            <p:nvPr/>
          </p:nvSpPr>
          <p:spPr>
            <a:xfrm>
              <a:off x="5457550" y="488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13"/>
            <p:cNvSpPr/>
            <p:nvPr/>
          </p:nvSpPr>
          <p:spPr>
            <a:xfrm>
              <a:off x="5381325" y="4880475"/>
              <a:ext cx="68050" cy="64675"/>
            </a:xfrm>
            <a:custGeom>
              <a:avLst/>
              <a:gdLst/>
              <a:ahLst/>
              <a:cxnLst/>
              <a:rect l="l" t="t" r="r" b="b"/>
              <a:pathLst>
                <a:path w="2722" h="2587" fill="none" extrusionOk="0">
                  <a:moveTo>
                    <a:pt x="2722" y="0"/>
                  </a:moveTo>
                  <a:lnTo>
                    <a:pt x="2722" y="0"/>
                  </a:lnTo>
                  <a:lnTo>
                    <a:pt x="2394" y="19"/>
                  </a:lnTo>
                  <a:lnTo>
                    <a:pt x="2201" y="39"/>
                  </a:lnTo>
                  <a:lnTo>
                    <a:pt x="1988" y="77"/>
                  </a:lnTo>
                  <a:lnTo>
                    <a:pt x="1776" y="135"/>
                  </a:lnTo>
                  <a:lnTo>
                    <a:pt x="1564" y="212"/>
                  </a:lnTo>
                  <a:lnTo>
                    <a:pt x="1351" y="309"/>
                  </a:lnTo>
                  <a:lnTo>
                    <a:pt x="1139" y="425"/>
                  </a:lnTo>
                  <a:lnTo>
                    <a:pt x="927" y="579"/>
                  </a:lnTo>
                  <a:lnTo>
                    <a:pt x="734" y="753"/>
                  </a:lnTo>
                  <a:lnTo>
                    <a:pt x="541" y="965"/>
                  </a:lnTo>
                  <a:lnTo>
                    <a:pt x="386" y="1216"/>
                  </a:lnTo>
                  <a:lnTo>
                    <a:pt x="251" y="1486"/>
                  </a:lnTo>
                  <a:lnTo>
                    <a:pt x="135" y="1814"/>
                  </a:lnTo>
                  <a:lnTo>
                    <a:pt x="39" y="2181"/>
                  </a:lnTo>
                  <a:lnTo>
                    <a:pt x="0" y="2586"/>
                  </a:lnTo>
                  <a:lnTo>
                    <a:pt x="0" y="2586"/>
                  </a:lnTo>
                  <a:lnTo>
                    <a:pt x="39" y="2181"/>
                  </a:lnTo>
                  <a:lnTo>
                    <a:pt x="135" y="1814"/>
                  </a:lnTo>
                  <a:lnTo>
                    <a:pt x="251" y="1486"/>
                  </a:lnTo>
                  <a:lnTo>
                    <a:pt x="386" y="1216"/>
                  </a:lnTo>
                  <a:lnTo>
                    <a:pt x="541" y="965"/>
                  </a:lnTo>
                  <a:lnTo>
                    <a:pt x="734" y="753"/>
                  </a:lnTo>
                  <a:lnTo>
                    <a:pt x="927" y="579"/>
                  </a:lnTo>
                  <a:lnTo>
                    <a:pt x="1139" y="425"/>
                  </a:lnTo>
                  <a:lnTo>
                    <a:pt x="1351" y="309"/>
                  </a:lnTo>
                  <a:lnTo>
                    <a:pt x="1564" y="212"/>
                  </a:lnTo>
                  <a:lnTo>
                    <a:pt x="1776" y="135"/>
                  </a:lnTo>
                  <a:lnTo>
                    <a:pt x="1988" y="77"/>
                  </a:lnTo>
                  <a:lnTo>
                    <a:pt x="2201" y="39"/>
                  </a:lnTo>
                  <a:lnTo>
                    <a:pt x="2394" y="19"/>
                  </a:lnTo>
                  <a:lnTo>
                    <a:pt x="2722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13"/>
            <p:cNvSpPr/>
            <p:nvPr/>
          </p:nvSpPr>
          <p:spPr>
            <a:xfrm>
              <a:off x="5450325" y="488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13"/>
            <p:cNvSpPr/>
            <p:nvPr/>
          </p:nvSpPr>
          <p:spPr>
            <a:xfrm>
              <a:off x="5444050" y="4784450"/>
              <a:ext cx="56950" cy="48750"/>
            </a:xfrm>
            <a:custGeom>
              <a:avLst/>
              <a:gdLst/>
              <a:ahLst/>
              <a:cxnLst/>
              <a:rect l="l" t="t" r="r" b="b"/>
              <a:pathLst>
                <a:path w="2278" h="1950" fill="none" extrusionOk="0">
                  <a:moveTo>
                    <a:pt x="2278" y="0"/>
                  </a:moveTo>
                  <a:lnTo>
                    <a:pt x="2278" y="0"/>
                  </a:lnTo>
                  <a:lnTo>
                    <a:pt x="2278" y="0"/>
                  </a:lnTo>
                  <a:lnTo>
                    <a:pt x="2066" y="20"/>
                  </a:lnTo>
                  <a:lnTo>
                    <a:pt x="1853" y="39"/>
                  </a:lnTo>
                  <a:lnTo>
                    <a:pt x="1622" y="97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178" y="232"/>
                  </a:lnTo>
                  <a:lnTo>
                    <a:pt x="1004" y="309"/>
                  </a:lnTo>
                  <a:lnTo>
                    <a:pt x="850" y="386"/>
                  </a:lnTo>
                  <a:lnTo>
                    <a:pt x="715" y="483"/>
                  </a:lnTo>
                  <a:lnTo>
                    <a:pt x="579" y="579"/>
                  </a:lnTo>
                  <a:lnTo>
                    <a:pt x="464" y="695"/>
                  </a:lnTo>
                  <a:lnTo>
                    <a:pt x="367" y="811"/>
                  </a:lnTo>
                  <a:lnTo>
                    <a:pt x="290" y="927"/>
                  </a:lnTo>
                  <a:lnTo>
                    <a:pt x="213" y="1042"/>
                  </a:lnTo>
                  <a:lnTo>
                    <a:pt x="155" y="1158"/>
                  </a:lnTo>
                  <a:lnTo>
                    <a:pt x="58" y="1409"/>
                  </a:lnTo>
                  <a:lnTo>
                    <a:pt x="20" y="1679"/>
                  </a:lnTo>
                  <a:lnTo>
                    <a:pt x="0" y="1950"/>
                  </a:lnTo>
                  <a:lnTo>
                    <a:pt x="0" y="1950"/>
                  </a:lnTo>
                  <a:lnTo>
                    <a:pt x="20" y="1679"/>
                  </a:lnTo>
                  <a:lnTo>
                    <a:pt x="58" y="1409"/>
                  </a:lnTo>
                  <a:lnTo>
                    <a:pt x="155" y="1158"/>
                  </a:lnTo>
                  <a:lnTo>
                    <a:pt x="213" y="1042"/>
                  </a:lnTo>
                  <a:lnTo>
                    <a:pt x="290" y="927"/>
                  </a:lnTo>
                  <a:lnTo>
                    <a:pt x="367" y="811"/>
                  </a:lnTo>
                  <a:lnTo>
                    <a:pt x="464" y="695"/>
                  </a:lnTo>
                  <a:lnTo>
                    <a:pt x="579" y="579"/>
                  </a:lnTo>
                  <a:lnTo>
                    <a:pt x="715" y="483"/>
                  </a:lnTo>
                  <a:lnTo>
                    <a:pt x="850" y="386"/>
                  </a:lnTo>
                  <a:lnTo>
                    <a:pt x="1004" y="309"/>
                  </a:lnTo>
                  <a:lnTo>
                    <a:pt x="1178" y="232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622" y="97"/>
                  </a:lnTo>
                  <a:lnTo>
                    <a:pt x="1853" y="39"/>
                  </a:lnTo>
                  <a:lnTo>
                    <a:pt x="2066" y="20"/>
                  </a:lnTo>
                  <a:lnTo>
                    <a:pt x="2278" y="0"/>
                  </a:lnTo>
                  <a:lnTo>
                    <a:pt x="227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13"/>
            <p:cNvSpPr/>
            <p:nvPr/>
          </p:nvSpPr>
          <p:spPr>
            <a:xfrm>
              <a:off x="5481200" y="4980825"/>
              <a:ext cx="632600" cy="365775"/>
            </a:xfrm>
            <a:custGeom>
              <a:avLst/>
              <a:gdLst/>
              <a:ahLst/>
              <a:cxnLst/>
              <a:rect l="l" t="t" r="r" b="b"/>
              <a:pathLst>
                <a:path w="25304" h="14631" extrusionOk="0">
                  <a:moveTo>
                    <a:pt x="23065" y="14148"/>
                  </a:moveTo>
                  <a:lnTo>
                    <a:pt x="23065" y="14148"/>
                  </a:lnTo>
                  <a:lnTo>
                    <a:pt x="23065" y="14341"/>
                  </a:lnTo>
                  <a:lnTo>
                    <a:pt x="23046" y="14496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46" y="14496"/>
                  </a:lnTo>
                  <a:lnTo>
                    <a:pt x="23065" y="14341"/>
                  </a:lnTo>
                  <a:lnTo>
                    <a:pt x="23065" y="14148"/>
                  </a:lnTo>
                  <a:close/>
                  <a:moveTo>
                    <a:pt x="25285" y="13569"/>
                  </a:moveTo>
                  <a:lnTo>
                    <a:pt x="25285" y="13569"/>
                  </a:lnTo>
                  <a:lnTo>
                    <a:pt x="24957" y="13589"/>
                  </a:lnTo>
                  <a:lnTo>
                    <a:pt x="24628" y="13646"/>
                  </a:lnTo>
                  <a:lnTo>
                    <a:pt x="24300" y="13724"/>
                  </a:lnTo>
                  <a:lnTo>
                    <a:pt x="23992" y="13839"/>
                  </a:lnTo>
                  <a:lnTo>
                    <a:pt x="23721" y="13975"/>
                  </a:lnTo>
                  <a:lnTo>
                    <a:pt x="23451" y="14148"/>
                  </a:lnTo>
                  <a:lnTo>
                    <a:pt x="23219" y="14361"/>
                  </a:lnTo>
                  <a:lnTo>
                    <a:pt x="23123" y="14476"/>
                  </a:lnTo>
                  <a:lnTo>
                    <a:pt x="23046" y="14592"/>
                  </a:lnTo>
                  <a:lnTo>
                    <a:pt x="23046" y="14592"/>
                  </a:lnTo>
                  <a:lnTo>
                    <a:pt x="23123" y="14476"/>
                  </a:lnTo>
                  <a:lnTo>
                    <a:pt x="23219" y="14361"/>
                  </a:lnTo>
                  <a:lnTo>
                    <a:pt x="23451" y="14148"/>
                  </a:lnTo>
                  <a:lnTo>
                    <a:pt x="23721" y="13975"/>
                  </a:lnTo>
                  <a:lnTo>
                    <a:pt x="23992" y="13839"/>
                  </a:lnTo>
                  <a:lnTo>
                    <a:pt x="24300" y="13724"/>
                  </a:lnTo>
                  <a:lnTo>
                    <a:pt x="24628" y="13646"/>
                  </a:lnTo>
                  <a:lnTo>
                    <a:pt x="24957" y="13589"/>
                  </a:lnTo>
                  <a:lnTo>
                    <a:pt x="25285" y="13569"/>
                  </a:lnTo>
                  <a:close/>
                  <a:moveTo>
                    <a:pt x="25304" y="13569"/>
                  </a:moveTo>
                  <a:lnTo>
                    <a:pt x="25304" y="13569"/>
                  </a:lnTo>
                  <a:lnTo>
                    <a:pt x="25304" y="13569"/>
                  </a:lnTo>
                  <a:lnTo>
                    <a:pt x="25304" y="13569"/>
                  </a:lnTo>
                  <a:close/>
                  <a:moveTo>
                    <a:pt x="21039" y="11060"/>
                  </a:moveTo>
                  <a:lnTo>
                    <a:pt x="21039" y="11060"/>
                  </a:lnTo>
                  <a:lnTo>
                    <a:pt x="21019" y="11292"/>
                  </a:lnTo>
                  <a:lnTo>
                    <a:pt x="21000" y="11485"/>
                  </a:lnTo>
                  <a:lnTo>
                    <a:pt x="20961" y="11678"/>
                  </a:lnTo>
                  <a:lnTo>
                    <a:pt x="20923" y="11832"/>
                  </a:lnTo>
                  <a:lnTo>
                    <a:pt x="20826" y="12064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26" y="12064"/>
                  </a:lnTo>
                  <a:lnTo>
                    <a:pt x="20923" y="11832"/>
                  </a:lnTo>
                  <a:lnTo>
                    <a:pt x="20961" y="11678"/>
                  </a:lnTo>
                  <a:lnTo>
                    <a:pt x="21000" y="11485"/>
                  </a:lnTo>
                  <a:lnTo>
                    <a:pt x="21019" y="11292"/>
                  </a:lnTo>
                  <a:lnTo>
                    <a:pt x="21039" y="11060"/>
                  </a:lnTo>
                  <a:close/>
                  <a:moveTo>
                    <a:pt x="20286" y="9439"/>
                  </a:moveTo>
                  <a:lnTo>
                    <a:pt x="20286" y="9439"/>
                  </a:lnTo>
                  <a:lnTo>
                    <a:pt x="20324" y="9477"/>
                  </a:lnTo>
                  <a:lnTo>
                    <a:pt x="20324" y="9477"/>
                  </a:lnTo>
                  <a:lnTo>
                    <a:pt x="20286" y="9439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221" y="8802"/>
                  </a:lnTo>
                  <a:lnTo>
                    <a:pt x="18028" y="8821"/>
                  </a:lnTo>
                  <a:lnTo>
                    <a:pt x="17719" y="8860"/>
                  </a:lnTo>
                  <a:lnTo>
                    <a:pt x="17506" y="8918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506" y="8918"/>
                  </a:lnTo>
                  <a:lnTo>
                    <a:pt x="17719" y="8860"/>
                  </a:lnTo>
                  <a:lnTo>
                    <a:pt x="18028" y="8821"/>
                  </a:lnTo>
                  <a:lnTo>
                    <a:pt x="18221" y="8802"/>
                  </a:lnTo>
                  <a:lnTo>
                    <a:pt x="18433" y="8783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433" y="8783"/>
                  </a:lnTo>
                  <a:lnTo>
                    <a:pt x="18452" y="8783"/>
                  </a:lnTo>
                  <a:lnTo>
                    <a:pt x="18452" y="8783"/>
                  </a:lnTo>
                  <a:lnTo>
                    <a:pt x="18433" y="8783"/>
                  </a:lnTo>
                  <a:close/>
                  <a:moveTo>
                    <a:pt x="17429" y="8667"/>
                  </a:moveTo>
                  <a:lnTo>
                    <a:pt x="17429" y="866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29" y="8667"/>
                  </a:lnTo>
                  <a:close/>
                  <a:moveTo>
                    <a:pt x="14534" y="3803"/>
                  </a:moveTo>
                  <a:lnTo>
                    <a:pt x="14534" y="3803"/>
                  </a:lnTo>
                  <a:lnTo>
                    <a:pt x="14534" y="4131"/>
                  </a:lnTo>
                  <a:lnTo>
                    <a:pt x="14496" y="4382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96" y="4382"/>
                  </a:lnTo>
                  <a:lnTo>
                    <a:pt x="14534" y="4131"/>
                  </a:lnTo>
                  <a:lnTo>
                    <a:pt x="14534" y="3803"/>
                  </a:lnTo>
                  <a:close/>
                  <a:moveTo>
                    <a:pt x="12990" y="1139"/>
                  </a:moveTo>
                  <a:lnTo>
                    <a:pt x="12990" y="1139"/>
                  </a:lnTo>
                  <a:lnTo>
                    <a:pt x="13009" y="1139"/>
                  </a:lnTo>
                  <a:lnTo>
                    <a:pt x="13009" y="1139"/>
                  </a:lnTo>
                  <a:lnTo>
                    <a:pt x="12990" y="1139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176" y="734"/>
                  </a:lnTo>
                  <a:lnTo>
                    <a:pt x="10963" y="753"/>
                  </a:lnTo>
                  <a:lnTo>
                    <a:pt x="10751" y="792"/>
                  </a:lnTo>
                  <a:lnTo>
                    <a:pt x="10558" y="831"/>
                  </a:lnTo>
                  <a:lnTo>
                    <a:pt x="10191" y="966"/>
                  </a:lnTo>
                  <a:lnTo>
                    <a:pt x="9883" y="1101"/>
                  </a:lnTo>
                  <a:lnTo>
                    <a:pt x="9632" y="1255"/>
                  </a:lnTo>
                  <a:lnTo>
                    <a:pt x="9439" y="1371"/>
                  </a:lnTo>
                  <a:lnTo>
                    <a:pt x="9284" y="1506"/>
                  </a:lnTo>
                  <a:lnTo>
                    <a:pt x="9284" y="1506"/>
                  </a:lnTo>
                  <a:lnTo>
                    <a:pt x="9439" y="1371"/>
                  </a:lnTo>
                  <a:lnTo>
                    <a:pt x="9632" y="1255"/>
                  </a:lnTo>
                  <a:lnTo>
                    <a:pt x="9883" y="1101"/>
                  </a:lnTo>
                  <a:lnTo>
                    <a:pt x="10191" y="966"/>
                  </a:lnTo>
                  <a:lnTo>
                    <a:pt x="10558" y="831"/>
                  </a:lnTo>
                  <a:lnTo>
                    <a:pt x="10751" y="792"/>
                  </a:lnTo>
                  <a:lnTo>
                    <a:pt x="10963" y="753"/>
                  </a:lnTo>
                  <a:lnTo>
                    <a:pt x="11176" y="734"/>
                  </a:lnTo>
                  <a:lnTo>
                    <a:pt x="11407" y="715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close/>
                  <a:moveTo>
                    <a:pt x="20" y="541"/>
                  </a:moveTo>
                  <a:lnTo>
                    <a:pt x="20" y="541"/>
                  </a:lnTo>
                  <a:lnTo>
                    <a:pt x="1" y="541"/>
                  </a:lnTo>
                  <a:lnTo>
                    <a:pt x="1" y="541"/>
                  </a:lnTo>
                  <a:lnTo>
                    <a:pt x="20" y="541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194" y="522"/>
                  </a:lnTo>
                  <a:lnTo>
                    <a:pt x="20" y="541"/>
                  </a:lnTo>
                  <a:lnTo>
                    <a:pt x="20" y="541"/>
                  </a:lnTo>
                  <a:lnTo>
                    <a:pt x="194" y="522"/>
                  </a:lnTo>
                  <a:lnTo>
                    <a:pt x="367" y="502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close/>
                  <a:moveTo>
                    <a:pt x="5405" y="213"/>
                  </a:move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370" y="20"/>
                  </a:lnTo>
                  <a:lnTo>
                    <a:pt x="6080" y="39"/>
                  </a:lnTo>
                  <a:lnTo>
                    <a:pt x="5772" y="116"/>
                  </a:lnTo>
                  <a:lnTo>
                    <a:pt x="5443" y="213"/>
                  </a:lnTo>
                  <a:lnTo>
                    <a:pt x="5443" y="213"/>
                  </a:lnTo>
                  <a:lnTo>
                    <a:pt x="5772" y="116"/>
                  </a:lnTo>
                  <a:lnTo>
                    <a:pt x="6080" y="39"/>
                  </a:lnTo>
                  <a:lnTo>
                    <a:pt x="6370" y="20"/>
                  </a:lnTo>
                  <a:lnTo>
                    <a:pt x="6659" y="1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13"/>
            <p:cNvSpPr/>
            <p:nvPr/>
          </p:nvSpPr>
          <p:spPr>
            <a:xfrm>
              <a:off x="6056375" y="5334525"/>
              <a:ext cx="1475" cy="12075"/>
            </a:xfrm>
            <a:custGeom>
              <a:avLst/>
              <a:gdLst/>
              <a:ahLst/>
              <a:cxnLst/>
              <a:rect l="l" t="t" r="r" b="b"/>
              <a:pathLst>
                <a:path w="59" h="483" fill="none" extrusionOk="0">
                  <a:moveTo>
                    <a:pt x="58" y="0"/>
                  </a:moveTo>
                  <a:lnTo>
                    <a:pt x="58" y="0"/>
                  </a:lnTo>
                  <a:lnTo>
                    <a:pt x="58" y="193"/>
                  </a:lnTo>
                  <a:lnTo>
                    <a:pt x="39" y="348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39" y="348"/>
                  </a:lnTo>
                  <a:lnTo>
                    <a:pt x="58" y="193"/>
                  </a:lnTo>
                  <a:lnTo>
                    <a:pt x="5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13"/>
            <p:cNvSpPr/>
            <p:nvPr/>
          </p:nvSpPr>
          <p:spPr>
            <a:xfrm>
              <a:off x="6057325" y="5320050"/>
              <a:ext cx="56000" cy="25600"/>
            </a:xfrm>
            <a:custGeom>
              <a:avLst/>
              <a:gdLst/>
              <a:ahLst/>
              <a:cxnLst/>
              <a:rect l="l" t="t" r="r" b="b"/>
              <a:pathLst>
                <a:path w="2240" h="1024" fill="none" extrusionOk="0">
                  <a:moveTo>
                    <a:pt x="2240" y="0"/>
                  </a:moveTo>
                  <a:lnTo>
                    <a:pt x="2240" y="0"/>
                  </a:lnTo>
                  <a:lnTo>
                    <a:pt x="1912" y="20"/>
                  </a:lnTo>
                  <a:lnTo>
                    <a:pt x="1583" y="77"/>
                  </a:lnTo>
                  <a:lnTo>
                    <a:pt x="1255" y="155"/>
                  </a:lnTo>
                  <a:lnTo>
                    <a:pt x="947" y="270"/>
                  </a:lnTo>
                  <a:lnTo>
                    <a:pt x="676" y="406"/>
                  </a:lnTo>
                  <a:lnTo>
                    <a:pt x="406" y="579"/>
                  </a:lnTo>
                  <a:lnTo>
                    <a:pt x="174" y="792"/>
                  </a:lnTo>
                  <a:lnTo>
                    <a:pt x="78" y="907"/>
                  </a:lnTo>
                  <a:lnTo>
                    <a:pt x="1" y="1023"/>
                  </a:lnTo>
                  <a:lnTo>
                    <a:pt x="1" y="1023"/>
                  </a:lnTo>
                  <a:lnTo>
                    <a:pt x="78" y="907"/>
                  </a:lnTo>
                  <a:lnTo>
                    <a:pt x="174" y="792"/>
                  </a:lnTo>
                  <a:lnTo>
                    <a:pt x="406" y="579"/>
                  </a:lnTo>
                  <a:lnTo>
                    <a:pt x="676" y="406"/>
                  </a:lnTo>
                  <a:lnTo>
                    <a:pt x="947" y="270"/>
                  </a:lnTo>
                  <a:lnTo>
                    <a:pt x="1255" y="155"/>
                  </a:lnTo>
                  <a:lnTo>
                    <a:pt x="1583" y="77"/>
                  </a:lnTo>
                  <a:lnTo>
                    <a:pt x="1912" y="20"/>
                  </a:lnTo>
                  <a:lnTo>
                    <a:pt x="224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13"/>
            <p:cNvSpPr/>
            <p:nvPr/>
          </p:nvSpPr>
          <p:spPr>
            <a:xfrm>
              <a:off x="6113775" y="532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13"/>
            <p:cNvSpPr/>
            <p:nvPr/>
          </p:nvSpPr>
          <p:spPr>
            <a:xfrm>
              <a:off x="6001350" y="5257325"/>
              <a:ext cx="5825" cy="27525"/>
            </a:xfrm>
            <a:custGeom>
              <a:avLst/>
              <a:gdLst/>
              <a:ahLst/>
              <a:cxnLst/>
              <a:rect l="l" t="t" r="r" b="b"/>
              <a:pathLst>
                <a:path w="233" h="1101" fill="none" extrusionOk="0">
                  <a:moveTo>
                    <a:pt x="233" y="0"/>
                  </a:moveTo>
                  <a:lnTo>
                    <a:pt x="233" y="0"/>
                  </a:lnTo>
                  <a:lnTo>
                    <a:pt x="213" y="232"/>
                  </a:lnTo>
                  <a:lnTo>
                    <a:pt x="194" y="425"/>
                  </a:lnTo>
                  <a:lnTo>
                    <a:pt x="155" y="618"/>
                  </a:lnTo>
                  <a:lnTo>
                    <a:pt x="117" y="772"/>
                  </a:lnTo>
                  <a:lnTo>
                    <a:pt x="20" y="1004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20" y="1004"/>
                  </a:lnTo>
                  <a:lnTo>
                    <a:pt x="117" y="772"/>
                  </a:lnTo>
                  <a:lnTo>
                    <a:pt x="155" y="618"/>
                  </a:lnTo>
                  <a:lnTo>
                    <a:pt x="194" y="425"/>
                  </a:lnTo>
                  <a:lnTo>
                    <a:pt x="213" y="232"/>
                  </a:lnTo>
                  <a:lnTo>
                    <a:pt x="23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13"/>
            <p:cNvSpPr/>
            <p:nvPr/>
          </p:nvSpPr>
          <p:spPr>
            <a:xfrm>
              <a:off x="5988325" y="5216775"/>
              <a:ext cx="1000" cy="1000"/>
            </a:xfrm>
            <a:custGeom>
              <a:avLst/>
              <a:gdLst/>
              <a:ahLst/>
              <a:cxnLst/>
              <a:rect l="l" t="t" r="r" b="b"/>
              <a:pathLst>
                <a:path w="40" h="40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13"/>
            <p:cNvSpPr/>
            <p:nvPr/>
          </p:nvSpPr>
          <p:spPr>
            <a:xfrm>
              <a:off x="5916425" y="5200375"/>
              <a:ext cx="25600" cy="3875"/>
            </a:xfrm>
            <a:custGeom>
              <a:avLst/>
              <a:gdLst/>
              <a:ahLst/>
              <a:cxnLst/>
              <a:rect l="l" t="t" r="r" b="b"/>
              <a:pathLst>
                <a:path w="1024" h="155" fill="none" extrusionOk="0">
                  <a:moveTo>
                    <a:pt x="1024" y="1"/>
                  </a:moveTo>
                  <a:lnTo>
                    <a:pt x="1024" y="1"/>
                  </a:lnTo>
                  <a:lnTo>
                    <a:pt x="812" y="20"/>
                  </a:lnTo>
                  <a:lnTo>
                    <a:pt x="619" y="39"/>
                  </a:lnTo>
                  <a:lnTo>
                    <a:pt x="310" y="78"/>
                  </a:lnTo>
                  <a:lnTo>
                    <a:pt x="97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97" y="136"/>
                  </a:lnTo>
                  <a:lnTo>
                    <a:pt x="310" y="78"/>
                  </a:lnTo>
                  <a:lnTo>
                    <a:pt x="619" y="39"/>
                  </a:lnTo>
                  <a:lnTo>
                    <a:pt x="812" y="20"/>
                  </a:lnTo>
                  <a:lnTo>
                    <a:pt x="10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13"/>
            <p:cNvSpPr/>
            <p:nvPr/>
          </p:nvSpPr>
          <p:spPr>
            <a:xfrm>
              <a:off x="5942000" y="5200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13"/>
            <p:cNvSpPr/>
            <p:nvPr/>
          </p:nvSpPr>
          <p:spPr>
            <a:xfrm>
              <a:off x="5916425" y="5197475"/>
              <a:ext cx="525" cy="6775"/>
            </a:xfrm>
            <a:custGeom>
              <a:avLst/>
              <a:gdLst/>
              <a:ahLst/>
              <a:cxnLst/>
              <a:rect l="l" t="t" r="r" b="b"/>
              <a:pathLst>
                <a:path w="21" h="27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13"/>
            <p:cNvSpPr/>
            <p:nvPr/>
          </p:nvSpPr>
          <p:spPr>
            <a:xfrm>
              <a:off x="5842600" y="5075875"/>
              <a:ext cx="1975" cy="19825"/>
            </a:xfrm>
            <a:custGeom>
              <a:avLst/>
              <a:gdLst/>
              <a:ahLst/>
              <a:cxnLst/>
              <a:rect l="l" t="t" r="r" b="b"/>
              <a:pathLst>
                <a:path w="79" h="793" fill="none" extrusionOk="0">
                  <a:moveTo>
                    <a:pt x="78" y="1"/>
                  </a:moveTo>
                  <a:lnTo>
                    <a:pt x="78" y="1"/>
                  </a:lnTo>
                  <a:lnTo>
                    <a:pt x="78" y="329"/>
                  </a:lnTo>
                  <a:lnTo>
                    <a:pt x="40" y="580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40" y="580"/>
                  </a:lnTo>
                  <a:lnTo>
                    <a:pt x="78" y="329"/>
                  </a:lnTo>
                  <a:lnTo>
                    <a:pt x="7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13"/>
            <p:cNvSpPr/>
            <p:nvPr/>
          </p:nvSpPr>
          <p:spPr>
            <a:xfrm>
              <a:off x="5805950" y="500930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13"/>
            <p:cNvSpPr/>
            <p:nvPr/>
          </p:nvSpPr>
          <p:spPr>
            <a:xfrm>
              <a:off x="5713300" y="4998675"/>
              <a:ext cx="53100" cy="19825"/>
            </a:xfrm>
            <a:custGeom>
              <a:avLst/>
              <a:gdLst/>
              <a:ahLst/>
              <a:cxnLst/>
              <a:rect l="l" t="t" r="r" b="b"/>
              <a:pathLst>
                <a:path w="2124" h="793" fill="none" extrusionOk="0">
                  <a:moveTo>
                    <a:pt x="2123" y="1"/>
                  </a:moveTo>
                  <a:lnTo>
                    <a:pt x="2123" y="1"/>
                  </a:lnTo>
                  <a:lnTo>
                    <a:pt x="1892" y="20"/>
                  </a:lnTo>
                  <a:lnTo>
                    <a:pt x="1679" y="39"/>
                  </a:lnTo>
                  <a:lnTo>
                    <a:pt x="1467" y="78"/>
                  </a:lnTo>
                  <a:lnTo>
                    <a:pt x="1274" y="117"/>
                  </a:lnTo>
                  <a:lnTo>
                    <a:pt x="907" y="252"/>
                  </a:lnTo>
                  <a:lnTo>
                    <a:pt x="599" y="387"/>
                  </a:lnTo>
                  <a:lnTo>
                    <a:pt x="348" y="541"/>
                  </a:lnTo>
                  <a:lnTo>
                    <a:pt x="155" y="657"/>
                  </a:lnTo>
                  <a:lnTo>
                    <a:pt x="0" y="792"/>
                  </a:lnTo>
                  <a:lnTo>
                    <a:pt x="0" y="792"/>
                  </a:lnTo>
                  <a:lnTo>
                    <a:pt x="155" y="657"/>
                  </a:lnTo>
                  <a:lnTo>
                    <a:pt x="348" y="541"/>
                  </a:lnTo>
                  <a:lnTo>
                    <a:pt x="599" y="387"/>
                  </a:lnTo>
                  <a:lnTo>
                    <a:pt x="907" y="252"/>
                  </a:lnTo>
                  <a:lnTo>
                    <a:pt x="1274" y="117"/>
                  </a:lnTo>
                  <a:lnTo>
                    <a:pt x="1467" y="78"/>
                  </a:lnTo>
                  <a:lnTo>
                    <a:pt x="1679" y="39"/>
                  </a:lnTo>
                  <a:lnTo>
                    <a:pt x="1892" y="20"/>
                  </a:lnTo>
                  <a:lnTo>
                    <a:pt x="212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13"/>
            <p:cNvSpPr/>
            <p:nvPr/>
          </p:nvSpPr>
          <p:spPr>
            <a:xfrm>
              <a:off x="5766375" y="499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13"/>
            <p:cNvSpPr/>
            <p:nvPr/>
          </p:nvSpPr>
          <p:spPr>
            <a:xfrm>
              <a:off x="5481200" y="49943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13"/>
            <p:cNvSpPr/>
            <p:nvPr/>
          </p:nvSpPr>
          <p:spPr>
            <a:xfrm>
              <a:off x="5481675" y="4993375"/>
              <a:ext cx="8725" cy="1000"/>
            </a:xfrm>
            <a:custGeom>
              <a:avLst/>
              <a:gdLst/>
              <a:ahLst/>
              <a:cxnLst/>
              <a:rect l="l" t="t" r="r" b="b"/>
              <a:pathLst>
                <a:path w="349" h="40" fill="none" extrusionOk="0">
                  <a:moveTo>
                    <a:pt x="348" y="0"/>
                  </a:moveTo>
                  <a:lnTo>
                    <a:pt x="348" y="0"/>
                  </a:lnTo>
                  <a:lnTo>
                    <a:pt x="175" y="2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75" y="20"/>
                  </a:lnTo>
                  <a:lnTo>
                    <a:pt x="34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13"/>
            <p:cNvSpPr/>
            <p:nvPr/>
          </p:nvSpPr>
          <p:spPr>
            <a:xfrm>
              <a:off x="5490375" y="499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13"/>
            <p:cNvSpPr/>
            <p:nvPr/>
          </p:nvSpPr>
          <p:spPr>
            <a:xfrm>
              <a:off x="5616300" y="498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13"/>
            <p:cNvSpPr/>
            <p:nvPr/>
          </p:nvSpPr>
          <p:spPr>
            <a:xfrm>
              <a:off x="5617275" y="4980825"/>
              <a:ext cx="30425" cy="5325"/>
            </a:xfrm>
            <a:custGeom>
              <a:avLst/>
              <a:gdLst/>
              <a:ahLst/>
              <a:cxnLst/>
              <a:rect l="l" t="t" r="r" b="b"/>
              <a:pathLst>
                <a:path w="1217" h="213" fill="none" extrusionOk="0">
                  <a:moveTo>
                    <a:pt x="1216" y="1"/>
                  </a:moveTo>
                  <a:lnTo>
                    <a:pt x="1216" y="1"/>
                  </a:lnTo>
                  <a:lnTo>
                    <a:pt x="927" y="20"/>
                  </a:lnTo>
                  <a:lnTo>
                    <a:pt x="637" y="39"/>
                  </a:lnTo>
                  <a:lnTo>
                    <a:pt x="329" y="116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29" y="116"/>
                  </a:lnTo>
                  <a:lnTo>
                    <a:pt x="637" y="39"/>
                  </a:lnTo>
                  <a:lnTo>
                    <a:pt x="927" y="20"/>
                  </a:lnTo>
                  <a:lnTo>
                    <a:pt x="121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13"/>
            <p:cNvSpPr/>
            <p:nvPr/>
          </p:nvSpPr>
          <p:spPr>
            <a:xfrm>
              <a:off x="5647675" y="49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13"/>
            <p:cNvSpPr/>
            <p:nvPr/>
          </p:nvSpPr>
          <p:spPr>
            <a:xfrm>
              <a:off x="6118625" y="5243800"/>
              <a:ext cx="108575" cy="76750"/>
            </a:xfrm>
            <a:custGeom>
              <a:avLst/>
              <a:gdLst/>
              <a:ahLst/>
              <a:cxnLst/>
              <a:rect l="l" t="t" r="r" b="b"/>
              <a:pathLst>
                <a:path w="4343" h="3070" extrusionOk="0">
                  <a:moveTo>
                    <a:pt x="0" y="3050"/>
                  </a:move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50"/>
                  </a:lnTo>
                  <a:close/>
                  <a:moveTo>
                    <a:pt x="0" y="3031"/>
                  </a:move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31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19" y="3012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close/>
                  <a:moveTo>
                    <a:pt x="1660" y="2027"/>
                  </a:move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97" y="2857"/>
                  </a:lnTo>
                  <a:lnTo>
                    <a:pt x="193" y="2722"/>
                  </a:lnTo>
                  <a:lnTo>
                    <a:pt x="290" y="2606"/>
                  </a:lnTo>
                  <a:lnTo>
                    <a:pt x="386" y="2510"/>
                  </a:lnTo>
                  <a:lnTo>
                    <a:pt x="483" y="2413"/>
                  </a:lnTo>
                  <a:lnTo>
                    <a:pt x="598" y="2336"/>
                  </a:lnTo>
                  <a:lnTo>
                    <a:pt x="830" y="2201"/>
                  </a:lnTo>
                  <a:lnTo>
                    <a:pt x="1062" y="2124"/>
                  </a:lnTo>
                  <a:lnTo>
                    <a:pt x="1274" y="2066"/>
                  </a:lnTo>
                  <a:lnTo>
                    <a:pt x="1486" y="2047"/>
                  </a:lnTo>
                  <a:lnTo>
                    <a:pt x="1660" y="2027"/>
                  </a:lnTo>
                  <a:close/>
                  <a:moveTo>
                    <a:pt x="1698" y="2027"/>
                  </a:move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close/>
                  <a:moveTo>
                    <a:pt x="2007" y="2027"/>
                  </a:move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close/>
                  <a:moveTo>
                    <a:pt x="4343" y="1"/>
                  </a:move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65" y="1776"/>
                  </a:lnTo>
                  <a:lnTo>
                    <a:pt x="2123" y="1564"/>
                  </a:lnTo>
                  <a:lnTo>
                    <a:pt x="2220" y="1371"/>
                  </a:lnTo>
                  <a:lnTo>
                    <a:pt x="2316" y="1178"/>
                  </a:lnTo>
                  <a:lnTo>
                    <a:pt x="2432" y="1004"/>
                  </a:lnTo>
                  <a:lnTo>
                    <a:pt x="2548" y="850"/>
                  </a:lnTo>
                  <a:lnTo>
                    <a:pt x="2702" y="696"/>
                  </a:lnTo>
                  <a:lnTo>
                    <a:pt x="2837" y="560"/>
                  </a:lnTo>
                  <a:lnTo>
                    <a:pt x="3011" y="425"/>
                  </a:lnTo>
                  <a:lnTo>
                    <a:pt x="3165" y="309"/>
                  </a:lnTo>
                  <a:lnTo>
                    <a:pt x="3339" y="213"/>
                  </a:lnTo>
                  <a:lnTo>
                    <a:pt x="3513" y="136"/>
                  </a:lnTo>
                  <a:lnTo>
                    <a:pt x="3706" y="78"/>
                  </a:lnTo>
                  <a:lnTo>
                    <a:pt x="3879" y="39"/>
                  </a:lnTo>
                  <a:lnTo>
                    <a:pt x="4072" y="1"/>
                  </a:lnTo>
                  <a:lnTo>
                    <a:pt x="4265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13"/>
            <p:cNvSpPr/>
            <p:nvPr/>
          </p:nvSpPr>
          <p:spPr>
            <a:xfrm>
              <a:off x="6118625" y="5320050"/>
              <a:ext cx="0" cy="500"/>
            </a:xfrm>
            <a:custGeom>
              <a:avLst/>
              <a:gdLst/>
              <a:ahLst/>
              <a:cxnLst/>
              <a:rect l="l" t="t" r="r" b="b"/>
              <a:pathLst>
                <a:path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13"/>
            <p:cNvSpPr/>
            <p:nvPr/>
          </p:nvSpPr>
          <p:spPr>
            <a:xfrm>
              <a:off x="6118625" y="5319550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13"/>
            <p:cNvSpPr/>
            <p:nvPr/>
          </p:nvSpPr>
          <p:spPr>
            <a:xfrm>
              <a:off x="6119100" y="53190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13"/>
            <p:cNvSpPr/>
            <p:nvPr/>
          </p:nvSpPr>
          <p:spPr>
            <a:xfrm>
              <a:off x="6119100" y="53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13"/>
            <p:cNvSpPr/>
            <p:nvPr/>
          </p:nvSpPr>
          <p:spPr>
            <a:xfrm>
              <a:off x="6119100" y="5294475"/>
              <a:ext cx="41025" cy="24625"/>
            </a:xfrm>
            <a:custGeom>
              <a:avLst/>
              <a:gdLst/>
              <a:ahLst/>
              <a:cxnLst/>
              <a:rect l="l" t="t" r="r" b="b"/>
              <a:pathLst>
                <a:path w="1641" h="985" fill="none" extrusionOk="0">
                  <a:moveTo>
                    <a:pt x="1641" y="0"/>
                  </a:moveTo>
                  <a:lnTo>
                    <a:pt x="1641" y="0"/>
                  </a:lnTo>
                  <a:lnTo>
                    <a:pt x="1467" y="20"/>
                  </a:lnTo>
                  <a:lnTo>
                    <a:pt x="1255" y="39"/>
                  </a:lnTo>
                  <a:lnTo>
                    <a:pt x="1043" y="97"/>
                  </a:lnTo>
                  <a:lnTo>
                    <a:pt x="811" y="174"/>
                  </a:lnTo>
                  <a:lnTo>
                    <a:pt x="579" y="309"/>
                  </a:lnTo>
                  <a:lnTo>
                    <a:pt x="464" y="386"/>
                  </a:lnTo>
                  <a:lnTo>
                    <a:pt x="367" y="483"/>
                  </a:lnTo>
                  <a:lnTo>
                    <a:pt x="271" y="579"/>
                  </a:lnTo>
                  <a:lnTo>
                    <a:pt x="174" y="695"/>
                  </a:lnTo>
                  <a:lnTo>
                    <a:pt x="78" y="830"/>
                  </a:lnTo>
                  <a:lnTo>
                    <a:pt x="0" y="985"/>
                  </a:lnTo>
                  <a:lnTo>
                    <a:pt x="0" y="985"/>
                  </a:lnTo>
                  <a:lnTo>
                    <a:pt x="78" y="830"/>
                  </a:lnTo>
                  <a:lnTo>
                    <a:pt x="174" y="695"/>
                  </a:lnTo>
                  <a:lnTo>
                    <a:pt x="271" y="579"/>
                  </a:lnTo>
                  <a:lnTo>
                    <a:pt x="367" y="483"/>
                  </a:lnTo>
                  <a:lnTo>
                    <a:pt x="464" y="386"/>
                  </a:lnTo>
                  <a:lnTo>
                    <a:pt x="579" y="309"/>
                  </a:lnTo>
                  <a:lnTo>
                    <a:pt x="811" y="174"/>
                  </a:lnTo>
                  <a:lnTo>
                    <a:pt x="1043" y="97"/>
                  </a:lnTo>
                  <a:lnTo>
                    <a:pt x="1255" y="39"/>
                  </a:lnTo>
                  <a:lnTo>
                    <a:pt x="1467" y="20"/>
                  </a:lnTo>
                  <a:lnTo>
                    <a:pt x="164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13"/>
            <p:cNvSpPr/>
            <p:nvPr/>
          </p:nvSpPr>
          <p:spPr>
            <a:xfrm>
              <a:off x="6161075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13"/>
            <p:cNvSpPr/>
            <p:nvPr/>
          </p:nvSpPr>
          <p:spPr>
            <a:xfrm>
              <a:off x="6168800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13"/>
            <p:cNvSpPr/>
            <p:nvPr/>
          </p:nvSpPr>
          <p:spPr>
            <a:xfrm>
              <a:off x="6227175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13"/>
            <p:cNvSpPr/>
            <p:nvPr/>
          </p:nvSpPr>
          <p:spPr>
            <a:xfrm>
              <a:off x="6168800" y="5243800"/>
              <a:ext cx="56475" cy="49725"/>
            </a:xfrm>
            <a:custGeom>
              <a:avLst/>
              <a:gdLst/>
              <a:ahLst/>
              <a:cxnLst/>
              <a:rect l="l" t="t" r="r" b="b"/>
              <a:pathLst>
                <a:path w="2259" h="1989" fill="none" extrusionOk="0">
                  <a:moveTo>
                    <a:pt x="2258" y="1"/>
                  </a:moveTo>
                  <a:lnTo>
                    <a:pt x="2258" y="1"/>
                  </a:lnTo>
                  <a:lnTo>
                    <a:pt x="2065" y="1"/>
                  </a:lnTo>
                  <a:lnTo>
                    <a:pt x="1872" y="39"/>
                  </a:lnTo>
                  <a:lnTo>
                    <a:pt x="1699" y="78"/>
                  </a:lnTo>
                  <a:lnTo>
                    <a:pt x="1506" y="136"/>
                  </a:lnTo>
                  <a:lnTo>
                    <a:pt x="1332" y="213"/>
                  </a:lnTo>
                  <a:lnTo>
                    <a:pt x="1158" y="309"/>
                  </a:lnTo>
                  <a:lnTo>
                    <a:pt x="1004" y="425"/>
                  </a:lnTo>
                  <a:lnTo>
                    <a:pt x="830" y="560"/>
                  </a:lnTo>
                  <a:lnTo>
                    <a:pt x="695" y="696"/>
                  </a:lnTo>
                  <a:lnTo>
                    <a:pt x="541" y="850"/>
                  </a:lnTo>
                  <a:lnTo>
                    <a:pt x="425" y="1004"/>
                  </a:lnTo>
                  <a:lnTo>
                    <a:pt x="309" y="1178"/>
                  </a:lnTo>
                  <a:lnTo>
                    <a:pt x="213" y="1371"/>
                  </a:lnTo>
                  <a:lnTo>
                    <a:pt x="116" y="1564"/>
                  </a:lnTo>
                  <a:lnTo>
                    <a:pt x="58" y="1776"/>
                  </a:lnTo>
                  <a:lnTo>
                    <a:pt x="0" y="1989"/>
                  </a:lnTo>
                  <a:lnTo>
                    <a:pt x="0" y="1989"/>
                  </a:lnTo>
                  <a:lnTo>
                    <a:pt x="58" y="1776"/>
                  </a:lnTo>
                  <a:lnTo>
                    <a:pt x="116" y="1564"/>
                  </a:lnTo>
                  <a:lnTo>
                    <a:pt x="213" y="1371"/>
                  </a:lnTo>
                  <a:lnTo>
                    <a:pt x="309" y="1178"/>
                  </a:lnTo>
                  <a:lnTo>
                    <a:pt x="425" y="1004"/>
                  </a:lnTo>
                  <a:lnTo>
                    <a:pt x="541" y="850"/>
                  </a:lnTo>
                  <a:lnTo>
                    <a:pt x="695" y="696"/>
                  </a:lnTo>
                  <a:lnTo>
                    <a:pt x="830" y="560"/>
                  </a:lnTo>
                  <a:lnTo>
                    <a:pt x="1004" y="425"/>
                  </a:lnTo>
                  <a:lnTo>
                    <a:pt x="1158" y="309"/>
                  </a:lnTo>
                  <a:lnTo>
                    <a:pt x="1332" y="213"/>
                  </a:lnTo>
                  <a:lnTo>
                    <a:pt x="1506" y="136"/>
                  </a:lnTo>
                  <a:lnTo>
                    <a:pt x="1699" y="78"/>
                  </a:lnTo>
                  <a:lnTo>
                    <a:pt x="1872" y="39"/>
                  </a:lnTo>
                  <a:lnTo>
                    <a:pt x="2065" y="1"/>
                  </a:lnTo>
                  <a:lnTo>
                    <a:pt x="225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13"/>
            <p:cNvSpPr/>
            <p:nvPr/>
          </p:nvSpPr>
          <p:spPr>
            <a:xfrm>
              <a:off x="6225250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13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extrusionOk="0">
                  <a:moveTo>
                    <a:pt x="19514" y="1"/>
                  </a:move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13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fill="none" extrusionOk="0">
                  <a:moveTo>
                    <a:pt x="19842" y="1"/>
                  </a:moveTo>
                  <a:lnTo>
                    <a:pt x="19842" y="1"/>
                  </a:lnTo>
                  <a:lnTo>
                    <a:pt x="19514" y="1"/>
                  </a:ln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56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185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44" y="8590"/>
                  </a:lnTo>
                  <a:lnTo>
                    <a:pt x="2034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lnTo>
                    <a:pt x="1984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13"/>
            <p:cNvSpPr/>
            <p:nvPr/>
          </p:nvSpPr>
          <p:spPr>
            <a:xfrm>
              <a:off x="4902175" y="4454400"/>
              <a:ext cx="465650" cy="177100"/>
            </a:xfrm>
            <a:custGeom>
              <a:avLst/>
              <a:gdLst/>
              <a:ahLst/>
              <a:cxnLst/>
              <a:rect l="l" t="t" r="r" b="b"/>
              <a:pathLst>
                <a:path w="18626" h="7084" extrusionOk="0">
                  <a:moveTo>
                    <a:pt x="1776" y="5520"/>
                  </a:moveTo>
                  <a:lnTo>
                    <a:pt x="1776" y="5520"/>
                  </a:lnTo>
                  <a:lnTo>
                    <a:pt x="1487" y="5540"/>
                  </a:lnTo>
                  <a:lnTo>
                    <a:pt x="1197" y="5598"/>
                  </a:lnTo>
                  <a:lnTo>
                    <a:pt x="1043" y="5636"/>
                  </a:lnTo>
                  <a:lnTo>
                    <a:pt x="908" y="5675"/>
                  </a:lnTo>
                  <a:lnTo>
                    <a:pt x="753" y="5752"/>
                  </a:lnTo>
                  <a:lnTo>
                    <a:pt x="618" y="5829"/>
                  </a:lnTo>
                  <a:lnTo>
                    <a:pt x="483" y="5906"/>
                  </a:lnTo>
                  <a:lnTo>
                    <a:pt x="367" y="6022"/>
                  </a:lnTo>
                  <a:lnTo>
                    <a:pt x="271" y="6138"/>
                  </a:lnTo>
                  <a:lnTo>
                    <a:pt x="174" y="6292"/>
                  </a:lnTo>
                  <a:lnTo>
                    <a:pt x="116" y="6447"/>
                  </a:lnTo>
                  <a:lnTo>
                    <a:pt x="58" y="6640"/>
                  </a:lnTo>
                  <a:lnTo>
                    <a:pt x="20" y="6852"/>
                  </a:lnTo>
                  <a:lnTo>
                    <a:pt x="1" y="7084"/>
                  </a:lnTo>
                  <a:lnTo>
                    <a:pt x="1" y="7084"/>
                  </a:lnTo>
                  <a:lnTo>
                    <a:pt x="20" y="6852"/>
                  </a:lnTo>
                  <a:lnTo>
                    <a:pt x="58" y="6640"/>
                  </a:lnTo>
                  <a:lnTo>
                    <a:pt x="116" y="6447"/>
                  </a:lnTo>
                  <a:lnTo>
                    <a:pt x="174" y="6292"/>
                  </a:lnTo>
                  <a:lnTo>
                    <a:pt x="271" y="6138"/>
                  </a:lnTo>
                  <a:lnTo>
                    <a:pt x="367" y="6022"/>
                  </a:lnTo>
                  <a:lnTo>
                    <a:pt x="483" y="5906"/>
                  </a:lnTo>
                  <a:lnTo>
                    <a:pt x="618" y="5829"/>
                  </a:lnTo>
                  <a:lnTo>
                    <a:pt x="753" y="5752"/>
                  </a:lnTo>
                  <a:lnTo>
                    <a:pt x="908" y="5675"/>
                  </a:lnTo>
                  <a:lnTo>
                    <a:pt x="1043" y="5636"/>
                  </a:lnTo>
                  <a:lnTo>
                    <a:pt x="1197" y="5598"/>
                  </a:lnTo>
                  <a:lnTo>
                    <a:pt x="1487" y="5540"/>
                  </a:lnTo>
                  <a:lnTo>
                    <a:pt x="1776" y="5520"/>
                  </a:lnTo>
                  <a:close/>
                  <a:moveTo>
                    <a:pt x="1834" y="5520"/>
                  </a:move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close/>
                  <a:moveTo>
                    <a:pt x="8358" y="4903"/>
                  </a:moveTo>
                  <a:lnTo>
                    <a:pt x="8358" y="4903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03"/>
                  </a:lnTo>
                  <a:close/>
                  <a:moveTo>
                    <a:pt x="8377" y="4864"/>
                  </a:moveTo>
                  <a:lnTo>
                    <a:pt x="8377" y="4864"/>
                  </a:lnTo>
                  <a:lnTo>
                    <a:pt x="8377" y="4884"/>
                  </a:lnTo>
                  <a:lnTo>
                    <a:pt x="8377" y="4884"/>
                  </a:lnTo>
                  <a:lnTo>
                    <a:pt x="8377" y="4864"/>
                  </a:lnTo>
                  <a:close/>
                  <a:moveTo>
                    <a:pt x="15306" y="4324"/>
                  </a:move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close/>
                  <a:moveTo>
                    <a:pt x="5656" y="3938"/>
                  </a:moveTo>
                  <a:lnTo>
                    <a:pt x="5656" y="3938"/>
                  </a:lnTo>
                  <a:lnTo>
                    <a:pt x="5289" y="3957"/>
                  </a:lnTo>
                  <a:lnTo>
                    <a:pt x="4903" y="4015"/>
                  </a:lnTo>
                  <a:lnTo>
                    <a:pt x="4710" y="4073"/>
                  </a:lnTo>
                  <a:lnTo>
                    <a:pt x="4517" y="4131"/>
                  </a:lnTo>
                  <a:lnTo>
                    <a:pt x="4324" y="4208"/>
                  </a:lnTo>
                  <a:lnTo>
                    <a:pt x="4112" y="4285"/>
                  </a:lnTo>
                  <a:lnTo>
                    <a:pt x="3919" y="4382"/>
                  </a:lnTo>
                  <a:lnTo>
                    <a:pt x="3706" y="4517"/>
                  </a:lnTo>
                  <a:lnTo>
                    <a:pt x="3513" y="4652"/>
                  </a:lnTo>
                  <a:lnTo>
                    <a:pt x="3301" y="4787"/>
                  </a:lnTo>
                  <a:lnTo>
                    <a:pt x="3089" y="4961"/>
                  </a:lnTo>
                  <a:lnTo>
                    <a:pt x="2896" y="5154"/>
                  </a:lnTo>
                  <a:lnTo>
                    <a:pt x="2683" y="5366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683" y="5366"/>
                  </a:lnTo>
                  <a:lnTo>
                    <a:pt x="2896" y="5154"/>
                  </a:lnTo>
                  <a:lnTo>
                    <a:pt x="3089" y="4961"/>
                  </a:lnTo>
                  <a:lnTo>
                    <a:pt x="3301" y="4787"/>
                  </a:lnTo>
                  <a:lnTo>
                    <a:pt x="3513" y="4652"/>
                  </a:lnTo>
                  <a:lnTo>
                    <a:pt x="3706" y="4517"/>
                  </a:lnTo>
                  <a:lnTo>
                    <a:pt x="3919" y="4382"/>
                  </a:lnTo>
                  <a:lnTo>
                    <a:pt x="4112" y="4285"/>
                  </a:lnTo>
                  <a:lnTo>
                    <a:pt x="4324" y="4208"/>
                  </a:lnTo>
                  <a:lnTo>
                    <a:pt x="4517" y="4131"/>
                  </a:lnTo>
                  <a:lnTo>
                    <a:pt x="4710" y="4073"/>
                  </a:lnTo>
                  <a:lnTo>
                    <a:pt x="4903" y="4015"/>
                  </a:lnTo>
                  <a:lnTo>
                    <a:pt x="5289" y="3957"/>
                  </a:lnTo>
                  <a:lnTo>
                    <a:pt x="5656" y="3938"/>
                  </a:lnTo>
                  <a:close/>
                  <a:moveTo>
                    <a:pt x="5675" y="3938"/>
                  </a:move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620" y="2953"/>
                  </a:lnTo>
                  <a:lnTo>
                    <a:pt x="11407" y="2953"/>
                  </a:lnTo>
                  <a:lnTo>
                    <a:pt x="11195" y="2992"/>
                  </a:lnTo>
                  <a:lnTo>
                    <a:pt x="10983" y="3031"/>
                  </a:lnTo>
                  <a:lnTo>
                    <a:pt x="10770" y="3089"/>
                  </a:lnTo>
                  <a:lnTo>
                    <a:pt x="10558" y="3166"/>
                  </a:lnTo>
                  <a:lnTo>
                    <a:pt x="10326" y="3243"/>
                  </a:lnTo>
                  <a:lnTo>
                    <a:pt x="10114" y="3359"/>
                  </a:lnTo>
                  <a:lnTo>
                    <a:pt x="9902" y="3475"/>
                  </a:lnTo>
                  <a:lnTo>
                    <a:pt x="9690" y="3610"/>
                  </a:lnTo>
                  <a:lnTo>
                    <a:pt x="9458" y="3764"/>
                  </a:lnTo>
                  <a:lnTo>
                    <a:pt x="9246" y="3938"/>
                  </a:lnTo>
                  <a:lnTo>
                    <a:pt x="9033" y="4131"/>
                  </a:lnTo>
                  <a:lnTo>
                    <a:pt x="8821" y="4343"/>
                  </a:lnTo>
                  <a:lnTo>
                    <a:pt x="8609" y="4594"/>
                  </a:lnTo>
                  <a:lnTo>
                    <a:pt x="8396" y="4845"/>
                  </a:lnTo>
                  <a:lnTo>
                    <a:pt x="8396" y="4845"/>
                  </a:lnTo>
                  <a:lnTo>
                    <a:pt x="8609" y="4594"/>
                  </a:lnTo>
                  <a:lnTo>
                    <a:pt x="8821" y="4343"/>
                  </a:lnTo>
                  <a:lnTo>
                    <a:pt x="9033" y="4131"/>
                  </a:lnTo>
                  <a:lnTo>
                    <a:pt x="9246" y="3938"/>
                  </a:lnTo>
                  <a:lnTo>
                    <a:pt x="9458" y="3764"/>
                  </a:lnTo>
                  <a:lnTo>
                    <a:pt x="9690" y="3610"/>
                  </a:lnTo>
                  <a:lnTo>
                    <a:pt x="9902" y="3475"/>
                  </a:lnTo>
                  <a:lnTo>
                    <a:pt x="10114" y="3359"/>
                  </a:lnTo>
                  <a:lnTo>
                    <a:pt x="10326" y="3243"/>
                  </a:lnTo>
                  <a:lnTo>
                    <a:pt x="10558" y="3166"/>
                  </a:lnTo>
                  <a:lnTo>
                    <a:pt x="10770" y="3089"/>
                  </a:lnTo>
                  <a:lnTo>
                    <a:pt x="10983" y="3031"/>
                  </a:lnTo>
                  <a:lnTo>
                    <a:pt x="11195" y="2992"/>
                  </a:lnTo>
                  <a:lnTo>
                    <a:pt x="11407" y="2953"/>
                  </a:lnTo>
                  <a:lnTo>
                    <a:pt x="11620" y="2953"/>
                  </a:lnTo>
                  <a:lnTo>
                    <a:pt x="11832" y="2934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close/>
                  <a:moveTo>
                    <a:pt x="18626" y="0"/>
                  </a:moveTo>
                  <a:lnTo>
                    <a:pt x="18626" y="0"/>
                  </a:lnTo>
                  <a:lnTo>
                    <a:pt x="18626" y="0"/>
                  </a:lnTo>
                  <a:lnTo>
                    <a:pt x="18259" y="97"/>
                  </a:lnTo>
                  <a:lnTo>
                    <a:pt x="17912" y="232"/>
                  </a:lnTo>
                  <a:lnTo>
                    <a:pt x="17584" y="386"/>
                  </a:lnTo>
                  <a:lnTo>
                    <a:pt x="17275" y="579"/>
                  </a:lnTo>
                  <a:lnTo>
                    <a:pt x="16985" y="772"/>
                  </a:lnTo>
                  <a:lnTo>
                    <a:pt x="16696" y="985"/>
                  </a:lnTo>
                  <a:lnTo>
                    <a:pt x="16445" y="1236"/>
                  </a:lnTo>
                  <a:lnTo>
                    <a:pt x="16213" y="1487"/>
                  </a:lnTo>
                  <a:lnTo>
                    <a:pt x="16001" y="1757"/>
                  </a:lnTo>
                  <a:lnTo>
                    <a:pt x="15808" y="2046"/>
                  </a:lnTo>
                  <a:lnTo>
                    <a:pt x="15654" y="2336"/>
                  </a:lnTo>
                  <a:lnTo>
                    <a:pt x="15518" y="2645"/>
                  </a:lnTo>
                  <a:lnTo>
                    <a:pt x="15422" y="2953"/>
                  </a:lnTo>
                  <a:lnTo>
                    <a:pt x="15345" y="3262"/>
                  </a:lnTo>
                  <a:lnTo>
                    <a:pt x="15287" y="3590"/>
                  </a:lnTo>
                  <a:lnTo>
                    <a:pt x="15268" y="3918"/>
                  </a:lnTo>
                  <a:lnTo>
                    <a:pt x="15268" y="3918"/>
                  </a:lnTo>
                  <a:lnTo>
                    <a:pt x="15287" y="3590"/>
                  </a:lnTo>
                  <a:lnTo>
                    <a:pt x="15345" y="3262"/>
                  </a:lnTo>
                  <a:lnTo>
                    <a:pt x="15422" y="2953"/>
                  </a:lnTo>
                  <a:lnTo>
                    <a:pt x="15518" y="2645"/>
                  </a:lnTo>
                  <a:lnTo>
                    <a:pt x="15654" y="2336"/>
                  </a:lnTo>
                  <a:lnTo>
                    <a:pt x="15808" y="2046"/>
                  </a:lnTo>
                  <a:lnTo>
                    <a:pt x="16001" y="1757"/>
                  </a:lnTo>
                  <a:lnTo>
                    <a:pt x="16213" y="1487"/>
                  </a:lnTo>
                  <a:lnTo>
                    <a:pt x="16445" y="1236"/>
                  </a:lnTo>
                  <a:lnTo>
                    <a:pt x="16696" y="985"/>
                  </a:lnTo>
                  <a:lnTo>
                    <a:pt x="16985" y="772"/>
                  </a:lnTo>
                  <a:lnTo>
                    <a:pt x="17275" y="579"/>
                  </a:lnTo>
                  <a:lnTo>
                    <a:pt x="17584" y="386"/>
                  </a:lnTo>
                  <a:lnTo>
                    <a:pt x="17912" y="232"/>
                  </a:lnTo>
                  <a:lnTo>
                    <a:pt x="18259" y="97"/>
                  </a:lnTo>
                  <a:lnTo>
                    <a:pt x="18626" y="0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13"/>
            <p:cNvSpPr/>
            <p:nvPr/>
          </p:nvSpPr>
          <p:spPr>
            <a:xfrm>
              <a:off x="4902175" y="4592400"/>
              <a:ext cx="44425" cy="39100"/>
            </a:xfrm>
            <a:custGeom>
              <a:avLst/>
              <a:gdLst/>
              <a:ahLst/>
              <a:cxnLst/>
              <a:rect l="l" t="t" r="r" b="b"/>
              <a:pathLst>
                <a:path w="1777" h="1564" fill="none" extrusionOk="0">
                  <a:moveTo>
                    <a:pt x="1776" y="0"/>
                  </a:moveTo>
                  <a:lnTo>
                    <a:pt x="1776" y="0"/>
                  </a:lnTo>
                  <a:lnTo>
                    <a:pt x="1487" y="20"/>
                  </a:lnTo>
                  <a:lnTo>
                    <a:pt x="1197" y="78"/>
                  </a:lnTo>
                  <a:lnTo>
                    <a:pt x="1043" y="116"/>
                  </a:lnTo>
                  <a:lnTo>
                    <a:pt x="908" y="155"/>
                  </a:lnTo>
                  <a:lnTo>
                    <a:pt x="753" y="232"/>
                  </a:lnTo>
                  <a:lnTo>
                    <a:pt x="618" y="309"/>
                  </a:lnTo>
                  <a:lnTo>
                    <a:pt x="483" y="386"/>
                  </a:lnTo>
                  <a:lnTo>
                    <a:pt x="367" y="502"/>
                  </a:lnTo>
                  <a:lnTo>
                    <a:pt x="271" y="618"/>
                  </a:lnTo>
                  <a:lnTo>
                    <a:pt x="174" y="772"/>
                  </a:lnTo>
                  <a:lnTo>
                    <a:pt x="116" y="927"/>
                  </a:lnTo>
                  <a:lnTo>
                    <a:pt x="58" y="1120"/>
                  </a:lnTo>
                  <a:lnTo>
                    <a:pt x="20" y="1332"/>
                  </a:lnTo>
                  <a:lnTo>
                    <a:pt x="1" y="1564"/>
                  </a:lnTo>
                  <a:lnTo>
                    <a:pt x="1" y="1564"/>
                  </a:lnTo>
                  <a:lnTo>
                    <a:pt x="20" y="1332"/>
                  </a:lnTo>
                  <a:lnTo>
                    <a:pt x="58" y="1120"/>
                  </a:lnTo>
                  <a:lnTo>
                    <a:pt x="116" y="927"/>
                  </a:lnTo>
                  <a:lnTo>
                    <a:pt x="174" y="772"/>
                  </a:lnTo>
                  <a:lnTo>
                    <a:pt x="271" y="618"/>
                  </a:lnTo>
                  <a:lnTo>
                    <a:pt x="367" y="502"/>
                  </a:lnTo>
                  <a:lnTo>
                    <a:pt x="483" y="386"/>
                  </a:lnTo>
                  <a:lnTo>
                    <a:pt x="618" y="309"/>
                  </a:lnTo>
                  <a:lnTo>
                    <a:pt x="753" y="232"/>
                  </a:lnTo>
                  <a:lnTo>
                    <a:pt x="908" y="155"/>
                  </a:lnTo>
                  <a:lnTo>
                    <a:pt x="1043" y="116"/>
                  </a:lnTo>
                  <a:lnTo>
                    <a:pt x="1197" y="78"/>
                  </a:lnTo>
                  <a:lnTo>
                    <a:pt x="1487" y="20"/>
                  </a:lnTo>
                  <a:lnTo>
                    <a:pt x="177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13"/>
            <p:cNvSpPr/>
            <p:nvPr/>
          </p:nvSpPr>
          <p:spPr>
            <a:xfrm>
              <a:off x="4948025" y="459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13"/>
            <p:cNvSpPr/>
            <p:nvPr/>
          </p:nvSpPr>
          <p:spPr>
            <a:xfrm>
              <a:off x="5111100" y="45769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13"/>
            <p:cNvSpPr/>
            <p:nvPr/>
          </p:nvSpPr>
          <p:spPr>
            <a:xfrm>
              <a:off x="5111600" y="45760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13"/>
            <p:cNvSpPr/>
            <p:nvPr/>
          </p:nvSpPr>
          <p:spPr>
            <a:xfrm>
              <a:off x="5284825" y="456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13"/>
            <p:cNvSpPr/>
            <p:nvPr/>
          </p:nvSpPr>
          <p:spPr>
            <a:xfrm>
              <a:off x="4964425" y="4552825"/>
              <a:ext cx="79150" cy="41050"/>
            </a:xfrm>
            <a:custGeom>
              <a:avLst/>
              <a:gdLst/>
              <a:ahLst/>
              <a:cxnLst/>
              <a:rect l="l" t="t" r="r" b="b"/>
              <a:pathLst>
                <a:path w="3166" h="1642" fill="none" extrusionOk="0">
                  <a:moveTo>
                    <a:pt x="3166" y="1"/>
                  </a:moveTo>
                  <a:lnTo>
                    <a:pt x="3166" y="1"/>
                  </a:lnTo>
                  <a:lnTo>
                    <a:pt x="2799" y="20"/>
                  </a:lnTo>
                  <a:lnTo>
                    <a:pt x="2413" y="78"/>
                  </a:lnTo>
                  <a:lnTo>
                    <a:pt x="2220" y="136"/>
                  </a:lnTo>
                  <a:lnTo>
                    <a:pt x="2027" y="194"/>
                  </a:lnTo>
                  <a:lnTo>
                    <a:pt x="1834" y="271"/>
                  </a:lnTo>
                  <a:lnTo>
                    <a:pt x="1622" y="348"/>
                  </a:lnTo>
                  <a:lnTo>
                    <a:pt x="1429" y="445"/>
                  </a:lnTo>
                  <a:lnTo>
                    <a:pt x="1216" y="580"/>
                  </a:lnTo>
                  <a:lnTo>
                    <a:pt x="1023" y="715"/>
                  </a:lnTo>
                  <a:lnTo>
                    <a:pt x="811" y="850"/>
                  </a:lnTo>
                  <a:lnTo>
                    <a:pt x="599" y="1024"/>
                  </a:lnTo>
                  <a:lnTo>
                    <a:pt x="406" y="1217"/>
                  </a:lnTo>
                  <a:lnTo>
                    <a:pt x="193" y="1429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193" y="1429"/>
                  </a:lnTo>
                  <a:lnTo>
                    <a:pt x="406" y="1217"/>
                  </a:lnTo>
                  <a:lnTo>
                    <a:pt x="599" y="1024"/>
                  </a:lnTo>
                  <a:lnTo>
                    <a:pt x="811" y="850"/>
                  </a:lnTo>
                  <a:lnTo>
                    <a:pt x="1023" y="715"/>
                  </a:lnTo>
                  <a:lnTo>
                    <a:pt x="1216" y="580"/>
                  </a:lnTo>
                  <a:lnTo>
                    <a:pt x="1429" y="445"/>
                  </a:lnTo>
                  <a:lnTo>
                    <a:pt x="1622" y="348"/>
                  </a:lnTo>
                  <a:lnTo>
                    <a:pt x="1834" y="271"/>
                  </a:lnTo>
                  <a:lnTo>
                    <a:pt x="2027" y="194"/>
                  </a:lnTo>
                  <a:lnTo>
                    <a:pt x="2220" y="136"/>
                  </a:lnTo>
                  <a:lnTo>
                    <a:pt x="2413" y="78"/>
                  </a:lnTo>
                  <a:lnTo>
                    <a:pt x="2799" y="20"/>
                  </a:lnTo>
                  <a:lnTo>
                    <a:pt x="316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13"/>
            <p:cNvSpPr/>
            <p:nvPr/>
          </p:nvSpPr>
          <p:spPr>
            <a:xfrm>
              <a:off x="5044025" y="45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13"/>
            <p:cNvSpPr/>
            <p:nvPr/>
          </p:nvSpPr>
          <p:spPr>
            <a:xfrm>
              <a:off x="5112075" y="4527750"/>
              <a:ext cx="85900" cy="47775"/>
            </a:xfrm>
            <a:custGeom>
              <a:avLst/>
              <a:gdLst/>
              <a:ahLst/>
              <a:cxnLst/>
              <a:rect l="l" t="t" r="r" b="b"/>
              <a:pathLst>
                <a:path w="3436" h="1911" fill="none" extrusionOk="0">
                  <a:moveTo>
                    <a:pt x="3436" y="0"/>
                  </a:moveTo>
                  <a:lnTo>
                    <a:pt x="3436" y="0"/>
                  </a:lnTo>
                  <a:lnTo>
                    <a:pt x="3224" y="19"/>
                  </a:lnTo>
                  <a:lnTo>
                    <a:pt x="3011" y="19"/>
                  </a:lnTo>
                  <a:lnTo>
                    <a:pt x="2799" y="58"/>
                  </a:lnTo>
                  <a:lnTo>
                    <a:pt x="2587" y="97"/>
                  </a:lnTo>
                  <a:lnTo>
                    <a:pt x="2374" y="155"/>
                  </a:lnTo>
                  <a:lnTo>
                    <a:pt x="2162" y="232"/>
                  </a:lnTo>
                  <a:lnTo>
                    <a:pt x="1930" y="309"/>
                  </a:lnTo>
                  <a:lnTo>
                    <a:pt x="1718" y="425"/>
                  </a:lnTo>
                  <a:lnTo>
                    <a:pt x="1506" y="541"/>
                  </a:lnTo>
                  <a:lnTo>
                    <a:pt x="1294" y="676"/>
                  </a:lnTo>
                  <a:lnTo>
                    <a:pt x="1062" y="830"/>
                  </a:lnTo>
                  <a:lnTo>
                    <a:pt x="850" y="1004"/>
                  </a:lnTo>
                  <a:lnTo>
                    <a:pt x="637" y="1197"/>
                  </a:lnTo>
                  <a:lnTo>
                    <a:pt x="425" y="1409"/>
                  </a:lnTo>
                  <a:lnTo>
                    <a:pt x="213" y="1660"/>
                  </a:lnTo>
                  <a:lnTo>
                    <a:pt x="0" y="1911"/>
                  </a:lnTo>
                  <a:lnTo>
                    <a:pt x="0" y="1911"/>
                  </a:lnTo>
                  <a:lnTo>
                    <a:pt x="213" y="1660"/>
                  </a:lnTo>
                  <a:lnTo>
                    <a:pt x="425" y="1409"/>
                  </a:lnTo>
                  <a:lnTo>
                    <a:pt x="637" y="1197"/>
                  </a:lnTo>
                  <a:lnTo>
                    <a:pt x="850" y="1004"/>
                  </a:lnTo>
                  <a:lnTo>
                    <a:pt x="1062" y="830"/>
                  </a:lnTo>
                  <a:lnTo>
                    <a:pt x="1294" y="676"/>
                  </a:lnTo>
                  <a:lnTo>
                    <a:pt x="1506" y="541"/>
                  </a:lnTo>
                  <a:lnTo>
                    <a:pt x="1718" y="425"/>
                  </a:lnTo>
                  <a:lnTo>
                    <a:pt x="1930" y="309"/>
                  </a:lnTo>
                  <a:lnTo>
                    <a:pt x="2162" y="232"/>
                  </a:lnTo>
                  <a:lnTo>
                    <a:pt x="2374" y="155"/>
                  </a:lnTo>
                  <a:lnTo>
                    <a:pt x="2587" y="97"/>
                  </a:lnTo>
                  <a:lnTo>
                    <a:pt x="2799" y="58"/>
                  </a:lnTo>
                  <a:lnTo>
                    <a:pt x="3011" y="19"/>
                  </a:lnTo>
                  <a:lnTo>
                    <a:pt x="3224" y="19"/>
                  </a:lnTo>
                  <a:lnTo>
                    <a:pt x="343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13"/>
            <p:cNvSpPr/>
            <p:nvPr/>
          </p:nvSpPr>
          <p:spPr>
            <a:xfrm>
              <a:off x="5197950" y="452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13"/>
            <p:cNvSpPr/>
            <p:nvPr/>
          </p:nvSpPr>
          <p:spPr>
            <a:xfrm>
              <a:off x="5283850" y="4454400"/>
              <a:ext cx="83975" cy="97975"/>
            </a:xfrm>
            <a:custGeom>
              <a:avLst/>
              <a:gdLst/>
              <a:ahLst/>
              <a:cxnLst/>
              <a:rect l="l" t="t" r="r" b="b"/>
              <a:pathLst>
                <a:path w="3359" h="3919" fill="none" extrusionOk="0">
                  <a:moveTo>
                    <a:pt x="3359" y="0"/>
                  </a:moveTo>
                  <a:lnTo>
                    <a:pt x="3359" y="0"/>
                  </a:lnTo>
                  <a:lnTo>
                    <a:pt x="3359" y="0"/>
                  </a:lnTo>
                  <a:lnTo>
                    <a:pt x="2992" y="97"/>
                  </a:lnTo>
                  <a:lnTo>
                    <a:pt x="2645" y="232"/>
                  </a:lnTo>
                  <a:lnTo>
                    <a:pt x="2317" y="386"/>
                  </a:lnTo>
                  <a:lnTo>
                    <a:pt x="2008" y="579"/>
                  </a:lnTo>
                  <a:lnTo>
                    <a:pt x="1718" y="772"/>
                  </a:lnTo>
                  <a:lnTo>
                    <a:pt x="1429" y="985"/>
                  </a:lnTo>
                  <a:lnTo>
                    <a:pt x="1178" y="1236"/>
                  </a:lnTo>
                  <a:lnTo>
                    <a:pt x="946" y="1487"/>
                  </a:lnTo>
                  <a:lnTo>
                    <a:pt x="734" y="1757"/>
                  </a:lnTo>
                  <a:lnTo>
                    <a:pt x="541" y="2046"/>
                  </a:lnTo>
                  <a:lnTo>
                    <a:pt x="387" y="2336"/>
                  </a:lnTo>
                  <a:lnTo>
                    <a:pt x="251" y="2645"/>
                  </a:lnTo>
                  <a:lnTo>
                    <a:pt x="155" y="2953"/>
                  </a:lnTo>
                  <a:lnTo>
                    <a:pt x="78" y="3262"/>
                  </a:lnTo>
                  <a:lnTo>
                    <a:pt x="20" y="3590"/>
                  </a:lnTo>
                  <a:lnTo>
                    <a:pt x="1" y="3918"/>
                  </a:lnTo>
                  <a:lnTo>
                    <a:pt x="1" y="3918"/>
                  </a:lnTo>
                  <a:lnTo>
                    <a:pt x="20" y="3590"/>
                  </a:lnTo>
                  <a:lnTo>
                    <a:pt x="78" y="3262"/>
                  </a:lnTo>
                  <a:lnTo>
                    <a:pt x="155" y="2953"/>
                  </a:lnTo>
                  <a:lnTo>
                    <a:pt x="251" y="2645"/>
                  </a:lnTo>
                  <a:lnTo>
                    <a:pt x="387" y="2336"/>
                  </a:lnTo>
                  <a:lnTo>
                    <a:pt x="541" y="2046"/>
                  </a:lnTo>
                  <a:lnTo>
                    <a:pt x="734" y="1757"/>
                  </a:lnTo>
                  <a:lnTo>
                    <a:pt x="946" y="1487"/>
                  </a:lnTo>
                  <a:lnTo>
                    <a:pt x="1178" y="1236"/>
                  </a:lnTo>
                  <a:lnTo>
                    <a:pt x="1429" y="985"/>
                  </a:lnTo>
                  <a:lnTo>
                    <a:pt x="1718" y="772"/>
                  </a:lnTo>
                  <a:lnTo>
                    <a:pt x="2008" y="579"/>
                  </a:lnTo>
                  <a:lnTo>
                    <a:pt x="2317" y="386"/>
                  </a:lnTo>
                  <a:lnTo>
                    <a:pt x="2645" y="232"/>
                  </a:lnTo>
                  <a:lnTo>
                    <a:pt x="2992" y="97"/>
                  </a:lnTo>
                  <a:lnTo>
                    <a:pt x="3359" y="0"/>
                  </a:lnTo>
                  <a:lnTo>
                    <a:pt x="335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13"/>
            <p:cNvSpPr/>
            <p:nvPr/>
          </p:nvSpPr>
          <p:spPr>
            <a:xfrm>
              <a:off x="4982275" y="4665250"/>
              <a:ext cx="519700" cy="193525"/>
            </a:xfrm>
            <a:custGeom>
              <a:avLst/>
              <a:gdLst/>
              <a:ahLst/>
              <a:cxnLst/>
              <a:rect l="l" t="t" r="r" b="b"/>
              <a:pathLst>
                <a:path w="20788" h="7741" extrusionOk="0">
                  <a:moveTo>
                    <a:pt x="0" y="7741"/>
                  </a:move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close/>
                  <a:moveTo>
                    <a:pt x="20" y="7741"/>
                  </a:move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39" y="7721"/>
                  </a:lnTo>
                  <a:lnTo>
                    <a:pt x="39" y="7721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36" y="7702"/>
                  </a:move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004" y="7548"/>
                  </a:lnTo>
                  <a:lnTo>
                    <a:pt x="753" y="7567"/>
                  </a:lnTo>
                  <a:lnTo>
                    <a:pt x="464" y="7605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464" y="7605"/>
                  </a:lnTo>
                  <a:lnTo>
                    <a:pt x="753" y="7567"/>
                  </a:lnTo>
                  <a:lnTo>
                    <a:pt x="1004" y="7548"/>
                  </a:lnTo>
                  <a:lnTo>
                    <a:pt x="1178" y="7528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664" y="6235"/>
                  </a:lnTo>
                  <a:lnTo>
                    <a:pt x="2432" y="6274"/>
                  </a:lnTo>
                  <a:lnTo>
                    <a:pt x="2201" y="6351"/>
                  </a:lnTo>
                  <a:lnTo>
                    <a:pt x="1988" y="6467"/>
                  </a:lnTo>
                  <a:lnTo>
                    <a:pt x="1873" y="6544"/>
                  </a:lnTo>
                  <a:lnTo>
                    <a:pt x="1776" y="6640"/>
                  </a:lnTo>
                  <a:lnTo>
                    <a:pt x="1680" y="6737"/>
                  </a:lnTo>
                  <a:lnTo>
                    <a:pt x="1583" y="6853"/>
                  </a:lnTo>
                  <a:lnTo>
                    <a:pt x="1506" y="6988"/>
                  </a:lnTo>
                  <a:lnTo>
                    <a:pt x="1429" y="7142"/>
                  </a:lnTo>
                  <a:lnTo>
                    <a:pt x="1352" y="7316"/>
                  </a:lnTo>
                  <a:lnTo>
                    <a:pt x="1294" y="7490"/>
                  </a:lnTo>
                  <a:lnTo>
                    <a:pt x="1294" y="7490"/>
                  </a:lnTo>
                  <a:lnTo>
                    <a:pt x="1352" y="7316"/>
                  </a:lnTo>
                  <a:lnTo>
                    <a:pt x="1429" y="7142"/>
                  </a:lnTo>
                  <a:lnTo>
                    <a:pt x="1506" y="6988"/>
                  </a:lnTo>
                  <a:lnTo>
                    <a:pt x="1583" y="6853"/>
                  </a:lnTo>
                  <a:lnTo>
                    <a:pt x="1680" y="6737"/>
                  </a:lnTo>
                  <a:lnTo>
                    <a:pt x="1776" y="6640"/>
                  </a:lnTo>
                  <a:lnTo>
                    <a:pt x="1873" y="6544"/>
                  </a:lnTo>
                  <a:lnTo>
                    <a:pt x="1988" y="6467"/>
                  </a:lnTo>
                  <a:lnTo>
                    <a:pt x="2201" y="6351"/>
                  </a:lnTo>
                  <a:lnTo>
                    <a:pt x="2432" y="6274"/>
                  </a:lnTo>
                  <a:lnTo>
                    <a:pt x="2664" y="6235"/>
                  </a:lnTo>
                  <a:lnTo>
                    <a:pt x="2876" y="6216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close/>
                  <a:moveTo>
                    <a:pt x="20749" y="4749"/>
                  </a:move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close/>
                  <a:moveTo>
                    <a:pt x="20787" y="4730"/>
                  </a:move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close/>
                  <a:moveTo>
                    <a:pt x="2703" y="3668"/>
                  </a:moveTo>
                  <a:lnTo>
                    <a:pt x="2703" y="3668"/>
                  </a:lnTo>
                  <a:lnTo>
                    <a:pt x="2703" y="3919"/>
                  </a:lnTo>
                  <a:lnTo>
                    <a:pt x="2741" y="4189"/>
                  </a:lnTo>
                  <a:lnTo>
                    <a:pt x="2799" y="4440"/>
                  </a:lnTo>
                  <a:lnTo>
                    <a:pt x="2857" y="4672"/>
                  </a:lnTo>
                  <a:lnTo>
                    <a:pt x="2934" y="4903"/>
                  </a:lnTo>
                  <a:lnTo>
                    <a:pt x="3011" y="5135"/>
                  </a:lnTo>
                  <a:lnTo>
                    <a:pt x="3204" y="5540"/>
                  </a:lnTo>
                  <a:lnTo>
                    <a:pt x="3397" y="5888"/>
                  </a:lnTo>
                  <a:lnTo>
                    <a:pt x="3552" y="6139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552" y="6139"/>
                  </a:lnTo>
                  <a:lnTo>
                    <a:pt x="3397" y="5888"/>
                  </a:lnTo>
                  <a:lnTo>
                    <a:pt x="3204" y="5540"/>
                  </a:lnTo>
                  <a:lnTo>
                    <a:pt x="3011" y="5135"/>
                  </a:lnTo>
                  <a:lnTo>
                    <a:pt x="2934" y="4903"/>
                  </a:lnTo>
                  <a:lnTo>
                    <a:pt x="2857" y="4672"/>
                  </a:lnTo>
                  <a:lnTo>
                    <a:pt x="2799" y="4440"/>
                  </a:lnTo>
                  <a:lnTo>
                    <a:pt x="2741" y="4189"/>
                  </a:lnTo>
                  <a:lnTo>
                    <a:pt x="2703" y="3919"/>
                  </a:lnTo>
                  <a:lnTo>
                    <a:pt x="2703" y="3668"/>
                  </a:lnTo>
                  <a:close/>
                  <a:moveTo>
                    <a:pt x="7895" y="2510"/>
                  </a:moveTo>
                  <a:lnTo>
                    <a:pt x="7895" y="2510"/>
                  </a:lnTo>
                  <a:lnTo>
                    <a:pt x="7895" y="2529"/>
                  </a:lnTo>
                  <a:lnTo>
                    <a:pt x="7895" y="2529"/>
                  </a:lnTo>
                  <a:lnTo>
                    <a:pt x="7895" y="2510"/>
                  </a:lnTo>
                  <a:close/>
                  <a:moveTo>
                    <a:pt x="3455" y="1892"/>
                  </a:moveTo>
                  <a:lnTo>
                    <a:pt x="3455" y="1892"/>
                  </a:lnTo>
                  <a:lnTo>
                    <a:pt x="3436" y="1912"/>
                  </a:lnTo>
                  <a:lnTo>
                    <a:pt x="3436" y="1912"/>
                  </a:lnTo>
                  <a:lnTo>
                    <a:pt x="3455" y="1892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806" y="1275"/>
                  </a:lnTo>
                  <a:lnTo>
                    <a:pt x="4613" y="1294"/>
                  </a:lnTo>
                  <a:lnTo>
                    <a:pt x="4420" y="1352"/>
                  </a:lnTo>
                  <a:lnTo>
                    <a:pt x="4227" y="1410"/>
                  </a:lnTo>
                  <a:lnTo>
                    <a:pt x="4034" y="1487"/>
                  </a:lnTo>
                  <a:lnTo>
                    <a:pt x="3841" y="1603"/>
                  </a:lnTo>
                  <a:lnTo>
                    <a:pt x="3648" y="1719"/>
                  </a:lnTo>
                  <a:lnTo>
                    <a:pt x="3475" y="1873"/>
                  </a:lnTo>
                  <a:lnTo>
                    <a:pt x="3475" y="1873"/>
                  </a:lnTo>
                  <a:lnTo>
                    <a:pt x="3648" y="1719"/>
                  </a:lnTo>
                  <a:lnTo>
                    <a:pt x="3841" y="1603"/>
                  </a:lnTo>
                  <a:lnTo>
                    <a:pt x="4034" y="1487"/>
                  </a:lnTo>
                  <a:lnTo>
                    <a:pt x="4227" y="1410"/>
                  </a:lnTo>
                  <a:lnTo>
                    <a:pt x="4420" y="1352"/>
                  </a:lnTo>
                  <a:lnTo>
                    <a:pt x="4613" y="1294"/>
                  </a:lnTo>
                  <a:lnTo>
                    <a:pt x="4806" y="1275"/>
                  </a:lnTo>
                  <a:lnTo>
                    <a:pt x="4999" y="1275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253" y="445"/>
                  </a:lnTo>
                  <a:lnTo>
                    <a:pt x="11041" y="464"/>
                  </a:lnTo>
                  <a:lnTo>
                    <a:pt x="10809" y="503"/>
                  </a:lnTo>
                  <a:lnTo>
                    <a:pt x="10597" y="541"/>
                  </a:lnTo>
                  <a:lnTo>
                    <a:pt x="10365" y="599"/>
                  </a:lnTo>
                  <a:lnTo>
                    <a:pt x="10133" y="676"/>
                  </a:lnTo>
                  <a:lnTo>
                    <a:pt x="9902" y="773"/>
                  </a:lnTo>
                  <a:lnTo>
                    <a:pt x="9689" y="869"/>
                  </a:lnTo>
                  <a:lnTo>
                    <a:pt x="9458" y="1005"/>
                  </a:lnTo>
                  <a:lnTo>
                    <a:pt x="9226" y="1140"/>
                  </a:lnTo>
                  <a:lnTo>
                    <a:pt x="8995" y="1313"/>
                  </a:lnTo>
                  <a:lnTo>
                    <a:pt x="8782" y="1506"/>
                  </a:lnTo>
                  <a:lnTo>
                    <a:pt x="8551" y="1719"/>
                  </a:lnTo>
                  <a:lnTo>
                    <a:pt x="8338" y="1950"/>
                  </a:lnTo>
                  <a:lnTo>
                    <a:pt x="8126" y="2201"/>
                  </a:lnTo>
                  <a:lnTo>
                    <a:pt x="7914" y="2491"/>
                  </a:lnTo>
                  <a:lnTo>
                    <a:pt x="7914" y="2491"/>
                  </a:lnTo>
                  <a:lnTo>
                    <a:pt x="8126" y="2201"/>
                  </a:lnTo>
                  <a:lnTo>
                    <a:pt x="8338" y="1950"/>
                  </a:lnTo>
                  <a:lnTo>
                    <a:pt x="8551" y="1719"/>
                  </a:lnTo>
                  <a:lnTo>
                    <a:pt x="8782" y="1506"/>
                  </a:lnTo>
                  <a:lnTo>
                    <a:pt x="8995" y="1313"/>
                  </a:lnTo>
                  <a:lnTo>
                    <a:pt x="9226" y="1140"/>
                  </a:lnTo>
                  <a:lnTo>
                    <a:pt x="9458" y="1005"/>
                  </a:lnTo>
                  <a:lnTo>
                    <a:pt x="9689" y="869"/>
                  </a:lnTo>
                  <a:lnTo>
                    <a:pt x="9902" y="773"/>
                  </a:lnTo>
                  <a:lnTo>
                    <a:pt x="10133" y="676"/>
                  </a:lnTo>
                  <a:lnTo>
                    <a:pt x="10365" y="599"/>
                  </a:lnTo>
                  <a:lnTo>
                    <a:pt x="10597" y="541"/>
                  </a:lnTo>
                  <a:lnTo>
                    <a:pt x="10809" y="503"/>
                  </a:lnTo>
                  <a:lnTo>
                    <a:pt x="11041" y="464"/>
                  </a:lnTo>
                  <a:lnTo>
                    <a:pt x="11253" y="445"/>
                  </a:lnTo>
                  <a:lnTo>
                    <a:pt x="11465" y="44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6773" y="20"/>
                  </a:lnTo>
                  <a:lnTo>
                    <a:pt x="16406" y="59"/>
                  </a:lnTo>
                  <a:lnTo>
                    <a:pt x="16039" y="155"/>
                  </a:lnTo>
                  <a:lnTo>
                    <a:pt x="15673" y="290"/>
                  </a:lnTo>
                  <a:lnTo>
                    <a:pt x="15306" y="464"/>
                  </a:lnTo>
                  <a:lnTo>
                    <a:pt x="14920" y="676"/>
                  </a:lnTo>
                  <a:lnTo>
                    <a:pt x="14553" y="927"/>
                  </a:lnTo>
                  <a:lnTo>
                    <a:pt x="14187" y="1236"/>
                  </a:lnTo>
                  <a:lnTo>
                    <a:pt x="14187" y="1236"/>
                  </a:lnTo>
                  <a:lnTo>
                    <a:pt x="14553" y="927"/>
                  </a:lnTo>
                  <a:lnTo>
                    <a:pt x="14920" y="676"/>
                  </a:lnTo>
                  <a:lnTo>
                    <a:pt x="15306" y="464"/>
                  </a:lnTo>
                  <a:lnTo>
                    <a:pt x="15673" y="290"/>
                  </a:lnTo>
                  <a:lnTo>
                    <a:pt x="16039" y="155"/>
                  </a:lnTo>
                  <a:lnTo>
                    <a:pt x="16406" y="59"/>
                  </a:lnTo>
                  <a:lnTo>
                    <a:pt x="16773" y="20"/>
                  </a:lnTo>
                  <a:lnTo>
                    <a:pt x="17120" y="1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7120" y="1"/>
                  </a:lnTo>
                  <a:lnTo>
                    <a:pt x="17140" y="1"/>
                  </a:lnTo>
                  <a:lnTo>
                    <a:pt x="17140" y="1"/>
                  </a:lnTo>
                  <a:lnTo>
                    <a:pt x="171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13"/>
            <p:cNvSpPr/>
            <p:nvPr/>
          </p:nvSpPr>
          <p:spPr>
            <a:xfrm>
              <a:off x="4982275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13"/>
            <p:cNvSpPr/>
            <p:nvPr/>
          </p:nvSpPr>
          <p:spPr>
            <a:xfrm>
              <a:off x="4982750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13"/>
            <p:cNvSpPr/>
            <p:nvPr/>
          </p:nvSpPr>
          <p:spPr>
            <a:xfrm>
              <a:off x="4983250" y="4857775"/>
              <a:ext cx="1950" cy="525"/>
            </a:xfrm>
            <a:custGeom>
              <a:avLst/>
              <a:gdLst/>
              <a:ahLst/>
              <a:cxnLst/>
              <a:rect l="l" t="t" r="r" b="b"/>
              <a:pathLst>
                <a:path w="78" h="21" fill="none" extrusionOk="0">
                  <a:moveTo>
                    <a:pt x="77" y="1"/>
                  </a:moveTo>
                  <a:lnTo>
                    <a:pt x="77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13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13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13"/>
            <p:cNvSpPr/>
            <p:nvPr/>
          </p:nvSpPr>
          <p:spPr>
            <a:xfrm>
              <a:off x="4985650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13"/>
            <p:cNvSpPr/>
            <p:nvPr/>
          </p:nvSpPr>
          <p:spPr>
            <a:xfrm>
              <a:off x="4985650" y="4853450"/>
              <a:ext cx="26075" cy="4350"/>
            </a:xfrm>
            <a:custGeom>
              <a:avLst/>
              <a:gdLst/>
              <a:ahLst/>
              <a:cxnLst/>
              <a:rect l="l" t="t" r="r" b="b"/>
              <a:pathLst>
                <a:path w="1043" h="174" fill="none" extrusionOk="0">
                  <a:moveTo>
                    <a:pt x="1043" y="0"/>
                  </a:moveTo>
                  <a:lnTo>
                    <a:pt x="1043" y="0"/>
                  </a:lnTo>
                  <a:lnTo>
                    <a:pt x="869" y="20"/>
                  </a:lnTo>
                  <a:lnTo>
                    <a:pt x="618" y="39"/>
                  </a:lnTo>
                  <a:lnTo>
                    <a:pt x="329" y="77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29" y="77"/>
                  </a:lnTo>
                  <a:lnTo>
                    <a:pt x="618" y="39"/>
                  </a:lnTo>
                  <a:lnTo>
                    <a:pt x="869" y="20"/>
                  </a:lnTo>
                  <a:lnTo>
                    <a:pt x="104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13"/>
            <p:cNvSpPr/>
            <p:nvPr/>
          </p:nvSpPr>
          <p:spPr>
            <a:xfrm>
              <a:off x="5011700" y="485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13"/>
            <p:cNvSpPr/>
            <p:nvPr/>
          </p:nvSpPr>
          <p:spPr>
            <a:xfrm>
              <a:off x="5014600" y="4820625"/>
              <a:ext cx="39600" cy="31875"/>
            </a:xfrm>
            <a:custGeom>
              <a:avLst/>
              <a:gdLst/>
              <a:ahLst/>
              <a:cxnLst/>
              <a:rect l="l" t="t" r="r" b="b"/>
              <a:pathLst>
                <a:path w="1584" h="1275" fill="none" extrusionOk="0">
                  <a:moveTo>
                    <a:pt x="1583" y="1"/>
                  </a:moveTo>
                  <a:lnTo>
                    <a:pt x="1583" y="1"/>
                  </a:lnTo>
                  <a:lnTo>
                    <a:pt x="1371" y="20"/>
                  </a:lnTo>
                  <a:lnTo>
                    <a:pt x="1139" y="59"/>
                  </a:lnTo>
                  <a:lnTo>
                    <a:pt x="908" y="136"/>
                  </a:lnTo>
                  <a:lnTo>
                    <a:pt x="695" y="252"/>
                  </a:lnTo>
                  <a:lnTo>
                    <a:pt x="580" y="329"/>
                  </a:lnTo>
                  <a:lnTo>
                    <a:pt x="483" y="425"/>
                  </a:lnTo>
                  <a:lnTo>
                    <a:pt x="387" y="522"/>
                  </a:lnTo>
                  <a:lnTo>
                    <a:pt x="290" y="638"/>
                  </a:lnTo>
                  <a:lnTo>
                    <a:pt x="213" y="773"/>
                  </a:lnTo>
                  <a:lnTo>
                    <a:pt x="136" y="927"/>
                  </a:lnTo>
                  <a:lnTo>
                    <a:pt x="59" y="1101"/>
                  </a:lnTo>
                  <a:lnTo>
                    <a:pt x="1" y="1275"/>
                  </a:lnTo>
                  <a:lnTo>
                    <a:pt x="1" y="1275"/>
                  </a:lnTo>
                  <a:lnTo>
                    <a:pt x="59" y="1101"/>
                  </a:lnTo>
                  <a:lnTo>
                    <a:pt x="136" y="927"/>
                  </a:lnTo>
                  <a:lnTo>
                    <a:pt x="213" y="773"/>
                  </a:lnTo>
                  <a:lnTo>
                    <a:pt x="290" y="638"/>
                  </a:lnTo>
                  <a:lnTo>
                    <a:pt x="387" y="522"/>
                  </a:lnTo>
                  <a:lnTo>
                    <a:pt x="483" y="425"/>
                  </a:lnTo>
                  <a:lnTo>
                    <a:pt x="580" y="329"/>
                  </a:lnTo>
                  <a:lnTo>
                    <a:pt x="695" y="252"/>
                  </a:lnTo>
                  <a:lnTo>
                    <a:pt x="908" y="136"/>
                  </a:lnTo>
                  <a:lnTo>
                    <a:pt x="1139" y="59"/>
                  </a:lnTo>
                  <a:lnTo>
                    <a:pt x="1371" y="20"/>
                  </a:lnTo>
                  <a:lnTo>
                    <a:pt x="158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13"/>
            <p:cNvSpPr/>
            <p:nvPr/>
          </p:nvSpPr>
          <p:spPr>
            <a:xfrm>
              <a:off x="5054175" y="482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13"/>
            <p:cNvSpPr/>
            <p:nvPr/>
          </p:nvSpPr>
          <p:spPr>
            <a:xfrm>
              <a:off x="5500975" y="478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13"/>
            <p:cNvSpPr/>
            <p:nvPr/>
          </p:nvSpPr>
          <p:spPr>
            <a:xfrm>
              <a:off x="5501950" y="478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13"/>
            <p:cNvSpPr/>
            <p:nvPr/>
          </p:nvSpPr>
          <p:spPr>
            <a:xfrm>
              <a:off x="5049825" y="4756950"/>
              <a:ext cx="25125" cy="67575"/>
            </a:xfrm>
            <a:custGeom>
              <a:avLst/>
              <a:gdLst/>
              <a:ahLst/>
              <a:cxnLst/>
              <a:rect l="l" t="t" r="r" b="b"/>
              <a:pathLst>
                <a:path w="1005" h="2703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51"/>
                  </a:lnTo>
                  <a:lnTo>
                    <a:pt x="39" y="521"/>
                  </a:lnTo>
                  <a:lnTo>
                    <a:pt x="97" y="772"/>
                  </a:lnTo>
                  <a:lnTo>
                    <a:pt x="155" y="1004"/>
                  </a:lnTo>
                  <a:lnTo>
                    <a:pt x="232" y="1235"/>
                  </a:lnTo>
                  <a:lnTo>
                    <a:pt x="309" y="1467"/>
                  </a:lnTo>
                  <a:lnTo>
                    <a:pt x="502" y="1872"/>
                  </a:lnTo>
                  <a:lnTo>
                    <a:pt x="695" y="2220"/>
                  </a:lnTo>
                  <a:lnTo>
                    <a:pt x="850" y="2471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850" y="2471"/>
                  </a:lnTo>
                  <a:lnTo>
                    <a:pt x="695" y="2220"/>
                  </a:lnTo>
                  <a:lnTo>
                    <a:pt x="502" y="1872"/>
                  </a:lnTo>
                  <a:lnTo>
                    <a:pt x="309" y="1467"/>
                  </a:lnTo>
                  <a:lnTo>
                    <a:pt x="232" y="1235"/>
                  </a:lnTo>
                  <a:lnTo>
                    <a:pt x="155" y="1004"/>
                  </a:lnTo>
                  <a:lnTo>
                    <a:pt x="97" y="772"/>
                  </a:lnTo>
                  <a:lnTo>
                    <a:pt x="39" y="521"/>
                  </a:lnTo>
                  <a:lnTo>
                    <a:pt x="1" y="251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13"/>
            <p:cNvSpPr/>
            <p:nvPr/>
          </p:nvSpPr>
          <p:spPr>
            <a:xfrm>
              <a:off x="5179625" y="47279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13"/>
            <p:cNvSpPr/>
            <p:nvPr/>
          </p:nvSpPr>
          <p:spPr>
            <a:xfrm>
              <a:off x="5068175" y="4712550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13"/>
            <p:cNvSpPr/>
            <p:nvPr/>
          </p:nvSpPr>
          <p:spPr>
            <a:xfrm>
              <a:off x="5069125" y="4697100"/>
              <a:ext cx="38150" cy="15000"/>
            </a:xfrm>
            <a:custGeom>
              <a:avLst/>
              <a:gdLst/>
              <a:ahLst/>
              <a:cxnLst/>
              <a:rect l="l" t="t" r="r" b="b"/>
              <a:pathLst>
                <a:path w="1526" h="600" fill="none" extrusionOk="0">
                  <a:moveTo>
                    <a:pt x="1525" y="1"/>
                  </a:moveTo>
                  <a:lnTo>
                    <a:pt x="1525" y="1"/>
                  </a:lnTo>
                  <a:lnTo>
                    <a:pt x="1332" y="1"/>
                  </a:lnTo>
                  <a:lnTo>
                    <a:pt x="1139" y="20"/>
                  </a:lnTo>
                  <a:lnTo>
                    <a:pt x="946" y="78"/>
                  </a:lnTo>
                  <a:lnTo>
                    <a:pt x="753" y="136"/>
                  </a:lnTo>
                  <a:lnTo>
                    <a:pt x="560" y="213"/>
                  </a:lnTo>
                  <a:lnTo>
                    <a:pt x="367" y="329"/>
                  </a:lnTo>
                  <a:lnTo>
                    <a:pt x="174" y="445"/>
                  </a:lnTo>
                  <a:lnTo>
                    <a:pt x="1" y="599"/>
                  </a:lnTo>
                  <a:lnTo>
                    <a:pt x="1" y="599"/>
                  </a:lnTo>
                  <a:lnTo>
                    <a:pt x="174" y="445"/>
                  </a:lnTo>
                  <a:lnTo>
                    <a:pt x="367" y="329"/>
                  </a:lnTo>
                  <a:lnTo>
                    <a:pt x="560" y="213"/>
                  </a:lnTo>
                  <a:lnTo>
                    <a:pt x="753" y="136"/>
                  </a:lnTo>
                  <a:lnTo>
                    <a:pt x="946" y="78"/>
                  </a:lnTo>
                  <a:lnTo>
                    <a:pt x="1139" y="20"/>
                  </a:lnTo>
                  <a:lnTo>
                    <a:pt x="1332" y="1"/>
                  </a:lnTo>
                  <a:lnTo>
                    <a:pt x="15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13"/>
            <p:cNvSpPr/>
            <p:nvPr/>
          </p:nvSpPr>
          <p:spPr>
            <a:xfrm>
              <a:off x="5107250" y="469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13"/>
            <p:cNvSpPr/>
            <p:nvPr/>
          </p:nvSpPr>
          <p:spPr>
            <a:xfrm>
              <a:off x="5180100" y="4676350"/>
              <a:ext cx="88825" cy="51175"/>
            </a:xfrm>
            <a:custGeom>
              <a:avLst/>
              <a:gdLst/>
              <a:ahLst/>
              <a:cxnLst/>
              <a:rect l="l" t="t" r="r" b="b"/>
              <a:pathLst>
                <a:path w="3553" h="2047" fill="none" extrusionOk="0">
                  <a:moveTo>
                    <a:pt x="3552" y="1"/>
                  </a:moveTo>
                  <a:lnTo>
                    <a:pt x="3552" y="1"/>
                  </a:lnTo>
                  <a:lnTo>
                    <a:pt x="3340" y="1"/>
                  </a:lnTo>
                  <a:lnTo>
                    <a:pt x="3128" y="20"/>
                  </a:lnTo>
                  <a:lnTo>
                    <a:pt x="2896" y="59"/>
                  </a:lnTo>
                  <a:lnTo>
                    <a:pt x="2684" y="97"/>
                  </a:lnTo>
                  <a:lnTo>
                    <a:pt x="2452" y="155"/>
                  </a:lnTo>
                  <a:lnTo>
                    <a:pt x="2220" y="232"/>
                  </a:lnTo>
                  <a:lnTo>
                    <a:pt x="1989" y="329"/>
                  </a:lnTo>
                  <a:lnTo>
                    <a:pt x="1776" y="425"/>
                  </a:lnTo>
                  <a:lnTo>
                    <a:pt x="1545" y="561"/>
                  </a:lnTo>
                  <a:lnTo>
                    <a:pt x="1313" y="696"/>
                  </a:lnTo>
                  <a:lnTo>
                    <a:pt x="1082" y="869"/>
                  </a:lnTo>
                  <a:lnTo>
                    <a:pt x="869" y="1062"/>
                  </a:lnTo>
                  <a:lnTo>
                    <a:pt x="638" y="1275"/>
                  </a:lnTo>
                  <a:lnTo>
                    <a:pt x="425" y="1506"/>
                  </a:lnTo>
                  <a:lnTo>
                    <a:pt x="213" y="1757"/>
                  </a:lnTo>
                  <a:lnTo>
                    <a:pt x="1" y="2047"/>
                  </a:lnTo>
                  <a:lnTo>
                    <a:pt x="1" y="2047"/>
                  </a:lnTo>
                  <a:lnTo>
                    <a:pt x="213" y="1757"/>
                  </a:lnTo>
                  <a:lnTo>
                    <a:pt x="425" y="1506"/>
                  </a:lnTo>
                  <a:lnTo>
                    <a:pt x="638" y="1275"/>
                  </a:lnTo>
                  <a:lnTo>
                    <a:pt x="869" y="1062"/>
                  </a:lnTo>
                  <a:lnTo>
                    <a:pt x="1082" y="869"/>
                  </a:lnTo>
                  <a:lnTo>
                    <a:pt x="1313" y="696"/>
                  </a:lnTo>
                  <a:lnTo>
                    <a:pt x="1545" y="561"/>
                  </a:lnTo>
                  <a:lnTo>
                    <a:pt x="1776" y="425"/>
                  </a:lnTo>
                  <a:lnTo>
                    <a:pt x="1989" y="329"/>
                  </a:lnTo>
                  <a:lnTo>
                    <a:pt x="2220" y="232"/>
                  </a:lnTo>
                  <a:lnTo>
                    <a:pt x="2452" y="155"/>
                  </a:lnTo>
                  <a:lnTo>
                    <a:pt x="2684" y="97"/>
                  </a:lnTo>
                  <a:lnTo>
                    <a:pt x="2896" y="59"/>
                  </a:lnTo>
                  <a:lnTo>
                    <a:pt x="3128" y="20"/>
                  </a:lnTo>
                  <a:lnTo>
                    <a:pt x="3340" y="1"/>
                  </a:lnTo>
                  <a:lnTo>
                    <a:pt x="355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13"/>
            <p:cNvSpPr/>
            <p:nvPr/>
          </p:nvSpPr>
          <p:spPr>
            <a:xfrm>
              <a:off x="5268900" y="467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13"/>
            <p:cNvSpPr/>
            <p:nvPr/>
          </p:nvSpPr>
          <p:spPr>
            <a:xfrm>
              <a:off x="5336925" y="4665250"/>
              <a:ext cx="73375" cy="30925"/>
            </a:xfrm>
            <a:custGeom>
              <a:avLst/>
              <a:gdLst/>
              <a:ahLst/>
              <a:cxnLst/>
              <a:rect l="l" t="t" r="r" b="b"/>
              <a:pathLst>
                <a:path w="2935" h="1237" fill="none" extrusionOk="0">
                  <a:moveTo>
                    <a:pt x="2934" y="1"/>
                  </a:moveTo>
                  <a:lnTo>
                    <a:pt x="2934" y="1"/>
                  </a:lnTo>
                  <a:lnTo>
                    <a:pt x="2587" y="20"/>
                  </a:lnTo>
                  <a:lnTo>
                    <a:pt x="2220" y="59"/>
                  </a:lnTo>
                  <a:lnTo>
                    <a:pt x="1853" y="155"/>
                  </a:lnTo>
                  <a:lnTo>
                    <a:pt x="1487" y="290"/>
                  </a:lnTo>
                  <a:lnTo>
                    <a:pt x="1120" y="464"/>
                  </a:lnTo>
                  <a:lnTo>
                    <a:pt x="734" y="676"/>
                  </a:lnTo>
                  <a:lnTo>
                    <a:pt x="367" y="927"/>
                  </a:lnTo>
                  <a:lnTo>
                    <a:pt x="1" y="1236"/>
                  </a:lnTo>
                  <a:lnTo>
                    <a:pt x="1" y="1236"/>
                  </a:lnTo>
                  <a:lnTo>
                    <a:pt x="367" y="927"/>
                  </a:lnTo>
                  <a:lnTo>
                    <a:pt x="734" y="676"/>
                  </a:lnTo>
                  <a:lnTo>
                    <a:pt x="1120" y="464"/>
                  </a:lnTo>
                  <a:lnTo>
                    <a:pt x="1487" y="290"/>
                  </a:lnTo>
                  <a:lnTo>
                    <a:pt x="1853" y="155"/>
                  </a:lnTo>
                  <a:lnTo>
                    <a:pt x="2220" y="59"/>
                  </a:lnTo>
                  <a:lnTo>
                    <a:pt x="2587" y="20"/>
                  </a:lnTo>
                  <a:lnTo>
                    <a:pt x="293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13"/>
            <p:cNvSpPr/>
            <p:nvPr/>
          </p:nvSpPr>
          <p:spPr>
            <a:xfrm>
              <a:off x="5410275" y="46652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13"/>
            <p:cNvSpPr/>
            <p:nvPr/>
          </p:nvSpPr>
          <p:spPr>
            <a:xfrm>
              <a:off x="5500975" y="4784450"/>
              <a:ext cx="170850" cy="91225"/>
            </a:xfrm>
            <a:custGeom>
              <a:avLst/>
              <a:gdLst/>
              <a:ahLst/>
              <a:cxnLst/>
              <a:rect l="l" t="t" r="r" b="b"/>
              <a:pathLst>
                <a:path w="6834" h="3649" extrusionOk="0">
                  <a:moveTo>
                    <a:pt x="6814" y="3455"/>
                  </a:moveTo>
                  <a:lnTo>
                    <a:pt x="6814" y="3455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14" y="34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321" y="1274"/>
                  </a:lnTo>
                  <a:lnTo>
                    <a:pt x="2935" y="1332"/>
                  </a:lnTo>
                  <a:lnTo>
                    <a:pt x="2510" y="1448"/>
                  </a:lnTo>
                  <a:lnTo>
                    <a:pt x="2066" y="1602"/>
                  </a:lnTo>
                  <a:lnTo>
                    <a:pt x="2066" y="1602"/>
                  </a:lnTo>
                  <a:lnTo>
                    <a:pt x="2510" y="1448"/>
                  </a:lnTo>
                  <a:lnTo>
                    <a:pt x="2935" y="1332"/>
                  </a:lnTo>
                  <a:lnTo>
                    <a:pt x="3321" y="1274"/>
                  </a:lnTo>
                  <a:lnTo>
                    <a:pt x="3687" y="12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13"/>
            <p:cNvSpPr/>
            <p:nvPr/>
          </p:nvSpPr>
          <p:spPr>
            <a:xfrm>
              <a:off x="5671325" y="4870825"/>
              <a:ext cx="500" cy="4850"/>
            </a:xfrm>
            <a:custGeom>
              <a:avLst/>
              <a:gdLst/>
              <a:ahLst/>
              <a:cxnLst/>
              <a:rect l="l" t="t" r="r" b="b"/>
              <a:pathLst>
                <a:path w="20" h="19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13"/>
            <p:cNvSpPr/>
            <p:nvPr/>
          </p:nvSpPr>
          <p:spPr>
            <a:xfrm>
              <a:off x="5552625" y="4815800"/>
              <a:ext cx="40550" cy="8725"/>
            </a:xfrm>
            <a:custGeom>
              <a:avLst/>
              <a:gdLst/>
              <a:ahLst/>
              <a:cxnLst/>
              <a:rect l="l" t="t" r="r" b="b"/>
              <a:pathLst>
                <a:path w="1622" h="349" fill="none" extrusionOk="0">
                  <a:moveTo>
                    <a:pt x="1621" y="1"/>
                  </a:moveTo>
                  <a:lnTo>
                    <a:pt x="1621" y="1"/>
                  </a:lnTo>
                  <a:lnTo>
                    <a:pt x="1255" y="20"/>
                  </a:lnTo>
                  <a:lnTo>
                    <a:pt x="869" y="78"/>
                  </a:lnTo>
                  <a:lnTo>
                    <a:pt x="444" y="194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444" y="194"/>
                  </a:lnTo>
                  <a:lnTo>
                    <a:pt x="869" y="78"/>
                  </a:lnTo>
                  <a:lnTo>
                    <a:pt x="1255" y="20"/>
                  </a:lnTo>
                  <a:lnTo>
                    <a:pt x="162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13"/>
            <p:cNvSpPr/>
            <p:nvPr/>
          </p:nvSpPr>
          <p:spPr>
            <a:xfrm>
              <a:off x="5593150" y="48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13"/>
            <p:cNvSpPr/>
            <p:nvPr/>
          </p:nvSpPr>
          <p:spPr>
            <a:xfrm>
              <a:off x="5500975" y="4784450"/>
              <a:ext cx="2450" cy="25"/>
            </a:xfrm>
            <a:custGeom>
              <a:avLst/>
              <a:gdLst/>
              <a:ahLst/>
              <a:cxnLst/>
              <a:rect l="l" t="t" r="r" b="b"/>
              <a:pathLst>
                <a:path w="98" h="1" fill="none" extrusionOk="0"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13"/>
            <p:cNvSpPr/>
            <p:nvPr/>
          </p:nvSpPr>
          <p:spPr>
            <a:xfrm>
              <a:off x="5503400" y="478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 spd="slow">
    <p:push dir="u"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 userDrawn="1">
  <p:cSld name="CUSTOM_23">
    <p:spTree>
      <p:nvGrpSpPr>
        <p:cNvPr id="1" name="Shape 3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82" name="Google Shape;3482;p14"/>
          <p:cNvGrpSpPr/>
          <p:nvPr/>
        </p:nvGrpSpPr>
        <p:grpSpPr>
          <a:xfrm>
            <a:off x="0" y="3649525"/>
            <a:ext cx="9143949" cy="1497601"/>
            <a:chOff x="0" y="3649525"/>
            <a:chExt cx="9143949" cy="1497601"/>
          </a:xfrm>
        </p:grpSpPr>
        <p:sp>
          <p:nvSpPr>
            <p:cNvPr id="3483" name="Google Shape;3483;p14"/>
            <p:cNvSpPr/>
            <p:nvPr/>
          </p:nvSpPr>
          <p:spPr>
            <a:xfrm flipH="1">
              <a:off x="2218465" y="3649525"/>
              <a:ext cx="6925484" cy="1028547"/>
            </a:xfrm>
            <a:custGeom>
              <a:avLst/>
              <a:gdLst/>
              <a:ahLst/>
              <a:cxnLst/>
              <a:rect l="l" t="t" r="r" b="b"/>
              <a:pathLst>
                <a:path w="118142" h="17546" extrusionOk="0">
                  <a:moveTo>
                    <a:pt x="8512" y="1"/>
                  </a:moveTo>
                  <a:lnTo>
                    <a:pt x="8300" y="39"/>
                  </a:lnTo>
                  <a:lnTo>
                    <a:pt x="8087" y="97"/>
                  </a:lnTo>
                  <a:lnTo>
                    <a:pt x="7856" y="175"/>
                  </a:lnTo>
                  <a:lnTo>
                    <a:pt x="7412" y="368"/>
                  </a:lnTo>
                  <a:lnTo>
                    <a:pt x="6968" y="580"/>
                  </a:lnTo>
                  <a:lnTo>
                    <a:pt x="4864" y="464"/>
                  </a:lnTo>
                  <a:lnTo>
                    <a:pt x="4575" y="329"/>
                  </a:lnTo>
                  <a:lnTo>
                    <a:pt x="4305" y="232"/>
                  </a:lnTo>
                  <a:lnTo>
                    <a:pt x="4015" y="136"/>
                  </a:lnTo>
                  <a:lnTo>
                    <a:pt x="3880" y="97"/>
                  </a:lnTo>
                  <a:lnTo>
                    <a:pt x="3725" y="78"/>
                  </a:lnTo>
                  <a:lnTo>
                    <a:pt x="3262" y="78"/>
                  </a:lnTo>
                  <a:lnTo>
                    <a:pt x="3031" y="117"/>
                  </a:lnTo>
                  <a:lnTo>
                    <a:pt x="2780" y="155"/>
                  </a:lnTo>
                  <a:lnTo>
                    <a:pt x="2317" y="232"/>
                  </a:lnTo>
                  <a:lnTo>
                    <a:pt x="1853" y="329"/>
                  </a:lnTo>
                  <a:lnTo>
                    <a:pt x="502" y="271"/>
                  </a:lnTo>
                  <a:lnTo>
                    <a:pt x="0" y="175"/>
                  </a:lnTo>
                  <a:lnTo>
                    <a:pt x="0" y="252"/>
                  </a:lnTo>
                  <a:lnTo>
                    <a:pt x="0" y="5540"/>
                  </a:lnTo>
                  <a:lnTo>
                    <a:pt x="0" y="16966"/>
                  </a:lnTo>
                  <a:lnTo>
                    <a:pt x="116693" y="17545"/>
                  </a:lnTo>
                  <a:lnTo>
                    <a:pt x="116693" y="13125"/>
                  </a:lnTo>
                  <a:lnTo>
                    <a:pt x="118141" y="13222"/>
                  </a:lnTo>
                  <a:lnTo>
                    <a:pt x="116693" y="12759"/>
                  </a:lnTo>
                  <a:lnTo>
                    <a:pt x="116693" y="11910"/>
                  </a:lnTo>
                  <a:lnTo>
                    <a:pt x="112042" y="11311"/>
                  </a:lnTo>
                  <a:lnTo>
                    <a:pt x="109803" y="10616"/>
                  </a:lnTo>
                  <a:lnTo>
                    <a:pt x="109205" y="10539"/>
                  </a:lnTo>
                  <a:lnTo>
                    <a:pt x="108606" y="10423"/>
                  </a:lnTo>
                  <a:lnTo>
                    <a:pt x="108027" y="10327"/>
                  </a:lnTo>
                  <a:lnTo>
                    <a:pt x="107429" y="10250"/>
                  </a:lnTo>
                  <a:lnTo>
                    <a:pt x="107140" y="10230"/>
                  </a:lnTo>
                  <a:lnTo>
                    <a:pt x="106811" y="10230"/>
                  </a:lnTo>
                  <a:lnTo>
                    <a:pt x="106155" y="10269"/>
                  </a:lnTo>
                  <a:lnTo>
                    <a:pt x="105518" y="10308"/>
                  </a:lnTo>
                  <a:lnTo>
                    <a:pt x="105190" y="10308"/>
                  </a:lnTo>
                  <a:lnTo>
                    <a:pt x="104881" y="10288"/>
                  </a:lnTo>
                  <a:lnTo>
                    <a:pt x="104746" y="10269"/>
                  </a:lnTo>
                  <a:lnTo>
                    <a:pt x="104592" y="10230"/>
                  </a:lnTo>
                  <a:lnTo>
                    <a:pt x="104476" y="10172"/>
                  </a:lnTo>
                  <a:lnTo>
                    <a:pt x="104341" y="10115"/>
                  </a:lnTo>
                  <a:lnTo>
                    <a:pt x="104090" y="9960"/>
                  </a:lnTo>
                  <a:lnTo>
                    <a:pt x="103858" y="9806"/>
                  </a:lnTo>
                  <a:lnTo>
                    <a:pt x="103607" y="9632"/>
                  </a:lnTo>
                  <a:lnTo>
                    <a:pt x="103376" y="9497"/>
                  </a:lnTo>
                  <a:lnTo>
                    <a:pt x="103241" y="9420"/>
                  </a:lnTo>
                  <a:lnTo>
                    <a:pt x="103106" y="9381"/>
                  </a:lnTo>
                  <a:lnTo>
                    <a:pt x="102971" y="9343"/>
                  </a:lnTo>
                  <a:lnTo>
                    <a:pt x="102816" y="9304"/>
                  </a:lnTo>
                  <a:lnTo>
                    <a:pt x="102623" y="9304"/>
                  </a:lnTo>
                  <a:lnTo>
                    <a:pt x="102411" y="9343"/>
                  </a:lnTo>
                  <a:lnTo>
                    <a:pt x="102199" y="9400"/>
                  </a:lnTo>
                  <a:lnTo>
                    <a:pt x="101948" y="9497"/>
                  </a:lnTo>
                  <a:lnTo>
                    <a:pt x="101465" y="9709"/>
                  </a:lnTo>
                  <a:lnTo>
                    <a:pt x="100963" y="9941"/>
                  </a:lnTo>
                  <a:lnTo>
                    <a:pt x="96485" y="9400"/>
                  </a:lnTo>
                  <a:lnTo>
                    <a:pt x="96292" y="9130"/>
                  </a:lnTo>
                  <a:lnTo>
                    <a:pt x="96177" y="9014"/>
                  </a:lnTo>
                  <a:lnTo>
                    <a:pt x="96080" y="8899"/>
                  </a:lnTo>
                  <a:lnTo>
                    <a:pt x="95964" y="8802"/>
                  </a:lnTo>
                  <a:lnTo>
                    <a:pt x="95829" y="8725"/>
                  </a:lnTo>
                  <a:lnTo>
                    <a:pt x="95694" y="8667"/>
                  </a:lnTo>
                  <a:lnTo>
                    <a:pt x="95559" y="8628"/>
                  </a:lnTo>
                  <a:lnTo>
                    <a:pt x="94343" y="8513"/>
                  </a:lnTo>
                  <a:lnTo>
                    <a:pt x="93127" y="8397"/>
                  </a:lnTo>
                  <a:lnTo>
                    <a:pt x="92953" y="8397"/>
                  </a:lnTo>
                  <a:lnTo>
                    <a:pt x="92780" y="8416"/>
                  </a:lnTo>
                  <a:lnTo>
                    <a:pt x="92587" y="8455"/>
                  </a:lnTo>
                  <a:lnTo>
                    <a:pt x="92374" y="8513"/>
                  </a:lnTo>
                  <a:lnTo>
                    <a:pt x="91969" y="8648"/>
                  </a:lnTo>
                  <a:lnTo>
                    <a:pt x="91544" y="8821"/>
                  </a:lnTo>
                  <a:lnTo>
                    <a:pt x="87260" y="8300"/>
                  </a:lnTo>
                  <a:lnTo>
                    <a:pt x="86912" y="8127"/>
                  </a:lnTo>
                  <a:lnTo>
                    <a:pt x="86584" y="7953"/>
                  </a:lnTo>
                  <a:lnTo>
                    <a:pt x="86410" y="7876"/>
                  </a:lnTo>
                  <a:lnTo>
                    <a:pt x="86237" y="7818"/>
                  </a:lnTo>
                  <a:lnTo>
                    <a:pt x="86063" y="7779"/>
                  </a:lnTo>
                  <a:lnTo>
                    <a:pt x="85870" y="7741"/>
                  </a:lnTo>
                  <a:lnTo>
                    <a:pt x="85658" y="7721"/>
                  </a:lnTo>
                  <a:lnTo>
                    <a:pt x="85426" y="7741"/>
                  </a:lnTo>
                  <a:lnTo>
                    <a:pt x="84963" y="7779"/>
                  </a:lnTo>
                  <a:lnTo>
                    <a:pt x="84480" y="7856"/>
                  </a:lnTo>
                  <a:lnTo>
                    <a:pt x="84017" y="7934"/>
                  </a:lnTo>
                  <a:lnTo>
                    <a:pt x="82415" y="7741"/>
                  </a:lnTo>
                  <a:lnTo>
                    <a:pt x="81740" y="7490"/>
                  </a:lnTo>
                  <a:lnTo>
                    <a:pt x="81373" y="7393"/>
                  </a:lnTo>
                  <a:lnTo>
                    <a:pt x="81199" y="7355"/>
                  </a:lnTo>
                  <a:lnTo>
                    <a:pt x="81006" y="7316"/>
                  </a:lnTo>
                  <a:lnTo>
                    <a:pt x="80717" y="7277"/>
                  </a:lnTo>
                  <a:lnTo>
                    <a:pt x="80427" y="7219"/>
                  </a:lnTo>
                  <a:lnTo>
                    <a:pt x="79867" y="7065"/>
                  </a:lnTo>
                  <a:lnTo>
                    <a:pt x="79308" y="6911"/>
                  </a:lnTo>
                  <a:lnTo>
                    <a:pt x="79018" y="6833"/>
                  </a:lnTo>
                  <a:lnTo>
                    <a:pt x="78729" y="6795"/>
                  </a:lnTo>
                  <a:lnTo>
                    <a:pt x="78420" y="6756"/>
                  </a:lnTo>
                  <a:lnTo>
                    <a:pt x="78130" y="6698"/>
                  </a:lnTo>
                  <a:lnTo>
                    <a:pt x="77571" y="6563"/>
                  </a:lnTo>
                  <a:lnTo>
                    <a:pt x="76992" y="6409"/>
                  </a:lnTo>
                  <a:lnTo>
                    <a:pt x="76702" y="6351"/>
                  </a:lnTo>
                  <a:lnTo>
                    <a:pt x="76413" y="6312"/>
                  </a:lnTo>
                  <a:lnTo>
                    <a:pt x="76104" y="6293"/>
                  </a:lnTo>
                  <a:lnTo>
                    <a:pt x="75795" y="6293"/>
                  </a:lnTo>
                  <a:lnTo>
                    <a:pt x="75139" y="6351"/>
                  </a:lnTo>
                  <a:lnTo>
                    <a:pt x="74482" y="6409"/>
                  </a:lnTo>
                  <a:lnTo>
                    <a:pt x="74174" y="6409"/>
                  </a:lnTo>
                  <a:lnTo>
                    <a:pt x="73865" y="6389"/>
                  </a:lnTo>
                  <a:lnTo>
                    <a:pt x="73440" y="6389"/>
                  </a:lnTo>
                  <a:lnTo>
                    <a:pt x="73016" y="6428"/>
                  </a:lnTo>
                  <a:lnTo>
                    <a:pt x="72128" y="6582"/>
                  </a:lnTo>
                  <a:lnTo>
                    <a:pt x="70120" y="6351"/>
                  </a:lnTo>
                  <a:lnTo>
                    <a:pt x="69561" y="6196"/>
                  </a:lnTo>
                  <a:lnTo>
                    <a:pt x="69271" y="6119"/>
                  </a:lnTo>
                  <a:lnTo>
                    <a:pt x="68962" y="6081"/>
                  </a:lnTo>
                  <a:lnTo>
                    <a:pt x="68461" y="6042"/>
                  </a:lnTo>
                  <a:lnTo>
                    <a:pt x="67959" y="6023"/>
                  </a:lnTo>
                  <a:lnTo>
                    <a:pt x="67438" y="6023"/>
                  </a:lnTo>
                  <a:lnTo>
                    <a:pt x="66936" y="6003"/>
                  </a:lnTo>
                  <a:lnTo>
                    <a:pt x="66280" y="5926"/>
                  </a:lnTo>
                  <a:lnTo>
                    <a:pt x="66029" y="5849"/>
                  </a:lnTo>
                  <a:lnTo>
                    <a:pt x="65797" y="5733"/>
                  </a:lnTo>
                  <a:lnTo>
                    <a:pt x="65334" y="5482"/>
                  </a:lnTo>
                  <a:lnTo>
                    <a:pt x="65083" y="5367"/>
                  </a:lnTo>
                  <a:lnTo>
                    <a:pt x="64851" y="5251"/>
                  </a:lnTo>
                  <a:lnTo>
                    <a:pt x="64600" y="5174"/>
                  </a:lnTo>
                  <a:lnTo>
                    <a:pt x="64330" y="5116"/>
                  </a:lnTo>
                  <a:lnTo>
                    <a:pt x="64021" y="5096"/>
                  </a:lnTo>
                  <a:lnTo>
                    <a:pt x="63713" y="5116"/>
                  </a:lnTo>
                  <a:lnTo>
                    <a:pt x="63056" y="5174"/>
                  </a:lnTo>
                  <a:lnTo>
                    <a:pt x="62400" y="5231"/>
                  </a:lnTo>
                  <a:lnTo>
                    <a:pt x="62091" y="5251"/>
                  </a:lnTo>
                  <a:lnTo>
                    <a:pt x="61782" y="5231"/>
                  </a:lnTo>
                  <a:lnTo>
                    <a:pt x="61551" y="5212"/>
                  </a:lnTo>
                  <a:lnTo>
                    <a:pt x="61319" y="5231"/>
                  </a:lnTo>
                  <a:lnTo>
                    <a:pt x="61068" y="5289"/>
                  </a:lnTo>
                  <a:lnTo>
                    <a:pt x="60817" y="5328"/>
                  </a:lnTo>
                  <a:lnTo>
                    <a:pt x="55587" y="4787"/>
                  </a:lnTo>
                  <a:lnTo>
                    <a:pt x="50318" y="4228"/>
                  </a:lnTo>
                  <a:lnTo>
                    <a:pt x="45049" y="3707"/>
                  </a:lnTo>
                  <a:lnTo>
                    <a:pt x="39799" y="3205"/>
                  </a:lnTo>
                  <a:lnTo>
                    <a:pt x="34588" y="2703"/>
                  </a:lnTo>
                  <a:lnTo>
                    <a:pt x="29473" y="2240"/>
                  </a:lnTo>
                  <a:lnTo>
                    <a:pt x="24455" y="1815"/>
                  </a:lnTo>
                  <a:lnTo>
                    <a:pt x="19571" y="1429"/>
                  </a:lnTo>
                  <a:lnTo>
                    <a:pt x="19340" y="1101"/>
                  </a:lnTo>
                  <a:lnTo>
                    <a:pt x="19224" y="927"/>
                  </a:lnTo>
                  <a:lnTo>
                    <a:pt x="19089" y="773"/>
                  </a:lnTo>
                  <a:lnTo>
                    <a:pt x="18973" y="657"/>
                  </a:lnTo>
                  <a:lnTo>
                    <a:pt x="18819" y="541"/>
                  </a:lnTo>
                  <a:lnTo>
                    <a:pt x="18684" y="483"/>
                  </a:lnTo>
                  <a:lnTo>
                    <a:pt x="18529" y="445"/>
                  </a:lnTo>
                  <a:lnTo>
                    <a:pt x="18201" y="425"/>
                  </a:lnTo>
                  <a:lnTo>
                    <a:pt x="17892" y="464"/>
                  </a:lnTo>
                  <a:lnTo>
                    <a:pt x="17564" y="503"/>
                  </a:lnTo>
                  <a:lnTo>
                    <a:pt x="17217" y="580"/>
                  </a:lnTo>
                  <a:lnTo>
                    <a:pt x="16889" y="638"/>
                  </a:lnTo>
                  <a:lnTo>
                    <a:pt x="16561" y="696"/>
                  </a:lnTo>
                  <a:lnTo>
                    <a:pt x="16252" y="715"/>
                  </a:lnTo>
                  <a:lnTo>
                    <a:pt x="15943" y="715"/>
                  </a:lnTo>
                  <a:lnTo>
                    <a:pt x="15634" y="696"/>
                  </a:lnTo>
                  <a:lnTo>
                    <a:pt x="15325" y="715"/>
                  </a:lnTo>
                  <a:lnTo>
                    <a:pt x="14669" y="773"/>
                  </a:lnTo>
                  <a:lnTo>
                    <a:pt x="14032" y="831"/>
                  </a:lnTo>
                  <a:lnTo>
                    <a:pt x="13723" y="850"/>
                  </a:lnTo>
                  <a:lnTo>
                    <a:pt x="13434" y="850"/>
                  </a:lnTo>
                  <a:lnTo>
                    <a:pt x="13125" y="792"/>
                  </a:lnTo>
                  <a:lnTo>
                    <a:pt x="12816" y="734"/>
                  </a:lnTo>
                  <a:lnTo>
                    <a:pt x="12237" y="580"/>
                  </a:lnTo>
                  <a:lnTo>
                    <a:pt x="11677" y="425"/>
                  </a:lnTo>
                  <a:lnTo>
                    <a:pt x="11388" y="368"/>
                  </a:lnTo>
                  <a:lnTo>
                    <a:pt x="11098" y="329"/>
                  </a:lnTo>
                  <a:lnTo>
                    <a:pt x="10481" y="252"/>
                  </a:lnTo>
                  <a:lnTo>
                    <a:pt x="9882" y="175"/>
                  </a:lnTo>
                  <a:lnTo>
                    <a:pt x="9284" y="78"/>
                  </a:lnTo>
                  <a:lnTo>
                    <a:pt x="87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14"/>
            <p:cNvSpPr/>
            <p:nvPr/>
          </p:nvSpPr>
          <p:spPr>
            <a:xfrm flipH="1">
              <a:off x="0" y="4118600"/>
              <a:ext cx="9143949" cy="1028526"/>
            </a:xfrm>
            <a:custGeom>
              <a:avLst/>
              <a:gdLst/>
              <a:ahLst/>
              <a:cxnLst/>
              <a:rect l="l" t="t" r="r" b="b"/>
              <a:pathLst>
                <a:path w="184633" h="21908" extrusionOk="0">
                  <a:moveTo>
                    <a:pt x="156279" y="1"/>
                  </a:moveTo>
                  <a:lnTo>
                    <a:pt x="156183" y="39"/>
                  </a:lnTo>
                  <a:lnTo>
                    <a:pt x="156106" y="97"/>
                  </a:lnTo>
                  <a:lnTo>
                    <a:pt x="156028" y="174"/>
                  </a:lnTo>
                  <a:lnTo>
                    <a:pt x="155874" y="367"/>
                  </a:lnTo>
                  <a:lnTo>
                    <a:pt x="155720" y="618"/>
                  </a:lnTo>
                  <a:lnTo>
                    <a:pt x="155565" y="908"/>
                  </a:lnTo>
                  <a:lnTo>
                    <a:pt x="155411" y="1236"/>
                  </a:lnTo>
                  <a:lnTo>
                    <a:pt x="155121" y="1950"/>
                  </a:lnTo>
                  <a:lnTo>
                    <a:pt x="154832" y="2645"/>
                  </a:lnTo>
                  <a:lnTo>
                    <a:pt x="154697" y="2973"/>
                  </a:lnTo>
                  <a:lnTo>
                    <a:pt x="154542" y="3262"/>
                  </a:lnTo>
                  <a:lnTo>
                    <a:pt x="154388" y="3513"/>
                  </a:lnTo>
                  <a:lnTo>
                    <a:pt x="154214" y="3706"/>
                  </a:lnTo>
                  <a:lnTo>
                    <a:pt x="154137" y="3784"/>
                  </a:lnTo>
                  <a:lnTo>
                    <a:pt x="154040" y="3841"/>
                  </a:lnTo>
                  <a:lnTo>
                    <a:pt x="153944" y="3880"/>
                  </a:lnTo>
                  <a:lnTo>
                    <a:pt x="153867" y="3899"/>
                  </a:lnTo>
                  <a:lnTo>
                    <a:pt x="153500" y="3899"/>
                  </a:lnTo>
                  <a:lnTo>
                    <a:pt x="153114" y="3861"/>
                  </a:lnTo>
                  <a:lnTo>
                    <a:pt x="152747" y="3784"/>
                  </a:lnTo>
                  <a:lnTo>
                    <a:pt x="152361" y="3706"/>
                  </a:lnTo>
                  <a:lnTo>
                    <a:pt x="151995" y="3629"/>
                  </a:lnTo>
                  <a:lnTo>
                    <a:pt x="151608" y="3552"/>
                  </a:lnTo>
                  <a:lnTo>
                    <a:pt x="151222" y="3513"/>
                  </a:lnTo>
                  <a:lnTo>
                    <a:pt x="150663" y="3513"/>
                  </a:lnTo>
                  <a:lnTo>
                    <a:pt x="150489" y="3494"/>
                  </a:lnTo>
                  <a:lnTo>
                    <a:pt x="150296" y="3436"/>
                  </a:lnTo>
                  <a:lnTo>
                    <a:pt x="150103" y="3378"/>
                  </a:lnTo>
                  <a:lnTo>
                    <a:pt x="149717" y="3224"/>
                  </a:lnTo>
                  <a:lnTo>
                    <a:pt x="149331" y="3031"/>
                  </a:lnTo>
                  <a:lnTo>
                    <a:pt x="148926" y="2857"/>
                  </a:lnTo>
                  <a:lnTo>
                    <a:pt x="148540" y="2703"/>
                  </a:lnTo>
                  <a:lnTo>
                    <a:pt x="148347" y="2645"/>
                  </a:lnTo>
                  <a:lnTo>
                    <a:pt x="148154" y="2587"/>
                  </a:lnTo>
                  <a:lnTo>
                    <a:pt x="147961" y="2568"/>
                  </a:lnTo>
                  <a:lnTo>
                    <a:pt x="147768" y="2568"/>
                  </a:lnTo>
                  <a:lnTo>
                    <a:pt x="147594" y="2587"/>
                  </a:lnTo>
                  <a:lnTo>
                    <a:pt x="147401" y="2645"/>
                  </a:lnTo>
                  <a:lnTo>
                    <a:pt x="147227" y="2703"/>
                  </a:lnTo>
                  <a:lnTo>
                    <a:pt x="147053" y="2780"/>
                  </a:lnTo>
                  <a:lnTo>
                    <a:pt x="146706" y="2973"/>
                  </a:lnTo>
                  <a:lnTo>
                    <a:pt x="146378" y="3185"/>
                  </a:lnTo>
                  <a:lnTo>
                    <a:pt x="146031" y="3398"/>
                  </a:lnTo>
                  <a:lnTo>
                    <a:pt x="145683" y="3591"/>
                  </a:lnTo>
                  <a:lnTo>
                    <a:pt x="145509" y="3668"/>
                  </a:lnTo>
                  <a:lnTo>
                    <a:pt x="145316" y="3726"/>
                  </a:lnTo>
                  <a:lnTo>
                    <a:pt x="145143" y="3764"/>
                  </a:lnTo>
                  <a:lnTo>
                    <a:pt x="144950" y="3803"/>
                  </a:lnTo>
                  <a:lnTo>
                    <a:pt x="144583" y="3822"/>
                  </a:lnTo>
                  <a:lnTo>
                    <a:pt x="144236" y="3899"/>
                  </a:lnTo>
                  <a:lnTo>
                    <a:pt x="143521" y="4034"/>
                  </a:lnTo>
                  <a:lnTo>
                    <a:pt x="142788" y="4189"/>
                  </a:lnTo>
                  <a:lnTo>
                    <a:pt x="142421" y="4247"/>
                  </a:lnTo>
                  <a:lnTo>
                    <a:pt x="142055" y="4285"/>
                  </a:lnTo>
                  <a:lnTo>
                    <a:pt x="141688" y="4324"/>
                  </a:lnTo>
                  <a:lnTo>
                    <a:pt x="141321" y="4363"/>
                  </a:lnTo>
                  <a:lnTo>
                    <a:pt x="140607" y="4478"/>
                  </a:lnTo>
                  <a:lnTo>
                    <a:pt x="139874" y="4594"/>
                  </a:lnTo>
                  <a:lnTo>
                    <a:pt x="139507" y="4652"/>
                  </a:lnTo>
                  <a:lnTo>
                    <a:pt x="139140" y="4671"/>
                  </a:lnTo>
                  <a:lnTo>
                    <a:pt x="138407" y="4749"/>
                  </a:lnTo>
                  <a:lnTo>
                    <a:pt x="137673" y="4806"/>
                  </a:lnTo>
                  <a:lnTo>
                    <a:pt x="136940" y="4884"/>
                  </a:lnTo>
                  <a:lnTo>
                    <a:pt x="136206" y="4942"/>
                  </a:lnTo>
                  <a:lnTo>
                    <a:pt x="136013" y="4961"/>
                  </a:lnTo>
                  <a:lnTo>
                    <a:pt x="135820" y="4942"/>
                  </a:lnTo>
                  <a:lnTo>
                    <a:pt x="135396" y="4884"/>
                  </a:lnTo>
                  <a:lnTo>
                    <a:pt x="134952" y="4806"/>
                  </a:lnTo>
                  <a:lnTo>
                    <a:pt x="134508" y="4691"/>
                  </a:lnTo>
                  <a:lnTo>
                    <a:pt x="134045" y="4594"/>
                  </a:lnTo>
                  <a:lnTo>
                    <a:pt x="133601" y="4498"/>
                  </a:lnTo>
                  <a:lnTo>
                    <a:pt x="133176" y="4440"/>
                  </a:lnTo>
                  <a:lnTo>
                    <a:pt x="132771" y="4440"/>
                  </a:lnTo>
                  <a:lnTo>
                    <a:pt x="132597" y="4459"/>
                  </a:lnTo>
                  <a:lnTo>
                    <a:pt x="132443" y="4498"/>
                  </a:lnTo>
                  <a:lnTo>
                    <a:pt x="132288" y="4575"/>
                  </a:lnTo>
                  <a:lnTo>
                    <a:pt x="132134" y="4652"/>
                  </a:lnTo>
                  <a:lnTo>
                    <a:pt x="131844" y="4826"/>
                  </a:lnTo>
                  <a:lnTo>
                    <a:pt x="131574" y="5038"/>
                  </a:lnTo>
                  <a:lnTo>
                    <a:pt x="131304" y="5250"/>
                  </a:lnTo>
                  <a:lnTo>
                    <a:pt x="131014" y="5443"/>
                  </a:lnTo>
                  <a:lnTo>
                    <a:pt x="130860" y="5521"/>
                  </a:lnTo>
                  <a:lnTo>
                    <a:pt x="130706" y="5579"/>
                  </a:lnTo>
                  <a:lnTo>
                    <a:pt x="130532" y="5636"/>
                  </a:lnTo>
                  <a:lnTo>
                    <a:pt x="130358" y="5656"/>
                  </a:lnTo>
                  <a:lnTo>
                    <a:pt x="130185" y="5656"/>
                  </a:lnTo>
                  <a:lnTo>
                    <a:pt x="130011" y="5598"/>
                  </a:lnTo>
                  <a:lnTo>
                    <a:pt x="129837" y="5521"/>
                  </a:lnTo>
                  <a:lnTo>
                    <a:pt x="129663" y="5424"/>
                  </a:lnTo>
                  <a:lnTo>
                    <a:pt x="129509" y="5289"/>
                  </a:lnTo>
                  <a:lnTo>
                    <a:pt x="129355" y="5135"/>
                  </a:lnTo>
                  <a:lnTo>
                    <a:pt x="129026" y="4826"/>
                  </a:lnTo>
                  <a:lnTo>
                    <a:pt x="128698" y="4517"/>
                  </a:lnTo>
                  <a:lnTo>
                    <a:pt x="128544" y="4363"/>
                  </a:lnTo>
                  <a:lnTo>
                    <a:pt x="128370" y="4247"/>
                  </a:lnTo>
                  <a:lnTo>
                    <a:pt x="128216" y="4131"/>
                  </a:lnTo>
                  <a:lnTo>
                    <a:pt x="128042" y="4054"/>
                  </a:lnTo>
                  <a:lnTo>
                    <a:pt x="127868" y="4015"/>
                  </a:lnTo>
                  <a:lnTo>
                    <a:pt x="127675" y="3996"/>
                  </a:lnTo>
                  <a:lnTo>
                    <a:pt x="127289" y="4034"/>
                  </a:lnTo>
                  <a:lnTo>
                    <a:pt x="126865" y="4112"/>
                  </a:lnTo>
                  <a:lnTo>
                    <a:pt x="125977" y="4266"/>
                  </a:lnTo>
                  <a:lnTo>
                    <a:pt x="125070" y="4420"/>
                  </a:lnTo>
                  <a:lnTo>
                    <a:pt x="124645" y="4478"/>
                  </a:lnTo>
                  <a:lnTo>
                    <a:pt x="124259" y="4517"/>
                  </a:lnTo>
                  <a:lnTo>
                    <a:pt x="123892" y="4556"/>
                  </a:lnTo>
                  <a:lnTo>
                    <a:pt x="123545" y="4633"/>
                  </a:lnTo>
                  <a:lnTo>
                    <a:pt x="122812" y="4806"/>
                  </a:lnTo>
                  <a:lnTo>
                    <a:pt x="122097" y="4980"/>
                  </a:lnTo>
                  <a:lnTo>
                    <a:pt x="121731" y="5057"/>
                  </a:lnTo>
                  <a:lnTo>
                    <a:pt x="121364" y="5096"/>
                  </a:lnTo>
                  <a:lnTo>
                    <a:pt x="120631" y="5173"/>
                  </a:lnTo>
                  <a:lnTo>
                    <a:pt x="119916" y="5270"/>
                  </a:lnTo>
                  <a:lnTo>
                    <a:pt x="119183" y="5366"/>
                  </a:lnTo>
                  <a:lnTo>
                    <a:pt x="118450" y="5443"/>
                  </a:lnTo>
                  <a:lnTo>
                    <a:pt x="118083" y="5482"/>
                  </a:lnTo>
                  <a:lnTo>
                    <a:pt x="117716" y="5521"/>
                  </a:lnTo>
                  <a:lnTo>
                    <a:pt x="117002" y="5636"/>
                  </a:lnTo>
                  <a:lnTo>
                    <a:pt x="116269" y="5772"/>
                  </a:lnTo>
                  <a:lnTo>
                    <a:pt x="115902" y="5829"/>
                  </a:lnTo>
                  <a:lnTo>
                    <a:pt x="115535" y="5868"/>
                  </a:lnTo>
                  <a:lnTo>
                    <a:pt x="115342" y="5868"/>
                  </a:lnTo>
                  <a:lnTo>
                    <a:pt x="115149" y="5849"/>
                  </a:lnTo>
                  <a:lnTo>
                    <a:pt x="114956" y="5829"/>
                  </a:lnTo>
                  <a:lnTo>
                    <a:pt x="114763" y="5791"/>
                  </a:lnTo>
                  <a:lnTo>
                    <a:pt x="114358" y="5694"/>
                  </a:lnTo>
                  <a:lnTo>
                    <a:pt x="113933" y="5559"/>
                  </a:lnTo>
                  <a:lnTo>
                    <a:pt x="113528" y="5443"/>
                  </a:lnTo>
                  <a:lnTo>
                    <a:pt x="113103" y="5347"/>
                  </a:lnTo>
                  <a:lnTo>
                    <a:pt x="112910" y="5308"/>
                  </a:lnTo>
                  <a:lnTo>
                    <a:pt x="112717" y="5289"/>
                  </a:lnTo>
                  <a:lnTo>
                    <a:pt x="112524" y="5270"/>
                  </a:lnTo>
                  <a:lnTo>
                    <a:pt x="112331" y="5289"/>
                  </a:lnTo>
                  <a:lnTo>
                    <a:pt x="112158" y="5308"/>
                  </a:lnTo>
                  <a:lnTo>
                    <a:pt x="111984" y="5366"/>
                  </a:lnTo>
                  <a:lnTo>
                    <a:pt x="111810" y="5463"/>
                  </a:lnTo>
                  <a:lnTo>
                    <a:pt x="111656" y="5579"/>
                  </a:lnTo>
                  <a:lnTo>
                    <a:pt x="111501" y="5694"/>
                  </a:lnTo>
                  <a:lnTo>
                    <a:pt x="111347" y="5829"/>
                  </a:lnTo>
                  <a:lnTo>
                    <a:pt x="111057" y="6138"/>
                  </a:lnTo>
                  <a:lnTo>
                    <a:pt x="110749" y="6428"/>
                  </a:lnTo>
                  <a:lnTo>
                    <a:pt x="110594" y="6563"/>
                  </a:lnTo>
                  <a:lnTo>
                    <a:pt x="110440" y="6698"/>
                  </a:lnTo>
                  <a:lnTo>
                    <a:pt x="110285" y="6814"/>
                  </a:lnTo>
                  <a:lnTo>
                    <a:pt x="110112" y="6891"/>
                  </a:lnTo>
                  <a:lnTo>
                    <a:pt x="109938" y="6949"/>
                  </a:lnTo>
                  <a:lnTo>
                    <a:pt x="109764" y="6987"/>
                  </a:lnTo>
                  <a:lnTo>
                    <a:pt x="109571" y="7007"/>
                  </a:lnTo>
                  <a:lnTo>
                    <a:pt x="109397" y="6987"/>
                  </a:lnTo>
                  <a:lnTo>
                    <a:pt x="109011" y="6968"/>
                  </a:lnTo>
                  <a:lnTo>
                    <a:pt x="108625" y="6891"/>
                  </a:lnTo>
                  <a:lnTo>
                    <a:pt x="108259" y="6814"/>
                  </a:lnTo>
                  <a:lnTo>
                    <a:pt x="107873" y="6756"/>
                  </a:lnTo>
                  <a:lnTo>
                    <a:pt x="107487" y="6679"/>
                  </a:lnTo>
                  <a:lnTo>
                    <a:pt x="107101" y="6659"/>
                  </a:lnTo>
                  <a:lnTo>
                    <a:pt x="106927" y="6640"/>
                  </a:lnTo>
                  <a:lnTo>
                    <a:pt x="106734" y="6659"/>
                  </a:lnTo>
                  <a:lnTo>
                    <a:pt x="106541" y="6659"/>
                  </a:lnTo>
                  <a:lnTo>
                    <a:pt x="106348" y="6621"/>
                  </a:lnTo>
                  <a:lnTo>
                    <a:pt x="106155" y="6544"/>
                  </a:lnTo>
                  <a:lnTo>
                    <a:pt x="105962" y="6466"/>
                  </a:lnTo>
                  <a:lnTo>
                    <a:pt x="105769" y="6351"/>
                  </a:lnTo>
                  <a:lnTo>
                    <a:pt x="105557" y="6235"/>
                  </a:lnTo>
                  <a:lnTo>
                    <a:pt x="105132" y="5965"/>
                  </a:lnTo>
                  <a:lnTo>
                    <a:pt x="104727" y="5694"/>
                  </a:lnTo>
                  <a:lnTo>
                    <a:pt x="104514" y="5559"/>
                  </a:lnTo>
                  <a:lnTo>
                    <a:pt x="104321" y="5463"/>
                  </a:lnTo>
                  <a:lnTo>
                    <a:pt x="104109" y="5366"/>
                  </a:lnTo>
                  <a:lnTo>
                    <a:pt x="103916" y="5308"/>
                  </a:lnTo>
                  <a:lnTo>
                    <a:pt x="103723" y="5270"/>
                  </a:lnTo>
                  <a:lnTo>
                    <a:pt x="103356" y="5270"/>
                  </a:lnTo>
                  <a:lnTo>
                    <a:pt x="103163" y="5250"/>
                  </a:lnTo>
                  <a:lnTo>
                    <a:pt x="102970" y="5231"/>
                  </a:lnTo>
                  <a:lnTo>
                    <a:pt x="102777" y="5193"/>
                  </a:lnTo>
                  <a:lnTo>
                    <a:pt x="102391" y="5077"/>
                  </a:lnTo>
                  <a:lnTo>
                    <a:pt x="102005" y="4942"/>
                  </a:lnTo>
                  <a:lnTo>
                    <a:pt x="101600" y="4806"/>
                  </a:lnTo>
                  <a:lnTo>
                    <a:pt x="101214" y="4691"/>
                  </a:lnTo>
                  <a:lnTo>
                    <a:pt x="101021" y="4652"/>
                  </a:lnTo>
                  <a:lnTo>
                    <a:pt x="100828" y="4633"/>
                  </a:lnTo>
                  <a:lnTo>
                    <a:pt x="100635" y="4613"/>
                  </a:lnTo>
                  <a:lnTo>
                    <a:pt x="100461" y="4613"/>
                  </a:lnTo>
                  <a:lnTo>
                    <a:pt x="100268" y="4652"/>
                  </a:lnTo>
                  <a:lnTo>
                    <a:pt x="100094" y="4710"/>
                  </a:lnTo>
                  <a:lnTo>
                    <a:pt x="99940" y="4806"/>
                  </a:lnTo>
                  <a:lnTo>
                    <a:pt x="99766" y="4922"/>
                  </a:lnTo>
                  <a:lnTo>
                    <a:pt x="99593" y="5057"/>
                  </a:lnTo>
                  <a:lnTo>
                    <a:pt x="99438" y="5193"/>
                  </a:lnTo>
                  <a:lnTo>
                    <a:pt x="99110" y="5501"/>
                  </a:lnTo>
                  <a:lnTo>
                    <a:pt x="98782" y="5810"/>
                  </a:lnTo>
                  <a:lnTo>
                    <a:pt x="98628" y="5945"/>
                  </a:lnTo>
                  <a:lnTo>
                    <a:pt x="98454" y="6080"/>
                  </a:lnTo>
                  <a:lnTo>
                    <a:pt x="98280" y="6196"/>
                  </a:lnTo>
                  <a:lnTo>
                    <a:pt x="98106" y="6273"/>
                  </a:lnTo>
                  <a:lnTo>
                    <a:pt x="97933" y="6351"/>
                  </a:lnTo>
                  <a:lnTo>
                    <a:pt x="97759" y="6370"/>
                  </a:lnTo>
                  <a:lnTo>
                    <a:pt x="97392" y="6389"/>
                  </a:lnTo>
                  <a:lnTo>
                    <a:pt x="97026" y="6389"/>
                  </a:lnTo>
                  <a:lnTo>
                    <a:pt x="96273" y="6331"/>
                  </a:lnTo>
                  <a:lnTo>
                    <a:pt x="95501" y="6273"/>
                  </a:lnTo>
                  <a:lnTo>
                    <a:pt x="95134" y="6254"/>
                  </a:lnTo>
                  <a:lnTo>
                    <a:pt x="94767" y="6273"/>
                  </a:lnTo>
                  <a:lnTo>
                    <a:pt x="94574" y="6312"/>
                  </a:lnTo>
                  <a:lnTo>
                    <a:pt x="94401" y="6351"/>
                  </a:lnTo>
                  <a:lnTo>
                    <a:pt x="94053" y="6447"/>
                  </a:lnTo>
                  <a:lnTo>
                    <a:pt x="93706" y="6601"/>
                  </a:lnTo>
                  <a:lnTo>
                    <a:pt x="93358" y="6756"/>
                  </a:lnTo>
                  <a:lnTo>
                    <a:pt x="93011" y="6930"/>
                  </a:lnTo>
                  <a:lnTo>
                    <a:pt x="92664" y="7065"/>
                  </a:lnTo>
                  <a:lnTo>
                    <a:pt x="92297" y="7181"/>
                  </a:lnTo>
                  <a:lnTo>
                    <a:pt x="92123" y="7219"/>
                  </a:lnTo>
                  <a:lnTo>
                    <a:pt x="91930" y="7238"/>
                  </a:lnTo>
                  <a:lnTo>
                    <a:pt x="91757" y="7238"/>
                  </a:lnTo>
                  <a:lnTo>
                    <a:pt x="91563" y="7219"/>
                  </a:lnTo>
                  <a:lnTo>
                    <a:pt x="91370" y="7181"/>
                  </a:lnTo>
                  <a:lnTo>
                    <a:pt x="91177" y="7123"/>
                  </a:lnTo>
                  <a:lnTo>
                    <a:pt x="90772" y="6968"/>
                  </a:lnTo>
                  <a:lnTo>
                    <a:pt x="90367" y="6794"/>
                  </a:lnTo>
                  <a:lnTo>
                    <a:pt x="89981" y="6601"/>
                  </a:lnTo>
                  <a:lnTo>
                    <a:pt x="89576" y="6447"/>
                  </a:lnTo>
                  <a:lnTo>
                    <a:pt x="89382" y="6389"/>
                  </a:lnTo>
                  <a:lnTo>
                    <a:pt x="89189" y="6351"/>
                  </a:lnTo>
                  <a:lnTo>
                    <a:pt x="88996" y="6331"/>
                  </a:lnTo>
                  <a:lnTo>
                    <a:pt x="88437" y="6331"/>
                  </a:lnTo>
                  <a:lnTo>
                    <a:pt x="88244" y="6293"/>
                  </a:lnTo>
                  <a:lnTo>
                    <a:pt x="88051" y="6254"/>
                  </a:lnTo>
                  <a:lnTo>
                    <a:pt x="87665" y="6158"/>
                  </a:lnTo>
                  <a:lnTo>
                    <a:pt x="87259" y="6042"/>
                  </a:lnTo>
                  <a:lnTo>
                    <a:pt x="86873" y="5907"/>
                  </a:lnTo>
                  <a:lnTo>
                    <a:pt x="86487" y="5810"/>
                  </a:lnTo>
                  <a:lnTo>
                    <a:pt x="86294" y="5772"/>
                  </a:lnTo>
                  <a:lnTo>
                    <a:pt x="86101" y="5752"/>
                  </a:lnTo>
                  <a:lnTo>
                    <a:pt x="85908" y="5733"/>
                  </a:lnTo>
                  <a:lnTo>
                    <a:pt x="85715" y="5752"/>
                  </a:lnTo>
                  <a:lnTo>
                    <a:pt x="85542" y="5772"/>
                  </a:lnTo>
                  <a:lnTo>
                    <a:pt x="85368" y="5810"/>
                  </a:lnTo>
                  <a:lnTo>
                    <a:pt x="85001" y="5907"/>
                  </a:lnTo>
                  <a:lnTo>
                    <a:pt x="84654" y="6022"/>
                  </a:lnTo>
                  <a:lnTo>
                    <a:pt x="84306" y="6158"/>
                  </a:lnTo>
                  <a:lnTo>
                    <a:pt x="83959" y="6312"/>
                  </a:lnTo>
                  <a:lnTo>
                    <a:pt x="83612" y="6428"/>
                  </a:lnTo>
                  <a:lnTo>
                    <a:pt x="83245" y="6524"/>
                  </a:lnTo>
                  <a:lnTo>
                    <a:pt x="83071" y="6563"/>
                  </a:lnTo>
                  <a:lnTo>
                    <a:pt x="82878" y="6582"/>
                  </a:lnTo>
                  <a:lnTo>
                    <a:pt x="82704" y="6621"/>
                  </a:lnTo>
                  <a:lnTo>
                    <a:pt x="82531" y="6659"/>
                  </a:lnTo>
                  <a:lnTo>
                    <a:pt x="82164" y="6756"/>
                  </a:lnTo>
                  <a:lnTo>
                    <a:pt x="81817" y="6910"/>
                  </a:lnTo>
                  <a:lnTo>
                    <a:pt x="81469" y="7065"/>
                  </a:lnTo>
                  <a:lnTo>
                    <a:pt x="81122" y="7219"/>
                  </a:lnTo>
                  <a:lnTo>
                    <a:pt x="80774" y="7354"/>
                  </a:lnTo>
                  <a:lnTo>
                    <a:pt x="80427" y="7470"/>
                  </a:lnTo>
                  <a:lnTo>
                    <a:pt x="80253" y="7509"/>
                  </a:lnTo>
                  <a:lnTo>
                    <a:pt x="80060" y="7528"/>
                  </a:lnTo>
                  <a:lnTo>
                    <a:pt x="79886" y="7567"/>
                  </a:lnTo>
                  <a:lnTo>
                    <a:pt x="79713" y="7605"/>
                  </a:lnTo>
                  <a:lnTo>
                    <a:pt x="79520" y="7663"/>
                  </a:lnTo>
                  <a:lnTo>
                    <a:pt x="79365" y="7740"/>
                  </a:lnTo>
                  <a:lnTo>
                    <a:pt x="79018" y="7933"/>
                  </a:lnTo>
                  <a:lnTo>
                    <a:pt x="78671" y="8126"/>
                  </a:lnTo>
                  <a:lnTo>
                    <a:pt x="78342" y="8339"/>
                  </a:lnTo>
                  <a:lnTo>
                    <a:pt x="77995" y="8512"/>
                  </a:lnTo>
                  <a:lnTo>
                    <a:pt x="77821" y="8589"/>
                  </a:lnTo>
                  <a:lnTo>
                    <a:pt x="77648" y="8667"/>
                  </a:lnTo>
                  <a:lnTo>
                    <a:pt x="77474" y="8705"/>
                  </a:lnTo>
                  <a:lnTo>
                    <a:pt x="77281" y="8744"/>
                  </a:lnTo>
                  <a:lnTo>
                    <a:pt x="77107" y="8744"/>
                  </a:lnTo>
                  <a:lnTo>
                    <a:pt x="76914" y="8725"/>
                  </a:lnTo>
                  <a:lnTo>
                    <a:pt x="76721" y="8686"/>
                  </a:lnTo>
                  <a:lnTo>
                    <a:pt x="76528" y="8628"/>
                  </a:lnTo>
                  <a:lnTo>
                    <a:pt x="76123" y="8454"/>
                  </a:lnTo>
                  <a:lnTo>
                    <a:pt x="75717" y="8281"/>
                  </a:lnTo>
                  <a:lnTo>
                    <a:pt x="75312" y="8088"/>
                  </a:lnTo>
                  <a:lnTo>
                    <a:pt x="74907" y="7933"/>
                  </a:lnTo>
                  <a:lnTo>
                    <a:pt x="74714" y="7875"/>
                  </a:lnTo>
                  <a:lnTo>
                    <a:pt x="74521" y="7837"/>
                  </a:lnTo>
                  <a:lnTo>
                    <a:pt x="74328" y="7817"/>
                  </a:lnTo>
                  <a:lnTo>
                    <a:pt x="74154" y="7817"/>
                  </a:lnTo>
                  <a:lnTo>
                    <a:pt x="73961" y="7856"/>
                  </a:lnTo>
                  <a:lnTo>
                    <a:pt x="73787" y="7914"/>
                  </a:lnTo>
                  <a:lnTo>
                    <a:pt x="73614" y="8010"/>
                  </a:lnTo>
                  <a:lnTo>
                    <a:pt x="73459" y="8107"/>
                  </a:lnTo>
                  <a:lnTo>
                    <a:pt x="73286" y="8242"/>
                  </a:lnTo>
                  <a:lnTo>
                    <a:pt x="73131" y="8377"/>
                  </a:lnTo>
                  <a:lnTo>
                    <a:pt x="72803" y="8667"/>
                  </a:lnTo>
                  <a:lnTo>
                    <a:pt x="72475" y="8956"/>
                  </a:lnTo>
                  <a:lnTo>
                    <a:pt x="72321" y="9091"/>
                  </a:lnTo>
                  <a:lnTo>
                    <a:pt x="72147" y="9207"/>
                  </a:lnTo>
                  <a:lnTo>
                    <a:pt x="71992" y="9323"/>
                  </a:lnTo>
                  <a:lnTo>
                    <a:pt x="71819" y="9400"/>
                  </a:lnTo>
                  <a:lnTo>
                    <a:pt x="71645" y="9458"/>
                  </a:lnTo>
                  <a:lnTo>
                    <a:pt x="71452" y="9497"/>
                  </a:lnTo>
                  <a:lnTo>
                    <a:pt x="71278" y="9516"/>
                  </a:lnTo>
                  <a:lnTo>
                    <a:pt x="71105" y="9555"/>
                  </a:lnTo>
                  <a:lnTo>
                    <a:pt x="70738" y="9670"/>
                  </a:lnTo>
                  <a:lnTo>
                    <a:pt x="70390" y="9805"/>
                  </a:lnTo>
                  <a:lnTo>
                    <a:pt x="70062" y="9979"/>
                  </a:lnTo>
                  <a:lnTo>
                    <a:pt x="69715" y="10134"/>
                  </a:lnTo>
                  <a:lnTo>
                    <a:pt x="69367" y="10269"/>
                  </a:lnTo>
                  <a:lnTo>
                    <a:pt x="69001" y="10384"/>
                  </a:lnTo>
                  <a:lnTo>
                    <a:pt x="68827" y="10423"/>
                  </a:lnTo>
                  <a:lnTo>
                    <a:pt x="68653" y="10442"/>
                  </a:lnTo>
                  <a:lnTo>
                    <a:pt x="68557" y="10462"/>
                  </a:lnTo>
                  <a:lnTo>
                    <a:pt x="68460" y="10442"/>
                  </a:lnTo>
                  <a:lnTo>
                    <a:pt x="68267" y="10384"/>
                  </a:lnTo>
                  <a:lnTo>
                    <a:pt x="68055" y="10288"/>
                  </a:lnTo>
                  <a:lnTo>
                    <a:pt x="67843" y="10153"/>
                  </a:lnTo>
                  <a:lnTo>
                    <a:pt x="67630" y="9998"/>
                  </a:lnTo>
                  <a:lnTo>
                    <a:pt x="67418" y="9805"/>
                  </a:lnTo>
                  <a:lnTo>
                    <a:pt x="66974" y="9419"/>
                  </a:lnTo>
                  <a:lnTo>
                    <a:pt x="66530" y="9014"/>
                  </a:lnTo>
                  <a:lnTo>
                    <a:pt x="66299" y="8840"/>
                  </a:lnTo>
                  <a:lnTo>
                    <a:pt x="66086" y="8686"/>
                  </a:lnTo>
                  <a:lnTo>
                    <a:pt x="65874" y="8551"/>
                  </a:lnTo>
                  <a:lnTo>
                    <a:pt x="65681" y="8454"/>
                  </a:lnTo>
                  <a:lnTo>
                    <a:pt x="65469" y="8396"/>
                  </a:lnTo>
                  <a:lnTo>
                    <a:pt x="65372" y="8377"/>
                  </a:lnTo>
                  <a:lnTo>
                    <a:pt x="65295" y="8377"/>
                  </a:lnTo>
                  <a:lnTo>
                    <a:pt x="64562" y="8435"/>
                  </a:lnTo>
                  <a:lnTo>
                    <a:pt x="63809" y="8474"/>
                  </a:lnTo>
                  <a:lnTo>
                    <a:pt x="63075" y="8512"/>
                  </a:lnTo>
                  <a:lnTo>
                    <a:pt x="62342" y="8570"/>
                  </a:lnTo>
                  <a:lnTo>
                    <a:pt x="62226" y="8609"/>
                  </a:lnTo>
                  <a:lnTo>
                    <a:pt x="62110" y="8667"/>
                  </a:lnTo>
                  <a:lnTo>
                    <a:pt x="61995" y="8744"/>
                  </a:lnTo>
                  <a:lnTo>
                    <a:pt x="61898" y="8840"/>
                  </a:lnTo>
                  <a:lnTo>
                    <a:pt x="61802" y="8975"/>
                  </a:lnTo>
                  <a:lnTo>
                    <a:pt x="61705" y="9111"/>
                  </a:lnTo>
                  <a:lnTo>
                    <a:pt x="61531" y="9439"/>
                  </a:lnTo>
                  <a:lnTo>
                    <a:pt x="61358" y="9805"/>
                  </a:lnTo>
                  <a:lnTo>
                    <a:pt x="61184" y="10211"/>
                  </a:lnTo>
                  <a:lnTo>
                    <a:pt x="61010" y="10616"/>
                  </a:lnTo>
                  <a:lnTo>
                    <a:pt x="60837" y="10983"/>
                  </a:lnTo>
                  <a:lnTo>
                    <a:pt x="55664" y="10983"/>
                  </a:lnTo>
                  <a:lnTo>
                    <a:pt x="55085" y="10346"/>
                  </a:lnTo>
                  <a:lnTo>
                    <a:pt x="54795" y="10037"/>
                  </a:lnTo>
                  <a:lnTo>
                    <a:pt x="54506" y="9748"/>
                  </a:lnTo>
                  <a:lnTo>
                    <a:pt x="54236" y="9497"/>
                  </a:lnTo>
                  <a:lnTo>
                    <a:pt x="54101" y="9381"/>
                  </a:lnTo>
                  <a:lnTo>
                    <a:pt x="53965" y="9304"/>
                  </a:lnTo>
                  <a:lnTo>
                    <a:pt x="53830" y="9226"/>
                  </a:lnTo>
                  <a:lnTo>
                    <a:pt x="53714" y="9188"/>
                  </a:lnTo>
                  <a:lnTo>
                    <a:pt x="53579" y="9149"/>
                  </a:lnTo>
                  <a:lnTo>
                    <a:pt x="53464" y="9149"/>
                  </a:lnTo>
                  <a:lnTo>
                    <a:pt x="53328" y="9188"/>
                  </a:lnTo>
                  <a:lnTo>
                    <a:pt x="53193" y="9226"/>
                  </a:lnTo>
                  <a:lnTo>
                    <a:pt x="53058" y="9304"/>
                  </a:lnTo>
                  <a:lnTo>
                    <a:pt x="52923" y="9400"/>
                  </a:lnTo>
                  <a:lnTo>
                    <a:pt x="52807" y="9497"/>
                  </a:lnTo>
                  <a:lnTo>
                    <a:pt x="52672" y="9632"/>
                  </a:lnTo>
                  <a:lnTo>
                    <a:pt x="52421" y="9902"/>
                  </a:lnTo>
                  <a:lnTo>
                    <a:pt x="51939" y="10481"/>
                  </a:lnTo>
                  <a:lnTo>
                    <a:pt x="51688" y="10751"/>
                  </a:lnTo>
                  <a:lnTo>
                    <a:pt x="51572" y="10886"/>
                  </a:lnTo>
                  <a:lnTo>
                    <a:pt x="51437" y="10983"/>
                  </a:lnTo>
                  <a:lnTo>
                    <a:pt x="49295" y="10983"/>
                  </a:lnTo>
                  <a:lnTo>
                    <a:pt x="48909" y="10886"/>
                  </a:lnTo>
                  <a:lnTo>
                    <a:pt x="48523" y="10809"/>
                  </a:lnTo>
                  <a:lnTo>
                    <a:pt x="48156" y="10751"/>
                  </a:lnTo>
                  <a:lnTo>
                    <a:pt x="47789" y="10751"/>
                  </a:lnTo>
                  <a:lnTo>
                    <a:pt x="47480" y="10809"/>
                  </a:lnTo>
                  <a:lnTo>
                    <a:pt x="47152" y="10848"/>
                  </a:lnTo>
                  <a:lnTo>
                    <a:pt x="46515" y="10983"/>
                  </a:lnTo>
                  <a:lnTo>
                    <a:pt x="0" y="10983"/>
                  </a:lnTo>
                  <a:lnTo>
                    <a:pt x="0" y="21907"/>
                  </a:lnTo>
                  <a:lnTo>
                    <a:pt x="184632" y="21907"/>
                  </a:lnTo>
                  <a:lnTo>
                    <a:pt x="184632" y="15075"/>
                  </a:lnTo>
                  <a:lnTo>
                    <a:pt x="184632" y="10983"/>
                  </a:lnTo>
                  <a:lnTo>
                    <a:pt x="184632" y="136"/>
                  </a:lnTo>
                  <a:lnTo>
                    <a:pt x="184516" y="309"/>
                  </a:lnTo>
                  <a:lnTo>
                    <a:pt x="184401" y="483"/>
                  </a:lnTo>
                  <a:lnTo>
                    <a:pt x="184266" y="657"/>
                  </a:lnTo>
                  <a:lnTo>
                    <a:pt x="184111" y="792"/>
                  </a:lnTo>
                  <a:lnTo>
                    <a:pt x="183937" y="908"/>
                  </a:lnTo>
                  <a:lnTo>
                    <a:pt x="183725" y="1004"/>
                  </a:lnTo>
                  <a:lnTo>
                    <a:pt x="183474" y="1062"/>
                  </a:lnTo>
                  <a:lnTo>
                    <a:pt x="183185" y="1101"/>
                  </a:lnTo>
                  <a:lnTo>
                    <a:pt x="182876" y="1139"/>
                  </a:lnTo>
                  <a:lnTo>
                    <a:pt x="182548" y="1217"/>
                  </a:lnTo>
                  <a:lnTo>
                    <a:pt x="182200" y="1313"/>
                  </a:lnTo>
                  <a:lnTo>
                    <a:pt x="181853" y="1410"/>
                  </a:lnTo>
                  <a:lnTo>
                    <a:pt x="181486" y="1525"/>
                  </a:lnTo>
                  <a:lnTo>
                    <a:pt x="181100" y="1622"/>
                  </a:lnTo>
                  <a:lnTo>
                    <a:pt x="180695" y="1699"/>
                  </a:lnTo>
                  <a:lnTo>
                    <a:pt x="180270" y="1738"/>
                  </a:lnTo>
                  <a:lnTo>
                    <a:pt x="179942" y="1776"/>
                  </a:lnTo>
                  <a:lnTo>
                    <a:pt x="179595" y="1834"/>
                  </a:lnTo>
                  <a:lnTo>
                    <a:pt x="179247" y="1931"/>
                  </a:lnTo>
                  <a:lnTo>
                    <a:pt x="178900" y="2046"/>
                  </a:lnTo>
                  <a:lnTo>
                    <a:pt x="178533" y="2143"/>
                  </a:lnTo>
                  <a:lnTo>
                    <a:pt x="178166" y="2239"/>
                  </a:lnTo>
                  <a:lnTo>
                    <a:pt x="177780" y="2317"/>
                  </a:lnTo>
                  <a:lnTo>
                    <a:pt x="177375" y="2355"/>
                  </a:lnTo>
                  <a:lnTo>
                    <a:pt x="177201" y="2355"/>
                  </a:lnTo>
                  <a:lnTo>
                    <a:pt x="177028" y="2336"/>
                  </a:lnTo>
                  <a:lnTo>
                    <a:pt x="176854" y="2278"/>
                  </a:lnTo>
                  <a:lnTo>
                    <a:pt x="176661" y="2220"/>
                  </a:lnTo>
                  <a:lnTo>
                    <a:pt x="176294" y="2027"/>
                  </a:lnTo>
                  <a:lnTo>
                    <a:pt x="175908" y="1834"/>
                  </a:lnTo>
                  <a:lnTo>
                    <a:pt x="175503" y="1641"/>
                  </a:lnTo>
                  <a:lnTo>
                    <a:pt x="175117" y="1467"/>
                  </a:lnTo>
                  <a:lnTo>
                    <a:pt x="174924" y="1390"/>
                  </a:lnTo>
                  <a:lnTo>
                    <a:pt x="174712" y="1352"/>
                  </a:lnTo>
                  <a:lnTo>
                    <a:pt x="174519" y="1313"/>
                  </a:lnTo>
                  <a:lnTo>
                    <a:pt x="174326" y="1313"/>
                  </a:lnTo>
                  <a:lnTo>
                    <a:pt x="174152" y="1332"/>
                  </a:lnTo>
                  <a:lnTo>
                    <a:pt x="173978" y="1390"/>
                  </a:lnTo>
                  <a:lnTo>
                    <a:pt x="173804" y="1467"/>
                  </a:lnTo>
                  <a:lnTo>
                    <a:pt x="173631" y="1545"/>
                  </a:lnTo>
                  <a:lnTo>
                    <a:pt x="173283" y="1776"/>
                  </a:lnTo>
                  <a:lnTo>
                    <a:pt x="172955" y="2046"/>
                  </a:lnTo>
                  <a:lnTo>
                    <a:pt x="172608" y="2297"/>
                  </a:lnTo>
                  <a:lnTo>
                    <a:pt x="172434" y="2413"/>
                  </a:lnTo>
                  <a:lnTo>
                    <a:pt x="172241" y="2529"/>
                  </a:lnTo>
                  <a:lnTo>
                    <a:pt x="172067" y="2625"/>
                  </a:lnTo>
                  <a:lnTo>
                    <a:pt x="171874" y="2703"/>
                  </a:lnTo>
                  <a:lnTo>
                    <a:pt x="171701" y="2741"/>
                  </a:lnTo>
                  <a:lnTo>
                    <a:pt x="171508" y="2780"/>
                  </a:lnTo>
                  <a:lnTo>
                    <a:pt x="171411" y="2780"/>
                  </a:lnTo>
                  <a:lnTo>
                    <a:pt x="171315" y="2761"/>
                  </a:lnTo>
                  <a:lnTo>
                    <a:pt x="171141" y="2683"/>
                  </a:lnTo>
                  <a:lnTo>
                    <a:pt x="170948" y="2568"/>
                  </a:lnTo>
                  <a:lnTo>
                    <a:pt x="170755" y="2413"/>
                  </a:lnTo>
                  <a:lnTo>
                    <a:pt x="170543" y="2220"/>
                  </a:lnTo>
                  <a:lnTo>
                    <a:pt x="170350" y="2027"/>
                  </a:lnTo>
                  <a:lnTo>
                    <a:pt x="169925" y="1564"/>
                  </a:lnTo>
                  <a:lnTo>
                    <a:pt x="169520" y="1120"/>
                  </a:lnTo>
                  <a:lnTo>
                    <a:pt x="169307" y="908"/>
                  </a:lnTo>
                  <a:lnTo>
                    <a:pt x="169095" y="734"/>
                  </a:lnTo>
                  <a:lnTo>
                    <a:pt x="168883" y="580"/>
                  </a:lnTo>
                  <a:lnTo>
                    <a:pt x="168690" y="464"/>
                  </a:lnTo>
                  <a:lnTo>
                    <a:pt x="168497" y="387"/>
                  </a:lnTo>
                  <a:lnTo>
                    <a:pt x="168400" y="367"/>
                  </a:lnTo>
                  <a:lnTo>
                    <a:pt x="168304" y="367"/>
                  </a:lnTo>
                  <a:lnTo>
                    <a:pt x="167937" y="406"/>
                  </a:lnTo>
                  <a:lnTo>
                    <a:pt x="167590" y="464"/>
                  </a:lnTo>
                  <a:lnTo>
                    <a:pt x="166856" y="599"/>
                  </a:lnTo>
                  <a:lnTo>
                    <a:pt x="166123" y="734"/>
                  </a:lnTo>
                  <a:lnTo>
                    <a:pt x="165756" y="792"/>
                  </a:lnTo>
                  <a:lnTo>
                    <a:pt x="165370" y="831"/>
                  </a:lnTo>
                  <a:lnTo>
                    <a:pt x="165196" y="850"/>
                  </a:lnTo>
                  <a:lnTo>
                    <a:pt x="165023" y="888"/>
                  </a:lnTo>
                  <a:lnTo>
                    <a:pt x="164675" y="985"/>
                  </a:lnTo>
                  <a:lnTo>
                    <a:pt x="164308" y="1120"/>
                  </a:lnTo>
                  <a:lnTo>
                    <a:pt x="163961" y="1274"/>
                  </a:lnTo>
                  <a:lnTo>
                    <a:pt x="163614" y="1429"/>
                  </a:lnTo>
                  <a:lnTo>
                    <a:pt x="163247" y="1564"/>
                  </a:lnTo>
                  <a:lnTo>
                    <a:pt x="162880" y="1660"/>
                  </a:lnTo>
                  <a:lnTo>
                    <a:pt x="162687" y="1699"/>
                  </a:lnTo>
                  <a:lnTo>
                    <a:pt x="162494" y="1718"/>
                  </a:lnTo>
                  <a:lnTo>
                    <a:pt x="162320" y="1718"/>
                  </a:lnTo>
                  <a:lnTo>
                    <a:pt x="162147" y="1699"/>
                  </a:lnTo>
                  <a:lnTo>
                    <a:pt x="161954" y="1680"/>
                  </a:lnTo>
                  <a:lnTo>
                    <a:pt x="161761" y="1622"/>
                  </a:lnTo>
                  <a:lnTo>
                    <a:pt x="161394" y="1506"/>
                  </a:lnTo>
                  <a:lnTo>
                    <a:pt x="161008" y="1371"/>
                  </a:lnTo>
                  <a:lnTo>
                    <a:pt x="160622" y="1236"/>
                  </a:lnTo>
                  <a:lnTo>
                    <a:pt x="160217" y="1120"/>
                  </a:lnTo>
                  <a:lnTo>
                    <a:pt x="160024" y="1081"/>
                  </a:lnTo>
                  <a:lnTo>
                    <a:pt x="159831" y="1043"/>
                  </a:lnTo>
                  <a:lnTo>
                    <a:pt x="159638" y="1024"/>
                  </a:lnTo>
                  <a:lnTo>
                    <a:pt x="159271" y="1024"/>
                  </a:lnTo>
                  <a:lnTo>
                    <a:pt x="159097" y="1004"/>
                  </a:lnTo>
                  <a:lnTo>
                    <a:pt x="158904" y="946"/>
                  </a:lnTo>
                  <a:lnTo>
                    <a:pt x="158711" y="888"/>
                  </a:lnTo>
                  <a:lnTo>
                    <a:pt x="158325" y="715"/>
                  </a:lnTo>
                  <a:lnTo>
                    <a:pt x="157939" y="502"/>
                  </a:lnTo>
                  <a:lnTo>
                    <a:pt x="157534" y="309"/>
                  </a:lnTo>
                  <a:lnTo>
                    <a:pt x="157148" y="136"/>
                  </a:lnTo>
                  <a:lnTo>
                    <a:pt x="156936" y="78"/>
                  </a:lnTo>
                  <a:lnTo>
                    <a:pt x="156743" y="20"/>
                  </a:lnTo>
                  <a:lnTo>
                    <a:pt x="1565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85" name="Google Shape;3485;p14"/>
          <p:cNvGrpSpPr/>
          <p:nvPr/>
        </p:nvGrpSpPr>
        <p:grpSpPr>
          <a:xfrm rot="10800000" flipH="1">
            <a:off x="6755468" y="-1725766"/>
            <a:ext cx="6100976" cy="3234435"/>
            <a:chOff x="3939550" y="4143175"/>
            <a:chExt cx="2329150" cy="1234800"/>
          </a:xfrm>
        </p:grpSpPr>
        <p:sp>
          <p:nvSpPr>
            <p:cNvPr id="3486" name="Google Shape;3486;p14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extrusionOk="0">
                  <a:moveTo>
                    <a:pt x="17506" y="0"/>
                  </a:move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14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fill="none" extrusionOk="0">
                  <a:moveTo>
                    <a:pt x="17506" y="0"/>
                  </a:moveTo>
                  <a:lnTo>
                    <a:pt x="17506" y="0"/>
                  </a:ln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276" y="3455"/>
                  </a:lnTo>
                  <a:lnTo>
                    <a:pt x="12276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888" y="9728"/>
                  </a:lnTo>
                  <a:lnTo>
                    <a:pt x="888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873" y="19321"/>
                  </a:lnTo>
                  <a:lnTo>
                    <a:pt x="1892" y="19321"/>
                  </a:lnTo>
                  <a:lnTo>
                    <a:pt x="1892" y="19321"/>
                  </a:lnTo>
                  <a:lnTo>
                    <a:pt x="1911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643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444" y="6215"/>
                  </a:lnTo>
                  <a:lnTo>
                    <a:pt x="21444" y="6215"/>
                  </a:lnTo>
                  <a:lnTo>
                    <a:pt x="21174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14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extrusionOk="0">
                  <a:moveTo>
                    <a:pt x="6350" y="1"/>
                  </a:move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14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fill="none" extrusionOk="0">
                  <a:moveTo>
                    <a:pt x="6563" y="1"/>
                  </a:moveTo>
                  <a:lnTo>
                    <a:pt x="6563" y="1"/>
                  </a:lnTo>
                  <a:lnTo>
                    <a:pt x="6563" y="1"/>
                  </a:lnTo>
                  <a:lnTo>
                    <a:pt x="6563" y="1"/>
                  </a:lnTo>
                  <a:lnTo>
                    <a:pt x="6350" y="1"/>
                  </a:ln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1851" y="4691"/>
                  </a:lnTo>
                  <a:lnTo>
                    <a:pt x="11851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lnTo>
                    <a:pt x="6582" y="1"/>
                  </a:lnTo>
                  <a:lnTo>
                    <a:pt x="6582" y="1"/>
                  </a:lnTo>
                  <a:lnTo>
                    <a:pt x="656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14"/>
            <p:cNvSpPr/>
            <p:nvPr/>
          </p:nvSpPr>
          <p:spPr>
            <a:xfrm>
              <a:off x="3988750" y="4846200"/>
              <a:ext cx="390200" cy="444925"/>
            </a:xfrm>
            <a:custGeom>
              <a:avLst/>
              <a:gdLst/>
              <a:ahLst/>
              <a:cxnLst/>
              <a:rect l="l" t="t" r="r" b="b"/>
              <a:pathLst>
                <a:path w="15608" h="17797" extrusionOk="0">
                  <a:moveTo>
                    <a:pt x="11369" y="1"/>
                  </a:move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607" y="7385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14"/>
            <p:cNvSpPr/>
            <p:nvPr/>
          </p:nvSpPr>
          <p:spPr>
            <a:xfrm>
              <a:off x="3988750" y="4846200"/>
              <a:ext cx="390400" cy="444925"/>
            </a:xfrm>
            <a:custGeom>
              <a:avLst/>
              <a:gdLst/>
              <a:ahLst/>
              <a:cxnLst/>
              <a:rect l="l" t="t" r="r" b="b"/>
              <a:pathLst>
                <a:path w="15616" h="17797" fill="none" extrusionOk="0">
                  <a:moveTo>
                    <a:pt x="11369" y="1"/>
                  </a:moveTo>
                  <a:lnTo>
                    <a:pt x="11369" y="1"/>
                  </a:ln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614" y="15712"/>
                  </a:lnTo>
                  <a:lnTo>
                    <a:pt x="4614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832" y="11678"/>
                  </a:lnTo>
                  <a:lnTo>
                    <a:pt x="11832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lnTo>
                    <a:pt x="113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14"/>
            <p:cNvSpPr/>
            <p:nvPr/>
          </p:nvSpPr>
          <p:spPr>
            <a:xfrm>
              <a:off x="4062600" y="5238975"/>
              <a:ext cx="101825" cy="52150"/>
            </a:xfrm>
            <a:custGeom>
              <a:avLst/>
              <a:gdLst/>
              <a:ahLst/>
              <a:cxnLst/>
              <a:rect l="l" t="t" r="r" b="b"/>
              <a:pathLst>
                <a:path w="4073" h="2086" extrusionOk="0">
                  <a:moveTo>
                    <a:pt x="4053" y="2047"/>
                  </a:moveTo>
                  <a:lnTo>
                    <a:pt x="4053" y="2047"/>
                  </a:lnTo>
                  <a:lnTo>
                    <a:pt x="4072" y="2085"/>
                  </a:lnTo>
                  <a:lnTo>
                    <a:pt x="4072" y="2085"/>
                  </a:lnTo>
                  <a:lnTo>
                    <a:pt x="4053" y="2047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641" y="1"/>
                  </a:lnTo>
                  <a:lnTo>
                    <a:pt x="1660" y="1"/>
                  </a:lnTo>
                  <a:lnTo>
                    <a:pt x="1660" y="1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14"/>
            <p:cNvSpPr/>
            <p:nvPr/>
          </p:nvSpPr>
          <p:spPr>
            <a:xfrm>
              <a:off x="4163925" y="5290125"/>
              <a:ext cx="500" cy="1000"/>
            </a:xfrm>
            <a:custGeom>
              <a:avLst/>
              <a:gdLst/>
              <a:ahLst/>
              <a:cxnLst/>
              <a:rect l="l" t="t" r="r" b="b"/>
              <a:pathLst>
                <a:path w="20" h="4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14"/>
            <p:cNvSpPr/>
            <p:nvPr/>
          </p:nvSpPr>
          <p:spPr>
            <a:xfrm>
              <a:off x="4062600" y="5238975"/>
              <a:ext cx="41025" cy="16925"/>
            </a:xfrm>
            <a:custGeom>
              <a:avLst/>
              <a:gdLst/>
              <a:ahLst/>
              <a:cxnLst/>
              <a:rect l="l" t="t" r="r" b="b"/>
              <a:pathLst>
                <a:path w="1641" h="677" fill="none" extrusionOk="0"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14"/>
            <p:cNvSpPr/>
            <p:nvPr/>
          </p:nvSpPr>
          <p:spPr>
            <a:xfrm>
              <a:off x="4103600" y="52389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14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extrusionOk="0">
                  <a:moveTo>
                    <a:pt x="12025" y="0"/>
                  </a:move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14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fill="none" extrusionOk="0">
                  <a:moveTo>
                    <a:pt x="12237" y="0"/>
                  </a:moveTo>
                  <a:lnTo>
                    <a:pt x="12237" y="0"/>
                  </a:lnTo>
                  <a:lnTo>
                    <a:pt x="12025" y="0"/>
                  </a:ln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7200" y="2741"/>
                  </a:lnTo>
                  <a:lnTo>
                    <a:pt x="7200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3610" y="12179"/>
                  </a:lnTo>
                  <a:lnTo>
                    <a:pt x="3610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103" y="14727"/>
                  </a:lnTo>
                  <a:lnTo>
                    <a:pt x="7103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lnTo>
                    <a:pt x="1223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14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extrusionOk="0">
                  <a:moveTo>
                    <a:pt x="26906" y="1"/>
                  </a:move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48" y="16495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14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fill="none" extrusionOk="0">
                  <a:moveTo>
                    <a:pt x="26925" y="1"/>
                  </a:moveTo>
                  <a:lnTo>
                    <a:pt x="26925" y="1"/>
                  </a:lnTo>
                  <a:lnTo>
                    <a:pt x="26906" y="1"/>
                  </a:lnTo>
                  <a:lnTo>
                    <a:pt x="26906" y="1"/>
                  </a:ln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802" y="310"/>
                  </a:lnTo>
                  <a:lnTo>
                    <a:pt x="24783" y="310"/>
                  </a:lnTo>
                  <a:lnTo>
                    <a:pt x="24783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01" y="4556"/>
                  </a:lnTo>
                  <a:lnTo>
                    <a:pt x="14901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446" y="7779"/>
                  </a:lnTo>
                  <a:lnTo>
                    <a:pt x="11408" y="7779"/>
                  </a:lnTo>
                  <a:lnTo>
                    <a:pt x="11408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173" y="20788"/>
                  </a:lnTo>
                  <a:lnTo>
                    <a:pt x="5173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224" y="29512"/>
                  </a:lnTo>
                  <a:lnTo>
                    <a:pt x="3224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29975" y="15268"/>
                  </a:lnTo>
                  <a:lnTo>
                    <a:pt x="29975" y="15268"/>
                  </a:lnTo>
                  <a:lnTo>
                    <a:pt x="30226" y="15268"/>
                  </a:lnTo>
                  <a:lnTo>
                    <a:pt x="30322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lnTo>
                    <a:pt x="26925" y="1"/>
                  </a:lnTo>
                  <a:lnTo>
                    <a:pt x="269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14"/>
            <p:cNvSpPr/>
            <p:nvPr/>
          </p:nvSpPr>
          <p:spPr>
            <a:xfrm>
              <a:off x="4774300" y="4618450"/>
              <a:ext cx="127900" cy="14025"/>
            </a:xfrm>
            <a:custGeom>
              <a:avLst/>
              <a:gdLst/>
              <a:ahLst/>
              <a:cxnLst/>
              <a:rect l="l" t="t" r="r" b="b"/>
              <a:pathLst>
                <a:path w="5116" h="561" extrusionOk="0">
                  <a:moveTo>
                    <a:pt x="5116" y="560"/>
                  </a:moveTo>
                  <a:lnTo>
                    <a:pt x="5116" y="560"/>
                  </a:lnTo>
                  <a:lnTo>
                    <a:pt x="5116" y="560"/>
                  </a:lnTo>
                  <a:lnTo>
                    <a:pt x="5116" y="560"/>
                  </a:lnTo>
                  <a:close/>
                  <a:moveTo>
                    <a:pt x="5077" y="541"/>
                  </a:moveTo>
                  <a:lnTo>
                    <a:pt x="5077" y="541"/>
                  </a:lnTo>
                  <a:lnTo>
                    <a:pt x="5096" y="541"/>
                  </a:lnTo>
                  <a:lnTo>
                    <a:pt x="5096" y="541"/>
                  </a:lnTo>
                  <a:lnTo>
                    <a:pt x="5077" y="541"/>
                  </a:lnTo>
                  <a:close/>
                  <a:moveTo>
                    <a:pt x="20" y="310"/>
                  </a:moveTo>
                  <a:lnTo>
                    <a:pt x="20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20" y="310"/>
                  </a:lnTo>
                  <a:close/>
                  <a:moveTo>
                    <a:pt x="2143" y="1"/>
                  </a:moveTo>
                  <a:lnTo>
                    <a:pt x="2143" y="1"/>
                  </a:lnTo>
                  <a:lnTo>
                    <a:pt x="1603" y="20"/>
                  </a:lnTo>
                  <a:lnTo>
                    <a:pt x="1082" y="78"/>
                  </a:lnTo>
                  <a:lnTo>
                    <a:pt x="541" y="174"/>
                  </a:lnTo>
                  <a:lnTo>
                    <a:pt x="39" y="310"/>
                  </a:lnTo>
                  <a:lnTo>
                    <a:pt x="39" y="310"/>
                  </a:lnTo>
                  <a:lnTo>
                    <a:pt x="541" y="174"/>
                  </a:lnTo>
                  <a:lnTo>
                    <a:pt x="1082" y="78"/>
                  </a:lnTo>
                  <a:lnTo>
                    <a:pt x="1603" y="20"/>
                  </a:lnTo>
                  <a:lnTo>
                    <a:pt x="2143" y="1"/>
                  </a:lnTo>
                  <a:close/>
                  <a:moveTo>
                    <a:pt x="2162" y="1"/>
                  </a:move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14"/>
            <p:cNvSpPr/>
            <p:nvPr/>
          </p:nvSpPr>
          <p:spPr>
            <a:xfrm>
              <a:off x="4902175" y="463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14"/>
            <p:cNvSpPr/>
            <p:nvPr/>
          </p:nvSpPr>
          <p:spPr>
            <a:xfrm>
              <a:off x="4901200" y="46319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14"/>
            <p:cNvSpPr/>
            <p:nvPr/>
          </p:nvSpPr>
          <p:spPr>
            <a:xfrm>
              <a:off x="4774300" y="46261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14"/>
            <p:cNvSpPr/>
            <p:nvPr/>
          </p:nvSpPr>
          <p:spPr>
            <a:xfrm>
              <a:off x="4775275" y="4618450"/>
              <a:ext cx="52625" cy="7750"/>
            </a:xfrm>
            <a:custGeom>
              <a:avLst/>
              <a:gdLst/>
              <a:ahLst/>
              <a:cxnLst/>
              <a:rect l="l" t="t" r="r" b="b"/>
              <a:pathLst>
                <a:path w="2105" h="310" fill="none" extrusionOk="0">
                  <a:moveTo>
                    <a:pt x="2104" y="1"/>
                  </a:moveTo>
                  <a:lnTo>
                    <a:pt x="2104" y="1"/>
                  </a:lnTo>
                  <a:lnTo>
                    <a:pt x="1564" y="20"/>
                  </a:lnTo>
                  <a:lnTo>
                    <a:pt x="1043" y="78"/>
                  </a:lnTo>
                  <a:lnTo>
                    <a:pt x="502" y="174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502" y="174"/>
                  </a:lnTo>
                  <a:lnTo>
                    <a:pt x="1043" y="78"/>
                  </a:lnTo>
                  <a:lnTo>
                    <a:pt x="1564" y="20"/>
                  </a:lnTo>
                  <a:lnTo>
                    <a:pt x="210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14"/>
            <p:cNvSpPr/>
            <p:nvPr/>
          </p:nvSpPr>
          <p:spPr>
            <a:xfrm>
              <a:off x="4828350" y="46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14"/>
            <p:cNvSpPr/>
            <p:nvPr/>
          </p:nvSpPr>
          <p:spPr>
            <a:xfrm>
              <a:off x="4155225" y="5356225"/>
              <a:ext cx="86400" cy="21750"/>
            </a:xfrm>
            <a:custGeom>
              <a:avLst/>
              <a:gdLst/>
              <a:ahLst/>
              <a:cxnLst/>
              <a:rect l="l" t="t" r="r" b="b"/>
              <a:pathLst>
                <a:path w="3456" h="870" extrusionOk="0">
                  <a:moveTo>
                    <a:pt x="3456" y="1"/>
                  </a:move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close/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  <a:close/>
                  <a:moveTo>
                    <a:pt x="3321" y="1"/>
                  </a:moveTo>
                  <a:lnTo>
                    <a:pt x="3321" y="1"/>
                  </a:lnTo>
                  <a:lnTo>
                    <a:pt x="3321" y="1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14"/>
            <p:cNvSpPr/>
            <p:nvPr/>
          </p:nvSpPr>
          <p:spPr>
            <a:xfrm>
              <a:off x="4241600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14"/>
            <p:cNvSpPr/>
            <p:nvPr/>
          </p:nvSpPr>
          <p:spPr>
            <a:xfrm>
              <a:off x="4155225" y="5356225"/>
              <a:ext cx="80625" cy="21750"/>
            </a:xfrm>
            <a:custGeom>
              <a:avLst/>
              <a:gdLst/>
              <a:ahLst/>
              <a:cxnLst/>
              <a:rect l="l" t="t" r="r" b="b"/>
              <a:pathLst>
                <a:path w="3225" h="870" fill="none" extrusionOk="0"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14"/>
            <p:cNvSpPr/>
            <p:nvPr/>
          </p:nvSpPr>
          <p:spPr>
            <a:xfrm>
              <a:off x="4238225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14"/>
            <p:cNvSpPr/>
            <p:nvPr/>
          </p:nvSpPr>
          <p:spPr>
            <a:xfrm>
              <a:off x="4297575" y="5011225"/>
              <a:ext cx="12575" cy="3900"/>
            </a:xfrm>
            <a:custGeom>
              <a:avLst/>
              <a:gdLst/>
              <a:ahLst/>
              <a:cxnLst/>
              <a:rect l="l" t="t" r="r" b="b"/>
              <a:pathLst>
                <a:path w="503" h="156" extrusionOk="0">
                  <a:moveTo>
                    <a:pt x="502" y="1"/>
                  </a:moveTo>
                  <a:lnTo>
                    <a:pt x="251" y="59"/>
                  </a:lnTo>
                  <a:lnTo>
                    <a:pt x="1" y="155"/>
                  </a:lnTo>
                  <a:lnTo>
                    <a:pt x="251" y="78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14"/>
            <p:cNvSpPr/>
            <p:nvPr/>
          </p:nvSpPr>
          <p:spPr>
            <a:xfrm>
              <a:off x="42942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14"/>
            <p:cNvSpPr/>
            <p:nvPr/>
          </p:nvSpPr>
          <p:spPr>
            <a:xfrm>
              <a:off x="4156675" y="5138125"/>
              <a:ext cx="126925" cy="101850"/>
            </a:xfrm>
            <a:custGeom>
              <a:avLst/>
              <a:gdLst/>
              <a:ahLst/>
              <a:cxnLst/>
              <a:rect l="l" t="t" r="r" b="b"/>
              <a:pathLst>
                <a:path w="5077" h="4074" fill="none" extrusionOk="0">
                  <a:moveTo>
                    <a:pt x="5077" y="1"/>
                  </a:moveTo>
                  <a:lnTo>
                    <a:pt x="5077" y="1"/>
                  </a:lnTo>
                  <a:lnTo>
                    <a:pt x="4807" y="1"/>
                  </a:lnTo>
                  <a:lnTo>
                    <a:pt x="4498" y="20"/>
                  </a:lnTo>
                  <a:lnTo>
                    <a:pt x="4131" y="59"/>
                  </a:lnTo>
                  <a:lnTo>
                    <a:pt x="3745" y="117"/>
                  </a:lnTo>
                  <a:lnTo>
                    <a:pt x="3340" y="194"/>
                  </a:lnTo>
                  <a:lnTo>
                    <a:pt x="2915" y="310"/>
                  </a:lnTo>
                  <a:lnTo>
                    <a:pt x="2471" y="464"/>
                  </a:lnTo>
                  <a:lnTo>
                    <a:pt x="2066" y="638"/>
                  </a:lnTo>
                  <a:lnTo>
                    <a:pt x="1854" y="754"/>
                  </a:lnTo>
                  <a:lnTo>
                    <a:pt x="1661" y="869"/>
                  </a:lnTo>
                  <a:lnTo>
                    <a:pt x="1468" y="1004"/>
                  </a:lnTo>
                  <a:lnTo>
                    <a:pt x="1275" y="1159"/>
                  </a:lnTo>
                  <a:lnTo>
                    <a:pt x="1101" y="1313"/>
                  </a:lnTo>
                  <a:lnTo>
                    <a:pt x="927" y="1487"/>
                  </a:lnTo>
                  <a:lnTo>
                    <a:pt x="773" y="1680"/>
                  </a:lnTo>
                  <a:lnTo>
                    <a:pt x="618" y="1873"/>
                  </a:lnTo>
                  <a:lnTo>
                    <a:pt x="483" y="2085"/>
                  </a:lnTo>
                  <a:lnTo>
                    <a:pt x="367" y="2317"/>
                  </a:lnTo>
                  <a:lnTo>
                    <a:pt x="252" y="2568"/>
                  </a:lnTo>
                  <a:lnTo>
                    <a:pt x="174" y="2838"/>
                  </a:lnTo>
                  <a:lnTo>
                    <a:pt x="97" y="3108"/>
                  </a:lnTo>
                  <a:lnTo>
                    <a:pt x="39" y="3417"/>
                  </a:lnTo>
                  <a:lnTo>
                    <a:pt x="20" y="3726"/>
                  </a:lnTo>
                  <a:lnTo>
                    <a:pt x="1" y="4073"/>
                  </a:lnTo>
                  <a:lnTo>
                    <a:pt x="1" y="4073"/>
                  </a:lnTo>
                  <a:lnTo>
                    <a:pt x="20" y="3726"/>
                  </a:lnTo>
                  <a:lnTo>
                    <a:pt x="39" y="3417"/>
                  </a:lnTo>
                  <a:lnTo>
                    <a:pt x="97" y="3108"/>
                  </a:lnTo>
                  <a:lnTo>
                    <a:pt x="174" y="2838"/>
                  </a:lnTo>
                  <a:lnTo>
                    <a:pt x="252" y="2568"/>
                  </a:lnTo>
                  <a:lnTo>
                    <a:pt x="367" y="2317"/>
                  </a:lnTo>
                  <a:lnTo>
                    <a:pt x="483" y="2085"/>
                  </a:lnTo>
                  <a:lnTo>
                    <a:pt x="618" y="1873"/>
                  </a:lnTo>
                  <a:lnTo>
                    <a:pt x="773" y="1680"/>
                  </a:lnTo>
                  <a:lnTo>
                    <a:pt x="927" y="1487"/>
                  </a:lnTo>
                  <a:lnTo>
                    <a:pt x="1101" y="1313"/>
                  </a:lnTo>
                  <a:lnTo>
                    <a:pt x="1275" y="1159"/>
                  </a:lnTo>
                  <a:lnTo>
                    <a:pt x="1468" y="1004"/>
                  </a:lnTo>
                  <a:lnTo>
                    <a:pt x="1661" y="869"/>
                  </a:lnTo>
                  <a:lnTo>
                    <a:pt x="1854" y="754"/>
                  </a:lnTo>
                  <a:lnTo>
                    <a:pt x="2066" y="638"/>
                  </a:lnTo>
                  <a:lnTo>
                    <a:pt x="2471" y="464"/>
                  </a:lnTo>
                  <a:lnTo>
                    <a:pt x="2915" y="310"/>
                  </a:lnTo>
                  <a:lnTo>
                    <a:pt x="3340" y="194"/>
                  </a:lnTo>
                  <a:lnTo>
                    <a:pt x="3745" y="117"/>
                  </a:lnTo>
                  <a:lnTo>
                    <a:pt x="4131" y="59"/>
                  </a:lnTo>
                  <a:lnTo>
                    <a:pt x="4498" y="20"/>
                  </a:lnTo>
                  <a:lnTo>
                    <a:pt x="4807" y="1"/>
                  </a:lnTo>
                  <a:lnTo>
                    <a:pt x="50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14"/>
            <p:cNvSpPr/>
            <p:nvPr/>
          </p:nvSpPr>
          <p:spPr>
            <a:xfrm>
              <a:off x="4283575" y="51381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14"/>
            <p:cNvSpPr/>
            <p:nvPr/>
          </p:nvSpPr>
          <p:spPr>
            <a:xfrm>
              <a:off x="42860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14"/>
            <p:cNvSpPr/>
            <p:nvPr/>
          </p:nvSpPr>
          <p:spPr>
            <a:xfrm>
              <a:off x="4379125" y="503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14"/>
            <p:cNvSpPr/>
            <p:nvPr/>
          </p:nvSpPr>
          <p:spPr>
            <a:xfrm>
              <a:off x="4378650" y="503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14"/>
            <p:cNvSpPr/>
            <p:nvPr/>
          </p:nvSpPr>
          <p:spPr>
            <a:xfrm>
              <a:off x="4258975" y="5010275"/>
              <a:ext cx="63225" cy="60800"/>
            </a:xfrm>
            <a:custGeom>
              <a:avLst/>
              <a:gdLst/>
              <a:ahLst/>
              <a:cxnLst/>
              <a:rect l="l" t="t" r="r" b="b"/>
              <a:pathLst>
                <a:path w="2529" h="2432" fill="none" extrusionOk="0">
                  <a:moveTo>
                    <a:pt x="2529" y="0"/>
                  </a:moveTo>
                  <a:lnTo>
                    <a:pt x="2529" y="0"/>
                  </a:lnTo>
                  <a:lnTo>
                    <a:pt x="2278" y="19"/>
                  </a:lnTo>
                  <a:lnTo>
                    <a:pt x="2046" y="39"/>
                  </a:lnTo>
                  <a:lnTo>
                    <a:pt x="1795" y="97"/>
                  </a:lnTo>
                  <a:lnTo>
                    <a:pt x="1545" y="193"/>
                  </a:lnTo>
                  <a:lnTo>
                    <a:pt x="1313" y="328"/>
                  </a:lnTo>
                  <a:lnTo>
                    <a:pt x="1081" y="483"/>
                  </a:lnTo>
                  <a:lnTo>
                    <a:pt x="850" y="676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464" y="1100"/>
                  </a:lnTo>
                  <a:lnTo>
                    <a:pt x="329" y="1293"/>
                  </a:lnTo>
                  <a:lnTo>
                    <a:pt x="232" y="1486"/>
                  </a:lnTo>
                  <a:lnTo>
                    <a:pt x="155" y="1679"/>
                  </a:lnTo>
                  <a:lnTo>
                    <a:pt x="78" y="1872"/>
                  </a:lnTo>
                  <a:lnTo>
                    <a:pt x="39" y="2065"/>
                  </a:lnTo>
                  <a:lnTo>
                    <a:pt x="20" y="2239"/>
                  </a:lnTo>
                  <a:lnTo>
                    <a:pt x="0" y="2432"/>
                  </a:lnTo>
                  <a:lnTo>
                    <a:pt x="0" y="2432"/>
                  </a:lnTo>
                  <a:lnTo>
                    <a:pt x="20" y="2239"/>
                  </a:lnTo>
                  <a:lnTo>
                    <a:pt x="39" y="2065"/>
                  </a:lnTo>
                  <a:lnTo>
                    <a:pt x="78" y="1872"/>
                  </a:lnTo>
                  <a:lnTo>
                    <a:pt x="155" y="1679"/>
                  </a:lnTo>
                  <a:lnTo>
                    <a:pt x="232" y="1486"/>
                  </a:lnTo>
                  <a:lnTo>
                    <a:pt x="329" y="1293"/>
                  </a:lnTo>
                  <a:lnTo>
                    <a:pt x="464" y="1100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850" y="676"/>
                  </a:lnTo>
                  <a:lnTo>
                    <a:pt x="1081" y="483"/>
                  </a:lnTo>
                  <a:lnTo>
                    <a:pt x="1313" y="328"/>
                  </a:lnTo>
                  <a:lnTo>
                    <a:pt x="1545" y="193"/>
                  </a:lnTo>
                  <a:lnTo>
                    <a:pt x="1795" y="116"/>
                  </a:lnTo>
                  <a:lnTo>
                    <a:pt x="2046" y="39"/>
                  </a:lnTo>
                  <a:lnTo>
                    <a:pt x="2278" y="19"/>
                  </a:lnTo>
                  <a:lnTo>
                    <a:pt x="252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14"/>
            <p:cNvSpPr/>
            <p:nvPr/>
          </p:nvSpPr>
          <p:spPr>
            <a:xfrm>
              <a:off x="4322175" y="501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14"/>
            <p:cNvSpPr/>
            <p:nvPr/>
          </p:nvSpPr>
          <p:spPr>
            <a:xfrm>
              <a:off x="4350650" y="4919550"/>
              <a:ext cx="14975" cy="50700"/>
            </a:xfrm>
            <a:custGeom>
              <a:avLst/>
              <a:gdLst/>
              <a:ahLst/>
              <a:cxnLst/>
              <a:rect l="l" t="t" r="r" b="b"/>
              <a:pathLst>
                <a:path w="599" h="2028" fill="none" extrusionOk="0">
                  <a:moveTo>
                    <a:pt x="599" y="0"/>
                  </a:moveTo>
                  <a:lnTo>
                    <a:pt x="599" y="0"/>
                  </a:lnTo>
                  <a:lnTo>
                    <a:pt x="502" y="155"/>
                  </a:lnTo>
                  <a:lnTo>
                    <a:pt x="406" y="348"/>
                  </a:lnTo>
                  <a:lnTo>
                    <a:pt x="290" y="579"/>
                  </a:lnTo>
                  <a:lnTo>
                    <a:pt x="194" y="888"/>
                  </a:lnTo>
                  <a:lnTo>
                    <a:pt x="97" y="1236"/>
                  </a:lnTo>
                  <a:lnTo>
                    <a:pt x="20" y="1602"/>
                  </a:lnTo>
                  <a:lnTo>
                    <a:pt x="1" y="1815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15"/>
                  </a:lnTo>
                  <a:lnTo>
                    <a:pt x="20" y="1602"/>
                  </a:lnTo>
                  <a:lnTo>
                    <a:pt x="97" y="1236"/>
                  </a:lnTo>
                  <a:lnTo>
                    <a:pt x="194" y="888"/>
                  </a:lnTo>
                  <a:lnTo>
                    <a:pt x="290" y="579"/>
                  </a:lnTo>
                  <a:lnTo>
                    <a:pt x="406" y="348"/>
                  </a:lnTo>
                  <a:lnTo>
                    <a:pt x="502" y="155"/>
                  </a:lnTo>
                  <a:lnTo>
                    <a:pt x="599" y="0"/>
                  </a:lnTo>
                  <a:lnTo>
                    <a:pt x="59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14"/>
            <p:cNvSpPr/>
            <p:nvPr/>
          </p:nvSpPr>
          <p:spPr>
            <a:xfrm>
              <a:off x="4471775" y="4626175"/>
              <a:ext cx="302550" cy="127400"/>
            </a:xfrm>
            <a:custGeom>
              <a:avLst/>
              <a:gdLst/>
              <a:ahLst/>
              <a:cxnLst/>
              <a:rect l="l" t="t" r="r" b="b"/>
              <a:pathLst>
                <a:path w="12102" h="5096" extrusionOk="0">
                  <a:moveTo>
                    <a:pt x="0" y="5096"/>
                  </a:move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close/>
                  <a:moveTo>
                    <a:pt x="3822" y="4536"/>
                  </a:move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close/>
                  <a:moveTo>
                    <a:pt x="2239" y="4247"/>
                  </a:moveTo>
                  <a:lnTo>
                    <a:pt x="2239" y="4247"/>
                  </a:lnTo>
                  <a:lnTo>
                    <a:pt x="1988" y="4247"/>
                  </a:lnTo>
                  <a:lnTo>
                    <a:pt x="1699" y="4285"/>
                  </a:lnTo>
                  <a:lnTo>
                    <a:pt x="1428" y="4324"/>
                  </a:lnTo>
                  <a:lnTo>
                    <a:pt x="1139" y="4420"/>
                  </a:lnTo>
                  <a:lnTo>
                    <a:pt x="849" y="4517"/>
                  </a:lnTo>
                  <a:lnTo>
                    <a:pt x="560" y="4671"/>
                  </a:lnTo>
                  <a:lnTo>
                    <a:pt x="290" y="4845"/>
                  </a:lnTo>
                  <a:lnTo>
                    <a:pt x="19" y="5077"/>
                  </a:lnTo>
                  <a:lnTo>
                    <a:pt x="19" y="5077"/>
                  </a:lnTo>
                  <a:lnTo>
                    <a:pt x="290" y="4845"/>
                  </a:lnTo>
                  <a:lnTo>
                    <a:pt x="560" y="4671"/>
                  </a:lnTo>
                  <a:lnTo>
                    <a:pt x="849" y="4517"/>
                  </a:lnTo>
                  <a:lnTo>
                    <a:pt x="1139" y="4420"/>
                  </a:lnTo>
                  <a:lnTo>
                    <a:pt x="1428" y="4324"/>
                  </a:lnTo>
                  <a:lnTo>
                    <a:pt x="1699" y="4285"/>
                  </a:lnTo>
                  <a:lnTo>
                    <a:pt x="1988" y="4247"/>
                  </a:lnTo>
                  <a:lnTo>
                    <a:pt x="2239" y="4247"/>
                  </a:lnTo>
                  <a:close/>
                  <a:moveTo>
                    <a:pt x="2258" y="4247"/>
                  </a:move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close/>
                  <a:moveTo>
                    <a:pt x="5346" y="1564"/>
                  </a:moveTo>
                  <a:lnTo>
                    <a:pt x="5346" y="1564"/>
                  </a:lnTo>
                  <a:lnTo>
                    <a:pt x="5346" y="1564"/>
                  </a:lnTo>
                  <a:lnTo>
                    <a:pt x="5096" y="1680"/>
                  </a:lnTo>
                  <a:lnTo>
                    <a:pt x="4864" y="1815"/>
                  </a:lnTo>
                  <a:lnTo>
                    <a:pt x="4671" y="1931"/>
                  </a:lnTo>
                  <a:lnTo>
                    <a:pt x="4497" y="2066"/>
                  </a:lnTo>
                  <a:lnTo>
                    <a:pt x="4343" y="2220"/>
                  </a:lnTo>
                  <a:lnTo>
                    <a:pt x="4208" y="2355"/>
                  </a:lnTo>
                  <a:lnTo>
                    <a:pt x="4092" y="2490"/>
                  </a:lnTo>
                  <a:lnTo>
                    <a:pt x="3976" y="2645"/>
                  </a:lnTo>
                  <a:lnTo>
                    <a:pt x="3899" y="2780"/>
                  </a:lnTo>
                  <a:lnTo>
                    <a:pt x="3822" y="2915"/>
                  </a:lnTo>
                  <a:lnTo>
                    <a:pt x="3764" y="3069"/>
                  </a:lnTo>
                  <a:lnTo>
                    <a:pt x="3725" y="3204"/>
                  </a:lnTo>
                  <a:lnTo>
                    <a:pt x="3687" y="3475"/>
                  </a:lnTo>
                  <a:lnTo>
                    <a:pt x="3667" y="3706"/>
                  </a:lnTo>
                  <a:lnTo>
                    <a:pt x="3667" y="3706"/>
                  </a:lnTo>
                  <a:lnTo>
                    <a:pt x="3687" y="3475"/>
                  </a:lnTo>
                  <a:lnTo>
                    <a:pt x="3725" y="3204"/>
                  </a:lnTo>
                  <a:lnTo>
                    <a:pt x="3764" y="3069"/>
                  </a:lnTo>
                  <a:lnTo>
                    <a:pt x="3822" y="2915"/>
                  </a:lnTo>
                  <a:lnTo>
                    <a:pt x="3899" y="2780"/>
                  </a:lnTo>
                  <a:lnTo>
                    <a:pt x="3976" y="2645"/>
                  </a:lnTo>
                  <a:lnTo>
                    <a:pt x="4092" y="2490"/>
                  </a:lnTo>
                  <a:lnTo>
                    <a:pt x="4208" y="2355"/>
                  </a:lnTo>
                  <a:lnTo>
                    <a:pt x="4343" y="2220"/>
                  </a:lnTo>
                  <a:lnTo>
                    <a:pt x="4497" y="2066"/>
                  </a:lnTo>
                  <a:lnTo>
                    <a:pt x="4671" y="1931"/>
                  </a:lnTo>
                  <a:lnTo>
                    <a:pt x="4864" y="1815"/>
                  </a:lnTo>
                  <a:lnTo>
                    <a:pt x="5096" y="1680"/>
                  </a:lnTo>
                  <a:lnTo>
                    <a:pt x="5346" y="1564"/>
                  </a:lnTo>
                  <a:lnTo>
                    <a:pt x="5346" y="1564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389" y="1255"/>
                  </a:lnTo>
                  <a:lnTo>
                    <a:pt x="6061" y="1313"/>
                  </a:lnTo>
                  <a:lnTo>
                    <a:pt x="5733" y="1409"/>
                  </a:lnTo>
                  <a:lnTo>
                    <a:pt x="5366" y="1545"/>
                  </a:lnTo>
                  <a:lnTo>
                    <a:pt x="5366" y="1545"/>
                  </a:lnTo>
                  <a:lnTo>
                    <a:pt x="5733" y="1409"/>
                  </a:lnTo>
                  <a:lnTo>
                    <a:pt x="6061" y="1313"/>
                  </a:lnTo>
                  <a:lnTo>
                    <a:pt x="6389" y="1255"/>
                  </a:lnTo>
                  <a:lnTo>
                    <a:pt x="6678" y="1236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678" y="1236"/>
                  </a:lnTo>
                  <a:lnTo>
                    <a:pt x="6698" y="1236"/>
                  </a:lnTo>
                  <a:lnTo>
                    <a:pt x="6698" y="1236"/>
                  </a:lnTo>
                  <a:lnTo>
                    <a:pt x="6678" y="1236"/>
                  </a:lnTo>
                  <a:close/>
                  <a:moveTo>
                    <a:pt x="12102" y="1"/>
                  </a:moveTo>
                  <a:lnTo>
                    <a:pt x="12102" y="1"/>
                  </a:lnTo>
                  <a:lnTo>
                    <a:pt x="12102" y="1"/>
                  </a:lnTo>
                  <a:lnTo>
                    <a:pt x="11851" y="97"/>
                  </a:lnTo>
                  <a:lnTo>
                    <a:pt x="11600" y="194"/>
                  </a:lnTo>
                  <a:lnTo>
                    <a:pt x="11349" y="290"/>
                  </a:lnTo>
                  <a:lnTo>
                    <a:pt x="11117" y="406"/>
                  </a:lnTo>
                  <a:lnTo>
                    <a:pt x="10886" y="541"/>
                  </a:lnTo>
                  <a:lnTo>
                    <a:pt x="10654" y="676"/>
                  </a:lnTo>
                  <a:lnTo>
                    <a:pt x="10461" y="811"/>
                  </a:lnTo>
                  <a:lnTo>
                    <a:pt x="10249" y="985"/>
                  </a:lnTo>
                  <a:lnTo>
                    <a:pt x="10056" y="1139"/>
                  </a:lnTo>
                  <a:lnTo>
                    <a:pt x="9882" y="1313"/>
                  </a:lnTo>
                  <a:lnTo>
                    <a:pt x="9728" y="1506"/>
                  </a:lnTo>
                  <a:lnTo>
                    <a:pt x="9573" y="1718"/>
                  </a:lnTo>
                  <a:lnTo>
                    <a:pt x="9419" y="1911"/>
                  </a:lnTo>
                  <a:lnTo>
                    <a:pt x="9303" y="2143"/>
                  </a:lnTo>
                  <a:lnTo>
                    <a:pt x="9187" y="2375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187" y="2375"/>
                  </a:lnTo>
                  <a:lnTo>
                    <a:pt x="9303" y="2143"/>
                  </a:lnTo>
                  <a:lnTo>
                    <a:pt x="9419" y="1911"/>
                  </a:lnTo>
                  <a:lnTo>
                    <a:pt x="9573" y="1718"/>
                  </a:lnTo>
                  <a:lnTo>
                    <a:pt x="9728" y="1506"/>
                  </a:lnTo>
                  <a:lnTo>
                    <a:pt x="9882" y="1313"/>
                  </a:lnTo>
                  <a:lnTo>
                    <a:pt x="10056" y="1139"/>
                  </a:lnTo>
                  <a:lnTo>
                    <a:pt x="10249" y="985"/>
                  </a:lnTo>
                  <a:lnTo>
                    <a:pt x="10461" y="811"/>
                  </a:lnTo>
                  <a:lnTo>
                    <a:pt x="10654" y="676"/>
                  </a:lnTo>
                  <a:lnTo>
                    <a:pt x="10886" y="541"/>
                  </a:lnTo>
                  <a:lnTo>
                    <a:pt x="11117" y="406"/>
                  </a:lnTo>
                  <a:lnTo>
                    <a:pt x="11349" y="290"/>
                  </a:lnTo>
                  <a:lnTo>
                    <a:pt x="11600" y="194"/>
                  </a:lnTo>
                  <a:lnTo>
                    <a:pt x="11851" y="97"/>
                  </a:lnTo>
                  <a:lnTo>
                    <a:pt x="12102" y="1"/>
                  </a:lnTo>
                  <a:lnTo>
                    <a:pt x="121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14"/>
            <p:cNvSpPr/>
            <p:nvPr/>
          </p:nvSpPr>
          <p:spPr>
            <a:xfrm>
              <a:off x="4471775" y="47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14"/>
            <p:cNvSpPr/>
            <p:nvPr/>
          </p:nvSpPr>
          <p:spPr>
            <a:xfrm>
              <a:off x="4567300" y="473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14"/>
            <p:cNvSpPr/>
            <p:nvPr/>
          </p:nvSpPr>
          <p:spPr>
            <a:xfrm>
              <a:off x="4472250" y="4732325"/>
              <a:ext cx="55525" cy="20775"/>
            </a:xfrm>
            <a:custGeom>
              <a:avLst/>
              <a:gdLst/>
              <a:ahLst/>
              <a:cxnLst/>
              <a:rect l="l" t="t" r="r" b="b"/>
              <a:pathLst>
                <a:path w="2221" h="831" fill="none" extrusionOk="0">
                  <a:moveTo>
                    <a:pt x="2220" y="1"/>
                  </a:moveTo>
                  <a:lnTo>
                    <a:pt x="2220" y="1"/>
                  </a:lnTo>
                  <a:lnTo>
                    <a:pt x="1969" y="1"/>
                  </a:lnTo>
                  <a:lnTo>
                    <a:pt x="1680" y="39"/>
                  </a:lnTo>
                  <a:lnTo>
                    <a:pt x="1409" y="78"/>
                  </a:lnTo>
                  <a:lnTo>
                    <a:pt x="1120" y="174"/>
                  </a:lnTo>
                  <a:lnTo>
                    <a:pt x="830" y="271"/>
                  </a:lnTo>
                  <a:lnTo>
                    <a:pt x="541" y="425"/>
                  </a:lnTo>
                  <a:lnTo>
                    <a:pt x="271" y="599"/>
                  </a:lnTo>
                  <a:lnTo>
                    <a:pt x="0" y="831"/>
                  </a:lnTo>
                  <a:lnTo>
                    <a:pt x="0" y="831"/>
                  </a:lnTo>
                  <a:lnTo>
                    <a:pt x="271" y="599"/>
                  </a:lnTo>
                  <a:lnTo>
                    <a:pt x="541" y="425"/>
                  </a:lnTo>
                  <a:lnTo>
                    <a:pt x="830" y="271"/>
                  </a:lnTo>
                  <a:lnTo>
                    <a:pt x="1120" y="174"/>
                  </a:lnTo>
                  <a:lnTo>
                    <a:pt x="1409" y="78"/>
                  </a:lnTo>
                  <a:lnTo>
                    <a:pt x="1680" y="39"/>
                  </a:lnTo>
                  <a:lnTo>
                    <a:pt x="1969" y="1"/>
                  </a:lnTo>
                  <a:lnTo>
                    <a:pt x="22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14"/>
            <p:cNvSpPr/>
            <p:nvPr/>
          </p:nvSpPr>
          <p:spPr>
            <a:xfrm>
              <a:off x="4528225" y="473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14"/>
            <p:cNvSpPr/>
            <p:nvPr/>
          </p:nvSpPr>
          <p:spPr>
            <a:xfrm>
              <a:off x="4563450" y="4665250"/>
              <a:ext cx="42000" cy="53600"/>
            </a:xfrm>
            <a:custGeom>
              <a:avLst/>
              <a:gdLst/>
              <a:ahLst/>
              <a:cxnLst/>
              <a:rect l="l" t="t" r="r" b="b"/>
              <a:pathLst>
                <a:path w="1680" h="2144" fill="none" extrusionOk="0">
                  <a:moveTo>
                    <a:pt x="1679" y="1"/>
                  </a:moveTo>
                  <a:lnTo>
                    <a:pt x="1679" y="1"/>
                  </a:lnTo>
                  <a:lnTo>
                    <a:pt x="1679" y="1"/>
                  </a:lnTo>
                  <a:lnTo>
                    <a:pt x="1429" y="117"/>
                  </a:lnTo>
                  <a:lnTo>
                    <a:pt x="1197" y="252"/>
                  </a:lnTo>
                  <a:lnTo>
                    <a:pt x="1004" y="368"/>
                  </a:lnTo>
                  <a:lnTo>
                    <a:pt x="830" y="503"/>
                  </a:lnTo>
                  <a:lnTo>
                    <a:pt x="676" y="657"/>
                  </a:lnTo>
                  <a:lnTo>
                    <a:pt x="541" y="792"/>
                  </a:lnTo>
                  <a:lnTo>
                    <a:pt x="425" y="927"/>
                  </a:lnTo>
                  <a:lnTo>
                    <a:pt x="309" y="1082"/>
                  </a:lnTo>
                  <a:lnTo>
                    <a:pt x="232" y="1217"/>
                  </a:lnTo>
                  <a:lnTo>
                    <a:pt x="155" y="1352"/>
                  </a:lnTo>
                  <a:lnTo>
                    <a:pt x="97" y="1506"/>
                  </a:lnTo>
                  <a:lnTo>
                    <a:pt x="58" y="1641"/>
                  </a:lnTo>
                  <a:lnTo>
                    <a:pt x="20" y="1912"/>
                  </a:lnTo>
                  <a:lnTo>
                    <a:pt x="0" y="2143"/>
                  </a:lnTo>
                  <a:lnTo>
                    <a:pt x="0" y="2143"/>
                  </a:lnTo>
                  <a:lnTo>
                    <a:pt x="20" y="1912"/>
                  </a:lnTo>
                  <a:lnTo>
                    <a:pt x="58" y="1641"/>
                  </a:lnTo>
                  <a:lnTo>
                    <a:pt x="97" y="1506"/>
                  </a:lnTo>
                  <a:lnTo>
                    <a:pt x="155" y="1352"/>
                  </a:lnTo>
                  <a:lnTo>
                    <a:pt x="232" y="1217"/>
                  </a:lnTo>
                  <a:lnTo>
                    <a:pt x="309" y="1082"/>
                  </a:lnTo>
                  <a:lnTo>
                    <a:pt x="425" y="927"/>
                  </a:lnTo>
                  <a:lnTo>
                    <a:pt x="541" y="792"/>
                  </a:lnTo>
                  <a:lnTo>
                    <a:pt x="676" y="657"/>
                  </a:lnTo>
                  <a:lnTo>
                    <a:pt x="830" y="503"/>
                  </a:lnTo>
                  <a:lnTo>
                    <a:pt x="1004" y="368"/>
                  </a:lnTo>
                  <a:lnTo>
                    <a:pt x="1197" y="252"/>
                  </a:lnTo>
                  <a:lnTo>
                    <a:pt x="1429" y="117"/>
                  </a:lnTo>
                  <a:lnTo>
                    <a:pt x="1679" y="1"/>
                  </a:lnTo>
                  <a:lnTo>
                    <a:pt x="167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14"/>
            <p:cNvSpPr/>
            <p:nvPr/>
          </p:nvSpPr>
          <p:spPr>
            <a:xfrm>
              <a:off x="4605900" y="4657050"/>
              <a:ext cx="32850" cy="7750"/>
            </a:xfrm>
            <a:custGeom>
              <a:avLst/>
              <a:gdLst/>
              <a:ahLst/>
              <a:cxnLst/>
              <a:rect l="l" t="t" r="r" b="b"/>
              <a:pathLst>
                <a:path w="1314" h="310" fill="none" extrusionOk="0">
                  <a:moveTo>
                    <a:pt x="1313" y="1"/>
                  </a:moveTo>
                  <a:lnTo>
                    <a:pt x="1313" y="1"/>
                  </a:lnTo>
                  <a:lnTo>
                    <a:pt x="1024" y="20"/>
                  </a:lnTo>
                  <a:lnTo>
                    <a:pt x="696" y="78"/>
                  </a:lnTo>
                  <a:lnTo>
                    <a:pt x="368" y="174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368" y="174"/>
                  </a:lnTo>
                  <a:lnTo>
                    <a:pt x="696" y="78"/>
                  </a:lnTo>
                  <a:lnTo>
                    <a:pt x="1024" y="20"/>
                  </a:lnTo>
                  <a:lnTo>
                    <a:pt x="131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14"/>
            <p:cNvSpPr/>
            <p:nvPr/>
          </p:nvSpPr>
          <p:spPr>
            <a:xfrm>
              <a:off x="4638725" y="46570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14"/>
            <p:cNvSpPr/>
            <p:nvPr/>
          </p:nvSpPr>
          <p:spPr>
            <a:xfrm>
              <a:off x="4699025" y="4626175"/>
              <a:ext cx="75300" cy="65175"/>
            </a:xfrm>
            <a:custGeom>
              <a:avLst/>
              <a:gdLst/>
              <a:ahLst/>
              <a:cxnLst/>
              <a:rect l="l" t="t" r="r" b="b"/>
              <a:pathLst>
                <a:path w="3012" h="2607" fill="none" extrusionOk="0">
                  <a:moveTo>
                    <a:pt x="3012" y="1"/>
                  </a:moveTo>
                  <a:lnTo>
                    <a:pt x="3012" y="1"/>
                  </a:lnTo>
                  <a:lnTo>
                    <a:pt x="3012" y="1"/>
                  </a:lnTo>
                  <a:lnTo>
                    <a:pt x="2761" y="97"/>
                  </a:lnTo>
                  <a:lnTo>
                    <a:pt x="2510" y="194"/>
                  </a:lnTo>
                  <a:lnTo>
                    <a:pt x="2259" y="290"/>
                  </a:lnTo>
                  <a:lnTo>
                    <a:pt x="2027" y="406"/>
                  </a:lnTo>
                  <a:lnTo>
                    <a:pt x="1796" y="541"/>
                  </a:lnTo>
                  <a:lnTo>
                    <a:pt x="1564" y="676"/>
                  </a:lnTo>
                  <a:lnTo>
                    <a:pt x="1371" y="811"/>
                  </a:lnTo>
                  <a:lnTo>
                    <a:pt x="1159" y="985"/>
                  </a:lnTo>
                  <a:lnTo>
                    <a:pt x="966" y="1139"/>
                  </a:lnTo>
                  <a:lnTo>
                    <a:pt x="792" y="1313"/>
                  </a:lnTo>
                  <a:lnTo>
                    <a:pt x="638" y="1506"/>
                  </a:lnTo>
                  <a:lnTo>
                    <a:pt x="483" y="1718"/>
                  </a:lnTo>
                  <a:lnTo>
                    <a:pt x="329" y="1911"/>
                  </a:lnTo>
                  <a:lnTo>
                    <a:pt x="213" y="2143"/>
                  </a:lnTo>
                  <a:lnTo>
                    <a:pt x="97" y="2375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97" y="2375"/>
                  </a:lnTo>
                  <a:lnTo>
                    <a:pt x="213" y="2143"/>
                  </a:lnTo>
                  <a:lnTo>
                    <a:pt x="329" y="1911"/>
                  </a:lnTo>
                  <a:lnTo>
                    <a:pt x="483" y="1718"/>
                  </a:lnTo>
                  <a:lnTo>
                    <a:pt x="638" y="1506"/>
                  </a:lnTo>
                  <a:lnTo>
                    <a:pt x="792" y="1313"/>
                  </a:lnTo>
                  <a:lnTo>
                    <a:pt x="966" y="1139"/>
                  </a:lnTo>
                  <a:lnTo>
                    <a:pt x="1159" y="985"/>
                  </a:lnTo>
                  <a:lnTo>
                    <a:pt x="1371" y="811"/>
                  </a:lnTo>
                  <a:lnTo>
                    <a:pt x="1564" y="676"/>
                  </a:lnTo>
                  <a:lnTo>
                    <a:pt x="1796" y="541"/>
                  </a:lnTo>
                  <a:lnTo>
                    <a:pt x="2027" y="406"/>
                  </a:lnTo>
                  <a:lnTo>
                    <a:pt x="2259" y="290"/>
                  </a:lnTo>
                  <a:lnTo>
                    <a:pt x="2510" y="194"/>
                  </a:lnTo>
                  <a:lnTo>
                    <a:pt x="2761" y="97"/>
                  </a:lnTo>
                  <a:lnTo>
                    <a:pt x="3012" y="1"/>
                  </a:lnTo>
                  <a:lnTo>
                    <a:pt x="301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14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extrusionOk="0">
                  <a:moveTo>
                    <a:pt x="19069" y="1"/>
                  </a:move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14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fill="none" extrusionOk="0">
                  <a:moveTo>
                    <a:pt x="19069" y="1"/>
                  </a:moveTo>
                  <a:lnTo>
                    <a:pt x="19069" y="1"/>
                  </a:lnTo>
                  <a:lnTo>
                    <a:pt x="19069" y="1"/>
                  </a:lnTo>
                  <a:lnTo>
                    <a:pt x="19069" y="1"/>
                  </a:ln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633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lnTo>
                    <a:pt x="19089" y="1"/>
                  </a:lnTo>
                  <a:lnTo>
                    <a:pt x="19089" y="1"/>
                  </a:lnTo>
                  <a:lnTo>
                    <a:pt x="190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14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extrusionOk="0">
                  <a:moveTo>
                    <a:pt x="3668" y="0"/>
                  </a:move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14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fill="none" extrusionOk="0">
                  <a:moveTo>
                    <a:pt x="3668" y="0"/>
                  </a:moveTo>
                  <a:lnTo>
                    <a:pt x="3668" y="0"/>
                  </a:ln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14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extrusionOk="0">
                  <a:moveTo>
                    <a:pt x="4072" y="1"/>
                  </a:move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14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fill="none" extrusionOk="0"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14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extrusionOk="0">
                  <a:moveTo>
                    <a:pt x="14747" y="1"/>
                  </a:move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14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fill="none" extrusionOk="0">
                  <a:moveTo>
                    <a:pt x="15036" y="1"/>
                  </a:moveTo>
                  <a:lnTo>
                    <a:pt x="15036" y="1"/>
                  </a:lnTo>
                  <a:lnTo>
                    <a:pt x="15017" y="1"/>
                  </a:lnTo>
                  <a:lnTo>
                    <a:pt x="15017" y="1"/>
                  </a:lnTo>
                  <a:lnTo>
                    <a:pt x="14747" y="1"/>
                  </a:ln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42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377" y="11002"/>
                  </a:lnTo>
                  <a:lnTo>
                    <a:pt x="29377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lnTo>
                    <a:pt x="1503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14"/>
            <p:cNvSpPr/>
            <p:nvPr/>
          </p:nvSpPr>
          <p:spPr>
            <a:xfrm>
              <a:off x="5380825" y="4784450"/>
              <a:ext cx="120175" cy="165050"/>
            </a:xfrm>
            <a:custGeom>
              <a:avLst/>
              <a:gdLst/>
              <a:ahLst/>
              <a:cxnLst/>
              <a:rect l="l" t="t" r="r" b="b"/>
              <a:pathLst>
                <a:path w="4807" h="6602" extrusionOk="0">
                  <a:moveTo>
                    <a:pt x="20" y="6466"/>
                  </a:moveTo>
                  <a:lnTo>
                    <a:pt x="20" y="6466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20" y="6466"/>
                  </a:lnTo>
                  <a:close/>
                  <a:moveTo>
                    <a:pt x="20" y="6466"/>
                  </a:moveTo>
                  <a:lnTo>
                    <a:pt x="20" y="6466"/>
                  </a:lnTo>
                  <a:lnTo>
                    <a:pt x="20" y="6466"/>
                  </a:lnTo>
                  <a:close/>
                  <a:moveTo>
                    <a:pt x="3070" y="3860"/>
                  </a:move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close/>
                  <a:moveTo>
                    <a:pt x="2742" y="3841"/>
                  </a:moveTo>
                  <a:lnTo>
                    <a:pt x="2742" y="3841"/>
                  </a:lnTo>
                  <a:lnTo>
                    <a:pt x="2414" y="3860"/>
                  </a:lnTo>
                  <a:lnTo>
                    <a:pt x="2221" y="3880"/>
                  </a:lnTo>
                  <a:lnTo>
                    <a:pt x="2008" y="3918"/>
                  </a:lnTo>
                  <a:lnTo>
                    <a:pt x="1796" y="3976"/>
                  </a:lnTo>
                  <a:lnTo>
                    <a:pt x="1584" y="4053"/>
                  </a:lnTo>
                  <a:lnTo>
                    <a:pt x="1371" y="4150"/>
                  </a:lnTo>
                  <a:lnTo>
                    <a:pt x="1159" y="4266"/>
                  </a:lnTo>
                  <a:lnTo>
                    <a:pt x="947" y="4420"/>
                  </a:lnTo>
                  <a:lnTo>
                    <a:pt x="754" y="4594"/>
                  </a:lnTo>
                  <a:lnTo>
                    <a:pt x="561" y="4806"/>
                  </a:lnTo>
                  <a:lnTo>
                    <a:pt x="406" y="5057"/>
                  </a:lnTo>
                  <a:lnTo>
                    <a:pt x="271" y="5327"/>
                  </a:lnTo>
                  <a:lnTo>
                    <a:pt x="155" y="5655"/>
                  </a:lnTo>
                  <a:lnTo>
                    <a:pt x="59" y="6022"/>
                  </a:lnTo>
                  <a:lnTo>
                    <a:pt x="20" y="6427"/>
                  </a:lnTo>
                  <a:lnTo>
                    <a:pt x="20" y="6427"/>
                  </a:lnTo>
                  <a:lnTo>
                    <a:pt x="59" y="6022"/>
                  </a:lnTo>
                  <a:lnTo>
                    <a:pt x="155" y="5655"/>
                  </a:lnTo>
                  <a:lnTo>
                    <a:pt x="271" y="5327"/>
                  </a:lnTo>
                  <a:lnTo>
                    <a:pt x="406" y="5057"/>
                  </a:lnTo>
                  <a:lnTo>
                    <a:pt x="561" y="4806"/>
                  </a:lnTo>
                  <a:lnTo>
                    <a:pt x="754" y="4594"/>
                  </a:lnTo>
                  <a:lnTo>
                    <a:pt x="947" y="4420"/>
                  </a:lnTo>
                  <a:lnTo>
                    <a:pt x="1159" y="4266"/>
                  </a:lnTo>
                  <a:lnTo>
                    <a:pt x="1371" y="4150"/>
                  </a:lnTo>
                  <a:lnTo>
                    <a:pt x="1584" y="4053"/>
                  </a:lnTo>
                  <a:lnTo>
                    <a:pt x="1796" y="3976"/>
                  </a:lnTo>
                  <a:lnTo>
                    <a:pt x="2008" y="3918"/>
                  </a:lnTo>
                  <a:lnTo>
                    <a:pt x="2221" y="3880"/>
                  </a:lnTo>
                  <a:lnTo>
                    <a:pt x="2414" y="3860"/>
                  </a:lnTo>
                  <a:lnTo>
                    <a:pt x="2742" y="3841"/>
                  </a:lnTo>
                  <a:close/>
                  <a:moveTo>
                    <a:pt x="2780" y="3841"/>
                  </a:move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close/>
                  <a:moveTo>
                    <a:pt x="4807" y="0"/>
                  </a:moveTo>
                  <a:lnTo>
                    <a:pt x="4807" y="0"/>
                  </a:lnTo>
                  <a:lnTo>
                    <a:pt x="4807" y="0"/>
                  </a:lnTo>
                  <a:lnTo>
                    <a:pt x="4595" y="20"/>
                  </a:lnTo>
                  <a:lnTo>
                    <a:pt x="4382" y="39"/>
                  </a:lnTo>
                  <a:lnTo>
                    <a:pt x="4151" y="97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3707" y="232"/>
                  </a:lnTo>
                  <a:lnTo>
                    <a:pt x="3533" y="309"/>
                  </a:lnTo>
                  <a:lnTo>
                    <a:pt x="3379" y="386"/>
                  </a:lnTo>
                  <a:lnTo>
                    <a:pt x="3244" y="483"/>
                  </a:lnTo>
                  <a:lnTo>
                    <a:pt x="3108" y="579"/>
                  </a:lnTo>
                  <a:lnTo>
                    <a:pt x="2993" y="695"/>
                  </a:lnTo>
                  <a:lnTo>
                    <a:pt x="2896" y="811"/>
                  </a:lnTo>
                  <a:lnTo>
                    <a:pt x="2819" y="927"/>
                  </a:lnTo>
                  <a:lnTo>
                    <a:pt x="2742" y="1042"/>
                  </a:lnTo>
                  <a:lnTo>
                    <a:pt x="2684" y="1158"/>
                  </a:lnTo>
                  <a:lnTo>
                    <a:pt x="2587" y="1409"/>
                  </a:lnTo>
                  <a:lnTo>
                    <a:pt x="2549" y="1679"/>
                  </a:lnTo>
                  <a:lnTo>
                    <a:pt x="2529" y="1950"/>
                  </a:lnTo>
                  <a:lnTo>
                    <a:pt x="2529" y="1950"/>
                  </a:lnTo>
                  <a:lnTo>
                    <a:pt x="2549" y="1679"/>
                  </a:lnTo>
                  <a:lnTo>
                    <a:pt x="2587" y="1409"/>
                  </a:lnTo>
                  <a:lnTo>
                    <a:pt x="2684" y="1158"/>
                  </a:lnTo>
                  <a:lnTo>
                    <a:pt x="2742" y="1042"/>
                  </a:lnTo>
                  <a:lnTo>
                    <a:pt x="2819" y="927"/>
                  </a:lnTo>
                  <a:lnTo>
                    <a:pt x="2896" y="811"/>
                  </a:lnTo>
                  <a:lnTo>
                    <a:pt x="2993" y="695"/>
                  </a:lnTo>
                  <a:lnTo>
                    <a:pt x="3108" y="579"/>
                  </a:lnTo>
                  <a:lnTo>
                    <a:pt x="3244" y="483"/>
                  </a:lnTo>
                  <a:lnTo>
                    <a:pt x="3379" y="386"/>
                  </a:lnTo>
                  <a:lnTo>
                    <a:pt x="3533" y="309"/>
                  </a:lnTo>
                  <a:lnTo>
                    <a:pt x="3707" y="232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4151" y="97"/>
                  </a:lnTo>
                  <a:lnTo>
                    <a:pt x="4382" y="39"/>
                  </a:lnTo>
                  <a:lnTo>
                    <a:pt x="4595" y="20"/>
                  </a:lnTo>
                  <a:lnTo>
                    <a:pt x="4807" y="0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14"/>
            <p:cNvSpPr/>
            <p:nvPr/>
          </p:nvSpPr>
          <p:spPr>
            <a:xfrm>
              <a:off x="5380825" y="4946100"/>
              <a:ext cx="525" cy="3400"/>
            </a:xfrm>
            <a:custGeom>
              <a:avLst/>
              <a:gdLst/>
              <a:ahLst/>
              <a:cxnLst/>
              <a:rect l="l" t="t" r="r" b="b"/>
              <a:pathLst>
                <a:path w="21" h="136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14"/>
            <p:cNvSpPr/>
            <p:nvPr/>
          </p:nvSpPr>
          <p:spPr>
            <a:xfrm>
              <a:off x="5381325" y="49461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14"/>
            <p:cNvSpPr/>
            <p:nvPr/>
          </p:nvSpPr>
          <p:spPr>
            <a:xfrm>
              <a:off x="5457550" y="488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14"/>
            <p:cNvSpPr/>
            <p:nvPr/>
          </p:nvSpPr>
          <p:spPr>
            <a:xfrm>
              <a:off x="5381325" y="4880475"/>
              <a:ext cx="68050" cy="64675"/>
            </a:xfrm>
            <a:custGeom>
              <a:avLst/>
              <a:gdLst/>
              <a:ahLst/>
              <a:cxnLst/>
              <a:rect l="l" t="t" r="r" b="b"/>
              <a:pathLst>
                <a:path w="2722" h="2587" fill="none" extrusionOk="0">
                  <a:moveTo>
                    <a:pt x="2722" y="0"/>
                  </a:moveTo>
                  <a:lnTo>
                    <a:pt x="2722" y="0"/>
                  </a:lnTo>
                  <a:lnTo>
                    <a:pt x="2394" y="19"/>
                  </a:lnTo>
                  <a:lnTo>
                    <a:pt x="2201" y="39"/>
                  </a:lnTo>
                  <a:lnTo>
                    <a:pt x="1988" y="77"/>
                  </a:lnTo>
                  <a:lnTo>
                    <a:pt x="1776" y="135"/>
                  </a:lnTo>
                  <a:lnTo>
                    <a:pt x="1564" y="212"/>
                  </a:lnTo>
                  <a:lnTo>
                    <a:pt x="1351" y="309"/>
                  </a:lnTo>
                  <a:lnTo>
                    <a:pt x="1139" y="425"/>
                  </a:lnTo>
                  <a:lnTo>
                    <a:pt x="927" y="579"/>
                  </a:lnTo>
                  <a:lnTo>
                    <a:pt x="734" y="753"/>
                  </a:lnTo>
                  <a:lnTo>
                    <a:pt x="541" y="965"/>
                  </a:lnTo>
                  <a:lnTo>
                    <a:pt x="386" y="1216"/>
                  </a:lnTo>
                  <a:lnTo>
                    <a:pt x="251" y="1486"/>
                  </a:lnTo>
                  <a:lnTo>
                    <a:pt x="135" y="1814"/>
                  </a:lnTo>
                  <a:lnTo>
                    <a:pt x="39" y="2181"/>
                  </a:lnTo>
                  <a:lnTo>
                    <a:pt x="0" y="2586"/>
                  </a:lnTo>
                  <a:lnTo>
                    <a:pt x="0" y="2586"/>
                  </a:lnTo>
                  <a:lnTo>
                    <a:pt x="39" y="2181"/>
                  </a:lnTo>
                  <a:lnTo>
                    <a:pt x="135" y="1814"/>
                  </a:lnTo>
                  <a:lnTo>
                    <a:pt x="251" y="1486"/>
                  </a:lnTo>
                  <a:lnTo>
                    <a:pt x="386" y="1216"/>
                  </a:lnTo>
                  <a:lnTo>
                    <a:pt x="541" y="965"/>
                  </a:lnTo>
                  <a:lnTo>
                    <a:pt x="734" y="753"/>
                  </a:lnTo>
                  <a:lnTo>
                    <a:pt x="927" y="579"/>
                  </a:lnTo>
                  <a:lnTo>
                    <a:pt x="1139" y="425"/>
                  </a:lnTo>
                  <a:lnTo>
                    <a:pt x="1351" y="309"/>
                  </a:lnTo>
                  <a:lnTo>
                    <a:pt x="1564" y="212"/>
                  </a:lnTo>
                  <a:lnTo>
                    <a:pt x="1776" y="135"/>
                  </a:lnTo>
                  <a:lnTo>
                    <a:pt x="1988" y="77"/>
                  </a:lnTo>
                  <a:lnTo>
                    <a:pt x="2201" y="39"/>
                  </a:lnTo>
                  <a:lnTo>
                    <a:pt x="2394" y="19"/>
                  </a:lnTo>
                  <a:lnTo>
                    <a:pt x="2722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14"/>
            <p:cNvSpPr/>
            <p:nvPr/>
          </p:nvSpPr>
          <p:spPr>
            <a:xfrm>
              <a:off x="5450325" y="488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14"/>
            <p:cNvSpPr/>
            <p:nvPr/>
          </p:nvSpPr>
          <p:spPr>
            <a:xfrm>
              <a:off x="5444050" y="4784450"/>
              <a:ext cx="56950" cy="48750"/>
            </a:xfrm>
            <a:custGeom>
              <a:avLst/>
              <a:gdLst/>
              <a:ahLst/>
              <a:cxnLst/>
              <a:rect l="l" t="t" r="r" b="b"/>
              <a:pathLst>
                <a:path w="2278" h="1950" fill="none" extrusionOk="0">
                  <a:moveTo>
                    <a:pt x="2278" y="0"/>
                  </a:moveTo>
                  <a:lnTo>
                    <a:pt x="2278" y="0"/>
                  </a:lnTo>
                  <a:lnTo>
                    <a:pt x="2278" y="0"/>
                  </a:lnTo>
                  <a:lnTo>
                    <a:pt x="2066" y="20"/>
                  </a:lnTo>
                  <a:lnTo>
                    <a:pt x="1853" y="39"/>
                  </a:lnTo>
                  <a:lnTo>
                    <a:pt x="1622" y="97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178" y="232"/>
                  </a:lnTo>
                  <a:lnTo>
                    <a:pt x="1004" y="309"/>
                  </a:lnTo>
                  <a:lnTo>
                    <a:pt x="850" y="386"/>
                  </a:lnTo>
                  <a:lnTo>
                    <a:pt x="715" y="483"/>
                  </a:lnTo>
                  <a:lnTo>
                    <a:pt x="579" y="579"/>
                  </a:lnTo>
                  <a:lnTo>
                    <a:pt x="464" y="695"/>
                  </a:lnTo>
                  <a:lnTo>
                    <a:pt x="367" y="811"/>
                  </a:lnTo>
                  <a:lnTo>
                    <a:pt x="290" y="927"/>
                  </a:lnTo>
                  <a:lnTo>
                    <a:pt x="213" y="1042"/>
                  </a:lnTo>
                  <a:lnTo>
                    <a:pt x="155" y="1158"/>
                  </a:lnTo>
                  <a:lnTo>
                    <a:pt x="58" y="1409"/>
                  </a:lnTo>
                  <a:lnTo>
                    <a:pt x="20" y="1679"/>
                  </a:lnTo>
                  <a:lnTo>
                    <a:pt x="0" y="1950"/>
                  </a:lnTo>
                  <a:lnTo>
                    <a:pt x="0" y="1950"/>
                  </a:lnTo>
                  <a:lnTo>
                    <a:pt x="20" y="1679"/>
                  </a:lnTo>
                  <a:lnTo>
                    <a:pt x="58" y="1409"/>
                  </a:lnTo>
                  <a:lnTo>
                    <a:pt x="155" y="1158"/>
                  </a:lnTo>
                  <a:lnTo>
                    <a:pt x="213" y="1042"/>
                  </a:lnTo>
                  <a:lnTo>
                    <a:pt x="290" y="927"/>
                  </a:lnTo>
                  <a:lnTo>
                    <a:pt x="367" y="811"/>
                  </a:lnTo>
                  <a:lnTo>
                    <a:pt x="464" y="695"/>
                  </a:lnTo>
                  <a:lnTo>
                    <a:pt x="579" y="579"/>
                  </a:lnTo>
                  <a:lnTo>
                    <a:pt x="715" y="483"/>
                  </a:lnTo>
                  <a:lnTo>
                    <a:pt x="850" y="386"/>
                  </a:lnTo>
                  <a:lnTo>
                    <a:pt x="1004" y="309"/>
                  </a:lnTo>
                  <a:lnTo>
                    <a:pt x="1178" y="232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622" y="97"/>
                  </a:lnTo>
                  <a:lnTo>
                    <a:pt x="1853" y="39"/>
                  </a:lnTo>
                  <a:lnTo>
                    <a:pt x="2066" y="20"/>
                  </a:lnTo>
                  <a:lnTo>
                    <a:pt x="2278" y="0"/>
                  </a:lnTo>
                  <a:lnTo>
                    <a:pt x="227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14"/>
            <p:cNvSpPr/>
            <p:nvPr/>
          </p:nvSpPr>
          <p:spPr>
            <a:xfrm>
              <a:off x="5481200" y="4980825"/>
              <a:ext cx="632600" cy="365775"/>
            </a:xfrm>
            <a:custGeom>
              <a:avLst/>
              <a:gdLst/>
              <a:ahLst/>
              <a:cxnLst/>
              <a:rect l="l" t="t" r="r" b="b"/>
              <a:pathLst>
                <a:path w="25304" h="14631" extrusionOk="0">
                  <a:moveTo>
                    <a:pt x="23065" y="14148"/>
                  </a:moveTo>
                  <a:lnTo>
                    <a:pt x="23065" y="14148"/>
                  </a:lnTo>
                  <a:lnTo>
                    <a:pt x="23065" y="14341"/>
                  </a:lnTo>
                  <a:lnTo>
                    <a:pt x="23046" y="14496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46" y="14496"/>
                  </a:lnTo>
                  <a:lnTo>
                    <a:pt x="23065" y="14341"/>
                  </a:lnTo>
                  <a:lnTo>
                    <a:pt x="23065" y="14148"/>
                  </a:lnTo>
                  <a:close/>
                  <a:moveTo>
                    <a:pt x="25285" y="13569"/>
                  </a:moveTo>
                  <a:lnTo>
                    <a:pt x="25285" y="13569"/>
                  </a:lnTo>
                  <a:lnTo>
                    <a:pt x="24957" y="13589"/>
                  </a:lnTo>
                  <a:lnTo>
                    <a:pt x="24628" y="13646"/>
                  </a:lnTo>
                  <a:lnTo>
                    <a:pt x="24300" y="13724"/>
                  </a:lnTo>
                  <a:lnTo>
                    <a:pt x="23992" y="13839"/>
                  </a:lnTo>
                  <a:lnTo>
                    <a:pt x="23721" y="13975"/>
                  </a:lnTo>
                  <a:lnTo>
                    <a:pt x="23451" y="14148"/>
                  </a:lnTo>
                  <a:lnTo>
                    <a:pt x="23219" y="14361"/>
                  </a:lnTo>
                  <a:lnTo>
                    <a:pt x="23123" y="14476"/>
                  </a:lnTo>
                  <a:lnTo>
                    <a:pt x="23046" y="14592"/>
                  </a:lnTo>
                  <a:lnTo>
                    <a:pt x="23046" y="14592"/>
                  </a:lnTo>
                  <a:lnTo>
                    <a:pt x="23123" y="14476"/>
                  </a:lnTo>
                  <a:lnTo>
                    <a:pt x="23219" y="14361"/>
                  </a:lnTo>
                  <a:lnTo>
                    <a:pt x="23451" y="14148"/>
                  </a:lnTo>
                  <a:lnTo>
                    <a:pt x="23721" y="13975"/>
                  </a:lnTo>
                  <a:lnTo>
                    <a:pt x="23992" y="13839"/>
                  </a:lnTo>
                  <a:lnTo>
                    <a:pt x="24300" y="13724"/>
                  </a:lnTo>
                  <a:lnTo>
                    <a:pt x="24628" y="13646"/>
                  </a:lnTo>
                  <a:lnTo>
                    <a:pt x="24957" y="13589"/>
                  </a:lnTo>
                  <a:lnTo>
                    <a:pt x="25285" y="13569"/>
                  </a:lnTo>
                  <a:close/>
                  <a:moveTo>
                    <a:pt x="25304" y="13569"/>
                  </a:moveTo>
                  <a:lnTo>
                    <a:pt x="25304" y="13569"/>
                  </a:lnTo>
                  <a:lnTo>
                    <a:pt x="25304" y="13569"/>
                  </a:lnTo>
                  <a:lnTo>
                    <a:pt x="25304" y="13569"/>
                  </a:lnTo>
                  <a:close/>
                  <a:moveTo>
                    <a:pt x="21039" y="11060"/>
                  </a:moveTo>
                  <a:lnTo>
                    <a:pt x="21039" y="11060"/>
                  </a:lnTo>
                  <a:lnTo>
                    <a:pt x="21019" y="11292"/>
                  </a:lnTo>
                  <a:lnTo>
                    <a:pt x="21000" y="11485"/>
                  </a:lnTo>
                  <a:lnTo>
                    <a:pt x="20961" y="11678"/>
                  </a:lnTo>
                  <a:lnTo>
                    <a:pt x="20923" y="11832"/>
                  </a:lnTo>
                  <a:lnTo>
                    <a:pt x="20826" y="12064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26" y="12064"/>
                  </a:lnTo>
                  <a:lnTo>
                    <a:pt x="20923" y="11832"/>
                  </a:lnTo>
                  <a:lnTo>
                    <a:pt x="20961" y="11678"/>
                  </a:lnTo>
                  <a:lnTo>
                    <a:pt x="21000" y="11485"/>
                  </a:lnTo>
                  <a:lnTo>
                    <a:pt x="21019" y="11292"/>
                  </a:lnTo>
                  <a:lnTo>
                    <a:pt x="21039" y="11060"/>
                  </a:lnTo>
                  <a:close/>
                  <a:moveTo>
                    <a:pt x="20286" y="9439"/>
                  </a:moveTo>
                  <a:lnTo>
                    <a:pt x="20286" y="9439"/>
                  </a:lnTo>
                  <a:lnTo>
                    <a:pt x="20324" y="9477"/>
                  </a:lnTo>
                  <a:lnTo>
                    <a:pt x="20324" y="9477"/>
                  </a:lnTo>
                  <a:lnTo>
                    <a:pt x="20286" y="9439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221" y="8802"/>
                  </a:lnTo>
                  <a:lnTo>
                    <a:pt x="18028" y="8821"/>
                  </a:lnTo>
                  <a:lnTo>
                    <a:pt x="17719" y="8860"/>
                  </a:lnTo>
                  <a:lnTo>
                    <a:pt x="17506" y="8918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506" y="8918"/>
                  </a:lnTo>
                  <a:lnTo>
                    <a:pt x="17719" y="8860"/>
                  </a:lnTo>
                  <a:lnTo>
                    <a:pt x="18028" y="8821"/>
                  </a:lnTo>
                  <a:lnTo>
                    <a:pt x="18221" y="8802"/>
                  </a:lnTo>
                  <a:lnTo>
                    <a:pt x="18433" y="8783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433" y="8783"/>
                  </a:lnTo>
                  <a:lnTo>
                    <a:pt x="18452" y="8783"/>
                  </a:lnTo>
                  <a:lnTo>
                    <a:pt x="18452" y="8783"/>
                  </a:lnTo>
                  <a:lnTo>
                    <a:pt x="18433" y="8783"/>
                  </a:lnTo>
                  <a:close/>
                  <a:moveTo>
                    <a:pt x="17429" y="8667"/>
                  </a:moveTo>
                  <a:lnTo>
                    <a:pt x="17429" y="866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29" y="8667"/>
                  </a:lnTo>
                  <a:close/>
                  <a:moveTo>
                    <a:pt x="14534" y="3803"/>
                  </a:moveTo>
                  <a:lnTo>
                    <a:pt x="14534" y="3803"/>
                  </a:lnTo>
                  <a:lnTo>
                    <a:pt x="14534" y="4131"/>
                  </a:lnTo>
                  <a:lnTo>
                    <a:pt x="14496" y="4382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96" y="4382"/>
                  </a:lnTo>
                  <a:lnTo>
                    <a:pt x="14534" y="4131"/>
                  </a:lnTo>
                  <a:lnTo>
                    <a:pt x="14534" y="3803"/>
                  </a:lnTo>
                  <a:close/>
                  <a:moveTo>
                    <a:pt x="12990" y="1139"/>
                  </a:moveTo>
                  <a:lnTo>
                    <a:pt x="12990" y="1139"/>
                  </a:lnTo>
                  <a:lnTo>
                    <a:pt x="13009" y="1139"/>
                  </a:lnTo>
                  <a:lnTo>
                    <a:pt x="13009" y="1139"/>
                  </a:lnTo>
                  <a:lnTo>
                    <a:pt x="12990" y="1139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176" y="734"/>
                  </a:lnTo>
                  <a:lnTo>
                    <a:pt x="10963" y="753"/>
                  </a:lnTo>
                  <a:lnTo>
                    <a:pt x="10751" y="792"/>
                  </a:lnTo>
                  <a:lnTo>
                    <a:pt x="10558" y="831"/>
                  </a:lnTo>
                  <a:lnTo>
                    <a:pt x="10191" y="966"/>
                  </a:lnTo>
                  <a:lnTo>
                    <a:pt x="9883" y="1101"/>
                  </a:lnTo>
                  <a:lnTo>
                    <a:pt x="9632" y="1255"/>
                  </a:lnTo>
                  <a:lnTo>
                    <a:pt x="9439" y="1371"/>
                  </a:lnTo>
                  <a:lnTo>
                    <a:pt x="9284" y="1506"/>
                  </a:lnTo>
                  <a:lnTo>
                    <a:pt x="9284" y="1506"/>
                  </a:lnTo>
                  <a:lnTo>
                    <a:pt x="9439" y="1371"/>
                  </a:lnTo>
                  <a:lnTo>
                    <a:pt x="9632" y="1255"/>
                  </a:lnTo>
                  <a:lnTo>
                    <a:pt x="9883" y="1101"/>
                  </a:lnTo>
                  <a:lnTo>
                    <a:pt x="10191" y="966"/>
                  </a:lnTo>
                  <a:lnTo>
                    <a:pt x="10558" y="831"/>
                  </a:lnTo>
                  <a:lnTo>
                    <a:pt x="10751" y="792"/>
                  </a:lnTo>
                  <a:lnTo>
                    <a:pt x="10963" y="753"/>
                  </a:lnTo>
                  <a:lnTo>
                    <a:pt x="11176" y="734"/>
                  </a:lnTo>
                  <a:lnTo>
                    <a:pt x="11407" y="715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close/>
                  <a:moveTo>
                    <a:pt x="20" y="541"/>
                  </a:moveTo>
                  <a:lnTo>
                    <a:pt x="20" y="541"/>
                  </a:lnTo>
                  <a:lnTo>
                    <a:pt x="1" y="541"/>
                  </a:lnTo>
                  <a:lnTo>
                    <a:pt x="1" y="541"/>
                  </a:lnTo>
                  <a:lnTo>
                    <a:pt x="20" y="541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194" y="522"/>
                  </a:lnTo>
                  <a:lnTo>
                    <a:pt x="20" y="541"/>
                  </a:lnTo>
                  <a:lnTo>
                    <a:pt x="20" y="541"/>
                  </a:lnTo>
                  <a:lnTo>
                    <a:pt x="194" y="522"/>
                  </a:lnTo>
                  <a:lnTo>
                    <a:pt x="367" y="502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close/>
                  <a:moveTo>
                    <a:pt x="5405" y="213"/>
                  </a:move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370" y="20"/>
                  </a:lnTo>
                  <a:lnTo>
                    <a:pt x="6080" y="39"/>
                  </a:lnTo>
                  <a:lnTo>
                    <a:pt x="5772" y="116"/>
                  </a:lnTo>
                  <a:lnTo>
                    <a:pt x="5443" y="213"/>
                  </a:lnTo>
                  <a:lnTo>
                    <a:pt x="5443" y="213"/>
                  </a:lnTo>
                  <a:lnTo>
                    <a:pt x="5772" y="116"/>
                  </a:lnTo>
                  <a:lnTo>
                    <a:pt x="6080" y="39"/>
                  </a:lnTo>
                  <a:lnTo>
                    <a:pt x="6370" y="20"/>
                  </a:lnTo>
                  <a:lnTo>
                    <a:pt x="6659" y="1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14"/>
            <p:cNvSpPr/>
            <p:nvPr/>
          </p:nvSpPr>
          <p:spPr>
            <a:xfrm>
              <a:off x="6056375" y="5334525"/>
              <a:ext cx="1475" cy="12075"/>
            </a:xfrm>
            <a:custGeom>
              <a:avLst/>
              <a:gdLst/>
              <a:ahLst/>
              <a:cxnLst/>
              <a:rect l="l" t="t" r="r" b="b"/>
              <a:pathLst>
                <a:path w="59" h="483" fill="none" extrusionOk="0">
                  <a:moveTo>
                    <a:pt x="58" y="0"/>
                  </a:moveTo>
                  <a:lnTo>
                    <a:pt x="58" y="0"/>
                  </a:lnTo>
                  <a:lnTo>
                    <a:pt x="58" y="193"/>
                  </a:lnTo>
                  <a:lnTo>
                    <a:pt x="39" y="348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39" y="348"/>
                  </a:lnTo>
                  <a:lnTo>
                    <a:pt x="58" y="193"/>
                  </a:lnTo>
                  <a:lnTo>
                    <a:pt x="5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14"/>
            <p:cNvSpPr/>
            <p:nvPr/>
          </p:nvSpPr>
          <p:spPr>
            <a:xfrm>
              <a:off x="6057325" y="5320050"/>
              <a:ext cx="56000" cy="25600"/>
            </a:xfrm>
            <a:custGeom>
              <a:avLst/>
              <a:gdLst/>
              <a:ahLst/>
              <a:cxnLst/>
              <a:rect l="l" t="t" r="r" b="b"/>
              <a:pathLst>
                <a:path w="2240" h="1024" fill="none" extrusionOk="0">
                  <a:moveTo>
                    <a:pt x="2240" y="0"/>
                  </a:moveTo>
                  <a:lnTo>
                    <a:pt x="2240" y="0"/>
                  </a:lnTo>
                  <a:lnTo>
                    <a:pt x="1912" y="20"/>
                  </a:lnTo>
                  <a:lnTo>
                    <a:pt x="1583" y="77"/>
                  </a:lnTo>
                  <a:lnTo>
                    <a:pt x="1255" y="155"/>
                  </a:lnTo>
                  <a:lnTo>
                    <a:pt x="947" y="270"/>
                  </a:lnTo>
                  <a:lnTo>
                    <a:pt x="676" y="406"/>
                  </a:lnTo>
                  <a:lnTo>
                    <a:pt x="406" y="579"/>
                  </a:lnTo>
                  <a:lnTo>
                    <a:pt x="174" y="792"/>
                  </a:lnTo>
                  <a:lnTo>
                    <a:pt x="78" y="907"/>
                  </a:lnTo>
                  <a:lnTo>
                    <a:pt x="1" y="1023"/>
                  </a:lnTo>
                  <a:lnTo>
                    <a:pt x="1" y="1023"/>
                  </a:lnTo>
                  <a:lnTo>
                    <a:pt x="78" y="907"/>
                  </a:lnTo>
                  <a:lnTo>
                    <a:pt x="174" y="792"/>
                  </a:lnTo>
                  <a:lnTo>
                    <a:pt x="406" y="579"/>
                  </a:lnTo>
                  <a:lnTo>
                    <a:pt x="676" y="406"/>
                  </a:lnTo>
                  <a:lnTo>
                    <a:pt x="947" y="270"/>
                  </a:lnTo>
                  <a:lnTo>
                    <a:pt x="1255" y="155"/>
                  </a:lnTo>
                  <a:lnTo>
                    <a:pt x="1583" y="77"/>
                  </a:lnTo>
                  <a:lnTo>
                    <a:pt x="1912" y="20"/>
                  </a:lnTo>
                  <a:lnTo>
                    <a:pt x="224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14"/>
            <p:cNvSpPr/>
            <p:nvPr/>
          </p:nvSpPr>
          <p:spPr>
            <a:xfrm>
              <a:off x="6113775" y="532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14"/>
            <p:cNvSpPr/>
            <p:nvPr/>
          </p:nvSpPr>
          <p:spPr>
            <a:xfrm>
              <a:off x="6001350" y="5257325"/>
              <a:ext cx="5825" cy="27525"/>
            </a:xfrm>
            <a:custGeom>
              <a:avLst/>
              <a:gdLst/>
              <a:ahLst/>
              <a:cxnLst/>
              <a:rect l="l" t="t" r="r" b="b"/>
              <a:pathLst>
                <a:path w="233" h="1101" fill="none" extrusionOk="0">
                  <a:moveTo>
                    <a:pt x="233" y="0"/>
                  </a:moveTo>
                  <a:lnTo>
                    <a:pt x="233" y="0"/>
                  </a:lnTo>
                  <a:lnTo>
                    <a:pt x="213" y="232"/>
                  </a:lnTo>
                  <a:lnTo>
                    <a:pt x="194" y="425"/>
                  </a:lnTo>
                  <a:lnTo>
                    <a:pt x="155" y="618"/>
                  </a:lnTo>
                  <a:lnTo>
                    <a:pt x="117" y="772"/>
                  </a:lnTo>
                  <a:lnTo>
                    <a:pt x="20" y="1004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20" y="1004"/>
                  </a:lnTo>
                  <a:lnTo>
                    <a:pt x="117" y="772"/>
                  </a:lnTo>
                  <a:lnTo>
                    <a:pt x="155" y="618"/>
                  </a:lnTo>
                  <a:lnTo>
                    <a:pt x="194" y="425"/>
                  </a:lnTo>
                  <a:lnTo>
                    <a:pt x="213" y="232"/>
                  </a:lnTo>
                  <a:lnTo>
                    <a:pt x="23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14"/>
            <p:cNvSpPr/>
            <p:nvPr/>
          </p:nvSpPr>
          <p:spPr>
            <a:xfrm>
              <a:off x="5988325" y="5216775"/>
              <a:ext cx="1000" cy="1000"/>
            </a:xfrm>
            <a:custGeom>
              <a:avLst/>
              <a:gdLst/>
              <a:ahLst/>
              <a:cxnLst/>
              <a:rect l="l" t="t" r="r" b="b"/>
              <a:pathLst>
                <a:path w="40" h="40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14"/>
            <p:cNvSpPr/>
            <p:nvPr/>
          </p:nvSpPr>
          <p:spPr>
            <a:xfrm>
              <a:off x="5916425" y="5200375"/>
              <a:ext cx="25600" cy="3875"/>
            </a:xfrm>
            <a:custGeom>
              <a:avLst/>
              <a:gdLst/>
              <a:ahLst/>
              <a:cxnLst/>
              <a:rect l="l" t="t" r="r" b="b"/>
              <a:pathLst>
                <a:path w="1024" h="155" fill="none" extrusionOk="0">
                  <a:moveTo>
                    <a:pt x="1024" y="1"/>
                  </a:moveTo>
                  <a:lnTo>
                    <a:pt x="1024" y="1"/>
                  </a:lnTo>
                  <a:lnTo>
                    <a:pt x="812" y="20"/>
                  </a:lnTo>
                  <a:lnTo>
                    <a:pt x="619" y="39"/>
                  </a:lnTo>
                  <a:lnTo>
                    <a:pt x="310" y="78"/>
                  </a:lnTo>
                  <a:lnTo>
                    <a:pt x="97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97" y="136"/>
                  </a:lnTo>
                  <a:lnTo>
                    <a:pt x="310" y="78"/>
                  </a:lnTo>
                  <a:lnTo>
                    <a:pt x="619" y="39"/>
                  </a:lnTo>
                  <a:lnTo>
                    <a:pt x="812" y="20"/>
                  </a:lnTo>
                  <a:lnTo>
                    <a:pt x="10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14"/>
            <p:cNvSpPr/>
            <p:nvPr/>
          </p:nvSpPr>
          <p:spPr>
            <a:xfrm>
              <a:off x="5942000" y="5200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14"/>
            <p:cNvSpPr/>
            <p:nvPr/>
          </p:nvSpPr>
          <p:spPr>
            <a:xfrm>
              <a:off x="5916425" y="5197475"/>
              <a:ext cx="525" cy="6775"/>
            </a:xfrm>
            <a:custGeom>
              <a:avLst/>
              <a:gdLst/>
              <a:ahLst/>
              <a:cxnLst/>
              <a:rect l="l" t="t" r="r" b="b"/>
              <a:pathLst>
                <a:path w="21" h="27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14"/>
            <p:cNvSpPr/>
            <p:nvPr/>
          </p:nvSpPr>
          <p:spPr>
            <a:xfrm>
              <a:off x="5842600" y="5075875"/>
              <a:ext cx="1975" cy="19825"/>
            </a:xfrm>
            <a:custGeom>
              <a:avLst/>
              <a:gdLst/>
              <a:ahLst/>
              <a:cxnLst/>
              <a:rect l="l" t="t" r="r" b="b"/>
              <a:pathLst>
                <a:path w="79" h="793" fill="none" extrusionOk="0">
                  <a:moveTo>
                    <a:pt x="78" y="1"/>
                  </a:moveTo>
                  <a:lnTo>
                    <a:pt x="78" y="1"/>
                  </a:lnTo>
                  <a:lnTo>
                    <a:pt x="78" y="329"/>
                  </a:lnTo>
                  <a:lnTo>
                    <a:pt x="40" y="580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40" y="580"/>
                  </a:lnTo>
                  <a:lnTo>
                    <a:pt x="78" y="329"/>
                  </a:lnTo>
                  <a:lnTo>
                    <a:pt x="7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14"/>
            <p:cNvSpPr/>
            <p:nvPr/>
          </p:nvSpPr>
          <p:spPr>
            <a:xfrm>
              <a:off x="5805950" y="500930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14"/>
            <p:cNvSpPr/>
            <p:nvPr/>
          </p:nvSpPr>
          <p:spPr>
            <a:xfrm>
              <a:off x="5713300" y="4998675"/>
              <a:ext cx="53100" cy="19825"/>
            </a:xfrm>
            <a:custGeom>
              <a:avLst/>
              <a:gdLst/>
              <a:ahLst/>
              <a:cxnLst/>
              <a:rect l="l" t="t" r="r" b="b"/>
              <a:pathLst>
                <a:path w="2124" h="793" fill="none" extrusionOk="0">
                  <a:moveTo>
                    <a:pt x="2123" y="1"/>
                  </a:moveTo>
                  <a:lnTo>
                    <a:pt x="2123" y="1"/>
                  </a:lnTo>
                  <a:lnTo>
                    <a:pt x="1892" y="20"/>
                  </a:lnTo>
                  <a:lnTo>
                    <a:pt x="1679" y="39"/>
                  </a:lnTo>
                  <a:lnTo>
                    <a:pt x="1467" y="78"/>
                  </a:lnTo>
                  <a:lnTo>
                    <a:pt x="1274" y="117"/>
                  </a:lnTo>
                  <a:lnTo>
                    <a:pt x="907" y="252"/>
                  </a:lnTo>
                  <a:lnTo>
                    <a:pt x="599" y="387"/>
                  </a:lnTo>
                  <a:lnTo>
                    <a:pt x="348" y="541"/>
                  </a:lnTo>
                  <a:lnTo>
                    <a:pt x="155" y="657"/>
                  </a:lnTo>
                  <a:lnTo>
                    <a:pt x="0" y="792"/>
                  </a:lnTo>
                  <a:lnTo>
                    <a:pt x="0" y="792"/>
                  </a:lnTo>
                  <a:lnTo>
                    <a:pt x="155" y="657"/>
                  </a:lnTo>
                  <a:lnTo>
                    <a:pt x="348" y="541"/>
                  </a:lnTo>
                  <a:lnTo>
                    <a:pt x="599" y="387"/>
                  </a:lnTo>
                  <a:lnTo>
                    <a:pt x="907" y="252"/>
                  </a:lnTo>
                  <a:lnTo>
                    <a:pt x="1274" y="117"/>
                  </a:lnTo>
                  <a:lnTo>
                    <a:pt x="1467" y="78"/>
                  </a:lnTo>
                  <a:lnTo>
                    <a:pt x="1679" y="39"/>
                  </a:lnTo>
                  <a:lnTo>
                    <a:pt x="1892" y="20"/>
                  </a:lnTo>
                  <a:lnTo>
                    <a:pt x="212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14"/>
            <p:cNvSpPr/>
            <p:nvPr/>
          </p:nvSpPr>
          <p:spPr>
            <a:xfrm>
              <a:off x="5766375" y="499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14"/>
            <p:cNvSpPr/>
            <p:nvPr/>
          </p:nvSpPr>
          <p:spPr>
            <a:xfrm>
              <a:off x="5481200" y="49943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14"/>
            <p:cNvSpPr/>
            <p:nvPr/>
          </p:nvSpPr>
          <p:spPr>
            <a:xfrm>
              <a:off x="5481675" y="4993375"/>
              <a:ext cx="8725" cy="1000"/>
            </a:xfrm>
            <a:custGeom>
              <a:avLst/>
              <a:gdLst/>
              <a:ahLst/>
              <a:cxnLst/>
              <a:rect l="l" t="t" r="r" b="b"/>
              <a:pathLst>
                <a:path w="349" h="40" fill="none" extrusionOk="0">
                  <a:moveTo>
                    <a:pt x="348" y="0"/>
                  </a:moveTo>
                  <a:lnTo>
                    <a:pt x="348" y="0"/>
                  </a:lnTo>
                  <a:lnTo>
                    <a:pt x="175" y="2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75" y="20"/>
                  </a:lnTo>
                  <a:lnTo>
                    <a:pt x="34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14"/>
            <p:cNvSpPr/>
            <p:nvPr/>
          </p:nvSpPr>
          <p:spPr>
            <a:xfrm>
              <a:off x="5490375" y="499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14"/>
            <p:cNvSpPr/>
            <p:nvPr/>
          </p:nvSpPr>
          <p:spPr>
            <a:xfrm>
              <a:off x="5616300" y="498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14"/>
            <p:cNvSpPr/>
            <p:nvPr/>
          </p:nvSpPr>
          <p:spPr>
            <a:xfrm>
              <a:off x="5617275" y="4980825"/>
              <a:ext cx="30425" cy="5325"/>
            </a:xfrm>
            <a:custGeom>
              <a:avLst/>
              <a:gdLst/>
              <a:ahLst/>
              <a:cxnLst/>
              <a:rect l="l" t="t" r="r" b="b"/>
              <a:pathLst>
                <a:path w="1217" h="213" fill="none" extrusionOk="0">
                  <a:moveTo>
                    <a:pt x="1216" y="1"/>
                  </a:moveTo>
                  <a:lnTo>
                    <a:pt x="1216" y="1"/>
                  </a:lnTo>
                  <a:lnTo>
                    <a:pt x="927" y="20"/>
                  </a:lnTo>
                  <a:lnTo>
                    <a:pt x="637" y="39"/>
                  </a:lnTo>
                  <a:lnTo>
                    <a:pt x="329" y="116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29" y="116"/>
                  </a:lnTo>
                  <a:lnTo>
                    <a:pt x="637" y="39"/>
                  </a:lnTo>
                  <a:lnTo>
                    <a:pt x="927" y="20"/>
                  </a:lnTo>
                  <a:lnTo>
                    <a:pt x="121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14"/>
            <p:cNvSpPr/>
            <p:nvPr/>
          </p:nvSpPr>
          <p:spPr>
            <a:xfrm>
              <a:off x="5647675" y="49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14"/>
            <p:cNvSpPr/>
            <p:nvPr/>
          </p:nvSpPr>
          <p:spPr>
            <a:xfrm>
              <a:off x="6118625" y="5243800"/>
              <a:ext cx="108575" cy="76750"/>
            </a:xfrm>
            <a:custGeom>
              <a:avLst/>
              <a:gdLst/>
              <a:ahLst/>
              <a:cxnLst/>
              <a:rect l="l" t="t" r="r" b="b"/>
              <a:pathLst>
                <a:path w="4343" h="3070" extrusionOk="0">
                  <a:moveTo>
                    <a:pt x="0" y="3050"/>
                  </a:move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50"/>
                  </a:lnTo>
                  <a:close/>
                  <a:moveTo>
                    <a:pt x="0" y="3031"/>
                  </a:move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31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19" y="3012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close/>
                  <a:moveTo>
                    <a:pt x="1660" y="2027"/>
                  </a:move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97" y="2857"/>
                  </a:lnTo>
                  <a:lnTo>
                    <a:pt x="193" y="2722"/>
                  </a:lnTo>
                  <a:lnTo>
                    <a:pt x="290" y="2606"/>
                  </a:lnTo>
                  <a:lnTo>
                    <a:pt x="386" y="2510"/>
                  </a:lnTo>
                  <a:lnTo>
                    <a:pt x="483" y="2413"/>
                  </a:lnTo>
                  <a:lnTo>
                    <a:pt x="598" y="2336"/>
                  </a:lnTo>
                  <a:lnTo>
                    <a:pt x="830" y="2201"/>
                  </a:lnTo>
                  <a:lnTo>
                    <a:pt x="1062" y="2124"/>
                  </a:lnTo>
                  <a:lnTo>
                    <a:pt x="1274" y="2066"/>
                  </a:lnTo>
                  <a:lnTo>
                    <a:pt x="1486" y="2047"/>
                  </a:lnTo>
                  <a:lnTo>
                    <a:pt x="1660" y="2027"/>
                  </a:lnTo>
                  <a:close/>
                  <a:moveTo>
                    <a:pt x="1698" y="2027"/>
                  </a:move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close/>
                  <a:moveTo>
                    <a:pt x="2007" y="2027"/>
                  </a:move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close/>
                  <a:moveTo>
                    <a:pt x="4343" y="1"/>
                  </a:move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65" y="1776"/>
                  </a:lnTo>
                  <a:lnTo>
                    <a:pt x="2123" y="1564"/>
                  </a:lnTo>
                  <a:lnTo>
                    <a:pt x="2220" y="1371"/>
                  </a:lnTo>
                  <a:lnTo>
                    <a:pt x="2316" y="1178"/>
                  </a:lnTo>
                  <a:lnTo>
                    <a:pt x="2432" y="1004"/>
                  </a:lnTo>
                  <a:lnTo>
                    <a:pt x="2548" y="850"/>
                  </a:lnTo>
                  <a:lnTo>
                    <a:pt x="2702" y="696"/>
                  </a:lnTo>
                  <a:lnTo>
                    <a:pt x="2837" y="560"/>
                  </a:lnTo>
                  <a:lnTo>
                    <a:pt x="3011" y="425"/>
                  </a:lnTo>
                  <a:lnTo>
                    <a:pt x="3165" y="309"/>
                  </a:lnTo>
                  <a:lnTo>
                    <a:pt x="3339" y="213"/>
                  </a:lnTo>
                  <a:lnTo>
                    <a:pt x="3513" y="136"/>
                  </a:lnTo>
                  <a:lnTo>
                    <a:pt x="3706" y="78"/>
                  </a:lnTo>
                  <a:lnTo>
                    <a:pt x="3879" y="39"/>
                  </a:lnTo>
                  <a:lnTo>
                    <a:pt x="4072" y="1"/>
                  </a:lnTo>
                  <a:lnTo>
                    <a:pt x="4265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14"/>
            <p:cNvSpPr/>
            <p:nvPr/>
          </p:nvSpPr>
          <p:spPr>
            <a:xfrm>
              <a:off x="6118625" y="5320050"/>
              <a:ext cx="0" cy="500"/>
            </a:xfrm>
            <a:custGeom>
              <a:avLst/>
              <a:gdLst/>
              <a:ahLst/>
              <a:cxnLst/>
              <a:rect l="l" t="t" r="r" b="b"/>
              <a:pathLst>
                <a:path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14"/>
            <p:cNvSpPr/>
            <p:nvPr/>
          </p:nvSpPr>
          <p:spPr>
            <a:xfrm>
              <a:off x="6118625" y="5319550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14"/>
            <p:cNvSpPr/>
            <p:nvPr/>
          </p:nvSpPr>
          <p:spPr>
            <a:xfrm>
              <a:off x="6119100" y="53190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14"/>
            <p:cNvSpPr/>
            <p:nvPr/>
          </p:nvSpPr>
          <p:spPr>
            <a:xfrm>
              <a:off x="6119100" y="53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14"/>
            <p:cNvSpPr/>
            <p:nvPr/>
          </p:nvSpPr>
          <p:spPr>
            <a:xfrm>
              <a:off x="6119100" y="5294475"/>
              <a:ext cx="41025" cy="24625"/>
            </a:xfrm>
            <a:custGeom>
              <a:avLst/>
              <a:gdLst/>
              <a:ahLst/>
              <a:cxnLst/>
              <a:rect l="l" t="t" r="r" b="b"/>
              <a:pathLst>
                <a:path w="1641" h="985" fill="none" extrusionOk="0">
                  <a:moveTo>
                    <a:pt x="1641" y="0"/>
                  </a:moveTo>
                  <a:lnTo>
                    <a:pt x="1641" y="0"/>
                  </a:lnTo>
                  <a:lnTo>
                    <a:pt x="1467" y="20"/>
                  </a:lnTo>
                  <a:lnTo>
                    <a:pt x="1255" y="39"/>
                  </a:lnTo>
                  <a:lnTo>
                    <a:pt x="1043" y="97"/>
                  </a:lnTo>
                  <a:lnTo>
                    <a:pt x="811" y="174"/>
                  </a:lnTo>
                  <a:lnTo>
                    <a:pt x="579" y="309"/>
                  </a:lnTo>
                  <a:lnTo>
                    <a:pt x="464" y="386"/>
                  </a:lnTo>
                  <a:lnTo>
                    <a:pt x="367" y="483"/>
                  </a:lnTo>
                  <a:lnTo>
                    <a:pt x="271" y="579"/>
                  </a:lnTo>
                  <a:lnTo>
                    <a:pt x="174" y="695"/>
                  </a:lnTo>
                  <a:lnTo>
                    <a:pt x="78" y="830"/>
                  </a:lnTo>
                  <a:lnTo>
                    <a:pt x="0" y="985"/>
                  </a:lnTo>
                  <a:lnTo>
                    <a:pt x="0" y="985"/>
                  </a:lnTo>
                  <a:lnTo>
                    <a:pt x="78" y="830"/>
                  </a:lnTo>
                  <a:lnTo>
                    <a:pt x="174" y="695"/>
                  </a:lnTo>
                  <a:lnTo>
                    <a:pt x="271" y="579"/>
                  </a:lnTo>
                  <a:lnTo>
                    <a:pt x="367" y="483"/>
                  </a:lnTo>
                  <a:lnTo>
                    <a:pt x="464" y="386"/>
                  </a:lnTo>
                  <a:lnTo>
                    <a:pt x="579" y="309"/>
                  </a:lnTo>
                  <a:lnTo>
                    <a:pt x="811" y="174"/>
                  </a:lnTo>
                  <a:lnTo>
                    <a:pt x="1043" y="97"/>
                  </a:lnTo>
                  <a:lnTo>
                    <a:pt x="1255" y="39"/>
                  </a:lnTo>
                  <a:lnTo>
                    <a:pt x="1467" y="20"/>
                  </a:lnTo>
                  <a:lnTo>
                    <a:pt x="164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14"/>
            <p:cNvSpPr/>
            <p:nvPr/>
          </p:nvSpPr>
          <p:spPr>
            <a:xfrm>
              <a:off x="6161075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14"/>
            <p:cNvSpPr/>
            <p:nvPr/>
          </p:nvSpPr>
          <p:spPr>
            <a:xfrm>
              <a:off x="6168800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14"/>
            <p:cNvSpPr/>
            <p:nvPr/>
          </p:nvSpPr>
          <p:spPr>
            <a:xfrm>
              <a:off x="6227175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14"/>
            <p:cNvSpPr/>
            <p:nvPr/>
          </p:nvSpPr>
          <p:spPr>
            <a:xfrm>
              <a:off x="6168800" y="5243800"/>
              <a:ext cx="56475" cy="49725"/>
            </a:xfrm>
            <a:custGeom>
              <a:avLst/>
              <a:gdLst/>
              <a:ahLst/>
              <a:cxnLst/>
              <a:rect l="l" t="t" r="r" b="b"/>
              <a:pathLst>
                <a:path w="2259" h="1989" fill="none" extrusionOk="0">
                  <a:moveTo>
                    <a:pt x="2258" y="1"/>
                  </a:moveTo>
                  <a:lnTo>
                    <a:pt x="2258" y="1"/>
                  </a:lnTo>
                  <a:lnTo>
                    <a:pt x="2065" y="1"/>
                  </a:lnTo>
                  <a:lnTo>
                    <a:pt x="1872" y="39"/>
                  </a:lnTo>
                  <a:lnTo>
                    <a:pt x="1699" y="78"/>
                  </a:lnTo>
                  <a:lnTo>
                    <a:pt x="1506" y="136"/>
                  </a:lnTo>
                  <a:lnTo>
                    <a:pt x="1332" y="213"/>
                  </a:lnTo>
                  <a:lnTo>
                    <a:pt x="1158" y="309"/>
                  </a:lnTo>
                  <a:lnTo>
                    <a:pt x="1004" y="425"/>
                  </a:lnTo>
                  <a:lnTo>
                    <a:pt x="830" y="560"/>
                  </a:lnTo>
                  <a:lnTo>
                    <a:pt x="695" y="696"/>
                  </a:lnTo>
                  <a:lnTo>
                    <a:pt x="541" y="850"/>
                  </a:lnTo>
                  <a:lnTo>
                    <a:pt x="425" y="1004"/>
                  </a:lnTo>
                  <a:lnTo>
                    <a:pt x="309" y="1178"/>
                  </a:lnTo>
                  <a:lnTo>
                    <a:pt x="213" y="1371"/>
                  </a:lnTo>
                  <a:lnTo>
                    <a:pt x="116" y="1564"/>
                  </a:lnTo>
                  <a:lnTo>
                    <a:pt x="58" y="1776"/>
                  </a:lnTo>
                  <a:lnTo>
                    <a:pt x="0" y="1989"/>
                  </a:lnTo>
                  <a:lnTo>
                    <a:pt x="0" y="1989"/>
                  </a:lnTo>
                  <a:lnTo>
                    <a:pt x="58" y="1776"/>
                  </a:lnTo>
                  <a:lnTo>
                    <a:pt x="116" y="1564"/>
                  </a:lnTo>
                  <a:lnTo>
                    <a:pt x="213" y="1371"/>
                  </a:lnTo>
                  <a:lnTo>
                    <a:pt x="309" y="1178"/>
                  </a:lnTo>
                  <a:lnTo>
                    <a:pt x="425" y="1004"/>
                  </a:lnTo>
                  <a:lnTo>
                    <a:pt x="541" y="850"/>
                  </a:lnTo>
                  <a:lnTo>
                    <a:pt x="695" y="696"/>
                  </a:lnTo>
                  <a:lnTo>
                    <a:pt x="830" y="560"/>
                  </a:lnTo>
                  <a:lnTo>
                    <a:pt x="1004" y="425"/>
                  </a:lnTo>
                  <a:lnTo>
                    <a:pt x="1158" y="309"/>
                  </a:lnTo>
                  <a:lnTo>
                    <a:pt x="1332" y="213"/>
                  </a:lnTo>
                  <a:lnTo>
                    <a:pt x="1506" y="136"/>
                  </a:lnTo>
                  <a:lnTo>
                    <a:pt x="1699" y="78"/>
                  </a:lnTo>
                  <a:lnTo>
                    <a:pt x="1872" y="39"/>
                  </a:lnTo>
                  <a:lnTo>
                    <a:pt x="2065" y="1"/>
                  </a:lnTo>
                  <a:lnTo>
                    <a:pt x="225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14"/>
            <p:cNvSpPr/>
            <p:nvPr/>
          </p:nvSpPr>
          <p:spPr>
            <a:xfrm>
              <a:off x="6225250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14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extrusionOk="0">
                  <a:moveTo>
                    <a:pt x="19514" y="1"/>
                  </a:move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14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fill="none" extrusionOk="0">
                  <a:moveTo>
                    <a:pt x="19842" y="1"/>
                  </a:moveTo>
                  <a:lnTo>
                    <a:pt x="19842" y="1"/>
                  </a:lnTo>
                  <a:lnTo>
                    <a:pt x="19514" y="1"/>
                  </a:ln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56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185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44" y="8590"/>
                  </a:lnTo>
                  <a:lnTo>
                    <a:pt x="2034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lnTo>
                    <a:pt x="1984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14"/>
            <p:cNvSpPr/>
            <p:nvPr/>
          </p:nvSpPr>
          <p:spPr>
            <a:xfrm>
              <a:off x="4902175" y="4454400"/>
              <a:ext cx="465650" cy="177100"/>
            </a:xfrm>
            <a:custGeom>
              <a:avLst/>
              <a:gdLst/>
              <a:ahLst/>
              <a:cxnLst/>
              <a:rect l="l" t="t" r="r" b="b"/>
              <a:pathLst>
                <a:path w="18626" h="7084" extrusionOk="0">
                  <a:moveTo>
                    <a:pt x="1776" y="5520"/>
                  </a:moveTo>
                  <a:lnTo>
                    <a:pt x="1776" y="5520"/>
                  </a:lnTo>
                  <a:lnTo>
                    <a:pt x="1487" y="5540"/>
                  </a:lnTo>
                  <a:lnTo>
                    <a:pt x="1197" y="5598"/>
                  </a:lnTo>
                  <a:lnTo>
                    <a:pt x="1043" y="5636"/>
                  </a:lnTo>
                  <a:lnTo>
                    <a:pt x="908" y="5675"/>
                  </a:lnTo>
                  <a:lnTo>
                    <a:pt x="753" y="5752"/>
                  </a:lnTo>
                  <a:lnTo>
                    <a:pt x="618" y="5829"/>
                  </a:lnTo>
                  <a:lnTo>
                    <a:pt x="483" y="5906"/>
                  </a:lnTo>
                  <a:lnTo>
                    <a:pt x="367" y="6022"/>
                  </a:lnTo>
                  <a:lnTo>
                    <a:pt x="271" y="6138"/>
                  </a:lnTo>
                  <a:lnTo>
                    <a:pt x="174" y="6292"/>
                  </a:lnTo>
                  <a:lnTo>
                    <a:pt x="116" y="6447"/>
                  </a:lnTo>
                  <a:lnTo>
                    <a:pt x="58" y="6640"/>
                  </a:lnTo>
                  <a:lnTo>
                    <a:pt x="20" y="6852"/>
                  </a:lnTo>
                  <a:lnTo>
                    <a:pt x="1" y="7084"/>
                  </a:lnTo>
                  <a:lnTo>
                    <a:pt x="1" y="7084"/>
                  </a:lnTo>
                  <a:lnTo>
                    <a:pt x="20" y="6852"/>
                  </a:lnTo>
                  <a:lnTo>
                    <a:pt x="58" y="6640"/>
                  </a:lnTo>
                  <a:lnTo>
                    <a:pt x="116" y="6447"/>
                  </a:lnTo>
                  <a:lnTo>
                    <a:pt x="174" y="6292"/>
                  </a:lnTo>
                  <a:lnTo>
                    <a:pt x="271" y="6138"/>
                  </a:lnTo>
                  <a:lnTo>
                    <a:pt x="367" y="6022"/>
                  </a:lnTo>
                  <a:lnTo>
                    <a:pt x="483" y="5906"/>
                  </a:lnTo>
                  <a:lnTo>
                    <a:pt x="618" y="5829"/>
                  </a:lnTo>
                  <a:lnTo>
                    <a:pt x="753" y="5752"/>
                  </a:lnTo>
                  <a:lnTo>
                    <a:pt x="908" y="5675"/>
                  </a:lnTo>
                  <a:lnTo>
                    <a:pt x="1043" y="5636"/>
                  </a:lnTo>
                  <a:lnTo>
                    <a:pt x="1197" y="5598"/>
                  </a:lnTo>
                  <a:lnTo>
                    <a:pt x="1487" y="5540"/>
                  </a:lnTo>
                  <a:lnTo>
                    <a:pt x="1776" y="5520"/>
                  </a:lnTo>
                  <a:close/>
                  <a:moveTo>
                    <a:pt x="1834" y="5520"/>
                  </a:move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close/>
                  <a:moveTo>
                    <a:pt x="8358" y="4903"/>
                  </a:moveTo>
                  <a:lnTo>
                    <a:pt x="8358" y="4903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03"/>
                  </a:lnTo>
                  <a:close/>
                  <a:moveTo>
                    <a:pt x="8377" y="4864"/>
                  </a:moveTo>
                  <a:lnTo>
                    <a:pt x="8377" y="4864"/>
                  </a:lnTo>
                  <a:lnTo>
                    <a:pt x="8377" y="4884"/>
                  </a:lnTo>
                  <a:lnTo>
                    <a:pt x="8377" y="4884"/>
                  </a:lnTo>
                  <a:lnTo>
                    <a:pt x="8377" y="4864"/>
                  </a:lnTo>
                  <a:close/>
                  <a:moveTo>
                    <a:pt x="15306" y="4324"/>
                  </a:move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close/>
                  <a:moveTo>
                    <a:pt x="5656" y="3938"/>
                  </a:moveTo>
                  <a:lnTo>
                    <a:pt x="5656" y="3938"/>
                  </a:lnTo>
                  <a:lnTo>
                    <a:pt x="5289" y="3957"/>
                  </a:lnTo>
                  <a:lnTo>
                    <a:pt x="4903" y="4015"/>
                  </a:lnTo>
                  <a:lnTo>
                    <a:pt x="4710" y="4073"/>
                  </a:lnTo>
                  <a:lnTo>
                    <a:pt x="4517" y="4131"/>
                  </a:lnTo>
                  <a:lnTo>
                    <a:pt x="4324" y="4208"/>
                  </a:lnTo>
                  <a:lnTo>
                    <a:pt x="4112" y="4285"/>
                  </a:lnTo>
                  <a:lnTo>
                    <a:pt x="3919" y="4382"/>
                  </a:lnTo>
                  <a:lnTo>
                    <a:pt x="3706" y="4517"/>
                  </a:lnTo>
                  <a:lnTo>
                    <a:pt x="3513" y="4652"/>
                  </a:lnTo>
                  <a:lnTo>
                    <a:pt x="3301" y="4787"/>
                  </a:lnTo>
                  <a:lnTo>
                    <a:pt x="3089" y="4961"/>
                  </a:lnTo>
                  <a:lnTo>
                    <a:pt x="2896" y="5154"/>
                  </a:lnTo>
                  <a:lnTo>
                    <a:pt x="2683" y="5366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683" y="5366"/>
                  </a:lnTo>
                  <a:lnTo>
                    <a:pt x="2896" y="5154"/>
                  </a:lnTo>
                  <a:lnTo>
                    <a:pt x="3089" y="4961"/>
                  </a:lnTo>
                  <a:lnTo>
                    <a:pt x="3301" y="4787"/>
                  </a:lnTo>
                  <a:lnTo>
                    <a:pt x="3513" y="4652"/>
                  </a:lnTo>
                  <a:lnTo>
                    <a:pt x="3706" y="4517"/>
                  </a:lnTo>
                  <a:lnTo>
                    <a:pt x="3919" y="4382"/>
                  </a:lnTo>
                  <a:lnTo>
                    <a:pt x="4112" y="4285"/>
                  </a:lnTo>
                  <a:lnTo>
                    <a:pt x="4324" y="4208"/>
                  </a:lnTo>
                  <a:lnTo>
                    <a:pt x="4517" y="4131"/>
                  </a:lnTo>
                  <a:lnTo>
                    <a:pt x="4710" y="4073"/>
                  </a:lnTo>
                  <a:lnTo>
                    <a:pt x="4903" y="4015"/>
                  </a:lnTo>
                  <a:lnTo>
                    <a:pt x="5289" y="3957"/>
                  </a:lnTo>
                  <a:lnTo>
                    <a:pt x="5656" y="3938"/>
                  </a:lnTo>
                  <a:close/>
                  <a:moveTo>
                    <a:pt x="5675" y="3938"/>
                  </a:move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620" y="2953"/>
                  </a:lnTo>
                  <a:lnTo>
                    <a:pt x="11407" y="2953"/>
                  </a:lnTo>
                  <a:lnTo>
                    <a:pt x="11195" y="2992"/>
                  </a:lnTo>
                  <a:lnTo>
                    <a:pt x="10983" y="3031"/>
                  </a:lnTo>
                  <a:lnTo>
                    <a:pt x="10770" y="3089"/>
                  </a:lnTo>
                  <a:lnTo>
                    <a:pt x="10558" y="3166"/>
                  </a:lnTo>
                  <a:lnTo>
                    <a:pt x="10326" y="3243"/>
                  </a:lnTo>
                  <a:lnTo>
                    <a:pt x="10114" y="3359"/>
                  </a:lnTo>
                  <a:lnTo>
                    <a:pt x="9902" y="3475"/>
                  </a:lnTo>
                  <a:lnTo>
                    <a:pt x="9690" y="3610"/>
                  </a:lnTo>
                  <a:lnTo>
                    <a:pt x="9458" y="3764"/>
                  </a:lnTo>
                  <a:lnTo>
                    <a:pt x="9246" y="3938"/>
                  </a:lnTo>
                  <a:lnTo>
                    <a:pt x="9033" y="4131"/>
                  </a:lnTo>
                  <a:lnTo>
                    <a:pt x="8821" y="4343"/>
                  </a:lnTo>
                  <a:lnTo>
                    <a:pt x="8609" y="4594"/>
                  </a:lnTo>
                  <a:lnTo>
                    <a:pt x="8396" y="4845"/>
                  </a:lnTo>
                  <a:lnTo>
                    <a:pt x="8396" y="4845"/>
                  </a:lnTo>
                  <a:lnTo>
                    <a:pt x="8609" y="4594"/>
                  </a:lnTo>
                  <a:lnTo>
                    <a:pt x="8821" y="4343"/>
                  </a:lnTo>
                  <a:lnTo>
                    <a:pt x="9033" y="4131"/>
                  </a:lnTo>
                  <a:lnTo>
                    <a:pt x="9246" y="3938"/>
                  </a:lnTo>
                  <a:lnTo>
                    <a:pt x="9458" y="3764"/>
                  </a:lnTo>
                  <a:lnTo>
                    <a:pt x="9690" y="3610"/>
                  </a:lnTo>
                  <a:lnTo>
                    <a:pt x="9902" y="3475"/>
                  </a:lnTo>
                  <a:lnTo>
                    <a:pt x="10114" y="3359"/>
                  </a:lnTo>
                  <a:lnTo>
                    <a:pt x="10326" y="3243"/>
                  </a:lnTo>
                  <a:lnTo>
                    <a:pt x="10558" y="3166"/>
                  </a:lnTo>
                  <a:lnTo>
                    <a:pt x="10770" y="3089"/>
                  </a:lnTo>
                  <a:lnTo>
                    <a:pt x="10983" y="3031"/>
                  </a:lnTo>
                  <a:lnTo>
                    <a:pt x="11195" y="2992"/>
                  </a:lnTo>
                  <a:lnTo>
                    <a:pt x="11407" y="2953"/>
                  </a:lnTo>
                  <a:lnTo>
                    <a:pt x="11620" y="2953"/>
                  </a:lnTo>
                  <a:lnTo>
                    <a:pt x="11832" y="2934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close/>
                  <a:moveTo>
                    <a:pt x="18626" y="0"/>
                  </a:moveTo>
                  <a:lnTo>
                    <a:pt x="18626" y="0"/>
                  </a:lnTo>
                  <a:lnTo>
                    <a:pt x="18626" y="0"/>
                  </a:lnTo>
                  <a:lnTo>
                    <a:pt x="18259" y="97"/>
                  </a:lnTo>
                  <a:lnTo>
                    <a:pt x="17912" y="232"/>
                  </a:lnTo>
                  <a:lnTo>
                    <a:pt x="17584" y="386"/>
                  </a:lnTo>
                  <a:lnTo>
                    <a:pt x="17275" y="579"/>
                  </a:lnTo>
                  <a:lnTo>
                    <a:pt x="16985" y="772"/>
                  </a:lnTo>
                  <a:lnTo>
                    <a:pt x="16696" y="985"/>
                  </a:lnTo>
                  <a:lnTo>
                    <a:pt x="16445" y="1236"/>
                  </a:lnTo>
                  <a:lnTo>
                    <a:pt x="16213" y="1487"/>
                  </a:lnTo>
                  <a:lnTo>
                    <a:pt x="16001" y="1757"/>
                  </a:lnTo>
                  <a:lnTo>
                    <a:pt x="15808" y="2046"/>
                  </a:lnTo>
                  <a:lnTo>
                    <a:pt x="15654" y="2336"/>
                  </a:lnTo>
                  <a:lnTo>
                    <a:pt x="15518" y="2645"/>
                  </a:lnTo>
                  <a:lnTo>
                    <a:pt x="15422" y="2953"/>
                  </a:lnTo>
                  <a:lnTo>
                    <a:pt x="15345" y="3262"/>
                  </a:lnTo>
                  <a:lnTo>
                    <a:pt x="15287" y="3590"/>
                  </a:lnTo>
                  <a:lnTo>
                    <a:pt x="15268" y="3918"/>
                  </a:lnTo>
                  <a:lnTo>
                    <a:pt x="15268" y="3918"/>
                  </a:lnTo>
                  <a:lnTo>
                    <a:pt x="15287" y="3590"/>
                  </a:lnTo>
                  <a:lnTo>
                    <a:pt x="15345" y="3262"/>
                  </a:lnTo>
                  <a:lnTo>
                    <a:pt x="15422" y="2953"/>
                  </a:lnTo>
                  <a:lnTo>
                    <a:pt x="15518" y="2645"/>
                  </a:lnTo>
                  <a:lnTo>
                    <a:pt x="15654" y="2336"/>
                  </a:lnTo>
                  <a:lnTo>
                    <a:pt x="15808" y="2046"/>
                  </a:lnTo>
                  <a:lnTo>
                    <a:pt x="16001" y="1757"/>
                  </a:lnTo>
                  <a:lnTo>
                    <a:pt x="16213" y="1487"/>
                  </a:lnTo>
                  <a:lnTo>
                    <a:pt x="16445" y="1236"/>
                  </a:lnTo>
                  <a:lnTo>
                    <a:pt x="16696" y="985"/>
                  </a:lnTo>
                  <a:lnTo>
                    <a:pt x="16985" y="772"/>
                  </a:lnTo>
                  <a:lnTo>
                    <a:pt x="17275" y="579"/>
                  </a:lnTo>
                  <a:lnTo>
                    <a:pt x="17584" y="386"/>
                  </a:lnTo>
                  <a:lnTo>
                    <a:pt x="17912" y="232"/>
                  </a:lnTo>
                  <a:lnTo>
                    <a:pt x="18259" y="97"/>
                  </a:lnTo>
                  <a:lnTo>
                    <a:pt x="18626" y="0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14"/>
            <p:cNvSpPr/>
            <p:nvPr/>
          </p:nvSpPr>
          <p:spPr>
            <a:xfrm>
              <a:off x="4902175" y="4592400"/>
              <a:ext cx="44425" cy="39100"/>
            </a:xfrm>
            <a:custGeom>
              <a:avLst/>
              <a:gdLst/>
              <a:ahLst/>
              <a:cxnLst/>
              <a:rect l="l" t="t" r="r" b="b"/>
              <a:pathLst>
                <a:path w="1777" h="1564" fill="none" extrusionOk="0">
                  <a:moveTo>
                    <a:pt x="1776" y="0"/>
                  </a:moveTo>
                  <a:lnTo>
                    <a:pt x="1776" y="0"/>
                  </a:lnTo>
                  <a:lnTo>
                    <a:pt x="1487" y="20"/>
                  </a:lnTo>
                  <a:lnTo>
                    <a:pt x="1197" y="78"/>
                  </a:lnTo>
                  <a:lnTo>
                    <a:pt x="1043" y="116"/>
                  </a:lnTo>
                  <a:lnTo>
                    <a:pt x="908" y="155"/>
                  </a:lnTo>
                  <a:lnTo>
                    <a:pt x="753" y="232"/>
                  </a:lnTo>
                  <a:lnTo>
                    <a:pt x="618" y="309"/>
                  </a:lnTo>
                  <a:lnTo>
                    <a:pt x="483" y="386"/>
                  </a:lnTo>
                  <a:lnTo>
                    <a:pt x="367" y="502"/>
                  </a:lnTo>
                  <a:lnTo>
                    <a:pt x="271" y="618"/>
                  </a:lnTo>
                  <a:lnTo>
                    <a:pt x="174" y="772"/>
                  </a:lnTo>
                  <a:lnTo>
                    <a:pt x="116" y="927"/>
                  </a:lnTo>
                  <a:lnTo>
                    <a:pt x="58" y="1120"/>
                  </a:lnTo>
                  <a:lnTo>
                    <a:pt x="20" y="1332"/>
                  </a:lnTo>
                  <a:lnTo>
                    <a:pt x="1" y="1564"/>
                  </a:lnTo>
                  <a:lnTo>
                    <a:pt x="1" y="1564"/>
                  </a:lnTo>
                  <a:lnTo>
                    <a:pt x="20" y="1332"/>
                  </a:lnTo>
                  <a:lnTo>
                    <a:pt x="58" y="1120"/>
                  </a:lnTo>
                  <a:lnTo>
                    <a:pt x="116" y="927"/>
                  </a:lnTo>
                  <a:lnTo>
                    <a:pt x="174" y="772"/>
                  </a:lnTo>
                  <a:lnTo>
                    <a:pt x="271" y="618"/>
                  </a:lnTo>
                  <a:lnTo>
                    <a:pt x="367" y="502"/>
                  </a:lnTo>
                  <a:lnTo>
                    <a:pt x="483" y="386"/>
                  </a:lnTo>
                  <a:lnTo>
                    <a:pt x="618" y="309"/>
                  </a:lnTo>
                  <a:lnTo>
                    <a:pt x="753" y="232"/>
                  </a:lnTo>
                  <a:lnTo>
                    <a:pt x="908" y="155"/>
                  </a:lnTo>
                  <a:lnTo>
                    <a:pt x="1043" y="116"/>
                  </a:lnTo>
                  <a:lnTo>
                    <a:pt x="1197" y="78"/>
                  </a:lnTo>
                  <a:lnTo>
                    <a:pt x="1487" y="20"/>
                  </a:lnTo>
                  <a:lnTo>
                    <a:pt x="177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14"/>
            <p:cNvSpPr/>
            <p:nvPr/>
          </p:nvSpPr>
          <p:spPr>
            <a:xfrm>
              <a:off x="4948025" y="459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14"/>
            <p:cNvSpPr/>
            <p:nvPr/>
          </p:nvSpPr>
          <p:spPr>
            <a:xfrm>
              <a:off x="5111100" y="45769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14"/>
            <p:cNvSpPr/>
            <p:nvPr/>
          </p:nvSpPr>
          <p:spPr>
            <a:xfrm>
              <a:off x="5111600" y="45760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14"/>
            <p:cNvSpPr/>
            <p:nvPr/>
          </p:nvSpPr>
          <p:spPr>
            <a:xfrm>
              <a:off x="5284825" y="456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14"/>
            <p:cNvSpPr/>
            <p:nvPr/>
          </p:nvSpPr>
          <p:spPr>
            <a:xfrm>
              <a:off x="4964425" y="4552825"/>
              <a:ext cx="79150" cy="41050"/>
            </a:xfrm>
            <a:custGeom>
              <a:avLst/>
              <a:gdLst/>
              <a:ahLst/>
              <a:cxnLst/>
              <a:rect l="l" t="t" r="r" b="b"/>
              <a:pathLst>
                <a:path w="3166" h="1642" fill="none" extrusionOk="0">
                  <a:moveTo>
                    <a:pt x="3166" y="1"/>
                  </a:moveTo>
                  <a:lnTo>
                    <a:pt x="3166" y="1"/>
                  </a:lnTo>
                  <a:lnTo>
                    <a:pt x="2799" y="20"/>
                  </a:lnTo>
                  <a:lnTo>
                    <a:pt x="2413" y="78"/>
                  </a:lnTo>
                  <a:lnTo>
                    <a:pt x="2220" y="136"/>
                  </a:lnTo>
                  <a:lnTo>
                    <a:pt x="2027" y="194"/>
                  </a:lnTo>
                  <a:lnTo>
                    <a:pt x="1834" y="271"/>
                  </a:lnTo>
                  <a:lnTo>
                    <a:pt x="1622" y="348"/>
                  </a:lnTo>
                  <a:lnTo>
                    <a:pt x="1429" y="445"/>
                  </a:lnTo>
                  <a:lnTo>
                    <a:pt x="1216" y="580"/>
                  </a:lnTo>
                  <a:lnTo>
                    <a:pt x="1023" y="715"/>
                  </a:lnTo>
                  <a:lnTo>
                    <a:pt x="811" y="850"/>
                  </a:lnTo>
                  <a:lnTo>
                    <a:pt x="599" y="1024"/>
                  </a:lnTo>
                  <a:lnTo>
                    <a:pt x="406" y="1217"/>
                  </a:lnTo>
                  <a:lnTo>
                    <a:pt x="193" y="1429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193" y="1429"/>
                  </a:lnTo>
                  <a:lnTo>
                    <a:pt x="406" y="1217"/>
                  </a:lnTo>
                  <a:lnTo>
                    <a:pt x="599" y="1024"/>
                  </a:lnTo>
                  <a:lnTo>
                    <a:pt x="811" y="850"/>
                  </a:lnTo>
                  <a:lnTo>
                    <a:pt x="1023" y="715"/>
                  </a:lnTo>
                  <a:lnTo>
                    <a:pt x="1216" y="580"/>
                  </a:lnTo>
                  <a:lnTo>
                    <a:pt x="1429" y="445"/>
                  </a:lnTo>
                  <a:lnTo>
                    <a:pt x="1622" y="348"/>
                  </a:lnTo>
                  <a:lnTo>
                    <a:pt x="1834" y="271"/>
                  </a:lnTo>
                  <a:lnTo>
                    <a:pt x="2027" y="194"/>
                  </a:lnTo>
                  <a:lnTo>
                    <a:pt x="2220" y="136"/>
                  </a:lnTo>
                  <a:lnTo>
                    <a:pt x="2413" y="78"/>
                  </a:lnTo>
                  <a:lnTo>
                    <a:pt x="2799" y="20"/>
                  </a:lnTo>
                  <a:lnTo>
                    <a:pt x="316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14"/>
            <p:cNvSpPr/>
            <p:nvPr/>
          </p:nvSpPr>
          <p:spPr>
            <a:xfrm>
              <a:off x="5044025" y="45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14"/>
            <p:cNvSpPr/>
            <p:nvPr/>
          </p:nvSpPr>
          <p:spPr>
            <a:xfrm>
              <a:off x="5112075" y="4527750"/>
              <a:ext cx="85900" cy="47775"/>
            </a:xfrm>
            <a:custGeom>
              <a:avLst/>
              <a:gdLst/>
              <a:ahLst/>
              <a:cxnLst/>
              <a:rect l="l" t="t" r="r" b="b"/>
              <a:pathLst>
                <a:path w="3436" h="1911" fill="none" extrusionOk="0">
                  <a:moveTo>
                    <a:pt x="3436" y="0"/>
                  </a:moveTo>
                  <a:lnTo>
                    <a:pt x="3436" y="0"/>
                  </a:lnTo>
                  <a:lnTo>
                    <a:pt x="3224" y="19"/>
                  </a:lnTo>
                  <a:lnTo>
                    <a:pt x="3011" y="19"/>
                  </a:lnTo>
                  <a:lnTo>
                    <a:pt x="2799" y="58"/>
                  </a:lnTo>
                  <a:lnTo>
                    <a:pt x="2587" y="97"/>
                  </a:lnTo>
                  <a:lnTo>
                    <a:pt x="2374" y="155"/>
                  </a:lnTo>
                  <a:lnTo>
                    <a:pt x="2162" y="232"/>
                  </a:lnTo>
                  <a:lnTo>
                    <a:pt x="1930" y="309"/>
                  </a:lnTo>
                  <a:lnTo>
                    <a:pt x="1718" y="425"/>
                  </a:lnTo>
                  <a:lnTo>
                    <a:pt x="1506" y="541"/>
                  </a:lnTo>
                  <a:lnTo>
                    <a:pt x="1294" y="676"/>
                  </a:lnTo>
                  <a:lnTo>
                    <a:pt x="1062" y="830"/>
                  </a:lnTo>
                  <a:lnTo>
                    <a:pt x="850" y="1004"/>
                  </a:lnTo>
                  <a:lnTo>
                    <a:pt x="637" y="1197"/>
                  </a:lnTo>
                  <a:lnTo>
                    <a:pt x="425" y="1409"/>
                  </a:lnTo>
                  <a:lnTo>
                    <a:pt x="213" y="1660"/>
                  </a:lnTo>
                  <a:lnTo>
                    <a:pt x="0" y="1911"/>
                  </a:lnTo>
                  <a:lnTo>
                    <a:pt x="0" y="1911"/>
                  </a:lnTo>
                  <a:lnTo>
                    <a:pt x="213" y="1660"/>
                  </a:lnTo>
                  <a:lnTo>
                    <a:pt x="425" y="1409"/>
                  </a:lnTo>
                  <a:lnTo>
                    <a:pt x="637" y="1197"/>
                  </a:lnTo>
                  <a:lnTo>
                    <a:pt x="850" y="1004"/>
                  </a:lnTo>
                  <a:lnTo>
                    <a:pt x="1062" y="830"/>
                  </a:lnTo>
                  <a:lnTo>
                    <a:pt x="1294" y="676"/>
                  </a:lnTo>
                  <a:lnTo>
                    <a:pt x="1506" y="541"/>
                  </a:lnTo>
                  <a:lnTo>
                    <a:pt x="1718" y="425"/>
                  </a:lnTo>
                  <a:lnTo>
                    <a:pt x="1930" y="309"/>
                  </a:lnTo>
                  <a:lnTo>
                    <a:pt x="2162" y="232"/>
                  </a:lnTo>
                  <a:lnTo>
                    <a:pt x="2374" y="155"/>
                  </a:lnTo>
                  <a:lnTo>
                    <a:pt x="2587" y="97"/>
                  </a:lnTo>
                  <a:lnTo>
                    <a:pt x="2799" y="58"/>
                  </a:lnTo>
                  <a:lnTo>
                    <a:pt x="3011" y="19"/>
                  </a:lnTo>
                  <a:lnTo>
                    <a:pt x="3224" y="19"/>
                  </a:lnTo>
                  <a:lnTo>
                    <a:pt x="343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14"/>
            <p:cNvSpPr/>
            <p:nvPr/>
          </p:nvSpPr>
          <p:spPr>
            <a:xfrm>
              <a:off x="5197950" y="452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14"/>
            <p:cNvSpPr/>
            <p:nvPr/>
          </p:nvSpPr>
          <p:spPr>
            <a:xfrm>
              <a:off x="5283850" y="4454400"/>
              <a:ext cx="83975" cy="97975"/>
            </a:xfrm>
            <a:custGeom>
              <a:avLst/>
              <a:gdLst/>
              <a:ahLst/>
              <a:cxnLst/>
              <a:rect l="l" t="t" r="r" b="b"/>
              <a:pathLst>
                <a:path w="3359" h="3919" fill="none" extrusionOk="0">
                  <a:moveTo>
                    <a:pt x="3359" y="0"/>
                  </a:moveTo>
                  <a:lnTo>
                    <a:pt x="3359" y="0"/>
                  </a:lnTo>
                  <a:lnTo>
                    <a:pt x="3359" y="0"/>
                  </a:lnTo>
                  <a:lnTo>
                    <a:pt x="2992" y="97"/>
                  </a:lnTo>
                  <a:lnTo>
                    <a:pt x="2645" y="232"/>
                  </a:lnTo>
                  <a:lnTo>
                    <a:pt x="2317" y="386"/>
                  </a:lnTo>
                  <a:lnTo>
                    <a:pt x="2008" y="579"/>
                  </a:lnTo>
                  <a:lnTo>
                    <a:pt x="1718" y="772"/>
                  </a:lnTo>
                  <a:lnTo>
                    <a:pt x="1429" y="985"/>
                  </a:lnTo>
                  <a:lnTo>
                    <a:pt x="1178" y="1236"/>
                  </a:lnTo>
                  <a:lnTo>
                    <a:pt x="946" y="1487"/>
                  </a:lnTo>
                  <a:lnTo>
                    <a:pt x="734" y="1757"/>
                  </a:lnTo>
                  <a:lnTo>
                    <a:pt x="541" y="2046"/>
                  </a:lnTo>
                  <a:lnTo>
                    <a:pt x="387" y="2336"/>
                  </a:lnTo>
                  <a:lnTo>
                    <a:pt x="251" y="2645"/>
                  </a:lnTo>
                  <a:lnTo>
                    <a:pt x="155" y="2953"/>
                  </a:lnTo>
                  <a:lnTo>
                    <a:pt x="78" y="3262"/>
                  </a:lnTo>
                  <a:lnTo>
                    <a:pt x="20" y="3590"/>
                  </a:lnTo>
                  <a:lnTo>
                    <a:pt x="1" y="3918"/>
                  </a:lnTo>
                  <a:lnTo>
                    <a:pt x="1" y="3918"/>
                  </a:lnTo>
                  <a:lnTo>
                    <a:pt x="20" y="3590"/>
                  </a:lnTo>
                  <a:lnTo>
                    <a:pt x="78" y="3262"/>
                  </a:lnTo>
                  <a:lnTo>
                    <a:pt x="155" y="2953"/>
                  </a:lnTo>
                  <a:lnTo>
                    <a:pt x="251" y="2645"/>
                  </a:lnTo>
                  <a:lnTo>
                    <a:pt x="387" y="2336"/>
                  </a:lnTo>
                  <a:lnTo>
                    <a:pt x="541" y="2046"/>
                  </a:lnTo>
                  <a:lnTo>
                    <a:pt x="734" y="1757"/>
                  </a:lnTo>
                  <a:lnTo>
                    <a:pt x="946" y="1487"/>
                  </a:lnTo>
                  <a:lnTo>
                    <a:pt x="1178" y="1236"/>
                  </a:lnTo>
                  <a:lnTo>
                    <a:pt x="1429" y="985"/>
                  </a:lnTo>
                  <a:lnTo>
                    <a:pt x="1718" y="772"/>
                  </a:lnTo>
                  <a:lnTo>
                    <a:pt x="2008" y="579"/>
                  </a:lnTo>
                  <a:lnTo>
                    <a:pt x="2317" y="386"/>
                  </a:lnTo>
                  <a:lnTo>
                    <a:pt x="2645" y="232"/>
                  </a:lnTo>
                  <a:lnTo>
                    <a:pt x="2992" y="97"/>
                  </a:lnTo>
                  <a:lnTo>
                    <a:pt x="3359" y="0"/>
                  </a:lnTo>
                  <a:lnTo>
                    <a:pt x="335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14"/>
            <p:cNvSpPr/>
            <p:nvPr/>
          </p:nvSpPr>
          <p:spPr>
            <a:xfrm>
              <a:off x="4982275" y="4665250"/>
              <a:ext cx="519700" cy="193525"/>
            </a:xfrm>
            <a:custGeom>
              <a:avLst/>
              <a:gdLst/>
              <a:ahLst/>
              <a:cxnLst/>
              <a:rect l="l" t="t" r="r" b="b"/>
              <a:pathLst>
                <a:path w="20788" h="7741" extrusionOk="0">
                  <a:moveTo>
                    <a:pt x="0" y="7741"/>
                  </a:move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close/>
                  <a:moveTo>
                    <a:pt x="20" y="7741"/>
                  </a:move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39" y="7721"/>
                  </a:lnTo>
                  <a:lnTo>
                    <a:pt x="39" y="7721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36" y="7702"/>
                  </a:move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004" y="7548"/>
                  </a:lnTo>
                  <a:lnTo>
                    <a:pt x="753" y="7567"/>
                  </a:lnTo>
                  <a:lnTo>
                    <a:pt x="464" y="7605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464" y="7605"/>
                  </a:lnTo>
                  <a:lnTo>
                    <a:pt x="753" y="7567"/>
                  </a:lnTo>
                  <a:lnTo>
                    <a:pt x="1004" y="7548"/>
                  </a:lnTo>
                  <a:lnTo>
                    <a:pt x="1178" y="7528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664" y="6235"/>
                  </a:lnTo>
                  <a:lnTo>
                    <a:pt x="2432" y="6274"/>
                  </a:lnTo>
                  <a:lnTo>
                    <a:pt x="2201" y="6351"/>
                  </a:lnTo>
                  <a:lnTo>
                    <a:pt x="1988" y="6467"/>
                  </a:lnTo>
                  <a:lnTo>
                    <a:pt x="1873" y="6544"/>
                  </a:lnTo>
                  <a:lnTo>
                    <a:pt x="1776" y="6640"/>
                  </a:lnTo>
                  <a:lnTo>
                    <a:pt x="1680" y="6737"/>
                  </a:lnTo>
                  <a:lnTo>
                    <a:pt x="1583" y="6853"/>
                  </a:lnTo>
                  <a:lnTo>
                    <a:pt x="1506" y="6988"/>
                  </a:lnTo>
                  <a:lnTo>
                    <a:pt x="1429" y="7142"/>
                  </a:lnTo>
                  <a:lnTo>
                    <a:pt x="1352" y="7316"/>
                  </a:lnTo>
                  <a:lnTo>
                    <a:pt x="1294" y="7490"/>
                  </a:lnTo>
                  <a:lnTo>
                    <a:pt x="1294" y="7490"/>
                  </a:lnTo>
                  <a:lnTo>
                    <a:pt x="1352" y="7316"/>
                  </a:lnTo>
                  <a:lnTo>
                    <a:pt x="1429" y="7142"/>
                  </a:lnTo>
                  <a:lnTo>
                    <a:pt x="1506" y="6988"/>
                  </a:lnTo>
                  <a:lnTo>
                    <a:pt x="1583" y="6853"/>
                  </a:lnTo>
                  <a:lnTo>
                    <a:pt x="1680" y="6737"/>
                  </a:lnTo>
                  <a:lnTo>
                    <a:pt x="1776" y="6640"/>
                  </a:lnTo>
                  <a:lnTo>
                    <a:pt x="1873" y="6544"/>
                  </a:lnTo>
                  <a:lnTo>
                    <a:pt x="1988" y="6467"/>
                  </a:lnTo>
                  <a:lnTo>
                    <a:pt x="2201" y="6351"/>
                  </a:lnTo>
                  <a:lnTo>
                    <a:pt x="2432" y="6274"/>
                  </a:lnTo>
                  <a:lnTo>
                    <a:pt x="2664" y="6235"/>
                  </a:lnTo>
                  <a:lnTo>
                    <a:pt x="2876" y="6216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close/>
                  <a:moveTo>
                    <a:pt x="20749" y="4749"/>
                  </a:move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close/>
                  <a:moveTo>
                    <a:pt x="20787" y="4730"/>
                  </a:move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close/>
                  <a:moveTo>
                    <a:pt x="2703" y="3668"/>
                  </a:moveTo>
                  <a:lnTo>
                    <a:pt x="2703" y="3668"/>
                  </a:lnTo>
                  <a:lnTo>
                    <a:pt x="2703" y="3919"/>
                  </a:lnTo>
                  <a:lnTo>
                    <a:pt x="2741" y="4189"/>
                  </a:lnTo>
                  <a:lnTo>
                    <a:pt x="2799" y="4440"/>
                  </a:lnTo>
                  <a:lnTo>
                    <a:pt x="2857" y="4672"/>
                  </a:lnTo>
                  <a:lnTo>
                    <a:pt x="2934" y="4903"/>
                  </a:lnTo>
                  <a:lnTo>
                    <a:pt x="3011" y="5135"/>
                  </a:lnTo>
                  <a:lnTo>
                    <a:pt x="3204" y="5540"/>
                  </a:lnTo>
                  <a:lnTo>
                    <a:pt x="3397" y="5888"/>
                  </a:lnTo>
                  <a:lnTo>
                    <a:pt x="3552" y="6139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552" y="6139"/>
                  </a:lnTo>
                  <a:lnTo>
                    <a:pt x="3397" y="5888"/>
                  </a:lnTo>
                  <a:lnTo>
                    <a:pt x="3204" y="5540"/>
                  </a:lnTo>
                  <a:lnTo>
                    <a:pt x="3011" y="5135"/>
                  </a:lnTo>
                  <a:lnTo>
                    <a:pt x="2934" y="4903"/>
                  </a:lnTo>
                  <a:lnTo>
                    <a:pt x="2857" y="4672"/>
                  </a:lnTo>
                  <a:lnTo>
                    <a:pt x="2799" y="4440"/>
                  </a:lnTo>
                  <a:lnTo>
                    <a:pt x="2741" y="4189"/>
                  </a:lnTo>
                  <a:lnTo>
                    <a:pt x="2703" y="3919"/>
                  </a:lnTo>
                  <a:lnTo>
                    <a:pt x="2703" y="3668"/>
                  </a:lnTo>
                  <a:close/>
                  <a:moveTo>
                    <a:pt x="7895" y="2510"/>
                  </a:moveTo>
                  <a:lnTo>
                    <a:pt x="7895" y="2510"/>
                  </a:lnTo>
                  <a:lnTo>
                    <a:pt x="7895" y="2529"/>
                  </a:lnTo>
                  <a:lnTo>
                    <a:pt x="7895" y="2529"/>
                  </a:lnTo>
                  <a:lnTo>
                    <a:pt x="7895" y="2510"/>
                  </a:lnTo>
                  <a:close/>
                  <a:moveTo>
                    <a:pt x="3455" y="1892"/>
                  </a:moveTo>
                  <a:lnTo>
                    <a:pt x="3455" y="1892"/>
                  </a:lnTo>
                  <a:lnTo>
                    <a:pt x="3436" y="1912"/>
                  </a:lnTo>
                  <a:lnTo>
                    <a:pt x="3436" y="1912"/>
                  </a:lnTo>
                  <a:lnTo>
                    <a:pt x="3455" y="1892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806" y="1275"/>
                  </a:lnTo>
                  <a:lnTo>
                    <a:pt x="4613" y="1294"/>
                  </a:lnTo>
                  <a:lnTo>
                    <a:pt x="4420" y="1352"/>
                  </a:lnTo>
                  <a:lnTo>
                    <a:pt x="4227" y="1410"/>
                  </a:lnTo>
                  <a:lnTo>
                    <a:pt x="4034" y="1487"/>
                  </a:lnTo>
                  <a:lnTo>
                    <a:pt x="3841" y="1603"/>
                  </a:lnTo>
                  <a:lnTo>
                    <a:pt x="3648" y="1719"/>
                  </a:lnTo>
                  <a:lnTo>
                    <a:pt x="3475" y="1873"/>
                  </a:lnTo>
                  <a:lnTo>
                    <a:pt x="3475" y="1873"/>
                  </a:lnTo>
                  <a:lnTo>
                    <a:pt x="3648" y="1719"/>
                  </a:lnTo>
                  <a:lnTo>
                    <a:pt x="3841" y="1603"/>
                  </a:lnTo>
                  <a:lnTo>
                    <a:pt x="4034" y="1487"/>
                  </a:lnTo>
                  <a:lnTo>
                    <a:pt x="4227" y="1410"/>
                  </a:lnTo>
                  <a:lnTo>
                    <a:pt x="4420" y="1352"/>
                  </a:lnTo>
                  <a:lnTo>
                    <a:pt x="4613" y="1294"/>
                  </a:lnTo>
                  <a:lnTo>
                    <a:pt x="4806" y="1275"/>
                  </a:lnTo>
                  <a:lnTo>
                    <a:pt x="4999" y="1275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253" y="445"/>
                  </a:lnTo>
                  <a:lnTo>
                    <a:pt x="11041" y="464"/>
                  </a:lnTo>
                  <a:lnTo>
                    <a:pt x="10809" y="503"/>
                  </a:lnTo>
                  <a:lnTo>
                    <a:pt x="10597" y="541"/>
                  </a:lnTo>
                  <a:lnTo>
                    <a:pt x="10365" y="599"/>
                  </a:lnTo>
                  <a:lnTo>
                    <a:pt x="10133" y="676"/>
                  </a:lnTo>
                  <a:lnTo>
                    <a:pt x="9902" y="773"/>
                  </a:lnTo>
                  <a:lnTo>
                    <a:pt x="9689" y="869"/>
                  </a:lnTo>
                  <a:lnTo>
                    <a:pt x="9458" y="1005"/>
                  </a:lnTo>
                  <a:lnTo>
                    <a:pt x="9226" y="1140"/>
                  </a:lnTo>
                  <a:lnTo>
                    <a:pt x="8995" y="1313"/>
                  </a:lnTo>
                  <a:lnTo>
                    <a:pt x="8782" y="1506"/>
                  </a:lnTo>
                  <a:lnTo>
                    <a:pt x="8551" y="1719"/>
                  </a:lnTo>
                  <a:lnTo>
                    <a:pt x="8338" y="1950"/>
                  </a:lnTo>
                  <a:lnTo>
                    <a:pt x="8126" y="2201"/>
                  </a:lnTo>
                  <a:lnTo>
                    <a:pt x="7914" y="2491"/>
                  </a:lnTo>
                  <a:lnTo>
                    <a:pt x="7914" y="2491"/>
                  </a:lnTo>
                  <a:lnTo>
                    <a:pt x="8126" y="2201"/>
                  </a:lnTo>
                  <a:lnTo>
                    <a:pt x="8338" y="1950"/>
                  </a:lnTo>
                  <a:lnTo>
                    <a:pt x="8551" y="1719"/>
                  </a:lnTo>
                  <a:lnTo>
                    <a:pt x="8782" y="1506"/>
                  </a:lnTo>
                  <a:lnTo>
                    <a:pt x="8995" y="1313"/>
                  </a:lnTo>
                  <a:lnTo>
                    <a:pt x="9226" y="1140"/>
                  </a:lnTo>
                  <a:lnTo>
                    <a:pt x="9458" y="1005"/>
                  </a:lnTo>
                  <a:lnTo>
                    <a:pt x="9689" y="869"/>
                  </a:lnTo>
                  <a:lnTo>
                    <a:pt x="9902" y="773"/>
                  </a:lnTo>
                  <a:lnTo>
                    <a:pt x="10133" y="676"/>
                  </a:lnTo>
                  <a:lnTo>
                    <a:pt x="10365" y="599"/>
                  </a:lnTo>
                  <a:lnTo>
                    <a:pt x="10597" y="541"/>
                  </a:lnTo>
                  <a:lnTo>
                    <a:pt x="10809" y="503"/>
                  </a:lnTo>
                  <a:lnTo>
                    <a:pt x="11041" y="464"/>
                  </a:lnTo>
                  <a:lnTo>
                    <a:pt x="11253" y="445"/>
                  </a:lnTo>
                  <a:lnTo>
                    <a:pt x="11465" y="44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6773" y="20"/>
                  </a:lnTo>
                  <a:lnTo>
                    <a:pt x="16406" y="59"/>
                  </a:lnTo>
                  <a:lnTo>
                    <a:pt x="16039" y="155"/>
                  </a:lnTo>
                  <a:lnTo>
                    <a:pt x="15673" y="290"/>
                  </a:lnTo>
                  <a:lnTo>
                    <a:pt x="15306" y="464"/>
                  </a:lnTo>
                  <a:lnTo>
                    <a:pt x="14920" y="676"/>
                  </a:lnTo>
                  <a:lnTo>
                    <a:pt x="14553" y="927"/>
                  </a:lnTo>
                  <a:lnTo>
                    <a:pt x="14187" y="1236"/>
                  </a:lnTo>
                  <a:lnTo>
                    <a:pt x="14187" y="1236"/>
                  </a:lnTo>
                  <a:lnTo>
                    <a:pt x="14553" y="927"/>
                  </a:lnTo>
                  <a:lnTo>
                    <a:pt x="14920" y="676"/>
                  </a:lnTo>
                  <a:lnTo>
                    <a:pt x="15306" y="464"/>
                  </a:lnTo>
                  <a:lnTo>
                    <a:pt x="15673" y="290"/>
                  </a:lnTo>
                  <a:lnTo>
                    <a:pt x="16039" y="155"/>
                  </a:lnTo>
                  <a:lnTo>
                    <a:pt x="16406" y="59"/>
                  </a:lnTo>
                  <a:lnTo>
                    <a:pt x="16773" y="20"/>
                  </a:lnTo>
                  <a:lnTo>
                    <a:pt x="17120" y="1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7120" y="1"/>
                  </a:lnTo>
                  <a:lnTo>
                    <a:pt x="17140" y="1"/>
                  </a:lnTo>
                  <a:lnTo>
                    <a:pt x="17140" y="1"/>
                  </a:lnTo>
                  <a:lnTo>
                    <a:pt x="171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14"/>
            <p:cNvSpPr/>
            <p:nvPr/>
          </p:nvSpPr>
          <p:spPr>
            <a:xfrm>
              <a:off x="4982275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14"/>
            <p:cNvSpPr/>
            <p:nvPr/>
          </p:nvSpPr>
          <p:spPr>
            <a:xfrm>
              <a:off x="4982750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14"/>
            <p:cNvSpPr/>
            <p:nvPr/>
          </p:nvSpPr>
          <p:spPr>
            <a:xfrm>
              <a:off x="4983250" y="4857775"/>
              <a:ext cx="1950" cy="525"/>
            </a:xfrm>
            <a:custGeom>
              <a:avLst/>
              <a:gdLst/>
              <a:ahLst/>
              <a:cxnLst/>
              <a:rect l="l" t="t" r="r" b="b"/>
              <a:pathLst>
                <a:path w="78" h="21" fill="none" extrusionOk="0">
                  <a:moveTo>
                    <a:pt x="77" y="1"/>
                  </a:moveTo>
                  <a:lnTo>
                    <a:pt x="77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14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14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14"/>
            <p:cNvSpPr/>
            <p:nvPr/>
          </p:nvSpPr>
          <p:spPr>
            <a:xfrm>
              <a:off x="4985650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14"/>
            <p:cNvSpPr/>
            <p:nvPr/>
          </p:nvSpPr>
          <p:spPr>
            <a:xfrm>
              <a:off x="4985650" y="4853450"/>
              <a:ext cx="26075" cy="4350"/>
            </a:xfrm>
            <a:custGeom>
              <a:avLst/>
              <a:gdLst/>
              <a:ahLst/>
              <a:cxnLst/>
              <a:rect l="l" t="t" r="r" b="b"/>
              <a:pathLst>
                <a:path w="1043" h="174" fill="none" extrusionOk="0">
                  <a:moveTo>
                    <a:pt x="1043" y="0"/>
                  </a:moveTo>
                  <a:lnTo>
                    <a:pt x="1043" y="0"/>
                  </a:lnTo>
                  <a:lnTo>
                    <a:pt x="869" y="20"/>
                  </a:lnTo>
                  <a:lnTo>
                    <a:pt x="618" y="39"/>
                  </a:lnTo>
                  <a:lnTo>
                    <a:pt x="329" y="77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29" y="77"/>
                  </a:lnTo>
                  <a:lnTo>
                    <a:pt x="618" y="39"/>
                  </a:lnTo>
                  <a:lnTo>
                    <a:pt x="869" y="20"/>
                  </a:lnTo>
                  <a:lnTo>
                    <a:pt x="104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14"/>
            <p:cNvSpPr/>
            <p:nvPr/>
          </p:nvSpPr>
          <p:spPr>
            <a:xfrm>
              <a:off x="5011700" y="485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14"/>
            <p:cNvSpPr/>
            <p:nvPr/>
          </p:nvSpPr>
          <p:spPr>
            <a:xfrm>
              <a:off x="5014600" y="4820625"/>
              <a:ext cx="39600" cy="31875"/>
            </a:xfrm>
            <a:custGeom>
              <a:avLst/>
              <a:gdLst/>
              <a:ahLst/>
              <a:cxnLst/>
              <a:rect l="l" t="t" r="r" b="b"/>
              <a:pathLst>
                <a:path w="1584" h="1275" fill="none" extrusionOk="0">
                  <a:moveTo>
                    <a:pt x="1583" y="1"/>
                  </a:moveTo>
                  <a:lnTo>
                    <a:pt x="1583" y="1"/>
                  </a:lnTo>
                  <a:lnTo>
                    <a:pt x="1371" y="20"/>
                  </a:lnTo>
                  <a:lnTo>
                    <a:pt x="1139" y="59"/>
                  </a:lnTo>
                  <a:lnTo>
                    <a:pt x="908" y="136"/>
                  </a:lnTo>
                  <a:lnTo>
                    <a:pt x="695" y="252"/>
                  </a:lnTo>
                  <a:lnTo>
                    <a:pt x="580" y="329"/>
                  </a:lnTo>
                  <a:lnTo>
                    <a:pt x="483" y="425"/>
                  </a:lnTo>
                  <a:lnTo>
                    <a:pt x="387" y="522"/>
                  </a:lnTo>
                  <a:lnTo>
                    <a:pt x="290" y="638"/>
                  </a:lnTo>
                  <a:lnTo>
                    <a:pt x="213" y="773"/>
                  </a:lnTo>
                  <a:lnTo>
                    <a:pt x="136" y="927"/>
                  </a:lnTo>
                  <a:lnTo>
                    <a:pt x="59" y="1101"/>
                  </a:lnTo>
                  <a:lnTo>
                    <a:pt x="1" y="1275"/>
                  </a:lnTo>
                  <a:lnTo>
                    <a:pt x="1" y="1275"/>
                  </a:lnTo>
                  <a:lnTo>
                    <a:pt x="59" y="1101"/>
                  </a:lnTo>
                  <a:lnTo>
                    <a:pt x="136" y="927"/>
                  </a:lnTo>
                  <a:lnTo>
                    <a:pt x="213" y="773"/>
                  </a:lnTo>
                  <a:lnTo>
                    <a:pt x="290" y="638"/>
                  </a:lnTo>
                  <a:lnTo>
                    <a:pt x="387" y="522"/>
                  </a:lnTo>
                  <a:lnTo>
                    <a:pt x="483" y="425"/>
                  </a:lnTo>
                  <a:lnTo>
                    <a:pt x="580" y="329"/>
                  </a:lnTo>
                  <a:lnTo>
                    <a:pt x="695" y="252"/>
                  </a:lnTo>
                  <a:lnTo>
                    <a:pt x="908" y="136"/>
                  </a:lnTo>
                  <a:lnTo>
                    <a:pt x="1139" y="59"/>
                  </a:lnTo>
                  <a:lnTo>
                    <a:pt x="1371" y="20"/>
                  </a:lnTo>
                  <a:lnTo>
                    <a:pt x="158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14"/>
            <p:cNvSpPr/>
            <p:nvPr/>
          </p:nvSpPr>
          <p:spPr>
            <a:xfrm>
              <a:off x="5054175" y="482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14"/>
            <p:cNvSpPr/>
            <p:nvPr/>
          </p:nvSpPr>
          <p:spPr>
            <a:xfrm>
              <a:off x="5500975" y="478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14"/>
            <p:cNvSpPr/>
            <p:nvPr/>
          </p:nvSpPr>
          <p:spPr>
            <a:xfrm>
              <a:off x="5501950" y="478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14"/>
            <p:cNvSpPr/>
            <p:nvPr/>
          </p:nvSpPr>
          <p:spPr>
            <a:xfrm>
              <a:off x="5049825" y="4756950"/>
              <a:ext cx="25125" cy="67575"/>
            </a:xfrm>
            <a:custGeom>
              <a:avLst/>
              <a:gdLst/>
              <a:ahLst/>
              <a:cxnLst/>
              <a:rect l="l" t="t" r="r" b="b"/>
              <a:pathLst>
                <a:path w="1005" h="2703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51"/>
                  </a:lnTo>
                  <a:lnTo>
                    <a:pt x="39" y="521"/>
                  </a:lnTo>
                  <a:lnTo>
                    <a:pt x="97" y="772"/>
                  </a:lnTo>
                  <a:lnTo>
                    <a:pt x="155" y="1004"/>
                  </a:lnTo>
                  <a:lnTo>
                    <a:pt x="232" y="1235"/>
                  </a:lnTo>
                  <a:lnTo>
                    <a:pt x="309" y="1467"/>
                  </a:lnTo>
                  <a:lnTo>
                    <a:pt x="502" y="1872"/>
                  </a:lnTo>
                  <a:lnTo>
                    <a:pt x="695" y="2220"/>
                  </a:lnTo>
                  <a:lnTo>
                    <a:pt x="850" y="2471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850" y="2471"/>
                  </a:lnTo>
                  <a:lnTo>
                    <a:pt x="695" y="2220"/>
                  </a:lnTo>
                  <a:lnTo>
                    <a:pt x="502" y="1872"/>
                  </a:lnTo>
                  <a:lnTo>
                    <a:pt x="309" y="1467"/>
                  </a:lnTo>
                  <a:lnTo>
                    <a:pt x="232" y="1235"/>
                  </a:lnTo>
                  <a:lnTo>
                    <a:pt x="155" y="1004"/>
                  </a:lnTo>
                  <a:lnTo>
                    <a:pt x="97" y="772"/>
                  </a:lnTo>
                  <a:lnTo>
                    <a:pt x="39" y="521"/>
                  </a:lnTo>
                  <a:lnTo>
                    <a:pt x="1" y="251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14"/>
            <p:cNvSpPr/>
            <p:nvPr/>
          </p:nvSpPr>
          <p:spPr>
            <a:xfrm>
              <a:off x="5179625" y="47279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14"/>
            <p:cNvSpPr/>
            <p:nvPr/>
          </p:nvSpPr>
          <p:spPr>
            <a:xfrm>
              <a:off x="5068175" y="4712550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14"/>
            <p:cNvSpPr/>
            <p:nvPr/>
          </p:nvSpPr>
          <p:spPr>
            <a:xfrm>
              <a:off x="5069125" y="4697100"/>
              <a:ext cx="38150" cy="15000"/>
            </a:xfrm>
            <a:custGeom>
              <a:avLst/>
              <a:gdLst/>
              <a:ahLst/>
              <a:cxnLst/>
              <a:rect l="l" t="t" r="r" b="b"/>
              <a:pathLst>
                <a:path w="1526" h="600" fill="none" extrusionOk="0">
                  <a:moveTo>
                    <a:pt x="1525" y="1"/>
                  </a:moveTo>
                  <a:lnTo>
                    <a:pt x="1525" y="1"/>
                  </a:lnTo>
                  <a:lnTo>
                    <a:pt x="1332" y="1"/>
                  </a:lnTo>
                  <a:lnTo>
                    <a:pt x="1139" y="20"/>
                  </a:lnTo>
                  <a:lnTo>
                    <a:pt x="946" y="78"/>
                  </a:lnTo>
                  <a:lnTo>
                    <a:pt x="753" y="136"/>
                  </a:lnTo>
                  <a:lnTo>
                    <a:pt x="560" y="213"/>
                  </a:lnTo>
                  <a:lnTo>
                    <a:pt x="367" y="329"/>
                  </a:lnTo>
                  <a:lnTo>
                    <a:pt x="174" y="445"/>
                  </a:lnTo>
                  <a:lnTo>
                    <a:pt x="1" y="599"/>
                  </a:lnTo>
                  <a:lnTo>
                    <a:pt x="1" y="599"/>
                  </a:lnTo>
                  <a:lnTo>
                    <a:pt x="174" y="445"/>
                  </a:lnTo>
                  <a:lnTo>
                    <a:pt x="367" y="329"/>
                  </a:lnTo>
                  <a:lnTo>
                    <a:pt x="560" y="213"/>
                  </a:lnTo>
                  <a:lnTo>
                    <a:pt x="753" y="136"/>
                  </a:lnTo>
                  <a:lnTo>
                    <a:pt x="946" y="78"/>
                  </a:lnTo>
                  <a:lnTo>
                    <a:pt x="1139" y="20"/>
                  </a:lnTo>
                  <a:lnTo>
                    <a:pt x="1332" y="1"/>
                  </a:lnTo>
                  <a:lnTo>
                    <a:pt x="15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14"/>
            <p:cNvSpPr/>
            <p:nvPr/>
          </p:nvSpPr>
          <p:spPr>
            <a:xfrm>
              <a:off x="5107250" y="469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14"/>
            <p:cNvSpPr/>
            <p:nvPr/>
          </p:nvSpPr>
          <p:spPr>
            <a:xfrm>
              <a:off x="5180100" y="4676350"/>
              <a:ext cx="88825" cy="51175"/>
            </a:xfrm>
            <a:custGeom>
              <a:avLst/>
              <a:gdLst/>
              <a:ahLst/>
              <a:cxnLst/>
              <a:rect l="l" t="t" r="r" b="b"/>
              <a:pathLst>
                <a:path w="3553" h="2047" fill="none" extrusionOk="0">
                  <a:moveTo>
                    <a:pt x="3552" y="1"/>
                  </a:moveTo>
                  <a:lnTo>
                    <a:pt x="3552" y="1"/>
                  </a:lnTo>
                  <a:lnTo>
                    <a:pt x="3340" y="1"/>
                  </a:lnTo>
                  <a:lnTo>
                    <a:pt x="3128" y="20"/>
                  </a:lnTo>
                  <a:lnTo>
                    <a:pt x="2896" y="59"/>
                  </a:lnTo>
                  <a:lnTo>
                    <a:pt x="2684" y="97"/>
                  </a:lnTo>
                  <a:lnTo>
                    <a:pt x="2452" y="155"/>
                  </a:lnTo>
                  <a:lnTo>
                    <a:pt x="2220" y="232"/>
                  </a:lnTo>
                  <a:lnTo>
                    <a:pt x="1989" y="329"/>
                  </a:lnTo>
                  <a:lnTo>
                    <a:pt x="1776" y="425"/>
                  </a:lnTo>
                  <a:lnTo>
                    <a:pt x="1545" y="561"/>
                  </a:lnTo>
                  <a:lnTo>
                    <a:pt x="1313" y="696"/>
                  </a:lnTo>
                  <a:lnTo>
                    <a:pt x="1082" y="869"/>
                  </a:lnTo>
                  <a:lnTo>
                    <a:pt x="869" y="1062"/>
                  </a:lnTo>
                  <a:lnTo>
                    <a:pt x="638" y="1275"/>
                  </a:lnTo>
                  <a:lnTo>
                    <a:pt x="425" y="1506"/>
                  </a:lnTo>
                  <a:lnTo>
                    <a:pt x="213" y="1757"/>
                  </a:lnTo>
                  <a:lnTo>
                    <a:pt x="1" y="2047"/>
                  </a:lnTo>
                  <a:lnTo>
                    <a:pt x="1" y="2047"/>
                  </a:lnTo>
                  <a:lnTo>
                    <a:pt x="213" y="1757"/>
                  </a:lnTo>
                  <a:lnTo>
                    <a:pt x="425" y="1506"/>
                  </a:lnTo>
                  <a:lnTo>
                    <a:pt x="638" y="1275"/>
                  </a:lnTo>
                  <a:lnTo>
                    <a:pt x="869" y="1062"/>
                  </a:lnTo>
                  <a:lnTo>
                    <a:pt x="1082" y="869"/>
                  </a:lnTo>
                  <a:lnTo>
                    <a:pt x="1313" y="696"/>
                  </a:lnTo>
                  <a:lnTo>
                    <a:pt x="1545" y="561"/>
                  </a:lnTo>
                  <a:lnTo>
                    <a:pt x="1776" y="425"/>
                  </a:lnTo>
                  <a:lnTo>
                    <a:pt x="1989" y="329"/>
                  </a:lnTo>
                  <a:lnTo>
                    <a:pt x="2220" y="232"/>
                  </a:lnTo>
                  <a:lnTo>
                    <a:pt x="2452" y="155"/>
                  </a:lnTo>
                  <a:lnTo>
                    <a:pt x="2684" y="97"/>
                  </a:lnTo>
                  <a:lnTo>
                    <a:pt x="2896" y="59"/>
                  </a:lnTo>
                  <a:lnTo>
                    <a:pt x="3128" y="20"/>
                  </a:lnTo>
                  <a:lnTo>
                    <a:pt x="3340" y="1"/>
                  </a:lnTo>
                  <a:lnTo>
                    <a:pt x="355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14"/>
            <p:cNvSpPr/>
            <p:nvPr/>
          </p:nvSpPr>
          <p:spPr>
            <a:xfrm>
              <a:off x="5268900" y="467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14"/>
            <p:cNvSpPr/>
            <p:nvPr/>
          </p:nvSpPr>
          <p:spPr>
            <a:xfrm>
              <a:off x="5336925" y="4665250"/>
              <a:ext cx="73375" cy="30925"/>
            </a:xfrm>
            <a:custGeom>
              <a:avLst/>
              <a:gdLst/>
              <a:ahLst/>
              <a:cxnLst/>
              <a:rect l="l" t="t" r="r" b="b"/>
              <a:pathLst>
                <a:path w="2935" h="1237" fill="none" extrusionOk="0">
                  <a:moveTo>
                    <a:pt x="2934" y="1"/>
                  </a:moveTo>
                  <a:lnTo>
                    <a:pt x="2934" y="1"/>
                  </a:lnTo>
                  <a:lnTo>
                    <a:pt x="2587" y="20"/>
                  </a:lnTo>
                  <a:lnTo>
                    <a:pt x="2220" y="59"/>
                  </a:lnTo>
                  <a:lnTo>
                    <a:pt x="1853" y="155"/>
                  </a:lnTo>
                  <a:lnTo>
                    <a:pt x="1487" y="290"/>
                  </a:lnTo>
                  <a:lnTo>
                    <a:pt x="1120" y="464"/>
                  </a:lnTo>
                  <a:lnTo>
                    <a:pt x="734" y="676"/>
                  </a:lnTo>
                  <a:lnTo>
                    <a:pt x="367" y="927"/>
                  </a:lnTo>
                  <a:lnTo>
                    <a:pt x="1" y="1236"/>
                  </a:lnTo>
                  <a:lnTo>
                    <a:pt x="1" y="1236"/>
                  </a:lnTo>
                  <a:lnTo>
                    <a:pt x="367" y="927"/>
                  </a:lnTo>
                  <a:lnTo>
                    <a:pt x="734" y="676"/>
                  </a:lnTo>
                  <a:lnTo>
                    <a:pt x="1120" y="464"/>
                  </a:lnTo>
                  <a:lnTo>
                    <a:pt x="1487" y="290"/>
                  </a:lnTo>
                  <a:lnTo>
                    <a:pt x="1853" y="155"/>
                  </a:lnTo>
                  <a:lnTo>
                    <a:pt x="2220" y="59"/>
                  </a:lnTo>
                  <a:lnTo>
                    <a:pt x="2587" y="20"/>
                  </a:lnTo>
                  <a:lnTo>
                    <a:pt x="293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14"/>
            <p:cNvSpPr/>
            <p:nvPr/>
          </p:nvSpPr>
          <p:spPr>
            <a:xfrm>
              <a:off x="5410275" y="46652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14"/>
            <p:cNvSpPr/>
            <p:nvPr/>
          </p:nvSpPr>
          <p:spPr>
            <a:xfrm>
              <a:off x="5500975" y="4784450"/>
              <a:ext cx="170850" cy="91225"/>
            </a:xfrm>
            <a:custGeom>
              <a:avLst/>
              <a:gdLst/>
              <a:ahLst/>
              <a:cxnLst/>
              <a:rect l="l" t="t" r="r" b="b"/>
              <a:pathLst>
                <a:path w="6834" h="3649" extrusionOk="0">
                  <a:moveTo>
                    <a:pt x="6814" y="3455"/>
                  </a:moveTo>
                  <a:lnTo>
                    <a:pt x="6814" y="3455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14" y="34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321" y="1274"/>
                  </a:lnTo>
                  <a:lnTo>
                    <a:pt x="2935" y="1332"/>
                  </a:lnTo>
                  <a:lnTo>
                    <a:pt x="2510" y="1448"/>
                  </a:lnTo>
                  <a:lnTo>
                    <a:pt x="2066" y="1602"/>
                  </a:lnTo>
                  <a:lnTo>
                    <a:pt x="2066" y="1602"/>
                  </a:lnTo>
                  <a:lnTo>
                    <a:pt x="2510" y="1448"/>
                  </a:lnTo>
                  <a:lnTo>
                    <a:pt x="2935" y="1332"/>
                  </a:lnTo>
                  <a:lnTo>
                    <a:pt x="3321" y="1274"/>
                  </a:lnTo>
                  <a:lnTo>
                    <a:pt x="3687" y="12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14"/>
            <p:cNvSpPr/>
            <p:nvPr/>
          </p:nvSpPr>
          <p:spPr>
            <a:xfrm>
              <a:off x="5671325" y="4870825"/>
              <a:ext cx="500" cy="4850"/>
            </a:xfrm>
            <a:custGeom>
              <a:avLst/>
              <a:gdLst/>
              <a:ahLst/>
              <a:cxnLst/>
              <a:rect l="l" t="t" r="r" b="b"/>
              <a:pathLst>
                <a:path w="20" h="19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14"/>
            <p:cNvSpPr/>
            <p:nvPr/>
          </p:nvSpPr>
          <p:spPr>
            <a:xfrm>
              <a:off x="5552625" y="4815800"/>
              <a:ext cx="40550" cy="8725"/>
            </a:xfrm>
            <a:custGeom>
              <a:avLst/>
              <a:gdLst/>
              <a:ahLst/>
              <a:cxnLst/>
              <a:rect l="l" t="t" r="r" b="b"/>
              <a:pathLst>
                <a:path w="1622" h="349" fill="none" extrusionOk="0">
                  <a:moveTo>
                    <a:pt x="1621" y="1"/>
                  </a:moveTo>
                  <a:lnTo>
                    <a:pt x="1621" y="1"/>
                  </a:lnTo>
                  <a:lnTo>
                    <a:pt x="1255" y="20"/>
                  </a:lnTo>
                  <a:lnTo>
                    <a:pt x="869" y="78"/>
                  </a:lnTo>
                  <a:lnTo>
                    <a:pt x="444" y="194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444" y="194"/>
                  </a:lnTo>
                  <a:lnTo>
                    <a:pt x="869" y="78"/>
                  </a:lnTo>
                  <a:lnTo>
                    <a:pt x="1255" y="20"/>
                  </a:lnTo>
                  <a:lnTo>
                    <a:pt x="162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14"/>
            <p:cNvSpPr/>
            <p:nvPr/>
          </p:nvSpPr>
          <p:spPr>
            <a:xfrm>
              <a:off x="5593150" y="48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14"/>
            <p:cNvSpPr/>
            <p:nvPr/>
          </p:nvSpPr>
          <p:spPr>
            <a:xfrm>
              <a:off x="5500975" y="4784450"/>
              <a:ext cx="2450" cy="25"/>
            </a:xfrm>
            <a:custGeom>
              <a:avLst/>
              <a:gdLst/>
              <a:ahLst/>
              <a:cxnLst/>
              <a:rect l="l" t="t" r="r" b="b"/>
              <a:pathLst>
                <a:path w="98" h="1" fill="none" extrusionOk="0"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14"/>
            <p:cNvSpPr/>
            <p:nvPr/>
          </p:nvSpPr>
          <p:spPr>
            <a:xfrm>
              <a:off x="5503400" y="478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15" name="Google Shape;3615;p14"/>
          <p:cNvGrpSpPr/>
          <p:nvPr/>
        </p:nvGrpSpPr>
        <p:grpSpPr>
          <a:xfrm rot="10800000" flipH="1">
            <a:off x="-3026707" y="-1773391"/>
            <a:ext cx="6100976" cy="3234435"/>
            <a:chOff x="3939550" y="4143175"/>
            <a:chExt cx="2329150" cy="1234800"/>
          </a:xfrm>
        </p:grpSpPr>
        <p:sp>
          <p:nvSpPr>
            <p:cNvPr id="3616" name="Google Shape;3616;p14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extrusionOk="0">
                  <a:moveTo>
                    <a:pt x="17506" y="0"/>
                  </a:move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14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fill="none" extrusionOk="0">
                  <a:moveTo>
                    <a:pt x="17506" y="0"/>
                  </a:moveTo>
                  <a:lnTo>
                    <a:pt x="17506" y="0"/>
                  </a:ln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276" y="3455"/>
                  </a:lnTo>
                  <a:lnTo>
                    <a:pt x="12276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888" y="9728"/>
                  </a:lnTo>
                  <a:lnTo>
                    <a:pt x="888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873" y="19321"/>
                  </a:lnTo>
                  <a:lnTo>
                    <a:pt x="1892" y="19321"/>
                  </a:lnTo>
                  <a:lnTo>
                    <a:pt x="1892" y="19321"/>
                  </a:lnTo>
                  <a:lnTo>
                    <a:pt x="1911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643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444" y="6215"/>
                  </a:lnTo>
                  <a:lnTo>
                    <a:pt x="21444" y="6215"/>
                  </a:lnTo>
                  <a:lnTo>
                    <a:pt x="21174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14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extrusionOk="0">
                  <a:moveTo>
                    <a:pt x="6350" y="1"/>
                  </a:move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14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fill="none" extrusionOk="0">
                  <a:moveTo>
                    <a:pt x="6563" y="1"/>
                  </a:moveTo>
                  <a:lnTo>
                    <a:pt x="6563" y="1"/>
                  </a:lnTo>
                  <a:lnTo>
                    <a:pt x="6563" y="1"/>
                  </a:lnTo>
                  <a:lnTo>
                    <a:pt x="6563" y="1"/>
                  </a:lnTo>
                  <a:lnTo>
                    <a:pt x="6350" y="1"/>
                  </a:ln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1851" y="4691"/>
                  </a:lnTo>
                  <a:lnTo>
                    <a:pt x="11851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lnTo>
                    <a:pt x="6582" y="1"/>
                  </a:lnTo>
                  <a:lnTo>
                    <a:pt x="6582" y="1"/>
                  </a:lnTo>
                  <a:lnTo>
                    <a:pt x="656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14"/>
            <p:cNvSpPr/>
            <p:nvPr/>
          </p:nvSpPr>
          <p:spPr>
            <a:xfrm>
              <a:off x="3988750" y="4846200"/>
              <a:ext cx="390200" cy="444925"/>
            </a:xfrm>
            <a:custGeom>
              <a:avLst/>
              <a:gdLst/>
              <a:ahLst/>
              <a:cxnLst/>
              <a:rect l="l" t="t" r="r" b="b"/>
              <a:pathLst>
                <a:path w="15608" h="17797" extrusionOk="0">
                  <a:moveTo>
                    <a:pt x="11369" y="1"/>
                  </a:move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607" y="7385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14"/>
            <p:cNvSpPr/>
            <p:nvPr/>
          </p:nvSpPr>
          <p:spPr>
            <a:xfrm>
              <a:off x="3988750" y="4846200"/>
              <a:ext cx="390400" cy="444925"/>
            </a:xfrm>
            <a:custGeom>
              <a:avLst/>
              <a:gdLst/>
              <a:ahLst/>
              <a:cxnLst/>
              <a:rect l="l" t="t" r="r" b="b"/>
              <a:pathLst>
                <a:path w="15616" h="17797" fill="none" extrusionOk="0">
                  <a:moveTo>
                    <a:pt x="11369" y="1"/>
                  </a:moveTo>
                  <a:lnTo>
                    <a:pt x="11369" y="1"/>
                  </a:ln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614" y="15712"/>
                  </a:lnTo>
                  <a:lnTo>
                    <a:pt x="4614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832" y="11678"/>
                  </a:lnTo>
                  <a:lnTo>
                    <a:pt x="11832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lnTo>
                    <a:pt x="113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14"/>
            <p:cNvSpPr/>
            <p:nvPr/>
          </p:nvSpPr>
          <p:spPr>
            <a:xfrm>
              <a:off x="4062600" y="5238975"/>
              <a:ext cx="101825" cy="52150"/>
            </a:xfrm>
            <a:custGeom>
              <a:avLst/>
              <a:gdLst/>
              <a:ahLst/>
              <a:cxnLst/>
              <a:rect l="l" t="t" r="r" b="b"/>
              <a:pathLst>
                <a:path w="4073" h="2086" extrusionOk="0">
                  <a:moveTo>
                    <a:pt x="4053" y="2047"/>
                  </a:moveTo>
                  <a:lnTo>
                    <a:pt x="4053" y="2047"/>
                  </a:lnTo>
                  <a:lnTo>
                    <a:pt x="4072" y="2085"/>
                  </a:lnTo>
                  <a:lnTo>
                    <a:pt x="4072" y="2085"/>
                  </a:lnTo>
                  <a:lnTo>
                    <a:pt x="4053" y="2047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641" y="1"/>
                  </a:lnTo>
                  <a:lnTo>
                    <a:pt x="1660" y="1"/>
                  </a:lnTo>
                  <a:lnTo>
                    <a:pt x="1660" y="1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14"/>
            <p:cNvSpPr/>
            <p:nvPr/>
          </p:nvSpPr>
          <p:spPr>
            <a:xfrm>
              <a:off x="4163925" y="5290125"/>
              <a:ext cx="500" cy="1000"/>
            </a:xfrm>
            <a:custGeom>
              <a:avLst/>
              <a:gdLst/>
              <a:ahLst/>
              <a:cxnLst/>
              <a:rect l="l" t="t" r="r" b="b"/>
              <a:pathLst>
                <a:path w="20" h="4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14"/>
            <p:cNvSpPr/>
            <p:nvPr/>
          </p:nvSpPr>
          <p:spPr>
            <a:xfrm>
              <a:off x="4062600" y="5238975"/>
              <a:ext cx="41025" cy="16925"/>
            </a:xfrm>
            <a:custGeom>
              <a:avLst/>
              <a:gdLst/>
              <a:ahLst/>
              <a:cxnLst/>
              <a:rect l="l" t="t" r="r" b="b"/>
              <a:pathLst>
                <a:path w="1641" h="677" fill="none" extrusionOk="0"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14"/>
            <p:cNvSpPr/>
            <p:nvPr/>
          </p:nvSpPr>
          <p:spPr>
            <a:xfrm>
              <a:off x="4103600" y="52389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14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extrusionOk="0">
                  <a:moveTo>
                    <a:pt x="12025" y="0"/>
                  </a:move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14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fill="none" extrusionOk="0">
                  <a:moveTo>
                    <a:pt x="12237" y="0"/>
                  </a:moveTo>
                  <a:lnTo>
                    <a:pt x="12237" y="0"/>
                  </a:lnTo>
                  <a:lnTo>
                    <a:pt x="12025" y="0"/>
                  </a:ln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7200" y="2741"/>
                  </a:lnTo>
                  <a:lnTo>
                    <a:pt x="7200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3610" y="12179"/>
                  </a:lnTo>
                  <a:lnTo>
                    <a:pt x="3610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103" y="14727"/>
                  </a:lnTo>
                  <a:lnTo>
                    <a:pt x="7103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lnTo>
                    <a:pt x="1223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14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extrusionOk="0">
                  <a:moveTo>
                    <a:pt x="26906" y="1"/>
                  </a:move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48" y="16495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14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fill="none" extrusionOk="0">
                  <a:moveTo>
                    <a:pt x="26925" y="1"/>
                  </a:moveTo>
                  <a:lnTo>
                    <a:pt x="26925" y="1"/>
                  </a:lnTo>
                  <a:lnTo>
                    <a:pt x="26906" y="1"/>
                  </a:lnTo>
                  <a:lnTo>
                    <a:pt x="26906" y="1"/>
                  </a:ln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802" y="310"/>
                  </a:lnTo>
                  <a:lnTo>
                    <a:pt x="24783" y="310"/>
                  </a:lnTo>
                  <a:lnTo>
                    <a:pt x="24783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01" y="4556"/>
                  </a:lnTo>
                  <a:lnTo>
                    <a:pt x="14901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446" y="7779"/>
                  </a:lnTo>
                  <a:lnTo>
                    <a:pt x="11408" y="7779"/>
                  </a:lnTo>
                  <a:lnTo>
                    <a:pt x="11408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173" y="20788"/>
                  </a:lnTo>
                  <a:lnTo>
                    <a:pt x="5173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224" y="29512"/>
                  </a:lnTo>
                  <a:lnTo>
                    <a:pt x="3224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29975" y="15268"/>
                  </a:lnTo>
                  <a:lnTo>
                    <a:pt x="29975" y="15268"/>
                  </a:lnTo>
                  <a:lnTo>
                    <a:pt x="30226" y="15268"/>
                  </a:lnTo>
                  <a:lnTo>
                    <a:pt x="30322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lnTo>
                    <a:pt x="26925" y="1"/>
                  </a:lnTo>
                  <a:lnTo>
                    <a:pt x="269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14"/>
            <p:cNvSpPr/>
            <p:nvPr/>
          </p:nvSpPr>
          <p:spPr>
            <a:xfrm>
              <a:off x="4774300" y="4618450"/>
              <a:ext cx="127900" cy="14025"/>
            </a:xfrm>
            <a:custGeom>
              <a:avLst/>
              <a:gdLst/>
              <a:ahLst/>
              <a:cxnLst/>
              <a:rect l="l" t="t" r="r" b="b"/>
              <a:pathLst>
                <a:path w="5116" h="561" extrusionOk="0">
                  <a:moveTo>
                    <a:pt x="5116" y="560"/>
                  </a:moveTo>
                  <a:lnTo>
                    <a:pt x="5116" y="560"/>
                  </a:lnTo>
                  <a:lnTo>
                    <a:pt x="5116" y="560"/>
                  </a:lnTo>
                  <a:lnTo>
                    <a:pt x="5116" y="560"/>
                  </a:lnTo>
                  <a:close/>
                  <a:moveTo>
                    <a:pt x="5077" y="541"/>
                  </a:moveTo>
                  <a:lnTo>
                    <a:pt x="5077" y="541"/>
                  </a:lnTo>
                  <a:lnTo>
                    <a:pt x="5096" y="541"/>
                  </a:lnTo>
                  <a:lnTo>
                    <a:pt x="5096" y="541"/>
                  </a:lnTo>
                  <a:lnTo>
                    <a:pt x="5077" y="541"/>
                  </a:lnTo>
                  <a:close/>
                  <a:moveTo>
                    <a:pt x="20" y="310"/>
                  </a:moveTo>
                  <a:lnTo>
                    <a:pt x="20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20" y="310"/>
                  </a:lnTo>
                  <a:close/>
                  <a:moveTo>
                    <a:pt x="2143" y="1"/>
                  </a:moveTo>
                  <a:lnTo>
                    <a:pt x="2143" y="1"/>
                  </a:lnTo>
                  <a:lnTo>
                    <a:pt x="1603" y="20"/>
                  </a:lnTo>
                  <a:lnTo>
                    <a:pt x="1082" y="78"/>
                  </a:lnTo>
                  <a:lnTo>
                    <a:pt x="541" y="174"/>
                  </a:lnTo>
                  <a:lnTo>
                    <a:pt x="39" y="310"/>
                  </a:lnTo>
                  <a:lnTo>
                    <a:pt x="39" y="310"/>
                  </a:lnTo>
                  <a:lnTo>
                    <a:pt x="541" y="174"/>
                  </a:lnTo>
                  <a:lnTo>
                    <a:pt x="1082" y="78"/>
                  </a:lnTo>
                  <a:lnTo>
                    <a:pt x="1603" y="20"/>
                  </a:lnTo>
                  <a:lnTo>
                    <a:pt x="2143" y="1"/>
                  </a:lnTo>
                  <a:close/>
                  <a:moveTo>
                    <a:pt x="2162" y="1"/>
                  </a:move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14"/>
            <p:cNvSpPr/>
            <p:nvPr/>
          </p:nvSpPr>
          <p:spPr>
            <a:xfrm>
              <a:off x="4902175" y="463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14"/>
            <p:cNvSpPr/>
            <p:nvPr/>
          </p:nvSpPr>
          <p:spPr>
            <a:xfrm>
              <a:off x="4901200" y="46319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14"/>
            <p:cNvSpPr/>
            <p:nvPr/>
          </p:nvSpPr>
          <p:spPr>
            <a:xfrm>
              <a:off x="4774300" y="46261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14"/>
            <p:cNvSpPr/>
            <p:nvPr/>
          </p:nvSpPr>
          <p:spPr>
            <a:xfrm>
              <a:off x="4775275" y="4618450"/>
              <a:ext cx="52625" cy="7750"/>
            </a:xfrm>
            <a:custGeom>
              <a:avLst/>
              <a:gdLst/>
              <a:ahLst/>
              <a:cxnLst/>
              <a:rect l="l" t="t" r="r" b="b"/>
              <a:pathLst>
                <a:path w="2105" h="310" fill="none" extrusionOk="0">
                  <a:moveTo>
                    <a:pt x="2104" y="1"/>
                  </a:moveTo>
                  <a:lnTo>
                    <a:pt x="2104" y="1"/>
                  </a:lnTo>
                  <a:lnTo>
                    <a:pt x="1564" y="20"/>
                  </a:lnTo>
                  <a:lnTo>
                    <a:pt x="1043" y="78"/>
                  </a:lnTo>
                  <a:lnTo>
                    <a:pt x="502" y="174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502" y="174"/>
                  </a:lnTo>
                  <a:lnTo>
                    <a:pt x="1043" y="78"/>
                  </a:lnTo>
                  <a:lnTo>
                    <a:pt x="1564" y="20"/>
                  </a:lnTo>
                  <a:lnTo>
                    <a:pt x="210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14"/>
            <p:cNvSpPr/>
            <p:nvPr/>
          </p:nvSpPr>
          <p:spPr>
            <a:xfrm>
              <a:off x="4828350" y="46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14"/>
            <p:cNvSpPr/>
            <p:nvPr/>
          </p:nvSpPr>
          <p:spPr>
            <a:xfrm>
              <a:off x="4155225" y="5356225"/>
              <a:ext cx="86400" cy="21750"/>
            </a:xfrm>
            <a:custGeom>
              <a:avLst/>
              <a:gdLst/>
              <a:ahLst/>
              <a:cxnLst/>
              <a:rect l="l" t="t" r="r" b="b"/>
              <a:pathLst>
                <a:path w="3456" h="870" extrusionOk="0">
                  <a:moveTo>
                    <a:pt x="3456" y="1"/>
                  </a:move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close/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  <a:close/>
                  <a:moveTo>
                    <a:pt x="3321" y="1"/>
                  </a:moveTo>
                  <a:lnTo>
                    <a:pt x="3321" y="1"/>
                  </a:lnTo>
                  <a:lnTo>
                    <a:pt x="3321" y="1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14"/>
            <p:cNvSpPr/>
            <p:nvPr/>
          </p:nvSpPr>
          <p:spPr>
            <a:xfrm>
              <a:off x="4241600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14"/>
            <p:cNvSpPr/>
            <p:nvPr/>
          </p:nvSpPr>
          <p:spPr>
            <a:xfrm>
              <a:off x="4155225" y="5356225"/>
              <a:ext cx="80625" cy="21750"/>
            </a:xfrm>
            <a:custGeom>
              <a:avLst/>
              <a:gdLst/>
              <a:ahLst/>
              <a:cxnLst/>
              <a:rect l="l" t="t" r="r" b="b"/>
              <a:pathLst>
                <a:path w="3225" h="870" fill="none" extrusionOk="0"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14"/>
            <p:cNvSpPr/>
            <p:nvPr/>
          </p:nvSpPr>
          <p:spPr>
            <a:xfrm>
              <a:off x="4238225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14"/>
            <p:cNvSpPr/>
            <p:nvPr/>
          </p:nvSpPr>
          <p:spPr>
            <a:xfrm>
              <a:off x="4297575" y="5011225"/>
              <a:ext cx="12575" cy="3900"/>
            </a:xfrm>
            <a:custGeom>
              <a:avLst/>
              <a:gdLst/>
              <a:ahLst/>
              <a:cxnLst/>
              <a:rect l="l" t="t" r="r" b="b"/>
              <a:pathLst>
                <a:path w="503" h="156" extrusionOk="0">
                  <a:moveTo>
                    <a:pt x="502" y="1"/>
                  </a:moveTo>
                  <a:lnTo>
                    <a:pt x="251" y="59"/>
                  </a:lnTo>
                  <a:lnTo>
                    <a:pt x="1" y="155"/>
                  </a:lnTo>
                  <a:lnTo>
                    <a:pt x="251" y="78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14"/>
            <p:cNvSpPr/>
            <p:nvPr/>
          </p:nvSpPr>
          <p:spPr>
            <a:xfrm>
              <a:off x="42942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14"/>
            <p:cNvSpPr/>
            <p:nvPr/>
          </p:nvSpPr>
          <p:spPr>
            <a:xfrm>
              <a:off x="4156675" y="5138125"/>
              <a:ext cx="126925" cy="101850"/>
            </a:xfrm>
            <a:custGeom>
              <a:avLst/>
              <a:gdLst/>
              <a:ahLst/>
              <a:cxnLst/>
              <a:rect l="l" t="t" r="r" b="b"/>
              <a:pathLst>
                <a:path w="5077" h="4074" fill="none" extrusionOk="0">
                  <a:moveTo>
                    <a:pt x="5077" y="1"/>
                  </a:moveTo>
                  <a:lnTo>
                    <a:pt x="5077" y="1"/>
                  </a:lnTo>
                  <a:lnTo>
                    <a:pt x="4807" y="1"/>
                  </a:lnTo>
                  <a:lnTo>
                    <a:pt x="4498" y="20"/>
                  </a:lnTo>
                  <a:lnTo>
                    <a:pt x="4131" y="59"/>
                  </a:lnTo>
                  <a:lnTo>
                    <a:pt x="3745" y="117"/>
                  </a:lnTo>
                  <a:lnTo>
                    <a:pt x="3340" y="194"/>
                  </a:lnTo>
                  <a:lnTo>
                    <a:pt x="2915" y="310"/>
                  </a:lnTo>
                  <a:lnTo>
                    <a:pt x="2471" y="464"/>
                  </a:lnTo>
                  <a:lnTo>
                    <a:pt x="2066" y="638"/>
                  </a:lnTo>
                  <a:lnTo>
                    <a:pt x="1854" y="754"/>
                  </a:lnTo>
                  <a:lnTo>
                    <a:pt x="1661" y="869"/>
                  </a:lnTo>
                  <a:lnTo>
                    <a:pt x="1468" y="1004"/>
                  </a:lnTo>
                  <a:lnTo>
                    <a:pt x="1275" y="1159"/>
                  </a:lnTo>
                  <a:lnTo>
                    <a:pt x="1101" y="1313"/>
                  </a:lnTo>
                  <a:lnTo>
                    <a:pt x="927" y="1487"/>
                  </a:lnTo>
                  <a:lnTo>
                    <a:pt x="773" y="1680"/>
                  </a:lnTo>
                  <a:lnTo>
                    <a:pt x="618" y="1873"/>
                  </a:lnTo>
                  <a:lnTo>
                    <a:pt x="483" y="2085"/>
                  </a:lnTo>
                  <a:lnTo>
                    <a:pt x="367" y="2317"/>
                  </a:lnTo>
                  <a:lnTo>
                    <a:pt x="252" y="2568"/>
                  </a:lnTo>
                  <a:lnTo>
                    <a:pt x="174" y="2838"/>
                  </a:lnTo>
                  <a:lnTo>
                    <a:pt x="97" y="3108"/>
                  </a:lnTo>
                  <a:lnTo>
                    <a:pt x="39" y="3417"/>
                  </a:lnTo>
                  <a:lnTo>
                    <a:pt x="20" y="3726"/>
                  </a:lnTo>
                  <a:lnTo>
                    <a:pt x="1" y="4073"/>
                  </a:lnTo>
                  <a:lnTo>
                    <a:pt x="1" y="4073"/>
                  </a:lnTo>
                  <a:lnTo>
                    <a:pt x="20" y="3726"/>
                  </a:lnTo>
                  <a:lnTo>
                    <a:pt x="39" y="3417"/>
                  </a:lnTo>
                  <a:lnTo>
                    <a:pt x="97" y="3108"/>
                  </a:lnTo>
                  <a:lnTo>
                    <a:pt x="174" y="2838"/>
                  </a:lnTo>
                  <a:lnTo>
                    <a:pt x="252" y="2568"/>
                  </a:lnTo>
                  <a:lnTo>
                    <a:pt x="367" y="2317"/>
                  </a:lnTo>
                  <a:lnTo>
                    <a:pt x="483" y="2085"/>
                  </a:lnTo>
                  <a:lnTo>
                    <a:pt x="618" y="1873"/>
                  </a:lnTo>
                  <a:lnTo>
                    <a:pt x="773" y="1680"/>
                  </a:lnTo>
                  <a:lnTo>
                    <a:pt x="927" y="1487"/>
                  </a:lnTo>
                  <a:lnTo>
                    <a:pt x="1101" y="1313"/>
                  </a:lnTo>
                  <a:lnTo>
                    <a:pt x="1275" y="1159"/>
                  </a:lnTo>
                  <a:lnTo>
                    <a:pt x="1468" y="1004"/>
                  </a:lnTo>
                  <a:lnTo>
                    <a:pt x="1661" y="869"/>
                  </a:lnTo>
                  <a:lnTo>
                    <a:pt x="1854" y="754"/>
                  </a:lnTo>
                  <a:lnTo>
                    <a:pt x="2066" y="638"/>
                  </a:lnTo>
                  <a:lnTo>
                    <a:pt x="2471" y="464"/>
                  </a:lnTo>
                  <a:lnTo>
                    <a:pt x="2915" y="310"/>
                  </a:lnTo>
                  <a:lnTo>
                    <a:pt x="3340" y="194"/>
                  </a:lnTo>
                  <a:lnTo>
                    <a:pt x="3745" y="117"/>
                  </a:lnTo>
                  <a:lnTo>
                    <a:pt x="4131" y="59"/>
                  </a:lnTo>
                  <a:lnTo>
                    <a:pt x="4498" y="20"/>
                  </a:lnTo>
                  <a:lnTo>
                    <a:pt x="4807" y="1"/>
                  </a:lnTo>
                  <a:lnTo>
                    <a:pt x="50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14"/>
            <p:cNvSpPr/>
            <p:nvPr/>
          </p:nvSpPr>
          <p:spPr>
            <a:xfrm>
              <a:off x="4283575" y="51381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14"/>
            <p:cNvSpPr/>
            <p:nvPr/>
          </p:nvSpPr>
          <p:spPr>
            <a:xfrm>
              <a:off x="42860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14"/>
            <p:cNvSpPr/>
            <p:nvPr/>
          </p:nvSpPr>
          <p:spPr>
            <a:xfrm>
              <a:off x="4379125" y="503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14"/>
            <p:cNvSpPr/>
            <p:nvPr/>
          </p:nvSpPr>
          <p:spPr>
            <a:xfrm>
              <a:off x="4378650" y="503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14"/>
            <p:cNvSpPr/>
            <p:nvPr/>
          </p:nvSpPr>
          <p:spPr>
            <a:xfrm>
              <a:off x="4258975" y="5010275"/>
              <a:ext cx="63225" cy="60800"/>
            </a:xfrm>
            <a:custGeom>
              <a:avLst/>
              <a:gdLst/>
              <a:ahLst/>
              <a:cxnLst/>
              <a:rect l="l" t="t" r="r" b="b"/>
              <a:pathLst>
                <a:path w="2529" h="2432" fill="none" extrusionOk="0">
                  <a:moveTo>
                    <a:pt x="2529" y="0"/>
                  </a:moveTo>
                  <a:lnTo>
                    <a:pt x="2529" y="0"/>
                  </a:lnTo>
                  <a:lnTo>
                    <a:pt x="2278" y="19"/>
                  </a:lnTo>
                  <a:lnTo>
                    <a:pt x="2046" y="39"/>
                  </a:lnTo>
                  <a:lnTo>
                    <a:pt x="1795" y="97"/>
                  </a:lnTo>
                  <a:lnTo>
                    <a:pt x="1545" y="193"/>
                  </a:lnTo>
                  <a:lnTo>
                    <a:pt x="1313" y="328"/>
                  </a:lnTo>
                  <a:lnTo>
                    <a:pt x="1081" y="483"/>
                  </a:lnTo>
                  <a:lnTo>
                    <a:pt x="850" y="676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464" y="1100"/>
                  </a:lnTo>
                  <a:lnTo>
                    <a:pt x="329" y="1293"/>
                  </a:lnTo>
                  <a:lnTo>
                    <a:pt x="232" y="1486"/>
                  </a:lnTo>
                  <a:lnTo>
                    <a:pt x="155" y="1679"/>
                  </a:lnTo>
                  <a:lnTo>
                    <a:pt x="78" y="1872"/>
                  </a:lnTo>
                  <a:lnTo>
                    <a:pt x="39" y="2065"/>
                  </a:lnTo>
                  <a:lnTo>
                    <a:pt x="20" y="2239"/>
                  </a:lnTo>
                  <a:lnTo>
                    <a:pt x="0" y="2432"/>
                  </a:lnTo>
                  <a:lnTo>
                    <a:pt x="0" y="2432"/>
                  </a:lnTo>
                  <a:lnTo>
                    <a:pt x="20" y="2239"/>
                  </a:lnTo>
                  <a:lnTo>
                    <a:pt x="39" y="2065"/>
                  </a:lnTo>
                  <a:lnTo>
                    <a:pt x="78" y="1872"/>
                  </a:lnTo>
                  <a:lnTo>
                    <a:pt x="155" y="1679"/>
                  </a:lnTo>
                  <a:lnTo>
                    <a:pt x="232" y="1486"/>
                  </a:lnTo>
                  <a:lnTo>
                    <a:pt x="329" y="1293"/>
                  </a:lnTo>
                  <a:lnTo>
                    <a:pt x="464" y="1100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850" y="676"/>
                  </a:lnTo>
                  <a:lnTo>
                    <a:pt x="1081" y="483"/>
                  </a:lnTo>
                  <a:lnTo>
                    <a:pt x="1313" y="328"/>
                  </a:lnTo>
                  <a:lnTo>
                    <a:pt x="1545" y="193"/>
                  </a:lnTo>
                  <a:lnTo>
                    <a:pt x="1795" y="116"/>
                  </a:lnTo>
                  <a:lnTo>
                    <a:pt x="2046" y="39"/>
                  </a:lnTo>
                  <a:lnTo>
                    <a:pt x="2278" y="19"/>
                  </a:lnTo>
                  <a:lnTo>
                    <a:pt x="252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14"/>
            <p:cNvSpPr/>
            <p:nvPr/>
          </p:nvSpPr>
          <p:spPr>
            <a:xfrm>
              <a:off x="4322175" y="501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14"/>
            <p:cNvSpPr/>
            <p:nvPr/>
          </p:nvSpPr>
          <p:spPr>
            <a:xfrm>
              <a:off x="4350650" y="4919550"/>
              <a:ext cx="14975" cy="50700"/>
            </a:xfrm>
            <a:custGeom>
              <a:avLst/>
              <a:gdLst/>
              <a:ahLst/>
              <a:cxnLst/>
              <a:rect l="l" t="t" r="r" b="b"/>
              <a:pathLst>
                <a:path w="599" h="2028" fill="none" extrusionOk="0">
                  <a:moveTo>
                    <a:pt x="599" y="0"/>
                  </a:moveTo>
                  <a:lnTo>
                    <a:pt x="599" y="0"/>
                  </a:lnTo>
                  <a:lnTo>
                    <a:pt x="502" y="155"/>
                  </a:lnTo>
                  <a:lnTo>
                    <a:pt x="406" y="348"/>
                  </a:lnTo>
                  <a:lnTo>
                    <a:pt x="290" y="579"/>
                  </a:lnTo>
                  <a:lnTo>
                    <a:pt x="194" y="888"/>
                  </a:lnTo>
                  <a:lnTo>
                    <a:pt x="97" y="1236"/>
                  </a:lnTo>
                  <a:lnTo>
                    <a:pt x="20" y="1602"/>
                  </a:lnTo>
                  <a:lnTo>
                    <a:pt x="1" y="1815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15"/>
                  </a:lnTo>
                  <a:lnTo>
                    <a:pt x="20" y="1602"/>
                  </a:lnTo>
                  <a:lnTo>
                    <a:pt x="97" y="1236"/>
                  </a:lnTo>
                  <a:lnTo>
                    <a:pt x="194" y="888"/>
                  </a:lnTo>
                  <a:lnTo>
                    <a:pt x="290" y="579"/>
                  </a:lnTo>
                  <a:lnTo>
                    <a:pt x="406" y="348"/>
                  </a:lnTo>
                  <a:lnTo>
                    <a:pt x="502" y="155"/>
                  </a:lnTo>
                  <a:lnTo>
                    <a:pt x="599" y="0"/>
                  </a:lnTo>
                  <a:lnTo>
                    <a:pt x="59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14"/>
            <p:cNvSpPr/>
            <p:nvPr/>
          </p:nvSpPr>
          <p:spPr>
            <a:xfrm>
              <a:off x="4471775" y="4626175"/>
              <a:ext cx="302550" cy="127400"/>
            </a:xfrm>
            <a:custGeom>
              <a:avLst/>
              <a:gdLst/>
              <a:ahLst/>
              <a:cxnLst/>
              <a:rect l="l" t="t" r="r" b="b"/>
              <a:pathLst>
                <a:path w="12102" h="5096" extrusionOk="0">
                  <a:moveTo>
                    <a:pt x="0" y="5096"/>
                  </a:move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close/>
                  <a:moveTo>
                    <a:pt x="3822" y="4536"/>
                  </a:move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close/>
                  <a:moveTo>
                    <a:pt x="2239" y="4247"/>
                  </a:moveTo>
                  <a:lnTo>
                    <a:pt x="2239" y="4247"/>
                  </a:lnTo>
                  <a:lnTo>
                    <a:pt x="1988" y="4247"/>
                  </a:lnTo>
                  <a:lnTo>
                    <a:pt x="1699" y="4285"/>
                  </a:lnTo>
                  <a:lnTo>
                    <a:pt x="1428" y="4324"/>
                  </a:lnTo>
                  <a:lnTo>
                    <a:pt x="1139" y="4420"/>
                  </a:lnTo>
                  <a:lnTo>
                    <a:pt x="849" y="4517"/>
                  </a:lnTo>
                  <a:lnTo>
                    <a:pt x="560" y="4671"/>
                  </a:lnTo>
                  <a:lnTo>
                    <a:pt x="290" y="4845"/>
                  </a:lnTo>
                  <a:lnTo>
                    <a:pt x="19" y="5077"/>
                  </a:lnTo>
                  <a:lnTo>
                    <a:pt x="19" y="5077"/>
                  </a:lnTo>
                  <a:lnTo>
                    <a:pt x="290" y="4845"/>
                  </a:lnTo>
                  <a:lnTo>
                    <a:pt x="560" y="4671"/>
                  </a:lnTo>
                  <a:lnTo>
                    <a:pt x="849" y="4517"/>
                  </a:lnTo>
                  <a:lnTo>
                    <a:pt x="1139" y="4420"/>
                  </a:lnTo>
                  <a:lnTo>
                    <a:pt x="1428" y="4324"/>
                  </a:lnTo>
                  <a:lnTo>
                    <a:pt x="1699" y="4285"/>
                  </a:lnTo>
                  <a:lnTo>
                    <a:pt x="1988" y="4247"/>
                  </a:lnTo>
                  <a:lnTo>
                    <a:pt x="2239" y="4247"/>
                  </a:lnTo>
                  <a:close/>
                  <a:moveTo>
                    <a:pt x="2258" y="4247"/>
                  </a:move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close/>
                  <a:moveTo>
                    <a:pt x="5346" y="1564"/>
                  </a:moveTo>
                  <a:lnTo>
                    <a:pt x="5346" y="1564"/>
                  </a:lnTo>
                  <a:lnTo>
                    <a:pt x="5346" y="1564"/>
                  </a:lnTo>
                  <a:lnTo>
                    <a:pt x="5096" y="1680"/>
                  </a:lnTo>
                  <a:lnTo>
                    <a:pt x="4864" y="1815"/>
                  </a:lnTo>
                  <a:lnTo>
                    <a:pt x="4671" y="1931"/>
                  </a:lnTo>
                  <a:lnTo>
                    <a:pt x="4497" y="2066"/>
                  </a:lnTo>
                  <a:lnTo>
                    <a:pt x="4343" y="2220"/>
                  </a:lnTo>
                  <a:lnTo>
                    <a:pt x="4208" y="2355"/>
                  </a:lnTo>
                  <a:lnTo>
                    <a:pt x="4092" y="2490"/>
                  </a:lnTo>
                  <a:lnTo>
                    <a:pt x="3976" y="2645"/>
                  </a:lnTo>
                  <a:lnTo>
                    <a:pt x="3899" y="2780"/>
                  </a:lnTo>
                  <a:lnTo>
                    <a:pt x="3822" y="2915"/>
                  </a:lnTo>
                  <a:lnTo>
                    <a:pt x="3764" y="3069"/>
                  </a:lnTo>
                  <a:lnTo>
                    <a:pt x="3725" y="3204"/>
                  </a:lnTo>
                  <a:lnTo>
                    <a:pt x="3687" y="3475"/>
                  </a:lnTo>
                  <a:lnTo>
                    <a:pt x="3667" y="3706"/>
                  </a:lnTo>
                  <a:lnTo>
                    <a:pt x="3667" y="3706"/>
                  </a:lnTo>
                  <a:lnTo>
                    <a:pt x="3687" y="3475"/>
                  </a:lnTo>
                  <a:lnTo>
                    <a:pt x="3725" y="3204"/>
                  </a:lnTo>
                  <a:lnTo>
                    <a:pt x="3764" y="3069"/>
                  </a:lnTo>
                  <a:lnTo>
                    <a:pt x="3822" y="2915"/>
                  </a:lnTo>
                  <a:lnTo>
                    <a:pt x="3899" y="2780"/>
                  </a:lnTo>
                  <a:lnTo>
                    <a:pt x="3976" y="2645"/>
                  </a:lnTo>
                  <a:lnTo>
                    <a:pt x="4092" y="2490"/>
                  </a:lnTo>
                  <a:lnTo>
                    <a:pt x="4208" y="2355"/>
                  </a:lnTo>
                  <a:lnTo>
                    <a:pt x="4343" y="2220"/>
                  </a:lnTo>
                  <a:lnTo>
                    <a:pt x="4497" y="2066"/>
                  </a:lnTo>
                  <a:lnTo>
                    <a:pt x="4671" y="1931"/>
                  </a:lnTo>
                  <a:lnTo>
                    <a:pt x="4864" y="1815"/>
                  </a:lnTo>
                  <a:lnTo>
                    <a:pt x="5096" y="1680"/>
                  </a:lnTo>
                  <a:lnTo>
                    <a:pt x="5346" y="1564"/>
                  </a:lnTo>
                  <a:lnTo>
                    <a:pt x="5346" y="1564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389" y="1255"/>
                  </a:lnTo>
                  <a:lnTo>
                    <a:pt x="6061" y="1313"/>
                  </a:lnTo>
                  <a:lnTo>
                    <a:pt x="5733" y="1409"/>
                  </a:lnTo>
                  <a:lnTo>
                    <a:pt x="5366" y="1545"/>
                  </a:lnTo>
                  <a:lnTo>
                    <a:pt x="5366" y="1545"/>
                  </a:lnTo>
                  <a:lnTo>
                    <a:pt x="5733" y="1409"/>
                  </a:lnTo>
                  <a:lnTo>
                    <a:pt x="6061" y="1313"/>
                  </a:lnTo>
                  <a:lnTo>
                    <a:pt x="6389" y="1255"/>
                  </a:lnTo>
                  <a:lnTo>
                    <a:pt x="6678" y="1236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678" y="1236"/>
                  </a:lnTo>
                  <a:lnTo>
                    <a:pt x="6698" y="1236"/>
                  </a:lnTo>
                  <a:lnTo>
                    <a:pt x="6698" y="1236"/>
                  </a:lnTo>
                  <a:lnTo>
                    <a:pt x="6678" y="1236"/>
                  </a:lnTo>
                  <a:close/>
                  <a:moveTo>
                    <a:pt x="12102" y="1"/>
                  </a:moveTo>
                  <a:lnTo>
                    <a:pt x="12102" y="1"/>
                  </a:lnTo>
                  <a:lnTo>
                    <a:pt x="12102" y="1"/>
                  </a:lnTo>
                  <a:lnTo>
                    <a:pt x="11851" y="97"/>
                  </a:lnTo>
                  <a:lnTo>
                    <a:pt x="11600" y="194"/>
                  </a:lnTo>
                  <a:lnTo>
                    <a:pt x="11349" y="290"/>
                  </a:lnTo>
                  <a:lnTo>
                    <a:pt x="11117" y="406"/>
                  </a:lnTo>
                  <a:lnTo>
                    <a:pt x="10886" y="541"/>
                  </a:lnTo>
                  <a:lnTo>
                    <a:pt x="10654" y="676"/>
                  </a:lnTo>
                  <a:lnTo>
                    <a:pt x="10461" y="811"/>
                  </a:lnTo>
                  <a:lnTo>
                    <a:pt x="10249" y="985"/>
                  </a:lnTo>
                  <a:lnTo>
                    <a:pt x="10056" y="1139"/>
                  </a:lnTo>
                  <a:lnTo>
                    <a:pt x="9882" y="1313"/>
                  </a:lnTo>
                  <a:lnTo>
                    <a:pt x="9728" y="1506"/>
                  </a:lnTo>
                  <a:lnTo>
                    <a:pt x="9573" y="1718"/>
                  </a:lnTo>
                  <a:lnTo>
                    <a:pt x="9419" y="1911"/>
                  </a:lnTo>
                  <a:lnTo>
                    <a:pt x="9303" y="2143"/>
                  </a:lnTo>
                  <a:lnTo>
                    <a:pt x="9187" y="2375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187" y="2375"/>
                  </a:lnTo>
                  <a:lnTo>
                    <a:pt x="9303" y="2143"/>
                  </a:lnTo>
                  <a:lnTo>
                    <a:pt x="9419" y="1911"/>
                  </a:lnTo>
                  <a:lnTo>
                    <a:pt x="9573" y="1718"/>
                  </a:lnTo>
                  <a:lnTo>
                    <a:pt x="9728" y="1506"/>
                  </a:lnTo>
                  <a:lnTo>
                    <a:pt x="9882" y="1313"/>
                  </a:lnTo>
                  <a:lnTo>
                    <a:pt x="10056" y="1139"/>
                  </a:lnTo>
                  <a:lnTo>
                    <a:pt x="10249" y="985"/>
                  </a:lnTo>
                  <a:lnTo>
                    <a:pt x="10461" y="811"/>
                  </a:lnTo>
                  <a:lnTo>
                    <a:pt x="10654" y="676"/>
                  </a:lnTo>
                  <a:lnTo>
                    <a:pt x="10886" y="541"/>
                  </a:lnTo>
                  <a:lnTo>
                    <a:pt x="11117" y="406"/>
                  </a:lnTo>
                  <a:lnTo>
                    <a:pt x="11349" y="290"/>
                  </a:lnTo>
                  <a:lnTo>
                    <a:pt x="11600" y="194"/>
                  </a:lnTo>
                  <a:lnTo>
                    <a:pt x="11851" y="97"/>
                  </a:lnTo>
                  <a:lnTo>
                    <a:pt x="12102" y="1"/>
                  </a:lnTo>
                  <a:lnTo>
                    <a:pt x="121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14"/>
            <p:cNvSpPr/>
            <p:nvPr/>
          </p:nvSpPr>
          <p:spPr>
            <a:xfrm>
              <a:off x="4471775" y="47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14"/>
            <p:cNvSpPr/>
            <p:nvPr/>
          </p:nvSpPr>
          <p:spPr>
            <a:xfrm>
              <a:off x="4567300" y="473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14"/>
            <p:cNvSpPr/>
            <p:nvPr/>
          </p:nvSpPr>
          <p:spPr>
            <a:xfrm>
              <a:off x="4472250" y="4732325"/>
              <a:ext cx="55525" cy="20775"/>
            </a:xfrm>
            <a:custGeom>
              <a:avLst/>
              <a:gdLst/>
              <a:ahLst/>
              <a:cxnLst/>
              <a:rect l="l" t="t" r="r" b="b"/>
              <a:pathLst>
                <a:path w="2221" h="831" fill="none" extrusionOk="0">
                  <a:moveTo>
                    <a:pt x="2220" y="1"/>
                  </a:moveTo>
                  <a:lnTo>
                    <a:pt x="2220" y="1"/>
                  </a:lnTo>
                  <a:lnTo>
                    <a:pt x="1969" y="1"/>
                  </a:lnTo>
                  <a:lnTo>
                    <a:pt x="1680" y="39"/>
                  </a:lnTo>
                  <a:lnTo>
                    <a:pt x="1409" y="78"/>
                  </a:lnTo>
                  <a:lnTo>
                    <a:pt x="1120" y="174"/>
                  </a:lnTo>
                  <a:lnTo>
                    <a:pt x="830" y="271"/>
                  </a:lnTo>
                  <a:lnTo>
                    <a:pt x="541" y="425"/>
                  </a:lnTo>
                  <a:lnTo>
                    <a:pt x="271" y="599"/>
                  </a:lnTo>
                  <a:lnTo>
                    <a:pt x="0" y="831"/>
                  </a:lnTo>
                  <a:lnTo>
                    <a:pt x="0" y="831"/>
                  </a:lnTo>
                  <a:lnTo>
                    <a:pt x="271" y="599"/>
                  </a:lnTo>
                  <a:lnTo>
                    <a:pt x="541" y="425"/>
                  </a:lnTo>
                  <a:lnTo>
                    <a:pt x="830" y="271"/>
                  </a:lnTo>
                  <a:lnTo>
                    <a:pt x="1120" y="174"/>
                  </a:lnTo>
                  <a:lnTo>
                    <a:pt x="1409" y="78"/>
                  </a:lnTo>
                  <a:lnTo>
                    <a:pt x="1680" y="39"/>
                  </a:lnTo>
                  <a:lnTo>
                    <a:pt x="1969" y="1"/>
                  </a:lnTo>
                  <a:lnTo>
                    <a:pt x="22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14"/>
            <p:cNvSpPr/>
            <p:nvPr/>
          </p:nvSpPr>
          <p:spPr>
            <a:xfrm>
              <a:off x="4528225" y="473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14"/>
            <p:cNvSpPr/>
            <p:nvPr/>
          </p:nvSpPr>
          <p:spPr>
            <a:xfrm>
              <a:off x="4563450" y="4665250"/>
              <a:ext cx="42000" cy="53600"/>
            </a:xfrm>
            <a:custGeom>
              <a:avLst/>
              <a:gdLst/>
              <a:ahLst/>
              <a:cxnLst/>
              <a:rect l="l" t="t" r="r" b="b"/>
              <a:pathLst>
                <a:path w="1680" h="2144" fill="none" extrusionOk="0">
                  <a:moveTo>
                    <a:pt x="1679" y="1"/>
                  </a:moveTo>
                  <a:lnTo>
                    <a:pt x="1679" y="1"/>
                  </a:lnTo>
                  <a:lnTo>
                    <a:pt x="1679" y="1"/>
                  </a:lnTo>
                  <a:lnTo>
                    <a:pt x="1429" y="117"/>
                  </a:lnTo>
                  <a:lnTo>
                    <a:pt x="1197" y="252"/>
                  </a:lnTo>
                  <a:lnTo>
                    <a:pt x="1004" y="368"/>
                  </a:lnTo>
                  <a:lnTo>
                    <a:pt x="830" y="503"/>
                  </a:lnTo>
                  <a:lnTo>
                    <a:pt x="676" y="657"/>
                  </a:lnTo>
                  <a:lnTo>
                    <a:pt x="541" y="792"/>
                  </a:lnTo>
                  <a:lnTo>
                    <a:pt x="425" y="927"/>
                  </a:lnTo>
                  <a:lnTo>
                    <a:pt x="309" y="1082"/>
                  </a:lnTo>
                  <a:lnTo>
                    <a:pt x="232" y="1217"/>
                  </a:lnTo>
                  <a:lnTo>
                    <a:pt x="155" y="1352"/>
                  </a:lnTo>
                  <a:lnTo>
                    <a:pt x="97" y="1506"/>
                  </a:lnTo>
                  <a:lnTo>
                    <a:pt x="58" y="1641"/>
                  </a:lnTo>
                  <a:lnTo>
                    <a:pt x="20" y="1912"/>
                  </a:lnTo>
                  <a:lnTo>
                    <a:pt x="0" y="2143"/>
                  </a:lnTo>
                  <a:lnTo>
                    <a:pt x="0" y="2143"/>
                  </a:lnTo>
                  <a:lnTo>
                    <a:pt x="20" y="1912"/>
                  </a:lnTo>
                  <a:lnTo>
                    <a:pt x="58" y="1641"/>
                  </a:lnTo>
                  <a:lnTo>
                    <a:pt x="97" y="1506"/>
                  </a:lnTo>
                  <a:lnTo>
                    <a:pt x="155" y="1352"/>
                  </a:lnTo>
                  <a:lnTo>
                    <a:pt x="232" y="1217"/>
                  </a:lnTo>
                  <a:lnTo>
                    <a:pt x="309" y="1082"/>
                  </a:lnTo>
                  <a:lnTo>
                    <a:pt x="425" y="927"/>
                  </a:lnTo>
                  <a:lnTo>
                    <a:pt x="541" y="792"/>
                  </a:lnTo>
                  <a:lnTo>
                    <a:pt x="676" y="657"/>
                  </a:lnTo>
                  <a:lnTo>
                    <a:pt x="830" y="503"/>
                  </a:lnTo>
                  <a:lnTo>
                    <a:pt x="1004" y="368"/>
                  </a:lnTo>
                  <a:lnTo>
                    <a:pt x="1197" y="252"/>
                  </a:lnTo>
                  <a:lnTo>
                    <a:pt x="1429" y="117"/>
                  </a:lnTo>
                  <a:lnTo>
                    <a:pt x="1679" y="1"/>
                  </a:lnTo>
                  <a:lnTo>
                    <a:pt x="167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14"/>
            <p:cNvSpPr/>
            <p:nvPr/>
          </p:nvSpPr>
          <p:spPr>
            <a:xfrm>
              <a:off x="4605900" y="4657050"/>
              <a:ext cx="32850" cy="7750"/>
            </a:xfrm>
            <a:custGeom>
              <a:avLst/>
              <a:gdLst/>
              <a:ahLst/>
              <a:cxnLst/>
              <a:rect l="l" t="t" r="r" b="b"/>
              <a:pathLst>
                <a:path w="1314" h="310" fill="none" extrusionOk="0">
                  <a:moveTo>
                    <a:pt x="1313" y="1"/>
                  </a:moveTo>
                  <a:lnTo>
                    <a:pt x="1313" y="1"/>
                  </a:lnTo>
                  <a:lnTo>
                    <a:pt x="1024" y="20"/>
                  </a:lnTo>
                  <a:lnTo>
                    <a:pt x="696" y="78"/>
                  </a:lnTo>
                  <a:lnTo>
                    <a:pt x="368" y="174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368" y="174"/>
                  </a:lnTo>
                  <a:lnTo>
                    <a:pt x="696" y="78"/>
                  </a:lnTo>
                  <a:lnTo>
                    <a:pt x="1024" y="20"/>
                  </a:lnTo>
                  <a:lnTo>
                    <a:pt x="131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14"/>
            <p:cNvSpPr/>
            <p:nvPr/>
          </p:nvSpPr>
          <p:spPr>
            <a:xfrm>
              <a:off x="4638725" y="46570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14"/>
            <p:cNvSpPr/>
            <p:nvPr/>
          </p:nvSpPr>
          <p:spPr>
            <a:xfrm>
              <a:off x="4699025" y="4626175"/>
              <a:ext cx="75300" cy="65175"/>
            </a:xfrm>
            <a:custGeom>
              <a:avLst/>
              <a:gdLst/>
              <a:ahLst/>
              <a:cxnLst/>
              <a:rect l="l" t="t" r="r" b="b"/>
              <a:pathLst>
                <a:path w="3012" h="2607" fill="none" extrusionOk="0">
                  <a:moveTo>
                    <a:pt x="3012" y="1"/>
                  </a:moveTo>
                  <a:lnTo>
                    <a:pt x="3012" y="1"/>
                  </a:lnTo>
                  <a:lnTo>
                    <a:pt x="3012" y="1"/>
                  </a:lnTo>
                  <a:lnTo>
                    <a:pt x="2761" y="97"/>
                  </a:lnTo>
                  <a:lnTo>
                    <a:pt x="2510" y="194"/>
                  </a:lnTo>
                  <a:lnTo>
                    <a:pt x="2259" y="290"/>
                  </a:lnTo>
                  <a:lnTo>
                    <a:pt x="2027" y="406"/>
                  </a:lnTo>
                  <a:lnTo>
                    <a:pt x="1796" y="541"/>
                  </a:lnTo>
                  <a:lnTo>
                    <a:pt x="1564" y="676"/>
                  </a:lnTo>
                  <a:lnTo>
                    <a:pt x="1371" y="811"/>
                  </a:lnTo>
                  <a:lnTo>
                    <a:pt x="1159" y="985"/>
                  </a:lnTo>
                  <a:lnTo>
                    <a:pt x="966" y="1139"/>
                  </a:lnTo>
                  <a:lnTo>
                    <a:pt x="792" y="1313"/>
                  </a:lnTo>
                  <a:lnTo>
                    <a:pt x="638" y="1506"/>
                  </a:lnTo>
                  <a:lnTo>
                    <a:pt x="483" y="1718"/>
                  </a:lnTo>
                  <a:lnTo>
                    <a:pt x="329" y="1911"/>
                  </a:lnTo>
                  <a:lnTo>
                    <a:pt x="213" y="2143"/>
                  </a:lnTo>
                  <a:lnTo>
                    <a:pt x="97" y="2375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97" y="2375"/>
                  </a:lnTo>
                  <a:lnTo>
                    <a:pt x="213" y="2143"/>
                  </a:lnTo>
                  <a:lnTo>
                    <a:pt x="329" y="1911"/>
                  </a:lnTo>
                  <a:lnTo>
                    <a:pt x="483" y="1718"/>
                  </a:lnTo>
                  <a:lnTo>
                    <a:pt x="638" y="1506"/>
                  </a:lnTo>
                  <a:lnTo>
                    <a:pt x="792" y="1313"/>
                  </a:lnTo>
                  <a:lnTo>
                    <a:pt x="966" y="1139"/>
                  </a:lnTo>
                  <a:lnTo>
                    <a:pt x="1159" y="985"/>
                  </a:lnTo>
                  <a:lnTo>
                    <a:pt x="1371" y="811"/>
                  </a:lnTo>
                  <a:lnTo>
                    <a:pt x="1564" y="676"/>
                  </a:lnTo>
                  <a:lnTo>
                    <a:pt x="1796" y="541"/>
                  </a:lnTo>
                  <a:lnTo>
                    <a:pt x="2027" y="406"/>
                  </a:lnTo>
                  <a:lnTo>
                    <a:pt x="2259" y="290"/>
                  </a:lnTo>
                  <a:lnTo>
                    <a:pt x="2510" y="194"/>
                  </a:lnTo>
                  <a:lnTo>
                    <a:pt x="2761" y="97"/>
                  </a:lnTo>
                  <a:lnTo>
                    <a:pt x="3012" y="1"/>
                  </a:lnTo>
                  <a:lnTo>
                    <a:pt x="301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14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extrusionOk="0">
                  <a:moveTo>
                    <a:pt x="19069" y="1"/>
                  </a:move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14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fill="none" extrusionOk="0">
                  <a:moveTo>
                    <a:pt x="19069" y="1"/>
                  </a:moveTo>
                  <a:lnTo>
                    <a:pt x="19069" y="1"/>
                  </a:lnTo>
                  <a:lnTo>
                    <a:pt x="19069" y="1"/>
                  </a:lnTo>
                  <a:lnTo>
                    <a:pt x="19069" y="1"/>
                  </a:ln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633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lnTo>
                    <a:pt x="19089" y="1"/>
                  </a:lnTo>
                  <a:lnTo>
                    <a:pt x="19089" y="1"/>
                  </a:lnTo>
                  <a:lnTo>
                    <a:pt x="190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14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extrusionOk="0">
                  <a:moveTo>
                    <a:pt x="3668" y="0"/>
                  </a:move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14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fill="none" extrusionOk="0">
                  <a:moveTo>
                    <a:pt x="3668" y="0"/>
                  </a:moveTo>
                  <a:lnTo>
                    <a:pt x="3668" y="0"/>
                  </a:ln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14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extrusionOk="0">
                  <a:moveTo>
                    <a:pt x="4072" y="1"/>
                  </a:move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14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fill="none" extrusionOk="0"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14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extrusionOk="0">
                  <a:moveTo>
                    <a:pt x="14747" y="1"/>
                  </a:move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14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fill="none" extrusionOk="0">
                  <a:moveTo>
                    <a:pt x="15036" y="1"/>
                  </a:moveTo>
                  <a:lnTo>
                    <a:pt x="15036" y="1"/>
                  </a:lnTo>
                  <a:lnTo>
                    <a:pt x="15017" y="1"/>
                  </a:lnTo>
                  <a:lnTo>
                    <a:pt x="15017" y="1"/>
                  </a:lnTo>
                  <a:lnTo>
                    <a:pt x="14747" y="1"/>
                  </a:ln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42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377" y="11002"/>
                  </a:lnTo>
                  <a:lnTo>
                    <a:pt x="29377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lnTo>
                    <a:pt x="1503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14"/>
            <p:cNvSpPr/>
            <p:nvPr/>
          </p:nvSpPr>
          <p:spPr>
            <a:xfrm>
              <a:off x="5380825" y="4784450"/>
              <a:ext cx="120175" cy="165050"/>
            </a:xfrm>
            <a:custGeom>
              <a:avLst/>
              <a:gdLst/>
              <a:ahLst/>
              <a:cxnLst/>
              <a:rect l="l" t="t" r="r" b="b"/>
              <a:pathLst>
                <a:path w="4807" h="6602" extrusionOk="0">
                  <a:moveTo>
                    <a:pt x="20" y="6466"/>
                  </a:moveTo>
                  <a:lnTo>
                    <a:pt x="20" y="6466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20" y="6466"/>
                  </a:lnTo>
                  <a:close/>
                  <a:moveTo>
                    <a:pt x="20" y="6466"/>
                  </a:moveTo>
                  <a:lnTo>
                    <a:pt x="20" y="6466"/>
                  </a:lnTo>
                  <a:lnTo>
                    <a:pt x="20" y="6466"/>
                  </a:lnTo>
                  <a:close/>
                  <a:moveTo>
                    <a:pt x="3070" y="3860"/>
                  </a:move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close/>
                  <a:moveTo>
                    <a:pt x="2742" y="3841"/>
                  </a:moveTo>
                  <a:lnTo>
                    <a:pt x="2742" y="3841"/>
                  </a:lnTo>
                  <a:lnTo>
                    <a:pt x="2414" y="3860"/>
                  </a:lnTo>
                  <a:lnTo>
                    <a:pt x="2221" y="3880"/>
                  </a:lnTo>
                  <a:lnTo>
                    <a:pt x="2008" y="3918"/>
                  </a:lnTo>
                  <a:lnTo>
                    <a:pt x="1796" y="3976"/>
                  </a:lnTo>
                  <a:lnTo>
                    <a:pt x="1584" y="4053"/>
                  </a:lnTo>
                  <a:lnTo>
                    <a:pt x="1371" y="4150"/>
                  </a:lnTo>
                  <a:lnTo>
                    <a:pt x="1159" y="4266"/>
                  </a:lnTo>
                  <a:lnTo>
                    <a:pt x="947" y="4420"/>
                  </a:lnTo>
                  <a:lnTo>
                    <a:pt x="754" y="4594"/>
                  </a:lnTo>
                  <a:lnTo>
                    <a:pt x="561" y="4806"/>
                  </a:lnTo>
                  <a:lnTo>
                    <a:pt x="406" y="5057"/>
                  </a:lnTo>
                  <a:lnTo>
                    <a:pt x="271" y="5327"/>
                  </a:lnTo>
                  <a:lnTo>
                    <a:pt x="155" y="5655"/>
                  </a:lnTo>
                  <a:lnTo>
                    <a:pt x="59" y="6022"/>
                  </a:lnTo>
                  <a:lnTo>
                    <a:pt x="20" y="6427"/>
                  </a:lnTo>
                  <a:lnTo>
                    <a:pt x="20" y="6427"/>
                  </a:lnTo>
                  <a:lnTo>
                    <a:pt x="59" y="6022"/>
                  </a:lnTo>
                  <a:lnTo>
                    <a:pt x="155" y="5655"/>
                  </a:lnTo>
                  <a:lnTo>
                    <a:pt x="271" y="5327"/>
                  </a:lnTo>
                  <a:lnTo>
                    <a:pt x="406" y="5057"/>
                  </a:lnTo>
                  <a:lnTo>
                    <a:pt x="561" y="4806"/>
                  </a:lnTo>
                  <a:lnTo>
                    <a:pt x="754" y="4594"/>
                  </a:lnTo>
                  <a:lnTo>
                    <a:pt x="947" y="4420"/>
                  </a:lnTo>
                  <a:lnTo>
                    <a:pt x="1159" y="4266"/>
                  </a:lnTo>
                  <a:lnTo>
                    <a:pt x="1371" y="4150"/>
                  </a:lnTo>
                  <a:lnTo>
                    <a:pt x="1584" y="4053"/>
                  </a:lnTo>
                  <a:lnTo>
                    <a:pt x="1796" y="3976"/>
                  </a:lnTo>
                  <a:lnTo>
                    <a:pt x="2008" y="3918"/>
                  </a:lnTo>
                  <a:lnTo>
                    <a:pt x="2221" y="3880"/>
                  </a:lnTo>
                  <a:lnTo>
                    <a:pt x="2414" y="3860"/>
                  </a:lnTo>
                  <a:lnTo>
                    <a:pt x="2742" y="3841"/>
                  </a:lnTo>
                  <a:close/>
                  <a:moveTo>
                    <a:pt x="2780" y="3841"/>
                  </a:move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close/>
                  <a:moveTo>
                    <a:pt x="4807" y="0"/>
                  </a:moveTo>
                  <a:lnTo>
                    <a:pt x="4807" y="0"/>
                  </a:lnTo>
                  <a:lnTo>
                    <a:pt x="4807" y="0"/>
                  </a:lnTo>
                  <a:lnTo>
                    <a:pt x="4595" y="20"/>
                  </a:lnTo>
                  <a:lnTo>
                    <a:pt x="4382" y="39"/>
                  </a:lnTo>
                  <a:lnTo>
                    <a:pt x="4151" y="97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3707" y="232"/>
                  </a:lnTo>
                  <a:lnTo>
                    <a:pt x="3533" y="309"/>
                  </a:lnTo>
                  <a:lnTo>
                    <a:pt x="3379" y="386"/>
                  </a:lnTo>
                  <a:lnTo>
                    <a:pt x="3244" y="483"/>
                  </a:lnTo>
                  <a:lnTo>
                    <a:pt x="3108" y="579"/>
                  </a:lnTo>
                  <a:lnTo>
                    <a:pt x="2993" y="695"/>
                  </a:lnTo>
                  <a:lnTo>
                    <a:pt x="2896" y="811"/>
                  </a:lnTo>
                  <a:lnTo>
                    <a:pt x="2819" y="927"/>
                  </a:lnTo>
                  <a:lnTo>
                    <a:pt x="2742" y="1042"/>
                  </a:lnTo>
                  <a:lnTo>
                    <a:pt x="2684" y="1158"/>
                  </a:lnTo>
                  <a:lnTo>
                    <a:pt x="2587" y="1409"/>
                  </a:lnTo>
                  <a:lnTo>
                    <a:pt x="2549" y="1679"/>
                  </a:lnTo>
                  <a:lnTo>
                    <a:pt x="2529" y="1950"/>
                  </a:lnTo>
                  <a:lnTo>
                    <a:pt x="2529" y="1950"/>
                  </a:lnTo>
                  <a:lnTo>
                    <a:pt x="2549" y="1679"/>
                  </a:lnTo>
                  <a:lnTo>
                    <a:pt x="2587" y="1409"/>
                  </a:lnTo>
                  <a:lnTo>
                    <a:pt x="2684" y="1158"/>
                  </a:lnTo>
                  <a:lnTo>
                    <a:pt x="2742" y="1042"/>
                  </a:lnTo>
                  <a:lnTo>
                    <a:pt x="2819" y="927"/>
                  </a:lnTo>
                  <a:lnTo>
                    <a:pt x="2896" y="811"/>
                  </a:lnTo>
                  <a:lnTo>
                    <a:pt x="2993" y="695"/>
                  </a:lnTo>
                  <a:lnTo>
                    <a:pt x="3108" y="579"/>
                  </a:lnTo>
                  <a:lnTo>
                    <a:pt x="3244" y="483"/>
                  </a:lnTo>
                  <a:lnTo>
                    <a:pt x="3379" y="386"/>
                  </a:lnTo>
                  <a:lnTo>
                    <a:pt x="3533" y="309"/>
                  </a:lnTo>
                  <a:lnTo>
                    <a:pt x="3707" y="232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4151" y="97"/>
                  </a:lnTo>
                  <a:lnTo>
                    <a:pt x="4382" y="39"/>
                  </a:lnTo>
                  <a:lnTo>
                    <a:pt x="4595" y="20"/>
                  </a:lnTo>
                  <a:lnTo>
                    <a:pt x="4807" y="0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14"/>
            <p:cNvSpPr/>
            <p:nvPr/>
          </p:nvSpPr>
          <p:spPr>
            <a:xfrm>
              <a:off x="5380825" y="4946100"/>
              <a:ext cx="525" cy="3400"/>
            </a:xfrm>
            <a:custGeom>
              <a:avLst/>
              <a:gdLst/>
              <a:ahLst/>
              <a:cxnLst/>
              <a:rect l="l" t="t" r="r" b="b"/>
              <a:pathLst>
                <a:path w="21" h="136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14"/>
            <p:cNvSpPr/>
            <p:nvPr/>
          </p:nvSpPr>
          <p:spPr>
            <a:xfrm>
              <a:off x="5381325" y="49461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14"/>
            <p:cNvSpPr/>
            <p:nvPr/>
          </p:nvSpPr>
          <p:spPr>
            <a:xfrm>
              <a:off x="5457550" y="488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14"/>
            <p:cNvSpPr/>
            <p:nvPr/>
          </p:nvSpPr>
          <p:spPr>
            <a:xfrm>
              <a:off x="5381325" y="4880475"/>
              <a:ext cx="68050" cy="64675"/>
            </a:xfrm>
            <a:custGeom>
              <a:avLst/>
              <a:gdLst/>
              <a:ahLst/>
              <a:cxnLst/>
              <a:rect l="l" t="t" r="r" b="b"/>
              <a:pathLst>
                <a:path w="2722" h="2587" fill="none" extrusionOk="0">
                  <a:moveTo>
                    <a:pt x="2722" y="0"/>
                  </a:moveTo>
                  <a:lnTo>
                    <a:pt x="2722" y="0"/>
                  </a:lnTo>
                  <a:lnTo>
                    <a:pt x="2394" y="19"/>
                  </a:lnTo>
                  <a:lnTo>
                    <a:pt x="2201" y="39"/>
                  </a:lnTo>
                  <a:lnTo>
                    <a:pt x="1988" y="77"/>
                  </a:lnTo>
                  <a:lnTo>
                    <a:pt x="1776" y="135"/>
                  </a:lnTo>
                  <a:lnTo>
                    <a:pt x="1564" y="212"/>
                  </a:lnTo>
                  <a:lnTo>
                    <a:pt x="1351" y="309"/>
                  </a:lnTo>
                  <a:lnTo>
                    <a:pt x="1139" y="425"/>
                  </a:lnTo>
                  <a:lnTo>
                    <a:pt x="927" y="579"/>
                  </a:lnTo>
                  <a:lnTo>
                    <a:pt x="734" y="753"/>
                  </a:lnTo>
                  <a:lnTo>
                    <a:pt x="541" y="965"/>
                  </a:lnTo>
                  <a:lnTo>
                    <a:pt x="386" y="1216"/>
                  </a:lnTo>
                  <a:lnTo>
                    <a:pt x="251" y="1486"/>
                  </a:lnTo>
                  <a:lnTo>
                    <a:pt x="135" y="1814"/>
                  </a:lnTo>
                  <a:lnTo>
                    <a:pt x="39" y="2181"/>
                  </a:lnTo>
                  <a:lnTo>
                    <a:pt x="0" y="2586"/>
                  </a:lnTo>
                  <a:lnTo>
                    <a:pt x="0" y="2586"/>
                  </a:lnTo>
                  <a:lnTo>
                    <a:pt x="39" y="2181"/>
                  </a:lnTo>
                  <a:lnTo>
                    <a:pt x="135" y="1814"/>
                  </a:lnTo>
                  <a:lnTo>
                    <a:pt x="251" y="1486"/>
                  </a:lnTo>
                  <a:lnTo>
                    <a:pt x="386" y="1216"/>
                  </a:lnTo>
                  <a:lnTo>
                    <a:pt x="541" y="965"/>
                  </a:lnTo>
                  <a:lnTo>
                    <a:pt x="734" y="753"/>
                  </a:lnTo>
                  <a:lnTo>
                    <a:pt x="927" y="579"/>
                  </a:lnTo>
                  <a:lnTo>
                    <a:pt x="1139" y="425"/>
                  </a:lnTo>
                  <a:lnTo>
                    <a:pt x="1351" y="309"/>
                  </a:lnTo>
                  <a:lnTo>
                    <a:pt x="1564" y="212"/>
                  </a:lnTo>
                  <a:lnTo>
                    <a:pt x="1776" y="135"/>
                  </a:lnTo>
                  <a:lnTo>
                    <a:pt x="1988" y="77"/>
                  </a:lnTo>
                  <a:lnTo>
                    <a:pt x="2201" y="39"/>
                  </a:lnTo>
                  <a:lnTo>
                    <a:pt x="2394" y="19"/>
                  </a:lnTo>
                  <a:lnTo>
                    <a:pt x="2722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14"/>
            <p:cNvSpPr/>
            <p:nvPr/>
          </p:nvSpPr>
          <p:spPr>
            <a:xfrm>
              <a:off x="5450325" y="488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14"/>
            <p:cNvSpPr/>
            <p:nvPr/>
          </p:nvSpPr>
          <p:spPr>
            <a:xfrm>
              <a:off x="5444050" y="4784450"/>
              <a:ext cx="56950" cy="48750"/>
            </a:xfrm>
            <a:custGeom>
              <a:avLst/>
              <a:gdLst/>
              <a:ahLst/>
              <a:cxnLst/>
              <a:rect l="l" t="t" r="r" b="b"/>
              <a:pathLst>
                <a:path w="2278" h="1950" fill="none" extrusionOk="0">
                  <a:moveTo>
                    <a:pt x="2278" y="0"/>
                  </a:moveTo>
                  <a:lnTo>
                    <a:pt x="2278" y="0"/>
                  </a:lnTo>
                  <a:lnTo>
                    <a:pt x="2278" y="0"/>
                  </a:lnTo>
                  <a:lnTo>
                    <a:pt x="2066" y="20"/>
                  </a:lnTo>
                  <a:lnTo>
                    <a:pt x="1853" y="39"/>
                  </a:lnTo>
                  <a:lnTo>
                    <a:pt x="1622" y="97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178" y="232"/>
                  </a:lnTo>
                  <a:lnTo>
                    <a:pt x="1004" y="309"/>
                  </a:lnTo>
                  <a:lnTo>
                    <a:pt x="850" y="386"/>
                  </a:lnTo>
                  <a:lnTo>
                    <a:pt x="715" y="483"/>
                  </a:lnTo>
                  <a:lnTo>
                    <a:pt x="579" y="579"/>
                  </a:lnTo>
                  <a:lnTo>
                    <a:pt x="464" y="695"/>
                  </a:lnTo>
                  <a:lnTo>
                    <a:pt x="367" y="811"/>
                  </a:lnTo>
                  <a:lnTo>
                    <a:pt x="290" y="927"/>
                  </a:lnTo>
                  <a:lnTo>
                    <a:pt x="213" y="1042"/>
                  </a:lnTo>
                  <a:lnTo>
                    <a:pt x="155" y="1158"/>
                  </a:lnTo>
                  <a:lnTo>
                    <a:pt x="58" y="1409"/>
                  </a:lnTo>
                  <a:lnTo>
                    <a:pt x="20" y="1679"/>
                  </a:lnTo>
                  <a:lnTo>
                    <a:pt x="0" y="1950"/>
                  </a:lnTo>
                  <a:lnTo>
                    <a:pt x="0" y="1950"/>
                  </a:lnTo>
                  <a:lnTo>
                    <a:pt x="20" y="1679"/>
                  </a:lnTo>
                  <a:lnTo>
                    <a:pt x="58" y="1409"/>
                  </a:lnTo>
                  <a:lnTo>
                    <a:pt x="155" y="1158"/>
                  </a:lnTo>
                  <a:lnTo>
                    <a:pt x="213" y="1042"/>
                  </a:lnTo>
                  <a:lnTo>
                    <a:pt x="290" y="927"/>
                  </a:lnTo>
                  <a:lnTo>
                    <a:pt x="367" y="811"/>
                  </a:lnTo>
                  <a:lnTo>
                    <a:pt x="464" y="695"/>
                  </a:lnTo>
                  <a:lnTo>
                    <a:pt x="579" y="579"/>
                  </a:lnTo>
                  <a:lnTo>
                    <a:pt x="715" y="483"/>
                  </a:lnTo>
                  <a:lnTo>
                    <a:pt x="850" y="386"/>
                  </a:lnTo>
                  <a:lnTo>
                    <a:pt x="1004" y="309"/>
                  </a:lnTo>
                  <a:lnTo>
                    <a:pt x="1178" y="232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622" y="97"/>
                  </a:lnTo>
                  <a:lnTo>
                    <a:pt x="1853" y="39"/>
                  </a:lnTo>
                  <a:lnTo>
                    <a:pt x="2066" y="20"/>
                  </a:lnTo>
                  <a:lnTo>
                    <a:pt x="2278" y="0"/>
                  </a:lnTo>
                  <a:lnTo>
                    <a:pt x="227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14"/>
            <p:cNvSpPr/>
            <p:nvPr/>
          </p:nvSpPr>
          <p:spPr>
            <a:xfrm>
              <a:off x="5481200" y="4980825"/>
              <a:ext cx="632600" cy="365775"/>
            </a:xfrm>
            <a:custGeom>
              <a:avLst/>
              <a:gdLst/>
              <a:ahLst/>
              <a:cxnLst/>
              <a:rect l="l" t="t" r="r" b="b"/>
              <a:pathLst>
                <a:path w="25304" h="14631" extrusionOk="0">
                  <a:moveTo>
                    <a:pt x="23065" y="14148"/>
                  </a:moveTo>
                  <a:lnTo>
                    <a:pt x="23065" y="14148"/>
                  </a:lnTo>
                  <a:lnTo>
                    <a:pt x="23065" y="14341"/>
                  </a:lnTo>
                  <a:lnTo>
                    <a:pt x="23046" y="14496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46" y="14496"/>
                  </a:lnTo>
                  <a:lnTo>
                    <a:pt x="23065" y="14341"/>
                  </a:lnTo>
                  <a:lnTo>
                    <a:pt x="23065" y="14148"/>
                  </a:lnTo>
                  <a:close/>
                  <a:moveTo>
                    <a:pt x="25285" y="13569"/>
                  </a:moveTo>
                  <a:lnTo>
                    <a:pt x="25285" y="13569"/>
                  </a:lnTo>
                  <a:lnTo>
                    <a:pt x="24957" y="13589"/>
                  </a:lnTo>
                  <a:lnTo>
                    <a:pt x="24628" y="13646"/>
                  </a:lnTo>
                  <a:lnTo>
                    <a:pt x="24300" y="13724"/>
                  </a:lnTo>
                  <a:lnTo>
                    <a:pt x="23992" y="13839"/>
                  </a:lnTo>
                  <a:lnTo>
                    <a:pt x="23721" y="13975"/>
                  </a:lnTo>
                  <a:lnTo>
                    <a:pt x="23451" y="14148"/>
                  </a:lnTo>
                  <a:lnTo>
                    <a:pt x="23219" y="14361"/>
                  </a:lnTo>
                  <a:lnTo>
                    <a:pt x="23123" y="14476"/>
                  </a:lnTo>
                  <a:lnTo>
                    <a:pt x="23046" y="14592"/>
                  </a:lnTo>
                  <a:lnTo>
                    <a:pt x="23046" y="14592"/>
                  </a:lnTo>
                  <a:lnTo>
                    <a:pt x="23123" y="14476"/>
                  </a:lnTo>
                  <a:lnTo>
                    <a:pt x="23219" y="14361"/>
                  </a:lnTo>
                  <a:lnTo>
                    <a:pt x="23451" y="14148"/>
                  </a:lnTo>
                  <a:lnTo>
                    <a:pt x="23721" y="13975"/>
                  </a:lnTo>
                  <a:lnTo>
                    <a:pt x="23992" y="13839"/>
                  </a:lnTo>
                  <a:lnTo>
                    <a:pt x="24300" y="13724"/>
                  </a:lnTo>
                  <a:lnTo>
                    <a:pt x="24628" y="13646"/>
                  </a:lnTo>
                  <a:lnTo>
                    <a:pt x="24957" y="13589"/>
                  </a:lnTo>
                  <a:lnTo>
                    <a:pt x="25285" y="13569"/>
                  </a:lnTo>
                  <a:close/>
                  <a:moveTo>
                    <a:pt x="25304" y="13569"/>
                  </a:moveTo>
                  <a:lnTo>
                    <a:pt x="25304" y="13569"/>
                  </a:lnTo>
                  <a:lnTo>
                    <a:pt x="25304" y="13569"/>
                  </a:lnTo>
                  <a:lnTo>
                    <a:pt x="25304" y="13569"/>
                  </a:lnTo>
                  <a:close/>
                  <a:moveTo>
                    <a:pt x="21039" y="11060"/>
                  </a:moveTo>
                  <a:lnTo>
                    <a:pt x="21039" y="11060"/>
                  </a:lnTo>
                  <a:lnTo>
                    <a:pt x="21019" y="11292"/>
                  </a:lnTo>
                  <a:lnTo>
                    <a:pt x="21000" y="11485"/>
                  </a:lnTo>
                  <a:lnTo>
                    <a:pt x="20961" y="11678"/>
                  </a:lnTo>
                  <a:lnTo>
                    <a:pt x="20923" y="11832"/>
                  </a:lnTo>
                  <a:lnTo>
                    <a:pt x="20826" y="12064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26" y="12064"/>
                  </a:lnTo>
                  <a:lnTo>
                    <a:pt x="20923" y="11832"/>
                  </a:lnTo>
                  <a:lnTo>
                    <a:pt x="20961" y="11678"/>
                  </a:lnTo>
                  <a:lnTo>
                    <a:pt x="21000" y="11485"/>
                  </a:lnTo>
                  <a:lnTo>
                    <a:pt x="21019" y="11292"/>
                  </a:lnTo>
                  <a:lnTo>
                    <a:pt x="21039" y="11060"/>
                  </a:lnTo>
                  <a:close/>
                  <a:moveTo>
                    <a:pt x="20286" y="9439"/>
                  </a:moveTo>
                  <a:lnTo>
                    <a:pt x="20286" y="9439"/>
                  </a:lnTo>
                  <a:lnTo>
                    <a:pt x="20324" y="9477"/>
                  </a:lnTo>
                  <a:lnTo>
                    <a:pt x="20324" y="9477"/>
                  </a:lnTo>
                  <a:lnTo>
                    <a:pt x="20286" y="9439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221" y="8802"/>
                  </a:lnTo>
                  <a:lnTo>
                    <a:pt x="18028" y="8821"/>
                  </a:lnTo>
                  <a:lnTo>
                    <a:pt x="17719" y="8860"/>
                  </a:lnTo>
                  <a:lnTo>
                    <a:pt x="17506" y="8918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506" y="8918"/>
                  </a:lnTo>
                  <a:lnTo>
                    <a:pt x="17719" y="8860"/>
                  </a:lnTo>
                  <a:lnTo>
                    <a:pt x="18028" y="8821"/>
                  </a:lnTo>
                  <a:lnTo>
                    <a:pt x="18221" y="8802"/>
                  </a:lnTo>
                  <a:lnTo>
                    <a:pt x="18433" y="8783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433" y="8783"/>
                  </a:lnTo>
                  <a:lnTo>
                    <a:pt x="18452" y="8783"/>
                  </a:lnTo>
                  <a:lnTo>
                    <a:pt x="18452" y="8783"/>
                  </a:lnTo>
                  <a:lnTo>
                    <a:pt x="18433" y="8783"/>
                  </a:lnTo>
                  <a:close/>
                  <a:moveTo>
                    <a:pt x="17429" y="8667"/>
                  </a:moveTo>
                  <a:lnTo>
                    <a:pt x="17429" y="866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29" y="8667"/>
                  </a:lnTo>
                  <a:close/>
                  <a:moveTo>
                    <a:pt x="14534" y="3803"/>
                  </a:moveTo>
                  <a:lnTo>
                    <a:pt x="14534" y="3803"/>
                  </a:lnTo>
                  <a:lnTo>
                    <a:pt x="14534" y="4131"/>
                  </a:lnTo>
                  <a:lnTo>
                    <a:pt x="14496" y="4382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96" y="4382"/>
                  </a:lnTo>
                  <a:lnTo>
                    <a:pt x="14534" y="4131"/>
                  </a:lnTo>
                  <a:lnTo>
                    <a:pt x="14534" y="3803"/>
                  </a:lnTo>
                  <a:close/>
                  <a:moveTo>
                    <a:pt x="12990" y="1139"/>
                  </a:moveTo>
                  <a:lnTo>
                    <a:pt x="12990" y="1139"/>
                  </a:lnTo>
                  <a:lnTo>
                    <a:pt x="13009" y="1139"/>
                  </a:lnTo>
                  <a:lnTo>
                    <a:pt x="13009" y="1139"/>
                  </a:lnTo>
                  <a:lnTo>
                    <a:pt x="12990" y="1139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176" y="734"/>
                  </a:lnTo>
                  <a:lnTo>
                    <a:pt x="10963" y="753"/>
                  </a:lnTo>
                  <a:lnTo>
                    <a:pt x="10751" y="792"/>
                  </a:lnTo>
                  <a:lnTo>
                    <a:pt x="10558" y="831"/>
                  </a:lnTo>
                  <a:lnTo>
                    <a:pt x="10191" y="966"/>
                  </a:lnTo>
                  <a:lnTo>
                    <a:pt x="9883" y="1101"/>
                  </a:lnTo>
                  <a:lnTo>
                    <a:pt x="9632" y="1255"/>
                  </a:lnTo>
                  <a:lnTo>
                    <a:pt x="9439" y="1371"/>
                  </a:lnTo>
                  <a:lnTo>
                    <a:pt x="9284" y="1506"/>
                  </a:lnTo>
                  <a:lnTo>
                    <a:pt x="9284" y="1506"/>
                  </a:lnTo>
                  <a:lnTo>
                    <a:pt x="9439" y="1371"/>
                  </a:lnTo>
                  <a:lnTo>
                    <a:pt x="9632" y="1255"/>
                  </a:lnTo>
                  <a:lnTo>
                    <a:pt x="9883" y="1101"/>
                  </a:lnTo>
                  <a:lnTo>
                    <a:pt x="10191" y="966"/>
                  </a:lnTo>
                  <a:lnTo>
                    <a:pt x="10558" y="831"/>
                  </a:lnTo>
                  <a:lnTo>
                    <a:pt x="10751" y="792"/>
                  </a:lnTo>
                  <a:lnTo>
                    <a:pt x="10963" y="753"/>
                  </a:lnTo>
                  <a:lnTo>
                    <a:pt x="11176" y="734"/>
                  </a:lnTo>
                  <a:lnTo>
                    <a:pt x="11407" y="715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close/>
                  <a:moveTo>
                    <a:pt x="20" y="541"/>
                  </a:moveTo>
                  <a:lnTo>
                    <a:pt x="20" y="541"/>
                  </a:lnTo>
                  <a:lnTo>
                    <a:pt x="1" y="541"/>
                  </a:lnTo>
                  <a:lnTo>
                    <a:pt x="1" y="541"/>
                  </a:lnTo>
                  <a:lnTo>
                    <a:pt x="20" y="541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194" y="522"/>
                  </a:lnTo>
                  <a:lnTo>
                    <a:pt x="20" y="541"/>
                  </a:lnTo>
                  <a:lnTo>
                    <a:pt x="20" y="541"/>
                  </a:lnTo>
                  <a:lnTo>
                    <a:pt x="194" y="522"/>
                  </a:lnTo>
                  <a:lnTo>
                    <a:pt x="367" y="502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close/>
                  <a:moveTo>
                    <a:pt x="5405" y="213"/>
                  </a:move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370" y="20"/>
                  </a:lnTo>
                  <a:lnTo>
                    <a:pt x="6080" y="39"/>
                  </a:lnTo>
                  <a:lnTo>
                    <a:pt x="5772" y="116"/>
                  </a:lnTo>
                  <a:lnTo>
                    <a:pt x="5443" y="213"/>
                  </a:lnTo>
                  <a:lnTo>
                    <a:pt x="5443" y="213"/>
                  </a:lnTo>
                  <a:lnTo>
                    <a:pt x="5772" y="116"/>
                  </a:lnTo>
                  <a:lnTo>
                    <a:pt x="6080" y="39"/>
                  </a:lnTo>
                  <a:lnTo>
                    <a:pt x="6370" y="20"/>
                  </a:lnTo>
                  <a:lnTo>
                    <a:pt x="6659" y="1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14"/>
            <p:cNvSpPr/>
            <p:nvPr/>
          </p:nvSpPr>
          <p:spPr>
            <a:xfrm>
              <a:off x="6056375" y="5334525"/>
              <a:ext cx="1475" cy="12075"/>
            </a:xfrm>
            <a:custGeom>
              <a:avLst/>
              <a:gdLst/>
              <a:ahLst/>
              <a:cxnLst/>
              <a:rect l="l" t="t" r="r" b="b"/>
              <a:pathLst>
                <a:path w="59" h="483" fill="none" extrusionOk="0">
                  <a:moveTo>
                    <a:pt x="58" y="0"/>
                  </a:moveTo>
                  <a:lnTo>
                    <a:pt x="58" y="0"/>
                  </a:lnTo>
                  <a:lnTo>
                    <a:pt x="58" y="193"/>
                  </a:lnTo>
                  <a:lnTo>
                    <a:pt x="39" y="348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39" y="348"/>
                  </a:lnTo>
                  <a:lnTo>
                    <a:pt x="58" y="193"/>
                  </a:lnTo>
                  <a:lnTo>
                    <a:pt x="5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14"/>
            <p:cNvSpPr/>
            <p:nvPr/>
          </p:nvSpPr>
          <p:spPr>
            <a:xfrm>
              <a:off x="6057325" y="5320050"/>
              <a:ext cx="56000" cy="25600"/>
            </a:xfrm>
            <a:custGeom>
              <a:avLst/>
              <a:gdLst/>
              <a:ahLst/>
              <a:cxnLst/>
              <a:rect l="l" t="t" r="r" b="b"/>
              <a:pathLst>
                <a:path w="2240" h="1024" fill="none" extrusionOk="0">
                  <a:moveTo>
                    <a:pt x="2240" y="0"/>
                  </a:moveTo>
                  <a:lnTo>
                    <a:pt x="2240" y="0"/>
                  </a:lnTo>
                  <a:lnTo>
                    <a:pt x="1912" y="20"/>
                  </a:lnTo>
                  <a:lnTo>
                    <a:pt x="1583" y="77"/>
                  </a:lnTo>
                  <a:lnTo>
                    <a:pt x="1255" y="155"/>
                  </a:lnTo>
                  <a:lnTo>
                    <a:pt x="947" y="270"/>
                  </a:lnTo>
                  <a:lnTo>
                    <a:pt x="676" y="406"/>
                  </a:lnTo>
                  <a:lnTo>
                    <a:pt x="406" y="579"/>
                  </a:lnTo>
                  <a:lnTo>
                    <a:pt x="174" y="792"/>
                  </a:lnTo>
                  <a:lnTo>
                    <a:pt x="78" y="907"/>
                  </a:lnTo>
                  <a:lnTo>
                    <a:pt x="1" y="1023"/>
                  </a:lnTo>
                  <a:lnTo>
                    <a:pt x="1" y="1023"/>
                  </a:lnTo>
                  <a:lnTo>
                    <a:pt x="78" y="907"/>
                  </a:lnTo>
                  <a:lnTo>
                    <a:pt x="174" y="792"/>
                  </a:lnTo>
                  <a:lnTo>
                    <a:pt x="406" y="579"/>
                  </a:lnTo>
                  <a:lnTo>
                    <a:pt x="676" y="406"/>
                  </a:lnTo>
                  <a:lnTo>
                    <a:pt x="947" y="270"/>
                  </a:lnTo>
                  <a:lnTo>
                    <a:pt x="1255" y="155"/>
                  </a:lnTo>
                  <a:lnTo>
                    <a:pt x="1583" y="77"/>
                  </a:lnTo>
                  <a:lnTo>
                    <a:pt x="1912" y="20"/>
                  </a:lnTo>
                  <a:lnTo>
                    <a:pt x="224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14"/>
            <p:cNvSpPr/>
            <p:nvPr/>
          </p:nvSpPr>
          <p:spPr>
            <a:xfrm>
              <a:off x="6113775" y="532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14"/>
            <p:cNvSpPr/>
            <p:nvPr/>
          </p:nvSpPr>
          <p:spPr>
            <a:xfrm>
              <a:off x="6001350" y="5257325"/>
              <a:ext cx="5825" cy="27525"/>
            </a:xfrm>
            <a:custGeom>
              <a:avLst/>
              <a:gdLst/>
              <a:ahLst/>
              <a:cxnLst/>
              <a:rect l="l" t="t" r="r" b="b"/>
              <a:pathLst>
                <a:path w="233" h="1101" fill="none" extrusionOk="0">
                  <a:moveTo>
                    <a:pt x="233" y="0"/>
                  </a:moveTo>
                  <a:lnTo>
                    <a:pt x="233" y="0"/>
                  </a:lnTo>
                  <a:lnTo>
                    <a:pt x="213" y="232"/>
                  </a:lnTo>
                  <a:lnTo>
                    <a:pt x="194" y="425"/>
                  </a:lnTo>
                  <a:lnTo>
                    <a:pt x="155" y="618"/>
                  </a:lnTo>
                  <a:lnTo>
                    <a:pt x="117" y="772"/>
                  </a:lnTo>
                  <a:lnTo>
                    <a:pt x="20" y="1004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20" y="1004"/>
                  </a:lnTo>
                  <a:lnTo>
                    <a:pt x="117" y="772"/>
                  </a:lnTo>
                  <a:lnTo>
                    <a:pt x="155" y="618"/>
                  </a:lnTo>
                  <a:lnTo>
                    <a:pt x="194" y="425"/>
                  </a:lnTo>
                  <a:lnTo>
                    <a:pt x="213" y="232"/>
                  </a:lnTo>
                  <a:lnTo>
                    <a:pt x="23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14"/>
            <p:cNvSpPr/>
            <p:nvPr/>
          </p:nvSpPr>
          <p:spPr>
            <a:xfrm>
              <a:off x="5988325" y="5216775"/>
              <a:ext cx="1000" cy="1000"/>
            </a:xfrm>
            <a:custGeom>
              <a:avLst/>
              <a:gdLst/>
              <a:ahLst/>
              <a:cxnLst/>
              <a:rect l="l" t="t" r="r" b="b"/>
              <a:pathLst>
                <a:path w="40" h="40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14"/>
            <p:cNvSpPr/>
            <p:nvPr/>
          </p:nvSpPr>
          <p:spPr>
            <a:xfrm>
              <a:off x="5916425" y="5200375"/>
              <a:ext cx="25600" cy="3875"/>
            </a:xfrm>
            <a:custGeom>
              <a:avLst/>
              <a:gdLst/>
              <a:ahLst/>
              <a:cxnLst/>
              <a:rect l="l" t="t" r="r" b="b"/>
              <a:pathLst>
                <a:path w="1024" h="155" fill="none" extrusionOk="0">
                  <a:moveTo>
                    <a:pt x="1024" y="1"/>
                  </a:moveTo>
                  <a:lnTo>
                    <a:pt x="1024" y="1"/>
                  </a:lnTo>
                  <a:lnTo>
                    <a:pt x="812" y="20"/>
                  </a:lnTo>
                  <a:lnTo>
                    <a:pt x="619" y="39"/>
                  </a:lnTo>
                  <a:lnTo>
                    <a:pt x="310" y="78"/>
                  </a:lnTo>
                  <a:lnTo>
                    <a:pt x="97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97" y="136"/>
                  </a:lnTo>
                  <a:lnTo>
                    <a:pt x="310" y="78"/>
                  </a:lnTo>
                  <a:lnTo>
                    <a:pt x="619" y="39"/>
                  </a:lnTo>
                  <a:lnTo>
                    <a:pt x="812" y="20"/>
                  </a:lnTo>
                  <a:lnTo>
                    <a:pt x="10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14"/>
            <p:cNvSpPr/>
            <p:nvPr/>
          </p:nvSpPr>
          <p:spPr>
            <a:xfrm>
              <a:off x="5942000" y="5200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14"/>
            <p:cNvSpPr/>
            <p:nvPr/>
          </p:nvSpPr>
          <p:spPr>
            <a:xfrm>
              <a:off x="5916425" y="5197475"/>
              <a:ext cx="525" cy="6775"/>
            </a:xfrm>
            <a:custGeom>
              <a:avLst/>
              <a:gdLst/>
              <a:ahLst/>
              <a:cxnLst/>
              <a:rect l="l" t="t" r="r" b="b"/>
              <a:pathLst>
                <a:path w="21" h="27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14"/>
            <p:cNvSpPr/>
            <p:nvPr/>
          </p:nvSpPr>
          <p:spPr>
            <a:xfrm>
              <a:off x="5842600" y="5075875"/>
              <a:ext cx="1975" cy="19825"/>
            </a:xfrm>
            <a:custGeom>
              <a:avLst/>
              <a:gdLst/>
              <a:ahLst/>
              <a:cxnLst/>
              <a:rect l="l" t="t" r="r" b="b"/>
              <a:pathLst>
                <a:path w="79" h="793" fill="none" extrusionOk="0">
                  <a:moveTo>
                    <a:pt x="78" y="1"/>
                  </a:moveTo>
                  <a:lnTo>
                    <a:pt x="78" y="1"/>
                  </a:lnTo>
                  <a:lnTo>
                    <a:pt x="78" y="329"/>
                  </a:lnTo>
                  <a:lnTo>
                    <a:pt x="40" y="580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40" y="580"/>
                  </a:lnTo>
                  <a:lnTo>
                    <a:pt x="78" y="329"/>
                  </a:lnTo>
                  <a:lnTo>
                    <a:pt x="7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14"/>
            <p:cNvSpPr/>
            <p:nvPr/>
          </p:nvSpPr>
          <p:spPr>
            <a:xfrm>
              <a:off x="5805950" y="500930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14"/>
            <p:cNvSpPr/>
            <p:nvPr/>
          </p:nvSpPr>
          <p:spPr>
            <a:xfrm>
              <a:off x="5713300" y="4998675"/>
              <a:ext cx="53100" cy="19825"/>
            </a:xfrm>
            <a:custGeom>
              <a:avLst/>
              <a:gdLst/>
              <a:ahLst/>
              <a:cxnLst/>
              <a:rect l="l" t="t" r="r" b="b"/>
              <a:pathLst>
                <a:path w="2124" h="793" fill="none" extrusionOk="0">
                  <a:moveTo>
                    <a:pt x="2123" y="1"/>
                  </a:moveTo>
                  <a:lnTo>
                    <a:pt x="2123" y="1"/>
                  </a:lnTo>
                  <a:lnTo>
                    <a:pt x="1892" y="20"/>
                  </a:lnTo>
                  <a:lnTo>
                    <a:pt x="1679" y="39"/>
                  </a:lnTo>
                  <a:lnTo>
                    <a:pt x="1467" y="78"/>
                  </a:lnTo>
                  <a:lnTo>
                    <a:pt x="1274" y="117"/>
                  </a:lnTo>
                  <a:lnTo>
                    <a:pt x="907" y="252"/>
                  </a:lnTo>
                  <a:lnTo>
                    <a:pt x="599" y="387"/>
                  </a:lnTo>
                  <a:lnTo>
                    <a:pt x="348" y="541"/>
                  </a:lnTo>
                  <a:lnTo>
                    <a:pt x="155" y="657"/>
                  </a:lnTo>
                  <a:lnTo>
                    <a:pt x="0" y="792"/>
                  </a:lnTo>
                  <a:lnTo>
                    <a:pt x="0" y="792"/>
                  </a:lnTo>
                  <a:lnTo>
                    <a:pt x="155" y="657"/>
                  </a:lnTo>
                  <a:lnTo>
                    <a:pt x="348" y="541"/>
                  </a:lnTo>
                  <a:lnTo>
                    <a:pt x="599" y="387"/>
                  </a:lnTo>
                  <a:lnTo>
                    <a:pt x="907" y="252"/>
                  </a:lnTo>
                  <a:lnTo>
                    <a:pt x="1274" y="117"/>
                  </a:lnTo>
                  <a:lnTo>
                    <a:pt x="1467" y="78"/>
                  </a:lnTo>
                  <a:lnTo>
                    <a:pt x="1679" y="39"/>
                  </a:lnTo>
                  <a:lnTo>
                    <a:pt x="1892" y="20"/>
                  </a:lnTo>
                  <a:lnTo>
                    <a:pt x="212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14"/>
            <p:cNvSpPr/>
            <p:nvPr/>
          </p:nvSpPr>
          <p:spPr>
            <a:xfrm>
              <a:off x="5766375" y="499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14"/>
            <p:cNvSpPr/>
            <p:nvPr/>
          </p:nvSpPr>
          <p:spPr>
            <a:xfrm>
              <a:off x="5481200" y="49943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14"/>
            <p:cNvSpPr/>
            <p:nvPr/>
          </p:nvSpPr>
          <p:spPr>
            <a:xfrm>
              <a:off x="5481675" y="4993375"/>
              <a:ext cx="8725" cy="1000"/>
            </a:xfrm>
            <a:custGeom>
              <a:avLst/>
              <a:gdLst/>
              <a:ahLst/>
              <a:cxnLst/>
              <a:rect l="l" t="t" r="r" b="b"/>
              <a:pathLst>
                <a:path w="349" h="40" fill="none" extrusionOk="0">
                  <a:moveTo>
                    <a:pt x="348" y="0"/>
                  </a:moveTo>
                  <a:lnTo>
                    <a:pt x="348" y="0"/>
                  </a:lnTo>
                  <a:lnTo>
                    <a:pt x="175" y="2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75" y="20"/>
                  </a:lnTo>
                  <a:lnTo>
                    <a:pt x="34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14"/>
            <p:cNvSpPr/>
            <p:nvPr/>
          </p:nvSpPr>
          <p:spPr>
            <a:xfrm>
              <a:off x="5490375" y="499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14"/>
            <p:cNvSpPr/>
            <p:nvPr/>
          </p:nvSpPr>
          <p:spPr>
            <a:xfrm>
              <a:off x="5616300" y="498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14"/>
            <p:cNvSpPr/>
            <p:nvPr/>
          </p:nvSpPr>
          <p:spPr>
            <a:xfrm>
              <a:off x="5617275" y="4980825"/>
              <a:ext cx="30425" cy="5325"/>
            </a:xfrm>
            <a:custGeom>
              <a:avLst/>
              <a:gdLst/>
              <a:ahLst/>
              <a:cxnLst/>
              <a:rect l="l" t="t" r="r" b="b"/>
              <a:pathLst>
                <a:path w="1217" h="213" fill="none" extrusionOk="0">
                  <a:moveTo>
                    <a:pt x="1216" y="1"/>
                  </a:moveTo>
                  <a:lnTo>
                    <a:pt x="1216" y="1"/>
                  </a:lnTo>
                  <a:lnTo>
                    <a:pt x="927" y="20"/>
                  </a:lnTo>
                  <a:lnTo>
                    <a:pt x="637" y="39"/>
                  </a:lnTo>
                  <a:lnTo>
                    <a:pt x="329" y="116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29" y="116"/>
                  </a:lnTo>
                  <a:lnTo>
                    <a:pt x="637" y="39"/>
                  </a:lnTo>
                  <a:lnTo>
                    <a:pt x="927" y="20"/>
                  </a:lnTo>
                  <a:lnTo>
                    <a:pt x="121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14"/>
            <p:cNvSpPr/>
            <p:nvPr/>
          </p:nvSpPr>
          <p:spPr>
            <a:xfrm>
              <a:off x="5647675" y="49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14"/>
            <p:cNvSpPr/>
            <p:nvPr/>
          </p:nvSpPr>
          <p:spPr>
            <a:xfrm>
              <a:off x="6118625" y="5243800"/>
              <a:ext cx="108575" cy="76750"/>
            </a:xfrm>
            <a:custGeom>
              <a:avLst/>
              <a:gdLst/>
              <a:ahLst/>
              <a:cxnLst/>
              <a:rect l="l" t="t" r="r" b="b"/>
              <a:pathLst>
                <a:path w="4343" h="3070" extrusionOk="0">
                  <a:moveTo>
                    <a:pt x="0" y="3050"/>
                  </a:move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50"/>
                  </a:lnTo>
                  <a:close/>
                  <a:moveTo>
                    <a:pt x="0" y="3031"/>
                  </a:move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31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19" y="3012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close/>
                  <a:moveTo>
                    <a:pt x="1660" y="2027"/>
                  </a:move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97" y="2857"/>
                  </a:lnTo>
                  <a:lnTo>
                    <a:pt x="193" y="2722"/>
                  </a:lnTo>
                  <a:lnTo>
                    <a:pt x="290" y="2606"/>
                  </a:lnTo>
                  <a:lnTo>
                    <a:pt x="386" y="2510"/>
                  </a:lnTo>
                  <a:lnTo>
                    <a:pt x="483" y="2413"/>
                  </a:lnTo>
                  <a:lnTo>
                    <a:pt x="598" y="2336"/>
                  </a:lnTo>
                  <a:lnTo>
                    <a:pt x="830" y="2201"/>
                  </a:lnTo>
                  <a:lnTo>
                    <a:pt x="1062" y="2124"/>
                  </a:lnTo>
                  <a:lnTo>
                    <a:pt x="1274" y="2066"/>
                  </a:lnTo>
                  <a:lnTo>
                    <a:pt x="1486" y="2047"/>
                  </a:lnTo>
                  <a:lnTo>
                    <a:pt x="1660" y="2027"/>
                  </a:lnTo>
                  <a:close/>
                  <a:moveTo>
                    <a:pt x="1698" y="2027"/>
                  </a:move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close/>
                  <a:moveTo>
                    <a:pt x="2007" y="2027"/>
                  </a:move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close/>
                  <a:moveTo>
                    <a:pt x="4343" y="1"/>
                  </a:move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65" y="1776"/>
                  </a:lnTo>
                  <a:lnTo>
                    <a:pt x="2123" y="1564"/>
                  </a:lnTo>
                  <a:lnTo>
                    <a:pt x="2220" y="1371"/>
                  </a:lnTo>
                  <a:lnTo>
                    <a:pt x="2316" y="1178"/>
                  </a:lnTo>
                  <a:lnTo>
                    <a:pt x="2432" y="1004"/>
                  </a:lnTo>
                  <a:lnTo>
                    <a:pt x="2548" y="850"/>
                  </a:lnTo>
                  <a:lnTo>
                    <a:pt x="2702" y="696"/>
                  </a:lnTo>
                  <a:lnTo>
                    <a:pt x="2837" y="560"/>
                  </a:lnTo>
                  <a:lnTo>
                    <a:pt x="3011" y="425"/>
                  </a:lnTo>
                  <a:lnTo>
                    <a:pt x="3165" y="309"/>
                  </a:lnTo>
                  <a:lnTo>
                    <a:pt x="3339" y="213"/>
                  </a:lnTo>
                  <a:lnTo>
                    <a:pt x="3513" y="136"/>
                  </a:lnTo>
                  <a:lnTo>
                    <a:pt x="3706" y="78"/>
                  </a:lnTo>
                  <a:lnTo>
                    <a:pt x="3879" y="39"/>
                  </a:lnTo>
                  <a:lnTo>
                    <a:pt x="4072" y="1"/>
                  </a:lnTo>
                  <a:lnTo>
                    <a:pt x="4265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14"/>
            <p:cNvSpPr/>
            <p:nvPr/>
          </p:nvSpPr>
          <p:spPr>
            <a:xfrm>
              <a:off x="6118625" y="5320050"/>
              <a:ext cx="0" cy="500"/>
            </a:xfrm>
            <a:custGeom>
              <a:avLst/>
              <a:gdLst/>
              <a:ahLst/>
              <a:cxnLst/>
              <a:rect l="l" t="t" r="r" b="b"/>
              <a:pathLst>
                <a:path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14"/>
            <p:cNvSpPr/>
            <p:nvPr/>
          </p:nvSpPr>
          <p:spPr>
            <a:xfrm>
              <a:off x="6118625" y="5319550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14"/>
            <p:cNvSpPr/>
            <p:nvPr/>
          </p:nvSpPr>
          <p:spPr>
            <a:xfrm>
              <a:off x="6119100" y="53190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14"/>
            <p:cNvSpPr/>
            <p:nvPr/>
          </p:nvSpPr>
          <p:spPr>
            <a:xfrm>
              <a:off x="6119100" y="53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14"/>
            <p:cNvSpPr/>
            <p:nvPr/>
          </p:nvSpPr>
          <p:spPr>
            <a:xfrm>
              <a:off x="6119100" y="5294475"/>
              <a:ext cx="41025" cy="24625"/>
            </a:xfrm>
            <a:custGeom>
              <a:avLst/>
              <a:gdLst/>
              <a:ahLst/>
              <a:cxnLst/>
              <a:rect l="l" t="t" r="r" b="b"/>
              <a:pathLst>
                <a:path w="1641" h="985" fill="none" extrusionOk="0">
                  <a:moveTo>
                    <a:pt x="1641" y="0"/>
                  </a:moveTo>
                  <a:lnTo>
                    <a:pt x="1641" y="0"/>
                  </a:lnTo>
                  <a:lnTo>
                    <a:pt x="1467" y="20"/>
                  </a:lnTo>
                  <a:lnTo>
                    <a:pt x="1255" y="39"/>
                  </a:lnTo>
                  <a:lnTo>
                    <a:pt x="1043" y="97"/>
                  </a:lnTo>
                  <a:lnTo>
                    <a:pt x="811" y="174"/>
                  </a:lnTo>
                  <a:lnTo>
                    <a:pt x="579" y="309"/>
                  </a:lnTo>
                  <a:lnTo>
                    <a:pt x="464" y="386"/>
                  </a:lnTo>
                  <a:lnTo>
                    <a:pt x="367" y="483"/>
                  </a:lnTo>
                  <a:lnTo>
                    <a:pt x="271" y="579"/>
                  </a:lnTo>
                  <a:lnTo>
                    <a:pt x="174" y="695"/>
                  </a:lnTo>
                  <a:lnTo>
                    <a:pt x="78" y="830"/>
                  </a:lnTo>
                  <a:lnTo>
                    <a:pt x="0" y="985"/>
                  </a:lnTo>
                  <a:lnTo>
                    <a:pt x="0" y="985"/>
                  </a:lnTo>
                  <a:lnTo>
                    <a:pt x="78" y="830"/>
                  </a:lnTo>
                  <a:lnTo>
                    <a:pt x="174" y="695"/>
                  </a:lnTo>
                  <a:lnTo>
                    <a:pt x="271" y="579"/>
                  </a:lnTo>
                  <a:lnTo>
                    <a:pt x="367" y="483"/>
                  </a:lnTo>
                  <a:lnTo>
                    <a:pt x="464" y="386"/>
                  </a:lnTo>
                  <a:lnTo>
                    <a:pt x="579" y="309"/>
                  </a:lnTo>
                  <a:lnTo>
                    <a:pt x="811" y="174"/>
                  </a:lnTo>
                  <a:lnTo>
                    <a:pt x="1043" y="97"/>
                  </a:lnTo>
                  <a:lnTo>
                    <a:pt x="1255" y="39"/>
                  </a:lnTo>
                  <a:lnTo>
                    <a:pt x="1467" y="20"/>
                  </a:lnTo>
                  <a:lnTo>
                    <a:pt x="164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14"/>
            <p:cNvSpPr/>
            <p:nvPr/>
          </p:nvSpPr>
          <p:spPr>
            <a:xfrm>
              <a:off x="6161075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14"/>
            <p:cNvSpPr/>
            <p:nvPr/>
          </p:nvSpPr>
          <p:spPr>
            <a:xfrm>
              <a:off x="6168800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14"/>
            <p:cNvSpPr/>
            <p:nvPr/>
          </p:nvSpPr>
          <p:spPr>
            <a:xfrm>
              <a:off x="6227175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14"/>
            <p:cNvSpPr/>
            <p:nvPr/>
          </p:nvSpPr>
          <p:spPr>
            <a:xfrm>
              <a:off x="6168800" y="5243800"/>
              <a:ext cx="56475" cy="49725"/>
            </a:xfrm>
            <a:custGeom>
              <a:avLst/>
              <a:gdLst/>
              <a:ahLst/>
              <a:cxnLst/>
              <a:rect l="l" t="t" r="r" b="b"/>
              <a:pathLst>
                <a:path w="2259" h="1989" fill="none" extrusionOk="0">
                  <a:moveTo>
                    <a:pt x="2258" y="1"/>
                  </a:moveTo>
                  <a:lnTo>
                    <a:pt x="2258" y="1"/>
                  </a:lnTo>
                  <a:lnTo>
                    <a:pt x="2065" y="1"/>
                  </a:lnTo>
                  <a:lnTo>
                    <a:pt x="1872" y="39"/>
                  </a:lnTo>
                  <a:lnTo>
                    <a:pt x="1699" y="78"/>
                  </a:lnTo>
                  <a:lnTo>
                    <a:pt x="1506" y="136"/>
                  </a:lnTo>
                  <a:lnTo>
                    <a:pt x="1332" y="213"/>
                  </a:lnTo>
                  <a:lnTo>
                    <a:pt x="1158" y="309"/>
                  </a:lnTo>
                  <a:lnTo>
                    <a:pt x="1004" y="425"/>
                  </a:lnTo>
                  <a:lnTo>
                    <a:pt x="830" y="560"/>
                  </a:lnTo>
                  <a:lnTo>
                    <a:pt x="695" y="696"/>
                  </a:lnTo>
                  <a:lnTo>
                    <a:pt x="541" y="850"/>
                  </a:lnTo>
                  <a:lnTo>
                    <a:pt x="425" y="1004"/>
                  </a:lnTo>
                  <a:lnTo>
                    <a:pt x="309" y="1178"/>
                  </a:lnTo>
                  <a:lnTo>
                    <a:pt x="213" y="1371"/>
                  </a:lnTo>
                  <a:lnTo>
                    <a:pt x="116" y="1564"/>
                  </a:lnTo>
                  <a:lnTo>
                    <a:pt x="58" y="1776"/>
                  </a:lnTo>
                  <a:lnTo>
                    <a:pt x="0" y="1989"/>
                  </a:lnTo>
                  <a:lnTo>
                    <a:pt x="0" y="1989"/>
                  </a:lnTo>
                  <a:lnTo>
                    <a:pt x="58" y="1776"/>
                  </a:lnTo>
                  <a:lnTo>
                    <a:pt x="116" y="1564"/>
                  </a:lnTo>
                  <a:lnTo>
                    <a:pt x="213" y="1371"/>
                  </a:lnTo>
                  <a:lnTo>
                    <a:pt x="309" y="1178"/>
                  </a:lnTo>
                  <a:lnTo>
                    <a:pt x="425" y="1004"/>
                  </a:lnTo>
                  <a:lnTo>
                    <a:pt x="541" y="850"/>
                  </a:lnTo>
                  <a:lnTo>
                    <a:pt x="695" y="696"/>
                  </a:lnTo>
                  <a:lnTo>
                    <a:pt x="830" y="560"/>
                  </a:lnTo>
                  <a:lnTo>
                    <a:pt x="1004" y="425"/>
                  </a:lnTo>
                  <a:lnTo>
                    <a:pt x="1158" y="309"/>
                  </a:lnTo>
                  <a:lnTo>
                    <a:pt x="1332" y="213"/>
                  </a:lnTo>
                  <a:lnTo>
                    <a:pt x="1506" y="136"/>
                  </a:lnTo>
                  <a:lnTo>
                    <a:pt x="1699" y="78"/>
                  </a:lnTo>
                  <a:lnTo>
                    <a:pt x="1872" y="39"/>
                  </a:lnTo>
                  <a:lnTo>
                    <a:pt x="2065" y="1"/>
                  </a:lnTo>
                  <a:lnTo>
                    <a:pt x="225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14"/>
            <p:cNvSpPr/>
            <p:nvPr/>
          </p:nvSpPr>
          <p:spPr>
            <a:xfrm>
              <a:off x="6225250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14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extrusionOk="0">
                  <a:moveTo>
                    <a:pt x="19514" y="1"/>
                  </a:move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14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fill="none" extrusionOk="0">
                  <a:moveTo>
                    <a:pt x="19842" y="1"/>
                  </a:moveTo>
                  <a:lnTo>
                    <a:pt x="19842" y="1"/>
                  </a:lnTo>
                  <a:lnTo>
                    <a:pt x="19514" y="1"/>
                  </a:ln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56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185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44" y="8590"/>
                  </a:lnTo>
                  <a:lnTo>
                    <a:pt x="2034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lnTo>
                    <a:pt x="1984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14"/>
            <p:cNvSpPr/>
            <p:nvPr/>
          </p:nvSpPr>
          <p:spPr>
            <a:xfrm>
              <a:off x="4902175" y="4454400"/>
              <a:ext cx="465650" cy="177100"/>
            </a:xfrm>
            <a:custGeom>
              <a:avLst/>
              <a:gdLst/>
              <a:ahLst/>
              <a:cxnLst/>
              <a:rect l="l" t="t" r="r" b="b"/>
              <a:pathLst>
                <a:path w="18626" h="7084" extrusionOk="0">
                  <a:moveTo>
                    <a:pt x="1776" y="5520"/>
                  </a:moveTo>
                  <a:lnTo>
                    <a:pt x="1776" y="5520"/>
                  </a:lnTo>
                  <a:lnTo>
                    <a:pt x="1487" y="5540"/>
                  </a:lnTo>
                  <a:lnTo>
                    <a:pt x="1197" y="5598"/>
                  </a:lnTo>
                  <a:lnTo>
                    <a:pt x="1043" y="5636"/>
                  </a:lnTo>
                  <a:lnTo>
                    <a:pt x="908" y="5675"/>
                  </a:lnTo>
                  <a:lnTo>
                    <a:pt x="753" y="5752"/>
                  </a:lnTo>
                  <a:lnTo>
                    <a:pt x="618" y="5829"/>
                  </a:lnTo>
                  <a:lnTo>
                    <a:pt x="483" y="5906"/>
                  </a:lnTo>
                  <a:lnTo>
                    <a:pt x="367" y="6022"/>
                  </a:lnTo>
                  <a:lnTo>
                    <a:pt x="271" y="6138"/>
                  </a:lnTo>
                  <a:lnTo>
                    <a:pt x="174" y="6292"/>
                  </a:lnTo>
                  <a:lnTo>
                    <a:pt x="116" y="6447"/>
                  </a:lnTo>
                  <a:lnTo>
                    <a:pt x="58" y="6640"/>
                  </a:lnTo>
                  <a:lnTo>
                    <a:pt x="20" y="6852"/>
                  </a:lnTo>
                  <a:lnTo>
                    <a:pt x="1" y="7084"/>
                  </a:lnTo>
                  <a:lnTo>
                    <a:pt x="1" y="7084"/>
                  </a:lnTo>
                  <a:lnTo>
                    <a:pt x="20" y="6852"/>
                  </a:lnTo>
                  <a:lnTo>
                    <a:pt x="58" y="6640"/>
                  </a:lnTo>
                  <a:lnTo>
                    <a:pt x="116" y="6447"/>
                  </a:lnTo>
                  <a:lnTo>
                    <a:pt x="174" y="6292"/>
                  </a:lnTo>
                  <a:lnTo>
                    <a:pt x="271" y="6138"/>
                  </a:lnTo>
                  <a:lnTo>
                    <a:pt x="367" y="6022"/>
                  </a:lnTo>
                  <a:lnTo>
                    <a:pt x="483" y="5906"/>
                  </a:lnTo>
                  <a:lnTo>
                    <a:pt x="618" y="5829"/>
                  </a:lnTo>
                  <a:lnTo>
                    <a:pt x="753" y="5752"/>
                  </a:lnTo>
                  <a:lnTo>
                    <a:pt x="908" y="5675"/>
                  </a:lnTo>
                  <a:lnTo>
                    <a:pt x="1043" y="5636"/>
                  </a:lnTo>
                  <a:lnTo>
                    <a:pt x="1197" y="5598"/>
                  </a:lnTo>
                  <a:lnTo>
                    <a:pt x="1487" y="5540"/>
                  </a:lnTo>
                  <a:lnTo>
                    <a:pt x="1776" y="5520"/>
                  </a:lnTo>
                  <a:close/>
                  <a:moveTo>
                    <a:pt x="1834" y="5520"/>
                  </a:move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close/>
                  <a:moveTo>
                    <a:pt x="8358" y="4903"/>
                  </a:moveTo>
                  <a:lnTo>
                    <a:pt x="8358" y="4903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03"/>
                  </a:lnTo>
                  <a:close/>
                  <a:moveTo>
                    <a:pt x="8377" y="4864"/>
                  </a:moveTo>
                  <a:lnTo>
                    <a:pt x="8377" y="4864"/>
                  </a:lnTo>
                  <a:lnTo>
                    <a:pt x="8377" y="4884"/>
                  </a:lnTo>
                  <a:lnTo>
                    <a:pt x="8377" y="4884"/>
                  </a:lnTo>
                  <a:lnTo>
                    <a:pt x="8377" y="4864"/>
                  </a:lnTo>
                  <a:close/>
                  <a:moveTo>
                    <a:pt x="15306" y="4324"/>
                  </a:move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close/>
                  <a:moveTo>
                    <a:pt x="5656" y="3938"/>
                  </a:moveTo>
                  <a:lnTo>
                    <a:pt x="5656" y="3938"/>
                  </a:lnTo>
                  <a:lnTo>
                    <a:pt x="5289" y="3957"/>
                  </a:lnTo>
                  <a:lnTo>
                    <a:pt x="4903" y="4015"/>
                  </a:lnTo>
                  <a:lnTo>
                    <a:pt x="4710" y="4073"/>
                  </a:lnTo>
                  <a:lnTo>
                    <a:pt x="4517" y="4131"/>
                  </a:lnTo>
                  <a:lnTo>
                    <a:pt x="4324" y="4208"/>
                  </a:lnTo>
                  <a:lnTo>
                    <a:pt x="4112" y="4285"/>
                  </a:lnTo>
                  <a:lnTo>
                    <a:pt x="3919" y="4382"/>
                  </a:lnTo>
                  <a:lnTo>
                    <a:pt x="3706" y="4517"/>
                  </a:lnTo>
                  <a:lnTo>
                    <a:pt x="3513" y="4652"/>
                  </a:lnTo>
                  <a:lnTo>
                    <a:pt x="3301" y="4787"/>
                  </a:lnTo>
                  <a:lnTo>
                    <a:pt x="3089" y="4961"/>
                  </a:lnTo>
                  <a:lnTo>
                    <a:pt x="2896" y="5154"/>
                  </a:lnTo>
                  <a:lnTo>
                    <a:pt x="2683" y="5366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683" y="5366"/>
                  </a:lnTo>
                  <a:lnTo>
                    <a:pt x="2896" y="5154"/>
                  </a:lnTo>
                  <a:lnTo>
                    <a:pt x="3089" y="4961"/>
                  </a:lnTo>
                  <a:lnTo>
                    <a:pt x="3301" y="4787"/>
                  </a:lnTo>
                  <a:lnTo>
                    <a:pt x="3513" y="4652"/>
                  </a:lnTo>
                  <a:lnTo>
                    <a:pt x="3706" y="4517"/>
                  </a:lnTo>
                  <a:lnTo>
                    <a:pt x="3919" y="4382"/>
                  </a:lnTo>
                  <a:lnTo>
                    <a:pt x="4112" y="4285"/>
                  </a:lnTo>
                  <a:lnTo>
                    <a:pt x="4324" y="4208"/>
                  </a:lnTo>
                  <a:lnTo>
                    <a:pt x="4517" y="4131"/>
                  </a:lnTo>
                  <a:lnTo>
                    <a:pt x="4710" y="4073"/>
                  </a:lnTo>
                  <a:lnTo>
                    <a:pt x="4903" y="4015"/>
                  </a:lnTo>
                  <a:lnTo>
                    <a:pt x="5289" y="3957"/>
                  </a:lnTo>
                  <a:lnTo>
                    <a:pt x="5656" y="3938"/>
                  </a:lnTo>
                  <a:close/>
                  <a:moveTo>
                    <a:pt x="5675" y="3938"/>
                  </a:move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620" y="2953"/>
                  </a:lnTo>
                  <a:lnTo>
                    <a:pt x="11407" y="2953"/>
                  </a:lnTo>
                  <a:lnTo>
                    <a:pt x="11195" y="2992"/>
                  </a:lnTo>
                  <a:lnTo>
                    <a:pt x="10983" y="3031"/>
                  </a:lnTo>
                  <a:lnTo>
                    <a:pt x="10770" y="3089"/>
                  </a:lnTo>
                  <a:lnTo>
                    <a:pt x="10558" y="3166"/>
                  </a:lnTo>
                  <a:lnTo>
                    <a:pt x="10326" y="3243"/>
                  </a:lnTo>
                  <a:lnTo>
                    <a:pt x="10114" y="3359"/>
                  </a:lnTo>
                  <a:lnTo>
                    <a:pt x="9902" y="3475"/>
                  </a:lnTo>
                  <a:lnTo>
                    <a:pt x="9690" y="3610"/>
                  </a:lnTo>
                  <a:lnTo>
                    <a:pt x="9458" y="3764"/>
                  </a:lnTo>
                  <a:lnTo>
                    <a:pt x="9246" y="3938"/>
                  </a:lnTo>
                  <a:lnTo>
                    <a:pt x="9033" y="4131"/>
                  </a:lnTo>
                  <a:lnTo>
                    <a:pt x="8821" y="4343"/>
                  </a:lnTo>
                  <a:lnTo>
                    <a:pt x="8609" y="4594"/>
                  </a:lnTo>
                  <a:lnTo>
                    <a:pt x="8396" y="4845"/>
                  </a:lnTo>
                  <a:lnTo>
                    <a:pt x="8396" y="4845"/>
                  </a:lnTo>
                  <a:lnTo>
                    <a:pt x="8609" y="4594"/>
                  </a:lnTo>
                  <a:lnTo>
                    <a:pt x="8821" y="4343"/>
                  </a:lnTo>
                  <a:lnTo>
                    <a:pt x="9033" y="4131"/>
                  </a:lnTo>
                  <a:lnTo>
                    <a:pt x="9246" y="3938"/>
                  </a:lnTo>
                  <a:lnTo>
                    <a:pt x="9458" y="3764"/>
                  </a:lnTo>
                  <a:lnTo>
                    <a:pt x="9690" y="3610"/>
                  </a:lnTo>
                  <a:lnTo>
                    <a:pt x="9902" y="3475"/>
                  </a:lnTo>
                  <a:lnTo>
                    <a:pt x="10114" y="3359"/>
                  </a:lnTo>
                  <a:lnTo>
                    <a:pt x="10326" y="3243"/>
                  </a:lnTo>
                  <a:lnTo>
                    <a:pt x="10558" y="3166"/>
                  </a:lnTo>
                  <a:lnTo>
                    <a:pt x="10770" y="3089"/>
                  </a:lnTo>
                  <a:lnTo>
                    <a:pt x="10983" y="3031"/>
                  </a:lnTo>
                  <a:lnTo>
                    <a:pt x="11195" y="2992"/>
                  </a:lnTo>
                  <a:lnTo>
                    <a:pt x="11407" y="2953"/>
                  </a:lnTo>
                  <a:lnTo>
                    <a:pt x="11620" y="2953"/>
                  </a:lnTo>
                  <a:lnTo>
                    <a:pt x="11832" y="2934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close/>
                  <a:moveTo>
                    <a:pt x="18626" y="0"/>
                  </a:moveTo>
                  <a:lnTo>
                    <a:pt x="18626" y="0"/>
                  </a:lnTo>
                  <a:lnTo>
                    <a:pt x="18626" y="0"/>
                  </a:lnTo>
                  <a:lnTo>
                    <a:pt x="18259" y="97"/>
                  </a:lnTo>
                  <a:lnTo>
                    <a:pt x="17912" y="232"/>
                  </a:lnTo>
                  <a:lnTo>
                    <a:pt x="17584" y="386"/>
                  </a:lnTo>
                  <a:lnTo>
                    <a:pt x="17275" y="579"/>
                  </a:lnTo>
                  <a:lnTo>
                    <a:pt x="16985" y="772"/>
                  </a:lnTo>
                  <a:lnTo>
                    <a:pt x="16696" y="985"/>
                  </a:lnTo>
                  <a:lnTo>
                    <a:pt x="16445" y="1236"/>
                  </a:lnTo>
                  <a:lnTo>
                    <a:pt x="16213" y="1487"/>
                  </a:lnTo>
                  <a:lnTo>
                    <a:pt x="16001" y="1757"/>
                  </a:lnTo>
                  <a:lnTo>
                    <a:pt x="15808" y="2046"/>
                  </a:lnTo>
                  <a:lnTo>
                    <a:pt x="15654" y="2336"/>
                  </a:lnTo>
                  <a:lnTo>
                    <a:pt x="15518" y="2645"/>
                  </a:lnTo>
                  <a:lnTo>
                    <a:pt x="15422" y="2953"/>
                  </a:lnTo>
                  <a:lnTo>
                    <a:pt x="15345" y="3262"/>
                  </a:lnTo>
                  <a:lnTo>
                    <a:pt x="15287" y="3590"/>
                  </a:lnTo>
                  <a:lnTo>
                    <a:pt x="15268" y="3918"/>
                  </a:lnTo>
                  <a:lnTo>
                    <a:pt x="15268" y="3918"/>
                  </a:lnTo>
                  <a:lnTo>
                    <a:pt x="15287" y="3590"/>
                  </a:lnTo>
                  <a:lnTo>
                    <a:pt x="15345" y="3262"/>
                  </a:lnTo>
                  <a:lnTo>
                    <a:pt x="15422" y="2953"/>
                  </a:lnTo>
                  <a:lnTo>
                    <a:pt x="15518" y="2645"/>
                  </a:lnTo>
                  <a:lnTo>
                    <a:pt x="15654" y="2336"/>
                  </a:lnTo>
                  <a:lnTo>
                    <a:pt x="15808" y="2046"/>
                  </a:lnTo>
                  <a:lnTo>
                    <a:pt x="16001" y="1757"/>
                  </a:lnTo>
                  <a:lnTo>
                    <a:pt x="16213" y="1487"/>
                  </a:lnTo>
                  <a:lnTo>
                    <a:pt x="16445" y="1236"/>
                  </a:lnTo>
                  <a:lnTo>
                    <a:pt x="16696" y="985"/>
                  </a:lnTo>
                  <a:lnTo>
                    <a:pt x="16985" y="772"/>
                  </a:lnTo>
                  <a:lnTo>
                    <a:pt x="17275" y="579"/>
                  </a:lnTo>
                  <a:lnTo>
                    <a:pt x="17584" y="386"/>
                  </a:lnTo>
                  <a:lnTo>
                    <a:pt x="17912" y="232"/>
                  </a:lnTo>
                  <a:lnTo>
                    <a:pt x="18259" y="97"/>
                  </a:lnTo>
                  <a:lnTo>
                    <a:pt x="18626" y="0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14"/>
            <p:cNvSpPr/>
            <p:nvPr/>
          </p:nvSpPr>
          <p:spPr>
            <a:xfrm>
              <a:off x="4902175" y="4592400"/>
              <a:ext cx="44425" cy="39100"/>
            </a:xfrm>
            <a:custGeom>
              <a:avLst/>
              <a:gdLst/>
              <a:ahLst/>
              <a:cxnLst/>
              <a:rect l="l" t="t" r="r" b="b"/>
              <a:pathLst>
                <a:path w="1777" h="1564" fill="none" extrusionOk="0">
                  <a:moveTo>
                    <a:pt x="1776" y="0"/>
                  </a:moveTo>
                  <a:lnTo>
                    <a:pt x="1776" y="0"/>
                  </a:lnTo>
                  <a:lnTo>
                    <a:pt x="1487" y="20"/>
                  </a:lnTo>
                  <a:lnTo>
                    <a:pt x="1197" y="78"/>
                  </a:lnTo>
                  <a:lnTo>
                    <a:pt x="1043" y="116"/>
                  </a:lnTo>
                  <a:lnTo>
                    <a:pt x="908" y="155"/>
                  </a:lnTo>
                  <a:lnTo>
                    <a:pt x="753" y="232"/>
                  </a:lnTo>
                  <a:lnTo>
                    <a:pt x="618" y="309"/>
                  </a:lnTo>
                  <a:lnTo>
                    <a:pt x="483" y="386"/>
                  </a:lnTo>
                  <a:lnTo>
                    <a:pt x="367" y="502"/>
                  </a:lnTo>
                  <a:lnTo>
                    <a:pt x="271" y="618"/>
                  </a:lnTo>
                  <a:lnTo>
                    <a:pt x="174" y="772"/>
                  </a:lnTo>
                  <a:lnTo>
                    <a:pt x="116" y="927"/>
                  </a:lnTo>
                  <a:lnTo>
                    <a:pt x="58" y="1120"/>
                  </a:lnTo>
                  <a:lnTo>
                    <a:pt x="20" y="1332"/>
                  </a:lnTo>
                  <a:lnTo>
                    <a:pt x="1" y="1564"/>
                  </a:lnTo>
                  <a:lnTo>
                    <a:pt x="1" y="1564"/>
                  </a:lnTo>
                  <a:lnTo>
                    <a:pt x="20" y="1332"/>
                  </a:lnTo>
                  <a:lnTo>
                    <a:pt x="58" y="1120"/>
                  </a:lnTo>
                  <a:lnTo>
                    <a:pt x="116" y="927"/>
                  </a:lnTo>
                  <a:lnTo>
                    <a:pt x="174" y="772"/>
                  </a:lnTo>
                  <a:lnTo>
                    <a:pt x="271" y="618"/>
                  </a:lnTo>
                  <a:lnTo>
                    <a:pt x="367" y="502"/>
                  </a:lnTo>
                  <a:lnTo>
                    <a:pt x="483" y="386"/>
                  </a:lnTo>
                  <a:lnTo>
                    <a:pt x="618" y="309"/>
                  </a:lnTo>
                  <a:lnTo>
                    <a:pt x="753" y="232"/>
                  </a:lnTo>
                  <a:lnTo>
                    <a:pt x="908" y="155"/>
                  </a:lnTo>
                  <a:lnTo>
                    <a:pt x="1043" y="116"/>
                  </a:lnTo>
                  <a:lnTo>
                    <a:pt x="1197" y="78"/>
                  </a:lnTo>
                  <a:lnTo>
                    <a:pt x="1487" y="20"/>
                  </a:lnTo>
                  <a:lnTo>
                    <a:pt x="177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14"/>
            <p:cNvSpPr/>
            <p:nvPr/>
          </p:nvSpPr>
          <p:spPr>
            <a:xfrm>
              <a:off x="4948025" y="459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14"/>
            <p:cNvSpPr/>
            <p:nvPr/>
          </p:nvSpPr>
          <p:spPr>
            <a:xfrm>
              <a:off x="5111100" y="45769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14"/>
            <p:cNvSpPr/>
            <p:nvPr/>
          </p:nvSpPr>
          <p:spPr>
            <a:xfrm>
              <a:off x="5111600" y="45760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14"/>
            <p:cNvSpPr/>
            <p:nvPr/>
          </p:nvSpPr>
          <p:spPr>
            <a:xfrm>
              <a:off x="5284825" y="456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14"/>
            <p:cNvSpPr/>
            <p:nvPr/>
          </p:nvSpPr>
          <p:spPr>
            <a:xfrm>
              <a:off x="4964425" y="4552825"/>
              <a:ext cx="79150" cy="41050"/>
            </a:xfrm>
            <a:custGeom>
              <a:avLst/>
              <a:gdLst/>
              <a:ahLst/>
              <a:cxnLst/>
              <a:rect l="l" t="t" r="r" b="b"/>
              <a:pathLst>
                <a:path w="3166" h="1642" fill="none" extrusionOk="0">
                  <a:moveTo>
                    <a:pt x="3166" y="1"/>
                  </a:moveTo>
                  <a:lnTo>
                    <a:pt x="3166" y="1"/>
                  </a:lnTo>
                  <a:lnTo>
                    <a:pt x="2799" y="20"/>
                  </a:lnTo>
                  <a:lnTo>
                    <a:pt x="2413" y="78"/>
                  </a:lnTo>
                  <a:lnTo>
                    <a:pt x="2220" y="136"/>
                  </a:lnTo>
                  <a:lnTo>
                    <a:pt x="2027" y="194"/>
                  </a:lnTo>
                  <a:lnTo>
                    <a:pt x="1834" y="271"/>
                  </a:lnTo>
                  <a:lnTo>
                    <a:pt x="1622" y="348"/>
                  </a:lnTo>
                  <a:lnTo>
                    <a:pt x="1429" y="445"/>
                  </a:lnTo>
                  <a:lnTo>
                    <a:pt x="1216" y="580"/>
                  </a:lnTo>
                  <a:lnTo>
                    <a:pt x="1023" y="715"/>
                  </a:lnTo>
                  <a:lnTo>
                    <a:pt x="811" y="850"/>
                  </a:lnTo>
                  <a:lnTo>
                    <a:pt x="599" y="1024"/>
                  </a:lnTo>
                  <a:lnTo>
                    <a:pt x="406" y="1217"/>
                  </a:lnTo>
                  <a:lnTo>
                    <a:pt x="193" y="1429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193" y="1429"/>
                  </a:lnTo>
                  <a:lnTo>
                    <a:pt x="406" y="1217"/>
                  </a:lnTo>
                  <a:lnTo>
                    <a:pt x="599" y="1024"/>
                  </a:lnTo>
                  <a:lnTo>
                    <a:pt x="811" y="850"/>
                  </a:lnTo>
                  <a:lnTo>
                    <a:pt x="1023" y="715"/>
                  </a:lnTo>
                  <a:lnTo>
                    <a:pt x="1216" y="580"/>
                  </a:lnTo>
                  <a:lnTo>
                    <a:pt x="1429" y="445"/>
                  </a:lnTo>
                  <a:lnTo>
                    <a:pt x="1622" y="348"/>
                  </a:lnTo>
                  <a:lnTo>
                    <a:pt x="1834" y="271"/>
                  </a:lnTo>
                  <a:lnTo>
                    <a:pt x="2027" y="194"/>
                  </a:lnTo>
                  <a:lnTo>
                    <a:pt x="2220" y="136"/>
                  </a:lnTo>
                  <a:lnTo>
                    <a:pt x="2413" y="78"/>
                  </a:lnTo>
                  <a:lnTo>
                    <a:pt x="2799" y="20"/>
                  </a:lnTo>
                  <a:lnTo>
                    <a:pt x="316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14"/>
            <p:cNvSpPr/>
            <p:nvPr/>
          </p:nvSpPr>
          <p:spPr>
            <a:xfrm>
              <a:off x="5044025" y="45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14"/>
            <p:cNvSpPr/>
            <p:nvPr/>
          </p:nvSpPr>
          <p:spPr>
            <a:xfrm>
              <a:off x="5112075" y="4527750"/>
              <a:ext cx="85900" cy="47775"/>
            </a:xfrm>
            <a:custGeom>
              <a:avLst/>
              <a:gdLst/>
              <a:ahLst/>
              <a:cxnLst/>
              <a:rect l="l" t="t" r="r" b="b"/>
              <a:pathLst>
                <a:path w="3436" h="1911" fill="none" extrusionOk="0">
                  <a:moveTo>
                    <a:pt x="3436" y="0"/>
                  </a:moveTo>
                  <a:lnTo>
                    <a:pt x="3436" y="0"/>
                  </a:lnTo>
                  <a:lnTo>
                    <a:pt x="3224" y="19"/>
                  </a:lnTo>
                  <a:lnTo>
                    <a:pt x="3011" y="19"/>
                  </a:lnTo>
                  <a:lnTo>
                    <a:pt x="2799" y="58"/>
                  </a:lnTo>
                  <a:lnTo>
                    <a:pt x="2587" y="97"/>
                  </a:lnTo>
                  <a:lnTo>
                    <a:pt x="2374" y="155"/>
                  </a:lnTo>
                  <a:lnTo>
                    <a:pt x="2162" y="232"/>
                  </a:lnTo>
                  <a:lnTo>
                    <a:pt x="1930" y="309"/>
                  </a:lnTo>
                  <a:lnTo>
                    <a:pt x="1718" y="425"/>
                  </a:lnTo>
                  <a:lnTo>
                    <a:pt x="1506" y="541"/>
                  </a:lnTo>
                  <a:lnTo>
                    <a:pt x="1294" y="676"/>
                  </a:lnTo>
                  <a:lnTo>
                    <a:pt x="1062" y="830"/>
                  </a:lnTo>
                  <a:lnTo>
                    <a:pt x="850" y="1004"/>
                  </a:lnTo>
                  <a:lnTo>
                    <a:pt x="637" y="1197"/>
                  </a:lnTo>
                  <a:lnTo>
                    <a:pt x="425" y="1409"/>
                  </a:lnTo>
                  <a:lnTo>
                    <a:pt x="213" y="1660"/>
                  </a:lnTo>
                  <a:lnTo>
                    <a:pt x="0" y="1911"/>
                  </a:lnTo>
                  <a:lnTo>
                    <a:pt x="0" y="1911"/>
                  </a:lnTo>
                  <a:lnTo>
                    <a:pt x="213" y="1660"/>
                  </a:lnTo>
                  <a:lnTo>
                    <a:pt x="425" y="1409"/>
                  </a:lnTo>
                  <a:lnTo>
                    <a:pt x="637" y="1197"/>
                  </a:lnTo>
                  <a:lnTo>
                    <a:pt x="850" y="1004"/>
                  </a:lnTo>
                  <a:lnTo>
                    <a:pt x="1062" y="830"/>
                  </a:lnTo>
                  <a:lnTo>
                    <a:pt x="1294" y="676"/>
                  </a:lnTo>
                  <a:lnTo>
                    <a:pt x="1506" y="541"/>
                  </a:lnTo>
                  <a:lnTo>
                    <a:pt x="1718" y="425"/>
                  </a:lnTo>
                  <a:lnTo>
                    <a:pt x="1930" y="309"/>
                  </a:lnTo>
                  <a:lnTo>
                    <a:pt x="2162" y="232"/>
                  </a:lnTo>
                  <a:lnTo>
                    <a:pt x="2374" y="155"/>
                  </a:lnTo>
                  <a:lnTo>
                    <a:pt x="2587" y="97"/>
                  </a:lnTo>
                  <a:lnTo>
                    <a:pt x="2799" y="58"/>
                  </a:lnTo>
                  <a:lnTo>
                    <a:pt x="3011" y="19"/>
                  </a:lnTo>
                  <a:lnTo>
                    <a:pt x="3224" y="19"/>
                  </a:lnTo>
                  <a:lnTo>
                    <a:pt x="343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14"/>
            <p:cNvSpPr/>
            <p:nvPr/>
          </p:nvSpPr>
          <p:spPr>
            <a:xfrm>
              <a:off x="5197950" y="452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14"/>
            <p:cNvSpPr/>
            <p:nvPr/>
          </p:nvSpPr>
          <p:spPr>
            <a:xfrm>
              <a:off x="5283850" y="4454400"/>
              <a:ext cx="83975" cy="97975"/>
            </a:xfrm>
            <a:custGeom>
              <a:avLst/>
              <a:gdLst/>
              <a:ahLst/>
              <a:cxnLst/>
              <a:rect l="l" t="t" r="r" b="b"/>
              <a:pathLst>
                <a:path w="3359" h="3919" fill="none" extrusionOk="0">
                  <a:moveTo>
                    <a:pt x="3359" y="0"/>
                  </a:moveTo>
                  <a:lnTo>
                    <a:pt x="3359" y="0"/>
                  </a:lnTo>
                  <a:lnTo>
                    <a:pt x="3359" y="0"/>
                  </a:lnTo>
                  <a:lnTo>
                    <a:pt x="2992" y="97"/>
                  </a:lnTo>
                  <a:lnTo>
                    <a:pt x="2645" y="232"/>
                  </a:lnTo>
                  <a:lnTo>
                    <a:pt x="2317" y="386"/>
                  </a:lnTo>
                  <a:lnTo>
                    <a:pt x="2008" y="579"/>
                  </a:lnTo>
                  <a:lnTo>
                    <a:pt x="1718" y="772"/>
                  </a:lnTo>
                  <a:lnTo>
                    <a:pt x="1429" y="985"/>
                  </a:lnTo>
                  <a:lnTo>
                    <a:pt x="1178" y="1236"/>
                  </a:lnTo>
                  <a:lnTo>
                    <a:pt x="946" y="1487"/>
                  </a:lnTo>
                  <a:lnTo>
                    <a:pt x="734" y="1757"/>
                  </a:lnTo>
                  <a:lnTo>
                    <a:pt x="541" y="2046"/>
                  </a:lnTo>
                  <a:lnTo>
                    <a:pt x="387" y="2336"/>
                  </a:lnTo>
                  <a:lnTo>
                    <a:pt x="251" y="2645"/>
                  </a:lnTo>
                  <a:lnTo>
                    <a:pt x="155" y="2953"/>
                  </a:lnTo>
                  <a:lnTo>
                    <a:pt x="78" y="3262"/>
                  </a:lnTo>
                  <a:lnTo>
                    <a:pt x="20" y="3590"/>
                  </a:lnTo>
                  <a:lnTo>
                    <a:pt x="1" y="3918"/>
                  </a:lnTo>
                  <a:lnTo>
                    <a:pt x="1" y="3918"/>
                  </a:lnTo>
                  <a:lnTo>
                    <a:pt x="20" y="3590"/>
                  </a:lnTo>
                  <a:lnTo>
                    <a:pt x="78" y="3262"/>
                  </a:lnTo>
                  <a:lnTo>
                    <a:pt x="155" y="2953"/>
                  </a:lnTo>
                  <a:lnTo>
                    <a:pt x="251" y="2645"/>
                  </a:lnTo>
                  <a:lnTo>
                    <a:pt x="387" y="2336"/>
                  </a:lnTo>
                  <a:lnTo>
                    <a:pt x="541" y="2046"/>
                  </a:lnTo>
                  <a:lnTo>
                    <a:pt x="734" y="1757"/>
                  </a:lnTo>
                  <a:lnTo>
                    <a:pt x="946" y="1487"/>
                  </a:lnTo>
                  <a:lnTo>
                    <a:pt x="1178" y="1236"/>
                  </a:lnTo>
                  <a:lnTo>
                    <a:pt x="1429" y="985"/>
                  </a:lnTo>
                  <a:lnTo>
                    <a:pt x="1718" y="772"/>
                  </a:lnTo>
                  <a:lnTo>
                    <a:pt x="2008" y="579"/>
                  </a:lnTo>
                  <a:lnTo>
                    <a:pt x="2317" y="386"/>
                  </a:lnTo>
                  <a:lnTo>
                    <a:pt x="2645" y="232"/>
                  </a:lnTo>
                  <a:lnTo>
                    <a:pt x="2992" y="97"/>
                  </a:lnTo>
                  <a:lnTo>
                    <a:pt x="3359" y="0"/>
                  </a:lnTo>
                  <a:lnTo>
                    <a:pt x="335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14"/>
            <p:cNvSpPr/>
            <p:nvPr/>
          </p:nvSpPr>
          <p:spPr>
            <a:xfrm>
              <a:off x="4982275" y="4665250"/>
              <a:ext cx="519700" cy="193525"/>
            </a:xfrm>
            <a:custGeom>
              <a:avLst/>
              <a:gdLst/>
              <a:ahLst/>
              <a:cxnLst/>
              <a:rect l="l" t="t" r="r" b="b"/>
              <a:pathLst>
                <a:path w="20788" h="7741" extrusionOk="0">
                  <a:moveTo>
                    <a:pt x="0" y="7741"/>
                  </a:move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close/>
                  <a:moveTo>
                    <a:pt x="20" y="7741"/>
                  </a:move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39" y="7721"/>
                  </a:lnTo>
                  <a:lnTo>
                    <a:pt x="39" y="7721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36" y="7702"/>
                  </a:move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004" y="7548"/>
                  </a:lnTo>
                  <a:lnTo>
                    <a:pt x="753" y="7567"/>
                  </a:lnTo>
                  <a:lnTo>
                    <a:pt x="464" y="7605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464" y="7605"/>
                  </a:lnTo>
                  <a:lnTo>
                    <a:pt x="753" y="7567"/>
                  </a:lnTo>
                  <a:lnTo>
                    <a:pt x="1004" y="7548"/>
                  </a:lnTo>
                  <a:lnTo>
                    <a:pt x="1178" y="7528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664" y="6235"/>
                  </a:lnTo>
                  <a:lnTo>
                    <a:pt x="2432" y="6274"/>
                  </a:lnTo>
                  <a:lnTo>
                    <a:pt x="2201" y="6351"/>
                  </a:lnTo>
                  <a:lnTo>
                    <a:pt x="1988" y="6467"/>
                  </a:lnTo>
                  <a:lnTo>
                    <a:pt x="1873" y="6544"/>
                  </a:lnTo>
                  <a:lnTo>
                    <a:pt x="1776" y="6640"/>
                  </a:lnTo>
                  <a:lnTo>
                    <a:pt x="1680" y="6737"/>
                  </a:lnTo>
                  <a:lnTo>
                    <a:pt x="1583" y="6853"/>
                  </a:lnTo>
                  <a:lnTo>
                    <a:pt x="1506" y="6988"/>
                  </a:lnTo>
                  <a:lnTo>
                    <a:pt x="1429" y="7142"/>
                  </a:lnTo>
                  <a:lnTo>
                    <a:pt x="1352" y="7316"/>
                  </a:lnTo>
                  <a:lnTo>
                    <a:pt x="1294" y="7490"/>
                  </a:lnTo>
                  <a:lnTo>
                    <a:pt x="1294" y="7490"/>
                  </a:lnTo>
                  <a:lnTo>
                    <a:pt x="1352" y="7316"/>
                  </a:lnTo>
                  <a:lnTo>
                    <a:pt x="1429" y="7142"/>
                  </a:lnTo>
                  <a:lnTo>
                    <a:pt x="1506" y="6988"/>
                  </a:lnTo>
                  <a:lnTo>
                    <a:pt x="1583" y="6853"/>
                  </a:lnTo>
                  <a:lnTo>
                    <a:pt x="1680" y="6737"/>
                  </a:lnTo>
                  <a:lnTo>
                    <a:pt x="1776" y="6640"/>
                  </a:lnTo>
                  <a:lnTo>
                    <a:pt x="1873" y="6544"/>
                  </a:lnTo>
                  <a:lnTo>
                    <a:pt x="1988" y="6467"/>
                  </a:lnTo>
                  <a:lnTo>
                    <a:pt x="2201" y="6351"/>
                  </a:lnTo>
                  <a:lnTo>
                    <a:pt x="2432" y="6274"/>
                  </a:lnTo>
                  <a:lnTo>
                    <a:pt x="2664" y="6235"/>
                  </a:lnTo>
                  <a:lnTo>
                    <a:pt x="2876" y="6216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close/>
                  <a:moveTo>
                    <a:pt x="20749" y="4749"/>
                  </a:move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close/>
                  <a:moveTo>
                    <a:pt x="20787" y="4730"/>
                  </a:move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close/>
                  <a:moveTo>
                    <a:pt x="2703" y="3668"/>
                  </a:moveTo>
                  <a:lnTo>
                    <a:pt x="2703" y="3668"/>
                  </a:lnTo>
                  <a:lnTo>
                    <a:pt x="2703" y="3919"/>
                  </a:lnTo>
                  <a:lnTo>
                    <a:pt x="2741" y="4189"/>
                  </a:lnTo>
                  <a:lnTo>
                    <a:pt x="2799" y="4440"/>
                  </a:lnTo>
                  <a:lnTo>
                    <a:pt x="2857" y="4672"/>
                  </a:lnTo>
                  <a:lnTo>
                    <a:pt x="2934" y="4903"/>
                  </a:lnTo>
                  <a:lnTo>
                    <a:pt x="3011" y="5135"/>
                  </a:lnTo>
                  <a:lnTo>
                    <a:pt x="3204" y="5540"/>
                  </a:lnTo>
                  <a:lnTo>
                    <a:pt x="3397" y="5888"/>
                  </a:lnTo>
                  <a:lnTo>
                    <a:pt x="3552" y="6139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552" y="6139"/>
                  </a:lnTo>
                  <a:lnTo>
                    <a:pt x="3397" y="5888"/>
                  </a:lnTo>
                  <a:lnTo>
                    <a:pt x="3204" y="5540"/>
                  </a:lnTo>
                  <a:lnTo>
                    <a:pt x="3011" y="5135"/>
                  </a:lnTo>
                  <a:lnTo>
                    <a:pt x="2934" y="4903"/>
                  </a:lnTo>
                  <a:lnTo>
                    <a:pt x="2857" y="4672"/>
                  </a:lnTo>
                  <a:lnTo>
                    <a:pt x="2799" y="4440"/>
                  </a:lnTo>
                  <a:lnTo>
                    <a:pt x="2741" y="4189"/>
                  </a:lnTo>
                  <a:lnTo>
                    <a:pt x="2703" y="3919"/>
                  </a:lnTo>
                  <a:lnTo>
                    <a:pt x="2703" y="3668"/>
                  </a:lnTo>
                  <a:close/>
                  <a:moveTo>
                    <a:pt x="7895" y="2510"/>
                  </a:moveTo>
                  <a:lnTo>
                    <a:pt x="7895" y="2510"/>
                  </a:lnTo>
                  <a:lnTo>
                    <a:pt x="7895" y="2529"/>
                  </a:lnTo>
                  <a:lnTo>
                    <a:pt x="7895" y="2529"/>
                  </a:lnTo>
                  <a:lnTo>
                    <a:pt x="7895" y="2510"/>
                  </a:lnTo>
                  <a:close/>
                  <a:moveTo>
                    <a:pt x="3455" y="1892"/>
                  </a:moveTo>
                  <a:lnTo>
                    <a:pt x="3455" y="1892"/>
                  </a:lnTo>
                  <a:lnTo>
                    <a:pt x="3436" y="1912"/>
                  </a:lnTo>
                  <a:lnTo>
                    <a:pt x="3436" y="1912"/>
                  </a:lnTo>
                  <a:lnTo>
                    <a:pt x="3455" y="1892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806" y="1275"/>
                  </a:lnTo>
                  <a:lnTo>
                    <a:pt x="4613" y="1294"/>
                  </a:lnTo>
                  <a:lnTo>
                    <a:pt x="4420" y="1352"/>
                  </a:lnTo>
                  <a:lnTo>
                    <a:pt x="4227" y="1410"/>
                  </a:lnTo>
                  <a:lnTo>
                    <a:pt x="4034" y="1487"/>
                  </a:lnTo>
                  <a:lnTo>
                    <a:pt x="3841" y="1603"/>
                  </a:lnTo>
                  <a:lnTo>
                    <a:pt x="3648" y="1719"/>
                  </a:lnTo>
                  <a:lnTo>
                    <a:pt x="3475" y="1873"/>
                  </a:lnTo>
                  <a:lnTo>
                    <a:pt x="3475" y="1873"/>
                  </a:lnTo>
                  <a:lnTo>
                    <a:pt x="3648" y="1719"/>
                  </a:lnTo>
                  <a:lnTo>
                    <a:pt x="3841" y="1603"/>
                  </a:lnTo>
                  <a:lnTo>
                    <a:pt x="4034" y="1487"/>
                  </a:lnTo>
                  <a:lnTo>
                    <a:pt x="4227" y="1410"/>
                  </a:lnTo>
                  <a:lnTo>
                    <a:pt x="4420" y="1352"/>
                  </a:lnTo>
                  <a:lnTo>
                    <a:pt x="4613" y="1294"/>
                  </a:lnTo>
                  <a:lnTo>
                    <a:pt x="4806" y="1275"/>
                  </a:lnTo>
                  <a:lnTo>
                    <a:pt x="4999" y="1275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253" y="445"/>
                  </a:lnTo>
                  <a:lnTo>
                    <a:pt x="11041" y="464"/>
                  </a:lnTo>
                  <a:lnTo>
                    <a:pt x="10809" y="503"/>
                  </a:lnTo>
                  <a:lnTo>
                    <a:pt x="10597" y="541"/>
                  </a:lnTo>
                  <a:lnTo>
                    <a:pt x="10365" y="599"/>
                  </a:lnTo>
                  <a:lnTo>
                    <a:pt x="10133" y="676"/>
                  </a:lnTo>
                  <a:lnTo>
                    <a:pt x="9902" y="773"/>
                  </a:lnTo>
                  <a:lnTo>
                    <a:pt x="9689" y="869"/>
                  </a:lnTo>
                  <a:lnTo>
                    <a:pt x="9458" y="1005"/>
                  </a:lnTo>
                  <a:lnTo>
                    <a:pt x="9226" y="1140"/>
                  </a:lnTo>
                  <a:lnTo>
                    <a:pt x="8995" y="1313"/>
                  </a:lnTo>
                  <a:lnTo>
                    <a:pt x="8782" y="1506"/>
                  </a:lnTo>
                  <a:lnTo>
                    <a:pt x="8551" y="1719"/>
                  </a:lnTo>
                  <a:lnTo>
                    <a:pt x="8338" y="1950"/>
                  </a:lnTo>
                  <a:lnTo>
                    <a:pt x="8126" y="2201"/>
                  </a:lnTo>
                  <a:lnTo>
                    <a:pt x="7914" y="2491"/>
                  </a:lnTo>
                  <a:lnTo>
                    <a:pt x="7914" y="2491"/>
                  </a:lnTo>
                  <a:lnTo>
                    <a:pt x="8126" y="2201"/>
                  </a:lnTo>
                  <a:lnTo>
                    <a:pt x="8338" y="1950"/>
                  </a:lnTo>
                  <a:lnTo>
                    <a:pt x="8551" y="1719"/>
                  </a:lnTo>
                  <a:lnTo>
                    <a:pt x="8782" y="1506"/>
                  </a:lnTo>
                  <a:lnTo>
                    <a:pt x="8995" y="1313"/>
                  </a:lnTo>
                  <a:lnTo>
                    <a:pt x="9226" y="1140"/>
                  </a:lnTo>
                  <a:lnTo>
                    <a:pt x="9458" y="1005"/>
                  </a:lnTo>
                  <a:lnTo>
                    <a:pt x="9689" y="869"/>
                  </a:lnTo>
                  <a:lnTo>
                    <a:pt x="9902" y="773"/>
                  </a:lnTo>
                  <a:lnTo>
                    <a:pt x="10133" y="676"/>
                  </a:lnTo>
                  <a:lnTo>
                    <a:pt x="10365" y="599"/>
                  </a:lnTo>
                  <a:lnTo>
                    <a:pt x="10597" y="541"/>
                  </a:lnTo>
                  <a:lnTo>
                    <a:pt x="10809" y="503"/>
                  </a:lnTo>
                  <a:lnTo>
                    <a:pt x="11041" y="464"/>
                  </a:lnTo>
                  <a:lnTo>
                    <a:pt x="11253" y="445"/>
                  </a:lnTo>
                  <a:lnTo>
                    <a:pt x="11465" y="44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6773" y="20"/>
                  </a:lnTo>
                  <a:lnTo>
                    <a:pt x="16406" y="59"/>
                  </a:lnTo>
                  <a:lnTo>
                    <a:pt x="16039" y="155"/>
                  </a:lnTo>
                  <a:lnTo>
                    <a:pt x="15673" y="290"/>
                  </a:lnTo>
                  <a:lnTo>
                    <a:pt x="15306" y="464"/>
                  </a:lnTo>
                  <a:lnTo>
                    <a:pt x="14920" y="676"/>
                  </a:lnTo>
                  <a:lnTo>
                    <a:pt x="14553" y="927"/>
                  </a:lnTo>
                  <a:lnTo>
                    <a:pt x="14187" y="1236"/>
                  </a:lnTo>
                  <a:lnTo>
                    <a:pt x="14187" y="1236"/>
                  </a:lnTo>
                  <a:lnTo>
                    <a:pt x="14553" y="927"/>
                  </a:lnTo>
                  <a:lnTo>
                    <a:pt x="14920" y="676"/>
                  </a:lnTo>
                  <a:lnTo>
                    <a:pt x="15306" y="464"/>
                  </a:lnTo>
                  <a:lnTo>
                    <a:pt x="15673" y="290"/>
                  </a:lnTo>
                  <a:lnTo>
                    <a:pt x="16039" y="155"/>
                  </a:lnTo>
                  <a:lnTo>
                    <a:pt x="16406" y="59"/>
                  </a:lnTo>
                  <a:lnTo>
                    <a:pt x="16773" y="20"/>
                  </a:lnTo>
                  <a:lnTo>
                    <a:pt x="17120" y="1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7120" y="1"/>
                  </a:lnTo>
                  <a:lnTo>
                    <a:pt x="17140" y="1"/>
                  </a:lnTo>
                  <a:lnTo>
                    <a:pt x="17140" y="1"/>
                  </a:lnTo>
                  <a:lnTo>
                    <a:pt x="171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14"/>
            <p:cNvSpPr/>
            <p:nvPr/>
          </p:nvSpPr>
          <p:spPr>
            <a:xfrm>
              <a:off x="4982275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14"/>
            <p:cNvSpPr/>
            <p:nvPr/>
          </p:nvSpPr>
          <p:spPr>
            <a:xfrm>
              <a:off x="4982750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14"/>
            <p:cNvSpPr/>
            <p:nvPr/>
          </p:nvSpPr>
          <p:spPr>
            <a:xfrm>
              <a:off x="4983250" y="4857775"/>
              <a:ext cx="1950" cy="525"/>
            </a:xfrm>
            <a:custGeom>
              <a:avLst/>
              <a:gdLst/>
              <a:ahLst/>
              <a:cxnLst/>
              <a:rect l="l" t="t" r="r" b="b"/>
              <a:pathLst>
                <a:path w="78" h="21" fill="none" extrusionOk="0">
                  <a:moveTo>
                    <a:pt x="77" y="1"/>
                  </a:moveTo>
                  <a:lnTo>
                    <a:pt x="77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14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14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14"/>
            <p:cNvSpPr/>
            <p:nvPr/>
          </p:nvSpPr>
          <p:spPr>
            <a:xfrm>
              <a:off x="4985650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14"/>
            <p:cNvSpPr/>
            <p:nvPr/>
          </p:nvSpPr>
          <p:spPr>
            <a:xfrm>
              <a:off x="4985650" y="4853450"/>
              <a:ext cx="26075" cy="4350"/>
            </a:xfrm>
            <a:custGeom>
              <a:avLst/>
              <a:gdLst/>
              <a:ahLst/>
              <a:cxnLst/>
              <a:rect l="l" t="t" r="r" b="b"/>
              <a:pathLst>
                <a:path w="1043" h="174" fill="none" extrusionOk="0">
                  <a:moveTo>
                    <a:pt x="1043" y="0"/>
                  </a:moveTo>
                  <a:lnTo>
                    <a:pt x="1043" y="0"/>
                  </a:lnTo>
                  <a:lnTo>
                    <a:pt x="869" y="20"/>
                  </a:lnTo>
                  <a:lnTo>
                    <a:pt x="618" y="39"/>
                  </a:lnTo>
                  <a:lnTo>
                    <a:pt x="329" y="77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29" y="77"/>
                  </a:lnTo>
                  <a:lnTo>
                    <a:pt x="618" y="39"/>
                  </a:lnTo>
                  <a:lnTo>
                    <a:pt x="869" y="20"/>
                  </a:lnTo>
                  <a:lnTo>
                    <a:pt x="104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14"/>
            <p:cNvSpPr/>
            <p:nvPr/>
          </p:nvSpPr>
          <p:spPr>
            <a:xfrm>
              <a:off x="5011700" y="485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14"/>
            <p:cNvSpPr/>
            <p:nvPr/>
          </p:nvSpPr>
          <p:spPr>
            <a:xfrm>
              <a:off x="5014600" y="4820625"/>
              <a:ext cx="39600" cy="31875"/>
            </a:xfrm>
            <a:custGeom>
              <a:avLst/>
              <a:gdLst/>
              <a:ahLst/>
              <a:cxnLst/>
              <a:rect l="l" t="t" r="r" b="b"/>
              <a:pathLst>
                <a:path w="1584" h="1275" fill="none" extrusionOk="0">
                  <a:moveTo>
                    <a:pt x="1583" y="1"/>
                  </a:moveTo>
                  <a:lnTo>
                    <a:pt x="1583" y="1"/>
                  </a:lnTo>
                  <a:lnTo>
                    <a:pt x="1371" y="20"/>
                  </a:lnTo>
                  <a:lnTo>
                    <a:pt x="1139" y="59"/>
                  </a:lnTo>
                  <a:lnTo>
                    <a:pt x="908" y="136"/>
                  </a:lnTo>
                  <a:lnTo>
                    <a:pt x="695" y="252"/>
                  </a:lnTo>
                  <a:lnTo>
                    <a:pt x="580" y="329"/>
                  </a:lnTo>
                  <a:lnTo>
                    <a:pt x="483" y="425"/>
                  </a:lnTo>
                  <a:lnTo>
                    <a:pt x="387" y="522"/>
                  </a:lnTo>
                  <a:lnTo>
                    <a:pt x="290" y="638"/>
                  </a:lnTo>
                  <a:lnTo>
                    <a:pt x="213" y="773"/>
                  </a:lnTo>
                  <a:lnTo>
                    <a:pt x="136" y="927"/>
                  </a:lnTo>
                  <a:lnTo>
                    <a:pt x="59" y="1101"/>
                  </a:lnTo>
                  <a:lnTo>
                    <a:pt x="1" y="1275"/>
                  </a:lnTo>
                  <a:lnTo>
                    <a:pt x="1" y="1275"/>
                  </a:lnTo>
                  <a:lnTo>
                    <a:pt x="59" y="1101"/>
                  </a:lnTo>
                  <a:lnTo>
                    <a:pt x="136" y="927"/>
                  </a:lnTo>
                  <a:lnTo>
                    <a:pt x="213" y="773"/>
                  </a:lnTo>
                  <a:lnTo>
                    <a:pt x="290" y="638"/>
                  </a:lnTo>
                  <a:lnTo>
                    <a:pt x="387" y="522"/>
                  </a:lnTo>
                  <a:lnTo>
                    <a:pt x="483" y="425"/>
                  </a:lnTo>
                  <a:lnTo>
                    <a:pt x="580" y="329"/>
                  </a:lnTo>
                  <a:lnTo>
                    <a:pt x="695" y="252"/>
                  </a:lnTo>
                  <a:lnTo>
                    <a:pt x="908" y="136"/>
                  </a:lnTo>
                  <a:lnTo>
                    <a:pt x="1139" y="59"/>
                  </a:lnTo>
                  <a:lnTo>
                    <a:pt x="1371" y="20"/>
                  </a:lnTo>
                  <a:lnTo>
                    <a:pt x="158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14"/>
            <p:cNvSpPr/>
            <p:nvPr/>
          </p:nvSpPr>
          <p:spPr>
            <a:xfrm>
              <a:off x="5054175" y="482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14"/>
            <p:cNvSpPr/>
            <p:nvPr/>
          </p:nvSpPr>
          <p:spPr>
            <a:xfrm>
              <a:off x="5500975" y="478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14"/>
            <p:cNvSpPr/>
            <p:nvPr/>
          </p:nvSpPr>
          <p:spPr>
            <a:xfrm>
              <a:off x="5501950" y="478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14"/>
            <p:cNvSpPr/>
            <p:nvPr/>
          </p:nvSpPr>
          <p:spPr>
            <a:xfrm>
              <a:off x="5049825" y="4756950"/>
              <a:ext cx="25125" cy="67575"/>
            </a:xfrm>
            <a:custGeom>
              <a:avLst/>
              <a:gdLst/>
              <a:ahLst/>
              <a:cxnLst/>
              <a:rect l="l" t="t" r="r" b="b"/>
              <a:pathLst>
                <a:path w="1005" h="2703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51"/>
                  </a:lnTo>
                  <a:lnTo>
                    <a:pt x="39" y="521"/>
                  </a:lnTo>
                  <a:lnTo>
                    <a:pt x="97" y="772"/>
                  </a:lnTo>
                  <a:lnTo>
                    <a:pt x="155" y="1004"/>
                  </a:lnTo>
                  <a:lnTo>
                    <a:pt x="232" y="1235"/>
                  </a:lnTo>
                  <a:lnTo>
                    <a:pt x="309" y="1467"/>
                  </a:lnTo>
                  <a:lnTo>
                    <a:pt x="502" y="1872"/>
                  </a:lnTo>
                  <a:lnTo>
                    <a:pt x="695" y="2220"/>
                  </a:lnTo>
                  <a:lnTo>
                    <a:pt x="850" y="2471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850" y="2471"/>
                  </a:lnTo>
                  <a:lnTo>
                    <a:pt x="695" y="2220"/>
                  </a:lnTo>
                  <a:lnTo>
                    <a:pt x="502" y="1872"/>
                  </a:lnTo>
                  <a:lnTo>
                    <a:pt x="309" y="1467"/>
                  </a:lnTo>
                  <a:lnTo>
                    <a:pt x="232" y="1235"/>
                  </a:lnTo>
                  <a:lnTo>
                    <a:pt x="155" y="1004"/>
                  </a:lnTo>
                  <a:lnTo>
                    <a:pt x="97" y="772"/>
                  </a:lnTo>
                  <a:lnTo>
                    <a:pt x="39" y="521"/>
                  </a:lnTo>
                  <a:lnTo>
                    <a:pt x="1" y="251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14"/>
            <p:cNvSpPr/>
            <p:nvPr/>
          </p:nvSpPr>
          <p:spPr>
            <a:xfrm>
              <a:off x="5179625" y="47279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14"/>
            <p:cNvSpPr/>
            <p:nvPr/>
          </p:nvSpPr>
          <p:spPr>
            <a:xfrm>
              <a:off x="5068175" y="4712550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14"/>
            <p:cNvSpPr/>
            <p:nvPr/>
          </p:nvSpPr>
          <p:spPr>
            <a:xfrm>
              <a:off x="5069125" y="4697100"/>
              <a:ext cx="38150" cy="15000"/>
            </a:xfrm>
            <a:custGeom>
              <a:avLst/>
              <a:gdLst/>
              <a:ahLst/>
              <a:cxnLst/>
              <a:rect l="l" t="t" r="r" b="b"/>
              <a:pathLst>
                <a:path w="1526" h="600" fill="none" extrusionOk="0">
                  <a:moveTo>
                    <a:pt x="1525" y="1"/>
                  </a:moveTo>
                  <a:lnTo>
                    <a:pt x="1525" y="1"/>
                  </a:lnTo>
                  <a:lnTo>
                    <a:pt x="1332" y="1"/>
                  </a:lnTo>
                  <a:lnTo>
                    <a:pt x="1139" y="20"/>
                  </a:lnTo>
                  <a:lnTo>
                    <a:pt x="946" y="78"/>
                  </a:lnTo>
                  <a:lnTo>
                    <a:pt x="753" y="136"/>
                  </a:lnTo>
                  <a:lnTo>
                    <a:pt x="560" y="213"/>
                  </a:lnTo>
                  <a:lnTo>
                    <a:pt x="367" y="329"/>
                  </a:lnTo>
                  <a:lnTo>
                    <a:pt x="174" y="445"/>
                  </a:lnTo>
                  <a:lnTo>
                    <a:pt x="1" y="599"/>
                  </a:lnTo>
                  <a:lnTo>
                    <a:pt x="1" y="599"/>
                  </a:lnTo>
                  <a:lnTo>
                    <a:pt x="174" y="445"/>
                  </a:lnTo>
                  <a:lnTo>
                    <a:pt x="367" y="329"/>
                  </a:lnTo>
                  <a:lnTo>
                    <a:pt x="560" y="213"/>
                  </a:lnTo>
                  <a:lnTo>
                    <a:pt x="753" y="136"/>
                  </a:lnTo>
                  <a:lnTo>
                    <a:pt x="946" y="78"/>
                  </a:lnTo>
                  <a:lnTo>
                    <a:pt x="1139" y="20"/>
                  </a:lnTo>
                  <a:lnTo>
                    <a:pt x="1332" y="1"/>
                  </a:lnTo>
                  <a:lnTo>
                    <a:pt x="15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14"/>
            <p:cNvSpPr/>
            <p:nvPr/>
          </p:nvSpPr>
          <p:spPr>
            <a:xfrm>
              <a:off x="5107250" y="469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14"/>
            <p:cNvSpPr/>
            <p:nvPr/>
          </p:nvSpPr>
          <p:spPr>
            <a:xfrm>
              <a:off x="5180100" y="4676350"/>
              <a:ext cx="88825" cy="51175"/>
            </a:xfrm>
            <a:custGeom>
              <a:avLst/>
              <a:gdLst/>
              <a:ahLst/>
              <a:cxnLst/>
              <a:rect l="l" t="t" r="r" b="b"/>
              <a:pathLst>
                <a:path w="3553" h="2047" fill="none" extrusionOk="0">
                  <a:moveTo>
                    <a:pt x="3552" y="1"/>
                  </a:moveTo>
                  <a:lnTo>
                    <a:pt x="3552" y="1"/>
                  </a:lnTo>
                  <a:lnTo>
                    <a:pt x="3340" y="1"/>
                  </a:lnTo>
                  <a:lnTo>
                    <a:pt x="3128" y="20"/>
                  </a:lnTo>
                  <a:lnTo>
                    <a:pt x="2896" y="59"/>
                  </a:lnTo>
                  <a:lnTo>
                    <a:pt x="2684" y="97"/>
                  </a:lnTo>
                  <a:lnTo>
                    <a:pt x="2452" y="155"/>
                  </a:lnTo>
                  <a:lnTo>
                    <a:pt x="2220" y="232"/>
                  </a:lnTo>
                  <a:lnTo>
                    <a:pt x="1989" y="329"/>
                  </a:lnTo>
                  <a:lnTo>
                    <a:pt x="1776" y="425"/>
                  </a:lnTo>
                  <a:lnTo>
                    <a:pt x="1545" y="561"/>
                  </a:lnTo>
                  <a:lnTo>
                    <a:pt x="1313" y="696"/>
                  </a:lnTo>
                  <a:lnTo>
                    <a:pt x="1082" y="869"/>
                  </a:lnTo>
                  <a:lnTo>
                    <a:pt x="869" y="1062"/>
                  </a:lnTo>
                  <a:lnTo>
                    <a:pt x="638" y="1275"/>
                  </a:lnTo>
                  <a:lnTo>
                    <a:pt x="425" y="1506"/>
                  </a:lnTo>
                  <a:lnTo>
                    <a:pt x="213" y="1757"/>
                  </a:lnTo>
                  <a:lnTo>
                    <a:pt x="1" y="2047"/>
                  </a:lnTo>
                  <a:lnTo>
                    <a:pt x="1" y="2047"/>
                  </a:lnTo>
                  <a:lnTo>
                    <a:pt x="213" y="1757"/>
                  </a:lnTo>
                  <a:lnTo>
                    <a:pt x="425" y="1506"/>
                  </a:lnTo>
                  <a:lnTo>
                    <a:pt x="638" y="1275"/>
                  </a:lnTo>
                  <a:lnTo>
                    <a:pt x="869" y="1062"/>
                  </a:lnTo>
                  <a:lnTo>
                    <a:pt x="1082" y="869"/>
                  </a:lnTo>
                  <a:lnTo>
                    <a:pt x="1313" y="696"/>
                  </a:lnTo>
                  <a:lnTo>
                    <a:pt x="1545" y="561"/>
                  </a:lnTo>
                  <a:lnTo>
                    <a:pt x="1776" y="425"/>
                  </a:lnTo>
                  <a:lnTo>
                    <a:pt x="1989" y="329"/>
                  </a:lnTo>
                  <a:lnTo>
                    <a:pt x="2220" y="232"/>
                  </a:lnTo>
                  <a:lnTo>
                    <a:pt x="2452" y="155"/>
                  </a:lnTo>
                  <a:lnTo>
                    <a:pt x="2684" y="97"/>
                  </a:lnTo>
                  <a:lnTo>
                    <a:pt x="2896" y="59"/>
                  </a:lnTo>
                  <a:lnTo>
                    <a:pt x="3128" y="20"/>
                  </a:lnTo>
                  <a:lnTo>
                    <a:pt x="3340" y="1"/>
                  </a:lnTo>
                  <a:lnTo>
                    <a:pt x="355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14"/>
            <p:cNvSpPr/>
            <p:nvPr/>
          </p:nvSpPr>
          <p:spPr>
            <a:xfrm>
              <a:off x="5268900" y="467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14"/>
            <p:cNvSpPr/>
            <p:nvPr/>
          </p:nvSpPr>
          <p:spPr>
            <a:xfrm>
              <a:off x="5336925" y="4665250"/>
              <a:ext cx="73375" cy="30925"/>
            </a:xfrm>
            <a:custGeom>
              <a:avLst/>
              <a:gdLst/>
              <a:ahLst/>
              <a:cxnLst/>
              <a:rect l="l" t="t" r="r" b="b"/>
              <a:pathLst>
                <a:path w="2935" h="1237" fill="none" extrusionOk="0">
                  <a:moveTo>
                    <a:pt x="2934" y="1"/>
                  </a:moveTo>
                  <a:lnTo>
                    <a:pt x="2934" y="1"/>
                  </a:lnTo>
                  <a:lnTo>
                    <a:pt x="2587" y="20"/>
                  </a:lnTo>
                  <a:lnTo>
                    <a:pt x="2220" y="59"/>
                  </a:lnTo>
                  <a:lnTo>
                    <a:pt x="1853" y="155"/>
                  </a:lnTo>
                  <a:lnTo>
                    <a:pt x="1487" y="290"/>
                  </a:lnTo>
                  <a:lnTo>
                    <a:pt x="1120" y="464"/>
                  </a:lnTo>
                  <a:lnTo>
                    <a:pt x="734" y="676"/>
                  </a:lnTo>
                  <a:lnTo>
                    <a:pt x="367" y="927"/>
                  </a:lnTo>
                  <a:lnTo>
                    <a:pt x="1" y="1236"/>
                  </a:lnTo>
                  <a:lnTo>
                    <a:pt x="1" y="1236"/>
                  </a:lnTo>
                  <a:lnTo>
                    <a:pt x="367" y="927"/>
                  </a:lnTo>
                  <a:lnTo>
                    <a:pt x="734" y="676"/>
                  </a:lnTo>
                  <a:lnTo>
                    <a:pt x="1120" y="464"/>
                  </a:lnTo>
                  <a:lnTo>
                    <a:pt x="1487" y="290"/>
                  </a:lnTo>
                  <a:lnTo>
                    <a:pt x="1853" y="155"/>
                  </a:lnTo>
                  <a:lnTo>
                    <a:pt x="2220" y="59"/>
                  </a:lnTo>
                  <a:lnTo>
                    <a:pt x="2587" y="20"/>
                  </a:lnTo>
                  <a:lnTo>
                    <a:pt x="293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14"/>
            <p:cNvSpPr/>
            <p:nvPr/>
          </p:nvSpPr>
          <p:spPr>
            <a:xfrm>
              <a:off x="5410275" y="46652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14"/>
            <p:cNvSpPr/>
            <p:nvPr/>
          </p:nvSpPr>
          <p:spPr>
            <a:xfrm>
              <a:off x="5500975" y="4784450"/>
              <a:ext cx="170850" cy="91225"/>
            </a:xfrm>
            <a:custGeom>
              <a:avLst/>
              <a:gdLst/>
              <a:ahLst/>
              <a:cxnLst/>
              <a:rect l="l" t="t" r="r" b="b"/>
              <a:pathLst>
                <a:path w="6834" h="3649" extrusionOk="0">
                  <a:moveTo>
                    <a:pt x="6814" y="3455"/>
                  </a:moveTo>
                  <a:lnTo>
                    <a:pt x="6814" y="3455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14" y="34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321" y="1274"/>
                  </a:lnTo>
                  <a:lnTo>
                    <a:pt x="2935" y="1332"/>
                  </a:lnTo>
                  <a:lnTo>
                    <a:pt x="2510" y="1448"/>
                  </a:lnTo>
                  <a:lnTo>
                    <a:pt x="2066" y="1602"/>
                  </a:lnTo>
                  <a:lnTo>
                    <a:pt x="2066" y="1602"/>
                  </a:lnTo>
                  <a:lnTo>
                    <a:pt x="2510" y="1448"/>
                  </a:lnTo>
                  <a:lnTo>
                    <a:pt x="2935" y="1332"/>
                  </a:lnTo>
                  <a:lnTo>
                    <a:pt x="3321" y="1274"/>
                  </a:lnTo>
                  <a:lnTo>
                    <a:pt x="3687" y="12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14"/>
            <p:cNvSpPr/>
            <p:nvPr/>
          </p:nvSpPr>
          <p:spPr>
            <a:xfrm>
              <a:off x="5671325" y="4870825"/>
              <a:ext cx="500" cy="4850"/>
            </a:xfrm>
            <a:custGeom>
              <a:avLst/>
              <a:gdLst/>
              <a:ahLst/>
              <a:cxnLst/>
              <a:rect l="l" t="t" r="r" b="b"/>
              <a:pathLst>
                <a:path w="20" h="19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14"/>
            <p:cNvSpPr/>
            <p:nvPr/>
          </p:nvSpPr>
          <p:spPr>
            <a:xfrm>
              <a:off x="5552625" y="4815800"/>
              <a:ext cx="40550" cy="8725"/>
            </a:xfrm>
            <a:custGeom>
              <a:avLst/>
              <a:gdLst/>
              <a:ahLst/>
              <a:cxnLst/>
              <a:rect l="l" t="t" r="r" b="b"/>
              <a:pathLst>
                <a:path w="1622" h="349" fill="none" extrusionOk="0">
                  <a:moveTo>
                    <a:pt x="1621" y="1"/>
                  </a:moveTo>
                  <a:lnTo>
                    <a:pt x="1621" y="1"/>
                  </a:lnTo>
                  <a:lnTo>
                    <a:pt x="1255" y="20"/>
                  </a:lnTo>
                  <a:lnTo>
                    <a:pt x="869" y="78"/>
                  </a:lnTo>
                  <a:lnTo>
                    <a:pt x="444" y="194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444" y="194"/>
                  </a:lnTo>
                  <a:lnTo>
                    <a:pt x="869" y="78"/>
                  </a:lnTo>
                  <a:lnTo>
                    <a:pt x="1255" y="20"/>
                  </a:lnTo>
                  <a:lnTo>
                    <a:pt x="162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14"/>
            <p:cNvSpPr/>
            <p:nvPr/>
          </p:nvSpPr>
          <p:spPr>
            <a:xfrm>
              <a:off x="5593150" y="48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14"/>
            <p:cNvSpPr/>
            <p:nvPr/>
          </p:nvSpPr>
          <p:spPr>
            <a:xfrm>
              <a:off x="5500975" y="4784450"/>
              <a:ext cx="2450" cy="25"/>
            </a:xfrm>
            <a:custGeom>
              <a:avLst/>
              <a:gdLst/>
              <a:ahLst/>
              <a:cxnLst/>
              <a:rect l="l" t="t" r="r" b="b"/>
              <a:pathLst>
                <a:path w="98" h="1" fill="none" extrusionOk="0"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14"/>
            <p:cNvSpPr/>
            <p:nvPr/>
          </p:nvSpPr>
          <p:spPr>
            <a:xfrm>
              <a:off x="5503400" y="478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45" name="Google Shape;3745;p14"/>
          <p:cNvSpPr/>
          <p:nvPr/>
        </p:nvSpPr>
        <p:spPr>
          <a:xfrm>
            <a:off x="8236350" y="1520425"/>
            <a:ext cx="462750" cy="2328675"/>
          </a:xfrm>
          <a:custGeom>
            <a:avLst/>
            <a:gdLst/>
            <a:ahLst/>
            <a:cxnLst/>
            <a:rect l="l" t="t" r="r" b="b"/>
            <a:pathLst>
              <a:path w="18510" h="93147" extrusionOk="0">
                <a:moveTo>
                  <a:pt x="5636" y="11002"/>
                </a:moveTo>
                <a:lnTo>
                  <a:pt x="10249" y="11021"/>
                </a:lnTo>
                <a:lnTo>
                  <a:pt x="13047" y="11002"/>
                </a:lnTo>
                <a:lnTo>
                  <a:pt x="13047" y="11002"/>
                </a:lnTo>
                <a:lnTo>
                  <a:pt x="12372" y="11445"/>
                </a:lnTo>
                <a:lnTo>
                  <a:pt x="12410" y="11503"/>
                </a:lnTo>
                <a:lnTo>
                  <a:pt x="9342" y="13472"/>
                </a:lnTo>
                <a:lnTo>
                  <a:pt x="6293" y="11504"/>
                </a:lnTo>
                <a:lnTo>
                  <a:pt x="6293" y="11504"/>
                </a:lnTo>
                <a:lnTo>
                  <a:pt x="6331" y="11445"/>
                </a:lnTo>
                <a:lnTo>
                  <a:pt x="5636" y="11002"/>
                </a:lnTo>
                <a:close/>
                <a:moveTo>
                  <a:pt x="5346" y="11561"/>
                </a:moveTo>
                <a:lnTo>
                  <a:pt x="5983" y="11967"/>
                </a:lnTo>
                <a:lnTo>
                  <a:pt x="6023" y="11909"/>
                </a:lnTo>
                <a:lnTo>
                  <a:pt x="8898" y="13762"/>
                </a:lnTo>
                <a:lnTo>
                  <a:pt x="5964" y="15653"/>
                </a:lnTo>
                <a:lnTo>
                  <a:pt x="6099" y="15865"/>
                </a:lnTo>
                <a:lnTo>
                  <a:pt x="5925" y="15595"/>
                </a:lnTo>
                <a:lnTo>
                  <a:pt x="5250" y="16039"/>
                </a:lnTo>
                <a:lnTo>
                  <a:pt x="5346" y="11561"/>
                </a:lnTo>
                <a:close/>
                <a:moveTo>
                  <a:pt x="13376" y="11542"/>
                </a:moveTo>
                <a:lnTo>
                  <a:pt x="13472" y="16078"/>
                </a:lnTo>
                <a:lnTo>
                  <a:pt x="12758" y="15595"/>
                </a:lnTo>
                <a:lnTo>
                  <a:pt x="12719" y="15653"/>
                </a:lnTo>
                <a:lnTo>
                  <a:pt x="9805" y="13762"/>
                </a:lnTo>
                <a:lnTo>
                  <a:pt x="12661" y="11909"/>
                </a:lnTo>
                <a:lnTo>
                  <a:pt x="12700" y="11967"/>
                </a:lnTo>
                <a:lnTo>
                  <a:pt x="13376" y="11542"/>
                </a:lnTo>
                <a:close/>
                <a:moveTo>
                  <a:pt x="9342" y="14070"/>
                </a:moveTo>
                <a:lnTo>
                  <a:pt x="12449" y="16078"/>
                </a:lnTo>
                <a:lnTo>
                  <a:pt x="12410" y="16136"/>
                </a:lnTo>
                <a:lnTo>
                  <a:pt x="13163" y="16599"/>
                </a:lnTo>
                <a:lnTo>
                  <a:pt x="5539" y="16599"/>
                </a:lnTo>
                <a:lnTo>
                  <a:pt x="6273" y="16136"/>
                </a:lnTo>
                <a:lnTo>
                  <a:pt x="6235" y="16077"/>
                </a:lnTo>
                <a:lnTo>
                  <a:pt x="6235" y="16077"/>
                </a:lnTo>
                <a:lnTo>
                  <a:pt x="9342" y="14070"/>
                </a:lnTo>
                <a:close/>
                <a:moveTo>
                  <a:pt x="5346" y="17911"/>
                </a:moveTo>
                <a:lnTo>
                  <a:pt x="10384" y="17931"/>
                </a:lnTo>
                <a:lnTo>
                  <a:pt x="13337" y="17931"/>
                </a:lnTo>
                <a:lnTo>
                  <a:pt x="12777" y="18452"/>
                </a:lnTo>
                <a:lnTo>
                  <a:pt x="12835" y="18510"/>
                </a:lnTo>
                <a:lnTo>
                  <a:pt x="9342" y="21849"/>
                </a:lnTo>
                <a:lnTo>
                  <a:pt x="5867" y="18510"/>
                </a:lnTo>
                <a:lnTo>
                  <a:pt x="5694" y="18683"/>
                </a:lnTo>
                <a:lnTo>
                  <a:pt x="5694" y="18683"/>
                </a:lnTo>
                <a:lnTo>
                  <a:pt x="5906" y="18452"/>
                </a:lnTo>
                <a:lnTo>
                  <a:pt x="5346" y="17911"/>
                </a:lnTo>
                <a:close/>
                <a:moveTo>
                  <a:pt x="5192" y="18645"/>
                </a:moveTo>
                <a:lnTo>
                  <a:pt x="5462" y="18915"/>
                </a:lnTo>
                <a:lnTo>
                  <a:pt x="5520" y="18857"/>
                </a:lnTo>
                <a:lnTo>
                  <a:pt x="8994" y="22196"/>
                </a:lnTo>
                <a:lnTo>
                  <a:pt x="5578" y="25458"/>
                </a:lnTo>
                <a:lnTo>
                  <a:pt x="5682" y="25568"/>
                </a:lnTo>
                <a:lnTo>
                  <a:pt x="5520" y="25419"/>
                </a:lnTo>
                <a:lnTo>
                  <a:pt x="5018" y="25902"/>
                </a:lnTo>
                <a:lnTo>
                  <a:pt x="5192" y="18645"/>
                </a:lnTo>
                <a:close/>
                <a:moveTo>
                  <a:pt x="13530" y="18606"/>
                </a:moveTo>
                <a:lnTo>
                  <a:pt x="13704" y="25940"/>
                </a:lnTo>
                <a:lnTo>
                  <a:pt x="13163" y="25419"/>
                </a:lnTo>
                <a:lnTo>
                  <a:pt x="13105" y="25458"/>
                </a:lnTo>
                <a:lnTo>
                  <a:pt x="9708" y="22196"/>
                </a:lnTo>
                <a:lnTo>
                  <a:pt x="13163" y="18876"/>
                </a:lnTo>
                <a:lnTo>
                  <a:pt x="13221" y="18915"/>
                </a:lnTo>
                <a:lnTo>
                  <a:pt x="13530" y="18606"/>
                </a:lnTo>
                <a:close/>
                <a:moveTo>
                  <a:pt x="9342" y="22524"/>
                </a:moveTo>
                <a:lnTo>
                  <a:pt x="12777" y="25805"/>
                </a:lnTo>
                <a:lnTo>
                  <a:pt x="12719" y="25863"/>
                </a:lnTo>
                <a:lnTo>
                  <a:pt x="13530" y="26635"/>
                </a:lnTo>
                <a:lnTo>
                  <a:pt x="8377" y="26616"/>
                </a:lnTo>
                <a:lnTo>
                  <a:pt x="5173" y="26635"/>
                </a:lnTo>
                <a:lnTo>
                  <a:pt x="5964" y="25863"/>
                </a:lnTo>
                <a:lnTo>
                  <a:pt x="5927" y="25823"/>
                </a:lnTo>
                <a:lnTo>
                  <a:pt x="9342" y="22524"/>
                </a:lnTo>
                <a:close/>
                <a:moveTo>
                  <a:pt x="13588" y="27948"/>
                </a:moveTo>
                <a:lnTo>
                  <a:pt x="12893" y="28681"/>
                </a:lnTo>
                <a:lnTo>
                  <a:pt x="12951" y="28720"/>
                </a:lnTo>
                <a:lnTo>
                  <a:pt x="9342" y="32464"/>
                </a:lnTo>
                <a:lnTo>
                  <a:pt x="5752" y="28720"/>
                </a:lnTo>
                <a:lnTo>
                  <a:pt x="5385" y="29067"/>
                </a:lnTo>
                <a:lnTo>
                  <a:pt x="9014" y="32831"/>
                </a:lnTo>
                <a:lnTo>
                  <a:pt x="5221" y="36758"/>
                </a:lnTo>
                <a:lnTo>
                  <a:pt x="5221" y="36758"/>
                </a:lnTo>
                <a:lnTo>
                  <a:pt x="5173" y="36710"/>
                </a:lnTo>
                <a:lnTo>
                  <a:pt x="4767" y="37116"/>
                </a:lnTo>
                <a:lnTo>
                  <a:pt x="4960" y="28720"/>
                </a:lnTo>
                <a:lnTo>
                  <a:pt x="5346" y="29106"/>
                </a:lnTo>
                <a:lnTo>
                  <a:pt x="5559" y="28893"/>
                </a:lnTo>
                <a:lnTo>
                  <a:pt x="5790" y="28681"/>
                </a:lnTo>
                <a:lnTo>
                  <a:pt x="5095" y="27948"/>
                </a:lnTo>
                <a:lnTo>
                  <a:pt x="10345" y="27967"/>
                </a:lnTo>
                <a:lnTo>
                  <a:pt x="13588" y="27948"/>
                </a:lnTo>
                <a:close/>
                <a:moveTo>
                  <a:pt x="13762" y="28681"/>
                </a:moveTo>
                <a:lnTo>
                  <a:pt x="13955" y="37174"/>
                </a:lnTo>
                <a:lnTo>
                  <a:pt x="13955" y="37174"/>
                </a:lnTo>
                <a:lnTo>
                  <a:pt x="13530" y="36710"/>
                </a:lnTo>
                <a:lnTo>
                  <a:pt x="13472" y="36749"/>
                </a:lnTo>
                <a:lnTo>
                  <a:pt x="9689" y="32831"/>
                </a:lnTo>
                <a:lnTo>
                  <a:pt x="13298" y="29067"/>
                </a:lnTo>
                <a:lnTo>
                  <a:pt x="13356" y="29106"/>
                </a:lnTo>
                <a:lnTo>
                  <a:pt x="13762" y="28681"/>
                </a:lnTo>
                <a:close/>
                <a:moveTo>
                  <a:pt x="9342" y="33178"/>
                </a:moveTo>
                <a:lnTo>
                  <a:pt x="13125" y="37096"/>
                </a:lnTo>
                <a:lnTo>
                  <a:pt x="13067" y="37154"/>
                </a:lnTo>
                <a:lnTo>
                  <a:pt x="13800" y="37907"/>
                </a:lnTo>
                <a:lnTo>
                  <a:pt x="4883" y="37907"/>
                </a:lnTo>
                <a:lnTo>
                  <a:pt x="5617" y="37154"/>
                </a:lnTo>
                <a:lnTo>
                  <a:pt x="5395" y="36932"/>
                </a:lnTo>
                <a:lnTo>
                  <a:pt x="5578" y="37096"/>
                </a:lnTo>
                <a:lnTo>
                  <a:pt x="9342" y="33178"/>
                </a:lnTo>
                <a:close/>
                <a:moveTo>
                  <a:pt x="4806" y="39219"/>
                </a:moveTo>
                <a:lnTo>
                  <a:pt x="10345" y="39239"/>
                </a:lnTo>
                <a:lnTo>
                  <a:pt x="13858" y="39219"/>
                </a:lnTo>
                <a:lnTo>
                  <a:pt x="13858" y="39219"/>
                </a:lnTo>
                <a:lnTo>
                  <a:pt x="13125" y="40049"/>
                </a:lnTo>
                <a:lnTo>
                  <a:pt x="13182" y="40088"/>
                </a:lnTo>
                <a:lnTo>
                  <a:pt x="9342" y="44296"/>
                </a:lnTo>
                <a:lnTo>
                  <a:pt x="5520" y="40088"/>
                </a:lnTo>
                <a:lnTo>
                  <a:pt x="5373" y="40219"/>
                </a:lnTo>
                <a:lnTo>
                  <a:pt x="5373" y="40219"/>
                </a:lnTo>
                <a:lnTo>
                  <a:pt x="5559" y="40049"/>
                </a:lnTo>
                <a:lnTo>
                  <a:pt x="4806" y="39219"/>
                </a:lnTo>
                <a:close/>
                <a:moveTo>
                  <a:pt x="4709" y="40030"/>
                </a:moveTo>
                <a:lnTo>
                  <a:pt x="5095" y="40474"/>
                </a:lnTo>
                <a:lnTo>
                  <a:pt x="5156" y="40419"/>
                </a:lnTo>
                <a:lnTo>
                  <a:pt x="5156" y="40419"/>
                </a:lnTo>
                <a:lnTo>
                  <a:pt x="9014" y="44662"/>
                </a:lnTo>
                <a:lnTo>
                  <a:pt x="4999" y="49063"/>
                </a:lnTo>
                <a:lnTo>
                  <a:pt x="5173" y="49237"/>
                </a:lnTo>
                <a:lnTo>
                  <a:pt x="5173" y="49237"/>
                </a:lnTo>
                <a:lnTo>
                  <a:pt x="4941" y="49024"/>
                </a:lnTo>
                <a:lnTo>
                  <a:pt x="4478" y="49526"/>
                </a:lnTo>
                <a:lnTo>
                  <a:pt x="4709" y="40030"/>
                </a:lnTo>
                <a:close/>
                <a:moveTo>
                  <a:pt x="14032" y="39972"/>
                </a:moveTo>
                <a:lnTo>
                  <a:pt x="14244" y="49565"/>
                </a:lnTo>
                <a:lnTo>
                  <a:pt x="14244" y="49565"/>
                </a:lnTo>
                <a:lnTo>
                  <a:pt x="13742" y="49024"/>
                </a:lnTo>
                <a:lnTo>
                  <a:pt x="13704" y="49063"/>
                </a:lnTo>
                <a:lnTo>
                  <a:pt x="9689" y="44662"/>
                </a:lnTo>
                <a:lnTo>
                  <a:pt x="13530" y="40416"/>
                </a:lnTo>
                <a:lnTo>
                  <a:pt x="13588" y="40474"/>
                </a:lnTo>
                <a:lnTo>
                  <a:pt x="14032" y="39972"/>
                </a:lnTo>
                <a:close/>
                <a:moveTo>
                  <a:pt x="9342" y="45010"/>
                </a:moveTo>
                <a:lnTo>
                  <a:pt x="13337" y="49391"/>
                </a:lnTo>
                <a:lnTo>
                  <a:pt x="13279" y="49449"/>
                </a:lnTo>
                <a:lnTo>
                  <a:pt x="14109" y="50337"/>
                </a:lnTo>
                <a:lnTo>
                  <a:pt x="8415" y="50317"/>
                </a:lnTo>
                <a:lnTo>
                  <a:pt x="4594" y="50337"/>
                </a:lnTo>
                <a:lnTo>
                  <a:pt x="4594" y="50337"/>
                </a:lnTo>
                <a:lnTo>
                  <a:pt x="5404" y="49449"/>
                </a:lnTo>
                <a:lnTo>
                  <a:pt x="5354" y="49402"/>
                </a:lnTo>
                <a:lnTo>
                  <a:pt x="5354" y="49402"/>
                </a:lnTo>
                <a:lnTo>
                  <a:pt x="9342" y="45010"/>
                </a:lnTo>
                <a:close/>
                <a:moveTo>
                  <a:pt x="14167" y="51649"/>
                </a:moveTo>
                <a:lnTo>
                  <a:pt x="13511" y="52383"/>
                </a:lnTo>
                <a:lnTo>
                  <a:pt x="13549" y="52441"/>
                </a:lnTo>
                <a:lnTo>
                  <a:pt x="9342" y="57169"/>
                </a:lnTo>
                <a:lnTo>
                  <a:pt x="5134" y="52421"/>
                </a:lnTo>
                <a:lnTo>
                  <a:pt x="4987" y="52553"/>
                </a:lnTo>
                <a:lnTo>
                  <a:pt x="4987" y="52553"/>
                </a:lnTo>
                <a:lnTo>
                  <a:pt x="5173" y="52383"/>
                </a:lnTo>
                <a:lnTo>
                  <a:pt x="4536" y="51649"/>
                </a:lnTo>
                <a:lnTo>
                  <a:pt x="10384" y="51669"/>
                </a:lnTo>
                <a:lnTo>
                  <a:pt x="14167" y="51649"/>
                </a:lnTo>
                <a:close/>
                <a:moveTo>
                  <a:pt x="4420" y="52479"/>
                </a:moveTo>
                <a:lnTo>
                  <a:pt x="4709" y="52807"/>
                </a:lnTo>
                <a:lnTo>
                  <a:pt x="4770" y="52752"/>
                </a:lnTo>
                <a:lnTo>
                  <a:pt x="4770" y="52752"/>
                </a:lnTo>
                <a:lnTo>
                  <a:pt x="9014" y="57536"/>
                </a:lnTo>
                <a:lnTo>
                  <a:pt x="4690" y="62400"/>
                </a:lnTo>
                <a:lnTo>
                  <a:pt x="4737" y="62442"/>
                </a:lnTo>
                <a:lnTo>
                  <a:pt x="4737" y="62442"/>
                </a:lnTo>
                <a:lnTo>
                  <a:pt x="4632" y="62361"/>
                </a:lnTo>
                <a:lnTo>
                  <a:pt x="4188" y="62863"/>
                </a:lnTo>
                <a:lnTo>
                  <a:pt x="4420" y="52479"/>
                </a:lnTo>
                <a:close/>
                <a:moveTo>
                  <a:pt x="14321" y="52421"/>
                </a:moveTo>
                <a:lnTo>
                  <a:pt x="14553" y="62921"/>
                </a:lnTo>
                <a:lnTo>
                  <a:pt x="14051" y="62361"/>
                </a:lnTo>
                <a:lnTo>
                  <a:pt x="13993" y="62400"/>
                </a:lnTo>
                <a:lnTo>
                  <a:pt x="9670" y="57536"/>
                </a:lnTo>
                <a:lnTo>
                  <a:pt x="13935" y="52749"/>
                </a:lnTo>
                <a:lnTo>
                  <a:pt x="13974" y="52807"/>
                </a:lnTo>
                <a:lnTo>
                  <a:pt x="14321" y="52421"/>
                </a:lnTo>
                <a:close/>
                <a:moveTo>
                  <a:pt x="9342" y="57903"/>
                </a:moveTo>
                <a:lnTo>
                  <a:pt x="13626" y="62728"/>
                </a:lnTo>
                <a:lnTo>
                  <a:pt x="13588" y="62767"/>
                </a:lnTo>
                <a:lnTo>
                  <a:pt x="14418" y="63712"/>
                </a:lnTo>
                <a:lnTo>
                  <a:pt x="14418" y="63712"/>
                </a:lnTo>
                <a:lnTo>
                  <a:pt x="8377" y="63693"/>
                </a:lnTo>
                <a:lnTo>
                  <a:pt x="4285" y="63693"/>
                </a:lnTo>
                <a:lnTo>
                  <a:pt x="5115" y="62767"/>
                </a:lnTo>
                <a:lnTo>
                  <a:pt x="5064" y="62720"/>
                </a:lnTo>
                <a:lnTo>
                  <a:pt x="5064" y="62720"/>
                </a:lnTo>
                <a:lnTo>
                  <a:pt x="9342" y="57903"/>
                </a:lnTo>
                <a:close/>
                <a:moveTo>
                  <a:pt x="14611" y="65797"/>
                </a:moveTo>
                <a:lnTo>
                  <a:pt x="14881" y="77126"/>
                </a:lnTo>
                <a:lnTo>
                  <a:pt x="14283" y="76451"/>
                </a:lnTo>
                <a:lnTo>
                  <a:pt x="14244" y="76490"/>
                </a:lnTo>
                <a:lnTo>
                  <a:pt x="9670" y="71317"/>
                </a:lnTo>
                <a:lnTo>
                  <a:pt x="14148" y="66241"/>
                </a:lnTo>
                <a:lnTo>
                  <a:pt x="14186" y="66279"/>
                </a:lnTo>
                <a:lnTo>
                  <a:pt x="14611" y="65797"/>
                </a:lnTo>
                <a:close/>
                <a:moveTo>
                  <a:pt x="14456" y="65025"/>
                </a:moveTo>
                <a:lnTo>
                  <a:pt x="13723" y="65855"/>
                </a:lnTo>
                <a:lnTo>
                  <a:pt x="13781" y="65913"/>
                </a:lnTo>
                <a:lnTo>
                  <a:pt x="9342" y="70931"/>
                </a:lnTo>
                <a:lnTo>
                  <a:pt x="4922" y="65913"/>
                </a:lnTo>
                <a:lnTo>
                  <a:pt x="4555" y="66241"/>
                </a:lnTo>
                <a:lnTo>
                  <a:pt x="9014" y="71317"/>
                </a:lnTo>
                <a:lnTo>
                  <a:pt x="4459" y="76490"/>
                </a:lnTo>
                <a:lnTo>
                  <a:pt x="4825" y="76818"/>
                </a:lnTo>
                <a:lnTo>
                  <a:pt x="9342" y="71684"/>
                </a:lnTo>
                <a:lnTo>
                  <a:pt x="13877" y="76818"/>
                </a:lnTo>
                <a:lnTo>
                  <a:pt x="13819" y="76876"/>
                </a:lnTo>
                <a:lnTo>
                  <a:pt x="14727" y="77898"/>
                </a:lnTo>
                <a:lnTo>
                  <a:pt x="3957" y="77898"/>
                </a:lnTo>
                <a:lnTo>
                  <a:pt x="4864" y="76876"/>
                </a:lnTo>
                <a:lnTo>
                  <a:pt x="4632" y="76663"/>
                </a:lnTo>
                <a:lnTo>
                  <a:pt x="4401" y="76451"/>
                </a:lnTo>
                <a:lnTo>
                  <a:pt x="3860" y="77069"/>
                </a:lnTo>
                <a:lnTo>
                  <a:pt x="4111" y="65835"/>
                </a:lnTo>
                <a:lnTo>
                  <a:pt x="4497" y="66279"/>
                </a:lnTo>
                <a:lnTo>
                  <a:pt x="4729" y="66067"/>
                </a:lnTo>
                <a:lnTo>
                  <a:pt x="4960" y="65855"/>
                </a:lnTo>
                <a:lnTo>
                  <a:pt x="4227" y="65025"/>
                </a:lnTo>
                <a:close/>
                <a:moveTo>
                  <a:pt x="3899" y="79211"/>
                </a:moveTo>
                <a:lnTo>
                  <a:pt x="10422" y="79230"/>
                </a:lnTo>
                <a:lnTo>
                  <a:pt x="14784" y="79230"/>
                </a:lnTo>
                <a:lnTo>
                  <a:pt x="13974" y="80099"/>
                </a:lnTo>
                <a:lnTo>
                  <a:pt x="14012" y="80157"/>
                </a:lnTo>
                <a:lnTo>
                  <a:pt x="9342" y="85214"/>
                </a:lnTo>
                <a:lnTo>
                  <a:pt x="4671" y="80137"/>
                </a:lnTo>
                <a:lnTo>
                  <a:pt x="4304" y="80485"/>
                </a:lnTo>
                <a:lnTo>
                  <a:pt x="9014" y="85580"/>
                </a:lnTo>
                <a:lnTo>
                  <a:pt x="4130" y="90869"/>
                </a:lnTo>
                <a:lnTo>
                  <a:pt x="4130" y="90869"/>
                </a:lnTo>
                <a:lnTo>
                  <a:pt x="4092" y="90830"/>
                </a:lnTo>
                <a:lnTo>
                  <a:pt x="3532" y="91428"/>
                </a:lnTo>
                <a:lnTo>
                  <a:pt x="3783" y="80022"/>
                </a:lnTo>
                <a:lnTo>
                  <a:pt x="4265" y="80523"/>
                </a:lnTo>
                <a:lnTo>
                  <a:pt x="4478" y="80311"/>
                </a:lnTo>
                <a:lnTo>
                  <a:pt x="4709" y="80099"/>
                </a:lnTo>
                <a:lnTo>
                  <a:pt x="3899" y="79211"/>
                </a:lnTo>
                <a:close/>
                <a:moveTo>
                  <a:pt x="14939" y="79964"/>
                </a:moveTo>
                <a:lnTo>
                  <a:pt x="15209" y="91467"/>
                </a:lnTo>
                <a:lnTo>
                  <a:pt x="14611" y="90830"/>
                </a:lnTo>
                <a:lnTo>
                  <a:pt x="14553" y="90869"/>
                </a:lnTo>
                <a:lnTo>
                  <a:pt x="9689" y="85580"/>
                </a:lnTo>
                <a:lnTo>
                  <a:pt x="14379" y="80485"/>
                </a:lnTo>
                <a:lnTo>
                  <a:pt x="14437" y="80523"/>
                </a:lnTo>
                <a:lnTo>
                  <a:pt x="14939" y="79964"/>
                </a:lnTo>
                <a:close/>
                <a:moveTo>
                  <a:pt x="9342" y="85947"/>
                </a:moveTo>
                <a:lnTo>
                  <a:pt x="14186" y="91197"/>
                </a:lnTo>
                <a:lnTo>
                  <a:pt x="14148" y="91255"/>
                </a:lnTo>
                <a:lnTo>
                  <a:pt x="15055" y="92239"/>
                </a:lnTo>
                <a:lnTo>
                  <a:pt x="3629" y="92239"/>
                </a:lnTo>
                <a:lnTo>
                  <a:pt x="4536" y="91255"/>
                </a:lnTo>
                <a:lnTo>
                  <a:pt x="4304" y="91042"/>
                </a:lnTo>
                <a:lnTo>
                  <a:pt x="4130" y="90869"/>
                </a:lnTo>
                <a:lnTo>
                  <a:pt x="4130" y="90869"/>
                </a:lnTo>
                <a:lnTo>
                  <a:pt x="4497" y="91197"/>
                </a:lnTo>
                <a:lnTo>
                  <a:pt x="9342" y="85947"/>
                </a:lnTo>
                <a:close/>
                <a:moveTo>
                  <a:pt x="9380" y="0"/>
                </a:moveTo>
                <a:lnTo>
                  <a:pt x="9168" y="3185"/>
                </a:lnTo>
                <a:lnTo>
                  <a:pt x="6234" y="7643"/>
                </a:lnTo>
                <a:lnTo>
                  <a:pt x="4015" y="7643"/>
                </a:lnTo>
                <a:lnTo>
                  <a:pt x="3899" y="7662"/>
                </a:lnTo>
                <a:lnTo>
                  <a:pt x="3841" y="7682"/>
                </a:lnTo>
                <a:lnTo>
                  <a:pt x="3783" y="7701"/>
                </a:lnTo>
                <a:lnTo>
                  <a:pt x="3686" y="7778"/>
                </a:lnTo>
                <a:lnTo>
                  <a:pt x="3667" y="7836"/>
                </a:lnTo>
                <a:lnTo>
                  <a:pt x="3648" y="7894"/>
                </a:lnTo>
                <a:lnTo>
                  <a:pt x="3629" y="8029"/>
                </a:lnTo>
                <a:lnTo>
                  <a:pt x="3629" y="8126"/>
                </a:lnTo>
                <a:lnTo>
                  <a:pt x="3629" y="8589"/>
                </a:lnTo>
                <a:lnTo>
                  <a:pt x="3629" y="9052"/>
                </a:lnTo>
                <a:lnTo>
                  <a:pt x="3648" y="9129"/>
                </a:lnTo>
                <a:lnTo>
                  <a:pt x="3686" y="9187"/>
                </a:lnTo>
                <a:lnTo>
                  <a:pt x="3725" y="9245"/>
                </a:lnTo>
                <a:lnTo>
                  <a:pt x="3783" y="9284"/>
                </a:lnTo>
                <a:lnTo>
                  <a:pt x="3204" y="9284"/>
                </a:lnTo>
                <a:lnTo>
                  <a:pt x="2586" y="9322"/>
                </a:lnTo>
                <a:lnTo>
                  <a:pt x="2528" y="9342"/>
                </a:lnTo>
                <a:lnTo>
                  <a:pt x="2490" y="9380"/>
                </a:lnTo>
                <a:lnTo>
                  <a:pt x="2451" y="9438"/>
                </a:lnTo>
                <a:lnTo>
                  <a:pt x="2413" y="9496"/>
                </a:lnTo>
                <a:lnTo>
                  <a:pt x="2374" y="9612"/>
                </a:lnTo>
                <a:lnTo>
                  <a:pt x="2374" y="9728"/>
                </a:lnTo>
                <a:lnTo>
                  <a:pt x="2374" y="10210"/>
                </a:lnTo>
                <a:lnTo>
                  <a:pt x="2374" y="10673"/>
                </a:lnTo>
                <a:lnTo>
                  <a:pt x="2393" y="10731"/>
                </a:lnTo>
                <a:lnTo>
                  <a:pt x="2413" y="10789"/>
                </a:lnTo>
                <a:lnTo>
                  <a:pt x="2451" y="10847"/>
                </a:lnTo>
                <a:lnTo>
                  <a:pt x="2490" y="10905"/>
                </a:lnTo>
                <a:lnTo>
                  <a:pt x="2586" y="10963"/>
                </a:lnTo>
                <a:lnTo>
                  <a:pt x="2644" y="10982"/>
                </a:lnTo>
                <a:lnTo>
                  <a:pt x="2721" y="10982"/>
                </a:lnTo>
                <a:lnTo>
                  <a:pt x="3243" y="11002"/>
                </a:lnTo>
                <a:lnTo>
                  <a:pt x="3107" y="16618"/>
                </a:lnTo>
                <a:lnTo>
                  <a:pt x="2799" y="16618"/>
                </a:lnTo>
                <a:lnTo>
                  <a:pt x="2683" y="16637"/>
                </a:lnTo>
                <a:lnTo>
                  <a:pt x="2567" y="16695"/>
                </a:lnTo>
                <a:lnTo>
                  <a:pt x="2471" y="16772"/>
                </a:lnTo>
                <a:lnTo>
                  <a:pt x="2393" y="16850"/>
                </a:lnTo>
                <a:lnTo>
                  <a:pt x="2316" y="16966"/>
                </a:lnTo>
                <a:lnTo>
                  <a:pt x="2278" y="17062"/>
                </a:lnTo>
                <a:lnTo>
                  <a:pt x="2239" y="17197"/>
                </a:lnTo>
                <a:lnTo>
                  <a:pt x="2258" y="17313"/>
                </a:lnTo>
                <a:lnTo>
                  <a:pt x="2278" y="17429"/>
                </a:lnTo>
                <a:lnTo>
                  <a:pt x="2316" y="17545"/>
                </a:lnTo>
                <a:lnTo>
                  <a:pt x="2374" y="17641"/>
                </a:lnTo>
                <a:lnTo>
                  <a:pt x="2451" y="17738"/>
                </a:lnTo>
                <a:lnTo>
                  <a:pt x="2548" y="17815"/>
                </a:lnTo>
                <a:lnTo>
                  <a:pt x="2664" y="17853"/>
                </a:lnTo>
                <a:lnTo>
                  <a:pt x="2779" y="17892"/>
                </a:lnTo>
                <a:lnTo>
                  <a:pt x="2895" y="17911"/>
                </a:lnTo>
                <a:lnTo>
                  <a:pt x="3069" y="17911"/>
                </a:lnTo>
                <a:lnTo>
                  <a:pt x="2876" y="26635"/>
                </a:lnTo>
                <a:lnTo>
                  <a:pt x="2528" y="26635"/>
                </a:lnTo>
                <a:lnTo>
                  <a:pt x="2413" y="26655"/>
                </a:lnTo>
                <a:lnTo>
                  <a:pt x="2297" y="26693"/>
                </a:lnTo>
                <a:lnTo>
                  <a:pt x="2181" y="26751"/>
                </a:lnTo>
                <a:lnTo>
                  <a:pt x="2084" y="26828"/>
                </a:lnTo>
                <a:lnTo>
                  <a:pt x="2007" y="26944"/>
                </a:lnTo>
                <a:lnTo>
                  <a:pt x="1949" y="27041"/>
                </a:lnTo>
                <a:lnTo>
                  <a:pt x="1911" y="27176"/>
                </a:lnTo>
                <a:lnTo>
                  <a:pt x="1911" y="27291"/>
                </a:lnTo>
                <a:lnTo>
                  <a:pt x="1911" y="27427"/>
                </a:lnTo>
                <a:lnTo>
                  <a:pt x="1949" y="27542"/>
                </a:lnTo>
                <a:lnTo>
                  <a:pt x="2027" y="27639"/>
                </a:lnTo>
                <a:lnTo>
                  <a:pt x="2104" y="27735"/>
                </a:lnTo>
                <a:lnTo>
                  <a:pt x="2200" y="27832"/>
                </a:lnTo>
                <a:lnTo>
                  <a:pt x="2297" y="27890"/>
                </a:lnTo>
                <a:lnTo>
                  <a:pt x="2432" y="27909"/>
                </a:lnTo>
                <a:lnTo>
                  <a:pt x="2548" y="27928"/>
                </a:lnTo>
                <a:lnTo>
                  <a:pt x="2837" y="27928"/>
                </a:lnTo>
                <a:lnTo>
                  <a:pt x="2625" y="37907"/>
                </a:lnTo>
                <a:lnTo>
                  <a:pt x="2220" y="37907"/>
                </a:lnTo>
                <a:lnTo>
                  <a:pt x="2104" y="37946"/>
                </a:lnTo>
                <a:lnTo>
                  <a:pt x="1988" y="38003"/>
                </a:lnTo>
                <a:lnTo>
                  <a:pt x="1872" y="38081"/>
                </a:lnTo>
                <a:lnTo>
                  <a:pt x="1795" y="38177"/>
                </a:lnTo>
                <a:lnTo>
                  <a:pt x="1718" y="38293"/>
                </a:lnTo>
                <a:lnTo>
                  <a:pt x="1679" y="38409"/>
                </a:lnTo>
                <a:lnTo>
                  <a:pt x="1660" y="38544"/>
                </a:lnTo>
                <a:lnTo>
                  <a:pt x="1660" y="38679"/>
                </a:lnTo>
                <a:lnTo>
                  <a:pt x="1698" y="38795"/>
                </a:lnTo>
                <a:lnTo>
                  <a:pt x="1756" y="38911"/>
                </a:lnTo>
                <a:lnTo>
                  <a:pt x="1834" y="39007"/>
                </a:lnTo>
                <a:lnTo>
                  <a:pt x="1949" y="39104"/>
                </a:lnTo>
                <a:lnTo>
                  <a:pt x="2046" y="39162"/>
                </a:lnTo>
                <a:lnTo>
                  <a:pt x="2181" y="39200"/>
                </a:lnTo>
                <a:lnTo>
                  <a:pt x="2297" y="39200"/>
                </a:lnTo>
                <a:lnTo>
                  <a:pt x="2297" y="39219"/>
                </a:lnTo>
                <a:lnTo>
                  <a:pt x="2586" y="39219"/>
                </a:lnTo>
                <a:lnTo>
                  <a:pt x="2335" y="50337"/>
                </a:lnTo>
                <a:lnTo>
                  <a:pt x="2046" y="50337"/>
                </a:lnTo>
                <a:lnTo>
                  <a:pt x="1911" y="50356"/>
                </a:lnTo>
                <a:lnTo>
                  <a:pt x="1795" y="50414"/>
                </a:lnTo>
                <a:lnTo>
                  <a:pt x="1679" y="50472"/>
                </a:lnTo>
                <a:lnTo>
                  <a:pt x="1583" y="50568"/>
                </a:lnTo>
                <a:lnTo>
                  <a:pt x="1505" y="50684"/>
                </a:lnTo>
                <a:lnTo>
                  <a:pt x="1448" y="50800"/>
                </a:lnTo>
                <a:lnTo>
                  <a:pt x="1428" y="50935"/>
                </a:lnTo>
                <a:lnTo>
                  <a:pt x="1428" y="51070"/>
                </a:lnTo>
                <a:lnTo>
                  <a:pt x="1467" y="51205"/>
                </a:lnTo>
                <a:lnTo>
                  <a:pt x="1525" y="51321"/>
                </a:lnTo>
                <a:lnTo>
                  <a:pt x="1602" y="51418"/>
                </a:lnTo>
                <a:lnTo>
                  <a:pt x="1698" y="51514"/>
                </a:lnTo>
                <a:lnTo>
                  <a:pt x="1814" y="51572"/>
                </a:lnTo>
                <a:lnTo>
                  <a:pt x="1930" y="51630"/>
                </a:lnTo>
                <a:lnTo>
                  <a:pt x="2065" y="51630"/>
                </a:lnTo>
                <a:lnTo>
                  <a:pt x="2065" y="51649"/>
                </a:lnTo>
                <a:lnTo>
                  <a:pt x="2297" y="51649"/>
                </a:lnTo>
                <a:lnTo>
                  <a:pt x="2027" y="63712"/>
                </a:lnTo>
                <a:lnTo>
                  <a:pt x="1563" y="63712"/>
                </a:lnTo>
                <a:lnTo>
                  <a:pt x="1428" y="63732"/>
                </a:lnTo>
                <a:lnTo>
                  <a:pt x="1293" y="63790"/>
                </a:lnTo>
                <a:lnTo>
                  <a:pt x="1177" y="63886"/>
                </a:lnTo>
                <a:lnTo>
                  <a:pt x="1081" y="63983"/>
                </a:lnTo>
                <a:lnTo>
                  <a:pt x="1023" y="64118"/>
                </a:lnTo>
                <a:lnTo>
                  <a:pt x="984" y="64253"/>
                </a:lnTo>
                <a:lnTo>
                  <a:pt x="965" y="64388"/>
                </a:lnTo>
                <a:lnTo>
                  <a:pt x="1004" y="64523"/>
                </a:lnTo>
                <a:lnTo>
                  <a:pt x="1042" y="64658"/>
                </a:lnTo>
                <a:lnTo>
                  <a:pt x="1139" y="64774"/>
                </a:lnTo>
                <a:lnTo>
                  <a:pt x="1235" y="64870"/>
                </a:lnTo>
                <a:lnTo>
                  <a:pt x="1351" y="64948"/>
                </a:lnTo>
                <a:lnTo>
                  <a:pt x="1486" y="64986"/>
                </a:lnTo>
                <a:lnTo>
                  <a:pt x="1621" y="65005"/>
                </a:lnTo>
                <a:lnTo>
                  <a:pt x="2007" y="65005"/>
                </a:lnTo>
                <a:lnTo>
                  <a:pt x="1698" y="77918"/>
                </a:lnTo>
                <a:lnTo>
                  <a:pt x="1486" y="77918"/>
                </a:lnTo>
                <a:lnTo>
                  <a:pt x="1197" y="77898"/>
                </a:lnTo>
                <a:lnTo>
                  <a:pt x="1042" y="77918"/>
                </a:lnTo>
                <a:lnTo>
                  <a:pt x="907" y="77956"/>
                </a:lnTo>
                <a:lnTo>
                  <a:pt x="772" y="78014"/>
                </a:lnTo>
                <a:lnTo>
                  <a:pt x="656" y="78111"/>
                </a:lnTo>
                <a:lnTo>
                  <a:pt x="560" y="78246"/>
                </a:lnTo>
                <a:lnTo>
                  <a:pt x="502" y="78381"/>
                </a:lnTo>
                <a:lnTo>
                  <a:pt x="483" y="78535"/>
                </a:lnTo>
                <a:lnTo>
                  <a:pt x="502" y="78671"/>
                </a:lnTo>
                <a:lnTo>
                  <a:pt x="540" y="78825"/>
                </a:lnTo>
                <a:lnTo>
                  <a:pt x="618" y="78941"/>
                </a:lnTo>
                <a:lnTo>
                  <a:pt x="714" y="79057"/>
                </a:lnTo>
                <a:lnTo>
                  <a:pt x="849" y="79134"/>
                </a:lnTo>
                <a:lnTo>
                  <a:pt x="984" y="79192"/>
                </a:lnTo>
                <a:lnTo>
                  <a:pt x="1139" y="79211"/>
                </a:lnTo>
                <a:lnTo>
                  <a:pt x="1679" y="79211"/>
                </a:lnTo>
                <a:lnTo>
                  <a:pt x="1370" y="92258"/>
                </a:lnTo>
                <a:lnTo>
                  <a:pt x="309" y="92258"/>
                </a:lnTo>
                <a:lnTo>
                  <a:pt x="232" y="92278"/>
                </a:lnTo>
                <a:lnTo>
                  <a:pt x="154" y="92297"/>
                </a:lnTo>
                <a:lnTo>
                  <a:pt x="97" y="92355"/>
                </a:lnTo>
                <a:lnTo>
                  <a:pt x="58" y="92413"/>
                </a:lnTo>
                <a:lnTo>
                  <a:pt x="19" y="92490"/>
                </a:lnTo>
                <a:lnTo>
                  <a:pt x="0" y="92567"/>
                </a:lnTo>
                <a:lnTo>
                  <a:pt x="0" y="92702"/>
                </a:lnTo>
                <a:lnTo>
                  <a:pt x="0" y="92857"/>
                </a:lnTo>
                <a:lnTo>
                  <a:pt x="19" y="92934"/>
                </a:lnTo>
                <a:lnTo>
                  <a:pt x="58" y="92992"/>
                </a:lnTo>
                <a:lnTo>
                  <a:pt x="116" y="93050"/>
                </a:lnTo>
                <a:lnTo>
                  <a:pt x="174" y="93108"/>
                </a:lnTo>
                <a:lnTo>
                  <a:pt x="251" y="93127"/>
                </a:lnTo>
                <a:lnTo>
                  <a:pt x="328" y="93146"/>
                </a:lnTo>
                <a:lnTo>
                  <a:pt x="18220" y="93146"/>
                </a:lnTo>
                <a:lnTo>
                  <a:pt x="18297" y="93127"/>
                </a:lnTo>
                <a:lnTo>
                  <a:pt x="18355" y="93088"/>
                </a:lnTo>
                <a:lnTo>
                  <a:pt x="18413" y="93050"/>
                </a:lnTo>
                <a:lnTo>
                  <a:pt x="18471" y="92972"/>
                </a:lnTo>
                <a:lnTo>
                  <a:pt x="18490" y="92915"/>
                </a:lnTo>
                <a:lnTo>
                  <a:pt x="18510" y="92837"/>
                </a:lnTo>
                <a:lnTo>
                  <a:pt x="18510" y="92683"/>
                </a:lnTo>
                <a:lnTo>
                  <a:pt x="18510" y="92529"/>
                </a:lnTo>
                <a:lnTo>
                  <a:pt x="18490" y="92451"/>
                </a:lnTo>
                <a:lnTo>
                  <a:pt x="18452" y="92393"/>
                </a:lnTo>
                <a:lnTo>
                  <a:pt x="18394" y="92336"/>
                </a:lnTo>
                <a:lnTo>
                  <a:pt x="18336" y="92297"/>
                </a:lnTo>
                <a:lnTo>
                  <a:pt x="18259" y="92258"/>
                </a:lnTo>
                <a:lnTo>
                  <a:pt x="17351" y="92258"/>
                </a:lnTo>
                <a:lnTo>
                  <a:pt x="17062" y="79211"/>
                </a:lnTo>
                <a:lnTo>
                  <a:pt x="17815" y="79211"/>
                </a:lnTo>
                <a:lnTo>
                  <a:pt x="17969" y="79172"/>
                </a:lnTo>
                <a:lnTo>
                  <a:pt x="18104" y="79095"/>
                </a:lnTo>
                <a:lnTo>
                  <a:pt x="18220" y="78999"/>
                </a:lnTo>
                <a:lnTo>
                  <a:pt x="18297" y="78883"/>
                </a:lnTo>
                <a:lnTo>
                  <a:pt x="18355" y="78748"/>
                </a:lnTo>
                <a:lnTo>
                  <a:pt x="18394" y="78593"/>
                </a:lnTo>
                <a:lnTo>
                  <a:pt x="18374" y="78439"/>
                </a:lnTo>
                <a:lnTo>
                  <a:pt x="18336" y="78304"/>
                </a:lnTo>
                <a:lnTo>
                  <a:pt x="18259" y="78169"/>
                </a:lnTo>
                <a:lnTo>
                  <a:pt x="18143" y="78053"/>
                </a:lnTo>
                <a:lnTo>
                  <a:pt x="18027" y="77976"/>
                </a:lnTo>
                <a:lnTo>
                  <a:pt x="17892" y="77918"/>
                </a:lnTo>
                <a:lnTo>
                  <a:pt x="17737" y="77898"/>
                </a:lnTo>
                <a:lnTo>
                  <a:pt x="17737" y="77918"/>
                </a:lnTo>
                <a:lnTo>
                  <a:pt x="17023" y="77918"/>
                </a:lnTo>
                <a:lnTo>
                  <a:pt x="16734" y="65005"/>
                </a:lnTo>
                <a:lnTo>
                  <a:pt x="17178" y="65005"/>
                </a:lnTo>
                <a:lnTo>
                  <a:pt x="17313" y="64986"/>
                </a:lnTo>
                <a:lnTo>
                  <a:pt x="17448" y="64928"/>
                </a:lnTo>
                <a:lnTo>
                  <a:pt x="17564" y="64832"/>
                </a:lnTo>
                <a:lnTo>
                  <a:pt x="17641" y="64735"/>
                </a:lnTo>
                <a:lnTo>
                  <a:pt x="17718" y="64600"/>
                </a:lnTo>
                <a:lnTo>
                  <a:pt x="17757" y="64465"/>
                </a:lnTo>
                <a:lnTo>
                  <a:pt x="17757" y="64330"/>
                </a:lnTo>
                <a:lnTo>
                  <a:pt x="17737" y="64176"/>
                </a:lnTo>
                <a:lnTo>
                  <a:pt x="17680" y="64060"/>
                </a:lnTo>
                <a:lnTo>
                  <a:pt x="17602" y="63944"/>
                </a:lnTo>
                <a:lnTo>
                  <a:pt x="17506" y="63847"/>
                </a:lnTo>
                <a:lnTo>
                  <a:pt x="17390" y="63770"/>
                </a:lnTo>
                <a:lnTo>
                  <a:pt x="17255" y="63712"/>
                </a:lnTo>
                <a:lnTo>
                  <a:pt x="17120" y="63712"/>
                </a:lnTo>
                <a:lnTo>
                  <a:pt x="17101" y="63732"/>
                </a:lnTo>
                <a:lnTo>
                  <a:pt x="17101" y="63712"/>
                </a:lnTo>
                <a:lnTo>
                  <a:pt x="16695" y="63712"/>
                </a:lnTo>
                <a:lnTo>
                  <a:pt x="16425" y="51649"/>
                </a:lnTo>
                <a:lnTo>
                  <a:pt x="16772" y="51649"/>
                </a:lnTo>
                <a:lnTo>
                  <a:pt x="16888" y="51630"/>
                </a:lnTo>
                <a:lnTo>
                  <a:pt x="17023" y="51572"/>
                </a:lnTo>
                <a:lnTo>
                  <a:pt x="17139" y="51514"/>
                </a:lnTo>
                <a:lnTo>
                  <a:pt x="17236" y="51418"/>
                </a:lnTo>
                <a:lnTo>
                  <a:pt x="17313" y="51302"/>
                </a:lnTo>
                <a:lnTo>
                  <a:pt x="17371" y="51186"/>
                </a:lnTo>
                <a:lnTo>
                  <a:pt x="17390" y="51051"/>
                </a:lnTo>
                <a:lnTo>
                  <a:pt x="17390" y="50916"/>
                </a:lnTo>
                <a:lnTo>
                  <a:pt x="17371" y="50781"/>
                </a:lnTo>
                <a:lnTo>
                  <a:pt x="17313" y="50665"/>
                </a:lnTo>
                <a:lnTo>
                  <a:pt x="17216" y="50549"/>
                </a:lnTo>
                <a:lnTo>
                  <a:pt x="17120" y="50453"/>
                </a:lnTo>
                <a:lnTo>
                  <a:pt x="17004" y="50395"/>
                </a:lnTo>
                <a:lnTo>
                  <a:pt x="16888" y="50356"/>
                </a:lnTo>
                <a:lnTo>
                  <a:pt x="16753" y="50337"/>
                </a:lnTo>
                <a:lnTo>
                  <a:pt x="16734" y="50356"/>
                </a:lnTo>
                <a:lnTo>
                  <a:pt x="16734" y="50337"/>
                </a:lnTo>
                <a:lnTo>
                  <a:pt x="16406" y="50337"/>
                </a:lnTo>
                <a:lnTo>
                  <a:pt x="16136" y="39219"/>
                </a:lnTo>
                <a:lnTo>
                  <a:pt x="16522" y="39219"/>
                </a:lnTo>
                <a:lnTo>
                  <a:pt x="16637" y="39181"/>
                </a:lnTo>
                <a:lnTo>
                  <a:pt x="16772" y="39123"/>
                </a:lnTo>
                <a:lnTo>
                  <a:pt x="16869" y="39046"/>
                </a:lnTo>
                <a:lnTo>
                  <a:pt x="16965" y="38949"/>
                </a:lnTo>
                <a:lnTo>
                  <a:pt x="17023" y="38833"/>
                </a:lnTo>
                <a:lnTo>
                  <a:pt x="17062" y="38718"/>
                </a:lnTo>
                <a:lnTo>
                  <a:pt x="17081" y="38583"/>
                </a:lnTo>
                <a:lnTo>
                  <a:pt x="17081" y="38447"/>
                </a:lnTo>
                <a:lnTo>
                  <a:pt x="17043" y="38332"/>
                </a:lnTo>
                <a:lnTo>
                  <a:pt x="16985" y="38216"/>
                </a:lnTo>
                <a:lnTo>
                  <a:pt x="16908" y="38119"/>
                </a:lnTo>
                <a:lnTo>
                  <a:pt x="16792" y="38023"/>
                </a:lnTo>
                <a:lnTo>
                  <a:pt x="16695" y="37965"/>
                </a:lnTo>
                <a:lnTo>
                  <a:pt x="16560" y="37926"/>
                </a:lnTo>
                <a:lnTo>
                  <a:pt x="16425" y="37907"/>
                </a:lnTo>
                <a:lnTo>
                  <a:pt x="16425" y="37926"/>
                </a:lnTo>
                <a:lnTo>
                  <a:pt x="16116" y="37926"/>
                </a:lnTo>
                <a:lnTo>
                  <a:pt x="15885" y="27948"/>
                </a:lnTo>
                <a:lnTo>
                  <a:pt x="16193" y="27948"/>
                </a:lnTo>
                <a:lnTo>
                  <a:pt x="16329" y="27928"/>
                </a:lnTo>
                <a:lnTo>
                  <a:pt x="16444" y="27890"/>
                </a:lnTo>
                <a:lnTo>
                  <a:pt x="16560" y="27813"/>
                </a:lnTo>
                <a:lnTo>
                  <a:pt x="16657" y="27735"/>
                </a:lnTo>
                <a:lnTo>
                  <a:pt x="16734" y="27639"/>
                </a:lnTo>
                <a:lnTo>
                  <a:pt x="16792" y="27523"/>
                </a:lnTo>
                <a:lnTo>
                  <a:pt x="16830" y="27407"/>
                </a:lnTo>
                <a:lnTo>
                  <a:pt x="16830" y="27272"/>
                </a:lnTo>
                <a:lnTo>
                  <a:pt x="16830" y="27156"/>
                </a:lnTo>
                <a:lnTo>
                  <a:pt x="16772" y="27021"/>
                </a:lnTo>
                <a:lnTo>
                  <a:pt x="16715" y="26925"/>
                </a:lnTo>
                <a:lnTo>
                  <a:pt x="16637" y="26828"/>
                </a:lnTo>
                <a:lnTo>
                  <a:pt x="16541" y="26732"/>
                </a:lnTo>
                <a:lnTo>
                  <a:pt x="16425" y="26674"/>
                </a:lnTo>
                <a:lnTo>
                  <a:pt x="16309" y="26635"/>
                </a:lnTo>
                <a:lnTo>
                  <a:pt x="15846" y="26635"/>
                </a:lnTo>
                <a:lnTo>
                  <a:pt x="15653" y="17911"/>
                </a:lnTo>
                <a:lnTo>
                  <a:pt x="16000" y="17911"/>
                </a:lnTo>
                <a:lnTo>
                  <a:pt x="16116" y="17873"/>
                </a:lnTo>
                <a:lnTo>
                  <a:pt x="16232" y="17834"/>
                </a:lnTo>
                <a:lnTo>
                  <a:pt x="16329" y="17757"/>
                </a:lnTo>
                <a:lnTo>
                  <a:pt x="16406" y="17660"/>
                </a:lnTo>
                <a:lnTo>
                  <a:pt x="16483" y="17564"/>
                </a:lnTo>
                <a:lnTo>
                  <a:pt x="16522" y="17448"/>
                </a:lnTo>
                <a:lnTo>
                  <a:pt x="16541" y="17332"/>
                </a:lnTo>
                <a:lnTo>
                  <a:pt x="16541" y="17216"/>
                </a:lnTo>
                <a:lnTo>
                  <a:pt x="16522" y="17081"/>
                </a:lnTo>
                <a:lnTo>
                  <a:pt x="16483" y="16966"/>
                </a:lnTo>
                <a:lnTo>
                  <a:pt x="16425" y="16869"/>
                </a:lnTo>
                <a:lnTo>
                  <a:pt x="16329" y="16772"/>
                </a:lnTo>
                <a:lnTo>
                  <a:pt x="16232" y="16715"/>
                </a:lnTo>
                <a:lnTo>
                  <a:pt x="16136" y="16657"/>
                </a:lnTo>
                <a:lnTo>
                  <a:pt x="16020" y="16618"/>
                </a:lnTo>
                <a:lnTo>
                  <a:pt x="15904" y="16599"/>
                </a:lnTo>
                <a:lnTo>
                  <a:pt x="15904" y="16618"/>
                </a:lnTo>
                <a:lnTo>
                  <a:pt x="15634" y="16618"/>
                </a:lnTo>
                <a:lnTo>
                  <a:pt x="15499" y="11002"/>
                </a:lnTo>
                <a:lnTo>
                  <a:pt x="15923" y="10982"/>
                </a:lnTo>
                <a:lnTo>
                  <a:pt x="15981" y="10944"/>
                </a:lnTo>
                <a:lnTo>
                  <a:pt x="16039" y="10905"/>
                </a:lnTo>
                <a:lnTo>
                  <a:pt x="16078" y="10866"/>
                </a:lnTo>
                <a:lnTo>
                  <a:pt x="16097" y="10809"/>
                </a:lnTo>
                <a:lnTo>
                  <a:pt x="16136" y="10673"/>
                </a:lnTo>
                <a:lnTo>
                  <a:pt x="16136" y="10558"/>
                </a:lnTo>
                <a:lnTo>
                  <a:pt x="16136" y="10094"/>
                </a:lnTo>
                <a:lnTo>
                  <a:pt x="16136" y="9612"/>
                </a:lnTo>
                <a:lnTo>
                  <a:pt x="16136" y="9554"/>
                </a:lnTo>
                <a:lnTo>
                  <a:pt x="16097" y="9496"/>
                </a:lnTo>
                <a:lnTo>
                  <a:pt x="16078" y="9438"/>
                </a:lnTo>
                <a:lnTo>
                  <a:pt x="16020" y="9380"/>
                </a:lnTo>
                <a:lnTo>
                  <a:pt x="15923" y="9322"/>
                </a:lnTo>
                <a:lnTo>
                  <a:pt x="15865" y="9303"/>
                </a:lnTo>
                <a:lnTo>
                  <a:pt x="15807" y="9303"/>
                </a:lnTo>
                <a:lnTo>
                  <a:pt x="15788" y="9322"/>
                </a:lnTo>
                <a:lnTo>
                  <a:pt x="15788" y="9303"/>
                </a:lnTo>
                <a:lnTo>
                  <a:pt x="14707" y="9303"/>
                </a:lnTo>
                <a:lnTo>
                  <a:pt x="14784" y="9245"/>
                </a:lnTo>
                <a:lnTo>
                  <a:pt x="14823" y="9187"/>
                </a:lnTo>
                <a:lnTo>
                  <a:pt x="14862" y="9129"/>
                </a:lnTo>
                <a:lnTo>
                  <a:pt x="14881" y="9052"/>
                </a:lnTo>
                <a:lnTo>
                  <a:pt x="14881" y="8589"/>
                </a:lnTo>
                <a:lnTo>
                  <a:pt x="14881" y="8126"/>
                </a:lnTo>
                <a:lnTo>
                  <a:pt x="14881" y="8029"/>
                </a:lnTo>
                <a:lnTo>
                  <a:pt x="14881" y="7894"/>
                </a:lnTo>
                <a:lnTo>
                  <a:pt x="14823" y="7798"/>
                </a:lnTo>
                <a:lnTo>
                  <a:pt x="14727" y="7701"/>
                </a:lnTo>
                <a:lnTo>
                  <a:pt x="14611" y="7662"/>
                </a:lnTo>
                <a:lnTo>
                  <a:pt x="14495" y="7643"/>
                </a:lnTo>
                <a:lnTo>
                  <a:pt x="12391" y="7643"/>
                </a:lnTo>
                <a:lnTo>
                  <a:pt x="9593" y="3204"/>
                </a:lnTo>
                <a:lnTo>
                  <a:pt x="938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push dir="u"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 userDrawn="1">
  <p:cSld name="CUSTOM_23_1">
    <p:spTree>
      <p:nvGrpSpPr>
        <p:cNvPr id="1" name="Shape 3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0" name="Google Shape;3750;p15"/>
          <p:cNvSpPr/>
          <p:nvPr/>
        </p:nvSpPr>
        <p:spPr>
          <a:xfrm>
            <a:off x="0" y="4118600"/>
            <a:ext cx="9143949" cy="1028526"/>
          </a:xfrm>
          <a:custGeom>
            <a:avLst/>
            <a:gdLst/>
            <a:ahLst/>
            <a:cxnLst/>
            <a:rect l="l" t="t" r="r" b="b"/>
            <a:pathLst>
              <a:path w="184633" h="21908" extrusionOk="0">
                <a:moveTo>
                  <a:pt x="156279" y="1"/>
                </a:moveTo>
                <a:lnTo>
                  <a:pt x="156183" y="39"/>
                </a:lnTo>
                <a:lnTo>
                  <a:pt x="156106" y="97"/>
                </a:lnTo>
                <a:lnTo>
                  <a:pt x="156028" y="174"/>
                </a:lnTo>
                <a:lnTo>
                  <a:pt x="155874" y="367"/>
                </a:lnTo>
                <a:lnTo>
                  <a:pt x="155720" y="618"/>
                </a:lnTo>
                <a:lnTo>
                  <a:pt x="155565" y="908"/>
                </a:lnTo>
                <a:lnTo>
                  <a:pt x="155411" y="1236"/>
                </a:lnTo>
                <a:lnTo>
                  <a:pt x="155121" y="1950"/>
                </a:lnTo>
                <a:lnTo>
                  <a:pt x="154832" y="2645"/>
                </a:lnTo>
                <a:lnTo>
                  <a:pt x="154697" y="2973"/>
                </a:lnTo>
                <a:lnTo>
                  <a:pt x="154542" y="3262"/>
                </a:lnTo>
                <a:lnTo>
                  <a:pt x="154388" y="3513"/>
                </a:lnTo>
                <a:lnTo>
                  <a:pt x="154214" y="3706"/>
                </a:lnTo>
                <a:lnTo>
                  <a:pt x="154137" y="3784"/>
                </a:lnTo>
                <a:lnTo>
                  <a:pt x="154040" y="3841"/>
                </a:lnTo>
                <a:lnTo>
                  <a:pt x="153944" y="3880"/>
                </a:lnTo>
                <a:lnTo>
                  <a:pt x="153867" y="3899"/>
                </a:lnTo>
                <a:lnTo>
                  <a:pt x="153500" y="3899"/>
                </a:lnTo>
                <a:lnTo>
                  <a:pt x="153114" y="3861"/>
                </a:lnTo>
                <a:lnTo>
                  <a:pt x="152747" y="3784"/>
                </a:lnTo>
                <a:lnTo>
                  <a:pt x="152361" y="3706"/>
                </a:lnTo>
                <a:lnTo>
                  <a:pt x="151995" y="3629"/>
                </a:lnTo>
                <a:lnTo>
                  <a:pt x="151608" y="3552"/>
                </a:lnTo>
                <a:lnTo>
                  <a:pt x="151222" y="3513"/>
                </a:lnTo>
                <a:lnTo>
                  <a:pt x="150663" y="3513"/>
                </a:lnTo>
                <a:lnTo>
                  <a:pt x="150489" y="3494"/>
                </a:lnTo>
                <a:lnTo>
                  <a:pt x="150296" y="3436"/>
                </a:lnTo>
                <a:lnTo>
                  <a:pt x="150103" y="3378"/>
                </a:lnTo>
                <a:lnTo>
                  <a:pt x="149717" y="3224"/>
                </a:lnTo>
                <a:lnTo>
                  <a:pt x="149331" y="3031"/>
                </a:lnTo>
                <a:lnTo>
                  <a:pt x="148926" y="2857"/>
                </a:lnTo>
                <a:lnTo>
                  <a:pt x="148540" y="2703"/>
                </a:lnTo>
                <a:lnTo>
                  <a:pt x="148347" y="2645"/>
                </a:lnTo>
                <a:lnTo>
                  <a:pt x="148154" y="2587"/>
                </a:lnTo>
                <a:lnTo>
                  <a:pt x="147961" y="2568"/>
                </a:lnTo>
                <a:lnTo>
                  <a:pt x="147768" y="2568"/>
                </a:lnTo>
                <a:lnTo>
                  <a:pt x="147594" y="2587"/>
                </a:lnTo>
                <a:lnTo>
                  <a:pt x="147401" y="2645"/>
                </a:lnTo>
                <a:lnTo>
                  <a:pt x="147227" y="2703"/>
                </a:lnTo>
                <a:lnTo>
                  <a:pt x="147053" y="2780"/>
                </a:lnTo>
                <a:lnTo>
                  <a:pt x="146706" y="2973"/>
                </a:lnTo>
                <a:lnTo>
                  <a:pt x="146378" y="3185"/>
                </a:lnTo>
                <a:lnTo>
                  <a:pt x="146031" y="3398"/>
                </a:lnTo>
                <a:lnTo>
                  <a:pt x="145683" y="3591"/>
                </a:lnTo>
                <a:lnTo>
                  <a:pt x="145509" y="3668"/>
                </a:lnTo>
                <a:lnTo>
                  <a:pt x="145316" y="3726"/>
                </a:lnTo>
                <a:lnTo>
                  <a:pt x="145143" y="3764"/>
                </a:lnTo>
                <a:lnTo>
                  <a:pt x="144950" y="3803"/>
                </a:lnTo>
                <a:lnTo>
                  <a:pt x="144583" y="3822"/>
                </a:lnTo>
                <a:lnTo>
                  <a:pt x="144236" y="3899"/>
                </a:lnTo>
                <a:lnTo>
                  <a:pt x="143521" y="4034"/>
                </a:lnTo>
                <a:lnTo>
                  <a:pt x="142788" y="4189"/>
                </a:lnTo>
                <a:lnTo>
                  <a:pt x="142421" y="4247"/>
                </a:lnTo>
                <a:lnTo>
                  <a:pt x="142055" y="4285"/>
                </a:lnTo>
                <a:lnTo>
                  <a:pt x="141688" y="4324"/>
                </a:lnTo>
                <a:lnTo>
                  <a:pt x="141321" y="4363"/>
                </a:lnTo>
                <a:lnTo>
                  <a:pt x="140607" y="4478"/>
                </a:lnTo>
                <a:lnTo>
                  <a:pt x="139874" y="4594"/>
                </a:lnTo>
                <a:lnTo>
                  <a:pt x="139507" y="4652"/>
                </a:lnTo>
                <a:lnTo>
                  <a:pt x="139140" y="4671"/>
                </a:lnTo>
                <a:lnTo>
                  <a:pt x="138407" y="4749"/>
                </a:lnTo>
                <a:lnTo>
                  <a:pt x="137673" y="4806"/>
                </a:lnTo>
                <a:lnTo>
                  <a:pt x="136940" y="4884"/>
                </a:lnTo>
                <a:lnTo>
                  <a:pt x="136206" y="4942"/>
                </a:lnTo>
                <a:lnTo>
                  <a:pt x="136013" y="4961"/>
                </a:lnTo>
                <a:lnTo>
                  <a:pt x="135820" y="4942"/>
                </a:lnTo>
                <a:lnTo>
                  <a:pt x="135396" y="4884"/>
                </a:lnTo>
                <a:lnTo>
                  <a:pt x="134952" y="4806"/>
                </a:lnTo>
                <a:lnTo>
                  <a:pt x="134508" y="4691"/>
                </a:lnTo>
                <a:lnTo>
                  <a:pt x="134045" y="4594"/>
                </a:lnTo>
                <a:lnTo>
                  <a:pt x="133601" y="4498"/>
                </a:lnTo>
                <a:lnTo>
                  <a:pt x="133176" y="4440"/>
                </a:lnTo>
                <a:lnTo>
                  <a:pt x="132771" y="4440"/>
                </a:lnTo>
                <a:lnTo>
                  <a:pt x="132597" y="4459"/>
                </a:lnTo>
                <a:lnTo>
                  <a:pt x="132443" y="4498"/>
                </a:lnTo>
                <a:lnTo>
                  <a:pt x="132288" y="4575"/>
                </a:lnTo>
                <a:lnTo>
                  <a:pt x="132134" y="4652"/>
                </a:lnTo>
                <a:lnTo>
                  <a:pt x="131844" y="4826"/>
                </a:lnTo>
                <a:lnTo>
                  <a:pt x="131574" y="5038"/>
                </a:lnTo>
                <a:lnTo>
                  <a:pt x="131304" y="5250"/>
                </a:lnTo>
                <a:lnTo>
                  <a:pt x="131014" y="5443"/>
                </a:lnTo>
                <a:lnTo>
                  <a:pt x="130860" y="5521"/>
                </a:lnTo>
                <a:lnTo>
                  <a:pt x="130706" y="5579"/>
                </a:lnTo>
                <a:lnTo>
                  <a:pt x="130532" y="5636"/>
                </a:lnTo>
                <a:lnTo>
                  <a:pt x="130358" y="5656"/>
                </a:lnTo>
                <a:lnTo>
                  <a:pt x="130185" y="5656"/>
                </a:lnTo>
                <a:lnTo>
                  <a:pt x="130011" y="5598"/>
                </a:lnTo>
                <a:lnTo>
                  <a:pt x="129837" y="5521"/>
                </a:lnTo>
                <a:lnTo>
                  <a:pt x="129663" y="5424"/>
                </a:lnTo>
                <a:lnTo>
                  <a:pt x="129509" y="5289"/>
                </a:lnTo>
                <a:lnTo>
                  <a:pt x="129355" y="5135"/>
                </a:lnTo>
                <a:lnTo>
                  <a:pt x="129026" y="4826"/>
                </a:lnTo>
                <a:lnTo>
                  <a:pt x="128698" y="4517"/>
                </a:lnTo>
                <a:lnTo>
                  <a:pt x="128544" y="4363"/>
                </a:lnTo>
                <a:lnTo>
                  <a:pt x="128370" y="4247"/>
                </a:lnTo>
                <a:lnTo>
                  <a:pt x="128216" y="4131"/>
                </a:lnTo>
                <a:lnTo>
                  <a:pt x="128042" y="4054"/>
                </a:lnTo>
                <a:lnTo>
                  <a:pt x="127868" y="4015"/>
                </a:lnTo>
                <a:lnTo>
                  <a:pt x="127675" y="3996"/>
                </a:lnTo>
                <a:lnTo>
                  <a:pt x="127289" y="4034"/>
                </a:lnTo>
                <a:lnTo>
                  <a:pt x="126865" y="4112"/>
                </a:lnTo>
                <a:lnTo>
                  <a:pt x="125977" y="4266"/>
                </a:lnTo>
                <a:lnTo>
                  <a:pt x="125070" y="4420"/>
                </a:lnTo>
                <a:lnTo>
                  <a:pt x="124645" y="4478"/>
                </a:lnTo>
                <a:lnTo>
                  <a:pt x="124259" y="4517"/>
                </a:lnTo>
                <a:lnTo>
                  <a:pt x="123892" y="4556"/>
                </a:lnTo>
                <a:lnTo>
                  <a:pt x="123545" y="4633"/>
                </a:lnTo>
                <a:lnTo>
                  <a:pt x="122812" y="4806"/>
                </a:lnTo>
                <a:lnTo>
                  <a:pt x="122097" y="4980"/>
                </a:lnTo>
                <a:lnTo>
                  <a:pt x="121731" y="5057"/>
                </a:lnTo>
                <a:lnTo>
                  <a:pt x="121364" y="5096"/>
                </a:lnTo>
                <a:lnTo>
                  <a:pt x="120631" y="5173"/>
                </a:lnTo>
                <a:lnTo>
                  <a:pt x="119916" y="5270"/>
                </a:lnTo>
                <a:lnTo>
                  <a:pt x="119183" y="5366"/>
                </a:lnTo>
                <a:lnTo>
                  <a:pt x="118450" y="5443"/>
                </a:lnTo>
                <a:lnTo>
                  <a:pt x="118083" y="5482"/>
                </a:lnTo>
                <a:lnTo>
                  <a:pt x="117716" y="5521"/>
                </a:lnTo>
                <a:lnTo>
                  <a:pt x="117002" y="5636"/>
                </a:lnTo>
                <a:lnTo>
                  <a:pt x="116269" y="5772"/>
                </a:lnTo>
                <a:lnTo>
                  <a:pt x="115902" y="5829"/>
                </a:lnTo>
                <a:lnTo>
                  <a:pt x="115535" y="5868"/>
                </a:lnTo>
                <a:lnTo>
                  <a:pt x="115342" y="5868"/>
                </a:lnTo>
                <a:lnTo>
                  <a:pt x="115149" y="5849"/>
                </a:lnTo>
                <a:lnTo>
                  <a:pt x="114956" y="5829"/>
                </a:lnTo>
                <a:lnTo>
                  <a:pt x="114763" y="5791"/>
                </a:lnTo>
                <a:lnTo>
                  <a:pt x="114358" y="5694"/>
                </a:lnTo>
                <a:lnTo>
                  <a:pt x="113933" y="5559"/>
                </a:lnTo>
                <a:lnTo>
                  <a:pt x="113528" y="5443"/>
                </a:lnTo>
                <a:lnTo>
                  <a:pt x="113103" y="5347"/>
                </a:lnTo>
                <a:lnTo>
                  <a:pt x="112910" y="5308"/>
                </a:lnTo>
                <a:lnTo>
                  <a:pt x="112717" y="5289"/>
                </a:lnTo>
                <a:lnTo>
                  <a:pt x="112524" y="5270"/>
                </a:lnTo>
                <a:lnTo>
                  <a:pt x="112331" y="5289"/>
                </a:lnTo>
                <a:lnTo>
                  <a:pt x="112158" y="5308"/>
                </a:lnTo>
                <a:lnTo>
                  <a:pt x="111984" y="5366"/>
                </a:lnTo>
                <a:lnTo>
                  <a:pt x="111810" y="5463"/>
                </a:lnTo>
                <a:lnTo>
                  <a:pt x="111656" y="5579"/>
                </a:lnTo>
                <a:lnTo>
                  <a:pt x="111501" y="5694"/>
                </a:lnTo>
                <a:lnTo>
                  <a:pt x="111347" y="5829"/>
                </a:lnTo>
                <a:lnTo>
                  <a:pt x="111057" y="6138"/>
                </a:lnTo>
                <a:lnTo>
                  <a:pt x="110749" y="6428"/>
                </a:lnTo>
                <a:lnTo>
                  <a:pt x="110594" y="6563"/>
                </a:lnTo>
                <a:lnTo>
                  <a:pt x="110440" y="6698"/>
                </a:lnTo>
                <a:lnTo>
                  <a:pt x="110285" y="6814"/>
                </a:lnTo>
                <a:lnTo>
                  <a:pt x="110112" y="6891"/>
                </a:lnTo>
                <a:lnTo>
                  <a:pt x="109938" y="6949"/>
                </a:lnTo>
                <a:lnTo>
                  <a:pt x="109764" y="6987"/>
                </a:lnTo>
                <a:lnTo>
                  <a:pt x="109571" y="7007"/>
                </a:lnTo>
                <a:lnTo>
                  <a:pt x="109397" y="6987"/>
                </a:lnTo>
                <a:lnTo>
                  <a:pt x="109011" y="6968"/>
                </a:lnTo>
                <a:lnTo>
                  <a:pt x="108625" y="6891"/>
                </a:lnTo>
                <a:lnTo>
                  <a:pt x="108259" y="6814"/>
                </a:lnTo>
                <a:lnTo>
                  <a:pt x="107873" y="6756"/>
                </a:lnTo>
                <a:lnTo>
                  <a:pt x="107487" y="6679"/>
                </a:lnTo>
                <a:lnTo>
                  <a:pt x="107101" y="6659"/>
                </a:lnTo>
                <a:lnTo>
                  <a:pt x="106927" y="6640"/>
                </a:lnTo>
                <a:lnTo>
                  <a:pt x="106734" y="6659"/>
                </a:lnTo>
                <a:lnTo>
                  <a:pt x="106541" y="6659"/>
                </a:lnTo>
                <a:lnTo>
                  <a:pt x="106348" y="6621"/>
                </a:lnTo>
                <a:lnTo>
                  <a:pt x="106155" y="6544"/>
                </a:lnTo>
                <a:lnTo>
                  <a:pt x="105962" y="6466"/>
                </a:lnTo>
                <a:lnTo>
                  <a:pt x="105769" y="6351"/>
                </a:lnTo>
                <a:lnTo>
                  <a:pt x="105557" y="6235"/>
                </a:lnTo>
                <a:lnTo>
                  <a:pt x="105132" y="5965"/>
                </a:lnTo>
                <a:lnTo>
                  <a:pt x="104727" y="5694"/>
                </a:lnTo>
                <a:lnTo>
                  <a:pt x="104514" y="5559"/>
                </a:lnTo>
                <a:lnTo>
                  <a:pt x="104321" y="5463"/>
                </a:lnTo>
                <a:lnTo>
                  <a:pt x="104109" y="5366"/>
                </a:lnTo>
                <a:lnTo>
                  <a:pt x="103916" y="5308"/>
                </a:lnTo>
                <a:lnTo>
                  <a:pt x="103723" y="5270"/>
                </a:lnTo>
                <a:lnTo>
                  <a:pt x="103356" y="5270"/>
                </a:lnTo>
                <a:lnTo>
                  <a:pt x="103163" y="5250"/>
                </a:lnTo>
                <a:lnTo>
                  <a:pt x="102970" y="5231"/>
                </a:lnTo>
                <a:lnTo>
                  <a:pt x="102777" y="5193"/>
                </a:lnTo>
                <a:lnTo>
                  <a:pt x="102391" y="5077"/>
                </a:lnTo>
                <a:lnTo>
                  <a:pt x="102005" y="4942"/>
                </a:lnTo>
                <a:lnTo>
                  <a:pt x="101600" y="4806"/>
                </a:lnTo>
                <a:lnTo>
                  <a:pt x="101214" y="4691"/>
                </a:lnTo>
                <a:lnTo>
                  <a:pt x="101021" y="4652"/>
                </a:lnTo>
                <a:lnTo>
                  <a:pt x="100828" y="4633"/>
                </a:lnTo>
                <a:lnTo>
                  <a:pt x="100635" y="4613"/>
                </a:lnTo>
                <a:lnTo>
                  <a:pt x="100461" y="4613"/>
                </a:lnTo>
                <a:lnTo>
                  <a:pt x="100268" y="4652"/>
                </a:lnTo>
                <a:lnTo>
                  <a:pt x="100094" y="4710"/>
                </a:lnTo>
                <a:lnTo>
                  <a:pt x="99940" y="4806"/>
                </a:lnTo>
                <a:lnTo>
                  <a:pt x="99766" y="4922"/>
                </a:lnTo>
                <a:lnTo>
                  <a:pt x="99593" y="5057"/>
                </a:lnTo>
                <a:lnTo>
                  <a:pt x="99438" y="5193"/>
                </a:lnTo>
                <a:lnTo>
                  <a:pt x="99110" y="5501"/>
                </a:lnTo>
                <a:lnTo>
                  <a:pt x="98782" y="5810"/>
                </a:lnTo>
                <a:lnTo>
                  <a:pt x="98628" y="5945"/>
                </a:lnTo>
                <a:lnTo>
                  <a:pt x="98454" y="6080"/>
                </a:lnTo>
                <a:lnTo>
                  <a:pt x="98280" y="6196"/>
                </a:lnTo>
                <a:lnTo>
                  <a:pt x="98106" y="6273"/>
                </a:lnTo>
                <a:lnTo>
                  <a:pt x="97933" y="6351"/>
                </a:lnTo>
                <a:lnTo>
                  <a:pt x="97759" y="6370"/>
                </a:lnTo>
                <a:lnTo>
                  <a:pt x="97392" y="6389"/>
                </a:lnTo>
                <a:lnTo>
                  <a:pt x="97026" y="6389"/>
                </a:lnTo>
                <a:lnTo>
                  <a:pt x="96273" y="6331"/>
                </a:lnTo>
                <a:lnTo>
                  <a:pt x="95501" y="6273"/>
                </a:lnTo>
                <a:lnTo>
                  <a:pt x="95134" y="6254"/>
                </a:lnTo>
                <a:lnTo>
                  <a:pt x="94767" y="6273"/>
                </a:lnTo>
                <a:lnTo>
                  <a:pt x="94574" y="6312"/>
                </a:lnTo>
                <a:lnTo>
                  <a:pt x="94401" y="6351"/>
                </a:lnTo>
                <a:lnTo>
                  <a:pt x="94053" y="6447"/>
                </a:lnTo>
                <a:lnTo>
                  <a:pt x="93706" y="6601"/>
                </a:lnTo>
                <a:lnTo>
                  <a:pt x="93358" y="6756"/>
                </a:lnTo>
                <a:lnTo>
                  <a:pt x="93011" y="6930"/>
                </a:lnTo>
                <a:lnTo>
                  <a:pt x="92664" y="7065"/>
                </a:lnTo>
                <a:lnTo>
                  <a:pt x="92297" y="7181"/>
                </a:lnTo>
                <a:lnTo>
                  <a:pt x="92123" y="7219"/>
                </a:lnTo>
                <a:lnTo>
                  <a:pt x="91930" y="7238"/>
                </a:lnTo>
                <a:lnTo>
                  <a:pt x="91757" y="7238"/>
                </a:lnTo>
                <a:lnTo>
                  <a:pt x="91563" y="7219"/>
                </a:lnTo>
                <a:lnTo>
                  <a:pt x="91370" y="7181"/>
                </a:lnTo>
                <a:lnTo>
                  <a:pt x="91177" y="7123"/>
                </a:lnTo>
                <a:lnTo>
                  <a:pt x="90772" y="6968"/>
                </a:lnTo>
                <a:lnTo>
                  <a:pt x="90367" y="6794"/>
                </a:lnTo>
                <a:lnTo>
                  <a:pt x="89981" y="6601"/>
                </a:lnTo>
                <a:lnTo>
                  <a:pt x="89576" y="6447"/>
                </a:lnTo>
                <a:lnTo>
                  <a:pt x="89382" y="6389"/>
                </a:lnTo>
                <a:lnTo>
                  <a:pt x="89189" y="6351"/>
                </a:lnTo>
                <a:lnTo>
                  <a:pt x="88996" y="6331"/>
                </a:lnTo>
                <a:lnTo>
                  <a:pt x="88437" y="6331"/>
                </a:lnTo>
                <a:lnTo>
                  <a:pt x="88244" y="6293"/>
                </a:lnTo>
                <a:lnTo>
                  <a:pt x="88051" y="6254"/>
                </a:lnTo>
                <a:lnTo>
                  <a:pt x="87665" y="6158"/>
                </a:lnTo>
                <a:lnTo>
                  <a:pt x="87259" y="6042"/>
                </a:lnTo>
                <a:lnTo>
                  <a:pt x="86873" y="5907"/>
                </a:lnTo>
                <a:lnTo>
                  <a:pt x="86487" y="5810"/>
                </a:lnTo>
                <a:lnTo>
                  <a:pt x="86294" y="5772"/>
                </a:lnTo>
                <a:lnTo>
                  <a:pt x="86101" y="5752"/>
                </a:lnTo>
                <a:lnTo>
                  <a:pt x="85908" y="5733"/>
                </a:lnTo>
                <a:lnTo>
                  <a:pt x="85715" y="5752"/>
                </a:lnTo>
                <a:lnTo>
                  <a:pt x="85542" y="5772"/>
                </a:lnTo>
                <a:lnTo>
                  <a:pt x="85368" y="5810"/>
                </a:lnTo>
                <a:lnTo>
                  <a:pt x="85001" y="5907"/>
                </a:lnTo>
                <a:lnTo>
                  <a:pt x="84654" y="6022"/>
                </a:lnTo>
                <a:lnTo>
                  <a:pt x="84306" y="6158"/>
                </a:lnTo>
                <a:lnTo>
                  <a:pt x="83959" y="6312"/>
                </a:lnTo>
                <a:lnTo>
                  <a:pt x="83612" y="6428"/>
                </a:lnTo>
                <a:lnTo>
                  <a:pt x="83245" y="6524"/>
                </a:lnTo>
                <a:lnTo>
                  <a:pt x="83071" y="6563"/>
                </a:lnTo>
                <a:lnTo>
                  <a:pt x="82878" y="6582"/>
                </a:lnTo>
                <a:lnTo>
                  <a:pt x="82704" y="6621"/>
                </a:lnTo>
                <a:lnTo>
                  <a:pt x="82531" y="6659"/>
                </a:lnTo>
                <a:lnTo>
                  <a:pt x="82164" y="6756"/>
                </a:lnTo>
                <a:lnTo>
                  <a:pt x="81817" y="6910"/>
                </a:lnTo>
                <a:lnTo>
                  <a:pt x="81469" y="7065"/>
                </a:lnTo>
                <a:lnTo>
                  <a:pt x="81122" y="7219"/>
                </a:lnTo>
                <a:lnTo>
                  <a:pt x="80774" y="7354"/>
                </a:lnTo>
                <a:lnTo>
                  <a:pt x="80427" y="7470"/>
                </a:lnTo>
                <a:lnTo>
                  <a:pt x="80253" y="7509"/>
                </a:lnTo>
                <a:lnTo>
                  <a:pt x="80060" y="7528"/>
                </a:lnTo>
                <a:lnTo>
                  <a:pt x="79886" y="7567"/>
                </a:lnTo>
                <a:lnTo>
                  <a:pt x="79713" y="7605"/>
                </a:lnTo>
                <a:lnTo>
                  <a:pt x="79520" y="7663"/>
                </a:lnTo>
                <a:lnTo>
                  <a:pt x="79365" y="7740"/>
                </a:lnTo>
                <a:lnTo>
                  <a:pt x="79018" y="7933"/>
                </a:lnTo>
                <a:lnTo>
                  <a:pt x="78671" y="8126"/>
                </a:lnTo>
                <a:lnTo>
                  <a:pt x="78342" y="8339"/>
                </a:lnTo>
                <a:lnTo>
                  <a:pt x="77995" y="8512"/>
                </a:lnTo>
                <a:lnTo>
                  <a:pt x="77821" y="8589"/>
                </a:lnTo>
                <a:lnTo>
                  <a:pt x="77648" y="8667"/>
                </a:lnTo>
                <a:lnTo>
                  <a:pt x="77474" y="8705"/>
                </a:lnTo>
                <a:lnTo>
                  <a:pt x="77281" y="8744"/>
                </a:lnTo>
                <a:lnTo>
                  <a:pt x="77107" y="8744"/>
                </a:lnTo>
                <a:lnTo>
                  <a:pt x="76914" y="8725"/>
                </a:lnTo>
                <a:lnTo>
                  <a:pt x="76721" y="8686"/>
                </a:lnTo>
                <a:lnTo>
                  <a:pt x="76528" y="8628"/>
                </a:lnTo>
                <a:lnTo>
                  <a:pt x="76123" y="8454"/>
                </a:lnTo>
                <a:lnTo>
                  <a:pt x="75717" y="8281"/>
                </a:lnTo>
                <a:lnTo>
                  <a:pt x="75312" y="8088"/>
                </a:lnTo>
                <a:lnTo>
                  <a:pt x="74907" y="7933"/>
                </a:lnTo>
                <a:lnTo>
                  <a:pt x="74714" y="7875"/>
                </a:lnTo>
                <a:lnTo>
                  <a:pt x="74521" y="7837"/>
                </a:lnTo>
                <a:lnTo>
                  <a:pt x="74328" y="7817"/>
                </a:lnTo>
                <a:lnTo>
                  <a:pt x="74154" y="7817"/>
                </a:lnTo>
                <a:lnTo>
                  <a:pt x="73961" y="7856"/>
                </a:lnTo>
                <a:lnTo>
                  <a:pt x="73787" y="7914"/>
                </a:lnTo>
                <a:lnTo>
                  <a:pt x="73614" y="8010"/>
                </a:lnTo>
                <a:lnTo>
                  <a:pt x="73459" y="8107"/>
                </a:lnTo>
                <a:lnTo>
                  <a:pt x="73286" y="8242"/>
                </a:lnTo>
                <a:lnTo>
                  <a:pt x="73131" y="8377"/>
                </a:lnTo>
                <a:lnTo>
                  <a:pt x="72803" y="8667"/>
                </a:lnTo>
                <a:lnTo>
                  <a:pt x="72475" y="8956"/>
                </a:lnTo>
                <a:lnTo>
                  <a:pt x="72321" y="9091"/>
                </a:lnTo>
                <a:lnTo>
                  <a:pt x="72147" y="9207"/>
                </a:lnTo>
                <a:lnTo>
                  <a:pt x="71992" y="9323"/>
                </a:lnTo>
                <a:lnTo>
                  <a:pt x="71819" y="9400"/>
                </a:lnTo>
                <a:lnTo>
                  <a:pt x="71645" y="9458"/>
                </a:lnTo>
                <a:lnTo>
                  <a:pt x="71452" y="9497"/>
                </a:lnTo>
                <a:lnTo>
                  <a:pt x="71278" y="9516"/>
                </a:lnTo>
                <a:lnTo>
                  <a:pt x="71105" y="9555"/>
                </a:lnTo>
                <a:lnTo>
                  <a:pt x="70738" y="9670"/>
                </a:lnTo>
                <a:lnTo>
                  <a:pt x="70390" y="9805"/>
                </a:lnTo>
                <a:lnTo>
                  <a:pt x="70062" y="9979"/>
                </a:lnTo>
                <a:lnTo>
                  <a:pt x="69715" y="10134"/>
                </a:lnTo>
                <a:lnTo>
                  <a:pt x="69367" y="10269"/>
                </a:lnTo>
                <a:lnTo>
                  <a:pt x="69001" y="10384"/>
                </a:lnTo>
                <a:lnTo>
                  <a:pt x="68827" y="10423"/>
                </a:lnTo>
                <a:lnTo>
                  <a:pt x="68653" y="10442"/>
                </a:lnTo>
                <a:lnTo>
                  <a:pt x="68557" y="10462"/>
                </a:lnTo>
                <a:lnTo>
                  <a:pt x="68460" y="10442"/>
                </a:lnTo>
                <a:lnTo>
                  <a:pt x="68267" y="10384"/>
                </a:lnTo>
                <a:lnTo>
                  <a:pt x="68055" y="10288"/>
                </a:lnTo>
                <a:lnTo>
                  <a:pt x="67843" y="10153"/>
                </a:lnTo>
                <a:lnTo>
                  <a:pt x="67630" y="9998"/>
                </a:lnTo>
                <a:lnTo>
                  <a:pt x="67418" y="9805"/>
                </a:lnTo>
                <a:lnTo>
                  <a:pt x="66974" y="9419"/>
                </a:lnTo>
                <a:lnTo>
                  <a:pt x="66530" y="9014"/>
                </a:lnTo>
                <a:lnTo>
                  <a:pt x="66299" y="8840"/>
                </a:lnTo>
                <a:lnTo>
                  <a:pt x="66086" y="8686"/>
                </a:lnTo>
                <a:lnTo>
                  <a:pt x="65874" y="8551"/>
                </a:lnTo>
                <a:lnTo>
                  <a:pt x="65681" y="8454"/>
                </a:lnTo>
                <a:lnTo>
                  <a:pt x="65469" y="8396"/>
                </a:lnTo>
                <a:lnTo>
                  <a:pt x="65372" y="8377"/>
                </a:lnTo>
                <a:lnTo>
                  <a:pt x="65295" y="8377"/>
                </a:lnTo>
                <a:lnTo>
                  <a:pt x="64562" y="8435"/>
                </a:lnTo>
                <a:lnTo>
                  <a:pt x="63809" y="8474"/>
                </a:lnTo>
                <a:lnTo>
                  <a:pt x="63075" y="8512"/>
                </a:lnTo>
                <a:lnTo>
                  <a:pt x="62342" y="8570"/>
                </a:lnTo>
                <a:lnTo>
                  <a:pt x="62226" y="8609"/>
                </a:lnTo>
                <a:lnTo>
                  <a:pt x="62110" y="8667"/>
                </a:lnTo>
                <a:lnTo>
                  <a:pt x="61995" y="8744"/>
                </a:lnTo>
                <a:lnTo>
                  <a:pt x="61898" y="8840"/>
                </a:lnTo>
                <a:lnTo>
                  <a:pt x="61802" y="8975"/>
                </a:lnTo>
                <a:lnTo>
                  <a:pt x="61705" y="9111"/>
                </a:lnTo>
                <a:lnTo>
                  <a:pt x="61531" y="9439"/>
                </a:lnTo>
                <a:lnTo>
                  <a:pt x="61358" y="9805"/>
                </a:lnTo>
                <a:lnTo>
                  <a:pt x="61184" y="10211"/>
                </a:lnTo>
                <a:lnTo>
                  <a:pt x="61010" y="10616"/>
                </a:lnTo>
                <a:lnTo>
                  <a:pt x="60837" y="10983"/>
                </a:lnTo>
                <a:lnTo>
                  <a:pt x="55664" y="10983"/>
                </a:lnTo>
                <a:lnTo>
                  <a:pt x="55085" y="10346"/>
                </a:lnTo>
                <a:lnTo>
                  <a:pt x="54795" y="10037"/>
                </a:lnTo>
                <a:lnTo>
                  <a:pt x="54506" y="9748"/>
                </a:lnTo>
                <a:lnTo>
                  <a:pt x="54236" y="9497"/>
                </a:lnTo>
                <a:lnTo>
                  <a:pt x="54101" y="9381"/>
                </a:lnTo>
                <a:lnTo>
                  <a:pt x="53965" y="9304"/>
                </a:lnTo>
                <a:lnTo>
                  <a:pt x="53830" y="9226"/>
                </a:lnTo>
                <a:lnTo>
                  <a:pt x="53714" y="9188"/>
                </a:lnTo>
                <a:lnTo>
                  <a:pt x="53579" y="9149"/>
                </a:lnTo>
                <a:lnTo>
                  <a:pt x="53464" y="9149"/>
                </a:lnTo>
                <a:lnTo>
                  <a:pt x="53328" y="9188"/>
                </a:lnTo>
                <a:lnTo>
                  <a:pt x="53193" y="9226"/>
                </a:lnTo>
                <a:lnTo>
                  <a:pt x="53058" y="9304"/>
                </a:lnTo>
                <a:lnTo>
                  <a:pt x="52923" y="9400"/>
                </a:lnTo>
                <a:lnTo>
                  <a:pt x="52807" y="9497"/>
                </a:lnTo>
                <a:lnTo>
                  <a:pt x="52672" y="9632"/>
                </a:lnTo>
                <a:lnTo>
                  <a:pt x="52421" y="9902"/>
                </a:lnTo>
                <a:lnTo>
                  <a:pt x="51939" y="10481"/>
                </a:lnTo>
                <a:lnTo>
                  <a:pt x="51688" y="10751"/>
                </a:lnTo>
                <a:lnTo>
                  <a:pt x="51572" y="10886"/>
                </a:lnTo>
                <a:lnTo>
                  <a:pt x="51437" y="10983"/>
                </a:lnTo>
                <a:lnTo>
                  <a:pt x="49295" y="10983"/>
                </a:lnTo>
                <a:lnTo>
                  <a:pt x="48909" y="10886"/>
                </a:lnTo>
                <a:lnTo>
                  <a:pt x="48523" y="10809"/>
                </a:lnTo>
                <a:lnTo>
                  <a:pt x="48156" y="10751"/>
                </a:lnTo>
                <a:lnTo>
                  <a:pt x="47789" y="10751"/>
                </a:lnTo>
                <a:lnTo>
                  <a:pt x="47480" y="10809"/>
                </a:lnTo>
                <a:lnTo>
                  <a:pt x="47152" y="10848"/>
                </a:lnTo>
                <a:lnTo>
                  <a:pt x="46515" y="10983"/>
                </a:lnTo>
                <a:lnTo>
                  <a:pt x="0" y="10983"/>
                </a:lnTo>
                <a:lnTo>
                  <a:pt x="0" y="21907"/>
                </a:lnTo>
                <a:lnTo>
                  <a:pt x="184632" y="21907"/>
                </a:lnTo>
                <a:lnTo>
                  <a:pt x="184632" y="15075"/>
                </a:lnTo>
                <a:lnTo>
                  <a:pt x="184632" y="10983"/>
                </a:lnTo>
                <a:lnTo>
                  <a:pt x="184632" y="136"/>
                </a:lnTo>
                <a:lnTo>
                  <a:pt x="184516" y="309"/>
                </a:lnTo>
                <a:lnTo>
                  <a:pt x="184401" y="483"/>
                </a:lnTo>
                <a:lnTo>
                  <a:pt x="184266" y="657"/>
                </a:lnTo>
                <a:lnTo>
                  <a:pt x="184111" y="792"/>
                </a:lnTo>
                <a:lnTo>
                  <a:pt x="183937" y="908"/>
                </a:lnTo>
                <a:lnTo>
                  <a:pt x="183725" y="1004"/>
                </a:lnTo>
                <a:lnTo>
                  <a:pt x="183474" y="1062"/>
                </a:lnTo>
                <a:lnTo>
                  <a:pt x="183185" y="1101"/>
                </a:lnTo>
                <a:lnTo>
                  <a:pt x="182876" y="1139"/>
                </a:lnTo>
                <a:lnTo>
                  <a:pt x="182548" y="1217"/>
                </a:lnTo>
                <a:lnTo>
                  <a:pt x="182200" y="1313"/>
                </a:lnTo>
                <a:lnTo>
                  <a:pt x="181853" y="1410"/>
                </a:lnTo>
                <a:lnTo>
                  <a:pt x="181486" y="1525"/>
                </a:lnTo>
                <a:lnTo>
                  <a:pt x="181100" y="1622"/>
                </a:lnTo>
                <a:lnTo>
                  <a:pt x="180695" y="1699"/>
                </a:lnTo>
                <a:lnTo>
                  <a:pt x="180270" y="1738"/>
                </a:lnTo>
                <a:lnTo>
                  <a:pt x="179942" y="1776"/>
                </a:lnTo>
                <a:lnTo>
                  <a:pt x="179595" y="1834"/>
                </a:lnTo>
                <a:lnTo>
                  <a:pt x="179247" y="1931"/>
                </a:lnTo>
                <a:lnTo>
                  <a:pt x="178900" y="2046"/>
                </a:lnTo>
                <a:lnTo>
                  <a:pt x="178533" y="2143"/>
                </a:lnTo>
                <a:lnTo>
                  <a:pt x="178166" y="2239"/>
                </a:lnTo>
                <a:lnTo>
                  <a:pt x="177780" y="2317"/>
                </a:lnTo>
                <a:lnTo>
                  <a:pt x="177375" y="2355"/>
                </a:lnTo>
                <a:lnTo>
                  <a:pt x="177201" y="2355"/>
                </a:lnTo>
                <a:lnTo>
                  <a:pt x="177028" y="2336"/>
                </a:lnTo>
                <a:lnTo>
                  <a:pt x="176854" y="2278"/>
                </a:lnTo>
                <a:lnTo>
                  <a:pt x="176661" y="2220"/>
                </a:lnTo>
                <a:lnTo>
                  <a:pt x="176294" y="2027"/>
                </a:lnTo>
                <a:lnTo>
                  <a:pt x="175908" y="1834"/>
                </a:lnTo>
                <a:lnTo>
                  <a:pt x="175503" y="1641"/>
                </a:lnTo>
                <a:lnTo>
                  <a:pt x="175117" y="1467"/>
                </a:lnTo>
                <a:lnTo>
                  <a:pt x="174924" y="1390"/>
                </a:lnTo>
                <a:lnTo>
                  <a:pt x="174712" y="1352"/>
                </a:lnTo>
                <a:lnTo>
                  <a:pt x="174519" y="1313"/>
                </a:lnTo>
                <a:lnTo>
                  <a:pt x="174326" y="1313"/>
                </a:lnTo>
                <a:lnTo>
                  <a:pt x="174152" y="1332"/>
                </a:lnTo>
                <a:lnTo>
                  <a:pt x="173978" y="1390"/>
                </a:lnTo>
                <a:lnTo>
                  <a:pt x="173804" y="1467"/>
                </a:lnTo>
                <a:lnTo>
                  <a:pt x="173631" y="1545"/>
                </a:lnTo>
                <a:lnTo>
                  <a:pt x="173283" y="1776"/>
                </a:lnTo>
                <a:lnTo>
                  <a:pt x="172955" y="2046"/>
                </a:lnTo>
                <a:lnTo>
                  <a:pt x="172608" y="2297"/>
                </a:lnTo>
                <a:lnTo>
                  <a:pt x="172434" y="2413"/>
                </a:lnTo>
                <a:lnTo>
                  <a:pt x="172241" y="2529"/>
                </a:lnTo>
                <a:lnTo>
                  <a:pt x="172067" y="2625"/>
                </a:lnTo>
                <a:lnTo>
                  <a:pt x="171874" y="2703"/>
                </a:lnTo>
                <a:lnTo>
                  <a:pt x="171701" y="2741"/>
                </a:lnTo>
                <a:lnTo>
                  <a:pt x="171508" y="2780"/>
                </a:lnTo>
                <a:lnTo>
                  <a:pt x="171411" y="2780"/>
                </a:lnTo>
                <a:lnTo>
                  <a:pt x="171315" y="2761"/>
                </a:lnTo>
                <a:lnTo>
                  <a:pt x="171141" y="2683"/>
                </a:lnTo>
                <a:lnTo>
                  <a:pt x="170948" y="2568"/>
                </a:lnTo>
                <a:lnTo>
                  <a:pt x="170755" y="2413"/>
                </a:lnTo>
                <a:lnTo>
                  <a:pt x="170543" y="2220"/>
                </a:lnTo>
                <a:lnTo>
                  <a:pt x="170350" y="2027"/>
                </a:lnTo>
                <a:lnTo>
                  <a:pt x="169925" y="1564"/>
                </a:lnTo>
                <a:lnTo>
                  <a:pt x="169520" y="1120"/>
                </a:lnTo>
                <a:lnTo>
                  <a:pt x="169307" y="908"/>
                </a:lnTo>
                <a:lnTo>
                  <a:pt x="169095" y="734"/>
                </a:lnTo>
                <a:lnTo>
                  <a:pt x="168883" y="580"/>
                </a:lnTo>
                <a:lnTo>
                  <a:pt x="168690" y="464"/>
                </a:lnTo>
                <a:lnTo>
                  <a:pt x="168497" y="387"/>
                </a:lnTo>
                <a:lnTo>
                  <a:pt x="168400" y="367"/>
                </a:lnTo>
                <a:lnTo>
                  <a:pt x="168304" y="367"/>
                </a:lnTo>
                <a:lnTo>
                  <a:pt x="167937" y="406"/>
                </a:lnTo>
                <a:lnTo>
                  <a:pt x="167590" y="464"/>
                </a:lnTo>
                <a:lnTo>
                  <a:pt x="166856" y="599"/>
                </a:lnTo>
                <a:lnTo>
                  <a:pt x="166123" y="734"/>
                </a:lnTo>
                <a:lnTo>
                  <a:pt x="165756" y="792"/>
                </a:lnTo>
                <a:lnTo>
                  <a:pt x="165370" y="831"/>
                </a:lnTo>
                <a:lnTo>
                  <a:pt x="165196" y="850"/>
                </a:lnTo>
                <a:lnTo>
                  <a:pt x="165023" y="888"/>
                </a:lnTo>
                <a:lnTo>
                  <a:pt x="164675" y="985"/>
                </a:lnTo>
                <a:lnTo>
                  <a:pt x="164308" y="1120"/>
                </a:lnTo>
                <a:lnTo>
                  <a:pt x="163961" y="1274"/>
                </a:lnTo>
                <a:lnTo>
                  <a:pt x="163614" y="1429"/>
                </a:lnTo>
                <a:lnTo>
                  <a:pt x="163247" y="1564"/>
                </a:lnTo>
                <a:lnTo>
                  <a:pt x="162880" y="1660"/>
                </a:lnTo>
                <a:lnTo>
                  <a:pt x="162687" y="1699"/>
                </a:lnTo>
                <a:lnTo>
                  <a:pt x="162494" y="1718"/>
                </a:lnTo>
                <a:lnTo>
                  <a:pt x="162320" y="1718"/>
                </a:lnTo>
                <a:lnTo>
                  <a:pt x="162147" y="1699"/>
                </a:lnTo>
                <a:lnTo>
                  <a:pt x="161954" y="1680"/>
                </a:lnTo>
                <a:lnTo>
                  <a:pt x="161761" y="1622"/>
                </a:lnTo>
                <a:lnTo>
                  <a:pt x="161394" y="1506"/>
                </a:lnTo>
                <a:lnTo>
                  <a:pt x="161008" y="1371"/>
                </a:lnTo>
                <a:lnTo>
                  <a:pt x="160622" y="1236"/>
                </a:lnTo>
                <a:lnTo>
                  <a:pt x="160217" y="1120"/>
                </a:lnTo>
                <a:lnTo>
                  <a:pt x="160024" y="1081"/>
                </a:lnTo>
                <a:lnTo>
                  <a:pt x="159831" y="1043"/>
                </a:lnTo>
                <a:lnTo>
                  <a:pt x="159638" y="1024"/>
                </a:lnTo>
                <a:lnTo>
                  <a:pt x="159271" y="1024"/>
                </a:lnTo>
                <a:lnTo>
                  <a:pt x="159097" y="1004"/>
                </a:lnTo>
                <a:lnTo>
                  <a:pt x="158904" y="946"/>
                </a:lnTo>
                <a:lnTo>
                  <a:pt x="158711" y="888"/>
                </a:lnTo>
                <a:lnTo>
                  <a:pt x="158325" y="715"/>
                </a:lnTo>
                <a:lnTo>
                  <a:pt x="157939" y="502"/>
                </a:lnTo>
                <a:lnTo>
                  <a:pt x="157534" y="309"/>
                </a:lnTo>
                <a:lnTo>
                  <a:pt x="157148" y="136"/>
                </a:lnTo>
                <a:lnTo>
                  <a:pt x="156936" y="78"/>
                </a:lnTo>
                <a:lnTo>
                  <a:pt x="156743" y="20"/>
                </a:lnTo>
                <a:lnTo>
                  <a:pt x="156550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51" name="Google Shape;3751;p15"/>
          <p:cNvGrpSpPr/>
          <p:nvPr/>
        </p:nvGrpSpPr>
        <p:grpSpPr>
          <a:xfrm rot="10800000">
            <a:off x="-3298032" y="-1443141"/>
            <a:ext cx="6100976" cy="3234435"/>
            <a:chOff x="3939550" y="4143175"/>
            <a:chExt cx="2329150" cy="1234800"/>
          </a:xfrm>
        </p:grpSpPr>
        <p:sp>
          <p:nvSpPr>
            <p:cNvPr id="3752" name="Google Shape;3752;p15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extrusionOk="0">
                  <a:moveTo>
                    <a:pt x="17506" y="0"/>
                  </a:move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15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fill="none" extrusionOk="0">
                  <a:moveTo>
                    <a:pt x="17506" y="0"/>
                  </a:moveTo>
                  <a:lnTo>
                    <a:pt x="17506" y="0"/>
                  </a:ln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276" y="3455"/>
                  </a:lnTo>
                  <a:lnTo>
                    <a:pt x="12276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888" y="9728"/>
                  </a:lnTo>
                  <a:lnTo>
                    <a:pt x="888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873" y="19321"/>
                  </a:lnTo>
                  <a:lnTo>
                    <a:pt x="1892" y="19321"/>
                  </a:lnTo>
                  <a:lnTo>
                    <a:pt x="1892" y="19321"/>
                  </a:lnTo>
                  <a:lnTo>
                    <a:pt x="1911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643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444" y="6215"/>
                  </a:lnTo>
                  <a:lnTo>
                    <a:pt x="21444" y="6215"/>
                  </a:lnTo>
                  <a:lnTo>
                    <a:pt x="21174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15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extrusionOk="0">
                  <a:moveTo>
                    <a:pt x="6350" y="1"/>
                  </a:move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15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fill="none" extrusionOk="0">
                  <a:moveTo>
                    <a:pt x="6563" y="1"/>
                  </a:moveTo>
                  <a:lnTo>
                    <a:pt x="6563" y="1"/>
                  </a:lnTo>
                  <a:lnTo>
                    <a:pt x="6563" y="1"/>
                  </a:lnTo>
                  <a:lnTo>
                    <a:pt x="6563" y="1"/>
                  </a:lnTo>
                  <a:lnTo>
                    <a:pt x="6350" y="1"/>
                  </a:ln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1851" y="4691"/>
                  </a:lnTo>
                  <a:lnTo>
                    <a:pt x="11851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lnTo>
                    <a:pt x="6582" y="1"/>
                  </a:lnTo>
                  <a:lnTo>
                    <a:pt x="6582" y="1"/>
                  </a:lnTo>
                  <a:lnTo>
                    <a:pt x="656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15"/>
            <p:cNvSpPr/>
            <p:nvPr/>
          </p:nvSpPr>
          <p:spPr>
            <a:xfrm>
              <a:off x="3988750" y="4846200"/>
              <a:ext cx="390200" cy="444925"/>
            </a:xfrm>
            <a:custGeom>
              <a:avLst/>
              <a:gdLst/>
              <a:ahLst/>
              <a:cxnLst/>
              <a:rect l="l" t="t" r="r" b="b"/>
              <a:pathLst>
                <a:path w="15608" h="17797" extrusionOk="0">
                  <a:moveTo>
                    <a:pt x="11369" y="1"/>
                  </a:move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607" y="7385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15"/>
            <p:cNvSpPr/>
            <p:nvPr/>
          </p:nvSpPr>
          <p:spPr>
            <a:xfrm>
              <a:off x="3988750" y="4846200"/>
              <a:ext cx="390400" cy="444925"/>
            </a:xfrm>
            <a:custGeom>
              <a:avLst/>
              <a:gdLst/>
              <a:ahLst/>
              <a:cxnLst/>
              <a:rect l="l" t="t" r="r" b="b"/>
              <a:pathLst>
                <a:path w="15616" h="17797" fill="none" extrusionOk="0">
                  <a:moveTo>
                    <a:pt x="11369" y="1"/>
                  </a:moveTo>
                  <a:lnTo>
                    <a:pt x="11369" y="1"/>
                  </a:ln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614" y="15712"/>
                  </a:lnTo>
                  <a:lnTo>
                    <a:pt x="4614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832" y="11678"/>
                  </a:lnTo>
                  <a:lnTo>
                    <a:pt x="11832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lnTo>
                    <a:pt x="113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15"/>
            <p:cNvSpPr/>
            <p:nvPr/>
          </p:nvSpPr>
          <p:spPr>
            <a:xfrm>
              <a:off x="4062600" y="5238975"/>
              <a:ext cx="101825" cy="52150"/>
            </a:xfrm>
            <a:custGeom>
              <a:avLst/>
              <a:gdLst/>
              <a:ahLst/>
              <a:cxnLst/>
              <a:rect l="l" t="t" r="r" b="b"/>
              <a:pathLst>
                <a:path w="4073" h="2086" extrusionOk="0">
                  <a:moveTo>
                    <a:pt x="4053" y="2047"/>
                  </a:moveTo>
                  <a:lnTo>
                    <a:pt x="4053" y="2047"/>
                  </a:lnTo>
                  <a:lnTo>
                    <a:pt x="4072" y="2085"/>
                  </a:lnTo>
                  <a:lnTo>
                    <a:pt x="4072" y="2085"/>
                  </a:lnTo>
                  <a:lnTo>
                    <a:pt x="4053" y="2047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641" y="1"/>
                  </a:lnTo>
                  <a:lnTo>
                    <a:pt x="1660" y="1"/>
                  </a:lnTo>
                  <a:lnTo>
                    <a:pt x="1660" y="1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15"/>
            <p:cNvSpPr/>
            <p:nvPr/>
          </p:nvSpPr>
          <p:spPr>
            <a:xfrm>
              <a:off x="4163925" y="5290125"/>
              <a:ext cx="500" cy="1000"/>
            </a:xfrm>
            <a:custGeom>
              <a:avLst/>
              <a:gdLst/>
              <a:ahLst/>
              <a:cxnLst/>
              <a:rect l="l" t="t" r="r" b="b"/>
              <a:pathLst>
                <a:path w="20" h="4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15"/>
            <p:cNvSpPr/>
            <p:nvPr/>
          </p:nvSpPr>
          <p:spPr>
            <a:xfrm>
              <a:off x="4062600" y="5238975"/>
              <a:ext cx="41025" cy="16925"/>
            </a:xfrm>
            <a:custGeom>
              <a:avLst/>
              <a:gdLst/>
              <a:ahLst/>
              <a:cxnLst/>
              <a:rect l="l" t="t" r="r" b="b"/>
              <a:pathLst>
                <a:path w="1641" h="677" fill="none" extrusionOk="0"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15"/>
            <p:cNvSpPr/>
            <p:nvPr/>
          </p:nvSpPr>
          <p:spPr>
            <a:xfrm>
              <a:off x="4103600" y="52389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15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extrusionOk="0">
                  <a:moveTo>
                    <a:pt x="12025" y="0"/>
                  </a:move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15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fill="none" extrusionOk="0">
                  <a:moveTo>
                    <a:pt x="12237" y="0"/>
                  </a:moveTo>
                  <a:lnTo>
                    <a:pt x="12237" y="0"/>
                  </a:lnTo>
                  <a:lnTo>
                    <a:pt x="12025" y="0"/>
                  </a:ln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7200" y="2741"/>
                  </a:lnTo>
                  <a:lnTo>
                    <a:pt x="7200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3610" y="12179"/>
                  </a:lnTo>
                  <a:lnTo>
                    <a:pt x="3610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103" y="14727"/>
                  </a:lnTo>
                  <a:lnTo>
                    <a:pt x="7103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lnTo>
                    <a:pt x="1223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15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extrusionOk="0">
                  <a:moveTo>
                    <a:pt x="26906" y="1"/>
                  </a:move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48" y="16495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15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fill="none" extrusionOk="0">
                  <a:moveTo>
                    <a:pt x="26925" y="1"/>
                  </a:moveTo>
                  <a:lnTo>
                    <a:pt x="26925" y="1"/>
                  </a:lnTo>
                  <a:lnTo>
                    <a:pt x="26906" y="1"/>
                  </a:lnTo>
                  <a:lnTo>
                    <a:pt x="26906" y="1"/>
                  </a:ln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802" y="310"/>
                  </a:lnTo>
                  <a:lnTo>
                    <a:pt x="24783" y="310"/>
                  </a:lnTo>
                  <a:lnTo>
                    <a:pt x="24783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01" y="4556"/>
                  </a:lnTo>
                  <a:lnTo>
                    <a:pt x="14901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446" y="7779"/>
                  </a:lnTo>
                  <a:lnTo>
                    <a:pt x="11408" y="7779"/>
                  </a:lnTo>
                  <a:lnTo>
                    <a:pt x="11408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173" y="20788"/>
                  </a:lnTo>
                  <a:lnTo>
                    <a:pt x="5173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224" y="29512"/>
                  </a:lnTo>
                  <a:lnTo>
                    <a:pt x="3224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29975" y="15268"/>
                  </a:lnTo>
                  <a:lnTo>
                    <a:pt x="29975" y="15268"/>
                  </a:lnTo>
                  <a:lnTo>
                    <a:pt x="30226" y="15268"/>
                  </a:lnTo>
                  <a:lnTo>
                    <a:pt x="30322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lnTo>
                    <a:pt x="26925" y="1"/>
                  </a:lnTo>
                  <a:lnTo>
                    <a:pt x="269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15"/>
            <p:cNvSpPr/>
            <p:nvPr/>
          </p:nvSpPr>
          <p:spPr>
            <a:xfrm>
              <a:off x="4774300" y="4618450"/>
              <a:ext cx="127900" cy="14025"/>
            </a:xfrm>
            <a:custGeom>
              <a:avLst/>
              <a:gdLst/>
              <a:ahLst/>
              <a:cxnLst/>
              <a:rect l="l" t="t" r="r" b="b"/>
              <a:pathLst>
                <a:path w="5116" h="561" extrusionOk="0">
                  <a:moveTo>
                    <a:pt x="5116" y="560"/>
                  </a:moveTo>
                  <a:lnTo>
                    <a:pt x="5116" y="560"/>
                  </a:lnTo>
                  <a:lnTo>
                    <a:pt x="5116" y="560"/>
                  </a:lnTo>
                  <a:lnTo>
                    <a:pt x="5116" y="560"/>
                  </a:lnTo>
                  <a:close/>
                  <a:moveTo>
                    <a:pt x="5077" y="541"/>
                  </a:moveTo>
                  <a:lnTo>
                    <a:pt x="5077" y="541"/>
                  </a:lnTo>
                  <a:lnTo>
                    <a:pt x="5096" y="541"/>
                  </a:lnTo>
                  <a:lnTo>
                    <a:pt x="5096" y="541"/>
                  </a:lnTo>
                  <a:lnTo>
                    <a:pt x="5077" y="541"/>
                  </a:lnTo>
                  <a:close/>
                  <a:moveTo>
                    <a:pt x="20" y="310"/>
                  </a:moveTo>
                  <a:lnTo>
                    <a:pt x="20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20" y="310"/>
                  </a:lnTo>
                  <a:close/>
                  <a:moveTo>
                    <a:pt x="2143" y="1"/>
                  </a:moveTo>
                  <a:lnTo>
                    <a:pt x="2143" y="1"/>
                  </a:lnTo>
                  <a:lnTo>
                    <a:pt x="1603" y="20"/>
                  </a:lnTo>
                  <a:lnTo>
                    <a:pt x="1082" y="78"/>
                  </a:lnTo>
                  <a:lnTo>
                    <a:pt x="541" y="174"/>
                  </a:lnTo>
                  <a:lnTo>
                    <a:pt x="39" y="310"/>
                  </a:lnTo>
                  <a:lnTo>
                    <a:pt x="39" y="310"/>
                  </a:lnTo>
                  <a:lnTo>
                    <a:pt x="541" y="174"/>
                  </a:lnTo>
                  <a:lnTo>
                    <a:pt x="1082" y="78"/>
                  </a:lnTo>
                  <a:lnTo>
                    <a:pt x="1603" y="20"/>
                  </a:lnTo>
                  <a:lnTo>
                    <a:pt x="2143" y="1"/>
                  </a:lnTo>
                  <a:close/>
                  <a:moveTo>
                    <a:pt x="2162" y="1"/>
                  </a:move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15"/>
            <p:cNvSpPr/>
            <p:nvPr/>
          </p:nvSpPr>
          <p:spPr>
            <a:xfrm>
              <a:off x="4902175" y="463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15"/>
            <p:cNvSpPr/>
            <p:nvPr/>
          </p:nvSpPr>
          <p:spPr>
            <a:xfrm>
              <a:off x="4901200" y="46319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15"/>
            <p:cNvSpPr/>
            <p:nvPr/>
          </p:nvSpPr>
          <p:spPr>
            <a:xfrm>
              <a:off x="4774300" y="46261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15"/>
            <p:cNvSpPr/>
            <p:nvPr/>
          </p:nvSpPr>
          <p:spPr>
            <a:xfrm>
              <a:off x="4775275" y="4618450"/>
              <a:ext cx="52625" cy="7750"/>
            </a:xfrm>
            <a:custGeom>
              <a:avLst/>
              <a:gdLst/>
              <a:ahLst/>
              <a:cxnLst/>
              <a:rect l="l" t="t" r="r" b="b"/>
              <a:pathLst>
                <a:path w="2105" h="310" fill="none" extrusionOk="0">
                  <a:moveTo>
                    <a:pt x="2104" y="1"/>
                  </a:moveTo>
                  <a:lnTo>
                    <a:pt x="2104" y="1"/>
                  </a:lnTo>
                  <a:lnTo>
                    <a:pt x="1564" y="20"/>
                  </a:lnTo>
                  <a:lnTo>
                    <a:pt x="1043" y="78"/>
                  </a:lnTo>
                  <a:lnTo>
                    <a:pt x="502" y="174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502" y="174"/>
                  </a:lnTo>
                  <a:lnTo>
                    <a:pt x="1043" y="78"/>
                  </a:lnTo>
                  <a:lnTo>
                    <a:pt x="1564" y="20"/>
                  </a:lnTo>
                  <a:lnTo>
                    <a:pt x="210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15"/>
            <p:cNvSpPr/>
            <p:nvPr/>
          </p:nvSpPr>
          <p:spPr>
            <a:xfrm>
              <a:off x="4828350" y="46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15"/>
            <p:cNvSpPr/>
            <p:nvPr/>
          </p:nvSpPr>
          <p:spPr>
            <a:xfrm>
              <a:off x="4155225" y="5356225"/>
              <a:ext cx="86400" cy="21750"/>
            </a:xfrm>
            <a:custGeom>
              <a:avLst/>
              <a:gdLst/>
              <a:ahLst/>
              <a:cxnLst/>
              <a:rect l="l" t="t" r="r" b="b"/>
              <a:pathLst>
                <a:path w="3456" h="870" extrusionOk="0">
                  <a:moveTo>
                    <a:pt x="3456" y="1"/>
                  </a:move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close/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  <a:close/>
                  <a:moveTo>
                    <a:pt x="3321" y="1"/>
                  </a:moveTo>
                  <a:lnTo>
                    <a:pt x="3321" y="1"/>
                  </a:lnTo>
                  <a:lnTo>
                    <a:pt x="3321" y="1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15"/>
            <p:cNvSpPr/>
            <p:nvPr/>
          </p:nvSpPr>
          <p:spPr>
            <a:xfrm>
              <a:off x="4241600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15"/>
            <p:cNvSpPr/>
            <p:nvPr/>
          </p:nvSpPr>
          <p:spPr>
            <a:xfrm>
              <a:off x="4155225" y="5356225"/>
              <a:ext cx="80625" cy="21750"/>
            </a:xfrm>
            <a:custGeom>
              <a:avLst/>
              <a:gdLst/>
              <a:ahLst/>
              <a:cxnLst/>
              <a:rect l="l" t="t" r="r" b="b"/>
              <a:pathLst>
                <a:path w="3225" h="870" fill="none" extrusionOk="0"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15"/>
            <p:cNvSpPr/>
            <p:nvPr/>
          </p:nvSpPr>
          <p:spPr>
            <a:xfrm>
              <a:off x="4238225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15"/>
            <p:cNvSpPr/>
            <p:nvPr/>
          </p:nvSpPr>
          <p:spPr>
            <a:xfrm>
              <a:off x="4297575" y="5011225"/>
              <a:ext cx="12575" cy="3900"/>
            </a:xfrm>
            <a:custGeom>
              <a:avLst/>
              <a:gdLst/>
              <a:ahLst/>
              <a:cxnLst/>
              <a:rect l="l" t="t" r="r" b="b"/>
              <a:pathLst>
                <a:path w="503" h="156" extrusionOk="0">
                  <a:moveTo>
                    <a:pt x="502" y="1"/>
                  </a:moveTo>
                  <a:lnTo>
                    <a:pt x="251" y="59"/>
                  </a:lnTo>
                  <a:lnTo>
                    <a:pt x="1" y="155"/>
                  </a:lnTo>
                  <a:lnTo>
                    <a:pt x="251" y="78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15"/>
            <p:cNvSpPr/>
            <p:nvPr/>
          </p:nvSpPr>
          <p:spPr>
            <a:xfrm>
              <a:off x="42942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15"/>
            <p:cNvSpPr/>
            <p:nvPr/>
          </p:nvSpPr>
          <p:spPr>
            <a:xfrm>
              <a:off x="4156675" y="5138125"/>
              <a:ext cx="126925" cy="101850"/>
            </a:xfrm>
            <a:custGeom>
              <a:avLst/>
              <a:gdLst/>
              <a:ahLst/>
              <a:cxnLst/>
              <a:rect l="l" t="t" r="r" b="b"/>
              <a:pathLst>
                <a:path w="5077" h="4074" fill="none" extrusionOk="0">
                  <a:moveTo>
                    <a:pt x="5077" y="1"/>
                  </a:moveTo>
                  <a:lnTo>
                    <a:pt x="5077" y="1"/>
                  </a:lnTo>
                  <a:lnTo>
                    <a:pt x="4807" y="1"/>
                  </a:lnTo>
                  <a:lnTo>
                    <a:pt x="4498" y="20"/>
                  </a:lnTo>
                  <a:lnTo>
                    <a:pt x="4131" y="59"/>
                  </a:lnTo>
                  <a:lnTo>
                    <a:pt x="3745" y="117"/>
                  </a:lnTo>
                  <a:lnTo>
                    <a:pt x="3340" y="194"/>
                  </a:lnTo>
                  <a:lnTo>
                    <a:pt x="2915" y="310"/>
                  </a:lnTo>
                  <a:lnTo>
                    <a:pt x="2471" y="464"/>
                  </a:lnTo>
                  <a:lnTo>
                    <a:pt x="2066" y="638"/>
                  </a:lnTo>
                  <a:lnTo>
                    <a:pt x="1854" y="754"/>
                  </a:lnTo>
                  <a:lnTo>
                    <a:pt x="1661" y="869"/>
                  </a:lnTo>
                  <a:lnTo>
                    <a:pt x="1468" y="1004"/>
                  </a:lnTo>
                  <a:lnTo>
                    <a:pt x="1275" y="1159"/>
                  </a:lnTo>
                  <a:lnTo>
                    <a:pt x="1101" y="1313"/>
                  </a:lnTo>
                  <a:lnTo>
                    <a:pt x="927" y="1487"/>
                  </a:lnTo>
                  <a:lnTo>
                    <a:pt x="773" y="1680"/>
                  </a:lnTo>
                  <a:lnTo>
                    <a:pt x="618" y="1873"/>
                  </a:lnTo>
                  <a:lnTo>
                    <a:pt x="483" y="2085"/>
                  </a:lnTo>
                  <a:lnTo>
                    <a:pt x="367" y="2317"/>
                  </a:lnTo>
                  <a:lnTo>
                    <a:pt x="252" y="2568"/>
                  </a:lnTo>
                  <a:lnTo>
                    <a:pt x="174" y="2838"/>
                  </a:lnTo>
                  <a:lnTo>
                    <a:pt x="97" y="3108"/>
                  </a:lnTo>
                  <a:lnTo>
                    <a:pt x="39" y="3417"/>
                  </a:lnTo>
                  <a:lnTo>
                    <a:pt x="20" y="3726"/>
                  </a:lnTo>
                  <a:lnTo>
                    <a:pt x="1" y="4073"/>
                  </a:lnTo>
                  <a:lnTo>
                    <a:pt x="1" y="4073"/>
                  </a:lnTo>
                  <a:lnTo>
                    <a:pt x="20" y="3726"/>
                  </a:lnTo>
                  <a:lnTo>
                    <a:pt x="39" y="3417"/>
                  </a:lnTo>
                  <a:lnTo>
                    <a:pt x="97" y="3108"/>
                  </a:lnTo>
                  <a:lnTo>
                    <a:pt x="174" y="2838"/>
                  </a:lnTo>
                  <a:lnTo>
                    <a:pt x="252" y="2568"/>
                  </a:lnTo>
                  <a:lnTo>
                    <a:pt x="367" y="2317"/>
                  </a:lnTo>
                  <a:lnTo>
                    <a:pt x="483" y="2085"/>
                  </a:lnTo>
                  <a:lnTo>
                    <a:pt x="618" y="1873"/>
                  </a:lnTo>
                  <a:lnTo>
                    <a:pt x="773" y="1680"/>
                  </a:lnTo>
                  <a:lnTo>
                    <a:pt x="927" y="1487"/>
                  </a:lnTo>
                  <a:lnTo>
                    <a:pt x="1101" y="1313"/>
                  </a:lnTo>
                  <a:lnTo>
                    <a:pt x="1275" y="1159"/>
                  </a:lnTo>
                  <a:lnTo>
                    <a:pt x="1468" y="1004"/>
                  </a:lnTo>
                  <a:lnTo>
                    <a:pt x="1661" y="869"/>
                  </a:lnTo>
                  <a:lnTo>
                    <a:pt x="1854" y="754"/>
                  </a:lnTo>
                  <a:lnTo>
                    <a:pt x="2066" y="638"/>
                  </a:lnTo>
                  <a:lnTo>
                    <a:pt x="2471" y="464"/>
                  </a:lnTo>
                  <a:lnTo>
                    <a:pt x="2915" y="310"/>
                  </a:lnTo>
                  <a:lnTo>
                    <a:pt x="3340" y="194"/>
                  </a:lnTo>
                  <a:lnTo>
                    <a:pt x="3745" y="117"/>
                  </a:lnTo>
                  <a:lnTo>
                    <a:pt x="4131" y="59"/>
                  </a:lnTo>
                  <a:lnTo>
                    <a:pt x="4498" y="20"/>
                  </a:lnTo>
                  <a:lnTo>
                    <a:pt x="4807" y="1"/>
                  </a:lnTo>
                  <a:lnTo>
                    <a:pt x="50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15"/>
            <p:cNvSpPr/>
            <p:nvPr/>
          </p:nvSpPr>
          <p:spPr>
            <a:xfrm>
              <a:off x="4283575" y="51381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15"/>
            <p:cNvSpPr/>
            <p:nvPr/>
          </p:nvSpPr>
          <p:spPr>
            <a:xfrm>
              <a:off x="42860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15"/>
            <p:cNvSpPr/>
            <p:nvPr/>
          </p:nvSpPr>
          <p:spPr>
            <a:xfrm>
              <a:off x="4379125" y="503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15"/>
            <p:cNvSpPr/>
            <p:nvPr/>
          </p:nvSpPr>
          <p:spPr>
            <a:xfrm>
              <a:off x="4378650" y="503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15"/>
            <p:cNvSpPr/>
            <p:nvPr/>
          </p:nvSpPr>
          <p:spPr>
            <a:xfrm>
              <a:off x="4258975" y="5010275"/>
              <a:ext cx="63225" cy="60800"/>
            </a:xfrm>
            <a:custGeom>
              <a:avLst/>
              <a:gdLst/>
              <a:ahLst/>
              <a:cxnLst/>
              <a:rect l="l" t="t" r="r" b="b"/>
              <a:pathLst>
                <a:path w="2529" h="2432" fill="none" extrusionOk="0">
                  <a:moveTo>
                    <a:pt x="2529" y="0"/>
                  </a:moveTo>
                  <a:lnTo>
                    <a:pt x="2529" y="0"/>
                  </a:lnTo>
                  <a:lnTo>
                    <a:pt x="2278" y="19"/>
                  </a:lnTo>
                  <a:lnTo>
                    <a:pt x="2046" y="39"/>
                  </a:lnTo>
                  <a:lnTo>
                    <a:pt x="1795" y="97"/>
                  </a:lnTo>
                  <a:lnTo>
                    <a:pt x="1545" y="193"/>
                  </a:lnTo>
                  <a:lnTo>
                    <a:pt x="1313" y="328"/>
                  </a:lnTo>
                  <a:lnTo>
                    <a:pt x="1081" y="483"/>
                  </a:lnTo>
                  <a:lnTo>
                    <a:pt x="850" y="676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464" y="1100"/>
                  </a:lnTo>
                  <a:lnTo>
                    <a:pt x="329" y="1293"/>
                  </a:lnTo>
                  <a:lnTo>
                    <a:pt x="232" y="1486"/>
                  </a:lnTo>
                  <a:lnTo>
                    <a:pt x="155" y="1679"/>
                  </a:lnTo>
                  <a:lnTo>
                    <a:pt x="78" y="1872"/>
                  </a:lnTo>
                  <a:lnTo>
                    <a:pt x="39" y="2065"/>
                  </a:lnTo>
                  <a:lnTo>
                    <a:pt x="20" y="2239"/>
                  </a:lnTo>
                  <a:lnTo>
                    <a:pt x="0" y="2432"/>
                  </a:lnTo>
                  <a:lnTo>
                    <a:pt x="0" y="2432"/>
                  </a:lnTo>
                  <a:lnTo>
                    <a:pt x="20" y="2239"/>
                  </a:lnTo>
                  <a:lnTo>
                    <a:pt x="39" y="2065"/>
                  </a:lnTo>
                  <a:lnTo>
                    <a:pt x="78" y="1872"/>
                  </a:lnTo>
                  <a:lnTo>
                    <a:pt x="155" y="1679"/>
                  </a:lnTo>
                  <a:lnTo>
                    <a:pt x="232" y="1486"/>
                  </a:lnTo>
                  <a:lnTo>
                    <a:pt x="329" y="1293"/>
                  </a:lnTo>
                  <a:lnTo>
                    <a:pt x="464" y="1100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850" y="676"/>
                  </a:lnTo>
                  <a:lnTo>
                    <a:pt x="1081" y="483"/>
                  </a:lnTo>
                  <a:lnTo>
                    <a:pt x="1313" y="328"/>
                  </a:lnTo>
                  <a:lnTo>
                    <a:pt x="1545" y="193"/>
                  </a:lnTo>
                  <a:lnTo>
                    <a:pt x="1795" y="116"/>
                  </a:lnTo>
                  <a:lnTo>
                    <a:pt x="2046" y="39"/>
                  </a:lnTo>
                  <a:lnTo>
                    <a:pt x="2278" y="19"/>
                  </a:lnTo>
                  <a:lnTo>
                    <a:pt x="252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15"/>
            <p:cNvSpPr/>
            <p:nvPr/>
          </p:nvSpPr>
          <p:spPr>
            <a:xfrm>
              <a:off x="4322175" y="501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15"/>
            <p:cNvSpPr/>
            <p:nvPr/>
          </p:nvSpPr>
          <p:spPr>
            <a:xfrm>
              <a:off x="4350650" y="4919550"/>
              <a:ext cx="14975" cy="50700"/>
            </a:xfrm>
            <a:custGeom>
              <a:avLst/>
              <a:gdLst/>
              <a:ahLst/>
              <a:cxnLst/>
              <a:rect l="l" t="t" r="r" b="b"/>
              <a:pathLst>
                <a:path w="599" h="2028" fill="none" extrusionOk="0">
                  <a:moveTo>
                    <a:pt x="599" y="0"/>
                  </a:moveTo>
                  <a:lnTo>
                    <a:pt x="599" y="0"/>
                  </a:lnTo>
                  <a:lnTo>
                    <a:pt x="502" y="155"/>
                  </a:lnTo>
                  <a:lnTo>
                    <a:pt x="406" y="348"/>
                  </a:lnTo>
                  <a:lnTo>
                    <a:pt x="290" y="579"/>
                  </a:lnTo>
                  <a:lnTo>
                    <a:pt x="194" y="888"/>
                  </a:lnTo>
                  <a:lnTo>
                    <a:pt x="97" y="1236"/>
                  </a:lnTo>
                  <a:lnTo>
                    <a:pt x="20" y="1602"/>
                  </a:lnTo>
                  <a:lnTo>
                    <a:pt x="1" y="1815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15"/>
                  </a:lnTo>
                  <a:lnTo>
                    <a:pt x="20" y="1602"/>
                  </a:lnTo>
                  <a:lnTo>
                    <a:pt x="97" y="1236"/>
                  </a:lnTo>
                  <a:lnTo>
                    <a:pt x="194" y="888"/>
                  </a:lnTo>
                  <a:lnTo>
                    <a:pt x="290" y="579"/>
                  </a:lnTo>
                  <a:lnTo>
                    <a:pt x="406" y="348"/>
                  </a:lnTo>
                  <a:lnTo>
                    <a:pt x="502" y="155"/>
                  </a:lnTo>
                  <a:lnTo>
                    <a:pt x="599" y="0"/>
                  </a:lnTo>
                  <a:lnTo>
                    <a:pt x="59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15"/>
            <p:cNvSpPr/>
            <p:nvPr/>
          </p:nvSpPr>
          <p:spPr>
            <a:xfrm>
              <a:off x="4471775" y="4626175"/>
              <a:ext cx="302550" cy="127400"/>
            </a:xfrm>
            <a:custGeom>
              <a:avLst/>
              <a:gdLst/>
              <a:ahLst/>
              <a:cxnLst/>
              <a:rect l="l" t="t" r="r" b="b"/>
              <a:pathLst>
                <a:path w="12102" h="5096" extrusionOk="0">
                  <a:moveTo>
                    <a:pt x="0" y="5096"/>
                  </a:move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close/>
                  <a:moveTo>
                    <a:pt x="3822" y="4536"/>
                  </a:move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close/>
                  <a:moveTo>
                    <a:pt x="2239" y="4247"/>
                  </a:moveTo>
                  <a:lnTo>
                    <a:pt x="2239" y="4247"/>
                  </a:lnTo>
                  <a:lnTo>
                    <a:pt x="1988" y="4247"/>
                  </a:lnTo>
                  <a:lnTo>
                    <a:pt x="1699" y="4285"/>
                  </a:lnTo>
                  <a:lnTo>
                    <a:pt x="1428" y="4324"/>
                  </a:lnTo>
                  <a:lnTo>
                    <a:pt x="1139" y="4420"/>
                  </a:lnTo>
                  <a:lnTo>
                    <a:pt x="849" y="4517"/>
                  </a:lnTo>
                  <a:lnTo>
                    <a:pt x="560" y="4671"/>
                  </a:lnTo>
                  <a:lnTo>
                    <a:pt x="290" y="4845"/>
                  </a:lnTo>
                  <a:lnTo>
                    <a:pt x="19" y="5077"/>
                  </a:lnTo>
                  <a:lnTo>
                    <a:pt x="19" y="5077"/>
                  </a:lnTo>
                  <a:lnTo>
                    <a:pt x="290" y="4845"/>
                  </a:lnTo>
                  <a:lnTo>
                    <a:pt x="560" y="4671"/>
                  </a:lnTo>
                  <a:lnTo>
                    <a:pt x="849" y="4517"/>
                  </a:lnTo>
                  <a:lnTo>
                    <a:pt x="1139" y="4420"/>
                  </a:lnTo>
                  <a:lnTo>
                    <a:pt x="1428" y="4324"/>
                  </a:lnTo>
                  <a:lnTo>
                    <a:pt x="1699" y="4285"/>
                  </a:lnTo>
                  <a:lnTo>
                    <a:pt x="1988" y="4247"/>
                  </a:lnTo>
                  <a:lnTo>
                    <a:pt x="2239" y="4247"/>
                  </a:lnTo>
                  <a:close/>
                  <a:moveTo>
                    <a:pt x="2258" y="4247"/>
                  </a:move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close/>
                  <a:moveTo>
                    <a:pt x="5346" y="1564"/>
                  </a:moveTo>
                  <a:lnTo>
                    <a:pt x="5346" y="1564"/>
                  </a:lnTo>
                  <a:lnTo>
                    <a:pt x="5346" y="1564"/>
                  </a:lnTo>
                  <a:lnTo>
                    <a:pt x="5096" y="1680"/>
                  </a:lnTo>
                  <a:lnTo>
                    <a:pt x="4864" y="1815"/>
                  </a:lnTo>
                  <a:lnTo>
                    <a:pt x="4671" y="1931"/>
                  </a:lnTo>
                  <a:lnTo>
                    <a:pt x="4497" y="2066"/>
                  </a:lnTo>
                  <a:lnTo>
                    <a:pt x="4343" y="2220"/>
                  </a:lnTo>
                  <a:lnTo>
                    <a:pt x="4208" y="2355"/>
                  </a:lnTo>
                  <a:lnTo>
                    <a:pt x="4092" y="2490"/>
                  </a:lnTo>
                  <a:lnTo>
                    <a:pt x="3976" y="2645"/>
                  </a:lnTo>
                  <a:lnTo>
                    <a:pt x="3899" y="2780"/>
                  </a:lnTo>
                  <a:lnTo>
                    <a:pt x="3822" y="2915"/>
                  </a:lnTo>
                  <a:lnTo>
                    <a:pt x="3764" y="3069"/>
                  </a:lnTo>
                  <a:lnTo>
                    <a:pt x="3725" y="3204"/>
                  </a:lnTo>
                  <a:lnTo>
                    <a:pt x="3687" y="3475"/>
                  </a:lnTo>
                  <a:lnTo>
                    <a:pt x="3667" y="3706"/>
                  </a:lnTo>
                  <a:lnTo>
                    <a:pt x="3667" y="3706"/>
                  </a:lnTo>
                  <a:lnTo>
                    <a:pt x="3687" y="3475"/>
                  </a:lnTo>
                  <a:lnTo>
                    <a:pt x="3725" y="3204"/>
                  </a:lnTo>
                  <a:lnTo>
                    <a:pt x="3764" y="3069"/>
                  </a:lnTo>
                  <a:lnTo>
                    <a:pt x="3822" y="2915"/>
                  </a:lnTo>
                  <a:lnTo>
                    <a:pt x="3899" y="2780"/>
                  </a:lnTo>
                  <a:lnTo>
                    <a:pt x="3976" y="2645"/>
                  </a:lnTo>
                  <a:lnTo>
                    <a:pt x="4092" y="2490"/>
                  </a:lnTo>
                  <a:lnTo>
                    <a:pt x="4208" y="2355"/>
                  </a:lnTo>
                  <a:lnTo>
                    <a:pt x="4343" y="2220"/>
                  </a:lnTo>
                  <a:lnTo>
                    <a:pt x="4497" y="2066"/>
                  </a:lnTo>
                  <a:lnTo>
                    <a:pt x="4671" y="1931"/>
                  </a:lnTo>
                  <a:lnTo>
                    <a:pt x="4864" y="1815"/>
                  </a:lnTo>
                  <a:lnTo>
                    <a:pt x="5096" y="1680"/>
                  </a:lnTo>
                  <a:lnTo>
                    <a:pt x="5346" y="1564"/>
                  </a:lnTo>
                  <a:lnTo>
                    <a:pt x="5346" y="1564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389" y="1255"/>
                  </a:lnTo>
                  <a:lnTo>
                    <a:pt x="6061" y="1313"/>
                  </a:lnTo>
                  <a:lnTo>
                    <a:pt x="5733" y="1409"/>
                  </a:lnTo>
                  <a:lnTo>
                    <a:pt x="5366" y="1545"/>
                  </a:lnTo>
                  <a:lnTo>
                    <a:pt x="5366" y="1545"/>
                  </a:lnTo>
                  <a:lnTo>
                    <a:pt x="5733" y="1409"/>
                  </a:lnTo>
                  <a:lnTo>
                    <a:pt x="6061" y="1313"/>
                  </a:lnTo>
                  <a:lnTo>
                    <a:pt x="6389" y="1255"/>
                  </a:lnTo>
                  <a:lnTo>
                    <a:pt x="6678" y="1236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678" y="1236"/>
                  </a:lnTo>
                  <a:lnTo>
                    <a:pt x="6698" y="1236"/>
                  </a:lnTo>
                  <a:lnTo>
                    <a:pt x="6698" y="1236"/>
                  </a:lnTo>
                  <a:lnTo>
                    <a:pt x="6678" y="1236"/>
                  </a:lnTo>
                  <a:close/>
                  <a:moveTo>
                    <a:pt x="12102" y="1"/>
                  </a:moveTo>
                  <a:lnTo>
                    <a:pt x="12102" y="1"/>
                  </a:lnTo>
                  <a:lnTo>
                    <a:pt x="12102" y="1"/>
                  </a:lnTo>
                  <a:lnTo>
                    <a:pt x="11851" y="97"/>
                  </a:lnTo>
                  <a:lnTo>
                    <a:pt x="11600" y="194"/>
                  </a:lnTo>
                  <a:lnTo>
                    <a:pt x="11349" y="290"/>
                  </a:lnTo>
                  <a:lnTo>
                    <a:pt x="11117" y="406"/>
                  </a:lnTo>
                  <a:lnTo>
                    <a:pt x="10886" y="541"/>
                  </a:lnTo>
                  <a:lnTo>
                    <a:pt x="10654" y="676"/>
                  </a:lnTo>
                  <a:lnTo>
                    <a:pt x="10461" y="811"/>
                  </a:lnTo>
                  <a:lnTo>
                    <a:pt x="10249" y="985"/>
                  </a:lnTo>
                  <a:lnTo>
                    <a:pt x="10056" y="1139"/>
                  </a:lnTo>
                  <a:lnTo>
                    <a:pt x="9882" y="1313"/>
                  </a:lnTo>
                  <a:lnTo>
                    <a:pt x="9728" y="1506"/>
                  </a:lnTo>
                  <a:lnTo>
                    <a:pt x="9573" y="1718"/>
                  </a:lnTo>
                  <a:lnTo>
                    <a:pt x="9419" y="1911"/>
                  </a:lnTo>
                  <a:lnTo>
                    <a:pt x="9303" y="2143"/>
                  </a:lnTo>
                  <a:lnTo>
                    <a:pt x="9187" y="2375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187" y="2375"/>
                  </a:lnTo>
                  <a:lnTo>
                    <a:pt x="9303" y="2143"/>
                  </a:lnTo>
                  <a:lnTo>
                    <a:pt x="9419" y="1911"/>
                  </a:lnTo>
                  <a:lnTo>
                    <a:pt x="9573" y="1718"/>
                  </a:lnTo>
                  <a:lnTo>
                    <a:pt x="9728" y="1506"/>
                  </a:lnTo>
                  <a:lnTo>
                    <a:pt x="9882" y="1313"/>
                  </a:lnTo>
                  <a:lnTo>
                    <a:pt x="10056" y="1139"/>
                  </a:lnTo>
                  <a:lnTo>
                    <a:pt x="10249" y="985"/>
                  </a:lnTo>
                  <a:lnTo>
                    <a:pt x="10461" y="811"/>
                  </a:lnTo>
                  <a:lnTo>
                    <a:pt x="10654" y="676"/>
                  </a:lnTo>
                  <a:lnTo>
                    <a:pt x="10886" y="541"/>
                  </a:lnTo>
                  <a:lnTo>
                    <a:pt x="11117" y="406"/>
                  </a:lnTo>
                  <a:lnTo>
                    <a:pt x="11349" y="290"/>
                  </a:lnTo>
                  <a:lnTo>
                    <a:pt x="11600" y="194"/>
                  </a:lnTo>
                  <a:lnTo>
                    <a:pt x="11851" y="97"/>
                  </a:lnTo>
                  <a:lnTo>
                    <a:pt x="12102" y="1"/>
                  </a:lnTo>
                  <a:lnTo>
                    <a:pt x="121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15"/>
            <p:cNvSpPr/>
            <p:nvPr/>
          </p:nvSpPr>
          <p:spPr>
            <a:xfrm>
              <a:off x="4471775" y="47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15"/>
            <p:cNvSpPr/>
            <p:nvPr/>
          </p:nvSpPr>
          <p:spPr>
            <a:xfrm>
              <a:off x="4567300" y="473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15"/>
            <p:cNvSpPr/>
            <p:nvPr/>
          </p:nvSpPr>
          <p:spPr>
            <a:xfrm>
              <a:off x="4472250" y="4732325"/>
              <a:ext cx="55525" cy="20775"/>
            </a:xfrm>
            <a:custGeom>
              <a:avLst/>
              <a:gdLst/>
              <a:ahLst/>
              <a:cxnLst/>
              <a:rect l="l" t="t" r="r" b="b"/>
              <a:pathLst>
                <a:path w="2221" h="831" fill="none" extrusionOk="0">
                  <a:moveTo>
                    <a:pt x="2220" y="1"/>
                  </a:moveTo>
                  <a:lnTo>
                    <a:pt x="2220" y="1"/>
                  </a:lnTo>
                  <a:lnTo>
                    <a:pt x="1969" y="1"/>
                  </a:lnTo>
                  <a:lnTo>
                    <a:pt x="1680" y="39"/>
                  </a:lnTo>
                  <a:lnTo>
                    <a:pt x="1409" y="78"/>
                  </a:lnTo>
                  <a:lnTo>
                    <a:pt x="1120" y="174"/>
                  </a:lnTo>
                  <a:lnTo>
                    <a:pt x="830" y="271"/>
                  </a:lnTo>
                  <a:lnTo>
                    <a:pt x="541" y="425"/>
                  </a:lnTo>
                  <a:lnTo>
                    <a:pt x="271" y="599"/>
                  </a:lnTo>
                  <a:lnTo>
                    <a:pt x="0" y="831"/>
                  </a:lnTo>
                  <a:lnTo>
                    <a:pt x="0" y="831"/>
                  </a:lnTo>
                  <a:lnTo>
                    <a:pt x="271" y="599"/>
                  </a:lnTo>
                  <a:lnTo>
                    <a:pt x="541" y="425"/>
                  </a:lnTo>
                  <a:lnTo>
                    <a:pt x="830" y="271"/>
                  </a:lnTo>
                  <a:lnTo>
                    <a:pt x="1120" y="174"/>
                  </a:lnTo>
                  <a:lnTo>
                    <a:pt x="1409" y="78"/>
                  </a:lnTo>
                  <a:lnTo>
                    <a:pt x="1680" y="39"/>
                  </a:lnTo>
                  <a:lnTo>
                    <a:pt x="1969" y="1"/>
                  </a:lnTo>
                  <a:lnTo>
                    <a:pt x="22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15"/>
            <p:cNvSpPr/>
            <p:nvPr/>
          </p:nvSpPr>
          <p:spPr>
            <a:xfrm>
              <a:off x="4528225" y="473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15"/>
            <p:cNvSpPr/>
            <p:nvPr/>
          </p:nvSpPr>
          <p:spPr>
            <a:xfrm>
              <a:off x="4563450" y="4665250"/>
              <a:ext cx="42000" cy="53600"/>
            </a:xfrm>
            <a:custGeom>
              <a:avLst/>
              <a:gdLst/>
              <a:ahLst/>
              <a:cxnLst/>
              <a:rect l="l" t="t" r="r" b="b"/>
              <a:pathLst>
                <a:path w="1680" h="2144" fill="none" extrusionOk="0">
                  <a:moveTo>
                    <a:pt x="1679" y="1"/>
                  </a:moveTo>
                  <a:lnTo>
                    <a:pt x="1679" y="1"/>
                  </a:lnTo>
                  <a:lnTo>
                    <a:pt x="1679" y="1"/>
                  </a:lnTo>
                  <a:lnTo>
                    <a:pt x="1429" y="117"/>
                  </a:lnTo>
                  <a:lnTo>
                    <a:pt x="1197" y="252"/>
                  </a:lnTo>
                  <a:lnTo>
                    <a:pt x="1004" y="368"/>
                  </a:lnTo>
                  <a:lnTo>
                    <a:pt x="830" y="503"/>
                  </a:lnTo>
                  <a:lnTo>
                    <a:pt x="676" y="657"/>
                  </a:lnTo>
                  <a:lnTo>
                    <a:pt x="541" y="792"/>
                  </a:lnTo>
                  <a:lnTo>
                    <a:pt x="425" y="927"/>
                  </a:lnTo>
                  <a:lnTo>
                    <a:pt x="309" y="1082"/>
                  </a:lnTo>
                  <a:lnTo>
                    <a:pt x="232" y="1217"/>
                  </a:lnTo>
                  <a:lnTo>
                    <a:pt x="155" y="1352"/>
                  </a:lnTo>
                  <a:lnTo>
                    <a:pt x="97" y="1506"/>
                  </a:lnTo>
                  <a:lnTo>
                    <a:pt x="58" y="1641"/>
                  </a:lnTo>
                  <a:lnTo>
                    <a:pt x="20" y="1912"/>
                  </a:lnTo>
                  <a:lnTo>
                    <a:pt x="0" y="2143"/>
                  </a:lnTo>
                  <a:lnTo>
                    <a:pt x="0" y="2143"/>
                  </a:lnTo>
                  <a:lnTo>
                    <a:pt x="20" y="1912"/>
                  </a:lnTo>
                  <a:lnTo>
                    <a:pt x="58" y="1641"/>
                  </a:lnTo>
                  <a:lnTo>
                    <a:pt x="97" y="1506"/>
                  </a:lnTo>
                  <a:lnTo>
                    <a:pt x="155" y="1352"/>
                  </a:lnTo>
                  <a:lnTo>
                    <a:pt x="232" y="1217"/>
                  </a:lnTo>
                  <a:lnTo>
                    <a:pt x="309" y="1082"/>
                  </a:lnTo>
                  <a:lnTo>
                    <a:pt x="425" y="927"/>
                  </a:lnTo>
                  <a:lnTo>
                    <a:pt x="541" y="792"/>
                  </a:lnTo>
                  <a:lnTo>
                    <a:pt x="676" y="657"/>
                  </a:lnTo>
                  <a:lnTo>
                    <a:pt x="830" y="503"/>
                  </a:lnTo>
                  <a:lnTo>
                    <a:pt x="1004" y="368"/>
                  </a:lnTo>
                  <a:lnTo>
                    <a:pt x="1197" y="252"/>
                  </a:lnTo>
                  <a:lnTo>
                    <a:pt x="1429" y="117"/>
                  </a:lnTo>
                  <a:lnTo>
                    <a:pt x="1679" y="1"/>
                  </a:lnTo>
                  <a:lnTo>
                    <a:pt x="167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15"/>
            <p:cNvSpPr/>
            <p:nvPr/>
          </p:nvSpPr>
          <p:spPr>
            <a:xfrm>
              <a:off x="4605900" y="4657050"/>
              <a:ext cx="32850" cy="7750"/>
            </a:xfrm>
            <a:custGeom>
              <a:avLst/>
              <a:gdLst/>
              <a:ahLst/>
              <a:cxnLst/>
              <a:rect l="l" t="t" r="r" b="b"/>
              <a:pathLst>
                <a:path w="1314" h="310" fill="none" extrusionOk="0">
                  <a:moveTo>
                    <a:pt x="1313" y="1"/>
                  </a:moveTo>
                  <a:lnTo>
                    <a:pt x="1313" y="1"/>
                  </a:lnTo>
                  <a:lnTo>
                    <a:pt x="1024" y="20"/>
                  </a:lnTo>
                  <a:lnTo>
                    <a:pt x="696" y="78"/>
                  </a:lnTo>
                  <a:lnTo>
                    <a:pt x="368" y="174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368" y="174"/>
                  </a:lnTo>
                  <a:lnTo>
                    <a:pt x="696" y="78"/>
                  </a:lnTo>
                  <a:lnTo>
                    <a:pt x="1024" y="20"/>
                  </a:lnTo>
                  <a:lnTo>
                    <a:pt x="131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15"/>
            <p:cNvSpPr/>
            <p:nvPr/>
          </p:nvSpPr>
          <p:spPr>
            <a:xfrm>
              <a:off x="4638725" y="46570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15"/>
            <p:cNvSpPr/>
            <p:nvPr/>
          </p:nvSpPr>
          <p:spPr>
            <a:xfrm>
              <a:off x="4699025" y="4626175"/>
              <a:ext cx="75300" cy="65175"/>
            </a:xfrm>
            <a:custGeom>
              <a:avLst/>
              <a:gdLst/>
              <a:ahLst/>
              <a:cxnLst/>
              <a:rect l="l" t="t" r="r" b="b"/>
              <a:pathLst>
                <a:path w="3012" h="2607" fill="none" extrusionOk="0">
                  <a:moveTo>
                    <a:pt x="3012" y="1"/>
                  </a:moveTo>
                  <a:lnTo>
                    <a:pt x="3012" y="1"/>
                  </a:lnTo>
                  <a:lnTo>
                    <a:pt x="3012" y="1"/>
                  </a:lnTo>
                  <a:lnTo>
                    <a:pt x="2761" y="97"/>
                  </a:lnTo>
                  <a:lnTo>
                    <a:pt x="2510" y="194"/>
                  </a:lnTo>
                  <a:lnTo>
                    <a:pt x="2259" y="290"/>
                  </a:lnTo>
                  <a:lnTo>
                    <a:pt x="2027" y="406"/>
                  </a:lnTo>
                  <a:lnTo>
                    <a:pt x="1796" y="541"/>
                  </a:lnTo>
                  <a:lnTo>
                    <a:pt x="1564" y="676"/>
                  </a:lnTo>
                  <a:lnTo>
                    <a:pt x="1371" y="811"/>
                  </a:lnTo>
                  <a:lnTo>
                    <a:pt x="1159" y="985"/>
                  </a:lnTo>
                  <a:lnTo>
                    <a:pt x="966" y="1139"/>
                  </a:lnTo>
                  <a:lnTo>
                    <a:pt x="792" y="1313"/>
                  </a:lnTo>
                  <a:lnTo>
                    <a:pt x="638" y="1506"/>
                  </a:lnTo>
                  <a:lnTo>
                    <a:pt x="483" y="1718"/>
                  </a:lnTo>
                  <a:lnTo>
                    <a:pt x="329" y="1911"/>
                  </a:lnTo>
                  <a:lnTo>
                    <a:pt x="213" y="2143"/>
                  </a:lnTo>
                  <a:lnTo>
                    <a:pt x="97" y="2375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97" y="2375"/>
                  </a:lnTo>
                  <a:lnTo>
                    <a:pt x="213" y="2143"/>
                  </a:lnTo>
                  <a:lnTo>
                    <a:pt x="329" y="1911"/>
                  </a:lnTo>
                  <a:lnTo>
                    <a:pt x="483" y="1718"/>
                  </a:lnTo>
                  <a:lnTo>
                    <a:pt x="638" y="1506"/>
                  </a:lnTo>
                  <a:lnTo>
                    <a:pt x="792" y="1313"/>
                  </a:lnTo>
                  <a:lnTo>
                    <a:pt x="966" y="1139"/>
                  </a:lnTo>
                  <a:lnTo>
                    <a:pt x="1159" y="985"/>
                  </a:lnTo>
                  <a:lnTo>
                    <a:pt x="1371" y="811"/>
                  </a:lnTo>
                  <a:lnTo>
                    <a:pt x="1564" y="676"/>
                  </a:lnTo>
                  <a:lnTo>
                    <a:pt x="1796" y="541"/>
                  </a:lnTo>
                  <a:lnTo>
                    <a:pt x="2027" y="406"/>
                  </a:lnTo>
                  <a:lnTo>
                    <a:pt x="2259" y="290"/>
                  </a:lnTo>
                  <a:lnTo>
                    <a:pt x="2510" y="194"/>
                  </a:lnTo>
                  <a:lnTo>
                    <a:pt x="2761" y="97"/>
                  </a:lnTo>
                  <a:lnTo>
                    <a:pt x="3012" y="1"/>
                  </a:lnTo>
                  <a:lnTo>
                    <a:pt x="301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15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extrusionOk="0">
                  <a:moveTo>
                    <a:pt x="19069" y="1"/>
                  </a:move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15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fill="none" extrusionOk="0">
                  <a:moveTo>
                    <a:pt x="19069" y="1"/>
                  </a:moveTo>
                  <a:lnTo>
                    <a:pt x="19069" y="1"/>
                  </a:lnTo>
                  <a:lnTo>
                    <a:pt x="19069" y="1"/>
                  </a:lnTo>
                  <a:lnTo>
                    <a:pt x="19069" y="1"/>
                  </a:ln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633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lnTo>
                    <a:pt x="19089" y="1"/>
                  </a:lnTo>
                  <a:lnTo>
                    <a:pt x="19089" y="1"/>
                  </a:lnTo>
                  <a:lnTo>
                    <a:pt x="190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15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extrusionOk="0">
                  <a:moveTo>
                    <a:pt x="3668" y="0"/>
                  </a:move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15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fill="none" extrusionOk="0">
                  <a:moveTo>
                    <a:pt x="3668" y="0"/>
                  </a:moveTo>
                  <a:lnTo>
                    <a:pt x="3668" y="0"/>
                  </a:ln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15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extrusionOk="0">
                  <a:moveTo>
                    <a:pt x="4072" y="1"/>
                  </a:move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15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fill="none" extrusionOk="0"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15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extrusionOk="0">
                  <a:moveTo>
                    <a:pt x="14747" y="1"/>
                  </a:move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15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fill="none" extrusionOk="0">
                  <a:moveTo>
                    <a:pt x="15036" y="1"/>
                  </a:moveTo>
                  <a:lnTo>
                    <a:pt x="15036" y="1"/>
                  </a:lnTo>
                  <a:lnTo>
                    <a:pt x="15017" y="1"/>
                  </a:lnTo>
                  <a:lnTo>
                    <a:pt x="15017" y="1"/>
                  </a:lnTo>
                  <a:lnTo>
                    <a:pt x="14747" y="1"/>
                  </a:ln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42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377" y="11002"/>
                  </a:lnTo>
                  <a:lnTo>
                    <a:pt x="29377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lnTo>
                    <a:pt x="1503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15"/>
            <p:cNvSpPr/>
            <p:nvPr/>
          </p:nvSpPr>
          <p:spPr>
            <a:xfrm>
              <a:off x="5380825" y="4784450"/>
              <a:ext cx="120175" cy="165050"/>
            </a:xfrm>
            <a:custGeom>
              <a:avLst/>
              <a:gdLst/>
              <a:ahLst/>
              <a:cxnLst/>
              <a:rect l="l" t="t" r="r" b="b"/>
              <a:pathLst>
                <a:path w="4807" h="6602" extrusionOk="0">
                  <a:moveTo>
                    <a:pt x="20" y="6466"/>
                  </a:moveTo>
                  <a:lnTo>
                    <a:pt x="20" y="6466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20" y="6466"/>
                  </a:lnTo>
                  <a:close/>
                  <a:moveTo>
                    <a:pt x="20" y="6466"/>
                  </a:moveTo>
                  <a:lnTo>
                    <a:pt x="20" y="6466"/>
                  </a:lnTo>
                  <a:lnTo>
                    <a:pt x="20" y="6466"/>
                  </a:lnTo>
                  <a:close/>
                  <a:moveTo>
                    <a:pt x="3070" y="3860"/>
                  </a:move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close/>
                  <a:moveTo>
                    <a:pt x="2742" y="3841"/>
                  </a:moveTo>
                  <a:lnTo>
                    <a:pt x="2742" y="3841"/>
                  </a:lnTo>
                  <a:lnTo>
                    <a:pt x="2414" y="3860"/>
                  </a:lnTo>
                  <a:lnTo>
                    <a:pt x="2221" y="3880"/>
                  </a:lnTo>
                  <a:lnTo>
                    <a:pt x="2008" y="3918"/>
                  </a:lnTo>
                  <a:lnTo>
                    <a:pt x="1796" y="3976"/>
                  </a:lnTo>
                  <a:lnTo>
                    <a:pt x="1584" y="4053"/>
                  </a:lnTo>
                  <a:lnTo>
                    <a:pt x="1371" y="4150"/>
                  </a:lnTo>
                  <a:lnTo>
                    <a:pt x="1159" y="4266"/>
                  </a:lnTo>
                  <a:lnTo>
                    <a:pt x="947" y="4420"/>
                  </a:lnTo>
                  <a:lnTo>
                    <a:pt x="754" y="4594"/>
                  </a:lnTo>
                  <a:lnTo>
                    <a:pt x="561" y="4806"/>
                  </a:lnTo>
                  <a:lnTo>
                    <a:pt x="406" y="5057"/>
                  </a:lnTo>
                  <a:lnTo>
                    <a:pt x="271" y="5327"/>
                  </a:lnTo>
                  <a:lnTo>
                    <a:pt x="155" y="5655"/>
                  </a:lnTo>
                  <a:lnTo>
                    <a:pt x="59" y="6022"/>
                  </a:lnTo>
                  <a:lnTo>
                    <a:pt x="20" y="6427"/>
                  </a:lnTo>
                  <a:lnTo>
                    <a:pt x="20" y="6427"/>
                  </a:lnTo>
                  <a:lnTo>
                    <a:pt x="59" y="6022"/>
                  </a:lnTo>
                  <a:lnTo>
                    <a:pt x="155" y="5655"/>
                  </a:lnTo>
                  <a:lnTo>
                    <a:pt x="271" y="5327"/>
                  </a:lnTo>
                  <a:lnTo>
                    <a:pt x="406" y="5057"/>
                  </a:lnTo>
                  <a:lnTo>
                    <a:pt x="561" y="4806"/>
                  </a:lnTo>
                  <a:lnTo>
                    <a:pt x="754" y="4594"/>
                  </a:lnTo>
                  <a:lnTo>
                    <a:pt x="947" y="4420"/>
                  </a:lnTo>
                  <a:lnTo>
                    <a:pt x="1159" y="4266"/>
                  </a:lnTo>
                  <a:lnTo>
                    <a:pt x="1371" y="4150"/>
                  </a:lnTo>
                  <a:lnTo>
                    <a:pt x="1584" y="4053"/>
                  </a:lnTo>
                  <a:lnTo>
                    <a:pt x="1796" y="3976"/>
                  </a:lnTo>
                  <a:lnTo>
                    <a:pt x="2008" y="3918"/>
                  </a:lnTo>
                  <a:lnTo>
                    <a:pt x="2221" y="3880"/>
                  </a:lnTo>
                  <a:lnTo>
                    <a:pt x="2414" y="3860"/>
                  </a:lnTo>
                  <a:lnTo>
                    <a:pt x="2742" y="3841"/>
                  </a:lnTo>
                  <a:close/>
                  <a:moveTo>
                    <a:pt x="2780" y="3841"/>
                  </a:move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close/>
                  <a:moveTo>
                    <a:pt x="4807" y="0"/>
                  </a:moveTo>
                  <a:lnTo>
                    <a:pt x="4807" y="0"/>
                  </a:lnTo>
                  <a:lnTo>
                    <a:pt x="4807" y="0"/>
                  </a:lnTo>
                  <a:lnTo>
                    <a:pt x="4595" y="20"/>
                  </a:lnTo>
                  <a:lnTo>
                    <a:pt x="4382" y="39"/>
                  </a:lnTo>
                  <a:lnTo>
                    <a:pt x="4151" y="97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3707" y="232"/>
                  </a:lnTo>
                  <a:lnTo>
                    <a:pt x="3533" y="309"/>
                  </a:lnTo>
                  <a:lnTo>
                    <a:pt x="3379" y="386"/>
                  </a:lnTo>
                  <a:lnTo>
                    <a:pt x="3244" y="483"/>
                  </a:lnTo>
                  <a:lnTo>
                    <a:pt x="3108" y="579"/>
                  </a:lnTo>
                  <a:lnTo>
                    <a:pt x="2993" y="695"/>
                  </a:lnTo>
                  <a:lnTo>
                    <a:pt x="2896" y="811"/>
                  </a:lnTo>
                  <a:lnTo>
                    <a:pt x="2819" y="927"/>
                  </a:lnTo>
                  <a:lnTo>
                    <a:pt x="2742" y="1042"/>
                  </a:lnTo>
                  <a:lnTo>
                    <a:pt x="2684" y="1158"/>
                  </a:lnTo>
                  <a:lnTo>
                    <a:pt x="2587" y="1409"/>
                  </a:lnTo>
                  <a:lnTo>
                    <a:pt x="2549" y="1679"/>
                  </a:lnTo>
                  <a:lnTo>
                    <a:pt x="2529" y="1950"/>
                  </a:lnTo>
                  <a:lnTo>
                    <a:pt x="2529" y="1950"/>
                  </a:lnTo>
                  <a:lnTo>
                    <a:pt x="2549" y="1679"/>
                  </a:lnTo>
                  <a:lnTo>
                    <a:pt x="2587" y="1409"/>
                  </a:lnTo>
                  <a:lnTo>
                    <a:pt x="2684" y="1158"/>
                  </a:lnTo>
                  <a:lnTo>
                    <a:pt x="2742" y="1042"/>
                  </a:lnTo>
                  <a:lnTo>
                    <a:pt x="2819" y="927"/>
                  </a:lnTo>
                  <a:lnTo>
                    <a:pt x="2896" y="811"/>
                  </a:lnTo>
                  <a:lnTo>
                    <a:pt x="2993" y="695"/>
                  </a:lnTo>
                  <a:lnTo>
                    <a:pt x="3108" y="579"/>
                  </a:lnTo>
                  <a:lnTo>
                    <a:pt x="3244" y="483"/>
                  </a:lnTo>
                  <a:lnTo>
                    <a:pt x="3379" y="386"/>
                  </a:lnTo>
                  <a:lnTo>
                    <a:pt x="3533" y="309"/>
                  </a:lnTo>
                  <a:lnTo>
                    <a:pt x="3707" y="232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4151" y="97"/>
                  </a:lnTo>
                  <a:lnTo>
                    <a:pt x="4382" y="39"/>
                  </a:lnTo>
                  <a:lnTo>
                    <a:pt x="4595" y="20"/>
                  </a:lnTo>
                  <a:lnTo>
                    <a:pt x="4807" y="0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15"/>
            <p:cNvSpPr/>
            <p:nvPr/>
          </p:nvSpPr>
          <p:spPr>
            <a:xfrm>
              <a:off x="5380825" y="4946100"/>
              <a:ext cx="525" cy="3400"/>
            </a:xfrm>
            <a:custGeom>
              <a:avLst/>
              <a:gdLst/>
              <a:ahLst/>
              <a:cxnLst/>
              <a:rect l="l" t="t" r="r" b="b"/>
              <a:pathLst>
                <a:path w="21" h="136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15"/>
            <p:cNvSpPr/>
            <p:nvPr/>
          </p:nvSpPr>
          <p:spPr>
            <a:xfrm>
              <a:off x="5381325" y="49461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15"/>
            <p:cNvSpPr/>
            <p:nvPr/>
          </p:nvSpPr>
          <p:spPr>
            <a:xfrm>
              <a:off x="5457550" y="488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15"/>
            <p:cNvSpPr/>
            <p:nvPr/>
          </p:nvSpPr>
          <p:spPr>
            <a:xfrm>
              <a:off x="5381325" y="4880475"/>
              <a:ext cx="68050" cy="64675"/>
            </a:xfrm>
            <a:custGeom>
              <a:avLst/>
              <a:gdLst/>
              <a:ahLst/>
              <a:cxnLst/>
              <a:rect l="l" t="t" r="r" b="b"/>
              <a:pathLst>
                <a:path w="2722" h="2587" fill="none" extrusionOk="0">
                  <a:moveTo>
                    <a:pt x="2722" y="0"/>
                  </a:moveTo>
                  <a:lnTo>
                    <a:pt x="2722" y="0"/>
                  </a:lnTo>
                  <a:lnTo>
                    <a:pt x="2394" y="19"/>
                  </a:lnTo>
                  <a:lnTo>
                    <a:pt x="2201" y="39"/>
                  </a:lnTo>
                  <a:lnTo>
                    <a:pt x="1988" y="77"/>
                  </a:lnTo>
                  <a:lnTo>
                    <a:pt x="1776" y="135"/>
                  </a:lnTo>
                  <a:lnTo>
                    <a:pt x="1564" y="212"/>
                  </a:lnTo>
                  <a:lnTo>
                    <a:pt x="1351" y="309"/>
                  </a:lnTo>
                  <a:lnTo>
                    <a:pt x="1139" y="425"/>
                  </a:lnTo>
                  <a:lnTo>
                    <a:pt x="927" y="579"/>
                  </a:lnTo>
                  <a:lnTo>
                    <a:pt x="734" y="753"/>
                  </a:lnTo>
                  <a:lnTo>
                    <a:pt x="541" y="965"/>
                  </a:lnTo>
                  <a:lnTo>
                    <a:pt x="386" y="1216"/>
                  </a:lnTo>
                  <a:lnTo>
                    <a:pt x="251" y="1486"/>
                  </a:lnTo>
                  <a:lnTo>
                    <a:pt x="135" y="1814"/>
                  </a:lnTo>
                  <a:lnTo>
                    <a:pt x="39" y="2181"/>
                  </a:lnTo>
                  <a:lnTo>
                    <a:pt x="0" y="2586"/>
                  </a:lnTo>
                  <a:lnTo>
                    <a:pt x="0" y="2586"/>
                  </a:lnTo>
                  <a:lnTo>
                    <a:pt x="39" y="2181"/>
                  </a:lnTo>
                  <a:lnTo>
                    <a:pt x="135" y="1814"/>
                  </a:lnTo>
                  <a:lnTo>
                    <a:pt x="251" y="1486"/>
                  </a:lnTo>
                  <a:lnTo>
                    <a:pt x="386" y="1216"/>
                  </a:lnTo>
                  <a:lnTo>
                    <a:pt x="541" y="965"/>
                  </a:lnTo>
                  <a:lnTo>
                    <a:pt x="734" y="753"/>
                  </a:lnTo>
                  <a:lnTo>
                    <a:pt x="927" y="579"/>
                  </a:lnTo>
                  <a:lnTo>
                    <a:pt x="1139" y="425"/>
                  </a:lnTo>
                  <a:lnTo>
                    <a:pt x="1351" y="309"/>
                  </a:lnTo>
                  <a:lnTo>
                    <a:pt x="1564" y="212"/>
                  </a:lnTo>
                  <a:lnTo>
                    <a:pt x="1776" y="135"/>
                  </a:lnTo>
                  <a:lnTo>
                    <a:pt x="1988" y="77"/>
                  </a:lnTo>
                  <a:lnTo>
                    <a:pt x="2201" y="39"/>
                  </a:lnTo>
                  <a:lnTo>
                    <a:pt x="2394" y="19"/>
                  </a:lnTo>
                  <a:lnTo>
                    <a:pt x="2722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15"/>
            <p:cNvSpPr/>
            <p:nvPr/>
          </p:nvSpPr>
          <p:spPr>
            <a:xfrm>
              <a:off x="5450325" y="488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15"/>
            <p:cNvSpPr/>
            <p:nvPr/>
          </p:nvSpPr>
          <p:spPr>
            <a:xfrm>
              <a:off x="5444050" y="4784450"/>
              <a:ext cx="56950" cy="48750"/>
            </a:xfrm>
            <a:custGeom>
              <a:avLst/>
              <a:gdLst/>
              <a:ahLst/>
              <a:cxnLst/>
              <a:rect l="l" t="t" r="r" b="b"/>
              <a:pathLst>
                <a:path w="2278" h="1950" fill="none" extrusionOk="0">
                  <a:moveTo>
                    <a:pt x="2278" y="0"/>
                  </a:moveTo>
                  <a:lnTo>
                    <a:pt x="2278" y="0"/>
                  </a:lnTo>
                  <a:lnTo>
                    <a:pt x="2278" y="0"/>
                  </a:lnTo>
                  <a:lnTo>
                    <a:pt x="2066" y="20"/>
                  </a:lnTo>
                  <a:lnTo>
                    <a:pt x="1853" y="39"/>
                  </a:lnTo>
                  <a:lnTo>
                    <a:pt x="1622" y="97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178" y="232"/>
                  </a:lnTo>
                  <a:lnTo>
                    <a:pt x="1004" y="309"/>
                  </a:lnTo>
                  <a:lnTo>
                    <a:pt x="850" y="386"/>
                  </a:lnTo>
                  <a:lnTo>
                    <a:pt x="715" y="483"/>
                  </a:lnTo>
                  <a:lnTo>
                    <a:pt x="579" y="579"/>
                  </a:lnTo>
                  <a:lnTo>
                    <a:pt x="464" y="695"/>
                  </a:lnTo>
                  <a:lnTo>
                    <a:pt x="367" y="811"/>
                  </a:lnTo>
                  <a:lnTo>
                    <a:pt x="290" y="927"/>
                  </a:lnTo>
                  <a:lnTo>
                    <a:pt x="213" y="1042"/>
                  </a:lnTo>
                  <a:lnTo>
                    <a:pt x="155" y="1158"/>
                  </a:lnTo>
                  <a:lnTo>
                    <a:pt x="58" y="1409"/>
                  </a:lnTo>
                  <a:lnTo>
                    <a:pt x="20" y="1679"/>
                  </a:lnTo>
                  <a:lnTo>
                    <a:pt x="0" y="1950"/>
                  </a:lnTo>
                  <a:lnTo>
                    <a:pt x="0" y="1950"/>
                  </a:lnTo>
                  <a:lnTo>
                    <a:pt x="20" y="1679"/>
                  </a:lnTo>
                  <a:lnTo>
                    <a:pt x="58" y="1409"/>
                  </a:lnTo>
                  <a:lnTo>
                    <a:pt x="155" y="1158"/>
                  </a:lnTo>
                  <a:lnTo>
                    <a:pt x="213" y="1042"/>
                  </a:lnTo>
                  <a:lnTo>
                    <a:pt x="290" y="927"/>
                  </a:lnTo>
                  <a:lnTo>
                    <a:pt x="367" y="811"/>
                  </a:lnTo>
                  <a:lnTo>
                    <a:pt x="464" y="695"/>
                  </a:lnTo>
                  <a:lnTo>
                    <a:pt x="579" y="579"/>
                  </a:lnTo>
                  <a:lnTo>
                    <a:pt x="715" y="483"/>
                  </a:lnTo>
                  <a:lnTo>
                    <a:pt x="850" y="386"/>
                  </a:lnTo>
                  <a:lnTo>
                    <a:pt x="1004" y="309"/>
                  </a:lnTo>
                  <a:lnTo>
                    <a:pt x="1178" y="232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622" y="97"/>
                  </a:lnTo>
                  <a:lnTo>
                    <a:pt x="1853" y="39"/>
                  </a:lnTo>
                  <a:lnTo>
                    <a:pt x="2066" y="20"/>
                  </a:lnTo>
                  <a:lnTo>
                    <a:pt x="2278" y="0"/>
                  </a:lnTo>
                  <a:lnTo>
                    <a:pt x="227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15"/>
            <p:cNvSpPr/>
            <p:nvPr/>
          </p:nvSpPr>
          <p:spPr>
            <a:xfrm>
              <a:off x="5481200" y="4980825"/>
              <a:ext cx="632600" cy="365775"/>
            </a:xfrm>
            <a:custGeom>
              <a:avLst/>
              <a:gdLst/>
              <a:ahLst/>
              <a:cxnLst/>
              <a:rect l="l" t="t" r="r" b="b"/>
              <a:pathLst>
                <a:path w="25304" h="14631" extrusionOk="0">
                  <a:moveTo>
                    <a:pt x="23065" y="14148"/>
                  </a:moveTo>
                  <a:lnTo>
                    <a:pt x="23065" y="14148"/>
                  </a:lnTo>
                  <a:lnTo>
                    <a:pt x="23065" y="14341"/>
                  </a:lnTo>
                  <a:lnTo>
                    <a:pt x="23046" y="14496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46" y="14496"/>
                  </a:lnTo>
                  <a:lnTo>
                    <a:pt x="23065" y="14341"/>
                  </a:lnTo>
                  <a:lnTo>
                    <a:pt x="23065" y="14148"/>
                  </a:lnTo>
                  <a:close/>
                  <a:moveTo>
                    <a:pt x="25285" y="13569"/>
                  </a:moveTo>
                  <a:lnTo>
                    <a:pt x="25285" y="13569"/>
                  </a:lnTo>
                  <a:lnTo>
                    <a:pt x="24957" y="13589"/>
                  </a:lnTo>
                  <a:lnTo>
                    <a:pt x="24628" y="13646"/>
                  </a:lnTo>
                  <a:lnTo>
                    <a:pt x="24300" y="13724"/>
                  </a:lnTo>
                  <a:lnTo>
                    <a:pt x="23992" y="13839"/>
                  </a:lnTo>
                  <a:lnTo>
                    <a:pt x="23721" y="13975"/>
                  </a:lnTo>
                  <a:lnTo>
                    <a:pt x="23451" y="14148"/>
                  </a:lnTo>
                  <a:lnTo>
                    <a:pt x="23219" y="14361"/>
                  </a:lnTo>
                  <a:lnTo>
                    <a:pt x="23123" y="14476"/>
                  </a:lnTo>
                  <a:lnTo>
                    <a:pt x="23046" y="14592"/>
                  </a:lnTo>
                  <a:lnTo>
                    <a:pt x="23046" y="14592"/>
                  </a:lnTo>
                  <a:lnTo>
                    <a:pt x="23123" y="14476"/>
                  </a:lnTo>
                  <a:lnTo>
                    <a:pt x="23219" y="14361"/>
                  </a:lnTo>
                  <a:lnTo>
                    <a:pt x="23451" y="14148"/>
                  </a:lnTo>
                  <a:lnTo>
                    <a:pt x="23721" y="13975"/>
                  </a:lnTo>
                  <a:lnTo>
                    <a:pt x="23992" y="13839"/>
                  </a:lnTo>
                  <a:lnTo>
                    <a:pt x="24300" y="13724"/>
                  </a:lnTo>
                  <a:lnTo>
                    <a:pt x="24628" y="13646"/>
                  </a:lnTo>
                  <a:lnTo>
                    <a:pt x="24957" y="13589"/>
                  </a:lnTo>
                  <a:lnTo>
                    <a:pt x="25285" y="13569"/>
                  </a:lnTo>
                  <a:close/>
                  <a:moveTo>
                    <a:pt x="25304" y="13569"/>
                  </a:moveTo>
                  <a:lnTo>
                    <a:pt x="25304" y="13569"/>
                  </a:lnTo>
                  <a:lnTo>
                    <a:pt x="25304" y="13569"/>
                  </a:lnTo>
                  <a:lnTo>
                    <a:pt x="25304" y="13569"/>
                  </a:lnTo>
                  <a:close/>
                  <a:moveTo>
                    <a:pt x="21039" y="11060"/>
                  </a:moveTo>
                  <a:lnTo>
                    <a:pt x="21039" y="11060"/>
                  </a:lnTo>
                  <a:lnTo>
                    <a:pt x="21019" y="11292"/>
                  </a:lnTo>
                  <a:lnTo>
                    <a:pt x="21000" y="11485"/>
                  </a:lnTo>
                  <a:lnTo>
                    <a:pt x="20961" y="11678"/>
                  </a:lnTo>
                  <a:lnTo>
                    <a:pt x="20923" y="11832"/>
                  </a:lnTo>
                  <a:lnTo>
                    <a:pt x="20826" y="12064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26" y="12064"/>
                  </a:lnTo>
                  <a:lnTo>
                    <a:pt x="20923" y="11832"/>
                  </a:lnTo>
                  <a:lnTo>
                    <a:pt x="20961" y="11678"/>
                  </a:lnTo>
                  <a:lnTo>
                    <a:pt x="21000" y="11485"/>
                  </a:lnTo>
                  <a:lnTo>
                    <a:pt x="21019" y="11292"/>
                  </a:lnTo>
                  <a:lnTo>
                    <a:pt x="21039" y="11060"/>
                  </a:lnTo>
                  <a:close/>
                  <a:moveTo>
                    <a:pt x="20286" y="9439"/>
                  </a:moveTo>
                  <a:lnTo>
                    <a:pt x="20286" y="9439"/>
                  </a:lnTo>
                  <a:lnTo>
                    <a:pt x="20324" y="9477"/>
                  </a:lnTo>
                  <a:lnTo>
                    <a:pt x="20324" y="9477"/>
                  </a:lnTo>
                  <a:lnTo>
                    <a:pt x="20286" y="9439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221" y="8802"/>
                  </a:lnTo>
                  <a:lnTo>
                    <a:pt x="18028" y="8821"/>
                  </a:lnTo>
                  <a:lnTo>
                    <a:pt x="17719" y="8860"/>
                  </a:lnTo>
                  <a:lnTo>
                    <a:pt x="17506" y="8918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506" y="8918"/>
                  </a:lnTo>
                  <a:lnTo>
                    <a:pt x="17719" y="8860"/>
                  </a:lnTo>
                  <a:lnTo>
                    <a:pt x="18028" y="8821"/>
                  </a:lnTo>
                  <a:lnTo>
                    <a:pt x="18221" y="8802"/>
                  </a:lnTo>
                  <a:lnTo>
                    <a:pt x="18433" y="8783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433" y="8783"/>
                  </a:lnTo>
                  <a:lnTo>
                    <a:pt x="18452" y="8783"/>
                  </a:lnTo>
                  <a:lnTo>
                    <a:pt x="18452" y="8783"/>
                  </a:lnTo>
                  <a:lnTo>
                    <a:pt x="18433" y="8783"/>
                  </a:lnTo>
                  <a:close/>
                  <a:moveTo>
                    <a:pt x="17429" y="8667"/>
                  </a:moveTo>
                  <a:lnTo>
                    <a:pt x="17429" y="866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29" y="8667"/>
                  </a:lnTo>
                  <a:close/>
                  <a:moveTo>
                    <a:pt x="14534" y="3803"/>
                  </a:moveTo>
                  <a:lnTo>
                    <a:pt x="14534" y="3803"/>
                  </a:lnTo>
                  <a:lnTo>
                    <a:pt x="14534" y="4131"/>
                  </a:lnTo>
                  <a:lnTo>
                    <a:pt x="14496" y="4382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96" y="4382"/>
                  </a:lnTo>
                  <a:lnTo>
                    <a:pt x="14534" y="4131"/>
                  </a:lnTo>
                  <a:lnTo>
                    <a:pt x="14534" y="3803"/>
                  </a:lnTo>
                  <a:close/>
                  <a:moveTo>
                    <a:pt x="12990" y="1139"/>
                  </a:moveTo>
                  <a:lnTo>
                    <a:pt x="12990" y="1139"/>
                  </a:lnTo>
                  <a:lnTo>
                    <a:pt x="13009" y="1139"/>
                  </a:lnTo>
                  <a:lnTo>
                    <a:pt x="13009" y="1139"/>
                  </a:lnTo>
                  <a:lnTo>
                    <a:pt x="12990" y="1139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176" y="734"/>
                  </a:lnTo>
                  <a:lnTo>
                    <a:pt x="10963" y="753"/>
                  </a:lnTo>
                  <a:lnTo>
                    <a:pt x="10751" y="792"/>
                  </a:lnTo>
                  <a:lnTo>
                    <a:pt x="10558" y="831"/>
                  </a:lnTo>
                  <a:lnTo>
                    <a:pt x="10191" y="966"/>
                  </a:lnTo>
                  <a:lnTo>
                    <a:pt x="9883" y="1101"/>
                  </a:lnTo>
                  <a:lnTo>
                    <a:pt x="9632" y="1255"/>
                  </a:lnTo>
                  <a:lnTo>
                    <a:pt x="9439" y="1371"/>
                  </a:lnTo>
                  <a:lnTo>
                    <a:pt x="9284" y="1506"/>
                  </a:lnTo>
                  <a:lnTo>
                    <a:pt x="9284" y="1506"/>
                  </a:lnTo>
                  <a:lnTo>
                    <a:pt x="9439" y="1371"/>
                  </a:lnTo>
                  <a:lnTo>
                    <a:pt x="9632" y="1255"/>
                  </a:lnTo>
                  <a:lnTo>
                    <a:pt x="9883" y="1101"/>
                  </a:lnTo>
                  <a:lnTo>
                    <a:pt x="10191" y="966"/>
                  </a:lnTo>
                  <a:lnTo>
                    <a:pt x="10558" y="831"/>
                  </a:lnTo>
                  <a:lnTo>
                    <a:pt x="10751" y="792"/>
                  </a:lnTo>
                  <a:lnTo>
                    <a:pt x="10963" y="753"/>
                  </a:lnTo>
                  <a:lnTo>
                    <a:pt x="11176" y="734"/>
                  </a:lnTo>
                  <a:lnTo>
                    <a:pt x="11407" y="715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close/>
                  <a:moveTo>
                    <a:pt x="20" y="541"/>
                  </a:moveTo>
                  <a:lnTo>
                    <a:pt x="20" y="541"/>
                  </a:lnTo>
                  <a:lnTo>
                    <a:pt x="1" y="541"/>
                  </a:lnTo>
                  <a:lnTo>
                    <a:pt x="1" y="541"/>
                  </a:lnTo>
                  <a:lnTo>
                    <a:pt x="20" y="541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194" y="522"/>
                  </a:lnTo>
                  <a:lnTo>
                    <a:pt x="20" y="541"/>
                  </a:lnTo>
                  <a:lnTo>
                    <a:pt x="20" y="541"/>
                  </a:lnTo>
                  <a:lnTo>
                    <a:pt x="194" y="522"/>
                  </a:lnTo>
                  <a:lnTo>
                    <a:pt x="367" y="502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close/>
                  <a:moveTo>
                    <a:pt x="5405" y="213"/>
                  </a:move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370" y="20"/>
                  </a:lnTo>
                  <a:lnTo>
                    <a:pt x="6080" y="39"/>
                  </a:lnTo>
                  <a:lnTo>
                    <a:pt x="5772" y="116"/>
                  </a:lnTo>
                  <a:lnTo>
                    <a:pt x="5443" y="213"/>
                  </a:lnTo>
                  <a:lnTo>
                    <a:pt x="5443" y="213"/>
                  </a:lnTo>
                  <a:lnTo>
                    <a:pt x="5772" y="116"/>
                  </a:lnTo>
                  <a:lnTo>
                    <a:pt x="6080" y="39"/>
                  </a:lnTo>
                  <a:lnTo>
                    <a:pt x="6370" y="20"/>
                  </a:lnTo>
                  <a:lnTo>
                    <a:pt x="6659" y="1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15"/>
            <p:cNvSpPr/>
            <p:nvPr/>
          </p:nvSpPr>
          <p:spPr>
            <a:xfrm>
              <a:off x="6056375" y="5334525"/>
              <a:ext cx="1475" cy="12075"/>
            </a:xfrm>
            <a:custGeom>
              <a:avLst/>
              <a:gdLst/>
              <a:ahLst/>
              <a:cxnLst/>
              <a:rect l="l" t="t" r="r" b="b"/>
              <a:pathLst>
                <a:path w="59" h="483" fill="none" extrusionOk="0">
                  <a:moveTo>
                    <a:pt x="58" y="0"/>
                  </a:moveTo>
                  <a:lnTo>
                    <a:pt x="58" y="0"/>
                  </a:lnTo>
                  <a:lnTo>
                    <a:pt x="58" y="193"/>
                  </a:lnTo>
                  <a:lnTo>
                    <a:pt x="39" y="348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39" y="348"/>
                  </a:lnTo>
                  <a:lnTo>
                    <a:pt x="58" y="193"/>
                  </a:lnTo>
                  <a:lnTo>
                    <a:pt x="5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15"/>
            <p:cNvSpPr/>
            <p:nvPr/>
          </p:nvSpPr>
          <p:spPr>
            <a:xfrm>
              <a:off x="6057325" y="5320050"/>
              <a:ext cx="56000" cy="25600"/>
            </a:xfrm>
            <a:custGeom>
              <a:avLst/>
              <a:gdLst/>
              <a:ahLst/>
              <a:cxnLst/>
              <a:rect l="l" t="t" r="r" b="b"/>
              <a:pathLst>
                <a:path w="2240" h="1024" fill="none" extrusionOk="0">
                  <a:moveTo>
                    <a:pt x="2240" y="0"/>
                  </a:moveTo>
                  <a:lnTo>
                    <a:pt x="2240" y="0"/>
                  </a:lnTo>
                  <a:lnTo>
                    <a:pt x="1912" y="20"/>
                  </a:lnTo>
                  <a:lnTo>
                    <a:pt x="1583" y="77"/>
                  </a:lnTo>
                  <a:lnTo>
                    <a:pt x="1255" y="155"/>
                  </a:lnTo>
                  <a:lnTo>
                    <a:pt x="947" y="270"/>
                  </a:lnTo>
                  <a:lnTo>
                    <a:pt x="676" y="406"/>
                  </a:lnTo>
                  <a:lnTo>
                    <a:pt x="406" y="579"/>
                  </a:lnTo>
                  <a:lnTo>
                    <a:pt x="174" y="792"/>
                  </a:lnTo>
                  <a:lnTo>
                    <a:pt x="78" y="907"/>
                  </a:lnTo>
                  <a:lnTo>
                    <a:pt x="1" y="1023"/>
                  </a:lnTo>
                  <a:lnTo>
                    <a:pt x="1" y="1023"/>
                  </a:lnTo>
                  <a:lnTo>
                    <a:pt x="78" y="907"/>
                  </a:lnTo>
                  <a:lnTo>
                    <a:pt x="174" y="792"/>
                  </a:lnTo>
                  <a:lnTo>
                    <a:pt x="406" y="579"/>
                  </a:lnTo>
                  <a:lnTo>
                    <a:pt x="676" y="406"/>
                  </a:lnTo>
                  <a:lnTo>
                    <a:pt x="947" y="270"/>
                  </a:lnTo>
                  <a:lnTo>
                    <a:pt x="1255" y="155"/>
                  </a:lnTo>
                  <a:lnTo>
                    <a:pt x="1583" y="77"/>
                  </a:lnTo>
                  <a:lnTo>
                    <a:pt x="1912" y="20"/>
                  </a:lnTo>
                  <a:lnTo>
                    <a:pt x="224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15"/>
            <p:cNvSpPr/>
            <p:nvPr/>
          </p:nvSpPr>
          <p:spPr>
            <a:xfrm>
              <a:off x="6113775" y="532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15"/>
            <p:cNvSpPr/>
            <p:nvPr/>
          </p:nvSpPr>
          <p:spPr>
            <a:xfrm>
              <a:off x="6001350" y="5257325"/>
              <a:ext cx="5825" cy="27525"/>
            </a:xfrm>
            <a:custGeom>
              <a:avLst/>
              <a:gdLst/>
              <a:ahLst/>
              <a:cxnLst/>
              <a:rect l="l" t="t" r="r" b="b"/>
              <a:pathLst>
                <a:path w="233" h="1101" fill="none" extrusionOk="0">
                  <a:moveTo>
                    <a:pt x="233" y="0"/>
                  </a:moveTo>
                  <a:lnTo>
                    <a:pt x="233" y="0"/>
                  </a:lnTo>
                  <a:lnTo>
                    <a:pt x="213" y="232"/>
                  </a:lnTo>
                  <a:lnTo>
                    <a:pt x="194" y="425"/>
                  </a:lnTo>
                  <a:lnTo>
                    <a:pt x="155" y="618"/>
                  </a:lnTo>
                  <a:lnTo>
                    <a:pt x="117" y="772"/>
                  </a:lnTo>
                  <a:lnTo>
                    <a:pt x="20" y="1004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20" y="1004"/>
                  </a:lnTo>
                  <a:lnTo>
                    <a:pt x="117" y="772"/>
                  </a:lnTo>
                  <a:lnTo>
                    <a:pt x="155" y="618"/>
                  </a:lnTo>
                  <a:lnTo>
                    <a:pt x="194" y="425"/>
                  </a:lnTo>
                  <a:lnTo>
                    <a:pt x="213" y="232"/>
                  </a:lnTo>
                  <a:lnTo>
                    <a:pt x="23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15"/>
            <p:cNvSpPr/>
            <p:nvPr/>
          </p:nvSpPr>
          <p:spPr>
            <a:xfrm>
              <a:off x="5988325" y="5216775"/>
              <a:ext cx="1000" cy="1000"/>
            </a:xfrm>
            <a:custGeom>
              <a:avLst/>
              <a:gdLst/>
              <a:ahLst/>
              <a:cxnLst/>
              <a:rect l="l" t="t" r="r" b="b"/>
              <a:pathLst>
                <a:path w="40" h="40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15"/>
            <p:cNvSpPr/>
            <p:nvPr/>
          </p:nvSpPr>
          <p:spPr>
            <a:xfrm>
              <a:off x="5916425" y="5200375"/>
              <a:ext cx="25600" cy="3875"/>
            </a:xfrm>
            <a:custGeom>
              <a:avLst/>
              <a:gdLst/>
              <a:ahLst/>
              <a:cxnLst/>
              <a:rect l="l" t="t" r="r" b="b"/>
              <a:pathLst>
                <a:path w="1024" h="155" fill="none" extrusionOk="0">
                  <a:moveTo>
                    <a:pt x="1024" y="1"/>
                  </a:moveTo>
                  <a:lnTo>
                    <a:pt x="1024" y="1"/>
                  </a:lnTo>
                  <a:lnTo>
                    <a:pt x="812" y="20"/>
                  </a:lnTo>
                  <a:lnTo>
                    <a:pt x="619" y="39"/>
                  </a:lnTo>
                  <a:lnTo>
                    <a:pt x="310" y="78"/>
                  </a:lnTo>
                  <a:lnTo>
                    <a:pt x="97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97" y="136"/>
                  </a:lnTo>
                  <a:lnTo>
                    <a:pt x="310" y="78"/>
                  </a:lnTo>
                  <a:lnTo>
                    <a:pt x="619" y="39"/>
                  </a:lnTo>
                  <a:lnTo>
                    <a:pt x="812" y="20"/>
                  </a:lnTo>
                  <a:lnTo>
                    <a:pt x="10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15"/>
            <p:cNvSpPr/>
            <p:nvPr/>
          </p:nvSpPr>
          <p:spPr>
            <a:xfrm>
              <a:off x="5942000" y="5200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15"/>
            <p:cNvSpPr/>
            <p:nvPr/>
          </p:nvSpPr>
          <p:spPr>
            <a:xfrm>
              <a:off x="5916425" y="5197475"/>
              <a:ext cx="525" cy="6775"/>
            </a:xfrm>
            <a:custGeom>
              <a:avLst/>
              <a:gdLst/>
              <a:ahLst/>
              <a:cxnLst/>
              <a:rect l="l" t="t" r="r" b="b"/>
              <a:pathLst>
                <a:path w="21" h="27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15"/>
            <p:cNvSpPr/>
            <p:nvPr/>
          </p:nvSpPr>
          <p:spPr>
            <a:xfrm>
              <a:off x="5842600" y="5075875"/>
              <a:ext cx="1975" cy="19825"/>
            </a:xfrm>
            <a:custGeom>
              <a:avLst/>
              <a:gdLst/>
              <a:ahLst/>
              <a:cxnLst/>
              <a:rect l="l" t="t" r="r" b="b"/>
              <a:pathLst>
                <a:path w="79" h="793" fill="none" extrusionOk="0">
                  <a:moveTo>
                    <a:pt x="78" y="1"/>
                  </a:moveTo>
                  <a:lnTo>
                    <a:pt x="78" y="1"/>
                  </a:lnTo>
                  <a:lnTo>
                    <a:pt x="78" y="329"/>
                  </a:lnTo>
                  <a:lnTo>
                    <a:pt x="40" y="580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40" y="580"/>
                  </a:lnTo>
                  <a:lnTo>
                    <a:pt x="78" y="329"/>
                  </a:lnTo>
                  <a:lnTo>
                    <a:pt x="7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15"/>
            <p:cNvSpPr/>
            <p:nvPr/>
          </p:nvSpPr>
          <p:spPr>
            <a:xfrm>
              <a:off x="5805950" y="500930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15"/>
            <p:cNvSpPr/>
            <p:nvPr/>
          </p:nvSpPr>
          <p:spPr>
            <a:xfrm>
              <a:off x="5713300" y="4998675"/>
              <a:ext cx="53100" cy="19825"/>
            </a:xfrm>
            <a:custGeom>
              <a:avLst/>
              <a:gdLst/>
              <a:ahLst/>
              <a:cxnLst/>
              <a:rect l="l" t="t" r="r" b="b"/>
              <a:pathLst>
                <a:path w="2124" h="793" fill="none" extrusionOk="0">
                  <a:moveTo>
                    <a:pt x="2123" y="1"/>
                  </a:moveTo>
                  <a:lnTo>
                    <a:pt x="2123" y="1"/>
                  </a:lnTo>
                  <a:lnTo>
                    <a:pt x="1892" y="20"/>
                  </a:lnTo>
                  <a:lnTo>
                    <a:pt x="1679" y="39"/>
                  </a:lnTo>
                  <a:lnTo>
                    <a:pt x="1467" y="78"/>
                  </a:lnTo>
                  <a:lnTo>
                    <a:pt x="1274" y="117"/>
                  </a:lnTo>
                  <a:lnTo>
                    <a:pt x="907" y="252"/>
                  </a:lnTo>
                  <a:lnTo>
                    <a:pt x="599" y="387"/>
                  </a:lnTo>
                  <a:lnTo>
                    <a:pt x="348" y="541"/>
                  </a:lnTo>
                  <a:lnTo>
                    <a:pt x="155" y="657"/>
                  </a:lnTo>
                  <a:lnTo>
                    <a:pt x="0" y="792"/>
                  </a:lnTo>
                  <a:lnTo>
                    <a:pt x="0" y="792"/>
                  </a:lnTo>
                  <a:lnTo>
                    <a:pt x="155" y="657"/>
                  </a:lnTo>
                  <a:lnTo>
                    <a:pt x="348" y="541"/>
                  </a:lnTo>
                  <a:lnTo>
                    <a:pt x="599" y="387"/>
                  </a:lnTo>
                  <a:lnTo>
                    <a:pt x="907" y="252"/>
                  </a:lnTo>
                  <a:lnTo>
                    <a:pt x="1274" y="117"/>
                  </a:lnTo>
                  <a:lnTo>
                    <a:pt x="1467" y="78"/>
                  </a:lnTo>
                  <a:lnTo>
                    <a:pt x="1679" y="39"/>
                  </a:lnTo>
                  <a:lnTo>
                    <a:pt x="1892" y="20"/>
                  </a:lnTo>
                  <a:lnTo>
                    <a:pt x="212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15"/>
            <p:cNvSpPr/>
            <p:nvPr/>
          </p:nvSpPr>
          <p:spPr>
            <a:xfrm>
              <a:off x="5766375" y="499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15"/>
            <p:cNvSpPr/>
            <p:nvPr/>
          </p:nvSpPr>
          <p:spPr>
            <a:xfrm>
              <a:off x="5481200" y="49943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15"/>
            <p:cNvSpPr/>
            <p:nvPr/>
          </p:nvSpPr>
          <p:spPr>
            <a:xfrm>
              <a:off x="5481675" y="4993375"/>
              <a:ext cx="8725" cy="1000"/>
            </a:xfrm>
            <a:custGeom>
              <a:avLst/>
              <a:gdLst/>
              <a:ahLst/>
              <a:cxnLst/>
              <a:rect l="l" t="t" r="r" b="b"/>
              <a:pathLst>
                <a:path w="349" h="40" fill="none" extrusionOk="0">
                  <a:moveTo>
                    <a:pt x="348" y="0"/>
                  </a:moveTo>
                  <a:lnTo>
                    <a:pt x="348" y="0"/>
                  </a:lnTo>
                  <a:lnTo>
                    <a:pt x="175" y="2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75" y="20"/>
                  </a:lnTo>
                  <a:lnTo>
                    <a:pt x="34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15"/>
            <p:cNvSpPr/>
            <p:nvPr/>
          </p:nvSpPr>
          <p:spPr>
            <a:xfrm>
              <a:off x="5490375" y="499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15"/>
            <p:cNvSpPr/>
            <p:nvPr/>
          </p:nvSpPr>
          <p:spPr>
            <a:xfrm>
              <a:off x="5616300" y="498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15"/>
            <p:cNvSpPr/>
            <p:nvPr/>
          </p:nvSpPr>
          <p:spPr>
            <a:xfrm>
              <a:off x="5617275" y="4980825"/>
              <a:ext cx="30425" cy="5325"/>
            </a:xfrm>
            <a:custGeom>
              <a:avLst/>
              <a:gdLst/>
              <a:ahLst/>
              <a:cxnLst/>
              <a:rect l="l" t="t" r="r" b="b"/>
              <a:pathLst>
                <a:path w="1217" h="213" fill="none" extrusionOk="0">
                  <a:moveTo>
                    <a:pt x="1216" y="1"/>
                  </a:moveTo>
                  <a:lnTo>
                    <a:pt x="1216" y="1"/>
                  </a:lnTo>
                  <a:lnTo>
                    <a:pt x="927" y="20"/>
                  </a:lnTo>
                  <a:lnTo>
                    <a:pt x="637" y="39"/>
                  </a:lnTo>
                  <a:lnTo>
                    <a:pt x="329" y="116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29" y="116"/>
                  </a:lnTo>
                  <a:lnTo>
                    <a:pt x="637" y="39"/>
                  </a:lnTo>
                  <a:lnTo>
                    <a:pt x="927" y="20"/>
                  </a:lnTo>
                  <a:lnTo>
                    <a:pt x="121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15"/>
            <p:cNvSpPr/>
            <p:nvPr/>
          </p:nvSpPr>
          <p:spPr>
            <a:xfrm>
              <a:off x="5647675" y="49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15"/>
            <p:cNvSpPr/>
            <p:nvPr/>
          </p:nvSpPr>
          <p:spPr>
            <a:xfrm>
              <a:off x="6118625" y="5243800"/>
              <a:ext cx="108575" cy="76750"/>
            </a:xfrm>
            <a:custGeom>
              <a:avLst/>
              <a:gdLst/>
              <a:ahLst/>
              <a:cxnLst/>
              <a:rect l="l" t="t" r="r" b="b"/>
              <a:pathLst>
                <a:path w="4343" h="3070" extrusionOk="0">
                  <a:moveTo>
                    <a:pt x="0" y="3050"/>
                  </a:move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50"/>
                  </a:lnTo>
                  <a:close/>
                  <a:moveTo>
                    <a:pt x="0" y="3031"/>
                  </a:move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31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19" y="3012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close/>
                  <a:moveTo>
                    <a:pt x="1660" y="2027"/>
                  </a:move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97" y="2857"/>
                  </a:lnTo>
                  <a:lnTo>
                    <a:pt x="193" y="2722"/>
                  </a:lnTo>
                  <a:lnTo>
                    <a:pt x="290" y="2606"/>
                  </a:lnTo>
                  <a:lnTo>
                    <a:pt x="386" y="2510"/>
                  </a:lnTo>
                  <a:lnTo>
                    <a:pt x="483" y="2413"/>
                  </a:lnTo>
                  <a:lnTo>
                    <a:pt x="598" y="2336"/>
                  </a:lnTo>
                  <a:lnTo>
                    <a:pt x="830" y="2201"/>
                  </a:lnTo>
                  <a:lnTo>
                    <a:pt x="1062" y="2124"/>
                  </a:lnTo>
                  <a:lnTo>
                    <a:pt x="1274" y="2066"/>
                  </a:lnTo>
                  <a:lnTo>
                    <a:pt x="1486" y="2047"/>
                  </a:lnTo>
                  <a:lnTo>
                    <a:pt x="1660" y="2027"/>
                  </a:lnTo>
                  <a:close/>
                  <a:moveTo>
                    <a:pt x="1698" y="2027"/>
                  </a:move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close/>
                  <a:moveTo>
                    <a:pt x="2007" y="2027"/>
                  </a:move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close/>
                  <a:moveTo>
                    <a:pt x="4343" y="1"/>
                  </a:move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65" y="1776"/>
                  </a:lnTo>
                  <a:lnTo>
                    <a:pt x="2123" y="1564"/>
                  </a:lnTo>
                  <a:lnTo>
                    <a:pt x="2220" y="1371"/>
                  </a:lnTo>
                  <a:lnTo>
                    <a:pt x="2316" y="1178"/>
                  </a:lnTo>
                  <a:lnTo>
                    <a:pt x="2432" y="1004"/>
                  </a:lnTo>
                  <a:lnTo>
                    <a:pt x="2548" y="850"/>
                  </a:lnTo>
                  <a:lnTo>
                    <a:pt x="2702" y="696"/>
                  </a:lnTo>
                  <a:lnTo>
                    <a:pt x="2837" y="560"/>
                  </a:lnTo>
                  <a:lnTo>
                    <a:pt x="3011" y="425"/>
                  </a:lnTo>
                  <a:lnTo>
                    <a:pt x="3165" y="309"/>
                  </a:lnTo>
                  <a:lnTo>
                    <a:pt x="3339" y="213"/>
                  </a:lnTo>
                  <a:lnTo>
                    <a:pt x="3513" y="136"/>
                  </a:lnTo>
                  <a:lnTo>
                    <a:pt x="3706" y="78"/>
                  </a:lnTo>
                  <a:lnTo>
                    <a:pt x="3879" y="39"/>
                  </a:lnTo>
                  <a:lnTo>
                    <a:pt x="4072" y="1"/>
                  </a:lnTo>
                  <a:lnTo>
                    <a:pt x="4265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15"/>
            <p:cNvSpPr/>
            <p:nvPr/>
          </p:nvSpPr>
          <p:spPr>
            <a:xfrm>
              <a:off x="6118625" y="5320050"/>
              <a:ext cx="0" cy="500"/>
            </a:xfrm>
            <a:custGeom>
              <a:avLst/>
              <a:gdLst/>
              <a:ahLst/>
              <a:cxnLst/>
              <a:rect l="l" t="t" r="r" b="b"/>
              <a:pathLst>
                <a:path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15"/>
            <p:cNvSpPr/>
            <p:nvPr/>
          </p:nvSpPr>
          <p:spPr>
            <a:xfrm>
              <a:off x="6118625" y="5319550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15"/>
            <p:cNvSpPr/>
            <p:nvPr/>
          </p:nvSpPr>
          <p:spPr>
            <a:xfrm>
              <a:off x="6119100" y="53190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15"/>
            <p:cNvSpPr/>
            <p:nvPr/>
          </p:nvSpPr>
          <p:spPr>
            <a:xfrm>
              <a:off x="6119100" y="53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15"/>
            <p:cNvSpPr/>
            <p:nvPr/>
          </p:nvSpPr>
          <p:spPr>
            <a:xfrm>
              <a:off x="6119100" y="5294475"/>
              <a:ext cx="41025" cy="24625"/>
            </a:xfrm>
            <a:custGeom>
              <a:avLst/>
              <a:gdLst/>
              <a:ahLst/>
              <a:cxnLst/>
              <a:rect l="l" t="t" r="r" b="b"/>
              <a:pathLst>
                <a:path w="1641" h="985" fill="none" extrusionOk="0">
                  <a:moveTo>
                    <a:pt x="1641" y="0"/>
                  </a:moveTo>
                  <a:lnTo>
                    <a:pt x="1641" y="0"/>
                  </a:lnTo>
                  <a:lnTo>
                    <a:pt x="1467" y="20"/>
                  </a:lnTo>
                  <a:lnTo>
                    <a:pt x="1255" y="39"/>
                  </a:lnTo>
                  <a:lnTo>
                    <a:pt x="1043" y="97"/>
                  </a:lnTo>
                  <a:lnTo>
                    <a:pt x="811" y="174"/>
                  </a:lnTo>
                  <a:lnTo>
                    <a:pt x="579" y="309"/>
                  </a:lnTo>
                  <a:lnTo>
                    <a:pt x="464" y="386"/>
                  </a:lnTo>
                  <a:lnTo>
                    <a:pt x="367" y="483"/>
                  </a:lnTo>
                  <a:lnTo>
                    <a:pt x="271" y="579"/>
                  </a:lnTo>
                  <a:lnTo>
                    <a:pt x="174" y="695"/>
                  </a:lnTo>
                  <a:lnTo>
                    <a:pt x="78" y="830"/>
                  </a:lnTo>
                  <a:lnTo>
                    <a:pt x="0" y="985"/>
                  </a:lnTo>
                  <a:lnTo>
                    <a:pt x="0" y="985"/>
                  </a:lnTo>
                  <a:lnTo>
                    <a:pt x="78" y="830"/>
                  </a:lnTo>
                  <a:lnTo>
                    <a:pt x="174" y="695"/>
                  </a:lnTo>
                  <a:lnTo>
                    <a:pt x="271" y="579"/>
                  </a:lnTo>
                  <a:lnTo>
                    <a:pt x="367" y="483"/>
                  </a:lnTo>
                  <a:lnTo>
                    <a:pt x="464" y="386"/>
                  </a:lnTo>
                  <a:lnTo>
                    <a:pt x="579" y="309"/>
                  </a:lnTo>
                  <a:lnTo>
                    <a:pt x="811" y="174"/>
                  </a:lnTo>
                  <a:lnTo>
                    <a:pt x="1043" y="97"/>
                  </a:lnTo>
                  <a:lnTo>
                    <a:pt x="1255" y="39"/>
                  </a:lnTo>
                  <a:lnTo>
                    <a:pt x="1467" y="20"/>
                  </a:lnTo>
                  <a:lnTo>
                    <a:pt x="164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15"/>
            <p:cNvSpPr/>
            <p:nvPr/>
          </p:nvSpPr>
          <p:spPr>
            <a:xfrm>
              <a:off x="6161075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15"/>
            <p:cNvSpPr/>
            <p:nvPr/>
          </p:nvSpPr>
          <p:spPr>
            <a:xfrm>
              <a:off x="6168800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15"/>
            <p:cNvSpPr/>
            <p:nvPr/>
          </p:nvSpPr>
          <p:spPr>
            <a:xfrm>
              <a:off x="6227175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15"/>
            <p:cNvSpPr/>
            <p:nvPr/>
          </p:nvSpPr>
          <p:spPr>
            <a:xfrm>
              <a:off x="6168800" y="5243800"/>
              <a:ext cx="56475" cy="49725"/>
            </a:xfrm>
            <a:custGeom>
              <a:avLst/>
              <a:gdLst/>
              <a:ahLst/>
              <a:cxnLst/>
              <a:rect l="l" t="t" r="r" b="b"/>
              <a:pathLst>
                <a:path w="2259" h="1989" fill="none" extrusionOk="0">
                  <a:moveTo>
                    <a:pt x="2258" y="1"/>
                  </a:moveTo>
                  <a:lnTo>
                    <a:pt x="2258" y="1"/>
                  </a:lnTo>
                  <a:lnTo>
                    <a:pt x="2065" y="1"/>
                  </a:lnTo>
                  <a:lnTo>
                    <a:pt x="1872" y="39"/>
                  </a:lnTo>
                  <a:lnTo>
                    <a:pt x="1699" y="78"/>
                  </a:lnTo>
                  <a:lnTo>
                    <a:pt x="1506" y="136"/>
                  </a:lnTo>
                  <a:lnTo>
                    <a:pt x="1332" y="213"/>
                  </a:lnTo>
                  <a:lnTo>
                    <a:pt x="1158" y="309"/>
                  </a:lnTo>
                  <a:lnTo>
                    <a:pt x="1004" y="425"/>
                  </a:lnTo>
                  <a:lnTo>
                    <a:pt x="830" y="560"/>
                  </a:lnTo>
                  <a:lnTo>
                    <a:pt x="695" y="696"/>
                  </a:lnTo>
                  <a:lnTo>
                    <a:pt x="541" y="850"/>
                  </a:lnTo>
                  <a:lnTo>
                    <a:pt x="425" y="1004"/>
                  </a:lnTo>
                  <a:lnTo>
                    <a:pt x="309" y="1178"/>
                  </a:lnTo>
                  <a:lnTo>
                    <a:pt x="213" y="1371"/>
                  </a:lnTo>
                  <a:lnTo>
                    <a:pt x="116" y="1564"/>
                  </a:lnTo>
                  <a:lnTo>
                    <a:pt x="58" y="1776"/>
                  </a:lnTo>
                  <a:lnTo>
                    <a:pt x="0" y="1989"/>
                  </a:lnTo>
                  <a:lnTo>
                    <a:pt x="0" y="1989"/>
                  </a:lnTo>
                  <a:lnTo>
                    <a:pt x="58" y="1776"/>
                  </a:lnTo>
                  <a:lnTo>
                    <a:pt x="116" y="1564"/>
                  </a:lnTo>
                  <a:lnTo>
                    <a:pt x="213" y="1371"/>
                  </a:lnTo>
                  <a:lnTo>
                    <a:pt x="309" y="1178"/>
                  </a:lnTo>
                  <a:lnTo>
                    <a:pt x="425" y="1004"/>
                  </a:lnTo>
                  <a:lnTo>
                    <a:pt x="541" y="850"/>
                  </a:lnTo>
                  <a:lnTo>
                    <a:pt x="695" y="696"/>
                  </a:lnTo>
                  <a:lnTo>
                    <a:pt x="830" y="560"/>
                  </a:lnTo>
                  <a:lnTo>
                    <a:pt x="1004" y="425"/>
                  </a:lnTo>
                  <a:lnTo>
                    <a:pt x="1158" y="309"/>
                  </a:lnTo>
                  <a:lnTo>
                    <a:pt x="1332" y="213"/>
                  </a:lnTo>
                  <a:lnTo>
                    <a:pt x="1506" y="136"/>
                  </a:lnTo>
                  <a:lnTo>
                    <a:pt x="1699" y="78"/>
                  </a:lnTo>
                  <a:lnTo>
                    <a:pt x="1872" y="39"/>
                  </a:lnTo>
                  <a:lnTo>
                    <a:pt x="2065" y="1"/>
                  </a:lnTo>
                  <a:lnTo>
                    <a:pt x="225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15"/>
            <p:cNvSpPr/>
            <p:nvPr/>
          </p:nvSpPr>
          <p:spPr>
            <a:xfrm>
              <a:off x="6225250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15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extrusionOk="0">
                  <a:moveTo>
                    <a:pt x="19514" y="1"/>
                  </a:move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15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fill="none" extrusionOk="0">
                  <a:moveTo>
                    <a:pt x="19842" y="1"/>
                  </a:moveTo>
                  <a:lnTo>
                    <a:pt x="19842" y="1"/>
                  </a:lnTo>
                  <a:lnTo>
                    <a:pt x="19514" y="1"/>
                  </a:ln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56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185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44" y="8590"/>
                  </a:lnTo>
                  <a:lnTo>
                    <a:pt x="2034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lnTo>
                    <a:pt x="1984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15"/>
            <p:cNvSpPr/>
            <p:nvPr/>
          </p:nvSpPr>
          <p:spPr>
            <a:xfrm>
              <a:off x="4902175" y="4454400"/>
              <a:ext cx="465650" cy="177100"/>
            </a:xfrm>
            <a:custGeom>
              <a:avLst/>
              <a:gdLst/>
              <a:ahLst/>
              <a:cxnLst/>
              <a:rect l="l" t="t" r="r" b="b"/>
              <a:pathLst>
                <a:path w="18626" h="7084" extrusionOk="0">
                  <a:moveTo>
                    <a:pt x="1776" y="5520"/>
                  </a:moveTo>
                  <a:lnTo>
                    <a:pt x="1776" y="5520"/>
                  </a:lnTo>
                  <a:lnTo>
                    <a:pt x="1487" y="5540"/>
                  </a:lnTo>
                  <a:lnTo>
                    <a:pt x="1197" y="5598"/>
                  </a:lnTo>
                  <a:lnTo>
                    <a:pt x="1043" y="5636"/>
                  </a:lnTo>
                  <a:lnTo>
                    <a:pt x="908" y="5675"/>
                  </a:lnTo>
                  <a:lnTo>
                    <a:pt x="753" y="5752"/>
                  </a:lnTo>
                  <a:lnTo>
                    <a:pt x="618" y="5829"/>
                  </a:lnTo>
                  <a:lnTo>
                    <a:pt x="483" y="5906"/>
                  </a:lnTo>
                  <a:lnTo>
                    <a:pt x="367" y="6022"/>
                  </a:lnTo>
                  <a:lnTo>
                    <a:pt x="271" y="6138"/>
                  </a:lnTo>
                  <a:lnTo>
                    <a:pt x="174" y="6292"/>
                  </a:lnTo>
                  <a:lnTo>
                    <a:pt x="116" y="6447"/>
                  </a:lnTo>
                  <a:lnTo>
                    <a:pt x="58" y="6640"/>
                  </a:lnTo>
                  <a:lnTo>
                    <a:pt x="20" y="6852"/>
                  </a:lnTo>
                  <a:lnTo>
                    <a:pt x="1" y="7084"/>
                  </a:lnTo>
                  <a:lnTo>
                    <a:pt x="1" y="7084"/>
                  </a:lnTo>
                  <a:lnTo>
                    <a:pt x="20" y="6852"/>
                  </a:lnTo>
                  <a:lnTo>
                    <a:pt x="58" y="6640"/>
                  </a:lnTo>
                  <a:lnTo>
                    <a:pt x="116" y="6447"/>
                  </a:lnTo>
                  <a:lnTo>
                    <a:pt x="174" y="6292"/>
                  </a:lnTo>
                  <a:lnTo>
                    <a:pt x="271" y="6138"/>
                  </a:lnTo>
                  <a:lnTo>
                    <a:pt x="367" y="6022"/>
                  </a:lnTo>
                  <a:lnTo>
                    <a:pt x="483" y="5906"/>
                  </a:lnTo>
                  <a:lnTo>
                    <a:pt x="618" y="5829"/>
                  </a:lnTo>
                  <a:lnTo>
                    <a:pt x="753" y="5752"/>
                  </a:lnTo>
                  <a:lnTo>
                    <a:pt x="908" y="5675"/>
                  </a:lnTo>
                  <a:lnTo>
                    <a:pt x="1043" y="5636"/>
                  </a:lnTo>
                  <a:lnTo>
                    <a:pt x="1197" y="5598"/>
                  </a:lnTo>
                  <a:lnTo>
                    <a:pt x="1487" y="5540"/>
                  </a:lnTo>
                  <a:lnTo>
                    <a:pt x="1776" y="5520"/>
                  </a:lnTo>
                  <a:close/>
                  <a:moveTo>
                    <a:pt x="1834" y="5520"/>
                  </a:move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close/>
                  <a:moveTo>
                    <a:pt x="8358" y="4903"/>
                  </a:moveTo>
                  <a:lnTo>
                    <a:pt x="8358" y="4903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03"/>
                  </a:lnTo>
                  <a:close/>
                  <a:moveTo>
                    <a:pt x="8377" y="4864"/>
                  </a:moveTo>
                  <a:lnTo>
                    <a:pt x="8377" y="4864"/>
                  </a:lnTo>
                  <a:lnTo>
                    <a:pt x="8377" y="4884"/>
                  </a:lnTo>
                  <a:lnTo>
                    <a:pt x="8377" y="4884"/>
                  </a:lnTo>
                  <a:lnTo>
                    <a:pt x="8377" y="4864"/>
                  </a:lnTo>
                  <a:close/>
                  <a:moveTo>
                    <a:pt x="15306" y="4324"/>
                  </a:move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close/>
                  <a:moveTo>
                    <a:pt x="5656" y="3938"/>
                  </a:moveTo>
                  <a:lnTo>
                    <a:pt x="5656" y="3938"/>
                  </a:lnTo>
                  <a:lnTo>
                    <a:pt x="5289" y="3957"/>
                  </a:lnTo>
                  <a:lnTo>
                    <a:pt x="4903" y="4015"/>
                  </a:lnTo>
                  <a:lnTo>
                    <a:pt x="4710" y="4073"/>
                  </a:lnTo>
                  <a:lnTo>
                    <a:pt x="4517" y="4131"/>
                  </a:lnTo>
                  <a:lnTo>
                    <a:pt x="4324" y="4208"/>
                  </a:lnTo>
                  <a:lnTo>
                    <a:pt x="4112" y="4285"/>
                  </a:lnTo>
                  <a:lnTo>
                    <a:pt x="3919" y="4382"/>
                  </a:lnTo>
                  <a:lnTo>
                    <a:pt x="3706" y="4517"/>
                  </a:lnTo>
                  <a:lnTo>
                    <a:pt x="3513" y="4652"/>
                  </a:lnTo>
                  <a:lnTo>
                    <a:pt x="3301" y="4787"/>
                  </a:lnTo>
                  <a:lnTo>
                    <a:pt x="3089" y="4961"/>
                  </a:lnTo>
                  <a:lnTo>
                    <a:pt x="2896" y="5154"/>
                  </a:lnTo>
                  <a:lnTo>
                    <a:pt x="2683" y="5366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683" y="5366"/>
                  </a:lnTo>
                  <a:lnTo>
                    <a:pt x="2896" y="5154"/>
                  </a:lnTo>
                  <a:lnTo>
                    <a:pt x="3089" y="4961"/>
                  </a:lnTo>
                  <a:lnTo>
                    <a:pt x="3301" y="4787"/>
                  </a:lnTo>
                  <a:lnTo>
                    <a:pt x="3513" y="4652"/>
                  </a:lnTo>
                  <a:lnTo>
                    <a:pt x="3706" y="4517"/>
                  </a:lnTo>
                  <a:lnTo>
                    <a:pt x="3919" y="4382"/>
                  </a:lnTo>
                  <a:lnTo>
                    <a:pt x="4112" y="4285"/>
                  </a:lnTo>
                  <a:lnTo>
                    <a:pt x="4324" y="4208"/>
                  </a:lnTo>
                  <a:lnTo>
                    <a:pt x="4517" y="4131"/>
                  </a:lnTo>
                  <a:lnTo>
                    <a:pt x="4710" y="4073"/>
                  </a:lnTo>
                  <a:lnTo>
                    <a:pt x="4903" y="4015"/>
                  </a:lnTo>
                  <a:lnTo>
                    <a:pt x="5289" y="3957"/>
                  </a:lnTo>
                  <a:lnTo>
                    <a:pt x="5656" y="3938"/>
                  </a:lnTo>
                  <a:close/>
                  <a:moveTo>
                    <a:pt x="5675" y="3938"/>
                  </a:move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620" y="2953"/>
                  </a:lnTo>
                  <a:lnTo>
                    <a:pt x="11407" y="2953"/>
                  </a:lnTo>
                  <a:lnTo>
                    <a:pt x="11195" y="2992"/>
                  </a:lnTo>
                  <a:lnTo>
                    <a:pt x="10983" y="3031"/>
                  </a:lnTo>
                  <a:lnTo>
                    <a:pt x="10770" y="3089"/>
                  </a:lnTo>
                  <a:lnTo>
                    <a:pt x="10558" y="3166"/>
                  </a:lnTo>
                  <a:lnTo>
                    <a:pt x="10326" y="3243"/>
                  </a:lnTo>
                  <a:lnTo>
                    <a:pt x="10114" y="3359"/>
                  </a:lnTo>
                  <a:lnTo>
                    <a:pt x="9902" y="3475"/>
                  </a:lnTo>
                  <a:lnTo>
                    <a:pt x="9690" y="3610"/>
                  </a:lnTo>
                  <a:lnTo>
                    <a:pt x="9458" y="3764"/>
                  </a:lnTo>
                  <a:lnTo>
                    <a:pt x="9246" y="3938"/>
                  </a:lnTo>
                  <a:lnTo>
                    <a:pt x="9033" y="4131"/>
                  </a:lnTo>
                  <a:lnTo>
                    <a:pt x="8821" y="4343"/>
                  </a:lnTo>
                  <a:lnTo>
                    <a:pt x="8609" y="4594"/>
                  </a:lnTo>
                  <a:lnTo>
                    <a:pt x="8396" y="4845"/>
                  </a:lnTo>
                  <a:lnTo>
                    <a:pt x="8396" y="4845"/>
                  </a:lnTo>
                  <a:lnTo>
                    <a:pt x="8609" y="4594"/>
                  </a:lnTo>
                  <a:lnTo>
                    <a:pt x="8821" y="4343"/>
                  </a:lnTo>
                  <a:lnTo>
                    <a:pt x="9033" y="4131"/>
                  </a:lnTo>
                  <a:lnTo>
                    <a:pt x="9246" y="3938"/>
                  </a:lnTo>
                  <a:lnTo>
                    <a:pt x="9458" y="3764"/>
                  </a:lnTo>
                  <a:lnTo>
                    <a:pt x="9690" y="3610"/>
                  </a:lnTo>
                  <a:lnTo>
                    <a:pt x="9902" y="3475"/>
                  </a:lnTo>
                  <a:lnTo>
                    <a:pt x="10114" y="3359"/>
                  </a:lnTo>
                  <a:lnTo>
                    <a:pt x="10326" y="3243"/>
                  </a:lnTo>
                  <a:lnTo>
                    <a:pt x="10558" y="3166"/>
                  </a:lnTo>
                  <a:lnTo>
                    <a:pt x="10770" y="3089"/>
                  </a:lnTo>
                  <a:lnTo>
                    <a:pt x="10983" y="3031"/>
                  </a:lnTo>
                  <a:lnTo>
                    <a:pt x="11195" y="2992"/>
                  </a:lnTo>
                  <a:lnTo>
                    <a:pt x="11407" y="2953"/>
                  </a:lnTo>
                  <a:lnTo>
                    <a:pt x="11620" y="2953"/>
                  </a:lnTo>
                  <a:lnTo>
                    <a:pt x="11832" y="2934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close/>
                  <a:moveTo>
                    <a:pt x="18626" y="0"/>
                  </a:moveTo>
                  <a:lnTo>
                    <a:pt x="18626" y="0"/>
                  </a:lnTo>
                  <a:lnTo>
                    <a:pt x="18626" y="0"/>
                  </a:lnTo>
                  <a:lnTo>
                    <a:pt x="18259" y="97"/>
                  </a:lnTo>
                  <a:lnTo>
                    <a:pt x="17912" y="232"/>
                  </a:lnTo>
                  <a:lnTo>
                    <a:pt x="17584" y="386"/>
                  </a:lnTo>
                  <a:lnTo>
                    <a:pt x="17275" y="579"/>
                  </a:lnTo>
                  <a:lnTo>
                    <a:pt x="16985" y="772"/>
                  </a:lnTo>
                  <a:lnTo>
                    <a:pt x="16696" y="985"/>
                  </a:lnTo>
                  <a:lnTo>
                    <a:pt x="16445" y="1236"/>
                  </a:lnTo>
                  <a:lnTo>
                    <a:pt x="16213" y="1487"/>
                  </a:lnTo>
                  <a:lnTo>
                    <a:pt x="16001" y="1757"/>
                  </a:lnTo>
                  <a:lnTo>
                    <a:pt x="15808" y="2046"/>
                  </a:lnTo>
                  <a:lnTo>
                    <a:pt x="15654" y="2336"/>
                  </a:lnTo>
                  <a:lnTo>
                    <a:pt x="15518" y="2645"/>
                  </a:lnTo>
                  <a:lnTo>
                    <a:pt x="15422" y="2953"/>
                  </a:lnTo>
                  <a:lnTo>
                    <a:pt x="15345" y="3262"/>
                  </a:lnTo>
                  <a:lnTo>
                    <a:pt x="15287" y="3590"/>
                  </a:lnTo>
                  <a:lnTo>
                    <a:pt x="15268" y="3918"/>
                  </a:lnTo>
                  <a:lnTo>
                    <a:pt x="15268" y="3918"/>
                  </a:lnTo>
                  <a:lnTo>
                    <a:pt x="15287" y="3590"/>
                  </a:lnTo>
                  <a:lnTo>
                    <a:pt x="15345" y="3262"/>
                  </a:lnTo>
                  <a:lnTo>
                    <a:pt x="15422" y="2953"/>
                  </a:lnTo>
                  <a:lnTo>
                    <a:pt x="15518" y="2645"/>
                  </a:lnTo>
                  <a:lnTo>
                    <a:pt x="15654" y="2336"/>
                  </a:lnTo>
                  <a:lnTo>
                    <a:pt x="15808" y="2046"/>
                  </a:lnTo>
                  <a:lnTo>
                    <a:pt x="16001" y="1757"/>
                  </a:lnTo>
                  <a:lnTo>
                    <a:pt x="16213" y="1487"/>
                  </a:lnTo>
                  <a:lnTo>
                    <a:pt x="16445" y="1236"/>
                  </a:lnTo>
                  <a:lnTo>
                    <a:pt x="16696" y="985"/>
                  </a:lnTo>
                  <a:lnTo>
                    <a:pt x="16985" y="772"/>
                  </a:lnTo>
                  <a:lnTo>
                    <a:pt x="17275" y="579"/>
                  </a:lnTo>
                  <a:lnTo>
                    <a:pt x="17584" y="386"/>
                  </a:lnTo>
                  <a:lnTo>
                    <a:pt x="17912" y="232"/>
                  </a:lnTo>
                  <a:lnTo>
                    <a:pt x="18259" y="97"/>
                  </a:lnTo>
                  <a:lnTo>
                    <a:pt x="18626" y="0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15"/>
            <p:cNvSpPr/>
            <p:nvPr/>
          </p:nvSpPr>
          <p:spPr>
            <a:xfrm>
              <a:off x="4902175" y="4592400"/>
              <a:ext cx="44425" cy="39100"/>
            </a:xfrm>
            <a:custGeom>
              <a:avLst/>
              <a:gdLst/>
              <a:ahLst/>
              <a:cxnLst/>
              <a:rect l="l" t="t" r="r" b="b"/>
              <a:pathLst>
                <a:path w="1777" h="1564" fill="none" extrusionOk="0">
                  <a:moveTo>
                    <a:pt x="1776" y="0"/>
                  </a:moveTo>
                  <a:lnTo>
                    <a:pt x="1776" y="0"/>
                  </a:lnTo>
                  <a:lnTo>
                    <a:pt x="1487" y="20"/>
                  </a:lnTo>
                  <a:lnTo>
                    <a:pt x="1197" y="78"/>
                  </a:lnTo>
                  <a:lnTo>
                    <a:pt x="1043" y="116"/>
                  </a:lnTo>
                  <a:lnTo>
                    <a:pt x="908" y="155"/>
                  </a:lnTo>
                  <a:lnTo>
                    <a:pt x="753" y="232"/>
                  </a:lnTo>
                  <a:lnTo>
                    <a:pt x="618" y="309"/>
                  </a:lnTo>
                  <a:lnTo>
                    <a:pt x="483" y="386"/>
                  </a:lnTo>
                  <a:lnTo>
                    <a:pt x="367" y="502"/>
                  </a:lnTo>
                  <a:lnTo>
                    <a:pt x="271" y="618"/>
                  </a:lnTo>
                  <a:lnTo>
                    <a:pt x="174" y="772"/>
                  </a:lnTo>
                  <a:lnTo>
                    <a:pt x="116" y="927"/>
                  </a:lnTo>
                  <a:lnTo>
                    <a:pt x="58" y="1120"/>
                  </a:lnTo>
                  <a:lnTo>
                    <a:pt x="20" y="1332"/>
                  </a:lnTo>
                  <a:lnTo>
                    <a:pt x="1" y="1564"/>
                  </a:lnTo>
                  <a:lnTo>
                    <a:pt x="1" y="1564"/>
                  </a:lnTo>
                  <a:lnTo>
                    <a:pt x="20" y="1332"/>
                  </a:lnTo>
                  <a:lnTo>
                    <a:pt x="58" y="1120"/>
                  </a:lnTo>
                  <a:lnTo>
                    <a:pt x="116" y="927"/>
                  </a:lnTo>
                  <a:lnTo>
                    <a:pt x="174" y="772"/>
                  </a:lnTo>
                  <a:lnTo>
                    <a:pt x="271" y="618"/>
                  </a:lnTo>
                  <a:lnTo>
                    <a:pt x="367" y="502"/>
                  </a:lnTo>
                  <a:lnTo>
                    <a:pt x="483" y="386"/>
                  </a:lnTo>
                  <a:lnTo>
                    <a:pt x="618" y="309"/>
                  </a:lnTo>
                  <a:lnTo>
                    <a:pt x="753" y="232"/>
                  </a:lnTo>
                  <a:lnTo>
                    <a:pt x="908" y="155"/>
                  </a:lnTo>
                  <a:lnTo>
                    <a:pt x="1043" y="116"/>
                  </a:lnTo>
                  <a:lnTo>
                    <a:pt x="1197" y="78"/>
                  </a:lnTo>
                  <a:lnTo>
                    <a:pt x="1487" y="20"/>
                  </a:lnTo>
                  <a:lnTo>
                    <a:pt x="177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15"/>
            <p:cNvSpPr/>
            <p:nvPr/>
          </p:nvSpPr>
          <p:spPr>
            <a:xfrm>
              <a:off x="4948025" y="459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15"/>
            <p:cNvSpPr/>
            <p:nvPr/>
          </p:nvSpPr>
          <p:spPr>
            <a:xfrm>
              <a:off x="5111100" y="45769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15"/>
            <p:cNvSpPr/>
            <p:nvPr/>
          </p:nvSpPr>
          <p:spPr>
            <a:xfrm>
              <a:off x="5111600" y="45760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15"/>
            <p:cNvSpPr/>
            <p:nvPr/>
          </p:nvSpPr>
          <p:spPr>
            <a:xfrm>
              <a:off x="5284825" y="456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15"/>
            <p:cNvSpPr/>
            <p:nvPr/>
          </p:nvSpPr>
          <p:spPr>
            <a:xfrm>
              <a:off x="4964425" y="4552825"/>
              <a:ext cx="79150" cy="41050"/>
            </a:xfrm>
            <a:custGeom>
              <a:avLst/>
              <a:gdLst/>
              <a:ahLst/>
              <a:cxnLst/>
              <a:rect l="l" t="t" r="r" b="b"/>
              <a:pathLst>
                <a:path w="3166" h="1642" fill="none" extrusionOk="0">
                  <a:moveTo>
                    <a:pt x="3166" y="1"/>
                  </a:moveTo>
                  <a:lnTo>
                    <a:pt x="3166" y="1"/>
                  </a:lnTo>
                  <a:lnTo>
                    <a:pt x="2799" y="20"/>
                  </a:lnTo>
                  <a:lnTo>
                    <a:pt x="2413" y="78"/>
                  </a:lnTo>
                  <a:lnTo>
                    <a:pt x="2220" y="136"/>
                  </a:lnTo>
                  <a:lnTo>
                    <a:pt x="2027" y="194"/>
                  </a:lnTo>
                  <a:lnTo>
                    <a:pt x="1834" y="271"/>
                  </a:lnTo>
                  <a:lnTo>
                    <a:pt x="1622" y="348"/>
                  </a:lnTo>
                  <a:lnTo>
                    <a:pt x="1429" y="445"/>
                  </a:lnTo>
                  <a:lnTo>
                    <a:pt x="1216" y="580"/>
                  </a:lnTo>
                  <a:lnTo>
                    <a:pt x="1023" y="715"/>
                  </a:lnTo>
                  <a:lnTo>
                    <a:pt x="811" y="850"/>
                  </a:lnTo>
                  <a:lnTo>
                    <a:pt x="599" y="1024"/>
                  </a:lnTo>
                  <a:lnTo>
                    <a:pt x="406" y="1217"/>
                  </a:lnTo>
                  <a:lnTo>
                    <a:pt x="193" y="1429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193" y="1429"/>
                  </a:lnTo>
                  <a:lnTo>
                    <a:pt x="406" y="1217"/>
                  </a:lnTo>
                  <a:lnTo>
                    <a:pt x="599" y="1024"/>
                  </a:lnTo>
                  <a:lnTo>
                    <a:pt x="811" y="850"/>
                  </a:lnTo>
                  <a:lnTo>
                    <a:pt x="1023" y="715"/>
                  </a:lnTo>
                  <a:lnTo>
                    <a:pt x="1216" y="580"/>
                  </a:lnTo>
                  <a:lnTo>
                    <a:pt x="1429" y="445"/>
                  </a:lnTo>
                  <a:lnTo>
                    <a:pt x="1622" y="348"/>
                  </a:lnTo>
                  <a:lnTo>
                    <a:pt x="1834" y="271"/>
                  </a:lnTo>
                  <a:lnTo>
                    <a:pt x="2027" y="194"/>
                  </a:lnTo>
                  <a:lnTo>
                    <a:pt x="2220" y="136"/>
                  </a:lnTo>
                  <a:lnTo>
                    <a:pt x="2413" y="78"/>
                  </a:lnTo>
                  <a:lnTo>
                    <a:pt x="2799" y="20"/>
                  </a:lnTo>
                  <a:lnTo>
                    <a:pt x="316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15"/>
            <p:cNvSpPr/>
            <p:nvPr/>
          </p:nvSpPr>
          <p:spPr>
            <a:xfrm>
              <a:off x="5044025" y="45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15"/>
            <p:cNvSpPr/>
            <p:nvPr/>
          </p:nvSpPr>
          <p:spPr>
            <a:xfrm>
              <a:off x="5112075" y="4527750"/>
              <a:ext cx="85900" cy="47775"/>
            </a:xfrm>
            <a:custGeom>
              <a:avLst/>
              <a:gdLst/>
              <a:ahLst/>
              <a:cxnLst/>
              <a:rect l="l" t="t" r="r" b="b"/>
              <a:pathLst>
                <a:path w="3436" h="1911" fill="none" extrusionOk="0">
                  <a:moveTo>
                    <a:pt x="3436" y="0"/>
                  </a:moveTo>
                  <a:lnTo>
                    <a:pt x="3436" y="0"/>
                  </a:lnTo>
                  <a:lnTo>
                    <a:pt x="3224" y="19"/>
                  </a:lnTo>
                  <a:lnTo>
                    <a:pt x="3011" y="19"/>
                  </a:lnTo>
                  <a:lnTo>
                    <a:pt x="2799" y="58"/>
                  </a:lnTo>
                  <a:lnTo>
                    <a:pt x="2587" y="97"/>
                  </a:lnTo>
                  <a:lnTo>
                    <a:pt x="2374" y="155"/>
                  </a:lnTo>
                  <a:lnTo>
                    <a:pt x="2162" y="232"/>
                  </a:lnTo>
                  <a:lnTo>
                    <a:pt x="1930" y="309"/>
                  </a:lnTo>
                  <a:lnTo>
                    <a:pt x="1718" y="425"/>
                  </a:lnTo>
                  <a:lnTo>
                    <a:pt x="1506" y="541"/>
                  </a:lnTo>
                  <a:lnTo>
                    <a:pt x="1294" y="676"/>
                  </a:lnTo>
                  <a:lnTo>
                    <a:pt x="1062" y="830"/>
                  </a:lnTo>
                  <a:lnTo>
                    <a:pt x="850" y="1004"/>
                  </a:lnTo>
                  <a:lnTo>
                    <a:pt x="637" y="1197"/>
                  </a:lnTo>
                  <a:lnTo>
                    <a:pt x="425" y="1409"/>
                  </a:lnTo>
                  <a:lnTo>
                    <a:pt x="213" y="1660"/>
                  </a:lnTo>
                  <a:lnTo>
                    <a:pt x="0" y="1911"/>
                  </a:lnTo>
                  <a:lnTo>
                    <a:pt x="0" y="1911"/>
                  </a:lnTo>
                  <a:lnTo>
                    <a:pt x="213" y="1660"/>
                  </a:lnTo>
                  <a:lnTo>
                    <a:pt x="425" y="1409"/>
                  </a:lnTo>
                  <a:lnTo>
                    <a:pt x="637" y="1197"/>
                  </a:lnTo>
                  <a:lnTo>
                    <a:pt x="850" y="1004"/>
                  </a:lnTo>
                  <a:lnTo>
                    <a:pt x="1062" y="830"/>
                  </a:lnTo>
                  <a:lnTo>
                    <a:pt x="1294" y="676"/>
                  </a:lnTo>
                  <a:lnTo>
                    <a:pt x="1506" y="541"/>
                  </a:lnTo>
                  <a:lnTo>
                    <a:pt x="1718" y="425"/>
                  </a:lnTo>
                  <a:lnTo>
                    <a:pt x="1930" y="309"/>
                  </a:lnTo>
                  <a:lnTo>
                    <a:pt x="2162" y="232"/>
                  </a:lnTo>
                  <a:lnTo>
                    <a:pt x="2374" y="155"/>
                  </a:lnTo>
                  <a:lnTo>
                    <a:pt x="2587" y="97"/>
                  </a:lnTo>
                  <a:lnTo>
                    <a:pt x="2799" y="58"/>
                  </a:lnTo>
                  <a:lnTo>
                    <a:pt x="3011" y="19"/>
                  </a:lnTo>
                  <a:lnTo>
                    <a:pt x="3224" y="19"/>
                  </a:lnTo>
                  <a:lnTo>
                    <a:pt x="343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15"/>
            <p:cNvSpPr/>
            <p:nvPr/>
          </p:nvSpPr>
          <p:spPr>
            <a:xfrm>
              <a:off x="5197950" y="452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15"/>
            <p:cNvSpPr/>
            <p:nvPr/>
          </p:nvSpPr>
          <p:spPr>
            <a:xfrm>
              <a:off x="5283850" y="4454400"/>
              <a:ext cx="83975" cy="97975"/>
            </a:xfrm>
            <a:custGeom>
              <a:avLst/>
              <a:gdLst/>
              <a:ahLst/>
              <a:cxnLst/>
              <a:rect l="l" t="t" r="r" b="b"/>
              <a:pathLst>
                <a:path w="3359" h="3919" fill="none" extrusionOk="0">
                  <a:moveTo>
                    <a:pt x="3359" y="0"/>
                  </a:moveTo>
                  <a:lnTo>
                    <a:pt x="3359" y="0"/>
                  </a:lnTo>
                  <a:lnTo>
                    <a:pt x="3359" y="0"/>
                  </a:lnTo>
                  <a:lnTo>
                    <a:pt x="2992" y="97"/>
                  </a:lnTo>
                  <a:lnTo>
                    <a:pt x="2645" y="232"/>
                  </a:lnTo>
                  <a:lnTo>
                    <a:pt x="2317" y="386"/>
                  </a:lnTo>
                  <a:lnTo>
                    <a:pt x="2008" y="579"/>
                  </a:lnTo>
                  <a:lnTo>
                    <a:pt x="1718" y="772"/>
                  </a:lnTo>
                  <a:lnTo>
                    <a:pt x="1429" y="985"/>
                  </a:lnTo>
                  <a:lnTo>
                    <a:pt x="1178" y="1236"/>
                  </a:lnTo>
                  <a:lnTo>
                    <a:pt x="946" y="1487"/>
                  </a:lnTo>
                  <a:lnTo>
                    <a:pt x="734" y="1757"/>
                  </a:lnTo>
                  <a:lnTo>
                    <a:pt x="541" y="2046"/>
                  </a:lnTo>
                  <a:lnTo>
                    <a:pt x="387" y="2336"/>
                  </a:lnTo>
                  <a:lnTo>
                    <a:pt x="251" y="2645"/>
                  </a:lnTo>
                  <a:lnTo>
                    <a:pt x="155" y="2953"/>
                  </a:lnTo>
                  <a:lnTo>
                    <a:pt x="78" y="3262"/>
                  </a:lnTo>
                  <a:lnTo>
                    <a:pt x="20" y="3590"/>
                  </a:lnTo>
                  <a:lnTo>
                    <a:pt x="1" y="3918"/>
                  </a:lnTo>
                  <a:lnTo>
                    <a:pt x="1" y="3918"/>
                  </a:lnTo>
                  <a:lnTo>
                    <a:pt x="20" y="3590"/>
                  </a:lnTo>
                  <a:lnTo>
                    <a:pt x="78" y="3262"/>
                  </a:lnTo>
                  <a:lnTo>
                    <a:pt x="155" y="2953"/>
                  </a:lnTo>
                  <a:lnTo>
                    <a:pt x="251" y="2645"/>
                  </a:lnTo>
                  <a:lnTo>
                    <a:pt x="387" y="2336"/>
                  </a:lnTo>
                  <a:lnTo>
                    <a:pt x="541" y="2046"/>
                  </a:lnTo>
                  <a:lnTo>
                    <a:pt x="734" y="1757"/>
                  </a:lnTo>
                  <a:lnTo>
                    <a:pt x="946" y="1487"/>
                  </a:lnTo>
                  <a:lnTo>
                    <a:pt x="1178" y="1236"/>
                  </a:lnTo>
                  <a:lnTo>
                    <a:pt x="1429" y="985"/>
                  </a:lnTo>
                  <a:lnTo>
                    <a:pt x="1718" y="772"/>
                  </a:lnTo>
                  <a:lnTo>
                    <a:pt x="2008" y="579"/>
                  </a:lnTo>
                  <a:lnTo>
                    <a:pt x="2317" y="386"/>
                  </a:lnTo>
                  <a:lnTo>
                    <a:pt x="2645" y="232"/>
                  </a:lnTo>
                  <a:lnTo>
                    <a:pt x="2992" y="97"/>
                  </a:lnTo>
                  <a:lnTo>
                    <a:pt x="3359" y="0"/>
                  </a:lnTo>
                  <a:lnTo>
                    <a:pt x="335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15"/>
            <p:cNvSpPr/>
            <p:nvPr/>
          </p:nvSpPr>
          <p:spPr>
            <a:xfrm>
              <a:off x="4982275" y="4665250"/>
              <a:ext cx="519700" cy="193525"/>
            </a:xfrm>
            <a:custGeom>
              <a:avLst/>
              <a:gdLst/>
              <a:ahLst/>
              <a:cxnLst/>
              <a:rect l="l" t="t" r="r" b="b"/>
              <a:pathLst>
                <a:path w="20788" h="7741" extrusionOk="0">
                  <a:moveTo>
                    <a:pt x="0" y="7741"/>
                  </a:move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close/>
                  <a:moveTo>
                    <a:pt x="20" y="7741"/>
                  </a:move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39" y="7721"/>
                  </a:lnTo>
                  <a:lnTo>
                    <a:pt x="39" y="7721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36" y="7702"/>
                  </a:move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004" y="7548"/>
                  </a:lnTo>
                  <a:lnTo>
                    <a:pt x="753" y="7567"/>
                  </a:lnTo>
                  <a:lnTo>
                    <a:pt x="464" y="7605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464" y="7605"/>
                  </a:lnTo>
                  <a:lnTo>
                    <a:pt x="753" y="7567"/>
                  </a:lnTo>
                  <a:lnTo>
                    <a:pt x="1004" y="7548"/>
                  </a:lnTo>
                  <a:lnTo>
                    <a:pt x="1178" y="7528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664" y="6235"/>
                  </a:lnTo>
                  <a:lnTo>
                    <a:pt x="2432" y="6274"/>
                  </a:lnTo>
                  <a:lnTo>
                    <a:pt x="2201" y="6351"/>
                  </a:lnTo>
                  <a:lnTo>
                    <a:pt x="1988" y="6467"/>
                  </a:lnTo>
                  <a:lnTo>
                    <a:pt x="1873" y="6544"/>
                  </a:lnTo>
                  <a:lnTo>
                    <a:pt x="1776" y="6640"/>
                  </a:lnTo>
                  <a:lnTo>
                    <a:pt x="1680" y="6737"/>
                  </a:lnTo>
                  <a:lnTo>
                    <a:pt x="1583" y="6853"/>
                  </a:lnTo>
                  <a:lnTo>
                    <a:pt x="1506" y="6988"/>
                  </a:lnTo>
                  <a:lnTo>
                    <a:pt x="1429" y="7142"/>
                  </a:lnTo>
                  <a:lnTo>
                    <a:pt x="1352" y="7316"/>
                  </a:lnTo>
                  <a:lnTo>
                    <a:pt x="1294" y="7490"/>
                  </a:lnTo>
                  <a:lnTo>
                    <a:pt x="1294" y="7490"/>
                  </a:lnTo>
                  <a:lnTo>
                    <a:pt x="1352" y="7316"/>
                  </a:lnTo>
                  <a:lnTo>
                    <a:pt x="1429" y="7142"/>
                  </a:lnTo>
                  <a:lnTo>
                    <a:pt x="1506" y="6988"/>
                  </a:lnTo>
                  <a:lnTo>
                    <a:pt x="1583" y="6853"/>
                  </a:lnTo>
                  <a:lnTo>
                    <a:pt x="1680" y="6737"/>
                  </a:lnTo>
                  <a:lnTo>
                    <a:pt x="1776" y="6640"/>
                  </a:lnTo>
                  <a:lnTo>
                    <a:pt x="1873" y="6544"/>
                  </a:lnTo>
                  <a:lnTo>
                    <a:pt x="1988" y="6467"/>
                  </a:lnTo>
                  <a:lnTo>
                    <a:pt x="2201" y="6351"/>
                  </a:lnTo>
                  <a:lnTo>
                    <a:pt x="2432" y="6274"/>
                  </a:lnTo>
                  <a:lnTo>
                    <a:pt x="2664" y="6235"/>
                  </a:lnTo>
                  <a:lnTo>
                    <a:pt x="2876" y="6216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close/>
                  <a:moveTo>
                    <a:pt x="20749" y="4749"/>
                  </a:move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close/>
                  <a:moveTo>
                    <a:pt x="20787" y="4730"/>
                  </a:move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close/>
                  <a:moveTo>
                    <a:pt x="2703" y="3668"/>
                  </a:moveTo>
                  <a:lnTo>
                    <a:pt x="2703" y="3668"/>
                  </a:lnTo>
                  <a:lnTo>
                    <a:pt x="2703" y="3919"/>
                  </a:lnTo>
                  <a:lnTo>
                    <a:pt x="2741" y="4189"/>
                  </a:lnTo>
                  <a:lnTo>
                    <a:pt x="2799" y="4440"/>
                  </a:lnTo>
                  <a:lnTo>
                    <a:pt x="2857" y="4672"/>
                  </a:lnTo>
                  <a:lnTo>
                    <a:pt x="2934" y="4903"/>
                  </a:lnTo>
                  <a:lnTo>
                    <a:pt x="3011" y="5135"/>
                  </a:lnTo>
                  <a:lnTo>
                    <a:pt x="3204" y="5540"/>
                  </a:lnTo>
                  <a:lnTo>
                    <a:pt x="3397" y="5888"/>
                  </a:lnTo>
                  <a:lnTo>
                    <a:pt x="3552" y="6139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552" y="6139"/>
                  </a:lnTo>
                  <a:lnTo>
                    <a:pt x="3397" y="5888"/>
                  </a:lnTo>
                  <a:lnTo>
                    <a:pt x="3204" y="5540"/>
                  </a:lnTo>
                  <a:lnTo>
                    <a:pt x="3011" y="5135"/>
                  </a:lnTo>
                  <a:lnTo>
                    <a:pt x="2934" y="4903"/>
                  </a:lnTo>
                  <a:lnTo>
                    <a:pt x="2857" y="4672"/>
                  </a:lnTo>
                  <a:lnTo>
                    <a:pt x="2799" y="4440"/>
                  </a:lnTo>
                  <a:lnTo>
                    <a:pt x="2741" y="4189"/>
                  </a:lnTo>
                  <a:lnTo>
                    <a:pt x="2703" y="3919"/>
                  </a:lnTo>
                  <a:lnTo>
                    <a:pt x="2703" y="3668"/>
                  </a:lnTo>
                  <a:close/>
                  <a:moveTo>
                    <a:pt x="7895" y="2510"/>
                  </a:moveTo>
                  <a:lnTo>
                    <a:pt x="7895" y="2510"/>
                  </a:lnTo>
                  <a:lnTo>
                    <a:pt x="7895" y="2529"/>
                  </a:lnTo>
                  <a:lnTo>
                    <a:pt x="7895" y="2529"/>
                  </a:lnTo>
                  <a:lnTo>
                    <a:pt x="7895" y="2510"/>
                  </a:lnTo>
                  <a:close/>
                  <a:moveTo>
                    <a:pt x="3455" y="1892"/>
                  </a:moveTo>
                  <a:lnTo>
                    <a:pt x="3455" y="1892"/>
                  </a:lnTo>
                  <a:lnTo>
                    <a:pt x="3436" y="1912"/>
                  </a:lnTo>
                  <a:lnTo>
                    <a:pt x="3436" y="1912"/>
                  </a:lnTo>
                  <a:lnTo>
                    <a:pt x="3455" y="1892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806" y="1275"/>
                  </a:lnTo>
                  <a:lnTo>
                    <a:pt x="4613" y="1294"/>
                  </a:lnTo>
                  <a:lnTo>
                    <a:pt x="4420" y="1352"/>
                  </a:lnTo>
                  <a:lnTo>
                    <a:pt x="4227" y="1410"/>
                  </a:lnTo>
                  <a:lnTo>
                    <a:pt x="4034" y="1487"/>
                  </a:lnTo>
                  <a:lnTo>
                    <a:pt x="3841" y="1603"/>
                  </a:lnTo>
                  <a:lnTo>
                    <a:pt x="3648" y="1719"/>
                  </a:lnTo>
                  <a:lnTo>
                    <a:pt x="3475" y="1873"/>
                  </a:lnTo>
                  <a:lnTo>
                    <a:pt x="3475" y="1873"/>
                  </a:lnTo>
                  <a:lnTo>
                    <a:pt x="3648" y="1719"/>
                  </a:lnTo>
                  <a:lnTo>
                    <a:pt x="3841" y="1603"/>
                  </a:lnTo>
                  <a:lnTo>
                    <a:pt x="4034" y="1487"/>
                  </a:lnTo>
                  <a:lnTo>
                    <a:pt x="4227" y="1410"/>
                  </a:lnTo>
                  <a:lnTo>
                    <a:pt x="4420" y="1352"/>
                  </a:lnTo>
                  <a:lnTo>
                    <a:pt x="4613" y="1294"/>
                  </a:lnTo>
                  <a:lnTo>
                    <a:pt x="4806" y="1275"/>
                  </a:lnTo>
                  <a:lnTo>
                    <a:pt x="4999" y="1275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253" y="445"/>
                  </a:lnTo>
                  <a:lnTo>
                    <a:pt x="11041" y="464"/>
                  </a:lnTo>
                  <a:lnTo>
                    <a:pt x="10809" y="503"/>
                  </a:lnTo>
                  <a:lnTo>
                    <a:pt x="10597" y="541"/>
                  </a:lnTo>
                  <a:lnTo>
                    <a:pt x="10365" y="599"/>
                  </a:lnTo>
                  <a:lnTo>
                    <a:pt x="10133" y="676"/>
                  </a:lnTo>
                  <a:lnTo>
                    <a:pt x="9902" y="773"/>
                  </a:lnTo>
                  <a:lnTo>
                    <a:pt x="9689" y="869"/>
                  </a:lnTo>
                  <a:lnTo>
                    <a:pt x="9458" y="1005"/>
                  </a:lnTo>
                  <a:lnTo>
                    <a:pt x="9226" y="1140"/>
                  </a:lnTo>
                  <a:lnTo>
                    <a:pt x="8995" y="1313"/>
                  </a:lnTo>
                  <a:lnTo>
                    <a:pt x="8782" y="1506"/>
                  </a:lnTo>
                  <a:lnTo>
                    <a:pt x="8551" y="1719"/>
                  </a:lnTo>
                  <a:lnTo>
                    <a:pt x="8338" y="1950"/>
                  </a:lnTo>
                  <a:lnTo>
                    <a:pt x="8126" y="2201"/>
                  </a:lnTo>
                  <a:lnTo>
                    <a:pt x="7914" y="2491"/>
                  </a:lnTo>
                  <a:lnTo>
                    <a:pt x="7914" y="2491"/>
                  </a:lnTo>
                  <a:lnTo>
                    <a:pt x="8126" y="2201"/>
                  </a:lnTo>
                  <a:lnTo>
                    <a:pt x="8338" y="1950"/>
                  </a:lnTo>
                  <a:lnTo>
                    <a:pt x="8551" y="1719"/>
                  </a:lnTo>
                  <a:lnTo>
                    <a:pt x="8782" y="1506"/>
                  </a:lnTo>
                  <a:lnTo>
                    <a:pt x="8995" y="1313"/>
                  </a:lnTo>
                  <a:lnTo>
                    <a:pt x="9226" y="1140"/>
                  </a:lnTo>
                  <a:lnTo>
                    <a:pt x="9458" y="1005"/>
                  </a:lnTo>
                  <a:lnTo>
                    <a:pt x="9689" y="869"/>
                  </a:lnTo>
                  <a:lnTo>
                    <a:pt x="9902" y="773"/>
                  </a:lnTo>
                  <a:lnTo>
                    <a:pt x="10133" y="676"/>
                  </a:lnTo>
                  <a:lnTo>
                    <a:pt x="10365" y="599"/>
                  </a:lnTo>
                  <a:lnTo>
                    <a:pt x="10597" y="541"/>
                  </a:lnTo>
                  <a:lnTo>
                    <a:pt x="10809" y="503"/>
                  </a:lnTo>
                  <a:lnTo>
                    <a:pt x="11041" y="464"/>
                  </a:lnTo>
                  <a:lnTo>
                    <a:pt x="11253" y="445"/>
                  </a:lnTo>
                  <a:lnTo>
                    <a:pt x="11465" y="44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6773" y="20"/>
                  </a:lnTo>
                  <a:lnTo>
                    <a:pt x="16406" y="59"/>
                  </a:lnTo>
                  <a:lnTo>
                    <a:pt x="16039" y="155"/>
                  </a:lnTo>
                  <a:lnTo>
                    <a:pt x="15673" y="290"/>
                  </a:lnTo>
                  <a:lnTo>
                    <a:pt x="15306" y="464"/>
                  </a:lnTo>
                  <a:lnTo>
                    <a:pt x="14920" y="676"/>
                  </a:lnTo>
                  <a:lnTo>
                    <a:pt x="14553" y="927"/>
                  </a:lnTo>
                  <a:lnTo>
                    <a:pt x="14187" y="1236"/>
                  </a:lnTo>
                  <a:lnTo>
                    <a:pt x="14187" y="1236"/>
                  </a:lnTo>
                  <a:lnTo>
                    <a:pt x="14553" y="927"/>
                  </a:lnTo>
                  <a:lnTo>
                    <a:pt x="14920" y="676"/>
                  </a:lnTo>
                  <a:lnTo>
                    <a:pt x="15306" y="464"/>
                  </a:lnTo>
                  <a:lnTo>
                    <a:pt x="15673" y="290"/>
                  </a:lnTo>
                  <a:lnTo>
                    <a:pt x="16039" y="155"/>
                  </a:lnTo>
                  <a:lnTo>
                    <a:pt x="16406" y="59"/>
                  </a:lnTo>
                  <a:lnTo>
                    <a:pt x="16773" y="20"/>
                  </a:lnTo>
                  <a:lnTo>
                    <a:pt x="17120" y="1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7120" y="1"/>
                  </a:lnTo>
                  <a:lnTo>
                    <a:pt x="17140" y="1"/>
                  </a:lnTo>
                  <a:lnTo>
                    <a:pt x="17140" y="1"/>
                  </a:lnTo>
                  <a:lnTo>
                    <a:pt x="171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15"/>
            <p:cNvSpPr/>
            <p:nvPr/>
          </p:nvSpPr>
          <p:spPr>
            <a:xfrm>
              <a:off x="4982275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15"/>
            <p:cNvSpPr/>
            <p:nvPr/>
          </p:nvSpPr>
          <p:spPr>
            <a:xfrm>
              <a:off x="4982750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15"/>
            <p:cNvSpPr/>
            <p:nvPr/>
          </p:nvSpPr>
          <p:spPr>
            <a:xfrm>
              <a:off x="4983250" y="4857775"/>
              <a:ext cx="1950" cy="525"/>
            </a:xfrm>
            <a:custGeom>
              <a:avLst/>
              <a:gdLst/>
              <a:ahLst/>
              <a:cxnLst/>
              <a:rect l="l" t="t" r="r" b="b"/>
              <a:pathLst>
                <a:path w="78" h="21" fill="none" extrusionOk="0">
                  <a:moveTo>
                    <a:pt x="77" y="1"/>
                  </a:moveTo>
                  <a:lnTo>
                    <a:pt x="77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15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15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15"/>
            <p:cNvSpPr/>
            <p:nvPr/>
          </p:nvSpPr>
          <p:spPr>
            <a:xfrm>
              <a:off x="4985650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15"/>
            <p:cNvSpPr/>
            <p:nvPr/>
          </p:nvSpPr>
          <p:spPr>
            <a:xfrm>
              <a:off x="4985650" y="4853450"/>
              <a:ext cx="26075" cy="4350"/>
            </a:xfrm>
            <a:custGeom>
              <a:avLst/>
              <a:gdLst/>
              <a:ahLst/>
              <a:cxnLst/>
              <a:rect l="l" t="t" r="r" b="b"/>
              <a:pathLst>
                <a:path w="1043" h="174" fill="none" extrusionOk="0">
                  <a:moveTo>
                    <a:pt x="1043" y="0"/>
                  </a:moveTo>
                  <a:lnTo>
                    <a:pt x="1043" y="0"/>
                  </a:lnTo>
                  <a:lnTo>
                    <a:pt x="869" y="20"/>
                  </a:lnTo>
                  <a:lnTo>
                    <a:pt x="618" y="39"/>
                  </a:lnTo>
                  <a:lnTo>
                    <a:pt x="329" y="77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29" y="77"/>
                  </a:lnTo>
                  <a:lnTo>
                    <a:pt x="618" y="39"/>
                  </a:lnTo>
                  <a:lnTo>
                    <a:pt x="869" y="20"/>
                  </a:lnTo>
                  <a:lnTo>
                    <a:pt x="104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15"/>
            <p:cNvSpPr/>
            <p:nvPr/>
          </p:nvSpPr>
          <p:spPr>
            <a:xfrm>
              <a:off x="5011700" y="485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15"/>
            <p:cNvSpPr/>
            <p:nvPr/>
          </p:nvSpPr>
          <p:spPr>
            <a:xfrm>
              <a:off x="5014600" y="4820625"/>
              <a:ext cx="39600" cy="31875"/>
            </a:xfrm>
            <a:custGeom>
              <a:avLst/>
              <a:gdLst/>
              <a:ahLst/>
              <a:cxnLst/>
              <a:rect l="l" t="t" r="r" b="b"/>
              <a:pathLst>
                <a:path w="1584" h="1275" fill="none" extrusionOk="0">
                  <a:moveTo>
                    <a:pt x="1583" y="1"/>
                  </a:moveTo>
                  <a:lnTo>
                    <a:pt x="1583" y="1"/>
                  </a:lnTo>
                  <a:lnTo>
                    <a:pt x="1371" y="20"/>
                  </a:lnTo>
                  <a:lnTo>
                    <a:pt x="1139" y="59"/>
                  </a:lnTo>
                  <a:lnTo>
                    <a:pt x="908" y="136"/>
                  </a:lnTo>
                  <a:lnTo>
                    <a:pt x="695" y="252"/>
                  </a:lnTo>
                  <a:lnTo>
                    <a:pt x="580" y="329"/>
                  </a:lnTo>
                  <a:lnTo>
                    <a:pt x="483" y="425"/>
                  </a:lnTo>
                  <a:lnTo>
                    <a:pt x="387" y="522"/>
                  </a:lnTo>
                  <a:lnTo>
                    <a:pt x="290" y="638"/>
                  </a:lnTo>
                  <a:lnTo>
                    <a:pt x="213" y="773"/>
                  </a:lnTo>
                  <a:lnTo>
                    <a:pt x="136" y="927"/>
                  </a:lnTo>
                  <a:lnTo>
                    <a:pt x="59" y="1101"/>
                  </a:lnTo>
                  <a:lnTo>
                    <a:pt x="1" y="1275"/>
                  </a:lnTo>
                  <a:lnTo>
                    <a:pt x="1" y="1275"/>
                  </a:lnTo>
                  <a:lnTo>
                    <a:pt x="59" y="1101"/>
                  </a:lnTo>
                  <a:lnTo>
                    <a:pt x="136" y="927"/>
                  </a:lnTo>
                  <a:lnTo>
                    <a:pt x="213" y="773"/>
                  </a:lnTo>
                  <a:lnTo>
                    <a:pt x="290" y="638"/>
                  </a:lnTo>
                  <a:lnTo>
                    <a:pt x="387" y="522"/>
                  </a:lnTo>
                  <a:lnTo>
                    <a:pt x="483" y="425"/>
                  </a:lnTo>
                  <a:lnTo>
                    <a:pt x="580" y="329"/>
                  </a:lnTo>
                  <a:lnTo>
                    <a:pt x="695" y="252"/>
                  </a:lnTo>
                  <a:lnTo>
                    <a:pt x="908" y="136"/>
                  </a:lnTo>
                  <a:lnTo>
                    <a:pt x="1139" y="59"/>
                  </a:lnTo>
                  <a:lnTo>
                    <a:pt x="1371" y="20"/>
                  </a:lnTo>
                  <a:lnTo>
                    <a:pt x="158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15"/>
            <p:cNvSpPr/>
            <p:nvPr/>
          </p:nvSpPr>
          <p:spPr>
            <a:xfrm>
              <a:off x="5054175" y="482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15"/>
            <p:cNvSpPr/>
            <p:nvPr/>
          </p:nvSpPr>
          <p:spPr>
            <a:xfrm>
              <a:off x="5500975" y="478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15"/>
            <p:cNvSpPr/>
            <p:nvPr/>
          </p:nvSpPr>
          <p:spPr>
            <a:xfrm>
              <a:off x="5501950" y="478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15"/>
            <p:cNvSpPr/>
            <p:nvPr/>
          </p:nvSpPr>
          <p:spPr>
            <a:xfrm>
              <a:off x="5049825" y="4756950"/>
              <a:ext cx="25125" cy="67575"/>
            </a:xfrm>
            <a:custGeom>
              <a:avLst/>
              <a:gdLst/>
              <a:ahLst/>
              <a:cxnLst/>
              <a:rect l="l" t="t" r="r" b="b"/>
              <a:pathLst>
                <a:path w="1005" h="2703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51"/>
                  </a:lnTo>
                  <a:lnTo>
                    <a:pt x="39" y="521"/>
                  </a:lnTo>
                  <a:lnTo>
                    <a:pt x="97" y="772"/>
                  </a:lnTo>
                  <a:lnTo>
                    <a:pt x="155" y="1004"/>
                  </a:lnTo>
                  <a:lnTo>
                    <a:pt x="232" y="1235"/>
                  </a:lnTo>
                  <a:lnTo>
                    <a:pt x="309" y="1467"/>
                  </a:lnTo>
                  <a:lnTo>
                    <a:pt x="502" y="1872"/>
                  </a:lnTo>
                  <a:lnTo>
                    <a:pt x="695" y="2220"/>
                  </a:lnTo>
                  <a:lnTo>
                    <a:pt x="850" y="2471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850" y="2471"/>
                  </a:lnTo>
                  <a:lnTo>
                    <a:pt x="695" y="2220"/>
                  </a:lnTo>
                  <a:lnTo>
                    <a:pt x="502" y="1872"/>
                  </a:lnTo>
                  <a:lnTo>
                    <a:pt x="309" y="1467"/>
                  </a:lnTo>
                  <a:lnTo>
                    <a:pt x="232" y="1235"/>
                  </a:lnTo>
                  <a:lnTo>
                    <a:pt x="155" y="1004"/>
                  </a:lnTo>
                  <a:lnTo>
                    <a:pt x="97" y="772"/>
                  </a:lnTo>
                  <a:lnTo>
                    <a:pt x="39" y="521"/>
                  </a:lnTo>
                  <a:lnTo>
                    <a:pt x="1" y="251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15"/>
            <p:cNvSpPr/>
            <p:nvPr/>
          </p:nvSpPr>
          <p:spPr>
            <a:xfrm>
              <a:off x="5179625" y="47279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15"/>
            <p:cNvSpPr/>
            <p:nvPr/>
          </p:nvSpPr>
          <p:spPr>
            <a:xfrm>
              <a:off x="5068175" y="4712550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15"/>
            <p:cNvSpPr/>
            <p:nvPr/>
          </p:nvSpPr>
          <p:spPr>
            <a:xfrm>
              <a:off x="5069125" y="4697100"/>
              <a:ext cx="38150" cy="15000"/>
            </a:xfrm>
            <a:custGeom>
              <a:avLst/>
              <a:gdLst/>
              <a:ahLst/>
              <a:cxnLst/>
              <a:rect l="l" t="t" r="r" b="b"/>
              <a:pathLst>
                <a:path w="1526" h="600" fill="none" extrusionOk="0">
                  <a:moveTo>
                    <a:pt x="1525" y="1"/>
                  </a:moveTo>
                  <a:lnTo>
                    <a:pt x="1525" y="1"/>
                  </a:lnTo>
                  <a:lnTo>
                    <a:pt x="1332" y="1"/>
                  </a:lnTo>
                  <a:lnTo>
                    <a:pt x="1139" y="20"/>
                  </a:lnTo>
                  <a:lnTo>
                    <a:pt x="946" y="78"/>
                  </a:lnTo>
                  <a:lnTo>
                    <a:pt x="753" y="136"/>
                  </a:lnTo>
                  <a:lnTo>
                    <a:pt x="560" y="213"/>
                  </a:lnTo>
                  <a:lnTo>
                    <a:pt x="367" y="329"/>
                  </a:lnTo>
                  <a:lnTo>
                    <a:pt x="174" y="445"/>
                  </a:lnTo>
                  <a:lnTo>
                    <a:pt x="1" y="599"/>
                  </a:lnTo>
                  <a:lnTo>
                    <a:pt x="1" y="599"/>
                  </a:lnTo>
                  <a:lnTo>
                    <a:pt x="174" y="445"/>
                  </a:lnTo>
                  <a:lnTo>
                    <a:pt x="367" y="329"/>
                  </a:lnTo>
                  <a:lnTo>
                    <a:pt x="560" y="213"/>
                  </a:lnTo>
                  <a:lnTo>
                    <a:pt x="753" y="136"/>
                  </a:lnTo>
                  <a:lnTo>
                    <a:pt x="946" y="78"/>
                  </a:lnTo>
                  <a:lnTo>
                    <a:pt x="1139" y="20"/>
                  </a:lnTo>
                  <a:lnTo>
                    <a:pt x="1332" y="1"/>
                  </a:lnTo>
                  <a:lnTo>
                    <a:pt x="15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15"/>
            <p:cNvSpPr/>
            <p:nvPr/>
          </p:nvSpPr>
          <p:spPr>
            <a:xfrm>
              <a:off x="5107250" y="469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15"/>
            <p:cNvSpPr/>
            <p:nvPr/>
          </p:nvSpPr>
          <p:spPr>
            <a:xfrm>
              <a:off x="5180100" y="4676350"/>
              <a:ext cx="88825" cy="51175"/>
            </a:xfrm>
            <a:custGeom>
              <a:avLst/>
              <a:gdLst/>
              <a:ahLst/>
              <a:cxnLst/>
              <a:rect l="l" t="t" r="r" b="b"/>
              <a:pathLst>
                <a:path w="3553" h="2047" fill="none" extrusionOk="0">
                  <a:moveTo>
                    <a:pt x="3552" y="1"/>
                  </a:moveTo>
                  <a:lnTo>
                    <a:pt x="3552" y="1"/>
                  </a:lnTo>
                  <a:lnTo>
                    <a:pt x="3340" y="1"/>
                  </a:lnTo>
                  <a:lnTo>
                    <a:pt x="3128" y="20"/>
                  </a:lnTo>
                  <a:lnTo>
                    <a:pt x="2896" y="59"/>
                  </a:lnTo>
                  <a:lnTo>
                    <a:pt x="2684" y="97"/>
                  </a:lnTo>
                  <a:lnTo>
                    <a:pt x="2452" y="155"/>
                  </a:lnTo>
                  <a:lnTo>
                    <a:pt x="2220" y="232"/>
                  </a:lnTo>
                  <a:lnTo>
                    <a:pt x="1989" y="329"/>
                  </a:lnTo>
                  <a:lnTo>
                    <a:pt x="1776" y="425"/>
                  </a:lnTo>
                  <a:lnTo>
                    <a:pt x="1545" y="561"/>
                  </a:lnTo>
                  <a:lnTo>
                    <a:pt x="1313" y="696"/>
                  </a:lnTo>
                  <a:lnTo>
                    <a:pt x="1082" y="869"/>
                  </a:lnTo>
                  <a:lnTo>
                    <a:pt x="869" y="1062"/>
                  </a:lnTo>
                  <a:lnTo>
                    <a:pt x="638" y="1275"/>
                  </a:lnTo>
                  <a:lnTo>
                    <a:pt x="425" y="1506"/>
                  </a:lnTo>
                  <a:lnTo>
                    <a:pt x="213" y="1757"/>
                  </a:lnTo>
                  <a:lnTo>
                    <a:pt x="1" y="2047"/>
                  </a:lnTo>
                  <a:lnTo>
                    <a:pt x="1" y="2047"/>
                  </a:lnTo>
                  <a:lnTo>
                    <a:pt x="213" y="1757"/>
                  </a:lnTo>
                  <a:lnTo>
                    <a:pt x="425" y="1506"/>
                  </a:lnTo>
                  <a:lnTo>
                    <a:pt x="638" y="1275"/>
                  </a:lnTo>
                  <a:lnTo>
                    <a:pt x="869" y="1062"/>
                  </a:lnTo>
                  <a:lnTo>
                    <a:pt x="1082" y="869"/>
                  </a:lnTo>
                  <a:lnTo>
                    <a:pt x="1313" y="696"/>
                  </a:lnTo>
                  <a:lnTo>
                    <a:pt x="1545" y="561"/>
                  </a:lnTo>
                  <a:lnTo>
                    <a:pt x="1776" y="425"/>
                  </a:lnTo>
                  <a:lnTo>
                    <a:pt x="1989" y="329"/>
                  </a:lnTo>
                  <a:lnTo>
                    <a:pt x="2220" y="232"/>
                  </a:lnTo>
                  <a:lnTo>
                    <a:pt x="2452" y="155"/>
                  </a:lnTo>
                  <a:lnTo>
                    <a:pt x="2684" y="97"/>
                  </a:lnTo>
                  <a:lnTo>
                    <a:pt x="2896" y="59"/>
                  </a:lnTo>
                  <a:lnTo>
                    <a:pt x="3128" y="20"/>
                  </a:lnTo>
                  <a:lnTo>
                    <a:pt x="3340" y="1"/>
                  </a:lnTo>
                  <a:lnTo>
                    <a:pt x="355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15"/>
            <p:cNvSpPr/>
            <p:nvPr/>
          </p:nvSpPr>
          <p:spPr>
            <a:xfrm>
              <a:off x="5268900" y="467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15"/>
            <p:cNvSpPr/>
            <p:nvPr/>
          </p:nvSpPr>
          <p:spPr>
            <a:xfrm>
              <a:off x="5336925" y="4665250"/>
              <a:ext cx="73375" cy="30925"/>
            </a:xfrm>
            <a:custGeom>
              <a:avLst/>
              <a:gdLst/>
              <a:ahLst/>
              <a:cxnLst/>
              <a:rect l="l" t="t" r="r" b="b"/>
              <a:pathLst>
                <a:path w="2935" h="1237" fill="none" extrusionOk="0">
                  <a:moveTo>
                    <a:pt x="2934" y="1"/>
                  </a:moveTo>
                  <a:lnTo>
                    <a:pt x="2934" y="1"/>
                  </a:lnTo>
                  <a:lnTo>
                    <a:pt x="2587" y="20"/>
                  </a:lnTo>
                  <a:lnTo>
                    <a:pt x="2220" y="59"/>
                  </a:lnTo>
                  <a:lnTo>
                    <a:pt x="1853" y="155"/>
                  </a:lnTo>
                  <a:lnTo>
                    <a:pt x="1487" y="290"/>
                  </a:lnTo>
                  <a:lnTo>
                    <a:pt x="1120" y="464"/>
                  </a:lnTo>
                  <a:lnTo>
                    <a:pt x="734" y="676"/>
                  </a:lnTo>
                  <a:lnTo>
                    <a:pt x="367" y="927"/>
                  </a:lnTo>
                  <a:lnTo>
                    <a:pt x="1" y="1236"/>
                  </a:lnTo>
                  <a:lnTo>
                    <a:pt x="1" y="1236"/>
                  </a:lnTo>
                  <a:lnTo>
                    <a:pt x="367" y="927"/>
                  </a:lnTo>
                  <a:lnTo>
                    <a:pt x="734" y="676"/>
                  </a:lnTo>
                  <a:lnTo>
                    <a:pt x="1120" y="464"/>
                  </a:lnTo>
                  <a:lnTo>
                    <a:pt x="1487" y="290"/>
                  </a:lnTo>
                  <a:lnTo>
                    <a:pt x="1853" y="155"/>
                  </a:lnTo>
                  <a:lnTo>
                    <a:pt x="2220" y="59"/>
                  </a:lnTo>
                  <a:lnTo>
                    <a:pt x="2587" y="20"/>
                  </a:lnTo>
                  <a:lnTo>
                    <a:pt x="293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15"/>
            <p:cNvSpPr/>
            <p:nvPr/>
          </p:nvSpPr>
          <p:spPr>
            <a:xfrm>
              <a:off x="5410275" y="46652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15"/>
            <p:cNvSpPr/>
            <p:nvPr/>
          </p:nvSpPr>
          <p:spPr>
            <a:xfrm>
              <a:off x="5500975" y="4784450"/>
              <a:ext cx="170850" cy="91225"/>
            </a:xfrm>
            <a:custGeom>
              <a:avLst/>
              <a:gdLst/>
              <a:ahLst/>
              <a:cxnLst/>
              <a:rect l="l" t="t" r="r" b="b"/>
              <a:pathLst>
                <a:path w="6834" h="3649" extrusionOk="0">
                  <a:moveTo>
                    <a:pt x="6814" y="3455"/>
                  </a:moveTo>
                  <a:lnTo>
                    <a:pt x="6814" y="3455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14" y="34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321" y="1274"/>
                  </a:lnTo>
                  <a:lnTo>
                    <a:pt x="2935" y="1332"/>
                  </a:lnTo>
                  <a:lnTo>
                    <a:pt x="2510" y="1448"/>
                  </a:lnTo>
                  <a:lnTo>
                    <a:pt x="2066" y="1602"/>
                  </a:lnTo>
                  <a:lnTo>
                    <a:pt x="2066" y="1602"/>
                  </a:lnTo>
                  <a:lnTo>
                    <a:pt x="2510" y="1448"/>
                  </a:lnTo>
                  <a:lnTo>
                    <a:pt x="2935" y="1332"/>
                  </a:lnTo>
                  <a:lnTo>
                    <a:pt x="3321" y="1274"/>
                  </a:lnTo>
                  <a:lnTo>
                    <a:pt x="3687" y="12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15"/>
            <p:cNvSpPr/>
            <p:nvPr/>
          </p:nvSpPr>
          <p:spPr>
            <a:xfrm>
              <a:off x="5671325" y="4870825"/>
              <a:ext cx="500" cy="4850"/>
            </a:xfrm>
            <a:custGeom>
              <a:avLst/>
              <a:gdLst/>
              <a:ahLst/>
              <a:cxnLst/>
              <a:rect l="l" t="t" r="r" b="b"/>
              <a:pathLst>
                <a:path w="20" h="19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15"/>
            <p:cNvSpPr/>
            <p:nvPr/>
          </p:nvSpPr>
          <p:spPr>
            <a:xfrm>
              <a:off x="5552625" y="4815800"/>
              <a:ext cx="40550" cy="8725"/>
            </a:xfrm>
            <a:custGeom>
              <a:avLst/>
              <a:gdLst/>
              <a:ahLst/>
              <a:cxnLst/>
              <a:rect l="l" t="t" r="r" b="b"/>
              <a:pathLst>
                <a:path w="1622" h="349" fill="none" extrusionOk="0">
                  <a:moveTo>
                    <a:pt x="1621" y="1"/>
                  </a:moveTo>
                  <a:lnTo>
                    <a:pt x="1621" y="1"/>
                  </a:lnTo>
                  <a:lnTo>
                    <a:pt x="1255" y="20"/>
                  </a:lnTo>
                  <a:lnTo>
                    <a:pt x="869" y="78"/>
                  </a:lnTo>
                  <a:lnTo>
                    <a:pt x="444" y="194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444" y="194"/>
                  </a:lnTo>
                  <a:lnTo>
                    <a:pt x="869" y="78"/>
                  </a:lnTo>
                  <a:lnTo>
                    <a:pt x="1255" y="20"/>
                  </a:lnTo>
                  <a:lnTo>
                    <a:pt x="162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15"/>
            <p:cNvSpPr/>
            <p:nvPr/>
          </p:nvSpPr>
          <p:spPr>
            <a:xfrm>
              <a:off x="5593150" y="48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15"/>
            <p:cNvSpPr/>
            <p:nvPr/>
          </p:nvSpPr>
          <p:spPr>
            <a:xfrm>
              <a:off x="5500975" y="4784450"/>
              <a:ext cx="2450" cy="25"/>
            </a:xfrm>
            <a:custGeom>
              <a:avLst/>
              <a:gdLst/>
              <a:ahLst/>
              <a:cxnLst/>
              <a:rect l="l" t="t" r="r" b="b"/>
              <a:pathLst>
                <a:path w="98" h="1" fill="none" extrusionOk="0"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15"/>
            <p:cNvSpPr/>
            <p:nvPr/>
          </p:nvSpPr>
          <p:spPr>
            <a:xfrm>
              <a:off x="5503400" y="478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81" name="Google Shape;3881;p15"/>
          <p:cNvGrpSpPr/>
          <p:nvPr/>
        </p:nvGrpSpPr>
        <p:grpSpPr>
          <a:xfrm rot="10800000">
            <a:off x="5722756" y="-2074191"/>
            <a:ext cx="6100976" cy="3234435"/>
            <a:chOff x="3939550" y="4143175"/>
            <a:chExt cx="2329150" cy="1234800"/>
          </a:xfrm>
        </p:grpSpPr>
        <p:sp>
          <p:nvSpPr>
            <p:cNvPr id="3882" name="Google Shape;3882;p15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extrusionOk="0">
                  <a:moveTo>
                    <a:pt x="17506" y="0"/>
                  </a:move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15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fill="none" extrusionOk="0">
                  <a:moveTo>
                    <a:pt x="17506" y="0"/>
                  </a:moveTo>
                  <a:lnTo>
                    <a:pt x="17506" y="0"/>
                  </a:ln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276" y="3455"/>
                  </a:lnTo>
                  <a:lnTo>
                    <a:pt x="12276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888" y="9728"/>
                  </a:lnTo>
                  <a:lnTo>
                    <a:pt x="888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873" y="19321"/>
                  </a:lnTo>
                  <a:lnTo>
                    <a:pt x="1892" y="19321"/>
                  </a:lnTo>
                  <a:lnTo>
                    <a:pt x="1892" y="19321"/>
                  </a:lnTo>
                  <a:lnTo>
                    <a:pt x="1911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643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444" y="6215"/>
                  </a:lnTo>
                  <a:lnTo>
                    <a:pt x="21444" y="6215"/>
                  </a:lnTo>
                  <a:lnTo>
                    <a:pt x="21174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15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extrusionOk="0">
                  <a:moveTo>
                    <a:pt x="6350" y="1"/>
                  </a:move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15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fill="none" extrusionOk="0">
                  <a:moveTo>
                    <a:pt x="6563" y="1"/>
                  </a:moveTo>
                  <a:lnTo>
                    <a:pt x="6563" y="1"/>
                  </a:lnTo>
                  <a:lnTo>
                    <a:pt x="6563" y="1"/>
                  </a:lnTo>
                  <a:lnTo>
                    <a:pt x="6563" y="1"/>
                  </a:lnTo>
                  <a:lnTo>
                    <a:pt x="6350" y="1"/>
                  </a:ln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1851" y="4691"/>
                  </a:lnTo>
                  <a:lnTo>
                    <a:pt x="11851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lnTo>
                    <a:pt x="6582" y="1"/>
                  </a:lnTo>
                  <a:lnTo>
                    <a:pt x="6582" y="1"/>
                  </a:lnTo>
                  <a:lnTo>
                    <a:pt x="656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15"/>
            <p:cNvSpPr/>
            <p:nvPr/>
          </p:nvSpPr>
          <p:spPr>
            <a:xfrm>
              <a:off x="3988750" y="4846200"/>
              <a:ext cx="390200" cy="444925"/>
            </a:xfrm>
            <a:custGeom>
              <a:avLst/>
              <a:gdLst/>
              <a:ahLst/>
              <a:cxnLst/>
              <a:rect l="l" t="t" r="r" b="b"/>
              <a:pathLst>
                <a:path w="15608" h="17797" extrusionOk="0">
                  <a:moveTo>
                    <a:pt x="11369" y="1"/>
                  </a:move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607" y="7385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15"/>
            <p:cNvSpPr/>
            <p:nvPr/>
          </p:nvSpPr>
          <p:spPr>
            <a:xfrm>
              <a:off x="3988750" y="4846200"/>
              <a:ext cx="390400" cy="444925"/>
            </a:xfrm>
            <a:custGeom>
              <a:avLst/>
              <a:gdLst/>
              <a:ahLst/>
              <a:cxnLst/>
              <a:rect l="l" t="t" r="r" b="b"/>
              <a:pathLst>
                <a:path w="15616" h="17797" fill="none" extrusionOk="0">
                  <a:moveTo>
                    <a:pt x="11369" y="1"/>
                  </a:moveTo>
                  <a:lnTo>
                    <a:pt x="11369" y="1"/>
                  </a:ln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614" y="15712"/>
                  </a:lnTo>
                  <a:lnTo>
                    <a:pt x="4614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832" y="11678"/>
                  </a:lnTo>
                  <a:lnTo>
                    <a:pt x="11832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lnTo>
                    <a:pt x="113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15"/>
            <p:cNvSpPr/>
            <p:nvPr/>
          </p:nvSpPr>
          <p:spPr>
            <a:xfrm>
              <a:off x="4062600" y="5238975"/>
              <a:ext cx="101825" cy="52150"/>
            </a:xfrm>
            <a:custGeom>
              <a:avLst/>
              <a:gdLst/>
              <a:ahLst/>
              <a:cxnLst/>
              <a:rect l="l" t="t" r="r" b="b"/>
              <a:pathLst>
                <a:path w="4073" h="2086" extrusionOk="0">
                  <a:moveTo>
                    <a:pt x="4053" y="2047"/>
                  </a:moveTo>
                  <a:lnTo>
                    <a:pt x="4053" y="2047"/>
                  </a:lnTo>
                  <a:lnTo>
                    <a:pt x="4072" y="2085"/>
                  </a:lnTo>
                  <a:lnTo>
                    <a:pt x="4072" y="2085"/>
                  </a:lnTo>
                  <a:lnTo>
                    <a:pt x="4053" y="2047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641" y="1"/>
                  </a:lnTo>
                  <a:lnTo>
                    <a:pt x="1660" y="1"/>
                  </a:lnTo>
                  <a:lnTo>
                    <a:pt x="1660" y="1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15"/>
            <p:cNvSpPr/>
            <p:nvPr/>
          </p:nvSpPr>
          <p:spPr>
            <a:xfrm>
              <a:off x="4163925" y="5290125"/>
              <a:ext cx="500" cy="1000"/>
            </a:xfrm>
            <a:custGeom>
              <a:avLst/>
              <a:gdLst/>
              <a:ahLst/>
              <a:cxnLst/>
              <a:rect l="l" t="t" r="r" b="b"/>
              <a:pathLst>
                <a:path w="20" h="4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15"/>
            <p:cNvSpPr/>
            <p:nvPr/>
          </p:nvSpPr>
          <p:spPr>
            <a:xfrm>
              <a:off x="4062600" y="5238975"/>
              <a:ext cx="41025" cy="16925"/>
            </a:xfrm>
            <a:custGeom>
              <a:avLst/>
              <a:gdLst/>
              <a:ahLst/>
              <a:cxnLst/>
              <a:rect l="l" t="t" r="r" b="b"/>
              <a:pathLst>
                <a:path w="1641" h="677" fill="none" extrusionOk="0"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15"/>
            <p:cNvSpPr/>
            <p:nvPr/>
          </p:nvSpPr>
          <p:spPr>
            <a:xfrm>
              <a:off x="4103600" y="52389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15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extrusionOk="0">
                  <a:moveTo>
                    <a:pt x="12025" y="0"/>
                  </a:move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15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fill="none" extrusionOk="0">
                  <a:moveTo>
                    <a:pt x="12237" y="0"/>
                  </a:moveTo>
                  <a:lnTo>
                    <a:pt x="12237" y="0"/>
                  </a:lnTo>
                  <a:lnTo>
                    <a:pt x="12025" y="0"/>
                  </a:ln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7200" y="2741"/>
                  </a:lnTo>
                  <a:lnTo>
                    <a:pt x="7200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3610" y="12179"/>
                  </a:lnTo>
                  <a:lnTo>
                    <a:pt x="3610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103" y="14727"/>
                  </a:lnTo>
                  <a:lnTo>
                    <a:pt x="7103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lnTo>
                    <a:pt x="1223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15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extrusionOk="0">
                  <a:moveTo>
                    <a:pt x="26906" y="1"/>
                  </a:move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48" y="16495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15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fill="none" extrusionOk="0">
                  <a:moveTo>
                    <a:pt x="26925" y="1"/>
                  </a:moveTo>
                  <a:lnTo>
                    <a:pt x="26925" y="1"/>
                  </a:lnTo>
                  <a:lnTo>
                    <a:pt x="26906" y="1"/>
                  </a:lnTo>
                  <a:lnTo>
                    <a:pt x="26906" y="1"/>
                  </a:ln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802" y="310"/>
                  </a:lnTo>
                  <a:lnTo>
                    <a:pt x="24783" y="310"/>
                  </a:lnTo>
                  <a:lnTo>
                    <a:pt x="24783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01" y="4556"/>
                  </a:lnTo>
                  <a:lnTo>
                    <a:pt x="14901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446" y="7779"/>
                  </a:lnTo>
                  <a:lnTo>
                    <a:pt x="11408" y="7779"/>
                  </a:lnTo>
                  <a:lnTo>
                    <a:pt x="11408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173" y="20788"/>
                  </a:lnTo>
                  <a:lnTo>
                    <a:pt x="5173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224" y="29512"/>
                  </a:lnTo>
                  <a:lnTo>
                    <a:pt x="3224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29975" y="15268"/>
                  </a:lnTo>
                  <a:lnTo>
                    <a:pt x="29975" y="15268"/>
                  </a:lnTo>
                  <a:lnTo>
                    <a:pt x="30226" y="15268"/>
                  </a:lnTo>
                  <a:lnTo>
                    <a:pt x="30322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lnTo>
                    <a:pt x="26925" y="1"/>
                  </a:lnTo>
                  <a:lnTo>
                    <a:pt x="269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15"/>
            <p:cNvSpPr/>
            <p:nvPr/>
          </p:nvSpPr>
          <p:spPr>
            <a:xfrm>
              <a:off x="4774300" y="4618450"/>
              <a:ext cx="127900" cy="14025"/>
            </a:xfrm>
            <a:custGeom>
              <a:avLst/>
              <a:gdLst/>
              <a:ahLst/>
              <a:cxnLst/>
              <a:rect l="l" t="t" r="r" b="b"/>
              <a:pathLst>
                <a:path w="5116" h="561" extrusionOk="0">
                  <a:moveTo>
                    <a:pt x="5116" y="560"/>
                  </a:moveTo>
                  <a:lnTo>
                    <a:pt x="5116" y="560"/>
                  </a:lnTo>
                  <a:lnTo>
                    <a:pt x="5116" y="560"/>
                  </a:lnTo>
                  <a:lnTo>
                    <a:pt x="5116" y="560"/>
                  </a:lnTo>
                  <a:close/>
                  <a:moveTo>
                    <a:pt x="5077" y="541"/>
                  </a:moveTo>
                  <a:lnTo>
                    <a:pt x="5077" y="541"/>
                  </a:lnTo>
                  <a:lnTo>
                    <a:pt x="5096" y="541"/>
                  </a:lnTo>
                  <a:lnTo>
                    <a:pt x="5096" y="541"/>
                  </a:lnTo>
                  <a:lnTo>
                    <a:pt x="5077" y="541"/>
                  </a:lnTo>
                  <a:close/>
                  <a:moveTo>
                    <a:pt x="20" y="310"/>
                  </a:moveTo>
                  <a:lnTo>
                    <a:pt x="20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20" y="310"/>
                  </a:lnTo>
                  <a:close/>
                  <a:moveTo>
                    <a:pt x="2143" y="1"/>
                  </a:moveTo>
                  <a:lnTo>
                    <a:pt x="2143" y="1"/>
                  </a:lnTo>
                  <a:lnTo>
                    <a:pt x="1603" y="20"/>
                  </a:lnTo>
                  <a:lnTo>
                    <a:pt x="1082" y="78"/>
                  </a:lnTo>
                  <a:lnTo>
                    <a:pt x="541" y="174"/>
                  </a:lnTo>
                  <a:lnTo>
                    <a:pt x="39" y="310"/>
                  </a:lnTo>
                  <a:lnTo>
                    <a:pt x="39" y="310"/>
                  </a:lnTo>
                  <a:lnTo>
                    <a:pt x="541" y="174"/>
                  </a:lnTo>
                  <a:lnTo>
                    <a:pt x="1082" y="78"/>
                  </a:lnTo>
                  <a:lnTo>
                    <a:pt x="1603" y="20"/>
                  </a:lnTo>
                  <a:lnTo>
                    <a:pt x="2143" y="1"/>
                  </a:lnTo>
                  <a:close/>
                  <a:moveTo>
                    <a:pt x="2162" y="1"/>
                  </a:move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15"/>
            <p:cNvSpPr/>
            <p:nvPr/>
          </p:nvSpPr>
          <p:spPr>
            <a:xfrm>
              <a:off x="4902175" y="463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15"/>
            <p:cNvSpPr/>
            <p:nvPr/>
          </p:nvSpPr>
          <p:spPr>
            <a:xfrm>
              <a:off x="4901200" y="46319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15"/>
            <p:cNvSpPr/>
            <p:nvPr/>
          </p:nvSpPr>
          <p:spPr>
            <a:xfrm>
              <a:off x="4774300" y="46261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15"/>
            <p:cNvSpPr/>
            <p:nvPr/>
          </p:nvSpPr>
          <p:spPr>
            <a:xfrm>
              <a:off x="4775275" y="4618450"/>
              <a:ext cx="52625" cy="7750"/>
            </a:xfrm>
            <a:custGeom>
              <a:avLst/>
              <a:gdLst/>
              <a:ahLst/>
              <a:cxnLst/>
              <a:rect l="l" t="t" r="r" b="b"/>
              <a:pathLst>
                <a:path w="2105" h="310" fill="none" extrusionOk="0">
                  <a:moveTo>
                    <a:pt x="2104" y="1"/>
                  </a:moveTo>
                  <a:lnTo>
                    <a:pt x="2104" y="1"/>
                  </a:lnTo>
                  <a:lnTo>
                    <a:pt x="1564" y="20"/>
                  </a:lnTo>
                  <a:lnTo>
                    <a:pt x="1043" y="78"/>
                  </a:lnTo>
                  <a:lnTo>
                    <a:pt x="502" y="174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502" y="174"/>
                  </a:lnTo>
                  <a:lnTo>
                    <a:pt x="1043" y="78"/>
                  </a:lnTo>
                  <a:lnTo>
                    <a:pt x="1564" y="20"/>
                  </a:lnTo>
                  <a:lnTo>
                    <a:pt x="210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15"/>
            <p:cNvSpPr/>
            <p:nvPr/>
          </p:nvSpPr>
          <p:spPr>
            <a:xfrm>
              <a:off x="4828350" y="46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15"/>
            <p:cNvSpPr/>
            <p:nvPr/>
          </p:nvSpPr>
          <p:spPr>
            <a:xfrm>
              <a:off x="4155225" y="5356225"/>
              <a:ext cx="86400" cy="21750"/>
            </a:xfrm>
            <a:custGeom>
              <a:avLst/>
              <a:gdLst/>
              <a:ahLst/>
              <a:cxnLst/>
              <a:rect l="l" t="t" r="r" b="b"/>
              <a:pathLst>
                <a:path w="3456" h="870" extrusionOk="0">
                  <a:moveTo>
                    <a:pt x="3456" y="1"/>
                  </a:move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close/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  <a:close/>
                  <a:moveTo>
                    <a:pt x="3321" y="1"/>
                  </a:moveTo>
                  <a:lnTo>
                    <a:pt x="3321" y="1"/>
                  </a:lnTo>
                  <a:lnTo>
                    <a:pt x="3321" y="1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15"/>
            <p:cNvSpPr/>
            <p:nvPr/>
          </p:nvSpPr>
          <p:spPr>
            <a:xfrm>
              <a:off x="4241600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15"/>
            <p:cNvSpPr/>
            <p:nvPr/>
          </p:nvSpPr>
          <p:spPr>
            <a:xfrm>
              <a:off x="4155225" y="5356225"/>
              <a:ext cx="80625" cy="21750"/>
            </a:xfrm>
            <a:custGeom>
              <a:avLst/>
              <a:gdLst/>
              <a:ahLst/>
              <a:cxnLst/>
              <a:rect l="l" t="t" r="r" b="b"/>
              <a:pathLst>
                <a:path w="3225" h="870" fill="none" extrusionOk="0"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15"/>
            <p:cNvSpPr/>
            <p:nvPr/>
          </p:nvSpPr>
          <p:spPr>
            <a:xfrm>
              <a:off x="4238225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15"/>
            <p:cNvSpPr/>
            <p:nvPr/>
          </p:nvSpPr>
          <p:spPr>
            <a:xfrm>
              <a:off x="4297575" y="5011225"/>
              <a:ext cx="12575" cy="3900"/>
            </a:xfrm>
            <a:custGeom>
              <a:avLst/>
              <a:gdLst/>
              <a:ahLst/>
              <a:cxnLst/>
              <a:rect l="l" t="t" r="r" b="b"/>
              <a:pathLst>
                <a:path w="503" h="156" extrusionOk="0">
                  <a:moveTo>
                    <a:pt x="502" y="1"/>
                  </a:moveTo>
                  <a:lnTo>
                    <a:pt x="251" y="59"/>
                  </a:lnTo>
                  <a:lnTo>
                    <a:pt x="1" y="155"/>
                  </a:lnTo>
                  <a:lnTo>
                    <a:pt x="251" y="78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15"/>
            <p:cNvSpPr/>
            <p:nvPr/>
          </p:nvSpPr>
          <p:spPr>
            <a:xfrm>
              <a:off x="42942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15"/>
            <p:cNvSpPr/>
            <p:nvPr/>
          </p:nvSpPr>
          <p:spPr>
            <a:xfrm>
              <a:off x="4156675" y="5138125"/>
              <a:ext cx="126925" cy="101850"/>
            </a:xfrm>
            <a:custGeom>
              <a:avLst/>
              <a:gdLst/>
              <a:ahLst/>
              <a:cxnLst/>
              <a:rect l="l" t="t" r="r" b="b"/>
              <a:pathLst>
                <a:path w="5077" h="4074" fill="none" extrusionOk="0">
                  <a:moveTo>
                    <a:pt x="5077" y="1"/>
                  </a:moveTo>
                  <a:lnTo>
                    <a:pt x="5077" y="1"/>
                  </a:lnTo>
                  <a:lnTo>
                    <a:pt x="4807" y="1"/>
                  </a:lnTo>
                  <a:lnTo>
                    <a:pt x="4498" y="20"/>
                  </a:lnTo>
                  <a:lnTo>
                    <a:pt x="4131" y="59"/>
                  </a:lnTo>
                  <a:lnTo>
                    <a:pt x="3745" y="117"/>
                  </a:lnTo>
                  <a:lnTo>
                    <a:pt x="3340" y="194"/>
                  </a:lnTo>
                  <a:lnTo>
                    <a:pt x="2915" y="310"/>
                  </a:lnTo>
                  <a:lnTo>
                    <a:pt x="2471" y="464"/>
                  </a:lnTo>
                  <a:lnTo>
                    <a:pt x="2066" y="638"/>
                  </a:lnTo>
                  <a:lnTo>
                    <a:pt x="1854" y="754"/>
                  </a:lnTo>
                  <a:lnTo>
                    <a:pt x="1661" y="869"/>
                  </a:lnTo>
                  <a:lnTo>
                    <a:pt x="1468" y="1004"/>
                  </a:lnTo>
                  <a:lnTo>
                    <a:pt x="1275" y="1159"/>
                  </a:lnTo>
                  <a:lnTo>
                    <a:pt x="1101" y="1313"/>
                  </a:lnTo>
                  <a:lnTo>
                    <a:pt x="927" y="1487"/>
                  </a:lnTo>
                  <a:lnTo>
                    <a:pt x="773" y="1680"/>
                  </a:lnTo>
                  <a:lnTo>
                    <a:pt x="618" y="1873"/>
                  </a:lnTo>
                  <a:lnTo>
                    <a:pt x="483" y="2085"/>
                  </a:lnTo>
                  <a:lnTo>
                    <a:pt x="367" y="2317"/>
                  </a:lnTo>
                  <a:lnTo>
                    <a:pt x="252" y="2568"/>
                  </a:lnTo>
                  <a:lnTo>
                    <a:pt x="174" y="2838"/>
                  </a:lnTo>
                  <a:lnTo>
                    <a:pt x="97" y="3108"/>
                  </a:lnTo>
                  <a:lnTo>
                    <a:pt x="39" y="3417"/>
                  </a:lnTo>
                  <a:lnTo>
                    <a:pt x="20" y="3726"/>
                  </a:lnTo>
                  <a:lnTo>
                    <a:pt x="1" y="4073"/>
                  </a:lnTo>
                  <a:lnTo>
                    <a:pt x="1" y="4073"/>
                  </a:lnTo>
                  <a:lnTo>
                    <a:pt x="20" y="3726"/>
                  </a:lnTo>
                  <a:lnTo>
                    <a:pt x="39" y="3417"/>
                  </a:lnTo>
                  <a:lnTo>
                    <a:pt x="97" y="3108"/>
                  </a:lnTo>
                  <a:lnTo>
                    <a:pt x="174" y="2838"/>
                  </a:lnTo>
                  <a:lnTo>
                    <a:pt x="252" y="2568"/>
                  </a:lnTo>
                  <a:lnTo>
                    <a:pt x="367" y="2317"/>
                  </a:lnTo>
                  <a:lnTo>
                    <a:pt x="483" y="2085"/>
                  </a:lnTo>
                  <a:lnTo>
                    <a:pt x="618" y="1873"/>
                  </a:lnTo>
                  <a:lnTo>
                    <a:pt x="773" y="1680"/>
                  </a:lnTo>
                  <a:lnTo>
                    <a:pt x="927" y="1487"/>
                  </a:lnTo>
                  <a:lnTo>
                    <a:pt x="1101" y="1313"/>
                  </a:lnTo>
                  <a:lnTo>
                    <a:pt x="1275" y="1159"/>
                  </a:lnTo>
                  <a:lnTo>
                    <a:pt x="1468" y="1004"/>
                  </a:lnTo>
                  <a:lnTo>
                    <a:pt x="1661" y="869"/>
                  </a:lnTo>
                  <a:lnTo>
                    <a:pt x="1854" y="754"/>
                  </a:lnTo>
                  <a:lnTo>
                    <a:pt x="2066" y="638"/>
                  </a:lnTo>
                  <a:lnTo>
                    <a:pt x="2471" y="464"/>
                  </a:lnTo>
                  <a:lnTo>
                    <a:pt x="2915" y="310"/>
                  </a:lnTo>
                  <a:lnTo>
                    <a:pt x="3340" y="194"/>
                  </a:lnTo>
                  <a:lnTo>
                    <a:pt x="3745" y="117"/>
                  </a:lnTo>
                  <a:lnTo>
                    <a:pt x="4131" y="59"/>
                  </a:lnTo>
                  <a:lnTo>
                    <a:pt x="4498" y="20"/>
                  </a:lnTo>
                  <a:lnTo>
                    <a:pt x="4807" y="1"/>
                  </a:lnTo>
                  <a:lnTo>
                    <a:pt x="50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15"/>
            <p:cNvSpPr/>
            <p:nvPr/>
          </p:nvSpPr>
          <p:spPr>
            <a:xfrm>
              <a:off x="4283575" y="51381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15"/>
            <p:cNvSpPr/>
            <p:nvPr/>
          </p:nvSpPr>
          <p:spPr>
            <a:xfrm>
              <a:off x="42860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15"/>
            <p:cNvSpPr/>
            <p:nvPr/>
          </p:nvSpPr>
          <p:spPr>
            <a:xfrm>
              <a:off x="4379125" y="503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15"/>
            <p:cNvSpPr/>
            <p:nvPr/>
          </p:nvSpPr>
          <p:spPr>
            <a:xfrm>
              <a:off x="4378650" y="503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15"/>
            <p:cNvSpPr/>
            <p:nvPr/>
          </p:nvSpPr>
          <p:spPr>
            <a:xfrm>
              <a:off x="4258975" y="5010275"/>
              <a:ext cx="63225" cy="60800"/>
            </a:xfrm>
            <a:custGeom>
              <a:avLst/>
              <a:gdLst/>
              <a:ahLst/>
              <a:cxnLst/>
              <a:rect l="l" t="t" r="r" b="b"/>
              <a:pathLst>
                <a:path w="2529" h="2432" fill="none" extrusionOk="0">
                  <a:moveTo>
                    <a:pt x="2529" y="0"/>
                  </a:moveTo>
                  <a:lnTo>
                    <a:pt x="2529" y="0"/>
                  </a:lnTo>
                  <a:lnTo>
                    <a:pt x="2278" y="19"/>
                  </a:lnTo>
                  <a:lnTo>
                    <a:pt x="2046" y="39"/>
                  </a:lnTo>
                  <a:lnTo>
                    <a:pt x="1795" y="97"/>
                  </a:lnTo>
                  <a:lnTo>
                    <a:pt x="1545" y="193"/>
                  </a:lnTo>
                  <a:lnTo>
                    <a:pt x="1313" y="328"/>
                  </a:lnTo>
                  <a:lnTo>
                    <a:pt x="1081" y="483"/>
                  </a:lnTo>
                  <a:lnTo>
                    <a:pt x="850" y="676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464" y="1100"/>
                  </a:lnTo>
                  <a:lnTo>
                    <a:pt x="329" y="1293"/>
                  </a:lnTo>
                  <a:lnTo>
                    <a:pt x="232" y="1486"/>
                  </a:lnTo>
                  <a:lnTo>
                    <a:pt x="155" y="1679"/>
                  </a:lnTo>
                  <a:lnTo>
                    <a:pt x="78" y="1872"/>
                  </a:lnTo>
                  <a:lnTo>
                    <a:pt x="39" y="2065"/>
                  </a:lnTo>
                  <a:lnTo>
                    <a:pt x="20" y="2239"/>
                  </a:lnTo>
                  <a:lnTo>
                    <a:pt x="0" y="2432"/>
                  </a:lnTo>
                  <a:lnTo>
                    <a:pt x="0" y="2432"/>
                  </a:lnTo>
                  <a:lnTo>
                    <a:pt x="20" y="2239"/>
                  </a:lnTo>
                  <a:lnTo>
                    <a:pt x="39" y="2065"/>
                  </a:lnTo>
                  <a:lnTo>
                    <a:pt x="78" y="1872"/>
                  </a:lnTo>
                  <a:lnTo>
                    <a:pt x="155" y="1679"/>
                  </a:lnTo>
                  <a:lnTo>
                    <a:pt x="232" y="1486"/>
                  </a:lnTo>
                  <a:lnTo>
                    <a:pt x="329" y="1293"/>
                  </a:lnTo>
                  <a:lnTo>
                    <a:pt x="464" y="1100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850" y="676"/>
                  </a:lnTo>
                  <a:lnTo>
                    <a:pt x="1081" y="483"/>
                  </a:lnTo>
                  <a:lnTo>
                    <a:pt x="1313" y="328"/>
                  </a:lnTo>
                  <a:lnTo>
                    <a:pt x="1545" y="193"/>
                  </a:lnTo>
                  <a:lnTo>
                    <a:pt x="1795" y="116"/>
                  </a:lnTo>
                  <a:lnTo>
                    <a:pt x="2046" y="39"/>
                  </a:lnTo>
                  <a:lnTo>
                    <a:pt x="2278" y="19"/>
                  </a:lnTo>
                  <a:lnTo>
                    <a:pt x="252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15"/>
            <p:cNvSpPr/>
            <p:nvPr/>
          </p:nvSpPr>
          <p:spPr>
            <a:xfrm>
              <a:off x="4322175" y="501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15"/>
            <p:cNvSpPr/>
            <p:nvPr/>
          </p:nvSpPr>
          <p:spPr>
            <a:xfrm>
              <a:off x="4350650" y="4919550"/>
              <a:ext cx="14975" cy="50700"/>
            </a:xfrm>
            <a:custGeom>
              <a:avLst/>
              <a:gdLst/>
              <a:ahLst/>
              <a:cxnLst/>
              <a:rect l="l" t="t" r="r" b="b"/>
              <a:pathLst>
                <a:path w="599" h="2028" fill="none" extrusionOk="0">
                  <a:moveTo>
                    <a:pt x="599" y="0"/>
                  </a:moveTo>
                  <a:lnTo>
                    <a:pt x="599" y="0"/>
                  </a:lnTo>
                  <a:lnTo>
                    <a:pt x="502" y="155"/>
                  </a:lnTo>
                  <a:lnTo>
                    <a:pt x="406" y="348"/>
                  </a:lnTo>
                  <a:lnTo>
                    <a:pt x="290" y="579"/>
                  </a:lnTo>
                  <a:lnTo>
                    <a:pt x="194" y="888"/>
                  </a:lnTo>
                  <a:lnTo>
                    <a:pt x="97" y="1236"/>
                  </a:lnTo>
                  <a:lnTo>
                    <a:pt x="20" y="1602"/>
                  </a:lnTo>
                  <a:lnTo>
                    <a:pt x="1" y="1815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15"/>
                  </a:lnTo>
                  <a:lnTo>
                    <a:pt x="20" y="1602"/>
                  </a:lnTo>
                  <a:lnTo>
                    <a:pt x="97" y="1236"/>
                  </a:lnTo>
                  <a:lnTo>
                    <a:pt x="194" y="888"/>
                  </a:lnTo>
                  <a:lnTo>
                    <a:pt x="290" y="579"/>
                  </a:lnTo>
                  <a:lnTo>
                    <a:pt x="406" y="348"/>
                  </a:lnTo>
                  <a:lnTo>
                    <a:pt x="502" y="155"/>
                  </a:lnTo>
                  <a:lnTo>
                    <a:pt x="599" y="0"/>
                  </a:lnTo>
                  <a:lnTo>
                    <a:pt x="59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15"/>
            <p:cNvSpPr/>
            <p:nvPr/>
          </p:nvSpPr>
          <p:spPr>
            <a:xfrm>
              <a:off x="4471775" y="4626175"/>
              <a:ext cx="302550" cy="127400"/>
            </a:xfrm>
            <a:custGeom>
              <a:avLst/>
              <a:gdLst/>
              <a:ahLst/>
              <a:cxnLst/>
              <a:rect l="l" t="t" r="r" b="b"/>
              <a:pathLst>
                <a:path w="12102" h="5096" extrusionOk="0">
                  <a:moveTo>
                    <a:pt x="0" y="5096"/>
                  </a:move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close/>
                  <a:moveTo>
                    <a:pt x="3822" y="4536"/>
                  </a:move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close/>
                  <a:moveTo>
                    <a:pt x="2239" y="4247"/>
                  </a:moveTo>
                  <a:lnTo>
                    <a:pt x="2239" y="4247"/>
                  </a:lnTo>
                  <a:lnTo>
                    <a:pt x="1988" y="4247"/>
                  </a:lnTo>
                  <a:lnTo>
                    <a:pt x="1699" y="4285"/>
                  </a:lnTo>
                  <a:lnTo>
                    <a:pt x="1428" y="4324"/>
                  </a:lnTo>
                  <a:lnTo>
                    <a:pt x="1139" y="4420"/>
                  </a:lnTo>
                  <a:lnTo>
                    <a:pt x="849" y="4517"/>
                  </a:lnTo>
                  <a:lnTo>
                    <a:pt x="560" y="4671"/>
                  </a:lnTo>
                  <a:lnTo>
                    <a:pt x="290" y="4845"/>
                  </a:lnTo>
                  <a:lnTo>
                    <a:pt x="19" y="5077"/>
                  </a:lnTo>
                  <a:lnTo>
                    <a:pt x="19" y="5077"/>
                  </a:lnTo>
                  <a:lnTo>
                    <a:pt x="290" y="4845"/>
                  </a:lnTo>
                  <a:lnTo>
                    <a:pt x="560" y="4671"/>
                  </a:lnTo>
                  <a:lnTo>
                    <a:pt x="849" y="4517"/>
                  </a:lnTo>
                  <a:lnTo>
                    <a:pt x="1139" y="4420"/>
                  </a:lnTo>
                  <a:lnTo>
                    <a:pt x="1428" y="4324"/>
                  </a:lnTo>
                  <a:lnTo>
                    <a:pt x="1699" y="4285"/>
                  </a:lnTo>
                  <a:lnTo>
                    <a:pt x="1988" y="4247"/>
                  </a:lnTo>
                  <a:lnTo>
                    <a:pt x="2239" y="4247"/>
                  </a:lnTo>
                  <a:close/>
                  <a:moveTo>
                    <a:pt x="2258" y="4247"/>
                  </a:move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close/>
                  <a:moveTo>
                    <a:pt x="5346" y="1564"/>
                  </a:moveTo>
                  <a:lnTo>
                    <a:pt x="5346" y="1564"/>
                  </a:lnTo>
                  <a:lnTo>
                    <a:pt x="5346" y="1564"/>
                  </a:lnTo>
                  <a:lnTo>
                    <a:pt x="5096" y="1680"/>
                  </a:lnTo>
                  <a:lnTo>
                    <a:pt x="4864" y="1815"/>
                  </a:lnTo>
                  <a:lnTo>
                    <a:pt x="4671" y="1931"/>
                  </a:lnTo>
                  <a:lnTo>
                    <a:pt x="4497" y="2066"/>
                  </a:lnTo>
                  <a:lnTo>
                    <a:pt x="4343" y="2220"/>
                  </a:lnTo>
                  <a:lnTo>
                    <a:pt x="4208" y="2355"/>
                  </a:lnTo>
                  <a:lnTo>
                    <a:pt x="4092" y="2490"/>
                  </a:lnTo>
                  <a:lnTo>
                    <a:pt x="3976" y="2645"/>
                  </a:lnTo>
                  <a:lnTo>
                    <a:pt x="3899" y="2780"/>
                  </a:lnTo>
                  <a:lnTo>
                    <a:pt x="3822" y="2915"/>
                  </a:lnTo>
                  <a:lnTo>
                    <a:pt x="3764" y="3069"/>
                  </a:lnTo>
                  <a:lnTo>
                    <a:pt x="3725" y="3204"/>
                  </a:lnTo>
                  <a:lnTo>
                    <a:pt x="3687" y="3475"/>
                  </a:lnTo>
                  <a:lnTo>
                    <a:pt x="3667" y="3706"/>
                  </a:lnTo>
                  <a:lnTo>
                    <a:pt x="3667" y="3706"/>
                  </a:lnTo>
                  <a:lnTo>
                    <a:pt x="3687" y="3475"/>
                  </a:lnTo>
                  <a:lnTo>
                    <a:pt x="3725" y="3204"/>
                  </a:lnTo>
                  <a:lnTo>
                    <a:pt x="3764" y="3069"/>
                  </a:lnTo>
                  <a:lnTo>
                    <a:pt x="3822" y="2915"/>
                  </a:lnTo>
                  <a:lnTo>
                    <a:pt x="3899" y="2780"/>
                  </a:lnTo>
                  <a:lnTo>
                    <a:pt x="3976" y="2645"/>
                  </a:lnTo>
                  <a:lnTo>
                    <a:pt x="4092" y="2490"/>
                  </a:lnTo>
                  <a:lnTo>
                    <a:pt x="4208" y="2355"/>
                  </a:lnTo>
                  <a:lnTo>
                    <a:pt x="4343" y="2220"/>
                  </a:lnTo>
                  <a:lnTo>
                    <a:pt x="4497" y="2066"/>
                  </a:lnTo>
                  <a:lnTo>
                    <a:pt x="4671" y="1931"/>
                  </a:lnTo>
                  <a:lnTo>
                    <a:pt x="4864" y="1815"/>
                  </a:lnTo>
                  <a:lnTo>
                    <a:pt x="5096" y="1680"/>
                  </a:lnTo>
                  <a:lnTo>
                    <a:pt x="5346" y="1564"/>
                  </a:lnTo>
                  <a:lnTo>
                    <a:pt x="5346" y="1564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389" y="1255"/>
                  </a:lnTo>
                  <a:lnTo>
                    <a:pt x="6061" y="1313"/>
                  </a:lnTo>
                  <a:lnTo>
                    <a:pt x="5733" y="1409"/>
                  </a:lnTo>
                  <a:lnTo>
                    <a:pt x="5366" y="1545"/>
                  </a:lnTo>
                  <a:lnTo>
                    <a:pt x="5366" y="1545"/>
                  </a:lnTo>
                  <a:lnTo>
                    <a:pt x="5733" y="1409"/>
                  </a:lnTo>
                  <a:lnTo>
                    <a:pt x="6061" y="1313"/>
                  </a:lnTo>
                  <a:lnTo>
                    <a:pt x="6389" y="1255"/>
                  </a:lnTo>
                  <a:lnTo>
                    <a:pt x="6678" y="1236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678" y="1236"/>
                  </a:lnTo>
                  <a:lnTo>
                    <a:pt x="6698" y="1236"/>
                  </a:lnTo>
                  <a:lnTo>
                    <a:pt x="6698" y="1236"/>
                  </a:lnTo>
                  <a:lnTo>
                    <a:pt x="6678" y="1236"/>
                  </a:lnTo>
                  <a:close/>
                  <a:moveTo>
                    <a:pt x="12102" y="1"/>
                  </a:moveTo>
                  <a:lnTo>
                    <a:pt x="12102" y="1"/>
                  </a:lnTo>
                  <a:lnTo>
                    <a:pt x="12102" y="1"/>
                  </a:lnTo>
                  <a:lnTo>
                    <a:pt x="11851" y="97"/>
                  </a:lnTo>
                  <a:lnTo>
                    <a:pt x="11600" y="194"/>
                  </a:lnTo>
                  <a:lnTo>
                    <a:pt x="11349" y="290"/>
                  </a:lnTo>
                  <a:lnTo>
                    <a:pt x="11117" y="406"/>
                  </a:lnTo>
                  <a:lnTo>
                    <a:pt x="10886" y="541"/>
                  </a:lnTo>
                  <a:lnTo>
                    <a:pt x="10654" y="676"/>
                  </a:lnTo>
                  <a:lnTo>
                    <a:pt x="10461" y="811"/>
                  </a:lnTo>
                  <a:lnTo>
                    <a:pt x="10249" y="985"/>
                  </a:lnTo>
                  <a:lnTo>
                    <a:pt x="10056" y="1139"/>
                  </a:lnTo>
                  <a:lnTo>
                    <a:pt x="9882" y="1313"/>
                  </a:lnTo>
                  <a:lnTo>
                    <a:pt x="9728" y="1506"/>
                  </a:lnTo>
                  <a:lnTo>
                    <a:pt x="9573" y="1718"/>
                  </a:lnTo>
                  <a:lnTo>
                    <a:pt x="9419" y="1911"/>
                  </a:lnTo>
                  <a:lnTo>
                    <a:pt x="9303" y="2143"/>
                  </a:lnTo>
                  <a:lnTo>
                    <a:pt x="9187" y="2375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187" y="2375"/>
                  </a:lnTo>
                  <a:lnTo>
                    <a:pt x="9303" y="2143"/>
                  </a:lnTo>
                  <a:lnTo>
                    <a:pt x="9419" y="1911"/>
                  </a:lnTo>
                  <a:lnTo>
                    <a:pt x="9573" y="1718"/>
                  </a:lnTo>
                  <a:lnTo>
                    <a:pt x="9728" y="1506"/>
                  </a:lnTo>
                  <a:lnTo>
                    <a:pt x="9882" y="1313"/>
                  </a:lnTo>
                  <a:lnTo>
                    <a:pt x="10056" y="1139"/>
                  </a:lnTo>
                  <a:lnTo>
                    <a:pt x="10249" y="985"/>
                  </a:lnTo>
                  <a:lnTo>
                    <a:pt x="10461" y="811"/>
                  </a:lnTo>
                  <a:lnTo>
                    <a:pt x="10654" y="676"/>
                  </a:lnTo>
                  <a:lnTo>
                    <a:pt x="10886" y="541"/>
                  </a:lnTo>
                  <a:lnTo>
                    <a:pt x="11117" y="406"/>
                  </a:lnTo>
                  <a:lnTo>
                    <a:pt x="11349" y="290"/>
                  </a:lnTo>
                  <a:lnTo>
                    <a:pt x="11600" y="194"/>
                  </a:lnTo>
                  <a:lnTo>
                    <a:pt x="11851" y="97"/>
                  </a:lnTo>
                  <a:lnTo>
                    <a:pt x="12102" y="1"/>
                  </a:lnTo>
                  <a:lnTo>
                    <a:pt x="121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15"/>
            <p:cNvSpPr/>
            <p:nvPr/>
          </p:nvSpPr>
          <p:spPr>
            <a:xfrm>
              <a:off x="4471775" y="47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15"/>
            <p:cNvSpPr/>
            <p:nvPr/>
          </p:nvSpPr>
          <p:spPr>
            <a:xfrm>
              <a:off x="4567300" y="473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15"/>
            <p:cNvSpPr/>
            <p:nvPr/>
          </p:nvSpPr>
          <p:spPr>
            <a:xfrm>
              <a:off x="4472250" y="4732325"/>
              <a:ext cx="55525" cy="20775"/>
            </a:xfrm>
            <a:custGeom>
              <a:avLst/>
              <a:gdLst/>
              <a:ahLst/>
              <a:cxnLst/>
              <a:rect l="l" t="t" r="r" b="b"/>
              <a:pathLst>
                <a:path w="2221" h="831" fill="none" extrusionOk="0">
                  <a:moveTo>
                    <a:pt x="2220" y="1"/>
                  </a:moveTo>
                  <a:lnTo>
                    <a:pt x="2220" y="1"/>
                  </a:lnTo>
                  <a:lnTo>
                    <a:pt x="1969" y="1"/>
                  </a:lnTo>
                  <a:lnTo>
                    <a:pt x="1680" y="39"/>
                  </a:lnTo>
                  <a:lnTo>
                    <a:pt x="1409" y="78"/>
                  </a:lnTo>
                  <a:lnTo>
                    <a:pt x="1120" y="174"/>
                  </a:lnTo>
                  <a:lnTo>
                    <a:pt x="830" y="271"/>
                  </a:lnTo>
                  <a:lnTo>
                    <a:pt x="541" y="425"/>
                  </a:lnTo>
                  <a:lnTo>
                    <a:pt x="271" y="599"/>
                  </a:lnTo>
                  <a:lnTo>
                    <a:pt x="0" y="831"/>
                  </a:lnTo>
                  <a:lnTo>
                    <a:pt x="0" y="831"/>
                  </a:lnTo>
                  <a:lnTo>
                    <a:pt x="271" y="599"/>
                  </a:lnTo>
                  <a:lnTo>
                    <a:pt x="541" y="425"/>
                  </a:lnTo>
                  <a:lnTo>
                    <a:pt x="830" y="271"/>
                  </a:lnTo>
                  <a:lnTo>
                    <a:pt x="1120" y="174"/>
                  </a:lnTo>
                  <a:lnTo>
                    <a:pt x="1409" y="78"/>
                  </a:lnTo>
                  <a:lnTo>
                    <a:pt x="1680" y="39"/>
                  </a:lnTo>
                  <a:lnTo>
                    <a:pt x="1969" y="1"/>
                  </a:lnTo>
                  <a:lnTo>
                    <a:pt x="22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15"/>
            <p:cNvSpPr/>
            <p:nvPr/>
          </p:nvSpPr>
          <p:spPr>
            <a:xfrm>
              <a:off x="4528225" y="473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15"/>
            <p:cNvSpPr/>
            <p:nvPr/>
          </p:nvSpPr>
          <p:spPr>
            <a:xfrm>
              <a:off x="4563450" y="4665250"/>
              <a:ext cx="42000" cy="53600"/>
            </a:xfrm>
            <a:custGeom>
              <a:avLst/>
              <a:gdLst/>
              <a:ahLst/>
              <a:cxnLst/>
              <a:rect l="l" t="t" r="r" b="b"/>
              <a:pathLst>
                <a:path w="1680" h="2144" fill="none" extrusionOk="0">
                  <a:moveTo>
                    <a:pt x="1679" y="1"/>
                  </a:moveTo>
                  <a:lnTo>
                    <a:pt x="1679" y="1"/>
                  </a:lnTo>
                  <a:lnTo>
                    <a:pt x="1679" y="1"/>
                  </a:lnTo>
                  <a:lnTo>
                    <a:pt x="1429" y="117"/>
                  </a:lnTo>
                  <a:lnTo>
                    <a:pt x="1197" y="252"/>
                  </a:lnTo>
                  <a:lnTo>
                    <a:pt x="1004" y="368"/>
                  </a:lnTo>
                  <a:lnTo>
                    <a:pt x="830" y="503"/>
                  </a:lnTo>
                  <a:lnTo>
                    <a:pt x="676" y="657"/>
                  </a:lnTo>
                  <a:lnTo>
                    <a:pt x="541" y="792"/>
                  </a:lnTo>
                  <a:lnTo>
                    <a:pt x="425" y="927"/>
                  </a:lnTo>
                  <a:lnTo>
                    <a:pt x="309" y="1082"/>
                  </a:lnTo>
                  <a:lnTo>
                    <a:pt x="232" y="1217"/>
                  </a:lnTo>
                  <a:lnTo>
                    <a:pt x="155" y="1352"/>
                  </a:lnTo>
                  <a:lnTo>
                    <a:pt x="97" y="1506"/>
                  </a:lnTo>
                  <a:lnTo>
                    <a:pt x="58" y="1641"/>
                  </a:lnTo>
                  <a:lnTo>
                    <a:pt x="20" y="1912"/>
                  </a:lnTo>
                  <a:lnTo>
                    <a:pt x="0" y="2143"/>
                  </a:lnTo>
                  <a:lnTo>
                    <a:pt x="0" y="2143"/>
                  </a:lnTo>
                  <a:lnTo>
                    <a:pt x="20" y="1912"/>
                  </a:lnTo>
                  <a:lnTo>
                    <a:pt x="58" y="1641"/>
                  </a:lnTo>
                  <a:lnTo>
                    <a:pt x="97" y="1506"/>
                  </a:lnTo>
                  <a:lnTo>
                    <a:pt x="155" y="1352"/>
                  </a:lnTo>
                  <a:lnTo>
                    <a:pt x="232" y="1217"/>
                  </a:lnTo>
                  <a:lnTo>
                    <a:pt x="309" y="1082"/>
                  </a:lnTo>
                  <a:lnTo>
                    <a:pt x="425" y="927"/>
                  </a:lnTo>
                  <a:lnTo>
                    <a:pt x="541" y="792"/>
                  </a:lnTo>
                  <a:lnTo>
                    <a:pt x="676" y="657"/>
                  </a:lnTo>
                  <a:lnTo>
                    <a:pt x="830" y="503"/>
                  </a:lnTo>
                  <a:lnTo>
                    <a:pt x="1004" y="368"/>
                  </a:lnTo>
                  <a:lnTo>
                    <a:pt x="1197" y="252"/>
                  </a:lnTo>
                  <a:lnTo>
                    <a:pt x="1429" y="117"/>
                  </a:lnTo>
                  <a:lnTo>
                    <a:pt x="1679" y="1"/>
                  </a:lnTo>
                  <a:lnTo>
                    <a:pt x="167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15"/>
            <p:cNvSpPr/>
            <p:nvPr/>
          </p:nvSpPr>
          <p:spPr>
            <a:xfrm>
              <a:off x="4605900" y="4657050"/>
              <a:ext cx="32850" cy="7750"/>
            </a:xfrm>
            <a:custGeom>
              <a:avLst/>
              <a:gdLst/>
              <a:ahLst/>
              <a:cxnLst/>
              <a:rect l="l" t="t" r="r" b="b"/>
              <a:pathLst>
                <a:path w="1314" h="310" fill="none" extrusionOk="0">
                  <a:moveTo>
                    <a:pt x="1313" y="1"/>
                  </a:moveTo>
                  <a:lnTo>
                    <a:pt x="1313" y="1"/>
                  </a:lnTo>
                  <a:lnTo>
                    <a:pt x="1024" y="20"/>
                  </a:lnTo>
                  <a:lnTo>
                    <a:pt x="696" y="78"/>
                  </a:lnTo>
                  <a:lnTo>
                    <a:pt x="368" y="174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368" y="174"/>
                  </a:lnTo>
                  <a:lnTo>
                    <a:pt x="696" y="78"/>
                  </a:lnTo>
                  <a:lnTo>
                    <a:pt x="1024" y="20"/>
                  </a:lnTo>
                  <a:lnTo>
                    <a:pt x="131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15"/>
            <p:cNvSpPr/>
            <p:nvPr/>
          </p:nvSpPr>
          <p:spPr>
            <a:xfrm>
              <a:off x="4638725" y="46570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15"/>
            <p:cNvSpPr/>
            <p:nvPr/>
          </p:nvSpPr>
          <p:spPr>
            <a:xfrm>
              <a:off x="4699025" y="4626175"/>
              <a:ext cx="75300" cy="65175"/>
            </a:xfrm>
            <a:custGeom>
              <a:avLst/>
              <a:gdLst/>
              <a:ahLst/>
              <a:cxnLst/>
              <a:rect l="l" t="t" r="r" b="b"/>
              <a:pathLst>
                <a:path w="3012" h="2607" fill="none" extrusionOk="0">
                  <a:moveTo>
                    <a:pt x="3012" y="1"/>
                  </a:moveTo>
                  <a:lnTo>
                    <a:pt x="3012" y="1"/>
                  </a:lnTo>
                  <a:lnTo>
                    <a:pt x="3012" y="1"/>
                  </a:lnTo>
                  <a:lnTo>
                    <a:pt x="2761" y="97"/>
                  </a:lnTo>
                  <a:lnTo>
                    <a:pt x="2510" y="194"/>
                  </a:lnTo>
                  <a:lnTo>
                    <a:pt x="2259" y="290"/>
                  </a:lnTo>
                  <a:lnTo>
                    <a:pt x="2027" y="406"/>
                  </a:lnTo>
                  <a:lnTo>
                    <a:pt x="1796" y="541"/>
                  </a:lnTo>
                  <a:lnTo>
                    <a:pt x="1564" y="676"/>
                  </a:lnTo>
                  <a:lnTo>
                    <a:pt x="1371" y="811"/>
                  </a:lnTo>
                  <a:lnTo>
                    <a:pt x="1159" y="985"/>
                  </a:lnTo>
                  <a:lnTo>
                    <a:pt x="966" y="1139"/>
                  </a:lnTo>
                  <a:lnTo>
                    <a:pt x="792" y="1313"/>
                  </a:lnTo>
                  <a:lnTo>
                    <a:pt x="638" y="1506"/>
                  </a:lnTo>
                  <a:lnTo>
                    <a:pt x="483" y="1718"/>
                  </a:lnTo>
                  <a:lnTo>
                    <a:pt x="329" y="1911"/>
                  </a:lnTo>
                  <a:lnTo>
                    <a:pt x="213" y="2143"/>
                  </a:lnTo>
                  <a:lnTo>
                    <a:pt x="97" y="2375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97" y="2375"/>
                  </a:lnTo>
                  <a:lnTo>
                    <a:pt x="213" y="2143"/>
                  </a:lnTo>
                  <a:lnTo>
                    <a:pt x="329" y="1911"/>
                  </a:lnTo>
                  <a:lnTo>
                    <a:pt x="483" y="1718"/>
                  </a:lnTo>
                  <a:lnTo>
                    <a:pt x="638" y="1506"/>
                  </a:lnTo>
                  <a:lnTo>
                    <a:pt x="792" y="1313"/>
                  </a:lnTo>
                  <a:lnTo>
                    <a:pt x="966" y="1139"/>
                  </a:lnTo>
                  <a:lnTo>
                    <a:pt x="1159" y="985"/>
                  </a:lnTo>
                  <a:lnTo>
                    <a:pt x="1371" y="811"/>
                  </a:lnTo>
                  <a:lnTo>
                    <a:pt x="1564" y="676"/>
                  </a:lnTo>
                  <a:lnTo>
                    <a:pt x="1796" y="541"/>
                  </a:lnTo>
                  <a:lnTo>
                    <a:pt x="2027" y="406"/>
                  </a:lnTo>
                  <a:lnTo>
                    <a:pt x="2259" y="290"/>
                  </a:lnTo>
                  <a:lnTo>
                    <a:pt x="2510" y="194"/>
                  </a:lnTo>
                  <a:lnTo>
                    <a:pt x="2761" y="97"/>
                  </a:lnTo>
                  <a:lnTo>
                    <a:pt x="3012" y="1"/>
                  </a:lnTo>
                  <a:lnTo>
                    <a:pt x="301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15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extrusionOk="0">
                  <a:moveTo>
                    <a:pt x="19069" y="1"/>
                  </a:move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15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fill="none" extrusionOk="0">
                  <a:moveTo>
                    <a:pt x="19069" y="1"/>
                  </a:moveTo>
                  <a:lnTo>
                    <a:pt x="19069" y="1"/>
                  </a:lnTo>
                  <a:lnTo>
                    <a:pt x="19069" y="1"/>
                  </a:lnTo>
                  <a:lnTo>
                    <a:pt x="19069" y="1"/>
                  </a:ln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633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lnTo>
                    <a:pt x="19089" y="1"/>
                  </a:lnTo>
                  <a:lnTo>
                    <a:pt x="19089" y="1"/>
                  </a:lnTo>
                  <a:lnTo>
                    <a:pt x="190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15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extrusionOk="0">
                  <a:moveTo>
                    <a:pt x="3668" y="0"/>
                  </a:move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15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fill="none" extrusionOk="0">
                  <a:moveTo>
                    <a:pt x="3668" y="0"/>
                  </a:moveTo>
                  <a:lnTo>
                    <a:pt x="3668" y="0"/>
                  </a:ln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15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extrusionOk="0">
                  <a:moveTo>
                    <a:pt x="4072" y="1"/>
                  </a:move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15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fill="none" extrusionOk="0"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15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extrusionOk="0">
                  <a:moveTo>
                    <a:pt x="14747" y="1"/>
                  </a:move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15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fill="none" extrusionOk="0">
                  <a:moveTo>
                    <a:pt x="15036" y="1"/>
                  </a:moveTo>
                  <a:lnTo>
                    <a:pt x="15036" y="1"/>
                  </a:lnTo>
                  <a:lnTo>
                    <a:pt x="15017" y="1"/>
                  </a:lnTo>
                  <a:lnTo>
                    <a:pt x="15017" y="1"/>
                  </a:lnTo>
                  <a:lnTo>
                    <a:pt x="14747" y="1"/>
                  </a:ln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42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377" y="11002"/>
                  </a:lnTo>
                  <a:lnTo>
                    <a:pt x="29377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lnTo>
                    <a:pt x="1503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15"/>
            <p:cNvSpPr/>
            <p:nvPr/>
          </p:nvSpPr>
          <p:spPr>
            <a:xfrm>
              <a:off x="5380825" y="4784450"/>
              <a:ext cx="120175" cy="165050"/>
            </a:xfrm>
            <a:custGeom>
              <a:avLst/>
              <a:gdLst/>
              <a:ahLst/>
              <a:cxnLst/>
              <a:rect l="l" t="t" r="r" b="b"/>
              <a:pathLst>
                <a:path w="4807" h="6602" extrusionOk="0">
                  <a:moveTo>
                    <a:pt x="20" y="6466"/>
                  </a:moveTo>
                  <a:lnTo>
                    <a:pt x="20" y="6466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20" y="6466"/>
                  </a:lnTo>
                  <a:close/>
                  <a:moveTo>
                    <a:pt x="20" y="6466"/>
                  </a:moveTo>
                  <a:lnTo>
                    <a:pt x="20" y="6466"/>
                  </a:lnTo>
                  <a:lnTo>
                    <a:pt x="20" y="6466"/>
                  </a:lnTo>
                  <a:close/>
                  <a:moveTo>
                    <a:pt x="3070" y="3860"/>
                  </a:move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close/>
                  <a:moveTo>
                    <a:pt x="2742" y="3841"/>
                  </a:moveTo>
                  <a:lnTo>
                    <a:pt x="2742" y="3841"/>
                  </a:lnTo>
                  <a:lnTo>
                    <a:pt x="2414" y="3860"/>
                  </a:lnTo>
                  <a:lnTo>
                    <a:pt x="2221" y="3880"/>
                  </a:lnTo>
                  <a:lnTo>
                    <a:pt x="2008" y="3918"/>
                  </a:lnTo>
                  <a:lnTo>
                    <a:pt x="1796" y="3976"/>
                  </a:lnTo>
                  <a:lnTo>
                    <a:pt x="1584" y="4053"/>
                  </a:lnTo>
                  <a:lnTo>
                    <a:pt x="1371" y="4150"/>
                  </a:lnTo>
                  <a:lnTo>
                    <a:pt x="1159" y="4266"/>
                  </a:lnTo>
                  <a:lnTo>
                    <a:pt x="947" y="4420"/>
                  </a:lnTo>
                  <a:lnTo>
                    <a:pt x="754" y="4594"/>
                  </a:lnTo>
                  <a:lnTo>
                    <a:pt x="561" y="4806"/>
                  </a:lnTo>
                  <a:lnTo>
                    <a:pt x="406" y="5057"/>
                  </a:lnTo>
                  <a:lnTo>
                    <a:pt x="271" y="5327"/>
                  </a:lnTo>
                  <a:lnTo>
                    <a:pt x="155" y="5655"/>
                  </a:lnTo>
                  <a:lnTo>
                    <a:pt x="59" y="6022"/>
                  </a:lnTo>
                  <a:lnTo>
                    <a:pt x="20" y="6427"/>
                  </a:lnTo>
                  <a:lnTo>
                    <a:pt x="20" y="6427"/>
                  </a:lnTo>
                  <a:lnTo>
                    <a:pt x="59" y="6022"/>
                  </a:lnTo>
                  <a:lnTo>
                    <a:pt x="155" y="5655"/>
                  </a:lnTo>
                  <a:lnTo>
                    <a:pt x="271" y="5327"/>
                  </a:lnTo>
                  <a:lnTo>
                    <a:pt x="406" y="5057"/>
                  </a:lnTo>
                  <a:lnTo>
                    <a:pt x="561" y="4806"/>
                  </a:lnTo>
                  <a:lnTo>
                    <a:pt x="754" y="4594"/>
                  </a:lnTo>
                  <a:lnTo>
                    <a:pt x="947" y="4420"/>
                  </a:lnTo>
                  <a:lnTo>
                    <a:pt x="1159" y="4266"/>
                  </a:lnTo>
                  <a:lnTo>
                    <a:pt x="1371" y="4150"/>
                  </a:lnTo>
                  <a:lnTo>
                    <a:pt x="1584" y="4053"/>
                  </a:lnTo>
                  <a:lnTo>
                    <a:pt x="1796" y="3976"/>
                  </a:lnTo>
                  <a:lnTo>
                    <a:pt x="2008" y="3918"/>
                  </a:lnTo>
                  <a:lnTo>
                    <a:pt x="2221" y="3880"/>
                  </a:lnTo>
                  <a:lnTo>
                    <a:pt x="2414" y="3860"/>
                  </a:lnTo>
                  <a:lnTo>
                    <a:pt x="2742" y="3841"/>
                  </a:lnTo>
                  <a:close/>
                  <a:moveTo>
                    <a:pt x="2780" y="3841"/>
                  </a:move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close/>
                  <a:moveTo>
                    <a:pt x="4807" y="0"/>
                  </a:moveTo>
                  <a:lnTo>
                    <a:pt x="4807" y="0"/>
                  </a:lnTo>
                  <a:lnTo>
                    <a:pt x="4807" y="0"/>
                  </a:lnTo>
                  <a:lnTo>
                    <a:pt x="4595" y="20"/>
                  </a:lnTo>
                  <a:lnTo>
                    <a:pt x="4382" y="39"/>
                  </a:lnTo>
                  <a:lnTo>
                    <a:pt x="4151" y="97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3707" y="232"/>
                  </a:lnTo>
                  <a:lnTo>
                    <a:pt x="3533" y="309"/>
                  </a:lnTo>
                  <a:lnTo>
                    <a:pt x="3379" y="386"/>
                  </a:lnTo>
                  <a:lnTo>
                    <a:pt x="3244" y="483"/>
                  </a:lnTo>
                  <a:lnTo>
                    <a:pt x="3108" y="579"/>
                  </a:lnTo>
                  <a:lnTo>
                    <a:pt x="2993" y="695"/>
                  </a:lnTo>
                  <a:lnTo>
                    <a:pt x="2896" y="811"/>
                  </a:lnTo>
                  <a:lnTo>
                    <a:pt x="2819" y="927"/>
                  </a:lnTo>
                  <a:lnTo>
                    <a:pt x="2742" y="1042"/>
                  </a:lnTo>
                  <a:lnTo>
                    <a:pt x="2684" y="1158"/>
                  </a:lnTo>
                  <a:lnTo>
                    <a:pt x="2587" y="1409"/>
                  </a:lnTo>
                  <a:lnTo>
                    <a:pt x="2549" y="1679"/>
                  </a:lnTo>
                  <a:lnTo>
                    <a:pt x="2529" y="1950"/>
                  </a:lnTo>
                  <a:lnTo>
                    <a:pt x="2529" y="1950"/>
                  </a:lnTo>
                  <a:lnTo>
                    <a:pt x="2549" y="1679"/>
                  </a:lnTo>
                  <a:lnTo>
                    <a:pt x="2587" y="1409"/>
                  </a:lnTo>
                  <a:lnTo>
                    <a:pt x="2684" y="1158"/>
                  </a:lnTo>
                  <a:lnTo>
                    <a:pt x="2742" y="1042"/>
                  </a:lnTo>
                  <a:lnTo>
                    <a:pt x="2819" y="927"/>
                  </a:lnTo>
                  <a:lnTo>
                    <a:pt x="2896" y="811"/>
                  </a:lnTo>
                  <a:lnTo>
                    <a:pt x="2993" y="695"/>
                  </a:lnTo>
                  <a:lnTo>
                    <a:pt x="3108" y="579"/>
                  </a:lnTo>
                  <a:lnTo>
                    <a:pt x="3244" y="483"/>
                  </a:lnTo>
                  <a:lnTo>
                    <a:pt x="3379" y="386"/>
                  </a:lnTo>
                  <a:lnTo>
                    <a:pt x="3533" y="309"/>
                  </a:lnTo>
                  <a:lnTo>
                    <a:pt x="3707" y="232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4151" y="97"/>
                  </a:lnTo>
                  <a:lnTo>
                    <a:pt x="4382" y="39"/>
                  </a:lnTo>
                  <a:lnTo>
                    <a:pt x="4595" y="20"/>
                  </a:lnTo>
                  <a:lnTo>
                    <a:pt x="4807" y="0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15"/>
            <p:cNvSpPr/>
            <p:nvPr/>
          </p:nvSpPr>
          <p:spPr>
            <a:xfrm>
              <a:off x="5380825" y="4946100"/>
              <a:ext cx="525" cy="3400"/>
            </a:xfrm>
            <a:custGeom>
              <a:avLst/>
              <a:gdLst/>
              <a:ahLst/>
              <a:cxnLst/>
              <a:rect l="l" t="t" r="r" b="b"/>
              <a:pathLst>
                <a:path w="21" h="136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15"/>
            <p:cNvSpPr/>
            <p:nvPr/>
          </p:nvSpPr>
          <p:spPr>
            <a:xfrm>
              <a:off x="5381325" y="49461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15"/>
            <p:cNvSpPr/>
            <p:nvPr/>
          </p:nvSpPr>
          <p:spPr>
            <a:xfrm>
              <a:off x="5457550" y="488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15"/>
            <p:cNvSpPr/>
            <p:nvPr/>
          </p:nvSpPr>
          <p:spPr>
            <a:xfrm>
              <a:off x="5381325" y="4880475"/>
              <a:ext cx="68050" cy="64675"/>
            </a:xfrm>
            <a:custGeom>
              <a:avLst/>
              <a:gdLst/>
              <a:ahLst/>
              <a:cxnLst/>
              <a:rect l="l" t="t" r="r" b="b"/>
              <a:pathLst>
                <a:path w="2722" h="2587" fill="none" extrusionOk="0">
                  <a:moveTo>
                    <a:pt x="2722" y="0"/>
                  </a:moveTo>
                  <a:lnTo>
                    <a:pt x="2722" y="0"/>
                  </a:lnTo>
                  <a:lnTo>
                    <a:pt x="2394" y="19"/>
                  </a:lnTo>
                  <a:lnTo>
                    <a:pt x="2201" y="39"/>
                  </a:lnTo>
                  <a:lnTo>
                    <a:pt x="1988" y="77"/>
                  </a:lnTo>
                  <a:lnTo>
                    <a:pt x="1776" y="135"/>
                  </a:lnTo>
                  <a:lnTo>
                    <a:pt x="1564" y="212"/>
                  </a:lnTo>
                  <a:lnTo>
                    <a:pt x="1351" y="309"/>
                  </a:lnTo>
                  <a:lnTo>
                    <a:pt x="1139" y="425"/>
                  </a:lnTo>
                  <a:lnTo>
                    <a:pt x="927" y="579"/>
                  </a:lnTo>
                  <a:lnTo>
                    <a:pt x="734" y="753"/>
                  </a:lnTo>
                  <a:lnTo>
                    <a:pt x="541" y="965"/>
                  </a:lnTo>
                  <a:lnTo>
                    <a:pt x="386" y="1216"/>
                  </a:lnTo>
                  <a:lnTo>
                    <a:pt x="251" y="1486"/>
                  </a:lnTo>
                  <a:lnTo>
                    <a:pt x="135" y="1814"/>
                  </a:lnTo>
                  <a:lnTo>
                    <a:pt x="39" y="2181"/>
                  </a:lnTo>
                  <a:lnTo>
                    <a:pt x="0" y="2586"/>
                  </a:lnTo>
                  <a:lnTo>
                    <a:pt x="0" y="2586"/>
                  </a:lnTo>
                  <a:lnTo>
                    <a:pt x="39" y="2181"/>
                  </a:lnTo>
                  <a:lnTo>
                    <a:pt x="135" y="1814"/>
                  </a:lnTo>
                  <a:lnTo>
                    <a:pt x="251" y="1486"/>
                  </a:lnTo>
                  <a:lnTo>
                    <a:pt x="386" y="1216"/>
                  </a:lnTo>
                  <a:lnTo>
                    <a:pt x="541" y="965"/>
                  </a:lnTo>
                  <a:lnTo>
                    <a:pt x="734" y="753"/>
                  </a:lnTo>
                  <a:lnTo>
                    <a:pt x="927" y="579"/>
                  </a:lnTo>
                  <a:lnTo>
                    <a:pt x="1139" y="425"/>
                  </a:lnTo>
                  <a:lnTo>
                    <a:pt x="1351" y="309"/>
                  </a:lnTo>
                  <a:lnTo>
                    <a:pt x="1564" y="212"/>
                  </a:lnTo>
                  <a:lnTo>
                    <a:pt x="1776" y="135"/>
                  </a:lnTo>
                  <a:lnTo>
                    <a:pt x="1988" y="77"/>
                  </a:lnTo>
                  <a:lnTo>
                    <a:pt x="2201" y="39"/>
                  </a:lnTo>
                  <a:lnTo>
                    <a:pt x="2394" y="19"/>
                  </a:lnTo>
                  <a:lnTo>
                    <a:pt x="2722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15"/>
            <p:cNvSpPr/>
            <p:nvPr/>
          </p:nvSpPr>
          <p:spPr>
            <a:xfrm>
              <a:off x="5450325" y="488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15"/>
            <p:cNvSpPr/>
            <p:nvPr/>
          </p:nvSpPr>
          <p:spPr>
            <a:xfrm>
              <a:off x="5444050" y="4784450"/>
              <a:ext cx="56950" cy="48750"/>
            </a:xfrm>
            <a:custGeom>
              <a:avLst/>
              <a:gdLst/>
              <a:ahLst/>
              <a:cxnLst/>
              <a:rect l="l" t="t" r="r" b="b"/>
              <a:pathLst>
                <a:path w="2278" h="1950" fill="none" extrusionOk="0">
                  <a:moveTo>
                    <a:pt x="2278" y="0"/>
                  </a:moveTo>
                  <a:lnTo>
                    <a:pt x="2278" y="0"/>
                  </a:lnTo>
                  <a:lnTo>
                    <a:pt x="2278" y="0"/>
                  </a:lnTo>
                  <a:lnTo>
                    <a:pt x="2066" y="20"/>
                  </a:lnTo>
                  <a:lnTo>
                    <a:pt x="1853" y="39"/>
                  </a:lnTo>
                  <a:lnTo>
                    <a:pt x="1622" y="97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178" y="232"/>
                  </a:lnTo>
                  <a:lnTo>
                    <a:pt x="1004" y="309"/>
                  </a:lnTo>
                  <a:lnTo>
                    <a:pt x="850" y="386"/>
                  </a:lnTo>
                  <a:lnTo>
                    <a:pt x="715" y="483"/>
                  </a:lnTo>
                  <a:lnTo>
                    <a:pt x="579" y="579"/>
                  </a:lnTo>
                  <a:lnTo>
                    <a:pt x="464" y="695"/>
                  </a:lnTo>
                  <a:lnTo>
                    <a:pt x="367" y="811"/>
                  </a:lnTo>
                  <a:lnTo>
                    <a:pt x="290" y="927"/>
                  </a:lnTo>
                  <a:lnTo>
                    <a:pt x="213" y="1042"/>
                  </a:lnTo>
                  <a:lnTo>
                    <a:pt x="155" y="1158"/>
                  </a:lnTo>
                  <a:lnTo>
                    <a:pt x="58" y="1409"/>
                  </a:lnTo>
                  <a:lnTo>
                    <a:pt x="20" y="1679"/>
                  </a:lnTo>
                  <a:lnTo>
                    <a:pt x="0" y="1950"/>
                  </a:lnTo>
                  <a:lnTo>
                    <a:pt x="0" y="1950"/>
                  </a:lnTo>
                  <a:lnTo>
                    <a:pt x="20" y="1679"/>
                  </a:lnTo>
                  <a:lnTo>
                    <a:pt x="58" y="1409"/>
                  </a:lnTo>
                  <a:lnTo>
                    <a:pt x="155" y="1158"/>
                  </a:lnTo>
                  <a:lnTo>
                    <a:pt x="213" y="1042"/>
                  </a:lnTo>
                  <a:lnTo>
                    <a:pt x="290" y="927"/>
                  </a:lnTo>
                  <a:lnTo>
                    <a:pt x="367" y="811"/>
                  </a:lnTo>
                  <a:lnTo>
                    <a:pt x="464" y="695"/>
                  </a:lnTo>
                  <a:lnTo>
                    <a:pt x="579" y="579"/>
                  </a:lnTo>
                  <a:lnTo>
                    <a:pt x="715" y="483"/>
                  </a:lnTo>
                  <a:lnTo>
                    <a:pt x="850" y="386"/>
                  </a:lnTo>
                  <a:lnTo>
                    <a:pt x="1004" y="309"/>
                  </a:lnTo>
                  <a:lnTo>
                    <a:pt x="1178" y="232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622" y="97"/>
                  </a:lnTo>
                  <a:lnTo>
                    <a:pt x="1853" y="39"/>
                  </a:lnTo>
                  <a:lnTo>
                    <a:pt x="2066" y="20"/>
                  </a:lnTo>
                  <a:lnTo>
                    <a:pt x="2278" y="0"/>
                  </a:lnTo>
                  <a:lnTo>
                    <a:pt x="227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15"/>
            <p:cNvSpPr/>
            <p:nvPr/>
          </p:nvSpPr>
          <p:spPr>
            <a:xfrm>
              <a:off x="5481200" y="4980825"/>
              <a:ext cx="632600" cy="365775"/>
            </a:xfrm>
            <a:custGeom>
              <a:avLst/>
              <a:gdLst/>
              <a:ahLst/>
              <a:cxnLst/>
              <a:rect l="l" t="t" r="r" b="b"/>
              <a:pathLst>
                <a:path w="25304" h="14631" extrusionOk="0">
                  <a:moveTo>
                    <a:pt x="23065" y="14148"/>
                  </a:moveTo>
                  <a:lnTo>
                    <a:pt x="23065" y="14148"/>
                  </a:lnTo>
                  <a:lnTo>
                    <a:pt x="23065" y="14341"/>
                  </a:lnTo>
                  <a:lnTo>
                    <a:pt x="23046" y="14496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46" y="14496"/>
                  </a:lnTo>
                  <a:lnTo>
                    <a:pt x="23065" y="14341"/>
                  </a:lnTo>
                  <a:lnTo>
                    <a:pt x="23065" y="14148"/>
                  </a:lnTo>
                  <a:close/>
                  <a:moveTo>
                    <a:pt x="25285" y="13569"/>
                  </a:moveTo>
                  <a:lnTo>
                    <a:pt x="25285" y="13569"/>
                  </a:lnTo>
                  <a:lnTo>
                    <a:pt x="24957" y="13589"/>
                  </a:lnTo>
                  <a:lnTo>
                    <a:pt x="24628" y="13646"/>
                  </a:lnTo>
                  <a:lnTo>
                    <a:pt x="24300" y="13724"/>
                  </a:lnTo>
                  <a:lnTo>
                    <a:pt x="23992" y="13839"/>
                  </a:lnTo>
                  <a:lnTo>
                    <a:pt x="23721" y="13975"/>
                  </a:lnTo>
                  <a:lnTo>
                    <a:pt x="23451" y="14148"/>
                  </a:lnTo>
                  <a:lnTo>
                    <a:pt x="23219" y="14361"/>
                  </a:lnTo>
                  <a:lnTo>
                    <a:pt x="23123" y="14476"/>
                  </a:lnTo>
                  <a:lnTo>
                    <a:pt x="23046" y="14592"/>
                  </a:lnTo>
                  <a:lnTo>
                    <a:pt x="23046" y="14592"/>
                  </a:lnTo>
                  <a:lnTo>
                    <a:pt x="23123" y="14476"/>
                  </a:lnTo>
                  <a:lnTo>
                    <a:pt x="23219" y="14361"/>
                  </a:lnTo>
                  <a:lnTo>
                    <a:pt x="23451" y="14148"/>
                  </a:lnTo>
                  <a:lnTo>
                    <a:pt x="23721" y="13975"/>
                  </a:lnTo>
                  <a:lnTo>
                    <a:pt x="23992" y="13839"/>
                  </a:lnTo>
                  <a:lnTo>
                    <a:pt x="24300" y="13724"/>
                  </a:lnTo>
                  <a:lnTo>
                    <a:pt x="24628" y="13646"/>
                  </a:lnTo>
                  <a:lnTo>
                    <a:pt x="24957" y="13589"/>
                  </a:lnTo>
                  <a:lnTo>
                    <a:pt x="25285" y="13569"/>
                  </a:lnTo>
                  <a:close/>
                  <a:moveTo>
                    <a:pt x="25304" y="13569"/>
                  </a:moveTo>
                  <a:lnTo>
                    <a:pt x="25304" y="13569"/>
                  </a:lnTo>
                  <a:lnTo>
                    <a:pt x="25304" y="13569"/>
                  </a:lnTo>
                  <a:lnTo>
                    <a:pt x="25304" y="13569"/>
                  </a:lnTo>
                  <a:close/>
                  <a:moveTo>
                    <a:pt x="21039" y="11060"/>
                  </a:moveTo>
                  <a:lnTo>
                    <a:pt x="21039" y="11060"/>
                  </a:lnTo>
                  <a:lnTo>
                    <a:pt x="21019" y="11292"/>
                  </a:lnTo>
                  <a:lnTo>
                    <a:pt x="21000" y="11485"/>
                  </a:lnTo>
                  <a:lnTo>
                    <a:pt x="20961" y="11678"/>
                  </a:lnTo>
                  <a:lnTo>
                    <a:pt x="20923" y="11832"/>
                  </a:lnTo>
                  <a:lnTo>
                    <a:pt x="20826" y="12064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26" y="12064"/>
                  </a:lnTo>
                  <a:lnTo>
                    <a:pt x="20923" y="11832"/>
                  </a:lnTo>
                  <a:lnTo>
                    <a:pt x="20961" y="11678"/>
                  </a:lnTo>
                  <a:lnTo>
                    <a:pt x="21000" y="11485"/>
                  </a:lnTo>
                  <a:lnTo>
                    <a:pt x="21019" y="11292"/>
                  </a:lnTo>
                  <a:lnTo>
                    <a:pt x="21039" y="11060"/>
                  </a:lnTo>
                  <a:close/>
                  <a:moveTo>
                    <a:pt x="20286" y="9439"/>
                  </a:moveTo>
                  <a:lnTo>
                    <a:pt x="20286" y="9439"/>
                  </a:lnTo>
                  <a:lnTo>
                    <a:pt x="20324" y="9477"/>
                  </a:lnTo>
                  <a:lnTo>
                    <a:pt x="20324" y="9477"/>
                  </a:lnTo>
                  <a:lnTo>
                    <a:pt x="20286" y="9439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221" y="8802"/>
                  </a:lnTo>
                  <a:lnTo>
                    <a:pt x="18028" y="8821"/>
                  </a:lnTo>
                  <a:lnTo>
                    <a:pt x="17719" y="8860"/>
                  </a:lnTo>
                  <a:lnTo>
                    <a:pt x="17506" y="8918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506" y="8918"/>
                  </a:lnTo>
                  <a:lnTo>
                    <a:pt x="17719" y="8860"/>
                  </a:lnTo>
                  <a:lnTo>
                    <a:pt x="18028" y="8821"/>
                  </a:lnTo>
                  <a:lnTo>
                    <a:pt x="18221" y="8802"/>
                  </a:lnTo>
                  <a:lnTo>
                    <a:pt x="18433" y="8783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433" y="8783"/>
                  </a:lnTo>
                  <a:lnTo>
                    <a:pt x="18452" y="8783"/>
                  </a:lnTo>
                  <a:lnTo>
                    <a:pt x="18452" y="8783"/>
                  </a:lnTo>
                  <a:lnTo>
                    <a:pt x="18433" y="8783"/>
                  </a:lnTo>
                  <a:close/>
                  <a:moveTo>
                    <a:pt x="17429" y="8667"/>
                  </a:moveTo>
                  <a:lnTo>
                    <a:pt x="17429" y="866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29" y="8667"/>
                  </a:lnTo>
                  <a:close/>
                  <a:moveTo>
                    <a:pt x="14534" y="3803"/>
                  </a:moveTo>
                  <a:lnTo>
                    <a:pt x="14534" y="3803"/>
                  </a:lnTo>
                  <a:lnTo>
                    <a:pt x="14534" y="4131"/>
                  </a:lnTo>
                  <a:lnTo>
                    <a:pt x="14496" y="4382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96" y="4382"/>
                  </a:lnTo>
                  <a:lnTo>
                    <a:pt x="14534" y="4131"/>
                  </a:lnTo>
                  <a:lnTo>
                    <a:pt x="14534" y="3803"/>
                  </a:lnTo>
                  <a:close/>
                  <a:moveTo>
                    <a:pt x="12990" y="1139"/>
                  </a:moveTo>
                  <a:lnTo>
                    <a:pt x="12990" y="1139"/>
                  </a:lnTo>
                  <a:lnTo>
                    <a:pt x="13009" y="1139"/>
                  </a:lnTo>
                  <a:lnTo>
                    <a:pt x="13009" y="1139"/>
                  </a:lnTo>
                  <a:lnTo>
                    <a:pt x="12990" y="1139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176" y="734"/>
                  </a:lnTo>
                  <a:lnTo>
                    <a:pt x="10963" y="753"/>
                  </a:lnTo>
                  <a:lnTo>
                    <a:pt x="10751" y="792"/>
                  </a:lnTo>
                  <a:lnTo>
                    <a:pt x="10558" y="831"/>
                  </a:lnTo>
                  <a:lnTo>
                    <a:pt x="10191" y="966"/>
                  </a:lnTo>
                  <a:lnTo>
                    <a:pt x="9883" y="1101"/>
                  </a:lnTo>
                  <a:lnTo>
                    <a:pt x="9632" y="1255"/>
                  </a:lnTo>
                  <a:lnTo>
                    <a:pt x="9439" y="1371"/>
                  </a:lnTo>
                  <a:lnTo>
                    <a:pt x="9284" y="1506"/>
                  </a:lnTo>
                  <a:lnTo>
                    <a:pt x="9284" y="1506"/>
                  </a:lnTo>
                  <a:lnTo>
                    <a:pt x="9439" y="1371"/>
                  </a:lnTo>
                  <a:lnTo>
                    <a:pt x="9632" y="1255"/>
                  </a:lnTo>
                  <a:lnTo>
                    <a:pt x="9883" y="1101"/>
                  </a:lnTo>
                  <a:lnTo>
                    <a:pt x="10191" y="966"/>
                  </a:lnTo>
                  <a:lnTo>
                    <a:pt x="10558" y="831"/>
                  </a:lnTo>
                  <a:lnTo>
                    <a:pt x="10751" y="792"/>
                  </a:lnTo>
                  <a:lnTo>
                    <a:pt x="10963" y="753"/>
                  </a:lnTo>
                  <a:lnTo>
                    <a:pt x="11176" y="734"/>
                  </a:lnTo>
                  <a:lnTo>
                    <a:pt x="11407" y="715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close/>
                  <a:moveTo>
                    <a:pt x="20" y="541"/>
                  </a:moveTo>
                  <a:lnTo>
                    <a:pt x="20" y="541"/>
                  </a:lnTo>
                  <a:lnTo>
                    <a:pt x="1" y="541"/>
                  </a:lnTo>
                  <a:lnTo>
                    <a:pt x="1" y="541"/>
                  </a:lnTo>
                  <a:lnTo>
                    <a:pt x="20" y="541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194" y="522"/>
                  </a:lnTo>
                  <a:lnTo>
                    <a:pt x="20" y="541"/>
                  </a:lnTo>
                  <a:lnTo>
                    <a:pt x="20" y="541"/>
                  </a:lnTo>
                  <a:lnTo>
                    <a:pt x="194" y="522"/>
                  </a:lnTo>
                  <a:lnTo>
                    <a:pt x="367" y="502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close/>
                  <a:moveTo>
                    <a:pt x="5405" y="213"/>
                  </a:move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370" y="20"/>
                  </a:lnTo>
                  <a:lnTo>
                    <a:pt x="6080" y="39"/>
                  </a:lnTo>
                  <a:lnTo>
                    <a:pt x="5772" y="116"/>
                  </a:lnTo>
                  <a:lnTo>
                    <a:pt x="5443" y="213"/>
                  </a:lnTo>
                  <a:lnTo>
                    <a:pt x="5443" y="213"/>
                  </a:lnTo>
                  <a:lnTo>
                    <a:pt x="5772" y="116"/>
                  </a:lnTo>
                  <a:lnTo>
                    <a:pt x="6080" y="39"/>
                  </a:lnTo>
                  <a:lnTo>
                    <a:pt x="6370" y="20"/>
                  </a:lnTo>
                  <a:lnTo>
                    <a:pt x="6659" y="1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15"/>
            <p:cNvSpPr/>
            <p:nvPr/>
          </p:nvSpPr>
          <p:spPr>
            <a:xfrm>
              <a:off x="6056375" y="5334525"/>
              <a:ext cx="1475" cy="12075"/>
            </a:xfrm>
            <a:custGeom>
              <a:avLst/>
              <a:gdLst/>
              <a:ahLst/>
              <a:cxnLst/>
              <a:rect l="l" t="t" r="r" b="b"/>
              <a:pathLst>
                <a:path w="59" h="483" fill="none" extrusionOk="0">
                  <a:moveTo>
                    <a:pt x="58" y="0"/>
                  </a:moveTo>
                  <a:lnTo>
                    <a:pt x="58" y="0"/>
                  </a:lnTo>
                  <a:lnTo>
                    <a:pt x="58" y="193"/>
                  </a:lnTo>
                  <a:lnTo>
                    <a:pt x="39" y="348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39" y="348"/>
                  </a:lnTo>
                  <a:lnTo>
                    <a:pt x="58" y="193"/>
                  </a:lnTo>
                  <a:lnTo>
                    <a:pt x="5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15"/>
            <p:cNvSpPr/>
            <p:nvPr/>
          </p:nvSpPr>
          <p:spPr>
            <a:xfrm>
              <a:off x="6057325" y="5320050"/>
              <a:ext cx="56000" cy="25600"/>
            </a:xfrm>
            <a:custGeom>
              <a:avLst/>
              <a:gdLst/>
              <a:ahLst/>
              <a:cxnLst/>
              <a:rect l="l" t="t" r="r" b="b"/>
              <a:pathLst>
                <a:path w="2240" h="1024" fill="none" extrusionOk="0">
                  <a:moveTo>
                    <a:pt x="2240" y="0"/>
                  </a:moveTo>
                  <a:lnTo>
                    <a:pt x="2240" y="0"/>
                  </a:lnTo>
                  <a:lnTo>
                    <a:pt x="1912" y="20"/>
                  </a:lnTo>
                  <a:lnTo>
                    <a:pt x="1583" y="77"/>
                  </a:lnTo>
                  <a:lnTo>
                    <a:pt x="1255" y="155"/>
                  </a:lnTo>
                  <a:lnTo>
                    <a:pt x="947" y="270"/>
                  </a:lnTo>
                  <a:lnTo>
                    <a:pt x="676" y="406"/>
                  </a:lnTo>
                  <a:lnTo>
                    <a:pt x="406" y="579"/>
                  </a:lnTo>
                  <a:lnTo>
                    <a:pt x="174" y="792"/>
                  </a:lnTo>
                  <a:lnTo>
                    <a:pt x="78" y="907"/>
                  </a:lnTo>
                  <a:lnTo>
                    <a:pt x="1" y="1023"/>
                  </a:lnTo>
                  <a:lnTo>
                    <a:pt x="1" y="1023"/>
                  </a:lnTo>
                  <a:lnTo>
                    <a:pt x="78" y="907"/>
                  </a:lnTo>
                  <a:lnTo>
                    <a:pt x="174" y="792"/>
                  </a:lnTo>
                  <a:lnTo>
                    <a:pt x="406" y="579"/>
                  </a:lnTo>
                  <a:lnTo>
                    <a:pt x="676" y="406"/>
                  </a:lnTo>
                  <a:lnTo>
                    <a:pt x="947" y="270"/>
                  </a:lnTo>
                  <a:lnTo>
                    <a:pt x="1255" y="155"/>
                  </a:lnTo>
                  <a:lnTo>
                    <a:pt x="1583" y="77"/>
                  </a:lnTo>
                  <a:lnTo>
                    <a:pt x="1912" y="20"/>
                  </a:lnTo>
                  <a:lnTo>
                    <a:pt x="224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15"/>
            <p:cNvSpPr/>
            <p:nvPr/>
          </p:nvSpPr>
          <p:spPr>
            <a:xfrm>
              <a:off x="6113775" y="532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15"/>
            <p:cNvSpPr/>
            <p:nvPr/>
          </p:nvSpPr>
          <p:spPr>
            <a:xfrm>
              <a:off x="6001350" y="5257325"/>
              <a:ext cx="5825" cy="27525"/>
            </a:xfrm>
            <a:custGeom>
              <a:avLst/>
              <a:gdLst/>
              <a:ahLst/>
              <a:cxnLst/>
              <a:rect l="l" t="t" r="r" b="b"/>
              <a:pathLst>
                <a:path w="233" h="1101" fill="none" extrusionOk="0">
                  <a:moveTo>
                    <a:pt x="233" y="0"/>
                  </a:moveTo>
                  <a:lnTo>
                    <a:pt x="233" y="0"/>
                  </a:lnTo>
                  <a:lnTo>
                    <a:pt x="213" y="232"/>
                  </a:lnTo>
                  <a:lnTo>
                    <a:pt x="194" y="425"/>
                  </a:lnTo>
                  <a:lnTo>
                    <a:pt x="155" y="618"/>
                  </a:lnTo>
                  <a:lnTo>
                    <a:pt x="117" y="772"/>
                  </a:lnTo>
                  <a:lnTo>
                    <a:pt x="20" y="1004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20" y="1004"/>
                  </a:lnTo>
                  <a:lnTo>
                    <a:pt x="117" y="772"/>
                  </a:lnTo>
                  <a:lnTo>
                    <a:pt x="155" y="618"/>
                  </a:lnTo>
                  <a:lnTo>
                    <a:pt x="194" y="425"/>
                  </a:lnTo>
                  <a:lnTo>
                    <a:pt x="213" y="232"/>
                  </a:lnTo>
                  <a:lnTo>
                    <a:pt x="23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15"/>
            <p:cNvSpPr/>
            <p:nvPr/>
          </p:nvSpPr>
          <p:spPr>
            <a:xfrm>
              <a:off x="5988325" y="5216775"/>
              <a:ext cx="1000" cy="1000"/>
            </a:xfrm>
            <a:custGeom>
              <a:avLst/>
              <a:gdLst/>
              <a:ahLst/>
              <a:cxnLst/>
              <a:rect l="l" t="t" r="r" b="b"/>
              <a:pathLst>
                <a:path w="40" h="40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15"/>
            <p:cNvSpPr/>
            <p:nvPr/>
          </p:nvSpPr>
          <p:spPr>
            <a:xfrm>
              <a:off x="5916425" y="5200375"/>
              <a:ext cx="25600" cy="3875"/>
            </a:xfrm>
            <a:custGeom>
              <a:avLst/>
              <a:gdLst/>
              <a:ahLst/>
              <a:cxnLst/>
              <a:rect l="l" t="t" r="r" b="b"/>
              <a:pathLst>
                <a:path w="1024" h="155" fill="none" extrusionOk="0">
                  <a:moveTo>
                    <a:pt x="1024" y="1"/>
                  </a:moveTo>
                  <a:lnTo>
                    <a:pt x="1024" y="1"/>
                  </a:lnTo>
                  <a:lnTo>
                    <a:pt x="812" y="20"/>
                  </a:lnTo>
                  <a:lnTo>
                    <a:pt x="619" y="39"/>
                  </a:lnTo>
                  <a:lnTo>
                    <a:pt x="310" y="78"/>
                  </a:lnTo>
                  <a:lnTo>
                    <a:pt x="97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97" y="136"/>
                  </a:lnTo>
                  <a:lnTo>
                    <a:pt x="310" y="78"/>
                  </a:lnTo>
                  <a:lnTo>
                    <a:pt x="619" y="39"/>
                  </a:lnTo>
                  <a:lnTo>
                    <a:pt x="812" y="20"/>
                  </a:lnTo>
                  <a:lnTo>
                    <a:pt x="10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15"/>
            <p:cNvSpPr/>
            <p:nvPr/>
          </p:nvSpPr>
          <p:spPr>
            <a:xfrm>
              <a:off x="5942000" y="5200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15"/>
            <p:cNvSpPr/>
            <p:nvPr/>
          </p:nvSpPr>
          <p:spPr>
            <a:xfrm>
              <a:off x="5916425" y="5197475"/>
              <a:ext cx="525" cy="6775"/>
            </a:xfrm>
            <a:custGeom>
              <a:avLst/>
              <a:gdLst/>
              <a:ahLst/>
              <a:cxnLst/>
              <a:rect l="l" t="t" r="r" b="b"/>
              <a:pathLst>
                <a:path w="21" h="27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15"/>
            <p:cNvSpPr/>
            <p:nvPr/>
          </p:nvSpPr>
          <p:spPr>
            <a:xfrm>
              <a:off x="5842600" y="5075875"/>
              <a:ext cx="1975" cy="19825"/>
            </a:xfrm>
            <a:custGeom>
              <a:avLst/>
              <a:gdLst/>
              <a:ahLst/>
              <a:cxnLst/>
              <a:rect l="l" t="t" r="r" b="b"/>
              <a:pathLst>
                <a:path w="79" h="793" fill="none" extrusionOk="0">
                  <a:moveTo>
                    <a:pt x="78" y="1"/>
                  </a:moveTo>
                  <a:lnTo>
                    <a:pt x="78" y="1"/>
                  </a:lnTo>
                  <a:lnTo>
                    <a:pt x="78" y="329"/>
                  </a:lnTo>
                  <a:lnTo>
                    <a:pt x="40" y="580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40" y="580"/>
                  </a:lnTo>
                  <a:lnTo>
                    <a:pt x="78" y="329"/>
                  </a:lnTo>
                  <a:lnTo>
                    <a:pt x="7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15"/>
            <p:cNvSpPr/>
            <p:nvPr/>
          </p:nvSpPr>
          <p:spPr>
            <a:xfrm>
              <a:off x="5805950" y="500930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15"/>
            <p:cNvSpPr/>
            <p:nvPr/>
          </p:nvSpPr>
          <p:spPr>
            <a:xfrm>
              <a:off x="5713300" y="4998675"/>
              <a:ext cx="53100" cy="19825"/>
            </a:xfrm>
            <a:custGeom>
              <a:avLst/>
              <a:gdLst/>
              <a:ahLst/>
              <a:cxnLst/>
              <a:rect l="l" t="t" r="r" b="b"/>
              <a:pathLst>
                <a:path w="2124" h="793" fill="none" extrusionOk="0">
                  <a:moveTo>
                    <a:pt x="2123" y="1"/>
                  </a:moveTo>
                  <a:lnTo>
                    <a:pt x="2123" y="1"/>
                  </a:lnTo>
                  <a:lnTo>
                    <a:pt x="1892" y="20"/>
                  </a:lnTo>
                  <a:lnTo>
                    <a:pt x="1679" y="39"/>
                  </a:lnTo>
                  <a:lnTo>
                    <a:pt x="1467" y="78"/>
                  </a:lnTo>
                  <a:lnTo>
                    <a:pt x="1274" y="117"/>
                  </a:lnTo>
                  <a:lnTo>
                    <a:pt x="907" y="252"/>
                  </a:lnTo>
                  <a:lnTo>
                    <a:pt x="599" y="387"/>
                  </a:lnTo>
                  <a:lnTo>
                    <a:pt x="348" y="541"/>
                  </a:lnTo>
                  <a:lnTo>
                    <a:pt x="155" y="657"/>
                  </a:lnTo>
                  <a:lnTo>
                    <a:pt x="0" y="792"/>
                  </a:lnTo>
                  <a:lnTo>
                    <a:pt x="0" y="792"/>
                  </a:lnTo>
                  <a:lnTo>
                    <a:pt x="155" y="657"/>
                  </a:lnTo>
                  <a:lnTo>
                    <a:pt x="348" y="541"/>
                  </a:lnTo>
                  <a:lnTo>
                    <a:pt x="599" y="387"/>
                  </a:lnTo>
                  <a:lnTo>
                    <a:pt x="907" y="252"/>
                  </a:lnTo>
                  <a:lnTo>
                    <a:pt x="1274" y="117"/>
                  </a:lnTo>
                  <a:lnTo>
                    <a:pt x="1467" y="78"/>
                  </a:lnTo>
                  <a:lnTo>
                    <a:pt x="1679" y="39"/>
                  </a:lnTo>
                  <a:lnTo>
                    <a:pt x="1892" y="20"/>
                  </a:lnTo>
                  <a:lnTo>
                    <a:pt x="212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15"/>
            <p:cNvSpPr/>
            <p:nvPr/>
          </p:nvSpPr>
          <p:spPr>
            <a:xfrm>
              <a:off x="5766375" y="499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15"/>
            <p:cNvSpPr/>
            <p:nvPr/>
          </p:nvSpPr>
          <p:spPr>
            <a:xfrm>
              <a:off x="5481200" y="49943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15"/>
            <p:cNvSpPr/>
            <p:nvPr/>
          </p:nvSpPr>
          <p:spPr>
            <a:xfrm>
              <a:off x="5481675" y="4993375"/>
              <a:ext cx="8725" cy="1000"/>
            </a:xfrm>
            <a:custGeom>
              <a:avLst/>
              <a:gdLst/>
              <a:ahLst/>
              <a:cxnLst/>
              <a:rect l="l" t="t" r="r" b="b"/>
              <a:pathLst>
                <a:path w="349" h="40" fill="none" extrusionOk="0">
                  <a:moveTo>
                    <a:pt x="348" y="0"/>
                  </a:moveTo>
                  <a:lnTo>
                    <a:pt x="348" y="0"/>
                  </a:lnTo>
                  <a:lnTo>
                    <a:pt x="175" y="2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75" y="20"/>
                  </a:lnTo>
                  <a:lnTo>
                    <a:pt x="34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15"/>
            <p:cNvSpPr/>
            <p:nvPr/>
          </p:nvSpPr>
          <p:spPr>
            <a:xfrm>
              <a:off x="5490375" y="499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15"/>
            <p:cNvSpPr/>
            <p:nvPr/>
          </p:nvSpPr>
          <p:spPr>
            <a:xfrm>
              <a:off x="5616300" y="498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15"/>
            <p:cNvSpPr/>
            <p:nvPr/>
          </p:nvSpPr>
          <p:spPr>
            <a:xfrm>
              <a:off x="5617275" y="4980825"/>
              <a:ext cx="30425" cy="5325"/>
            </a:xfrm>
            <a:custGeom>
              <a:avLst/>
              <a:gdLst/>
              <a:ahLst/>
              <a:cxnLst/>
              <a:rect l="l" t="t" r="r" b="b"/>
              <a:pathLst>
                <a:path w="1217" h="213" fill="none" extrusionOk="0">
                  <a:moveTo>
                    <a:pt x="1216" y="1"/>
                  </a:moveTo>
                  <a:lnTo>
                    <a:pt x="1216" y="1"/>
                  </a:lnTo>
                  <a:lnTo>
                    <a:pt x="927" y="20"/>
                  </a:lnTo>
                  <a:lnTo>
                    <a:pt x="637" y="39"/>
                  </a:lnTo>
                  <a:lnTo>
                    <a:pt x="329" y="116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29" y="116"/>
                  </a:lnTo>
                  <a:lnTo>
                    <a:pt x="637" y="39"/>
                  </a:lnTo>
                  <a:lnTo>
                    <a:pt x="927" y="20"/>
                  </a:lnTo>
                  <a:lnTo>
                    <a:pt x="121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15"/>
            <p:cNvSpPr/>
            <p:nvPr/>
          </p:nvSpPr>
          <p:spPr>
            <a:xfrm>
              <a:off x="5647675" y="49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15"/>
            <p:cNvSpPr/>
            <p:nvPr/>
          </p:nvSpPr>
          <p:spPr>
            <a:xfrm>
              <a:off x="6118625" y="5243800"/>
              <a:ext cx="108575" cy="76750"/>
            </a:xfrm>
            <a:custGeom>
              <a:avLst/>
              <a:gdLst/>
              <a:ahLst/>
              <a:cxnLst/>
              <a:rect l="l" t="t" r="r" b="b"/>
              <a:pathLst>
                <a:path w="4343" h="3070" extrusionOk="0">
                  <a:moveTo>
                    <a:pt x="0" y="3050"/>
                  </a:move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50"/>
                  </a:lnTo>
                  <a:close/>
                  <a:moveTo>
                    <a:pt x="0" y="3031"/>
                  </a:move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31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19" y="3012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close/>
                  <a:moveTo>
                    <a:pt x="1660" y="2027"/>
                  </a:move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97" y="2857"/>
                  </a:lnTo>
                  <a:lnTo>
                    <a:pt x="193" y="2722"/>
                  </a:lnTo>
                  <a:lnTo>
                    <a:pt x="290" y="2606"/>
                  </a:lnTo>
                  <a:lnTo>
                    <a:pt x="386" y="2510"/>
                  </a:lnTo>
                  <a:lnTo>
                    <a:pt x="483" y="2413"/>
                  </a:lnTo>
                  <a:lnTo>
                    <a:pt x="598" y="2336"/>
                  </a:lnTo>
                  <a:lnTo>
                    <a:pt x="830" y="2201"/>
                  </a:lnTo>
                  <a:lnTo>
                    <a:pt x="1062" y="2124"/>
                  </a:lnTo>
                  <a:lnTo>
                    <a:pt x="1274" y="2066"/>
                  </a:lnTo>
                  <a:lnTo>
                    <a:pt x="1486" y="2047"/>
                  </a:lnTo>
                  <a:lnTo>
                    <a:pt x="1660" y="2027"/>
                  </a:lnTo>
                  <a:close/>
                  <a:moveTo>
                    <a:pt x="1698" y="2027"/>
                  </a:move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close/>
                  <a:moveTo>
                    <a:pt x="2007" y="2027"/>
                  </a:move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close/>
                  <a:moveTo>
                    <a:pt x="4343" y="1"/>
                  </a:move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65" y="1776"/>
                  </a:lnTo>
                  <a:lnTo>
                    <a:pt x="2123" y="1564"/>
                  </a:lnTo>
                  <a:lnTo>
                    <a:pt x="2220" y="1371"/>
                  </a:lnTo>
                  <a:lnTo>
                    <a:pt x="2316" y="1178"/>
                  </a:lnTo>
                  <a:lnTo>
                    <a:pt x="2432" y="1004"/>
                  </a:lnTo>
                  <a:lnTo>
                    <a:pt x="2548" y="850"/>
                  </a:lnTo>
                  <a:lnTo>
                    <a:pt x="2702" y="696"/>
                  </a:lnTo>
                  <a:lnTo>
                    <a:pt x="2837" y="560"/>
                  </a:lnTo>
                  <a:lnTo>
                    <a:pt x="3011" y="425"/>
                  </a:lnTo>
                  <a:lnTo>
                    <a:pt x="3165" y="309"/>
                  </a:lnTo>
                  <a:lnTo>
                    <a:pt x="3339" y="213"/>
                  </a:lnTo>
                  <a:lnTo>
                    <a:pt x="3513" y="136"/>
                  </a:lnTo>
                  <a:lnTo>
                    <a:pt x="3706" y="78"/>
                  </a:lnTo>
                  <a:lnTo>
                    <a:pt x="3879" y="39"/>
                  </a:lnTo>
                  <a:lnTo>
                    <a:pt x="4072" y="1"/>
                  </a:lnTo>
                  <a:lnTo>
                    <a:pt x="4265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15"/>
            <p:cNvSpPr/>
            <p:nvPr/>
          </p:nvSpPr>
          <p:spPr>
            <a:xfrm>
              <a:off x="6118625" y="5320050"/>
              <a:ext cx="0" cy="500"/>
            </a:xfrm>
            <a:custGeom>
              <a:avLst/>
              <a:gdLst/>
              <a:ahLst/>
              <a:cxnLst/>
              <a:rect l="l" t="t" r="r" b="b"/>
              <a:pathLst>
                <a:path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15"/>
            <p:cNvSpPr/>
            <p:nvPr/>
          </p:nvSpPr>
          <p:spPr>
            <a:xfrm>
              <a:off x="6118625" y="5319550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15"/>
            <p:cNvSpPr/>
            <p:nvPr/>
          </p:nvSpPr>
          <p:spPr>
            <a:xfrm>
              <a:off x="6119100" y="53190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15"/>
            <p:cNvSpPr/>
            <p:nvPr/>
          </p:nvSpPr>
          <p:spPr>
            <a:xfrm>
              <a:off x="6119100" y="53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15"/>
            <p:cNvSpPr/>
            <p:nvPr/>
          </p:nvSpPr>
          <p:spPr>
            <a:xfrm>
              <a:off x="6119100" y="5294475"/>
              <a:ext cx="41025" cy="24625"/>
            </a:xfrm>
            <a:custGeom>
              <a:avLst/>
              <a:gdLst/>
              <a:ahLst/>
              <a:cxnLst/>
              <a:rect l="l" t="t" r="r" b="b"/>
              <a:pathLst>
                <a:path w="1641" h="985" fill="none" extrusionOk="0">
                  <a:moveTo>
                    <a:pt x="1641" y="0"/>
                  </a:moveTo>
                  <a:lnTo>
                    <a:pt x="1641" y="0"/>
                  </a:lnTo>
                  <a:lnTo>
                    <a:pt x="1467" y="20"/>
                  </a:lnTo>
                  <a:lnTo>
                    <a:pt x="1255" y="39"/>
                  </a:lnTo>
                  <a:lnTo>
                    <a:pt x="1043" y="97"/>
                  </a:lnTo>
                  <a:lnTo>
                    <a:pt x="811" y="174"/>
                  </a:lnTo>
                  <a:lnTo>
                    <a:pt x="579" y="309"/>
                  </a:lnTo>
                  <a:lnTo>
                    <a:pt x="464" y="386"/>
                  </a:lnTo>
                  <a:lnTo>
                    <a:pt x="367" y="483"/>
                  </a:lnTo>
                  <a:lnTo>
                    <a:pt x="271" y="579"/>
                  </a:lnTo>
                  <a:lnTo>
                    <a:pt x="174" y="695"/>
                  </a:lnTo>
                  <a:lnTo>
                    <a:pt x="78" y="830"/>
                  </a:lnTo>
                  <a:lnTo>
                    <a:pt x="0" y="985"/>
                  </a:lnTo>
                  <a:lnTo>
                    <a:pt x="0" y="985"/>
                  </a:lnTo>
                  <a:lnTo>
                    <a:pt x="78" y="830"/>
                  </a:lnTo>
                  <a:lnTo>
                    <a:pt x="174" y="695"/>
                  </a:lnTo>
                  <a:lnTo>
                    <a:pt x="271" y="579"/>
                  </a:lnTo>
                  <a:lnTo>
                    <a:pt x="367" y="483"/>
                  </a:lnTo>
                  <a:lnTo>
                    <a:pt x="464" y="386"/>
                  </a:lnTo>
                  <a:lnTo>
                    <a:pt x="579" y="309"/>
                  </a:lnTo>
                  <a:lnTo>
                    <a:pt x="811" y="174"/>
                  </a:lnTo>
                  <a:lnTo>
                    <a:pt x="1043" y="97"/>
                  </a:lnTo>
                  <a:lnTo>
                    <a:pt x="1255" y="39"/>
                  </a:lnTo>
                  <a:lnTo>
                    <a:pt x="1467" y="20"/>
                  </a:lnTo>
                  <a:lnTo>
                    <a:pt x="164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15"/>
            <p:cNvSpPr/>
            <p:nvPr/>
          </p:nvSpPr>
          <p:spPr>
            <a:xfrm>
              <a:off x="6161075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15"/>
            <p:cNvSpPr/>
            <p:nvPr/>
          </p:nvSpPr>
          <p:spPr>
            <a:xfrm>
              <a:off x="6168800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15"/>
            <p:cNvSpPr/>
            <p:nvPr/>
          </p:nvSpPr>
          <p:spPr>
            <a:xfrm>
              <a:off x="6227175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15"/>
            <p:cNvSpPr/>
            <p:nvPr/>
          </p:nvSpPr>
          <p:spPr>
            <a:xfrm>
              <a:off x="6168800" y="5243800"/>
              <a:ext cx="56475" cy="49725"/>
            </a:xfrm>
            <a:custGeom>
              <a:avLst/>
              <a:gdLst/>
              <a:ahLst/>
              <a:cxnLst/>
              <a:rect l="l" t="t" r="r" b="b"/>
              <a:pathLst>
                <a:path w="2259" h="1989" fill="none" extrusionOk="0">
                  <a:moveTo>
                    <a:pt x="2258" y="1"/>
                  </a:moveTo>
                  <a:lnTo>
                    <a:pt x="2258" y="1"/>
                  </a:lnTo>
                  <a:lnTo>
                    <a:pt x="2065" y="1"/>
                  </a:lnTo>
                  <a:lnTo>
                    <a:pt x="1872" y="39"/>
                  </a:lnTo>
                  <a:lnTo>
                    <a:pt x="1699" y="78"/>
                  </a:lnTo>
                  <a:lnTo>
                    <a:pt x="1506" y="136"/>
                  </a:lnTo>
                  <a:lnTo>
                    <a:pt x="1332" y="213"/>
                  </a:lnTo>
                  <a:lnTo>
                    <a:pt x="1158" y="309"/>
                  </a:lnTo>
                  <a:lnTo>
                    <a:pt x="1004" y="425"/>
                  </a:lnTo>
                  <a:lnTo>
                    <a:pt x="830" y="560"/>
                  </a:lnTo>
                  <a:lnTo>
                    <a:pt x="695" y="696"/>
                  </a:lnTo>
                  <a:lnTo>
                    <a:pt x="541" y="850"/>
                  </a:lnTo>
                  <a:lnTo>
                    <a:pt x="425" y="1004"/>
                  </a:lnTo>
                  <a:lnTo>
                    <a:pt x="309" y="1178"/>
                  </a:lnTo>
                  <a:lnTo>
                    <a:pt x="213" y="1371"/>
                  </a:lnTo>
                  <a:lnTo>
                    <a:pt x="116" y="1564"/>
                  </a:lnTo>
                  <a:lnTo>
                    <a:pt x="58" y="1776"/>
                  </a:lnTo>
                  <a:lnTo>
                    <a:pt x="0" y="1989"/>
                  </a:lnTo>
                  <a:lnTo>
                    <a:pt x="0" y="1989"/>
                  </a:lnTo>
                  <a:lnTo>
                    <a:pt x="58" y="1776"/>
                  </a:lnTo>
                  <a:lnTo>
                    <a:pt x="116" y="1564"/>
                  </a:lnTo>
                  <a:lnTo>
                    <a:pt x="213" y="1371"/>
                  </a:lnTo>
                  <a:lnTo>
                    <a:pt x="309" y="1178"/>
                  </a:lnTo>
                  <a:lnTo>
                    <a:pt x="425" y="1004"/>
                  </a:lnTo>
                  <a:lnTo>
                    <a:pt x="541" y="850"/>
                  </a:lnTo>
                  <a:lnTo>
                    <a:pt x="695" y="696"/>
                  </a:lnTo>
                  <a:lnTo>
                    <a:pt x="830" y="560"/>
                  </a:lnTo>
                  <a:lnTo>
                    <a:pt x="1004" y="425"/>
                  </a:lnTo>
                  <a:lnTo>
                    <a:pt x="1158" y="309"/>
                  </a:lnTo>
                  <a:lnTo>
                    <a:pt x="1332" y="213"/>
                  </a:lnTo>
                  <a:lnTo>
                    <a:pt x="1506" y="136"/>
                  </a:lnTo>
                  <a:lnTo>
                    <a:pt x="1699" y="78"/>
                  </a:lnTo>
                  <a:lnTo>
                    <a:pt x="1872" y="39"/>
                  </a:lnTo>
                  <a:lnTo>
                    <a:pt x="2065" y="1"/>
                  </a:lnTo>
                  <a:lnTo>
                    <a:pt x="225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15"/>
            <p:cNvSpPr/>
            <p:nvPr/>
          </p:nvSpPr>
          <p:spPr>
            <a:xfrm>
              <a:off x="6225250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15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extrusionOk="0">
                  <a:moveTo>
                    <a:pt x="19514" y="1"/>
                  </a:move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15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fill="none" extrusionOk="0">
                  <a:moveTo>
                    <a:pt x="19842" y="1"/>
                  </a:moveTo>
                  <a:lnTo>
                    <a:pt x="19842" y="1"/>
                  </a:lnTo>
                  <a:lnTo>
                    <a:pt x="19514" y="1"/>
                  </a:ln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56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185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44" y="8590"/>
                  </a:lnTo>
                  <a:lnTo>
                    <a:pt x="2034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lnTo>
                    <a:pt x="1984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15"/>
            <p:cNvSpPr/>
            <p:nvPr/>
          </p:nvSpPr>
          <p:spPr>
            <a:xfrm>
              <a:off x="4902175" y="4454400"/>
              <a:ext cx="465650" cy="177100"/>
            </a:xfrm>
            <a:custGeom>
              <a:avLst/>
              <a:gdLst/>
              <a:ahLst/>
              <a:cxnLst/>
              <a:rect l="l" t="t" r="r" b="b"/>
              <a:pathLst>
                <a:path w="18626" h="7084" extrusionOk="0">
                  <a:moveTo>
                    <a:pt x="1776" y="5520"/>
                  </a:moveTo>
                  <a:lnTo>
                    <a:pt x="1776" y="5520"/>
                  </a:lnTo>
                  <a:lnTo>
                    <a:pt x="1487" y="5540"/>
                  </a:lnTo>
                  <a:lnTo>
                    <a:pt x="1197" y="5598"/>
                  </a:lnTo>
                  <a:lnTo>
                    <a:pt x="1043" y="5636"/>
                  </a:lnTo>
                  <a:lnTo>
                    <a:pt x="908" y="5675"/>
                  </a:lnTo>
                  <a:lnTo>
                    <a:pt x="753" y="5752"/>
                  </a:lnTo>
                  <a:lnTo>
                    <a:pt x="618" y="5829"/>
                  </a:lnTo>
                  <a:lnTo>
                    <a:pt x="483" y="5906"/>
                  </a:lnTo>
                  <a:lnTo>
                    <a:pt x="367" y="6022"/>
                  </a:lnTo>
                  <a:lnTo>
                    <a:pt x="271" y="6138"/>
                  </a:lnTo>
                  <a:lnTo>
                    <a:pt x="174" y="6292"/>
                  </a:lnTo>
                  <a:lnTo>
                    <a:pt x="116" y="6447"/>
                  </a:lnTo>
                  <a:lnTo>
                    <a:pt x="58" y="6640"/>
                  </a:lnTo>
                  <a:lnTo>
                    <a:pt x="20" y="6852"/>
                  </a:lnTo>
                  <a:lnTo>
                    <a:pt x="1" y="7084"/>
                  </a:lnTo>
                  <a:lnTo>
                    <a:pt x="1" y="7084"/>
                  </a:lnTo>
                  <a:lnTo>
                    <a:pt x="20" y="6852"/>
                  </a:lnTo>
                  <a:lnTo>
                    <a:pt x="58" y="6640"/>
                  </a:lnTo>
                  <a:lnTo>
                    <a:pt x="116" y="6447"/>
                  </a:lnTo>
                  <a:lnTo>
                    <a:pt x="174" y="6292"/>
                  </a:lnTo>
                  <a:lnTo>
                    <a:pt x="271" y="6138"/>
                  </a:lnTo>
                  <a:lnTo>
                    <a:pt x="367" y="6022"/>
                  </a:lnTo>
                  <a:lnTo>
                    <a:pt x="483" y="5906"/>
                  </a:lnTo>
                  <a:lnTo>
                    <a:pt x="618" y="5829"/>
                  </a:lnTo>
                  <a:lnTo>
                    <a:pt x="753" y="5752"/>
                  </a:lnTo>
                  <a:lnTo>
                    <a:pt x="908" y="5675"/>
                  </a:lnTo>
                  <a:lnTo>
                    <a:pt x="1043" y="5636"/>
                  </a:lnTo>
                  <a:lnTo>
                    <a:pt x="1197" y="5598"/>
                  </a:lnTo>
                  <a:lnTo>
                    <a:pt x="1487" y="5540"/>
                  </a:lnTo>
                  <a:lnTo>
                    <a:pt x="1776" y="5520"/>
                  </a:lnTo>
                  <a:close/>
                  <a:moveTo>
                    <a:pt x="1834" y="5520"/>
                  </a:move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close/>
                  <a:moveTo>
                    <a:pt x="8358" y="4903"/>
                  </a:moveTo>
                  <a:lnTo>
                    <a:pt x="8358" y="4903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03"/>
                  </a:lnTo>
                  <a:close/>
                  <a:moveTo>
                    <a:pt x="8377" y="4864"/>
                  </a:moveTo>
                  <a:lnTo>
                    <a:pt x="8377" y="4864"/>
                  </a:lnTo>
                  <a:lnTo>
                    <a:pt x="8377" y="4884"/>
                  </a:lnTo>
                  <a:lnTo>
                    <a:pt x="8377" y="4884"/>
                  </a:lnTo>
                  <a:lnTo>
                    <a:pt x="8377" y="4864"/>
                  </a:lnTo>
                  <a:close/>
                  <a:moveTo>
                    <a:pt x="15306" y="4324"/>
                  </a:move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close/>
                  <a:moveTo>
                    <a:pt x="5656" y="3938"/>
                  </a:moveTo>
                  <a:lnTo>
                    <a:pt x="5656" y="3938"/>
                  </a:lnTo>
                  <a:lnTo>
                    <a:pt x="5289" y="3957"/>
                  </a:lnTo>
                  <a:lnTo>
                    <a:pt x="4903" y="4015"/>
                  </a:lnTo>
                  <a:lnTo>
                    <a:pt x="4710" y="4073"/>
                  </a:lnTo>
                  <a:lnTo>
                    <a:pt x="4517" y="4131"/>
                  </a:lnTo>
                  <a:lnTo>
                    <a:pt x="4324" y="4208"/>
                  </a:lnTo>
                  <a:lnTo>
                    <a:pt x="4112" y="4285"/>
                  </a:lnTo>
                  <a:lnTo>
                    <a:pt x="3919" y="4382"/>
                  </a:lnTo>
                  <a:lnTo>
                    <a:pt x="3706" y="4517"/>
                  </a:lnTo>
                  <a:lnTo>
                    <a:pt x="3513" y="4652"/>
                  </a:lnTo>
                  <a:lnTo>
                    <a:pt x="3301" y="4787"/>
                  </a:lnTo>
                  <a:lnTo>
                    <a:pt x="3089" y="4961"/>
                  </a:lnTo>
                  <a:lnTo>
                    <a:pt x="2896" y="5154"/>
                  </a:lnTo>
                  <a:lnTo>
                    <a:pt x="2683" y="5366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683" y="5366"/>
                  </a:lnTo>
                  <a:lnTo>
                    <a:pt x="2896" y="5154"/>
                  </a:lnTo>
                  <a:lnTo>
                    <a:pt x="3089" y="4961"/>
                  </a:lnTo>
                  <a:lnTo>
                    <a:pt x="3301" y="4787"/>
                  </a:lnTo>
                  <a:lnTo>
                    <a:pt x="3513" y="4652"/>
                  </a:lnTo>
                  <a:lnTo>
                    <a:pt x="3706" y="4517"/>
                  </a:lnTo>
                  <a:lnTo>
                    <a:pt x="3919" y="4382"/>
                  </a:lnTo>
                  <a:lnTo>
                    <a:pt x="4112" y="4285"/>
                  </a:lnTo>
                  <a:lnTo>
                    <a:pt x="4324" y="4208"/>
                  </a:lnTo>
                  <a:lnTo>
                    <a:pt x="4517" y="4131"/>
                  </a:lnTo>
                  <a:lnTo>
                    <a:pt x="4710" y="4073"/>
                  </a:lnTo>
                  <a:lnTo>
                    <a:pt x="4903" y="4015"/>
                  </a:lnTo>
                  <a:lnTo>
                    <a:pt x="5289" y="3957"/>
                  </a:lnTo>
                  <a:lnTo>
                    <a:pt x="5656" y="3938"/>
                  </a:lnTo>
                  <a:close/>
                  <a:moveTo>
                    <a:pt x="5675" y="3938"/>
                  </a:move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620" y="2953"/>
                  </a:lnTo>
                  <a:lnTo>
                    <a:pt x="11407" y="2953"/>
                  </a:lnTo>
                  <a:lnTo>
                    <a:pt x="11195" y="2992"/>
                  </a:lnTo>
                  <a:lnTo>
                    <a:pt x="10983" y="3031"/>
                  </a:lnTo>
                  <a:lnTo>
                    <a:pt x="10770" y="3089"/>
                  </a:lnTo>
                  <a:lnTo>
                    <a:pt x="10558" y="3166"/>
                  </a:lnTo>
                  <a:lnTo>
                    <a:pt x="10326" y="3243"/>
                  </a:lnTo>
                  <a:lnTo>
                    <a:pt x="10114" y="3359"/>
                  </a:lnTo>
                  <a:lnTo>
                    <a:pt x="9902" y="3475"/>
                  </a:lnTo>
                  <a:lnTo>
                    <a:pt x="9690" y="3610"/>
                  </a:lnTo>
                  <a:lnTo>
                    <a:pt x="9458" y="3764"/>
                  </a:lnTo>
                  <a:lnTo>
                    <a:pt x="9246" y="3938"/>
                  </a:lnTo>
                  <a:lnTo>
                    <a:pt x="9033" y="4131"/>
                  </a:lnTo>
                  <a:lnTo>
                    <a:pt x="8821" y="4343"/>
                  </a:lnTo>
                  <a:lnTo>
                    <a:pt x="8609" y="4594"/>
                  </a:lnTo>
                  <a:lnTo>
                    <a:pt x="8396" y="4845"/>
                  </a:lnTo>
                  <a:lnTo>
                    <a:pt x="8396" y="4845"/>
                  </a:lnTo>
                  <a:lnTo>
                    <a:pt x="8609" y="4594"/>
                  </a:lnTo>
                  <a:lnTo>
                    <a:pt x="8821" y="4343"/>
                  </a:lnTo>
                  <a:lnTo>
                    <a:pt x="9033" y="4131"/>
                  </a:lnTo>
                  <a:lnTo>
                    <a:pt x="9246" y="3938"/>
                  </a:lnTo>
                  <a:lnTo>
                    <a:pt x="9458" y="3764"/>
                  </a:lnTo>
                  <a:lnTo>
                    <a:pt x="9690" y="3610"/>
                  </a:lnTo>
                  <a:lnTo>
                    <a:pt x="9902" y="3475"/>
                  </a:lnTo>
                  <a:lnTo>
                    <a:pt x="10114" y="3359"/>
                  </a:lnTo>
                  <a:lnTo>
                    <a:pt x="10326" y="3243"/>
                  </a:lnTo>
                  <a:lnTo>
                    <a:pt x="10558" y="3166"/>
                  </a:lnTo>
                  <a:lnTo>
                    <a:pt x="10770" y="3089"/>
                  </a:lnTo>
                  <a:lnTo>
                    <a:pt x="10983" y="3031"/>
                  </a:lnTo>
                  <a:lnTo>
                    <a:pt x="11195" y="2992"/>
                  </a:lnTo>
                  <a:lnTo>
                    <a:pt x="11407" y="2953"/>
                  </a:lnTo>
                  <a:lnTo>
                    <a:pt x="11620" y="2953"/>
                  </a:lnTo>
                  <a:lnTo>
                    <a:pt x="11832" y="2934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close/>
                  <a:moveTo>
                    <a:pt x="18626" y="0"/>
                  </a:moveTo>
                  <a:lnTo>
                    <a:pt x="18626" y="0"/>
                  </a:lnTo>
                  <a:lnTo>
                    <a:pt x="18626" y="0"/>
                  </a:lnTo>
                  <a:lnTo>
                    <a:pt x="18259" y="97"/>
                  </a:lnTo>
                  <a:lnTo>
                    <a:pt x="17912" y="232"/>
                  </a:lnTo>
                  <a:lnTo>
                    <a:pt x="17584" y="386"/>
                  </a:lnTo>
                  <a:lnTo>
                    <a:pt x="17275" y="579"/>
                  </a:lnTo>
                  <a:lnTo>
                    <a:pt x="16985" y="772"/>
                  </a:lnTo>
                  <a:lnTo>
                    <a:pt x="16696" y="985"/>
                  </a:lnTo>
                  <a:lnTo>
                    <a:pt x="16445" y="1236"/>
                  </a:lnTo>
                  <a:lnTo>
                    <a:pt x="16213" y="1487"/>
                  </a:lnTo>
                  <a:lnTo>
                    <a:pt x="16001" y="1757"/>
                  </a:lnTo>
                  <a:lnTo>
                    <a:pt x="15808" y="2046"/>
                  </a:lnTo>
                  <a:lnTo>
                    <a:pt x="15654" y="2336"/>
                  </a:lnTo>
                  <a:lnTo>
                    <a:pt x="15518" y="2645"/>
                  </a:lnTo>
                  <a:lnTo>
                    <a:pt x="15422" y="2953"/>
                  </a:lnTo>
                  <a:lnTo>
                    <a:pt x="15345" y="3262"/>
                  </a:lnTo>
                  <a:lnTo>
                    <a:pt x="15287" y="3590"/>
                  </a:lnTo>
                  <a:lnTo>
                    <a:pt x="15268" y="3918"/>
                  </a:lnTo>
                  <a:lnTo>
                    <a:pt x="15268" y="3918"/>
                  </a:lnTo>
                  <a:lnTo>
                    <a:pt x="15287" y="3590"/>
                  </a:lnTo>
                  <a:lnTo>
                    <a:pt x="15345" y="3262"/>
                  </a:lnTo>
                  <a:lnTo>
                    <a:pt x="15422" y="2953"/>
                  </a:lnTo>
                  <a:lnTo>
                    <a:pt x="15518" y="2645"/>
                  </a:lnTo>
                  <a:lnTo>
                    <a:pt x="15654" y="2336"/>
                  </a:lnTo>
                  <a:lnTo>
                    <a:pt x="15808" y="2046"/>
                  </a:lnTo>
                  <a:lnTo>
                    <a:pt x="16001" y="1757"/>
                  </a:lnTo>
                  <a:lnTo>
                    <a:pt x="16213" y="1487"/>
                  </a:lnTo>
                  <a:lnTo>
                    <a:pt x="16445" y="1236"/>
                  </a:lnTo>
                  <a:lnTo>
                    <a:pt x="16696" y="985"/>
                  </a:lnTo>
                  <a:lnTo>
                    <a:pt x="16985" y="772"/>
                  </a:lnTo>
                  <a:lnTo>
                    <a:pt x="17275" y="579"/>
                  </a:lnTo>
                  <a:lnTo>
                    <a:pt x="17584" y="386"/>
                  </a:lnTo>
                  <a:lnTo>
                    <a:pt x="17912" y="232"/>
                  </a:lnTo>
                  <a:lnTo>
                    <a:pt x="18259" y="97"/>
                  </a:lnTo>
                  <a:lnTo>
                    <a:pt x="18626" y="0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15"/>
            <p:cNvSpPr/>
            <p:nvPr/>
          </p:nvSpPr>
          <p:spPr>
            <a:xfrm>
              <a:off x="4902175" y="4592400"/>
              <a:ext cx="44425" cy="39100"/>
            </a:xfrm>
            <a:custGeom>
              <a:avLst/>
              <a:gdLst/>
              <a:ahLst/>
              <a:cxnLst/>
              <a:rect l="l" t="t" r="r" b="b"/>
              <a:pathLst>
                <a:path w="1777" h="1564" fill="none" extrusionOk="0">
                  <a:moveTo>
                    <a:pt x="1776" y="0"/>
                  </a:moveTo>
                  <a:lnTo>
                    <a:pt x="1776" y="0"/>
                  </a:lnTo>
                  <a:lnTo>
                    <a:pt x="1487" y="20"/>
                  </a:lnTo>
                  <a:lnTo>
                    <a:pt x="1197" y="78"/>
                  </a:lnTo>
                  <a:lnTo>
                    <a:pt x="1043" y="116"/>
                  </a:lnTo>
                  <a:lnTo>
                    <a:pt x="908" y="155"/>
                  </a:lnTo>
                  <a:lnTo>
                    <a:pt x="753" y="232"/>
                  </a:lnTo>
                  <a:lnTo>
                    <a:pt x="618" y="309"/>
                  </a:lnTo>
                  <a:lnTo>
                    <a:pt x="483" y="386"/>
                  </a:lnTo>
                  <a:lnTo>
                    <a:pt x="367" y="502"/>
                  </a:lnTo>
                  <a:lnTo>
                    <a:pt x="271" y="618"/>
                  </a:lnTo>
                  <a:lnTo>
                    <a:pt x="174" y="772"/>
                  </a:lnTo>
                  <a:lnTo>
                    <a:pt x="116" y="927"/>
                  </a:lnTo>
                  <a:lnTo>
                    <a:pt x="58" y="1120"/>
                  </a:lnTo>
                  <a:lnTo>
                    <a:pt x="20" y="1332"/>
                  </a:lnTo>
                  <a:lnTo>
                    <a:pt x="1" y="1564"/>
                  </a:lnTo>
                  <a:lnTo>
                    <a:pt x="1" y="1564"/>
                  </a:lnTo>
                  <a:lnTo>
                    <a:pt x="20" y="1332"/>
                  </a:lnTo>
                  <a:lnTo>
                    <a:pt x="58" y="1120"/>
                  </a:lnTo>
                  <a:lnTo>
                    <a:pt x="116" y="927"/>
                  </a:lnTo>
                  <a:lnTo>
                    <a:pt x="174" y="772"/>
                  </a:lnTo>
                  <a:lnTo>
                    <a:pt x="271" y="618"/>
                  </a:lnTo>
                  <a:lnTo>
                    <a:pt x="367" y="502"/>
                  </a:lnTo>
                  <a:lnTo>
                    <a:pt x="483" y="386"/>
                  </a:lnTo>
                  <a:lnTo>
                    <a:pt x="618" y="309"/>
                  </a:lnTo>
                  <a:lnTo>
                    <a:pt x="753" y="232"/>
                  </a:lnTo>
                  <a:lnTo>
                    <a:pt x="908" y="155"/>
                  </a:lnTo>
                  <a:lnTo>
                    <a:pt x="1043" y="116"/>
                  </a:lnTo>
                  <a:lnTo>
                    <a:pt x="1197" y="78"/>
                  </a:lnTo>
                  <a:lnTo>
                    <a:pt x="1487" y="20"/>
                  </a:lnTo>
                  <a:lnTo>
                    <a:pt x="177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15"/>
            <p:cNvSpPr/>
            <p:nvPr/>
          </p:nvSpPr>
          <p:spPr>
            <a:xfrm>
              <a:off x="4948025" y="459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15"/>
            <p:cNvSpPr/>
            <p:nvPr/>
          </p:nvSpPr>
          <p:spPr>
            <a:xfrm>
              <a:off x="5111100" y="45769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15"/>
            <p:cNvSpPr/>
            <p:nvPr/>
          </p:nvSpPr>
          <p:spPr>
            <a:xfrm>
              <a:off x="5111600" y="45760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15"/>
            <p:cNvSpPr/>
            <p:nvPr/>
          </p:nvSpPr>
          <p:spPr>
            <a:xfrm>
              <a:off x="5284825" y="456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15"/>
            <p:cNvSpPr/>
            <p:nvPr/>
          </p:nvSpPr>
          <p:spPr>
            <a:xfrm>
              <a:off x="4964425" y="4552825"/>
              <a:ext cx="79150" cy="41050"/>
            </a:xfrm>
            <a:custGeom>
              <a:avLst/>
              <a:gdLst/>
              <a:ahLst/>
              <a:cxnLst/>
              <a:rect l="l" t="t" r="r" b="b"/>
              <a:pathLst>
                <a:path w="3166" h="1642" fill="none" extrusionOk="0">
                  <a:moveTo>
                    <a:pt x="3166" y="1"/>
                  </a:moveTo>
                  <a:lnTo>
                    <a:pt x="3166" y="1"/>
                  </a:lnTo>
                  <a:lnTo>
                    <a:pt x="2799" y="20"/>
                  </a:lnTo>
                  <a:lnTo>
                    <a:pt x="2413" y="78"/>
                  </a:lnTo>
                  <a:lnTo>
                    <a:pt x="2220" y="136"/>
                  </a:lnTo>
                  <a:lnTo>
                    <a:pt x="2027" y="194"/>
                  </a:lnTo>
                  <a:lnTo>
                    <a:pt x="1834" y="271"/>
                  </a:lnTo>
                  <a:lnTo>
                    <a:pt x="1622" y="348"/>
                  </a:lnTo>
                  <a:lnTo>
                    <a:pt x="1429" y="445"/>
                  </a:lnTo>
                  <a:lnTo>
                    <a:pt x="1216" y="580"/>
                  </a:lnTo>
                  <a:lnTo>
                    <a:pt x="1023" y="715"/>
                  </a:lnTo>
                  <a:lnTo>
                    <a:pt x="811" y="850"/>
                  </a:lnTo>
                  <a:lnTo>
                    <a:pt x="599" y="1024"/>
                  </a:lnTo>
                  <a:lnTo>
                    <a:pt x="406" y="1217"/>
                  </a:lnTo>
                  <a:lnTo>
                    <a:pt x="193" y="1429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193" y="1429"/>
                  </a:lnTo>
                  <a:lnTo>
                    <a:pt x="406" y="1217"/>
                  </a:lnTo>
                  <a:lnTo>
                    <a:pt x="599" y="1024"/>
                  </a:lnTo>
                  <a:lnTo>
                    <a:pt x="811" y="850"/>
                  </a:lnTo>
                  <a:lnTo>
                    <a:pt x="1023" y="715"/>
                  </a:lnTo>
                  <a:lnTo>
                    <a:pt x="1216" y="580"/>
                  </a:lnTo>
                  <a:lnTo>
                    <a:pt x="1429" y="445"/>
                  </a:lnTo>
                  <a:lnTo>
                    <a:pt x="1622" y="348"/>
                  </a:lnTo>
                  <a:lnTo>
                    <a:pt x="1834" y="271"/>
                  </a:lnTo>
                  <a:lnTo>
                    <a:pt x="2027" y="194"/>
                  </a:lnTo>
                  <a:lnTo>
                    <a:pt x="2220" y="136"/>
                  </a:lnTo>
                  <a:lnTo>
                    <a:pt x="2413" y="78"/>
                  </a:lnTo>
                  <a:lnTo>
                    <a:pt x="2799" y="20"/>
                  </a:lnTo>
                  <a:lnTo>
                    <a:pt x="316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15"/>
            <p:cNvSpPr/>
            <p:nvPr/>
          </p:nvSpPr>
          <p:spPr>
            <a:xfrm>
              <a:off x="5044025" y="45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15"/>
            <p:cNvSpPr/>
            <p:nvPr/>
          </p:nvSpPr>
          <p:spPr>
            <a:xfrm>
              <a:off x="5112075" y="4527750"/>
              <a:ext cx="85900" cy="47775"/>
            </a:xfrm>
            <a:custGeom>
              <a:avLst/>
              <a:gdLst/>
              <a:ahLst/>
              <a:cxnLst/>
              <a:rect l="l" t="t" r="r" b="b"/>
              <a:pathLst>
                <a:path w="3436" h="1911" fill="none" extrusionOk="0">
                  <a:moveTo>
                    <a:pt x="3436" y="0"/>
                  </a:moveTo>
                  <a:lnTo>
                    <a:pt x="3436" y="0"/>
                  </a:lnTo>
                  <a:lnTo>
                    <a:pt x="3224" y="19"/>
                  </a:lnTo>
                  <a:lnTo>
                    <a:pt x="3011" y="19"/>
                  </a:lnTo>
                  <a:lnTo>
                    <a:pt x="2799" y="58"/>
                  </a:lnTo>
                  <a:lnTo>
                    <a:pt x="2587" y="97"/>
                  </a:lnTo>
                  <a:lnTo>
                    <a:pt x="2374" y="155"/>
                  </a:lnTo>
                  <a:lnTo>
                    <a:pt x="2162" y="232"/>
                  </a:lnTo>
                  <a:lnTo>
                    <a:pt x="1930" y="309"/>
                  </a:lnTo>
                  <a:lnTo>
                    <a:pt x="1718" y="425"/>
                  </a:lnTo>
                  <a:lnTo>
                    <a:pt x="1506" y="541"/>
                  </a:lnTo>
                  <a:lnTo>
                    <a:pt x="1294" y="676"/>
                  </a:lnTo>
                  <a:lnTo>
                    <a:pt x="1062" y="830"/>
                  </a:lnTo>
                  <a:lnTo>
                    <a:pt x="850" y="1004"/>
                  </a:lnTo>
                  <a:lnTo>
                    <a:pt x="637" y="1197"/>
                  </a:lnTo>
                  <a:lnTo>
                    <a:pt x="425" y="1409"/>
                  </a:lnTo>
                  <a:lnTo>
                    <a:pt x="213" y="1660"/>
                  </a:lnTo>
                  <a:lnTo>
                    <a:pt x="0" y="1911"/>
                  </a:lnTo>
                  <a:lnTo>
                    <a:pt x="0" y="1911"/>
                  </a:lnTo>
                  <a:lnTo>
                    <a:pt x="213" y="1660"/>
                  </a:lnTo>
                  <a:lnTo>
                    <a:pt x="425" y="1409"/>
                  </a:lnTo>
                  <a:lnTo>
                    <a:pt x="637" y="1197"/>
                  </a:lnTo>
                  <a:lnTo>
                    <a:pt x="850" y="1004"/>
                  </a:lnTo>
                  <a:lnTo>
                    <a:pt x="1062" y="830"/>
                  </a:lnTo>
                  <a:lnTo>
                    <a:pt x="1294" y="676"/>
                  </a:lnTo>
                  <a:lnTo>
                    <a:pt x="1506" y="541"/>
                  </a:lnTo>
                  <a:lnTo>
                    <a:pt x="1718" y="425"/>
                  </a:lnTo>
                  <a:lnTo>
                    <a:pt x="1930" y="309"/>
                  </a:lnTo>
                  <a:lnTo>
                    <a:pt x="2162" y="232"/>
                  </a:lnTo>
                  <a:lnTo>
                    <a:pt x="2374" y="155"/>
                  </a:lnTo>
                  <a:lnTo>
                    <a:pt x="2587" y="97"/>
                  </a:lnTo>
                  <a:lnTo>
                    <a:pt x="2799" y="58"/>
                  </a:lnTo>
                  <a:lnTo>
                    <a:pt x="3011" y="19"/>
                  </a:lnTo>
                  <a:lnTo>
                    <a:pt x="3224" y="19"/>
                  </a:lnTo>
                  <a:lnTo>
                    <a:pt x="343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15"/>
            <p:cNvSpPr/>
            <p:nvPr/>
          </p:nvSpPr>
          <p:spPr>
            <a:xfrm>
              <a:off x="5197950" y="452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15"/>
            <p:cNvSpPr/>
            <p:nvPr/>
          </p:nvSpPr>
          <p:spPr>
            <a:xfrm>
              <a:off x="5283850" y="4454400"/>
              <a:ext cx="83975" cy="97975"/>
            </a:xfrm>
            <a:custGeom>
              <a:avLst/>
              <a:gdLst/>
              <a:ahLst/>
              <a:cxnLst/>
              <a:rect l="l" t="t" r="r" b="b"/>
              <a:pathLst>
                <a:path w="3359" h="3919" fill="none" extrusionOk="0">
                  <a:moveTo>
                    <a:pt x="3359" y="0"/>
                  </a:moveTo>
                  <a:lnTo>
                    <a:pt x="3359" y="0"/>
                  </a:lnTo>
                  <a:lnTo>
                    <a:pt x="3359" y="0"/>
                  </a:lnTo>
                  <a:lnTo>
                    <a:pt x="2992" y="97"/>
                  </a:lnTo>
                  <a:lnTo>
                    <a:pt x="2645" y="232"/>
                  </a:lnTo>
                  <a:lnTo>
                    <a:pt x="2317" y="386"/>
                  </a:lnTo>
                  <a:lnTo>
                    <a:pt x="2008" y="579"/>
                  </a:lnTo>
                  <a:lnTo>
                    <a:pt x="1718" y="772"/>
                  </a:lnTo>
                  <a:lnTo>
                    <a:pt x="1429" y="985"/>
                  </a:lnTo>
                  <a:lnTo>
                    <a:pt x="1178" y="1236"/>
                  </a:lnTo>
                  <a:lnTo>
                    <a:pt x="946" y="1487"/>
                  </a:lnTo>
                  <a:lnTo>
                    <a:pt x="734" y="1757"/>
                  </a:lnTo>
                  <a:lnTo>
                    <a:pt x="541" y="2046"/>
                  </a:lnTo>
                  <a:lnTo>
                    <a:pt x="387" y="2336"/>
                  </a:lnTo>
                  <a:lnTo>
                    <a:pt x="251" y="2645"/>
                  </a:lnTo>
                  <a:lnTo>
                    <a:pt x="155" y="2953"/>
                  </a:lnTo>
                  <a:lnTo>
                    <a:pt x="78" y="3262"/>
                  </a:lnTo>
                  <a:lnTo>
                    <a:pt x="20" y="3590"/>
                  </a:lnTo>
                  <a:lnTo>
                    <a:pt x="1" y="3918"/>
                  </a:lnTo>
                  <a:lnTo>
                    <a:pt x="1" y="3918"/>
                  </a:lnTo>
                  <a:lnTo>
                    <a:pt x="20" y="3590"/>
                  </a:lnTo>
                  <a:lnTo>
                    <a:pt x="78" y="3262"/>
                  </a:lnTo>
                  <a:lnTo>
                    <a:pt x="155" y="2953"/>
                  </a:lnTo>
                  <a:lnTo>
                    <a:pt x="251" y="2645"/>
                  </a:lnTo>
                  <a:lnTo>
                    <a:pt x="387" y="2336"/>
                  </a:lnTo>
                  <a:lnTo>
                    <a:pt x="541" y="2046"/>
                  </a:lnTo>
                  <a:lnTo>
                    <a:pt x="734" y="1757"/>
                  </a:lnTo>
                  <a:lnTo>
                    <a:pt x="946" y="1487"/>
                  </a:lnTo>
                  <a:lnTo>
                    <a:pt x="1178" y="1236"/>
                  </a:lnTo>
                  <a:lnTo>
                    <a:pt x="1429" y="985"/>
                  </a:lnTo>
                  <a:lnTo>
                    <a:pt x="1718" y="772"/>
                  </a:lnTo>
                  <a:lnTo>
                    <a:pt x="2008" y="579"/>
                  </a:lnTo>
                  <a:lnTo>
                    <a:pt x="2317" y="386"/>
                  </a:lnTo>
                  <a:lnTo>
                    <a:pt x="2645" y="232"/>
                  </a:lnTo>
                  <a:lnTo>
                    <a:pt x="2992" y="97"/>
                  </a:lnTo>
                  <a:lnTo>
                    <a:pt x="3359" y="0"/>
                  </a:lnTo>
                  <a:lnTo>
                    <a:pt x="335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15"/>
            <p:cNvSpPr/>
            <p:nvPr/>
          </p:nvSpPr>
          <p:spPr>
            <a:xfrm>
              <a:off x="4982275" y="4665250"/>
              <a:ext cx="519700" cy="193525"/>
            </a:xfrm>
            <a:custGeom>
              <a:avLst/>
              <a:gdLst/>
              <a:ahLst/>
              <a:cxnLst/>
              <a:rect l="l" t="t" r="r" b="b"/>
              <a:pathLst>
                <a:path w="20788" h="7741" extrusionOk="0">
                  <a:moveTo>
                    <a:pt x="0" y="7741"/>
                  </a:move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close/>
                  <a:moveTo>
                    <a:pt x="20" y="7741"/>
                  </a:move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39" y="7721"/>
                  </a:lnTo>
                  <a:lnTo>
                    <a:pt x="39" y="7721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36" y="7702"/>
                  </a:move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004" y="7548"/>
                  </a:lnTo>
                  <a:lnTo>
                    <a:pt x="753" y="7567"/>
                  </a:lnTo>
                  <a:lnTo>
                    <a:pt x="464" y="7605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464" y="7605"/>
                  </a:lnTo>
                  <a:lnTo>
                    <a:pt x="753" y="7567"/>
                  </a:lnTo>
                  <a:lnTo>
                    <a:pt x="1004" y="7548"/>
                  </a:lnTo>
                  <a:lnTo>
                    <a:pt x="1178" y="7528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664" y="6235"/>
                  </a:lnTo>
                  <a:lnTo>
                    <a:pt x="2432" y="6274"/>
                  </a:lnTo>
                  <a:lnTo>
                    <a:pt x="2201" y="6351"/>
                  </a:lnTo>
                  <a:lnTo>
                    <a:pt x="1988" y="6467"/>
                  </a:lnTo>
                  <a:lnTo>
                    <a:pt x="1873" y="6544"/>
                  </a:lnTo>
                  <a:lnTo>
                    <a:pt x="1776" y="6640"/>
                  </a:lnTo>
                  <a:lnTo>
                    <a:pt x="1680" y="6737"/>
                  </a:lnTo>
                  <a:lnTo>
                    <a:pt x="1583" y="6853"/>
                  </a:lnTo>
                  <a:lnTo>
                    <a:pt x="1506" y="6988"/>
                  </a:lnTo>
                  <a:lnTo>
                    <a:pt x="1429" y="7142"/>
                  </a:lnTo>
                  <a:lnTo>
                    <a:pt x="1352" y="7316"/>
                  </a:lnTo>
                  <a:lnTo>
                    <a:pt x="1294" y="7490"/>
                  </a:lnTo>
                  <a:lnTo>
                    <a:pt x="1294" y="7490"/>
                  </a:lnTo>
                  <a:lnTo>
                    <a:pt x="1352" y="7316"/>
                  </a:lnTo>
                  <a:lnTo>
                    <a:pt x="1429" y="7142"/>
                  </a:lnTo>
                  <a:lnTo>
                    <a:pt x="1506" y="6988"/>
                  </a:lnTo>
                  <a:lnTo>
                    <a:pt x="1583" y="6853"/>
                  </a:lnTo>
                  <a:lnTo>
                    <a:pt x="1680" y="6737"/>
                  </a:lnTo>
                  <a:lnTo>
                    <a:pt x="1776" y="6640"/>
                  </a:lnTo>
                  <a:lnTo>
                    <a:pt x="1873" y="6544"/>
                  </a:lnTo>
                  <a:lnTo>
                    <a:pt x="1988" y="6467"/>
                  </a:lnTo>
                  <a:lnTo>
                    <a:pt x="2201" y="6351"/>
                  </a:lnTo>
                  <a:lnTo>
                    <a:pt x="2432" y="6274"/>
                  </a:lnTo>
                  <a:lnTo>
                    <a:pt x="2664" y="6235"/>
                  </a:lnTo>
                  <a:lnTo>
                    <a:pt x="2876" y="6216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close/>
                  <a:moveTo>
                    <a:pt x="20749" y="4749"/>
                  </a:move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close/>
                  <a:moveTo>
                    <a:pt x="20787" y="4730"/>
                  </a:move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close/>
                  <a:moveTo>
                    <a:pt x="2703" y="3668"/>
                  </a:moveTo>
                  <a:lnTo>
                    <a:pt x="2703" y="3668"/>
                  </a:lnTo>
                  <a:lnTo>
                    <a:pt x="2703" y="3919"/>
                  </a:lnTo>
                  <a:lnTo>
                    <a:pt x="2741" y="4189"/>
                  </a:lnTo>
                  <a:lnTo>
                    <a:pt x="2799" y="4440"/>
                  </a:lnTo>
                  <a:lnTo>
                    <a:pt x="2857" y="4672"/>
                  </a:lnTo>
                  <a:lnTo>
                    <a:pt x="2934" y="4903"/>
                  </a:lnTo>
                  <a:lnTo>
                    <a:pt x="3011" y="5135"/>
                  </a:lnTo>
                  <a:lnTo>
                    <a:pt x="3204" y="5540"/>
                  </a:lnTo>
                  <a:lnTo>
                    <a:pt x="3397" y="5888"/>
                  </a:lnTo>
                  <a:lnTo>
                    <a:pt x="3552" y="6139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552" y="6139"/>
                  </a:lnTo>
                  <a:lnTo>
                    <a:pt x="3397" y="5888"/>
                  </a:lnTo>
                  <a:lnTo>
                    <a:pt x="3204" y="5540"/>
                  </a:lnTo>
                  <a:lnTo>
                    <a:pt x="3011" y="5135"/>
                  </a:lnTo>
                  <a:lnTo>
                    <a:pt x="2934" y="4903"/>
                  </a:lnTo>
                  <a:lnTo>
                    <a:pt x="2857" y="4672"/>
                  </a:lnTo>
                  <a:lnTo>
                    <a:pt x="2799" y="4440"/>
                  </a:lnTo>
                  <a:lnTo>
                    <a:pt x="2741" y="4189"/>
                  </a:lnTo>
                  <a:lnTo>
                    <a:pt x="2703" y="3919"/>
                  </a:lnTo>
                  <a:lnTo>
                    <a:pt x="2703" y="3668"/>
                  </a:lnTo>
                  <a:close/>
                  <a:moveTo>
                    <a:pt x="7895" y="2510"/>
                  </a:moveTo>
                  <a:lnTo>
                    <a:pt x="7895" y="2510"/>
                  </a:lnTo>
                  <a:lnTo>
                    <a:pt x="7895" y="2529"/>
                  </a:lnTo>
                  <a:lnTo>
                    <a:pt x="7895" y="2529"/>
                  </a:lnTo>
                  <a:lnTo>
                    <a:pt x="7895" y="2510"/>
                  </a:lnTo>
                  <a:close/>
                  <a:moveTo>
                    <a:pt x="3455" y="1892"/>
                  </a:moveTo>
                  <a:lnTo>
                    <a:pt x="3455" y="1892"/>
                  </a:lnTo>
                  <a:lnTo>
                    <a:pt x="3436" y="1912"/>
                  </a:lnTo>
                  <a:lnTo>
                    <a:pt x="3436" y="1912"/>
                  </a:lnTo>
                  <a:lnTo>
                    <a:pt x="3455" y="1892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806" y="1275"/>
                  </a:lnTo>
                  <a:lnTo>
                    <a:pt x="4613" y="1294"/>
                  </a:lnTo>
                  <a:lnTo>
                    <a:pt x="4420" y="1352"/>
                  </a:lnTo>
                  <a:lnTo>
                    <a:pt x="4227" y="1410"/>
                  </a:lnTo>
                  <a:lnTo>
                    <a:pt x="4034" y="1487"/>
                  </a:lnTo>
                  <a:lnTo>
                    <a:pt x="3841" y="1603"/>
                  </a:lnTo>
                  <a:lnTo>
                    <a:pt x="3648" y="1719"/>
                  </a:lnTo>
                  <a:lnTo>
                    <a:pt x="3475" y="1873"/>
                  </a:lnTo>
                  <a:lnTo>
                    <a:pt x="3475" y="1873"/>
                  </a:lnTo>
                  <a:lnTo>
                    <a:pt x="3648" y="1719"/>
                  </a:lnTo>
                  <a:lnTo>
                    <a:pt x="3841" y="1603"/>
                  </a:lnTo>
                  <a:lnTo>
                    <a:pt x="4034" y="1487"/>
                  </a:lnTo>
                  <a:lnTo>
                    <a:pt x="4227" y="1410"/>
                  </a:lnTo>
                  <a:lnTo>
                    <a:pt x="4420" y="1352"/>
                  </a:lnTo>
                  <a:lnTo>
                    <a:pt x="4613" y="1294"/>
                  </a:lnTo>
                  <a:lnTo>
                    <a:pt x="4806" y="1275"/>
                  </a:lnTo>
                  <a:lnTo>
                    <a:pt x="4999" y="1275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253" y="445"/>
                  </a:lnTo>
                  <a:lnTo>
                    <a:pt x="11041" y="464"/>
                  </a:lnTo>
                  <a:lnTo>
                    <a:pt x="10809" y="503"/>
                  </a:lnTo>
                  <a:lnTo>
                    <a:pt x="10597" y="541"/>
                  </a:lnTo>
                  <a:lnTo>
                    <a:pt x="10365" y="599"/>
                  </a:lnTo>
                  <a:lnTo>
                    <a:pt x="10133" y="676"/>
                  </a:lnTo>
                  <a:lnTo>
                    <a:pt x="9902" y="773"/>
                  </a:lnTo>
                  <a:lnTo>
                    <a:pt x="9689" y="869"/>
                  </a:lnTo>
                  <a:lnTo>
                    <a:pt x="9458" y="1005"/>
                  </a:lnTo>
                  <a:lnTo>
                    <a:pt x="9226" y="1140"/>
                  </a:lnTo>
                  <a:lnTo>
                    <a:pt x="8995" y="1313"/>
                  </a:lnTo>
                  <a:lnTo>
                    <a:pt x="8782" y="1506"/>
                  </a:lnTo>
                  <a:lnTo>
                    <a:pt x="8551" y="1719"/>
                  </a:lnTo>
                  <a:lnTo>
                    <a:pt x="8338" y="1950"/>
                  </a:lnTo>
                  <a:lnTo>
                    <a:pt x="8126" y="2201"/>
                  </a:lnTo>
                  <a:lnTo>
                    <a:pt x="7914" y="2491"/>
                  </a:lnTo>
                  <a:lnTo>
                    <a:pt x="7914" y="2491"/>
                  </a:lnTo>
                  <a:lnTo>
                    <a:pt x="8126" y="2201"/>
                  </a:lnTo>
                  <a:lnTo>
                    <a:pt x="8338" y="1950"/>
                  </a:lnTo>
                  <a:lnTo>
                    <a:pt x="8551" y="1719"/>
                  </a:lnTo>
                  <a:lnTo>
                    <a:pt x="8782" y="1506"/>
                  </a:lnTo>
                  <a:lnTo>
                    <a:pt x="8995" y="1313"/>
                  </a:lnTo>
                  <a:lnTo>
                    <a:pt x="9226" y="1140"/>
                  </a:lnTo>
                  <a:lnTo>
                    <a:pt x="9458" y="1005"/>
                  </a:lnTo>
                  <a:lnTo>
                    <a:pt x="9689" y="869"/>
                  </a:lnTo>
                  <a:lnTo>
                    <a:pt x="9902" y="773"/>
                  </a:lnTo>
                  <a:lnTo>
                    <a:pt x="10133" y="676"/>
                  </a:lnTo>
                  <a:lnTo>
                    <a:pt x="10365" y="599"/>
                  </a:lnTo>
                  <a:lnTo>
                    <a:pt x="10597" y="541"/>
                  </a:lnTo>
                  <a:lnTo>
                    <a:pt x="10809" y="503"/>
                  </a:lnTo>
                  <a:lnTo>
                    <a:pt x="11041" y="464"/>
                  </a:lnTo>
                  <a:lnTo>
                    <a:pt x="11253" y="445"/>
                  </a:lnTo>
                  <a:lnTo>
                    <a:pt x="11465" y="44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6773" y="20"/>
                  </a:lnTo>
                  <a:lnTo>
                    <a:pt x="16406" y="59"/>
                  </a:lnTo>
                  <a:lnTo>
                    <a:pt x="16039" y="155"/>
                  </a:lnTo>
                  <a:lnTo>
                    <a:pt x="15673" y="290"/>
                  </a:lnTo>
                  <a:lnTo>
                    <a:pt x="15306" y="464"/>
                  </a:lnTo>
                  <a:lnTo>
                    <a:pt x="14920" y="676"/>
                  </a:lnTo>
                  <a:lnTo>
                    <a:pt x="14553" y="927"/>
                  </a:lnTo>
                  <a:lnTo>
                    <a:pt x="14187" y="1236"/>
                  </a:lnTo>
                  <a:lnTo>
                    <a:pt x="14187" y="1236"/>
                  </a:lnTo>
                  <a:lnTo>
                    <a:pt x="14553" y="927"/>
                  </a:lnTo>
                  <a:lnTo>
                    <a:pt x="14920" y="676"/>
                  </a:lnTo>
                  <a:lnTo>
                    <a:pt x="15306" y="464"/>
                  </a:lnTo>
                  <a:lnTo>
                    <a:pt x="15673" y="290"/>
                  </a:lnTo>
                  <a:lnTo>
                    <a:pt x="16039" y="155"/>
                  </a:lnTo>
                  <a:lnTo>
                    <a:pt x="16406" y="59"/>
                  </a:lnTo>
                  <a:lnTo>
                    <a:pt x="16773" y="20"/>
                  </a:lnTo>
                  <a:lnTo>
                    <a:pt x="17120" y="1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7120" y="1"/>
                  </a:lnTo>
                  <a:lnTo>
                    <a:pt x="17140" y="1"/>
                  </a:lnTo>
                  <a:lnTo>
                    <a:pt x="17140" y="1"/>
                  </a:lnTo>
                  <a:lnTo>
                    <a:pt x="171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15"/>
            <p:cNvSpPr/>
            <p:nvPr/>
          </p:nvSpPr>
          <p:spPr>
            <a:xfrm>
              <a:off x="4982275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15"/>
            <p:cNvSpPr/>
            <p:nvPr/>
          </p:nvSpPr>
          <p:spPr>
            <a:xfrm>
              <a:off x="4982750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15"/>
            <p:cNvSpPr/>
            <p:nvPr/>
          </p:nvSpPr>
          <p:spPr>
            <a:xfrm>
              <a:off x="4983250" y="4857775"/>
              <a:ext cx="1950" cy="525"/>
            </a:xfrm>
            <a:custGeom>
              <a:avLst/>
              <a:gdLst/>
              <a:ahLst/>
              <a:cxnLst/>
              <a:rect l="l" t="t" r="r" b="b"/>
              <a:pathLst>
                <a:path w="78" h="21" fill="none" extrusionOk="0">
                  <a:moveTo>
                    <a:pt x="77" y="1"/>
                  </a:moveTo>
                  <a:lnTo>
                    <a:pt x="77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15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15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15"/>
            <p:cNvSpPr/>
            <p:nvPr/>
          </p:nvSpPr>
          <p:spPr>
            <a:xfrm>
              <a:off x="4985650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15"/>
            <p:cNvSpPr/>
            <p:nvPr/>
          </p:nvSpPr>
          <p:spPr>
            <a:xfrm>
              <a:off x="4985650" y="4853450"/>
              <a:ext cx="26075" cy="4350"/>
            </a:xfrm>
            <a:custGeom>
              <a:avLst/>
              <a:gdLst/>
              <a:ahLst/>
              <a:cxnLst/>
              <a:rect l="l" t="t" r="r" b="b"/>
              <a:pathLst>
                <a:path w="1043" h="174" fill="none" extrusionOk="0">
                  <a:moveTo>
                    <a:pt x="1043" y="0"/>
                  </a:moveTo>
                  <a:lnTo>
                    <a:pt x="1043" y="0"/>
                  </a:lnTo>
                  <a:lnTo>
                    <a:pt x="869" y="20"/>
                  </a:lnTo>
                  <a:lnTo>
                    <a:pt x="618" y="39"/>
                  </a:lnTo>
                  <a:lnTo>
                    <a:pt x="329" y="77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29" y="77"/>
                  </a:lnTo>
                  <a:lnTo>
                    <a:pt x="618" y="39"/>
                  </a:lnTo>
                  <a:lnTo>
                    <a:pt x="869" y="20"/>
                  </a:lnTo>
                  <a:lnTo>
                    <a:pt x="104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15"/>
            <p:cNvSpPr/>
            <p:nvPr/>
          </p:nvSpPr>
          <p:spPr>
            <a:xfrm>
              <a:off x="5011700" y="485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15"/>
            <p:cNvSpPr/>
            <p:nvPr/>
          </p:nvSpPr>
          <p:spPr>
            <a:xfrm>
              <a:off x="5014600" y="4820625"/>
              <a:ext cx="39600" cy="31875"/>
            </a:xfrm>
            <a:custGeom>
              <a:avLst/>
              <a:gdLst/>
              <a:ahLst/>
              <a:cxnLst/>
              <a:rect l="l" t="t" r="r" b="b"/>
              <a:pathLst>
                <a:path w="1584" h="1275" fill="none" extrusionOk="0">
                  <a:moveTo>
                    <a:pt x="1583" y="1"/>
                  </a:moveTo>
                  <a:lnTo>
                    <a:pt x="1583" y="1"/>
                  </a:lnTo>
                  <a:lnTo>
                    <a:pt x="1371" y="20"/>
                  </a:lnTo>
                  <a:lnTo>
                    <a:pt x="1139" y="59"/>
                  </a:lnTo>
                  <a:lnTo>
                    <a:pt x="908" y="136"/>
                  </a:lnTo>
                  <a:lnTo>
                    <a:pt x="695" y="252"/>
                  </a:lnTo>
                  <a:lnTo>
                    <a:pt x="580" y="329"/>
                  </a:lnTo>
                  <a:lnTo>
                    <a:pt x="483" y="425"/>
                  </a:lnTo>
                  <a:lnTo>
                    <a:pt x="387" y="522"/>
                  </a:lnTo>
                  <a:lnTo>
                    <a:pt x="290" y="638"/>
                  </a:lnTo>
                  <a:lnTo>
                    <a:pt x="213" y="773"/>
                  </a:lnTo>
                  <a:lnTo>
                    <a:pt x="136" y="927"/>
                  </a:lnTo>
                  <a:lnTo>
                    <a:pt x="59" y="1101"/>
                  </a:lnTo>
                  <a:lnTo>
                    <a:pt x="1" y="1275"/>
                  </a:lnTo>
                  <a:lnTo>
                    <a:pt x="1" y="1275"/>
                  </a:lnTo>
                  <a:lnTo>
                    <a:pt x="59" y="1101"/>
                  </a:lnTo>
                  <a:lnTo>
                    <a:pt x="136" y="927"/>
                  </a:lnTo>
                  <a:lnTo>
                    <a:pt x="213" y="773"/>
                  </a:lnTo>
                  <a:lnTo>
                    <a:pt x="290" y="638"/>
                  </a:lnTo>
                  <a:lnTo>
                    <a:pt x="387" y="522"/>
                  </a:lnTo>
                  <a:lnTo>
                    <a:pt x="483" y="425"/>
                  </a:lnTo>
                  <a:lnTo>
                    <a:pt x="580" y="329"/>
                  </a:lnTo>
                  <a:lnTo>
                    <a:pt x="695" y="252"/>
                  </a:lnTo>
                  <a:lnTo>
                    <a:pt x="908" y="136"/>
                  </a:lnTo>
                  <a:lnTo>
                    <a:pt x="1139" y="59"/>
                  </a:lnTo>
                  <a:lnTo>
                    <a:pt x="1371" y="20"/>
                  </a:lnTo>
                  <a:lnTo>
                    <a:pt x="158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15"/>
            <p:cNvSpPr/>
            <p:nvPr/>
          </p:nvSpPr>
          <p:spPr>
            <a:xfrm>
              <a:off x="5054175" y="482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15"/>
            <p:cNvSpPr/>
            <p:nvPr/>
          </p:nvSpPr>
          <p:spPr>
            <a:xfrm>
              <a:off x="5500975" y="478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15"/>
            <p:cNvSpPr/>
            <p:nvPr/>
          </p:nvSpPr>
          <p:spPr>
            <a:xfrm>
              <a:off x="5501950" y="478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15"/>
            <p:cNvSpPr/>
            <p:nvPr/>
          </p:nvSpPr>
          <p:spPr>
            <a:xfrm>
              <a:off x="5049825" y="4756950"/>
              <a:ext cx="25125" cy="67575"/>
            </a:xfrm>
            <a:custGeom>
              <a:avLst/>
              <a:gdLst/>
              <a:ahLst/>
              <a:cxnLst/>
              <a:rect l="l" t="t" r="r" b="b"/>
              <a:pathLst>
                <a:path w="1005" h="2703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51"/>
                  </a:lnTo>
                  <a:lnTo>
                    <a:pt x="39" y="521"/>
                  </a:lnTo>
                  <a:lnTo>
                    <a:pt x="97" y="772"/>
                  </a:lnTo>
                  <a:lnTo>
                    <a:pt x="155" y="1004"/>
                  </a:lnTo>
                  <a:lnTo>
                    <a:pt x="232" y="1235"/>
                  </a:lnTo>
                  <a:lnTo>
                    <a:pt x="309" y="1467"/>
                  </a:lnTo>
                  <a:lnTo>
                    <a:pt x="502" y="1872"/>
                  </a:lnTo>
                  <a:lnTo>
                    <a:pt x="695" y="2220"/>
                  </a:lnTo>
                  <a:lnTo>
                    <a:pt x="850" y="2471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850" y="2471"/>
                  </a:lnTo>
                  <a:lnTo>
                    <a:pt x="695" y="2220"/>
                  </a:lnTo>
                  <a:lnTo>
                    <a:pt x="502" y="1872"/>
                  </a:lnTo>
                  <a:lnTo>
                    <a:pt x="309" y="1467"/>
                  </a:lnTo>
                  <a:lnTo>
                    <a:pt x="232" y="1235"/>
                  </a:lnTo>
                  <a:lnTo>
                    <a:pt x="155" y="1004"/>
                  </a:lnTo>
                  <a:lnTo>
                    <a:pt x="97" y="772"/>
                  </a:lnTo>
                  <a:lnTo>
                    <a:pt x="39" y="521"/>
                  </a:lnTo>
                  <a:lnTo>
                    <a:pt x="1" y="251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15"/>
            <p:cNvSpPr/>
            <p:nvPr/>
          </p:nvSpPr>
          <p:spPr>
            <a:xfrm>
              <a:off x="5179625" y="47279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15"/>
            <p:cNvSpPr/>
            <p:nvPr/>
          </p:nvSpPr>
          <p:spPr>
            <a:xfrm>
              <a:off x="5068175" y="4712550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15"/>
            <p:cNvSpPr/>
            <p:nvPr/>
          </p:nvSpPr>
          <p:spPr>
            <a:xfrm>
              <a:off x="5069125" y="4697100"/>
              <a:ext cx="38150" cy="15000"/>
            </a:xfrm>
            <a:custGeom>
              <a:avLst/>
              <a:gdLst/>
              <a:ahLst/>
              <a:cxnLst/>
              <a:rect l="l" t="t" r="r" b="b"/>
              <a:pathLst>
                <a:path w="1526" h="600" fill="none" extrusionOk="0">
                  <a:moveTo>
                    <a:pt x="1525" y="1"/>
                  </a:moveTo>
                  <a:lnTo>
                    <a:pt x="1525" y="1"/>
                  </a:lnTo>
                  <a:lnTo>
                    <a:pt x="1332" y="1"/>
                  </a:lnTo>
                  <a:lnTo>
                    <a:pt x="1139" y="20"/>
                  </a:lnTo>
                  <a:lnTo>
                    <a:pt x="946" y="78"/>
                  </a:lnTo>
                  <a:lnTo>
                    <a:pt x="753" y="136"/>
                  </a:lnTo>
                  <a:lnTo>
                    <a:pt x="560" y="213"/>
                  </a:lnTo>
                  <a:lnTo>
                    <a:pt x="367" y="329"/>
                  </a:lnTo>
                  <a:lnTo>
                    <a:pt x="174" y="445"/>
                  </a:lnTo>
                  <a:lnTo>
                    <a:pt x="1" y="599"/>
                  </a:lnTo>
                  <a:lnTo>
                    <a:pt x="1" y="599"/>
                  </a:lnTo>
                  <a:lnTo>
                    <a:pt x="174" y="445"/>
                  </a:lnTo>
                  <a:lnTo>
                    <a:pt x="367" y="329"/>
                  </a:lnTo>
                  <a:lnTo>
                    <a:pt x="560" y="213"/>
                  </a:lnTo>
                  <a:lnTo>
                    <a:pt x="753" y="136"/>
                  </a:lnTo>
                  <a:lnTo>
                    <a:pt x="946" y="78"/>
                  </a:lnTo>
                  <a:lnTo>
                    <a:pt x="1139" y="20"/>
                  </a:lnTo>
                  <a:lnTo>
                    <a:pt x="1332" y="1"/>
                  </a:lnTo>
                  <a:lnTo>
                    <a:pt x="15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15"/>
            <p:cNvSpPr/>
            <p:nvPr/>
          </p:nvSpPr>
          <p:spPr>
            <a:xfrm>
              <a:off x="5107250" y="469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15"/>
            <p:cNvSpPr/>
            <p:nvPr/>
          </p:nvSpPr>
          <p:spPr>
            <a:xfrm>
              <a:off x="5180100" y="4676350"/>
              <a:ext cx="88825" cy="51175"/>
            </a:xfrm>
            <a:custGeom>
              <a:avLst/>
              <a:gdLst/>
              <a:ahLst/>
              <a:cxnLst/>
              <a:rect l="l" t="t" r="r" b="b"/>
              <a:pathLst>
                <a:path w="3553" h="2047" fill="none" extrusionOk="0">
                  <a:moveTo>
                    <a:pt x="3552" y="1"/>
                  </a:moveTo>
                  <a:lnTo>
                    <a:pt x="3552" y="1"/>
                  </a:lnTo>
                  <a:lnTo>
                    <a:pt x="3340" y="1"/>
                  </a:lnTo>
                  <a:lnTo>
                    <a:pt x="3128" y="20"/>
                  </a:lnTo>
                  <a:lnTo>
                    <a:pt x="2896" y="59"/>
                  </a:lnTo>
                  <a:lnTo>
                    <a:pt x="2684" y="97"/>
                  </a:lnTo>
                  <a:lnTo>
                    <a:pt x="2452" y="155"/>
                  </a:lnTo>
                  <a:lnTo>
                    <a:pt x="2220" y="232"/>
                  </a:lnTo>
                  <a:lnTo>
                    <a:pt x="1989" y="329"/>
                  </a:lnTo>
                  <a:lnTo>
                    <a:pt x="1776" y="425"/>
                  </a:lnTo>
                  <a:lnTo>
                    <a:pt x="1545" y="561"/>
                  </a:lnTo>
                  <a:lnTo>
                    <a:pt x="1313" y="696"/>
                  </a:lnTo>
                  <a:lnTo>
                    <a:pt x="1082" y="869"/>
                  </a:lnTo>
                  <a:lnTo>
                    <a:pt x="869" y="1062"/>
                  </a:lnTo>
                  <a:lnTo>
                    <a:pt x="638" y="1275"/>
                  </a:lnTo>
                  <a:lnTo>
                    <a:pt x="425" y="1506"/>
                  </a:lnTo>
                  <a:lnTo>
                    <a:pt x="213" y="1757"/>
                  </a:lnTo>
                  <a:lnTo>
                    <a:pt x="1" y="2047"/>
                  </a:lnTo>
                  <a:lnTo>
                    <a:pt x="1" y="2047"/>
                  </a:lnTo>
                  <a:lnTo>
                    <a:pt x="213" y="1757"/>
                  </a:lnTo>
                  <a:lnTo>
                    <a:pt x="425" y="1506"/>
                  </a:lnTo>
                  <a:lnTo>
                    <a:pt x="638" y="1275"/>
                  </a:lnTo>
                  <a:lnTo>
                    <a:pt x="869" y="1062"/>
                  </a:lnTo>
                  <a:lnTo>
                    <a:pt x="1082" y="869"/>
                  </a:lnTo>
                  <a:lnTo>
                    <a:pt x="1313" y="696"/>
                  </a:lnTo>
                  <a:lnTo>
                    <a:pt x="1545" y="561"/>
                  </a:lnTo>
                  <a:lnTo>
                    <a:pt x="1776" y="425"/>
                  </a:lnTo>
                  <a:lnTo>
                    <a:pt x="1989" y="329"/>
                  </a:lnTo>
                  <a:lnTo>
                    <a:pt x="2220" y="232"/>
                  </a:lnTo>
                  <a:lnTo>
                    <a:pt x="2452" y="155"/>
                  </a:lnTo>
                  <a:lnTo>
                    <a:pt x="2684" y="97"/>
                  </a:lnTo>
                  <a:lnTo>
                    <a:pt x="2896" y="59"/>
                  </a:lnTo>
                  <a:lnTo>
                    <a:pt x="3128" y="20"/>
                  </a:lnTo>
                  <a:lnTo>
                    <a:pt x="3340" y="1"/>
                  </a:lnTo>
                  <a:lnTo>
                    <a:pt x="355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15"/>
            <p:cNvSpPr/>
            <p:nvPr/>
          </p:nvSpPr>
          <p:spPr>
            <a:xfrm>
              <a:off x="5268900" y="467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15"/>
            <p:cNvSpPr/>
            <p:nvPr/>
          </p:nvSpPr>
          <p:spPr>
            <a:xfrm>
              <a:off x="5336925" y="4665250"/>
              <a:ext cx="73375" cy="30925"/>
            </a:xfrm>
            <a:custGeom>
              <a:avLst/>
              <a:gdLst/>
              <a:ahLst/>
              <a:cxnLst/>
              <a:rect l="l" t="t" r="r" b="b"/>
              <a:pathLst>
                <a:path w="2935" h="1237" fill="none" extrusionOk="0">
                  <a:moveTo>
                    <a:pt x="2934" y="1"/>
                  </a:moveTo>
                  <a:lnTo>
                    <a:pt x="2934" y="1"/>
                  </a:lnTo>
                  <a:lnTo>
                    <a:pt x="2587" y="20"/>
                  </a:lnTo>
                  <a:lnTo>
                    <a:pt x="2220" y="59"/>
                  </a:lnTo>
                  <a:lnTo>
                    <a:pt x="1853" y="155"/>
                  </a:lnTo>
                  <a:lnTo>
                    <a:pt x="1487" y="290"/>
                  </a:lnTo>
                  <a:lnTo>
                    <a:pt x="1120" y="464"/>
                  </a:lnTo>
                  <a:lnTo>
                    <a:pt x="734" y="676"/>
                  </a:lnTo>
                  <a:lnTo>
                    <a:pt x="367" y="927"/>
                  </a:lnTo>
                  <a:lnTo>
                    <a:pt x="1" y="1236"/>
                  </a:lnTo>
                  <a:lnTo>
                    <a:pt x="1" y="1236"/>
                  </a:lnTo>
                  <a:lnTo>
                    <a:pt x="367" y="927"/>
                  </a:lnTo>
                  <a:lnTo>
                    <a:pt x="734" y="676"/>
                  </a:lnTo>
                  <a:lnTo>
                    <a:pt x="1120" y="464"/>
                  </a:lnTo>
                  <a:lnTo>
                    <a:pt x="1487" y="290"/>
                  </a:lnTo>
                  <a:lnTo>
                    <a:pt x="1853" y="155"/>
                  </a:lnTo>
                  <a:lnTo>
                    <a:pt x="2220" y="59"/>
                  </a:lnTo>
                  <a:lnTo>
                    <a:pt x="2587" y="20"/>
                  </a:lnTo>
                  <a:lnTo>
                    <a:pt x="293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15"/>
            <p:cNvSpPr/>
            <p:nvPr/>
          </p:nvSpPr>
          <p:spPr>
            <a:xfrm>
              <a:off x="5410275" y="46652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15"/>
            <p:cNvSpPr/>
            <p:nvPr/>
          </p:nvSpPr>
          <p:spPr>
            <a:xfrm>
              <a:off x="5500975" y="4784450"/>
              <a:ext cx="170850" cy="91225"/>
            </a:xfrm>
            <a:custGeom>
              <a:avLst/>
              <a:gdLst/>
              <a:ahLst/>
              <a:cxnLst/>
              <a:rect l="l" t="t" r="r" b="b"/>
              <a:pathLst>
                <a:path w="6834" h="3649" extrusionOk="0">
                  <a:moveTo>
                    <a:pt x="6814" y="3455"/>
                  </a:moveTo>
                  <a:lnTo>
                    <a:pt x="6814" y="3455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14" y="34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321" y="1274"/>
                  </a:lnTo>
                  <a:lnTo>
                    <a:pt x="2935" y="1332"/>
                  </a:lnTo>
                  <a:lnTo>
                    <a:pt x="2510" y="1448"/>
                  </a:lnTo>
                  <a:lnTo>
                    <a:pt x="2066" y="1602"/>
                  </a:lnTo>
                  <a:lnTo>
                    <a:pt x="2066" y="1602"/>
                  </a:lnTo>
                  <a:lnTo>
                    <a:pt x="2510" y="1448"/>
                  </a:lnTo>
                  <a:lnTo>
                    <a:pt x="2935" y="1332"/>
                  </a:lnTo>
                  <a:lnTo>
                    <a:pt x="3321" y="1274"/>
                  </a:lnTo>
                  <a:lnTo>
                    <a:pt x="3687" y="12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15"/>
            <p:cNvSpPr/>
            <p:nvPr/>
          </p:nvSpPr>
          <p:spPr>
            <a:xfrm>
              <a:off x="5671325" y="4870825"/>
              <a:ext cx="500" cy="4850"/>
            </a:xfrm>
            <a:custGeom>
              <a:avLst/>
              <a:gdLst/>
              <a:ahLst/>
              <a:cxnLst/>
              <a:rect l="l" t="t" r="r" b="b"/>
              <a:pathLst>
                <a:path w="20" h="19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15"/>
            <p:cNvSpPr/>
            <p:nvPr/>
          </p:nvSpPr>
          <p:spPr>
            <a:xfrm>
              <a:off x="5552625" y="4815800"/>
              <a:ext cx="40550" cy="8725"/>
            </a:xfrm>
            <a:custGeom>
              <a:avLst/>
              <a:gdLst/>
              <a:ahLst/>
              <a:cxnLst/>
              <a:rect l="l" t="t" r="r" b="b"/>
              <a:pathLst>
                <a:path w="1622" h="349" fill="none" extrusionOk="0">
                  <a:moveTo>
                    <a:pt x="1621" y="1"/>
                  </a:moveTo>
                  <a:lnTo>
                    <a:pt x="1621" y="1"/>
                  </a:lnTo>
                  <a:lnTo>
                    <a:pt x="1255" y="20"/>
                  </a:lnTo>
                  <a:lnTo>
                    <a:pt x="869" y="78"/>
                  </a:lnTo>
                  <a:lnTo>
                    <a:pt x="444" y="194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444" y="194"/>
                  </a:lnTo>
                  <a:lnTo>
                    <a:pt x="869" y="78"/>
                  </a:lnTo>
                  <a:lnTo>
                    <a:pt x="1255" y="20"/>
                  </a:lnTo>
                  <a:lnTo>
                    <a:pt x="162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15"/>
            <p:cNvSpPr/>
            <p:nvPr/>
          </p:nvSpPr>
          <p:spPr>
            <a:xfrm>
              <a:off x="5593150" y="48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15"/>
            <p:cNvSpPr/>
            <p:nvPr/>
          </p:nvSpPr>
          <p:spPr>
            <a:xfrm>
              <a:off x="5500975" y="4784450"/>
              <a:ext cx="2450" cy="25"/>
            </a:xfrm>
            <a:custGeom>
              <a:avLst/>
              <a:gdLst/>
              <a:ahLst/>
              <a:cxnLst/>
              <a:rect l="l" t="t" r="r" b="b"/>
              <a:pathLst>
                <a:path w="98" h="1" fill="none" extrusionOk="0"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15"/>
            <p:cNvSpPr/>
            <p:nvPr/>
          </p:nvSpPr>
          <p:spPr>
            <a:xfrm>
              <a:off x="5503400" y="478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11" name="Google Shape;4011;p15"/>
          <p:cNvSpPr/>
          <p:nvPr/>
        </p:nvSpPr>
        <p:spPr>
          <a:xfrm>
            <a:off x="329450" y="2554250"/>
            <a:ext cx="462750" cy="2328675"/>
          </a:xfrm>
          <a:custGeom>
            <a:avLst/>
            <a:gdLst/>
            <a:ahLst/>
            <a:cxnLst/>
            <a:rect l="l" t="t" r="r" b="b"/>
            <a:pathLst>
              <a:path w="18510" h="93147" extrusionOk="0">
                <a:moveTo>
                  <a:pt x="5636" y="11002"/>
                </a:moveTo>
                <a:lnTo>
                  <a:pt x="10249" y="11021"/>
                </a:lnTo>
                <a:lnTo>
                  <a:pt x="13047" y="11002"/>
                </a:lnTo>
                <a:lnTo>
                  <a:pt x="13047" y="11002"/>
                </a:lnTo>
                <a:lnTo>
                  <a:pt x="12372" y="11445"/>
                </a:lnTo>
                <a:lnTo>
                  <a:pt x="12410" y="11503"/>
                </a:lnTo>
                <a:lnTo>
                  <a:pt x="9342" y="13472"/>
                </a:lnTo>
                <a:lnTo>
                  <a:pt x="6293" y="11504"/>
                </a:lnTo>
                <a:lnTo>
                  <a:pt x="6293" y="11504"/>
                </a:lnTo>
                <a:lnTo>
                  <a:pt x="6331" y="11445"/>
                </a:lnTo>
                <a:lnTo>
                  <a:pt x="5636" y="11002"/>
                </a:lnTo>
                <a:close/>
                <a:moveTo>
                  <a:pt x="5346" y="11561"/>
                </a:moveTo>
                <a:lnTo>
                  <a:pt x="5983" y="11967"/>
                </a:lnTo>
                <a:lnTo>
                  <a:pt x="6023" y="11909"/>
                </a:lnTo>
                <a:lnTo>
                  <a:pt x="8898" y="13762"/>
                </a:lnTo>
                <a:lnTo>
                  <a:pt x="5964" y="15653"/>
                </a:lnTo>
                <a:lnTo>
                  <a:pt x="6099" y="15865"/>
                </a:lnTo>
                <a:lnTo>
                  <a:pt x="5925" y="15595"/>
                </a:lnTo>
                <a:lnTo>
                  <a:pt x="5250" y="16039"/>
                </a:lnTo>
                <a:lnTo>
                  <a:pt x="5346" y="11561"/>
                </a:lnTo>
                <a:close/>
                <a:moveTo>
                  <a:pt x="13376" y="11542"/>
                </a:moveTo>
                <a:lnTo>
                  <a:pt x="13472" y="16078"/>
                </a:lnTo>
                <a:lnTo>
                  <a:pt x="12758" y="15595"/>
                </a:lnTo>
                <a:lnTo>
                  <a:pt x="12719" y="15653"/>
                </a:lnTo>
                <a:lnTo>
                  <a:pt x="9805" y="13762"/>
                </a:lnTo>
                <a:lnTo>
                  <a:pt x="12661" y="11909"/>
                </a:lnTo>
                <a:lnTo>
                  <a:pt x="12700" y="11967"/>
                </a:lnTo>
                <a:lnTo>
                  <a:pt x="13376" y="11542"/>
                </a:lnTo>
                <a:close/>
                <a:moveTo>
                  <a:pt x="9342" y="14070"/>
                </a:moveTo>
                <a:lnTo>
                  <a:pt x="12449" y="16078"/>
                </a:lnTo>
                <a:lnTo>
                  <a:pt x="12410" y="16136"/>
                </a:lnTo>
                <a:lnTo>
                  <a:pt x="13163" y="16599"/>
                </a:lnTo>
                <a:lnTo>
                  <a:pt x="5539" y="16599"/>
                </a:lnTo>
                <a:lnTo>
                  <a:pt x="6273" y="16136"/>
                </a:lnTo>
                <a:lnTo>
                  <a:pt x="6235" y="16077"/>
                </a:lnTo>
                <a:lnTo>
                  <a:pt x="6235" y="16077"/>
                </a:lnTo>
                <a:lnTo>
                  <a:pt x="9342" y="14070"/>
                </a:lnTo>
                <a:close/>
                <a:moveTo>
                  <a:pt x="5346" y="17911"/>
                </a:moveTo>
                <a:lnTo>
                  <a:pt x="10384" y="17931"/>
                </a:lnTo>
                <a:lnTo>
                  <a:pt x="13337" y="17931"/>
                </a:lnTo>
                <a:lnTo>
                  <a:pt x="12777" y="18452"/>
                </a:lnTo>
                <a:lnTo>
                  <a:pt x="12835" y="18510"/>
                </a:lnTo>
                <a:lnTo>
                  <a:pt x="9342" y="21849"/>
                </a:lnTo>
                <a:lnTo>
                  <a:pt x="5867" y="18510"/>
                </a:lnTo>
                <a:lnTo>
                  <a:pt x="5694" y="18683"/>
                </a:lnTo>
                <a:lnTo>
                  <a:pt x="5694" y="18683"/>
                </a:lnTo>
                <a:lnTo>
                  <a:pt x="5906" y="18452"/>
                </a:lnTo>
                <a:lnTo>
                  <a:pt x="5346" y="17911"/>
                </a:lnTo>
                <a:close/>
                <a:moveTo>
                  <a:pt x="5192" y="18645"/>
                </a:moveTo>
                <a:lnTo>
                  <a:pt x="5462" y="18915"/>
                </a:lnTo>
                <a:lnTo>
                  <a:pt x="5520" y="18857"/>
                </a:lnTo>
                <a:lnTo>
                  <a:pt x="8994" y="22196"/>
                </a:lnTo>
                <a:lnTo>
                  <a:pt x="5578" y="25458"/>
                </a:lnTo>
                <a:lnTo>
                  <a:pt x="5682" y="25568"/>
                </a:lnTo>
                <a:lnTo>
                  <a:pt x="5520" y="25419"/>
                </a:lnTo>
                <a:lnTo>
                  <a:pt x="5018" y="25902"/>
                </a:lnTo>
                <a:lnTo>
                  <a:pt x="5192" y="18645"/>
                </a:lnTo>
                <a:close/>
                <a:moveTo>
                  <a:pt x="13530" y="18606"/>
                </a:moveTo>
                <a:lnTo>
                  <a:pt x="13704" y="25940"/>
                </a:lnTo>
                <a:lnTo>
                  <a:pt x="13163" y="25419"/>
                </a:lnTo>
                <a:lnTo>
                  <a:pt x="13105" y="25458"/>
                </a:lnTo>
                <a:lnTo>
                  <a:pt x="9708" y="22196"/>
                </a:lnTo>
                <a:lnTo>
                  <a:pt x="13163" y="18876"/>
                </a:lnTo>
                <a:lnTo>
                  <a:pt x="13221" y="18915"/>
                </a:lnTo>
                <a:lnTo>
                  <a:pt x="13530" y="18606"/>
                </a:lnTo>
                <a:close/>
                <a:moveTo>
                  <a:pt x="9342" y="22524"/>
                </a:moveTo>
                <a:lnTo>
                  <a:pt x="12777" y="25805"/>
                </a:lnTo>
                <a:lnTo>
                  <a:pt x="12719" y="25863"/>
                </a:lnTo>
                <a:lnTo>
                  <a:pt x="13530" y="26635"/>
                </a:lnTo>
                <a:lnTo>
                  <a:pt x="8377" y="26616"/>
                </a:lnTo>
                <a:lnTo>
                  <a:pt x="5173" y="26635"/>
                </a:lnTo>
                <a:lnTo>
                  <a:pt x="5964" y="25863"/>
                </a:lnTo>
                <a:lnTo>
                  <a:pt x="5927" y="25823"/>
                </a:lnTo>
                <a:lnTo>
                  <a:pt x="9342" y="22524"/>
                </a:lnTo>
                <a:close/>
                <a:moveTo>
                  <a:pt x="13588" y="27948"/>
                </a:moveTo>
                <a:lnTo>
                  <a:pt x="12893" y="28681"/>
                </a:lnTo>
                <a:lnTo>
                  <a:pt x="12951" y="28720"/>
                </a:lnTo>
                <a:lnTo>
                  <a:pt x="9342" y="32464"/>
                </a:lnTo>
                <a:lnTo>
                  <a:pt x="5752" y="28720"/>
                </a:lnTo>
                <a:lnTo>
                  <a:pt x="5385" y="29067"/>
                </a:lnTo>
                <a:lnTo>
                  <a:pt x="9014" y="32831"/>
                </a:lnTo>
                <a:lnTo>
                  <a:pt x="5221" y="36758"/>
                </a:lnTo>
                <a:lnTo>
                  <a:pt x="5221" y="36758"/>
                </a:lnTo>
                <a:lnTo>
                  <a:pt x="5173" y="36710"/>
                </a:lnTo>
                <a:lnTo>
                  <a:pt x="4767" y="37116"/>
                </a:lnTo>
                <a:lnTo>
                  <a:pt x="4960" y="28720"/>
                </a:lnTo>
                <a:lnTo>
                  <a:pt x="5346" y="29106"/>
                </a:lnTo>
                <a:lnTo>
                  <a:pt x="5559" y="28893"/>
                </a:lnTo>
                <a:lnTo>
                  <a:pt x="5790" y="28681"/>
                </a:lnTo>
                <a:lnTo>
                  <a:pt x="5095" y="27948"/>
                </a:lnTo>
                <a:lnTo>
                  <a:pt x="10345" y="27967"/>
                </a:lnTo>
                <a:lnTo>
                  <a:pt x="13588" y="27948"/>
                </a:lnTo>
                <a:close/>
                <a:moveTo>
                  <a:pt x="13762" y="28681"/>
                </a:moveTo>
                <a:lnTo>
                  <a:pt x="13955" y="37174"/>
                </a:lnTo>
                <a:lnTo>
                  <a:pt x="13955" y="37174"/>
                </a:lnTo>
                <a:lnTo>
                  <a:pt x="13530" y="36710"/>
                </a:lnTo>
                <a:lnTo>
                  <a:pt x="13472" y="36749"/>
                </a:lnTo>
                <a:lnTo>
                  <a:pt x="9689" y="32831"/>
                </a:lnTo>
                <a:lnTo>
                  <a:pt x="13298" y="29067"/>
                </a:lnTo>
                <a:lnTo>
                  <a:pt x="13356" y="29106"/>
                </a:lnTo>
                <a:lnTo>
                  <a:pt x="13762" y="28681"/>
                </a:lnTo>
                <a:close/>
                <a:moveTo>
                  <a:pt x="9342" y="33178"/>
                </a:moveTo>
                <a:lnTo>
                  <a:pt x="13125" y="37096"/>
                </a:lnTo>
                <a:lnTo>
                  <a:pt x="13067" y="37154"/>
                </a:lnTo>
                <a:lnTo>
                  <a:pt x="13800" y="37907"/>
                </a:lnTo>
                <a:lnTo>
                  <a:pt x="4883" y="37907"/>
                </a:lnTo>
                <a:lnTo>
                  <a:pt x="5617" y="37154"/>
                </a:lnTo>
                <a:lnTo>
                  <a:pt x="5395" y="36932"/>
                </a:lnTo>
                <a:lnTo>
                  <a:pt x="5578" y="37096"/>
                </a:lnTo>
                <a:lnTo>
                  <a:pt x="9342" y="33178"/>
                </a:lnTo>
                <a:close/>
                <a:moveTo>
                  <a:pt x="4806" y="39219"/>
                </a:moveTo>
                <a:lnTo>
                  <a:pt x="10345" y="39239"/>
                </a:lnTo>
                <a:lnTo>
                  <a:pt x="13858" y="39219"/>
                </a:lnTo>
                <a:lnTo>
                  <a:pt x="13858" y="39219"/>
                </a:lnTo>
                <a:lnTo>
                  <a:pt x="13125" y="40049"/>
                </a:lnTo>
                <a:lnTo>
                  <a:pt x="13182" y="40088"/>
                </a:lnTo>
                <a:lnTo>
                  <a:pt x="9342" y="44296"/>
                </a:lnTo>
                <a:lnTo>
                  <a:pt x="5520" y="40088"/>
                </a:lnTo>
                <a:lnTo>
                  <a:pt x="5373" y="40219"/>
                </a:lnTo>
                <a:lnTo>
                  <a:pt x="5373" y="40219"/>
                </a:lnTo>
                <a:lnTo>
                  <a:pt x="5559" y="40049"/>
                </a:lnTo>
                <a:lnTo>
                  <a:pt x="4806" y="39219"/>
                </a:lnTo>
                <a:close/>
                <a:moveTo>
                  <a:pt x="4709" y="40030"/>
                </a:moveTo>
                <a:lnTo>
                  <a:pt x="5095" y="40474"/>
                </a:lnTo>
                <a:lnTo>
                  <a:pt x="5156" y="40419"/>
                </a:lnTo>
                <a:lnTo>
                  <a:pt x="5156" y="40419"/>
                </a:lnTo>
                <a:lnTo>
                  <a:pt x="9014" y="44662"/>
                </a:lnTo>
                <a:lnTo>
                  <a:pt x="4999" y="49063"/>
                </a:lnTo>
                <a:lnTo>
                  <a:pt x="5173" y="49237"/>
                </a:lnTo>
                <a:lnTo>
                  <a:pt x="5173" y="49237"/>
                </a:lnTo>
                <a:lnTo>
                  <a:pt x="4941" y="49024"/>
                </a:lnTo>
                <a:lnTo>
                  <a:pt x="4478" y="49526"/>
                </a:lnTo>
                <a:lnTo>
                  <a:pt x="4709" y="40030"/>
                </a:lnTo>
                <a:close/>
                <a:moveTo>
                  <a:pt x="14032" y="39972"/>
                </a:moveTo>
                <a:lnTo>
                  <a:pt x="14244" y="49565"/>
                </a:lnTo>
                <a:lnTo>
                  <a:pt x="14244" y="49565"/>
                </a:lnTo>
                <a:lnTo>
                  <a:pt x="13742" y="49024"/>
                </a:lnTo>
                <a:lnTo>
                  <a:pt x="13704" y="49063"/>
                </a:lnTo>
                <a:lnTo>
                  <a:pt x="9689" y="44662"/>
                </a:lnTo>
                <a:lnTo>
                  <a:pt x="13530" y="40416"/>
                </a:lnTo>
                <a:lnTo>
                  <a:pt x="13588" y="40474"/>
                </a:lnTo>
                <a:lnTo>
                  <a:pt x="14032" y="39972"/>
                </a:lnTo>
                <a:close/>
                <a:moveTo>
                  <a:pt x="9342" y="45010"/>
                </a:moveTo>
                <a:lnTo>
                  <a:pt x="13337" y="49391"/>
                </a:lnTo>
                <a:lnTo>
                  <a:pt x="13279" y="49449"/>
                </a:lnTo>
                <a:lnTo>
                  <a:pt x="14109" y="50337"/>
                </a:lnTo>
                <a:lnTo>
                  <a:pt x="8415" y="50317"/>
                </a:lnTo>
                <a:lnTo>
                  <a:pt x="4594" y="50337"/>
                </a:lnTo>
                <a:lnTo>
                  <a:pt x="4594" y="50337"/>
                </a:lnTo>
                <a:lnTo>
                  <a:pt x="5404" y="49449"/>
                </a:lnTo>
                <a:lnTo>
                  <a:pt x="5354" y="49402"/>
                </a:lnTo>
                <a:lnTo>
                  <a:pt x="5354" y="49402"/>
                </a:lnTo>
                <a:lnTo>
                  <a:pt x="9342" y="45010"/>
                </a:lnTo>
                <a:close/>
                <a:moveTo>
                  <a:pt x="14167" y="51649"/>
                </a:moveTo>
                <a:lnTo>
                  <a:pt x="13511" y="52383"/>
                </a:lnTo>
                <a:lnTo>
                  <a:pt x="13549" y="52441"/>
                </a:lnTo>
                <a:lnTo>
                  <a:pt x="9342" y="57169"/>
                </a:lnTo>
                <a:lnTo>
                  <a:pt x="5134" y="52421"/>
                </a:lnTo>
                <a:lnTo>
                  <a:pt x="4987" y="52553"/>
                </a:lnTo>
                <a:lnTo>
                  <a:pt x="4987" y="52553"/>
                </a:lnTo>
                <a:lnTo>
                  <a:pt x="5173" y="52383"/>
                </a:lnTo>
                <a:lnTo>
                  <a:pt x="4536" y="51649"/>
                </a:lnTo>
                <a:lnTo>
                  <a:pt x="10384" y="51669"/>
                </a:lnTo>
                <a:lnTo>
                  <a:pt x="14167" y="51649"/>
                </a:lnTo>
                <a:close/>
                <a:moveTo>
                  <a:pt x="4420" y="52479"/>
                </a:moveTo>
                <a:lnTo>
                  <a:pt x="4709" y="52807"/>
                </a:lnTo>
                <a:lnTo>
                  <a:pt x="4770" y="52752"/>
                </a:lnTo>
                <a:lnTo>
                  <a:pt x="4770" y="52752"/>
                </a:lnTo>
                <a:lnTo>
                  <a:pt x="9014" y="57536"/>
                </a:lnTo>
                <a:lnTo>
                  <a:pt x="4690" y="62400"/>
                </a:lnTo>
                <a:lnTo>
                  <a:pt x="4737" y="62442"/>
                </a:lnTo>
                <a:lnTo>
                  <a:pt x="4737" y="62442"/>
                </a:lnTo>
                <a:lnTo>
                  <a:pt x="4632" y="62361"/>
                </a:lnTo>
                <a:lnTo>
                  <a:pt x="4188" y="62863"/>
                </a:lnTo>
                <a:lnTo>
                  <a:pt x="4420" y="52479"/>
                </a:lnTo>
                <a:close/>
                <a:moveTo>
                  <a:pt x="14321" y="52421"/>
                </a:moveTo>
                <a:lnTo>
                  <a:pt x="14553" y="62921"/>
                </a:lnTo>
                <a:lnTo>
                  <a:pt x="14051" y="62361"/>
                </a:lnTo>
                <a:lnTo>
                  <a:pt x="13993" y="62400"/>
                </a:lnTo>
                <a:lnTo>
                  <a:pt x="9670" y="57536"/>
                </a:lnTo>
                <a:lnTo>
                  <a:pt x="13935" y="52749"/>
                </a:lnTo>
                <a:lnTo>
                  <a:pt x="13974" y="52807"/>
                </a:lnTo>
                <a:lnTo>
                  <a:pt x="14321" y="52421"/>
                </a:lnTo>
                <a:close/>
                <a:moveTo>
                  <a:pt x="9342" y="57903"/>
                </a:moveTo>
                <a:lnTo>
                  <a:pt x="13626" y="62728"/>
                </a:lnTo>
                <a:lnTo>
                  <a:pt x="13588" y="62767"/>
                </a:lnTo>
                <a:lnTo>
                  <a:pt x="14418" y="63712"/>
                </a:lnTo>
                <a:lnTo>
                  <a:pt x="14418" y="63712"/>
                </a:lnTo>
                <a:lnTo>
                  <a:pt x="8377" y="63693"/>
                </a:lnTo>
                <a:lnTo>
                  <a:pt x="4285" y="63693"/>
                </a:lnTo>
                <a:lnTo>
                  <a:pt x="5115" y="62767"/>
                </a:lnTo>
                <a:lnTo>
                  <a:pt x="5064" y="62720"/>
                </a:lnTo>
                <a:lnTo>
                  <a:pt x="5064" y="62720"/>
                </a:lnTo>
                <a:lnTo>
                  <a:pt x="9342" y="57903"/>
                </a:lnTo>
                <a:close/>
                <a:moveTo>
                  <a:pt x="14611" y="65797"/>
                </a:moveTo>
                <a:lnTo>
                  <a:pt x="14881" y="77126"/>
                </a:lnTo>
                <a:lnTo>
                  <a:pt x="14283" y="76451"/>
                </a:lnTo>
                <a:lnTo>
                  <a:pt x="14244" y="76490"/>
                </a:lnTo>
                <a:lnTo>
                  <a:pt x="9670" y="71317"/>
                </a:lnTo>
                <a:lnTo>
                  <a:pt x="14148" y="66241"/>
                </a:lnTo>
                <a:lnTo>
                  <a:pt x="14186" y="66279"/>
                </a:lnTo>
                <a:lnTo>
                  <a:pt x="14611" y="65797"/>
                </a:lnTo>
                <a:close/>
                <a:moveTo>
                  <a:pt x="14456" y="65025"/>
                </a:moveTo>
                <a:lnTo>
                  <a:pt x="13723" y="65855"/>
                </a:lnTo>
                <a:lnTo>
                  <a:pt x="13781" y="65913"/>
                </a:lnTo>
                <a:lnTo>
                  <a:pt x="9342" y="70931"/>
                </a:lnTo>
                <a:lnTo>
                  <a:pt x="4922" y="65913"/>
                </a:lnTo>
                <a:lnTo>
                  <a:pt x="4555" y="66241"/>
                </a:lnTo>
                <a:lnTo>
                  <a:pt x="9014" y="71317"/>
                </a:lnTo>
                <a:lnTo>
                  <a:pt x="4459" y="76490"/>
                </a:lnTo>
                <a:lnTo>
                  <a:pt x="4825" y="76818"/>
                </a:lnTo>
                <a:lnTo>
                  <a:pt x="9342" y="71684"/>
                </a:lnTo>
                <a:lnTo>
                  <a:pt x="13877" y="76818"/>
                </a:lnTo>
                <a:lnTo>
                  <a:pt x="13819" y="76876"/>
                </a:lnTo>
                <a:lnTo>
                  <a:pt x="14727" y="77898"/>
                </a:lnTo>
                <a:lnTo>
                  <a:pt x="3957" y="77898"/>
                </a:lnTo>
                <a:lnTo>
                  <a:pt x="4864" y="76876"/>
                </a:lnTo>
                <a:lnTo>
                  <a:pt x="4632" y="76663"/>
                </a:lnTo>
                <a:lnTo>
                  <a:pt x="4401" y="76451"/>
                </a:lnTo>
                <a:lnTo>
                  <a:pt x="3860" y="77069"/>
                </a:lnTo>
                <a:lnTo>
                  <a:pt x="4111" y="65835"/>
                </a:lnTo>
                <a:lnTo>
                  <a:pt x="4497" y="66279"/>
                </a:lnTo>
                <a:lnTo>
                  <a:pt x="4729" y="66067"/>
                </a:lnTo>
                <a:lnTo>
                  <a:pt x="4960" y="65855"/>
                </a:lnTo>
                <a:lnTo>
                  <a:pt x="4227" y="65025"/>
                </a:lnTo>
                <a:close/>
                <a:moveTo>
                  <a:pt x="3899" y="79211"/>
                </a:moveTo>
                <a:lnTo>
                  <a:pt x="10422" y="79230"/>
                </a:lnTo>
                <a:lnTo>
                  <a:pt x="14784" y="79230"/>
                </a:lnTo>
                <a:lnTo>
                  <a:pt x="13974" y="80099"/>
                </a:lnTo>
                <a:lnTo>
                  <a:pt x="14012" y="80157"/>
                </a:lnTo>
                <a:lnTo>
                  <a:pt x="9342" y="85214"/>
                </a:lnTo>
                <a:lnTo>
                  <a:pt x="4671" y="80137"/>
                </a:lnTo>
                <a:lnTo>
                  <a:pt x="4304" y="80485"/>
                </a:lnTo>
                <a:lnTo>
                  <a:pt x="9014" y="85580"/>
                </a:lnTo>
                <a:lnTo>
                  <a:pt x="4130" y="90869"/>
                </a:lnTo>
                <a:lnTo>
                  <a:pt x="4130" y="90869"/>
                </a:lnTo>
                <a:lnTo>
                  <a:pt x="4092" y="90830"/>
                </a:lnTo>
                <a:lnTo>
                  <a:pt x="3532" y="91428"/>
                </a:lnTo>
                <a:lnTo>
                  <a:pt x="3783" y="80022"/>
                </a:lnTo>
                <a:lnTo>
                  <a:pt x="4265" y="80523"/>
                </a:lnTo>
                <a:lnTo>
                  <a:pt x="4478" y="80311"/>
                </a:lnTo>
                <a:lnTo>
                  <a:pt x="4709" y="80099"/>
                </a:lnTo>
                <a:lnTo>
                  <a:pt x="3899" y="79211"/>
                </a:lnTo>
                <a:close/>
                <a:moveTo>
                  <a:pt x="14939" y="79964"/>
                </a:moveTo>
                <a:lnTo>
                  <a:pt x="15209" y="91467"/>
                </a:lnTo>
                <a:lnTo>
                  <a:pt x="14611" y="90830"/>
                </a:lnTo>
                <a:lnTo>
                  <a:pt x="14553" y="90869"/>
                </a:lnTo>
                <a:lnTo>
                  <a:pt x="9689" y="85580"/>
                </a:lnTo>
                <a:lnTo>
                  <a:pt x="14379" y="80485"/>
                </a:lnTo>
                <a:lnTo>
                  <a:pt x="14437" y="80523"/>
                </a:lnTo>
                <a:lnTo>
                  <a:pt x="14939" y="79964"/>
                </a:lnTo>
                <a:close/>
                <a:moveTo>
                  <a:pt x="9342" y="85947"/>
                </a:moveTo>
                <a:lnTo>
                  <a:pt x="14186" y="91197"/>
                </a:lnTo>
                <a:lnTo>
                  <a:pt x="14148" y="91255"/>
                </a:lnTo>
                <a:lnTo>
                  <a:pt x="15055" y="92239"/>
                </a:lnTo>
                <a:lnTo>
                  <a:pt x="3629" y="92239"/>
                </a:lnTo>
                <a:lnTo>
                  <a:pt x="4536" y="91255"/>
                </a:lnTo>
                <a:lnTo>
                  <a:pt x="4304" y="91042"/>
                </a:lnTo>
                <a:lnTo>
                  <a:pt x="4130" y="90869"/>
                </a:lnTo>
                <a:lnTo>
                  <a:pt x="4130" y="90869"/>
                </a:lnTo>
                <a:lnTo>
                  <a:pt x="4497" y="91197"/>
                </a:lnTo>
                <a:lnTo>
                  <a:pt x="9342" y="85947"/>
                </a:lnTo>
                <a:close/>
                <a:moveTo>
                  <a:pt x="9380" y="0"/>
                </a:moveTo>
                <a:lnTo>
                  <a:pt x="9168" y="3185"/>
                </a:lnTo>
                <a:lnTo>
                  <a:pt x="6234" y="7643"/>
                </a:lnTo>
                <a:lnTo>
                  <a:pt x="4015" y="7643"/>
                </a:lnTo>
                <a:lnTo>
                  <a:pt x="3899" y="7662"/>
                </a:lnTo>
                <a:lnTo>
                  <a:pt x="3841" y="7682"/>
                </a:lnTo>
                <a:lnTo>
                  <a:pt x="3783" y="7701"/>
                </a:lnTo>
                <a:lnTo>
                  <a:pt x="3686" y="7778"/>
                </a:lnTo>
                <a:lnTo>
                  <a:pt x="3667" y="7836"/>
                </a:lnTo>
                <a:lnTo>
                  <a:pt x="3648" y="7894"/>
                </a:lnTo>
                <a:lnTo>
                  <a:pt x="3629" y="8029"/>
                </a:lnTo>
                <a:lnTo>
                  <a:pt x="3629" y="8126"/>
                </a:lnTo>
                <a:lnTo>
                  <a:pt x="3629" y="8589"/>
                </a:lnTo>
                <a:lnTo>
                  <a:pt x="3629" y="9052"/>
                </a:lnTo>
                <a:lnTo>
                  <a:pt x="3648" y="9129"/>
                </a:lnTo>
                <a:lnTo>
                  <a:pt x="3686" y="9187"/>
                </a:lnTo>
                <a:lnTo>
                  <a:pt x="3725" y="9245"/>
                </a:lnTo>
                <a:lnTo>
                  <a:pt x="3783" y="9284"/>
                </a:lnTo>
                <a:lnTo>
                  <a:pt x="3204" y="9284"/>
                </a:lnTo>
                <a:lnTo>
                  <a:pt x="2586" y="9322"/>
                </a:lnTo>
                <a:lnTo>
                  <a:pt x="2528" y="9342"/>
                </a:lnTo>
                <a:lnTo>
                  <a:pt x="2490" y="9380"/>
                </a:lnTo>
                <a:lnTo>
                  <a:pt x="2451" y="9438"/>
                </a:lnTo>
                <a:lnTo>
                  <a:pt x="2413" y="9496"/>
                </a:lnTo>
                <a:lnTo>
                  <a:pt x="2374" y="9612"/>
                </a:lnTo>
                <a:lnTo>
                  <a:pt x="2374" y="9728"/>
                </a:lnTo>
                <a:lnTo>
                  <a:pt x="2374" y="10210"/>
                </a:lnTo>
                <a:lnTo>
                  <a:pt x="2374" y="10673"/>
                </a:lnTo>
                <a:lnTo>
                  <a:pt x="2393" y="10731"/>
                </a:lnTo>
                <a:lnTo>
                  <a:pt x="2413" y="10789"/>
                </a:lnTo>
                <a:lnTo>
                  <a:pt x="2451" y="10847"/>
                </a:lnTo>
                <a:lnTo>
                  <a:pt x="2490" y="10905"/>
                </a:lnTo>
                <a:lnTo>
                  <a:pt x="2586" y="10963"/>
                </a:lnTo>
                <a:lnTo>
                  <a:pt x="2644" y="10982"/>
                </a:lnTo>
                <a:lnTo>
                  <a:pt x="2721" y="10982"/>
                </a:lnTo>
                <a:lnTo>
                  <a:pt x="3243" y="11002"/>
                </a:lnTo>
                <a:lnTo>
                  <a:pt x="3107" y="16618"/>
                </a:lnTo>
                <a:lnTo>
                  <a:pt x="2799" y="16618"/>
                </a:lnTo>
                <a:lnTo>
                  <a:pt x="2683" y="16637"/>
                </a:lnTo>
                <a:lnTo>
                  <a:pt x="2567" y="16695"/>
                </a:lnTo>
                <a:lnTo>
                  <a:pt x="2471" y="16772"/>
                </a:lnTo>
                <a:lnTo>
                  <a:pt x="2393" y="16850"/>
                </a:lnTo>
                <a:lnTo>
                  <a:pt x="2316" y="16966"/>
                </a:lnTo>
                <a:lnTo>
                  <a:pt x="2278" y="17062"/>
                </a:lnTo>
                <a:lnTo>
                  <a:pt x="2239" y="17197"/>
                </a:lnTo>
                <a:lnTo>
                  <a:pt x="2258" y="17313"/>
                </a:lnTo>
                <a:lnTo>
                  <a:pt x="2278" y="17429"/>
                </a:lnTo>
                <a:lnTo>
                  <a:pt x="2316" y="17545"/>
                </a:lnTo>
                <a:lnTo>
                  <a:pt x="2374" y="17641"/>
                </a:lnTo>
                <a:lnTo>
                  <a:pt x="2451" y="17738"/>
                </a:lnTo>
                <a:lnTo>
                  <a:pt x="2548" y="17815"/>
                </a:lnTo>
                <a:lnTo>
                  <a:pt x="2664" y="17853"/>
                </a:lnTo>
                <a:lnTo>
                  <a:pt x="2779" y="17892"/>
                </a:lnTo>
                <a:lnTo>
                  <a:pt x="2895" y="17911"/>
                </a:lnTo>
                <a:lnTo>
                  <a:pt x="3069" y="17911"/>
                </a:lnTo>
                <a:lnTo>
                  <a:pt x="2876" y="26635"/>
                </a:lnTo>
                <a:lnTo>
                  <a:pt x="2528" y="26635"/>
                </a:lnTo>
                <a:lnTo>
                  <a:pt x="2413" y="26655"/>
                </a:lnTo>
                <a:lnTo>
                  <a:pt x="2297" y="26693"/>
                </a:lnTo>
                <a:lnTo>
                  <a:pt x="2181" y="26751"/>
                </a:lnTo>
                <a:lnTo>
                  <a:pt x="2084" y="26828"/>
                </a:lnTo>
                <a:lnTo>
                  <a:pt x="2007" y="26944"/>
                </a:lnTo>
                <a:lnTo>
                  <a:pt x="1949" y="27041"/>
                </a:lnTo>
                <a:lnTo>
                  <a:pt x="1911" y="27176"/>
                </a:lnTo>
                <a:lnTo>
                  <a:pt x="1911" y="27291"/>
                </a:lnTo>
                <a:lnTo>
                  <a:pt x="1911" y="27427"/>
                </a:lnTo>
                <a:lnTo>
                  <a:pt x="1949" y="27542"/>
                </a:lnTo>
                <a:lnTo>
                  <a:pt x="2027" y="27639"/>
                </a:lnTo>
                <a:lnTo>
                  <a:pt x="2104" y="27735"/>
                </a:lnTo>
                <a:lnTo>
                  <a:pt x="2200" y="27832"/>
                </a:lnTo>
                <a:lnTo>
                  <a:pt x="2297" y="27890"/>
                </a:lnTo>
                <a:lnTo>
                  <a:pt x="2432" y="27909"/>
                </a:lnTo>
                <a:lnTo>
                  <a:pt x="2548" y="27928"/>
                </a:lnTo>
                <a:lnTo>
                  <a:pt x="2837" y="27928"/>
                </a:lnTo>
                <a:lnTo>
                  <a:pt x="2625" y="37907"/>
                </a:lnTo>
                <a:lnTo>
                  <a:pt x="2220" y="37907"/>
                </a:lnTo>
                <a:lnTo>
                  <a:pt x="2104" y="37946"/>
                </a:lnTo>
                <a:lnTo>
                  <a:pt x="1988" y="38003"/>
                </a:lnTo>
                <a:lnTo>
                  <a:pt x="1872" y="38081"/>
                </a:lnTo>
                <a:lnTo>
                  <a:pt x="1795" y="38177"/>
                </a:lnTo>
                <a:lnTo>
                  <a:pt x="1718" y="38293"/>
                </a:lnTo>
                <a:lnTo>
                  <a:pt x="1679" y="38409"/>
                </a:lnTo>
                <a:lnTo>
                  <a:pt x="1660" y="38544"/>
                </a:lnTo>
                <a:lnTo>
                  <a:pt x="1660" y="38679"/>
                </a:lnTo>
                <a:lnTo>
                  <a:pt x="1698" y="38795"/>
                </a:lnTo>
                <a:lnTo>
                  <a:pt x="1756" y="38911"/>
                </a:lnTo>
                <a:lnTo>
                  <a:pt x="1834" y="39007"/>
                </a:lnTo>
                <a:lnTo>
                  <a:pt x="1949" y="39104"/>
                </a:lnTo>
                <a:lnTo>
                  <a:pt x="2046" y="39162"/>
                </a:lnTo>
                <a:lnTo>
                  <a:pt x="2181" y="39200"/>
                </a:lnTo>
                <a:lnTo>
                  <a:pt x="2297" y="39200"/>
                </a:lnTo>
                <a:lnTo>
                  <a:pt x="2297" y="39219"/>
                </a:lnTo>
                <a:lnTo>
                  <a:pt x="2586" y="39219"/>
                </a:lnTo>
                <a:lnTo>
                  <a:pt x="2335" y="50337"/>
                </a:lnTo>
                <a:lnTo>
                  <a:pt x="2046" y="50337"/>
                </a:lnTo>
                <a:lnTo>
                  <a:pt x="1911" y="50356"/>
                </a:lnTo>
                <a:lnTo>
                  <a:pt x="1795" y="50414"/>
                </a:lnTo>
                <a:lnTo>
                  <a:pt x="1679" y="50472"/>
                </a:lnTo>
                <a:lnTo>
                  <a:pt x="1583" y="50568"/>
                </a:lnTo>
                <a:lnTo>
                  <a:pt x="1505" y="50684"/>
                </a:lnTo>
                <a:lnTo>
                  <a:pt x="1448" y="50800"/>
                </a:lnTo>
                <a:lnTo>
                  <a:pt x="1428" y="50935"/>
                </a:lnTo>
                <a:lnTo>
                  <a:pt x="1428" y="51070"/>
                </a:lnTo>
                <a:lnTo>
                  <a:pt x="1467" y="51205"/>
                </a:lnTo>
                <a:lnTo>
                  <a:pt x="1525" y="51321"/>
                </a:lnTo>
                <a:lnTo>
                  <a:pt x="1602" y="51418"/>
                </a:lnTo>
                <a:lnTo>
                  <a:pt x="1698" y="51514"/>
                </a:lnTo>
                <a:lnTo>
                  <a:pt x="1814" y="51572"/>
                </a:lnTo>
                <a:lnTo>
                  <a:pt x="1930" y="51630"/>
                </a:lnTo>
                <a:lnTo>
                  <a:pt x="2065" y="51630"/>
                </a:lnTo>
                <a:lnTo>
                  <a:pt x="2065" y="51649"/>
                </a:lnTo>
                <a:lnTo>
                  <a:pt x="2297" y="51649"/>
                </a:lnTo>
                <a:lnTo>
                  <a:pt x="2027" y="63712"/>
                </a:lnTo>
                <a:lnTo>
                  <a:pt x="1563" y="63712"/>
                </a:lnTo>
                <a:lnTo>
                  <a:pt x="1428" y="63732"/>
                </a:lnTo>
                <a:lnTo>
                  <a:pt x="1293" y="63790"/>
                </a:lnTo>
                <a:lnTo>
                  <a:pt x="1177" y="63886"/>
                </a:lnTo>
                <a:lnTo>
                  <a:pt x="1081" y="63983"/>
                </a:lnTo>
                <a:lnTo>
                  <a:pt x="1023" y="64118"/>
                </a:lnTo>
                <a:lnTo>
                  <a:pt x="984" y="64253"/>
                </a:lnTo>
                <a:lnTo>
                  <a:pt x="965" y="64388"/>
                </a:lnTo>
                <a:lnTo>
                  <a:pt x="1004" y="64523"/>
                </a:lnTo>
                <a:lnTo>
                  <a:pt x="1042" y="64658"/>
                </a:lnTo>
                <a:lnTo>
                  <a:pt x="1139" y="64774"/>
                </a:lnTo>
                <a:lnTo>
                  <a:pt x="1235" y="64870"/>
                </a:lnTo>
                <a:lnTo>
                  <a:pt x="1351" y="64948"/>
                </a:lnTo>
                <a:lnTo>
                  <a:pt x="1486" y="64986"/>
                </a:lnTo>
                <a:lnTo>
                  <a:pt x="1621" y="65005"/>
                </a:lnTo>
                <a:lnTo>
                  <a:pt x="2007" y="65005"/>
                </a:lnTo>
                <a:lnTo>
                  <a:pt x="1698" y="77918"/>
                </a:lnTo>
                <a:lnTo>
                  <a:pt x="1486" y="77918"/>
                </a:lnTo>
                <a:lnTo>
                  <a:pt x="1197" y="77898"/>
                </a:lnTo>
                <a:lnTo>
                  <a:pt x="1042" y="77918"/>
                </a:lnTo>
                <a:lnTo>
                  <a:pt x="907" y="77956"/>
                </a:lnTo>
                <a:lnTo>
                  <a:pt x="772" y="78014"/>
                </a:lnTo>
                <a:lnTo>
                  <a:pt x="656" y="78111"/>
                </a:lnTo>
                <a:lnTo>
                  <a:pt x="560" y="78246"/>
                </a:lnTo>
                <a:lnTo>
                  <a:pt x="502" y="78381"/>
                </a:lnTo>
                <a:lnTo>
                  <a:pt x="483" y="78535"/>
                </a:lnTo>
                <a:lnTo>
                  <a:pt x="502" y="78671"/>
                </a:lnTo>
                <a:lnTo>
                  <a:pt x="540" y="78825"/>
                </a:lnTo>
                <a:lnTo>
                  <a:pt x="618" y="78941"/>
                </a:lnTo>
                <a:lnTo>
                  <a:pt x="714" y="79057"/>
                </a:lnTo>
                <a:lnTo>
                  <a:pt x="849" y="79134"/>
                </a:lnTo>
                <a:lnTo>
                  <a:pt x="984" y="79192"/>
                </a:lnTo>
                <a:lnTo>
                  <a:pt x="1139" y="79211"/>
                </a:lnTo>
                <a:lnTo>
                  <a:pt x="1679" y="79211"/>
                </a:lnTo>
                <a:lnTo>
                  <a:pt x="1370" y="92258"/>
                </a:lnTo>
                <a:lnTo>
                  <a:pt x="309" y="92258"/>
                </a:lnTo>
                <a:lnTo>
                  <a:pt x="232" y="92278"/>
                </a:lnTo>
                <a:lnTo>
                  <a:pt x="154" y="92297"/>
                </a:lnTo>
                <a:lnTo>
                  <a:pt x="97" y="92355"/>
                </a:lnTo>
                <a:lnTo>
                  <a:pt x="58" y="92413"/>
                </a:lnTo>
                <a:lnTo>
                  <a:pt x="19" y="92490"/>
                </a:lnTo>
                <a:lnTo>
                  <a:pt x="0" y="92567"/>
                </a:lnTo>
                <a:lnTo>
                  <a:pt x="0" y="92702"/>
                </a:lnTo>
                <a:lnTo>
                  <a:pt x="0" y="92857"/>
                </a:lnTo>
                <a:lnTo>
                  <a:pt x="19" y="92934"/>
                </a:lnTo>
                <a:lnTo>
                  <a:pt x="58" y="92992"/>
                </a:lnTo>
                <a:lnTo>
                  <a:pt x="116" y="93050"/>
                </a:lnTo>
                <a:lnTo>
                  <a:pt x="174" y="93108"/>
                </a:lnTo>
                <a:lnTo>
                  <a:pt x="251" y="93127"/>
                </a:lnTo>
                <a:lnTo>
                  <a:pt x="328" y="93146"/>
                </a:lnTo>
                <a:lnTo>
                  <a:pt x="18220" y="93146"/>
                </a:lnTo>
                <a:lnTo>
                  <a:pt x="18297" y="93127"/>
                </a:lnTo>
                <a:lnTo>
                  <a:pt x="18355" y="93088"/>
                </a:lnTo>
                <a:lnTo>
                  <a:pt x="18413" y="93050"/>
                </a:lnTo>
                <a:lnTo>
                  <a:pt x="18471" y="92972"/>
                </a:lnTo>
                <a:lnTo>
                  <a:pt x="18490" y="92915"/>
                </a:lnTo>
                <a:lnTo>
                  <a:pt x="18510" y="92837"/>
                </a:lnTo>
                <a:lnTo>
                  <a:pt x="18510" y="92683"/>
                </a:lnTo>
                <a:lnTo>
                  <a:pt x="18510" y="92529"/>
                </a:lnTo>
                <a:lnTo>
                  <a:pt x="18490" y="92451"/>
                </a:lnTo>
                <a:lnTo>
                  <a:pt x="18452" y="92393"/>
                </a:lnTo>
                <a:lnTo>
                  <a:pt x="18394" y="92336"/>
                </a:lnTo>
                <a:lnTo>
                  <a:pt x="18336" y="92297"/>
                </a:lnTo>
                <a:lnTo>
                  <a:pt x="18259" y="92258"/>
                </a:lnTo>
                <a:lnTo>
                  <a:pt x="17351" y="92258"/>
                </a:lnTo>
                <a:lnTo>
                  <a:pt x="17062" y="79211"/>
                </a:lnTo>
                <a:lnTo>
                  <a:pt x="17815" y="79211"/>
                </a:lnTo>
                <a:lnTo>
                  <a:pt x="17969" y="79172"/>
                </a:lnTo>
                <a:lnTo>
                  <a:pt x="18104" y="79095"/>
                </a:lnTo>
                <a:lnTo>
                  <a:pt x="18220" y="78999"/>
                </a:lnTo>
                <a:lnTo>
                  <a:pt x="18297" y="78883"/>
                </a:lnTo>
                <a:lnTo>
                  <a:pt x="18355" y="78748"/>
                </a:lnTo>
                <a:lnTo>
                  <a:pt x="18394" y="78593"/>
                </a:lnTo>
                <a:lnTo>
                  <a:pt x="18374" y="78439"/>
                </a:lnTo>
                <a:lnTo>
                  <a:pt x="18336" y="78304"/>
                </a:lnTo>
                <a:lnTo>
                  <a:pt x="18259" y="78169"/>
                </a:lnTo>
                <a:lnTo>
                  <a:pt x="18143" y="78053"/>
                </a:lnTo>
                <a:lnTo>
                  <a:pt x="18027" y="77976"/>
                </a:lnTo>
                <a:lnTo>
                  <a:pt x="17892" y="77918"/>
                </a:lnTo>
                <a:lnTo>
                  <a:pt x="17737" y="77898"/>
                </a:lnTo>
                <a:lnTo>
                  <a:pt x="17737" y="77918"/>
                </a:lnTo>
                <a:lnTo>
                  <a:pt x="17023" y="77918"/>
                </a:lnTo>
                <a:lnTo>
                  <a:pt x="16734" y="65005"/>
                </a:lnTo>
                <a:lnTo>
                  <a:pt x="17178" y="65005"/>
                </a:lnTo>
                <a:lnTo>
                  <a:pt x="17313" y="64986"/>
                </a:lnTo>
                <a:lnTo>
                  <a:pt x="17448" y="64928"/>
                </a:lnTo>
                <a:lnTo>
                  <a:pt x="17564" y="64832"/>
                </a:lnTo>
                <a:lnTo>
                  <a:pt x="17641" y="64735"/>
                </a:lnTo>
                <a:lnTo>
                  <a:pt x="17718" y="64600"/>
                </a:lnTo>
                <a:lnTo>
                  <a:pt x="17757" y="64465"/>
                </a:lnTo>
                <a:lnTo>
                  <a:pt x="17757" y="64330"/>
                </a:lnTo>
                <a:lnTo>
                  <a:pt x="17737" y="64176"/>
                </a:lnTo>
                <a:lnTo>
                  <a:pt x="17680" y="64060"/>
                </a:lnTo>
                <a:lnTo>
                  <a:pt x="17602" y="63944"/>
                </a:lnTo>
                <a:lnTo>
                  <a:pt x="17506" y="63847"/>
                </a:lnTo>
                <a:lnTo>
                  <a:pt x="17390" y="63770"/>
                </a:lnTo>
                <a:lnTo>
                  <a:pt x="17255" y="63712"/>
                </a:lnTo>
                <a:lnTo>
                  <a:pt x="17120" y="63712"/>
                </a:lnTo>
                <a:lnTo>
                  <a:pt x="17101" y="63732"/>
                </a:lnTo>
                <a:lnTo>
                  <a:pt x="17101" y="63712"/>
                </a:lnTo>
                <a:lnTo>
                  <a:pt x="16695" y="63712"/>
                </a:lnTo>
                <a:lnTo>
                  <a:pt x="16425" y="51649"/>
                </a:lnTo>
                <a:lnTo>
                  <a:pt x="16772" y="51649"/>
                </a:lnTo>
                <a:lnTo>
                  <a:pt x="16888" y="51630"/>
                </a:lnTo>
                <a:lnTo>
                  <a:pt x="17023" y="51572"/>
                </a:lnTo>
                <a:lnTo>
                  <a:pt x="17139" y="51514"/>
                </a:lnTo>
                <a:lnTo>
                  <a:pt x="17236" y="51418"/>
                </a:lnTo>
                <a:lnTo>
                  <a:pt x="17313" y="51302"/>
                </a:lnTo>
                <a:lnTo>
                  <a:pt x="17371" y="51186"/>
                </a:lnTo>
                <a:lnTo>
                  <a:pt x="17390" y="51051"/>
                </a:lnTo>
                <a:lnTo>
                  <a:pt x="17390" y="50916"/>
                </a:lnTo>
                <a:lnTo>
                  <a:pt x="17371" y="50781"/>
                </a:lnTo>
                <a:lnTo>
                  <a:pt x="17313" y="50665"/>
                </a:lnTo>
                <a:lnTo>
                  <a:pt x="17216" y="50549"/>
                </a:lnTo>
                <a:lnTo>
                  <a:pt x="17120" y="50453"/>
                </a:lnTo>
                <a:lnTo>
                  <a:pt x="17004" y="50395"/>
                </a:lnTo>
                <a:lnTo>
                  <a:pt x="16888" y="50356"/>
                </a:lnTo>
                <a:lnTo>
                  <a:pt x="16753" y="50337"/>
                </a:lnTo>
                <a:lnTo>
                  <a:pt x="16734" y="50356"/>
                </a:lnTo>
                <a:lnTo>
                  <a:pt x="16734" y="50337"/>
                </a:lnTo>
                <a:lnTo>
                  <a:pt x="16406" y="50337"/>
                </a:lnTo>
                <a:lnTo>
                  <a:pt x="16136" y="39219"/>
                </a:lnTo>
                <a:lnTo>
                  <a:pt x="16522" y="39219"/>
                </a:lnTo>
                <a:lnTo>
                  <a:pt x="16637" y="39181"/>
                </a:lnTo>
                <a:lnTo>
                  <a:pt x="16772" y="39123"/>
                </a:lnTo>
                <a:lnTo>
                  <a:pt x="16869" y="39046"/>
                </a:lnTo>
                <a:lnTo>
                  <a:pt x="16965" y="38949"/>
                </a:lnTo>
                <a:lnTo>
                  <a:pt x="17023" y="38833"/>
                </a:lnTo>
                <a:lnTo>
                  <a:pt x="17062" y="38718"/>
                </a:lnTo>
                <a:lnTo>
                  <a:pt x="17081" y="38583"/>
                </a:lnTo>
                <a:lnTo>
                  <a:pt x="17081" y="38447"/>
                </a:lnTo>
                <a:lnTo>
                  <a:pt x="17043" y="38332"/>
                </a:lnTo>
                <a:lnTo>
                  <a:pt x="16985" y="38216"/>
                </a:lnTo>
                <a:lnTo>
                  <a:pt x="16908" y="38119"/>
                </a:lnTo>
                <a:lnTo>
                  <a:pt x="16792" y="38023"/>
                </a:lnTo>
                <a:lnTo>
                  <a:pt x="16695" y="37965"/>
                </a:lnTo>
                <a:lnTo>
                  <a:pt x="16560" y="37926"/>
                </a:lnTo>
                <a:lnTo>
                  <a:pt x="16425" y="37907"/>
                </a:lnTo>
                <a:lnTo>
                  <a:pt x="16425" y="37926"/>
                </a:lnTo>
                <a:lnTo>
                  <a:pt x="16116" y="37926"/>
                </a:lnTo>
                <a:lnTo>
                  <a:pt x="15885" y="27948"/>
                </a:lnTo>
                <a:lnTo>
                  <a:pt x="16193" y="27948"/>
                </a:lnTo>
                <a:lnTo>
                  <a:pt x="16329" y="27928"/>
                </a:lnTo>
                <a:lnTo>
                  <a:pt x="16444" y="27890"/>
                </a:lnTo>
                <a:lnTo>
                  <a:pt x="16560" y="27813"/>
                </a:lnTo>
                <a:lnTo>
                  <a:pt x="16657" y="27735"/>
                </a:lnTo>
                <a:lnTo>
                  <a:pt x="16734" y="27639"/>
                </a:lnTo>
                <a:lnTo>
                  <a:pt x="16792" y="27523"/>
                </a:lnTo>
                <a:lnTo>
                  <a:pt x="16830" y="27407"/>
                </a:lnTo>
                <a:lnTo>
                  <a:pt x="16830" y="27272"/>
                </a:lnTo>
                <a:lnTo>
                  <a:pt x="16830" y="27156"/>
                </a:lnTo>
                <a:lnTo>
                  <a:pt x="16772" y="27021"/>
                </a:lnTo>
                <a:lnTo>
                  <a:pt x="16715" y="26925"/>
                </a:lnTo>
                <a:lnTo>
                  <a:pt x="16637" y="26828"/>
                </a:lnTo>
                <a:lnTo>
                  <a:pt x="16541" y="26732"/>
                </a:lnTo>
                <a:lnTo>
                  <a:pt x="16425" y="26674"/>
                </a:lnTo>
                <a:lnTo>
                  <a:pt x="16309" y="26635"/>
                </a:lnTo>
                <a:lnTo>
                  <a:pt x="15846" y="26635"/>
                </a:lnTo>
                <a:lnTo>
                  <a:pt x="15653" y="17911"/>
                </a:lnTo>
                <a:lnTo>
                  <a:pt x="16000" y="17911"/>
                </a:lnTo>
                <a:lnTo>
                  <a:pt x="16116" y="17873"/>
                </a:lnTo>
                <a:lnTo>
                  <a:pt x="16232" y="17834"/>
                </a:lnTo>
                <a:lnTo>
                  <a:pt x="16329" y="17757"/>
                </a:lnTo>
                <a:lnTo>
                  <a:pt x="16406" y="17660"/>
                </a:lnTo>
                <a:lnTo>
                  <a:pt x="16483" y="17564"/>
                </a:lnTo>
                <a:lnTo>
                  <a:pt x="16522" y="17448"/>
                </a:lnTo>
                <a:lnTo>
                  <a:pt x="16541" y="17332"/>
                </a:lnTo>
                <a:lnTo>
                  <a:pt x="16541" y="17216"/>
                </a:lnTo>
                <a:lnTo>
                  <a:pt x="16522" y="17081"/>
                </a:lnTo>
                <a:lnTo>
                  <a:pt x="16483" y="16966"/>
                </a:lnTo>
                <a:lnTo>
                  <a:pt x="16425" y="16869"/>
                </a:lnTo>
                <a:lnTo>
                  <a:pt x="16329" y="16772"/>
                </a:lnTo>
                <a:lnTo>
                  <a:pt x="16232" y="16715"/>
                </a:lnTo>
                <a:lnTo>
                  <a:pt x="16136" y="16657"/>
                </a:lnTo>
                <a:lnTo>
                  <a:pt x="16020" y="16618"/>
                </a:lnTo>
                <a:lnTo>
                  <a:pt x="15904" y="16599"/>
                </a:lnTo>
                <a:lnTo>
                  <a:pt x="15904" y="16618"/>
                </a:lnTo>
                <a:lnTo>
                  <a:pt x="15634" y="16618"/>
                </a:lnTo>
                <a:lnTo>
                  <a:pt x="15499" y="11002"/>
                </a:lnTo>
                <a:lnTo>
                  <a:pt x="15923" y="10982"/>
                </a:lnTo>
                <a:lnTo>
                  <a:pt x="15981" y="10944"/>
                </a:lnTo>
                <a:lnTo>
                  <a:pt x="16039" y="10905"/>
                </a:lnTo>
                <a:lnTo>
                  <a:pt x="16078" y="10866"/>
                </a:lnTo>
                <a:lnTo>
                  <a:pt x="16097" y="10809"/>
                </a:lnTo>
                <a:lnTo>
                  <a:pt x="16136" y="10673"/>
                </a:lnTo>
                <a:lnTo>
                  <a:pt x="16136" y="10558"/>
                </a:lnTo>
                <a:lnTo>
                  <a:pt x="16136" y="10094"/>
                </a:lnTo>
                <a:lnTo>
                  <a:pt x="16136" y="9612"/>
                </a:lnTo>
                <a:lnTo>
                  <a:pt x="16136" y="9554"/>
                </a:lnTo>
                <a:lnTo>
                  <a:pt x="16097" y="9496"/>
                </a:lnTo>
                <a:lnTo>
                  <a:pt x="16078" y="9438"/>
                </a:lnTo>
                <a:lnTo>
                  <a:pt x="16020" y="9380"/>
                </a:lnTo>
                <a:lnTo>
                  <a:pt x="15923" y="9322"/>
                </a:lnTo>
                <a:lnTo>
                  <a:pt x="15865" y="9303"/>
                </a:lnTo>
                <a:lnTo>
                  <a:pt x="15807" y="9303"/>
                </a:lnTo>
                <a:lnTo>
                  <a:pt x="15788" y="9322"/>
                </a:lnTo>
                <a:lnTo>
                  <a:pt x="15788" y="9303"/>
                </a:lnTo>
                <a:lnTo>
                  <a:pt x="14707" y="9303"/>
                </a:lnTo>
                <a:lnTo>
                  <a:pt x="14784" y="9245"/>
                </a:lnTo>
                <a:lnTo>
                  <a:pt x="14823" y="9187"/>
                </a:lnTo>
                <a:lnTo>
                  <a:pt x="14862" y="9129"/>
                </a:lnTo>
                <a:lnTo>
                  <a:pt x="14881" y="9052"/>
                </a:lnTo>
                <a:lnTo>
                  <a:pt x="14881" y="8589"/>
                </a:lnTo>
                <a:lnTo>
                  <a:pt x="14881" y="8126"/>
                </a:lnTo>
                <a:lnTo>
                  <a:pt x="14881" y="8029"/>
                </a:lnTo>
                <a:lnTo>
                  <a:pt x="14881" y="7894"/>
                </a:lnTo>
                <a:lnTo>
                  <a:pt x="14823" y="7798"/>
                </a:lnTo>
                <a:lnTo>
                  <a:pt x="14727" y="7701"/>
                </a:lnTo>
                <a:lnTo>
                  <a:pt x="14611" y="7662"/>
                </a:lnTo>
                <a:lnTo>
                  <a:pt x="14495" y="7643"/>
                </a:lnTo>
                <a:lnTo>
                  <a:pt x="12391" y="7643"/>
                </a:lnTo>
                <a:lnTo>
                  <a:pt x="9593" y="3204"/>
                </a:lnTo>
                <a:lnTo>
                  <a:pt x="938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12" name="Google Shape;4012;p15"/>
          <p:cNvSpPr/>
          <p:nvPr/>
        </p:nvSpPr>
        <p:spPr>
          <a:xfrm>
            <a:off x="8407800" y="2006200"/>
            <a:ext cx="462750" cy="2328675"/>
          </a:xfrm>
          <a:custGeom>
            <a:avLst/>
            <a:gdLst/>
            <a:ahLst/>
            <a:cxnLst/>
            <a:rect l="l" t="t" r="r" b="b"/>
            <a:pathLst>
              <a:path w="18510" h="93147" extrusionOk="0">
                <a:moveTo>
                  <a:pt x="5636" y="11002"/>
                </a:moveTo>
                <a:lnTo>
                  <a:pt x="10249" y="11021"/>
                </a:lnTo>
                <a:lnTo>
                  <a:pt x="13047" y="11002"/>
                </a:lnTo>
                <a:lnTo>
                  <a:pt x="13047" y="11002"/>
                </a:lnTo>
                <a:lnTo>
                  <a:pt x="12372" y="11445"/>
                </a:lnTo>
                <a:lnTo>
                  <a:pt x="12410" y="11503"/>
                </a:lnTo>
                <a:lnTo>
                  <a:pt x="9342" y="13472"/>
                </a:lnTo>
                <a:lnTo>
                  <a:pt x="6293" y="11504"/>
                </a:lnTo>
                <a:lnTo>
                  <a:pt x="6293" y="11504"/>
                </a:lnTo>
                <a:lnTo>
                  <a:pt x="6331" y="11445"/>
                </a:lnTo>
                <a:lnTo>
                  <a:pt x="5636" y="11002"/>
                </a:lnTo>
                <a:close/>
                <a:moveTo>
                  <a:pt x="5346" y="11561"/>
                </a:moveTo>
                <a:lnTo>
                  <a:pt x="5983" y="11967"/>
                </a:lnTo>
                <a:lnTo>
                  <a:pt x="6023" y="11909"/>
                </a:lnTo>
                <a:lnTo>
                  <a:pt x="8898" y="13762"/>
                </a:lnTo>
                <a:lnTo>
                  <a:pt x="5964" y="15653"/>
                </a:lnTo>
                <a:lnTo>
                  <a:pt x="6099" y="15865"/>
                </a:lnTo>
                <a:lnTo>
                  <a:pt x="5925" y="15595"/>
                </a:lnTo>
                <a:lnTo>
                  <a:pt x="5250" y="16039"/>
                </a:lnTo>
                <a:lnTo>
                  <a:pt x="5346" y="11561"/>
                </a:lnTo>
                <a:close/>
                <a:moveTo>
                  <a:pt x="13376" y="11542"/>
                </a:moveTo>
                <a:lnTo>
                  <a:pt x="13472" y="16078"/>
                </a:lnTo>
                <a:lnTo>
                  <a:pt x="12758" y="15595"/>
                </a:lnTo>
                <a:lnTo>
                  <a:pt x="12719" y="15653"/>
                </a:lnTo>
                <a:lnTo>
                  <a:pt x="9805" y="13762"/>
                </a:lnTo>
                <a:lnTo>
                  <a:pt x="12661" y="11909"/>
                </a:lnTo>
                <a:lnTo>
                  <a:pt x="12700" y="11967"/>
                </a:lnTo>
                <a:lnTo>
                  <a:pt x="13376" y="11542"/>
                </a:lnTo>
                <a:close/>
                <a:moveTo>
                  <a:pt x="9342" y="14070"/>
                </a:moveTo>
                <a:lnTo>
                  <a:pt x="12449" y="16078"/>
                </a:lnTo>
                <a:lnTo>
                  <a:pt x="12410" y="16136"/>
                </a:lnTo>
                <a:lnTo>
                  <a:pt x="13163" y="16599"/>
                </a:lnTo>
                <a:lnTo>
                  <a:pt x="5539" y="16599"/>
                </a:lnTo>
                <a:lnTo>
                  <a:pt x="6273" y="16136"/>
                </a:lnTo>
                <a:lnTo>
                  <a:pt x="6235" y="16077"/>
                </a:lnTo>
                <a:lnTo>
                  <a:pt x="6235" y="16077"/>
                </a:lnTo>
                <a:lnTo>
                  <a:pt x="9342" y="14070"/>
                </a:lnTo>
                <a:close/>
                <a:moveTo>
                  <a:pt x="5346" y="17911"/>
                </a:moveTo>
                <a:lnTo>
                  <a:pt x="10384" y="17931"/>
                </a:lnTo>
                <a:lnTo>
                  <a:pt x="13337" y="17931"/>
                </a:lnTo>
                <a:lnTo>
                  <a:pt x="12777" y="18452"/>
                </a:lnTo>
                <a:lnTo>
                  <a:pt x="12835" y="18510"/>
                </a:lnTo>
                <a:lnTo>
                  <a:pt x="9342" y="21849"/>
                </a:lnTo>
                <a:lnTo>
                  <a:pt x="5867" y="18510"/>
                </a:lnTo>
                <a:lnTo>
                  <a:pt x="5694" y="18683"/>
                </a:lnTo>
                <a:lnTo>
                  <a:pt x="5694" y="18683"/>
                </a:lnTo>
                <a:lnTo>
                  <a:pt x="5906" y="18452"/>
                </a:lnTo>
                <a:lnTo>
                  <a:pt x="5346" y="17911"/>
                </a:lnTo>
                <a:close/>
                <a:moveTo>
                  <a:pt x="5192" y="18645"/>
                </a:moveTo>
                <a:lnTo>
                  <a:pt x="5462" y="18915"/>
                </a:lnTo>
                <a:lnTo>
                  <a:pt x="5520" y="18857"/>
                </a:lnTo>
                <a:lnTo>
                  <a:pt x="8994" y="22196"/>
                </a:lnTo>
                <a:lnTo>
                  <a:pt x="5578" y="25458"/>
                </a:lnTo>
                <a:lnTo>
                  <a:pt x="5682" y="25568"/>
                </a:lnTo>
                <a:lnTo>
                  <a:pt x="5520" y="25419"/>
                </a:lnTo>
                <a:lnTo>
                  <a:pt x="5018" y="25902"/>
                </a:lnTo>
                <a:lnTo>
                  <a:pt x="5192" y="18645"/>
                </a:lnTo>
                <a:close/>
                <a:moveTo>
                  <a:pt x="13530" y="18606"/>
                </a:moveTo>
                <a:lnTo>
                  <a:pt x="13704" y="25940"/>
                </a:lnTo>
                <a:lnTo>
                  <a:pt x="13163" y="25419"/>
                </a:lnTo>
                <a:lnTo>
                  <a:pt x="13105" y="25458"/>
                </a:lnTo>
                <a:lnTo>
                  <a:pt x="9708" y="22196"/>
                </a:lnTo>
                <a:lnTo>
                  <a:pt x="13163" y="18876"/>
                </a:lnTo>
                <a:lnTo>
                  <a:pt x="13221" y="18915"/>
                </a:lnTo>
                <a:lnTo>
                  <a:pt x="13530" y="18606"/>
                </a:lnTo>
                <a:close/>
                <a:moveTo>
                  <a:pt x="9342" y="22524"/>
                </a:moveTo>
                <a:lnTo>
                  <a:pt x="12777" y="25805"/>
                </a:lnTo>
                <a:lnTo>
                  <a:pt x="12719" y="25863"/>
                </a:lnTo>
                <a:lnTo>
                  <a:pt x="13530" y="26635"/>
                </a:lnTo>
                <a:lnTo>
                  <a:pt x="8377" y="26616"/>
                </a:lnTo>
                <a:lnTo>
                  <a:pt x="5173" y="26635"/>
                </a:lnTo>
                <a:lnTo>
                  <a:pt x="5964" y="25863"/>
                </a:lnTo>
                <a:lnTo>
                  <a:pt x="5927" y="25823"/>
                </a:lnTo>
                <a:lnTo>
                  <a:pt x="9342" y="22524"/>
                </a:lnTo>
                <a:close/>
                <a:moveTo>
                  <a:pt x="13588" y="27948"/>
                </a:moveTo>
                <a:lnTo>
                  <a:pt x="12893" y="28681"/>
                </a:lnTo>
                <a:lnTo>
                  <a:pt x="12951" y="28720"/>
                </a:lnTo>
                <a:lnTo>
                  <a:pt x="9342" y="32464"/>
                </a:lnTo>
                <a:lnTo>
                  <a:pt x="5752" y="28720"/>
                </a:lnTo>
                <a:lnTo>
                  <a:pt x="5385" y="29067"/>
                </a:lnTo>
                <a:lnTo>
                  <a:pt x="9014" y="32831"/>
                </a:lnTo>
                <a:lnTo>
                  <a:pt x="5221" y="36758"/>
                </a:lnTo>
                <a:lnTo>
                  <a:pt x="5221" y="36758"/>
                </a:lnTo>
                <a:lnTo>
                  <a:pt x="5173" y="36710"/>
                </a:lnTo>
                <a:lnTo>
                  <a:pt x="4767" y="37116"/>
                </a:lnTo>
                <a:lnTo>
                  <a:pt x="4960" y="28720"/>
                </a:lnTo>
                <a:lnTo>
                  <a:pt x="5346" y="29106"/>
                </a:lnTo>
                <a:lnTo>
                  <a:pt x="5559" y="28893"/>
                </a:lnTo>
                <a:lnTo>
                  <a:pt x="5790" y="28681"/>
                </a:lnTo>
                <a:lnTo>
                  <a:pt x="5095" y="27948"/>
                </a:lnTo>
                <a:lnTo>
                  <a:pt x="10345" y="27967"/>
                </a:lnTo>
                <a:lnTo>
                  <a:pt x="13588" y="27948"/>
                </a:lnTo>
                <a:close/>
                <a:moveTo>
                  <a:pt x="13762" y="28681"/>
                </a:moveTo>
                <a:lnTo>
                  <a:pt x="13955" y="37174"/>
                </a:lnTo>
                <a:lnTo>
                  <a:pt x="13955" y="37174"/>
                </a:lnTo>
                <a:lnTo>
                  <a:pt x="13530" y="36710"/>
                </a:lnTo>
                <a:lnTo>
                  <a:pt x="13472" y="36749"/>
                </a:lnTo>
                <a:lnTo>
                  <a:pt x="9689" y="32831"/>
                </a:lnTo>
                <a:lnTo>
                  <a:pt x="13298" y="29067"/>
                </a:lnTo>
                <a:lnTo>
                  <a:pt x="13356" y="29106"/>
                </a:lnTo>
                <a:lnTo>
                  <a:pt x="13762" y="28681"/>
                </a:lnTo>
                <a:close/>
                <a:moveTo>
                  <a:pt x="9342" y="33178"/>
                </a:moveTo>
                <a:lnTo>
                  <a:pt x="13125" y="37096"/>
                </a:lnTo>
                <a:lnTo>
                  <a:pt x="13067" y="37154"/>
                </a:lnTo>
                <a:lnTo>
                  <a:pt x="13800" y="37907"/>
                </a:lnTo>
                <a:lnTo>
                  <a:pt x="4883" y="37907"/>
                </a:lnTo>
                <a:lnTo>
                  <a:pt x="5617" y="37154"/>
                </a:lnTo>
                <a:lnTo>
                  <a:pt x="5395" y="36932"/>
                </a:lnTo>
                <a:lnTo>
                  <a:pt x="5578" y="37096"/>
                </a:lnTo>
                <a:lnTo>
                  <a:pt x="9342" y="33178"/>
                </a:lnTo>
                <a:close/>
                <a:moveTo>
                  <a:pt x="4806" y="39219"/>
                </a:moveTo>
                <a:lnTo>
                  <a:pt x="10345" y="39239"/>
                </a:lnTo>
                <a:lnTo>
                  <a:pt x="13858" y="39219"/>
                </a:lnTo>
                <a:lnTo>
                  <a:pt x="13858" y="39219"/>
                </a:lnTo>
                <a:lnTo>
                  <a:pt x="13125" y="40049"/>
                </a:lnTo>
                <a:lnTo>
                  <a:pt x="13182" y="40088"/>
                </a:lnTo>
                <a:lnTo>
                  <a:pt x="9342" y="44296"/>
                </a:lnTo>
                <a:lnTo>
                  <a:pt x="5520" y="40088"/>
                </a:lnTo>
                <a:lnTo>
                  <a:pt x="5373" y="40219"/>
                </a:lnTo>
                <a:lnTo>
                  <a:pt x="5373" y="40219"/>
                </a:lnTo>
                <a:lnTo>
                  <a:pt x="5559" y="40049"/>
                </a:lnTo>
                <a:lnTo>
                  <a:pt x="4806" y="39219"/>
                </a:lnTo>
                <a:close/>
                <a:moveTo>
                  <a:pt x="4709" y="40030"/>
                </a:moveTo>
                <a:lnTo>
                  <a:pt x="5095" y="40474"/>
                </a:lnTo>
                <a:lnTo>
                  <a:pt x="5156" y="40419"/>
                </a:lnTo>
                <a:lnTo>
                  <a:pt x="5156" y="40419"/>
                </a:lnTo>
                <a:lnTo>
                  <a:pt x="9014" y="44662"/>
                </a:lnTo>
                <a:lnTo>
                  <a:pt x="4999" y="49063"/>
                </a:lnTo>
                <a:lnTo>
                  <a:pt x="5173" y="49237"/>
                </a:lnTo>
                <a:lnTo>
                  <a:pt x="5173" y="49237"/>
                </a:lnTo>
                <a:lnTo>
                  <a:pt x="4941" y="49024"/>
                </a:lnTo>
                <a:lnTo>
                  <a:pt x="4478" y="49526"/>
                </a:lnTo>
                <a:lnTo>
                  <a:pt x="4709" y="40030"/>
                </a:lnTo>
                <a:close/>
                <a:moveTo>
                  <a:pt x="14032" y="39972"/>
                </a:moveTo>
                <a:lnTo>
                  <a:pt x="14244" y="49565"/>
                </a:lnTo>
                <a:lnTo>
                  <a:pt x="14244" y="49565"/>
                </a:lnTo>
                <a:lnTo>
                  <a:pt x="13742" y="49024"/>
                </a:lnTo>
                <a:lnTo>
                  <a:pt x="13704" y="49063"/>
                </a:lnTo>
                <a:lnTo>
                  <a:pt x="9689" y="44662"/>
                </a:lnTo>
                <a:lnTo>
                  <a:pt x="13530" y="40416"/>
                </a:lnTo>
                <a:lnTo>
                  <a:pt x="13588" y="40474"/>
                </a:lnTo>
                <a:lnTo>
                  <a:pt x="14032" y="39972"/>
                </a:lnTo>
                <a:close/>
                <a:moveTo>
                  <a:pt x="9342" y="45010"/>
                </a:moveTo>
                <a:lnTo>
                  <a:pt x="13337" y="49391"/>
                </a:lnTo>
                <a:lnTo>
                  <a:pt x="13279" y="49449"/>
                </a:lnTo>
                <a:lnTo>
                  <a:pt x="14109" y="50337"/>
                </a:lnTo>
                <a:lnTo>
                  <a:pt x="8415" y="50317"/>
                </a:lnTo>
                <a:lnTo>
                  <a:pt x="4594" y="50337"/>
                </a:lnTo>
                <a:lnTo>
                  <a:pt x="4594" y="50337"/>
                </a:lnTo>
                <a:lnTo>
                  <a:pt x="5404" y="49449"/>
                </a:lnTo>
                <a:lnTo>
                  <a:pt x="5354" y="49402"/>
                </a:lnTo>
                <a:lnTo>
                  <a:pt x="5354" y="49402"/>
                </a:lnTo>
                <a:lnTo>
                  <a:pt x="9342" y="45010"/>
                </a:lnTo>
                <a:close/>
                <a:moveTo>
                  <a:pt x="14167" y="51649"/>
                </a:moveTo>
                <a:lnTo>
                  <a:pt x="13511" y="52383"/>
                </a:lnTo>
                <a:lnTo>
                  <a:pt x="13549" y="52441"/>
                </a:lnTo>
                <a:lnTo>
                  <a:pt x="9342" y="57169"/>
                </a:lnTo>
                <a:lnTo>
                  <a:pt x="5134" y="52421"/>
                </a:lnTo>
                <a:lnTo>
                  <a:pt x="4987" y="52553"/>
                </a:lnTo>
                <a:lnTo>
                  <a:pt x="4987" y="52553"/>
                </a:lnTo>
                <a:lnTo>
                  <a:pt x="5173" y="52383"/>
                </a:lnTo>
                <a:lnTo>
                  <a:pt x="4536" y="51649"/>
                </a:lnTo>
                <a:lnTo>
                  <a:pt x="10384" y="51669"/>
                </a:lnTo>
                <a:lnTo>
                  <a:pt x="14167" y="51649"/>
                </a:lnTo>
                <a:close/>
                <a:moveTo>
                  <a:pt x="4420" y="52479"/>
                </a:moveTo>
                <a:lnTo>
                  <a:pt x="4709" y="52807"/>
                </a:lnTo>
                <a:lnTo>
                  <a:pt x="4770" y="52752"/>
                </a:lnTo>
                <a:lnTo>
                  <a:pt x="4770" y="52752"/>
                </a:lnTo>
                <a:lnTo>
                  <a:pt x="9014" y="57536"/>
                </a:lnTo>
                <a:lnTo>
                  <a:pt x="4690" y="62400"/>
                </a:lnTo>
                <a:lnTo>
                  <a:pt x="4737" y="62442"/>
                </a:lnTo>
                <a:lnTo>
                  <a:pt x="4737" y="62442"/>
                </a:lnTo>
                <a:lnTo>
                  <a:pt x="4632" y="62361"/>
                </a:lnTo>
                <a:lnTo>
                  <a:pt x="4188" y="62863"/>
                </a:lnTo>
                <a:lnTo>
                  <a:pt x="4420" y="52479"/>
                </a:lnTo>
                <a:close/>
                <a:moveTo>
                  <a:pt x="14321" y="52421"/>
                </a:moveTo>
                <a:lnTo>
                  <a:pt x="14553" y="62921"/>
                </a:lnTo>
                <a:lnTo>
                  <a:pt x="14051" y="62361"/>
                </a:lnTo>
                <a:lnTo>
                  <a:pt x="13993" y="62400"/>
                </a:lnTo>
                <a:lnTo>
                  <a:pt x="9670" y="57536"/>
                </a:lnTo>
                <a:lnTo>
                  <a:pt x="13935" y="52749"/>
                </a:lnTo>
                <a:lnTo>
                  <a:pt x="13974" y="52807"/>
                </a:lnTo>
                <a:lnTo>
                  <a:pt x="14321" y="52421"/>
                </a:lnTo>
                <a:close/>
                <a:moveTo>
                  <a:pt x="9342" y="57903"/>
                </a:moveTo>
                <a:lnTo>
                  <a:pt x="13626" y="62728"/>
                </a:lnTo>
                <a:lnTo>
                  <a:pt x="13588" y="62767"/>
                </a:lnTo>
                <a:lnTo>
                  <a:pt x="14418" y="63712"/>
                </a:lnTo>
                <a:lnTo>
                  <a:pt x="14418" y="63712"/>
                </a:lnTo>
                <a:lnTo>
                  <a:pt x="8377" y="63693"/>
                </a:lnTo>
                <a:lnTo>
                  <a:pt x="4285" y="63693"/>
                </a:lnTo>
                <a:lnTo>
                  <a:pt x="5115" y="62767"/>
                </a:lnTo>
                <a:lnTo>
                  <a:pt x="5064" y="62720"/>
                </a:lnTo>
                <a:lnTo>
                  <a:pt x="5064" y="62720"/>
                </a:lnTo>
                <a:lnTo>
                  <a:pt x="9342" y="57903"/>
                </a:lnTo>
                <a:close/>
                <a:moveTo>
                  <a:pt x="14611" y="65797"/>
                </a:moveTo>
                <a:lnTo>
                  <a:pt x="14881" y="77126"/>
                </a:lnTo>
                <a:lnTo>
                  <a:pt x="14283" y="76451"/>
                </a:lnTo>
                <a:lnTo>
                  <a:pt x="14244" y="76490"/>
                </a:lnTo>
                <a:lnTo>
                  <a:pt x="9670" y="71317"/>
                </a:lnTo>
                <a:lnTo>
                  <a:pt x="14148" y="66241"/>
                </a:lnTo>
                <a:lnTo>
                  <a:pt x="14186" y="66279"/>
                </a:lnTo>
                <a:lnTo>
                  <a:pt x="14611" y="65797"/>
                </a:lnTo>
                <a:close/>
                <a:moveTo>
                  <a:pt x="14456" y="65025"/>
                </a:moveTo>
                <a:lnTo>
                  <a:pt x="13723" y="65855"/>
                </a:lnTo>
                <a:lnTo>
                  <a:pt x="13781" y="65913"/>
                </a:lnTo>
                <a:lnTo>
                  <a:pt x="9342" y="70931"/>
                </a:lnTo>
                <a:lnTo>
                  <a:pt x="4922" y="65913"/>
                </a:lnTo>
                <a:lnTo>
                  <a:pt x="4555" y="66241"/>
                </a:lnTo>
                <a:lnTo>
                  <a:pt x="9014" y="71317"/>
                </a:lnTo>
                <a:lnTo>
                  <a:pt x="4459" y="76490"/>
                </a:lnTo>
                <a:lnTo>
                  <a:pt x="4825" y="76818"/>
                </a:lnTo>
                <a:lnTo>
                  <a:pt x="9342" y="71684"/>
                </a:lnTo>
                <a:lnTo>
                  <a:pt x="13877" y="76818"/>
                </a:lnTo>
                <a:lnTo>
                  <a:pt x="13819" y="76876"/>
                </a:lnTo>
                <a:lnTo>
                  <a:pt x="14727" y="77898"/>
                </a:lnTo>
                <a:lnTo>
                  <a:pt x="3957" y="77898"/>
                </a:lnTo>
                <a:lnTo>
                  <a:pt x="4864" y="76876"/>
                </a:lnTo>
                <a:lnTo>
                  <a:pt x="4632" y="76663"/>
                </a:lnTo>
                <a:lnTo>
                  <a:pt x="4401" y="76451"/>
                </a:lnTo>
                <a:lnTo>
                  <a:pt x="3860" y="77069"/>
                </a:lnTo>
                <a:lnTo>
                  <a:pt x="4111" y="65835"/>
                </a:lnTo>
                <a:lnTo>
                  <a:pt x="4497" y="66279"/>
                </a:lnTo>
                <a:lnTo>
                  <a:pt x="4729" y="66067"/>
                </a:lnTo>
                <a:lnTo>
                  <a:pt x="4960" y="65855"/>
                </a:lnTo>
                <a:lnTo>
                  <a:pt x="4227" y="65025"/>
                </a:lnTo>
                <a:close/>
                <a:moveTo>
                  <a:pt x="3899" y="79211"/>
                </a:moveTo>
                <a:lnTo>
                  <a:pt x="10422" y="79230"/>
                </a:lnTo>
                <a:lnTo>
                  <a:pt x="14784" y="79230"/>
                </a:lnTo>
                <a:lnTo>
                  <a:pt x="13974" y="80099"/>
                </a:lnTo>
                <a:lnTo>
                  <a:pt x="14012" y="80157"/>
                </a:lnTo>
                <a:lnTo>
                  <a:pt x="9342" y="85214"/>
                </a:lnTo>
                <a:lnTo>
                  <a:pt x="4671" y="80137"/>
                </a:lnTo>
                <a:lnTo>
                  <a:pt x="4304" y="80485"/>
                </a:lnTo>
                <a:lnTo>
                  <a:pt x="9014" y="85580"/>
                </a:lnTo>
                <a:lnTo>
                  <a:pt x="4130" y="90869"/>
                </a:lnTo>
                <a:lnTo>
                  <a:pt x="4130" y="90869"/>
                </a:lnTo>
                <a:lnTo>
                  <a:pt x="4092" y="90830"/>
                </a:lnTo>
                <a:lnTo>
                  <a:pt x="3532" y="91428"/>
                </a:lnTo>
                <a:lnTo>
                  <a:pt x="3783" y="80022"/>
                </a:lnTo>
                <a:lnTo>
                  <a:pt x="4265" y="80523"/>
                </a:lnTo>
                <a:lnTo>
                  <a:pt x="4478" y="80311"/>
                </a:lnTo>
                <a:lnTo>
                  <a:pt x="4709" y="80099"/>
                </a:lnTo>
                <a:lnTo>
                  <a:pt x="3899" y="79211"/>
                </a:lnTo>
                <a:close/>
                <a:moveTo>
                  <a:pt x="14939" y="79964"/>
                </a:moveTo>
                <a:lnTo>
                  <a:pt x="15209" y="91467"/>
                </a:lnTo>
                <a:lnTo>
                  <a:pt x="14611" y="90830"/>
                </a:lnTo>
                <a:lnTo>
                  <a:pt x="14553" y="90869"/>
                </a:lnTo>
                <a:lnTo>
                  <a:pt x="9689" y="85580"/>
                </a:lnTo>
                <a:lnTo>
                  <a:pt x="14379" y="80485"/>
                </a:lnTo>
                <a:lnTo>
                  <a:pt x="14437" y="80523"/>
                </a:lnTo>
                <a:lnTo>
                  <a:pt x="14939" y="79964"/>
                </a:lnTo>
                <a:close/>
                <a:moveTo>
                  <a:pt x="9342" y="85947"/>
                </a:moveTo>
                <a:lnTo>
                  <a:pt x="14186" y="91197"/>
                </a:lnTo>
                <a:lnTo>
                  <a:pt x="14148" y="91255"/>
                </a:lnTo>
                <a:lnTo>
                  <a:pt x="15055" y="92239"/>
                </a:lnTo>
                <a:lnTo>
                  <a:pt x="3629" y="92239"/>
                </a:lnTo>
                <a:lnTo>
                  <a:pt x="4536" y="91255"/>
                </a:lnTo>
                <a:lnTo>
                  <a:pt x="4304" y="91042"/>
                </a:lnTo>
                <a:lnTo>
                  <a:pt x="4130" y="90869"/>
                </a:lnTo>
                <a:lnTo>
                  <a:pt x="4130" y="90869"/>
                </a:lnTo>
                <a:lnTo>
                  <a:pt x="4497" y="91197"/>
                </a:lnTo>
                <a:lnTo>
                  <a:pt x="9342" y="85947"/>
                </a:lnTo>
                <a:close/>
                <a:moveTo>
                  <a:pt x="9380" y="0"/>
                </a:moveTo>
                <a:lnTo>
                  <a:pt x="9168" y="3185"/>
                </a:lnTo>
                <a:lnTo>
                  <a:pt x="6234" y="7643"/>
                </a:lnTo>
                <a:lnTo>
                  <a:pt x="4015" y="7643"/>
                </a:lnTo>
                <a:lnTo>
                  <a:pt x="3899" y="7662"/>
                </a:lnTo>
                <a:lnTo>
                  <a:pt x="3841" y="7682"/>
                </a:lnTo>
                <a:lnTo>
                  <a:pt x="3783" y="7701"/>
                </a:lnTo>
                <a:lnTo>
                  <a:pt x="3686" y="7778"/>
                </a:lnTo>
                <a:lnTo>
                  <a:pt x="3667" y="7836"/>
                </a:lnTo>
                <a:lnTo>
                  <a:pt x="3648" y="7894"/>
                </a:lnTo>
                <a:lnTo>
                  <a:pt x="3629" y="8029"/>
                </a:lnTo>
                <a:lnTo>
                  <a:pt x="3629" y="8126"/>
                </a:lnTo>
                <a:lnTo>
                  <a:pt x="3629" y="8589"/>
                </a:lnTo>
                <a:lnTo>
                  <a:pt x="3629" y="9052"/>
                </a:lnTo>
                <a:lnTo>
                  <a:pt x="3648" y="9129"/>
                </a:lnTo>
                <a:lnTo>
                  <a:pt x="3686" y="9187"/>
                </a:lnTo>
                <a:lnTo>
                  <a:pt x="3725" y="9245"/>
                </a:lnTo>
                <a:lnTo>
                  <a:pt x="3783" y="9284"/>
                </a:lnTo>
                <a:lnTo>
                  <a:pt x="3204" y="9284"/>
                </a:lnTo>
                <a:lnTo>
                  <a:pt x="2586" y="9322"/>
                </a:lnTo>
                <a:lnTo>
                  <a:pt x="2528" y="9342"/>
                </a:lnTo>
                <a:lnTo>
                  <a:pt x="2490" y="9380"/>
                </a:lnTo>
                <a:lnTo>
                  <a:pt x="2451" y="9438"/>
                </a:lnTo>
                <a:lnTo>
                  <a:pt x="2413" y="9496"/>
                </a:lnTo>
                <a:lnTo>
                  <a:pt x="2374" y="9612"/>
                </a:lnTo>
                <a:lnTo>
                  <a:pt x="2374" y="9728"/>
                </a:lnTo>
                <a:lnTo>
                  <a:pt x="2374" y="10210"/>
                </a:lnTo>
                <a:lnTo>
                  <a:pt x="2374" y="10673"/>
                </a:lnTo>
                <a:lnTo>
                  <a:pt x="2393" y="10731"/>
                </a:lnTo>
                <a:lnTo>
                  <a:pt x="2413" y="10789"/>
                </a:lnTo>
                <a:lnTo>
                  <a:pt x="2451" y="10847"/>
                </a:lnTo>
                <a:lnTo>
                  <a:pt x="2490" y="10905"/>
                </a:lnTo>
                <a:lnTo>
                  <a:pt x="2586" y="10963"/>
                </a:lnTo>
                <a:lnTo>
                  <a:pt x="2644" y="10982"/>
                </a:lnTo>
                <a:lnTo>
                  <a:pt x="2721" y="10982"/>
                </a:lnTo>
                <a:lnTo>
                  <a:pt x="3243" y="11002"/>
                </a:lnTo>
                <a:lnTo>
                  <a:pt x="3107" y="16618"/>
                </a:lnTo>
                <a:lnTo>
                  <a:pt x="2799" y="16618"/>
                </a:lnTo>
                <a:lnTo>
                  <a:pt x="2683" y="16637"/>
                </a:lnTo>
                <a:lnTo>
                  <a:pt x="2567" y="16695"/>
                </a:lnTo>
                <a:lnTo>
                  <a:pt x="2471" y="16772"/>
                </a:lnTo>
                <a:lnTo>
                  <a:pt x="2393" y="16850"/>
                </a:lnTo>
                <a:lnTo>
                  <a:pt x="2316" y="16966"/>
                </a:lnTo>
                <a:lnTo>
                  <a:pt x="2278" y="17062"/>
                </a:lnTo>
                <a:lnTo>
                  <a:pt x="2239" y="17197"/>
                </a:lnTo>
                <a:lnTo>
                  <a:pt x="2258" y="17313"/>
                </a:lnTo>
                <a:lnTo>
                  <a:pt x="2278" y="17429"/>
                </a:lnTo>
                <a:lnTo>
                  <a:pt x="2316" y="17545"/>
                </a:lnTo>
                <a:lnTo>
                  <a:pt x="2374" y="17641"/>
                </a:lnTo>
                <a:lnTo>
                  <a:pt x="2451" y="17738"/>
                </a:lnTo>
                <a:lnTo>
                  <a:pt x="2548" y="17815"/>
                </a:lnTo>
                <a:lnTo>
                  <a:pt x="2664" y="17853"/>
                </a:lnTo>
                <a:lnTo>
                  <a:pt x="2779" y="17892"/>
                </a:lnTo>
                <a:lnTo>
                  <a:pt x="2895" y="17911"/>
                </a:lnTo>
                <a:lnTo>
                  <a:pt x="3069" y="17911"/>
                </a:lnTo>
                <a:lnTo>
                  <a:pt x="2876" y="26635"/>
                </a:lnTo>
                <a:lnTo>
                  <a:pt x="2528" y="26635"/>
                </a:lnTo>
                <a:lnTo>
                  <a:pt x="2413" y="26655"/>
                </a:lnTo>
                <a:lnTo>
                  <a:pt x="2297" y="26693"/>
                </a:lnTo>
                <a:lnTo>
                  <a:pt x="2181" y="26751"/>
                </a:lnTo>
                <a:lnTo>
                  <a:pt x="2084" y="26828"/>
                </a:lnTo>
                <a:lnTo>
                  <a:pt x="2007" y="26944"/>
                </a:lnTo>
                <a:lnTo>
                  <a:pt x="1949" y="27041"/>
                </a:lnTo>
                <a:lnTo>
                  <a:pt x="1911" y="27176"/>
                </a:lnTo>
                <a:lnTo>
                  <a:pt x="1911" y="27291"/>
                </a:lnTo>
                <a:lnTo>
                  <a:pt x="1911" y="27427"/>
                </a:lnTo>
                <a:lnTo>
                  <a:pt x="1949" y="27542"/>
                </a:lnTo>
                <a:lnTo>
                  <a:pt x="2027" y="27639"/>
                </a:lnTo>
                <a:lnTo>
                  <a:pt x="2104" y="27735"/>
                </a:lnTo>
                <a:lnTo>
                  <a:pt x="2200" y="27832"/>
                </a:lnTo>
                <a:lnTo>
                  <a:pt x="2297" y="27890"/>
                </a:lnTo>
                <a:lnTo>
                  <a:pt x="2432" y="27909"/>
                </a:lnTo>
                <a:lnTo>
                  <a:pt x="2548" y="27928"/>
                </a:lnTo>
                <a:lnTo>
                  <a:pt x="2837" y="27928"/>
                </a:lnTo>
                <a:lnTo>
                  <a:pt x="2625" y="37907"/>
                </a:lnTo>
                <a:lnTo>
                  <a:pt x="2220" y="37907"/>
                </a:lnTo>
                <a:lnTo>
                  <a:pt x="2104" y="37946"/>
                </a:lnTo>
                <a:lnTo>
                  <a:pt x="1988" y="38003"/>
                </a:lnTo>
                <a:lnTo>
                  <a:pt x="1872" y="38081"/>
                </a:lnTo>
                <a:lnTo>
                  <a:pt x="1795" y="38177"/>
                </a:lnTo>
                <a:lnTo>
                  <a:pt x="1718" y="38293"/>
                </a:lnTo>
                <a:lnTo>
                  <a:pt x="1679" y="38409"/>
                </a:lnTo>
                <a:lnTo>
                  <a:pt x="1660" y="38544"/>
                </a:lnTo>
                <a:lnTo>
                  <a:pt x="1660" y="38679"/>
                </a:lnTo>
                <a:lnTo>
                  <a:pt x="1698" y="38795"/>
                </a:lnTo>
                <a:lnTo>
                  <a:pt x="1756" y="38911"/>
                </a:lnTo>
                <a:lnTo>
                  <a:pt x="1834" y="39007"/>
                </a:lnTo>
                <a:lnTo>
                  <a:pt x="1949" y="39104"/>
                </a:lnTo>
                <a:lnTo>
                  <a:pt x="2046" y="39162"/>
                </a:lnTo>
                <a:lnTo>
                  <a:pt x="2181" y="39200"/>
                </a:lnTo>
                <a:lnTo>
                  <a:pt x="2297" y="39200"/>
                </a:lnTo>
                <a:lnTo>
                  <a:pt x="2297" y="39219"/>
                </a:lnTo>
                <a:lnTo>
                  <a:pt x="2586" y="39219"/>
                </a:lnTo>
                <a:lnTo>
                  <a:pt x="2335" y="50337"/>
                </a:lnTo>
                <a:lnTo>
                  <a:pt x="2046" y="50337"/>
                </a:lnTo>
                <a:lnTo>
                  <a:pt x="1911" y="50356"/>
                </a:lnTo>
                <a:lnTo>
                  <a:pt x="1795" y="50414"/>
                </a:lnTo>
                <a:lnTo>
                  <a:pt x="1679" y="50472"/>
                </a:lnTo>
                <a:lnTo>
                  <a:pt x="1583" y="50568"/>
                </a:lnTo>
                <a:lnTo>
                  <a:pt x="1505" y="50684"/>
                </a:lnTo>
                <a:lnTo>
                  <a:pt x="1448" y="50800"/>
                </a:lnTo>
                <a:lnTo>
                  <a:pt x="1428" y="50935"/>
                </a:lnTo>
                <a:lnTo>
                  <a:pt x="1428" y="51070"/>
                </a:lnTo>
                <a:lnTo>
                  <a:pt x="1467" y="51205"/>
                </a:lnTo>
                <a:lnTo>
                  <a:pt x="1525" y="51321"/>
                </a:lnTo>
                <a:lnTo>
                  <a:pt x="1602" y="51418"/>
                </a:lnTo>
                <a:lnTo>
                  <a:pt x="1698" y="51514"/>
                </a:lnTo>
                <a:lnTo>
                  <a:pt x="1814" y="51572"/>
                </a:lnTo>
                <a:lnTo>
                  <a:pt x="1930" y="51630"/>
                </a:lnTo>
                <a:lnTo>
                  <a:pt x="2065" y="51630"/>
                </a:lnTo>
                <a:lnTo>
                  <a:pt x="2065" y="51649"/>
                </a:lnTo>
                <a:lnTo>
                  <a:pt x="2297" y="51649"/>
                </a:lnTo>
                <a:lnTo>
                  <a:pt x="2027" y="63712"/>
                </a:lnTo>
                <a:lnTo>
                  <a:pt x="1563" y="63712"/>
                </a:lnTo>
                <a:lnTo>
                  <a:pt x="1428" y="63732"/>
                </a:lnTo>
                <a:lnTo>
                  <a:pt x="1293" y="63790"/>
                </a:lnTo>
                <a:lnTo>
                  <a:pt x="1177" y="63886"/>
                </a:lnTo>
                <a:lnTo>
                  <a:pt x="1081" y="63983"/>
                </a:lnTo>
                <a:lnTo>
                  <a:pt x="1023" y="64118"/>
                </a:lnTo>
                <a:lnTo>
                  <a:pt x="984" y="64253"/>
                </a:lnTo>
                <a:lnTo>
                  <a:pt x="965" y="64388"/>
                </a:lnTo>
                <a:lnTo>
                  <a:pt x="1004" y="64523"/>
                </a:lnTo>
                <a:lnTo>
                  <a:pt x="1042" y="64658"/>
                </a:lnTo>
                <a:lnTo>
                  <a:pt x="1139" y="64774"/>
                </a:lnTo>
                <a:lnTo>
                  <a:pt x="1235" y="64870"/>
                </a:lnTo>
                <a:lnTo>
                  <a:pt x="1351" y="64948"/>
                </a:lnTo>
                <a:lnTo>
                  <a:pt x="1486" y="64986"/>
                </a:lnTo>
                <a:lnTo>
                  <a:pt x="1621" y="65005"/>
                </a:lnTo>
                <a:lnTo>
                  <a:pt x="2007" y="65005"/>
                </a:lnTo>
                <a:lnTo>
                  <a:pt x="1698" y="77918"/>
                </a:lnTo>
                <a:lnTo>
                  <a:pt x="1486" y="77918"/>
                </a:lnTo>
                <a:lnTo>
                  <a:pt x="1197" y="77898"/>
                </a:lnTo>
                <a:lnTo>
                  <a:pt x="1042" y="77918"/>
                </a:lnTo>
                <a:lnTo>
                  <a:pt x="907" y="77956"/>
                </a:lnTo>
                <a:lnTo>
                  <a:pt x="772" y="78014"/>
                </a:lnTo>
                <a:lnTo>
                  <a:pt x="656" y="78111"/>
                </a:lnTo>
                <a:lnTo>
                  <a:pt x="560" y="78246"/>
                </a:lnTo>
                <a:lnTo>
                  <a:pt x="502" y="78381"/>
                </a:lnTo>
                <a:lnTo>
                  <a:pt x="483" y="78535"/>
                </a:lnTo>
                <a:lnTo>
                  <a:pt x="502" y="78671"/>
                </a:lnTo>
                <a:lnTo>
                  <a:pt x="540" y="78825"/>
                </a:lnTo>
                <a:lnTo>
                  <a:pt x="618" y="78941"/>
                </a:lnTo>
                <a:lnTo>
                  <a:pt x="714" y="79057"/>
                </a:lnTo>
                <a:lnTo>
                  <a:pt x="849" y="79134"/>
                </a:lnTo>
                <a:lnTo>
                  <a:pt x="984" y="79192"/>
                </a:lnTo>
                <a:lnTo>
                  <a:pt x="1139" y="79211"/>
                </a:lnTo>
                <a:lnTo>
                  <a:pt x="1679" y="79211"/>
                </a:lnTo>
                <a:lnTo>
                  <a:pt x="1370" y="92258"/>
                </a:lnTo>
                <a:lnTo>
                  <a:pt x="309" y="92258"/>
                </a:lnTo>
                <a:lnTo>
                  <a:pt x="232" y="92278"/>
                </a:lnTo>
                <a:lnTo>
                  <a:pt x="154" y="92297"/>
                </a:lnTo>
                <a:lnTo>
                  <a:pt x="97" y="92355"/>
                </a:lnTo>
                <a:lnTo>
                  <a:pt x="58" y="92413"/>
                </a:lnTo>
                <a:lnTo>
                  <a:pt x="19" y="92490"/>
                </a:lnTo>
                <a:lnTo>
                  <a:pt x="0" y="92567"/>
                </a:lnTo>
                <a:lnTo>
                  <a:pt x="0" y="92702"/>
                </a:lnTo>
                <a:lnTo>
                  <a:pt x="0" y="92857"/>
                </a:lnTo>
                <a:lnTo>
                  <a:pt x="19" y="92934"/>
                </a:lnTo>
                <a:lnTo>
                  <a:pt x="58" y="92992"/>
                </a:lnTo>
                <a:lnTo>
                  <a:pt x="116" y="93050"/>
                </a:lnTo>
                <a:lnTo>
                  <a:pt x="174" y="93108"/>
                </a:lnTo>
                <a:lnTo>
                  <a:pt x="251" y="93127"/>
                </a:lnTo>
                <a:lnTo>
                  <a:pt x="328" y="93146"/>
                </a:lnTo>
                <a:lnTo>
                  <a:pt x="18220" y="93146"/>
                </a:lnTo>
                <a:lnTo>
                  <a:pt x="18297" y="93127"/>
                </a:lnTo>
                <a:lnTo>
                  <a:pt x="18355" y="93088"/>
                </a:lnTo>
                <a:lnTo>
                  <a:pt x="18413" y="93050"/>
                </a:lnTo>
                <a:lnTo>
                  <a:pt x="18471" y="92972"/>
                </a:lnTo>
                <a:lnTo>
                  <a:pt x="18490" y="92915"/>
                </a:lnTo>
                <a:lnTo>
                  <a:pt x="18510" y="92837"/>
                </a:lnTo>
                <a:lnTo>
                  <a:pt x="18510" y="92683"/>
                </a:lnTo>
                <a:lnTo>
                  <a:pt x="18510" y="92529"/>
                </a:lnTo>
                <a:lnTo>
                  <a:pt x="18490" y="92451"/>
                </a:lnTo>
                <a:lnTo>
                  <a:pt x="18452" y="92393"/>
                </a:lnTo>
                <a:lnTo>
                  <a:pt x="18394" y="92336"/>
                </a:lnTo>
                <a:lnTo>
                  <a:pt x="18336" y="92297"/>
                </a:lnTo>
                <a:lnTo>
                  <a:pt x="18259" y="92258"/>
                </a:lnTo>
                <a:lnTo>
                  <a:pt x="17351" y="92258"/>
                </a:lnTo>
                <a:lnTo>
                  <a:pt x="17062" y="79211"/>
                </a:lnTo>
                <a:lnTo>
                  <a:pt x="17815" y="79211"/>
                </a:lnTo>
                <a:lnTo>
                  <a:pt x="17969" y="79172"/>
                </a:lnTo>
                <a:lnTo>
                  <a:pt x="18104" y="79095"/>
                </a:lnTo>
                <a:lnTo>
                  <a:pt x="18220" y="78999"/>
                </a:lnTo>
                <a:lnTo>
                  <a:pt x="18297" y="78883"/>
                </a:lnTo>
                <a:lnTo>
                  <a:pt x="18355" y="78748"/>
                </a:lnTo>
                <a:lnTo>
                  <a:pt x="18394" y="78593"/>
                </a:lnTo>
                <a:lnTo>
                  <a:pt x="18374" y="78439"/>
                </a:lnTo>
                <a:lnTo>
                  <a:pt x="18336" y="78304"/>
                </a:lnTo>
                <a:lnTo>
                  <a:pt x="18259" y="78169"/>
                </a:lnTo>
                <a:lnTo>
                  <a:pt x="18143" y="78053"/>
                </a:lnTo>
                <a:lnTo>
                  <a:pt x="18027" y="77976"/>
                </a:lnTo>
                <a:lnTo>
                  <a:pt x="17892" y="77918"/>
                </a:lnTo>
                <a:lnTo>
                  <a:pt x="17737" y="77898"/>
                </a:lnTo>
                <a:lnTo>
                  <a:pt x="17737" y="77918"/>
                </a:lnTo>
                <a:lnTo>
                  <a:pt x="17023" y="77918"/>
                </a:lnTo>
                <a:lnTo>
                  <a:pt x="16734" y="65005"/>
                </a:lnTo>
                <a:lnTo>
                  <a:pt x="17178" y="65005"/>
                </a:lnTo>
                <a:lnTo>
                  <a:pt x="17313" y="64986"/>
                </a:lnTo>
                <a:lnTo>
                  <a:pt x="17448" y="64928"/>
                </a:lnTo>
                <a:lnTo>
                  <a:pt x="17564" y="64832"/>
                </a:lnTo>
                <a:lnTo>
                  <a:pt x="17641" y="64735"/>
                </a:lnTo>
                <a:lnTo>
                  <a:pt x="17718" y="64600"/>
                </a:lnTo>
                <a:lnTo>
                  <a:pt x="17757" y="64465"/>
                </a:lnTo>
                <a:lnTo>
                  <a:pt x="17757" y="64330"/>
                </a:lnTo>
                <a:lnTo>
                  <a:pt x="17737" y="64176"/>
                </a:lnTo>
                <a:lnTo>
                  <a:pt x="17680" y="64060"/>
                </a:lnTo>
                <a:lnTo>
                  <a:pt x="17602" y="63944"/>
                </a:lnTo>
                <a:lnTo>
                  <a:pt x="17506" y="63847"/>
                </a:lnTo>
                <a:lnTo>
                  <a:pt x="17390" y="63770"/>
                </a:lnTo>
                <a:lnTo>
                  <a:pt x="17255" y="63712"/>
                </a:lnTo>
                <a:lnTo>
                  <a:pt x="17120" y="63712"/>
                </a:lnTo>
                <a:lnTo>
                  <a:pt x="17101" y="63732"/>
                </a:lnTo>
                <a:lnTo>
                  <a:pt x="17101" y="63712"/>
                </a:lnTo>
                <a:lnTo>
                  <a:pt x="16695" y="63712"/>
                </a:lnTo>
                <a:lnTo>
                  <a:pt x="16425" y="51649"/>
                </a:lnTo>
                <a:lnTo>
                  <a:pt x="16772" y="51649"/>
                </a:lnTo>
                <a:lnTo>
                  <a:pt x="16888" y="51630"/>
                </a:lnTo>
                <a:lnTo>
                  <a:pt x="17023" y="51572"/>
                </a:lnTo>
                <a:lnTo>
                  <a:pt x="17139" y="51514"/>
                </a:lnTo>
                <a:lnTo>
                  <a:pt x="17236" y="51418"/>
                </a:lnTo>
                <a:lnTo>
                  <a:pt x="17313" y="51302"/>
                </a:lnTo>
                <a:lnTo>
                  <a:pt x="17371" y="51186"/>
                </a:lnTo>
                <a:lnTo>
                  <a:pt x="17390" y="51051"/>
                </a:lnTo>
                <a:lnTo>
                  <a:pt x="17390" y="50916"/>
                </a:lnTo>
                <a:lnTo>
                  <a:pt x="17371" y="50781"/>
                </a:lnTo>
                <a:lnTo>
                  <a:pt x="17313" y="50665"/>
                </a:lnTo>
                <a:lnTo>
                  <a:pt x="17216" y="50549"/>
                </a:lnTo>
                <a:lnTo>
                  <a:pt x="17120" y="50453"/>
                </a:lnTo>
                <a:lnTo>
                  <a:pt x="17004" y="50395"/>
                </a:lnTo>
                <a:lnTo>
                  <a:pt x="16888" y="50356"/>
                </a:lnTo>
                <a:lnTo>
                  <a:pt x="16753" y="50337"/>
                </a:lnTo>
                <a:lnTo>
                  <a:pt x="16734" y="50356"/>
                </a:lnTo>
                <a:lnTo>
                  <a:pt x="16734" y="50337"/>
                </a:lnTo>
                <a:lnTo>
                  <a:pt x="16406" y="50337"/>
                </a:lnTo>
                <a:lnTo>
                  <a:pt x="16136" y="39219"/>
                </a:lnTo>
                <a:lnTo>
                  <a:pt x="16522" y="39219"/>
                </a:lnTo>
                <a:lnTo>
                  <a:pt x="16637" y="39181"/>
                </a:lnTo>
                <a:lnTo>
                  <a:pt x="16772" y="39123"/>
                </a:lnTo>
                <a:lnTo>
                  <a:pt x="16869" y="39046"/>
                </a:lnTo>
                <a:lnTo>
                  <a:pt x="16965" y="38949"/>
                </a:lnTo>
                <a:lnTo>
                  <a:pt x="17023" y="38833"/>
                </a:lnTo>
                <a:lnTo>
                  <a:pt x="17062" y="38718"/>
                </a:lnTo>
                <a:lnTo>
                  <a:pt x="17081" y="38583"/>
                </a:lnTo>
                <a:lnTo>
                  <a:pt x="17081" y="38447"/>
                </a:lnTo>
                <a:lnTo>
                  <a:pt x="17043" y="38332"/>
                </a:lnTo>
                <a:lnTo>
                  <a:pt x="16985" y="38216"/>
                </a:lnTo>
                <a:lnTo>
                  <a:pt x="16908" y="38119"/>
                </a:lnTo>
                <a:lnTo>
                  <a:pt x="16792" y="38023"/>
                </a:lnTo>
                <a:lnTo>
                  <a:pt x="16695" y="37965"/>
                </a:lnTo>
                <a:lnTo>
                  <a:pt x="16560" y="37926"/>
                </a:lnTo>
                <a:lnTo>
                  <a:pt x="16425" y="37907"/>
                </a:lnTo>
                <a:lnTo>
                  <a:pt x="16425" y="37926"/>
                </a:lnTo>
                <a:lnTo>
                  <a:pt x="16116" y="37926"/>
                </a:lnTo>
                <a:lnTo>
                  <a:pt x="15885" y="27948"/>
                </a:lnTo>
                <a:lnTo>
                  <a:pt x="16193" y="27948"/>
                </a:lnTo>
                <a:lnTo>
                  <a:pt x="16329" y="27928"/>
                </a:lnTo>
                <a:lnTo>
                  <a:pt x="16444" y="27890"/>
                </a:lnTo>
                <a:lnTo>
                  <a:pt x="16560" y="27813"/>
                </a:lnTo>
                <a:lnTo>
                  <a:pt x="16657" y="27735"/>
                </a:lnTo>
                <a:lnTo>
                  <a:pt x="16734" y="27639"/>
                </a:lnTo>
                <a:lnTo>
                  <a:pt x="16792" y="27523"/>
                </a:lnTo>
                <a:lnTo>
                  <a:pt x="16830" y="27407"/>
                </a:lnTo>
                <a:lnTo>
                  <a:pt x="16830" y="27272"/>
                </a:lnTo>
                <a:lnTo>
                  <a:pt x="16830" y="27156"/>
                </a:lnTo>
                <a:lnTo>
                  <a:pt x="16772" y="27021"/>
                </a:lnTo>
                <a:lnTo>
                  <a:pt x="16715" y="26925"/>
                </a:lnTo>
                <a:lnTo>
                  <a:pt x="16637" y="26828"/>
                </a:lnTo>
                <a:lnTo>
                  <a:pt x="16541" y="26732"/>
                </a:lnTo>
                <a:lnTo>
                  <a:pt x="16425" y="26674"/>
                </a:lnTo>
                <a:lnTo>
                  <a:pt x="16309" y="26635"/>
                </a:lnTo>
                <a:lnTo>
                  <a:pt x="15846" y="26635"/>
                </a:lnTo>
                <a:lnTo>
                  <a:pt x="15653" y="17911"/>
                </a:lnTo>
                <a:lnTo>
                  <a:pt x="16000" y="17911"/>
                </a:lnTo>
                <a:lnTo>
                  <a:pt x="16116" y="17873"/>
                </a:lnTo>
                <a:lnTo>
                  <a:pt x="16232" y="17834"/>
                </a:lnTo>
                <a:lnTo>
                  <a:pt x="16329" y="17757"/>
                </a:lnTo>
                <a:lnTo>
                  <a:pt x="16406" y="17660"/>
                </a:lnTo>
                <a:lnTo>
                  <a:pt x="16483" y="17564"/>
                </a:lnTo>
                <a:lnTo>
                  <a:pt x="16522" y="17448"/>
                </a:lnTo>
                <a:lnTo>
                  <a:pt x="16541" y="17332"/>
                </a:lnTo>
                <a:lnTo>
                  <a:pt x="16541" y="17216"/>
                </a:lnTo>
                <a:lnTo>
                  <a:pt x="16522" y="17081"/>
                </a:lnTo>
                <a:lnTo>
                  <a:pt x="16483" y="16966"/>
                </a:lnTo>
                <a:lnTo>
                  <a:pt x="16425" y="16869"/>
                </a:lnTo>
                <a:lnTo>
                  <a:pt x="16329" y="16772"/>
                </a:lnTo>
                <a:lnTo>
                  <a:pt x="16232" y="16715"/>
                </a:lnTo>
                <a:lnTo>
                  <a:pt x="16136" y="16657"/>
                </a:lnTo>
                <a:lnTo>
                  <a:pt x="16020" y="16618"/>
                </a:lnTo>
                <a:lnTo>
                  <a:pt x="15904" y="16599"/>
                </a:lnTo>
                <a:lnTo>
                  <a:pt x="15904" y="16618"/>
                </a:lnTo>
                <a:lnTo>
                  <a:pt x="15634" y="16618"/>
                </a:lnTo>
                <a:lnTo>
                  <a:pt x="15499" y="11002"/>
                </a:lnTo>
                <a:lnTo>
                  <a:pt x="15923" y="10982"/>
                </a:lnTo>
                <a:lnTo>
                  <a:pt x="15981" y="10944"/>
                </a:lnTo>
                <a:lnTo>
                  <a:pt x="16039" y="10905"/>
                </a:lnTo>
                <a:lnTo>
                  <a:pt x="16078" y="10866"/>
                </a:lnTo>
                <a:lnTo>
                  <a:pt x="16097" y="10809"/>
                </a:lnTo>
                <a:lnTo>
                  <a:pt x="16136" y="10673"/>
                </a:lnTo>
                <a:lnTo>
                  <a:pt x="16136" y="10558"/>
                </a:lnTo>
                <a:lnTo>
                  <a:pt x="16136" y="10094"/>
                </a:lnTo>
                <a:lnTo>
                  <a:pt x="16136" y="9612"/>
                </a:lnTo>
                <a:lnTo>
                  <a:pt x="16136" y="9554"/>
                </a:lnTo>
                <a:lnTo>
                  <a:pt x="16097" y="9496"/>
                </a:lnTo>
                <a:lnTo>
                  <a:pt x="16078" y="9438"/>
                </a:lnTo>
                <a:lnTo>
                  <a:pt x="16020" y="9380"/>
                </a:lnTo>
                <a:lnTo>
                  <a:pt x="15923" y="9322"/>
                </a:lnTo>
                <a:lnTo>
                  <a:pt x="15865" y="9303"/>
                </a:lnTo>
                <a:lnTo>
                  <a:pt x="15807" y="9303"/>
                </a:lnTo>
                <a:lnTo>
                  <a:pt x="15788" y="9322"/>
                </a:lnTo>
                <a:lnTo>
                  <a:pt x="15788" y="9303"/>
                </a:lnTo>
                <a:lnTo>
                  <a:pt x="14707" y="9303"/>
                </a:lnTo>
                <a:lnTo>
                  <a:pt x="14784" y="9245"/>
                </a:lnTo>
                <a:lnTo>
                  <a:pt x="14823" y="9187"/>
                </a:lnTo>
                <a:lnTo>
                  <a:pt x="14862" y="9129"/>
                </a:lnTo>
                <a:lnTo>
                  <a:pt x="14881" y="9052"/>
                </a:lnTo>
                <a:lnTo>
                  <a:pt x="14881" y="8589"/>
                </a:lnTo>
                <a:lnTo>
                  <a:pt x="14881" y="8126"/>
                </a:lnTo>
                <a:lnTo>
                  <a:pt x="14881" y="8029"/>
                </a:lnTo>
                <a:lnTo>
                  <a:pt x="14881" y="7894"/>
                </a:lnTo>
                <a:lnTo>
                  <a:pt x="14823" y="7798"/>
                </a:lnTo>
                <a:lnTo>
                  <a:pt x="14727" y="7701"/>
                </a:lnTo>
                <a:lnTo>
                  <a:pt x="14611" y="7662"/>
                </a:lnTo>
                <a:lnTo>
                  <a:pt x="14495" y="7643"/>
                </a:lnTo>
                <a:lnTo>
                  <a:pt x="12391" y="7643"/>
                </a:lnTo>
                <a:lnTo>
                  <a:pt x="9593" y="3204"/>
                </a:lnTo>
                <a:lnTo>
                  <a:pt x="938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push dir="u"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 userDrawn="1">
  <p:cSld name="CUSTOM_23_1_1">
    <p:spTree>
      <p:nvGrpSpPr>
        <p:cNvPr id="1" name="Shape 40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7" name="Google Shape;4017;p16"/>
          <p:cNvSpPr/>
          <p:nvPr/>
        </p:nvSpPr>
        <p:spPr>
          <a:xfrm flipH="1">
            <a:off x="0" y="4118600"/>
            <a:ext cx="9143949" cy="1028526"/>
          </a:xfrm>
          <a:custGeom>
            <a:avLst/>
            <a:gdLst/>
            <a:ahLst/>
            <a:cxnLst/>
            <a:rect l="l" t="t" r="r" b="b"/>
            <a:pathLst>
              <a:path w="184633" h="21908" extrusionOk="0">
                <a:moveTo>
                  <a:pt x="156279" y="1"/>
                </a:moveTo>
                <a:lnTo>
                  <a:pt x="156183" y="39"/>
                </a:lnTo>
                <a:lnTo>
                  <a:pt x="156106" y="97"/>
                </a:lnTo>
                <a:lnTo>
                  <a:pt x="156028" y="174"/>
                </a:lnTo>
                <a:lnTo>
                  <a:pt x="155874" y="367"/>
                </a:lnTo>
                <a:lnTo>
                  <a:pt x="155720" y="618"/>
                </a:lnTo>
                <a:lnTo>
                  <a:pt x="155565" y="908"/>
                </a:lnTo>
                <a:lnTo>
                  <a:pt x="155411" y="1236"/>
                </a:lnTo>
                <a:lnTo>
                  <a:pt x="155121" y="1950"/>
                </a:lnTo>
                <a:lnTo>
                  <a:pt x="154832" y="2645"/>
                </a:lnTo>
                <a:lnTo>
                  <a:pt x="154697" y="2973"/>
                </a:lnTo>
                <a:lnTo>
                  <a:pt x="154542" y="3262"/>
                </a:lnTo>
                <a:lnTo>
                  <a:pt x="154388" y="3513"/>
                </a:lnTo>
                <a:lnTo>
                  <a:pt x="154214" y="3706"/>
                </a:lnTo>
                <a:lnTo>
                  <a:pt x="154137" y="3784"/>
                </a:lnTo>
                <a:lnTo>
                  <a:pt x="154040" y="3841"/>
                </a:lnTo>
                <a:lnTo>
                  <a:pt x="153944" y="3880"/>
                </a:lnTo>
                <a:lnTo>
                  <a:pt x="153867" y="3899"/>
                </a:lnTo>
                <a:lnTo>
                  <a:pt x="153500" y="3899"/>
                </a:lnTo>
                <a:lnTo>
                  <a:pt x="153114" y="3861"/>
                </a:lnTo>
                <a:lnTo>
                  <a:pt x="152747" y="3784"/>
                </a:lnTo>
                <a:lnTo>
                  <a:pt x="152361" y="3706"/>
                </a:lnTo>
                <a:lnTo>
                  <a:pt x="151995" y="3629"/>
                </a:lnTo>
                <a:lnTo>
                  <a:pt x="151608" y="3552"/>
                </a:lnTo>
                <a:lnTo>
                  <a:pt x="151222" y="3513"/>
                </a:lnTo>
                <a:lnTo>
                  <a:pt x="150663" y="3513"/>
                </a:lnTo>
                <a:lnTo>
                  <a:pt x="150489" y="3494"/>
                </a:lnTo>
                <a:lnTo>
                  <a:pt x="150296" y="3436"/>
                </a:lnTo>
                <a:lnTo>
                  <a:pt x="150103" y="3378"/>
                </a:lnTo>
                <a:lnTo>
                  <a:pt x="149717" y="3224"/>
                </a:lnTo>
                <a:lnTo>
                  <a:pt x="149331" y="3031"/>
                </a:lnTo>
                <a:lnTo>
                  <a:pt x="148926" y="2857"/>
                </a:lnTo>
                <a:lnTo>
                  <a:pt x="148540" y="2703"/>
                </a:lnTo>
                <a:lnTo>
                  <a:pt x="148347" y="2645"/>
                </a:lnTo>
                <a:lnTo>
                  <a:pt x="148154" y="2587"/>
                </a:lnTo>
                <a:lnTo>
                  <a:pt x="147961" y="2568"/>
                </a:lnTo>
                <a:lnTo>
                  <a:pt x="147768" y="2568"/>
                </a:lnTo>
                <a:lnTo>
                  <a:pt x="147594" y="2587"/>
                </a:lnTo>
                <a:lnTo>
                  <a:pt x="147401" y="2645"/>
                </a:lnTo>
                <a:lnTo>
                  <a:pt x="147227" y="2703"/>
                </a:lnTo>
                <a:lnTo>
                  <a:pt x="147053" y="2780"/>
                </a:lnTo>
                <a:lnTo>
                  <a:pt x="146706" y="2973"/>
                </a:lnTo>
                <a:lnTo>
                  <a:pt x="146378" y="3185"/>
                </a:lnTo>
                <a:lnTo>
                  <a:pt x="146031" y="3398"/>
                </a:lnTo>
                <a:lnTo>
                  <a:pt x="145683" y="3591"/>
                </a:lnTo>
                <a:lnTo>
                  <a:pt x="145509" y="3668"/>
                </a:lnTo>
                <a:lnTo>
                  <a:pt x="145316" y="3726"/>
                </a:lnTo>
                <a:lnTo>
                  <a:pt x="145143" y="3764"/>
                </a:lnTo>
                <a:lnTo>
                  <a:pt x="144950" y="3803"/>
                </a:lnTo>
                <a:lnTo>
                  <a:pt x="144583" y="3822"/>
                </a:lnTo>
                <a:lnTo>
                  <a:pt x="144236" y="3899"/>
                </a:lnTo>
                <a:lnTo>
                  <a:pt x="143521" y="4034"/>
                </a:lnTo>
                <a:lnTo>
                  <a:pt x="142788" y="4189"/>
                </a:lnTo>
                <a:lnTo>
                  <a:pt x="142421" y="4247"/>
                </a:lnTo>
                <a:lnTo>
                  <a:pt x="142055" y="4285"/>
                </a:lnTo>
                <a:lnTo>
                  <a:pt x="141688" y="4324"/>
                </a:lnTo>
                <a:lnTo>
                  <a:pt x="141321" y="4363"/>
                </a:lnTo>
                <a:lnTo>
                  <a:pt x="140607" y="4478"/>
                </a:lnTo>
                <a:lnTo>
                  <a:pt x="139874" y="4594"/>
                </a:lnTo>
                <a:lnTo>
                  <a:pt x="139507" y="4652"/>
                </a:lnTo>
                <a:lnTo>
                  <a:pt x="139140" y="4671"/>
                </a:lnTo>
                <a:lnTo>
                  <a:pt x="138407" y="4749"/>
                </a:lnTo>
                <a:lnTo>
                  <a:pt x="137673" y="4806"/>
                </a:lnTo>
                <a:lnTo>
                  <a:pt x="136940" y="4884"/>
                </a:lnTo>
                <a:lnTo>
                  <a:pt x="136206" y="4942"/>
                </a:lnTo>
                <a:lnTo>
                  <a:pt x="136013" y="4961"/>
                </a:lnTo>
                <a:lnTo>
                  <a:pt x="135820" y="4942"/>
                </a:lnTo>
                <a:lnTo>
                  <a:pt x="135396" y="4884"/>
                </a:lnTo>
                <a:lnTo>
                  <a:pt x="134952" y="4806"/>
                </a:lnTo>
                <a:lnTo>
                  <a:pt x="134508" y="4691"/>
                </a:lnTo>
                <a:lnTo>
                  <a:pt x="134045" y="4594"/>
                </a:lnTo>
                <a:lnTo>
                  <a:pt x="133601" y="4498"/>
                </a:lnTo>
                <a:lnTo>
                  <a:pt x="133176" y="4440"/>
                </a:lnTo>
                <a:lnTo>
                  <a:pt x="132771" y="4440"/>
                </a:lnTo>
                <a:lnTo>
                  <a:pt x="132597" y="4459"/>
                </a:lnTo>
                <a:lnTo>
                  <a:pt x="132443" y="4498"/>
                </a:lnTo>
                <a:lnTo>
                  <a:pt x="132288" y="4575"/>
                </a:lnTo>
                <a:lnTo>
                  <a:pt x="132134" y="4652"/>
                </a:lnTo>
                <a:lnTo>
                  <a:pt x="131844" y="4826"/>
                </a:lnTo>
                <a:lnTo>
                  <a:pt x="131574" y="5038"/>
                </a:lnTo>
                <a:lnTo>
                  <a:pt x="131304" y="5250"/>
                </a:lnTo>
                <a:lnTo>
                  <a:pt x="131014" y="5443"/>
                </a:lnTo>
                <a:lnTo>
                  <a:pt x="130860" y="5521"/>
                </a:lnTo>
                <a:lnTo>
                  <a:pt x="130706" y="5579"/>
                </a:lnTo>
                <a:lnTo>
                  <a:pt x="130532" y="5636"/>
                </a:lnTo>
                <a:lnTo>
                  <a:pt x="130358" y="5656"/>
                </a:lnTo>
                <a:lnTo>
                  <a:pt x="130185" y="5656"/>
                </a:lnTo>
                <a:lnTo>
                  <a:pt x="130011" y="5598"/>
                </a:lnTo>
                <a:lnTo>
                  <a:pt x="129837" y="5521"/>
                </a:lnTo>
                <a:lnTo>
                  <a:pt x="129663" y="5424"/>
                </a:lnTo>
                <a:lnTo>
                  <a:pt x="129509" y="5289"/>
                </a:lnTo>
                <a:lnTo>
                  <a:pt x="129355" y="5135"/>
                </a:lnTo>
                <a:lnTo>
                  <a:pt x="129026" y="4826"/>
                </a:lnTo>
                <a:lnTo>
                  <a:pt x="128698" y="4517"/>
                </a:lnTo>
                <a:lnTo>
                  <a:pt x="128544" y="4363"/>
                </a:lnTo>
                <a:lnTo>
                  <a:pt x="128370" y="4247"/>
                </a:lnTo>
                <a:lnTo>
                  <a:pt x="128216" y="4131"/>
                </a:lnTo>
                <a:lnTo>
                  <a:pt x="128042" y="4054"/>
                </a:lnTo>
                <a:lnTo>
                  <a:pt x="127868" y="4015"/>
                </a:lnTo>
                <a:lnTo>
                  <a:pt x="127675" y="3996"/>
                </a:lnTo>
                <a:lnTo>
                  <a:pt x="127289" y="4034"/>
                </a:lnTo>
                <a:lnTo>
                  <a:pt x="126865" y="4112"/>
                </a:lnTo>
                <a:lnTo>
                  <a:pt x="125977" y="4266"/>
                </a:lnTo>
                <a:lnTo>
                  <a:pt x="125070" y="4420"/>
                </a:lnTo>
                <a:lnTo>
                  <a:pt x="124645" y="4478"/>
                </a:lnTo>
                <a:lnTo>
                  <a:pt x="124259" y="4517"/>
                </a:lnTo>
                <a:lnTo>
                  <a:pt x="123892" y="4556"/>
                </a:lnTo>
                <a:lnTo>
                  <a:pt x="123545" y="4633"/>
                </a:lnTo>
                <a:lnTo>
                  <a:pt x="122812" y="4806"/>
                </a:lnTo>
                <a:lnTo>
                  <a:pt x="122097" y="4980"/>
                </a:lnTo>
                <a:lnTo>
                  <a:pt x="121731" y="5057"/>
                </a:lnTo>
                <a:lnTo>
                  <a:pt x="121364" y="5096"/>
                </a:lnTo>
                <a:lnTo>
                  <a:pt x="120631" y="5173"/>
                </a:lnTo>
                <a:lnTo>
                  <a:pt x="119916" y="5270"/>
                </a:lnTo>
                <a:lnTo>
                  <a:pt x="119183" y="5366"/>
                </a:lnTo>
                <a:lnTo>
                  <a:pt x="118450" y="5443"/>
                </a:lnTo>
                <a:lnTo>
                  <a:pt x="118083" y="5482"/>
                </a:lnTo>
                <a:lnTo>
                  <a:pt x="117716" y="5521"/>
                </a:lnTo>
                <a:lnTo>
                  <a:pt x="117002" y="5636"/>
                </a:lnTo>
                <a:lnTo>
                  <a:pt x="116269" y="5772"/>
                </a:lnTo>
                <a:lnTo>
                  <a:pt x="115902" y="5829"/>
                </a:lnTo>
                <a:lnTo>
                  <a:pt x="115535" y="5868"/>
                </a:lnTo>
                <a:lnTo>
                  <a:pt x="115342" y="5868"/>
                </a:lnTo>
                <a:lnTo>
                  <a:pt x="115149" y="5849"/>
                </a:lnTo>
                <a:lnTo>
                  <a:pt x="114956" y="5829"/>
                </a:lnTo>
                <a:lnTo>
                  <a:pt x="114763" y="5791"/>
                </a:lnTo>
                <a:lnTo>
                  <a:pt x="114358" y="5694"/>
                </a:lnTo>
                <a:lnTo>
                  <a:pt x="113933" y="5559"/>
                </a:lnTo>
                <a:lnTo>
                  <a:pt x="113528" y="5443"/>
                </a:lnTo>
                <a:lnTo>
                  <a:pt x="113103" y="5347"/>
                </a:lnTo>
                <a:lnTo>
                  <a:pt x="112910" y="5308"/>
                </a:lnTo>
                <a:lnTo>
                  <a:pt x="112717" y="5289"/>
                </a:lnTo>
                <a:lnTo>
                  <a:pt x="112524" y="5270"/>
                </a:lnTo>
                <a:lnTo>
                  <a:pt x="112331" y="5289"/>
                </a:lnTo>
                <a:lnTo>
                  <a:pt x="112158" y="5308"/>
                </a:lnTo>
                <a:lnTo>
                  <a:pt x="111984" y="5366"/>
                </a:lnTo>
                <a:lnTo>
                  <a:pt x="111810" y="5463"/>
                </a:lnTo>
                <a:lnTo>
                  <a:pt x="111656" y="5579"/>
                </a:lnTo>
                <a:lnTo>
                  <a:pt x="111501" y="5694"/>
                </a:lnTo>
                <a:lnTo>
                  <a:pt x="111347" y="5829"/>
                </a:lnTo>
                <a:lnTo>
                  <a:pt x="111057" y="6138"/>
                </a:lnTo>
                <a:lnTo>
                  <a:pt x="110749" y="6428"/>
                </a:lnTo>
                <a:lnTo>
                  <a:pt x="110594" y="6563"/>
                </a:lnTo>
                <a:lnTo>
                  <a:pt x="110440" y="6698"/>
                </a:lnTo>
                <a:lnTo>
                  <a:pt x="110285" y="6814"/>
                </a:lnTo>
                <a:lnTo>
                  <a:pt x="110112" y="6891"/>
                </a:lnTo>
                <a:lnTo>
                  <a:pt x="109938" y="6949"/>
                </a:lnTo>
                <a:lnTo>
                  <a:pt x="109764" y="6987"/>
                </a:lnTo>
                <a:lnTo>
                  <a:pt x="109571" y="7007"/>
                </a:lnTo>
                <a:lnTo>
                  <a:pt x="109397" y="6987"/>
                </a:lnTo>
                <a:lnTo>
                  <a:pt x="109011" y="6968"/>
                </a:lnTo>
                <a:lnTo>
                  <a:pt x="108625" y="6891"/>
                </a:lnTo>
                <a:lnTo>
                  <a:pt x="108259" y="6814"/>
                </a:lnTo>
                <a:lnTo>
                  <a:pt x="107873" y="6756"/>
                </a:lnTo>
                <a:lnTo>
                  <a:pt x="107487" y="6679"/>
                </a:lnTo>
                <a:lnTo>
                  <a:pt x="107101" y="6659"/>
                </a:lnTo>
                <a:lnTo>
                  <a:pt x="106927" y="6640"/>
                </a:lnTo>
                <a:lnTo>
                  <a:pt x="106734" y="6659"/>
                </a:lnTo>
                <a:lnTo>
                  <a:pt x="106541" y="6659"/>
                </a:lnTo>
                <a:lnTo>
                  <a:pt x="106348" y="6621"/>
                </a:lnTo>
                <a:lnTo>
                  <a:pt x="106155" y="6544"/>
                </a:lnTo>
                <a:lnTo>
                  <a:pt x="105962" y="6466"/>
                </a:lnTo>
                <a:lnTo>
                  <a:pt x="105769" y="6351"/>
                </a:lnTo>
                <a:lnTo>
                  <a:pt x="105557" y="6235"/>
                </a:lnTo>
                <a:lnTo>
                  <a:pt x="105132" y="5965"/>
                </a:lnTo>
                <a:lnTo>
                  <a:pt x="104727" y="5694"/>
                </a:lnTo>
                <a:lnTo>
                  <a:pt x="104514" y="5559"/>
                </a:lnTo>
                <a:lnTo>
                  <a:pt x="104321" y="5463"/>
                </a:lnTo>
                <a:lnTo>
                  <a:pt x="104109" y="5366"/>
                </a:lnTo>
                <a:lnTo>
                  <a:pt x="103916" y="5308"/>
                </a:lnTo>
                <a:lnTo>
                  <a:pt x="103723" y="5270"/>
                </a:lnTo>
                <a:lnTo>
                  <a:pt x="103356" y="5270"/>
                </a:lnTo>
                <a:lnTo>
                  <a:pt x="103163" y="5250"/>
                </a:lnTo>
                <a:lnTo>
                  <a:pt x="102970" y="5231"/>
                </a:lnTo>
                <a:lnTo>
                  <a:pt x="102777" y="5193"/>
                </a:lnTo>
                <a:lnTo>
                  <a:pt x="102391" y="5077"/>
                </a:lnTo>
                <a:lnTo>
                  <a:pt x="102005" y="4942"/>
                </a:lnTo>
                <a:lnTo>
                  <a:pt x="101600" y="4806"/>
                </a:lnTo>
                <a:lnTo>
                  <a:pt x="101214" y="4691"/>
                </a:lnTo>
                <a:lnTo>
                  <a:pt x="101021" y="4652"/>
                </a:lnTo>
                <a:lnTo>
                  <a:pt x="100828" y="4633"/>
                </a:lnTo>
                <a:lnTo>
                  <a:pt x="100635" y="4613"/>
                </a:lnTo>
                <a:lnTo>
                  <a:pt x="100461" y="4613"/>
                </a:lnTo>
                <a:lnTo>
                  <a:pt x="100268" y="4652"/>
                </a:lnTo>
                <a:lnTo>
                  <a:pt x="100094" y="4710"/>
                </a:lnTo>
                <a:lnTo>
                  <a:pt x="99940" y="4806"/>
                </a:lnTo>
                <a:lnTo>
                  <a:pt x="99766" y="4922"/>
                </a:lnTo>
                <a:lnTo>
                  <a:pt x="99593" y="5057"/>
                </a:lnTo>
                <a:lnTo>
                  <a:pt x="99438" y="5193"/>
                </a:lnTo>
                <a:lnTo>
                  <a:pt x="99110" y="5501"/>
                </a:lnTo>
                <a:lnTo>
                  <a:pt x="98782" y="5810"/>
                </a:lnTo>
                <a:lnTo>
                  <a:pt x="98628" y="5945"/>
                </a:lnTo>
                <a:lnTo>
                  <a:pt x="98454" y="6080"/>
                </a:lnTo>
                <a:lnTo>
                  <a:pt x="98280" y="6196"/>
                </a:lnTo>
                <a:lnTo>
                  <a:pt x="98106" y="6273"/>
                </a:lnTo>
                <a:lnTo>
                  <a:pt x="97933" y="6351"/>
                </a:lnTo>
                <a:lnTo>
                  <a:pt x="97759" y="6370"/>
                </a:lnTo>
                <a:lnTo>
                  <a:pt x="97392" y="6389"/>
                </a:lnTo>
                <a:lnTo>
                  <a:pt x="97026" y="6389"/>
                </a:lnTo>
                <a:lnTo>
                  <a:pt x="96273" y="6331"/>
                </a:lnTo>
                <a:lnTo>
                  <a:pt x="95501" y="6273"/>
                </a:lnTo>
                <a:lnTo>
                  <a:pt x="95134" y="6254"/>
                </a:lnTo>
                <a:lnTo>
                  <a:pt x="94767" y="6273"/>
                </a:lnTo>
                <a:lnTo>
                  <a:pt x="94574" y="6312"/>
                </a:lnTo>
                <a:lnTo>
                  <a:pt x="94401" y="6351"/>
                </a:lnTo>
                <a:lnTo>
                  <a:pt x="94053" y="6447"/>
                </a:lnTo>
                <a:lnTo>
                  <a:pt x="93706" y="6601"/>
                </a:lnTo>
                <a:lnTo>
                  <a:pt x="93358" y="6756"/>
                </a:lnTo>
                <a:lnTo>
                  <a:pt x="93011" y="6930"/>
                </a:lnTo>
                <a:lnTo>
                  <a:pt x="92664" y="7065"/>
                </a:lnTo>
                <a:lnTo>
                  <a:pt x="92297" y="7181"/>
                </a:lnTo>
                <a:lnTo>
                  <a:pt x="92123" y="7219"/>
                </a:lnTo>
                <a:lnTo>
                  <a:pt x="91930" y="7238"/>
                </a:lnTo>
                <a:lnTo>
                  <a:pt x="91757" y="7238"/>
                </a:lnTo>
                <a:lnTo>
                  <a:pt x="91563" y="7219"/>
                </a:lnTo>
                <a:lnTo>
                  <a:pt x="91370" y="7181"/>
                </a:lnTo>
                <a:lnTo>
                  <a:pt x="91177" y="7123"/>
                </a:lnTo>
                <a:lnTo>
                  <a:pt x="90772" y="6968"/>
                </a:lnTo>
                <a:lnTo>
                  <a:pt x="90367" y="6794"/>
                </a:lnTo>
                <a:lnTo>
                  <a:pt x="89981" y="6601"/>
                </a:lnTo>
                <a:lnTo>
                  <a:pt x="89576" y="6447"/>
                </a:lnTo>
                <a:lnTo>
                  <a:pt x="89382" y="6389"/>
                </a:lnTo>
                <a:lnTo>
                  <a:pt x="89189" y="6351"/>
                </a:lnTo>
                <a:lnTo>
                  <a:pt x="88996" y="6331"/>
                </a:lnTo>
                <a:lnTo>
                  <a:pt x="88437" y="6331"/>
                </a:lnTo>
                <a:lnTo>
                  <a:pt x="88244" y="6293"/>
                </a:lnTo>
                <a:lnTo>
                  <a:pt x="88051" y="6254"/>
                </a:lnTo>
                <a:lnTo>
                  <a:pt x="87665" y="6158"/>
                </a:lnTo>
                <a:lnTo>
                  <a:pt x="87259" y="6042"/>
                </a:lnTo>
                <a:lnTo>
                  <a:pt x="86873" y="5907"/>
                </a:lnTo>
                <a:lnTo>
                  <a:pt x="86487" y="5810"/>
                </a:lnTo>
                <a:lnTo>
                  <a:pt x="86294" y="5772"/>
                </a:lnTo>
                <a:lnTo>
                  <a:pt x="86101" y="5752"/>
                </a:lnTo>
                <a:lnTo>
                  <a:pt x="85908" y="5733"/>
                </a:lnTo>
                <a:lnTo>
                  <a:pt x="85715" y="5752"/>
                </a:lnTo>
                <a:lnTo>
                  <a:pt x="85542" y="5772"/>
                </a:lnTo>
                <a:lnTo>
                  <a:pt x="85368" y="5810"/>
                </a:lnTo>
                <a:lnTo>
                  <a:pt x="85001" y="5907"/>
                </a:lnTo>
                <a:lnTo>
                  <a:pt x="84654" y="6022"/>
                </a:lnTo>
                <a:lnTo>
                  <a:pt x="84306" y="6158"/>
                </a:lnTo>
                <a:lnTo>
                  <a:pt x="83959" y="6312"/>
                </a:lnTo>
                <a:lnTo>
                  <a:pt x="83612" y="6428"/>
                </a:lnTo>
                <a:lnTo>
                  <a:pt x="83245" y="6524"/>
                </a:lnTo>
                <a:lnTo>
                  <a:pt x="83071" y="6563"/>
                </a:lnTo>
                <a:lnTo>
                  <a:pt x="82878" y="6582"/>
                </a:lnTo>
                <a:lnTo>
                  <a:pt x="82704" y="6621"/>
                </a:lnTo>
                <a:lnTo>
                  <a:pt x="82531" y="6659"/>
                </a:lnTo>
                <a:lnTo>
                  <a:pt x="82164" y="6756"/>
                </a:lnTo>
                <a:lnTo>
                  <a:pt x="81817" y="6910"/>
                </a:lnTo>
                <a:lnTo>
                  <a:pt x="81469" y="7065"/>
                </a:lnTo>
                <a:lnTo>
                  <a:pt x="81122" y="7219"/>
                </a:lnTo>
                <a:lnTo>
                  <a:pt x="80774" y="7354"/>
                </a:lnTo>
                <a:lnTo>
                  <a:pt x="80427" y="7470"/>
                </a:lnTo>
                <a:lnTo>
                  <a:pt x="80253" y="7509"/>
                </a:lnTo>
                <a:lnTo>
                  <a:pt x="80060" y="7528"/>
                </a:lnTo>
                <a:lnTo>
                  <a:pt x="79886" y="7567"/>
                </a:lnTo>
                <a:lnTo>
                  <a:pt x="79713" y="7605"/>
                </a:lnTo>
                <a:lnTo>
                  <a:pt x="79520" y="7663"/>
                </a:lnTo>
                <a:lnTo>
                  <a:pt x="79365" y="7740"/>
                </a:lnTo>
                <a:lnTo>
                  <a:pt x="79018" y="7933"/>
                </a:lnTo>
                <a:lnTo>
                  <a:pt x="78671" y="8126"/>
                </a:lnTo>
                <a:lnTo>
                  <a:pt x="78342" y="8339"/>
                </a:lnTo>
                <a:lnTo>
                  <a:pt x="77995" y="8512"/>
                </a:lnTo>
                <a:lnTo>
                  <a:pt x="77821" y="8589"/>
                </a:lnTo>
                <a:lnTo>
                  <a:pt x="77648" y="8667"/>
                </a:lnTo>
                <a:lnTo>
                  <a:pt x="77474" y="8705"/>
                </a:lnTo>
                <a:lnTo>
                  <a:pt x="77281" y="8744"/>
                </a:lnTo>
                <a:lnTo>
                  <a:pt x="77107" y="8744"/>
                </a:lnTo>
                <a:lnTo>
                  <a:pt x="76914" y="8725"/>
                </a:lnTo>
                <a:lnTo>
                  <a:pt x="76721" y="8686"/>
                </a:lnTo>
                <a:lnTo>
                  <a:pt x="76528" y="8628"/>
                </a:lnTo>
                <a:lnTo>
                  <a:pt x="76123" y="8454"/>
                </a:lnTo>
                <a:lnTo>
                  <a:pt x="75717" y="8281"/>
                </a:lnTo>
                <a:lnTo>
                  <a:pt x="75312" y="8088"/>
                </a:lnTo>
                <a:lnTo>
                  <a:pt x="74907" y="7933"/>
                </a:lnTo>
                <a:lnTo>
                  <a:pt x="74714" y="7875"/>
                </a:lnTo>
                <a:lnTo>
                  <a:pt x="74521" y="7837"/>
                </a:lnTo>
                <a:lnTo>
                  <a:pt x="74328" y="7817"/>
                </a:lnTo>
                <a:lnTo>
                  <a:pt x="74154" y="7817"/>
                </a:lnTo>
                <a:lnTo>
                  <a:pt x="73961" y="7856"/>
                </a:lnTo>
                <a:lnTo>
                  <a:pt x="73787" y="7914"/>
                </a:lnTo>
                <a:lnTo>
                  <a:pt x="73614" y="8010"/>
                </a:lnTo>
                <a:lnTo>
                  <a:pt x="73459" y="8107"/>
                </a:lnTo>
                <a:lnTo>
                  <a:pt x="73286" y="8242"/>
                </a:lnTo>
                <a:lnTo>
                  <a:pt x="73131" y="8377"/>
                </a:lnTo>
                <a:lnTo>
                  <a:pt x="72803" y="8667"/>
                </a:lnTo>
                <a:lnTo>
                  <a:pt x="72475" y="8956"/>
                </a:lnTo>
                <a:lnTo>
                  <a:pt x="72321" y="9091"/>
                </a:lnTo>
                <a:lnTo>
                  <a:pt x="72147" y="9207"/>
                </a:lnTo>
                <a:lnTo>
                  <a:pt x="71992" y="9323"/>
                </a:lnTo>
                <a:lnTo>
                  <a:pt x="71819" y="9400"/>
                </a:lnTo>
                <a:lnTo>
                  <a:pt x="71645" y="9458"/>
                </a:lnTo>
                <a:lnTo>
                  <a:pt x="71452" y="9497"/>
                </a:lnTo>
                <a:lnTo>
                  <a:pt x="71278" y="9516"/>
                </a:lnTo>
                <a:lnTo>
                  <a:pt x="71105" y="9555"/>
                </a:lnTo>
                <a:lnTo>
                  <a:pt x="70738" y="9670"/>
                </a:lnTo>
                <a:lnTo>
                  <a:pt x="70390" y="9805"/>
                </a:lnTo>
                <a:lnTo>
                  <a:pt x="70062" y="9979"/>
                </a:lnTo>
                <a:lnTo>
                  <a:pt x="69715" y="10134"/>
                </a:lnTo>
                <a:lnTo>
                  <a:pt x="69367" y="10269"/>
                </a:lnTo>
                <a:lnTo>
                  <a:pt x="69001" y="10384"/>
                </a:lnTo>
                <a:lnTo>
                  <a:pt x="68827" y="10423"/>
                </a:lnTo>
                <a:lnTo>
                  <a:pt x="68653" y="10442"/>
                </a:lnTo>
                <a:lnTo>
                  <a:pt x="68557" y="10462"/>
                </a:lnTo>
                <a:lnTo>
                  <a:pt x="68460" y="10442"/>
                </a:lnTo>
                <a:lnTo>
                  <a:pt x="68267" y="10384"/>
                </a:lnTo>
                <a:lnTo>
                  <a:pt x="68055" y="10288"/>
                </a:lnTo>
                <a:lnTo>
                  <a:pt x="67843" y="10153"/>
                </a:lnTo>
                <a:lnTo>
                  <a:pt x="67630" y="9998"/>
                </a:lnTo>
                <a:lnTo>
                  <a:pt x="67418" y="9805"/>
                </a:lnTo>
                <a:lnTo>
                  <a:pt x="66974" y="9419"/>
                </a:lnTo>
                <a:lnTo>
                  <a:pt x="66530" y="9014"/>
                </a:lnTo>
                <a:lnTo>
                  <a:pt x="66299" y="8840"/>
                </a:lnTo>
                <a:lnTo>
                  <a:pt x="66086" y="8686"/>
                </a:lnTo>
                <a:lnTo>
                  <a:pt x="65874" y="8551"/>
                </a:lnTo>
                <a:lnTo>
                  <a:pt x="65681" y="8454"/>
                </a:lnTo>
                <a:lnTo>
                  <a:pt x="65469" y="8396"/>
                </a:lnTo>
                <a:lnTo>
                  <a:pt x="65372" y="8377"/>
                </a:lnTo>
                <a:lnTo>
                  <a:pt x="65295" y="8377"/>
                </a:lnTo>
                <a:lnTo>
                  <a:pt x="64562" y="8435"/>
                </a:lnTo>
                <a:lnTo>
                  <a:pt x="63809" y="8474"/>
                </a:lnTo>
                <a:lnTo>
                  <a:pt x="63075" y="8512"/>
                </a:lnTo>
                <a:lnTo>
                  <a:pt x="62342" y="8570"/>
                </a:lnTo>
                <a:lnTo>
                  <a:pt x="62226" y="8609"/>
                </a:lnTo>
                <a:lnTo>
                  <a:pt x="62110" y="8667"/>
                </a:lnTo>
                <a:lnTo>
                  <a:pt x="61995" y="8744"/>
                </a:lnTo>
                <a:lnTo>
                  <a:pt x="61898" y="8840"/>
                </a:lnTo>
                <a:lnTo>
                  <a:pt x="61802" y="8975"/>
                </a:lnTo>
                <a:lnTo>
                  <a:pt x="61705" y="9111"/>
                </a:lnTo>
                <a:lnTo>
                  <a:pt x="61531" y="9439"/>
                </a:lnTo>
                <a:lnTo>
                  <a:pt x="61358" y="9805"/>
                </a:lnTo>
                <a:lnTo>
                  <a:pt x="61184" y="10211"/>
                </a:lnTo>
                <a:lnTo>
                  <a:pt x="61010" y="10616"/>
                </a:lnTo>
                <a:lnTo>
                  <a:pt x="60837" y="10983"/>
                </a:lnTo>
                <a:lnTo>
                  <a:pt x="55664" y="10983"/>
                </a:lnTo>
                <a:lnTo>
                  <a:pt x="55085" y="10346"/>
                </a:lnTo>
                <a:lnTo>
                  <a:pt x="54795" y="10037"/>
                </a:lnTo>
                <a:lnTo>
                  <a:pt x="54506" y="9748"/>
                </a:lnTo>
                <a:lnTo>
                  <a:pt x="54236" y="9497"/>
                </a:lnTo>
                <a:lnTo>
                  <a:pt x="54101" y="9381"/>
                </a:lnTo>
                <a:lnTo>
                  <a:pt x="53965" y="9304"/>
                </a:lnTo>
                <a:lnTo>
                  <a:pt x="53830" y="9226"/>
                </a:lnTo>
                <a:lnTo>
                  <a:pt x="53714" y="9188"/>
                </a:lnTo>
                <a:lnTo>
                  <a:pt x="53579" y="9149"/>
                </a:lnTo>
                <a:lnTo>
                  <a:pt x="53464" y="9149"/>
                </a:lnTo>
                <a:lnTo>
                  <a:pt x="53328" y="9188"/>
                </a:lnTo>
                <a:lnTo>
                  <a:pt x="53193" y="9226"/>
                </a:lnTo>
                <a:lnTo>
                  <a:pt x="53058" y="9304"/>
                </a:lnTo>
                <a:lnTo>
                  <a:pt x="52923" y="9400"/>
                </a:lnTo>
                <a:lnTo>
                  <a:pt x="52807" y="9497"/>
                </a:lnTo>
                <a:lnTo>
                  <a:pt x="52672" y="9632"/>
                </a:lnTo>
                <a:lnTo>
                  <a:pt x="52421" y="9902"/>
                </a:lnTo>
                <a:lnTo>
                  <a:pt x="51939" y="10481"/>
                </a:lnTo>
                <a:lnTo>
                  <a:pt x="51688" y="10751"/>
                </a:lnTo>
                <a:lnTo>
                  <a:pt x="51572" y="10886"/>
                </a:lnTo>
                <a:lnTo>
                  <a:pt x="51437" y="10983"/>
                </a:lnTo>
                <a:lnTo>
                  <a:pt x="49295" y="10983"/>
                </a:lnTo>
                <a:lnTo>
                  <a:pt x="48909" y="10886"/>
                </a:lnTo>
                <a:lnTo>
                  <a:pt x="48523" y="10809"/>
                </a:lnTo>
                <a:lnTo>
                  <a:pt x="48156" y="10751"/>
                </a:lnTo>
                <a:lnTo>
                  <a:pt x="47789" y="10751"/>
                </a:lnTo>
                <a:lnTo>
                  <a:pt x="47480" y="10809"/>
                </a:lnTo>
                <a:lnTo>
                  <a:pt x="47152" y="10848"/>
                </a:lnTo>
                <a:lnTo>
                  <a:pt x="46515" y="10983"/>
                </a:lnTo>
                <a:lnTo>
                  <a:pt x="0" y="10983"/>
                </a:lnTo>
                <a:lnTo>
                  <a:pt x="0" y="21907"/>
                </a:lnTo>
                <a:lnTo>
                  <a:pt x="184632" y="21907"/>
                </a:lnTo>
                <a:lnTo>
                  <a:pt x="184632" y="15075"/>
                </a:lnTo>
                <a:lnTo>
                  <a:pt x="184632" y="10983"/>
                </a:lnTo>
                <a:lnTo>
                  <a:pt x="184632" y="136"/>
                </a:lnTo>
                <a:lnTo>
                  <a:pt x="184516" y="309"/>
                </a:lnTo>
                <a:lnTo>
                  <a:pt x="184401" y="483"/>
                </a:lnTo>
                <a:lnTo>
                  <a:pt x="184266" y="657"/>
                </a:lnTo>
                <a:lnTo>
                  <a:pt x="184111" y="792"/>
                </a:lnTo>
                <a:lnTo>
                  <a:pt x="183937" y="908"/>
                </a:lnTo>
                <a:lnTo>
                  <a:pt x="183725" y="1004"/>
                </a:lnTo>
                <a:lnTo>
                  <a:pt x="183474" y="1062"/>
                </a:lnTo>
                <a:lnTo>
                  <a:pt x="183185" y="1101"/>
                </a:lnTo>
                <a:lnTo>
                  <a:pt x="182876" y="1139"/>
                </a:lnTo>
                <a:lnTo>
                  <a:pt x="182548" y="1217"/>
                </a:lnTo>
                <a:lnTo>
                  <a:pt x="182200" y="1313"/>
                </a:lnTo>
                <a:lnTo>
                  <a:pt x="181853" y="1410"/>
                </a:lnTo>
                <a:lnTo>
                  <a:pt x="181486" y="1525"/>
                </a:lnTo>
                <a:lnTo>
                  <a:pt x="181100" y="1622"/>
                </a:lnTo>
                <a:lnTo>
                  <a:pt x="180695" y="1699"/>
                </a:lnTo>
                <a:lnTo>
                  <a:pt x="180270" y="1738"/>
                </a:lnTo>
                <a:lnTo>
                  <a:pt x="179942" y="1776"/>
                </a:lnTo>
                <a:lnTo>
                  <a:pt x="179595" y="1834"/>
                </a:lnTo>
                <a:lnTo>
                  <a:pt x="179247" y="1931"/>
                </a:lnTo>
                <a:lnTo>
                  <a:pt x="178900" y="2046"/>
                </a:lnTo>
                <a:lnTo>
                  <a:pt x="178533" y="2143"/>
                </a:lnTo>
                <a:lnTo>
                  <a:pt x="178166" y="2239"/>
                </a:lnTo>
                <a:lnTo>
                  <a:pt x="177780" y="2317"/>
                </a:lnTo>
                <a:lnTo>
                  <a:pt x="177375" y="2355"/>
                </a:lnTo>
                <a:lnTo>
                  <a:pt x="177201" y="2355"/>
                </a:lnTo>
                <a:lnTo>
                  <a:pt x="177028" y="2336"/>
                </a:lnTo>
                <a:lnTo>
                  <a:pt x="176854" y="2278"/>
                </a:lnTo>
                <a:lnTo>
                  <a:pt x="176661" y="2220"/>
                </a:lnTo>
                <a:lnTo>
                  <a:pt x="176294" y="2027"/>
                </a:lnTo>
                <a:lnTo>
                  <a:pt x="175908" y="1834"/>
                </a:lnTo>
                <a:lnTo>
                  <a:pt x="175503" y="1641"/>
                </a:lnTo>
                <a:lnTo>
                  <a:pt x="175117" y="1467"/>
                </a:lnTo>
                <a:lnTo>
                  <a:pt x="174924" y="1390"/>
                </a:lnTo>
                <a:lnTo>
                  <a:pt x="174712" y="1352"/>
                </a:lnTo>
                <a:lnTo>
                  <a:pt x="174519" y="1313"/>
                </a:lnTo>
                <a:lnTo>
                  <a:pt x="174326" y="1313"/>
                </a:lnTo>
                <a:lnTo>
                  <a:pt x="174152" y="1332"/>
                </a:lnTo>
                <a:lnTo>
                  <a:pt x="173978" y="1390"/>
                </a:lnTo>
                <a:lnTo>
                  <a:pt x="173804" y="1467"/>
                </a:lnTo>
                <a:lnTo>
                  <a:pt x="173631" y="1545"/>
                </a:lnTo>
                <a:lnTo>
                  <a:pt x="173283" y="1776"/>
                </a:lnTo>
                <a:lnTo>
                  <a:pt x="172955" y="2046"/>
                </a:lnTo>
                <a:lnTo>
                  <a:pt x="172608" y="2297"/>
                </a:lnTo>
                <a:lnTo>
                  <a:pt x="172434" y="2413"/>
                </a:lnTo>
                <a:lnTo>
                  <a:pt x="172241" y="2529"/>
                </a:lnTo>
                <a:lnTo>
                  <a:pt x="172067" y="2625"/>
                </a:lnTo>
                <a:lnTo>
                  <a:pt x="171874" y="2703"/>
                </a:lnTo>
                <a:lnTo>
                  <a:pt x="171701" y="2741"/>
                </a:lnTo>
                <a:lnTo>
                  <a:pt x="171508" y="2780"/>
                </a:lnTo>
                <a:lnTo>
                  <a:pt x="171411" y="2780"/>
                </a:lnTo>
                <a:lnTo>
                  <a:pt x="171315" y="2761"/>
                </a:lnTo>
                <a:lnTo>
                  <a:pt x="171141" y="2683"/>
                </a:lnTo>
                <a:lnTo>
                  <a:pt x="170948" y="2568"/>
                </a:lnTo>
                <a:lnTo>
                  <a:pt x="170755" y="2413"/>
                </a:lnTo>
                <a:lnTo>
                  <a:pt x="170543" y="2220"/>
                </a:lnTo>
                <a:lnTo>
                  <a:pt x="170350" y="2027"/>
                </a:lnTo>
                <a:lnTo>
                  <a:pt x="169925" y="1564"/>
                </a:lnTo>
                <a:lnTo>
                  <a:pt x="169520" y="1120"/>
                </a:lnTo>
                <a:lnTo>
                  <a:pt x="169307" y="908"/>
                </a:lnTo>
                <a:lnTo>
                  <a:pt x="169095" y="734"/>
                </a:lnTo>
                <a:lnTo>
                  <a:pt x="168883" y="580"/>
                </a:lnTo>
                <a:lnTo>
                  <a:pt x="168690" y="464"/>
                </a:lnTo>
                <a:lnTo>
                  <a:pt x="168497" y="387"/>
                </a:lnTo>
                <a:lnTo>
                  <a:pt x="168400" y="367"/>
                </a:lnTo>
                <a:lnTo>
                  <a:pt x="168304" y="367"/>
                </a:lnTo>
                <a:lnTo>
                  <a:pt x="167937" y="406"/>
                </a:lnTo>
                <a:lnTo>
                  <a:pt x="167590" y="464"/>
                </a:lnTo>
                <a:lnTo>
                  <a:pt x="166856" y="599"/>
                </a:lnTo>
                <a:lnTo>
                  <a:pt x="166123" y="734"/>
                </a:lnTo>
                <a:lnTo>
                  <a:pt x="165756" y="792"/>
                </a:lnTo>
                <a:lnTo>
                  <a:pt x="165370" y="831"/>
                </a:lnTo>
                <a:lnTo>
                  <a:pt x="165196" y="850"/>
                </a:lnTo>
                <a:lnTo>
                  <a:pt x="165023" y="888"/>
                </a:lnTo>
                <a:lnTo>
                  <a:pt x="164675" y="985"/>
                </a:lnTo>
                <a:lnTo>
                  <a:pt x="164308" y="1120"/>
                </a:lnTo>
                <a:lnTo>
                  <a:pt x="163961" y="1274"/>
                </a:lnTo>
                <a:lnTo>
                  <a:pt x="163614" y="1429"/>
                </a:lnTo>
                <a:lnTo>
                  <a:pt x="163247" y="1564"/>
                </a:lnTo>
                <a:lnTo>
                  <a:pt x="162880" y="1660"/>
                </a:lnTo>
                <a:lnTo>
                  <a:pt x="162687" y="1699"/>
                </a:lnTo>
                <a:lnTo>
                  <a:pt x="162494" y="1718"/>
                </a:lnTo>
                <a:lnTo>
                  <a:pt x="162320" y="1718"/>
                </a:lnTo>
                <a:lnTo>
                  <a:pt x="162147" y="1699"/>
                </a:lnTo>
                <a:lnTo>
                  <a:pt x="161954" y="1680"/>
                </a:lnTo>
                <a:lnTo>
                  <a:pt x="161761" y="1622"/>
                </a:lnTo>
                <a:lnTo>
                  <a:pt x="161394" y="1506"/>
                </a:lnTo>
                <a:lnTo>
                  <a:pt x="161008" y="1371"/>
                </a:lnTo>
                <a:lnTo>
                  <a:pt x="160622" y="1236"/>
                </a:lnTo>
                <a:lnTo>
                  <a:pt x="160217" y="1120"/>
                </a:lnTo>
                <a:lnTo>
                  <a:pt x="160024" y="1081"/>
                </a:lnTo>
                <a:lnTo>
                  <a:pt x="159831" y="1043"/>
                </a:lnTo>
                <a:lnTo>
                  <a:pt x="159638" y="1024"/>
                </a:lnTo>
                <a:lnTo>
                  <a:pt x="159271" y="1024"/>
                </a:lnTo>
                <a:lnTo>
                  <a:pt x="159097" y="1004"/>
                </a:lnTo>
                <a:lnTo>
                  <a:pt x="158904" y="946"/>
                </a:lnTo>
                <a:lnTo>
                  <a:pt x="158711" y="888"/>
                </a:lnTo>
                <a:lnTo>
                  <a:pt x="158325" y="715"/>
                </a:lnTo>
                <a:lnTo>
                  <a:pt x="157939" y="502"/>
                </a:lnTo>
                <a:lnTo>
                  <a:pt x="157534" y="309"/>
                </a:lnTo>
                <a:lnTo>
                  <a:pt x="157148" y="136"/>
                </a:lnTo>
                <a:lnTo>
                  <a:pt x="156936" y="78"/>
                </a:lnTo>
                <a:lnTo>
                  <a:pt x="156743" y="20"/>
                </a:lnTo>
                <a:lnTo>
                  <a:pt x="156550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18" name="Google Shape;4018;p16"/>
          <p:cNvGrpSpPr/>
          <p:nvPr/>
        </p:nvGrpSpPr>
        <p:grpSpPr>
          <a:xfrm rot="10800000" flipH="1">
            <a:off x="-1621232" y="-1524041"/>
            <a:ext cx="6100976" cy="3234435"/>
            <a:chOff x="3939550" y="4143175"/>
            <a:chExt cx="2329150" cy="1234800"/>
          </a:xfrm>
        </p:grpSpPr>
        <p:sp>
          <p:nvSpPr>
            <p:cNvPr id="4019" name="Google Shape;4019;p16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extrusionOk="0">
                  <a:moveTo>
                    <a:pt x="17506" y="0"/>
                  </a:move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16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fill="none" extrusionOk="0">
                  <a:moveTo>
                    <a:pt x="17506" y="0"/>
                  </a:moveTo>
                  <a:lnTo>
                    <a:pt x="17506" y="0"/>
                  </a:ln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276" y="3455"/>
                  </a:lnTo>
                  <a:lnTo>
                    <a:pt x="12276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888" y="9728"/>
                  </a:lnTo>
                  <a:lnTo>
                    <a:pt x="888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873" y="19321"/>
                  </a:lnTo>
                  <a:lnTo>
                    <a:pt x="1892" y="19321"/>
                  </a:lnTo>
                  <a:lnTo>
                    <a:pt x="1892" y="19321"/>
                  </a:lnTo>
                  <a:lnTo>
                    <a:pt x="1911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643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444" y="6215"/>
                  </a:lnTo>
                  <a:lnTo>
                    <a:pt x="21444" y="6215"/>
                  </a:lnTo>
                  <a:lnTo>
                    <a:pt x="21174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16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extrusionOk="0">
                  <a:moveTo>
                    <a:pt x="6350" y="1"/>
                  </a:move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16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fill="none" extrusionOk="0">
                  <a:moveTo>
                    <a:pt x="6563" y="1"/>
                  </a:moveTo>
                  <a:lnTo>
                    <a:pt x="6563" y="1"/>
                  </a:lnTo>
                  <a:lnTo>
                    <a:pt x="6563" y="1"/>
                  </a:lnTo>
                  <a:lnTo>
                    <a:pt x="6563" y="1"/>
                  </a:lnTo>
                  <a:lnTo>
                    <a:pt x="6350" y="1"/>
                  </a:ln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1851" y="4691"/>
                  </a:lnTo>
                  <a:lnTo>
                    <a:pt x="11851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lnTo>
                    <a:pt x="6582" y="1"/>
                  </a:lnTo>
                  <a:lnTo>
                    <a:pt x="6582" y="1"/>
                  </a:lnTo>
                  <a:lnTo>
                    <a:pt x="656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16"/>
            <p:cNvSpPr/>
            <p:nvPr/>
          </p:nvSpPr>
          <p:spPr>
            <a:xfrm>
              <a:off x="3988750" y="4846200"/>
              <a:ext cx="390200" cy="444925"/>
            </a:xfrm>
            <a:custGeom>
              <a:avLst/>
              <a:gdLst/>
              <a:ahLst/>
              <a:cxnLst/>
              <a:rect l="l" t="t" r="r" b="b"/>
              <a:pathLst>
                <a:path w="15608" h="17797" extrusionOk="0">
                  <a:moveTo>
                    <a:pt x="11369" y="1"/>
                  </a:move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607" y="7385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16"/>
            <p:cNvSpPr/>
            <p:nvPr/>
          </p:nvSpPr>
          <p:spPr>
            <a:xfrm>
              <a:off x="3988750" y="4846200"/>
              <a:ext cx="390400" cy="444925"/>
            </a:xfrm>
            <a:custGeom>
              <a:avLst/>
              <a:gdLst/>
              <a:ahLst/>
              <a:cxnLst/>
              <a:rect l="l" t="t" r="r" b="b"/>
              <a:pathLst>
                <a:path w="15616" h="17797" fill="none" extrusionOk="0">
                  <a:moveTo>
                    <a:pt x="11369" y="1"/>
                  </a:moveTo>
                  <a:lnTo>
                    <a:pt x="11369" y="1"/>
                  </a:ln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614" y="15712"/>
                  </a:lnTo>
                  <a:lnTo>
                    <a:pt x="4614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832" y="11678"/>
                  </a:lnTo>
                  <a:lnTo>
                    <a:pt x="11832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lnTo>
                    <a:pt x="113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16"/>
            <p:cNvSpPr/>
            <p:nvPr/>
          </p:nvSpPr>
          <p:spPr>
            <a:xfrm>
              <a:off x="4062600" y="5238975"/>
              <a:ext cx="101825" cy="52150"/>
            </a:xfrm>
            <a:custGeom>
              <a:avLst/>
              <a:gdLst/>
              <a:ahLst/>
              <a:cxnLst/>
              <a:rect l="l" t="t" r="r" b="b"/>
              <a:pathLst>
                <a:path w="4073" h="2086" extrusionOk="0">
                  <a:moveTo>
                    <a:pt x="4053" y="2047"/>
                  </a:moveTo>
                  <a:lnTo>
                    <a:pt x="4053" y="2047"/>
                  </a:lnTo>
                  <a:lnTo>
                    <a:pt x="4072" y="2085"/>
                  </a:lnTo>
                  <a:lnTo>
                    <a:pt x="4072" y="2085"/>
                  </a:lnTo>
                  <a:lnTo>
                    <a:pt x="4053" y="2047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641" y="1"/>
                  </a:lnTo>
                  <a:lnTo>
                    <a:pt x="1660" y="1"/>
                  </a:lnTo>
                  <a:lnTo>
                    <a:pt x="1660" y="1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16"/>
            <p:cNvSpPr/>
            <p:nvPr/>
          </p:nvSpPr>
          <p:spPr>
            <a:xfrm>
              <a:off x="4163925" y="5290125"/>
              <a:ext cx="500" cy="1000"/>
            </a:xfrm>
            <a:custGeom>
              <a:avLst/>
              <a:gdLst/>
              <a:ahLst/>
              <a:cxnLst/>
              <a:rect l="l" t="t" r="r" b="b"/>
              <a:pathLst>
                <a:path w="20" h="4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16"/>
            <p:cNvSpPr/>
            <p:nvPr/>
          </p:nvSpPr>
          <p:spPr>
            <a:xfrm>
              <a:off x="4062600" y="5238975"/>
              <a:ext cx="41025" cy="16925"/>
            </a:xfrm>
            <a:custGeom>
              <a:avLst/>
              <a:gdLst/>
              <a:ahLst/>
              <a:cxnLst/>
              <a:rect l="l" t="t" r="r" b="b"/>
              <a:pathLst>
                <a:path w="1641" h="677" fill="none" extrusionOk="0"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16"/>
            <p:cNvSpPr/>
            <p:nvPr/>
          </p:nvSpPr>
          <p:spPr>
            <a:xfrm>
              <a:off x="4103600" y="52389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16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extrusionOk="0">
                  <a:moveTo>
                    <a:pt x="12025" y="0"/>
                  </a:move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16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fill="none" extrusionOk="0">
                  <a:moveTo>
                    <a:pt x="12237" y="0"/>
                  </a:moveTo>
                  <a:lnTo>
                    <a:pt x="12237" y="0"/>
                  </a:lnTo>
                  <a:lnTo>
                    <a:pt x="12025" y="0"/>
                  </a:ln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7200" y="2741"/>
                  </a:lnTo>
                  <a:lnTo>
                    <a:pt x="7200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3610" y="12179"/>
                  </a:lnTo>
                  <a:lnTo>
                    <a:pt x="3610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103" y="14727"/>
                  </a:lnTo>
                  <a:lnTo>
                    <a:pt x="7103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lnTo>
                    <a:pt x="1223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16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extrusionOk="0">
                  <a:moveTo>
                    <a:pt x="26906" y="1"/>
                  </a:move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48" y="16495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16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fill="none" extrusionOk="0">
                  <a:moveTo>
                    <a:pt x="26925" y="1"/>
                  </a:moveTo>
                  <a:lnTo>
                    <a:pt x="26925" y="1"/>
                  </a:lnTo>
                  <a:lnTo>
                    <a:pt x="26906" y="1"/>
                  </a:lnTo>
                  <a:lnTo>
                    <a:pt x="26906" y="1"/>
                  </a:ln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802" y="310"/>
                  </a:lnTo>
                  <a:lnTo>
                    <a:pt x="24783" y="310"/>
                  </a:lnTo>
                  <a:lnTo>
                    <a:pt x="24783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01" y="4556"/>
                  </a:lnTo>
                  <a:lnTo>
                    <a:pt x="14901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446" y="7779"/>
                  </a:lnTo>
                  <a:lnTo>
                    <a:pt x="11408" y="7779"/>
                  </a:lnTo>
                  <a:lnTo>
                    <a:pt x="11408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173" y="20788"/>
                  </a:lnTo>
                  <a:lnTo>
                    <a:pt x="5173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224" y="29512"/>
                  </a:lnTo>
                  <a:lnTo>
                    <a:pt x="3224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29975" y="15268"/>
                  </a:lnTo>
                  <a:lnTo>
                    <a:pt x="29975" y="15268"/>
                  </a:lnTo>
                  <a:lnTo>
                    <a:pt x="30226" y="15268"/>
                  </a:lnTo>
                  <a:lnTo>
                    <a:pt x="30322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lnTo>
                    <a:pt x="26925" y="1"/>
                  </a:lnTo>
                  <a:lnTo>
                    <a:pt x="269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16"/>
            <p:cNvSpPr/>
            <p:nvPr/>
          </p:nvSpPr>
          <p:spPr>
            <a:xfrm>
              <a:off x="4774300" y="4618450"/>
              <a:ext cx="127900" cy="14025"/>
            </a:xfrm>
            <a:custGeom>
              <a:avLst/>
              <a:gdLst/>
              <a:ahLst/>
              <a:cxnLst/>
              <a:rect l="l" t="t" r="r" b="b"/>
              <a:pathLst>
                <a:path w="5116" h="561" extrusionOk="0">
                  <a:moveTo>
                    <a:pt x="5116" y="560"/>
                  </a:moveTo>
                  <a:lnTo>
                    <a:pt x="5116" y="560"/>
                  </a:lnTo>
                  <a:lnTo>
                    <a:pt x="5116" y="560"/>
                  </a:lnTo>
                  <a:lnTo>
                    <a:pt x="5116" y="560"/>
                  </a:lnTo>
                  <a:close/>
                  <a:moveTo>
                    <a:pt x="5077" y="541"/>
                  </a:moveTo>
                  <a:lnTo>
                    <a:pt x="5077" y="541"/>
                  </a:lnTo>
                  <a:lnTo>
                    <a:pt x="5096" y="541"/>
                  </a:lnTo>
                  <a:lnTo>
                    <a:pt x="5096" y="541"/>
                  </a:lnTo>
                  <a:lnTo>
                    <a:pt x="5077" y="541"/>
                  </a:lnTo>
                  <a:close/>
                  <a:moveTo>
                    <a:pt x="20" y="310"/>
                  </a:moveTo>
                  <a:lnTo>
                    <a:pt x="20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20" y="310"/>
                  </a:lnTo>
                  <a:close/>
                  <a:moveTo>
                    <a:pt x="2143" y="1"/>
                  </a:moveTo>
                  <a:lnTo>
                    <a:pt x="2143" y="1"/>
                  </a:lnTo>
                  <a:lnTo>
                    <a:pt x="1603" y="20"/>
                  </a:lnTo>
                  <a:lnTo>
                    <a:pt x="1082" y="78"/>
                  </a:lnTo>
                  <a:lnTo>
                    <a:pt x="541" y="174"/>
                  </a:lnTo>
                  <a:lnTo>
                    <a:pt x="39" y="310"/>
                  </a:lnTo>
                  <a:lnTo>
                    <a:pt x="39" y="310"/>
                  </a:lnTo>
                  <a:lnTo>
                    <a:pt x="541" y="174"/>
                  </a:lnTo>
                  <a:lnTo>
                    <a:pt x="1082" y="78"/>
                  </a:lnTo>
                  <a:lnTo>
                    <a:pt x="1603" y="20"/>
                  </a:lnTo>
                  <a:lnTo>
                    <a:pt x="2143" y="1"/>
                  </a:lnTo>
                  <a:close/>
                  <a:moveTo>
                    <a:pt x="2162" y="1"/>
                  </a:move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16"/>
            <p:cNvSpPr/>
            <p:nvPr/>
          </p:nvSpPr>
          <p:spPr>
            <a:xfrm>
              <a:off x="4902175" y="463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16"/>
            <p:cNvSpPr/>
            <p:nvPr/>
          </p:nvSpPr>
          <p:spPr>
            <a:xfrm>
              <a:off x="4901200" y="46319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16"/>
            <p:cNvSpPr/>
            <p:nvPr/>
          </p:nvSpPr>
          <p:spPr>
            <a:xfrm>
              <a:off x="4774300" y="46261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16"/>
            <p:cNvSpPr/>
            <p:nvPr/>
          </p:nvSpPr>
          <p:spPr>
            <a:xfrm>
              <a:off x="4775275" y="4618450"/>
              <a:ext cx="52625" cy="7750"/>
            </a:xfrm>
            <a:custGeom>
              <a:avLst/>
              <a:gdLst/>
              <a:ahLst/>
              <a:cxnLst/>
              <a:rect l="l" t="t" r="r" b="b"/>
              <a:pathLst>
                <a:path w="2105" h="310" fill="none" extrusionOk="0">
                  <a:moveTo>
                    <a:pt x="2104" y="1"/>
                  </a:moveTo>
                  <a:lnTo>
                    <a:pt x="2104" y="1"/>
                  </a:lnTo>
                  <a:lnTo>
                    <a:pt x="1564" y="20"/>
                  </a:lnTo>
                  <a:lnTo>
                    <a:pt x="1043" y="78"/>
                  </a:lnTo>
                  <a:lnTo>
                    <a:pt x="502" y="174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502" y="174"/>
                  </a:lnTo>
                  <a:lnTo>
                    <a:pt x="1043" y="78"/>
                  </a:lnTo>
                  <a:lnTo>
                    <a:pt x="1564" y="20"/>
                  </a:lnTo>
                  <a:lnTo>
                    <a:pt x="210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16"/>
            <p:cNvSpPr/>
            <p:nvPr/>
          </p:nvSpPr>
          <p:spPr>
            <a:xfrm>
              <a:off x="4828350" y="46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16"/>
            <p:cNvSpPr/>
            <p:nvPr/>
          </p:nvSpPr>
          <p:spPr>
            <a:xfrm>
              <a:off x="4155225" y="5356225"/>
              <a:ext cx="86400" cy="21750"/>
            </a:xfrm>
            <a:custGeom>
              <a:avLst/>
              <a:gdLst/>
              <a:ahLst/>
              <a:cxnLst/>
              <a:rect l="l" t="t" r="r" b="b"/>
              <a:pathLst>
                <a:path w="3456" h="870" extrusionOk="0">
                  <a:moveTo>
                    <a:pt x="3456" y="1"/>
                  </a:move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close/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  <a:close/>
                  <a:moveTo>
                    <a:pt x="3321" y="1"/>
                  </a:moveTo>
                  <a:lnTo>
                    <a:pt x="3321" y="1"/>
                  </a:lnTo>
                  <a:lnTo>
                    <a:pt x="3321" y="1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16"/>
            <p:cNvSpPr/>
            <p:nvPr/>
          </p:nvSpPr>
          <p:spPr>
            <a:xfrm>
              <a:off x="4241600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16"/>
            <p:cNvSpPr/>
            <p:nvPr/>
          </p:nvSpPr>
          <p:spPr>
            <a:xfrm>
              <a:off x="4155225" y="5356225"/>
              <a:ext cx="80625" cy="21750"/>
            </a:xfrm>
            <a:custGeom>
              <a:avLst/>
              <a:gdLst/>
              <a:ahLst/>
              <a:cxnLst/>
              <a:rect l="l" t="t" r="r" b="b"/>
              <a:pathLst>
                <a:path w="3225" h="870" fill="none" extrusionOk="0"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16"/>
            <p:cNvSpPr/>
            <p:nvPr/>
          </p:nvSpPr>
          <p:spPr>
            <a:xfrm>
              <a:off x="4238225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16"/>
            <p:cNvSpPr/>
            <p:nvPr/>
          </p:nvSpPr>
          <p:spPr>
            <a:xfrm>
              <a:off x="4297575" y="5011225"/>
              <a:ext cx="12575" cy="3900"/>
            </a:xfrm>
            <a:custGeom>
              <a:avLst/>
              <a:gdLst/>
              <a:ahLst/>
              <a:cxnLst/>
              <a:rect l="l" t="t" r="r" b="b"/>
              <a:pathLst>
                <a:path w="503" h="156" extrusionOk="0">
                  <a:moveTo>
                    <a:pt x="502" y="1"/>
                  </a:moveTo>
                  <a:lnTo>
                    <a:pt x="251" y="59"/>
                  </a:lnTo>
                  <a:lnTo>
                    <a:pt x="1" y="155"/>
                  </a:lnTo>
                  <a:lnTo>
                    <a:pt x="251" y="78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16"/>
            <p:cNvSpPr/>
            <p:nvPr/>
          </p:nvSpPr>
          <p:spPr>
            <a:xfrm>
              <a:off x="42942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16"/>
            <p:cNvSpPr/>
            <p:nvPr/>
          </p:nvSpPr>
          <p:spPr>
            <a:xfrm>
              <a:off x="4156675" y="5138125"/>
              <a:ext cx="126925" cy="101850"/>
            </a:xfrm>
            <a:custGeom>
              <a:avLst/>
              <a:gdLst/>
              <a:ahLst/>
              <a:cxnLst/>
              <a:rect l="l" t="t" r="r" b="b"/>
              <a:pathLst>
                <a:path w="5077" h="4074" fill="none" extrusionOk="0">
                  <a:moveTo>
                    <a:pt x="5077" y="1"/>
                  </a:moveTo>
                  <a:lnTo>
                    <a:pt x="5077" y="1"/>
                  </a:lnTo>
                  <a:lnTo>
                    <a:pt x="4807" y="1"/>
                  </a:lnTo>
                  <a:lnTo>
                    <a:pt x="4498" y="20"/>
                  </a:lnTo>
                  <a:lnTo>
                    <a:pt x="4131" y="59"/>
                  </a:lnTo>
                  <a:lnTo>
                    <a:pt x="3745" y="117"/>
                  </a:lnTo>
                  <a:lnTo>
                    <a:pt x="3340" y="194"/>
                  </a:lnTo>
                  <a:lnTo>
                    <a:pt x="2915" y="310"/>
                  </a:lnTo>
                  <a:lnTo>
                    <a:pt x="2471" y="464"/>
                  </a:lnTo>
                  <a:lnTo>
                    <a:pt x="2066" y="638"/>
                  </a:lnTo>
                  <a:lnTo>
                    <a:pt x="1854" y="754"/>
                  </a:lnTo>
                  <a:lnTo>
                    <a:pt x="1661" y="869"/>
                  </a:lnTo>
                  <a:lnTo>
                    <a:pt x="1468" y="1004"/>
                  </a:lnTo>
                  <a:lnTo>
                    <a:pt x="1275" y="1159"/>
                  </a:lnTo>
                  <a:lnTo>
                    <a:pt x="1101" y="1313"/>
                  </a:lnTo>
                  <a:lnTo>
                    <a:pt x="927" y="1487"/>
                  </a:lnTo>
                  <a:lnTo>
                    <a:pt x="773" y="1680"/>
                  </a:lnTo>
                  <a:lnTo>
                    <a:pt x="618" y="1873"/>
                  </a:lnTo>
                  <a:lnTo>
                    <a:pt x="483" y="2085"/>
                  </a:lnTo>
                  <a:lnTo>
                    <a:pt x="367" y="2317"/>
                  </a:lnTo>
                  <a:lnTo>
                    <a:pt x="252" y="2568"/>
                  </a:lnTo>
                  <a:lnTo>
                    <a:pt x="174" y="2838"/>
                  </a:lnTo>
                  <a:lnTo>
                    <a:pt x="97" y="3108"/>
                  </a:lnTo>
                  <a:lnTo>
                    <a:pt x="39" y="3417"/>
                  </a:lnTo>
                  <a:lnTo>
                    <a:pt x="20" y="3726"/>
                  </a:lnTo>
                  <a:lnTo>
                    <a:pt x="1" y="4073"/>
                  </a:lnTo>
                  <a:lnTo>
                    <a:pt x="1" y="4073"/>
                  </a:lnTo>
                  <a:lnTo>
                    <a:pt x="20" y="3726"/>
                  </a:lnTo>
                  <a:lnTo>
                    <a:pt x="39" y="3417"/>
                  </a:lnTo>
                  <a:lnTo>
                    <a:pt x="97" y="3108"/>
                  </a:lnTo>
                  <a:lnTo>
                    <a:pt x="174" y="2838"/>
                  </a:lnTo>
                  <a:lnTo>
                    <a:pt x="252" y="2568"/>
                  </a:lnTo>
                  <a:lnTo>
                    <a:pt x="367" y="2317"/>
                  </a:lnTo>
                  <a:lnTo>
                    <a:pt x="483" y="2085"/>
                  </a:lnTo>
                  <a:lnTo>
                    <a:pt x="618" y="1873"/>
                  </a:lnTo>
                  <a:lnTo>
                    <a:pt x="773" y="1680"/>
                  </a:lnTo>
                  <a:lnTo>
                    <a:pt x="927" y="1487"/>
                  </a:lnTo>
                  <a:lnTo>
                    <a:pt x="1101" y="1313"/>
                  </a:lnTo>
                  <a:lnTo>
                    <a:pt x="1275" y="1159"/>
                  </a:lnTo>
                  <a:lnTo>
                    <a:pt x="1468" y="1004"/>
                  </a:lnTo>
                  <a:lnTo>
                    <a:pt x="1661" y="869"/>
                  </a:lnTo>
                  <a:lnTo>
                    <a:pt x="1854" y="754"/>
                  </a:lnTo>
                  <a:lnTo>
                    <a:pt x="2066" y="638"/>
                  </a:lnTo>
                  <a:lnTo>
                    <a:pt x="2471" y="464"/>
                  </a:lnTo>
                  <a:lnTo>
                    <a:pt x="2915" y="310"/>
                  </a:lnTo>
                  <a:lnTo>
                    <a:pt x="3340" y="194"/>
                  </a:lnTo>
                  <a:lnTo>
                    <a:pt x="3745" y="117"/>
                  </a:lnTo>
                  <a:lnTo>
                    <a:pt x="4131" y="59"/>
                  </a:lnTo>
                  <a:lnTo>
                    <a:pt x="4498" y="20"/>
                  </a:lnTo>
                  <a:lnTo>
                    <a:pt x="4807" y="1"/>
                  </a:lnTo>
                  <a:lnTo>
                    <a:pt x="50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16"/>
            <p:cNvSpPr/>
            <p:nvPr/>
          </p:nvSpPr>
          <p:spPr>
            <a:xfrm>
              <a:off x="4283575" y="51381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16"/>
            <p:cNvSpPr/>
            <p:nvPr/>
          </p:nvSpPr>
          <p:spPr>
            <a:xfrm>
              <a:off x="42860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16"/>
            <p:cNvSpPr/>
            <p:nvPr/>
          </p:nvSpPr>
          <p:spPr>
            <a:xfrm>
              <a:off x="4379125" y="503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16"/>
            <p:cNvSpPr/>
            <p:nvPr/>
          </p:nvSpPr>
          <p:spPr>
            <a:xfrm>
              <a:off x="4378650" y="503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16"/>
            <p:cNvSpPr/>
            <p:nvPr/>
          </p:nvSpPr>
          <p:spPr>
            <a:xfrm>
              <a:off x="4258975" y="5010275"/>
              <a:ext cx="63225" cy="60800"/>
            </a:xfrm>
            <a:custGeom>
              <a:avLst/>
              <a:gdLst/>
              <a:ahLst/>
              <a:cxnLst/>
              <a:rect l="l" t="t" r="r" b="b"/>
              <a:pathLst>
                <a:path w="2529" h="2432" fill="none" extrusionOk="0">
                  <a:moveTo>
                    <a:pt x="2529" y="0"/>
                  </a:moveTo>
                  <a:lnTo>
                    <a:pt x="2529" y="0"/>
                  </a:lnTo>
                  <a:lnTo>
                    <a:pt x="2278" y="19"/>
                  </a:lnTo>
                  <a:lnTo>
                    <a:pt x="2046" y="39"/>
                  </a:lnTo>
                  <a:lnTo>
                    <a:pt x="1795" y="97"/>
                  </a:lnTo>
                  <a:lnTo>
                    <a:pt x="1545" y="193"/>
                  </a:lnTo>
                  <a:lnTo>
                    <a:pt x="1313" y="328"/>
                  </a:lnTo>
                  <a:lnTo>
                    <a:pt x="1081" y="483"/>
                  </a:lnTo>
                  <a:lnTo>
                    <a:pt x="850" y="676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464" y="1100"/>
                  </a:lnTo>
                  <a:lnTo>
                    <a:pt x="329" y="1293"/>
                  </a:lnTo>
                  <a:lnTo>
                    <a:pt x="232" y="1486"/>
                  </a:lnTo>
                  <a:lnTo>
                    <a:pt x="155" y="1679"/>
                  </a:lnTo>
                  <a:lnTo>
                    <a:pt x="78" y="1872"/>
                  </a:lnTo>
                  <a:lnTo>
                    <a:pt x="39" y="2065"/>
                  </a:lnTo>
                  <a:lnTo>
                    <a:pt x="20" y="2239"/>
                  </a:lnTo>
                  <a:lnTo>
                    <a:pt x="0" y="2432"/>
                  </a:lnTo>
                  <a:lnTo>
                    <a:pt x="0" y="2432"/>
                  </a:lnTo>
                  <a:lnTo>
                    <a:pt x="20" y="2239"/>
                  </a:lnTo>
                  <a:lnTo>
                    <a:pt x="39" y="2065"/>
                  </a:lnTo>
                  <a:lnTo>
                    <a:pt x="78" y="1872"/>
                  </a:lnTo>
                  <a:lnTo>
                    <a:pt x="155" y="1679"/>
                  </a:lnTo>
                  <a:lnTo>
                    <a:pt x="232" y="1486"/>
                  </a:lnTo>
                  <a:lnTo>
                    <a:pt x="329" y="1293"/>
                  </a:lnTo>
                  <a:lnTo>
                    <a:pt x="464" y="1100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850" y="676"/>
                  </a:lnTo>
                  <a:lnTo>
                    <a:pt x="1081" y="483"/>
                  </a:lnTo>
                  <a:lnTo>
                    <a:pt x="1313" y="328"/>
                  </a:lnTo>
                  <a:lnTo>
                    <a:pt x="1545" y="193"/>
                  </a:lnTo>
                  <a:lnTo>
                    <a:pt x="1795" y="116"/>
                  </a:lnTo>
                  <a:lnTo>
                    <a:pt x="2046" y="39"/>
                  </a:lnTo>
                  <a:lnTo>
                    <a:pt x="2278" y="19"/>
                  </a:lnTo>
                  <a:lnTo>
                    <a:pt x="252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16"/>
            <p:cNvSpPr/>
            <p:nvPr/>
          </p:nvSpPr>
          <p:spPr>
            <a:xfrm>
              <a:off x="4322175" y="501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16"/>
            <p:cNvSpPr/>
            <p:nvPr/>
          </p:nvSpPr>
          <p:spPr>
            <a:xfrm>
              <a:off x="4350650" y="4919550"/>
              <a:ext cx="14975" cy="50700"/>
            </a:xfrm>
            <a:custGeom>
              <a:avLst/>
              <a:gdLst/>
              <a:ahLst/>
              <a:cxnLst/>
              <a:rect l="l" t="t" r="r" b="b"/>
              <a:pathLst>
                <a:path w="599" h="2028" fill="none" extrusionOk="0">
                  <a:moveTo>
                    <a:pt x="599" y="0"/>
                  </a:moveTo>
                  <a:lnTo>
                    <a:pt x="599" y="0"/>
                  </a:lnTo>
                  <a:lnTo>
                    <a:pt x="502" y="155"/>
                  </a:lnTo>
                  <a:lnTo>
                    <a:pt x="406" y="348"/>
                  </a:lnTo>
                  <a:lnTo>
                    <a:pt x="290" y="579"/>
                  </a:lnTo>
                  <a:lnTo>
                    <a:pt x="194" y="888"/>
                  </a:lnTo>
                  <a:lnTo>
                    <a:pt x="97" y="1236"/>
                  </a:lnTo>
                  <a:lnTo>
                    <a:pt x="20" y="1602"/>
                  </a:lnTo>
                  <a:lnTo>
                    <a:pt x="1" y="1815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15"/>
                  </a:lnTo>
                  <a:lnTo>
                    <a:pt x="20" y="1602"/>
                  </a:lnTo>
                  <a:lnTo>
                    <a:pt x="97" y="1236"/>
                  </a:lnTo>
                  <a:lnTo>
                    <a:pt x="194" y="888"/>
                  </a:lnTo>
                  <a:lnTo>
                    <a:pt x="290" y="579"/>
                  </a:lnTo>
                  <a:lnTo>
                    <a:pt x="406" y="348"/>
                  </a:lnTo>
                  <a:lnTo>
                    <a:pt x="502" y="155"/>
                  </a:lnTo>
                  <a:lnTo>
                    <a:pt x="599" y="0"/>
                  </a:lnTo>
                  <a:lnTo>
                    <a:pt x="59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16"/>
            <p:cNvSpPr/>
            <p:nvPr/>
          </p:nvSpPr>
          <p:spPr>
            <a:xfrm>
              <a:off x="4471775" y="4626175"/>
              <a:ext cx="302550" cy="127400"/>
            </a:xfrm>
            <a:custGeom>
              <a:avLst/>
              <a:gdLst/>
              <a:ahLst/>
              <a:cxnLst/>
              <a:rect l="l" t="t" r="r" b="b"/>
              <a:pathLst>
                <a:path w="12102" h="5096" extrusionOk="0">
                  <a:moveTo>
                    <a:pt x="0" y="5096"/>
                  </a:move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close/>
                  <a:moveTo>
                    <a:pt x="3822" y="4536"/>
                  </a:move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close/>
                  <a:moveTo>
                    <a:pt x="2239" y="4247"/>
                  </a:moveTo>
                  <a:lnTo>
                    <a:pt x="2239" y="4247"/>
                  </a:lnTo>
                  <a:lnTo>
                    <a:pt x="1988" y="4247"/>
                  </a:lnTo>
                  <a:lnTo>
                    <a:pt x="1699" y="4285"/>
                  </a:lnTo>
                  <a:lnTo>
                    <a:pt x="1428" y="4324"/>
                  </a:lnTo>
                  <a:lnTo>
                    <a:pt x="1139" y="4420"/>
                  </a:lnTo>
                  <a:lnTo>
                    <a:pt x="849" y="4517"/>
                  </a:lnTo>
                  <a:lnTo>
                    <a:pt x="560" y="4671"/>
                  </a:lnTo>
                  <a:lnTo>
                    <a:pt x="290" y="4845"/>
                  </a:lnTo>
                  <a:lnTo>
                    <a:pt x="19" y="5077"/>
                  </a:lnTo>
                  <a:lnTo>
                    <a:pt x="19" y="5077"/>
                  </a:lnTo>
                  <a:lnTo>
                    <a:pt x="290" y="4845"/>
                  </a:lnTo>
                  <a:lnTo>
                    <a:pt x="560" y="4671"/>
                  </a:lnTo>
                  <a:lnTo>
                    <a:pt x="849" y="4517"/>
                  </a:lnTo>
                  <a:lnTo>
                    <a:pt x="1139" y="4420"/>
                  </a:lnTo>
                  <a:lnTo>
                    <a:pt x="1428" y="4324"/>
                  </a:lnTo>
                  <a:lnTo>
                    <a:pt x="1699" y="4285"/>
                  </a:lnTo>
                  <a:lnTo>
                    <a:pt x="1988" y="4247"/>
                  </a:lnTo>
                  <a:lnTo>
                    <a:pt x="2239" y="4247"/>
                  </a:lnTo>
                  <a:close/>
                  <a:moveTo>
                    <a:pt x="2258" y="4247"/>
                  </a:move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close/>
                  <a:moveTo>
                    <a:pt x="5346" y="1564"/>
                  </a:moveTo>
                  <a:lnTo>
                    <a:pt x="5346" y="1564"/>
                  </a:lnTo>
                  <a:lnTo>
                    <a:pt x="5346" y="1564"/>
                  </a:lnTo>
                  <a:lnTo>
                    <a:pt x="5096" y="1680"/>
                  </a:lnTo>
                  <a:lnTo>
                    <a:pt x="4864" y="1815"/>
                  </a:lnTo>
                  <a:lnTo>
                    <a:pt x="4671" y="1931"/>
                  </a:lnTo>
                  <a:lnTo>
                    <a:pt x="4497" y="2066"/>
                  </a:lnTo>
                  <a:lnTo>
                    <a:pt x="4343" y="2220"/>
                  </a:lnTo>
                  <a:lnTo>
                    <a:pt x="4208" y="2355"/>
                  </a:lnTo>
                  <a:lnTo>
                    <a:pt x="4092" y="2490"/>
                  </a:lnTo>
                  <a:lnTo>
                    <a:pt x="3976" y="2645"/>
                  </a:lnTo>
                  <a:lnTo>
                    <a:pt x="3899" y="2780"/>
                  </a:lnTo>
                  <a:lnTo>
                    <a:pt x="3822" y="2915"/>
                  </a:lnTo>
                  <a:lnTo>
                    <a:pt x="3764" y="3069"/>
                  </a:lnTo>
                  <a:lnTo>
                    <a:pt x="3725" y="3204"/>
                  </a:lnTo>
                  <a:lnTo>
                    <a:pt x="3687" y="3475"/>
                  </a:lnTo>
                  <a:lnTo>
                    <a:pt x="3667" y="3706"/>
                  </a:lnTo>
                  <a:lnTo>
                    <a:pt x="3667" y="3706"/>
                  </a:lnTo>
                  <a:lnTo>
                    <a:pt x="3687" y="3475"/>
                  </a:lnTo>
                  <a:lnTo>
                    <a:pt x="3725" y="3204"/>
                  </a:lnTo>
                  <a:lnTo>
                    <a:pt x="3764" y="3069"/>
                  </a:lnTo>
                  <a:lnTo>
                    <a:pt x="3822" y="2915"/>
                  </a:lnTo>
                  <a:lnTo>
                    <a:pt x="3899" y="2780"/>
                  </a:lnTo>
                  <a:lnTo>
                    <a:pt x="3976" y="2645"/>
                  </a:lnTo>
                  <a:lnTo>
                    <a:pt x="4092" y="2490"/>
                  </a:lnTo>
                  <a:lnTo>
                    <a:pt x="4208" y="2355"/>
                  </a:lnTo>
                  <a:lnTo>
                    <a:pt x="4343" y="2220"/>
                  </a:lnTo>
                  <a:lnTo>
                    <a:pt x="4497" y="2066"/>
                  </a:lnTo>
                  <a:lnTo>
                    <a:pt x="4671" y="1931"/>
                  </a:lnTo>
                  <a:lnTo>
                    <a:pt x="4864" y="1815"/>
                  </a:lnTo>
                  <a:lnTo>
                    <a:pt x="5096" y="1680"/>
                  </a:lnTo>
                  <a:lnTo>
                    <a:pt x="5346" y="1564"/>
                  </a:lnTo>
                  <a:lnTo>
                    <a:pt x="5346" y="1564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389" y="1255"/>
                  </a:lnTo>
                  <a:lnTo>
                    <a:pt x="6061" y="1313"/>
                  </a:lnTo>
                  <a:lnTo>
                    <a:pt x="5733" y="1409"/>
                  </a:lnTo>
                  <a:lnTo>
                    <a:pt x="5366" y="1545"/>
                  </a:lnTo>
                  <a:lnTo>
                    <a:pt x="5366" y="1545"/>
                  </a:lnTo>
                  <a:lnTo>
                    <a:pt x="5733" y="1409"/>
                  </a:lnTo>
                  <a:lnTo>
                    <a:pt x="6061" y="1313"/>
                  </a:lnTo>
                  <a:lnTo>
                    <a:pt x="6389" y="1255"/>
                  </a:lnTo>
                  <a:lnTo>
                    <a:pt x="6678" y="1236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678" y="1236"/>
                  </a:lnTo>
                  <a:lnTo>
                    <a:pt x="6698" y="1236"/>
                  </a:lnTo>
                  <a:lnTo>
                    <a:pt x="6698" y="1236"/>
                  </a:lnTo>
                  <a:lnTo>
                    <a:pt x="6678" y="1236"/>
                  </a:lnTo>
                  <a:close/>
                  <a:moveTo>
                    <a:pt x="12102" y="1"/>
                  </a:moveTo>
                  <a:lnTo>
                    <a:pt x="12102" y="1"/>
                  </a:lnTo>
                  <a:lnTo>
                    <a:pt x="12102" y="1"/>
                  </a:lnTo>
                  <a:lnTo>
                    <a:pt x="11851" y="97"/>
                  </a:lnTo>
                  <a:lnTo>
                    <a:pt x="11600" y="194"/>
                  </a:lnTo>
                  <a:lnTo>
                    <a:pt x="11349" y="290"/>
                  </a:lnTo>
                  <a:lnTo>
                    <a:pt x="11117" y="406"/>
                  </a:lnTo>
                  <a:lnTo>
                    <a:pt x="10886" y="541"/>
                  </a:lnTo>
                  <a:lnTo>
                    <a:pt x="10654" y="676"/>
                  </a:lnTo>
                  <a:lnTo>
                    <a:pt x="10461" y="811"/>
                  </a:lnTo>
                  <a:lnTo>
                    <a:pt x="10249" y="985"/>
                  </a:lnTo>
                  <a:lnTo>
                    <a:pt x="10056" y="1139"/>
                  </a:lnTo>
                  <a:lnTo>
                    <a:pt x="9882" y="1313"/>
                  </a:lnTo>
                  <a:lnTo>
                    <a:pt x="9728" y="1506"/>
                  </a:lnTo>
                  <a:lnTo>
                    <a:pt x="9573" y="1718"/>
                  </a:lnTo>
                  <a:lnTo>
                    <a:pt x="9419" y="1911"/>
                  </a:lnTo>
                  <a:lnTo>
                    <a:pt x="9303" y="2143"/>
                  </a:lnTo>
                  <a:lnTo>
                    <a:pt x="9187" y="2375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187" y="2375"/>
                  </a:lnTo>
                  <a:lnTo>
                    <a:pt x="9303" y="2143"/>
                  </a:lnTo>
                  <a:lnTo>
                    <a:pt x="9419" y="1911"/>
                  </a:lnTo>
                  <a:lnTo>
                    <a:pt x="9573" y="1718"/>
                  </a:lnTo>
                  <a:lnTo>
                    <a:pt x="9728" y="1506"/>
                  </a:lnTo>
                  <a:lnTo>
                    <a:pt x="9882" y="1313"/>
                  </a:lnTo>
                  <a:lnTo>
                    <a:pt x="10056" y="1139"/>
                  </a:lnTo>
                  <a:lnTo>
                    <a:pt x="10249" y="985"/>
                  </a:lnTo>
                  <a:lnTo>
                    <a:pt x="10461" y="811"/>
                  </a:lnTo>
                  <a:lnTo>
                    <a:pt x="10654" y="676"/>
                  </a:lnTo>
                  <a:lnTo>
                    <a:pt x="10886" y="541"/>
                  </a:lnTo>
                  <a:lnTo>
                    <a:pt x="11117" y="406"/>
                  </a:lnTo>
                  <a:lnTo>
                    <a:pt x="11349" y="290"/>
                  </a:lnTo>
                  <a:lnTo>
                    <a:pt x="11600" y="194"/>
                  </a:lnTo>
                  <a:lnTo>
                    <a:pt x="11851" y="97"/>
                  </a:lnTo>
                  <a:lnTo>
                    <a:pt x="12102" y="1"/>
                  </a:lnTo>
                  <a:lnTo>
                    <a:pt x="121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16"/>
            <p:cNvSpPr/>
            <p:nvPr/>
          </p:nvSpPr>
          <p:spPr>
            <a:xfrm>
              <a:off x="4471775" y="47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16"/>
            <p:cNvSpPr/>
            <p:nvPr/>
          </p:nvSpPr>
          <p:spPr>
            <a:xfrm>
              <a:off x="4567300" y="473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16"/>
            <p:cNvSpPr/>
            <p:nvPr/>
          </p:nvSpPr>
          <p:spPr>
            <a:xfrm>
              <a:off x="4472250" y="4732325"/>
              <a:ext cx="55525" cy="20775"/>
            </a:xfrm>
            <a:custGeom>
              <a:avLst/>
              <a:gdLst/>
              <a:ahLst/>
              <a:cxnLst/>
              <a:rect l="l" t="t" r="r" b="b"/>
              <a:pathLst>
                <a:path w="2221" h="831" fill="none" extrusionOk="0">
                  <a:moveTo>
                    <a:pt x="2220" y="1"/>
                  </a:moveTo>
                  <a:lnTo>
                    <a:pt x="2220" y="1"/>
                  </a:lnTo>
                  <a:lnTo>
                    <a:pt x="1969" y="1"/>
                  </a:lnTo>
                  <a:lnTo>
                    <a:pt x="1680" y="39"/>
                  </a:lnTo>
                  <a:lnTo>
                    <a:pt x="1409" y="78"/>
                  </a:lnTo>
                  <a:lnTo>
                    <a:pt x="1120" y="174"/>
                  </a:lnTo>
                  <a:lnTo>
                    <a:pt x="830" y="271"/>
                  </a:lnTo>
                  <a:lnTo>
                    <a:pt x="541" y="425"/>
                  </a:lnTo>
                  <a:lnTo>
                    <a:pt x="271" y="599"/>
                  </a:lnTo>
                  <a:lnTo>
                    <a:pt x="0" y="831"/>
                  </a:lnTo>
                  <a:lnTo>
                    <a:pt x="0" y="831"/>
                  </a:lnTo>
                  <a:lnTo>
                    <a:pt x="271" y="599"/>
                  </a:lnTo>
                  <a:lnTo>
                    <a:pt x="541" y="425"/>
                  </a:lnTo>
                  <a:lnTo>
                    <a:pt x="830" y="271"/>
                  </a:lnTo>
                  <a:lnTo>
                    <a:pt x="1120" y="174"/>
                  </a:lnTo>
                  <a:lnTo>
                    <a:pt x="1409" y="78"/>
                  </a:lnTo>
                  <a:lnTo>
                    <a:pt x="1680" y="39"/>
                  </a:lnTo>
                  <a:lnTo>
                    <a:pt x="1969" y="1"/>
                  </a:lnTo>
                  <a:lnTo>
                    <a:pt x="22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16"/>
            <p:cNvSpPr/>
            <p:nvPr/>
          </p:nvSpPr>
          <p:spPr>
            <a:xfrm>
              <a:off x="4528225" y="473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16"/>
            <p:cNvSpPr/>
            <p:nvPr/>
          </p:nvSpPr>
          <p:spPr>
            <a:xfrm>
              <a:off x="4563450" y="4665250"/>
              <a:ext cx="42000" cy="53600"/>
            </a:xfrm>
            <a:custGeom>
              <a:avLst/>
              <a:gdLst/>
              <a:ahLst/>
              <a:cxnLst/>
              <a:rect l="l" t="t" r="r" b="b"/>
              <a:pathLst>
                <a:path w="1680" h="2144" fill="none" extrusionOk="0">
                  <a:moveTo>
                    <a:pt x="1679" y="1"/>
                  </a:moveTo>
                  <a:lnTo>
                    <a:pt x="1679" y="1"/>
                  </a:lnTo>
                  <a:lnTo>
                    <a:pt x="1679" y="1"/>
                  </a:lnTo>
                  <a:lnTo>
                    <a:pt x="1429" y="117"/>
                  </a:lnTo>
                  <a:lnTo>
                    <a:pt x="1197" y="252"/>
                  </a:lnTo>
                  <a:lnTo>
                    <a:pt x="1004" y="368"/>
                  </a:lnTo>
                  <a:lnTo>
                    <a:pt x="830" y="503"/>
                  </a:lnTo>
                  <a:lnTo>
                    <a:pt x="676" y="657"/>
                  </a:lnTo>
                  <a:lnTo>
                    <a:pt x="541" y="792"/>
                  </a:lnTo>
                  <a:lnTo>
                    <a:pt x="425" y="927"/>
                  </a:lnTo>
                  <a:lnTo>
                    <a:pt x="309" y="1082"/>
                  </a:lnTo>
                  <a:lnTo>
                    <a:pt x="232" y="1217"/>
                  </a:lnTo>
                  <a:lnTo>
                    <a:pt x="155" y="1352"/>
                  </a:lnTo>
                  <a:lnTo>
                    <a:pt x="97" y="1506"/>
                  </a:lnTo>
                  <a:lnTo>
                    <a:pt x="58" y="1641"/>
                  </a:lnTo>
                  <a:lnTo>
                    <a:pt x="20" y="1912"/>
                  </a:lnTo>
                  <a:lnTo>
                    <a:pt x="0" y="2143"/>
                  </a:lnTo>
                  <a:lnTo>
                    <a:pt x="0" y="2143"/>
                  </a:lnTo>
                  <a:lnTo>
                    <a:pt x="20" y="1912"/>
                  </a:lnTo>
                  <a:lnTo>
                    <a:pt x="58" y="1641"/>
                  </a:lnTo>
                  <a:lnTo>
                    <a:pt x="97" y="1506"/>
                  </a:lnTo>
                  <a:lnTo>
                    <a:pt x="155" y="1352"/>
                  </a:lnTo>
                  <a:lnTo>
                    <a:pt x="232" y="1217"/>
                  </a:lnTo>
                  <a:lnTo>
                    <a:pt x="309" y="1082"/>
                  </a:lnTo>
                  <a:lnTo>
                    <a:pt x="425" y="927"/>
                  </a:lnTo>
                  <a:lnTo>
                    <a:pt x="541" y="792"/>
                  </a:lnTo>
                  <a:lnTo>
                    <a:pt x="676" y="657"/>
                  </a:lnTo>
                  <a:lnTo>
                    <a:pt x="830" y="503"/>
                  </a:lnTo>
                  <a:lnTo>
                    <a:pt x="1004" y="368"/>
                  </a:lnTo>
                  <a:lnTo>
                    <a:pt x="1197" y="252"/>
                  </a:lnTo>
                  <a:lnTo>
                    <a:pt x="1429" y="117"/>
                  </a:lnTo>
                  <a:lnTo>
                    <a:pt x="1679" y="1"/>
                  </a:lnTo>
                  <a:lnTo>
                    <a:pt x="167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16"/>
            <p:cNvSpPr/>
            <p:nvPr/>
          </p:nvSpPr>
          <p:spPr>
            <a:xfrm>
              <a:off x="4605900" y="4657050"/>
              <a:ext cx="32850" cy="7750"/>
            </a:xfrm>
            <a:custGeom>
              <a:avLst/>
              <a:gdLst/>
              <a:ahLst/>
              <a:cxnLst/>
              <a:rect l="l" t="t" r="r" b="b"/>
              <a:pathLst>
                <a:path w="1314" h="310" fill="none" extrusionOk="0">
                  <a:moveTo>
                    <a:pt x="1313" y="1"/>
                  </a:moveTo>
                  <a:lnTo>
                    <a:pt x="1313" y="1"/>
                  </a:lnTo>
                  <a:lnTo>
                    <a:pt x="1024" y="20"/>
                  </a:lnTo>
                  <a:lnTo>
                    <a:pt x="696" y="78"/>
                  </a:lnTo>
                  <a:lnTo>
                    <a:pt x="368" y="174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368" y="174"/>
                  </a:lnTo>
                  <a:lnTo>
                    <a:pt x="696" y="78"/>
                  </a:lnTo>
                  <a:lnTo>
                    <a:pt x="1024" y="20"/>
                  </a:lnTo>
                  <a:lnTo>
                    <a:pt x="131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16"/>
            <p:cNvSpPr/>
            <p:nvPr/>
          </p:nvSpPr>
          <p:spPr>
            <a:xfrm>
              <a:off x="4638725" y="46570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16"/>
            <p:cNvSpPr/>
            <p:nvPr/>
          </p:nvSpPr>
          <p:spPr>
            <a:xfrm>
              <a:off x="4699025" y="4626175"/>
              <a:ext cx="75300" cy="65175"/>
            </a:xfrm>
            <a:custGeom>
              <a:avLst/>
              <a:gdLst/>
              <a:ahLst/>
              <a:cxnLst/>
              <a:rect l="l" t="t" r="r" b="b"/>
              <a:pathLst>
                <a:path w="3012" h="2607" fill="none" extrusionOk="0">
                  <a:moveTo>
                    <a:pt x="3012" y="1"/>
                  </a:moveTo>
                  <a:lnTo>
                    <a:pt x="3012" y="1"/>
                  </a:lnTo>
                  <a:lnTo>
                    <a:pt x="3012" y="1"/>
                  </a:lnTo>
                  <a:lnTo>
                    <a:pt x="2761" y="97"/>
                  </a:lnTo>
                  <a:lnTo>
                    <a:pt x="2510" y="194"/>
                  </a:lnTo>
                  <a:lnTo>
                    <a:pt x="2259" y="290"/>
                  </a:lnTo>
                  <a:lnTo>
                    <a:pt x="2027" y="406"/>
                  </a:lnTo>
                  <a:lnTo>
                    <a:pt x="1796" y="541"/>
                  </a:lnTo>
                  <a:lnTo>
                    <a:pt x="1564" y="676"/>
                  </a:lnTo>
                  <a:lnTo>
                    <a:pt x="1371" y="811"/>
                  </a:lnTo>
                  <a:lnTo>
                    <a:pt x="1159" y="985"/>
                  </a:lnTo>
                  <a:lnTo>
                    <a:pt x="966" y="1139"/>
                  </a:lnTo>
                  <a:lnTo>
                    <a:pt x="792" y="1313"/>
                  </a:lnTo>
                  <a:lnTo>
                    <a:pt x="638" y="1506"/>
                  </a:lnTo>
                  <a:lnTo>
                    <a:pt x="483" y="1718"/>
                  </a:lnTo>
                  <a:lnTo>
                    <a:pt x="329" y="1911"/>
                  </a:lnTo>
                  <a:lnTo>
                    <a:pt x="213" y="2143"/>
                  </a:lnTo>
                  <a:lnTo>
                    <a:pt x="97" y="2375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97" y="2375"/>
                  </a:lnTo>
                  <a:lnTo>
                    <a:pt x="213" y="2143"/>
                  </a:lnTo>
                  <a:lnTo>
                    <a:pt x="329" y="1911"/>
                  </a:lnTo>
                  <a:lnTo>
                    <a:pt x="483" y="1718"/>
                  </a:lnTo>
                  <a:lnTo>
                    <a:pt x="638" y="1506"/>
                  </a:lnTo>
                  <a:lnTo>
                    <a:pt x="792" y="1313"/>
                  </a:lnTo>
                  <a:lnTo>
                    <a:pt x="966" y="1139"/>
                  </a:lnTo>
                  <a:lnTo>
                    <a:pt x="1159" y="985"/>
                  </a:lnTo>
                  <a:lnTo>
                    <a:pt x="1371" y="811"/>
                  </a:lnTo>
                  <a:lnTo>
                    <a:pt x="1564" y="676"/>
                  </a:lnTo>
                  <a:lnTo>
                    <a:pt x="1796" y="541"/>
                  </a:lnTo>
                  <a:lnTo>
                    <a:pt x="2027" y="406"/>
                  </a:lnTo>
                  <a:lnTo>
                    <a:pt x="2259" y="290"/>
                  </a:lnTo>
                  <a:lnTo>
                    <a:pt x="2510" y="194"/>
                  </a:lnTo>
                  <a:lnTo>
                    <a:pt x="2761" y="97"/>
                  </a:lnTo>
                  <a:lnTo>
                    <a:pt x="3012" y="1"/>
                  </a:lnTo>
                  <a:lnTo>
                    <a:pt x="301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16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extrusionOk="0">
                  <a:moveTo>
                    <a:pt x="19069" y="1"/>
                  </a:move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16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fill="none" extrusionOk="0">
                  <a:moveTo>
                    <a:pt x="19069" y="1"/>
                  </a:moveTo>
                  <a:lnTo>
                    <a:pt x="19069" y="1"/>
                  </a:lnTo>
                  <a:lnTo>
                    <a:pt x="19069" y="1"/>
                  </a:lnTo>
                  <a:lnTo>
                    <a:pt x="19069" y="1"/>
                  </a:ln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633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lnTo>
                    <a:pt x="19089" y="1"/>
                  </a:lnTo>
                  <a:lnTo>
                    <a:pt x="19089" y="1"/>
                  </a:lnTo>
                  <a:lnTo>
                    <a:pt x="190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16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extrusionOk="0">
                  <a:moveTo>
                    <a:pt x="3668" y="0"/>
                  </a:move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16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fill="none" extrusionOk="0">
                  <a:moveTo>
                    <a:pt x="3668" y="0"/>
                  </a:moveTo>
                  <a:lnTo>
                    <a:pt x="3668" y="0"/>
                  </a:ln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16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extrusionOk="0">
                  <a:moveTo>
                    <a:pt x="4072" y="1"/>
                  </a:move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16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fill="none" extrusionOk="0"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16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extrusionOk="0">
                  <a:moveTo>
                    <a:pt x="14747" y="1"/>
                  </a:move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16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fill="none" extrusionOk="0">
                  <a:moveTo>
                    <a:pt x="15036" y="1"/>
                  </a:moveTo>
                  <a:lnTo>
                    <a:pt x="15036" y="1"/>
                  </a:lnTo>
                  <a:lnTo>
                    <a:pt x="15017" y="1"/>
                  </a:lnTo>
                  <a:lnTo>
                    <a:pt x="15017" y="1"/>
                  </a:lnTo>
                  <a:lnTo>
                    <a:pt x="14747" y="1"/>
                  </a:ln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42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377" y="11002"/>
                  </a:lnTo>
                  <a:lnTo>
                    <a:pt x="29377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lnTo>
                    <a:pt x="1503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16"/>
            <p:cNvSpPr/>
            <p:nvPr/>
          </p:nvSpPr>
          <p:spPr>
            <a:xfrm>
              <a:off x="5380825" y="4784450"/>
              <a:ext cx="120175" cy="165050"/>
            </a:xfrm>
            <a:custGeom>
              <a:avLst/>
              <a:gdLst/>
              <a:ahLst/>
              <a:cxnLst/>
              <a:rect l="l" t="t" r="r" b="b"/>
              <a:pathLst>
                <a:path w="4807" h="6602" extrusionOk="0">
                  <a:moveTo>
                    <a:pt x="20" y="6466"/>
                  </a:moveTo>
                  <a:lnTo>
                    <a:pt x="20" y="6466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20" y="6466"/>
                  </a:lnTo>
                  <a:close/>
                  <a:moveTo>
                    <a:pt x="20" y="6466"/>
                  </a:moveTo>
                  <a:lnTo>
                    <a:pt x="20" y="6466"/>
                  </a:lnTo>
                  <a:lnTo>
                    <a:pt x="20" y="6466"/>
                  </a:lnTo>
                  <a:close/>
                  <a:moveTo>
                    <a:pt x="3070" y="3860"/>
                  </a:move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close/>
                  <a:moveTo>
                    <a:pt x="2742" y="3841"/>
                  </a:moveTo>
                  <a:lnTo>
                    <a:pt x="2742" y="3841"/>
                  </a:lnTo>
                  <a:lnTo>
                    <a:pt x="2414" y="3860"/>
                  </a:lnTo>
                  <a:lnTo>
                    <a:pt x="2221" y="3880"/>
                  </a:lnTo>
                  <a:lnTo>
                    <a:pt x="2008" y="3918"/>
                  </a:lnTo>
                  <a:lnTo>
                    <a:pt x="1796" y="3976"/>
                  </a:lnTo>
                  <a:lnTo>
                    <a:pt x="1584" y="4053"/>
                  </a:lnTo>
                  <a:lnTo>
                    <a:pt x="1371" y="4150"/>
                  </a:lnTo>
                  <a:lnTo>
                    <a:pt x="1159" y="4266"/>
                  </a:lnTo>
                  <a:lnTo>
                    <a:pt x="947" y="4420"/>
                  </a:lnTo>
                  <a:lnTo>
                    <a:pt x="754" y="4594"/>
                  </a:lnTo>
                  <a:lnTo>
                    <a:pt x="561" y="4806"/>
                  </a:lnTo>
                  <a:lnTo>
                    <a:pt x="406" y="5057"/>
                  </a:lnTo>
                  <a:lnTo>
                    <a:pt x="271" y="5327"/>
                  </a:lnTo>
                  <a:lnTo>
                    <a:pt x="155" y="5655"/>
                  </a:lnTo>
                  <a:lnTo>
                    <a:pt x="59" y="6022"/>
                  </a:lnTo>
                  <a:lnTo>
                    <a:pt x="20" y="6427"/>
                  </a:lnTo>
                  <a:lnTo>
                    <a:pt x="20" y="6427"/>
                  </a:lnTo>
                  <a:lnTo>
                    <a:pt x="59" y="6022"/>
                  </a:lnTo>
                  <a:lnTo>
                    <a:pt x="155" y="5655"/>
                  </a:lnTo>
                  <a:lnTo>
                    <a:pt x="271" y="5327"/>
                  </a:lnTo>
                  <a:lnTo>
                    <a:pt x="406" y="5057"/>
                  </a:lnTo>
                  <a:lnTo>
                    <a:pt x="561" y="4806"/>
                  </a:lnTo>
                  <a:lnTo>
                    <a:pt x="754" y="4594"/>
                  </a:lnTo>
                  <a:lnTo>
                    <a:pt x="947" y="4420"/>
                  </a:lnTo>
                  <a:lnTo>
                    <a:pt x="1159" y="4266"/>
                  </a:lnTo>
                  <a:lnTo>
                    <a:pt x="1371" y="4150"/>
                  </a:lnTo>
                  <a:lnTo>
                    <a:pt x="1584" y="4053"/>
                  </a:lnTo>
                  <a:lnTo>
                    <a:pt x="1796" y="3976"/>
                  </a:lnTo>
                  <a:lnTo>
                    <a:pt x="2008" y="3918"/>
                  </a:lnTo>
                  <a:lnTo>
                    <a:pt x="2221" y="3880"/>
                  </a:lnTo>
                  <a:lnTo>
                    <a:pt x="2414" y="3860"/>
                  </a:lnTo>
                  <a:lnTo>
                    <a:pt x="2742" y="3841"/>
                  </a:lnTo>
                  <a:close/>
                  <a:moveTo>
                    <a:pt x="2780" y="3841"/>
                  </a:move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close/>
                  <a:moveTo>
                    <a:pt x="4807" y="0"/>
                  </a:moveTo>
                  <a:lnTo>
                    <a:pt x="4807" y="0"/>
                  </a:lnTo>
                  <a:lnTo>
                    <a:pt x="4807" y="0"/>
                  </a:lnTo>
                  <a:lnTo>
                    <a:pt x="4595" y="20"/>
                  </a:lnTo>
                  <a:lnTo>
                    <a:pt x="4382" y="39"/>
                  </a:lnTo>
                  <a:lnTo>
                    <a:pt x="4151" y="97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3707" y="232"/>
                  </a:lnTo>
                  <a:lnTo>
                    <a:pt x="3533" y="309"/>
                  </a:lnTo>
                  <a:lnTo>
                    <a:pt x="3379" y="386"/>
                  </a:lnTo>
                  <a:lnTo>
                    <a:pt x="3244" y="483"/>
                  </a:lnTo>
                  <a:lnTo>
                    <a:pt x="3108" y="579"/>
                  </a:lnTo>
                  <a:lnTo>
                    <a:pt x="2993" y="695"/>
                  </a:lnTo>
                  <a:lnTo>
                    <a:pt x="2896" y="811"/>
                  </a:lnTo>
                  <a:lnTo>
                    <a:pt x="2819" y="927"/>
                  </a:lnTo>
                  <a:lnTo>
                    <a:pt x="2742" y="1042"/>
                  </a:lnTo>
                  <a:lnTo>
                    <a:pt x="2684" y="1158"/>
                  </a:lnTo>
                  <a:lnTo>
                    <a:pt x="2587" y="1409"/>
                  </a:lnTo>
                  <a:lnTo>
                    <a:pt x="2549" y="1679"/>
                  </a:lnTo>
                  <a:lnTo>
                    <a:pt x="2529" y="1950"/>
                  </a:lnTo>
                  <a:lnTo>
                    <a:pt x="2529" y="1950"/>
                  </a:lnTo>
                  <a:lnTo>
                    <a:pt x="2549" y="1679"/>
                  </a:lnTo>
                  <a:lnTo>
                    <a:pt x="2587" y="1409"/>
                  </a:lnTo>
                  <a:lnTo>
                    <a:pt x="2684" y="1158"/>
                  </a:lnTo>
                  <a:lnTo>
                    <a:pt x="2742" y="1042"/>
                  </a:lnTo>
                  <a:lnTo>
                    <a:pt x="2819" y="927"/>
                  </a:lnTo>
                  <a:lnTo>
                    <a:pt x="2896" y="811"/>
                  </a:lnTo>
                  <a:lnTo>
                    <a:pt x="2993" y="695"/>
                  </a:lnTo>
                  <a:lnTo>
                    <a:pt x="3108" y="579"/>
                  </a:lnTo>
                  <a:lnTo>
                    <a:pt x="3244" y="483"/>
                  </a:lnTo>
                  <a:lnTo>
                    <a:pt x="3379" y="386"/>
                  </a:lnTo>
                  <a:lnTo>
                    <a:pt x="3533" y="309"/>
                  </a:lnTo>
                  <a:lnTo>
                    <a:pt x="3707" y="232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4151" y="97"/>
                  </a:lnTo>
                  <a:lnTo>
                    <a:pt x="4382" y="39"/>
                  </a:lnTo>
                  <a:lnTo>
                    <a:pt x="4595" y="20"/>
                  </a:lnTo>
                  <a:lnTo>
                    <a:pt x="4807" y="0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16"/>
            <p:cNvSpPr/>
            <p:nvPr/>
          </p:nvSpPr>
          <p:spPr>
            <a:xfrm>
              <a:off x="5380825" y="4946100"/>
              <a:ext cx="525" cy="3400"/>
            </a:xfrm>
            <a:custGeom>
              <a:avLst/>
              <a:gdLst/>
              <a:ahLst/>
              <a:cxnLst/>
              <a:rect l="l" t="t" r="r" b="b"/>
              <a:pathLst>
                <a:path w="21" h="136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16"/>
            <p:cNvSpPr/>
            <p:nvPr/>
          </p:nvSpPr>
          <p:spPr>
            <a:xfrm>
              <a:off x="5381325" y="49461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16"/>
            <p:cNvSpPr/>
            <p:nvPr/>
          </p:nvSpPr>
          <p:spPr>
            <a:xfrm>
              <a:off x="5457550" y="488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16"/>
            <p:cNvSpPr/>
            <p:nvPr/>
          </p:nvSpPr>
          <p:spPr>
            <a:xfrm>
              <a:off x="5381325" y="4880475"/>
              <a:ext cx="68050" cy="64675"/>
            </a:xfrm>
            <a:custGeom>
              <a:avLst/>
              <a:gdLst/>
              <a:ahLst/>
              <a:cxnLst/>
              <a:rect l="l" t="t" r="r" b="b"/>
              <a:pathLst>
                <a:path w="2722" h="2587" fill="none" extrusionOk="0">
                  <a:moveTo>
                    <a:pt x="2722" y="0"/>
                  </a:moveTo>
                  <a:lnTo>
                    <a:pt x="2722" y="0"/>
                  </a:lnTo>
                  <a:lnTo>
                    <a:pt x="2394" y="19"/>
                  </a:lnTo>
                  <a:lnTo>
                    <a:pt x="2201" y="39"/>
                  </a:lnTo>
                  <a:lnTo>
                    <a:pt x="1988" y="77"/>
                  </a:lnTo>
                  <a:lnTo>
                    <a:pt x="1776" y="135"/>
                  </a:lnTo>
                  <a:lnTo>
                    <a:pt x="1564" y="212"/>
                  </a:lnTo>
                  <a:lnTo>
                    <a:pt x="1351" y="309"/>
                  </a:lnTo>
                  <a:lnTo>
                    <a:pt x="1139" y="425"/>
                  </a:lnTo>
                  <a:lnTo>
                    <a:pt x="927" y="579"/>
                  </a:lnTo>
                  <a:lnTo>
                    <a:pt x="734" y="753"/>
                  </a:lnTo>
                  <a:lnTo>
                    <a:pt x="541" y="965"/>
                  </a:lnTo>
                  <a:lnTo>
                    <a:pt x="386" y="1216"/>
                  </a:lnTo>
                  <a:lnTo>
                    <a:pt x="251" y="1486"/>
                  </a:lnTo>
                  <a:lnTo>
                    <a:pt x="135" y="1814"/>
                  </a:lnTo>
                  <a:lnTo>
                    <a:pt x="39" y="2181"/>
                  </a:lnTo>
                  <a:lnTo>
                    <a:pt x="0" y="2586"/>
                  </a:lnTo>
                  <a:lnTo>
                    <a:pt x="0" y="2586"/>
                  </a:lnTo>
                  <a:lnTo>
                    <a:pt x="39" y="2181"/>
                  </a:lnTo>
                  <a:lnTo>
                    <a:pt x="135" y="1814"/>
                  </a:lnTo>
                  <a:lnTo>
                    <a:pt x="251" y="1486"/>
                  </a:lnTo>
                  <a:lnTo>
                    <a:pt x="386" y="1216"/>
                  </a:lnTo>
                  <a:lnTo>
                    <a:pt x="541" y="965"/>
                  </a:lnTo>
                  <a:lnTo>
                    <a:pt x="734" y="753"/>
                  </a:lnTo>
                  <a:lnTo>
                    <a:pt x="927" y="579"/>
                  </a:lnTo>
                  <a:lnTo>
                    <a:pt x="1139" y="425"/>
                  </a:lnTo>
                  <a:lnTo>
                    <a:pt x="1351" y="309"/>
                  </a:lnTo>
                  <a:lnTo>
                    <a:pt x="1564" y="212"/>
                  </a:lnTo>
                  <a:lnTo>
                    <a:pt x="1776" y="135"/>
                  </a:lnTo>
                  <a:lnTo>
                    <a:pt x="1988" y="77"/>
                  </a:lnTo>
                  <a:lnTo>
                    <a:pt x="2201" y="39"/>
                  </a:lnTo>
                  <a:lnTo>
                    <a:pt x="2394" y="19"/>
                  </a:lnTo>
                  <a:lnTo>
                    <a:pt x="2722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16"/>
            <p:cNvSpPr/>
            <p:nvPr/>
          </p:nvSpPr>
          <p:spPr>
            <a:xfrm>
              <a:off x="5450325" y="488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16"/>
            <p:cNvSpPr/>
            <p:nvPr/>
          </p:nvSpPr>
          <p:spPr>
            <a:xfrm>
              <a:off x="5444050" y="4784450"/>
              <a:ext cx="56950" cy="48750"/>
            </a:xfrm>
            <a:custGeom>
              <a:avLst/>
              <a:gdLst/>
              <a:ahLst/>
              <a:cxnLst/>
              <a:rect l="l" t="t" r="r" b="b"/>
              <a:pathLst>
                <a:path w="2278" h="1950" fill="none" extrusionOk="0">
                  <a:moveTo>
                    <a:pt x="2278" y="0"/>
                  </a:moveTo>
                  <a:lnTo>
                    <a:pt x="2278" y="0"/>
                  </a:lnTo>
                  <a:lnTo>
                    <a:pt x="2278" y="0"/>
                  </a:lnTo>
                  <a:lnTo>
                    <a:pt x="2066" y="20"/>
                  </a:lnTo>
                  <a:lnTo>
                    <a:pt x="1853" y="39"/>
                  </a:lnTo>
                  <a:lnTo>
                    <a:pt x="1622" y="97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178" y="232"/>
                  </a:lnTo>
                  <a:lnTo>
                    <a:pt x="1004" y="309"/>
                  </a:lnTo>
                  <a:lnTo>
                    <a:pt x="850" y="386"/>
                  </a:lnTo>
                  <a:lnTo>
                    <a:pt x="715" y="483"/>
                  </a:lnTo>
                  <a:lnTo>
                    <a:pt x="579" y="579"/>
                  </a:lnTo>
                  <a:lnTo>
                    <a:pt x="464" y="695"/>
                  </a:lnTo>
                  <a:lnTo>
                    <a:pt x="367" y="811"/>
                  </a:lnTo>
                  <a:lnTo>
                    <a:pt x="290" y="927"/>
                  </a:lnTo>
                  <a:lnTo>
                    <a:pt x="213" y="1042"/>
                  </a:lnTo>
                  <a:lnTo>
                    <a:pt x="155" y="1158"/>
                  </a:lnTo>
                  <a:lnTo>
                    <a:pt x="58" y="1409"/>
                  </a:lnTo>
                  <a:lnTo>
                    <a:pt x="20" y="1679"/>
                  </a:lnTo>
                  <a:lnTo>
                    <a:pt x="0" y="1950"/>
                  </a:lnTo>
                  <a:lnTo>
                    <a:pt x="0" y="1950"/>
                  </a:lnTo>
                  <a:lnTo>
                    <a:pt x="20" y="1679"/>
                  </a:lnTo>
                  <a:lnTo>
                    <a:pt x="58" y="1409"/>
                  </a:lnTo>
                  <a:lnTo>
                    <a:pt x="155" y="1158"/>
                  </a:lnTo>
                  <a:lnTo>
                    <a:pt x="213" y="1042"/>
                  </a:lnTo>
                  <a:lnTo>
                    <a:pt x="290" y="927"/>
                  </a:lnTo>
                  <a:lnTo>
                    <a:pt x="367" y="811"/>
                  </a:lnTo>
                  <a:lnTo>
                    <a:pt x="464" y="695"/>
                  </a:lnTo>
                  <a:lnTo>
                    <a:pt x="579" y="579"/>
                  </a:lnTo>
                  <a:lnTo>
                    <a:pt x="715" y="483"/>
                  </a:lnTo>
                  <a:lnTo>
                    <a:pt x="850" y="386"/>
                  </a:lnTo>
                  <a:lnTo>
                    <a:pt x="1004" y="309"/>
                  </a:lnTo>
                  <a:lnTo>
                    <a:pt x="1178" y="232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622" y="97"/>
                  </a:lnTo>
                  <a:lnTo>
                    <a:pt x="1853" y="39"/>
                  </a:lnTo>
                  <a:lnTo>
                    <a:pt x="2066" y="20"/>
                  </a:lnTo>
                  <a:lnTo>
                    <a:pt x="2278" y="0"/>
                  </a:lnTo>
                  <a:lnTo>
                    <a:pt x="227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16"/>
            <p:cNvSpPr/>
            <p:nvPr/>
          </p:nvSpPr>
          <p:spPr>
            <a:xfrm>
              <a:off x="5481200" y="4980825"/>
              <a:ext cx="632600" cy="365775"/>
            </a:xfrm>
            <a:custGeom>
              <a:avLst/>
              <a:gdLst/>
              <a:ahLst/>
              <a:cxnLst/>
              <a:rect l="l" t="t" r="r" b="b"/>
              <a:pathLst>
                <a:path w="25304" h="14631" extrusionOk="0">
                  <a:moveTo>
                    <a:pt x="23065" y="14148"/>
                  </a:moveTo>
                  <a:lnTo>
                    <a:pt x="23065" y="14148"/>
                  </a:lnTo>
                  <a:lnTo>
                    <a:pt x="23065" y="14341"/>
                  </a:lnTo>
                  <a:lnTo>
                    <a:pt x="23046" y="14496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46" y="14496"/>
                  </a:lnTo>
                  <a:lnTo>
                    <a:pt x="23065" y="14341"/>
                  </a:lnTo>
                  <a:lnTo>
                    <a:pt x="23065" y="14148"/>
                  </a:lnTo>
                  <a:close/>
                  <a:moveTo>
                    <a:pt x="25285" y="13569"/>
                  </a:moveTo>
                  <a:lnTo>
                    <a:pt x="25285" y="13569"/>
                  </a:lnTo>
                  <a:lnTo>
                    <a:pt x="24957" y="13589"/>
                  </a:lnTo>
                  <a:lnTo>
                    <a:pt x="24628" y="13646"/>
                  </a:lnTo>
                  <a:lnTo>
                    <a:pt x="24300" y="13724"/>
                  </a:lnTo>
                  <a:lnTo>
                    <a:pt x="23992" y="13839"/>
                  </a:lnTo>
                  <a:lnTo>
                    <a:pt x="23721" y="13975"/>
                  </a:lnTo>
                  <a:lnTo>
                    <a:pt x="23451" y="14148"/>
                  </a:lnTo>
                  <a:lnTo>
                    <a:pt x="23219" y="14361"/>
                  </a:lnTo>
                  <a:lnTo>
                    <a:pt x="23123" y="14476"/>
                  </a:lnTo>
                  <a:lnTo>
                    <a:pt x="23046" y="14592"/>
                  </a:lnTo>
                  <a:lnTo>
                    <a:pt x="23046" y="14592"/>
                  </a:lnTo>
                  <a:lnTo>
                    <a:pt x="23123" y="14476"/>
                  </a:lnTo>
                  <a:lnTo>
                    <a:pt x="23219" y="14361"/>
                  </a:lnTo>
                  <a:lnTo>
                    <a:pt x="23451" y="14148"/>
                  </a:lnTo>
                  <a:lnTo>
                    <a:pt x="23721" y="13975"/>
                  </a:lnTo>
                  <a:lnTo>
                    <a:pt x="23992" y="13839"/>
                  </a:lnTo>
                  <a:lnTo>
                    <a:pt x="24300" y="13724"/>
                  </a:lnTo>
                  <a:lnTo>
                    <a:pt x="24628" y="13646"/>
                  </a:lnTo>
                  <a:lnTo>
                    <a:pt x="24957" y="13589"/>
                  </a:lnTo>
                  <a:lnTo>
                    <a:pt x="25285" y="13569"/>
                  </a:lnTo>
                  <a:close/>
                  <a:moveTo>
                    <a:pt x="25304" y="13569"/>
                  </a:moveTo>
                  <a:lnTo>
                    <a:pt x="25304" y="13569"/>
                  </a:lnTo>
                  <a:lnTo>
                    <a:pt x="25304" y="13569"/>
                  </a:lnTo>
                  <a:lnTo>
                    <a:pt x="25304" y="13569"/>
                  </a:lnTo>
                  <a:close/>
                  <a:moveTo>
                    <a:pt x="21039" y="11060"/>
                  </a:moveTo>
                  <a:lnTo>
                    <a:pt x="21039" y="11060"/>
                  </a:lnTo>
                  <a:lnTo>
                    <a:pt x="21019" y="11292"/>
                  </a:lnTo>
                  <a:lnTo>
                    <a:pt x="21000" y="11485"/>
                  </a:lnTo>
                  <a:lnTo>
                    <a:pt x="20961" y="11678"/>
                  </a:lnTo>
                  <a:lnTo>
                    <a:pt x="20923" y="11832"/>
                  </a:lnTo>
                  <a:lnTo>
                    <a:pt x="20826" y="12064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26" y="12064"/>
                  </a:lnTo>
                  <a:lnTo>
                    <a:pt x="20923" y="11832"/>
                  </a:lnTo>
                  <a:lnTo>
                    <a:pt x="20961" y="11678"/>
                  </a:lnTo>
                  <a:lnTo>
                    <a:pt x="21000" y="11485"/>
                  </a:lnTo>
                  <a:lnTo>
                    <a:pt x="21019" y="11292"/>
                  </a:lnTo>
                  <a:lnTo>
                    <a:pt x="21039" y="11060"/>
                  </a:lnTo>
                  <a:close/>
                  <a:moveTo>
                    <a:pt x="20286" y="9439"/>
                  </a:moveTo>
                  <a:lnTo>
                    <a:pt x="20286" y="9439"/>
                  </a:lnTo>
                  <a:lnTo>
                    <a:pt x="20324" y="9477"/>
                  </a:lnTo>
                  <a:lnTo>
                    <a:pt x="20324" y="9477"/>
                  </a:lnTo>
                  <a:lnTo>
                    <a:pt x="20286" y="9439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221" y="8802"/>
                  </a:lnTo>
                  <a:lnTo>
                    <a:pt x="18028" y="8821"/>
                  </a:lnTo>
                  <a:lnTo>
                    <a:pt x="17719" y="8860"/>
                  </a:lnTo>
                  <a:lnTo>
                    <a:pt x="17506" y="8918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506" y="8918"/>
                  </a:lnTo>
                  <a:lnTo>
                    <a:pt x="17719" y="8860"/>
                  </a:lnTo>
                  <a:lnTo>
                    <a:pt x="18028" y="8821"/>
                  </a:lnTo>
                  <a:lnTo>
                    <a:pt x="18221" y="8802"/>
                  </a:lnTo>
                  <a:lnTo>
                    <a:pt x="18433" y="8783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433" y="8783"/>
                  </a:lnTo>
                  <a:lnTo>
                    <a:pt x="18452" y="8783"/>
                  </a:lnTo>
                  <a:lnTo>
                    <a:pt x="18452" y="8783"/>
                  </a:lnTo>
                  <a:lnTo>
                    <a:pt x="18433" y="8783"/>
                  </a:lnTo>
                  <a:close/>
                  <a:moveTo>
                    <a:pt x="17429" y="8667"/>
                  </a:moveTo>
                  <a:lnTo>
                    <a:pt x="17429" y="866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29" y="8667"/>
                  </a:lnTo>
                  <a:close/>
                  <a:moveTo>
                    <a:pt x="14534" y="3803"/>
                  </a:moveTo>
                  <a:lnTo>
                    <a:pt x="14534" y="3803"/>
                  </a:lnTo>
                  <a:lnTo>
                    <a:pt x="14534" y="4131"/>
                  </a:lnTo>
                  <a:lnTo>
                    <a:pt x="14496" y="4382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96" y="4382"/>
                  </a:lnTo>
                  <a:lnTo>
                    <a:pt x="14534" y="4131"/>
                  </a:lnTo>
                  <a:lnTo>
                    <a:pt x="14534" y="3803"/>
                  </a:lnTo>
                  <a:close/>
                  <a:moveTo>
                    <a:pt x="12990" y="1139"/>
                  </a:moveTo>
                  <a:lnTo>
                    <a:pt x="12990" y="1139"/>
                  </a:lnTo>
                  <a:lnTo>
                    <a:pt x="13009" y="1139"/>
                  </a:lnTo>
                  <a:lnTo>
                    <a:pt x="13009" y="1139"/>
                  </a:lnTo>
                  <a:lnTo>
                    <a:pt x="12990" y="1139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176" y="734"/>
                  </a:lnTo>
                  <a:lnTo>
                    <a:pt x="10963" y="753"/>
                  </a:lnTo>
                  <a:lnTo>
                    <a:pt x="10751" y="792"/>
                  </a:lnTo>
                  <a:lnTo>
                    <a:pt x="10558" y="831"/>
                  </a:lnTo>
                  <a:lnTo>
                    <a:pt x="10191" y="966"/>
                  </a:lnTo>
                  <a:lnTo>
                    <a:pt x="9883" y="1101"/>
                  </a:lnTo>
                  <a:lnTo>
                    <a:pt x="9632" y="1255"/>
                  </a:lnTo>
                  <a:lnTo>
                    <a:pt x="9439" y="1371"/>
                  </a:lnTo>
                  <a:lnTo>
                    <a:pt x="9284" y="1506"/>
                  </a:lnTo>
                  <a:lnTo>
                    <a:pt x="9284" y="1506"/>
                  </a:lnTo>
                  <a:lnTo>
                    <a:pt x="9439" y="1371"/>
                  </a:lnTo>
                  <a:lnTo>
                    <a:pt x="9632" y="1255"/>
                  </a:lnTo>
                  <a:lnTo>
                    <a:pt x="9883" y="1101"/>
                  </a:lnTo>
                  <a:lnTo>
                    <a:pt x="10191" y="966"/>
                  </a:lnTo>
                  <a:lnTo>
                    <a:pt x="10558" y="831"/>
                  </a:lnTo>
                  <a:lnTo>
                    <a:pt x="10751" y="792"/>
                  </a:lnTo>
                  <a:lnTo>
                    <a:pt x="10963" y="753"/>
                  </a:lnTo>
                  <a:lnTo>
                    <a:pt x="11176" y="734"/>
                  </a:lnTo>
                  <a:lnTo>
                    <a:pt x="11407" y="715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close/>
                  <a:moveTo>
                    <a:pt x="20" y="541"/>
                  </a:moveTo>
                  <a:lnTo>
                    <a:pt x="20" y="541"/>
                  </a:lnTo>
                  <a:lnTo>
                    <a:pt x="1" y="541"/>
                  </a:lnTo>
                  <a:lnTo>
                    <a:pt x="1" y="541"/>
                  </a:lnTo>
                  <a:lnTo>
                    <a:pt x="20" y="541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194" y="522"/>
                  </a:lnTo>
                  <a:lnTo>
                    <a:pt x="20" y="541"/>
                  </a:lnTo>
                  <a:lnTo>
                    <a:pt x="20" y="541"/>
                  </a:lnTo>
                  <a:lnTo>
                    <a:pt x="194" y="522"/>
                  </a:lnTo>
                  <a:lnTo>
                    <a:pt x="367" y="502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close/>
                  <a:moveTo>
                    <a:pt x="5405" y="213"/>
                  </a:move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370" y="20"/>
                  </a:lnTo>
                  <a:lnTo>
                    <a:pt x="6080" y="39"/>
                  </a:lnTo>
                  <a:lnTo>
                    <a:pt x="5772" y="116"/>
                  </a:lnTo>
                  <a:lnTo>
                    <a:pt x="5443" y="213"/>
                  </a:lnTo>
                  <a:lnTo>
                    <a:pt x="5443" y="213"/>
                  </a:lnTo>
                  <a:lnTo>
                    <a:pt x="5772" y="116"/>
                  </a:lnTo>
                  <a:lnTo>
                    <a:pt x="6080" y="39"/>
                  </a:lnTo>
                  <a:lnTo>
                    <a:pt x="6370" y="20"/>
                  </a:lnTo>
                  <a:lnTo>
                    <a:pt x="6659" y="1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16"/>
            <p:cNvSpPr/>
            <p:nvPr/>
          </p:nvSpPr>
          <p:spPr>
            <a:xfrm>
              <a:off x="6056375" y="5334525"/>
              <a:ext cx="1475" cy="12075"/>
            </a:xfrm>
            <a:custGeom>
              <a:avLst/>
              <a:gdLst/>
              <a:ahLst/>
              <a:cxnLst/>
              <a:rect l="l" t="t" r="r" b="b"/>
              <a:pathLst>
                <a:path w="59" h="483" fill="none" extrusionOk="0">
                  <a:moveTo>
                    <a:pt x="58" y="0"/>
                  </a:moveTo>
                  <a:lnTo>
                    <a:pt x="58" y="0"/>
                  </a:lnTo>
                  <a:lnTo>
                    <a:pt x="58" y="193"/>
                  </a:lnTo>
                  <a:lnTo>
                    <a:pt x="39" y="348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39" y="348"/>
                  </a:lnTo>
                  <a:lnTo>
                    <a:pt x="58" y="193"/>
                  </a:lnTo>
                  <a:lnTo>
                    <a:pt x="5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16"/>
            <p:cNvSpPr/>
            <p:nvPr/>
          </p:nvSpPr>
          <p:spPr>
            <a:xfrm>
              <a:off x="6057325" y="5320050"/>
              <a:ext cx="56000" cy="25600"/>
            </a:xfrm>
            <a:custGeom>
              <a:avLst/>
              <a:gdLst/>
              <a:ahLst/>
              <a:cxnLst/>
              <a:rect l="l" t="t" r="r" b="b"/>
              <a:pathLst>
                <a:path w="2240" h="1024" fill="none" extrusionOk="0">
                  <a:moveTo>
                    <a:pt x="2240" y="0"/>
                  </a:moveTo>
                  <a:lnTo>
                    <a:pt x="2240" y="0"/>
                  </a:lnTo>
                  <a:lnTo>
                    <a:pt x="1912" y="20"/>
                  </a:lnTo>
                  <a:lnTo>
                    <a:pt x="1583" y="77"/>
                  </a:lnTo>
                  <a:lnTo>
                    <a:pt x="1255" y="155"/>
                  </a:lnTo>
                  <a:lnTo>
                    <a:pt x="947" y="270"/>
                  </a:lnTo>
                  <a:lnTo>
                    <a:pt x="676" y="406"/>
                  </a:lnTo>
                  <a:lnTo>
                    <a:pt x="406" y="579"/>
                  </a:lnTo>
                  <a:lnTo>
                    <a:pt x="174" y="792"/>
                  </a:lnTo>
                  <a:lnTo>
                    <a:pt x="78" y="907"/>
                  </a:lnTo>
                  <a:lnTo>
                    <a:pt x="1" y="1023"/>
                  </a:lnTo>
                  <a:lnTo>
                    <a:pt x="1" y="1023"/>
                  </a:lnTo>
                  <a:lnTo>
                    <a:pt x="78" y="907"/>
                  </a:lnTo>
                  <a:lnTo>
                    <a:pt x="174" y="792"/>
                  </a:lnTo>
                  <a:lnTo>
                    <a:pt x="406" y="579"/>
                  </a:lnTo>
                  <a:lnTo>
                    <a:pt x="676" y="406"/>
                  </a:lnTo>
                  <a:lnTo>
                    <a:pt x="947" y="270"/>
                  </a:lnTo>
                  <a:lnTo>
                    <a:pt x="1255" y="155"/>
                  </a:lnTo>
                  <a:lnTo>
                    <a:pt x="1583" y="77"/>
                  </a:lnTo>
                  <a:lnTo>
                    <a:pt x="1912" y="20"/>
                  </a:lnTo>
                  <a:lnTo>
                    <a:pt x="224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16"/>
            <p:cNvSpPr/>
            <p:nvPr/>
          </p:nvSpPr>
          <p:spPr>
            <a:xfrm>
              <a:off x="6113775" y="532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16"/>
            <p:cNvSpPr/>
            <p:nvPr/>
          </p:nvSpPr>
          <p:spPr>
            <a:xfrm>
              <a:off x="6001350" y="5257325"/>
              <a:ext cx="5825" cy="27525"/>
            </a:xfrm>
            <a:custGeom>
              <a:avLst/>
              <a:gdLst/>
              <a:ahLst/>
              <a:cxnLst/>
              <a:rect l="l" t="t" r="r" b="b"/>
              <a:pathLst>
                <a:path w="233" h="1101" fill="none" extrusionOk="0">
                  <a:moveTo>
                    <a:pt x="233" y="0"/>
                  </a:moveTo>
                  <a:lnTo>
                    <a:pt x="233" y="0"/>
                  </a:lnTo>
                  <a:lnTo>
                    <a:pt x="213" y="232"/>
                  </a:lnTo>
                  <a:lnTo>
                    <a:pt x="194" y="425"/>
                  </a:lnTo>
                  <a:lnTo>
                    <a:pt x="155" y="618"/>
                  </a:lnTo>
                  <a:lnTo>
                    <a:pt x="117" y="772"/>
                  </a:lnTo>
                  <a:lnTo>
                    <a:pt x="20" y="1004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20" y="1004"/>
                  </a:lnTo>
                  <a:lnTo>
                    <a:pt x="117" y="772"/>
                  </a:lnTo>
                  <a:lnTo>
                    <a:pt x="155" y="618"/>
                  </a:lnTo>
                  <a:lnTo>
                    <a:pt x="194" y="425"/>
                  </a:lnTo>
                  <a:lnTo>
                    <a:pt x="213" y="232"/>
                  </a:lnTo>
                  <a:lnTo>
                    <a:pt x="23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16"/>
            <p:cNvSpPr/>
            <p:nvPr/>
          </p:nvSpPr>
          <p:spPr>
            <a:xfrm>
              <a:off x="5988325" y="5216775"/>
              <a:ext cx="1000" cy="1000"/>
            </a:xfrm>
            <a:custGeom>
              <a:avLst/>
              <a:gdLst/>
              <a:ahLst/>
              <a:cxnLst/>
              <a:rect l="l" t="t" r="r" b="b"/>
              <a:pathLst>
                <a:path w="40" h="40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16"/>
            <p:cNvSpPr/>
            <p:nvPr/>
          </p:nvSpPr>
          <p:spPr>
            <a:xfrm>
              <a:off x="5916425" y="5200375"/>
              <a:ext cx="25600" cy="3875"/>
            </a:xfrm>
            <a:custGeom>
              <a:avLst/>
              <a:gdLst/>
              <a:ahLst/>
              <a:cxnLst/>
              <a:rect l="l" t="t" r="r" b="b"/>
              <a:pathLst>
                <a:path w="1024" h="155" fill="none" extrusionOk="0">
                  <a:moveTo>
                    <a:pt x="1024" y="1"/>
                  </a:moveTo>
                  <a:lnTo>
                    <a:pt x="1024" y="1"/>
                  </a:lnTo>
                  <a:lnTo>
                    <a:pt x="812" y="20"/>
                  </a:lnTo>
                  <a:lnTo>
                    <a:pt x="619" y="39"/>
                  </a:lnTo>
                  <a:lnTo>
                    <a:pt x="310" y="78"/>
                  </a:lnTo>
                  <a:lnTo>
                    <a:pt x="97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97" y="136"/>
                  </a:lnTo>
                  <a:lnTo>
                    <a:pt x="310" y="78"/>
                  </a:lnTo>
                  <a:lnTo>
                    <a:pt x="619" y="39"/>
                  </a:lnTo>
                  <a:lnTo>
                    <a:pt x="812" y="20"/>
                  </a:lnTo>
                  <a:lnTo>
                    <a:pt x="10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16"/>
            <p:cNvSpPr/>
            <p:nvPr/>
          </p:nvSpPr>
          <p:spPr>
            <a:xfrm>
              <a:off x="5942000" y="5200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16"/>
            <p:cNvSpPr/>
            <p:nvPr/>
          </p:nvSpPr>
          <p:spPr>
            <a:xfrm>
              <a:off x="5916425" y="5197475"/>
              <a:ext cx="525" cy="6775"/>
            </a:xfrm>
            <a:custGeom>
              <a:avLst/>
              <a:gdLst/>
              <a:ahLst/>
              <a:cxnLst/>
              <a:rect l="l" t="t" r="r" b="b"/>
              <a:pathLst>
                <a:path w="21" h="27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16"/>
            <p:cNvSpPr/>
            <p:nvPr/>
          </p:nvSpPr>
          <p:spPr>
            <a:xfrm>
              <a:off x="5842600" y="5075875"/>
              <a:ext cx="1975" cy="19825"/>
            </a:xfrm>
            <a:custGeom>
              <a:avLst/>
              <a:gdLst/>
              <a:ahLst/>
              <a:cxnLst/>
              <a:rect l="l" t="t" r="r" b="b"/>
              <a:pathLst>
                <a:path w="79" h="793" fill="none" extrusionOk="0">
                  <a:moveTo>
                    <a:pt x="78" y="1"/>
                  </a:moveTo>
                  <a:lnTo>
                    <a:pt x="78" y="1"/>
                  </a:lnTo>
                  <a:lnTo>
                    <a:pt x="78" y="329"/>
                  </a:lnTo>
                  <a:lnTo>
                    <a:pt x="40" y="580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40" y="580"/>
                  </a:lnTo>
                  <a:lnTo>
                    <a:pt x="78" y="329"/>
                  </a:lnTo>
                  <a:lnTo>
                    <a:pt x="7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16"/>
            <p:cNvSpPr/>
            <p:nvPr/>
          </p:nvSpPr>
          <p:spPr>
            <a:xfrm>
              <a:off x="5805950" y="500930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16"/>
            <p:cNvSpPr/>
            <p:nvPr/>
          </p:nvSpPr>
          <p:spPr>
            <a:xfrm>
              <a:off x="5713300" y="4998675"/>
              <a:ext cx="53100" cy="19825"/>
            </a:xfrm>
            <a:custGeom>
              <a:avLst/>
              <a:gdLst/>
              <a:ahLst/>
              <a:cxnLst/>
              <a:rect l="l" t="t" r="r" b="b"/>
              <a:pathLst>
                <a:path w="2124" h="793" fill="none" extrusionOk="0">
                  <a:moveTo>
                    <a:pt x="2123" y="1"/>
                  </a:moveTo>
                  <a:lnTo>
                    <a:pt x="2123" y="1"/>
                  </a:lnTo>
                  <a:lnTo>
                    <a:pt x="1892" y="20"/>
                  </a:lnTo>
                  <a:lnTo>
                    <a:pt x="1679" y="39"/>
                  </a:lnTo>
                  <a:lnTo>
                    <a:pt x="1467" y="78"/>
                  </a:lnTo>
                  <a:lnTo>
                    <a:pt x="1274" y="117"/>
                  </a:lnTo>
                  <a:lnTo>
                    <a:pt x="907" y="252"/>
                  </a:lnTo>
                  <a:lnTo>
                    <a:pt x="599" y="387"/>
                  </a:lnTo>
                  <a:lnTo>
                    <a:pt x="348" y="541"/>
                  </a:lnTo>
                  <a:lnTo>
                    <a:pt x="155" y="657"/>
                  </a:lnTo>
                  <a:lnTo>
                    <a:pt x="0" y="792"/>
                  </a:lnTo>
                  <a:lnTo>
                    <a:pt x="0" y="792"/>
                  </a:lnTo>
                  <a:lnTo>
                    <a:pt x="155" y="657"/>
                  </a:lnTo>
                  <a:lnTo>
                    <a:pt x="348" y="541"/>
                  </a:lnTo>
                  <a:lnTo>
                    <a:pt x="599" y="387"/>
                  </a:lnTo>
                  <a:lnTo>
                    <a:pt x="907" y="252"/>
                  </a:lnTo>
                  <a:lnTo>
                    <a:pt x="1274" y="117"/>
                  </a:lnTo>
                  <a:lnTo>
                    <a:pt x="1467" y="78"/>
                  </a:lnTo>
                  <a:lnTo>
                    <a:pt x="1679" y="39"/>
                  </a:lnTo>
                  <a:lnTo>
                    <a:pt x="1892" y="20"/>
                  </a:lnTo>
                  <a:lnTo>
                    <a:pt x="212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16"/>
            <p:cNvSpPr/>
            <p:nvPr/>
          </p:nvSpPr>
          <p:spPr>
            <a:xfrm>
              <a:off x="5766375" y="499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16"/>
            <p:cNvSpPr/>
            <p:nvPr/>
          </p:nvSpPr>
          <p:spPr>
            <a:xfrm>
              <a:off x="5481200" y="49943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16"/>
            <p:cNvSpPr/>
            <p:nvPr/>
          </p:nvSpPr>
          <p:spPr>
            <a:xfrm>
              <a:off x="5481675" y="4993375"/>
              <a:ext cx="8725" cy="1000"/>
            </a:xfrm>
            <a:custGeom>
              <a:avLst/>
              <a:gdLst/>
              <a:ahLst/>
              <a:cxnLst/>
              <a:rect l="l" t="t" r="r" b="b"/>
              <a:pathLst>
                <a:path w="349" h="40" fill="none" extrusionOk="0">
                  <a:moveTo>
                    <a:pt x="348" y="0"/>
                  </a:moveTo>
                  <a:lnTo>
                    <a:pt x="348" y="0"/>
                  </a:lnTo>
                  <a:lnTo>
                    <a:pt x="175" y="2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75" y="20"/>
                  </a:lnTo>
                  <a:lnTo>
                    <a:pt x="34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16"/>
            <p:cNvSpPr/>
            <p:nvPr/>
          </p:nvSpPr>
          <p:spPr>
            <a:xfrm>
              <a:off x="5490375" y="499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16"/>
            <p:cNvSpPr/>
            <p:nvPr/>
          </p:nvSpPr>
          <p:spPr>
            <a:xfrm>
              <a:off x="5616300" y="498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16"/>
            <p:cNvSpPr/>
            <p:nvPr/>
          </p:nvSpPr>
          <p:spPr>
            <a:xfrm>
              <a:off x="5617275" y="4980825"/>
              <a:ext cx="30425" cy="5325"/>
            </a:xfrm>
            <a:custGeom>
              <a:avLst/>
              <a:gdLst/>
              <a:ahLst/>
              <a:cxnLst/>
              <a:rect l="l" t="t" r="r" b="b"/>
              <a:pathLst>
                <a:path w="1217" h="213" fill="none" extrusionOk="0">
                  <a:moveTo>
                    <a:pt x="1216" y="1"/>
                  </a:moveTo>
                  <a:lnTo>
                    <a:pt x="1216" y="1"/>
                  </a:lnTo>
                  <a:lnTo>
                    <a:pt x="927" y="20"/>
                  </a:lnTo>
                  <a:lnTo>
                    <a:pt x="637" y="39"/>
                  </a:lnTo>
                  <a:lnTo>
                    <a:pt x="329" y="116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29" y="116"/>
                  </a:lnTo>
                  <a:lnTo>
                    <a:pt x="637" y="39"/>
                  </a:lnTo>
                  <a:lnTo>
                    <a:pt x="927" y="20"/>
                  </a:lnTo>
                  <a:lnTo>
                    <a:pt x="121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16"/>
            <p:cNvSpPr/>
            <p:nvPr/>
          </p:nvSpPr>
          <p:spPr>
            <a:xfrm>
              <a:off x="5647675" y="49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16"/>
            <p:cNvSpPr/>
            <p:nvPr/>
          </p:nvSpPr>
          <p:spPr>
            <a:xfrm>
              <a:off x="6118625" y="5243800"/>
              <a:ext cx="108575" cy="76750"/>
            </a:xfrm>
            <a:custGeom>
              <a:avLst/>
              <a:gdLst/>
              <a:ahLst/>
              <a:cxnLst/>
              <a:rect l="l" t="t" r="r" b="b"/>
              <a:pathLst>
                <a:path w="4343" h="3070" extrusionOk="0">
                  <a:moveTo>
                    <a:pt x="0" y="3050"/>
                  </a:move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50"/>
                  </a:lnTo>
                  <a:close/>
                  <a:moveTo>
                    <a:pt x="0" y="3031"/>
                  </a:move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31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19" y="3012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close/>
                  <a:moveTo>
                    <a:pt x="1660" y="2027"/>
                  </a:move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97" y="2857"/>
                  </a:lnTo>
                  <a:lnTo>
                    <a:pt x="193" y="2722"/>
                  </a:lnTo>
                  <a:lnTo>
                    <a:pt x="290" y="2606"/>
                  </a:lnTo>
                  <a:lnTo>
                    <a:pt x="386" y="2510"/>
                  </a:lnTo>
                  <a:lnTo>
                    <a:pt x="483" y="2413"/>
                  </a:lnTo>
                  <a:lnTo>
                    <a:pt x="598" y="2336"/>
                  </a:lnTo>
                  <a:lnTo>
                    <a:pt x="830" y="2201"/>
                  </a:lnTo>
                  <a:lnTo>
                    <a:pt x="1062" y="2124"/>
                  </a:lnTo>
                  <a:lnTo>
                    <a:pt x="1274" y="2066"/>
                  </a:lnTo>
                  <a:lnTo>
                    <a:pt x="1486" y="2047"/>
                  </a:lnTo>
                  <a:lnTo>
                    <a:pt x="1660" y="2027"/>
                  </a:lnTo>
                  <a:close/>
                  <a:moveTo>
                    <a:pt x="1698" y="2027"/>
                  </a:move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close/>
                  <a:moveTo>
                    <a:pt x="2007" y="2027"/>
                  </a:move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close/>
                  <a:moveTo>
                    <a:pt x="4343" y="1"/>
                  </a:move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65" y="1776"/>
                  </a:lnTo>
                  <a:lnTo>
                    <a:pt x="2123" y="1564"/>
                  </a:lnTo>
                  <a:lnTo>
                    <a:pt x="2220" y="1371"/>
                  </a:lnTo>
                  <a:lnTo>
                    <a:pt x="2316" y="1178"/>
                  </a:lnTo>
                  <a:lnTo>
                    <a:pt x="2432" y="1004"/>
                  </a:lnTo>
                  <a:lnTo>
                    <a:pt x="2548" y="850"/>
                  </a:lnTo>
                  <a:lnTo>
                    <a:pt x="2702" y="696"/>
                  </a:lnTo>
                  <a:lnTo>
                    <a:pt x="2837" y="560"/>
                  </a:lnTo>
                  <a:lnTo>
                    <a:pt x="3011" y="425"/>
                  </a:lnTo>
                  <a:lnTo>
                    <a:pt x="3165" y="309"/>
                  </a:lnTo>
                  <a:lnTo>
                    <a:pt x="3339" y="213"/>
                  </a:lnTo>
                  <a:lnTo>
                    <a:pt x="3513" y="136"/>
                  </a:lnTo>
                  <a:lnTo>
                    <a:pt x="3706" y="78"/>
                  </a:lnTo>
                  <a:lnTo>
                    <a:pt x="3879" y="39"/>
                  </a:lnTo>
                  <a:lnTo>
                    <a:pt x="4072" y="1"/>
                  </a:lnTo>
                  <a:lnTo>
                    <a:pt x="4265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16"/>
            <p:cNvSpPr/>
            <p:nvPr/>
          </p:nvSpPr>
          <p:spPr>
            <a:xfrm>
              <a:off x="6118625" y="5320050"/>
              <a:ext cx="0" cy="500"/>
            </a:xfrm>
            <a:custGeom>
              <a:avLst/>
              <a:gdLst/>
              <a:ahLst/>
              <a:cxnLst/>
              <a:rect l="l" t="t" r="r" b="b"/>
              <a:pathLst>
                <a:path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16"/>
            <p:cNvSpPr/>
            <p:nvPr/>
          </p:nvSpPr>
          <p:spPr>
            <a:xfrm>
              <a:off x="6118625" y="5319550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16"/>
            <p:cNvSpPr/>
            <p:nvPr/>
          </p:nvSpPr>
          <p:spPr>
            <a:xfrm>
              <a:off x="6119100" y="53190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16"/>
            <p:cNvSpPr/>
            <p:nvPr/>
          </p:nvSpPr>
          <p:spPr>
            <a:xfrm>
              <a:off x="6119100" y="53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16"/>
            <p:cNvSpPr/>
            <p:nvPr/>
          </p:nvSpPr>
          <p:spPr>
            <a:xfrm>
              <a:off x="6119100" y="5294475"/>
              <a:ext cx="41025" cy="24625"/>
            </a:xfrm>
            <a:custGeom>
              <a:avLst/>
              <a:gdLst/>
              <a:ahLst/>
              <a:cxnLst/>
              <a:rect l="l" t="t" r="r" b="b"/>
              <a:pathLst>
                <a:path w="1641" h="985" fill="none" extrusionOk="0">
                  <a:moveTo>
                    <a:pt x="1641" y="0"/>
                  </a:moveTo>
                  <a:lnTo>
                    <a:pt x="1641" y="0"/>
                  </a:lnTo>
                  <a:lnTo>
                    <a:pt x="1467" y="20"/>
                  </a:lnTo>
                  <a:lnTo>
                    <a:pt x="1255" y="39"/>
                  </a:lnTo>
                  <a:lnTo>
                    <a:pt x="1043" y="97"/>
                  </a:lnTo>
                  <a:lnTo>
                    <a:pt x="811" y="174"/>
                  </a:lnTo>
                  <a:lnTo>
                    <a:pt x="579" y="309"/>
                  </a:lnTo>
                  <a:lnTo>
                    <a:pt x="464" y="386"/>
                  </a:lnTo>
                  <a:lnTo>
                    <a:pt x="367" y="483"/>
                  </a:lnTo>
                  <a:lnTo>
                    <a:pt x="271" y="579"/>
                  </a:lnTo>
                  <a:lnTo>
                    <a:pt x="174" y="695"/>
                  </a:lnTo>
                  <a:lnTo>
                    <a:pt x="78" y="830"/>
                  </a:lnTo>
                  <a:lnTo>
                    <a:pt x="0" y="985"/>
                  </a:lnTo>
                  <a:lnTo>
                    <a:pt x="0" y="985"/>
                  </a:lnTo>
                  <a:lnTo>
                    <a:pt x="78" y="830"/>
                  </a:lnTo>
                  <a:lnTo>
                    <a:pt x="174" y="695"/>
                  </a:lnTo>
                  <a:lnTo>
                    <a:pt x="271" y="579"/>
                  </a:lnTo>
                  <a:lnTo>
                    <a:pt x="367" y="483"/>
                  </a:lnTo>
                  <a:lnTo>
                    <a:pt x="464" y="386"/>
                  </a:lnTo>
                  <a:lnTo>
                    <a:pt x="579" y="309"/>
                  </a:lnTo>
                  <a:lnTo>
                    <a:pt x="811" y="174"/>
                  </a:lnTo>
                  <a:lnTo>
                    <a:pt x="1043" y="97"/>
                  </a:lnTo>
                  <a:lnTo>
                    <a:pt x="1255" y="39"/>
                  </a:lnTo>
                  <a:lnTo>
                    <a:pt x="1467" y="20"/>
                  </a:lnTo>
                  <a:lnTo>
                    <a:pt x="164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16"/>
            <p:cNvSpPr/>
            <p:nvPr/>
          </p:nvSpPr>
          <p:spPr>
            <a:xfrm>
              <a:off x="6161075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16"/>
            <p:cNvSpPr/>
            <p:nvPr/>
          </p:nvSpPr>
          <p:spPr>
            <a:xfrm>
              <a:off x="6168800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16"/>
            <p:cNvSpPr/>
            <p:nvPr/>
          </p:nvSpPr>
          <p:spPr>
            <a:xfrm>
              <a:off x="6227175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16"/>
            <p:cNvSpPr/>
            <p:nvPr/>
          </p:nvSpPr>
          <p:spPr>
            <a:xfrm>
              <a:off x="6168800" y="5243800"/>
              <a:ext cx="56475" cy="49725"/>
            </a:xfrm>
            <a:custGeom>
              <a:avLst/>
              <a:gdLst/>
              <a:ahLst/>
              <a:cxnLst/>
              <a:rect l="l" t="t" r="r" b="b"/>
              <a:pathLst>
                <a:path w="2259" h="1989" fill="none" extrusionOk="0">
                  <a:moveTo>
                    <a:pt x="2258" y="1"/>
                  </a:moveTo>
                  <a:lnTo>
                    <a:pt x="2258" y="1"/>
                  </a:lnTo>
                  <a:lnTo>
                    <a:pt x="2065" y="1"/>
                  </a:lnTo>
                  <a:lnTo>
                    <a:pt x="1872" y="39"/>
                  </a:lnTo>
                  <a:lnTo>
                    <a:pt x="1699" y="78"/>
                  </a:lnTo>
                  <a:lnTo>
                    <a:pt x="1506" y="136"/>
                  </a:lnTo>
                  <a:lnTo>
                    <a:pt x="1332" y="213"/>
                  </a:lnTo>
                  <a:lnTo>
                    <a:pt x="1158" y="309"/>
                  </a:lnTo>
                  <a:lnTo>
                    <a:pt x="1004" y="425"/>
                  </a:lnTo>
                  <a:lnTo>
                    <a:pt x="830" y="560"/>
                  </a:lnTo>
                  <a:lnTo>
                    <a:pt x="695" y="696"/>
                  </a:lnTo>
                  <a:lnTo>
                    <a:pt x="541" y="850"/>
                  </a:lnTo>
                  <a:lnTo>
                    <a:pt x="425" y="1004"/>
                  </a:lnTo>
                  <a:lnTo>
                    <a:pt x="309" y="1178"/>
                  </a:lnTo>
                  <a:lnTo>
                    <a:pt x="213" y="1371"/>
                  </a:lnTo>
                  <a:lnTo>
                    <a:pt x="116" y="1564"/>
                  </a:lnTo>
                  <a:lnTo>
                    <a:pt x="58" y="1776"/>
                  </a:lnTo>
                  <a:lnTo>
                    <a:pt x="0" y="1989"/>
                  </a:lnTo>
                  <a:lnTo>
                    <a:pt x="0" y="1989"/>
                  </a:lnTo>
                  <a:lnTo>
                    <a:pt x="58" y="1776"/>
                  </a:lnTo>
                  <a:lnTo>
                    <a:pt x="116" y="1564"/>
                  </a:lnTo>
                  <a:lnTo>
                    <a:pt x="213" y="1371"/>
                  </a:lnTo>
                  <a:lnTo>
                    <a:pt x="309" y="1178"/>
                  </a:lnTo>
                  <a:lnTo>
                    <a:pt x="425" y="1004"/>
                  </a:lnTo>
                  <a:lnTo>
                    <a:pt x="541" y="850"/>
                  </a:lnTo>
                  <a:lnTo>
                    <a:pt x="695" y="696"/>
                  </a:lnTo>
                  <a:lnTo>
                    <a:pt x="830" y="560"/>
                  </a:lnTo>
                  <a:lnTo>
                    <a:pt x="1004" y="425"/>
                  </a:lnTo>
                  <a:lnTo>
                    <a:pt x="1158" y="309"/>
                  </a:lnTo>
                  <a:lnTo>
                    <a:pt x="1332" y="213"/>
                  </a:lnTo>
                  <a:lnTo>
                    <a:pt x="1506" y="136"/>
                  </a:lnTo>
                  <a:lnTo>
                    <a:pt x="1699" y="78"/>
                  </a:lnTo>
                  <a:lnTo>
                    <a:pt x="1872" y="39"/>
                  </a:lnTo>
                  <a:lnTo>
                    <a:pt x="2065" y="1"/>
                  </a:lnTo>
                  <a:lnTo>
                    <a:pt x="225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16"/>
            <p:cNvSpPr/>
            <p:nvPr/>
          </p:nvSpPr>
          <p:spPr>
            <a:xfrm>
              <a:off x="6225250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16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extrusionOk="0">
                  <a:moveTo>
                    <a:pt x="19514" y="1"/>
                  </a:move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16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fill="none" extrusionOk="0">
                  <a:moveTo>
                    <a:pt x="19842" y="1"/>
                  </a:moveTo>
                  <a:lnTo>
                    <a:pt x="19842" y="1"/>
                  </a:lnTo>
                  <a:lnTo>
                    <a:pt x="19514" y="1"/>
                  </a:ln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56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185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44" y="8590"/>
                  </a:lnTo>
                  <a:lnTo>
                    <a:pt x="2034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lnTo>
                    <a:pt x="1984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16"/>
            <p:cNvSpPr/>
            <p:nvPr/>
          </p:nvSpPr>
          <p:spPr>
            <a:xfrm>
              <a:off x="4902175" y="4454400"/>
              <a:ext cx="465650" cy="177100"/>
            </a:xfrm>
            <a:custGeom>
              <a:avLst/>
              <a:gdLst/>
              <a:ahLst/>
              <a:cxnLst/>
              <a:rect l="l" t="t" r="r" b="b"/>
              <a:pathLst>
                <a:path w="18626" h="7084" extrusionOk="0">
                  <a:moveTo>
                    <a:pt x="1776" y="5520"/>
                  </a:moveTo>
                  <a:lnTo>
                    <a:pt x="1776" y="5520"/>
                  </a:lnTo>
                  <a:lnTo>
                    <a:pt x="1487" y="5540"/>
                  </a:lnTo>
                  <a:lnTo>
                    <a:pt x="1197" y="5598"/>
                  </a:lnTo>
                  <a:lnTo>
                    <a:pt x="1043" y="5636"/>
                  </a:lnTo>
                  <a:lnTo>
                    <a:pt x="908" y="5675"/>
                  </a:lnTo>
                  <a:lnTo>
                    <a:pt x="753" y="5752"/>
                  </a:lnTo>
                  <a:lnTo>
                    <a:pt x="618" y="5829"/>
                  </a:lnTo>
                  <a:lnTo>
                    <a:pt x="483" y="5906"/>
                  </a:lnTo>
                  <a:lnTo>
                    <a:pt x="367" y="6022"/>
                  </a:lnTo>
                  <a:lnTo>
                    <a:pt x="271" y="6138"/>
                  </a:lnTo>
                  <a:lnTo>
                    <a:pt x="174" y="6292"/>
                  </a:lnTo>
                  <a:lnTo>
                    <a:pt x="116" y="6447"/>
                  </a:lnTo>
                  <a:lnTo>
                    <a:pt x="58" y="6640"/>
                  </a:lnTo>
                  <a:lnTo>
                    <a:pt x="20" y="6852"/>
                  </a:lnTo>
                  <a:lnTo>
                    <a:pt x="1" y="7084"/>
                  </a:lnTo>
                  <a:lnTo>
                    <a:pt x="1" y="7084"/>
                  </a:lnTo>
                  <a:lnTo>
                    <a:pt x="20" y="6852"/>
                  </a:lnTo>
                  <a:lnTo>
                    <a:pt x="58" y="6640"/>
                  </a:lnTo>
                  <a:lnTo>
                    <a:pt x="116" y="6447"/>
                  </a:lnTo>
                  <a:lnTo>
                    <a:pt x="174" y="6292"/>
                  </a:lnTo>
                  <a:lnTo>
                    <a:pt x="271" y="6138"/>
                  </a:lnTo>
                  <a:lnTo>
                    <a:pt x="367" y="6022"/>
                  </a:lnTo>
                  <a:lnTo>
                    <a:pt x="483" y="5906"/>
                  </a:lnTo>
                  <a:lnTo>
                    <a:pt x="618" y="5829"/>
                  </a:lnTo>
                  <a:lnTo>
                    <a:pt x="753" y="5752"/>
                  </a:lnTo>
                  <a:lnTo>
                    <a:pt x="908" y="5675"/>
                  </a:lnTo>
                  <a:lnTo>
                    <a:pt x="1043" y="5636"/>
                  </a:lnTo>
                  <a:lnTo>
                    <a:pt x="1197" y="5598"/>
                  </a:lnTo>
                  <a:lnTo>
                    <a:pt x="1487" y="5540"/>
                  </a:lnTo>
                  <a:lnTo>
                    <a:pt x="1776" y="5520"/>
                  </a:lnTo>
                  <a:close/>
                  <a:moveTo>
                    <a:pt x="1834" y="5520"/>
                  </a:move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close/>
                  <a:moveTo>
                    <a:pt x="8358" y="4903"/>
                  </a:moveTo>
                  <a:lnTo>
                    <a:pt x="8358" y="4903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03"/>
                  </a:lnTo>
                  <a:close/>
                  <a:moveTo>
                    <a:pt x="8377" y="4864"/>
                  </a:moveTo>
                  <a:lnTo>
                    <a:pt x="8377" y="4864"/>
                  </a:lnTo>
                  <a:lnTo>
                    <a:pt x="8377" y="4884"/>
                  </a:lnTo>
                  <a:lnTo>
                    <a:pt x="8377" y="4884"/>
                  </a:lnTo>
                  <a:lnTo>
                    <a:pt x="8377" y="4864"/>
                  </a:lnTo>
                  <a:close/>
                  <a:moveTo>
                    <a:pt x="15306" y="4324"/>
                  </a:move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close/>
                  <a:moveTo>
                    <a:pt x="5656" y="3938"/>
                  </a:moveTo>
                  <a:lnTo>
                    <a:pt x="5656" y="3938"/>
                  </a:lnTo>
                  <a:lnTo>
                    <a:pt x="5289" y="3957"/>
                  </a:lnTo>
                  <a:lnTo>
                    <a:pt x="4903" y="4015"/>
                  </a:lnTo>
                  <a:lnTo>
                    <a:pt x="4710" y="4073"/>
                  </a:lnTo>
                  <a:lnTo>
                    <a:pt x="4517" y="4131"/>
                  </a:lnTo>
                  <a:lnTo>
                    <a:pt x="4324" y="4208"/>
                  </a:lnTo>
                  <a:lnTo>
                    <a:pt x="4112" y="4285"/>
                  </a:lnTo>
                  <a:lnTo>
                    <a:pt x="3919" y="4382"/>
                  </a:lnTo>
                  <a:lnTo>
                    <a:pt x="3706" y="4517"/>
                  </a:lnTo>
                  <a:lnTo>
                    <a:pt x="3513" y="4652"/>
                  </a:lnTo>
                  <a:lnTo>
                    <a:pt x="3301" y="4787"/>
                  </a:lnTo>
                  <a:lnTo>
                    <a:pt x="3089" y="4961"/>
                  </a:lnTo>
                  <a:lnTo>
                    <a:pt x="2896" y="5154"/>
                  </a:lnTo>
                  <a:lnTo>
                    <a:pt x="2683" y="5366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683" y="5366"/>
                  </a:lnTo>
                  <a:lnTo>
                    <a:pt x="2896" y="5154"/>
                  </a:lnTo>
                  <a:lnTo>
                    <a:pt x="3089" y="4961"/>
                  </a:lnTo>
                  <a:lnTo>
                    <a:pt x="3301" y="4787"/>
                  </a:lnTo>
                  <a:lnTo>
                    <a:pt x="3513" y="4652"/>
                  </a:lnTo>
                  <a:lnTo>
                    <a:pt x="3706" y="4517"/>
                  </a:lnTo>
                  <a:lnTo>
                    <a:pt x="3919" y="4382"/>
                  </a:lnTo>
                  <a:lnTo>
                    <a:pt x="4112" y="4285"/>
                  </a:lnTo>
                  <a:lnTo>
                    <a:pt x="4324" y="4208"/>
                  </a:lnTo>
                  <a:lnTo>
                    <a:pt x="4517" y="4131"/>
                  </a:lnTo>
                  <a:lnTo>
                    <a:pt x="4710" y="4073"/>
                  </a:lnTo>
                  <a:lnTo>
                    <a:pt x="4903" y="4015"/>
                  </a:lnTo>
                  <a:lnTo>
                    <a:pt x="5289" y="3957"/>
                  </a:lnTo>
                  <a:lnTo>
                    <a:pt x="5656" y="3938"/>
                  </a:lnTo>
                  <a:close/>
                  <a:moveTo>
                    <a:pt x="5675" y="3938"/>
                  </a:move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620" y="2953"/>
                  </a:lnTo>
                  <a:lnTo>
                    <a:pt x="11407" y="2953"/>
                  </a:lnTo>
                  <a:lnTo>
                    <a:pt x="11195" y="2992"/>
                  </a:lnTo>
                  <a:lnTo>
                    <a:pt x="10983" y="3031"/>
                  </a:lnTo>
                  <a:lnTo>
                    <a:pt x="10770" y="3089"/>
                  </a:lnTo>
                  <a:lnTo>
                    <a:pt x="10558" y="3166"/>
                  </a:lnTo>
                  <a:lnTo>
                    <a:pt x="10326" y="3243"/>
                  </a:lnTo>
                  <a:lnTo>
                    <a:pt x="10114" y="3359"/>
                  </a:lnTo>
                  <a:lnTo>
                    <a:pt x="9902" y="3475"/>
                  </a:lnTo>
                  <a:lnTo>
                    <a:pt x="9690" y="3610"/>
                  </a:lnTo>
                  <a:lnTo>
                    <a:pt x="9458" y="3764"/>
                  </a:lnTo>
                  <a:lnTo>
                    <a:pt x="9246" y="3938"/>
                  </a:lnTo>
                  <a:lnTo>
                    <a:pt x="9033" y="4131"/>
                  </a:lnTo>
                  <a:lnTo>
                    <a:pt x="8821" y="4343"/>
                  </a:lnTo>
                  <a:lnTo>
                    <a:pt x="8609" y="4594"/>
                  </a:lnTo>
                  <a:lnTo>
                    <a:pt x="8396" y="4845"/>
                  </a:lnTo>
                  <a:lnTo>
                    <a:pt x="8396" y="4845"/>
                  </a:lnTo>
                  <a:lnTo>
                    <a:pt x="8609" y="4594"/>
                  </a:lnTo>
                  <a:lnTo>
                    <a:pt x="8821" y="4343"/>
                  </a:lnTo>
                  <a:lnTo>
                    <a:pt x="9033" y="4131"/>
                  </a:lnTo>
                  <a:lnTo>
                    <a:pt x="9246" y="3938"/>
                  </a:lnTo>
                  <a:lnTo>
                    <a:pt x="9458" y="3764"/>
                  </a:lnTo>
                  <a:lnTo>
                    <a:pt x="9690" y="3610"/>
                  </a:lnTo>
                  <a:lnTo>
                    <a:pt x="9902" y="3475"/>
                  </a:lnTo>
                  <a:lnTo>
                    <a:pt x="10114" y="3359"/>
                  </a:lnTo>
                  <a:lnTo>
                    <a:pt x="10326" y="3243"/>
                  </a:lnTo>
                  <a:lnTo>
                    <a:pt x="10558" y="3166"/>
                  </a:lnTo>
                  <a:lnTo>
                    <a:pt x="10770" y="3089"/>
                  </a:lnTo>
                  <a:lnTo>
                    <a:pt x="10983" y="3031"/>
                  </a:lnTo>
                  <a:lnTo>
                    <a:pt x="11195" y="2992"/>
                  </a:lnTo>
                  <a:lnTo>
                    <a:pt x="11407" y="2953"/>
                  </a:lnTo>
                  <a:lnTo>
                    <a:pt x="11620" y="2953"/>
                  </a:lnTo>
                  <a:lnTo>
                    <a:pt x="11832" y="2934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close/>
                  <a:moveTo>
                    <a:pt x="18626" y="0"/>
                  </a:moveTo>
                  <a:lnTo>
                    <a:pt x="18626" y="0"/>
                  </a:lnTo>
                  <a:lnTo>
                    <a:pt x="18626" y="0"/>
                  </a:lnTo>
                  <a:lnTo>
                    <a:pt x="18259" y="97"/>
                  </a:lnTo>
                  <a:lnTo>
                    <a:pt x="17912" y="232"/>
                  </a:lnTo>
                  <a:lnTo>
                    <a:pt x="17584" y="386"/>
                  </a:lnTo>
                  <a:lnTo>
                    <a:pt x="17275" y="579"/>
                  </a:lnTo>
                  <a:lnTo>
                    <a:pt x="16985" y="772"/>
                  </a:lnTo>
                  <a:lnTo>
                    <a:pt x="16696" y="985"/>
                  </a:lnTo>
                  <a:lnTo>
                    <a:pt x="16445" y="1236"/>
                  </a:lnTo>
                  <a:lnTo>
                    <a:pt x="16213" y="1487"/>
                  </a:lnTo>
                  <a:lnTo>
                    <a:pt x="16001" y="1757"/>
                  </a:lnTo>
                  <a:lnTo>
                    <a:pt x="15808" y="2046"/>
                  </a:lnTo>
                  <a:lnTo>
                    <a:pt x="15654" y="2336"/>
                  </a:lnTo>
                  <a:lnTo>
                    <a:pt x="15518" y="2645"/>
                  </a:lnTo>
                  <a:lnTo>
                    <a:pt x="15422" y="2953"/>
                  </a:lnTo>
                  <a:lnTo>
                    <a:pt x="15345" y="3262"/>
                  </a:lnTo>
                  <a:lnTo>
                    <a:pt x="15287" y="3590"/>
                  </a:lnTo>
                  <a:lnTo>
                    <a:pt x="15268" y="3918"/>
                  </a:lnTo>
                  <a:lnTo>
                    <a:pt x="15268" y="3918"/>
                  </a:lnTo>
                  <a:lnTo>
                    <a:pt x="15287" y="3590"/>
                  </a:lnTo>
                  <a:lnTo>
                    <a:pt x="15345" y="3262"/>
                  </a:lnTo>
                  <a:lnTo>
                    <a:pt x="15422" y="2953"/>
                  </a:lnTo>
                  <a:lnTo>
                    <a:pt x="15518" y="2645"/>
                  </a:lnTo>
                  <a:lnTo>
                    <a:pt x="15654" y="2336"/>
                  </a:lnTo>
                  <a:lnTo>
                    <a:pt x="15808" y="2046"/>
                  </a:lnTo>
                  <a:lnTo>
                    <a:pt x="16001" y="1757"/>
                  </a:lnTo>
                  <a:lnTo>
                    <a:pt x="16213" y="1487"/>
                  </a:lnTo>
                  <a:lnTo>
                    <a:pt x="16445" y="1236"/>
                  </a:lnTo>
                  <a:lnTo>
                    <a:pt x="16696" y="985"/>
                  </a:lnTo>
                  <a:lnTo>
                    <a:pt x="16985" y="772"/>
                  </a:lnTo>
                  <a:lnTo>
                    <a:pt x="17275" y="579"/>
                  </a:lnTo>
                  <a:lnTo>
                    <a:pt x="17584" y="386"/>
                  </a:lnTo>
                  <a:lnTo>
                    <a:pt x="17912" y="232"/>
                  </a:lnTo>
                  <a:lnTo>
                    <a:pt x="18259" y="97"/>
                  </a:lnTo>
                  <a:lnTo>
                    <a:pt x="18626" y="0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16"/>
            <p:cNvSpPr/>
            <p:nvPr/>
          </p:nvSpPr>
          <p:spPr>
            <a:xfrm>
              <a:off x="4902175" y="4592400"/>
              <a:ext cx="44425" cy="39100"/>
            </a:xfrm>
            <a:custGeom>
              <a:avLst/>
              <a:gdLst/>
              <a:ahLst/>
              <a:cxnLst/>
              <a:rect l="l" t="t" r="r" b="b"/>
              <a:pathLst>
                <a:path w="1777" h="1564" fill="none" extrusionOk="0">
                  <a:moveTo>
                    <a:pt x="1776" y="0"/>
                  </a:moveTo>
                  <a:lnTo>
                    <a:pt x="1776" y="0"/>
                  </a:lnTo>
                  <a:lnTo>
                    <a:pt x="1487" y="20"/>
                  </a:lnTo>
                  <a:lnTo>
                    <a:pt x="1197" y="78"/>
                  </a:lnTo>
                  <a:lnTo>
                    <a:pt x="1043" y="116"/>
                  </a:lnTo>
                  <a:lnTo>
                    <a:pt x="908" y="155"/>
                  </a:lnTo>
                  <a:lnTo>
                    <a:pt x="753" y="232"/>
                  </a:lnTo>
                  <a:lnTo>
                    <a:pt x="618" y="309"/>
                  </a:lnTo>
                  <a:lnTo>
                    <a:pt x="483" y="386"/>
                  </a:lnTo>
                  <a:lnTo>
                    <a:pt x="367" y="502"/>
                  </a:lnTo>
                  <a:lnTo>
                    <a:pt x="271" y="618"/>
                  </a:lnTo>
                  <a:lnTo>
                    <a:pt x="174" y="772"/>
                  </a:lnTo>
                  <a:lnTo>
                    <a:pt x="116" y="927"/>
                  </a:lnTo>
                  <a:lnTo>
                    <a:pt x="58" y="1120"/>
                  </a:lnTo>
                  <a:lnTo>
                    <a:pt x="20" y="1332"/>
                  </a:lnTo>
                  <a:lnTo>
                    <a:pt x="1" y="1564"/>
                  </a:lnTo>
                  <a:lnTo>
                    <a:pt x="1" y="1564"/>
                  </a:lnTo>
                  <a:lnTo>
                    <a:pt x="20" y="1332"/>
                  </a:lnTo>
                  <a:lnTo>
                    <a:pt x="58" y="1120"/>
                  </a:lnTo>
                  <a:lnTo>
                    <a:pt x="116" y="927"/>
                  </a:lnTo>
                  <a:lnTo>
                    <a:pt x="174" y="772"/>
                  </a:lnTo>
                  <a:lnTo>
                    <a:pt x="271" y="618"/>
                  </a:lnTo>
                  <a:lnTo>
                    <a:pt x="367" y="502"/>
                  </a:lnTo>
                  <a:lnTo>
                    <a:pt x="483" y="386"/>
                  </a:lnTo>
                  <a:lnTo>
                    <a:pt x="618" y="309"/>
                  </a:lnTo>
                  <a:lnTo>
                    <a:pt x="753" y="232"/>
                  </a:lnTo>
                  <a:lnTo>
                    <a:pt x="908" y="155"/>
                  </a:lnTo>
                  <a:lnTo>
                    <a:pt x="1043" y="116"/>
                  </a:lnTo>
                  <a:lnTo>
                    <a:pt x="1197" y="78"/>
                  </a:lnTo>
                  <a:lnTo>
                    <a:pt x="1487" y="20"/>
                  </a:lnTo>
                  <a:lnTo>
                    <a:pt x="177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16"/>
            <p:cNvSpPr/>
            <p:nvPr/>
          </p:nvSpPr>
          <p:spPr>
            <a:xfrm>
              <a:off x="4948025" y="459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16"/>
            <p:cNvSpPr/>
            <p:nvPr/>
          </p:nvSpPr>
          <p:spPr>
            <a:xfrm>
              <a:off x="5111100" y="45769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16"/>
            <p:cNvSpPr/>
            <p:nvPr/>
          </p:nvSpPr>
          <p:spPr>
            <a:xfrm>
              <a:off x="5111600" y="45760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16"/>
            <p:cNvSpPr/>
            <p:nvPr/>
          </p:nvSpPr>
          <p:spPr>
            <a:xfrm>
              <a:off x="5284825" y="456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16"/>
            <p:cNvSpPr/>
            <p:nvPr/>
          </p:nvSpPr>
          <p:spPr>
            <a:xfrm>
              <a:off x="4964425" y="4552825"/>
              <a:ext cx="79150" cy="41050"/>
            </a:xfrm>
            <a:custGeom>
              <a:avLst/>
              <a:gdLst/>
              <a:ahLst/>
              <a:cxnLst/>
              <a:rect l="l" t="t" r="r" b="b"/>
              <a:pathLst>
                <a:path w="3166" h="1642" fill="none" extrusionOk="0">
                  <a:moveTo>
                    <a:pt x="3166" y="1"/>
                  </a:moveTo>
                  <a:lnTo>
                    <a:pt x="3166" y="1"/>
                  </a:lnTo>
                  <a:lnTo>
                    <a:pt x="2799" y="20"/>
                  </a:lnTo>
                  <a:lnTo>
                    <a:pt x="2413" y="78"/>
                  </a:lnTo>
                  <a:lnTo>
                    <a:pt x="2220" y="136"/>
                  </a:lnTo>
                  <a:lnTo>
                    <a:pt x="2027" y="194"/>
                  </a:lnTo>
                  <a:lnTo>
                    <a:pt x="1834" y="271"/>
                  </a:lnTo>
                  <a:lnTo>
                    <a:pt x="1622" y="348"/>
                  </a:lnTo>
                  <a:lnTo>
                    <a:pt x="1429" y="445"/>
                  </a:lnTo>
                  <a:lnTo>
                    <a:pt x="1216" y="580"/>
                  </a:lnTo>
                  <a:lnTo>
                    <a:pt x="1023" y="715"/>
                  </a:lnTo>
                  <a:lnTo>
                    <a:pt x="811" y="850"/>
                  </a:lnTo>
                  <a:lnTo>
                    <a:pt x="599" y="1024"/>
                  </a:lnTo>
                  <a:lnTo>
                    <a:pt x="406" y="1217"/>
                  </a:lnTo>
                  <a:lnTo>
                    <a:pt x="193" y="1429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193" y="1429"/>
                  </a:lnTo>
                  <a:lnTo>
                    <a:pt x="406" y="1217"/>
                  </a:lnTo>
                  <a:lnTo>
                    <a:pt x="599" y="1024"/>
                  </a:lnTo>
                  <a:lnTo>
                    <a:pt x="811" y="850"/>
                  </a:lnTo>
                  <a:lnTo>
                    <a:pt x="1023" y="715"/>
                  </a:lnTo>
                  <a:lnTo>
                    <a:pt x="1216" y="580"/>
                  </a:lnTo>
                  <a:lnTo>
                    <a:pt x="1429" y="445"/>
                  </a:lnTo>
                  <a:lnTo>
                    <a:pt x="1622" y="348"/>
                  </a:lnTo>
                  <a:lnTo>
                    <a:pt x="1834" y="271"/>
                  </a:lnTo>
                  <a:lnTo>
                    <a:pt x="2027" y="194"/>
                  </a:lnTo>
                  <a:lnTo>
                    <a:pt x="2220" y="136"/>
                  </a:lnTo>
                  <a:lnTo>
                    <a:pt x="2413" y="78"/>
                  </a:lnTo>
                  <a:lnTo>
                    <a:pt x="2799" y="20"/>
                  </a:lnTo>
                  <a:lnTo>
                    <a:pt x="316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16"/>
            <p:cNvSpPr/>
            <p:nvPr/>
          </p:nvSpPr>
          <p:spPr>
            <a:xfrm>
              <a:off x="5044025" y="45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16"/>
            <p:cNvSpPr/>
            <p:nvPr/>
          </p:nvSpPr>
          <p:spPr>
            <a:xfrm>
              <a:off x="5112075" y="4527750"/>
              <a:ext cx="85900" cy="47775"/>
            </a:xfrm>
            <a:custGeom>
              <a:avLst/>
              <a:gdLst/>
              <a:ahLst/>
              <a:cxnLst/>
              <a:rect l="l" t="t" r="r" b="b"/>
              <a:pathLst>
                <a:path w="3436" h="1911" fill="none" extrusionOk="0">
                  <a:moveTo>
                    <a:pt x="3436" y="0"/>
                  </a:moveTo>
                  <a:lnTo>
                    <a:pt x="3436" y="0"/>
                  </a:lnTo>
                  <a:lnTo>
                    <a:pt x="3224" y="19"/>
                  </a:lnTo>
                  <a:lnTo>
                    <a:pt x="3011" y="19"/>
                  </a:lnTo>
                  <a:lnTo>
                    <a:pt x="2799" y="58"/>
                  </a:lnTo>
                  <a:lnTo>
                    <a:pt x="2587" y="97"/>
                  </a:lnTo>
                  <a:lnTo>
                    <a:pt x="2374" y="155"/>
                  </a:lnTo>
                  <a:lnTo>
                    <a:pt x="2162" y="232"/>
                  </a:lnTo>
                  <a:lnTo>
                    <a:pt x="1930" y="309"/>
                  </a:lnTo>
                  <a:lnTo>
                    <a:pt x="1718" y="425"/>
                  </a:lnTo>
                  <a:lnTo>
                    <a:pt x="1506" y="541"/>
                  </a:lnTo>
                  <a:lnTo>
                    <a:pt x="1294" y="676"/>
                  </a:lnTo>
                  <a:lnTo>
                    <a:pt x="1062" y="830"/>
                  </a:lnTo>
                  <a:lnTo>
                    <a:pt x="850" y="1004"/>
                  </a:lnTo>
                  <a:lnTo>
                    <a:pt x="637" y="1197"/>
                  </a:lnTo>
                  <a:lnTo>
                    <a:pt x="425" y="1409"/>
                  </a:lnTo>
                  <a:lnTo>
                    <a:pt x="213" y="1660"/>
                  </a:lnTo>
                  <a:lnTo>
                    <a:pt x="0" y="1911"/>
                  </a:lnTo>
                  <a:lnTo>
                    <a:pt x="0" y="1911"/>
                  </a:lnTo>
                  <a:lnTo>
                    <a:pt x="213" y="1660"/>
                  </a:lnTo>
                  <a:lnTo>
                    <a:pt x="425" y="1409"/>
                  </a:lnTo>
                  <a:lnTo>
                    <a:pt x="637" y="1197"/>
                  </a:lnTo>
                  <a:lnTo>
                    <a:pt x="850" y="1004"/>
                  </a:lnTo>
                  <a:lnTo>
                    <a:pt x="1062" y="830"/>
                  </a:lnTo>
                  <a:lnTo>
                    <a:pt x="1294" y="676"/>
                  </a:lnTo>
                  <a:lnTo>
                    <a:pt x="1506" y="541"/>
                  </a:lnTo>
                  <a:lnTo>
                    <a:pt x="1718" y="425"/>
                  </a:lnTo>
                  <a:lnTo>
                    <a:pt x="1930" y="309"/>
                  </a:lnTo>
                  <a:lnTo>
                    <a:pt x="2162" y="232"/>
                  </a:lnTo>
                  <a:lnTo>
                    <a:pt x="2374" y="155"/>
                  </a:lnTo>
                  <a:lnTo>
                    <a:pt x="2587" y="97"/>
                  </a:lnTo>
                  <a:lnTo>
                    <a:pt x="2799" y="58"/>
                  </a:lnTo>
                  <a:lnTo>
                    <a:pt x="3011" y="19"/>
                  </a:lnTo>
                  <a:lnTo>
                    <a:pt x="3224" y="19"/>
                  </a:lnTo>
                  <a:lnTo>
                    <a:pt x="343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16"/>
            <p:cNvSpPr/>
            <p:nvPr/>
          </p:nvSpPr>
          <p:spPr>
            <a:xfrm>
              <a:off x="5197950" y="452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16"/>
            <p:cNvSpPr/>
            <p:nvPr/>
          </p:nvSpPr>
          <p:spPr>
            <a:xfrm>
              <a:off x="5283850" y="4454400"/>
              <a:ext cx="83975" cy="97975"/>
            </a:xfrm>
            <a:custGeom>
              <a:avLst/>
              <a:gdLst/>
              <a:ahLst/>
              <a:cxnLst/>
              <a:rect l="l" t="t" r="r" b="b"/>
              <a:pathLst>
                <a:path w="3359" h="3919" fill="none" extrusionOk="0">
                  <a:moveTo>
                    <a:pt x="3359" y="0"/>
                  </a:moveTo>
                  <a:lnTo>
                    <a:pt x="3359" y="0"/>
                  </a:lnTo>
                  <a:lnTo>
                    <a:pt x="3359" y="0"/>
                  </a:lnTo>
                  <a:lnTo>
                    <a:pt x="2992" y="97"/>
                  </a:lnTo>
                  <a:lnTo>
                    <a:pt x="2645" y="232"/>
                  </a:lnTo>
                  <a:lnTo>
                    <a:pt x="2317" y="386"/>
                  </a:lnTo>
                  <a:lnTo>
                    <a:pt x="2008" y="579"/>
                  </a:lnTo>
                  <a:lnTo>
                    <a:pt x="1718" y="772"/>
                  </a:lnTo>
                  <a:lnTo>
                    <a:pt x="1429" y="985"/>
                  </a:lnTo>
                  <a:lnTo>
                    <a:pt x="1178" y="1236"/>
                  </a:lnTo>
                  <a:lnTo>
                    <a:pt x="946" y="1487"/>
                  </a:lnTo>
                  <a:lnTo>
                    <a:pt x="734" y="1757"/>
                  </a:lnTo>
                  <a:lnTo>
                    <a:pt x="541" y="2046"/>
                  </a:lnTo>
                  <a:lnTo>
                    <a:pt x="387" y="2336"/>
                  </a:lnTo>
                  <a:lnTo>
                    <a:pt x="251" y="2645"/>
                  </a:lnTo>
                  <a:lnTo>
                    <a:pt x="155" y="2953"/>
                  </a:lnTo>
                  <a:lnTo>
                    <a:pt x="78" y="3262"/>
                  </a:lnTo>
                  <a:lnTo>
                    <a:pt x="20" y="3590"/>
                  </a:lnTo>
                  <a:lnTo>
                    <a:pt x="1" y="3918"/>
                  </a:lnTo>
                  <a:lnTo>
                    <a:pt x="1" y="3918"/>
                  </a:lnTo>
                  <a:lnTo>
                    <a:pt x="20" y="3590"/>
                  </a:lnTo>
                  <a:lnTo>
                    <a:pt x="78" y="3262"/>
                  </a:lnTo>
                  <a:lnTo>
                    <a:pt x="155" y="2953"/>
                  </a:lnTo>
                  <a:lnTo>
                    <a:pt x="251" y="2645"/>
                  </a:lnTo>
                  <a:lnTo>
                    <a:pt x="387" y="2336"/>
                  </a:lnTo>
                  <a:lnTo>
                    <a:pt x="541" y="2046"/>
                  </a:lnTo>
                  <a:lnTo>
                    <a:pt x="734" y="1757"/>
                  </a:lnTo>
                  <a:lnTo>
                    <a:pt x="946" y="1487"/>
                  </a:lnTo>
                  <a:lnTo>
                    <a:pt x="1178" y="1236"/>
                  </a:lnTo>
                  <a:lnTo>
                    <a:pt x="1429" y="985"/>
                  </a:lnTo>
                  <a:lnTo>
                    <a:pt x="1718" y="772"/>
                  </a:lnTo>
                  <a:lnTo>
                    <a:pt x="2008" y="579"/>
                  </a:lnTo>
                  <a:lnTo>
                    <a:pt x="2317" y="386"/>
                  </a:lnTo>
                  <a:lnTo>
                    <a:pt x="2645" y="232"/>
                  </a:lnTo>
                  <a:lnTo>
                    <a:pt x="2992" y="97"/>
                  </a:lnTo>
                  <a:lnTo>
                    <a:pt x="3359" y="0"/>
                  </a:lnTo>
                  <a:lnTo>
                    <a:pt x="335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16"/>
            <p:cNvSpPr/>
            <p:nvPr/>
          </p:nvSpPr>
          <p:spPr>
            <a:xfrm>
              <a:off x="4982275" y="4665250"/>
              <a:ext cx="519700" cy="193525"/>
            </a:xfrm>
            <a:custGeom>
              <a:avLst/>
              <a:gdLst/>
              <a:ahLst/>
              <a:cxnLst/>
              <a:rect l="l" t="t" r="r" b="b"/>
              <a:pathLst>
                <a:path w="20788" h="7741" extrusionOk="0">
                  <a:moveTo>
                    <a:pt x="0" y="7741"/>
                  </a:move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close/>
                  <a:moveTo>
                    <a:pt x="20" y="7741"/>
                  </a:move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39" y="7721"/>
                  </a:lnTo>
                  <a:lnTo>
                    <a:pt x="39" y="7721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36" y="7702"/>
                  </a:move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004" y="7548"/>
                  </a:lnTo>
                  <a:lnTo>
                    <a:pt x="753" y="7567"/>
                  </a:lnTo>
                  <a:lnTo>
                    <a:pt x="464" y="7605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464" y="7605"/>
                  </a:lnTo>
                  <a:lnTo>
                    <a:pt x="753" y="7567"/>
                  </a:lnTo>
                  <a:lnTo>
                    <a:pt x="1004" y="7548"/>
                  </a:lnTo>
                  <a:lnTo>
                    <a:pt x="1178" y="7528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664" y="6235"/>
                  </a:lnTo>
                  <a:lnTo>
                    <a:pt x="2432" y="6274"/>
                  </a:lnTo>
                  <a:lnTo>
                    <a:pt x="2201" y="6351"/>
                  </a:lnTo>
                  <a:lnTo>
                    <a:pt x="1988" y="6467"/>
                  </a:lnTo>
                  <a:lnTo>
                    <a:pt x="1873" y="6544"/>
                  </a:lnTo>
                  <a:lnTo>
                    <a:pt x="1776" y="6640"/>
                  </a:lnTo>
                  <a:lnTo>
                    <a:pt x="1680" y="6737"/>
                  </a:lnTo>
                  <a:lnTo>
                    <a:pt x="1583" y="6853"/>
                  </a:lnTo>
                  <a:lnTo>
                    <a:pt x="1506" y="6988"/>
                  </a:lnTo>
                  <a:lnTo>
                    <a:pt x="1429" y="7142"/>
                  </a:lnTo>
                  <a:lnTo>
                    <a:pt x="1352" y="7316"/>
                  </a:lnTo>
                  <a:lnTo>
                    <a:pt x="1294" y="7490"/>
                  </a:lnTo>
                  <a:lnTo>
                    <a:pt x="1294" y="7490"/>
                  </a:lnTo>
                  <a:lnTo>
                    <a:pt x="1352" y="7316"/>
                  </a:lnTo>
                  <a:lnTo>
                    <a:pt x="1429" y="7142"/>
                  </a:lnTo>
                  <a:lnTo>
                    <a:pt x="1506" y="6988"/>
                  </a:lnTo>
                  <a:lnTo>
                    <a:pt x="1583" y="6853"/>
                  </a:lnTo>
                  <a:lnTo>
                    <a:pt x="1680" y="6737"/>
                  </a:lnTo>
                  <a:lnTo>
                    <a:pt x="1776" y="6640"/>
                  </a:lnTo>
                  <a:lnTo>
                    <a:pt x="1873" y="6544"/>
                  </a:lnTo>
                  <a:lnTo>
                    <a:pt x="1988" y="6467"/>
                  </a:lnTo>
                  <a:lnTo>
                    <a:pt x="2201" y="6351"/>
                  </a:lnTo>
                  <a:lnTo>
                    <a:pt x="2432" y="6274"/>
                  </a:lnTo>
                  <a:lnTo>
                    <a:pt x="2664" y="6235"/>
                  </a:lnTo>
                  <a:lnTo>
                    <a:pt x="2876" y="6216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close/>
                  <a:moveTo>
                    <a:pt x="20749" y="4749"/>
                  </a:move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close/>
                  <a:moveTo>
                    <a:pt x="20787" y="4730"/>
                  </a:move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close/>
                  <a:moveTo>
                    <a:pt x="2703" y="3668"/>
                  </a:moveTo>
                  <a:lnTo>
                    <a:pt x="2703" y="3668"/>
                  </a:lnTo>
                  <a:lnTo>
                    <a:pt x="2703" y="3919"/>
                  </a:lnTo>
                  <a:lnTo>
                    <a:pt x="2741" y="4189"/>
                  </a:lnTo>
                  <a:lnTo>
                    <a:pt x="2799" y="4440"/>
                  </a:lnTo>
                  <a:lnTo>
                    <a:pt x="2857" y="4672"/>
                  </a:lnTo>
                  <a:lnTo>
                    <a:pt x="2934" y="4903"/>
                  </a:lnTo>
                  <a:lnTo>
                    <a:pt x="3011" y="5135"/>
                  </a:lnTo>
                  <a:lnTo>
                    <a:pt x="3204" y="5540"/>
                  </a:lnTo>
                  <a:lnTo>
                    <a:pt x="3397" y="5888"/>
                  </a:lnTo>
                  <a:lnTo>
                    <a:pt x="3552" y="6139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552" y="6139"/>
                  </a:lnTo>
                  <a:lnTo>
                    <a:pt x="3397" y="5888"/>
                  </a:lnTo>
                  <a:lnTo>
                    <a:pt x="3204" y="5540"/>
                  </a:lnTo>
                  <a:lnTo>
                    <a:pt x="3011" y="5135"/>
                  </a:lnTo>
                  <a:lnTo>
                    <a:pt x="2934" y="4903"/>
                  </a:lnTo>
                  <a:lnTo>
                    <a:pt x="2857" y="4672"/>
                  </a:lnTo>
                  <a:lnTo>
                    <a:pt x="2799" y="4440"/>
                  </a:lnTo>
                  <a:lnTo>
                    <a:pt x="2741" y="4189"/>
                  </a:lnTo>
                  <a:lnTo>
                    <a:pt x="2703" y="3919"/>
                  </a:lnTo>
                  <a:lnTo>
                    <a:pt x="2703" y="3668"/>
                  </a:lnTo>
                  <a:close/>
                  <a:moveTo>
                    <a:pt x="7895" y="2510"/>
                  </a:moveTo>
                  <a:lnTo>
                    <a:pt x="7895" y="2510"/>
                  </a:lnTo>
                  <a:lnTo>
                    <a:pt x="7895" y="2529"/>
                  </a:lnTo>
                  <a:lnTo>
                    <a:pt x="7895" y="2529"/>
                  </a:lnTo>
                  <a:lnTo>
                    <a:pt x="7895" y="2510"/>
                  </a:lnTo>
                  <a:close/>
                  <a:moveTo>
                    <a:pt x="3455" y="1892"/>
                  </a:moveTo>
                  <a:lnTo>
                    <a:pt x="3455" y="1892"/>
                  </a:lnTo>
                  <a:lnTo>
                    <a:pt x="3436" y="1912"/>
                  </a:lnTo>
                  <a:lnTo>
                    <a:pt x="3436" y="1912"/>
                  </a:lnTo>
                  <a:lnTo>
                    <a:pt x="3455" y="1892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806" y="1275"/>
                  </a:lnTo>
                  <a:lnTo>
                    <a:pt x="4613" y="1294"/>
                  </a:lnTo>
                  <a:lnTo>
                    <a:pt x="4420" y="1352"/>
                  </a:lnTo>
                  <a:lnTo>
                    <a:pt x="4227" y="1410"/>
                  </a:lnTo>
                  <a:lnTo>
                    <a:pt x="4034" y="1487"/>
                  </a:lnTo>
                  <a:lnTo>
                    <a:pt x="3841" y="1603"/>
                  </a:lnTo>
                  <a:lnTo>
                    <a:pt x="3648" y="1719"/>
                  </a:lnTo>
                  <a:lnTo>
                    <a:pt x="3475" y="1873"/>
                  </a:lnTo>
                  <a:lnTo>
                    <a:pt x="3475" y="1873"/>
                  </a:lnTo>
                  <a:lnTo>
                    <a:pt x="3648" y="1719"/>
                  </a:lnTo>
                  <a:lnTo>
                    <a:pt x="3841" y="1603"/>
                  </a:lnTo>
                  <a:lnTo>
                    <a:pt x="4034" y="1487"/>
                  </a:lnTo>
                  <a:lnTo>
                    <a:pt x="4227" y="1410"/>
                  </a:lnTo>
                  <a:lnTo>
                    <a:pt x="4420" y="1352"/>
                  </a:lnTo>
                  <a:lnTo>
                    <a:pt x="4613" y="1294"/>
                  </a:lnTo>
                  <a:lnTo>
                    <a:pt x="4806" y="1275"/>
                  </a:lnTo>
                  <a:lnTo>
                    <a:pt x="4999" y="1275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253" y="445"/>
                  </a:lnTo>
                  <a:lnTo>
                    <a:pt x="11041" y="464"/>
                  </a:lnTo>
                  <a:lnTo>
                    <a:pt x="10809" y="503"/>
                  </a:lnTo>
                  <a:lnTo>
                    <a:pt x="10597" y="541"/>
                  </a:lnTo>
                  <a:lnTo>
                    <a:pt x="10365" y="599"/>
                  </a:lnTo>
                  <a:lnTo>
                    <a:pt x="10133" y="676"/>
                  </a:lnTo>
                  <a:lnTo>
                    <a:pt x="9902" y="773"/>
                  </a:lnTo>
                  <a:lnTo>
                    <a:pt x="9689" y="869"/>
                  </a:lnTo>
                  <a:lnTo>
                    <a:pt x="9458" y="1005"/>
                  </a:lnTo>
                  <a:lnTo>
                    <a:pt x="9226" y="1140"/>
                  </a:lnTo>
                  <a:lnTo>
                    <a:pt x="8995" y="1313"/>
                  </a:lnTo>
                  <a:lnTo>
                    <a:pt x="8782" y="1506"/>
                  </a:lnTo>
                  <a:lnTo>
                    <a:pt x="8551" y="1719"/>
                  </a:lnTo>
                  <a:lnTo>
                    <a:pt x="8338" y="1950"/>
                  </a:lnTo>
                  <a:lnTo>
                    <a:pt x="8126" y="2201"/>
                  </a:lnTo>
                  <a:lnTo>
                    <a:pt x="7914" y="2491"/>
                  </a:lnTo>
                  <a:lnTo>
                    <a:pt x="7914" y="2491"/>
                  </a:lnTo>
                  <a:lnTo>
                    <a:pt x="8126" y="2201"/>
                  </a:lnTo>
                  <a:lnTo>
                    <a:pt x="8338" y="1950"/>
                  </a:lnTo>
                  <a:lnTo>
                    <a:pt x="8551" y="1719"/>
                  </a:lnTo>
                  <a:lnTo>
                    <a:pt x="8782" y="1506"/>
                  </a:lnTo>
                  <a:lnTo>
                    <a:pt x="8995" y="1313"/>
                  </a:lnTo>
                  <a:lnTo>
                    <a:pt x="9226" y="1140"/>
                  </a:lnTo>
                  <a:lnTo>
                    <a:pt x="9458" y="1005"/>
                  </a:lnTo>
                  <a:lnTo>
                    <a:pt x="9689" y="869"/>
                  </a:lnTo>
                  <a:lnTo>
                    <a:pt x="9902" y="773"/>
                  </a:lnTo>
                  <a:lnTo>
                    <a:pt x="10133" y="676"/>
                  </a:lnTo>
                  <a:lnTo>
                    <a:pt x="10365" y="599"/>
                  </a:lnTo>
                  <a:lnTo>
                    <a:pt x="10597" y="541"/>
                  </a:lnTo>
                  <a:lnTo>
                    <a:pt x="10809" y="503"/>
                  </a:lnTo>
                  <a:lnTo>
                    <a:pt x="11041" y="464"/>
                  </a:lnTo>
                  <a:lnTo>
                    <a:pt x="11253" y="445"/>
                  </a:lnTo>
                  <a:lnTo>
                    <a:pt x="11465" y="44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6773" y="20"/>
                  </a:lnTo>
                  <a:lnTo>
                    <a:pt x="16406" y="59"/>
                  </a:lnTo>
                  <a:lnTo>
                    <a:pt x="16039" y="155"/>
                  </a:lnTo>
                  <a:lnTo>
                    <a:pt x="15673" y="290"/>
                  </a:lnTo>
                  <a:lnTo>
                    <a:pt x="15306" y="464"/>
                  </a:lnTo>
                  <a:lnTo>
                    <a:pt x="14920" y="676"/>
                  </a:lnTo>
                  <a:lnTo>
                    <a:pt x="14553" y="927"/>
                  </a:lnTo>
                  <a:lnTo>
                    <a:pt x="14187" y="1236"/>
                  </a:lnTo>
                  <a:lnTo>
                    <a:pt x="14187" y="1236"/>
                  </a:lnTo>
                  <a:lnTo>
                    <a:pt x="14553" y="927"/>
                  </a:lnTo>
                  <a:lnTo>
                    <a:pt x="14920" y="676"/>
                  </a:lnTo>
                  <a:lnTo>
                    <a:pt x="15306" y="464"/>
                  </a:lnTo>
                  <a:lnTo>
                    <a:pt x="15673" y="290"/>
                  </a:lnTo>
                  <a:lnTo>
                    <a:pt x="16039" y="155"/>
                  </a:lnTo>
                  <a:lnTo>
                    <a:pt x="16406" y="59"/>
                  </a:lnTo>
                  <a:lnTo>
                    <a:pt x="16773" y="20"/>
                  </a:lnTo>
                  <a:lnTo>
                    <a:pt x="17120" y="1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7120" y="1"/>
                  </a:lnTo>
                  <a:lnTo>
                    <a:pt x="17140" y="1"/>
                  </a:lnTo>
                  <a:lnTo>
                    <a:pt x="17140" y="1"/>
                  </a:lnTo>
                  <a:lnTo>
                    <a:pt x="171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16"/>
            <p:cNvSpPr/>
            <p:nvPr/>
          </p:nvSpPr>
          <p:spPr>
            <a:xfrm>
              <a:off x="4982275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16"/>
            <p:cNvSpPr/>
            <p:nvPr/>
          </p:nvSpPr>
          <p:spPr>
            <a:xfrm>
              <a:off x="4982750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16"/>
            <p:cNvSpPr/>
            <p:nvPr/>
          </p:nvSpPr>
          <p:spPr>
            <a:xfrm>
              <a:off x="4983250" y="4857775"/>
              <a:ext cx="1950" cy="525"/>
            </a:xfrm>
            <a:custGeom>
              <a:avLst/>
              <a:gdLst/>
              <a:ahLst/>
              <a:cxnLst/>
              <a:rect l="l" t="t" r="r" b="b"/>
              <a:pathLst>
                <a:path w="78" h="21" fill="none" extrusionOk="0">
                  <a:moveTo>
                    <a:pt x="77" y="1"/>
                  </a:moveTo>
                  <a:lnTo>
                    <a:pt x="77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16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16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16"/>
            <p:cNvSpPr/>
            <p:nvPr/>
          </p:nvSpPr>
          <p:spPr>
            <a:xfrm>
              <a:off x="4985650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16"/>
            <p:cNvSpPr/>
            <p:nvPr/>
          </p:nvSpPr>
          <p:spPr>
            <a:xfrm>
              <a:off x="4985650" y="4853450"/>
              <a:ext cx="26075" cy="4350"/>
            </a:xfrm>
            <a:custGeom>
              <a:avLst/>
              <a:gdLst/>
              <a:ahLst/>
              <a:cxnLst/>
              <a:rect l="l" t="t" r="r" b="b"/>
              <a:pathLst>
                <a:path w="1043" h="174" fill="none" extrusionOk="0">
                  <a:moveTo>
                    <a:pt x="1043" y="0"/>
                  </a:moveTo>
                  <a:lnTo>
                    <a:pt x="1043" y="0"/>
                  </a:lnTo>
                  <a:lnTo>
                    <a:pt x="869" y="20"/>
                  </a:lnTo>
                  <a:lnTo>
                    <a:pt x="618" y="39"/>
                  </a:lnTo>
                  <a:lnTo>
                    <a:pt x="329" y="77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29" y="77"/>
                  </a:lnTo>
                  <a:lnTo>
                    <a:pt x="618" y="39"/>
                  </a:lnTo>
                  <a:lnTo>
                    <a:pt x="869" y="20"/>
                  </a:lnTo>
                  <a:lnTo>
                    <a:pt x="104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16"/>
            <p:cNvSpPr/>
            <p:nvPr/>
          </p:nvSpPr>
          <p:spPr>
            <a:xfrm>
              <a:off x="5011700" y="485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16"/>
            <p:cNvSpPr/>
            <p:nvPr/>
          </p:nvSpPr>
          <p:spPr>
            <a:xfrm>
              <a:off x="5014600" y="4820625"/>
              <a:ext cx="39600" cy="31875"/>
            </a:xfrm>
            <a:custGeom>
              <a:avLst/>
              <a:gdLst/>
              <a:ahLst/>
              <a:cxnLst/>
              <a:rect l="l" t="t" r="r" b="b"/>
              <a:pathLst>
                <a:path w="1584" h="1275" fill="none" extrusionOk="0">
                  <a:moveTo>
                    <a:pt x="1583" y="1"/>
                  </a:moveTo>
                  <a:lnTo>
                    <a:pt x="1583" y="1"/>
                  </a:lnTo>
                  <a:lnTo>
                    <a:pt x="1371" y="20"/>
                  </a:lnTo>
                  <a:lnTo>
                    <a:pt x="1139" y="59"/>
                  </a:lnTo>
                  <a:lnTo>
                    <a:pt x="908" y="136"/>
                  </a:lnTo>
                  <a:lnTo>
                    <a:pt x="695" y="252"/>
                  </a:lnTo>
                  <a:lnTo>
                    <a:pt x="580" y="329"/>
                  </a:lnTo>
                  <a:lnTo>
                    <a:pt x="483" y="425"/>
                  </a:lnTo>
                  <a:lnTo>
                    <a:pt x="387" y="522"/>
                  </a:lnTo>
                  <a:lnTo>
                    <a:pt x="290" y="638"/>
                  </a:lnTo>
                  <a:lnTo>
                    <a:pt x="213" y="773"/>
                  </a:lnTo>
                  <a:lnTo>
                    <a:pt x="136" y="927"/>
                  </a:lnTo>
                  <a:lnTo>
                    <a:pt x="59" y="1101"/>
                  </a:lnTo>
                  <a:lnTo>
                    <a:pt x="1" y="1275"/>
                  </a:lnTo>
                  <a:lnTo>
                    <a:pt x="1" y="1275"/>
                  </a:lnTo>
                  <a:lnTo>
                    <a:pt x="59" y="1101"/>
                  </a:lnTo>
                  <a:lnTo>
                    <a:pt x="136" y="927"/>
                  </a:lnTo>
                  <a:lnTo>
                    <a:pt x="213" y="773"/>
                  </a:lnTo>
                  <a:lnTo>
                    <a:pt x="290" y="638"/>
                  </a:lnTo>
                  <a:lnTo>
                    <a:pt x="387" y="522"/>
                  </a:lnTo>
                  <a:lnTo>
                    <a:pt x="483" y="425"/>
                  </a:lnTo>
                  <a:lnTo>
                    <a:pt x="580" y="329"/>
                  </a:lnTo>
                  <a:lnTo>
                    <a:pt x="695" y="252"/>
                  </a:lnTo>
                  <a:lnTo>
                    <a:pt x="908" y="136"/>
                  </a:lnTo>
                  <a:lnTo>
                    <a:pt x="1139" y="59"/>
                  </a:lnTo>
                  <a:lnTo>
                    <a:pt x="1371" y="20"/>
                  </a:lnTo>
                  <a:lnTo>
                    <a:pt x="158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16"/>
            <p:cNvSpPr/>
            <p:nvPr/>
          </p:nvSpPr>
          <p:spPr>
            <a:xfrm>
              <a:off x="5054175" y="482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16"/>
            <p:cNvSpPr/>
            <p:nvPr/>
          </p:nvSpPr>
          <p:spPr>
            <a:xfrm>
              <a:off x="5500975" y="478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16"/>
            <p:cNvSpPr/>
            <p:nvPr/>
          </p:nvSpPr>
          <p:spPr>
            <a:xfrm>
              <a:off x="5501950" y="478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16"/>
            <p:cNvSpPr/>
            <p:nvPr/>
          </p:nvSpPr>
          <p:spPr>
            <a:xfrm>
              <a:off x="5049825" y="4756950"/>
              <a:ext cx="25125" cy="67575"/>
            </a:xfrm>
            <a:custGeom>
              <a:avLst/>
              <a:gdLst/>
              <a:ahLst/>
              <a:cxnLst/>
              <a:rect l="l" t="t" r="r" b="b"/>
              <a:pathLst>
                <a:path w="1005" h="2703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51"/>
                  </a:lnTo>
                  <a:lnTo>
                    <a:pt x="39" y="521"/>
                  </a:lnTo>
                  <a:lnTo>
                    <a:pt x="97" y="772"/>
                  </a:lnTo>
                  <a:lnTo>
                    <a:pt x="155" y="1004"/>
                  </a:lnTo>
                  <a:lnTo>
                    <a:pt x="232" y="1235"/>
                  </a:lnTo>
                  <a:lnTo>
                    <a:pt x="309" y="1467"/>
                  </a:lnTo>
                  <a:lnTo>
                    <a:pt x="502" y="1872"/>
                  </a:lnTo>
                  <a:lnTo>
                    <a:pt x="695" y="2220"/>
                  </a:lnTo>
                  <a:lnTo>
                    <a:pt x="850" y="2471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850" y="2471"/>
                  </a:lnTo>
                  <a:lnTo>
                    <a:pt x="695" y="2220"/>
                  </a:lnTo>
                  <a:lnTo>
                    <a:pt x="502" y="1872"/>
                  </a:lnTo>
                  <a:lnTo>
                    <a:pt x="309" y="1467"/>
                  </a:lnTo>
                  <a:lnTo>
                    <a:pt x="232" y="1235"/>
                  </a:lnTo>
                  <a:lnTo>
                    <a:pt x="155" y="1004"/>
                  </a:lnTo>
                  <a:lnTo>
                    <a:pt x="97" y="772"/>
                  </a:lnTo>
                  <a:lnTo>
                    <a:pt x="39" y="521"/>
                  </a:lnTo>
                  <a:lnTo>
                    <a:pt x="1" y="251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16"/>
            <p:cNvSpPr/>
            <p:nvPr/>
          </p:nvSpPr>
          <p:spPr>
            <a:xfrm>
              <a:off x="5179625" y="47279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16"/>
            <p:cNvSpPr/>
            <p:nvPr/>
          </p:nvSpPr>
          <p:spPr>
            <a:xfrm>
              <a:off x="5068175" y="4712550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16"/>
            <p:cNvSpPr/>
            <p:nvPr/>
          </p:nvSpPr>
          <p:spPr>
            <a:xfrm>
              <a:off x="5069125" y="4697100"/>
              <a:ext cx="38150" cy="15000"/>
            </a:xfrm>
            <a:custGeom>
              <a:avLst/>
              <a:gdLst/>
              <a:ahLst/>
              <a:cxnLst/>
              <a:rect l="l" t="t" r="r" b="b"/>
              <a:pathLst>
                <a:path w="1526" h="600" fill="none" extrusionOk="0">
                  <a:moveTo>
                    <a:pt x="1525" y="1"/>
                  </a:moveTo>
                  <a:lnTo>
                    <a:pt x="1525" y="1"/>
                  </a:lnTo>
                  <a:lnTo>
                    <a:pt x="1332" y="1"/>
                  </a:lnTo>
                  <a:lnTo>
                    <a:pt x="1139" y="20"/>
                  </a:lnTo>
                  <a:lnTo>
                    <a:pt x="946" y="78"/>
                  </a:lnTo>
                  <a:lnTo>
                    <a:pt x="753" y="136"/>
                  </a:lnTo>
                  <a:lnTo>
                    <a:pt x="560" y="213"/>
                  </a:lnTo>
                  <a:lnTo>
                    <a:pt x="367" y="329"/>
                  </a:lnTo>
                  <a:lnTo>
                    <a:pt x="174" y="445"/>
                  </a:lnTo>
                  <a:lnTo>
                    <a:pt x="1" y="599"/>
                  </a:lnTo>
                  <a:lnTo>
                    <a:pt x="1" y="599"/>
                  </a:lnTo>
                  <a:lnTo>
                    <a:pt x="174" y="445"/>
                  </a:lnTo>
                  <a:lnTo>
                    <a:pt x="367" y="329"/>
                  </a:lnTo>
                  <a:lnTo>
                    <a:pt x="560" y="213"/>
                  </a:lnTo>
                  <a:lnTo>
                    <a:pt x="753" y="136"/>
                  </a:lnTo>
                  <a:lnTo>
                    <a:pt x="946" y="78"/>
                  </a:lnTo>
                  <a:lnTo>
                    <a:pt x="1139" y="20"/>
                  </a:lnTo>
                  <a:lnTo>
                    <a:pt x="1332" y="1"/>
                  </a:lnTo>
                  <a:lnTo>
                    <a:pt x="15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16"/>
            <p:cNvSpPr/>
            <p:nvPr/>
          </p:nvSpPr>
          <p:spPr>
            <a:xfrm>
              <a:off x="5107250" y="469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16"/>
            <p:cNvSpPr/>
            <p:nvPr/>
          </p:nvSpPr>
          <p:spPr>
            <a:xfrm>
              <a:off x="5180100" y="4676350"/>
              <a:ext cx="88825" cy="51175"/>
            </a:xfrm>
            <a:custGeom>
              <a:avLst/>
              <a:gdLst/>
              <a:ahLst/>
              <a:cxnLst/>
              <a:rect l="l" t="t" r="r" b="b"/>
              <a:pathLst>
                <a:path w="3553" h="2047" fill="none" extrusionOk="0">
                  <a:moveTo>
                    <a:pt x="3552" y="1"/>
                  </a:moveTo>
                  <a:lnTo>
                    <a:pt x="3552" y="1"/>
                  </a:lnTo>
                  <a:lnTo>
                    <a:pt x="3340" y="1"/>
                  </a:lnTo>
                  <a:lnTo>
                    <a:pt x="3128" y="20"/>
                  </a:lnTo>
                  <a:lnTo>
                    <a:pt x="2896" y="59"/>
                  </a:lnTo>
                  <a:lnTo>
                    <a:pt x="2684" y="97"/>
                  </a:lnTo>
                  <a:lnTo>
                    <a:pt x="2452" y="155"/>
                  </a:lnTo>
                  <a:lnTo>
                    <a:pt x="2220" y="232"/>
                  </a:lnTo>
                  <a:lnTo>
                    <a:pt x="1989" y="329"/>
                  </a:lnTo>
                  <a:lnTo>
                    <a:pt x="1776" y="425"/>
                  </a:lnTo>
                  <a:lnTo>
                    <a:pt x="1545" y="561"/>
                  </a:lnTo>
                  <a:lnTo>
                    <a:pt x="1313" y="696"/>
                  </a:lnTo>
                  <a:lnTo>
                    <a:pt x="1082" y="869"/>
                  </a:lnTo>
                  <a:lnTo>
                    <a:pt x="869" y="1062"/>
                  </a:lnTo>
                  <a:lnTo>
                    <a:pt x="638" y="1275"/>
                  </a:lnTo>
                  <a:lnTo>
                    <a:pt x="425" y="1506"/>
                  </a:lnTo>
                  <a:lnTo>
                    <a:pt x="213" y="1757"/>
                  </a:lnTo>
                  <a:lnTo>
                    <a:pt x="1" y="2047"/>
                  </a:lnTo>
                  <a:lnTo>
                    <a:pt x="1" y="2047"/>
                  </a:lnTo>
                  <a:lnTo>
                    <a:pt x="213" y="1757"/>
                  </a:lnTo>
                  <a:lnTo>
                    <a:pt x="425" y="1506"/>
                  </a:lnTo>
                  <a:lnTo>
                    <a:pt x="638" y="1275"/>
                  </a:lnTo>
                  <a:lnTo>
                    <a:pt x="869" y="1062"/>
                  </a:lnTo>
                  <a:lnTo>
                    <a:pt x="1082" y="869"/>
                  </a:lnTo>
                  <a:lnTo>
                    <a:pt x="1313" y="696"/>
                  </a:lnTo>
                  <a:lnTo>
                    <a:pt x="1545" y="561"/>
                  </a:lnTo>
                  <a:lnTo>
                    <a:pt x="1776" y="425"/>
                  </a:lnTo>
                  <a:lnTo>
                    <a:pt x="1989" y="329"/>
                  </a:lnTo>
                  <a:lnTo>
                    <a:pt x="2220" y="232"/>
                  </a:lnTo>
                  <a:lnTo>
                    <a:pt x="2452" y="155"/>
                  </a:lnTo>
                  <a:lnTo>
                    <a:pt x="2684" y="97"/>
                  </a:lnTo>
                  <a:lnTo>
                    <a:pt x="2896" y="59"/>
                  </a:lnTo>
                  <a:lnTo>
                    <a:pt x="3128" y="20"/>
                  </a:lnTo>
                  <a:lnTo>
                    <a:pt x="3340" y="1"/>
                  </a:lnTo>
                  <a:lnTo>
                    <a:pt x="355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16"/>
            <p:cNvSpPr/>
            <p:nvPr/>
          </p:nvSpPr>
          <p:spPr>
            <a:xfrm>
              <a:off x="5268900" y="467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16"/>
            <p:cNvSpPr/>
            <p:nvPr/>
          </p:nvSpPr>
          <p:spPr>
            <a:xfrm>
              <a:off x="5336925" y="4665250"/>
              <a:ext cx="73375" cy="30925"/>
            </a:xfrm>
            <a:custGeom>
              <a:avLst/>
              <a:gdLst/>
              <a:ahLst/>
              <a:cxnLst/>
              <a:rect l="l" t="t" r="r" b="b"/>
              <a:pathLst>
                <a:path w="2935" h="1237" fill="none" extrusionOk="0">
                  <a:moveTo>
                    <a:pt x="2934" y="1"/>
                  </a:moveTo>
                  <a:lnTo>
                    <a:pt x="2934" y="1"/>
                  </a:lnTo>
                  <a:lnTo>
                    <a:pt x="2587" y="20"/>
                  </a:lnTo>
                  <a:lnTo>
                    <a:pt x="2220" y="59"/>
                  </a:lnTo>
                  <a:lnTo>
                    <a:pt x="1853" y="155"/>
                  </a:lnTo>
                  <a:lnTo>
                    <a:pt x="1487" y="290"/>
                  </a:lnTo>
                  <a:lnTo>
                    <a:pt x="1120" y="464"/>
                  </a:lnTo>
                  <a:lnTo>
                    <a:pt x="734" y="676"/>
                  </a:lnTo>
                  <a:lnTo>
                    <a:pt x="367" y="927"/>
                  </a:lnTo>
                  <a:lnTo>
                    <a:pt x="1" y="1236"/>
                  </a:lnTo>
                  <a:lnTo>
                    <a:pt x="1" y="1236"/>
                  </a:lnTo>
                  <a:lnTo>
                    <a:pt x="367" y="927"/>
                  </a:lnTo>
                  <a:lnTo>
                    <a:pt x="734" y="676"/>
                  </a:lnTo>
                  <a:lnTo>
                    <a:pt x="1120" y="464"/>
                  </a:lnTo>
                  <a:lnTo>
                    <a:pt x="1487" y="290"/>
                  </a:lnTo>
                  <a:lnTo>
                    <a:pt x="1853" y="155"/>
                  </a:lnTo>
                  <a:lnTo>
                    <a:pt x="2220" y="59"/>
                  </a:lnTo>
                  <a:lnTo>
                    <a:pt x="2587" y="20"/>
                  </a:lnTo>
                  <a:lnTo>
                    <a:pt x="293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16"/>
            <p:cNvSpPr/>
            <p:nvPr/>
          </p:nvSpPr>
          <p:spPr>
            <a:xfrm>
              <a:off x="5410275" y="46652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16"/>
            <p:cNvSpPr/>
            <p:nvPr/>
          </p:nvSpPr>
          <p:spPr>
            <a:xfrm>
              <a:off x="5500975" y="4784450"/>
              <a:ext cx="170850" cy="91225"/>
            </a:xfrm>
            <a:custGeom>
              <a:avLst/>
              <a:gdLst/>
              <a:ahLst/>
              <a:cxnLst/>
              <a:rect l="l" t="t" r="r" b="b"/>
              <a:pathLst>
                <a:path w="6834" h="3649" extrusionOk="0">
                  <a:moveTo>
                    <a:pt x="6814" y="3455"/>
                  </a:moveTo>
                  <a:lnTo>
                    <a:pt x="6814" y="3455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14" y="34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321" y="1274"/>
                  </a:lnTo>
                  <a:lnTo>
                    <a:pt x="2935" y="1332"/>
                  </a:lnTo>
                  <a:lnTo>
                    <a:pt x="2510" y="1448"/>
                  </a:lnTo>
                  <a:lnTo>
                    <a:pt x="2066" y="1602"/>
                  </a:lnTo>
                  <a:lnTo>
                    <a:pt x="2066" y="1602"/>
                  </a:lnTo>
                  <a:lnTo>
                    <a:pt x="2510" y="1448"/>
                  </a:lnTo>
                  <a:lnTo>
                    <a:pt x="2935" y="1332"/>
                  </a:lnTo>
                  <a:lnTo>
                    <a:pt x="3321" y="1274"/>
                  </a:lnTo>
                  <a:lnTo>
                    <a:pt x="3687" y="12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16"/>
            <p:cNvSpPr/>
            <p:nvPr/>
          </p:nvSpPr>
          <p:spPr>
            <a:xfrm>
              <a:off x="5671325" y="4870825"/>
              <a:ext cx="500" cy="4850"/>
            </a:xfrm>
            <a:custGeom>
              <a:avLst/>
              <a:gdLst/>
              <a:ahLst/>
              <a:cxnLst/>
              <a:rect l="l" t="t" r="r" b="b"/>
              <a:pathLst>
                <a:path w="20" h="19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16"/>
            <p:cNvSpPr/>
            <p:nvPr/>
          </p:nvSpPr>
          <p:spPr>
            <a:xfrm>
              <a:off x="5552625" y="4815800"/>
              <a:ext cx="40550" cy="8725"/>
            </a:xfrm>
            <a:custGeom>
              <a:avLst/>
              <a:gdLst/>
              <a:ahLst/>
              <a:cxnLst/>
              <a:rect l="l" t="t" r="r" b="b"/>
              <a:pathLst>
                <a:path w="1622" h="349" fill="none" extrusionOk="0">
                  <a:moveTo>
                    <a:pt x="1621" y="1"/>
                  </a:moveTo>
                  <a:lnTo>
                    <a:pt x="1621" y="1"/>
                  </a:lnTo>
                  <a:lnTo>
                    <a:pt x="1255" y="20"/>
                  </a:lnTo>
                  <a:lnTo>
                    <a:pt x="869" y="78"/>
                  </a:lnTo>
                  <a:lnTo>
                    <a:pt x="444" y="194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444" y="194"/>
                  </a:lnTo>
                  <a:lnTo>
                    <a:pt x="869" y="78"/>
                  </a:lnTo>
                  <a:lnTo>
                    <a:pt x="1255" y="20"/>
                  </a:lnTo>
                  <a:lnTo>
                    <a:pt x="162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16"/>
            <p:cNvSpPr/>
            <p:nvPr/>
          </p:nvSpPr>
          <p:spPr>
            <a:xfrm>
              <a:off x="5593150" y="48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16"/>
            <p:cNvSpPr/>
            <p:nvPr/>
          </p:nvSpPr>
          <p:spPr>
            <a:xfrm>
              <a:off x="5500975" y="4784450"/>
              <a:ext cx="2450" cy="25"/>
            </a:xfrm>
            <a:custGeom>
              <a:avLst/>
              <a:gdLst/>
              <a:ahLst/>
              <a:cxnLst/>
              <a:rect l="l" t="t" r="r" b="b"/>
              <a:pathLst>
                <a:path w="98" h="1" fill="none" extrusionOk="0"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16"/>
            <p:cNvSpPr/>
            <p:nvPr/>
          </p:nvSpPr>
          <p:spPr>
            <a:xfrm>
              <a:off x="5503400" y="478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48" name="Google Shape;4148;p16"/>
          <p:cNvGrpSpPr/>
          <p:nvPr/>
        </p:nvGrpSpPr>
        <p:grpSpPr>
          <a:xfrm rot="-5400000" flipH="1">
            <a:off x="6199868" y="-627091"/>
            <a:ext cx="6100976" cy="3234435"/>
            <a:chOff x="3939550" y="4143175"/>
            <a:chExt cx="2329150" cy="1234800"/>
          </a:xfrm>
        </p:grpSpPr>
        <p:sp>
          <p:nvSpPr>
            <p:cNvPr id="4149" name="Google Shape;4149;p16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extrusionOk="0">
                  <a:moveTo>
                    <a:pt x="17506" y="0"/>
                  </a:move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16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fill="none" extrusionOk="0">
                  <a:moveTo>
                    <a:pt x="17506" y="0"/>
                  </a:moveTo>
                  <a:lnTo>
                    <a:pt x="17506" y="0"/>
                  </a:ln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276" y="3455"/>
                  </a:lnTo>
                  <a:lnTo>
                    <a:pt x="12276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888" y="9728"/>
                  </a:lnTo>
                  <a:lnTo>
                    <a:pt x="888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873" y="19321"/>
                  </a:lnTo>
                  <a:lnTo>
                    <a:pt x="1892" y="19321"/>
                  </a:lnTo>
                  <a:lnTo>
                    <a:pt x="1892" y="19321"/>
                  </a:lnTo>
                  <a:lnTo>
                    <a:pt x="1911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643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444" y="6215"/>
                  </a:lnTo>
                  <a:lnTo>
                    <a:pt x="21444" y="6215"/>
                  </a:lnTo>
                  <a:lnTo>
                    <a:pt x="21174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16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extrusionOk="0">
                  <a:moveTo>
                    <a:pt x="6350" y="1"/>
                  </a:move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16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fill="none" extrusionOk="0">
                  <a:moveTo>
                    <a:pt x="6563" y="1"/>
                  </a:moveTo>
                  <a:lnTo>
                    <a:pt x="6563" y="1"/>
                  </a:lnTo>
                  <a:lnTo>
                    <a:pt x="6563" y="1"/>
                  </a:lnTo>
                  <a:lnTo>
                    <a:pt x="6563" y="1"/>
                  </a:lnTo>
                  <a:lnTo>
                    <a:pt x="6350" y="1"/>
                  </a:ln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1851" y="4691"/>
                  </a:lnTo>
                  <a:lnTo>
                    <a:pt x="11851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lnTo>
                    <a:pt x="6582" y="1"/>
                  </a:lnTo>
                  <a:lnTo>
                    <a:pt x="6582" y="1"/>
                  </a:lnTo>
                  <a:lnTo>
                    <a:pt x="656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16"/>
            <p:cNvSpPr/>
            <p:nvPr/>
          </p:nvSpPr>
          <p:spPr>
            <a:xfrm>
              <a:off x="3988750" y="4846200"/>
              <a:ext cx="390200" cy="444925"/>
            </a:xfrm>
            <a:custGeom>
              <a:avLst/>
              <a:gdLst/>
              <a:ahLst/>
              <a:cxnLst/>
              <a:rect l="l" t="t" r="r" b="b"/>
              <a:pathLst>
                <a:path w="15608" h="17797" extrusionOk="0">
                  <a:moveTo>
                    <a:pt x="11369" y="1"/>
                  </a:move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607" y="7385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16"/>
            <p:cNvSpPr/>
            <p:nvPr/>
          </p:nvSpPr>
          <p:spPr>
            <a:xfrm>
              <a:off x="3988750" y="4846200"/>
              <a:ext cx="390400" cy="444925"/>
            </a:xfrm>
            <a:custGeom>
              <a:avLst/>
              <a:gdLst/>
              <a:ahLst/>
              <a:cxnLst/>
              <a:rect l="l" t="t" r="r" b="b"/>
              <a:pathLst>
                <a:path w="15616" h="17797" fill="none" extrusionOk="0">
                  <a:moveTo>
                    <a:pt x="11369" y="1"/>
                  </a:moveTo>
                  <a:lnTo>
                    <a:pt x="11369" y="1"/>
                  </a:ln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614" y="15712"/>
                  </a:lnTo>
                  <a:lnTo>
                    <a:pt x="4614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832" y="11678"/>
                  </a:lnTo>
                  <a:lnTo>
                    <a:pt x="11832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lnTo>
                    <a:pt x="113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16"/>
            <p:cNvSpPr/>
            <p:nvPr/>
          </p:nvSpPr>
          <p:spPr>
            <a:xfrm>
              <a:off x="4062600" y="5238975"/>
              <a:ext cx="101825" cy="52150"/>
            </a:xfrm>
            <a:custGeom>
              <a:avLst/>
              <a:gdLst/>
              <a:ahLst/>
              <a:cxnLst/>
              <a:rect l="l" t="t" r="r" b="b"/>
              <a:pathLst>
                <a:path w="4073" h="2086" extrusionOk="0">
                  <a:moveTo>
                    <a:pt x="4053" y="2047"/>
                  </a:moveTo>
                  <a:lnTo>
                    <a:pt x="4053" y="2047"/>
                  </a:lnTo>
                  <a:lnTo>
                    <a:pt x="4072" y="2085"/>
                  </a:lnTo>
                  <a:lnTo>
                    <a:pt x="4072" y="2085"/>
                  </a:lnTo>
                  <a:lnTo>
                    <a:pt x="4053" y="2047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641" y="1"/>
                  </a:lnTo>
                  <a:lnTo>
                    <a:pt x="1660" y="1"/>
                  </a:lnTo>
                  <a:lnTo>
                    <a:pt x="1660" y="1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16"/>
            <p:cNvSpPr/>
            <p:nvPr/>
          </p:nvSpPr>
          <p:spPr>
            <a:xfrm>
              <a:off x="4163925" y="5290125"/>
              <a:ext cx="500" cy="1000"/>
            </a:xfrm>
            <a:custGeom>
              <a:avLst/>
              <a:gdLst/>
              <a:ahLst/>
              <a:cxnLst/>
              <a:rect l="l" t="t" r="r" b="b"/>
              <a:pathLst>
                <a:path w="20" h="4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16"/>
            <p:cNvSpPr/>
            <p:nvPr/>
          </p:nvSpPr>
          <p:spPr>
            <a:xfrm>
              <a:off x="4062600" y="5238975"/>
              <a:ext cx="41025" cy="16925"/>
            </a:xfrm>
            <a:custGeom>
              <a:avLst/>
              <a:gdLst/>
              <a:ahLst/>
              <a:cxnLst/>
              <a:rect l="l" t="t" r="r" b="b"/>
              <a:pathLst>
                <a:path w="1641" h="677" fill="none" extrusionOk="0"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16"/>
            <p:cNvSpPr/>
            <p:nvPr/>
          </p:nvSpPr>
          <p:spPr>
            <a:xfrm>
              <a:off x="4103600" y="52389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16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extrusionOk="0">
                  <a:moveTo>
                    <a:pt x="12025" y="0"/>
                  </a:move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16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fill="none" extrusionOk="0">
                  <a:moveTo>
                    <a:pt x="12237" y="0"/>
                  </a:moveTo>
                  <a:lnTo>
                    <a:pt x="12237" y="0"/>
                  </a:lnTo>
                  <a:lnTo>
                    <a:pt x="12025" y="0"/>
                  </a:ln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7200" y="2741"/>
                  </a:lnTo>
                  <a:lnTo>
                    <a:pt x="7200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3610" y="12179"/>
                  </a:lnTo>
                  <a:lnTo>
                    <a:pt x="3610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103" y="14727"/>
                  </a:lnTo>
                  <a:lnTo>
                    <a:pt x="7103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lnTo>
                    <a:pt x="1223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16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extrusionOk="0">
                  <a:moveTo>
                    <a:pt x="26906" y="1"/>
                  </a:move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48" y="16495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16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fill="none" extrusionOk="0">
                  <a:moveTo>
                    <a:pt x="26925" y="1"/>
                  </a:moveTo>
                  <a:lnTo>
                    <a:pt x="26925" y="1"/>
                  </a:lnTo>
                  <a:lnTo>
                    <a:pt x="26906" y="1"/>
                  </a:lnTo>
                  <a:lnTo>
                    <a:pt x="26906" y="1"/>
                  </a:ln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802" y="310"/>
                  </a:lnTo>
                  <a:lnTo>
                    <a:pt x="24783" y="310"/>
                  </a:lnTo>
                  <a:lnTo>
                    <a:pt x="24783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01" y="4556"/>
                  </a:lnTo>
                  <a:lnTo>
                    <a:pt x="14901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446" y="7779"/>
                  </a:lnTo>
                  <a:lnTo>
                    <a:pt x="11408" y="7779"/>
                  </a:lnTo>
                  <a:lnTo>
                    <a:pt x="11408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173" y="20788"/>
                  </a:lnTo>
                  <a:lnTo>
                    <a:pt x="5173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224" y="29512"/>
                  </a:lnTo>
                  <a:lnTo>
                    <a:pt x="3224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29975" y="15268"/>
                  </a:lnTo>
                  <a:lnTo>
                    <a:pt x="29975" y="15268"/>
                  </a:lnTo>
                  <a:lnTo>
                    <a:pt x="30226" y="15268"/>
                  </a:lnTo>
                  <a:lnTo>
                    <a:pt x="30322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lnTo>
                    <a:pt x="26925" y="1"/>
                  </a:lnTo>
                  <a:lnTo>
                    <a:pt x="269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16"/>
            <p:cNvSpPr/>
            <p:nvPr/>
          </p:nvSpPr>
          <p:spPr>
            <a:xfrm>
              <a:off x="4774300" y="4618450"/>
              <a:ext cx="127900" cy="14025"/>
            </a:xfrm>
            <a:custGeom>
              <a:avLst/>
              <a:gdLst/>
              <a:ahLst/>
              <a:cxnLst/>
              <a:rect l="l" t="t" r="r" b="b"/>
              <a:pathLst>
                <a:path w="5116" h="561" extrusionOk="0">
                  <a:moveTo>
                    <a:pt x="5116" y="560"/>
                  </a:moveTo>
                  <a:lnTo>
                    <a:pt x="5116" y="560"/>
                  </a:lnTo>
                  <a:lnTo>
                    <a:pt x="5116" y="560"/>
                  </a:lnTo>
                  <a:lnTo>
                    <a:pt x="5116" y="560"/>
                  </a:lnTo>
                  <a:close/>
                  <a:moveTo>
                    <a:pt x="5077" y="541"/>
                  </a:moveTo>
                  <a:lnTo>
                    <a:pt x="5077" y="541"/>
                  </a:lnTo>
                  <a:lnTo>
                    <a:pt x="5096" y="541"/>
                  </a:lnTo>
                  <a:lnTo>
                    <a:pt x="5096" y="541"/>
                  </a:lnTo>
                  <a:lnTo>
                    <a:pt x="5077" y="541"/>
                  </a:lnTo>
                  <a:close/>
                  <a:moveTo>
                    <a:pt x="20" y="310"/>
                  </a:moveTo>
                  <a:lnTo>
                    <a:pt x="20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20" y="310"/>
                  </a:lnTo>
                  <a:close/>
                  <a:moveTo>
                    <a:pt x="2143" y="1"/>
                  </a:moveTo>
                  <a:lnTo>
                    <a:pt x="2143" y="1"/>
                  </a:lnTo>
                  <a:lnTo>
                    <a:pt x="1603" y="20"/>
                  </a:lnTo>
                  <a:lnTo>
                    <a:pt x="1082" y="78"/>
                  </a:lnTo>
                  <a:lnTo>
                    <a:pt x="541" y="174"/>
                  </a:lnTo>
                  <a:lnTo>
                    <a:pt x="39" y="310"/>
                  </a:lnTo>
                  <a:lnTo>
                    <a:pt x="39" y="310"/>
                  </a:lnTo>
                  <a:lnTo>
                    <a:pt x="541" y="174"/>
                  </a:lnTo>
                  <a:lnTo>
                    <a:pt x="1082" y="78"/>
                  </a:lnTo>
                  <a:lnTo>
                    <a:pt x="1603" y="20"/>
                  </a:lnTo>
                  <a:lnTo>
                    <a:pt x="2143" y="1"/>
                  </a:lnTo>
                  <a:close/>
                  <a:moveTo>
                    <a:pt x="2162" y="1"/>
                  </a:move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16"/>
            <p:cNvSpPr/>
            <p:nvPr/>
          </p:nvSpPr>
          <p:spPr>
            <a:xfrm>
              <a:off x="4902175" y="463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16"/>
            <p:cNvSpPr/>
            <p:nvPr/>
          </p:nvSpPr>
          <p:spPr>
            <a:xfrm>
              <a:off x="4901200" y="46319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16"/>
            <p:cNvSpPr/>
            <p:nvPr/>
          </p:nvSpPr>
          <p:spPr>
            <a:xfrm>
              <a:off x="4774300" y="46261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16"/>
            <p:cNvSpPr/>
            <p:nvPr/>
          </p:nvSpPr>
          <p:spPr>
            <a:xfrm>
              <a:off x="4775275" y="4618450"/>
              <a:ext cx="52625" cy="7750"/>
            </a:xfrm>
            <a:custGeom>
              <a:avLst/>
              <a:gdLst/>
              <a:ahLst/>
              <a:cxnLst/>
              <a:rect l="l" t="t" r="r" b="b"/>
              <a:pathLst>
                <a:path w="2105" h="310" fill="none" extrusionOk="0">
                  <a:moveTo>
                    <a:pt x="2104" y="1"/>
                  </a:moveTo>
                  <a:lnTo>
                    <a:pt x="2104" y="1"/>
                  </a:lnTo>
                  <a:lnTo>
                    <a:pt x="1564" y="20"/>
                  </a:lnTo>
                  <a:lnTo>
                    <a:pt x="1043" y="78"/>
                  </a:lnTo>
                  <a:lnTo>
                    <a:pt x="502" y="174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502" y="174"/>
                  </a:lnTo>
                  <a:lnTo>
                    <a:pt x="1043" y="78"/>
                  </a:lnTo>
                  <a:lnTo>
                    <a:pt x="1564" y="20"/>
                  </a:lnTo>
                  <a:lnTo>
                    <a:pt x="210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16"/>
            <p:cNvSpPr/>
            <p:nvPr/>
          </p:nvSpPr>
          <p:spPr>
            <a:xfrm>
              <a:off x="4828350" y="46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16"/>
            <p:cNvSpPr/>
            <p:nvPr/>
          </p:nvSpPr>
          <p:spPr>
            <a:xfrm>
              <a:off x="4155225" y="5356225"/>
              <a:ext cx="86400" cy="21750"/>
            </a:xfrm>
            <a:custGeom>
              <a:avLst/>
              <a:gdLst/>
              <a:ahLst/>
              <a:cxnLst/>
              <a:rect l="l" t="t" r="r" b="b"/>
              <a:pathLst>
                <a:path w="3456" h="870" extrusionOk="0">
                  <a:moveTo>
                    <a:pt x="3456" y="1"/>
                  </a:move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close/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  <a:close/>
                  <a:moveTo>
                    <a:pt x="3321" y="1"/>
                  </a:moveTo>
                  <a:lnTo>
                    <a:pt x="3321" y="1"/>
                  </a:lnTo>
                  <a:lnTo>
                    <a:pt x="3321" y="1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16"/>
            <p:cNvSpPr/>
            <p:nvPr/>
          </p:nvSpPr>
          <p:spPr>
            <a:xfrm>
              <a:off x="4241600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16"/>
            <p:cNvSpPr/>
            <p:nvPr/>
          </p:nvSpPr>
          <p:spPr>
            <a:xfrm>
              <a:off x="4155225" y="5356225"/>
              <a:ext cx="80625" cy="21750"/>
            </a:xfrm>
            <a:custGeom>
              <a:avLst/>
              <a:gdLst/>
              <a:ahLst/>
              <a:cxnLst/>
              <a:rect l="l" t="t" r="r" b="b"/>
              <a:pathLst>
                <a:path w="3225" h="870" fill="none" extrusionOk="0"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16"/>
            <p:cNvSpPr/>
            <p:nvPr/>
          </p:nvSpPr>
          <p:spPr>
            <a:xfrm>
              <a:off x="4238225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16"/>
            <p:cNvSpPr/>
            <p:nvPr/>
          </p:nvSpPr>
          <p:spPr>
            <a:xfrm>
              <a:off x="4297575" y="5011225"/>
              <a:ext cx="12575" cy="3900"/>
            </a:xfrm>
            <a:custGeom>
              <a:avLst/>
              <a:gdLst/>
              <a:ahLst/>
              <a:cxnLst/>
              <a:rect l="l" t="t" r="r" b="b"/>
              <a:pathLst>
                <a:path w="503" h="156" extrusionOk="0">
                  <a:moveTo>
                    <a:pt x="502" y="1"/>
                  </a:moveTo>
                  <a:lnTo>
                    <a:pt x="251" y="59"/>
                  </a:lnTo>
                  <a:lnTo>
                    <a:pt x="1" y="155"/>
                  </a:lnTo>
                  <a:lnTo>
                    <a:pt x="251" y="78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16"/>
            <p:cNvSpPr/>
            <p:nvPr/>
          </p:nvSpPr>
          <p:spPr>
            <a:xfrm>
              <a:off x="42942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16"/>
            <p:cNvSpPr/>
            <p:nvPr/>
          </p:nvSpPr>
          <p:spPr>
            <a:xfrm>
              <a:off x="4156675" y="5138125"/>
              <a:ext cx="126925" cy="101850"/>
            </a:xfrm>
            <a:custGeom>
              <a:avLst/>
              <a:gdLst/>
              <a:ahLst/>
              <a:cxnLst/>
              <a:rect l="l" t="t" r="r" b="b"/>
              <a:pathLst>
                <a:path w="5077" h="4074" fill="none" extrusionOk="0">
                  <a:moveTo>
                    <a:pt x="5077" y="1"/>
                  </a:moveTo>
                  <a:lnTo>
                    <a:pt x="5077" y="1"/>
                  </a:lnTo>
                  <a:lnTo>
                    <a:pt x="4807" y="1"/>
                  </a:lnTo>
                  <a:lnTo>
                    <a:pt x="4498" y="20"/>
                  </a:lnTo>
                  <a:lnTo>
                    <a:pt x="4131" y="59"/>
                  </a:lnTo>
                  <a:lnTo>
                    <a:pt x="3745" y="117"/>
                  </a:lnTo>
                  <a:lnTo>
                    <a:pt x="3340" y="194"/>
                  </a:lnTo>
                  <a:lnTo>
                    <a:pt x="2915" y="310"/>
                  </a:lnTo>
                  <a:lnTo>
                    <a:pt x="2471" y="464"/>
                  </a:lnTo>
                  <a:lnTo>
                    <a:pt x="2066" y="638"/>
                  </a:lnTo>
                  <a:lnTo>
                    <a:pt x="1854" y="754"/>
                  </a:lnTo>
                  <a:lnTo>
                    <a:pt x="1661" y="869"/>
                  </a:lnTo>
                  <a:lnTo>
                    <a:pt x="1468" y="1004"/>
                  </a:lnTo>
                  <a:lnTo>
                    <a:pt x="1275" y="1159"/>
                  </a:lnTo>
                  <a:lnTo>
                    <a:pt x="1101" y="1313"/>
                  </a:lnTo>
                  <a:lnTo>
                    <a:pt x="927" y="1487"/>
                  </a:lnTo>
                  <a:lnTo>
                    <a:pt x="773" y="1680"/>
                  </a:lnTo>
                  <a:lnTo>
                    <a:pt x="618" y="1873"/>
                  </a:lnTo>
                  <a:lnTo>
                    <a:pt x="483" y="2085"/>
                  </a:lnTo>
                  <a:lnTo>
                    <a:pt x="367" y="2317"/>
                  </a:lnTo>
                  <a:lnTo>
                    <a:pt x="252" y="2568"/>
                  </a:lnTo>
                  <a:lnTo>
                    <a:pt x="174" y="2838"/>
                  </a:lnTo>
                  <a:lnTo>
                    <a:pt x="97" y="3108"/>
                  </a:lnTo>
                  <a:lnTo>
                    <a:pt x="39" y="3417"/>
                  </a:lnTo>
                  <a:lnTo>
                    <a:pt x="20" y="3726"/>
                  </a:lnTo>
                  <a:lnTo>
                    <a:pt x="1" y="4073"/>
                  </a:lnTo>
                  <a:lnTo>
                    <a:pt x="1" y="4073"/>
                  </a:lnTo>
                  <a:lnTo>
                    <a:pt x="20" y="3726"/>
                  </a:lnTo>
                  <a:lnTo>
                    <a:pt x="39" y="3417"/>
                  </a:lnTo>
                  <a:lnTo>
                    <a:pt x="97" y="3108"/>
                  </a:lnTo>
                  <a:lnTo>
                    <a:pt x="174" y="2838"/>
                  </a:lnTo>
                  <a:lnTo>
                    <a:pt x="252" y="2568"/>
                  </a:lnTo>
                  <a:lnTo>
                    <a:pt x="367" y="2317"/>
                  </a:lnTo>
                  <a:lnTo>
                    <a:pt x="483" y="2085"/>
                  </a:lnTo>
                  <a:lnTo>
                    <a:pt x="618" y="1873"/>
                  </a:lnTo>
                  <a:lnTo>
                    <a:pt x="773" y="1680"/>
                  </a:lnTo>
                  <a:lnTo>
                    <a:pt x="927" y="1487"/>
                  </a:lnTo>
                  <a:lnTo>
                    <a:pt x="1101" y="1313"/>
                  </a:lnTo>
                  <a:lnTo>
                    <a:pt x="1275" y="1159"/>
                  </a:lnTo>
                  <a:lnTo>
                    <a:pt x="1468" y="1004"/>
                  </a:lnTo>
                  <a:lnTo>
                    <a:pt x="1661" y="869"/>
                  </a:lnTo>
                  <a:lnTo>
                    <a:pt x="1854" y="754"/>
                  </a:lnTo>
                  <a:lnTo>
                    <a:pt x="2066" y="638"/>
                  </a:lnTo>
                  <a:lnTo>
                    <a:pt x="2471" y="464"/>
                  </a:lnTo>
                  <a:lnTo>
                    <a:pt x="2915" y="310"/>
                  </a:lnTo>
                  <a:lnTo>
                    <a:pt x="3340" y="194"/>
                  </a:lnTo>
                  <a:lnTo>
                    <a:pt x="3745" y="117"/>
                  </a:lnTo>
                  <a:lnTo>
                    <a:pt x="4131" y="59"/>
                  </a:lnTo>
                  <a:lnTo>
                    <a:pt x="4498" y="20"/>
                  </a:lnTo>
                  <a:lnTo>
                    <a:pt x="4807" y="1"/>
                  </a:lnTo>
                  <a:lnTo>
                    <a:pt x="50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16"/>
            <p:cNvSpPr/>
            <p:nvPr/>
          </p:nvSpPr>
          <p:spPr>
            <a:xfrm>
              <a:off x="4283575" y="51381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16"/>
            <p:cNvSpPr/>
            <p:nvPr/>
          </p:nvSpPr>
          <p:spPr>
            <a:xfrm>
              <a:off x="42860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16"/>
            <p:cNvSpPr/>
            <p:nvPr/>
          </p:nvSpPr>
          <p:spPr>
            <a:xfrm>
              <a:off x="4379125" y="503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16"/>
            <p:cNvSpPr/>
            <p:nvPr/>
          </p:nvSpPr>
          <p:spPr>
            <a:xfrm>
              <a:off x="4378650" y="503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16"/>
            <p:cNvSpPr/>
            <p:nvPr/>
          </p:nvSpPr>
          <p:spPr>
            <a:xfrm>
              <a:off x="4258975" y="5010275"/>
              <a:ext cx="63225" cy="60800"/>
            </a:xfrm>
            <a:custGeom>
              <a:avLst/>
              <a:gdLst/>
              <a:ahLst/>
              <a:cxnLst/>
              <a:rect l="l" t="t" r="r" b="b"/>
              <a:pathLst>
                <a:path w="2529" h="2432" fill="none" extrusionOk="0">
                  <a:moveTo>
                    <a:pt x="2529" y="0"/>
                  </a:moveTo>
                  <a:lnTo>
                    <a:pt x="2529" y="0"/>
                  </a:lnTo>
                  <a:lnTo>
                    <a:pt x="2278" y="19"/>
                  </a:lnTo>
                  <a:lnTo>
                    <a:pt x="2046" y="39"/>
                  </a:lnTo>
                  <a:lnTo>
                    <a:pt x="1795" y="97"/>
                  </a:lnTo>
                  <a:lnTo>
                    <a:pt x="1545" y="193"/>
                  </a:lnTo>
                  <a:lnTo>
                    <a:pt x="1313" y="328"/>
                  </a:lnTo>
                  <a:lnTo>
                    <a:pt x="1081" y="483"/>
                  </a:lnTo>
                  <a:lnTo>
                    <a:pt x="850" y="676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464" y="1100"/>
                  </a:lnTo>
                  <a:lnTo>
                    <a:pt x="329" y="1293"/>
                  </a:lnTo>
                  <a:lnTo>
                    <a:pt x="232" y="1486"/>
                  </a:lnTo>
                  <a:lnTo>
                    <a:pt x="155" y="1679"/>
                  </a:lnTo>
                  <a:lnTo>
                    <a:pt x="78" y="1872"/>
                  </a:lnTo>
                  <a:lnTo>
                    <a:pt x="39" y="2065"/>
                  </a:lnTo>
                  <a:lnTo>
                    <a:pt x="20" y="2239"/>
                  </a:lnTo>
                  <a:lnTo>
                    <a:pt x="0" y="2432"/>
                  </a:lnTo>
                  <a:lnTo>
                    <a:pt x="0" y="2432"/>
                  </a:lnTo>
                  <a:lnTo>
                    <a:pt x="20" y="2239"/>
                  </a:lnTo>
                  <a:lnTo>
                    <a:pt x="39" y="2065"/>
                  </a:lnTo>
                  <a:lnTo>
                    <a:pt x="78" y="1872"/>
                  </a:lnTo>
                  <a:lnTo>
                    <a:pt x="155" y="1679"/>
                  </a:lnTo>
                  <a:lnTo>
                    <a:pt x="232" y="1486"/>
                  </a:lnTo>
                  <a:lnTo>
                    <a:pt x="329" y="1293"/>
                  </a:lnTo>
                  <a:lnTo>
                    <a:pt x="464" y="1100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850" y="676"/>
                  </a:lnTo>
                  <a:lnTo>
                    <a:pt x="1081" y="483"/>
                  </a:lnTo>
                  <a:lnTo>
                    <a:pt x="1313" y="328"/>
                  </a:lnTo>
                  <a:lnTo>
                    <a:pt x="1545" y="193"/>
                  </a:lnTo>
                  <a:lnTo>
                    <a:pt x="1795" y="116"/>
                  </a:lnTo>
                  <a:lnTo>
                    <a:pt x="2046" y="39"/>
                  </a:lnTo>
                  <a:lnTo>
                    <a:pt x="2278" y="19"/>
                  </a:lnTo>
                  <a:lnTo>
                    <a:pt x="252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16"/>
            <p:cNvSpPr/>
            <p:nvPr/>
          </p:nvSpPr>
          <p:spPr>
            <a:xfrm>
              <a:off x="4322175" y="501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16"/>
            <p:cNvSpPr/>
            <p:nvPr/>
          </p:nvSpPr>
          <p:spPr>
            <a:xfrm>
              <a:off x="4350650" y="4919550"/>
              <a:ext cx="14975" cy="50700"/>
            </a:xfrm>
            <a:custGeom>
              <a:avLst/>
              <a:gdLst/>
              <a:ahLst/>
              <a:cxnLst/>
              <a:rect l="l" t="t" r="r" b="b"/>
              <a:pathLst>
                <a:path w="599" h="2028" fill="none" extrusionOk="0">
                  <a:moveTo>
                    <a:pt x="599" y="0"/>
                  </a:moveTo>
                  <a:lnTo>
                    <a:pt x="599" y="0"/>
                  </a:lnTo>
                  <a:lnTo>
                    <a:pt x="502" y="155"/>
                  </a:lnTo>
                  <a:lnTo>
                    <a:pt x="406" y="348"/>
                  </a:lnTo>
                  <a:lnTo>
                    <a:pt x="290" y="579"/>
                  </a:lnTo>
                  <a:lnTo>
                    <a:pt x="194" y="888"/>
                  </a:lnTo>
                  <a:lnTo>
                    <a:pt x="97" y="1236"/>
                  </a:lnTo>
                  <a:lnTo>
                    <a:pt x="20" y="1602"/>
                  </a:lnTo>
                  <a:lnTo>
                    <a:pt x="1" y="1815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15"/>
                  </a:lnTo>
                  <a:lnTo>
                    <a:pt x="20" y="1602"/>
                  </a:lnTo>
                  <a:lnTo>
                    <a:pt x="97" y="1236"/>
                  </a:lnTo>
                  <a:lnTo>
                    <a:pt x="194" y="888"/>
                  </a:lnTo>
                  <a:lnTo>
                    <a:pt x="290" y="579"/>
                  </a:lnTo>
                  <a:lnTo>
                    <a:pt x="406" y="348"/>
                  </a:lnTo>
                  <a:lnTo>
                    <a:pt x="502" y="155"/>
                  </a:lnTo>
                  <a:lnTo>
                    <a:pt x="599" y="0"/>
                  </a:lnTo>
                  <a:lnTo>
                    <a:pt x="59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16"/>
            <p:cNvSpPr/>
            <p:nvPr/>
          </p:nvSpPr>
          <p:spPr>
            <a:xfrm>
              <a:off x="4471775" y="4626175"/>
              <a:ext cx="302550" cy="127400"/>
            </a:xfrm>
            <a:custGeom>
              <a:avLst/>
              <a:gdLst/>
              <a:ahLst/>
              <a:cxnLst/>
              <a:rect l="l" t="t" r="r" b="b"/>
              <a:pathLst>
                <a:path w="12102" h="5096" extrusionOk="0">
                  <a:moveTo>
                    <a:pt x="0" y="5096"/>
                  </a:move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close/>
                  <a:moveTo>
                    <a:pt x="3822" y="4536"/>
                  </a:move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close/>
                  <a:moveTo>
                    <a:pt x="2239" y="4247"/>
                  </a:moveTo>
                  <a:lnTo>
                    <a:pt x="2239" y="4247"/>
                  </a:lnTo>
                  <a:lnTo>
                    <a:pt x="1988" y="4247"/>
                  </a:lnTo>
                  <a:lnTo>
                    <a:pt x="1699" y="4285"/>
                  </a:lnTo>
                  <a:lnTo>
                    <a:pt x="1428" y="4324"/>
                  </a:lnTo>
                  <a:lnTo>
                    <a:pt x="1139" y="4420"/>
                  </a:lnTo>
                  <a:lnTo>
                    <a:pt x="849" y="4517"/>
                  </a:lnTo>
                  <a:lnTo>
                    <a:pt x="560" y="4671"/>
                  </a:lnTo>
                  <a:lnTo>
                    <a:pt x="290" y="4845"/>
                  </a:lnTo>
                  <a:lnTo>
                    <a:pt x="19" y="5077"/>
                  </a:lnTo>
                  <a:lnTo>
                    <a:pt x="19" y="5077"/>
                  </a:lnTo>
                  <a:lnTo>
                    <a:pt x="290" y="4845"/>
                  </a:lnTo>
                  <a:lnTo>
                    <a:pt x="560" y="4671"/>
                  </a:lnTo>
                  <a:lnTo>
                    <a:pt x="849" y="4517"/>
                  </a:lnTo>
                  <a:lnTo>
                    <a:pt x="1139" y="4420"/>
                  </a:lnTo>
                  <a:lnTo>
                    <a:pt x="1428" y="4324"/>
                  </a:lnTo>
                  <a:lnTo>
                    <a:pt x="1699" y="4285"/>
                  </a:lnTo>
                  <a:lnTo>
                    <a:pt x="1988" y="4247"/>
                  </a:lnTo>
                  <a:lnTo>
                    <a:pt x="2239" y="4247"/>
                  </a:lnTo>
                  <a:close/>
                  <a:moveTo>
                    <a:pt x="2258" y="4247"/>
                  </a:move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close/>
                  <a:moveTo>
                    <a:pt x="5346" y="1564"/>
                  </a:moveTo>
                  <a:lnTo>
                    <a:pt x="5346" y="1564"/>
                  </a:lnTo>
                  <a:lnTo>
                    <a:pt x="5346" y="1564"/>
                  </a:lnTo>
                  <a:lnTo>
                    <a:pt x="5096" y="1680"/>
                  </a:lnTo>
                  <a:lnTo>
                    <a:pt x="4864" y="1815"/>
                  </a:lnTo>
                  <a:lnTo>
                    <a:pt x="4671" y="1931"/>
                  </a:lnTo>
                  <a:lnTo>
                    <a:pt x="4497" y="2066"/>
                  </a:lnTo>
                  <a:lnTo>
                    <a:pt x="4343" y="2220"/>
                  </a:lnTo>
                  <a:lnTo>
                    <a:pt x="4208" y="2355"/>
                  </a:lnTo>
                  <a:lnTo>
                    <a:pt x="4092" y="2490"/>
                  </a:lnTo>
                  <a:lnTo>
                    <a:pt x="3976" y="2645"/>
                  </a:lnTo>
                  <a:lnTo>
                    <a:pt x="3899" y="2780"/>
                  </a:lnTo>
                  <a:lnTo>
                    <a:pt x="3822" y="2915"/>
                  </a:lnTo>
                  <a:lnTo>
                    <a:pt x="3764" y="3069"/>
                  </a:lnTo>
                  <a:lnTo>
                    <a:pt x="3725" y="3204"/>
                  </a:lnTo>
                  <a:lnTo>
                    <a:pt x="3687" y="3475"/>
                  </a:lnTo>
                  <a:lnTo>
                    <a:pt x="3667" y="3706"/>
                  </a:lnTo>
                  <a:lnTo>
                    <a:pt x="3667" y="3706"/>
                  </a:lnTo>
                  <a:lnTo>
                    <a:pt x="3687" y="3475"/>
                  </a:lnTo>
                  <a:lnTo>
                    <a:pt x="3725" y="3204"/>
                  </a:lnTo>
                  <a:lnTo>
                    <a:pt x="3764" y="3069"/>
                  </a:lnTo>
                  <a:lnTo>
                    <a:pt x="3822" y="2915"/>
                  </a:lnTo>
                  <a:lnTo>
                    <a:pt x="3899" y="2780"/>
                  </a:lnTo>
                  <a:lnTo>
                    <a:pt x="3976" y="2645"/>
                  </a:lnTo>
                  <a:lnTo>
                    <a:pt x="4092" y="2490"/>
                  </a:lnTo>
                  <a:lnTo>
                    <a:pt x="4208" y="2355"/>
                  </a:lnTo>
                  <a:lnTo>
                    <a:pt x="4343" y="2220"/>
                  </a:lnTo>
                  <a:lnTo>
                    <a:pt x="4497" y="2066"/>
                  </a:lnTo>
                  <a:lnTo>
                    <a:pt x="4671" y="1931"/>
                  </a:lnTo>
                  <a:lnTo>
                    <a:pt x="4864" y="1815"/>
                  </a:lnTo>
                  <a:lnTo>
                    <a:pt x="5096" y="1680"/>
                  </a:lnTo>
                  <a:lnTo>
                    <a:pt x="5346" y="1564"/>
                  </a:lnTo>
                  <a:lnTo>
                    <a:pt x="5346" y="1564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389" y="1255"/>
                  </a:lnTo>
                  <a:lnTo>
                    <a:pt x="6061" y="1313"/>
                  </a:lnTo>
                  <a:lnTo>
                    <a:pt x="5733" y="1409"/>
                  </a:lnTo>
                  <a:lnTo>
                    <a:pt x="5366" y="1545"/>
                  </a:lnTo>
                  <a:lnTo>
                    <a:pt x="5366" y="1545"/>
                  </a:lnTo>
                  <a:lnTo>
                    <a:pt x="5733" y="1409"/>
                  </a:lnTo>
                  <a:lnTo>
                    <a:pt x="6061" y="1313"/>
                  </a:lnTo>
                  <a:lnTo>
                    <a:pt x="6389" y="1255"/>
                  </a:lnTo>
                  <a:lnTo>
                    <a:pt x="6678" y="1236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678" y="1236"/>
                  </a:lnTo>
                  <a:lnTo>
                    <a:pt x="6698" y="1236"/>
                  </a:lnTo>
                  <a:lnTo>
                    <a:pt x="6698" y="1236"/>
                  </a:lnTo>
                  <a:lnTo>
                    <a:pt x="6678" y="1236"/>
                  </a:lnTo>
                  <a:close/>
                  <a:moveTo>
                    <a:pt x="12102" y="1"/>
                  </a:moveTo>
                  <a:lnTo>
                    <a:pt x="12102" y="1"/>
                  </a:lnTo>
                  <a:lnTo>
                    <a:pt x="12102" y="1"/>
                  </a:lnTo>
                  <a:lnTo>
                    <a:pt x="11851" y="97"/>
                  </a:lnTo>
                  <a:lnTo>
                    <a:pt x="11600" y="194"/>
                  </a:lnTo>
                  <a:lnTo>
                    <a:pt x="11349" y="290"/>
                  </a:lnTo>
                  <a:lnTo>
                    <a:pt x="11117" y="406"/>
                  </a:lnTo>
                  <a:lnTo>
                    <a:pt x="10886" y="541"/>
                  </a:lnTo>
                  <a:lnTo>
                    <a:pt x="10654" y="676"/>
                  </a:lnTo>
                  <a:lnTo>
                    <a:pt x="10461" y="811"/>
                  </a:lnTo>
                  <a:lnTo>
                    <a:pt x="10249" y="985"/>
                  </a:lnTo>
                  <a:lnTo>
                    <a:pt x="10056" y="1139"/>
                  </a:lnTo>
                  <a:lnTo>
                    <a:pt x="9882" y="1313"/>
                  </a:lnTo>
                  <a:lnTo>
                    <a:pt x="9728" y="1506"/>
                  </a:lnTo>
                  <a:lnTo>
                    <a:pt x="9573" y="1718"/>
                  </a:lnTo>
                  <a:lnTo>
                    <a:pt x="9419" y="1911"/>
                  </a:lnTo>
                  <a:lnTo>
                    <a:pt x="9303" y="2143"/>
                  </a:lnTo>
                  <a:lnTo>
                    <a:pt x="9187" y="2375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187" y="2375"/>
                  </a:lnTo>
                  <a:lnTo>
                    <a:pt x="9303" y="2143"/>
                  </a:lnTo>
                  <a:lnTo>
                    <a:pt x="9419" y="1911"/>
                  </a:lnTo>
                  <a:lnTo>
                    <a:pt x="9573" y="1718"/>
                  </a:lnTo>
                  <a:lnTo>
                    <a:pt x="9728" y="1506"/>
                  </a:lnTo>
                  <a:lnTo>
                    <a:pt x="9882" y="1313"/>
                  </a:lnTo>
                  <a:lnTo>
                    <a:pt x="10056" y="1139"/>
                  </a:lnTo>
                  <a:lnTo>
                    <a:pt x="10249" y="985"/>
                  </a:lnTo>
                  <a:lnTo>
                    <a:pt x="10461" y="811"/>
                  </a:lnTo>
                  <a:lnTo>
                    <a:pt x="10654" y="676"/>
                  </a:lnTo>
                  <a:lnTo>
                    <a:pt x="10886" y="541"/>
                  </a:lnTo>
                  <a:lnTo>
                    <a:pt x="11117" y="406"/>
                  </a:lnTo>
                  <a:lnTo>
                    <a:pt x="11349" y="290"/>
                  </a:lnTo>
                  <a:lnTo>
                    <a:pt x="11600" y="194"/>
                  </a:lnTo>
                  <a:lnTo>
                    <a:pt x="11851" y="97"/>
                  </a:lnTo>
                  <a:lnTo>
                    <a:pt x="12102" y="1"/>
                  </a:lnTo>
                  <a:lnTo>
                    <a:pt x="121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16"/>
            <p:cNvSpPr/>
            <p:nvPr/>
          </p:nvSpPr>
          <p:spPr>
            <a:xfrm>
              <a:off x="4471775" y="47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16"/>
            <p:cNvSpPr/>
            <p:nvPr/>
          </p:nvSpPr>
          <p:spPr>
            <a:xfrm>
              <a:off x="4567300" y="473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16"/>
            <p:cNvSpPr/>
            <p:nvPr/>
          </p:nvSpPr>
          <p:spPr>
            <a:xfrm>
              <a:off x="4472250" y="4732325"/>
              <a:ext cx="55525" cy="20775"/>
            </a:xfrm>
            <a:custGeom>
              <a:avLst/>
              <a:gdLst/>
              <a:ahLst/>
              <a:cxnLst/>
              <a:rect l="l" t="t" r="r" b="b"/>
              <a:pathLst>
                <a:path w="2221" h="831" fill="none" extrusionOk="0">
                  <a:moveTo>
                    <a:pt x="2220" y="1"/>
                  </a:moveTo>
                  <a:lnTo>
                    <a:pt x="2220" y="1"/>
                  </a:lnTo>
                  <a:lnTo>
                    <a:pt x="1969" y="1"/>
                  </a:lnTo>
                  <a:lnTo>
                    <a:pt x="1680" y="39"/>
                  </a:lnTo>
                  <a:lnTo>
                    <a:pt x="1409" y="78"/>
                  </a:lnTo>
                  <a:lnTo>
                    <a:pt x="1120" y="174"/>
                  </a:lnTo>
                  <a:lnTo>
                    <a:pt x="830" y="271"/>
                  </a:lnTo>
                  <a:lnTo>
                    <a:pt x="541" y="425"/>
                  </a:lnTo>
                  <a:lnTo>
                    <a:pt x="271" y="599"/>
                  </a:lnTo>
                  <a:lnTo>
                    <a:pt x="0" y="831"/>
                  </a:lnTo>
                  <a:lnTo>
                    <a:pt x="0" y="831"/>
                  </a:lnTo>
                  <a:lnTo>
                    <a:pt x="271" y="599"/>
                  </a:lnTo>
                  <a:lnTo>
                    <a:pt x="541" y="425"/>
                  </a:lnTo>
                  <a:lnTo>
                    <a:pt x="830" y="271"/>
                  </a:lnTo>
                  <a:lnTo>
                    <a:pt x="1120" y="174"/>
                  </a:lnTo>
                  <a:lnTo>
                    <a:pt x="1409" y="78"/>
                  </a:lnTo>
                  <a:lnTo>
                    <a:pt x="1680" y="39"/>
                  </a:lnTo>
                  <a:lnTo>
                    <a:pt x="1969" y="1"/>
                  </a:lnTo>
                  <a:lnTo>
                    <a:pt x="22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16"/>
            <p:cNvSpPr/>
            <p:nvPr/>
          </p:nvSpPr>
          <p:spPr>
            <a:xfrm>
              <a:off x="4528225" y="473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16"/>
            <p:cNvSpPr/>
            <p:nvPr/>
          </p:nvSpPr>
          <p:spPr>
            <a:xfrm>
              <a:off x="4563450" y="4665250"/>
              <a:ext cx="42000" cy="53600"/>
            </a:xfrm>
            <a:custGeom>
              <a:avLst/>
              <a:gdLst/>
              <a:ahLst/>
              <a:cxnLst/>
              <a:rect l="l" t="t" r="r" b="b"/>
              <a:pathLst>
                <a:path w="1680" h="2144" fill="none" extrusionOk="0">
                  <a:moveTo>
                    <a:pt x="1679" y="1"/>
                  </a:moveTo>
                  <a:lnTo>
                    <a:pt x="1679" y="1"/>
                  </a:lnTo>
                  <a:lnTo>
                    <a:pt x="1679" y="1"/>
                  </a:lnTo>
                  <a:lnTo>
                    <a:pt x="1429" y="117"/>
                  </a:lnTo>
                  <a:lnTo>
                    <a:pt x="1197" y="252"/>
                  </a:lnTo>
                  <a:lnTo>
                    <a:pt x="1004" y="368"/>
                  </a:lnTo>
                  <a:lnTo>
                    <a:pt x="830" y="503"/>
                  </a:lnTo>
                  <a:lnTo>
                    <a:pt x="676" y="657"/>
                  </a:lnTo>
                  <a:lnTo>
                    <a:pt x="541" y="792"/>
                  </a:lnTo>
                  <a:lnTo>
                    <a:pt x="425" y="927"/>
                  </a:lnTo>
                  <a:lnTo>
                    <a:pt x="309" y="1082"/>
                  </a:lnTo>
                  <a:lnTo>
                    <a:pt x="232" y="1217"/>
                  </a:lnTo>
                  <a:lnTo>
                    <a:pt x="155" y="1352"/>
                  </a:lnTo>
                  <a:lnTo>
                    <a:pt x="97" y="1506"/>
                  </a:lnTo>
                  <a:lnTo>
                    <a:pt x="58" y="1641"/>
                  </a:lnTo>
                  <a:lnTo>
                    <a:pt x="20" y="1912"/>
                  </a:lnTo>
                  <a:lnTo>
                    <a:pt x="0" y="2143"/>
                  </a:lnTo>
                  <a:lnTo>
                    <a:pt x="0" y="2143"/>
                  </a:lnTo>
                  <a:lnTo>
                    <a:pt x="20" y="1912"/>
                  </a:lnTo>
                  <a:lnTo>
                    <a:pt x="58" y="1641"/>
                  </a:lnTo>
                  <a:lnTo>
                    <a:pt x="97" y="1506"/>
                  </a:lnTo>
                  <a:lnTo>
                    <a:pt x="155" y="1352"/>
                  </a:lnTo>
                  <a:lnTo>
                    <a:pt x="232" y="1217"/>
                  </a:lnTo>
                  <a:lnTo>
                    <a:pt x="309" y="1082"/>
                  </a:lnTo>
                  <a:lnTo>
                    <a:pt x="425" y="927"/>
                  </a:lnTo>
                  <a:lnTo>
                    <a:pt x="541" y="792"/>
                  </a:lnTo>
                  <a:lnTo>
                    <a:pt x="676" y="657"/>
                  </a:lnTo>
                  <a:lnTo>
                    <a:pt x="830" y="503"/>
                  </a:lnTo>
                  <a:lnTo>
                    <a:pt x="1004" y="368"/>
                  </a:lnTo>
                  <a:lnTo>
                    <a:pt x="1197" y="252"/>
                  </a:lnTo>
                  <a:lnTo>
                    <a:pt x="1429" y="117"/>
                  </a:lnTo>
                  <a:lnTo>
                    <a:pt x="1679" y="1"/>
                  </a:lnTo>
                  <a:lnTo>
                    <a:pt x="167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16"/>
            <p:cNvSpPr/>
            <p:nvPr/>
          </p:nvSpPr>
          <p:spPr>
            <a:xfrm>
              <a:off x="4605900" y="4657050"/>
              <a:ext cx="32850" cy="7750"/>
            </a:xfrm>
            <a:custGeom>
              <a:avLst/>
              <a:gdLst/>
              <a:ahLst/>
              <a:cxnLst/>
              <a:rect l="l" t="t" r="r" b="b"/>
              <a:pathLst>
                <a:path w="1314" h="310" fill="none" extrusionOk="0">
                  <a:moveTo>
                    <a:pt x="1313" y="1"/>
                  </a:moveTo>
                  <a:lnTo>
                    <a:pt x="1313" y="1"/>
                  </a:lnTo>
                  <a:lnTo>
                    <a:pt x="1024" y="20"/>
                  </a:lnTo>
                  <a:lnTo>
                    <a:pt x="696" y="78"/>
                  </a:lnTo>
                  <a:lnTo>
                    <a:pt x="368" y="174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368" y="174"/>
                  </a:lnTo>
                  <a:lnTo>
                    <a:pt x="696" y="78"/>
                  </a:lnTo>
                  <a:lnTo>
                    <a:pt x="1024" y="20"/>
                  </a:lnTo>
                  <a:lnTo>
                    <a:pt x="131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16"/>
            <p:cNvSpPr/>
            <p:nvPr/>
          </p:nvSpPr>
          <p:spPr>
            <a:xfrm>
              <a:off x="4638725" y="46570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16"/>
            <p:cNvSpPr/>
            <p:nvPr/>
          </p:nvSpPr>
          <p:spPr>
            <a:xfrm>
              <a:off x="4699025" y="4626175"/>
              <a:ext cx="75300" cy="65175"/>
            </a:xfrm>
            <a:custGeom>
              <a:avLst/>
              <a:gdLst/>
              <a:ahLst/>
              <a:cxnLst/>
              <a:rect l="l" t="t" r="r" b="b"/>
              <a:pathLst>
                <a:path w="3012" h="2607" fill="none" extrusionOk="0">
                  <a:moveTo>
                    <a:pt x="3012" y="1"/>
                  </a:moveTo>
                  <a:lnTo>
                    <a:pt x="3012" y="1"/>
                  </a:lnTo>
                  <a:lnTo>
                    <a:pt x="3012" y="1"/>
                  </a:lnTo>
                  <a:lnTo>
                    <a:pt x="2761" y="97"/>
                  </a:lnTo>
                  <a:lnTo>
                    <a:pt x="2510" y="194"/>
                  </a:lnTo>
                  <a:lnTo>
                    <a:pt x="2259" y="290"/>
                  </a:lnTo>
                  <a:lnTo>
                    <a:pt x="2027" y="406"/>
                  </a:lnTo>
                  <a:lnTo>
                    <a:pt x="1796" y="541"/>
                  </a:lnTo>
                  <a:lnTo>
                    <a:pt x="1564" y="676"/>
                  </a:lnTo>
                  <a:lnTo>
                    <a:pt x="1371" y="811"/>
                  </a:lnTo>
                  <a:lnTo>
                    <a:pt x="1159" y="985"/>
                  </a:lnTo>
                  <a:lnTo>
                    <a:pt x="966" y="1139"/>
                  </a:lnTo>
                  <a:lnTo>
                    <a:pt x="792" y="1313"/>
                  </a:lnTo>
                  <a:lnTo>
                    <a:pt x="638" y="1506"/>
                  </a:lnTo>
                  <a:lnTo>
                    <a:pt x="483" y="1718"/>
                  </a:lnTo>
                  <a:lnTo>
                    <a:pt x="329" y="1911"/>
                  </a:lnTo>
                  <a:lnTo>
                    <a:pt x="213" y="2143"/>
                  </a:lnTo>
                  <a:lnTo>
                    <a:pt x="97" y="2375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97" y="2375"/>
                  </a:lnTo>
                  <a:lnTo>
                    <a:pt x="213" y="2143"/>
                  </a:lnTo>
                  <a:lnTo>
                    <a:pt x="329" y="1911"/>
                  </a:lnTo>
                  <a:lnTo>
                    <a:pt x="483" y="1718"/>
                  </a:lnTo>
                  <a:lnTo>
                    <a:pt x="638" y="1506"/>
                  </a:lnTo>
                  <a:lnTo>
                    <a:pt x="792" y="1313"/>
                  </a:lnTo>
                  <a:lnTo>
                    <a:pt x="966" y="1139"/>
                  </a:lnTo>
                  <a:lnTo>
                    <a:pt x="1159" y="985"/>
                  </a:lnTo>
                  <a:lnTo>
                    <a:pt x="1371" y="811"/>
                  </a:lnTo>
                  <a:lnTo>
                    <a:pt x="1564" y="676"/>
                  </a:lnTo>
                  <a:lnTo>
                    <a:pt x="1796" y="541"/>
                  </a:lnTo>
                  <a:lnTo>
                    <a:pt x="2027" y="406"/>
                  </a:lnTo>
                  <a:lnTo>
                    <a:pt x="2259" y="290"/>
                  </a:lnTo>
                  <a:lnTo>
                    <a:pt x="2510" y="194"/>
                  </a:lnTo>
                  <a:lnTo>
                    <a:pt x="2761" y="97"/>
                  </a:lnTo>
                  <a:lnTo>
                    <a:pt x="3012" y="1"/>
                  </a:lnTo>
                  <a:lnTo>
                    <a:pt x="301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16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extrusionOk="0">
                  <a:moveTo>
                    <a:pt x="19069" y="1"/>
                  </a:move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16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fill="none" extrusionOk="0">
                  <a:moveTo>
                    <a:pt x="19069" y="1"/>
                  </a:moveTo>
                  <a:lnTo>
                    <a:pt x="19069" y="1"/>
                  </a:lnTo>
                  <a:lnTo>
                    <a:pt x="19069" y="1"/>
                  </a:lnTo>
                  <a:lnTo>
                    <a:pt x="19069" y="1"/>
                  </a:ln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633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lnTo>
                    <a:pt x="19089" y="1"/>
                  </a:lnTo>
                  <a:lnTo>
                    <a:pt x="19089" y="1"/>
                  </a:lnTo>
                  <a:lnTo>
                    <a:pt x="190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16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extrusionOk="0">
                  <a:moveTo>
                    <a:pt x="3668" y="0"/>
                  </a:move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16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fill="none" extrusionOk="0">
                  <a:moveTo>
                    <a:pt x="3668" y="0"/>
                  </a:moveTo>
                  <a:lnTo>
                    <a:pt x="3668" y="0"/>
                  </a:ln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16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extrusionOk="0">
                  <a:moveTo>
                    <a:pt x="4072" y="1"/>
                  </a:move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16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fill="none" extrusionOk="0"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16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extrusionOk="0">
                  <a:moveTo>
                    <a:pt x="14747" y="1"/>
                  </a:move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16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fill="none" extrusionOk="0">
                  <a:moveTo>
                    <a:pt x="15036" y="1"/>
                  </a:moveTo>
                  <a:lnTo>
                    <a:pt x="15036" y="1"/>
                  </a:lnTo>
                  <a:lnTo>
                    <a:pt x="15017" y="1"/>
                  </a:lnTo>
                  <a:lnTo>
                    <a:pt x="15017" y="1"/>
                  </a:lnTo>
                  <a:lnTo>
                    <a:pt x="14747" y="1"/>
                  </a:ln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42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377" y="11002"/>
                  </a:lnTo>
                  <a:lnTo>
                    <a:pt x="29377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lnTo>
                    <a:pt x="1503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16"/>
            <p:cNvSpPr/>
            <p:nvPr/>
          </p:nvSpPr>
          <p:spPr>
            <a:xfrm>
              <a:off x="5380825" y="4784450"/>
              <a:ext cx="120175" cy="165050"/>
            </a:xfrm>
            <a:custGeom>
              <a:avLst/>
              <a:gdLst/>
              <a:ahLst/>
              <a:cxnLst/>
              <a:rect l="l" t="t" r="r" b="b"/>
              <a:pathLst>
                <a:path w="4807" h="6602" extrusionOk="0">
                  <a:moveTo>
                    <a:pt x="20" y="6466"/>
                  </a:moveTo>
                  <a:lnTo>
                    <a:pt x="20" y="6466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20" y="6466"/>
                  </a:lnTo>
                  <a:close/>
                  <a:moveTo>
                    <a:pt x="20" y="6466"/>
                  </a:moveTo>
                  <a:lnTo>
                    <a:pt x="20" y="6466"/>
                  </a:lnTo>
                  <a:lnTo>
                    <a:pt x="20" y="6466"/>
                  </a:lnTo>
                  <a:close/>
                  <a:moveTo>
                    <a:pt x="3070" y="3860"/>
                  </a:move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close/>
                  <a:moveTo>
                    <a:pt x="2742" y="3841"/>
                  </a:moveTo>
                  <a:lnTo>
                    <a:pt x="2742" y="3841"/>
                  </a:lnTo>
                  <a:lnTo>
                    <a:pt x="2414" y="3860"/>
                  </a:lnTo>
                  <a:lnTo>
                    <a:pt x="2221" y="3880"/>
                  </a:lnTo>
                  <a:lnTo>
                    <a:pt x="2008" y="3918"/>
                  </a:lnTo>
                  <a:lnTo>
                    <a:pt x="1796" y="3976"/>
                  </a:lnTo>
                  <a:lnTo>
                    <a:pt x="1584" y="4053"/>
                  </a:lnTo>
                  <a:lnTo>
                    <a:pt x="1371" y="4150"/>
                  </a:lnTo>
                  <a:lnTo>
                    <a:pt x="1159" y="4266"/>
                  </a:lnTo>
                  <a:lnTo>
                    <a:pt x="947" y="4420"/>
                  </a:lnTo>
                  <a:lnTo>
                    <a:pt x="754" y="4594"/>
                  </a:lnTo>
                  <a:lnTo>
                    <a:pt x="561" y="4806"/>
                  </a:lnTo>
                  <a:lnTo>
                    <a:pt x="406" y="5057"/>
                  </a:lnTo>
                  <a:lnTo>
                    <a:pt x="271" y="5327"/>
                  </a:lnTo>
                  <a:lnTo>
                    <a:pt x="155" y="5655"/>
                  </a:lnTo>
                  <a:lnTo>
                    <a:pt x="59" y="6022"/>
                  </a:lnTo>
                  <a:lnTo>
                    <a:pt x="20" y="6427"/>
                  </a:lnTo>
                  <a:lnTo>
                    <a:pt x="20" y="6427"/>
                  </a:lnTo>
                  <a:lnTo>
                    <a:pt x="59" y="6022"/>
                  </a:lnTo>
                  <a:lnTo>
                    <a:pt x="155" y="5655"/>
                  </a:lnTo>
                  <a:lnTo>
                    <a:pt x="271" y="5327"/>
                  </a:lnTo>
                  <a:lnTo>
                    <a:pt x="406" y="5057"/>
                  </a:lnTo>
                  <a:lnTo>
                    <a:pt x="561" y="4806"/>
                  </a:lnTo>
                  <a:lnTo>
                    <a:pt x="754" y="4594"/>
                  </a:lnTo>
                  <a:lnTo>
                    <a:pt x="947" y="4420"/>
                  </a:lnTo>
                  <a:lnTo>
                    <a:pt x="1159" y="4266"/>
                  </a:lnTo>
                  <a:lnTo>
                    <a:pt x="1371" y="4150"/>
                  </a:lnTo>
                  <a:lnTo>
                    <a:pt x="1584" y="4053"/>
                  </a:lnTo>
                  <a:lnTo>
                    <a:pt x="1796" y="3976"/>
                  </a:lnTo>
                  <a:lnTo>
                    <a:pt x="2008" y="3918"/>
                  </a:lnTo>
                  <a:lnTo>
                    <a:pt x="2221" y="3880"/>
                  </a:lnTo>
                  <a:lnTo>
                    <a:pt x="2414" y="3860"/>
                  </a:lnTo>
                  <a:lnTo>
                    <a:pt x="2742" y="3841"/>
                  </a:lnTo>
                  <a:close/>
                  <a:moveTo>
                    <a:pt x="2780" y="3841"/>
                  </a:move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close/>
                  <a:moveTo>
                    <a:pt x="4807" y="0"/>
                  </a:moveTo>
                  <a:lnTo>
                    <a:pt x="4807" y="0"/>
                  </a:lnTo>
                  <a:lnTo>
                    <a:pt x="4807" y="0"/>
                  </a:lnTo>
                  <a:lnTo>
                    <a:pt x="4595" y="20"/>
                  </a:lnTo>
                  <a:lnTo>
                    <a:pt x="4382" y="39"/>
                  </a:lnTo>
                  <a:lnTo>
                    <a:pt x="4151" y="97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3707" y="232"/>
                  </a:lnTo>
                  <a:lnTo>
                    <a:pt x="3533" y="309"/>
                  </a:lnTo>
                  <a:lnTo>
                    <a:pt x="3379" y="386"/>
                  </a:lnTo>
                  <a:lnTo>
                    <a:pt x="3244" y="483"/>
                  </a:lnTo>
                  <a:lnTo>
                    <a:pt x="3108" y="579"/>
                  </a:lnTo>
                  <a:lnTo>
                    <a:pt x="2993" y="695"/>
                  </a:lnTo>
                  <a:lnTo>
                    <a:pt x="2896" y="811"/>
                  </a:lnTo>
                  <a:lnTo>
                    <a:pt x="2819" y="927"/>
                  </a:lnTo>
                  <a:lnTo>
                    <a:pt x="2742" y="1042"/>
                  </a:lnTo>
                  <a:lnTo>
                    <a:pt x="2684" y="1158"/>
                  </a:lnTo>
                  <a:lnTo>
                    <a:pt x="2587" y="1409"/>
                  </a:lnTo>
                  <a:lnTo>
                    <a:pt x="2549" y="1679"/>
                  </a:lnTo>
                  <a:lnTo>
                    <a:pt x="2529" y="1950"/>
                  </a:lnTo>
                  <a:lnTo>
                    <a:pt x="2529" y="1950"/>
                  </a:lnTo>
                  <a:lnTo>
                    <a:pt x="2549" y="1679"/>
                  </a:lnTo>
                  <a:lnTo>
                    <a:pt x="2587" y="1409"/>
                  </a:lnTo>
                  <a:lnTo>
                    <a:pt x="2684" y="1158"/>
                  </a:lnTo>
                  <a:lnTo>
                    <a:pt x="2742" y="1042"/>
                  </a:lnTo>
                  <a:lnTo>
                    <a:pt x="2819" y="927"/>
                  </a:lnTo>
                  <a:lnTo>
                    <a:pt x="2896" y="811"/>
                  </a:lnTo>
                  <a:lnTo>
                    <a:pt x="2993" y="695"/>
                  </a:lnTo>
                  <a:lnTo>
                    <a:pt x="3108" y="579"/>
                  </a:lnTo>
                  <a:lnTo>
                    <a:pt x="3244" y="483"/>
                  </a:lnTo>
                  <a:lnTo>
                    <a:pt x="3379" y="386"/>
                  </a:lnTo>
                  <a:lnTo>
                    <a:pt x="3533" y="309"/>
                  </a:lnTo>
                  <a:lnTo>
                    <a:pt x="3707" y="232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4151" y="97"/>
                  </a:lnTo>
                  <a:lnTo>
                    <a:pt x="4382" y="39"/>
                  </a:lnTo>
                  <a:lnTo>
                    <a:pt x="4595" y="20"/>
                  </a:lnTo>
                  <a:lnTo>
                    <a:pt x="4807" y="0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16"/>
            <p:cNvSpPr/>
            <p:nvPr/>
          </p:nvSpPr>
          <p:spPr>
            <a:xfrm>
              <a:off x="5380825" y="4946100"/>
              <a:ext cx="525" cy="3400"/>
            </a:xfrm>
            <a:custGeom>
              <a:avLst/>
              <a:gdLst/>
              <a:ahLst/>
              <a:cxnLst/>
              <a:rect l="l" t="t" r="r" b="b"/>
              <a:pathLst>
                <a:path w="21" h="136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16"/>
            <p:cNvSpPr/>
            <p:nvPr/>
          </p:nvSpPr>
          <p:spPr>
            <a:xfrm>
              <a:off x="5381325" y="49461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16"/>
            <p:cNvSpPr/>
            <p:nvPr/>
          </p:nvSpPr>
          <p:spPr>
            <a:xfrm>
              <a:off x="5457550" y="488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16"/>
            <p:cNvSpPr/>
            <p:nvPr/>
          </p:nvSpPr>
          <p:spPr>
            <a:xfrm>
              <a:off x="5381325" y="4880475"/>
              <a:ext cx="68050" cy="64675"/>
            </a:xfrm>
            <a:custGeom>
              <a:avLst/>
              <a:gdLst/>
              <a:ahLst/>
              <a:cxnLst/>
              <a:rect l="l" t="t" r="r" b="b"/>
              <a:pathLst>
                <a:path w="2722" h="2587" fill="none" extrusionOk="0">
                  <a:moveTo>
                    <a:pt x="2722" y="0"/>
                  </a:moveTo>
                  <a:lnTo>
                    <a:pt x="2722" y="0"/>
                  </a:lnTo>
                  <a:lnTo>
                    <a:pt x="2394" y="19"/>
                  </a:lnTo>
                  <a:lnTo>
                    <a:pt x="2201" y="39"/>
                  </a:lnTo>
                  <a:lnTo>
                    <a:pt x="1988" y="77"/>
                  </a:lnTo>
                  <a:lnTo>
                    <a:pt x="1776" y="135"/>
                  </a:lnTo>
                  <a:lnTo>
                    <a:pt x="1564" y="212"/>
                  </a:lnTo>
                  <a:lnTo>
                    <a:pt x="1351" y="309"/>
                  </a:lnTo>
                  <a:lnTo>
                    <a:pt x="1139" y="425"/>
                  </a:lnTo>
                  <a:lnTo>
                    <a:pt x="927" y="579"/>
                  </a:lnTo>
                  <a:lnTo>
                    <a:pt x="734" y="753"/>
                  </a:lnTo>
                  <a:lnTo>
                    <a:pt x="541" y="965"/>
                  </a:lnTo>
                  <a:lnTo>
                    <a:pt x="386" y="1216"/>
                  </a:lnTo>
                  <a:lnTo>
                    <a:pt x="251" y="1486"/>
                  </a:lnTo>
                  <a:lnTo>
                    <a:pt x="135" y="1814"/>
                  </a:lnTo>
                  <a:lnTo>
                    <a:pt x="39" y="2181"/>
                  </a:lnTo>
                  <a:lnTo>
                    <a:pt x="0" y="2586"/>
                  </a:lnTo>
                  <a:lnTo>
                    <a:pt x="0" y="2586"/>
                  </a:lnTo>
                  <a:lnTo>
                    <a:pt x="39" y="2181"/>
                  </a:lnTo>
                  <a:lnTo>
                    <a:pt x="135" y="1814"/>
                  </a:lnTo>
                  <a:lnTo>
                    <a:pt x="251" y="1486"/>
                  </a:lnTo>
                  <a:lnTo>
                    <a:pt x="386" y="1216"/>
                  </a:lnTo>
                  <a:lnTo>
                    <a:pt x="541" y="965"/>
                  </a:lnTo>
                  <a:lnTo>
                    <a:pt x="734" y="753"/>
                  </a:lnTo>
                  <a:lnTo>
                    <a:pt x="927" y="579"/>
                  </a:lnTo>
                  <a:lnTo>
                    <a:pt x="1139" y="425"/>
                  </a:lnTo>
                  <a:lnTo>
                    <a:pt x="1351" y="309"/>
                  </a:lnTo>
                  <a:lnTo>
                    <a:pt x="1564" y="212"/>
                  </a:lnTo>
                  <a:lnTo>
                    <a:pt x="1776" y="135"/>
                  </a:lnTo>
                  <a:lnTo>
                    <a:pt x="1988" y="77"/>
                  </a:lnTo>
                  <a:lnTo>
                    <a:pt x="2201" y="39"/>
                  </a:lnTo>
                  <a:lnTo>
                    <a:pt x="2394" y="19"/>
                  </a:lnTo>
                  <a:lnTo>
                    <a:pt x="2722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16"/>
            <p:cNvSpPr/>
            <p:nvPr/>
          </p:nvSpPr>
          <p:spPr>
            <a:xfrm>
              <a:off x="5450325" y="488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16"/>
            <p:cNvSpPr/>
            <p:nvPr/>
          </p:nvSpPr>
          <p:spPr>
            <a:xfrm>
              <a:off x="5444050" y="4784450"/>
              <a:ext cx="56950" cy="48750"/>
            </a:xfrm>
            <a:custGeom>
              <a:avLst/>
              <a:gdLst/>
              <a:ahLst/>
              <a:cxnLst/>
              <a:rect l="l" t="t" r="r" b="b"/>
              <a:pathLst>
                <a:path w="2278" h="1950" fill="none" extrusionOk="0">
                  <a:moveTo>
                    <a:pt x="2278" y="0"/>
                  </a:moveTo>
                  <a:lnTo>
                    <a:pt x="2278" y="0"/>
                  </a:lnTo>
                  <a:lnTo>
                    <a:pt x="2278" y="0"/>
                  </a:lnTo>
                  <a:lnTo>
                    <a:pt x="2066" y="20"/>
                  </a:lnTo>
                  <a:lnTo>
                    <a:pt x="1853" y="39"/>
                  </a:lnTo>
                  <a:lnTo>
                    <a:pt x="1622" y="97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178" y="232"/>
                  </a:lnTo>
                  <a:lnTo>
                    <a:pt x="1004" y="309"/>
                  </a:lnTo>
                  <a:lnTo>
                    <a:pt x="850" y="386"/>
                  </a:lnTo>
                  <a:lnTo>
                    <a:pt x="715" y="483"/>
                  </a:lnTo>
                  <a:lnTo>
                    <a:pt x="579" y="579"/>
                  </a:lnTo>
                  <a:lnTo>
                    <a:pt x="464" y="695"/>
                  </a:lnTo>
                  <a:lnTo>
                    <a:pt x="367" y="811"/>
                  </a:lnTo>
                  <a:lnTo>
                    <a:pt x="290" y="927"/>
                  </a:lnTo>
                  <a:lnTo>
                    <a:pt x="213" y="1042"/>
                  </a:lnTo>
                  <a:lnTo>
                    <a:pt x="155" y="1158"/>
                  </a:lnTo>
                  <a:lnTo>
                    <a:pt x="58" y="1409"/>
                  </a:lnTo>
                  <a:lnTo>
                    <a:pt x="20" y="1679"/>
                  </a:lnTo>
                  <a:lnTo>
                    <a:pt x="0" y="1950"/>
                  </a:lnTo>
                  <a:lnTo>
                    <a:pt x="0" y="1950"/>
                  </a:lnTo>
                  <a:lnTo>
                    <a:pt x="20" y="1679"/>
                  </a:lnTo>
                  <a:lnTo>
                    <a:pt x="58" y="1409"/>
                  </a:lnTo>
                  <a:lnTo>
                    <a:pt x="155" y="1158"/>
                  </a:lnTo>
                  <a:lnTo>
                    <a:pt x="213" y="1042"/>
                  </a:lnTo>
                  <a:lnTo>
                    <a:pt x="290" y="927"/>
                  </a:lnTo>
                  <a:lnTo>
                    <a:pt x="367" y="811"/>
                  </a:lnTo>
                  <a:lnTo>
                    <a:pt x="464" y="695"/>
                  </a:lnTo>
                  <a:lnTo>
                    <a:pt x="579" y="579"/>
                  </a:lnTo>
                  <a:lnTo>
                    <a:pt x="715" y="483"/>
                  </a:lnTo>
                  <a:lnTo>
                    <a:pt x="850" y="386"/>
                  </a:lnTo>
                  <a:lnTo>
                    <a:pt x="1004" y="309"/>
                  </a:lnTo>
                  <a:lnTo>
                    <a:pt x="1178" y="232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622" y="97"/>
                  </a:lnTo>
                  <a:lnTo>
                    <a:pt x="1853" y="39"/>
                  </a:lnTo>
                  <a:lnTo>
                    <a:pt x="2066" y="20"/>
                  </a:lnTo>
                  <a:lnTo>
                    <a:pt x="2278" y="0"/>
                  </a:lnTo>
                  <a:lnTo>
                    <a:pt x="227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16"/>
            <p:cNvSpPr/>
            <p:nvPr/>
          </p:nvSpPr>
          <p:spPr>
            <a:xfrm>
              <a:off x="5481200" y="4980825"/>
              <a:ext cx="632600" cy="365775"/>
            </a:xfrm>
            <a:custGeom>
              <a:avLst/>
              <a:gdLst/>
              <a:ahLst/>
              <a:cxnLst/>
              <a:rect l="l" t="t" r="r" b="b"/>
              <a:pathLst>
                <a:path w="25304" h="14631" extrusionOk="0">
                  <a:moveTo>
                    <a:pt x="23065" y="14148"/>
                  </a:moveTo>
                  <a:lnTo>
                    <a:pt x="23065" y="14148"/>
                  </a:lnTo>
                  <a:lnTo>
                    <a:pt x="23065" y="14341"/>
                  </a:lnTo>
                  <a:lnTo>
                    <a:pt x="23046" y="14496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46" y="14496"/>
                  </a:lnTo>
                  <a:lnTo>
                    <a:pt x="23065" y="14341"/>
                  </a:lnTo>
                  <a:lnTo>
                    <a:pt x="23065" y="14148"/>
                  </a:lnTo>
                  <a:close/>
                  <a:moveTo>
                    <a:pt x="25285" y="13569"/>
                  </a:moveTo>
                  <a:lnTo>
                    <a:pt x="25285" y="13569"/>
                  </a:lnTo>
                  <a:lnTo>
                    <a:pt x="24957" y="13589"/>
                  </a:lnTo>
                  <a:lnTo>
                    <a:pt x="24628" y="13646"/>
                  </a:lnTo>
                  <a:lnTo>
                    <a:pt x="24300" y="13724"/>
                  </a:lnTo>
                  <a:lnTo>
                    <a:pt x="23992" y="13839"/>
                  </a:lnTo>
                  <a:lnTo>
                    <a:pt x="23721" y="13975"/>
                  </a:lnTo>
                  <a:lnTo>
                    <a:pt x="23451" y="14148"/>
                  </a:lnTo>
                  <a:lnTo>
                    <a:pt x="23219" y="14361"/>
                  </a:lnTo>
                  <a:lnTo>
                    <a:pt x="23123" y="14476"/>
                  </a:lnTo>
                  <a:lnTo>
                    <a:pt x="23046" y="14592"/>
                  </a:lnTo>
                  <a:lnTo>
                    <a:pt x="23046" y="14592"/>
                  </a:lnTo>
                  <a:lnTo>
                    <a:pt x="23123" y="14476"/>
                  </a:lnTo>
                  <a:lnTo>
                    <a:pt x="23219" y="14361"/>
                  </a:lnTo>
                  <a:lnTo>
                    <a:pt x="23451" y="14148"/>
                  </a:lnTo>
                  <a:lnTo>
                    <a:pt x="23721" y="13975"/>
                  </a:lnTo>
                  <a:lnTo>
                    <a:pt x="23992" y="13839"/>
                  </a:lnTo>
                  <a:lnTo>
                    <a:pt x="24300" y="13724"/>
                  </a:lnTo>
                  <a:lnTo>
                    <a:pt x="24628" y="13646"/>
                  </a:lnTo>
                  <a:lnTo>
                    <a:pt x="24957" y="13589"/>
                  </a:lnTo>
                  <a:lnTo>
                    <a:pt x="25285" y="13569"/>
                  </a:lnTo>
                  <a:close/>
                  <a:moveTo>
                    <a:pt x="25304" y="13569"/>
                  </a:moveTo>
                  <a:lnTo>
                    <a:pt x="25304" y="13569"/>
                  </a:lnTo>
                  <a:lnTo>
                    <a:pt x="25304" y="13569"/>
                  </a:lnTo>
                  <a:lnTo>
                    <a:pt x="25304" y="13569"/>
                  </a:lnTo>
                  <a:close/>
                  <a:moveTo>
                    <a:pt x="21039" y="11060"/>
                  </a:moveTo>
                  <a:lnTo>
                    <a:pt x="21039" y="11060"/>
                  </a:lnTo>
                  <a:lnTo>
                    <a:pt x="21019" y="11292"/>
                  </a:lnTo>
                  <a:lnTo>
                    <a:pt x="21000" y="11485"/>
                  </a:lnTo>
                  <a:lnTo>
                    <a:pt x="20961" y="11678"/>
                  </a:lnTo>
                  <a:lnTo>
                    <a:pt x="20923" y="11832"/>
                  </a:lnTo>
                  <a:lnTo>
                    <a:pt x="20826" y="12064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26" y="12064"/>
                  </a:lnTo>
                  <a:lnTo>
                    <a:pt x="20923" y="11832"/>
                  </a:lnTo>
                  <a:lnTo>
                    <a:pt x="20961" y="11678"/>
                  </a:lnTo>
                  <a:lnTo>
                    <a:pt x="21000" y="11485"/>
                  </a:lnTo>
                  <a:lnTo>
                    <a:pt x="21019" y="11292"/>
                  </a:lnTo>
                  <a:lnTo>
                    <a:pt x="21039" y="11060"/>
                  </a:lnTo>
                  <a:close/>
                  <a:moveTo>
                    <a:pt x="20286" y="9439"/>
                  </a:moveTo>
                  <a:lnTo>
                    <a:pt x="20286" y="9439"/>
                  </a:lnTo>
                  <a:lnTo>
                    <a:pt x="20324" y="9477"/>
                  </a:lnTo>
                  <a:lnTo>
                    <a:pt x="20324" y="9477"/>
                  </a:lnTo>
                  <a:lnTo>
                    <a:pt x="20286" y="9439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221" y="8802"/>
                  </a:lnTo>
                  <a:lnTo>
                    <a:pt x="18028" y="8821"/>
                  </a:lnTo>
                  <a:lnTo>
                    <a:pt x="17719" y="8860"/>
                  </a:lnTo>
                  <a:lnTo>
                    <a:pt x="17506" y="8918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506" y="8918"/>
                  </a:lnTo>
                  <a:lnTo>
                    <a:pt x="17719" y="8860"/>
                  </a:lnTo>
                  <a:lnTo>
                    <a:pt x="18028" y="8821"/>
                  </a:lnTo>
                  <a:lnTo>
                    <a:pt x="18221" y="8802"/>
                  </a:lnTo>
                  <a:lnTo>
                    <a:pt x="18433" y="8783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433" y="8783"/>
                  </a:lnTo>
                  <a:lnTo>
                    <a:pt x="18452" y="8783"/>
                  </a:lnTo>
                  <a:lnTo>
                    <a:pt x="18452" y="8783"/>
                  </a:lnTo>
                  <a:lnTo>
                    <a:pt x="18433" y="8783"/>
                  </a:lnTo>
                  <a:close/>
                  <a:moveTo>
                    <a:pt x="17429" y="8667"/>
                  </a:moveTo>
                  <a:lnTo>
                    <a:pt x="17429" y="866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29" y="8667"/>
                  </a:lnTo>
                  <a:close/>
                  <a:moveTo>
                    <a:pt x="14534" y="3803"/>
                  </a:moveTo>
                  <a:lnTo>
                    <a:pt x="14534" y="3803"/>
                  </a:lnTo>
                  <a:lnTo>
                    <a:pt x="14534" y="4131"/>
                  </a:lnTo>
                  <a:lnTo>
                    <a:pt x="14496" y="4382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96" y="4382"/>
                  </a:lnTo>
                  <a:lnTo>
                    <a:pt x="14534" y="4131"/>
                  </a:lnTo>
                  <a:lnTo>
                    <a:pt x="14534" y="3803"/>
                  </a:lnTo>
                  <a:close/>
                  <a:moveTo>
                    <a:pt x="12990" y="1139"/>
                  </a:moveTo>
                  <a:lnTo>
                    <a:pt x="12990" y="1139"/>
                  </a:lnTo>
                  <a:lnTo>
                    <a:pt x="13009" y="1139"/>
                  </a:lnTo>
                  <a:lnTo>
                    <a:pt x="13009" y="1139"/>
                  </a:lnTo>
                  <a:lnTo>
                    <a:pt x="12990" y="1139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176" y="734"/>
                  </a:lnTo>
                  <a:lnTo>
                    <a:pt x="10963" y="753"/>
                  </a:lnTo>
                  <a:lnTo>
                    <a:pt x="10751" y="792"/>
                  </a:lnTo>
                  <a:lnTo>
                    <a:pt x="10558" y="831"/>
                  </a:lnTo>
                  <a:lnTo>
                    <a:pt x="10191" y="966"/>
                  </a:lnTo>
                  <a:lnTo>
                    <a:pt x="9883" y="1101"/>
                  </a:lnTo>
                  <a:lnTo>
                    <a:pt x="9632" y="1255"/>
                  </a:lnTo>
                  <a:lnTo>
                    <a:pt x="9439" y="1371"/>
                  </a:lnTo>
                  <a:lnTo>
                    <a:pt x="9284" y="1506"/>
                  </a:lnTo>
                  <a:lnTo>
                    <a:pt x="9284" y="1506"/>
                  </a:lnTo>
                  <a:lnTo>
                    <a:pt x="9439" y="1371"/>
                  </a:lnTo>
                  <a:lnTo>
                    <a:pt x="9632" y="1255"/>
                  </a:lnTo>
                  <a:lnTo>
                    <a:pt x="9883" y="1101"/>
                  </a:lnTo>
                  <a:lnTo>
                    <a:pt x="10191" y="966"/>
                  </a:lnTo>
                  <a:lnTo>
                    <a:pt x="10558" y="831"/>
                  </a:lnTo>
                  <a:lnTo>
                    <a:pt x="10751" y="792"/>
                  </a:lnTo>
                  <a:lnTo>
                    <a:pt x="10963" y="753"/>
                  </a:lnTo>
                  <a:lnTo>
                    <a:pt x="11176" y="734"/>
                  </a:lnTo>
                  <a:lnTo>
                    <a:pt x="11407" y="715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close/>
                  <a:moveTo>
                    <a:pt x="20" y="541"/>
                  </a:moveTo>
                  <a:lnTo>
                    <a:pt x="20" y="541"/>
                  </a:lnTo>
                  <a:lnTo>
                    <a:pt x="1" y="541"/>
                  </a:lnTo>
                  <a:lnTo>
                    <a:pt x="1" y="541"/>
                  </a:lnTo>
                  <a:lnTo>
                    <a:pt x="20" y="541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194" y="522"/>
                  </a:lnTo>
                  <a:lnTo>
                    <a:pt x="20" y="541"/>
                  </a:lnTo>
                  <a:lnTo>
                    <a:pt x="20" y="541"/>
                  </a:lnTo>
                  <a:lnTo>
                    <a:pt x="194" y="522"/>
                  </a:lnTo>
                  <a:lnTo>
                    <a:pt x="367" y="502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close/>
                  <a:moveTo>
                    <a:pt x="5405" y="213"/>
                  </a:move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370" y="20"/>
                  </a:lnTo>
                  <a:lnTo>
                    <a:pt x="6080" y="39"/>
                  </a:lnTo>
                  <a:lnTo>
                    <a:pt x="5772" y="116"/>
                  </a:lnTo>
                  <a:lnTo>
                    <a:pt x="5443" y="213"/>
                  </a:lnTo>
                  <a:lnTo>
                    <a:pt x="5443" y="213"/>
                  </a:lnTo>
                  <a:lnTo>
                    <a:pt x="5772" y="116"/>
                  </a:lnTo>
                  <a:lnTo>
                    <a:pt x="6080" y="39"/>
                  </a:lnTo>
                  <a:lnTo>
                    <a:pt x="6370" y="20"/>
                  </a:lnTo>
                  <a:lnTo>
                    <a:pt x="6659" y="1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16"/>
            <p:cNvSpPr/>
            <p:nvPr/>
          </p:nvSpPr>
          <p:spPr>
            <a:xfrm>
              <a:off x="6056375" y="5334525"/>
              <a:ext cx="1475" cy="12075"/>
            </a:xfrm>
            <a:custGeom>
              <a:avLst/>
              <a:gdLst/>
              <a:ahLst/>
              <a:cxnLst/>
              <a:rect l="l" t="t" r="r" b="b"/>
              <a:pathLst>
                <a:path w="59" h="483" fill="none" extrusionOk="0">
                  <a:moveTo>
                    <a:pt x="58" y="0"/>
                  </a:moveTo>
                  <a:lnTo>
                    <a:pt x="58" y="0"/>
                  </a:lnTo>
                  <a:lnTo>
                    <a:pt x="58" y="193"/>
                  </a:lnTo>
                  <a:lnTo>
                    <a:pt x="39" y="348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39" y="348"/>
                  </a:lnTo>
                  <a:lnTo>
                    <a:pt x="58" y="193"/>
                  </a:lnTo>
                  <a:lnTo>
                    <a:pt x="5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16"/>
            <p:cNvSpPr/>
            <p:nvPr/>
          </p:nvSpPr>
          <p:spPr>
            <a:xfrm>
              <a:off x="6057325" y="5320050"/>
              <a:ext cx="56000" cy="25600"/>
            </a:xfrm>
            <a:custGeom>
              <a:avLst/>
              <a:gdLst/>
              <a:ahLst/>
              <a:cxnLst/>
              <a:rect l="l" t="t" r="r" b="b"/>
              <a:pathLst>
                <a:path w="2240" h="1024" fill="none" extrusionOk="0">
                  <a:moveTo>
                    <a:pt x="2240" y="0"/>
                  </a:moveTo>
                  <a:lnTo>
                    <a:pt x="2240" y="0"/>
                  </a:lnTo>
                  <a:lnTo>
                    <a:pt x="1912" y="20"/>
                  </a:lnTo>
                  <a:lnTo>
                    <a:pt x="1583" y="77"/>
                  </a:lnTo>
                  <a:lnTo>
                    <a:pt x="1255" y="155"/>
                  </a:lnTo>
                  <a:lnTo>
                    <a:pt x="947" y="270"/>
                  </a:lnTo>
                  <a:lnTo>
                    <a:pt x="676" y="406"/>
                  </a:lnTo>
                  <a:lnTo>
                    <a:pt x="406" y="579"/>
                  </a:lnTo>
                  <a:lnTo>
                    <a:pt x="174" y="792"/>
                  </a:lnTo>
                  <a:lnTo>
                    <a:pt x="78" y="907"/>
                  </a:lnTo>
                  <a:lnTo>
                    <a:pt x="1" y="1023"/>
                  </a:lnTo>
                  <a:lnTo>
                    <a:pt x="1" y="1023"/>
                  </a:lnTo>
                  <a:lnTo>
                    <a:pt x="78" y="907"/>
                  </a:lnTo>
                  <a:lnTo>
                    <a:pt x="174" y="792"/>
                  </a:lnTo>
                  <a:lnTo>
                    <a:pt x="406" y="579"/>
                  </a:lnTo>
                  <a:lnTo>
                    <a:pt x="676" y="406"/>
                  </a:lnTo>
                  <a:lnTo>
                    <a:pt x="947" y="270"/>
                  </a:lnTo>
                  <a:lnTo>
                    <a:pt x="1255" y="155"/>
                  </a:lnTo>
                  <a:lnTo>
                    <a:pt x="1583" y="77"/>
                  </a:lnTo>
                  <a:lnTo>
                    <a:pt x="1912" y="20"/>
                  </a:lnTo>
                  <a:lnTo>
                    <a:pt x="224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16"/>
            <p:cNvSpPr/>
            <p:nvPr/>
          </p:nvSpPr>
          <p:spPr>
            <a:xfrm>
              <a:off x="6113775" y="532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16"/>
            <p:cNvSpPr/>
            <p:nvPr/>
          </p:nvSpPr>
          <p:spPr>
            <a:xfrm>
              <a:off x="6001350" y="5257325"/>
              <a:ext cx="5825" cy="27525"/>
            </a:xfrm>
            <a:custGeom>
              <a:avLst/>
              <a:gdLst/>
              <a:ahLst/>
              <a:cxnLst/>
              <a:rect l="l" t="t" r="r" b="b"/>
              <a:pathLst>
                <a:path w="233" h="1101" fill="none" extrusionOk="0">
                  <a:moveTo>
                    <a:pt x="233" y="0"/>
                  </a:moveTo>
                  <a:lnTo>
                    <a:pt x="233" y="0"/>
                  </a:lnTo>
                  <a:lnTo>
                    <a:pt x="213" y="232"/>
                  </a:lnTo>
                  <a:lnTo>
                    <a:pt x="194" y="425"/>
                  </a:lnTo>
                  <a:lnTo>
                    <a:pt x="155" y="618"/>
                  </a:lnTo>
                  <a:lnTo>
                    <a:pt x="117" y="772"/>
                  </a:lnTo>
                  <a:lnTo>
                    <a:pt x="20" y="1004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20" y="1004"/>
                  </a:lnTo>
                  <a:lnTo>
                    <a:pt x="117" y="772"/>
                  </a:lnTo>
                  <a:lnTo>
                    <a:pt x="155" y="618"/>
                  </a:lnTo>
                  <a:lnTo>
                    <a:pt x="194" y="425"/>
                  </a:lnTo>
                  <a:lnTo>
                    <a:pt x="213" y="232"/>
                  </a:lnTo>
                  <a:lnTo>
                    <a:pt x="23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16"/>
            <p:cNvSpPr/>
            <p:nvPr/>
          </p:nvSpPr>
          <p:spPr>
            <a:xfrm>
              <a:off x="5988325" y="5216775"/>
              <a:ext cx="1000" cy="1000"/>
            </a:xfrm>
            <a:custGeom>
              <a:avLst/>
              <a:gdLst/>
              <a:ahLst/>
              <a:cxnLst/>
              <a:rect l="l" t="t" r="r" b="b"/>
              <a:pathLst>
                <a:path w="40" h="40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16"/>
            <p:cNvSpPr/>
            <p:nvPr/>
          </p:nvSpPr>
          <p:spPr>
            <a:xfrm>
              <a:off x="5916425" y="5200375"/>
              <a:ext cx="25600" cy="3875"/>
            </a:xfrm>
            <a:custGeom>
              <a:avLst/>
              <a:gdLst/>
              <a:ahLst/>
              <a:cxnLst/>
              <a:rect l="l" t="t" r="r" b="b"/>
              <a:pathLst>
                <a:path w="1024" h="155" fill="none" extrusionOk="0">
                  <a:moveTo>
                    <a:pt x="1024" y="1"/>
                  </a:moveTo>
                  <a:lnTo>
                    <a:pt x="1024" y="1"/>
                  </a:lnTo>
                  <a:lnTo>
                    <a:pt x="812" y="20"/>
                  </a:lnTo>
                  <a:lnTo>
                    <a:pt x="619" y="39"/>
                  </a:lnTo>
                  <a:lnTo>
                    <a:pt x="310" y="78"/>
                  </a:lnTo>
                  <a:lnTo>
                    <a:pt x="97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97" y="136"/>
                  </a:lnTo>
                  <a:lnTo>
                    <a:pt x="310" y="78"/>
                  </a:lnTo>
                  <a:lnTo>
                    <a:pt x="619" y="39"/>
                  </a:lnTo>
                  <a:lnTo>
                    <a:pt x="812" y="20"/>
                  </a:lnTo>
                  <a:lnTo>
                    <a:pt x="10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16"/>
            <p:cNvSpPr/>
            <p:nvPr/>
          </p:nvSpPr>
          <p:spPr>
            <a:xfrm>
              <a:off x="5942000" y="5200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16"/>
            <p:cNvSpPr/>
            <p:nvPr/>
          </p:nvSpPr>
          <p:spPr>
            <a:xfrm>
              <a:off x="5916425" y="5197475"/>
              <a:ext cx="525" cy="6775"/>
            </a:xfrm>
            <a:custGeom>
              <a:avLst/>
              <a:gdLst/>
              <a:ahLst/>
              <a:cxnLst/>
              <a:rect l="l" t="t" r="r" b="b"/>
              <a:pathLst>
                <a:path w="21" h="27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16"/>
            <p:cNvSpPr/>
            <p:nvPr/>
          </p:nvSpPr>
          <p:spPr>
            <a:xfrm>
              <a:off x="5842600" y="5075875"/>
              <a:ext cx="1975" cy="19825"/>
            </a:xfrm>
            <a:custGeom>
              <a:avLst/>
              <a:gdLst/>
              <a:ahLst/>
              <a:cxnLst/>
              <a:rect l="l" t="t" r="r" b="b"/>
              <a:pathLst>
                <a:path w="79" h="793" fill="none" extrusionOk="0">
                  <a:moveTo>
                    <a:pt x="78" y="1"/>
                  </a:moveTo>
                  <a:lnTo>
                    <a:pt x="78" y="1"/>
                  </a:lnTo>
                  <a:lnTo>
                    <a:pt x="78" y="329"/>
                  </a:lnTo>
                  <a:lnTo>
                    <a:pt x="40" y="580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40" y="580"/>
                  </a:lnTo>
                  <a:lnTo>
                    <a:pt x="78" y="329"/>
                  </a:lnTo>
                  <a:lnTo>
                    <a:pt x="7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16"/>
            <p:cNvSpPr/>
            <p:nvPr/>
          </p:nvSpPr>
          <p:spPr>
            <a:xfrm>
              <a:off x="5805950" y="500930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16"/>
            <p:cNvSpPr/>
            <p:nvPr/>
          </p:nvSpPr>
          <p:spPr>
            <a:xfrm>
              <a:off x="5713300" y="4998675"/>
              <a:ext cx="53100" cy="19825"/>
            </a:xfrm>
            <a:custGeom>
              <a:avLst/>
              <a:gdLst/>
              <a:ahLst/>
              <a:cxnLst/>
              <a:rect l="l" t="t" r="r" b="b"/>
              <a:pathLst>
                <a:path w="2124" h="793" fill="none" extrusionOk="0">
                  <a:moveTo>
                    <a:pt x="2123" y="1"/>
                  </a:moveTo>
                  <a:lnTo>
                    <a:pt x="2123" y="1"/>
                  </a:lnTo>
                  <a:lnTo>
                    <a:pt x="1892" y="20"/>
                  </a:lnTo>
                  <a:lnTo>
                    <a:pt x="1679" y="39"/>
                  </a:lnTo>
                  <a:lnTo>
                    <a:pt x="1467" y="78"/>
                  </a:lnTo>
                  <a:lnTo>
                    <a:pt x="1274" y="117"/>
                  </a:lnTo>
                  <a:lnTo>
                    <a:pt x="907" y="252"/>
                  </a:lnTo>
                  <a:lnTo>
                    <a:pt x="599" y="387"/>
                  </a:lnTo>
                  <a:lnTo>
                    <a:pt x="348" y="541"/>
                  </a:lnTo>
                  <a:lnTo>
                    <a:pt x="155" y="657"/>
                  </a:lnTo>
                  <a:lnTo>
                    <a:pt x="0" y="792"/>
                  </a:lnTo>
                  <a:lnTo>
                    <a:pt x="0" y="792"/>
                  </a:lnTo>
                  <a:lnTo>
                    <a:pt x="155" y="657"/>
                  </a:lnTo>
                  <a:lnTo>
                    <a:pt x="348" y="541"/>
                  </a:lnTo>
                  <a:lnTo>
                    <a:pt x="599" y="387"/>
                  </a:lnTo>
                  <a:lnTo>
                    <a:pt x="907" y="252"/>
                  </a:lnTo>
                  <a:lnTo>
                    <a:pt x="1274" y="117"/>
                  </a:lnTo>
                  <a:lnTo>
                    <a:pt x="1467" y="78"/>
                  </a:lnTo>
                  <a:lnTo>
                    <a:pt x="1679" y="39"/>
                  </a:lnTo>
                  <a:lnTo>
                    <a:pt x="1892" y="20"/>
                  </a:lnTo>
                  <a:lnTo>
                    <a:pt x="212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16"/>
            <p:cNvSpPr/>
            <p:nvPr/>
          </p:nvSpPr>
          <p:spPr>
            <a:xfrm>
              <a:off x="5766375" y="499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16"/>
            <p:cNvSpPr/>
            <p:nvPr/>
          </p:nvSpPr>
          <p:spPr>
            <a:xfrm>
              <a:off x="5481200" y="49943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16"/>
            <p:cNvSpPr/>
            <p:nvPr/>
          </p:nvSpPr>
          <p:spPr>
            <a:xfrm>
              <a:off x="5481675" y="4993375"/>
              <a:ext cx="8725" cy="1000"/>
            </a:xfrm>
            <a:custGeom>
              <a:avLst/>
              <a:gdLst/>
              <a:ahLst/>
              <a:cxnLst/>
              <a:rect l="l" t="t" r="r" b="b"/>
              <a:pathLst>
                <a:path w="349" h="40" fill="none" extrusionOk="0">
                  <a:moveTo>
                    <a:pt x="348" y="0"/>
                  </a:moveTo>
                  <a:lnTo>
                    <a:pt x="348" y="0"/>
                  </a:lnTo>
                  <a:lnTo>
                    <a:pt x="175" y="2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75" y="20"/>
                  </a:lnTo>
                  <a:lnTo>
                    <a:pt x="34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16"/>
            <p:cNvSpPr/>
            <p:nvPr/>
          </p:nvSpPr>
          <p:spPr>
            <a:xfrm>
              <a:off x="5490375" y="499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16"/>
            <p:cNvSpPr/>
            <p:nvPr/>
          </p:nvSpPr>
          <p:spPr>
            <a:xfrm>
              <a:off x="5616300" y="498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16"/>
            <p:cNvSpPr/>
            <p:nvPr/>
          </p:nvSpPr>
          <p:spPr>
            <a:xfrm>
              <a:off x="5617275" y="4980825"/>
              <a:ext cx="30425" cy="5325"/>
            </a:xfrm>
            <a:custGeom>
              <a:avLst/>
              <a:gdLst/>
              <a:ahLst/>
              <a:cxnLst/>
              <a:rect l="l" t="t" r="r" b="b"/>
              <a:pathLst>
                <a:path w="1217" h="213" fill="none" extrusionOk="0">
                  <a:moveTo>
                    <a:pt x="1216" y="1"/>
                  </a:moveTo>
                  <a:lnTo>
                    <a:pt x="1216" y="1"/>
                  </a:lnTo>
                  <a:lnTo>
                    <a:pt x="927" y="20"/>
                  </a:lnTo>
                  <a:lnTo>
                    <a:pt x="637" y="39"/>
                  </a:lnTo>
                  <a:lnTo>
                    <a:pt x="329" y="116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29" y="116"/>
                  </a:lnTo>
                  <a:lnTo>
                    <a:pt x="637" y="39"/>
                  </a:lnTo>
                  <a:lnTo>
                    <a:pt x="927" y="20"/>
                  </a:lnTo>
                  <a:lnTo>
                    <a:pt x="121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16"/>
            <p:cNvSpPr/>
            <p:nvPr/>
          </p:nvSpPr>
          <p:spPr>
            <a:xfrm>
              <a:off x="5647675" y="49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16"/>
            <p:cNvSpPr/>
            <p:nvPr/>
          </p:nvSpPr>
          <p:spPr>
            <a:xfrm>
              <a:off x="6118625" y="5243800"/>
              <a:ext cx="108575" cy="76750"/>
            </a:xfrm>
            <a:custGeom>
              <a:avLst/>
              <a:gdLst/>
              <a:ahLst/>
              <a:cxnLst/>
              <a:rect l="l" t="t" r="r" b="b"/>
              <a:pathLst>
                <a:path w="4343" h="3070" extrusionOk="0">
                  <a:moveTo>
                    <a:pt x="0" y="3050"/>
                  </a:move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50"/>
                  </a:lnTo>
                  <a:close/>
                  <a:moveTo>
                    <a:pt x="0" y="3031"/>
                  </a:move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31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19" y="3012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close/>
                  <a:moveTo>
                    <a:pt x="1660" y="2027"/>
                  </a:move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97" y="2857"/>
                  </a:lnTo>
                  <a:lnTo>
                    <a:pt x="193" y="2722"/>
                  </a:lnTo>
                  <a:lnTo>
                    <a:pt x="290" y="2606"/>
                  </a:lnTo>
                  <a:lnTo>
                    <a:pt x="386" y="2510"/>
                  </a:lnTo>
                  <a:lnTo>
                    <a:pt x="483" y="2413"/>
                  </a:lnTo>
                  <a:lnTo>
                    <a:pt x="598" y="2336"/>
                  </a:lnTo>
                  <a:lnTo>
                    <a:pt x="830" y="2201"/>
                  </a:lnTo>
                  <a:lnTo>
                    <a:pt x="1062" y="2124"/>
                  </a:lnTo>
                  <a:lnTo>
                    <a:pt x="1274" y="2066"/>
                  </a:lnTo>
                  <a:lnTo>
                    <a:pt x="1486" y="2047"/>
                  </a:lnTo>
                  <a:lnTo>
                    <a:pt x="1660" y="2027"/>
                  </a:lnTo>
                  <a:close/>
                  <a:moveTo>
                    <a:pt x="1698" y="2027"/>
                  </a:move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close/>
                  <a:moveTo>
                    <a:pt x="2007" y="2027"/>
                  </a:move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close/>
                  <a:moveTo>
                    <a:pt x="4343" y="1"/>
                  </a:move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65" y="1776"/>
                  </a:lnTo>
                  <a:lnTo>
                    <a:pt x="2123" y="1564"/>
                  </a:lnTo>
                  <a:lnTo>
                    <a:pt x="2220" y="1371"/>
                  </a:lnTo>
                  <a:lnTo>
                    <a:pt x="2316" y="1178"/>
                  </a:lnTo>
                  <a:lnTo>
                    <a:pt x="2432" y="1004"/>
                  </a:lnTo>
                  <a:lnTo>
                    <a:pt x="2548" y="850"/>
                  </a:lnTo>
                  <a:lnTo>
                    <a:pt x="2702" y="696"/>
                  </a:lnTo>
                  <a:lnTo>
                    <a:pt x="2837" y="560"/>
                  </a:lnTo>
                  <a:lnTo>
                    <a:pt x="3011" y="425"/>
                  </a:lnTo>
                  <a:lnTo>
                    <a:pt x="3165" y="309"/>
                  </a:lnTo>
                  <a:lnTo>
                    <a:pt x="3339" y="213"/>
                  </a:lnTo>
                  <a:lnTo>
                    <a:pt x="3513" y="136"/>
                  </a:lnTo>
                  <a:lnTo>
                    <a:pt x="3706" y="78"/>
                  </a:lnTo>
                  <a:lnTo>
                    <a:pt x="3879" y="39"/>
                  </a:lnTo>
                  <a:lnTo>
                    <a:pt x="4072" y="1"/>
                  </a:lnTo>
                  <a:lnTo>
                    <a:pt x="4265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16"/>
            <p:cNvSpPr/>
            <p:nvPr/>
          </p:nvSpPr>
          <p:spPr>
            <a:xfrm>
              <a:off x="6118625" y="5320050"/>
              <a:ext cx="0" cy="500"/>
            </a:xfrm>
            <a:custGeom>
              <a:avLst/>
              <a:gdLst/>
              <a:ahLst/>
              <a:cxnLst/>
              <a:rect l="l" t="t" r="r" b="b"/>
              <a:pathLst>
                <a:path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16"/>
            <p:cNvSpPr/>
            <p:nvPr/>
          </p:nvSpPr>
          <p:spPr>
            <a:xfrm>
              <a:off x="6118625" y="5319550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16"/>
            <p:cNvSpPr/>
            <p:nvPr/>
          </p:nvSpPr>
          <p:spPr>
            <a:xfrm>
              <a:off x="6119100" y="53190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16"/>
            <p:cNvSpPr/>
            <p:nvPr/>
          </p:nvSpPr>
          <p:spPr>
            <a:xfrm>
              <a:off x="6119100" y="53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16"/>
            <p:cNvSpPr/>
            <p:nvPr/>
          </p:nvSpPr>
          <p:spPr>
            <a:xfrm>
              <a:off x="6119100" y="5294475"/>
              <a:ext cx="41025" cy="24625"/>
            </a:xfrm>
            <a:custGeom>
              <a:avLst/>
              <a:gdLst/>
              <a:ahLst/>
              <a:cxnLst/>
              <a:rect l="l" t="t" r="r" b="b"/>
              <a:pathLst>
                <a:path w="1641" h="985" fill="none" extrusionOk="0">
                  <a:moveTo>
                    <a:pt x="1641" y="0"/>
                  </a:moveTo>
                  <a:lnTo>
                    <a:pt x="1641" y="0"/>
                  </a:lnTo>
                  <a:lnTo>
                    <a:pt x="1467" y="20"/>
                  </a:lnTo>
                  <a:lnTo>
                    <a:pt x="1255" y="39"/>
                  </a:lnTo>
                  <a:lnTo>
                    <a:pt x="1043" y="97"/>
                  </a:lnTo>
                  <a:lnTo>
                    <a:pt x="811" y="174"/>
                  </a:lnTo>
                  <a:lnTo>
                    <a:pt x="579" y="309"/>
                  </a:lnTo>
                  <a:lnTo>
                    <a:pt x="464" y="386"/>
                  </a:lnTo>
                  <a:lnTo>
                    <a:pt x="367" y="483"/>
                  </a:lnTo>
                  <a:lnTo>
                    <a:pt x="271" y="579"/>
                  </a:lnTo>
                  <a:lnTo>
                    <a:pt x="174" y="695"/>
                  </a:lnTo>
                  <a:lnTo>
                    <a:pt x="78" y="830"/>
                  </a:lnTo>
                  <a:lnTo>
                    <a:pt x="0" y="985"/>
                  </a:lnTo>
                  <a:lnTo>
                    <a:pt x="0" y="985"/>
                  </a:lnTo>
                  <a:lnTo>
                    <a:pt x="78" y="830"/>
                  </a:lnTo>
                  <a:lnTo>
                    <a:pt x="174" y="695"/>
                  </a:lnTo>
                  <a:lnTo>
                    <a:pt x="271" y="579"/>
                  </a:lnTo>
                  <a:lnTo>
                    <a:pt x="367" y="483"/>
                  </a:lnTo>
                  <a:lnTo>
                    <a:pt x="464" y="386"/>
                  </a:lnTo>
                  <a:lnTo>
                    <a:pt x="579" y="309"/>
                  </a:lnTo>
                  <a:lnTo>
                    <a:pt x="811" y="174"/>
                  </a:lnTo>
                  <a:lnTo>
                    <a:pt x="1043" y="97"/>
                  </a:lnTo>
                  <a:lnTo>
                    <a:pt x="1255" y="39"/>
                  </a:lnTo>
                  <a:lnTo>
                    <a:pt x="1467" y="20"/>
                  </a:lnTo>
                  <a:lnTo>
                    <a:pt x="164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16"/>
            <p:cNvSpPr/>
            <p:nvPr/>
          </p:nvSpPr>
          <p:spPr>
            <a:xfrm>
              <a:off x="6161075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16"/>
            <p:cNvSpPr/>
            <p:nvPr/>
          </p:nvSpPr>
          <p:spPr>
            <a:xfrm>
              <a:off x="6168800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16"/>
            <p:cNvSpPr/>
            <p:nvPr/>
          </p:nvSpPr>
          <p:spPr>
            <a:xfrm>
              <a:off x="6227175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16"/>
            <p:cNvSpPr/>
            <p:nvPr/>
          </p:nvSpPr>
          <p:spPr>
            <a:xfrm>
              <a:off x="6168800" y="5243800"/>
              <a:ext cx="56475" cy="49725"/>
            </a:xfrm>
            <a:custGeom>
              <a:avLst/>
              <a:gdLst/>
              <a:ahLst/>
              <a:cxnLst/>
              <a:rect l="l" t="t" r="r" b="b"/>
              <a:pathLst>
                <a:path w="2259" h="1989" fill="none" extrusionOk="0">
                  <a:moveTo>
                    <a:pt x="2258" y="1"/>
                  </a:moveTo>
                  <a:lnTo>
                    <a:pt x="2258" y="1"/>
                  </a:lnTo>
                  <a:lnTo>
                    <a:pt x="2065" y="1"/>
                  </a:lnTo>
                  <a:lnTo>
                    <a:pt x="1872" y="39"/>
                  </a:lnTo>
                  <a:lnTo>
                    <a:pt x="1699" y="78"/>
                  </a:lnTo>
                  <a:lnTo>
                    <a:pt x="1506" y="136"/>
                  </a:lnTo>
                  <a:lnTo>
                    <a:pt x="1332" y="213"/>
                  </a:lnTo>
                  <a:lnTo>
                    <a:pt x="1158" y="309"/>
                  </a:lnTo>
                  <a:lnTo>
                    <a:pt x="1004" y="425"/>
                  </a:lnTo>
                  <a:lnTo>
                    <a:pt x="830" y="560"/>
                  </a:lnTo>
                  <a:lnTo>
                    <a:pt x="695" y="696"/>
                  </a:lnTo>
                  <a:lnTo>
                    <a:pt x="541" y="850"/>
                  </a:lnTo>
                  <a:lnTo>
                    <a:pt x="425" y="1004"/>
                  </a:lnTo>
                  <a:lnTo>
                    <a:pt x="309" y="1178"/>
                  </a:lnTo>
                  <a:lnTo>
                    <a:pt x="213" y="1371"/>
                  </a:lnTo>
                  <a:lnTo>
                    <a:pt x="116" y="1564"/>
                  </a:lnTo>
                  <a:lnTo>
                    <a:pt x="58" y="1776"/>
                  </a:lnTo>
                  <a:lnTo>
                    <a:pt x="0" y="1989"/>
                  </a:lnTo>
                  <a:lnTo>
                    <a:pt x="0" y="1989"/>
                  </a:lnTo>
                  <a:lnTo>
                    <a:pt x="58" y="1776"/>
                  </a:lnTo>
                  <a:lnTo>
                    <a:pt x="116" y="1564"/>
                  </a:lnTo>
                  <a:lnTo>
                    <a:pt x="213" y="1371"/>
                  </a:lnTo>
                  <a:lnTo>
                    <a:pt x="309" y="1178"/>
                  </a:lnTo>
                  <a:lnTo>
                    <a:pt x="425" y="1004"/>
                  </a:lnTo>
                  <a:lnTo>
                    <a:pt x="541" y="850"/>
                  </a:lnTo>
                  <a:lnTo>
                    <a:pt x="695" y="696"/>
                  </a:lnTo>
                  <a:lnTo>
                    <a:pt x="830" y="560"/>
                  </a:lnTo>
                  <a:lnTo>
                    <a:pt x="1004" y="425"/>
                  </a:lnTo>
                  <a:lnTo>
                    <a:pt x="1158" y="309"/>
                  </a:lnTo>
                  <a:lnTo>
                    <a:pt x="1332" y="213"/>
                  </a:lnTo>
                  <a:lnTo>
                    <a:pt x="1506" y="136"/>
                  </a:lnTo>
                  <a:lnTo>
                    <a:pt x="1699" y="78"/>
                  </a:lnTo>
                  <a:lnTo>
                    <a:pt x="1872" y="39"/>
                  </a:lnTo>
                  <a:lnTo>
                    <a:pt x="2065" y="1"/>
                  </a:lnTo>
                  <a:lnTo>
                    <a:pt x="225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16"/>
            <p:cNvSpPr/>
            <p:nvPr/>
          </p:nvSpPr>
          <p:spPr>
            <a:xfrm>
              <a:off x="6225250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16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extrusionOk="0">
                  <a:moveTo>
                    <a:pt x="19514" y="1"/>
                  </a:move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16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fill="none" extrusionOk="0">
                  <a:moveTo>
                    <a:pt x="19842" y="1"/>
                  </a:moveTo>
                  <a:lnTo>
                    <a:pt x="19842" y="1"/>
                  </a:lnTo>
                  <a:lnTo>
                    <a:pt x="19514" y="1"/>
                  </a:ln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56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185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44" y="8590"/>
                  </a:lnTo>
                  <a:lnTo>
                    <a:pt x="2034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lnTo>
                    <a:pt x="1984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16"/>
            <p:cNvSpPr/>
            <p:nvPr/>
          </p:nvSpPr>
          <p:spPr>
            <a:xfrm>
              <a:off x="4902175" y="4454400"/>
              <a:ext cx="465650" cy="177100"/>
            </a:xfrm>
            <a:custGeom>
              <a:avLst/>
              <a:gdLst/>
              <a:ahLst/>
              <a:cxnLst/>
              <a:rect l="l" t="t" r="r" b="b"/>
              <a:pathLst>
                <a:path w="18626" h="7084" extrusionOk="0">
                  <a:moveTo>
                    <a:pt x="1776" y="5520"/>
                  </a:moveTo>
                  <a:lnTo>
                    <a:pt x="1776" y="5520"/>
                  </a:lnTo>
                  <a:lnTo>
                    <a:pt x="1487" y="5540"/>
                  </a:lnTo>
                  <a:lnTo>
                    <a:pt x="1197" y="5598"/>
                  </a:lnTo>
                  <a:lnTo>
                    <a:pt x="1043" y="5636"/>
                  </a:lnTo>
                  <a:lnTo>
                    <a:pt x="908" y="5675"/>
                  </a:lnTo>
                  <a:lnTo>
                    <a:pt x="753" y="5752"/>
                  </a:lnTo>
                  <a:lnTo>
                    <a:pt x="618" y="5829"/>
                  </a:lnTo>
                  <a:lnTo>
                    <a:pt x="483" y="5906"/>
                  </a:lnTo>
                  <a:lnTo>
                    <a:pt x="367" y="6022"/>
                  </a:lnTo>
                  <a:lnTo>
                    <a:pt x="271" y="6138"/>
                  </a:lnTo>
                  <a:lnTo>
                    <a:pt x="174" y="6292"/>
                  </a:lnTo>
                  <a:lnTo>
                    <a:pt x="116" y="6447"/>
                  </a:lnTo>
                  <a:lnTo>
                    <a:pt x="58" y="6640"/>
                  </a:lnTo>
                  <a:lnTo>
                    <a:pt x="20" y="6852"/>
                  </a:lnTo>
                  <a:lnTo>
                    <a:pt x="1" y="7084"/>
                  </a:lnTo>
                  <a:lnTo>
                    <a:pt x="1" y="7084"/>
                  </a:lnTo>
                  <a:lnTo>
                    <a:pt x="20" y="6852"/>
                  </a:lnTo>
                  <a:lnTo>
                    <a:pt x="58" y="6640"/>
                  </a:lnTo>
                  <a:lnTo>
                    <a:pt x="116" y="6447"/>
                  </a:lnTo>
                  <a:lnTo>
                    <a:pt x="174" y="6292"/>
                  </a:lnTo>
                  <a:lnTo>
                    <a:pt x="271" y="6138"/>
                  </a:lnTo>
                  <a:lnTo>
                    <a:pt x="367" y="6022"/>
                  </a:lnTo>
                  <a:lnTo>
                    <a:pt x="483" y="5906"/>
                  </a:lnTo>
                  <a:lnTo>
                    <a:pt x="618" y="5829"/>
                  </a:lnTo>
                  <a:lnTo>
                    <a:pt x="753" y="5752"/>
                  </a:lnTo>
                  <a:lnTo>
                    <a:pt x="908" y="5675"/>
                  </a:lnTo>
                  <a:lnTo>
                    <a:pt x="1043" y="5636"/>
                  </a:lnTo>
                  <a:lnTo>
                    <a:pt x="1197" y="5598"/>
                  </a:lnTo>
                  <a:lnTo>
                    <a:pt x="1487" y="5540"/>
                  </a:lnTo>
                  <a:lnTo>
                    <a:pt x="1776" y="5520"/>
                  </a:lnTo>
                  <a:close/>
                  <a:moveTo>
                    <a:pt x="1834" y="5520"/>
                  </a:move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close/>
                  <a:moveTo>
                    <a:pt x="8358" y="4903"/>
                  </a:moveTo>
                  <a:lnTo>
                    <a:pt x="8358" y="4903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03"/>
                  </a:lnTo>
                  <a:close/>
                  <a:moveTo>
                    <a:pt x="8377" y="4864"/>
                  </a:moveTo>
                  <a:lnTo>
                    <a:pt x="8377" y="4864"/>
                  </a:lnTo>
                  <a:lnTo>
                    <a:pt x="8377" y="4884"/>
                  </a:lnTo>
                  <a:lnTo>
                    <a:pt x="8377" y="4884"/>
                  </a:lnTo>
                  <a:lnTo>
                    <a:pt x="8377" y="4864"/>
                  </a:lnTo>
                  <a:close/>
                  <a:moveTo>
                    <a:pt x="15306" y="4324"/>
                  </a:move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close/>
                  <a:moveTo>
                    <a:pt x="5656" y="3938"/>
                  </a:moveTo>
                  <a:lnTo>
                    <a:pt x="5656" y="3938"/>
                  </a:lnTo>
                  <a:lnTo>
                    <a:pt x="5289" y="3957"/>
                  </a:lnTo>
                  <a:lnTo>
                    <a:pt x="4903" y="4015"/>
                  </a:lnTo>
                  <a:lnTo>
                    <a:pt x="4710" y="4073"/>
                  </a:lnTo>
                  <a:lnTo>
                    <a:pt x="4517" y="4131"/>
                  </a:lnTo>
                  <a:lnTo>
                    <a:pt x="4324" y="4208"/>
                  </a:lnTo>
                  <a:lnTo>
                    <a:pt x="4112" y="4285"/>
                  </a:lnTo>
                  <a:lnTo>
                    <a:pt x="3919" y="4382"/>
                  </a:lnTo>
                  <a:lnTo>
                    <a:pt x="3706" y="4517"/>
                  </a:lnTo>
                  <a:lnTo>
                    <a:pt x="3513" y="4652"/>
                  </a:lnTo>
                  <a:lnTo>
                    <a:pt x="3301" y="4787"/>
                  </a:lnTo>
                  <a:lnTo>
                    <a:pt x="3089" y="4961"/>
                  </a:lnTo>
                  <a:lnTo>
                    <a:pt x="2896" y="5154"/>
                  </a:lnTo>
                  <a:lnTo>
                    <a:pt x="2683" y="5366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683" y="5366"/>
                  </a:lnTo>
                  <a:lnTo>
                    <a:pt x="2896" y="5154"/>
                  </a:lnTo>
                  <a:lnTo>
                    <a:pt x="3089" y="4961"/>
                  </a:lnTo>
                  <a:lnTo>
                    <a:pt x="3301" y="4787"/>
                  </a:lnTo>
                  <a:lnTo>
                    <a:pt x="3513" y="4652"/>
                  </a:lnTo>
                  <a:lnTo>
                    <a:pt x="3706" y="4517"/>
                  </a:lnTo>
                  <a:lnTo>
                    <a:pt x="3919" y="4382"/>
                  </a:lnTo>
                  <a:lnTo>
                    <a:pt x="4112" y="4285"/>
                  </a:lnTo>
                  <a:lnTo>
                    <a:pt x="4324" y="4208"/>
                  </a:lnTo>
                  <a:lnTo>
                    <a:pt x="4517" y="4131"/>
                  </a:lnTo>
                  <a:lnTo>
                    <a:pt x="4710" y="4073"/>
                  </a:lnTo>
                  <a:lnTo>
                    <a:pt x="4903" y="4015"/>
                  </a:lnTo>
                  <a:lnTo>
                    <a:pt x="5289" y="3957"/>
                  </a:lnTo>
                  <a:lnTo>
                    <a:pt x="5656" y="3938"/>
                  </a:lnTo>
                  <a:close/>
                  <a:moveTo>
                    <a:pt x="5675" y="3938"/>
                  </a:move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620" y="2953"/>
                  </a:lnTo>
                  <a:lnTo>
                    <a:pt x="11407" y="2953"/>
                  </a:lnTo>
                  <a:lnTo>
                    <a:pt x="11195" y="2992"/>
                  </a:lnTo>
                  <a:lnTo>
                    <a:pt x="10983" y="3031"/>
                  </a:lnTo>
                  <a:lnTo>
                    <a:pt x="10770" y="3089"/>
                  </a:lnTo>
                  <a:lnTo>
                    <a:pt x="10558" y="3166"/>
                  </a:lnTo>
                  <a:lnTo>
                    <a:pt x="10326" y="3243"/>
                  </a:lnTo>
                  <a:lnTo>
                    <a:pt x="10114" y="3359"/>
                  </a:lnTo>
                  <a:lnTo>
                    <a:pt x="9902" y="3475"/>
                  </a:lnTo>
                  <a:lnTo>
                    <a:pt x="9690" y="3610"/>
                  </a:lnTo>
                  <a:lnTo>
                    <a:pt x="9458" y="3764"/>
                  </a:lnTo>
                  <a:lnTo>
                    <a:pt x="9246" y="3938"/>
                  </a:lnTo>
                  <a:lnTo>
                    <a:pt x="9033" y="4131"/>
                  </a:lnTo>
                  <a:lnTo>
                    <a:pt x="8821" y="4343"/>
                  </a:lnTo>
                  <a:lnTo>
                    <a:pt x="8609" y="4594"/>
                  </a:lnTo>
                  <a:lnTo>
                    <a:pt x="8396" y="4845"/>
                  </a:lnTo>
                  <a:lnTo>
                    <a:pt x="8396" y="4845"/>
                  </a:lnTo>
                  <a:lnTo>
                    <a:pt x="8609" y="4594"/>
                  </a:lnTo>
                  <a:lnTo>
                    <a:pt x="8821" y="4343"/>
                  </a:lnTo>
                  <a:lnTo>
                    <a:pt x="9033" y="4131"/>
                  </a:lnTo>
                  <a:lnTo>
                    <a:pt x="9246" y="3938"/>
                  </a:lnTo>
                  <a:lnTo>
                    <a:pt x="9458" y="3764"/>
                  </a:lnTo>
                  <a:lnTo>
                    <a:pt x="9690" y="3610"/>
                  </a:lnTo>
                  <a:lnTo>
                    <a:pt x="9902" y="3475"/>
                  </a:lnTo>
                  <a:lnTo>
                    <a:pt x="10114" y="3359"/>
                  </a:lnTo>
                  <a:lnTo>
                    <a:pt x="10326" y="3243"/>
                  </a:lnTo>
                  <a:lnTo>
                    <a:pt x="10558" y="3166"/>
                  </a:lnTo>
                  <a:lnTo>
                    <a:pt x="10770" y="3089"/>
                  </a:lnTo>
                  <a:lnTo>
                    <a:pt x="10983" y="3031"/>
                  </a:lnTo>
                  <a:lnTo>
                    <a:pt x="11195" y="2992"/>
                  </a:lnTo>
                  <a:lnTo>
                    <a:pt x="11407" y="2953"/>
                  </a:lnTo>
                  <a:lnTo>
                    <a:pt x="11620" y="2953"/>
                  </a:lnTo>
                  <a:lnTo>
                    <a:pt x="11832" y="2934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close/>
                  <a:moveTo>
                    <a:pt x="18626" y="0"/>
                  </a:moveTo>
                  <a:lnTo>
                    <a:pt x="18626" y="0"/>
                  </a:lnTo>
                  <a:lnTo>
                    <a:pt x="18626" y="0"/>
                  </a:lnTo>
                  <a:lnTo>
                    <a:pt x="18259" y="97"/>
                  </a:lnTo>
                  <a:lnTo>
                    <a:pt x="17912" y="232"/>
                  </a:lnTo>
                  <a:lnTo>
                    <a:pt x="17584" y="386"/>
                  </a:lnTo>
                  <a:lnTo>
                    <a:pt x="17275" y="579"/>
                  </a:lnTo>
                  <a:lnTo>
                    <a:pt x="16985" y="772"/>
                  </a:lnTo>
                  <a:lnTo>
                    <a:pt x="16696" y="985"/>
                  </a:lnTo>
                  <a:lnTo>
                    <a:pt x="16445" y="1236"/>
                  </a:lnTo>
                  <a:lnTo>
                    <a:pt x="16213" y="1487"/>
                  </a:lnTo>
                  <a:lnTo>
                    <a:pt x="16001" y="1757"/>
                  </a:lnTo>
                  <a:lnTo>
                    <a:pt x="15808" y="2046"/>
                  </a:lnTo>
                  <a:lnTo>
                    <a:pt x="15654" y="2336"/>
                  </a:lnTo>
                  <a:lnTo>
                    <a:pt x="15518" y="2645"/>
                  </a:lnTo>
                  <a:lnTo>
                    <a:pt x="15422" y="2953"/>
                  </a:lnTo>
                  <a:lnTo>
                    <a:pt x="15345" y="3262"/>
                  </a:lnTo>
                  <a:lnTo>
                    <a:pt x="15287" y="3590"/>
                  </a:lnTo>
                  <a:lnTo>
                    <a:pt x="15268" y="3918"/>
                  </a:lnTo>
                  <a:lnTo>
                    <a:pt x="15268" y="3918"/>
                  </a:lnTo>
                  <a:lnTo>
                    <a:pt x="15287" y="3590"/>
                  </a:lnTo>
                  <a:lnTo>
                    <a:pt x="15345" y="3262"/>
                  </a:lnTo>
                  <a:lnTo>
                    <a:pt x="15422" y="2953"/>
                  </a:lnTo>
                  <a:lnTo>
                    <a:pt x="15518" y="2645"/>
                  </a:lnTo>
                  <a:lnTo>
                    <a:pt x="15654" y="2336"/>
                  </a:lnTo>
                  <a:lnTo>
                    <a:pt x="15808" y="2046"/>
                  </a:lnTo>
                  <a:lnTo>
                    <a:pt x="16001" y="1757"/>
                  </a:lnTo>
                  <a:lnTo>
                    <a:pt x="16213" y="1487"/>
                  </a:lnTo>
                  <a:lnTo>
                    <a:pt x="16445" y="1236"/>
                  </a:lnTo>
                  <a:lnTo>
                    <a:pt x="16696" y="985"/>
                  </a:lnTo>
                  <a:lnTo>
                    <a:pt x="16985" y="772"/>
                  </a:lnTo>
                  <a:lnTo>
                    <a:pt x="17275" y="579"/>
                  </a:lnTo>
                  <a:lnTo>
                    <a:pt x="17584" y="386"/>
                  </a:lnTo>
                  <a:lnTo>
                    <a:pt x="17912" y="232"/>
                  </a:lnTo>
                  <a:lnTo>
                    <a:pt x="18259" y="97"/>
                  </a:lnTo>
                  <a:lnTo>
                    <a:pt x="18626" y="0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16"/>
            <p:cNvSpPr/>
            <p:nvPr/>
          </p:nvSpPr>
          <p:spPr>
            <a:xfrm>
              <a:off x="4902175" y="4592400"/>
              <a:ext cx="44425" cy="39100"/>
            </a:xfrm>
            <a:custGeom>
              <a:avLst/>
              <a:gdLst/>
              <a:ahLst/>
              <a:cxnLst/>
              <a:rect l="l" t="t" r="r" b="b"/>
              <a:pathLst>
                <a:path w="1777" h="1564" fill="none" extrusionOk="0">
                  <a:moveTo>
                    <a:pt x="1776" y="0"/>
                  </a:moveTo>
                  <a:lnTo>
                    <a:pt x="1776" y="0"/>
                  </a:lnTo>
                  <a:lnTo>
                    <a:pt x="1487" y="20"/>
                  </a:lnTo>
                  <a:lnTo>
                    <a:pt x="1197" y="78"/>
                  </a:lnTo>
                  <a:lnTo>
                    <a:pt x="1043" y="116"/>
                  </a:lnTo>
                  <a:lnTo>
                    <a:pt x="908" y="155"/>
                  </a:lnTo>
                  <a:lnTo>
                    <a:pt x="753" y="232"/>
                  </a:lnTo>
                  <a:lnTo>
                    <a:pt x="618" y="309"/>
                  </a:lnTo>
                  <a:lnTo>
                    <a:pt x="483" y="386"/>
                  </a:lnTo>
                  <a:lnTo>
                    <a:pt x="367" y="502"/>
                  </a:lnTo>
                  <a:lnTo>
                    <a:pt x="271" y="618"/>
                  </a:lnTo>
                  <a:lnTo>
                    <a:pt x="174" y="772"/>
                  </a:lnTo>
                  <a:lnTo>
                    <a:pt x="116" y="927"/>
                  </a:lnTo>
                  <a:lnTo>
                    <a:pt x="58" y="1120"/>
                  </a:lnTo>
                  <a:lnTo>
                    <a:pt x="20" y="1332"/>
                  </a:lnTo>
                  <a:lnTo>
                    <a:pt x="1" y="1564"/>
                  </a:lnTo>
                  <a:lnTo>
                    <a:pt x="1" y="1564"/>
                  </a:lnTo>
                  <a:lnTo>
                    <a:pt x="20" y="1332"/>
                  </a:lnTo>
                  <a:lnTo>
                    <a:pt x="58" y="1120"/>
                  </a:lnTo>
                  <a:lnTo>
                    <a:pt x="116" y="927"/>
                  </a:lnTo>
                  <a:lnTo>
                    <a:pt x="174" y="772"/>
                  </a:lnTo>
                  <a:lnTo>
                    <a:pt x="271" y="618"/>
                  </a:lnTo>
                  <a:lnTo>
                    <a:pt x="367" y="502"/>
                  </a:lnTo>
                  <a:lnTo>
                    <a:pt x="483" y="386"/>
                  </a:lnTo>
                  <a:lnTo>
                    <a:pt x="618" y="309"/>
                  </a:lnTo>
                  <a:lnTo>
                    <a:pt x="753" y="232"/>
                  </a:lnTo>
                  <a:lnTo>
                    <a:pt x="908" y="155"/>
                  </a:lnTo>
                  <a:lnTo>
                    <a:pt x="1043" y="116"/>
                  </a:lnTo>
                  <a:lnTo>
                    <a:pt x="1197" y="78"/>
                  </a:lnTo>
                  <a:lnTo>
                    <a:pt x="1487" y="20"/>
                  </a:lnTo>
                  <a:lnTo>
                    <a:pt x="177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16"/>
            <p:cNvSpPr/>
            <p:nvPr/>
          </p:nvSpPr>
          <p:spPr>
            <a:xfrm>
              <a:off x="4948025" y="459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16"/>
            <p:cNvSpPr/>
            <p:nvPr/>
          </p:nvSpPr>
          <p:spPr>
            <a:xfrm>
              <a:off x="5111100" y="45769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16"/>
            <p:cNvSpPr/>
            <p:nvPr/>
          </p:nvSpPr>
          <p:spPr>
            <a:xfrm>
              <a:off x="5111600" y="45760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16"/>
            <p:cNvSpPr/>
            <p:nvPr/>
          </p:nvSpPr>
          <p:spPr>
            <a:xfrm>
              <a:off x="5284825" y="456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16"/>
            <p:cNvSpPr/>
            <p:nvPr/>
          </p:nvSpPr>
          <p:spPr>
            <a:xfrm>
              <a:off x="4964425" y="4552825"/>
              <a:ext cx="79150" cy="41050"/>
            </a:xfrm>
            <a:custGeom>
              <a:avLst/>
              <a:gdLst/>
              <a:ahLst/>
              <a:cxnLst/>
              <a:rect l="l" t="t" r="r" b="b"/>
              <a:pathLst>
                <a:path w="3166" h="1642" fill="none" extrusionOk="0">
                  <a:moveTo>
                    <a:pt x="3166" y="1"/>
                  </a:moveTo>
                  <a:lnTo>
                    <a:pt x="3166" y="1"/>
                  </a:lnTo>
                  <a:lnTo>
                    <a:pt x="2799" y="20"/>
                  </a:lnTo>
                  <a:lnTo>
                    <a:pt x="2413" y="78"/>
                  </a:lnTo>
                  <a:lnTo>
                    <a:pt x="2220" y="136"/>
                  </a:lnTo>
                  <a:lnTo>
                    <a:pt x="2027" y="194"/>
                  </a:lnTo>
                  <a:lnTo>
                    <a:pt x="1834" y="271"/>
                  </a:lnTo>
                  <a:lnTo>
                    <a:pt x="1622" y="348"/>
                  </a:lnTo>
                  <a:lnTo>
                    <a:pt x="1429" y="445"/>
                  </a:lnTo>
                  <a:lnTo>
                    <a:pt x="1216" y="580"/>
                  </a:lnTo>
                  <a:lnTo>
                    <a:pt x="1023" y="715"/>
                  </a:lnTo>
                  <a:lnTo>
                    <a:pt x="811" y="850"/>
                  </a:lnTo>
                  <a:lnTo>
                    <a:pt x="599" y="1024"/>
                  </a:lnTo>
                  <a:lnTo>
                    <a:pt x="406" y="1217"/>
                  </a:lnTo>
                  <a:lnTo>
                    <a:pt x="193" y="1429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193" y="1429"/>
                  </a:lnTo>
                  <a:lnTo>
                    <a:pt x="406" y="1217"/>
                  </a:lnTo>
                  <a:lnTo>
                    <a:pt x="599" y="1024"/>
                  </a:lnTo>
                  <a:lnTo>
                    <a:pt x="811" y="850"/>
                  </a:lnTo>
                  <a:lnTo>
                    <a:pt x="1023" y="715"/>
                  </a:lnTo>
                  <a:lnTo>
                    <a:pt x="1216" y="580"/>
                  </a:lnTo>
                  <a:lnTo>
                    <a:pt x="1429" y="445"/>
                  </a:lnTo>
                  <a:lnTo>
                    <a:pt x="1622" y="348"/>
                  </a:lnTo>
                  <a:lnTo>
                    <a:pt x="1834" y="271"/>
                  </a:lnTo>
                  <a:lnTo>
                    <a:pt x="2027" y="194"/>
                  </a:lnTo>
                  <a:lnTo>
                    <a:pt x="2220" y="136"/>
                  </a:lnTo>
                  <a:lnTo>
                    <a:pt x="2413" y="78"/>
                  </a:lnTo>
                  <a:lnTo>
                    <a:pt x="2799" y="20"/>
                  </a:lnTo>
                  <a:lnTo>
                    <a:pt x="316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16"/>
            <p:cNvSpPr/>
            <p:nvPr/>
          </p:nvSpPr>
          <p:spPr>
            <a:xfrm>
              <a:off x="5044025" y="45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16"/>
            <p:cNvSpPr/>
            <p:nvPr/>
          </p:nvSpPr>
          <p:spPr>
            <a:xfrm>
              <a:off x="5112075" y="4527750"/>
              <a:ext cx="85900" cy="47775"/>
            </a:xfrm>
            <a:custGeom>
              <a:avLst/>
              <a:gdLst/>
              <a:ahLst/>
              <a:cxnLst/>
              <a:rect l="l" t="t" r="r" b="b"/>
              <a:pathLst>
                <a:path w="3436" h="1911" fill="none" extrusionOk="0">
                  <a:moveTo>
                    <a:pt x="3436" y="0"/>
                  </a:moveTo>
                  <a:lnTo>
                    <a:pt x="3436" y="0"/>
                  </a:lnTo>
                  <a:lnTo>
                    <a:pt x="3224" y="19"/>
                  </a:lnTo>
                  <a:lnTo>
                    <a:pt x="3011" y="19"/>
                  </a:lnTo>
                  <a:lnTo>
                    <a:pt x="2799" y="58"/>
                  </a:lnTo>
                  <a:lnTo>
                    <a:pt x="2587" y="97"/>
                  </a:lnTo>
                  <a:lnTo>
                    <a:pt x="2374" y="155"/>
                  </a:lnTo>
                  <a:lnTo>
                    <a:pt x="2162" y="232"/>
                  </a:lnTo>
                  <a:lnTo>
                    <a:pt x="1930" y="309"/>
                  </a:lnTo>
                  <a:lnTo>
                    <a:pt x="1718" y="425"/>
                  </a:lnTo>
                  <a:lnTo>
                    <a:pt x="1506" y="541"/>
                  </a:lnTo>
                  <a:lnTo>
                    <a:pt x="1294" y="676"/>
                  </a:lnTo>
                  <a:lnTo>
                    <a:pt x="1062" y="830"/>
                  </a:lnTo>
                  <a:lnTo>
                    <a:pt x="850" y="1004"/>
                  </a:lnTo>
                  <a:lnTo>
                    <a:pt x="637" y="1197"/>
                  </a:lnTo>
                  <a:lnTo>
                    <a:pt x="425" y="1409"/>
                  </a:lnTo>
                  <a:lnTo>
                    <a:pt x="213" y="1660"/>
                  </a:lnTo>
                  <a:lnTo>
                    <a:pt x="0" y="1911"/>
                  </a:lnTo>
                  <a:lnTo>
                    <a:pt x="0" y="1911"/>
                  </a:lnTo>
                  <a:lnTo>
                    <a:pt x="213" y="1660"/>
                  </a:lnTo>
                  <a:lnTo>
                    <a:pt x="425" y="1409"/>
                  </a:lnTo>
                  <a:lnTo>
                    <a:pt x="637" y="1197"/>
                  </a:lnTo>
                  <a:lnTo>
                    <a:pt x="850" y="1004"/>
                  </a:lnTo>
                  <a:lnTo>
                    <a:pt x="1062" y="830"/>
                  </a:lnTo>
                  <a:lnTo>
                    <a:pt x="1294" y="676"/>
                  </a:lnTo>
                  <a:lnTo>
                    <a:pt x="1506" y="541"/>
                  </a:lnTo>
                  <a:lnTo>
                    <a:pt x="1718" y="425"/>
                  </a:lnTo>
                  <a:lnTo>
                    <a:pt x="1930" y="309"/>
                  </a:lnTo>
                  <a:lnTo>
                    <a:pt x="2162" y="232"/>
                  </a:lnTo>
                  <a:lnTo>
                    <a:pt x="2374" y="155"/>
                  </a:lnTo>
                  <a:lnTo>
                    <a:pt x="2587" y="97"/>
                  </a:lnTo>
                  <a:lnTo>
                    <a:pt x="2799" y="58"/>
                  </a:lnTo>
                  <a:lnTo>
                    <a:pt x="3011" y="19"/>
                  </a:lnTo>
                  <a:lnTo>
                    <a:pt x="3224" y="19"/>
                  </a:lnTo>
                  <a:lnTo>
                    <a:pt x="343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16"/>
            <p:cNvSpPr/>
            <p:nvPr/>
          </p:nvSpPr>
          <p:spPr>
            <a:xfrm>
              <a:off x="5197950" y="452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16"/>
            <p:cNvSpPr/>
            <p:nvPr/>
          </p:nvSpPr>
          <p:spPr>
            <a:xfrm>
              <a:off x="5283850" y="4454400"/>
              <a:ext cx="83975" cy="97975"/>
            </a:xfrm>
            <a:custGeom>
              <a:avLst/>
              <a:gdLst/>
              <a:ahLst/>
              <a:cxnLst/>
              <a:rect l="l" t="t" r="r" b="b"/>
              <a:pathLst>
                <a:path w="3359" h="3919" fill="none" extrusionOk="0">
                  <a:moveTo>
                    <a:pt x="3359" y="0"/>
                  </a:moveTo>
                  <a:lnTo>
                    <a:pt x="3359" y="0"/>
                  </a:lnTo>
                  <a:lnTo>
                    <a:pt x="3359" y="0"/>
                  </a:lnTo>
                  <a:lnTo>
                    <a:pt x="2992" y="97"/>
                  </a:lnTo>
                  <a:lnTo>
                    <a:pt x="2645" y="232"/>
                  </a:lnTo>
                  <a:lnTo>
                    <a:pt x="2317" y="386"/>
                  </a:lnTo>
                  <a:lnTo>
                    <a:pt x="2008" y="579"/>
                  </a:lnTo>
                  <a:lnTo>
                    <a:pt x="1718" y="772"/>
                  </a:lnTo>
                  <a:lnTo>
                    <a:pt x="1429" y="985"/>
                  </a:lnTo>
                  <a:lnTo>
                    <a:pt x="1178" y="1236"/>
                  </a:lnTo>
                  <a:lnTo>
                    <a:pt x="946" y="1487"/>
                  </a:lnTo>
                  <a:lnTo>
                    <a:pt x="734" y="1757"/>
                  </a:lnTo>
                  <a:lnTo>
                    <a:pt x="541" y="2046"/>
                  </a:lnTo>
                  <a:lnTo>
                    <a:pt x="387" y="2336"/>
                  </a:lnTo>
                  <a:lnTo>
                    <a:pt x="251" y="2645"/>
                  </a:lnTo>
                  <a:lnTo>
                    <a:pt x="155" y="2953"/>
                  </a:lnTo>
                  <a:lnTo>
                    <a:pt x="78" y="3262"/>
                  </a:lnTo>
                  <a:lnTo>
                    <a:pt x="20" y="3590"/>
                  </a:lnTo>
                  <a:lnTo>
                    <a:pt x="1" y="3918"/>
                  </a:lnTo>
                  <a:lnTo>
                    <a:pt x="1" y="3918"/>
                  </a:lnTo>
                  <a:lnTo>
                    <a:pt x="20" y="3590"/>
                  </a:lnTo>
                  <a:lnTo>
                    <a:pt x="78" y="3262"/>
                  </a:lnTo>
                  <a:lnTo>
                    <a:pt x="155" y="2953"/>
                  </a:lnTo>
                  <a:lnTo>
                    <a:pt x="251" y="2645"/>
                  </a:lnTo>
                  <a:lnTo>
                    <a:pt x="387" y="2336"/>
                  </a:lnTo>
                  <a:lnTo>
                    <a:pt x="541" y="2046"/>
                  </a:lnTo>
                  <a:lnTo>
                    <a:pt x="734" y="1757"/>
                  </a:lnTo>
                  <a:lnTo>
                    <a:pt x="946" y="1487"/>
                  </a:lnTo>
                  <a:lnTo>
                    <a:pt x="1178" y="1236"/>
                  </a:lnTo>
                  <a:lnTo>
                    <a:pt x="1429" y="985"/>
                  </a:lnTo>
                  <a:lnTo>
                    <a:pt x="1718" y="772"/>
                  </a:lnTo>
                  <a:lnTo>
                    <a:pt x="2008" y="579"/>
                  </a:lnTo>
                  <a:lnTo>
                    <a:pt x="2317" y="386"/>
                  </a:lnTo>
                  <a:lnTo>
                    <a:pt x="2645" y="232"/>
                  </a:lnTo>
                  <a:lnTo>
                    <a:pt x="2992" y="97"/>
                  </a:lnTo>
                  <a:lnTo>
                    <a:pt x="3359" y="0"/>
                  </a:lnTo>
                  <a:lnTo>
                    <a:pt x="335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16"/>
            <p:cNvSpPr/>
            <p:nvPr/>
          </p:nvSpPr>
          <p:spPr>
            <a:xfrm>
              <a:off x="4982275" y="4665250"/>
              <a:ext cx="519700" cy="193525"/>
            </a:xfrm>
            <a:custGeom>
              <a:avLst/>
              <a:gdLst/>
              <a:ahLst/>
              <a:cxnLst/>
              <a:rect l="l" t="t" r="r" b="b"/>
              <a:pathLst>
                <a:path w="20788" h="7741" extrusionOk="0">
                  <a:moveTo>
                    <a:pt x="0" y="7741"/>
                  </a:move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close/>
                  <a:moveTo>
                    <a:pt x="20" y="7741"/>
                  </a:move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39" y="7721"/>
                  </a:lnTo>
                  <a:lnTo>
                    <a:pt x="39" y="7721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36" y="7702"/>
                  </a:move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004" y="7548"/>
                  </a:lnTo>
                  <a:lnTo>
                    <a:pt x="753" y="7567"/>
                  </a:lnTo>
                  <a:lnTo>
                    <a:pt x="464" y="7605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464" y="7605"/>
                  </a:lnTo>
                  <a:lnTo>
                    <a:pt x="753" y="7567"/>
                  </a:lnTo>
                  <a:lnTo>
                    <a:pt x="1004" y="7548"/>
                  </a:lnTo>
                  <a:lnTo>
                    <a:pt x="1178" y="7528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664" y="6235"/>
                  </a:lnTo>
                  <a:lnTo>
                    <a:pt x="2432" y="6274"/>
                  </a:lnTo>
                  <a:lnTo>
                    <a:pt x="2201" y="6351"/>
                  </a:lnTo>
                  <a:lnTo>
                    <a:pt x="1988" y="6467"/>
                  </a:lnTo>
                  <a:lnTo>
                    <a:pt x="1873" y="6544"/>
                  </a:lnTo>
                  <a:lnTo>
                    <a:pt x="1776" y="6640"/>
                  </a:lnTo>
                  <a:lnTo>
                    <a:pt x="1680" y="6737"/>
                  </a:lnTo>
                  <a:lnTo>
                    <a:pt x="1583" y="6853"/>
                  </a:lnTo>
                  <a:lnTo>
                    <a:pt x="1506" y="6988"/>
                  </a:lnTo>
                  <a:lnTo>
                    <a:pt x="1429" y="7142"/>
                  </a:lnTo>
                  <a:lnTo>
                    <a:pt x="1352" y="7316"/>
                  </a:lnTo>
                  <a:lnTo>
                    <a:pt x="1294" y="7490"/>
                  </a:lnTo>
                  <a:lnTo>
                    <a:pt x="1294" y="7490"/>
                  </a:lnTo>
                  <a:lnTo>
                    <a:pt x="1352" y="7316"/>
                  </a:lnTo>
                  <a:lnTo>
                    <a:pt x="1429" y="7142"/>
                  </a:lnTo>
                  <a:lnTo>
                    <a:pt x="1506" y="6988"/>
                  </a:lnTo>
                  <a:lnTo>
                    <a:pt x="1583" y="6853"/>
                  </a:lnTo>
                  <a:lnTo>
                    <a:pt x="1680" y="6737"/>
                  </a:lnTo>
                  <a:lnTo>
                    <a:pt x="1776" y="6640"/>
                  </a:lnTo>
                  <a:lnTo>
                    <a:pt x="1873" y="6544"/>
                  </a:lnTo>
                  <a:lnTo>
                    <a:pt x="1988" y="6467"/>
                  </a:lnTo>
                  <a:lnTo>
                    <a:pt x="2201" y="6351"/>
                  </a:lnTo>
                  <a:lnTo>
                    <a:pt x="2432" y="6274"/>
                  </a:lnTo>
                  <a:lnTo>
                    <a:pt x="2664" y="6235"/>
                  </a:lnTo>
                  <a:lnTo>
                    <a:pt x="2876" y="6216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close/>
                  <a:moveTo>
                    <a:pt x="20749" y="4749"/>
                  </a:move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close/>
                  <a:moveTo>
                    <a:pt x="20787" y="4730"/>
                  </a:move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close/>
                  <a:moveTo>
                    <a:pt x="2703" y="3668"/>
                  </a:moveTo>
                  <a:lnTo>
                    <a:pt x="2703" y="3668"/>
                  </a:lnTo>
                  <a:lnTo>
                    <a:pt x="2703" y="3919"/>
                  </a:lnTo>
                  <a:lnTo>
                    <a:pt x="2741" y="4189"/>
                  </a:lnTo>
                  <a:lnTo>
                    <a:pt x="2799" y="4440"/>
                  </a:lnTo>
                  <a:lnTo>
                    <a:pt x="2857" y="4672"/>
                  </a:lnTo>
                  <a:lnTo>
                    <a:pt x="2934" y="4903"/>
                  </a:lnTo>
                  <a:lnTo>
                    <a:pt x="3011" y="5135"/>
                  </a:lnTo>
                  <a:lnTo>
                    <a:pt x="3204" y="5540"/>
                  </a:lnTo>
                  <a:lnTo>
                    <a:pt x="3397" y="5888"/>
                  </a:lnTo>
                  <a:lnTo>
                    <a:pt x="3552" y="6139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552" y="6139"/>
                  </a:lnTo>
                  <a:lnTo>
                    <a:pt x="3397" y="5888"/>
                  </a:lnTo>
                  <a:lnTo>
                    <a:pt x="3204" y="5540"/>
                  </a:lnTo>
                  <a:lnTo>
                    <a:pt x="3011" y="5135"/>
                  </a:lnTo>
                  <a:lnTo>
                    <a:pt x="2934" y="4903"/>
                  </a:lnTo>
                  <a:lnTo>
                    <a:pt x="2857" y="4672"/>
                  </a:lnTo>
                  <a:lnTo>
                    <a:pt x="2799" y="4440"/>
                  </a:lnTo>
                  <a:lnTo>
                    <a:pt x="2741" y="4189"/>
                  </a:lnTo>
                  <a:lnTo>
                    <a:pt x="2703" y="3919"/>
                  </a:lnTo>
                  <a:lnTo>
                    <a:pt x="2703" y="3668"/>
                  </a:lnTo>
                  <a:close/>
                  <a:moveTo>
                    <a:pt x="7895" y="2510"/>
                  </a:moveTo>
                  <a:lnTo>
                    <a:pt x="7895" y="2510"/>
                  </a:lnTo>
                  <a:lnTo>
                    <a:pt x="7895" y="2529"/>
                  </a:lnTo>
                  <a:lnTo>
                    <a:pt x="7895" y="2529"/>
                  </a:lnTo>
                  <a:lnTo>
                    <a:pt x="7895" y="2510"/>
                  </a:lnTo>
                  <a:close/>
                  <a:moveTo>
                    <a:pt x="3455" y="1892"/>
                  </a:moveTo>
                  <a:lnTo>
                    <a:pt x="3455" y="1892"/>
                  </a:lnTo>
                  <a:lnTo>
                    <a:pt x="3436" y="1912"/>
                  </a:lnTo>
                  <a:lnTo>
                    <a:pt x="3436" y="1912"/>
                  </a:lnTo>
                  <a:lnTo>
                    <a:pt x="3455" y="1892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806" y="1275"/>
                  </a:lnTo>
                  <a:lnTo>
                    <a:pt x="4613" y="1294"/>
                  </a:lnTo>
                  <a:lnTo>
                    <a:pt x="4420" y="1352"/>
                  </a:lnTo>
                  <a:lnTo>
                    <a:pt x="4227" y="1410"/>
                  </a:lnTo>
                  <a:lnTo>
                    <a:pt x="4034" y="1487"/>
                  </a:lnTo>
                  <a:lnTo>
                    <a:pt x="3841" y="1603"/>
                  </a:lnTo>
                  <a:lnTo>
                    <a:pt x="3648" y="1719"/>
                  </a:lnTo>
                  <a:lnTo>
                    <a:pt x="3475" y="1873"/>
                  </a:lnTo>
                  <a:lnTo>
                    <a:pt x="3475" y="1873"/>
                  </a:lnTo>
                  <a:lnTo>
                    <a:pt x="3648" y="1719"/>
                  </a:lnTo>
                  <a:lnTo>
                    <a:pt x="3841" y="1603"/>
                  </a:lnTo>
                  <a:lnTo>
                    <a:pt x="4034" y="1487"/>
                  </a:lnTo>
                  <a:lnTo>
                    <a:pt x="4227" y="1410"/>
                  </a:lnTo>
                  <a:lnTo>
                    <a:pt x="4420" y="1352"/>
                  </a:lnTo>
                  <a:lnTo>
                    <a:pt x="4613" y="1294"/>
                  </a:lnTo>
                  <a:lnTo>
                    <a:pt x="4806" y="1275"/>
                  </a:lnTo>
                  <a:lnTo>
                    <a:pt x="4999" y="1275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253" y="445"/>
                  </a:lnTo>
                  <a:lnTo>
                    <a:pt x="11041" y="464"/>
                  </a:lnTo>
                  <a:lnTo>
                    <a:pt x="10809" y="503"/>
                  </a:lnTo>
                  <a:lnTo>
                    <a:pt x="10597" y="541"/>
                  </a:lnTo>
                  <a:lnTo>
                    <a:pt x="10365" y="599"/>
                  </a:lnTo>
                  <a:lnTo>
                    <a:pt x="10133" y="676"/>
                  </a:lnTo>
                  <a:lnTo>
                    <a:pt x="9902" y="773"/>
                  </a:lnTo>
                  <a:lnTo>
                    <a:pt x="9689" y="869"/>
                  </a:lnTo>
                  <a:lnTo>
                    <a:pt x="9458" y="1005"/>
                  </a:lnTo>
                  <a:lnTo>
                    <a:pt x="9226" y="1140"/>
                  </a:lnTo>
                  <a:lnTo>
                    <a:pt x="8995" y="1313"/>
                  </a:lnTo>
                  <a:lnTo>
                    <a:pt x="8782" y="1506"/>
                  </a:lnTo>
                  <a:lnTo>
                    <a:pt x="8551" y="1719"/>
                  </a:lnTo>
                  <a:lnTo>
                    <a:pt x="8338" y="1950"/>
                  </a:lnTo>
                  <a:lnTo>
                    <a:pt x="8126" y="2201"/>
                  </a:lnTo>
                  <a:lnTo>
                    <a:pt x="7914" y="2491"/>
                  </a:lnTo>
                  <a:lnTo>
                    <a:pt x="7914" y="2491"/>
                  </a:lnTo>
                  <a:lnTo>
                    <a:pt x="8126" y="2201"/>
                  </a:lnTo>
                  <a:lnTo>
                    <a:pt x="8338" y="1950"/>
                  </a:lnTo>
                  <a:lnTo>
                    <a:pt x="8551" y="1719"/>
                  </a:lnTo>
                  <a:lnTo>
                    <a:pt x="8782" y="1506"/>
                  </a:lnTo>
                  <a:lnTo>
                    <a:pt x="8995" y="1313"/>
                  </a:lnTo>
                  <a:lnTo>
                    <a:pt x="9226" y="1140"/>
                  </a:lnTo>
                  <a:lnTo>
                    <a:pt x="9458" y="1005"/>
                  </a:lnTo>
                  <a:lnTo>
                    <a:pt x="9689" y="869"/>
                  </a:lnTo>
                  <a:lnTo>
                    <a:pt x="9902" y="773"/>
                  </a:lnTo>
                  <a:lnTo>
                    <a:pt x="10133" y="676"/>
                  </a:lnTo>
                  <a:lnTo>
                    <a:pt x="10365" y="599"/>
                  </a:lnTo>
                  <a:lnTo>
                    <a:pt x="10597" y="541"/>
                  </a:lnTo>
                  <a:lnTo>
                    <a:pt x="10809" y="503"/>
                  </a:lnTo>
                  <a:lnTo>
                    <a:pt x="11041" y="464"/>
                  </a:lnTo>
                  <a:lnTo>
                    <a:pt x="11253" y="445"/>
                  </a:lnTo>
                  <a:lnTo>
                    <a:pt x="11465" y="44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6773" y="20"/>
                  </a:lnTo>
                  <a:lnTo>
                    <a:pt x="16406" y="59"/>
                  </a:lnTo>
                  <a:lnTo>
                    <a:pt x="16039" y="155"/>
                  </a:lnTo>
                  <a:lnTo>
                    <a:pt x="15673" y="290"/>
                  </a:lnTo>
                  <a:lnTo>
                    <a:pt x="15306" y="464"/>
                  </a:lnTo>
                  <a:lnTo>
                    <a:pt x="14920" y="676"/>
                  </a:lnTo>
                  <a:lnTo>
                    <a:pt x="14553" y="927"/>
                  </a:lnTo>
                  <a:lnTo>
                    <a:pt x="14187" y="1236"/>
                  </a:lnTo>
                  <a:lnTo>
                    <a:pt x="14187" y="1236"/>
                  </a:lnTo>
                  <a:lnTo>
                    <a:pt x="14553" y="927"/>
                  </a:lnTo>
                  <a:lnTo>
                    <a:pt x="14920" y="676"/>
                  </a:lnTo>
                  <a:lnTo>
                    <a:pt x="15306" y="464"/>
                  </a:lnTo>
                  <a:lnTo>
                    <a:pt x="15673" y="290"/>
                  </a:lnTo>
                  <a:lnTo>
                    <a:pt x="16039" y="155"/>
                  </a:lnTo>
                  <a:lnTo>
                    <a:pt x="16406" y="59"/>
                  </a:lnTo>
                  <a:lnTo>
                    <a:pt x="16773" y="20"/>
                  </a:lnTo>
                  <a:lnTo>
                    <a:pt x="17120" y="1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7120" y="1"/>
                  </a:lnTo>
                  <a:lnTo>
                    <a:pt x="17140" y="1"/>
                  </a:lnTo>
                  <a:lnTo>
                    <a:pt x="17140" y="1"/>
                  </a:lnTo>
                  <a:lnTo>
                    <a:pt x="171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16"/>
            <p:cNvSpPr/>
            <p:nvPr/>
          </p:nvSpPr>
          <p:spPr>
            <a:xfrm>
              <a:off x="4982275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16"/>
            <p:cNvSpPr/>
            <p:nvPr/>
          </p:nvSpPr>
          <p:spPr>
            <a:xfrm>
              <a:off x="4982750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16"/>
            <p:cNvSpPr/>
            <p:nvPr/>
          </p:nvSpPr>
          <p:spPr>
            <a:xfrm>
              <a:off x="4983250" y="4857775"/>
              <a:ext cx="1950" cy="525"/>
            </a:xfrm>
            <a:custGeom>
              <a:avLst/>
              <a:gdLst/>
              <a:ahLst/>
              <a:cxnLst/>
              <a:rect l="l" t="t" r="r" b="b"/>
              <a:pathLst>
                <a:path w="78" h="21" fill="none" extrusionOk="0">
                  <a:moveTo>
                    <a:pt x="77" y="1"/>
                  </a:moveTo>
                  <a:lnTo>
                    <a:pt x="77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16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16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16"/>
            <p:cNvSpPr/>
            <p:nvPr/>
          </p:nvSpPr>
          <p:spPr>
            <a:xfrm>
              <a:off x="4985650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16"/>
            <p:cNvSpPr/>
            <p:nvPr/>
          </p:nvSpPr>
          <p:spPr>
            <a:xfrm>
              <a:off x="4985650" y="4853450"/>
              <a:ext cx="26075" cy="4350"/>
            </a:xfrm>
            <a:custGeom>
              <a:avLst/>
              <a:gdLst/>
              <a:ahLst/>
              <a:cxnLst/>
              <a:rect l="l" t="t" r="r" b="b"/>
              <a:pathLst>
                <a:path w="1043" h="174" fill="none" extrusionOk="0">
                  <a:moveTo>
                    <a:pt x="1043" y="0"/>
                  </a:moveTo>
                  <a:lnTo>
                    <a:pt x="1043" y="0"/>
                  </a:lnTo>
                  <a:lnTo>
                    <a:pt x="869" y="20"/>
                  </a:lnTo>
                  <a:lnTo>
                    <a:pt x="618" y="39"/>
                  </a:lnTo>
                  <a:lnTo>
                    <a:pt x="329" y="77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29" y="77"/>
                  </a:lnTo>
                  <a:lnTo>
                    <a:pt x="618" y="39"/>
                  </a:lnTo>
                  <a:lnTo>
                    <a:pt x="869" y="20"/>
                  </a:lnTo>
                  <a:lnTo>
                    <a:pt x="104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16"/>
            <p:cNvSpPr/>
            <p:nvPr/>
          </p:nvSpPr>
          <p:spPr>
            <a:xfrm>
              <a:off x="5011700" y="485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16"/>
            <p:cNvSpPr/>
            <p:nvPr/>
          </p:nvSpPr>
          <p:spPr>
            <a:xfrm>
              <a:off x="5014600" y="4820625"/>
              <a:ext cx="39600" cy="31875"/>
            </a:xfrm>
            <a:custGeom>
              <a:avLst/>
              <a:gdLst/>
              <a:ahLst/>
              <a:cxnLst/>
              <a:rect l="l" t="t" r="r" b="b"/>
              <a:pathLst>
                <a:path w="1584" h="1275" fill="none" extrusionOk="0">
                  <a:moveTo>
                    <a:pt x="1583" y="1"/>
                  </a:moveTo>
                  <a:lnTo>
                    <a:pt x="1583" y="1"/>
                  </a:lnTo>
                  <a:lnTo>
                    <a:pt x="1371" y="20"/>
                  </a:lnTo>
                  <a:lnTo>
                    <a:pt x="1139" y="59"/>
                  </a:lnTo>
                  <a:lnTo>
                    <a:pt x="908" y="136"/>
                  </a:lnTo>
                  <a:lnTo>
                    <a:pt x="695" y="252"/>
                  </a:lnTo>
                  <a:lnTo>
                    <a:pt x="580" y="329"/>
                  </a:lnTo>
                  <a:lnTo>
                    <a:pt x="483" y="425"/>
                  </a:lnTo>
                  <a:lnTo>
                    <a:pt x="387" y="522"/>
                  </a:lnTo>
                  <a:lnTo>
                    <a:pt x="290" y="638"/>
                  </a:lnTo>
                  <a:lnTo>
                    <a:pt x="213" y="773"/>
                  </a:lnTo>
                  <a:lnTo>
                    <a:pt x="136" y="927"/>
                  </a:lnTo>
                  <a:lnTo>
                    <a:pt x="59" y="1101"/>
                  </a:lnTo>
                  <a:lnTo>
                    <a:pt x="1" y="1275"/>
                  </a:lnTo>
                  <a:lnTo>
                    <a:pt x="1" y="1275"/>
                  </a:lnTo>
                  <a:lnTo>
                    <a:pt x="59" y="1101"/>
                  </a:lnTo>
                  <a:lnTo>
                    <a:pt x="136" y="927"/>
                  </a:lnTo>
                  <a:lnTo>
                    <a:pt x="213" y="773"/>
                  </a:lnTo>
                  <a:lnTo>
                    <a:pt x="290" y="638"/>
                  </a:lnTo>
                  <a:lnTo>
                    <a:pt x="387" y="522"/>
                  </a:lnTo>
                  <a:lnTo>
                    <a:pt x="483" y="425"/>
                  </a:lnTo>
                  <a:lnTo>
                    <a:pt x="580" y="329"/>
                  </a:lnTo>
                  <a:lnTo>
                    <a:pt x="695" y="252"/>
                  </a:lnTo>
                  <a:lnTo>
                    <a:pt x="908" y="136"/>
                  </a:lnTo>
                  <a:lnTo>
                    <a:pt x="1139" y="59"/>
                  </a:lnTo>
                  <a:lnTo>
                    <a:pt x="1371" y="20"/>
                  </a:lnTo>
                  <a:lnTo>
                    <a:pt x="158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16"/>
            <p:cNvSpPr/>
            <p:nvPr/>
          </p:nvSpPr>
          <p:spPr>
            <a:xfrm>
              <a:off x="5054175" y="482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16"/>
            <p:cNvSpPr/>
            <p:nvPr/>
          </p:nvSpPr>
          <p:spPr>
            <a:xfrm>
              <a:off x="5500975" y="478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16"/>
            <p:cNvSpPr/>
            <p:nvPr/>
          </p:nvSpPr>
          <p:spPr>
            <a:xfrm>
              <a:off x="5501950" y="478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16"/>
            <p:cNvSpPr/>
            <p:nvPr/>
          </p:nvSpPr>
          <p:spPr>
            <a:xfrm>
              <a:off x="5049825" y="4756950"/>
              <a:ext cx="25125" cy="67575"/>
            </a:xfrm>
            <a:custGeom>
              <a:avLst/>
              <a:gdLst/>
              <a:ahLst/>
              <a:cxnLst/>
              <a:rect l="l" t="t" r="r" b="b"/>
              <a:pathLst>
                <a:path w="1005" h="2703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51"/>
                  </a:lnTo>
                  <a:lnTo>
                    <a:pt x="39" y="521"/>
                  </a:lnTo>
                  <a:lnTo>
                    <a:pt x="97" y="772"/>
                  </a:lnTo>
                  <a:lnTo>
                    <a:pt x="155" y="1004"/>
                  </a:lnTo>
                  <a:lnTo>
                    <a:pt x="232" y="1235"/>
                  </a:lnTo>
                  <a:lnTo>
                    <a:pt x="309" y="1467"/>
                  </a:lnTo>
                  <a:lnTo>
                    <a:pt x="502" y="1872"/>
                  </a:lnTo>
                  <a:lnTo>
                    <a:pt x="695" y="2220"/>
                  </a:lnTo>
                  <a:lnTo>
                    <a:pt x="850" y="2471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850" y="2471"/>
                  </a:lnTo>
                  <a:lnTo>
                    <a:pt x="695" y="2220"/>
                  </a:lnTo>
                  <a:lnTo>
                    <a:pt x="502" y="1872"/>
                  </a:lnTo>
                  <a:lnTo>
                    <a:pt x="309" y="1467"/>
                  </a:lnTo>
                  <a:lnTo>
                    <a:pt x="232" y="1235"/>
                  </a:lnTo>
                  <a:lnTo>
                    <a:pt x="155" y="1004"/>
                  </a:lnTo>
                  <a:lnTo>
                    <a:pt x="97" y="772"/>
                  </a:lnTo>
                  <a:lnTo>
                    <a:pt x="39" y="521"/>
                  </a:lnTo>
                  <a:lnTo>
                    <a:pt x="1" y="251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16"/>
            <p:cNvSpPr/>
            <p:nvPr/>
          </p:nvSpPr>
          <p:spPr>
            <a:xfrm>
              <a:off x="5179625" y="47279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16"/>
            <p:cNvSpPr/>
            <p:nvPr/>
          </p:nvSpPr>
          <p:spPr>
            <a:xfrm>
              <a:off x="5068175" y="4712550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16"/>
            <p:cNvSpPr/>
            <p:nvPr/>
          </p:nvSpPr>
          <p:spPr>
            <a:xfrm>
              <a:off x="5069125" y="4697100"/>
              <a:ext cx="38150" cy="15000"/>
            </a:xfrm>
            <a:custGeom>
              <a:avLst/>
              <a:gdLst/>
              <a:ahLst/>
              <a:cxnLst/>
              <a:rect l="l" t="t" r="r" b="b"/>
              <a:pathLst>
                <a:path w="1526" h="600" fill="none" extrusionOk="0">
                  <a:moveTo>
                    <a:pt x="1525" y="1"/>
                  </a:moveTo>
                  <a:lnTo>
                    <a:pt x="1525" y="1"/>
                  </a:lnTo>
                  <a:lnTo>
                    <a:pt x="1332" y="1"/>
                  </a:lnTo>
                  <a:lnTo>
                    <a:pt x="1139" y="20"/>
                  </a:lnTo>
                  <a:lnTo>
                    <a:pt x="946" y="78"/>
                  </a:lnTo>
                  <a:lnTo>
                    <a:pt x="753" y="136"/>
                  </a:lnTo>
                  <a:lnTo>
                    <a:pt x="560" y="213"/>
                  </a:lnTo>
                  <a:lnTo>
                    <a:pt x="367" y="329"/>
                  </a:lnTo>
                  <a:lnTo>
                    <a:pt x="174" y="445"/>
                  </a:lnTo>
                  <a:lnTo>
                    <a:pt x="1" y="599"/>
                  </a:lnTo>
                  <a:lnTo>
                    <a:pt x="1" y="599"/>
                  </a:lnTo>
                  <a:lnTo>
                    <a:pt x="174" y="445"/>
                  </a:lnTo>
                  <a:lnTo>
                    <a:pt x="367" y="329"/>
                  </a:lnTo>
                  <a:lnTo>
                    <a:pt x="560" y="213"/>
                  </a:lnTo>
                  <a:lnTo>
                    <a:pt x="753" y="136"/>
                  </a:lnTo>
                  <a:lnTo>
                    <a:pt x="946" y="78"/>
                  </a:lnTo>
                  <a:lnTo>
                    <a:pt x="1139" y="20"/>
                  </a:lnTo>
                  <a:lnTo>
                    <a:pt x="1332" y="1"/>
                  </a:lnTo>
                  <a:lnTo>
                    <a:pt x="15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16"/>
            <p:cNvSpPr/>
            <p:nvPr/>
          </p:nvSpPr>
          <p:spPr>
            <a:xfrm>
              <a:off x="5107250" y="469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16"/>
            <p:cNvSpPr/>
            <p:nvPr/>
          </p:nvSpPr>
          <p:spPr>
            <a:xfrm>
              <a:off x="5180100" y="4676350"/>
              <a:ext cx="88825" cy="51175"/>
            </a:xfrm>
            <a:custGeom>
              <a:avLst/>
              <a:gdLst/>
              <a:ahLst/>
              <a:cxnLst/>
              <a:rect l="l" t="t" r="r" b="b"/>
              <a:pathLst>
                <a:path w="3553" h="2047" fill="none" extrusionOk="0">
                  <a:moveTo>
                    <a:pt x="3552" y="1"/>
                  </a:moveTo>
                  <a:lnTo>
                    <a:pt x="3552" y="1"/>
                  </a:lnTo>
                  <a:lnTo>
                    <a:pt x="3340" y="1"/>
                  </a:lnTo>
                  <a:lnTo>
                    <a:pt x="3128" y="20"/>
                  </a:lnTo>
                  <a:lnTo>
                    <a:pt x="2896" y="59"/>
                  </a:lnTo>
                  <a:lnTo>
                    <a:pt x="2684" y="97"/>
                  </a:lnTo>
                  <a:lnTo>
                    <a:pt x="2452" y="155"/>
                  </a:lnTo>
                  <a:lnTo>
                    <a:pt x="2220" y="232"/>
                  </a:lnTo>
                  <a:lnTo>
                    <a:pt x="1989" y="329"/>
                  </a:lnTo>
                  <a:lnTo>
                    <a:pt x="1776" y="425"/>
                  </a:lnTo>
                  <a:lnTo>
                    <a:pt x="1545" y="561"/>
                  </a:lnTo>
                  <a:lnTo>
                    <a:pt x="1313" y="696"/>
                  </a:lnTo>
                  <a:lnTo>
                    <a:pt x="1082" y="869"/>
                  </a:lnTo>
                  <a:lnTo>
                    <a:pt x="869" y="1062"/>
                  </a:lnTo>
                  <a:lnTo>
                    <a:pt x="638" y="1275"/>
                  </a:lnTo>
                  <a:lnTo>
                    <a:pt x="425" y="1506"/>
                  </a:lnTo>
                  <a:lnTo>
                    <a:pt x="213" y="1757"/>
                  </a:lnTo>
                  <a:lnTo>
                    <a:pt x="1" y="2047"/>
                  </a:lnTo>
                  <a:lnTo>
                    <a:pt x="1" y="2047"/>
                  </a:lnTo>
                  <a:lnTo>
                    <a:pt x="213" y="1757"/>
                  </a:lnTo>
                  <a:lnTo>
                    <a:pt x="425" y="1506"/>
                  </a:lnTo>
                  <a:lnTo>
                    <a:pt x="638" y="1275"/>
                  </a:lnTo>
                  <a:lnTo>
                    <a:pt x="869" y="1062"/>
                  </a:lnTo>
                  <a:lnTo>
                    <a:pt x="1082" y="869"/>
                  </a:lnTo>
                  <a:lnTo>
                    <a:pt x="1313" y="696"/>
                  </a:lnTo>
                  <a:lnTo>
                    <a:pt x="1545" y="561"/>
                  </a:lnTo>
                  <a:lnTo>
                    <a:pt x="1776" y="425"/>
                  </a:lnTo>
                  <a:lnTo>
                    <a:pt x="1989" y="329"/>
                  </a:lnTo>
                  <a:lnTo>
                    <a:pt x="2220" y="232"/>
                  </a:lnTo>
                  <a:lnTo>
                    <a:pt x="2452" y="155"/>
                  </a:lnTo>
                  <a:lnTo>
                    <a:pt x="2684" y="97"/>
                  </a:lnTo>
                  <a:lnTo>
                    <a:pt x="2896" y="59"/>
                  </a:lnTo>
                  <a:lnTo>
                    <a:pt x="3128" y="20"/>
                  </a:lnTo>
                  <a:lnTo>
                    <a:pt x="3340" y="1"/>
                  </a:lnTo>
                  <a:lnTo>
                    <a:pt x="355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16"/>
            <p:cNvSpPr/>
            <p:nvPr/>
          </p:nvSpPr>
          <p:spPr>
            <a:xfrm>
              <a:off x="5268900" y="467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16"/>
            <p:cNvSpPr/>
            <p:nvPr/>
          </p:nvSpPr>
          <p:spPr>
            <a:xfrm>
              <a:off x="5336925" y="4665250"/>
              <a:ext cx="73375" cy="30925"/>
            </a:xfrm>
            <a:custGeom>
              <a:avLst/>
              <a:gdLst/>
              <a:ahLst/>
              <a:cxnLst/>
              <a:rect l="l" t="t" r="r" b="b"/>
              <a:pathLst>
                <a:path w="2935" h="1237" fill="none" extrusionOk="0">
                  <a:moveTo>
                    <a:pt x="2934" y="1"/>
                  </a:moveTo>
                  <a:lnTo>
                    <a:pt x="2934" y="1"/>
                  </a:lnTo>
                  <a:lnTo>
                    <a:pt x="2587" y="20"/>
                  </a:lnTo>
                  <a:lnTo>
                    <a:pt x="2220" y="59"/>
                  </a:lnTo>
                  <a:lnTo>
                    <a:pt x="1853" y="155"/>
                  </a:lnTo>
                  <a:lnTo>
                    <a:pt x="1487" y="290"/>
                  </a:lnTo>
                  <a:lnTo>
                    <a:pt x="1120" y="464"/>
                  </a:lnTo>
                  <a:lnTo>
                    <a:pt x="734" y="676"/>
                  </a:lnTo>
                  <a:lnTo>
                    <a:pt x="367" y="927"/>
                  </a:lnTo>
                  <a:lnTo>
                    <a:pt x="1" y="1236"/>
                  </a:lnTo>
                  <a:lnTo>
                    <a:pt x="1" y="1236"/>
                  </a:lnTo>
                  <a:lnTo>
                    <a:pt x="367" y="927"/>
                  </a:lnTo>
                  <a:lnTo>
                    <a:pt x="734" y="676"/>
                  </a:lnTo>
                  <a:lnTo>
                    <a:pt x="1120" y="464"/>
                  </a:lnTo>
                  <a:lnTo>
                    <a:pt x="1487" y="290"/>
                  </a:lnTo>
                  <a:lnTo>
                    <a:pt x="1853" y="155"/>
                  </a:lnTo>
                  <a:lnTo>
                    <a:pt x="2220" y="59"/>
                  </a:lnTo>
                  <a:lnTo>
                    <a:pt x="2587" y="20"/>
                  </a:lnTo>
                  <a:lnTo>
                    <a:pt x="293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16"/>
            <p:cNvSpPr/>
            <p:nvPr/>
          </p:nvSpPr>
          <p:spPr>
            <a:xfrm>
              <a:off x="5410275" y="46652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16"/>
            <p:cNvSpPr/>
            <p:nvPr/>
          </p:nvSpPr>
          <p:spPr>
            <a:xfrm>
              <a:off x="5500975" y="4784450"/>
              <a:ext cx="170850" cy="91225"/>
            </a:xfrm>
            <a:custGeom>
              <a:avLst/>
              <a:gdLst/>
              <a:ahLst/>
              <a:cxnLst/>
              <a:rect l="l" t="t" r="r" b="b"/>
              <a:pathLst>
                <a:path w="6834" h="3649" extrusionOk="0">
                  <a:moveTo>
                    <a:pt x="6814" y="3455"/>
                  </a:moveTo>
                  <a:lnTo>
                    <a:pt x="6814" y="3455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14" y="34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321" y="1274"/>
                  </a:lnTo>
                  <a:lnTo>
                    <a:pt x="2935" y="1332"/>
                  </a:lnTo>
                  <a:lnTo>
                    <a:pt x="2510" y="1448"/>
                  </a:lnTo>
                  <a:lnTo>
                    <a:pt x="2066" y="1602"/>
                  </a:lnTo>
                  <a:lnTo>
                    <a:pt x="2066" y="1602"/>
                  </a:lnTo>
                  <a:lnTo>
                    <a:pt x="2510" y="1448"/>
                  </a:lnTo>
                  <a:lnTo>
                    <a:pt x="2935" y="1332"/>
                  </a:lnTo>
                  <a:lnTo>
                    <a:pt x="3321" y="1274"/>
                  </a:lnTo>
                  <a:lnTo>
                    <a:pt x="3687" y="12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16"/>
            <p:cNvSpPr/>
            <p:nvPr/>
          </p:nvSpPr>
          <p:spPr>
            <a:xfrm>
              <a:off x="5671325" y="4870825"/>
              <a:ext cx="500" cy="4850"/>
            </a:xfrm>
            <a:custGeom>
              <a:avLst/>
              <a:gdLst/>
              <a:ahLst/>
              <a:cxnLst/>
              <a:rect l="l" t="t" r="r" b="b"/>
              <a:pathLst>
                <a:path w="20" h="19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16"/>
            <p:cNvSpPr/>
            <p:nvPr/>
          </p:nvSpPr>
          <p:spPr>
            <a:xfrm>
              <a:off x="5552625" y="4815800"/>
              <a:ext cx="40550" cy="8725"/>
            </a:xfrm>
            <a:custGeom>
              <a:avLst/>
              <a:gdLst/>
              <a:ahLst/>
              <a:cxnLst/>
              <a:rect l="l" t="t" r="r" b="b"/>
              <a:pathLst>
                <a:path w="1622" h="349" fill="none" extrusionOk="0">
                  <a:moveTo>
                    <a:pt x="1621" y="1"/>
                  </a:moveTo>
                  <a:lnTo>
                    <a:pt x="1621" y="1"/>
                  </a:lnTo>
                  <a:lnTo>
                    <a:pt x="1255" y="20"/>
                  </a:lnTo>
                  <a:lnTo>
                    <a:pt x="869" y="78"/>
                  </a:lnTo>
                  <a:lnTo>
                    <a:pt x="444" y="194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444" y="194"/>
                  </a:lnTo>
                  <a:lnTo>
                    <a:pt x="869" y="78"/>
                  </a:lnTo>
                  <a:lnTo>
                    <a:pt x="1255" y="20"/>
                  </a:lnTo>
                  <a:lnTo>
                    <a:pt x="162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16"/>
            <p:cNvSpPr/>
            <p:nvPr/>
          </p:nvSpPr>
          <p:spPr>
            <a:xfrm>
              <a:off x="5593150" y="48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16"/>
            <p:cNvSpPr/>
            <p:nvPr/>
          </p:nvSpPr>
          <p:spPr>
            <a:xfrm>
              <a:off x="5500975" y="4784450"/>
              <a:ext cx="2450" cy="25"/>
            </a:xfrm>
            <a:custGeom>
              <a:avLst/>
              <a:gdLst/>
              <a:ahLst/>
              <a:cxnLst/>
              <a:rect l="l" t="t" r="r" b="b"/>
              <a:pathLst>
                <a:path w="98" h="1" fill="none" extrusionOk="0"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16"/>
            <p:cNvSpPr/>
            <p:nvPr/>
          </p:nvSpPr>
          <p:spPr>
            <a:xfrm>
              <a:off x="5503400" y="478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278" name="Google Shape;4278;p16"/>
          <p:cNvSpPr/>
          <p:nvPr/>
        </p:nvSpPr>
        <p:spPr>
          <a:xfrm>
            <a:off x="272300" y="2421900"/>
            <a:ext cx="390607" cy="1965635"/>
          </a:xfrm>
          <a:custGeom>
            <a:avLst/>
            <a:gdLst/>
            <a:ahLst/>
            <a:cxnLst/>
            <a:rect l="l" t="t" r="r" b="b"/>
            <a:pathLst>
              <a:path w="18510" h="93147" extrusionOk="0">
                <a:moveTo>
                  <a:pt x="5636" y="11002"/>
                </a:moveTo>
                <a:lnTo>
                  <a:pt x="10249" y="11021"/>
                </a:lnTo>
                <a:lnTo>
                  <a:pt x="13047" y="11002"/>
                </a:lnTo>
                <a:lnTo>
                  <a:pt x="13047" y="11002"/>
                </a:lnTo>
                <a:lnTo>
                  <a:pt x="12372" y="11445"/>
                </a:lnTo>
                <a:lnTo>
                  <a:pt x="12410" y="11503"/>
                </a:lnTo>
                <a:lnTo>
                  <a:pt x="9342" y="13472"/>
                </a:lnTo>
                <a:lnTo>
                  <a:pt x="6293" y="11504"/>
                </a:lnTo>
                <a:lnTo>
                  <a:pt x="6293" y="11504"/>
                </a:lnTo>
                <a:lnTo>
                  <a:pt x="6331" y="11445"/>
                </a:lnTo>
                <a:lnTo>
                  <a:pt x="5636" y="11002"/>
                </a:lnTo>
                <a:close/>
                <a:moveTo>
                  <a:pt x="5346" y="11561"/>
                </a:moveTo>
                <a:lnTo>
                  <a:pt x="5983" y="11967"/>
                </a:lnTo>
                <a:lnTo>
                  <a:pt x="6023" y="11909"/>
                </a:lnTo>
                <a:lnTo>
                  <a:pt x="8898" y="13762"/>
                </a:lnTo>
                <a:lnTo>
                  <a:pt x="5964" y="15653"/>
                </a:lnTo>
                <a:lnTo>
                  <a:pt x="6099" y="15865"/>
                </a:lnTo>
                <a:lnTo>
                  <a:pt x="5925" y="15595"/>
                </a:lnTo>
                <a:lnTo>
                  <a:pt x="5250" y="16039"/>
                </a:lnTo>
                <a:lnTo>
                  <a:pt x="5346" y="11561"/>
                </a:lnTo>
                <a:close/>
                <a:moveTo>
                  <a:pt x="13376" y="11542"/>
                </a:moveTo>
                <a:lnTo>
                  <a:pt x="13472" y="16078"/>
                </a:lnTo>
                <a:lnTo>
                  <a:pt x="12758" y="15595"/>
                </a:lnTo>
                <a:lnTo>
                  <a:pt x="12719" y="15653"/>
                </a:lnTo>
                <a:lnTo>
                  <a:pt x="9805" y="13762"/>
                </a:lnTo>
                <a:lnTo>
                  <a:pt x="12661" y="11909"/>
                </a:lnTo>
                <a:lnTo>
                  <a:pt x="12700" y="11967"/>
                </a:lnTo>
                <a:lnTo>
                  <a:pt x="13376" y="11542"/>
                </a:lnTo>
                <a:close/>
                <a:moveTo>
                  <a:pt x="9342" y="14070"/>
                </a:moveTo>
                <a:lnTo>
                  <a:pt x="12449" y="16078"/>
                </a:lnTo>
                <a:lnTo>
                  <a:pt x="12410" y="16136"/>
                </a:lnTo>
                <a:lnTo>
                  <a:pt x="13163" y="16599"/>
                </a:lnTo>
                <a:lnTo>
                  <a:pt x="5539" y="16599"/>
                </a:lnTo>
                <a:lnTo>
                  <a:pt x="6273" y="16136"/>
                </a:lnTo>
                <a:lnTo>
                  <a:pt x="6235" y="16077"/>
                </a:lnTo>
                <a:lnTo>
                  <a:pt x="6235" y="16077"/>
                </a:lnTo>
                <a:lnTo>
                  <a:pt x="9342" y="14070"/>
                </a:lnTo>
                <a:close/>
                <a:moveTo>
                  <a:pt x="5346" y="17911"/>
                </a:moveTo>
                <a:lnTo>
                  <a:pt x="10384" y="17931"/>
                </a:lnTo>
                <a:lnTo>
                  <a:pt x="13337" y="17931"/>
                </a:lnTo>
                <a:lnTo>
                  <a:pt x="12777" y="18452"/>
                </a:lnTo>
                <a:lnTo>
                  <a:pt x="12835" y="18510"/>
                </a:lnTo>
                <a:lnTo>
                  <a:pt x="9342" y="21849"/>
                </a:lnTo>
                <a:lnTo>
                  <a:pt x="5867" y="18510"/>
                </a:lnTo>
                <a:lnTo>
                  <a:pt x="5694" y="18683"/>
                </a:lnTo>
                <a:lnTo>
                  <a:pt x="5694" y="18683"/>
                </a:lnTo>
                <a:lnTo>
                  <a:pt x="5906" y="18452"/>
                </a:lnTo>
                <a:lnTo>
                  <a:pt x="5346" y="17911"/>
                </a:lnTo>
                <a:close/>
                <a:moveTo>
                  <a:pt x="5192" y="18645"/>
                </a:moveTo>
                <a:lnTo>
                  <a:pt x="5462" y="18915"/>
                </a:lnTo>
                <a:lnTo>
                  <a:pt x="5520" y="18857"/>
                </a:lnTo>
                <a:lnTo>
                  <a:pt x="8994" y="22196"/>
                </a:lnTo>
                <a:lnTo>
                  <a:pt x="5578" y="25458"/>
                </a:lnTo>
                <a:lnTo>
                  <a:pt x="5682" y="25568"/>
                </a:lnTo>
                <a:lnTo>
                  <a:pt x="5520" y="25419"/>
                </a:lnTo>
                <a:lnTo>
                  <a:pt x="5018" y="25902"/>
                </a:lnTo>
                <a:lnTo>
                  <a:pt x="5192" y="18645"/>
                </a:lnTo>
                <a:close/>
                <a:moveTo>
                  <a:pt x="13530" y="18606"/>
                </a:moveTo>
                <a:lnTo>
                  <a:pt x="13704" y="25940"/>
                </a:lnTo>
                <a:lnTo>
                  <a:pt x="13163" y="25419"/>
                </a:lnTo>
                <a:lnTo>
                  <a:pt x="13105" y="25458"/>
                </a:lnTo>
                <a:lnTo>
                  <a:pt x="9708" y="22196"/>
                </a:lnTo>
                <a:lnTo>
                  <a:pt x="13163" y="18876"/>
                </a:lnTo>
                <a:lnTo>
                  <a:pt x="13221" y="18915"/>
                </a:lnTo>
                <a:lnTo>
                  <a:pt x="13530" y="18606"/>
                </a:lnTo>
                <a:close/>
                <a:moveTo>
                  <a:pt x="9342" y="22524"/>
                </a:moveTo>
                <a:lnTo>
                  <a:pt x="12777" y="25805"/>
                </a:lnTo>
                <a:lnTo>
                  <a:pt x="12719" y="25863"/>
                </a:lnTo>
                <a:lnTo>
                  <a:pt x="13530" y="26635"/>
                </a:lnTo>
                <a:lnTo>
                  <a:pt x="8377" y="26616"/>
                </a:lnTo>
                <a:lnTo>
                  <a:pt x="5173" y="26635"/>
                </a:lnTo>
                <a:lnTo>
                  <a:pt x="5964" y="25863"/>
                </a:lnTo>
                <a:lnTo>
                  <a:pt x="5927" y="25823"/>
                </a:lnTo>
                <a:lnTo>
                  <a:pt x="9342" y="22524"/>
                </a:lnTo>
                <a:close/>
                <a:moveTo>
                  <a:pt x="13588" y="27948"/>
                </a:moveTo>
                <a:lnTo>
                  <a:pt x="12893" y="28681"/>
                </a:lnTo>
                <a:lnTo>
                  <a:pt x="12951" y="28720"/>
                </a:lnTo>
                <a:lnTo>
                  <a:pt x="9342" y="32464"/>
                </a:lnTo>
                <a:lnTo>
                  <a:pt x="5752" y="28720"/>
                </a:lnTo>
                <a:lnTo>
                  <a:pt x="5385" y="29067"/>
                </a:lnTo>
                <a:lnTo>
                  <a:pt x="9014" y="32831"/>
                </a:lnTo>
                <a:lnTo>
                  <a:pt x="5221" y="36758"/>
                </a:lnTo>
                <a:lnTo>
                  <a:pt x="5221" y="36758"/>
                </a:lnTo>
                <a:lnTo>
                  <a:pt x="5173" y="36710"/>
                </a:lnTo>
                <a:lnTo>
                  <a:pt x="4767" y="37116"/>
                </a:lnTo>
                <a:lnTo>
                  <a:pt x="4960" y="28720"/>
                </a:lnTo>
                <a:lnTo>
                  <a:pt x="5346" y="29106"/>
                </a:lnTo>
                <a:lnTo>
                  <a:pt x="5559" y="28893"/>
                </a:lnTo>
                <a:lnTo>
                  <a:pt x="5790" y="28681"/>
                </a:lnTo>
                <a:lnTo>
                  <a:pt x="5095" y="27948"/>
                </a:lnTo>
                <a:lnTo>
                  <a:pt x="10345" y="27967"/>
                </a:lnTo>
                <a:lnTo>
                  <a:pt x="13588" y="27948"/>
                </a:lnTo>
                <a:close/>
                <a:moveTo>
                  <a:pt x="13762" y="28681"/>
                </a:moveTo>
                <a:lnTo>
                  <a:pt x="13955" y="37174"/>
                </a:lnTo>
                <a:lnTo>
                  <a:pt x="13955" y="37174"/>
                </a:lnTo>
                <a:lnTo>
                  <a:pt x="13530" y="36710"/>
                </a:lnTo>
                <a:lnTo>
                  <a:pt x="13472" y="36749"/>
                </a:lnTo>
                <a:lnTo>
                  <a:pt x="9689" y="32831"/>
                </a:lnTo>
                <a:lnTo>
                  <a:pt x="13298" y="29067"/>
                </a:lnTo>
                <a:lnTo>
                  <a:pt x="13356" y="29106"/>
                </a:lnTo>
                <a:lnTo>
                  <a:pt x="13762" y="28681"/>
                </a:lnTo>
                <a:close/>
                <a:moveTo>
                  <a:pt x="9342" y="33178"/>
                </a:moveTo>
                <a:lnTo>
                  <a:pt x="13125" y="37096"/>
                </a:lnTo>
                <a:lnTo>
                  <a:pt x="13067" y="37154"/>
                </a:lnTo>
                <a:lnTo>
                  <a:pt x="13800" y="37907"/>
                </a:lnTo>
                <a:lnTo>
                  <a:pt x="4883" y="37907"/>
                </a:lnTo>
                <a:lnTo>
                  <a:pt x="5617" y="37154"/>
                </a:lnTo>
                <a:lnTo>
                  <a:pt x="5395" y="36932"/>
                </a:lnTo>
                <a:lnTo>
                  <a:pt x="5578" y="37096"/>
                </a:lnTo>
                <a:lnTo>
                  <a:pt x="9342" y="33178"/>
                </a:lnTo>
                <a:close/>
                <a:moveTo>
                  <a:pt x="4806" y="39219"/>
                </a:moveTo>
                <a:lnTo>
                  <a:pt x="10345" y="39239"/>
                </a:lnTo>
                <a:lnTo>
                  <a:pt x="13858" y="39219"/>
                </a:lnTo>
                <a:lnTo>
                  <a:pt x="13858" y="39219"/>
                </a:lnTo>
                <a:lnTo>
                  <a:pt x="13125" y="40049"/>
                </a:lnTo>
                <a:lnTo>
                  <a:pt x="13182" y="40088"/>
                </a:lnTo>
                <a:lnTo>
                  <a:pt x="9342" y="44296"/>
                </a:lnTo>
                <a:lnTo>
                  <a:pt x="5520" y="40088"/>
                </a:lnTo>
                <a:lnTo>
                  <a:pt x="5373" y="40219"/>
                </a:lnTo>
                <a:lnTo>
                  <a:pt x="5373" y="40219"/>
                </a:lnTo>
                <a:lnTo>
                  <a:pt x="5559" y="40049"/>
                </a:lnTo>
                <a:lnTo>
                  <a:pt x="4806" y="39219"/>
                </a:lnTo>
                <a:close/>
                <a:moveTo>
                  <a:pt x="4709" y="40030"/>
                </a:moveTo>
                <a:lnTo>
                  <a:pt x="5095" y="40474"/>
                </a:lnTo>
                <a:lnTo>
                  <a:pt x="5156" y="40419"/>
                </a:lnTo>
                <a:lnTo>
                  <a:pt x="5156" y="40419"/>
                </a:lnTo>
                <a:lnTo>
                  <a:pt x="9014" y="44662"/>
                </a:lnTo>
                <a:lnTo>
                  <a:pt x="4999" y="49063"/>
                </a:lnTo>
                <a:lnTo>
                  <a:pt x="5173" y="49237"/>
                </a:lnTo>
                <a:lnTo>
                  <a:pt x="5173" y="49237"/>
                </a:lnTo>
                <a:lnTo>
                  <a:pt x="4941" y="49024"/>
                </a:lnTo>
                <a:lnTo>
                  <a:pt x="4478" y="49526"/>
                </a:lnTo>
                <a:lnTo>
                  <a:pt x="4709" y="40030"/>
                </a:lnTo>
                <a:close/>
                <a:moveTo>
                  <a:pt x="14032" y="39972"/>
                </a:moveTo>
                <a:lnTo>
                  <a:pt x="14244" y="49565"/>
                </a:lnTo>
                <a:lnTo>
                  <a:pt x="14244" y="49565"/>
                </a:lnTo>
                <a:lnTo>
                  <a:pt x="13742" y="49024"/>
                </a:lnTo>
                <a:lnTo>
                  <a:pt x="13704" y="49063"/>
                </a:lnTo>
                <a:lnTo>
                  <a:pt x="9689" y="44662"/>
                </a:lnTo>
                <a:lnTo>
                  <a:pt x="13530" y="40416"/>
                </a:lnTo>
                <a:lnTo>
                  <a:pt x="13588" y="40474"/>
                </a:lnTo>
                <a:lnTo>
                  <a:pt x="14032" y="39972"/>
                </a:lnTo>
                <a:close/>
                <a:moveTo>
                  <a:pt x="9342" y="45010"/>
                </a:moveTo>
                <a:lnTo>
                  <a:pt x="13337" y="49391"/>
                </a:lnTo>
                <a:lnTo>
                  <a:pt x="13279" y="49449"/>
                </a:lnTo>
                <a:lnTo>
                  <a:pt x="14109" y="50337"/>
                </a:lnTo>
                <a:lnTo>
                  <a:pt x="8415" y="50317"/>
                </a:lnTo>
                <a:lnTo>
                  <a:pt x="4594" y="50337"/>
                </a:lnTo>
                <a:lnTo>
                  <a:pt x="4594" y="50337"/>
                </a:lnTo>
                <a:lnTo>
                  <a:pt x="5404" y="49449"/>
                </a:lnTo>
                <a:lnTo>
                  <a:pt x="5354" y="49402"/>
                </a:lnTo>
                <a:lnTo>
                  <a:pt x="5354" y="49402"/>
                </a:lnTo>
                <a:lnTo>
                  <a:pt x="9342" y="45010"/>
                </a:lnTo>
                <a:close/>
                <a:moveTo>
                  <a:pt x="14167" y="51649"/>
                </a:moveTo>
                <a:lnTo>
                  <a:pt x="13511" y="52383"/>
                </a:lnTo>
                <a:lnTo>
                  <a:pt x="13549" y="52441"/>
                </a:lnTo>
                <a:lnTo>
                  <a:pt x="9342" y="57169"/>
                </a:lnTo>
                <a:lnTo>
                  <a:pt x="5134" y="52421"/>
                </a:lnTo>
                <a:lnTo>
                  <a:pt x="4987" y="52553"/>
                </a:lnTo>
                <a:lnTo>
                  <a:pt x="4987" y="52553"/>
                </a:lnTo>
                <a:lnTo>
                  <a:pt x="5173" y="52383"/>
                </a:lnTo>
                <a:lnTo>
                  <a:pt x="4536" y="51649"/>
                </a:lnTo>
                <a:lnTo>
                  <a:pt x="10384" y="51669"/>
                </a:lnTo>
                <a:lnTo>
                  <a:pt x="14167" y="51649"/>
                </a:lnTo>
                <a:close/>
                <a:moveTo>
                  <a:pt x="4420" y="52479"/>
                </a:moveTo>
                <a:lnTo>
                  <a:pt x="4709" y="52807"/>
                </a:lnTo>
                <a:lnTo>
                  <a:pt x="4770" y="52752"/>
                </a:lnTo>
                <a:lnTo>
                  <a:pt x="4770" y="52752"/>
                </a:lnTo>
                <a:lnTo>
                  <a:pt x="9014" y="57536"/>
                </a:lnTo>
                <a:lnTo>
                  <a:pt x="4690" y="62400"/>
                </a:lnTo>
                <a:lnTo>
                  <a:pt x="4737" y="62442"/>
                </a:lnTo>
                <a:lnTo>
                  <a:pt x="4737" y="62442"/>
                </a:lnTo>
                <a:lnTo>
                  <a:pt x="4632" y="62361"/>
                </a:lnTo>
                <a:lnTo>
                  <a:pt x="4188" y="62863"/>
                </a:lnTo>
                <a:lnTo>
                  <a:pt x="4420" y="52479"/>
                </a:lnTo>
                <a:close/>
                <a:moveTo>
                  <a:pt x="14321" y="52421"/>
                </a:moveTo>
                <a:lnTo>
                  <a:pt x="14553" y="62921"/>
                </a:lnTo>
                <a:lnTo>
                  <a:pt x="14051" y="62361"/>
                </a:lnTo>
                <a:lnTo>
                  <a:pt x="13993" y="62400"/>
                </a:lnTo>
                <a:lnTo>
                  <a:pt x="9670" y="57536"/>
                </a:lnTo>
                <a:lnTo>
                  <a:pt x="13935" y="52749"/>
                </a:lnTo>
                <a:lnTo>
                  <a:pt x="13974" y="52807"/>
                </a:lnTo>
                <a:lnTo>
                  <a:pt x="14321" y="52421"/>
                </a:lnTo>
                <a:close/>
                <a:moveTo>
                  <a:pt x="9342" y="57903"/>
                </a:moveTo>
                <a:lnTo>
                  <a:pt x="13626" y="62728"/>
                </a:lnTo>
                <a:lnTo>
                  <a:pt x="13588" y="62767"/>
                </a:lnTo>
                <a:lnTo>
                  <a:pt x="14418" y="63712"/>
                </a:lnTo>
                <a:lnTo>
                  <a:pt x="14418" y="63712"/>
                </a:lnTo>
                <a:lnTo>
                  <a:pt x="8377" y="63693"/>
                </a:lnTo>
                <a:lnTo>
                  <a:pt x="4285" y="63693"/>
                </a:lnTo>
                <a:lnTo>
                  <a:pt x="5115" y="62767"/>
                </a:lnTo>
                <a:lnTo>
                  <a:pt x="5064" y="62720"/>
                </a:lnTo>
                <a:lnTo>
                  <a:pt x="5064" y="62720"/>
                </a:lnTo>
                <a:lnTo>
                  <a:pt x="9342" y="57903"/>
                </a:lnTo>
                <a:close/>
                <a:moveTo>
                  <a:pt x="14611" y="65797"/>
                </a:moveTo>
                <a:lnTo>
                  <a:pt x="14881" y="77126"/>
                </a:lnTo>
                <a:lnTo>
                  <a:pt x="14283" y="76451"/>
                </a:lnTo>
                <a:lnTo>
                  <a:pt x="14244" y="76490"/>
                </a:lnTo>
                <a:lnTo>
                  <a:pt x="9670" y="71317"/>
                </a:lnTo>
                <a:lnTo>
                  <a:pt x="14148" y="66241"/>
                </a:lnTo>
                <a:lnTo>
                  <a:pt x="14186" y="66279"/>
                </a:lnTo>
                <a:lnTo>
                  <a:pt x="14611" y="65797"/>
                </a:lnTo>
                <a:close/>
                <a:moveTo>
                  <a:pt x="14456" y="65025"/>
                </a:moveTo>
                <a:lnTo>
                  <a:pt x="13723" y="65855"/>
                </a:lnTo>
                <a:lnTo>
                  <a:pt x="13781" y="65913"/>
                </a:lnTo>
                <a:lnTo>
                  <a:pt x="9342" y="70931"/>
                </a:lnTo>
                <a:lnTo>
                  <a:pt x="4922" y="65913"/>
                </a:lnTo>
                <a:lnTo>
                  <a:pt x="4555" y="66241"/>
                </a:lnTo>
                <a:lnTo>
                  <a:pt x="9014" y="71317"/>
                </a:lnTo>
                <a:lnTo>
                  <a:pt x="4459" y="76490"/>
                </a:lnTo>
                <a:lnTo>
                  <a:pt x="4825" y="76818"/>
                </a:lnTo>
                <a:lnTo>
                  <a:pt x="9342" y="71684"/>
                </a:lnTo>
                <a:lnTo>
                  <a:pt x="13877" y="76818"/>
                </a:lnTo>
                <a:lnTo>
                  <a:pt x="13819" y="76876"/>
                </a:lnTo>
                <a:lnTo>
                  <a:pt x="14727" y="77898"/>
                </a:lnTo>
                <a:lnTo>
                  <a:pt x="3957" y="77898"/>
                </a:lnTo>
                <a:lnTo>
                  <a:pt x="4864" y="76876"/>
                </a:lnTo>
                <a:lnTo>
                  <a:pt x="4632" y="76663"/>
                </a:lnTo>
                <a:lnTo>
                  <a:pt x="4401" y="76451"/>
                </a:lnTo>
                <a:lnTo>
                  <a:pt x="3860" y="77069"/>
                </a:lnTo>
                <a:lnTo>
                  <a:pt x="4111" y="65835"/>
                </a:lnTo>
                <a:lnTo>
                  <a:pt x="4497" y="66279"/>
                </a:lnTo>
                <a:lnTo>
                  <a:pt x="4729" y="66067"/>
                </a:lnTo>
                <a:lnTo>
                  <a:pt x="4960" y="65855"/>
                </a:lnTo>
                <a:lnTo>
                  <a:pt x="4227" y="65025"/>
                </a:lnTo>
                <a:close/>
                <a:moveTo>
                  <a:pt x="3899" y="79211"/>
                </a:moveTo>
                <a:lnTo>
                  <a:pt x="10422" y="79230"/>
                </a:lnTo>
                <a:lnTo>
                  <a:pt x="14784" y="79230"/>
                </a:lnTo>
                <a:lnTo>
                  <a:pt x="13974" y="80099"/>
                </a:lnTo>
                <a:lnTo>
                  <a:pt x="14012" y="80157"/>
                </a:lnTo>
                <a:lnTo>
                  <a:pt x="9342" y="85214"/>
                </a:lnTo>
                <a:lnTo>
                  <a:pt x="4671" y="80137"/>
                </a:lnTo>
                <a:lnTo>
                  <a:pt x="4304" y="80485"/>
                </a:lnTo>
                <a:lnTo>
                  <a:pt x="9014" y="85580"/>
                </a:lnTo>
                <a:lnTo>
                  <a:pt x="4130" y="90869"/>
                </a:lnTo>
                <a:lnTo>
                  <a:pt x="4130" y="90869"/>
                </a:lnTo>
                <a:lnTo>
                  <a:pt x="4092" y="90830"/>
                </a:lnTo>
                <a:lnTo>
                  <a:pt x="3532" y="91428"/>
                </a:lnTo>
                <a:lnTo>
                  <a:pt x="3783" y="80022"/>
                </a:lnTo>
                <a:lnTo>
                  <a:pt x="4265" y="80523"/>
                </a:lnTo>
                <a:lnTo>
                  <a:pt x="4478" y="80311"/>
                </a:lnTo>
                <a:lnTo>
                  <a:pt x="4709" y="80099"/>
                </a:lnTo>
                <a:lnTo>
                  <a:pt x="3899" y="79211"/>
                </a:lnTo>
                <a:close/>
                <a:moveTo>
                  <a:pt x="14939" y="79964"/>
                </a:moveTo>
                <a:lnTo>
                  <a:pt x="15209" y="91467"/>
                </a:lnTo>
                <a:lnTo>
                  <a:pt x="14611" y="90830"/>
                </a:lnTo>
                <a:lnTo>
                  <a:pt x="14553" y="90869"/>
                </a:lnTo>
                <a:lnTo>
                  <a:pt x="9689" y="85580"/>
                </a:lnTo>
                <a:lnTo>
                  <a:pt x="14379" y="80485"/>
                </a:lnTo>
                <a:lnTo>
                  <a:pt x="14437" y="80523"/>
                </a:lnTo>
                <a:lnTo>
                  <a:pt x="14939" y="79964"/>
                </a:lnTo>
                <a:close/>
                <a:moveTo>
                  <a:pt x="9342" y="85947"/>
                </a:moveTo>
                <a:lnTo>
                  <a:pt x="14186" y="91197"/>
                </a:lnTo>
                <a:lnTo>
                  <a:pt x="14148" y="91255"/>
                </a:lnTo>
                <a:lnTo>
                  <a:pt x="15055" y="92239"/>
                </a:lnTo>
                <a:lnTo>
                  <a:pt x="3629" y="92239"/>
                </a:lnTo>
                <a:lnTo>
                  <a:pt x="4536" y="91255"/>
                </a:lnTo>
                <a:lnTo>
                  <a:pt x="4304" y="91042"/>
                </a:lnTo>
                <a:lnTo>
                  <a:pt x="4130" y="90869"/>
                </a:lnTo>
                <a:lnTo>
                  <a:pt x="4130" y="90869"/>
                </a:lnTo>
                <a:lnTo>
                  <a:pt x="4497" y="91197"/>
                </a:lnTo>
                <a:lnTo>
                  <a:pt x="9342" y="85947"/>
                </a:lnTo>
                <a:close/>
                <a:moveTo>
                  <a:pt x="9380" y="0"/>
                </a:moveTo>
                <a:lnTo>
                  <a:pt x="9168" y="3185"/>
                </a:lnTo>
                <a:lnTo>
                  <a:pt x="6234" y="7643"/>
                </a:lnTo>
                <a:lnTo>
                  <a:pt x="4015" y="7643"/>
                </a:lnTo>
                <a:lnTo>
                  <a:pt x="3899" y="7662"/>
                </a:lnTo>
                <a:lnTo>
                  <a:pt x="3841" y="7682"/>
                </a:lnTo>
                <a:lnTo>
                  <a:pt x="3783" y="7701"/>
                </a:lnTo>
                <a:lnTo>
                  <a:pt x="3686" y="7778"/>
                </a:lnTo>
                <a:lnTo>
                  <a:pt x="3667" y="7836"/>
                </a:lnTo>
                <a:lnTo>
                  <a:pt x="3648" y="7894"/>
                </a:lnTo>
                <a:lnTo>
                  <a:pt x="3629" y="8029"/>
                </a:lnTo>
                <a:lnTo>
                  <a:pt x="3629" y="8126"/>
                </a:lnTo>
                <a:lnTo>
                  <a:pt x="3629" y="8589"/>
                </a:lnTo>
                <a:lnTo>
                  <a:pt x="3629" y="9052"/>
                </a:lnTo>
                <a:lnTo>
                  <a:pt x="3648" y="9129"/>
                </a:lnTo>
                <a:lnTo>
                  <a:pt x="3686" y="9187"/>
                </a:lnTo>
                <a:lnTo>
                  <a:pt x="3725" y="9245"/>
                </a:lnTo>
                <a:lnTo>
                  <a:pt x="3783" y="9284"/>
                </a:lnTo>
                <a:lnTo>
                  <a:pt x="3204" y="9284"/>
                </a:lnTo>
                <a:lnTo>
                  <a:pt x="2586" y="9322"/>
                </a:lnTo>
                <a:lnTo>
                  <a:pt x="2528" y="9342"/>
                </a:lnTo>
                <a:lnTo>
                  <a:pt x="2490" y="9380"/>
                </a:lnTo>
                <a:lnTo>
                  <a:pt x="2451" y="9438"/>
                </a:lnTo>
                <a:lnTo>
                  <a:pt x="2413" y="9496"/>
                </a:lnTo>
                <a:lnTo>
                  <a:pt x="2374" y="9612"/>
                </a:lnTo>
                <a:lnTo>
                  <a:pt x="2374" y="9728"/>
                </a:lnTo>
                <a:lnTo>
                  <a:pt x="2374" y="10210"/>
                </a:lnTo>
                <a:lnTo>
                  <a:pt x="2374" y="10673"/>
                </a:lnTo>
                <a:lnTo>
                  <a:pt x="2393" y="10731"/>
                </a:lnTo>
                <a:lnTo>
                  <a:pt x="2413" y="10789"/>
                </a:lnTo>
                <a:lnTo>
                  <a:pt x="2451" y="10847"/>
                </a:lnTo>
                <a:lnTo>
                  <a:pt x="2490" y="10905"/>
                </a:lnTo>
                <a:lnTo>
                  <a:pt x="2586" y="10963"/>
                </a:lnTo>
                <a:lnTo>
                  <a:pt x="2644" y="10982"/>
                </a:lnTo>
                <a:lnTo>
                  <a:pt x="2721" y="10982"/>
                </a:lnTo>
                <a:lnTo>
                  <a:pt x="3243" y="11002"/>
                </a:lnTo>
                <a:lnTo>
                  <a:pt x="3107" y="16618"/>
                </a:lnTo>
                <a:lnTo>
                  <a:pt x="2799" y="16618"/>
                </a:lnTo>
                <a:lnTo>
                  <a:pt x="2683" y="16637"/>
                </a:lnTo>
                <a:lnTo>
                  <a:pt x="2567" y="16695"/>
                </a:lnTo>
                <a:lnTo>
                  <a:pt x="2471" y="16772"/>
                </a:lnTo>
                <a:lnTo>
                  <a:pt x="2393" y="16850"/>
                </a:lnTo>
                <a:lnTo>
                  <a:pt x="2316" y="16966"/>
                </a:lnTo>
                <a:lnTo>
                  <a:pt x="2278" y="17062"/>
                </a:lnTo>
                <a:lnTo>
                  <a:pt x="2239" y="17197"/>
                </a:lnTo>
                <a:lnTo>
                  <a:pt x="2258" y="17313"/>
                </a:lnTo>
                <a:lnTo>
                  <a:pt x="2278" y="17429"/>
                </a:lnTo>
                <a:lnTo>
                  <a:pt x="2316" y="17545"/>
                </a:lnTo>
                <a:lnTo>
                  <a:pt x="2374" y="17641"/>
                </a:lnTo>
                <a:lnTo>
                  <a:pt x="2451" y="17738"/>
                </a:lnTo>
                <a:lnTo>
                  <a:pt x="2548" y="17815"/>
                </a:lnTo>
                <a:lnTo>
                  <a:pt x="2664" y="17853"/>
                </a:lnTo>
                <a:lnTo>
                  <a:pt x="2779" y="17892"/>
                </a:lnTo>
                <a:lnTo>
                  <a:pt x="2895" y="17911"/>
                </a:lnTo>
                <a:lnTo>
                  <a:pt x="3069" y="17911"/>
                </a:lnTo>
                <a:lnTo>
                  <a:pt x="2876" y="26635"/>
                </a:lnTo>
                <a:lnTo>
                  <a:pt x="2528" y="26635"/>
                </a:lnTo>
                <a:lnTo>
                  <a:pt x="2413" y="26655"/>
                </a:lnTo>
                <a:lnTo>
                  <a:pt x="2297" y="26693"/>
                </a:lnTo>
                <a:lnTo>
                  <a:pt x="2181" y="26751"/>
                </a:lnTo>
                <a:lnTo>
                  <a:pt x="2084" y="26828"/>
                </a:lnTo>
                <a:lnTo>
                  <a:pt x="2007" y="26944"/>
                </a:lnTo>
                <a:lnTo>
                  <a:pt x="1949" y="27041"/>
                </a:lnTo>
                <a:lnTo>
                  <a:pt x="1911" y="27176"/>
                </a:lnTo>
                <a:lnTo>
                  <a:pt x="1911" y="27291"/>
                </a:lnTo>
                <a:lnTo>
                  <a:pt x="1911" y="27427"/>
                </a:lnTo>
                <a:lnTo>
                  <a:pt x="1949" y="27542"/>
                </a:lnTo>
                <a:lnTo>
                  <a:pt x="2027" y="27639"/>
                </a:lnTo>
                <a:lnTo>
                  <a:pt x="2104" y="27735"/>
                </a:lnTo>
                <a:lnTo>
                  <a:pt x="2200" y="27832"/>
                </a:lnTo>
                <a:lnTo>
                  <a:pt x="2297" y="27890"/>
                </a:lnTo>
                <a:lnTo>
                  <a:pt x="2432" y="27909"/>
                </a:lnTo>
                <a:lnTo>
                  <a:pt x="2548" y="27928"/>
                </a:lnTo>
                <a:lnTo>
                  <a:pt x="2837" y="27928"/>
                </a:lnTo>
                <a:lnTo>
                  <a:pt x="2625" y="37907"/>
                </a:lnTo>
                <a:lnTo>
                  <a:pt x="2220" y="37907"/>
                </a:lnTo>
                <a:lnTo>
                  <a:pt x="2104" y="37946"/>
                </a:lnTo>
                <a:lnTo>
                  <a:pt x="1988" y="38003"/>
                </a:lnTo>
                <a:lnTo>
                  <a:pt x="1872" y="38081"/>
                </a:lnTo>
                <a:lnTo>
                  <a:pt x="1795" y="38177"/>
                </a:lnTo>
                <a:lnTo>
                  <a:pt x="1718" y="38293"/>
                </a:lnTo>
                <a:lnTo>
                  <a:pt x="1679" y="38409"/>
                </a:lnTo>
                <a:lnTo>
                  <a:pt x="1660" y="38544"/>
                </a:lnTo>
                <a:lnTo>
                  <a:pt x="1660" y="38679"/>
                </a:lnTo>
                <a:lnTo>
                  <a:pt x="1698" y="38795"/>
                </a:lnTo>
                <a:lnTo>
                  <a:pt x="1756" y="38911"/>
                </a:lnTo>
                <a:lnTo>
                  <a:pt x="1834" y="39007"/>
                </a:lnTo>
                <a:lnTo>
                  <a:pt x="1949" y="39104"/>
                </a:lnTo>
                <a:lnTo>
                  <a:pt x="2046" y="39162"/>
                </a:lnTo>
                <a:lnTo>
                  <a:pt x="2181" y="39200"/>
                </a:lnTo>
                <a:lnTo>
                  <a:pt x="2297" y="39200"/>
                </a:lnTo>
                <a:lnTo>
                  <a:pt x="2297" y="39219"/>
                </a:lnTo>
                <a:lnTo>
                  <a:pt x="2586" y="39219"/>
                </a:lnTo>
                <a:lnTo>
                  <a:pt x="2335" y="50337"/>
                </a:lnTo>
                <a:lnTo>
                  <a:pt x="2046" y="50337"/>
                </a:lnTo>
                <a:lnTo>
                  <a:pt x="1911" y="50356"/>
                </a:lnTo>
                <a:lnTo>
                  <a:pt x="1795" y="50414"/>
                </a:lnTo>
                <a:lnTo>
                  <a:pt x="1679" y="50472"/>
                </a:lnTo>
                <a:lnTo>
                  <a:pt x="1583" y="50568"/>
                </a:lnTo>
                <a:lnTo>
                  <a:pt x="1505" y="50684"/>
                </a:lnTo>
                <a:lnTo>
                  <a:pt x="1448" y="50800"/>
                </a:lnTo>
                <a:lnTo>
                  <a:pt x="1428" y="50935"/>
                </a:lnTo>
                <a:lnTo>
                  <a:pt x="1428" y="51070"/>
                </a:lnTo>
                <a:lnTo>
                  <a:pt x="1467" y="51205"/>
                </a:lnTo>
                <a:lnTo>
                  <a:pt x="1525" y="51321"/>
                </a:lnTo>
                <a:lnTo>
                  <a:pt x="1602" y="51418"/>
                </a:lnTo>
                <a:lnTo>
                  <a:pt x="1698" y="51514"/>
                </a:lnTo>
                <a:lnTo>
                  <a:pt x="1814" y="51572"/>
                </a:lnTo>
                <a:lnTo>
                  <a:pt x="1930" y="51630"/>
                </a:lnTo>
                <a:lnTo>
                  <a:pt x="2065" y="51630"/>
                </a:lnTo>
                <a:lnTo>
                  <a:pt x="2065" y="51649"/>
                </a:lnTo>
                <a:lnTo>
                  <a:pt x="2297" y="51649"/>
                </a:lnTo>
                <a:lnTo>
                  <a:pt x="2027" y="63712"/>
                </a:lnTo>
                <a:lnTo>
                  <a:pt x="1563" y="63712"/>
                </a:lnTo>
                <a:lnTo>
                  <a:pt x="1428" y="63732"/>
                </a:lnTo>
                <a:lnTo>
                  <a:pt x="1293" y="63790"/>
                </a:lnTo>
                <a:lnTo>
                  <a:pt x="1177" y="63886"/>
                </a:lnTo>
                <a:lnTo>
                  <a:pt x="1081" y="63983"/>
                </a:lnTo>
                <a:lnTo>
                  <a:pt x="1023" y="64118"/>
                </a:lnTo>
                <a:lnTo>
                  <a:pt x="984" y="64253"/>
                </a:lnTo>
                <a:lnTo>
                  <a:pt x="965" y="64388"/>
                </a:lnTo>
                <a:lnTo>
                  <a:pt x="1004" y="64523"/>
                </a:lnTo>
                <a:lnTo>
                  <a:pt x="1042" y="64658"/>
                </a:lnTo>
                <a:lnTo>
                  <a:pt x="1139" y="64774"/>
                </a:lnTo>
                <a:lnTo>
                  <a:pt x="1235" y="64870"/>
                </a:lnTo>
                <a:lnTo>
                  <a:pt x="1351" y="64948"/>
                </a:lnTo>
                <a:lnTo>
                  <a:pt x="1486" y="64986"/>
                </a:lnTo>
                <a:lnTo>
                  <a:pt x="1621" y="65005"/>
                </a:lnTo>
                <a:lnTo>
                  <a:pt x="2007" y="65005"/>
                </a:lnTo>
                <a:lnTo>
                  <a:pt x="1698" y="77918"/>
                </a:lnTo>
                <a:lnTo>
                  <a:pt x="1486" y="77918"/>
                </a:lnTo>
                <a:lnTo>
                  <a:pt x="1197" y="77898"/>
                </a:lnTo>
                <a:lnTo>
                  <a:pt x="1042" y="77918"/>
                </a:lnTo>
                <a:lnTo>
                  <a:pt x="907" y="77956"/>
                </a:lnTo>
                <a:lnTo>
                  <a:pt x="772" y="78014"/>
                </a:lnTo>
                <a:lnTo>
                  <a:pt x="656" y="78111"/>
                </a:lnTo>
                <a:lnTo>
                  <a:pt x="560" y="78246"/>
                </a:lnTo>
                <a:lnTo>
                  <a:pt x="502" y="78381"/>
                </a:lnTo>
                <a:lnTo>
                  <a:pt x="483" y="78535"/>
                </a:lnTo>
                <a:lnTo>
                  <a:pt x="502" y="78671"/>
                </a:lnTo>
                <a:lnTo>
                  <a:pt x="540" y="78825"/>
                </a:lnTo>
                <a:lnTo>
                  <a:pt x="618" y="78941"/>
                </a:lnTo>
                <a:lnTo>
                  <a:pt x="714" y="79057"/>
                </a:lnTo>
                <a:lnTo>
                  <a:pt x="849" y="79134"/>
                </a:lnTo>
                <a:lnTo>
                  <a:pt x="984" y="79192"/>
                </a:lnTo>
                <a:lnTo>
                  <a:pt x="1139" y="79211"/>
                </a:lnTo>
                <a:lnTo>
                  <a:pt x="1679" y="79211"/>
                </a:lnTo>
                <a:lnTo>
                  <a:pt x="1370" y="92258"/>
                </a:lnTo>
                <a:lnTo>
                  <a:pt x="309" y="92258"/>
                </a:lnTo>
                <a:lnTo>
                  <a:pt x="232" y="92278"/>
                </a:lnTo>
                <a:lnTo>
                  <a:pt x="154" y="92297"/>
                </a:lnTo>
                <a:lnTo>
                  <a:pt x="97" y="92355"/>
                </a:lnTo>
                <a:lnTo>
                  <a:pt x="58" y="92413"/>
                </a:lnTo>
                <a:lnTo>
                  <a:pt x="19" y="92490"/>
                </a:lnTo>
                <a:lnTo>
                  <a:pt x="0" y="92567"/>
                </a:lnTo>
                <a:lnTo>
                  <a:pt x="0" y="92702"/>
                </a:lnTo>
                <a:lnTo>
                  <a:pt x="0" y="92857"/>
                </a:lnTo>
                <a:lnTo>
                  <a:pt x="19" y="92934"/>
                </a:lnTo>
                <a:lnTo>
                  <a:pt x="58" y="92992"/>
                </a:lnTo>
                <a:lnTo>
                  <a:pt x="116" y="93050"/>
                </a:lnTo>
                <a:lnTo>
                  <a:pt x="174" y="93108"/>
                </a:lnTo>
                <a:lnTo>
                  <a:pt x="251" y="93127"/>
                </a:lnTo>
                <a:lnTo>
                  <a:pt x="328" y="93146"/>
                </a:lnTo>
                <a:lnTo>
                  <a:pt x="18220" y="93146"/>
                </a:lnTo>
                <a:lnTo>
                  <a:pt x="18297" y="93127"/>
                </a:lnTo>
                <a:lnTo>
                  <a:pt x="18355" y="93088"/>
                </a:lnTo>
                <a:lnTo>
                  <a:pt x="18413" y="93050"/>
                </a:lnTo>
                <a:lnTo>
                  <a:pt x="18471" y="92972"/>
                </a:lnTo>
                <a:lnTo>
                  <a:pt x="18490" y="92915"/>
                </a:lnTo>
                <a:lnTo>
                  <a:pt x="18510" y="92837"/>
                </a:lnTo>
                <a:lnTo>
                  <a:pt x="18510" y="92683"/>
                </a:lnTo>
                <a:lnTo>
                  <a:pt x="18510" y="92529"/>
                </a:lnTo>
                <a:lnTo>
                  <a:pt x="18490" y="92451"/>
                </a:lnTo>
                <a:lnTo>
                  <a:pt x="18452" y="92393"/>
                </a:lnTo>
                <a:lnTo>
                  <a:pt x="18394" y="92336"/>
                </a:lnTo>
                <a:lnTo>
                  <a:pt x="18336" y="92297"/>
                </a:lnTo>
                <a:lnTo>
                  <a:pt x="18259" y="92258"/>
                </a:lnTo>
                <a:lnTo>
                  <a:pt x="17351" y="92258"/>
                </a:lnTo>
                <a:lnTo>
                  <a:pt x="17062" y="79211"/>
                </a:lnTo>
                <a:lnTo>
                  <a:pt x="17815" y="79211"/>
                </a:lnTo>
                <a:lnTo>
                  <a:pt x="17969" y="79172"/>
                </a:lnTo>
                <a:lnTo>
                  <a:pt x="18104" y="79095"/>
                </a:lnTo>
                <a:lnTo>
                  <a:pt x="18220" y="78999"/>
                </a:lnTo>
                <a:lnTo>
                  <a:pt x="18297" y="78883"/>
                </a:lnTo>
                <a:lnTo>
                  <a:pt x="18355" y="78748"/>
                </a:lnTo>
                <a:lnTo>
                  <a:pt x="18394" y="78593"/>
                </a:lnTo>
                <a:lnTo>
                  <a:pt x="18374" y="78439"/>
                </a:lnTo>
                <a:lnTo>
                  <a:pt x="18336" y="78304"/>
                </a:lnTo>
                <a:lnTo>
                  <a:pt x="18259" y="78169"/>
                </a:lnTo>
                <a:lnTo>
                  <a:pt x="18143" y="78053"/>
                </a:lnTo>
                <a:lnTo>
                  <a:pt x="18027" y="77976"/>
                </a:lnTo>
                <a:lnTo>
                  <a:pt x="17892" y="77918"/>
                </a:lnTo>
                <a:lnTo>
                  <a:pt x="17737" y="77898"/>
                </a:lnTo>
                <a:lnTo>
                  <a:pt x="17737" y="77918"/>
                </a:lnTo>
                <a:lnTo>
                  <a:pt x="17023" y="77918"/>
                </a:lnTo>
                <a:lnTo>
                  <a:pt x="16734" y="65005"/>
                </a:lnTo>
                <a:lnTo>
                  <a:pt x="17178" y="65005"/>
                </a:lnTo>
                <a:lnTo>
                  <a:pt x="17313" y="64986"/>
                </a:lnTo>
                <a:lnTo>
                  <a:pt x="17448" y="64928"/>
                </a:lnTo>
                <a:lnTo>
                  <a:pt x="17564" y="64832"/>
                </a:lnTo>
                <a:lnTo>
                  <a:pt x="17641" y="64735"/>
                </a:lnTo>
                <a:lnTo>
                  <a:pt x="17718" y="64600"/>
                </a:lnTo>
                <a:lnTo>
                  <a:pt x="17757" y="64465"/>
                </a:lnTo>
                <a:lnTo>
                  <a:pt x="17757" y="64330"/>
                </a:lnTo>
                <a:lnTo>
                  <a:pt x="17737" y="64176"/>
                </a:lnTo>
                <a:lnTo>
                  <a:pt x="17680" y="64060"/>
                </a:lnTo>
                <a:lnTo>
                  <a:pt x="17602" y="63944"/>
                </a:lnTo>
                <a:lnTo>
                  <a:pt x="17506" y="63847"/>
                </a:lnTo>
                <a:lnTo>
                  <a:pt x="17390" y="63770"/>
                </a:lnTo>
                <a:lnTo>
                  <a:pt x="17255" y="63712"/>
                </a:lnTo>
                <a:lnTo>
                  <a:pt x="17120" y="63712"/>
                </a:lnTo>
                <a:lnTo>
                  <a:pt x="17101" y="63732"/>
                </a:lnTo>
                <a:lnTo>
                  <a:pt x="17101" y="63712"/>
                </a:lnTo>
                <a:lnTo>
                  <a:pt x="16695" y="63712"/>
                </a:lnTo>
                <a:lnTo>
                  <a:pt x="16425" y="51649"/>
                </a:lnTo>
                <a:lnTo>
                  <a:pt x="16772" y="51649"/>
                </a:lnTo>
                <a:lnTo>
                  <a:pt x="16888" y="51630"/>
                </a:lnTo>
                <a:lnTo>
                  <a:pt x="17023" y="51572"/>
                </a:lnTo>
                <a:lnTo>
                  <a:pt x="17139" y="51514"/>
                </a:lnTo>
                <a:lnTo>
                  <a:pt x="17236" y="51418"/>
                </a:lnTo>
                <a:lnTo>
                  <a:pt x="17313" y="51302"/>
                </a:lnTo>
                <a:lnTo>
                  <a:pt x="17371" y="51186"/>
                </a:lnTo>
                <a:lnTo>
                  <a:pt x="17390" y="51051"/>
                </a:lnTo>
                <a:lnTo>
                  <a:pt x="17390" y="50916"/>
                </a:lnTo>
                <a:lnTo>
                  <a:pt x="17371" y="50781"/>
                </a:lnTo>
                <a:lnTo>
                  <a:pt x="17313" y="50665"/>
                </a:lnTo>
                <a:lnTo>
                  <a:pt x="17216" y="50549"/>
                </a:lnTo>
                <a:lnTo>
                  <a:pt x="17120" y="50453"/>
                </a:lnTo>
                <a:lnTo>
                  <a:pt x="17004" y="50395"/>
                </a:lnTo>
                <a:lnTo>
                  <a:pt x="16888" y="50356"/>
                </a:lnTo>
                <a:lnTo>
                  <a:pt x="16753" y="50337"/>
                </a:lnTo>
                <a:lnTo>
                  <a:pt x="16734" y="50356"/>
                </a:lnTo>
                <a:lnTo>
                  <a:pt x="16734" y="50337"/>
                </a:lnTo>
                <a:lnTo>
                  <a:pt x="16406" y="50337"/>
                </a:lnTo>
                <a:lnTo>
                  <a:pt x="16136" y="39219"/>
                </a:lnTo>
                <a:lnTo>
                  <a:pt x="16522" y="39219"/>
                </a:lnTo>
                <a:lnTo>
                  <a:pt x="16637" y="39181"/>
                </a:lnTo>
                <a:lnTo>
                  <a:pt x="16772" y="39123"/>
                </a:lnTo>
                <a:lnTo>
                  <a:pt x="16869" y="39046"/>
                </a:lnTo>
                <a:lnTo>
                  <a:pt x="16965" y="38949"/>
                </a:lnTo>
                <a:lnTo>
                  <a:pt x="17023" y="38833"/>
                </a:lnTo>
                <a:lnTo>
                  <a:pt x="17062" y="38718"/>
                </a:lnTo>
                <a:lnTo>
                  <a:pt x="17081" y="38583"/>
                </a:lnTo>
                <a:lnTo>
                  <a:pt x="17081" y="38447"/>
                </a:lnTo>
                <a:lnTo>
                  <a:pt x="17043" y="38332"/>
                </a:lnTo>
                <a:lnTo>
                  <a:pt x="16985" y="38216"/>
                </a:lnTo>
                <a:lnTo>
                  <a:pt x="16908" y="38119"/>
                </a:lnTo>
                <a:lnTo>
                  <a:pt x="16792" y="38023"/>
                </a:lnTo>
                <a:lnTo>
                  <a:pt x="16695" y="37965"/>
                </a:lnTo>
                <a:lnTo>
                  <a:pt x="16560" y="37926"/>
                </a:lnTo>
                <a:lnTo>
                  <a:pt x="16425" y="37907"/>
                </a:lnTo>
                <a:lnTo>
                  <a:pt x="16425" y="37926"/>
                </a:lnTo>
                <a:lnTo>
                  <a:pt x="16116" y="37926"/>
                </a:lnTo>
                <a:lnTo>
                  <a:pt x="15885" y="27948"/>
                </a:lnTo>
                <a:lnTo>
                  <a:pt x="16193" y="27948"/>
                </a:lnTo>
                <a:lnTo>
                  <a:pt x="16329" y="27928"/>
                </a:lnTo>
                <a:lnTo>
                  <a:pt x="16444" y="27890"/>
                </a:lnTo>
                <a:lnTo>
                  <a:pt x="16560" y="27813"/>
                </a:lnTo>
                <a:lnTo>
                  <a:pt x="16657" y="27735"/>
                </a:lnTo>
                <a:lnTo>
                  <a:pt x="16734" y="27639"/>
                </a:lnTo>
                <a:lnTo>
                  <a:pt x="16792" y="27523"/>
                </a:lnTo>
                <a:lnTo>
                  <a:pt x="16830" y="27407"/>
                </a:lnTo>
                <a:lnTo>
                  <a:pt x="16830" y="27272"/>
                </a:lnTo>
                <a:lnTo>
                  <a:pt x="16830" y="27156"/>
                </a:lnTo>
                <a:lnTo>
                  <a:pt x="16772" y="27021"/>
                </a:lnTo>
                <a:lnTo>
                  <a:pt x="16715" y="26925"/>
                </a:lnTo>
                <a:lnTo>
                  <a:pt x="16637" y="26828"/>
                </a:lnTo>
                <a:lnTo>
                  <a:pt x="16541" y="26732"/>
                </a:lnTo>
                <a:lnTo>
                  <a:pt x="16425" y="26674"/>
                </a:lnTo>
                <a:lnTo>
                  <a:pt x="16309" y="26635"/>
                </a:lnTo>
                <a:lnTo>
                  <a:pt x="15846" y="26635"/>
                </a:lnTo>
                <a:lnTo>
                  <a:pt x="15653" y="17911"/>
                </a:lnTo>
                <a:lnTo>
                  <a:pt x="16000" y="17911"/>
                </a:lnTo>
                <a:lnTo>
                  <a:pt x="16116" y="17873"/>
                </a:lnTo>
                <a:lnTo>
                  <a:pt x="16232" y="17834"/>
                </a:lnTo>
                <a:lnTo>
                  <a:pt x="16329" y="17757"/>
                </a:lnTo>
                <a:lnTo>
                  <a:pt x="16406" y="17660"/>
                </a:lnTo>
                <a:lnTo>
                  <a:pt x="16483" y="17564"/>
                </a:lnTo>
                <a:lnTo>
                  <a:pt x="16522" y="17448"/>
                </a:lnTo>
                <a:lnTo>
                  <a:pt x="16541" y="17332"/>
                </a:lnTo>
                <a:lnTo>
                  <a:pt x="16541" y="17216"/>
                </a:lnTo>
                <a:lnTo>
                  <a:pt x="16522" y="17081"/>
                </a:lnTo>
                <a:lnTo>
                  <a:pt x="16483" y="16966"/>
                </a:lnTo>
                <a:lnTo>
                  <a:pt x="16425" y="16869"/>
                </a:lnTo>
                <a:lnTo>
                  <a:pt x="16329" y="16772"/>
                </a:lnTo>
                <a:lnTo>
                  <a:pt x="16232" y="16715"/>
                </a:lnTo>
                <a:lnTo>
                  <a:pt x="16136" y="16657"/>
                </a:lnTo>
                <a:lnTo>
                  <a:pt x="16020" y="16618"/>
                </a:lnTo>
                <a:lnTo>
                  <a:pt x="15904" y="16599"/>
                </a:lnTo>
                <a:lnTo>
                  <a:pt x="15904" y="16618"/>
                </a:lnTo>
                <a:lnTo>
                  <a:pt x="15634" y="16618"/>
                </a:lnTo>
                <a:lnTo>
                  <a:pt x="15499" y="11002"/>
                </a:lnTo>
                <a:lnTo>
                  <a:pt x="15923" y="10982"/>
                </a:lnTo>
                <a:lnTo>
                  <a:pt x="15981" y="10944"/>
                </a:lnTo>
                <a:lnTo>
                  <a:pt x="16039" y="10905"/>
                </a:lnTo>
                <a:lnTo>
                  <a:pt x="16078" y="10866"/>
                </a:lnTo>
                <a:lnTo>
                  <a:pt x="16097" y="10809"/>
                </a:lnTo>
                <a:lnTo>
                  <a:pt x="16136" y="10673"/>
                </a:lnTo>
                <a:lnTo>
                  <a:pt x="16136" y="10558"/>
                </a:lnTo>
                <a:lnTo>
                  <a:pt x="16136" y="10094"/>
                </a:lnTo>
                <a:lnTo>
                  <a:pt x="16136" y="9612"/>
                </a:lnTo>
                <a:lnTo>
                  <a:pt x="16136" y="9554"/>
                </a:lnTo>
                <a:lnTo>
                  <a:pt x="16097" y="9496"/>
                </a:lnTo>
                <a:lnTo>
                  <a:pt x="16078" y="9438"/>
                </a:lnTo>
                <a:lnTo>
                  <a:pt x="16020" y="9380"/>
                </a:lnTo>
                <a:lnTo>
                  <a:pt x="15923" y="9322"/>
                </a:lnTo>
                <a:lnTo>
                  <a:pt x="15865" y="9303"/>
                </a:lnTo>
                <a:lnTo>
                  <a:pt x="15807" y="9303"/>
                </a:lnTo>
                <a:lnTo>
                  <a:pt x="15788" y="9322"/>
                </a:lnTo>
                <a:lnTo>
                  <a:pt x="15788" y="9303"/>
                </a:lnTo>
                <a:lnTo>
                  <a:pt x="14707" y="9303"/>
                </a:lnTo>
                <a:lnTo>
                  <a:pt x="14784" y="9245"/>
                </a:lnTo>
                <a:lnTo>
                  <a:pt x="14823" y="9187"/>
                </a:lnTo>
                <a:lnTo>
                  <a:pt x="14862" y="9129"/>
                </a:lnTo>
                <a:lnTo>
                  <a:pt x="14881" y="9052"/>
                </a:lnTo>
                <a:lnTo>
                  <a:pt x="14881" y="8589"/>
                </a:lnTo>
                <a:lnTo>
                  <a:pt x="14881" y="8126"/>
                </a:lnTo>
                <a:lnTo>
                  <a:pt x="14881" y="8029"/>
                </a:lnTo>
                <a:lnTo>
                  <a:pt x="14881" y="7894"/>
                </a:lnTo>
                <a:lnTo>
                  <a:pt x="14823" y="7798"/>
                </a:lnTo>
                <a:lnTo>
                  <a:pt x="14727" y="7701"/>
                </a:lnTo>
                <a:lnTo>
                  <a:pt x="14611" y="7662"/>
                </a:lnTo>
                <a:lnTo>
                  <a:pt x="14495" y="7643"/>
                </a:lnTo>
                <a:lnTo>
                  <a:pt x="12391" y="7643"/>
                </a:lnTo>
                <a:lnTo>
                  <a:pt x="9593" y="3204"/>
                </a:lnTo>
                <a:lnTo>
                  <a:pt x="938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79" name="Google Shape;4279;p16"/>
          <p:cNvSpPr/>
          <p:nvPr/>
        </p:nvSpPr>
        <p:spPr>
          <a:xfrm>
            <a:off x="891575" y="2783675"/>
            <a:ext cx="390607" cy="1965635"/>
          </a:xfrm>
          <a:custGeom>
            <a:avLst/>
            <a:gdLst/>
            <a:ahLst/>
            <a:cxnLst/>
            <a:rect l="l" t="t" r="r" b="b"/>
            <a:pathLst>
              <a:path w="18510" h="93147" extrusionOk="0">
                <a:moveTo>
                  <a:pt x="5636" y="11002"/>
                </a:moveTo>
                <a:lnTo>
                  <a:pt x="10249" y="11021"/>
                </a:lnTo>
                <a:lnTo>
                  <a:pt x="13047" y="11002"/>
                </a:lnTo>
                <a:lnTo>
                  <a:pt x="13047" y="11002"/>
                </a:lnTo>
                <a:lnTo>
                  <a:pt x="12372" y="11445"/>
                </a:lnTo>
                <a:lnTo>
                  <a:pt x="12410" y="11503"/>
                </a:lnTo>
                <a:lnTo>
                  <a:pt x="9342" y="13472"/>
                </a:lnTo>
                <a:lnTo>
                  <a:pt x="6293" y="11504"/>
                </a:lnTo>
                <a:lnTo>
                  <a:pt x="6293" y="11504"/>
                </a:lnTo>
                <a:lnTo>
                  <a:pt x="6331" y="11445"/>
                </a:lnTo>
                <a:lnTo>
                  <a:pt x="5636" y="11002"/>
                </a:lnTo>
                <a:close/>
                <a:moveTo>
                  <a:pt x="5346" y="11561"/>
                </a:moveTo>
                <a:lnTo>
                  <a:pt x="5983" y="11967"/>
                </a:lnTo>
                <a:lnTo>
                  <a:pt x="6023" y="11909"/>
                </a:lnTo>
                <a:lnTo>
                  <a:pt x="8898" y="13762"/>
                </a:lnTo>
                <a:lnTo>
                  <a:pt x="5964" y="15653"/>
                </a:lnTo>
                <a:lnTo>
                  <a:pt x="6099" y="15865"/>
                </a:lnTo>
                <a:lnTo>
                  <a:pt x="5925" y="15595"/>
                </a:lnTo>
                <a:lnTo>
                  <a:pt x="5250" y="16039"/>
                </a:lnTo>
                <a:lnTo>
                  <a:pt x="5346" y="11561"/>
                </a:lnTo>
                <a:close/>
                <a:moveTo>
                  <a:pt x="13376" y="11542"/>
                </a:moveTo>
                <a:lnTo>
                  <a:pt x="13472" y="16078"/>
                </a:lnTo>
                <a:lnTo>
                  <a:pt x="12758" y="15595"/>
                </a:lnTo>
                <a:lnTo>
                  <a:pt x="12719" y="15653"/>
                </a:lnTo>
                <a:lnTo>
                  <a:pt x="9805" y="13762"/>
                </a:lnTo>
                <a:lnTo>
                  <a:pt x="12661" y="11909"/>
                </a:lnTo>
                <a:lnTo>
                  <a:pt x="12700" y="11967"/>
                </a:lnTo>
                <a:lnTo>
                  <a:pt x="13376" y="11542"/>
                </a:lnTo>
                <a:close/>
                <a:moveTo>
                  <a:pt x="9342" y="14070"/>
                </a:moveTo>
                <a:lnTo>
                  <a:pt x="12449" y="16078"/>
                </a:lnTo>
                <a:lnTo>
                  <a:pt x="12410" y="16136"/>
                </a:lnTo>
                <a:lnTo>
                  <a:pt x="13163" y="16599"/>
                </a:lnTo>
                <a:lnTo>
                  <a:pt x="5539" y="16599"/>
                </a:lnTo>
                <a:lnTo>
                  <a:pt x="6273" y="16136"/>
                </a:lnTo>
                <a:lnTo>
                  <a:pt x="6235" y="16077"/>
                </a:lnTo>
                <a:lnTo>
                  <a:pt x="6235" y="16077"/>
                </a:lnTo>
                <a:lnTo>
                  <a:pt x="9342" y="14070"/>
                </a:lnTo>
                <a:close/>
                <a:moveTo>
                  <a:pt x="5346" y="17911"/>
                </a:moveTo>
                <a:lnTo>
                  <a:pt x="10384" y="17931"/>
                </a:lnTo>
                <a:lnTo>
                  <a:pt x="13337" y="17931"/>
                </a:lnTo>
                <a:lnTo>
                  <a:pt x="12777" y="18452"/>
                </a:lnTo>
                <a:lnTo>
                  <a:pt x="12835" y="18510"/>
                </a:lnTo>
                <a:lnTo>
                  <a:pt x="9342" y="21849"/>
                </a:lnTo>
                <a:lnTo>
                  <a:pt x="5867" y="18510"/>
                </a:lnTo>
                <a:lnTo>
                  <a:pt x="5694" y="18683"/>
                </a:lnTo>
                <a:lnTo>
                  <a:pt x="5694" y="18683"/>
                </a:lnTo>
                <a:lnTo>
                  <a:pt x="5906" y="18452"/>
                </a:lnTo>
                <a:lnTo>
                  <a:pt x="5346" y="17911"/>
                </a:lnTo>
                <a:close/>
                <a:moveTo>
                  <a:pt x="5192" y="18645"/>
                </a:moveTo>
                <a:lnTo>
                  <a:pt x="5462" y="18915"/>
                </a:lnTo>
                <a:lnTo>
                  <a:pt x="5520" y="18857"/>
                </a:lnTo>
                <a:lnTo>
                  <a:pt x="8994" y="22196"/>
                </a:lnTo>
                <a:lnTo>
                  <a:pt x="5578" y="25458"/>
                </a:lnTo>
                <a:lnTo>
                  <a:pt x="5682" y="25568"/>
                </a:lnTo>
                <a:lnTo>
                  <a:pt x="5520" y="25419"/>
                </a:lnTo>
                <a:lnTo>
                  <a:pt x="5018" y="25902"/>
                </a:lnTo>
                <a:lnTo>
                  <a:pt x="5192" y="18645"/>
                </a:lnTo>
                <a:close/>
                <a:moveTo>
                  <a:pt x="13530" y="18606"/>
                </a:moveTo>
                <a:lnTo>
                  <a:pt x="13704" y="25940"/>
                </a:lnTo>
                <a:lnTo>
                  <a:pt x="13163" y="25419"/>
                </a:lnTo>
                <a:lnTo>
                  <a:pt x="13105" y="25458"/>
                </a:lnTo>
                <a:lnTo>
                  <a:pt x="9708" y="22196"/>
                </a:lnTo>
                <a:lnTo>
                  <a:pt x="13163" y="18876"/>
                </a:lnTo>
                <a:lnTo>
                  <a:pt x="13221" y="18915"/>
                </a:lnTo>
                <a:lnTo>
                  <a:pt x="13530" y="18606"/>
                </a:lnTo>
                <a:close/>
                <a:moveTo>
                  <a:pt x="9342" y="22524"/>
                </a:moveTo>
                <a:lnTo>
                  <a:pt x="12777" y="25805"/>
                </a:lnTo>
                <a:lnTo>
                  <a:pt x="12719" y="25863"/>
                </a:lnTo>
                <a:lnTo>
                  <a:pt x="13530" y="26635"/>
                </a:lnTo>
                <a:lnTo>
                  <a:pt x="8377" y="26616"/>
                </a:lnTo>
                <a:lnTo>
                  <a:pt x="5173" y="26635"/>
                </a:lnTo>
                <a:lnTo>
                  <a:pt x="5964" y="25863"/>
                </a:lnTo>
                <a:lnTo>
                  <a:pt x="5927" y="25823"/>
                </a:lnTo>
                <a:lnTo>
                  <a:pt x="9342" y="22524"/>
                </a:lnTo>
                <a:close/>
                <a:moveTo>
                  <a:pt x="13588" y="27948"/>
                </a:moveTo>
                <a:lnTo>
                  <a:pt x="12893" y="28681"/>
                </a:lnTo>
                <a:lnTo>
                  <a:pt x="12951" y="28720"/>
                </a:lnTo>
                <a:lnTo>
                  <a:pt x="9342" y="32464"/>
                </a:lnTo>
                <a:lnTo>
                  <a:pt x="5752" y="28720"/>
                </a:lnTo>
                <a:lnTo>
                  <a:pt x="5385" y="29067"/>
                </a:lnTo>
                <a:lnTo>
                  <a:pt x="9014" y="32831"/>
                </a:lnTo>
                <a:lnTo>
                  <a:pt x="5221" y="36758"/>
                </a:lnTo>
                <a:lnTo>
                  <a:pt x="5221" y="36758"/>
                </a:lnTo>
                <a:lnTo>
                  <a:pt x="5173" y="36710"/>
                </a:lnTo>
                <a:lnTo>
                  <a:pt x="4767" y="37116"/>
                </a:lnTo>
                <a:lnTo>
                  <a:pt x="4960" y="28720"/>
                </a:lnTo>
                <a:lnTo>
                  <a:pt x="5346" y="29106"/>
                </a:lnTo>
                <a:lnTo>
                  <a:pt x="5559" y="28893"/>
                </a:lnTo>
                <a:lnTo>
                  <a:pt x="5790" y="28681"/>
                </a:lnTo>
                <a:lnTo>
                  <a:pt x="5095" y="27948"/>
                </a:lnTo>
                <a:lnTo>
                  <a:pt x="10345" y="27967"/>
                </a:lnTo>
                <a:lnTo>
                  <a:pt x="13588" y="27948"/>
                </a:lnTo>
                <a:close/>
                <a:moveTo>
                  <a:pt x="13762" y="28681"/>
                </a:moveTo>
                <a:lnTo>
                  <a:pt x="13955" y="37174"/>
                </a:lnTo>
                <a:lnTo>
                  <a:pt x="13955" y="37174"/>
                </a:lnTo>
                <a:lnTo>
                  <a:pt x="13530" y="36710"/>
                </a:lnTo>
                <a:lnTo>
                  <a:pt x="13472" y="36749"/>
                </a:lnTo>
                <a:lnTo>
                  <a:pt x="9689" y="32831"/>
                </a:lnTo>
                <a:lnTo>
                  <a:pt x="13298" y="29067"/>
                </a:lnTo>
                <a:lnTo>
                  <a:pt x="13356" y="29106"/>
                </a:lnTo>
                <a:lnTo>
                  <a:pt x="13762" y="28681"/>
                </a:lnTo>
                <a:close/>
                <a:moveTo>
                  <a:pt x="9342" y="33178"/>
                </a:moveTo>
                <a:lnTo>
                  <a:pt x="13125" y="37096"/>
                </a:lnTo>
                <a:lnTo>
                  <a:pt x="13067" y="37154"/>
                </a:lnTo>
                <a:lnTo>
                  <a:pt x="13800" y="37907"/>
                </a:lnTo>
                <a:lnTo>
                  <a:pt x="4883" y="37907"/>
                </a:lnTo>
                <a:lnTo>
                  <a:pt x="5617" y="37154"/>
                </a:lnTo>
                <a:lnTo>
                  <a:pt x="5395" y="36932"/>
                </a:lnTo>
                <a:lnTo>
                  <a:pt x="5578" y="37096"/>
                </a:lnTo>
                <a:lnTo>
                  <a:pt x="9342" y="33178"/>
                </a:lnTo>
                <a:close/>
                <a:moveTo>
                  <a:pt x="4806" y="39219"/>
                </a:moveTo>
                <a:lnTo>
                  <a:pt x="10345" y="39239"/>
                </a:lnTo>
                <a:lnTo>
                  <a:pt x="13858" y="39219"/>
                </a:lnTo>
                <a:lnTo>
                  <a:pt x="13858" y="39219"/>
                </a:lnTo>
                <a:lnTo>
                  <a:pt x="13125" y="40049"/>
                </a:lnTo>
                <a:lnTo>
                  <a:pt x="13182" y="40088"/>
                </a:lnTo>
                <a:lnTo>
                  <a:pt x="9342" y="44296"/>
                </a:lnTo>
                <a:lnTo>
                  <a:pt x="5520" y="40088"/>
                </a:lnTo>
                <a:lnTo>
                  <a:pt x="5373" y="40219"/>
                </a:lnTo>
                <a:lnTo>
                  <a:pt x="5373" y="40219"/>
                </a:lnTo>
                <a:lnTo>
                  <a:pt x="5559" y="40049"/>
                </a:lnTo>
                <a:lnTo>
                  <a:pt x="4806" y="39219"/>
                </a:lnTo>
                <a:close/>
                <a:moveTo>
                  <a:pt x="4709" y="40030"/>
                </a:moveTo>
                <a:lnTo>
                  <a:pt x="5095" y="40474"/>
                </a:lnTo>
                <a:lnTo>
                  <a:pt x="5156" y="40419"/>
                </a:lnTo>
                <a:lnTo>
                  <a:pt x="5156" y="40419"/>
                </a:lnTo>
                <a:lnTo>
                  <a:pt x="9014" y="44662"/>
                </a:lnTo>
                <a:lnTo>
                  <a:pt x="4999" y="49063"/>
                </a:lnTo>
                <a:lnTo>
                  <a:pt x="5173" y="49237"/>
                </a:lnTo>
                <a:lnTo>
                  <a:pt x="5173" y="49237"/>
                </a:lnTo>
                <a:lnTo>
                  <a:pt x="4941" y="49024"/>
                </a:lnTo>
                <a:lnTo>
                  <a:pt x="4478" y="49526"/>
                </a:lnTo>
                <a:lnTo>
                  <a:pt x="4709" y="40030"/>
                </a:lnTo>
                <a:close/>
                <a:moveTo>
                  <a:pt x="14032" y="39972"/>
                </a:moveTo>
                <a:lnTo>
                  <a:pt x="14244" y="49565"/>
                </a:lnTo>
                <a:lnTo>
                  <a:pt x="14244" y="49565"/>
                </a:lnTo>
                <a:lnTo>
                  <a:pt x="13742" y="49024"/>
                </a:lnTo>
                <a:lnTo>
                  <a:pt x="13704" y="49063"/>
                </a:lnTo>
                <a:lnTo>
                  <a:pt x="9689" y="44662"/>
                </a:lnTo>
                <a:lnTo>
                  <a:pt x="13530" y="40416"/>
                </a:lnTo>
                <a:lnTo>
                  <a:pt x="13588" y="40474"/>
                </a:lnTo>
                <a:lnTo>
                  <a:pt x="14032" y="39972"/>
                </a:lnTo>
                <a:close/>
                <a:moveTo>
                  <a:pt x="9342" y="45010"/>
                </a:moveTo>
                <a:lnTo>
                  <a:pt x="13337" y="49391"/>
                </a:lnTo>
                <a:lnTo>
                  <a:pt x="13279" y="49449"/>
                </a:lnTo>
                <a:lnTo>
                  <a:pt x="14109" y="50337"/>
                </a:lnTo>
                <a:lnTo>
                  <a:pt x="8415" y="50317"/>
                </a:lnTo>
                <a:lnTo>
                  <a:pt x="4594" y="50337"/>
                </a:lnTo>
                <a:lnTo>
                  <a:pt x="4594" y="50337"/>
                </a:lnTo>
                <a:lnTo>
                  <a:pt x="5404" y="49449"/>
                </a:lnTo>
                <a:lnTo>
                  <a:pt x="5354" y="49402"/>
                </a:lnTo>
                <a:lnTo>
                  <a:pt x="5354" y="49402"/>
                </a:lnTo>
                <a:lnTo>
                  <a:pt x="9342" y="45010"/>
                </a:lnTo>
                <a:close/>
                <a:moveTo>
                  <a:pt x="14167" y="51649"/>
                </a:moveTo>
                <a:lnTo>
                  <a:pt x="13511" y="52383"/>
                </a:lnTo>
                <a:lnTo>
                  <a:pt x="13549" y="52441"/>
                </a:lnTo>
                <a:lnTo>
                  <a:pt x="9342" y="57169"/>
                </a:lnTo>
                <a:lnTo>
                  <a:pt x="5134" y="52421"/>
                </a:lnTo>
                <a:lnTo>
                  <a:pt x="4987" y="52553"/>
                </a:lnTo>
                <a:lnTo>
                  <a:pt x="4987" y="52553"/>
                </a:lnTo>
                <a:lnTo>
                  <a:pt x="5173" y="52383"/>
                </a:lnTo>
                <a:lnTo>
                  <a:pt x="4536" y="51649"/>
                </a:lnTo>
                <a:lnTo>
                  <a:pt x="10384" y="51669"/>
                </a:lnTo>
                <a:lnTo>
                  <a:pt x="14167" y="51649"/>
                </a:lnTo>
                <a:close/>
                <a:moveTo>
                  <a:pt x="4420" y="52479"/>
                </a:moveTo>
                <a:lnTo>
                  <a:pt x="4709" y="52807"/>
                </a:lnTo>
                <a:lnTo>
                  <a:pt x="4770" y="52752"/>
                </a:lnTo>
                <a:lnTo>
                  <a:pt x="4770" y="52752"/>
                </a:lnTo>
                <a:lnTo>
                  <a:pt x="9014" y="57536"/>
                </a:lnTo>
                <a:lnTo>
                  <a:pt x="4690" y="62400"/>
                </a:lnTo>
                <a:lnTo>
                  <a:pt x="4737" y="62442"/>
                </a:lnTo>
                <a:lnTo>
                  <a:pt x="4737" y="62442"/>
                </a:lnTo>
                <a:lnTo>
                  <a:pt x="4632" y="62361"/>
                </a:lnTo>
                <a:lnTo>
                  <a:pt x="4188" y="62863"/>
                </a:lnTo>
                <a:lnTo>
                  <a:pt x="4420" y="52479"/>
                </a:lnTo>
                <a:close/>
                <a:moveTo>
                  <a:pt x="14321" y="52421"/>
                </a:moveTo>
                <a:lnTo>
                  <a:pt x="14553" y="62921"/>
                </a:lnTo>
                <a:lnTo>
                  <a:pt x="14051" y="62361"/>
                </a:lnTo>
                <a:lnTo>
                  <a:pt x="13993" y="62400"/>
                </a:lnTo>
                <a:lnTo>
                  <a:pt x="9670" y="57536"/>
                </a:lnTo>
                <a:lnTo>
                  <a:pt x="13935" y="52749"/>
                </a:lnTo>
                <a:lnTo>
                  <a:pt x="13974" y="52807"/>
                </a:lnTo>
                <a:lnTo>
                  <a:pt x="14321" y="52421"/>
                </a:lnTo>
                <a:close/>
                <a:moveTo>
                  <a:pt x="9342" y="57903"/>
                </a:moveTo>
                <a:lnTo>
                  <a:pt x="13626" y="62728"/>
                </a:lnTo>
                <a:lnTo>
                  <a:pt x="13588" y="62767"/>
                </a:lnTo>
                <a:lnTo>
                  <a:pt x="14418" y="63712"/>
                </a:lnTo>
                <a:lnTo>
                  <a:pt x="14418" y="63712"/>
                </a:lnTo>
                <a:lnTo>
                  <a:pt x="8377" y="63693"/>
                </a:lnTo>
                <a:lnTo>
                  <a:pt x="4285" y="63693"/>
                </a:lnTo>
                <a:lnTo>
                  <a:pt x="5115" y="62767"/>
                </a:lnTo>
                <a:lnTo>
                  <a:pt x="5064" y="62720"/>
                </a:lnTo>
                <a:lnTo>
                  <a:pt x="5064" y="62720"/>
                </a:lnTo>
                <a:lnTo>
                  <a:pt x="9342" y="57903"/>
                </a:lnTo>
                <a:close/>
                <a:moveTo>
                  <a:pt x="14611" y="65797"/>
                </a:moveTo>
                <a:lnTo>
                  <a:pt x="14881" y="77126"/>
                </a:lnTo>
                <a:lnTo>
                  <a:pt x="14283" y="76451"/>
                </a:lnTo>
                <a:lnTo>
                  <a:pt x="14244" y="76490"/>
                </a:lnTo>
                <a:lnTo>
                  <a:pt x="9670" y="71317"/>
                </a:lnTo>
                <a:lnTo>
                  <a:pt x="14148" y="66241"/>
                </a:lnTo>
                <a:lnTo>
                  <a:pt x="14186" y="66279"/>
                </a:lnTo>
                <a:lnTo>
                  <a:pt x="14611" y="65797"/>
                </a:lnTo>
                <a:close/>
                <a:moveTo>
                  <a:pt x="14456" y="65025"/>
                </a:moveTo>
                <a:lnTo>
                  <a:pt x="13723" y="65855"/>
                </a:lnTo>
                <a:lnTo>
                  <a:pt x="13781" y="65913"/>
                </a:lnTo>
                <a:lnTo>
                  <a:pt x="9342" y="70931"/>
                </a:lnTo>
                <a:lnTo>
                  <a:pt x="4922" y="65913"/>
                </a:lnTo>
                <a:lnTo>
                  <a:pt x="4555" y="66241"/>
                </a:lnTo>
                <a:lnTo>
                  <a:pt x="9014" y="71317"/>
                </a:lnTo>
                <a:lnTo>
                  <a:pt x="4459" y="76490"/>
                </a:lnTo>
                <a:lnTo>
                  <a:pt x="4825" y="76818"/>
                </a:lnTo>
                <a:lnTo>
                  <a:pt x="9342" y="71684"/>
                </a:lnTo>
                <a:lnTo>
                  <a:pt x="13877" y="76818"/>
                </a:lnTo>
                <a:lnTo>
                  <a:pt x="13819" y="76876"/>
                </a:lnTo>
                <a:lnTo>
                  <a:pt x="14727" y="77898"/>
                </a:lnTo>
                <a:lnTo>
                  <a:pt x="3957" y="77898"/>
                </a:lnTo>
                <a:lnTo>
                  <a:pt x="4864" y="76876"/>
                </a:lnTo>
                <a:lnTo>
                  <a:pt x="4632" y="76663"/>
                </a:lnTo>
                <a:lnTo>
                  <a:pt x="4401" y="76451"/>
                </a:lnTo>
                <a:lnTo>
                  <a:pt x="3860" y="77069"/>
                </a:lnTo>
                <a:lnTo>
                  <a:pt x="4111" y="65835"/>
                </a:lnTo>
                <a:lnTo>
                  <a:pt x="4497" y="66279"/>
                </a:lnTo>
                <a:lnTo>
                  <a:pt x="4729" y="66067"/>
                </a:lnTo>
                <a:lnTo>
                  <a:pt x="4960" y="65855"/>
                </a:lnTo>
                <a:lnTo>
                  <a:pt x="4227" y="65025"/>
                </a:lnTo>
                <a:close/>
                <a:moveTo>
                  <a:pt x="3899" y="79211"/>
                </a:moveTo>
                <a:lnTo>
                  <a:pt x="10422" y="79230"/>
                </a:lnTo>
                <a:lnTo>
                  <a:pt x="14784" y="79230"/>
                </a:lnTo>
                <a:lnTo>
                  <a:pt x="13974" y="80099"/>
                </a:lnTo>
                <a:lnTo>
                  <a:pt x="14012" y="80157"/>
                </a:lnTo>
                <a:lnTo>
                  <a:pt x="9342" y="85214"/>
                </a:lnTo>
                <a:lnTo>
                  <a:pt x="4671" y="80137"/>
                </a:lnTo>
                <a:lnTo>
                  <a:pt x="4304" y="80485"/>
                </a:lnTo>
                <a:lnTo>
                  <a:pt x="9014" y="85580"/>
                </a:lnTo>
                <a:lnTo>
                  <a:pt x="4130" y="90869"/>
                </a:lnTo>
                <a:lnTo>
                  <a:pt x="4130" y="90869"/>
                </a:lnTo>
                <a:lnTo>
                  <a:pt x="4092" y="90830"/>
                </a:lnTo>
                <a:lnTo>
                  <a:pt x="3532" y="91428"/>
                </a:lnTo>
                <a:lnTo>
                  <a:pt x="3783" y="80022"/>
                </a:lnTo>
                <a:lnTo>
                  <a:pt x="4265" y="80523"/>
                </a:lnTo>
                <a:lnTo>
                  <a:pt x="4478" y="80311"/>
                </a:lnTo>
                <a:lnTo>
                  <a:pt x="4709" y="80099"/>
                </a:lnTo>
                <a:lnTo>
                  <a:pt x="3899" y="79211"/>
                </a:lnTo>
                <a:close/>
                <a:moveTo>
                  <a:pt x="14939" y="79964"/>
                </a:moveTo>
                <a:lnTo>
                  <a:pt x="15209" y="91467"/>
                </a:lnTo>
                <a:lnTo>
                  <a:pt x="14611" y="90830"/>
                </a:lnTo>
                <a:lnTo>
                  <a:pt x="14553" y="90869"/>
                </a:lnTo>
                <a:lnTo>
                  <a:pt x="9689" y="85580"/>
                </a:lnTo>
                <a:lnTo>
                  <a:pt x="14379" y="80485"/>
                </a:lnTo>
                <a:lnTo>
                  <a:pt x="14437" y="80523"/>
                </a:lnTo>
                <a:lnTo>
                  <a:pt x="14939" y="79964"/>
                </a:lnTo>
                <a:close/>
                <a:moveTo>
                  <a:pt x="9342" y="85947"/>
                </a:moveTo>
                <a:lnTo>
                  <a:pt x="14186" y="91197"/>
                </a:lnTo>
                <a:lnTo>
                  <a:pt x="14148" y="91255"/>
                </a:lnTo>
                <a:lnTo>
                  <a:pt x="15055" y="92239"/>
                </a:lnTo>
                <a:lnTo>
                  <a:pt x="3629" y="92239"/>
                </a:lnTo>
                <a:lnTo>
                  <a:pt x="4536" y="91255"/>
                </a:lnTo>
                <a:lnTo>
                  <a:pt x="4304" y="91042"/>
                </a:lnTo>
                <a:lnTo>
                  <a:pt x="4130" y="90869"/>
                </a:lnTo>
                <a:lnTo>
                  <a:pt x="4130" y="90869"/>
                </a:lnTo>
                <a:lnTo>
                  <a:pt x="4497" y="91197"/>
                </a:lnTo>
                <a:lnTo>
                  <a:pt x="9342" y="85947"/>
                </a:lnTo>
                <a:close/>
                <a:moveTo>
                  <a:pt x="9380" y="0"/>
                </a:moveTo>
                <a:lnTo>
                  <a:pt x="9168" y="3185"/>
                </a:lnTo>
                <a:lnTo>
                  <a:pt x="6234" y="7643"/>
                </a:lnTo>
                <a:lnTo>
                  <a:pt x="4015" y="7643"/>
                </a:lnTo>
                <a:lnTo>
                  <a:pt x="3899" y="7662"/>
                </a:lnTo>
                <a:lnTo>
                  <a:pt x="3841" y="7682"/>
                </a:lnTo>
                <a:lnTo>
                  <a:pt x="3783" y="7701"/>
                </a:lnTo>
                <a:lnTo>
                  <a:pt x="3686" y="7778"/>
                </a:lnTo>
                <a:lnTo>
                  <a:pt x="3667" y="7836"/>
                </a:lnTo>
                <a:lnTo>
                  <a:pt x="3648" y="7894"/>
                </a:lnTo>
                <a:lnTo>
                  <a:pt x="3629" y="8029"/>
                </a:lnTo>
                <a:lnTo>
                  <a:pt x="3629" y="8126"/>
                </a:lnTo>
                <a:lnTo>
                  <a:pt x="3629" y="8589"/>
                </a:lnTo>
                <a:lnTo>
                  <a:pt x="3629" y="9052"/>
                </a:lnTo>
                <a:lnTo>
                  <a:pt x="3648" y="9129"/>
                </a:lnTo>
                <a:lnTo>
                  <a:pt x="3686" y="9187"/>
                </a:lnTo>
                <a:lnTo>
                  <a:pt x="3725" y="9245"/>
                </a:lnTo>
                <a:lnTo>
                  <a:pt x="3783" y="9284"/>
                </a:lnTo>
                <a:lnTo>
                  <a:pt x="3204" y="9284"/>
                </a:lnTo>
                <a:lnTo>
                  <a:pt x="2586" y="9322"/>
                </a:lnTo>
                <a:lnTo>
                  <a:pt x="2528" y="9342"/>
                </a:lnTo>
                <a:lnTo>
                  <a:pt x="2490" y="9380"/>
                </a:lnTo>
                <a:lnTo>
                  <a:pt x="2451" y="9438"/>
                </a:lnTo>
                <a:lnTo>
                  <a:pt x="2413" y="9496"/>
                </a:lnTo>
                <a:lnTo>
                  <a:pt x="2374" y="9612"/>
                </a:lnTo>
                <a:lnTo>
                  <a:pt x="2374" y="9728"/>
                </a:lnTo>
                <a:lnTo>
                  <a:pt x="2374" y="10210"/>
                </a:lnTo>
                <a:lnTo>
                  <a:pt x="2374" y="10673"/>
                </a:lnTo>
                <a:lnTo>
                  <a:pt x="2393" y="10731"/>
                </a:lnTo>
                <a:lnTo>
                  <a:pt x="2413" y="10789"/>
                </a:lnTo>
                <a:lnTo>
                  <a:pt x="2451" y="10847"/>
                </a:lnTo>
                <a:lnTo>
                  <a:pt x="2490" y="10905"/>
                </a:lnTo>
                <a:lnTo>
                  <a:pt x="2586" y="10963"/>
                </a:lnTo>
                <a:lnTo>
                  <a:pt x="2644" y="10982"/>
                </a:lnTo>
                <a:lnTo>
                  <a:pt x="2721" y="10982"/>
                </a:lnTo>
                <a:lnTo>
                  <a:pt x="3243" y="11002"/>
                </a:lnTo>
                <a:lnTo>
                  <a:pt x="3107" y="16618"/>
                </a:lnTo>
                <a:lnTo>
                  <a:pt x="2799" y="16618"/>
                </a:lnTo>
                <a:lnTo>
                  <a:pt x="2683" y="16637"/>
                </a:lnTo>
                <a:lnTo>
                  <a:pt x="2567" y="16695"/>
                </a:lnTo>
                <a:lnTo>
                  <a:pt x="2471" y="16772"/>
                </a:lnTo>
                <a:lnTo>
                  <a:pt x="2393" y="16850"/>
                </a:lnTo>
                <a:lnTo>
                  <a:pt x="2316" y="16966"/>
                </a:lnTo>
                <a:lnTo>
                  <a:pt x="2278" y="17062"/>
                </a:lnTo>
                <a:lnTo>
                  <a:pt x="2239" y="17197"/>
                </a:lnTo>
                <a:lnTo>
                  <a:pt x="2258" y="17313"/>
                </a:lnTo>
                <a:lnTo>
                  <a:pt x="2278" y="17429"/>
                </a:lnTo>
                <a:lnTo>
                  <a:pt x="2316" y="17545"/>
                </a:lnTo>
                <a:lnTo>
                  <a:pt x="2374" y="17641"/>
                </a:lnTo>
                <a:lnTo>
                  <a:pt x="2451" y="17738"/>
                </a:lnTo>
                <a:lnTo>
                  <a:pt x="2548" y="17815"/>
                </a:lnTo>
                <a:lnTo>
                  <a:pt x="2664" y="17853"/>
                </a:lnTo>
                <a:lnTo>
                  <a:pt x="2779" y="17892"/>
                </a:lnTo>
                <a:lnTo>
                  <a:pt x="2895" y="17911"/>
                </a:lnTo>
                <a:lnTo>
                  <a:pt x="3069" y="17911"/>
                </a:lnTo>
                <a:lnTo>
                  <a:pt x="2876" y="26635"/>
                </a:lnTo>
                <a:lnTo>
                  <a:pt x="2528" y="26635"/>
                </a:lnTo>
                <a:lnTo>
                  <a:pt x="2413" y="26655"/>
                </a:lnTo>
                <a:lnTo>
                  <a:pt x="2297" y="26693"/>
                </a:lnTo>
                <a:lnTo>
                  <a:pt x="2181" y="26751"/>
                </a:lnTo>
                <a:lnTo>
                  <a:pt x="2084" y="26828"/>
                </a:lnTo>
                <a:lnTo>
                  <a:pt x="2007" y="26944"/>
                </a:lnTo>
                <a:lnTo>
                  <a:pt x="1949" y="27041"/>
                </a:lnTo>
                <a:lnTo>
                  <a:pt x="1911" y="27176"/>
                </a:lnTo>
                <a:lnTo>
                  <a:pt x="1911" y="27291"/>
                </a:lnTo>
                <a:lnTo>
                  <a:pt x="1911" y="27427"/>
                </a:lnTo>
                <a:lnTo>
                  <a:pt x="1949" y="27542"/>
                </a:lnTo>
                <a:lnTo>
                  <a:pt x="2027" y="27639"/>
                </a:lnTo>
                <a:lnTo>
                  <a:pt x="2104" y="27735"/>
                </a:lnTo>
                <a:lnTo>
                  <a:pt x="2200" y="27832"/>
                </a:lnTo>
                <a:lnTo>
                  <a:pt x="2297" y="27890"/>
                </a:lnTo>
                <a:lnTo>
                  <a:pt x="2432" y="27909"/>
                </a:lnTo>
                <a:lnTo>
                  <a:pt x="2548" y="27928"/>
                </a:lnTo>
                <a:lnTo>
                  <a:pt x="2837" y="27928"/>
                </a:lnTo>
                <a:lnTo>
                  <a:pt x="2625" y="37907"/>
                </a:lnTo>
                <a:lnTo>
                  <a:pt x="2220" y="37907"/>
                </a:lnTo>
                <a:lnTo>
                  <a:pt x="2104" y="37946"/>
                </a:lnTo>
                <a:lnTo>
                  <a:pt x="1988" y="38003"/>
                </a:lnTo>
                <a:lnTo>
                  <a:pt x="1872" y="38081"/>
                </a:lnTo>
                <a:lnTo>
                  <a:pt x="1795" y="38177"/>
                </a:lnTo>
                <a:lnTo>
                  <a:pt x="1718" y="38293"/>
                </a:lnTo>
                <a:lnTo>
                  <a:pt x="1679" y="38409"/>
                </a:lnTo>
                <a:lnTo>
                  <a:pt x="1660" y="38544"/>
                </a:lnTo>
                <a:lnTo>
                  <a:pt x="1660" y="38679"/>
                </a:lnTo>
                <a:lnTo>
                  <a:pt x="1698" y="38795"/>
                </a:lnTo>
                <a:lnTo>
                  <a:pt x="1756" y="38911"/>
                </a:lnTo>
                <a:lnTo>
                  <a:pt x="1834" y="39007"/>
                </a:lnTo>
                <a:lnTo>
                  <a:pt x="1949" y="39104"/>
                </a:lnTo>
                <a:lnTo>
                  <a:pt x="2046" y="39162"/>
                </a:lnTo>
                <a:lnTo>
                  <a:pt x="2181" y="39200"/>
                </a:lnTo>
                <a:lnTo>
                  <a:pt x="2297" y="39200"/>
                </a:lnTo>
                <a:lnTo>
                  <a:pt x="2297" y="39219"/>
                </a:lnTo>
                <a:lnTo>
                  <a:pt x="2586" y="39219"/>
                </a:lnTo>
                <a:lnTo>
                  <a:pt x="2335" y="50337"/>
                </a:lnTo>
                <a:lnTo>
                  <a:pt x="2046" y="50337"/>
                </a:lnTo>
                <a:lnTo>
                  <a:pt x="1911" y="50356"/>
                </a:lnTo>
                <a:lnTo>
                  <a:pt x="1795" y="50414"/>
                </a:lnTo>
                <a:lnTo>
                  <a:pt x="1679" y="50472"/>
                </a:lnTo>
                <a:lnTo>
                  <a:pt x="1583" y="50568"/>
                </a:lnTo>
                <a:lnTo>
                  <a:pt x="1505" y="50684"/>
                </a:lnTo>
                <a:lnTo>
                  <a:pt x="1448" y="50800"/>
                </a:lnTo>
                <a:lnTo>
                  <a:pt x="1428" y="50935"/>
                </a:lnTo>
                <a:lnTo>
                  <a:pt x="1428" y="51070"/>
                </a:lnTo>
                <a:lnTo>
                  <a:pt x="1467" y="51205"/>
                </a:lnTo>
                <a:lnTo>
                  <a:pt x="1525" y="51321"/>
                </a:lnTo>
                <a:lnTo>
                  <a:pt x="1602" y="51418"/>
                </a:lnTo>
                <a:lnTo>
                  <a:pt x="1698" y="51514"/>
                </a:lnTo>
                <a:lnTo>
                  <a:pt x="1814" y="51572"/>
                </a:lnTo>
                <a:lnTo>
                  <a:pt x="1930" y="51630"/>
                </a:lnTo>
                <a:lnTo>
                  <a:pt x="2065" y="51630"/>
                </a:lnTo>
                <a:lnTo>
                  <a:pt x="2065" y="51649"/>
                </a:lnTo>
                <a:lnTo>
                  <a:pt x="2297" y="51649"/>
                </a:lnTo>
                <a:lnTo>
                  <a:pt x="2027" y="63712"/>
                </a:lnTo>
                <a:lnTo>
                  <a:pt x="1563" y="63712"/>
                </a:lnTo>
                <a:lnTo>
                  <a:pt x="1428" y="63732"/>
                </a:lnTo>
                <a:lnTo>
                  <a:pt x="1293" y="63790"/>
                </a:lnTo>
                <a:lnTo>
                  <a:pt x="1177" y="63886"/>
                </a:lnTo>
                <a:lnTo>
                  <a:pt x="1081" y="63983"/>
                </a:lnTo>
                <a:lnTo>
                  <a:pt x="1023" y="64118"/>
                </a:lnTo>
                <a:lnTo>
                  <a:pt x="984" y="64253"/>
                </a:lnTo>
                <a:lnTo>
                  <a:pt x="965" y="64388"/>
                </a:lnTo>
                <a:lnTo>
                  <a:pt x="1004" y="64523"/>
                </a:lnTo>
                <a:lnTo>
                  <a:pt x="1042" y="64658"/>
                </a:lnTo>
                <a:lnTo>
                  <a:pt x="1139" y="64774"/>
                </a:lnTo>
                <a:lnTo>
                  <a:pt x="1235" y="64870"/>
                </a:lnTo>
                <a:lnTo>
                  <a:pt x="1351" y="64948"/>
                </a:lnTo>
                <a:lnTo>
                  <a:pt x="1486" y="64986"/>
                </a:lnTo>
                <a:lnTo>
                  <a:pt x="1621" y="65005"/>
                </a:lnTo>
                <a:lnTo>
                  <a:pt x="2007" y="65005"/>
                </a:lnTo>
                <a:lnTo>
                  <a:pt x="1698" y="77918"/>
                </a:lnTo>
                <a:lnTo>
                  <a:pt x="1486" y="77918"/>
                </a:lnTo>
                <a:lnTo>
                  <a:pt x="1197" y="77898"/>
                </a:lnTo>
                <a:lnTo>
                  <a:pt x="1042" y="77918"/>
                </a:lnTo>
                <a:lnTo>
                  <a:pt x="907" y="77956"/>
                </a:lnTo>
                <a:lnTo>
                  <a:pt x="772" y="78014"/>
                </a:lnTo>
                <a:lnTo>
                  <a:pt x="656" y="78111"/>
                </a:lnTo>
                <a:lnTo>
                  <a:pt x="560" y="78246"/>
                </a:lnTo>
                <a:lnTo>
                  <a:pt x="502" y="78381"/>
                </a:lnTo>
                <a:lnTo>
                  <a:pt x="483" y="78535"/>
                </a:lnTo>
                <a:lnTo>
                  <a:pt x="502" y="78671"/>
                </a:lnTo>
                <a:lnTo>
                  <a:pt x="540" y="78825"/>
                </a:lnTo>
                <a:lnTo>
                  <a:pt x="618" y="78941"/>
                </a:lnTo>
                <a:lnTo>
                  <a:pt x="714" y="79057"/>
                </a:lnTo>
                <a:lnTo>
                  <a:pt x="849" y="79134"/>
                </a:lnTo>
                <a:lnTo>
                  <a:pt x="984" y="79192"/>
                </a:lnTo>
                <a:lnTo>
                  <a:pt x="1139" y="79211"/>
                </a:lnTo>
                <a:lnTo>
                  <a:pt x="1679" y="79211"/>
                </a:lnTo>
                <a:lnTo>
                  <a:pt x="1370" y="92258"/>
                </a:lnTo>
                <a:lnTo>
                  <a:pt x="309" y="92258"/>
                </a:lnTo>
                <a:lnTo>
                  <a:pt x="232" y="92278"/>
                </a:lnTo>
                <a:lnTo>
                  <a:pt x="154" y="92297"/>
                </a:lnTo>
                <a:lnTo>
                  <a:pt x="97" y="92355"/>
                </a:lnTo>
                <a:lnTo>
                  <a:pt x="58" y="92413"/>
                </a:lnTo>
                <a:lnTo>
                  <a:pt x="19" y="92490"/>
                </a:lnTo>
                <a:lnTo>
                  <a:pt x="0" y="92567"/>
                </a:lnTo>
                <a:lnTo>
                  <a:pt x="0" y="92702"/>
                </a:lnTo>
                <a:lnTo>
                  <a:pt x="0" y="92857"/>
                </a:lnTo>
                <a:lnTo>
                  <a:pt x="19" y="92934"/>
                </a:lnTo>
                <a:lnTo>
                  <a:pt x="58" y="92992"/>
                </a:lnTo>
                <a:lnTo>
                  <a:pt x="116" y="93050"/>
                </a:lnTo>
                <a:lnTo>
                  <a:pt x="174" y="93108"/>
                </a:lnTo>
                <a:lnTo>
                  <a:pt x="251" y="93127"/>
                </a:lnTo>
                <a:lnTo>
                  <a:pt x="328" y="93146"/>
                </a:lnTo>
                <a:lnTo>
                  <a:pt x="18220" y="93146"/>
                </a:lnTo>
                <a:lnTo>
                  <a:pt x="18297" y="93127"/>
                </a:lnTo>
                <a:lnTo>
                  <a:pt x="18355" y="93088"/>
                </a:lnTo>
                <a:lnTo>
                  <a:pt x="18413" y="93050"/>
                </a:lnTo>
                <a:lnTo>
                  <a:pt x="18471" y="92972"/>
                </a:lnTo>
                <a:lnTo>
                  <a:pt x="18490" y="92915"/>
                </a:lnTo>
                <a:lnTo>
                  <a:pt x="18510" y="92837"/>
                </a:lnTo>
                <a:lnTo>
                  <a:pt x="18510" y="92683"/>
                </a:lnTo>
                <a:lnTo>
                  <a:pt x="18510" y="92529"/>
                </a:lnTo>
                <a:lnTo>
                  <a:pt x="18490" y="92451"/>
                </a:lnTo>
                <a:lnTo>
                  <a:pt x="18452" y="92393"/>
                </a:lnTo>
                <a:lnTo>
                  <a:pt x="18394" y="92336"/>
                </a:lnTo>
                <a:lnTo>
                  <a:pt x="18336" y="92297"/>
                </a:lnTo>
                <a:lnTo>
                  <a:pt x="18259" y="92258"/>
                </a:lnTo>
                <a:lnTo>
                  <a:pt x="17351" y="92258"/>
                </a:lnTo>
                <a:lnTo>
                  <a:pt x="17062" y="79211"/>
                </a:lnTo>
                <a:lnTo>
                  <a:pt x="17815" y="79211"/>
                </a:lnTo>
                <a:lnTo>
                  <a:pt x="17969" y="79172"/>
                </a:lnTo>
                <a:lnTo>
                  <a:pt x="18104" y="79095"/>
                </a:lnTo>
                <a:lnTo>
                  <a:pt x="18220" y="78999"/>
                </a:lnTo>
                <a:lnTo>
                  <a:pt x="18297" y="78883"/>
                </a:lnTo>
                <a:lnTo>
                  <a:pt x="18355" y="78748"/>
                </a:lnTo>
                <a:lnTo>
                  <a:pt x="18394" y="78593"/>
                </a:lnTo>
                <a:lnTo>
                  <a:pt x="18374" y="78439"/>
                </a:lnTo>
                <a:lnTo>
                  <a:pt x="18336" y="78304"/>
                </a:lnTo>
                <a:lnTo>
                  <a:pt x="18259" y="78169"/>
                </a:lnTo>
                <a:lnTo>
                  <a:pt x="18143" y="78053"/>
                </a:lnTo>
                <a:lnTo>
                  <a:pt x="18027" y="77976"/>
                </a:lnTo>
                <a:lnTo>
                  <a:pt x="17892" y="77918"/>
                </a:lnTo>
                <a:lnTo>
                  <a:pt x="17737" y="77898"/>
                </a:lnTo>
                <a:lnTo>
                  <a:pt x="17737" y="77918"/>
                </a:lnTo>
                <a:lnTo>
                  <a:pt x="17023" y="77918"/>
                </a:lnTo>
                <a:lnTo>
                  <a:pt x="16734" y="65005"/>
                </a:lnTo>
                <a:lnTo>
                  <a:pt x="17178" y="65005"/>
                </a:lnTo>
                <a:lnTo>
                  <a:pt x="17313" y="64986"/>
                </a:lnTo>
                <a:lnTo>
                  <a:pt x="17448" y="64928"/>
                </a:lnTo>
                <a:lnTo>
                  <a:pt x="17564" y="64832"/>
                </a:lnTo>
                <a:lnTo>
                  <a:pt x="17641" y="64735"/>
                </a:lnTo>
                <a:lnTo>
                  <a:pt x="17718" y="64600"/>
                </a:lnTo>
                <a:lnTo>
                  <a:pt x="17757" y="64465"/>
                </a:lnTo>
                <a:lnTo>
                  <a:pt x="17757" y="64330"/>
                </a:lnTo>
                <a:lnTo>
                  <a:pt x="17737" y="64176"/>
                </a:lnTo>
                <a:lnTo>
                  <a:pt x="17680" y="64060"/>
                </a:lnTo>
                <a:lnTo>
                  <a:pt x="17602" y="63944"/>
                </a:lnTo>
                <a:lnTo>
                  <a:pt x="17506" y="63847"/>
                </a:lnTo>
                <a:lnTo>
                  <a:pt x="17390" y="63770"/>
                </a:lnTo>
                <a:lnTo>
                  <a:pt x="17255" y="63712"/>
                </a:lnTo>
                <a:lnTo>
                  <a:pt x="17120" y="63712"/>
                </a:lnTo>
                <a:lnTo>
                  <a:pt x="17101" y="63732"/>
                </a:lnTo>
                <a:lnTo>
                  <a:pt x="17101" y="63712"/>
                </a:lnTo>
                <a:lnTo>
                  <a:pt x="16695" y="63712"/>
                </a:lnTo>
                <a:lnTo>
                  <a:pt x="16425" y="51649"/>
                </a:lnTo>
                <a:lnTo>
                  <a:pt x="16772" y="51649"/>
                </a:lnTo>
                <a:lnTo>
                  <a:pt x="16888" y="51630"/>
                </a:lnTo>
                <a:lnTo>
                  <a:pt x="17023" y="51572"/>
                </a:lnTo>
                <a:lnTo>
                  <a:pt x="17139" y="51514"/>
                </a:lnTo>
                <a:lnTo>
                  <a:pt x="17236" y="51418"/>
                </a:lnTo>
                <a:lnTo>
                  <a:pt x="17313" y="51302"/>
                </a:lnTo>
                <a:lnTo>
                  <a:pt x="17371" y="51186"/>
                </a:lnTo>
                <a:lnTo>
                  <a:pt x="17390" y="51051"/>
                </a:lnTo>
                <a:lnTo>
                  <a:pt x="17390" y="50916"/>
                </a:lnTo>
                <a:lnTo>
                  <a:pt x="17371" y="50781"/>
                </a:lnTo>
                <a:lnTo>
                  <a:pt x="17313" y="50665"/>
                </a:lnTo>
                <a:lnTo>
                  <a:pt x="17216" y="50549"/>
                </a:lnTo>
                <a:lnTo>
                  <a:pt x="17120" y="50453"/>
                </a:lnTo>
                <a:lnTo>
                  <a:pt x="17004" y="50395"/>
                </a:lnTo>
                <a:lnTo>
                  <a:pt x="16888" y="50356"/>
                </a:lnTo>
                <a:lnTo>
                  <a:pt x="16753" y="50337"/>
                </a:lnTo>
                <a:lnTo>
                  <a:pt x="16734" y="50356"/>
                </a:lnTo>
                <a:lnTo>
                  <a:pt x="16734" y="50337"/>
                </a:lnTo>
                <a:lnTo>
                  <a:pt x="16406" y="50337"/>
                </a:lnTo>
                <a:lnTo>
                  <a:pt x="16136" y="39219"/>
                </a:lnTo>
                <a:lnTo>
                  <a:pt x="16522" y="39219"/>
                </a:lnTo>
                <a:lnTo>
                  <a:pt x="16637" y="39181"/>
                </a:lnTo>
                <a:lnTo>
                  <a:pt x="16772" y="39123"/>
                </a:lnTo>
                <a:lnTo>
                  <a:pt x="16869" y="39046"/>
                </a:lnTo>
                <a:lnTo>
                  <a:pt x="16965" y="38949"/>
                </a:lnTo>
                <a:lnTo>
                  <a:pt x="17023" y="38833"/>
                </a:lnTo>
                <a:lnTo>
                  <a:pt x="17062" y="38718"/>
                </a:lnTo>
                <a:lnTo>
                  <a:pt x="17081" y="38583"/>
                </a:lnTo>
                <a:lnTo>
                  <a:pt x="17081" y="38447"/>
                </a:lnTo>
                <a:lnTo>
                  <a:pt x="17043" y="38332"/>
                </a:lnTo>
                <a:lnTo>
                  <a:pt x="16985" y="38216"/>
                </a:lnTo>
                <a:lnTo>
                  <a:pt x="16908" y="38119"/>
                </a:lnTo>
                <a:lnTo>
                  <a:pt x="16792" y="38023"/>
                </a:lnTo>
                <a:lnTo>
                  <a:pt x="16695" y="37965"/>
                </a:lnTo>
                <a:lnTo>
                  <a:pt x="16560" y="37926"/>
                </a:lnTo>
                <a:lnTo>
                  <a:pt x="16425" y="37907"/>
                </a:lnTo>
                <a:lnTo>
                  <a:pt x="16425" y="37926"/>
                </a:lnTo>
                <a:lnTo>
                  <a:pt x="16116" y="37926"/>
                </a:lnTo>
                <a:lnTo>
                  <a:pt x="15885" y="27948"/>
                </a:lnTo>
                <a:lnTo>
                  <a:pt x="16193" y="27948"/>
                </a:lnTo>
                <a:lnTo>
                  <a:pt x="16329" y="27928"/>
                </a:lnTo>
                <a:lnTo>
                  <a:pt x="16444" y="27890"/>
                </a:lnTo>
                <a:lnTo>
                  <a:pt x="16560" y="27813"/>
                </a:lnTo>
                <a:lnTo>
                  <a:pt x="16657" y="27735"/>
                </a:lnTo>
                <a:lnTo>
                  <a:pt x="16734" y="27639"/>
                </a:lnTo>
                <a:lnTo>
                  <a:pt x="16792" y="27523"/>
                </a:lnTo>
                <a:lnTo>
                  <a:pt x="16830" y="27407"/>
                </a:lnTo>
                <a:lnTo>
                  <a:pt x="16830" y="27272"/>
                </a:lnTo>
                <a:lnTo>
                  <a:pt x="16830" y="27156"/>
                </a:lnTo>
                <a:lnTo>
                  <a:pt x="16772" y="27021"/>
                </a:lnTo>
                <a:lnTo>
                  <a:pt x="16715" y="26925"/>
                </a:lnTo>
                <a:lnTo>
                  <a:pt x="16637" y="26828"/>
                </a:lnTo>
                <a:lnTo>
                  <a:pt x="16541" y="26732"/>
                </a:lnTo>
                <a:lnTo>
                  <a:pt x="16425" y="26674"/>
                </a:lnTo>
                <a:lnTo>
                  <a:pt x="16309" y="26635"/>
                </a:lnTo>
                <a:lnTo>
                  <a:pt x="15846" y="26635"/>
                </a:lnTo>
                <a:lnTo>
                  <a:pt x="15653" y="17911"/>
                </a:lnTo>
                <a:lnTo>
                  <a:pt x="16000" y="17911"/>
                </a:lnTo>
                <a:lnTo>
                  <a:pt x="16116" y="17873"/>
                </a:lnTo>
                <a:lnTo>
                  <a:pt x="16232" y="17834"/>
                </a:lnTo>
                <a:lnTo>
                  <a:pt x="16329" y="17757"/>
                </a:lnTo>
                <a:lnTo>
                  <a:pt x="16406" y="17660"/>
                </a:lnTo>
                <a:lnTo>
                  <a:pt x="16483" y="17564"/>
                </a:lnTo>
                <a:lnTo>
                  <a:pt x="16522" y="17448"/>
                </a:lnTo>
                <a:lnTo>
                  <a:pt x="16541" y="17332"/>
                </a:lnTo>
                <a:lnTo>
                  <a:pt x="16541" y="17216"/>
                </a:lnTo>
                <a:lnTo>
                  <a:pt x="16522" y="17081"/>
                </a:lnTo>
                <a:lnTo>
                  <a:pt x="16483" y="16966"/>
                </a:lnTo>
                <a:lnTo>
                  <a:pt x="16425" y="16869"/>
                </a:lnTo>
                <a:lnTo>
                  <a:pt x="16329" y="16772"/>
                </a:lnTo>
                <a:lnTo>
                  <a:pt x="16232" y="16715"/>
                </a:lnTo>
                <a:lnTo>
                  <a:pt x="16136" y="16657"/>
                </a:lnTo>
                <a:lnTo>
                  <a:pt x="16020" y="16618"/>
                </a:lnTo>
                <a:lnTo>
                  <a:pt x="15904" y="16599"/>
                </a:lnTo>
                <a:lnTo>
                  <a:pt x="15904" y="16618"/>
                </a:lnTo>
                <a:lnTo>
                  <a:pt x="15634" y="16618"/>
                </a:lnTo>
                <a:lnTo>
                  <a:pt x="15499" y="11002"/>
                </a:lnTo>
                <a:lnTo>
                  <a:pt x="15923" y="10982"/>
                </a:lnTo>
                <a:lnTo>
                  <a:pt x="15981" y="10944"/>
                </a:lnTo>
                <a:lnTo>
                  <a:pt x="16039" y="10905"/>
                </a:lnTo>
                <a:lnTo>
                  <a:pt x="16078" y="10866"/>
                </a:lnTo>
                <a:lnTo>
                  <a:pt x="16097" y="10809"/>
                </a:lnTo>
                <a:lnTo>
                  <a:pt x="16136" y="10673"/>
                </a:lnTo>
                <a:lnTo>
                  <a:pt x="16136" y="10558"/>
                </a:lnTo>
                <a:lnTo>
                  <a:pt x="16136" y="10094"/>
                </a:lnTo>
                <a:lnTo>
                  <a:pt x="16136" y="9612"/>
                </a:lnTo>
                <a:lnTo>
                  <a:pt x="16136" y="9554"/>
                </a:lnTo>
                <a:lnTo>
                  <a:pt x="16097" y="9496"/>
                </a:lnTo>
                <a:lnTo>
                  <a:pt x="16078" y="9438"/>
                </a:lnTo>
                <a:lnTo>
                  <a:pt x="16020" y="9380"/>
                </a:lnTo>
                <a:lnTo>
                  <a:pt x="15923" y="9322"/>
                </a:lnTo>
                <a:lnTo>
                  <a:pt x="15865" y="9303"/>
                </a:lnTo>
                <a:lnTo>
                  <a:pt x="15807" y="9303"/>
                </a:lnTo>
                <a:lnTo>
                  <a:pt x="15788" y="9322"/>
                </a:lnTo>
                <a:lnTo>
                  <a:pt x="15788" y="9303"/>
                </a:lnTo>
                <a:lnTo>
                  <a:pt x="14707" y="9303"/>
                </a:lnTo>
                <a:lnTo>
                  <a:pt x="14784" y="9245"/>
                </a:lnTo>
                <a:lnTo>
                  <a:pt x="14823" y="9187"/>
                </a:lnTo>
                <a:lnTo>
                  <a:pt x="14862" y="9129"/>
                </a:lnTo>
                <a:lnTo>
                  <a:pt x="14881" y="9052"/>
                </a:lnTo>
                <a:lnTo>
                  <a:pt x="14881" y="8589"/>
                </a:lnTo>
                <a:lnTo>
                  <a:pt x="14881" y="8126"/>
                </a:lnTo>
                <a:lnTo>
                  <a:pt x="14881" y="8029"/>
                </a:lnTo>
                <a:lnTo>
                  <a:pt x="14881" y="7894"/>
                </a:lnTo>
                <a:lnTo>
                  <a:pt x="14823" y="7798"/>
                </a:lnTo>
                <a:lnTo>
                  <a:pt x="14727" y="7701"/>
                </a:lnTo>
                <a:lnTo>
                  <a:pt x="14611" y="7662"/>
                </a:lnTo>
                <a:lnTo>
                  <a:pt x="14495" y="7643"/>
                </a:lnTo>
                <a:lnTo>
                  <a:pt x="12391" y="7643"/>
                </a:lnTo>
                <a:lnTo>
                  <a:pt x="9593" y="3204"/>
                </a:lnTo>
                <a:lnTo>
                  <a:pt x="938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push dir="u"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 userDrawn="1">
  <p:cSld name="CUSTOM_24">
    <p:spTree>
      <p:nvGrpSpPr>
        <p:cNvPr id="1" name="Shape 4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81" name="Google Shape;4281;p17"/>
          <p:cNvGrpSpPr/>
          <p:nvPr/>
        </p:nvGrpSpPr>
        <p:grpSpPr>
          <a:xfrm rot="-5400000" flipH="1">
            <a:off x="6286968" y="1807234"/>
            <a:ext cx="6100976" cy="3234435"/>
            <a:chOff x="3939550" y="4143175"/>
            <a:chExt cx="2329150" cy="1234800"/>
          </a:xfrm>
        </p:grpSpPr>
        <p:sp>
          <p:nvSpPr>
            <p:cNvPr id="4282" name="Google Shape;4282;p17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extrusionOk="0">
                  <a:moveTo>
                    <a:pt x="17506" y="0"/>
                  </a:move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17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fill="none" extrusionOk="0">
                  <a:moveTo>
                    <a:pt x="17506" y="0"/>
                  </a:moveTo>
                  <a:lnTo>
                    <a:pt x="17506" y="0"/>
                  </a:ln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276" y="3455"/>
                  </a:lnTo>
                  <a:lnTo>
                    <a:pt x="12276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888" y="9728"/>
                  </a:lnTo>
                  <a:lnTo>
                    <a:pt x="888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873" y="19321"/>
                  </a:lnTo>
                  <a:lnTo>
                    <a:pt x="1892" y="19321"/>
                  </a:lnTo>
                  <a:lnTo>
                    <a:pt x="1892" y="19321"/>
                  </a:lnTo>
                  <a:lnTo>
                    <a:pt x="1911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643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444" y="6215"/>
                  </a:lnTo>
                  <a:lnTo>
                    <a:pt x="21444" y="6215"/>
                  </a:lnTo>
                  <a:lnTo>
                    <a:pt x="21174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17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extrusionOk="0">
                  <a:moveTo>
                    <a:pt x="6350" y="1"/>
                  </a:move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17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fill="none" extrusionOk="0">
                  <a:moveTo>
                    <a:pt x="6563" y="1"/>
                  </a:moveTo>
                  <a:lnTo>
                    <a:pt x="6563" y="1"/>
                  </a:lnTo>
                  <a:lnTo>
                    <a:pt x="6563" y="1"/>
                  </a:lnTo>
                  <a:lnTo>
                    <a:pt x="6563" y="1"/>
                  </a:lnTo>
                  <a:lnTo>
                    <a:pt x="6350" y="1"/>
                  </a:ln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1851" y="4691"/>
                  </a:lnTo>
                  <a:lnTo>
                    <a:pt x="11851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lnTo>
                    <a:pt x="6582" y="1"/>
                  </a:lnTo>
                  <a:lnTo>
                    <a:pt x="6582" y="1"/>
                  </a:lnTo>
                  <a:lnTo>
                    <a:pt x="656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17"/>
            <p:cNvSpPr/>
            <p:nvPr/>
          </p:nvSpPr>
          <p:spPr>
            <a:xfrm>
              <a:off x="3988750" y="4846200"/>
              <a:ext cx="390200" cy="444925"/>
            </a:xfrm>
            <a:custGeom>
              <a:avLst/>
              <a:gdLst/>
              <a:ahLst/>
              <a:cxnLst/>
              <a:rect l="l" t="t" r="r" b="b"/>
              <a:pathLst>
                <a:path w="15608" h="17797" extrusionOk="0">
                  <a:moveTo>
                    <a:pt x="11369" y="1"/>
                  </a:move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607" y="7385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17"/>
            <p:cNvSpPr/>
            <p:nvPr/>
          </p:nvSpPr>
          <p:spPr>
            <a:xfrm>
              <a:off x="3988750" y="4846200"/>
              <a:ext cx="390400" cy="444925"/>
            </a:xfrm>
            <a:custGeom>
              <a:avLst/>
              <a:gdLst/>
              <a:ahLst/>
              <a:cxnLst/>
              <a:rect l="l" t="t" r="r" b="b"/>
              <a:pathLst>
                <a:path w="15616" h="17797" fill="none" extrusionOk="0">
                  <a:moveTo>
                    <a:pt x="11369" y="1"/>
                  </a:moveTo>
                  <a:lnTo>
                    <a:pt x="11369" y="1"/>
                  </a:ln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614" y="15712"/>
                  </a:lnTo>
                  <a:lnTo>
                    <a:pt x="4614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832" y="11678"/>
                  </a:lnTo>
                  <a:lnTo>
                    <a:pt x="11832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lnTo>
                    <a:pt x="113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17"/>
            <p:cNvSpPr/>
            <p:nvPr/>
          </p:nvSpPr>
          <p:spPr>
            <a:xfrm>
              <a:off x="4062600" y="5238975"/>
              <a:ext cx="101825" cy="52150"/>
            </a:xfrm>
            <a:custGeom>
              <a:avLst/>
              <a:gdLst/>
              <a:ahLst/>
              <a:cxnLst/>
              <a:rect l="l" t="t" r="r" b="b"/>
              <a:pathLst>
                <a:path w="4073" h="2086" extrusionOk="0">
                  <a:moveTo>
                    <a:pt x="4053" y="2047"/>
                  </a:moveTo>
                  <a:lnTo>
                    <a:pt x="4053" y="2047"/>
                  </a:lnTo>
                  <a:lnTo>
                    <a:pt x="4072" y="2085"/>
                  </a:lnTo>
                  <a:lnTo>
                    <a:pt x="4072" y="2085"/>
                  </a:lnTo>
                  <a:lnTo>
                    <a:pt x="4053" y="2047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641" y="1"/>
                  </a:lnTo>
                  <a:lnTo>
                    <a:pt x="1660" y="1"/>
                  </a:lnTo>
                  <a:lnTo>
                    <a:pt x="1660" y="1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17"/>
            <p:cNvSpPr/>
            <p:nvPr/>
          </p:nvSpPr>
          <p:spPr>
            <a:xfrm>
              <a:off x="4163925" y="5290125"/>
              <a:ext cx="500" cy="1000"/>
            </a:xfrm>
            <a:custGeom>
              <a:avLst/>
              <a:gdLst/>
              <a:ahLst/>
              <a:cxnLst/>
              <a:rect l="l" t="t" r="r" b="b"/>
              <a:pathLst>
                <a:path w="20" h="4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17"/>
            <p:cNvSpPr/>
            <p:nvPr/>
          </p:nvSpPr>
          <p:spPr>
            <a:xfrm>
              <a:off x="4062600" y="5238975"/>
              <a:ext cx="41025" cy="16925"/>
            </a:xfrm>
            <a:custGeom>
              <a:avLst/>
              <a:gdLst/>
              <a:ahLst/>
              <a:cxnLst/>
              <a:rect l="l" t="t" r="r" b="b"/>
              <a:pathLst>
                <a:path w="1641" h="677" fill="none" extrusionOk="0"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17"/>
            <p:cNvSpPr/>
            <p:nvPr/>
          </p:nvSpPr>
          <p:spPr>
            <a:xfrm>
              <a:off x="4103600" y="52389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17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extrusionOk="0">
                  <a:moveTo>
                    <a:pt x="12025" y="0"/>
                  </a:move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17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fill="none" extrusionOk="0">
                  <a:moveTo>
                    <a:pt x="12237" y="0"/>
                  </a:moveTo>
                  <a:lnTo>
                    <a:pt x="12237" y="0"/>
                  </a:lnTo>
                  <a:lnTo>
                    <a:pt x="12025" y="0"/>
                  </a:ln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7200" y="2741"/>
                  </a:lnTo>
                  <a:lnTo>
                    <a:pt x="7200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3610" y="12179"/>
                  </a:lnTo>
                  <a:lnTo>
                    <a:pt x="3610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103" y="14727"/>
                  </a:lnTo>
                  <a:lnTo>
                    <a:pt x="7103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lnTo>
                    <a:pt x="1223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17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extrusionOk="0">
                  <a:moveTo>
                    <a:pt x="26906" y="1"/>
                  </a:move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48" y="16495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17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fill="none" extrusionOk="0">
                  <a:moveTo>
                    <a:pt x="26925" y="1"/>
                  </a:moveTo>
                  <a:lnTo>
                    <a:pt x="26925" y="1"/>
                  </a:lnTo>
                  <a:lnTo>
                    <a:pt x="26906" y="1"/>
                  </a:lnTo>
                  <a:lnTo>
                    <a:pt x="26906" y="1"/>
                  </a:ln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802" y="310"/>
                  </a:lnTo>
                  <a:lnTo>
                    <a:pt x="24783" y="310"/>
                  </a:lnTo>
                  <a:lnTo>
                    <a:pt x="24783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01" y="4556"/>
                  </a:lnTo>
                  <a:lnTo>
                    <a:pt x="14901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446" y="7779"/>
                  </a:lnTo>
                  <a:lnTo>
                    <a:pt x="11408" y="7779"/>
                  </a:lnTo>
                  <a:lnTo>
                    <a:pt x="11408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173" y="20788"/>
                  </a:lnTo>
                  <a:lnTo>
                    <a:pt x="5173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224" y="29512"/>
                  </a:lnTo>
                  <a:lnTo>
                    <a:pt x="3224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29975" y="15268"/>
                  </a:lnTo>
                  <a:lnTo>
                    <a:pt x="29975" y="15268"/>
                  </a:lnTo>
                  <a:lnTo>
                    <a:pt x="30226" y="15268"/>
                  </a:lnTo>
                  <a:lnTo>
                    <a:pt x="30322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lnTo>
                    <a:pt x="26925" y="1"/>
                  </a:lnTo>
                  <a:lnTo>
                    <a:pt x="269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17"/>
            <p:cNvSpPr/>
            <p:nvPr/>
          </p:nvSpPr>
          <p:spPr>
            <a:xfrm>
              <a:off x="4774300" y="4618450"/>
              <a:ext cx="127900" cy="14025"/>
            </a:xfrm>
            <a:custGeom>
              <a:avLst/>
              <a:gdLst/>
              <a:ahLst/>
              <a:cxnLst/>
              <a:rect l="l" t="t" r="r" b="b"/>
              <a:pathLst>
                <a:path w="5116" h="561" extrusionOk="0">
                  <a:moveTo>
                    <a:pt x="5116" y="560"/>
                  </a:moveTo>
                  <a:lnTo>
                    <a:pt x="5116" y="560"/>
                  </a:lnTo>
                  <a:lnTo>
                    <a:pt x="5116" y="560"/>
                  </a:lnTo>
                  <a:lnTo>
                    <a:pt x="5116" y="560"/>
                  </a:lnTo>
                  <a:close/>
                  <a:moveTo>
                    <a:pt x="5077" y="541"/>
                  </a:moveTo>
                  <a:lnTo>
                    <a:pt x="5077" y="541"/>
                  </a:lnTo>
                  <a:lnTo>
                    <a:pt x="5096" y="541"/>
                  </a:lnTo>
                  <a:lnTo>
                    <a:pt x="5096" y="541"/>
                  </a:lnTo>
                  <a:lnTo>
                    <a:pt x="5077" y="541"/>
                  </a:lnTo>
                  <a:close/>
                  <a:moveTo>
                    <a:pt x="20" y="310"/>
                  </a:moveTo>
                  <a:lnTo>
                    <a:pt x="20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20" y="310"/>
                  </a:lnTo>
                  <a:close/>
                  <a:moveTo>
                    <a:pt x="2143" y="1"/>
                  </a:moveTo>
                  <a:lnTo>
                    <a:pt x="2143" y="1"/>
                  </a:lnTo>
                  <a:lnTo>
                    <a:pt x="1603" y="20"/>
                  </a:lnTo>
                  <a:lnTo>
                    <a:pt x="1082" y="78"/>
                  </a:lnTo>
                  <a:lnTo>
                    <a:pt x="541" y="174"/>
                  </a:lnTo>
                  <a:lnTo>
                    <a:pt x="39" y="310"/>
                  </a:lnTo>
                  <a:lnTo>
                    <a:pt x="39" y="310"/>
                  </a:lnTo>
                  <a:lnTo>
                    <a:pt x="541" y="174"/>
                  </a:lnTo>
                  <a:lnTo>
                    <a:pt x="1082" y="78"/>
                  </a:lnTo>
                  <a:lnTo>
                    <a:pt x="1603" y="20"/>
                  </a:lnTo>
                  <a:lnTo>
                    <a:pt x="2143" y="1"/>
                  </a:lnTo>
                  <a:close/>
                  <a:moveTo>
                    <a:pt x="2162" y="1"/>
                  </a:move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17"/>
            <p:cNvSpPr/>
            <p:nvPr/>
          </p:nvSpPr>
          <p:spPr>
            <a:xfrm>
              <a:off x="4902175" y="463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17"/>
            <p:cNvSpPr/>
            <p:nvPr/>
          </p:nvSpPr>
          <p:spPr>
            <a:xfrm>
              <a:off x="4901200" y="46319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17"/>
            <p:cNvSpPr/>
            <p:nvPr/>
          </p:nvSpPr>
          <p:spPr>
            <a:xfrm>
              <a:off x="4774300" y="46261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17"/>
            <p:cNvSpPr/>
            <p:nvPr/>
          </p:nvSpPr>
          <p:spPr>
            <a:xfrm>
              <a:off x="4775275" y="4618450"/>
              <a:ext cx="52625" cy="7750"/>
            </a:xfrm>
            <a:custGeom>
              <a:avLst/>
              <a:gdLst/>
              <a:ahLst/>
              <a:cxnLst/>
              <a:rect l="l" t="t" r="r" b="b"/>
              <a:pathLst>
                <a:path w="2105" h="310" fill="none" extrusionOk="0">
                  <a:moveTo>
                    <a:pt x="2104" y="1"/>
                  </a:moveTo>
                  <a:lnTo>
                    <a:pt x="2104" y="1"/>
                  </a:lnTo>
                  <a:lnTo>
                    <a:pt x="1564" y="20"/>
                  </a:lnTo>
                  <a:lnTo>
                    <a:pt x="1043" y="78"/>
                  </a:lnTo>
                  <a:lnTo>
                    <a:pt x="502" y="174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502" y="174"/>
                  </a:lnTo>
                  <a:lnTo>
                    <a:pt x="1043" y="78"/>
                  </a:lnTo>
                  <a:lnTo>
                    <a:pt x="1564" y="20"/>
                  </a:lnTo>
                  <a:lnTo>
                    <a:pt x="210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17"/>
            <p:cNvSpPr/>
            <p:nvPr/>
          </p:nvSpPr>
          <p:spPr>
            <a:xfrm>
              <a:off x="4828350" y="46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17"/>
            <p:cNvSpPr/>
            <p:nvPr/>
          </p:nvSpPr>
          <p:spPr>
            <a:xfrm>
              <a:off x="4155225" y="5356225"/>
              <a:ext cx="86400" cy="21750"/>
            </a:xfrm>
            <a:custGeom>
              <a:avLst/>
              <a:gdLst/>
              <a:ahLst/>
              <a:cxnLst/>
              <a:rect l="l" t="t" r="r" b="b"/>
              <a:pathLst>
                <a:path w="3456" h="870" extrusionOk="0">
                  <a:moveTo>
                    <a:pt x="3456" y="1"/>
                  </a:move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close/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  <a:close/>
                  <a:moveTo>
                    <a:pt x="3321" y="1"/>
                  </a:moveTo>
                  <a:lnTo>
                    <a:pt x="3321" y="1"/>
                  </a:lnTo>
                  <a:lnTo>
                    <a:pt x="3321" y="1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17"/>
            <p:cNvSpPr/>
            <p:nvPr/>
          </p:nvSpPr>
          <p:spPr>
            <a:xfrm>
              <a:off x="4241600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17"/>
            <p:cNvSpPr/>
            <p:nvPr/>
          </p:nvSpPr>
          <p:spPr>
            <a:xfrm>
              <a:off x="4155225" y="5356225"/>
              <a:ext cx="80625" cy="21750"/>
            </a:xfrm>
            <a:custGeom>
              <a:avLst/>
              <a:gdLst/>
              <a:ahLst/>
              <a:cxnLst/>
              <a:rect l="l" t="t" r="r" b="b"/>
              <a:pathLst>
                <a:path w="3225" h="870" fill="none" extrusionOk="0"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17"/>
            <p:cNvSpPr/>
            <p:nvPr/>
          </p:nvSpPr>
          <p:spPr>
            <a:xfrm>
              <a:off x="4238225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17"/>
            <p:cNvSpPr/>
            <p:nvPr/>
          </p:nvSpPr>
          <p:spPr>
            <a:xfrm>
              <a:off x="4297575" y="5011225"/>
              <a:ext cx="12575" cy="3900"/>
            </a:xfrm>
            <a:custGeom>
              <a:avLst/>
              <a:gdLst/>
              <a:ahLst/>
              <a:cxnLst/>
              <a:rect l="l" t="t" r="r" b="b"/>
              <a:pathLst>
                <a:path w="503" h="156" extrusionOk="0">
                  <a:moveTo>
                    <a:pt x="502" y="1"/>
                  </a:moveTo>
                  <a:lnTo>
                    <a:pt x="251" y="59"/>
                  </a:lnTo>
                  <a:lnTo>
                    <a:pt x="1" y="155"/>
                  </a:lnTo>
                  <a:lnTo>
                    <a:pt x="251" y="78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17"/>
            <p:cNvSpPr/>
            <p:nvPr/>
          </p:nvSpPr>
          <p:spPr>
            <a:xfrm>
              <a:off x="42942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17"/>
            <p:cNvSpPr/>
            <p:nvPr/>
          </p:nvSpPr>
          <p:spPr>
            <a:xfrm>
              <a:off x="4156675" y="5138125"/>
              <a:ext cx="126925" cy="101850"/>
            </a:xfrm>
            <a:custGeom>
              <a:avLst/>
              <a:gdLst/>
              <a:ahLst/>
              <a:cxnLst/>
              <a:rect l="l" t="t" r="r" b="b"/>
              <a:pathLst>
                <a:path w="5077" h="4074" fill="none" extrusionOk="0">
                  <a:moveTo>
                    <a:pt x="5077" y="1"/>
                  </a:moveTo>
                  <a:lnTo>
                    <a:pt x="5077" y="1"/>
                  </a:lnTo>
                  <a:lnTo>
                    <a:pt x="4807" y="1"/>
                  </a:lnTo>
                  <a:lnTo>
                    <a:pt x="4498" y="20"/>
                  </a:lnTo>
                  <a:lnTo>
                    <a:pt x="4131" y="59"/>
                  </a:lnTo>
                  <a:lnTo>
                    <a:pt x="3745" y="117"/>
                  </a:lnTo>
                  <a:lnTo>
                    <a:pt x="3340" y="194"/>
                  </a:lnTo>
                  <a:lnTo>
                    <a:pt x="2915" y="310"/>
                  </a:lnTo>
                  <a:lnTo>
                    <a:pt x="2471" y="464"/>
                  </a:lnTo>
                  <a:lnTo>
                    <a:pt x="2066" y="638"/>
                  </a:lnTo>
                  <a:lnTo>
                    <a:pt x="1854" y="754"/>
                  </a:lnTo>
                  <a:lnTo>
                    <a:pt x="1661" y="869"/>
                  </a:lnTo>
                  <a:lnTo>
                    <a:pt x="1468" y="1004"/>
                  </a:lnTo>
                  <a:lnTo>
                    <a:pt x="1275" y="1159"/>
                  </a:lnTo>
                  <a:lnTo>
                    <a:pt x="1101" y="1313"/>
                  </a:lnTo>
                  <a:lnTo>
                    <a:pt x="927" y="1487"/>
                  </a:lnTo>
                  <a:lnTo>
                    <a:pt x="773" y="1680"/>
                  </a:lnTo>
                  <a:lnTo>
                    <a:pt x="618" y="1873"/>
                  </a:lnTo>
                  <a:lnTo>
                    <a:pt x="483" y="2085"/>
                  </a:lnTo>
                  <a:lnTo>
                    <a:pt x="367" y="2317"/>
                  </a:lnTo>
                  <a:lnTo>
                    <a:pt x="252" y="2568"/>
                  </a:lnTo>
                  <a:lnTo>
                    <a:pt x="174" y="2838"/>
                  </a:lnTo>
                  <a:lnTo>
                    <a:pt x="97" y="3108"/>
                  </a:lnTo>
                  <a:lnTo>
                    <a:pt x="39" y="3417"/>
                  </a:lnTo>
                  <a:lnTo>
                    <a:pt x="20" y="3726"/>
                  </a:lnTo>
                  <a:lnTo>
                    <a:pt x="1" y="4073"/>
                  </a:lnTo>
                  <a:lnTo>
                    <a:pt x="1" y="4073"/>
                  </a:lnTo>
                  <a:lnTo>
                    <a:pt x="20" y="3726"/>
                  </a:lnTo>
                  <a:lnTo>
                    <a:pt x="39" y="3417"/>
                  </a:lnTo>
                  <a:lnTo>
                    <a:pt x="97" y="3108"/>
                  </a:lnTo>
                  <a:lnTo>
                    <a:pt x="174" y="2838"/>
                  </a:lnTo>
                  <a:lnTo>
                    <a:pt x="252" y="2568"/>
                  </a:lnTo>
                  <a:lnTo>
                    <a:pt x="367" y="2317"/>
                  </a:lnTo>
                  <a:lnTo>
                    <a:pt x="483" y="2085"/>
                  </a:lnTo>
                  <a:lnTo>
                    <a:pt x="618" y="1873"/>
                  </a:lnTo>
                  <a:lnTo>
                    <a:pt x="773" y="1680"/>
                  </a:lnTo>
                  <a:lnTo>
                    <a:pt x="927" y="1487"/>
                  </a:lnTo>
                  <a:lnTo>
                    <a:pt x="1101" y="1313"/>
                  </a:lnTo>
                  <a:lnTo>
                    <a:pt x="1275" y="1159"/>
                  </a:lnTo>
                  <a:lnTo>
                    <a:pt x="1468" y="1004"/>
                  </a:lnTo>
                  <a:lnTo>
                    <a:pt x="1661" y="869"/>
                  </a:lnTo>
                  <a:lnTo>
                    <a:pt x="1854" y="754"/>
                  </a:lnTo>
                  <a:lnTo>
                    <a:pt x="2066" y="638"/>
                  </a:lnTo>
                  <a:lnTo>
                    <a:pt x="2471" y="464"/>
                  </a:lnTo>
                  <a:lnTo>
                    <a:pt x="2915" y="310"/>
                  </a:lnTo>
                  <a:lnTo>
                    <a:pt x="3340" y="194"/>
                  </a:lnTo>
                  <a:lnTo>
                    <a:pt x="3745" y="117"/>
                  </a:lnTo>
                  <a:lnTo>
                    <a:pt x="4131" y="59"/>
                  </a:lnTo>
                  <a:lnTo>
                    <a:pt x="4498" y="20"/>
                  </a:lnTo>
                  <a:lnTo>
                    <a:pt x="4807" y="1"/>
                  </a:lnTo>
                  <a:lnTo>
                    <a:pt x="50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17"/>
            <p:cNvSpPr/>
            <p:nvPr/>
          </p:nvSpPr>
          <p:spPr>
            <a:xfrm>
              <a:off x="4283575" y="51381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17"/>
            <p:cNvSpPr/>
            <p:nvPr/>
          </p:nvSpPr>
          <p:spPr>
            <a:xfrm>
              <a:off x="42860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17"/>
            <p:cNvSpPr/>
            <p:nvPr/>
          </p:nvSpPr>
          <p:spPr>
            <a:xfrm>
              <a:off x="4379125" y="503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17"/>
            <p:cNvSpPr/>
            <p:nvPr/>
          </p:nvSpPr>
          <p:spPr>
            <a:xfrm>
              <a:off x="4378650" y="503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17"/>
            <p:cNvSpPr/>
            <p:nvPr/>
          </p:nvSpPr>
          <p:spPr>
            <a:xfrm>
              <a:off x="4258975" y="5010275"/>
              <a:ext cx="63225" cy="60800"/>
            </a:xfrm>
            <a:custGeom>
              <a:avLst/>
              <a:gdLst/>
              <a:ahLst/>
              <a:cxnLst/>
              <a:rect l="l" t="t" r="r" b="b"/>
              <a:pathLst>
                <a:path w="2529" h="2432" fill="none" extrusionOk="0">
                  <a:moveTo>
                    <a:pt x="2529" y="0"/>
                  </a:moveTo>
                  <a:lnTo>
                    <a:pt x="2529" y="0"/>
                  </a:lnTo>
                  <a:lnTo>
                    <a:pt x="2278" y="19"/>
                  </a:lnTo>
                  <a:lnTo>
                    <a:pt x="2046" y="39"/>
                  </a:lnTo>
                  <a:lnTo>
                    <a:pt x="1795" y="97"/>
                  </a:lnTo>
                  <a:lnTo>
                    <a:pt x="1545" y="193"/>
                  </a:lnTo>
                  <a:lnTo>
                    <a:pt x="1313" y="328"/>
                  </a:lnTo>
                  <a:lnTo>
                    <a:pt x="1081" y="483"/>
                  </a:lnTo>
                  <a:lnTo>
                    <a:pt x="850" y="676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464" y="1100"/>
                  </a:lnTo>
                  <a:lnTo>
                    <a:pt x="329" y="1293"/>
                  </a:lnTo>
                  <a:lnTo>
                    <a:pt x="232" y="1486"/>
                  </a:lnTo>
                  <a:lnTo>
                    <a:pt x="155" y="1679"/>
                  </a:lnTo>
                  <a:lnTo>
                    <a:pt x="78" y="1872"/>
                  </a:lnTo>
                  <a:lnTo>
                    <a:pt x="39" y="2065"/>
                  </a:lnTo>
                  <a:lnTo>
                    <a:pt x="20" y="2239"/>
                  </a:lnTo>
                  <a:lnTo>
                    <a:pt x="0" y="2432"/>
                  </a:lnTo>
                  <a:lnTo>
                    <a:pt x="0" y="2432"/>
                  </a:lnTo>
                  <a:lnTo>
                    <a:pt x="20" y="2239"/>
                  </a:lnTo>
                  <a:lnTo>
                    <a:pt x="39" y="2065"/>
                  </a:lnTo>
                  <a:lnTo>
                    <a:pt x="78" y="1872"/>
                  </a:lnTo>
                  <a:lnTo>
                    <a:pt x="155" y="1679"/>
                  </a:lnTo>
                  <a:lnTo>
                    <a:pt x="232" y="1486"/>
                  </a:lnTo>
                  <a:lnTo>
                    <a:pt x="329" y="1293"/>
                  </a:lnTo>
                  <a:lnTo>
                    <a:pt x="464" y="1100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850" y="676"/>
                  </a:lnTo>
                  <a:lnTo>
                    <a:pt x="1081" y="483"/>
                  </a:lnTo>
                  <a:lnTo>
                    <a:pt x="1313" y="328"/>
                  </a:lnTo>
                  <a:lnTo>
                    <a:pt x="1545" y="193"/>
                  </a:lnTo>
                  <a:lnTo>
                    <a:pt x="1795" y="116"/>
                  </a:lnTo>
                  <a:lnTo>
                    <a:pt x="2046" y="39"/>
                  </a:lnTo>
                  <a:lnTo>
                    <a:pt x="2278" y="19"/>
                  </a:lnTo>
                  <a:lnTo>
                    <a:pt x="252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17"/>
            <p:cNvSpPr/>
            <p:nvPr/>
          </p:nvSpPr>
          <p:spPr>
            <a:xfrm>
              <a:off x="4322175" y="501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17"/>
            <p:cNvSpPr/>
            <p:nvPr/>
          </p:nvSpPr>
          <p:spPr>
            <a:xfrm>
              <a:off x="4350650" y="4919550"/>
              <a:ext cx="14975" cy="50700"/>
            </a:xfrm>
            <a:custGeom>
              <a:avLst/>
              <a:gdLst/>
              <a:ahLst/>
              <a:cxnLst/>
              <a:rect l="l" t="t" r="r" b="b"/>
              <a:pathLst>
                <a:path w="599" h="2028" fill="none" extrusionOk="0">
                  <a:moveTo>
                    <a:pt x="599" y="0"/>
                  </a:moveTo>
                  <a:lnTo>
                    <a:pt x="599" y="0"/>
                  </a:lnTo>
                  <a:lnTo>
                    <a:pt x="502" y="155"/>
                  </a:lnTo>
                  <a:lnTo>
                    <a:pt x="406" y="348"/>
                  </a:lnTo>
                  <a:lnTo>
                    <a:pt x="290" y="579"/>
                  </a:lnTo>
                  <a:lnTo>
                    <a:pt x="194" y="888"/>
                  </a:lnTo>
                  <a:lnTo>
                    <a:pt x="97" y="1236"/>
                  </a:lnTo>
                  <a:lnTo>
                    <a:pt x="20" y="1602"/>
                  </a:lnTo>
                  <a:lnTo>
                    <a:pt x="1" y="1815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15"/>
                  </a:lnTo>
                  <a:lnTo>
                    <a:pt x="20" y="1602"/>
                  </a:lnTo>
                  <a:lnTo>
                    <a:pt x="97" y="1236"/>
                  </a:lnTo>
                  <a:lnTo>
                    <a:pt x="194" y="888"/>
                  </a:lnTo>
                  <a:lnTo>
                    <a:pt x="290" y="579"/>
                  </a:lnTo>
                  <a:lnTo>
                    <a:pt x="406" y="348"/>
                  </a:lnTo>
                  <a:lnTo>
                    <a:pt x="502" y="155"/>
                  </a:lnTo>
                  <a:lnTo>
                    <a:pt x="599" y="0"/>
                  </a:lnTo>
                  <a:lnTo>
                    <a:pt x="59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17"/>
            <p:cNvSpPr/>
            <p:nvPr/>
          </p:nvSpPr>
          <p:spPr>
            <a:xfrm>
              <a:off x="4471775" y="4626175"/>
              <a:ext cx="302550" cy="127400"/>
            </a:xfrm>
            <a:custGeom>
              <a:avLst/>
              <a:gdLst/>
              <a:ahLst/>
              <a:cxnLst/>
              <a:rect l="l" t="t" r="r" b="b"/>
              <a:pathLst>
                <a:path w="12102" h="5096" extrusionOk="0">
                  <a:moveTo>
                    <a:pt x="0" y="5096"/>
                  </a:move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close/>
                  <a:moveTo>
                    <a:pt x="3822" y="4536"/>
                  </a:move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close/>
                  <a:moveTo>
                    <a:pt x="2239" y="4247"/>
                  </a:moveTo>
                  <a:lnTo>
                    <a:pt x="2239" y="4247"/>
                  </a:lnTo>
                  <a:lnTo>
                    <a:pt x="1988" y="4247"/>
                  </a:lnTo>
                  <a:lnTo>
                    <a:pt x="1699" y="4285"/>
                  </a:lnTo>
                  <a:lnTo>
                    <a:pt x="1428" y="4324"/>
                  </a:lnTo>
                  <a:lnTo>
                    <a:pt x="1139" y="4420"/>
                  </a:lnTo>
                  <a:lnTo>
                    <a:pt x="849" y="4517"/>
                  </a:lnTo>
                  <a:lnTo>
                    <a:pt x="560" y="4671"/>
                  </a:lnTo>
                  <a:lnTo>
                    <a:pt x="290" y="4845"/>
                  </a:lnTo>
                  <a:lnTo>
                    <a:pt x="19" y="5077"/>
                  </a:lnTo>
                  <a:lnTo>
                    <a:pt x="19" y="5077"/>
                  </a:lnTo>
                  <a:lnTo>
                    <a:pt x="290" y="4845"/>
                  </a:lnTo>
                  <a:lnTo>
                    <a:pt x="560" y="4671"/>
                  </a:lnTo>
                  <a:lnTo>
                    <a:pt x="849" y="4517"/>
                  </a:lnTo>
                  <a:lnTo>
                    <a:pt x="1139" y="4420"/>
                  </a:lnTo>
                  <a:lnTo>
                    <a:pt x="1428" y="4324"/>
                  </a:lnTo>
                  <a:lnTo>
                    <a:pt x="1699" y="4285"/>
                  </a:lnTo>
                  <a:lnTo>
                    <a:pt x="1988" y="4247"/>
                  </a:lnTo>
                  <a:lnTo>
                    <a:pt x="2239" y="4247"/>
                  </a:lnTo>
                  <a:close/>
                  <a:moveTo>
                    <a:pt x="2258" y="4247"/>
                  </a:move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close/>
                  <a:moveTo>
                    <a:pt x="5346" y="1564"/>
                  </a:moveTo>
                  <a:lnTo>
                    <a:pt x="5346" y="1564"/>
                  </a:lnTo>
                  <a:lnTo>
                    <a:pt x="5346" y="1564"/>
                  </a:lnTo>
                  <a:lnTo>
                    <a:pt x="5096" y="1680"/>
                  </a:lnTo>
                  <a:lnTo>
                    <a:pt x="4864" y="1815"/>
                  </a:lnTo>
                  <a:lnTo>
                    <a:pt x="4671" y="1931"/>
                  </a:lnTo>
                  <a:lnTo>
                    <a:pt x="4497" y="2066"/>
                  </a:lnTo>
                  <a:lnTo>
                    <a:pt x="4343" y="2220"/>
                  </a:lnTo>
                  <a:lnTo>
                    <a:pt x="4208" y="2355"/>
                  </a:lnTo>
                  <a:lnTo>
                    <a:pt x="4092" y="2490"/>
                  </a:lnTo>
                  <a:lnTo>
                    <a:pt x="3976" y="2645"/>
                  </a:lnTo>
                  <a:lnTo>
                    <a:pt x="3899" y="2780"/>
                  </a:lnTo>
                  <a:lnTo>
                    <a:pt x="3822" y="2915"/>
                  </a:lnTo>
                  <a:lnTo>
                    <a:pt x="3764" y="3069"/>
                  </a:lnTo>
                  <a:lnTo>
                    <a:pt x="3725" y="3204"/>
                  </a:lnTo>
                  <a:lnTo>
                    <a:pt x="3687" y="3475"/>
                  </a:lnTo>
                  <a:lnTo>
                    <a:pt x="3667" y="3706"/>
                  </a:lnTo>
                  <a:lnTo>
                    <a:pt x="3667" y="3706"/>
                  </a:lnTo>
                  <a:lnTo>
                    <a:pt x="3687" y="3475"/>
                  </a:lnTo>
                  <a:lnTo>
                    <a:pt x="3725" y="3204"/>
                  </a:lnTo>
                  <a:lnTo>
                    <a:pt x="3764" y="3069"/>
                  </a:lnTo>
                  <a:lnTo>
                    <a:pt x="3822" y="2915"/>
                  </a:lnTo>
                  <a:lnTo>
                    <a:pt x="3899" y="2780"/>
                  </a:lnTo>
                  <a:lnTo>
                    <a:pt x="3976" y="2645"/>
                  </a:lnTo>
                  <a:lnTo>
                    <a:pt x="4092" y="2490"/>
                  </a:lnTo>
                  <a:lnTo>
                    <a:pt x="4208" y="2355"/>
                  </a:lnTo>
                  <a:lnTo>
                    <a:pt x="4343" y="2220"/>
                  </a:lnTo>
                  <a:lnTo>
                    <a:pt x="4497" y="2066"/>
                  </a:lnTo>
                  <a:lnTo>
                    <a:pt x="4671" y="1931"/>
                  </a:lnTo>
                  <a:lnTo>
                    <a:pt x="4864" y="1815"/>
                  </a:lnTo>
                  <a:lnTo>
                    <a:pt x="5096" y="1680"/>
                  </a:lnTo>
                  <a:lnTo>
                    <a:pt x="5346" y="1564"/>
                  </a:lnTo>
                  <a:lnTo>
                    <a:pt x="5346" y="1564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389" y="1255"/>
                  </a:lnTo>
                  <a:lnTo>
                    <a:pt x="6061" y="1313"/>
                  </a:lnTo>
                  <a:lnTo>
                    <a:pt x="5733" y="1409"/>
                  </a:lnTo>
                  <a:lnTo>
                    <a:pt x="5366" y="1545"/>
                  </a:lnTo>
                  <a:lnTo>
                    <a:pt x="5366" y="1545"/>
                  </a:lnTo>
                  <a:lnTo>
                    <a:pt x="5733" y="1409"/>
                  </a:lnTo>
                  <a:lnTo>
                    <a:pt x="6061" y="1313"/>
                  </a:lnTo>
                  <a:lnTo>
                    <a:pt x="6389" y="1255"/>
                  </a:lnTo>
                  <a:lnTo>
                    <a:pt x="6678" y="1236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678" y="1236"/>
                  </a:lnTo>
                  <a:lnTo>
                    <a:pt x="6698" y="1236"/>
                  </a:lnTo>
                  <a:lnTo>
                    <a:pt x="6698" y="1236"/>
                  </a:lnTo>
                  <a:lnTo>
                    <a:pt x="6678" y="1236"/>
                  </a:lnTo>
                  <a:close/>
                  <a:moveTo>
                    <a:pt x="12102" y="1"/>
                  </a:moveTo>
                  <a:lnTo>
                    <a:pt x="12102" y="1"/>
                  </a:lnTo>
                  <a:lnTo>
                    <a:pt x="12102" y="1"/>
                  </a:lnTo>
                  <a:lnTo>
                    <a:pt x="11851" y="97"/>
                  </a:lnTo>
                  <a:lnTo>
                    <a:pt x="11600" y="194"/>
                  </a:lnTo>
                  <a:lnTo>
                    <a:pt x="11349" y="290"/>
                  </a:lnTo>
                  <a:lnTo>
                    <a:pt x="11117" y="406"/>
                  </a:lnTo>
                  <a:lnTo>
                    <a:pt x="10886" y="541"/>
                  </a:lnTo>
                  <a:lnTo>
                    <a:pt x="10654" y="676"/>
                  </a:lnTo>
                  <a:lnTo>
                    <a:pt x="10461" y="811"/>
                  </a:lnTo>
                  <a:lnTo>
                    <a:pt x="10249" y="985"/>
                  </a:lnTo>
                  <a:lnTo>
                    <a:pt x="10056" y="1139"/>
                  </a:lnTo>
                  <a:lnTo>
                    <a:pt x="9882" y="1313"/>
                  </a:lnTo>
                  <a:lnTo>
                    <a:pt x="9728" y="1506"/>
                  </a:lnTo>
                  <a:lnTo>
                    <a:pt x="9573" y="1718"/>
                  </a:lnTo>
                  <a:lnTo>
                    <a:pt x="9419" y="1911"/>
                  </a:lnTo>
                  <a:lnTo>
                    <a:pt x="9303" y="2143"/>
                  </a:lnTo>
                  <a:lnTo>
                    <a:pt x="9187" y="2375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187" y="2375"/>
                  </a:lnTo>
                  <a:lnTo>
                    <a:pt x="9303" y="2143"/>
                  </a:lnTo>
                  <a:lnTo>
                    <a:pt x="9419" y="1911"/>
                  </a:lnTo>
                  <a:lnTo>
                    <a:pt x="9573" y="1718"/>
                  </a:lnTo>
                  <a:lnTo>
                    <a:pt x="9728" y="1506"/>
                  </a:lnTo>
                  <a:lnTo>
                    <a:pt x="9882" y="1313"/>
                  </a:lnTo>
                  <a:lnTo>
                    <a:pt x="10056" y="1139"/>
                  </a:lnTo>
                  <a:lnTo>
                    <a:pt x="10249" y="985"/>
                  </a:lnTo>
                  <a:lnTo>
                    <a:pt x="10461" y="811"/>
                  </a:lnTo>
                  <a:lnTo>
                    <a:pt x="10654" y="676"/>
                  </a:lnTo>
                  <a:lnTo>
                    <a:pt x="10886" y="541"/>
                  </a:lnTo>
                  <a:lnTo>
                    <a:pt x="11117" y="406"/>
                  </a:lnTo>
                  <a:lnTo>
                    <a:pt x="11349" y="290"/>
                  </a:lnTo>
                  <a:lnTo>
                    <a:pt x="11600" y="194"/>
                  </a:lnTo>
                  <a:lnTo>
                    <a:pt x="11851" y="97"/>
                  </a:lnTo>
                  <a:lnTo>
                    <a:pt x="12102" y="1"/>
                  </a:lnTo>
                  <a:lnTo>
                    <a:pt x="121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17"/>
            <p:cNvSpPr/>
            <p:nvPr/>
          </p:nvSpPr>
          <p:spPr>
            <a:xfrm>
              <a:off x="4471775" y="47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17"/>
            <p:cNvSpPr/>
            <p:nvPr/>
          </p:nvSpPr>
          <p:spPr>
            <a:xfrm>
              <a:off x="4567300" y="473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17"/>
            <p:cNvSpPr/>
            <p:nvPr/>
          </p:nvSpPr>
          <p:spPr>
            <a:xfrm>
              <a:off x="4472250" y="4732325"/>
              <a:ext cx="55525" cy="20775"/>
            </a:xfrm>
            <a:custGeom>
              <a:avLst/>
              <a:gdLst/>
              <a:ahLst/>
              <a:cxnLst/>
              <a:rect l="l" t="t" r="r" b="b"/>
              <a:pathLst>
                <a:path w="2221" h="831" fill="none" extrusionOk="0">
                  <a:moveTo>
                    <a:pt x="2220" y="1"/>
                  </a:moveTo>
                  <a:lnTo>
                    <a:pt x="2220" y="1"/>
                  </a:lnTo>
                  <a:lnTo>
                    <a:pt x="1969" y="1"/>
                  </a:lnTo>
                  <a:lnTo>
                    <a:pt x="1680" y="39"/>
                  </a:lnTo>
                  <a:lnTo>
                    <a:pt x="1409" y="78"/>
                  </a:lnTo>
                  <a:lnTo>
                    <a:pt x="1120" y="174"/>
                  </a:lnTo>
                  <a:lnTo>
                    <a:pt x="830" y="271"/>
                  </a:lnTo>
                  <a:lnTo>
                    <a:pt x="541" y="425"/>
                  </a:lnTo>
                  <a:lnTo>
                    <a:pt x="271" y="599"/>
                  </a:lnTo>
                  <a:lnTo>
                    <a:pt x="0" y="831"/>
                  </a:lnTo>
                  <a:lnTo>
                    <a:pt x="0" y="831"/>
                  </a:lnTo>
                  <a:lnTo>
                    <a:pt x="271" y="599"/>
                  </a:lnTo>
                  <a:lnTo>
                    <a:pt x="541" y="425"/>
                  </a:lnTo>
                  <a:lnTo>
                    <a:pt x="830" y="271"/>
                  </a:lnTo>
                  <a:lnTo>
                    <a:pt x="1120" y="174"/>
                  </a:lnTo>
                  <a:lnTo>
                    <a:pt x="1409" y="78"/>
                  </a:lnTo>
                  <a:lnTo>
                    <a:pt x="1680" y="39"/>
                  </a:lnTo>
                  <a:lnTo>
                    <a:pt x="1969" y="1"/>
                  </a:lnTo>
                  <a:lnTo>
                    <a:pt x="22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17"/>
            <p:cNvSpPr/>
            <p:nvPr/>
          </p:nvSpPr>
          <p:spPr>
            <a:xfrm>
              <a:off x="4528225" y="473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17"/>
            <p:cNvSpPr/>
            <p:nvPr/>
          </p:nvSpPr>
          <p:spPr>
            <a:xfrm>
              <a:off x="4563450" y="4665250"/>
              <a:ext cx="42000" cy="53600"/>
            </a:xfrm>
            <a:custGeom>
              <a:avLst/>
              <a:gdLst/>
              <a:ahLst/>
              <a:cxnLst/>
              <a:rect l="l" t="t" r="r" b="b"/>
              <a:pathLst>
                <a:path w="1680" h="2144" fill="none" extrusionOk="0">
                  <a:moveTo>
                    <a:pt x="1679" y="1"/>
                  </a:moveTo>
                  <a:lnTo>
                    <a:pt x="1679" y="1"/>
                  </a:lnTo>
                  <a:lnTo>
                    <a:pt x="1679" y="1"/>
                  </a:lnTo>
                  <a:lnTo>
                    <a:pt x="1429" y="117"/>
                  </a:lnTo>
                  <a:lnTo>
                    <a:pt x="1197" y="252"/>
                  </a:lnTo>
                  <a:lnTo>
                    <a:pt x="1004" y="368"/>
                  </a:lnTo>
                  <a:lnTo>
                    <a:pt x="830" y="503"/>
                  </a:lnTo>
                  <a:lnTo>
                    <a:pt x="676" y="657"/>
                  </a:lnTo>
                  <a:lnTo>
                    <a:pt x="541" y="792"/>
                  </a:lnTo>
                  <a:lnTo>
                    <a:pt x="425" y="927"/>
                  </a:lnTo>
                  <a:lnTo>
                    <a:pt x="309" y="1082"/>
                  </a:lnTo>
                  <a:lnTo>
                    <a:pt x="232" y="1217"/>
                  </a:lnTo>
                  <a:lnTo>
                    <a:pt x="155" y="1352"/>
                  </a:lnTo>
                  <a:lnTo>
                    <a:pt x="97" y="1506"/>
                  </a:lnTo>
                  <a:lnTo>
                    <a:pt x="58" y="1641"/>
                  </a:lnTo>
                  <a:lnTo>
                    <a:pt x="20" y="1912"/>
                  </a:lnTo>
                  <a:lnTo>
                    <a:pt x="0" y="2143"/>
                  </a:lnTo>
                  <a:lnTo>
                    <a:pt x="0" y="2143"/>
                  </a:lnTo>
                  <a:lnTo>
                    <a:pt x="20" y="1912"/>
                  </a:lnTo>
                  <a:lnTo>
                    <a:pt x="58" y="1641"/>
                  </a:lnTo>
                  <a:lnTo>
                    <a:pt x="97" y="1506"/>
                  </a:lnTo>
                  <a:lnTo>
                    <a:pt x="155" y="1352"/>
                  </a:lnTo>
                  <a:lnTo>
                    <a:pt x="232" y="1217"/>
                  </a:lnTo>
                  <a:lnTo>
                    <a:pt x="309" y="1082"/>
                  </a:lnTo>
                  <a:lnTo>
                    <a:pt x="425" y="927"/>
                  </a:lnTo>
                  <a:lnTo>
                    <a:pt x="541" y="792"/>
                  </a:lnTo>
                  <a:lnTo>
                    <a:pt x="676" y="657"/>
                  </a:lnTo>
                  <a:lnTo>
                    <a:pt x="830" y="503"/>
                  </a:lnTo>
                  <a:lnTo>
                    <a:pt x="1004" y="368"/>
                  </a:lnTo>
                  <a:lnTo>
                    <a:pt x="1197" y="252"/>
                  </a:lnTo>
                  <a:lnTo>
                    <a:pt x="1429" y="117"/>
                  </a:lnTo>
                  <a:lnTo>
                    <a:pt x="1679" y="1"/>
                  </a:lnTo>
                  <a:lnTo>
                    <a:pt x="167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17"/>
            <p:cNvSpPr/>
            <p:nvPr/>
          </p:nvSpPr>
          <p:spPr>
            <a:xfrm>
              <a:off x="4605900" y="4657050"/>
              <a:ext cx="32850" cy="7750"/>
            </a:xfrm>
            <a:custGeom>
              <a:avLst/>
              <a:gdLst/>
              <a:ahLst/>
              <a:cxnLst/>
              <a:rect l="l" t="t" r="r" b="b"/>
              <a:pathLst>
                <a:path w="1314" h="310" fill="none" extrusionOk="0">
                  <a:moveTo>
                    <a:pt x="1313" y="1"/>
                  </a:moveTo>
                  <a:lnTo>
                    <a:pt x="1313" y="1"/>
                  </a:lnTo>
                  <a:lnTo>
                    <a:pt x="1024" y="20"/>
                  </a:lnTo>
                  <a:lnTo>
                    <a:pt x="696" y="78"/>
                  </a:lnTo>
                  <a:lnTo>
                    <a:pt x="368" y="174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368" y="174"/>
                  </a:lnTo>
                  <a:lnTo>
                    <a:pt x="696" y="78"/>
                  </a:lnTo>
                  <a:lnTo>
                    <a:pt x="1024" y="20"/>
                  </a:lnTo>
                  <a:lnTo>
                    <a:pt x="131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17"/>
            <p:cNvSpPr/>
            <p:nvPr/>
          </p:nvSpPr>
          <p:spPr>
            <a:xfrm>
              <a:off x="4638725" y="46570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17"/>
            <p:cNvSpPr/>
            <p:nvPr/>
          </p:nvSpPr>
          <p:spPr>
            <a:xfrm>
              <a:off x="4699025" y="4626175"/>
              <a:ext cx="75300" cy="65175"/>
            </a:xfrm>
            <a:custGeom>
              <a:avLst/>
              <a:gdLst/>
              <a:ahLst/>
              <a:cxnLst/>
              <a:rect l="l" t="t" r="r" b="b"/>
              <a:pathLst>
                <a:path w="3012" h="2607" fill="none" extrusionOk="0">
                  <a:moveTo>
                    <a:pt x="3012" y="1"/>
                  </a:moveTo>
                  <a:lnTo>
                    <a:pt x="3012" y="1"/>
                  </a:lnTo>
                  <a:lnTo>
                    <a:pt x="3012" y="1"/>
                  </a:lnTo>
                  <a:lnTo>
                    <a:pt x="2761" y="97"/>
                  </a:lnTo>
                  <a:lnTo>
                    <a:pt x="2510" y="194"/>
                  </a:lnTo>
                  <a:lnTo>
                    <a:pt x="2259" y="290"/>
                  </a:lnTo>
                  <a:lnTo>
                    <a:pt x="2027" y="406"/>
                  </a:lnTo>
                  <a:lnTo>
                    <a:pt x="1796" y="541"/>
                  </a:lnTo>
                  <a:lnTo>
                    <a:pt x="1564" y="676"/>
                  </a:lnTo>
                  <a:lnTo>
                    <a:pt x="1371" y="811"/>
                  </a:lnTo>
                  <a:lnTo>
                    <a:pt x="1159" y="985"/>
                  </a:lnTo>
                  <a:lnTo>
                    <a:pt x="966" y="1139"/>
                  </a:lnTo>
                  <a:lnTo>
                    <a:pt x="792" y="1313"/>
                  </a:lnTo>
                  <a:lnTo>
                    <a:pt x="638" y="1506"/>
                  </a:lnTo>
                  <a:lnTo>
                    <a:pt x="483" y="1718"/>
                  </a:lnTo>
                  <a:lnTo>
                    <a:pt x="329" y="1911"/>
                  </a:lnTo>
                  <a:lnTo>
                    <a:pt x="213" y="2143"/>
                  </a:lnTo>
                  <a:lnTo>
                    <a:pt x="97" y="2375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97" y="2375"/>
                  </a:lnTo>
                  <a:lnTo>
                    <a:pt x="213" y="2143"/>
                  </a:lnTo>
                  <a:lnTo>
                    <a:pt x="329" y="1911"/>
                  </a:lnTo>
                  <a:lnTo>
                    <a:pt x="483" y="1718"/>
                  </a:lnTo>
                  <a:lnTo>
                    <a:pt x="638" y="1506"/>
                  </a:lnTo>
                  <a:lnTo>
                    <a:pt x="792" y="1313"/>
                  </a:lnTo>
                  <a:lnTo>
                    <a:pt x="966" y="1139"/>
                  </a:lnTo>
                  <a:lnTo>
                    <a:pt x="1159" y="985"/>
                  </a:lnTo>
                  <a:lnTo>
                    <a:pt x="1371" y="811"/>
                  </a:lnTo>
                  <a:lnTo>
                    <a:pt x="1564" y="676"/>
                  </a:lnTo>
                  <a:lnTo>
                    <a:pt x="1796" y="541"/>
                  </a:lnTo>
                  <a:lnTo>
                    <a:pt x="2027" y="406"/>
                  </a:lnTo>
                  <a:lnTo>
                    <a:pt x="2259" y="290"/>
                  </a:lnTo>
                  <a:lnTo>
                    <a:pt x="2510" y="194"/>
                  </a:lnTo>
                  <a:lnTo>
                    <a:pt x="2761" y="97"/>
                  </a:lnTo>
                  <a:lnTo>
                    <a:pt x="3012" y="1"/>
                  </a:lnTo>
                  <a:lnTo>
                    <a:pt x="301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17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extrusionOk="0">
                  <a:moveTo>
                    <a:pt x="19069" y="1"/>
                  </a:move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17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fill="none" extrusionOk="0">
                  <a:moveTo>
                    <a:pt x="19069" y="1"/>
                  </a:moveTo>
                  <a:lnTo>
                    <a:pt x="19069" y="1"/>
                  </a:lnTo>
                  <a:lnTo>
                    <a:pt x="19069" y="1"/>
                  </a:lnTo>
                  <a:lnTo>
                    <a:pt x="19069" y="1"/>
                  </a:ln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633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lnTo>
                    <a:pt x="19089" y="1"/>
                  </a:lnTo>
                  <a:lnTo>
                    <a:pt x="19089" y="1"/>
                  </a:lnTo>
                  <a:lnTo>
                    <a:pt x="190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17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extrusionOk="0">
                  <a:moveTo>
                    <a:pt x="3668" y="0"/>
                  </a:move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17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fill="none" extrusionOk="0">
                  <a:moveTo>
                    <a:pt x="3668" y="0"/>
                  </a:moveTo>
                  <a:lnTo>
                    <a:pt x="3668" y="0"/>
                  </a:ln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17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extrusionOk="0">
                  <a:moveTo>
                    <a:pt x="4072" y="1"/>
                  </a:move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17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fill="none" extrusionOk="0"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17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extrusionOk="0">
                  <a:moveTo>
                    <a:pt x="14747" y="1"/>
                  </a:move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17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fill="none" extrusionOk="0">
                  <a:moveTo>
                    <a:pt x="15036" y="1"/>
                  </a:moveTo>
                  <a:lnTo>
                    <a:pt x="15036" y="1"/>
                  </a:lnTo>
                  <a:lnTo>
                    <a:pt x="15017" y="1"/>
                  </a:lnTo>
                  <a:lnTo>
                    <a:pt x="15017" y="1"/>
                  </a:lnTo>
                  <a:lnTo>
                    <a:pt x="14747" y="1"/>
                  </a:ln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42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377" y="11002"/>
                  </a:lnTo>
                  <a:lnTo>
                    <a:pt x="29377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lnTo>
                    <a:pt x="1503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17"/>
            <p:cNvSpPr/>
            <p:nvPr/>
          </p:nvSpPr>
          <p:spPr>
            <a:xfrm>
              <a:off x="5380825" y="4784450"/>
              <a:ext cx="120175" cy="165050"/>
            </a:xfrm>
            <a:custGeom>
              <a:avLst/>
              <a:gdLst/>
              <a:ahLst/>
              <a:cxnLst/>
              <a:rect l="l" t="t" r="r" b="b"/>
              <a:pathLst>
                <a:path w="4807" h="6602" extrusionOk="0">
                  <a:moveTo>
                    <a:pt x="20" y="6466"/>
                  </a:moveTo>
                  <a:lnTo>
                    <a:pt x="20" y="6466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20" y="6466"/>
                  </a:lnTo>
                  <a:close/>
                  <a:moveTo>
                    <a:pt x="20" y="6466"/>
                  </a:moveTo>
                  <a:lnTo>
                    <a:pt x="20" y="6466"/>
                  </a:lnTo>
                  <a:lnTo>
                    <a:pt x="20" y="6466"/>
                  </a:lnTo>
                  <a:close/>
                  <a:moveTo>
                    <a:pt x="3070" y="3860"/>
                  </a:move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close/>
                  <a:moveTo>
                    <a:pt x="2742" y="3841"/>
                  </a:moveTo>
                  <a:lnTo>
                    <a:pt x="2742" y="3841"/>
                  </a:lnTo>
                  <a:lnTo>
                    <a:pt x="2414" y="3860"/>
                  </a:lnTo>
                  <a:lnTo>
                    <a:pt x="2221" y="3880"/>
                  </a:lnTo>
                  <a:lnTo>
                    <a:pt x="2008" y="3918"/>
                  </a:lnTo>
                  <a:lnTo>
                    <a:pt x="1796" y="3976"/>
                  </a:lnTo>
                  <a:lnTo>
                    <a:pt x="1584" y="4053"/>
                  </a:lnTo>
                  <a:lnTo>
                    <a:pt x="1371" y="4150"/>
                  </a:lnTo>
                  <a:lnTo>
                    <a:pt x="1159" y="4266"/>
                  </a:lnTo>
                  <a:lnTo>
                    <a:pt x="947" y="4420"/>
                  </a:lnTo>
                  <a:lnTo>
                    <a:pt x="754" y="4594"/>
                  </a:lnTo>
                  <a:lnTo>
                    <a:pt x="561" y="4806"/>
                  </a:lnTo>
                  <a:lnTo>
                    <a:pt x="406" y="5057"/>
                  </a:lnTo>
                  <a:lnTo>
                    <a:pt x="271" y="5327"/>
                  </a:lnTo>
                  <a:lnTo>
                    <a:pt x="155" y="5655"/>
                  </a:lnTo>
                  <a:lnTo>
                    <a:pt x="59" y="6022"/>
                  </a:lnTo>
                  <a:lnTo>
                    <a:pt x="20" y="6427"/>
                  </a:lnTo>
                  <a:lnTo>
                    <a:pt x="20" y="6427"/>
                  </a:lnTo>
                  <a:lnTo>
                    <a:pt x="59" y="6022"/>
                  </a:lnTo>
                  <a:lnTo>
                    <a:pt x="155" y="5655"/>
                  </a:lnTo>
                  <a:lnTo>
                    <a:pt x="271" y="5327"/>
                  </a:lnTo>
                  <a:lnTo>
                    <a:pt x="406" y="5057"/>
                  </a:lnTo>
                  <a:lnTo>
                    <a:pt x="561" y="4806"/>
                  </a:lnTo>
                  <a:lnTo>
                    <a:pt x="754" y="4594"/>
                  </a:lnTo>
                  <a:lnTo>
                    <a:pt x="947" y="4420"/>
                  </a:lnTo>
                  <a:lnTo>
                    <a:pt x="1159" y="4266"/>
                  </a:lnTo>
                  <a:lnTo>
                    <a:pt x="1371" y="4150"/>
                  </a:lnTo>
                  <a:lnTo>
                    <a:pt x="1584" y="4053"/>
                  </a:lnTo>
                  <a:lnTo>
                    <a:pt x="1796" y="3976"/>
                  </a:lnTo>
                  <a:lnTo>
                    <a:pt x="2008" y="3918"/>
                  </a:lnTo>
                  <a:lnTo>
                    <a:pt x="2221" y="3880"/>
                  </a:lnTo>
                  <a:lnTo>
                    <a:pt x="2414" y="3860"/>
                  </a:lnTo>
                  <a:lnTo>
                    <a:pt x="2742" y="3841"/>
                  </a:lnTo>
                  <a:close/>
                  <a:moveTo>
                    <a:pt x="2780" y="3841"/>
                  </a:move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close/>
                  <a:moveTo>
                    <a:pt x="4807" y="0"/>
                  </a:moveTo>
                  <a:lnTo>
                    <a:pt x="4807" y="0"/>
                  </a:lnTo>
                  <a:lnTo>
                    <a:pt x="4807" y="0"/>
                  </a:lnTo>
                  <a:lnTo>
                    <a:pt x="4595" y="20"/>
                  </a:lnTo>
                  <a:lnTo>
                    <a:pt x="4382" y="39"/>
                  </a:lnTo>
                  <a:lnTo>
                    <a:pt x="4151" y="97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3707" y="232"/>
                  </a:lnTo>
                  <a:lnTo>
                    <a:pt x="3533" y="309"/>
                  </a:lnTo>
                  <a:lnTo>
                    <a:pt x="3379" y="386"/>
                  </a:lnTo>
                  <a:lnTo>
                    <a:pt x="3244" y="483"/>
                  </a:lnTo>
                  <a:lnTo>
                    <a:pt x="3108" y="579"/>
                  </a:lnTo>
                  <a:lnTo>
                    <a:pt x="2993" y="695"/>
                  </a:lnTo>
                  <a:lnTo>
                    <a:pt x="2896" y="811"/>
                  </a:lnTo>
                  <a:lnTo>
                    <a:pt x="2819" y="927"/>
                  </a:lnTo>
                  <a:lnTo>
                    <a:pt x="2742" y="1042"/>
                  </a:lnTo>
                  <a:lnTo>
                    <a:pt x="2684" y="1158"/>
                  </a:lnTo>
                  <a:lnTo>
                    <a:pt x="2587" y="1409"/>
                  </a:lnTo>
                  <a:lnTo>
                    <a:pt x="2549" y="1679"/>
                  </a:lnTo>
                  <a:lnTo>
                    <a:pt x="2529" y="1950"/>
                  </a:lnTo>
                  <a:lnTo>
                    <a:pt x="2529" y="1950"/>
                  </a:lnTo>
                  <a:lnTo>
                    <a:pt x="2549" y="1679"/>
                  </a:lnTo>
                  <a:lnTo>
                    <a:pt x="2587" y="1409"/>
                  </a:lnTo>
                  <a:lnTo>
                    <a:pt x="2684" y="1158"/>
                  </a:lnTo>
                  <a:lnTo>
                    <a:pt x="2742" y="1042"/>
                  </a:lnTo>
                  <a:lnTo>
                    <a:pt x="2819" y="927"/>
                  </a:lnTo>
                  <a:lnTo>
                    <a:pt x="2896" y="811"/>
                  </a:lnTo>
                  <a:lnTo>
                    <a:pt x="2993" y="695"/>
                  </a:lnTo>
                  <a:lnTo>
                    <a:pt x="3108" y="579"/>
                  </a:lnTo>
                  <a:lnTo>
                    <a:pt x="3244" y="483"/>
                  </a:lnTo>
                  <a:lnTo>
                    <a:pt x="3379" y="386"/>
                  </a:lnTo>
                  <a:lnTo>
                    <a:pt x="3533" y="309"/>
                  </a:lnTo>
                  <a:lnTo>
                    <a:pt x="3707" y="232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4151" y="97"/>
                  </a:lnTo>
                  <a:lnTo>
                    <a:pt x="4382" y="39"/>
                  </a:lnTo>
                  <a:lnTo>
                    <a:pt x="4595" y="20"/>
                  </a:lnTo>
                  <a:lnTo>
                    <a:pt x="4807" y="0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17"/>
            <p:cNvSpPr/>
            <p:nvPr/>
          </p:nvSpPr>
          <p:spPr>
            <a:xfrm>
              <a:off x="5380825" y="4946100"/>
              <a:ext cx="525" cy="3400"/>
            </a:xfrm>
            <a:custGeom>
              <a:avLst/>
              <a:gdLst/>
              <a:ahLst/>
              <a:cxnLst/>
              <a:rect l="l" t="t" r="r" b="b"/>
              <a:pathLst>
                <a:path w="21" h="136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17"/>
            <p:cNvSpPr/>
            <p:nvPr/>
          </p:nvSpPr>
          <p:spPr>
            <a:xfrm>
              <a:off x="5381325" y="49461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17"/>
            <p:cNvSpPr/>
            <p:nvPr/>
          </p:nvSpPr>
          <p:spPr>
            <a:xfrm>
              <a:off x="5457550" y="488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17"/>
            <p:cNvSpPr/>
            <p:nvPr/>
          </p:nvSpPr>
          <p:spPr>
            <a:xfrm>
              <a:off x="5381325" y="4880475"/>
              <a:ext cx="68050" cy="64675"/>
            </a:xfrm>
            <a:custGeom>
              <a:avLst/>
              <a:gdLst/>
              <a:ahLst/>
              <a:cxnLst/>
              <a:rect l="l" t="t" r="r" b="b"/>
              <a:pathLst>
                <a:path w="2722" h="2587" fill="none" extrusionOk="0">
                  <a:moveTo>
                    <a:pt x="2722" y="0"/>
                  </a:moveTo>
                  <a:lnTo>
                    <a:pt x="2722" y="0"/>
                  </a:lnTo>
                  <a:lnTo>
                    <a:pt x="2394" y="19"/>
                  </a:lnTo>
                  <a:lnTo>
                    <a:pt x="2201" y="39"/>
                  </a:lnTo>
                  <a:lnTo>
                    <a:pt x="1988" y="77"/>
                  </a:lnTo>
                  <a:lnTo>
                    <a:pt x="1776" y="135"/>
                  </a:lnTo>
                  <a:lnTo>
                    <a:pt x="1564" y="212"/>
                  </a:lnTo>
                  <a:lnTo>
                    <a:pt x="1351" y="309"/>
                  </a:lnTo>
                  <a:lnTo>
                    <a:pt x="1139" y="425"/>
                  </a:lnTo>
                  <a:lnTo>
                    <a:pt x="927" y="579"/>
                  </a:lnTo>
                  <a:lnTo>
                    <a:pt x="734" y="753"/>
                  </a:lnTo>
                  <a:lnTo>
                    <a:pt x="541" y="965"/>
                  </a:lnTo>
                  <a:lnTo>
                    <a:pt x="386" y="1216"/>
                  </a:lnTo>
                  <a:lnTo>
                    <a:pt x="251" y="1486"/>
                  </a:lnTo>
                  <a:lnTo>
                    <a:pt x="135" y="1814"/>
                  </a:lnTo>
                  <a:lnTo>
                    <a:pt x="39" y="2181"/>
                  </a:lnTo>
                  <a:lnTo>
                    <a:pt x="0" y="2586"/>
                  </a:lnTo>
                  <a:lnTo>
                    <a:pt x="0" y="2586"/>
                  </a:lnTo>
                  <a:lnTo>
                    <a:pt x="39" y="2181"/>
                  </a:lnTo>
                  <a:lnTo>
                    <a:pt x="135" y="1814"/>
                  </a:lnTo>
                  <a:lnTo>
                    <a:pt x="251" y="1486"/>
                  </a:lnTo>
                  <a:lnTo>
                    <a:pt x="386" y="1216"/>
                  </a:lnTo>
                  <a:lnTo>
                    <a:pt x="541" y="965"/>
                  </a:lnTo>
                  <a:lnTo>
                    <a:pt x="734" y="753"/>
                  </a:lnTo>
                  <a:lnTo>
                    <a:pt x="927" y="579"/>
                  </a:lnTo>
                  <a:lnTo>
                    <a:pt x="1139" y="425"/>
                  </a:lnTo>
                  <a:lnTo>
                    <a:pt x="1351" y="309"/>
                  </a:lnTo>
                  <a:lnTo>
                    <a:pt x="1564" y="212"/>
                  </a:lnTo>
                  <a:lnTo>
                    <a:pt x="1776" y="135"/>
                  </a:lnTo>
                  <a:lnTo>
                    <a:pt x="1988" y="77"/>
                  </a:lnTo>
                  <a:lnTo>
                    <a:pt x="2201" y="39"/>
                  </a:lnTo>
                  <a:lnTo>
                    <a:pt x="2394" y="19"/>
                  </a:lnTo>
                  <a:lnTo>
                    <a:pt x="2722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17"/>
            <p:cNvSpPr/>
            <p:nvPr/>
          </p:nvSpPr>
          <p:spPr>
            <a:xfrm>
              <a:off x="5450325" y="488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17"/>
            <p:cNvSpPr/>
            <p:nvPr/>
          </p:nvSpPr>
          <p:spPr>
            <a:xfrm>
              <a:off x="5444050" y="4784450"/>
              <a:ext cx="56950" cy="48750"/>
            </a:xfrm>
            <a:custGeom>
              <a:avLst/>
              <a:gdLst/>
              <a:ahLst/>
              <a:cxnLst/>
              <a:rect l="l" t="t" r="r" b="b"/>
              <a:pathLst>
                <a:path w="2278" h="1950" fill="none" extrusionOk="0">
                  <a:moveTo>
                    <a:pt x="2278" y="0"/>
                  </a:moveTo>
                  <a:lnTo>
                    <a:pt x="2278" y="0"/>
                  </a:lnTo>
                  <a:lnTo>
                    <a:pt x="2278" y="0"/>
                  </a:lnTo>
                  <a:lnTo>
                    <a:pt x="2066" y="20"/>
                  </a:lnTo>
                  <a:lnTo>
                    <a:pt x="1853" y="39"/>
                  </a:lnTo>
                  <a:lnTo>
                    <a:pt x="1622" y="97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178" y="232"/>
                  </a:lnTo>
                  <a:lnTo>
                    <a:pt x="1004" y="309"/>
                  </a:lnTo>
                  <a:lnTo>
                    <a:pt x="850" y="386"/>
                  </a:lnTo>
                  <a:lnTo>
                    <a:pt x="715" y="483"/>
                  </a:lnTo>
                  <a:lnTo>
                    <a:pt x="579" y="579"/>
                  </a:lnTo>
                  <a:lnTo>
                    <a:pt x="464" y="695"/>
                  </a:lnTo>
                  <a:lnTo>
                    <a:pt x="367" y="811"/>
                  </a:lnTo>
                  <a:lnTo>
                    <a:pt x="290" y="927"/>
                  </a:lnTo>
                  <a:lnTo>
                    <a:pt x="213" y="1042"/>
                  </a:lnTo>
                  <a:lnTo>
                    <a:pt x="155" y="1158"/>
                  </a:lnTo>
                  <a:lnTo>
                    <a:pt x="58" y="1409"/>
                  </a:lnTo>
                  <a:lnTo>
                    <a:pt x="20" y="1679"/>
                  </a:lnTo>
                  <a:lnTo>
                    <a:pt x="0" y="1950"/>
                  </a:lnTo>
                  <a:lnTo>
                    <a:pt x="0" y="1950"/>
                  </a:lnTo>
                  <a:lnTo>
                    <a:pt x="20" y="1679"/>
                  </a:lnTo>
                  <a:lnTo>
                    <a:pt x="58" y="1409"/>
                  </a:lnTo>
                  <a:lnTo>
                    <a:pt x="155" y="1158"/>
                  </a:lnTo>
                  <a:lnTo>
                    <a:pt x="213" y="1042"/>
                  </a:lnTo>
                  <a:lnTo>
                    <a:pt x="290" y="927"/>
                  </a:lnTo>
                  <a:lnTo>
                    <a:pt x="367" y="811"/>
                  </a:lnTo>
                  <a:lnTo>
                    <a:pt x="464" y="695"/>
                  </a:lnTo>
                  <a:lnTo>
                    <a:pt x="579" y="579"/>
                  </a:lnTo>
                  <a:lnTo>
                    <a:pt x="715" y="483"/>
                  </a:lnTo>
                  <a:lnTo>
                    <a:pt x="850" y="386"/>
                  </a:lnTo>
                  <a:lnTo>
                    <a:pt x="1004" y="309"/>
                  </a:lnTo>
                  <a:lnTo>
                    <a:pt x="1178" y="232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622" y="97"/>
                  </a:lnTo>
                  <a:lnTo>
                    <a:pt x="1853" y="39"/>
                  </a:lnTo>
                  <a:lnTo>
                    <a:pt x="2066" y="20"/>
                  </a:lnTo>
                  <a:lnTo>
                    <a:pt x="2278" y="0"/>
                  </a:lnTo>
                  <a:lnTo>
                    <a:pt x="227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17"/>
            <p:cNvSpPr/>
            <p:nvPr/>
          </p:nvSpPr>
          <p:spPr>
            <a:xfrm>
              <a:off x="5481200" y="4980825"/>
              <a:ext cx="632600" cy="365775"/>
            </a:xfrm>
            <a:custGeom>
              <a:avLst/>
              <a:gdLst/>
              <a:ahLst/>
              <a:cxnLst/>
              <a:rect l="l" t="t" r="r" b="b"/>
              <a:pathLst>
                <a:path w="25304" h="14631" extrusionOk="0">
                  <a:moveTo>
                    <a:pt x="23065" y="14148"/>
                  </a:moveTo>
                  <a:lnTo>
                    <a:pt x="23065" y="14148"/>
                  </a:lnTo>
                  <a:lnTo>
                    <a:pt x="23065" y="14341"/>
                  </a:lnTo>
                  <a:lnTo>
                    <a:pt x="23046" y="14496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46" y="14496"/>
                  </a:lnTo>
                  <a:lnTo>
                    <a:pt x="23065" y="14341"/>
                  </a:lnTo>
                  <a:lnTo>
                    <a:pt x="23065" y="14148"/>
                  </a:lnTo>
                  <a:close/>
                  <a:moveTo>
                    <a:pt x="25285" y="13569"/>
                  </a:moveTo>
                  <a:lnTo>
                    <a:pt x="25285" y="13569"/>
                  </a:lnTo>
                  <a:lnTo>
                    <a:pt x="24957" y="13589"/>
                  </a:lnTo>
                  <a:lnTo>
                    <a:pt x="24628" y="13646"/>
                  </a:lnTo>
                  <a:lnTo>
                    <a:pt x="24300" y="13724"/>
                  </a:lnTo>
                  <a:lnTo>
                    <a:pt x="23992" y="13839"/>
                  </a:lnTo>
                  <a:lnTo>
                    <a:pt x="23721" y="13975"/>
                  </a:lnTo>
                  <a:lnTo>
                    <a:pt x="23451" y="14148"/>
                  </a:lnTo>
                  <a:lnTo>
                    <a:pt x="23219" y="14361"/>
                  </a:lnTo>
                  <a:lnTo>
                    <a:pt x="23123" y="14476"/>
                  </a:lnTo>
                  <a:lnTo>
                    <a:pt x="23046" y="14592"/>
                  </a:lnTo>
                  <a:lnTo>
                    <a:pt x="23046" y="14592"/>
                  </a:lnTo>
                  <a:lnTo>
                    <a:pt x="23123" y="14476"/>
                  </a:lnTo>
                  <a:lnTo>
                    <a:pt x="23219" y="14361"/>
                  </a:lnTo>
                  <a:lnTo>
                    <a:pt x="23451" y="14148"/>
                  </a:lnTo>
                  <a:lnTo>
                    <a:pt x="23721" y="13975"/>
                  </a:lnTo>
                  <a:lnTo>
                    <a:pt x="23992" y="13839"/>
                  </a:lnTo>
                  <a:lnTo>
                    <a:pt x="24300" y="13724"/>
                  </a:lnTo>
                  <a:lnTo>
                    <a:pt x="24628" y="13646"/>
                  </a:lnTo>
                  <a:lnTo>
                    <a:pt x="24957" y="13589"/>
                  </a:lnTo>
                  <a:lnTo>
                    <a:pt x="25285" y="13569"/>
                  </a:lnTo>
                  <a:close/>
                  <a:moveTo>
                    <a:pt x="25304" y="13569"/>
                  </a:moveTo>
                  <a:lnTo>
                    <a:pt x="25304" y="13569"/>
                  </a:lnTo>
                  <a:lnTo>
                    <a:pt x="25304" y="13569"/>
                  </a:lnTo>
                  <a:lnTo>
                    <a:pt x="25304" y="13569"/>
                  </a:lnTo>
                  <a:close/>
                  <a:moveTo>
                    <a:pt x="21039" y="11060"/>
                  </a:moveTo>
                  <a:lnTo>
                    <a:pt x="21039" y="11060"/>
                  </a:lnTo>
                  <a:lnTo>
                    <a:pt x="21019" y="11292"/>
                  </a:lnTo>
                  <a:lnTo>
                    <a:pt x="21000" y="11485"/>
                  </a:lnTo>
                  <a:lnTo>
                    <a:pt x="20961" y="11678"/>
                  </a:lnTo>
                  <a:lnTo>
                    <a:pt x="20923" y="11832"/>
                  </a:lnTo>
                  <a:lnTo>
                    <a:pt x="20826" y="12064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26" y="12064"/>
                  </a:lnTo>
                  <a:lnTo>
                    <a:pt x="20923" y="11832"/>
                  </a:lnTo>
                  <a:lnTo>
                    <a:pt x="20961" y="11678"/>
                  </a:lnTo>
                  <a:lnTo>
                    <a:pt x="21000" y="11485"/>
                  </a:lnTo>
                  <a:lnTo>
                    <a:pt x="21019" y="11292"/>
                  </a:lnTo>
                  <a:lnTo>
                    <a:pt x="21039" y="11060"/>
                  </a:lnTo>
                  <a:close/>
                  <a:moveTo>
                    <a:pt x="20286" y="9439"/>
                  </a:moveTo>
                  <a:lnTo>
                    <a:pt x="20286" y="9439"/>
                  </a:lnTo>
                  <a:lnTo>
                    <a:pt x="20324" y="9477"/>
                  </a:lnTo>
                  <a:lnTo>
                    <a:pt x="20324" y="9477"/>
                  </a:lnTo>
                  <a:lnTo>
                    <a:pt x="20286" y="9439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221" y="8802"/>
                  </a:lnTo>
                  <a:lnTo>
                    <a:pt x="18028" y="8821"/>
                  </a:lnTo>
                  <a:lnTo>
                    <a:pt x="17719" y="8860"/>
                  </a:lnTo>
                  <a:lnTo>
                    <a:pt x="17506" y="8918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506" y="8918"/>
                  </a:lnTo>
                  <a:lnTo>
                    <a:pt x="17719" y="8860"/>
                  </a:lnTo>
                  <a:lnTo>
                    <a:pt x="18028" y="8821"/>
                  </a:lnTo>
                  <a:lnTo>
                    <a:pt x="18221" y="8802"/>
                  </a:lnTo>
                  <a:lnTo>
                    <a:pt x="18433" y="8783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433" y="8783"/>
                  </a:lnTo>
                  <a:lnTo>
                    <a:pt x="18452" y="8783"/>
                  </a:lnTo>
                  <a:lnTo>
                    <a:pt x="18452" y="8783"/>
                  </a:lnTo>
                  <a:lnTo>
                    <a:pt x="18433" y="8783"/>
                  </a:lnTo>
                  <a:close/>
                  <a:moveTo>
                    <a:pt x="17429" y="8667"/>
                  </a:moveTo>
                  <a:lnTo>
                    <a:pt x="17429" y="866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29" y="8667"/>
                  </a:lnTo>
                  <a:close/>
                  <a:moveTo>
                    <a:pt x="14534" y="3803"/>
                  </a:moveTo>
                  <a:lnTo>
                    <a:pt x="14534" y="3803"/>
                  </a:lnTo>
                  <a:lnTo>
                    <a:pt x="14534" y="4131"/>
                  </a:lnTo>
                  <a:lnTo>
                    <a:pt x="14496" y="4382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96" y="4382"/>
                  </a:lnTo>
                  <a:lnTo>
                    <a:pt x="14534" y="4131"/>
                  </a:lnTo>
                  <a:lnTo>
                    <a:pt x="14534" y="3803"/>
                  </a:lnTo>
                  <a:close/>
                  <a:moveTo>
                    <a:pt x="12990" y="1139"/>
                  </a:moveTo>
                  <a:lnTo>
                    <a:pt x="12990" y="1139"/>
                  </a:lnTo>
                  <a:lnTo>
                    <a:pt x="13009" y="1139"/>
                  </a:lnTo>
                  <a:lnTo>
                    <a:pt x="13009" y="1139"/>
                  </a:lnTo>
                  <a:lnTo>
                    <a:pt x="12990" y="1139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176" y="734"/>
                  </a:lnTo>
                  <a:lnTo>
                    <a:pt x="10963" y="753"/>
                  </a:lnTo>
                  <a:lnTo>
                    <a:pt x="10751" y="792"/>
                  </a:lnTo>
                  <a:lnTo>
                    <a:pt x="10558" y="831"/>
                  </a:lnTo>
                  <a:lnTo>
                    <a:pt x="10191" y="966"/>
                  </a:lnTo>
                  <a:lnTo>
                    <a:pt x="9883" y="1101"/>
                  </a:lnTo>
                  <a:lnTo>
                    <a:pt x="9632" y="1255"/>
                  </a:lnTo>
                  <a:lnTo>
                    <a:pt x="9439" y="1371"/>
                  </a:lnTo>
                  <a:lnTo>
                    <a:pt x="9284" y="1506"/>
                  </a:lnTo>
                  <a:lnTo>
                    <a:pt x="9284" y="1506"/>
                  </a:lnTo>
                  <a:lnTo>
                    <a:pt x="9439" y="1371"/>
                  </a:lnTo>
                  <a:lnTo>
                    <a:pt x="9632" y="1255"/>
                  </a:lnTo>
                  <a:lnTo>
                    <a:pt x="9883" y="1101"/>
                  </a:lnTo>
                  <a:lnTo>
                    <a:pt x="10191" y="966"/>
                  </a:lnTo>
                  <a:lnTo>
                    <a:pt x="10558" y="831"/>
                  </a:lnTo>
                  <a:lnTo>
                    <a:pt x="10751" y="792"/>
                  </a:lnTo>
                  <a:lnTo>
                    <a:pt x="10963" y="753"/>
                  </a:lnTo>
                  <a:lnTo>
                    <a:pt x="11176" y="734"/>
                  </a:lnTo>
                  <a:lnTo>
                    <a:pt x="11407" y="715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close/>
                  <a:moveTo>
                    <a:pt x="20" y="541"/>
                  </a:moveTo>
                  <a:lnTo>
                    <a:pt x="20" y="541"/>
                  </a:lnTo>
                  <a:lnTo>
                    <a:pt x="1" y="541"/>
                  </a:lnTo>
                  <a:lnTo>
                    <a:pt x="1" y="541"/>
                  </a:lnTo>
                  <a:lnTo>
                    <a:pt x="20" y="541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194" y="522"/>
                  </a:lnTo>
                  <a:lnTo>
                    <a:pt x="20" y="541"/>
                  </a:lnTo>
                  <a:lnTo>
                    <a:pt x="20" y="541"/>
                  </a:lnTo>
                  <a:lnTo>
                    <a:pt x="194" y="522"/>
                  </a:lnTo>
                  <a:lnTo>
                    <a:pt x="367" y="502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close/>
                  <a:moveTo>
                    <a:pt x="5405" y="213"/>
                  </a:move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370" y="20"/>
                  </a:lnTo>
                  <a:lnTo>
                    <a:pt x="6080" y="39"/>
                  </a:lnTo>
                  <a:lnTo>
                    <a:pt x="5772" y="116"/>
                  </a:lnTo>
                  <a:lnTo>
                    <a:pt x="5443" y="213"/>
                  </a:lnTo>
                  <a:lnTo>
                    <a:pt x="5443" y="213"/>
                  </a:lnTo>
                  <a:lnTo>
                    <a:pt x="5772" y="116"/>
                  </a:lnTo>
                  <a:lnTo>
                    <a:pt x="6080" y="39"/>
                  </a:lnTo>
                  <a:lnTo>
                    <a:pt x="6370" y="20"/>
                  </a:lnTo>
                  <a:lnTo>
                    <a:pt x="6659" y="1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17"/>
            <p:cNvSpPr/>
            <p:nvPr/>
          </p:nvSpPr>
          <p:spPr>
            <a:xfrm>
              <a:off x="6056375" y="5334525"/>
              <a:ext cx="1475" cy="12075"/>
            </a:xfrm>
            <a:custGeom>
              <a:avLst/>
              <a:gdLst/>
              <a:ahLst/>
              <a:cxnLst/>
              <a:rect l="l" t="t" r="r" b="b"/>
              <a:pathLst>
                <a:path w="59" h="483" fill="none" extrusionOk="0">
                  <a:moveTo>
                    <a:pt x="58" y="0"/>
                  </a:moveTo>
                  <a:lnTo>
                    <a:pt x="58" y="0"/>
                  </a:lnTo>
                  <a:lnTo>
                    <a:pt x="58" y="193"/>
                  </a:lnTo>
                  <a:lnTo>
                    <a:pt x="39" y="348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39" y="348"/>
                  </a:lnTo>
                  <a:lnTo>
                    <a:pt x="58" y="193"/>
                  </a:lnTo>
                  <a:lnTo>
                    <a:pt x="5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17"/>
            <p:cNvSpPr/>
            <p:nvPr/>
          </p:nvSpPr>
          <p:spPr>
            <a:xfrm>
              <a:off x="6057325" y="5320050"/>
              <a:ext cx="56000" cy="25600"/>
            </a:xfrm>
            <a:custGeom>
              <a:avLst/>
              <a:gdLst/>
              <a:ahLst/>
              <a:cxnLst/>
              <a:rect l="l" t="t" r="r" b="b"/>
              <a:pathLst>
                <a:path w="2240" h="1024" fill="none" extrusionOk="0">
                  <a:moveTo>
                    <a:pt x="2240" y="0"/>
                  </a:moveTo>
                  <a:lnTo>
                    <a:pt x="2240" y="0"/>
                  </a:lnTo>
                  <a:lnTo>
                    <a:pt x="1912" y="20"/>
                  </a:lnTo>
                  <a:lnTo>
                    <a:pt x="1583" y="77"/>
                  </a:lnTo>
                  <a:lnTo>
                    <a:pt x="1255" y="155"/>
                  </a:lnTo>
                  <a:lnTo>
                    <a:pt x="947" y="270"/>
                  </a:lnTo>
                  <a:lnTo>
                    <a:pt x="676" y="406"/>
                  </a:lnTo>
                  <a:lnTo>
                    <a:pt x="406" y="579"/>
                  </a:lnTo>
                  <a:lnTo>
                    <a:pt x="174" y="792"/>
                  </a:lnTo>
                  <a:lnTo>
                    <a:pt x="78" y="907"/>
                  </a:lnTo>
                  <a:lnTo>
                    <a:pt x="1" y="1023"/>
                  </a:lnTo>
                  <a:lnTo>
                    <a:pt x="1" y="1023"/>
                  </a:lnTo>
                  <a:lnTo>
                    <a:pt x="78" y="907"/>
                  </a:lnTo>
                  <a:lnTo>
                    <a:pt x="174" y="792"/>
                  </a:lnTo>
                  <a:lnTo>
                    <a:pt x="406" y="579"/>
                  </a:lnTo>
                  <a:lnTo>
                    <a:pt x="676" y="406"/>
                  </a:lnTo>
                  <a:lnTo>
                    <a:pt x="947" y="270"/>
                  </a:lnTo>
                  <a:lnTo>
                    <a:pt x="1255" y="155"/>
                  </a:lnTo>
                  <a:lnTo>
                    <a:pt x="1583" y="77"/>
                  </a:lnTo>
                  <a:lnTo>
                    <a:pt x="1912" y="20"/>
                  </a:lnTo>
                  <a:lnTo>
                    <a:pt x="224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17"/>
            <p:cNvSpPr/>
            <p:nvPr/>
          </p:nvSpPr>
          <p:spPr>
            <a:xfrm>
              <a:off x="6113775" y="532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17"/>
            <p:cNvSpPr/>
            <p:nvPr/>
          </p:nvSpPr>
          <p:spPr>
            <a:xfrm>
              <a:off x="6001350" y="5257325"/>
              <a:ext cx="5825" cy="27525"/>
            </a:xfrm>
            <a:custGeom>
              <a:avLst/>
              <a:gdLst/>
              <a:ahLst/>
              <a:cxnLst/>
              <a:rect l="l" t="t" r="r" b="b"/>
              <a:pathLst>
                <a:path w="233" h="1101" fill="none" extrusionOk="0">
                  <a:moveTo>
                    <a:pt x="233" y="0"/>
                  </a:moveTo>
                  <a:lnTo>
                    <a:pt x="233" y="0"/>
                  </a:lnTo>
                  <a:lnTo>
                    <a:pt x="213" y="232"/>
                  </a:lnTo>
                  <a:lnTo>
                    <a:pt x="194" y="425"/>
                  </a:lnTo>
                  <a:lnTo>
                    <a:pt x="155" y="618"/>
                  </a:lnTo>
                  <a:lnTo>
                    <a:pt x="117" y="772"/>
                  </a:lnTo>
                  <a:lnTo>
                    <a:pt x="20" y="1004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20" y="1004"/>
                  </a:lnTo>
                  <a:lnTo>
                    <a:pt x="117" y="772"/>
                  </a:lnTo>
                  <a:lnTo>
                    <a:pt x="155" y="618"/>
                  </a:lnTo>
                  <a:lnTo>
                    <a:pt x="194" y="425"/>
                  </a:lnTo>
                  <a:lnTo>
                    <a:pt x="213" y="232"/>
                  </a:lnTo>
                  <a:lnTo>
                    <a:pt x="23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17"/>
            <p:cNvSpPr/>
            <p:nvPr/>
          </p:nvSpPr>
          <p:spPr>
            <a:xfrm>
              <a:off x="5988325" y="5216775"/>
              <a:ext cx="1000" cy="1000"/>
            </a:xfrm>
            <a:custGeom>
              <a:avLst/>
              <a:gdLst/>
              <a:ahLst/>
              <a:cxnLst/>
              <a:rect l="l" t="t" r="r" b="b"/>
              <a:pathLst>
                <a:path w="40" h="40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17"/>
            <p:cNvSpPr/>
            <p:nvPr/>
          </p:nvSpPr>
          <p:spPr>
            <a:xfrm>
              <a:off x="5916425" y="5200375"/>
              <a:ext cx="25600" cy="3875"/>
            </a:xfrm>
            <a:custGeom>
              <a:avLst/>
              <a:gdLst/>
              <a:ahLst/>
              <a:cxnLst/>
              <a:rect l="l" t="t" r="r" b="b"/>
              <a:pathLst>
                <a:path w="1024" h="155" fill="none" extrusionOk="0">
                  <a:moveTo>
                    <a:pt x="1024" y="1"/>
                  </a:moveTo>
                  <a:lnTo>
                    <a:pt x="1024" y="1"/>
                  </a:lnTo>
                  <a:lnTo>
                    <a:pt x="812" y="20"/>
                  </a:lnTo>
                  <a:lnTo>
                    <a:pt x="619" y="39"/>
                  </a:lnTo>
                  <a:lnTo>
                    <a:pt x="310" y="78"/>
                  </a:lnTo>
                  <a:lnTo>
                    <a:pt x="97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97" y="136"/>
                  </a:lnTo>
                  <a:lnTo>
                    <a:pt x="310" y="78"/>
                  </a:lnTo>
                  <a:lnTo>
                    <a:pt x="619" y="39"/>
                  </a:lnTo>
                  <a:lnTo>
                    <a:pt x="812" y="20"/>
                  </a:lnTo>
                  <a:lnTo>
                    <a:pt x="10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17"/>
            <p:cNvSpPr/>
            <p:nvPr/>
          </p:nvSpPr>
          <p:spPr>
            <a:xfrm>
              <a:off x="5942000" y="5200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17"/>
            <p:cNvSpPr/>
            <p:nvPr/>
          </p:nvSpPr>
          <p:spPr>
            <a:xfrm>
              <a:off x="5916425" y="5197475"/>
              <a:ext cx="525" cy="6775"/>
            </a:xfrm>
            <a:custGeom>
              <a:avLst/>
              <a:gdLst/>
              <a:ahLst/>
              <a:cxnLst/>
              <a:rect l="l" t="t" r="r" b="b"/>
              <a:pathLst>
                <a:path w="21" h="27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17"/>
            <p:cNvSpPr/>
            <p:nvPr/>
          </p:nvSpPr>
          <p:spPr>
            <a:xfrm>
              <a:off x="5842600" y="5075875"/>
              <a:ext cx="1975" cy="19825"/>
            </a:xfrm>
            <a:custGeom>
              <a:avLst/>
              <a:gdLst/>
              <a:ahLst/>
              <a:cxnLst/>
              <a:rect l="l" t="t" r="r" b="b"/>
              <a:pathLst>
                <a:path w="79" h="793" fill="none" extrusionOk="0">
                  <a:moveTo>
                    <a:pt x="78" y="1"/>
                  </a:moveTo>
                  <a:lnTo>
                    <a:pt x="78" y="1"/>
                  </a:lnTo>
                  <a:lnTo>
                    <a:pt x="78" y="329"/>
                  </a:lnTo>
                  <a:lnTo>
                    <a:pt x="40" y="580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40" y="580"/>
                  </a:lnTo>
                  <a:lnTo>
                    <a:pt x="78" y="329"/>
                  </a:lnTo>
                  <a:lnTo>
                    <a:pt x="7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17"/>
            <p:cNvSpPr/>
            <p:nvPr/>
          </p:nvSpPr>
          <p:spPr>
            <a:xfrm>
              <a:off x="5805950" y="500930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17"/>
            <p:cNvSpPr/>
            <p:nvPr/>
          </p:nvSpPr>
          <p:spPr>
            <a:xfrm>
              <a:off x="5713300" y="4998675"/>
              <a:ext cx="53100" cy="19825"/>
            </a:xfrm>
            <a:custGeom>
              <a:avLst/>
              <a:gdLst/>
              <a:ahLst/>
              <a:cxnLst/>
              <a:rect l="l" t="t" r="r" b="b"/>
              <a:pathLst>
                <a:path w="2124" h="793" fill="none" extrusionOk="0">
                  <a:moveTo>
                    <a:pt x="2123" y="1"/>
                  </a:moveTo>
                  <a:lnTo>
                    <a:pt x="2123" y="1"/>
                  </a:lnTo>
                  <a:lnTo>
                    <a:pt x="1892" y="20"/>
                  </a:lnTo>
                  <a:lnTo>
                    <a:pt x="1679" y="39"/>
                  </a:lnTo>
                  <a:lnTo>
                    <a:pt x="1467" y="78"/>
                  </a:lnTo>
                  <a:lnTo>
                    <a:pt x="1274" y="117"/>
                  </a:lnTo>
                  <a:lnTo>
                    <a:pt x="907" y="252"/>
                  </a:lnTo>
                  <a:lnTo>
                    <a:pt x="599" y="387"/>
                  </a:lnTo>
                  <a:lnTo>
                    <a:pt x="348" y="541"/>
                  </a:lnTo>
                  <a:lnTo>
                    <a:pt x="155" y="657"/>
                  </a:lnTo>
                  <a:lnTo>
                    <a:pt x="0" y="792"/>
                  </a:lnTo>
                  <a:lnTo>
                    <a:pt x="0" y="792"/>
                  </a:lnTo>
                  <a:lnTo>
                    <a:pt x="155" y="657"/>
                  </a:lnTo>
                  <a:lnTo>
                    <a:pt x="348" y="541"/>
                  </a:lnTo>
                  <a:lnTo>
                    <a:pt x="599" y="387"/>
                  </a:lnTo>
                  <a:lnTo>
                    <a:pt x="907" y="252"/>
                  </a:lnTo>
                  <a:lnTo>
                    <a:pt x="1274" y="117"/>
                  </a:lnTo>
                  <a:lnTo>
                    <a:pt x="1467" y="78"/>
                  </a:lnTo>
                  <a:lnTo>
                    <a:pt x="1679" y="39"/>
                  </a:lnTo>
                  <a:lnTo>
                    <a:pt x="1892" y="20"/>
                  </a:lnTo>
                  <a:lnTo>
                    <a:pt x="212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17"/>
            <p:cNvSpPr/>
            <p:nvPr/>
          </p:nvSpPr>
          <p:spPr>
            <a:xfrm>
              <a:off x="5766375" y="499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17"/>
            <p:cNvSpPr/>
            <p:nvPr/>
          </p:nvSpPr>
          <p:spPr>
            <a:xfrm>
              <a:off x="5481200" y="49943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17"/>
            <p:cNvSpPr/>
            <p:nvPr/>
          </p:nvSpPr>
          <p:spPr>
            <a:xfrm>
              <a:off x="5481675" y="4993375"/>
              <a:ext cx="8725" cy="1000"/>
            </a:xfrm>
            <a:custGeom>
              <a:avLst/>
              <a:gdLst/>
              <a:ahLst/>
              <a:cxnLst/>
              <a:rect l="l" t="t" r="r" b="b"/>
              <a:pathLst>
                <a:path w="349" h="40" fill="none" extrusionOk="0">
                  <a:moveTo>
                    <a:pt x="348" y="0"/>
                  </a:moveTo>
                  <a:lnTo>
                    <a:pt x="348" y="0"/>
                  </a:lnTo>
                  <a:lnTo>
                    <a:pt x="175" y="2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75" y="20"/>
                  </a:lnTo>
                  <a:lnTo>
                    <a:pt x="34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17"/>
            <p:cNvSpPr/>
            <p:nvPr/>
          </p:nvSpPr>
          <p:spPr>
            <a:xfrm>
              <a:off x="5490375" y="499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17"/>
            <p:cNvSpPr/>
            <p:nvPr/>
          </p:nvSpPr>
          <p:spPr>
            <a:xfrm>
              <a:off x="5616300" y="498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17"/>
            <p:cNvSpPr/>
            <p:nvPr/>
          </p:nvSpPr>
          <p:spPr>
            <a:xfrm>
              <a:off x="5617275" y="4980825"/>
              <a:ext cx="30425" cy="5325"/>
            </a:xfrm>
            <a:custGeom>
              <a:avLst/>
              <a:gdLst/>
              <a:ahLst/>
              <a:cxnLst/>
              <a:rect l="l" t="t" r="r" b="b"/>
              <a:pathLst>
                <a:path w="1217" h="213" fill="none" extrusionOk="0">
                  <a:moveTo>
                    <a:pt x="1216" y="1"/>
                  </a:moveTo>
                  <a:lnTo>
                    <a:pt x="1216" y="1"/>
                  </a:lnTo>
                  <a:lnTo>
                    <a:pt x="927" y="20"/>
                  </a:lnTo>
                  <a:lnTo>
                    <a:pt x="637" y="39"/>
                  </a:lnTo>
                  <a:lnTo>
                    <a:pt x="329" y="116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29" y="116"/>
                  </a:lnTo>
                  <a:lnTo>
                    <a:pt x="637" y="39"/>
                  </a:lnTo>
                  <a:lnTo>
                    <a:pt x="927" y="20"/>
                  </a:lnTo>
                  <a:lnTo>
                    <a:pt x="121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17"/>
            <p:cNvSpPr/>
            <p:nvPr/>
          </p:nvSpPr>
          <p:spPr>
            <a:xfrm>
              <a:off x="5647675" y="49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17"/>
            <p:cNvSpPr/>
            <p:nvPr/>
          </p:nvSpPr>
          <p:spPr>
            <a:xfrm>
              <a:off x="6118625" y="5243800"/>
              <a:ext cx="108575" cy="76750"/>
            </a:xfrm>
            <a:custGeom>
              <a:avLst/>
              <a:gdLst/>
              <a:ahLst/>
              <a:cxnLst/>
              <a:rect l="l" t="t" r="r" b="b"/>
              <a:pathLst>
                <a:path w="4343" h="3070" extrusionOk="0">
                  <a:moveTo>
                    <a:pt x="0" y="3050"/>
                  </a:move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50"/>
                  </a:lnTo>
                  <a:close/>
                  <a:moveTo>
                    <a:pt x="0" y="3031"/>
                  </a:move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31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19" y="3012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close/>
                  <a:moveTo>
                    <a:pt x="1660" y="2027"/>
                  </a:move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97" y="2857"/>
                  </a:lnTo>
                  <a:lnTo>
                    <a:pt x="193" y="2722"/>
                  </a:lnTo>
                  <a:lnTo>
                    <a:pt x="290" y="2606"/>
                  </a:lnTo>
                  <a:lnTo>
                    <a:pt x="386" y="2510"/>
                  </a:lnTo>
                  <a:lnTo>
                    <a:pt x="483" y="2413"/>
                  </a:lnTo>
                  <a:lnTo>
                    <a:pt x="598" y="2336"/>
                  </a:lnTo>
                  <a:lnTo>
                    <a:pt x="830" y="2201"/>
                  </a:lnTo>
                  <a:lnTo>
                    <a:pt x="1062" y="2124"/>
                  </a:lnTo>
                  <a:lnTo>
                    <a:pt x="1274" y="2066"/>
                  </a:lnTo>
                  <a:lnTo>
                    <a:pt x="1486" y="2047"/>
                  </a:lnTo>
                  <a:lnTo>
                    <a:pt x="1660" y="2027"/>
                  </a:lnTo>
                  <a:close/>
                  <a:moveTo>
                    <a:pt x="1698" y="2027"/>
                  </a:move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close/>
                  <a:moveTo>
                    <a:pt x="2007" y="2027"/>
                  </a:move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close/>
                  <a:moveTo>
                    <a:pt x="4343" y="1"/>
                  </a:move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65" y="1776"/>
                  </a:lnTo>
                  <a:lnTo>
                    <a:pt x="2123" y="1564"/>
                  </a:lnTo>
                  <a:lnTo>
                    <a:pt x="2220" y="1371"/>
                  </a:lnTo>
                  <a:lnTo>
                    <a:pt x="2316" y="1178"/>
                  </a:lnTo>
                  <a:lnTo>
                    <a:pt x="2432" y="1004"/>
                  </a:lnTo>
                  <a:lnTo>
                    <a:pt x="2548" y="850"/>
                  </a:lnTo>
                  <a:lnTo>
                    <a:pt x="2702" y="696"/>
                  </a:lnTo>
                  <a:lnTo>
                    <a:pt x="2837" y="560"/>
                  </a:lnTo>
                  <a:lnTo>
                    <a:pt x="3011" y="425"/>
                  </a:lnTo>
                  <a:lnTo>
                    <a:pt x="3165" y="309"/>
                  </a:lnTo>
                  <a:lnTo>
                    <a:pt x="3339" y="213"/>
                  </a:lnTo>
                  <a:lnTo>
                    <a:pt x="3513" y="136"/>
                  </a:lnTo>
                  <a:lnTo>
                    <a:pt x="3706" y="78"/>
                  </a:lnTo>
                  <a:lnTo>
                    <a:pt x="3879" y="39"/>
                  </a:lnTo>
                  <a:lnTo>
                    <a:pt x="4072" y="1"/>
                  </a:lnTo>
                  <a:lnTo>
                    <a:pt x="4265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17"/>
            <p:cNvSpPr/>
            <p:nvPr/>
          </p:nvSpPr>
          <p:spPr>
            <a:xfrm>
              <a:off x="6118625" y="5320050"/>
              <a:ext cx="0" cy="500"/>
            </a:xfrm>
            <a:custGeom>
              <a:avLst/>
              <a:gdLst/>
              <a:ahLst/>
              <a:cxnLst/>
              <a:rect l="l" t="t" r="r" b="b"/>
              <a:pathLst>
                <a:path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17"/>
            <p:cNvSpPr/>
            <p:nvPr/>
          </p:nvSpPr>
          <p:spPr>
            <a:xfrm>
              <a:off x="6118625" y="5319550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17"/>
            <p:cNvSpPr/>
            <p:nvPr/>
          </p:nvSpPr>
          <p:spPr>
            <a:xfrm>
              <a:off x="6119100" y="53190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17"/>
            <p:cNvSpPr/>
            <p:nvPr/>
          </p:nvSpPr>
          <p:spPr>
            <a:xfrm>
              <a:off x="6119100" y="53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17"/>
            <p:cNvSpPr/>
            <p:nvPr/>
          </p:nvSpPr>
          <p:spPr>
            <a:xfrm>
              <a:off x="6119100" y="5294475"/>
              <a:ext cx="41025" cy="24625"/>
            </a:xfrm>
            <a:custGeom>
              <a:avLst/>
              <a:gdLst/>
              <a:ahLst/>
              <a:cxnLst/>
              <a:rect l="l" t="t" r="r" b="b"/>
              <a:pathLst>
                <a:path w="1641" h="985" fill="none" extrusionOk="0">
                  <a:moveTo>
                    <a:pt x="1641" y="0"/>
                  </a:moveTo>
                  <a:lnTo>
                    <a:pt x="1641" y="0"/>
                  </a:lnTo>
                  <a:lnTo>
                    <a:pt x="1467" y="20"/>
                  </a:lnTo>
                  <a:lnTo>
                    <a:pt x="1255" y="39"/>
                  </a:lnTo>
                  <a:lnTo>
                    <a:pt x="1043" y="97"/>
                  </a:lnTo>
                  <a:lnTo>
                    <a:pt x="811" y="174"/>
                  </a:lnTo>
                  <a:lnTo>
                    <a:pt x="579" y="309"/>
                  </a:lnTo>
                  <a:lnTo>
                    <a:pt x="464" y="386"/>
                  </a:lnTo>
                  <a:lnTo>
                    <a:pt x="367" y="483"/>
                  </a:lnTo>
                  <a:lnTo>
                    <a:pt x="271" y="579"/>
                  </a:lnTo>
                  <a:lnTo>
                    <a:pt x="174" y="695"/>
                  </a:lnTo>
                  <a:lnTo>
                    <a:pt x="78" y="830"/>
                  </a:lnTo>
                  <a:lnTo>
                    <a:pt x="0" y="985"/>
                  </a:lnTo>
                  <a:lnTo>
                    <a:pt x="0" y="985"/>
                  </a:lnTo>
                  <a:lnTo>
                    <a:pt x="78" y="830"/>
                  </a:lnTo>
                  <a:lnTo>
                    <a:pt x="174" y="695"/>
                  </a:lnTo>
                  <a:lnTo>
                    <a:pt x="271" y="579"/>
                  </a:lnTo>
                  <a:lnTo>
                    <a:pt x="367" y="483"/>
                  </a:lnTo>
                  <a:lnTo>
                    <a:pt x="464" y="386"/>
                  </a:lnTo>
                  <a:lnTo>
                    <a:pt x="579" y="309"/>
                  </a:lnTo>
                  <a:lnTo>
                    <a:pt x="811" y="174"/>
                  </a:lnTo>
                  <a:lnTo>
                    <a:pt x="1043" y="97"/>
                  </a:lnTo>
                  <a:lnTo>
                    <a:pt x="1255" y="39"/>
                  </a:lnTo>
                  <a:lnTo>
                    <a:pt x="1467" y="20"/>
                  </a:lnTo>
                  <a:lnTo>
                    <a:pt x="164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17"/>
            <p:cNvSpPr/>
            <p:nvPr/>
          </p:nvSpPr>
          <p:spPr>
            <a:xfrm>
              <a:off x="6161075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17"/>
            <p:cNvSpPr/>
            <p:nvPr/>
          </p:nvSpPr>
          <p:spPr>
            <a:xfrm>
              <a:off x="6168800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17"/>
            <p:cNvSpPr/>
            <p:nvPr/>
          </p:nvSpPr>
          <p:spPr>
            <a:xfrm>
              <a:off x="6227175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17"/>
            <p:cNvSpPr/>
            <p:nvPr/>
          </p:nvSpPr>
          <p:spPr>
            <a:xfrm>
              <a:off x="6168800" y="5243800"/>
              <a:ext cx="56475" cy="49725"/>
            </a:xfrm>
            <a:custGeom>
              <a:avLst/>
              <a:gdLst/>
              <a:ahLst/>
              <a:cxnLst/>
              <a:rect l="l" t="t" r="r" b="b"/>
              <a:pathLst>
                <a:path w="2259" h="1989" fill="none" extrusionOk="0">
                  <a:moveTo>
                    <a:pt x="2258" y="1"/>
                  </a:moveTo>
                  <a:lnTo>
                    <a:pt x="2258" y="1"/>
                  </a:lnTo>
                  <a:lnTo>
                    <a:pt x="2065" y="1"/>
                  </a:lnTo>
                  <a:lnTo>
                    <a:pt x="1872" y="39"/>
                  </a:lnTo>
                  <a:lnTo>
                    <a:pt x="1699" y="78"/>
                  </a:lnTo>
                  <a:lnTo>
                    <a:pt x="1506" y="136"/>
                  </a:lnTo>
                  <a:lnTo>
                    <a:pt x="1332" y="213"/>
                  </a:lnTo>
                  <a:lnTo>
                    <a:pt x="1158" y="309"/>
                  </a:lnTo>
                  <a:lnTo>
                    <a:pt x="1004" y="425"/>
                  </a:lnTo>
                  <a:lnTo>
                    <a:pt x="830" y="560"/>
                  </a:lnTo>
                  <a:lnTo>
                    <a:pt x="695" y="696"/>
                  </a:lnTo>
                  <a:lnTo>
                    <a:pt x="541" y="850"/>
                  </a:lnTo>
                  <a:lnTo>
                    <a:pt x="425" y="1004"/>
                  </a:lnTo>
                  <a:lnTo>
                    <a:pt x="309" y="1178"/>
                  </a:lnTo>
                  <a:lnTo>
                    <a:pt x="213" y="1371"/>
                  </a:lnTo>
                  <a:lnTo>
                    <a:pt x="116" y="1564"/>
                  </a:lnTo>
                  <a:lnTo>
                    <a:pt x="58" y="1776"/>
                  </a:lnTo>
                  <a:lnTo>
                    <a:pt x="0" y="1989"/>
                  </a:lnTo>
                  <a:lnTo>
                    <a:pt x="0" y="1989"/>
                  </a:lnTo>
                  <a:lnTo>
                    <a:pt x="58" y="1776"/>
                  </a:lnTo>
                  <a:lnTo>
                    <a:pt x="116" y="1564"/>
                  </a:lnTo>
                  <a:lnTo>
                    <a:pt x="213" y="1371"/>
                  </a:lnTo>
                  <a:lnTo>
                    <a:pt x="309" y="1178"/>
                  </a:lnTo>
                  <a:lnTo>
                    <a:pt x="425" y="1004"/>
                  </a:lnTo>
                  <a:lnTo>
                    <a:pt x="541" y="850"/>
                  </a:lnTo>
                  <a:lnTo>
                    <a:pt x="695" y="696"/>
                  </a:lnTo>
                  <a:lnTo>
                    <a:pt x="830" y="560"/>
                  </a:lnTo>
                  <a:lnTo>
                    <a:pt x="1004" y="425"/>
                  </a:lnTo>
                  <a:lnTo>
                    <a:pt x="1158" y="309"/>
                  </a:lnTo>
                  <a:lnTo>
                    <a:pt x="1332" y="213"/>
                  </a:lnTo>
                  <a:lnTo>
                    <a:pt x="1506" y="136"/>
                  </a:lnTo>
                  <a:lnTo>
                    <a:pt x="1699" y="78"/>
                  </a:lnTo>
                  <a:lnTo>
                    <a:pt x="1872" y="39"/>
                  </a:lnTo>
                  <a:lnTo>
                    <a:pt x="2065" y="1"/>
                  </a:lnTo>
                  <a:lnTo>
                    <a:pt x="225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17"/>
            <p:cNvSpPr/>
            <p:nvPr/>
          </p:nvSpPr>
          <p:spPr>
            <a:xfrm>
              <a:off x="6225250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17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extrusionOk="0">
                  <a:moveTo>
                    <a:pt x="19514" y="1"/>
                  </a:move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17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fill="none" extrusionOk="0">
                  <a:moveTo>
                    <a:pt x="19842" y="1"/>
                  </a:moveTo>
                  <a:lnTo>
                    <a:pt x="19842" y="1"/>
                  </a:lnTo>
                  <a:lnTo>
                    <a:pt x="19514" y="1"/>
                  </a:ln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56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185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44" y="8590"/>
                  </a:lnTo>
                  <a:lnTo>
                    <a:pt x="2034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lnTo>
                    <a:pt x="1984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17"/>
            <p:cNvSpPr/>
            <p:nvPr/>
          </p:nvSpPr>
          <p:spPr>
            <a:xfrm>
              <a:off x="4902175" y="4454400"/>
              <a:ext cx="465650" cy="177100"/>
            </a:xfrm>
            <a:custGeom>
              <a:avLst/>
              <a:gdLst/>
              <a:ahLst/>
              <a:cxnLst/>
              <a:rect l="l" t="t" r="r" b="b"/>
              <a:pathLst>
                <a:path w="18626" h="7084" extrusionOk="0">
                  <a:moveTo>
                    <a:pt x="1776" y="5520"/>
                  </a:moveTo>
                  <a:lnTo>
                    <a:pt x="1776" y="5520"/>
                  </a:lnTo>
                  <a:lnTo>
                    <a:pt x="1487" y="5540"/>
                  </a:lnTo>
                  <a:lnTo>
                    <a:pt x="1197" y="5598"/>
                  </a:lnTo>
                  <a:lnTo>
                    <a:pt x="1043" y="5636"/>
                  </a:lnTo>
                  <a:lnTo>
                    <a:pt x="908" y="5675"/>
                  </a:lnTo>
                  <a:lnTo>
                    <a:pt x="753" y="5752"/>
                  </a:lnTo>
                  <a:lnTo>
                    <a:pt x="618" y="5829"/>
                  </a:lnTo>
                  <a:lnTo>
                    <a:pt x="483" y="5906"/>
                  </a:lnTo>
                  <a:lnTo>
                    <a:pt x="367" y="6022"/>
                  </a:lnTo>
                  <a:lnTo>
                    <a:pt x="271" y="6138"/>
                  </a:lnTo>
                  <a:lnTo>
                    <a:pt x="174" y="6292"/>
                  </a:lnTo>
                  <a:lnTo>
                    <a:pt x="116" y="6447"/>
                  </a:lnTo>
                  <a:lnTo>
                    <a:pt x="58" y="6640"/>
                  </a:lnTo>
                  <a:lnTo>
                    <a:pt x="20" y="6852"/>
                  </a:lnTo>
                  <a:lnTo>
                    <a:pt x="1" y="7084"/>
                  </a:lnTo>
                  <a:lnTo>
                    <a:pt x="1" y="7084"/>
                  </a:lnTo>
                  <a:lnTo>
                    <a:pt x="20" y="6852"/>
                  </a:lnTo>
                  <a:lnTo>
                    <a:pt x="58" y="6640"/>
                  </a:lnTo>
                  <a:lnTo>
                    <a:pt x="116" y="6447"/>
                  </a:lnTo>
                  <a:lnTo>
                    <a:pt x="174" y="6292"/>
                  </a:lnTo>
                  <a:lnTo>
                    <a:pt x="271" y="6138"/>
                  </a:lnTo>
                  <a:lnTo>
                    <a:pt x="367" y="6022"/>
                  </a:lnTo>
                  <a:lnTo>
                    <a:pt x="483" y="5906"/>
                  </a:lnTo>
                  <a:lnTo>
                    <a:pt x="618" y="5829"/>
                  </a:lnTo>
                  <a:lnTo>
                    <a:pt x="753" y="5752"/>
                  </a:lnTo>
                  <a:lnTo>
                    <a:pt x="908" y="5675"/>
                  </a:lnTo>
                  <a:lnTo>
                    <a:pt x="1043" y="5636"/>
                  </a:lnTo>
                  <a:lnTo>
                    <a:pt x="1197" y="5598"/>
                  </a:lnTo>
                  <a:lnTo>
                    <a:pt x="1487" y="5540"/>
                  </a:lnTo>
                  <a:lnTo>
                    <a:pt x="1776" y="5520"/>
                  </a:lnTo>
                  <a:close/>
                  <a:moveTo>
                    <a:pt x="1834" y="5520"/>
                  </a:move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close/>
                  <a:moveTo>
                    <a:pt x="8358" y="4903"/>
                  </a:moveTo>
                  <a:lnTo>
                    <a:pt x="8358" y="4903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03"/>
                  </a:lnTo>
                  <a:close/>
                  <a:moveTo>
                    <a:pt x="8377" y="4864"/>
                  </a:moveTo>
                  <a:lnTo>
                    <a:pt x="8377" y="4864"/>
                  </a:lnTo>
                  <a:lnTo>
                    <a:pt x="8377" y="4884"/>
                  </a:lnTo>
                  <a:lnTo>
                    <a:pt x="8377" y="4884"/>
                  </a:lnTo>
                  <a:lnTo>
                    <a:pt x="8377" y="4864"/>
                  </a:lnTo>
                  <a:close/>
                  <a:moveTo>
                    <a:pt x="15306" y="4324"/>
                  </a:move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close/>
                  <a:moveTo>
                    <a:pt x="5656" y="3938"/>
                  </a:moveTo>
                  <a:lnTo>
                    <a:pt x="5656" y="3938"/>
                  </a:lnTo>
                  <a:lnTo>
                    <a:pt x="5289" y="3957"/>
                  </a:lnTo>
                  <a:lnTo>
                    <a:pt x="4903" y="4015"/>
                  </a:lnTo>
                  <a:lnTo>
                    <a:pt x="4710" y="4073"/>
                  </a:lnTo>
                  <a:lnTo>
                    <a:pt x="4517" y="4131"/>
                  </a:lnTo>
                  <a:lnTo>
                    <a:pt x="4324" y="4208"/>
                  </a:lnTo>
                  <a:lnTo>
                    <a:pt x="4112" y="4285"/>
                  </a:lnTo>
                  <a:lnTo>
                    <a:pt x="3919" y="4382"/>
                  </a:lnTo>
                  <a:lnTo>
                    <a:pt x="3706" y="4517"/>
                  </a:lnTo>
                  <a:lnTo>
                    <a:pt x="3513" y="4652"/>
                  </a:lnTo>
                  <a:lnTo>
                    <a:pt x="3301" y="4787"/>
                  </a:lnTo>
                  <a:lnTo>
                    <a:pt x="3089" y="4961"/>
                  </a:lnTo>
                  <a:lnTo>
                    <a:pt x="2896" y="5154"/>
                  </a:lnTo>
                  <a:lnTo>
                    <a:pt x="2683" y="5366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683" y="5366"/>
                  </a:lnTo>
                  <a:lnTo>
                    <a:pt x="2896" y="5154"/>
                  </a:lnTo>
                  <a:lnTo>
                    <a:pt x="3089" y="4961"/>
                  </a:lnTo>
                  <a:lnTo>
                    <a:pt x="3301" y="4787"/>
                  </a:lnTo>
                  <a:lnTo>
                    <a:pt x="3513" y="4652"/>
                  </a:lnTo>
                  <a:lnTo>
                    <a:pt x="3706" y="4517"/>
                  </a:lnTo>
                  <a:lnTo>
                    <a:pt x="3919" y="4382"/>
                  </a:lnTo>
                  <a:lnTo>
                    <a:pt x="4112" y="4285"/>
                  </a:lnTo>
                  <a:lnTo>
                    <a:pt x="4324" y="4208"/>
                  </a:lnTo>
                  <a:lnTo>
                    <a:pt x="4517" y="4131"/>
                  </a:lnTo>
                  <a:lnTo>
                    <a:pt x="4710" y="4073"/>
                  </a:lnTo>
                  <a:lnTo>
                    <a:pt x="4903" y="4015"/>
                  </a:lnTo>
                  <a:lnTo>
                    <a:pt x="5289" y="3957"/>
                  </a:lnTo>
                  <a:lnTo>
                    <a:pt x="5656" y="3938"/>
                  </a:lnTo>
                  <a:close/>
                  <a:moveTo>
                    <a:pt x="5675" y="3938"/>
                  </a:move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620" y="2953"/>
                  </a:lnTo>
                  <a:lnTo>
                    <a:pt x="11407" y="2953"/>
                  </a:lnTo>
                  <a:lnTo>
                    <a:pt x="11195" y="2992"/>
                  </a:lnTo>
                  <a:lnTo>
                    <a:pt x="10983" y="3031"/>
                  </a:lnTo>
                  <a:lnTo>
                    <a:pt x="10770" y="3089"/>
                  </a:lnTo>
                  <a:lnTo>
                    <a:pt x="10558" y="3166"/>
                  </a:lnTo>
                  <a:lnTo>
                    <a:pt x="10326" y="3243"/>
                  </a:lnTo>
                  <a:lnTo>
                    <a:pt x="10114" y="3359"/>
                  </a:lnTo>
                  <a:lnTo>
                    <a:pt x="9902" y="3475"/>
                  </a:lnTo>
                  <a:lnTo>
                    <a:pt x="9690" y="3610"/>
                  </a:lnTo>
                  <a:lnTo>
                    <a:pt x="9458" y="3764"/>
                  </a:lnTo>
                  <a:lnTo>
                    <a:pt x="9246" y="3938"/>
                  </a:lnTo>
                  <a:lnTo>
                    <a:pt x="9033" y="4131"/>
                  </a:lnTo>
                  <a:lnTo>
                    <a:pt x="8821" y="4343"/>
                  </a:lnTo>
                  <a:lnTo>
                    <a:pt x="8609" y="4594"/>
                  </a:lnTo>
                  <a:lnTo>
                    <a:pt x="8396" y="4845"/>
                  </a:lnTo>
                  <a:lnTo>
                    <a:pt x="8396" y="4845"/>
                  </a:lnTo>
                  <a:lnTo>
                    <a:pt x="8609" y="4594"/>
                  </a:lnTo>
                  <a:lnTo>
                    <a:pt x="8821" y="4343"/>
                  </a:lnTo>
                  <a:lnTo>
                    <a:pt x="9033" y="4131"/>
                  </a:lnTo>
                  <a:lnTo>
                    <a:pt x="9246" y="3938"/>
                  </a:lnTo>
                  <a:lnTo>
                    <a:pt x="9458" y="3764"/>
                  </a:lnTo>
                  <a:lnTo>
                    <a:pt x="9690" y="3610"/>
                  </a:lnTo>
                  <a:lnTo>
                    <a:pt x="9902" y="3475"/>
                  </a:lnTo>
                  <a:lnTo>
                    <a:pt x="10114" y="3359"/>
                  </a:lnTo>
                  <a:lnTo>
                    <a:pt x="10326" y="3243"/>
                  </a:lnTo>
                  <a:lnTo>
                    <a:pt x="10558" y="3166"/>
                  </a:lnTo>
                  <a:lnTo>
                    <a:pt x="10770" y="3089"/>
                  </a:lnTo>
                  <a:lnTo>
                    <a:pt x="10983" y="3031"/>
                  </a:lnTo>
                  <a:lnTo>
                    <a:pt x="11195" y="2992"/>
                  </a:lnTo>
                  <a:lnTo>
                    <a:pt x="11407" y="2953"/>
                  </a:lnTo>
                  <a:lnTo>
                    <a:pt x="11620" y="2953"/>
                  </a:lnTo>
                  <a:lnTo>
                    <a:pt x="11832" y="2934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close/>
                  <a:moveTo>
                    <a:pt x="18626" y="0"/>
                  </a:moveTo>
                  <a:lnTo>
                    <a:pt x="18626" y="0"/>
                  </a:lnTo>
                  <a:lnTo>
                    <a:pt x="18626" y="0"/>
                  </a:lnTo>
                  <a:lnTo>
                    <a:pt x="18259" y="97"/>
                  </a:lnTo>
                  <a:lnTo>
                    <a:pt x="17912" y="232"/>
                  </a:lnTo>
                  <a:lnTo>
                    <a:pt x="17584" y="386"/>
                  </a:lnTo>
                  <a:lnTo>
                    <a:pt x="17275" y="579"/>
                  </a:lnTo>
                  <a:lnTo>
                    <a:pt x="16985" y="772"/>
                  </a:lnTo>
                  <a:lnTo>
                    <a:pt x="16696" y="985"/>
                  </a:lnTo>
                  <a:lnTo>
                    <a:pt x="16445" y="1236"/>
                  </a:lnTo>
                  <a:lnTo>
                    <a:pt x="16213" y="1487"/>
                  </a:lnTo>
                  <a:lnTo>
                    <a:pt x="16001" y="1757"/>
                  </a:lnTo>
                  <a:lnTo>
                    <a:pt x="15808" y="2046"/>
                  </a:lnTo>
                  <a:lnTo>
                    <a:pt x="15654" y="2336"/>
                  </a:lnTo>
                  <a:lnTo>
                    <a:pt x="15518" y="2645"/>
                  </a:lnTo>
                  <a:lnTo>
                    <a:pt x="15422" y="2953"/>
                  </a:lnTo>
                  <a:lnTo>
                    <a:pt x="15345" y="3262"/>
                  </a:lnTo>
                  <a:lnTo>
                    <a:pt x="15287" y="3590"/>
                  </a:lnTo>
                  <a:lnTo>
                    <a:pt x="15268" y="3918"/>
                  </a:lnTo>
                  <a:lnTo>
                    <a:pt x="15268" y="3918"/>
                  </a:lnTo>
                  <a:lnTo>
                    <a:pt x="15287" y="3590"/>
                  </a:lnTo>
                  <a:lnTo>
                    <a:pt x="15345" y="3262"/>
                  </a:lnTo>
                  <a:lnTo>
                    <a:pt x="15422" y="2953"/>
                  </a:lnTo>
                  <a:lnTo>
                    <a:pt x="15518" y="2645"/>
                  </a:lnTo>
                  <a:lnTo>
                    <a:pt x="15654" y="2336"/>
                  </a:lnTo>
                  <a:lnTo>
                    <a:pt x="15808" y="2046"/>
                  </a:lnTo>
                  <a:lnTo>
                    <a:pt x="16001" y="1757"/>
                  </a:lnTo>
                  <a:lnTo>
                    <a:pt x="16213" y="1487"/>
                  </a:lnTo>
                  <a:lnTo>
                    <a:pt x="16445" y="1236"/>
                  </a:lnTo>
                  <a:lnTo>
                    <a:pt x="16696" y="985"/>
                  </a:lnTo>
                  <a:lnTo>
                    <a:pt x="16985" y="772"/>
                  </a:lnTo>
                  <a:lnTo>
                    <a:pt x="17275" y="579"/>
                  </a:lnTo>
                  <a:lnTo>
                    <a:pt x="17584" y="386"/>
                  </a:lnTo>
                  <a:lnTo>
                    <a:pt x="17912" y="232"/>
                  </a:lnTo>
                  <a:lnTo>
                    <a:pt x="18259" y="97"/>
                  </a:lnTo>
                  <a:lnTo>
                    <a:pt x="18626" y="0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17"/>
            <p:cNvSpPr/>
            <p:nvPr/>
          </p:nvSpPr>
          <p:spPr>
            <a:xfrm>
              <a:off x="4902175" y="4592400"/>
              <a:ext cx="44425" cy="39100"/>
            </a:xfrm>
            <a:custGeom>
              <a:avLst/>
              <a:gdLst/>
              <a:ahLst/>
              <a:cxnLst/>
              <a:rect l="l" t="t" r="r" b="b"/>
              <a:pathLst>
                <a:path w="1777" h="1564" fill="none" extrusionOk="0">
                  <a:moveTo>
                    <a:pt x="1776" y="0"/>
                  </a:moveTo>
                  <a:lnTo>
                    <a:pt x="1776" y="0"/>
                  </a:lnTo>
                  <a:lnTo>
                    <a:pt x="1487" y="20"/>
                  </a:lnTo>
                  <a:lnTo>
                    <a:pt x="1197" y="78"/>
                  </a:lnTo>
                  <a:lnTo>
                    <a:pt x="1043" y="116"/>
                  </a:lnTo>
                  <a:lnTo>
                    <a:pt x="908" y="155"/>
                  </a:lnTo>
                  <a:lnTo>
                    <a:pt x="753" y="232"/>
                  </a:lnTo>
                  <a:lnTo>
                    <a:pt x="618" y="309"/>
                  </a:lnTo>
                  <a:lnTo>
                    <a:pt x="483" y="386"/>
                  </a:lnTo>
                  <a:lnTo>
                    <a:pt x="367" y="502"/>
                  </a:lnTo>
                  <a:lnTo>
                    <a:pt x="271" y="618"/>
                  </a:lnTo>
                  <a:lnTo>
                    <a:pt x="174" y="772"/>
                  </a:lnTo>
                  <a:lnTo>
                    <a:pt x="116" y="927"/>
                  </a:lnTo>
                  <a:lnTo>
                    <a:pt x="58" y="1120"/>
                  </a:lnTo>
                  <a:lnTo>
                    <a:pt x="20" y="1332"/>
                  </a:lnTo>
                  <a:lnTo>
                    <a:pt x="1" y="1564"/>
                  </a:lnTo>
                  <a:lnTo>
                    <a:pt x="1" y="1564"/>
                  </a:lnTo>
                  <a:lnTo>
                    <a:pt x="20" y="1332"/>
                  </a:lnTo>
                  <a:lnTo>
                    <a:pt x="58" y="1120"/>
                  </a:lnTo>
                  <a:lnTo>
                    <a:pt x="116" y="927"/>
                  </a:lnTo>
                  <a:lnTo>
                    <a:pt x="174" y="772"/>
                  </a:lnTo>
                  <a:lnTo>
                    <a:pt x="271" y="618"/>
                  </a:lnTo>
                  <a:lnTo>
                    <a:pt x="367" y="502"/>
                  </a:lnTo>
                  <a:lnTo>
                    <a:pt x="483" y="386"/>
                  </a:lnTo>
                  <a:lnTo>
                    <a:pt x="618" y="309"/>
                  </a:lnTo>
                  <a:lnTo>
                    <a:pt x="753" y="232"/>
                  </a:lnTo>
                  <a:lnTo>
                    <a:pt x="908" y="155"/>
                  </a:lnTo>
                  <a:lnTo>
                    <a:pt x="1043" y="116"/>
                  </a:lnTo>
                  <a:lnTo>
                    <a:pt x="1197" y="78"/>
                  </a:lnTo>
                  <a:lnTo>
                    <a:pt x="1487" y="20"/>
                  </a:lnTo>
                  <a:lnTo>
                    <a:pt x="177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17"/>
            <p:cNvSpPr/>
            <p:nvPr/>
          </p:nvSpPr>
          <p:spPr>
            <a:xfrm>
              <a:off x="4948025" y="459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17"/>
            <p:cNvSpPr/>
            <p:nvPr/>
          </p:nvSpPr>
          <p:spPr>
            <a:xfrm>
              <a:off x="5111100" y="45769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17"/>
            <p:cNvSpPr/>
            <p:nvPr/>
          </p:nvSpPr>
          <p:spPr>
            <a:xfrm>
              <a:off x="5111600" y="45760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17"/>
            <p:cNvSpPr/>
            <p:nvPr/>
          </p:nvSpPr>
          <p:spPr>
            <a:xfrm>
              <a:off x="5284825" y="456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17"/>
            <p:cNvSpPr/>
            <p:nvPr/>
          </p:nvSpPr>
          <p:spPr>
            <a:xfrm>
              <a:off x="4964425" y="4552825"/>
              <a:ext cx="79150" cy="41050"/>
            </a:xfrm>
            <a:custGeom>
              <a:avLst/>
              <a:gdLst/>
              <a:ahLst/>
              <a:cxnLst/>
              <a:rect l="l" t="t" r="r" b="b"/>
              <a:pathLst>
                <a:path w="3166" h="1642" fill="none" extrusionOk="0">
                  <a:moveTo>
                    <a:pt x="3166" y="1"/>
                  </a:moveTo>
                  <a:lnTo>
                    <a:pt x="3166" y="1"/>
                  </a:lnTo>
                  <a:lnTo>
                    <a:pt x="2799" y="20"/>
                  </a:lnTo>
                  <a:lnTo>
                    <a:pt x="2413" y="78"/>
                  </a:lnTo>
                  <a:lnTo>
                    <a:pt x="2220" y="136"/>
                  </a:lnTo>
                  <a:lnTo>
                    <a:pt x="2027" y="194"/>
                  </a:lnTo>
                  <a:lnTo>
                    <a:pt x="1834" y="271"/>
                  </a:lnTo>
                  <a:lnTo>
                    <a:pt x="1622" y="348"/>
                  </a:lnTo>
                  <a:lnTo>
                    <a:pt x="1429" y="445"/>
                  </a:lnTo>
                  <a:lnTo>
                    <a:pt x="1216" y="580"/>
                  </a:lnTo>
                  <a:lnTo>
                    <a:pt x="1023" y="715"/>
                  </a:lnTo>
                  <a:lnTo>
                    <a:pt x="811" y="850"/>
                  </a:lnTo>
                  <a:lnTo>
                    <a:pt x="599" y="1024"/>
                  </a:lnTo>
                  <a:lnTo>
                    <a:pt x="406" y="1217"/>
                  </a:lnTo>
                  <a:lnTo>
                    <a:pt x="193" y="1429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193" y="1429"/>
                  </a:lnTo>
                  <a:lnTo>
                    <a:pt x="406" y="1217"/>
                  </a:lnTo>
                  <a:lnTo>
                    <a:pt x="599" y="1024"/>
                  </a:lnTo>
                  <a:lnTo>
                    <a:pt x="811" y="850"/>
                  </a:lnTo>
                  <a:lnTo>
                    <a:pt x="1023" y="715"/>
                  </a:lnTo>
                  <a:lnTo>
                    <a:pt x="1216" y="580"/>
                  </a:lnTo>
                  <a:lnTo>
                    <a:pt x="1429" y="445"/>
                  </a:lnTo>
                  <a:lnTo>
                    <a:pt x="1622" y="348"/>
                  </a:lnTo>
                  <a:lnTo>
                    <a:pt x="1834" y="271"/>
                  </a:lnTo>
                  <a:lnTo>
                    <a:pt x="2027" y="194"/>
                  </a:lnTo>
                  <a:lnTo>
                    <a:pt x="2220" y="136"/>
                  </a:lnTo>
                  <a:lnTo>
                    <a:pt x="2413" y="78"/>
                  </a:lnTo>
                  <a:lnTo>
                    <a:pt x="2799" y="20"/>
                  </a:lnTo>
                  <a:lnTo>
                    <a:pt x="316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17"/>
            <p:cNvSpPr/>
            <p:nvPr/>
          </p:nvSpPr>
          <p:spPr>
            <a:xfrm>
              <a:off x="5044025" y="45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17"/>
            <p:cNvSpPr/>
            <p:nvPr/>
          </p:nvSpPr>
          <p:spPr>
            <a:xfrm>
              <a:off x="5112075" y="4527750"/>
              <a:ext cx="85900" cy="47775"/>
            </a:xfrm>
            <a:custGeom>
              <a:avLst/>
              <a:gdLst/>
              <a:ahLst/>
              <a:cxnLst/>
              <a:rect l="l" t="t" r="r" b="b"/>
              <a:pathLst>
                <a:path w="3436" h="1911" fill="none" extrusionOk="0">
                  <a:moveTo>
                    <a:pt x="3436" y="0"/>
                  </a:moveTo>
                  <a:lnTo>
                    <a:pt x="3436" y="0"/>
                  </a:lnTo>
                  <a:lnTo>
                    <a:pt x="3224" y="19"/>
                  </a:lnTo>
                  <a:lnTo>
                    <a:pt x="3011" y="19"/>
                  </a:lnTo>
                  <a:lnTo>
                    <a:pt x="2799" y="58"/>
                  </a:lnTo>
                  <a:lnTo>
                    <a:pt x="2587" y="97"/>
                  </a:lnTo>
                  <a:lnTo>
                    <a:pt x="2374" y="155"/>
                  </a:lnTo>
                  <a:lnTo>
                    <a:pt x="2162" y="232"/>
                  </a:lnTo>
                  <a:lnTo>
                    <a:pt x="1930" y="309"/>
                  </a:lnTo>
                  <a:lnTo>
                    <a:pt x="1718" y="425"/>
                  </a:lnTo>
                  <a:lnTo>
                    <a:pt x="1506" y="541"/>
                  </a:lnTo>
                  <a:lnTo>
                    <a:pt x="1294" y="676"/>
                  </a:lnTo>
                  <a:lnTo>
                    <a:pt x="1062" y="830"/>
                  </a:lnTo>
                  <a:lnTo>
                    <a:pt x="850" y="1004"/>
                  </a:lnTo>
                  <a:lnTo>
                    <a:pt x="637" y="1197"/>
                  </a:lnTo>
                  <a:lnTo>
                    <a:pt x="425" y="1409"/>
                  </a:lnTo>
                  <a:lnTo>
                    <a:pt x="213" y="1660"/>
                  </a:lnTo>
                  <a:lnTo>
                    <a:pt x="0" y="1911"/>
                  </a:lnTo>
                  <a:lnTo>
                    <a:pt x="0" y="1911"/>
                  </a:lnTo>
                  <a:lnTo>
                    <a:pt x="213" y="1660"/>
                  </a:lnTo>
                  <a:lnTo>
                    <a:pt x="425" y="1409"/>
                  </a:lnTo>
                  <a:lnTo>
                    <a:pt x="637" y="1197"/>
                  </a:lnTo>
                  <a:lnTo>
                    <a:pt x="850" y="1004"/>
                  </a:lnTo>
                  <a:lnTo>
                    <a:pt x="1062" y="830"/>
                  </a:lnTo>
                  <a:lnTo>
                    <a:pt x="1294" y="676"/>
                  </a:lnTo>
                  <a:lnTo>
                    <a:pt x="1506" y="541"/>
                  </a:lnTo>
                  <a:lnTo>
                    <a:pt x="1718" y="425"/>
                  </a:lnTo>
                  <a:lnTo>
                    <a:pt x="1930" y="309"/>
                  </a:lnTo>
                  <a:lnTo>
                    <a:pt x="2162" y="232"/>
                  </a:lnTo>
                  <a:lnTo>
                    <a:pt x="2374" y="155"/>
                  </a:lnTo>
                  <a:lnTo>
                    <a:pt x="2587" y="97"/>
                  </a:lnTo>
                  <a:lnTo>
                    <a:pt x="2799" y="58"/>
                  </a:lnTo>
                  <a:lnTo>
                    <a:pt x="3011" y="19"/>
                  </a:lnTo>
                  <a:lnTo>
                    <a:pt x="3224" y="19"/>
                  </a:lnTo>
                  <a:lnTo>
                    <a:pt x="343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17"/>
            <p:cNvSpPr/>
            <p:nvPr/>
          </p:nvSpPr>
          <p:spPr>
            <a:xfrm>
              <a:off x="5197950" y="452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17"/>
            <p:cNvSpPr/>
            <p:nvPr/>
          </p:nvSpPr>
          <p:spPr>
            <a:xfrm>
              <a:off x="5283850" y="4454400"/>
              <a:ext cx="83975" cy="97975"/>
            </a:xfrm>
            <a:custGeom>
              <a:avLst/>
              <a:gdLst/>
              <a:ahLst/>
              <a:cxnLst/>
              <a:rect l="l" t="t" r="r" b="b"/>
              <a:pathLst>
                <a:path w="3359" h="3919" fill="none" extrusionOk="0">
                  <a:moveTo>
                    <a:pt x="3359" y="0"/>
                  </a:moveTo>
                  <a:lnTo>
                    <a:pt x="3359" y="0"/>
                  </a:lnTo>
                  <a:lnTo>
                    <a:pt x="3359" y="0"/>
                  </a:lnTo>
                  <a:lnTo>
                    <a:pt x="2992" y="97"/>
                  </a:lnTo>
                  <a:lnTo>
                    <a:pt x="2645" y="232"/>
                  </a:lnTo>
                  <a:lnTo>
                    <a:pt x="2317" y="386"/>
                  </a:lnTo>
                  <a:lnTo>
                    <a:pt x="2008" y="579"/>
                  </a:lnTo>
                  <a:lnTo>
                    <a:pt x="1718" y="772"/>
                  </a:lnTo>
                  <a:lnTo>
                    <a:pt x="1429" y="985"/>
                  </a:lnTo>
                  <a:lnTo>
                    <a:pt x="1178" y="1236"/>
                  </a:lnTo>
                  <a:lnTo>
                    <a:pt x="946" y="1487"/>
                  </a:lnTo>
                  <a:lnTo>
                    <a:pt x="734" y="1757"/>
                  </a:lnTo>
                  <a:lnTo>
                    <a:pt x="541" y="2046"/>
                  </a:lnTo>
                  <a:lnTo>
                    <a:pt x="387" y="2336"/>
                  </a:lnTo>
                  <a:lnTo>
                    <a:pt x="251" y="2645"/>
                  </a:lnTo>
                  <a:lnTo>
                    <a:pt x="155" y="2953"/>
                  </a:lnTo>
                  <a:lnTo>
                    <a:pt x="78" y="3262"/>
                  </a:lnTo>
                  <a:lnTo>
                    <a:pt x="20" y="3590"/>
                  </a:lnTo>
                  <a:lnTo>
                    <a:pt x="1" y="3918"/>
                  </a:lnTo>
                  <a:lnTo>
                    <a:pt x="1" y="3918"/>
                  </a:lnTo>
                  <a:lnTo>
                    <a:pt x="20" y="3590"/>
                  </a:lnTo>
                  <a:lnTo>
                    <a:pt x="78" y="3262"/>
                  </a:lnTo>
                  <a:lnTo>
                    <a:pt x="155" y="2953"/>
                  </a:lnTo>
                  <a:lnTo>
                    <a:pt x="251" y="2645"/>
                  </a:lnTo>
                  <a:lnTo>
                    <a:pt x="387" y="2336"/>
                  </a:lnTo>
                  <a:lnTo>
                    <a:pt x="541" y="2046"/>
                  </a:lnTo>
                  <a:lnTo>
                    <a:pt x="734" y="1757"/>
                  </a:lnTo>
                  <a:lnTo>
                    <a:pt x="946" y="1487"/>
                  </a:lnTo>
                  <a:lnTo>
                    <a:pt x="1178" y="1236"/>
                  </a:lnTo>
                  <a:lnTo>
                    <a:pt x="1429" y="985"/>
                  </a:lnTo>
                  <a:lnTo>
                    <a:pt x="1718" y="772"/>
                  </a:lnTo>
                  <a:lnTo>
                    <a:pt x="2008" y="579"/>
                  </a:lnTo>
                  <a:lnTo>
                    <a:pt x="2317" y="386"/>
                  </a:lnTo>
                  <a:lnTo>
                    <a:pt x="2645" y="232"/>
                  </a:lnTo>
                  <a:lnTo>
                    <a:pt x="2992" y="97"/>
                  </a:lnTo>
                  <a:lnTo>
                    <a:pt x="3359" y="0"/>
                  </a:lnTo>
                  <a:lnTo>
                    <a:pt x="335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17"/>
            <p:cNvSpPr/>
            <p:nvPr/>
          </p:nvSpPr>
          <p:spPr>
            <a:xfrm>
              <a:off x="4982275" y="4665250"/>
              <a:ext cx="519700" cy="193525"/>
            </a:xfrm>
            <a:custGeom>
              <a:avLst/>
              <a:gdLst/>
              <a:ahLst/>
              <a:cxnLst/>
              <a:rect l="l" t="t" r="r" b="b"/>
              <a:pathLst>
                <a:path w="20788" h="7741" extrusionOk="0">
                  <a:moveTo>
                    <a:pt x="0" y="7741"/>
                  </a:move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close/>
                  <a:moveTo>
                    <a:pt x="20" y="7741"/>
                  </a:move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39" y="7721"/>
                  </a:lnTo>
                  <a:lnTo>
                    <a:pt x="39" y="7721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36" y="7702"/>
                  </a:move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004" y="7548"/>
                  </a:lnTo>
                  <a:lnTo>
                    <a:pt x="753" y="7567"/>
                  </a:lnTo>
                  <a:lnTo>
                    <a:pt x="464" y="7605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464" y="7605"/>
                  </a:lnTo>
                  <a:lnTo>
                    <a:pt x="753" y="7567"/>
                  </a:lnTo>
                  <a:lnTo>
                    <a:pt x="1004" y="7548"/>
                  </a:lnTo>
                  <a:lnTo>
                    <a:pt x="1178" y="7528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664" y="6235"/>
                  </a:lnTo>
                  <a:lnTo>
                    <a:pt x="2432" y="6274"/>
                  </a:lnTo>
                  <a:lnTo>
                    <a:pt x="2201" y="6351"/>
                  </a:lnTo>
                  <a:lnTo>
                    <a:pt x="1988" y="6467"/>
                  </a:lnTo>
                  <a:lnTo>
                    <a:pt x="1873" y="6544"/>
                  </a:lnTo>
                  <a:lnTo>
                    <a:pt x="1776" y="6640"/>
                  </a:lnTo>
                  <a:lnTo>
                    <a:pt x="1680" y="6737"/>
                  </a:lnTo>
                  <a:lnTo>
                    <a:pt x="1583" y="6853"/>
                  </a:lnTo>
                  <a:lnTo>
                    <a:pt x="1506" y="6988"/>
                  </a:lnTo>
                  <a:lnTo>
                    <a:pt x="1429" y="7142"/>
                  </a:lnTo>
                  <a:lnTo>
                    <a:pt x="1352" y="7316"/>
                  </a:lnTo>
                  <a:lnTo>
                    <a:pt x="1294" y="7490"/>
                  </a:lnTo>
                  <a:lnTo>
                    <a:pt x="1294" y="7490"/>
                  </a:lnTo>
                  <a:lnTo>
                    <a:pt x="1352" y="7316"/>
                  </a:lnTo>
                  <a:lnTo>
                    <a:pt x="1429" y="7142"/>
                  </a:lnTo>
                  <a:lnTo>
                    <a:pt x="1506" y="6988"/>
                  </a:lnTo>
                  <a:lnTo>
                    <a:pt x="1583" y="6853"/>
                  </a:lnTo>
                  <a:lnTo>
                    <a:pt x="1680" y="6737"/>
                  </a:lnTo>
                  <a:lnTo>
                    <a:pt x="1776" y="6640"/>
                  </a:lnTo>
                  <a:lnTo>
                    <a:pt x="1873" y="6544"/>
                  </a:lnTo>
                  <a:lnTo>
                    <a:pt x="1988" y="6467"/>
                  </a:lnTo>
                  <a:lnTo>
                    <a:pt x="2201" y="6351"/>
                  </a:lnTo>
                  <a:lnTo>
                    <a:pt x="2432" y="6274"/>
                  </a:lnTo>
                  <a:lnTo>
                    <a:pt x="2664" y="6235"/>
                  </a:lnTo>
                  <a:lnTo>
                    <a:pt x="2876" y="6216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close/>
                  <a:moveTo>
                    <a:pt x="20749" y="4749"/>
                  </a:move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close/>
                  <a:moveTo>
                    <a:pt x="20787" y="4730"/>
                  </a:move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close/>
                  <a:moveTo>
                    <a:pt x="2703" y="3668"/>
                  </a:moveTo>
                  <a:lnTo>
                    <a:pt x="2703" y="3668"/>
                  </a:lnTo>
                  <a:lnTo>
                    <a:pt x="2703" y="3919"/>
                  </a:lnTo>
                  <a:lnTo>
                    <a:pt x="2741" y="4189"/>
                  </a:lnTo>
                  <a:lnTo>
                    <a:pt x="2799" y="4440"/>
                  </a:lnTo>
                  <a:lnTo>
                    <a:pt x="2857" y="4672"/>
                  </a:lnTo>
                  <a:lnTo>
                    <a:pt x="2934" y="4903"/>
                  </a:lnTo>
                  <a:lnTo>
                    <a:pt x="3011" y="5135"/>
                  </a:lnTo>
                  <a:lnTo>
                    <a:pt x="3204" y="5540"/>
                  </a:lnTo>
                  <a:lnTo>
                    <a:pt x="3397" y="5888"/>
                  </a:lnTo>
                  <a:lnTo>
                    <a:pt x="3552" y="6139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552" y="6139"/>
                  </a:lnTo>
                  <a:lnTo>
                    <a:pt x="3397" y="5888"/>
                  </a:lnTo>
                  <a:lnTo>
                    <a:pt x="3204" y="5540"/>
                  </a:lnTo>
                  <a:lnTo>
                    <a:pt x="3011" y="5135"/>
                  </a:lnTo>
                  <a:lnTo>
                    <a:pt x="2934" y="4903"/>
                  </a:lnTo>
                  <a:lnTo>
                    <a:pt x="2857" y="4672"/>
                  </a:lnTo>
                  <a:lnTo>
                    <a:pt x="2799" y="4440"/>
                  </a:lnTo>
                  <a:lnTo>
                    <a:pt x="2741" y="4189"/>
                  </a:lnTo>
                  <a:lnTo>
                    <a:pt x="2703" y="3919"/>
                  </a:lnTo>
                  <a:lnTo>
                    <a:pt x="2703" y="3668"/>
                  </a:lnTo>
                  <a:close/>
                  <a:moveTo>
                    <a:pt x="7895" y="2510"/>
                  </a:moveTo>
                  <a:lnTo>
                    <a:pt x="7895" y="2510"/>
                  </a:lnTo>
                  <a:lnTo>
                    <a:pt x="7895" y="2529"/>
                  </a:lnTo>
                  <a:lnTo>
                    <a:pt x="7895" y="2529"/>
                  </a:lnTo>
                  <a:lnTo>
                    <a:pt x="7895" y="2510"/>
                  </a:lnTo>
                  <a:close/>
                  <a:moveTo>
                    <a:pt x="3455" y="1892"/>
                  </a:moveTo>
                  <a:lnTo>
                    <a:pt x="3455" y="1892"/>
                  </a:lnTo>
                  <a:lnTo>
                    <a:pt x="3436" y="1912"/>
                  </a:lnTo>
                  <a:lnTo>
                    <a:pt x="3436" y="1912"/>
                  </a:lnTo>
                  <a:lnTo>
                    <a:pt x="3455" y="1892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806" y="1275"/>
                  </a:lnTo>
                  <a:lnTo>
                    <a:pt x="4613" y="1294"/>
                  </a:lnTo>
                  <a:lnTo>
                    <a:pt x="4420" y="1352"/>
                  </a:lnTo>
                  <a:lnTo>
                    <a:pt x="4227" y="1410"/>
                  </a:lnTo>
                  <a:lnTo>
                    <a:pt x="4034" y="1487"/>
                  </a:lnTo>
                  <a:lnTo>
                    <a:pt x="3841" y="1603"/>
                  </a:lnTo>
                  <a:lnTo>
                    <a:pt x="3648" y="1719"/>
                  </a:lnTo>
                  <a:lnTo>
                    <a:pt x="3475" y="1873"/>
                  </a:lnTo>
                  <a:lnTo>
                    <a:pt x="3475" y="1873"/>
                  </a:lnTo>
                  <a:lnTo>
                    <a:pt x="3648" y="1719"/>
                  </a:lnTo>
                  <a:lnTo>
                    <a:pt x="3841" y="1603"/>
                  </a:lnTo>
                  <a:lnTo>
                    <a:pt x="4034" y="1487"/>
                  </a:lnTo>
                  <a:lnTo>
                    <a:pt x="4227" y="1410"/>
                  </a:lnTo>
                  <a:lnTo>
                    <a:pt x="4420" y="1352"/>
                  </a:lnTo>
                  <a:lnTo>
                    <a:pt x="4613" y="1294"/>
                  </a:lnTo>
                  <a:lnTo>
                    <a:pt x="4806" y="1275"/>
                  </a:lnTo>
                  <a:lnTo>
                    <a:pt x="4999" y="1275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253" y="445"/>
                  </a:lnTo>
                  <a:lnTo>
                    <a:pt x="11041" y="464"/>
                  </a:lnTo>
                  <a:lnTo>
                    <a:pt x="10809" y="503"/>
                  </a:lnTo>
                  <a:lnTo>
                    <a:pt x="10597" y="541"/>
                  </a:lnTo>
                  <a:lnTo>
                    <a:pt x="10365" y="599"/>
                  </a:lnTo>
                  <a:lnTo>
                    <a:pt x="10133" y="676"/>
                  </a:lnTo>
                  <a:lnTo>
                    <a:pt x="9902" y="773"/>
                  </a:lnTo>
                  <a:lnTo>
                    <a:pt x="9689" y="869"/>
                  </a:lnTo>
                  <a:lnTo>
                    <a:pt x="9458" y="1005"/>
                  </a:lnTo>
                  <a:lnTo>
                    <a:pt x="9226" y="1140"/>
                  </a:lnTo>
                  <a:lnTo>
                    <a:pt x="8995" y="1313"/>
                  </a:lnTo>
                  <a:lnTo>
                    <a:pt x="8782" y="1506"/>
                  </a:lnTo>
                  <a:lnTo>
                    <a:pt x="8551" y="1719"/>
                  </a:lnTo>
                  <a:lnTo>
                    <a:pt x="8338" y="1950"/>
                  </a:lnTo>
                  <a:lnTo>
                    <a:pt x="8126" y="2201"/>
                  </a:lnTo>
                  <a:lnTo>
                    <a:pt x="7914" y="2491"/>
                  </a:lnTo>
                  <a:lnTo>
                    <a:pt x="7914" y="2491"/>
                  </a:lnTo>
                  <a:lnTo>
                    <a:pt x="8126" y="2201"/>
                  </a:lnTo>
                  <a:lnTo>
                    <a:pt x="8338" y="1950"/>
                  </a:lnTo>
                  <a:lnTo>
                    <a:pt x="8551" y="1719"/>
                  </a:lnTo>
                  <a:lnTo>
                    <a:pt x="8782" y="1506"/>
                  </a:lnTo>
                  <a:lnTo>
                    <a:pt x="8995" y="1313"/>
                  </a:lnTo>
                  <a:lnTo>
                    <a:pt x="9226" y="1140"/>
                  </a:lnTo>
                  <a:lnTo>
                    <a:pt x="9458" y="1005"/>
                  </a:lnTo>
                  <a:lnTo>
                    <a:pt x="9689" y="869"/>
                  </a:lnTo>
                  <a:lnTo>
                    <a:pt x="9902" y="773"/>
                  </a:lnTo>
                  <a:lnTo>
                    <a:pt x="10133" y="676"/>
                  </a:lnTo>
                  <a:lnTo>
                    <a:pt x="10365" y="599"/>
                  </a:lnTo>
                  <a:lnTo>
                    <a:pt x="10597" y="541"/>
                  </a:lnTo>
                  <a:lnTo>
                    <a:pt x="10809" y="503"/>
                  </a:lnTo>
                  <a:lnTo>
                    <a:pt x="11041" y="464"/>
                  </a:lnTo>
                  <a:lnTo>
                    <a:pt x="11253" y="445"/>
                  </a:lnTo>
                  <a:lnTo>
                    <a:pt x="11465" y="44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6773" y="20"/>
                  </a:lnTo>
                  <a:lnTo>
                    <a:pt x="16406" y="59"/>
                  </a:lnTo>
                  <a:lnTo>
                    <a:pt x="16039" y="155"/>
                  </a:lnTo>
                  <a:lnTo>
                    <a:pt x="15673" y="290"/>
                  </a:lnTo>
                  <a:lnTo>
                    <a:pt x="15306" y="464"/>
                  </a:lnTo>
                  <a:lnTo>
                    <a:pt x="14920" y="676"/>
                  </a:lnTo>
                  <a:lnTo>
                    <a:pt x="14553" y="927"/>
                  </a:lnTo>
                  <a:lnTo>
                    <a:pt x="14187" y="1236"/>
                  </a:lnTo>
                  <a:lnTo>
                    <a:pt x="14187" y="1236"/>
                  </a:lnTo>
                  <a:lnTo>
                    <a:pt x="14553" y="927"/>
                  </a:lnTo>
                  <a:lnTo>
                    <a:pt x="14920" y="676"/>
                  </a:lnTo>
                  <a:lnTo>
                    <a:pt x="15306" y="464"/>
                  </a:lnTo>
                  <a:lnTo>
                    <a:pt x="15673" y="290"/>
                  </a:lnTo>
                  <a:lnTo>
                    <a:pt x="16039" y="155"/>
                  </a:lnTo>
                  <a:lnTo>
                    <a:pt x="16406" y="59"/>
                  </a:lnTo>
                  <a:lnTo>
                    <a:pt x="16773" y="20"/>
                  </a:lnTo>
                  <a:lnTo>
                    <a:pt x="17120" y="1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7120" y="1"/>
                  </a:lnTo>
                  <a:lnTo>
                    <a:pt x="17140" y="1"/>
                  </a:lnTo>
                  <a:lnTo>
                    <a:pt x="17140" y="1"/>
                  </a:lnTo>
                  <a:lnTo>
                    <a:pt x="171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17"/>
            <p:cNvSpPr/>
            <p:nvPr/>
          </p:nvSpPr>
          <p:spPr>
            <a:xfrm>
              <a:off x="4982275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17"/>
            <p:cNvSpPr/>
            <p:nvPr/>
          </p:nvSpPr>
          <p:spPr>
            <a:xfrm>
              <a:off x="4982750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17"/>
            <p:cNvSpPr/>
            <p:nvPr/>
          </p:nvSpPr>
          <p:spPr>
            <a:xfrm>
              <a:off x="4983250" y="4857775"/>
              <a:ext cx="1950" cy="525"/>
            </a:xfrm>
            <a:custGeom>
              <a:avLst/>
              <a:gdLst/>
              <a:ahLst/>
              <a:cxnLst/>
              <a:rect l="l" t="t" r="r" b="b"/>
              <a:pathLst>
                <a:path w="78" h="21" fill="none" extrusionOk="0">
                  <a:moveTo>
                    <a:pt x="77" y="1"/>
                  </a:moveTo>
                  <a:lnTo>
                    <a:pt x="77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17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17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17"/>
            <p:cNvSpPr/>
            <p:nvPr/>
          </p:nvSpPr>
          <p:spPr>
            <a:xfrm>
              <a:off x="4985650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17"/>
            <p:cNvSpPr/>
            <p:nvPr/>
          </p:nvSpPr>
          <p:spPr>
            <a:xfrm>
              <a:off x="4985650" y="4853450"/>
              <a:ext cx="26075" cy="4350"/>
            </a:xfrm>
            <a:custGeom>
              <a:avLst/>
              <a:gdLst/>
              <a:ahLst/>
              <a:cxnLst/>
              <a:rect l="l" t="t" r="r" b="b"/>
              <a:pathLst>
                <a:path w="1043" h="174" fill="none" extrusionOk="0">
                  <a:moveTo>
                    <a:pt x="1043" y="0"/>
                  </a:moveTo>
                  <a:lnTo>
                    <a:pt x="1043" y="0"/>
                  </a:lnTo>
                  <a:lnTo>
                    <a:pt x="869" y="20"/>
                  </a:lnTo>
                  <a:lnTo>
                    <a:pt x="618" y="39"/>
                  </a:lnTo>
                  <a:lnTo>
                    <a:pt x="329" y="77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29" y="77"/>
                  </a:lnTo>
                  <a:lnTo>
                    <a:pt x="618" y="39"/>
                  </a:lnTo>
                  <a:lnTo>
                    <a:pt x="869" y="20"/>
                  </a:lnTo>
                  <a:lnTo>
                    <a:pt x="104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17"/>
            <p:cNvSpPr/>
            <p:nvPr/>
          </p:nvSpPr>
          <p:spPr>
            <a:xfrm>
              <a:off x="5011700" y="485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17"/>
            <p:cNvSpPr/>
            <p:nvPr/>
          </p:nvSpPr>
          <p:spPr>
            <a:xfrm>
              <a:off x="5014600" y="4820625"/>
              <a:ext cx="39600" cy="31875"/>
            </a:xfrm>
            <a:custGeom>
              <a:avLst/>
              <a:gdLst/>
              <a:ahLst/>
              <a:cxnLst/>
              <a:rect l="l" t="t" r="r" b="b"/>
              <a:pathLst>
                <a:path w="1584" h="1275" fill="none" extrusionOk="0">
                  <a:moveTo>
                    <a:pt x="1583" y="1"/>
                  </a:moveTo>
                  <a:lnTo>
                    <a:pt x="1583" y="1"/>
                  </a:lnTo>
                  <a:lnTo>
                    <a:pt x="1371" y="20"/>
                  </a:lnTo>
                  <a:lnTo>
                    <a:pt x="1139" y="59"/>
                  </a:lnTo>
                  <a:lnTo>
                    <a:pt x="908" y="136"/>
                  </a:lnTo>
                  <a:lnTo>
                    <a:pt x="695" y="252"/>
                  </a:lnTo>
                  <a:lnTo>
                    <a:pt x="580" y="329"/>
                  </a:lnTo>
                  <a:lnTo>
                    <a:pt x="483" y="425"/>
                  </a:lnTo>
                  <a:lnTo>
                    <a:pt x="387" y="522"/>
                  </a:lnTo>
                  <a:lnTo>
                    <a:pt x="290" y="638"/>
                  </a:lnTo>
                  <a:lnTo>
                    <a:pt x="213" y="773"/>
                  </a:lnTo>
                  <a:lnTo>
                    <a:pt x="136" y="927"/>
                  </a:lnTo>
                  <a:lnTo>
                    <a:pt x="59" y="1101"/>
                  </a:lnTo>
                  <a:lnTo>
                    <a:pt x="1" y="1275"/>
                  </a:lnTo>
                  <a:lnTo>
                    <a:pt x="1" y="1275"/>
                  </a:lnTo>
                  <a:lnTo>
                    <a:pt x="59" y="1101"/>
                  </a:lnTo>
                  <a:lnTo>
                    <a:pt x="136" y="927"/>
                  </a:lnTo>
                  <a:lnTo>
                    <a:pt x="213" y="773"/>
                  </a:lnTo>
                  <a:lnTo>
                    <a:pt x="290" y="638"/>
                  </a:lnTo>
                  <a:lnTo>
                    <a:pt x="387" y="522"/>
                  </a:lnTo>
                  <a:lnTo>
                    <a:pt x="483" y="425"/>
                  </a:lnTo>
                  <a:lnTo>
                    <a:pt x="580" y="329"/>
                  </a:lnTo>
                  <a:lnTo>
                    <a:pt x="695" y="252"/>
                  </a:lnTo>
                  <a:lnTo>
                    <a:pt x="908" y="136"/>
                  </a:lnTo>
                  <a:lnTo>
                    <a:pt x="1139" y="59"/>
                  </a:lnTo>
                  <a:lnTo>
                    <a:pt x="1371" y="20"/>
                  </a:lnTo>
                  <a:lnTo>
                    <a:pt x="158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17"/>
            <p:cNvSpPr/>
            <p:nvPr/>
          </p:nvSpPr>
          <p:spPr>
            <a:xfrm>
              <a:off x="5054175" y="482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17"/>
            <p:cNvSpPr/>
            <p:nvPr/>
          </p:nvSpPr>
          <p:spPr>
            <a:xfrm>
              <a:off x="5500975" y="478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17"/>
            <p:cNvSpPr/>
            <p:nvPr/>
          </p:nvSpPr>
          <p:spPr>
            <a:xfrm>
              <a:off x="5501950" y="478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17"/>
            <p:cNvSpPr/>
            <p:nvPr/>
          </p:nvSpPr>
          <p:spPr>
            <a:xfrm>
              <a:off x="5049825" y="4756950"/>
              <a:ext cx="25125" cy="67575"/>
            </a:xfrm>
            <a:custGeom>
              <a:avLst/>
              <a:gdLst/>
              <a:ahLst/>
              <a:cxnLst/>
              <a:rect l="l" t="t" r="r" b="b"/>
              <a:pathLst>
                <a:path w="1005" h="2703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51"/>
                  </a:lnTo>
                  <a:lnTo>
                    <a:pt x="39" y="521"/>
                  </a:lnTo>
                  <a:lnTo>
                    <a:pt x="97" y="772"/>
                  </a:lnTo>
                  <a:lnTo>
                    <a:pt x="155" y="1004"/>
                  </a:lnTo>
                  <a:lnTo>
                    <a:pt x="232" y="1235"/>
                  </a:lnTo>
                  <a:lnTo>
                    <a:pt x="309" y="1467"/>
                  </a:lnTo>
                  <a:lnTo>
                    <a:pt x="502" y="1872"/>
                  </a:lnTo>
                  <a:lnTo>
                    <a:pt x="695" y="2220"/>
                  </a:lnTo>
                  <a:lnTo>
                    <a:pt x="850" y="2471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850" y="2471"/>
                  </a:lnTo>
                  <a:lnTo>
                    <a:pt x="695" y="2220"/>
                  </a:lnTo>
                  <a:lnTo>
                    <a:pt x="502" y="1872"/>
                  </a:lnTo>
                  <a:lnTo>
                    <a:pt x="309" y="1467"/>
                  </a:lnTo>
                  <a:lnTo>
                    <a:pt x="232" y="1235"/>
                  </a:lnTo>
                  <a:lnTo>
                    <a:pt x="155" y="1004"/>
                  </a:lnTo>
                  <a:lnTo>
                    <a:pt x="97" y="772"/>
                  </a:lnTo>
                  <a:lnTo>
                    <a:pt x="39" y="521"/>
                  </a:lnTo>
                  <a:lnTo>
                    <a:pt x="1" y="251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17"/>
            <p:cNvSpPr/>
            <p:nvPr/>
          </p:nvSpPr>
          <p:spPr>
            <a:xfrm>
              <a:off x="5179625" y="47279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17"/>
            <p:cNvSpPr/>
            <p:nvPr/>
          </p:nvSpPr>
          <p:spPr>
            <a:xfrm>
              <a:off x="5068175" y="4712550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17"/>
            <p:cNvSpPr/>
            <p:nvPr/>
          </p:nvSpPr>
          <p:spPr>
            <a:xfrm>
              <a:off x="5069125" y="4697100"/>
              <a:ext cx="38150" cy="15000"/>
            </a:xfrm>
            <a:custGeom>
              <a:avLst/>
              <a:gdLst/>
              <a:ahLst/>
              <a:cxnLst/>
              <a:rect l="l" t="t" r="r" b="b"/>
              <a:pathLst>
                <a:path w="1526" h="600" fill="none" extrusionOk="0">
                  <a:moveTo>
                    <a:pt x="1525" y="1"/>
                  </a:moveTo>
                  <a:lnTo>
                    <a:pt x="1525" y="1"/>
                  </a:lnTo>
                  <a:lnTo>
                    <a:pt x="1332" y="1"/>
                  </a:lnTo>
                  <a:lnTo>
                    <a:pt x="1139" y="20"/>
                  </a:lnTo>
                  <a:lnTo>
                    <a:pt x="946" y="78"/>
                  </a:lnTo>
                  <a:lnTo>
                    <a:pt x="753" y="136"/>
                  </a:lnTo>
                  <a:lnTo>
                    <a:pt x="560" y="213"/>
                  </a:lnTo>
                  <a:lnTo>
                    <a:pt x="367" y="329"/>
                  </a:lnTo>
                  <a:lnTo>
                    <a:pt x="174" y="445"/>
                  </a:lnTo>
                  <a:lnTo>
                    <a:pt x="1" y="599"/>
                  </a:lnTo>
                  <a:lnTo>
                    <a:pt x="1" y="599"/>
                  </a:lnTo>
                  <a:lnTo>
                    <a:pt x="174" y="445"/>
                  </a:lnTo>
                  <a:lnTo>
                    <a:pt x="367" y="329"/>
                  </a:lnTo>
                  <a:lnTo>
                    <a:pt x="560" y="213"/>
                  </a:lnTo>
                  <a:lnTo>
                    <a:pt x="753" y="136"/>
                  </a:lnTo>
                  <a:lnTo>
                    <a:pt x="946" y="78"/>
                  </a:lnTo>
                  <a:lnTo>
                    <a:pt x="1139" y="20"/>
                  </a:lnTo>
                  <a:lnTo>
                    <a:pt x="1332" y="1"/>
                  </a:lnTo>
                  <a:lnTo>
                    <a:pt x="15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17"/>
            <p:cNvSpPr/>
            <p:nvPr/>
          </p:nvSpPr>
          <p:spPr>
            <a:xfrm>
              <a:off x="5107250" y="469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17"/>
            <p:cNvSpPr/>
            <p:nvPr/>
          </p:nvSpPr>
          <p:spPr>
            <a:xfrm>
              <a:off x="5180100" y="4676350"/>
              <a:ext cx="88825" cy="51175"/>
            </a:xfrm>
            <a:custGeom>
              <a:avLst/>
              <a:gdLst/>
              <a:ahLst/>
              <a:cxnLst/>
              <a:rect l="l" t="t" r="r" b="b"/>
              <a:pathLst>
                <a:path w="3553" h="2047" fill="none" extrusionOk="0">
                  <a:moveTo>
                    <a:pt x="3552" y="1"/>
                  </a:moveTo>
                  <a:lnTo>
                    <a:pt x="3552" y="1"/>
                  </a:lnTo>
                  <a:lnTo>
                    <a:pt x="3340" y="1"/>
                  </a:lnTo>
                  <a:lnTo>
                    <a:pt x="3128" y="20"/>
                  </a:lnTo>
                  <a:lnTo>
                    <a:pt x="2896" y="59"/>
                  </a:lnTo>
                  <a:lnTo>
                    <a:pt x="2684" y="97"/>
                  </a:lnTo>
                  <a:lnTo>
                    <a:pt x="2452" y="155"/>
                  </a:lnTo>
                  <a:lnTo>
                    <a:pt x="2220" y="232"/>
                  </a:lnTo>
                  <a:lnTo>
                    <a:pt x="1989" y="329"/>
                  </a:lnTo>
                  <a:lnTo>
                    <a:pt x="1776" y="425"/>
                  </a:lnTo>
                  <a:lnTo>
                    <a:pt x="1545" y="561"/>
                  </a:lnTo>
                  <a:lnTo>
                    <a:pt x="1313" y="696"/>
                  </a:lnTo>
                  <a:lnTo>
                    <a:pt x="1082" y="869"/>
                  </a:lnTo>
                  <a:lnTo>
                    <a:pt x="869" y="1062"/>
                  </a:lnTo>
                  <a:lnTo>
                    <a:pt x="638" y="1275"/>
                  </a:lnTo>
                  <a:lnTo>
                    <a:pt x="425" y="1506"/>
                  </a:lnTo>
                  <a:lnTo>
                    <a:pt x="213" y="1757"/>
                  </a:lnTo>
                  <a:lnTo>
                    <a:pt x="1" y="2047"/>
                  </a:lnTo>
                  <a:lnTo>
                    <a:pt x="1" y="2047"/>
                  </a:lnTo>
                  <a:lnTo>
                    <a:pt x="213" y="1757"/>
                  </a:lnTo>
                  <a:lnTo>
                    <a:pt x="425" y="1506"/>
                  </a:lnTo>
                  <a:lnTo>
                    <a:pt x="638" y="1275"/>
                  </a:lnTo>
                  <a:lnTo>
                    <a:pt x="869" y="1062"/>
                  </a:lnTo>
                  <a:lnTo>
                    <a:pt x="1082" y="869"/>
                  </a:lnTo>
                  <a:lnTo>
                    <a:pt x="1313" y="696"/>
                  </a:lnTo>
                  <a:lnTo>
                    <a:pt x="1545" y="561"/>
                  </a:lnTo>
                  <a:lnTo>
                    <a:pt x="1776" y="425"/>
                  </a:lnTo>
                  <a:lnTo>
                    <a:pt x="1989" y="329"/>
                  </a:lnTo>
                  <a:lnTo>
                    <a:pt x="2220" y="232"/>
                  </a:lnTo>
                  <a:lnTo>
                    <a:pt x="2452" y="155"/>
                  </a:lnTo>
                  <a:lnTo>
                    <a:pt x="2684" y="97"/>
                  </a:lnTo>
                  <a:lnTo>
                    <a:pt x="2896" y="59"/>
                  </a:lnTo>
                  <a:lnTo>
                    <a:pt x="3128" y="20"/>
                  </a:lnTo>
                  <a:lnTo>
                    <a:pt x="3340" y="1"/>
                  </a:lnTo>
                  <a:lnTo>
                    <a:pt x="355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17"/>
            <p:cNvSpPr/>
            <p:nvPr/>
          </p:nvSpPr>
          <p:spPr>
            <a:xfrm>
              <a:off x="5268900" y="467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17"/>
            <p:cNvSpPr/>
            <p:nvPr/>
          </p:nvSpPr>
          <p:spPr>
            <a:xfrm>
              <a:off x="5336925" y="4665250"/>
              <a:ext cx="73375" cy="30925"/>
            </a:xfrm>
            <a:custGeom>
              <a:avLst/>
              <a:gdLst/>
              <a:ahLst/>
              <a:cxnLst/>
              <a:rect l="l" t="t" r="r" b="b"/>
              <a:pathLst>
                <a:path w="2935" h="1237" fill="none" extrusionOk="0">
                  <a:moveTo>
                    <a:pt x="2934" y="1"/>
                  </a:moveTo>
                  <a:lnTo>
                    <a:pt x="2934" y="1"/>
                  </a:lnTo>
                  <a:lnTo>
                    <a:pt x="2587" y="20"/>
                  </a:lnTo>
                  <a:lnTo>
                    <a:pt x="2220" y="59"/>
                  </a:lnTo>
                  <a:lnTo>
                    <a:pt x="1853" y="155"/>
                  </a:lnTo>
                  <a:lnTo>
                    <a:pt x="1487" y="290"/>
                  </a:lnTo>
                  <a:lnTo>
                    <a:pt x="1120" y="464"/>
                  </a:lnTo>
                  <a:lnTo>
                    <a:pt x="734" y="676"/>
                  </a:lnTo>
                  <a:lnTo>
                    <a:pt x="367" y="927"/>
                  </a:lnTo>
                  <a:lnTo>
                    <a:pt x="1" y="1236"/>
                  </a:lnTo>
                  <a:lnTo>
                    <a:pt x="1" y="1236"/>
                  </a:lnTo>
                  <a:lnTo>
                    <a:pt x="367" y="927"/>
                  </a:lnTo>
                  <a:lnTo>
                    <a:pt x="734" y="676"/>
                  </a:lnTo>
                  <a:lnTo>
                    <a:pt x="1120" y="464"/>
                  </a:lnTo>
                  <a:lnTo>
                    <a:pt x="1487" y="290"/>
                  </a:lnTo>
                  <a:lnTo>
                    <a:pt x="1853" y="155"/>
                  </a:lnTo>
                  <a:lnTo>
                    <a:pt x="2220" y="59"/>
                  </a:lnTo>
                  <a:lnTo>
                    <a:pt x="2587" y="20"/>
                  </a:lnTo>
                  <a:lnTo>
                    <a:pt x="293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17"/>
            <p:cNvSpPr/>
            <p:nvPr/>
          </p:nvSpPr>
          <p:spPr>
            <a:xfrm>
              <a:off x="5410275" y="46652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17"/>
            <p:cNvSpPr/>
            <p:nvPr/>
          </p:nvSpPr>
          <p:spPr>
            <a:xfrm>
              <a:off x="5500975" y="4784450"/>
              <a:ext cx="170850" cy="91225"/>
            </a:xfrm>
            <a:custGeom>
              <a:avLst/>
              <a:gdLst/>
              <a:ahLst/>
              <a:cxnLst/>
              <a:rect l="l" t="t" r="r" b="b"/>
              <a:pathLst>
                <a:path w="6834" h="3649" extrusionOk="0">
                  <a:moveTo>
                    <a:pt x="6814" y="3455"/>
                  </a:moveTo>
                  <a:lnTo>
                    <a:pt x="6814" y="3455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14" y="34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321" y="1274"/>
                  </a:lnTo>
                  <a:lnTo>
                    <a:pt x="2935" y="1332"/>
                  </a:lnTo>
                  <a:lnTo>
                    <a:pt x="2510" y="1448"/>
                  </a:lnTo>
                  <a:lnTo>
                    <a:pt x="2066" y="1602"/>
                  </a:lnTo>
                  <a:lnTo>
                    <a:pt x="2066" y="1602"/>
                  </a:lnTo>
                  <a:lnTo>
                    <a:pt x="2510" y="1448"/>
                  </a:lnTo>
                  <a:lnTo>
                    <a:pt x="2935" y="1332"/>
                  </a:lnTo>
                  <a:lnTo>
                    <a:pt x="3321" y="1274"/>
                  </a:lnTo>
                  <a:lnTo>
                    <a:pt x="3687" y="12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17"/>
            <p:cNvSpPr/>
            <p:nvPr/>
          </p:nvSpPr>
          <p:spPr>
            <a:xfrm>
              <a:off x="5671325" y="4870825"/>
              <a:ext cx="500" cy="4850"/>
            </a:xfrm>
            <a:custGeom>
              <a:avLst/>
              <a:gdLst/>
              <a:ahLst/>
              <a:cxnLst/>
              <a:rect l="l" t="t" r="r" b="b"/>
              <a:pathLst>
                <a:path w="20" h="19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17"/>
            <p:cNvSpPr/>
            <p:nvPr/>
          </p:nvSpPr>
          <p:spPr>
            <a:xfrm>
              <a:off x="5552625" y="4815800"/>
              <a:ext cx="40550" cy="8725"/>
            </a:xfrm>
            <a:custGeom>
              <a:avLst/>
              <a:gdLst/>
              <a:ahLst/>
              <a:cxnLst/>
              <a:rect l="l" t="t" r="r" b="b"/>
              <a:pathLst>
                <a:path w="1622" h="349" fill="none" extrusionOk="0">
                  <a:moveTo>
                    <a:pt x="1621" y="1"/>
                  </a:moveTo>
                  <a:lnTo>
                    <a:pt x="1621" y="1"/>
                  </a:lnTo>
                  <a:lnTo>
                    <a:pt x="1255" y="20"/>
                  </a:lnTo>
                  <a:lnTo>
                    <a:pt x="869" y="78"/>
                  </a:lnTo>
                  <a:lnTo>
                    <a:pt x="444" y="194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444" y="194"/>
                  </a:lnTo>
                  <a:lnTo>
                    <a:pt x="869" y="78"/>
                  </a:lnTo>
                  <a:lnTo>
                    <a:pt x="1255" y="20"/>
                  </a:lnTo>
                  <a:lnTo>
                    <a:pt x="162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17"/>
            <p:cNvSpPr/>
            <p:nvPr/>
          </p:nvSpPr>
          <p:spPr>
            <a:xfrm>
              <a:off x="5593150" y="48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17"/>
            <p:cNvSpPr/>
            <p:nvPr/>
          </p:nvSpPr>
          <p:spPr>
            <a:xfrm>
              <a:off x="5500975" y="4784450"/>
              <a:ext cx="2450" cy="25"/>
            </a:xfrm>
            <a:custGeom>
              <a:avLst/>
              <a:gdLst/>
              <a:ahLst/>
              <a:cxnLst/>
              <a:rect l="l" t="t" r="r" b="b"/>
              <a:pathLst>
                <a:path w="98" h="1" fill="none" extrusionOk="0"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17"/>
            <p:cNvSpPr/>
            <p:nvPr/>
          </p:nvSpPr>
          <p:spPr>
            <a:xfrm>
              <a:off x="5503400" y="478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11" name="Google Shape;4411;p17"/>
          <p:cNvGrpSpPr/>
          <p:nvPr/>
        </p:nvGrpSpPr>
        <p:grpSpPr>
          <a:xfrm rot="5400000" flipH="1">
            <a:off x="-3244207" y="602534"/>
            <a:ext cx="6100976" cy="3234435"/>
            <a:chOff x="3939550" y="4143175"/>
            <a:chExt cx="2329150" cy="1234800"/>
          </a:xfrm>
        </p:grpSpPr>
        <p:sp>
          <p:nvSpPr>
            <p:cNvPr id="4412" name="Google Shape;4412;p17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extrusionOk="0">
                  <a:moveTo>
                    <a:pt x="17506" y="0"/>
                  </a:move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17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fill="none" extrusionOk="0">
                  <a:moveTo>
                    <a:pt x="17506" y="0"/>
                  </a:moveTo>
                  <a:lnTo>
                    <a:pt x="17506" y="0"/>
                  </a:ln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276" y="3455"/>
                  </a:lnTo>
                  <a:lnTo>
                    <a:pt x="12276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888" y="9728"/>
                  </a:lnTo>
                  <a:lnTo>
                    <a:pt x="888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873" y="19321"/>
                  </a:lnTo>
                  <a:lnTo>
                    <a:pt x="1892" y="19321"/>
                  </a:lnTo>
                  <a:lnTo>
                    <a:pt x="1892" y="19321"/>
                  </a:lnTo>
                  <a:lnTo>
                    <a:pt x="1911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643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444" y="6215"/>
                  </a:lnTo>
                  <a:lnTo>
                    <a:pt x="21444" y="6215"/>
                  </a:lnTo>
                  <a:lnTo>
                    <a:pt x="21174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17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extrusionOk="0">
                  <a:moveTo>
                    <a:pt x="6350" y="1"/>
                  </a:move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17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fill="none" extrusionOk="0">
                  <a:moveTo>
                    <a:pt x="6563" y="1"/>
                  </a:moveTo>
                  <a:lnTo>
                    <a:pt x="6563" y="1"/>
                  </a:lnTo>
                  <a:lnTo>
                    <a:pt x="6563" y="1"/>
                  </a:lnTo>
                  <a:lnTo>
                    <a:pt x="6563" y="1"/>
                  </a:lnTo>
                  <a:lnTo>
                    <a:pt x="6350" y="1"/>
                  </a:ln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1851" y="4691"/>
                  </a:lnTo>
                  <a:lnTo>
                    <a:pt x="11851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lnTo>
                    <a:pt x="6582" y="1"/>
                  </a:lnTo>
                  <a:lnTo>
                    <a:pt x="6582" y="1"/>
                  </a:lnTo>
                  <a:lnTo>
                    <a:pt x="656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17"/>
            <p:cNvSpPr/>
            <p:nvPr/>
          </p:nvSpPr>
          <p:spPr>
            <a:xfrm>
              <a:off x="3988750" y="4846200"/>
              <a:ext cx="390200" cy="444925"/>
            </a:xfrm>
            <a:custGeom>
              <a:avLst/>
              <a:gdLst/>
              <a:ahLst/>
              <a:cxnLst/>
              <a:rect l="l" t="t" r="r" b="b"/>
              <a:pathLst>
                <a:path w="15608" h="17797" extrusionOk="0">
                  <a:moveTo>
                    <a:pt x="11369" y="1"/>
                  </a:move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607" y="7385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17"/>
            <p:cNvSpPr/>
            <p:nvPr/>
          </p:nvSpPr>
          <p:spPr>
            <a:xfrm>
              <a:off x="3988750" y="4846200"/>
              <a:ext cx="390400" cy="444925"/>
            </a:xfrm>
            <a:custGeom>
              <a:avLst/>
              <a:gdLst/>
              <a:ahLst/>
              <a:cxnLst/>
              <a:rect l="l" t="t" r="r" b="b"/>
              <a:pathLst>
                <a:path w="15616" h="17797" fill="none" extrusionOk="0">
                  <a:moveTo>
                    <a:pt x="11369" y="1"/>
                  </a:moveTo>
                  <a:lnTo>
                    <a:pt x="11369" y="1"/>
                  </a:ln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614" y="15712"/>
                  </a:lnTo>
                  <a:lnTo>
                    <a:pt x="4614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832" y="11678"/>
                  </a:lnTo>
                  <a:lnTo>
                    <a:pt x="11832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lnTo>
                    <a:pt x="113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17"/>
            <p:cNvSpPr/>
            <p:nvPr/>
          </p:nvSpPr>
          <p:spPr>
            <a:xfrm>
              <a:off x="4062600" y="5238975"/>
              <a:ext cx="101825" cy="52150"/>
            </a:xfrm>
            <a:custGeom>
              <a:avLst/>
              <a:gdLst/>
              <a:ahLst/>
              <a:cxnLst/>
              <a:rect l="l" t="t" r="r" b="b"/>
              <a:pathLst>
                <a:path w="4073" h="2086" extrusionOk="0">
                  <a:moveTo>
                    <a:pt x="4053" y="2047"/>
                  </a:moveTo>
                  <a:lnTo>
                    <a:pt x="4053" y="2047"/>
                  </a:lnTo>
                  <a:lnTo>
                    <a:pt x="4072" y="2085"/>
                  </a:lnTo>
                  <a:lnTo>
                    <a:pt x="4072" y="2085"/>
                  </a:lnTo>
                  <a:lnTo>
                    <a:pt x="4053" y="2047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641" y="1"/>
                  </a:lnTo>
                  <a:lnTo>
                    <a:pt x="1660" y="1"/>
                  </a:lnTo>
                  <a:lnTo>
                    <a:pt x="1660" y="1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17"/>
            <p:cNvSpPr/>
            <p:nvPr/>
          </p:nvSpPr>
          <p:spPr>
            <a:xfrm>
              <a:off x="4163925" y="5290125"/>
              <a:ext cx="500" cy="1000"/>
            </a:xfrm>
            <a:custGeom>
              <a:avLst/>
              <a:gdLst/>
              <a:ahLst/>
              <a:cxnLst/>
              <a:rect l="l" t="t" r="r" b="b"/>
              <a:pathLst>
                <a:path w="20" h="4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17"/>
            <p:cNvSpPr/>
            <p:nvPr/>
          </p:nvSpPr>
          <p:spPr>
            <a:xfrm>
              <a:off x="4062600" y="5238975"/>
              <a:ext cx="41025" cy="16925"/>
            </a:xfrm>
            <a:custGeom>
              <a:avLst/>
              <a:gdLst/>
              <a:ahLst/>
              <a:cxnLst/>
              <a:rect l="l" t="t" r="r" b="b"/>
              <a:pathLst>
                <a:path w="1641" h="677" fill="none" extrusionOk="0"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17"/>
            <p:cNvSpPr/>
            <p:nvPr/>
          </p:nvSpPr>
          <p:spPr>
            <a:xfrm>
              <a:off x="4103600" y="52389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17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extrusionOk="0">
                  <a:moveTo>
                    <a:pt x="12025" y="0"/>
                  </a:move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17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fill="none" extrusionOk="0">
                  <a:moveTo>
                    <a:pt x="12237" y="0"/>
                  </a:moveTo>
                  <a:lnTo>
                    <a:pt x="12237" y="0"/>
                  </a:lnTo>
                  <a:lnTo>
                    <a:pt x="12025" y="0"/>
                  </a:ln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7200" y="2741"/>
                  </a:lnTo>
                  <a:lnTo>
                    <a:pt x="7200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3610" y="12179"/>
                  </a:lnTo>
                  <a:lnTo>
                    <a:pt x="3610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103" y="14727"/>
                  </a:lnTo>
                  <a:lnTo>
                    <a:pt x="7103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lnTo>
                    <a:pt x="1223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17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extrusionOk="0">
                  <a:moveTo>
                    <a:pt x="26906" y="1"/>
                  </a:move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48" y="16495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17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fill="none" extrusionOk="0">
                  <a:moveTo>
                    <a:pt x="26925" y="1"/>
                  </a:moveTo>
                  <a:lnTo>
                    <a:pt x="26925" y="1"/>
                  </a:lnTo>
                  <a:lnTo>
                    <a:pt x="26906" y="1"/>
                  </a:lnTo>
                  <a:lnTo>
                    <a:pt x="26906" y="1"/>
                  </a:ln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802" y="310"/>
                  </a:lnTo>
                  <a:lnTo>
                    <a:pt x="24783" y="310"/>
                  </a:lnTo>
                  <a:lnTo>
                    <a:pt x="24783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01" y="4556"/>
                  </a:lnTo>
                  <a:lnTo>
                    <a:pt x="14901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446" y="7779"/>
                  </a:lnTo>
                  <a:lnTo>
                    <a:pt x="11408" y="7779"/>
                  </a:lnTo>
                  <a:lnTo>
                    <a:pt x="11408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173" y="20788"/>
                  </a:lnTo>
                  <a:lnTo>
                    <a:pt x="5173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224" y="29512"/>
                  </a:lnTo>
                  <a:lnTo>
                    <a:pt x="3224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29975" y="15268"/>
                  </a:lnTo>
                  <a:lnTo>
                    <a:pt x="29975" y="15268"/>
                  </a:lnTo>
                  <a:lnTo>
                    <a:pt x="30226" y="15268"/>
                  </a:lnTo>
                  <a:lnTo>
                    <a:pt x="30322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lnTo>
                    <a:pt x="26925" y="1"/>
                  </a:lnTo>
                  <a:lnTo>
                    <a:pt x="269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17"/>
            <p:cNvSpPr/>
            <p:nvPr/>
          </p:nvSpPr>
          <p:spPr>
            <a:xfrm>
              <a:off x="4774300" y="4618450"/>
              <a:ext cx="127900" cy="14025"/>
            </a:xfrm>
            <a:custGeom>
              <a:avLst/>
              <a:gdLst/>
              <a:ahLst/>
              <a:cxnLst/>
              <a:rect l="l" t="t" r="r" b="b"/>
              <a:pathLst>
                <a:path w="5116" h="561" extrusionOk="0">
                  <a:moveTo>
                    <a:pt x="5116" y="560"/>
                  </a:moveTo>
                  <a:lnTo>
                    <a:pt x="5116" y="560"/>
                  </a:lnTo>
                  <a:lnTo>
                    <a:pt x="5116" y="560"/>
                  </a:lnTo>
                  <a:lnTo>
                    <a:pt x="5116" y="560"/>
                  </a:lnTo>
                  <a:close/>
                  <a:moveTo>
                    <a:pt x="5077" y="541"/>
                  </a:moveTo>
                  <a:lnTo>
                    <a:pt x="5077" y="541"/>
                  </a:lnTo>
                  <a:lnTo>
                    <a:pt x="5096" y="541"/>
                  </a:lnTo>
                  <a:lnTo>
                    <a:pt x="5096" y="541"/>
                  </a:lnTo>
                  <a:lnTo>
                    <a:pt x="5077" y="541"/>
                  </a:lnTo>
                  <a:close/>
                  <a:moveTo>
                    <a:pt x="20" y="310"/>
                  </a:moveTo>
                  <a:lnTo>
                    <a:pt x="20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20" y="310"/>
                  </a:lnTo>
                  <a:close/>
                  <a:moveTo>
                    <a:pt x="2143" y="1"/>
                  </a:moveTo>
                  <a:lnTo>
                    <a:pt x="2143" y="1"/>
                  </a:lnTo>
                  <a:lnTo>
                    <a:pt x="1603" y="20"/>
                  </a:lnTo>
                  <a:lnTo>
                    <a:pt x="1082" y="78"/>
                  </a:lnTo>
                  <a:lnTo>
                    <a:pt x="541" y="174"/>
                  </a:lnTo>
                  <a:lnTo>
                    <a:pt x="39" y="310"/>
                  </a:lnTo>
                  <a:lnTo>
                    <a:pt x="39" y="310"/>
                  </a:lnTo>
                  <a:lnTo>
                    <a:pt x="541" y="174"/>
                  </a:lnTo>
                  <a:lnTo>
                    <a:pt x="1082" y="78"/>
                  </a:lnTo>
                  <a:lnTo>
                    <a:pt x="1603" y="20"/>
                  </a:lnTo>
                  <a:lnTo>
                    <a:pt x="2143" y="1"/>
                  </a:lnTo>
                  <a:close/>
                  <a:moveTo>
                    <a:pt x="2162" y="1"/>
                  </a:move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17"/>
            <p:cNvSpPr/>
            <p:nvPr/>
          </p:nvSpPr>
          <p:spPr>
            <a:xfrm>
              <a:off x="4902175" y="463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17"/>
            <p:cNvSpPr/>
            <p:nvPr/>
          </p:nvSpPr>
          <p:spPr>
            <a:xfrm>
              <a:off x="4901200" y="46319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17"/>
            <p:cNvSpPr/>
            <p:nvPr/>
          </p:nvSpPr>
          <p:spPr>
            <a:xfrm>
              <a:off x="4774300" y="46261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17"/>
            <p:cNvSpPr/>
            <p:nvPr/>
          </p:nvSpPr>
          <p:spPr>
            <a:xfrm>
              <a:off x="4775275" y="4618450"/>
              <a:ext cx="52625" cy="7750"/>
            </a:xfrm>
            <a:custGeom>
              <a:avLst/>
              <a:gdLst/>
              <a:ahLst/>
              <a:cxnLst/>
              <a:rect l="l" t="t" r="r" b="b"/>
              <a:pathLst>
                <a:path w="2105" h="310" fill="none" extrusionOk="0">
                  <a:moveTo>
                    <a:pt x="2104" y="1"/>
                  </a:moveTo>
                  <a:lnTo>
                    <a:pt x="2104" y="1"/>
                  </a:lnTo>
                  <a:lnTo>
                    <a:pt x="1564" y="20"/>
                  </a:lnTo>
                  <a:lnTo>
                    <a:pt x="1043" y="78"/>
                  </a:lnTo>
                  <a:lnTo>
                    <a:pt x="502" y="174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502" y="174"/>
                  </a:lnTo>
                  <a:lnTo>
                    <a:pt x="1043" y="78"/>
                  </a:lnTo>
                  <a:lnTo>
                    <a:pt x="1564" y="20"/>
                  </a:lnTo>
                  <a:lnTo>
                    <a:pt x="210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17"/>
            <p:cNvSpPr/>
            <p:nvPr/>
          </p:nvSpPr>
          <p:spPr>
            <a:xfrm>
              <a:off x="4828350" y="46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17"/>
            <p:cNvSpPr/>
            <p:nvPr/>
          </p:nvSpPr>
          <p:spPr>
            <a:xfrm>
              <a:off x="4155225" y="5356225"/>
              <a:ext cx="86400" cy="21750"/>
            </a:xfrm>
            <a:custGeom>
              <a:avLst/>
              <a:gdLst/>
              <a:ahLst/>
              <a:cxnLst/>
              <a:rect l="l" t="t" r="r" b="b"/>
              <a:pathLst>
                <a:path w="3456" h="870" extrusionOk="0">
                  <a:moveTo>
                    <a:pt x="3456" y="1"/>
                  </a:move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close/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  <a:close/>
                  <a:moveTo>
                    <a:pt x="3321" y="1"/>
                  </a:moveTo>
                  <a:lnTo>
                    <a:pt x="3321" y="1"/>
                  </a:lnTo>
                  <a:lnTo>
                    <a:pt x="3321" y="1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17"/>
            <p:cNvSpPr/>
            <p:nvPr/>
          </p:nvSpPr>
          <p:spPr>
            <a:xfrm>
              <a:off x="4241600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17"/>
            <p:cNvSpPr/>
            <p:nvPr/>
          </p:nvSpPr>
          <p:spPr>
            <a:xfrm>
              <a:off x="4155225" y="5356225"/>
              <a:ext cx="80625" cy="21750"/>
            </a:xfrm>
            <a:custGeom>
              <a:avLst/>
              <a:gdLst/>
              <a:ahLst/>
              <a:cxnLst/>
              <a:rect l="l" t="t" r="r" b="b"/>
              <a:pathLst>
                <a:path w="3225" h="870" fill="none" extrusionOk="0"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17"/>
            <p:cNvSpPr/>
            <p:nvPr/>
          </p:nvSpPr>
          <p:spPr>
            <a:xfrm>
              <a:off x="4238225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17"/>
            <p:cNvSpPr/>
            <p:nvPr/>
          </p:nvSpPr>
          <p:spPr>
            <a:xfrm>
              <a:off x="4297575" y="5011225"/>
              <a:ext cx="12575" cy="3900"/>
            </a:xfrm>
            <a:custGeom>
              <a:avLst/>
              <a:gdLst/>
              <a:ahLst/>
              <a:cxnLst/>
              <a:rect l="l" t="t" r="r" b="b"/>
              <a:pathLst>
                <a:path w="503" h="156" extrusionOk="0">
                  <a:moveTo>
                    <a:pt x="502" y="1"/>
                  </a:moveTo>
                  <a:lnTo>
                    <a:pt x="251" y="59"/>
                  </a:lnTo>
                  <a:lnTo>
                    <a:pt x="1" y="155"/>
                  </a:lnTo>
                  <a:lnTo>
                    <a:pt x="251" y="78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17"/>
            <p:cNvSpPr/>
            <p:nvPr/>
          </p:nvSpPr>
          <p:spPr>
            <a:xfrm>
              <a:off x="42942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17"/>
            <p:cNvSpPr/>
            <p:nvPr/>
          </p:nvSpPr>
          <p:spPr>
            <a:xfrm>
              <a:off x="4156675" y="5138125"/>
              <a:ext cx="126925" cy="101850"/>
            </a:xfrm>
            <a:custGeom>
              <a:avLst/>
              <a:gdLst/>
              <a:ahLst/>
              <a:cxnLst/>
              <a:rect l="l" t="t" r="r" b="b"/>
              <a:pathLst>
                <a:path w="5077" h="4074" fill="none" extrusionOk="0">
                  <a:moveTo>
                    <a:pt x="5077" y="1"/>
                  </a:moveTo>
                  <a:lnTo>
                    <a:pt x="5077" y="1"/>
                  </a:lnTo>
                  <a:lnTo>
                    <a:pt x="4807" y="1"/>
                  </a:lnTo>
                  <a:lnTo>
                    <a:pt x="4498" y="20"/>
                  </a:lnTo>
                  <a:lnTo>
                    <a:pt x="4131" y="59"/>
                  </a:lnTo>
                  <a:lnTo>
                    <a:pt x="3745" y="117"/>
                  </a:lnTo>
                  <a:lnTo>
                    <a:pt x="3340" y="194"/>
                  </a:lnTo>
                  <a:lnTo>
                    <a:pt x="2915" y="310"/>
                  </a:lnTo>
                  <a:lnTo>
                    <a:pt x="2471" y="464"/>
                  </a:lnTo>
                  <a:lnTo>
                    <a:pt x="2066" y="638"/>
                  </a:lnTo>
                  <a:lnTo>
                    <a:pt x="1854" y="754"/>
                  </a:lnTo>
                  <a:lnTo>
                    <a:pt x="1661" y="869"/>
                  </a:lnTo>
                  <a:lnTo>
                    <a:pt x="1468" y="1004"/>
                  </a:lnTo>
                  <a:lnTo>
                    <a:pt x="1275" y="1159"/>
                  </a:lnTo>
                  <a:lnTo>
                    <a:pt x="1101" y="1313"/>
                  </a:lnTo>
                  <a:lnTo>
                    <a:pt x="927" y="1487"/>
                  </a:lnTo>
                  <a:lnTo>
                    <a:pt x="773" y="1680"/>
                  </a:lnTo>
                  <a:lnTo>
                    <a:pt x="618" y="1873"/>
                  </a:lnTo>
                  <a:lnTo>
                    <a:pt x="483" y="2085"/>
                  </a:lnTo>
                  <a:lnTo>
                    <a:pt x="367" y="2317"/>
                  </a:lnTo>
                  <a:lnTo>
                    <a:pt x="252" y="2568"/>
                  </a:lnTo>
                  <a:lnTo>
                    <a:pt x="174" y="2838"/>
                  </a:lnTo>
                  <a:lnTo>
                    <a:pt x="97" y="3108"/>
                  </a:lnTo>
                  <a:lnTo>
                    <a:pt x="39" y="3417"/>
                  </a:lnTo>
                  <a:lnTo>
                    <a:pt x="20" y="3726"/>
                  </a:lnTo>
                  <a:lnTo>
                    <a:pt x="1" y="4073"/>
                  </a:lnTo>
                  <a:lnTo>
                    <a:pt x="1" y="4073"/>
                  </a:lnTo>
                  <a:lnTo>
                    <a:pt x="20" y="3726"/>
                  </a:lnTo>
                  <a:lnTo>
                    <a:pt x="39" y="3417"/>
                  </a:lnTo>
                  <a:lnTo>
                    <a:pt x="97" y="3108"/>
                  </a:lnTo>
                  <a:lnTo>
                    <a:pt x="174" y="2838"/>
                  </a:lnTo>
                  <a:lnTo>
                    <a:pt x="252" y="2568"/>
                  </a:lnTo>
                  <a:lnTo>
                    <a:pt x="367" y="2317"/>
                  </a:lnTo>
                  <a:lnTo>
                    <a:pt x="483" y="2085"/>
                  </a:lnTo>
                  <a:lnTo>
                    <a:pt x="618" y="1873"/>
                  </a:lnTo>
                  <a:lnTo>
                    <a:pt x="773" y="1680"/>
                  </a:lnTo>
                  <a:lnTo>
                    <a:pt x="927" y="1487"/>
                  </a:lnTo>
                  <a:lnTo>
                    <a:pt x="1101" y="1313"/>
                  </a:lnTo>
                  <a:lnTo>
                    <a:pt x="1275" y="1159"/>
                  </a:lnTo>
                  <a:lnTo>
                    <a:pt x="1468" y="1004"/>
                  </a:lnTo>
                  <a:lnTo>
                    <a:pt x="1661" y="869"/>
                  </a:lnTo>
                  <a:lnTo>
                    <a:pt x="1854" y="754"/>
                  </a:lnTo>
                  <a:lnTo>
                    <a:pt x="2066" y="638"/>
                  </a:lnTo>
                  <a:lnTo>
                    <a:pt x="2471" y="464"/>
                  </a:lnTo>
                  <a:lnTo>
                    <a:pt x="2915" y="310"/>
                  </a:lnTo>
                  <a:lnTo>
                    <a:pt x="3340" y="194"/>
                  </a:lnTo>
                  <a:lnTo>
                    <a:pt x="3745" y="117"/>
                  </a:lnTo>
                  <a:lnTo>
                    <a:pt x="4131" y="59"/>
                  </a:lnTo>
                  <a:lnTo>
                    <a:pt x="4498" y="20"/>
                  </a:lnTo>
                  <a:lnTo>
                    <a:pt x="4807" y="1"/>
                  </a:lnTo>
                  <a:lnTo>
                    <a:pt x="50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17"/>
            <p:cNvSpPr/>
            <p:nvPr/>
          </p:nvSpPr>
          <p:spPr>
            <a:xfrm>
              <a:off x="4283575" y="51381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17"/>
            <p:cNvSpPr/>
            <p:nvPr/>
          </p:nvSpPr>
          <p:spPr>
            <a:xfrm>
              <a:off x="42860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17"/>
            <p:cNvSpPr/>
            <p:nvPr/>
          </p:nvSpPr>
          <p:spPr>
            <a:xfrm>
              <a:off x="4379125" y="503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17"/>
            <p:cNvSpPr/>
            <p:nvPr/>
          </p:nvSpPr>
          <p:spPr>
            <a:xfrm>
              <a:off x="4378650" y="503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17"/>
            <p:cNvSpPr/>
            <p:nvPr/>
          </p:nvSpPr>
          <p:spPr>
            <a:xfrm>
              <a:off x="4258975" y="5010275"/>
              <a:ext cx="63225" cy="60800"/>
            </a:xfrm>
            <a:custGeom>
              <a:avLst/>
              <a:gdLst/>
              <a:ahLst/>
              <a:cxnLst/>
              <a:rect l="l" t="t" r="r" b="b"/>
              <a:pathLst>
                <a:path w="2529" h="2432" fill="none" extrusionOk="0">
                  <a:moveTo>
                    <a:pt x="2529" y="0"/>
                  </a:moveTo>
                  <a:lnTo>
                    <a:pt x="2529" y="0"/>
                  </a:lnTo>
                  <a:lnTo>
                    <a:pt x="2278" y="19"/>
                  </a:lnTo>
                  <a:lnTo>
                    <a:pt x="2046" y="39"/>
                  </a:lnTo>
                  <a:lnTo>
                    <a:pt x="1795" y="97"/>
                  </a:lnTo>
                  <a:lnTo>
                    <a:pt x="1545" y="193"/>
                  </a:lnTo>
                  <a:lnTo>
                    <a:pt x="1313" y="328"/>
                  </a:lnTo>
                  <a:lnTo>
                    <a:pt x="1081" y="483"/>
                  </a:lnTo>
                  <a:lnTo>
                    <a:pt x="850" y="676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464" y="1100"/>
                  </a:lnTo>
                  <a:lnTo>
                    <a:pt x="329" y="1293"/>
                  </a:lnTo>
                  <a:lnTo>
                    <a:pt x="232" y="1486"/>
                  </a:lnTo>
                  <a:lnTo>
                    <a:pt x="155" y="1679"/>
                  </a:lnTo>
                  <a:lnTo>
                    <a:pt x="78" y="1872"/>
                  </a:lnTo>
                  <a:lnTo>
                    <a:pt x="39" y="2065"/>
                  </a:lnTo>
                  <a:lnTo>
                    <a:pt x="20" y="2239"/>
                  </a:lnTo>
                  <a:lnTo>
                    <a:pt x="0" y="2432"/>
                  </a:lnTo>
                  <a:lnTo>
                    <a:pt x="0" y="2432"/>
                  </a:lnTo>
                  <a:lnTo>
                    <a:pt x="20" y="2239"/>
                  </a:lnTo>
                  <a:lnTo>
                    <a:pt x="39" y="2065"/>
                  </a:lnTo>
                  <a:lnTo>
                    <a:pt x="78" y="1872"/>
                  </a:lnTo>
                  <a:lnTo>
                    <a:pt x="155" y="1679"/>
                  </a:lnTo>
                  <a:lnTo>
                    <a:pt x="232" y="1486"/>
                  </a:lnTo>
                  <a:lnTo>
                    <a:pt x="329" y="1293"/>
                  </a:lnTo>
                  <a:lnTo>
                    <a:pt x="464" y="1100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850" y="676"/>
                  </a:lnTo>
                  <a:lnTo>
                    <a:pt x="1081" y="483"/>
                  </a:lnTo>
                  <a:lnTo>
                    <a:pt x="1313" y="328"/>
                  </a:lnTo>
                  <a:lnTo>
                    <a:pt x="1545" y="193"/>
                  </a:lnTo>
                  <a:lnTo>
                    <a:pt x="1795" y="116"/>
                  </a:lnTo>
                  <a:lnTo>
                    <a:pt x="2046" y="39"/>
                  </a:lnTo>
                  <a:lnTo>
                    <a:pt x="2278" y="19"/>
                  </a:lnTo>
                  <a:lnTo>
                    <a:pt x="252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17"/>
            <p:cNvSpPr/>
            <p:nvPr/>
          </p:nvSpPr>
          <p:spPr>
            <a:xfrm>
              <a:off x="4322175" y="501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17"/>
            <p:cNvSpPr/>
            <p:nvPr/>
          </p:nvSpPr>
          <p:spPr>
            <a:xfrm>
              <a:off x="4350650" y="4919550"/>
              <a:ext cx="14975" cy="50700"/>
            </a:xfrm>
            <a:custGeom>
              <a:avLst/>
              <a:gdLst/>
              <a:ahLst/>
              <a:cxnLst/>
              <a:rect l="l" t="t" r="r" b="b"/>
              <a:pathLst>
                <a:path w="599" h="2028" fill="none" extrusionOk="0">
                  <a:moveTo>
                    <a:pt x="599" y="0"/>
                  </a:moveTo>
                  <a:lnTo>
                    <a:pt x="599" y="0"/>
                  </a:lnTo>
                  <a:lnTo>
                    <a:pt x="502" y="155"/>
                  </a:lnTo>
                  <a:lnTo>
                    <a:pt x="406" y="348"/>
                  </a:lnTo>
                  <a:lnTo>
                    <a:pt x="290" y="579"/>
                  </a:lnTo>
                  <a:lnTo>
                    <a:pt x="194" y="888"/>
                  </a:lnTo>
                  <a:lnTo>
                    <a:pt x="97" y="1236"/>
                  </a:lnTo>
                  <a:lnTo>
                    <a:pt x="20" y="1602"/>
                  </a:lnTo>
                  <a:lnTo>
                    <a:pt x="1" y="1815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15"/>
                  </a:lnTo>
                  <a:lnTo>
                    <a:pt x="20" y="1602"/>
                  </a:lnTo>
                  <a:lnTo>
                    <a:pt x="97" y="1236"/>
                  </a:lnTo>
                  <a:lnTo>
                    <a:pt x="194" y="888"/>
                  </a:lnTo>
                  <a:lnTo>
                    <a:pt x="290" y="579"/>
                  </a:lnTo>
                  <a:lnTo>
                    <a:pt x="406" y="348"/>
                  </a:lnTo>
                  <a:lnTo>
                    <a:pt x="502" y="155"/>
                  </a:lnTo>
                  <a:lnTo>
                    <a:pt x="599" y="0"/>
                  </a:lnTo>
                  <a:lnTo>
                    <a:pt x="59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17"/>
            <p:cNvSpPr/>
            <p:nvPr/>
          </p:nvSpPr>
          <p:spPr>
            <a:xfrm>
              <a:off x="4471775" y="4626175"/>
              <a:ext cx="302550" cy="127400"/>
            </a:xfrm>
            <a:custGeom>
              <a:avLst/>
              <a:gdLst/>
              <a:ahLst/>
              <a:cxnLst/>
              <a:rect l="l" t="t" r="r" b="b"/>
              <a:pathLst>
                <a:path w="12102" h="5096" extrusionOk="0">
                  <a:moveTo>
                    <a:pt x="0" y="5096"/>
                  </a:move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close/>
                  <a:moveTo>
                    <a:pt x="3822" y="4536"/>
                  </a:move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close/>
                  <a:moveTo>
                    <a:pt x="2239" y="4247"/>
                  </a:moveTo>
                  <a:lnTo>
                    <a:pt x="2239" y="4247"/>
                  </a:lnTo>
                  <a:lnTo>
                    <a:pt x="1988" y="4247"/>
                  </a:lnTo>
                  <a:lnTo>
                    <a:pt x="1699" y="4285"/>
                  </a:lnTo>
                  <a:lnTo>
                    <a:pt x="1428" y="4324"/>
                  </a:lnTo>
                  <a:lnTo>
                    <a:pt x="1139" y="4420"/>
                  </a:lnTo>
                  <a:lnTo>
                    <a:pt x="849" y="4517"/>
                  </a:lnTo>
                  <a:lnTo>
                    <a:pt x="560" y="4671"/>
                  </a:lnTo>
                  <a:lnTo>
                    <a:pt x="290" y="4845"/>
                  </a:lnTo>
                  <a:lnTo>
                    <a:pt x="19" y="5077"/>
                  </a:lnTo>
                  <a:lnTo>
                    <a:pt x="19" y="5077"/>
                  </a:lnTo>
                  <a:lnTo>
                    <a:pt x="290" y="4845"/>
                  </a:lnTo>
                  <a:lnTo>
                    <a:pt x="560" y="4671"/>
                  </a:lnTo>
                  <a:lnTo>
                    <a:pt x="849" y="4517"/>
                  </a:lnTo>
                  <a:lnTo>
                    <a:pt x="1139" y="4420"/>
                  </a:lnTo>
                  <a:lnTo>
                    <a:pt x="1428" y="4324"/>
                  </a:lnTo>
                  <a:lnTo>
                    <a:pt x="1699" y="4285"/>
                  </a:lnTo>
                  <a:lnTo>
                    <a:pt x="1988" y="4247"/>
                  </a:lnTo>
                  <a:lnTo>
                    <a:pt x="2239" y="4247"/>
                  </a:lnTo>
                  <a:close/>
                  <a:moveTo>
                    <a:pt x="2258" y="4247"/>
                  </a:move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close/>
                  <a:moveTo>
                    <a:pt x="5346" y="1564"/>
                  </a:moveTo>
                  <a:lnTo>
                    <a:pt x="5346" y="1564"/>
                  </a:lnTo>
                  <a:lnTo>
                    <a:pt x="5346" y="1564"/>
                  </a:lnTo>
                  <a:lnTo>
                    <a:pt x="5096" y="1680"/>
                  </a:lnTo>
                  <a:lnTo>
                    <a:pt x="4864" y="1815"/>
                  </a:lnTo>
                  <a:lnTo>
                    <a:pt x="4671" y="1931"/>
                  </a:lnTo>
                  <a:lnTo>
                    <a:pt x="4497" y="2066"/>
                  </a:lnTo>
                  <a:lnTo>
                    <a:pt x="4343" y="2220"/>
                  </a:lnTo>
                  <a:lnTo>
                    <a:pt x="4208" y="2355"/>
                  </a:lnTo>
                  <a:lnTo>
                    <a:pt x="4092" y="2490"/>
                  </a:lnTo>
                  <a:lnTo>
                    <a:pt x="3976" y="2645"/>
                  </a:lnTo>
                  <a:lnTo>
                    <a:pt x="3899" y="2780"/>
                  </a:lnTo>
                  <a:lnTo>
                    <a:pt x="3822" y="2915"/>
                  </a:lnTo>
                  <a:lnTo>
                    <a:pt x="3764" y="3069"/>
                  </a:lnTo>
                  <a:lnTo>
                    <a:pt x="3725" y="3204"/>
                  </a:lnTo>
                  <a:lnTo>
                    <a:pt x="3687" y="3475"/>
                  </a:lnTo>
                  <a:lnTo>
                    <a:pt x="3667" y="3706"/>
                  </a:lnTo>
                  <a:lnTo>
                    <a:pt x="3667" y="3706"/>
                  </a:lnTo>
                  <a:lnTo>
                    <a:pt x="3687" y="3475"/>
                  </a:lnTo>
                  <a:lnTo>
                    <a:pt x="3725" y="3204"/>
                  </a:lnTo>
                  <a:lnTo>
                    <a:pt x="3764" y="3069"/>
                  </a:lnTo>
                  <a:lnTo>
                    <a:pt x="3822" y="2915"/>
                  </a:lnTo>
                  <a:lnTo>
                    <a:pt x="3899" y="2780"/>
                  </a:lnTo>
                  <a:lnTo>
                    <a:pt x="3976" y="2645"/>
                  </a:lnTo>
                  <a:lnTo>
                    <a:pt x="4092" y="2490"/>
                  </a:lnTo>
                  <a:lnTo>
                    <a:pt x="4208" y="2355"/>
                  </a:lnTo>
                  <a:lnTo>
                    <a:pt x="4343" y="2220"/>
                  </a:lnTo>
                  <a:lnTo>
                    <a:pt x="4497" y="2066"/>
                  </a:lnTo>
                  <a:lnTo>
                    <a:pt x="4671" y="1931"/>
                  </a:lnTo>
                  <a:lnTo>
                    <a:pt x="4864" y="1815"/>
                  </a:lnTo>
                  <a:lnTo>
                    <a:pt x="5096" y="1680"/>
                  </a:lnTo>
                  <a:lnTo>
                    <a:pt x="5346" y="1564"/>
                  </a:lnTo>
                  <a:lnTo>
                    <a:pt x="5346" y="1564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389" y="1255"/>
                  </a:lnTo>
                  <a:lnTo>
                    <a:pt x="6061" y="1313"/>
                  </a:lnTo>
                  <a:lnTo>
                    <a:pt x="5733" y="1409"/>
                  </a:lnTo>
                  <a:lnTo>
                    <a:pt x="5366" y="1545"/>
                  </a:lnTo>
                  <a:lnTo>
                    <a:pt x="5366" y="1545"/>
                  </a:lnTo>
                  <a:lnTo>
                    <a:pt x="5733" y="1409"/>
                  </a:lnTo>
                  <a:lnTo>
                    <a:pt x="6061" y="1313"/>
                  </a:lnTo>
                  <a:lnTo>
                    <a:pt x="6389" y="1255"/>
                  </a:lnTo>
                  <a:lnTo>
                    <a:pt x="6678" y="1236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678" y="1236"/>
                  </a:lnTo>
                  <a:lnTo>
                    <a:pt x="6698" y="1236"/>
                  </a:lnTo>
                  <a:lnTo>
                    <a:pt x="6698" y="1236"/>
                  </a:lnTo>
                  <a:lnTo>
                    <a:pt x="6678" y="1236"/>
                  </a:lnTo>
                  <a:close/>
                  <a:moveTo>
                    <a:pt x="12102" y="1"/>
                  </a:moveTo>
                  <a:lnTo>
                    <a:pt x="12102" y="1"/>
                  </a:lnTo>
                  <a:lnTo>
                    <a:pt x="12102" y="1"/>
                  </a:lnTo>
                  <a:lnTo>
                    <a:pt x="11851" y="97"/>
                  </a:lnTo>
                  <a:lnTo>
                    <a:pt x="11600" y="194"/>
                  </a:lnTo>
                  <a:lnTo>
                    <a:pt x="11349" y="290"/>
                  </a:lnTo>
                  <a:lnTo>
                    <a:pt x="11117" y="406"/>
                  </a:lnTo>
                  <a:lnTo>
                    <a:pt x="10886" y="541"/>
                  </a:lnTo>
                  <a:lnTo>
                    <a:pt x="10654" y="676"/>
                  </a:lnTo>
                  <a:lnTo>
                    <a:pt x="10461" y="811"/>
                  </a:lnTo>
                  <a:lnTo>
                    <a:pt x="10249" y="985"/>
                  </a:lnTo>
                  <a:lnTo>
                    <a:pt x="10056" y="1139"/>
                  </a:lnTo>
                  <a:lnTo>
                    <a:pt x="9882" y="1313"/>
                  </a:lnTo>
                  <a:lnTo>
                    <a:pt x="9728" y="1506"/>
                  </a:lnTo>
                  <a:lnTo>
                    <a:pt x="9573" y="1718"/>
                  </a:lnTo>
                  <a:lnTo>
                    <a:pt x="9419" y="1911"/>
                  </a:lnTo>
                  <a:lnTo>
                    <a:pt x="9303" y="2143"/>
                  </a:lnTo>
                  <a:lnTo>
                    <a:pt x="9187" y="2375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187" y="2375"/>
                  </a:lnTo>
                  <a:lnTo>
                    <a:pt x="9303" y="2143"/>
                  </a:lnTo>
                  <a:lnTo>
                    <a:pt x="9419" y="1911"/>
                  </a:lnTo>
                  <a:lnTo>
                    <a:pt x="9573" y="1718"/>
                  </a:lnTo>
                  <a:lnTo>
                    <a:pt x="9728" y="1506"/>
                  </a:lnTo>
                  <a:lnTo>
                    <a:pt x="9882" y="1313"/>
                  </a:lnTo>
                  <a:lnTo>
                    <a:pt x="10056" y="1139"/>
                  </a:lnTo>
                  <a:lnTo>
                    <a:pt x="10249" y="985"/>
                  </a:lnTo>
                  <a:lnTo>
                    <a:pt x="10461" y="811"/>
                  </a:lnTo>
                  <a:lnTo>
                    <a:pt x="10654" y="676"/>
                  </a:lnTo>
                  <a:lnTo>
                    <a:pt x="10886" y="541"/>
                  </a:lnTo>
                  <a:lnTo>
                    <a:pt x="11117" y="406"/>
                  </a:lnTo>
                  <a:lnTo>
                    <a:pt x="11349" y="290"/>
                  </a:lnTo>
                  <a:lnTo>
                    <a:pt x="11600" y="194"/>
                  </a:lnTo>
                  <a:lnTo>
                    <a:pt x="11851" y="97"/>
                  </a:lnTo>
                  <a:lnTo>
                    <a:pt x="12102" y="1"/>
                  </a:lnTo>
                  <a:lnTo>
                    <a:pt x="121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17"/>
            <p:cNvSpPr/>
            <p:nvPr/>
          </p:nvSpPr>
          <p:spPr>
            <a:xfrm>
              <a:off x="4471775" y="47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17"/>
            <p:cNvSpPr/>
            <p:nvPr/>
          </p:nvSpPr>
          <p:spPr>
            <a:xfrm>
              <a:off x="4567300" y="473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17"/>
            <p:cNvSpPr/>
            <p:nvPr/>
          </p:nvSpPr>
          <p:spPr>
            <a:xfrm>
              <a:off x="4472250" y="4732325"/>
              <a:ext cx="55525" cy="20775"/>
            </a:xfrm>
            <a:custGeom>
              <a:avLst/>
              <a:gdLst/>
              <a:ahLst/>
              <a:cxnLst/>
              <a:rect l="l" t="t" r="r" b="b"/>
              <a:pathLst>
                <a:path w="2221" h="831" fill="none" extrusionOk="0">
                  <a:moveTo>
                    <a:pt x="2220" y="1"/>
                  </a:moveTo>
                  <a:lnTo>
                    <a:pt x="2220" y="1"/>
                  </a:lnTo>
                  <a:lnTo>
                    <a:pt x="1969" y="1"/>
                  </a:lnTo>
                  <a:lnTo>
                    <a:pt x="1680" y="39"/>
                  </a:lnTo>
                  <a:lnTo>
                    <a:pt x="1409" y="78"/>
                  </a:lnTo>
                  <a:lnTo>
                    <a:pt x="1120" y="174"/>
                  </a:lnTo>
                  <a:lnTo>
                    <a:pt x="830" y="271"/>
                  </a:lnTo>
                  <a:lnTo>
                    <a:pt x="541" y="425"/>
                  </a:lnTo>
                  <a:lnTo>
                    <a:pt x="271" y="599"/>
                  </a:lnTo>
                  <a:lnTo>
                    <a:pt x="0" y="831"/>
                  </a:lnTo>
                  <a:lnTo>
                    <a:pt x="0" y="831"/>
                  </a:lnTo>
                  <a:lnTo>
                    <a:pt x="271" y="599"/>
                  </a:lnTo>
                  <a:lnTo>
                    <a:pt x="541" y="425"/>
                  </a:lnTo>
                  <a:lnTo>
                    <a:pt x="830" y="271"/>
                  </a:lnTo>
                  <a:lnTo>
                    <a:pt x="1120" y="174"/>
                  </a:lnTo>
                  <a:lnTo>
                    <a:pt x="1409" y="78"/>
                  </a:lnTo>
                  <a:lnTo>
                    <a:pt x="1680" y="39"/>
                  </a:lnTo>
                  <a:lnTo>
                    <a:pt x="1969" y="1"/>
                  </a:lnTo>
                  <a:lnTo>
                    <a:pt x="22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17"/>
            <p:cNvSpPr/>
            <p:nvPr/>
          </p:nvSpPr>
          <p:spPr>
            <a:xfrm>
              <a:off x="4528225" y="473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17"/>
            <p:cNvSpPr/>
            <p:nvPr/>
          </p:nvSpPr>
          <p:spPr>
            <a:xfrm>
              <a:off x="4563450" y="4665250"/>
              <a:ext cx="42000" cy="53600"/>
            </a:xfrm>
            <a:custGeom>
              <a:avLst/>
              <a:gdLst/>
              <a:ahLst/>
              <a:cxnLst/>
              <a:rect l="l" t="t" r="r" b="b"/>
              <a:pathLst>
                <a:path w="1680" h="2144" fill="none" extrusionOk="0">
                  <a:moveTo>
                    <a:pt x="1679" y="1"/>
                  </a:moveTo>
                  <a:lnTo>
                    <a:pt x="1679" y="1"/>
                  </a:lnTo>
                  <a:lnTo>
                    <a:pt x="1679" y="1"/>
                  </a:lnTo>
                  <a:lnTo>
                    <a:pt x="1429" y="117"/>
                  </a:lnTo>
                  <a:lnTo>
                    <a:pt x="1197" y="252"/>
                  </a:lnTo>
                  <a:lnTo>
                    <a:pt x="1004" y="368"/>
                  </a:lnTo>
                  <a:lnTo>
                    <a:pt x="830" y="503"/>
                  </a:lnTo>
                  <a:lnTo>
                    <a:pt x="676" y="657"/>
                  </a:lnTo>
                  <a:lnTo>
                    <a:pt x="541" y="792"/>
                  </a:lnTo>
                  <a:lnTo>
                    <a:pt x="425" y="927"/>
                  </a:lnTo>
                  <a:lnTo>
                    <a:pt x="309" y="1082"/>
                  </a:lnTo>
                  <a:lnTo>
                    <a:pt x="232" y="1217"/>
                  </a:lnTo>
                  <a:lnTo>
                    <a:pt x="155" y="1352"/>
                  </a:lnTo>
                  <a:lnTo>
                    <a:pt x="97" y="1506"/>
                  </a:lnTo>
                  <a:lnTo>
                    <a:pt x="58" y="1641"/>
                  </a:lnTo>
                  <a:lnTo>
                    <a:pt x="20" y="1912"/>
                  </a:lnTo>
                  <a:lnTo>
                    <a:pt x="0" y="2143"/>
                  </a:lnTo>
                  <a:lnTo>
                    <a:pt x="0" y="2143"/>
                  </a:lnTo>
                  <a:lnTo>
                    <a:pt x="20" y="1912"/>
                  </a:lnTo>
                  <a:lnTo>
                    <a:pt x="58" y="1641"/>
                  </a:lnTo>
                  <a:lnTo>
                    <a:pt x="97" y="1506"/>
                  </a:lnTo>
                  <a:lnTo>
                    <a:pt x="155" y="1352"/>
                  </a:lnTo>
                  <a:lnTo>
                    <a:pt x="232" y="1217"/>
                  </a:lnTo>
                  <a:lnTo>
                    <a:pt x="309" y="1082"/>
                  </a:lnTo>
                  <a:lnTo>
                    <a:pt x="425" y="927"/>
                  </a:lnTo>
                  <a:lnTo>
                    <a:pt x="541" y="792"/>
                  </a:lnTo>
                  <a:lnTo>
                    <a:pt x="676" y="657"/>
                  </a:lnTo>
                  <a:lnTo>
                    <a:pt x="830" y="503"/>
                  </a:lnTo>
                  <a:lnTo>
                    <a:pt x="1004" y="368"/>
                  </a:lnTo>
                  <a:lnTo>
                    <a:pt x="1197" y="252"/>
                  </a:lnTo>
                  <a:lnTo>
                    <a:pt x="1429" y="117"/>
                  </a:lnTo>
                  <a:lnTo>
                    <a:pt x="1679" y="1"/>
                  </a:lnTo>
                  <a:lnTo>
                    <a:pt x="167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17"/>
            <p:cNvSpPr/>
            <p:nvPr/>
          </p:nvSpPr>
          <p:spPr>
            <a:xfrm>
              <a:off x="4605900" y="4657050"/>
              <a:ext cx="32850" cy="7750"/>
            </a:xfrm>
            <a:custGeom>
              <a:avLst/>
              <a:gdLst/>
              <a:ahLst/>
              <a:cxnLst/>
              <a:rect l="l" t="t" r="r" b="b"/>
              <a:pathLst>
                <a:path w="1314" h="310" fill="none" extrusionOk="0">
                  <a:moveTo>
                    <a:pt x="1313" y="1"/>
                  </a:moveTo>
                  <a:lnTo>
                    <a:pt x="1313" y="1"/>
                  </a:lnTo>
                  <a:lnTo>
                    <a:pt x="1024" y="20"/>
                  </a:lnTo>
                  <a:lnTo>
                    <a:pt x="696" y="78"/>
                  </a:lnTo>
                  <a:lnTo>
                    <a:pt x="368" y="174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368" y="174"/>
                  </a:lnTo>
                  <a:lnTo>
                    <a:pt x="696" y="78"/>
                  </a:lnTo>
                  <a:lnTo>
                    <a:pt x="1024" y="20"/>
                  </a:lnTo>
                  <a:lnTo>
                    <a:pt x="131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17"/>
            <p:cNvSpPr/>
            <p:nvPr/>
          </p:nvSpPr>
          <p:spPr>
            <a:xfrm>
              <a:off x="4638725" y="46570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17"/>
            <p:cNvSpPr/>
            <p:nvPr/>
          </p:nvSpPr>
          <p:spPr>
            <a:xfrm>
              <a:off x="4699025" y="4626175"/>
              <a:ext cx="75300" cy="65175"/>
            </a:xfrm>
            <a:custGeom>
              <a:avLst/>
              <a:gdLst/>
              <a:ahLst/>
              <a:cxnLst/>
              <a:rect l="l" t="t" r="r" b="b"/>
              <a:pathLst>
                <a:path w="3012" h="2607" fill="none" extrusionOk="0">
                  <a:moveTo>
                    <a:pt x="3012" y="1"/>
                  </a:moveTo>
                  <a:lnTo>
                    <a:pt x="3012" y="1"/>
                  </a:lnTo>
                  <a:lnTo>
                    <a:pt x="3012" y="1"/>
                  </a:lnTo>
                  <a:lnTo>
                    <a:pt x="2761" y="97"/>
                  </a:lnTo>
                  <a:lnTo>
                    <a:pt x="2510" y="194"/>
                  </a:lnTo>
                  <a:lnTo>
                    <a:pt x="2259" y="290"/>
                  </a:lnTo>
                  <a:lnTo>
                    <a:pt x="2027" y="406"/>
                  </a:lnTo>
                  <a:lnTo>
                    <a:pt x="1796" y="541"/>
                  </a:lnTo>
                  <a:lnTo>
                    <a:pt x="1564" y="676"/>
                  </a:lnTo>
                  <a:lnTo>
                    <a:pt x="1371" y="811"/>
                  </a:lnTo>
                  <a:lnTo>
                    <a:pt x="1159" y="985"/>
                  </a:lnTo>
                  <a:lnTo>
                    <a:pt x="966" y="1139"/>
                  </a:lnTo>
                  <a:lnTo>
                    <a:pt x="792" y="1313"/>
                  </a:lnTo>
                  <a:lnTo>
                    <a:pt x="638" y="1506"/>
                  </a:lnTo>
                  <a:lnTo>
                    <a:pt x="483" y="1718"/>
                  </a:lnTo>
                  <a:lnTo>
                    <a:pt x="329" y="1911"/>
                  </a:lnTo>
                  <a:lnTo>
                    <a:pt x="213" y="2143"/>
                  </a:lnTo>
                  <a:lnTo>
                    <a:pt x="97" y="2375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97" y="2375"/>
                  </a:lnTo>
                  <a:lnTo>
                    <a:pt x="213" y="2143"/>
                  </a:lnTo>
                  <a:lnTo>
                    <a:pt x="329" y="1911"/>
                  </a:lnTo>
                  <a:lnTo>
                    <a:pt x="483" y="1718"/>
                  </a:lnTo>
                  <a:lnTo>
                    <a:pt x="638" y="1506"/>
                  </a:lnTo>
                  <a:lnTo>
                    <a:pt x="792" y="1313"/>
                  </a:lnTo>
                  <a:lnTo>
                    <a:pt x="966" y="1139"/>
                  </a:lnTo>
                  <a:lnTo>
                    <a:pt x="1159" y="985"/>
                  </a:lnTo>
                  <a:lnTo>
                    <a:pt x="1371" y="811"/>
                  </a:lnTo>
                  <a:lnTo>
                    <a:pt x="1564" y="676"/>
                  </a:lnTo>
                  <a:lnTo>
                    <a:pt x="1796" y="541"/>
                  </a:lnTo>
                  <a:lnTo>
                    <a:pt x="2027" y="406"/>
                  </a:lnTo>
                  <a:lnTo>
                    <a:pt x="2259" y="290"/>
                  </a:lnTo>
                  <a:lnTo>
                    <a:pt x="2510" y="194"/>
                  </a:lnTo>
                  <a:lnTo>
                    <a:pt x="2761" y="97"/>
                  </a:lnTo>
                  <a:lnTo>
                    <a:pt x="3012" y="1"/>
                  </a:lnTo>
                  <a:lnTo>
                    <a:pt x="301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17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extrusionOk="0">
                  <a:moveTo>
                    <a:pt x="19069" y="1"/>
                  </a:move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17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fill="none" extrusionOk="0">
                  <a:moveTo>
                    <a:pt x="19069" y="1"/>
                  </a:moveTo>
                  <a:lnTo>
                    <a:pt x="19069" y="1"/>
                  </a:lnTo>
                  <a:lnTo>
                    <a:pt x="19069" y="1"/>
                  </a:lnTo>
                  <a:lnTo>
                    <a:pt x="19069" y="1"/>
                  </a:ln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633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lnTo>
                    <a:pt x="19089" y="1"/>
                  </a:lnTo>
                  <a:lnTo>
                    <a:pt x="19089" y="1"/>
                  </a:lnTo>
                  <a:lnTo>
                    <a:pt x="190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17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extrusionOk="0">
                  <a:moveTo>
                    <a:pt x="3668" y="0"/>
                  </a:move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17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fill="none" extrusionOk="0">
                  <a:moveTo>
                    <a:pt x="3668" y="0"/>
                  </a:moveTo>
                  <a:lnTo>
                    <a:pt x="3668" y="0"/>
                  </a:ln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17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extrusionOk="0">
                  <a:moveTo>
                    <a:pt x="4072" y="1"/>
                  </a:move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17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fill="none" extrusionOk="0"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17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extrusionOk="0">
                  <a:moveTo>
                    <a:pt x="14747" y="1"/>
                  </a:move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17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fill="none" extrusionOk="0">
                  <a:moveTo>
                    <a:pt x="15036" y="1"/>
                  </a:moveTo>
                  <a:lnTo>
                    <a:pt x="15036" y="1"/>
                  </a:lnTo>
                  <a:lnTo>
                    <a:pt x="15017" y="1"/>
                  </a:lnTo>
                  <a:lnTo>
                    <a:pt x="15017" y="1"/>
                  </a:lnTo>
                  <a:lnTo>
                    <a:pt x="14747" y="1"/>
                  </a:ln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42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377" y="11002"/>
                  </a:lnTo>
                  <a:lnTo>
                    <a:pt x="29377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lnTo>
                    <a:pt x="1503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17"/>
            <p:cNvSpPr/>
            <p:nvPr/>
          </p:nvSpPr>
          <p:spPr>
            <a:xfrm>
              <a:off x="5380825" y="4784450"/>
              <a:ext cx="120175" cy="165050"/>
            </a:xfrm>
            <a:custGeom>
              <a:avLst/>
              <a:gdLst/>
              <a:ahLst/>
              <a:cxnLst/>
              <a:rect l="l" t="t" r="r" b="b"/>
              <a:pathLst>
                <a:path w="4807" h="6602" extrusionOk="0">
                  <a:moveTo>
                    <a:pt x="20" y="6466"/>
                  </a:moveTo>
                  <a:lnTo>
                    <a:pt x="20" y="6466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20" y="6466"/>
                  </a:lnTo>
                  <a:close/>
                  <a:moveTo>
                    <a:pt x="20" y="6466"/>
                  </a:moveTo>
                  <a:lnTo>
                    <a:pt x="20" y="6466"/>
                  </a:lnTo>
                  <a:lnTo>
                    <a:pt x="20" y="6466"/>
                  </a:lnTo>
                  <a:close/>
                  <a:moveTo>
                    <a:pt x="3070" y="3860"/>
                  </a:move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close/>
                  <a:moveTo>
                    <a:pt x="2742" y="3841"/>
                  </a:moveTo>
                  <a:lnTo>
                    <a:pt x="2742" y="3841"/>
                  </a:lnTo>
                  <a:lnTo>
                    <a:pt x="2414" y="3860"/>
                  </a:lnTo>
                  <a:lnTo>
                    <a:pt x="2221" y="3880"/>
                  </a:lnTo>
                  <a:lnTo>
                    <a:pt x="2008" y="3918"/>
                  </a:lnTo>
                  <a:lnTo>
                    <a:pt x="1796" y="3976"/>
                  </a:lnTo>
                  <a:lnTo>
                    <a:pt x="1584" y="4053"/>
                  </a:lnTo>
                  <a:lnTo>
                    <a:pt x="1371" y="4150"/>
                  </a:lnTo>
                  <a:lnTo>
                    <a:pt x="1159" y="4266"/>
                  </a:lnTo>
                  <a:lnTo>
                    <a:pt x="947" y="4420"/>
                  </a:lnTo>
                  <a:lnTo>
                    <a:pt x="754" y="4594"/>
                  </a:lnTo>
                  <a:lnTo>
                    <a:pt x="561" y="4806"/>
                  </a:lnTo>
                  <a:lnTo>
                    <a:pt x="406" y="5057"/>
                  </a:lnTo>
                  <a:lnTo>
                    <a:pt x="271" y="5327"/>
                  </a:lnTo>
                  <a:lnTo>
                    <a:pt x="155" y="5655"/>
                  </a:lnTo>
                  <a:lnTo>
                    <a:pt x="59" y="6022"/>
                  </a:lnTo>
                  <a:lnTo>
                    <a:pt x="20" y="6427"/>
                  </a:lnTo>
                  <a:lnTo>
                    <a:pt x="20" y="6427"/>
                  </a:lnTo>
                  <a:lnTo>
                    <a:pt x="59" y="6022"/>
                  </a:lnTo>
                  <a:lnTo>
                    <a:pt x="155" y="5655"/>
                  </a:lnTo>
                  <a:lnTo>
                    <a:pt x="271" y="5327"/>
                  </a:lnTo>
                  <a:lnTo>
                    <a:pt x="406" y="5057"/>
                  </a:lnTo>
                  <a:lnTo>
                    <a:pt x="561" y="4806"/>
                  </a:lnTo>
                  <a:lnTo>
                    <a:pt x="754" y="4594"/>
                  </a:lnTo>
                  <a:lnTo>
                    <a:pt x="947" y="4420"/>
                  </a:lnTo>
                  <a:lnTo>
                    <a:pt x="1159" y="4266"/>
                  </a:lnTo>
                  <a:lnTo>
                    <a:pt x="1371" y="4150"/>
                  </a:lnTo>
                  <a:lnTo>
                    <a:pt x="1584" y="4053"/>
                  </a:lnTo>
                  <a:lnTo>
                    <a:pt x="1796" y="3976"/>
                  </a:lnTo>
                  <a:lnTo>
                    <a:pt x="2008" y="3918"/>
                  </a:lnTo>
                  <a:lnTo>
                    <a:pt x="2221" y="3880"/>
                  </a:lnTo>
                  <a:lnTo>
                    <a:pt x="2414" y="3860"/>
                  </a:lnTo>
                  <a:lnTo>
                    <a:pt x="2742" y="3841"/>
                  </a:lnTo>
                  <a:close/>
                  <a:moveTo>
                    <a:pt x="2780" y="3841"/>
                  </a:move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close/>
                  <a:moveTo>
                    <a:pt x="4807" y="0"/>
                  </a:moveTo>
                  <a:lnTo>
                    <a:pt x="4807" y="0"/>
                  </a:lnTo>
                  <a:lnTo>
                    <a:pt x="4807" y="0"/>
                  </a:lnTo>
                  <a:lnTo>
                    <a:pt x="4595" y="20"/>
                  </a:lnTo>
                  <a:lnTo>
                    <a:pt x="4382" y="39"/>
                  </a:lnTo>
                  <a:lnTo>
                    <a:pt x="4151" y="97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3707" y="232"/>
                  </a:lnTo>
                  <a:lnTo>
                    <a:pt x="3533" y="309"/>
                  </a:lnTo>
                  <a:lnTo>
                    <a:pt x="3379" y="386"/>
                  </a:lnTo>
                  <a:lnTo>
                    <a:pt x="3244" y="483"/>
                  </a:lnTo>
                  <a:lnTo>
                    <a:pt x="3108" y="579"/>
                  </a:lnTo>
                  <a:lnTo>
                    <a:pt x="2993" y="695"/>
                  </a:lnTo>
                  <a:lnTo>
                    <a:pt x="2896" y="811"/>
                  </a:lnTo>
                  <a:lnTo>
                    <a:pt x="2819" y="927"/>
                  </a:lnTo>
                  <a:lnTo>
                    <a:pt x="2742" y="1042"/>
                  </a:lnTo>
                  <a:lnTo>
                    <a:pt x="2684" y="1158"/>
                  </a:lnTo>
                  <a:lnTo>
                    <a:pt x="2587" y="1409"/>
                  </a:lnTo>
                  <a:lnTo>
                    <a:pt x="2549" y="1679"/>
                  </a:lnTo>
                  <a:lnTo>
                    <a:pt x="2529" y="1950"/>
                  </a:lnTo>
                  <a:lnTo>
                    <a:pt x="2529" y="1950"/>
                  </a:lnTo>
                  <a:lnTo>
                    <a:pt x="2549" y="1679"/>
                  </a:lnTo>
                  <a:lnTo>
                    <a:pt x="2587" y="1409"/>
                  </a:lnTo>
                  <a:lnTo>
                    <a:pt x="2684" y="1158"/>
                  </a:lnTo>
                  <a:lnTo>
                    <a:pt x="2742" y="1042"/>
                  </a:lnTo>
                  <a:lnTo>
                    <a:pt x="2819" y="927"/>
                  </a:lnTo>
                  <a:lnTo>
                    <a:pt x="2896" y="811"/>
                  </a:lnTo>
                  <a:lnTo>
                    <a:pt x="2993" y="695"/>
                  </a:lnTo>
                  <a:lnTo>
                    <a:pt x="3108" y="579"/>
                  </a:lnTo>
                  <a:lnTo>
                    <a:pt x="3244" y="483"/>
                  </a:lnTo>
                  <a:lnTo>
                    <a:pt x="3379" y="386"/>
                  </a:lnTo>
                  <a:lnTo>
                    <a:pt x="3533" y="309"/>
                  </a:lnTo>
                  <a:lnTo>
                    <a:pt x="3707" y="232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4151" y="97"/>
                  </a:lnTo>
                  <a:lnTo>
                    <a:pt x="4382" y="39"/>
                  </a:lnTo>
                  <a:lnTo>
                    <a:pt x="4595" y="20"/>
                  </a:lnTo>
                  <a:lnTo>
                    <a:pt x="4807" y="0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17"/>
            <p:cNvSpPr/>
            <p:nvPr/>
          </p:nvSpPr>
          <p:spPr>
            <a:xfrm>
              <a:off x="5380825" y="4946100"/>
              <a:ext cx="525" cy="3400"/>
            </a:xfrm>
            <a:custGeom>
              <a:avLst/>
              <a:gdLst/>
              <a:ahLst/>
              <a:cxnLst/>
              <a:rect l="l" t="t" r="r" b="b"/>
              <a:pathLst>
                <a:path w="21" h="136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17"/>
            <p:cNvSpPr/>
            <p:nvPr/>
          </p:nvSpPr>
          <p:spPr>
            <a:xfrm>
              <a:off x="5381325" y="49461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17"/>
            <p:cNvSpPr/>
            <p:nvPr/>
          </p:nvSpPr>
          <p:spPr>
            <a:xfrm>
              <a:off x="5457550" y="488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17"/>
            <p:cNvSpPr/>
            <p:nvPr/>
          </p:nvSpPr>
          <p:spPr>
            <a:xfrm>
              <a:off x="5381325" y="4880475"/>
              <a:ext cx="68050" cy="64675"/>
            </a:xfrm>
            <a:custGeom>
              <a:avLst/>
              <a:gdLst/>
              <a:ahLst/>
              <a:cxnLst/>
              <a:rect l="l" t="t" r="r" b="b"/>
              <a:pathLst>
                <a:path w="2722" h="2587" fill="none" extrusionOk="0">
                  <a:moveTo>
                    <a:pt x="2722" y="0"/>
                  </a:moveTo>
                  <a:lnTo>
                    <a:pt x="2722" y="0"/>
                  </a:lnTo>
                  <a:lnTo>
                    <a:pt x="2394" y="19"/>
                  </a:lnTo>
                  <a:lnTo>
                    <a:pt x="2201" y="39"/>
                  </a:lnTo>
                  <a:lnTo>
                    <a:pt x="1988" y="77"/>
                  </a:lnTo>
                  <a:lnTo>
                    <a:pt x="1776" y="135"/>
                  </a:lnTo>
                  <a:lnTo>
                    <a:pt x="1564" y="212"/>
                  </a:lnTo>
                  <a:lnTo>
                    <a:pt x="1351" y="309"/>
                  </a:lnTo>
                  <a:lnTo>
                    <a:pt x="1139" y="425"/>
                  </a:lnTo>
                  <a:lnTo>
                    <a:pt x="927" y="579"/>
                  </a:lnTo>
                  <a:lnTo>
                    <a:pt x="734" y="753"/>
                  </a:lnTo>
                  <a:lnTo>
                    <a:pt x="541" y="965"/>
                  </a:lnTo>
                  <a:lnTo>
                    <a:pt x="386" y="1216"/>
                  </a:lnTo>
                  <a:lnTo>
                    <a:pt x="251" y="1486"/>
                  </a:lnTo>
                  <a:lnTo>
                    <a:pt x="135" y="1814"/>
                  </a:lnTo>
                  <a:lnTo>
                    <a:pt x="39" y="2181"/>
                  </a:lnTo>
                  <a:lnTo>
                    <a:pt x="0" y="2586"/>
                  </a:lnTo>
                  <a:lnTo>
                    <a:pt x="0" y="2586"/>
                  </a:lnTo>
                  <a:lnTo>
                    <a:pt x="39" y="2181"/>
                  </a:lnTo>
                  <a:lnTo>
                    <a:pt x="135" y="1814"/>
                  </a:lnTo>
                  <a:lnTo>
                    <a:pt x="251" y="1486"/>
                  </a:lnTo>
                  <a:lnTo>
                    <a:pt x="386" y="1216"/>
                  </a:lnTo>
                  <a:lnTo>
                    <a:pt x="541" y="965"/>
                  </a:lnTo>
                  <a:lnTo>
                    <a:pt x="734" y="753"/>
                  </a:lnTo>
                  <a:lnTo>
                    <a:pt x="927" y="579"/>
                  </a:lnTo>
                  <a:lnTo>
                    <a:pt x="1139" y="425"/>
                  </a:lnTo>
                  <a:lnTo>
                    <a:pt x="1351" y="309"/>
                  </a:lnTo>
                  <a:lnTo>
                    <a:pt x="1564" y="212"/>
                  </a:lnTo>
                  <a:lnTo>
                    <a:pt x="1776" y="135"/>
                  </a:lnTo>
                  <a:lnTo>
                    <a:pt x="1988" y="77"/>
                  </a:lnTo>
                  <a:lnTo>
                    <a:pt x="2201" y="39"/>
                  </a:lnTo>
                  <a:lnTo>
                    <a:pt x="2394" y="19"/>
                  </a:lnTo>
                  <a:lnTo>
                    <a:pt x="2722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17"/>
            <p:cNvSpPr/>
            <p:nvPr/>
          </p:nvSpPr>
          <p:spPr>
            <a:xfrm>
              <a:off x="5450325" y="488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17"/>
            <p:cNvSpPr/>
            <p:nvPr/>
          </p:nvSpPr>
          <p:spPr>
            <a:xfrm>
              <a:off x="5444050" y="4784450"/>
              <a:ext cx="56950" cy="48750"/>
            </a:xfrm>
            <a:custGeom>
              <a:avLst/>
              <a:gdLst/>
              <a:ahLst/>
              <a:cxnLst/>
              <a:rect l="l" t="t" r="r" b="b"/>
              <a:pathLst>
                <a:path w="2278" h="1950" fill="none" extrusionOk="0">
                  <a:moveTo>
                    <a:pt x="2278" y="0"/>
                  </a:moveTo>
                  <a:lnTo>
                    <a:pt x="2278" y="0"/>
                  </a:lnTo>
                  <a:lnTo>
                    <a:pt x="2278" y="0"/>
                  </a:lnTo>
                  <a:lnTo>
                    <a:pt x="2066" y="20"/>
                  </a:lnTo>
                  <a:lnTo>
                    <a:pt x="1853" y="39"/>
                  </a:lnTo>
                  <a:lnTo>
                    <a:pt x="1622" y="97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178" y="232"/>
                  </a:lnTo>
                  <a:lnTo>
                    <a:pt x="1004" y="309"/>
                  </a:lnTo>
                  <a:lnTo>
                    <a:pt x="850" y="386"/>
                  </a:lnTo>
                  <a:lnTo>
                    <a:pt x="715" y="483"/>
                  </a:lnTo>
                  <a:lnTo>
                    <a:pt x="579" y="579"/>
                  </a:lnTo>
                  <a:lnTo>
                    <a:pt x="464" y="695"/>
                  </a:lnTo>
                  <a:lnTo>
                    <a:pt x="367" y="811"/>
                  </a:lnTo>
                  <a:lnTo>
                    <a:pt x="290" y="927"/>
                  </a:lnTo>
                  <a:lnTo>
                    <a:pt x="213" y="1042"/>
                  </a:lnTo>
                  <a:lnTo>
                    <a:pt x="155" y="1158"/>
                  </a:lnTo>
                  <a:lnTo>
                    <a:pt x="58" y="1409"/>
                  </a:lnTo>
                  <a:lnTo>
                    <a:pt x="20" y="1679"/>
                  </a:lnTo>
                  <a:lnTo>
                    <a:pt x="0" y="1950"/>
                  </a:lnTo>
                  <a:lnTo>
                    <a:pt x="0" y="1950"/>
                  </a:lnTo>
                  <a:lnTo>
                    <a:pt x="20" y="1679"/>
                  </a:lnTo>
                  <a:lnTo>
                    <a:pt x="58" y="1409"/>
                  </a:lnTo>
                  <a:lnTo>
                    <a:pt x="155" y="1158"/>
                  </a:lnTo>
                  <a:lnTo>
                    <a:pt x="213" y="1042"/>
                  </a:lnTo>
                  <a:lnTo>
                    <a:pt x="290" y="927"/>
                  </a:lnTo>
                  <a:lnTo>
                    <a:pt x="367" y="811"/>
                  </a:lnTo>
                  <a:lnTo>
                    <a:pt x="464" y="695"/>
                  </a:lnTo>
                  <a:lnTo>
                    <a:pt x="579" y="579"/>
                  </a:lnTo>
                  <a:lnTo>
                    <a:pt x="715" y="483"/>
                  </a:lnTo>
                  <a:lnTo>
                    <a:pt x="850" y="386"/>
                  </a:lnTo>
                  <a:lnTo>
                    <a:pt x="1004" y="309"/>
                  </a:lnTo>
                  <a:lnTo>
                    <a:pt x="1178" y="232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622" y="97"/>
                  </a:lnTo>
                  <a:lnTo>
                    <a:pt x="1853" y="39"/>
                  </a:lnTo>
                  <a:lnTo>
                    <a:pt x="2066" y="20"/>
                  </a:lnTo>
                  <a:lnTo>
                    <a:pt x="2278" y="0"/>
                  </a:lnTo>
                  <a:lnTo>
                    <a:pt x="227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17"/>
            <p:cNvSpPr/>
            <p:nvPr/>
          </p:nvSpPr>
          <p:spPr>
            <a:xfrm>
              <a:off x="5481200" y="4980825"/>
              <a:ext cx="632600" cy="365775"/>
            </a:xfrm>
            <a:custGeom>
              <a:avLst/>
              <a:gdLst/>
              <a:ahLst/>
              <a:cxnLst/>
              <a:rect l="l" t="t" r="r" b="b"/>
              <a:pathLst>
                <a:path w="25304" h="14631" extrusionOk="0">
                  <a:moveTo>
                    <a:pt x="23065" y="14148"/>
                  </a:moveTo>
                  <a:lnTo>
                    <a:pt x="23065" y="14148"/>
                  </a:lnTo>
                  <a:lnTo>
                    <a:pt x="23065" y="14341"/>
                  </a:lnTo>
                  <a:lnTo>
                    <a:pt x="23046" y="14496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46" y="14496"/>
                  </a:lnTo>
                  <a:lnTo>
                    <a:pt x="23065" y="14341"/>
                  </a:lnTo>
                  <a:lnTo>
                    <a:pt x="23065" y="14148"/>
                  </a:lnTo>
                  <a:close/>
                  <a:moveTo>
                    <a:pt x="25285" y="13569"/>
                  </a:moveTo>
                  <a:lnTo>
                    <a:pt x="25285" y="13569"/>
                  </a:lnTo>
                  <a:lnTo>
                    <a:pt x="24957" y="13589"/>
                  </a:lnTo>
                  <a:lnTo>
                    <a:pt x="24628" y="13646"/>
                  </a:lnTo>
                  <a:lnTo>
                    <a:pt x="24300" y="13724"/>
                  </a:lnTo>
                  <a:lnTo>
                    <a:pt x="23992" y="13839"/>
                  </a:lnTo>
                  <a:lnTo>
                    <a:pt x="23721" y="13975"/>
                  </a:lnTo>
                  <a:lnTo>
                    <a:pt x="23451" y="14148"/>
                  </a:lnTo>
                  <a:lnTo>
                    <a:pt x="23219" y="14361"/>
                  </a:lnTo>
                  <a:lnTo>
                    <a:pt x="23123" y="14476"/>
                  </a:lnTo>
                  <a:lnTo>
                    <a:pt x="23046" y="14592"/>
                  </a:lnTo>
                  <a:lnTo>
                    <a:pt x="23046" y="14592"/>
                  </a:lnTo>
                  <a:lnTo>
                    <a:pt x="23123" y="14476"/>
                  </a:lnTo>
                  <a:lnTo>
                    <a:pt x="23219" y="14361"/>
                  </a:lnTo>
                  <a:lnTo>
                    <a:pt x="23451" y="14148"/>
                  </a:lnTo>
                  <a:lnTo>
                    <a:pt x="23721" y="13975"/>
                  </a:lnTo>
                  <a:lnTo>
                    <a:pt x="23992" y="13839"/>
                  </a:lnTo>
                  <a:lnTo>
                    <a:pt x="24300" y="13724"/>
                  </a:lnTo>
                  <a:lnTo>
                    <a:pt x="24628" y="13646"/>
                  </a:lnTo>
                  <a:lnTo>
                    <a:pt x="24957" y="13589"/>
                  </a:lnTo>
                  <a:lnTo>
                    <a:pt x="25285" y="13569"/>
                  </a:lnTo>
                  <a:close/>
                  <a:moveTo>
                    <a:pt x="25304" y="13569"/>
                  </a:moveTo>
                  <a:lnTo>
                    <a:pt x="25304" y="13569"/>
                  </a:lnTo>
                  <a:lnTo>
                    <a:pt x="25304" y="13569"/>
                  </a:lnTo>
                  <a:lnTo>
                    <a:pt x="25304" y="13569"/>
                  </a:lnTo>
                  <a:close/>
                  <a:moveTo>
                    <a:pt x="21039" y="11060"/>
                  </a:moveTo>
                  <a:lnTo>
                    <a:pt x="21039" y="11060"/>
                  </a:lnTo>
                  <a:lnTo>
                    <a:pt x="21019" y="11292"/>
                  </a:lnTo>
                  <a:lnTo>
                    <a:pt x="21000" y="11485"/>
                  </a:lnTo>
                  <a:lnTo>
                    <a:pt x="20961" y="11678"/>
                  </a:lnTo>
                  <a:lnTo>
                    <a:pt x="20923" y="11832"/>
                  </a:lnTo>
                  <a:lnTo>
                    <a:pt x="20826" y="12064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26" y="12064"/>
                  </a:lnTo>
                  <a:lnTo>
                    <a:pt x="20923" y="11832"/>
                  </a:lnTo>
                  <a:lnTo>
                    <a:pt x="20961" y="11678"/>
                  </a:lnTo>
                  <a:lnTo>
                    <a:pt x="21000" y="11485"/>
                  </a:lnTo>
                  <a:lnTo>
                    <a:pt x="21019" y="11292"/>
                  </a:lnTo>
                  <a:lnTo>
                    <a:pt x="21039" y="11060"/>
                  </a:lnTo>
                  <a:close/>
                  <a:moveTo>
                    <a:pt x="20286" y="9439"/>
                  </a:moveTo>
                  <a:lnTo>
                    <a:pt x="20286" y="9439"/>
                  </a:lnTo>
                  <a:lnTo>
                    <a:pt x="20324" y="9477"/>
                  </a:lnTo>
                  <a:lnTo>
                    <a:pt x="20324" y="9477"/>
                  </a:lnTo>
                  <a:lnTo>
                    <a:pt x="20286" y="9439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221" y="8802"/>
                  </a:lnTo>
                  <a:lnTo>
                    <a:pt x="18028" y="8821"/>
                  </a:lnTo>
                  <a:lnTo>
                    <a:pt x="17719" y="8860"/>
                  </a:lnTo>
                  <a:lnTo>
                    <a:pt x="17506" y="8918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506" y="8918"/>
                  </a:lnTo>
                  <a:lnTo>
                    <a:pt x="17719" y="8860"/>
                  </a:lnTo>
                  <a:lnTo>
                    <a:pt x="18028" y="8821"/>
                  </a:lnTo>
                  <a:lnTo>
                    <a:pt x="18221" y="8802"/>
                  </a:lnTo>
                  <a:lnTo>
                    <a:pt x="18433" y="8783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433" y="8783"/>
                  </a:lnTo>
                  <a:lnTo>
                    <a:pt x="18452" y="8783"/>
                  </a:lnTo>
                  <a:lnTo>
                    <a:pt x="18452" y="8783"/>
                  </a:lnTo>
                  <a:lnTo>
                    <a:pt x="18433" y="8783"/>
                  </a:lnTo>
                  <a:close/>
                  <a:moveTo>
                    <a:pt x="17429" y="8667"/>
                  </a:moveTo>
                  <a:lnTo>
                    <a:pt x="17429" y="866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29" y="8667"/>
                  </a:lnTo>
                  <a:close/>
                  <a:moveTo>
                    <a:pt x="14534" y="3803"/>
                  </a:moveTo>
                  <a:lnTo>
                    <a:pt x="14534" y="3803"/>
                  </a:lnTo>
                  <a:lnTo>
                    <a:pt x="14534" y="4131"/>
                  </a:lnTo>
                  <a:lnTo>
                    <a:pt x="14496" y="4382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96" y="4382"/>
                  </a:lnTo>
                  <a:lnTo>
                    <a:pt x="14534" y="4131"/>
                  </a:lnTo>
                  <a:lnTo>
                    <a:pt x="14534" y="3803"/>
                  </a:lnTo>
                  <a:close/>
                  <a:moveTo>
                    <a:pt x="12990" y="1139"/>
                  </a:moveTo>
                  <a:lnTo>
                    <a:pt x="12990" y="1139"/>
                  </a:lnTo>
                  <a:lnTo>
                    <a:pt x="13009" y="1139"/>
                  </a:lnTo>
                  <a:lnTo>
                    <a:pt x="13009" y="1139"/>
                  </a:lnTo>
                  <a:lnTo>
                    <a:pt x="12990" y="1139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176" y="734"/>
                  </a:lnTo>
                  <a:lnTo>
                    <a:pt x="10963" y="753"/>
                  </a:lnTo>
                  <a:lnTo>
                    <a:pt x="10751" y="792"/>
                  </a:lnTo>
                  <a:lnTo>
                    <a:pt x="10558" y="831"/>
                  </a:lnTo>
                  <a:lnTo>
                    <a:pt x="10191" y="966"/>
                  </a:lnTo>
                  <a:lnTo>
                    <a:pt x="9883" y="1101"/>
                  </a:lnTo>
                  <a:lnTo>
                    <a:pt x="9632" y="1255"/>
                  </a:lnTo>
                  <a:lnTo>
                    <a:pt x="9439" y="1371"/>
                  </a:lnTo>
                  <a:lnTo>
                    <a:pt x="9284" y="1506"/>
                  </a:lnTo>
                  <a:lnTo>
                    <a:pt x="9284" y="1506"/>
                  </a:lnTo>
                  <a:lnTo>
                    <a:pt x="9439" y="1371"/>
                  </a:lnTo>
                  <a:lnTo>
                    <a:pt x="9632" y="1255"/>
                  </a:lnTo>
                  <a:lnTo>
                    <a:pt x="9883" y="1101"/>
                  </a:lnTo>
                  <a:lnTo>
                    <a:pt x="10191" y="966"/>
                  </a:lnTo>
                  <a:lnTo>
                    <a:pt x="10558" y="831"/>
                  </a:lnTo>
                  <a:lnTo>
                    <a:pt x="10751" y="792"/>
                  </a:lnTo>
                  <a:lnTo>
                    <a:pt x="10963" y="753"/>
                  </a:lnTo>
                  <a:lnTo>
                    <a:pt x="11176" y="734"/>
                  </a:lnTo>
                  <a:lnTo>
                    <a:pt x="11407" y="715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close/>
                  <a:moveTo>
                    <a:pt x="20" y="541"/>
                  </a:moveTo>
                  <a:lnTo>
                    <a:pt x="20" y="541"/>
                  </a:lnTo>
                  <a:lnTo>
                    <a:pt x="1" y="541"/>
                  </a:lnTo>
                  <a:lnTo>
                    <a:pt x="1" y="541"/>
                  </a:lnTo>
                  <a:lnTo>
                    <a:pt x="20" y="541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194" y="522"/>
                  </a:lnTo>
                  <a:lnTo>
                    <a:pt x="20" y="541"/>
                  </a:lnTo>
                  <a:lnTo>
                    <a:pt x="20" y="541"/>
                  </a:lnTo>
                  <a:lnTo>
                    <a:pt x="194" y="522"/>
                  </a:lnTo>
                  <a:lnTo>
                    <a:pt x="367" y="502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close/>
                  <a:moveTo>
                    <a:pt x="5405" y="213"/>
                  </a:move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370" y="20"/>
                  </a:lnTo>
                  <a:lnTo>
                    <a:pt x="6080" y="39"/>
                  </a:lnTo>
                  <a:lnTo>
                    <a:pt x="5772" y="116"/>
                  </a:lnTo>
                  <a:lnTo>
                    <a:pt x="5443" y="213"/>
                  </a:lnTo>
                  <a:lnTo>
                    <a:pt x="5443" y="213"/>
                  </a:lnTo>
                  <a:lnTo>
                    <a:pt x="5772" y="116"/>
                  </a:lnTo>
                  <a:lnTo>
                    <a:pt x="6080" y="39"/>
                  </a:lnTo>
                  <a:lnTo>
                    <a:pt x="6370" y="20"/>
                  </a:lnTo>
                  <a:lnTo>
                    <a:pt x="6659" y="1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17"/>
            <p:cNvSpPr/>
            <p:nvPr/>
          </p:nvSpPr>
          <p:spPr>
            <a:xfrm>
              <a:off x="6056375" y="5334525"/>
              <a:ext cx="1475" cy="12075"/>
            </a:xfrm>
            <a:custGeom>
              <a:avLst/>
              <a:gdLst/>
              <a:ahLst/>
              <a:cxnLst/>
              <a:rect l="l" t="t" r="r" b="b"/>
              <a:pathLst>
                <a:path w="59" h="483" fill="none" extrusionOk="0">
                  <a:moveTo>
                    <a:pt x="58" y="0"/>
                  </a:moveTo>
                  <a:lnTo>
                    <a:pt x="58" y="0"/>
                  </a:lnTo>
                  <a:lnTo>
                    <a:pt x="58" y="193"/>
                  </a:lnTo>
                  <a:lnTo>
                    <a:pt x="39" y="348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39" y="348"/>
                  </a:lnTo>
                  <a:lnTo>
                    <a:pt x="58" y="193"/>
                  </a:lnTo>
                  <a:lnTo>
                    <a:pt x="5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17"/>
            <p:cNvSpPr/>
            <p:nvPr/>
          </p:nvSpPr>
          <p:spPr>
            <a:xfrm>
              <a:off x="6057325" y="5320050"/>
              <a:ext cx="56000" cy="25600"/>
            </a:xfrm>
            <a:custGeom>
              <a:avLst/>
              <a:gdLst/>
              <a:ahLst/>
              <a:cxnLst/>
              <a:rect l="l" t="t" r="r" b="b"/>
              <a:pathLst>
                <a:path w="2240" h="1024" fill="none" extrusionOk="0">
                  <a:moveTo>
                    <a:pt x="2240" y="0"/>
                  </a:moveTo>
                  <a:lnTo>
                    <a:pt x="2240" y="0"/>
                  </a:lnTo>
                  <a:lnTo>
                    <a:pt x="1912" y="20"/>
                  </a:lnTo>
                  <a:lnTo>
                    <a:pt x="1583" y="77"/>
                  </a:lnTo>
                  <a:lnTo>
                    <a:pt x="1255" y="155"/>
                  </a:lnTo>
                  <a:lnTo>
                    <a:pt x="947" y="270"/>
                  </a:lnTo>
                  <a:lnTo>
                    <a:pt x="676" y="406"/>
                  </a:lnTo>
                  <a:lnTo>
                    <a:pt x="406" y="579"/>
                  </a:lnTo>
                  <a:lnTo>
                    <a:pt x="174" y="792"/>
                  </a:lnTo>
                  <a:lnTo>
                    <a:pt x="78" y="907"/>
                  </a:lnTo>
                  <a:lnTo>
                    <a:pt x="1" y="1023"/>
                  </a:lnTo>
                  <a:lnTo>
                    <a:pt x="1" y="1023"/>
                  </a:lnTo>
                  <a:lnTo>
                    <a:pt x="78" y="907"/>
                  </a:lnTo>
                  <a:lnTo>
                    <a:pt x="174" y="792"/>
                  </a:lnTo>
                  <a:lnTo>
                    <a:pt x="406" y="579"/>
                  </a:lnTo>
                  <a:lnTo>
                    <a:pt x="676" y="406"/>
                  </a:lnTo>
                  <a:lnTo>
                    <a:pt x="947" y="270"/>
                  </a:lnTo>
                  <a:lnTo>
                    <a:pt x="1255" y="155"/>
                  </a:lnTo>
                  <a:lnTo>
                    <a:pt x="1583" y="77"/>
                  </a:lnTo>
                  <a:lnTo>
                    <a:pt x="1912" y="20"/>
                  </a:lnTo>
                  <a:lnTo>
                    <a:pt x="224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17"/>
            <p:cNvSpPr/>
            <p:nvPr/>
          </p:nvSpPr>
          <p:spPr>
            <a:xfrm>
              <a:off x="6113775" y="532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17"/>
            <p:cNvSpPr/>
            <p:nvPr/>
          </p:nvSpPr>
          <p:spPr>
            <a:xfrm>
              <a:off x="6001350" y="5257325"/>
              <a:ext cx="5825" cy="27525"/>
            </a:xfrm>
            <a:custGeom>
              <a:avLst/>
              <a:gdLst/>
              <a:ahLst/>
              <a:cxnLst/>
              <a:rect l="l" t="t" r="r" b="b"/>
              <a:pathLst>
                <a:path w="233" h="1101" fill="none" extrusionOk="0">
                  <a:moveTo>
                    <a:pt x="233" y="0"/>
                  </a:moveTo>
                  <a:lnTo>
                    <a:pt x="233" y="0"/>
                  </a:lnTo>
                  <a:lnTo>
                    <a:pt x="213" y="232"/>
                  </a:lnTo>
                  <a:lnTo>
                    <a:pt x="194" y="425"/>
                  </a:lnTo>
                  <a:lnTo>
                    <a:pt x="155" y="618"/>
                  </a:lnTo>
                  <a:lnTo>
                    <a:pt x="117" y="772"/>
                  </a:lnTo>
                  <a:lnTo>
                    <a:pt x="20" y="1004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20" y="1004"/>
                  </a:lnTo>
                  <a:lnTo>
                    <a:pt x="117" y="772"/>
                  </a:lnTo>
                  <a:lnTo>
                    <a:pt x="155" y="618"/>
                  </a:lnTo>
                  <a:lnTo>
                    <a:pt x="194" y="425"/>
                  </a:lnTo>
                  <a:lnTo>
                    <a:pt x="213" y="232"/>
                  </a:lnTo>
                  <a:lnTo>
                    <a:pt x="23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17"/>
            <p:cNvSpPr/>
            <p:nvPr/>
          </p:nvSpPr>
          <p:spPr>
            <a:xfrm>
              <a:off x="5988325" y="5216775"/>
              <a:ext cx="1000" cy="1000"/>
            </a:xfrm>
            <a:custGeom>
              <a:avLst/>
              <a:gdLst/>
              <a:ahLst/>
              <a:cxnLst/>
              <a:rect l="l" t="t" r="r" b="b"/>
              <a:pathLst>
                <a:path w="40" h="40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17"/>
            <p:cNvSpPr/>
            <p:nvPr/>
          </p:nvSpPr>
          <p:spPr>
            <a:xfrm>
              <a:off x="5916425" y="5200375"/>
              <a:ext cx="25600" cy="3875"/>
            </a:xfrm>
            <a:custGeom>
              <a:avLst/>
              <a:gdLst/>
              <a:ahLst/>
              <a:cxnLst/>
              <a:rect l="l" t="t" r="r" b="b"/>
              <a:pathLst>
                <a:path w="1024" h="155" fill="none" extrusionOk="0">
                  <a:moveTo>
                    <a:pt x="1024" y="1"/>
                  </a:moveTo>
                  <a:lnTo>
                    <a:pt x="1024" y="1"/>
                  </a:lnTo>
                  <a:lnTo>
                    <a:pt x="812" y="20"/>
                  </a:lnTo>
                  <a:lnTo>
                    <a:pt x="619" y="39"/>
                  </a:lnTo>
                  <a:lnTo>
                    <a:pt x="310" y="78"/>
                  </a:lnTo>
                  <a:lnTo>
                    <a:pt x="97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97" y="136"/>
                  </a:lnTo>
                  <a:lnTo>
                    <a:pt x="310" y="78"/>
                  </a:lnTo>
                  <a:lnTo>
                    <a:pt x="619" y="39"/>
                  </a:lnTo>
                  <a:lnTo>
                    <a:pt x="812" y="20"/>
                  </a:lnTo>
                  <a:lnTo>
                    <a:pt x="10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17"/>
            <p:cNvSpPr/>
            <p:nvPr/>
          </p:nvSpPr>
          <p:spPr>
            <a:xfrm>
              <a:off x="5942000" y="5200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17"/>
            <p:cNvSpPr/>
            <p:nvPr/>
          </p:nvSpPr>
          <p:spPr>
            <a:xfrm>
              <a:off x="5916425" y="5197475"/>
              <a:ext cx="525" cy="6775"/>
            </a:xfrm>
            <a:custGeom>
              <a:avLst/>
              <a:gdLst/>
              <a:ahLst/>
              <a:cxnLst/>
              <a:rect l="l" t="t" r="r" b="b"/>
              <a:pathLst>
                <a:path w="21" h="27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17"/>
            <p:cNvSpPr/>
            <p:nvPr/>
          </p:nvSpPr>
          <p:spPr>
            <a:xfrm>
              <a:off x="5842600" y="5075875"/>
              <a:ext cx="1975" cy="19825"/>
            </a:xfrm>
            <a:custGeom>
              <a:avLst/>
              <a:gdLst/>
              <a:ahLst/>
              <a:cxnLst/>
              <a:rect l="l" t="t" r="r" b="b"/>
              <a:pathLst>
                <a:path w="79" h="793" fill="none" extrusionOk="0">
                  <a:moveTo>
                    <a:pt x="78" y="1"/>
                  </a:moveTo>
                  <a:lnTo>
                    <a:pt x="78" y="1"/>
                  </a:lnTo>
                  <a:lnTo>
                    <a:pt x="78" y="329"/>
                  </a:lnTo>
                  <a:lnTo>
                    <a:pt x="40" y="580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40" y="580"/>
                  </a:lnTo>
                  <a:lnTo>
                    <a:pt x="78" y="329"/>
                  </a:lnTo>
                  <a:lnTo>
                    <a:pt x="7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17"/>
            <p:cNvSpPr/>
            <p:nvPr/>
          </p:nvSpPr>
          <p:spPr>
            <a:xfrm>
              <a:off x="5805950" y="500930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17"/>
            <p:cNvSpPr/>
            <p:nvPr/>
          </p:nvSpPr>
          <p:spPr>
            <a:xfrm>
              <a:off x="5713300" y="4998675"/>
              <a:ext cx="53100" cy="19825"/>
            </a:xfrm>
            <a:custGeom>
              <a:avLst/>
              <a:gdLst/>
              <a:ahLst/>
              <a:cxnLst/>
              <a:rect l="l" t="t" r="r" b="b"/>
              <a:pathLst>
                <a:path w="2124" h="793" fill="none" extrusionOk="0">
                  <a:moveTo>
                    <a:pt x="2123" y="1"/>
                  </a:moveTo>
                  <a:lnTo>
                    <a:pt x="2123" y="1"/>
                  </a:lnTo>
                  <a:lnTo>
                    <a:pt x="1892" y="20"/>
                  </a:lnTo>
                  <a:lnTo>
                    <a:pt x="1679" y="39"/>
                  </a:lnTo>
                  <a:lnTo>
                    <a:pt x="1467" y="78"/>
                  </a:lnTo>
                  <a:lnTo>
                    <a:pt x="1274" y="117"/>
                  </a:lnTo>
                  <a:lnTo>
                    <a:pt x="907" y="252"/>
                  </a:lnTo>
                  <a:lnTo>
                    <a:pt x="599" y="387"/>
                  </a:lnTo>
                  <a:lnTo>
                    <a:pt x="348" y="541"/>
                  </a:lnTo>
                  <a:lnTo>
                    <a:pt x="155" y="657"/>
                  </a:lnTo>
                  <a:lnTo>
                    <a:pt x="0" y="792"/>
                  </a:lnTo>
                  <a:lnTo>
                    <a:pt x="0" y="792"/>
                  </a:lnTo>
                  <a:lnTo>
                    <a:pt x="155" y="657"/>
                  </a:lnTo>
                  <a:lnTo>
                    <a:pt x="348" y="541"/>
                  </a:lnTo>
                  <a:lnTo>
                    <a:pt x="599" y="387"/>
                  </a:lnTo>
                  <a:lnTo>
                    <a:pt x="907" y="252"/>
                  </a:lnTo>
                  <a:lnTo>
                    <a:pt x="1274" y="117"/>
                  </a:lnTo>
                  <a:lnTo>
                    <a:pt x="1467" y="78"/>
                  </a:lnTo>
                  <a:lnTo>
                    <a:pt x="1679" y="39"/>
                  </a:lnTo>
                  <a:lnTo>
                    <a:pt x="1892" y="20"/>
                  </a:lnTo>
                  <a:lnTo>
                    <a:pt x="212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17"/>
            <p:cNvSpPr/>
            <p:nvPr/>
          </p:nvSpPr>
          <p:spPr>
            <a:xfrm>
              <a:off x="5766375" y="499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17"/>
            <p:cNvSpPr/>
            <p:nvPr/>
          </p:nvSpPr>
          <p:spPr>
            <a:xfrm>
              <a:off x="5481200" y="49943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17"/>
            <p:cNvSpPr/>
            <p:nvPr/>
          </p:nvSpPr>
          <p:spPr>
            <a:xfrm>
              <a:off x="5481675" y="4993375"/>
              <a:ext cx="8725" cy="1000"/>
            </a:xfrm>
            <a:custGeom>
              <a:avLst/>
              <a:gdLst/>
              <a:ahLst/>
              <a:cxnLst/>
              <a:rect l="l" t="t" r="r" b="b"/>
              <a:pathLst>
                <a:path w="349" h="40" fill="none" extrusionOk="0">
                  <a:moveTo>
                    <a:pt x="348" y="0"/>
                  </a:moveTo>
                  <a:lnTo>
                    <a:pt x="348" y="0"/>
                  </a:lnTo>
                  <a:lnTo>
                    <a:pt x="175" y="2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75" y="20"/>
                  </a:lnTo>
                  <a:lnTo>
                    <a:pt x="34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17"/>
            <p:cNvSpPr/>
            <p:nvPr/>
          </p:nvSpPr>
          <p:spPr>
            <a:xfrm>
              <a:off x="5490375" y="499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17"/>
            <p:cNvSpPr/>
            <p:nvPr/>
          </p:nvSpPr>
          <p:spPr>
            <a:xfrm>
              <a:off x="5616300" y="498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17"/>
            <p:cNvSpPr/>
            <p:nvPr/>
          </p:nvSpPr>
          <p:spPr>
            <a:xfrm>
              <a:off x="5617275" y="4980825"/>
              <a:ext cx="30425" cy="5325"/>
            </a:xfrm>
            <a:custGeom>
              <a:avLst/>
              <a:gdLst/>
              <a:ahLst/>
              <a:cxnLst/>
              <a:rect l="l" t="t" r="r" b="b"/>
              <a:pathLst>
                <a:path w="1217" h="213" fill="none" extrusionOk="0">
                  <a:moveTo>
                    <a:pt x="1216" y="1"/>
                  </a:moveTo>
                  <a:lnTo>
                    <a:pt x="1216" y="1"/>
                  </a:lnTo>
                  <a:lnTo>
                    <a:pt x="927" y="20"/>
                  </a:lnTo>
                  <a:lnTo>
                    <a:pt x="637" y="39"/>
                  </a:lnTo>
                  <a:lnTo>
                    <a:pt x="329" y="116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29" y="116"/>
                  </a:lnTo>
                  <a:lnTo>
                    <a:pt x="637" y="39"/>
                  </a:lnTo>
                  <a:lnTo>
                    <a:pt x="927" y="20"/>
                  </a:lnTo>
                  <a:lnTo>
                    <a:pt x="121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17"/>
            <p:cNvSpPr/>
            <p:nvPr/>
          </p:nvSpPr>
          <p:spPr>
            <a:xfrm>
              <a:off x="5647675" y="49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17"/>
            <p:cNvSpPr/>
            <p:nvPr/>
          </p:nvSpPr>
          <p:spPr>
            <a:xfrm>
              <a:off x="6118625" y="5243800"/>
              <a:ext cx="108575" cy="76750"/>
            </a:xfrm>
            <a:custGeom>
              <a:avLst/>
              <a:gdLst/>
              <a:ahLst/>
              <a:cxnLst/>
              <a:rect l="l" t="t" r="r" b="b"/>
              <a:pathLst>
                <a:path w="4343" h="3070" extrusionOk="0">
                  <a:moveTo>
                    <a:pt x="0" y="3050"/>
                  </a:move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50"/>
                  </a:lnTo>
                  <a:close/>
                  <a:moveTo>
                    <a:pt x="0" y="3031"/>
                  </a:move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31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19" y="3012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close/>
                  <a:moveTo>
                    <a:pt x="1660" y="2027"/>
                  </a:move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97" y="2857"/>
                  </a:lnTo>
                  <a:lnTo>
                    <a:pt x="193" y="2722"/>
                  </a:lnTo>
                  <a:lnTo>
                    <a:pt x="290" y="2606"/>
                  </a:lnTo>
                  <a:lnTo>
                    <a:pt x="386" y="2510"/>
                  </a:lnTo>
                  <a:lnTo>
                    <a:pt x="483" y="2413"/>
                  </a:lnTo>
                  <a:lnTo>
                    <a:pt x="598" y="2336"/>
                  </a:lnTo>
                  <a:lnTo>
                    <a:pt x="830" y="2201"/>
                  </a:lnTo>
                  <a:lnTo>
                    <a:pt x="1062" y="2124"/>
                  </a:lnTo>
                  <a:lnTo>
                    <a:pt x="1274" y="2066"/>
                  </a:lnTo>
                  <a:lnTo>
                    <a:pt x="1486" y="2047"/>
                  </a:lnTo>
                  <a:lnTo>
                    <a:pt x="1660" y="2027"/>
                  </a:lnTo>
                  <a:close/>
                  <a:moveTo>
                    <a:pt x="1698" y="2027"/>
                  </a:move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close/>
                  <a:moveTo>
                    <a:pt x="2007" y="2027"/>
                  </a:move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close/>
                  <a:moveTo>
                    <a:pt x="4343" y="1"/>
                  </a:move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65" y="1776"/>
                  </a:lnTo>
                  <a:lnTo>
                    <a:pt x="2123" y="1564"/>
                  </a:lnTo>
                  <a:lnTo>
                    <a:pt x="2220" y="1371"/>
                  </a:lnTo>
                  <a:lnTo>
                    <a:pt x="2316" y="1178"/>
                  </a:lnTo>
                  <a:lnTo>
                    <a:pt x="2432" y="1004"/>
                  </a:lnTo>
                  <a:lnTo>
                    <a:pt x="2548" y="850"/>
                  </a:lnTo>
                  <a:lnTo>
                    <a:pt x="2702" y="696"/>
                  </a:lnTo>
                  <a:lnTo>
                    <a:pt x="2837" y="560"/>
                  </a:lnTo>
                  <a:lnTo>
                    <a:pt x="3011" y="425"/>
                  </a:lnTo>
                  <a:lnTo>
                    <a:pt x="3165" y="309"/>
                  </a:lnTo>
                  <a:lnTo>
                    <a:pt x="3339" y="213"/>
                  </a:lnTo>
                  <a:lnTo>
                    <a:pt x="3513" y="136"/>
                  </a:lnTo>
                  <a:lnTo>
                    <a:pt x="3706" y="78"/>
                  </a:lnTo>
                  <a:lnTo>
                    <a:pt x="3879" y="39"/>
                  </a:lnTo>
                  <a:lnTo>
                    <a:pt x="4072" y="1"/>
                  </a:lnTo>
                  <a:lnTo>
                    <a:pt x="4265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17"/>
            <p:cNvSpPr/>
            <p:nvPr/>
          </p:nvSpPr>
          <p:spPr>
            <a:xfrm>
              <a:off x="6118625" y="5320050"/>
              <a:ext cx="0" cy="500"/>
            </a:xfrm>
            <a:custGeom>
              <a:avLst/>
              <a:gdLst/>
              <a:ahLst/>
              <a:cxnLst/>
              <a:rect l="l" t="t" r="r" b="b"/>
              <a:pathLst>
                <a:path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17"/>
            <p:cNvSpPr/>
            <p:nvPr/>
          </p:nvSpPr>
          <p:spPr>
            <a:xfrm>
              <a:off x="6118625" y="5319550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17"/>
            <p:cNvSpPr/>
            <p:nvPr/>
          </p:nvSpPr>
          <p:spPr>
            <a:xfrm>
              <a:off x="6119100" y="53190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17"/>
            <p:cNvSpPr/>
            <p:nvPr/>
          </p:nvSpPr>
          <p:spPr>
            <a:xfrm>
              <a:off x="6119100" y="53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17"/>
            <p:cNvSpPr/>
            <p:nvPr/>
          </p:nvSpPr>
          <p:spPr>
            <a:xfrm>
              <a:off x="6119100" y="5294475"/>
              <a:ext cx="41025" cy="24625"/>
            </a:xfrm>
            <a:custGeom>
              <a:avLst/>
              <a:gdLst/>
              <a:ahLst/>
              <a:cxnLst/>
              <a:rect l="l" t="t" r="r" b="b"/>
              <a:pathLst>
                <a:path w="1641" h="985" fill="none" extrusionOk="0">
                  <a:moveTo>
                    <a:pt x="1641" y="0"/>
                  </a:moveTo>
                  <a:lnTo>
                    <a:pt x="1641" y="0"/>
                  </a:lnTo>
                  <a:lnTo>
                    <a:pt x="1467" y="20"/>
                  </a:lnTo>
                  <a:lnTo>
                    <a:pt x="1255" y="39"/>
                  </a:lnTo>
                  <a:lnTo>
                    <a:pt x="1043" y="97"/>
                  </a:lnTo>
                  <a:lnTo>
                    <a:pt x="811" y="174"/>
                  </a:lnTo>
                  <a:lnTo>
                    <a:pt x="579" y="309"/>
                  </a:lnTo>
                  <a:lnTo>
                    <a:pt x="464" y="386"/>
                  </a:lnTo>
                  <a:lnTo>
                    <a:pt x="367" y="483"/>
                  </a:lnTo>
                  <a:lnTo>
                    <a:pt x="271" y="579"/>
                  </a:lnTo>
                  <a:lnTo>
                    <a:pt x="174" y="695"/>
                  </a:lnTo>
                  <a:lnTo>
                    <a:pt x="78" y="830"/>
                  </a:lnTo>
                  <a:lnTo>
                    <a:pt x="0" y="985"/>
                  </a:lnTo>
                  <a:lnTo>
                    <a:pt x="0" y="985"/>
                  </a:lnTo>
                  <a:lnTo>
                    <a:pt x="78" y="830"/>
                  </a:lnTo>
                  <a:lnTo>
                    <a:pt x="174" y="695"/>
                  </a:lnTo>
                  <a:lnTo>
                    <a:pt x="271" y="579"/>
                  </a:lnTo>
                  <a:lnTo>
                    <a:pt x="367" y="483"/>
                  </a:lnTo>
                  <a:lnTo>
                    <a:pt x="464" y="386"/>
                  </a:lnTo>
                  <a:lnTo>
                    <a:pt x="579" y="309"/>
                  </a:lnTo>
                  <a:lnTo>
                    <a:pt x="811" y="174"/>
                  </a:lnTo>
                  <a:lnTo>
                    <a:pt x="1043" y="97"/>
                  </a:lnTo>
                  <a:lnTo>
                    <a:pt x="1255" y="39"/>
                  </a:lnTo>
                  <a:lnTo>
                    <a:pt x="1467" y="20"/>
                  </a:lnTo>
                  <a:lnTo>
                    <a:pt x="164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17"/>
            <p:cNvSpPr/>
            <p:nvPr/>
          </p:nvSpPr>
          <p:spPr>
            <a:xfrm>
              <a:off x="6161075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17"/>
            <p:cNvSpPr/>
            <p:nvPr/>
          </p:nvSpPr>
          <p:spPr>
            <a:xfrm>
              <a:off x="6168800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17"/>
            <p:cNvSpPr/>
            <p:nvPr/>
          </p:nvSpPr>
          <p:spPr>
            <a:xfrm>
              <a:off x="6227175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17"/>
            <p:cNvSpPr/>
            <p:nvPr/>
          </p:nvSpPr>
          <p:spPr>
            <a:xfrm>
              <a:off x="6168800" y="5243800"/>
              <a:ext cx="56475" cy="49725"/>
            </a:xfrm>
            <a:custGeom>
              <a:avLst/>
              <a:gdLst/>
              <a:ahLst/>
              <a:cxnLst/>
              <a:rect l="l" t="t" r="r" b="b"/>
              <a:pathLst>
                <a:path w="2259" h="1989" fill="none" extrusionOk="0">
                  <a:moveTo>
                    <a:pt x="2258" y="1"/>
                  </a:moveTo>
                  <a:lnTo>
                    <a:pt x="2258" y="1"/>
                  </a:lnTo>
                  <a:lnTo>
                    <a:pt x="2065" y="1"/>
                  </a:lnTo>
                  <a:lnTo>
                    <a:pt x="1872" y="39"/>
                  </a:lnTo>
                  <a:lnTo>
                    <a:pt x="1699" y="78"/>
                  </a:lnTo>
                  <a:lnTo>
                    <a:pt x="1506" y="136"/>
                  </a:lnTo>
                  <a:lnTo>
                    <a:pt x="1332" y="213"/>
                  </a:lnTo>
                  <a:lnTo>
                    <a:pt x="1158" y="309"/>
                  </a:lnTo>
                  <a:lnTo>
                    <a:pt x="1004" y="425"/>
                  </a:lnTo>
                  <a:lnTo>
                    <a:pt x="830" y="560"/>
                  </a:lnTo>
                  <a:lnTo>
                    <a:pt x="695" y="696"/>
                  </a:lnTo>
                  <a:lnTo>
                    <a:pt x="541" y="850"/>
                  </a:lnTo>
                  <a:lnTo>
                    <a:pt x="425" y="1004"/>
                  </a:lnTo>
                  <a:lnTo>
                    <a:pt x="309" y="1178"/>
                  </a:lnTo>
                  <a:lnTo>
                    <a:pt x="213" y="1371"/>
                  </a:lnTo>
                  <a:lnTo>
                    <a:pt x="116" y="1564"/>
                  </a:lnTo>
                  <a:lnTo>
                    <a:pt x="58" y="1776"/>
                  </a:lnTo>
                  <a:lnTo>
                    <a:pt x="0" y="1989"/>
                  </a:lnTo>
                  <a:lnTo>
                    <a:pt x="0" y="1989"/>
                  </a:lnTo>
                  <a:lnTo>
                    <a:pt x="58" y="1776"/>
                  </a:lnTo>
                  <a:lnTo>
                    <a:pt x="116" y="1564"/>
                  </a:lnTo>
                  <a:lnTo>
                    <a:pt x="213" y="1371"/>
                  </a:lnTo>
                  <a:lnTo>
                    <a:pt x="309" y="1178"/>
                  </a:lnTo>
                  <a:lnTo>
                    <a:pt x="425" y="1004"/>
                  </a:lnTo>
                  <a:lnTo>
                    <a:pt x="541" y="850"/>
                  </a:lnTo>
                  <a:lnTo>
                    <a:pt x="695" y="696"/>
                  </a:lnTo>
                  <a:lnTo>
                    <a:pt x="830" y="560"/>
                  </a:lnTo>
                  <a:lnTo>
                    <a:pt x="1004" y="425"/>
                  </a:lnTo>
                  <a:lnTo>
                    <a:pt x="1158" y="309"/>
                  </a:lnTo>
                  <a:lnTo>
                    <a:pt x="1332" y="213"/>
                  </a:lnTo>
                  <a:lnTo>
                    <a:pt x="1506" y="136"/>
                  </a:lnTo>
                  <a:lnTo>
                    <a:pt x="1699" y="78"/>
                  </a:lnTo>
                  <a:lnTo>
                    <a:pt x="1872" y="39"/>
                  </a:lnTo>
                  <a:lnTo>
                    <a:pt x="2065" y="1"/>
                  </a:lnTo>
                  <a:lnTo>
                    <a:pt x="225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17"/>
            <p:cNvSpPr/>
            <p:nvPr/>
          </p:nvSpPr>
          <p:spPr>
            <a:xfrm>
              <a:off x="6225250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17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extrusionOk="0">
                  <a:moveTo>
                    <a:pt x="19514" y="1"/>
                  </a:move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17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fill="none" extrusionOk="0">
                  <a:moveTo>
                    <a:pt x="19842" y="1"/>
                  </a:moveTo>
                  <a:lnTo>
                    <a:pt x="19842" y="1"/>
                  </a:lnTo>
                  <a:lnTo>
                    <a:pt x="19514" y="1"/>
                  </a:ln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56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185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44" y="8590"/>
                  </a:lnTo>
                  <a:lnTo>
                    <a:pt x="2034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lnTo>
                    <a:pt x="1984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17"/>
            <p:cNvSpPr/>
            <p:nvPr/>
          </p:nvSpPr>
          <p:spPr>
            <a:xfrm>
              <a:off x="4902175" y="4454400"/>
              <a:ext cx="465650" cy="177100"/>
            </a:xfrm>
            <a:custGeom>
              <a:avLst/>
              <a:gdLst/>
              <a:ahLst/>
              <a:cxnLst/>
              <a:rect l="l" t="t" r="r" b="b"/>
              <a:pathLst>
                <a:path w="18626" h="7084" extrusionOk="0">
                  <a:moveTo>
                    <a:pt x="1776" y="5520"/>
                  </a:moveTo>
                  <a:lnTo>
                    <a:pt x="1776" y="5520"/>
                  </a:lnTo>
                  <a:lnTo>
                    <a:pt x="1487" y="5540"/>
                  </a:lnTo>
                  <a:lnTo>
                    <a:pt x="1197" y="5598"/>
                  </a:lnTo>
                  <a:lnTo>
                    <a:pt x="1043" y="5636"/>
                  </a:lnTo>
                  <a:lnTo>
                    <a:pt x="908" y="5675"/>
                  </a:lnTo>
                  <a:lnTo>
                    <a:pt x="753" y="5752"/>
                  </a:lnTo>
                  <a:lnTo>
                    <a:pt x="618" y="5829"/>
                  </a:lnTo>
                  <a:lnTo>
                    <a:pt x="483" y="5906"/>
                  </a:lnTo>
                  <a:lnTo>
                    <a:pt x="367" y="6022"/>
                  </a:lnTo>
                  <a:lnTo>
                    <a:pt x="271" y="6138"/>
                  </a:lnTo>
                  <a:lnTo>
                    <a:pt x="174" y="6292"/>
                  </a:lnTo>
                  <a:lnTo>
                    <a:pt x="116" y="6447"/>
                  </a:lnTo>
                  <a:lnTo>
                    <a:pt x="58" y="6640"/>
                  </a:lnTo>
                  <a:lnTo>
                    <a:pt x="20" y="6852"/>
                  </a:lnTo>
                  <a:lnTo>
                    <a:pt x="1" y="7084"/>
                  </a:lnTo>
                  <a:lnTo>
                    <a:pt x="1" y="7084"/>
                  </a:lnTo>
                  <a:lnTo>
                    <a:pt x="20" y="6852"/>
                  </a:lnTo>
                  <a:lnTo>
                    <a:pt x="58" y="6640"/>
                  </a:lnTo>
                  <a:lnTo>
                    <a:pt x="116" y="6447"/>
                  </a:lnTo>
                  <a:lnTo>
                    <a:pt x="174" y="6292"/>
                  </a:lnTo>
                  <a:lnTo>
                    <a:pt x="271" y="6138"/>
                  </a:lnTo>
                  <a:lnTo>
                    <a:pt x="367" y="6022"/>
                  </a:lnTo>
                  <a:lnTo>
                    <a:pt x="483" y="5906"/>
                  </a:lnTo>
                  <a:lnTo>
                    <a:pt x="618" y="5829"/>
                  </a:lnTo>
                  <a:lnTo>
                    <a:pt x="753" y="5752"/>
                  </a:lnTo>
                  <a:lnTo>
                    <a:pt x="908" y="5675"/>
                  </a:lnTo>
                  <a:lnTo>
                    <a:pt x="1043" y="5636"/>
                  </a:lnTo>
                  <a:lnTo>
                    <a:pt x="1197" y="5598"/>
                  </a:lnTo>
                  <a:lnTo>
                    <a:pt x="1487" y="5540"/>
                  </a:lnTo>
                  <a:lnTo>
                    <a:pt x="1776" y="5520"/>
                  </a:lnTo>
                  <a:close/>
                  <a:moveTo>
                    <a:pt x="1834" y="5520"/>
                  </a:move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close/>
                  <a:moveTo>
                    <a:pt x="8358" y="4903"/>
                  </a:moveTo>
                  <a:lnTo>
                    <a:pt x="8358" y="4903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03"/>
                  </a:lnTo>
                  <a:close/>
                  <a:moveTo>
                    <a:pt x="8377" y="4864"/>
                  </a:moveTo>
                  <a:lnTo>
                    <a:pt x="8377" y="4864"/>
                  </a:lnTo>
                  <a:lnTo>
                    <a:pt x="8377" y="4884"/>
                  </a:lnTo>
                  <a:lnTo>
                    <a:pt x="8377" y="4884"/>
                  </a:lnTo>
                  <a:lnTo>
                    <a:pt x="8377" y="4864"/>
                  </a:lnTo>
                  <a:close/>
                  <a:moveTo>
                    <a:pt x="15306" y="4324"/>
                  </a:move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close/>
                  <a:moveTo>
                    <a:pt x="5656" y="3938"/>
                  </a:moveTo>
                  <a:lnTo>
                    <a:pt x="5656" y="3938"/>
                  </a:lnTo>
                  <a:lnTo>
                    <a:pt x="5289" y="3957"/>
                  </a:lnTo>
                  <a:lnTo>
                    <a:pt x="4903" y="4015"/>
                  </a:lnTo>
                  <a:lnTo>
                    <a:pt x="4710" y="4073"/>
                  </a:lnTo>
                  <a:lnTo>
                    <a:pt x="4517" y="4131"/>
                  </a:lnTo>
                  <a:lnTo>
                    <a:pt x="4324" y="4208"/>
                  </a:lnTo>
                  <a:lnTo>
                    <a:pt x="4112" y="4285"/>
                  </a:lnTo>
                  <a:lnTo>
                    <a:pt x="3919" y="4382"/>
                  </a:lnTo>
                  <a:lnTo>
                    <a:pt x="3706" y="4517"/>
                  </a:lnTo>
                  <a:lnTo>
                    <a:pt x="3513" y="4652"/>
                  </a:lnTo>
                  <a:lnTo>
                    <a:pt x="3301" y="4787"/>
                  </a:lnTo>
                  <a:lnTo>
                    <a:pt x="3089" y="4961"/>
                  </a:lnTo>
                  <a:lnTo>
                    <a:pt x="2896" y="5154"/>
                  </a:lnTo>
                  <a:lnTo>
                    <a:pt x="2683" y="5366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683" y="5366"/>
                  </a:lnTo>
                  <a:lnTo>
                    <a:pt x="2896" y="5154"/>
                  </a:lnTo>
                  <a:lnTo>
                    <a:pt x="3089" y="4961"/>
                  </a:lnTo>
                  <a:lnTo>
                    <a:pt x="3301" y="4787"/>
                  </a:lnTo>
                  <a:lnTo>
                    <a:pt x="3513" y="4652"/>
                  </a:lnTo>
                  <a:lnTo>
                    <a:pt x="3706" y="4517"/>
                  </a:lnTo>
                  <a:lnTo>
                    <a:pt x="3919" y="4382"/>
                  </a:lnTo>
                  <a:lnTo>
                    <a:pt x="4112" y="4285"/>
                  </a:lnTo>
                  <a:lnTo>
                    <a:pt x="4324" y="4208"/>
                  </a:lnTo>
                  <a:lnTo>
                    <a:pt x="4517" y="4131"/>
                  </a:lnTo>
                  <a:lnTo>
                    <a:pt x="4710" y="4073"/>
                  </a:lnTo>
                  <a:lnTo>
                    <a:pt x="4903" y="4015"/>
                  </a:lnTo>
                  <a:lnTo>
                    <a:pt x="5289" y="3957"/>
                  </a:lnTo>
                  <a:lnTo>
                    <a:pt x="5656" y="3938"/>
                  </a:lnTo>
                  <a:close/>
                  <a:moveTo>
                    <a:pt x="5675" y="3938"/>
                  </a:move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620" y="2953"/>
                  </a:lnTo>
                  <a:lnTo>
                    <a:pt x="11407" y="2953"/>
                  </a:lnTo>
                  <a:lnTo>
                    <a:pt x="11195" y="2992"/>
                  </a:lnTo>
                  <a:lnTo>
                    <a:pt x="10983" y="3031"/>
                  </a:lnTo>
                  <a:lnTo>
                    <a:pt x="10770" y="3089"/>
                  </a:lnTo>
                  <a:lnTo>
                    <a:pt x="10558" y="3166"/>
                  </a:lnTo>
                  <a:lnTo>
                    <a:pt x="10326" y="3243"/>
                  </a:lnTo>
                  <a:lnTo>
                    <a:pt x="10114" y="3359"/>
                  </a:lnTo>
                  <a:lnTo>
                    <a:pt x="9902" y="3475"/>
                  </a:lnTo>
                  <a:lnTo>
                    <a:pt x="9690" y="3610"/>
                  </a:lnTo>
                  <a:lnTo>
                    <a:pt x="9458" y="3764"/>
                  </a:lnTo>
                  <a:lnTo>
                    <a:pt x="9246" y="3938"/>
                  </a:lnTo>
                  <a:lnTo>
                    <a:pt x="9033" y="4131"/>
                  </a:lnTo>
                  <a:lnTo>
                    <a:pt x="8821" y="4343"/>
                  </a:lnTo>
                  <a:lnTo>
                    <a:pt x="8609" y="4594"/>
                  </a:lnTo>
                  <a:lnTo>
                    <a:pt x="8396" y="4845"/>
                  </a:lnTo>
                  <a:lnTo>
                    <a:pt x="8396" y="4845"/>
                  </a:lnTo>
                  <a:lnTo>
                    <a:pt x="8609" y="4594"/>
                  </a:lnTo>
                  <a:lnTo>
                    <a:pt x="8821" y="4343"/>
                  </a:lnTo>
                  <a:lnTo>
                    <a:pt x="9033" y="4131"/>
                  </a:lnTo>
                  <a:lnTo>
                    <a:pt x="9246" y="3938"/>
                  </a:lnTo>
                  <a:lnTo>
                    <a:pt x="9458" y="3764"/>
                  </a:lnTo>
                  <a:lnTo>
                    <a:pt x="9690" y="3610"/>
                  </a:lnTo>
                  <a:lnTo>
                    <a:pt x="9902" y="3475"/>
                  </a:lnTo>
                  <a:lnTo>
                    <a:pt x="10114" y="3359"/>
                  </a:lnTo>
                  <a:lnTo>
                    <a:pt x="10326" y="3243"/>
                  </a:lnTo>
                  <a:lnTo>
                    <a:pt x="10558" y="3166"/>
                  </a:lnTo>
                  <a:lnTo>
                    <a:pt x="10770" y="3089"/>
                  </a:lnTo>
                  <a:lnTo>
                    <a:pt x="10983" y="3031"/>
                  </a:lnTo>
                  <a:lnTo>
                    <a:pt x="11195" y="2992"/>
                  </a:lnTo>
                  <a:lnTo>
                    <a:pt x="11407" y="2953"/>
                  </a:lnTo>
                  <a:lnTo>
                    <a:pt x="11620" y="2953"/>
                  </a:lnTo>
                  <a:lnTo>
                    <a:pt x="11832" y="2934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close/>
                  <a:moveTo>
                    <a:pt x="18626" y="0"/>
                  </a:moveTo>
                  <a:lnTo>
                    <a:pt x="18626" y="0"/>
                  </a:lnTo>
                  <a:lnTo>
                    <a:pt x="18626" y="0"/>
                  </a:lnTo>
                  <a:lnTo>
                    <a:pt x="18259" y="97"/>
                  </a:lnTo>
                  <a:lnTo>
                    <a:pt x="17912" y="232"/>
                  </a:lnTo>
                  <a:lnTo>
                    <a:pt x="17584" y="386"/>
                  </a:lnTo>
                  <a:lnTo>
                    <a:pt x="17275" y="579"/>
                  </a:lnTo>
                  <a:lnTo>
                    <a:pt x="16985" y="772"/>
                  </a:lnTo>
                  <a:lnTo>
                    <a:pt x="16696" y="985"/>
                  </a:lnTo>
                  <a:lnTo>
                    <a:pt x="16445" y="1236"/>
                  </a:lnTo>
                  <a:lnTo>
                    <a:pt x="16213" y="1487"/>
                  </a:lnTo>
                  <a:lnTo>
                    <a:pt x="16001" y="1757"/>
                  </a:lnTo>
                  <a:lnTo>
                    <a:pt x="15808" y="2046"/>
                  </a:lnTo>
                  <a:lnTo>
                    <a:pt x="15654" y="2336"/>
                  </a:lnTo>
                  <a:lnTo>
                    <a:pt x="15518" y="2645"/>
                  </a:lnTo>
                  <a:lnTo>
                    <a:pt x="15422" y="2953"/>
                  </a:lnTo>
                  <a:lnTo>
                    <a:pt x="15345" y="3262"/>
                  </a:lnTo>
                  <a:lnTo>
                    <a:pt x="15287" y="3590"/>
                  </a:lnTo>
                  <a:lnTo>
                    <a:pt x="15268" y="3918"/>
                  </a:lnTo>
                  <a:lnTo>
                    <a:pt x="15268" y="3918"/>
                  </a:lnTo>
                  <a:lnTo>
                    <a:pt x="15287" y="3590"/>
                  </a:lnTo>
                  <a:lnTo>
                    <a:pt x="15345" y="3262"/>
                  </a:lnTo>
                  <a:lnTo>
                    <a:pt x="15422" y="2953"/>
                  </a:lnTo>
                  <a:lnTo>
                    <a:pt x="15518" y="2645"/>
                  </a:lnTo>
                  <a:lnTo>
                    <a:pt x="15654" y="2336"/>
                  </a:lnTo>
                  <a:lnTo>
                    <a:pt x="15808" y="2046"/>
                  </a:lnTo>
                  <a:lnTo>
                    <a:pt x="16001" y="1757"/>
                  </a:lnTo>
                  <a:lnTo>
                    <a:pt x="16213" y="1487"/>
                  </a:lnTo>
                  <a:lnTo>
                    <a:pt x="16445" y="1236"/>
                  </a:lnTo>
                  <a:lnTo>
                    <a:pt x="16696" y="985"/>
                  </a:lnTo>
                  <a:lnTo>
                    <a:pt x="16985" y="772"/>
                  </a:lnTo>
                  <a:lnTo>
                    <a:pt x="17275" y="579"/>
                  </a:lnTo>
                  <a:lnTo>
                    <a:pt x="17584" y="386"/>
                  </a:lnTo>
                  <a:lnTo>
                    <a:pt x="17912" y="232"/>
                  </a:lnTo>
                  <a:lnTo>
                    <a:pt x="18259" y="97"/>
                  </a:lnTo>
                  <a:lnTo>
                    <a:pt x="18626" y="0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17"/>
            <p:cNvSpPr/>
            <p:nvPr/>
          </p:nvSpPr>
          <p:spPr>
            <a:xfrm>
              <a:off x="4902175" y="4592400"/>
              <a:ext cx="44425" cy="39100"/>
            </a:xfrm>
            <a:custGeom>
              <a:avLst/>
              <a:gdLst/>
              <a:ahLst/>
              <a:cxnLst/>
              <a:rect l="l" t="t" r="r" b="b"/>
              <a:pathLst>
                <a:path w="1777" h="1564" fill="none" extrusionOk="0">
                  <a:moveTo>
                    <a:pt x="1776" y="0"/>
                  </a:moveTo>
                  <a:lnTo>
                    <a:pt x="1776" y="0"/>
                  </a:lnTo>
                  <a:lnTo>
                    <a:pt x="1487" y="20"/>
                  </a:lnTo>
                  <a:lnTo>
                    <a:pt x="1197" y="78"/>
                  </a:lnTo>
                  <a:lnTo>
                    <a:pt x="1043" y="116"/>
                  </a:lnTo>
                  <a:lnTo>
                    <a:pt x="908" y="155"/>
                  </a:lnTo>
                  <a:lnTo>
                    <a:pt x="753" y="232"/>
                  </a:lnTo>
                  <a:lnTo>
                    <a:pt x="618" y="309"/>
                  </a:lnTo>
                  <a:lnTo>
                    <a:pt x="483" y="386"/>
                  </a:lnTo>
                  <a:lnTo>
                    <a:pt x="367" y="502"/>
                  </a:lnTo>
                  <a:lnTo>
                    <a:pt x="271" y="618"/>
                  </a:lnTo>
                  <a:lnTo>
                    <a:pt x="174" y="772"/>
                  </a:lnTo>
                  <a:lnTo>
                    <a:pt x="116" y="927"/>
                  </a:lnTo>
                  <a:lnTo>
                    <a:pt x="58" y="1120"/>
                  </a:lnTo>
                  <a:lnTo>
                    <a:pt x="20" y="1332"/>
                  </a:lnTo>
                  <a:lnTo>
                    <a:pt x="1" y="1564"/>
                  </a:lnTo>
                  <a:lnTo>
                    <a:pt x="1" y="1564"/>
                  </a:lnTo>
                  <a:lnTo>
                    <a:pt x="20" y="1332"/>
                  </a:lnTo>
                  <a:lnTo>
                    <a:pt x="58" y="1120"/>
                  </a:lnTo>
                  <a:lnTo>
                    <a:pt x="116" y="927"/>
                  </a:lnTo>
                  <a:lnTo>
                    <a:pt x="174" y="772"/>
                  </a:lnTo>
                  <a:lnTo>
                    <a:pt x="271" y="618"/>
                  </a:lnTo>
                  <a:lnTo>
                    <a:pt x="367" y="502"/>
                  </a:lnTo>
                  <a:lnTo>
                    <a:pt x="483" y="386"/>
                  </a:lnTo>
                  <a:lnTo>
                    <a:pt x="618" y="309"/>
                  </a:lnTo>
                  <a:lnTo>
                    <a:pt x="753" y="232"/>
                  </a:lnTo>
                  <a:lnTo>
                    <a:pt x="908" y="155"/>
                  </a:lnTo>
                  <a:lnTo>
                    <a:pt x="1043" y="116"/>
                  </a:lnTo>
                  <a:lnTo>
                    <a:pt x="1197" y="78"/>
                  </a:lnTo>
                  <a:lnTo>
                    <a:pt x="1487" y="20"/>
                  </a:lnTo>
                  <a:lnTo>
                    <a:pt x="177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17"/>
            <p:cNvSpPr/>
            <p:nvPr/>
          </p:nvSpPr>
          <p:spPr>
            <a:xfrm>
              <a:off x="4948025" y="459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17"/>
            <p:cNvSpPr/>
            <p:nvPr/>
          </p:nvSpPr>
          <p:spPr>
            <a:xfrm>
              <a:off x="5111100" y="45769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17"/>
            <p:cNvSpPr/>
            <p:nvPr/>
          </p:nvSpPr>
          <p:spPr>
            <a:xfrm>
              <a:off x="5111600" y="45760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17"/>
            <p:cNvSpPr/>
            <p:nvPr/>
          </p:nvSpPr>
          <p:spPr>
            <a:xfrm>
              <a:off x="5284825" y="456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17"/>
            <p:cNvSpPr/>
            <p:nvPr/>
          </p:nvSpPr>
          <p:spPr>
            <a:xfrm>
              <a:off x="4964425" y="4552825"/>
              <a:ext cx="79150" cy="41050"/>
            </a:xfrm>
            <a:custGeom>
              <a:avLst/>
              <a:gdLst/>
              <a:ahLst/>
              <a:cxnLst/>
              <a:rect l="l" t="t" r="r" b="b"/>
              <a:pathLst>
                <a:path w="3166" h="1642" fill="none" extrusionOk="0">
                  <a:moveTo>
                    <a:pt x="3166" y="1"/>
                  </a:moveTo>
                  <a:lnTo>
                    <a:pt x="3166" y="1"/>
                  </a:lnTo>
                  <a:lnTo>
                    <a:pt x="2799" y="20"/>
                  </a:lnTo>
                  <a:lnTo>
                    <a:pt x="2413" y="78"/>
                  </a:lnTo>
                  <a:lnTo>
                    <a:pt x="2220" y="136"/>
                  </a:lnTo>
                  <a:lnTo>
                    <a:pt x="2027" y="194"/>
                  </a:lnTo>
                  <a:lnTo>
                    <a:pt x="1834" y="271"/>
                  </a:lnTo>
                  <a:lnTo>
                    <a:pt x="1622" y="348"/>
                  </a:lnTo>
                  <a:lnTo>
                    <a:pt x="1429" y="445"/>
                  </a:lnTo>
                  <a:lnTo>
                    <a:pt x="1216" y="580"/>
                  </a:lnTo>
                  <a:lnTo>
                    <a:pt x="1023" y="715"/>
                  </a:lnTo>
                  <a:lnTo>
                    <a:pt x="811" y="850"/>
                  </a:lnTo>
                  <a:lnTo>
                    <a:pt x="599" y="1024"/>
                  </a:lnTo>
                  <a:lnTo>
                    <a:pt x="406" y="1217"/>
                  </a:lnTo>
                  <a:lnTo>
                    <a:pt x="193" y="1429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193" y="1429"/>
                  </a:lnTo>
                  <a:lnTo>
                    <a:pt x="406" y="1217"/>
                  </a:lnTo>
                  <a:lnTo>
                    <a:pt x="599" y="1024"/>
                  </a:lnTo>
                  <a:lnTo>
                    <a:pt x="811" y="850"/>
                  </a:lnTo>
                  <a:lnTo>
                    <a:pt x="1023" y="715"/>
                  </a:lnTo>
                  <a:lnTo>
                    <a:pt x="1216" y="580"/>
                  </a:lnTo>
                  <a:lnTo>
                    <a:pt x="1429" y="445"/>
                  </a:lnTo>
                  <a:lnTo>
                    <a:pt x="1622" y="348"/>
                  </a:lnTo>
                  <a:lnTo>
                    <a:pt x="1834" y="271"/>
                  </a:lnTo>
                  <a:lnTo>
                    <a:pt x="2027" y="194"/>
                  </a:lnTo>
                  <a:lnTo>
                    <a:pt x="2220" y="136"/>
                  </a:lnTo>
                  <a:lnTo>
                    <a:pt x="2413" y="78"/>
                  </a:lnTo>
                  <a:lnTo>
                    <a:pt x="2799" y="20"/>
                  </a:lnTo>
                  <a:lnTo>
                    <a:pt x="316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17"/>
            <p:cNvSpPr/>
            <p:nvPr/>
          </p:nvSpPr>
          <p:spPr>
            <a:xfrm>
              <a:off x="5044025" y="45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17"/>
            <p:cNvSpPr/>
            <p:nvPr/>
          </p:nvSpPr>
          <p:spPr>
            <a:xfrm>
              <a:off x="5112075" y="4527750"/>
              <a:ext cx="85900" cy="47775"/>
            </a:xfrm>
            <a:custGeom>
              <a:avLst/>
              <a:gdLst/>
              <a:ahLst/>
              <a:cxnLst/>
              <a:rect l="l" t="t" r="r" b="b"/>
              <a:pathLst>
                <a:path w="3436" h="1911" fill="none" extrusionOk="0">
                  <a:moveTo>
                    <a:pt x="3436" y="0"/>
                  </a:moveTo>
                  <a:lnTo>
                    <a:pt x="3436" y="0"/>
                  </a:lnTo>
                  <a:lnTo>
                    <a:pt x="3224" y="19"/>
                  </a:lnTo>
                  <a:lnTo>
                    <a:pt x="3011" y="19"/>
                  </a:lnTo>
                  <a:lnTo>
                    <a:pt x="2799" y="58"/>
                  </a:lnTo>
                  <a:lnTo>
                    <a:pt x="2587" y="97"/>
                  </a:lnTo>
                  <a:lnTo>
                    <a:pt x="2374" y="155"/>
                  </a:lnTo>
                  <a:lnTo>
                    <a:pt x="2162" y="232"/>
                  </a:lnTo>
                  <a:lnTo>
                    <a:pt x="1930" y="309"/>
                  </a:lnTo>
                  <a:lnTo>
                    <a:pt x="1718" y="425"/>
                  </a:lnTo>
                  <a:lnTo>
                    <a:pt x="1506" y="541"/>
                  </a:lnTo>
                  <a:lnTo>
                    <a:pt x="1294" y="676"/>
                  </a:lnTo>
                  <a:lnTo>
                    <a:pt x="1062" y="830"/>
                  </a:lnTo>
                  <a:lnTo>
                    <a:pt x="850" y="1004"/>
                  </a:lnTo>
                  <a:lnTo>
                    <a:pt x="637" y="1197"/>
                  </a:lnTo>
                  <a:lnTo>
                    <a:pt x="425" y="1409"/>
                  </a:lnTo>
                  <a:lnTo>
                    <a:pt x="213" y="1660"/>
                  </a:lnTo>
                  <a:lnTo>
                    <a:pt x="0" y="1911"/>
                  </a:lnTo>
                  <a:lnTo>
                    <a:pt x="0" y="1911"/>
                  </a:lnTo>
                  <a:lnTo>
                    <a:pt x="213" y="1660"/>
                  </a:lnTo>
                  <a:lnTo>
                    <a:pt x="425" y="1409"/>
                  </a:lnTo>
                  <a:lnTo>
                    <a:pt x="637" y="1197"/>
                  </a:lnTo>
                  <a:lnTo>
                    <a:pt x="850" y="1004"/>
                  </a:lnTo>
                  <a:lnTo>
                    <a:pt x="1062" y="830"/>
                  </a:lnTo>
                  <a:lnTo>
                    <a:pt x="1294" y="676"/>
                  </a:lnTo>
                  <a:lnTo>
                    <a:pt x="1506" y="541"/>
                  </a:lnTo>
                  <a:lnTo>
                    <a:pt x="1718" y="425"/>
                  </a:lnTo>
                  <a:lnTo>
                    <a:pt x="1930" y="309"/>
                  </a:lnTo>
                  <a:lnTo>
                    <a:pt x="2162" y="232"/>
                  </a:lnTo>
                  <a:lnTo>
                    <a:pt x="2374" y="155"/>
                  </a:lnTo>
                  <a:lnTo>
                    <a:pt x="2587" y="97"/>
                  </a:lnTo>
                  <a:lnTo>
                    <a:pt x="2799" y="58"/>
                  </a:lnTo>
                  <a:lnTo>
                    <a:pt x="3011" y="19"/>
                  </a:lnTo>
                  <a:lnTo>
                    <a:pt x="3224" y="19"/>
                  </a:lnTo>
                  <a:lnTo>
                    <a:pt x="343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17"/>
            <p:cNvSpPr/>
            <p:nvPr/>
          </p:nvSpPr>
          <p:spPr>
            <a:xfrm>
              <a:off x="5197950" y="452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17"/>
            <p:cNvSpPr/>
            <p:nvPr/>
          </p:nvSpPr>
          <p:spPr>
            <a:xfrm>
              <a:off x="5283850" y="4454400"/>
              <a:ext cx="83975" cy="97975"/>
            </a:xfrm>
            <a:custGeom>
              <a:avLst/>
              <a:gdLst/>
              <a:ahLst/>
              <a:cxnLst/>
              <a:rect l="l" t="t" r="r" b="b"/>
              <a:pathLst>
                <a:path w="3359" h="3919" fill="none" extrusionOk="0">
                  <a:moveTo>
                    <a:pt x="3359" y="0"/>
                  </a:moveTo>
                  <a:lnTo>
                    <a:pt x="3359" y="0"/>
                  </a:lnTo>
                  <a:lnTo>
                    <a:pt x="3359" y="0"/>
                  </a:lnTo>
                  <a:lnTo>
                    <a:pt x="2992" y="97"/>
                  </a:lnTo>
                  <a:lnTo>
                    <a:pt x="2645" y="232"/>
                  </a:lnTo>
                  <a:lnTo>
                    <a:pt x="2317" y="386"/>
                  </a:lnTo>
                  <a:lnTo>
                    <a:pt x="2008" y="579"/>
                  </a:lnTo>
                  <a:lnTo>
                    <a:pt x="1718" y="772"/>
                  </a:lnTo>
                  <a:lnTo>
                    <a:pt x="1429" y="985"/>
                  </a:lnTo>
                  <a:lnTo>
                    <a:pt x="1178" y="1236"/>
                  </a:lnTo>
                  <a:lnTo>
                    <a:pt x="946" y="1487"/>
                  </a:lnTo>
                  <a:lnTo>
                    <a:pt x="734" y="1757"/>
                  </a:lnTo>
                  <a:lnTo>
                    <a:pt x="541" y="2046"/>
                  </a:lnTo>
                  <a:lnTo>
                    <a:pt x="387" y="2336"/>
                  </a:lnTo>
                  <a:lnTo>
                    <a:pt x="251" y="2645"/>
                  </a:lnTo>
                  <a:lnTo>
                    <a:pt x="155" y="2953"/>
                  </a:lnTo>
                  <a:lnTo>
                    <a:pt x="78" y="3262"/>
                  </a:lnTo>
                  <a:lnTo>
                    <a:pt x="20" y="3590"/>
                  </a:lnTo>
                  <a:lnTo>
                    <a:pt x="1" y="3918"/>
                  </a:lnTo>
                  <a:lnTo>
                    <a:pt x="1" y="3918"/>
                  </a:lnTo>
                  <a:lnTo>
                    <a:pt x="20" y="3590"/>
                  </a:lnTo>
                  <a:lnTo>
                    <a:pt x="78" y="3262"/>
                  </a:lnTo>
                  <a:lnTo>
                    <a:pt x="155" y="2953"/>
                  </a:lnTo>
                  <a:lnTo>
                    <a:pt x="251" y="2645"/>
                  </a:lnTo>
                  <a:lnTo>
                    <a:pt x="387" y="2336"/>
                  </a:lnTo>
                  <a:lnTo>
                    <a:pt x="541" y="2046"/>
                  </a:lnTo>
                  <a:lnTo>
                    <a:pt x="734" y="1757"/>
                  </a:lnTo>
                  <a:lnTo>
                    <a:pt x="946" y="1487"/>
                  </a:lnTo>
                  <a:lnTo>
                    <a:pt x="1178" y="1236"/>
                  </a:lnTo>
                  <a:lnTo>
                    <a:pt x="1429" y="985"/>
                  </a:lnTo>
                  <a:lnTo>
                    <a:pt x="1718" y="772"/>
                  </a:lnTo>
                  <a:lnTo>
                    <a:pt x="2008" y="579"/>
                  </a:lnTo>
                  <a:lnTo>
                    <a:pt x="2317" y="386"/>
                  </a:lnTo>
                  <a:lnTo>
                    <a:pt x="2645" y="232"/>
                  </a:lnTo>
                  <a:lnTo>
                    <a:pt x="2992" y="97"/>
                  </a:lnTo>
                  <a:lnTo>
                    <a:pt x="3359" y="0"/>
                  </a:lnTo>
                  <a:lnTo>
                    <a:pt x="335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17"/>
            <p:cNvSpPr/>
            <p:nvPr/>
          </p:nvSpPr>
          <p:spPr>
            <a:xfrm>
              <a:off x="4982275" y="4665250"/>
              <a:ext cx="519700" cy="193525"/>
            </a:xfrm>
            <a:custGeom>
              <a:avLst/>
              <a:gdLst/>
              <a:ahLst/>
              <a:cxnLst/>
              <a:rect l="l" t="t" r="r" b="b"/>
              <a:pathLst>
                <a:path w="20788" h="7741" extrusionOk="0">
                  <a:moveTo>
                    <a:pt x="0" y="7741"/>
                  </a:move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close/>
                  <a:moveTo>
                    <a:pt x="20" y="7741"/>
                  </a:move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39" y="7721"/>
                  </a:lnTo>
                  <a:lnTo>
                    <a:pt x="39" y="7721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36" y="7702"/>
                  </a:move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004" y="7548"/>
                  </a:lnTo>
                  <a:lnTo>
                    <a:pt x="753" y="7567"/>
                  </a:lnTo>
                  <a:lnTo>
                    <a:pt x="464" y="7605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464" y="7605"/>
                  </a:lnTo>
                  <a:lnTo>
                    <a:pt x="753" y="7567"/>
                  </a:lnTo>
                  <a:lnTo>
                    <a:pt x="1004" y="7548"/>
                  </a:lnTo>
                  <a:lnTo>
                    <a:pt x="1178" y="7528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664" y="6235"/>
                  </a:lnTo>
                  <a:lnTo>
                    <a:pt x="2432" y="6274"/>
                  </a:lnTo>
                  <a:lnTo>
                    <a:pt x="2201" y="6351"/>
                  </a:lnTo>
                  <a:lnTo>
                    <a:pt x="1988" y="6467"/>
                  </a:lnTo>
                  <a:lnTo>
                    <a:pt x="1873" y="6544"/>
                  </a:lnTo>
                  <a:lnTo>
                    <a:pt x="1776" y="6640"/>
                  </a:lnTo>
                  <a:lnTo>
                    <a:pt x="1680" y="6737"/>
                  </a:lnTo>
                  <a:lnTo>
                    <a:pt x="1583" y="6853"/>
                  </a:lnTo>
                  <a:lnTo>
                    <a:pt x="1506" y="6988"/>
                  </a:lnTo>
                  <a:lnTo>
                    <a:pt x="1429" y="7142"/>
                  </a:lnTo>
                  <a:lnTo>
                    <a:pt x="1352" y="7316"/>
                  </a:lnTo>
                  <a:lnTo>
                    <a:pt x="1294" y="7490"/>
                  </a:lnTo>
                  <a:lnTo>
                    <a:pt x="1294" y="7490"/>
                  </a:lnTo>
                  <a:lnTo>
                    <a:pt x="1352" y="7316"/>
                  </a:lnTo>
                  <a:lnTo>
                    <a:pt x="1429" y="7142"/>
                  </a:lnTo>
                  <a:lnTo>
                    <a:pt x="1506" y="6988"/>
                  </a:lnTo>
                  <a:lnTo>
                    <a:pt x="1583" y="6853"/>
                  </a:lnTo>
                  <a:lnTo>
                    <a:pt x="1680" y="6737"/>
                  </a:lnTo>
                  <a:lnTo>
                    <a:pt x="1776" y="6640"/>
                  </a:lnTo>
                  <a:lnTo>
                    <a:pt x="1873" y="6544"/>
                  </a:lnTo>
                  <a:lnTo>
                    <a:pt x="1988" y="6467"/>
                  </a:lnTo>
                  <a:lnTo>
                    <a:pt x="2201" y="6351"/>
                  </a:lnTo>
                  <a:lnTo>
                    <a:pt x="2432" y="6274"/>
                  </a:lnTo>
                  <a:lnTo>
                    <a:pt x="2664" y="6235"/>
                  </a:lnTo>
                  <a:lnTo>
                    <a:pt x="2876" y="6216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close/>
                  <a:moveTo>
                    <a:pt x="20749" y="4749"/>
                  </a:move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close/>
                  <a:moveTo>
                    <a:pt x="20787" y="4730"/>
                  </a:move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close/>
                  <a:moveTo>
                    <a:pt x="2703" y="3668"/>
                  </a:moveTo>
                  <a:lnTo>
                    <a:pt x="2703" y="3668"/>
                  </a:lnTo>
                  <a:lnTo>
                    <a:pt x="2703" y="3919"/>
                  </a:lnTo>
                  <a:lnTo>
                    <a:pt x="2741" y="4189"/>
                  </a:lnTo>
                  <a:lnTo>
                    <a:pt x="2799" y="4440"/>
                  </a:lnTo>
                  <a:lnTo>
                    <a:pt x="2857" y="4672"/>
                  </a:lnTo>
                  <a:lnTo>
                    <a:pt x="2934" y="4903"/>
                  </a:lnTo>
                  <a:lnTo>
                    <a:pt x="3011" y="5135"/>
                  </a:lnTo>
                  <a:lnTo>
                    <a:pt x="3204" y="5540"/>
                  </a:lnTo>
                  <a:lnTo>
                    <a:pt x="3397" y="5888"/>
                  </a:lnTo>
                  <a:lnTo>
                    <a:pt x="3552" y="6139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552" y="6139"/>
                  </a:lnTo>
                  <a:lnTo>
                    <a:pt x="3397" y="5888"/>
                  </a:lnTo>
                  <a:lnTo>
                    <a:pt x="3204" y="5540"/>
                  </a:lnTo>
                  <a:lnTo>
                    <a:pt x="3011" y="5135"/>
                  </a:lnTo>
                  <a:lnTo>
                    <a:pt x="2934" y="4903"/>
                  </a:lnTo>
                  <a:lnTo>
                    <a:pt x="2857" y="4672"/>
                  </a:lnTo>
                  <a:lnTo>
                    <a:pt x="2799" y="4440"/>
                  </a:lnTo>
                  <a:lnTo>
                    <a:pt x="2741" y="4189"/>
                  </a:lnTo>
                  <a:lnTo>
                    <a:pt x="2703" y="3919"/>
                  </a:lnTo>
                  <a:lnTo>
                    <a:pt x="2703" y="3668"/>
                  </a:lnTo>
                  <a:close/>
                  <a:moveTo>
                    <a:pt x="7895" y="2510"/>
                  </a:moveTo>
                  <a:lnTo>
                    <a:pt x="7895" y="2510"/>
                  </a:lnTo>
                  <a:lnTo>
                    <a:pt x="7895" y="2529"/>
                  </a:lnTo>
                  <a:lnTo>
                    <a:pt x="7895" y="2529"/>
                  </a:lnTo>
                  <a:lnTo>
                    <a:pt x="7895" y="2510"/>
                  </a:lnTo>
                  <a:close/>
                  <a:moveTo>
                    <a:pt x="3455" y="1892"/>
                  </a:moveTo>
                  <a:lnTo>
                    <a:pt x="3455" y="1892"/>
                  </a:lnTo>
                  <a:lnTo>
                    <a:pt x="3436" y="1912"/>
                  </a:lnTo>
                  <a:lnTo>
                    <a:pt x="3436" y="1912"/>
                  </a:lnTo>
                  <a:lnTo>
                    <a:pt x="3455" y="1892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806" y="1275"/>
                  </a:lnTo>
                  <a:lnTo>
                    <a:pt x="4613" y="1294"/>
                  </a:lnTo>
                  <a:lnTo>
                    <a:pt x="4420" y="1352"/>
                  </a:lnTo>
                  <a:lnTo>
                    <a:pt x="4227" y="1410"/>
                  </a:lnTo>
                  <a:lnTo>
                    <a:pt x="4034" y="1487"/>
                  </a:lnTo>
                  <a:lnTo>
                    <a:pt x="3841" y="1603"/>
                  </a:lnTo>
                  <a:lnTo>
                    <a:pt x="3648" y="1719"/>
                  </a:lnTo>
                  <a:lnTo>
                    <a:pt x="3475" y="1873"/>
                  </a:lnTo>
                  <a:lnTo>
                    <a:pt x="3475" y="1873"/>
                  </a:lnTo>
                  <a:lnTo>
                    <a:pt x="3648" y="1719"/>
                  </a:lnTo>
                  <a:lnTo>
                    <a:pt x="3841" y="1603"/>
                  </a:lnTo>
                  <a:lnTo>
                    <a:pt x="4034" y="1487"/>
                  </a:lnTo>
                  <a:lnTo>
                    <a:pt x="4227" y="1410"/>
                  </a:lnTo>
                  <a:lnTo>
                    <a:pt x="4420" y="1352"/>
                  </a:lnTo>
                  <a:lnTo>
                    <a:pt x="4613" y="1294"/>
                  </a:lnTo>
                  <a:lnTo>
                    <a:pt x="4806" y="1275"/>
                  </a:lnTo>
                  <a:lnTo>
                    <a:pt x="4999" y="1275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253" y="445"/>
                  </a:lnTo>
                  <a:lnTo>
                    <a:pt x="11041" y="464"/>
                  </a:lnTo>
                  <a:lnTo>
                    <a:pt x="10809" y="503"/>
                  </a:lnTo>
                  <a:lnTo>
                    <a:pt x="10597" y="541"/>
                  </a:lnTo>
                  <a:lnTo>
                    <a:pt x="10365" y="599"/>
                  </a:lnTo>
                  <a:lnTo>
                    <a:pt x="10133" y="676"/>
                  </a:lnTo>
                  <a:lnTo>
                    <a:pt x="9902" y="773"/>
                  </a:lnTo>
                  <a:lnTo>
                    <a:pt x="9689" y="869"/>
                  </a:lnTo>
                  <a:lnTo>
                    <a:pt x="9458" y="1005"/>
                  </a:lnTo>
                  <a:lnTo>
                    <a:pt x="9226" y="1140"/>
                  </a:lnTo>
                  <a:lnTo>
                    <a:pt x="8995" y="1313"/>
                  </a:lnTo>
                  <a:lnTo>
                    <a:pt x="8782" y="1506"/>
                  </a:lnTo>
                  <a:lnTo>
                    <a:pt x="8551" y="1719"/>
                  </a:lnTo>
                  <a:lnTo>
                    <a:pt x="8338" y="1950"/>
                  </a:lnTo>
                  <a:lnTo>
                    <a:pt x="8126" y="2201"/>
                  </a:lnTo>
                  <a:lnTo>
                    <a:pt x="7914" y="2491"/>
                  </a:lnTo>
                  <a:lnTo>
                    <a:pt x="7914" y="2491"/>
                  </a:lnTo>
                  <a:lnTo>
                    <a:pt x="8126" y="2201"/>
                  </a:lnTo>
                  <a:lnTo>
                    <a:pt x="8338" y="1950"/>
                  </a:lnTo>
                  <a:lnTo>
                    <a:pt x="8551" y="1719"/>
                  </a:lnTo>
                  <a:lnTo>
                    <a:pt x="8782" y="1506"/>
                  </a:lnTo>
                  <a:lnTo>
                    <a:pt x="8995" y="1313"/>
                  </a:lnTo>
                  <a:lnTo>
                    <a:pt x="9226" y="1140"/>
                  </a:lnTo>
                  <a:lnTo>
                    <a:pt x="9458" y="1005"/>
                  </a:lnTo>
                  <a:lnTo>
                    <a:pt x="9689" y="869"/>
                  </a:lnTo>
                  <a:lnTo>
                    <a:pt x="9902" y="773"/>
                  </a:lnTo>
                  <a:lnTo>
                    <a:pt x="10133" y="676"/>
                  </a:lnTo>
                  <a:lnTo>
                    <a:pt x="10365" y="599"/>
                  </a:lnTo>
                  <a:lnTo>
                    <a:pt x="10597" y="541"/>
                  </a:lnTo>
                  <a:lnTo>
                    <a:pt x="10809" y="503"/>
                  </a:lnTo>
                  <a:lnTo>
                    <a:pt x="11041" y="464"/>
                  </a:lnTo>
                  <a:lnTo>
                    <a:pt x="11253" y="445"/>
                  </a:lnTo>
                  <a:lnTo>
                    <a:pt x="11465" y="44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6773" y="20"/>
                  </a:lnTo>
                  <a:lnTo>
                    <a:pt x="16406" y="59"/>
                  </a:lnTo>
                  <a:lnTo>
                    <a:pt x="16039" y="155"/>
                  </a:lnTo>
                  <a:lnTo>
                    <a:pt x="15673" y="290"/>
                  </a:lnTo>
                  <a:lnTo>
                    <a:pt x="15306" y="464"/>
                  </a:lnTo>
                  <a:lnTo>
                    <a:pt x="14920" y="676"/>
                  </a:lnTo>
                  <a:lnTo>
                    <a:pt x="14553" y="927"/>
                  </a:lnTo>
                  <a:lnTo>
                    <a:pt x="14187" y="1236"/>
                  </a:lnTo>
                  <a:lnTo>
                    <a:pt x="14187" y="1236"/>
                  </a:lnTo>
                  <a:lnTo>
                    <a:pt x="14553" y="927"/>
                  </a:lnTo>
                  <a:lnTo>
                    <a:pt x="14920" y="676"/>
                  </a:lnTo>
                  <a:lnTo>
                    <a:pt x="15306" y="464"/>
                  </a:lnTo>
                  <a:lnTo>
                    <a:pt x="15673" y="290"/>
                  </a:lnTo>
                  <a:lnTo>
                    <a:pt x="16039" y="155"/>
                  </a:lnTo>
                  <a:lnTo>
                    <a:pt x="16406" y="59"/>
                  </a:lnTo>
                  <a:lnTo>
                    <a:pt x="16773" y="20"/>
                  </a:lnTo>
                  <a:lnTo>
                    <a:pt x="17120" y="1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7120" y="1"/>
                  </a:lnTo>
                  <a:lnTo>
                    <a:pt x="17140" y="1"/>
                  </a:lnTo>
                  <a:lnTo>
                    <a:pt x="17140" y="1"/>
                  </a:lnTo>
                  <a:lnTo>
                    <a:pt x="171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17"/>
            <p:cNvSpPr/>
            <p:nvPr/>
          </p:nvSpPr>
          <p:spPr>
            <a:xfrm>
              <a:off x="4982275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17"/>
            <p:cNvSpPr/>
            <p:nvPr/>
          </p:nvSpPr>
          <p:spPr>
            <a:xfrm>
              <a:off x="4982750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17"/>
            <p:cNvSpPr/>
            <p:nvPr/>
          </p:nvSpPr>
          <p:spPr>
            <a:xfrm>
              <a:off x="4983250" y="4857775"/>
              <a:ext cx="1950" cy="525"/>
            </a:xfrm>
            <a:custGeom>
              <a:avLst/>
              <a:gdLst/>
              <a:ahLst/>
              <a:cxnLst/>
              <a:rect l="l" t="t" r="r" b="b"/>
              <a:pathLst>
                <a:path w="78" h="21" fill="none" extrusionOk="0">
                  <a:moveTo>
                    <a:pt x="77" y="1"/>
                  </a:moveTo>
                  <a:lnTo>
                    <a:pt x="77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17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17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17"/>
            <p:cNvSpPr/>
            <p:nvPr/>
          </p:nvSpPr>
          <p:spPr>
            <a:xfrm>
              <a:off x="4985650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17"/>
            <p:cNvSpPr/>
            <p:nvPr/>
          </p:nvSpPr>
          <p:spPr>
            <a:xfrm>
              <a:off x="4985650" y="4853450"/>
              <a:ext cx="26075" cy="4350"/>
            </a:xfrm>
            <a:custGeom>
              <a:avLst/>
              <a:gdLst/>
              <a:ahLst/>
              <a:cxnLst/>
              <a:rect l="l" t="t" r="r" b="b"/>
              <a:pathLst>
                <a:path w="1043" h="174" fill="none" extrusionOk="0">
                  <a:moveTo>
                    <a:pt x="1043" y="0"/>
                  </a:moveTo>
                  <a:lnTo>
                    <a:pt x="1043" y="0"/>
                  </a:lnTo>
                  <a:lnTo>
                    <a:pt x="869" y="20"/>
                  </a:lnTo>
                  <a:lnTo>
                    <a:pt x="618" y="39"/>
                  </a:lnTo>
                  <a:lnTo>
                    <a:pt x="329" y="77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29" y="77"/>
                  </a:lnTo>
                  <a:lnTo>
                    <a:pt x="618" y="39"/>
                  </a:lnTo>
                  <a:lnTo>
                    <a:pt x="869" y="20"/>
                  </a:lnTo>
                  <a:lnTo>
                    <a:pt x="104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17"/>
            <p:cNvSpPr/>
            <p:nvPr/>
          </p:nvSpPr>
          <p:spPr>
            <a:xfrm>
              <a:off x="5011700" y="485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17"/>
            <p:cNvSpPr/>
            <p:nvPr/>
          </p:nvSpPr>
          <p:spPr>
            <a:xfrm>
              <a:off x="5014600" y="4820625"/>
              <a:ext cx="39600" cy="31875"/>
            </a:xfrm>
            <a:custGeom>
              <a:avLst/>
              <a:gdLst/>
              <a:ahLst/>
              <a:cxnLst/>
              <a:rect l="l" t="t" r="r" b="b"/>
              <a:pathLst>
                <a:path w="1584" h="1275" fill="none" extrusionOk="0">
                  <a:moveTo>
                    <a:pt x="1583" y="1"/>
                  </a:moveTo>
                  <a:lnTo>
                    <a:pt x="1583" y="1"/>
                  </a:lnTo>
                  <a:lnTo>
                    <a:pt x="1371" y="20"/>
                  </a:lnTo>
                  <a:lnTo>
                    <a:pt x="1139" y="59"/>
                  </a:lnTo>
                  <a:lnTo>
                    <a:pt x="908" y="136"/>
                  </a:lnTo>
                  <a:lnTo>
                    <a:pt x="695" y="252"/>
                  </a:lnTo>
                  <a:lnTo>
                    <a:pt x="580" y="329"/>
                  </a:lnTo>
                  <a:lnTo>
                    <a:pt x="483" y="425"/>
                  </a:lnTo>
                  <a:lnTo>
                    <a:pt x="387" y="522"/>
                  </a:lnTo>
                  <a:lnTo>
                    <a:pt x="290" y="638"/>
                  </a:lnTo>
                  <a:lnTo>
                    <a:pt x="213" y="773"/>
                  </a:lnTo>
                  <a:lnTo>
                    <a:pt x="136" y="927"/>
                  </a:lnTo>
                  <a:lnTo>
                    <a:pt x="59" y="1101"/>
                  </a:lnTo>
                  <a:lnTo>
                    <a:pt x="1" y="1275"/>
                  </a:lnTo>
                  <a:lnTo>
                    <a:pt x="1" y="1275"/>
                  </a:lnTo>
                  <a:lnTo>
                    <a:pt x="59" y="1101"/>
                  </a:lnTo>
                  <a:lnTo>
                    <a:pt x="136" y="927"/>
                  </a:lnTo>
                  <a:lnTo>
                    <a:pt x="213" y="773"/>
                  </a:lnTo>
                  <a:lnTo>
                    <a:pt x="290" y="638"/>
                  </a:lnTo>
                  <a:lnTo>
                    <a:pt x="387" y="522"/>
                  </a:lnTo>
                  <a:lnTo>
                    <a:pt x="483" y="425"/>
                  </a:lnTo>
                  <a:lnTo>
                    <a:pt x="580" y="329"/>
                  </a:lnTo>
                  <a:lnTo>
                    <a:pt x="695" y="252"/>
                  </a:lnTo>
                  <a:lnTo>
                    <a:pt x="908" y="136"/>
                  </a:lnTo>
                  <a:lnTo>
                    <a:pt x="1139" y="59"/>
                  </a:lnTo>
                  <a:lnTo>
                    <a:pt x="1371" y="20"/>
                  </a:lnTo>
                  <a:lnTo>
                    <a:pt x="158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17"/>
            <p:cNvSpPr/>
            <p:nvPr/>
          </p:nvSpPr>
          <p:spPr>
            <a:xfrm>
              <a:off x="5054175" y="482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17"/>
            <p:cNvSpPr/>
            <p:nvPr/>
          </p:nvSpPr>
          <p:spPr>
            <a:xfrm>
              <a:off x="5500975" y="478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17"/>
            <p:cNvSpPr/>
            <p:nvPr/>
          </p:nvSpPr>
          <p:spPr>
            <a:xfrm>
              <a:off x="5501950" y="478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17"/>
            <p:cNvSpPr/>
            <p:nvPr/>
          </p:nvSpPr>
          <p:spPr>
            <a:xfrm>
              <a:off x="5049825" y="4756950"/>
              <a:ext cx="25125" cy="67575"/>
            </a:xfrm>
            <a:custGeom>
              <a:avLst/>
              <a:gdLst/>
              <a:ahLst/>
              <a:cxnLst/>
              <a:rect l="l" t="t" r="r" b="b"/>
              <a:pathLst>
                <a:path w="1005" h="2703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51"/>
                  </a:lnTo>
                  <a:lnTo>
                    <a:pt x="39" y="521"/>
                  </a:lnTo>
                  <a:lnTo>
                    <a:pt x="97" y="772"/>
                  </a:lnTo>
                  <a:lnTo>
                    <a:pt x="155" y="1004"/>
                  </a:lnTo>
                  <a:lnTo>
                    <a:pt x="232" y="1235"/>
                  </a:lnTo>
                  <a:lnTo>
                    <a:pt x="309" y="1467"/>
                  </a:lnTo>
                  <a:lnTo>
                    <a:pt x="502" y="1872"/>
                  </a:lnTo>
                  <a:lnTo>
                    <a:pt x="695" y="2220"/>
                  </a:lnTo>
                  <a:lnTo>
                    <a:pt x="850" y="2471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850" y="2471"/>
                  </a:lnTo>
                  <a:lnTo>
                    <a:pt x="695" y="2220"/>
                  </a:lnTo>
                  <a:lnTo>
                    <a:pt x="502" y="1872"/>
                  </a:lnTo>
                  <a:lnTo>
                    <a:pt x="309" y="1467"/>
                  </a:lnTo>
                  <a:lnTo>
                    <a:pt x="232" y="1235"/>
                  </a:lnTo>
                  <a:lnTo>
                    <a:pt x="155" y="1004"/>
                  </a:lnTo>
                  <a:lnTo>
                    <a:pt x="97" y="772"/>
                  </a:lnTo>
                  <a:lnTo>
                    <a:pt x="39" y="521"/>
                  </a:lnTo>
                  <a:lnTo>
                    <a:pt x="1" y="251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17"/>
            <p:cNvSpPr/>
            <p:nvPr/>
          </p:nvSpPr>
          <p:spPr>
            <a:xfrm>
              <a:off x="5179625" y="47279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17"/>
            <p:cNvSpPr/>
            <p:nvPr/>
          </p:nvSpPr>
          <p:spPr>
            <a:xfrm>
              <a:off x="5068175" y="4712550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17"/>
            <p:cNvSpPr/>
            <p:nvPr/>
          </p:nvSpPr>
          <p:spPr>
            <a:xfrm>
              <a:off x="5069125" y="4697100"/>
              <a:ext cx="38150" cy="15000"/>
            </a:xfrm>
            <a:custGeom>
              <a:avLst/>
              <a:gdLst/>
              <a:ahLst/>
              <a:cxnLst/>
              <a:rect l="l" t="t" r="r" b="b"/>
              <a:pathLst>
                <a:path w="1526" h="600" fill="none" extrusionOk="0">
                  <a:moveTo>
                    <a:pt x="1525" y="1"/>
                  </a:moveTo>
                  <a:lnTo>
                    <a:pt x="1525" y="1"/>
                  </a:lnTo>
                  <a:lnTo>
                    <a:pt x="1332" y="1"/>
                  </a:lnTo>
                  <a:lnTo>
                    <a:pt x="1139" y="20"/>
                  </a:lnTo>
                  <a:lnTo>
                    <a:pt x="946" y="78"/>
                  </a:lnTo>
                  <a:lnTo>
                    <a:pt x="753" y="136"/>
                  </a:lnTo>
                  <a:lnTo>
                    <a:pt x="560" y="213"/>
                  </a:lnTo>
                  <a:lnTo>
                    <a:pt x="367" y="329"/>
                  </a:lnTo>
                  <a:lnTo>
                    <a:pt x="174" y="445"/>
                  </a:lnTo>
                  <a:lnTo>
                    <a:pt x="1" y="599"/>
                  </a:lnTo>
                  <a:lnTo>
                    <a:pt x="1" y="599"/>
                  </a:lnTo>
                  <a:lnTo>
                    <a:pt x="174" y="445"/>
                  </a:lnTo>
                  <a:lnTo>
                    <a:pt x="367" y="329"/>
                  </a:lnTo>
                  <a:lnTo>
                    <a:pt x="560" y="213"/>
                  </a:lnTo>
                  <a:lnTo>
                    <a:pt x="753" y="136"/>
                  </a:lnTo>
                  <a:lnTo>
                    <a:pt x="946" y="78"/>
                  </a:lnTo>
                  <a:lnTo>
                    <a:pt x="1139" y="20"/>
                  </a:lnTo>
                  <a:lnTo>
                    <a:pt x="1332" y="1"/>
                  </a:lnTo>
                  <a:lnTo>
                    <a:pt x="15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17"/>
            <p:cNvSpPr/>
            <p:nvPr/>
          </p:nvSpPr>
          <p:spPr>
            <a:xfrm>
              <a:off x="5107250" y="469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17"/>
            <p:cNvSpPr/>
            <p:nvPr/>
          </p:nvSpPr>
          <p:spPr>
            <a:xfrm>
              <a:off x="5180100" y="4676350"/>
              <a:ext cx="88825" cy="51175"/>
            </a:xfrm>
            <a:custGeom>
              <a:avLst/>
              <a:gdLst/>
              <a:ahLst/>
              <a:cxnLst/>
              <a:rect l="l" t="t" r="r" b="b"/>
              <a:pathLst>
                <a:path w="3553" h="2047" fill="none" extrusionOk="0">
                  <a:moveTo>
                    <a:pt x="3552" y="1"/>
                  </a:moveTo>
                  <a:lnTo>
                    <a:pt x="3552" y="1"/>
                  </a:lnTo>
                  <a:lnTo>
                    <a:pt x="3340" y="1"/>
                  </a:lnTo>
                  <a:lnTo>
                    <a:pt x="3128" y="20"/>
                  </a:lnTo>
                  <a:lnTo>
                    <a:pt x="2896" y="59"/>
                  </a:lnTo>
                  <a:lnTo>
                    <a:pt x="2684" y="97"/>
                  </a:lnTo>
                  <a:lnTo>
                    <a:pt x="2452" y="155"/>
                  </a:lnTo>
                  <a:lnTo>
                    <a:pt x="2220" y="232"/>
                  </a:lnTo>
                  <a:lnTo>
                    <a:pt x="1989" y="329"/>
                  </a:lnTo>
                  <a:lnTo>
                    <a:pt x="1776" y="425"/>
                  </a:lnTo>
                  <a:lnTo>
                    <a:pt x="1545" y="561"/>
                  </a:lnTo>
                  <a:lnTo>
                    <a:pt x="1313" y="696"/>
                  </a:lnTo>
                  <a:lnTo>
                    <a:pt x="1082" y="869"/>
                  </a:lnTo>
                  <a:lnTo>
                    <a:pt x="869" y="1062"/>
                  </a:lnTo>
                  <a:lnTo>
                    <a:pt x="638" y="1275"/>
                  </a:lnTo>
                  <a:lnTo>
                    <a:pt x="425" y="1506"/>
                  </a:lnTo>
                  <a:lnTo>
                    <a:pt x="213" y="1757"/>
                  </a:lnTo>
                  <a:lnTo>
                    <a:pt x="1" y="2047"/>
                  </a:lnTo>
                  <a:lnTo>
                    <a:pt x="1" y="2047"/>
                  </a:lnTo>
                  <a:lnTo>
                    <a:pt x="213" y="1757"/>
                  </a:lnTo>
                  <a:lnTo>
                    <a:pt x="425" y="1506"/>
                  </a:lnTo>
                  <a:lnTo>
                    <a:pt x="638" y="1275"/>
                  </a:lnTo>
                  <a:lnTo>
                    <a:pt x="869" y="1062"/>
                  </a:lnTo>
                  <a:lnTo>
                    <a:pt x="1082" y="869"/>
                  </a:lnTo>
                  <a:lnTo>
                    <a:pt x="1313" y="696"/>
                  </a:lnTo>
                  <a:lnTo>
                    <a:pt x="1545" y="561"/>
                  </a:lnTo>
                  <a:lnTo>
                    <a:pt x="1776" y="425"/>
                  </a:lnTo>
                  <a:lnTo>
                    <a:pt x="1989" y="329"/>
                  </a:lnTo>
                  <a:lnTo>
                    <a:pt x="2220" y="232"/>
                  </a:lnTo>
                  <a:lnTo>
                    <a:pt x="2452" y="155"/>
                  </a:lnTo>
                  <a:lnTo>
                    <a:pt x="2684" y="97"/>
                  </a:lnTo>
                  <a:lnTo>
                    <a:pt x="2896" y="59"/>
                  </a:lnTo>
                  <a:lnTo>
                    <a:pt x="3128" y="20"/>
                  </a:lnTo>
                  <a:lnTo>
                    <a:pt x="3340" y="1"/>
                  </a:lnTo>
                  <a:lnTo>
                    <a:pt x="355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17"/>
            <p:cNvSpPr/>
            <p:nvPr/>
          </p:nvSpPr>
          <p:spPr>
            <a:xfrm>
              <a:off x="5268900" y="467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17"/>
            <p:cNvSpPr/>
            <p:nvPr/>
          </p:nvSpPr>
          <p:spPr>
            <a:xfrm>
              <a:off x="5336925" y="4665250"/>
              <a:ext cx="73375" cy="30925"/>
            </a:xfrm>
            <a:custGeom>
              <a:avLst/>
              <a:gdLst/>
              <a:ahLst/>
              <a:cxnLst/>
              <a:rect l="l" t="t" r="r" b="b"/>
              <a:pathLst>
                <a:path w="2935" h="1237" fill="none" extrusionOk="0">
                  <a:moveTo>
                    <a:pt x="2934" y="1"/>
                  </a:moveTo>
                  <a:lnTo>
                    <a:pt x="2934" y="1"/>
                  </a:lnTo>
                  <a:lnTo>
                    <a:pt x="2587" y="20"/>
                  </a:lnTo>
                  <a:lnTo>
                    <a:pt x="2220" y="59"/>
                  </a:lnTo>
                  <a:lnTo>
                    <a:pt x="1853" y="155"/>
                  </a:lnTo>
                  <a:lnTo>
                    <a:pt x="1487" y="290"/>
                  </a:lnTo>
                  <a:lnTo>
                    <a:pt x="1120" y="464"/>
                  </a:lnTo>
                  <a:lnTo>
                    <a:pt x="734" y="676"/>
                  </a:lnTo>
                  <a:lnTo>
                    <a:pt x="367" y="927"/>
                  </a:lnTo>
                  <a:lnTo>
                    <a:pt x="1" y="1236"/>
                  </a:lnTo>
                  <a:lnTo>
                    <a:pt x="1" y="1236"/>
                  </a:lnTo>
                  <a:lnTo>
                    <a:pt x="367" y="927"/>
                  </a:lnTo>
                  <a:lnTo>
                    <a:pt x="734" y="676"/>
                  </a:lnTo>
                  <a:lnTo>
                    <a:pt x="1120" y="464"/>
                  </a:lnTo>
                  <a:lnTo>
                    <a:pt x="1487" y="290"/>
                  </a:lnTo>
                  <a:lnTo>
                    <a:pt x="1853" y="155"/>
                  </a:lnTo>
                  <a:lnTo>
                    <a:pt x="2220" y="59"/>
                  </a:lnTo>
                  <a:lnTo>
                    <a:pt x="2587" y="20"/>
                  </a:lnTo>
                  <a:lnTo>
                    <a:pt x="293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17"/>
            <p:cNvSpPr/>
            <p:nvPr/>
          </p:nvSpPr>
          <p:spPr>
            <a:xfrm>
              <a:off x="5410275" y="46652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17"/>
            <p:cNvSpPr/>
            <p:nvPr/>
          </p:nvSpPr>
          <p:spPr>
            <a:xfrm>
              <a:off x="5500975" y="4784450"/>
              <a:ext cx="170850" cy="91225"/>
            </a:xfrm>
            <a:custGeom>
              <a:avLst/>
              <a:gdLst/>
              <a:ahLst/>
              <a:cxnLst/>
              <a:rect l="l" t="t" r="r" b="b"/>
              <a:pathLst>
                <a:path w="6834" h="3649" extrusionOk="0">
                  <a:moveTo>
                    <a:pt x="6814" y="3455"/>
                  </a:moveTo>
                  <a:lnTo>
                    <a:pt x="6814" y="3455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14" y="34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321" y="1274"/>
                  </a:lnTo>
                  <a:lnTo>
                    <a:pt x="2935" y="1332"/>
                  </a:lnTo>
                  <a:lnTo>
                    <a:pt x="2510" y="1448"/>
                  </a:lnTo>
                  <a:lnTo>
                    <a:pt x="2066" y="1602"/>
                  </a:lnTo>
                  <a:lnTo>
                    <a:pt x="2066" y="1602"/>
                  </a:lnTo>
                  <a:lnTo>
                    <a:pt x="2510" y="1448"/>
                  </a:lnTo>
                  <a:lnTo>
                    <a:pt x="2935" y="1332"/>
                  </a:lnTo>
                  <a:lnTo>
                    <a:pt x="3321" y="1274"/>
                  </a:lnTo>
                  <a:lnTo>
                    <a:pt x="3687" y="12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17"/>
            <p:cNvSpPr/>
            <p:nvPr/>
          </p:nvSpPr>
          <p:spPr>
            <a:xfrm>
              <a:off x="5671325" y="4870825"/>
              <a:ext cx="500" cy="4850"/>
            </a:xfrm>
            <a:custGeom>
              <a:avLst/>
              <a:gdLst/>
              <a:ahLst/>
              <a:cxnLst/>
              <a:rect l="l" t="t" r="r" b="b"/>
              <a:pathLst>
                <a:path w="20" h="19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17"/>
            <p:cNvSpPr/>
            <p:nvPr/>
          </p:nvSpPr>
          <p:spPr>
            <a:xfrm>
              <a:off x="5552625" y="4815800"/>
              <a:ext cx="40550" cy="8725"/>
            </a:xfrm>
            <a:custGeom>
              <a:avLst/>
              <a:gdLst/>
              <a:ahLst/>
              <a:cxnLst/>
              <a:rect l="l" t="t" r="r" b="b"/>
              <a:pathLst>
                <a:path w="1622" h="349" fill="none" extrusionOk="0">
                  <a:moveTo>
                    <a:pt x="1621" y="1"/>
                  </a:moveTo>
                  <a:lnTo>
                    <a:pt x="1621" y="1"/>
                  </a:lnTo>
                  <a:lnTo>
                    <a:pt x="1255" y="20"/>
                  </a:lnTo>
                  <a:lnTo>
                    <a:pt x="869" y="78"/>
                  </a:lnTo>
                  <a:lnTo>
                    <a:pt x="444" y="194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444" y="194"/>
                  </a:lnTo>
                  <a:lnTo>
                    <a:pt x="869" y="78"/>
                  </a:lnTo>
                  <a:lnTo>
                    <a:pt x="1255" y="20"/>
                  </a:lnTo>
                  <a:lnTo>
                    <a:pt x="162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17"/>
            <p:cNvSpPr/>
            <p:nvPr/>
          </p:nvSpPr>
          <p:spPr>
            <a:xfrm>
              <a:off x="5593150" y="48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17"/>
            <p:cNvSpPr/>
            <p:nvPr/>
          </p:nvSpPr>
          <p:spPr>
            <a:xfrm>
              <a:off x="5500975" y="4784450"/>
              <a:ext cx="2450" cy="25"/>
            </a:xfrm>
            <a:custGeom>
              <a:avLst/>
              <a:gdLst/>
              <a:ahLst/>
              <a:cxnLst/>
              <a:rect l="l" t="t" r="r" b="b"/>
              <a:pathLst>
                <a:path w="98" h="1" fill="none" extrusionOk="0"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17"/>
            <p:cNvSpPr/>
            <p:nvPr/>
          </p:nvSpPr>
          <p:spPr>
            <a:xfrm>
              <a:off x="5503400" y="478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43" name="Google Shape;4543;p17"/>
          <p:cNvGrpSpPr/>
          <p:nvPr/>
        </p:nvGrpSpPr>
        <p:grpSpPr>
          <a:xfrm flipH="1">
            <a:off x="0" y="3649525"/>
            <a:ext cx="9143949" cy="1497601"/>
            <a:chOff x="0" y="3649525"/>
            <a:chExt cx="9143949" cy="1497601"/>
          </a:xfrm>
        </p:grpSpPr>
        <p:sp>
          <p:nvSpPr>
            <p:cNvPr id="4544" name="Google Shape;4544;p17"/>
            <p:cNvSpPr/>
            <p:nvPr/>
          </p:nvSpPr>
          <p:spPr>
            <a:xfrm flipH="1">
              <a:off x="2218465" y="3649525"/>
              <a:ext cx="6925484" cy="1028547"/>
            </a:xfrm>
            <a:custGeom>
              <a:avLst/>
              <a:gdLst/>
              <a:ahLst/>
              <a:cxnLst/>
              <a:rect l="l" t="t" r="r" b="b"/>
              <a:pathLst>
                <a:path w="118142" h="17546" extrusionOk="0">
                  <a:moveTo>
                    <a:pt x="8512" y="1"/>
                  </a:moveTo>
                  <a:lnTo>
                    <a:pt x="8300" y="39"/>
                  </a:lnTo>
                  <a:lnTo>
                    <a:pt x="8087" y="97"/>
                  </a:lnTo>
                  <a:lnTo>
                    <a:pt x="7856" y="175"/>
                  </a:lnTo>
                  <a:lnTo>
                    <a:pt x="7412" y="368"/>
                  </a:lnTo>
                  <a:lnTo>
                    <a:pt x="6968" y="580"/>
                  </a:lnTo>
                  <a:lnTo>
                    <a:pt x="4864" y="464"/>
                  </a:lnTo>
                  <a:lnTo>
                    <a:pt x="4575" y="329"/>
                  </a:lnTo>
                  <a:lnTo>
                    <a:pt x="4305" y="232"/>
                  </a:lnTo>
                  <a:lnTo>
                    <a:pt x="4015" y="136"/>
                  </a:lnTo>
                  <a:lnTo>
                    <a:pt x="3880" y="97"/>
                  </a:lnTo>
                  <a:lnTo>
                    <a:pt x="3725" y="78"/>
                  </a:lnTo>
                  <a:lnTo>
                    <a:pt x="3262" y="78"/>
                  </a:lnTo>
                  <a:lnTo>
                    <a:pt x="3031" y="117"/>
                  </a:lnTo>
                  <a:lnTo>
                    <a:pt x="2780" y="155"/>
                  </a:lnTo>
                  <a:lnTo>
                    <a:pt x="2317" y="232"/>
                  </a:lnTo>
                  <a:lnTo>
                    <a:pt x="1853" y="329"/>
                  </a:lnTo>
                  <a:lnTo>
                    <a:pt x="502" y="271"/>
                  </a:lnTo>
                  <a:lnTo>
                    <a:pt x="0" y="175"/>
                  </a:lnTo>
                  <a:lnTo>
                    <a:pt x="0" y="252"/>
                  </a:lnTo>
                  <a:lnTo>
                    <a:pt x="0" y="5540"/>
                  </a:lnTo>
                  <a:lnTo>
                    <a:pt x="0" y="16966"/>
                  </a:lnTo>
                  <a:lnTo>
                    <a:pt x="116693" y="17545"/>
                  </a:lnTo>
                  <a:lnTo>
                    <a:pt x="116693" y="13125"/>
                  </a:lnTo>
                  <a:lnTo>
                    <a:pt x="118141" y="13222"/>
                  </a:lnTo>
                  <a:lnTo>
                    <a:pt x="116693" y="12759"/>
                  </a:lnTo>
                  <a:lnTo>
                    <a:pt x="116693" y="11910"/>
                  </a:lnTo>
                  <a:lnTo>
                    <a:pt x="112042" y="11311"/>
                  </a:lnTo>
                  <a:lnTo>
                    <a:pt x="109803" y="10616"/>
                  </a:lnTo>
                  <a:lnTo>
                    <a:pt x="109205" y="10539"/>
                  </a:lnTo>
                  <a:lnTo>
                    <a:pt x="108606" y="10423"/>
                  </a:lnTo>
                  <a:lnTo>
                    <a:pt x="108027" y="10327"/>
                  </a:lnTo>
                  <a:lnTo>
                    <a:pt x="107429" y="10250"/>
                  </a:lnTo>
                  <a:lnTo>
                    <a:pt x="107140" y="10230"/>
                  </a:lnTo>
                  <a:lnTo>
                    <a:pt x="106811" y="10230"/>
                  </a:lnTo>
                  <a:lnTo>
                    <a:pt x="106155" y="10269"/>
                  </a:lnTo>
                  <a:lnTo>
                    <a:pt x="105518" y="10308"/>
                  </a:lnTo>
                  <a:lnTo>
                    <a:pt x="105190" y="10308"/>
                  </a:lnTo>
                  <a:lnTo>
                    <a:pt x="104881" y="10288"/>
                  </a:lnTo>
                  <a:lnTo>
                    <a:pt x="104746" y="10269"/>
                  </a:lnTo>
                  <a:lnTo>
                    <a:pt x="104592" y="10230"/>
                  </a:lnTo>
                  <a:lnTo>
                    <a:pt x="104476" y="10172"/>
                  </a:lnTo>
                  <a:lnTo>
                    <a:pt x="104341" y="10115"/>
                  </a:lnTo>
                  <a:lnTo>
                    <a:pt x="104090" y="9960"/>
                  </a:lnTo>
                  <a:lnTo>
                    <a:pt x="103858" y="9806"/>
                  </a:lnTo>
                  <a:lnTo>
                    <a:pt x="103607" y="9632"/>
                  </a:lnTo>
                  <a:lnTo>
                    <a:pt x="103376" y="9497"/>
                  </a:lnTo>
                  <a:lnTo>
                    <a:pt x="103241" y="9420"/>
                  </a:lnTo>
                  <a:lnTo>
                    <a:pt x="103106" y="9381"/>
                  </a:lnTo>
                  <a:lnTo>
                    <a:pt x="102971" y="9343"/>
                  </a:lnTo>
                  <a:lnTo>
                    <a:pt x="102816" y="9304"/>
                  </a:lnTo>
                  <a:lnTo>
                    <a:pt x="102623" y="9304"/>
                  </a:lnTo>
                  <a:lnTo>
                    <a:pt x="102411" y="9343"/>
                  </a:lnTo>
                  <a:lnTo>
                    <a:pt x="102199" y="9400"/>
                  </a:lnTo>
                  <a:lnTo>
                    <a:pt x="101948" y="9497"/>
                  </a:lnTo>
                  <a:lnTo>
                    <a:pt x="101465" y="9709"/>
                  </a:lnTo>
                  <a:lnTo>
                    <a:pt x="100963" y="9941"/>
                  </a:lnTo>
                  <a:lnTo>
                    <a:pt x="96485" y="9400"/>
                  </a:lnTo>
                  <a:lnTo>
                    <a:pt x="96292" y="9130"/>
                  </a:lnTo>
                  <a:lnTo>
                    <a:pt x="96177" y="9014"/>
                  </a:lnTo>
                  <a:lnTo>
                    <a:pt x="96080" y="8899"/>
                  </a:lnTo>
                  <a:lnTo>
                    <a:pt x="95964" y="8802"/>
                  </a:lnTo>
                  <a:lnTo>
                    <a:pt x="95829" y="8725"/>
                  </a:lnTo>
                  <a:lnTo>
                    <a:pt x="95694" y="8667"/>
                  </a:lnTo>
                  <a:lnTo>
                    <a:pt x="95559" y="8628"/>
                  </a:lnTo>
                  <a:lnTo>
                    <a:pt x="94343" y="8513"/>
                  </a:lnTo>
                  <a:lnTo>
                    <a:pt x="93127" y="8397"/>
                  </a:lnTo>
                  <a:lnTo>
                    <a:pt x="92953" y="8397"/>
                  </a:lnTo>
                  <a:lnTo>
                    <a:pt x="92780" y="8416"/>
                  </a:lnTo>
                  <a:lnTo>
                    <a:pt x="92587" y="8455"/>
                  </a:lnTo>
                  <a:lnTo>
                    <a:pt x="92374" y="8513"/>
                  </a:lnTo>
                  <a:lnTo>
                    <a:pt x="91969" y="8648"/>
                  </a:lnTo>
                  <a:lnTo>
                    <a:pt x="91544" y="8821"/>
                  </a:lnTo>
                  <a:lnTo>
                    <a:pt x="87260" y="8300"/>
                  </a:lnTo>
                  <a:lnTo>
                    <a:pt x="86912" y="8127"/>
                  </a:lnTo>
                  <a:lnTo>
                    <a:pt x="86584" y="7953"/>
                  </a:lnTo>
                  <a:lnTo>
                    <a:pt x="86410" y="7876"/>
                  </a:lnTo>
                  <a:lnTo>
                    <a:pt x="86237" y="7818"/>
                  </a:lnTo>
                  <a:lnTo>
                    <a:pt x="86063" y="7779"/>
                  </a:lnTo>
                  <a:lnTo>
                    <a:pt x="85870" y="7741"/>
                  </a:lnTo>
                  <a:lnTo>
                    <a:pt x="85658" y="7721"/>
                  </a:lnTo>
                  <a:lnTo>
                    <a:pt x="85426" y="7741"/>
                  </a:lnTo>
                  <a:lnTo>
                    <a:pt x="84963" y="7779"/>
                  </a:lnTo>
                  <a:lnTo>
                    <a:pt x="84480" y="7856"/>
                  </a:lnTo>
                  <a:lnTo>
                    <a:pt x="84017" y="7934"/>
                  </a:lnTo>
                  <a:lnTo>
                    <a:pt x="82415" y="7741"/>
                  </a:lnTo>
                  <a:lnTo>
                    <a:pt x="81740" y="7490"/>
                  </a:lnTo>
                  <a:lnTo>
                    <a:pt x="81373" y="7393"/>
                  </a:lnTo>
                  <a:lnTo>
                    <a:pt x="81199" y="7355"/>
                  </a:lnTo>
                  <a:lnTo>
                    <a:pt x="81006" y="7316"/>
                  </a:lnTo>
                  <a:lnTo>
                    <a:pt x="80717" y="7277"/>
                  </a:lnTo>
                  <a:lnTo>
                    <a:pt x="80427" y="7219"/>
                  </a:lnTo>
                  <a:lnTo>
                    <a:pt x="79867" y="7065"/>
                  </a:lnTo>
                  <a:lnTo>
                    <a:pt x="79308" y="6911"/>
                  </a:lnTo>
                  <a:lnTo>
                    <a:pt x="79018" y="6833"/>
                  </a:lnTo>
                  <a:lnTo>
                    <a:pt x="78729" y="6795"/>
                  </a:lnTo>
                  <a:lnTo>
                    <a:pt x="78420" y="6756"/>
                  </a:lnTo>
                  <a:lnTo>
                    <a:pt x="78130" y="6698"/>
                  </a:lnTo>
                  <a:lnTo>
                    <a:pt x="77571" y="6563"/>
                  </a:lnTo>
                  <a:lnTo>
                    <a:pt x="76992" y="6409"/>
                  </a:lnTo>
                  <a:lnTo>
                    <a:pt x="76702" y="6351"/>
                  </a:lnTo>
                  <a:lnTo>
                    <a:pt x="76413" y="6312"/>
                  </a:lnTo>
                  <a:lnTo>
                    <a:pt x="76104" y="6293"/>
                  </a:lnTo>
                  <a:lnTo>
                    <a:pt x="75795" y="6293"/>
                  </a:lnTo>
                  <a:lnTo>
                    <a:pt x="75139" y="6351"/>
                  </a:lnTo>
                  <a:lnTo>
                    <a:pt x="74482" y="6409"/>
                  </a:lnTo>
                  <a:lnTo>
                    <a:pt x="74174" y="6409"/>
                  </a:lnTo>
                  <a:lnTo>
                    <a:pt x="73865" y="6389"/>
                  </a:lnTo>
                  <a:lnTo>
                    <a:pt x="73440" y="6389"/>
                  </a:lnTo>
                  <a:lnTo>
                    <a:pt x="73016" y="6428"/>
                  </a:lnTo>
                  <a:lnTo>
                    <a:pt x="72128" y="6582"/>
                  </a:lnTo>
                  <a:lnTo>
                    <a:pt x="70120" y="6351"/>
                  </a:lnTo>
                  <a:lnTo>
                    <a:pt x="69561" y="6196"/>
                  </a:lnTo>
                  <a:lnTo>
                    <a:pt x="69271" y="6119"/>
                  </a:lnTo>
                  <a:lnTo>
                    <a:pt x="68962" y="6081"/>
                  </a:lnTo>
                  <a:lnTo>
                    <a:pt x="68461" y="6042"/>
                  </a:lnTo>
                  <a:lnTo>
                    <a:pt x="67959" y="6023"/>
                  </a:lnTo>
                  <a:lnTo>
                    <a:pt x="67438" y="6023"/>
                  </a:lnTo>
                  <a:lnTo>
                    <a:pt x="66936" y="6003"/>
                  </a:lnTo>
                  <a:lnTo>
                    <a:pt x="66280" y="5926"/>
                  </a:lnTo>
                  <a:lnTo>
                    <a:pt x="66029" y="5849"/>
                  </a:lnTo>
                  <a:lnTo>
                    <a:pt x="65797" y="5733"/>
                  </a:lnTo>
                  <a:lnTo>
                    <a:pt x="65334" y="5482"/>
                  </a:lnTo>
                  <a:lnTo>
                    <a:pt x="65083" y="5367"/>
                  </a:lnTo>
                  <a:lnTo>
                    <a:pt x="64851" y="5251"/>
                  </a:lnTo>
                  <a:lnTo>
                    <a:pt x="64600" y="5174"/>
                  </a:lnTo>
                  <a:lnTo>
                    <a:pt x="64330" y="5116"/>
                  </a:lnTo>
                  <a:lnTo>
                    <a:pt x="64021" y="5096"/>
                  </a:lnTo>
                  <a:lnTo>
                    <a:pt x="63713" y="5116"/>
                  </a:lnTo>
                  <a:lnTo>
                    <a:pt x="63056" y="5174"/>
                  </a:lnTo>
                  <a:lnTo>
                    <a:pt x="62400" y="5231"/>
                  </a:lnTo>
                  <a:lnTo>
                    <a:pt x="62091" y="5251"/>
                  </a:lnTo>
                  <a:lnTo>
                    <a:pt x="61782" y="5231"/>
                  </a:lnTo>
                  <a:lnTo>
                    <a:pt x="61551" y="5212"/>
                  </a:lnTo>
                  <a:lnTo>
                    <a:pt x="61319" y="5231"/>
                  </a:lnTo>
                  <a:lnTo>
                    <a:pt x="61068" y="5289"/>
                  </a:lnTo>
                  <a:lnTo>
                    <a:pt x="60817" y="5328"/>
                  </a:lnTo>
                  <a:lnTo>
                    <a:pt x="55587" y="4787"/>
                  </a:lnTo>
                  <a:lnTo>
                    <a:pt x="50318" y="4228"/>
                  </a:lnTo>
                  <a:lnTo>
                    <a:pt x="45049" y="3707"/>
                  </a:lnTo>
                  <a:lnTo>
                    <a:pt x="39799" y="3205"/>
                  </a:lnTo>
                  <a:lnTo>
                    <a:pt x="34588" y="2703"/>
                  </a:lnTo>
                  <a:lnTo>
                    <a:pt x="29473" y="2240"/>
                  </a:lnTo>
                  <a:lnTo>
                    <a:pt x="24455" y="1815"/>
                  </a:lnTo>
                  <a:lnTo>
                    <a:pt x="19571" y="1429"/>
                  </a:lnTo>
                  <a:lnTo>
                    <a:pt x="19340" y="1101"/>
                  </a:lnTo>
                  <a:lnTo>
                    <a:pt x="19224" y="927"/>
                  </a:lnTo>
                  <a:lnTo>
                    <a:pt x="19089" y="773"/>
                  </a:lnTo>
                  <a:lnTo>
                    <a:pt x="18973" y="657"/>
                  </a:lnTo>
                  <a:lnTo>
                    <a:pt x="18819" y="541"/>
                  </a:lnTo>
                  <a:lnTo>
                    <a:pt x="18684" y="483"/>
                  </a:lnTo>
                  <a:lnTo>
                    <a:pt x="18529" y="445"/>
                  </a:lnTo>
                  <a:lnTo>
                    <a:pt x="18201" y="425"/>
                  </a:lnTo>
                  <a:lnTo>
                    <a:pt x="17892" y="464"/>
                  </a:lnTo>
                  <a:lnTo>
                    <a:pt x="17564" y="503"/>
                  </a:lnTo>
                  <a:lnTo>
                    <a:pt x="17217" y="580"/>
                  </a:lnTo>
                  <a:lnTo>
                    <a:pt x="16889" y="638"/>
                  </a:lnTo>
                  <a:lnTo>
                    <a:pt x="16561" y="696"/>
                  </a:lnTo>
                  <a:lnTo>
                    <a:pt x="16252" y="715"/>
                  </a:lnTo>
                  <a:lnTo>
                    <a:pt x="15943" y="715"/>
                  </a:lnTo>
                  <a:lnTo>
                    <a:pt x="15634" y="696"/>
                  </a:lnTo>
                  <a:lnTo>
                    <a:pt x="15325" y="715"/>
                  </a:lnTo>
                  <a:lnTo>
                    <a:pt x="14669" y="773"/>
                  </a:lnTo>
                  <a:lnTo>
                    <a:pt x="14032" y="831"/>
                  </a:lnTo>
                  <a:lnTo>
                    <a:pt x="13723" y="850"/>
                  </a:lnTo>
                  <a:lnTo>
                    <a:pt x="13434" y="850"/>
                  </a:lnTo>
                  <a:lnTo>
                    <a:pt x="13125" y="792"/>
                  </a:lnTo>
                  <a:lnTo>
                    <a:pt x="12816" y="734"/>
                  </a:lnTo>
                  <a:lnTo>
                    <a:pt x="12237" y="580"/>
                  </a:lnTo>
                  <a:lnTo>
                    <a:pt x="11677" y="425"/>
                  </a:lnTo>
                  <a:lnTo>
                    <a:pt x="11388" y="368"/>
                  </a:lnTo>
                  <a:lnTo>
                    <a:pt x="11098" y="329"/>
                  </a:lnTo>
                  <a:lnTo>
                    <a:pt x="10481" y="252"/>
                  </a:lnTo>
                  <a:lnTo>
                    <a:pt x="9882" y="175"/>
                  </a:lnTo>
                  <a:lnTo>
                    <a:pt x="9284" y="78"/>
                  </a:lnTo>
                  <a:lnTo>
                    <a:pt x="87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17"/>
            <p:cNvSpPr/>
            <p:nvPr/>
          </p:nvSpPr>
          <p:spPr>
            <a:xfrm flipH="1">
              <a:off x="0" y="4118600"/>
              <a:ext cx="9143949" cy="1028526"/>
            </a:xfrm>
            <a:custGeom>
              <a:avLst/>
              <a:gdLst/>
              <a:ahLst/>
              <a:cxnLst/>
              <a:rect l="l" t="t" r="r" b="b"/>
              <a:pathLst>
                <a:path w="184633" h="21908" extrusionOk="0">
                  <a:moveTo>
                    <a:pt x="156279" y="1"/>
                  </a:moveTo>
                  <a:lnTo>
                    <a:pt x="156183" y="39"/>
                  </a:lnTo>
                  <a:lnTo>
                    <a:pt x="156106" y="97"/>
                  </a:lnTo>
                  <a:lnTo>
                    <a:pt x="156028" y="174"/>
                  </a:lnTo>
                  <a:lnTo>
                    <a:pt x="155874" y="367"/>
                  </a:lnTo>
                  <a:lnTo>
                    <a:pt x="155720" y="618"/>
                  </a:lnTo>
                  <a:lnTo>
                    <a:pt x="155565" y="908"/>
                  </a:lnTo>
                  <a:lnTo>
                    <a:pt x="155411" y="1236"/>
                  </a:lnTo>
                  <a:lnTo>
                    <a:pt x="155121" y="1950"/>
                  </a:lnTo>
                  <a:lnTo>
                    <a:pt x="154832" y="2645"/>
                  </a:lnTo>
                  <a:lnTo>
                    <a:pt x="154697" y="2973"/>
                  </a:lnTo>
                  <a:lnTo>
                    <a:pt x="154542" y="3262"/>
                  </a:lnTo>
                  <a:lnTo>
                    <a:pt x="154388" y="3513"/>
                  </a:lnTo>
                  <a:lnTo>
                    <a:pt x="154214" y="3706"/>
                  </a:lnTo>
                  <a:lnTo>
                    <a:pt x="154137" y="3784"/>
                  </a:lnTo>
                  <a:lnTo>
                    <a:pt x="154040" y="3841"/>
                  </a:lnTo>
                  <a:lnTo>
                    <a:pt x="153944" y="3880"/>
                  </a:lnTo>
                  <a:lnTo>
                    <a:pt x="153867" y="3899"/>
                  </a:lnTo>
                  <a:lnTo>
                    <a:pt x="153500" y="3899"/>
                  </a:lnTo>
                  <a:lnTo>
                    <a:pt x="153114" y="3861"/>
                  </a:lnTo>
                  <a:lnTo>
                    <a:pt x="152747" y="3784"/>
                  </a:lnTo>
                  <a:lnTo>
                    <a:pt x="152361" y="3706"/>
                  </a:lnTo>
                  <a:lnTo>
                    <a:pt x="151995" y="3629"/>
                  </a:lnTo>
                  <a:lnTo>
                    <a:pt x="151608" y="3552"/>
                  </a:lnTo>
                  <a:lnTo>
                    <a:pt x="151222" y="3513"/>
                  </a:lnTo>
                  <a:lnTo>
                    <a:pt x="150663" y="3513"/>
                  </a:lnTo>
                  <a:lnTo>
                    <a:pt x="150489" y="3494"/>
                  </a:lnTo>
                  <a:lnTo>
                    <a:pt x="150296" y="3436"/>
                  </a:lnTo>
                  <a:lnTo>
                    <a:pt x="150103" y="3378"/>
                  </a:lnTo>
                  <a:lnTo>
                    <a:pt x="149717" y="3224"/>
                  </a:lnTo>
                  <a:lnTo>
                    <a:pt x="149331" y="3031"/>
                  </a:lnTo>
                  <a:lnTo>
                    <a:pt x="148926" y="2857"/>
                  </a:lnTo>
                  <a:lnTo>
                    <a:pt x="148540" y="2703"/>
                  </a:lnTo>
                  <a:lnTo>
                    <a:pt x="148347" y="2645"/>
                  </a:lnTo>
                  <a:lnTo>
                    <a:pt x="148154" y="2587"/>
                  </a:lnTo>
                  <a:lnTo>
                    <a:pt x="147961" y="2568"/>
                  </a:lnTo>
                  <a:lnTo>
                    <a:pt x="147768" y="2568"/>
                  </a:lnTo>
                  <a:lnTo>
                    <a:pt x="147594" y="2587"/>
                  </a:lnTo>
                  <a:lnTo>
                    <a:pt x="147401" y="2645"/>
                  </a:lnTo>
                  <a:lnTo>
                    <a:pt x="147227" y="2703"/>
                  </a:lnTo>
                  <a:lnTo>
                    <a:pt x="147053" y="2780"/>
                  </a:lnTo>
                  <a:lnTo>
                    <a:pt x="146706" y="2973"/>
                  </a:lnTo>
                  <a:lnTo>
                    <a:pt x="146378" y="3185"/>
                  </a:lnTo>
                  <a:lnTo>
                    <a:pt x="146031" y="3398"/>
                  </a:lnTo>
                  <a:lnTo>
                    <a:pt x="145683" y="3591"/>
                  </a:lnTo>
                  <a:lnTo>
                    <a:pt x="145509" y="3668"/>
                  </a:lnTo>
                  <a:lnTo>
                    <a:pt x="145316" y="3726"/>
                  </a:lnTo>
                  <a:lnTo>
                    <a:pt x="145143" y="3764"/>
                  </a:lnTo>
                  <a:lnTo>
                    <a:pt x="144950" y="3803"/>
                  </a:lnTo>
                  <a:lnTo>
                    <a:pt x="144583" y="3822"/>
                  </a:lnTo>
                  <a:lnTo>
                    <a:pt x="144236" y="3899"/>
                  </a:lnTo>
                  <a:lnTo>
                    <a:pt x="143521" y="4034"/>
                  </a:lnTo>
                  <a:lnTo>
                    <a:pt x="142788" y="4189"/>
                  </a:lnTo>
                  <a:lnTo>
                    <a:pt x="142421" y="4247"/>
                  </a:lnTo>
                  <a:lnTo>
                    <a:pt x="142055" y="4285"/>
                  </a:lnTo>
                  <a:lnTo>
                    <a:pt x="141688" y="4324"/>
                  </a:lnTo>
                  <a:lnTo>
                    <a:pt x="141321" y="4363"/>
                  </a:lnTo>
                  <a:lnTo>
                    <a:pt x="140607" y="4478"/>
                  </a:lnTo>
                  <a:lnTo>
                    <a:pt x="139874" y="4594"/>
                  </a:lnTo>
                  <a:lnTo>
                    <a:pt x="139507" y="4652"/>
                  </a:lnTo>
                  <a:lnTo>
                    <a:pt x="139140" y="4671"/>
                  </a:lnTo>
                  <a:lnTo>
                    <a:pt x="138407" y="4749"/>
                  </a:lnTo>
                  <a:lnTo>
                    <a:pt x="137673" y="4806"/>
                  </a:lnTo>
                  <a:lnTo>
                    <a:pt x="136940" y="4884"/>
                  </a:lnTo>
                  <a:lnTo>
                    <a:pt x="136206" y="4942"/>
                  </a:lnTo>
                  <a:lnTo>
                    <a:pt x="136013" y="4961"/>
                  </a:lnTo>
                  <a:lnTo>
                    <a:pt x="135820" y="4942"/>
                  </a:lnTo>
                  <a:lnTo>
                    <a:pt x="135396" y="4884"/>
                  </a:lnTo>
                  <a:lnTo>
                    <a:pt x="134952" y="4806"/>
                  </a:lnTo>
                  <a:lnTo>
                    <a:pt x="134508" y="4691"/>
                  </a:lnTo>
                  <a:lnTo>
                    <a:pt x="134045" y="4594"/>
                  </a:lnTo>
                  <a:lnTo>
                    <a:pt x="133601" y="4498"/>
                  </a:lnTo>
                  <a:lnTo>
                    <a:pt x="133176" y="4440"/>
                  </a:lnTo>
                  <a:lnTo>
                    <a:pt x="132771" y="4440"/>
                  </a:lnTo>
                  <a:lnTo>
                    <a:pt x="132597" y="4459"/>
                  </a:lnTo>
                  <a:lnTo>
                    <a:pt x="132443" y="4498"/>
                  </a:lnTo>
                  <a:lnTo>
                    <a:pt x="132288" y="4575"/>
                  </a:lnTo>
                  <a:lnTo>
                    <a:pt x="132134" y="4652"/>
                  </a:lnTo>
                  <a:lnTo>
                    <a:pt x="131844" y="4826"/>
                  </a:lnTo>
                  <a:lnTo>
                    <a:pt x="131574" y="5038"/>
                  </a:lnTo>
                  <a:lnTo>
                    <a:pt x="131304" y="5250"/>
                  </a:lnTo>
                  <a:lnTo>
                    <a:pt x="131014" y="5443"/>
                  </a:lnTo>
                  <a:lnTo>
                    <a:pt x="130860" y="5521"/>
                  </a:lnTo>
                  <a:lnTo>
                    <a:pt x="130706" y="5579"/>
                  </a:lnTo>
                  <a:lnTo>
                    <a:pt x="130532" y="5636"/>
                  </a:lnTo>
                  <a:lnTo>
                    <a:pt x="130358" y="5656"/>
                  </a:lnTo>
                  <a:lnTo>
                    <a:pt x="130185" y="5656"/>
                  </a:lnTo>
                  <a:lnTo>
                    <a:pt x="130011" y="5598"/>
                  </a:lnTo>
                  <a:lnTo>
                    <a:pt x="129837" y="5521"/>
                  </a:lnTo>
                  <a:lnTo>
                    <a:pt x="129663" y="5424"/>
                  </a:lnTo>
                  <a:lnTo>
                    <a:pt x="129509" y="5289"/>
                  </a:lnTo>
                  <a:lnTo>
                    <a:pt x="129355" y="5135"/>
                  </a:lnTo>
                  <a:lnTo>
                    <a:pt x="129026" y="4826"/>
                  </a:lnTo>
                  <a:lnTo>
                    <a:pt x="128698" y="4517"/>
                  </a:lnTo>
                  <a:lnTo>
                    <a:pt x="128544" y="4363"/>
                  </a:lnTo>
                  <a:lnTo>
                    <a:pt x="128370" y="4247"/>
                  </a:lnTo>
                  <a:lnTo>
                    <a:pt x="128216" y="4131"/>
                  </a:lnTo>
                  <a:lnTo>
                    <a:pt x="128042" y="4054"/>
                  </a:lnTo>
                  <a:lnTo>
                    <a:pt x="127868" y="4015"/>
                  </a:lnTo>
                  <a:lnTo>
                    <a:pt x="127675" y="3996"/>
                  </a:lnTo>
                  <a:lnTo>
                    <a:pt x="127289" y="4034"/>
                  </a:lnTo>
                  <a:lnTo>
                    <a:pt x="126865" y="4112"/>
                  </a:lnTo>
                  <a:lnTo>
                    <a:pt x="125977" y="4266"/>
                  </a:lnTo>
                  <a:lnTo>
                    <a:pt x="125070" y="4420"/>
                  </a:lnTo>
                  <a:lnTo>
                    <a:pt x="124645" y="4478"/>
                  </a:lnTo>
                  <a:lnTo>
                    <a:pt x="124259" y="4517"/>
                  </a:lnTo>
                  <a:lnTo>
                    <a:pt x="123892" y="4556"/>
                  </a:lnTo>
                  <a:lnTo>
                    <a:pt x="123545" y="4633"/>
                  </a:lnTo>
                  <a:lnTo>
                    <a:pt x="122812" y="4806"/>
                  </a:lnTo>
                  <a:lnTo>
                    <a:pt x="122097" y="4980"/>
                  </a:lnTo>
                  <a:lnTo>
                    <a:pt x="121731" y="5057"/>
                  </a:lnTo>
                  <a:lnTo>
                    <a:pt x="121364" y="5096"/>
                  </a:lnTo>
                  <a:lnTo>
                    <a:pt x="120631" y="5173"/>
                  </a:lnTo>
                  <a:lnTo>
                    <a:pt x="119916" y="5270"/>
                  </a:lnTo>
                  <a:lnTo>
                    <a:pt x="119183" y="5366"/>
                  </a:lnTo>
                  <a:lnTo>
                    <a:pt x="118450" y="5443"/>
                  </a:lnTo>
                  <a:lnTo>
                    <a:pt x="118083" y="5482"/>
                  </a:lnTo>
                  <a:lnTo>
                    <a:pt x="117716" y="5521"/>
                  </a:lnTo>
                  <a:lnTo>
                    <a:pt x="117002" y="5636"/>
                  </a:lnTo>
                  <a:lnTo>
                    <a:pt x="116269" y="5772"/>
                  </a:lnTo>
                  <a:lnTo>
                    <a:pt x="115902" y="5829"/>
                  </a:lnTo>
                  <a:lnTo>
                    <a:pt x="115535" y="5868"/>
                  </a:lnTo>
                  <a:lnTo>
                    <a:pt x="115342" y="5868"/>
                  </a:lnTo>
                  <a:lnTo>
                    <a:pt x="115149" y="5849"/>
                  </a:lnTo>
                  <a:lnTo>
                    <a:pt x="114956" y="5829"/>
                  </a:lnTo>
                  <a:lnTo>
                    <a:pt x="114763" y="5791"/>
                  </a:lnTo>
                  <a:lnTo>
                    <a:pt x="114358" y="5694"/>
                  </a:lnTo>
                  <a:lnTo>
                    <a:pt x="113933" y="5559"/>
                  </a:lnTo>
                  <a:lnTo>
                    <a:pt x="113528" y="5443"/>
                  </a:lnTo>
                  <a:lnTo>
                    <a:pt x="113103" y="5347"/>
                  </a:lnTo>
                  <a:lnTo>
                    <a:pt x="112910" y="5308"/>
                  </a:lnTo>
                  <a:lnTo>
                    <a:pt x="112717" y="5289"/>
                  </a:lnTo>
                  <a:lnTo>
                    <a:pt x="112524" y="5270"/>
                  </a:lnTo>
                  <a:lnTo>
                    <a:pt x="112331" y="5289"/>
                  </a:lnTo>
                  <a:lnTo>
                    <a:pt x="112158" y="5308"/>
                  </a:lnTo>
                  <a:lnTo>
                    <a:pt x="111984" y="5366"/>
                  </a:lnTo>
                  <a:lnTo>
                    <a:pt x="111810" y="5463"/>
                  </a:lnTo>
                  <a:lnTo>
                    <a:pt x="111656" y="5579"/>
                  </a:lnTo>
                  <a:lnTo>
                    <a:pt x="111501" y="5694"/>
                  </a:lnTo>
                  <a:lnTo>
                    <a:pt x="111347" y="5829"/>
                  </a:lnTo>
                  <a:lnTo>
                    <a:pt x="111057" y="6138"/>
                  </a:lnTo>
                  <a:lnTo>
                    <a:pt x="110749" y="6428"/>
                  </a:lnTo>
                  <a:lnTo>
                    <a:pt x="110594" y="6563"/>
                  </a:lnTo>
                  <a:lnTo>
                    <a:pt x="110440" y="6698"/>
                  </a:lnTo>
                  <a:lnTo>
                    <a:pt x="110285" y="6814"/>
                  </a:lnTo>
                  <a:lnTo>
                    <a:pt x="110112" y="6891"/>
                  </a:lnTo>
                  <a:lnTo>
                    <a:pt x="109938" y="6949"/>
                  </a:lnTo>
                  <a:lnTo>
                    <a:pt x="109764" y="6987"/>
                  </a:lnTo>
                  <a:lnTo>
                    <a:pt x="109571" y="7007"/>
                  </a:lnTo>
                  <a:lnTo>
                    <a:pt x="109397" y="6987"/>
                  </a:lnTo>
                  <a:lnTo>
                    <a:pt x="109011" y="6968"/>
                  </a:lnTo>
                  <a:lnTo>
                    <a:pt x="108625" y="6891"/>
                  </a:lnTo>
                  <a:lnTo>
                    <a:pt x="108259" y="6814"/>
                  </a:lnTo>
                  <a:lnTo>
                    <a:pt x="107873" y="6756"/>
                  </a:lnTo>
                  <a:lnTo>
                    <a:pt x="107487" y="6679"/>
                  </a:lnTo>
                  <a:lnTo>
                    <a:pt x="107101" y="6659"/>
                  </a:lnTo>
                  <a:lnTo>
                    <a:pt x="106927" y="6640"/>
                  </a:lnTo>
                  <a:lnTo>
                    <a:pt x="106734" y="6659"/>
                  </a:lnTo>
                  <a:lnTo>
                    <a:pt x="106541" y="6659"/>
                  </a:lnTo>
                  <a:lnTo>
                    <a:pt x="106348" y="6621"/>
                  </a:lnTo>
                  <a:lnTo>
                    <a:pt x="106155" y="6544"/>
                  </a:lnTo>
                  <a:lnTo>
                    <a:pt x="105962" y="6466"/>
                  </a:lnTo>
                  <a:lnTo>
                    <a:pt x="105769" y="6351"/>
                  </a:lnTo>
                  <a:lnTo>
                    <a:pt x="105557" y="6235"/>
                  </a:lnTo>
                  <a:lnTo>
                    <a:pt x="105132" y="5965"/>
                  </a:lnTo>
                  <a:lnTo>
                    <a:pt x="104727" y="5694"/>
                  </a:lnTo>
                  <a:lnTo>
                    <a:pt x="104514" y="5559"/>
                  </a:lnTo>
                  <a:lnTo>
                    <a:pt x="104321" y="5463"/>
                  </a:lnTo>
                  <a:lnTo>
                    <a:pt x="104109" y="5366"/>
                  </a:lnTo>
                  <a:lnTo>
                    <a:pt x="103916" y="5308"/>
                  </a:lnTo>
                  <a:lnTo>
                    <a:pt x="103723" y="5270"/>
                  </a:lnTo>
                  <a:lnTo>
                    <a:pt x="103356" y="5270"/>
                  </a:lnTo>
                  <a:lnTo>
                    <a:pt x="103163" y="5250"/>
                  </a:lnTo>
                  <a:lnTo>
                    <a:pt x="102970" y="5231"/>
                  </a:lnTo>
                  <a:lnTo>
                    <a:pt x="102777" y="5193"/>
                  </a:lnTo>
                  <a:lnTo>
                    <a:pt x="102391" y="5077"/>
                  </a:lnTo>
                  <a:lnTo>
                    <a:pt x="102005" y="4942"/>
                  </a:lnTo>
                  <a:lnTo>
                    <a:pt x="101600" y="4806"/>
                  </a:lnTo>
                  <a:lnTo>
                    <a:pt x="101214" y="4691"/>
                  </a:lnTo>
                  <a:lnTo>
                    <a:pt x="101021" y="4652"/>
                  </a:lnTo>
                  <a:lnTo>
                    <a:pt x="100828" y="4633"/>
                  </a:lnTo>
                  <a:lnTo>
                    <a:pt x="100635" y="4613"/>
                  </a:lnTo>
                  <a:lnTo>
                    <a:pt x="100461" y="4613"/>
                  </a:lnTo>
                  <a:lnTo>
                    <a:pt x="100268" y="4652"/>
                  </a:lnTo>
                  <a:lnTo>
                    <a:pt x="100094" y="4710"/>
                  </a:lnTo>
                  <a:lnTo>
                    <a:pt x="99940" y="4806"/>
                  </a:lnTo>
                  <a:lnTo>
                    <a:pt x="99766" y="4922"/>
                  </a:lnTo>
                  <a:lnTo>
                    <a:pt x="99593" y="5057"/>
                  </a:lnTo>
                  <a:lnTo>
                    <a:pt x="99438" y="5193"/>
                  </a:lnTo>
                  <a:lnTo>
                    <a:pt x="99110" y="5501"/>
                  </a:lnTo>
                  <a:lnTo>
                    <a:pt x="98782" y="5810"/>
                  </a:lnTo>
                  <a:lnTo>
                    <a:pt x="98628" y="5945"/>
                  </a:lnTo>
                  <a:lnTo>
                    <a:pt x="98454" y="6080"/>
                  </a:lnTo>
                  <a:lnTo>
                    <a:pt x="98280" y="6196"/>
                  </a:lnTo>
                  <a:lnTo>
                    <a:pt x="98106" y="6273"/>
                  </a:lnTo>
                  <a:lnTo>
                    <a:pt x="97933" y="6351"/>
                  </a:lnTo>
                  <a:lnTo>
                    <a:pt x="97759" y="6370"/>
                  </a:lnTo>
                  <a:lnTo>
                    <a:pt x="97392" y="6389"/>
                  </a:lnTo>
                  <a:lnTo>
                    <a:pt x="97026" y="6389"/>
                  </a:lnTo>
                  <a:lnTo>
                    <a:pt x="96273" y="6331"/>
                  </a:lnTo>
                  <a:lnTo>
                    <a:pt x="95501" y="6273"/>
                  </a:lnTo>
                  <a:lnTo>
                    <a:pt x="95134" y="6254"/>
                  </a:lnTo>
                  <a:lnTo>
                    <a:pt x="94767" y="6273"/>
                  </a:lnTo>
                  <a:lnTo>
                    <a:pt x="94574" y="6312"/>
                  </a:lnTo>
                  <a:lnTo>
                    <a:pt x="94401" y="6351"/>
                  </a:lnTo>
                  <a:lnTo>
                    <a:pt x="94053" y="6447"/>
                  </a:lnTo>
                  <a:lnTo>
                    <a:pt x="93706" y="6601"/>
                  </a:lnTo>
                  <a:lnTo>
                    <a:pt x="93358" y="6756"/>
                  </a:lnTo>
                  <a:lnTo>
                    <a:pt x="93011" y="6930"/>
                  </a:lnTo>
                  <a:lnTo>
                    <a:pt x="92664" y="7065"/>
                  </a:lnTo>
                  <a:lnTo>
                    <a:pt x="92297" y="7181"/>
                  </a:lnTo>
                  <a:lnTo>
                    <a:pt x="92123" y="7219"/>
                  </a:lnTo>
                  <a:lnTo>
                    <a:pt x="91930" y="7238"/>
                  </a:lnTo>
                  <a:lnTo>
                    <a:pt x="91757" y="7238"/>
                  </a:lnTo>
                  <a:lnTo>
                    <a:pt x="91563" y="7219"/>
                  </a:lnTo>
                  <a:lnTo>
                    <a:pt x="91370" y="7181"/>
                  </a:lnTo>
                  <a:lnTo>
                    <a:pt x="91177" y="7123"/>
                  </a:lnTo>
                  <a:lnTo>
                    <a:pt x="90772" y="6968"/>
                  </a:lnTo>
                  <a:lnTo>
                    <a:pt x="90367" y="6794"/>
                  </a:lnTo>
                  <a:lnTo>
                    <a:pt x="89981" y="6601"/>
                  </a:lnTo>
                  <a:lnTo>
                    <a:pt x="89576" y="6447"/>
                  </a:lnTo>
                  <a:lnTo>
                    <a:pt x="89382" y="6389"/>
                  </a:lnTo>
                  <a:lnTo>
                    <a:pt x="89189" y="6351"/>
                  </a:lnTo>
                  <a:lnTo>
                    <a:pt x="88996" y="6331"/>
                  </a:lnTo>
                  <a:lnTo>
                    <a:pt x="88437" y="6331"/>
                  </a:lnTo>
                  <a:lnTo>
                    <a:pt x="88244" y="6293"/>
                  </a:lnTo>
                  <a:lnTo>
                    <a:pt x="88051" y="6254"/>
                  </a:lnTo>
                  <a:lnTo>
                    <a:pt x="87665" y="6158"/>
                  </a:lnTo>
                  <a:lnTo>
                    <a:pt x="87259" y="6042"/>
                  </a:lnTo>
                  <a:lnTo>
                    <a:pt x="86873" y="5907"/>
                  </a:lnTo>
                  <a:lnTo>
                    <a:pt x="86487" y="5810"/>
                  </a:lnTo>
                  <a:lnTo>
                    <a:pt x="86294" y="5772"/>
                  </a:lnTo>
                  <a:lnTo>
                    <a:pt x="86101" y="5752"/>
                  </a:lnTo>
                  <a:lnTo>
                    <a:pt x="85908" y="5733"/>
                  </a:lnTo>
                  <a:lnTo>
                    <a:pt x="85715" y="5752"/>
                  </a:lnTo>
                  <a:lnTo>
                    <a:pt x="85542" y="5772"/>
                  </a:lnTo>
                  <a:lnTo>
                    <a:pt x="85368" y="5810"/>
                  </a:lnTo>
                  <a:lnTo>
                    <a:pt x="85001" y="5907"/>
                  </a:lnTo>
                  <a:lnTo>
                    <a:pt x="84654" y="6022"/>
                  </a:lnTo>
                  <a:lnTo>
                    <a:pt x="84306" y="6158"/>
                  </a:lnTo>
                  <a:lnTo>
                    <a:pt x="83959" y="6312"/>
                  </a:lnTo>
                  <a:lnTo>
                    <a:pt x="83612" y="6428"/>
                  </a:lnTo>
                  <a:lnTo>
                    <a:pt x="83245" y="6524"/>
                  </a:lnTo>
                  <a:lnTo>
                    <a:pt x="83071" y="6563"/>
                  </a:lnTo>
                  <a:lnTo>
                    <a:pt x="82878" y="6582"/>
                  </a:lnTo>
                  <a:lnTo>
                    <a:pt x="82704" y="6621"/>
                  </a:lnTo>
                  <a:lnTo>
                    <a:pt x="82531" y="6659"/>
                  </a:lnTo>
                  <a:lnTo>
                    <a:pt x="82164" y="6756"/>
                  </a:lnTo>
                  <a:lnTo>
                    <a:pt x="81817" y="6910"/>
                  </a:lnTo>
                  <a:lnTo>
                    <a:pt x="81469" y="7065"/>
                  </a:lnTo>
                  <a:lnTo>
                    <a:pt x="81122" y="7219"/>
                  </a:lnTo>
                  <a:lnTo>
                    <a:pt x="80774" y="7354"/>
                  </a:lnTo>
                  <a:lnTo>
                    <a:pt x="80427" y="7470"/>
                  </a:lnTo>
                  <a:lnTo>
                    <a:pt x="80253" y="7509"/>
                  </a:lnTo>
                  <a:lnTo>
                    <a:pt x="80060" y="7528"/>
                  </a:lnTo>
                  <a:lnTo>
                    <a:pt x="79886" y="7567"/>
                  </a:lnTo>
                  <a:lnTo>
                    <a:pt x="79713" y="7605"/>
                  </a:lnTo>
                  <a:lnTo>
                    <a:pt x="79520" y="7663"/>
                  </a:lnTo>
                  <a:lnTo>
                    <a:pt x="79365" y="7740"/>
                  </a:lnTo>
                  <a:lnTo>
                    <a:pt x="79018" y="7933"/>
                  </a:lnTo>
                  <a:lnTo>
                    <a:pt x="78671" y="8126"/>
                  </a:lnTo>
                  <a:lnTo>
                    <a:pt x="78342" y="8339"/>
                  </a:lnTo>
                  <a:lnTo>
                    <a:pt x="77995" y="8512"/>
                  </a:lnTo>
                  <a:lnTo>
                    <a:pt x="77821" y="8589"/>
                  </a:lnTo>
                  <a:lnTo>
                    <a:pt x="77648" y="8667"/>
                  </a:lnTo>
                  <a:lnTo>
                    <a:pt x="77474" y="8705"/>
                  </a:lnTo>
                  <a:lnTo>
                    <a:pt x="77281" y="8744"/>
                  </a:lnTo>
                  <a:lnTo>
                    <a:pt x="77107" y="8744"/>
                  </a:lnTo>
                  <a:lnTo>
                    <a:pt x="76914" y="8725"/>
                  </a:lnTo>
                  <a:lnTo>
                    <a:pt x="76721" y="8686"/>
                  </a:lnTo>
                  <a:lnTo>
                    <a:pt x="76528" y="8628"/>
                  </a:lnTo>
                  <a:lnTo>
                    <a:pt x="76123" y="8454"/>
                  </a:lnTo>
                  <a:lnTo>
                    <a:pt x="75717" y="8281"/>
                  </a:lnTo>
                  <a:lnTo>
                    <a:pt x="75312" y="8088"/>
                  </a:lnTo>
                  <a:lnTo>
                    <a:pt x="74907" y="7933"/>
                  </a:lnTo>
                  <a:lnTo>
                    <a:pt x="74714" y="7875"/>
                  </a:lnTo>
                  <a:lnTo>
                    <a:pt x="74521" y="7837"/>
                  </a:lnTo>
                  <a:lnTo>
                    <a:pt x="74328" y="7817"/>
                  </a:lnTo>
                  <a:lnTo>
                    <a:pt x="74154" y="7817"/>
                  </a:lnTo>
                  <a:lnTo>
                    <a:pt x="73961" y="7856"/>
                  </a:lnTo>
                  <a:lnTo>
                    <a:pt x="73787" y="7914"/>
                  </a:lnTo>
                  <a:lnTo>
                    <a:pt x="73614" y="8010"/>
                  </a:lnTo>
                  <a:lnTo>
                    <a:pt x="73459" y="8107"/>
                  </a:lnTo>
                  <a:lnTo>
                    <a:pt x="73286" y="8242"/>
                  </a:lnTo>
                  <a:lnTo>
                    <a:pt x="73131" y="8377"/>
                  </a:lnTo>
                  <a:lnTo>
                    <a:pt x="72803" y="8667"/>
                  </a:lnTo>
                  <a:lnTo>
                    <a:pt x="72475" y="8956"/>
                  </a:lnTo>
                  <a:lnTo>
                    <a:pt x="72321" y="9091"/>
                  </a:lnTo>
                  <a:lnTo>
                    <a:pt x="72147" y="9207"/>
                  </a:lnTo>
                  <a:lnTo>
                    <a:pt x="71992" y="9323"/>
                  </a:lnTo>
                  <a:lnTo>
                    <a:pt x="71819" y="9400"/>
                  </a:lnTo>
                  <a:lnTo>
                    <a:pt x="71645" y="9458"/>
                  </a:lnTo>
                  <a:lnTo>
                    <a:pt x="71452" y="9497"/>
                  </a:lnTo>
                  <a:lnTo>
                    <a:pt x="71278" y="9516"/>
                  </a:lnTo>
                  <a:lnTo>
                    <a:pt x="71105" y="9555"/>
                  </a:lnTo>
                  <a:lnTo>
                    <a:pt x="70738" y="9670"/>
                  </a:lnTo>
                  <a:lnTo>
                    <a:pt x="70390" y="9805"/>
                  </a:lnTo>
                  <a:lnTo>
                    <a:pt x="70062" y="9979"/>
                  </a:lnTo>
                  <a:lnTo>
                    <a:pt x="69715" y="10134"/>
                  </a:lnTo>
                  <a:lnTo>
                    <a:pt x="69367" y="10269"/>
                  </a:lnTo>
                  <a:lnTo>
                    <a:pt x="69001" y="10384"/>
                  </a:lnTo>
                  <a:lnTo>
                    <a:pt x="68827" y="10423"/>
                  </a:lnTo>
                  <a:lnTo>
                    <a:pt x="68653" y="10442"/>
                  </a:lnTo>
                  <a:lnTo>
                    <a:pt x="68557" y="10462"/>
                  </a:lnTo>
                  <a:lnTo>
                    <a:pt x="68460" y="10442"/>
                  </a:lnTo>
                  <a:lnTo>
                    <a:pt x="68267" y="10384"/>
                  </a:lnTo>
                  <a:lnTo>
                    <a:pt x="68055" y="10288"/>
                  </a:lnTo>
                  <a:lnTo>
                    <a:pt x="67843" y="10153"/>
                  </a:lnTo>
                  <a:lnTo>
                    <a:pt x="67630" y="9998"/>
                  </a:lnTo>
                  <a:lnTo>
                    <a:pt x="67418" y="9805"/>
                  </a:lnTo>
                  <a:lnTo>
                    <a:pt x="66974" y="9419"/>
                  </a:lnTo>
                  <a:lnTo>
                    <a:pt x="66530" y="9014"/>
                  </a:lnTo>
                  <a:lnTo>
                    <a:pt x="66299" y="8840"/>
                  </a:lnTo>
                  <a:lnTo>
                    <a:pt x="66086" y="8686"/>
                  </a:lnTo>
                  <a:lnTo>
                    <a:pt x="65874" y="8551"/>
                  </a:lnTo>
                  <a:lnTo>
                    <a:pt x="65681" y="8454"/>
                  </a:lnTo>
                  <a:lnTo>
                    <a:pt x="65469" y="8396"/>
                  </a:lnTo>
                  <a:lnTo>
                    <a:pt x="65372" y="8377"/>
                  </a:lnTo>
                  <a:lnTo>
                    <a:pt x="65295" y="8377"/>
                  </a:lnTo>
                  <a:lnTo>
                    <a:pt x="64562" y="8435"/>
                  </a:lnTo>
                  <a:lnTo>
                    <a:pt x="63809" y="8474"/>
                  </a:lnTo>
                  <a:lnTo>
                    <a:pt x="63075" y="8512"/>
                  </a:lnTo>
                  <a:lnTo>
                    <a:pt x="62342" y="8570"/>
                  </a:lnTo>
                  <a:lnTo>
                    <a:pt x="62226" y="8609"/>
                  </a:lnTo>
                  <a:lnTo>
                    <a:pt x="62110" y="8667"/>
                  </a:lnTo>
                  <a:lnTo>
                    <a:pt x="61995" y="8744"/>
                  </a:lnTo>
                  <a:lnTo>
                    <a:pt x="61898" y="8840"/>
                  </a:lnTo>
                  <a:lnTo>
                    <a:pt x="61802" y="8975"/>
                  </a:lnTo>
                  <a:lnTo>
                    <a:pt x="61705" y="9111"/>
                  </a:lnTo>
                  <a:lnTo>
                    <a:pt x="61531" y="9439"/>
                  </a:lnTo>
                  <a:lnTo>
                    <a:pt x="61358" y="9805"/>
                  </a:lnTo>
                  <a:lnTo>
                    <a:pt x="61184" y="10211"/>
                  </a:lnTo>
                  <a:lnTo>
                    <a:pt x="61010" y="10616"/>
                  </a:lnTo>
                  <a:lnTo>
                    <a:pt x="60837" y="10983"/>
                  </a:lnTo>
                  <a:lnTo>
                    <a:pt x="55664" y="10983"/>
                  </a:lnTo>
                  <a:lnTo>
                    <a:pt x="55085" y="10346"/>
                  </a:lnTo>
                  <a:lnTo>
                    <a:pt x="54795" y="10037"/>
                  </a:lnTo>
                  <a:lnTo>
                    <a:pt x="54506" y="9748"/>
                  </a:lnTo>
                  <a:lnTo>
                    <a:pt x="54236" y="9497"/>
                  </a:lnTo>
                  <a:lnTo>
                    <a:pt x="54101" y="9381"/>
                  </a:lnTo>
                  <a:lnTo>
                    <a:pt x="53965" y="9304"/>
                  </a:lnTo>
                  <a:lnTo>
                    <a:pt x="53830" y="9226"/>
                  </a:lnTo>
                  <a:lnTo>
                    <a:pt x="53714" y="9188"/>
                  </a:lnTo>
                  <a:lnTo>
                    <a:pt x="53579" y="9149"/>
                  </a:lnTo>
                  <a:lnTo>
                    <a:pt x="53464" y="9149"/>
                  </a:lnTo>
                  <a:lnTo>
                    <a:pt x="53328" y="9188"/>
                  </a:lnTo>
                  <a:lnTo>
                    <a:pt x="53193" y="9226"/>
                  </a:lnTo>
                  <a:lnTo>
                    <a:pt x="53058" y="9304"/>
                  </a:lnTo>
                  <a:lnTo>
                    <a:pt x="52923" y="9400"/>
                  </a:lnTo>
                  <a:lnTo>
                    <a:pt x="52807" y="9497"/>
                  </a:lnTo>
                  <a:lnTo>
                    <a:pt x="52672" y="9632"/>
                  </a:lnTo>
                  <a:lnTo>
                    <a:pt x="52421" y="9902"/>
                  </a:lnTo>
                  <a:lnTo>
                    <a:pt x="51939" y="10481"/>
                  </a:lnTo>
                  <a:lnTo>
                    <a:pt x="51688" y="10751"/>
                  </a:lnTo>
                  <a:lnTo>
                    <a:pt x="51572" y="10886"/>
                  </a:lnTo>
                  <a:lnTo>
                    <a:pt x="51437" y="10983"/>
                  </a:lnTo>
                  <a:lnTo>
                    <a:pt x="49295" y="10983"/>
                  </a:lnTo>
                  <a:lnTo>
                    <a:pt x="48909" y="10886"/>
                  </a:lnTo>
                  <a:lnTo>
                    <a:pt x="48523" y="10809"/>
                  </a:lnTo>
                  <a:lnTo>
                    <a:pt x="48156" y="10751"/>
                  </a:lnTo>
                  <a:lnTo>
                    <a:pt x="47789" y="10751"/>
                  </a:lnTo>
                  <a:lnTo>
                    <a:pt x="47480" y="10809"/>
                  </a:lnTo>
                  <a:lnTo>
                    <a:pt x="47152" y="10848"/>
                  </a:lnTo>
                  <a:lnTo>
                    <a:pt x="46515" y="10983"/>
                  </a:lnTo>
                  <a:lnTo>
                    <a:pt x="0" y="10983"/>
                  </a:lnTo>
                  <a:lnTo>
                    <a:pt x="0" y="21907"/>
                  </a:lnTo>
                  <a:lnTo>
                    <a:pt x="184632" y="21907"/>
                  </a:lnTo>
                  <a:lnTo>
                    <a:pt x="184632" y="15075"/>
                  </a:lnTo>
                  <a:lnTo>
                    <a:pt x="184632" y="10983"/>
                  </a:lnTo>
                  <a:lnTo>
                    <a:pt x="184632" y="136"/>
                  </a:lnTo>
                  <a:lnTo>
                    <a:pt x="184516" y="309"/>
                  </a:lnTo>
                  <a:lnTo>
                    <a:pt x="184401" y="483"/>
                  </a:lnTo>
                  <a:lnTo>
                    <a:pt x="184266" y="657"/>
                  </a:lnTo>
                  <a:lnTo>
                    <a:pt x="184111" y="792"/>
                  </a:lnTo>
                  <a:lnTo>
                    <a:pt x="183937" y="908"/>
                  </a:lnTo>
                  <a:lnTo>
                    <a:pt x="183725" y="1004"/>
                  </a:lnTo>
                  <a:lnTo>
                    <a:pt x="183474" y="1062"/>
                  </a:lnTo>
                  <a:lnTo>
                    <a:pt x="183185" y="1101"/>
                  </a:lnTo>
                  <a:lnTo>
                    <a:pt x="182876" y="1139"/>
                  </a:lnTo>
                  <a:lnTo>
                    <a:pt x="182548" y="1217"/>
                  </a:lnTo>
                  <a:lnTo>
                    <a:pt x="182200" y="1313"/>
                  </a:lnTo>
                  <a:lnTo>
                    <a:pt x="181853" y="1410"/>
                  </a:lnTo>
                  <a:lnTo>
                    <a:pt x="181486" y="1525"/>
                  </a:lnTo>
                  <a:lnTo>
                    <a:pt x="181100" y="1622"/>
                  </a:lnTo>
                  <a:lnTo>
                    <a:pt x="180695" y="1699"/>
                  </a:lnTo>
                  <a:lnTo>
                    <a:pt x="180270" y="1738"/>
                  </a:lnTo>
                  <a:lnTo>
                    <a:pt x="179942" y="1776"/>
                  </a:lnTo>
                  <a:lnTo>
                    <a:pt x="179595" y="1834"/>
                  </a:lnTo>
                  <a:lnTo>
                    <a:pt x="179247" y="1931"/>
                  </a:lnTo>
                  <a:lnTo>
                    <a:pt x="178900" y="2046"/>
                  </a:lnTo>
                  <a:lnTo>
                    <a:pt x="178533" y="2143"/>
                  </a:lnTo>
                  <a:lnTo>
                    <a:pt x="178166" y="2239"/>
                  </a:lnTo>
                  <a:lnTo>
                    <a:pt x="177780" y="2317"/>
                  </a:lnTo>
                  <a:lnTo>
                    <a:pt x="177375" y="2355"/>
                  </a:lnTo>
                  <a:lnTo>
                    <a:pt x="177201" y="2355"/>
                  </a:lnTo>
                  <a:lnTo>
                    <a:pt x="177028" y="2336"/>
                  </a:lnTo>
                  <a:lnTo>
                    <a:pt x="176854" y="2278"/>
                  </a:lnTo>
                  <a:lnTo>
                    <a:pt x="176661" y="2220"/>
                  </a:lnTo>
                  <a:lnTo>
                    <a:pt x="176294" y="2027"/>
                  </a:lnTo>
                  <a:lnTo>
                    <a:pt x="175908" y="1834"/>
                  </a:lnTo>
                  <a:lnTo>
                    <a:pt x="175503" y="1641"/>
                  </a:lnTo>
                  <a:lnTo>
                    <a:pt x="175117" y="1467"/>
                  </a:lnTo>
                  <a:lnTo>
                    <a:pt x="174924" y="1390"/>
                  </a:lnTo>
                  <a:lnTo>
                    <a:pt x="174712" y="1352"/>
                  </a:lnTo>
                  <a:lnTo>
                    <a:pt x="174519" y="1313"/>
                  </a:lnTo>
                  <a:lnTo>
                    <a:pt x="174326" y="1313"/>
                  </a:lnTo>
                  <a:lnTo>
                    <a:pt x="174152" y="1332"/>
                  </a:lnTo>
                  <a:lnTo>
                    <a:pt x="173978" y="1390"/>
                  </a:lnTo>
                  <a:lnTo>
                    <a:pt x="173804" y="1467"/>
                  </a:lnTo>
                  <a:lnTo>
                    <a:pt x="173631" y="1545"/>
                  </a:lnTo>
                  <a:lnTo>
                    <a:pt x="173283" y="1776"/>
                  </a:lnTo>
                  <a:lnTo>
                    <a:pt x="172955" y="2046"/>
                  </a:lnTo>
                  <a:lnTo>
                    <a:pt x="172608" y="2297"/>
                  </a:lnTo>
                  <a:lnTo>
                    <a:pt x="172434" y="2413"/>
                  </a:lnTo>
                  <a:lnTo>
                    <a:pt x="172241" y="2529"/>
                  </a:lnTo>
                  <a:lnTo>
                    <a:pt x="172067" y="2625"/>
                  </a:lnTo>
                  <a:lnTo>
                    <a:pt x="171874" y="2703"/>
                  </a:lnTo>
                  <a:lnTo>
                    <a:pt x="171701" y="2741"/>
                  </a:lnTo>
                  <a:lnTo>
                    <a:pt x="171508" y="2780"/>
                  </a:lnTo>
                  <a:lnTo>
                    <a:pt x="171411" y="2780"/>
                  </a:lnTo>
                  <a:lnTo>
                    <a:pt x="171315" y="2761"/>
                  </a:lnTo>
                  <a:lnTo>
                    <a:pt x="171141" y="2683"/>
                  </a:lnTo>
                  <a:lnTo>
                    <a:pt x="170948" y="2568"/>
                  </a:lnTo>
                  <a:lnTo>
                    <a:pt x="170755" y="2413"/>
                  </a:lnTo>
                  <a:lnTo>
                    <a:pt x="170543" y="2220"/>
                  </a:lnTo>
                  <a:lnTo>
                    <a:pt x="170350" y="2027"/>
                  </a:lnTo>
                  <a:lnTo>
                    <a:pt x="169925" y="1564"/>
                  </a:lnTo>
                  <a:lnTo>
                    <a:pt x="169520" y="1120"/>
                  </a:lnTo>
                  <a:lnTo>
                    <a:pt x="169307" y="908"/>
                  </a:lnTo>
                  <a:lnTo>
                    <a:pt x="169095" y="734"/>
                  </a:lnTo>
                  <a:lnTo>
                    <a:pt x="168883" y="580"/>
                  </a:lnTo>
                  <a:lnTo>
                    <a:pt x="168690" y="464"/>
                  </a:lnTo>
                  <a:lnTo>
                    <a:pt x="168497" y="387"/>
                  </a:lnTo>
                  <a:lnTo>
                    <a:pt x="168400" y="367"/>
                  </a:lnTo>
                  <a:lnTo>
                    <a:pt x="168304" y="367"/>
                  </a:lnTo>
                  <a:lnTo>
                    <a:pt x="167937" y="406"/>
                  </a:lnTo>
                  <a:lnTo>
                    <a:pt x="167590" y="464"/>
                  </a:lnTo>
                  <a:lnTo>
                    <a:pt x="166856" y="599"/>
                  </a:lnTo>
                  <a:lnTo>
                    <a:pt x="166123" y="734"/>
                  </a:lnTo>
                  <a:lnTo>
                    <a:pt x="165756" y="792"/>
                  </a:lnTo>
                  <a:lnTo>
                    <a:pt x="165370" y="831"/>
                  </a:lnTo>
                  <a:lnTo>
                    <a:pt x="165196" y="850"/>
                  </a:lnTo>
                  <a:lnTo>
                    <a:pt x="165023" y="888"/>
                  </a:lnTo>
                  <a:lnTo>
                    <a:pt x="164675" y="985"/>
                  </a:lnTo>
                  <a:lnTo>
                    <a:pt x="164308" y="1120"/>
                  </a:lnTo>
                  <a:lnTo>
                    <a:pt x="163961" y="1274"/>
                  </a:lnTo>
                  <a:lnTo>
                    <a:pt x="163614" y="1429"/>
                  </a:lnTo>
                  <a:lnTo>
                    <a:pt x="163247" y="1564"/>
                  </a:lnTo>
                  <a:lnTo>
                    <a:pt x="162880" y="1660"/>
                  </a:lnTo>
                  <a:lnTo>
                    <a:pt x="162687" y="1699"/>
                  </a:lnTo>
                  <a:lnTo>
                    <a:pt x="162494" y="1718"/>
                  </a:lnTo>
                  <a:lnTo>
                    <a:pt x="162320" y="1718"/>
                  </a:lnTo>
                  <a:lnTo>
                    <a:pt x="162147" y="1699"/>
                  </a:lnTo>
                  <a:lnTo>
                    <a:pt x="161954" y="1680"/>
                  </a:lnTo>
                  <a:lnTo>
                    <a:pt x="161761" y="1622"/>
                  </a:lnTo>
                  <a:lnTo>
                    <a:pt x="161394" y="1506"/>
                  </a:lnTo>
                  <a:lnTo>
                    <a:pt x="161008" y="1371"/>
                  </a:lnTo>
                  <a:lnTo>
                    <a:pt x="160622" y="1236"/>
                  </a:lnTo>
                  <a:lnTo>
                    <a:pt x="160217" y="1120"/>
                  </a:lnTo>
                  <a:lnTo>
                    <a:pt x="160024" y="1081"/>
                  </a:lnTo>
                  <a:lnTo>
                    <a:pt x="159831" y="1043"/>
                  </a:lnTo>
                  <a:lnTo>
                    <a:pt x="159638" y="1024"/>
                  </a:lnTo>
                  <a:lnTo>
                    <a:pt x="159271" y="1024"/>
                  </a:lnTo>
                  <a:lnTo>
                    <a:pt x="159097" y="1004"/>
                  </a:lnTo>
                  <a:lnTo>
                    <a:pt x="158904" y="946"/>
                  </a:lnTo>
                  <a:lnTo>
                    <a:pt x="158711" y="888"/>
                  </a:lnTo>
                  <a:lnTo>
                    <a:pt x="158325" y="715"/>
                  </a:lnTo>
                  <a:lnTo>
                    <a:pt x="157939" y="502"/>
                  </a:lnTo>
                  <a:lnTo>
                    <a:pt x="157534" y="309"/>
                  </a:lnTo>
                  <a:lnTo>
                    <a:pt x="157148" y="136"/>
                  </a:lnTo>
                  <a:lnTo>
                    <a:pt x="156936" y="78"/>
                  </a:lnTo>
                  <a:lnTo>
                    <a:pt x="156743" y="20"/>
                  </a:lnTo>
                  <a:lnTo>
                    <a:pt x="1565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46" name="Google Shape;4546;p17"/>
          <p:cNvSpPr/>
          <p:nvPr/>
        </p:nvSpPr>
        <p:spPr>
          <a:xfrm>
            <a:off x="481850" y="1496975"/>
            <a:ext cx="462750" cy="2328675"/>
          </a:xfrm>
          <a:custGeom>
            <a:avLst/>
            <a:gdLst/>
            <a:ahLst/>
            <a:cxnLst/>
            <a:rect l="l" t="t" r="r" b="b"/>
            <a:pathLst>
              <a:path w="18510" h="93147" extrusionOk="0">
                <a:moveTo>
                  <a:pt x="5636" y="11002"/>
                </a:moveTo>
                <a:lnTo>
                  <a:pt x="10249" y="11021"/>
                </a:lnTo>
                <a:lnTo>
                  <a:pt x="13047" y="11002"/>
                </a:lnTo>
                <a:lnTo>
                  <a:pt x="13047" y="11002"/>
                </a:lnTo>
                <a:lnTo>
                  <a:pt x="12372" y="11445"/>
                </a:lnTo>
                <a:lnTo>
                  <a:pt x="12410" y="11503"/>
                </a:lnTo>
                <a:lnTo>
                  <a:pt x="9342" y="13472"/>
                </a:lnTo>
                <a:lnTo>
                  <a:pt x="6293" y="11504"/>
                </a:lnTo>
                <a:lnTo>
                  <a:pt x="6293" y="11504"/>
                </a:lnTo>
                <a:lnTo>
                  <a:pt x="6331" y="11445"/>
                </a:lnTo>
                <a:lnTo>
                  <a:pt x="5636" y="11002"/>
                </a:lnTo>
                <a:close/>
                <a:moveTo>
                  <a:pt x="5346" y="11561"/>
                </a:moveTo>
                <a:lnTo>
                  <a:pt x="5983" y="11967"/>
                </a:lnTo>
                <a:lnTo>
                  <a:pt x="6023" y="11909"/>
                </a:lnTo>
                <a:lnTo>
                  <a:pt x="8898" y="13762"/>
                </a:lnTo>
                <a:lnTo>
                  <a:pt x="5964" y="15653"/>
                </a:lnTo>
                <a:lnTo>
                  <a:pt x="6099" y="15865"/>
                </a:lnTo>
                <a:lnTo>
                  <a:pt x="5925" y="15595"/>
                </a:lnTo>
                <a:lnTo>
                  <a:pt x="5250" y="16039"/>
                </a:lnTo>
                <a:lnTo>
                  <a:pt x="5346" y="11561"/>
                </a:lnTo>
                <a:close/>
                <a:moveTo>
                  <a:pt x="13376" y="11542"/>
                </a:moveTo>
                <a:lnTo>
                  <a:pt x="13472" y="16078"/>
                </a:lnTo>
                <a:lnTo>
                  <a:pt x="12758" y="15595"/>
                </a:lnTo>
                <a:lnTo>
                  <a:pt x="12719" y="15653"/>
                </a:lnTo>
                <a:lnTo>
                  <a:pt x="9805" y="13762"/>
                </a:lnTo>
                <a:lnTo>
                  <a:pt x="12661" y="11909"/>
                </a:lnTo>
                <a:lnTo>
                  <a:pt x="12700" y="11967"/>
                </a:lnTo>
                <a:lnTo>
                  <a:pt x="13376" y="11542"/>
                </a:lnTo>
                <a:close/>
                <a:moveTo>
                  <a:pt x="9342" y="14070"/>
                </a:moveTo>
                <a:lnTo>
                  <a:pt x="12449" y="16078"/>
                </a:lnTo>
                <a:lnTo>
                  <a:pt x="12410" y="16136"/>
                </a:lnTo>
                <a:lnTo>
                  <a:pt x="13163" y="16599"/>
                </a:lnTo>
                <a:lnTo>
                  <a:pt x="5539" y="16599"/>
                </a:lnTo>
                <a:lnTo>
                  <a:pt x="6273" y="16136"/>
                </a:lnTo>
                <a:lnTo>
                  <a:pt x="6235" y="16077"/>
                </a:lnTo>
                <a:lnTo>
                  <a:pt x="6235" y="16077"/>
                </a:lnTo>
                <a:lnTo>
                  <a:pt x="9342" y="14070"/>
                </a:lnTo>
                <a:close/>
                <a:moveTo>
                  <a:pt x="5346" y="17911"/>
                </a:moveTo>
                <a:lnTo>
                  <a:pt x="10384" y="17931"/>
                </a:lnTo>
                <a:lnTo>
                  <a:pt x="13337" y="17931"/>
                </a:lnTo>
                <a:lnTo>
                  <a:pt x="12777" y="18452"/>
                </a:lnTo>
                <a:lnTo>
                  <a:pt x="12835" y="18510"/>
                </a:lnTo>
                <a:lnTo>
                  <a:pt x="9342" y="21849"/>
                </a:lnTo>
                <a:lnTo>
                  <a:pt x="5867" y="18510"/>
                </a:lnTo>
                <a:lnTo>
                  <a:pt x="5694" y="18683"/>
                </a:lnTo>
                <a:lnTo>
                  <a:pt x="5694" y="18683"/>
                </a:lnTo>
                <a:lnTo>
                  <a:pt x="5906" y="18452"/>
                </a:lnTo>
                <a:lnTo>
                  <a:pt x="5346" y="17911"/>
                </a:lnTo>
                <a:close/>
                <a:moveTo>
                  <a:pt x="5192" y="18645"/>
                </a:moveTo>
                <a:lnTo>
                  <a:pt x="5462" y="18915"/>
                </a:lnTo>
                <a:lnTo>
                  <a:pt x="5520" y="18857"/>
                </a:lnTo>
                <a:lnTo>
                  <a:pt x="8994" y="22196"/>
                </a:lnTo>
                <a:lnTo>
                  <a:pt x="5578" y="25458"/>
                </a:lnTo>
                <a:lnTo>
                  <a:pt x="5682" y="25568"/>
                </a:lnTo>
                <a:lnTo>
                  <a:pt x="5520" y="25419"/>
                </a:lnTo>
                <a:lnTo>
                  <a:pt x="5018" y="25902"/>
                </a:lnTo>
                <a:lnTo>
                  <a:pt x="5192" y="18645"/>
                </a:lnTo>
                <a:close/>
                <a:moveTo>
                  <a:pt x="13530" y="18606"/>
                </a:moveTo>
                <a:lnTo>
                  <a:pt x="13704" y="25940"/>
                </a:lnTo>
                <a:lnTo>
                  <a:pt x="13163" y="25419"/>
                </a:lnTo>
                <a:lnTo>
                  <a:pt x="13105" y="25458"/>
                </a:lnTo>
                <a:lnTo>
                  <a:pt x="9708" y="22196"/>
                </a:lnTo>
                <a:lnTo>
                  <a:pt x="13163" y="18876"/>
                </a:lnTo>
                <a:lnTo>
                  <a:pt x="13221" y="18915"/>
                </a:lnTo>
                <a:lnTo>
                  <a:pt x="13530" y="18606"/>
                </a:lnTo>
                <a:close/>
                <a:moveTo>
                  <a:pt x="9342" y="22524"/>
                </a:moveTo>
                <a:lnTo>
                  <a:pt x="12777" y="25805"/>
                </a:lnTo>
                <a:lnTo>
                  <a:pt x="12719" y="25863"/>
                </a:lnTo>
                <a:lnTo>
                  <a:pt x="13530" y="26635"/>
                </a:lnTo>
                <a:lnTo>
                  <a:pt x="8377" y="26616"/>
                </a:lnTo>
                <a:lnTo>
                  <a:pt x="5173" y="26635"/>
                </a:lnTo>
                <a:lnTo>
                  <a:pt x="5964" y="25863"/>
                </a:lnTo>
                <a:lnTo>
                  <a:pt x="5927" y="25823"/>
                </a:lnTo>
                <a:lnTo>
                  <a:pt x="9342" y="22524"/>
                </a:lnTo>
                <a:close/>
                <a:moveTo>
                  <a:pt x="13588" y="27948"/>
                </a:moveTo>
                <a:lnTo>
                  <a:pt x="12893" y="28681"/>
                </a:lnTo>
                <a:lnTo>
                  <a:pt x="12951" y="28720"/>
                </a:lnTo>
                <a:lnTo>
                  <a:pt x="9342" y="32464"/>
                </a:lnTo>
                <a:lnTo>
                  <a:pt x="5752" y="28720"/>
                </a:lnTo>
                <a:lnTo>
                  <a:pt x="5385" y="29067"/>
                </a:lnTo>
                <a:lnTo>
                  <a:pt x="9014" y="32831"/>
                </a:lnTo>
                <a:lnTo>
                  <a:pt x="5221" y="36758"/>
                </a:lnTo>
                <a:lnTo>
                  <a:pt x="5221" y="36758"/>
                </a:lnTo>
                <a:lnTo>
                  <a:pt x="5173" y="36710"/>
                </a:lnTo>
                <a:lnTo>
                  <a:pt x="4767" y="37116"/>
                </a:lnTo>
                <a:lnTo>
                  <a:pt x="4960" y="28720"/>
                </a:lnTo>
                <a:lnTo>
                  <a:pt x="5346" y="29106"/>
                </a:lnTo>
                <a:lnTo>
                  <a:pt x="5559" y="28893"/>
                </a:lnTo>
                <a:lnTo>
                  <a:pt x="5790" y="28681"/>
                </a:lnTo>
                <a:lnTo>
                  <a:pt x="5095" y="27948"/>
                </a:lnTo>
                <a:lnTo>
                  <a:pt x="10345" y="27967"/>
                </a:lnTo>
                <a:lnTo>
                  <a:pt x="13588" y="27948"/>
                </a:lnTo>
                <a:close/>
                <a:moveTo>
                  <a:pt x="13762" y="28681"/>
                </a:moveTo>
                <a:lnTo>
                  <a:pt x="13955" y="37174"/>
                </a:lnTo>
                <a:lnTo>
                  <a:pt x="13955" y="37174"/>
                </a:lnTo>
                <a:lnTo>
                  <a:pt x="13530" y="36710"/>
                </a:lnTo>
                <a:lnTo>
                  <a:pt x="13472" y="36749"/>
                </a:lnTo>
                <a:lnTo>
                  <a:pt x="9689" y="32831"/>
                </a:lnTo>
                <a:lnTo>
                  <a:pt x="13298" y="29067"/>
                </a:lnTo>
                <a:lnTo>
                  <a:pt x="13356" y="29106"/>
                </a:lnTo>
                <a:lnTo>
                  <a:pt x="13762" y="28681"/>
                </a:lnTo>
                <a:close/>
                <a:moveTo>
                  <a:pt x="9342" y="33178"/>
                </a:moveTo>
                <a:lnTo>
                  <a:pt x="13125" y="37096"/>
                </a:lnTo>
                <a:lnTo>
                  <a:pt x="13067" y="37154"/>
                </a:lnTo>
                <a:lnTo>
                  <a:pt x="13800" y="37907"/>
                </a:lnTo>
                <a:lnTo>
                  <a:pt x="4883" y="37907"/>
                </a:lnTo>
                <a:lnTo>
                  <a:pt x="5617" y="37154"/>
                </a:lnTo>
                <a:lnTo>
                  <a:pt x="5395" y="36932"/>
                </a:lnTo>
                <a:lnTo>
                  <a:pt x="5578" y="37096"/>
                </a:lnTo>
                <a:lnTo>
                  <a:pt x="9342" y="33178"/>
                </a:lnTo>
                <a:close/>
                <a:moveTo>
                  <a:pt x="4806" y="39219"/>
                </a:moveTo>
                <a:lnTo>
                  <a:pt x="10345" y="39239"/>
                </a:lnTo>
                <a:lnTo>
                  <a:pt x="13858" y="39219"/>
                </a:lnTo>
                <a:lnTo>
                  <a:pt x="13858" y="39219"/>
                </a:lnTo>
                <a:lnTo>
                  <a:pt x="13125" y="40049"/>
                </a:lnTo>
                <a:lnTo>
                  <a:pt x="13182" y="40088"/>
                </a:lnTo>
                <a:lnTo>
                  <a:pt x="9342" y="44296"/>
                </a:lnTo>
                <a:lnTo>
                  <a:pt x="5520" y="40088"/>
                </a:lnTo>
                <a:lnTo>
                  <a:pt x="5373" y="40219"/>
                </a:lnTo>
                <a:lnTo>
                  <a:pt x="5373" y="40219"/>
                </a:lnTo>
                <a:lnTo>
                  <a:pt x="5559" y="40049"/>
                </a:lnTo>
                <a:lnTo>
                  <a:pt x="4806" y="39219"/>
                </a:lnTo>
                <a:close/>
                <a:moveTo>
                  <a:pt x="4709" y="40030"/>
                </a:moveTo>
                <a:lnTo>
                  <a:pt x="5095" y="40474"/>
                </a:lnTo>
                <a:lnTo>
                  <a:pt x="5156" y="40419"/>
                </a:lnTo>
                <a:lnTo>
                  <a:pt x="5156" y="40419"/>
                </a:lnTo>
                <a:lnTo>
                  <a:pt x="9014" y="44662"/>
                </a:lnTo>
                <a:lnTo>
                  <a:pt x="4999" y="49063"/>
                </a:lnTo>
                <a:lnTo>
                  <a:pt x="5173" y="49237"/>
                </a:lnTo>
                <a:lnTo>
                  <a:pt x="5173" y="49237"/>
                </a:lnTo>
                <a:lnTo>
                  <a:pt x="4941" y="49024"/>
                </a:lnTo>
                <a:lnTo>
                  <a:pt x="4478" y="49526"/>
                </a:lnTo>
                <a:lnTo>
                  <a:pt x="4709" y="40030"/>
                </a:lnTo>
                <a:close/>
                <a:moveTo>
                  <a:pt x="14032" y="39972"/>
                </a:moveTo>
                <a:lnTo>
                  <a:pt x="14244" y="49565"/>
                </a:lnTo>
                <a:lnTo>
                  <a:pt x="14244" y="49565"/>
                </a:lnTo>
                <a:lnTo>
                  <a:pt x="13742" y="49024"/>
                </a:lnTo>
                <a:lnTo>
                  <a:pt x="13704" y="49063"/>
                </a:lnTo>
                <a:lnTo>
                  <a:pt x="9689" y="44662"/>
                </a:lnTo>
                <a:lnTo>
                  <a:pt x="13530" y="40416"/>
                </a:lnTo>
                <a:lnTo>
                  <a:pt x="13588" y="40474"/>
                </a:lnTo>
                <a:lnTo>
                  <a:pt x="14032" y="39972"/>
                </a:lnTo>
                <a:close/>
                <a:moveTo>
                  <a:pt x="9342" y="45010"/>
                </a:moveTo>
                <a:lnTo>
                  <a:pt x="13337" y="49391"/>
                </a:lnTo>
                <a:lnTo>
                  <a:pt x="13279" y="49449"/>
                </a:lnTo>
                <a:lnTo>
                  <a:pt x="14109" y="50337"/>
                </a:lnTo>
                <a:lnTo>
                  <a:pt x="8415" y="50317"/>
                </a:lnTo>
                <a:lnTo>
                  <a:pt x="4594" y="50337"/>
                </a:lnTo>
                <a:lnTo>
                  <a:pt x="4594" y="50337"/>
                </a:lnTo>
                <a:lnTo>
                  <a:pt x="5404" y="49449"/>
                </a:lnTo>
                <a:lnTo>
                  <a:pt x="5354" y="49402"/>
                </a:lnTo>
                <a:lnTo>
                  <a:pt x="5354" y="49402"/>
                </a:lnTo>
                <a:lnTo>
                  <a:pt x="9342" y="45010"/>
                </a:lnTo>
                <a:close/>
                <a:moveTo>
                  <a:pt x="14167" y="51649"/>
                </a:moveTo>
                <a:lnTo>
                  <a:pt x="13511" y="52383"/>
                </a:lnTo>
                <a:lnTo>
                  <a:pt x="13549" y="52441"/>
                </a:lnTo>
                <a:lnTo>
                  <a:pt x="9342" y="57169"/>
                </a:lnTo>
                <a:lnTo>
                  <a:pt x="5134" y="52421"/>
                </a:lnTo>
                <a:lnTo>
                  <a:pt x="4987" y="52553"/>
                </a:lnTo>
                <a:lnTo>
                  <a:pt x="4987" y="52553"/>
                </a:lnTo>
                <a:lnTo>
                  <a:pt x="5173" y="52383"/>
                </a:lnTo>
                <a:lnTo>
                  <a:pt x="4536" y="51649"/>
                </a:lnTo>
                <a:lnTo>
                  <a:pt x="10384" y="51669"/>
                </a:lnTo>
                <a:lnTo>
                  <a:pt x="14167" y="51649"/>
                </a:lnTo>
                <a:close/>
                <a:moveTo>
                  <a:pt x="4420" y="52479"/>
                </a:moveTo>
                <a:lnTo>
                  <a:pt x="4709" y="52807"/>
                </a:lnTo>
                <a:lnTo>
                  <a:pt x="4770" y="52752"/>
                </a:lnTo>
                <a:lnTo>
                  <a:pt x="4770" y="52752"/>
                </a:lnTo>
                <a:lnTo>
                  <a:pt x="9014" y="57536"/>
                </a:lnTo>
                <a:lnTo>
                  <a:pt x="4690" y="62400"/>
                </a:lnTo>
                <a:lnTo>
                  <a:pt x="4737" y="62442"/>
                </a:lnTo>
                <a:lnTo>
                  <a:pt x="4737" y="62442"/>
                </a:lnTo>
                <a:lnTo>
                  <a:pt x="4632" y="62361"/>
                </a:lnTo>
                <a:lnTo>
                  <a:pt x="4188" y="62863"/>
                </a:lnTo>
                <a:lnTo>
                  <a:pt x="4420" y="52479"/>
                </a:lnTo>
                <a:close/>
                <a:moveTo>
                  <a:pt x="14321" y="52421"/>
                </a:moveTo>
                <a:lnTo>
                  <a:pt x="14553" y="62921"/>
                </a:lnTo>
                <a:lnTo>
                  <a:pt x="14051" y="62361"/>
                </a:lnTo>
                <a:lnTo>
                  <a:pt x="13993" y="62400"/>
                </a:lnTo>
                <a:lnTo>
                  <a:pt x="9670" y="57536"/>
                </a:lnTo>
                <a:lnTo>
                  <a:pt x="13935" y="52749"/>
                </a:lnTo>
                <a:lnTo>
                  <a:pt x="13974" y="52807"/>
                </a:lnTo>
                <a:lnTo>
                  <a:pt x="14321" y="52421"/>
                </a:lnTo>
                <a:close/>
                <a:moveTo>
                  <a:pt x="9342" y="57903"/>
                </a:moveTo>
                <a:lnTo>
                  <a:pt x="13626" y="62728"/>
                </a:lnTo>
                <a:lnTo>
                  <a:pt x="13588" y="62767"/>
                </a:lnTo>
                <a:lnTo>
                  <a:pt x="14418" y="63712"/>
                </a:lnTo>
                <a:lnTo>
                  <a:pt x="14418" y="63712"/>
                </a:lnTo>
                <a:lnTo>
                  <a:pt x="8377" y="63693"/>
                </a:lnTo>
                <a:lnTo>
                  <a:pt x="4285" y="63693"/>
                </a:lnTo>
                <a:lnTo>
                  <a:pt x="5115" y="62767"/>
                </a:lnTo>
                <a:lnTo>
                  <a:pt x="5064" y="62720"/>
                </a:lnTo>
                <a:lnTo>
                  <a:pt x="5064" y="62720"/>
                </a:lnTo>
                <a:lnTo>
                  <a:pt x="9342" y="57903"/>
                </a:lnTo>
                <a:close/>
                <a:moveTo>
                  <a:pt x="14611" y="65797"/>
                </a:moveTo>
                <a:lnTo>
                  <a:pt x="14881" y="77126"/>
                </a:lnTo>
                <a:lnTo>
                  <a:pt x="14283" y="76451"/>
                </a:lnTo>
                <a:lnTo>
                  <a:pt x="14244" y="76490"/>
                </a:lnTo>
                <a:lnTo>
                  <a:pt x="9670" y="71317"/>
                </a:lnTo>
                <a:lnTo>
                  <a:pt x="14148" y="66241"/>
                </a:lnTo>
                <a:lnTo>
                  <a:pt x="14186" y="66279"/>
                </a:lnTo>
                <a:lnTo>
                  <a:pt x="14611" y="65797"/>
                </a:lnTo>
                <a:close/>
                <a:moveTo>
                  <a:pt x="14456" y="65025"/>
                </a:moveTo>
                <a:lnTo>
                  <a:pt x="13723" y="65855"/>
                </a:lnTo>
                <a:lnTo>
                  <a:pt x="13781" y="65913"/>
                </a:lnTo>
                <a:lnTo>
                  <a:pt x="9342" y="70931"/>
                </a:lnTo>
                <a:lnTo>
                  <a:pt x="4922" y="65913"/>
                </a:lnTo>
                <a:lnTo>
                  <a:pt x="4555" y="66241"/>
                </a:lnTo>
                <a:lnTo>
                  <a:pt x="9014" y="71317"/>
                </a:lnTo>
                <a:lnTo>
                  <a:pt x="4459" y="76490"/>
                </a:lnTo>
                <a:lnTo>
                  <a:pt x="4825" y="76818"/>
                </a:lnTo>
                <a:lnTo>
                  <a:pt x="9342" y="71684"/>
                </a:lnTo>
                <a:lnTo>
                  <a:pt x="13877" y="76818"/>
                </a:lnTo>
                <a:lnTo>
                  <a:pt x="13819" y="76876"/>
                </a:lnTo>
                <a:lnTo>
                  <a:pt x="14727" y="77898"/>
                </a:lnTo>
                <a:lnTo>
                  <a:pt x="3957" y="77898"/>
                </a:lnTo>
                <a:lnTo>
                  <a:pt x="4864" y="76876"/>
                </a:lnTo>
                <a:lnTo>
                  <a:pt x="4632" y="76663"/>
                </a:lnTo>
                <a:lnTo>
                  <a:pt x="4401" y="76451"/>
                </a:lnTo>
                <a:lnTo>
                  <a:pt x="3860" y="77069"/>
                </a:lnTo>
                <a:lnTo>
                  <a:pt x="4111" y="65835"/>
                </a:lnTo>
                <a:lnTo>
                  <a:pt x="4497" y="66279"/>
                </a:lnTo>
                <a:lnTo>
                  <a:pt x="4729" y="66067"/>
                </a:lnTo>
                <a:lnTo>
                  <a:pt x="4960" y="65855"/>
                </a:lnTo>
                <a:lnTo>
                  <a:pt x="4227" y="65025"/>
                </a:lnTo>
                <a:close/>
                <a:moveTo>
                  <a:pt x="3899" y="79211"/>
                </a:moveTo>
                <a:lnTo>
                  <a:pt x="10422" y="79230"/>
                </a:lnTo>
                <a:lnTo>
                  <a:pt x="14784" y="79230"/>
                </a:lnTo>
                <a:lnTo>
                  <a:pt x="13974" y="80099"/>
                </a:lnTo>
                <a:lnTo>
                  <a:pt x="14012" y="80157"/>
                </a:lnTo>
                <a:lnTo>
                  <a:pt x="9342" y="85214"/>
                </a:lnTo>
                <a:lnTo>
                  <a:pt x="4671" y="80137"/>
                </a:lnTo>
                <a:lnTo>
                  <a:pt x="4304" y="80485"/>
                </a:lnTo>
                <a:lnTo>
                  <a:pt x="9014" y="85580"/>
                </a:lnTo>
                <a:lnTo>
                  <a:pt x="4130" y="90869"/>
                </a:lnTo>
                <a:lnTo>
                  <a:pt x="4130" y="90869"/>
                </a:lnTo>
                <a:lnTo>
                  <a:pt x="4092" y="90830"/>
                </a:lnTo>
                <a:lnTo>
                  <a:pt x="3532" y="91428"/>
                </a:lnTo>
                <a:lnTo>
                  <a:pt x="3783" y="80022"/>
                </a:lnTo>
                <a:lnTo>
                  <a:pt x="4265" y="80523"/>
                </a:lnTo>
                <a:lnTo>
                  <a:pt x="4478" y="80311"/>
                </a:lnTo>
                <a:lnTo>
                  <a:pt x="4709" y="80099"/>
                </a:lnTo>
                <a:lnTo>
                  <a:pt x="3899" y="79211"/>
                </a:lnTo>
                <a:close/>
                <a:moveTo>
                  <a:pt x="14939" y="79964"/>
                </a:moveTo>
                <a:lnTo>
                  <a:pt x="15209" y="91467"/>
                </a:lnTo>
                <a:lnTo>
                  <a:pt x="14611" y="90830"/>
                </a:lnTo>
                <a:lnTo>
                  <a:pt x="14553" y="90869"/>
                </a:lnTo>
                <a:lnTo>
                  <a:pt x="9689" y="85580"/>
                </a:lnTo>
                <a:lnTo>
                  <a:pt x="14379" y="80485"/>
                </a:lnTo>
                <a:lnTo>
                  <a:pt x="14437" y="80523"/>
                </a:lnTo>
                <a:lnTo>
                  <a:pt x="14939" y="79964"/>
                </a:lnTo>
                <a:close/>
                <a:moveTo>
                  <a:pt x="9342" y="85947"/>
                </a:moveTo>
                <a:lnTo>
                  <a:pt x="14186" y="91197"/>
                </a:lnTo>
                <a:lnTo>
                  <a:pt x="14148" y="91255"/>
                </a:lnTo>
                <a:lnTo>
                  <a:pt x="15055" y="92239"/>
                </a:lnTo>
                <a:lnTo>
                  <a:pt x="3629" y="92239"/>
                </a:lnTo>
                <a:lnTo>
                  <a:pt x="4536" y="91255"/>
                </a:lnTo>
                <a:lnTo>
                  <a:pt x="4304" y="91042"/>
                </a:lnTo>
                <a:lnTo>
                  <a:pt x="4130" y="90869"/>
                </a:lnTo>
                <a:lnTo>
                  <a:pt x="4130" y="90869"/>
                </a:lnTo>
                <a:lnTo>
                  <a:pt x="4497" y="91197"/>
                </a:lnTo>
                <a:lnTo>
                  <a:pt x="9342" y="85947"/>
                </a:lnTo>
                <a:close/>
                <a:moveTo>
                  <a:pt x="9380" y="0"/>
                </a:moveTo>
                <a:lnTo>
                  <a:pt x="9168" y="3185"/>
                </a:lnTo>
                <a:lnTo>
                  <a:pt x="6234" y="7643"/>
                </a:lnTo>
                <a:lnTo>
                  <a:pt x="4015" y="7643"/>
                </a:lnTo>
                <a:lnTo>
                  <a:pt x="3899" y="7662"/>
                </a:lnTo>
                <a:lnTo>
                  <a:pt x="3841" y="7682"/>
                </a:lnTo>
                <a:lnTo>
                  <a:pt x="3783" y="7701"/>
                </a:lnTo>
                <a:lnTo>
                  <a:pt x="3686" y="7778"/>
                </a:lnTo>
                <a:lnTo>
                  <a:pt x="3667" y="7836"/>
                </a:lnTo>
                <a:lnTo>
                  <a:pt x="3648" y="7894"/>
                </a:lnTo>
                <a:lnTo>
                  <a:pt x="3629" y="8029"/>
                </a:lnTo>
                <a:lnTo>
                  <a:pt x="3629" y="8126"/>
                </a:lnTo>
                <a:lnTo>
                  <a:pt x="3629" y="8589"/>
                </a:lnTo>
                <a:lnTo>
                  <a:pt x="3629" y="9052"/>
                </a:lnTo>
                <a:lnTo>
                  <a:pt x="3648" y="9129"/>
                </a:lnTo>
                <a:lnTo>
                  <a:pt x="3686" y="9187"/>
                </a:lnTo>
                <a:lnTo>
                  <a:pt x="3725" y="9245"/>
                </a:lnTo>
                <a:lnTo>
                  <a:pt x="3783" y="9284"/>
                </a:lnTo>
                <a:lnTo>
                  <a:pt x="3204" y="9284"/>
                </a:lnTo>
                <a:lnTo>
                  <a:pt x="2586" y="9322"/>
                </a:lnTo>
                <a:lnTo>
                  <a:pt x="2528" y="9342"/>
                </a:lnTo>
                <a:lnTo>
                  <a:pt x="2490" y="9380"/>
                </a:lnTo>
                <a:lnTo>
                  <a:pt x="2451" y="9438"/>
                </a:lnTo>
                <a:lnTo>
                  <a:pt x="2413" y="9496"/>
                </a:lnTo>
                <a:lnTo>
                  <a:pt x="2374" y="9612"/>
                </a:lnTo>
                <a:lnTo>
                  <a:pt x="2374" y="9728"/>
                </a:lnTo>
                <a:lnTo>
                  <a:pt x="2374" y="10210"/>
                </a:lnTo>
                <a:lnTo>
                  <a:pt x="2374" y="10673"/>
                </a:lnTo>
                <a:lnTo>
                  <a:pt x="2393" y="10731"/>
                </a:lnTo>
                <a:lnTo>
                  <a:pt x="2413" y="10789"/>
                </a:lnTo>
                <a:lnTo>
                  <a:pt x="2451" y="10847"/>
                </a:lnTo>
                <a:lnTo>
                  <a:pt x="2490" y="10905"/>
                </a:lnTo>
                <a:lnTo>
                  <a:pt x="2586" y="10963"/>
                </a:lnTo>
                <a:lnTo>
                  <a:pt x="2644" y="10982"/>
                </a:lnTo>
                <a:lnTo>
                  <a:pt x="2721" y="10982"/>
                </a:lnTo>
                <a:lnTo>
                  <a:pt x="3243" y="11002"/>
                </a:lnTo>
                <a:lnTo>
                  <a:pt x="3107" y="16618"/>
                </a:lnTo>
                <a:lnTo>
                  <a:pt x="2799" y="16618"/>
                </a:lnTo>
                <a:lnTo>
                  <a:pt x="2683" y="16637"/>
                </a:lnTo>
                <a:lnTo>
                  <a:pt x="2567" y="16695"/>
                </a:lnTo>
                <a:lnTo>
                  <a:pt x="2471" y="16772"/>
                </a:lnTo>
                <a:lnTo>
                  <a:pt x="2393" y="16850"/>
                </a:lnTo>
                <a:lnTo>
                  <a:pt x="2316" y="16966"/>
                </a:lnTo>
                <a:lnTo>
                  <a:pt x="2278" y="17062"/>
                </a:lnTo>
                <a:lnTo>
                  <a:pt x="2239" y="17197"/>
                </a:lnTo>
                <a:lnTo>
                  <a:pt x="2258" y="17313"/>
                </a:lnTo>
                <a:lnTo>
                  <a:pt x="2278" y="17429"/>
                </a:lnTo>
                <a:lnTo>
                  <a:pt x="2316" y="17545"/>
                </a:lnTo>
                <a:lnTo>
                  <a:pt x="2374" y="17641"/>
                </a:lnTo>
                <a:lnTo>
                  <a:pt x="2451" y="17738"/>
                </a:lnTo>
                <a:lnTo>
                  <a:pt x="2548" y="17815"/>
                </a:lnTo>
                <a:lnTo>
                  <a:pt x="2664" y="17853"/>
                </a:lnTo>
                <a:lnTo>
                  <a:pt x="2779" y="17892"/>
                </a:lnTo>
                <a:lnTo>
                  <a:pt x="2895" y="17911"/>
                </a:lnTo>
                <a:lnTo>
                  <a:pt x="3069" y="17911"/>
                </a:lnTo>
                <a:lnTo>
                  <a:pt x="2876" y="26635"/>
                </a:lnTo>
                <a:lnTo>
                  <a:pt x="2528" y="26635"/>
                </a:lnTo>
                <a:lnTo>
                  <a:pt x="2413" y="26655"/>
                </a:lnTo>
                <a:lnTo>
                  <a:pt x="2297" y="26693"/>
                </a:lnTo>
                <a:lnTo>
                  <a:pt x="2181" y="26751"/>
                </a:lnTo>
                <a:lnTo>
                  <a:pt x="2084" y="26828"/>
                </a:lnTo>
                <a:lnTo>
                  <a:pt x="2007" y="26944"/>
                </a:lnTo>
                <a:lnTo>
                  <a:pt x="1949" y="27041"/>
                </a:lnTo>
                <a:lnTo>
                  <a:pt x="1911" y="27176"/>
                </a:lnTo>
                <a:lnTo>
                  <a:pt x="1911" y="27291"/>
                </a:lnTo>
                <a:lnTo>
                  <a:pt x="1911" y="27427"/>
                </a:lnTo>
                <a:lnTo>
                  <a:pt x="1949" y="27542"/>
                </a:lnTo>
                <a:lnTo>
                  <a:pt x="2027" y="27639"/>
                </a:lnTo>
                <a:lnTo>
                  <a:pt x="2104" y="27735"/>
                </a:lnTo>
                <a:lnTo>
                  <a:pt x="2200" y="27832"/>
                </a:lnTo>
                <a:lnTo>
                  <a:pt x="2297" y="27890"/>
                </a:lnTo>
                <a:lnTo>
                  <a:pt x="2432" y="27909"/>
                </a:lnTo>
                <a:lnTo>
                  <a:pt x="2548" y="27928"/>
                </a:lnTo>
                <a:lnTo>
                  <a:pt x="2837" y="27928"/>
                </a:lnTo>
                <a:lnTo>
                  <a:pt x="2625" y="37907"/>
                </a:lnTo>
                <a:lnTo>
                  <a:pt x="2220" y="37907"/>
                </a:lnTo>
                <a:lnTo>
                  <a:pt x="2104" y="37946"/>
                </a:lnTo>
                <a:lnTo>
                  <a:pt x="1988" y="38003"/>
                </a:lnTo>
                <a:lnTo>
                  <a:pt x="1872" y="38081"/>
                </a:lnTo>
                <a:lnTo>
                  <a:pt x="1795" y="38177"/>
                </a:lnTo>
                <a:lnTo>
                  <a:pt x="1718" y="38293"/>
                </a:lnTo>
                <a:lnTo>
                  <a:pt x="1679" y="38409"/>
                </a:lnTo>
                <a:lnTo>
                  <a:pt x="1660" y="38544"/>
                </a:lnTo>
                <a:lnTo>
                  <a:pt x="1660" y="38679"/>
                </a:lnTo>
                <a:lnTo>
                  <a:pt x="1698" y="38795"/>
                </a:lnTo>
                <a:lnTo>
                  <a:pt x="1756" y="38911"/>
                </a:lnTo>
                <a:lnTo>
                  <a:pt x="1834" y="39007"/>
                </a:lnTo>
                <a:lnTo>
                  <a:pt x="1949" y="39104"/>
                </a:lnTo>
                <a:lnTo>
                  <a:pt x="2046" y="39162"/>
                </a:lnTo>
                <a:lnTo>
                  <a:pt x="2181" y="39200"/>
                </a:lnTo>
                <a:lnTo>
                  <a:pt x="2297" y="39200"/>
                </a:lnTo>
                <a:lnTo>
                  <a:pt x="2297" y="39219"/>
                </a:lnTo>
                <a:lnTo>
                  <a:pt x="2586" y="39219"/>
                </a:lnTo>
                <a:lnTo>
                  <a:pt x="2335" y="50337"/>
                </a:lnTo>
                <a:lnTo>
                  <a:pt x="2046" y="50337"/>
                </a:lnTo>
                <a:lnTo>
                  <a:pt x="1911" y="50356"/>
                </a:lnTo>
                <a:lnTo>
                  <a:pt x="1795" y="50414"/>
                </a:lnTo>
                <a:lnTo>
                  <a:pt x="1679" y="50472"/>
                </a:lnTo>
                <a:lnTo>
                  <a:pt x="1583" y="50568"/>
                </a:lnTo>
                <a:lnTo>
                  <a:pt x="1505" y="50684"/>
                </a:lnTo>
                <a:lnTo>
                  <a:pt x="1448" y="50800"/>
                </a:lnTo>
                <a:lnTo>
                  <a:pt x="1428" y="50935"/>
                </a:lnTo>
                <a:lnTo>
                  <a:pt x="1428" y="51070"/>
                </a:lnTo>
                <a:lnTo>
                  <a:pt x="1467" y="51205"/>
                </a:lnTo>
                <a:lnTo>
                  <a:pt x="1525" y="51321"/>
                </a:lnTo>
                <a:lnTo>
                  <a:pt x="1602" y="51418"/>
                </a:lnTo>
                <a:lnTo>
                  <a:pt x="1698" y="51514"/>
                </a:lnTo>
                <a:lnTo>
                  <a:pt x="1814" y="51572"/>
                </a:lnTo>
                <a:lnTo>
                  <a:pt x="1930" y="51630"/>
                </a:lnTo>
                <a:lnTo>
                  <a:pt x="2065" y="51630"/>
                </a:lnTo>
                <a:lnTo>
                  <a:pt x="2065" y="51649"/>
                </a:lnTo>
                <a:lnTo>
                  <a:pt x="2297" y="51649"/>
                </a:lnTo>
                <a:lnTo>
                  <a:pt x="2027" y="63712"/>
                </a:lnTo>
                <a:lnTo>
                  <a:pt x="1563" y="63712"/>
                </a:lnTo>
                <a:lnTo>
                  <a:pt x="1428" y="63732"/>
                </a:lnTo>
                <a:lnTo>
                  <a:pt x="1293" y="63790"/>
                </a:lnTo>
                <a:lnTo>
                  <a:pt x="1177" y="63886"/>
                </a:lnTo>
                <a:lnTo>
                  <a:pt x="1081" y="63983"/>
                </a:lnTo>
                <a:lnTo>
                  <a:pt x="1023" y="64118"/>
                </a:lnTo>
                <a:lnTo>
                  <a:pt x="984" y="64253"/>
                </a:lnTo>
                <a:lnTo>
                  <a:pt x="965" y="64388"/>
                </a:lnTo>
                <a:lnTo>
                  <a:pt x="1004" y="64523"/>
                </a:lnTo>
                <a:lnTo>
                  <a:pt x="1042" y="64658"/>
                </a:lnTo>
                <a:lnTo>
                  <a:pt x="1139" y="64774"/>
                </a:lnTo>
                <a:lnTo>
                  <a:pt x="1235" y="64870"/>
                </a:lnTo>
                <a:lnTo>
                  <a:pt x="1351" y="64948"/>
                </a:lnTo>
                <a:lnTo>
                  <a:pt x="1486" y="64986"/>
                </a:lnTo>
                <a:lnTo>
                  <a:pt x="1621" y="65005"/>
                </a:lnTo>
                <a:lnTo>
                  <a:pt x="2007" y="65005"/>
                </a:lnTo>
                <a:lnTo>
                  <a:pt x="1698" y="77918"/>
                </a:lnTo>
                <a:lnTo>
                  <a:pt x="1486" y="77918"/>
                </a:lnTo>
                <a:lnTo>
                  <a:pt x="1197" y="77898"/>
                </a:lnTo>
                <a:lnTo>
                  <a:pt x="1042" y="77918"/>
                </a:lnTo>
                <a:lnTo>
                  <a:pt x="907" y="77956"/>
                </a:lnTo>
                <a:lnTo>
                  <a:pt x="772" y="78014"/>
                </a:lnTo>
                <a:lnTo>
                  <a:pt x="656" y="78111"/>
                </a:lnTo>
                <a:lnTo>
                  <a:pt x="560" y="78246"/>
                </a:lnTo>
                <a:lnTo>
                  <a:pt x="502" y="78381"/>
                </a:lnTo>
                <a:lnTo>
                  <a:pt x="483" y="78535"/>
                </a:lnTo>
                <a:lnTo>
                  <a:pt x="502" y="78671"/>
                </a:lnTo>
                <a:lnTo>
                  <a:pt x="540" y="78825"/>
                </a:lnTo>
                <a:lnTo>
                  <a:pt x="618" y="78941"/>
                </a:lnTo>
                <a:lnTo>
                  <a:pt x="714" y="79057"/>
                </a:lnTo>
                <a:lnTo>
                  <a:pt x="849" y="79134"/>
                </a:lnTo>
                <a:lnTo>
                  <a:pt x="984" y="79192"/>
                </a:lnTo>
                <a:lnTo>
                  <a:pt x="1139" y="79211"/>
                </a:lnTo>
                <a:lnTo>
                  <a:pt x="1679" y="79211"/>
                </a:lnTo>
                <a:lnTo>
                  <a:pt x="1370" y="92258"/>
                </a:lnTo>
                <a:lnTo>
                  <a:pt x="309" y="92258"/>
                </a:lnTo>
                <a:lnTo>
                  <a:pt x="232" y="92278"/>
                </a:lnTo>
                <a:lnTo>
                  <a:pt x="154" y="92297"/>
                </a:lnTo>
                <a:lnTo>
                  <a:pt x="97" y="92355"/>
                </a:lnTo>
                <a:lnTo>
                  <a:pt x="58" y="92413"/>
                </a:lnTo>
                <a:lnTo>
                  <a:pt x="19" y="92490"/>
                </a:lnTo>
                <a:lnTo>
                  <a:pt x="0" y="92567"/>
                </a:lnTo>
                <a:lnTo>
                  <a:pt x="0" y="92702"/>
                </a:lnTo>
                <a:lnTo>
                  <a:pt x="0" y="92857"/>
                </a:lnTo>
                <a:lnTo>
                  <a:pt x="19" y="92934"/>
                </a:lnTo>
                <a:lnTo>
                  <a:pt x="58" y="92992"/>
                </a:lnTo>
                <a:lnTo>
                  <a:pt x="116" y="93050"/>
                </a:lnTo>
                <a:lnTo>
                  <a:pt x="174" y="93108"/>
                </a:lnTo>
                <a:lnTo>
                  <a:pt x="251" y="93127"/>
                </a:lnTo>
                <a:lnTo>
                  <a:pt x="328" y="93146"/>
                </a:lnTo>
                <a:lnTo>
                  <a:pt x="18220" y="93146"/>
                </a:lnTo>
                <a:lnTo>
                  <a:pt x="18297" y="93127"/>
                </a:lnTo>
                <a:lnTo>
                  <a:pt x="18355" y="93088"/>
                </a:lnTo>
                <a:lnTo>
                  <a:pt x="18413" y="93050"/>
                </a:lnTo>
                <a:lnTo>
                  <a:pt x="18471" y="92972"/>
                </a:lnTo>
                <a:lnTo>
                  <a:pt x="18490" y="92915"/>
                </a:lnTo>
                <a:lnTo>
                  <a:pt x="18510" y="92837"/>
                </a:lnTo>
                <a:lnTo>
                  <a:pt x="18510" y="92683"/>
                </a:lnTo>
                <a:lnTo>
                  <a:pt x="18510" y="92529"/>
                </a:lnTo>
                <a:lnTo>
                  <a:pt x="18490" y="92451"/>
                </a:lnTo>
                <a:lnTo>
                  <a:pt x="18452" y="92393"/>
                </a:lnTo>
                <a:lnTo>
                  <a:pt x="18394" y="92336"/>
                </a:lnTo>
                <a:lnTo>
                  <a:pt x="18336" y="92297"/>
                </a:lnTo>
                <a:lnTo>
                  <a:pt x="18259" y="92258"/>
                </a:lnTo>
                <a:lnTo>
                  <a:pt x="17351" y="92258"/>
                </a:lnTo>
                <a:lnTo>
                  <a:pt x="17062" y="79211"/>
                </a:lnTo>
                <a:lnTo>
                  <a:pt x="17815" y="79211"/>
                </a:lnTo>
                <a:lnTo>
                  <a:pt x="17969" y="79172"/>
                </a:lnTo>
                <a:lnTo>
                  <a:pt x="18104" y="79095"/>
                </a:lnTo>
                <a:lnTo>
                  <a:pt x="18220" y="78999"/>
                </a:lnTo>
                <a:lnTo>
                  <a:pt x="18297" y="78883"/>
                </a:lnTo>
                <a:lnTo>
                  <a:pt x="18355" y="78748"/>
                </a:lnTo>
                <a:lnTo>
                  <a:pt x="18394" y="78593"/>
                </a:lnTo>
                <a:lnTo>
                  <a:pt x="18374" y="78439"/>
                </a:lnTo>
                <a:lnTo>
                  <a:pt x="18336" y="78304"/>
                </a:lnTo>
                <a:lnTo>
                  <a:pt x="18259" y="78169"/>
                </a:lnTo>
                <a:lnTo>
                  <a:pt x="18143" y="78053"/>
                </a:lnTo>
                <a:lnTo>
                  <a:pt x="18027" y="77976"/>
                </a:lnTo>
                <a:lnTo>
                  <a:pt x="17892" y="77918"/>
                </a:lnTo>
                <a:lnTo>
                  <a:pt x="17737" y="77898"/>
                </a:lnTo>
                <a:lnTo>
                  <a:pt x="17737" y="77918"/>
                </a:lnTo>
                <a:lnTo>
                  <a:pt x="17023" y="77918"/>
                </a:lnTo>
                <a:lnTo>
                  <a:pt x="16734" y="65005"/>
                </a:lnTo>
                <a:lnTo>
                  <a:pt x="17178" y="65005"/>
                </a:lnTo>
                <a:lnTo>
                  <a:pt x="17313" y="64986"/>
                </a:lnTo>
                <a:lnTo>
                  <a:pt x="17448" y="64928"/>
                </a:lnTo>
                <a:lnTo>
                  <a:pt x="17564" y="64832"/>
                </a:lnTo>
                <a:lnTo>
                  <a:pt x="17641" y="64735"/>
                </a:lnTo>
                <a:lnTo>
                  <a:pt x="17718" y="64600"/>
                </a:lnTo>
                <a:lnTo>
                  <a:pt x="17757" y="64465"/>
                </a:lnTo>
                <a:lnTo>
                  <a:pt x="17757" y="64330"/>
                </a:lnTo>
                <a:lnTo>
                  <a:pt x="17737" y="64176"/>
                </a:lnTo>
                <a:lnTo>
                  <a:pt x="17680" y="64060"/>
                </a:lnTo>
                <a:lnTo>
                  <a:pt x="17602" y="63944"/>
                </a:lnTo>
                <a:lnTo>
                  <a:pt x="17506" y="63847"/>
                </a:lnTo>
                <a:lnTo>
                  <a:pt x="17390" y="63770"/>
                </a:lnTo>
                <a:lnTo>
                  <a:pt x="17255" y="63712"/>
                </a:lnTo>
                <a:lnTo>
                  <a:pt x="17120" y="63712"/>
                </a:lnTo>
                <a:lnTo>
                  <a:pt x="17101" y="63732"/>
                </a:lnTo>
                <a:lnTo>
                  <a:pt x="17101" y="63712"/>
                </a:lnTo>
                <a:lnTo>
                  <a:pt x="16695" y="63712"/>
                </a:lnTo>
                <a:lnTo>
                  <a:pt x="16425" y="51649"/>
                </a:lnTo>
                <a:lnTo>
                  <a:pt x="16772" y="51649"/>
                </a:lnTo>
                <a:lnTo>
                  <a:pt x="16888" y="51630"/>
                </a:lnTo>
                <a:lnTo>
                  <a:pt x="17023" y="51572"/>
                </a:lnTo>
                <a:lnTo>
                  <a:pt x="17139" y="51514"/>
                </a:lnTo>
                <a:lnTo>
                  <a:pt x="17236" y="51418"/>
                </a:lnTo>
                <a:lnTo>
                  <a:pt x="17313" y="51302"/>
                </a:lnTo>
                <a:lnTo>
                  <a:pt x="17371" y="51186"/>
                </a:lnTo>
                <a:lnTo>
                  <a:pt x="17390" y="51051"/>
                </a:lnTo>
                <a:lnTo>
                  <a:pt x="17390" y="50916"/>
                </a:lnTo>
                <a:lnTo>
                  <a:pt x="17371" y="50781"/>
                </a:lnTo>
                <a:lnTo>
                  <a:pt x="17313" y="50665"/>
                </a:lnTo>
                <a:lnTo>
                  <a:pt x="17216" y="50549"/>
                </a:lnTo>
                <a:lnTo>
                  <a:pt x="17120" y="50453"/>
                </a:lnTo>
                <a:lnTo>
                  <a:pt x="17004" y="50395"/>
                </a:lnTo>
                <a:lnTo>
                  <a:pt x="16888" y="50356"/>
                </a:lnTo>
                <a:lnTo>
                  <a:pt x="16753" y="50337"/>
                </a:lnTo>
                <a:lnTo>
                  <a:pt x="16734" y="50356"/>
                </a:lnTo>
                <a:lnTo>
                  <a:pt x="16734" y="50337"/>
                </a:lnTo>
                <a:lnTo>
                  <a:pt x="16406" y="50337"/>
                </a:lnTo>
                <a:lnTo>
                  <a:pt x="16136" y="39219"/>
                </a:lnTo>
                <a:lnTo>
                  <a:pt x="16522" y="39219"/>
                </a:lnTo>
                <a:lnTo>
                  <a:pt x="16637" y="39181"/>
                </a:lnTo>
                <a:lnTo>
                  <a:pt x="16772" y="39123"/>
                </a:lnTo>
                <a:lnTo>
                  <a:pt x="16869" y="39046"/>
                </a:lnTo>
                <a:lnTo>
                  <a:pt x="16965" y="38949"/>
                </a:lnTo>
                <a:lnTo>
                  <a:pt x="17023" y="38833"/>
                </a:lnTo>
                <a:lnTo>
                  <a:pt x="17062" y="38718"/>
                </a:lnTo>
                <a:lnTo>
                  <a:pt x="17081" y="38583"/>
                </a:lnTo>
                <a:lnTo>
                  <a:pt x="17081" y="38447"/>
                </a:lnTo>
                <a:lnTo>
                  <a:pt x="17043" y="38332"/>
                </a:lnTo>
                <a:lnTo>
                  <a:pt x="16985" y="38216"/>
                </a:lnTo>
                <a:lnTo>
                  <a:pt x="16908" y="38119"/>
                </a:lnTo>
                <a:lnTo>
                  <a:pt x="16792" y="38023"/>
                </a:lnTo>
                <a:lnTo>
                  <a:pt x="16695" y="37965"/>
                </a:lnTo>
                <a:lnTo>
                  <a:pt x="16560" y="37926"/>
                </a:lnTo>
                <a:lnTo>
                  <a:pt x="16425" y="37907"/>
                </a:lnTo>
                <a:lnTo>
                  <a:pt x="16425" y="37926"/>
                </a:lnTo>
                <a:lnTo>
                  <a:pt x="16116" y="37926"/>
                </a:lnTo>
                <a:lnTo>
                  <a:pt x="15885" y="27948"/>
                </a:lnTo>
                <a:lnTo>
                  <a:pt x="16193" y="27948"/>
                </a:lnTo>
                <a:lnTo>
                  <a:pt x="16329" y="27928"/>
                </a:lnTo>
                <a:lnTo>
                  <a:pt x="16444" y="27890"/>
                </a:lnTo>
                <a:lnTo>
                  <a:pt x="16560" y="27813"/>
                </a:lnTo>
                <a:lnTo>
                  <a:pt x="16657" y="27735"/>
                </a:lnTo>
                <a:lnTo>
                  <a:pt x="16734" y="27639"/>
                </a:lnTo>
                <a:lnTo>
                  <a:pt x="16792" y="27523"/>
                </a:lnTo>
                <a:lnTo>
                  <a:pt x="16830" y="27407"/>
                </a:lnTo>
                <a:lnTo>
                  <a:pt x="16830" y="27272"/>
                </a:lnTo>
                <a:lnTo>
                  <a:pt x="16830" y="27156"/>
                </a:lnTo>
                <a:lnTo>
                  <a:pt x="16772" y="27021"/>
                </a:lnTo>
                <a:lnTo>
                  <a:pt x="16715" y="26925"/>
                </a:lnTo>
                <a:lnTo>
                  <a:pt x="16637" y="26828"/>
                </a:lnTo>
                <a:lnTo>
                  <a:pt x="16541" y="26732"/>
                </a:lnTo>
                <a:lnTo>
                  <a:pt x="16425" y="26674"/>
                </a:lnTo>
                <a:lnTo>
                  <a:pt x="16309" y="26635"/>
                </a:lnTo>
                <a:lnTo>
                  <a:pt x="15846" y="26635"/>
                </a:lnTo>
                <a:lnTo>
                  <a:pt x="15653" y="17911"/>
                </a:lnTo>
                <a:lnTo>
                  <a:pt x="16000" y="17911"/>
                </a:lnTo>
                <a:lnTo>
                  <a:pt x="16116" y="17873"/>
                </a:lnTo>
                <a:lnTo>
                  <a:pt x="16232" y="17834"/>
                </a:lnTo>
                <a:lnTo>
                  <a:pt x="16329" y="17757"/>
                </a:lnTo>
                <a:lnTo>
                  <a:pt x="16406" y="17660"/>
                </a:lnTo>
                <a:lnTo>
                  <a:pt x="16483" y="17564"/>
                </a:lnTo>
                <a:lnTo>
                  <a:pt x="16522" y="17448"/>
                </a:lnTo>
                <a:lnTo>
                  <a:pt x="16541" y="17332"/>
                </a:lnTo>
                <a:lnTo>
                  <a:pt x="16541" y="17216"/>
                </a:lnTo>
                <a:lnTo>
                  <a:pt x="16522" y="17081"/>
                </a:lnTo>
                <a:lnTo>
                  <a:pt x="16483" y="16966"/>
                </a:lnTo>
                <a:lnTo>
                  <a:pt x="16425" y="16869"/>
                </a:lnTo>
                <a:lnTo>
                  <a:pt x="16329" y="16772"/>
                </a:lnTo>
                <a:lnTo>
                  <a:pt x="16232" y="16715"/>
                </a:lnTo>
                <a:lnTo>
                  <a:pt x="16136" y="16657"/>
                </a:lnTo>
                <a:lnTo>
                  <a:pt x="16020" y="16618"/>
                </a:lnTo>
                <a:lnTo>
                  <a:pt x="15904" y="16599"/>
                </a:lnTo>
                <a:lnTo>
                  <a:pt x="15904" y="16618"/>
                </a:lnTo>
                <a:lnTo>
                  <a:pt x="15634" y="16618"/>
                </a:lnTo>
                <a:lnTo>
                  <a:pt x="15499" y="11002"/>
                </a:lnTo>
                <a:lnTo>
                  <a:pt x="15923" y="10982"/>
                </a:lnTo>
                <a:lnTo>
                  <a:pt x="15981" y="10944"/>
                </a:lnTo>
                <a:lnTo>
                  <a:pt x="16039" y="10905"/>
                </a:lnTo>
                <a:lnTo>
                  <a:pt x="16078" y="10866"/>
                </a:lnTo>
                <a:lnTo>
                  <a:pt x="16097" y="10809"/>
                </a:lnTo>
                <a:lnTo>
                  <a:pt x="16136" y="10673"/>
                </a:lnTo>
                <a:lnTo>
                  <a:pt x="16136" y="10558"/>
                </a:lnTo>
                <a:lnTo>
                  <a:pt x="16136" y="10094"/>
                </a:lnTo>
                <a:lnTo>
                  <a:pt x="16136" y="9612"/>
                </a:lnTo>
                <a:lnTo>
                  <a:pt x="16136" y="9554"/>
                </a:lnTo>
                <a:lnTo>
                  <a:pt x="16097" y="9496"/>
                </a:lnTo>
                <a:lnTo>
                  <a:pt x="16078" y="9438"/>
                </a:lnTo>
                <a:lnTo>
                  <a:pt x="16020" y="9380"/>
                </a:lnTo>
                <a:lnTo>
                  <a:pt x="15923" y="9322"/>
                </a:lnTo>
                <a:lnTo>
                  <a:pt x="15865" y="9303"/>
                </a:lnTo>
                <a:lnTo>
                  <a:pt x="15807" y="9303"/>
                </a:lnTo>
                <a:lnTo>
                  <a:pt x="15788" y="9322"/>
                </a:lnTo>
                <a:lnTo>
                  <a:pt x="15788" y="9303"/>
                </a:lnTo>
                <a:lnTo>
                  <a:pt x="14707" y="9303"/>
                </a:lnTo>
                <a:lnTo>
                  <a:pt x="14784" y="9245"/>
                </a:lnTo>
                <a:lnTo>
                  <a:pt x="14823" y="9187"/>
                </a:lnTo>
                <a:lnTo>
                  <a:pt x="14862" y="9129"/>
                </a:lnTo>
                <a:lnTo>
                  <a:pt x="14881" y="9052"/>
                </a:lnTo>
                <a:lnTo>
                  <a:pt x="14881" y="8589"/>
                </a:lnTo>
                <a:lnTo>
                  <a:pt x="14881" y="8126"/>
                </a:lnTo>
                <a:lnTo>
                  <a:pt x="14881" y="8029"/>
                </a:lnTo>
                <a:lnTo>
                  <a:pt x="14881" y="7894"/>
                </a:lnTo>
                <a:lnTo>
                  <a:pt x="14823" y="7798"/>
                </a:lnTo>
                <a:lnTo>
                  <a:pt x="14727" y="7701"/>
                </a:lnTo>
                <a:lnTo>
                  <a:pt x="14611" y="7662"/>
                </a:lnTo>
                <a:lnTo>
                  <a:pt x="14495" y="7643"/>
                </a:lnTo>
                <a:lnTo>
                  <a:pt x="12391" y="7643"/>
                </a:lnTo>
                <a:lnTo>
                  <a:pt x="9593" y="3204"/>
                </a:lnTo>
                <a:lnTo>
                  <a:pt x="938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47" name="Google Shape;4547;p17"/>
          <p:cNvSpPr/>
          <p:nvPr/>
        </p:nvSpPr>
        <p:spPr>
          <a:xfrm flipH="1">
            <a:off x="7128300" y="3178950"/>
            <a:ext cx="1845675" cy="1256025"/>
          </a:xfrm>
          <a:custGeom>
            <a:avLst/>
            <a:gdLst/>
            <a:ahLst/>
            <a:cxnLst/>
            <a:rect l="l" t="t" r="r" b="b"/>
            <a:pathLst>
              <a:path w="73827" h="50241" extrusionOk="0">
                <a:moveTo>
                  <a:pt x="27350" y="12508"/>
                </a:moveTo>
                <a:lnTo>
                  <a:pt x="27369" y="12527"/>
                </a:lnTo>
                <a:lnTo>
                  <a:pt x="27350" y="12527"/>
                </a:lnTo>
                <a:lnTo>
                  <a:pt x="27350" y="12508"/>
                </a:lnTo>
                <a:close/>
                <a:moveTo>
                  <a:pt x="43736" y="12083"/>
                </a:moveTo>
                <a:lnTo>
                  <a:pt x="44740" y="12431"/>
                </a:lnTo>
                <a:lnTo>
                  <a:pt x="44643" y="12450"/>
                </a:lnTo>
                <a:lnTo>
                  <a:pt x="44740" y="13010"/>
                </a:lnTo>
                <a:lnTo>
                  <a:pt x="43948" y="13145"/>
                </a:lnTo>
                <a:lnTo>
                  <a:pt x="43736" y="12083"/>
                </a:lnTo>
                <a:close/>
                <a:moveTo>
                  <a:pt x="42771" y="11736"/>
                </a:moveTo>
                <a:lnTo>
                  <a:pt x="43524" y="12006"/>
                </a:lnTo>
                <a:lnTo>
                  <a:pt x="43427" y="12025"/>
                </a:lnTo>
                <a:lnTo>
                  <a:pt x="43639" y="13203"/>
                </a:lnTo>
                <a:lnTo>
                  <a:pt x="43060" y="13299"/>
                </a:lnTo>
                <a:lnTo>
                  <a:pt x="42771" y="11736"/>
                </a:lnTo>
                <a:close/>
                <a:moveTo>
                  <a:pt x="44913" y="13917"/>
                </a:moveTo>
                <a:lnTo>
                  <a:pt x="45106" y="14920"/>
                </a:lnTo>
                <a:lnTo>
                  <a:pt x="44315" y="15094"/>
                </a:lnTo>
                <a:lnTo>
                  <a:pt x="44122" y="14071"/>
                </a:lnTo>
                <a:lnTo>
                  <a:pt x="44913" y="13917"/>
                </a:lnTo>
                <a:close/>
                <a:moveTo>
                  <a:pt x="45164" y="15229"/>
                </a:moveTo>
                <a:lnTo>
                  <a:pt x="45570" y="17372"/>
                </a:lnTo>
                <a:lnTo>
                  <a:pt x="44778" y="17545"/>
                </a:lnTo>
                <a:lnTo>
                  <a:pt x="44373" y="15403"/>
                </a:lnTo>
                <a:lnTo>
                  <a:pt x="45164" y="15229"/>
                </a:lnTo>
                <a:close/>
                <a:moveTo>
                  <a:pt x="45627" y="17680"/>
                </a:moveTo>
                <a:lnTo>
                  <a:pt x="46033" y="19842"/>
                </a:lnTo>
                <a:lnTo>
                  <a:pt x="45241" y="20016"/>
                </a:lnTo>
                <a:lnTo>
                  <a:pt x="44836" y="17854"/>
                </a:lnTo>
                <a:lnTo>
                  <a:pt x="45627" y="17680"/>
                </a:lnTo>
                <a:close/>
                <a:moveTo>
                  <a:pt x="69290" y="19765"/>
                </a:moveTo>
                <a:lnTo>
                  <a:pt x="69290" y="20093"/>
                </a:lnTo>
                <a:lnTo>
                  <a:pt x="69175" y="20035"/>
                </a:lnTo>
                <a:lnTo>
                  <a:pt x="69290" y="19765"/>
                </a:lnTo>
                <a:close/>
                <a:moveTo>
                  <a:pt x="46091" y="20151"/>
                </a:moveTo>
                <a:lnTo>
                  <a:pt x="46515" y="22293"/>
                </a:lnTo>
                <a:lnTo>
                  <a:pt x="45705" y="22467"/>
                </a:lnTo>
                <a:lnTo>
                  <a:pt x="45299" y="20305"/>
                </a:lnTo>
                <a:lnTo>
                  <a:pt x="46091" y="20151"/>
                </a:lnTo>
                <a:close/>
                <a:moveTo>
                  <a:pt x="22331" y="11060"/>
                </a:moveTo>
                <a:lnTo>
                  <a:pt x="26442" y="12392"/>
                </a:lnTo>
                <a:lnTo>
                  <a:pt x="26249" y="12855"/>
                </a:lnTo>
                <a:lnTo>
                  <a:pt x="26230" y="12952"/>
                </a:lnTo>
                <a:lnTo>
                  <a:pt x="26211" y="13048"/>
                </a:lnTo>
                <a:lnTo>
                  <a:pt x="26230" y="13125"/>
                </a:lnTo>
                <a:lnTo>
                  <a:pt x="26249" y="13222"/>
                </a:lnTo>
                <a:lnTo>
                  <a:pt x="26327" y="13318"/>
                </a:lnTo>
                <a:lnTo>
                  <a:pt x="26404" y="13396"/>
                </a:lnTo>
                <a:lnTo>
                  <a:pt x="22833" y="23200"/>
                </a:lnTo>
                <a:lnTo>
                  <a:pt x="22370" y="22757"/>
                </a:lnTo>
                <a:lnTo>
                  <a:pt x="21289" y="21676"/>
                </a:lnTo>
                <a:lnTo>
                  <a:pt x="20729" y="21135"/>
                </a:lnTo>
                <a:lnTo>
                  <a:pt x="20208" y="20595"/>
                </a:lnTo>
                <a:lnTo>
                  <a:pt x="20112" y="20440"/>
                </a:lnTo>
                <a:lnTo>
                  <a:pt x="20054" y="20267"/>
                </a:lnTo>
                <a:lnTo>
                  <a:pt x="20035" y="20074"/>
                </a:lnTo>
                <a:lnTo>
                  <a:pt x="20054" y="19900"/>
                </a:lnTo>
                <a:lnTo>
                  <a:pt x="20112" y="19707"/>
                </a:lnTo>
                <a:lnTo>
                  <a:pt x="20208" y="19553"/>
                </a:lnTo>
                <a:lnTo>
                  <a:pt x="20324" y="19417"/>
                </a:lnTo>
                <a:lnTo>
                  <a:pt x="20459" y="19282"/>
                </a:lnTo>
                <a:lnTo>
                  <a:pt x="21540" y="18182"/>
                </a:lnTo>
                <a:lnTo>
                  <a:pt x="22621" y="17101"/>
                </a:lnTo>
                <a:lnTo>
                  <a:pt x="23161" y="16561"/>
                </a:lnTo>
                <a:lnTo>
                  <a:pt x="23296" y="16426"/>
                </a:lnTo>
                <a:lnTo>
                  <a:pt x="23412" y="16271"/>
                </a:lnTo>
                <a:lnTo>
                  <a:pt x="23470" y="16194"/>
                </a:lnTo>
                <a:lnTo>
                  <a:pt x="23528" y="16098"/>
                </a:lnTo>
                <a:lnTo>
                  <a:pt x="23547" y="16020"/>
                </a:lnTo>
                <a:lnTo>
                  <a:pt x="23547" y="15963"/>
                </a:lnTo>
                <a:lnTo>
                  <a:pt x="23533" y="15919"/>
                </a:lnTo>
                <a:lnTo>
                  <a:pt x="23533" y="15919"/>
                </a:lnTo>
                <a:lnTo>
                  <a:pt x="23547" y="15905"/>
                </a:lnTo>
                <a:lnTo>
                  <a:pt x="23489" y="15866"/>
                </a:lnTo>
                <a:lnTo>
                  <a:pt x="23431" y="15847"/>
                </a:lnTo>
                <a:lnTo>
                  <a:pt x="23296" y="15827"/>
                </a:lnTo>
                <a:lnTo>
                  <a:pt x="23181" y="15847"/>
                </a:lnTo>
                <a:lnTo>
                  <a:pt x="23065" y="15885"/>
                </a:lnTo>
                <a:lnTo>
                  <a:pt x="22852" y="15963"/>
                </a:lnTo>
                <a:lnTo>
                  <a:pt x="22640" y="16040"/>
                </a:lnTo>
                <a:lnTo>
                  <a:pt x="21772" y="16368"/>
                </a:lnTo>
                <a:lnTo>
                  <a:pt x="20054" y="17024"/>
                </a:lnTo>
                <a:lnTo>
                  <a:pt x="19706" y="17159"/>
                </a:lnTo>
                <a:lnTo>
                  <a:pt x="21559" y="12064"/>
                </a:lnTo>
                <a:lnTo>
                  <a:pt x="21617" y="12083"/>
                </a:lnTo>
                <a:lnTo>
                  <a:pt x="21752" y="12064"/>
                </a:lnTo>
                <a:lnTo>
                  <a:pt x="21868" y="12006"/>
                </a:lnTo>
                <a:lnTo>
                  <a:pt x="21965" y="11909"/>
                </a:lnTo>
                <a:lnTo>
                  <a:pt x="22042" y="11794"/>
                </a:lnTo>
                <a:lnTo>
                  <a:pt x="22331" y="11060"/>
                </a:lnTo>
                <a:close/>
                <a:moveTo>
                  <a:pt x="15788" y="23258"/>
                </a:moveTo>
                <a:lnTo>
                  <a:pt x="17429" y="24899"/>
                </a:lnTo>
                <a:lnTo>
                  <a:pt x="14167" y="24880"/>
                </a:lnTo>
                <a:lnTo>
                  <a:pt x="14341" y="24725"/>
                </a:lnTo>
                <a:lnTo>
                  <a:pt x="15074" y="23992"/>
                </a:lnTo>
                <a:lnTo>
                  <a:pt x="15422" y="23625"/>
                </a:lnTo>
                <a:lnTo>
                  <a:pt x="15615" y="23432"/>
                </a:lnTo>
                <a:lnTo>
                  <a:pt x="15788" y="23258"/>
                </a:lnTo>
                <a:close/>
                <a:moveTo>
                  <a:pt x="46573" y="22602"/>
                </a:moveTo>
                <a:lnTo>
                  <a:pt x="46979" y="24745"/>
                </a:lnTo>
                <a:lnTo>
                  <a:pt x="46168" y="24918"/>
                </a:lnTo>
                <a:lnTo>
                  <a:pt x="45763" y="22776"/>
                </a:lnTo>
                <a:lnTo>
                  <a:pt x="46573" y="22602"/>
                </a:lnTo>
                <a:close/>
                <a:moveTo>
                  <a:pt x="47036" y="25053"/>
                </a:moveTo>
                <a:lnTo>
                  <a:pt x="47403" y="27041"/>
                </a:lnTo>
                <a:lnTo>
                  <a:pt x="46612" y="27196"/>
                </a:lnTo>
                <a:lnTo>
                  <a:pt x="46226" y="25227"/>
                </a:lnTo>
                <a:lnTo>
                  <a:pt x="47036" y="25053"/>
                </a:lnTo>
                <a:close/>
                <a:moveTo>
                  <a:pt x="43813" y="14110"/>
                </a:moveTo>
                <a:lnTo>
                  <a:pt x="46303" y="27234"/>
                </a:lnTo>
                <a:lnTo>
                  <a:pt x="45724" y="27350"/>
                </a:lnTo>
                <a:lnTo>
                  <a:pt x="43234" y="14226"/>
                </a:lnTo>
                <a:lnTo>
                  <a:pt x="43813" y="14110"/>
                </a:lnTo>
                <a:close/>
                <a:moveTo>
                  <a:pt x="47577" y="27948"/>
                </a:moveTo>
                <a:lnTo>
                  <a:pt x="47905" y="29666"/>
                </a:lnTo>
                <a:lnTo>
                  <a:pt x="47114" y="29840"/>
                </a:lnTo>
                <a:lnTo>
                  <a:pt x="46786" y="28103"/>
                </a:lnTo>
                <a:lnTo>
                  <a:pt x="47577" y="27948"/>
                </a:lnTo>
                <a:close/>
                <a:moveTo>
                  <a:pt x="47963" y="29975"/>
                </a:moveTo>
                <a:lnTo>
                  <a:pt x="48368" y="32137"/>
                </a:lnTo>
                <a:lnTo>
                  <a:pt x="47577" y="32310"/>
                </a:lnTo>
                <a:lnTo>
                  <a:pt x="47172" y="30149"/>
                </a:lnTo>
                <a:lnTo>
                  <a:pt x="47963" y="29975"/>
                </a:lnTo>
                <a:close/>
                <a:moveTo>
                  <a:pt x="48426" y="32426"/>
                </a:moveTo>
                <a:lnTo>
                  <a:pt x="48831" y="34588"/>
                </a:lnTo>
                <a:lnTo>
                  <a:pt x="48040" y="34762"/>
                </a:lnTo>
                <a:lnTo>
                  <a:pt x="47635" y="32600"/>
                </a:lnTo>
                <a:lnTo>
                  <a:pt x="48426" y="32426"/>
                </a:lnTo>
                <a:close/>
                <a:moveTo>
                  <a:pt x="48889" y="34897"/>
                </a:moveTo>
                <a:lnTo>
                  <a:pt x="49295" y="37058"/>
                </a:lnTo>
                <a:lnTo>
                  <a:pt x="48503" y="37213"/>
                </a:lnTo>
                <a:lnTo>
                  <a:pt x="48098" y="35070"/>
                </a:lnTo>
                <a:lnTo>
                  <a:pt x="48889" y="34897"/>
                </a:lnTo>
                <a:close/>
                <a:moveTo>
                  <a:pt x="49353" y="37348"/>
                </a:moveTo>
                <a:lnTo>
                  <a:pt x="49758" y="39510"/>
                </a:lnTo>
                <a:lnTo>
                  <a:pt x="48967" y="39683"/>
                </a:lnTo>
                <a:lnTo>
                  <a:pt x="48561" y="37522"/>
                </a:lnTo>
                <a:lnTo>
                  <a:pt x="49353" y="37348"/>
                </a:lnTo>
                <a:close/>
                <a:moveTo>
                  <a:pt x="27234" y="5849"/>
                </a:moveTo>
                <a:lnTo>
                  <a:pt x="38235" y="9690"/>
                </a:lnTo>
                <a:lnTo>
                  <a:pt x="38100" y="10095"/>
                </a:lnTo>
                <a:lnTo>
                  <a:pt x="38119" y="10114"/>
                </a:lnTo>
                <a:lnTo>
                  <a:pt x="38641" y="10307"/>
                </a:lnTo>
                <a:lnTo>
                  <a:pt x="29222" y="40205"/>
                </a:lnTo>
                <a:lnTo>
                  <a:pt x="29260" y="33816"/>
                </a:lnTo>
                <a:lnTo>
                  <a:pt x="29260" y="32040"/>
                </a:lnTo>
                <a:lnTo>
                  <a:pt x="29260" y="30284"/>
                </a:lnTo>
                <a:lnTo>
                  <a:pt x="29241" y="26752"/>
                </a:lnTo>
                <a:lnTo>
                  <a:pt x="29241" y="26694"/>
                </a:lnTo>
                <a:lnTo>
                  <a:pt x="29202" y="26675"/>
                </a:lnTo>
                <a:lnTo>
                  <a:pt x="24821" y="24880"/>
                </a:lnTo>
                <a:lnTo>
                  <a:pt x="24802" y="24918"/>
                </a:lnTo>
                <a:lnTo>
                  <a:pt x="24802" y="24899"/>
                </a:lnTo>
                <a:lnTo>
                  <a:pt x="24551" y="24899"/>
                </a:lnTo>
                <a:lnTo>
                  <a:pt x="22968" y="23336"/>
                </a:lnTo>
                <a:lnTo>
                  <a:pt x="23026" y="23355"/>
                </a:lnTo>
                <a:lnTo>
                  <a:pt x="26616" y="13492"/>
                </a:lnTo>
                <a:lnTo>
                  <a:pt x="26674" y="13492"/>
                </a:lnTo>
                <a:lnTo>
                  <a:pt x="26809" y="13473"/>
                </a:lnTo>
                <a:lnTo>
                  <a:pt x="26944" y="13415"/>
                </a:lnTo>
                <a:lnTo>
                  <a:pt x="27041" y="13318"/>
                </a:lnTo>
                <a:lnTo>
                  <a:pt x="27118" y="13203"/>
                </a:lnTo>
                <a:lnTo>
                  <a:pt x="27388" y="12527"/>
                </a:lnTo>
                <a:lnTo>
                  <a:pt x="27369" y="12527"/>
                </a:lnTo>
                <a:lnTo>
                  <a:pt x="27697" y="11678"/>
                </a:lnTo>
                <a:lnTo>
                  <a:pt x="27697" y="11658"/>
                </a:lnTo>
                <a:lnTo>
                  <a:pt x="27678" y="11658"/>
                </a:lnTo>
                <a:lnTo>
                  <a:pt x="25805" y="9902"/>
                </a:lnTo>
                <a:lnTo>
                  <a:pt x="27234" y="5849"/>
                </a:lnTo>
                <a:close/>
                <a:moveTo>
                  <a:pt x="16155" y="35592"/>
                </a:moveTo>
                <a:lnTo>
                  <a:pt x="16252" y="35669"/>
                </a:lnTo>
                <a:lnTo>
                  <a:pt x="16252" y="37541"/>
                </a:lnTo>
                <a:lnTo>
                  <a:pt x="16252" y="39394"/>
                </a:lnTo>
                <a:lnTo>
                  <a:pt x="16252" y="40455"/>
                </a:lnTo>
                <a:lnTo>
                  <a:pt x="11407" y="40436"/>
                </a:lnTo>
                <a:lnTo>
                  <a:pt x="16213" y="35650"/>
                </a:lnTo>
                <a:lnTo>
                  <a:pt x="16155" y="35592"/>
                </a:lnTo>
                <a:close/>
                <a:moveTo>
                  <a:pt x="68943" y="41189"/>
                </a:moveTo>
                <a:lnTo>
                  <a:pt x="68962" y="41285"/>
                </a:lnTo>
                <a:lnTo>
                  <a:pt x="68982" y="41363"/>
                </a:lnTo>
                <a:lnTo>
                  <a:pt x="69039" y="41440"/>
                </a:lnTo>
                <a:lnTo>
                  <a:pt x="69097" y="41498"/>
                </a:lnTo>
                <a:lnTo>
                  <a:pt x="69155" y="41556"/>
                </a:lnTo>
                <a:lnTo>
                  <a:pt x="69232" y="41594"/>
                </a:lnTo>
                <a:lnTo>
                  <a:pt x="69310" y="41614"/>
                </a:lnTo>
                <a:lnTo>
                  <a:pt x="69483" y="41614"/>
                </a:lnTo>
                <a:lnTo>
                  <a:pt x="69561" y="41594"/>
                </a:lnTo>
                <a:lnTo>
                  <a:pt x="69618" y="41556"/>
                </a:lnTo>
                <a:lnTo>
                  <a:pt x="69696" y="41517"/>
                </a:lnTo>
                <a:lnTo>
                  <a:pt x="69734" y="41478"/>
                </a:lnTo>
                <a:lnTo>
                  <a:pt x="69792" y="41420"/>
                </a:lnTo>
                <a:lnTo>
                  <a:pt x="69831" y="41343"/>
                </a:lnTo>
                <a:lnTo>
                  <a:pt x="69850" y="41285"/>
                </a:lnTo>
                <a:lnTo>
                  <a:pt x="69889" y="41420"/>
                </a:lnTo>
                <a:lnTo>
                  <a:pt x="69908" y="41556"/>
                </a:lnTo>
                <a:lnTo>
                  <a:pt x="69908" y="41652"/>
                </a:lnTo>
                <a:lnTo>
                  <a:pt x="69889" y="41729"/>
                </a:lnTo>
                <a:lnTo>
                  <a:pt x="69850" y="41826"/>
                </a:lnTo>
                <a:lnTo>
                  <a:pt x="69811" y="41903"/>
                </a:lnTo>
                <a:lnTo>
                  <a:pt x="69754" y="41961"/>
                </a:lnTo>
                <a:lnTo>
                  <a:pt x="69696" y="42019"/>
                </a:lnTo>
                <a:lnTo>
                  <a:pt x="69638" y="42077"/>
                </a:lnTo>
                <a:lnTo>
                  <a:pt x="69561" y="42115"/>
                </a:lnTo>
                <a:lnTo>
                  <a:pt x="69561" y="42057"/>
                </a:lnTo>
                <a:lnTo>
                  <a:pt x="69541" y="42000"/>
                </a:lnTo>
                <a:lnTo>
                  <a:pt x="69522" y="41961"/>
                </a:lnTo>
                <a:lnTo>
                  <a:pt x="69464" y="41922"/>
                </a:lnTo>
                <a:lnTo>
                  <a:pt x="69406" y="41903"/>
                </a:lnTo>
                <a:lnTo>
                  <a:pt x="69348" y="41922"/>
                </a:lnTo>
                <a:lnTo>
                  <a:pt x="69290" y="41961"/>
                </a:lnTo>
                <a:lnTo>
                  <a:pt x="69271" y="42000"/>
                </a:lnTo>
                <a:lnTo>
                  <a:pt x="69252" y="42057"/>
                </a:lnTo>
                <a:lnTo>
                  <a:pt x="69252" y="42135"/>
                </a:lnTo>
                <a:lnTo>
                  <a:pt x="69155" y="42096"/>
                </a:lnTo>
                <a:lnTo>
                  <a:pt x="69078" y="42057"/>
                </a:lnTo>
                <a:lnTo>
                  <a:pt x="69020" y="42000"/>
                </a:lnTo>
                <a:lnTo>
                  <a:pt x="68943" y="41922"/>
                </a:lnTo>
                <a:lnTo>
                  <a:pt x="68904" y="41845"/>
                </a:lnTo>
                <a:lnTo>
                  <a:pt x="68866" y="41749"/>
                </a:lnTo>
                <a:lnTo>
                  <a:pt x="68846" y="41652"/>
                </a:lnTo>
                <a:lnTo>
                  <a:pt x="68827" y="41556"/>
                </a:lnTo>
                <a:lnTo>
                  <a:pt x="68846" y="41459"/>
                </a:lnTo>
                <a:lnTo>
                  <a:pt x="68866" y="41363"/>
                </a:lnTo>
                <a:lnTo>
                  <a:pt x="68904" y="41285"/>
                </a:lnTo>
                <a:lnTo>
                  <a:pt x="68943" y="41189"/>
                </a:lnTo>
                <a:close/>
                <a:moveTo>
                  <a:pt x="49816" y="39819"/>
                </a:moveTo>
                <a:lnTo>
                  <a:pt x="50279" y="42270"/>
                </a:lnTo>
                <a:lnTo>
                  <a:pt x="49488" y="42405"/>
                </a:lnTo>
                <a:lnTo>
                  <a:pt x="49024" y="39992"/>
                </a:lnTo>
                <a:lnTo>
                  <a:pt x="49816" y="39819"/>
                </a:lnTo>
                <a:close/>
                <a:moveTo>
                  <a:pt x="46477" y="28161"/>
                </a:moveTo>
                <a:lnTo>
                  <a:pt x="49179" y="42463"/>
                </a:lnTo>
                <a:lnTo>
                  <a:pt x="48600" y="42559"/>
                </a:lnTo>
                <a:lnTo>
                  <a:pt x="45898" y="28257"/>
                </a:lnTo>
                <a:lnTo>
                  <a:pt x="46477" y="28161"/>
                </a:lnTo>
                <a:close/>
                <a:moveTo>
                  <a:pt x="39837" y="14766"/>
                </a:moveTo>
                <a:lnTo>
                  <a:pt x="45203" y="43100"/>
                </a:lnTo>
                <a:lnTo>
                  <a:pt x="39625" y="43100"/>
                </a:lnTo>
                <a:lnTo>
                  <a:pt x="30920" y="43080"/>
                </a:lnTo>
                <a:lnTo>
                  <a:pt x="39837" y="14766"/>
                </a:lnTo>
                <a:close/>
                <a:moveTo>
                  <a:pt x="69850" y="43138"/>
                </a:moveTo>
                <a:lnTo>
                  <a:pt x="69908" y="43158"/>
                </a:lnTo>
                <a:lnTo>
                  <a:pt x="69966" y="43196"/>
                </a:lnTo>
                <a:lnTo>
                  <a:pt x="70004" y="43235"/>
                </a:lnTo>
                <a:lnTo>
                  <a:pt x="70004" y="43293"/>
                </a:lnTo>
                <a:lnTo>
                  <a:pt x="70004" y="43447"/>
                </a:lnTo>
                <a:lnTo>
                  <a:pt x="70004" y="43505"/>
                </a:lnTo>
                <a:lnTo>
                  <a:pt x="69966" y="43563"/>
                </a:lnTo>
                <a:lnTo>
                  <a:pt x="69908" y="43601"/>
                </a:lnTo>
                <a:lnTo>
                  <a:pt x="68924" y="43601"/>
                </a:lnTo>
                <a:lnTo>
                  <a:pt x="68885" y="43563"/>
                </a:lnTo>
                <a:lnTo>
                  <a:pt x="68846" y="43505"/>
                </a:lnTo>
                <a:lnTo>
                  <a:pt x="68827" y="43447"/>
                </a:lnTo>
                <a:lnTo>
                  <a:pt x="68827" y="43293"/>
                </a:lnTo>
                <a:lnTo>
                  <a:pt x="68846" y="43235"/>
                </a:lnTo>
                <a:lnTo>
                  <a:pt x="68885" y="43196"/>
                </a:lnTo>
                <a:lnTo>
                  <a:pt x="68924" y="43158"/>
                </a:lnTo>
                <a:lnTo>
                  <a:pt x="68982" y="43138"/>
                </a:lnTo>
                <a:lnTo>
                  <a:pt x="69252" y="43138"/>
                </a:lnTo>
                <a:lnTo>
                  <a:pt x="69271" y="43196"/>
                </a:lnTo>
                <a:lnTo>
                  <a:pt x="69290" y="43254"/>
                </a:lnTo>
                <a:lnTo>
                  <a:pt x="69348" y="43293"/>
                </a:lnTo>
                <a:lnTo>
                  <a:pt x="69464" y="43293"/>
                </a:lnTo>
                <a:lnTo>
                  <a:pt x="69522" y="43254"/>
                </a:lnTo>
                <a:lnTo>
                  <a:pt x="69541" y="43196"/>
                </a:lnTo>
                <a:lnTo>
                  <a:pt x="69561" y="43138"/>
                </a:lnTo>
                <a:close/>
                <a:moveTo>
                  <a:pt x="50453" y="43177"/>
                </a:moveTo>
                <a:lnTo>
                  <a:pt x="50704" y="44431"/>
                </a:lnTo>
                <a:lnTo>
                  <a:pt x="49893" y="44605"/>
                </a:lnTo>
                <a:lnTo>
                  <a:pt x="49661" y="43312"/>
                </a:lnTo>
                <a:lnTo>
                  <a:pt x="50453" y="43177"/>
                </a:lnTo>
                <a:close/>
                <a:moveTo>
                  <a:pt x="50762" y="44721"/>
                </a:moveTo>
                <a:lnTo>
                  <a:pt x="51167" y="46883"/>
                </a:lnTo>
                <a:lnTo>
                  <a:pt x="50375" y="47056"/>
                </a:lnTo>
                <a:lnTo>
                  <a:pt x="49951" y="44895"/>
                </a:lnTo>
                <a:lnTo>
                  <a:pt x="50762" y="44721"/>
                </a:lnTo>
                <a:close/>
                <a:moveTo>
                  <a:pt x="49353" y="43370"/>
                </a:moveTo>
                <a:lnTo>
                  <a:pt x="50337" y="48581"/>
                </a:lnTo>
                <a:lnTo>
                  <a:pt x="48909" y="48581"/>
                </a:lnTo>
                <a:lnTo>
                  <a:pt x="48909" y="44972"/>
                </a:lnTo>
                <a:lnTo>
                  <a:pt x="48909" y="44065"/>
                </a:lnTo>
                <a:lnTo>
                  <a:pt x="48909" y="43601"/>
                </a:lnTo>
                <a:lnTo>
                  <a:pt x="48909" y="43447"/>
                </a:lnTo>
                <a:lnTo>
                  <a:pt x="49353" y="43370"/>
                </a:lnTo>
                <a:close/>
                <a:moveTo>
                  <a:pt x="51225" y="47172"/>
                </a:moveTo>
                <a:lnTo>
                  <a:pt x="51476" y="48581"/>
                </a:lnTo>
                <a:lnTo>
                  <a:pt x="50665" y="48581"/>
                </a:lnTo>
                <a:lnTo>
                  <a:pt x="50433" y="47346"/>
                </a:lnTo>
                <a:lnTo>
                  <a:pt x="51225" y="47172"/>
                </a:lnTo>
                <a:close/>
                <a:moveTo>
                  <a:pt x="45377" y="12160"/>
                </a:moveTo>
                <a:lnTo>
                  <a:pt x="62728" y="18124"/>
                </a:lnTo>
                <a:lnTo>
                  <a:pt x="61724" y="30129"/>
                </a:lnTo>
                <a:lnTo>
                  <a:pt x="61705" y="30149"/>
                </a:lnTo>
                <a:lnTo>
                  <a:pt x="61744" y="30149"/>
                </a:lnTo>
                <a:lnTo>
                  <a:pt x="62940" y="30573"/>
                </a:lnTo>
                <a:lnTo>
                  <a:pt x="62940" y="30535"/>
                </a:lnTo>
                <a:lnTo>
                  <a:pt x="63790" y="29531"/>
                </a:lnTo>
                <a:lnTo>
                  <a:pt x="64600" y="28489"/>
                </a:lnTo>
                <a:lnTo>
                  <a:pt x="65372" y="27408"/>
                </a:lnTo>
                <a:lnTo>
                  <a:pt x="66125" y="26327"/>
                </a:lnTo>
                <a:lnTo>
                  <a:pt x="66125" y="26308"/>
                </a:lnTo>
                <a:lnTo>
                  <a:pt x="66164" y="26269"/>
                </a:lnTo>
                <a:lnTo>
                  <a:pt x="66164" y="26250"/>
                </a:lnTo>
                <a:lnTo>
                  <a:pt x="65932" y="26076"/>
                </a:lnTo>
                <a:lnTo>
                  <a:pt x="66357" y="25439"/>
                </a:lnTo>
                <a:lnTo>
                  <a:pt x="66762" y="24783"/>
                </a:lnTo>
                <a:lnTo>
                  <a:pt x="67090" y="24783"/>
                </a:lnTo>
                <a:lnTo>
                  <a:pt x="67495" y="24069"/>
                </a:lnTo>
                <a:lnTo>
                  <a:pt x="67901" y="23355"/>
                </a:lnTo>
                <a:lnTo>
                  <a:pt x="67939" y="23278"/>
                </a:lnTo>
                <a:lnTo>
                  <a:pt x="67939" y="23258"/>
                </a:lnTo>
                <a:lnTo>
                  <a:pt x="67688" y="23123"/>
                </a:lnTo>
                <a:lnTo>
                  <a:pt x="67843" y="22853"/>
                </a:lnTo>
                <a:lnTo>
                  <a:pt x="68132" y="22274"/>
                </a:lnTo>
                <a:lnTo>
                  <a:pt x="68422" y="21714"/>
                </a:lnTo>
                <a:lnTo>
                  <a:pt x="68692" y="21753"/>
                </a:lnTo>
                <a:lnTo>
                  <a:pt x="68711" y="21753"/>
                </a:lnTo>
                <a:lnTo>
                  <a:pt x="69001" y="21116"/>
                </a:lnTo>
                <a:lnTo>
                  <a:pt x="69290" y="20479"/>
                </a:lnTo>
                <a:lnTo>
                  <a:pt x="69290" y="38853"/>
                </a:lnTo>
                <a:lnTo>
                  <a:pt x="69213" y="38873"/>
                </a:lnTo>
                <a:lnTo>
                  <a:pt x="69155" y="38911"/>
                </a:lnTo>
                <a:lnTo>
                  <a:pt x="69097" y="38950"/>
                </a:lnTo>
                <a:lnTo>
                  <a:pt x="69039" y="39008"/>
                </a:lnTo>
                <a:lnTo>
                  <a:pt x="69001" y="39066"/>
                </a:lnTo>
                <a:lnTo>
                  <a:pt x="68962" y="39143"/>
                </a:lnTo>
                <a:lnTo>
                  <a:pt x="68943" y="39220"/>
                </a:lnTo>
                <a:lnTo>
                  <a:pt x="68943" y="39297"/>
                </a:lnTo>
                <a:lnTo>
                  <a:pt x="68943" y="40784"/>
                </a:lnTo>
                <a:lnTo>
                  <a:pt x="68846" y="40841"/>
                </a:lnTo>
                <a:lnTo>
                  <a:pt x="68769" y="40919"/>
                </a:lnTo>
                <a:lnTo>
                  <a:pt x="68692" y="41015"/>
                </a:lnTo>
                <a:lnTo>
                  <a:pt x="68634" y="41112"/>
                </a:lnTo>
                <a:lnTo>
                  <a:pt x="68596" y="41208"/>
                </a:lnTo>
                <a:lnTo>
                  <a:pt x="68557" y="41324"/>
                </a:lnTo>
                <a:lnTo>
                  <a:pt x="68538" y="41440"/>
                </a:lnTo>
                <a:lnTo>
                  <a:pt x="68518" y="41556"/>
                </a:lnTo>
                <a:lnTo>
                  <a:pt x="68538" y="41710"/>
                </a:lnTo>
                <a:lnTo>
                  <a:pt x="68576" y="41884"/>
                </a:lnTo>
                <a:lnTo>
                  <a:pt x="68653" y="42019"/>
                </a:lnTo>
                <a:lnTo>
                  <a:pt x="68731" y="42154"/>
                </a:lnTo>
                <a:lnTo>
                  <a:pt x="68846" y="42250"/>
                </a:lnTo>
                <a:lnTo>
                  <a:pt x="68962" y="42347"/>
                </a:lnTo>
                <a:lnTo>
                  <a:pt x="69097" y="42405"/>
                </a:lnTo>
                <a:lnTo>
                  <a:pt x="69252" y="42443"/>
                </a:lnTo>
                <a:lnTo>
                  <a:pt x="69252" y="42829"/>
                </a:lnTo>
                <a:lnTo>
                  <a:pt x="68982" y="42829"/>
                </a:lnTo>
                <a:lnTo>
                  <a:pt x="68885" y="42849"/>
                </a:lnTo>
                <a:lnTo>
                  <a:pt x="68808" y="42868"/>
                </a:lnTo>
                <a:lnTo>
                  <a:pt x="68731" y="42907"/>
                </a:lnTo>
                <a:lnTo>
                  <a:pt x="68653" y="42965"/>
                </a:lnTo>
                <a:lnTo>
                  <a:pt x="68596" y="43042"/>
                </a:lnTo>
                <a:lnTo>
                  <a:pt x="68557" y="43119"/>
                </a:lnTo>
                <a:lnTo>
                  <a:pt x="68538" y="43215"/>
                </a:lnTo>
                <a:lnTo>
                  <a:pt x="68518" y="43293"/>
                </a:lnTo>
                <a:lnTo>
                  <a:pt x="68518" y="43447"/>
                </a:lnTo>
                <a:lnTo>
                  <a:pt x="68538" y="43524"/>
                </a:lnTo>
                <a:lnTo>
                  <a:pt x="68557" y="43601"/>
                </a:lnTo>
                <a:lnTo>
                  <a:pt x="68576" y="43679"/>
                </a:lnTo>
                <a:lnTo>
                  <a:pt x="68615" y="43737"/>
                </a:lnTo>
                <a:lnTo>
                  <a:pt x="67959" y="43737"/>
                </a:lnTo>
                <a:lnTo>
                  <a:pt x="67901" y="43756"/>
                </a:lnTo>
                <a:lnTo>
                  <a:pt x="67843" y="43775"/>
                </a:lnTo>
                <a:lnTo>
                  <a:pt x="67785" y="43795"/>
                </a:lnTo>
                <a:lnTo>
                  <a:pt x="67727" y="43852"/>
                </a:lnTo>
                <a:lnTo>
                  <a:pt x="67688" y="43891"/>
                </a:lnTo>
                <a:lnTo>
                  <a:pt x="67669" y="43949"/>
                </a:lnTo>
                <a:lnTo>
                  <a:pt x="67650" y="44007"/>
                </a:lnTo>
                <a:lnTo>
                  <a:pt x="67650" y="44065"/>
                </a:lnTo>
                <a:lnTo>
                  <a:pt x="67650" y="44200"/>
                </a:lnTo>
                <a:lnTo>
                  <a:pt x="67650" y="44258"/>
                </a:lnTo>
                <a:lnTo>
                  <a:pt x="67669" y="44335"/>
                </a:lnTo>
                <a:lnTo>
                  <a:pt x="67708" y="44393"/>
                </a:lnTo>
                <a:lnTo>
                  <a:pt x="67746" y="44431"/>
                </a:lnTo>
                <a:lnTo>
                  <a:pt x="67804" y="44470"/>
                </a:lnTo>
                <a:lnTo>
                  <a:pt x="67862" y="44509"/>
                </a:lnTo>
                <a:lnTo>
                  <a:pt x="67959" y="44528"/>
                </a:lnTo>
                <a:lnTo>
                  <a:pt x="68055" y="44528"/>
                </a:lnTo>
                <a:lnTo>
                  <a:pt x="68036" y="45358"/>
                </a:lnTo>
                <a:lnTo>
                  <a:pt x="68036" y="46188"/>
                </a:lnTo>
                <a:lnTo>
                  <a:pt x="68036" y="47018"/>
                </a:lnTo>
                <a:lnTo>
                  <a:pt x="68055" y="47828"/>
                </a:lnTo>
                <a:lnTo>
                  <a:pt x="67939" y="47848"/>
                </a:lnTo>
                <a:lnTo>
                  <a:pt x="67862" y="47848"/>
                </a:lnTo>
                <a:lnTo>
                  <a:pt x="67804" y="47886"/>
                </a:lnTo>
                <a:lnTo>
                  <a:pt x="67746" y="47925"/>
                </a:lnTo>
                <a:lnTo>
                  <a:pt x="67688" y="48002"/>
                </a:lnTo>
                <a:lnTo>
                  <a:pt x="67650" y="48079"/>
                </a:lnTo>
                <a:lnTo>
                  <a:pt x="67630" y="48157"/>
                </a:lnTo>
                <a:lnTo>
                  <a:pt x="67630" y="48311"/>
                </a:lnTo>
                <a:lnTo>
                  <a:pt x="67650" y="48388"/>
                </a:lnTo>
                <a:lnTo>
                  <a:pt x="67688" y="48465"/>
                </a:lnTo>
                <a:lnTo>
                  <a:pt x="67746" y="48543"/>
                </a:lnTo>
                <a:lnTo>
                  <a:pt x="67804" y="48581"/>
                </a:lnTo>
                <a:lnTo>
                  <a:pt x="51804" y="48581"/>
                </a:lnTo>
                <a:lnTo>
                  <a:pt x="50762" y="43119"/>
                </a:lnTo>
                <a:lnTo>
                  <a:pt x="51109" y="43061"/>
                </a:lnTo>
                <a:lnTo>
                  <a:pt x="51205" y="43042"/>
                </a:lnTo>
                <a:lnTo>
                  <a:pt x="51283" y="43003"/>
                </a:lnTo>
                <a:lnTo>
                  <a:pt x="51360" y="42945"/>
                </a:lnTo>
                <a:lnTo>
                  <a:pt x="51418" y="42868"/>
                </a:lnTo>
                <a:lnTo>
                  <a:pt x="51456" y="42791"/>
                </a:lnTo>
                <a:lnTo>
                  <a:pt x="51495" y="42714"/>
                </a:lnTo>
                <a:lnTo>
                  <a:pt x="51495" y="42617"/>
                </a:lnTo>
                <a:lnTo>
                  <a:pt x="51495" y="42521"/>
                </a:lnTo>
                <a:lnTo>
                  <a:pt x="51456" y="42424"/>
                </a:lnTo>
                <a:lnTo>
                  <a:pt x="51418" y="42347"/>
                </a:lnTo>
                <a:lnTo>
                  <a:pt x="51360" y="42289"/>
                </a:lnTo>
                <a:lnTo>
                  <a:pt x="51302" y="42231"/>
                </a:lnTo>
                <a:lnTo>
                  <a:pt x="51225" y="42173"/>
                </a:lnTo>
                <a:lnTo>
                  <a:pt x="51128" y="42154"/>
                </a:lnTo>
                <a:lnTo>
                  <a:pt x="51051" y="42135"/>
                </a:lnTo>
                <a:lnTo>
                  <a:pt x="50955" y="42154"/>
                </a:lnTo>
                <a:lnTo>
                  <a:pt x="50588" y="42212"/>
                </a:lnTo>
                <a:lnTo>
                  <a:pt x="47886" y="27910"/>
                </a:lnTo>
                <a:lnTo>
                  <a:pt x="48117" y="27852"/>
                </a:lnTo>
                <a:lnTo>
                  <a:pt x="48214" y="27833"/>
                </a:lnTo>
                <a:lnTo>
                  <a:pt x="48291" y="27794"/>
                </a:lnTo>
                <a:lnTo>
                  <a:pt x="48368" y="27736"/>
                </a:lnTo>
                <a:lnTo>
                  <a:pt x="48426" y="27659"/>
                </a:lnTo>
                <a:lnTo>
                  <a:pt x="48465" y="27582"/>
                </a:lnTo>
                <a:lnTo>
                  <a:pt x="48503" y="27505"/>
                </a:lnTo>
                <a:lnTo>
                  <a:pt x="48503" y="27408"/>
                </a:lnTo>
                <a:lnTo>
                  <a:pt x="48503" y="27312"/>
                </a:lnTo>
                <a:lnTo>
                  <a:pt x="48484" y="27234"/>
                </a:lnTo>
                <a:lnTo>
                  <a:pt x="48426" y="27157"/>
                </a:lnTo>
                <a:lnTo>
                  <a:pt x="48388" y="27080"/>
                </a:lnTo>
                <a:lnTo>
                  <a:pt x="48310" y="27022"/>
                </a:lnTo>
                <a:lnTo>
                  <a:pt x="48233" y="26983"/>
                </a:lnTo>
                <a:lnTo>
                  <a:pt x="48156" y="26945"/>
                </a:lnTo>
                <a:lnTo>
                  <a:pt x="47963" y="26945"/>
                </a:lnTo>
                <a:lnTo>
                  <a:pt x="47712" y="26983"/>
                </a:lnTo>
                <a:lnTo>
                  <a:pt x="45222" y="13859"/>
                </a:lnTo>
                <a:lnTo>
                  <a:pt x="45454" y="13820"/>
                </a:lnTo>
                <a:lnTo>
                  <a:pt x="45531" y="13801"/>
                </a:lnTo>
                <a:lnTo>
                  <a:pt x="45608" y="13762"/>
                </a:lnTo>
                <a:lnTo>
                  <a:pt x="45685" y="13704"/>
                </a:lnTo>
                <a:lnTo>
                  <a:pt x="45743" y="13627"/>
                </a:lnTo>
                <a:lnTo>
                  <a:pt x="45782" y="13550"/>
                </a:lnTo>
                <a:lnTo>
                  <a:pt x="45820" y="13473"/>
                </a:lnTo>
                <a:lnTo>
                  <a:pt x="45820" y="13376"/>
                </a:lnTo>
                <a:lnTo>
                  <a:pt x="45820" y="13280"/>
                </a:lnTo>
                <a:lnTo>
                  <a:pt x="45801" y="13203"/>
                </a:lnTo>
                <a:lnTo>
                  <a:pt x="45763" y="13106"/>
                </a:lnTo>
                <a:lnTo>
                  <a:pt x="45705" y="13048"/>
                </a:lnTo>
                <a:lnTo>
                  <a:pt x="45627" y="12990"/>
                </a:lnTo>
                <a:lnTo>
                  <a:pt x="45550" y="12952"/>
                </a:lnTo>
                <a:lnTo>
                  <a:pt x="45473" y="12913"/>
                </a:lnTo>
                <a:lnTo>
                  <a:pt x="45280" y="12913"/>
                </a:lnTo>
                <a:lnTo>
                  <a:pt x="45048" y="12952"/>
                </a:lnTo>
                <a:lnTo>
                  <a:pt x="44971" y="12508"/>
                </a:lnTo>
                <a:lnTo>
                  <a:pt x="45203" y="12585"/>
                </a:lnTo>
                <a:lnTo>
                  <a:pt x="45222" y="12585"/>
                </a:lnTo>
                <a:lnTo>
                  <a:pt x="45222" y="12566"/>
                </a:lnTo>
                <a:lnTo>
                  <a:pt x="45377" y="12160"/>
                </a:lnTo>
                <a:close/>
                <a:moveTo>
                  <a:pt x="27620" y="1"/>
                </a:moveTo>
                <a:lnTo>
                  <a:pt x="27600" y="20"/>
                </a:lnTo>
                <a:lnTo>
                  <a:pt x="27350" y="580"/>
                </a:lnTo>
                <a:lnTo>
                  <a:pt x="27099" y="1159"/>
                </a:lnTo>
                <a:lnTo>
                  <a:pt x="26635" y="2336"/>
                </a:lnTo>
                <a:lnTo>
                  <a:pt x="26230" y="3514"/>
                </a:lnTo>
                <a:lnTo>
                  <a:pt x="26037" y="4112"/>
                </a:lnTo>
                <a:lnTo>
                  <a:pt x="25863" y="4710"/>
                </a:lnTo>
                <a:lnTo>
                  <a:pt x="25535" y="5907"/>
                </a:lnTo>
                <a:lnTo>
                  <a:pt x="25246" y="7123"/>
                </a:lnTo>
                <a:lnTo>
                  <a:pt x="24995" y="8339"/>
                </a:lnTo>
                <a:lnTo>
                  <a:pt x="24879" y="8937"/>
                </a:lnTo>
                <a:lnTo>
                  <a:pt x="24802" y="9555"/>
                </a:lnTo>
                <a:lnTo>
                  <a:pt x="21810" y="9574"/>
                </a:lnTo>
                <a:lnTo>
                  <a:pt x="21791" y="9574"/>
                </a:lnTo>
                <a:lnTo>
                  <a:pt x="21791" y="9593"/>
                </a:lnTo>
                <a:lnTo>
                  <a:pt x="21405" y="10616"/>
                </a:lnTo>
                <a:lnTo>
                  <a:pt x="21424" y="10616"/>
                </a:lnTo>
                <a:lnTo>
                  <a:pt x="21386" y="10771"/>
                </a:lnTo>
                <a:lnTo>
                  <a:pt x="21443" y="10790"/>
                </a:lnTo>
                <a:lnTo>
                  <a:pt x="21173" y="11446"/>
                </a:lnTo>
                <a:lnTo>
                  <a:pt x="21154" y="11523"/>
                </a:lnTo>
                <a:lnTo>
                  <a:pt x="21154" y="11601"/>
                </a:lnTo>
                <a:lnTo>
                  <a:pt x="21154" y="11678"/>
                </a:lnTo>
                <a:lnTo>
                  <a:pt x="21173" y="11755"/>
                </a:lnTo>
                <a:lnTo>
                  <a:pt x="21193" y="11813"/>
                </a:lnTo>
                <a:lnTo>
                  <a:pt x="21231" y="11890"/>
                </a:lnTo>
                <a:lnTo>
                  <a:pt x="21289" y="11948"/>
                </a:lnTo>
                <a:lnTo>
                  <a:pt x="21347" y="11987"/>
                </a:lnTo>
                <a:lnTo>
                  <a:pt x="19417" y="17275"/>
                </a:lnTo>
                <a:lnTo>
                  <a:pt x="16695" y="18317"/>
                </a:lnTo>
                <a:lnTo>
                  <a:pt x="16734" y="18298"/>
                </a:lnTo>
                <a:lnTo>
                  <a:pt x="16309" y="17873"/>
                </a:lnTo>
                <a:lnTo>
                  <a:pt x="16232" y="17815"/>
                </a:lnTo>
                <a:lnTo>
                  <a:pt x="16155" y="17758"/>
                </a:lnTo>
                <a:lnTo>
                  <a:pt x="16059" y="17738"/>
                </a:lnTo>
                <a:lnTo>
                  <a:pt x="15885" y="17738"/>
                </a:lnTo>
                <a:lnTo>
                  <a:pt x="15808" y="17758"/>
                </a:lnTo>
                <a:lnTo>
                  <a:pt x="15730" y="17815"/>
                </a:lnTo>
                <a:lnTo>
                  <a:pt x="15653" y="17873"/>
                </a:lnTo>
                <a:lnTo>
                  <a:pt x="15364" y="18163"/>
                </a:lnTo>
                <a:lnTo>
                  <a:pt x="12256" y="15055"/>
                </a:lnTo>
                <a:lnTo>
                  <a:pt x="12237" y="15036"/>
                </a:lnTo>
                <a:lnTo>
                  <a:pt x="12218" y="15055"/>
                </a:lnTo>
                <a:lnTo>
                  <a:pt x="11909" y="14727"/>
                </a:lnTo>
                <a:lnTo>
                  <a:pt x="11812" y="14650"/>
                </a:lnTo>
                <a:lnTo>
                  <a:pt x="11774" y="14592"/>
                </a:lnTo>
                <a:lnTo>
                  <a:pt x="11716" y="14573"/>
                </a:lnTo>
                <a:lnTo>
                  <a:pt x="11639" y="14554"/>
                </a:lnTo>
                <a:lnTo>
                  <a:pt x="11523" y="14554"/>
                </a:lnTo>
                <a:lnTo>
                  <a:pt x="11446" y="14592"/>
                </a:lnTo>
                <a:lnTo>
                  <a:pt x="11388" y="14612"/>
                </a:lnTo>
                <a:lnTo>
                  <a:pt x="11349" y="14650"/>
                </a:lnTo>
                <a:lnTo>
                  <a:pt x="11253" y="14747"/>
                </a:lnTo>
                <a:lnTo>
                  <a:pt x="11079" y="14920"/>
                </a:lnTo>
                <a:lnTo>
                  <a:pt x="10732" y="15268"/>
                </a:lnTo>
                <a:lnTo>
                  <a:pt x="10403" y="15615"/>
                </a:lnTo>
                <a:lnTo>
                  <a:pt x="10230" y="15789"/>
                </a:lnTo>
                <a:lnTo>
                  <a:pt x="10133" y="15866"/>
                </a:lnTo>
                <a:lnTo>
                  <a:pt x="10095" y="15924"/>
                </a:lnTo>
                <a:lnTo>
                  <a:pt x="10056" y="15982"/>
                </a:lnTo>
                <a:lnTo>
                  <a:pt x="10037" y="16040"/>
                </a:lnTo>
                <a:lnTo>
                  <a:pt x="10037" y="16098"/>
                </a:lnTo>
                <a:lnTo>
                  <a:pt x="10037" y="16175"/>
                </a:lnTo>
                <a:lnTo>
                  <a:pt x="10056" y="16233"/>
                </a:lnTo>
                <a:lnTo>
                  <a:pt x="10075" y="16291"/>
                </a:lnTo>
                <a:lnTo>
                  <a:pt x="10114" y="16329"/>
                </a:lnTo>
                <a:lnTo>
                  <a:pt x="10210" y="16426"/>
                </a:lnTo>
                <a:lnTo>
                  <a:pt x="10539" y="16754"/>
                </a:lnTo>
                <a:lnTo>
                  <a:pt x="9284" y="19803"/>
                </a:lnTo>
                <a:lnTo>
                  <a:pt x="8666" y="21328"/>
                </a:lnTo>
                <a:lnTo>
                  <a:pt x="8358" y="22081"/>
                </a:lnTo>
                <a:lnTo>
                  <a:pt x="8280" y="22274"/>
                </a:lnTo>
                <a:lnTo>
                  <a:pt x="8242" y="22486"/>
                </a:lnTo>
                <a:lnTo>
                  <a:pt x="8222" y="22583"/>
                </a:lnTo>
                <a:lnTo>
                  <a:pt x="8222" y="22699"/>
                </a:lnTo>
                <a:lnTo>
                  <a:pt x="8222" y="22737"/>
                </a:lnTo>
                <a:lnTo>
                  <a:pt x="8261" y="22795"/>
                </a:lnTo>
                <a:lnTo>
                  <a:pt x="8319" y="22814"/>
                </a:lnTo>
                <a:lnTo>
                  <a:pt x="8377" y="22814"/>
                </a:lnTo>
                <a:lnTo>
                  <a:pt x="8531" y="22757"/>
                </a:lnTo>
                <a:lnTo>
                  <a:pt x="8647" y="22660"/>
                </a:lnTo>
                <a:lnTo>
                  <a:pt x="8879" y="22467"/>
                </a:lnTo>
                <a:lnTo>
                  <a:pt x="9303" y="22042"/>
                </a:lnTo>
                <a:lnTo>
                  <a:pt x="10172" y="21174"/>
                </a:lnTo>
                <a:lnTo>
                  <a:pt x="11040" y="20325"/>
                </a:lnTo>
                <a:lnTo>
                  <a:pt x="11253" y="20112"/>
                </a:lnTo>
                <a:lnTo>
                  <a:pt x="11349" y="19996"/>
                </a:lnTo>
                <a:lnTo>
                  <a:pt x="11484" y="19919"/>
                </a:lnTo>
                <a:lnTo>
                  <a:pt x="11619" y="19842"/>
                </a:lnTo>
                <a:lnTo>
                  <a:pt x="11754" y="19803"/>
                </a:lnTo>
                <a:lnTo>
                  <a:pt x="11890" y="19784"/>
                </a:lnTo>
                <a:lnTo>
                  <a:pt x="12044" y="19784"/>
                </a:lnTo>
                <a:lnTo>
                  <a:pt x="12198" y="19823"/>
                </a:lnTo>
                <a:lnTo>
                  <a:pt x="12333" y="19861"/>
                </a:lnTo>
                <a:lnTo>
                  <a:pt x="12449" y="19939"/>
                </a:lnTo>
                <a:lnTo>
                  <a:pt x="12565" y="20035"/>
                </a:lnTo>
                <a:lnTo>
                  <a:pt x="12797" y="20247"/>
                </a:lnTo>
                <a:lnTo>
                  <a:pt x="13009" y="20460"/>
                </a:lnTo>
                <a:lnTo>
                  <a:pt x="13858" y="21328"/>
                </a:lnTo>
                <a:lnTo>
                  <a:pt x="14244" y="21714"/>
                </a:lnTo>
                <a:lnTo>
                  <a:pt x="13337" y="23934"/>
                </a:lnTo>
                <a:lnTo>
                  <a:pt x="12893" y="25034"/>
                </a:lnTo>
                <a:lnTo>
                  <a:pt x="12777" y="25324"/>
                </a:lnTo>
                <a:lnTo>
                  <a:pt x="12662" y="25594"/>
                </a:lnTo>
                <a:lnTo>
                  <a:pt x="12623" y="25748"/>
                </a:lnTo>
                <a:lnTo>
                  <a:pt x="12604" y="25903"/>
                </a:lnTo>
                <a:lnTo>
                  <a:pt x="12604" y="25980"/>
                </a:lnTo>
                <a:lnTo>
                  <a:pt x="12623" y="26057"/>
                </a:lnTo>
                <a:lnTo>
                  <a:pt x="12642" y="26096"/>
                </a:lnTo>
                <a:lnTo>
                  <a:pt x="12681" y="26115"/>
                </a:lnTo>
                <a:lnTo>
                  <a:pt x="12720" y="26134"/>
                </a:lnTo>
                <a:lnTo>
                  <a:pt x="12758" y="26134"/>
                </a:lnTo>
                <a:lnTo>
                  <a:pt x="12893" y="26076"/>
                </a:lnTo>
                <a:lnTo>
                  <a:pt x="13009" y="25999"/>
                </a:lnTo>
                <a:lnTo>
                  <a:pt x="13202" y="25845"/>
                </a:lnTo>
                <a:lnTo>
                  <a:pt x="13588" y="25459"/>
                </a:lnTo>
                <a:lnTo>
                  <a:pt x="14051" y="24995"/>
                </a:lnTo>
                <a:lnTo>
                  <a:pt x="14051" y="26771"/>
                </a:lnTo>
                <a:lnTo>
                  <a:pt x="8551" y="32253"/>
                </a:lnTo>
                <a:lnTo>
                  <a:pt x="5790" y="35013"/>
                </a:lnTo>
                <a:lnTo>
                  <a:pt x="3030" y="37792"/>
                </a:lnTo>
                <a:lnTo>
                  <a:pt x="3011" y="37811"/>
                </a:lnTo>
                <a:lnTo>
                  <a:pt x="3030" y="40455"/>
                </a:lnTo>
                <a:lnTo>
                  <a:pt x="2567" y="40455"/>
                </a:lnTo>
                <a:lnTo>
                  <a:pt x="2490" y="40475"/>
                </a:lnTo>
                <a:lnTo>
                  <a:pt x="2432" y="40513"/>
                </a:lnTo>
                <a:lnTo>
                  <a:pt x="2394" y="40571"/>
                </a:lnTo>
                <a:lnTo>
                  <a:pt x="2355" y="40629"/>
                </a:lnTo>
                <a:lnTo>
                  <a:pt x="2316" y="40687"/>
                </a:lnTo>
                <a:lnTo>
                  <a:pt x="2316" y="40764"/>
                </a:lnTo>
                <a:lnTo>
                  <a:pt x="2297" y="40822"/>
                </a:lnTo>
                <a:lnTo>
                  <a:pt x="2316" y="41092"/>
                </a:lnTo>
                <a:lnTo>
                  <a:pt x="2316" y="43100"/>
                </a:lnTo>
                <a:lnTo>
                  <a:pt x="1602" y="43100"/>
                </a:lnTo>
                <a:lnTo>
                  <a:pt x="1486" y="43119"/>
                </a:lnTo>
                <a:lnTo>
                  <a:pt x="1428" y="43138"/>
                </a:lnTo>
                <a:lnTo>
                  <a:pt x="1371" y="43158"/>
                </a:lnTo>
                <a:lnTo>
                  <a:pt x="1332" y="43215"/>
                </a:lnTo>
                <a:lnTo>
                  <a:pt x="1274" y="43254"/>
                </a:lnTo>
                <a:lnTo>
                  <a:pt x="1255" y="43312"/>
                </a:lnTo>
                <a:lnTo>
                  <a:pt x="1235" y="43370"/>
                </a:lnTo>
                <a:lnTo>
                  <a:pt x="1216" y="43486"/>
                </a:lnTo>
                <a:lnTo>
                  <a:pt x="1216" y="43601"/>
                </a:lnTo>
                <a:lnTo>
                  <a:pt x="1216" y="44065"/>
                </a:lnTo>
                <a:lnTo>
                  <a:pt x="1216" y="44972"/>
                </a:lnTo>
                <a:lnTo>
                  <a:pt x="1216" y="48581"/>
                </a:lnTo>
                <a:lnTo>
                  <a:pt x="444" y="48581"/>
                </a:lnTo>
                <a:lnTo>
                  <a:pt x="290" y="48600"/>
                </a:lnTo>
                <a:lnTo>
                  <a:pt x="213" y="48620"/>
                </a:lnTo>
                <a:lnTo>
                  <a:pt x="135" y="48639"/>
                </a:lnTo>
                <a:lnTo>
                  <a:pt x="77" y="48697"/>
                </a:lnTo>
                <a:lnTo>
                  <a:pt x="39" y="48774"/>
                </a:lnTo>
                <a:lnTo>
                  <a:pt x="0" y="48832"/>
                </a:lnTo>
                <a:lnTo>
                  <a:pt x="0" y="48909"/>
                </a:lnTo>
                <a:lnTo>
                  <a:pt x="0" y="49218"/>
                </a:lnTo>
                <a:lnTo>
                  <a:pt x="0" y="49797"/>
                </a:lnTo>
                <a:lnTo>
                  <a:pt x="0" y="49951"/>
                </a:lnTo>
                <a:lnTo>
                  <a:pt x="20" y="50029"/>
                </a:lnTo>
                <a:lnTo>
                  <a:pt x="58" y="50106"/>
                </a:lnTo>
                <a:lnTo>
                  <a:pt x="116" y="50164"/>
                </a:lnTo>
                <a:lnTo>
                  <a:pt x="174" y="50202"/>
                </a:lnTo>
                <a:lnTo>
                  <a:pt x="251" y="50241"/>
                </a:lnTo>
                <a:lnTo>
                  <a:pt x="73517" y="50241"/>
                </a:lnTo>
                <a:lnTo>
                  <a:pt x="73594" y="50222"/>
                </a:lnTo>
                <a:lnTo>
                  <a:pt x="73672" y="50183"/>
                </a:lnTo>
                <a:lnTo>
                  <a:pt x="73730" y="50145"/>
                </a:lnTo>
                <a:lnTo>
                  <a:pt x="73768" y="50087"/>
                </a:lnTo>
                <a:lnTo>
                  <a:pt x="73807" y="50029"/>
                </a:lnTo>
                <a:lnTo>
                  <a:pt x="73826" y="49951"/>
                </a:lnTo>
                <a:lnTo>
                  <a:pt x="73826" y="49797"/>
                </a:lnTo>
                <a:lnTo>
                  <a:pt x="73826" y="49508"/>
                </a:lnTo>
                <a:lnTo>
                  <a:pt x="73826" y="48929"/>
                </a:lnTo>
                <a:lnTo>
                  <a:pt x="73826" y="48851"/>
                </a:lnTo>
                <a:lnTo>
                  <a:pt x="73807" y="48774"/>
                </a:lnTo>
                <a:lnTo>
                  <a:pt x="73749" y="48697"/>
                </a:lnTo>
                <a:lnTo>
                  <a:pt x="73691" y="48658"/>
                </a:lnTo>
                <a:lnTo>
                  <a:pt x="73633" y="48620"/>
                </a:lnTo>
                <a:lnTo>
                  <a:pt x="73556" y="48600"/>
                </a:lnTo>
                <a:lnTo>
                  <a:pt x="73401" y="48581"/>
                </a:lnTo>
                <a:lnTo>
                  <a:pt x="71008" y="48581"/>
                </a:lnTo>
                <a:lnTo>
                  <a:pt x="71066" y="48543"/>
                </a:lnTo>
                <a:lnTo>
                  <a:pt x="71124" y="48465"/>
                </a:lnTo>
                <a:lnTo>
                  <a:pt x="71163" y="48388"/>
                </a:lnTo>
                <a:lnTo>
                  <a:pt x="71163" y="48311"/>
                </a:lnTo>
                <a:lnTo>
                  <a:pt x="71163" y="48157"/>
                </a:lnTo>
                <a:lnTo>
                  <a:pt x="71163" y="48079"/>
                </a:lnTo>
                <a:lnTo>
                  <a:pt x="71124" y="48002"/>
                </a:lnTo>
                <a:lnTo>
                  <a:pt x="71066" y="47925"/>
                </a:lnTo>
                <a:lnTo>
                  <a:pt x="70989" y="47886"/>
                </a:lnTo>
                <a:lnTo>
                  <a:pt x="70892" y="47848"/>
                </a:lnTo>
                <a:lnTo>
                  <a:pt x="70796" y="47848"/>
                </a:lnTo>
                <a:lnTo>
                  <a:pt x="70796" y="47018"/>
                </a:lnTo>
                <a:lnTo>
                  <a:pt x="70815" y="46188"/>
                </a:lnTo>
                <a:lnTo>
                  <a:pt x="70796" y="45358"/>
                </a:lnTo>
                <a:lnTo>
                  <a:pt x="70796" y="44528"/>
                </a:lnTo>
                <a:lnTo>
                  <a:pt x="70873" y="44528"/>
                </a:lnTo>
                <a:lnTo>
                  <a:pt x="70950" y="44509"/>
                </a:lnTo>
                <a:lnTo>
                  <a:pt x="71008" y="44470"/>
                </a:lnTo>
                <a:lnTo>
                  <a:pt x="71066" y="44431"/>
                </a:lnTo>
                <a:lnTo>
                  <a:pt x="71105" y="44393"/>
                </a:lnTo>
                <a:lnTo>
                  <a:pt x="71143" y="44335"/>
                </a:lnTo>
                <a:lnTo>
                  <a:pt x="71163" y="44258"/>
                </a:lnTo>
                <a:lnTo>
                  <a:pt x="71163" y="44200"/>
                </a:lnTo>
                <a:lnTo>
                  <a:pt x="71163" y="44065"/>
                </a:lnTo>
                <a:lnTo>
                  <a:pt x="71163" y="44007"/>
                </a:lnTo>
                <a:lnTo>
                  <a:pt x="71143" y="43949"/>
                </a:lnTo>
                <a:lnTo>
                  <a:pt x="71105" y="43891"/>
                </a:lnTo>
                <a:lnTo>
                  <a:pt x="71066" y="43852"/>
                </a:lnTo>
                <a:lnTo>
                  <a:pt x="71027" y="43795"/>
                </a:lnTo>
                <a:lnTo>
                  <a:pt x="70970" y="43775"/>
                </a:lnTo>
                <a:lnTo>
                  <a:pt x="70912" y="43756"/>
                </a:lnTo>
                <a:lnTo>
                  <a:pt x="70854" y="43737"/>
                </a:lnTo>
                <a:lnTo>
                  <a:pt x="70217" y="43737"/>
                </a:lnTo>
                <a:lnTo>
                  <a:pt x="70255" y="43679"/>
                </a:lnTo>
                <a:lnTo>
                  <a:pt x="70294" y="43601"/>
                </a:lnTo>
                <a:lnTo>
                  <a:pt x="70313" y="43524"/>
                </a:lnTo>
                <a:lnTo>
                  <a:pt x="70313" y="43447"/>
                </a:lnTo>
                <a:lnTo>
                  <a:pt x="70313" y="43293"/>
                </a:lnTo>
                <a:lnTo>
                  <a:pt x="70313" y="43215"/>
                </a:lnTo>
                <a:lnTo>
                  <a:pt x="70275" y="43119"/>
                </a:lnTo>
                <a:lnTo>
                  <a:pt x="70236" y="43042"/>
                </a:lnTo>
                <a:lnTo>
                  <a:pt x="70178" y="42965"/>
                </a:lnTo>
                <a:lnTo>
                  <a:pt x="70120" y="42907"/>
                </a:lnTo>
                <a:lnTo>
                  <a:pt x="70043" y="42868"/>
                </a:lnTo>
                <a:lnTo>
                  <a:pt x="69947" y="42849"/>
                </a:lnTo>
                <a:lnTo>
                  <a:pt x="69850" y="42829"/>
                </a:lnTo>
                <a:lnTo>
                  <a:pt x="69561" y="42829"/>
                </a:lnTo>
                <a:lnTo>
                  <a:pt x="69561" y="42443"/>
                </a:lnTo>
                <a:lnTo>
                  <a:pt x="69696" y="42386"/>
                </a:lnTo>
                <a:lnTo>
                  <a:pt x="69831" y="42328"/>
                </a:lnTo>
                <a:lnTo>
                  <a:pt x="69927" y="42231"/>
                </a:lnTo>
                <a:lnTo>
                  <a:pt x="70043" y="42115"/>
                </a:lnTo>
                <a:lnTo>
                  <a:pt x="70120" y="42000"/>
                </a:lnTo>
                <a:lnTo>
                  <a:pt x="70178" y="41864"/>
                </a:lnTo>
                <a:lnTo>
                  <a:pt x="70217" y="41710"/>
                </a:lnTo>
                <a:lnTo>
                  <a:pt x="70217" y="41556"/>
                </a:lnTo>
                <a:lnTo>
                  <a:pt x="70217" y="41440"/>
                </a:lnTo>
                <a:lnTo>
                  <a:pt x="70197" y="41343"/>
                </a:lnTo>
                <a:lnTo>
                  <a:pt x="70178" y="41247"/>
                </a:lnTo>
                <a:lnTo>
                  <a:pt x="70120" y="41150"/>
                </a:lnTo>
                <a:lnTo>
                  <a:pt x="70024" y="40977"/>
                </a:lnTo>
                <a:lnTo>
                  <a:pt x="69947" y="40899"/>
                </a:lnTo>
                <a:lnTo>
                  <a:pt x="69869" y="40822"/>
                </a:lnTo>
                <a:lnTo>
                  <a:pt x="69869" y="39297"/>
                </a:lnTo>
                <a:lnTo>
                  <a:pt x="69869" y="39220"/>
                </a:lnTo>
                <a:lnTo>
                  <a:pt x="69850" y="39143"/>
                </a:lnTo>
                <a:lnTo>
                  <a:pt x="69811" y="39085"/>
                </a:lnTo>
                <a:lnTo>
                  <a:pt x="69773" y="39008"/>
                </a:lnTo>
                <a:lnTo>
                  <a:pt x="69715" y="38969"/>
                </a:lnTo>
                <a:lnTo>
                  <a:pt x="69657" y="38911"/>
                </a:lnTo>
                <a:lnTo>
                  <a:pt x="69599" y="38873"/>
                </a:lnTo>
                <a:lnTo>
                  <a:pt x="69522" y="38853"/>
                </a:lnTo>
                <a:lnTo>
                  <a:pt x="69522" y="19340"/>
                </a:lnTo>
                <a:lnTo>
                  <a:pt x="69464" y="19340"/>
                </a:lnTo>
                <a:lnTo>
                  <a:pt x="69754" y="18568"/>
                </a:lnTo>
                <a:lnTo>
                  <a:pt x="70024" y="18607"/>
                </a:lnTo>
                <a:lnTo>
                  <a:pt x="70043" y="18626"/>
                </a:lnTo>
                <a:lnTo>
                  <a:pt x="70043" y="18607"/>
                </a:lnTo>
                <a:lnTo>
                  <a:pt x="70333" y="17796"/>
                </a:lnTo>
                <a:lnTo>
                  <a:pt x="70603" y="16986"/>
                </a:lnTo>
                <a:lnTo>
                  <a:pt x="70584" y="16986"/>
                </a:lnTo>
                <a:lnTo>
                  <a:pt x="70352" y="16831"/>
                </a:lnTo>
                <a:lnTo>
                  <a:pt x="70526" y="16252"/>
                </a:lnTo>
                <a:lnTo>
                  <a:pt x="70680" y="15673"/>
                </a:lnTo>
                <a:lnTo>
                  <a:pt x="70777" y="15326"/>
                </a:lnTo>
                <a:lnTo>
                  <a:pt x="71047" y="15364"/>
                </a:lnTo>
                <a:lnTo>
                  <a:pt x="71066" y="15364"/>
                </a:lnTo>
                <a:lnTo>
                  <a:pt x="71278" y="14534"/>
                </a:lnTo>
                <a:lnTo>
                  <a:pt x="71452" y="13685"/>
                </a:lnTo>
                <a:lnTo>
                  <a:pt x="71201" y="13492"/>
                </a:lnTo>
                <a:lnTo>
                  <a:pt x="71336" y="12759"/>
                </a:lnTo>
                <a:lnTo>
                  <a:pt x="71471" y="12006"/>
                </a:lnTo>
                <a:lnTo>
                  <a:pt x="71761" y="12006"/>
                </a:lnTo>
                <a:lnTo>
                  <a:pt x="71780" y="11948"/>
                </a:lnTo>
                <a:lnTo>
                  <a:pt x="71896" y="10983"/>
                </a:lnTo>
                <a:lnTo>
                  <a:pt x="72012" y="10018"/>
                </a:lnTo>
                <a:lnTo>
                  <a:pt x="72031" y="9516"/>
                </a:lnTo>
                <a:lnTo>
                  <a:pt x="72070" y="9014"/>
                </a:lnTo>
                <a:lnTo>
                  <a:pt x="72070" y="8512"/>
                </a:lnTo>
                <a:lnTo>
                  <a:pt x="72070" y="8011"/>
                </a:lnTo>
                <a:lnTo>
                  <a:pt x="72050" y="8011"/>
                </a:lnTo>
                <a:lnTo>
                  <a:pt x="72070" y="7972"/>
                </a:lnTo>
                <a:lnTo>
                  <a:pt x="69676" y="7142"/>
                </a:lnTo>
                <a:lnTo>
                  <a:pt x="69657" y="7142"/>
                </a:lnTo>
                <a:lnTo>
                  <a:pt x="69638" y="7161"/>
                </a:lnTo>
                <a:lnTo>
                  <a:pt x="65025" y="13724"/>
                </a:lnTo>
                <a:lnTo>
                  <a:pt x="46979" y="7470"/>
                </a:lnTo>
                <a:lnTo>
                  <a:pt x="47094" y="7123"/>
                </a:lnTo>
                <a:lnTo>
                  <a:pt x="47075" y="7103"/>
                </a:lnTo>
                <a:lnTo>
                  <a:pt x="47094" y="7103"/>
                </a:lnTo>
                <a:lnTo>
                  <a:pt x="45338" y="6486"/>
                </a:lnTo>
                <a:lnTo>
                  <a:pt x="45319" y="6467"/>
                </a:lnTo>
                <a:lnTo>
                  <a:pt x="45299" y="6505"/>
                </a:lnTo>
                <a:lnTo>
                  <a:pt x="45184" y="6853"/>
                </a:lnTo>
                <a:lnTo>
                  <a:pt x="41652" y="5637"/>
                </a:lnTo>
                <a:lnTo>
                  <a:pt x="41767" y="5270"/>
                </a:lnTo>
                <a:lnTo>
                  <a:pt x="41748" y="5270"/>
                </a:lnTo>
                <a:lnTo>
                  <a:pt x="41748" y="5251"/>
                </a:lnTo>
                <a:lnTo>
                  <a:pt x="40011" y="4652"/>
                </a:lnTo>
                <a:lnTo>
                  <a:pt x="39972" y="4633"/>
                </a:lnTo>
                <a:lnTo>
                  <a:pt x="39972" y="4652"/>
                </a:lnTo>
                <a:lnTo>
                  <a:pt x="39857" y="5019"/>
                </a:lnTo>
                <a:lnTo>
                  <a:pt x="28816" y="1217"/>
                </a:lnTo>
                <a:lnTo>
                  <a:pt x="29048" y="522"/>
                </a:lnTo>
                <a:lnTo>
                  <a:pt x="29029" y="522"/>
                </a:lnTo>
                <a:lnTo>
                  <a:pt x="29048" y="483"/>
                </a:lnTo>
                <a:lnTo>
                  <a:pt x="2763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push dir="u"/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CUSTOM_22">
    <p:spTree>
      <p:nvGrpSpPr>
        <p:cNvPr id="1" name="Shape 4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0" name="Google Shape;4550;p18"/>
          <p:cNvSpPr/>
          <p:nvPr/>
        </p:nvSpPr>
        <p:spPr>
          <a:xfrm>
            <a:off x="1" y="4614051"/>
            <a:ext cx="9143949" cy="533076"/>
          </a:xfrm>
          <a:custGeom>
            <a:avLst/>
            <a:gdLst/>
            <a:ahLst/>
            <a:cxnLst/>
            <a:rect l="l" t="t" r="r" b="b"/>
            <a:pathLst>
              <a:path w="184633" h="21908" extrusionOk="0">
                <a:moveTo>
                  <a:pt x="156279" y="1"/>
                </a:moveTo>
                <a:lnTo>
                  <a:pt x="156183" y="39"/>
                </a:lnTo>
                <a:lnTo>
                  <a:pt x="156106" y="97"/>
                </a:lnTo>
                <a:lnTo>
                  <a:pt x="156028" y="174"/>
                </a:lnTo>
                <a:lnTo>
                  <a:pt x="155874" y="367"/>
                </a:lnTo>
                <a:lnTo>
                  <a:pt x="155720" y="618"/>
                </a:lnTo>
                <a:lnTo>
                  <a:pt x="155565" y="908"/>
                </a:lnTo>
                <a:lnTo>
                  <a:pt x="155411" y="1236"/>
                </a:lnTo>
                <a:lnTo>
                  <a:pt x="155121" y="1950"/>
                </a:lnTo>
                <a:lnTo>
                  <a:pt x="154832" y="2645"/>
                </a:lnTo>
                <a:lnTo>
                  <a:pt x="154697" y="2973"/>
                </a:lnTo>
                <a:lnTo>
                  <a:pt x="154542" y="3262"/>
                </a:lnTo>
                <a:lnTo>
                  <a:pt x="154388" y="3513"/>
                </a:lnTo>
                <a:lnTo>
                  <a:pt x="154214" y="3706"/>
                </a:lnTo>
                <a:lnTo>
                  <a:pt x="154137" y="3784"/>
                </a:lnTo>
                <a:lnTo>
                  <a:pt x="154040" y="3841"/>
                </a:lnTo>
                <a:lnTo>
                  <a:pt x="153944" y="3880"/>
                </a:lnTo>
                <a:lnTo>
                  <a:pt x="153867" y="3899"/>
                </a:lnTo>
                <a:lnTo>
                  <a:pt x="153500" y="3899"/>
                </a:lnTo>
                <a:lnTo>
                  <a:pt x="153114" y="3861"/>
                </a:lnTo>
                <a:lnTo>
                  <a:pt x="152747" y="3784"/>
                </a:lnTo>
                <a:lnTo>
                  <a:pt x="152361" y="3706"/>
                </a:lnTo>
                <a:lnTo>
                  <a:pt x="151995" y="3629"/>
                </a:lnTo>
                <a:lnTo>
                  <a:pt x="151608" y="3552"/>
                </a:lnTo>
                <a:lnTo>
                  <a:pt x="151222" y="3513"/>
                </a:lnTo>
                <a:lnTo>
                  <a:pt x="150663" y="3513"/>
                </a:lnTo>
                <a:lnTo>
                  <a:pt x="150489" y="3494"/>
                </a:lnTo>
                <a:lnTo>
                  <a:pt x="150296" y="3436"/>
                </a:lnTo>
                <a:lnTo>
                  <a:pt x="150103" y="3378"/>
                </a:lnTo>
                <a:lnTo>
                  <a:pt x="149717" y="3224"/>
                </a:lnTo>
                <a:lnTo>
                  <a:pt x="149331" y="3031"/>
                </a:lnTo>
                <a:lnTo>
                  <a:pt x="148926" y="2857"/>
                </a:lnTo>
                <a:lnTo>
                  <a:pt x="148540" y="2703"/>
                </a:lnTo>
                <a:lnTo>
                  <a:pt x="148347" y="2645"/>
                </a:lnTo>
                <a:lnTo>
                  <a:pt x="148154" y="2587"/>
                </a:lnTo>
                <a:lnTo>
                  <a:pt x="147961" y="2568"/>
                </a:lnTo>
                <a:lnTo>
                  <a:pt x="147768" y="2568"/>
                </a:lnTo>
                <a:lnTo>
                  <a:pt x="147594" y="2587"/>
                </a:lnTo>
                <a:lnTo>
                  <a:pt x="147401" y="2645"/>
                </a:lnTo>
                <a:lnTo>
                  <a:pt x="147227" y="2703"/>
                </a:lnTo>
                <a:lnTo>
                  <a:pt x="147053" y="2780"/>
                </a:lnTo>
                <a:lnTo>
                  <a:pt x="146706" y="2973"/>
                </a:lnTo>
                <a:lnTo>
                  <a:pt x="146378" y="3185"/>
                </a:lnTo>
                <a:lnTo>
                  <a:pt x="146031" y="3398"/>
                </a:lnTo>
                <a:lnTo>
                  <a:pt x="145683" y="3591"/>
                </a:lnTo>
                <a:lnTo>
                  <a:pt x="145509" y="3668"/>
                </a:lnTo>
                <a:lnTo>
                  <a:pt x="145316" y="3726"/>
                </a:lnTo>
                <a:lnTo>
                  <a:pt x="145143" y="3764"/>
                </a:lnTo>
                <a:lnTo>
                  <a:pt x="144950" y="3803"/>
                </a:lnTo>
                <a:lnTo>
                  <a:pt x="144583" y="3822"/>
                </a:lnTo>
                <a:lnTo>
                  <a:pt x="144236" y="3899"/>
                </a:lnTo>
                <a:lnTo>
                  <a:pt x="143521" y="4034"/>
                </a:lnTo>
                <a:lnTo>
                  <a:pt x="142788" y="4189"/>
                </a:lnTo>
                <a:lnTo>
                  <a:pt x="142421" y="4247"/>
                </a:lnTo>
                <a:lnTo>
                  <a:pt x="142055" y="4285"/>
                </a:lnTo>
                <a:lnTo>
                  <a:pt x="141688" y="4324"/>
                </a:lnTo>
                <a:lnTo>
                  <a:pt x="141321" y="4363"/>
                </a:lnTo>
                <a:lnTo>
                  <a:pt x="140607" y="4478"/>
                </a:lnTo>
                <a:lnTo>
                  <a:pt x="139874" y="4594"/>
                </a:lnTo>
                <a:lnTo>
                  <a:pt x="139507" y="4652"/>
                </a:lnTo>
                <a:lnTo>
                  <a:pt x="139140" y="4671"/>
                </a:lnTo>
                <a:lnTo>
                  <a:pt x="138407" y="4749"/>
                </a:lnTo>
                <a:lnTo>
                  <a:pt x="137673" y="4806"/>
                </a:lnTo>
                <a:lnTo>
                  <a:pt x="136940" y="4884"/>
                </a:lnTo>
                <a:lnTo>
                  <a:pt x="136206" y="4942"/>
                </a:lnTo>
                <a:lnTo>
                  <a:pt x="136013" y="4961"/>
                </a:lnTo>
                <a:lnTo>
                  <a:pt x="135820" y="4942"/>
                </a:lnTo>
                <a:lnTo>
                  <a:pt x="135396" y="4884"/>
                </a:lnTo>
                <a:lnTo>
                  <a:pt x="134952" y="4806"/>
                </a:lnTo>
                <a:lnTo>
                  <a:pt x="134508" y="4691"/>
                </a:lnTo>
                <a:lnTo>
                  <a:pt x="134045" y="4594"/>
                </a:lnTo>
                <a:lnTo>
                  <a:pt x="133601" y="4498"/>
                </a:lnTo>
                <a:lnTo>
                  <a:pt x="133176" y="4440"/>
                </a:lnTo>
                <a:lnTo>
                  <a:pt x="132771" y="4440"/>
                </a:lnTo>
                <a:lnTo>
                  <a:pt x="132597" y="4459"/>
                </a:lnTo>
                <a:lnTo>
                  <a:pt x="132443" y="4498"/>
                </a:lnTo>
                <a:lnTo>
                  <a:pt x="132288" y="4575"/>
                </a:lnTo>
                <a:lnTo>
                  <a:pt x="132134" y="4652"/>
                </a:lnTo>
                <a:lnTo>
                  <a:pt x="131844" y="4826"/>
                </a:lnTo>
                <a:lnTo>
                  <a:pt x="131574" y="5038"/>
                </a:lnTo>
                <a:lnTo>
                  <a:pt x="131304" y="5250"/>
                </a:lnTo>
                <a:lnTo>
                  <a:pt x="131014" y="5443"/>
                </a:lnTo>
                <a:lnTo>
                  <a:pt x="130860" y="5521"/>
                </a:lnTo>
                <a:lnTo>
                  <a:pt x="130706" y="5579"/>
                </a:lnTo>
                <a:lnTo>
                  <a:pt x="130532" y="5636"/>
                </a:lnTo>
                <a:lnTo>
                  <a:pt x="130358" y="5656"/>
                </a:lnTo>
                <a:lnTo>
                  <a:pt x="130185" y="5656"/>
                </a:lnTo>
                <a:lnTo>
                  <a:pt x="130011" y="5598"/>
                </a:lnTo>
                <a:lnTo>
                  <a:pt x="129837" y="5521"/>
                </a:lnTo>
                <a:lnTo>
                  <a:pt x="129663" y="5424"/>
                </a:lnTo>
                <a:lnTo>
                  <a:pt x="129509" y="5289"/>
                </a:lnTo>
                <a:lnTo>
                  <a:pt x="129355" y="5135"/>
                </a:lnTo>
                <a:lnTo>
                  <a:pt x="129026" y="4826"/>
                </a:lnTo>
                <a:lnTo>
                  <a:pt x="128698" y="4517"/>
                </a:lnTo>
                <a:lnTo>
                  <a:pt x="128544" y="4363"/>
                </a:lnTo>
                <a:lnTo>
                  <a:pt x="128370" y="4247"/>
                </a:lnTo>
                <a:lnTo>
                  <a:pt x="128216" y="4131"/>
                </a:lnTo>
                <a:lnTo>
                  <a:pt x="128042" y="4054"/>
                </a:lnTo>
                <a:lnTo>
                  <a:pt x="127868" y="4015"/>
                </a:lnTo>
                <a:lnTo>
                  <a:pt x="127675" y="3996"/>
                </a:lnTo>
                <a:lnTo>
                  <a:pt x="127289" y="4034"/>
                </a:lnTo>
                <a:lnTo>
                  <a:pt x="126865" y="4112"/>
                </a:lnTo>
                <a:lnTo>
                  <a:pt x="125977" y="4266"/>
                </a:lnTo>
                <a:lnTo>
                  <a:pt x="125070" y="4420"/>
                </a:lnTo>
                <a:lnTo>
                  <a:pt x="124645" y="4478"/>
                </a:lnTo>
                <a:lnTo>
                  <a:pt x="124259" y="4517"/>
                </a:lnTo>
                <a:lnTo>
                  <a:pt x="123892" y="4556"/>
                </a:lnTo>
                <a:lnTo>
                  <a:pt x="123545" y="4633"/>
                </a:lnTo>
                <a:lnTo>
                  <a:pt x="122812" y="4806"/>
                </a:lnTo>
                <a:lnTo>
                  <a:pt x="122097" y="4980"/>
                </a:lnTo>
                <a:lnTo>
                  <a:pt x="121731" y="5057"/>
                </a:lnTo>
                <a:lnTo>
                  <a:pt x="121364" y="5096"/>
                </a:lnTo>
                <a:lnTo>
                  <a:pt x="120631" y="5173"/>
                </a:lnTo>
                <a:lnTo>
                  <a:pt x="119916" y="5270"/>
                </a:lnTo>
                <a:lnTo>
                  <a:pt x="119183" y="5366"/>
                </a:lnTo>
                <a:lnTo>
                  <a:pt x="118450" y="5443"/>
                </a:lnTo>
                <a:lnTo>
                  <a:pt x="118083" y="5482"/>
                </a:lnTo>
                <a:lnTo>
                  <a:pt x="117716" y="5521"/>
                </a:lnTo>
                <a:lnTo>
                  <a:pt x="117002" y="5636"/>
                </a:lnTo>
                <a:lnTo>
                  <a:pt x="116269" y="5772"/>
                </a:lnTo>
                <a:lnTo>
                  <a:pt x="115902" y="5829"/>
                </a:lnTo>
                <a:lnTo>
                  <a:pt x="115535" y="5868"/>
                </a:lnTo>
                <a:lnTo>
                  <a:pt x="115342" y="5868"/>
                </a:lnTo>
                <a:lnTo>
                  <a:pt x="115149" y="5849"/>
                </a:lnTo>
                <a:lnTo>
                  <a:pt x="114956" y="5829"/>
                </a:lnTo>
                <a:lnTo>
                  <a:pt x="114763" y="5791"/>
                </a:lnTo>
                <a:lnTo>
                  <a:pt x="114358" y="5694"/>
                </a:lnTo>
                <a:lnTo>
                  <a:pt x="113933" y="5559"/>
                </a:lnTo>
                <a:lnTo>
                  <a:pt x="113528" y="5443"/>
                </a:lnTo>
                <a:lnTo>
                  <a:pt x="113103" y="5347"/>
                </a:lnTo>
                <a:lnTo>
                  <a:pt x="112910" y="5308"/>
                </a:lnTo>
                <a:lnTo>
                  <a:pt x="112717" y="5289"/>
                </a:lnTo>
                <a:lnTo>
                  <a:pt x="112524" y="5270"/>
                </a:lnTo>
                <a:lnTo>
                  <a:pt x="112331" y="5289"/>
                </a:lnTo>
                <a:lnTo>
                  <a:pt x="112158" y="5308"/>
                </a:lnTo>
                <a:lnTo>
                  <a:pt x="111984" y="5366"/>
                </a:lnTo>
                <a:lnTo>
                  <a:pt x="111810" y="5463"/>
                </a:lnTo>
                <a:lnTo>
                  <a:pt x="111656" y="5579"/>
                </a:lnTo>
                <a:lnTo>
                  <a:pt x="111501" y="5694"/>
                </a:lnTo>
                <a:lnTo>
                  <a:pt x="111347" y="5829"/>
                </a:lnTo>
                <a:lnTo>
                  <a:pt x="111057" y="6138"/>
                </a:lnTo>
                <a:lnTo>
                  <a:pt x="110749" y="6428"/>
                </a:lnTo>
                <a:lnTo>
                  <a:pt x="110594" y="6563"/>
                </a:lnTo>
                <a:lnTo>
                  <a:pt x="110440" y="6698"/>
                </a:lnTo>
                <a:lnTo>
                  <a:pt x="110285" y="6814"/>
                </a:lnTo>
                <a:lnTo>
                  <a:pt x="110112" y="6891"/>
                </a:lnTo>
                <a:lnTo>
                  <a:pt x="109938" y="6949"/>
                </a:lnTo>
                <a:lnTo>
                  <a:pt x="109764" y="6987"/>
                </a:lnTo>
                <a:lnTo>
                  <a:pt x="109571" y="7007"/>
                </a:lnTo>
                <a:lnTo>
                  <a:pt x="109397" y="6987"/>
                </a:lnTo>
                <a:lnTo>
                  <a:pt x="109011" y="6968"/>
                </a:lnTo>
                <a:lnTo>
                  <a:pt x="108625" y="6891"/>
                </a:lnTo>
                <a:lnTo>
                  <a:pt x="108259" y="6814"/>
                </a:lnTo>
                <a:lnTo>
                  <a:pt x="107873" y="6756"/>
                </a:lnTo>
                <a:lnTo>
                  <a:pt x="107487" y="6679"/>
                </a:lnTo>
                <a:lnTo>
                  <a:pt x="107101" y="6659"/>
                </a:lnTo>
                <a:lnTo>
                  <a:pt x="106927" y="6640"/>
                </a:lnTo>
                <a:lnTo>
                  <a:pt x="106734" y="6659"/>
                </a:lnTo>
                <a:lnTo>
                  <a:pt x="106541" y="6659"/>
                </a:lnTo>
                <a:lnTo>
                  <a:pt x="106348" y="6621"/>
                </a:lnTo>
                <a:lnTo>
                  <a:pt x="106155" y="6544"/>
                </a:lnTo>
                <a:lnTo>
                  <a:pt x="105962" y="6466"/>
                </a:lnTo>
                <a:lnTo>
                  <a:pt x="105769" y="6351"/>
                </a:lnTo>
                <a:lnTo>
                  <a:pt x="105557" y="6235"/>
                </a:lnTo>
                <a:lnTo>
                  <a:pt x="105132" y="5965"/>
                </a:lnTo>
                <a:lnTo>
                  <a:pt x="104727" y="5694"/>
                </a:lnTo>
                <a:lnTo>
                  <a:pt x="104514" y="5559"/>
                </a:lnTo>
                <a:lnTo>
                  <a:pt x="104321" y="5463"/>
                </a:lnTo>
                <a:lnTo>
                  <a:pt x="104109" y="5366"/>
                </a:lnTo>
                <a:lnTo>
                  <a:pt x="103916" y="5308"/>
                </a:lnTo>
                <a:lnTo>
                  <a:pt x="103723" y="5270"/>
                </a:lnTo>
                <a:lnTo>
                  <a:pt x="103356" y="5270"/>
                </a:lnTo>
                <a:lnTo>
                  <a:pt x="103163" y="5250"/>
                </a:lnTo>
                <a:lnTo>
                  <a:pt x="102970" y="5231"/>
                </a:lnTo>
                <a:lnTo>
                  <a:pt x="102777" y="5193"/>
                </a:lnTo>
                <a:lnTo>
                  <a:pt x="102391" y="5077"/>
                </a:lnTo>
                <a:lnTo>
                  <a:pt x="102005" y="4942"/>
                </a:lnTo>
                <a:lnTo>
                  <a:pt x="101600" y="4806"/>
                </a:lnTo>
                <a:lnTo>
                  <a:pt x="101214" y="4691"/>
                </a:lnTo>
                <a:lnTo>
                  <a:pt x="101021" y="4652"/>
                </a:lnTo>
                <a:lnTo>
                  <a:pt x="100828" y="4633"/>
                </a:lnTo>
                <a:lnTo>
                  <a:pt x="100635" y="4613"/>
                </a:lnTo>
                <a:lnTo>
                  <a:pt x="100461" y="4613"/>
                </a:lnTo>
                <a:lnTo>
                  <a:pt x="100268" y="4652"/>
                </a:lnTo>
                <a:lnTo>
                  <a:pt x="100094" y="4710"/>
                </a:lnTo>
                <a:lnTo>
                  <a:pt x="99940" y="4806"/>
                </a:lnTo>
                <a:lnTo>
                  <a:pt x="99766" y="4922"/>
                </a:lnTo>
                <a:lnTo>
                  <a:pt x="99593" y="5057"/>
                </a:lnTo>
                <a:lnTo>
                  <a:pt x="99438" y="5193"/>
                </a:lnTo>
                <a:lnTo>
                  <a:pt x="99110" y="5501"/>
                </a:lnTo>
                <a:lnTo>
                  <a:pt x="98782" y="5810"/>
                </a:lnTo>
                <a:lnTo>
                  <a:pt x="98628" y="5945"/>
                </a:lnTo>
                <a:lnTo>
                  <a:pt x="98454" y="6080"/>
                </a:lnTo>
                <a:lnTo>
                  <a:pt x="98280" y="6196"/>
                </a:lnTo>
                <a:lnTo>
                  <a:pt x="98106" y="6273"/>
                </a:lnTo>
                <a:lnTo>
                  <a:pt x="97933" y="6351"/>
                </a:lnTo>
                <a:lnTo>
                  <a:pt x="97759" y="6370"/>
                </a:lnTo>
                <a:lnTo>
                  <a:pt x="97392" y="6389"/>
                </a:lnTo>
                <a:lnTo>
                  <a:pt x="97026" y="6389"/>
                </a:lnTo>
                <a:lnTo>
                  <a:pt x="96273" y="6331"/>
                </a:lnTo>
                <a:lnTo>
                  <a:pt x="95501" y="6273"/>
                </a:lnTo>
                <a:lnTo>
                  <a:pt x="95134" y="6254"/>
                </a:lnTo>
                <a:lnTo>
                  <a:pt x="94767" y="6273"/>
                </a:lnTo>
                <a:lnTo>
                  <a:pt x="94574" y="6312"/>
                </a:lnTo>
                <a:lnTo>
                  <a:pt x="94401" y="6351"/>
                </a:lnTo>
                <a:lnTo>
                  <a:pt x="94053" y="6447"/>
                </a:lnTo>
                <a:lnTo>
                  <a:pt x="93706" y="6601"/>
                </a:lnTo>
                <a:lnTo>
                  <a:pt x="93358" y="6756"/>
                </a:lnTo>
                <a:lnTo>
                  <a:pt x="93011" y="6930"/>
                </a:lnTo>
                <a:lnTo>
                  <a:pt x="92664" y="7065"/>
                </a:lnTo>
                <a:lnTo>
                  <a:pt x="92297" y="7181"/>
                </a:lnTo>
                <a:lnTo>
                  <a:pt x="92123" y="7219"/>
                </a:lnTo>
                <a:lnTo>
                  <a:pt x="91930" y="7238"/>
                </a:lnTo>
                <a:lnTo>
                  <a:pt x="91757" y="7238"/>
                </a:lnTo>
                <a:lnTo>
                  <a:pt x="91563" y="7219"/>
                </a:lnTo>
                <a:lnTo>
                  <a:pt x="91370" y="7181"/>
                </a:lnTo>
                <a:lnTo>
                  <a:pt x="91177" y="7123"/>
                </a:lnTo>
                <a:lnTo>
                  <a:pt x="90772" y="6968"/>
                </a:lnTo>
                <a:lnTo>
                  <a:pt x="90367" y="6794"/>
                </a:lnTo>
                <a:lnTo>
                  <a:pt x="89981" y="6601"/>
                </a:lnTo>
                <a:lnTo>
                  <a:pt x="89576" y="6447"/>
                </a:lnTo>
                <a:lnTo>
                  <a:pt x="89382" y="6389"/>
                </a:lnTo>
                <a:lnTo>
                  <a:pt x="89189" y="6351"/>
                </a:lnTo>
                <a:lnTo>
                  <a:pt x="88996" y="6331"/>
                </a:lnTo>
                <a:lnTo>
                  <a:pt x="88437" y="6331"/>
                </a:lnTo>
                <a:lnTo>
                  <a:pt x="88244" y="6293"/>
                </a:lnTo>
                <a:lnTo>
                  <a:pt x="88051" y="6254"/>
                </a:lnTo>
                <a:lnTo>
                  <a:pt x="87665" y="6158"/>
                </a:lnTo>
                <a:lnTo>
                  <a:pt x="87259" y="6042"/>
                </a:lnTo>
                <a:lnTo>
                  <a:pt x="86873" y="5907"/>
                </a:lnTo>
                <a:lnTo>
                  <a:pt x="86487" y="5810"/>
                </a:lnTo>
                <a:lnTo>
                  <a:pt x="86294" y="5772"/>
                </a:lnTo>
                <a:lnTo>
                  <a:pt x="86101" y="5752"/>
                </a:lnTo>
                <a:lnTo>
                  <a:pt x="85908" y="5733"/>
                </a:lnTo>
                <a:lnTo>
                  <a:pt x="85715" y="5752"/>
                </a:lnTo>
                <a:lnTo>
                  <a:pt x="85542" y="5772"/>
                </a:lnTo>
                <a:lnTo>
                  <a:pt x="85368" y="5810"/>
                </a:lnTo>
                <a:lnTo>
                  <a:pt x="85001" y="5907"/>
                </a:lnTo>
                <a:lnTo>
                  <a:pt x="84654" y="6022"/>
                </a:lnTo>
                <a:lnTo>
                  <a:pt x="84306" y="6158"/>
                </a:lnTo>
                <a:lnTo>
                  <a:pt x="83959" y="6312"/>
                </a:lnTo>
                <a:lnTo>
                  <a:pt x="83612" y="6428"/>
                </a:lnTo>
                <a:lnTo>
                  <a:pt x="83245" y="6524"/>
                </a:lnTo>
                <a:lnTo>
                  <a:pt x="83071" y="6563"/>
                </a:lnTo>
                <a:lnTo>
                  <a:pt x="82878" y="6582"/>
                </a:lnTo>
                <a:lnTo>
                  <a:pt x="82704" y="6621"/>
                </a:lnTo>
                <a:lnTo>
                  <a:pt x="82531" y="6659"/>
                </a:lnTo>
                <a:lnTo>
                  <a:pt x="82164" y="6756"/>
                </a:lnTo>
                <a:lnTo>
                  <a:pt x="81817" y="6910"/>
                </a:lnTo>
                <a:lnTo>
                  <a:pt x="81469" y="7065"/>
                </a:lnTo>
                <a:lnTo>
                  <a:pt x="81122" y="7219"/>
                </a:lnTo>
                <a:lnTo>
                  <a:pt x="80774" y="7354"/>
                </a:lnTo>
                <a:lnTo>
                  <a:pt x="80427" y="7470"/>
                </a:lnTo>
                <a:lnTo>
                  <a:pt x="80253" y="7509"/>
                </a:lnTo>
                <a:lnTo>
                  <a:pt x="80060" y="7528"/>
                </a:lnTo>
                <a:lnTo>
                  <a:pt x="79886" y="7567"/>
                </a:lnTo>
                <a:lnTo>
                  <a:pt x="79713" y="7605"/>
                </a:lnTo>
                <a:lnTo>
                  <a:pt x="79520" y="7663"/>
                </a:lnTo>
                <a:lnTo>
                  <a:pt x="79365" y="7740"/>
                </a:lnTo>
                <a:lnTo>
                  <a:pt x="79018" y="7933"/>
                </a:lnTo>
                <a:lnTo>
                  <a:pt x="78671" y="8126"/>
                </a:lnTo>
                <a:lnTo>
                  <a:pt x="78342" y="8339"/>
                </a:lnTo>
                <a:lnTo>
                  <a:pt x="77995" y="8512"/>
                </a:lnTo>
                <a:lnTo>
                  <a:pt x="77821" y="8589"/>
                </a:lnTo>
                <a:lnTo>
                  <a:pt x="77648" y="8667"/>
                </a:lnTo>
                <a:lnTo>
                  <a:pt x="77474" y="8705"/>
                </a:lnTo>
                <a:lnTo>
                  <a:pt x="77281" y="8744"/>
                </a:lnTo>
                <a:lnTo>
                  <a:pt x="77107" y="8744"/>
                </a:lnTo>
                <a:lnTo>
                  <a:pt x="76914" y="8725"/>
                </a:lnTo>
                <a:lnTo>
                  <a:pt x="76721" y="8686"/>
                </a:lnTo>
                <a:lnTo>
                  <a:pt x="76528" y="8628"/>
                </a:lnTo>
                <a:lnTo>
                  <a:pt x="76123" y="8454"/>
                </a:lnTo>
                <a:lnTo>
                  <a:pt x="75717" y="8281"/>
                </a:lnTo>
                <a:lnTo>
                  <a:pt x="75312" y="8088"/>
                </a:lnTo>
                <a:lnTo>
                  <a:pt x="74907" y="7933"/>
                </a:lnTo>
                <a:lnTo>
                  <a:pt x="74714" y="7875"/>
                </a:lnTo>
                <a:lnTo>
                  <a:pt x="74521" y="7837"/>
                </a:lnTo>
                <a:lnTo>
                  <a:pt x="74328" y="7817"/>
                </a:lnTo>
                <a:lnTo>
                  <a:pt x="74154" y="7817"/>
                </a:lnTo>
                <a:lnTo>
                  <a:pt x="73961" y="7856"/>
                </a:lnTo>
                <a:lnTo>
                  <a:pt x="73787" y="7914"/>
                </a:lnTo>
                <a:lnTo>
                  <a:pt x="73614" y="8010"/>
                </a:lnTo>
                <a:lnTo>
                  <a:pt x="73459" y="8107"/>
                </a:lnTo>
                <a:lnTo>
                  <a:pt x="73286" y="8242"/>
                </a:lnTo>
                <a:lnTo>
                  <a:pt x="73131" y="8377"/>
                </a:lnTo>
                <a:lnTo>
                  <a:pt x="72803" y="8667"/>
                </a:lnTo>
                <a:lnTo>
                  <a:pt x="72475" y="8956"/>
                </a:lnTo>
                <a:lnTo>
                  <a:pt x="72321" y="9091"/>
                </a:lnTo>
                <a:lnTo>
                  <a:pt x="72147" y="9207"/>
                </a:lnTo>
                <a:lnTo>
                  <a:pt x="71992" y="9323"/>
                </a:lnTo>
                <a:lnTo>
                  <a:pt x="71819" y="9400"/>
                </a:lnTo>
                <a:lnTo>
                  <a:pt x="71645" y="9458"/>
                </a:lnTo>
                <a:lnTo>
                  <a:pt x="71452" y="9497"/>
                </a:lnTo>
                <a:lnTo>
                  <a:pt x="71278" y="9516"/>
                </a:lnTo>
                <a:lnTo>
                  <a:pt x="71105" y="9555"/>
                </a:lnTo>
                <a:lnTo>
                  <a:pt x="70738" y="9670"/>
                </a:lnTo>
                <a:lnTo>
                  <a:pt x="70390" y="9805"/>
                </a:lnTo>
                <a:lnTo>
                  <a:pt x="70062" y="9979"/>
                </a:lnTo>
                <a:lnTo>
                  <a:pt x="69715" y="10134"/>
                </a:lnTo>
                <a:lnTo>
                  <a:pt x="69367" y="10269"/>
                </a:lnTo>
                <a:lnTo>
                  <a:pt x="69001" y="10384"/>
                </a:lnTo>
                <a:lnTo>
                  <a:pt x="68827" y="10423"/>
                </a:lnTo>
                <a:lnTo>
                  <a:pt x="68653" y="10442"/>
                </a:lnTo>
                <a:lnTo>
                  <a:pt x="68557" y="10462"/>
                </a:lnTo>
                <a:lnTo>
                  <a:pt x="68460" y="10442"/>
                </a:lnTo>
                <a:lnTo>
                  <a:pt x="68267" y="10384"/>
                </a:lnTo>
                <a:lnTo>
                  <a:pt x="68055" y="10288"/>
                </a:lnTo>
                <a:lnTo>
                  <a:pt x="67843" y="10153"/>
                </a:lnTo>
                <a:lnTo>
                  <a:pt x="67630" y="9998"/>
                </a:lnTo>
                <a:lnTo>
                  <a:pt x="67418" y="9805"/>
                </a:lnTo>
                <a:lnTo>
                  <a:pt x="66974" y="9419"/>
                </a:lnTo>
                <a:lnTo>
                  <a:pt x="66530" y="9014"/>
                </a:lnTo>
                <a:lnTo>
                  <a:pt x="66299" y="8840"/>
                </a:lnTo>
                <a:lnTo>
                  <a:pt x="66086" y="8686"/>
                </a:lnTo>
                <a:lnTo>
                  <a:pt x="65874" y="8551"/>
                </a:lnTo>
                <a:lnTo>
                  <a:pt x="65681" y="8454"/>
                </a:lnTo>
                <a:lnTo>
                  <a:pt x="65469" y="8396"/>
                </a:lnTo>
                <a:lnTo>
                  <a:pt x="65372" y="8377"/>
                </a:lnTo>
                <a:lnTo>
                  <a:pt x="65295" y="8377"/>
                </a:lnTo>
                <a:lnTo>
                  <a:pt x="64562" y="8435"/>
                </a:lnTo>
                <a:lnTo>
                  <a:pt x="63809" y="8474"/>
                </a:lnTo>
                <a:lnTo>
                  <a:pt x="63075" y="8512"/>
                </a:lnTo>
                <a:lnTo>
                  <a:pt x="62342" y="8570"/>
                </a:lnTo>
                <a:lnTo>
                  <a:pt x="62226" y="8609"/>
                </a:lnTo>
                <a:lnTo>
                  <a:pt x="62110" y="8667"/>
                </a:lnTo>
                <a:lnTo>
                  <a:pt x="61995" y="8744"/>
                </a:lnTo>
                <a:lnTo>
                  <a:pt x="61898" y="8840"/>
                </a:lnTo>
                <a:lnTo>
                  <a:pt x="61802" y="8975"/>
                </a:lnTo>
                <a:lnTo>
                  <a:pt x="61705" y="9111"/>
                </a:lnTo>
                <a:lnTo>
                  <a:pt x="61531" y="9439"/>
                </a:lnTo>
                <a:lnTo>
                  <a:pt x="61358" y="9805"/>
                </a:lnTo>
                <a:lnTo>
                  <a:pt x="61184" y="10211"/>
                </a:lnTo>
                <a:lnTo>
                  <a:pt x="61010" y="10616"/>
                </a:lnTo>
                <a:lnTo>
                  <a:pt x="60837" y="10983"/>
                </a:lnTo>
                <a:lnTo>
                  <a:pt x="55664" y="10983"/>
                </a:lnTo>
                <a:lnTo>
                  <a:pt x="55085" y="10346"/>
                </a:lnTo>
                <a:lnTo>
                  <a:pt x="54795" y="10037"/>
                </a:lnTo>
                <a:lnTo>
                  <a:pt x="54506" y="9748"/>
                </a:lnTo>
                <a:lnTo>
                  <a:pt x="54236" y="9497"/>
                </a:lnTo>
                <a:lnTo>
                  <a:pt x="54101" y="9381"/>
                </a:lnTo>
                <a:lnTo>
                  <a:pt x="53965" y="9304"/>
                </a:lnTo>
                <a:lnTo>
                  <a:pt x="53830" y="9226"/>
                </a:lnTo>
                <a:lnTo>
                  <a:pt x="53714" y="9188"/>
                </a:lnTo>
                <a:lnTo>
                  <a:pt x="53579" y="9149"/>
                </a:lnTo>
                <a:lnTo>
                  <a:pt x="53464" y="9149"/>
                </a:lnTo>
                <a:lnTo>
                  <a:pt x="53328" y="9188"/>
                </a:lnTo>
                <a:lnTo>
                  <a:pt x="53193" y="9226"/>
                </a:lnTo>
                <a:lnTo>
                  <a:pt x="53058" y="9304"/>
                </a:lnTo>
                <a:lnTo>
                  <a:pt x="52923" y="9400"/>
                </a:lnTo>
                <a:lnTo>
                  <a:pt x="52807" y="9497"/>
                </a:lnTo>
                <a:lnTo>
                  <a:pt x="52672" y="9632"/>
                </a:lnTo>
                <a:lnTo>
                  <a:pt x="52421" y="9902"/>
                </a:lnTo>
                <a:lnTo>
                  <a:pt x="51939" y="10481"/>
                </a:lnTo>
                <a:lnTo>
                  <a:pt x="51688" y="10751"/>
                </a:lnTo>
                <a:lnTo>
                  <a:pt x="51572" y="10886"/>
                </a:lnTo>
                <a:lnTo>
                  <a:pt x="51437" y="10983"/>
                </a:lnTo>
                <a:lnTo>
                  <a:pt x="49295" y="10983"/>
                </a:lnTo>
                <a:lnTo>
                  <a:pt x="48909" y="10886"/>
                </a:lnTo>
                <a:lnTo>
                  <a:pt x="48523" y="10809"/>
                </a:lnTo>
                <a:lnTo>
                  <a:pt x="48156" y="10751"/>
                </a:lnTo>
                <a:lnTo>
                  <a:pt x="47789" y="10751"/>
                </a:lnTo>
                <a:lnTo>
                  <a:pt x="47480" y="10809"/>
                </a:lnTo>
                <a:lnTo>
                  <a:pt x="47152" y="10848"/>
                </a:lnTo>
                <a:lnTo>
                  <a:pt x="46515" y="10983"/>
                </a:lnTo>
                <a:lnTo>
                  <a:pt x="0" y="10983"/>
                </a:lnTo>
                <a:lnTo>
                  <a:pt x="0" y="21907"/>
                </a:lnTo>
                <a:lnTo>
                  <a:pt x="184632" y="21907"/>
                </a:lnTo>
                <a:lnTo>
                  <a:pt x="184632" y="15075"/>
                </a:lnTo>
                <a:lnTo>
                  <a:pt x="184632" y="10983"/>
                </a:lnTo>
                <a:lnTo>
                  <a:pt x="184632" y="136"/>
                </a:lnTo>
                <a:lnTo>
                  <a:pt x="184516" y="309"/>
                </a:lnTo>
                <a:lnTo>
                  <a:pt x="184401" y="483"/>
                </a:lnTo>
                <a:lnTo>
                  <a:pt x="184266" y="657"/>
                </a:lnTo>
                <a:lnTo>
                  <a:pt x="184111" y="792"/>
                </a:lnTo>
                <a:lnTo>
                  <a:pt x="183937" y="908"/>
                </a:lnTo>
                <a:lnTo>
                  <a:pt x="183725" y="1004"/>
                </a:lnTo>
                <a:lnTo>
                  <a:pt x="183474" y="1062"/>
                </a:lnTo>
                <a:lnTo>
                  <a:pt x="183185" y="1101"/>
                </a:lnTo>
                <a:lnTo>
                  <a:pt x="182876" y="1139"/>
                </a:lnTo>
                <a:lnTo>
                  <a:pt x="182548" y="1217"/>
                </a:lnTo>
                <a:lnTo>
                  <a:pt x="182200" y="1313"/>
                </a:lnTo>
                <a:lnTo>
                  <a:pt x="181853" y="1410"/>
                </a:lnTo>
                <a:lnTo>
                  <a:pt x="181486" y="1525"/>
                </a:lnTo>
                <a:lnTo>
                  <a:pt x="181100" y="1622"/>
                </a:lnTo>
                <a:lnTo>
                  <a:pt x="180695" y="1699"/>
                </a:lnTo>
                <a:lnTo>
                  <a:pt x="180270" y="1738"/>
                </a:lnTo>
                <a:lnTo>
                  <a:pt x="179942" y="1776"/>
                </a:lnTo>
                <a:lnTo>
                  <a:pt x="179595" y="1834"/>
                </a:lnTo>
                <a:lnTo>
                  <a:pt x="179247" y="1931"/>
                </a:lnTo>
                <a:lnTo>
                  <a:pt x="178900" y="2046"/>
                </a:lnTo>
                <a:lnTo>
                  <a:pt x="178533" y="2143"/>
                </a:lnTo>
                <a:lnTo>
                  <a:pt x="178166" y="2239"/>
                </a:lnTo>
                <a:lnTo>
                  <a:pt x="177780" y="2317"/>
                </a:lnTo>
                <a:lnTo>
                  <a:pt x="177375" y="2355"/>
                </a:lnTo>
                <a:lnTo>
                  <a:pt x="177201" y="2355"/>
                </a:lnTo>
                <a:lnTo>
                  <a:pt x="177028" y="2336"/>
                </a:lnTo>
                <a:lnTo>
                  <a:pt x="176854" y="2278"/>
                </a:lnTo>
                <a:lnTo>
                  <a:pt x="176661" y="2220"/>
                </a:lnTo>
                <a:lnTo>
                  <a:pt x="176294" y="2027"/>
                </a:lnTo>
                <a:lnTo>
                  <a:pt x="175908" y="1834"/>
                </a:lnTo>
                <a:lnTo>
                  <a:pt x="175503" y="1641"/>
                </a:lnTo>
                <a:lnTo>
                  <a:pt x="175117" y="1467"/>
                </a:lnTo>
                <a:lnTo>
                  <a:pt x="174924" y="1390"/>
                </a:lnTo>
                <a:lnTo>
                  <a:pt x="174712" y="1352"/>
                </a:lnTo>
                <a:lnTo>
                  <a:pt x="174519" y="1313"/>
                </a:lnTo>
                <a:lnTo>
                  <a:pt x="174326" y="1313"/>
                </a:lnTo>
                <a:lnTo>
                  <a:pt x="174152" y="1332"/>
                </a:lnTo>
                <a:lnTo>
                  <a:pt x="173978" y="1390"/>
                </a:lnTo>
                <a:lnTo>
                  <a:pt x="173804" y="1467"/>
                </a:lnTo>
                <a:lnTo>
                  <a:pt x="173631" y="1545"/>
                </a:lnTo>
                <a:lnTo>
                  <a:pt x="173283" y="1776"/>
                </a:lnTo>
                <a:lnTo>
                  <a:pt x="172955" y="2046"/>
                </a:lnTo>
                <a:lnTo>
                  <a:pt x="172608" y="2297"/>
                </a:lnTo>
                <a:lnTo>
                  <a:pt x="172434" y="2413"/>
                </a:lnTo>
                <a:lnTo>
                  <a:pt x="172241" y="2529"/>
                </a:lnTo>
                <a:lnTo>
                  <a:pt x="172067" y="2625"/>
                </a:lnTo>
                <a:lnTo>
                  <a:pt x="171874" y="2703"/>
                </a:lnTo>
                <a:lnTo>
                  <a:pt x="171701" y="2741"/>
                </a:lnTo>
                <a:lnTo>
                  <a:pt x="171508" y="2780"/>
                </a:lnTo>
                <a:lnTo>
                  <a:pt x="171411" y="2780"/>
                </a:lnTo>
                <a:lnTo>
                  <a:pt x="171315" y="2761"/>
                </a:lnTo>
                <a:lnTo>
                  <a:pt x="171141" y="2683"/>
                </a:lnTo>
                <a:lnTo>
                  <a:pt x="170948" y="2568"/>
                </a:lnTo>
                <a:lnTo>
                  <a:pt x="170755" y="2413"/>
                </a:lnTo>
                <a:lnTo>
                  <a:pt x="170543" y="2220"/>
                </a:lnTo>
                <a:lnTo>
                  <a:pt x="170350" y="2027"/>
                </a:lnTo>
                <a:lnTo>
                  <a:pt x="169925" y="1564"/>
                </a:lnTo>
                <a:lnTo>
                  <a:pt x="169520" y="1120"/>
                </a:lnTo>
                <a:lnTo>
                  <a:pt x="169307" y="908"/>
                </a:lnTo>
                <a:lnTo>
                  <a:pt x="169095" y="734"/>
                </a:lnTo>
                <a:lnTo>
                  <a:pt x="168883" y="580"/>
                </a:lnTo>
                <a:lnTo>
                  <a:pt x="168690" y="464"/>
                </a:lnTo>
                <a:lnTo>
                  <a:pt x="168497" y="387"/>
                </a:lnTo>
                <a:lnTo>
                  <a:pt x="168400" y="367"/>
                </a:lnTo>
                <a:lnTo>
                  <a:pt x="168304" y="367"/>
                </a:lnTo>
                <a:lnTo>
                  <a:pt x="167937" y="406"/>
                </a:lnTo>
                <a:lnTo>
                  <a:pt x="167590" y="464"/>
                </a:lnTo>
                <a:lnTo>
                  <a:pt x="166856" y="599"/>
                </a:lnTo>
                <a:lnTo>
                  <a:pt x="166123" y="734"/>
                </a:lnTo>
                <a:lnTo>
                  <a:pt x="165756" y="792"/>
                </a:lnTo>
                <a:lnTo>
                  <a:pt x="165370" y="831"/>
                </a:lnTo>
                <a:lnTo>
                  <a:pt x="165196" y="850"/>
                </a:lnTo>
                <a:lnTo>
                  <a:pt x="165023" y="888"/>
                </a:lnTo>
                <a:lnTo>
                  <a:pt x="164675" y="985"/>
                </a:lnTo>
                <a:lnTo>
                  <a:pt x="164308" y="1120"/>
                </a:lnTo>
                <a:lnTo>
                  <a:pt x="163961" y="1274"/>
                </a:lnTo>
                <a:lnTo>
                  <a:pt x="163614" y="1429"/>
                </a:lnTo>
                <a:lnTo>
                  <a:pt x="163247" y="1564"/>
                </a:lnTo>
                <a:lnTo>
                  <a:pt x="162880" y="1660"/>
                </a:lnTo>
                <a:lnTo>
                  <a:pt x="162687" y="1699"/>
                </a:lnTo>
                <a:lnTo>
                  <a:pt x="162494" y="1718"/>
                </a:lnTo>
                <a:lnTo>
                  <a:pt x="162320" y="1718"/>
                </a:lnTo>
                <a:lnTo>
                  <a:pt x="162147" y="1699"/>
                </a:lnTo>
                <a:lnTo>
                  <a:pt x="161954" y="1680"/>
                </a:lnTo>
                <a:lnTo>
                  <a:pt x="161761" y="1622"/>
                </a:lnTo>
                <a:lnTo>
                  <a:pt x="161394" y="1506"/>
                </a:lnTo>
                <a:lnTo>
                  <a:pt x="161008" y="1371"/>
                </a:lnTo>
                <a:lnTo>
                  <a:pt x="160622" y="1236"/>
                </a:lnTo>
                <a:lnTo>
                  <a:pt x="160217" y="1120"/>
                </a:lnTo>
                <a:lnTo>
                  <a:pt x="160024" y="1081"/>
                </a:lnTo>
                <a:lnTo>
                  <a:pt x="159831" y="1043"/>
                </a:lnTo>
                <a:lnTo>
                  <a:pt x="159638" y="1024"/>
                </a:lnTo>
                <a:lnTo>
                  <a:pt x="159271" y="1024"/>
                </a:lnTo>
                <a:lnTo>
                  <a:pt x="159097" y="1004"/>
                </a:lnTo>
                <a:lnTo>
                  <a:pt x="158904" y="946"/>
                </a:lnTo>
                <a:lnTo>
                  <a:pt x="158711" y="888"/>
                </a:lnTo>
                <a:lnTo>
                  <a:pt x="158325" y="715"/>
                </a:lnTo>
                <a:lnTo>
                  <a:pt x="157939" y="502"/>
                </a:lnTo>
                <a:lnTo>
                  <a:pt x="157534" y="309"/>
                </a:lnTo>
                <a:lnTo>
                  <a:pt x="157148" y="136"/>
                </a:lnTo>
                <a:lnTo>
                  <a:pt x="156936" y="78"/>
                </a:lnTo>
                <a:lnTo>
                  <a:pt x="156743" y="20"/>
                </a:lnTo>
                <a:lnTo>
                  <a:pt x="156550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51" name="Google Shape;4551;p18"/>
          <p:cNvGrpSpPr/>
          <p:nvPr/>
        </p:nvGrpSpPr>
        <p:grpSpPr>
          <a:xfrm rot="5400000" flipH="1">
            <a:off x="-3471082" y="-1293916"/>
            <a:ext cx="6100976" cy="3234435"/>
            <a:chOff x="3939550" y="4143175"/>
            <a:chExt cx="2329150" cy="1234800"/>
          </a:xfrm>
        </p:grpSpPr>
        <p:sp>
          <p:nvSpPr>
            <p:cNvPr id="4552" name="Google Shape;4552;p18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extrusionOk="0">
                  <a:moveTo>
                    <a:pt x="17506" y="0"/>
                  </a:move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18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fill="none" extrusionOk="0">
                  <a:moveTo>
                    <a:pt x="17506" y="0"/>
                  </a:moveTo>
                  <a:lnTo>
                    <a:pt x="17506" y="0"/>
                  </a:ln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276" y="3455"/>
                  </a:lnTo>
                  <a:lnTo>
                    <a:pt x="12276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888" y="9728"/>
                  </a:lnTo>
                  <a:lnTo>
                    <a:pt x="888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873" y="19321"/>
                  </a:lnTo>
                  <a:lnTo>
                    <a:pt x="1892" y="19321"/>
                  </a:lnTo>
                  <a:lnTo>
                    <a:pt x="1892" y="19321"/>
                  </a:lnTo>
                  <a:lnTo>
                    <a:pt x="1911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643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444" y="6215"/>
                  </a:lnTo>
                  <a:lnTo>
                    <a:pt x="21444" y="6215"/>
                  </a:lnTo>
                  <a:lnTo>
                    <a:pt x="21174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18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extrusionOk="0">
                  <a:moveTo>
                    <a:pt x="6350" y="1"/>
                  </a:move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18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fill="none" extrusionOk="0">
                  <a:moveTo>
                    <a:pt x="6563" y="1"/>
                  </a:moveTo>
                  <a:lnTo>
                    <a:pt x="6563" y="1"/>
                  </a:lnTo>
                  <a:lnTo>
                    <a:pt x="6563" y="1"/>
                  </a:lnTo>
                  <a:lnTo>
                    <a:pt x="6563" y="1"/>
                  </a:lnTo>
                  <a:lnTo>
                    <a:pt x="6350" y="1"/>
                  </a:ln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1851" y="4691"/>
                  </a:lnTo>
                  <a:lnTo>
                    <a:pt x="11851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lnTo>
                    <a:pt x="6582" y="1"/>
                  </a:lnTo>
                  <a:lnTo>
                    <a:pt x="6582" y="1"/>
                  </a:lnTo>
                  <a:lnTo>
                    <a:pt x="656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18"/>
            <p:cNvSpPr/>
            <p:nvPr/>
          </p:nvSpPr>
          <p:spPr>
            <a:xfrm>
              <a:off x="3988750" y="4846200"/>
              <a:ext cx="390200" cy="444925"/>
            </a:xfrm>
            <a:custGeom>
              <a:avLst/>
              <a:gdLst/>
              <a:ahLst/>
              <a:cxnLst/>
              <a:rect l="l" t="t" r="r" b="b"/>
              <a:pathLst>
                <a:path w="15608" h="17797" extrusionOk="0">
                  <a:moveTo>
                    <a:pt x="11369" y="1"/>
                  </a:move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607" y="7385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18"/>
            <p:cNvSpPr/>
            <p:nvPr/>
          </p:nvSpPr>
          <p:spPr>
            <a:xfrm>
              <a:off x="3988750" y="4846200"/>
              <a:ext cx="390400" cy="444925"/>
            </a:xfrm>
            <a:custGeom>
              <a:avLst/>
              <a:gdLst/>
              <a:ahLst/>
              <a:cxnLst/>
              <a:rect l="l" t="t" r="r" b="b"/>
              <a:pathLst>
                <a:path w="15616" h="17797" fill="none" extrusionOk="0">
                  <a:moveTo>
                    <a:pt x="11369" y="1"/>
                  </a:moveTo>
                  <a:lnTo>
                    <a:pt x="11369" y="1"/>
                  </a:ln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614" y="15712"/>
                  </a:lnTo>
                  <a:lnTo>
                    <a:pt x="4614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832" y="11678"/>
                  </a:lnTo>
                  <a:lnTo>
                    <a:pt x="11832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lnTo>
                    <a:pt x="113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18"/>
            <p:cNvSpPr/>
            <p:nvPr/>
          </p:nvSpPr>
          <p:spPr>
            <a:xfrm>
              <a:off x="4062600" y="5238975"/>
              <a:ext cx="101825" cy="52150"/>
            </a:xfrm>
            <a:custGeom>
              <a:avLst/>
              <a:gdLst/>
              <a:ahLst/>
              <a:cxnLst/>
              <a:rect l="l" t="t" r="r" b="b"/>
              <a:pathLst>
                <a:path w="4073" h="2086" extrusionOk="0">
                  <a:moveTo>
                    <a:pt x="4053" y="2047"/>
                  </a:moveTo>
                  <a:lnTo>
                    <a:pt x="4053" y="2047"/>
                  </a:lnTo>
                  <a:lnTo>
                    <a:pt x="4072" y="2085"/>
                  </a:lnTo>
                  <a:lnTo>
                    <a:pt x="4072" y="2085"/>
                  </a:lnTo>
                  <a:lnTo>
                    <a:pt x="4053" y="2047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641" y="1"/>
                  </a:lnTo>
                  <a:lnTo>
                    <a:pt x="1660" y="1"/>
                  </a:lnTo>
                  <a:lnTo>
                    <a:pt x="1660" y="1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18"/>
            <p:cNvSpPr/>
            <p:nvPr/>
          </p:nvSpPr>
          <p:spPr>
            <a:xfrm>
              <a:off x="4163925" y="5290125"/>
              <a:ext cx="500" cy="1000"/>
            </a:xfrm>
            <a:custGeom>
              <a:avLst/>
              <a:gdLst/>
              <a:ahLst/>
              <a:cxnLst/>
              <a:rect l="l" t="t" r="r" b="b"/>
              <a:pathLst>
                <a:path w="20" h="4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18"/>
            <p:cNvSpPr/>
            <p:nvPr/>
          </p:nvSpPr>
          <p:spPr>
            <a:xfrm>
              <a:off x="4062600" y="5238975"/>
              <a:ext cx="41025" cy="16925"/>
            </a:xfrm>
            <a:custGeom>
              <a:avLst/>
              <a:gdLst/>
              <a:ahLst/>
              <a:cxnLst/>
              <a:rect l="l" t="t" r="r" b="b"/>
              <a:pathLst>
                <a:path w="1641" h="677" fill="none" extrusionOk="0"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18"/>
            <p:cNvSpPr/>
            <p:nvPr/>
          </p:nvSpPr>
          <p:spPr>
            <a:xfrm>
              <a:off x="4103600" y="52389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18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extrusionOk="0">
                  <a:moveTo>
                    <a:pt x="12025" y="0"/>
                  </a:move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18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fill="none" extrusionOk="0">
                  <a:moveTo>
                    <a:pt x="12237" y="0"/>
                  </a:moveTo>
                  <a:lnTo>
                    <a:pt x="12237" y="0"/>
                  </a:lnTo>
                  <a:lnTo>
                    <a:pt x="12025" y="0"/>
                  </a:ln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7200" y="2741"/>
                  </a:lnTo>
                  <a:lnTo>
                    <a:pt x="7200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3610" y="12179"/>
                  </a:lnTo>
                  <a:lnTo>
                    <a:pt x="3610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103" y="14727"/>
                  </a:lnTo>
                  <a:lnTo>
                    <a:pt x="7103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lnTo>
                    <a:pt x="1223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18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extrusionOk="0">
                  <a:moveTo>
                    <a:pt x="26906" y="1"/>
                  </a:move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48" y="16495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18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fill="none" extrusionOk="0">
                  <a:moveTo>
                    <a:pt x="26925" y="1"/>
                  </a:moveTo>
                  <a:lnTo>
                    <a:pt x="26925" y="1"/>
                  </a:lnTo>
                  <a:lnTo>
                    <a:pt x="26906" y="1"/>
                  </a:lnTo>
                  <a:lnTo>
                    <a:pt x="26906" y="1"/>
                  </a:ln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802" y="310"/>
                  </a:lnTo>
                  <a:lnTo>
                    <a:pt x="24783" y="310"/>
                  </a:lnTo>
                  <a:lnTo>
                    <a:pt x="24783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01" y="4556"/>
                  </a:lnTo>
                  <a:lnTo>
                    <a:pt x="14901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446" y="7779"/>
                  </a:lnTo>
                  <a:lnTo>
                    <a:pt x="11408" y="7779"/>
                  </a:lnTo>
                  <a:lnTo>
                    <a:pt x="11408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173" y="20788"/>
                  </a:lnTo>
                  <a:lnTo>
                    <a:pt x="5173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224" y="29512"/>
                  </a:lnTo>
                  <a:lnTo>
                    <a:pt x="3224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29975" y="15268"/>
                  </a:lnTo>
                  <a:lnTo>
                    <a:pt x="29975" y="15268"/>
                  </a:lnTo>
                  <a:lnTo>
                    <a:pt x="30226" y="15268"/>
                  </a:lnTo>
                  <a:lnTo>
                    <a:pt x="30322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lnTo>
                    <a:pt x="26925" y="1"/>
                  </a:lnTo>
                  <a:lnTo>
                    <a:pt x="269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18"/>
            <p:cNvSpPr/>
            <p:nvPr/>
          </p:nvSpPr>
          <p:spPr>
            <a:xfrm>
              <a:off x="4774300" y="4618450"/>
              <a:ext cx="127900" cy="14025"/>
            </a:xfrm>
            <a:custGeom>
              <a:avLst/>
              <a:gdLst/>
              <a:ahLst/>
              <a:cxnLst/>
              <a:rect l="l" t="t" r="r" b="b"/>
              <a:pathLst>
                <a:path w="5116" h="561" extrusionOk="0">
                  <a:moveTo>
                    <a:pt x="5116" y="560"/>
                  </a:moveTo>
                  <a:lnTo>
                    <a:pt x="5116" y="560"/>
                  </a:lnTo>
                  <a:lnTo>
                    <a:pt x="5116" y="560"/>
                  </a:lnTo>
                  <a:lnTo>
                    <a:pt x="5116" y="560"/>
                  </a:lnTo>
                  <a:close/>
                  <a:moveTo>
                    <a:pt x="5077" y="541"/>
                  </a:moveTo>
                  <a:lnTo>
                    <a:pt x="5077" y="541"/>
                  </a:lnTo>
                  <a:lnTo>
                    <a:pt x="5096" y="541"/>
                  </a:lnTo>
                  <a:lnTo>
                    <a:pt x="5096" y="541"/>
                  </a:lnTo>
                  <a:lnTo>
                    <a:pt x="5077" y="541"/>
                  </a:lnTo>
                  <a:close/>
                  <a:moveTo>
                    <a:pt x="20" y="310"/>
                  </a:moveTo>
                  <a:lnTo>
                    <a:pt x="20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20" y="310"/>
                  </a:lnTo>
                  <a:close/>
                  <a:moveTo>
                    <a:pt x="2143" y="1"/>
                  </a:moveTo>
                  <a:lnTo>
                    <a:pt x="2143" y="1"/>
                  </a:lnTo>
                  <a:lnTo>
                    <a:pt x="1603" y="20"/>
                  </a:lnTo>
                  <a:lnTo>
                    <a:pt x="1082" y="78"/>
                  </a:lnTo>
                  <a:lnTo>
                    <a:pt x="541" y="174"/>
                  </a:lnTo>
                  <a:lnTo>
                    <a:pt x="39" y="310"/>
                  </a:lnTo>
                  <a:lnTo>
                    <a:pt x="39" y="310"/>
                  </a:lnTo>
                  <a:lnTo>
                    <a:pt x="541" y="174"/>
                  </a:lnTo>
                  <a:lnTo>
                    <a:pt x="1082" y="78"/>
                  </a:lnTo>
                  <a:lnTo>
                    <a:pt x="1603" y="20"/>
                  </a:lnTo>
                  <a:lnTo>
                    <a:pt x="2143" y="1"/>
                  </a:lnTo>
                  <a:close/>
                  <a:moveTo>
                    <a:pt x="2162" y="1"/>
                  </a:move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18"/>
            <p:cNvSpPr/>
            <p:nvPr/>
          </p:nvSpPr>
          <p:spPr>
            <a:xfrm>
              <a:off x="4902175" y="463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18"/>
            <p:cNvSpPr/>
            <p:nvPr/>
          </p:nvSpPr>
          <p:spPr>
            <a:xfrm>
              <a:off x="4901200" y="46319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18"/>
            <p:cNvSpPr/>
            <p:nvPr/>
          </p:nvSpPr>
          <p:spPr>
            <a:xfrm>
              <a:off x="4774300" y="46261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18"/>
            <p:cNvSpPr/>
            <p:nvPr/>
          </p:nvSpPr>
          <p:spPr>
            <a:xfrm>
              <a:off x="4775275" y="4618450"/>
              <a:ext cx="52625" cy="7750"/>
            </a:xfrm>
            <a:custGeom>
              <a:avLst/>
              <a:gdLst/>
              <a:ahLst/>
              <a:cxnLst/>
              <a:rect l="l" t="t" r="r" b="b"/>
              <a:pathLst>
                <a:path w="2105" h="310" fill="none" extrusionOk="0">
                  <a:moveTo>
                    <a:pt x="2104" y="1"/>
                  </a:moveTo>
                  <a:lnTo>
                    <a:pt x="2104" y="1"/>
                  </a:lnTo>
                  <a:lnTo>
                    <a:pt x="1564" y="20"/>
                  </a:lnTo>
                  <a:lnTo>
                    <a:pt x="1043" y="78"/>
                  </a:lnTo>
                  <a:lnTo>
                    <a:pt x="502" y="174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502" y="174"/>
                  </a:lnTo>
                  <a:lnTo>
                    <a:pt x="1043" y="78"/>
                  </a:lnTo>
                  <a:lnTo>
                    <a:pt x="1564" y="20"/>
                  </a:lnTo>
                  <a:lnTo>
                    <a:pt x="210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18"/>
            <p:cNvSpPr/>
            <p:nvPr/>
          </p:nvSpPr>
          <p:spPr>
            <a:xfrm>
              <a:off x="4828350" y="46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18"/>
            <p:cNvSpPr/>
            <p:nvPr/>
          </p:nvSpPr>
          <p:spPr>
            <a:xfrm>
              <a:off x="4155225" y="5356225"/>
              <a:ext cx="86400" cy="21750"/>
            </a:xfrm>
            <a:custGeom>
              <a:avLst/>
              <a:gdLst/>
              <a:ahLst/>
              <a:cxnLst/>
              <a:rect l="l" t="t" r="r" b="b"/>
              <a:pathLst>
                <a:path w="3456" h="870" extrusionOk="0">
                  <a:moveTo>
                    <a:pt x="3456" y="1"/>
                  </a:move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close/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  <a:close/>
                  <a:moveTo>
                    <a:pt x="3321" y="1"/>
                  </a:moveTo>
                  <a:lnTo>
                    <a:pt x="3321" y="1"/>
                  </a:lnTo>
                  <a:lnTo>
                    <a:pt x="3321" y="1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18"/>
            <p:cNvSpPr/>
            <p:nvPr/>
          </p:nvSpPr>
          <p:spPr>
            <a:xfrm>
              <a:off x="4241600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18"/>
            <p:cNvSpPr/>
            <p:nvPr/>
          </p:nvSpPr>
          <p:spPr>
            <a:xfrm>
              <a:off x="4155225" y="5356225"/>
              <a:ext cx="80625" cy="21750"/>
            </a:xfrm>
            <a:custGeom>
              <a:avLst/>
              <a:gdLst/>
              <a:ahLst/>
              <a:cxnLst/>
              <a:rect l="l" t="t" r="r" b="b"/>
              <a:pathLst>
                <a:path w="3225" h="870" fill="none" extrusionOk="0"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18"/>
            <p:cNvSpPr/>
            <p:nvPr/>
          </p:nvSpPr>
          <p:spPr>
            <a:xfrm>
              <a:off x="4238225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18"/>
            <p:cNvSpPr/>
            <p:nvPr/>
          </p:nvSpPr>
          <p:spPr>
            <a:xfrm>
              <a:off x="4297575" y="5011225"/>
              <a:ext cx="12575" cy="3900"/>
            </a:xfrm>
            <a:custGeom>
              <a:avLst/>
              <a:gdLst/>
              <a:ahLst/>
              <a:cxnLst/>
              <a:rect l="l" t="t" r="r" b="b"/>
              <a:pathLst>
                <a:path w="503" h="156" extrusionOk="0">
                  <a:moveTo>
                    <a:pt x="502" y="1"/>
                  </a:moveTo>
                  <a:lnTo>
                    <a:pt x="251" y="59"/>
                  </a:lnTo>
                  <a:lnTo>
                    <a:pt x="1" y="155"/>
                  </a:lnTo>
                  <a:lnTo>
                    <a:pt x="251" y="78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18"/>
            <p:cNvSpPr/>
            <p:nvPr/>
          </p:nvSpPr>
          <p:spPr>
            <a:xfrm>
              <a:off x="42942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18"/>
            <p:cNvSpPr/>
            <p:nvPr/>
          </p:nvSpPr>
          <p:spPr>
            <a:xfrm>
              <a:off x="4156675" y="5138125"/>
              <a:ext cx="126925" cy="101850"/>
            </a:xfrm>
            <a:custGeom>
              <a:avLst/>
              <a:gdLst/>
              <a:ahLst/>
              <a:cxnLst/>
              <a:rect l="l" t="t" r="r" b="b"/>
              <a:pathLst>
                <a:path w="5077" h="4074" fill="none" extrusionOk="0">
                  <a:moveTo>
                    <a:pt x="5077" y="1"/>
                  </a:moveTo>
                  <a:lnTo>
                    <a:pt x="5077" y="1"/>
                  </a:lnTo>
                  <a:lnTo>
                    <a:pt x="4807" y="1"/>
                  </a:lnTo>
                  <a:lnTo>
                    <a:pt x="4498" y="20"/>
                  </a:lnTo>
                  <a:lnTo>
                    <a:pt x="4131" y="59"/>
                  </a:lnTo>
                  <a:lnTo>
                    <a:pt x="3745" y="117"/>
                  </a:lnTo>
                  <a:lnTo>
                    <a:pt x="3340" y="194"/>
                  </a:lnTo>
                  <a:lnTo>
                    <a:pt x="2915" y="310"/>
                  </a:lnTo>
                  <a:lnTo>
                    <a:pt x="2471" y="464"/>
                  </a:lnTo>
                  <a:lnTo>
                    <a:pt x="2066" y="638"/>
                  </a:lnTo>
                  <a:lnTo>
                    <a:pt x="1854" y="754"/>
                  </a:lnTo>
                  <a:lnTo>
                    <a:pt x="1661" y="869"/>
                  </a:lnTo>
                  <a:lnTo>
                    <a:pt x="1468" y="1004"/>
                  </a:lnTo>
                  <a:lnTo>
                    <a:pt x="1275" y="1159"/>
                  </a:lnTo>
                  <a:lnTo>
                    <a:pt x="1101" y="1313"/>
                  </a:lnTo>
                  <a:lnTo>
                    <a:pt x="927" y="1487"/>
                  </a:lnTo>
                  <a:lnTo>
                    <a:pt x="773" y="1680"/>
                  </a:lnTo>
                  <a:lnTo>
                    <a:pt x="618" y="1873"/>
                  </a:lnTo>
                  <a:lnTo>
                    <a:pt x="483" y="2085"/>
                  </a:lnTo>
                  <a:lnTo>
                    <a:pt x="367" y="2317"/>
                  </a:lnTo>
                  <a:lnTo>
                    <a:pt x="252" y="2568"/>
                  </a:lnTo>
                  <a:lnTo>
                    <a:pt x="174" y="2838"/>
                  </a:lnTo>
                  <a:lnTo>
                    <a:pt x="97" y="3108"/>
                  </a:lnTo>
                  <a:lnTo>
                    <a:pt x="39" y="3417"/>
                  </a:lnTo>
                  <a:lnTo>
                    <a:pt x="20" y="3726"/>
                  </a:lnTo>
                  <a:lnTo>
                    <a:pt x="1" y="4073"/>
                  </a:lnTo>
                  <a:lnTo>
                    <a:pt x="1" y="4073"/>
                  </a:lnTo>
                  <a:lnTo>
                    <a:pt x="20" y="3726"/>
                  </a:lnTo>
                  <a:lnTo>
                    <a:pt x="39" y="3417"/>
                  </a:lnTo>
                  <a:lnTo>
                    <a:pt x="97" y="3108"/>
                  </a:lnTo>
                  <a:lnTo>
                    <a:pt x="174" y="2838"/>
                  </a:lnTo>
                  <a:lnTo>
                    <a:pt x="252" y="2568"/>
                  </a:lnTo>
                  <a:lnTo>
                    <a:pt x="367" y="2317"/>
                  </a:lnTo>
                  <a:lnTo>
                    <a:pt x="483" y="2085"/>
                  </a:lnTo>
                  <a:lnTo>
                    <a:pt x="618" y="1873"/>
                  </a:lnTo>
                  <a:lnTo>
                    <a:pt x="773" y="1680"/>
                  </a:lnTo>
                  <a:lnTo>
                    <a:pt x="927" y="1487"/>
                  </a:lnTo>
                  <a:lnTo>
                    <a:pt x="1101" y="1313"/>
                  </a:lnTo>
                  <a:lnTo>
                    <a:pt x="1275" y="1159"/>
                  </a:lnTo>
                  <a:lnTo>
                    <a:pt x="1468" y="1004"/>
                  </a:lnTo>
                  <a:lnTo>
                    <a:pt x="1661" y="869"/>
                  </a:lnTo>
                  <a:lnTo>
                    <a:pt x="1854" y="754"/>
                  </a:lnTo>
                  <a:lnTo>
                    <a:pt x="2066" y="638"/>
                  </a:lnTo>
                  <a:lnTo>
                    <a:pt x="2471" y="464"/>
                  </a:lnTo>
                  <a:lnTo>
                    <a:pt x="2915" y="310"/>
                  </a:lnTo>
                  <a:lnTo>
                    <a:pt x="3340" y="194"/>
                  </a:lnTo>
                  <a:lnTo>
                    <a:pt x="3745" y="117"/>
                  </a:lnTo>
                  <a:lnTo>
                    <a:pt x="4131" y="59"/>
                  </a:lnTo>
                  <a:lnTo>
                    <a:pt x="4498" y="20"/>
                  </a:lnTo>
                  <a:lnTo>
                    <a:pt x="4807" y="1"/>
                  </a:lnTo>
                  <a:lnTo>
                    <a:pt x="50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18"/>
            <p:cNvSpPr/>
            <p:nvPr/>
          </p:nvSpPr>
          <p:spPr>
            <a:xfrm>
              <a:off x="4283575" y="51381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18"/>
            <p:cNvSpPr/>
            <p:nvPr/>
          </p:nvSpPr>
          <p:spPr>
            <a:xfrm>
              <a:off x="42860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18"/>
            <p:cNvSpPr/>
            <p:nvPr/>
          </p:nvSpPr>
          <p:spPr>
            <a:xfrm>
              <a:off x="4379125" y="503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18"/>
            <p:cNvSpPr/>
            <p:nvPr/>
          </p:nvSpPr>
          <p:spPr>
            <a:xfrm>
              <a:off x="4378650" y="503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18"/>
            <p:cNvSpPr/>
            <p:nvPr/>
          </p:nvSpPr>
          <p:spPr>
            <a:xfrm>
              <a:off x="4258975" y="5010275"/>
              <a:ext cx="63225" cy="60800"/>
            </a:xfrm>
            <a:custGeom>
              <a:avLst/>
              <a:gdLst/>
              <a:ahLst/>
              <a:cxnLst/>
              <a:rect l="l" t="t" r="r" b="b"/>
              <a:pathLst>
                <a:path w="2529" h="2432" fill="none" extrusionOk="0">
                  <a:moveTo>
                    <a:pt x="2529" y="0"/>
                  </a:moveTo>
                  <a:lnTo>
                    <a:pt x="2529" y="0"/>
                  </a:lnTo>
                  <a:lnTo>
                    <a:pt x="2278" y="19"/>
                  </a:lnTo>
                  <a:lnTo>
                    <a:pt x="2046" y="39"/>
                  </a:lnTo>
                  <a:lnTo>
                    <a:pt x="1795" y="97"/>
                  </a:lnTo>
                  <a:lnTo>
                    <a:pt x="1545" y="193"/>
                  </a:lnTo>
                  <a:lnTo>
                    <a:pt x="1313" y="328"/>
                  </a:lnTo>
                  <a:lnTo>
                    <a:pt x="1081" y="483"/>
                  </a:lnTo>
                  <a:lnTo>
                    <a:pt x="850" y="676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464" y="1100"/>
                  </a:lnTo>
                  <a:lnTo>
                    <a:pt x="329" y="1293"/>
                  </a:lnTo>
                  <a:lnTo>
                    <a:pt x="232" y="1486"/>
                  </a:lnTo>
                  <a:lnTo>
                    <a:pt x="155" y="1679"/>
                  </a:lnTo>
                  <a:lnTo>
                    <a:pt x="78" y="1872"/>
                  </a:lnTo>
                  <a:lnTo>
                    <a:pt x="39" y="2065"/>
                  </a:lnTo>
                  <a:lnTo>
                    <a:pt x="20" y="2239"/>
                  </a:lnTo>
                  <a:lnTo>
                    <a:pt x="0" y="2432"/>
                  </a:lnTo>
                  <a:lnTo>
                    <a:pt x="0" y="2432"/>
                  </a:lnTo>
                  <a:lnTo>
                    <a:pt x="20" y="2239"/>
                  </a:lnTo>
                  <a:lnTo>
                    <a:pt x="39" y="2065"/>
                  </a:lnTo>
                  <a:lnTo>
                    <a:pt x="78" y="1872"/>
                  </a:lnTo>
                  <a:lnTo>
                    <a:pt x="155" y="1679"/>
                  </a:lnTo>
                  <a:lnTo>
                    <a:pt x="232" y="1486"/>
                  </a:lnTo>
                  <a:lnTo>
                    <a:pt x="329" y="1293"/>
                  </a:lnTo>
                  <a:lnTo>
                    <a:pt x="464" y="1100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850" y="676"/>
                  </a:lnTo>
                  <a:lnTo>
                    <a:pt x="1081" y="483"/>
                  </a:lnTo>
                  <a:lnTo>
                    <a:pt x="1313" y="328"/>
                  </a:lnTo>
                  <a:lnTo>
                    <a:pt x="1545" y="193"/>
                  </a:lnTo>
                  <a:lnTo>
                    <a:pt x="1795" y="116"/>
                  </a:lnTo>
                  <a:lnTo>
                    <a:pt x="2046" y="39"/>
                  </a:lnTo>
                  <a:lnTo>
                    <a:pt x="2278" y="19"/>
                  </a:lnTo>
                  <a:lnTo>
                    <a:pt x="252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18"/>
            <p:cNvSpPr/>
            <p:nvPr/>
          </p:nvSpPr>
          <p:spPr>
            <a:xfrm>
              <a:off x="4322175" y="501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18"/>
            <p:cNvSpPr/>
            <p:nvPr/>
          </p:nvSpPr>
          <p:spPr>
            <a:xfrm>
              <a:off x="4350650" y="4919550"/>
              <a:ext cx="14975" cy="50700"/>
            </a:xfrm>
            <a:custGeom>
              <a:avLst/>
              <a:gdLst/>
              <a:ahLst/>
              <a:cxnLst/>
              <a:rect l="l" t="t" r="r" b="b"/>
              <a:pathLst>
                <a:path w="599" h="2028" fill="none" extrusionOk="0">
                  <a:moveTo>
                    <a:pt x="599" y="0"/>
                  </a:moveTo>
                  <a:lnTo>
                    <a:pt x="599" y="0"/>
                  </a:lnTo>
                  <a:lnTo>
                    <a:pt x="502" y="155"/>
                  </a:lnTo>
                  <a:lnTo>
                    <a:pt x="406" y="348"/>
                  </a:lnTo>
                  <a:lnTo>
                    <a:pt x="290" y="579"/>
                  </a:lnTo>
                  <a:lnTo>
                    <a:pt x="194" y="888"/>
                  </a:lnTo>
                  <a:lnTo>
                    <a:pt x="97" y="1236"/>
                  </a:lnTo>
                  <a:lnTo>
                    <a:pt x="20" y="1602"/>
                  </a:lnTo>
                  <a:lnTo>
                    <a:pt x="1" y="1815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15"/>
                  </a:lnTo>
                  <a:lnTo>
                    <a:pt x="20" y="1602"/>
                  </a:lnTo>
                  <a:lnTo>
                    <a:pt x="97" y="1236"/>
                  </a:lnTo>
                  <a:lnTo>
                    <a:pt x="194" y="888"/>
                  </a:lnTo>
                  <a:lnTo>
                    <a:pt x="290" y="579"/>
                  </a:lnTo>
                  <a:lnTo>
                    <a:pt x="406" y="348"/>
                  </a:lnTo>
                  <a:lnTo>
                    <a:pt x="502" y="155"/>
                  </a:lnTo>
                  <a:lnTo>
                    <a:pt x="599" y="0"/>
                  </a:lnTo>
                  <a:lnTo>
                    <a:pt x="59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18"/>
            <p:cNvSpPr/>
            <p:nvPr/>
          </p:nvSpPr>
          <p:spPr>
            <a:xfrm>
              <a:off x="4471775" y="4626175"/>
              <a:ext cx="302550" cy="127400"/>
            </a:xfrm>
            <a:custGeom>
              <a:avLst/>
              <a:gdLst/>
              <a:ahLst/>
              <a:cxnLst/>
              <a:rect l="l" t="t" r="r" b="b"/>
              <a:pathLst>
                <a:path w="12102" h="5096" extrusionOk="0">
                  <a:moveTo>
                    <a:pt x="0" y="5096"/>
                  </a:move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close/>
                  <a:moveTo>
                    <a:pt x="3822" y="4536"/>
                  </a:move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close/>
                  <a:moveTo>
                    <a:pt x="2239" y="4247"/>
                  </a:moveTo>
                  <a:lnTo>
                    <a:pt x="2239" y="4247"/>
                  </a:lnTo>
                  <a:lnTo>
                    <a:pt x="1988" y="4247"/>
                  </a:lnTo>
                  <a:lnTo>
                    <a:pt x="1699" y="4285"/>
                  </a:lnTo>
                  <a:lnTo>
                    <a:pt x="1428" y="4324"/>
                  </a:lnTo>
                  <a:lnTo>
                    <a:pt x="1139" y="4420"/>
                  </a:lnTo>
                  <a:lnTo>
                    <a:pt x="849" y="4517"/>
                  </a:lnTo>
                  <a:lnTo>
                    <a:pt x="560" y="4671"/>
                  </a:lnTo>
                  <a:lnTo>
                    <a:pt x="290" y="4845"/>
                  </a:lnTo>
                  <a:lnTo>
                    <a:pt x="19" y="5077"/>
                  </a:lnTo>
                  <a:lnTo>
                    <a:pt x="19" y="5077"/>
                  </a:lnTo>
                  <a:lnTo>
                    <a:pt x="290" y="4845"/>
                  </a:lnTo>
                  <a:lnTo>
                    <a:pt x="560" y="4671"/>
                  </a:lnTo>
                  <a:lnTo>
                    <a:pt x="849" y="4517"/>
                  </a:lnTo>
                  <a:lnTo>
                    <a:pt x="1139" y="4420"/>
                  </a:lnTo>
                  <a:lnTo>
                    <a:pt x="1428" y="4324"/>
                  </a:lnTo>
                  <a:lnTo>
                    <a:pt x="1699" y="4285"/>
                  </a:lnTo>
                  <a:lnTo>
                    <a:pt x="1988" y="4247"/>
                  </a:lnTo>
                  <a:lnTo>
                    <a:pt x="2239" y="4247"/>
                  </a:lnTo>
                  <a:close/>
                  <a:moveTo>
                    <a:pt x="2258" y="4247"/>
                  </a:move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close/>
                  <a:moveTo>
                    <a:pt x="5346" y="1564"/>
                  </a:moveTo>
                  <a:lnTo>
                    <a:pt x="5346" y="1564"/>
                  </a:lnTo>
                  <a:lnTo>
                    <a:pt x="5346" y="1564"/>
                  </a:lnTo>
                  <a:lnTo>
                    <a:pt x="5096" y="1680"/>
                  </a:lnTo>
                  <a:lnTo>
                    <a:pt x="4864" y="1815"/>
                  </a:lnTo>
                  <a:lnTo>
                    <a:pt x="4671" y="1931"/>
                  </a:lnTo>
                  <a:lnTo>
                    <a:pt x="4497" y="2066"/>
                  </a:lnTo>
                  <a:lnTo>
                    <a:pt x="4343" y="2220"/>
                  </a:lnTo>
                  <a:lnTo>
                    <a:pt x="4208" y="2355"/>
                  </a:lnTo>
                  <a:lnTo>
                    <a:pt x="4092" y="2490"/>
                  </a:lnTo>
                  <a:lnTo>
                    <a:pt x="3976" y="2645"/>
                  </a:lnTo>
                  <a:lnTo>
                    <a:pt x="3899" y="2780"/>
                  </a:lnTo>
                  <a:lnTo>
                    <a:pt x="3822" y="2915"/>
                  </a:lnTo>
                  <a:lnTo>
                    <a:pt x="3764" y="3069"/>
                  </a:lnTo>
                  <a:lnTo>
                    <a:pt x="3725" y="3204"/>
                  </a:lnTo>
                  <a:lnTo>
                    <a:pt x="3687" y="3475"/>
                  </a:lnTo>
                  <a:lnTo>
                    <a:pt x="3667" y="3706"/>
                  </a:lnTo>
                  <a:lnTo>
                    <a:pt x="3667" y="3706"/>
                  </a:lnTo>
                  <a:lnTo>
                    <a:pt x="3687" y="3475"/>
                  </a:lnTo>
                  <a:lnTo>
                    <a:pt x="3725" y="3204"/>
                  </a:lnTo>
                  <a:lnTo>
                    <a:pt x="3764" y="3069"/>
                  </a:lnTo>
                  <a:lnTo>
                    <a:pt x="3822" y="2915"/>
                  </a:lnTo>
                  <a:lnTo>
                    <a:pt x="3899" y="2780"/>
                  </a:lnTo>
                  <a:lnTo>
                    <a:pt x="3976" y="2645"/>
                  </a:lnTo>
                  <a:lnTo>
                    <a:pt x="4092" y="2490"/>
                  </a:lnTo>
                  <a:lnTo>
                    <a:pt x="4208" y="2355"/>
                  </a:lnTo>
                  <a:lnTo>
                    <a:pt x="4343" y="2220"/>
                  </a:lnTo>
                  <a:lnTo>
                    <a:pt x="4497" y="2066"/>
                  </a:lnTo>
                  <a:lnTo>
                    <a:pt x="4671" y="1931"/>
                  </a:lnTo>
                  <a:lnTo>
                    <a:pt x="4864" y="1815"/>
                  </a:lnTo>
                  <a:lnTo>
                    <a:pt x="5096" y="1680"/>
                  </a:lnTo>
                  <a:lnTo>
                    <a:pt x="5346" y="1564"/>
                  </a:lnTo>
                  <a:lnTo>
                    <a:pt x="5346" y="1564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389" y="1255"/>
                  </a:lnTo>
                  <a:lnTo>
                    <a:pt x="6061" y="1313"/>
                  </a:lnTo>
                  <a:lnTo>
                    <a:pt x="5733" y="1409"/>
                  </a:lnTo>
                  <a:lnTo>
                    <a:pt x="5366" y="1545"/>
                  </a:lnTo>
                  <a:lnTo>
                    <a:pt x="5366" y="1545"/>
                  </a:lnTo>
                  <a:lnTo>
                    <a:pt x="5733" y="1409"/>
                  </a:lnTo>
                  <a:lnTo>
                    <a:pt x="6061" y="1313"/>
                  </a:lnTo>
                  <a:lnTo>
                    <a:pt x="6389" y="1255"/>
                  </a:lnTo>
                  <a:lnTo>
                    <a:pt x="6678" y="1236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678" y="1236"/>
                  </a:lnTo>
                  <a:lnTo>
                    <a:pt x="6698" y="1236"/>
                  </a:lnTo>
                  <a:lnTo>
                    <a:pt x="6698" y="1236"/>
                  </a:lnTo>
                  <a:lnTo>
                    <a:pt x="6678" y="1236"/>
                  </a:lnTo>
                  <a:close/>
                  <a:moveTo>
                    <a:pt x="12102" y="1"/>
                  </a:moveTo>
                  <a:lnTo>
                    <a:pt x="12102" y="1"/>
                  </a:lnTo>
                  <a:lnTo>
                    <a:pt x="12102" y="1"/>
                  </a:lnTo>
                  <a:lnTo>
                    <a:pt x="11851" y="97"/>
                  </a:lnTo>
                  <a:lnTo>
                    <a:pt x="11600" y="194"/>
                  </a:lnTo>
                  <a:lnTo>
                    <a:pt x="11349" y="290"/>
                  </a:lnTo>
                  <a:lnTo>
                    <a:pt x="11117" y="406"/>
                  </a:lnTo>
                  <a:lnTo>
                    <a:pt x="10886" y="541"/>
                  </a:lnTo>
                  <a:lnTo>
                    <a:pt x="10654" y="676"/>
                  </a:lnTo>
                  <a:lnTo>
                    <a:pt x="10461" y="811"/>
                  </a:lnTo>
                  <a:lnTo>
                    <a:pt x="10249" y="985"/>
                  </a:lnTo>
                  <a:lnTo>
                    <a:pt x="10056" y="1139"/>
                  </a:lnTo>
                  <a:lnTo>
                    <a:pt x="9882" y="1313"/>
                  </a:lnTo>
                  <a:lnTo>
                    <a:pt x="9728" y="1506"/>
                  </a:lnTo>
                  <a:lnTo>
                    <a:pt x="9573" y="1718"/>
                  </a:lnTo>
                  <a:lnTo>
                    <a:pt x="9419" y="1911"/>
                  </a:lnTo>
                  <a:lnTo>
                    <a:pt x="9303" y="2143"/>
                  </a:lnTo>
                  <a:lnTo>
                    <a:pt x="9187" y="2375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187" y="2375"/>
                  </a:lnTo>
                  <a:lnTo>
                    <a:pt x="9303" y="2143"/>
                  </a:lnTo>
                  <a:lnTo>
                    <a:pt x="9419" y="1911"/>
                  </a:lnTo>
                  <a:lnTo>
                    <a:pt x="9573" y="1718"/>
                  </a:lnTo>
                  <a:lnTo>
                    <a:pt x="9728" y="1506"/>
                  </a:lnTo>
                  <a:lnTo>
                    <a:pt x="9882" y="1313"/>
                  </a:lnTo>
                  <a:lnTo>
                    <a:pt x="10056" y="1139"/>
                  </a:lnTo>
                  <a:lnTo>
                    <a:pt x="10249" y="985"/>
                  </a:lnTo>
                  <a:lnTo>
                    <a:pt x="10461" y="811"/>
                  </a:lnTo>
                  <a:lnTo>
                    <a:pt x="10654" y="676"/>
                  </a:lnTo>
                  <a:lnTo>
                    <a:pt x="10886" y="541"/>
                  </a:lnTo>
                  <a:lnTo>
                    <a:pt x="11117" y="406"/>
                  </a:lnTo>
                  <a:lnTo>
                    <a:pt x="11349" y="290"/>
                  </a:lnTo>
                  <a:lnTo>
                    <a:pt x="11600" y="194"/>
                  </a:lnTo>
                  <a:lnTo>
                    <a:pt x="11851" y="97"/>
                  </a:lnTo>
                  <a:lnTo>
                    <a:pt x="12102" y="1"/>
                  </a:lnTo>
                  <a:lnTo>
                    <a:pt x="121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18"/>
            <p:cNvSpPr/>
            <p:nvPr/>
          </p:nvSpPr>
          <p:spPr>
            <a:xfrm>
              <a:off x="4471775" y="47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18"/>
            <p:cNvSpPr/>
            <p:nvPr/>
          </p:nvSpPr>
          <p:spPr>
            <a:xfrm>
              <a:off x="4567300" y="473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18"/>
            <p:cNvSpPr/>
            <p:nvPr/>
          </p:nvSpPr>
          <p:spPr>
            <a:xfrm>
              <a:off x="4472250" y="4732325"/>
              <a:ext cx="55525" cy="20775"/>
            </a:xfrm>
            <a:custGeom>
              <a:avLst/>
              <a:gdLst/>
              <a:ahLst/>
              <a:cxnLst/>
              <a:rect l="l" t="t" r="r" b="b"/>
              <a:pathLst>
                <a:path w="2221" h="831" fill="none" extrusionOk="0">
                  <a:moveTo>
                    <a:pt x="2220" y="1"/>
                  </a:moveTo>
                  <a:lnTo>
                    <a:pt x="2220" y="1"/>
                  </a:lnTo>
                  <a:lnTo>
                    <a:pt x="1969" y="1"/>
                  </a:lnTo>
                  <a:lnTo>
                    <a:pt x="1680" y="39"/>
                  </a:lnTo>
                  <a:lnTo>
                    <a:pt x="1409" y="78"/>
                  </a:lnTo>
                  <a:lnTo>
                    <a:pt x="1120" y="174"/>
                  </a:lnTo>
                  <a:lnTo>
                    <a:pt x="830" y="271"/>
                  </a:lnTo>
                  <a:lnTo>
                    <a:pt x="541" y="425"/>
                  </a:lnTo>
                  <a:lnTo>
                    <a:pt x="271" y="599"/>
                  </a:lnTo>
                  <a:lnTo>
                    <a:pt x="0" y="831"/>
                  </a:lnTo>
                  <a:lnTo>
                    <a:pt x="0" y="831"/>
                  </a:lnTo>
                  <a:lnTo>
                    <a:pt x="271" y="599"/>
                  </a:lnTo>
                  <a:lnTo>
                    <a:pt x="541" y="425"/>
                  </a:lnTo>
                  <a:lnTo>
                    <a:pt x="830" y="271"/>
                  </a:lnTo>
                  <a:lnTo>
                    <a:pt x="1120" y="174"/>
                  </a:lnTo>
                  <a:lnTo>
                    <a:pt x="1409" y="78"/>
                  </a:lnTo>
                  <a:lnTo>
                    <a:pt x="1680" y="39"/>
                  </a:lnTo>
                  <a:lnTo>
                    <a:pt x="1969" y="1"/>
                  </a:lnTo>
                  <a:lnTo>
                    <a:pt x="22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18"/>
            <p:cNvSpPr/>
            <p:nvPr/>
          </p:nvSpPr>
          <p:spPr>
            <a:xfrm>
              <a:off x="4528225" y="473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18"/>
            <p:cNvSpPr/>
            <p:nvPr/>
          </p:nvSpPr>
          <p:spPr>
            <a:xfrm>
              <a:off x="4563450" y="4665250"/>
              <a:ext cx="42000" cy="53600"/>
            </a:xfrm>
            <a:custGeom>
              <a:avLst/>
              <a:gdLst/>
              <a:ahLst/>
              <a:cxnLst/>
              <a:rect l="l" t="t" r="r" b="b"/>
              <a:pathLst>
                <a:path w="1680" h="2144" fill="none" extrusionOk="0">
                  <a:moveTo>
                    <a:pt x="1679" y="1"/>
                  </a:moveTo>
                  <a:lnTo>
                    <a:pt x="1679" y="1"/>
                  </a:lnTo>
                  <a:lnTo>
                    <a:pt x="1679" y="1"/>
                  </a:lnTo>
                  <a:lnTo>
                    <a:pt x="1429" y="117"/>
                  </a:lnTo>
                  <a:lnTo>
                    <a:pt x="1197" y="252"/>
                  </a:lnTo>
                  <a:lnTo>
                    <a:pt x="1004" y="368"/>
                  </a:lnTo>
                  <a:lnTo>
                    <a:pt x="830" y="503"/>
                  </a:lnTo>
                  <a:lnTo>
                    <a:pt x="676" y="657"/>
                  </a:lnTo>
                  <a:lnTo>
                    <a:pt x="541" y="792"/>
                  </a:lnTo>
                  <a:lnTo>
                    <a:pt x="425" y="927"/>
                  </a:lnTo>
                  <a:lnTo>
                    <a:pt x="309" y="1082"/>
                  </a:lnTo>
                  <a:lnTo>
                    <a:pt x="232" y="1217"/>
                  </a:lnTo>
                  <a:lnTo>
                    <a:pt x="155" y="1352"/>
                  </a:lnTo>
                  <a:lnTo>
                    <a:pt x="97" y="1506"/>
                  </a:lnTo>
                  <a:lnTo>
                    <a:pt x="58" y="1641"/>
                  </a:lnTo>
                  <a:lnTo>
                    <a:pt x="20" y="1912"/>
                  </a:lnTo>
                  <a:lnTo>
                    <a:pt x="0" y="2143"/>
                  </a:lnTo>
                  <a:lnTo>
                    <a:pt x="0" y="2143"/>
                  </a:lnTo>
                  <a:lnTo>
                    <a:pt x="20" y="1912"/>
                  </a:lnTo>
                  <a:lnTo>
                    <a:pt x="58" y="1641"/>
                  </a:lnTo>
                  <a:lnTo>
                    <a:pt x="97" y="1506"/>
                  </a:lnTo>
                  <a:lnTo>
                    <a:pt x="155" y="1352"/>
                  </a:lnTo>
                  <a:lnTo>
                    <a:pt x="232" y="1217"/>
                  </a:lnTo>
                  <a:lnTo>
                    <a:pt x="309" y="1082"/>
                  </a:lnTo>
                  <a:lnTo>
                    <a:pt x="425" y="927"/>
                  </a:lnTo>
                  <a:lnTo>
                    <a:pt x="541" y="792"/>
                  </a:lnTo>
                  <a:lnTo>
                    <a:pt x="676" y="657"/>
                  </a:lnTo>
                  <a:lnTo>
                    <a:pt x="830" y="503"/>
                  </a:lnTo>
                  <a:lnTo>
                    <a:pt x="1004" y="368"/>
                  </a:lnTo>
                  <a:lnTo>
                    <a:pt x="1197" y="252"/>
                  </a:lnTo>
                  <a:lnTo>
                    <a:pt x="1429" y="117"/>
                  </a:lnTo>
                  <a:lnTo>
                    <a:pt x="1679" y="1"/>
                  </a:lnTo>
                  <a:lnTo>
                    <a:pt x="167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18"/>
            <p:cNvSpPr/>
            <p:nvPr/>
          </p:nvSpPr>
          <p:spPr>
            <a:xfrm>
              <a:off x="4605900" y="4657050"/>
              <a:ext cx="32850" cy="7750"/>
            </a:xfrm>
            <a:custGeom>
              <a:avLst/>
              <a:gdLst/>
              <a:ahLst/>
              <a:cxnLst/>
              <a:rect l="l" t="t" r="r" b="b"/>
              <a:pathLst>
                <a:path w="1314" h="310" fill="none" extrusionOk="0">
                  <a:moveTo>
                    <a:pt x="1313" y="1"/>
                  </a:moveTo>
                  <a:lnTo>
                    <a:pt x="1313" y="1"/>
                  </a:lnTo>
                  <a:lnTo>
                    <a:pt x="1024" y="20"/>
                  </a:lnTo>
                  <a:lnTo>
                    <a:pt x="696" y="78"/>
                  </a:lnTo>
                  <a:lnTo>
                    <a:pt x="368" y="174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368" y="174"/>
                  </a:lnTo>
                  <a:lnTo>
                    <a:pt x="696" y="78"/>
                  </a:lnTo>
                  <a:lnTo>
                    <a:pt x="1024" y="20"/>
                  </a:lnTo>
                  <a:lnTo>
                    <a:pt x="131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18"/>
            <p:cNvSpPr/>
            <p:nvPr/>
          </p:nvSpPr>
          <p:spPr>
            <a:xfrm>
              <a:off x="4638725" y="46570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18"/>
            <p:cNvSpPr/>
            <p:nvPr/>
          </p:nvSpPr>
          <p:spPr>
            <a:xfrm>
              <a:off x="4699025" y="4626175"/>
              <a:ext cx="75300" cy="65175"/>
            </a:xfrm>
            <a:custGeom>
              <a:avLst/>
              <a:gdLst/>
              <a:ahLst/>
              <a:cxnLst/>
              <a:rect l="l" t="t" r="r" b="b"/>
              <a:pathLst>
                <a:path w="3012" h="2607" fill="none" extrusionOk="0">
                  <a:moveTo>
                    <a:pt x="3012" y="1"/>
                  </a:moveTo>
                  <a:lnTo>
                    <a:pt x="3012" y="1"/>
                  </a:lnTo>
                  <a:lnTo>
                    <a:pt x="3012" y="1"/>
                  </a:lnTo>
                  <a:lnTo>
                    <a:pt x="2761" y="97"/>
                  </a:lnTo>
                  <a:lnTo>
                    <a:pt x="2510" y="194"/>
                  </a:lnTo>
                  <a:lnTo>
                    <a:pt x="2259" y="290"/>
                  </a:lnTo>
                  <a:lnTo>
                    <a:pt x="2027" y="406"/>
                  </a:lnTo>
                  <a:lnTo>
                    <a:pt x="1796" y="541"/>
                  </a:lnTo>
                  <a:lnTo>
                    <a:pt x="1564" y="676"/>
                  </a:lnTo>
                  <a:lnTo>
                    <a:pt x="1371" y="811"/>
                  </a:lnTo>
                  <a:lnTo>
                    <a:pt x="1159" y="985"/>
                  </a:lnTo>
                  <a:lnTo>
                    <a:pt x="966" y="1139"/>
                  </a:lnTo>
                  <a:lnTo>
                    <a:pt x="792" y="1313"/>
                  </a:lnTo>
                  <a:lnTo>
                    <a:pt x="638" y="1506"/>
                  </a:lnTo>
                  <a:lnTo>
                    <a:pt x="483" y="1718"/>
                  </a:lnTo>
                  <a:lnTo>
                    <a:pt x="329" y="1911"/>
                  </a:lnTo>
                  <a:lnTo>
                    <a:pt x="213" y="2143"/>
                  </a:lnTo>
                  <a:lnTo>
                    <a:pt x="97" y="2375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97" y="2375"/>
                  </a:lnTo>
                  <a:lnTo>
                    <a:pt x="213" y="2143"/>
                  </a:lnTo>
                  <a:lnTo>
                    <a:pt x="329" y="1911"/>
                  </a:lnTo>
                  <a:lnTo>
                    <a:pt x="483" y="1718"/>
                  </a:lnTo>
                  <a:lnTo>
                    <a:pt x="638" y="1506"/>
                  </a:lnTo>
                  <a:lnTo>
                    <a:pt x="792" y="1313"/>
                  </a:lnTo>
                  <a:lnTo>
                    <a:pt x="966" y="1139"/>
                  </a:lnTo>
                  <a:lnTo>
                    <a:pt x="1159" y="985"/>
                  </a:lnTo>
                  <a:lnTo>
                    <a:pt x="1371" y="811"/>
                  </a:lnTo>
                  <a:lnTo>
                    <a:pt x="1564" y="676"/>
                  </a:lnTo>
                  <a:lnTo>
                    <a:pt x="1796" y="541"/>
                  </a:lnTo>
                  <a:lnTo>
                    <a:pt x="2027" y="406"/>
                  </a:lnTo>
                  <a:lnTo>
                    <a:pt x="2259" y="290"/>
                  </a:lnTo>
                  <a:lnTo>
                    <a:pt x="2510" y="194"/>
                  </a:lnTo>
                  <a:lnTo>
                    <a:pt x="2761" y="97"/>
                  </a:lnTo>
                  <a:lnTo>
                    <a:pt x="3012" y="1"/>
                  </a:lnTo>
                  <a:lnTo>
                    <a:pt x="301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18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extrusionOk="0">
                  <a:moveTo>
                    <a:pt x="19069" y="1"/>
                  </a:move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18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fill="none" extrusionOk="0">
                  <a:moveTo>
                    <a:pt x="19069" y="1"/>
                  </a:moveTo>
                  <a:lnTo>
                    <a:pt x="19069" y="1"/>
                  </a:lnTo>
                  <a:lnTo>
                    <a:pt x="19069" y="1"/>
                  </a:lnTo>
                  <a:lnTo>
                    <a:pt x="19069" y="1"/>
                  </a:ln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633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lnTo>
                    <a:pt x="19089" y="1"/>
                  </a:lnTo>
                  <a:lnTo>
                    <a:pt x="19089" y="1"/>
                  </a:lnTo>
                  <a:lnTo>
                    <a:pt x="190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18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extrusionOk="0">
                  <a:moveTo>
                    <a:pt x="3668" y="0"/>
                  </a:move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18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fill="none" extrusionOk="0">
                  <a:moveTo>
                    <a:pt x="3668" y="0"/>
                  </a:moveTo>
                  <a:lnTo>
                    <a:pt x="3668" y="0"/>
                  </a:ln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18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extrusionOk="0">
                  <a:moveTo>
                    <a:pt x="4072" y="1"/>
                  </a:move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18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fill="none" extrusionOk="0"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18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extrusionOk="0">
                  <a:moveTo>
                    <a:pt x="14747" y="1"/>
                  </a:move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18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fill="none" extrusionOk="0">
                  <a:moveTo>
                    <a:pt x="15036" y="1"/>
                  </a:moveTo>
                  <a:lnTo>
                    <a:pt x="15036" y="1"/>
                  </a:lnTo>
                  <a:lnTo>
                    <a:pt x="15017" y="1"/>
                  </a:lnTo>
                  <a:lnTo>
                    <a:pt x="15017" y="1"/>
                  </a:lnTo>
                  <a:lnTo>
                    <a:pt x="14747" y="1"/>
                  </a:ln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42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377" y="11002"/>
                  </a:lnTo>
                  <a:lnTo>
                    <a:pt x="29377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lnTo>
                    <a:pt x="1503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18"/>
            <p:cNvSpPr/>
            <p:nvPr/>
          </p:nvSpPr>
          <p:spPr>
            <a:xfrm>
              <a:off x="5380825" y="4784450"/>
              <a:ext cx="120175" cy="165050"/>
            </a:xfrm>
            <a:custGeom>
              <a:avLst/>
              <a:gdLst/>
              <a:ahLst/>
              <a:cxnLst/>
              <a:rect l="l" t="t" r="r" b="b"/>
              <a:pathLst>
                <a:path w="4807" h="6602" extrusionOk="0">
                  <a:moveTo>
                    <a:pt x="20" y="6466"/>
                  </a:moveTo>
                  <a:lnTo>
                    <a:pt x="20" y="6466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20" y="6466"/>
                  </a:lnTo>
                  <a:close/>
                  <a:moveTo>
                    <a:pt x="20" y="6466"/>
                  </a:moveTo>
                  <a:lnTo>
                    <a:pt x="20" y="6466"/>
                  </a:lnTo>
                  <a:lnTo>
                    <a:pt x="20" y="6466"/>
                  </a:lnTo>
                  <a:close/>
                  <a:moveTo>
                    <a:pt x="3070" y="3860"/>
                  </a:move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close/>
                  <a:moveTo>
                    <a:pt x="2742" y="3841"/>
                  </a:moveTo>
                  <a:lnTo>
                    <a:pt x="2742" y="3841"/>
                  </a:lnTo>
                  <a:lnTo>
                    <a:pt x="2414" y="3860"/>
                  </a:lnTo>
                  <a:lnTo>
                    <a:pt x="2221" y="3880"/>
                  </a:lnTo>
                  <a:lnTo>
                    <a:pt x="2008" y="3918"/>
                  </a:lnTo>
                  <a:lnTo>
                    <a:pt x="1796" y="3976"/>
                  </a:lnTo>
                  <a:lnTo>
                    <a:pt x="1584" y="4053"/>
                  </a:lnTo>
                  <a:lnTo>
                    <a:pt x="1371" y="4150"/>
                  </a:lnTo>
                  <a:lnTo>
                    <a:pt x="1159" y="4266"/>
                  </a:lnTo>
                  <a:lnTo>
                    <a:pt x="947" y="4420"/>
                  </a:lnTo>
                  <a:lnTo>
                    <a:pt x="754" y="4594"/>
                  </a:lnTo>
                  <a:lnTo>
                    <a:pt x="561" y="4806"/>
                  </a:lnTo>
                  <a:lnTo>
                    <a:pt x="406" y="5057"/>
                  </a:lnTo>
                  <a:lnTo>
                    <a:pt x="271" y="5327"/>
                  </a:lnTo>
                  <a:lnTo>
                    <a:pt x="155" y="5655"/>
                  </a:lnTo>
                  <a:lnTo>
                    <a:pt x="59" y="6022"/>
                  </a:lnTo>
                  <a:lnTo>
                    <a:pt x="20" y="6427"/>
                  </a:lnTo>
                  <a:lnTo>
                    <a:pt x="20" y="6427"/>
                  </a:lnTo>
                  <a:lnTo>
                    <a:pt x="59" y="6022"/>
                  </a:lnTo>
                  <a:lnTo>
                    <a:pt x="155" y="5655"/>
                  </a:lnTo>
                  <a:lnTo>
                    <a:pt x="271" y="5327"/>
                  </a:lnTo>
                  <a:lnTo>
                    <a:pt x="406" y="5057"/>
                  </a:lnTo>
                  <a:lnTo>
                    <a:pt x="561" y="4806"/>
                  </a:lnTo>
                  <a:lnTo>
                    <a:pt x="754" y="4594"/>
                  </a:lnTo>
                  <a:lnTo>
                    <a:pt x="947" y="4420"/>
                  </a:lnTo>
                  <a:lnTo>
                    <a:pt x="1159" y="4266"/>
                  </a:lnTo>
                  <a:lnTo>
                    <a:pt x="1371" y="4150"/>
                  </a:lnTo>
                  <a:lnTo>
                    <a:pt x="1584" y="4053"/>
                  </a:lnTo>
                  <a:lnTo>
                    <a:pt x="1796" y="3976"/>
                  </a:lnTo>
                  <a:lnTo>
                    <a:pt x="2008" y="3918"/>
                  </a:lnTo>
                  <a:lnTo>
                    <a:pt x="2221" y="3880"/>
                  </a:lnTo>
                  <a:lnTo>
                    <a:pt x="2414" y="3860"/>
                  </a:lnTo>
                  <a:lnTo>
                    <a:pt x="2742" y="3841"/>
                  </a:lnTo>
                  <a:close/>
                  <a:moveTo>
                    <a:pt x="2780" y="3841"/>
                  </a:move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close/>
                  <a:moveTo>
                    <a:pt x="4807" y="0"/>
                  </a:moveTo>
                  <a:lnTo>
                    <a:pt x="4807" y="0"/>
                  </a:lnTo>
                  <a:lnTo>
                    <a:pt x="4807" y="0"/>
                  </a:lnTo>
                  <a:lnTo>
                    <a:pt x="4595" y="20"/>
                  </a:lnTo>
                  <a:lnTo>
                    <a:pt x="4382" y="39"/>
                  </a:lnTo>
                  <a:lnTo>
                    <a:pt x="4151" y="97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3707" y="232"/>
                  </a:lnTo>
                  <a:lnTo>
                    <a:pt x="3533" y="309"/>
                  </a:lnTo>
                  <a:lnTo>
                    <a:pt x="3379" y="386"/>
                  </a:lnTo>
                  <a:lnTo>
                    <a:pt x="3244" y="483"/>
                  </a:lnTo>
                  <a:lnTo>
                    <a:pt x="3108" y="579"/>
                  </a:lnTo>
                  <a:lnTo>
                    <a:pt x="2993" y="695"/>
                  </a:lnTo>
                  <a:lnTo>
                    <a:pt x="2896" y="811"/>
                  </a:lnTo>
                  <a:lnTo>
                    <a:pt x="2819" y="927"/>
                  </a:lnTo>
                  <a:lnTo>
                    <a:pt x="2742" y="1042"/>
                  </a:lnTo>
                  <a:lnTo>
                    <a:pt x="2684" y="1158"/>
                  </a:lnTo>
                  <a:lnTo>
                    <a:pt x="2587" y="1409"/>
                  </a:lnTo>
                  <a:lnTo>
                    <a:pt x="2549" y="1679"/>
                  </a:lnTo>
                  <a:lnTo>
                    <a:pt x="2529" y="1950"/>
                  </a:lnTo>
                  <a:lnTo>
                    <a:pt x="2529" y="1950"/>
                  </a:lnTo>
                  <a:lnTo>
                    <a:pt x="2549" y="1679"/>
                  </a:lnTo>
                  <a:lnTo>
                    <a:pt x="2587" y="1409"/>
                  </a:lnTo>
                  <a:lnTo>
                    <a:pt x="2684" y="1158"/>
                  </a:lnTo>
                  <a:lnTo>
                    <a:pt x="2742" y="1042"/>
                  </a:lnTo>
                  <a:lnTo>
                    <a:pt x="2819" y="927"/>
                  </a:lnTo>
                  <a:lnTo>
                    <a:pt x="2896" y="811"/>
                  </a:lnTo>
                  <a:lnTo>
                    <a:pt x="2993" y="695"/>
                  </a:lnTo>
                  <a:lnTo>
                    <a:pt x="3108" y="579"/>
                  </a:lnTo>
                  <a:lnTo>
                    <a:pt x="3244" y="483"/>
                  </a:lnTo>
                  <a:lnTo>
                    <a:pt x="3379" y="386"/>
                  </a:lnTo>
                  <a:lnTo>
                    <a:pt x="3533" y="309"/>
                  </a:lnTo>
                  <a:lnTo>
                    <a:pt x="3707" y="232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4151" y="97"/>
                  </a:lnTo>
                  <a:lnTo>
                    <a:pt x="4382" y="39"/>
                  </a:lnTo>
                  <a:lnTo>
                    <a:pt x="4595" y="20"/>
                  </a:lnTo>
                  <a:lnTo>
                    <a:pt x="4807" y="0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18"/>
            <p:cNvSpPr/>
            <p:nvPr/>
          </p:nvSpPr>
          <p:spPr>
            <a:xfrm>
              <a:off x="5380825" y="4946100"/>
              <a:ext cx="525" cy="3400"/>
            </a:xfrm>
            <a:custGeom>
              <a:avLst/>
              <a:gdLst/>
              <a:ahLst/>
              <a:cxnLst/>
              <a:rect l="l" t="t" r="r" b="b"/>
              <a:pathLst>
                <a:path w="21" h="136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18"/>
            <p:cNvSpPr/>
            <p:nvPr/>
          </p:nvSpPr>
          <p:spPr>
            <a:xfrm>
              <a:off x="5381325" y="49461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18"/>
            <p:cNvSpPr/>
            <p:nvPr/>
          </p:nvSpPr>
          <p:spPr>
            <a:xfrm>
              <a:off x="5457550" y="488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18"/>
            <p:cNvSpPr/>
            <p:nvPr/>
          </p:nvSpPr>
          <p:spPr>
            <a:xfrm>
              <a:off x="5381325" y="4880475"/>
              <a:ext cx="68050" cy="64675"/>
            </a:xfrm>
            <a:custGeom>
              <a:avLst/>
              <a:gdLst/>
              <a:ahLst/>
              <a:cxnLst/>
              <a:rect l="l" t="t" r="r" b="b"/>
              <a:pathLst>
                <a:path w="2722" h="2587" fill="none" extrusionOk="0">
                  <a:moveTo>
                    <a:pt x="2722" y="0"/>
                  </a:moveTo>
                  <a:lnTo>
                    <a:pt x="2722" y="0"/>
                  </a:lnTo>
                  <a:lnTo>
                    <a:pt x="2394" y="19"/>
                  </a:lnTo>
                  <a:lnTo>
                    <a:pt x="2201" y="39"/>
                  </a:lnTo>
                  <a:lnTo>
                    <a:pt x="1988" y="77"/>
                  </a:lnTo>
                  <a:lnTo>
                    <a:pt x="1776" y="135"/>
                  </a:lnTo>
                  <a:lnTo>
                    <a:pt x="1564" y="212"/>
                  </a:lnTo>
                  <a:lnTo>
                    <a:pt x="1351" y="309"/>
                  </a:lnTo>
                  <a:lnTo>
                    <a:pt x="1139" y="425"/>
                  </a:lnTo>
                  <a:lnTo>
                    <a:pt x="927" y="579"/>
                  </a:lnTo>
                  <a:lnTo>
                    <a:pt x="734" y="753"/>
                  </a:lnTo>
                  <a:lnTo>
                    <a:pt x="541" y="965"/>
                  </a:lnTo>
                  <a:lnTo>
                    <a:pt x="386" y="1216"/>
                  </a:lnTo>
                  <a:lnTo>
                    <a:pt x="251" y="1486"/>
                  </a:lnTo>
                  <a:lnTo>
                    <a:pt x="135" y="1814"/>
                  </a:lnTo>
                  <a:lnTo>
                    <a:pt x="39" y="2181"/>
                  </a:lnTo>
                  <a:lnTo>
                    <a:pt x="0" y="2586"/>
                  </a:lnTo>
                  <a:lnTo>
                    <a:pt x="0" y="2586"/>
                  </a:lnTo>
                  <a:lnTo>
                    <a:pt x="39" y="2181"/>
                  </a:lnTo>
                  <a:lnTo>
                    <a:pt x="135" y="1814"/>
                  </a:lnTo>
                  <a:lnTo>
                    <a:pt x="251" y="1486"/>
                  </a:lnTo>
                  <a:lnTo>
                    <a:pt x="386" y="1216"/>
                  </a:lnTo>
                  <a:lnTo>
                    <a:pt x="541" y="965"/>
                  </a:lnTo>
                  <a:lnTo>
                    <a:pt x="734" y="753"/>
                  </a:lnTo>
                  <a:lnTo>
                    <a:pt x="927" y="579"/>
                  </a:lnTo>
                  <a:lnTo>
                    <a:pt x="1139" y="425"/>
                  </a:lnTo>
                  <a:lnTo>
                    <a:pt x="1351" y="309"/>
                  </a:lnTo>
                  <a:lnTo>
                    <a:pt x="1564" y="212"/>
                  </a:lnTo>
                  <a:lnTo>
                    <a:pt x="1776" y="135"/>
                  </a:lnTo>
                  <a:lnTo>
                    <a:pt x="1988" y="77"/>
                  </a:lnTo>
                  <a:lnTo>
                    <a:pt x="2201" y="39"/>
                  </a:lnTo>
                  <a:lnTo>
                    <a:pt x="2394" y="19"/>
                  </a:lnTo>
                  <a:lnTo>
                    <a:pt x="2722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18"/>
            <p:cNvSpPr/>
            <p:nvPr/>
          </p:nvSpPr>
          <p:spPr>
            <a:xfrm>
              <a:off x="5450325" y="488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18"/>
            <p:cNvSpPr/>
            <p:nvPr/>
          </p:nvSpPr>
          <p:spPr>
            <a:xfrm>
              <a:off x="5444050" y="4784450"/>
              <a:ext cx="56950" cy="48750"/>
            </a:xfrm>
            <a:custGeom>
              <a:avLst/>
              <a:gdLst/>
              <a:ahLst/>
              <a:cxnLst/>
              <a:rect l="l" t="t" r="r" b="b"/>
              <a:pathLst>
                <a:path w="2278" h="1950" fill="none" extrusionOk="0">
                  <a:moveTo>
                    <a:pt x="2278" y="0"/>
                  </a:moveTo>
                  <a:lnTo>
                    <a:pt x="2278" y="0"/>
                  </a:lnTo>
                  <a:lnTo>
                    <a:pt x="2278" y="0"/>
                  </a:lnTo>
                  <a:lnTo>
                    <a:pt x="2066" y="20"/>
                  </a:lnTo>
                  <a:lnTo>
                    <a:pt x="1853" y="39"/>
                  </a:lnTo>
                  <a:lnTo>
                    <a:pt x="1622" y="97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178" y="232"/>
                  </a:lnTo>
                  <a:lnTo>
                    <a:pt x="1004" y="309"/>
                  </a:lnTo>
                  <a:lnTo>
                    <a:pt x="850" y="386"/>
                  </a:lnTo>
                  <a:lnTo>
                    <a:pt x="715" y="483"/>
                  </a:lnTo>
                  <a:lnTo>
                    <a:pt x="579" y="579"/>
                  </a:lnTo>
                  <a:lnTo>
                    <a:pt x="464" y="695"/>
                  </a:lnTo>
                  <a:lnTo>
                    <a:pt x="367" y="811"/>
                  </a:lnTo>
                  <a:lnTo>
                    <a:pt x="290" y="927"/>
                  </a:lnTo>
                  <a:lnTo>
                    <a:pt x="213" y="1042"/>
                  </a:lnTo>
                  <a:lnTo>
                    <a:pt x="155" y="1158"/>
                  </a:lnTo>
                  <a:lnTo>
                    <a:pt x="58" y="1409"/>
                  </a:lnTo>
                  <a:lnTo>
                    <a:pt x="20" y="1679"/>
                  </a:lnTo>
                  <a:lnTo>
                    <a:pt x="0" y="1950"/>
                  </a:lnTo>
                  <a:lnTo>
                    <a:pt x="0" y="1950"/>
                  </a:lnTo>
                  <a:lnTo>
                    <a:pt x="20" y="1679"/>
                  </a:lnTo>
                  <a:lnTo>
                    <a:pt x="58" y="1409"/>
                  </a:lnTo>
                  <a:lnTo>
                    <a:pt x="155" y="1158"/>
                  </a:lnTo>
                  <a:lnTo>
                    <a:pt x="213" y="1042"/>
                  </a:lnTo>
                  <a:lnTo>
                    <a:pt x="290" y="927"/>
                  </a:lnTo>
                  <a:lnTo>
                    <a:pt x="367" y="811"/>
                  </a:lnTo>
                  <a:lnTo>
                    <a:pt x="464" y="695"/>
                  </a:lnTo>
                  <a:lnTo>
                    <a:pt x="579" y="579"/>
                  </a:lnTo>
                  <a:lnTo>
                    <a:pt x="715" y="483"/>
                  </a:lnTo>
                  <a:lnTo>
                    <a:pt x="850" y="386"/>
                  </a:lnTo>
                  <a:lnTo>
                    <a:pt x="1004" y="309"/>
                  </a:lnTo>
                  <a:lnTo>
                    <a:pt x="1178" y="232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622" y="97"/>
                  </a:lnTo>
                  <a:lnTo>
                    <a:pt x="1853" y="39"/>
                  </a:lnTo>
                  <a:lnTo>
                    <a:pt x="2066" y="20"/>
                  </a:lnTo>
                  <a:lnTo>
                    <a:pt x="2278" y="0"/>
                  </a:lnTo>
                  <a:lnTo>
                    <a:pt x="227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18"/>
            <p:cNvSpPr/>
            <p:nvPr/>
          </p:nvSpPr>
          <p:spPr>
            <a:xfrm>
              <a:off x="5481200" y="4980825"/>
              <a:ext cx="632600" cy="365775"/>
            </a:xfrm>
            <a:custGeom>
              <a:avLst/>
              <a:gdLst/>
              <a:ahLst/>
              <a:cxnLst/>
              <a:rect l="l" t="t" r="r" b="b"/>
              <a:pathLst>
                <a:path w="25304" h="14631" extrusionOk="0">
                  <a:moveTo>
                    <a:pt x="23065" y="14148"/>
                  </a:moveTo>
                  <a:lnTo>
                    <a:pt x="23065" y="14148"/>
                  </a:lnTo>
                  <a:lnTo>
                    <a:pt x="23065" y="14341"/>
                  </a:lnTo>
                  <a:lnTo>
                    <a:pt x="23046" y="14496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46" y="14496"/>
                  </a:lnTo>
                  <a:lnTo>
                    <a:pt x="23065" y="14341"/>
                  </a:lnTo>
                  <a:lnTo>
                    <a:pt x="23065" y="14148"/>
                  </a:lnTo>
                  <a:close/>
                  <a:moveTo>
                    <a:pt x="25285" y="13569"/>
                  </a:moveTo>
                  <a:lnTo>
                    <a:pt x="25285" y="13569"/>
                  </a:lnTo>
                  <a:lnTo>
                    <a:pt x="24957" y="13589"/>
                  </a:lnTo>
                  <a:lnTo>
                    <a:pt x="24628" y="13646"/>
                  </a:lnTo>
                  <a:lnTo>
                    <a:pt x="24300" y="13724"/>
                  </a:lnTo>
                  <a:lnTo>
                    <a:pt x="23992" y="13839"/>
                  </a:lnTo>
                  <a:lnTo>
                    <a:pt x="23721" y="13975"/>
                  </a:lnTo>
                  <a:lnTo>
                    <a:pt x="23451" y="14148"/>
                  </a:lnTo>
                  <a:lnTo>
                    <a:pt x="23219" y="14361"/>
                  </a:lnTo>
                  <a:lnTo>
                    <a:pt x="23123" y="14476"/>
                  </a:lnTo>
                  <a:lnTo>
                    <a:pt x="23046" y="14592"/>
                  </a:lnTo>
                  <a:lnTo>
                    <a:pt x="23046" y="14592"/>
                  </a:lnTo>
                  <a:lnTo>
                    <a:pt x="23123" y="14476"/>
                  </a:lnTo>
                  <a:lnTo>
                    <a:pt x="23219" y="14361"/>
                  </a:lnTo>
                  <a:lnTo>
                    <a:pt x="23451" y="14148"/>
                  </a:lnTo>
                  <a:lnTo>
                    <a:pt x="23721" y="13975"/>
                  </a:lnTo>
                  <a:lnTo>
                    <a:pt x="23992" y="13839"/>
                  </a:lnTo>
                  <a:lnTo>
                    <a:pt x="24300" y="13724"/>
                  </a:lnTo>
                  <a:lnTo>
                    <a:pt x="24628" y="13646"/>
                  </a:lnTo>
                  <a:lnTo>
                    <a:pt x="24957" y="13589"/>
                  </a:lnTo>
                  <a:lnTo>
                    <a:pt x="25285" y="13569"/>
                  </a:lnTo>
                  <a:close/>
                  <a:moveTo>
                    <a:pt x="25304" y="13569"/>
                  </a:moveTo>
                  <a:lnTo>
                    <a:pt x="25304" y="13569"/>
                  </a:lnTo>
                  <a:lnTo>
                    <a:pt x="25304" y="13569"/>
                  </a:lnTo>
                  <a:lnTo>
                    <a:pt x="25304" y="13569"/>
                  </a:lnTo>
                  <a:close/>
                  <a:moveTo>
                    <a:pt x="21039" y="11060"/>
                  </a:moveTo>
                  <a:lnTo>
                    <a:pt x="21039" y="11060"/>
                  </a:lnTo>
                  <a:lnTo>
                    <a:pt x="21019" y="11292"/>
                  </a:lnTo>
                  <a:lnTo>
                    <a:pt x="21000" y="11485"/>
                  </a:lnTo>
                  <a:lnTo>
                    <a:pt x="20961" y="11678"/>
                  </a:lnTo>
                  <a:lnTo>
                    <a:pt x="20923" y="11832"/>
                  </a:lnTo>
                  <a:lnTo>
                    <a:pt x="20826" y="12064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26" y="12064"/>
                  </a:lnTo>
                  <a:lnTo>
                    <a:pt x="20923" y="11832"/>
                  </a:lnTo>
                  <a:lnTo>
                    <a:pt x="20961" y="11678"/>
                  </a:lnTo>
                  <a:lnTo>
                    <a:pt x="21000" y="11485"/>
                  </a:lnTo>
                  <a:lnTo>
                    <a:pt x="21019" y="11292"/>
                  </a:lnTo>
                  <a:lnTo>
                    <a:pt x="21039" y="11060"/>
                  </a:lnTo>
                  <a:close/>
                  <a:moveTo>
                    <a:pt x="20286" y="9439"/>
                  </a:moveTo>
                  <a:lnTo>
                    <a:pt x="20286" y="9439"/>
                  </a:lnTo>
                  <a:lnTo>
                    <a:pt x="20324" y="9477"/>
                  </a:lnTo>
                  <a:lnTo>
                    <a:pt x="20324" y="9477"/>
                  </a:lnTo>
                  <a:lnTo>
                    <a:pt x="20286" y="9439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221" y="8802"/>
                  </a:lnTo>
                  <a:lnTo>
                    <a:pt x="18028" y="8821"/>
                  </a:lnTo>
                  <a:lnTo>
                    <a:pt x="17719" y="8860"/>
                  </a:lnTo>
                  <a:lnTo>
                    <a:pt x="17506" y="8918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506" y="8918"/>
                  </a:lnTo>
                  <a:lnTo>
                    <a:pt x="17719" y="8860"/>
                  </a:lnTo>
                  <a:lnTo>
                    <a:pt x="18028" y="8821"/>
                  </a:lnTo>
                  <a:lnTo>
                    <a:pt x="18221" y="8802"/>
                  </a:lnTo>
                  <a:lnTo>
                    <a:pt x="18433" y="8783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433" y="8783"/>
                  </a:lnTo>
                  <a:lnTo>
                    <a:pt x="18452" y="8783"/>
                  </a:lnTo>
                  <a:lnTo>
                    <a:pt x="18452" y="8783"/>
                  </a:lnTo>
                  <a:lnTo>
                    <a:pt x="18433" y="8783"/>
                  </a:lnTo>
                  <a:close/>
                  <a:moveTo>
                    <a:pt x="17429" y="8667"/>
                  </a:moveTo>
                  <a:lnTo>
                    <a:pt x="17429" y="866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29" y="8667"/>
                  </a:lnTo>
                  <a:close/>
                  <a:moveTo>
                    <a:pt x="14534" y="3803"/>
                  </a:moveTo>
                  <a:lnTo>
                    <a:pt x="14534" y="3803"/>
                  </a:lnTo>
                  <a:lnTo>
                    <a:pt x="14534" y="4131"/>
                  </a:lnTo>
                  <a:lnTo>
                    <a:pt x="14496" y="4382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96" y="4382"/>
                  </a:lnTo>
                  <a:lnTo>
                    <a:pt x="14534" y="4131"/>
                  </a:lnTo>
                  <a:lnTo>
                    <a:pt x="14534" y="3803"/>
                  </a:lnTo>
                  <a:close/>
                  <a:moveTo>
                    <a:pt x="12990" y="1139"/>
                  </a:moveTo>
                  <a:lnTo>
                    <a:pt x="12990" y="1139"/>
                  </a:lnTo>
                  <a:lnTo>
                    <a:pt x="13009" y="1139"/>
                  </a:lnTo>
                  <a:lnTo>
                    <a:pt x="13009" y="1139"/>
                  </a:lnTo>
                  <a:lnTo>
                    <a:pt x="12990" y="1139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176" y="734"/>
                  </a:lnTo>
                  <a:lnTo>
                    <a:pt x="10963" y="753"/>
                  </a:lnTo>
                  <a:lnTo>
                    <a:pt x="10751" y="792"/>
                  </a:lnTo>
                  <a:lnTo>
                    <a:pt x="10558" y="831"/>
                  </a:lnTo>
                  <a:lnTo>
                    <a:pt x="10191" y="966"/>
                  </a:lnTo>
                  <a:lnTo>
                    <a:pt x="9883" y="1101"/>
                  </a:lnTo>
                  <a:lnTo>
                    <a:pt x="9632" y="1255"/>
                  </a:lnTo>
                  <a:lnTo>
                    <a:pt x="9439" y="1371"/>
                  </a:lnTo>
                  <a:lnTo>
                    <a:pt x="9284" y="1506"/>
                  </a:lnTo>
                  <a:lnTo>
                    <a:pt x="9284" y="1506"/>
                  </a:lnTo>
                  <a:lnTo>
                    <a:pt x="9439" y="1371"/>
                  </a:lnTo>
                  <a:lnTo>
                    <a:pt x="9632" y="1255"/>
                  </a:lnTo>
                  <a:lnTo>
                    <a:pt x="9883" y="1101"/>
                  </a:lnTo>
                  <a:lnTo>
                    <a:pt x="10191" y="966"/>
                  </a:lnTo>
                  <a:lnTo>
                    <a:pt x="10558" y="831"/>
                  </a:lnTo>
                  <a:lnTo>
                    <a:pt x="10751" y="792"/>
                  </a:lnTo>
                  <a:lnTo>
                    <a:pt x="10963" y="753"/>
                  </a:lnTo>
                  <a:lnTo>
                    <a:pt x="11176" y="734"/>
                  </a:lnTo>
                  <a:lnTo>
                    <a:pt x="11407" y="715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close/>
                  <a:moveTo>
                    <a:pt x="20" y="541"/>
                  </a:moveTo>
                  <a:lnTo>
                    <a:pt x="20" y="541"/>
                  </a:lnTo>
                  <a:lnTo>
                    <a:pt x="1" y="541"/>
                  </a:lnTo>
                  <a:lnTo>
                    <a:pt x="1" y="541"/>
                  </a:lnTo>
                  <a:lnTo>
                    <a:pt x="20" y="541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194" y="522"/>
                  </a:lnTo>
                  <a:lnTo>
                    <a:pt x="20" y="541"/>
                  </a:lnTo>
                  <a:lnTo>
                    <a:pt x="20" y="541"/>
                  </a:lnTo>
                  <a:lnTo>
                    <a:pt x="194" y="522"/>
                  </a:lnTo>
                  <a:lnTo>
                    <a:pt x="367" y="502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close/>
                  <a:moveTo>
                    <a:pt x="5405" y="213"/>
                  </a:move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370" y="20"/>
                  </a:lnTo>
                  <a:lnTo>
                    <a:pt x="6080" y="39"/>
                  </a:lnTo>
                  <a:lnTo>
                    <a:pt x="5772" y="116"/>
                  </a:lnTo>
                  <a:lnTo>
                    <a:pt x="5443" y="213"/>
                  </a:lnTo>
                  <a:lnTo>
                    <a:pt x="5443" y="213"/>
                  </a:lnTo>
                  <a:lnTo>
                    <a:pt x="5772" y="116"/>
                  </a:lnTo>
                  <a:lnTo>
                    <a:pt x="6080" y="39"/>
                  </a:lnTo>
                  <a:lnTo>
                    <a:pt x="6370" y="20"/>
                  </a:lnTo>
                  <a:lnTo>
                    <a:pt x="6659" y="1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18"/>
            <p:cNvSpPr/>
            <p:nvPr/>
          </p:nvSpPr>
          <p:spPr>
            <a:xfrm>
              <a:off x="6056375" y="5334525"/>
              <a:ext cx="1475" cy="12075"/>
            </a:xfrm>
            <a:custGeom>
              <a:avLst/>
              <a:gdLst/>
              <a:ahLst/>
              <a:cxnLst/>
              <a:rect l="l" t="t" r="r" b="b"/>
              <a:pathLst>
                <a:path w="59" h="483" fill="none" extrusionOk="0">
                  <a:moveTo>
                    <a:pt x="58" y="0"/>
                  </a:moveTo>
                  <a:lnTo>
                    <a:pt x="58" y="0"/>
                  </a:lnTo>
                  <a:lnTo>
                    <a:pt x="58" y="193"/>
                  </a:lnTo>
                  <a:lnTo>
                    <a:pt x="39" y="348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39" y="348"/>
                  </a:lnTo>
                  <a:lnTo>
                    <a:pt x="58" y="193"/>
                  </a:lnTo>
                  <a:lnTo>
                    <a:pt x="5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18"/>
            <p:cNvSpPr/>
            <p:nvPr/>
          </p:nvSpPr>
          <p:spPr>
            <a:xfrm>
              <a:off x="6057325" y="5320050"/>
              <a:ext cx="56000" cy="25600"/>
            </a:xfrm>
            <a:custGeom>
              <a:avLst/>
              <a:gdLst/>
              <a:ahLst/>
              <a:cxnLst/>
              <a:rect l="l" t="t" r="r" b="b"/>
              <a:pathLst>
                <a:path w="2240" h="1024" fill="none" extrusionOk="0">
                  <a:moveTo>
                    <a:pt x="2240" y="0"/>
                  </a:moveTo>
                  <a:lnTo>
                    <a:pt x="2240" y="0"/>
                  </a:lnTo>
                  <a:lnTo>
                    <a:pt x="1912" y="20"/>
                  </a:lnTo>
                  <a:lnTo>
                    <a:pt x="1583" y="77"/>
                  </a:lnTo>
                  <a:lnTo>
                    <a:pt x="1255" y="155"/>
                  </a:lnTo>
                  <a:lnTo>
                    <a:pt x="947" y="270"/>
                  </a:lnTo>
                  <a:lnTo>
                    <a:pt x="676" y="406"/>
                  </a:lnTo>
                  <a:lnTo>
                    <a:pt x="406" y="579"/>
                  </a:lnTo>
                  <a:lnTo>
                    <a:pt x="174" y="792"/>
                  </a:lnTo>
                  <a:lnTo>
                    <a:pt x="78" y="907"/>
                  </a:lnTo>
                  <a:lnTo>
                    <a:pt x="1" y="1023"/>
                  </a:lnTo>
                  <a:lnTo>
                    <a:pt x="1" y="1023"/>
                  </a:lnTo>
                  <a:lnTo>
                    <a:pt x="78" y="907"/>
                  </a:lnTo>
                  <a:lnTo>
                    <a:pt x="174" y="792"/>
                  </a:lnTo>
                  <a:lnTo>
                    <a:pt x="406" y="579"/>
                  </a:lnTo>
                  <a:lnTo>
                    <a:pt x="676" y="406"/>
                  </a:lnTo>
                  <a:lnTo>
                    <a:pt x="947" y="270"/>
                  </a:lnTo>
                  <a:lnTo>
                    <a:pt x="1255" y="155"/>
                  </a:lnTo>
                  <a:lnTo>
                    <a:pt x="1583" y="77"/>
                  </a:lnTo>
                  <a:lnTo>
                    <a:pt x="1912" y="20"/>
                  </a:lnTo>
                  <a:lnTo>
                    <a:pt x="224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18"/>
            <p:cNvSpPr/>
            <p:nvPr/>
          </p:nvSpPr>
          <p:spPr>
            <a:xfrm>
              <a:off x="6113775" y="532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18"/>
            <p:cNvSpPr/>
            <p:nvPr/>
          </p:nvSpPr>
          <p:spPr>
            <a:xfrm>
              <a:off x="6001350" y="5257325"/>
              <a:ext cx="5825" cy="27525"/>
            </a:xfrm>
            <a:custGeom>
              <a:avLst/>
              <a:gdLst/>
              <a:ahLst/>
              <a:cxnLst/>
              <a:rect l="l" t="t" r="r" b="b"/>
              <a:pathLst>
                <a:path w="233" h="1101" fill="none" extrusionOk="0">
                  <a:moveTo>
                    <a:pt x="233" y="0"/>
                  </a:moveTo>
                  <a:lnTo>
                    <a:pt x="233" y="0"/>
                  </a:lnTo>
                  <a:lnTo>
                    <a:pt x="213" y="232"/>
                  </a:lnTo>
                  <a:lnTo>
                    <a:pt x="194" y="425"/>
                  </a:lnTo>
                  <a:lnTo>
                    <a:pt x="155" y="618"/>
                  </a:lnTo>
                  <a:lnTo>
                    <a:pt x="117" y="772"/>
                  </a:lnTo>
                  <a:lnTo>
                    <a:pt x="20" y="1004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20" y="1004"/>
                  </a:lnTo>
                  <a:lnTo>
                    <a:pt x="117" y="772"/>
                  </a:lnTo>
                  <a:lnTo>
                    <a:pt x="155" y="618"/>
                  </a:lnTo>
                  <a:lnTo>
                    <a:pt x="194" y="425"/>
                  </a:lnTo>
                  <a:lnTo>
                    <a:pt x="213" y="232"/>
                  </a:lnTo>
                  <a:lnTo>
                    <a:pt x="23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18"/>
            <p:cNvSpPr/>
            <p:nvPr/>
          </p:nvSpPr>
          <p:spPr>
            <a:xfrm>
              <a:off x="5988325" y="5216775"/>
              <a:ext cx="1000" cy="1000"/>
            </a:xfrm>
            <a:custGeom>
              <a:avLst/>
              <a:gdLst/>
              <a:ahLst/>
              <a:cxnLst/>
              <a:rect l="l" t="t" r="r" b="b"/>
              <a:pathLst>
                <a:path w="40" h="40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18"/>
            <p:cNvSpPr/>
            <p:nvPr/>
          </p:nvSpPr>
          <p:spPr>
            <a:xfrm>
              <a:off x="5916425" y="5200375"/>
              <a:ext cx="25600" cy="3875"/>
            </a:xfrm>
            <a:custGeom>
              <a:avLst/>
              <a:gdLst/>
              <a:ahLst/>
              <a:cxnLst/>
              <a:rect l="l" t="t" r="r" b="b"/>
              <a:pathLst>
                <a:path w="1024" h="155" fill="none" extrusionOk="0">
                  <a:moveTo>
                    <a:pt x="1024" y="1"/>
                  </a:moveTo>
                  <a:lnTo>
                    <a:pt x="1024" y="1"/>
                  </a:lnTo>
                  <a:lnTo>
                    <a:pt x="812" y="20"/>
                  </a:lnTo>
                  <a:lnTo>
                    <a:pt x="619" y="39"/>
                  </a:lnTo>
                  <a:lnTo>
                    <a:pt x="310" y="78"/>
                  </a:lnTo>
                  <a:lnTo>
                    <a:pt x="97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97" y="136"/>
                  </a:lnTo>
                  <a:lnTo>
                    <a:pt x="310" y="78"/>
                  </a:lnTo>
                  <a:lnTo>
                    <a:pt x="619" y="39"/>
                  </a:lnTo>
                  <a:lnTo>
                    <a:pt x="812" y="20"/>
                  </a:lnTo>
                  <a:lnTo>
                    <a:pt x="10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18"/>
            <p:cNvSpPr/>
            <p:nvPr/>
          </p:nvSpPr>
          <p:spPr>
            <a:xfrm>
              <a:off x="5942000" y="5200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18"/>
            <p:cNvSpPr/>
            <p:nvPr/>
          </p:nvSpPr>
          <p:spPr>
            <a:xfrm>
              <a:off x="5916425" y="5197475"/>
              <a:ext cx="525" cy="6775"/>
            </a:xfrm>
            <a:custGeom>
              <a:avLst/>
              <a:gdLst/>
              <a:ahLst/>
              <a:cxnLst/>
              <a:rect l="l" t="t" r="r" b="b"/>
              <a:pathLst>
                <a:path w="21" h="27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18"/>
            <p:cNvSpPr/>
            <p:nvPr/>
          </p:nvSpPr>
          <p:spPr>
            <a:xfrm>
              <a:off x="5842600" y="5075875"/>
              <a:ext cx="1975" cy="19825"/>
            </a:xfrm>
            <a:custGeom>
              <a:avLst/>
              <a:gdLst/>
              <a:ahLst/>
              <a:cxnLst/>
              <a:rect l="l" t="t" r="r" b="b"/>
              <a:pathLst>
                <a:path w="79" h="793" fill="none" extrusionOk="0">
                  <a:moveTo>
                    <a:pt x="78" y="1"/>
                  </a:moveTo>
                  <a:lnTo>
                    <a:pt x="78" y="1"/>
                  </a:lnTo>
                  <a:lnTo>
                    <a:pt x="78" y="329"/>
                  </a:lnTo>
                  <a:lnTo>
                    <a:pt x="40" y="580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40" y="580"/>
                  </a:lnTo>
                  <a:lnTo>
                    <a:pt x="78" y="329"/>
                  </a:lnTo>
                  <a:lnTo>
                    <a:pt x="7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18"/>
            <p:cNvSpPr/>
            <p:nvPr/>
          </p:nvSpPr>
          <p:spPr>
            <a:xfrm>
              <a:off x="5805950" y="500930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18"/>
            <p:cNvSpPr/>
            <p:nvPr/>
          </p:nvSpPr>
          <p:spPr>
            <a:xfrm>
              <a:off x="5713300" y="4998675"/>
              <a:ext cx="53100" cy="19825"/>
            </a:xfrm>
            <a:custGeom>
              <a:avLst/>
              <a:gdLst/>
              <a:ahLst/>
              <a:cxnLst/>
              <a:rect l="l" t="t" r="r" b="b"/>
              <a:pathLst>
                <a:path w="2124" h="793" fill="none" extrusionOk="0">
                  <a:moveTo>
                    <a:pt x="2123" y="1"/>
                  </a:moveTo>
                  <a:lnTo>
                    <a:pt x="2123" y="1"/>
                  </a:lnTo>
                  <a:lnTo>
                    <a:pt x="1892" y="20"/>
                  </a:lnTo>
                  <a:lnTo>
                    <a:pt x="1679" y="39"/>
                  </a:lnTo>
                  <a:lnTo>
                    <a:pt x="1467" y="78"/>
                  </a:lnTo>
                  <a:lnTo>
                    <a:pt x="1274" y="117"/>
                  </a:lnTo>
                  <a:lnTo>
                    <a:pt x="907" y="252"/>
                  </a:lnTo>
                  <a:lnTo>
                    <a:pt x="599" y="387"/>
                  </a:lnTo>
                  <a:lnTo>
                    <a:pt x="348" y="541"/>
                  </a:lnTo>
                  <a:lnTo>
                    <a:pt x="155" y="657"/>
                  </a:lnTo>
                  <a:lnTo>
                    <a:pt x="0" y="792"/>
                  </a:lnTo>
                  <a:lnTo>
                    <a:pt x="0" y="792"/>
                  </a:lnTo>
                  <a:lnTo>
                    <a:pt x="155" y="657"/>
                  </a:lnTo>
                  <a:lnTo>
                    <a:pt x="348" y="541"/>
                  </a:lnTo>
                  <a:lnTo>
                    <a:pt x="599" y="387"/>
                  </a:lnTo>
                  <a:lnTo>
                    <a:pt x="907" y="252"/>
                  </a:lnTo>
                  <a:lnTo>
                    <a:pt x="1274" y="117"/>
                  </a:lnTo>
                  <a:lnTo>
                    <a:pt x="1467" y="78"/>
                  </a:lnTo>
                  <a:lnTo>
                    <a:pt x="1679" y="39"/>
                  </a:lnTo>
                  <a:lnTo>
                    <a:pt x="1892" y="20"/>
                  </a:lnTo>
                  <a:lnTo>
                    <a:pt x="212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18"/>
            <p:cNvSpPr/>
            <p:nvPr/>
          </p:nvSpPr>
          <p:spPr>
            <a:xfrm>
              <a:off x="5766375" y="499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18"/>
            <p:cNvSpPr/>
            <p:nvPr/>
          </p:nvSpPr>
          <p:spPr>
            <a:xfrm>
              <a:off x="5481200" y="49943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18"/>
            <p:cNvSpPr/>
            <p:nvPr/>
          </p:nvSpPr>
          <p:spPr>
            <a:xfrm>
              <a:off x="5481675" y="4993375"/>
              <a:ext cx="8725" cy="1000"/>
            </a:xfrm>
            <a:custGeom>
              <a:avLst/>
              <a:gdLst/>
              <a:ahLst/>
              <a:cxnLst/>
              <a:rect l="l" t="t" r="r" b="b"/>
              <a:pathLst>
                <a:path w="349" h="40" fill="none" extrusionOk="0">
                  <a:moveTo>
                    <a:pt x="348" y="0"/>
                  </a:moveTo>
                  <a:lnTo>
                    <a:pt x="348" y="0"/>
                  </a:lnTo>
                  <a:lnTo>
                    <a:pt x="175" y="2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75" y="20"/>
                  </a:lnTo>
                  <a:lnTo>
                    <a:pt x="34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18"/>
            <p:cNvSpPr/>
            <p:nvPr/>
          </p:nvSpPr>
          <p:spPr>
            <a:xfrm>
              <a:off x="5490375" y="499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18"/>
            <p:cNvSpPr/>
            <p:nvPr/>
          </p:nvSpPr>
          <p:spPr>
            <a:xfrm>
              <a:off x="5616300" y="498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18"/>
            <p:cNvSpPr/>
            <p:nvPr/>
          </p:nvSpPr>
          <p:spPr>
            <a:xfrm>
              <a:off x="5617275" y="4980825"/>
              <a:ext cx="30425" cy="5325"/>
            </a:xfrm>
            <a:custGeom>
              <a:avLst/>
              <a:gdLst/>
              <a:ahLst/>
              <a:cxnLst/>
              <a:rect l="l" t="t" r="r" b="b"/>
              <a:pathLst>
                <a:path w="1217" h="213" fill="none" extrusionOk="0">
                  <a:moveTo>
                    <a:pt x="1216" y="1"/>
                  </a:moveTo>
                  <a:lnTo>
                    <a:pt x="1216" y="1"/>
                  </a:lnTo>
                  <a:lnTo>
                    <a:pt x="927" y="20"/>
                  </a:lnTo>
                  <a:lnTo>
                    <a:pt x="637" y="39"/>
                  </a:lnTo>
                  <a:lnTo>
                    <a:pt x="329" y="116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29" y="116"/>
                  </a:lnTo>
                  <a:lnTo>
                    <a:pt x="637" y="39"/>
                  </a:lnTo>
                  <a:lnTo>
                    <a:pt x="927" y="20"/>
                  </a:lnTo>
                  <a:lnTo>
                    <a:pt x="121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18"/>
            <p:cNvSpPr/>
            <p:nvPr/>
          </p:nvSpPr>
          <p:spPr>
            <a:xfrm>
              <a:off x="5647675" y="49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18"/>
            <p:cNvSpPr/>
            <p:nvPr/>
          </p:nvSpPr>
          <p:spPr>
            <a:xfrm>
              <a:off x="6118625" y="5243800"/>
              <a:ext cx="108575" cy="76750"/>
            </a:xfrm>
            <a:custGeom>
              <a:avLst/>
              <a:gdLst/>
              <a:ahLst/>
              <a:cxnLst/>
              <a:rect l="l" t="t" r="r" b="b"/>
              <a:pathLst>
                <a:path w="4343" h="3070" extrusionOk="0">
                  <a:moveTo>
                    <a:pt x="0" y="3050"/>
                  </a:move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50"/>
                  </a:lnTo>
                  <a:close/>
                  <a:moveTo>
                    <a:pt x="0" y="3031"/>
                  </a:move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31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19" y="3012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close/>
                  <a:moveTo>
                    <a:pt x="1660" y="2027"/>
                  </a:move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97" y="2857"/>
                  </a:lnTo>
                  <a:lnTo>
                    <a:pt x="193" y="2722"/>
                  </a:lnTo>
                  <a:lnTo>
                    <a:pt x="290" y="2606"/>
                  </a:lnTo>
                  <a:lnTo>
                    <a:pt x="386" y="2510"/>
                  </a:lnTo>
                  <a:lnTo>
                    <a:pt x="483" y="2413"/>
                  </a:lnTo>
                  <a:lnTo>
                    <a:pt x="598" y="2336"/>
                  </a:lnTo>
                  <a:lnTo>
                    <a:pt x="830" y="2201"/>
                  </a:lnTo>
                  <a:lnTo>
                    <a:pt x="1062" y="2124"/>
                  </a:lnTo>
                  <a:lnTo>
                    <a:pt x="1274" y="2066"/>
                  </a:lnTo>
                  <a:lnTo>
                    <a:pt x="1486" y="2047"/>
                  </a:lnTo>
                  <a:lnTo>
                    <a:pt x="1660" y="2027"/>
                  </a:lnTo>
                  <a:close/>
                  <a:moveTo>
                    <a:pt x="1698" y="2027"/>
                  </a:move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close/>
                  <a:moveTo>
                    <a:pt x="2007" y="2027"/>
                  </a:move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close/>
                  <a:moveTo>
                    <a:pt x="4343" y="1"/>
                  </a:move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65" y="1776"/>
                  </a:lnTo>
                  <a:lnTo>
                    <a:pt x="2123" y="1564"/>
                  </a:lnTo>
                  <a:lnTo>
                    <a:pt x="2220" y="1371"/>
                  </a:lnTo>
                  <a:lnTo>
                    <a:pt x="2316" y="1178"/>
                  </a:lnTo>
                  <a:lnTo>
                    <a:pt x="2432" y="1004"/>
                  </a:lnTo>
                  <a:lnTo>
                    <a:pt x="2548" y="850"/>
                  </a:lnTo>
                  <a:lnTo>
                    <a:pt x="2702" y="696"/>
                  </a:lnTo>
                  <a:lnTo>
                    <a:pt x="2837" y="560"/>
                  </a:lnTo>
                  <a:lnTo>
                    <a:pt x="3011" y="425"/>
                  </a:lnTo>
                  <a:lnTo>
                    <a:pt x="3165" y="309"/>
                  </a:lnTo>
                  <a:lnTo>
                    <a:pt x="3339" y="213"/>
                  </a:lnTo>
                  <a:lnTo>
                    <a:pt x="3513" y="136"/>
                  </a:lnTo>
                  <a:lnTo>
                    <a:pt x="3706" y="78"/>
                  </a:lnTo>
                  <a:lnTo>
                    <a:pt x="3879" y="39"/>
                  </a:lnTo>
                  <a:lnTo>
                    <a:pt x="4072" y="1"/>
                  </a:lnTo>
                  <a:lnTo>
                    <a:pt x="4265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18"/>
            <p:cNvSpPr/>
            <p:nvPr/>
          </p:nvSpPr>
          <p:spPr>
            <a:xfrm>
              <a:off x="6118625" y="5320050"/>
              <a:ext cx="0" cy="500"/>
            </a:xfrm>
            <a:custGeom>
              <a:avLst/>
              <a:gdLst/>
              <a:ahLst/>
              <a:cxnLst/>
              <a:rect l="l" t="t" r="r" b="b"/>
              <a:pathLst>
                <a:path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18"/>
            <p:cNvSpPr/>
            <p:nvPr/>
          </p:nvSpPr>
          <p:spPr>
            <a:xfrm>
              <a:off x="6118625" y="5319550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18"/>
            <p:cNvSpPr/>
            <p:nvPr/>
          </p:nvSpPr>
          <p:spPr>
            <a:xfrm>
              <a:off x="6119100" y="53190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18"/>
            <p:cNvSpPr/>
            <p:nvPr/>
          </p:nvSpPr>
          <p:spPr>
            <a:xfrm>
              <a:off x="6119100" y="53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18"/>
            <p:cNvSpPr/>
            <p:nvPr/>
          </p:nvSpPr>
          <p:spPr>
            <a:xfrm>
              <a:off x="6119100" y="5294475"/>
              <a:ext cx="41025" cy="24625"/>
            </a:xfrm>
            <a:custGeom>
              <a:avLst/>
              <a:gdLst/>
              <a:ahLst/>
              <a:cxnLst/>
              <a:rect l="l" t="t" r="r" b="b"/>
              <a:pathLst>
                <a:path w="1641" h="985" fill="none" extrusionOk="0">
                  <a:moveTo>
                    <a:pt x="1641" y="0"/>
                  </a:moveTo>
                  <a:lnTo>
                    <a:pt x="1641" y="0"/>
                  </a:lnTo>
                  <a:lnTo>
                    <a:pt x="1467" y="20"/>
                  </a:lnTo>
                  <a:lnTo>
                    <a:pt x="1255" y="39"/>
                  </a:lnTo>
                  <a:lnTo>
                    <a:pt x="1043" y="97"/>
                  </a:lnTo>
                  <a:lnTo>
                    <a:pt x="811" y="174"/>
                  </a:lnTo>
                  <a:lnTo>
                    <a:pt x="579" y="309"/>
                  </a:lnTo>
                  <a:lnTo>
                    <a:pt x="464" y="386"/>
                  </a:lnTo>
                  <a:lnTo>
                    <a:pt x="367" y="483"/>
                  </a:lnTo>
                  <a:lnTo>
                    <a:pt x="271" y="579"/>
                  </a:lnTo>
                  <a:lnTo>
                    <a:pt x="174" y="695"/>
                  </a:lnTo>
                  <a:lnTo>
                    <a:pt x="78" y="830"/>
                  </a:lnTo>
                  <a:lnTo>
                    <a:pt x="0" y="985"/>
                  </a:lnTo>
                  <a:lnTo>
                    <a:pt x="0" y="985"/>
                  </a:lnTo>
                  <a:lnTo>
                    <a:pt x="78" y="830"/>
                  </a:lnTo>
                  <a:lnTo>
                    <a:pt x="174" y="695"/>
                  </a:lnTo>
                  <a:lnTo>
                    <a:pt x="271" y="579"/>
                  </a:lnTo>
                  <a:lnTo>
                    <a:pt x="367" y="483"/>
                  </a:lnTo>
                  <a:lnTo>
                    <a:pt x="464" y="386"/>
                  </a:lnTo>
                  <a:lnTo>
                    <a:pt x="579" y="309"/>
                  </a:lnTo>
                  <a:lnTo>
                    <a:pt x="811" y="174"/>
                  </a:lnTo>
                  <a:lnTo>
                    <a:pt x="1043" y="97"/>
                  </a:lnTo>
                  <a:lnTo>
                    <a:pt x="1255" y="39"/>
                  </a:lnTo>
                  <a:lnTo>
                    <a:pt x="1467" y="20"/>
                  </a:lnTo>
                  <a:lnTo>
                    <a:pt x="164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18"/>
            <p:cNvSpPr/>
            <p:nvPr/>
          </p:nvSpPr>
          <p:spPr>
            <a:xfrm>
              <a:off x="6161075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18"/>
            <p:cNvSpPr/>
            <p:nvPr/>
          </p:nvSpPr>
          <p:spPr>
            <a:xfrm>
              <a:off x="6168800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18"/>
            <p:cNvSpPr/>
            <p:nvPr/>
          </p:nvSpPr>
          <p:spPr>
            <a:xfrm>
              <a:off x="6227175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18"/>
            <p:cNvSpPr/>
            <p:nvPr/>
          </p:nvSpPr>
          <p:spPr>
            <a:xfrm>
              <a:off x="6168800" y="5243800"/>
              <a:ext cx="56475" cy="49725"/>
            </a:xfrm>
            <a:custGeom>
              <a:avLst/>
              <a:gdLst/>
              <a:ahLst/>
              <a:cxnLst/>
              <a:rect l="l" t="t" r="r" b="b"/>
              <a:pathLst>
                <a:path w="2259" h="1989" fill="none" extrusionOk="0">
                  <a:moveTo>
                    <a:pt x="2258" y="1"/>
                  </a:moveTo>
                  <a:lnTo>
                    <a:pt x="2258" y="1"/>
                  </a:lnTo>
                  <a:lnTo>
                    <a:pt x="2065" y="1"/>
                  </a:lnTo>
                  <a:lnTo>
                    <a:pt x="1872" y="39"/>
                  </a:lnTo>
                  <a:lnTo>
                    <a:pt x="1699" y="78"/>
                  </a:lnTo>
                  <a:lnTo>
                    <a:pt x="1506" y="136"/>
                  </a:lnTo>
                  <a:lnTo>
                    <a:pt x="1332" y="213"/>
                  </a:lnTo>
                  <a:lnTo>
                    <a:pt x="1158" y="309"/>
                  </a:lnTo>
                  <a:lnTo>
                    <a:pt x="1004" y="425"/>
                  </a:lnTo>
                  <a:lnTo>
                    <a:pt x="830" y="560"/>
                  </a:lnTo>
                  <a:lnTo>
                    <a:pt x="695" y="696"/>
                  </a:lnTo>
                  <a:lnTo>
                    <a:pt x="541" y="850"/>
                  </a:lnTo>
                  <a:lnTo>
                    <a:pt x="425" y="1004"/>
                  </a:lnTo>
                  <a:lnTo>
                    <a:pt x="309" y="1178"/>
                  </a:lnTo>
                  <a:lnTo>
                    <a:pt x="213" y="1371"/>
                  </a:lnTo>
                  <a:lnTo>
                    <a:pt x="116" y="1564"/>
                  </a:lnTo>
                  <a:lnTo>
                    <a:pt x="58" y="1776"/>
                  </a:lnTo>
                  <a:lnTo>
                    <a:pt x="0" y="1989"/>
                  </a:lnTo>
                  <a:lnTo>
                    <a:pt x="0" y="1989"/>
                  </a:lnTo>
                  <a:lnTo>
                    <a:pt x="58" y="1776"/>
                  </a:lnTo>
                  <a:lnTo>
                    <a:pt x="116" y="1564"/>
                  </a:lnTo>
                  <a:lnTo>
                    <a:pt x="213" y="1371"/>
                  </a:lnTo>
                  <a:lnTo>
                    <a:pt x="309" y="1178"/>
                  </a:lnTo>
                  <a:lnTo>
                    <a:pt x="425" y="1004"/>
                  </a:lnTo>
                  <a:lnTo>
                    <a:pt x="541" y="850"/>
                  </a:lnTo>
                  <a:lnTo>
                    <a:pt x="695" y="696"/>
                  </a:lnTo>
                  <a:lnTo>
                    <a:pt x="830" y="560"/>
                  </a:lnTo>
                  <a:lnTo>
                    <a:pt x="1004" y="425"/>
                  </a:lnTo>
                  <a:lnTo>
                    <a:pt x="1158" y="309"/>
                  </a:lnTo>
                  <a:lnTo>
                    <a:pt x="1332" y="213"/>
                  </a:lnTo>
                  <a:lnTo>
                    <a:pt x="1506" y="136"/>
                  </a:lnTo>
                  <a:lnTo>
                    <a:pt x="1699" y="78"/>
                  </a:lnTo>
                  <a:lnTo>
                    <a:pt x="1872" y="39"/>
                  </a:lnTo>
                  <a:lnTo>
                    <a:pt x="2065" y="1"/>
                  </a:lnTo>
                  <a:lnTo>
                    <a:pt x="225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18"/>
            <p:cNvSpPr/>
            <p:nvPr/>
          </p:nvSpPr>
          <p:spPr>
            <a:xfrm>
              <a:off x="6225250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18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extrusionOk="0">
                  <a:moveTo>
                    <a:pt x="19514" y="1"/>
                  </a:move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18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fill="none" extrusionOk="0">
                  <a:moveTo>
                    <a:pt x="19842" y="1"/>
                  </a:moveTo>
                  <a:lnTo>
                    <a:pt x="19842" y="1"/>
                  </a:lnTo>
                  <a:lnTo>
                    <a:pt x="19514" y="1"/>
                  </a:ln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56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185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44" y="8590"/>
                  </a:lnTo>
                  <a:lnTo>
                    <a:pt x="2034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lnTo>
                    <a:pt x="1984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18"/>
            <p:cNvSpPr/>
            <p:nvPr/>
          </p:nvSpPr>
          <p:spPr>
            <a:xfrm>
              <a:off x="4902175" y="4454400"/>
              <a:ext cx="465650" cy="177100"/>
            </a:xfrm>
            <a:custGeom>
              <a:avLst/>
              <a:gdLst/>
              <a:ahLst/>
              <a:cxnLst/>
              <a:rect l="l" t="t" r="r" b="b"/>
              <a:pathLst>
                <a:path w="18626" h="7084" extrusionOk="0">
                  <a:moveTo>
                    <a:pt x="1776" y="5520"/>
                  </a:moveTo>
                  <a:lnTo>
                    <a:pt x="1776" y="5520"/>
                  </a:lnTo>
                  <a:lnTo>
                    <a:pt x="1487" y="5540"/>
                  </a:lnTo>
                  <a:lnTo>
                    <a:pt x="1197" y="5598"/>
                  </a:lnTo>
                  <a:lnTo>
                    <a:pt x="1043" y="5636"/>
                  </a:lnTo>
                  <a:lnTo>
                    <a:pt x="908" y="5675"/>
                  </a:lnTo>
                  <a:lnTo>
                    <a:pt x="753" y="5752"/>
                  </a:lnTo>
                  <a:lnTo>
                    <a:pt x="618" y="5829"/>
                  </a:lnTo>
                  <a:lnTo>
                    <a:pt x="483" y="5906"/>
                  </a:lnTo>
                  <a:lnTo>
                    <a:pt x="367" y="6022"/>
                  </a:lnTo>
                  <a:lnTo>
                    <a:pt x="271" y="6138"/>
                  </a:lnTo>
                  <a:lnTo>
                    <a:pt x="174" y="6292"/>
                  </a:lnTo>
                  <a:lnTo>
                    <a:pt x="116" y="6447"/>
                  </a:lnTo>
                  <a:lnTo>
                    <a:pt x="58" y="6640"/>
                  </a:lnTo>
                  <a:lnTo>
                    <a:pt x="20" y="6852"/>
                  </a:lnTo>
                  <a:lnTo>
                    <a:pt x="1" y="7084"/>
                  </a:lnTo>
                  <a:lnTo>
                    <a:pt x="1" y="7084"/>
                  </a:lnTo>
                  <a:lnTo>
                    <a:pt x="20" y="6852"/>
                  </a:lnTo>
                  <a:lnTo>
                    <a:pt x="58" y="6640"/>
                  </a:lnTo>
                  <a:lnTo>
                    <a:pt x="116" y="6447"/>
                  </a:lnTo>
                  <a:lnTo>
                    <a:pt x="174" y="6292"/>
                  </a:lnTo>
                  <a:lnTo>
                    <a:pt x="271" y="6138"/>
                  </a:lnTo>
                  <a:lnTo>
                    <a:pt x="367" y="6022"/>
                  </a:lnTo>
                  <a:lnTo>
                    <a:pt x="483" y="5906"/>
                  </a:lnTo>
                  <a:lnTo>
                    <a:pt x="618" y="5829"/>
                  </a:lnTo>
                  <a:lnTo>
                    <a:pt x="753" y="5752"/>
                  </a:lnTo>
                  <a:lnTo>
                    <a:pt x="908" y="5675"/>
                  </a:lnTo>
                  <a:lnTo>
                    <a:pt x="1043" y="5636"/>
                  </a:lnTo>
                  <a:lnTo>
                    <a:pt x="1197" y="5598"/>
                  </a:lnTo>
                  <a:lnTo>
                    <a:pt x="1487" y="5540"/>
                  </a:lnTo>
                  <a:lnTo>
                    <a:pt x="1776" y="5520"/>
                  </a:lnTo>
                  <a:close/>
                  <a:moveTo>
                    <a:pt x="1834" y="5520"/>
                  </a:move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close/>
                  <a:moveTo>
                    <a:pt x="8358" y="4903"/>
                  </a:moveTo>
                  <a:lnTo>
                    <a:pt x="8358" y="4903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03"/>
                  </a:lnTo>
                  <a:close/>
                  <a:moveTo>
                    <a:pt x="8377" y="4864"/>
                  </a:moveTo>
                  <a:lnTo>
                    <a:pt x="8377" y="4864"/>
                  </a:lnTo>
                  <a:lnTo>
                    <a:pt x="8377" y="4884"/>
                  </a:lnTo>
                  <a:lnTo>
                    <a:pt x="8377" y="4884"/>
                  </a:lnTo>
                  <a:lnTo>
                    <a:pt x="8377" y="4864"/>
                  </a:lnTo>
                  <a:close/>
                  <a:moveTo>
                    <a:pt x="15306" y="4324"/>
                  </a:move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close/>
                  <a:moveTo>
                    <a:pt x="5656" y="3938"/>
                  </a:moveTo>
                  <a:lnTo>
                    <a:pt x="5656" y="3938"/>
                  </a:lnTo>
                  <a:lnTo>
                    <a:pt x="5289" y="3957"/>
                  </a:lnTo>
                  <a:lnTo>
                    <a:pt x="4903" y="4015"/>
                  </a:lnTo>
                  <a:lnTo>
                    <a:pt x="4710" y="4073"/>
                  </a:lnTo>
                  <a:lnTo>
                    <a:pt x="4517" y="4131"/>
                  </a:lnTo>
                  <a:lnTo>
                    <a:pt x="4324" y="4208"/>
                  </a:lnTo>
                  <a:lnTo>
                    <a:pt x="4112" y="4285"/>
                  </a:lnTo>
                  <a:lnTo>
                    <a:pt x="3919" y="4382"/>
                  </a:lnTo>
                  <a:lnTo>
                    <a:pt x="3706" y="4517"/>
                  </a:lnTo>
                  <a:lnTo>
                    <a:pt x="3513" y="4652"/>
                  </a:lnTo>
                  <a:lnTo>
                    <a:pt x="3301" y="4787"/>
                  </a:lnTo>
                  <a:lnTo>
                    <a:pt x="3089" y="4961"/>
                  </a:lnTo>
                  <a:lnTo>
                    <a:pt x="2896" y="5154"/>
                  </a:lnTo>
                  <a:lnTo>
                    <a:pt x="2683" y="5366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683" y="5366"/>
                  </a:lnTo>
                  <a:lnTo>
                    <a:pt x="2896" y="5154"/>
                  </a:lnTo>
                  <a:lnTo>
                    <a:pt x="3089" y="4961"/>
                  </a:lnTo>
                  <a:lnTo>
                    <a:pt x="3301" y="4787"/>
                  </a:lnTo>
                  <a:lnTo>
                    <a:pt x="3513" y="4652"/>
                  </a:lnTo>
                  <a:lnTo>
                    <a:pt x="3706" y="4517"/>
                  </a:lnTo>
                  <a:lnTo>
                    <a:pt x="3919" y="4382"/>
                  </a:lnTo>
                  <a:lnTo>
                    <a:pt x="4112" y="4285"/>
                  </a:lnTo>
                  <a:lnTo>
                    <a:pt x="4324" y="4208"/>
                  </a:lnTo>
                  <a:lnTo>
                    <a:pt x="4517" y="4131"/>
                  </a:lnTo>
                  <a:lnTo>
                    <a:pt x="4710" y="4073"/>
                  </a:lnTo>
                  <a:lnTo>
                    <a:pt x="4903" y="4015"/>
                  </a:lnTo>
                  <a:lnTo>
                    <a:pt x="5289" y="3957"/>
                  </a:lnTo>
                  <a:lnTo>
                    <a:pt x="5656" y="3938"/>
                  </a:lnTo>
                  <a:close/>
                  <a:moveTo>
                    <a:pt x="5675" y="3938"/>
                  </a:move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620" y="2953"/>
                  </a:lnTo>
                  <a:lnTo>
                    <a:pt x="11407" y="2953"/>
                  </a:lnTo>
                  <a:lnTo>
                    <a:pt x="11195" y="2992"/>
                  </a:lnTo>
                  <a:lnTo>
                    <a:pt x="10983" y="3031"/>
                  </a:lnTo>
                  <a:lnTo>
                    <a:pt x="10770" y="3089"/>
                  </a:lnTo>
                  <a:lnTo>
                    <a:pt x="10558" y="3166"/>
                  </a:lnTo>
                  <a:lnTo>
                    <a:pt x="10326" y="3243"/>
                  </a:lnTo>
                  <a:lnTo>
                    <a:pt x="10114" y="3359"/>
                  </a:lnTo>
                  <a:lnTo>
                    <a:pt x="9902" y="3475"/>
                  </a:lnTo>
                  <a:lnTo>
                    <a:pt x="9690" y="3610"/>
                  </a:lnTo>
                  <a:lnTo>
                    <a:pt x="9458" y="3764"/>
                  </a:lnTo>
                  <a:lnTo>
                    <a:pt x="9246" y="3938"/>
                  </a:lnTo>
                  <a:lnTo>
                    <a:pt x="9033" y="4131"/>
                  </a:lnTo>
                  <a:lnTo>
                    <a:pt x="8821" y="4343"/>
                  </a:lnTo>
                  <a:lnTo>
                    <a:pt x="8609" y="4594"/>
                  </a:lnTo>
                  <a:lnTo>
                    <a:pt x="8396" y="4845"/>
                  </a:lnTo>
                  <a:lnTo>
                    <a:pt x="8396" y="4845"/>
                  </a:lnTo>
                  <a:lnTo>
                    <a:pt x="8609" y="4594"/>
                  </a:lnTo>
                  <a:lnTo>
                    <a:pt x="8821" y="4343"/>
                  </a:lnTo>
                  <a:lnTo>
                    <a:pt x="9033" y="4131"/>
                  </a:lnTo>
                  <a:lnTo>
                    <a:pt x="9246" y="3938"/>
                  </a:lnTo>
                  <a:lnTo>
                    <a:pt x="9458" y="3764"/>
                  </a:lnTo>
                  <a:lnTo>
                    <a:pt x="9690" y="3610"/>
                  </a:lnTo>
                  <a:lnTo>
                    <a:pt x="9902" y="3475"/>
                  </a:lnTo>
                  <a:lnTo>
                    <a:pt x="10114" y="3359"/>
                  </a:lnTo>
                  <a:lnTo>
                    <a:pt x="10326" y="3243"/>
                  </a:lnTo>
                  <a:lnTo>
                    <a:pt x="10558" y="3166"/>
                  </a:lnTo>
                  <a:lnTo>
                    <a:pt x="10770" y="3089"/>
                  </a:lnTo>
                  <a:lnTo>
                    <a:pt x="10983" y="3031"/>
                  </a:lnTo>
                  <a:lnTo>
                    <a:pt x="11195" y="2992"/>
                  </a:lnTo>
                  <a:lnTo>
                    <a:pt x="11407" y="2953"/>
                  </a:lnTo>
                  <a:lnTo>
                    <a:pt x="11620" y="2953"/>
                  </a:lnTo>
                  <a:lnTo>
                    <a:pt x="11832" y="2934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close/>
                  <a:moveTo>
                    <a:pt x="18626" y="0"/>
                  </a:moveTo>
                  <a:lnTo>
                    <a:pt x="18626" y="0"/>
                  </a:lnTo>
                  <a:lnTo>
                    <a:pt x="18626" y="0"/>
                  </a:lnTo>
                  <a:lnTo>
                    <a:pt x="18259" y="97"/>
                  </a:lnTo>
                  <a:lnTo>
                    <a:pt x="17912" y="232"/>
                  </a:lnTo>
                  <a:lnTo>
                    <a:pt x="17584" y="386"/>
                  </a:lnTo>
                  <a:lnTo>
                    <a:pt x="17275" y="579"/>
                  </a:lnTo>
                  <a:lnTo>
                    <a:pt x="16985" y="772"/>
                  </a:lnTo>
                  <a:lnTo>
                    <a:pt x="16696" y="985"/>
                  </a:lnTo>
                  <a:lnTo>
                    <a:pt x="16445" y="1236"/>
                  </a:lnTo>
                  <a:lnTo>
                    <a:pt x="16213" y="1487"/>
                  </a:lnTo>
                  <a:lnTo>
                    <a:pt x="16001" y="1757"/>
                  </a:lnTo>
                  <a:lnTo>
                    <a:pt x="15808" y="2046"/>
                  </a:lnTo>
                  <a:lnTo>
                    <a:pt x="15654" y="2336"/>
                  </a:lnTo>
                  <a:lnTo>
                    <a:pt x="15518" y="2645"/>
                  </a:lnTo>
                  <a:lnTo>
                    <a:pt x="15422" y="2953"/>
                  </a:lnTo>
                  <a:lnTo>
                    <a:pt x="15345" y="3262"/>
                  </a:lnTo>
                  <a:lnTo>
                    <a:pt x="15287" y="3590"/>
                  </a:lnTo>
                  <a:lnTo>
                    <a:pt x="15268" y="3918"/>
                  </a:lnTo>
                  <a:lnTo>
                    <a:pt x="15268" y="3918"/>
                  </a:lnTo>
                  <a:lnTo>
                    <a:pt x="15287" y="3590"/>
                  </a:lnTo>
                  <a:lnTo>
                    <a:pt x="15345" y="3262"/>
                  </a:lnTo>
                  <a:lnTo>
                    <a:pt x="15422" y="2953"/>
                  </a:lnTo>
                  <a:lnTo>
                    <a:pt x="15518" y="2645"/>
                  </a:lnTo>
                  <a:lnTo>
                    <a:pt x="15654" y="2336"/>
                  </a:lnTo>
                  <a:lnTo>
                    <a:pt x="15808" y="2046"/>
                  </a:lnTo>
                  <a:lnTo>
                    <a:pt x="16001" y="1757"/>
                  </a:lnTo>
                  <a:lnTo>
                    <a:pt x="16213" y="1487"/>
                  </a:lnTo>
                  <a:lnTo>
                    <a:pt x="16445" y="1236"/>
                  </a:lnTo>
                  <a:lnTo>
                    <a:pt x="16696" y="985"/>
                  </a:lnTo>
                  <a:lnTo>
                    <a:pt x="16985" y="772"/>
                  </a:lnTo>
                  <a:lnTo>
                    <a:pt x="17275" y="579"/>
                  </a:lnTo>
                  <a:lnTo>
                    <a:pt x="17584" y="386"/>
                  </a:lnTo>
                  <a:lnTo>
                    <a:pt x="17912" y="232"/>
                  </a:lnTo>
                  <a:lnTo>
                    <a:pt x="18259" y="97"/>
                  </a:lnTo>
                  <a:lnTo>
                    <a:pt x="18626" y="0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18"/>
            <p:cNvSpPr/>
            <p:nvPr/>
          </p:nvSpPr>
          <p:spPr>
            <a:xfrm>
              <a:off x="4902175" y="4592400"/>
              <a:ext cx="44425" cy="39100"/>
            </a:xfrm>
            <a:custGeom>
              <a:avLst/>
              <a:gdLst/>
              <a:ahLst/>
              <a:cxnLst/>
              <a:rect l="l" t="t" r="r" b="b"/>
              <a:pathLst>
                <a:path w="1777" h="1564" fill="none" extrusionOk="0">
                  <a:moveTo>
                    <a:pt x="1776" y="0"/>
                  </a:moveTo>
                  <a:lnTo>
                    <a:pt x="1776" y="0"/>
                  </a:lnTo>
                  <a:lnTo>
                    <a:pt x="1487" y="20"/>
                  </a:lnTo>
                  <a:lnTo>
                    <a:pt x="1197" y="78"/>
                  </a:lnTo>
                  <a:lnTo>
                    <a:pt x="1043" y="116"/>
                  </a:lnTo>
                  <a:lnTo>
                    <a:pt x="908" y="155"/>
                  </a:lnTo>
                  <a:lnTo>
                    <a:pt x="753" y="232"/>
                  </a:lnTo>
                  <a:lnTo>
                    <a:pt x="618" y="309"/>
                  </a:lnTo>
                  <a:lnTo>
                    <a:pt x="483" y="386"/>
                  </a:lnTo>
                  <a:lnTo>
                    <a:pt x="367" y="502"/>
                  </a:lnTo>
                  <a:lnTo>
                    <a:pt x="271" y="618"/>
                  </a:lnTo>
                  <a:lnTo>
                    <a:pt x="174" y="772"/>
                  </a:lnTo>
                  <a:lnTo>
                    <a:pt x="116" y="927"/>
                  </a:lnTo>
                  <a:lnTo>
                    <a:pt x="58" y="1120"/>
                  </a:lnTo>
                  <a:lnTo>
                    <a:pt x="20" y="1332"/>
                  </a:lnTo>
                  <a:lnTo>
                    <a:pt x="1" y="1564"/>
                  </a:lnTo>
                  <a:lnTo>
                    <a:pt x="1" y="1564"/>
                  </a:lnTo>
                  <a:lnTo>
                    <a:pt x="20" y="1332"/>
                  </a:lnTo>
                  <a:lnTo>
                    <a:pt x="58" y="1120"/>
                  </a:lnTo>
                  <a:lnTo>
                    <a:pt x="116" y="927"/>
                  </a:lnTo>
                  <a:lnTo>
                    <a:pt x="174" y="772"/>
                  </a:lnTo>
                  <a:lnTo>
                    <a:pt x="271" y="618"/>
                  </a:lnTo>
                  <a:lnTo>
                    <a:pt x="367" y="502"/>
                  </a:lnTo>
                  <a:lnTo>
                    <a:pt x="483" y="386"/>
                  </a:lnTo>
                  <a:lnTo>
                    <a:pt x="618" y="309"/>
                  </a:lnTo>
                  <a:lnTo>
                    <a:pt x="753" y="232"/>
                  </a:lnTo>
                  <a:lnTo>
                    <a:pt x="908" y="155"/>
                  </a:lnTo>
                  <a:lnTo>
                    <a:pt x="1043" y="116"/>
                  </a:lnTo>
                  <a:lnTo>
                    <a:pt x="1197" y="78"/>
                  </a:lnTo>
                  <a:lnTo>
                    <a:pt x="1487" y="20"/>
                  </a:lnTo>
                  <a:lnTo>
                    <a:pt x="177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18"/>
            <p:cNvSpPr/>
            <p:nvPr/>
          </p:nvSpPr>
          <p:spPr>
            <a:xfrm>
              <a:off x="4948025" y="459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18"/>
            <p:cNvSpPr/>
            <p:nvPr/>
          </p:nvSpPr>
          <p:spPr>
            <a:xfrm>
              <a:off x="5111100" y="45769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18"/>
            <p:cNvSpPr/>
            <p:nvPr/>
          </p:nvSpPr>
          <p:spPr>
            <a:xfrm>
              <a:off x="5111600" y="45760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18"/>
            <p:cNvSpPr/>
            <p:nvPr/>
          </p:nvSpPr>
          <p:spPr>
            <a:xfrm>
              <a:off x="5284825" y="456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18"/>
            <p:cNvSpPr/>
            <p:nvPr/>
          </p:nvSpPr>
          <p:spPr>
            <a:xfrm>
              <a:off x="4964425" y="4552825"/>
              <a:ext cx="79150" cy="41050"/>
            </a:xfrm>
            <a:custGeom>
              <a:avLst/>
              <a:gdLst/>
              <a:ahLst/>
              <a:cxnLst/>
              <a:rect l="l" t="t" r="r" b="b"/>
              <a:pathLst>
                <a:path w="3166" h="1642" fill="none" extrusionOk="0">
                  <a:moveTo>
                    <a:pt x="3166" y="1"/>
                  </a:moveTo>
                  <a:lnTo>
                    <a:pt x="3166" y="1"/>
                  </a:lnTo>
                  <a:lnTo>
                    <a:pt x="2799" y="20"/>
                  </a:lnTo>
                  <a:lnTo>
                    <a:pt x="2413" y="78"/>
                  </a:lnTo>
                  <a:lnTo>
                    <a:pt x="2220" y="136"/>
                  </a:lnTo>
                  <a:lnTo>
                    <a:pt x="2027" y="194"/>
                  </a:lnTo>
                  <a:lnTo>
                    <a:pt x="1834" y="271"/>
                  </a:lnTo>
                  <a:lnTo>
                    <a:pt x="1622" y="348"/>
                  </a:lnTo>
                  <a:lnTo>
                    <a:pt x="1429" y="445"/>
                  </a:lnTo>
                  <a:lnTo>
                    <a:pt x="1216" y="580"/>
                  </a:lnTo>
                  <a:lnTo>
                    <a:pt x="1023" y="715"/>
                  </a:lnTo>
                  <a:lnTo>
                    <a:pt x="811" y="850"/>
                  </a:lnTo>
                  <a:lnTo>
                    <a:pt x="599" y="1024"/>
                  </a:lnTo>
                  <a:lnTo>
                    <a:pt x="406" y="1217"/>
                  </a:lnTo>
                  <a:lnTo>
                    <a:pt x="193" y="1429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193" y="1429"/>
                  </a:lnTo>
                  <a:lnTo>
                    <a:pt x="406" y="1217"/>
                  </a:lnTo>
                  <a:lnTo>
                    <a:pt x="599" y="1024"/>
                  </a:lnTo>
                  <a:lnTo>
                    <a:pt x="811" y="850"/>
                  </a:lnTo>
                  <a:lnTo>
                    <a:pt x="1023" y="715"/>
                  </a:lnTo>
                  <a:lnTo>
                    <a:pt x="1216" y="580"/>
                  </a:lnTo>
                  <a:lnTo>
                    <a:pt x="1429" y="445"/>
                  </a:lnTo>
                  <a:lnTo>
                    <a:pt x="1622" y="348"/>
                  </a:lnTo>
                  <a:lnTo>
                    <a:pt x="1834" y="271"/>
                  </a:lnTo>
                  <a:lnTo>
                    <a:pt x="2027" y="194"/>
                  </a:lnTo>
                  <a:lnTo>
                    <a:pt x="2220" y="136"/>
                  </a:lnTo>
                  <a:lnTo>
                    <a:pt x="2413" y="78"/>
                  </a:lnTo>
                  <a:lnTo>
                    <a:pt x="2799" y="20"/>
                  </a:lnTo>
                  <a:lnTo>
                    <a:pt x="316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18"/>
            <p:cNvSpPr/>
            <p:nvPr/>
          </p:nvSpPr>
          <p:spPr>
            <a:xfrm>
              <a:off x="5044025" y="45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18"/>
            <p:cNvSpPr/>
            <p:nvPr/>
          </p:nvSpPr>
          <p:spPr>
            <a:xfrm>
              <a:off x="5112075" y="4527750"/>
              <a:ext cx="85900" cy="47775"/>
            </a:xfrm>
            <a:custGeom>
              <a:avLst/>
              <a:gdLst/>
              <a:ahLst/>
              <a:cxnLst/>
              <a:rect l="l" t="t" r="r" b="b"/>
              <a:pathLst>
                <a:path w="3436" h="1911" fill="none" extrusionOk="0">
                  <a:moveTo>
                    <a:pt x="3436" y="0"/>
                  </a:moveTo>
                  <a:lnTo>
                    <a:pt x="3436" y="0"/>
                  </a:lnTo>
                  <a:lnTo>
                    <a:pt x="3224" y="19"/>
                  </a:lnTo>
                  <a:lnTo>
                    <a:pt x="3011" y="19"/>
                  </a:lnTo>
                  <a:lnTo>
                    <a:pt x="2799" y="58"/>
                  </a:lnTo>
                  <a:lnTo>
                    <a:pt x="2587" y="97"/>
                  </a:lnTo>
                  <a:lnTo>
                    <a:pt x="2374" y="155"/>
                  </a:lnTo>
                  <a:lnTo>
                    <a:pt x="2162" y="232"/>
                  </a:lnTo>
                  <a:lnTo>
                    <a:pt x="1930" y="309"/>
                  </a:lnTo>
                  <a:lnTo>
                    <a:pt x="1718" y="425"/>
                  </a:lnTo>
                  <a:lnTo>
                    <a:pt x="1506" y="541"/>
                  </a:lnTo>
                  <a:lnTo>
                    <a:pt x="1294" y="676"/>
                  </a:lnTo>
                  <a:lnTo>
                    <a:pt x="1062" y="830"/>
                  </a:lnTo>
                  <a:lnTo>
                    <a:pt x="850" y="1004"/>
                  </a:lnTo>
                  <a:lnTo>
                    <a:pt x="637" y="1197"/>
                  </a:lnTo>
                  <a:lnTo>
                    <a:pt x="425" y="1409"/>
                  </a:lnTo>
                  <a:lnTo>
                    <a:pt x="213" y="1660"/>
                  </a:lnTo>
                  <a:lnTo>
                    <a:pt x="0" y="1911"/>
                  </a:lnTo>
                  <a:lnTo>
                    <a:pt x="0" y="1911"/>
                  </a:lnTo>
                  <a:lnTo>
                    <a:pt x="213" y="1660"/>
                  </a:lnTo>
                  <a:lnTo>
                    <a:pt x="425" y="1409"/>
                  </a:lnTo>
                  <a:lnTo>
                    <a:pt x="637" y="1197"/>
                  </a:lnTo>
                  <a:lnTo>
                    <a:pt x="850" y="1004"/>
                  </a:lnTo>
                  <a:lnTo>
                    <a:pt x="1062" y="830"/>
                  </a:lnTo>
                  <a:lnTo>
                    <a:pt x="1294" y="676"/>
                  </a:lnTo>
                  <a:lnTo>
                    <a:pt x="1506" y="541"/>
                  </a:lnTo>
                  <a:lnTo>
                    <a:pt x="1718" y="425"/>
                  </a:lnTo>
                  <a:lnTo>
                    <a:pt x="1930" y="309"/>
                  </a:lnTo>
                  <a:lnTo>
                    <a:pt x="2162" y="232"/>
                  </a:lnTo>
                  <a:lnTo>
                    <a:pt x="2374" y="155"/>
                  </a:lnTo>
                  <a:lnTo>
                    <a:pt x="2587" y="97"/>
                  </a:lnTo>
                  <a:lnTo>
                    <a:pt x="2799" y="58"/>
                  </a:lnTo>
                  <a:lnTo>
                    <a:pt x="3011" y="19"/>
                  </a:lnTo>
                  <a:lnTo>
                    <a:pt x="3224" y="19"/>
                  </a:lnTo>
                  <a:lnTo>
                    <a:pt x="343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18"/>
            <p:cNvSpPr/>
            <p:nvPr/>
          </p:nvSpPr>
          <p:spPr>
            <a:xfrm>
              <a:off x="5197950" y="452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18"/>
            <p:cNvSpPr/>
            <p:nvPr/>
          </p:nvSpPr>
          <p:spPr>
            <a:xfrm>
              <a:off x="5283850" y="4454400"/>
              <a:ext cx="83975" cy="97975"/>
            </a:xfrm>
            <a:custGeom>
              <a:avLst/>
              <a:gdLst/>
              <a:ahLst/>
              <a:cxnLst/>
              <a:rect l="l" t="t" r="r" b="b"/>
              <a:pathLst>
                <a:path w="3359" h="3919" fill="none" extrusionOk="0">
                  <a:moveTo>
                    <a:pt x="3359" y="0"/>
                  </a:moveTo>
                  <a:lnTo>
                    <a:pt x="3359" y="0"/>
                  </a:lnTo>
                  <a:lnTo>
                    <a:pt x="3359" y="0"/>
                  </a:lnTo>
                  <a:lnTo>
                    <a:pt x="2992" y="97"/>
                  </a:lnTo>
                  <a:lnTo>
                    <a:pt x="2645" y="232"/>
                  </a:lnTo>
                  <a:lnTo>
                    <a:pt x="2317" y="386"/>
                  </a:lnTo>
                  <a:lnTo>
                    <a:pt x="2008" y="579"/>
                  </a:lnTo>
                  <a:lnTo>
                    <a:pt x="1718" y="772"/>
                  </a:lnTo>
                  <a:lnTo>
                    <a:pt x="1429" y="985"/>
                  </a:lnTo>
                  <a:lnTo>
                    <a:pt x="1178" y="1236"/>
                  </a:lnTo>
                  <a:lnTo>
                    <a:pt x="946" y="1487"/>
                  </a:lnTo>
                  <a:lnTo>
                    <a:pt x="734" y="1757"/>
                  </a:lnTo>
                  <a:lnTo>
                    <a:pt x="541" y="2046"/>
                  </a:lnTo>
                  <a:lnTo>
                    <a:pt x="387" y="2336"/>
                  </a:lnTo>
                  <a:lnTo>
                    <a:pt x="251" y="2645"/>
                  </a:lnTo>
                  <a:lnTo>
                    <a:pt x="155" y="2953"/>
                  </a:lnTo>
                  <a:lnTo>
                    <a:pt x="78" y="3262"/>
                  </a:lnTo>
                  <a:lnTo>
                    <a:pt x="20" y="3590"/>
                  </a:lnTo>
                  <a:lnTo>
                    <a:pt x="1" y="3918"/>
                  </a:lnTo>
                  <a:lnTo>
                    <a:pt x="1" y="3918"/>
                  </a:lnTo>
                  <a:lnTo>
                    <a:pt x="20" y="3590"/>
                  </a:lnTo>
                  <a:lnTo>
                    <a:pt x="78" y="3262"/>
                  </a:lnTo>
                  <a:lnTo>
                    <a:pt x="155" y="2953"/>
                  </a:lnTo>
                  <a:lnTo>
                    <a:pt x="251" y="2645"/>
                  </a:lnTo>
                  <a:lnTo>
                    <a:pt x="387" y="2336"/>
                  </a:lnTo>
                  <a:lnTo>
                    <a:pt x="541" y="2046"/>
                  </a:lnTo>
                  <a:lnTo>
                    <a:pt x="734" y="1757"/>
                  </a:lnTo>
                  <a:lnTo>
                    <a:pt x="946" y="1487"/>
                  </a:lnTo>
                  <a:lnTo>
                    <a:pt x="1178" y="1236"/>
                  </a:lnTo>
                  <a:lnTo>
                    <a:pt x="1429" y="985"/>
                  </a:lnTo>
                  <a:lnTo>
                    <a:pt x="1718" y="772"/>
                  </a:lnTo>
                  <a:lnTo>
                    <a:pt x="2008" y="579"/>
                  </a:lnTo>
                  <a:lnTo>
                    <a:pt x="2317" y="386"/>
                  </a:lnTo>
                  <a:lnTo>
                    <a:pt x="2645" y="232"/>
                  </a:lnTo>
                  <a:lnTo>
                    <a:pt x="2992" y="97"/>
                  </a:lnTo>
                  <a:lnTo>
                    <a:pt x="3359" y="0"/>
                  </a:lnTo>
                  <a:lnTo>
                    <a:pt x="335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18"/>
            <p:cNvSpPr/>
            <p:nvPr/>
          </p:nvSpPr>
          <p:spPr>
            <a:xfrm>
              <a:off x="4982275" y="4665250"/>
              <a:ext cx="519700" cy="193525"/>
            </a:xfrm>
            <a:custGeom>
              <a:avLst/>
              <a:gdLst/>
              <a:ahLst/>
              <a:cxnLst/>
              <a:rect l="l" t="t" r="r" b="b"/>
              <a:pathLst>
                <a:path w="20788" h="7741" extrusionOk="0">
                  <a:moveTo>
                    <a:pt x="0" y="7741"/>
                  </a:move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close/>
                  <a:moveTo>
                    <a:pt x="20" y="7741"/>
                  </a:move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39" y="7721"/>
                  </a:lnTo>
                  <a:lnTo>
                    <a:pt x="39" y="7721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36" y="7702"/>
                  </a:move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004" y="7548"/>
                  </a:lnTo>
                  <a:lnTo>
                    <a:pt x="753" y="7567"/>
                  </a:lnTo>
                  <a:lnTo>
                    <a:pt x="464" y="7605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464" y="7605"/>
                  </a:lnTo>
                  <a:lnTo>
                    <a:pt x="753" y="7567"/>
                  </a:lnTo>
                  <a:lnTo>
                    <a:pt x="1004" y="7548"/>
                  </a:lnTo>
                  <a:lnTo>
                    <a:pt x="1178" y="7528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664" y="6235"/>
                  </a:lnTo>
                  <a:lnTo>
                    <a:pt x="2432" y="6274"/>
                  </a:lnTo>
                  <a:lnTo>
                    <a:pt x="2201" y="6351"/>
                  </a:lnTo>
                  <a:lnTo>
                    <a:pt x="1988" y="6467"/>
                  </a:lnTo>
                  <a:lnTo>
                    <a:pt x="1873" y="6544"/>
                  </a:lnTo>
                  <a:lnTo>
                    <a:pt x="1776" y="6640"/>
                  </a:lnTo>
                  <a:lnTo>
                    <a:pt x="1680" y="6737"/>
                  </a:lnTo>
                  <a:lnTo>
                    <a:pt x="1583" y="6853"/>
                  </a:lnTo>
                  <a:lnTo>
                    <a:pt x="1506" y="6988"/>
                  </a:lnTo>
                  <a:lnTo>
                    <a:pt x="1429" y="7142"/>
                  </a:lnTo>
                  <a:lnTo>
                    <a:pt x="1352" y="7316"/>
                  </a:lnTo>
                  <a:lnTo>
                    <a:pt x="1294" y="7490"/>
                  </a:lnTo>
                  <a:lnTo>
                    <a:pt x="1294" y="7490"/>
                  </a:lnTo>
                  <a:lnTo>
                    <a:pt x="1352" y="7316"/>
                  </a:lnTo>
                  <a:lnTo>
                    <a:pt x="1429" y="7142"/>
                  </a:lnTo>
                  <a:lnTo>
                    <a:pt x="1506" y="6988"/>
                  </a:lnTo>
                  <a:lnTo>
                    <a:pt x="1583" y="6853"/>
                  </a:lnTo>
                  <a:lnTo>
                    <a:pt x="1680" y="6737"/>
                  </a:lnTo>
                  <a:lnTo>
                    <a:pt x="1776" y="6640"/>
                  </a:lnTo>
                  <a:lnTo>
                    <a:pt x="1873" y="6544"/>
                  </a:lnTo>
                  <a:lnTo>
                    <a:pt x="1988" y="6467"/>
                  </a:lnTo>
                  <a:lnTo>
                    <a:pt x="2201" y="6351"/>
                  </a:lnTo>
                  <a:lnTo>
                    <a:pt x="2432" y="6274"/>
                  </a:lnTo>
                  <a:lnTo>
                    <a:pt x="2664" y="6235"/>
                  </a:lnTo>
                  <a:lnTo>
                    <a:pt x="2876" y="6216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close/>
                  <a:moveTo>
                    <a:pt x="20749" y="4749"/>
                  </a:move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close/>
                  <a:moveTo>
                    <a:pt x="20787" y="4730"/>
                  </a:move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close/>
                  <a:moveTo>
                    <a:pt x="2703" y="3668"/>
                  </a:moveTo>
                  <a:lnTo>
                    <a:pt x="2703" y="3668"/>
                  </a:lnTo>
                  <a:lnTo>
                    <a:pt x="2703" y="3919"/>
                  </a:lnTo>
                  <a:lnTo>
                    <a:pt x="2741" y="4189"/>
                  </a:lnTo>
                  <a:lnTo>
                    <a:pt x="2799" y="4440"/>
                  </a:lnTo>
                  <a:lnTo>
                    <a:pt x="2857" y="4672"/>
                  </a:lnTo>
                  <a:lnTo>
                    <a:pt x="2934" y="4903"/>
                  </a:lnTo>
                  <a:lnTo>
                    <a:pt x="3011" y="5135"/>
                  </a:lnTo>
                  <a:lnTo>
                    <a:pt x="3204" y="5540"/>
                  </a:lnTo>
                  <a:lnTo>
                    <a:pt x="3397" y="5888"/>
                  </a:lnTo>
                  <a:lnTo>
                    <a:pt x="3552" y="6139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552" y="6139"/>
                  </a:lnTo>
                  <a:lnTo>
                    <a:pt x="3397" y="5888"/>
                  </a:lnTo>
                  <a:lnTo>
                    <a:pt x="3204" y="5540"/>
                  </a:lnTo>
                  <a:lnTo>
                    <a:pt x="3011" y="5135"/>
                  </a:lnTo>
                  <a:lnTo>
                    <a:pt x="2934" y="4903"/>
                  </a:lnTo>
                  <a:lnTo>
                    <a:pt x="2857" y="4672"/>
                  </a:lnTo>
                  <a:lnTo>
                    <a:pt x="2799" y="4440"/>
                  </a:lnTo>
                  <a:lnTo>
                    <a:pt x="2741" y="4189"/>
                  </a:lnTo>
                  <a:lnTo>
                    <a:pt x="2703" y="3919"/>
                  </a:lnTo>
                  <a:lnTo>
                    <a:pt x="2703" y="3668"/>
                  </a:lnTo>
                  <a:close/>
                  <a:moveTo>
                    <a:pt x="7895" y="2510"/>
                  </a:moveTo>
                  <a:lnTo>
                    <a:pt x="7895" y="2510"/>
                  </a:lnTo>
                  <a:lnTo>
                    <a:pt x="7895" y="2529"/>
                  </a:lnTo>
                  <a:lnTo>
                    <a:pt x="7895" y="2529"/>
                  </a:lnTo>
                  <a:lnTo>
                    <a:pt x="7895" y="2510"/>
                  </a:lnTo>
                  <a:close/>
                  <a:moveTo>
                    <a:pt x="3455" y="1892"/>
                  </a:moveTo>
                  <a:lnTo>
                    <a:pt x="3455" y="1892"/>
                  </a:lnTo>
                  <a:lnTo>
                    <a:pt x="3436" y="1912"/>
                  </a:lnTo>
                  <a:lnTo>
                    <a:pt x="3436" y="1912"/>
                  </a:lnTo>
                  <a:lnTo>
                    <a:pt x="3455" y="1892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806" y="1275"/>
                  </a:lnTo>
                  <a:lnTo>
                    <a:pt x="4613" y="1294"/>
                  </a:lnTo>
                  <a:lnTo>
                    <a:pt x="4420" y="1352"/>
                  </a:lnTo>
                  <a:lnTo>
                    <a:pt x="4227" y="1410"/>
                  </a:lnTo>
                  <a:lnTo>
                    <a:pt x="4034" y="1487"/>
                  </a:lnTo>
                  <a:lnTo>
                    <a:pt x="3841" y="1603"/>
                  </a:lnTo>
                  <a:lnTo>
                    <a:pt x="3648" y="1719"/>
                  </a:lnTo>
                  <a:lnTo>
                    <a:pt x="3475" y="1873"/>
                  </a:lnTo>
                  <a:lnTo>
                    <a:pt x="3475" y="1873"/>
                  </a:lnTo>
                  <a:lnTo>
                    <a:pt x="3648" y="1719"/>
                  </a:lnTo>
                  <a:lnTo>
                    <a:pt x="3841" y="1603"/>
                  </a:lnTo>
                  <a:lnTo>
                    <a:pt x="4034" y="1487"/>
                  </a:lnTo>
                  <a:lnTo>
                    <a:pt x="4227" y="1410"/>
                  </a:lnTo>
                  <a:lnTo>
                    <a:pt x="4420" y="1352"/>
                  </a:lnTo>
                  <a:lnTo>
                    <a:pt x="4613" y="1294"/>
                  </a:lnTo>
                  <a:lnTo>
                    <a:pt x="4806" y="1275"/>
                  </a:lnTo>
                  <a:lnTo>
                    <a:pt x="4999" y="1275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253" y="445"/>
                  </a:lnTo>
                  <a:lnTo>
                    <a:pt x="11041" y="464"/>
                  </a:lnTo>
                  <a:lnTo>
                    <a:pt x="10809" y="503"/>
                  </a:lnTo>
                  <a:lnTo>
                    <a:pt x="10597" y="541"/>
                  </a:lnTo>
                  <a:lnTo>
                    <a:pt x="10365" y="599"/>
                  </a:lnTo>
                  <a:lnTo>
                    <a:pt x="10133" y="676"/>
                  </a:lnTo>
                  <a:lnTo>
                    <a:pt x="9902" y="773"/>
                  </a:lnTo>
                  <a:lnTo>
                    <a:pt x="9689" y="869"/>
                  </a:lnTo>
                  <a:lnTo>
                    <a:pt x="9458" y="1005"/>
                  </a:lnTo>
                  <a:lnTo>
                    <a:pt x="9226" y="1140"/>
                  </a:lnTo>
                  <a:lnTo>
                    <a:pt x="8995" y="1313"/>
                  </a:lnTo>
                  <a:lnTo>
                    <a:pt x="8782" y="1506"/>
                  </a:lnTo>
                  <a:lnTo>
                    <a:pt x="8551" y="1719"/>
                  </a:lnTo>
                  <a:lnTo>
                    <a:pt x="8338" y="1950"/>
                  </a:lnTo>
                  <a:lnTo>
                    <a:pt x="8126" y="2201"/>
                  </a:lnTo>
                  <a:lnTo>
                    <a:pt x="7914" y="2491"/>
                  </a:lnTo>
                  <a:lnTo>
                    <a:pt x="7914" y="2491"/>
                  </a:lnTo>
                  <a:lnTo>
                    <a:pt x="8126" y="2201"/>
                  </a:lnTo>
                  <a:lnTo>
                    <a:pt x="8338" y="1950"/>
                  </a:lnTo>
                  <a:lnTo>
                    <a:pt x="8551" y="1719"/>
                  </a:lnTo>
                  <a:lnTo>
                    <a:pt x="8782" y="1506"/>
                  </a:lnTo>
                  <a:lnTo>
                    <a:pt x="8995" y="1313"/>
                  </a:lnTo>
                  <a:lnTo>
                    <a:pt x="9226" y="1140"/>
                  </a:lnTo>
                  <a:lnTo>
                    <a:pt x="9458" y="1005"/>
                  </a:lnTo>
                  <a:lnTo>
                    <a:pt x="9689" y="869"/>
                  </a:lnTo>
                  <a:lnTo>
                    <a:pt x="9902" y="773"/>
                  </a:lnTo>
                  <a:lnTo>
                    <a:pt x="10133" y="676"/>
                  </a:lnTo>
                  <a:lnTo>
                    <a:pt x="10365" y="599"/>
                  </a:lnTo>
                  <a:lnTo>
                    <a:pt x="10597" y="541"/>
                  </a:lnTo>
                  <a:lnTo>
                    <a:pt x="10809" y="503"/>
                  </a:lnTo>
                  <a:lnTo>
                    <a:pt x="11041" y="464"/>
                  </a:lnTo>
                  <a:lnTo>
                    <a:pt x="11253" y="445"/>
                  </a:lnTo>
                  <a:lnTo>
                    <a:pt x="11465" y="44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6773" y="20"/>
                  </a:lnTo>
                  <a:lnTo>
                    <a:pt x="16406" y="59"/>
                  </a:lnTo>
                  <a:lnTo>
                    <a:pt x="16039" y="155"/>
                  </a:lnTo>
                  <a:lnTo>
                    <a:pt x="15673" y="290"/>
                  </a:lnTo>
                  <a:lnTo>
                    <a:pt x="15306" y="464"/>
                  </a:lnTo>
                  <a:lnTo>
                    <a:pt x="14920" y="676"/>
                  </a:lnTo>
                  <a:lnTo>
                    <a:pt x="14553" y="927"/>
                  </a:lnTo>
                  <a:lnTo>
                    <a:pt x="14187" y="1236"/>
                  </a:lnTo>
                  <a:lnTo>
                    <a:pt x="14187" y="1236"/>
                  </a:lnTo>
                  <a:lnTo>
                    <a:pt x="14553" y="927"/>
                  </a:lnTo>
                  <a:lnTo>
                    <a:pt x="14920" y="676"/>
                  </a:lnTo>
                  <a:lnTo>
                    <a:pt x="15306" y="464"/>
                  </a:lnTo>
                  <a:lnTo>
                    <a:pt x="15673" y="290"/>
                  </a:lnTo>
                  <a:lnTo>
                    <a:pt x="16039" y="155"/>
                  </a:lnTo>
                  <a:lnTo>
                    <a:pt x="16406" y="59"/>
                  </a:lnTo>
                  <a:lnTo>
                    <a:pt x="16773" y="20"/>
                  </a:lnTo>
                  <a:lnTo>
                    <a:pt x="17120" y="1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7120" y="1"/>
                  </a:lnTo>
                  <a:lnTo>
                    <a:pt x="17140" y="1"/>
                  </a:lnTo>
                  <a:lnTo>
                    <a:pt x="17140" y="1"/>
                  </a:lnTo>
                  <a:lnTo>
                    <a:pt x="171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18"/>
            <p:cNvSpPr/>
            <p:nvPr/>
          </p:nvSpPr>
          <p:spPr>
            <a:xfrm>
              <a:off x="4982275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18"/>
            <p:cNvSpPr/>
            <p:nvPr/>
          </p:nvSpPr>
          <p:spPr>
            <a:xfrm>
              <a:off x="4982750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18"/>
            <p:cNvSpPr/>
            <p:nvPr/>
          </p:nvSpPr>
          <p:spPr>
            <a:xfrm>
              <a:off x="4983250" y="4857775"/>
              <a:ext cx="1950" cy="525"/>
            </a:xfrm>
            <a:custGeom>
              <a:avLst/>
              <a:gdLst/>
              <a:ahLst/>
              <a:cxnLst/>
              <a:rect l="l" t="t" r="r" b="b"/>
              <a:pathLst>
                <a:path w="78" h="21" fill="none" extrusionOk="0">
                  <a:moveTo>
                    <a:pt x="77" y="1"/>
                  </a:moveTo>
                  <a:lnTo>
                    <a:pt x="77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18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18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18"/>
            <p:cNvSpPr/>
            <p:nvPr/>
          </p:nvSpPr>
          <p:spPr>
            <a:xfrm>
              <a:off x="4985650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18"/>
            <p:cNvSpPr/>
            <p:nvPr/>
          </p:nvSpPr>
          <p:spPr>
            <a:xfrm>
              <a:off x="4985650" y="4853450"/>
              <a:ext cx="26075" cy="4350"/>
            </a:xfrm>
            <a:custGeom>
              <a:avLst/>
              <a:gdLst/>
              <a:ahLst/>
              <a:cxnLst/>
              <a:rect l="l" t="t" r="r" b="b"/>
              <a:pathLst>
                <a:path w="1043" h="174" fill="none" extrusionOk="0">
                  <a:moveTo>
                    <a:pt x="1043" y="0"/>
                  </a:moveTo>
                  <a:lnTo>
                    <a:pt x="1043" y="0"/>
                  </a:lnTo>
                  <a:lnTo>
                    <a:pt x="869" y="20"/>
                  </a:lnTo>
                  <a:lnTo>
                    <a:pt x="618" y="39"/>
                  </a:lnTo>
                  <a:lnTo>
                    <a:pt x="329" y="77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29" y="77"/>
                  </a:lnTo>
                  <a:lnTo>
                    <a:pt x="618" y="39"/>
                  </a:lnTo>
                  <a:lnTo>
                    <a:pt x="869" y="20"/>
                  </a:lnTo>
                  <a:lnTo>
                    <a:pt x="104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18"/>
            <p:cNvSpPr/>
            <p:nvPr/>
          </p:nvSpPr>
          <p:spPr>
            <a:xfrm>
              <a:off x="5011700" y="485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18"/>
            <p:cNvSpPr/>
            <p:nvPr/>
          </p:nvSpPr>
          <p:spPr>
            <a:xfrm>
              <a:off x="5014600" y="4820625"/>
              <a:ext cx="39600" cy="31875"/>
            </a:xfrm>
            <a:custGeom>
              <a:avLst/>
              <a:gdLst/>
              <a:ahLst/>
              <a:cxnLst/>
              <a:rect l="l" t="t" r="r" b="b"/>
              <a:pathLst>
                <a:path w="1584" h="1275" fill="none" extrusionOk="0">
                  <a:moveTo>
                    <a:pt x="1583" y="1"/>
                  </a:moveTo>
                  <a:lnTo>
                    <a:pt x="1583" y="1"/>
                  </a:lnTo>
                  <a:lnTo>
                    <a:pt x="1371" y="20"/>
                  </a:lnTo>
                  <a:lnTo>
                    <a:pt x="1139" y="59"/>
                  </a:lnTo>
                  <a:lnTo>
                    <a:pt x="908" y="136"/>
                  </a:lnTo>
                  <a:lnTo>
                    <a:pt x="695" y="252"/>
                  </a:lnTo>
                  <a:lnTo>
                    <a:pt x="580" y="329"/>
                  </a:lnTo>
                  <a:lnTo>
                    <a:pt x="483" y="425"/>
                  </a:lnTo>
                  <a:lnTo>
                    <a:pt x="387" y="522"/>
                  </a:lnTo>
                  <a:lnTo>
                    <a:pt x="290" y="638"/>
                  </a:lnTo>
                  <a:lnTo>
                    <a:pt x="213" y="773"/>
                  </a:lnTo>
                  <a:lnTo>
                    <a:pt x="136" y="927"/>
                  </a:lnTo>
                  <a:lnTo>
                    <a:pt x="59" y="1101"/>
                  </a:lnTo>
                  <a:lnTo>
                    <a:pt x="1" y="1275"/>
                  </a:lnTo>
                  <a:lnTo>
                    <a:pt x="1" y="1275"/>
                  </a:lnTo>
                  <a:lnTo>
                    <a:pt x="59" y="1101"/>
                  </a:lnTo>
                  <a:lnTo>
                    <a:pt x="136" y="927"/>
                  </a:lnTo>
                  <a:lnTo>
                    <a:pt x="213" y="773"/>
                  </a:lnTo>
                  <a:lnTo>
                    <a:pt x="290" y="638"/>
                  </a:lnTo>
                  <a:lnTo>
                    <a:pt x="387" y="522"/>
                  </a:lnTo>
                  <a:lnTo>
                    <a:pt x="483" y="425"/>
                  </a:lnTo>
                  <a:lnTo>
                    <a:pt x="580" y="329"/>
                  </a:lnTo>
                  <a:lnTo>
                    <a:pt x="695" y="252"/>
                  </a:lnTo>
                  <a:lnTo>
                    <a:pt x="908" y="136"/>
                  </a:lnTo>
                  <a:lnTo>
                    <a:pt x="1139" y="59"/>
                  </a:lnTo>
                  <a:lnTo>
                    <a:pt x="1371" y="20"/>
                  </a:lnTo>
                  <a:lnTo>
                    <a:pt x="158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18"/>
            <p:cNvSpPr/>
            <p:nvPr/>
          </p:nvSpPr>
          <p:spPr>
            <a:xfrm>
              <a:off x="5054175" y="482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18"/>
            <p:cNvSpPr/>
            <p:nvPr/>
          </p:nvSpPr>
          <p:spPr>
            <a:xfrm>
              <a:off x="5500975" y="478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18"/>
            <p:cNvSpPr/>
            <p:nvPr/>
          </p:nvSpPr>
          <p:spPr>
            <a:xfrm>
              <a:off x="5501950" y="478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18"/>
            <p:cNvSpPr/>
            <p:nvPr/>
          </p:nvSpPr>
          <p:spPr>
            <a:xfrm>
              <a:off x="5049825" y="4756950"/>
              <a:ext cx="25125" cy="67575"/>
            </a:xfrm>
            <a:custGeom>
              <a:avLst/>
              <a:gdLst/>
              <a:ahLst/>
              <a:cxnLst/>
              <a:rect l="l" t="t" r="r" b="b"/>
              <a:pathLst>
                <a:path w="1005" h="2703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51"/>
                  </a:lnTo>
                  <a:lnTo>
                    <a:pt x="39" y="521"/>
                  </a:lnTo>
                  <a:lnTo>
                    <a:pt x="97" y="772"/>
                  </a:lnTo>
                  <a:lnTo>
                    <a:pt x="155" y="1004"/>
                  </a:lnTo>
                  <a:lnTo>
                    <a:pt x="232" y="1235"/>
                  </a:lnTo>
                  <a:lnTo>
                    <a:pt x="309" y="1467"/>
                  </a:lnTo>
                  <a:lnTo>
                    <a:pt x="502" y="1872"/>
                  </a:lnTo>
                  <a:lnTo>
                    <a:pt x="695" y="2220"/>
                  </a:lnTo>
                  <a:lnTo>
                    <a:pt x="850" y="2471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850" y="2471"/>
                  </a:lnTo>
                  <a:lnTo>
                    <a:pt x="695" y="2220"/>
                  </a:lnTo>
                  <a:lnTo>
                    <a:pt x="502" y="1872"/>
                  </a:lnTo>
                  <a:lnTo>
                    <a:pt x="309" y="1467"/>
                  </a:lnTo>
                  <a:lnTo>
                    <a:pt x="232" y="1235"/>
                  </a:lnTo>
                  <a:lnTo>
                    <a:pt x="155" y="1004"/>
                  </a:lnTo>
                  <a:lnTo>
                    <a:pt x="97" y="772"/>
                  </a:lnTo>
                  <a:lnTo>
                    <a:pt x="39" y="521"/>
                  </a:lnTo>
                  <a:lnTo>
                    <a:pt x="1" y="251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18"/>
            <p:cNvSpPr/>
            <p:nvPr/>
          </p:nvSpPr>
          <p:spPr>
            <a:xfrm>
              <a:off x="5179625" y="47279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18"/>
            <p:cNvSpPr/>
            <p:nvPr/>
          </p:nvSpPr>
          <p:spPr>
            <a:xfrm>
              <a:off x="5068175" y="4712550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18"/>
            <p:cNvSpPr/>
            <p:nvPr/>
          </p:nvSpPr>
          <p:spPr>
            <a:xfrm>
              <a:off x="5069125" y="4697100"/>
              <a:ext cx="38150" cy="15000"/>
            </a:xfrm>
            <a:custGeom>
              <a:avLst/>
              <a:gdLst/>
              <a:ahLst/>
              <a:cxnLst/>
              <a:rect l="l" t="t" r="r" b="b"/>
              <a:pathLst>
                <a:path w="1526" h="600" fill="none" extrusionOk="0">
                  <a:moveTo>
                    <a:pt x="1525" y="1"/>
                  </a:moveTo>
                  <a:lnTo>
                    <a:pt x="1525" y="1"/>
                  </a:lnTo>
                  <a:lnTo>
                    <a:pt x="1332" y="1"/>
                  </a:lnTo>
                  <a:lnTo>
                    <a:pt x="1139" y="20"/>
                  </a:lnTo>
                  <a:lnTo>
                    <a:pt x="946" y="78"/>
                  </a:lnTo>
                  <a:lnTo>
                    <a:pt x="753" y="136"/>
                  </a:lnTo>
                  <a:lnTo>
                    <a:pt x="560" y="213"/>
                  </a:lnTo>
                  <a:lnTo>
                    <a:pt x="367" y="329"/>
                  </a:lnTo>
                  <a:lnTo>
                    <a:pt x="174" y="445"/>
                  </a:lnTo>
                  <a:lnTo>
                    <a:pt x="1" y="599"/>
                  </a:lnTo>
                  <a:lnTo>
                    <a:pt x="1" y="599"/>
                  </a:lnTo>
                  <a:lnTo>
                    <a:pt x="174" y="445"/>
                  </a:lnTo>
                  <a:lnTo>
                    <a:pt x="367" y="329"/>
                  </a:lnTo>
                  <a:lnTo>
                    <a:pt x="560" y="213"/>
                  </a:lnTo>
                  <a:lnTo>
                    <a:pt x="753" y="136"/>
                  </a:lnTo>
                  <a:lnTo>
                    <a:pt x="946" y="78"/>
                  </a:lnTo>
                  <a:lnTo>
                    <a:pt x="1139" y="20"/>
                  </a:lnTo>
                  <a:lnTo>
                    <a:pt x="1332" y="1"/>
                  </a:lnTo>
                  <a:lnTo>
                    <a:pt x="15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18"/>
            <p:cNvSpPr/>
            <p:nvPr/>
          </p:nvSpPr>
          <p:spPr>
            <a:xfrm>
              <a:off x="5107250" y="469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18"/>
            <p:cNvSpPr/>
            <p:nvPr/>
          </p:nvSpPr>
          <p:spPr>
            <a:xfrm>
              <a:off x="5180100" y="4676350"/>
              <a:ext cx="88825" cy="51175"/>
            </a:xfrm>
            <a:custGeom>
              <a:avLst/>
              <a:gdLst/>
              <a:ahLst/>
              <a:cxnLst/>
              <a:rect l="l" t="t" r="r" b="b"/>
              <a:pathLst>
                <a:path w="3553" h="2047" fill="none" extrusionOk="0">
                  <a:moveTo>
                    <a:pt x="3552" y="1"/>
                  </a:moveTo>
                  <a:lnTo>
                    <a:pt x="3552" y="1"/>
                  </a:lnTo>
                  <a:lnTo>
                    <a:pt x="3340" y="1"/>
                  </a:lnTo>
                  <a:lnTo>
                    <a:pt x="3128" y="20"/>
                  </a:lnTo>
                  <a:lnTo>
                    <a:pt x="2896" y="59"/>
                  </a:lnTo>
                  <a:lnTo>
                    <a:pt x="2684" y="97"/>
                  </a:lnTo>
                  <a:lnTo>
                    <a:pt x="2452" y="155"/>
                  </a:lnTo>
                  <a:lnTo>
                    <a:pt x="2220" y="232"/>
                  </a:lnTo>
                  <a:lnTo>
                    <a:pt x="1989" y="329"/>
                  </a:lnTo>
                  <a:lnTo>
                    <a:pt x="1776" y="425"/>
                  </a:lnTo>
                  <a:lnTo>
                    <a:pt x="1545" y="561"/>
                  </a:lnTo>
                  <a:lnTo>
                    <a:pt x="1313" y="696"/>
                  </a:lnTo>
                  <a:lnTo>
                    <a:pt x="1082" y="869"/>
                  </a:lnTo>
                  <a:lnTo>
                    <a:pt x="869" y="1062"/>
                  </a:lnTo>
                  <a:lnTo>
                    <a:pt x="638" y="1275"/>
                  </a:lnTo>
                  <a:lnTo>
                    <a:pt x="425" y="1506"/>
                  </a:lnTo>
                  <a:lnTo>
                    <a:pt x="213" y="1757"/>
                  </a:lnTo>
                  <a:lnTo>
                    <a:pt x="1" y="2047"/>
                  </a:lnTo>
                  <a:lnTo>
                    <a:pt x="1" y="2047"/>
                  </a:lnTo>
                  <a:lnTo>
                    <a:pt x="213" y="1757"/>
                  </a:lnTo>
                  <a:lnTo>
                    <a:pt x="425" y="1506"/>
                  </a:lnTo>
                  <a:lnTo>
                    <a:pt x="638" y="1275"/>
                  </a:lnTo>
                  <a:lnTo>
                    <a:pt x="869" y="1062"/>
                  </a:lnTo>
                  <a:lnTo>
                    <a:pt x="1082" y="869"/>
                  </a:lnTo>
                  <a:lnTo>
                    <a:pt x="1313" y="696"/>
                  </a:lnTo>
                  <a:lnTo>
                    <a:pt x="1545" y="561"/>
                  </a:lnTo>
                  <a:lnTo>
                    <a:pt x="1776" y="425"/>
                  </a:lnTo>
                  <a:lnTo>
                    <a:pt x="1989" y="329"/>
                  </a:lnTo>
                  <a:lnTo>
                    <a:pt x="2220" y="232"/>
                  </a:lnTo>
                  <a:lnTo>
                    <a:pt x="2452" y="155"/>
                  </a:lnTo>
                  <a:lnTo>
                    <a:pt x="2684" y="97"/>
                  </a:lnTo>
                  <a:lnTo>
                    <a:pt x="2896" y="59"/>
                  </a:lnTo>
                  <a:lnTo>
                    <a:pt x="3128" y="20"/>
                  </a:lnTo>
                  <a:lnTo>
                    <a:pt x="3340" y="1"/>
                  </a:lnTo>
                  <a:lnTo>
                    <a:pt x="355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18"/>
            <p:cNvSpPr/>
            <p:nvPr/>
          </p:nvSpPr>
          <p:spPr>
            <a:xfrm>
              <a:off x="5268900" y="467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18"/>
            <p:cNvSpPr/>
            <p:nvPr/>
          </p:nvSpPr>
          <p:spPr>
            <a:xfrm>
              <a:off x="5336925" y="4665250"/>
              <a:ext cx="73375" cy="30925"/>
            </a:xfrm>
            <a:custGeom>
              <a:avLst/>
              <a:gdLst/>
              <a:ahLst/>
              <a:cxnLst/>
              <a:rect l="l" t="t" r="r" b="b"/>
              <a:pathLst>
                <a:path w="2935" h="1237" fill="none" extrusionOk="0">
                  <a:moveTo>
                    <a:pt x="2934" y="1"/>
                  </a:moveTo>
                  <a:lnTo>
                    <a:pt x="2934" y="1"/>
                  </a:lnTo>
                  <a:lnTo>
                    <a:pt x="2587" y="20"/>
                  </a:lnTo>
                  <a:lnTo>
                    <a:pt x="2220" y="59"/>
                  </a:lnTo>
                  <a:lnTo>
                    <a:pt x="1853" y="155"/>
                  </a:lnTo>
                  <a:lnTo>
                    <a:pt x="1487" y="290"/>
                  </a:lnTo>
                  <a:lnTo>
                    <a:pt x="1120" y="464"/>
                  </a:lnTo>
                  <a:lnTo>
                    <a:pt x="734" y="676"/>
                  </a:lnTo>
                  <a:lnTo>
                    <a:pt x="367" y="927"/>
                  </a:lnTo>
                  <a:lnTo>
                    <a:pt x="1" y="1236"/>
                  </a:lnTo>
                  <a:lnTo>
                    <a:pt x="1" y="1236"/>
                  </a:lnTo>
                  <a:lnTo>
                    <a:pt x="367" y="927"/>
                  </a:lnTo>
                  <a:lnTo>
                    <a:pt x="734" y="676"/>
                  </a:lnTo>
                  <a:lnTo>
                    <a:pt x="1120" y="464"/>
                  </a:lnTo>
                  <a:lnTo>
                    <a:pt x="1487" y="290"/>
                  </a:lnTo>
                  <a:lnTo>
                    <a:pt x="1853" y="155"/>
                  </a:lnTo>
                  <a:lnTo>
                    <a:pt x="2220" y="59"/>
                  </a:lnTo>
                  <a:lnTo>
                    <a:pt x="2587" y="20"/>
                  </a:lnTo>
                  <a:lnTo>
                    <a:pt x="293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18"/>
            <p:cNvSpPr/>
            <p:nvPr/>
          </p:nvSpPr>
          <p:spPr>
            <a:xfrm>
              <a:off x="5410275" y="46652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18"/>
            <p:cNvSpPr/>
            <p:nvPr/>
          </p:nvSpPr>
          <p:spPr>
            <a:xfrm>
              <a:off x="5500975" y="4784450"/>
              <a:ext cx="170850" cy="91225"/>
            </a:xfrm>
            <a:custGeom>
              <a:avLst/>
              <a:gdLst/>
              <a:ahLst/>
              <a:cxnLst/>
              <a:rect l="l" t="t" r="r" b="b"/>
              <a:pathLst>
                <a:path w="6834" h="3649" extrusionOk="0">
                  <a:moveTo>
                    <a:pt x="6814" y="3455"/>
                  </a:moveTo>
                  <a:lnTo>
                    <a:pt x="6814" y="3455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14" y="34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321" y="1274"/>
                  </a:lnTo>
                  <a:lnTo>
                    <a:pt x="2935" y="1332"/>
                  </a:lnTo>
                  <a:lnTo>
                    <a:pt x="2510" y="1448"/>
                  </a:lnTo>
                  <a:lnTo>
                    <a:pt x="2066" y="1602"/>
                  </a:lnTo>
                  <a:lnTo>
                    <a:pt x="2066" y="1602"/>
                  </a:lnTo>
                  <a:lnTo>
                    <a:pt x="2510" y="1448"/>
                  </a:lnTo>
                  <a:lnTo>
                    <a:pt x="2935" y="1332"/>
                  </a:lnTo>
                  <a:lnTo>
                    <a:pt x="3321" y="1274"/>
                  </a:lnTo>
                  <a:lnTo>
                    <a:pt x="3687" y="12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18"/>
            <p:cNvSpPr/>
            <p:nvPr/>
          </p:nvSpPr>
          <p:spPr>
            <a:xfrm>
              <a:off x="5671325" y="4870825"/>
              <a:ext cx="500" cy="4850"/>
            </a:xfrm>
            <a:custGeom>
              <a:avLst/>
              <a:gdLst/>
              <a:ahLst/>
              <a:cxnLst/>
              <a:rect l="l" t="t" r="r" b="b"/>
              <a:pathLst>
                <a:path w="20" h="19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18"/>
            <p:cNvSpPr/>
            <p:nvPr/>
          </p:nvSpPr>
          <p:spPr>
            <a:xfrm>
              <a:off x="5552625" y="4815800"/>
              <a:ext cx="40550" cy="8725"/>
            </a:xfrm>
            <a:custGeom>
              <a:avLst/>
              <a:gdLst/>
              <a:ahLst/>
              <a:cxnLst/>
              <a:rect l="l" t="t" r="r" b="b"/>
              <a:pathLst>
                <a:path w="1622" h="349" fill="none" extrusionOk="0">
                  <a:moveTo>
                    <a:pt x="1621" y="1"/>
                  </a:moveTo>
                  <a:lnTo>
                    <a:pt x="1621" y="1"/>
                  </a:lnTo>
                  <a:lnTo>
                    <a:pt x="1255" y="20"/>
                  </a:lnTo>
                  <a:lnTo>
                    <a:pt x="869" y="78"/>
                  </a:lnTo>
                  <a:lnTo>
                    <a:pt x="444" y="194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444" y="194"/>
                  </a:lnTo>
                  <a:lnTo>
                    <a:pt x="869" y="78"/>
                  </a:lnTo>
                  <a:lnTo>
                    <a:pt x="1255" y="20"/>
                  </a:lnTo>
                  <a:lnTo>
                    <a:pt x="162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18"/>
            <p:cNvSpPr/>
            <p:nvPr/>
          </p:nvSpPr>
          <p:spPr>
            <a:xfrm>
              <a:off x="5593150" y="48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18"/>
            <p:cNvSpPr/>
            <p:nvPr/>
          </p:nvSpPr>
          <p:spPr>
            <a:xfrm>
              <a:off x="5500975" y="4784450"/>
              <a:ext cx="2450" cy="25"/>
            </a:xfrm>
            <a:custGeom>
              <a:avLst/>
              <a:gdLst/>
              <a:ahLst/>
              <a:cxnLst/>
              <a:rect l="l" t="t" r="r" b="b"/>
              <a:pathLst>
                <a:path w="98" h="1" fill="none" extrusionOk="0"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18"/>
            <p:cNvSpPr/>
            <p:nvPr/>
          </p:nvSpPr>
          <p:spPr>
            <a:xfrm>
              <a:off x="5503400" y="478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81" name="Google Shape;4681;p18"/>
          <p:cNvGrpSpPr/>
          <p:nvPr/>
        </p:nvGrpSpPr>
        <p:grpSpPr>
          <a:xfrm rot="-5400000" flipH="1">
            <a:off x="6711343" y="-518266"/>
            <a:ext cx="6100976" cy="3234435"/>
            <a:chOff x="3939550" y="4143175"/>
            <a:chExt cx="2329150" cy="1234800"/>
          </a:xfrm>
        </p:grpSpPr>
        <p:sp>
          <p:nvSpPr>
            <p:cNvPr id="4682" name="Google Shape;4682;p18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extrusionOk="0">
                  <a:moveTo>
                    <a:pt x="17506" y="0"/>
                  </a:move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18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fill="none" extrusionOk="0">
                  <a:moveTo>
                    <a:pt x="17506" y="0"/>
                  </a:moveTo>
                  <a:lnTo>
                    <a:pt x="17506" y="0"/>
                  </a:ln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276" y="3455"/>
                  </a:lnTo>
                  <a:lnTo>
                    <a:pt x="12276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888" y="9728"/>
                  </a:lnTo>
                  <a:lnTo>
                    <a:pt x="888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873" y="19321"/>
                  </a:lnTo>
                  <a:lnTo>
                    <a:pt x="1892" y="19321"/>
                  </a:lnTo>
                  <a:lnTo>
                    <a:pt x="1892" y="19321"/>
                  </a:lnTo>
                  <a:lnTo>
                    <a:pt x="1911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643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444" y="6215"/>
                  </a:lnTo>
                  <a:lnTo>
                    <a:pt x="21444" y="6215"/>
                  </a:lnTo>
                  <a:lnTo>
                    <a:pt x="21174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18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extrusionOk="0">
                  <a:moveTo>
                    <a:pt x="6350" y="1"/>
                  </a:move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18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fill="none" extrusionOk="0">
                  <a:moveTo>
                    <a:pt x="6563" y="1"/>
                  </a:moveTo>
                  <a:lnTo>
                    <a:pt x="6563" y="1"/>
                  </a:lnTo>
                  <a:lnTo>
                    <a:pt x="6563" y="1"/>
                  </a:lnTo>
                  <a:lnTo>
                    <a:pt x="6563" y="1"/>
                  </a:lnTo>
                  <a:lnTo>
                    <a:pt x="6350" y="1"/>
                  </a:ln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1851" y="4691"/>
                  </a:lnTo>
                  <a:lnTo>
                    <a:pt x="11851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lnTo>
                    <a:pt x="6582" y="1"/>
                  </a:lnTo>
                  <a:lnTo>
                    <a:pt x="6582" y="1"/>
                  </a:lnTo>
                  <a:lnTo>
                    <a:pt x="656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18"/>
            <p:cNvSpPr/>
            <p:nvPr/>
          </p:nvSpPr>
          <p:spPr>
            <a:xfrm>
              <a:off x="3988750" y="4846200"/>
              <a:ext cx="390200" cy="444925"/>
            </a:xfrm>
            <a:custGeom>
              <a:avLst/>
              <a:gdLst/>
              <a:ahLst/>
              <a:cxnLst/>
              <a:rect l="l" t="t" r="r" b="b"/>
              <a:pathLst>
                <a:path w="15608" h="17797" extrusionOk="0">
                  <a:moveTo>
                    <a:pt x="11369" y="1"/>
                  </a:move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607" y="7385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18"/>
            <p:cNvSpPr/>
            <p:nvPr/>
          </p:nvSpPr>
          <p:spPr>
            <a:xfrm>
              <a:off x="3988750" y="4846200"/>
              <a:ext cx="390400" cy="444925"/>
            </a:xfrm>
            <a:custGeom>
              <a:avLst/>
              <a:gdLst/>
              <a:ahLst/>
              <a:cxnLst/>
              <a:rect l="l" t="t" r="r" b="b"/>
              <a:pathLst>
                <a:path w="15616" h="17797" fill="none" extrusionOk="0">
                  <a:moveTo>
                    <a:pt x="11369" y="1"/>
                  </a:moveTo>
                  <a:lnTo>
                    <a:pt x="11369" y="1"/>
                  </a:ln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614" y="15712"/>
                  </a:lnTo>
                  <a:lnTo>
                    <a:pt x="4614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832" y="11678"/>
                  </a:lnTo>
                  <a:lnTo>
                    <a:pt x="11832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lnTo>
                    <a:pt x="113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18"/>
            <p:cNvSpPr/>
            <p:nvPr/>
          </p:nvSpPr>
          <p:spPr>
            <a:xfrm>
              <a:off x="4062600" y="5238975"/>
              <a:ext cx="101825" cy="52150"/>
            </a:xfrm>
            <a:custGeom>
              <a:avLst/>
              <a:gdLst/>
              <a:ahLst/>
              <a:cxnLst/>
              <a:rect l="l" t="t" r="r" b="b"/>
              <a:pathLst>
                <a:path w="4073" h="2086" extrusionOk="0">
                  <a:moveTo>
                    <a:pt x="4053" y="2047"/>
                  </a:moveTo>
                  <a:lnTo>
                    <a:pt x="4053" y="2047"/>
                  </a:lnTo>
                  <a:lnTo>
                    <a:pt x="4072" y="2085"/>
                  </a:lnTo>
                  <a:lnTo>
                    <a:pt x="4072" y="2085"/>
                  </a:lnTo>
                  <a:lnTo>
                    <a:pt x="4053" y="2047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641" y="1"/>
                  </a:lnTo>
                  <a:lnTo>
                    <a:pt x="1660" y="1"/>
                  </a:lnTo>
                  <a:lnTo>
                    <a:pt x="1660" y="1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18"/>
            <p:cNvSpPr/>
            <p:nvPr/>
          </p:nvSpPr>
          <p:spPr>
            <a:xfrm>
              <a:off x="4163925" y="5290125"/>
              <a:ext cx="500" cy="1000"/>
            </a:xfrm>
            <a:custGeom>
              <a:avLst/>
              <a:gdLst/>
              <a:ahLst/>
              <a:cxnLst/>
              <a:rect l="l" t="t" r="r" b="b"/>
              <a:pathLst>
                <a:path w="20" h="4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18"/>
            <p:cNvSpPr/>
            <p:nvPr/>
          </p:nvSpPr>
          <p:spPr>
            <a:xfrm>
              <a:off x="4062600" y="5238975"/>
              <a:ext cx="41025" cy="16925"/>
            </a:xfrm>
            <a:custGeom>
              <a:avLst/>
              <a:gdLst/>
              <a:ahLst/>
              <a:cxnLst/>
              <a:rect l="l" t="t" r="r" b="b"/>
              <a:pathLst>
                <a:path w="1641" h="677" fill="none" extrusionOk="0"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18"/>
            <p:cNvSpPr/>
            <p:nvPr/>
          </p:nvSpPr>
          <p:spPr>
            <a:xfrm>
              <a:off x="4103600" y="52389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18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extrusionOk="0">
                  <a:moveTo>
                    <a:pt x="12025" y="0"/>
                  </a:move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18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fill="none" extrusionOk="0">
                  <a:moveTo>
                    <a:pt x="12237" y="0"/>
                  </a:moveTo>
                  <a:lnTo>
                    <a:pt x="12237" y="0"/>
                  </a:lnTo>
                  <a:lnTo>
                    <a:pt x="12025" y="0"/>
                  </a:ln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7200" y="2741"/>
                  </a:lnTo>
                  <a:lnTo>
                    <a:pt x="7200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3610" y="12179"/>
                  </a:lnTo>
                  <a:lnTo>
                    <a:pt x="3610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103" y="14727"/>
                  </a:lnTo>
                  <a:lnTo>
                    <a:pt x="7103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lnTo>
                    <a:pt x="1223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18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extrusionOk="0">
                  <a:moveTo>
                    <a:pt x="26906" y="1"/>
                  </a:move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48" y="16495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18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fill="none" extrusionOk="0">
                  <a:moveTo>
                    <a:pt x="26925" y="1"/>
                  </a:moveTo>
                  <a:lnTo>
                    <a:pt x="26925" y="1"/>
                  </a:lnTo>
                  <a:lnTo>
                    <a:pt x="26906" y="1"/>
                  </a:lnTo>
                  <a:lnTo>
                    <a:pt x="26906" y="1"/>
                  </a:ln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802" y="310"/>
                  </a:lnTo>
                  <a:lnTo>
                    <a:pt x="24783" y="310"/>
                  </a:lnTo>
                  <a:lnTo>
                    <a:pt x="24783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01" y="4556"/>
                  </a:lnTo>
                  <a:lnTo>
                    <a:pt x="14901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446" y="7779"/>
                  </a:lnTo>
                  <a:lnTo>
                    <a:pt x="11408" y="7779"/>
                  </a:lnTo>
                  <a:lnTo>
                    <a:pt x="11408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173" y="20788"/>
                  </a:lnTo>
                  <a:lnTo>
                    <a:pt x="5173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224" y="29512"/>
                  </a:lnTo>
                  <a:lnTo>
                    <a:pt x="3224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29975" y="15268"/>
                  </a:lnTo>
                  <a:lnTo>
                    <a:pt x="29975" y="15268"/>
                  </a:lnTo>
                  <a:lnTo>
                    <a:pt x="30226" y="15268"/>
                  </a:lnTo>
                  <a:lnTo>
                    <a:pt x="30322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lnTo>
                    <a:pt x="26925" y="1"/>
                  </a:lnTo>
                  <a:lnTo>
                    <a:pt x="269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18"/>
            <p:cNvSpPr/>
            <p:nvPr/>
          </p:nvSpPr>
          <p:spPr>
            <a:xfrm>
              <a:off x="4774300" y="4618450"/>
              <a:ext cx="127900" cy="14025"/>
            </a:xfrm>
            <a:custGeom>
              <a:avLst/>
              <a:gdLst/>
              <a:ahLst/>
              <a:cxnLst/>
              <a:rect l="l" t="t" r="r" b="b"/>
              <a:pathLst>
                <a:path w="5116" h="561" extrusionOk="0">
                  <a:moveTo>
                    <a:pt x="5116" y="560"/>
                  </a:moveTo>
                  <a:lnTo>
                    <a:pt x="5116" y="560"/>
                  </a:lnTo>
                  <a:lnTo>
                    <a:pt x="5116" y="560"/>
                  </a:lnTo>
                  <a:lnTo>
                    <a:pt x="5116" y="560"/>
                  </a:lnTo>
                  <a:close/>
                  <a:moveTo>
                    <a:pt x="5077" y="541"/>
                  </a:moveTo>
                  <a:lnTo>
                    <a:pt x="5077" y="541"/>
                  </a:lnTo>
                  <a:lnTo>
                    <a:pt x="5096" y="541"/>
                  </a:lnTo>
                  <a:lnTo>
                    <a:pt x="5096" y="541"/>
                  </a:lnTo>
                  <a:lnTo>
                    <a:pt x="5077" y="541"/>
                  </a:lnTo>
                  <a:close/>
                  <a:moveTo>
                    <a:pt x="20" y="310"/>
                  </a:moveTo>
                  <a:lnTo>
                    <a:pt x="20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20" y="310"/>
                  </a:lnTo>
                  <a:close/>
                  <a:moveTo>
                    <a:pt x="2143" y="1"/>
                  </a:moveTo>
                  <a:lnTo>
                    <a:pt x="2143" y="1"/>
                  </a:lnTo>
                  <a:lnTo>
                    <a:pt x="1603" y="20"/>
                  </a:lnTo>
                  <a:lnTo>
                    <a:pt x="1082" y="78"/>
                  </a:lnTo>
                  <a:lnTo>
                    <a:pt x="541" y="174"/>
                  </a:lnTo>
                  <a:lnTo>
                    <a:pt x="39" y="310"/>
                  </a:lnTo>
                  <a:lnTo>
                    <a:pt x="39" y="310"/>
                  </a:lnTo>
                  <a:lnTo>
                    <a:pt x="541" y="174"/>
                  </a:lnTo>
                  <a:lnTo>
                    <a:pt x="1082" y="78"/>
                  </a:lnTo>
                  <a:lnTo>
                    <a:pt x="1603" y="20"/>
                  </a:lnTo>
                  <a:lnTo>
                    <a:pt x="2143" y="1"/>
                  </a:lnTo>
                  <a:close/>
                  <a:moveTo>
                    <a:pt x="2162" y="1"/>
                  </a:move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18"/>
            <p:cNvSpPr/>
            <p:nvPr/>
          </p:nvSpPr>
          <p:spPr>
            <a:xfrm>
              <a:off x="4902175" y="463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18"/>
            <p:cNvSpPr/>
            <p:nvPr/>
          </p:nvSpPr>
          <p:spPr>
            <a:xfrm>
              <a:off x="4901200" y="46319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18"/>
            <p:cNvSpPr/>
            <p:nvPr/>
          </p:nvSpPr>
          <p:spPr>
            <a:xfrm>
              <a:off x="4774300" y="46261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18"/>
            <p:cNvSpPr/>
            <p:nvPr/>
          </p:nvSpPr>
          <p:spPr>
            <a:xfrm>
              <a:off x="4775275" y="4618450"/>
              <a:ext cx="52625" cy="7750"/>
            </a:xfrm>
            <a:custGeom>
              <a:avLst/>
              <a:gdLst/>
              <a:ahLst/>
              <a:cxnLst/>
              <a:rect l="l" t="t" r="r" b="b"/>
              <a:pathLst>
                <a:path w="2105" h="310" fill="none" extrusionOk="0">
                  <a:moveTo>
                    <a:pt x="2104" y="1"/>
                  </a:moveTo>
                  <a:lnTo>
                    <a:pt x="2104" y="1"/>
                  </a:lnTo>
                  <a:lnTo>
                    <a:pt x="1564" y="20"/>
                  </a:lnTo>
                  <a:lnTo>
                    <a:pt x="1043" y="78"/>
                  </a:lnTo>
                  <a:lnTo>
                    <a:pt x="502" y="174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502" y="174"/>
                  </a:lnTo>
                  <a:lnTo>
                    <a:pt x="1043" y="78"/>
                  </a:lnTo>
                  <a:lnTo>
                    <a:pt x="1564" y="20"/>
                  </a:lnTo>
                  <a:lnTo>
                    <a:pt x="210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18"/>
            <p:cNvSpPr/>
            <p:nvPr/>
          </p:nvSpPr>
          <p:spPr>
            <a:xfrm>
              <a:off x="4828350" y="46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18"/>
            <p:cNvSpPr/>
            <p:nvPr/>
          </p:nvSpPr>
          <p:spPr>
            <a:xfrm>
              <a:off x="4155225" y="5356225"/>
              <a:ext cx="86400" cy="21750"/>
            </a:xfrm>
            <a:custGeom>
              <a:avLst/>
              <a:gdLst/>
              <a:ahLst/>
              <a:cxnLst/>
              <a:rect l="l" t="t" r="r" b="b"/>
              <a:pathLst>
                <a:path w="3456" h="870" extrusionOk="0">
                  <a:moveTo>
                    <a:pt x="3456" y="1"/>
                  </a:move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close/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  <a:close/>
                  <a:moveTo>
                    <a:pt x="3321" y="1"/>
                  </a:moveTo>
                  <a:lnTo>
                    <a:pt x="3321" y="1"/>
                  </a:lnTo>
                  <a:lnTo>
                    <a:pt x="3321" y="1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18"/>
            <p:cNvSpPr/>
            <p:nvPr/>
          </p:nvSpPr>
          <p:spPr>
            <a:xfrm>
              <a:off x="4241600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18"/>
            <p:cNvSpPr/>
            <p:nvPr/>
          </p:nvSpPr>
          <p:spPr>
            <a:xfrm>
              <a:off x="4155225" y="5356225"/>
              <a:ext cx="80625" cy="21750"/>
            </a:xfrm>
            <a:custGeom>
              <a:avLst/>
              <a:gdLst/>
              <a:ahLst/>
              <a:cxnLst/>
              <a:rect l="l" t="t" r="r" b="b"/>
              <a:pathLst>
                <a:path w="3225" h="870" fill="none" extrusionOk="0"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18"/>
            <p:cNvSpPr/>
            <p:nvPr/>
          </p:nvSpPr>
          <p:spPr>
            <a:xfrm>
              <a:off x="4238225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18"/>
            <p:cNvSpPr/>
            <p:nvPr/>
          </p:nvSpPr>
          <p:spPr>
            <a:xfrm>
              <a:off x="4297575" y="5011225"/>
              <a:ext cx="12575" cy="3900"/>
            </a:xfrm>
            <a:custGeom>
              <a:avLst/>
              <a:gdLst/>
              <a:ahLst/>
              <a:cxnLst/>
              <a:rect l="l" t="t" r="r" b="b"/>
              <a:pathLst>
                <a:path w="503" h="156" extrusionOk="0">
                  <a:moveTo>
                    <a:pt x="502" y="1"/>
                  </a:moveTo>
                  <a:lnTo>
                    <a:pt x="251" y="59"/>
                  </a:lnTo>
                  <a:lnTo>
                    <a:pt x="1" y="155"/>
                  </a:lnTo>
                  <a:lnTo>
                    <a:pt x="251" y="78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18"/>
            <p:cNvSpPr/>
            <p:nvPr/>
          </p:nvSpPr>
          <p:spPr>
            <a:xfrm>
              <a:off x="42942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18"/>
            <p:cNvSpPr/>
            <p:nvPr/>
          </p:nvSpPr>
          <p:spPr>
            <a:xfrm>
              <a:off x="4156675" y="5138125"/>
              <a:ext cx="126925" cy="101850"/>
            </a:xfrm>
            <a:custGeom>
              <a:avLst/>
              <a:gdLst/>
              <a:ahLst/>
              <a:cxnLst/>
              <a:rect l="l" t="t" r="r" b="b"/>
              <a:pathLst>
                <a:path w="5077" h="4074" fill="none" extrusionOk="0">
                  <a:moveTo>
                    <a:pt x="5077" y="1"/>
                  </a:moveTo>
                  <a:lnTo>
                    <a:pt x="5077" y="1"/>
                  </a:lnTo>
                  <a:lnTo>
                    <a:pt x="4807" y="1"/>
                  </a:lnTo>
                  <a:lnTo>
                    <a:pt x="4498" y="20"/>
                  </a:lnTo>
                  <a:lnTo>
                    <a:pt x="4131" y="59"/>
                  </a:lnTo>
                  <a:lnTo>
                    <a:pt x="3745" y="117"/>
                  </a:lnTo>
                  <a:lnTo>
                    <a:pt x="3340" y="194"/>
                  </a:lnTo>
                  <a:lnTo>
                    <a:pt x="2915" y="310"/>
                  </a:lnTo>
                  <a:lnTo>
                    <a:pt x="2471" y="464"/>
                  </a:lnTo>
                  <a:lnTo>
                    <a:pt x="2066" y="638"/>
                  </a:lnTo>
                  <a:lnTo>
                    <a:pt x="1854" y="754"/>
                  </a:lnTo>
                  <a:lnTo>
                    <a:pt x="1661" y="869"/>
                  </a:lnTo>
                  <a:lnTo>
                    <a:pt x="1468" y="1004"/>
                  </a:lnTo>
                  <a:lnTo>
                    <a:pt x="1275" y="1159"/>
                  </a:lnTo>
                  <a:lnTo>
                    <a:pt x="1101" y="1313"/>
                  </a:lnTo>
                  <a:lnTo>
                    <a:pt x="927" y="1487"/>
                  </a:lnTo>
                  <a:lnTo>
                    <a:pt x="773" y="1680"/>
                  </a:lnTo>
                  <a:lnTo>
                    <a:pt x="618" y="1873"/>
                  </a:lnTo>
                  <a:lnTo>
                    <a:pt x="483" y="2085"/>
                  </a:lnTo>
                  <a:lnTo>
                    <a:pt x="367" y="2317"/>
                  </a:lnTo>
                  <a:lnTo>
                    <a:pt x="252" y="2568"/>
                  </a:lnTo>
                  <a:lnTo>
                    <a:pt x="174" y="2838"/>
                  </a:lnTo>
                  <a:lnTo>
                    <a:pt x="97" y="3108"/>
                  </a:lnTo>
                  <a:lnTo>
                    <a:pt x="39" y="3417"/>
                  </a:lnTo>
                  <a:lnTo>
                    <a:pt x="20" y="3726"/>
                  </a:lnTo>
                  <a:lnTo>
                    <a:pt x="1" y="4073"/>
                  </a:lnTo>
                  <a:lnTo>
                    <a:pt x="1" y="4073"/>
                  </a:lnTo>
                  <a:lnTo>
                    <a:pt x="20" y="3726"/>
                  </a:lnTo>
                  <a:lnTo>
                    <a:pt x="39" y="3417"/>
                  </a:lnTo>
                  <a:lnTo>
                    <a:pt x="97" y="3108"/>
                  </a:lnTo>
                  <a:lnTo>
                    <a:pt x="174" y="2838"/>
                  </a:lnTo>
                  <a:lnTo>
                    <a:pt x="252" y="2568"/>
                  </a:lnTo>
                  <a:lnTo>
                    <a:pt x="367" y="2317"/>
                  </a:lnTo>
                  <a:lnTo>
                    <a:pt x="483" y="2085"/>
                  </a:lnTo>
                  <a:lnTo>
                    <a:pt x="618" y="1873"/>
                  </a:lnTo>
                  <a:lnTo>
                    <a:pt x="773" y="1680"/>
                  </a:lnTo>
                  <a:lnTo>
                    <a:pt x="927" y="1487"/>
                  </a:lnTo>
                  <a:lnTo>
                    <a:pt x="1101" y="1313"/>
                  </a:lnTo>
                  <a:lnTo>
                    <a:pt x="1275" y="1159"/>
                  </a:lnTo>
                  <a:lnTo>
                    <a:pt x="1468" y="1004"/>
                  </a:lnTo>
                  <a:lnTo>
                    <a:pt x="1661" y="869"/>
                  </a:lnTo>
                  <a:lnTo>
                    <a:pt x="1854" y="754"/>
                  </a:lnTo>
                  <a:lnTo>
                    <a:pt x="2066" y="638"/>
                  </a:lnTo>
                  <a:lnTo>
                    <a:pt x="2471" y="464"/>
                  </a:lnTo>
                  <a:lnTo>
                    <a:pt x="2915" y="310"/>
                  </a:lnTo>
                  <a:lnTo>
                    <a:pt x="3340" y="194"/>
                  </a:lnTo>
                  <a:lnTo>
                    <a:pt x="3745" y="117"/>
                  </a:lnTo>
                  <a:lnTo>
                    <a:pt x="4131" y="59"/>
                  </a:lnTo>
                  <a:lnTo>
                    <a:pt x="4498" y="20"/>
                  </a:lnTo>
                  <a:lnTo>
                    <a:pt x="4807" y="1"/>
                  </a:lnTo>
                  <a:lnTo>
                    <a:pt x="50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18"/>
            <p:cNvSpPr/>
            <p:nvPr/>
          </p:nvSpPr>
          <p:spPr>
            <a:xfrm>
              <a:off x="4283575" y="51381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18"/>
            <p:cNvSpPr/>
            <p:nvPr/>
          </p:nvSpPr>
          <p:spPr>
            <a:xfrm>
              <a:off x="42860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18"/>
            <p:cNvSpPr/>
            <p:nvPr/>
          </p:nvSpPr>
          <p:spPr>
            <a:xfrm>
              <a:off x="4379125" y="503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18"/>
            <p:cNvSpPr/>
            <p:nvPr/>
          </p:nvSpPr>
          <p:spPr>
            <a:xfrm>
              <a:off x="4378650" y="503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18"/>
            <p:cNvSpPr/>
            <p:nvPr/>
          </p:nvSpPr>
          <p:spPr>
            <a:xfrm>
              <a:off x="4258975" y="5010275"/>
              <a:ext cx="63225" cy="60800"/>
            </a:xfrm>
            <a:custGeom>
              <a:avLst/>
              <a:gdLst/>
              <a:ahLst/>
              <a:cxnLst/>
              <a:rect l="l" t="t" r="r" b="b"/>
              <a:pathLst>
                <a:path w="2529" h="2432" fill="none" extrusionOk="0">
                  <a:moveTo>
                    <a:pt x="2529" y="0"/>
                  </a:moveTo>
                  <a:lnTo>
                    <a:pt x="2529" y="0"/>
                  </a:lnTo>
                  <a:lnTo>
                    <a:pt x="2278" y="19"/>
                  </a:lnTo>
                  <a:lnTo>
                    <a:pt x="2046" y="39"/>
                  </a:lnTo>
                  <a:lnTo>
                    <a:pt x="1795" y="97"/>
                  </a:lnTo>
                  <a:lnTo>
                    <a:pt x="1545" y="193"/>
                  </a:lnTo>
                  <a:lnTo>
                    <a:pt x="1313" y="328"/>
                  </a:lnTo>
                  <a:lnTo>
                    <a:pt x="1081" y="483"/>
                  </a:lnTo>
                  <a:lnTo>
                    <a:pt x="850" y="676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464" y="1100"/>
                  </a:lnTo>
                  <a:lnTo>
                    <a:pt x="329" y="1293"/>
                  </a:lnTo>
                  <a:lnTo>
                    <a:pt x="232" y="1486"/>
                  </a:lnTo>
                  <a:lnTo>
                    <a:pt x="155" y="1679"/>
                  </a:lnTo>
                  <a:lnTo>
                    <a:pt x="78" y="1872"/>
                  </a:lnTo>
                  <a:lnTo>
                    <a:pt x="39" y="2065"/>
                  </a:lnTo>
                  <a:lnTo>
                    <a:pt x="20" y="2239"/>
                  </a:lnTo>
                  <a:lnTo>
                    <a:pt x="0" y="2432"/>
                  </a:lnTo>
                  <a:lnTo>
                    <a:pt x="0" y="2432"/>
                  </a:lnTo>
                  <a:lnTo>
                    <a:pt x="20" y="2239"/>
                  </a:lnTo>
                  <a:lnTo>
                    <a:pt x="39" y="2065"/>
                  </a:lnTo>
                  <a:lnTo>
                    <a:pt x="78" y="1872"/>
                  </a:lnTo>
                  <a:lnTo>
                    <a:pt x="155" y="1679"/>
                  </a:lnTo>
                  <a:lnTo>
                    <a:pt x="232" y="1486"/>
                  </a:lnTo>
                  <a:lnTo>
                    <a:pt x="329" y="1293"/>
                  </a:lnTo>
                  <a:lnTo>
                    <a:pt x="464" y="1100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850" y="676"/>
                  </a:lnTo>
                  <a:lnTo>
                    <a:pt x="1081" y="483"/>
                  </a:lnTo>
                  <a:lnTo>
                    <a:pt x="1313" y="328"/>
                  </a:lnTo>
                  <a:lnTo>
                    <a:pt x="1545" y="193"/>
                  </a:lnTo>
                  <a:lnTo>
                    <a:pt x="1795" y="116"/>
                  </a:lnTo>
                  <a:lnTo>
                    <a:pt x="2046" y="39"/>
                  </a:lnTo>
                  <a:lnTo>
                    <a:pt x="2278" y="19"/>
                  </a:lnTo>
                  <a:lnTo>
                    <a:pt x="252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18"/>
            <p:cNvSpPr/>
            <p:nvPr/>
          </p:nvSpPr>
          <p:spPr>
            <a:xfrm>
              <a:off x="4322175" y="501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18"/>
            <p:cNvSpPr/>
            <p:nvPr/>
          </p:nvSpPr>
          <p:spPr>
            <a:xfrm>
              <a:off x="4350650" y="4919550"/>
              <a:ext cx="14975" cy="50700"/>
            </a:xfrm>
            <a:custGeom>
              <a:avLst/>
              <a:gdLst/>
              <a:ahLst/>
              <a:cxnLst/>
              <a:rect l="l" t="t" r="r" b="b"/>
              <a:pathLst>
                <a:path w="599" h="2028" fill="none" extrusionOk="0">
                  <a:moveTo>
                    <a:pt x="599" y="0"/>
                  </a:moveTo>
                  <a:lnTo>
                    <a:pt x="599" y="0"/>
                  </a:lnTo>
                  <a:lnTo>
                    <a:pt x="502" y="155"/>
                  </a:lnTo>
                  <a:lnTo>
                    <a:pt x="406" y="348"/>
                  </a:lnTo>
                  <a:lnTo>
                    <a:pt x="290" y="579"/>
                  </a:lnTo>
                  <a:lnTo>
                    <a:pt x="194" y="888"/>
                  </a:lnTo>
                  <a:lnTo>
                    <a:pt x="97" y="1236"/>
                  </a:lnTo>
                  <a:lnTo>
                    <a:pt x="20" y="1602"/>
                  </a:lnTo>
                  <a:lnTo>
                    <a:pt x="1" y="1815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15"/>
                  </a:lnTo>
                  <a:lnTo>
                    <a:pt x="20" y="1602"/>
                  </a:lnTo>
                  <a:lnTo>
                    <a:pt x="97" y="1236"/>
                  </a:lnTo>
                  <a:lnTo>
                    <a:pt x="194" y="888"/>
                  </a:lnTo>
                  <a:lnTo>
                    <a:pt x="290" y="579"/>
                  </a:lnTo>
                  <a:lnTo>
                    <a:pt x="406" y="348"/>
                  </a:lnTo>
                  <a:lnTo>
                    <a:pt x="502" y="155"/>
                  </a:lnTo>
                  <a:lnTo>
                    <a:pt x="599" y="0"/>
                  </a:lnTo>
                  <a:lnTo>
                    <a:pt x="59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18"/>
            <p:cNvSpPr/>
            <p:nvPr/>
          </p:nvSpPr>
          <p:spPr>
            <a:xfrm>
              <a:off x="4471775" y="4626175"/>
              <a:ext cx="302550" cy="127400"/>
            </a:xfrm>
            <a:custGeom>
              <a:avLst/>
              <a:gdLst/>
              <a:ahLst/>
              <a:cxnLst/>
              <a:rect l="l" t="t" r="r" b="b"/>
              <a:pathLst>
                <a:path w="12102" h="5096" extrusionOk="0">
                  <a:moveTo>
                    <a:pt x="0" y="5096"/>
                  </a:move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close/>
                  <a:moveTo>
                    <a:pt x="3822" y="4536"/>
                  </a:move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close/>
                  <a:moveTo>
                    <a:pt x="2239" y="4247"/>
                  </a:moveTo>
                  <a:lnTo>
                    <a:pt x="2239" y="4247"/>
                  </a:lnTo>
                  <a:lnTo>
                    <a:pt x="1988" y="4247"/>
                  </a:lnTo>
                  <a:lnTo>
                    <a:pt x="1699" y="4285"/>
                  </a:lnTo>
                  <a:lnTo>
                    <a:pt x="1428" y="4324"/>
                  </a:lnTo>
                  <a:lnTo>
                    <a:pt x="1139" y="4420"/>
                  </a:lnTo>
                  <a:lnTo>
                    <a:pt x="849" y="4517"/>
                  </a:lnTo>
                  <a:lnTo>
                    <a:pt x="560" y="4671"/>
                  </a:lnTo>
                  <a:lnTo>
                    <a:pt x="290" y="4845"/>
                  </a:lnTo>
                  <a:lnTo>
                    <a:pt x="19" y="5077"/>
                  </a:lnTo>
                  <a:lnTo>
                    <a:pt x="19" y="5077"/>
                  </a:lnTo>
                  <a:lnTo>
                    <a:pt x="290" y="4845"/>
                  </a:lnTo>
                  <a:lnTo>
                    <a:pt x="560" y="4671"/>
                  </a:lnTo>
                  <a:lnTo>
                    <a:pt x="849" y="4517"/>
                  </a:lnTo>
                  <a:lnTo>
                    <a:pt x="1139" y="4420"/>
                  </a:lnTo>
                  <a:lnTo>
                    <a:pt x="1428" y="4324"/>
                  </a:lnTo>
                  <a:lnTo>
                    <a:pt x="1699" y="4285"/>
                  </a:lnTo>
                  <a:lnTo>
                    <a:pt x="1988" y="4247"/>
                  </a:lnTo>
                  <a:lnTo>
                    <a:pt x="2239" y="4247"/>
                  </a:lnTo>
                  <a:close/>
                  <a:moveTo>
                    <a:pt x="2258" y="4247"/>
                  </a:move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close/>
                  <a:moveTo>
                    <a:pt x="5346" y="1564"/>
                  </a:moveTo>
                  <a:lnTo>
                    <a:pt x="5346" y="1564"/>
                  </a:lnTo>
                  <a:lnTo>
                    <a:pt x="5346" y="1564"/>
                  </a:lnTo>
                  <a:lnTo>
                    <a:pt x="5096" y="1680"/>
                  </a:lnTo>
                  <a:lnTo>
                    <a:pt x="4864" y="1815"/>
                  </a:lnTo>
                  <a:lnTo>
                    <a:pt x="4671" y="1931"/>
                  </a:lnTo>
                  <a:lnTo>
                    <a:pt x="4497" y="2066"/>
                  </a:lnTo>
                  <a:lnTo>
                    <a:pt x="4343" y="2220"/>
                  </a:lnTo>
                  <a:lnTo>
                    <a:pt x="4208" y="2355"/>
                  </a:lnTo>
                  <a:lnTo>
                    <a:pt x="4092" y="2490"/>
                  </a:lnTo>
                  <a:lnTo>
                    <a:pt x="3976" y="2645"/>
                  </a:lnTo>
                  <a:lnTo>
                    <a:pt x="3899" y="2780"/>
                  </a:lnTo>
                  <a:lnTo>
                    <a:pt x="3822" y="2915"/>
                  </a:lnTo>
                  <a:lnTo>
                    <a:pt x="3764" y="3069"/>
                  </a:lnTo>
                  <a:lnTo>
                    <a:pt x="3725" y="3204"/>
                  </a:lnTo>
                  <a:lnTo>
                    <a:pt x="3687" y="3475"/>
                  </a:lnTo>
                  <a:lnTo>
                    <a:pt x="3667" y="3706"/>
                  </a:lnTo>
                  <a:lnTo>
                    <a:pt x="3667" y="3706"/>
                  </a:lnTo>
                  <a:lnTo>
                    <a:pt x="3687" y="3475"/>
                  </a:lnTo>
                  <a:lnTo>
                    <a:pt x="3725" y="3204"/>
                  </a:lnTo>
                  <a:lnTo>
                    <a:pt x="3764" y="3069"/>
                  </a:lnTo>
                  <a:lnTo>
                    <a:pt x="3822" y="2915"/>
                  </a:lnTo>
                  <a:lnTo>
                    <a:pt x="3899" y="2780"/>
                  </a:lnTo>
                  <a:lnTo>
                    <a:pt x="3976" y="2645"/>
                  </a:lnTo>
                  <a:lnTo>
                    <a:pt x="4092" y="2490"/>
                  </a:lnTo>
                  <a:lnTo>
                    <a:pt x="4208" y="2355"/>
                  </a:lnTo>
                  <a:lnTo>
                    <a:pt x="4343" y="2220"/>
                  </a:lnTo>
                  <a:lnTo>
                    <a:pt x="4497" y="2066"/>
                  </a:lnTo>
                  <a:lnTo>
                    <a:pt x="4671" y="1931"/>
                  </a:lnTo>
                  <a:lnTo>
                    <a:pt x="4864" y="1815"/>
                  </a:lnTo>
                  <a:lnTo>
                    <a:pt x="5096" y="1680"/>
                  </a:lnTo>
                  <a:lnTo>
                    <a:pt x="5346" y="1564"/>
                  </a:lnTo>
                  <a:lnTo>
                    <a:pt x="5346" y="1564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389" y="1255"/>
                  </a:lnTo>
                  <a:lnTo>
                    <a:pt x="6061" y="1313"/>
                  </a:lnTo>
                  <a:lnTo>
                    <a:pt x="5733" y="1409"/>
                  </a:lnTo>
                  <a:lnTo>
                    <a:pt x="5366" y="1545"/>
                  </a:lnTo>
                  <a:lnTo>
                    <a:pt x="5366" y="1545"/>
                  </a:lnTo>
                  <a:lnTo>
                    <a:pt x="5733" y="1409"/>
                  </a:lnTo>
                  <a:lnTo>
                    <a:pt x="6061" y="1313"/>
                  </a:lnTo>
                  <a:lnTo>
                    <a:pt x="6389" y="1255"/>
                  </a:lnTo>
                  <a:lnTo>
                    <a:pt x="6678" y="1236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678" y="1236"/>
                  </a:lnTo>
                  <a:lnTo>
                    <a:pt x="6698" y="1236"/>
                  </a:lnTo>
                  <a:lnTo>
                    <a:pt x="6698" y="1236"/>
                  </a:lnTo>
                  <a:lnTo>
                    <a:pt x="6678" y="1236"/>
                  </a:lnTo>
                  <a:close/>
                  <a:moveTo>
                    <a:pt x="12102" y="1"/>
                  </a:moveTo>
                  <a:lnTo>
                    <a:pt x="12102" y="1"/>
                  </a:lnTo>
                  <a:lnTo>
                    <a:pt x="12102" y="1"/>
                  </a:lnTo>
                  <a:lnTo>
                    <a:pt x="11851" y="97"/>
                  </a:lnTo>
                  <a:lnTo>
                    <a:pt x="11600" y="194"/>
                  </a:lnTo>
                  <a:lnTo>
                    <a:pt x="11349" y="290"/>
                  </a:lnTo>
                  <a:lnTo>
                    <a:pt x="11117" y="406"/>
                  </a:lnTo>
                  <a:lnTo>
                    <a:pt x="10886" y="541"/>
                  </a:lnTo>
                  <a:lnTo>
                    <a:pt x="10654" y="676"/>
                  </a:lnTo>
                  <a:lnTo>
                    <a:pt x="10461" y="811"/>
                  </a:lnTo>
                  <a:lnTo>
                    <a:pt x="10249" y="985"/>
                  </a:lnTo>
                  <a:lnTo>
                    <a:pt x="10056" y="1139"/>
                  </a:lnTo>
                  <a:lnTo>
                    <a:pt x="9882" y="1313"/>
                  </a:lnTo>
                  <a:lnTo>
                    <a:pt x="9728" y="1506"/>
                  </a:lnTo>
                  <a:lnTo>
                    <a:pt x="9573" y="1718"/>
                  </a:lnTo>
                  <a:lnTo>
                    <a:pt x="9419" y="1911"/>
                  </a:lnTo>
                  <a:lnTo>
                    <a:pt x="9303" y="2143"/>
                  </a:lnTo>
                  <a:lnTo>
                    <a:pt x="9187" y="2375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187" y="2375"/>
                  </a:lnTo>
                  <a:lnTo>
                    <a:pt x="9303" y="2143"/>
                  </a:lnTo>
                  <a:lnTo>
                    <a:pt x="9419" y="1911"/>
                  </a:lnTo>
                  <a:lnTo>
                    <a:pt x="9573" y="1718"/>
                  </a:lnTo>
                  <a:lnTo>
                    <a:pt x="9728" y="1506"/>
                  </a:lnTo>
                  <a:lnTo>
                    <a:pt x="9882" y="1313"/>
                  </a:lnTo>
                  <a:lnTo>
                    <a:pt x="10056" y="1139"/>
                  </a:lnTo>
                  <a:lnTo>
                    <a:pt x="10249" y="985"/>
                  </a:lnTo>
                  <a:lnTo>
                    <a:pt x="10461" y="811"/>
                  </a:lnTo>
                  <a:lnTo>
                    <a:pt x="10654" y="676"/>
                  </a:lnTo>
                  <a:lnTo>
                    <a:pt x="10886" y="541"/>
                  </a:lnTo>
                  <a:lnTo>
                    <a:pt x="11117" y="406"/>
                  </a:lnTo>
                  <a:lnTo>
                    <a:pt x="11349" y="290"/>
                  </a:lnTo>
                  <a:lnTo>
                    <a:pt x="11600" y="194"/>
                  </a:lnTo>
                  <a:lnTo>
                    <a:pt x="11851" y="97"/>
                  </a:lnTo>
                  <a:lnTo>
                    <a:pt x="12102" y="1"/>
                  </a:lnTo>
                  <a:lnTo>
                    <a:pt x="121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18"/>
            <p:cNvSpPr/>
            <p:nvPr/>
          </p:nvSpPr>
          <p:spPr>
            <a:xfrm>
              <a:off x="4471775" y="47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18"/>
            <p:cNvSpPr/>
            <p:nvPr/>
          </p:nvSpPr>
          <p:spPr>
            <a:xfrm>
              <a:off x="4567300" y="473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18"/>
            <p:cNvSpPr/>
            <p:nvPr/>
          </p:nvSpPr>
          <p:spPr>
            <a:xfrm>
              <a:off x="4472250" y="4732325"/>
              <a:ext cx="55525" cy="20775"/>
            </a:xfrm>
            <a:custGeom>
              <a:avLst/>
              <a:gdLst/>
              <a:ahLst/>
              <a:cxnLst/>
              <a:rect l="l" t="t" r="r" b="b"/>
              <a:pathLst>
                <a:path w="2221" h="831" fill="none" extrusionOk="0">
                  <a:moveTo>
                    <a:pt x="2220" y="1"/>
                  </a:moveTo>
                  <a:lnTo>
                    <a:pt x="2220" y="1"/>
                  </a:lnTo>
                  <a:lnTo>
                    <a:pt x="1969" y="1"/>
                  </a:lnTo>
                  <a:lnTo>
                    <a:pt x="1680" y="39"/>
                  </a:lnTo>
                  <a:lnTo>
                    <a:pt x="1409" y="78"/>
                  </a:lnTo>
                  <a:lnTo>
                    <a:pt x="1120" y="174"/>
                  </a:lnTo>
                  <a:lnTo>
                    <a:pt x="830" y="271"/>
                  </a:lnTo>
                  <a:lnTo>
                    <a:pt x="541" y="425"/>
                  </a:lnTo>
                  <a:lnTo>
                    <a:pt x="271" y="599"/>
                  </a:lnTo>
                  <a:lnTo>
                    <a:pt x="0" y="831"/>
                  </a:lnTo>
                  <a:lnTo>
                    <a:pt x="0" y="831"/>
                  </a:lnTo>
                  <a:lnTo>
                    <a:pt x="271" y="599"/>
                  </a:lnTo>
                  <a:lnTo>
                    <a:pt x="541" y="425"/>
                  </a:lnTo>
                  <a:lnTo>
                    <a:pt x="830" y="271"/>
                  </a:lnTo>
                  <a:lnTo>
                    <a:pt x="1120" y="174"/>
                  </a:lnTo>
                  <a:lnTo>
                    <a:pt x="1409" y="78"/>
                  </a:lnTo>
                  <a:lnTo>
                    <a:pt x="1680" y="39"/>
                  </a:lnTo>
                  <a:lnTo>
                    <a:pt x="1969" y="1"/>
                  </a:lnTo>
                  <a:lnTo>
                    <a:pt x="22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18"/>
            <p:cNvSpPr/>
            <p:nvPr/>
          </p:nvSpPr>
          <p:spPr>
            <a:xfrm>
              <a:off x="4528225" y="473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18"/>
            <p:cNvSpPr/>
            <p:nvPr/>
          </p:nvSpPr>
          <p:spPr>
            <a:xfrm>
              <a:off x="4563450" y="4665250"/>
              <a:ext cx="42000" cy="53600"/>
            </a:xfrm>
            <a:custGeom>
              <a:avLst/>
              <a:gdLst/>
              <a:ahLst/>
              <a:cxnLst/>
              <a:rect l="l" t="t" r="r" b="b"/>
              <a:pathLst>
                <a:path w="1680" h="2144" fill="none" extrusionOk="0">
                  <a:moveTo>
                    <a:pt x="1679" y="1"/>
                  </a:moveTo>
                  <a:lnTo>
                    <a:pt x="1679" y="1"/>
                  </a:lnTo>
                  <a:lnTo>
                    <a:pt x="1679" y="1"/>
                  </a:lnTo>
                  <a:lnTo>
                    <a:pt x="1429" y="117"/>
                  </a:lnTo>
                  <a:lnTo>
                    <a:pt x="1197" y="252"/>
                  </a:lnTo>
                  <a:lnTo>
                    <a:pt x="1004" y="368"/>
                  </a:lnTo>
                  <a:lnTo>
                    <a:pt x="830" y="503"/>
                  </a:lnTo>
                  <a:lnTo>
                    <a:pt x="676" y="657"/>
                  </a:lnTo>
                  <a:lnTo>
                    <a:pt x="541" y="792"/>
                  </a:lnTo>
                  <a:lnTo>
                    <a:pt x="425" y="927"/>
                  </a:lnTo>
                  <a:lnTo>
                    <a:pt x="309" y="1082"/>
                  </a:lnTo>
                  <a:lnTo>
                    <a:pt x="232" y="1217"/>
                  </a:lnTo>
                  <a:lnTo>
                    <a:pt x="155" y="1352"/>
                  </a:lnTo>
                  <a:lnTo>
                    <a:pt x="97" y="1506"/>
                  </a:lnTo>
                  <a:lnTo>
                    <a:pt x="58" y="1641"/>
                  </a:lnTo>
                  <a:lnTo>
                    <a:pt x="20" y="1912"/>
                  </a:lnTo>
                  <a:lnTo>
                    <a:pt x="0" y="2143"/>
                  </a:lnTo>
                  <a:lnTo>
                    <a:pt x="0" y="2143"/>
                  </a:lnTo>
                  <a:lnTo>
                    <a:pt x="20" y="1912"/>
                  </a:lnTo>
                  <a:lnTo>
                    <a:pt x="58" y="1641"/>
                  </a:lnTo>
                  <a:lnTo>
                    <a:pt x="97" y="1506"/>
                  </a:lnTo>
                  <a:lnTo>
                    <a:pt x="155" y="1352"/>
                  </a:lnTo>
                  <a:lnTo>
                    <a:pt x="232" y="1217"/>
                  </a:lnTo>
                  <a:lnTo>
                    <a:pt x="309" y="1082"/>
                  </a:lnTo>
                  <a:lnTo>
                    <a:pt x="425" y="927"/>
                  </a:lnTo>
                  <a:lnTo>
                    <a:pt x="541" y="792"/>
                  </a:lnTo>
                  <a:lnTo>
                    <a:pt x="676" y="657"/>
                  </a:lnTo>
                  <a:lnTo>
                    <a:pt x="830" y="503"/>
                  </a:lnTo>
                  <a:lnTo>
                    <a:pt x="1004" y="368"/>
                  </a:lnTo>
                  <a:lnTo>
                    <a:pt x="1197" y="252"/>
                  </a:lnTo>
                  <a:lnTo>
                    <a:pt x="1429" y="117"/>
                  </a:lnTo>
                  <a:lnTo>
                    <a:pt x="1679" y="1"/>
                  </a:lnTo>
                  <a:lnTo>
                    <a:pt x="167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18"/>
            <p:cNvSpPr/>
            <p:nvPr/>
          </p:nvSpPr>
          <p:spPr>
            <a:xfrm>
              <a:off x="4605900" y="4657050"/>
              <a:ext cx="32850" cy="7750"/>
            </a:xfrm>
            <a:custGeom>
              <a:avLst/>
              <a:gdLst/>
              <a:ahLst/>
              <a:cxnLst/>
              <a:rect l="l" t="t" r="r" b="b"/>
              <a:pathLst>
                <a:path w="1314" h="310" fill="none" extrusionOk="0">
                  <a:moveTo>
                    <a:pt x="1313" y="1"/>
                  </a:moveTo>
                  <a:lnTo>
                    <a:pt x="1313" y="1"/>
                  </a:lnTo>
                  <a:lnTo>
                    <a:pt x="1024" y="20"/>
                  </a:lnTo>
                  <a:lnTo>
                    <a:pt x="696" y="78"/>
                  </a:lnTo>
                  <a:lnTo>
                    <a:pt x="368" y="174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368" y="174"/>
                  </a:lnTo>
                  <a:lnTo>
                    <a:pt x="696" y="78"/>
                  </a:lnTo>
                  <a:lnTo>
                    <a:pt x="1024" y="20"/>
                  </a:lnTo>
                  <a:lnTo>
                    <a:pt x="131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18"/>
            <p:cNvSpPr/>
            <p:nvPr/>
          </p:nvSpPr>
          <p:spPr>
            <a:xfrm>
              <a:off x="4638725" y="46570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18"/>
            <p:cNvSpPr/>
            <p:nvPr/>
          </p:nvSpPr>
          <p:spPr>
            <a:xfrm>
              <a:off x="4699025" y="4626175"/>
              <a:ext cx="75300" cy="65175"/>
            </a:xfrm>
            <a:custGeom>
              <a:avLst/>
              <a:gdLst/>
              <a:ahLst/>
              <a:cxnLst/>
              <a:rect l="l" t="t" r="r" b="b"/>
              <a:pathLst>
                <a:path w="3012" h="2607" fill="none" extrusionOk="0">
                  <a:moveTo>
                    <a:pt x="3012" y="1"/>
                  </a:moveTo>
                  <a:lnTo>
                    <a:pt x="3012" y="1"/>
                  </a:lnTo>
                  <a:lnTo>
                    <a:pt x="3012" y="1"/>
                  </a:lnTo>
                  <a:lnTo>
                    <a:pt x="2761" y="97"/>
                  </a:lnTo>
                  <a:lnTo>
                    <a:pt x="2510" y="194"/>
                  </a:lnTo>
                  <a:lnTo>
                    <a:pt x="2259" y="290"/>
                  </a:lnTo>
                  <a:lnTo>
                    <a:pt x="2027" y="406"/>
                  </a:lnTo>
                  <a:lnTo>
                    <a:pt x="1796" y="541"/>
                  </a:lnTo>
                  <a:lnTo>
                    <a:pt x="1564" y="676"/>
                  </a:lnTo>
                  <a:lnTo>
                    <a:pt x="1371" y="811"/>
                  </a:lnTo>
                  <a:lnTo>
                    <a:pt x="1159" y="985"/>
                  </a:lnTo>
                  <a:lnTo>
                    <a:pt x="966" y="1139"/>
                  </a:lnTo>
                  <a:lnTo>
                    <a:pt x="792" y="1313"/>
                  </a:lnTo>
                  <a:lnTo>
                    <a:pt x="638" y="1506"/>
                  </a:lnTo>
                  <a:lnTo>
                    <a:pt x="483" y="1718"/>
                  </a:lnTo>
                  <a:lnTo>
                    <a:pt x="329" y="1911"/>
                  </a:lnTo>
                  <a:lnTo>
                    <a:pt x="213" y="2143"/>
                  </a:lnTo>
                  <a:lnTo>
                    <a:pt x="97" y="2375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97" y="2375"/>
                  </a:lnTo>
                  <a:lnTo>
                    <a:pt x="213" y="2143"/>
                  </a:lnTo>
                  <a:lnTo>
                    <a:pt x="329" y="1911"/>
                  </a:lnTo>
                  <a:lnTo>
                    <a:pt x="483" y="1718"/>
                  </a:lnTo>
                  <a:lnTo>
                    <a:pt x="638" y="1506"/>
                  </a:lnTo>
                  <a:lnTo>
                    <a:pt x="792" y="1313"/>
                  </a:lnTo>
                  <a:lnTo>
                    <a:pt x="966" y="1139"/>
                  </a:lnTo>
                  <a:lnTo>
                    <a:pt x="1159" y="985"/>
                  </a:lnTo>
                  <a:lnTo>
                    <a:pt x="1371" y="811"/>
                  </a:lnTo>
                  <a:lnTo>
                    <a:pt x="1564" y="676"/>
                  </a:lnTo>
                  <a:lnTo>
                    <a:pt x="1796" y="541"/>
                  </a:lnTo>
                  <a:lnTo>
                    <a:pt x="2027" y="406"/>
                  </a:lnTo>
                  <a:lnTo>
                    <a:pt x="2259" y="290"/>
                  </a:lnTo>
                  <a:lnTo>
                    <a:pt x="2510" y="194"/>
                  </a:lnTo>
                  <a:lnTo>
                    <a:pt x="2761" y="97"/>
                  </a:lnTo>
                  <a:lnTo>
                    <a:pt x="3012" y="1"/>
                  </a:lnTo>
                  <a:lnTo>
                    <a:pt x="301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18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extrusionOk="0">
                  <a:moveTo>
                    <a:pt x="19069" y="1"/>
                  </a:move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18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fill="none" extrusionOk="0">
                  <a:moveTo>
                    <a:pt x="19069" y="1"/>
                  </a:moveTo>
                  <a:lnTo>
                    <a:pt x="19069" y="1"/>
                  </a:lnTo>
                  <a:lnTo>
                    <a:pt x="19069" y="1"/>
                  </a:lnTo>
                  <a:lnTo>
                    <a:pt x="19069" y="1"/>
                  </a:ln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633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lnTo>
                    <a:pt x="19089" y="1"/>
                  </a:lnTo>
                  <a:lnTo>
                    <a:pt x="19089" y="1"/>
                  </a:lnTo>
                  <a:lnTo>
                    <a:pt x="190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18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extrusionOk="0">
                  <a:moveTo>
                    <a:pt x="3668" y="0"/>
                  </a:move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18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fill="none" extrusionOk="0">
                  <a:moveTo>
                    <a:pt x="3668" y="0"/>
                  </a:moveTo>
                  <a:lnTo>
                    <a:pt x="3668" y="0"/>
                  </a:ln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18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extrusionOk="0">
                  <a:moveTo>
                    <a:pt x="4072" y="1"/>
                  </a:move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18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fill="none" extrusionOk="0"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18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extrusionOk="0">
                  <a:moveTo>
                    <a:pt x="14747" y="1"/>
                  </a:move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18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fill="none" extrusionOk="0">
                  <a:moveTo>
                    <a:pt x="15036" y="1"/>
                  </a:moveTo>
                  <a:lnTo>
                    <a:pt x="15036" y="1"/>
                  </a:lnTo>
                  <a:lnTo>
                    <a:pt x="15017" y="1"/>
                  </a:lnTo>
                  <a:lnTo>
                    <a:pt x="15017" y="1"/>
                  </a:lnTo>
                  <a:lnTo>
                    <a:pt x="14747" y="1"/>
                  </a:ln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42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377" y="11002"/>
                  </a:lnTo>
                  <a:lnTo>
                    <a:pt x="29377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lnTo>
                    <a:pt x="1503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18"/>
            <p:cNvSpPr/>
            <p:nvPr/>
          </p:nvSpPr>
          <p:spPr>
            <a:xfrm>
              <a:off x="5380825" y="4784450"/>
              <a:ext cx="120175" cy="165050"/>
            </a:xfrm>
            <a:custGeom>
              <a:avLst/>
              <a:gdLst/>
              <a:ahLst/>
              <a:cxnLst/>
              <a:rect l="l" t="t" r="r" b="b"/>
              <a:pathLst>
                <a:path w="4807" h="6602" extrusionOk="0">
                  <a:moveTo>
                    <a:pt x="20" y="6466"/>
                  </a:moveTo>
                  <a:lnTo>
                    <a:pt x="20" y="6466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20" y="6466"/>
                  </a:lnTo>
                  <a:close/>
                  <a:moveTo>
                    <a:pt x="20" y="6466"/>
                  </a:moveTo>
                  <a:lnTo>
                    <a:pt x="20" y="6466"/>
                  </a:lnTo>
                  <a:lnTo>
                    <a:pt x="20" y="6466"/>
                  </a:lnTo>
                  <a:close/>
                  <a:moveTo>
                    <a:pt x="3070" y="3860"/>
                  </a:move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close/>
                  <a:moveTo>
                    <a:pt x="2742" y="3841"/>
                  </a:moveTo>
                  <a:lnTo>
                    <a:pt x="2742" y="3841"/>
                  </a:lnTo>
                  <a:lnTo>
                    <a:pt x="2414" y="3860"/>
                  </a:lnTo>
                  <a:lnTo>
                    <a:pt x="2221" y="3880"/>
                  </a:lnTo>
                  <a:lnTo>
                    <a:pt x="2008" y="3918"/>
                  </a:lnTo>
                  <a:lnTo>
                    <a:pt x="1796" y="3976"/>
                  </a:lnTo>
                  <a:lnTo>
                    <a:pt x="1584" y="4053"/>
                  </a:lnTo>
                  <a:lnTo>
                    <a:pt x="1371" y="4150"/>
                  </a:lnTo>
                  <a:lnTo>
                    <a:pt x="1159" y="4266"/>
                  </a:lnTo>
                  <a:lnTo>
                    <a:pt x="947" y="4420"/>
                  </a:lnTo>
                  <a:lnTo>
                    <a:pt x="754" y="4594"/>
                  </a:lnTo>
                  <a:lnTo>
                    <a:pt x="561" y="4806"/>
                  </a:lnTo>
                  <a:lnTo>
                    <a:pt x="406" y="5057"/>
                  </a:lnTo>
                  <a:lnTo>
                    <a:pt x="271" y="5327"/>
                  </a:lnTo>
                  <a:lnTo>
                    <a:pt x="155" y="5655"/>
                  </a:lnTo>
                  <a:lnTo>
                    <a:pt x="59" y="6022"/>
                  </a:lnTo>
                  <a:lnTo>
                    <a:pt x="20" y="6427"/>
                  </a:lnTo>
                  <a:lnTo>
                    <a:pt x="20" y="6427"/>
                  </a:lnTo>
                  <a:lnTo>
                    <a:pt x="59" y="6022"/>
                  </a:lnTo>
                  <a:lnTo>
                    <a:pt x="155" y="5655"/>
                  </a:lnTo>
                  <a:lnTo>
                    <a:pt x="271" y="5327"/>
                  </a:lnTo>
                  <a:lnTo>
                    <a:pt x="406" y="5057"/>
                  </a:lnTo>
                  <a:lnTo>
                    <a:pt x="561" y="4806"/>
                  </a:lnTo>
                  <a:lnTo>
                    <a:pt x="754" y="4594"/>
                  </a:lnTo>
                  <a:lnTo>
                    <a:pt x="947" y="4420"/>
                  </a:lnTo>
                  <a:lnTo>
                    <a:pt x="1159" y="4266"/>
                  </a:lnTo>
                  <a:lnTo>
                    <a:pt x="1371" y="4150"/>
                  </a:lnTo>
                  <a:lnTo>
                    <a:pt x="1584" y="4053"/>
                  </a:lnTo>
                  <a:lnTo>
                    <a:pt x="1796" y="3976"/>
                  </a:lnTo>
                  <a:lnTo>
                    <a:pt x="2008" y="3918"/>
                  </a:lnTo>
                  <a:lnTo>
                    <a:pt x="2221" y="3880"/>
                  </a:lnTo>
                  <a:lnTo>
                    <a:pt x="2414" y="3860"/>
                  </a:lnTo>
                  <a:lnTo>
                    <a:pt x="2742" y="3841"/>
                  </a:lnTo>
                  <a:close/>
                  <a:moveTo>
                    <a:pt x="2780" y="3841"/>
                  </a:move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close/>
                  <a:moveTo>
                    <a:pt x="4807" y="0"/>
                  </a:moveTo>
                  <a:lnTo>
                    <a:pt x="4807" y="0"/>
                  </a:lnTo>
                  <a:lnTo>
                    <a:pt x="4807" y="0"/>
                  </a:lnTo>
                  <a:lnTo>
                    <a:pt x="4595" y="20"/>
                  </a:lnTo>
                  <a:lnTo>
                    <a:pt x="4382" y="39"/>
                  </a:lnTo>
                  <a:lnTo>
                    <a:pt x="4151" y="97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3707" y="232"/>
                  </a:lnTo>
                  <a:lnTo>
                    <a:pt x="3533" y="309"/>
                  </a:lnTo>
                  <a:lnTo>
                    <a:pt x="3379" y="386"/>
                  </a:lnTo>
                  <a:lnTo>
                    <a:pt x="3244" y="483"/>
                  </a:lnTo>
                  <a:lnTo>
                    <a:pt x="3108" y="579"/>
                  </a:lnTo>
                  <a:lnTo>
                    <a:pt x="2993" y="695"/>
                  </a:lnTo>
                  <a:lnTo>
                    <a:pt x="2896" y="811"/>
                  </a:lnTo>
                  <a:lnTo>
                    <a:pt x="2819" y="927"/>
                  </a:lnTo>
                  <a:lnTo>
                    <a:pt x="2742" y="1042"/>
                  </a:lnTo>
                  <a:lnTo>
                    <a:pt x="2684" y="1158"/>
                  </a:lnTo>
                  <a:lnTo>
                    <a:pt x="2587" y="1409"/>
                  </a:lnTo>
                  <a:lnTo>
                    <a:pt x="2549" y="1679"/>
                  </a:lnTo>
                  <a:lnTo>
                    <a:pt x="2529" y="1950"/>
                  </a:lnTo>
                  <a:lnTo>
                    <a:pt x="2529" y="1950"/>
                  </a:lnTo>
                  <a:lnTo>
                    <a:pt x="2549" y="1679"/>
                  </a:lnTo>
                  <a:lnTo>
                    <a:pt x="2587" y="1409"/>
                  </a:lnTo>
                  <a:lnTo>
                    <a:pt x="2684" y="1158"/>
                  </a:lnTo>
                  <a:lnTo>
                    <a:pt x="2742" y="1042"/>
                  </a:lnTo>
                  <a:lnTo>
                    <a:pt x="2819" y="927"/>
                  </a:lnTo>
                  <a:lnTo>
                    <a:pt x="2896" y="811"/>
                  </a:lnTo>
                  <a:lnTo>
                    <a:pt x="2993" y="695"/>
                  </a:lnTo>
                  <a:lnTo>
                    <a:pt x="3108" y="579"/>
                  </a:lnTo>
                  <a:lnTo>
                    <a:pt x="3244" y="483"/>
                  </a:lnTo>
                  <a:lnTo>
                    <a:pt x="3379" y="386"/>
                  </a:lnTo>
                  <a:lnTo>
                    <a:pt x="3533" y="309"/>
                  </a:lnTo>
                  <a:lnTo>
                    <a:pt x="3707" y="232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4151" y="97"/>
                  </a:lnTo>
                  <a:lnTo>
                    <a:pt x="4382" y="39"/>
                  </a:lnTo>
                  <a:lnTo>
                    <a:pt x="4595" y="20"/>
                  </a:lnTo>
                  <a:lnTo>
                    <a:pt x="4807" y="0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18"/>
            <p:cNvSpPr/>
            <p:nvPr/>
          </p:nvSpPr>
          <p:spPr>
            <a:xfrm>
              <a:off x="5380825" y="4946100"/>
              <a:ext cx="525" cy="3400"/>
            </a:xfrm>
            <a:custGeom>
              <a:avLst/>
              <a:gdLst/>
              <a:ahLst/>
              <a:cxnLst/>
              <a:rect l="l" t="t" r="r" b="b"/>
              <a:pathLst>
                <a:path w="21" h="136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18"/>
            <p:cNvSpPr/>
            <p:nvPr/>
          </p:nvSpPr>
          <p:spPr>
            <a:xfrm>
              <a:off x="5381325" y="49461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18"/>
            <p:cNvSpPr/>
            <p:nvPr/>
          </p:nvSpPr>
          <p:spPr>
            <a:xfrm>
              <a:off x="5457550" y="488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18"/>
            <p:cNvSpPr/>
            <p:nvPr/>
          </p:nvSpPr>
          <p:spPr>
            <a:xfrm>
              <a:off x="5381325" y="4880475"/>
              <a:ext cx="68050" cy="64675"/>
            </a:xfrm>
            <a:custGeom>
              <a:avLst/>
              <a:gdLst/>
              <a:ahLst/>
              <a:cxnLst/>
              <a:rect l="l" t="t" r="r" b="b"/>
              <a:pathLst>
                <a:path w="2722" h="2587" fill="none" extrusionOk="0">
                  <a:moveTo>
                    <a:pt x="2722" y="0"/>
                  </a:moveTo>
                  <a:lnTo>
                    <a:pt x="2722" y="0"/>
                  </a:lnTo>
                  <a:lnTo>
                    <a:pt x="2394" y="19"/>
                  </a:lnTo>
                  <a:lnTo>
                    <a:pt x="2201" y="39"/>
                  </a:lnTo>
                  <a:lnTo>
                    <a:pt x="1988" y="77"/>
                  </a:lnTo>
                  <a:lnTo>
                    <a:pt x="1776" y="135"/>
                  </a:lnTo>
                  <a:lnTo>
                    <a:pt x="1564" y="212"/>
                  </a:lnTo>
                  <a:lnTo>
                    <a:pt x="1351" y="309"/>
                  </a:lnTo>
                  <a:lnTo>
                    <a:pt x="1139" y="425"/>
                  </a:lnTo>
                  <a:lnTo>
                    <a:pt x="927" y="579"/>
                  </a:lnTo>
                  <a:lnTo>
                    <a:pt x="734" y="753"/>
                  </a:lnTo>
                  <a:lnTo>
                    <a:pt x="541" y="965"/>
                  </a:lnTo>
                  <a:lnTo>
                    <a:pt x="386" y="1216"/>
                  </a:lnTo>
                  <a:lnTo>
                    <a:pt x="251" y="1486"/>
                  </a:lnTo>
                  <a:lnTo>
                    <a:pt x="135" y="1814"/>
                  </a:lnTo>
                  <a:lnTo>
                    <a:pt x="39" y="2181"/>
                  </a:lnTo>
                  <a:lnTo>
                    <a:pt x="0" y="2586"/>
                  </a:lnTo>
                  <a:lnTo>
                    <a:pt x="0" y="2586"/>
                  </a:lnTo>
                  <a:lnTo>
                    <a:pt x="39" y="2181"/>
                  </a:lnTo>
                  <a:lnTo>
                    <a:pt x="135" y="1814"/>
                  </a:lnTo>
                  <a:lnTo>
                    <a:pt x="251" y="1486"/>
                  </a:lnTo>
                  <a:lnTo>
                    <a:pt x="386" y="1216"/>
                  </a:lnTo>
                  <a:lnTo>
                    <a:pt x="541" y="965"/>
                  </a:lnTo>
                  <a:lnTo>
                    <a:pt x="734" y="753"/>
                  </a:lnTo>
                  <a:lnTo>
                    <a:pt x="927" y="579"/>
                  </a:lnTo>
                  <a:lnTo>
                    <a:pt x="1139" y="425"/>
                  </a:lnTo>
                  <a:lnTo>
                    <a:pt x="1351" y="309"/>
                  </a:lnTo>
                  <a:lnTo>
                    <a:pt x="1564" y="212"/>
                  </a:lnTo>
                  <a:lnTo>
                    <a:pt x="1776" y="135"/>
                  </a:lnTo>
                  <a:lnTo>
                    <a:pt x="1988" y="77"/>
                  </a:lnTo>
                  <a:lnTo>
                    <a:pt x="2201" y="39"/>
                  </a:lnTo>
                  <a:lnTo>
                    <a:pt x="2394" y="19"/>
                  </a:lnTo>
                  <a:lnTo>
                    <a:pt x="2722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18"/>
            <p:cNvSpPr/>
            <p:nvPr/>
          </p:nvSpPr>
          <p:spPr>
            <a:xfrm>
              <a:off x="5450325" y="488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18"/>
            <p:cNvSpPr/>
            <p:nvPr/>
          </p:nvSpPr>
          <p:spPr>
            <a:xfrm>
              <a:off x="5444050" y="4784450"/>
              <a:ext cx="56950" cy="48750"/>
            </a:xfrm>
            <a:custGeom>
              <a:avLst/>
              <a:gdLst/>
              <a:ahLst/>
              <a:cxnLst/>
              <a:rect l="l" t="t" r="r" b="b"/>
              <a:pathLst>
                <a:path w="2278" h="1950" fill="none" extrusionOk="0">
                  <a:moveTo>
                    <a:pt x="2278" y="0"/>
                  </a:moveTo>
                  <a:lnTo>
                    <a:pt x="2278" y="0"/>
                  </a:lnTo>
                  <a:lnTo>
                    <a:pt x="2278" y="0"/>
                  </a:lnTo>
                  <a:lnTo>
                    <a:pt x="2066" y="20"/>
                  </a:lnTo>
                  <a:lnTo>
                    <a:pt x="1853" y="39"/>
                  </a:lnTo>
                  <a:lnTo>
                    <a:pt x="1622" y="97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178" y="232"/>
                  </a:lnTo>
                  <a:lnTo>
                    <a:pt x="1004" y="309"/>
                  </a:lnTo>
                  <a:lnTo>
                    <a:pt x="850" y="386"/>
                  </a:lnTo>
                  <a:lnTo>
                    <a:pt x="715" y="483"/>
                  </a:lnTo>
                  <a:lnTo>
                    <a:pt x="579" y="579"/>
                  </a:lnTo>
                  <a:lnTo>
                    <a:pt x="464" y="695"/>
                  </a:lnTo>
                  <a:lnTo>
                    <a:pt x="367" y="811"/>
                  </a:lnTo>
                  <a:lnTo>
                    <a:pt x="290" y="927"/>
                  </a:lnTo>
                  <a:lnTo>
                    <a:pt x="213" y="1042"/>
                  </a:lnTo>
                  <a:lnTo>
                    <a:pt x="155" y="1158"/>
                  </a:lnTo>
                  <a:lnTo>
                    <a:pt x="58" y="1409"/>
                  </a:lnTo>
                  <a:lnTo>
                    <a:pt x="20" y="1679"/>
                  </a:lnTo>
                  <a:lnTo>
                    <a:pt x="0" y="1950"/>
                  </a:lnTo>
                  <a:lnTo>
                    <a:pt x="0" y="1950"/>
                  </a:lnTo>
                  <a:lnTo>
                    <a:pt x="20" y="1679"/>
                  </a:lnTo>
                  <a:lnTo>
                    <a:pt x="58" y="1409"/>
                  </a:lnTo>
                  <a:lnTo>
                    <a:pt x="155" y="1158"/>
                  </a:lnTo>
                  <a:lnTo>
                    <a:pt x="213" y="1042"/>
                  </a:lnTo>
                  <a:lnTo>
                    <a:pt x="290" y="927"/>
                  </a:lnTo>
                  <a:lnTo>
                    <a:pt x="367" y="811"/>
                  </a:lnTo>
                  <a:lnTo>
                    <a:pt x="464" y="695"/>
                  </a:lnTo>
                  <a:lnTo>
                    <a:pt x="579" y="579"/>
                  </a:lnTo>
                  <a:lnTo>
                    <a:pt x="715" y="483"/>
                  </a:lnTo>
                  <a:lnTo>
                    <a:pt x="850" y="386"/>
                  </a:lnTo>
                  <a:lnTo>
                    <a:pt x="1004" y="309"/>
                  </a:lnTo>
                  <a:lnTo>
                    <a:pt x="1178" y="232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622" y="97"/>
                  </a:lnTo>
                  <a:lnTo>
                    <a:pt x="1853" y="39"/>
                  </a:lnTo>
                  <a:lnTo>
                    <a:pt x="2066" y="20"/>
                  </a:lnTo>
                  <a:lnTo>
                    <a:pt x="2278" y="0"/>
                  </a:lnTo>
                  <a:lnTo>
                    <a:pt x="227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18"/>
            <p:cNvSpPr/>
            <p:nvPr/>
          </p:nvSpPr>
          <p:spPr>
            <a:xfrm>
              <a:off x="5481200" y="4980825"/>
              <a:ext cx="632600" cy="365775"/>
            </a:xfrm>
            <a:custGeom>
              <a:avLst/>
              <a:gdLst/>
              <a:ahLst/>
              <a:cxnLst/>
              <a:rect l="l" t="t" r="r" b="b"/>
              <a:pathLst>
                <a:path w="25304" h="14631" extrusionOk="0">
                  <a:moveTo>
                    <a:pt x="23065" y="14148"/>
                  </a:moveTo>
                  <a:lnTo>
                    <a:pt x="23065" y="14148"/>
                  </a:lnTo>
                  <a:lnTo>
                    <a:pt x="23065" y="14341"/>
                  </a:lnTo>
                  <a:lnTo>
                    <a:pt x="23046" y="14496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46" y="14496"/>
                  </a:lnTo>
                  <a:lnTo>
                    <a:pt x="23065" y="14341"/>
                  </a:lnTo>
                  <a:lnTo>
                    <a:pt x="23065" y="14148"/>
                  </a:lnTo>
                  <a:close/>
                  <a:moveTo>
                    <a:pt x="25285" y="13569"/>
                  </a:moveTo>
                  <a:lnTo>
                    <a:pt x="25285" y="13569"/>
                  </a:lnTo>
                  <a:lnTo>
                    <a:pt x="24957" y="13589"/>
                  </a:lnTo>
                  <a:lnTo>
                    <a:pt x="24628" y="13646"/>
                  </a:lnTo>
                  <a:lnTo>
                    <a:pt x="24300" y="13724"/>
                  </a:lnTo>
                  <a:lnTo>
                    <a:pt x="23992" y="13839"/>
                  </a:lnTo>
                  <a:lnTo>
                    <a:pt x="23721" y="13975"/>
                  </a:lnTo>
                  <a:lnTo>
                    <a:pt x="23451" y="14148"/>
                  </a:lnTo>
                  <a:lnTo>
                    <a:pt x="23219" y="14361"/>
                  </a:lnTo>
                  <a:lnTo>
                    <a:pt x="23123" y="14476"/>
                  </a:lnTo>
                  <a:lnTo>
                    <a:pt x="23046" y="14592"/>
                  </a:lnTo>
                  <a:lnTo>
                    <a:pt x="23046" y="14592"/>
                  </a:lnTo>
                  <a:lnTo>
                    <a:pt x="23123" y="14476"/>
                  </a:lnTo>
                  <a:lnTo>
                    <a:pt x="23219" y="14361"/>
                  </a:lnTo>
                  <a:lnTo>
                    <a:pt x="23451" y="14148"/>
                  </a:lnTo>
                  <a:lnTo>
                    <a:pt x="23721" y="13975"/>
                  </a:lnTo>
                  <a:lnTo>
                    <a:pt x="23992" y="13839"/>
                  </a:lnTo>
                  <a:lnTo>
                    <a:pt x="24300" y="13724"/>
                  </a:lnTo>
                  <a:lnTo>
                    <a:pt x="24628" y="13646"/>
                  </a:lnTo>
                  <a:lnTo>
                    <a:pt x="24957" y="13589"/>
                  </a:lnTo>
                  <a:lnTo>
                    <a:pt x="25285" y="13569"/>
                  </a:lnTo>
                  <a:close/>
                  <a:moveTo>
                    <a:pt x="25304" y="13569"/>
                  </a:moveTo>
                  <a:lnTo>
                    <a:pt x="25304" y="13569"/>
                  </a:lnTo>
                  <a:lnTo>
                    <a:pt x="25304" y="13569"/>
                  </a:lnTo>
                  <a:lnTo>
                    <a:pt x="25304" y="13569"/>
                  </a:lnTo>
                  <a:close/>
                  <a:moveTo>
                    <a:pt x="21039" y="11060"/>
                  </a:moveTo>
                  <a:lnTo>
                    <a:pt x="21039" y="11060"/>
                  </a:lnTo>
                  <a:lnTo>
                    <a:pt x="21019" y="11292"/>
                  </a:lnTo>
                  <a:lnTo>
                    <a:pt x="21000" y="11485"/>
                  </a:lnTo>
                  <a:lnTo>
                    <a:pt x="20961" y="11678"/>
                  </a:lnTo>
                  <a:lnTo>
                    <a:pt x="20923" y="11832"/>
                  </a:lnTo>
                  <a:lnTo>
                    <a:pt x="20826" y="12064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26" y="12064"/>
                  </a:lnTo>
                  <a:lnTo>
                    <a:pt x="20923" y="11832"/>
                  </a:lnTo>
                  <a:lnTo>
                    <a:pt x="20961" y="11678"/>
                  </a:lnTo>
                  <a:lnTo>
                    <a:pt x="21000" y="11485"/>
                  </a:lnTo>
                  <a:lnTo>
                    <a:pt x="21019" y="11292"/>
                  </a:lnTo>
                  <a:lnTo>
                    <a:pt x="21039" y="11060"/>
                  </a:lnTo>
                  <a:close/>
                  <a:moveTo>
                    <a:pt x="20286" y="9439"/>
                  </a:moveTo>
                  <a:lnTo>
                    <a:pt x="20286" y="9439"/>
                  </a:lnTo>
                  <a:lnTo>
                    <a:pt x="20324" y="9477"/>
                  </a:lnTo>
                  <a:lnTo>
                    <a:pt x="20324" y="9477"/>
                  </a:lnTo>
                  <a:lnTo>
                    <a:pt x="20286" y="9439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221" y="8802"/>
                  </a:lnTo>
                  <a:lnTo>
                    <a:pt x="18028" y="8821"/>
                  </a:lnTo>
                  <a:lnTo>
                    <a:pt x="17719" y="8860"/>
                  </a:lnTo>
                  <a:lnTo>
                    <a:pt x="17506" y="8918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506" y="8918"/>
                  </a:lnTo>
                  <a:lnTo>
                    <a:pt x="17719" y="8860"/>
                  </a:lnTo>
                  <a:lnTo>
                    <a:pt x="18028" y="8821"/>
                  </a:lnTo>
                  <a:lnTo>
                    <a:pt x="18221" y="8802"/>
                  </a:lnTo>
                  <a:lnTo>
                    <a:pt x="18433" y="8783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433" y="8783"/>
                  </a:lnTo>
                  <a:lnTo>
                    <a:pt x="18452" y="8783"/>
                  </a:lnTo>
                  <a:lnTo>
                    <a:pt x="18452" y="8783"/>
                  </a:lnTo>
                  <a:lnTo>
                    <a:pt x="18433" y="8783"/>
                  </a:lnTo>
                  <a:close/>
                  <a:moveTo>
                    <a:pt x="17429" y="8667"/>
                  </a:moveTo>
                  <a:lnTo>
                    <a:pt x="17429" y="866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29" y="8667"/>
                  </a:lnTo>
                  <a:close/>
                  <a:moveTo>
                    <a:pt x="14534" y="3803"/>
                  </a:moveTo>
                  <a:lnTo>
                    <a:pt x="14534" y="3803"/>
                  </a:lnTo>
                  <a:lnTo>
                    <a:pt x="14534" y="4131"/>
                  </a:lnTo>
                  <a:lnTo>
                    <a:pt x="14496" y="4382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96" y="4382"/>
                  </a:lnTo>
                  <a:lnTo>
                    <a:pt x="14534" y="4131"/>
                  </a:lnTo>
                  <a:lnTo>
                    <a:pt x="14534" y="3803"/>
                  </a:lnTo>
                  <a:close/>
                  <a:moveTo>
                    <a:pt x="12990" y="1139"/>
                  </a:moveTo>
                  <a:lnTo>
                    <a:pt x="12990" y="1139"/>
                  </a:lnTo>
                  <a:lnTo>
                    <a:pt x="13009" y="1139"/>
                  </a:lnTo>
                  <a:lnTo>
                    <a:pt x="13009" y="1139"/>
                  </a:lnTo>
                  <a:lnTo>
                    <a:pt x="12990" y="1139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176" y="734"/>
                  </a:lnTo>
                  <a:lnTo>
                    <a:pt x="10963" y="753"/>
                  </a:lnTo>
                  <a:lnTo>
                    <a:pt x="10751" y="792"/>
                  </a:lnTo>
                  <a:lnTo>
                    <a:pt x="10558" y="831"/>
                  </a:lnTo>
                  <a:lnTo>
                    <a:pt x="10191" y="966"/>
                  </a:lnTo>
                  <a:lnTo>
                    <a:pt x="9883" y="1101"/>
                  </a:lnTo>
                  <a:lnTo>
                    <a:pt x="9632" y="1255"/>
                  </a:lnTo>
                  <a:lnTo>
                    <a:pt x="9439" y="1371"/>
                  </a:lnTo>
                  <a:lnTo>
                    <a:pt x="9284" y="1506"/>
                  </a:lnTo>
                  <a:lnTo>
                    <a:pt x="9284" y="1506"/>
                  </a:lnTo>
                  <a:lnTo>
                    <a:pt x="9439" y="1371"/>
                  </a:lnTo>
                  <a:lnTo>
                    <a:pt x="9632" y="1255"/>
                  </a:lnTo>
                  <a:lnTo>
                    <a:pt x="9883" y="1101"/>
                  </a:lnTo>
                  <a:lnTo>
                    <a:pt x="10191" y="966"/>
                  </a:lnTo>
                  <a:lnTo>
                    <a:pt x="10558" y="831"/>
                  </a:lnTo>
                  <a:lnTo>
                    <a:pt x="10751" y="792"/>
                  </a:lnTo>
                  <a:lnTo>
                    <a:pt x="10963" y="753"/>
                  </a:lnTo>
                  <a:lnTo>
                    <a:pt x="11176" y="734"/>
                  </a:lnTo>
                  <a:lnTo>
                    <a:pt x="11407" y="715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close/>
                  <a:moveTo>
                    <a:pt x="20" y="541"/>
                  </a:moveTo>
                  <a:lnTo>
                    <a:pt x="20" y="541"/>
                  </a:lnTo>
                  <a:lnTo>
                    <a:pt x="1" y="541"/>
                  </a:lnTo>
                  <a:lnTo>
                    <a:pt x="1" y="541"/>
                  </a:lnTo>
                  <a:lnTo>
                    <a:pt x="20" y="541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194" y="522"/>
                  </a:lnTo>
                  <a:lnTo>
                    <a:pt x="20" y="541"/>
                  </a:lnTo>
                  <a:lnTo>
                    <a:pt x="20" y="541"/>
                  </a:lnTo>
                  <a:lnTo>
                    <a:pt x="194" y="522"/>
                  </a:lnTo>
                  <a:lnTo>
                    <a:pt x="367" y="502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close/>
                  <a:moveTo>
                    <a:pt x="5405" y="213"/>
                  </a:move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370" y="20"/>
                  </a:lnTo>
                  <a:lnTo>
                    <a:pt x="6080" y="39"/>
                  </a:lnTo>
                  <a:lnTo>
                    <a:pt x="5772" y="116"/>
                  </a:lnTo>
                  <a:lnTo>
                    <a:pt x="5443" y="213"/>
                  </a:lnTo>
                  <a:lnTo>
                    <a:pt x="5443" y="213"/>
                  </a:lnTo>
                  <a:lnTo>
                    <a:pt x="5772" y="116"/>
                  </a:lnTo>
                  <a:lnTo>
                    <a:pt x="6080" y="39"/>
                  </a:lnTo>
                  <a:lnTo>
                    <a:pt x="6370" y="20"/>
                  </a:lnTo>
                  <a:lnTo>
                    <a:pt x="6659" y="1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18"/>
            <p:cNvSpPr/>
            <p:nvPr/>
          </p:nvSpPr>
          <p:spPr>
            <a:xfrm>
              <a:off x="6056375" y="5334525"/>
              <a:ext cx="1475" cy="12075"/>
            </a:xfrm>
            <a:custGeom>
              <a:avLst/>
              <a:gdLst/>
              <a:ahLst/>
              <a:cxnLst/>
              <a:rect l="l" t="t" r="r" b="b"/>
              <a:pathLst>
                <a:path w="59" h="483" fill="none" extrusionOk="0">
                  <a:moveTo>
                    <a:pt x="58" y="0"/>
                  </a:moveTo>
                  <a:lnTo>
                    <a:pt x="58" y="0"/>
                  </a:lnTo>
                  <a:lnTo>
                    <a:pt x="58" y="193"/>
                  </a:lnTo>
                  <a:lnTo>
                    <a:pt x="39" y="348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39" y="348"/>
                  </a:lnTo>
                  <a:lnTo>
                    <a:pt x="58" y="193"/>
                  </a:lnTo>
                  <a:lnTo>
                    <a:pt x="5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18"/>
            <p:cNvSpPr/>
            <p:nvPr/>
          </p:nvSpPr>
          <p:spPr>
            <a:xfrm>
              <a:off x="6057325" y="5320050"/>
              <a:ext cx="56000" cy="25600"/>
            </a:xfrm>
            <a:custGeom>
              <a:avLst/>
              <a:gdLst/>
              <a:ahLst/>
              <a:cxnLst/>
              <a:rect l="l" t="t" r="r" b="b"/>
              <a:pathLst>
                <a:path w="2240" h="1024" fill="none" extrusionOk="0">
                  <a:moveTo>
                    <a:pt x="2240" y="0"/>
                  </a:moveTo>
                  <a:lnTo>
                    <a:pt x="2240" y="0"/>
                  </a:lnTo>
                  <a:lnTo>
                    <a:pt x="1912" y="20"/>
                  </a:lnTo>
                  <a:lnTo>
                    <a:pt x="1583" y="77"/>
                  </a:lnTo>
                  <a:lnTo>
                    <a:pt x="1255" y="155"/>
                  </a:lnTo>
                  <a:lnTo>
                    <a:pt x="947" y="270"/>
                  </a:lnTo>
                  <a:lnTo>
                    <a:pt x="676" y="406"/>
                  </a:lnTo>
                  <a:lnTo>
                    <a:pt x="406" y="579"/>
                  </a:lnTo>
                  <a:lnTo>
                    <a:pt x="174" y="792"/>
                  </a:lnTo>
                  <a:lnTo>
                    <a:pt x="78" y="907"/>
                  </a:lnTo>
                  <a:lnTo>
                    <a:pt x="1" y="1023"/>
                  </a:lnTo>
                  <a:lnTo>
                    <a:pt x="1" y="1023"/>
                  </a:lnTo>
                  <a:lnTo>
                    <a:pt x="78" y="907"/>
                  </a:lnTo>
                  <a:lnTo>
                    <a:pt x="174" y="792"/>
                  </a:lnTo>
                  <a:lnTo>
                    <a:pt x="406" y="579"/>
                  </a:lnTo>
                  <a:lnTo>
                    <a:pt x="676" y="406"/>
                  </a:lnTo>
                  <a:lnTo>
                    <a:pt x="947" y="270"/>
                  </a:lnTo>
                  <a:lnTo>
                    <a:pt x="1255" y="155"/>
                  </a:lnTo>
                  <a:lnTo>
                    <a:pt x="1583" y="77"/>
                  </a:lnTo>
                  <a:lnTo>
                    <a:pt x="1912" y="20"/>
                  </a:lnTo>
                  <a:lnTo>
                    <a:pt x="224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18"/>
            <p:cNvSpPr/>
            <p:nvPr/>
          </p:nvSpPr>
          <p:spPr>
            <a:xfrm>
              <a:off x="6113775" y="532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18"/>
            <p:cNvSpPr/>
            <p:nvPr/>
          </p:nvSpPr>
          <p:spPr>
            <a:xfrm>
              <a:off x="6001350" y="5257325"/>
              <a:ext cx="5825" cy="27525"/>
            </a:xfrm>
            <a:custGeom>
              <a:avLst/>
              <a:gdLst/>
              <a:ahLst/>
              <a:cxnLst/>
              <a:rect l="l" t="t" r="r" b="b"/>
              <a:pathLst>
                <a:path w="233" h="1101" fill="none" extrusionOk="0">
                  <a:moveTo>
                    <a:pt x="233" y="0"/>
                  </a:moveTo>
                  <a:lnTo>
                    <a:pt x="233" y="0"/>
                  </a:lnTo>
                  <a:lnTo>
                    <a:pt x="213" y="232"/>
                  </a:lnTo>
                  <a:lnTo>
                    <a:pt x="194" y="425"/>
                  </a:lnTo>
                  <a:lnTo>
                    <a:pt x="155" y="618"/>
                  </a:lnTo>
                  <a:lnTo>
                    <a:pt x="117" y="772"/>
                  </a:lnTo>
                  <a:lnTo>
                    <a:pt x="20" y="1004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20" y="1004"/>
                  </a:lnTo>
                  <a:lnTo>
                    <a:pt x="117" y="772"/>
                  </a:lnTo>
                  <a:lnTo>
                    <a:pt x="155" y="618"/>
                  </a:lnTo>
                  <a:lnTo>
                    <a:pt x="194" y="425"/>
                  </a:lnTo>
                  <a:lnTo>
                    <a:pt x="213" y="232"/>
                  </a:lnTo>
                  <a:lnTo>
                    <a:pt x="23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18"/>
            <p:cNvSpPr/>
            <p:nvPr/>
          </p:nvSpPr>
          <p:spPr>
            <a:xfrm>
              <a:off x="5988325" y="5216775"/>
              <a:ext cx="1000" cy="1000"/>
            </a:xfrm>
            <a:custGeom>
              <a:avLst/>
              <a:gdLst/>
              <a:ahLst/>
              <a:cxnLst/>
              <a:rect l="l" t="t" r="r" b="b"/>
              <a:pathLst>
                <a:path w="40" h="40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18"/>
            <p:cNvSpPr/>
            <p:nvPr/>
          </p:nvSpPr>
          <p:spPr>
            <a:xfrm>
              <a:off x="5916425" y="5200375"/>
              <a:ext cx="25600" cy="3875"/>
            </a:xfrm>
            <a:custGeom>
              <a:avLst/>
              <a:gdLst/>
              <a:ahLst/>
              <a:cxnLst/>
              <a:rect l="l" t="t" r="r" b="b"/>
              <a:pathLst>
                <a:path w="1024" h="155" fill="none" extrusionOk="0">
                  <a:moveTo>
                    <a:pt x="1024" y="1"/>
                  </a:moveTo>
                  <a:lnTo>
                    <a:pt x="1024" y="1"/>
                  </a:lnTo>
                  <a:lnTo>
                    <a:pt x="812" y="20"/>
                  </a:lnTo>
                  <a:lnTo>
                    <a:pt x="619" y="39"/>
                  </a:lnTo>
                  <a:lnTo>
                    <a:pt x="310" y="78"/>
                  </a:lnTo>
                  <a:lnTo>
                    <a:pt x="97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97" y="136"/>
                  </a:lnTo>
                  <a:lnTo>
                    <a:pt x="310" y="78"/>
                  </a:lnTo>
                  <a:lnTo>
                    <a:pt x="619" y="39"/>
                  </a:lnTo>
                  <a:lnTo>
                    <a:pt x="812" y="20"/>
                  </a:lnTo>
                  <a:lnTo>
                    <a:pt x="10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18"/>
            <p:cNvSpPr/>
            <p:nvPr/>
          </p:nvSpPr>
          <p:spPr>
            <a:xfrm>
              <a:off x="5942000" y="5200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18"/>
            <p:cNvSpPr/>
            <p:nvPr/>
          </p:nvSpPr>
          <p:spPr>
            <a:xfrm>
              <a:off x="5916425" y="5197475"/>
              <a:ext cx="525" cy="6775"/>
            </a:xfrm>
            <a:custGeom>
              <a:avLst/>
              <a:gdLst/>
              <a:ahLst/>
              <a:cxnLst/>
              <a:rect l="l" t="t" r="r" b="b"/>
              <a:pathLst>
                <a:path w="21" h="27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18"/>
            <p:cNvSpPr/>
            <p:nvPr/>
          </p:nvSpPr>
          <p:spPr>
            <a:xfrm>
              <a:off x="5842600" y="5075875"/>
              <a:ext cx="1975" cy="19825"/>
            </a:xfrm>
            <a:custGeom>
              <a:avLst/>
              <a:gdLst/>
              <a:ahLst/>
              <a:cxnLst/>
              <a:rect l="l" t="t" r="r" b="b"/>
              <a:pathLst>
                <a:path w="79" h="793" fill="none" extrusionOk="0">
                  <a:moveTo>
                    <a:pt x="78" y="1"/>
                  </a:moveTo>
                  <a:lnTo>
                    <a:pt x="78" y="1"/>
                  </a:lnTo>
                  <a:lnTo>
                    <a:pt x="78" y="329"/>
                  </a:lnTo>
                  <a:lnTo>
                    <a:pt x="40" y="580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40" y="580"/>
                  </a:lnTo>
                  <a:lnTo>
                    <a:pt x="78" y="329"/>
                  </a:lnTo>
                  <a:lnTo>
                    <a:pt x="7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18"/>
            <p:cNvSpPr/>
            <p:nvPr/>
          </p:nvSpPr>
          <p:spPr>
            <a:xfrm>
              <a:off x="5805950" y="500930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18"/>
            <p:cNvSpPr/>
            <p:nvPr/>
          </p:nvSpPr>
          <p:spPr>
            <a:xfrm>
              <a:off x="5713300" y="4998675"/>
              <a:ext cx="53100" cy="19825"/>
            </a:xfrm>
            <a:custGeom>
              <a:avLst/>
              <a:gdLst/>
              <a:ahLst/>
              <a:cxnLst/>
              <a:rect l="l" t="t" r="r" b="b"/>
              <a:pathLst>
                <a:path w="2124" h="793" fill="none" extrusionOk="0">
                  <a:moveTo>
                    <a:pt x="2123" y="1"/>
                  </a:moveTo>
                  <a:lnTo>
                    <a:pt x="2123" y="1"/>
                  </a:lnTo>
                  <a:lnTo>
                    <a:pt x="1892" y="20"/>
                  </a:lnTo>
                  <a:lnTo>
                    <a:pt x="1679" y="39"/>
                  </a:lnTo>
                  <a:lnTo>
                    <a:pt x="1467" y="78"/>
                  </a:lnTo>
                  <a:lnTo>
                    <a:pt x="1274" y="117"/>
                  </a:lnTo>
                  <a:lnTo>
                    <a:pt x="907" y="252"/>
                  </a:lnTo>
                  <a:lnTo>
                    <a:pt x="599" y="387"/>
                  </a:lnTo>
                  <a:lnTo>
                    <a:pt x="348" y="541"/>
                  </a:lnTo>
                  <a:lnTo>
                    <a:pt x="155" y="657"/>
                  </a:lnTo>
                  <a:lnTo>
                    <a:pt x="0" y="792"/>
                  </a:lnTo>
                  <a:lnTo>
                    <a:pt x="0" y="792"/>
                  </a:lnTo>
                  <a:lnTo>
                    <a:pt x="155" y="657"/>
                  </a:lnTo>
                  <a:lnTo>
                    <a:pt x="348" y="541"/>
                  </a:lnTo>
                  <a:lnTo>
                    <a:pt x="599" y="387"/>
                  </a:lnTo>
                  <a:lnTo>
                    <a:pt x="907" y="252"/>
                  </a:lnTo>
                  <a:lnTo>
                    <a:pt x="1274" y="117"/>
                  </a:lnTo>
                  <a:lnTo>
                    <a:pt x="1467" y="78"/>
                  </a:lnTo>
                  <a:lnTo>
                    <a:pt x="1679" y="39"/>
                  </a:lnTo>
                  <a:lnTo>
                    <a:pt x="1892" y="20"/>
                  </a:lnTo>
                  <a:lnTo>
                    <a:pt x="212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18"/>
            <p:cNvSpPr/>
            <p:nvPr/>
          </p:nvSpPr>
          <p:spPr>
            <a:xfrm>
              <a:off x="5766375" y="499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18"/>
            <p:cNvSpPr/>
            <p:nvPr/>
          </p:nvSpPr>
          <p:spPr>
            <a:xfrm>
              <a:off x="5481200" y="49943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18"/>
            <p:cNvSpPr/>
            <p:nvPr/>
          </p:nvSpPr>
          <p:spPr>
            <a:xfrm>
              <a:off x="5481675" y="4993375"/>
              <a:ext cx="8725" cy="1000"/>
            </a:xfrm>
            <a:custGeom>
              <a:avLst/>
              <a:gdLst/>
              <a:ahLst/>
              <a:cxnLst/>
              <a:rect l="l" t="t" r="r" b="b"/>
              <a:pathLst>
                <a:path w="349" h="40" fill="none" extrusionOk="0">
                  <a:moveTo>
                    <a:pt x="348" y="0"/>
                  </a:moveTo>
                  <a:lnTo>
                    <a:pt x="348" y="0"/>
                  </a:lnTo>
                  <a:lnTo>
                    <a:pt x="175" y="2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75" y="20"/>
                  </a:lnTo>
                  <a:lnTo>
                    <a:pt x="34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18"/>
            <p:cNvSpPr/>
            <p:nvPr/>
          </p:nvSpPr>
          <p:spPr>
            <a:xfrm>
              <a:off x="5490375" y="499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18"/>
            <p:cNvSpPr/>
            <p:nvPr/>
          </p:nvSpPr>
          <p:spPr>
            <a:xfrm>
              <a:off x="5616300" y="498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18"/>
            <p:cNvSpPr/>
            <p:nvPr/>
          </p:nvSpPr>
          <p:spPr>
            <a:xfrm>
              <a:off x="5617275" y="4980825"/>
              <a:ext cx="30425" cy="5325"/>
            </a:xfrm>
            <a:custGeom>
              <a:avLst/>
              <a:gdLst/>
              <a:ahLst/>
              <a:cxnLst/>
              <a:rect l="l" t="t" r="r" b="b"/>
              <a:pathLst>
                <a:path w="1217" h="213" fill="none" extrusionOk="0">
                  <a:moveTo>
                    <a:pt x="1216" y="1"/>
                  </a:moveTo>
                  <a:lnTo>
                    <a:pt x="1216" y="1"/>
                  </a:lnTo>
                  <a:lnTo>
                    <a:pt x="927" y="20"/>
                  </a:lnTo>
                  <a:lnTo>
                    <a:pt x="637" y="39"/>
                  </a:lnTo>
                  <a:lnTo>
                    <a:pt x="329" y="116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29" y="116"/>
                  </a:lnTo>
                  <a:lnTo>
                    <a:pt x="637" y="39"/>
                  </a:lnTo>
                  <a:lnTo>
                    <a:pt x="927" y="20"/>
                  </a:lnTo>
                  <a:lnTo>
                    <a:pt x="121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18"/>
            <p:cNvSpPr/>
            <p:nvPr/>
          </p:nvSpPr>
          <p:spPr>
            <a:xfrm>
              <a:off x="5647675" y="49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18"/>
            <p:cNvSpPr/>
            <p:nvPr/>
          </p:nvSpPr>
          <p:spPr>
            <a:xfrm>
              <a:off x="6118625" y="5243800"/>
              <a:ext cx="108575" cy="76750"/>
            </a:xfrm>
            <a:custGeom>
              <a:avLst/>
              <a:gdLst/>
              <a:ahLst/>
              <a:cxnLst/>
              <a:rect l="l" t="t" r="r" b="b"/>
              <a:pathLst>
                <a:path w="4343" h="3070" extrusionOk="0">
                  <a:moveTo>
                    <a:pt x="0" y="3050"/>
                  </a:move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50"/>
                  </a:lnTo>
                  <a:close/>
                  <a:moveTo>
                    <a:pt x="0" y="3031"/>
                  </a:move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31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19" y="3012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close/>
                  <a:moveTo>
                    <a:pt x="1660" y="2027"/>
                  </a:move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97" y="2857"/>
                  </a:lnTo>
                  <a:lnTo>
                    <a:pt x="193" y="2722"/>
                  </a:lnTo>
                  <a:lnTo>
                    <a:pt x="290" y="2606"/>
                  </a:lnTo>
                  <a:lnTo>
                    <a:pt x="386" y="2510"/>
                  </a:lnTo>
                  <a:lnTo>
                    <a:pt x="483" y="2413"/>
                  </a:lnTo>
                  <a:lnTo>
                    <a:pt x="598" y="2336"/>
                  </a:lnTo>
                  <a:lnTo>
                    <a:pt x="830" y="2201"/>
                  </a:lnTo>
                  <a:lnTo>
                    <a:pt x="1062" y="2124"/>
                  </a:lnTo>
                  <a:lnTo>
                    <a:pt x="1274" y="2066"/>
                  </a:lnTo>
                  <a:lnTo>
                    <a:pt x="1486" y="2047"/>
                  </a:lnTo>
                  <a:lnTo>
                    <a:pt x="1660" y="2027"/>
                  </a:lnTo>
                  <a:close/>
                  <a:moveTo>
                    <a:pt x="1698" y="2027"/>
                  </a:move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close/>
                  <a:moveTo>
                    <a:pt x="2007" y="2027"/>
                  </a:move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close/>
                  <a:moveTo>
                    <a:pt x="4343" y="1"/>
                  </a:move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65" y="1776"/>
                  </a:lnTo>
                  <a:lnTo>
                    <a:pt x="2123" y="1564"/>
                  </a:lnTo>
                  <a:lnTo>
                    <a:pt x="2220" y="1371"/>
                  </a:lnTo>
                  <a:lnTo>
                    <a:pt x="2316" y="1178"/>
                  </a:lnTo>
                  <a:lnTo>
                    <a:pt x="2432" y="1004"/>
                  </a:lnTo>
                  <a:lnTo>
                    <a:pt x="2548" y="850"/>
                  </a:lnTo>
                  <a:lnTo>
                    <a:pt x="2702" y="696"/>
                  </a:lnTo>
                  <a:lnTo>
                    <a:pt x="2837" y="560"/>
                  </a:lnTo>
                  <a:lnTo>
                    <a:pt x="3011" y="425"/>
                  </a:lnTo>
                  <a:lnTo>
                    <a:pt x="3165" y="309"/>
                  </a:lnTo>
                  <a:lnTo>
                    <a:pt x="3339" y="213"/>
                  </a:lnTo>
                  <a:lnTo>
                    <a:pt x="3513" y="136"/>
                  </a:lnTo>
                  <a:lnTo>
                    <a:pt x="3706" y="78"/>
                  </a:lnTo>
                  <a:lnTo>
                    <a:pt x="3879" y="39"/>
                  </a:lnTo>
                  <a:lnTo>
                    <a:pt x="4072" y="1"/>
                  </a:lnTo>
                  <a:lnTo>
                    <a:pt x="4265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18"/>
            <p:cNvSpPr/>
            <p:nvPr/>
          </p:nvSpPr>
          <p:spPr>
            <a:xfrm>
              <a:off x="6118625" y="5320050"/>
              <a:ext cx="0" cy="500"/>
            </a:xfrm>
            <a:custGeom>
              <a:avLst/>
              <a:gdLst/>
              <a:ahLst/>
              <a:cxnLst/>
              <a:rect l="l" t="t" r="r" b="b"/>
              <a:pathLst>
                <a:path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18"/>
            <p:cNvSpPr/>
            <p:nvPr/>
          </p:nvSpPr>
          <p:spPr>
            <a:xfrm>
              <a:off x="6118625" y="5319550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18"/>
            <p:cNvSpPr/>
            <p:nvPr/>
          </p:nvSpPr>
          <p:spPr>
            <a:xfrm>
              <a:off x="6119100" y="53190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18"/>
            <p:cNvSpPr/>
            <p:nvPr/>
          </p:nvSpPr>
          <p:spPr>
            <a:xfrm>
              <a:off x="6119100" y="53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18"/>
            <p:cNvSpPr/>
            <p:nvPr/>
          </p:nvSpPr>
          <p:spPr>
            <a:xfrm>
              <a:off x="6119100" y="5294475"/>
              <a:ext cx="41025" cy="24625"/>
            </a:xfrm>
            <a:custGeom>
              <a:avLst/>
              <a:gdLst/>
              <a:ahLst/>
              <a:cxnLst/>
              <a:rect l="l" t="t" r="r" b="b"/>
              <a:pathLst>
                <a:path w="1641" h="985" fill="none" extrusionOk="0">
                  <a:moveTo>
                    <a:pt x="1641" y="0"/>
                  </a:moveTo>
                  <a:lnTo>
                    <a:pt x="1641" y="0"/>
                  </a:lnTo>
                  <a:lnTo>
                    <a:pt x="1467" y="20"/>
                  </a:lnTo>
                  <a:lnTo>
                    <a:pt x="1255" y="39"/>
                  </a:lnTo>
                  <a:lnTo>
                    <a:pt x="1043" y="97"/>
                  </a:lnTo>
                  <a:lnTo>
                    <a:pt x="811" y="174"/>
                  </a:lnTo>
                  <a:lnTo>
                    <a:pt x="579" y="309"/>
                  </a:lnTo>
                  <a:lnTo>
                    <a:pt x="464" y="386"/>
                  </a:lnTo>
                  <a:lnTo>
                    <a:pt x="367" y="483"/>
                  </a:lnTo>
                  <a:lnTo>
                    <a:pt x="271" y="579"/>
                  </a:lnTo>
                  <a:lnTo>
                    <a:pt x="174" y="695"/>
                  </a:lnTo>
                  <a:lnTo>
                    <a:pt x="78" y="830"/>
                  </a:lnTo>
                  <a:lnTo>
                    <a:pt x="0" y="985"/>
                  </a:lnTo>
                  <a:lnTo>
                    <a:pt x="0" y="985"/>
                  </a:lnTo>
                  <a:lnTo>
                    <a:pt x="78" y="830"/>
                  </a:lnTo>
                  <a:lnTo>
                    <a:pt x="174" y="695"/>
                  </a:lnTo>
                  <a:lnTo>
                    <a:pt x="271" y="579"/>
                  </a:lnTo>
                  <a:lnTo>
                    <a:pt x="367" y="483"/>
                  </a:lnTo>
                  <a:lnTo>
                    <a:pt x="464" y="386"/>
                  </a:lnTo>
                  <a:lnTo>
                    <a:pt x="579" y="309"/>
                  </a:lnTo>
                  <a:lnTo>
                    <a:pt x="811" y="174"/>
                  </a:lnTo>
                  <a:lnTo>
                    <a:pt x="1043" y="97"/>
                  </a:lnTo>
                  <a:lnTo>
                    <a:pt x="1255" y="39"/>
                  </a:lnTo>
                  <a:lnTo>
                    <a:pt x="1467" y="20"/>
                  </a:lnTo>
                  <a:lnTo>
                    <a:pt x="164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18"/>
            <p:cNvSpPr/>
            <p:nvPr/>
          </p:nvSpPr>
          <p:spPr>
            <a:xfrm>
              <a:off x="6161075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18"/>
            <p:cNvSpPr/>
            <p:nvPr/>
          </p:nvSpPr>
          <p:spPr>
            <a:xfrm>
              <a:off x="6168800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18"/>
            <p:cNvSpPr/>
            <p:nvPr/>
          </p:nvSpPr>
          <p:spPr>
            <a:xfrm>
              <a:off x="6227175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18"/>
            <p:cNvSpPr/>
            <p:nvPr/>
          </p:nvSpPr>
          <p:spPr>
            <a:xfrm>
              <a:off x="6168800" y="5243800"/>
              <a:ext cx="56475" cy="49725"/>
            </a:xfrm>
            <a:custGeom>
              <a:avLst/>
              <a:gdLst/>
              <a:ahLst/>
              <a:cxnLst/>
              <a:rect l="l" t="t" r="r" b="b"/>
              <a:pathLst>
                <a:path w="2259" h="1989" fill="none" extrusionOk="0">
                  <a:moveTo>
                    <a:pt x="2258" y="1"/>
                  </a:moveTo>
                  <a:lnTo>
                    <a:pt x="2258" y="1"/>
                  </a:lnTo>
                  <a:lnTo>
                    <a:pt x="2065" y="1"/>
                  </a:lnTo>
                  <a:lnTo>
                    <a:pt x="1872" y="39"/>
                  </a:lnTo>
                  <a:lnTo>
                    <a:pt x="1699" y="78"/>
                  </a:lnTo>
                  <a:lnTo>
                    <a:pt x="1506" y="136"/>
                  </a:lnTo>
                  <a:lnTo>
                    <a:pt x="1332" y="213"/>
                  </a:lnTo>
                  <a:lnTo>
                    <a:pt x="1158" y="309"/>
                  </a:lnTo>
                  <a:lnTo>
                    <a:pt x="1004" y="425"/>
                  </a:lnTo>
                  <a:lnTo>
                    <a:pt x="830" y="560"/>
                  </a:lnTo>
                  <a:lnTo>
                    <a:pt x="695" y="696"/>
                  </a:lnTo>
                  <a:lnTo>
                    <a:pt x="541" y="850"/>
                  </a:lnTo>
                  <a:lnTo>
                    <a:pt x="425" y="1004"/>
                  </a:lnTo>
                  <a:lnTo>
                    <a:pt x="309" y="1178"/>
                  </a:lnTo>
                  <a:lnTo>
                    <a:pt x="213" y="1371"/>
                  </a:lnTo>
                  <a:lnTo>
                    <a:pt x="116" y="1564"/>
                  </a:lnTo>
                  <a:lnTo>
                    <a:pt x="58" y="1776"/>
                  </a:lnTo>
                  <a:lnTo>
                    <a:pt x="0" y="1989"/>
                  </a:lnTo>
                  <a:lnTo>
                    <a:pt x="0" y="1989"/>
                  </a:lnTo>
                  <a:lnTo>
                    <a:pt x="58" y="1776"/>
                  </a:lnTo>
                  <a:lnTo>
                    <a:pt x="116" y="1564"/>
                  </a:lnTo>
                  <a:lnTo>
                    <a:pt x="213" y="1371"/>
                  </a:lnTo>
                  <a:lnTo>
                    <a:pt x="309" y="1178"/>
                  </a:lnTo>
                  <a:lnTo>
                    <a:pt x="425" y="1004"/>
                  </a:lnTo>
                  <a:lnTo>
                    <a:pt x="541" y="850"/>
                  </a:lnTo>
                  <a:lnTo>
                    <a:pt x="695" y="696"/>
                  </a:lnTo>
                  <a:lnTo>
                    <a:pt x="830" y="560"/>
                  </a:lnTo>
                  <a:lnTo>
                    <a:pt x="1004" y="425"/>
                  </a:lnTo>
                  <a:lnTo>
                    <a:pt x="1158" y="309"/>
                  </a:lnTo>
                  <a:lnTo>
                    <a:pt x="1332" y="213"/>
                  </a:lnTo>
                  <a:lnTo>
                    <a:pt x="1506" y="136"/>
                  </a:lnTo>
                  <a:lnTo>
                    <a:pt x="1699" y="78"/>
                  </a:lnTo>
                  <a:lnTo>
                    <a:pt x="1872" y="39"/>
                  </a:lnTo>
                  <a:lnTo>
                    <a:pt x="2065" y="1"/>
                  </a:lnTo>
                  <a:lnTo>
                    <a:pt x="225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18"/>
            <p:cNvSpPr/>
            <p:nvPr/>
          </p:nvSpPr>
          <p:spPr>
            <a:xfrm>
              <a:off x="6225250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18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extrusionOk="0">
                  <a:moveTo>
                    <a:pt x="19514" y="1"/>
                  </a:move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18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fill="none" extrusionOk="0">
                  <a:moveTo>
                    <a:pt x="19842" y="1"/>
                  </a:moveTo>
                  <a:lnTo>
                    <a:pt x="19842" y="1"/>
                  </a:lnTo>
                  <a:lnTo>
                    <a:pt x="19514" y="1"/>
                  </a:ln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56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185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44" y="8590"/>
                  </a:lnTo>
                  <a:lnTo>
                    <a:pt x="2034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lnTo>
                    <a:pt x="1984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18"/>
            <p:cNvSpPr/>
            <p:nvPr/>
          </p:nvSpPr>
          <p:spPr>
            <a:xfrm>
              <a:off x="4902175" y="4454400"/>
              <a:ext cx="465650" cy="177100"/>
            </a:xfrm>
            <a:custGeom>
              <a:avLst/>
              <a:gdLst/>
              <a:ahLst/>
              <a:cxnLst/>
              <a:rect l="l" t="t" r="r" b="b"/>
              <a:pathLst>
                <a:path w="18626" h="7084" extrusionOk="0">
                  <a:moveTo>
                    <a:pt x="1776" y="5520"/>
                  </a:moveTo>
                  <a:lnTo>
                    <a:pt x="1776" y="5520"/>
                  </a:lnTo>
                  <a:lnTo>
                    <a:pt x="1487" y="5540"/>
                  </a:lnTo>
                  <a:lnTo>
                    <a:pt x="1197" y="5598"/>
                  </a:lnTo>
                  <a:lnTo>
                    <a:pt x="1043" y="5636"/>
                  </a:lnTo>
                  <a:lnTo>
                    <a:pt x="908" y="5675"/>
                  </a:lnTo>
                  <a:lnTo>
                    <a:pt x="753" y="5752"/>
                  </a:lnTo>
                  <a:lnTo>
                    <a:pt x="618" y="5829"/>
                  </a:lnTo>
                  <a:lnTo>
                    <a:pt x="483" y="5906"/>
                  </a:lnTo>
                  <a:lnTo>
                    <a:pt x="367" y="6022"/>
                  </a:lnTo>
                  <a:lnTo>
                    <a:pt x="271" y="6138"/>
                  </a:lnTo>
                  <a:lnTo>
                    <a:pt x="174" y="6292"/>
                  </a:lnTo>
                  <a:lnTo>
                    <a:pt x="116" y="6447"/>
                  </a:lnTo>
                  <a:lnTo>
                    <a:pt x="58" y="6640"/>
                  </a:lnTo>
                  <a:lnTo>
                    <a:pt x="20" y="6852"/>
                  </a:lnTo>
                  <a:lnTo>
                    <a:pt x="1" y="7084"/>
                  </a:lnTo>
                  <a:lnTo>
                    <a:pt x="1" y="7084"/>
                  </a:lnTo>
                  <a:lnTo>
                    <a:pt x="20" y="6852"/>
                  </a:lnTo>
                  <a:lnTo>
                    <a:pt x="58" y="6640"/>
                  </a:lnTo>
                  <a:lnTo>
                    <a:pt x="116" y="6447"/>
                  </a:lnTo>
                  <a:lnTo>
                    <a:pt x="174" y="6292"/>
                  </a:lnTo>
                  <a:lnTo>
                    <a:pt x="271" y="6138"/>
                  </a:lnTo>
                  <a:lnTo>
                    <a:pt x="367" y="6022"/>
                  </a:lnTo>
                  <a:lnTo>
                    <a:pt x="483" y="5906"/>
                  </a:lnTo>
                  <a:lnTo>
                    <a:pt x="618" y="5829"/>
                  </a:lnTo>
                  <a:lnTo>
                    <a:pt x="753" y="5752"/>
                  </a:lnTo>
                  <a:lnTo>
                    <a:pt x="908" y="5675"/>
                  </a:lnTo>
                  <a:lnTo>
                    <a:pt x="1043" y="5636"/>
                  </a:lnTo>
                  <a:lnTo>
                    <a:pt x="1197" y="5598"/>
                  </a:lnTo>
                  <a:lnTo>
                    <a:pt x="1487" y="5540"/>
                  </a:lnTo>
                  <a:lnTo>
                    <a:pt x="1776" y="5520"/>
                  </a:lnTo>
                  <a:close/>
                  <a:moveTo>
                    <a:pt x="1834" y="5520"/>
                  </a:move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close/>
                  <a:moveTo>
                    <a:pt x="8358" y="4903"/>
                  </a:moveTo>
                  <a:lnTo>
                    <a:pt x="8358" y="4903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03"/>
                  </a:lnTo>
                  <a:close/>
                  <a:moveTo>
                    <a:pt x="8377" y="4864"/>
                  </a:moveTo>
                  <a:lnTo>
                    <a:pt x="8377" y="4864"/>
                  </a:lnTo>
                  <a:lnTo>
                    <a:pt x="8377" y="4884"/>
                  </a:lnTo>
                  <a:lnTo>
                    <a:pt x="8377" y="4884"/>
                  </a:lnTo>
                  <a:lnTo>
                    <a:pt x="8377" y="4864"/>
                  </a:lnTo>
                  <a:close/>
                  <a:moveTo>
                    <a:pt x="15306" y="4324"/>
                  </a:move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close/>
                  <a:moveTo>
                    <a:pt x="5656" y="3938"/>
                  </a:moveTo>
                  <a:lnTo>
                    <a:pt x="5656" y="3938"/>
                  </a:lnTo>
                  <a:lnTo>
                    <a:pt x="5289" y="3957"/>
                  </a:lnTo>
                  <a:lnTo>
                    <a:pt x="4903" y="4015"/>
                  </a:lnTo>
                  <a:lnTo>
                    <a:pt x="4710" y="4073"/>
                  </a:lnTo>
                  <a:lnTo>
                    <a:pt x="4517" y="4131"/>
                  </a:lnTo>
                  <a:lnTo>
                    <a:pt x="4324" y="4208"/>
                  </a:lnTo>
                  <a:lnTo>
                    <a:pt x="4112" y="4285"/>
                  </a:lnTo>
                  <a:lnTo>
                    <a:pt x="3919" y="4382"/>
                  </a:lnTo>
                  <a:lnTo>
                    <a:pt x="3706" y="4517"/>
                  </a:lnTo>
                  <a:lnTo>
                    <a:pt x="3513" y="4652"/>
                  </a:lnTo>
                  <a:lnTo>
                    <a:pt x="3301" y="4787"/>
                  </a:lnTo>
                  <a:lnTo>
                    <a:pt x="3089" y="4961"/>
                  </a:lnTo>
                  <a:lnTo>
                    <a:pt x="2896" y="5154"/>
                  </a:lnTo>
                  <a:lnTo>
                    <a:pt x="2683" y="5366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683" y="5366"/>
                  </a:lnTo>
                  <a:lnTo>
                    <a:pt x="2896" y="5154"/>
                  </a:lnTo>
                  <a:lnTo>
                    <a:pt x="3089" y="4961"/>
                  </a:lnTo>
                  <a:lnTo>
                    <a:pt x="3301" y="4787"/>
                  </a:lnTo>
                  <a:lnTo>
                    <a:pt x="3513" y="4652"/>
                  </a:lnTo>
                  <a:lnTo>
                    <a:pt x="3706" y="4517"/>
                  </a:lnTo>
                  <a:lnTo>
                    <a:pt x="3919" y="4382"/>
                  </a:lnTo>
                  <a:lnTo>
                    <a:pt x="4112" y="4285"/>
                  </a:lnTo>
                  <a:lnTo>
                    <a:pt x="4324" y="4208"/>
                  </a:lnTo>
                  <a:lnTo>
                    <a:pt x="4517" y="4131"/>
                  </a:lnTo>
                  <a:lnTo>
                    <a:pt x="4710" y="4073"/>
                  </a:lnTo>
                  <a:lnTo>
                    <a:pt x="4903" y="4015"/>
                  </a:lnTo>
                  <a:lnTo>
                    <a:pt x="5289" y="3957"/>
                  </a:lnTo>
                  <a:lnTo>
                    <a:pt x="5656" y="3938"/>
                  </a:lnTo>
                  <a:close/>
                  <a:moveTo>
                    <a:pt x="5675" y="3938"/>
                  </a:move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620" y="2953"/>
                  </a:lnTo>
                  <a:lnTo>
                    <a:pt x="11407" y="2953"/>
                  </a:lnTo>
                  <a:lnTo>
                    <a:pt x="11195" y="2992"/>
                  </a:lnTo>
                  <a:lnTo>
                    <a:pt x="10983" y="3031"/>
                  </a:lnTo>
                  <a:lnTo>
                    <a:pt x="10770" y="3089"/>
                  </a:lnTo>
                  <a:lnTo>
                    <a:pt x="10558" y="3166"/>
                  </a:lnTo>
                  <a:lnTo>
                    <a:pt x="10326" y="3243"/>
                  </a:lnTo>
                  <a:lnTo>
                    <a:pt x="10114" y="3359"/>
                  </a:lnTo>
                  <a:lnTo>
                    <a:pt x="9902" y="3475"/>
                  </a:lnTo>
                  <a:lnTo>
                    <a:pt x="9690" y="3610"/>
                  </a:lnTo>
                  <a:lnTo>
                    <a:pt x="9458" y="3764"/>
                  </a:lnTo>
                  <a:lnTo>
                    <a:pt x="9246" y="3938"/>
                  </a:lnTo>
                  <a:lnTo>
                    <a:pt x="9033" y="4131"/>
                  </a:lnTo>
                  <a:lnTo>
                    <a:pt x="8821" y="4343"/>
                  </a:lnTo>
                  <a:lnTo>
                    <a:pt x="8609" y="4594"/>
                  </a:lnTo>
                  <a:lnTo>
                    <a:pt x="8396" y="4845"/>
                  </a:lnTo>
                  <a:lnTo>
                    <a:pt x="8396" y="4845"/>
                  </a:lnTo>
                  <a:lnTo>
                    <a:pt x="8609" y="4594"/>
                  </a:lnTo>
                  <a:lnTo>
                    <a:pt x="8821" y="4343"/>
                  </a:lnTo>
                  <a:lnTo>
                    <a:pt x="9033" y="4131"/>
                  </a:lnTo>
                  <a:lnTo>
                    <a:pt x="9246" y="3938"/>
                  </a:lnTo>
                  <a:lnTo>
                    <a:pt x="9458" y="3764"/>
                  </a:lnTo>
                  <a:lnTo>
                    <a:pt x="9690" y="3610"/>
                  </a:lnTo>
                  <a:lnTo>
                    <a:pt x="9902" y="3475"/>
                  </a:lnTo>
                  <a:lnTo>
                    <a:pt x="10114" y="3359"/>
                  </a:lnTo>
                  <a:lnTo>
                    <a:pt x="10326" y="3243"/>
                  </a:lnTo>
                  <a:lnTo>
                    <a:pt x="10558" y="3166"/>
                  </a:lnTo>
                  <a:lnTo>
                    <a:pt x="10770" y="3089"/>
                  </a:lnTo>
                  <a:lnTo>
                    <a:pt x="10983" y="3031"/>
                  </a:lnTo>
                  <a:lnTo>
                    <a:pt x="11195" y="2992"/>
                  </a:lnTo>
                  <a:lnTo>
                    <a:pt x="11407" y="2953"/>
                  </a:lnTo>
                  <a:lnTo>
                    <a:pt x="11620" y="2953"/>
                  </a:lnTo>
                  <a:lnTo>
                    <a:pt x="11832" y="2934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close/>
                  <a:moveTo>
                    <a:pt x="18626" y="0"/>
                  </a:moveTo>
                  <a:lnTo>
                    <a:pt x="18626" y="0"/>
                  </a:lnTo>
                  <a:lnTo>
                    <a:pt x="18626" y="0"/>
                  </a:lnTo>
                  <a:lnTo>
                    <a:pt x="18259" y="97"/>
                  </a:lnTo>
                  <a:lnTo>
                    <a:pt x="17912" y="232"/>
                  </a:lnTo>
                  <a:lnTo>
                    <a:pt x="17584" y="386"/>
                  </a:lnTo>
                  <a:lnTo>
                    <a:pt x="17275" y="579"/>
                  </a:lnTo>
                  <a:lnTo>
                    <a:pt x="16985" y="772"/>
                  </a:lnTo>
                  <a:lnTo>
                    <a:pt x="16696" y="985"/>
                  </a:lnTo>
                  <a:lnTo>
                    <a:pt x="16445" y="1236"/>
                  </a:lnTo>
                  <a:lnTo>
                    <a:pt x="16213" y="1487"/>
                  </a:lnTo>
                  <a:lnTo>
                    <a:pt x="16001" y="1757"/>
                  </a:lnTo>
                  <a:lnTo>
                    <a:pt x="15808" y="2046"/>
                  </a:lnTo>
                  <a:lnTo>
                    <a:pt x="15654" y="2336"/>
                  </a:lnTo>
                  <a:lnTo>
                    <a:pt x="15518" y="2645"/>
                  </a:lnTo>
                  <a:lnTo>
                    <a:pt x="15422" y="2953"/>
                  </a:lnTo>
                  <a:lnTo>
                    <a:pt x="15345" y="3262"/>
                  </a:lnTo>
                  <a:lnTo>
                    <a:pt x="15287" y="3590"/>
                  </a:lnTo>
                  <a:lnTo>
                    <a:pt x="15268" y="3918"/>
                  </a:lnTo>
                  <a:lnTo>
                    <a:pt x="15268" y="3918"/>
                  </a:lnTo>
                  <a:lnTo>
                    <a:pt x="15287" y="3590"/>
                  </a:lnTo>
                  <a:lnTo>
                    <a:pt x="15345" y="3262"/>
                  </a:lnTo>
                  <a:lnTo>
                    <a:pt x="15422" y="2953"/>
                  </a:lnTo>
                  <a:lnTo>
                    <a:pt x="15518" y="2645"/>
                  </a:lnTo>
                  <a:lnTo>
                    <a:pt x="15654" y="2336"/>
                  </a:lnTo>
                  <a:lnTo>
                    <a:pt x="15808" y="2046"/>
                  </a:lnTo>
                  <a:lnTo>
                    <a:pt x="16001" y="1757"/>
                  </a:lnTo>
                  <a:lnTo>
                    <a:pt x="16213" y="1487"/>
                  </a:lnTo>
                  <a:lnTo>
                    <a:pt x="16445" y="1236"/>
                  </a:lnTo>
                  <a:lnTo>
                    <a:pt x="16696" y="985"/>
                  </a:lnTo>
                  <a:lnTo>
                    <a:pt x="16985" y="772"/>
                  </a:lnTo>
                  <a:lnTo>
                    <a:pt x="17275" y="579"/>
                  </a:lnTo>
                  <a:lnTo>
                    <a:pt x="17584" y="386"/>
                  </a:lnTo>
                  <a:lnTo>
                    <a:pt x="17912" y="232"/>
                  </a:lnTo>
                  <a:lnTo>
                    <a:pt x="18259" y="97"/>
                  </a:lnTo>
                  <a:lnTo>
                    <a:pt x="18626" y="0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18"/>
            <p:cNvSpPr/>
            <p:nvPr/>
          </p:nvSpPr>
          <p:spPr>
            <a:xfrm>
              <a:off x="4902175" y="4592400"/>
              <a:ext cx="44425" cy="39100"/>
            </a:xfrm>
            <a:custGeom>
              <a:avLst/>
              <a:gdLst/>
              <a:ahLst/>
              <a:cxnLst/>
              <a:rect l="l" t="t" r="r" b="b"/>
              <a:pathLst>
                <a:path w="1777" h="1564" fill="none" extrusionOk="0">
                  <a:moveTo>
                    <a:pt x="1776" y="0"/>
                  </a:moveTo>
                  <a:lnTo>
                    <a:pt x="1776" y="0"/>
                  </a:lnTo>
                  <a:lnTo>
                    <a:pt x="1487" y="20"/>
                  </a:lnTo>
                  <a:lnTo>
                    <a:pt x="1197" y="78"/>
                  </a:lnTo>
                  <a:lnTo>
                    <a:pt x="1043" y="116"/>
                  </a:lnTo>
                  <a:lnTo>
                    <a:pt x="908" y="155"/>
                  </a:lnTo>
                  <a:lnTo>
                    <a:pt x="753" y="232"/>
                  </a:lnTo>
                  <a:lnTo>
                    <a:pt x="618" y="309"/>
                  </a:lnTo>
                  <a:lnTo>
                    <a:pt x="483" y="386"/>
                  </a:lnTo>
                  <a:lnTo>
                    <a:pt x="367" y="502"/>
                  </a:lnTo>
                  <a:lnTo>
                    <a:pt x="271" y="618"/>
                  </a:lnTo>
                  <a:lnTo>
                    <a:pt x="174" y="772"/>
                  </a:lnTo>
                  <a:lnTo>
                    <a:pt x="116" y="927"/>
                  </a:lnTo>
                  <a:lnTo>
                    <a:pt x="58" y="1120"/>
                  </a:lnTo>
                  <a:lnTo>
                    <a:pt x="20" y="1332"/>
                  </a:lnTo>
                  <a:lnTo>
                    <a:pt x="1" y="1564"/>
                  </a:lnTo>
                  <a:lnTo>
                    <a:pt x="1" y="1564"/>
                  </a:lnTo>
                  <a:lnTo>
                    <a:pt x="20" y="1332"/>
                  </a:lnTo>
                  <a:lnTo>
                    <a:pt x="58" y="1120"/>
                  </a:lnTo>
                  <a:lnTo>
                    <a:pt x="116" y="927"/>
                  </a:lnTo>
                  <a:lnTo>
                    <a:pt x="174" y="772"/>
                  </a:lnTo>
                  <a:lnTo>
                    <a:pt x="271" y="618"/>
                  </a:lnTo>
                  <a:lnTo>
                    <a:pt x="367" y="502"/>
                  </a:lnTo>
                  <a:lnTo>
                    <a:pt x="483" y="386"/>
                  </a:lnTo>
                  <a:lnTo>
                    <a:pt x="618" y="309"/>
                  </a:lnTo>
                  <a:lnTo>
                    <a:pt x="753" y="232"/>
                  </a:lnTo>
                  <a:lnTo>
                    <a:pt x="908" y="155"/>
                  </a:lnTo>
                  <a:lnTo>
                    <a:pt x="1043" y="116"/>
                  </a:lnTo>
                  <a:lnTo>
                    <a:pt x="1197" y="78"/>
                  </a:lnTo>
                  <a:lnTo>
                    <a:pt x="1487" y="20"/>
                  </a:lnTo>
                  <a:lnTo>
                    <a:pt x="177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18"/>
            <p:cNvSpPr/>
            <p:nvPr/>
          </p:nvSpPr>
          <p:spPr>
            <a:xfrm>
              <a:off x="4948025" y="459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18"/>
            <p:cNvSpPr/>
            <p:nvPr/>
          </p:nvSpPr>
          <p:spPr>
            <a:xfrm>
              <a:off x="5111100" y="45769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18"/>
            <p:cNvSpPr/>
            <p:nvPr/>
          </p:nvSpPr>
          <p:spPr>
            <a:xfrm>
              <a:off x="5111600" y="45760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18"/>
            <p:cNvSpPr/>
            <p:nvPr/>
          </p:nvSpPr>
          <p:spPr>
            <a:xfrm>
              <a:off x="5284825" y="456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18"/>
            <p:cNvSpPr/>
            <p:nvPr/>
          </p:nvSpPr>
          <p:spPr>
            <a:xfrm>
              <a:off x="4964425" y="4552825"/>
              <a:ext cx="79150" cy="41050"/>
            </a:xfrm>
            <a:custGeom>
              <a:avLst/>
              <a:gdLst/>
              <a:ahLst/>
              <a:cxnLst/>
              <a:rect l="l" t="t" r="r" b="b"/>
              <a:pathLst>
                <a:path w="3166" h="1642" fill="none" extrusionOk="0">
                  <a:moveTo>
                    <a:pt x="3166" y="1"/>
                  </a:moveTo>
                  <a:lnTo>
                    <a:pt x="3166" y="1"/>
                  </a:lnTo>
                  <a:lnTo>
                    <a:pt x="2799" y="20"/>
                  </a:lnTo>
                  <a:lnTo>
                    <a:pt x="2413" y="78"/>
                  </a:lnTo>
                  <a:lnTo>
                    <a:pt x="2220" y="136"/>
                  </a:lnTo>
                  <a:lnTo>
                    <a:pt x="2027" y="194"/>
                  </a:lnTo>
                  <a:lnTo>
                    <a:pt x="1834" y="271"/>
                  </a:lnTo>
                  <a:lnTo>
                    <a:pt x="1622" y="348"/>
                  </a:lnTo>
                  <a:lnTo>
                    <a:pt x="1429" y="445"/>
                  </a:lnTo>
                  <a:lnTo>
                    <a:pt x="1216" y="580"/>
                  </a:lnTo>
                  <a:lnTo>
                    <a:pt x="1023" y="715"/>
                  </a:lnTo>
                  <a:lnTo>
                    <a:pt x="811" y="850"/>
                  </a:lnTo>
                  <a:lnTo>
                    <a:pt x="599" y="1024"/>
                  </a:lnTo>
                  <a:lnTo>
                    <a:pt x="406" y="1217"/>
                  </a:lnTo>
                  <a:lnTo>
                    <a:pt x="193" y="1429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193" y="1429"/>
                  </a:lnTo>
                  <a:lnTo>
                    <a:pt x="406" y="1217"/>
                  </a:lnTo>
                  <a:lnTo>
                    <a:pt x="599" y="1024"/>
                  </a:lnTo>
                  <a:lnTo>
                    <a:pt x="811" y="850"/>
                  </a:lnTo>
                  <a:lnTo>
                    <a:pt x="1023" y="715"/>
                  </a:lnTo>
                  <a:lnTo>
                    <a:pt x="1216" y="580"/>
                  </a:lnTo>
                  <a:lnTo>
                    <a:pt x="1429" y="445"/>
                  </a:lnTo>
                  <a:lnTo>
                    <a:pt x="1622" y="348"/>
                  </a:lnTo>
                  <a:lnTo>
                    <a:pt x="1834" y="271"/>
                  </a:lnTo>
                  <a:lnTo>
                    <a:pt x="2027" y="194"/>
                  </a:lnTo>
                  <a:lnTo>
                    <a:pt x="2220" y="136"/>
                  </a:lnTo>
                  <a:lnTo>
                    <a:pt x="2413" y="78"/>
                  </a:lnTo>
                  <a:lnTo>
                    <a:pt x="2799" y="20"/>
                  </a:lnTo>
                  <a:lnTo>
                    <a:pt x="316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18"/>
            <p:cNvSpPr/>
            <p:nvPr/>
          </p:nvSpPr>
          <p:spPr>
            <a:xfrm>
              <a:off x="5044025" y="45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18"/>
            <p:cNvSpPr/>
            <p:nvPr/>
          </p:nvSpPr>
          <p:spPr>
            <a:xfrm>
              <a:off x="5112075" y="4527750"/>
              <a:ext cx="85900" cy="47775"/>
            </a:xfrm>
            <a:custGeom>
              <a:avLst/>
              <a:gdLst/>
              <a:ahLst/>
              <a:cxnLst/>
              <a:rect l="l" t="t" r="r" b="b"/>
              <a:pathLst>
                <a:path w="3436" h="1911" fill="none" extrusionOk="0">
                  <a:moveTo>
                    <a:pt x="3436" y="0"/>
                  </a:moveTo>
                  <a:lnTo>
                    <a:pt x="3436" y="0"/>
                  </a:lnTo>
                  <a:lnTo>
                    <a:pt x="3224" y="19"/>
                  </a:lnTo>
                  <a:lnTo>
                    <a:pt x="3011" y="19"/>
                  </a:lnTo>
                  <a:lnTo>
                    <a:pt x="2799" y="58"/>
                  </a:lnTo>
                  <a:lnTo>
                    <a:pt x="2587" y="97"/>
                  </a:lnTo>
                  <a:lnTo>
                    <a:pt x="2374" y="155"/>
                  </a:lnTo>
                  <a:lnTo>
                    <a:pt x="2162" y="232"/>
                  </a:lnTo>
                  <a:lnTo>
                    <a:pt x="1930" y="309"/>
                  </a:lnTo>
                  <a:lnTo>
                    <a:pt x="1718" y="425"/>
                  </a:lnTo>
                  <a:lnTo>
                    <a:pt x="1506" y="541"/>
                  </a:lnTo>
                  <a:lnTo>
                    <a:pt x="1294" y="676"/>
                  </a:lnTo>
                  <a:lnTo>
                    <a:pt x="1062" y="830"/>
                  </a:lnTo>
                  <a:lnTo>
                    <a:pt x="850" y="1004"/>
                  </a:lnTo>
                  <a:lnTo>
                    <a:pt x="637" y="1197"/>
                  </a:lnTo>
                  <a:lnTo>
                    <a:pt x="425" y="1409"/>
                  </a:lnTo>
                  <a:lnTo>
                    <a:pt x="213" y="1660"/>
                  </a:lnTo>
                  <a:lnTo>
                    <a:pt x="0" y="1911"/>
                  </a:lnTo>
                  <a:lnTo>
                    <a:pt x="0" y="1911"/>
                  </a:lnTo>
                  <a:lnTo>
                    <a:pt x="213" y="1660"/>
                  </a:lnTo>
                  <a:lnTo>
                    <a:pt x="425" y="1409"/>
                  </a:lnTo>
                  <a:lnTo>
                    <a:pt x="637" y="1197"/>
                  </a:lnTo>
                  <a:lnTo>
                    <a:pt x="850" y="1004"/>
                  </a:lnTo>
                  <a:lnTo>
                    <a:pt x="1062" y="830"/>
                  </a:lnTo>
                  <a:lnTo>
                    <a:pt x="1294" y="676"/>
                  </a:lnTo>
                  <a:lnTo>
                    <a:pt x="1506" y="541"/>
                  </a:lnTo>
                  <a:lnTo>
                    <a:pt x="1718" y="425"/>
                  </a:lnTo>
                  <a:lnTo>
                    <a:pt x="1930" y="309"/>
                  </a:lnTo>
                  <a:lnTo>
                    <a:pt x="2162" y="232"/>
                  </a:lnTo>
                  <a:lnTo>
                    <a:pt x="2374" y="155"/>
                  </a:lnTo>
                  <a:lnTo>
                    <a:pt x="2587" y="97"/>
                  </a:lnTo>
                  <a:lnTo>
                    <a:pt x="2799" y="58"/>
                  </a:lnTo>
                  <a:lnTo>
                    <a:pt x="3011" y="19"/>
                  </a:lnTo>
                  <a:lnTo>
                    <a:pt x="3224" y="19"/>
                  </a:lnTo>
                  <a:lnTo>
                    <a:pt x="343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18"/>
            <p:cNvSpPr/>
            <p:nvPr/>
          </p:nvSpPr>
          <p:spPr>
            <a:xfrm>
              <a:off x="5197950" y="452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18"/>
            <p:cNvSpPr/>
            <p:nvPr/>
          </p:nvSpPr>
          <p:spPr>
            <a:xfrm>
              <a:off x="5283850" y="4454400"/>
              <a:ext cx="83975" cy="97975"/>
            </a:xfrm>
            <a:custGeom>
              <a:avLst/>
              <a:gdLst/>
              <a:ahLst/>
              <a:cxnLst/>
              <a:rect l="l" t="t" r="r" b="b"/>
              <a:pathLst>
                <a:path w="3359" h="3919" fill="none" extrusionOk="0">
                  <a:moveTo>
                    <a:pt x="3359" y="0"/>
                  </a:moveTo>
                  <a:lnTo>
                    <a:pt x="3359" y="0"/>
                  </a:lnTo>
                  <a:lnTo>
                    <a:pt x="3359" y="0"/>
                  </a:lnTo>
                  <a:lnTo>
                    <a:pt x="2992" y="97"/>
                  </a:lnTo>
                  <a:lnTo>
                    <a:pt x="2645" y="232"/>
                  </a:lnTo>
                  <a:lnTo>
                    <a:pt x="2317" y="386"/>
                  </a:lnTo>
                  <a:lnTo>
                    <a:pt x="2008" y="579"/>
                  </a:lnTo>
                  <a:lnTo>
                    <a:pt x="1718" y="772"/>
                  </a:lnTo>
                  <a:lnTo>
                    <a:pt x="1429" y="985"/>
                  </a:lnTo>
                  <a:lnTo>
                    <a:pt x="1178" y="1236"/>
                  </a:lnTo>
                  <a:lnTo>
                    <a:pt x="946" y="1487"/>
                  </a:lnTo>
                  <a:lnTo>
                    <a:pt x="734" y="1757"/>
                  </a:lnTo>
                  <a:lnTo>
                    <a:pt x="541" y="2046"/>
                  </a:lnTo>
                  <a:lnTo>
                    <a:pt x="387" y="2336"/>
                  </a:lnTo>
                  <a:lnTo>
                    <a:pt x="251" y="2645"/>
                  </a:lnTo>
                  <a:lnTo>
                    <a:pt x="155" y="2953"/>
                  </a:lnTo>
                  <a:lnTo>
                    <a:pt x="78" y="3262"/>
                  </a:lnTo>
                  <a:lnTo>
                    <a:pt x="20" y="3590"/>
                  </a:lnTo>
                  <a:lnTo>
                    <a:pt x="1" y="3918"/>
                  </a:lnTo>
                  <a:lnTo>
                    <a:pt x="1" y="3918"/>
                  </a:lnTo>
                  <a:lnTo>
                    <a:pt x="20" y="3590"/>
                  </a:lnTo>
                  <a:lnTo>
                    <a:pt x="78" y="3262"/>
                  </a:lnTo>
                  <a:lnTo>
                    <a:pt x="155" y="2953"/>
                  </a:lnTo>
                  <a:lnTo>
                    <a:pt x="251" y="2645"/>
                  </a:lnTo>
                  <a:lnTo>
                    <a:pt x="387" y="2336"/>
                  </a:lnTo>
                  <a:lnTo>
                    <a:pt x="541" y="2046"/>
                  </a:lnTo>
                  <a:lnTo>
                    <a:pt x="734" y="1757"/>
                  </a:lnTo>
                  <a:lnTo>
                    <a:pt x="946" y="1487"/>
                  </a:lnTo>
                  <a:lnTo>
                    <a:pt x="1178" y="1236"/>
                  </a:lnTo>
                  <a:lnTo>
                    <a:pt x="1429" y="985"/>
                  </a:lnTo>
                  <a:lnTo>
                    <a:pt x="1718" y="772"/>
                  </a:lnTo>
                  <a:lnTo>
                    <a:pt x="2008" y="579"/>
                  </a:lnTo>
                  <a:lnTo>
                    <a:pt x="2317" y="386"/>
                  </a:lnTo>
                  <a:lnTo>
                    <a:pt x="2645" y="232"/>
                  </a:lnTo>
                  <a:lnTo>
                    <a:pt x="2992" y="97"/>
                  </a:lnTo>
                  <a:lnTo>
                    <a:pt x="3359" y="0"/>
                  </a:lnTo>
                  <a:lnTo>
                    <a:pt x="335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18"/>
            <p:cNvSpPr/>
            <p:nvPr/>
          </p:nvSpPr>
          <p:spPr>
            <a:xfrm>
              <a:off x="4982275" y="4665250"/>
              <a:ext cx="519700" cy="193525"/>
            </a:xfrm>
            <a:custGeom>
              <a:avLst/>
              <a:gdLst/>
              <a:ahLst/>
              <a:cxnLst/>
              <a:rect l="l" t="t" r="r" b="b"/>
              <a:pathLst>
                <a:path w="20788" h="7741" extrusionOk="0">
                  <a:moveTo>
                    <a:pt x="0" y="7741"/>
                  </a:move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close/>
                  <a:moveTo>
                    <a:pt x="20" y="7741"/>
                  </a:move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39" y="7721"/>
                  </a:lnTo>
                  <a:lnTo>
                    <a:pt x="39" y="7721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36" y="7702"/>
                  </a:move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004" y="7548"/>
                  </a:lnTo>
                  <a:lnTo>
                    <a:pt x="753" y="7567"/>
                  </a:lnTo>
                  <a:lnTo>
                    <a:pt x="464" y="7605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464" y="7605"/>
                  </a:lnTo>
                  <a:lnTo>
                    <a:pt x="753" y="7567"/>
                  </a:lnTo>
                  <a:lnTo>
                    <a:pt x="1004" y="7548"/>
                  </a:lnTo>
                  <a:lnTo>
                    <a:pt x="1178" y="7528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664" y="6235"/>
                  </a:lnTo>
                  <a:lnTo>
                    <a:pt x="2432" y="6274"/>
                  </a:lnTo>
                  <a:lnTo>
                    <a:pt x="2201" y="6351"/>
                  </a:lnTo>
                  <a:lnTo>
                    <a:pt x="1988" y="6467"/>
                  </a:lnTo>
                  <a:lnTo>
                    <a:pt x="1873" y="6544"/>
                  </a:lnTo>
                  <a:lnTo>
                    <a:pt x="1776" y="6640"/>
                  </a:lnTo>
                  <a:lnTo>
                    <a:pt x="1680" y="6737"/>
                  </a:lnTo>
                  <a:lnTo>
                    <a:pt x="1583" y="6853"/>
                  </a:lnTo>
                  <a:lnTo>
                    <a:pt x="1506" y="6988"/>
                  </a:lnTo>
                  <a:lnTo>
                    <a:pt x="1429" y="7142"/>
                  </a:lnTo>
                  <a:lnTo>
                    <a:pt x="1352" y="7316"/>
                  </a:lnTo>
                  <a:lnTo>
                    <a:pt x="1294" y="7490"/>
                  </a:lnTo>
                  <a:lnTo>
                    <a:pt x="1294" y="7490"/>
                  </a:lnTo>
                  <a:lnTo>
                    <a:pt x="1352" y="7316"/>
                  </a:lnTo>
                  <a:lnTo>
                    <a:pt x="1429" y="7142"/>
                  </a:lnTo>
                  <a:lnTo>
                    <a:pt x="1506" y="6988"/>
                  </a:lnTo>
                  <a:lnTo>
                    <a:pt x="1583" y="6853"/>
                  </a:lnTo>
                  <a:lnTo>
                    <a:pt x="1680" y="6737"/>
                  </a:lnTo>
                  <a:lnTo>
                    <a:pt x="1776" y="6640"/>
                  </a:lnTo>
                  <a:lnTo>
                    <a:pt x="1873" y="6544"/>
                  </a:lnTo>
                  <a:lnTo>
                    <a:pt x="1988" y="6467"/>
                  </a:lnTo>
                  <a:lnTo>
                    <a:pt x="2201" y="6351"/>
                  </a:lnTo>
                  <a:lnTo>
                    <a:pt x="2432" y="6274"/>
                  </a:lnTo>
                  <a:lnTo>
                    <a:pt x="2664" y="6235"/>
                  </a:lnTo>
                  <a:lnTo>
                    <a:pt x="2876" y="6216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close/>
                  <a:moveTo>
                    <a:pt x="20749" y="4749"/>
                  </a:move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close/>
                  <a:moveTo>
                    <a:pt x="20787" y="4730"/>
                  </a:move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close/>
                  <a:moveTo>
                    <a:pt x="2703" y="3668"/>
                  </a:moveTo>
                  <a:lnTo>
                    <a:pt x="2703" y="3668"/>
                  </a:lnTo>
                  <a:lnTo>
                    <a:pt x="2703" y="3919"/>
                  </a:lnTo>
                  <a:lnTo>
                    <a:pt x="2741" y="4189"/>
                  </a:lnTo>
                  <a:lnTo>
                    <a:pt x="2799" y="4440"/>
                  </a:lnTo>
                  <a:lnTo>
                    <a:pt x="2857" y="4672"/>
                  </a:lnTo>
                  <a:lnTo>
                    <a:pt x="2934" y="4903"/>
                  </a:lnTo>
                  <a:lnTo>
                    <a:pt x="3011" y="5135"/>
                  </a:lnTo>
                  <a:lnTo>
                    <a:pt x="3204" y="5540"/>
                  </a:lnTo>
                  <a:lnTo>
                    <a:pt x="3397" y="5888"/>
                  </a:lnTo>
                  <a:lnTo>
                    <a:pt x="3552" y="6139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552" y="6139"/>
                  </a:lnTo>
                  <a:lnTo>
                    <a:pt x="3397" y="5888"/>
                  </a:lnTo>
                  <a:lnTo>
                    <a:pt x="3204" y="5540"/>
                  </a:lnTo>
                  <a:lnTo>
                    <a:pt x="3011" y="5135"/>
                  </a:lnTo>
                  <a:lnTo>
                    <a:pt x="2934" y="4903"/>
                  </a:lnTo>
                  <a:lnTo>
                    <a:pt x="2857" y="4672"/>
                  </a:lnTo>
                  <a:lnTo>
                    <a:pt x="2799" y="4440"/>
                  </a:lnTo>
                  <a:lnTo>
                    <a:pt x="2741" y="4189"/>
                  </a:lnTo>
                  <a:lnTo>
                    <a:pt x="2703" y="3919"/>
                  </a:lnTo>
                  <a:lnTo>
                    <a:pt x="2703" y="3668"/>
                  </a:lnTo>
                  <a:close/>
                  <a:moveTo>
                    <a:pt x="7895" y="2510"/>
                  </a:moveTo>
                  <a:lnTo>
                    <a:pt x="7895" y="2510"/>
                  </a:lnTo>
                  <a:lnTo>
                    <a:pt x="7895" y="2529"/>
                  </a:lnTo>
                  <a:lnTo>
                    <a:pt x="7895" y="2529"/>
                  </a:lnTo>
                  <a:lnTo>
                    <a:pt x="7895" y="2510"/>
                  </a:lnTo>
                  <a:close/>
                  <a:moveTo>
                    <a:pt x="3455" y="1892"/>
                  </a:moveTo>
                  <a:lnTo>
                    <a:pt x="3455" y="1892"/>
                  </a:lnTo>
                  <a:lnTo>
                    <a:pt x="3436" y="1912"/>
                  </a:lnTo>
                  <a:lnTo>
                    <a:pt x="3436" y="1912"/>
                  </a:lnTo>
                  <a:lnTo>
                    <a:pt x="3455" y="1892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806" y="1275"/>
                  </a:lnTo>
                  <a:lnTo>
                    <a:pt x="4613" y="1294"/>
                  </a:lnTo>
                  <a:lnTo>
                    <a:pt x="4420" y="1352"/>
                  </a:lnTo>
                  <a:lnTo>
                    <a:pt x="4227" y="1410"/>
                  </a:lnTo>
                  <a:lnTo>
                    <a:pt x="4034" y="1487"/>
                  </a:lnTo>
                  <a:lnTo>
                    <a:pt x="3841" y="1603"/>
                  </a:lnTo>
                  <a:lnTo>
                    <a:pt x="3648" y="1719"/>
                  </a:lnTo>
                  <a:lnTo>
                    <a:pt x="3475" y="1873"/>
                  </a:lnTo>
                  <a:lnTo>
                    <a:pt x="3475" y="1873"/>
                  </a:lnTo>
                  <a:lnTo>
                    <a:pt x="3648" y="1719"/>
                  </a:lnTo>
                  <a:lnTo>
                    <a:pt x="3841" y="1603"/>
                  </a:lnTo>
                  <a:lnTo>
                    <a:pt x="4034" y="1487"/>
                  </a:lnTo>
                  <a:lnTo>
                    <a:pt x="4227" y="1410"/>
                  </a:lnTo>
                  <a:lnTo>
                    <a:pt x="4420" y="1352"/>
                  </a:lnTo>
                  <a:lnTo>
                    <a:pt x="4613" y="1294"/>
                  </a:lnTo>
                  <a:lnTo>
                    <a:pt x="4806" y="1275"/>
                  </a:lnTo>
                  <a:lnTo>
                    <a:pt x="4999" y="1275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253" y="445"/>
                  </a:lnTo>
                  <a:lnTo>
                    <a:pt x="11041" y="464"/>
                  </a:lnTo>
                  <a:lnTo>
                    <a:pt x="10809" y="503"/>
                  </a:lnTo>
                  <a:lnTo>
                    <a:pt x="10597" y="541"/>
                  </a:lnTo>
                  <a:lnTo>
                    <a:pt x="10365" y="599"/>
                  </a:lnTo>
                  <a:lnTo>
                    <a:pt x="10133" y="676"/>
                  </a:lnTo>
                  <a:lnTo>
                    <a:pt x="9902" y="773"/>
                  </a:lnTo>
                  <a:lnTo>
                    <a:pt x="9689" y="869"/>
                  </a:lnTo>
                  <a:lnTo>
                    <a:pt x="9458" y="1005"/>
                  </a:lnTo>
                  <a:lnTo>
                    <a:pt x="9226" y="1140"/>
                  </a:lnTo>
                  <a:lnTo>
                    <a:pt x="8995" y="1313"/>
                  </a:lnTo>
                  <a:lnTo>
                    <a:pt x="8782" y="1506"/>
                  </a:lnTo>
                  <a:lnTo>
                    <a:pt x="8551" y="1719"/>
                  </a:lnTo>
                  <a:lnTo>
                    <a:pt x="8338" y="1950"/>
                  </a:lnTo>
                  <a:lnTo>
                    <a:pt x="8126" y="2201"/>
                  </a:lnTo>
                  <a:lnTo>
                    <a:pt x="7914" y="2491"/>
                  </a:lnTo>
                  <a:lnTo>
                    <a:pt x="7914" y="2491"/>
                  </a:lnTo>
                  <a:lnTo>
                    <a:pt x="8126" y="2201"/>
                  </a:lnTo>
                  <a:lnTo>
                    <a:pt x="8338" y="1950"/>
                  </a:lnTo>
                  <a:lnTo>
                    <a:pt x="8551" y="1719"/>
                  </a:lnTo>
                  <a:lnTo>
                    <a:pt x="8782" y="1506"/>
                  </a:lnTo>
                  <a:lnTo>
                    <a:pt x="8995" y="1313"/>
                  </a:lnTo>
                  <a:lnTo>
                    <a:pt x="9226" y="1140"/>
                  </a:lnTo>
                  <a:lnTo>
                    <a:pt x="9458" y="1005"/>
                  </a:lnTo>
                  <a:lnTo>
                    <a:pt x="9689" y="869"/>
                  </a:lnTo>
                  <a:lnTo>
                    <a:pt x="9902" y="773"/>
                  </a:lnTo>
                  <a:lnTo>
                    <a:pt x="10133" y="676"/>
                  </a:lnTo>
                  <a:lnTo>
                    <a:pt x="10365" y="599"/>
                  </a:lnTo>
                  <a:lnTo>
                    <a:pt x="10597" y="541"/>
                  </a:lnTo>
                  <a:lnTo>
                    <a:pt x="10809" y="503"/>
                  </a:lnTo>
                  <a:lnTo>
                    <a:pt x="11041" y="464"/>
                  </a:lnTo>
                  <a:lnTo>
                    <a:pt x="11253" y="445"/>
                  </a:lnTo>
                  <a:lnTo>
                    <a:pt x="11465" y="44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6773" y="20"/>
                  </a:lnTo>
                  <a:lnTo>
                    <a:pt x="16406" y="59"/>
                  </a:lnTo>
                  <a:lnTo>
                    <a:pt x="16039" y="155"/>
                  </a:lnTo>
                  <a:lnTo>
                    <a:pt x="15673" y="290"/>
                  </a:lnTo>
                  <a:lnTo>
                    <a:pt x="15306" y="464"/>
                  </a:lnTo>
                  <a:lnTo>
                    <a:pt x="14920" y="676"/>
                  </a:lnTo>
                  <a:lnTo>
                    <a:pt x="14553" y="927"/>
                  </a:lnTo>
                  <a:lnTo>
                    <a:pt x="14187" y="1236"/>
                  </a:lnTo>
                  <a:lnTo>
                    <a:pt x="14187" y="1236"/>
                  </a:lnTo>
                  <a:lnTo>
                    <a:pt x="14553" y="927"/>
                  </a:lnTo>
                  <a:lnTo>
                    <a:pt x="14920" y="676"/>
                  </a:lnTo>
                  <a:lnTo>
                    <a:pt x="15306" y="464"/>
                  </a:lnTo>
                  <a:lnTo>
                    <a:pt x="15673" y="290"/>
                  </a:lnTo>
                  <a:lnTo>
                    <a:pt x="16039" y="155"/>
                  </a:lnTo>
                  <a:lnTo>
                    <a:pt x="16406" y="59"/>
                  </a:lnTo>
                  <a:lnTo>
                    <a:pt x="16773" y="20"/>
                  </a:lnTo>
                  <a:lnTo>
                    <a:pt x="17120" y="1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7120" y="1"/>
                  </a:lnTo>
                  <a:lnTo>
                    <a:pt x="17140" y="1"/>
                  </a:lnTo>
                  <a:lnTo>
                    <a:pt x="17140" y="1"/>
                  </a:lnTo>
                  <a:lnTo>
                    <a:pt x="171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18"/>
            <p:cNvSpPr/>
            <p:nvPr/>
          </p:nvSpPr>
          <p:spPr>
            <a:xfrm>
              <a:off x="4982275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18"/>
            <p:cNvSpPr/>
            <p:nvPr/>
          </p:nvSpPr>
          <p:spPr>
            <a:xfrm>
              <a:off x="4982750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18"/>
            <p:cNvSpPr/>
            <p:nvPr/>
          </p:nvSpPr>
          <p:spPr>
            <a:xfrm>
              <a:off x="4983250" y="4857775"/>
              <a:ext cx="1950" cy="525"/>
            </a:xfrm>
            <a:custGeom>
              <a:avLst/>
              <a:gdLst/>
              <a:ahLst/>
              <a:cxnLst/>
              <a:rect l="l" t="t" r="r" b="b"/>
              <a:pathLst>
                <a:path w="78" h="21" fill="none" extrusionOk="0">
                  <a:moveTo>
                    <a:pt x="77" y="1"/>
                  </a:moveTo>
                  <a:lnTo>
                    <a:pt x="77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18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18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18"/>
            <p:cNvSpPr/>
            <p:nvPr/>
          </p:nvSpPr>
          <p:spPr>
            <a:xfrm>
              <a:off x="4985650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18"/>
            <p:cNvSpPr/>
            <p:nvPr/>
          </p:nvSpPr>
          <p:spPr>
            <a:xfrm>
              <a:off x="4985650" y="4853450"/>
              <a:ext cx="26075" cy="4350"/>
            </a:xfrm>
            <a:custGeom>
              <a:avLst/>
              <a:gdLst/>
              <a:ahLst/>
              <a:cxnLst/>
              <a:rect l="l" t="t" r="r" b="b"/>
              <a:pathLst>
                <a:path w="1043" h="174" fill="none" extrusionOk="0">
                  <a:moveTo>
                    <a:pt x="1043" y="0"/>
                  </a:moveTo>
                  <a:lnTo>
                    <a:pt x="1043" y="0"/>
                  </a:lnTo>
                  <a:lnTo>
                    <a:pt x="869" y="20"/>
                  </a:lnTo>
                  <a:lnTo>
                    <a:pt x="618" y="39"/>
                  </a:lnTo>
                  <a:lnTo>
                    <a:pt x="329" y="77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29" y="77"/>
                  </a:lnTo>
                  <a:lnTo>
                    <a:pt x="618" y="39"/>
                  </a:lnTo>
                  <a:lnTo>
                    <a:pt x="869" y="20"/>
                  </a:lnTo>
                  <a:lnTo>
                    <a:pt x="104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18"/>
            <p:cNvSpPr/>
            <p:nvPr/>
          </p:nvSpPr>
          <p:spPr>
            <a:xfrm>
              <a:off x="5011700" y="485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18"/>
            <p:cNvSpPr/>
            <p:nvPr/>
          </p:nvSpPr>
          <p:spPr>
            <a:xfrm>
              <a:off x="5014600" y="4820625"/>
              <a:ext cx="39600" cy="31875"/>
            </a:xfrm>
            <a:custGeom>
              <a:avLst/>
              <a:gdLst/>
              <a:ahLst/>
              <a:cxnLst/>
              <a:rect l="l" t="t" r="r" b="b"/>
              <a:pathLst>
                <a:path w="1584" h="1275" fill="none" extrusionOk="0">
                  <a:moveTo>
                    <a:pt x="1583" y="1"/>
                  </a:moveTo>
                  <a:lnTo>
                    <a:pt x="1583" y="1"/>
                  </a:lnTo>
                  <a:lnTo>
                    <a:pt x="1371" y="20"/>
                  </a:lnTo>
                  <a:lnTo>
                    <a:pt x="1139" y="59"/>
                  </a:lnTo>
                  <a:lnTo>
                    <a:pt x="908" y="136"/>
                  </a:lnTo>
                  <a:lnTo>
                    <a:pt x="695" y="252"/>
                  </a:lnTo>
                  <a:lnTo>
                    <a:pt x="580" y="329"/>
                  </a:lnTo>
                  <a:lnTo>
                    <a:pt x="483" y="425"/>
                  </a:lnTo>
                  <a:lnTo>
                    <a:pt x="387" y="522"/>
                  </a:lnTo>
                  <a:lnTo>
                    <a:pt x="290" y="638"/>
                  </a:lnTo>
                  <a:lnTo>
                    <a:pt x="213" y="773"/>
                  </a:lnTo>
                  <a:lnTo>
                    <a:pt x="136" y="927"/>
                  </a:lnTo>
                  <a:lnTo>
                    <a:pt x="59" y="1101"/>
                  </a:lnTo>
                  <a:lnTo>
                    <a:pt x="1" y="1275"/>
                  </a:lnTo>
                  <a:lnTo>
                    <a:pt x="1" y="1275"/>
                  </a:lnTo>
                  <a:lnTo>
                    <a:pt x="59" y="1101"/>
                  </a:lnTo>
                  <a:lnTo>
                    <a:pt x="136" y="927"/>
                  </a:lnTo>
                  <a:lnTo>
                    <a:pt x="213" y="773"/>
                  </a:lnTo>
                  <a:lnTo>
                    <a:pt x="290" y="638"/>
                  </a:lnTo>
                  <a:lnTo>
                    <a:pt x="387" y="522"/>
                  </a:lnTo>
                  <a:lnTo>
                    <a:pt x="483" y="425"/>
                  </a:lnTo>
                  <a:lnTo>
                    <a:pt x="580" y="329"/>
                  </a:lnTo>
                  <a:lnTo>
                    <a:pt x="695" y="252"/>
                  </a:lnTo>
                  <a:lnTo>
                    <a:pt x="908" y="136"/>
                  </a:lnTo>
                  <a:lnTo>
                    <a:pt x="1139" y="59"/>
                  </a:lnTo>
                  <a:lnTo>
                    <a:pt x="1371" y="20"/>
                  </a:lnTo>
                  <a:lnTo>
                    <a:pt x="158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18"/>
            <p:cNvSpPr/>
            <p:nvPr/>
          </p:nvSpPr>
          <p:spPr>
            <a:xfrm>
              <a:off x="5054175" y="482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18"/>
            <p:cNvSpPr/>
            <p:nvPr/>
          </p:nvSpPr>
          <p:spPr>
            <a:xfrm>
              <a:off x="5500975" y="478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18"/>
            <p:cNvSpPr/>
            <p:nvPr/>
          </p:nvSpPr>
          <p:spPr>
            <a:xfrm>
              <a:off x="5501950" y="478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18"/>
            <p:cNvSpPr/>
            <p:nvPr/>
          </p:nvSpPr>
          <p:spPr>
            <a:xfrm>
              <a:off x="5049825" y="4756950"/>
              <a:ext cx="25125" cy="67575"/>
            </a:xfrm>
            <a:custGeom>
              <a:avLst/>
              <a:gdLst/>
              <a:ahLst/>
              <a:cxnLst/>
              <a:rect l="l" t="t" r="r" b="b"/>
              <a:pathLst>
                <a:path w="1005" h="2703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51"/>
                  </a:lnTo>
                  <a:lnTo>
                    <a:pt x="39" y="521"/>
                  </a:lnTo>
                  <a:lnTo>
                    <a:pt x="97" y="772"/>
                  </a:lnTo>
                  <a:lnTo>
                    <a:pt x="155" y="1004"/>
                  </a:lnTo>
                  <a:lnTo>
                    <a:pt x="232" y="1235"/>
                  </a:lnTo>
                  <a:lnTo>
                    <a:pt x="309" y="1467"/>
                  </a:lnTo>
                  <a:lnTo>
                    <a:pt x="502" y="1872"/>
                  </a:lnTo>
                  <a:lnTo>
                    <a:pt x="695" y="2220"/>
                  </a:lnTo>
                  <a:lnTo>
                    <a:pt x="850" y="2471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850" y="2471"/>
                  </a:lnTo>
                  <a:lnTo>
                    <a:pt x="695" y="2220"/>
                  </a:lnTo>
                  <a:lnTo>
                    <a:pt x="502" y="1872"/>
                  </a:lnTo>
                  <a:lnTo>
                    <a:pt x="309" y="1467"/>
                  </a:lnTo>
                  <a:lnTo>
                    <a:pt x="232" y="1235"/>
                  </a:lnTo>
                  <a:lnTo>
                    <a:pt x="155" y="1004"/>
                  </a:lnTo>
                  <a:lnTo>
                    <a:pt x="97" y="772"/>
                  </a:lnTo>
                  <a:lnTo>
                    <a:pt x="39" y="521"/>
                  </a:lnTo>
                  <a:lnTo>
                    <a:pt x="1" y="251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18"/>
            <p:cNvSpPr/>
            <p:nvPr/>
          </p:nvSpPr>
          <p:spPr>
            <a:xfrm>
              <a:off x="5179625" y="47279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18"/>
            <p:cNvSpPr/>
            <p:nvPr/>
          </p:nvSpPr>
          <p:spPr>
            <a:xfrm>
              <a:off x="5068175" y="4712550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18"/>
            <p:cNvSpPr/>
            <p:nvPr/>
          </p:nvSpPr>
          <p:spPr>
            <a:xfrm>
              <a:off x="5069125" y="4697100"/>
              <a:ext cx="38150" cy="15000"/>
            </a:xfrm>
            <a:custGeom>
              <a:avLst/>
              <a:gdLst/>
              <a:ahLst/>
              <a:cxnLst/>
              <a:rect l="l" t="t" r="r" b="b"/>
              <a:pathLst>
                <a:path w="1526" h="600" fill="none" extrusionOk="0">
                  <a:moveTo>
                    <a:pt x="1525" y="1"/>
                  </a:moveTo>
                  <a:lnTo>
                    <a:pt x="1525" y="1"/>
                  </a:lnTo>
                  <a:lnTo>
                    <a:pt x="1332" y="1"/>
                  </a:lnTo>
                  <a:lnTo>
                    <a:pt x="1139" y="20"/>
                  </a:lnTo>
                  <a:lnTo>
                    <a:pt x="946" y="78"/>
                  </a:lnTo>
                  <a:lnTo>
                    <a:pt x="753" y="136"/>
                  </a:lnTo>
                  <a:lnTo>
                    <a:pt x="560" y="213"/>
                  </a:lnTo>
                  <a:lnTo>
                    <a:pt x="367" y="329"/>
                  </a:lnTo>
                  <a:lnTo>
                    <a:pt x="174" y="445"/>
                  </a:lnTo>
                  <a:lnTo>
                    <a:pt x="1" y="599"/>
                  </a:lnTo>
                  <a:lnTo>
                    <a:pt x="1" y="599"/>
                  </a:lnTo>
                  <a:lnTo>
                    <a:pt x="174" y="445"/>
                  </a:lnTo>
                  <a:lnTo>
                    <a:pt x="367" y="329"/>
                  </a:lnTo>
                  <a:lnTo>
                    <a:pt x="560" y="213"/>
                  </a:lnTo>
                  <a:lnTo>
                    <a:pt x="753" y="136"/>
                  </a:lnTo>
                  <a:lnTo>
                    <a:pt x="946" y="78"/>
                  </a:lnTo>
                  <a:lnTo>
                    <a:pt x="1139" y="20"/>
                  </a:lnTo>
                  <a:lnTo>
                    <a:pt x="1332" y="1"/>
                  </a:lnTo>
                  <a:lnTo>
                    <a:pt x="15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18"/>
            <p:cNvSpPr/>
            <p:nvPr/>
          </p:nvSpPr>
          <p:spPr>
            <a:xfrm>
              <a:off x="5107250" y="469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18"/>
            <p:cNvSpPr/>
            <p:nvPr/>
          </p:nvSpPr>
          <p:spPr>
            <a:xfrm>
              <a:off x="5180100" y="4676350"/>
              <a:ext cx="88825" cy="51175"/>
            </a:xfrm>
            <a:custGeom>
              <a:avLst/>
              <a:gdLst/>
              <a:ahLst/>
              <a:cxnLst/>
              <a:rect l="l" t="t" r="r" b="b"/>
              <a:pathLst>
                <a:path w="3553" h="2047" fill="none" extrusionOk="0">
                  <a:moveTo>
                    <a:pt x="3552" y="1"/>
                  </a:moveTo>
                  <a:lnTo>
                    <a:pt x="3552" y="1"/>
                  </a:lnTo>
                  <a:lnTo>
                    <a:pt x="3340" y="1"/>
                  </a:lnTo>
                  <a:lnTo>
                    <a:pt x="3128" y="20"/>
                  </a:lnTo>
                  <a:lnTo>
                    <a:pt x="2896" y="59"/>
                  </a:lnTo>
                  <a:lnTo>
                    <a:pt x="2684" y="97"/>
                  </a:lnTo>
                  <a:lnTo>
                    <a:pt x="2452" y="155"/>
                  </a:lnTo>
                  <a:lnTo>
                    <a:pt x="2220" y="232"/>
                  </a:lnTo>
                  <a:lnTo>
                    <a:pt x="1989" y="329"/>
                  </a:lnTo>
                  <a:lnTo>
                    <a:pt x="1776" y="425"/>
                  </a:lnTo>
                  <a:lnTo>
                    <a:pt x="1545" y="561"/>
                  </a:lnTo>
                  <a:lnTo>
                    <a:pt x="1313" y="696"/>
                  </a:lnTo>
                  <a:lnTo>
                    <a:pt x="1082" y="869"/>
                  </a:lnTo>
                  <a:lnTo>
                    <a:pt x="869" y="1062"/>
                  </a:lnTo>
                  <a:lnTo>
                    <a:pt x="638" y="1275"/>
                  </a:lnTo>
                  <a:lnTo>
                    <a:pt x="425" y="1506"/>
                  </a:lnTo>
                  <a:lnTo>
                    <a:pt x="213" y="1757"/>
                  </a:lnTo>
                  <a:lnTo>
                    <a:pt x="1" y="2047"/>
                  </a:lnTo>
                  <a:lnTo>
                    <a:pt x="1" y="2047"/>
                  </a:lnTo>
                  <a:lnTo>
                    <a:pt x="213" y="1757"/>
                  </a:lnTo>
                  <a:lnTo>
                    <a:pt x="425" y="1506"/>
                  </a:lnTo>
                  <a:lnTo>
                    <a:pt x="638" y="1275"/>
                  </a:lnTo>
                  <a:lnTo>
                    <a:pt x="869" y="1062"/>
                  </a:lnTo>
                  <a:lnTo>
                    <a:pt x="1082" y="869"/>
                  </a:lnTo>
                  <a:lnTo>
                    <a:pt x="1313" y="696"/>
                  </a:lnTo>
                  <a:lnTo>
                    <a:pt x="1545" y="561"/>
                  </a:lnTo>
                  <a:lnTo>
                    <a:pt x="1776" y="425"/>
                  </a:lnTo>
                  <a:lnTo>
                    <a:pt x="1989" y="329"/>
                  </a:lnTo>
                  <a:lnTo>
                    <a:pt x="2220" y="232"/>
                  </a:lnTo>
                  <a:lnTo>
                    <a:pt x="2452" y="155"/>
                  </a:lnTo>
                  <a:lnTo>
                    <a:pt x="2684" y="97"/>
                  </a:lnTo>
                  <a:lnTo>
                    <a:pt x="2896" y="59"/>
                  </a:lnTo>
                  <a:lnTo>
                    <a:pt x="3128" y="20"/>
                  </a:lnTo>
                  <a:lnTo>
                    <a:pt x="3340" y="1"/>
                  </a:lnTo>
                  <a:lnTo>
                    <a:pt x="355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18"/>
            <p:cNvSpPr/>
            <p:nvPr/>
          </p:nvSpPr>
          <p:spPr>
            <a:xfrm>
              <a:off x="5268900" y="467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18"/>
            <p:cNvSpPr/>
            <p:nvPr/>
          </p:nvSpPr>
          <p:spPr>
            <a:xfrm>
              <a:off x="5336925" y="4665250"/>
              <a:ext cx="73375" cy="30925"/>
            </a:xfrm>
            <a:custGeom>
              <a:avLst/>
              <a:gdLst/>
              <a:ahLst/>
              <a:cxnLst/>
              <a:rect l="l" t="t" r="r" b="b"/>
              <a:pathLst>
                <a:path w="2935" h="1237" fill="none" extrusionOk="0">
                  <a:moveTo>
                    <a:pt x="2934" y="1"/>
                  </a:moveTo>
                  <a:lnTo>
                    <a:pt x="2934" y="1"/>
                  </a:lnTo>
                  <a:lnTo>
                    <a:pt x="2587" y="20"/>
                  </a:lnTo>
                  <a:lnTo>
                    <a:pt x="2220" y="59"/>
                  </a:lnTo>
                  <a:lnTo>
                    <a:pt x="1853" y="155"/>
                  </a:lnTo>
                  <a:lnTo>
                    <a:pt x="1487" y="290"/>
                  </a:lnTo>
                  <a:lnTo>
                    <a:pt x="1120" y="464"/>
                  </a:lnTo>
                  <a:lnTo>
                    <a:pt x="734" y="676"/>
                  </a:lnTo>
                  <a:lnTo>
                    <a:pt x="367" y="927"/>
                  </a:lnTo>
                  <a:lnTo>
                    <a:pt x="1" y="1236"/>
                  </a:lnTo>
                  <a:lnTo>
                    <a:pt x="1" y="1236"/>
                  </a:lnTo>
                  <a:lnTo>
                    <a:pt x="367" y="927"/>
                  </a:lnTo>
                  <a:lnTo>
                    <a:pt x="734" y="676"/>
                  </a:lnTo>
                  <a:lnTo>
                    <a:pt x="1120" y="464"/>
                  </a:lnTo>
                  <a:lnTo>
                    <a:pt x="1487" y="290"/>
                  </a:lnTo>
                  <a:lnTo>
                    <a:pt x="1853" y="155"/>
                  </a:lnTo>
                  <a:lnTo>
                    <a:pt x="2220" y="59"/>
                  </a:lnTo>
                  <a:lnTo>
                    <a:pt x="2587" y="20"/>
                  </a:lnTo>
                  <a:lnTo>
                    <a:pt x="293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18"/>
            <p:cNvSpPr/>
            <p:nvPr/>
          </p:nvSpPr>
          <p:spPr>
            <a:xfrm>
              <a:off x="5410275" y="46652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18"/>
            <p:cNvSpPr/>
            <p:nvPr/>
          </p:nvSpPr>
          <p:spPr>
            <a:xfrm>
              <a:off x="5500975" y="4784450"/>
              <a:ext cx="170850" cy="91225"/>
            </a:xfrm>
            <a:custGeom>
              <a:avLst/>
              <a:gdLst/>
              <a:ahLst/>
              <a:cxnLst/>
              <a:rect l="l" t="t" r="r" b="b"/>
              <a:pathLst>
                <a:path w="6834" h="3649" extrusionOk="0">
                  <a:moveTo>
                    <a:pt x="6814" y="3455"/>
                  </a:moveTo>
                  <a:lnTo>
                    <a:pt x="6814" y="3455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14" y="34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321" y="1274"/>
                  </a:lnTo>
                  <a:lnTo>
                    <a:pt x="2935" y="1332"/>
                  </a:lnTo>
                  <a:lnTo>
                    <a:pt x="2510" y="1448"/>
                  </a:lnTo>
                  <a:lnTo>
                    <a:pt x="2066" y="1602"/>
                  </a:lnTo>
                  <a:lnTo>
                    <a:pt x="2066" y="1602"/>
                  </a:lnTo>
                  <a:lnTo>
                    <a:pt x="2510" y="1448"/>
                  </a:lnTo>
                  <a:lnTo>
                    <a:pt x="2935" y="1332"/>
                  </a:lnTo>
                  <a:lnTo>
                    <a:pt x="3321" y="1274"/>
                  </a:lnTo>
                  <a:lnTo>
                    <a:pt x="3687" y="12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18"/>
            <p:cNvSpPr/>
            <p:nvPr/>
          </p:nvSpPr>
          <p:spPr>
            <a:xfrm>
              <a:off x="5671325" y="4870825"/>
              <a:ext cx="500" cy="4850"/>
            </a:xfrm>
            <a:custGeom>
              <a:avLst/>
              <a:gdLst/>
              <a:ahLst/>
              <a:cxnLst/>
              <a:rect l="l" t="t" r="r" b="b"/>
              <a:pathLst>
                <a:path w="20" h="19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18"/>
            <p:cNvSpPr/>
            <p:nvPr/>
          </p:nvSpPr>
          <p:spPr>
            <a:xfrm>
              <a:off x="5552625" y="4815800"/>
              <a:ext cx="40550" cy="8725"/>
            </a:xfrm>
            <a:custGeom>
              <a:avLst/>
              <a:gdLst/>
              <a:ahLst/>
              <a:cxnLst/>
              <a:rect l="l" t="t" r="r" b="b"/>
              <a:pathLst>
                <a:path w="1622" h="349" fill="none" extrusionOk="0">
                  <a:moveTo>
                    <a:pt x="1621" y="1"/>
                  </a:moveTo>
                  <a:lnTo>
                    <a:pt x="1621" y="1"/>
                  </a:lnTo>
                  <a:lnTo>
                    <a:pt x="1255" y="20"/>
                  </a:lnTo>
                  <a:lnTo>
                    <a:pt x="869" y="78"/>
                  </a:lnTo>
                  <a:lnTo>
                    <a:pt x="444" y="194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444" y="194"/>
                  </a:lnTo>
                  <a:lnTo>
                    <a:pt x="869" y="78"/>
                  </a:lnTo>
                  <a:lnTo>
                    <a:pt x="1255" y="20"/>
                  </a:lnTo>
                  <a:lnTo>
                    <a:pt x="162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18"/>
            <p:cNvSpPr/>
            <p:nvPr/>
          </p:nvSpPr>
          <p:spPr>
            <a:xfrm>
              <a:off x="5593150" y="48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18"/>
            <p:cNvSpPr/>
            <p:nvPr/>
          </p:nvSpPr>
          <p:spPr>
            <a:xfrm>
              <a:off x="5500975" y="4784450"/>
              <a:ext cx="2450" cy="25"/>
            </a:xfrm>
            <a:custGeom>
              <a:avLst/>
              <a:gdLst/>
              <a:ahLst/>
              <a:cxnLst/>
              <a:rect l="l" t="t" r="r" b="b"/>
              <a:pathLst>
                <a:path w="98" h="1" fill="none" extrusionOk="0"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18"/>
            <p:cNvSpPr/>
            <p:nvPr/>
          </p:nvSpPr>
          <p:spPr>
            <a:xfrm>
              <a:off x="5503400" y="478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11" name="Google Shape;4811;p18"/>
          <p:cNvSpPr/>
          <p:nvPr/>
        </p:nvSpPr>
        <p:spPr>
          <a:xfrm flipH="1">
            <a:off x="-804675" y="3754800"/>
            <a:ext cx="1845675" cy="1256025"/>
          </a:xfrm>
          <a:custGeom>
            <a:avLst/>
            <a:gdLst/>
            <a:ahLst/>
            <a:cxnLst/>
            <a:rect l="l" t="t" r="r" b="b"/>
            <a:pathLst>
              <a:path w="73827" h="50241" extrusionOk="0">
                <a:moveTo>
                  <a:pt x="27350" y="12508"/>
                </a:moveTo>
                <a:lnTo>
                  <a:pt x="27369" y="12527"/>
                </a:lnTo>
                <a:lnTo>
                  <a:pt x="27350" y="12527"/>
                </a:lnTo>
                <a:lnTo>
                  <a:pt x="27350" y="12508"/>
                </a:lnTo>
                <a:close/>
                <a:moveTo>
                  <a:pt x="43736" y="12083"/>
                </a:moveTo>
                <a:lnTo>
                  <a:pt x="44740" y="12431"/>
                </a:lnTo>
                <a:lnTo>
                  <a:pt x="44643" y="12450"/>
                </a:lnTo>
                <a:lnTo>
                  <a:pt x="44740" y="13010"/>
                </a:lnTo>
                <a:lnTo>
                  <a:pt x="43948" y="13145"/>
                </a:lnTo>
                <a:lnTo>
                  <a:pt x="43736" y="12083"/>
                </a:lnTo>
                <a:close/>
                <a:moveTo>
                  <a:pt x="42771" y="11736"/>
                </a:moveTo>
                <a:lnTo>
                  <a:pt x="43524" y="12006"/>
                </a:lnTo>
                <a:lnTo>
                  <a:pt x="43427" y="12025"/>
                </a:lnTo>
                <a:lnTo>
                  <a:pt x="43639" y="13203"/>
                </a:lnTo>
                <a:lnTo>
                  <a:pt x="43060" y="13299"/>
                </a:lnTo>
                <a:lnTo>
                  <a:pt x="42771" y="11736"/>
                </a:lnTo>
                <a:close/>
                <a:moveTo>
                  <a:pt x="44913" y="13917"/>
                </a:moveTo>
                <a:lnTo>
                  <a:pt x="45106" y="14920"/>
                </a:lnTo>
                <a:lnTo>
                  <a:pt x="44315" y="15094"/>
                </a:lnTo>
                <a:lnTo>
                  <a:pt x="44122" y="14071"/>
                </a:lnTo>
                <a:lnTo>
                  <a:pt x="44913" y="13917"/>
                </a:lnTo>
                <a:close/>
                <a:moveTo>
                  <a:pt x="45164" y="15229"/>
                </a:moveTo>
                <a:lnTo>
                  <a:pt x="45570" y="17372"/>
                </a:lnTo>
                <a:lnTo>
                  <a:pt x="44778" y="17545"/>
                </a:lnTo>
                <a:lnTo>
                  <a:pt x="44373" y="15403"/>
                </a:lnTo>
                <a:lnTo>
                  <a:pt x="45164" y="15229"/>
                </a:lnTo>
                <a:close/>
                <a:moveTo>
                  <a:pt x="45627" y="17680"/>
                </a:moveTo>
                <a:lnTo>
                  <a:pt x="46033" y="19842"/>
                </a:lnTo>
                <a:lnTo>
                  <a:pt x="45241" y="20016"/>
                </a:lnTo>
                <a:lnTo>
                  <a:pt x="44836" y="17854"/>
                </a:lnTo>
                <a:lnTo>
                  <a:pt x="45627" y="17680"/>
                </a:lnTo>
                <a:close/>
                <a:moveTo>
                  <a:pt x="69290" y="19765"/>
                </a:moveTo>
                <a:lnTo>
                  <a:pt x="69290" y="20093"/>
                </a:lnTo>
                <a:lnTo>
                  <a:pt x="69175" y="20035"/>
                </a:lnTo>
                <a:lnTo>
                  <a:pt x="69290" y="19765"/>
                </a:lnTo>
                <a:close/>
                <a:moveTo>
                  <a:pt x="46091" y="20151"/>
                </a:moveTo>
                <a:lnTo>
                  <a:pt x="46515" y="22293"/>
                </a:lnTo>
                <a:lnTo>
                  <a:pt x="45705" y="22467"/>
                </a:lnTo>
                <a:lnTo>
                  <a:pt x="45299" y="20305"/>
                </a:lnTo>
                <a:lnTo>
                  <a:pt x="46091" y="20151"/>
                </a:lnTo>
                <a:close/>
                <a:moveTo>
                  <a:pt x="22331" y="11060"/>
                </a:moveTo>
                <a:lnTo>
                  <a:pt x="26442" y="12392"/>
                </a:lnTo>
                <a:lnTo>
                  <a:pt x="26249" y="12855"/>
                </a:lnTo>
                <a:lnTo>
                  <a:pt x="26230" y="12952"/>
                </a:lnTo>
                <a:lnTo>
                  <a:pt x="26211" y="13048"/>
                </a:lnTo>
                <a:lnTo>
                  <a:pt x="26230" y="13125"/>
                </a:lnTo>
                <a:lnTo>
                  <a:pt x="26249" y="13222"/>
                </a:lnTo>
                <a:lnTo>
                  <a:pt x="26327" y="13318"/>
                </a:lnTo>
                <a:lnTo>
                  <a:pt x="26404" y="13396"/>
                </a:lnTo>
                <a:lnTo>
                  <a:pt x="22833" y="23200"/>
                </a:lnTo>
                <a:lnTo>
                  <a:pt x="22370" y="22757"/>
                </a:lnTo>
                <a:lnTo>
                  <a:pt x="21289" y="21676"/>
                </a:lnTo>
                <a:lnTo>
                  <a:pt x="20729" y="21135"/>
                </a:lnTo>
                <a:lnTo>
                  <a:pt x="20208" y="20595"/>
                </a:lnTo>
                <a:lnTo>
                  <a:pt x="20112" y="20440"/>
                </a:lnTo>
                <a:lnTo>
                  <a:pt x="20054" y="20267"/>
                </a:lnTo>
                <a:lnTo>
                  <a:pt x="20035" y="20074"/>
                </a:lnTo>
                <a:lnTo>
                  <a:pt x="20054" y="19900"/>
                </a:lnTo>
                <a:lnTo>
                  <a:pt x="20112" y="19707"/>
                </a:lnTo>
                <a:lnTo>
                  <a:pt x="20208" y="19553"/>
                </a:lnTo>
                <a:lnTo>
                  <a:pt x="20324" y="19417"/>
                </a:lnTo>
                <a:lnTo>
                  <a:pt x="20459" y="19282"/>
                </a:lnTo>
                <a:lnTo>
                  <a:pt x="21540" y="18182"/>
                </a:lnTo>
                <a:lnTo>
                  <a:pt x="22621" y="17101"/>
                </a:lnTo>
                <a:lnTo>
                  <a:pt x="23161" y="16561"/>
                </a:lnTo>
                <a:lnTo>
                  <a:pt x="23296" y="16426"/>
                </a:lnTo>
                <a:lnTo>
                  <a:pt x="23412" y="16271"/>
                </a:lnTo>
                <a:lnTo>
                  <a:pt x="23470" y="16194"/>
                </a:lnTo>
                <a:lnTo>
                  <a:pt x="23528" y="16098"/>
                </a:lnTo>
                <a:lnTo>
                  <a:pt x="23547" y="16020"/>
                </a:lnTo>
                <a:lnTo>
                  <a:pt x="23547" y="15963"/>
                </a:lnTo>
                <a:lnTo>
                  <a:pt x="23533" y="15919"/>
                </a:lnTo>
                <a:lnTo>
                  <a:pt x="23533" y="15919"/>
                </a:lnTo>
                <a:lnTo>
                  <a:pt x="23547" y="15905"/>
                </a:lnTo>
                <a:lnTo>
                  <a:pt x="23489" y="15866"/>
                </a:lnTo>
                <a:lnTo>
                  <a:pt x="23431" y="15847"/>
                </a:lnTo>
                <a:lnTo>
                  <a:pt x="23296" y="15827"/>
                </a:lnTo>
                <a:lnTo>
                  <a:pt x="23181" y="15847"/>
                </a:lnTo>
                <a:lnTo>
                  <a:pt x="23065" y="15885"/>
                </a:lnTo>
                <a:lnTo>
                  <a:pt x="22852" y="15963"/>
                </a:lnTo>
                <a:lnTo>
                  <a:pt x="22640" y="16040"/>
                </a:lnTo>
                <a:lnTo>
                  <a:pt x="21772" y="16368"/>
                </a:lnTo>
                <a:lnTo>
                  <a:pt x="20054" y="17024"/>
                </a:lnTo>
                <a:lnTo>
                  <a:pt x="19706" y="17159"/>
                </a:lnTo>
                <a:lnTo>
                  <a:pt x="21559" y="12064"/>
                </a:lnTo>
                <a:lnTo>
                  <a:pt x="21617" y="12083"/>
                </a:lnTo>
                <a:lnTo>
                  <a:pt x="21752" y="12064"/>
                </a:lnTo>
                <a:lnTo>
                  <a:pt x="21868" y="12006"/>
                </a:lnTo>
                <a:lnTo>
                  <a:pt x="21965" y="11909"/>
                </a:lnTo>
                <a:lnTo>
                  <a:pt x="22042" y="11794"/>
                </a:lnTo>
                <a:lnTo>
                  <a:pt x="22331" y="11060"/>
                </a:lnTo>
                <a:close/>
                <a:moveTo>
                  <a:pt x="15788" y="23258"/>
                </a:moveTo>
                <a:lnTo>
                  <a:pt x="17429" y="24899"/>
                </a:lnTo>
                <a:lnTo>
                  <a:pt x="14167" y="24880"/>
                </a:lnTo>
                <a:lnTo>
                  <a:pt x="14341" y="24725"/>
                </a:lnTo>
                <a:lnTo>
                  <a:pt x="15074" y="23992"/>
                </a:lnTo>
                <a:lnTo>
                  <a:pt x="15422" y="23625"/>
                </a:lnTo>
                <a:lnTo>
                  <a:pt x="15615" y="23432"/>
                </a:lnTo>
                <a:lnTo>
                  <a:pt x="15788" y="23258"/>
                </a:lnTo>
                <a:close/>
                <a:moveTo>
                  <a:pt x="46573" y="22602"/>
                </a:moveTo>
                <a:lnTo>
                  <a:pt x="46979" y="24745"/>
                </a:lnTo>
                <a:lnTo>
                  <a:pt x="46168" y="24918"/>
                </a:lnTo>
                <a:lnTo>
                  <a:pt x="45763" y="22776"/>
                </a:lnTo>
                <a:lnTo>
                  <a:pt x="46573" y="22602"/>
                </a:lnTo>
                <a:close/>
                <a:moveTo>
                  <a:pt x="47036" y="25053"/>
                </a:moveTo>
                <a:lnTo>
                  <a:pt x="47403" y="27041"/>
                </a:lnTo>
                <a:lnTo>
                  <a:pt x="46612" y="27196"/>
                </a:lnTo>
                <a:lnTo>
                  <a:pt x="46226" y="25227"/>
                </a:lnTo>
                <a:lnTo>
                  <a:pt x="47036" y="25053"/>
                </a:lnTo>
                <a:close/>
                <a:moveTo>
                  <a:pt x="43813" y="14110"/>
                </a:moveTo>
                <a:lnTo>
                  <a:pt x="46303" y="27234"/>
                </a:lnTo>
                <a:lnTo>
                  <a:pt x="45724" y="27350"/>
                </a:lnTo>
                <a:lnTo>
                  <a:pt x="43234" y="14226"/>
                </a:lnTo>
                <a:lnTo>
                  <a:pt x="43813" y="14110"/>
                </a:lnTo>
                <a:close/>
                <a:moveTo>
                  <a:pt x="47577" y="27948"/>
                </a:moveTo>
                <a:lnTo>
                  <a:pt x="47905" y="29666"/>
                </a:lnTo>
                <a:lnTo>
                  <a:pt x="47114" y="29840"/>
                </a:lnTo>
                <a:lnTo>
                  <a:pt x="46786" y="28103"/>
                </a:lnTo>
                <a:lnTo>
                  <a:pt x="47577" y="27948"/>
                </a:lnTo>
                <a:close/>
                <a:moveTo>
                  <a:pt x="47963" y="29975"/>
                </a:moveTo>
                <a:lnTo>
                  <a:pt x="48368" y="32137"/>
                </a:lnTo>
                <a:lnTo>
                  <a:pt x="47577" y="32310"/>
                </a:lnTo>
                <a:lnTo>
                  <a:pt x="47172" y="30149"/>
                </a:lnTo>
                <a:lnTo>
                  <a:pt x="47963" y="29975"/>
                </a:lnTo>
                <a:close/>
                <a:moveTo>
                  <a:pt x="48426" y="32426"/>
                </a:moveTo>
                <a:lnTo>
                  <a:pt x="48831" y="34588"/>
                </a:lnTo>
                <a:lnTo>
                  <a:pt x="48040" y="34762"/>
                </a:lnTo>
                <a:lnTo>
                  <a:pt x="47635" y="32600"/>
                </a:lnTo>
                <a:lnTo>
                  <a:pt x="48426" y="32426"/>
                </a:lnTo>
                <a:close/>
                <a:moveTo>
                  <a:pt x="48889" y="34897"/>
                </a:moveTo>
                <a:lnTo>
                  <a:pt x="49295" y="37058"/>
                </a:lnTo>
                <a:lnTo>
                  <a:pt x="48503" y="37213"/>
                </a:lnTo>
                <a:lnTo>
                  <a:pt x="48098" y="35070"/>
                </a:lnTo>
                <a:lnTo>
                  <a:pt x="48889" y="34897"/>
                </a:lnTo>
                <a:close/>
                <a:moveTo>
                  <a:pt x="49353" y="37348"/>
                </a:moveTo>
                <a:lnTo>
                  <a:pt x="49758" y="39510"/>
                </a:lnTo>
                <a:lnTo>
                  <a:pt x="48967" y="39683"/>
                </a:lnTo>
                <a:lnTo>
                  <a:pt x="48561" y="37522"/>
                </a:lnTo>
                <a:lnTo>
                  <a:pt x="49353" y="37348"/>
                </a:lnTo>
                <a:close/>
                <a:moveTo>
                  <a:pt x="27234" y="5849"/>
                </a:moveTo>
                <a:lnTo>
                  <a:pt x="38235" y="9690"/>
                </a:lnTo>
                <a:lnTo>
                  <a:pt x="38100" y="10095"/>
                </a:lnTo>
                <a:lnTo>
                  <a:pt x="38119" y="10114"/>
                </a:lnTo>
                <a:lnTo>
                  <a:pt x="38641" y="10307"/>
                </a:lnTo>
                <a:lnTo>
                  <a:pt x="29222" y="40205"/>
                </a:lnTo>
                <a:lnTo>
                  <a:pt x="29260" y="33816"/>
                </a:lnTo>
                <a:lnTo>
                  <a:pt x="29260" y="32040"/>
                </a:lnTo>
                <a:lnTo>
                  <a:pt x="29260" y="30284"/>
                </a:lnTo>
                <a:lnTo>
                  <a:pt x="29241" y="26752"/>
                </a:lnTo>
                <a:lnTo>
                  <a:pt x="29241" y="26694"/>
                </a:lnTo>
                <a:lnTo>
                  <a:pt x="29202" y="26675"/>
                </a:lnTo>
                <a:lnTo>
                  <a:pt x="24821" y="24880"/>
                </a:lnTo>
                <a:lnTo>
                  <a:pt x="24802" y="24918"/>
                </a:lnTo>
                <a:lnTo>
                  <a:pt x="24802" y="24899"/>
                </a:lnTo>
                <a:lnTo>
                  <a:pt x="24551" y="24899"/>
                </a:lnTo>
                <a:lnTo>
                  <a:pt x="22968" y="23336"/>
                </a:lnTo>
                <a:lnTo>
                  <a:pt x="23026" y="23355"/>
                </a:lnTo>
                <a:lnTo>
                  <a:pt x="26616" y="13492"/>
                </a:lnTo>
                <a:lnTo>
                  <a:pt x="26674" y="13492"/>
                </a:lnTo>
                <a:lnTo>
                  <a:pt x="26809" y="13473"/>
                </a:lnTo>
                <a:lnTo>
                  <a:pt x="26944" y="13415"/>
                </a:lnTo>
                <a:lnTo>
                  <a:pt x="27041" y="13318"/>
                </a:lnTo>
                <a:lnTo>
                  <a:pt x="27118" y="13203"/>
                </a:lnTo>
                <a:lnTo>
                  <a:pt x="27388" y="12527"/>
                </a:lnTo>
                <a:lnTo>
                  <a:pt x="27369" y="12527"/>
                </a:lnTo>
                <a:lnTo>
                  <a:pt x="27697" y="11678"/>
                </a:lnTo>
                <a:lnTo>
                  <a:pt x="27697" y="11658"/>
                </a:lnTo>
                <a:lnTo>
                  <a:pt x="27678" y="11658"/>
                </a:lnTo>
                <a:lnTo>
                  <a:pt x="25805" y="9902"/>
                </a:lnTo>
                <a:lnTo>
                  <a:pt x="27234" y="5849"/>
                </a:lnTo>
                <a:close/>
                <a:moveTo>
                  <a:pt x="16155" y="35592"/>
                </a:moveTo>
                <a:lnTo>
                  <a:pt x="16252" y="35669"/>
                </a:lnTo>
                <a:lnTo>
                  <a:pt x="16252" y="37541"/>
                </a:lnTo>
                <a:lnTo>
                  <a:pt x="16252" y="39394"/>
                </a:lnTo>
                <a:lnTo>
                  <a:pt x="16252" y="40455"/>
                </a:lnTo>
                <a:lnTo>
                  <a:pt x="11407" y="40436"/>
                </a:lnTo>
                <a:lnTo>
                  <a:pt x="16213" y="35650"/>
                </a:lnTo>
                <a:lnTo>
                  <a:pt x="16155" y="35592"/>
                </a:lnTo>
                <a:close/>
                <a:moveTo>
                  <a:pt x="68943" y="41189"/>
                </a:moveTo>
                <a:lnTo>
                  <a:pt x="68962" y="41285"/>
                </a:lnTo>
                <a:lnTo>
                  <a:pt x="68982" y="41363"/>
                </a:lnTo>
                <a:lnTo>
                  <a:pt x="69039" y="41440"/>
                </a:lnTo>
                <a:lnTo>
                  <a:pt x="69097" y="41498"/>
                </a:lnTo>
                <a:lnTo>
                  <a:pt x="69155" y="41556"/>
                </a:lnTo>
                <a:lnTo>
                  <a:pt x="69232" y="41594"/>
                </a:lnTo>
                <a:lnTo>
                  <a:pt x="69310" y="41614"/>
                </a:lnTo>
                <a:lnTo>
                  <a:pt x="69483" y="41614"/>
                </a:lnTo>
                <a:lnTo>
                  <a:pt x="69561" y="41594"/>
                </a:lnTo>
                <a:lnTo>
                  <a:pt x="69618" y="41556"/>
                </a:lnTo>
                <a:lnTo>
                  <a:pt x="69696" y="41517"/>
                </a:lnTo>
                <a:lnTo>
                  <a:pt x="69734" y="41478"/>
                </a:lnTo>
                <a:lnTo>
                  <a:pt x="69792" y="41420"/>
                </a:lnTo>
                <a:lnTo>
                  <a:pt x="69831" y="41343"/>
                </a:lnTo>
                <a:lnTo>
                  <a:pt x="69850" y="41285"/>
                </a:lnTo>
                <a:lnTo>
                  <a:pt x="69889" y="41420"/>
                </a:lnTo>
                <a:lnTo>
                  <a:pt x="69908" y="41556"/>
                </a:lnTo>
                <a:lnTo>
                  <a:pt x="69908" y="41652"/>
                </a:lnTo>
                <a:lnTo>
                  <a:pt x="69889" y="41729"/>
                </a:lnTo>
                <a:lnTo>
                  <a:pt x="69850" y="41826"/>
                </a:lnTo>
                <a:lnTo>
                  <a:pt x="69811" y="41903"/>
                </a:lnTo>
                <a:lnTo>
                  <a:pt x="69754" y="41961"/>
                </a:lnTo>
                <a:lnTo>
                  <a:pt x="69696" y="42019"/>
                </a:lnTo>
                <a:lnTo>
                  <a:pt x="69638" y="42077"/>
                </a:lnTo>
                <a:lnTo>
                  <a:pt x="69561" y="42115"/>
                </a:lnTo>
                <a:lnTo>
                  <a:pt x="69561" y="42057"/>
                </a:lnTo>
                <a:lnTo>
                  <a:pt x="69541" y="42000"/>
                </a:lnTo>
                <a:lnTo>
                  <a:pt x="69522" y="41961"/>
                </a:lnTo>
                <a:lnTo>
                  <a:pt x="69464" y="41922"/>
                </a:lnTo>
                <a:lnTo>
                  <a:pt x="69406" y="41903"/>
                </a:lnTo>
                <a:lnTo>
                  <a:pt x="69348" y="41922"/>
                </a:lnTo>
                <a:lnTo>
                  <a:pt x="69290" y="41961"/>
                </a:lnTo>
                <a:lnTo>
                  <a:pt x="69271" y="42000"/>
                </a:lnTo>
                <a:lnTo>
                  <a:pt x="69252" y="42057"/>
                </a:lnTo>
                <a:lnTo>
                  <a:pt x="69252" y="42135"/>
                </a:lnTo>
                <a:lnTo>
                  <a:pt x="69155" y="42096"/>
                </a:lnTo>
                <a:lnTo>
                  <a:pt x="69078" y="42057"/>
                </a:lnTo>
                <a:lnTo>
                  <a:pt x="69020" y="42000"/>
                </a:lnTo>
                <a:lnTo>
                  <a:pt x="68943" y="41922"/>
                </a:lnTo>
                <a:lnTo>
                  <a:pt x="68904" y="41845"/>
                </a:lnTo>
                <a:lnTo>
                  <a:pt x="68866" y="41749"/>
                </a:lnTo>
                <a:lnTo>
                  <a:pt x="68846" y="41652"/>
                </a:lnTo>
                <a:lnTo>
                  <a:pt x="68827" y="41556"/>
                </a:lnTo>
                <a:lnTo>
                  <a:pt x="68846" y="41459"/>
                </a:lnTo>
                <a:lnTo>
                  <a:pt x="68866" y="41363"/>
                </a:lnTo>
                <a:lnTo>
                  <a:pt x="68904" y="41285"/>
                </a:lnTo>
                <a:lnTo>
                  <a:pt x="68943" y="41189"/>
                </a:lnTo>
                <a:close/>
                <a:moveTo>
                  <a:pt x="49816" y="39819"/>
                </a:moveTo>
                <a:lnTo>
                  <a:pt x="50279" y="42270"/>
                </a:lnTo>
                <a:lnTo>
                  <a:pt x="49488" y="42405"/>
                </a:lnTo>
                <a:lnTo>
                  <a:pt x="49024" y="39992"/>
                </a:lnTo>
                <a:lnTo>
                  <a:pt x="49816" y="39819"/>
                </a:lnTo>
                <a:close/>
                <a:moveTo>
                  <a:pt x="46477" y="28161"/>
                </a:moveTo>
                <a:lnTo>
                  <a:pt x="49179" y="42463"/>
                </a:lnTo>
                <a:lnTo>
                  <a:pt x="48600" y="42559"/>
                </a:lnTo>
                <a:lnTo>
                  <a:pt x="45898" y="28257"/>
                </a:lnTo>
                <a:lnTo>
                  <a:pt x="46477" y="28161"/>
                </a:lnTo>
                <a:close/>
                <a:moveTo>
                  <a:pt x="39837" y="14766"/>
                </a:moveTo>
                <a:lnTo>
                  <a:pt x="45203" y="43100"/>
                </a:lnTo>
                <a:lnTo>
                  <a:pt x="39625" y="43100"/>
                </a:lnTo>
                <a:lnTo>
                  <a:pt x="30920" y="43080"/>
                </a:lnTo>
                <a:lnTo>
                  <a:pt x="39837" y="14766"/>
                </a:lnTo>
                <a:close/>
                <a:moveTo>
                  <a:pt x="69850" y="43138"/>
                </a:moveTo>
                <a:lnTo>
                  <a:pt x="69908" y="43158"/>
                </a:lnTo>
                <a:lnTo>
                  <a:pt x="69966" y="43196"/>
                </a:lnTo>
                <a:lnTo>
                  <a:pt x="70004" y="43235"/>
                </a:lnTo>
                <a:lnTo>
                  <a:pt x="70004" y="43293"/>
                </a:lnTo>
                <a:lnTo>
                  <a:pt x="70004" y="43447"/>
                </a:lnTo>
                <a:lnTo>
                  <a:pt x="70004" y="43505"/>
                </a:lnTo>
                <a:lnTo>
                  <a:pt x="69966" y="43563"/>
                </a:lnTo>
                <a:lnTo>
                  <a:pt x="69908" y="43601"/>
                </a:lnTo>
                <a:lnTo>
                  <a:pt x="68924" y="43601"/>
                </a:lnTo>
                <a:lnTo>
                  <a:pt x="68885" y="43563"/>
                </a:lnTo>
                <a:lnTo>
                  <a:pt x="68846" y="43505"/>
                </a:lnTo>
                <a:lnTo>
                  <a:pt x="68827" y="43447"/>
                </a:lnTo>
                <a:lnTo>
                  <a:pt x="68827" y="43293"/>
                </a:lnTo>
                <a:lnTo>
                  <a:pt x="68846" y="43235"/>
                </a:lnTo>
                <a:lnTo>
                  <a:pt x="68885" y="43196"/>
                </a:lnTo>
                <a:lnTo>
                  <a:pt x="68924" y="43158"/>
                </a:lnTo>
                <a:lnTo>
                  <a:pt x="68982" y="43138"/>
                </a:lnTo>
                <a:lnTo>
                  <a:pt x="69252" y="43138"/>
                </a:lnTo>
                <a:lnTo>
                  <a:pt x="69271" y="43196"/>
                </a:lnTo>
                <a:lnTo>
                  <a:pt x="69290" y="43254"/>
                </a:lnTo>
                <a:lnTo>
                  <a:pt x="69348" y="43293"/>
                </a:lnTo>
                <a:lnTo>
                  <a:pt x="69464" y="43293"/>
                </a:lnTo>
                <a:lnTo>
                  <a:pt x="69522" y="43254"/>
                </a:lnTo>
                <a:lnTo>
                  <a:pt x="69541" y="43196"/>
                </a:lnTo>
                <a:lnTo>
                  <a:pt x="69561" y="43138"/>
                </a:lnTo>
                <a:close/>
                <a:moveTo>
                  <a:pt x="50453" y="43177"/>
                </a:moveTo>
                <a:lnTo>
                  <a:pt x="50704" y="44431"/>
                </a:lnTo>
                <a:lnTo>
                  <a:pt x="49893" y="44605"/>
                </a:lnTo>
                <a:lnTo>
                  <a:pt x="49661" y="43312"/>
                </a:lnTo>
                <a:lnTo>
                  <a:pt x="50453" y="43177"/>
                </a:lnTo>
                <a:close/>
                <a:moveTo>
                  <a:pt x="50762" y="44721"/>
                </a:moveTo>
                <a:lnTo>
                  <a:pt x="51167" y="46883"/>
                </a:lnTo>
                <a:lnTo>
                  <a:pt x="50375" y="47056"/>
                </a:lnTo>
                <a:lnTo>
                  <a:pt x="49951" y="44895"/>
                </a:lnTo>
                <a:lnTo>
                  <a:pt x="50762" y="44721"/>
                </a:lnTo>
                <a:close/>
                <a:moveTo>
                  <a:pt x="49353" y="43370"/>
                </a:moveTo>
                <a:lnTo>
                  <a:pt x="50337" y="48581"/>
                </a:lnTo>
                <a:lnTo>
                  <a:pt x="48909" y="48581"/>
                </a:lnTo>
                <a:lnTo>
                  <a:pt x="48909" y="44972"/>
                </a:lnTo>
                <a:lnTo>
                  <a:pt x="48909" y="44065"/>
                </a:lnTo>
                <a:lnTo>
                  <a:pt x="48909" y="43601"/>
                </a:lnTo>
                <a:lnTo>
                  <a:pt x="48909" y="43447"/>
                </a:lnTo>
                <a:lnTo>
                  <a:pt x="49353" y="43370"/>
                </a:lnTo>
                <a:close/>
                <a:moveTo>
                  <a:pt x="51225" y="47172"/>
                </a:moveTo>
                <a:lnTo>
                  <a:pt x="51476" y="48581"/>
                </a:lnTo>
                <a:lnTo>
                  <a:pt x="50665" y="48581"/>
                </a:lnTo>
                <a:lnTo>
                  <a:pt x="50433" y="47346"/>
                </a:lnTo>
                <a:lnTo>
                  <a:pt x="51225" y="47172"/>
                </a:lnTo>
                <a:close/>
                <a:moveTo>
                  <a:pt x="45377" y="12160"/>
                </a:moveTo>
                <a:lnTo>
                  <a:pt x="62728" y="18124"/>
                </a:lnTo>
                <a:lnTo>
                  <a:pt x="61724" y="30129"/>
                </a:lnTo>
                <a:lnTo>
                  <a:pt x="61705" y="30149"/>
                </a:lnTo>
                <a:lnTo>
                  <a:pt x="61744" y="30149"/>
                </a:lnTo>
                <a:lnTo>
                  <a:pt x="62940" y="30573"/>
                </a:lnTo>
                <a:lnTo>
                  <a:pt x="62940" y="30535"/>
                </a:lnTo>
                <a:lnTo>
                  <a:pt x="63790" y="29531"/>
                </a:lnTo>
                <a:lnTo>
                  <a:pt x="64600" y="28489"/>
                </a:lnTo>
                <a:lnTo>
                  <a:pt x="65372" y="27408"/>
                </a:lnTo>
                <a:lnTo>
                  <a:pt x="66125" y="26327"/>
                </a:lnTo>
                <a:lnTo>
                  <a:pt x="66125" y="26308"/>
                </a:lnTo>
                <a:lnTo>
                  <a:pt x="66164" y="26269"/>
                </a:lnTo>
                <a:lnTo>
                  <a:pt x="66164" y="26250"/>
                </a:lnTo>
                <a:lnTo>
                  <a:pt x="65932" y="26076"/>
                </a:lnTo>
                <a:lnTo>
                  <a:pt x="66357" y="25439"/>
                </a:lnTo>
                <a:lnTo>
                  <a:pt x="66762" y="24783"/>
                </a:lnTo>
                <a:lnTo>
                  <a:pt x="67090" y="24783"/>
                </a:lnTo>
                <a:lnTo>
                  <a:pt x="67495" y="24069"/>
                </a:lnTo>
                <a:lnTo>
                  <a:pt x="67901" y="23355"/>
                </a:lnTo>
                <a:lnTo>
                  <a:pt x="67939" y="23278"/>
                </a:lnTo>
                <a:lnTo>
                  <a:pt x="67939" y="23258"/>
                </a:lnTo>
                <a:lnTo>
                  <a:pt x="67688" y="23123"/>
                </a:lnTo>
                <a:lnTo>
                  <a:pt x="67843" y="22853"/>
                </a:lnTo>
                <a:lnTo>
                  <a:pt x="68132" y="22274"/>
                </a:lnTo>
                <a:lnTo>
                  <a:pt x="68422" y="21714"/>
                </a:lnTo>
                <a:lnTo>
                  <a:pt x="68692" y="21753"/>
                </a:lnTo>
                <a:lnTo>
                  <a:pt x="68711" y="21753"/>
                </a:lnTo>
                <a:lnTo>
                  <a:pt x="69001" y="21116"/>
                </a:lnTo>
                <a:lnTo>
                  <a:pt x="69290" y="20479"/>
                </a:lnTo>
                <a:lnTo>
                  <a:pt x="69290" y="38853"/>
                </a:lnTo>
                <a:lnTo>
                  <a:pt x="69213" y="38873"/>
                </a:lnTo>
                <a:lnTo>
                  <a:pt x="69155" y="38911"/>
                </a:lnTo>
                <a:lnTo>
                  <a:pt x="69097" y="38950"/>
                </a:lnTo>
                <a:lnTo>
                  <a:pt x="69039" y="39008"/>
                </a:lnTo>
                <a:lnTo>
                  <a:pt x="69001" y="39066"/>
                </a:lnTo>
                <a:lnTo>
                  <a:pt x="68962" y="39143"/>
                </a:lnTo>
                <a:lnTo>
                  <a:pt x="68943" y="39220"/>
                </a:lnTo>
                <a:lnTo>
                  <a:pt x="68943" y="39297"/>
                </a:lnTo>
                <a:lnTo>
                  <a:pt x="68943" y="40784"/>
                </a:lnTo>
                <a:lnTo>
                  <a:pt x="68846" y="40841"/>
                </a:lnTo>
                <a:lnTo>
                  <a:pt x="68769" y="40919"/>
                </a:lnTo>
                <a:lnTo>
                  <a:pt x="68692" y="41015"/>
                </a:lnTo>
                <a:lnTo>
                  <a:pt x="68634" y="41112"/>
                </a:lnTo>
                <a:lnTo>
                  <a:pt x="68596" y="41208"/>
                </a:lnTo>
                <a:lnTo>
                  <a:pt x="68557" y="41324"/>
                </a:lnTo>
                <a:lnTo>
                  <a:pt x="68538" y="41440"/>
                </a:lnTo>
                <a:lnTo>
                  <a:pt x="68518" y="41556"/>
                </a:lnTo>
                <a:lnTo>
                  <a:pt x="68538" y="41710"/>
                </a:lnTo>
                <a:lnTo>
                  <a:pt x="68576" y="41884"/>
                </a:lnTo>
                <a:lnTo>
                  <a:pt x="68653" y="42019"/>
                </a:lnTo>
                <a:lnTo>
                  <a:pt x="68731" y="42154"/>
                </a:lnTo>
                <a:lnTo>
                  <a:pt x="68846" y="42250"/>
                </a:lnTo>
                <a:lnTo>
                  <a:pt x="68962" y="42347"/>
                </a:lnTo>
                <a:lnTo>
                  <a:pt x="69097" y="42405"/>
                </a:lnTo>
                <a:lnTo>
                  <a:pt x="69252" y="42443"/>
                </a:lnTo>
                <a:lnTo>
                  <a:pt x="69252" y="42829"/>
                </a:lnTo>
                <a:lnTo>
                  <a:pt x="68982" y="42829"/>
                </a:lnTo>
                <a:lnTo>
                  <a:pt x="68885" y="42849"/>
                </a:lnTo>
                <a:lnTo>
                  <a:pt x="68808" y="42868"/>
                </a:lnTo>
                <a:lnTo>
                  <a:pt x="68731" y="42907"/>
                </a:lnTo>
                <a:lnTo>
                  <a:pt x="68653" y="42965"/>
                </a:lnTo>
                <a:lnTo>
                  <a:pt x="68596" y="43042"/>
                </a:lnTo>
                <a:lnTo>
                  <a:pt x="68557" y="43119"/>
                </a:lnTo>
                <a:lnTo>
                  <a:pt x="68538" y="43215"/>
                </a:lnTo>
                <a:lnTo>
                  <a:pt x="68518" y="43293"/>
                </a:lnTo>
                <a:lnTo>
                  <a:pt x="68518" y="43447"/>
                </a:lnTo>
                <a:lnTo>
                  <a:pt x="68538" y="43524"/>
                </a:lnTo>
                <a:lnTo>
                  <a:pt x="68557" y="43601"/>
                </a:lnTo>
                <a:lnTo>
                  <a:pt x="68576" y="43679"/>
                </a:lnTo>
                <a:lnTo>
                  <a:pt x="68615" y="43737"/>
                </a:lnTo>
                <a:lnTo>
                  <a:pt x="67959" y="43737"/>
                </a:lnTo>
                <a:lnTo>
                  <a:pt x="67901" y="43756"/>
                </a:lnTo>
                <a:lnTo>
                  <a:pt x="67843" y="43775"/>
                </a:lnTo>
                <a:lnTo>
                  <a:pt x="67785" y="43795"/>
                </a:lnTo>
                <a:lnTo>
                  <a:pt x="67727" y="43852"/>
                </a:lnTo>
                <a:lnTo>
                  <a:pt x="67688" y="43891"/>
                </a:lnTo>
                <a:lnTo>
                  <a:pt x="67669" y="43949"/>
                </a:lnTo>
                <a:lnTo>
                  <a:pt x="67650" y="44007"/>
                </a:lnTo>
                <a:lnTo>
                  <a:pt x="67650" y="44065"/>
                </a:lnTo>
                <a:lnTo>
                  <a:pt x="67650" y="44200"/>
                </a:lnTo>
                <a:lnTo>
                  <a:pt x="67650" y="44258"/>
                </a:lnTo>
                <a:lnTo>
                  <a:pt x="67669" y="44335"/>
                </a:lnTo>
                <a:lnTo>
                  <a:pt x="67708" y="44393"/>
                </a:lnTo>
                <a:lnTo>
                  <a:pt x="67746" y="44431"/>
                </a:lnTo>
                <a:lnTo>
                  <a:pt x="67804" y="44470"/>
                </a:lnTo>
                <a:lnTo>
                  <a:pt x="67862" y="44509"/>
                </a:lnTo>
                <a:lnTo>
                  <a:pt x="67959" y="44528"/>
                </a:lnTo>
                <a:lnTo>
                  <a:pt x="68055" y="44528"/>
                </a:lnTo>
                <a:lnTo>
                  <a:pt x="68036" y="45358"/>
                </a:lnTo>
                <a:lnTo>
                  <a:pt x="68036" y="46188"/>
                </a:lnTo>
                <a:lnTo>
                  <a:pt x="68036" y="47018"/>
                </a:lnTo>
                <a:lnTo>
                  <a:pt x="68055" y="47828"/>
                </a:lnTo>
                <a:lnTo>
                  <a:pt x="67939" y="47848"/>
                </a:lnTo>
                <a:lnTo>
                  <a:pt x="67862" y="47848"/>
                </a:lnTo>
                <a:lnTo>
                  <a:pt x="67804" y="47886"/>
                </a:lnTo>
                <a:lnTo>
                  <a:pt x="67746" y="47925"/>
                </a:lnTo>
                <a:lnTo>
                  <a:pt x="67688" y="48002"/>
                </a:lnTo>
                <a:lnTo>
                  <a:pt x="67650" y="48079"/>
                </a:lnTo>
                <a:lnTo>
                  <a:pt x="67630" y="48157"/>
                </a:lnTo>
                <a:lnTo>
                  <a:pt x="67630" y="48311"/>
                </a:lnTo>
                <a:lnTo>
                  <a:pt x="67650" y="48388"/>
                </a:lnTo>
                <a:lnTo>
                  <a:pt x="67688" y="48465"/>
                </a:lnTo>
                <a:lnTo>
                  <a:pt x="67746" y="48543"/>
                </a:lnTo>
                <a:lnTo>
                  <a:pt x="67804" y="48581"/>
                </a:lnTo>
                <a:lnTo>
                  <a:pt x="51804" y="48581"/>
                </a:lnTo>
                <a:lnTo>
                  <a:pt x="50762" y="43119"/>
                </a:lnTo>
                <a:lnTo>
                  <a:pt x="51109" y="43061"/>
                </a:lnTo>
                <a:lnTo>
                  <a:pt x="51205" y="43042"/>
                </a:lnTo>
                <a:lnTo>
                  <a:pt x="51283" y="43003"/>
                </a:lnTo>
                <a:lnTo>
                  <a:pt x="51360" y="42945"/>
                </a:lnTo>
                <a:lnTo>
                  <a:pt x="51418" y="42868"/>
                </a:lnTo>
                <a:lnTo>
                  <a:pt x="51456" y="42791"/>
                </a:lnTo>
                <a:lnTo>
                  <a:pt x="51495" y="42714"/>
                </a:lnTo>
                <a:lnTo>
                  <a:pt x="51495" y="42617"/>
                </a:lnTo>
                <a:lnTo>
                  <a:pt x="51495" y="42521"/>
                </a:lnTo>
                <a:lnTo>
                  <a:pt x="51456" y="42424"/>
                </a:lnTo>
                <a:lnTo>
                  <a:pt x="51418" y="42347"/>
                </a:lnTo>
                <a:lnTo>
                  <a:pt x="51360" y="42289"/>
                </a:lnTo>
                <a:lnTo>
                  <a:pt x="51302" y="42231"/>
                </a:lnTo>
                <a:lnTo>
                  <a:pt x="51225" y="42173"/>
                </a:lnTo>
                <a:lnTo>
                  <a:pt x="51128" y="42154"/>
                </a:lnTo>
                <a:lnTo>
                  <a:pt x="51051" y="42135"/>
                </a:lnTo>
                <a:lnTo>
                  <a:pt x="50955" y="42154"/>
                </a:lnTo>
                <a:lnTo>
                  <a:pt x="50588" y="42212"/>
                </a:lnTo>
                <a:lnTo>
                  <a:pt x="47886" y="27910"/>
                </a:lnTo>
                <a:lnTo>
                  <a:pt x="48117" y="27852"/>
                </a:lnTo>
                <a:lnTo>
                  <a:pt x="48214" y="27833"/>
                </a:lnTo>
                <a:lnTo>
                  <a:pt x="48291" y="27794"/>
                </a:lnTo>
                <a:lnTo>
                  <a:pt x="48368" y="27736"/>
                </a:lnTo>
                <a:lnTo>
                  <a:pt x="48426" y="27659"/>
                </a:lnTo>
                <a:lnTo>
                  <a:pt x="48465" y="27582"/>
                </a:lnTo>
                <a:lnTo>
                  <a:pt x="48503" y="27505"/>
                </a:lnTo>
                <a:lnTo>
                  <a:pt x="48503" y="27408"/>
                </a:lnTo>
                <a:lnTo>
                  <a:pt x="48503" y="27312"/>
                </a:lnTo>
                <a:lnTo>
                  <a:pt x="48484" y="27234"/>
                </a:lnTo>
                <a:lnTo>
                  <a:pt x="48426" y="27157"/>
                </a:lnTo>
                <a:lnTo>
                  <a:pt x="48388" y="27080"/>
                </a:lnTo>
                <a:lnTo>
                  <a:pt x="48310" y="27022"/>
                </a:lnTo>
                <a:lnTo>
                  <a:pt x="48233" y="26983"/>
                </a:lnTo>
                <a:lnTo>
                  <a:pt x="48156" y="26945"/>
                </a:lnTo>
                <a:lnTo>
                  <a:pt x="47963" y="26945"/>
                </a:lnTo>
                <a:lnTo>
                  <a:pt x="47712" y="26983"/>
                </a:lnTo>
                <a:lnTo>
                  <a:pt x="45222" y="13859"/>
                </a:lnTo>
                <a:lnTo>
                  <a:pt x="45454" y="13820"/>
                </a:lnTo>
                <a:lnTo>
                  <a:pt x="45531" y="13801"/>
                </a:lnTo>
                <a:lnTo>
                  <a:pt x="45608" y="13762"/>
                </a:lnTo>
                <a:lnTo>
                  <a:pt x="45685" y="13704"/>
                </a:lnTo>
                <a:lnTo>
                  <a:pt x="45743" y="13627"/>
                </a:lnTo>
                <a:lnTo>
                  <a:pt x="45782" y="13550"/>
                </a:lnTo>
                <a:lnTo>
                  <a:pt x="45820" y="13473"/>
                </a:lnTo>
                <a:lnTo>
                  <a:pt x="45820" y="13376"/>
                </a:lnTo>
                <a:lnTo>
                  <a:pt x="45820" y="13280"/>
                </a:lnTo>
                <a:lnTo>
                  <a:pt x="45801" y="13203"/>
                </a:lnTo>
                <a:lnTo>
                  <a:pt x="45763" y="13106"/>
                </a:lnTo>
                <a:lnTo>
                  <a:pt x="45705" y="13048"/>
                </a:lnTo>
                <a:lnTo>
                  <a:pt x="45627" y="12990"/>
                </a:lnTo>
                <a:lnTo>
                  <a:pt x="45550" y="12952"/>
                </a:lnTo>
                <a:lnTo>
                  <a:pt x="45473" y="12913"/>
                </a:lnTo>
                <a:lnTo>
                  <a:pt x="45280" y="12913"/>
                </a:lnTo>
                <a:lnTo>
                  <a:pt x="45048" y="12952"/>
                </a:lnTo>
                <a:lnTo>
                  <a:pt x="44971" y="12508"/>
                </a:lnTo>
                <a:lnTo>
                  <a:pt x="45203" y="12585"/>
                </a:lnTo>
                <a:lnTo>
                  <a:pt x="45222" y="12585"/>
                </a:lnTo>
                <a:lnTo>
                  <a:pt x="45222" y="12566"/>
                </a:lnTo>
                <a:lnTo>
                  <a:pt x="45377" y="12160"/>
                </a:lnTo>
                <a:close/>
                <a:moveTo>
                  <a:pt x="27620" y="1"/>
                </a:moveTo>
                <a:lnTo>
                  <a:pt x="27600" y="20"/>
                </a:lnTo>
                <a:lnTo>
                  <a:pt x="27350" y="580"/>
                </a:lnTo>
                <a:lnTo>
                  <a:pt x="27099" y="1159"/>
                </a:lnTo>
                <a:lnTo>
                  <a:pt x="26635" y="2336"/>
                </a:lnTo>
                <a:lnTo>
                  <a:pt x="26230" y="3514"/>
                </a:lnTo>
                <a:lnTo>
                  <a:pt x="26037" y="4112"/>
                </a:lnTo>
                <a:lnTo>
                  <a:pt x="25863" y="4710"/>
                </a:lnTo>
                <a:lnTo>
                  <a:pt x="25535" y="5907"/>
                </a:lnTo>
                <a:lnTo>
                  <a:pt x="25246" y="7123"/>
                </a:lnTo>
                <a:lnTo>
                  <a:pt x="24995" y="8339"/>
                </a:lnTo>
                <a:lnTo>
                  <a:pt x="24879" y="8937"/>
                </a:lnTo>
                <a:lnTo>
                  <a:pt x="24802" y="9555"/>
                </a:lnTo>
                <a:lnTo>
                  <a:pt x="21810" y="9574"/>
                </a:lnTo>
                <a:lnTo>
                  <a:pt x="21791" y="9574"/>
                </a:lnTo>
                <a:lnTo>
                  <a:pt x="21791" y="9593"/>
                </a:lnTo>
                <a:lnTo>
                  <a:pt x="21405" y="10616"/>
                </a:lnTo>
                <a:lnTo>
                  <a:pt x="21424" y="10616"/>
                </a:lnTo>
                <a:lnTo>
                  <a:pt x="21386" y="10771"/>
                </a:lnTo>
                <a:lnTo>
                  <a:pt x="21443" y="10790"/>
                </a:lnTo>
                <a:lnTo>
                  <a:pt x="21173" y="11446"/>
                </a:lnTo>
                <a:lnTo>
                  <a:pt x="21154" y="11523"/>
                </a:lnTo>
                <a:lnTo>
                  <a:pt x="21154" y="11601"/>
                </a:lnTo>
                <a:lnTo>
                  <a:pt x="21154" y="11678"/>
                </a:lnTo>
                <a:lnTo>
                  <a:pt x="21173" y="11755"/>
                </a:lnTo>
                <a:lnTo>
                  <a:pt x="21193" y="11813"/>
                </a:lnTo>
                <a:lnTo>
                  <a:pt x="21231" y="11890"/>
                </a:lnTo>
                <a:lnTo>
                  <a:pt x="21289" y="11948"/>
                </a:lnTo>
                <a:lnTo>
                  <a:pt x="21347" y="11987"/>
                </a:lnTo>
                <a:lnTo>
                  <a:pt x="19417" y="17275"/>
                </a:lnTo>
                <a:lnTo>
                  <a:pt x="16695" y="18317"/>
                </a:lnTo>
                <a:lnTo>
                  <a:pt x="16734" y="18298"/>
                </a:lnTo>
                <a:lnTo>
                  <a:pt x="16309" y="17873"/>
                </a:lnTo>
                <a:lnTo>
                  <a:pt x="16232" y="17815"/>
                </a:lnTo>
                <a:lnTo>
                  <a:pt x="16155" y="17758"/>
                </a:lnTo>
                <a:lnTo>
                  <a:pt x="16059" y="17738"/>
                </a:lnTo>
                <a:lnTo>
                  <a:pt x="15885" y="17738"/>
                </a:lnTo>
                <a:lnTo>
                  <a:pt x="15808" y="17758"/>
                </a:lnTo>
                <a:lnTo>
                  <a:pt x="15730" y="17815"/>
                </a:lnTo>
                <a:lnTo>
                  <a:pt x="15653" y="17873"/>
                </a:lnTo>
                <a:lnTo>
                  <a:pt x="15364" y="18163"/>
                </a:lnTo>
                <a:lnTo>
                  <a:pt x="12256" y="15055"/>
                </a:lnTo>
                <a:lnTo>
                  <a:pt x="12237" y="15036"/>
                </a:lnTo>
                <a:lnTo>
                  <a:pt x="12218" y="15055"/>
                </a:lnTo>
                <a:lnTo>
                  <a:pt x="11909" y="14727"/>
                </a:lnTo>
                <a:lnTo>
                  <a:pt x="11812" y="14650"/>
                </a:lnTo>
                <a:lnTo>
                  <a:pt x="11774" y="14592"/>
                </a:lnTo>
                <a:lnTo>
                  <a:pt x="11716" y="14573"/>
                </a:lnTo>
                <a:lnTo>
                  <a:pt x="11639" y="14554"/>
                </a:lnTo>
                <a:lnTo>
                  <a:pt x="11523" y="14554"/>
                </a:lnTo>
                <a:lnTo>
                  <a:pt x="11446" y="14592"/>
                </a:lnTo>
                <a:lnTo>
                  <a:pt x="11388" y="14612"/>
                </a:lnTo>
                <a:lnTo>
                  <a:pt x="11349" y="14650"/>
                </a:lnTo>
                <a:lnTo>
                  <a:pt x="11253" y="14747"/>
                </a:lnTo>
                <a:lnTo>
                  <a:pt x="11079" y="14920"/>
                </a:lnTo>
                <a:lnTo>
                  <a:pt x="10732" y="15268"/>
                </a:lnTo>
                <a:lnTo>
                  <a:pt x="10403" y="15615"/>
                </a:lnTo>
                <a:lnTo>
                  <a:pt x="10230" y="15789"/>
                </a:lnTo>
                <a:lnTo>
                  <a:pt x="10133" y="15866"/>
                </a:lnTo>
                <a:lnTo>
                  <a:pt x="10095" y="15924"/>
                </a:lnTo>
                <a:lnTo>
                  <a:pt x="10056" y="15982"/>
                </a:lnTo>
                <a:lnTo>
                  <a:pt x="10037" y="16040"/>
                </a:lnTo>
                <a:lnTo>
                  <a:pt x="10037" y="16098"/>
                </a:lnTo>
                <a:lnTo>
                  <a:pt x="10037" y="16175"/>
                </a:lnTo>
                <a:lnTo>
                  <a:pt x="10056" y="16233"/>
                </a:lnTo>
                <a:lnTo>
                  <a:pt x="10075" y="16291"/>
                </a:lnTo>
                <a:lnTo>
                  <a:pt x="10114" y="16329"/>
                </a:lnTo>
                <a:lnTo>
                  <a:pt x="10210" y="16426"/>
                </a:lnTo>
                <a:lnTo>
                  <a:pt x="10539" y="16754"/>
                </a:lnTo>
                <a:lnTo>
                  <a:pt x="9284" y="19803"/>
                </a:lnTo>
                <a:lnTo>
                  <a:pt x="8666" y="21328"/>
                </a:lnTo>
                <a:lnTo>
                  <a:pt x="8358" y="22081"/>
                </a:lnTo>
                <a:lnTo>
                  <a:pt x="8280" y="22274"/>
                </a:lnTo>
                <a:lnTo>
                  <a:pt x="8242" y="22486"/>
                </a:lnTo>
                <a:lnTo>
                  <a:pt x="8222" y="22583"/>
                </a:lnTo>
                <a:lnTo>
                  <a:pt x="8222" y="22699"/>
                </a:lnTo>
                <a:lnTo>
                  <a:pt x="8222" y="22737"/>
                </a:lnTo>
                <a:lnTo>
                  <a:pt x="8261" y="22795"/>
                </a:lnTo>
                <a:lnTo>
                  <a:pt x="8319" y="22814"/>
                </a:lnTo>
                <a:lnTo>
                  <a:pt x="8377" y="22814"/>
                </a:lnTo>
                <a:lnTo>
                  <a:pt x="8531" y="22757"/>
                </a:lnTo>
                <a:lnTo>
                  <a:pt x="8647" y="22660"/>
                </a:lnTo>
                <a:lnTo>
                  <a:pt x="8879" y="22467"/>
                </a:lnTo>
                <a:lnTo>
                  <a:pt x="9303" y="22042"/>
                </a:lnTo>
                <a:lnTo>
                  <a:pt x="10172" y="21174"/>
                </a:lnTo>
                <a:lnTo>
                  <a:pt x="11040" y="20325"/>
                </a:lnTo>
                <a:lnTo>
                  <a:pt x="11253" y="20112"/>
                </a:lnTo>
                <a:lnTo>
                  <a:pt x="11349" y="19996"/>
                </a:lnTo>
                <a:lnTo>
                  <a:pt x="11484" y="19919"/>
                </a:lnTo>
                <a:lnTo>
                  <a:pt x="11619" y="19842"/>
                </a:lnTo>
                <a:lnTo>
                  <a:pt x="11754" y="19803"/>
                </a:lnTo>
                <a:lnTo>
                  <a:pt x="11890" y="19784"/>
                </a:lnTo>
                <a:lnTo>
                  <a:pt x="12044" y="19784"/>
                </a:lnTo>
                <a:lnTo>
                  <a:pt x="12198" y="19823"/>
                </a:lnTo>
                <a:lnTo>
                  <a:pt x="12333" y="19861"/>
                </a:lnTo>
                <a:lnTo>
                  <a:pt x="12449" y="19939"/>
                </a:lnTo>
                <a:lnTo>
                  <a:pt x="12565" y="20035"/>
                </a:lnTo>
                <a:lnTo>
                  <a:pt x="12797" y="20247"/>
                </a:lnTo>
                <a:lnTo>
                  <a:pt x="13009" y="20460"/>
                </a:lnTo>
                <a:lnTo>
                  <a:pt x="13858" y="21328"/>
                </a:lnTo>
                <a:lnTo>
                  <a:pt x="14244" y="21714"/>
                </a:lnTo>
                <a:lnTo>
                  <a:pt x="13337" y="23934"/>
                </a:lnTo>
                <a:lnTo>
                  <a:pt x="12893" y="25034"/>
                </a:lnTo>
                <a:lnTo>
                  <a:pt x="12777" y="25324"/>
                </a:lnTo>
                <a:lnTo>
                  <a:pt x="12662" y="25594"/>
                </a:lnTo>
                <a:lnTo>
                  <a:pt x="12623" y="25748"/>
                </a:lnTo>
                <a:lnTo>
                  <a:pt x="12604" y="25903"/>
                </a:lnTo>
                <a:lnTo>
                  <a:pt x="12604" y="25980"/>
                </a:lnTo>
                <a:lnTo>
                  <a:pt x="12623" y="26057"/>
                </a:lnTo>
                <a:lnTo>
                  <a:pt x="12642" y="26096"/>
                </a:lnTo>
                <a:lnTo>
                  <a:pt x="12681" y="26115"/>
                </a:lnTo>
                <a:lnTo>
                  <a:pt x="12720" y="26134"/>
                </a:lnTo>
                <a:lnTo>
                  <a:pt x="12758" y="26134"/>
                </a:lnTo>
                <a:lnTo>
                  <a:pt x="12893" y="26076"/>
                </a:lnTo>
                <a:lnTo>
                  <a:pt x="13009" y="25999"/>
                </a:lnTo>
                <a:lnTo>
                  <a:pt x="13202" y="25845"/>
                </a:lnTo>
                <a:lnTo>
                  <a:pt x="13588" y="25459"/>
                </a:lnTo>
                <a:lnTo>
                  <a:pt x="14051" y="24995"/>
                </a:lnTo>
                <a:lnTo>
                  <a:pt x="14051" y="26771"/>
                </a:lnTo>
                <a:lnTo>
                  <a:pt x="8551" y="32253"/>
                </a:lnTo>
                <a:lnTo>
                  <a:pt x="5790" y="35013"/>
                </a:lnTo>
                <a:lnTo>
                  <a:pt x="3030" y="37792"/>
                </a:lnTo>
                <a:lnTo>
                  <a:pt x="3011" y="37811"/>
                </a:lnTo>
                <a:lnTo>
                  <a:pt x="3030" y="40455"/>
                </a:lnTo>
                <a:lnTo>
                  <a:pt x="2567" y="40455"/>
                </a:lnTo>
                <a:lnTo>
                  <a:pt x="2490" y="40475"/>
                </a:lnTo>
                <a:lnTo>
                  <a:pt x="2432" y="40513"/>
                </a:lnTo>
                <a:lnTo>
                  <a:pt x="2394" y="40571"/>
                </a:lnTo>
                <a:lnTo>
                  <a:pt x="2355" y="40629"/>
                </a:lnTo>
                <a:lnTo>
                  <a:pt x="2316" y="40687"/>
                </a:lnTo>
                <a:lnTo>
                  <a:pt x="2316" y="40764"/>
                </a:lnTo>
                <a:lnTo>
                  <a:pt x="2297" y="40822"/>
                </a:lnTo>
                <a:lnTo>
                  <a:pt x="2316" y="41092"/>
                </a:lnTo>
                <a:lnTo>
                  <a:pt x="2316" y="43100"/>
                </a:lnTo>
                <a:lnTo>
                  <a:pt x="1602" y="43100"/>
                </a:lnTo>
                <a:lnTo>
                  <a:pt x="1486" y="43119"/>
                </a:lnTo>
                <a:lnTo>
                  <a:pt x="1428" y="43138"/>
                </a:lnTo>
                <a:lnTo>
                  <a:pt x="1371" y="43158"/>
                </a:lnTo>
                <a:lnTo>
                  <a:pt x="1332" y="43215"/>
                </a:lnTo>
                <a:lnTo>
                  <a:pt x="1274" y="43254"/>
                </a:lnTo>
                <a:lnTo>
                  <a:pt x="1255" y="43312"/>
                </a:lnTo>
                <a:lnTo>
                  <a:pt x="1235" y="43370"/>
                </a:lnTo>
                <a:lnTo>
                  <a:pt x="1216" y="43486"/>
                </a:lnTo>
                <a:lnTo>
                  <a:pt x="1216" y="43601"/>
                </a:lnTo>
                <a:lnTo>
                  <a:pt x="1216" y="44065"/>
                </a:lnTo>
                <a:lnTo>
                  <a:pt x="1216" y="44972"/>
                </a:lnTo>
                <a:lnTo>
                  <a:pt x="1216" y="48581"/>
                </a:lnTo>
                <a:lnTo>
                  <a:pt x="444" y="48581"/>
                </a:lnTo>
                <a:lnTo>
                  <a:pt x="290" y="48600"/>
                </a:lnTo>
                <a:lnTo>
                  <a:pt x="213" y="48620"/>
                </a:lnTo>
                <a:lnTo>
                  <a:pt x="135" y="48639"/>
                </a:lnTo>
                <a:lnTo>
                  <a:pt x="77" y="48697"/>
                </a:lnTo>
                <a:lnTo>
                  <a:pt x="39" y="48774"/>
                </a:lnTo>
                <a:lnTo>
                  <a:pt x="0" y="48832"/>
                </a:lnTo>
                <a:lnTo>
                  <a:pt x="0" y="48909"/>
                </a:lnTo>
                <a:lnTo>
                  <a:pt x="0" y="49218"/>
                </a:lnTo>
                <a:lnTo>
                  <a:pt x="0" y="49797"/>
                </a:lnTo>
                <a:lnTo>
                  <a:pt x="0" y="49951"/>
                </a:lnTo>
                <a:lnTo>
                  <a:pt x="20" y="50029"/>
                </a:lnTo>
                <a:lnTo>
                  <a:pt x="58" y="50106"/>
                </a:lnTo>
                <a:lnTo>
                  <a:pt x="116" y="50164"/>
                </a:lnTo>
                <a:lnTo>
                  <a:pt x="174" y="50202"/>
                </a:lnTo>
                <a:lnTo>
                  <a:pt x="251" y="50241"/>
                </a:lnTo>
                <a:lnTo>
                  <a:pt x="73517" y="50241"/>
                </a:lnTo>
                <a:lnTo>
                  <a:pt x="73594" y="50222"/>
                </a:lnTo>
                <a:lnTo>
                  <a:pt x="73672" y="50183"/>
                </a:lnTo>
                <a:lnTo>
                  <a:pt x="73730" y="50145"/>
                </a:lnTo>
                <a:lnTo>
                  <a:pt x="73768" y="50087"/>
                </a:lnTo>
                <a:lnTo>
                  <a:pt x="73807" y="50029"/>
                </a:lnTo>
                <a:lnTo>
                  <a:pt x="73826" y="49951"/>
                </a:lnTo>
                <a:lnTo>
                  <a:pt x="73826" y="49797"/>
                </a:lnTo>
                <a:lnTo>
                  <a:pt x="73826" y="49508"/>
                </a:lnTo>
                <a:lnTo>
                  <a:pt x="73826" y="48929"/>
                </a:lnTo>
                <a:lnTo>
                  <a:pt x="73826" y="48851"/>
                </a:lnTo>
                <a:lnTo>
                  <a:pt x="73807" y="48774"/>
                </a:lnTo>
                <a:lnTo>
                  <a:pt x="73749" y="48697"/>
                </a:lnTo>
                <a:lnTo>
                  <a:pt x="73691" y="48658"/>
                </a:lnTo>
                <a:lnTo>
                  <a:pt x="73633" y="48620"/>
                </a:lnTo>
                <a:lnTo>
                  <a:pt x="73556" y="48600"/>
                </a:lnTo>
                <a:lnTo>
                  <a:pt x="73401" y="48581"/>
                </a:lnTo>
                <a:lnTo>
                  <a:pt x="71008" y="48581"/>
                </a:lnTo>
                <a:lnTo>
                  <a:pt x="71066" y="48543"/>
                </a:lnTo>
                <a:lnTo>
                  <a:pt x="71124" y="48465"/>
                </a:lnTo>
                <a:lnTo>
                  <a:pt x="71163" y="48388"/>
                </a:lnTo>
                <a:lnTo>
                  <a:pt x="71163" y="48311"/>
                </a:lnTo>
                <a:lnTo>
                  <a:pt x="71163" y="48157"/>
                </a:lnTo>
                <a:lnTo>
                  <a:pt x="71163" y="48079"/>
                </a:lnTo>
                <a:lnTo>
                  <a:pt x="71124" y="48002"/>
                </a:lnTo>
                <a:lnTo>
                  <a:pt x="71066" y="47925"/>
                </a:lnTo>
                <a:lnTo>
                  <a:pt x="70989" y="47886"/>
                </a:lnTo>
                <a:lnTo>
                  <a:pt x="70892" y="47848"/>
                </a:lnTo>
                <a:lnTo>
                  <a:pt x="70796" y="47848"/>
                </a:lnTo>
                <a:lnTo>
                  <a:pt x="70796" y="47018"/>
                </a:lnTo>
                <a:lnTo>
                  <a:pt x="70815" y="46188"/>
                </a:lnTo>
                <a:lnTo>
                  <a:pt x="70796" y="45358"/>
                </a:lnTo>
                <a:lnTo>
                  <a:pt x="70796" y="44528"/>
                </a:lnTo>
                <a:lnTo>
                  <a:pt x="70873" y="44528"/>
                </a:lnTo>
                <a:lnTo>
                  <a:pt x="70950" y="44509"/>
                </a:lnTo>
                <a:lnTo>
                  <a:pt x="71008" y="44470"/>
                </a:lnTo>
                <a:lnTo>
                  <a:pt x="71066" y="44431"/>
                </a:lnTo>
                <a:lnTo>
                  <a:pt x="71105" y="44393"/>
                </a:lnTo>
                <a:lnTo>
                  <a:pt x="71143" y="44335"/>
                </a:lnTo>
                <a:lnTo>
                  <a:pt x="71163" y="44258"/>
                </a:lnTo>
                <a:lnTo>
                  <a:pt x="71163" y="44200"/>
                </a:lnTo>
                <a:lnTo>
                  <a:pt x="71163" y="44065"/>
                </a:lnTo>
                <a:lnTo>
                  <a:pt x="71163" y="44007"/>
                </a:lnTo>
                <a:lnTo>
                  <a:pt x="71143" y="43949"/>
                </a:lnTo>
                <a:lnTo>
                  <a:pt x="71105" y="43891"/>
                </a:lnTo>
                <a:lnTo>
                  <a:pt x="71066" y="43852"/>
                </a:lnTo>
                <a:lnTo>
                  <a:pt x="71027" y="43795"/>
                </a:lnTo>
                <a:lnTo>
                  <a:pt x="70970" y="43775"/>
                </a:lnTo>
                <a:lnTo>
                  <a:pt x="70912" y="43756"/>
                </a:lnTo>
                <a:lnTo>
                  <a:pt x="70854" y="43737"/>
                </a:lnTo>
                <a:lnTo>
                  <a:pt x="70217" y="43737"/>
                </a:lnTo>
                <a:lnTo>
                  <a:pt x="70255" y="43679"/>
                </a:lnTo>
                <a:lnTo>
                  <a:pt x="70294" y="43601"/>
                </a:lnTo>
                <a:lnTo>
                  <a:pt x="70313" y="43524"/>
                </a:lnTo>
                <a:lnTo>
                  <a:pt x="70313" y="43447"/>
                </a:lnTo>
                <a:lnTo>
                  <a:pt x="70313" y="43293"/>
                </a:lnTo>
                <a:lnTo>
                  <a:pt x="70313" y="43215"/>
                </a:lnTo>
                <a:lnTo>
                  <a:pt x="70275" y="43119"/>
                </a:lnTo>
                <a:lnTo>
                  <a:pt x="70236" y="43042"/>
                </a:lnTo>
                <a:lnTo>
                  <a:pt x="70178" y="42965"/>
                </a:lnTo>
                <a:lnTo>
                  <a:pt x="70120" y="42907"/>
                </a:lnTo>
                <a:lnTo>
                  <a:pt x="70043" y="42868"/>
                </a:lnTo>
                <a:lnTo>
                  <a:pt x="69947" y="42849"/>
                </a:lnTo>
                <a:lnTo>
                  <a:pt x="69850" y="42829"/>
                </a:lnTo>
                <a:lnTo>
                  <a:pt x="69561" y="42829"/>
                </a:lnTo>
                <a:lnTo>
                  <a:pt x="69561" y="42443"/>
                </a:lnTo>
                <a:lnTo>
                  <a:pt x="69696" y="42386"/>
                </a:lnTo>
                <a:lnTo>
                  <a:pt x="69831" y="42328"/>
                </a:lnTo>
                <a:lnTo>
                  <a:pt x="69927" y="42231"/>
                </a:lnTo>
                <a:lnTo>
                  <a:pt x="70043" y="42115"/>
                </a:lnTo>
                <a:lnTo>
                  <a:pt x="70120" y="42000"/>
                </a:lnTo>
                <a:lnTo>
                  <a:pt x="70178" y="41864"/>
                </a:lnTo>
                <a:lnTo>
                  <a:pt x="70217" y="41710"/>
                </a:lnTo>
                <a:lnTo>
                  <a:pt x="70217" y="41556"/>
                </a:lnTo>
                <a:lnTo>
                  <a:pt x="70217" y="41440"/>
                </a:lnTo>
                <a:lnTo>
                  <a:pt x="70197" y="41343"/>
                </a:lnTo>
                <a:lnTo>
                  <a:pt x="70178" y="41247"/>
                </a:lnTo>
                <a:lnTo>
                  <a:pt x="70120" y="41150"/>
                </a:lnTo>
                <a:lnTo>
                  <a:pt x="70024" y="40977"/>
                </a:lnTo>
                <a:lnTo>
                  <a:pt x="69947" y="40899"/>
                </a:lnTo>
                <a:lnTo>
                  <a:pt x="69869" y="40822"/>
                </a:lnTo>
                <a:lnTo>
                  <a:pt x="69869" y="39297"/>
                </a:lnTo>
                <a:lnTo>
                  <a:pt x="69869" y="39220"/>
                </a:lnTo>
                <a:lnTo>
                  <a:pt x="69850" y="39143"/>
                </a:lnTo>
                <a:lnTo>
                  <a:pt x="69811" y="39085"/>
                </a:lnTo>
                <a:lnTo>
                  <a:pt x="69773" y="39008"/>
                </a:lnTo>
                <a:lnTo>
                  <a:pt x="69715" y="38969"/>
                </a:lnTo>
                <a:lnTo>
                  <a:pt x="69657" y="38911"/>
                </a:lnTo>
                <a:lnTo>
                  <a:pt x="69599" y="38873"/>
                </a:lnTo>
                <a:lnTo>
                  <a:pt x="69522" y="38853"/>
                </a:lnTo>
                <a:lnTo>
                  <a:pt x="69522" y="19340"/>
                </a:lnTo>
                <a:lnTo>
                  <a:pt x="69464" y="19340"/>
                </a:lnTo>
                <a:lnTo>
                  <a:pt x="69754" y="18568"/>
                </a:lnTo>
                <a:lnTo>
                  <a:pt x="70024" y="18607"/>
                </a:lnTo>
                <a:lnTo>
                  <a:pt x="70043" y="18626"/>
                </a:lnTo>
                <a:lnTo>
                  <a:pt x="70043" y="18607"/>
                </a:lnTo>
                <a:lnTo>
                  <a:pt x="70333" y="17796"/>
                </a:lnTo>
                <a:lnTo>
                  <a:pt x="70603" y="16986"/>
                </a:lnTo>
                <a:lnTo>
                  <a:pt x="70584" y="16986"/>
                </a:lnTo>
                <a:lnTo>
                  <a:pt x="70352" y="16831"/>
                </a:lnTo>
                <a:lnTo>
                  <a:pt x="70526" y="16252"/>
                </a:lnTo>
                <a:lnTo>
                  <a:pt x="70680" y="15673"/>
                </a:lnTo>
                <a:lnTo>
                  <a:pt x="70777" y="15326"/>
                </a:lnTo>
                <a:lnTo>
                  <a:pt x="71047" y="15364"/>
                </a:lnTo>
                <a:lnTo>
                  <a:pt x="71066" y="15364"/>
                </a:lnTo>
                <a:lnTo>
                  <a:pt x="71278" y="14534"/>
                </a:lnTo>
                <a:lnTo>
                  <a:pt x="71452" y="13685"/>
                </a:lnTo>
                <a:lnTo>
                  <a:pt x="71201" y="13492"/>
                </a:lnTo>
                <a:lnTo>
                  <a:pt x="71336" y="12759"/>
                </a:lnTo>
                <a:lnTo>
                  <a:pt x="71471" y="12006"/>
                </a:lnTo>
                <a:lnTo>
                  <a:pt x="71761" y="12006"/>
                </a:lnTo>
                <a:lnTo>
                  <a:pt x="71780" y="11948"/>
                </a:lnTo>
                <a:lnTo>
                  <a:pt x="71896" y="10983"/>
                </a:lnTo>
                <a:lnTo>
                  <a:pt x="72012" y="10018"/>
                </a:lnTo>
                <a:lnTo>
                  <a:pt x="72031" y="9516"/>
                </a:lnTo>
                <a:lnTo>
                  <a:pt x="72070" y="9014"/>
                </a:lnTo>
                <a:lnTo>
                  <a:pt x="72070" y="8512"/>
                </a:lnTo>
                <a:lnTo>
                  <a:pt x="72070" y="8011"/>
                </a:lnTo>
                <a:lnTo>
                  <a:pt x="72050" y="8011"/>
                </a:lnTo>
                <a:lnTo>
                  <a:pt x="72070" y="7972"/>
                </a:lnTo>
                <a:lnTo>
                  <a:pt x="69676" y="7142"/>
                </a:lnTo>
                <a:lnTo>
                  <a:pt x="69657" y="7142"/>
                </a:lnTo>
                <a:lnTo>
                  <a:pt x="69638" y="7161"/>
                </a:lnTo>
                <a:lnTo>
                  <a:pt x="65025" y="13724"/>
                </a:lnTo>
                <a:lnTo>
                  <a:pt x="46979" y="7470"/>
                </a:lnTo>
                <a:lnTo>
                  <a:pt x="47094" y="7123"/>
                </a:lnTo>
                <a:lnTo>
                  <a:pt x="47075" y="7103"/>
                </a:lnTo>
                <a:lnTo>
                  <a:pt x="47094" y="7103"/>
                </a:lnTo>
                <a:lnTo>
                  <a:pt x="45338" y="6486"/>
                </a:lnTo>
                <a:lnTo>
                  <a:pt x="45319" y="6467"/>
                </a:lnTo>
                <a:lnTo>
                  <a:pt x="45299" y="6505"/>
                </a:lnTo>
                <a:lnTo>
                  <a:pt x="45184" y="6853"/>
                </a:lnTo>
                <a:lnTo>
                  <a:pt x="41652" y="5637"/>
                </a:lnTo>
                <a:lnTo>
                  <a:pt x="41767" y="5270"/>
                </a:lnTo>
                <a:lnTo>
                  <a:pt x="41748" y="5270"/>
                </a:lnTo>
                <a:lnTo>
                  <a:pt x="41748" y="5251"/>
                </a:lnTo>
                <a:lnTo>
                  <a:pt x="40011" y="4652"/>
                </a:lnTo>
                <a:lnTo>
                  <a:pt x="39972" y="4633"/>
                </a:lnTo>
                <a:lnTo>
                  <a:pt x="39972" y="4652"/>
                </a:lnTo>
                <a:lnTo>
                  <a:pt x="39857" y="5019"/>
                </a:lnTo>
                <a:lnTo>
                  <a:pt x="28816" y="1217"/>
                </a:lnTo>
                <a:lnTo>
                  <a:pt x="29048" y="522"/>
                </a:lnTo>
                <a:lnTo>
                  <a:pt x="29029" y="522"/>
                </a:lnTo>
                <a:lnTo>
                  <a:pt x="29048" y="483"/>
                </a:lnTo>
                <a:lnTo>
                  <a:pt x="2763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12" name="Google Shape;4812;p18"/>
          <p:cNvSpPr/>
          <p:nvPr/>
        </p:nvSpPr>
        <p:spPr>
          <a:xfrm>
            <a:off x="8655450" y="2841647"/>
            <a:ext cx="368812" cy="1855954"/>
          </a:xfrm>
          <a:custGeom>
            <a:avLst/>
            <a:gdLst/>
            <a:ahLst/>
            <a:cxnLst/>
            <a:rect l="l" t="t" r="r" b="b"/>
            <a:pathLst>
              <a:path w="18510" h="93147" extrusionOk="0">
                <a:moveTo>
                  <a:pt x="5636" y="11002"/>
                </a:moveTo>
                <a:lnTo>
                  <a:pt x="10249" y="11021"/>
                </a:lnTo>
                <a:lnTo>
                  <a:pt x="13047" y="11002"/>
                </a:lnTo>
                <a:lnTo>
                  <a:pt x="13047" y="11002"/>
                </a:lnTo>
                <a:lnTo>
                  <a:pt x="12372" y="11445"/>
                </a:lnTo>
                <a:lnTo>
                  <a:pt x="12410" y="11503"/>
                </a:lnTo>
                <a:lnTo>
                  <a:pt x="9342" y="13472"/>
                </a:lnTo>
                <a:lnTo>
                  <a:pt x="6293" y="11504"/>
                </a:lnTo>
                <a:lnTo>
                  <a:pt x="6293" y="11504"/>
                </a:lnTo>
                <a:lnTo>
                  <a:pt x="6331" y="11445"/>
                </a:lnTo>
                <a:lnTo>
                  <a:pt x="5636" y="11002"/>
                </a:lnTo>
                <a:close/>
                <a:moveTo>
                  <a:pt x="5346" y="11561"/>
                </a:moveTo>
                <a:lnTo>
                  <a:pt x="5983" y="11967"/>
                </a:lnTo>
                <a:lnTo>
                  <a:pt x="6023" y="11909"/>
                </a:lnTo>
                <a:lnTo>
                  <a:pt x="8898" y="13762"/>
                </a:lnTo>
                <a:lnTo>
                  <a:pt x="5964" y="15653"/>
                </a:lnTo>
                <a:lnTo>
                  <a:pt x="6099" y="15865"/>
                </a:lnTo>
                <a:lnTo>
                  <a:pt x="5925" y="15595"/>
                </a:lnTo>
                <a:lnTo>
                  <a:pt x="5250" y="16039"/>
                </a:lnTo>
                <a:lnTo>
                  <a:pt x="5346" y="11561"/>
                </a:lnTo>
                <a:close/>
                <a:moveTo>
                  <a:pt x="13376" y="11542"/>
                </a:moveTo>
                <a:lnTo>
                  <a:pt x="13472" y="16078"/>
                </a:lnTo>
                <a:lnTo>
                  <a:pt x="12758" y="15595"/>
                </a:lnTo>
                <a:lnTo>
                  <a:pt x="12719" y="15653"/>
                </a:lnTo>
                <a:lnTo>
                  <a:pt x="9805" y="13762"/>
                </a:lnTo>
                <a:lnTo>
                  <a:pt x="12661" y="11909"/>
                </a:lnTo>
                <a:lnTo>
                  <a:pt x="12700" y="11967"/>
                </a:lnTo>
                <a:lnTo>
                  <a:pt x="13376" y="11542"/>
                </a:lnTo>
                <a:close/>
                <a:moveTo>
                  <a:pt x="9342" y="14070"/>
                </a:moveTo>
                <a:lnTo>
                  <a:pt x="12449" y="16078"/>
                </a:lnTo>
                <a:lnTo>
                  <a:pt x="12410" y="16136"/>
                </a:lnTo>
                <a:lnTo>
                  <a:pt x="13163" y="16599"/>
                </a:lnTo>
                <a:lnTo>
                  <a:pt x="5539" y="16599"/>
                </a:lnTo>
                <a:lnTo>
                  <a:pt x="6273" y="16136"/>
                </a:lnTo>
                <a:lnTo>
                  <a:pt x="6235" y="16077"/>
                </a:lnTo>
                <a:lnTo>
                  <a:pt x="6235" y="16077"/>
                </a:lnTo>
                <a:lnTo>
                  <a:pt x="9342" y="14070"/>
                </a:lnTo>
                <a:close/>
                <a:moveTo>
                  <a:pt x="5346" y="17911"/>
                </a:moveTo>
                <a:lnTo>
                  <a:pt x="10384" y="17931"/>
                </a:lnTo>
                <a:lnTo>
                  <a:pt x="13337" y="17931"/>
                </a:lnTo>
                <a:lnTo>
                  <a:pt x="12777" y="18452"/>
                </a:lnTo>
                <a:lnTo>
                  <a:pt x="12835" y="18510"/>
                </a:lnTo>
                <a:lnTo>
                  <a:pt x="9342" y="21849"/>
                </a:lnTo>
                <a:lnTo>
                  <a:pt x="5867" y="18510"/>
                </a:lnTo>
                <a:lnTo>
                  <a:pt x="5694" y="18683"/>
                </a:lnTo>
                <a:lnTo>
                  <a:pt x="5694" y="18683"/>
                </a:lnTo>
                <a:lnTo>
                  <a:pt x="5906" y="18452"/>
                </a:lnTo>
                <a:lnTo>
                  <a:pt x="5346" y="17911"/>
                </a:lnTo>
                <a:close/>
                <a:moveTo>
                  <a:pt x="5192" y="18645"/>
                </a:moveTo>
                <a:lnTo>
                  <a:pt x="5462" y="18915"/>
                </a:lnTo>
                <a:lnTo>
                  <a:pt x="5520" y="18857"/>
                </a:lnTo>
                <a:lnTo>
                  <a:pt x="8994" y="22196"/>
                </a:lnTo>
                <a:lnTo>
                  <a:pt x="5578" y="25458"/>
                </a:lnTo>
                <a:lnTo>
                  <a:pt x="5682" y="25568"/>
                </a:lnTo>
                <a:lnTo>
                  <a:pt x="5520" y="25419"/>
                </a:lnTo>
                <a:lnTo>
                  <a:pt x="5018" y="25902"/>
                </a:lnTo>
                <a:lnTo>
                  <a:pt x="5192" y="18645"/>
                </a:lnTo>
                <a:close/>
                <a:moveTo>
                  <a:pt x="13530" y="18606"/>
                </a:moveTo>
                <a:lnTo>
                  <a:pt x="13704" y="25940"/>
                </a:lnTo>
                <a:lnTo>
                  <a:pt x="13163" y="25419"/>
                </a:lnTo>
                <a:lnTo>
                  <a:pt x="13105" y="25458"/>
                </a:lnTo>
                <a:lnTo>
                  <a:pt x="9708" y="22196"/>
                </a:lnTo>
                <a:lnTo>
                  <a:pt x="13163" y="18876"/>
                </a:lnTo>
                <a:lnTo>
                  <a:pt x="13221" y="18915"/>
                </a:lnTo>
                <a:lnTo>
                  <a:pt x="13530" y="18606"/>
                </a:lnTo>
                <a:close/>
                <a:moveTo>
                  <a:pt x="9342" y="22524"/>
                </a:moveTo>
                <a:lnTo>
                  <a:pt x="12777" y="25805"/>
                </a:lnTo>
                <a:lnTo>
                  <a:pt x="12719" y="25863"/>
                </a:lnTo>
                <a:lnTo>
                  <a:pt x="13530" y="26635"/>
                </a:lnTo>
                <a:lnTo>
                  <a:pt x="8377" y="26616"/>
                </a:lnTo>
                <a:lnTo>
                  <a:pt x="5173" y="26635"/>
                </a:lnTo>
                <a:lnTo>
                  <a:pt x="5964" y="25863"/>
                </a:lnTo>
                <a:lnTo>
                  <a:pt x="5927" y="25823"/>
                </a:lnTo>
                <a:lnTo>
                  <a:pt x="9342" y="22524"/>
                </a:lnTo>
                <a:close/>
                <a:moveTo>
                  <a:pt x="13588" y="27948"/>
                </a:moveTo>
                <a:lnTo>
                  <a:pt x="12893" y="28681"/>
                </a:lnTo>
                <a:lnTo>
                  <a:pt x="12951" y="28720"/>
                </a:lnTo>
                <a:lnTo>
                  <a:pt x="9342" y="32464"/>
                </a:lnTo>
                <a:lnTo>
                  <a:pt x="5752" y="28720"/>
                </a:lnTo>
                <a:lnTo>
                  <a:pt x="5385" y="29067"/>
                </a:lnTo>
                <a:lnTo>
                  <a:pt x="9014" y="32831"/>
                </a:lnTo>
                <a:lnTo>
                  <a:pt x="5221" y="36758"/>
                </a:lnTo>
                <a:lnTo>
                  <a:pt x="5221" y="36758"/>
                </a:lnTo>
                <a:lnTo>
                  <a:pt x="5173" y="36710"/>
                </a:lnTo>
                <a:lnTo>
                  <a:pt x="4767" y="37116"/>
                </a:lnTo>
                <a:lnTo>
                  <a:pt x="4960" y="28720"/>
                </a:lnTo>
                <a:lnTo>
                  <a:pt x="5346" y="29106"/>
                </a:lnTo>
                <a:lnTo>
                  <a:pt x="5559" y="28893"/>
                </a:lnTo>
                <a:lnTo>
                  <a:pt x="5790" y="28681"/>
                </a:lnTo>
                <a:lnTo>
                  <a:pt x="5095" y="27948"/>
                </a:lnTo>
                <a:lnTo>
                  <a:pt x="10345" y="27967"/>
                </a:lnTo>
                <a:lnTo>
                  <a:pt x="13588" y="27948"/>
                </a:lnTo>
                <a:close/>
                <a:moveTo>
                  <a:pt x="13762" y="28681"/>
                </a:moveTo>
                <a:lnTo>
                  <a:pt x="13955" y="37174"/>
                </a:lnTo>
                <a:lnTo>
                  <a:pt x="13955" y="37174"/>
                </a:lnTo>
                <a:lnTo>
                  <a:pt x="13530" y="36710"/>
                </a:lnTo>
                <a:lnTo>
                  <a:pt x="13472" y="36749"/>
                </a:lnTo>
                <a:lnTo>
                  <a:pt x="9689" y="32831"/>
                </a:lnTo>
                <a:lnTo>
                  <a:pt x="13298" y="29067"/>
                </a:lnTo>
                <a:lnTo>
                  <a:pt x="13356" y="29106"/>
                </a:lnTo>
                <a:lnTo>
                  <a:pt x="13762" y="28681"/>
                </a:lnTo>
                <a:close/>
                <a:moveTo>
                  <a:pt x="9342" y="33178"/>
                </a:moveTo>
                <a:lnTo>
                  <a:pt x="13125" y="37096"/>
                </a:lnTo>
                <a:lnTo>
                  <a:pt x="13067" y="37154"/>
                </a:lnTo>
                <a:lnTo>
                  <a:pt x="13800" y="37907"/>
                </a:lnTo>
                <a:lnTo>
                  <a:pt x="4883" y="37907"/>
                </a:lnTo>
                <a:lnTo>
                  <a:pt x="5617" y="37154"/>
                </a:lnTo>
                <a:lnTo>
                  <a:pt x="5395" y="36932"/>
                </a:lnTo>
                <a:lnTo>
                  <a:pt x="5578" y="37096"/>
                </a:lnTo>
                <a:lnTo>
                  <a:pt x="9342" y="33178"/>
                </a:lnTo>
                <a:close/>
                <a:moveTo>
                  <a:pt x="4806" y="39219"/>
                </a:moveTo>
                <a:lnTo>
                  <a:pt x="10345" y="39239"/>
                </a:lnTo>
                <a:lnTo>
                  <a:pt x="13858" y="39219"/>
                </a:lnTo>
                <a:lnTo>
                  <a:pt x="13858" y="39219"/>
                </a:lnTo>
                <a:lnTo>
                  <a:pt x="13125" y="40049"/>
                </a:lnTo>
                <a:lnTo>
                  <a:pt x="13182" y="40088"/>
                </a:lnTo>
                <a:lnTo>
                  <a:pt x="9342" y="44296"/>
                </a:lnTo>
                <a:lnTo>
                  <a:pt x="5520" y="40088"/>
                </a:lnTo>
                <a:lnTo>
                  <a:pt x="5373" y="40219"/>
                </a:lnTo>
                <a:lnTo>
                  <a:pt x="5373" y="40219"/>
                </a:lnTo>
                <a:lnTo>
                  <a:pt x="5559" y="40049"/>
                </a:lnTo>
                <a:lnTo>
                  <a:pt x="4806" y="39219"/>
                </a:lnTo>
                <a:close/>
                <a:moveTo>
                  <a:pt x="4709" y="40030"/>
                </a:moveTo>
                <a:lnTo>
                  <a:pt x="5095" y="40474"/>
                </a:lnTo>
                <a:lnTo>
                  <a:pt x="5156" y="40419"/>
                </a:lnTo>
                <a:lnTo>
                  <a:pt x="5156" y="40419"/>
                </a:lnTo>
                <a:lnTo>
                  <a:pt x="9014" y="44662"/>
                </a:lnTo>
                <a:lnTo>
                  <a:pt x="4999" y="49063"/>
                </a:lnTo>
                <a:lnTo>
                  <a:pt x="5173" y="49237"/>
                </a:lnTo>
                <a:lnTo>
                  <a:pt x="5173" y="49237"/>
                </a:lnTo>
                <a:lnTo>
                  <a:pt x="4941" y="49024"/>
                </a:lnTo>
                <a:lnTo>
                  <a:pt x="4478" y="49526"/>
                </a:lnTo>
                <a:lnTo>
                  <a:pt x="4709" y="40030"/>
                </a:lnTo>
                <a:close/>
                <a:moveTo>
                  <a:pt x="14032" y="39972"/>
                </a:moveTo>
                <a:lnTo>
                  <a:pt x="14244" y="49565"/>
                </a:lnTo>
                <a:lnTo>
                  <a:pt x="14244" y="49565"/>
                </a:lnTo>
                <a:lnTo>
                  <a:pt x="13742" y="49024"/>
                </a:lnTo>
                <a:lnTo>
                  <a:pt x="13704" y="49063"/>
                </a:lnTo>
                <a:lnTo>
                  <a:pt x="9689" y="44662"/>
                </a:lnTo>
                <a:lnTo>
                  <a:pt x="13530" y="40416"/>
                </a:lnTo>
                <a:lnTo>
                  <a:pt x="13588" y="40474"/>
                </a:lnTo>
                <a:lnTo>
                  <a:pt x="14032" y="39972"/>
                </a:lnTo>
                <a:close/>
                <a:moveTo>
                  <a:pt x="9342" y="45010"/>
                </a:moveTo>
                <a:lnTo>
                  <a:pt x="13337" y="49391"/>
                </a:lnTo>
                <a:lnTo>
                  <a:pt x="13279" y="49449"/>
                </a:lnTo>
                <a:lnTo>
                  <a:pt x="14109" y="50337"/>
                </a:lnTo>
                <a:lnTo>
                  <a:pt x="8415" y="50317"/>
                </a:lnTo>
                <a:lnTo>
                  <a:pt x="4594" y="50337"/>
                </a:lnTo>
                <a:lnTo>
                  <a:pt x="4594" y="50337"/>
                </a:lnTo>
                <a:lnTo>
                  <a:pt x="5404" y="49449"/>
                </a:lnTo>
                <a:lnTo>
                  <a:pt x="5354" y="49402"/>
                </a:lnTo>
                <a:lnTo>
                  <a:pt x="5354" y="49402"/>
                </a:lnTo>
                <a:lnTo>
                  <a:pt x="9342" y="45010"/>
                </a:lnTo>
                <a:close/>
                <a:moveTo>
                  <a:pt x="14167" y="51649"/>
                </a:moveTo>
                <a:lnTo>
                  <a:pt x="13511" y="52383"/>
                </a:lnTo>
                <a:lnTo>
                  <a:pt x="13549" y="52441"/>
                </a:lnTo>
                <a:lnTo>
                  <a:pt x="9342" y="57169"/>
                </a:lnTo>
                <a:lnTo>
                  <a:pt x="5134" y="52421"/>
                </a:lnTo>
                <a:lnTo>
                  <a:pt x="4987" y="52553"/>
                </a:lnTo>
                <a:lnTo>
                  <a:pt x="4987" y="52553"/>
                </a:lnTo>
                <a:lnTo>
                  <a:pt x="5173" y="52383"/>
                </a:lnTo>
                <a:lnTo>
                  <a:pt x="4536" y="51649"/>
                </a:lnTo>
                <a:lnTo>
                  <a:pt x="10384" y="51669"/>
                </a:lnTo>
                <a:lnTo>
                  <a:pt x="14167" y="51649"/>
                </a:lnTo>
                <a:close/>
                <a:moveTo>
                  <a:pt x="4420" y="52479"/>
                </a:moveTo>
                <a:lnTo>
                  <a:pt x="4709" y="52807"/>
                </a:lnTo>
                <a:lnTo>
                  <a:pt x="4770" y="52752"/>
                </a:lnTo>
                <a:lnTo>
                  <a:pt x="4770" y="52752"/>
                </a:lnTo>
                <a:lnTo>
                  <a:pt x="9014" y="57536"/>
                </a:lnTo>
                <a:lnTo>
                  <a:pt x="4690" y="62400"/>
                </a:lnTo>
                <a:lnTo>
                  <a:pt x="4737" y="62442"/>
                </a:lnTo>
                <a:lnTo>
                  <a:pt x="4737" y="62442"/>
                </a:lnTo>
                <a:lnTo>
                  <a:pt x="4632" y="62361"/>
                </a:lnTo>
                <a:lnTo>
                  <a:pt x="4188" y="62863"/>
                </a:lnTo>
                <a:lnTo>
                  <a:pt x="4420" y="52479"/>
                </a:lnTo>
                <a:close/>
                <a:moveTo>
                  <a:pt x="14321" y="52421"/>
                </a:moveTo>
                <a:lnTo>
                  <a:pt x="14553" y="62921"/>
                </a:lnTo>
                <a:lnTo>
                  <a:pt x="14051" y="62361"/>
                </a:lnTo>
                <a:lnTo>
                  <a:pt x="13993" y="62400"/>
                </a:lnTo>
                <a:lnTo>
                  <a:pt x="9670" y="57536"/>
                </a:lnTo>
                <a:lnTo>
                  <a:pt x="13935" y="52749"/>
                </a:lnTo>
                <a:lnTo>
                  <a:pt x="13974" y="52807"/>
                </a:lnTo>
                <a:lnTo>
                  <a:pt x="14321" y="52421"/>
                </a:lnTo>
                <a:close/>
                <a:moveTo>
                  <a:pt x="9342" y="57903"/>
                </a:moveTo>
                <a:lnTo>
                  <a:pt x="13626" y="62728"/>
                </a:lnTo>
                <a:lnTo>
                  <a:pt x="13588" y="62767"/>
                </a:lnTo>
                <a:lnTo>
                  <a:pt x="14418" y="63712"/>
                </a:lnTo>
                <a:lnTo>
                  <a:pt x="14418" y="63712"/>
                </a:lnTo>
                <a:lnTo>
                  <a:pt x="8377" y="63693"/>
                </a:lnTo>
                <a:lnTo>
                  <a:pt x="4285" y="63693"/>
                </a:lnTo>
                <a:lnTo>
                  <a:pt x="5115" y="62767"/>
                </a:lnTo>
                <a:lnTo>
                  <a:pt x="5064" y="62720"/>
                </a:lnTo>
                <a:lnTo>
                  <a:pt x="5064" y="62720"/>
                </a:lnTo>
                <a:lnTo>
                  <a:pt x="9342" y="57903"/>
                </a:lnTo>
                <a:close/>
                <a:moveTo>
                  <a:pt x="14611" y="65797"/>
                </a:moveTo>
                <a:lnTo>
                  <a:pt x="14881" y="77126"/>
                </a:lnTo>
                <a:lnTo>
                  <a:pt x="14283" y="76451"/>
                </a:lnTo>
                <a:lnTo>
                  <a:pt x="14244" y="76490"/>
                </a:lnTo>
                <a:lnTo>
                  <a:pt x="9670" y="71317"/>
                </a:lnTo>
                <a:lnTo>
                  <a:pt x="14148" y="66241"/>
                </a:lnTo>
                <a:lnTo>
                  <a:pt x="14186" y="66279"/>
                </a:lnTo>
                <a:lnTo>
                  <a:pt x="14611" y="65797"/>
                </a:lnTo>
                <a:close/>
                <a:moveTo>
                  <a:pt x="14456" y="65025"/>
                </a:moveTo>
                <a:lnTo>
                  <a:pt x="13723" y="65855"/>
                </a:lnTo>
                <a:lnTo>
                  <a:pt x="13781" y="65913"/>
                </a:lnTo>
                <a:lnTo>
                  <a:pt x="9342" y="70931"/>
                </a:lnTo>
                <a:lnTo>
                  <a:pt x="4922" y="65913"/>
                </a:lnTo>
                <a:lnTo>
                  <a:pt x="4555" y="66241"/>
                </a:lnTo>
                <a:lnTo>
                  <a:pt x="9014" y="71317"/>
                </a:lnTo>
                <a:lnTo>
                  <a:pt x="4459" y="76490"/>
                </a:lnTo>
                <a:lnTo>
                  <a:pt x="4825" y="76818"/>
                </a:lnTo>
                <a:lnTo>
                  <a:pt x="9342" y="71684"/>
                </a:lnTo>
                <a:lnTo>
                  <a:pt x="13877" y="76818"/>
                </a:lnTo>
                <a:lnTo>
                  <a:pt x="13819" y="76876"/>
                </a:lnTo>
                <a:lnTo>
                  <a:pt x="14727" y="77898"/>
                </a:lnTo>
                <a:lnTo>
                  <a:pt x="3957" y="77898"/>
                </a:lnTo>
                <a:lnTo>
                  <a:pt x="4864" y="76876"/>
                </a:lnTo>
                <a:lnTo>
                  <a:pt x="4632" y="76663"/>
                </a:lnTo>
                <a:lnTo>
                  <a:pt x="4401" y="76451"/>
                </a:lnTo>
                <a:lnTo>
                  <a:pt x="3860" y="77069"/>
                </a:lnTo>
                <a:lnTo>
                  <a:pt x="4111" y="65835"/>
                </a:lnTo>
                <a:lnTo>
                  <a:pt x="4497" y="66279"/>
                </a:lnTo>
                <a:lnTo>
                  <a:pt x="4729" y="66067"/>
                </a:lnTo>
                <a:lnTo>
                  <a:pt x="4960" y="65855"/>
                </a:lnTo>
                <a:lnTo>
                  <a:pt x="4227" y="65025"/>
                </a:lnTo>
                <a:close/>
                <a:moveTo>
                  <a:pt x="3899" y="79211"/>
                </a:moveTo>
                <a:lnTo>
                  <a:pt x="10422" y="79230"/>
                </a:lnTo>
                <a:lnTo>
                  <a:pt x="14784" y="79230"/>
                </a:lnTo>
                <a:lnTo>
                  <a:pt x="13974" y="80099"/>
                </a:lnTo>
                <a:lnTo>
                  <a:pt x="14012" y="80157"/>
                </a:lnTo>
                <a:lnTo>
                  <a:pt x="9342" y="85214"/>
                </a:lnTo>
                <a:lnTo>
                  <a:pt x="4671" y="80137"/>
                </a:lnTo>
                <a:lnTo>
                  <a:pt x="4304" y="80485"/>
                </a:lnTo>
                <a:lnTo>
                  <a:pt x="9014" y="85580"/>
                </a:lnTo>
                <a:lnTo>
                  <a:pt x="4130" y="90869"/>
                </a:lnTo>
                <a:lnTo>
                  <a:pt x="4130" y="90869"/>
                </a:lnTo>
                <a:lnTo>
                  <a:pt x="4092" y="90830"/>
                </a:lnTo>
                <a:lnTo>
                  <a:pt x="3532" y="91428"/>
                </a:lnTo>
                <a:lnTo>
                  <a:pt x="3783" y="80022"/>
                </a:lnTo>
                <a:lnTo>
                  <a:pt x="4265" y="80523"/>
                </a:lnTo>
                <a:lnTo>
                  <a:pt x="4478" y="80311"/>
                </a:lnTo>
                <a:lnTo>
                  <a:pt x="4709" y="80099"/>
                </a:lnTo>
                <a:lnTo>
                  <a:pt x="3899" y="79211"/>
                </a:lnTo>
                <a:close/>
                <a:moveTo>
                  <a:pt x="14939" y="79964"/>
                </a:moveTo>
                <a:lnTo>
                  <a:pt x="15209" y="91467"/>
                </a:lnTo>
                <a:lnTo>
                  <a:pt x="14611" y="90830"/>
                </a:lnTo>
                <a:lnTo>
                  <a:pt x="14553" y="90869"/>
                </a:lnTo>
                <a:lnTo>
                  <a:pt x="9689" y="85580"/>
                </a:lnTo>
                <a:lnTo>
                  <a:pt x="14379" y="80485"/>
                </a:lnTo>
                <a:lnTo>
                  <a:pt x="14437" y="80523"/>
                </a:lnTo>
                <a:lnTo>
                  <a:pt x="14939" y="79964"/>
                </a:lnTo>
                <a:close/>
                <a:moveTo>
                  <a:pt x="9342" y="85947"/>
                </a:moveTo>
                <a:lnTo>
                  <a:pt x="14186" y="91197"/>
                </a:lnTo>
                <a:lnTo>
                  <a:pt x="14148" y="91255"/>
                </a:lnTo>
                <a:lnTo>
                  <a:pt x="15055" y="92239"/>
                </a:lnTo>
                <a:lnTo>
                  <a:pt x="3629" y="92239"/>
                </a:lnTo>
                <a:lnTo>
                  <a:pt x="4536" y="91255"/>
                </a:lnTo>
                <a:lnTo>
                  <a:pt x="4304" y="91042"/>
                </a:lnTo>
                <a:lnTo>
                  <a:pt x="4130" y="90869"/>
                </a:lnTo>
                <a:lnTo>
                  <a:pt x="4130" y="90869"/>
                </a:lnTo>
                <a:lnTo>
                  <a:pt x="4497" y="91197"/>
                </a:lnTo>
                <a:lnTo>
                  <a:pt x="9342" y="85947"/>
                </a:lnTo>
                <a:close/>
                <a:moveTo>
                  <a:pt x="9380" y="0"/>
                </a:moveTo>
                <a:lnTo>
                  <a:pt x="9168" y="3185"/>
                </a:lnTo>
                <a:lnTo>
                  <a:pt x="6234" y="7643"/>
                </a:lnTo>
                <a:lnTo>
                  <a:pt x="4015" y="7643"/>
                </a:lnTo>
                <a:lnTo>
                  <a:pt x="3899" y="7662"/>
                </a:lnTo>
                <a:lnTo>
                  <a:pt x="3841" y="7682"/>
                </a:lnTo>
                <a:lnTo>
                  <a:pt x="3783" y="7701"/>
                </a:lnTo>
                <a:lnTo>
                  <a:pt x="3686" y="7778"/>
                </a:lnTo>
                <a:lnTo>
                  <a:pt x="3667" y="7836"/>
                </a:lnTo>
                <a:lnTo>
                  <a:pt x="3648" y="7894"/>
                </a:lnTo>
                <a:lnTo>
                  <a:pt x="3629" y="8029"/>
                </a:lnTo>
                <a:lnTo>
                  <a:pt x="3629" y="8126"/>
                </a:lnTo>
                <a:lnTo>
                  <a:pt x="3629" y="8589"/>
                </a:lnTo>
                <a:lnTo>
                  <a:pt x="3629" y="9052"/>
                </a:lnTo>
                <a:lnTo>
                  <a:pt x="3648" y="9129"/>
                </a:lnTo>
                <a:lnTo>
                  <a:pt x="3686" y="9187"/>
                </a:lnTo>
                <a:lnTo>
                  <a:pt x="3725" y="9245"/>
                </a:lnTo>
                <a:lnTo>
                  <a:pt x="3783" y="9284"/>
                </a:lnTo>
                <a:lnTo>
                  <a:pt x="3204" y="9284"/>
                </a:lnTo>
                <a:lnTo>
                  <a:pt x="2586" y="9322"/>
                </a:lnTo>
                <a:lnTo>
                  <a:pt x="2528" y="9342"/>
                </a:lnTo>
                <a:lnTo>
                  <a:pt x="2490" y="9380"/>
                </a:lnTo>
                <a:lnTo>
                  <a:pt x="2451" y="9438"/>
                </a:lnTo>
                <a:lnTo>
                  <a:pt x="2413" y="9496"/>
                </a:lnTo>
                <a:lnTo>
                  <a:pt x="2374" y="9612"/>
                </a:lnTo>
                <a:lnTo>
                  <a:pt x="2374" y="9728"/>
                </a:lnTo>
                <a:lnTo>
                  <a:pt x="2374" y="10210"/>
                </a:lnTo>
                <a:lnTo>
                  <a:pt x="2374" y="10673"/>
                </a:lnTo>
                <a:lnTo>
                  <a:pt x="2393" y="10731"/>
                </a:lnTo>
                <a:lnTo>
                  <a:pt x="2413" y="10789"/>
                </a:lnTo>
                <a:lnTo>
                  <a:pt x="2451" y="10847"/>
                </a:lnTo>
                <a:lnTo>
                  <a:pt x="2490" y="10905"/>
                </a:lnTo>
                <a:lnTo>
                  <a:pt x="2586" y="10963"/>
                </a:lnTo>
                <a:lnTo>
                  <a:pt x="2644" y="10982"/>
                </a:lnTo>
                <a:lnTo>
                  <a:pt x="2721" y="10982"/>
                </a:lnTo>
                <a:lnTo>
                  <a:pt x="3243" y="11002"/>
                </a:lnTo>
                <a:lnTo>
                  <a:pt x="3107" y="16618"/>
                </a:lnTo>
                <a:lnTo>
                  <a:pt x="2799" y="16618"/>
                </a:lnTo>
                <a:lnTo>
                  <a:pt x="2683" y="16637"/>
                </a:lnTo>
                <a:lnTo>
                  <a:pt x="2567" y="16695"/>
                </a:lnTo>
                <a:lnTo>
                  <a:pt x="2471" y="16772"/>
                </a:lnTo>
                <a:lnTo>
                  <a:pt x="2393" y="16850"/>
                </a:lnTo>
                <a:lnTo>
                  <a:pt x="2316" y="16966"/>
                </a:lnTo>
                <a:lnTo>
                  <a:pt x="2278" y="17062"/>
                </a:lnTo>
                <a:lnTo>
                  <a:pt x="2239" y="17197"/>
                </a:lnTo>
                <a:lnTo>
                  <a:pt x="2258" y="17313"/>
                </a:lnTo>
                <a:lnTo>
                  <a:pt x="2278" y="17429"/>
                </a:lnTo>
                <a:lnTo>
                  <a:pt x="2316" y="17545"/>
                </a:lnTo>
                <a:lnTo>
                  <a:pt x="2374" y="17641"/>
                </a:lnTo>
                <a:lnTo>
                  <a:pt x="2451" y="17738"/>
                </a:lnTo>
                <a:lnTo>
                  <a:pt x="2548" y="17815"/>
                </a:lnTo>
                <a:lnTo>
                  <a:pt x="2664" y="17853"/>
                </a:lnTo>
                <a:lnTo>
                  <a:pt x="2779" y="17892"/>
                </a:lnTo>
                <a:lnTo>
                  <a:pt x="2895" y="17911"/>
                </a:lnTo>
                <a:lnTo>
                  <a:pt x="3069" y="17911"/>
                </a:lnTo>
                <a:lnTo>
                  <a:pt x="2876" y="26635"/>
                </a:lnTo>
                <a:lnTo>
                  <a:pt x="2528" y="26635"/>
                </a:lnTo>
                <a:lnTo>
                  <a:pt x="2413" y="26655"/>
                </a:lnTo>
                <a:lnTo>
                  <a:pt x="2297" y="26693"/>
                </a:lnTo>
                <a:lnTo>
                  <a:pt x="2181" y="26751"/>
                </a:lnTo>
                <a:lnTo>
                  <a:pt x="2084" y="26828"/>
                </a:lnTo>
                <a:lnTo>
                  <a:pt x="2007" y="26944"/>
                </a:lnTo>
                <a:lnTo>
                  <a:pt x="1949" y="27041"/>
                </a:lnTo>
                <a:lnTo>
                  <a:pt x="1911" y="27176"/>
                </a:lnTo>
                <a:lnTo>
                  <a:pt x="1911" y="27291"/>
                </a:lnTo>
                <a:lnTo>
                  <a:pt x="1911" y="27427"/>
                </a:lnTo>
                <a:lnTo>
                  <a:pt x="1949" y="27542"/>
                </a:lnTo>
                <a:lnTo>
                  <a:pt x="2027" y="27639"/>
                </a:lnTo>
                <a:lnTo>
                  <a:pt x="2104" y="27735"/>
                </a:lnTo>
                <a:lnTo>
                  <a:pt x="2200" y="27832"/>
                </a:lnTo>
                <a:lnTo>
                  <a:pt x="2297" y="27890"/>
                </a:lnTo>
                <a:lnTo>
                  <a:pt x="2432" y="27909"/>
                </a:lnTo>
                <a:lnTo>
                  <a:pt x="2548" y="27928"/>
                </a:lnTo>
                <a:lnTo>
                  <a:pt x="2837" y="27928"/>
                </a:lnTo>
                <a:lnTo>
                  <a:pt x="2625" y="37907"/>
                </a:lnTo>
                <a:lnTo>
                  <a:pt x="2220" y="37907"/>
                </a:lnTo>
                <a:lnTo>
                  <a:pt x="2104" y="37946"/>
                </a:lnTo>
                <a:lnTo>
                  <a:pt x="1988" y="38003"/>
                </a:lnTo>
                <a:lnTo>
                  <a:pt x="1872" y="38081"/>
                </a:lnTo>
                <a:lnTo>
                  <a:pt x="1795" y="38177"/>
                </a:lnTo>
                <a:lnTo>
                  <a:pt x="1718" y="38293"/>
                </a:lnTo>
                <a:lnTo>
                  <a:pt x="1679" y="38409"/>
                </a:lnTo>
                <a:lnTo>
                  <a:pt x="1660" y="38544"/>
                </a:lnTo>
                <a:lnTo>
                  <a:pt x="1660" y="38679"/>
                </a:lnTo>
                <a:lnTo>
                  <a:pt x="1698" y="38795"/>
                </a:lnTo>
                <a:lnTo>
                  <a:pt x="1756" y="38911"/>
                </a:lnTo>
                <a:lnTo>
                  <a:pt x="1834" y="39007"/>
                </a:lnTo>
                <a:lnTo>
                  <a:pt x="1949" y="39104"/>
                </a:lnTo>
                <a:lnTo>
                  <a:pt x="2046" y="39162"/>
                </a:lnTo>
                <a:lnTo>
                  <a:pt x="2181" y="39200"/>
                </a:lnTo>
                <a:lnTo>
                  <a:pt x="2297" y="39200"/>
                </a:lnTo>
                <a:lnTo>
                  <a:pt x="2297" y="39219"/>
                </a:lnTo>
                <a:lnTo>
                  <a:pt x="2586" y="39219"/>
                </a:lnTo>
                <a:lnTo>
                  <a:pt x="2335" y="50337"/>
                </a:lnTo>
                <a:lnTo>
                  <a:pt x="2046" y="50337"/>
                </a:lnTo>
                <a:lnTo>
                  <a:pt x="1911" y="50356"/>
                </a:lnTo>
                <a:lnTo>
                  <a:pt x="1795" y="50414"/>
                </a:lnTo>
                <a:lnTo>
                  <a:pt x="1679" y="50472"/>
                </a:lnTo>
                <a:lnTo>
                  <a:pt x="1583" y="50568"/>
                </a:lnTo>
                <a:lnTo>
                  <a:pt x="1505" y="50684"/>
                </a:lnTo>
                <a:lnTo>
                  <a:pt x="1448" y="50800"/>
                </a:lnTo>
                <a:lnTo>
                  <a:pt x="1428" y="50935"/>
                </a:lnTo>
                <a:lnTo>
                  <a:pt x="1428" y="51070"/>
                </a:lnTo>
                <a:lnTo>
                  <a:pt x="1467" y="51205"/>
                </a:lnTo>
                <a:lnTo>
                  <a:pt x="1525" y="51321"/>
                </a:lnTo>
                <a:lnTo>
                  <a:pt x="1602" y="51418"/>
                </a:lnTo>
                <a:lnTo>
                  <a:pt x="1698" y="51514"/>
                </a:lnTo>
                <a:lnTo>
                  <a:pt x="1814" y="51572"/>
                </a:lnTo>
                <a:lnTo>
                  <a:pt x="1930" y="51630"/>
                </a:lnTo>
                <a:lnTo>
                  <a:pt x="2065" y="51630"/>
                </a:lnTo>
                <a:lnTo>
                  <a:pt x="2065" y="51649"/>
                </a:lnTo>
                <a:lnTo>
                  <a:pt x="2297" y="51649"/>
                </a:lnTo>
                <a:lnTo>
                  <a:pt x="2027" y="63712"/>
                </a:lnTo>
                <a:lnTo>
                  <a:pt x="1563" y="63712"/>
                </a:lnTo>
                <a:lnTo>
                  <a:pt x="1428" y="63732"/>
                </a:lnTo>
                <a:lnTo>
                  <a:pt x="1293" y="63790"/>
                </a:lnTo>
                <a:lnTo>
                  <a:pt x="1177" y="63886"/>
                </a:lnTo>
                <a:lnTo>
                  <a:pt x="1081" y="63983"/>
                </a:lnTo>
                <a:lnTo>
                  <a:pt x="1023" y="64118"/>
                </a:lnTo>
                <a:lnTo>
                  <a:pt x="984" y="64253"/>
                </a:lnTo>
                <a:lnTo>
                  <a:pt x="965" y="64388"/>
                </a:lnTo>
                <a:lnTo>
                  <a:pt x="1004" y="64523"/>
                </a:lnTo>
                <a:lnTo>
                  <a:pt x="1042" y="64658"/>
                </a:lnTo>
                <a:lnTo>
                  <a:pt x="1139" y="64774"/>
                </a:lnTo>
                <a:lnTo>
                  <a:pt x="1235" y="64870"/>
                </a:lnTo>
                <a:lnTo>
                  <a:pt x="1351" y="64948"/>
                </a:lnTo>
                <a:lnTo>
                  <a:pt x="1486" y="64986"/>
                </a:lnTo>
                <a:lnTo>
                  <a:pt x="1621" y="65005"/>
                </a:lnTo>
                <a:lnTo>
                  <a:pt x="2007" y="65005"/>
                </a:lnTo>
                <a:lnTo>
                  <a:pt x="1698" y="77918"/>
                </a:lnTo>
                <a:lnTo>
                  <a:pt x="1486" y="77918"/>
                </a:lnTo>
                <a:lnTo>
                  <a:pt x="1197" y="77898"/>
                </a:lnTo>
                <a:lnTo>
                  <a:pt x="1042" y="77918"/>
                </a:lnTo>
                <a:lnTo>
                  <a:pt x="907" y="77956"/>
                </a:lnTo>
                <a:lnTo>
                  <a:pt x="772" y="78014"/>
                </a:lnTo>
                <a:lnTo>
                  <a:pt x="656" y="78111"/>
                </a:lnTo>
                <a:lnTo>
                  <a:pt x="560" y="78246"/>
                </a:lnTo>
                <a:lnTo>
                  <a:pt x="502" y="78381"/>
                </a:lnTo>
                <a:lnTo>
                  <a:pt x="483" y="78535"/>
                </a:lnTo>
                <a:lnTo>
                  <a:pt x="502" y="78671"/>
                </a:lnTo>
                <a:lnTo>
                  <a:pt x="540" y="78825"/>
                </a:lnTo>
                <a:lnTo>
                  <a:pt x="618" y="78941"/>
                </a:lnTo>
                <a:lnTo>
                  <a:pt x="714" y="79057"/>
                </a:lnTo>
                <a:lnTo>
                  <a:pt x="849" y="79134"/>
                </a:lnTo>
                <a:lnTo>
                  <a:pt x="984" y="79192"/>
                </a:lnTo>
                <a:lnTo>
                  <a:pt x="1139" y="79211"/>
                </a:lnTo>
                <a:lnTo>
                  <a:pt x="1679" y="79211"/>
                </a:lnTo>
                <a:lnTo>
                  <a:pt x="1370" y="92258"/>
                </a:lnTo>
                <a:lnTo>
                  <a:pt x="309" y="92258"/>
                </a:lnTo>
                <a:lnTo>
                  <a:pt x="232" y="92278"/>
                </a:lnTo>
                <a:lnTo>
                  <a:pt x="154" y="92297"/>
                </a:lnTo>
                <a:lnTo>
                  <a:pt x="97" y="92355"/>
                </a:lnTo>
                <a:lnTo>
                  <a:pt x="58" y="92413"/>
                </a:lnTo>
                <a:lnTo>
                  <a:pt x="19" y="92490"/>
                </a:lnTo>
                <a:lnTo>
                  <a:pt x="0" y="92567"/>
                </a:lnTo>
                <a:lnTo>
                  <a:pt x="0" y="92702"/>
                </a:lnTo>
                <a:lnTo>
                  <a:pt x="0" y="92857"/>
                </a:lnTo>
                <a:lnTo>
                  <a:pt x="19" y="92934"/>
                </a:lnTo>
                <a:lnTo>
                  <a:pt x="58" y="92992"/>
                </a:lnTo>
                <a:lnTo>
                  <a:pt x="116" y="93050"/>
                </a:lnTo>
                <a:lnTo>
                  <a:pt x="174" y="93108"/>
                </a:lnTo>
                <a:lnTo>
                  <a:pt x="251" y="93127"/>
                </a:lnTo>
                <a:lnTo>
                  <a:pt x="328" y="93146"/>
                </a:lnTo>
                <a:lnTo>
                  <a:pt x="18220" y="93146"/>
                </a:lnTo>
                <a:lnTo>
                  <a:pt x="18297" y="93127"/>
                </a:lnTo>
                <a:lnTo>
                  <a:pt x="18355" y="93088"/>
                </a:lnTo>
                <a:lnTo>
                  <a:pt x="18413" y="93050"/>
                </a:lnTo>
                <a:lnTo>
                  <a:pt x="18471" y="92972"/>
                </a:lnTo>
                <a:lnTo>
                  <a:pt x="18490" y="92915"/>
                </a:lnTo>
                <a:lnTo>
                  <a:pt x="18510" y="92837"/>
                </a:lnTo>
                <a:lnTo>
                  <a:pt x="18510" y="92683"/>
                </a:lnTo>
                <a:lnTo>
                  <a:pt x="18510" y="92529"/>
                </a:lnTo>
                <a:lnTo>
                  <a:pt x="18490" y="92451"/>
                </a:lnTo>
                <a:lnTo>
                  <a:pt x="18452" y="92393"/>
                </a:lnTo>
                <a:lnTo>
                  <a:pt x="18394" y="92336"/>
                </a:lnTo>
                <a:lnTo>
                  <a:pt x="18336" y="92297"/>
                </a:lnTo>
                <a:lnTo>
                  <a:pt x="18259" y="92258"/>
                </a:lnTo>
                <a:lnTo>
                  <a:pt x="17351" y="92258"/>
                </a:lnTo>
                <a:lnTo>
                  <a:pt x="17062" y="79211"/>
                </a:lnTo>
                <a:lnTo>
                  <a:pt x="17815" y="79211"/>
                </a:lnTo>
                <a:lnTo>
                  <a:pt x="17969" y="79172"/>
                </a:lnTo>
                <a:lnTo>
                  <a:pt x="18104" y="79095"/>
                </a:lnTo>
                <a:lnTo>
                  <a:pt x="18220" y="78999"/>
                </a:lnTo>
                <a:lnTo>
                  <a:pt x="18297" y="78883"/>
                </a:lnTo>
                <a:lnTo>
                  <a:pt x="18355" y="78748"/>
                </a:lnTo>
                <a:lnTo>
                  <a:pt x="18394" y="78593"/>
                </a:lnTo>
                <a:lnTo>
                  <a:pt x="18374" y="78439"/>
                </a:lnTo>
                <a:lnTo>
                  <a:pt x="18336" y="78304"/>
                </a:lnTo>
                <a:lnTo>
                  <a:pt x="18259" y="78169"/>
                </a:lnTo>
                <a:lnTo>
                  <a:pt x="18143" y="78053"/>
                </a:lnTo>
                <a:lnTo>
                  <a:pt x="18027" y="77976"/>
                </a:lnTo>
                <a:lnTo>
                  <a:pt x="17892" y="77918"/>
                </a:lnTo>
                <a:lnTo>
                  <a:pt x="17737" y="77898"/>
                </a:lnTo>
                <a:lnTo>
                  <a:pt x="17737" y="77918"/>
                </a:lnTo>
                <a:lnTo>
                  <a:pt x="17023" y="77918"/>
                </a:lnTo>
                <a:lnTo>
                  <a:pt x="16734" y="65005"/>
                </a:lnTo>
                <a:lnTo>
                  <a:pt x="17178" y="65005"/>
                </a:lnTo>
                <a:lnTo>
                  <a:pt x="17313" y="64986"/>
                </a:lnTo>
                <a:lnTo>
                  <a:pt x="17448" y="64928"/>
                </a:lnTo>
                <a:lnTo>
                  <a:pt x="17564" y="64832"/>
                </a:lnTo>
                <a:lnTo>
                  <a:pt x="17641" y="64735"/>
                </a:lnTo>
                <a:lnTo>
                  <a:pt x="17718" y="64600"/>
                </a:lnTo>
                <a:lnTo>
                  <a:pt x="17757" y="64465"/>
                </a:lnTo>
                <a:lnTo>
                  <a:pt x="17757" y="64330"/>
                </a:lnTo>
                <a:lnTo>
                  <a:pt x="17737" y="64176"/>
                </a:lnTo>
                <a:lnTo>
                  <a:pt x="17680" y="64060"/>
                </a:lnTo>
                <a:lnTo>
                  <a:pt x="17602" y="63944"/>
                </a:lnTo>
                <a:lnTo>
                  <a:pt x="17506" y="63847"/>
                </a:lnTo>
                <a:lnTo>
                  <a:pt x="17390" y="63770"/>
                </a:lnTo>
                <a:lnTo>
                  <a:pt x="17255" y="63712"/>
                </a:lnTo>
                <a:lnTo>
                  <a:pt x="17120" y="63712"/>
                </a:lnTo>
                <a:lnTo>
                  <a:pt x="17101" y="63732"/>
                </a:lnTo>
                <a:lnTo>
                  <a:pt x="17101" y="63712"/>
                </a:lnTo>
                <a:lnTo>
                  <a:pt x="16695" y="63712"/>
                </a:lnTo>
                <a:lnTo>
                  <a:pt x="16425" y="51649"/>
                </a:lnTo>
                <a:lnTo>
                  <a:pt x="16772" y="51649"/>
                </a:lnTo>
                <a:lnTo>
                  <a:pt x="16888" y="51630"/>
                </a:lnTo>
                <a:lnTo>
                  <a:pt x="17023" y="51572"/>
                </a:lnTo>
                <a:lnTo>
                  <a:pt x="17139" y="51514"/>
                </a:lnTo>
                <a:lnTo>
                  <a:pt x="17236" y="51418"/>
                </a:lnTo>
                <a:lnTo>
                  <a:pt x="17313" y="51302"/>
                </a:lnTo>
                <a:lnTo>
                  <a:pt x="17371" y="51186"/>
                </a:lnTo>
                <a:lnTo>
                  <a:pt x="17390" y="51051"/>
                </a:lnTo>
                <a:lnTo>
                  <a:pt x="17390" y="50916"/>
                </a:lnTo>
                <a:lnTo>
                  <a:pt x="17371" y="50781"/>
                </a:lnTo>
                <a:lnTo>
                  <a:pt x="17313" y="50665"/>
                </a:lnTo>
                <a:lnTo>
                  <a:pt x="17216" y="50549"/>
                </a:lnTo>
                <a:lnTo>
                  <a:pt x="17120" y="50453"/>
                </a:lnTo>
                <a:lnTo>
                  <a:pt x="17004" y="50395"/>
                </a:lnTo>
                <a:lnTo>
                  <a:pt x="16888" y="50356"/>
                </a:lnTo>
                <a:lnTo>
                  <a:pt x="16753" y="50337"/>
                </a:lnTo>
                <a:lnTo>
                  <a:pt x="16734" y="50356"/>
                </a:lnTo>
                <a:lnTo>
                  <a:pt x="16734" y="50337"/>
                </a:lnTo>
                <a:lnTo>
                  <a:pt x="16406" y="50337"/>
                </a:lnTo>
                <a:lnTo>
                  <a:pt x="16136" y="39219"/>
                </a:lnTo>
                <a:lnTo>
                  <a:pt x="16522" y="39219"/>
                </a:lnTo>
                <a:lnTo>
                  <a:pt x="16637" y="39181"/>
                </a:lnTo>
                <a:lnTo>
                  <a:pt x="16772" y="39123"/>
                </a:lnTo>
                <a:lnTo>
                  <a:pt x="16869" y="39046"/>
                </a:lnTo>
                <a:lnTo>
                  <a:pt x="16965" y="38949"/>
                </a:lnTo>
                <a:lnTo>
                  <a:pt x="17023" y="38833"/>
                </a:lnTo>
                <a:lnTo>
                  <a:pt x="17062" y="38718"/>
                </a:lnTo>
                <a:lnTo>
                  <a:pt x="17081" y="38583"/>
                </a:lnTo>
                <a:lnTo>
                  <a:pt x="17081" y="38447"/>
                </a:lnTo>
                <a:lnTo>
                  <a:pt x="17043" y="38332"/>
                </a:lnTo>
                <a:lnTo>
                  <a:pt x="16985" y="38216"/>
                </a:lnTo>
                <a:lnTo>
                  <a:pt x="16908" y="38119"/>
                </a:lnTo>
                <a:lnTo>
                  <a:pt x="16792" y="38023"/>
                </a:lnTo>
                <a:lnTo>
                  <a:pt x="16695" y="37965"/>
                </a:lnTo>
                <a:lnTo>
                  <a:pt x="16560" y="37926"/>
                </a:lnTo>
                <a:lnTo>
                  <a:pt x="16425" y="37907"/>
                </a:lnTo>
                <a:lnTo>
                  <a:pt x="16425" y="37926"/>
                </a:lnTo>
                <a:lnTo>
                  <a:pt x="16116" y="37926"/>
                </a:lnTo>
                <a:lnTo>
                  <a:pt x="15885" y="27948"/>
                </a:lnTo>
                <a:lnTo>
                  <a:pt x="16193" y="27948"/>
                </a:lnTo>
                <a:lnTo>
                  <a:pt x="16329" y="27928"/>
                </a:lnTo>
                <a:lnTo>
                  <a:pt x="16444" y="27890"/>
                </a:lnTo>
                <a:lnTo>
                  <a:pt x="16560" y="27813"/>
                </a:lnTo>
                <a:lnTo>
                  <a:pt x="16657" y="27735"/>
                </a:lnTo>
                <a:lnTo>
                  <a:pt x="16734" y="27639"/>
                </a:lnTo>
                <a:lnTo>
                  <a:pt x="16792" y="27523"/>
                </a:lnTo>
                <a:lnTo>
                  <a:pt x="16830" y="27407"/>
                </a:lnTo>
                <a:lnTo>
                  <a:pt x="16830" y="27272"/>
                </a:lnTo>
                <a:lnTo>
                  <a:pt x="16830" y="27156"/>
                </a:lnTo>
                <a:lnTo>
                  <a:pt x="16772" y="27021"/>
                </a:lnTo>
                <a:lnTo>
                  <a:pt x="16715" y="26925"/>
                </a:lnTo>
                <a:lnTo>
                  <a:pt x="16637" y="26828"/>
                </a:lnTo>
                <a:lnTo>
                  <a:pt x="16541" y="26732"/>
                </a:lnTo>
                <a:lnTo>
                  <a:pt x="16425" y="26674"/>
                </a:lnTo>
                <a:lnTo>
                  <a:pt x="16309" y="26635"/>
                </a:lnTo>
                <a:lnTo>
                  <a:pt x="15846" y="26635"/>
                </a:lnTo>
                <a:lnTo>
                  <a:pt x="15653" y="17911"/>
                </a:lnTo>
                <a:lnTo>
                  <a:pt x="16000" y="17911"/>
                </a:lnTo>
                <a:lnTo>
                  <a:pt x="16116" y="17873"/>
                </a:lnTo>
                <a:lnTo>
                  <a:pt x="16232" y="17834"/>
                </a:lnTo>
                <a:lnTo>
                  <a:pt x="16329" y="17757"/>
                </a:lnTo>
                <a:lnTo>
                  <a:pt x="16406" y="17660"/>
                </a:lnTo>
                <a:lnTo>
                  <a:pt x="16483" y="17564"/>
                </a:lnTo>
                <a:lnTo>
                  <a:pt x="16522" y="17448"/>
                </a:lnTo>
                <a:lnTo>
                  <a:pt x="16541" y="17332"/>
                </a:lnTo>
                <a:lnTo>
                  <a:pt x="16541" y="17216"/>
                </a:lnTo>
                <a:lnTo>
                  <a:pt x="16522" y="17081"/>
                </a:lnTo>
                <a:lnTo>
                  <a:pt x="16483" y="16966"/>
                </a:lnTo>
                <a:lnTo>
                  <a:pt x="16425" y="16869"/>
                </a:lnTo>
                <a:lnTo>
                  <a:pt x="16329" y="16772"/>
                </a:lnTo>
                <a:lnTo>
                  <a:pt x="16232" y="16715"/>
                </a:lnTo>
                <a:lnTo>
                  <a:pt x="16136" y="16657"/>
                </a:lnTo>
                <a:lnTo>
                  <a:pt x="16020" y="16618"/>
                </a:lnTo>
                <a:lnTo>
                  <a:pt x="15904" y="16599"/>
                </a:lnTo>
                <a:lnTo>
                  <a:pt x="15904" y="16618"/>
                </a:lnTo>
                <a:lnTo>
                  <a:pt x="15634" y="16618"/>
                </a:lnTo>
                <a:lnTo>
                  <a:pt x="15499" y="11002"/>
                </a:lnTo>
                <a:lnTo>
                  <a:pt x="15923" y="10982"/>
                </a:lnTo>
                <a:lnTo>
                  <a:pt x="15981" y="10944"/>
                </a:lnTo>
                <a:lnTo>
                  <a:pt x="16039" y="10905"/>
                </a:lnTo>
                <a:lnTo>
                  <a:pt x="16078" y="10866"/>
                </a:lnTo>
                <a:lnTo>
                  <a:pt x="16097" y="10809"/>
                </a:lnTo>
                <a:lnTo>
                  <a:pt x="16136" y="10673"/>
                </a:lnTo>
                <a:lnTo>
                  <a:pt x="16136" y="10558"/>
                </a:lnTo>
                <a:lnTo>
                  <a:pt x="16136" y="10094"/>
                </a:lnTo>
                <a:lnTo>
                  <a:pt x="16136" y="9612"/>
                </a:lnTo>
                <a:lnTo>
                  <a:pt x="16136" y="9554"/>
                </a:lnTo>
                <a:lnTo>
                  <a:pt x="16097" y="9496"/>
                </a:lnTo>
                <a:lnTo>
                  <a:pt x="16078" y="9438"/>
                </a:lnTo>
                <a:lnTo>
                  <a:pt x="16020" y="9380"/>
                </a:lnTo>
                <a:lnTo>
                  <a:pt x="15923" y="9322"/>
                </a:lnTo>
                <a:lnTo>
                  <a:pt x="15865" y="9303"/>
                </a:lnTo>
                <a:lnTo>
                  <a:pt x="15807" y="9303"/>
                </a:lnTo>
                <a:lnTo>
                  <a:pt x="15788" y="9322"/>
                </a:lnTo>
                <a:lnTo>
                  <a:pt x="15788" y="9303"/>
                </a:lnTo>
                <a:lnTo>
                  <a:pt x="14707" y="9303"/>
                </a:lnTo>
                <a:lnTo>
                  <a:pt x="14784" y="9245"/>
                </a:lnTo>
                <a:lnTo>
                  <a:pt x="14823" y="9187"/>
                </a:lnTo>
                <a:lnTo>
                  <a:pt x="14862" y="9129"/>
                </a:lnTo>
                <a:lnTo>
                  <a:pt x="14881" y="9052"/>
                </a:lnTo>
                <a:lnTo>
                  <a:pt x="14881" y="8589"/>
                </a:lnTo>
                <a:lnTo>
                  <a:pt x="14881" y="8126"/>
                </a:lnTo>
                <a:lnTo>
                  <a:pt x="14881" y="8029"/>
                </a:lnTo>
                <a:lnTo>
                  <a:pt x="14881" y="7894"/>
                </a:lnTo>
                <a:lnTo>
                  <a:pt x="14823" y="7798"/>
                </a:lnTo>
                <a:lnTo>
                  <a:pt x="14727" y="7701"/>
                </a:lnTo>
                <a:lnTo>
                  <a:pt x="14611" y="7662"/>
                </a:lnTo>
                <a:lnTo>
                  <a:pt x="14495" y="7643"/>
                </a:lnTo>
                <a:lnTo>
                  <a:pt x="12391" y="7643"/>
                </a:lnTo>
                <a:lnTo>
                  <a:pt x="9593" y="3204"/>
                </a:lnTo>
                <a:lnTo>
                  <a:pt x="938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push dir="u"/>
  </p:transition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 userDrawn="1">
  <p:cSld name="CUSTOM_4_1_1">
    <p:spTree>
      <p:nvGrpSpPr>
        <p:cNvPr id="1" name="Shape 50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84" name="Google Shape;5084;p20"/>
          <p:cNvGrpSpPr/>
          <p:nvPr/>
        </p:nvGrpSpPr>
        <p:grpSpPr>
          <a:xfrm>
            <a:off x="3849718" y="3052409"/>
            <a:ext cx="6100976" cy="3234435"/>
            <a:chOff x="3939550" y="4143175"/>
            <a:chExt cx="2329150" cy="1234800"/>
          </a:xfrm>
        </p:grpSpPr>
        <p:sp>
          <p:nvSpPr>
            <p:cNvPr id="5085" name="Google Shape;5085;p20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extrusionOk="0">
                  <a:moveTo>
                    <a:pt x="17506" y="0"/>
                  </a:move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20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fill="none" extrusionOk="0">
                  <a:moveTo>
                    <a:pt x="17506" y="0"/>
                  </a:moveTo>
                  <a:lnTo>
                    <a:pt x="17506" y="0"/>
                  </a:ln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276" y="3455"/>
                  </a:lnTo>
                  <a:lnTo>
                    <a:pt x="12276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888" y="9728"/>
                  </a:lnTo>
                  <a:lnTo>
                    <a:pt x="888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873" y="19321"/>
                  </a:lnTo>
                  <a:lnTo>
                    <a:pt x="1892" y="19321"/>
                  </a:lnTo>
                  <a:lnTo>
                    <a:pt x="1892" y="19321"/>
                  </a:lnTo>
                  <a:lnTo>
                    <a:pt x="1911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643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444" y="6215"/>
                  </a:lnTo>
                  <a:lnTo>
                    <a:pt x="21444" y="6215"/>
                  </a:lnTo>
                  <a:lnTo>
                    <a:pt x="21174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20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extrusionOk="0">
                  <a:moveTo>
                    <a:pt x="6350" y="1"/>
                  </a:move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20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fill="none" extrusionOk="0">
                  <a:moveTo>
                    <a:pt x="6563" y="1"/>
                  </a:moveTo>
                  <a:lnTo>
                    <a:pt x="6563" y="1"/>
                  </a:lnTo>
                  <a:lnTo>
                    <a:pt x="6563" y="1"/>
                  </a:lnTo>
                  <a:lnTo>
                    <a:pt x="6563" y="1"/>
                  </a:lnTo>
                  <a:lnTo>
                    <a:pt x="6350" y="1"/>
                  </a:ln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1851" y="4691"/>
                  </a:lnTo>
                  <a:lnTo>
                    <a:pt x="11851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lnTo>
                    <a:pt x="6582" y="1"/>
                  </a:lnTo>
                  <a:lnTo>
                    <a:pt x="6582" y="1"/>
                  </a:lnTo>
                  <a:lnTo>
                    <a:pt x="656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20"/>
            <p:cNvSpPr/>
            <p:nvPr/>
          </p:nvSpPr>
          <p:spPr>
            <a:xfrm>
              <a:off x="3988750" y="4846200"/>
              <a:ext cx="390200" cy="444925"/>
            </a:xfrm>
            <a:custGeom>
              <a:avLst/>
              <a:gdLst/>
              <a:ahLst/>
              <a:cxnLst/>
              <a:rect l="l" t="t" r="r" b="b"/>
              <a:pathLst>
                <a:path w="15608" h="17797" extrusionOk="0">
                  <a:moveTo>
                    <a:pt x="11369" y="1"/>
                  </a:move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607" y="7385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20"/>
            <p:cNvSpPr/>
            <p:nvPr/>
          </p:nvSpPr>
          <p:spPr>
            <a:xfrm>
              <a:off x="3988750" y="4846200"/>
              <a:ext cx="390400" cy="444925"/>
            </a:xfrm>
            <a:custGeom>
              <a:avLst/>
              <a:gdLst/>
              <a:ahLst/>
              <a:cxnLst/>
              <a:rect l="l" t="t" r="r" b="b"/>
              <a:pathLst>
                <a:path w="15616" h="17797" fill="none" extrusionOk="0">
                  <a:moveTo>
                    <a:pt x="11369" y="1"/>
                  </a:moveTo>
                  <a:lnTo>
                    <a:pt x="11369" y="1"/>
                  </a:ln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614" y="15712"/>
                  </a:lnTo>
                  <a:lnTo>
                    <a:pt x="4614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832" y="11678"/>
                  </a:lnTo>
                  <a:lnTo>
                    <a:pt x="11832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lnTo>
                    <a:pt x="113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20"/>
            <p:cNvSpPr/>
            <p:nvPr/>
          </p:nvSpPr>
          <p:spPr>
            <a:xfrm>
              <a:off x="4062600" y="5238975"/>
              <a:ext cx="101825" cy="52150"/>
            </a:xfrm>
            <a:custGeom>
              <a:avLst/>
              <a:gdLst/>
              <a:ahLst/>
              <a:cxnLst/>
              <a:rect l="l" t="t" r="r" b="b"/>
              <a:pathLst>
                <a:path w="4073" h="2086" extrusionOk="0">
                  <a:moveTo>
                    <a:pt x="4053" y="2047"/>
                  </a:moveTo>
                  <a:lnTo>
                    <a:pt x="4053" y="2047"/>
                  </a:lnTo>
                  <a:lnTo>
                    <a:pt x="4072" y="2085"/>
                  </a:lnTo>
                  <a:lnTo>
                    <a:pt x="4072" y="2085"/>
                  </a:lnTo>
                  <a:lnTo>
                    <a:pt x="4053" y="2047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641" y="1"/>
                  </a:lnTo>
                  <a:lnTo>
                    <a:pt x="1660" y="1"/>
                  </a:lnTo>
                  <a:lnTo>
                    <a:pt x="1660" y="1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20"/>
            <p:cNvSpPr/>
            <p:nvPr/>
          </p:nvSpPr>
          <p:spPr>
            <a:xfrm>
              <a:off x="4163925" y="5290125"/>
              <a:ext cx="500" cy="1000"/>
            </a:xfrm>
            <a:custGeom>
              <a:avLst/>
              <a:gdLst/>
              <a:ahLst/>
              <a:cxnLst/>
              <a:rect l="l" t="t" r="r" b="b"/>
              <a:pathLst>
                <a:path w="20" h="4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20"/>
            <p:cNvSpPr/>
            <p:nvPr/>
          </p:nvSpPr>
          <p:spPr>
            <a:xfrm>
              <a:off x="4062600" y="5238975"/>
              <a:ext cx="41025" cy="16925"/>
            </a:xfrm>
            <a:custGeom>
              <a:avLst/>
              <a:gdLst/>
              <a:ahLst/>
              <a:cxnLst/>
              <a:rect l="l" t="t" r="r" b="b"/>
              <a:pathLst>
                <a:path w="1641" h="677" fill="none" extrusionOk="0"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20"/>
            <p:cNvSpPr/>
            <p:nvPr/>
          </p:nvSpPr>
          <p:spPr>
            <a:xfrm>
              <a:off x="4103600" y="52389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20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extrusionOk="0">
                  <a:moveTo>
                    <a:pt x="12025" y="0"/>
                  </a:move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20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fill="none" extrusionOk="0">
                  <a:moveTo>
                    <a:pt x="12237" y="0"/>
                  </a:moveTo>
                  <a:lnTo>
                    <a:pt x="12237" y="0"/>
                  </a:lnTo>
                  <a:lnTo>
                    <a:pt x="12025" y="0"/>
                  </a:ln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7200" y="2741"/>
                  </a:lnTo>
                  <a:lnTo>
                    <a:pt x="7200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3610" y="12179"/>
                  </a:lnTo>
                  <a:lnTo>
                    <a:pt x="3610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103" y="14727"/>
                  </a:lnTo>
                  <a:lnTo>
                    <a:pt x="7103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lnTo>
                    <a:pt x="1223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20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extrusionOk="0">
                  <a:moveTo>
                    <a:pt x="26906" y="1"/>
                  </a:move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48" y="16495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20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fill="none" extrusionOk="0">
                  <a:moveTo>
                    <a:pt x="26925" y="1"/>
                  </a:moveTo>
                  <a:lnTo>
                    <a:pt x="26925" y="1"/>
                  </a:lnTo>
                  <a:lnTo>
                    <a:pt x="26906" y="1"/>
                  </a:lnTo>
                  <a:lnTo>
                    <a:pt x="26906" y="1"/>
                  </a:ln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802" y="310"/>
                  </a:lnTo>
                  <a:lnTo>
                    <a:pt x="24783" y="310"/>
                  </a:lnTo>
                  <a:lnTo>
                    <a:pt x="24783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01" y="4556"/>
                  </a:lnTo>
                  <a:lnTo>
                    <a:pt x="14901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446" y="7779"/>
                  </a:lnTo>
                  <a:lnTo>
                    <a:pt x="11408" y="7779"/>
                  </a:lnTo>
                  <a:lnTo>
                    <a:pt x="11408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173" y="20788"/>
                  </a:lnTo>
                  <a:lnTo>
                    <a:pt x="5173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224" y="29512"/>
                  </a:lnTo>
                  <a:lnTo>
                    <a:pt x="3224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29975" y="15268"/>
                  </a:lnTo>
                  <a:lnTo>
                    <a:pt x="29975" y="15268"/>
                  </a:lnTo>
                  <a:lnTo>
                    <a:pt x="30226" y="15268"/>
                  </a:lnTo>
                  <a:lnTo>
                    <a:pt x="30322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lnTo>
                    <a:pt x="26925" y="1"/>
                  </a:lnTo>
                  <a:lnTo>
                    <a:pt x="269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20"/>
            <p:cNvSpPr/>
            <p:nvPr/>
          </p:nvSpPr>
          <p:spPr>
            <a:xfrm>
              <a:off x="4774300" y="4618450"/>
              <a:ext cx="127900" cy="14025"/>
            </a:xfrm>
            <a:custGeom>
              <a:avLst/>
              <a:gdLst/>
              <a:ahLst/>
              <a:cxnLst/>
              <a:rect l="l" t="t" r="r" b="b"/>
              <a:pathLst>
                <a:path w="5116" h="561" extrusionOk="0">
                  <a:moveTo>
                    <a:pt x="5116" y="560"/>
                  </a:moveTo>
                  <a:lnTo>
                    <a:pt x="5116" y="560"/>
                  </a:lnTo>
                  <a:lnTo>
                    <a:pt x="5116" y="560"/>
                  </a:lnTo>
                  <a:lnTo>
                    <a:pt x="5116" y="560"/>
                  </a:lnTo>
                  <a:close/>
                  <a:moveTo>
                    <a:pt x="5077" y="541"/>
                  </a:moveTo>
                  <a:lnTo>
                    <a:pt x="5077" y="541"/>
                  </a:lnTo>
                  <a:lnTo>
                    <a:pt x="5096" y="541"/>
                  </a:lnTo>
                  <a:lnTo>
                    <a:pt x="5096" y="541"/>
                  </a:lnTo>
                  <a:lnTo>
                    <a:pt x="5077" y="541"/>
                  </a:lnTo>
                  <a:close/>
                  <a:moveTo>
                    <a:pt x="20" y="310"/>
                  </a:moveTo>
                  <a:lnTo>
                    <a:pt x="20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20" y="310"/>
                  </a:lnTo>
                  <a:close/>
                  <a:moveTo>
                    <a:pt x="2143" y="1"/>
                  </a:moveTo>
                  <a:lnTo>
                    <a:pt x="2143" y="1"/>
                  </a:lnTo>
                  <a:lnTo>
                    <a:pt x="1603" y="20"/>
                  </a:lnTo>
                  <a:lnTo>
                    <a:pt x="1082" y="78"/>
                  </a:lnTo>
                  <a:lnTo>
                    <a:pt x="541" y="174"/>
                  </a:lnTo>
                  <a:lnTo>
                    <a:pt x="39" y="310"/>
                  </a:lnTo>
                  <a:lnTo>
                    <a:pt x="39" y="310"/>
                  </a:lnTo>
                  <a:lnTo>
                    <a:pt x="541" y="174"/>
                  </a:lnTo>
                  <a:lnTo>
                    <a:pt x="1082" y="78"/>
                  </a:lnTo>
                  <a:lnTo>
                    <a:pt x="1603" y="20"/>
                  </a:lnTo>
                  <a:lnTo>
                    <a:pt x="2143" y="1"/>
                  </a:lnTo>
                  <a:close/>
                  <a:moveTo>
                    <a:pt x="2162" y="1"/>
                  </a:move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20"/>
            <p:cNvSpPr/>
            <p:nvPr/>
          </p:nvSpPr>
          <p:spPr>
            <a:xfrm>
              <a:off x="4902175" y="463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20"/>
            <p:cNvSpPr/>
            <p:nvPr/>
          </p:nvSpPr>
          <p:spPr>
            <a:xfrm>
              <a:off x="4901200" y="46319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20"/>
            <p:cNvSpPr/>
            <p:nvPr/>
          </p:nvSpPr>
          <p:spPr>
            <a:xfrm>
              <a:off x="4774300" y="46261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20"/>
            <p:cNvSpPr/>
            <p:nvPr/>
          </p:nvSpPr>
          <p:spPr>
            <a:xfrm>
              <a:off x="4775275" y="4618450"/>
              <a:ext cx="52625" cy="7750"/>
            </a:xfrm>
            <a:custGeom>
              <a:avLst/>
              <a:gdLst/>
              <a:ahLst/>
              <a:cxnLst/>
              <a:rect l="l" t="t" r="r" b="b"/>
              <a:pathLst>
                <a:path w="2105" h="310" fill="none" extrusionOk="0">
                  <a:moveTo>
                    <a:pt x="2104" y="1"/>
                  </a:moveTo>
                  <a:lnTo>
                    <a:pt x="2104" y="1"/>
                  </a:lnTo>
                  <a:lnTo>
                    <a:pt x="1564" y="20"/>
                  </a:lnTo>
                  <a:lnTo>
                    <a:pt x="1043" y="78"/>
                  </a:lnTo>
                  <a:lnTo>
                    <a:pt x="502" y="174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502" y="174"/>
                  </a:lnTo>
                  <a:lnTo>
                    <a:pt x="1043" y="78"/>
                  </a:lnTo>
                  <a:lnTo>
                    <a:pt x="1564" y="20"/>
                  </a:lnTo>
                  <a:lnTo>
                    <a:pt x="210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20"/>
            <p:cNvSpPr/>
            <p:nvPr/>
          </p:nvSpPr>
          <p:spPr>
            <a:xfrm>
              <a:off x="4828350" y="46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20"/>
            <p:cNvSpPr/>
            <p:nvPr/>
          </p:nvSpPr>
          <p:spPr>
            <a:xfrm>
              <a:off x="4155225" y="5356225"/>
              <a:ext cx="86400" cy="21750"/>
            </a:xfrm>
            <a:custGeom>
              <a:avLst/>
              <a:gdLst/>
              <a:ahLst/>
              <a:cxnLst/>
              <a:rect l="l" t="t" r="r" b="b"/>
              <a:pathLst>
                <a:path w="3456" h="870" extrusionOk="0">
                  <a:moveTo>
                    <a:pt x="3456" y="1"/>
                  </a:move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close/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  <a:close/>
                  <a:moveTo>
                    <a:pt x="3321" y="1"/>
                  </a:moveTo>
                  <a:lnTo>
                    <a:pt x="3321" y="1"/>
                  </a:lnTo>
                  <a:lnTo>
                    <a:pt x="3321" y="1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20"/>
            <p:cNvSpPr/>
            <p:nvPr/>
          </p:nvSpPr>
          <p:spPr>
            <a:xfrm>
              <a:off x="4241600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20"/>
            <p:cNvSpPr/>
            <p:nvPr/>
          </p:nvSpPr>
          <p:spPr>
            <a:xfrm>
              <a:off x="4155225" y="5356225"/>
              <a:ext cx="80625" cy="21750"/>
            </a:xfrm>
            <a:custGeom>
              <a:avLst/>
              <a:gdLst/>
              <a:ahLst/>
              <a:cxnLst/>
              <a:rect l="l" t="t" r="r" b="b"/>
              <a:pathLst>
                <a:path w="3225" h="870" fill="none" extrusionOk="0"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20"/>
            <p:cNvSpPr/>
            <p:nvPr/>
          </p:nvSpPr>
          <p:spPr>
            <a:xfrm>
              <a:off x="4238225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20"/>
            <p:cNvSpPr/>
            <p:nvPr/>
          </p:nvSpPr>
          <p:spPr>
            <a:xfrm>
              <a:off x="4297575" y="5011225"/>
              <a:ext cx="12575" cy="3900"/>
            </a:xfrm>
            <a:custGeom>
              <a:avLst/>
              <a:gdLst/>
              <a:ahLst/>
              <a:cxnLst/>
              <a:rect l="l" t="t" r="r" b="b"/>
              <a:pathLst>
                <a:path w="503" h="156" extrusionOk="0">
                  <a:moveTo>
                    <a:pt x="502" y="1"/>
                  </a:moveTo>
                  <a:lnTo>
                    <a:pt x="251" y="59"/>
                  </a:lnTo>
                  <a:lnTo>
                    <a:pt x="1" y="155"/>
                  </a:lnTo>
                  <a:lnTo>
                    <a:pt x="251" y="78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20"/>
            <p:cNvSpPr/>
            <p:nvPr/>
          </p:nvSpPr>
          <p:spPr>
            <a:xfrm>
              <a:off x="42942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20"/>
            <p:cNvSpPr/>
            <p:nvPr/>
          </p:nvSpPr>
          <p:spPr>
            <a:xfrm>
              <a:off x="4156675" y="5138125"/>
              <a:ext cx="126925" cy="101850"/>
            </a:xfrm>
            <a:custGeom>
              <a:avLst/>
              <a:gdLst/>
              <a:ahLst/>
              <a:cxnLst/>
              <a:rect l="l" t="t" r="r" b="b"/>
              <a:pathLst>
                <a:path w="5077" h="4074" fill="none" extrusionOk="0">
                  <a:moveTo>
                    <a:pt x="5077" y="1"/>
                  </a:moveTo>
                  <a:lnTo>
                    <a:pt x="5077" y="1"/>
                  </a:lnTo>
                  <a:lnTo>
                    <a:pt x="4807" y="1"/>
                  </a:lnTo>
                  <a:lnTo>
                    <a:pt x="4498" y="20"/>
                  </a:lnTo>
                  <a:lnTo>
                    <a:pt x="4131" y="59"/>
                  </a:lnTo>
                  <a:lnTo>
                    <a:pt x="3745" y="117"/>
                  </a:lnTo>
                  <a:lnTo>
                    <a:pt x="3340" y="194"/>
                  </a:lnTo>
                  <a:lnTo>
                    <a:pt x="2915" y="310"/>
                  </a:lnTo>
                  <a:lnTo>
                    <a:pt x="2471" y="464"/>
                  </a:lnTo>
                  <a:lnTo>
                    <a:pt x="2066" y="638"/>
                  </a:lnTo>
                  <a:lnTo>
                    <a:pt x="1854" y="754"/>
                  </a:lnTo>
                  <a:lnTo>
                    <a:pt x="1661" y="869"/>
                  </a:lnTo>
                  <a:lnTo>
                    <a:pt x="1468" y="1004"/>
                  </a:lnTo>
                  <a:lnTo>
                    <a:pt x="1275" y="1159"/>
                  </a:lnTo>
                  <a:lnTo>
                    <a:pt x="1101" y="1313"/>
                  </a:lnTo>
                  <a:lnTo>
                    <a:pt x="927" y="1487"/>
                  </a:lnTo>
                  <a:lnTo>
                    <a:pt x="773" y="1680"/>
                  </a:lnTo>
                  <a:lnTo>
                    <a:pt x="618" y="1873"/>
                  </a:lnTo>
                  <a:lnTo>
                    <a:pt x="483" y="2085"/>
                  </a:lnTo>
                  <a:lnTo>
                    <a:pt x="367" y="2317"/>
                  </a:lnTo>
                  <a:lnTo>
                    <a:pt x="252" y="2568"/>
                  </a:lnTo>
                  <a:lnTo>
                    <a:pt x="174" y="2838"/>
                  </a:lnTo>
                  <a:lnTo>
                    <a:pt x="97" y="3108"/>
                  </a:lnTo>
                  <a:lnTo>
                    <a:pt x="39" y="3417"/>
                  </a:lnTo>
                  <a:lnTo>
                    <a:pt x="20" y="3726"/>
                  </a:lnTo>
                  <a:lnTo>
                    <a:pt x="1" y="4073"/>
                  </a:lnTo>
                  <a:lnTo>
                    <a:pt x="1" y="4073"/>
                  </a:lnTo>
                  <a:lnTo>
                    <a:pt x="20" y="3726"/>
                  </a:lnTo>
                  <a:lnTo>
                    <a:pt x="39" y="3417"/>
                  </a:lnTo>
                  <a:lnTo>
                    <a:pt x="97" y="3108"/>
                  </a:lnTo>
                  <a:lnTo>
                    <a:pt x="174" y="2838"/>
                  </a:lnTo>
                  <a:lnTo>
                    <a:pt x="252" y="2568"/>
                  </a:lnTo>
                  <a:lnTo>
                    <a:pt x="367" y="2317"/>
                  </a:lnTo>
                  <a:lnTo>
                    <a:pt x="483" y="2085"/>
                  </a:lnTo>
                  <a:lnTo>
                    <a:pt x="618" y="1873"/>
                  </a:lnTo>
                  <a:lnTo>
                    <a:pt x="773" y="1680"/>
                  </a:lnTo>
                  <a:lnTo>
                    <a:pt x="927" y="1487"/>
                  </a:lnTo>
                  <a:lnTo>
                    <a:pt x="1101" y="1313"/>
                  </a:lnTo>
                  <a:lnTo>
                    <a:pt x="1275" y="1159"/>
                  </a:lnTo>
                  <a:lnTo>
                    <a:pt x="1468" y="1004"/>
                  </a:lnTo>
                  <a:lnTo>
                    <a:pt x="1661" y="869"/>
                  </a:lnTo>
                  <a:lnTo>
                    <a:pt x="1854" y="754"/>
                  </a:lnTo>
                  <a:lnTo>
                    <a:pt x="2066" y="638"/>
                  </a:lnTo>
                  <a:lnTo>
                    <a:pt x="2471" y="464"/>
                  </a:lnTo>
                  <a:lnTo>
                    <a:pt x="2915" y="310"/>
                  </a:lnTo>
                  <a:lnTo>
                    <a:pt x="3340" y="194"/>
                  </a:lnTo>
                  <a:lnTo>
                    <a:pt x="3745" y="117"/>
                  </a:lnTo>
                  <a:lnTo>
                    <a:pt x="4131" y="59"/>
                  </a:lnTo>
                  <a:lnTo>
                    <a:pt x="4498" y="20"/>
                  </a:lnTo>
                  <a:lnTo>
                    <a:pt x="4807" y="1"/>
                  </a:lnTo>
                  <a:lnTo>
                    <a:pt x="50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20"/>
            <p:cNvSpPr/>
            <p:nvPr/>
          </p:nvSpPr>
          <p:spPr>
            <a:xfrm>
              <a:off x="4283575" y="51381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20"/>
            <p:cNvSpPr/>
            <p:nvPr/>
          </p:nvSpPr>
          <p:spPr>
            <a:xfrm>
              <a:off x="42860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20"/>
            <p:cNvSpPr/>
            <p:nvPr/>
          </p:nvSpPr>
          <p:spPr>
            <a:xfrm>
              <a:off x="4379125" y="503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20"/>
            <p:cNvSpPr/>
            <p:nvPr/>
          </p:nvSpPr>
          <p:spPr>
            <a:xfrm>
              <a:off x="4378650" y="503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20"/>
            <p:cNvSpPr/>
            <p:nvPr/>
          </p:nvSpPr>
          <p:spPr>
            <a:xfrm>
              <a:off x="4258975" y="5010275"/>
              <a:ext cx="63225" cy="60800"/>
            </a:xfrm>
            <a:custGeom>
              <a:avLst/>
              <a:gdLst/>
              <a:ahLst/>
              <a:cxnLst/>
              <a:rect l="l" t="t" r="r" b="b"/>
              <a:pathLst>
                <a:path w="2529" h="2432" fill="none" extrusionOk="0">
                  <a:moveTo>
                    <a:pt x="2529" y="0"/>
                  </a:moveTo>
                  <a:lnTo>
                    <a:pt x="2529" y="0"/>
                  </a:lnTo>
                  <a:lnTo>
                    <a:pt x="2278" y="19"/>
                  </a:lnTo>
                  <a:lnTo>
                    <a:pt x="2046" y="39"/>
                  </a:lnTo>
                  <a:lnTo>
                    <a:pt x="1795" y="97"/>
                  </a:lnTo>
                  <a:lnTo>
                    <a:pt x="1545" y="193"/>
                  </a:lnTo>
                  <a:lnTo>
                    <a:pt x="1313" y="328"/>
                  </a:lnTo>
                  <a:lnTo>
                    <a:pt x="1081" y="483"/>
                  </a:lnTo>
                  <a:lnTo>
                    <a:pt x="850" y="676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464" y="1100"/>
                  </a:lnTo>
                  <a:lnTo>
                    <a:pt x="329" y="1293"/>
                  </a:lnTo>
                  <a:lnTo>
                    <a:pt x="232" y="1486"/>
                  </a:lnTo>
                  <a:lnTo>
                    <a:pt x="155" y="1679"/>
                  </a:lnTo>
                  <a:lnTo>
                    <a:pt x="78" y="1872"/>
                  </a:lnTo>
                  <a:lnTo>
                    <a:pt x="39" y="2065"/>
                  </a:lnTo>
                  <a:lnTo>
                    <a:pt x="20" y="2239"/>
                  </a:lnTo>
                  <a:lnTo>
                    <a:pt x="0" y="2432"/>
                  </a:lnTo>
                  <a:lnTo>
                    <a:pt x="0" y="2432"/>
                  </a:lnTo>
                  <a:lnTo>
                    <a:pt x="20" y="2239"/>
                  </a:lnTo>
                  <a:lnTo>
                    <a:pt x="39" y="2065"/>
                  </a:lnTo>
                  <a:lnTo>
                    <a:pt x="78" y="1872"/>
                  </a:lnTo>
                  <a:lnTo>
                    <a:pt x="155" y="1679"/>
                  </a:lnTo>
                  <a:lnTo>
                    <a:pt x="232" y="1486"/>
                  </a:lnTo>
                  <a:lnTo>
                    <a:pt x="329" y="1293"/>
                  </a:lnTo>
                  <a:lnTo>
                    <a:pt x="464" y="1100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850" y="676"/>
                  </a:lnTo>
                  <a:lnTo>
                    <a:pt x="1081" y="483"/>
                  </a:lnTo>
                  <a:lnTo>
                    <a:pt x="1313" y="328"/>
                  </a:lnTo>
                  <a:lnTo>
                    <a:pt x="1545" y="193"/>
                  </a:lnTo>
                  <a:lnTo>
                    <a:pt x="1795" y="116"/>
                  </a:lnTo>
                  <a:lnTo>
                    <a:pt x="2046" y="39"/>
                  </a:lnTo>
                  <a:lnTo>
                    <a:pt x="2278" y="19"/>
                  </a:lnTo>
                  <a:lnTo>
                    <a:pt x="252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20"/>
            <p:cNvSpPr/>
            <p:nvPr/>
          </p:nvSpPr>
          <p:spPr>
            <a:xfrm>
              <a:off x="4322175" y="501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20"/>
            <p:cNvSpPr/>
            <p:nvPr/>
          </p:nvSpPr>
          <p:spPr>
            <a:xfrm>
              <a:off x="4350650" y="4919550"/>
              <a:ext cx="14975" cy="50700"/>
            </a:xfrm>
            <a:custGeom>
              <a:avLst/>
              <a:gdLst/>
              <a:ahLst/>
              <a:cxnLst/>
              <a:rect l="l" t="t" r="r" b="b"/>
              <a:pathLst>
                <a:path w="599" h="2028" fill="none" extrusionOk="0">
                  <a:moveTo>
                    <a:pt x="599" y="0"/>
                  </a:moveTo>
                  <a:lnTo>
                    <a:pt x="599" y="0"/>
                  </a:lnTo>
                  <a:lnTo>
                    <a:pt x="502" y="155"/>
                  </a:lnTo>
                  <a:lnTo>
                    <a:pt x="406" y="348"/>
                  </a:lnTo>
                  <a:lnTo>
                    <a:pt x="290" y="579"/>
                  </a:lnTo>
                  <a:lnTo>
                    <a:pt x="194" y="888"/>
                  </a:lnTo>
                  <a:lnTo>
                    <a:pt x="97" y="1236"/>
                  </a:lnTo>
                  <a:lnTo>
                    <a:pt x="20" y="1602"/>
                  </a:lnTo>
                  <a:lnTo>
                    <a:pt x="1" y="1815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15"/>
                  </a:lnTo>
                  <a:lnTo>
                    <a:pt x="20" y="1602"/>
                  </a:lnTo>
                  <a:lnTo>
                    <a:pt x="97" y="1236"/>
                  </a:lnTo>
                  <a:lnTo>
                    <a:pt x="194" y="888"/>
                  </a:lnTo>
                  <a:lnTo>
                    <a:pt x="290" y="579"/>
                  </a:lnTo>
                  <a:lnTo>
                    <a:pt x="406" y="348"/>
                  </a:lnTo>
                  <a:lnTo>
                    <a:pt x="502" y="155"/>
                  </a:lnTo>
                  <a:lnTo>
                    <a:pt x="599" y="0"/>
                  </a:lnTo>
                  <a:lnTo>
                    <a:pt x="59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20"/>
            <p:cNvSpPr/>
            <p:nvPr/>
          </p:nvSpPr>
          <p:spPr>
            <a:xfrm>
              <a:off x="4471775" y="4626175"/>
              <a:ext cx="302550" cy="127400"/>
            </a:xfrm>
            <a:custGeom>
              <a:avLst/>
              <a:gdLst/>
              <a:ahLst/>
              <a:cxnLst/>
              <a:rect l="l" t="t" r="r" b="b"/>
              <a:pathLst>
                <a:path w="12102" h="5096" extrusionOk="0">
                  <a:moveTo>
                    <a:pt x="0" y="5096"/>
                  </a:move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close/>
                  <a:moveTo>
                    <a:pt x="3822" y="4536"/>
                  </a:move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close/>
                  <a:moveTo>
                    <a:pt x="2239" y="4247"/>
                  </a:moveTo>
                  <a:lnTo>
                    <a:pt x="2239" y="4247"/>
                  </a:lnTo>
                  <a:lnTo>
                    <a:pt x="1988" y="4247"/>
                  </a:lnTo>
                  <a:lnTo>
                    <a:pt x="1699" y="4285"/>
                  </a:lnTo>
                  <a:lnTo>
                    <a:pt x="1428" y="4324"/>
                  </a:lnTo>
                  <a:lnTo>
                    <a:pt x="1139" y="4420"/>
                  </a:lnTo>
                  <a:lnTo>
                    <a:pt x="849" y="4517"/>
                  </a:lnTo>
                  <a:lnTo>
                    <a:pt x="560" y="4671"/>
                  </a:lnTo>
                  <a:lnTo>
                    <a:pt x="290" y="4845"/>
                  </a:lnTo>
                  <a:lnTo>
                    <a:pt x="19" y="5077"/>
                  </a:lnTo>
                  <a:lnTo>
                    <a:pt x="19" y="5077"/>
                  </a:lnTo>
                  <a:lnTo>
                    <a:pt x="290" y="4845"/>
                  </a:lnTo>
                  <a:lnTo>
                    <a:pt x="560" y="4671"/>
                  </a:lnTo>
                  <a:lnTo>
                    <a:pt x="849" y="4517"/>
                  </a:lnTo>
                  <a:lnTo>
                    <a:pt x="1139" y="4420"/>
                  </a:lnTo>
                  <a:lnTo>
                    <a:pt x="1428" y="4324"/>
                  </a:lnTo>
                  <a:lnTo>
                    <a:pt x="1699" y="4285"/>
                  </a:lnTo>
                  <a:lnTo>
                    <a:pt x="1988" y="4247"/>
                  </a:lnTo>
                  <a:lnTo>
                    <a:pt x="2239" y="4247"/>
                  </a:lnTo>
                  <a:close/>
                  <a:moveTo>
                    <a:pt x="2258" y="4247"/>
                  </a:move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close/>
                  <a:moveTo>
                    <a:pt x="5346" y="1564"/>
                  </a:moveTo>
                  <a:lnTo>
                    <a:pt x="5346" y="1564"/>
                  </a:lnTo>
                  <a:lnTo>
                    <a:pt x="5346" y="1564"/>
                  </a:lnTo>
                  <a:lnTo>
                    <a:pt x="5096" y="1680"/>
                  </a:lnTo>
                  <a:lnTo>
                    <a:pt x="4864" y="1815"/>
                  </a:lnTo>
                  <a:lnTo>
                    <a:pt x="4671" y="1931"/>
                  </a:lnTo>
                  <a:lnTo>
                    <a:pt x="4497" y="2066"/>
                  </a:lnTo>
                  <a:lnTo>
                    <a:pt x="4343" y="2220"/>
                  </a:lnTo>
                  <a:lnTo>
                    <a:pt x="4208" y="2355"/>
                  </a:lnTo>
                  <a:lnTo>
                    <a:pt x="4092" y="2490"/>
                  </a:lnTo>
                  <a:lnTo>
                    <a:pt x="3976" y="2645"/>
                  </a:lnTo>
                  <a:lnTo>
                    <a:pt x="3899" y="2780"/>
                  </a:lnTo>
                  <a:lnTo>
                    <a:pt x="3822" y="2915"/>
                  </a:lnTo>
                  <a:lnTo>
                    <a:pt x="3764" y="3069"/>
                  </a:lnTo>
                  <a:lnTo>
                    <a:pt x="3725" y="3204"/>
                  </a:lnTo>
                  <a:lnTo>
                    <a:pt x="3687" y="3475"/>
                  </a:lnTo>
                  <a:lnTo>
                    <a:pt x="3667" y="3706"/>
                  </a:lnTo>
                  <a:lnTo>
                    <a:pt x="3667" y="3706"/>
                  </a:lnTo>
                  <a:lnTo>
                    <a:pt x="3687" y="3475"/>
                  </a:lnTo>
                  <a:lnTo>
                    <a:pt x="3725" y="3204"/>
                  </a:lnTo>
                  <a:lnTo>
                    <a:pt x="3764" y="3069"/>
                  </a:lnTo>
                  <a:lnTo>
                    <a:pt x="3822" y="2915"/>
                  </a:lnTo>
                  <a:lnTo>
                    <a:pt x="3899" y="2780"/>
                  </a:lnTo>
                  <a:lnTo>
                    <a:pt x="3976" y="2645"/>
                  </a:lnTo>
                  <a:lnTo>
                    <a:pt x="4092" y="2490"/>
                  </a:lnTo>
                  <a:lnTo>
                    <a:pt x="4208" y="2355"/>
                  </a:lnTo>
                  <a:lnTo>
                    <a:pt x="4343" y="2220"/>
                  </a:lnTo>
                  <a:lnTo>
                    <a:pt x="4497" y="2066"/>
                  </a:lnTo>
                  <a:lnTo>
                    <a:pt x="4671" y="1931"/>
                  </a:lnTo>
                  <a:lnTo>
                    <a:pt x="4864" y="1815"/>
                  </a:lnTo>
                  <a:lnTo>
                    <a:pt x="5096" y="1680"/>
                  </a:lnTo>
                  <a:lnTo>
                    <a:pt x="5346" y="1564"/>
                  </a:lnTo>
                  <a:lnTo>
                    <a:pt x="5346" y="1564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389" y="1255"/>
                  </a:lnTo>
                  <a:lnTo>
                    <a:pt x="6061" y="1313"/>
                  </a:lnTo>
                  <a:lnTo>
                    <a:pt x="5733" y="1409"/>
                  </a:lnTo>
                  <a:lnTo>
                    <a:pt x="5366" y="1545"/>
                  </a:lnTo>
                  <a:lnTo>
                    <a:pt x="5366" y="1545"/>
                  </a:lnTo>
                  <a:lnTo>
                    <a:pt x="5733" y="1409"/>
                  </a:lnTo>
                  <a:lnTo>
                    <a:pt x="6061" y="1313"/>
                  </a:lnTo>
                  <a:lnTo>
                    <a:pt x="6389" y="1255"/>
                  </a:lnTo>
                  <a:lnTo>
                    <a:pt x="6678" y="1236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678" y="1236"/>
                  </a:lnTo>
                  <a:lnTo>
                    <a:pt x="6698" y="1236"/>
                  </a:lnTo>
                  <a:lnTo>
                    <a:pt x="6698" y="1236"/>
                  </a:lnTo>
                  <a:lnTo>
                    <a:pt x="6678" y="1236"/>
                  </a:lnTo>
                  <a:close/>
                  <a:moveTo>
                    <a:pt x="12102" y="1"/>
                  </a:moveTo>
                  <a:lnTo>
                    <a:pt x="12102" y="1"/>
                  </a:lnTo>
                  <a:lnTo>
                    <a:pt x="12102" y="1"/>
                  </a:lnTo>
                  <a:lnTo>
                    <a:pt x="11851" y="97"/>
                  </a:lnTo>
                  <a:lnTo>
                    <a:pt x="11600" y="194"/>
                  </a:lnTo>
                  <a:lnTo>
                    <a:pt x="11349" y="290"/>
                  </a:lnTo>
                  <a:lnTo>
                    <a:pt x="11117" y="406"/>
                  </a:lnTo>
                  <a:lnTo>
                    <a:pt x="10886" y="541"/>
                  </a:lnTo>
                  <a:lnTo>
                    <a:pt x="10654" y="676"/>
                  </a:lnTo>
                  <a:lnTo>
                    <a:pt x="10461" y="811"/>
                  </a:lnTo>
                  <a:lnTo>
                    <a:pt x="10249" y="985"/>
                  </a:lnTo>
                  <a:lnTo>
                    <a:pt x="10056" y="1139"/>
                  </a:lnTo>
                  <a:lnTo>
                    <a:pt x="9882" y="1313"/>
                  </a:lnTo>
                  <a:lnTo>
                    <a:pt x="9728" y="1506"/>
                  </a:lnTo>
                  <a:lnTo>
                    <a:pt x="9573" y="1718"/>
                  </a:lnTo>
                  <a:lnTo>
                    <a:pt x="9419" y="1911"/>
                  </a:lnTo>
                  <a:lnTo>
                    <a:pt x="9303" y="2143"/>
                  </a:lnTo>
                  <a:lnTo>
                    <a:pt x="9187" y="2375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187" y="2375"/>
                  </a:lnTo>
                  <a:lnTo>
                    <a:pt x="9303" y="2143"/>
                  </a:lnTo>
                  <a:lnTo>
                    <a:pt x="9419" y="1911"/>
                  </a:lnTo>
                  <a:lnTo>
                    <a:pt x="9573" y="1718"/>
                  </a:lnTo>
                  <a:lnTo>
                    <a:pt x="9728" y="1506"/>
                  </a:lnTo>
                  <a:lnTo>
                    <a:pt x="9882" y="1313"/>
                  </a:lnTo>
                  <a:lnTo>
                    <a:pt x="10056" y="1139"/>
                  </a:lnTo>
                  <a:lnTo>
                    <a:pt x="10249" y="985"/>
                  </a:lnTo>
                  <a:lnTo>
                    <a:pt x="10461" y="811"/>
                  </a:lnTo>
                  <a:lnTo>
                    <a:pt x="10654" y="676"/>
                  </a:lnTo>
                  <a:lnTo>
                    <a:pt x="10886" y="541"/>
                  </a:lnTo>
                  <a:lnTo>
                    <a:pt x="11117" y="406"/>
                  </a:lnTo>
                  <a:lnTo>
                    <a:pt x="11349" y="290"/>
                  </a:lnTo>
                  <a:lnTo>
                    <a:pt x="11600" y="194"/>
                  </a:lnTo>
                  <a:lnTo>
                    <a:pt x="11851" y="97"/>
                  </a:lnTo>
                  <a:lnTo>
                    <a:pt x="12102" y="1"/>
                  </a:lnTo>
                  <a:lnTo>
                    <a:pt x="121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20"/>
            <p:cNvSpPr/>
            <p:nvPr/>
          </p:nvSpPr>
          <p:spPr>
            <a:xfrm>
              <a:off x="4471775" y="47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20"/>
            <p:cNvSpPr/>
            <p:nvPr/>
          </p:nvSpPr>
          <p:spPr>
            <a:xfrm>
              <a:off x="4567300" y="473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20"/>
            <p:cNvSpPr/>
            <p:nvPr/>
          </p:nvSpPr>
          <p:spPr>
            <a:xfrm>
              <a:off x="4472250" y="4732325"/>
              <a:ext cx="55525" cy="20775"/>
            </a:xfrm>
            <a:custGeom>
              <a:avLst/>
              <a:gdLst/>
              <a:ahLst/>
              <a:cxnLst/>
              <a:rect l="l" t="t" r="r" b="b"/>
              <a:pathLst>
                <a:path w="2221" h="831" fill="none" extrusionOk="0">
                  <a:moveTo>
                    <a:pt x="2220" y="1"/>
                  </a:moveTo>
                  <a:lnTo>
                    <a:pt x="2220" y="1"/>
                  </a:lnTo>
                  <a:lnTo>
                    <a:pt x="1969" y="1"/>
                  </a:lnTo>
                  <a:lnTo>
                    <a:pt x="1680" y="39"/>
                  </a:lnTo>
                  <a:lnTo>
                    <a:pt x="1409" y="78"/>
                  </a:lnTo>
                  <a:lnTo>
                    <a:pt x="1120" y="174"/>
                  </a:lnTo>
                  <a:lnTo>
                    <a:pt x="830" y="271"/>
                  </a:lnTo>
                  <a:lnTo>
                    <a:pt x="541" y="425"/>
                  </a:lnTo>
                  <a:lnTo>
                    <a:pt x="271" y="599"/>
                  </a:lnTo>
                  <a:lnTo>
                    <a:pt x="0" y="831"/>
                  </a:lnTo>
                  <a:lnTo>
                    <a:pt x="0" y="831"/>
                  </a:lnTo>
                  <a:lnTo>
                    <a:pt x="271" y="599"/>
                  </a:lnTo>
                  <a:lnTo>
                    <a:pt x="541" y="425"/>
                  </a:lnTo>
                  <a:lnTo>
                    <a:pt x="830" y="271"/>
                  </a:lnTo>
                  <a:lnTo>
                    <a:pt x="1120" y="174"/>
                  </a:lnTo>
                  <a:lnTo>
                    <a:pt x="1409" y="78"/>
                  </a:lnTo>
                  <a:lnTo>
                    <a:pt x="1680" y="39"/>
                  </a:lnTo>
                  <a:lnTo>
                    <a:pt x="1969" y="1"/>
                  </a:lnTo>
                  <a:lnTo>
                    <a:pt x="22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20"/>
            <p:cNvSpPr/>
            <p:nvPr/>
          </p:nvSpPr>
          <p:spPr>
            <a:xfrm>
              <a:off x="4528225" y="473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20"/>
            <p:cNvSpPr/>
            <p:nvPr/>
          </p:nvSpPr>
          <p:spPr>
            <a:xfrm>
              <a:off x="4563450" y="4665250"/>
              <a:ext cx="42000" cy="53600"/>
            </a:xfrm>
            <a:custGeom>
              <a:avLst/>
              <a:gdLst/>
              <a:ahLst/>
              <a:cxnLst/>
              <a:rect l="l" t="t" r="r" b="b"/>
              <a:pathLst>
                <a:path w="1680" h="2144" fill="none" extrusionOk="0">
                  <a:moveTo>
                    <a:pt x="1679" y="1"/>
                  </a:moveTo>
                  <a:lnTo>
                    <a:pt x="1679" y="1"/>
                  </a:lnTo>
                  <a:lnTo>
                    <a:pt x="1679" y="1"/>
                  </a:lnTo>
                  <a:lnTo>
                    <a:pt x="1429" y="117"/>
                  </a:lnTo>
                  <a:lnTo>
                    <a:pt x="1197" y="252"/>
                  </a:lnTo>
                  <a:lnTo>
                    <a:pt x="1004" y="368"/>
                  </a:lnTo>
                  <a:lnTo>
                    <a:pt x="830" y="503"/>
                  </a:lnTo>
                  <a:lnTo>
                    <a:pt x="676" y="657"/>
                  </a:lnTo>
                  <a:lnTo>
                    <a:pt x="541" y="792"/>
                  </a:lnTo>
                  <a:lnTo>
                    <a:pt x="425" y="927"/>
                  </a:lnTo>
                  <a:lnTo>
                    <a:pt x="309" y="1082"/>
                  </a:lnTo>
                  <a:lnTo>
                    <a:pt x="232" y="1217"/>
                  </a:lnTo>
                  <a:lnTo>
                    <a:pt x="155" y="1352"/>
                  </a:lnTo>
                  <a:lnTo>
                    <a:pt x="97" y="1506"/>
                  </a:lnTo>
                  <a:lnTo>
                    <a:pt x="58" y="1641"/>
                  </a:lnTo>
                  <a:lnTo>
                    <a:pt x="20" y="1912"/>
                  </a:lnTo>
                  <a:lnTo>
                    <a:pt x="0" y="2143"/>
                  </a:lnTo>
                  <a:lnTo>
                    <a:pt x="0" y="2143"/>
                  </a:lnTo>
                  <a:lnTo>
                    <a:pt x="20" y="1912"/>
                  </a:lnTo>
                  <a:lnTo>
                    <a:pt x="58" y="1641"/>
                  </a:lnTo>
                  <a:lnTo>
                    <a:pt x="97" y="1506"/>
                  </a:lnTo>
                  <a:lnTo>
                    <a:pt x="155" y="1352"/>
                  </a:lnTo>
                  <a:lnTo>
                    <a:pt x="232" y="1217"/>
                  </a:lnTo>
                  <a:lnTo>
                    <a:pt x="309" y="1082"/>
                  </a:lnTo>
                  <a:lnTo>
                    <a:pt x="425" y="927"/>
                  </a:lnTo>
                  <a:lnTo>
                    <a:pt x="541" y="792"/>
                  </a:lnTo>
                  <a:lnTo>
                    <a:pt x="676" y="657"/>
                  </a:lnTo>
                  <a:lnTo>
                    <a:pt x="830" y="503"/>
                  </a:lnTo>
                  <a:lnTo>
                    <a:pt x="1004" y="368"/>
                  </a:lnTo>
                  <a:lnTo>
                    <a:pt x="1197" y="252"/>
                  </a:lnTo>
                  <a:lnTo>
                    <a:pt x="1429" y="117"/>
                  </a:lnTo>
                  <a:lnTo>
                    <a:pt x="1679" y="1"/>
                  </a:lnTo>
                  <a:lnTo>
                    <a:pt x="167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20"/>
            <p:cNvSpPr/>
            <p:nvPr/>
          </p:nvSpPr>
          <p:spPr>
            <a:xfrm>
              <a:off x="4605900" y="4657050"/>
              <a:ext cx="32850" cy="7750"/>
            </a:xfrm>
            <a:custGeom>
              <a:avLst/>
              <a:gdLst/>
              <a:ahLst/>
              <a:cxnLst/>
              <a:rect l="l" t="t" r="r" b="b"/>
              <a:pathLst>
                <a:path w="1314" h="310" fill="none" extrusionOk="0">
                  <a:moveTo>
                    <a:pt x="1313" y="1"/>
                  </a:moveTo>
                  <a:lnTo>
                    <a:pt x="1313" y="1"/>
                  </a:lnTo>
                  <a:lnTo>
                    <a:pt x="1024" y="20"/>
                  </a:lnTo>
                  <a:lnTo>
                    <a:pt x="696" y="78"/>
                  </a:lnTo>
                  <a:lnTo>
                    <a:pt x="368" y="174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368" y="174"/>
                  </a:lnTo>
                  <a:lnTo>
                    <a:pt x="696" y="78"/>
                  </a:lnTo>
                  <a:lnTo>
                    <a:pt x="1024" y="20"/>
                  </a:lnTo>
                  <a:lnTo>
                    <a:pt x="131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20"/>
            <p:cNvSpPr/>
            <p:nvPr/>
          </p:nvSpPr>
          <p:spPr>
            <a:xfrm>
              <a:off x="4638725" y="46570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20"/>
            <p:cNvSpPr/>
            <p:nvPr/>
          </p:nvSpPr>
          <p:spPr>
            <a:xfrm>
              <a:off x="4699025" y="4626175"/>
              <a:ext cx="75300" cy="65175"/>
            </a:xfrm>
            <a:custGeom>
              <a:avLst/>
              <a:gdLst/>
              <a:ahLst/>
              <a:cxnLst/>
              <a:rect l="l" t="t" r="r" b="b"/>
              <a:pathLst>
                <a:path w="3012" h="2607" fill="none" extrusionOk="0">
                  <a:moveTo>
                    <a:pt x="3012" y="1"/>
                  </a:moveTo>
                  <a:lnTo>
                    <a:pt x="3012" y="1"/>
                  </a:lnTo>
                  <a:lnTo>
                    <a:pt x="3012" y="1"/>
                  </a:lnTo>
                  <a:lnTo>
                    <a:pt x="2761" y="97"/>
                  </a:lnTo>
                  <a:lnTo>
                    <a:pt x="2510" y="194"/>
                  </a:lnTo>
                  <a:lnTo>
                    <a:pt x="2259" y="290"/>
                  </a:lnTo>
                  <a:lnTo>
                    <a:pt x="2027" y="406"/>
                  </a:lnTo>
                  <a:lnTo>
                    <a:pt x="1796" y="541"/>
                  </a:lnTo>
                  <a:lnTo>
                    <a:pt x="1564" y="676"/>
                  </a:lnTo>
                  <a:lnTo>
                    <a:pt x="1371" y="811"/>
                  </a:lnTo>
                  <a:lnTo>
                    <a:pt x="1159" y="985"/>
                  </a:lnTo>
                  <a:lnTo>
                    <a:pt x="966" y="1139"/>
                  </a:lnTo>
                  <a:lnTo>
                    <a:pt x="792" y="1313"/>
                  </a:lnTo>
                  <a:lnTo>
                    <a:pt x="638" y="1506"/>
                  </a:lnTo>
                  <a:lnTo>
                    <a:pt x="483" y="1718"/>
                  </a:lnTo>
                  <a:lnTo>
                    <a:pt x="329" y="1911"/>
                  </a:lnTo>
                  <a:lnTo>
                    <a:pt x="213" y="2143"/>
                  </a:lnTo>
                  <a:lnTo>
                    <a:pt x="97" y="2375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97" y="2375"/>
                  </a:lnTo>
                  <a:lnTo>
                    <a:pt x="213" y="2143"/>
                  </a:lnTo>
                  <a:lnTo>
                    <a:pt x="329" y="1911"/>
                  </a:lnTo>
                  <a:lnTo>
                    <a:pt x="483" y="1718"/>
                  </a:lnTo>
                  <a:lnTo>
                    <a:pt x="638" y="1506"/>
                  </a:lnTo>
                  <a:lnTo>
                    <a:pt x="792" y="1313"/>
                  </a:lnTo>
                  <a:lnTo>
                    <a:pt x="966" y="1139"/>
                  </a:lnTo>
                  <a:lnTo>
                    <a:pt x="1159" y="985"/>
                  </a:lnTo>
                  <a:lnTo>
                    <a:pt x="1371" y="811"/>
                  </a:lnTo>
                  <a:lnTo>
                    <a:pt x="1564" y="676"/>
                  </a:lnTo>
                  <a:lnTo>
                    <a:pt x="1796" y="541"/>
                  </a:lnTo>
                  <a:lnTo>
                    <a:pt x="2027" y="406"/>
                  </a:lnTo>
                  <a:lnTo>
                    <a:pt x="2259" y="290"/>
                  </a:lnTo>
                  <a:lnTo>
                    <a:pt x="2510" y="194"/>
                  </a:lnTo>
                  <a:lnTo>
                    <a:pt x="2761" y="97"/>
                  </a:lnTo>
                  <a:lnTo>
                    <a:pt x="3012" y="1"/>
                  </a:lnTo>
                  <a:lnTo>
                    <a:pt x="301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20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extrusionOk="0">
                  <a:moveTo>
                    <a:pt x="19069" y="1"/>
                  </a:move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20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fill="none" extrusionOk="0">
                  <a:moveTo>
                    <a:pt x="19069" y="1"/>
                  </a:moveTo>
                  <a:lnTo>
                    <a:pt x="19069" y="1"/>
                  </a:lnTo>
                  <a:lnTo>
                    <a:pt x="19069" y="1"/>
                  </a:lnTo>
                  <a:lnTo>
                    <a:pt x="19069" y="1"/>
                  </a:ln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633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lnTo>
                    <a:pt x="19089" y="1"/>
                  </a:lnTo>
                  <a:lnTo>
                    <a:pt x="19089" y="1"/>
                  </a:lnTo>
                  <a:lnTo>
                    <a:pt x="190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20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extrusionOk="0">
                  <a:moveTo>
                    <a:pt x="3668" y="0"/>
                  </a:move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20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fill="none" extrusionOk="0">
                  <a:moveTo>
                    <a:pt x="3668" y="0"/>
                  </a:moveTo>
                  <a:lnTo>
                    <a:pt x="3668" y="0"/>
                  </a:ln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20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extrusionOk="0">
                  <a:moveTo>
                    <a:pt x="4072" y="1"/>
                  </a:move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20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fill="none" extrusionOk="0"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20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extrusionOk="0">
                  <a:moveTo>
                    <a:pt x="14747" y="1"/>
                  </a:move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20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fill="none" extrusionOk="0">
                  <a:moveTo>
                    <a:pt x="15036" y="1"/>
                  </a:moveTo>
                  <a:lnTo>
                    <a:pt x="15036" y="1"/>
                  </a:lnTo>
                  <a:lnTo>
                    <a:pt x="15017" y="1"/>
                  </a:lnTo>
                  <a:lnTo>
                    <a:pt x="15017" y="1"/>
                  </a:lnTo>
                  <a:lnTo>
                    <a:pt x="14747" y="1"/>
                  </a:ln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42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377" y="11002"/>
                  </a:lnTo>
                  <a:lnTo>
                    <a:pt x="29377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lnTo>
                    <a:pt x="1503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20"/>
            <p:cNvSpPr/>
            <p:nvPr/>
          </p:nvSpPr>
          <p:spPr>
            <a:xfrm>
              <a:off x="5380825" y="4784450"/>
              <a:ext cx="120175" cy="165050"/>
            </a:xfrm>
            <a:custGeom>
              <a:avLst/>
              <a:gdLst/>
              <a:ahLst/>
              <a:cxnLst/>
              <a:rect l="l" t="t" r="r" b="b"/>
              <a:pathLst>
                <a:path w="4807" h="6602" extrusionOk="0">
                  <a:moveTo>
                    <a:pt x="20" y="6466"/>
                  </a:moveTo>
                  <a:lnTo>
                    <a:pt x="20" y="6466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20" y="6466"/>
                  </a:lnTo>
                  <a:close/>
                  <a:moveTo>
                    <a:pt x="20" y="6466"/>
                  </a:moveTo>
                  <a:lnTo>
                    <a:pt x="20" y="6466"/>
                  </a:lnTo>
                  <a:lnTo>
                    <a:pt x="20" y="6466"/>
                  </a:lnTo>
                  <a:close/>
                  <a:moveTo>
                    <a:pt x="3070" y="3860"/>
                  </a:move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close/>
                  <a:moveTo>
                    <a:pt x="2742" y="3841"/>
                  </a:moveTo>
                  <a:lnTo>
                    <a:pt x="2742" y="3841"/>
                  </a:lnTo>
                  <a:lnTo>
                    <a:pt x="2414" y="3860"/>
                  </a:lnTo>
                  <a:lnTo>
                    <a:pt x="2221" y="3880"/>
                  </a:lnTo>
                  <a:lnTo>
                    <a:pt x="2008" y="3918"/>
                  </a:lnTo>
                  <a:lnTo>
                    <a:pt x="1796" y="3976"/>
                  </a:lnTo>
                  <a:lnTo>
                    <a:pt x="1584" y="4053"/>
                  </a:lnTo>
                  <a:lnTo>
                    <a:pt x="1371" y="4150"/>
                  </a:lnTo>
                  <a:lnTo>
                    <a:pt x="1159" y="4266"/>
                  </a:lnTo>
                  <a:lnTo>
                    <a:pt x="947" y="4420"/>
                  </a:lnTo>
                  <a:lnTo>
                    <a:pt x="754" y="4594"/>
                  </a:lnTo>
                  <a:lnTo>
                    <a:pt x="561" y="4806"/>
                  </a:lnTo>
                  <a:lnTo>
                    <a:pt x="406" y="5057"/>
                  </a:lnTo>
                  <a:lnTo>
                    <a:pt x="271" y="5327"/>
                  </a:lnTo>
                  <a:lnTo>
                    <a:pt x="155" y="5655"/>
                  </a:lnTo>
                  <a:lnTo>
                    <a:pt x="59" y="6022"/>
                  </a:lnTo>
                  <a:lnTo>
                    <a:pt x="20" y="6427"/>
                  </a:lnTo>
                  <a:lnTo>
                    <a:pt x="20" y="6427"/>
                  </a:lnTo>
                  <a:lnTo>
                    <a:pt x="59" y="6022"/>
                  </a:lnTo>
                  <a:lnTo>
                    <a:pt x="155" y="5655"/>
                  </a:lnTo>
                  <a:lnTo>
                    <a:pt x="271" y="5327"/>
                  </a:lnTo>
                  <a:lnTo>
                    <a:pt x="406" y="5057"/>
                  </a:lnTo>
                  <a:lnTo>
                    <a:pt x="561" y="4806"/>
                  </a:lnTo>
                  <a:lnTo>
                    <a:pt x="754" y="4594"/>
                  </a:lnTo>
                  <a:lnTo>
                    <a:pt x="947" y="4420"/>
                  </a:lnTo>
                  <a:lnTo>
                    <a:pt x="1159" y="4266"/>
                  </a:lnTo>
                  <a:lnTo>
                    <a:pt x="1371" y="4150"/>
                  </a:lnTo>
                  <a:lnTo>
                    <a:pt x="1584" y="4053"/>
                  </a:lnTo>
                  <a:lnTo>
                    <a:pt x="1796" y="3976"/>
                  </a:lnTo>
                  <a:lnTo>
                    <a:pt x="2008" y="3918"/>
                  </a:lnTo>
                  <a:lnTo>
                    <a:pt x="2221" y="3880"/>
                  </a:lnTo>
                  <a:lnTo>
                    <a:pt x="2414" y="3860"/>
                  </a:lnTo>
                  <a:lnTo>
                    <a:pt x="2742" y="3841"/>
                  </a:lnTo>
                  <a:close/>
                  <a:moveTo>
                    <a:pt x="2780" y="3841"/>
                  </a:move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close/>
                  <a:moveTo>
                    <a:pt x="4807" y="0"/>
                  </a:moveTo>
                  <a:lnTo>
                    <a:pt x="4807" y="0"/>
                  </a:lnTo>
                  <a:lnTo>
                    <a:pt x="4807" y="0"/>
                  </a:lnTo>
                  <a:lnTo>
                    <a:pt x="4595" y="20"/>
                  </a:lnTo>
                  <a:lnTo>
                    <a:pt x="4382" y="39"/>
                  </a:lnTo>
                  <a:lnTo>
                    <a:pt x="4151" y="97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3707" y="232"/>
                  </a:lnTo>
                  <a:lnTo>
                    <a:pt x="3533" y="309"/>
                  </a:lnTo>
                  <a:lnTo>
                    <a:pt x="3379" y="386"/>
                  </a:lnTo>
                  <a:lnTo>
                    <a:pt x="3244" y="483"/>
                  </a:lnTo>
                  <a:lnTo>
                    <a:pt x="3108" y="579"/>
                  </a:lnTo>
                  <a:lnTo>
                    <a:pt x="2993" y="695"/>
                  </a:lnTo>
                  <a:lnTo>
                    <a:pt x="2896" y="811"/>
                  </a:lnTo>
                  <a:lnTo>
                    <a:pt x="2819" y="927"/>
                  </a:lnTo>
                  <a:lnTo>
                    <a:pt x="2742" y="1042"/>
                  </a:lnTo>
                  <a:lnTo>
                    <a:pt x="2684" y="1158"/>
                  </a:lnTo>
                  <a:lnTo>
                    <a:pt x="2587" y="1409"/>
                  </a:lnTo>
                  <a:lnTo>
                    <a:pt x="2549" y="1679"/>
                  </a:lnTo>
                  <a:lnTo>
                    <a:pt x="2529" y="1950"/>
                  </a:lnTo>
                  <a:lnTo>
                    <a:pt x="2529" y="1950"/>
                  </a:lnTo>
                  <a:lnTo>
                    <a:pt x="2549" y="1679"/>
                  </a:lnTo>
                  <a:lnTo>
                    <a:pt x="2587" y="1409"/>
                  </a:lnTo>
                  <a:lnTo>
                    <a:pt x="2684" y="1158"/>
                  </a:lnTo>
                  <a:lnTo>
                    <a:pt x="2742" y="1042"/>
                  </a:lnTo>
                  <a:lnTo>
                    <a:pt x="2819" y="927"/>
                  </a:lnTo>
                  <a:lnTo>
                    <a:pt x="2896" y="811"/>
                  </a:lnTo>
                  <a:lnTo>
                    <a:pt x="2993" y="695"/>
                  </a:lnTo>
                  <a:lnTo>
                    <a:pt x="3108" y="579"/>
                  </a:lnTo>
                  <a:lnTo>
                    <a:pt x="3244" y="483"/>
                  </a:lnTo>
                  <a:lnTo>
                    <a:pt x="3379" y="386"/>
                  </a:lnTo>
                  <a:lnTo>
                    <a:pt x="3533" y="309"/>
                  </a:lnTo>
                  <a:lnTo>
                    <a:pt x="3707" y="232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4151" y="97"/>
                  </a:lnTo>
                  <a:lnTo>
                    <a:pt x="4382" y="39"/>
                  </a:lnTo>
                  <a:lnTo>
                    <a:pt x="4595" y="20"/>
                  </a:lnTo>
                  <a:lnTo>
                    <a:pt x="4807" y="0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20"/>
            <p:cNvSpPr/>
            <p:nvPr/>
          </p:nvSpPr>
          <p:spPr>
            <a:xfrm>
              <a:off x="5380825" y="4946100"/>
              <a:ext cx="525" cy="3400"/>
            </a:xfrm>
            <a:custGeom>
              <a:avLst/>
              <a:gdLst/>
              <a:ahLst/>
              <a:cxnLst/>
              <a:rect l="l" t="t" r="r" b="b"/>
              <a:pathLst>
                <a:path w="21" h="136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20"/>
            <p:cNvSpPr/>
            <p:nvPr/>
          </p:nvSpPr>
          <p:spPr>
            <a:xfrm>
              <a:off x="5381325" y="49461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20"/>
            <p:cNvSpPr/>
            <p:nvPr/>
          </p:nvSpPr>
          <p:spPr>
            <a:xfrm>
              <a:off x="5457550" y="488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20"/>
            <p:cNvSpPr/>
            <p:nvPr/>
          </p:nvSpPr>
          <p:spPr>
            <a:xfrm>
              <a:off x="5381325" y="4880475"/>
              <a:ext cx="68050" cy="64675"/>
            </a:xfrm>
            <a:custGeom>
              <a:avLst/>
              <a:gdLst/>
              <a:ahLst/>
              <a:cxnLst/>
              <a:rect l="l" t="t" r="r" b="b"/>
              <a:pathLst>
                <a:path w="2722" h="2587" fill="none" extrusionOk="0">
                  <a:moveTo>
                    <a:pt x="2722" y="0"/>
                  </a:moveTo>
                  <a:lnTo>
                    <a:pt x="2722" y="0"/>
                  </a:lnTo>
                  <a:lnTo>
                    <a:pt x="2394" y="19"/>
                  </a:lnTo>
                  <a:lnTo>
                    <a:pt x="2201" y="39"/>
                  </a:lnTo>
                  <a:lnTo>
                    <a:pt x="1988" y="77"/>
                  </a:lnTo>
                  <a:lnTo>
                    <a:pt x="1776" y="135"/>
                  </a:lnTo>
                  <a:lnTo>
                    <a:pt x="1564" y="212"/>
                  </a:lnTo>
                  <a:lnTo>
                    <a:pt x="1351" y="309"/>
                  </a:lnTo>
                  <a:lnTo>
                    <a:pt x="1139" y="425"/>
                  </a:lnTo>
                  <a:lnTo>
                    <a:pt x="927" y="579"/>
                  </a:lnTo>
                  <a:lnTo>
                    <a:pt x="734" y="753"/>
                  </a:lnTo>
                  <a:lnTo>
                    <a:pt x="541" y="965"/>
                  </a:lnTo>
                  <a:lnTo>
                    <a:pt x="386" y="1216"/>
                  </a:lnTo>
                  <a:lnTo>
                    <a:pt x="251" y="1486"/>
                  </a:lnTo>
                  <a:lnTo>
                    <a:pt x="135" y="1814"/>
                  </a:lnTo>
                  <a:lnTo>
                    <a:pt x="39" y="2181"/>
                  </a:lnTo>
                  <a:lnTo>
                    <a:pt x="0" y="2586"/>
                  </a:lnTo>
                  <a:lnTo>
                    <a:pt x="0" y="2586"/>
                  </a:lnTo>
                  <a:lnTo>
                    <a:pt x="39" y="2181"/>
                  </a:lnTo>
                  <a:lnTo>
                    <a:pt x="135" y="1814"/>
                  </a:lnTo>
                  <a:lnTo>
                    <a:pt x="251" y="1486"/>
                  </a:lnTo>
                  <a:lnTo>
                    <a:pt x="386" y="1216"/>
                  </a:lnTo>
                  <a:lnTo>
                    <a:pt x="541" y="965"/>
                  </a:lnTo>
                  <a:lnTo>
                    <a:pt x="734" y="753"/>
                  </a:lnTo>
                  <a:lnTo>
                    <a:pt x="927" y="579"/>
                  </a:lnTo>
                  <a:lnTo>
                    <a:pt x="1139" y="425"/>
                  </a:lnTo>
                  <a:lnTo>
                    <a:pt x="1351" y="309"/>
                  </a:lnTo>
                  <a:lnTo>
                    <a:pt x="1564" y="212"/>
                  </a:lnTo>
                  <a:lnTo>
                    <a:pt x="1776" y="135"/>
                  </a:lnTo>
                  <a:lnTo>
                    <a:pt x="1988" y="77"/>
                  </a:lnTo>
                  <a:lnTo>
                    <a:pt x="2201" y="39"/>
                  </a:lnTo>
                  <a:lnTo>
                    <a:pt x="2394" y="19"/>
                  </a:lnTo>
                  <a:lnTo>
                    <a:pt x="2722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20"/>
            <p:cNvSpPr/>
            <p:nvPr/>
          </p:nvSpPr>
          <p:spPr>
            <a:xfrm>
              <a:off x="5450325" y="488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20"/>
            <p:cNvSpPr/>
            <p:nvPr/>
          </p:nvSpPr>
          <p:spPr>
            <a:xfrm>
              <a:off x="5444050" y="4784450"/>
              <a:ext cx="56950" cy="48750"/>
            </a:xfrm>
            <a:custGeom>
              <a:avLst/>
              <a:gdLst/>
              <a:ahLst/>
              <a:cxnLst/>
              <a:rect l="l" t="t" r="r" b="b"/>
              <a:pathLst>
                <a:path w="2278" h="1950" fill="none" extrusionOk="0">
                  <a:moveTo>
                    <a:pt x="2278" y="0"/>
                  </a:moveTo>
                  <a:lnTo>
                    <a:pt x="2278" y="0"/>
                  </a:lnTo>
                  <a:lnTo>
                    <a:pt x="2278" y="0"/>
                  </a:lnTo>
                  <a:lnTo>
                    <a:pt x="2066" y="20"/>
                  </a:lnTo>
                  <a:lnTo>
                    <a:pt x="1853" y="39"/>
                  </a:lnTo>
                  <a:lnTo>
                    <a:pt x="1622" y="97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178" y="232"/>
                  </a:lnTo>
                  <a:lnTo>
                    <a:pt x="1004" y="309"/>
                  </a:lnTo>
                  <a:lnTo>
                    <a:pt x="850" y="386"/>
                  </a:lnTo>
                  <a:lnTo>
                    <a:pt x="715" y="483"/>
                  </a:lnTo>
                  <a:lnTo>
                    <a:pt x="579" y="579"/>
                  </a:lnTo>
                  <a:lnTo>
                    <a:pt x="464" y="695"/>
                  </a:lnTo>
                  <a:lnTo>
                    <a:pt x="367" y="811"/>
                  </a:lnTo>
                  <a:lnTo>
                    <a:pt x="290" y="927"/>
                  </a:lnTo>
                  <a:lnTo>
                    <a:pt x="213" y="1042"/>
                  </a:lnTo>
                  <a:lnTo>
                    <a:pt x="155" y="1158"/>
                  </a:lnTo>
                  <a:lnTo>
                    <a:pt x="58" y="1409"/>
                  </a:lnTo>
                  <a:lnTo>
                    <a:pt x="20" y="1679"/>
                  </a:lnTo>
                  <a:lnTo>
                    <a:pt x="0" y="1950"/>
                  </a:lnTo>
                  <a:lnTo>
                    <a:pt x="0" y="1950"/>
                  </a:lnTo>
                  <a:lnTo>
                    <a:pt x="20" y="1679"/>
                  </a:lnTo>
                  <a:lnTo>
                    <a:pt x="58" y="1409"/>
                  </a:lnTo>
                  <a:lnTo>
                    <a:pt x="155" y="1158"/>
                  </a:lnTo>
                  <a:lnTo>
                    <a:pt x="213" y="1042"/>
                  </a:lnTo>
                  <a:lnTo>
                    <a:pt x="290" y="927"/>
                  </a:lnTo>
                  <a:lnTo>
                    <a:pt x="367" y="811"/>
                  </a:lnTo>
                  <a:lnTo>
                    <a:pt x="464" y="695"/>
                  </a:lnTo>
                  <a:lnTo>
                    <a:pt x="579" y="579"/>
                  </a:lnTo>
                  <a:lnTo>
                    <a:pt x="715" y="483"/>
                  </a:lnTo>
                  <a:lnTo>
                    <a:pt x="850" y="386"/>
                  </a:lnTo>
                  <a:lnTo>
                    <a:pt x="1004" y="309"/>
                  </a:lnTo>
                  <a:lnTo>
                    <a:pt x="1178" y="232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622" y="97"/>
                  </a:lnTo>
                  <a:lnTo>
                    <a:pt x="1853" y="39"/>
                  </a:lnTo>
                  <a:lnTo>
                    <a:pt x="2066" y="20"/>
                  </a:lnTo>
                  <a:lnTo>
                    <a:pt x="2278" y="0"/>
                  </a:lnTo>
                  <a:lnTo>
                    <a:pt x="227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20"/>
            <p:cNvSpPr/>
            <p:nvPr/>
          </p:nvSpPr>
          <p:spPr>
            <a:xfrm>
              <a:off x="5481200" y="4980825"/>
              <a:ext cx="632600" cy="365775"/>
            </a:xfrm>
            <a:custGeom>
              <a:avLst/>
              <a:gdLst/>
              <a:ahLst/>
              <a:cxnLst/>
              <a:rect l="l" t="t" r="r" b="b"/>
              <a:pathLst>
                <a:path w="25304" h="14631" extrusionOk="0">
                  <a:moveTo>
                    <a:pt x="23065" y="14148"/>
                  </a:moveTo>
                  <a:lnTo>
                    <a:pt x="23065" y="14148"/>
                  </a:lnTo>
                  <a:lnTo>
                    <a:pt x="23065" y="14341"/>
                  </a:lnTo>
                  <a:lnTo>
                    <a:pt x="23046" y="14496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46" y="14496"/>
                  </a:lnTo>
                  <a:lnTo>
                    <a:pt x="23065" y="14341"/>
                  </a:lnTo>
                  <a:lnTo>
                    <a:pt x="23065" y="14148"/>
                  </a:lnTo>
                  <a:close/>
                  <a:moveTo>
                    <a:pt x="25285" y="13569"/>
                  </a:moveTo>
                  <a:lnTo>
                    <a:pt x="25285" y="13569"/>
                  </a:lnTo>
                  <a:lnTo>
                    <a:pt x="24957" y="13589"/>
                  </a:lnTo>
                  <a:lnTo>
                    <a:pt x="24628" y="13646"/>
                  </a:lnTo>
                  <a:lnTo>
                    <a:pt x="24300" y="13724"/>
                  </a:lnTo>
                  <a:lnTo>
                    <a:pt x="23992" y="13839"/>
                  </a:lnTo>
                  <a:lnTo>
                    <a:pt x="23721" y="13975"/>
                  </a:lnTo>
                  <a:lnTo>
                    <a:pt x="23451" y="14148"/>
                  </a:lnTo>
                  <a:lnTo>
                    <a:pt x="23219" y="14361"/>
                  </a:lnTo>
                  <a:lnTo>
                    <a:pt x="23123" y="14476"/>
                  </a:lnTo>
                  <a:lnTo>
                    <a:pt x="23046" y="14592"/>
                  </a:lnTo>
                  <a:lnTo>
                    <a:pt x="23046" y="14592"/>
                  </a:lnTo>
                  <a:lnTo>
                    <a:pt x="23123" y="14476"/>
                  </a:lnTo>
                  <a:lnTo>
                    <a:pt x="23219" y="14361"/>
                  </a:lnTo>
                  <a:lnTo>
                    <a:pt x="23451" y="14148"/>
                  </a:lnTo>
                  <a:lnTo>
                    <a:pt x="23721" y="13975"/>
                  </a:lnTo>
                  <a:lnTo>
                    <a:pt x="23992" y="13839"/>
                  </a:lnTo>
                  <a:lnTo>
                    <a:pt x="24300" y="13724"/>
                  </a:lnTo>
                  <a:lnTo>
                    <a:pt x="24628" y="13646"/>
                  </a:lnTo>
                  <a:lnTo>
                    <a:pt x="24957" y="13589"/>
                  </a:lnTo>
                  <a:lnTo>
                    <a:pt x="25285" y="13569"/>
                  </a:lnTo>
                  <a:close/>
                  <a:moveTo>
                    <a:pt x="25304" y="13569"/>
                  </a:moveTo>
                  <a:lnTo>
                    <a:pt x="25304" y="13569"/>
                  </a:lnTo>
                  <a:lnTo>
                    <a:pt x="25304" y="13569"/>
                  </a:lnTo>
                  <a:lnTo>
                    <a:pt x="25304" y="13569"/>
                  </a:lnTo>
                  <a:close/>
                  <a:moveTo>
                    <a:pt x="21039" y="11060"/>
                  </a:moveTo>
                  <a:lnTo>
                    <a:pt x="21039" y="11060"/>
                  </a:lnTo>
                  <a:lnTo>
                    <a:pt x="21019" y="11292"/>
                  </a:lnTo>
                  <a:lnTo>
                    <a:pt x="21000" y="11485"/>
                  </a:lnTo>
                  <a:lnTo>
                    <a:pt x="20961" y="11678"/>
                  </a:lnTo>
                  <a:lnTo>
                    <a:pt x="20923" y="11832"/>
                  </a:lnTo>
                  <a:lnTo>
                    <a:pt x="20826" y="12064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26" y="12064"/>
                  </a:lnTo>
                  <a:lnTo>
                    <a:pt x="20923" y="11832"/>
                  </a:lnTo>
                  <a:lnTo>
                    <a:pt x="20961" y="11678"/>
                  </a:lnTo>
                  <a:lnTo>
                    <a:pt x="21000" y="11485"/>
                  </a:lnTo>
                  <a:lnTo>
                    <a:pt x="21019" y="11292"/>
                  </a:lnTo>
                  <a:lnTo>
                    <a:pt x="21039" y="11060"/>
                  </a:lnTo>
                  <a:close/>
                  <a:moveTo>
                    <a:pt x="20286" y="9439"/>
                  </a:moveTo>
                  <a:lnTo>
                    <a:pt x="20286" y="9439"/>
                  </a:lnTo>
                  <a:lnTo>
                    <a:pt x="20324" y="9477"/>
                  </a:lnTo>
                  <a:lnTo>
                    <a:pt x="20324" y="9477"/>
                  </a:lnTo>
                  <a:lnTo>
                    <a:pt x="20286" y="9439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221" y="8802"/>
                  </a:lnTo>
                  <a:lnTo>
                    <a:pt x="18028" y="8821"/>
                  </a:lnTo>
                  <a:lnTo>
                    <a:pt x="17719" y="8860"/>
                  </a:lnTo>
                  <a:lnTo>
                    <a:pt x="17506" y="8918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506" y="8918"/>
                  </a:lnTo>
                  <a:lnTo>
                    <a:pt x="17719" y="8860"/>
                  </a:lnTo>
                  <a:lnTo>
                    <a:pt x="18028" y="8821"/>
                  </a:lnTo>
                  <a:lnTo>
                    <a:pt x="18221" y="8802"/>
                  </a:lnTo>
                  <a:lnTo>
                    <a:pt x="18433" y="8783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433" y="8783"/>
                  </a:lnTo>
                  <a:lnTo>
                    <a:pt x="18452" y="8783"/>
                  </a:lnTo>
                  <a:lnTo>
                    <a:pt x="18452" y="8783"/>
                  </a:lnTo>
                  <a:lnTo>
                    <a:pt x="18433" y="8783"/>
                  </a:lnTo>
                  <a:close/>
                  <a:moveTo>
                    <a:pt x="17429" y="8667"/>
                  </a:moveTo>
                  <a:lnTo>
                    <a:pt x="17429" y="866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29" y="8667"/>
                  </a:lnTo>
                  <a:close/>
                  <a:moveTo>
                    <a:pt x="14534" y="3803"/>
                  </a:moveTo>
                  <a:lnTo>
                    <a:pt x="14534" y="3803"/>
                  </a:lnTo>
                  <a:lnTo>
                    <a:pt x="14534" y="4131"/>
                  </a:lnTo>
                  <a:lnTo>
                    <a:pt x="14496" y="4382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96" y="4382"/>
                  </a:lnTo>
                  <a:lnTo>
                    <a:pt x="14534" y="4131"/>
                  </a:lnTo>
                  <a:lnTo>
                    <a:pt x="14534" y="3803"/>
                  </a:lnTo>
                  <a:close/>
                  <a:moveTo>
                    <a:pt x="12990" y="1139"/>
                  </a:moveTo>
                  <a:lnTo>
                    <a:pt x="12990" y="1139"/>
                  </a:lnTo>
                  <a:lnTo>
                    <a:pt x="13009" y="1139"/>
                  </a:lnTo>
                  <a:lnTo>
                    <a:pt x="13009" y="1139"/>
                  </a:lnTo>
                  <a:lnTo>
                    <a:pt x="12990" y="1139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176" y="734"/>
                  </a:lnTo>
                  <a:lnTo>
                    <a:pt x="10963" y="753"/>
                  </a:lnTo>
                  <a:lnTo>
                    <a:pt x="10751" y="792"/>
                  </a:lnTo>
                  <a:lnTo>
                    <a:pt x="10558" y="831"/>
                  </a:lnTo>
                  <a:lnTo>
                    <a:pt x="10191" y="966"/>
                  </a:lnTo>
                  <a:lnTo>
                    <a:pt x="9883" y="1101"/>
                  </a:lnTo>
                  <a:lnTo>
                    <a:pt x="9632" y="1255"/>
                  </a:lnTo>
                  <a:lnTo>
                    <a:pt x="9439" y="1371"/>
                  </a:lnTo>
                  <a:lnTo>
                    <a:pt x="9284" y="1506"/>
                  </a:lnTo>
                  <a:lnTo>
                    <a:pt x="9284" y="1506"/>
                  </a:lnTo>
                  <a:lnTo>
                    <a:pt x="9439" y="1371"/>
                  </a:lnTo>
                  <a:lnTo>
                    <a:pt x="9632" y="1255"/>
                  </a:lnTo>
                  <a:lnTo>
                    <a:pt x="9883" y="1101"/>
                  </a:lnTo>
                  <a:lnTo>
                    <a:pt x="10191" y="966"/>
                  </a:lnTo>
                  <a:lnTo>
                    <a:pt x="10558" y="831"/>
                  </a:lnTo>
                  <a:lnTo>
                    <a:pt x="10751" y="792"/>
                  </a:lnTo>
                  <a:lnTo>
                    <a:pt x="10963" y="753"/>
                  </a:lnTo>
                  <a:lnTo>
                    <a:pt x="11176" y="734"/>
                  </a:lnTo>
                  <a:lnTo>
                    <a:pt x="11407" y="715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close/>
                  <a:moveTo>
                    <a:pt x="20" y="541"/>
                  </a:moveTo>
                  <a:lnTo>
                    <a:pt x="20" y="541"/>
                  </a:lnTo>
                  <a:lnTo>
                    <a:pt x="1" y="541"/>
                  </a:lnTo>
                  <a:lnTo>
                    <a:pt x="1" y="541"/>
                  </a:lnTo>
                  <a:lnTo>
                    <a:pt x="20" y="541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194" y="522"/>
                  </a:lnTo>
                  <a:lnTo>
                    <a:pt x="20" y="541"/>
                  </a:lnTo>
                  <a:lnTo>
                    <a:pt x="20" y="541"/>
                  </a:lnTo>
                  <a:lnTo>
                    <a:pt x="194" y="522"/>
                  </a:lnTo>
                  <a:lnTo>
                    <a:pt x="367" y="502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close/>
                  <a:moveTo>
                    <a:pt x="5405" y="213"/>
                  </a:move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370" y="20"/>
                  </a:lnTo>
                  <a:lnTo>
                    <a:pt x="6080" y="39"/>
                  </a:lnTo>
                  <a:lnTo>
                    <a:pt x="5772" y="116"/>
                  </a:lnTo>
                  <a:lnTo>
                    <a:pt x="5443" y="213"/>
                  </a:lnTo>
                  <a:lnTo>
                    <a:pt x="5443" y="213"/>
                  </a:lnTo>
                  <a:lnTo>
                    <a:pt x="5772" y="116"/>
                  </a:lnTo>
                  <a:lnTo>
                    <a:pt x="6080" y="39"/>
                  </a:lnTo>
                  <a:lnTo>
                    <a:pt x="6370" y="20"/>
                  </a:lnTo>
                  <a:lnTo>
                    <a:pt x="6659" y="1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20"/>
            <p:cNvSpPr/>
            <p:nvPr/>
          </p:nvSpPr>
          <p:spPr>
            <a:xfrm>
              <a:off x="6056375" y="5334525"/>
              <a:ext cx="1475" cy="12075"/>
            </a:xfrm>
            <a:custGeom>
              <a:avLst/>
              <a:gdLst/>
              <a:ahLst/>
              <a:cxnLst/>
              <a:rect l="l" t="t" r="r" b="b"/>
              <a:pathLst>
                <a:path w="59" h="483" fill="none" extrusionOk="0">
                  <a:moveTo>
                    <a:pt x="58" y="0"/>
                  </a:moveTo>
                  <a:lnTo>
                    <a:pt x="58" y="0"/>
                  </a:lnTo>
                  <a:lnTo>
                    <a:pt x="58" y="193"/>
                  </a:lnTo>
                  <a:lnTo>
                    <a:pt x="39" y="348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39" y="348"/>
                  </a:lnTo>
                  <a:lnTo>
                    <a:pt x="58" y="193"/>
                  </a:lnTo>
                  <a:lnTo>
                    <a:pt x="5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20"/>
            <p:cNvSpPr/>
            <p:nvPr/>
          </p:nvSpPr>
          <p:spPr>
            <a:xfrm>
              <a:off x="6057325" y="5320050"/>
              <a:ext cx="56000" cy="25600"/>
            </a:xfrm>
            <a:custGeom>
              <a:avLst/>
              <a:gdLst/>
              <a:ahLst/>
              <a:cxnLst/>
              <a:rect l="l" t="t" r="r" b="b"/>
              <a:pathLst>
                <a:path w="2240" h="1024" fill="none" extrusionOk="0">
                  <a:moveTo>
                    <a:pt x="2240" y="0"/>
                  </a:moveTo>
                  <a:lnTo>
                    <a:pt x="2240" y="0"/>
                  </a:lnTo>
                  <a:lnTo>
                    <a:pt x="1912" y="20"/>
                  </a:lnTo>
                  <a:lnTo>
                    <a:pt x="1583" y="77"/>
                  </a:lnTo>
                  <a:lnTo>
                    <a:pt x="1255" y="155"/>
                  </a:lnTo>
                  <a:lnTo>
                    <a:pt x="947" y="270"/>
                  </a:lnTo>
                  <a:lnTo>
                    <a:pt x="676" y="406"/>
                  </a:lnTo>
                  <a:lnTo>
                    <a:pt x="406" y="579"/>
                  </a:lnTo>
                  <a:lnTo>
                    <a:pt x="174" y="792"/>
                  </a:lnTo>
                  <a:lnTo>
                    <a:pt x="78" y="907"/>
                  </a:lnTo>
                  <a:lnTo>
                    <a:pt x="1" y="1023"/>
                  </a:lnTo>
                  <a:lnTo>
                    <a:pt x="1" y="1023"/>
                  </a:lnTo>
                  <a:lnTo>
                    <a:pt x="78" y="907"/>
                  </a:lnTo>
                  <a:lnTo>
                    <a:pt x="174" y="792"/>
                  </a:lnTo>
                  <a:lnTo>
                    <a:pt x="406" y="579"/>
                  </a:lnTo>
                  <a:lnTo>
                    <a:pt x="676" y="406"/>
                  </a:lnTo>
                  <a:lnTo>
                    <a:pt x="947" y="270"/>
                  </a:lnTo>
                  <a:lnTo>
                    <a:pt x="1255" y="155"/>
                  </a:lnTo>
                  <a:lnTo>
                    <a:pt x="1583" y="77"/>
                  </a:lnTo>
                  <a:lnTo>
                    <a:pt x="1912" y="20"/>
                  </a:lnTo>
                  <a:lnTo>
                    <a:pt x="224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20"/>
            <p:cNvSpPr/>
            <p:nvPr/>
          </p:nvSpPr>
          <p:spPr>
            <a:xfrm>
              <a:off x="6113775" y="532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20"/>
            <p:cNvSpPr/>
            <p:nvPr/>
          </p:nvSpPr>
          <p:spPr>
            <a:xfrm>
              <a:off x="6001350" y="5257325"/>
              <a:ext cx="5825" cy="27525"/>
            </a:xfrm>
            <a:custGeom>
              <a:avLst/>
              <a:gdLst/>
              <a:ahLst/>
              <a:cxnLst/>
              <a:rect l="l" t="t" r="r" b="b"/>
              <a:pathLst>
                <a:path w="233" h="1101" fill="none" extrusionOk="0">
                  <a:moveTo>
                    <a:pt x="233" y="0"/>
                  </a:moveTo>
                  <a:lnTo>
                    <a:pt x="233" y="0"/>
                  </a:lnTo>
                  <a:lnTo>
                    <a:pt x="213" y="232"/>
                  </a:lnTo>
                  <a:lnTo>
                    <a:pt x="194" y="425"/>
                  </a:lnTo>
                  <a:lnTo>
                    <a:pt x="155" y="618"/>
                  </a:lnTo>
                  <a:lnTo>
                    <a:pt x="117" y="772"/>
                  </a:lnTo>
                  <a:lnTo>
                    <a:pt x="20" y="1004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20" y="1004"/>
                  </a:lnTo>
                  <a:lnTo>
                    <a:pt x="117" y="772"/>
                  </a:lnTo>
                  <a:lnTo>
                    <a:pt x="155" y="618"/>
                  </a:lnTo>
                  <a:lnTo>
                    <a:pt x="194" y="425"/>
                  </a:lnTo>
                  <a:lnTo>
                    <a:pt x="213" y="232"/>
                  </a:lnTo>
                  <a:lnTo>
                    <a:pt x="23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20"/>
            <p:cNvSpPr/>
            <p:nvPr/>
          </p:nvSpPr>
          <p:spPr>
            <a:xfrm>
              <a:off x="5988325" y="5216775"/>
              <a:ext cx="1000" cy="1000"/>
            </a:xfrm>
            <a:custGeom>
              <a:avLst/>
              <a:gdLst/>
              <a:ahLst/>
              <a:cxnLst/>
              <a:rect l="l" t="t" r="r" b="b"/>
              <a:pathLst>
                <a:path w="40" h="40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20"/>
            <p:cNvSpPr/>
            <p:nvPr/>
          </p:nvSpPr>
          <p:spPr>
            <a:xfrm>
              <a:off x="5916425" y="5200375"/>
              <a:ext cx="25600" cy="3875"/>
            </a:xfrm>
            <a:custGeom>
              <a:avLst/>
              <a:gdLst/>
              <a:ahLst/>
              <a:cxnLst/>
              <a:rect l="l" t="t" r="r" b="b"/>
              <a:pathLst>
                <a:path w="1024" h="155" fill="none" extrusionOk="0">
                  <a:moveTo>
                    <a:pt x="1024" y="1"/>
                  </a:moveTo>
                  <a:lnTo>
                    <a:pt x="1024" y="1"/>
                  </a:lnTo>
                  <a:lnTo>
                    <a:pt x="812" y="20"/>
                  </a:lnTo>
                  <a:lnTo>
                    <a:pt x="619" y="39"/>
                  </a:lnTo>
                  <a:lnTo>
                    <a:pt x="310" y="78"/>
                  </a:lnTo>
                  <a:lnTo>
                    <a:pt x="97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97" y="136"/>
                  </a:lnTo>
                  <a:lnTo>
                    <a:pt x="310" y="78"/>
                  </a:lnTo>
                  <a:lnTo>
                    <a:pt x="619" y="39"/>
                  </a:lnTo>
                  <a:lnTo>
                    <a:pt x="812" y="20"/>
                  </a:lnTo>
                  <a:lnTo>
                    <a:pt x="10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20"/>
            <p:cNvSpPr/>
            <p:nvPr/>
          </p:nvSpPr>
          <p:spPr>
            <a:xfrm>
              <a:off x="5942000" y="5200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20"/>
            <p:cNvSpPr/>
            <p:nvPr/>
          </p:nvSpPr>
          <p:spPr>
            <a:xfrm>
              <a:off x="5916425" y="5197475"/>
              <a:ext cx="525" cy="6775"/>
            </a:xfrm>
            <a:custGeom>
              <a:avLst/>
              <a:gdLst/>
              <a:ahLst/>
              <a:cxnLst/>
              <a:rect l="l" t="t" r="r" b="b"/>
              <a:pathLst>
                <a:path w="21" h="27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20"/>
            <p:cNvSpPr/>
            <p:nvPr/>
          </p:nvSpPr>
          <p:spPr>
            <a:xfrm>
              <a:off x="5842600" y="5075875"/>
              <a:ext cx="1975" cy="19825"/>
            </a:xfrm>
            <a:custGeom>
              <a:avLst/>
              <a:gdLst/>
              <a:ahLst/>
              <a:cxnLst/>
              <a:rect l="l" t="t" r="r" b="b"/>
              <a:pathLst>
                <a:path w="79" h="793" fill="none" extrusionOk="0">
                  <a:moveTo>
                    <a:pt x="78" y="1"/>
                  </a:moveTo>
                  <a:lnTo>
                    <a:pt x="78" y="1"/>
                  </a:lnTo>
                  <a:lnTo>
                    <a:pt x="78" y="329"/>
                  </a:lnTo>
                  <a:lnTo>
                    <a:pt x="40" y="580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40" y="580"/>
                  </a:lnTo>
                  <a:lnTo>
                    <a:pt x="78" y="329"/>
                  </a:lnTo>
                  <a:lnTo>
                    <a:pt x="7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20"/>
            <p:cNvSpPr/>
            <p:nvPr/>
          </p:nvSpPr>
          <p:spPr>
            <a:xfrm>
              <a:off x="5805950" y="500930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20"/>
            <p:cNvSpPr/>
            <p:nvPr/>
          </p:nvSpPr>
          <p:spPr>
            <a:xfrm>
              <a:off x="5713300" y="4998675"/>
              <a:ext cx="53100" cy="19825"/>
            </a:xfrm>
            <a:custGeom>
              <a:avLst/>
              <a:gdLst/>
              <a:ahLst/>
              <a:cxnLst/>
              <a:rect l="l" t="t" r="r" b="b"/>
              <a:pathLst>
                <a:path w="2124" h="793" fill="none" extrusionOk="0">
                  <a:moveTo>
                    <a:pt x="2123" y="1"/>
                  </a:moveTo>
                  <a:lnTo>
                    <a:pt x="2123" y="1"/>
                  </a:lnTo>
                  <a:lnTo>
                    <a:pt x="1892" y="20"/>
                  </a:lnTo>
                  <a:lnTo>
                    <a:pt x="1679" y="39"/>
                  </a:lnTo>
                  <a:lnTo>
                    <a:pt x="1467" y="78"/>
                  </a:lnTo>
                  <a:lnTo>
                    <a:pt x="1274" y="117"/>
                  </a:lnTo>
                  <a:lnTo>
                    <a:pt x="907" y="252"/>
                  </a:lnTo>
                  <a:lnTo>
                    <a:pt x="599" y="387"/>
                  </a:lnTo>
                  <a:lnTo>
                    <a:pt x="348" y="541"/>
                  </a:lnTo>
                  <a:lnTo>
                    <a:pt x="155" y="657"/>
                  </a:lnTo>
                  <a:lnTo>
                    <a:pt x="0" y="792"/>
                  </a:lnTo>
                  <a:lnTo>
                    <a:pt x="0" y="792"/>
                  </a:lnTo>
                  <a:lnTo>
                    <a:pt x="155" y="657"/>
                  </a:lnTo>
                  <a:lnTo>
                    <a:pt x="348" y="541"/>
                  </a:lnTo>
                  <a:lnTo>
                    <a:pt x="599" y="387"/>
                  </a:lnTo>
                  <a:lnTo>
                    <a:pt x="907" y="252"/>
                  </a:lnTo>
                  <a:lnTo>
                    <a:pt x="1274" y="117"/>
                  </a:lnTo>
                  <a:lnTo>
                    <a:pt x="1467" y="78"/>
                  </a:lnTo>
                  <a:lnTo>
                    <a:pt x="1679" y="39"/>
                  </a:lnTo>
                  <a:lnTo>
                    <a:pt x="1892" y="20"/>
                  </a:lnTo>
                  <a:lnTo>
                    <a:pt x="212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20"/>
            <p:cNvSpPr/>
            <p:nvPr/>
          </p:nvSpPr>
          <p:spPr>
            <a:xfrm>
              <a:off x="5766375" y="499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20"/>
            <p:cNvSpPr/>
            <p:nvPr/>
          </p:nvSpPr>
          <p:spPr>
            <a:xfrm>
              <a:off x="5481200" y="49943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20"/>
            <p:cNvSpPr/>
            <p:nvPr/>
          </p:nvSpPr>
          <p:spPr>
            <a:xfrm>
              <a:off x="5481675" y="4993375"/>
              <a:ext cx="8725" cy="1000"/>
            </a:xfrm>
            <a:custGeom>
              <a:avLst/>
              <a:gdLst/>
              <a:ahLst/>
              <a:cxnLst/>
              <a:rect l="l" t="t" r="r" b="b"/>
              <a:pathLst>
                <a:path w="349" h="40" fill="none" extrusionOk="0">
                  <a:moveTo>
                    <a:pt x="348" y="0"/>
                  </a:moveTo>
                  <a:lnTo>
                    <a:pt x="348" y="0"/>
                  </a:lnTo>
                  <a:lnTo>
                    <a:pt x="175" y="2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75" y="20"/>
                  </a:lnTo>
                  <a:lnTo>
                    <a:pt x="34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20"/>
            <p:cNvSpPr/>
            <p:nvPr/>
          </p:nvSpPr>
          <p:spPr>
            <a:xfrm>
              <a:off x="5490375" y="499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20"/>
            <p:cNvSpPr/>
            <p:nvPr/>
          </p:nvSpPr>
          <p:spPr>
            <a:xfrm>
              <a:off x="5616300" y="498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20"/>
            <p:cNvSpPr/>
            <p:nvPr/>
          </p:nvSpPr>
          <p:spPr>
            <a:xfrm>
              <a:off x="5617275" y="4980825"/>
              <a:ext cx="30425" cy="5325"/>
            </a:xfrm>
            <a:custGeom>
              <a:avLst/>
              <a:gdLst/>
              <a:ahLst/>
              <a:cxnLst/>
              <a:rect l="l" t="t" r="r" b="b"/>
              <a:pathLst>
                <a:path w="1217" h="213" fill="none" extrusionOk="0">
                  <a:moveTo>
                    <a:pt x="1216" y="1"/>
                  </a:moveTo>
                  <a:lnTo>
                    <a:pt x="1216" y="1"/>
                  </a:lnTo>
                  <a:lnTo>
                    <a:pt x="927" y="20"/>
                  </a:lnTo>
                  <a:lnTo>
                    <a:pt x="637" y="39"/>
                  </a:lnTo>
                  <a:lnTo>
                    <a:pt x="329" y="116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29" y="116"/>
                  </a:lnTo>
                  <a:lnTo>
                    <a:pt x="637" y="39"/>
                  </a:lnTo>
                  <a:lnTo>
                    <a:pt x="927" y="20"/>
                  </a:lnTo>
                  <a:lnTo>
                    <a:pt x="121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20"/>
            <p:cNvSpPr/>
            <p:nvPr/>
          </p:nvSpPr>
          <p:spPr>
            <a:xfrm>
              <a:off x="5647675" y="49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20"/>
            <p:cNvSpPr/>
            <p:nvPr/>
          </p:nvSpPr>
          <p:spPr>
            <a:xfrm>
              <a:off x="6118625" y="5243800"/>
              <a:ext cx="108575" cy="76750"/>
            </a:xfrm>
            <a:custGeom>
              <a:avLst/>
              <a:gdLst/>
              <a:ahLst/>
              <a:cxnLst/>
              <a:rect l="l" t="t" r="r" b="b"/>
              <a:pathLst>
                <a:path w="4343" h="3070" extrusionOk="0">
                  <a:moveTo>
                    <a:pt x="0" y="3050"/>
                  </a:move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50"/>
                  </a:lnTo>
                  <a:close/>
                  <a:moveTo>
                    <a:pt x="0" y="3031"/>
                  </a:move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31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19" y="3012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close/>
                  <a:moveTo>
                    <a:pt x="1660" y="2027"/>
                  </a:move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97" y="2857"/>
                  </a:lnTo>
                  <a:lnTo>
                    <a:pt x="193" y="2722"/>
                  </a:lnTo>
                  <a:lnTo>
                    <a:pt x="290" y="2606"/>
                  </a:lnTo>
                  <a:lnTo>
                    <a:pt x="386" y="2510"/>
                  </a:lnTo>
                  <a:lnTo>
                    <a:pt x="483" y="2413"/>
                  </a:lnTo>
                  <a:lnTo>
                    <a:pt x="598" y="2336"/>
                  </a:lnTo>
                  <a:lnTo>
                    <a:pt x="830" y="2201"/>
                  </a:lnTo>
                  <a:lnTo>
                    <a:pt x="1062" y="2124"/>
                  </a:lnTo>
                  <a:lnTo>
                    <a:pt x="1274" y="2066"/>
                  </a:lnTo>
                  <a:lnTo>
                    <a:pt x="1486" y="2047"/>
                  </a:lnTo>
                  <a:lnTo>
                    <a:pt x="1660" y="2027"/>
                  </a:lnTo>
                  <a:close/>
                  <a:moveTo>
                    <a:pt x="1698" y="2027"/>
                  </a:move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close/>
                  <a:moveTo>
                    <a:pt x="2007" y="2027"/>
                  </a:move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close/>
                  <a:moveTo>
                    <a:pt x="4343" y="1"/>
                  </a:move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65" y="1776"/>
                  </a:lnTo>
                  <a:lnTo>
                    <a:pt x="2123" y="1564"/>
                  </a:lnTo>
                  <a:lnTo>
                    <a:pt x="2220" y="1371"/>
                  </a:lnTo>
                  <a:lnTo>
                    <a:pt x="2316" y="1178"/>
                  </a:lnTo>
                  <a:lnTo>
                    <a:pt x="2432" y="1004"/>
                  </a:lnTo>
                  <a:lnTo>
                    <a:pt x="2548" y="850"/>
                  </a:lnTo>
                  <a:lnTo>
                    <a:pt x="2702" y="696"/>
                  </a:lnTo>
                  <a:lnTo>
                    <a:pt x="2837" y="560"/>
                  </a:lnTo>
                  <a:lnTo>
                    <a:pt x="3011" y="425"/>
                  </a:lnTo>
                  <a:lnTo>
                    <a:pt x="3165" y="309"/>
                  </a:lnTo>
                  <a:lnTo>
                    <a:pt x="3339" y="213"/>
                  </a:lnTo>
                  <a:lnTo>
                    <a:pt x="3513" y="136"/>
                  </a:lnTo>
                  <a:lnTo>
                    <a:pt x="3706" y="78"/>
                  </a:lnTo>
                  <a:lnTo>
                    <a:pt x="3879" y="39"/>
                  </a:lnTo>
                  <a:lnTo>
                    <a:pt x="4072" y="1"/>
                  </a:lnTo>
                  <a:lnTo>
                    <a:pt x="4265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20"/>
            <p:cNvSpPr/>
            <p:nvPr/>
          </p:nvSpPr>
          <p:spPr>
            <a:xfrm>
              <a:off x="6118625" y="5320050"/>
              <a:ext cx="0" cy="500"/>
            </a:xfrm>
            <a:custGeom>
              <a:avLst/>
              <a:gdLst/>
              <a:ahLst/>
              <a:cxnLst/>
              <a:rect l="l" t="t" r="r" b="b"/>
              <a:pathLst>
                <a:path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20"/>
            <p:cNvSpPr/>
            <p:nvPr/>
          </p:nvSpPr>
          <p:spPr>
            <a:xfrm>
              <a:off x="6118625" y="5319550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20"/>
            <p:cNvSpPr/>
            <p:nvPr/>
          </p:nvSpPr>
          <p:spPr>
            <a:xfrm>
              <a:off x="6119100" y="53190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20"/>
            <p:cNvSpPr/>
            <p:nvPr/>
          </p:nvSpPr>
          <p:spPr>
            <a:xfrm>
              <a:off x="6119100" y="53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20"/>
            <p:cNvSpPr/>
            <p:nvPr/>
          </p:nvSpPr>
          <p:spPr>
            <a:xfrm>
              <a:off x="6119100" y="5294475"/>
              <a:ext cx="41025" cy="24625"/>
            </a:xfrm>
            <a:custGeom>
              <a:avLst/>
              <a:gdLst/>
              <a:ahLst/>
              <a:cxnLst/>
              <a:rect l="l" t="t" r="r" b="b"/>
              <a:pathLst>
                <a:path w="1641" h="985" fill="none" extrusionOk="0">
                  <a:moveTo>
                    <a:pt x="1641" y="0"/>
                  </a:moveTo>
                  <a:lnTo>
                    <a:pt x="1641" y="0"/>
                  </a:lnTo>
                  <a:lnTo>
                    <a:pt x="1467" y="20"/>
                  </a:lnTo>
                  <a:lnTo>
                    <a:pt x="1255" y="39"/>
                  </a:lnTo>
                  <a:lnTo>
                    <a:pt x="1043" y="97"/>
                  </a:lnTo>
                  <a:lnTo>
                    <a:pt x="811" y="174"/>
                  </a:lnTo>
                  <a:lnTo>
                    <a:pt x="579" y="309"/>
                  </a:lnTo>
                  <a:lnTo>
                    <a:pt x="464" y="386"/>
                  </a:lnTo>
                  <a:lnTo>
                    <a:pt x="367" y="483"/>
                  </a:lnTo>
                  <a:lnTo>
                    <a:pt x="271" y="579"/>
                  </a:lnTo>
                  <a:lnTo>
                    <a:pt x="174" y="695"/>
                  </a:lnTo>
                  <a:lnTo>
                    <a:pt x="78" y="830"/>
                  </a:lnTo>
                  <a:lnTo>
                    <a:pt x="0" y="985"/>
                  </a:lnTo>
                  <a:lnTo>
                    <a:pt x="0" y="985"/>
                  </a:lnTo>
                  <a:lnTo>
                    <a:pt x="78" y="830"/>
                  </a:lnTo>
                  <a:lnTo>
                    <a:pt x="174" y="695"/>
                  </a:lnTo>
                  <a:lnTo>
                    <a:pt x="271" y="579"/>
                  </a:lnTo>
                  <a:lnTo>
                    <a:pt x="367" y="483"/>
                  </a:lnTo>
                  <a:lnTo>
                    <a:pt x="464" y="386"/>
                  </a:lnTo>
                  <a:lnTo>
                    <a:pt x="579" y="309"/>
                  </a:lnTo>
                  <a:lnTo>
                    <a:pt x="811" y="174"/>
                  </a:lnTo>
                  <a:lnTo>
                    <a:pt x="1043" y="97"/>
                  </a:lnTo>
                  <a:lnTo>
                    <a:pt x="1255" y="39"/>
                  </a:lnTo>
                  <a:lnTo>
                    <a:pt x="1467" y="20"/>
                  </a:lnTo>
                  <a:lnTo>
                    <a:pt x="164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20"/>
            <p:cNvSpPr/>
            <p:nvPr/>
          </p:nvSpPr>
          <p:spPr>
            <a:xfrm>
              <a:off x="6161075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20"/>
            <p:cNvSpPr/>
            <p:nvPr/>
          </p:nvSpPr>
          <p:spPr>
            <a:xfrm>
              <a:off x="6168800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20"/>
            <p:cNvSpPr/>
            <p:nvPr/>
          </p:nvSpPr>
          <p:spPr>
            <a:xfrm>
              <a:off x="6227175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20"/>
            <p:cNvSpPr/>
            <p:nvPr/>
          </p:nvSpPr>
          <p:spPr>
            <a:xfrm>
              <a:off x="6168800" y="5243800"/>
              <a:ext cx="56475" cy="49725"/>
            </a:xfrm>
            <a:custGeom>
              <a:avLst/>
              <a:gdLst/>
              <a:ahLst/>
              <a:cxnLst/>
              <a:rect l="l" t="t" r="r" b="b"/>
              <a:pathLst>
                <a:path w="2259" h="1989" fill="none" extrusionOk="0">
                  <a:moveTo>
                    <a:pt x="2258" y="1"/>
                  </a:moveTo>
                  <a:lnTo>
                    <a:pt x="2258" y="1"/>
                  </a:lnTo>
                  <a:lnTo>
                    <a:pt x="2065" y="1"/>
                  </a:lnTo>
                  <a:lnTo>
                    <a:pt x="1872" y="39"/>
                  </a:lnTo>
                  <a:lnTo>
                    <a:pt x="1699" y="78"/>
                  </a:lnTo>
                  <a:lnTo>
                    <a:pt x="1506" y="136"/>
                  </a:lnTo>
                  <a:lnTo>
                    <a:pt x="1332" y="213"/>
                  </a:lnTo>
                  <a:lnTo>
                    <a:pt x="1158" y="309"/>
                  </a:lnTo>
                  <a:lnTo>
                    <a:pt x="1004" y="425"/>
                  </a:lnTo>
                  <a:lnTo>
                    <a:pt x="830" y="560"/>
                  </a:lnTo>
                  <a:lnTo>
                    <a:pt x="695" y="696"/>
                  </a:lnTo>
                  <a:lnTo>
                    <a:pt x="541" y="850"/>
                  </a:lnTo>
                  <a:lnTo>
                    <a:pt x="425" y="1004"/>
                  </a:lnTo>
                  <a:lnTo>
                    <a:pt x="309" y="1178"/>
                  </a:lnTo>
                  <a:lnTo>
                    <a:pt x="213" y="1371"/>
                  </a:lnTo>
                  <a:lnTo>
                    <a:pt x="116" y="1564"/>
                  </a:lnTo>
                  <a:lnTo>
                    <a:pt x="58" y="1776"/>
                  </a:lnTo>
                  <a:lnTo>
                    <a:pt x="0" y="1989"/>
                  </a:lnTo>
                  <a:lnTo>
                    <a:pt x="0" y="1989"/>
                  </a:lnTo>
                  <a:lnTo>
                    <a:pt x="58" y="1776"/>
                  </a:lnTo>
                  <a:lnTo>
                    <a:pt x="116" y="1564"/>
                  </a:lnTo>
                  <a:lnTo>
                    <a:pt x="213" y="1371"/>
                  </a:lnTo>
                  <a:lnTo>
                    <a:pt x="309" y="1178"/>
                  </a:lnTo>
                  <a:lnTo>
                    <a:pt x="425" y="1004"/>
                  </a:lnTo>
                  <a:lnTo>
                    <a:pt x="541" y="850"/>
                  </a:lnTo>
                  <a:lnTo>
                    <a:pt x="695" y="696"/>
                  </a:lnTo>
                  <a:lnTo>
                    <a:pt x="830" y="560"/>
                  </a:lnTo>
                  <a:lnTo>
                    <a:pt x="1004" y="425"/>
                  </a:lnTo>
                  <a:lnTo>
                    <a:pt x="1158" y="309"/>
                  </a:lnTo>
                  <a:lnTo>
                    <a:pt x="1332" y="213"/>
                  </a:lnTo>
                  <a:lnTo>
                    <a:pt x="1506" y="136"/>
                  </a:lnTo>
                  <a:lnTo>
                    <a:pt x="1699" y="78"/>
                  </a:lnTo>
                  <a:lnTo>
                    <a:pt x="1872" y="39"/>
                  </a:lnTo>
                  <a:lnTo>
                    <a:pt x="2065" y="1"/>
                  </a:lnTo>
                  <a:lnTo>
                    <a:pt x="225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20"/>
            <p:cNvSpPr/>
            <p:nvPr/>
          </p:nvSpPr>
          <p:spPr>
            <a:xfrm>
              <a:off x="6225250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20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extrusionOk="0">
                  <a:moveTo>
                    <a:pt x="19514" y="1"/>
                  </a:move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20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fill="none" extrusionOk="0">
                  <a:moveTo>
                    <a:pt x="19842" y="1"/>
                  </a:moveTo>
                  <a:lnTo>
                    <a:pt x="19842" y="1"/>
                  </a:lnTo>
                  <a:lnTo>
                    <a:pt x="19514" y="1"/>
                  </a:ln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56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185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44" y="8590"/>
                  </a:lnTo>
                  <a:lnTo>
                    <a:pt x="2034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lnTo>
                    <a:pt x="1984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20"/>
            <p:cNvSpPr/>
            <p:nvPr/>
          </p:nvSpPr>
          <p:spPr>
            <a:xfrm>
              <a:off x="4902175" y="4454400"/>
              <a:ext cx="465650" cy="177100"/>
            </a:xfrm>
            <a:custGeom>
              <a:avLst/>
              <a:gdLst/>
              <a:ahLst/>
              <a:cxnLst/>
              <a:rect l="l" t="t" r="r" b="b"/>
              <a:pathLst>
                <a:path w="18626" h="7084" extrusionOk="0">
                  <a:moveTo>
                    <a:pt x="1776" y="5520"/>
                  </a:moveTo>
                  <a:lnTo>
                    <a:pt x="1776" y="5520"/>
                  </a:lnTo>
                  <a:lnTo>
                    <a:pt x="1487" y="5540"/>
                  </a:lnTo>
                  <a:lnTo>
                    <a:pt x="1197" y="5598"/>
                  </a:lnTo>
                  <a:lnTo>
                    <a:pt x="1043" y="5636"/>
                  </a:lnTo>
                  <a:lnTo>
                    <a:pt x="908" y="5675"/>
                  </a:lnTo>
                  <a:lnTo>
                    <a:pt x="753" y="5752"/>
                  </a:lnTo>
                  <a:lnTo>
                    <a:pt x="618" y="5829"/>
                  </a:lnTo>
                  <a:lnTo>
                    <a:pt x="483" y="5906"/>
                  </a:lnTo>
                  <a:lnTo>
                    <a:pt x="367" y="6022"/>
                  </a:lnTo>
                  <a:lnTo>
                    <a:pt x="271" y="6138"/>
                  </a:lnTo>
                  <a:lnTo>
                    <a:pt x="174" y="6292"/>
                  </a:lnTo>
                  <a:lnTo>
                    <a:pt x="116" y="6447"/>
                  </a:lnTo>
                  <a:lnTo>
                    <a:pt x="58" y="6640"/>
                  </a:lnTo>
                  <a:lnTo>
                    <a:pt x="20" y="6852"/>
                  </a:lnTo>
                  <a:lnTo>
                    <a:pt x="1" y="7084"/>
                  </a:lnTo>
                  <a:lnTo>
                    <a:pt x="1" y="7084"/>
                  </a:lnTo>
                  <a:lnTo>
                    <a:pt x="20" y="6852"/>
                  </a:lnTo>
                  <a:lnTo>
                    <a:pt x="58" y="6640"/>
                  </a:lnTo>
                  <a:lnTo>
                    <a:pt x="116" y="6447"/>
                  </a:lnTo>
                  <a:lnTo>
                    <a:pt x="174" y="6292"/>
                  </a:lnTo>
                  <a:lnTo>
                    <a:pt x="271" y="6138"/>
                  </a:lnTo>
                  <a:lnTo>
                    <a:pt x="367" y="6022"/>
                  </a:lnTo>
                  <a:lnTo>
                    <a:pt x="483" y="5906"/>
                  </a:lnTo>
                  <a:lnTo>
                    <a:pt x="618" y="5829"/>
                  </a:lnTo>
                  <a:lnTo>
                    <a:pt x="753" y="5752"/>
                  </a:lnTo>
                  <a:lnTo>
                    <a:pt x="908" y="5675"/>
                  </a:lnTo>
                  <a:lnTo>
                    <a:pt x="1043" y="5636"/>
                  </a:lnTo>
                  <a:lnTo>
                    <a:pt x="1197" y="5598"/>
                  </a:lnTo>
                  <a:lnTo>
                    <a:pt x="1487" y="5540"/>
                  </a:lnTo>
                  <a:lnTo>
                    <a:pt x="1776" y="5520"/>
                  </a:lnTo>
                  <a:close/>
                  <a:moveTo>
                    <a:pt x="1834" y="5520"/>
                  </a:move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close/>
                  <a:moveTo>
                    <a:pt x="8358" y="4903"/>
                  </a:moveTo>
                  <a:lnTo>
                    <a:pt x="8358" y="4903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03"/>
                  </a:lnTo>
                  <a:close/>
                  <a:moveTo>
                    <a:pt x="8377" y="4864"/>
                  </a:moveTo>
                  <a:lnTo>
                    <a:pt x="8377" y="4864"/>
                  </a:lnTo>
                  <a:lnTo>
                    <a:pt x="8377" y="4884"/>
                  </a:lnTo>
                  <a:lnTo>
                    <a:pt x="8377" y="4884"/>
                  </a:lnTo>
                  <a:lnTo>
                    <a:pt x="8377" y="4864"/>
                  </a:lnTo>
                  <a:close/>
                  <a:moveTo>
                    <a:pt x="15306" y="4324"/>
                  </a:move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close/>
                  <a:moveTo>
                    <a:pt x="5656" y="3938"/>
                  </a:moveTo>
                  <a:lnTo>
                    <a:pt x="5656" y="3938"/>
                  </a:lnTo>
                  <a:lnTo>
                    <a:pt x="5289" y="3957"/>
                  </a:lnTo>
                  <a:lnTo>
                    <a:pt x="4903" y="4015"/>
                  </a:lnTo>
                  <a:lnTo>
                    <a:pt x="4710" y="4073"/>
                  </a:lnTo>
                  <a:lnTo>
                    <a:pt x="4517" y="4131"/>
                  </a:lnTo>
                  <a:lnTo>
                    <a:pt x="4324" y="4208"/>
                  </a:lnTo>
                  <a:lnTo>
                    <a:pt x="4112" y="4285"/>
                  </a:lnTo>
                  <a:lnTo>
                    <a:pt x="3919" y="4382"/>
                  </a:lnTo>
                  <a:lnTo>
                    <a:pt x="3706" y="4517"/>
                  </a:lnTo>
                  <a:lnTo>
                    <a:pt x="3513" y="4652"/>
                  </a:lnTo>
                  <a:lnTo>
                    <a:pt x="3301" y="4787"/>
                  </a:lnTo>
                  <a:lnTo>
                    <a:pt x="3089" y="4961"/>
                  </a:lnTo>
                  <a:lnTo>
                    <a:pt x="2896" y="5154"/>
                  </a:lnTo>
                  <a:lnTo>
                    <a:pt x="2683" y="5366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683" y="5366"/>
                  </a:lnTo>
                  <a:lnTo>
                    <a:pt x="2896" y="5154"/>
                  </a:lnTo>
                  <a:lnTo>
                    <a:pt x="3089" y="4961"/>
                  </a:lnTo>
                  <a:lnTo>
                    <a:pt x="3301" y="4787"/>
                  </a:lnTo>
                  <a:lnTo>
                    <a:pt x="3513" y="4652"/>
                  </a:lnTo>
                  <a:lnTo>
                    <a:pt x="3706" y="4517"/>
                  </a:lnTo>
                  <a:lnTo>
                    <a:pt x="3919" y="4382"/>
                  </a:lnTo>
                  <a:lnTo>
                    <a:pt x="4112" y="4285"/>
                  </a:lnTo>
                  <a:lnTo>
                    <a:pt x="4324" y="4208"/>
                  </a:lnTo>
                  <a:lnTo>
                    <a:pt x="4517" y="4131"/>
                  </a:lnTo>
                  <a:lnTo>
                    <a:pt x="4710" y="4073"/>
                  </a:lnTo>
                  <a:lnTo>
                    <a:pt x="4903" y="4015"/>
                  </a:lnTo>
                  <a:lnTo>
                    <a:pt x="5289" y="3957"/>
                  </a:lnTo>
                  <a:lnTo>
                    <a:pt x="5656" y="3938"/>
                  </a:lnTo>
                  <a:close/>
                  <a:moveTo>
                    <a:pt x="5675" y="3938"/>
                  </a:move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620" y="2953"/>
                  </a:lnTo>
                  <a:lnTo>
                    <a:pt x="11407" y="2953"/>
                  </a:lnTo>
                  <a:lnTo>
                    <a:pt x="11195" y="2992"/>
                  </a:lnTo>
                  <a:lnTo>
                    <a:pt x="10983" y="3031"/>
                  </a:lnTo>
                  <a:lnTo>
                    <a:pt x="10770" y="3089"/>
                  </a:lnTo>
                  <a:lnTo>
                    <a:pt x="10558" y="3166"/>
                  </a:lnTo>
                  <a:lnTo>
                    <a:pt x="10326" y="3243"/>
                  </a:lnTo>
                  <a:lnTo>
                    <a:pt x="10114" y="3359"/>
                  </a:lnTo>
                  <a:lnTo>
                    <a:pt x="9902" y="3475"/>
                  </a:lnTo>
                  <a:lnTo>
                    <a:pt x="9690" y="3610"/>
                  </a:lnTo>
                  <a:lnTo>
                    <a:pt x="9458" y="3764"/>
                  </a:lnTo>
                  <a:lnTo>
                    <a:pt x="9246" y="3938"/>
                  </a:lnTo>
                  <a:lnTo>
                    <a:pt x="9033" y="4131"/>
                  </a:lnTo>
                  <a:lnTo>
                    <a:pt x="8821" y="4343"/>
                  </a:lnTo>
                  <a:lnTo>
                    <a:pt x="8609" y="4594"/>
                  </a:lnTo>
                  <a:lnTo>
                    <a:pt x="8396" y="4845"/>
                  </a:lnTo>
                  <a:lnTo>
                    <a:pt x="8396" y="4845"/>
                  </a:lnTo>
                  <a:lnTo>
                    <a:pt x="8609" y="4594"/>
                  </a:lnTo>
                  <a:lnTo>
                    <a:pt x="8821" y="4343"/>
                  </a:lnTo>
                  <a:lnTo>
                    <a:pt x="9033" y="4131"/>
                  </a:lnTo>
                  <a:lnTo>
                    <a:pt x="9246" y="3938"/>
                  </a:lnTo>
                  <a:lnTo>
                    <a:pt x="9458" y="3764"/>
                  </a:lnTo>
                  <a:lnTo>
                    <a:pt x="9690" y="3610"/>
                  </a:lnTo>
                  <a:lnTo>
                    <a:pt x="9902" y="3475"/>
                  </a:lnTo>
                  <a:lnTo>
                    <a:pt x="10114" y="3359"/>
                  </a:lnTo>
                  <a:lnTo>
                    <a:pt x="10326" y="3243"/>
                  </a:lnTo>
                  <a:lnTo>
                    <a:pt x="10558" y="3166"/>
                  </a:lnTo>
                  <a:lnTo>
                    <a:pt x="10770" y="3089"/>
                  </a:lnTo>
                  <a:lnTo>
                    <a:pt x="10983" y="3031"/>
                  </a:lnTo>
                  <a:lnTo>
                    <a:pt x="11195" y="2992"/>
                  </a:lnTo>
                  <a:lnTo>
                    <a:pt x="11407" y="2953"/>
                  </a:lnTo>
                  <a:lnTo>
                    <a:pt x="11620" y="2953"/>
                  </a:lnTo>
                  <a:lnTo>
                    <a:pt x="11832" y="2934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close/>
                  <a:moveTo>
                    <a:pt x="18626" y="0"/>
                  </a:moveTo>
                  <a:lnTo>
                    <a:pt x="18626" y="0"/>
                  </a:lnTo>
                  <a:lnTo>
                    <a:pt x="18626" y="0"/>
                  </a:lnTo>
                  <a:lnTo>
                    <a:pt x="18259" y="97"/>
                  </a:lnTo>
                  <a:lnTo>
                    <a:pt x="17912" y="232"/>
                  </a:lnTo>
                  <a:lnTo>
                    <a:pt x="17584" y="386"/>
                  </a:lnTo>
                  <a:lnTo>
                    <a:pt x="17275" y="579"/>
                  </a:lnTo>
                  <a:lnTo>
                    <a:pt x="16985" y="772"/>
                  </a:lnTo>
                  <a:lnTo>
                    <a:pt x="16696" y="985"/>
                  </a:lnTo>
                  <a:lnTo>
                    <a:pt x="16445" y="1236"/>
                  </a:lnTo>
                  <a:lnTo>
                    <a:pt x="16213" y="1487"/>
                  </a:lnTo>
                  <a:lnTo>
                    <a:pt x="16001" y="1757"/>
                  </a:lnTo>
                  <a:lnTo>
                    <a:pt x="15808" y="2046"/>
                  </a:lnTo>
                  <a:lnTo>
                    <a:pt x="15654" y="2336"/>
                  </a:lnTo>
                  <a:lnTo>
                    <a:pt x="15518" y="2645"/>
                  </a:lnTo>
                  <a:lnTo>
                    <a:pt x="15422" y="2953"/>
                  </a:lnTo>
                  <a:lnTo>
                    <a:pt x="15345" y="3262"/>
                  </a:lnTo>
                  <a:lnTo>
                    <a:pt x="15287" y="3590"/>
                  </a:lnTo>
                  <a:lnTo>
                    <a:pt x="15268" y="3918"/>
                  </a:lnTo>
                  <a:lnTo>
                    <a:pt x="15268" y="3918"/>
                  </a:lnTo>
                  <a:lnTo>
                    <a:pt x="15287" y="3590"/>
                  </a:lnTo>
                  <a:lnTo>
                    <a:pt x="15345" y="3262"/>
                  </a:lnTo>
                  <a:lnTo>
                    <a:pt x="15422" y="2953"/>
                  </a:lnTo>
                  <a:lnTo>
                    <a:pt x="15518" y="2645"/>
                  </a:lnTo>
                  <a:lnTo>
                    <a:pt x="15654" y="2336"/>
                  </a:lnTo>
                  <a:lnTo>
                    <a:pt x="15808" y="2046"/>
                  </a:lnTo>
                  <a:lnTo>
                    <a:pt x="16001" y="1757"/>
                  </a:lnTo>
                  <a:lnTo>
                    <a:pt x="16213" y="1487"/>
                  </a:lnTo>
                  <a:lnTo>
                    <a:pt x="16445" y="1236"/>
                  </a:lnTo>
                  <a:lnTo>
                    <a:pt x="16696" y="985"/>
                  </a:lnTo>
                  <a:lnTo>
                    <a:pt x="16985" y="772"/>
                  </a:lnTo>
                  <a:lnTo>
                    <a:pt x="17275" y="579"/>
                  </a:lnTo>
                  <a:lnTo>
                    <a:pt x="17584" y="386"/>
                  </a:lnTo>
                  <a:lnTo>
                    <a:pt x="17912" y="232"/>
                  </a:lnTo>
                  <a:lnTo>
                    <a:pt x="18259" y="97"/>
                  </a:lnTo>
                  <a:lnTo>
                    <a:pt x="18626" y="0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20"/>
            <p:cNvSpPr/>
            <p:nvPr/>
          </p:nvSpPr>
          <p:spPr>
            <a:xfrm>
              <a:off x="4902175" y="4592400"/>
              <a:ext cx="44425" cy="39100"/>
            </a:xfrm>
            <a:custGeom>
              <a:avLst/>
              <a:gdLst/>
              <a:ahLst/>
              <a:cxnLst/>
              <a:rect l="l" t="t" r="r" b="b"/>
              <a:pathLst>
                <a:path w="1777" h="1564" fill="none" extrusionOk="0">
                  <a:moveTo>
                    <a:pt x="1776" y="0"/>
                  </a:moveTo>
                  <a:lnTo>
                    <a:pt x="1776" y="0"/>
                  </a:lnTo>
                  <a:lnTo>
                    <a:pt x="1487" y="20"/>
                  </a:lnTo>
                  <a:lnTo>
                    <a:pt x="1197" y="78"/>
                  </a:lnTo>
                  <a:lnTo>
                    <a:pt x="1043" y="116"/>
                  </a:lnTo>
                  <a:lnTo>
                    <a:pt x="908" y="155"/>
                  </a:lnTo>
                  <a:lnTo>
                    <a:pt x="753" y="232"/>
                  </a:lnTo>
                  <a:lnTo>
                    <a:pt x="618" y="309"/>
                  </a:lnTo>
                  <a:lnTo>
                    <a:pt x="483" y="386"/>
                  </a:lnTo>
                  <a:lnTo>
                    <a:pt x="367" y="502"/>
                  </a:lnTo>
                  <a:lnTo>
                    <a:pt x="271" y="618"/>
                  </a:lnTo>
                  <a:lnTo>
                    <a:pt x="174" y="772"/>
                  </a:lnTo>
                  <a:lnTo>
                    <a:pt x="116" y="927"/>
                  </a:lnTo>
                  <a:lnTo>
                    <a:pt x="58" y="1120"/>
                  </a:lnTo>
                  <a:lnTo>
                    <a:pt x="20" y="1332"/>
                  </a:lnTo>
                  <a:lnTo>
                    <a:pt x="1" y="1564"/>
                  </a:lnTo>
                  <a:lnTo>
                    <a:pt x="1" y="1564"/>
                  </a:lnTo>
                  <a:lnTo>
                    <a:pt x="20" y="1332"/>
                  </a:lnTo>
                  <a:lnTo>
                    <a:pt x="58" y="1120"/>
                  </a:lnTo>
                  <a:lnTo>
                    <a:pt x="116" y="927"/>
                  </a:lnTo>
                  <a:lnTo>
                    <a:pt x="174" y="772"/>
                  </a:lnTo>
                  <a:lnTo>
                    <a:pt x="271" y="618"/>
                  </a:lnTo>
                  <a:lnTo>
                    <a:pt x="367" y="502"/>
                  </a:lnTo>
                  <a:lnTo>
                    <a:pt x="483" y="386"/>
                  </a:lnTo>
                  <a:lnTo>
                    <a:pt x="618" y="309"/>
                  </a:lnTo>
                  <a:lnTo>
                    <a:pt x="753" y="232"/>
                  </a:lnTo>
                  <a:lnTo>
                    <a:pt x="908" y="155"/>
                  </a:lnTo>
                  <a:lnTo>
                    <a:pt x="1043" y="116"/>
                  </a:lnTo>
                  <a:lnTo>
                    <a:pt x="1197" y="78"/>
                  </a:lnTo>
                  <a:lnTo>
                    <a:pt x="1487" y="20"/>
                  </a:lnTo>
                  <a:lnTo>
                    <a:pt x="177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20"/>
            <p:cNvSpPr/>
            <p:nvPr/>
          </p:nvSpPr>
          <p:spPr>
            <a:xfrm>
              <a:off x="4948025" y="459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20"/>
            <p:cNvSpPr/>
            <p:nvPr/>
          </p:nvSpPr>
          <p:spPr>
            <a:xfrm>
              <a:off x="5111100" y="45769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20"/>
            <p:cNvSpPr/>
            <p:nvPr/>
          </p:nvSpPr>
          <p:spPr>
            <a:xfrm>
              <a:off x="5111600" y="45760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20"/>
            <p:cNvSpPr/>
            <p:nvPr/>
          </p:nvSpPr>
          <p:spPr>
            <a:xfrm>
              <a:off x="5284825" y="456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20"/>
            <p:cNvSpPr/>
            <p:nvPr/>
          </p:nvSpPr>
          <p:spPr>
            <a:xfrm>
              <a:off x="4964425" y="4552825"/>
              <a:ext cx="79150" cy="41050"/>
            </a:xfrm>
            <a:custGeom>
              <a:avLst/>
              <a:gdLst/>
              <a:ahLst/>
              <a:cxnLst/>
              <a:rect l="l" t="t" r="r" b="b"/>
              <a:pathLst>
                <a:path w="3166" h="1642" fill="none" extrusionOk="0">
                  <a:moveTo>
                    <a:pt x="3166" y="1"/>
                  </a:moveTo>
                  <a:lnTo>
                    <a:pt x="3166" y="1"/>
                  </a:lnTo>
                  <a:lnTo>
                    <a:pt x="2799" y="20"/>
                  </a:lnTo>
                  <a:lnTo>
                    <a:pt x="2413" y="78"/>
                  </a:lnTo>
                  <a:lnTo>
                    <a:pt x="2220" y="136"/>
                  </a:lnTo>
                  <a:lnTo>
                    <a:pt x="2027" y="194"/>
                  </a:lnTo>
                  <a:lnTo>
                    <a:pt x="1834" y="271"/>
                  </a:lnTo>
                  <a:lnTo>
                    <a:pt x="1622" y="348"/>
                  </a:lnTo>
                  <a:lnTo>
                    <a:pt x="1429" y="445"/>
                  </a:lnTo>
                  <a:lnTo>
                    <a:pt x="1216" y="580"/>
                  </a:lnTo>
                  <a:lnTo>
                    <a:pt x="1023" y="715"/>
                  </a:lnTo>
                  <a:lnTo>
                    <a:pt x="811" y="850"/>
                  </a:lnTo>
                  <a:lnTo>
                    <a:pt x="599" y="1024"/>
                  </a:lnTo>
                  <a:lnTo>
                    <a:pt x="406" y="1217"/>
                  </a:lnTo>
                  <a:lnTo>
                    <a:pt x="193" y="1429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193" y="1429"/>
                  </a:lnTo>
                  <a:lnTo>
                    <a:pt x="406" y="1217"/>
                  </a:lnTo>
                  <a:lnTo>
                    <a:pt x="599" y="1024"/>
                  </a:lnTo>
                  <a:lnTo>
                    <a:pt x="811" y="850"/>
                  </a:lnTo>
                  <a:lnTo>
                    <a:pt x="1023" y="715"/>
                  </a:lnTo>
                  <a:lnTo>
                    <a:pt x="1216" y="580"/>
                  </a:lnTo>
                  <a:lnTo>
                    <a:pt x="1429" y="445"/>
                  </a:lnTo>
                  <a:lnTo>
                    <a:pt x="1622" y="348"/>
                  </a:lnTo>
                  <a:lnTo>
                    <a:pt x="1834" y="271"/>
                  </a:lnTo>
                  <a:lnTo>
                    <a:pt x="2027" y="194"/>
                  </a:lnTo>
                  <a:lnTo>
                    <a:pt x="2220" y="136"/>
                  </a:lnTo>
                  <a:lnTo>
                    <a:pt x="2413" y="78"/>
                  </a:lnTo>
                  <a:lnTo>
                    <a:pt x="2799" y="20"/>
                  </a:lnTo>
                  <a:lnTo>
                    <a:pt x="316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20"/>
            <p:cNvSpPr/>
            <p:nvPr/>
          </p:nvSpPr>
          <p:spPr>
            <a:xfrm>
              <a:off x="5044025" y="45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20"/>
            <p:cNvSpPr/>
            <p:nvPr/>
          </p:nvSpPr>
          <p:spPr>
            <a:xfrm>
              <a:off x="5112075" y="4527750"/>
              <a:ext cx="85900" cy="47775"/>
            </a:xfrm>
            <a:custGeom>
              <a:avLst/>
              <a:gdLst/>
              <a:ahLst/>
              <a:cxnLst/>
              <a:rect l="l" t="t" r="r" b="b"/>
              <a:pathLst>
                <a:path w="3436" h="1911" fill="none" extrusionOk="0">
                  <a:moveTo>
                    <a:pt x="3436" y="0"/>
                  </a:moveTo>
                  <a:lnTo>
                    <a:pt x="3436" y="0"/>
                  </a:lnTo>
                  <a:lnTo>
                    <a:pt x="3224" y="19"/>
                  </a:lnTo>
                  <a:lnTo>
                    <a:pt x="3011" y="19"/>
                  </a:lnTo>
                  <a:lnTo>
                    <a:pt x="2799" y="58"/>
                  </a:lnTo>
                  <a:lnTo>
                    <a:pt x="2587" y="97"/>
                  </a:lnTo>
                  <a:lnTo>
                    <a:pt x="2374" y="155"/>
                  </a:lnTo>
                  <a:lnTo>
                    <a:pt x="2162" y="232"/>
                  </a:lnTo>
                  <a:lnTo>
                    <a:pt x="1930" y="309"/>
                  </a:lnTo>
                  <a:lnTo>
                    <a:pt x="1718" y="425"/>
                  </a:lnTo>
                  <a:lnTo>
                    <a:pt x="1506" y="541"/>
                  </a:lnTo>
                  <a:lnTo>
                    <a:pt x="1294" y="676"/>
                  </a:lnTo>
                  <a:lnTo>
                    <a:pt x="1062" y="830"/>
                  </a:lnTo>
                  <a:lnTo>
                    <a:pt x="850" y="1004"/>
                  </a:lnTo>
                  <a:lnTo>
                    <a:pt x="637" y="1197"/>
                  </a:lnTo>
                  <a:lnTo>
                    <a:pt x="425" y="1409"/>
                  </a:lnTo>
                  <a:lnTo>
                    <a:pt x="213" y="1660"/>
                  </a:lnTo>
                  <a:lnTo>
                    <a:pt x="0" y="1911"/>
                  </a:lnTo>
                  <a:lnTo>
                    <a:pt x="0" y="1911"/>
                  </a:lnTo>
                  <a:lnTo>
                    <a:pt x="213" y="1660"/>
                  </a:lnTo>
                  <a:lnTo>
                    <a:pt x="425" y="1409"/>
                  </a:lnTo>
                  <a:lnTo>
                    <a:pt x="637" y="1197"/>
                  </a:lnTo>
                  <a:lnTo>
                    <a:pt x="850" y="1004"/>
                  </a:lnTo>
                  <a:lnTo>
                    <a:pt x="1062" y="830"/>
                  </a:lnTo>
                  <a:lnTo>
                    <a:pt x="1294" y="676"/>
                  </a:lnTo>
                  <a:lnTo>
                    <a:pt x="1506" y="541"/>
                  </a:lnTo>
                  <a:lnTo>
                    <a:pt x="1718" y="425"/>
                  </a:lnTo>
                  <a:lnTo>
                    <a:pt x="1930" y="309"/>
                  </a:lnTo>
                  <a:lnTo>
                    <a:pt x="2162" y="232"/>
                  </a:lnTo>
                  <a:lnTo>
                    <a:pt x="2374" y="155"/>
                  </a:lnTo>
                  <a:lnTo>
                    <a:pt x="2587" y="97"/>
                  </a:lnTo>
                  <a:lnTo>
                    <a:pt x="2799" y="58"/>
                  </a:lnTo>
                  <a:lnTo>
                    <a:pt x="3011" y="19"/>
                  </a:lnTo>
                  <a:lnTo>
                    <a:pt x="3224" y="19"/>
                  </a:lnTo>
                  <a:lnTo>
                    <a:pt x="343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20"/>
            <p:cNvSpPr/>
            <p:nvPr/>
          </p:nvSpPr>
          <p:spPr>
            <a:xfrm>
              <a:off x="5197950" y="452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20"/>
            <p:cNvSpPr/>
            <p:nvPr/>
          </p:nvSpPr>
          <p:spPr>
            <a:xfrm>
              <a:off x="5283850" y="4454400"/>
              <a:ext cx="83975" cy="97975"/>
            </a:xfrm>
            <a:custGeom>
              <a:avLst/>
              <a:gdLst/>
              <a:ahLst/>
              <a:cxnLst/>
              <a:rect l="l" t="t" r="r" b="b"/>
              <a:pathLst>
                <a:path w="3359" h="3919" fill="none" extrusionOk="0">
                  <a:moveTo>
                    <a:pt x="3359" y="0"/>
                  </a:moveTo>
                  <a:lnTo>
                    <a:pt x="3359" y="0"/>
                  </a:lnTo>
                  <a:lnTo>
                    <a:pt x="3359" y="0"/>
                  </a:lnTo>
                  <a:lnTo>
                    <a:pt x="2992" y="97"/>
                  </a:lnTo>
                  <a:lnTo>
                    <a:pt x="2645" y="232"/>
                  </a:lnTo>
                  <a:lnTo>
                    <a:pt x="2317" y="386"/>
                  </a:lnTo>
                  <a:lnTo>
                    <a:pt x="2008" y="579"/>
                  </a:lnTo>
                  <a:lnTo>
                    <a:pt x="1718" y="772"/>
                  </a:lnTo>
                  <a:lnTo>
                    <a:pt x="1429" y="985"/>
                  </a:lnTo>
                  <a:lnTo>
                    <a:pt x="1178" y="1236"/>
                  </a:lnTo>
                  <a:lnTo>
                    <a:pt x="946" y="1487"/>
                  </a:lnTo>
                  <a:lnTo>
                    <a:pt x="734" y="1757"/>
                  </a:lnTo>
                  <a:lnTo>
                    <a:pt x="541" y="2046"/>
                  </a:lnTo>
                  <a:lnTo>
                    <a:pt x="387" y="2336"/>
                  </a:lnTo>
                  <a:lnTo>
                    <a:pt x="251" y="2645"/>
                  </a:lnTo>
                  <a:lnTo>
                    <a:pt x="155" y="2953"/>
                  </a:lnTo>
                  <a:lnTo>
                    <a:pt x="78" y="3262"/>
                  </a:lnTo>
                  <a:lnTo>
                    <a:pt x="20" y="3590"/>
                  </a:lnTo>
                  <a:lnTo>
                    <a:pt x="1" y="3918"/>
                  </a:lnTo>
                  <a:lnTo>
                    <a:pt x="1" y="3918"/>
                  </a:lnTo>
                  <a:lnTo>
                    <a:pt x="20" y="3590"/>
                  </a:lnTo>
                  <a:lnTo>
                    <a:pt x="78" y="3262"/>
                  </a:lnTo>
                  <a:lnTo>
                    <a:pt x="155" y="2953"/>
                  </a:lnTo>
                  <a:lnTo>
                    <a:pt x="251" y="2645"/>
                  </a:lnTo>
                  <a:lnTo>
                    <a:pt x="387" y="2336"/>
                  </a:lnTo>
                  <a:lnTo>
                    <a:pt x="541" y="2046"/>
                  </a:lnTo>
                  <a:lnTo>
                    <a:pt x="734" y="1757"/>
                  </a:lnTo>
                  <a:lnTo>
                    <a:pt x="946" y="1487"/>
                  </a:lnTo>
                  <a:lnTo>
                    <a:pt x="1178" y="1236"/>
                  </a:lnTo>
                  <a:lnTo>
                    <a:pt x="1429" y="985"/>
                  </a:lnTo>
                  <a:lnTo>
                    <a:pt x="1718" y="772"/>
                  </a:lnTo>
                  <a:lnTo>
                    <a:pt x="2008" y="579"/>
                  </a:lnTo>
                  <a:lnTo>
                    <a:pt x="2317" y="386"/>
                  </a:lnTo>
                  <a:lnTo>
                    <a:pt x="2645" y="232"/>
                  </a:lnTo>
                  <a:lnTo>
                    <a:pt x="2992" y="97"/>
                  </a:lnTo>
                  <a:lnTo>
                    <a:pt x="3359" y="0"/>
                  </a:lnTo>
                  <a:lnTo>
                    <a:pt x="335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20"/>
            <p:cNvSpPr/>
            <p:nvPr/>
          </p:nvSpPr>
          <p:spPr>
            <a:xfrm>
              <a:off x="4982275" y="4665250"/>
              <a:ext cx="519700" cy="193525"/>
            </a:xfrm>
            <a:custGeom>
              <a:avLst/>
              <a:gdLst/>
              <a:ahLst/>
              <a:cxnLst/>
              <a:rect l="l" t="t" r="r" b="b"/>
              <a:pathLst>
                <a:path w="20788" h="7741" extrusionOk="0">
                  <a:moveTo>
                    <a:pt x="0" y="7741"/>
                  </a:move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close/>
                  <a:moveTo>
                    <a:pt x="20" y="7741"/>
                  </a:move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39" y="7721"/>
                  </a:lnTo>
                  <a:lnTo>
                    <a:pt x="39" y="7721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36" y="7702"/>
                  </a:move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004" y="7548"/>
                  </a:lnTo>
                  <a:lnTo>
                    <a:pt x="753" y="7567"/>
                  </a:lnTo>
                  <a:lnTo>
                    <a:pt x="464" y="7605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464" y="7605"/>
                  </a:lnTo>
                  <a:lnTo>
                    <a:pt x="753" y="7567"/>
                  </a:lnTo>
                  <a:lnTo>
                    <a:pt x="1004" y="7548"/>
                  </a:lnTo>
                  <a:lnTo>
                    <a:pt x="1178" y="7528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664" y="6235"/>
                  </a:lnTo>
                  <a:lnTo>
                    <a:pt x="2432" y="6274"/>
                  </a:lnTo>
                  <a:lnTo>
                    <a:pt x="2201" y="6351"/>
                  </a:lnTo>
                  <a:lnTo>
                    <a:pt x="1988" y="6467"/>
                  </a:lnTo>
                  <a:lnTo>
                    <a:pt x="1873" y="6544"/>
                  </a:lnTo>
                  <a:lnTo>
                    <a:pt x="1776" y="6640"/>
                  </a:lnTo>
                  <a:lnTo>
                    <a:pt x="1680" y="6737"/>
                  </a:lnTo>
                  <a:lnTo>
                    <a:pt x="1583" y="6853"/>
                  </a:lnTo>
                  <a:lnTo>
                    <a:pt x="1506" y="6988"/>
                  </a:lnTo>
                  <a:lnTo>
                    <a:pt x="1429" y="7142"/>
                  </a:lnTo>
                  <a:lnTo>
                    <a:pt x="1352" y="7316"/>
                  </a:lnTo>
                  <a:lnTo>
                    <a:pt x="1294" y="7490"/>
                  </a:lnTo>
                  <a:lnTo>
                    <a:pt x="1294" y="7490"/>
                  </a:lnTo>
                  <a:lnTo>
                    <a:pt x="1352" y="7316"/>
                  </a:lnTo>
                  <a:lnTo>
                    <a:pt x="1429" y="7142"/>
                  </a:lnTo>
                  <a:lnTo>
                    <a:pt x="1506" y="6988"/>
                  </a:lnTo>
                  <a:lnTo>
                    <a:pt x="1583" y="6853"/>
                  </a:lnTo>
                  <a:lnTo>
                    <a:pt x="1680" y="6737"/>
                  </a:lnTo>
                  <a:lnTo>
                    <a:pt x="1776" y="6640"/>
                  </a:lnTo>
                  <a:lnTo>
                    <a:pt x="1873" y="6544"/>
                  </a:lnTo>
                  <a:lnTo>
                    <a:pt x="1988" y="6467"/>
                  </a:lnTo>
                  <a:lnTo>
                    <a:pt x="2201" y="6351"/>
                  </a:lnTo>
                  <a:lnTo>
                    <a:pt x="2432" y="6274"/>
                  </a:lnTo>
                  <a:lnTo>
                    <a:pt x="2664" y="6235"/>
                  </a:lnTo>
                  <a:lnTo>
                    <a:pt x="2876" y="6216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close/>
                  <a:moveTo>
                    <a:pt x="20749" y="4749"/>
                  </a:move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close/>
                  <a:moveTo>
                    <a:pt x="20787" y="4730"/>
                  </a:move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close/>
                  <a:moveTo>
                    <a:pt x="2703" y="3668"/>
                  </a:moveTo>
                  <a:lnTo>
                    <a:pt x="2703" y="3668"/>
                  </a:lnTo>
                  <a:lnTo>
                    <a:pt x="2703" y="3919"/>
                  </a:lnTo>
                  <a:lnTo>
                    <a:pt x="2741" y="4189"/>
                  </a:lnTo>
                  <a:lnTo>
                    <a:pt x="2799" y="4440"/>
                  </a:lnTo>
                  <a:lnTo>
                    <a:pt x="2857" y="4672"/>
                  </a:lnTo>
                  <a:lnTo>
                    <a:pt x="2934" y="4903"/>
                  </a:lnTo>
                  <a:lnTo>
                    <a:pt x="3011" y="5135"/>
                  </a:lnTo>
                  <a:lnTo>
                    <a:pt x="3204" y="5540"/>
                  </a:lnTo>
                  <a:lnTo>
                    <a:pt x="3397" y="5888"/>
                  </a:lnTo>
                  <a:lnTo>
                    <a:pt x="3552" y="6139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552" y="6139"/>
                  </a:lnTo>
                  <a:lnTo>
                    <a:pt x="3397" y="5888"/>
                  </a:lnTo>
                  <a:lnTo>
                    <a:pt x="3204" y="5540"/>
                  </a:lnTo>
                  <a:lnTo>
                    <a:pt x="3011" y="5135"/>
                  </a:lnTo>
                  <a:lnTo>
                    <a:pt x="2934" y="4903"/>
                  </a:lnTo>
                  <a:lnTo>
                    <a:pt x="2857" y="4672"/>
                  </a:lnTo>
                  <a:lnTo>
                    <a:pt x="2799" y="4440"/>
                  </a:lnTo>
                  <a:lnTo>
                    <a:pt x="2741" y="4189"/>
                  </a:lnTo>
                  <a:lnTo>
                    <a:pt x="2703" y="3919"/>
                  </a:lnTo>
                  <a:lnTo>
                    <a:pt x="2703" y="3668"/>
                  </a:lnTo>
                  <a:close/>
                  <a:moveTo>
                    <a:pt x="7895" y="2510"/>
                  </a:moveTo>
                  <a:lnTo>
                    <a:pt x="7895" y="2510"/>
                  </a:lnTo>
                  <a:lnTo>
                    <a:pt x="7895" y="2529"/>
                  </a:lnTo>
                  <a:lnTo>
                    <a:pt x="7895" y="2529"/>
                  </a:lnTo>
                  <a:lnTo>
                    <a:pt x="7895" y="2510"/>
                  </a:lnTo>
                  <a:close/>
                  <a:moveTo>
                    <a:pt x="3455" y="1892"/>
                  </a:moveTo>
                  <a:lnTo>
                    <a:pt x="3455" y="1892"/>
                  </a:lnTo>
                  <a:lnTo>
                    <a:pt x="3436" y="1912"/>
                  </a:lnTo>
                  <a:lnTo>
                    <a:pt x="3436" y="1912"/>
                  </a:lnTo>
                  <a:lnTo>
                    <a:pt x="3455" y="1892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806" y="1275"/>
                  </a:lnTo>
                  <a:lnTo>
                    <a:pt x="4613" y="1294"/>
                  </a:lnTo>
                  <a:lnTo>
                    <a:pt x="4420" y="1352"/>
                  </a:lnTo>
                  <a:lnTo>
                    <a:pt x="4227" y="1410"/>
                  </a:lnTo>
                  <a:lnTo>
                    <a:pt x="4034" y="1487"/>
                  </a:lnTo>
                  <a:lnTo>
                    <a:pt x="3841" y="1603"/>
                  </a:lnTo>
                  <a:lnTo>
                    <a:pt x="3648" y="1719"/>
                  </a:lnTo>
                  <a:lnTo>
                    <a:pt x="3475" y="1873"/>
                  </a:lnTo>
                  <a:lnTo>
                    <a:pt x="3475" y="1873"/>
                  </a:lnTo>
                  <a:lnTo>
                    <a:pt x="3648" y="1719"/>
                  </a:lnTo>
                  <a:lnTo>
                    <a:pt x="3841" y="1603"/>
                  </a:lnTo>
                  <a:lnTo>
                    <a:pt x="4034" y="1487"/>
                  </a:lnTo>
                  <a:lnTo>
                    <a:pt x="4227" y="1410"/>
                  </a:lnTo>
                  <a:lnTo>
                    <a:pt x="4420" y="1352"/>
                  </a:lnTo>
                  <a:lnTo>
                    <a:pt x="4613" y="1294"/>
                  </a:lnTo>
                  <a:lnTo>
                    <a:pt x="4806" y="1275"/>
                  </a:lnTo>
                  <a:lnTo>
                    <a:pt x="4999" y="1275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253" y="445"/>
                  </a:lnTo>
                  <a:lnTo>
                    <a:pt x="11041" y="464"/>
                  </a:lnTo>
                  <a:lnTo>
                    <a:pt x="10809" y="503"/>
                  </a:lnTo>
                  <a:lnTo>
                    <a:pt x="10597" y="541"/>
                  </a:lnTo>
                  <a:lnTo>
                    <a:pt x="10365" y="599"/>
                  </a:lnTo>
                  <a:lnTo>
                    <a:pt x="10133" y="676"/>
                  </a:lnTo>
                  <a:lnTo>
                    <a:pt x="9902" y="773"/>
                  </a:lnTo>
                  <a:lnTo>
                    <a:pt x="9689" y="869"/>
                  </a:lnTo>
                  <a:lnTo>
                    <a:pt x="9458" y="1005"/>
                  </a:lnTo>
                  <a:lnTo>
                    <a:pt x="9226" y="1140"/>
                  </a:lnTo>
                  <a:lnTo>
                    <a:pt x="8995" y="1313"/>
                  </a:lnTo>
                  <a:lnTo>
                    <a:pt x="8782" y="1506"/>
                  </a:lnTo>
                  <a:lnTo>
                    <a:pt x="8551" y="1719"/>
                  </a:lnTo>
                  <a:lnTo>
                    <a:pt x="8338" y="1950"/>
                  </a:lnTo>
                  <a:lnTo>
                    <a:pt x="8126" y="2201"/>
                  </a:lnTo>
                  <a:lnTo>
                    <a:pt x="7914" y="2491"/>
                  </a:lnTo>
                  <a:lnTo>
                    <a:pt x="7914" y="2491"/>
                  </a:lnTo>
                  <a:lnTo>
                    <a:pt x="8126" y="2201"/>
                  </a:lnTo>
                  <a:lnTo>
                    <a:pt x="8338" y="1950"/>
                  </a:lnTo>
                  <a:lnTo>
                    <a:pt x="8551" y="1719"/>
                  </a:lnTo>
                  <a:lnTo>
                    <a:pt x="8782" y="1506"/>
                  </a:lnTo>
                  <a:lnTo>
                    <a:pt x="8995" y="1313"/>
                  </a:lnTo>
                  <a:lnTo>
                    <a:pt x="9226" y="1140"/>
                  </a:lnTo>
                  <a:lnTo>
                    <a:pt x="9458" y="1005"/>
                  </a:lnTo>
                  <a:lnTo>
                    <a:pt x="9689" y="869"/>
                  </a:lnTo>
                  <a:lnTo>
                    <a:pt x="9902" y="773"/>
                  </a:lnTo>
                  <a:lnTo>
                    <a:pt x="10133" y="676"/>
                  </a:lnTo>
                  <a:lnTo>
                    <a:pt x="10365" y="599"/>
                  </a:lnTo>
                  <a:lnTo>
                    <a:pt x="10597" y="541"/>
                  </a:lnTo>
                  <a:lnTo>
                    <a:pt x="10809" y="503"/>
                  </a:lnTo>
                  <a:lnTo>
                    <a:pt x="11041" y="464"/>
                  </a:lnTo>
                  <a:lnTo>
                    <a:pt x="11253" y="445"/>
                  </a:lnTo>
                  <a:lnTo>
                    <a:pt x="11465" y="44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6773" y="20"/>
                  </a:lnTo>
                  <a:lnTo>
                    <a:pt x="16406" y="59"/>
                  </a:lnTo>
                  <a:lnTo>
                    <a:pt x="16039" y="155"/>
                  </a:lnTo>
                  <a:lnTo>
                    <a:pt x="15673" y="290"/>
                  </a:lnTo>
                  <a:lnTo>
                    <a:pt x="15306" y="464"/>
                  </a:lnTo>
                  <a:lnTo>
                    <a:pt x="14920" y="676"/>
                  </a:lnTo>
                  <a:lnTo>
                    <a:pt x="14553" y="927"/>
                  </a:lnTo>
                  <a:lnTo>
                    <a:pt x="14187" y="1236"/>
                  </a:lnTo>
                  <a:lnTo>
                    <a:pt x="14187" y="1236"/>
                  </a:lnTo>
                  <a:lnTo>
                    <a:pt x="14553" y="927"/>
                  </a:lnTo>
                  <a:lnTo>
                    <a:pt x="14920" y="676"/>
                  </a:lnTo>
                  <a:lnTo>
                    <a:pt x="15306" y="464"/>
                  </a:lnTo>
                  <a:lnTo>
                    <a:pt x="15673" y="290"/>
                  </a:lnTo>
                  <a:lnTo>
                    <a:pt x="16039" y="155"/>
                  </a:lnTo>
                  <a:lnTo>
                    <a:pt x="16406" y="59"/>
                  </a:lnTo>
                  <a:lnTo>
                    <a:pt x="16773" y="20"/>
                  </a:lnTo>
                  <a:lnTo>
                    <a:pt x="17120" y="1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7120" y="1"/>
                  </a:lnTo>
                  <a:lnTo>
                    <a:pt x="17140" y="1"/>
                  </a:lnTo>
                  <a:lnTo>
                    <a:pt x="17140" y="1"/>
                  </a:lnTo>
                  <a:lnTo>
                    <a:pt x="171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20"/>
            <p:cNvSpPr/>
            <p:nvPr/>
          </p:nvSpPr>
          <p:spPr>
            <a:xfrm>
              <a:off x="4982275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20"/>
            <p:cNvSpPr/>
            <p:nvPr/>
          </p:nvSpPr>
          <p:spPr>
            <a:xfrm>
              <a:off x="4982750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20"/>
            <p:cNvSpPr/>
            <p:nvPr/>
          </p:nvSpPr>
          <p:spPr>
            <a:xfrm>
              <a:off x="4983250" y="4857775"/>
              <a:ext cx="1950" cy="525"/>
            </a:xfrm>
            <a:custGeom>
              <a:avLst/>
              <a:gdLst/>
              <a:ahLst/>
              <a:cxnLst/>
              <a:rect l="l" t="t" r="r" b="b"/>
              <a:pathLst>
                <a:path w="78" h="21" fill="none" extrusionOk="0">
                  <a:moveTo>
                    <a:pt x="77" y="1"/>
                  </a:moveTo>
                  <a:lnTo>
                    <a:pt x="77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20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20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20"/>
            <p:cNvSpPr/>
            <p:nvPr/>
          </p:nvSpPr>
          <p:spPr>
            <a:xfrm>
              <a:off x="4985650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20"/>
            <p:cNvSpPr/>
            <p:nvPr/>
          </p:nvSpPr>
          <p:spPr>
            <a:xfrm>
              <a:off x="4985650" y="4853450"/>
              <a:ext cx="26075" cy="4350"/>
            </a:xfrm>
            <a:custGeom>
              <a:avLst/>
              <a:gdLst/>
              <a:ahLst/>
              <a:cxnLst/>
              <a:rect l="l" t="t" r="r" b="b"/>
              <a:pathLst>
                <a:path w="1043" h="174" fill="none" extrusionOk="0">
                  <a:moveTo>
                    <a:pt x="1043" y="0"/>
                  </a:moveTo>
                  <a:lnTo>
                    <a:pt x="1043" y="0"/>
                  </a:lnTo>
                  <a:lnTo>
                    <a:pt x="869" y="20"/>
                  </a:lnTo>
                  <a:lnTo>
                    <a:pt x="618" y="39"/>
                  </a:lnTo>
                  <a:lnTo>
                    <a:pt x="329" y="77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29" y="77"/>
                  </a:lnTo>
                  <a:lnTo>
                    <a:pt x="618" y="39"/>
                  </a:lnTo>
                  <a:lnTo>
                    <a:pt x="869" y="20"/>
                  </a:lnTo>
                  <a:lnTo>
                    <a:pt x="104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20"/>
            <p:cNvSpPr/>
            <p:nvPr/>
          </p:nvSpPr>
          <p:spPr>
            <a:xfrm>
              <a:off x="5011700" y="485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20"/>
            <p:cNvSpPr/>
            <p:nvPr/>
          </p:nvSpPr>
          <p:spPr>
            <a:xfrm>
              <a:off x="5014600" y="4820625"/>
              <a:ext cx="39600" cy="31875"/>
            </a:xfrm>
            <a:custGeom>
              <a:avLst/>
              <a:gdLst/>
              <a:ahLst/>
              <a:cxnLst/>
              <a:rect l="l" t="t" r="r" b="b"/>
              <a:pathLst>
                <a:path w="1584" h="1275" fill="none" extrusionOk="0">
                  <a:moveTo>
                    <a:pt x="1583" y="1"/>
                  </a:moveTo>
                  <a:lnTo>
                    <a:pt x="1583" y="1"/>
                  </a:lnTo>
                  <a:lnTo>
                    <a:pt x="1371" y="20"/>
                  </a:lnTo>
                  <a:lnTo>
                    <a:pt x="1139" y="59"/>
                  </a:lnTo>
                  <a:lnTo>
                    <a:pt x="908" y="136"/>
                  </a:lnTo>
                  <a:lnTo>
                    <a:pt x="695" y="252"/>
                  </a:lnTo>
                  <a:lnTo>
                    <a:pt x="580" y="329"/>
                  </a:lnTo>
                  <a:lnTo>
                    <a:pt x="483" y="425"/>
                  </a:lnTo>
                  <a:lnTo>
                    <a:pt x="387" y="522"/>
                  </a:lnTo>
                  <a:lnTo>
                    <a:pt x="290" y="638"/>
                  </a:lnTo>
                  <a:lnTo>
                    <a:pt x="213" y="773"/>
                  </a:lnTo>
                  <a:lnTo>
                    <a:pt x="136" y="927"/>
                  </a:lnTo>
                  <a:lnTo>
                    <a:pt x="59" y="1101"/>
                  </a:lnTo>
                  <a:lnTo>
                    <a:pt x="1" y="1275"/>
                  </a:lnTo>
                  <a:lnTo>
                    <a:pt x="1" y="1275"/>
                  </a:lnTo>
                  <a:lnTo>
                    <a:pt x="59" y="1101"/>
                  </a:lnTo>
                  <a:lnTo>
                    <a:pt x="136" y="927"/>
                  </a:lnTo>
                  <a:lnTo>
                    <a:pt x="213" y="773"/>
                  </a:lnTo>
                  <a:lnTo>
                    <a:pt x="290" y="638"/>
                  </a:lnTo>
                  <a:lnTo>
                    <a:pt x="387" y="522"/>
                  </a:lnTo>
                  <a:lnTo>
                    <a:pt x="483" y="425"/>
                  </a:lnTo>
                  <a:lnTo>
                    <a:pt x="580" y="329"/>
                  </a:lnTo>
                  <a:lnTo>
                    <a:pt x="695" y="252"/>
                  </a:lnTo>
                  <a:lnTo>
                    <a:pt x="908" y="136"/>
                  </a:lnTo>
                  <a:lnTo>
                    <a:pt x="1139" y="59"/>
                  </a:lnTo>
                  <a:lnTo>
                    <a:pt x="1371" y="20"/>
                  </a:lnTo>
                  <a:lnTo>
                    <a:pt x="158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20"/>
            <p:cNvSpPr/>
            <p:nvPr/>
          </p:nvSpPr>
          <p:spPr>
            <a:xfrm>
              <a:off x="5054175" y="482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20"/>
            <p:cNvSpPr/>
            <p:nvPr/>
          </p:nvSpPr>
          <p:spPr>
            <a:xfrm>
              <a:off x="5500975" y="478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20"/>
            <p:cNvSpPr/>
            <p:nvPr/>
          </p:nvSpPr>
          <p:spPr>
            <a:xfrm>
              <a:off x="5501950" y="478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20"/>
            <p:cNvSpPr/>
            <p:nvPr/>
          </p:nvSpPr>
          <p:spPr>
            <a:xfrm>
              <a:off x="5049825" y="4756950"/>
              <a:ext cx="25125" cy="67575"/>
            </a:xfrm>
            <a:custGeom>
              <a:avLst/>
              <a:gdLst/>
              <a:ahLst/>
              <a:cxnLst/>
              <a:rect l="l" t="t" r="r" b="b"/>
              <a:pathLst>
                <a:path w="1005" h="2703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51"/>
                  </a:lnTo>
                  <a:lnTo>
                    <a:pt x="39" y="521"/>
                  </a:lnTo>
                  <a:lnTo>
                    <a:pt x="97" y="772"/>
                  </a:lnTo>
                  <a:lnTo>
                    <a:pt x="155" y="1004"/>
                  </a:lnTo>
                  <a:lnTo>
                    <a:pt x="232" y="1235"/>
                  </a:lnTo>
                  <a:lnTo>
                    <a:pt x="309" y="1467"/>
                  </a:lnTo>
                  <a:lnTo>
                    <a:pt x="502" y="1872"/>
                  </a:lnTo>
                  <a:lnTo>
                    <a:pt x="695" y="2220"/>
                  </a:lnTo>
                  <a:lnTo>
                    <a:pt x="850" y="2471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850" y="2471"/>
                  </a:lnTo>
                  <a:lnTo>
                    <a:pt x="695" y="2220"/>
                  </a:lnTo>
                  <a:lnTo>
                    <a:pt x="502" y="1872"/>
                  </a:lnTo>
                  <a:lnTo>
                    <a:pt x="309" y="1467"/>
                  </a:lnTo>
                  <a:lnTo>
                    <a:pt x="232" y="1235"/>
                  </a:lnTo>
                  <a:lnTo>
                    <a:pt x="155" y="1004"/>
                  </a:lnTo>
                  <a:lnTo>
                    <a:pt x="97" y="772"/>
                  </a:lnTo>
                  <a:lnTo>
                    <a:pt x="39" y="521"/>
                  </a:lnTo>
                  <a:lnTo>
                    <a:pt x="1" y="251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20"/>
            <p:cNvSpPr/>
            <p:nvPr/>
          </p:nvSpPr>
          <p:spPr>
            <a:xfrm>
              <a:off x="5179625" y="47279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20"/>
            <p:cNvSpPr/>
            <p:nvPr/>
          </p:nvSpPr>
          <p:spPr>
            <a:xfrm>
              <a:off x="5068175" y="4712550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20"/>
            <p:cNvSpPr/>
            <p:nvPr/>
          </p:nvSpPr>
          <p:spPr>
            <a:xfrm>
              <a:off x="5069125" y="4697100"/>
              <a:ext cx="38150" cy="15000"/>
            </a:xfrm>
            <a:custGeom>
              <a:avLst/>
              <a:gdLst/>
              <a:ahLst/>
              <a:cxnLst/>
              <a:rect l="l" t="t" r="r" b="b"/>
              <a:pathLst>
                <a:path w="1526" h="600" fill="none" extrusionOk="0">
                  <a:moveTo>
                    <a:pt x="1525" y="1"/>
                  </a:moveTo>
                  <a:lnTo>
                    <a:pt x="1525" y="1"/>
                  </a:lnTo>
                  <a:lnTo>
                    <a:pt x="1332" y="1"/>
                  </a:lnTo>
                  <a:lnTo>
                    <a:pt x="1139" y="20"/>
                  </a:lnTo>
                  <a:lnTo>
                    <a:pt x="946" y="78"/>
                  </a:lnTo>
                  <a:lnTo>
                    <a:pt x="753" y="136"/>
                  </a:lnTo>
                  <a:lnTo>
                    <a:pt x="560" y="213"/>
                  </a:lnTo>
                  <a:lnTo>
                    <a:pt x="367" y="329"/>
                  </a:lnTo>
                  <a:lnTo>
                    <a:pt x="174" y="445"/>
                  </a:lnTo>
                  <a:lnTo>
                    <a:pt x="1" y="599"/>
                  </a:lnTo>
                  <a:lnTo>
                    <a:pt x="1" y="599"/>
                  </a:lnTo>
                  <a:lnTo>
                    <a:pt x="174" y="445"/>
                  </a:lnTo>
                  <a:lnTo>
                    <a:pt x="367" y="329"/>
                  </a:lnTo>
                  <a:lnTo>
                    <a:pt x="560" y="213"/>
                  </a:lnTo>
                  <a:lnTo>
                    <a:pt x="753" y="136"/>
                  </a:lnTo>
                  <a:lnTo>
                    <a:pt x="946" y="78"/>
                  </a:lnTo>
                  <a:lnTo>
                    <a:pt x="1139" y="20"/>
                  </a:lnTo>
                  <a:lnTo>
                    <a:pt x="1332" y="1"/>
                  </a:lnTo>
                  <a:lnTo>
                    <a:pt x="15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20"/>
            <p:cNvSpPr/>
            <p:nvPr/>
          </p:nvSpPr>
          <p:spPr>
            <a:xfrm>
              <a:off x="5107250" y="469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20"/>
            <p:cNvSpPr/>
            <p:nvPr/>
          </p:nvSpPr>
          <p:spPr>
            <a:xfrm>
              <a:off x="5180100" y="4676350"/>
              <a:ext cx="88825" cy="51175"/>
            </a:xfrm>
            <a:custGeom>
              <a:avLst/>
              <a:gdLst/>
              <a:ahLst/>
              <a:cxnLst/>
              <a:rect l="l" t="t" r="r" b="b"/>
              <a:pathLst>
                <a:path w="3553" h="2047" fill="none" extrusionOk="0">
                  <a:moveTo>
                    <a:pt x="3552" y="1"/>
                  </a:moveTo>
                  <a:lnTo>
                    <a:pt x="3552" y="1"/>
                  </a:lnTo>
                  <a:lnTo>
                    <a:pt x="3340" y="1"/>
                  </a:lnTo>
                  <a:lnTo>
                    <a:pt x="3128" y="20"/>
                  </a:lnTo>
                  <a:lnTo>
                    <a:pt x="2896" y="59"/>
                  </a:lnTo>
                  <a:lnTo>
                    <a:pt x="2684" y="97"/>
                  </a:lnTo>
                  <a:lnTo>
                    <a:pt x="2452" y="155"/>
                  </a:lnTo>
                  <a:lnTo>
                    <a:pt x="2220" y="232"/>
                  </a:lnTo>
                  <a:lnTo>
                    <a:pt x="1989" y="329"/>
                  </a:lnTo>
                  <a:lnTo>
                    <a:pt x="1776" y="425"/>
                  </a:lnTo>
                  <a:lnTo>
                    <a:pt x="1545" y="561"/>
                  </a:lnTo>
                  <a:lnTo>
                    <a:pt x="1313" y="696"/>
                  </a:lnTo>
                  <a:lnTo>
                    <a:pt x="1082" y="869"/>
                  </a:lnTo>
                  <a:lnTo>
                    <a:pt x="869" y="1062"/>
                  </a:lnTo>
                  <a:lnTo>
                    <a:pt x="638" y="1275"/>
                  </a:lnTo>
                  <a:lnTo>
                    <a:pt x="425" y="1506"/>
                  </a:lnTo>
                  <a:lnTo>
                    <a:pt x="213" y="1757"/>
                  </a:lnTo>
                  <a:lnTo>
                    <a:pt x="1" y="2047"/>
                  </a:lnTo>
                  <a:lnTo>
                    <a:pt x="1" y="2047"/>
                  </a:lnTo>
                  <a:lnTo>
                    <a:pt x="213" y="1757"/>
                  </a:lnTo>
                  <a:lnTo>
                    <a:pt x="425" y="1506"/>
                  </a:lnTo>
                  <a:lnTo>
                    <a:pt x="638" y="1275"/>
                  </a:lnTo>
                  <a:lnTo>
                    <a:pt x="869" y="1062"/>
                  </a:lnTo>
                  <a:lnTo>
                    <a:pt x="1082" y="869"/>
                  </a:lnTo>
                  <a:lnTo>
                    <a:pt x="1313" y="696"/>
                  </a:lnTo>
                  <a:lnTo>
                    <a:pt x="1545" y="561"/>
                  </a:lnTo>
                  <a:lnTo>
                    <a:pt x="1776" y="425"/>
                  </a:lnTo>
                  <a:lnTo>
                    <a:pt x="1989" y="329"/>
                  </a:lnTo>
                  <a:lnTo>
                    <a:pt x="2220" y="232"/>
                  </a:lnTo>
                  <a:lnTo>
                    <a:pt x="2452" y="155"/>
                  </a:lnTo>
                  <a:lnTo>
                    <a:pt x="2684" y="97"/>
                  </a:lnTo>
                  <a:lnTo>
                    <a:pt x="2896" y="59"/>
                  </a:lnTo>
                  <a:lnTo>
                    <a:pt x="3128" y="20"/>
                  </a:lnTo>
                  <a:lnTo>
                    <a:pt x="3340" y="1"/>
                  </a:lnTo>
                  <a:lnTo>
                    <a:pt x="355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20"/>
            <p:cNvSpPr/>
            <p:nvPr/>
          </p:nvSpPr>
          <p:spPr>
            <a:xfrm>
              <a:off x="5268900" y="467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20"/>
            <p:cNvSpPr/>
            <p:nvPr/>
          </p:nvSpPr>
          <p:spPr>
            <a:xfrm>
              <a:off x="5336925" y="4665250"/>
              <a:ext cx="73375" cy="30925"/>
            </a:xfrm>
            <a:custGeom>
              <a:avLst/>
              <a:gdLst/>
              <a:ahLst/>
              <a:cxnLst/>
              <a:rect l="l" t="t" r="r" b="b"/>
              <a:pathLst>
                <a:path w="2935" h="1237" fill="none" extrusionOk="0">
                  <a:moveTo>
                    <a:pt x="2934" y="1"/>
                  </a:moveTo>
                  <a:lnTo>
                    <a:pt x="2934" y="1"/>
                  </a:lnTo>
                  <a:lnTo>
                    <a:pt x="2587" y="20"/>
                  </a:lnTo>
                  <a:lnTo>
                    <a:pt x="2220" y="59"/>
                  </a:lnTo>
                  <a:lnTo>
                    <a:pt x="1853" y="155"/>
                  </a:lnTo>
                  <a:lnTo>
                    <a:pt x="1487" y="290"/>
                  </a:lnTo>
                  <a:lnTo>
                    <a:pt x="1120" y="464"/>
                  </a:lnTo>
                  <a:lnTo>
                    <a:pt x="734" y="676"/>
                  </a:lnTo>
                  <a:lnTo>
                    <a:pt x="367" y="927"/>
                  </a:lnTo>
                  <a:lnTo>
                    <a:pt x="1" y="1236"/>
                  </a:lnTo>
                  <a:lnTo>
                    <a:pt x="1" y="1236"/>
                  </a:lnTo>
                  <a:lnTo>
                    <a:pt x="367" y="927"/>
                  </a:lnTo>
                  <a:lnTo>
                    <a:pt x="734" y="676"/>
                  </a:lnTo>
                  <a:lnTo>
                    <a:pt x="1120" y="464"/>
                  </a:lnTo>
                  <a:lnTo>
                    <a:pt x="1487" y="290"/>
                  </a:lnTo>
                  <a:lnTo>
                    <a:pt x="1853" y="155"/>
                  </a:lnTo>
                  <a:lnTo>
                    <a:pt x="2220" y="59"/>
                  </a:lnTo>
                  <a:lnTo>
                    <a:pt x="2587" y="20"/>
                  </a:lnTo>
                  <a:lnTo>
                    <a:pt x="293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20"/>
            <p:cNvSpPr/>
            <p:nvPr/>
          </p:nvSpPr>
          <p:spPr>
            <a:xfrm>
              <a:off x="5410275" y="46652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20"/>
            <p:cNvSpPr/>
            <p:nvPr/>
          </p:nvSpPr>
          <p:spPr>
            <a:xfrm>
              <a:off x="5500975" y="4784450"/>
              <a:ext cx="170850" cy="91225"/>
            </a:xfrm>
            <a:custGeom>
              <a:avLst/>
              <a:gdLst/>
              <a:ahLst/>
              <a:cxnLst/>
              <a:rect l="l" t="t" r="r" b="b"/>
              <a:pathLst>
                <a:path w="6834" h="3649" extrusionOk="0">
                  <a:moveTo>
                    <a:pt x="6814" y="3455"/>
                  </a:moveTo>
                  <a:lnTo>
                    <a:pt x="6814" y="3455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14" y="34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321" y="1274"/>
                  </a:lnTo>
                  <a:lnTo>
                    <a:pt x="2935" y="1332"/>
                  </a:lnTo>
                  <a:lnTo>
                    <a:pt x="2510" y="1448"/>
                  </a:lnTo>
                  <a:lnTo>
                    <a:pt x="2066" y="1602"/>
                  </a:lnTo>
                  <a:lnTo>
                    <a:pt x="2066" y="1602"/>
                  </a:lnTo>
                  <a:lnTo>
                    <a:pt x="2510" y="1448"/>
                  </a:lnTo>
                  <a:lnTo>
                    <a:pt x="2935" y="1332"/>
                  </a:lnTo>
                  <a:lnTo>
                    <a:pt x="3321" y="1274"/>
                  </a:lnTo>
                  <a:lnTo>
                    <a:pt x="3687" y="12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20"/>
            <p:cNvSpPr/>
            <p:nvPr/>
          </p:nvSpPr>
          <p:spPr>
            <a:xfrm>
              <a:off x="5671325" y="4870825"/>
              <a:ext cx="500" cy="4850"/>
            </a:xfrm>
            <a:custGeom>
              <a:avLst/>
              <a:gdLst/>
              <a:ahLst/>
              <a:cxnLst/>
              <a:rect l="l" t="t" r="r" b="b"/>
              <a:pathLst>
                <a:path w="20" h="19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20"/>
            <p:cNvSpPr/>
            <p:nvPr/>
          </p:nvSpPr>
          <p:spPr>
            <a:xfrm>
              <a:off x="5552625" y="4815800"/>
              <a:ext cx="40550" cy="8725"/>
            </a:xfrm>
            <a:custGeom>
              <a:avLst/>
              <a:gdLst/>
              <a:ahLst/>
              <a:cxnLst/>
              <a:rect l="l" t="t" r="r" b="b"/>
              <a:pathLst>
                <a:path w="1622" h="349" fill="none" extrusionOk="0">
                  <a:moveTo>
                    <a:pt x="1621" y="1"/>
                  </a:moveTo>
                  <a:lnTo>
                    <a:pt x="1621" y="1"/>
                  </a:lnTo>
                  <a:lnTo>
                    <a:pt x="1255" y="20"/>
                  </a:lnTo>
                  <a:lnTo>
                    <a:pt x="869" y="78"/>
                  </a:lnTo>
                  <a:lnTo>
                    <a:pt x="444" y="194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444" y="194"/>
                  </a:lnTo>
                  <a:lnTo>
                    <a:pt x="869" y="78"/>
                  </a:lnTo>
                  <a:lnTo>
                    <a:pt x="1255" y="20"/>
                  </a:lnTo>
                  <a:lnTo>
                    <a:pt x="162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20"/>
            <p:cNvSpPr/>
            <p:nvPr/>
          </p:nvSpPr>
          <p:spPr>
            <a:xfrm>
              <a:off x="5593150" y="48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20"/>
            <p:cNvSpPr/>
            <p:nvPr/>
          </p:nvSpPr>
          <p:spPr>
            <a:xfrm>
              <a:off x="5500975" y="4784450"/>
              <a:ext cx="2450" cy="25"/>
            </a:xfrm>
            <a:custGeom>
              <a:avLst/>
              <a:gdLst/>
              <a:ahLst/>
              <a:cxnLst/>
              <a:rect l="l" t="t" r="r" b="b"/>
              <a:pathLst>
                <a:path w="98" h="1" fill="none" extrusionOk="0"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20"/>
            <p:cNvSpPr/>
            <p:nvPr/>
          </p:nvSpPr>
          <p:spPr>
            <a:xfrm>
              <a:off x="5503400" y="478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20"/>
            <p:cNvSpPr/>
            <p:nvPr/>
          </p:nvSpPr>
          <p:spPr>
            <a:xfrm>
              <a:off x="5487000" y="4411450"/>
              <a:ext cx="527900" cy="296300"/>
            </a:xfrm>
            <a:custGeom>
              <a:avLst/>
              <a:gdLst/>
              <a:ahLst/>
              <a:cxnLst/>
              <a:rect l="l" t="t" r="r" b="b"/>
              <a:pathLst>
                <a:path w="21116" h="11852" extrusionOk="0">
                  <a:moveTo>
                    <a:pt x="11851" y="1"/>
                  </a:moveTo>
                  <a:lnTo>
                    <a:pt x="11523" y="20"/>
                  </a:lnTo>
                  <a:lnTo>
                    <a:pt x="11214" y="58"/>
                  </a:lnTo>
                  <a:lnTo>
                    <a:pt x="10924" y="116"/>
                  </a:lnTo>
                  <a:lnTo>
                    <a:pt x="10654" y="194"/>
                  </a:lnTo>
                  <a:lnTo>
                    <a:pt x="10423" y="309"/>
                  </a:lnTo>
                  <a:lnTo>
                    <a:pt x="10210" y="425"/>
                  </a:lnTo>
                  <a:lnTo>
                    <a:pt x="9998" y="560"/>
                  </a:lnTo>
                  <a:lnTo>
                    <a:pt x="9824" y="715"/>
                  </a:lnTo>
                  <a:lnTo>
                    <a:pt x="9670" y="888"/>
                  </a:lnTo>
                  <a:lnTo>
                    <a:pt x="9515" y="1062"/>
                  </a:lnTo>
                  <a:lnTo>
                    <a:pt x="9400" y="1255"/>
                  </a:lnTo>
                  <a:lnTo>
                    <a:pt x="9284" y="1448"/>
                  </a:lnTo>
                  <a:lnTo>
                    <a:pt x="9187" y="1660"/>
                  </a:lnTo>
                  <a:lnTo>
                    <a:pt x="9110" y="1873"/>
                  </a:lnTo>
                  <a:lnTo>
                    <a:pt x="9033" y="2085"/>
                  </a:lnTo>
                  <a:lnTo>
                    <a:pt x="8975" y="2297"/>
                  </a:lnTo>
                  <a:lnTo>
                    <a:pt x="8898" y="2722"/>
                  </a:lnTo>
                  <a:lnTo>
                    <a:pt x="8840" y="3147"/>
                  </a:lnTo>
                  <a:lnTo>
                    <a:pt x="8821" y="3533"/>
                  </a:lnTo>
                  <a:lnTo>
                    <a:pt x="8821" y="3880"/>
                  </a:lnTo>
                  <a:lnTo>
                    <a:pt x="8840" y="4170"/>
                  </a:lnTo>
                  <a:lnTo>
                    <a:pt x="8859" y="4401"/>
                  </a:lnTo>
                  <a:lnTo>
                    <a:pt x="8879" y="4594"/>
                  </a:lnTo>
                  <a:lnTo>
                    <a:pt x="8743" y="4478"/>
                  </a:lnTo>
                  <a:lnTo>
                    <a:pt x="8570" y="4363"/>
                  </a:lnTo>
                  <a:lnTo>
                    <a:pt x="8319" y="4208"/>
                  </a:lnTo>
                  <a:lnTo>
                    <a:pt x="8029" y="4073"/>
                  </a:lnTo>
                  <a:lnTo>
                    <a:pt x="7682" y="3957"/>
                  </a:lnTo>
                  <a:lnTo>
                    <a:pt x="7489" y="3899"/>
                  </a:lnTo>
                  <a:lnTo>
                    <a:pt x="7296" y="3861"/>
                  </a:lnTo>
                  <a:lnTo>
                    <a:pt x="7084" y="3841"/>
                  </a:lnTo>
                  <a:lnTo>
                    <a:pt x="6871" y="3822"/>
                  </a:lnTo>
                  <a:lnTo>
                    <a:pt x="6640" y="3841"/>
                  </a:lnTo>
                  <a:lnTo>
                    <a:pt x="6427" y="3861"/>
                  </a:lnTo>
                  <a:lnTo>
                    <a:pt x="6196" y="3899"/>
                  </a:lnTo>
                  <a:lnTo>
                    <a:pt x="5964" y="3977"/>
                  </a:lnTo>
                  <a:lnTo>
                    <a:pt x="5713" y="4073"/>
                  </a:lnTo>
                  <a:lnTo>
                    <a:pt x="5462" y="4189"/>
                  </a:lnTo>
                  <a:lnTo>
                    <a:pt x="5211" y="4324"/>
                  </a:lnTo>
                  <a:lnTo>
                    <a:pt x="4960" y="4498"/>
                  </a:lnTo>
                  <a:lnTo>
                    <a:pt x="4922" y="4401"/>
                  </a:lnTo>
                  <a:lnTo>
                    <a:pt x="4806" y="4150"/>
                  </a:lnTo>
                  <a:lnTo>
                    <a:pt x="4613" y="3803"/>
                  </a:lnTo>
                  <a:lnTo>
                    <a:pt x="4478" y="3591"/>
                  </a:lnTo>
                  <a:lnTo>
                    <a:pt x="4304" y="3398"/>
                  </a:lnTo>
                  <a:lnTo>
                    <a:pt x="4131" y="3185"/>
                  </a:lnTo>
                  <a:lnTo>
                    <a:pt x="3918" y="2973"/>
                  </a:lnTo>
                  <a:lnTo>
                    <a:pt x="3667" y="2799"/>
                  </a:lnTo>
                  <a:lnTo>
                    <a:pt x="3397" y="2626"/>
                  </a:lnTo>
                  <a:lnTo>
                    <a:pt x="3108" y="2490"/>
                  </a:lnTo>
                  <a:lnTo>
                    <a:pt x="2779" y="2375"/>
                  </a:lnTo>
                  <a:lnTo>
                    <a:pt x="2606" y="2336"/>
                  </a:lnTo>
                  <a:lnTo>
                    <a:pt x="2432" y="2317"/>
                  </a:lnTo>
                  <a:lnTo>
                    <a:pt x="2239" y="2297"/>
                  </a:lnTo>
                  <a:lnTo>
                    <a:pt x="2027" y="2278"/>
                  </a:lnTo>
                  <a:lnTo>
                    <a:pt x="1814" y="2297"/>
                  </a:lnTo>
                  <a:lnTo>
                    <a:pt x="1583" y="2317"/>
                  </a:lnTo>
                  <a:lnTo>
                    <a:pt x="1351" y="2355"/>
                  </a:lnTo>
                  <a:lnTo>
                    <a:pt x="1100" y="2413"/>
                  </a:lnTo>
                  <a:lnTo>
                    <a:pt x="849" y="2490"/>
                  </a:lnTo>
                  <a:lnTo>
                    <a:pt x="579" y="2587"/>
                  </a:lnTo>
                  <a:lnTo>
                    <a:pt x="290" y="2683"/>
                  </a:lnTo>
                  <a:lnTo>
                    <a:pt x="0" y="2838"/>
                  </a:lnTo>
                  <a:lnTo>
                    <a:pt x="290" y="3050"/>
                  </a:lnTo>
                  <a:lnTo>
                    <a:pt x="521" y="3282"/>
                  </a:lnTo>
                  <a:lnTo>
                    <a:pt x="753" y="3533"/>
                  </a:lnTo>
                  <a:lnTo>
                    <a:pt x="946" y="3784"/>
                  </a:lnTo>
                  <a:lnTo>
                    <a:pt x="1120" y="4034"/>
                  </a:lnTo>
                  <a:lnTo>
                    <a:pt x="1274" y="4285"/>
                  </a:lnTo>
                  <a:lnTo>
                    <a:pt x="1409" y="4536"/>
                  </a:lnTo>
                  <a:lnTo>
                    <a:pt x="1525" y="4787"/>
                  </a:lnTo>
                  <a:lnTo>
                    <a:pt x="1621" y="5057"/>
                  </a:lnTo>
                  <a:lnTo>
                    <a:pt x="1699" y="5308"/>
                  </a:lnTo>
                  <a:lnTo>
                    <a:pt x="1757" y="5559"/>
                  </a:lnTo>
                  <a:lnTo>
                    <a:pt x="1795" y="5810"/>
                  </a:lnTo>
                  <a:lnTo>
                    <a:pt x="1853" y="6273"/>
                  </a:lnTo>
                  <a:lnTo>
                    <a:pt x="1872" y="6717"/>
                  </a:lnTo>
                  <a:lnTo>
                    <a:pt x="1872" y="7045"/>
                  </a:lnTo>
                  <a:lnTo>
                    <a:pt x="1853" y="7335"/>
                  </a:lnTo>
                  <a:lnTo>
                    <a:pt x="1776" y="7837"/>
                  </a:lnTo>
                  <a:lnTo>
                    <a:pt x="1699" y="8146"/>
                  </a:lnTo>
                  <a:lnTo>
                    <a:pt x="1679" y="8261"/>
                  </a:lnTo>
                  <a:lnTo>
                    <a:pt x="2065" y="8281"/>
                  </a:lnTo>
                  <a:lnTo>
                    <a:pt x="2432" y="8339"/>
                  </a:lnTo>
                  <a:lnTo>
                    <a:pt x="2760" y="8396"/>
                  </a:lnTo>
                  <a:lnTo>
                    <a:pt x="3069" y="8493"/>
                  </a:lnTo>
                  <a:lnTo>
                    <a:pt x="3359" y="8590"/>
                  </a:lnTo>
                  <a:lnTo>
                    <a:pt x="3629" y="8705"/>
                  </a:lnTo>
                  <a:lnTo>
                    <a:pt x="3860" y="8840"/>
                  </a:lnTo>
                  <a:lnTo>
                    <a:pt x="4073" y="8976"/>
                  </a:lnTo>
                  <a:lnTo>
                    <a:pt x="4285" y="9130"/>
                  </a:lnTo>
                  <a:lnTo>
                    <a:pt x="4459" y="9304"/>
                  </a:lnTo>
                  <a:lnTo>
                    <a:pt x="4613" y="9458"/>
                  </a:lnTo>
                  <a:lnTo>
                    <a:pt x="4748" y="9632"/>
                  </a:lnTo>
                  <a:lnTo>
                    <a:pt x="4883" y="9825"/>
                  </a:lnTo>
                  <a:lnTo>
                    <a:pt x="4980" y="9998"/>
                  </a:lnTo>
                  <a:lnTo>
                    <a:pt x="5076" y="10172"/>
                  </a:lnTo>
                  <a:lnTo>
                    <a:pt x="5173" y="10365"/>
                  </a:lnTo>
                  <a:lnTo>
                    <a:pt x="5540" y="10404"/>
                  </a:lnTo>
                  <a:lnTo>
                    <a:pt x="5906" y="10423"/>
                  </a:lnTo>
                  <a:lnTo>
                    <a:pt x="6196" y="10404"/>
                  </a:lnTo>
                  <a:lnTo>
                    <a:pt x="6466" y="10384"/>
                  </a:lnTo>
                  <a:lnTo>
                    <a:pt x="6968" y="10307"/>
                  </a:lnTo>
                  <a:lnTo>
                    <a:pt x="7431" y="10211"/>
                  </a:lnTo>
                  <a:lnTo>
                    <a:pt x="7817" y="10095"/>
                  </a:lnTo>
                  <a:lnTo>
                    <a:pt x="8145" y="9979"/>
                  </a:lnTo>
                  <a:lnTo>
                    <a:pt x="8396" y="9883"/>
                  </a:lnTo>
                  <a:lnTo>
                    <a:pt x="8589" y="9767"/>
                  </a:lnTo>
                  <a:lnTo>
                    <a:pt x="8647" y="9863"/>
                  </a:lnTo>
                  <a:lnTo>
                    <a:pt x="8782" y="10095"/>
                  </a:lnTo>
                  <a:lnTo>
                    <a:pt x="8898" y="10249"/>
                  </a:lnTo>
                  <a:lnTo>
                    <a:pt x="9033" y="10423"/>
                  </a:lnTo>
                  <a:lnTo>
                    <a:pt x="9207" y="10616"/>
                  </a:lnTo>
                  <a:lnTo>
                    <a:pt x="9400" y="10809"/>
                  </a:lnTo>
                  <a:lnTo>
                    <a:pt x="9612" y="11002"/>
                  </a:lnTo>
                  <a:lnTo>
                    <a:pt x="9863" y="11195"/>
                  </a:lnTo>
                  <a:lnTo>
                    <a:pt x="10152" y="11369"/>
                  </a:lnTo>
                  <a:lnTo>
                    <a:pt x="10461" y="11523"/>
                  </a:lnTo>
                  <a:lnTo>
                    <a:pt x="10809" y="11658"/>
                  </a:lnTo>
                  <a:lnTo>
                    <a:pt x="11175" y="11755"/>
                  </a:lnTo>
                  <a:lnTo>
                    <a:pt x="11581" y="11832"/>
                  </a:lnTo>
                  <a:lnTo>
                    <a:pt x="11812" y="11851"/>
                  </a:lnTo>
                  <a:lnTo>
                    <a:pt x="12198" y="11851"/>
                  </a:lnTo>
                  <a:lnTo>
                    <a:pt x="12584" y="11832"/>
                  </a:lnTo>
                  <a:lnTo>
                    <a:pt x="12932" y="11793"/>
                  </a:lnTo>
                  <a:lnTo>
                    <a:pt x="13260" y="11755"/>
                  </a:lnTo>
                  <a:lnTo>
                    <a:pt x="13569" y="11697"/>
                  </a:lnTo>
                  <a:lnTo>
                    <a:pt x="13858" y="11639"/>
                  </a:lnTo>
                  <a:lnTo>
                    <a:pt x="14128" y="11562"/>
                  </a:lnTo>
                  <a:lnTo>
                    <a:pt x="14379" y="11485"/>
                  </a:lnTo>
                  <a:lnTo>
                    <a:pt x="14611" y="11407"/>
                  </a:lnTo>
                  <a:lnTo>
                    <a:pt x="14823" y="11311"/>
                  </a:lnTo>
                  <a:lnTo>
                    <a:pt x="15016" y="11214"/>
                  </a:lnTo>
                  <a:lnTo>
                    <a:pt x="15344" y="11021"/>
                  </a:lnTo>
                  <a:lnTo>
                    <a:pt x="15634" y="10809"/>
                  </a:lnTo>
                  <a:lnTo>
                    <a:pt x="15846" y="10597"/>
                  </a:lnTo>
                  <a:lnTo>
                    <a:pt x="16020" y="10384"/>
                  </a:lnTo>
                  <a:lnTo>
                    <a:pt x="16155" y="10172"/>
                  </a:lnTo>
                  <a:lnTo>
                    <a:pt x="16232" y="9979"/>
                  </a:lnTo>
                  <a:lnTo>
                    <a:pt x="16309" y="9805"/>
                  </a:lnTo>
                  <a:lnTo>
                    <a:pt x="16348" y="9670"/>
                  </a:lnTo>
                  <a:lnTo>
                    <a:pt x="16367" y="9555"/>
                  </a:lnTo>
                  <a:lnTo>
                    <a:pt x="16367" y="9458"/>
                  </a:lnTo>
                  <a:lnTo>
                    <a:pt x="16753" y="9497"/>
                  </a:lnTo>
                  <a:lnTo>
                    <a:pt x="17139" y="9497"/>
                  </a:lnTo>
                  <a:lnTo>
                    <a:pt x="17660" y="9477"/>
                  </a:lnTo>
                  <a:lnTo>
                    <a:pt x="18143" y="9439"/>
                  </a:lnTo>
                  <a:lnTo>
                    <a:pt x="18587" y="9362"/>
                  </a:lnTo>
                  <a:lnTo>
                    <a:pt x="18992" y="9246"/>
                  </a:lnTo>
                  <a:lnTo>
                    <a:pt x="19359" y="9130"/>
                  </a:lnTo>
                  <a:lnTo>
                    <a:pt x="19687" y="8976"/>
                  </a:lnTo>
                  <a:lnTo>
                    <a:pt x="19996" y="8802"/>
                  </a:lnTo>
                  <a:lnTo>
                    <a:pt x="20247" y="8628"/>
                  </a:lnTo>
                  <a:lnTo>
                    <a:pt x="20459" y="8416"/>
                  </a:lnTo>
                  <a:lnTo>
                    <a:pt x="20652" y="8203"/>
                  </a:lnTo>
                  <a:lnTo>
                    <a:pt x="20807" y="7972"/>
                  </a:lnTo>
                  <a:lnTo>
                    <a:pt x="20942" y="7721"/>
                  </a:lnTo>
                  <a:lnTo>
                    <a:pt x="21019" y="7470"/>
                  </a:lnTo>
                  <a:lnTo>
                    <a:pt x="21096" y="7219"/>
                  </a:lnTo>
                  <a:lnTo>
                    <a:pt x="21115" y="6968"/>
                  </a:lnTo>
                  <a:lnTo>
                    <a:pt x="21115" y="6698"/>
                  </a:lnTo>
                  <a:lnTo>
                    <a:pt x="21096" y="6447"/>
                  </a:lnTo>
                  <a:lnTo>
                    <a:pt x="21057" y="6177"/>
                  </a:lnTo>
                  <a:lnTo>
                    <a:pt x="20980" y="5926"/>
                  </a:lnTo>
                  <a:lnTo>
                    <a:pt x="20864" y="5675"/>
                  </a:lnTo>
                  <a:lnTo>
                    <a:pt x="20749" y="5443"/>
                  </a:lnTo>
                  <a:lnTo>
                    <a:pt x="20594" y="5212"/>
                  </a:lnTo>
                  <a:lnTo>
                    <a:pt x="20440" y="4980"/>
                  </a:lnTo>
                  <a:lnTo>
                    <a:pt x="20247" y="4787"/>
                  </a:lnTo>
                  <a:lnTo>
                    <a:pt x="20034" y="4594"/>
                  </a:lnTo>
                  <a:lnTo>
                    <a:pt x="19803" y="4421"/>
                  </a:lnTo>
                  <a:lnTo>
                    <a:pt x="19552" y="4285"/>
                  </a:lnTo>
                  <a:lnTo>
                    <a:pt x="19282" y="4150"/>
                  </a:lnTo>
                  <a:lnTo>
                    <a:pt x="18992" y="4054"/>
                  </a:lnTo>
                  <a:lnTo>
                    <a:pt x="18703" y="3977"/>
                  </a:lnTo>
                  <a:lnTo>
                    <a:pt x="18375" y="3919"/>
                  </a:lnTo>
                  <a:lnTo>
                    <a:pt x="17738" y="3919"/>
                  </a:lnTo>
                  <a:lnTo>
                    <a:pt x="17429" y="3957"/>
                  </a:lnTo>
                  <a:lnTo>
                    <a:pt x="17101" y="4034"/>
                  </a:lnTo>
                  <a:lnTo>
                    <a:pt x="16753" y="4150"/>
                  </a:lnTo>
                  <a:lnTo>
                    <a:pt x="16406" y="4285"/>
                  </a:lnTo>
                  <a:lnTo>
                    <a:pt x="16058" y="4459"/>
                  </a:lnTo>
                  <a:lnTo>
                    <a:pt x="15711" y="4652"/>
                  </a:lnTo>
                  <a:lnTo>
                    <a:pt x="15344" y="4903"/>
                  </a:lnTo>
                  <a:lnTo>
                    <a:pt x="15383" y="4710"/>
                  </a:lnTo>
                  <a:lnTo>
                    <a:pt x="15441" y="4498"/>
                  </a:lnTo>
                  <a:lnTo>
                    <a:pt x="15499" y="4208"/>
                  </a:lnTo>
                  <a:lnTo>
                    <a:pt x="15537" y="3880"/>
                  </a:lnTo>
                  <a:lnTo>
                    <a:pt x="15576" y="3494"/>
                  </a:lnTo>
                  <a:lnTo>
                    <a:pt x="15576" y="3089"/>
                  </a:lnTo>
                  <a:lnTo>
                    <a:pt x="15557" y="2876"/>
                  </a:lnTo>
                  <a:lnTo>
                    <a:pt x="15537" y="2664"/>
                  </a:lnTo>
                  <a:lnTo>
                    <a:pt x="15479" y="2452"/>
                  </a:lnTo>
                  <a:lnTo>
                    <a:pt x="15441" y="2240"/>
                  </a:lnTo>
                  <a:lnTo>
                    <a:pt x="15364" y="2008"/>
                  </a:lnTo>
                  <a:lnTo>
                    <a:pt x="15286" y="1796"/>
                  </a:lnTo>
                  <a:lnTo>
                    <a:pt x="15171" y="1603"/>
                  </a:lnTo>
                  <a:lnTo>
                    <a:pt x="15055" y="1390"/>
                  </a:lnTo>
                  <a:lnTo>
                    <a:pt x="14900" y="1197"/>
                  </a:lnTo>
                  <a:lnTo>
                    <a:pt x="14746" y="1024"/>
                  </a:lnTo>
                  <a:lnTo>
                    <a:pt x="14553" y="850"/>
                  </a:lnTo>
                  <a:lnTo>
                    <a:pt x="14341" y="676"/>
                  </a:lnTo>
                  <a:lnTo>
                    <a:pt x="14090" y="522"/>
                  </a:lnTo>
                  <a:lnTo>
                    <a:pt x="13820" y="387"/>
                  </a:lnTo>
                  <a:lnTo>
                    <a:pt x="13530" y="271"/>
                  </a:lnTo>
                  <a:lnTo>
                    <a:pt x="13202" y="174"/>
                  </a:lnTo>
                  <a:lnTo>
                    <a:pt x="12835" y="97"/>
                  </a:lnTo>
                  <a:lnTo>
                    <a:pt x="12449" y="39"/>
                  </a:lnTo>
                  <a:lnTo>
                    <a:pt x="12140" y="20"/>
                  </a:lnTo>
                  <a:lnTo>
                    <a:pt x="118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20"/>
            <p:cNvSpPr/>
            <p:nvPr/>
          </p:nvSpPr>
          <p:spPr>
            <a:xfrm>
              <a:off x="5487000" y="4411450"/>
              <a:ext cx="527900" cy="296300"/>
            </a:xfrm>
            <a:custGeom>
              <a:avLst/>
              <a:gdLst/>
              <a:ahLst/>
              <a:cxnLst/>
              <a:rect l="l" t="t" r="r" b="b"/>
              <a:pathLst>
                <a:path w="21116" h="11852" fill="none" extrusionOk="0">
                  <a:moveTo>
                    <a:pt x="11851" y="1"/>
                  </a:moveTo>
                  <a:lnTo>
                    <a:pt x="11851" y="1"/>
                  </a:lnTo>
                  <a:lnTo>
                    <a:pt x="11523" y="20"/>
                  </a:lnTo>
                  <a:lnTo>
                    <a:pt x="11214" y="58"/>
                  </a:lnTo>
                  <a:lnTo>
                    <a:pt x="10924" y="116"/>
                  </a:lnTo>
                  <a:lnTo>
                    <a:pt x="10654" y="194"/>
                  </a:lnTo>
                  <a:lnTo>
                    <a:pt x="10423" y="309"/>
                  </a:lnTo>
                  <a:lnTo>
                    <a:pt x="10210" y="425"/>
                  </a:lnTo>
                  <a:lnTo>
                    <a:pt x="9998" y="560"/>
                  </a:lnTo>
                  <a:lnTo>
                    <a:pt x="9824" y="715"/>
                  </a:lnTo>
                  <a:lnTo>
                    <a:pt x="9670" y="888"/>
                  </a:lnTo>
                  <a:lnTo>
                    <a:pt x="9515" y="1062"/>
                  </a:lnTo>
                  <a:lnTo>
                    <a:pt x="9400" y="1255"/>
                  </a:lnTo>
                  <a:lnTo>
                    <a:pt x="9284" y="1448"/>
                  </a:lnTo>
                  <a:lnTo>
                    <a:pt x="9187" y="1660"/>
                  </a:lnTo>
                  <a:lnTo>
                    <a:pt x="9110" y="1873"/>
                  </a:lnTo>
                  <a:lnTo>
                    <a:pt x="9033" y="2085"/>
                  </a:lnTo>
                  <a:lnTo>
                    <a:pt x="8975" y="2297"/>
                  </a:lnTo>
                  <a:lnTo>
                    <a:pt x="8898" y="2722"/>
                  </a:lnTo>
                  <a:lnTo>
                    <a:pt x="8840" y="3147"/>
                  </a:lnTo>
                  <a:lnTo>
                    <a:pt x="8821" y="3533"/>
                  </a:lnTo>
                  <a:lnTo>
                    <a:pt x="8821" y="3880"/>
                  </a:lnTo>
                  <a:lnTo>
                    <a:pt x="8840" y="4170"/>
                  </a:lnTo>
                  <a:lnTo>
                    <a:pt x="8859" y="4401"/>
                  </a:lnTo>
                  <a:lnTo>
                    <a:pt x="8879" y="4594"/>
                  </a:lnTo>
                  <a:lnTo>
                    <a:pt x="8879" y="4594"/>
                  </a:lnTo>
                  <a:lnTo>
                    <a:pt x="8743" y="4478"/>
                  </a:lnTo>
                  <a:lnTo>
                    <a:pt x="8570" y="4363"/>
                  </a:lnTo>
                  <a:lnTo>
                    <a:pt x="8319" y="4208"/>
                  </a:lnTo>
                  <a:lnTo>
                    <a:pt x="8029" y="4073"/>
                  </a:lnTo>
                  <a:lnTo>
                    <a:pt x="7682" y="3957"/>
                  </a:lnTo>
                  <a:lnTo>
                    <a:pt x="7489" y="3899"/>
                  </a:lnTo>
                  <a:lnTo>
                    <a:pt x="7296" y="3861"/>
                  </a:lnTo>
                  <a:lnTo>
                    <a:pt x="7084" y="3841"/>
                  </a:lnTo>
                  <a:lnTo>
                    <a:pt x="6871" y="3822"/>
                  </a:lnTo>
                  <a:lnTo>
                    <a:pt x="6871" y="3822"/>
                  </a:lnTo>
                  <a:lnTo>
                    <a:pt x="6640" y="3841"/>
                  </a:lnTo>
                  <a:lnTo>
                    <a:pt x="6427" y="3861"/>
                  </a:lnTo>
                  <a:lnTo>
                    <a:pt x="6196" y="3899"/>
                  </a:lnTo>
                  <a:lnTo>
                    <a:pt x="5964" y="3977"/>
                  </a:lnTo>
                  <a:lnTo>
                    <a:pt x="5713" y="4073"/>
                  </a:lnTo>
                  <a:lnTo>
                    <a:pt x="5462" y="4189"/>
                  </a:lnTo>
                  <a:lnTo>
                    <a:pt x="5211" y="4324"/>
                  </a:lnTo>
                  <a:lnTo>
                    <a:pt x="4960" y="4498"/>
                  </a:lnTo>
                  <a:lnTo>
                    <a:pt x="4960" y="4498"/>
                  </a:lnTo>
                  <a:lnTo>
                    <a:pt x="4922" y="4401"/>
                  </a:lnTo>
                  <a:lnTo>
                    <a:pt x="4806" y="4150"/>
                  </a:lnTo>
                  <a:lnTo>
                    <a:pt x="4613" y="3803"/>
                  </a:lnTo>
                  <a:lnTo>
                    <a:pt x="4478" y="3591"/>
                  </a:lnTo>
                  <a:lnTo>
                    <a:pt x="4304" y="3398"/>
                  </a:lnTo>
                  <a:lnTo>
                    <a:pt x="4131" y="3185"/>
                  </a:lnTo>
                  <a:lnTo>
                    <a:pt x="3918" y="2973"/>
                  </a:lnTo>
                  <a:lnTo>
                    <a:pt x="3667" y="2799"/>
                  </a:lnTo>
                  <a:lnTo>
                    <a:pt x="3397" y="2626"/>
                  </a:lnTo>
                  <a:lnTo>
                    <a:pt x="3108" y="2490"/>
                  </a:lnTo>
                  <a:lnTo>
                    <a:pt x="2779" y="2375"/>
                  </a:lnTo>
                  <a:lnTo>
                    <a:pt x="2606" y="2336"/>
                  </a:lnTo>
                  <a:lnTo>
                    <a:pt x="2432" y="2317"/>
                  </a:lnTo>
                  <a:lnTo>
                    <a:pt x="2239" y="2297"/>
                  </a:lnTo>
                  <a:lnTo>
                    <a:pt x="2027" y="2278"/>
                  </a:lnTo>
                  <a:lnTo>
                    <a:pt x="2027" y="2278"/>
                  </a:lnTo>
                  <a:lnTo>
                    <a:pt x="1814" y="2297"/>
                  </a:lnTo>
                  <a:lnTo>
                    <a:pt x="1583" y="2317"/>
                  </a:lnTo>
                  <a:lnTo>
                    <a:pt x="1351" y="2355"/>
                  </a:lnTo>
                  <a:lnTo>
                    <a:pt x="1100" y="2413"/>
                  </a:lnTo>
                  <a:lnTo>
                    <a:pt x="849" y="2490"/>
                  </a:lnTo>
                  <a:lnTo>
                    <a:pt x="579" y="2587"/>
                  </a:lnTo>
                  <a:lnTo>
                    <a:pt x="290" y="2683"/>
                  </a:lnTo>
                  <a:lnTo>
                    <a:pt x="0" y="2838"/>
                  </a:lnTo>
                  <a:lnTo>
                    <a:pt x="0" y="2838"/>
                  </a:lnTo>
                  <a:lnTo>
                    <a:pt x="290" y="3050"/>
                  </a:lnTo>
                  <a:lnTo>
                    <a:pt x="521" y="3282"/>
                  </a:lnTo>
                  <a:lnTo>
                    <a:pt x="753" y="3533"/>
                  </a:lnTo>
                  <a:lnTo>
                    <a:pt x="946" y="3784"/>
                  </a:lnTo>
                  <a:lnTo>
                    <a:pt x="1120" y="4034"/>
                  </a:lnTo>
                  <a:lnTo>
                    <a:pt x="1274" y="4285"/>
                  </a:lnTo>
                  <a:lnTo>
                    <a:pt x="1409" y="4536"/>
                  </a:lnTo>
                  <a:lnTo>
                    <a:pt x="1525" y="4787"/>
                  </a:lnTo>
                  <a:lnTo>
                    <a:pt x="1621" y="5057"/>
                  </a:lnTo>
                  <a:lnTo>
                    <a:pt x="1699" y="5308"/>
                  </a:lnTo>
                  <a:lnTo>
                    <a:pt x="1757" y="5559"/>
                  </a:lnTo>
                  <a:lnTo>
                    <a:pt x="1795" y="5810"/>
                  </a:lnTo>
                  <a:lnTo>
                    <a:pt x="1853" y="6273"/>
                  </a:lnTo>
                  <a:lnTo>
                    <a:pt x="1872" y="6717"/>
                  </a:lnTo>
                  <a:lnTo>
                    <a:pt x="1872" y="6717"/>
                  </a:lnTo>
                  <a:lnTo>
                    <a:pt x="1872" y="7045"/>
                  </a:lnTo>
                  <a:lnTo>
                    <a:pt x="1853" y="7335"/>
                  </a:lnTo>
                  <a:lnTo>
                    <a:pt x="1776" y="7837"/>
                  </a:lnTo>
                  <a:lnTo>
                    <a:pt x="1699" y="8146"/>
                  </a:lnTo>
                  <a:lnTo>
                    <a:pt x="1679" y="8261"/>
                  </a:lnTo>
                  <a:lnTo>
                    <a:pt x="1679" y="8261"/>
                  </a:lnTo>
                  <a:lnTo>
                    <a:pt x="2065" y="8281"/>
                  </a:lnTo>
                  <a:lnTo>
                    <a:pt x="2432" y="8339"/>
                  </a:lnTo>
                  <a:lnTo>
                    <a:pt x="2760" y="8396"/>
                  </a:lnTo>
                  <a:lnTo>
                    <a:pt x="3069" y="8493"/>
                  </a:lnTo>
                  <a:lnTo>
                    <a:pt x="3359" y="8590"/>
                  </a:lnTo>
                  <a:lnTo>
                    <a:pt x="3629" y="8705"/>
                  </a:lnTo>
                  <a:lnTo>
                    <a:pt x="3860" y="8840"/>
                  </a:lnTo>
                  <a:lnTo>
                    <a:pt x="4073" y="8976"/>
                  </a:lnTo>
                  <a:lnTo>
                    <a:pt x="4285" y="9130"/>
                  </a:lnTo>
                  <a:lnTo>
                    <a:pt x="4459" y="9304"/>
                  </a:lnTo>
                  <a:lnTo>
                    <a:pt x="4613" y="9458"/>
                  </a:lnTo>
                  <a:lnTo>
                    <a:pt x="4748" y="9632"/>
                  </a:lnTo>
                  <a:lnTo>
                    <a:pt x="4883" y="9825"/>
                  </a:lnTo>
                  <a:lnTo>
                    <a:pt x="4980" y="9998"/>
                  </a:lnTo>
                  <a:lnTo>
                    <a:pt x="5076" y="10172"/>
                  </a:lnTo>
                  <a:lnTo>
                    <a:pt x="5173" y="10365"/>
                  </a:lnTo>
                  <a:lnTo>
                    <a:pt x="5173" y="10365"/>
                  </a:lnTo>
                  <a:lnTo>
                    <a:pt x="5540" y="10404"/>
                  </a:lnTo>
                  <a:lnTo>
                    <a:pt x="5906" y="10423"/>
                  </a:lnTo>
                  <a:lnTo>
                    <a:pt x="5906" y="10423"/>
                  </a:lnTo>
                  <a:lnTo>
                    <a:pt x="6196" y="10404"/>
                  </a:lnTo>
                  <a:lnTo>
                    <a:pt x="6466" y="10384"/>
                  </a:lnTo>
                  <a:lnTo>
                    <a:pt x="6968" y="10307"/>
                  </a:lnTo>
                  <a:lnTo>
                    <a:pt x="7431" y="10211"/>
                  </a:lnTo>
                  <a:lnTo>
                    <a:pt x="7817" y="10095"/>
                  </a:lnTo>
                  <a:lnTo>
                    <a:pt x="8145" y="9979"/>
                  </a:lnTo>
                  <a:lnTo>
                    <a:pt x="8396" y="9883"/>
                  </a:lnTo>
                  <a:lnTo>
                    <a:pt x="8589" y="9767"/>
                  </a:lnTo>
                  <a:lnTo>
                    <a:pt x="8589" y="9767"/>
                  </a:lnTo>
                  <a:lnTo>
                    <a:pt x="8647" y="9863"/>
                  </a:lnTo>
                  <a:lnTo>
                    <a:pt x="8782" y="10095"/>
                  </a:lnTo>
                  <a:lnTo>
                    <a:pt x="8898" y="10249"/>
                  </a:lnTo>
                  <a:lnTo>
                    <a:pt x="9033" y="10423"/>
                  </a:lnTo>
                  <a:lnTo>
                    <a:pt x="9207" y="10616"/>
                  </a:lnTo>
                  <a:lnTo>
                    <a:pt x="9400" y="10809"/>
                  </a:lnTo>
                  <a:lnTo>
                    <a:pt x="9612" y="11002"/>
                  </a:lnTo>
                  <a:lnTo>
                    <a:pt x="9863" y="11195"/>
                  </a:lnTo>
                  <a:lnTo>
                    <a:pt x="10152" y="11369"/>
                  </a:lnTo>
                  <a:lnTo>
                    <a:pt x="10461" y="11523"/>
                  </a:lnTo>
                  <a:lnTo>
                    <a:pt x="10809" y="11658"/>
                  </a:lnTo>
                  <a:lnTo>
                    <a:pt x="11175" y="11755"/>
                  </a:lnTo>
                  <a:lnTo>
                    <a:pt x="11581" y="11832"/>
                  </a:lnTo>
                  <a:lnTo>
                    <a:pt x="11812" y="11851"/>
                  </a:lnTo>
                  <a:lnTo>
                    <a:pt x="12025" y="11851"/>
                  </a:lnTo>
                  <a:lnTo>
                    <a:pt x="12025" y="11851"/>
                  </a:lnTo>
                  <a:lnTo>
                    <a:pt x="12198" y="11851"/>
                  </a:lnTo>
                  <a:lnTo>
                    <a:pt x="12198" y="11851"/>
                  </a:lnTo>
                  <a:lnTo>
                    <a:pt x="12584" y="11832"/>
                  </a:lnTo>
                  <a:lnTo>
                    <a:pt x="12932" y="11793"/>
                  </a:lnTo>
                  <a:lnTo>
                    <a:pt x="13260" y="11755"/>
                  </a:lnTo>
                  <a:lnTo>
                    <a:pt x="13569" y="11697"/>
                  </a:lnTo>
                  <a:lnTo>
                    <a:pt x="13858" y="11639"/>
                  </a:lnTo>
                  <a:lnTo>
                    <a:pt x="14128" y="11562"/>
                  </a:lnTo>
                  <a:lnTo>
                    <a:pt x="14379" y="11485"/>
                  </a:lnTo>
                  <a:lnTo>
                    <a:pt x="14611" y="11407"/>
                  </a:lnTo>
                  <a:lnTo>
                    <a:pt x="14823" y="11311"/>
                  </a:lnTo>
                  <a:lnTo>
                    <a:pt x="15016" y="11214"/>
                  </a:lnTo>
                  <a:lnTo>
                    <a:pt x="15344" y="11021"/>
                  </a:lnTo>
                  <a:lnTo>
                    <a:pt x="15634" y="10809"/>
                  </a:lnTo>
                  <a:lnTo>
                    <a:pt x="15846" y="10597"/>
                  </a:lnTo>
                  <a:lnTo>
                    <a:pt x="16020" y="10384"/>
                  </a:lnTo>
                  <a:lnTo>
                    <a:pt x="16155" y="10172"/>
                  </a:lnTo>
                  <a:lnTo>
                    <a:pt x="16232" y="9979"/>
                  </a:lnTo>
                  <a:lnTo>
                    <a:pt x="16309" y="9805"/>
                  </a:lnTo>
                  <a:lnTo>
                    <a:pt x="16348" y="9670"/>
                  </a:lnTo>
                  <a:lnTo>
                    <a:pt x="16367" y="9555"/>
                  </a:lnTo>
                  <a:lnTo>
                    <a:pt x="16367" y="9458"/>
                  </a:lnTo>
                  <a:lnTo>
                    <a:pt x="16367" y="9458"/>
                  </a:lnTo>
                  <a:lnTo>
                    <a:pt x="16753" y="9497"/>
                  </a:lnTo>
                  <a:lnTo>
                    <a:pt x="17139" y="9497"/>
                  </a:lnTo>
                  <a:lnTo>
                    <a:pt x="17139" y="9497"/>
                  </a:lnTo>
                  <a:lnTo>
                    <a:pt x="17660" y="9477"/>
                  </a:lnTo>
                  <a:lnTo>
                    <a:pt x="18143" y="9439"/>
                  </a:lnTo>
                  <a:lnTo>
                    <a:pt x="18587" y="9362"/>
                  </a:lnTo>
                  <a:lnTo>
                    <a:pt x="18992" y="9246"/>
                  </a:lnTo>
                  <a:lnTo>
                    <a:pt x="19359" y="9130"/>
                  </a:lnTo>
                  <a:lnTo>
                    <a:pt x="19687" y="8976"/>
                  </a:lnTo>
                  <a:lnTo>
                    <a:pt x="19996" y="8802"/>
                  </a:lnTo>
                  <a:lnTo>
                    <a:pt x="20247" y="8628"/>
                  </a:lnTo>
                  <a:lnTo>
                    <a:pt x="20459" y="8416"/>
                  </a:lnTo>
                  <a:lnTo>
                    <a:pt x="20652" y="8203"/>
                  </a:lnTo>
                  <a:lnTo>
                    <a:pt x="20807" y="7972"/>
                  </a:lnTo>
                  <a:lnTo>
                    <a:pt x="20942" y="7721"/>
                  </a:lnTo>
                  <a:lnTo>
                    <a:pt x="21019" y="7470"/>
                  </a:lnTo>
                  <a:lnTo>
                    <a:pt x="21096" y="7219"/>
                  </a:lnTo>
                  <a:lnTo>
                    <a:pt x="21115" y="6968"/>
                  </a:lnTo>
                  <a:lnTo>
                    <a:pt x="21115" y="6698"/>
                  </a:lnTo>
                  <a:lnTo>
                    <a:pt x="21115" y="6698"/>
                  </a:lnTo>
                  <a:lnTo>
                    <a:pt x="21096" y="6447"/>
                  </a:lnTo>
                  <a:lnTo>
                    <a:pt x="21057" y="6177"/>
                  </a:lnTo>
                  <a:lnTo>
                    <a:pt x="20980" y="5926"/>
                  </a:lnTo>
                  <a:lnTo>
                    <a:pt x="20864" y="5675"/>
                  </a:lnTo>
                  <a:lnTo>
                    <a:pt x="20749" y="5443"/>
                  </a:lnTo>
                  <a:lnTo>
                    <a:pt x="20594" y="5212"/>
                  </a:lnTo>
                  <a:lnTo>
                    <a:pt x="20440" y="4980"/>
                  </a:lnTo>
                  <a:lnTo>
                    <a:pt x="20247" y="4787"/>
                  </a:lnTo>
                  <a:lnTo>
                    <a:pt x="20034" y="4594"/>
                  </a:lnTo>
                  <a:lnTo>
                    <a:pt x="19803" y="4421"/>
                  </a:lnTo>
                  <a:lnTo>
                    <a:pt x="19552" y="4285"/>
                  </a:lnTo>
                  <a:lnTo>
                    <a:pt x="19282" y="4150"/>
                  </a:lnTo>
                  <a:lnTo>
                    <a:pt x="18992" y="4054"/>
                  </a:lnTo>
                  <a:lnTo>
                    <a:pt x="18703" y="3977"/>
                  </a:lnTo>
                  <a:lnTo>
                    <a:pt x="18375" y="3919"/>
                  </a:lnTo>
                  <a:lnTo>
                    <a:pt x="18046" y="3919"/>
                  </a:lnTo>
                  <a:lnTo>
                    <a:pt x="18046" y="3919"/>
                  </a:lnTo>
                  <a:lnTo>
                    <a:pt x="17738" y="3919"/>
                  </a:lnTo>
                  <a:lnTo>
                    <a:pt x="17429" y="3957"/>
                  </a:lnTo>
                  <a:lnTo>
                    <a:pt x="17101" y="4034"/>
                  </a:lnTo>
                  <a:lnTo>
                    <a:pt x="16753" y="4150"/>
                  </a:lnTo>
                  <a:lnTo>
                    <a:pt x="16406" y="4285"/>
                  </a:lnTo>
                  <a:lnTo>
                    <a:pt x="16058" y="4459"/>
                  </a:lnTo>
                  <a:lnTo>
                    <a:pt x="15711" y="4652"/>
                  </a:lnTo>
                  <a:lnTo>
                    <a:pt x="15344" y="4903"/>
                  </a:lnTo>
                  <a:lnTo>
                    <a:pt x="15344" y="4903"/>
                  </a:lnTo>
                  <a:lnTo>
                    <a:pt x="15383" y="4710"/>
                  </a:lnTo>
                  <a:lnTo>
                    <a:pt x="15441" y="4498"/>
                  </a:lnTo>
                  <a:lnTo>
                    <a:pt x="15499" y="4208"/>
                  </a:lnTo>
                  <a:lnTo>
                    <a:pt x="15537" y="3880"/>
                  </a:lnTo>
                  <a:lnTo>
                    <a:pt x="15576" y="3494"/>
                  </a:lnTo>
                  <a:lnTo>
                    <a:pt x="15576" y="3089"/>
                  </a:lnTo>
                  <a:lnTo>
                    <a:pt x="15557" y="2876"/>
                  </a:lnTo>
                  <a:lnTo>
                    <a:pt x="15537" y="2664"/>
                  </a:lnTo>
                  <a:lnTo>
                    <a:pt x="15479" y="2452"/>
                  </a:lnTo>
                  <a:lnTo>
                    <a:pt x="15441" y="2240"/>
                  </a:lnTo>
                  <a:lnTo>
                    <a:pt x="15364" y="2008"/>
                  </a:lnTo>
                  <a:lnTo>
                    <a:pt x="15286" y="1796"/>
                  </a:lnTo>
                  <a:lnTo>
                    <a:pt x="15171" y="1603"/>
                  </a:lnTo>
                  <a:lnTo>
                    <a:pt x="15055" y="1390"/>
                  </a:lnTo>
                  <a:lnTo>
                    <a:pt x="14900" y="1197"/>
                  </a:lnTo>
                  <a:lnTo>
                    <a:pt x="14746" y="1024"/>
                  </a:lnTo>
                  <a:lnTo>
                    <a:pt x="14553" y="850"/>
                  </a:lnTo>
                  <a:lnTo>
                    <a:pt x="14341" y="676"/>
                  </a:lnTo>
                  <a:lnTo>
                    <a:pt x="14090" y="522"/>
                  </a:lnTo>
                  <a:lnTo>
                    <a:pt x="13820" y="387"/>
                  </a:lnTo>
                  <a:lnTo>
                    <a:pt x="13530" y="271"/>
                  </a:lnTo>
                  <a:lnTo>
                    <a:pt x="13202" y="174"/>
                  </a:lnTo>
                  <a:lnTo>
                    <a:pt x="12835" y="97"/>
                  </a:lnTo>
                  <a:lnTo>
                    <a:pt x="12449" y="39"/>
                  </a:lnTo>
                  <a:lnTo>
                    <a:pt x="12449" y="39"/>
                  </a:lnTo>
                  <a:lnTo>
                    <a:pt x="12140" y="20"/>
                  </a:lnTo>
                  <a:lnTo>
                    <a:pt x="1185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18" name="Google Shape;5218;p20"/>
          <p:cNvSpPr>
            <a:spLocks noGrp="1"/>
          </p:cNvSpPr>
          <p:nvPr>
            <p:ph type="pic" idx="2"/>
          </p:nvPr>
        </p:nvSpPr>
        <p:spPr>
          <a:xfrm>
            <a:off x="5205899" y="1086150"/>
            <a:ext cx="2971200" cy="2971200"/>
          </a:xfrm>
          <a:prstGeom prst="ellipse">
            <a:avLst/>
          </a:prstGeom>
          <a:noFill/>
          <a:ln>
            <a:noFill/>
          </a:ln>
        </p:spPr>
      </p:sp>
      <p:sp>
        <p:nvSpPr>
          <p:cNvPr id="5219" name="Google Shape;5219;p20"/>
          <p:cNvSpPr/>
          <p:nvPr/>
        </p:nvSpPr>
        <p:spPr>
          <a:xfrm flipH="1">
            <a:off x="1" y="4388125"/>
            <a:ext cx="9143949" cy="759003"/>
          </a:xfrm>
          <a:custGeom>
            <a:avLst/>
            <a:gdLst/>
            <a:ahLst/>
            <a:cxnLst/>
            <a:rect l="l" t="t" r="r" b="b"/>
            <a:pathLst>
              <a:path w="184633" h="21908" extrusionOk="0">
                <a:moveTo>
                  <a:pt x="156279" y="1"/>
                </a:moveTo>
                <a:lnTo>
                  <a:pt x="156183" y="39"/>
                </a:lnTo>
                <a:lnTo>
                  <a:pt x="156106" y="97"/>
                </a:lnTo>
                <a:lnTo>
                  <a:pt x="156028" y="174"/>
                </a:lnTo>
                <a:lnTo>
                  <a:pt x="155874" y="367"/>
                </a:lnTo>
                <a:lnTo>
                  <a:pt x="155720" y="618"/>
                </a:lnTo>
                <a:lnTo>
                  <a:pt x="155565" y="908"/>
                </a:lnTo>
                <a:lnTo>
                  <a:pt x="155411" y="1236"/>
                </a:lnTo>
                <a:lnTo>
                  <a:pt x="155121" y="1950"/>
                </a:lnTo>
                <a:lnTo>
                  <a:pt x="154832" y="2645"/>
                </a:lnTo>
                <a:lnTo>
                  <a:pt x="154697" y="2973"/>
                </a:lnTo>
                <a:lnTo>
                  <a:pt x="154542" y="3262"/>
                </a:lnTo>
                <a:lnTo>
                  <a:pt x="154388" y="3513"/>
                </a:lnTo>
                <a:lnTo>
                  <a:pt x="154214" y="3706"/>
                </a:lnTo>
                <a:lnTo>
                  <a:pt x="154137" y="3784"/>
                </a:lnTo>
                <a:lnTo>
                  <a:pt x="154040" y="3841"/>
                </a:lnTo>
                <a:lnTo>
                  <a:pt x="153944" y="3880"/>
                </a:lnTo>
                <a:lnTo>
                  <a:pt x="153867" y="3899"/>
                </a:lnTo>
                <a:lnTo>
                  <a:pt x="153500" y="3899"/>
                </a:lnTo>
                <a:lnTo>
                  <a:pt x="153114" y="3861"/>
                </a:lnTo>
                <a:lnTo>
                  <a:pt x="152747" y="3784"/>
                </a:lnTo>
                <a:lnTo>
                  <a:pt x="152361" y="3706"/>
                </a:lnTo>
                <a:lnTo>
                  <a:pt x="151995" y="3629"/>
                </a:lnTo>
                <a:lnTo>
                  <a:pt x="151608" y="3552"/>
                </a:lnTo>
                <a:lnTo>
                  <a:pt x="151222" y="3513"/>
                </a:lnTo>
                <a:lnTo>
                  <a:pt x="150663" y="3513"/>
                </a:lnTo>
                <a:lnTo>
                  <a:pt x="150489" y="3494"/>
                </a:lnTo>
                <a:lnTo>
                  <a:pt x="150296" y="3436"/>
                </a:lnTo>
                <a:lnTo>
                  <a:pt x="150103" y="3378"/>
                </a:lnTo>
                <a:lnTo>
                  <a:pt x="149717" y="3224"/>
                </a:lnTo>
                <a:lnTo>
                  <a:pt x="149331" y="3031"/>
                </a:lnTo>
                <a:lnTo>
                  <a:pt x="148926" y="2857"/>
                </a:lnTo>
                <a:lnTo>
                  <a:pt x="148540" y="2703"/>
                </a:lnTo>
                <a:lnTo>
                  <a:pt x="148347" y="2645"/>
                </a:lnTo>
                <a:lnTo>
                  <a:pt x="148154" y="2587"/>
                </a:lnTo>
                <a:lnTo>
                  <a:pt x="147961" y="2568"/>
                </a:lnTo>
                <a:lnTo>
                  <a:pt x="147768" y="2568"/>
                </a:lnTo>
                <a:lnTo>
                  <a:pt x="147594" y="2587"/>
                </a:lnTo>
                <a:lnTo>
                  <a:pt x="147401" y="2645"/>
                </a:lnTo>
                <a:lnTo>
                  <a:pt x="147227" y="2703"/>
                </a:lnTo>
                <a:lnTo>
                  <a:pt x="147053" y="2780"/>
                </a:lnTo>
                <a:lnTo>
                  <a:pt x="146706" y="2973"/>
                </a:lnTo>
                <a:lnTo>
                  <a:pt x="146378" y="3185"/>
                </a:lnTo>
                <a:lnTo>
                  <a:pt x="146031" y="3398"/>
                </a:lnTo>
                <a:lnTo>
                  <a:pt x="145683" y="3591"/>
                </a:lnTo>
                <a:lnTo>
                  <a:pt x="145509" y="3668"/>
                </a:lnTo>
                <a:lnTo>
                  <a:pt x="145316" y="3726"/>
                </a:lnTo>
                <a:lnTo>
                  <a:pt x="145143" y="3764"/>
                </a:lnTo>
                <a:lnTo>
                  <a:pt x="144950" y="3803"/>
                </a:lnTo>
                <a:lnTo>
                  <a:pt x="144583" y="3822"/>
                </a:lnTo>
                <a:lnTo>
                  <a:pt x="144236" y="3899"/>
                </a:lnTo>
                <a:lnTo>
                  <a:pt x="143521" y="4034"/>
                </a:lnTo>
                <a:lnTo>
                  <a:pt x="142788" y="4189"/>
                </a:lnTo>
                <a:lnTo>
                  <a:pt x="142421" y="4247"/>
                </a:lnTo>
                <a:lnTo>
                  <a:pt x="142055" y="4285"/>
                </a:lnTo>
                <a:lnTo>
                  <a:pt x="141688" y="4324"/>
                </a:lnTo>
                <a:lnTo>
                  <a:pt x="141321" y="4363"/>
                </a:lnTo>
                <a:lnTo>
                  <a:pt x="140607" y="4478"/>
                </a:lnTo>
                <a:lnTo>
                  <a:pt x="139874" y="4594"/>
                </a:lnTo>
                <a:lnTo>
                  <a:pt x="139507" y="4652"/>
                </a:lnTo>
                <a:lnTo>
                  <a:pt x="139140" y="4671"/>
                </a:lnTo>
                <a:lnTo>
                  <a:pt x="138407" y="4749"/>
                </a:lnTo>
                <a:lnTo>
                  <a:pt x="137673" y="4806"/>
                </a:lnTo>
                <a:lnTo>
                  <a:pt x="136940" y="4884"/>
                </a:lnTo>
                <a:lnTo>
                  <a:pt x="136206" y="4942"/>
                </a:lnTo>
                <a:lnTo>
                  <a:pt x="136013" y="4961"/>
                </a:lnTo>
                <a:lnTo>
                  <a:pt x="135820" y="4942"/>
                </a:lnTo>
                <a:lnTo>
                  <a:pt x="135396" y="4884"/>
                </a:lnTo>
                <a:lnTo>
                  <a:pt x="134952" y="4806"/>
                </a:lnTo>
                <a:lnTo>
                  <a:pt x="134508" y="4691"/>
                </a:lnTo>
                <a:lnTo>
                  <a:pt x="134045" y="4594"/>
                </a:lnTo>
                <a:lnTo>
                  <a:pt x="133601" y="4498"/>
                </a:lnTo>
                <a:lnTo>
                  <a:pt x="133176" y="4440"/>
                </a:lnTo>
                <a:lnTo>
                  <a:pt x="132771" y="4440"/>
                </a:lnTo>
                <a:lnTo>
                  <a:pt x="132597" y="4459"/>
                </a:lnTo>
                <a:lnTo>
                  <a:pt x="132443" y="4498"/>
                </a:lnTo>
                <a:lnTo>
                  <a:pt x="132288" y="4575"/>
                </a:lnTo>
                <a:lnTo>
                  <a:pt x="132134" y="4652"/>
                </a:lnTo>
                <a:lnTo>
                  <a:pt x="131844" y="4826"/>
                </a:lnTo>
                <a:lnTo>
                  <a:pt x="131574" y="5038"/>
                </a:lnTo>
                <a:lnTo>
                  <a:pt x="131304" y="5250"/>
                </a:lnTo>
                <a:lnTo>
                  <a:pt x="131014" y="5443"/>
                </a:lnTo>
                <a:lnTo>
                  <a:pt x="130860" y="5521"/>
                </a:lnTo>
                <a:lnTo>
                  <a:pt x="130706" y="5579"/>
                </a:lnTo>
                <a:lnTo>
                  <a:pt x="130532" y="5636"/>
                </a:lnTo>
                <a:lnTo>
                  <a:pt x="130358" y="5656"/>
                </a:lnTo>
                <a:lnTo>
                  <a:pt x="130185" y="5656"/>
                </a:lnTo>
                <a:lnTo>
                  <a:pt x="130011" y="5598"/>
                </a:lnTo>
                <a:lnTo>
                  <a:pt x="129837" y="5521"/>
                </a:lnTo>
                <a:lnTo>
                  <a:pt x="129663" y="5424"/>
                </a:lnTo>
                <a:lnTo>
                  <a:pt x="129509" y="5289"/>
                </a:lnTo>
                <a:lnTo>
                  <a:pt x="129355" y="5135"/>
                </a:lnTo>
                <a:lnTo>
                  <a:pt x="129026" y="4826"/>
                </a:lnTo>
                <a:lnTo>
                  <a:pt x="128698" y="4517"/>
                </a:lnTo>
                <a:lnTo>
                  <a:pt x="128544" y="4363"/>
                </a:lnTo>
                <a:lnTo>
                  <a:pt x="128370" y="4247"/>
                </a:lnTo>
                <a:lnTo>
                  <a:pt x="128216" y="4131"/>
                </a:lnTo>
                <a:lnTo>
                  <a:pt x="128042" y="4054"/>
                </a:lnTo>
                <a:lnTo>
                  <a:pt x="127868" y="4015"/>
                </a:lnTo>
                <a:lnTo>
                  <a:pt x="127675" y="3996"/>
                </a:lnTo>
                <a:lnTo>
                  <a:pt x="127289" y="4034"/>
                </a:lnTo>
                <a:lnTo>
                  <a:pt x="126865" y="4112"/>
                </a:lnTo>
                <a:lnTo>
                  <a:pt x="125977" y="4266"/>
                </a:lnTo>
                <a:lnTo>
                  <a:pt x="125070" y="4420"/>
                </a:lnTo>
                <a:lnTo>
                  <a:pt x="124645" y="4478"/>
                </a:lnTo>
                <a:lnTo>
                  <a:pt x="124259" y="4517"/>
                </a:lnTo>
                <a:lnTo>
                  <a:pt x="123892" y="4556"/>
                </a:lnTo>
                <a:lnTo>
                  <a:pt x="123545" y="4633"/>
                </a:lnTo>
                <a:lnTo>
                  <a:pt x="122812" y="4806"/>
                </a:lnTo>
                <a:lnTo>
                  <a:pt x="122097" y="4980"/>
                </a:lnTo>
                <a:lnTo>
                  <a:pt x="121731" y="5057"/>
                </a:lnTo>
                <a:lnTo>
                  <a:pt x="121364" y="5096"/>
                </a:lnTo>
                <a:lnTo>
                  <a:pt x="120631" y="5173"/>
                </a:lnTo>
                <a:lnTo>
                  <a:pt x="119916" y="5270"/>
                </a:lnTo>
                <a:lnTo>
                  <a:pt x="119183" y="5366"/>
                </a:lnTo>
                <a:lnTo>
                  <a:pt x="118450" y="5443"/>
                </a:lnTo>
                <a:lnTo>
                  <a:pt x="118083" y="5482"/>
                </a:lnTo>
                <a:lnTo>
                  <a:pt x="117716" y="5521"/>
                </a:lnTo>
                <a:lnTo>
                  <a:pt x="117002" y="5636"/>
                </a:lnTo>
                <a:lnTo>
                  <a:pt x="116269" y="5772"/>
                </a:lnTo>
                <a:lnTo>
                  <a:pt x="115902" y="5829"/>
                </a:lnTo>
                <a:lnTo>
                  <a:pt x="115535" y="5868"/>
                </a:lnTo>
                <a:lnTo>
                  <a:pt x="115342" y="5868"/>
                </a:lnTo>
                <a:lnTo>
                  <a:pt x="115149" y="5849"/>
                </a:lnTo>
                <a:lnTo>
                  <a:pt x="114956" y="5829"/>
                </a:lnTo>
                <a:lnTo>
                  <a:pt x="114763" y="5791"/>
                </a:lnTo>
                <a:lnTo>
                  <a:pt x="114358" y="5694"/>
                </a:lnTo>
                <a:lnTo>
                  <a:pt x="113933" y="5559"/>
                </a:lnTo>
                <a:lnTo>
                  <a:pt x="113528" y="5443"/>
                </a:lnTo>
                <a:lnTo>
                  <a:pt x="113103" y="5347"/>
                </a:lnTo>
                <a:lnTo>
                  <a:pt x="112910" y="5308"/>
                </a:lnTo>
                <a:lnTo>
                  <a:pt x="112717" y="5289"/>
                </a:lnTo>
                <a:lnTo>
                  <a:pt x="112524" y="5270"/>
                </a:lnTo>
                <a:lnTo>
                  <a:pt x="112331" y="5289"/>
                </a:lnTo>
                <a:lnTo>
                  <a:pt x="112158" y="5308"/>
                </a:lnTo>
                <a:lnTo>
                  <a:pt x="111984" y="5366"/>
                </a:lnTo>
                <a:lnTo>
                  <a:pt x="111810" y="5463"/>
                </a:lnTo>
                <a:lnTo>
                  <a:pt x="111656" y="5579"/>
                </a:lnTo>
                <a:lnTo>
                  <a:pt x="111501" y="5694"/>
                </a:lnTo>
                <a:lnTo>
                  <a:pt x="111347" y="5829"/>
                </a:lnTo>
                <a:lnTo>
                  <a:pt x="111057" y="6138"/>
                </a:lnTo>
                <a:lnTo>
                  <a:pt x="110749" y="6428"/>
                </a:lnTo>
                <a:lnTo>
                  <a:pt x="110594" y="6563"/>
                </a:lnTo>
                <a:lnTo>
                  <a:pt x="110440" y="6698"/>
                </a:lnTo>
                <a:lnTo>
                  <a:pt x="110285" y="6814"/>
                </a:lnTo>
                <a:lnTo>
                  <a:pt x="110112" y="6891"/>
                </a:lnTo>
                <a:lnTo>
                  <a:pt x="109938" y="6949"/>
                </a:lnTo>
                <a:lnTo>
                  <a:pt x="109764" y="6987"/>
                </a:lnTo>
                <a:lnTo>
                  <a:pt x="109571" y="7007"/>
                </a:lnTo>
                <a:lnTo>
                  <a:pt x="109397" y="6987"/>
                </a:lnTo>
                <a:lnTo>
                  <a:pt x="109011" y="6968"/>
                </a:lnTo>
                <a:lnTo>
                  <a:pt x="108625" y="6891"/>
                </a:lnTo>
                <a:lnTo>
                  <a:pt x="108259" y="6814"/>
                </a:lnTo>
                <a:lnTo>
                  <a:pt x="107873" y="6756"/>
                </a:lnTo>
                <a:lnTo>
                  <a:pt x="107487" y="6679"/>
                </a:lnTo>
                <a:lnTo>
                  <a:pt x="107101" y="6659"/>
                </a:lnTo>
                <a:lnTo>
                  <a:pt x="106927" y="6640"/>
                </a:lnTo>
                <a:lnTo>
                  <a:pt x="106734" y="6659"/>
                </a:lnTo>
                <a:lnTo>
                  <a:pt x="106541" y="6659"/>
                </a:lnTo>
                <a:lnTo>
                  <a:pt x="106348" y="6621"/>
                </a:lnTo>
                <a:lnTo>
                  <a:pt x="106155" y="6544"/>
                </a:lnTo>
                <a:lnTo>
                  <a:pt x="105962" y="6466"/>
                </a:lnTo>
                <a:lnTo>
                  <a:pt x="105769" y="6351"/>
                </a:lnTo>
                <a:lnTo>
                  <a:pt x="105557" y="6235"/>
                </a:lnTo>
                <a:lnTo>
                  <a:pt x="105132" y="5965"/>
                </a:lnTo>
                <a:lnTo>
                  <a:pt x="104727" y="5694"/>
                </a:lnTo>
                <a:lnTo>
                  <a:pt x="104514" y="5559"/>
                </a:lnTo>
                <a:lnTo>
                  <a:pt x="104321" y="5463"/>
                </a:lnTo>
                <a:lnTo>
                  <a:pt x="104109" y="5366"/>
                </a:lnTo>
                <a:lnTo>
                  <a:pt x="103916" y="5308"/>
                </a:lnTo>
                <a:lnTo>
                  <a:pt x="103723" y="5270"/>
                </a:lnTo>
                <a:lnTo>
                  <a:pt x="103356" y="5270"/>
                </a:lnTo>
                <a:lnTo>
                  <a:pt x="103163" y="5250"/>
                </a:lnTo>
                <a:lnTo>
                  <a:pt x="102970" y="5231"/>
                </a:lnTo>
                <a:lnTo>
                  <a:pt x="102777" y="5193"/>
                </a:lnTo>
                <a:lnTo>
                  <a:pt x="102391" y="5077"/>
                </a:lnTo>
                <a:lnTo>
                  <a:pt x="102005" y="4942"/>
                </a:lnTo>
                <a:lnTo>
                  <a:pt x="101600" y="4806"/>
                </a:lnTo>
                <a:lnTo>
                  <a:pt x="101214" y="4691"/>
                </a:lnTo>
                <a:lnTo>
                  <a:pt x="101021" y="4652"/>
                </a:lnTo>
                <a:lnTo>
                  <a:pt x="100828" y="4633"/>
                </a:lnTo>
                <a:lnTo>
                  <a:pt x="100635" y="4613"/>
                </a:lnTo>
                <a:lnTo>
                  <a:pt x="100461" y="4613"/>
                </a:lnTo>
                <a:lnTo>
                  <a:pt x="100268" y="4652"/>
                </a:lnTo>
                <a:lnTo>
                  <a:pt x="100094" y="4710"/>
                </a:lnTo>
                <a:lnTo>
                  <a:pt x="99940" y="4806"/>
                </a:lnTo>
                <a:lnTo>
                  <a:pt x="99766" y="4922"/>
                </a:lnTo>
                <a:lnTo>
                  <a:pt x="99593" y="5057"/>
                </a:lnTo>
                <a:lnTo>
                  <a:pt x="99438" y="5193"/>
                </a:lnTo>
                <a:lnTo>
                  <a:pt x="99110" y="5501"/>
                </a:lnTo>
                <a:lnTo>
                  <a:pt x="98782" y="5810"/>
                </a:lnTo>
                <a:lnTo>
                  <a:pt x="98628" y="5945"/>
                </a:lnTo>
                <a:lnTo>
                  <a:pt x="98454" y="6080"/>
                </a:lnTo>
                <a:lnTo>
                  <a:pt x="98280" y="6196"/>
                </a:lnTo>
                <a:lnTo>
                  <a:pt x="98106" y="6273"/>
                </a:lnTo>
                <a:lnTo>
                  <a:pt x="97933" y="6351"/>
                </a:lnTo>
                <a:lnTo>
                  <a:pt x="97759" y="6370"/>
                </a:lnTo>
                <a:lnTo>
                  <a:pt x="97392" y="6389"/>
                </a:lnTo>
                <a:lnTo>
                  <a:pt x="97026" y="6389"/>
                </a:lnTo>
                <a:lnTo>
                  <a:pt x="96273" y="6331"/>
                </a:lnTo>
                <a:lnTo>
                  <a:pt x="95501" y="6273"/>
                </a:lnTo>
                <a:lnTo>
                  <a:pt x="95134" y="6254"/>
                </a:lnTo>
                <a:lnTo>
                  <a:pt x="94767" y="6273"/>
                </a:lnTo>
                <a:lnTo>
                  <a:pt x="94574" y="6312"/>
                </a:lnTo>
                <a:lnTo>
                  <a:pt x="94401" y="6351"/>
                </a:lnTo>
                <a:lnTo>
                  <a:pt x="94053" y="6447"/>
                </a:lnTo>
                <a:lnTo>
                  <a:pt x="93706" y="6601"/>
                </a:lnTo>
                <a:lnTo>
                  <a:pt x="93358" y="6756"/>
                </a:lnTo>
                <a:lnTo>
                  <a:pt x="93011" y="6930"/>
                </a:lnTo>
                <a:lnTo>
                  <a:pt x="92664" y="7065"/>
                </a:lnTo>
                <a:lnTo>
                  <a:pt x="92297" y="7181"/>
                </a:lnTo>
                <a:lnTo>
                  <a:pt x="92123" y="7219"/>
                </a:lnTo>
                <a:lnTo>
                  <a:pt x="91930" y="7238"/>
                </a:lnTo>
                <a:lnTo>
                  <a:pt x="91757" y="7238"/>
                </a:lnTo>
                <a:lnTo>
                  <a:pt x="91563" y="7219"/>
                </a:lnTo>
                <a:lnTo>
                  <a:pt x="91370" y="7181"/>
                </a:lnTo>
                <a:lnTo>
                  <a:pt x="91177" y="7123"/>
                </a:lnTo>
                <a:lnTo>
                  <a:pt x="90772" y="6968"/>
                </a:lnTo>
                <a:lnTo>
                  <a:pt x="90367" y="6794"/>
                </a:lnTo>
                <a:lnTo>
                  <a:pt x="89981" y="6601"/>
                </a:lnTo>
                <a:lnTo>
                  <a:pt x="89576" y="6447"/>
                </a:lnTo>
                <a:lnTo>
                  <a:pt x="89382" y="6389"/>
                </a:lnTo>
                <a:lnTo>
                  <a:pt x="89189" y="6351"/>
                </a:lnTo>
                <a:lnTo>
                  <a:pt x="88996" y="6331"/>
                </a:lnTo>
                <a:lnTo>
                  <a:pt x="88437" y="6331"/>
                </a:lnTo>
                <a:lnTo>
                  <a:pt x="88244" y="6293"/>
                </a:lnTo>
                <a:lnTo>
                  <a:pt x="88051" y="6254"/>
                </a:lnTo>
                <a:lnTo>
                  <a:pt x="87665" y="6158"/>
                </a:lnTo>
                <a:lnTo>
                  <a:pt x="87259" y="6042"/>
                </a:lnTo>
                <a:lnTo>
                  <a:pt x="86873" y="5907"/>
                </a:lnTo>
                <a:lnTo>
                  <a:pt x="86487" y="5810"/>
                </a:lnTo>
                <a:lnTo>
                  <a:pt x="86294" y="5772"/>
                </a:lnTo>
                <a:lnTo>
                  <a:pt x="86101" y="5752"/>
                </a:lnTo>
                <a:lnTo>
                  <a:pt x="85908" y="5733"/>
                </a:lnTo>
                <a:lnTo>
                  <a:pt x="85715" y="5752"/>
                </a:lnTo>
                <a:lnTo>
                  <a:pt x="85542" y="5772"/>
                </a:lnTo>
                <a:lnTo>
                  <a:pt x="85368" y="5810"/>
                </a:lnTo>
                <a:lnTo>
                  <a:pt x="85001" y="5907"/>
                </a:lnTo>
                <a:lnTo>
                  <a:pt x="84654" y="6022"/>
                </a:lnTo>
                <a:lnTo>
                  <a:pt x="84306" y="6158"/>
                </a:lnTo>
                <a:lnTo>
                  <a:pt x="83959" y="6312"/>
                </a:lnTo>
                <a:lnTo>
                  <a:pt x="83612" y="6428"/>
                </a:lnTo>
                <a:lnTo>
                  <a:pt x="83245" y="6524"/>
                </a:lnTo>
                <a:lnTo>
                  <a:pt x="83071" y="6563"/>
                </a:lnTo>
                <a:lnTo>
                  <a:pt x="82878" y="6582"/>
                </a:lnTo>
                <a:lnTo>
                  <a:pt x="82704" y="6621"/>
                </a:lnTo>
                <a:lnTo>
                  <a:pt x="82531" y="6659"/>
                </a:lnTo>
                <a:lnTo>
                  <a:pt x="82164" y="6756"/>
                </a:lnTo>
                <a:lnTo>
                  <a:pt x="81817" y="6910"/>
                </a:lnTo>
                <a:lnTo>
                  <a:pt x="81469" y="7065"/>
                </a:lnTo>
                <a:lnTo>
                  <a:pt x="81122" y="7219"/>
                </a:lnTo>
                <a:lnTo>
                  <a:pt x="80774" y="7354"/>
                </a:lnTo>
                <a:lnTo>
                  <a:pt x="80427" y="7470"/>
                </a:lnTo>
                <a:lnTo>
                  <a:pt x="80253" y="7509"/>
                </a:lnTo>
                <a:lnTo>
                  <a:pt x="80060" y="7528"/>
                </a:lnTo>
                <a:lnTo>
                  <a:pt x="79886" y="7567"/>
                </a:lnTo>
                <a:lnTo>
                  <a:pt x="79713" y="7605"/>
                </a:lnTo>
                <a:lnTo>
                  <a:pt x="79520" y="7663"/>
                </a:lnTo>
                <a:lnTo>
                  <a:pt x="79365" y="7740"/>
                </a:lnTo>
                <a:lnTo>
                  <a:pt x="79018" y="7933"/>
                </a:lnTo>
                <a:lnTo>
                  <a:pt x="78671" y="8126"/>
                </a:lnTo>
                <a:lnTo>
                  <a:pt x="78342" y="8339"/>
                </a:lnTo>
                <a:lnTo>
                  <a:pt x="77995" y="8512"/>
                </a:lnTo>
                <a:lnTo>
                  <a:pt x="77821" y="8589"/>
                </a:lnTo>
                <a:lnTo>
                  <a:pt x="77648" y="8667"/>
                </a:lnTo>
                <a:lnTo>
                  <a:pt x="77474" y="8705"/>
                </a:lnTo>
                <a:lnTo>
                  <a:pt x="77281" y="8744"/>
                </a:lnTo>
                <a:lnTo>
                  <a:pt x="77107" y="8744"/>
                </a:lnTo>
                <a:lnTo>
                  <a:pt x="76914" y="8725"/>
                </a:lnTo>
                <a:lnTo>
                  <a:pt x="76721" y="8686"/>
                </a:lnTo>
                <a:lnTo>
                  <a:pt x="76528" y="8628"/>
                </a:lnTo>
                <a:lnTo>
                  <a:pt x="76123" y="8454"/>
                </a:lnTo>
                <a:lnTo>
                  <a:pt x="75717" y="8281"/>
                </a:lnTo>
                <a:lnTo>
                  <a:pt x="75312" y="8088"/>
                </a:lnTo>
                <a:lnTo>
                  <a:pt x="74907" y="7933"/>
                </a:lnTo>
                <a:lnTo>
                  <a:pt x="74714" y="7875"/>
                </a:lnTo>
                <a:lnTo>
                  <a:pt x="74521" y="7837"/>
                </a:lnTo>
                <a:lnTo>
                  <a:pt x="74328" y="7817"/>
                </a:lnTo>
                <a:lnTo>
                  <a:pt x="74154" y="7817"/>
                </a:lnTo>
                <a:lnTo>
                  <a:pt x="73961" y="7856"/>
                </a:lnTo>
                <a:lnTo>
                  <a:pt x="73787" y="7914"/>
                </a:lnTo>
                <a:lnTo>
                  <a:pt x="73614" y="8010"/>
                </a:lnTo>
                <a:lnTo>
                  <a:pt x="73459" y="8107"/>
                </a:lnTo>
                <a:lnTo>
                  <a:pt x="73286" y="8242"/>
                </a:lnTo>
                <a:lnTo>
                  <a:pt x="73131" y="8377"/>
                </a:lnTo>
                <a:lnTo>
                  <a:pt x="72803" y="8667"/>
                </a:lnTo>
                <a:lnTo>
                  <a:pt x="72475" y="8956"/>
                </a:lnTo>
                <a:lnTo>
                  <a:pt x="72321" y="9091"/>
                </a:lnTo>
                <a:lnTo>
                  <a:pt x="72147" y="9207"/>
                </a:lnTo>
                <a:lnTo>
                  <a:pt x="71992" y="9323"/>
                </a:lnTo>
                <a:lnTo>
                  <a:pt x="71819" y="9400"/>
                </a:lnTo>
                <a:lnTo>
                  <a:pt x="71645" y="9458"/>
                </a:lnTo>
                <a:lnTo>
                  <a:pt x="71452" y="9497"/>
                </a:lnTo>
                <a:lnTo>
                  <a:pt x="71278" y="9516"/>
                </a:lnTo>
                <a:lnTo>
                  <a:pt x="71105" y="9555"/>
                </a:lnTo>
                <a:lnTo>
                  <a:pt x="70738" y="9670"/>
                </a:lnTo>
                <a:lnTo>
                  <a:pt x="70390" y="9805"/>
                </a:lnTo>
                <a:lnTo>
                  <a:pt x="70062" y="9979"/>
                </a:lnTo>
                <a:lnTo>
                  <a:pt x="69715" y="10134"/>
                </a:lnTo>
                <a:lnTo>
                  <a:pt x="69367" y="10269"/>
                </a:lnTo>
                <a:lnTo>
                  <a:pt x="69001" y="10384"/>
                </a:lnTo>
                <a:lnTo>
                  <a:pt x="68827" y="10423"/>
                </a:lnTo>
                <a:lnTo>
                  <a:pt x="68653" y="10442"/>
                </a:lnTo>
                <a:lnTo>
                  <a:pt x="68557" y="10462"/>
                </a:lnTo>
                <a:lnTo>
                  <a:pt x="68460" y="10442"/>
                </a:lnTo>
                <a:lnTo>
                  <a:pt x="68267" y="10384"/>
                </a:lnTo>
                <a:lnTo>
                  <a:pt x="68055" y="10288"/>
                </a:lnTo>
                <a:lnTo>
                  <a:pt x="67843" y="10153"/>
                </a:lnTo>
                <a:lnTo>
                  <a:pt x="67630" y="9998"/>
                </a:lnTo>
                <a:lnTo>
                  <a:pt x="67418" y="9805"/>
                </a:lnTo>
                <a:lnTo>
                  <a:pt x="66974" y="9419"/>
                </a:lnTo>
                <a:lnTo>
                  <a:pt x="66530" y="9014"/>
                </a:lnTo>
                <a:lnTo>
                  <a:pt x="66299" y="8840"/>
                </a:lnTo>
                <a:lnTo>
                  <a:pt x="66086" y="8686"/>
                </a:lnTo>
                <a:lnTo>
                  <a:pt x="65874" y="8551"/>
                </a:lnTo>
                <a:lnTo>
                  <a:pt x="65681" y="8454"/>
                </a:lnTo>
                <a:lnTo>
                  <a:pt x="65469" y="8396"/>
                </a:lnTo>
                <a:lnTo>
                  <a:pt x="65372" y="8377"/>
                </a:lnTo>
                <a:lnTo>
                  <a:pt x="65295" y="8377"/>
                </a:lnTo>
                <a:lnTo>
                  <a:pt x="64562" y="8435"/>
                </a:lnTo>
                <a:lnTo>
                  <a:pt x="63809" y="8474"/>
                </a:lnTo>
                <a:lnTo>
                  <a:pt x="63075" y="8512"/>
                </a:lnTo>
                <a:lnTo>
                  <a:pt x="62342" y="8570"/>
                </a:lnTo>
                <a:lnTo>
                  <a:pt x="62226" y="8609"/>
                </a:lnTo>
                <a:lnTo>
                  <a:pt x="62110" y="8667"/>
                </a:lnTo>
                <a:lnTo>
                  <a:pt x="61995" y="8744"/>
                </a:lnTo>
                <a:lnTo>
                  <a:pt x="61898" y="8840"/>
                </a:lnTo>
                <a:lnTo>
                  <a:pt x="61802" y="8975"/>
                </a:lnTo>
                <a:lnTo>
                  <a:pt x="61705" y="9111"/>
                </a:lnTo>
                <a:lnTo>
                  <a:pt x="61531" y="9439"/>
                </a:lnTo>
                <a:lnTo>
                  <a:pt x="61358" y="9805"/>
                </a:lnTo>
                <a:lnTo>
                  <a:pt x="61184" y="10211"/>
                </a:lnTo>
                <a:lnTo>
                  <a:pt x="61010" y="10616"/>
                </a:lnTo>
                <a:lnTo>
                  <a:pt x="60837" y="10983"/>
                </a:lnTo>
                <a:lnTo>
                  <a:pt x="55664" y="10983"/>
                </a:lnTo>
                <a:lnTo>
                  <a:pt x="55085" y="10346"/>
                </a:lnTo>
                <a:lnTo>
                  <a:pt x="54795" y="10037"/>
                </a:lnTo>
                <a:lnTo>
                  <a:pt x="54506" y="9748"/>
                </a:lnTo>
                <a:lnTo>
                  <a:pt x="54236" y="9497"/>
                </a:lnTo>
                <a:lnTo>
                  <a:pt x="54101" y="9381"/>
                </a:lnTo>
                <a:lnTo>
                  <a:pt x="53965" y="9304"/>
                </a:lnTo>
                <a:lnTo>
                  <a:pt x="53830" y="9226"/>
                </a:lnTo>
                <a:lnTo>
                  <a:pt x="53714" y="9188"/>
                </a:lnTo>
                <a:lnTo>
                  <a:pt x="53579" y="9149"/>
                </a:lnTo>
                <a:lnTo>
                  <a:pt x="53464" y="9149"/>
                </a:lnTo>
                <a:lnTo>
                  <a:pt x="53328" y="9188"/>
                </a:lnTo>
                <a:lnTo>
                  <a:pt x="53193" y="9226"/>
                </a:lnTo>
                <a:lnTo>
                  <a:pt x="53058" y="9304"/>
                </a:lnTo>
                <a:lnTo>
                  <a:pt x="52923" y="9400"/>
                </a:lnTo>
                <a:lnTo>
                  <a:pt x="52807" y="9497"/>
                </a:lnTo>
                <a:lnTo>
                  <a:pt x="52672" y="9632"/>
                </a:lnTo>
                <a:lnTo>
                  <a:pt x="52421" y="9902"/>
                </a:lnTo>
                <a:lnTo>
                  <a:pt x="51939" y="10481"/>
                </a:lnTo>
                <a:lnTo>
                  <a:pt x="51688" y="10751"/>
                </a:lnTo>
                <a:lnTo>
                  <a:pt x="51572" y="10886"/>
                </a:lnTo>
                <a:lnTo>
                  <a:pt x="51437" y="10983"/>
                </a:lnTo>
                <a:lnTo>
                  <a:pt x="49295" y="10983"/>
                </a:lnTo>
                <a:lnTo>
                  <a:pt x="48909" y="10886"/>
                </a:lnTo>
                <a:lnTo>
                  <a:pt x="48523" y="10809"/>
                </a:lnTo>
                <a:lnTo>
                  <a:pt x="48156" y="10751"/>
                </a:lnTo>
                <a:lnTo>
                  <a:pt x="47789" y="10751"/>
                </a:lnTo>
                <a:lnTo>
                  <a:pt x="47480" y="10809"/>
                </a:lnTo>
                <a:lnTo>
                  <a:pt x="47152" y="10848"/>
                </a:lnTo>
                <a:lnTo>
                  <a:pt x="46515" y="10983"/>
                </a:lnTo>
                <a:lnTo>
                  <a:pt x="0" y="10983"/>
                </a:lnTo>
                <a:lnTo>
                  <a:pt x="0" y="21907"/>
                </a:lnTo>
                <a:lnTo>
                  <a:pt x="184632" y="21907"/>
                </a:lnTo>
                <a:lnTo>
                  <a:pt x="184632" y="15075"/>
                </a:lnTo>
                <a:lnTo>
                  <a:pt x="184632" y="10983"/>
                </a:lnTo>
                <a:lnTo>
                  <a:pt x="184632" y="136"/>
                </a:lnTo>
                <a:lnTo>
                  <a:pt x="184516" y="309"/>
                </a:lnTo>
                <a:lnTo>
                  <a:pt x="184401" y="483"/>
                </a:lnTo>
                <a:lnTo>
                  <a:pt x="184266" y="657"/>
                </a:lnTo>
                <a:lnTo>
                  <a:pt x="184111" y="792"/>
                </a:lnTo>
                <a:lnTo>
                  <a:pt x="183937" y="908"/>
                </a:lnTo>
                <a:lnTo>
                  <a:pt x="183725" y="1004"/>
                </a:lnTo>
                <a:lnTo>
                  <a:pt x="183474" y="1062"/>
                </a:lnTo>
                <a:lnTo>
                  <a:pt x="183185" y="1101"/>
                </a:lnTo>
                <a:lnTo>
                  <a:pt x="182876" y="1139"/>
                </a:lnTo>
                <a:lnTo>
                  <a:pt x="182548" y="1217"/>
                </a:lnTo>
                <a:lnTo>
                  <a:pt x="182200" y="1313"/>
                </a:lnTo>
                <a:lnTo>
                  <a:pt x="181853" y="1410"/>
                </a:lnTo>
                <a:lnTo>
                  <a:pt x="181486" y="1525"/>
                </a:lnTo>
                <a:lnTo>
                  <a:pt x="181100" y="1622"/>
                </a:lnTo>
                <a:lnTo>
                  <a:pt x="180695" y="1699"/>
                </a:lnTo>
                <a:lnTo>
                  <a:pt x="180270" y="1738"/>
                </a:lnTo>
                <a:lnTo>
                  <a:pt x="179942" y="1776"/>
                </a:lnTo>
                <a:lnTo>
                  <a:pt x="179595" y="1834"/>
                </a:lnTo>
                <a:lnTo>
                  <a:pt x="179247" y="1931"/>
                </a:lnTo>
                <a:lnTo>
                  <a:pt x="178900" y="2046"/>
                </a:lnTo>
                <a:lnTo>
                  <a:pt x="178533" y="2143"/>
                </a:lnTo>
                <a:lnTo>
                  <a:pt x="178166" y="2239"/>
                </a:lnTo>
                <a:lnTo>
                  <a:pt x="177780" y="2317"/>
                </a:lnTo>
                <a:lnTo>
                  <a:pt x="177375" y="2355"/>
                </a:lnTo>
                <a:lnTo>
                  <a:pt x="177201" y="2355"/>
                </a:lnTo>
                <a:lnTo>
                  <a:pt x="177028" y="2336"/>
                </a:lnTo>
                <a:lnTo>
                  <a:pt x="176854" y="2278"/>
                </a:lnTo>
                <a:lnTo>
                  <a:pt x="176661" y="2220"/>
                </a:lnTo>
                <a:lnTo>
                  <a:pt x="176294" y="2027"/>
                </a:lnTo>
                <a:lnTo>
                  <a:pt x="175908" y="1834"/>
                </a:lnTo>
                <a:lnTo>
                  <a:pt x="175503" y="1641"/>
                </a:lnTo>
                <a:lnTo>
                  <a:pt x="175117" y="1467"/>
                </a:lnTo>
                <a:lnTo>
                  <a:pt x="174924" y="1390"/>
                </a:lnTo>
                <a:lnTo>
                  <a:pt x="174712" y="1352"/>
                </a:lnTo>
                <a:lnTo>
                  <a:pt x="174519" y="1313"/>
                </a:lnTo>
                <a:lnTo>
                  <a:pt x="174326" y="1313"/>
                </a:lnTo>
                <a:lnTo>
                  <a:pt x="174152" y="1332"/>
                </a:lnTo>
                <a:lnTo>
                  <a:pt x="173978" y="1390"/>
                </a:lnTo>
                <a:lnTo>
                  <a:pt x="173804" y="1467"/>
                </a:lnTo>
                <a:lnTo>
                  <a:pt x="173631" y="1545"/>
                </a:lnTo>
                <a:lnTo>
                  <a:pt x="173283" y="1776"/>
                </a:lnTo>
                <a:lnTo>
                  <a:pt x="172955" y="2046"/>
                </a:lnTo>
                <a:lnTo>
                  <a:pt x="172608" y="2297"/>
                </a:lnTo>
                <a:lnTo>
                  <a:pt x="172434" y="2413"/>
                </a:lnTo>
                <a:lnTo>
                  <a:pt x="172241" y="2529"/>
                </a:lnTo>
                <a:lnTo>
                  <a:pt x="172067" y="2625"/>
                </a:lnTo>
                <a:lnTo>
                  <a:pt x="171874" y="2703"/>
                </a:lnTo>
                <a:lnTo>
                  <a:pt x="171701" y="2741"/>
                </a:lnTo>
                <a:lnTo>
                  <a:pt x="171508" y="2780"/>
                </a:lnTo>
                <a:lnTo>
                  <a:pt x="171411" y="2780"/>
                </a:lnTo>
                <a:lnTo>
                  <a:pt x="171315" y="2761"/>
                </a:lnTo>
                <a:lnTo>
                  <a:pt x="171141" y="2683"/>
                </a:lnTo>
                <a:lnTo>
                  <a:pt x="170948" y="2568"/>
                </a:lnTo>
                <a:lnTo>
                  <a:pt x="170755" y="2413"/>
                </a:lnTo>
                <a:lnTo>
                  <a:pt x="170543" y="2220"/>
                </a:lnTo>
                <a:lnTo>
                  <a:pt x="170350" y="2027"/>
                </a:lnTo>
                <a:lnTo>
                  <a:pt x="169925" y="1564"/>
                </a:lnTo>
                <a:lnTo>
                  <a:pt x="169520" y="1120"/>
                </a:lnTo>
                <a:lnTo>
                  <a:pt x="169307" y="908"/>
                </a:lnTo>
                <a:lnTo>
                  <a:pt x="169095" y="734"/>
                </a:lnTo>
                <a:lnTo>
                  <a:pt x="168883" y="580"/>
                </a:lnTo>
                <a:lnTo>
                  <a:pt x="168690" y="464"/>
                </a:lnTo>
                <a:lnTo>
                  <a:pt x="168497" y="387"/>
                </a:lnTo>
                <a:lnTo>
                  <a:pt x="168400" y="367"/>
                </a:lnTo>
                <a:lnTo>
                  <a:pt x="168304" y="367"/>
                </a:lnTo>
                <a:lnTo>
                  <a:pt x="167937" y="406"/>
                </a:lnTo>
                <a:lnTo>
                  <a:pt x="167590" y="464"/>
                </a:lnTo>
                <a:lnTo>
                  <a:pt x="166856" y="599"/>
                </a:lnTo>
                <a:lnTo>
                  <a:pt x="166123" y="734"/>
                </a:lnTo>
                <a:lnTo>
                  <a:pt x="165756" y="792"/>
                </a:lnTo>
                <a:lnTo>
                  <a:pt x="165370" y="831"/>
                </a:lnTo>
                <a:lnTo>
                  <a:pt x="165196" y="850"/>
                </a:lnTo>
                <a:lnTo>
                  <a:pt x="165023" y="888"/>
                </a:lnTo>
                <a:lnTo>
                  <a:pt x="164675" y="985"/>
                </a:lnTo>
                <a:lnTo>
                  <a:pt x="164308" y="1120"/>
                </a:lnTo>
                <a:lnTo>
                  <a:pt x="163961" y="1274"/>
                </a:lnTo>
                <a:lnTo>
                  <a:pt x="163614" y="1429"/>
                </a:lnTo>
                <a:lnTo>
                  <a:pt x="163247" y="1564"/>
                </a:lnTo>
                <a:lnTo>
                  <a:pt x="162880" y="1660"/>
                </a:lnTo>
                <a:lnTo>
                  <a:pt x="162687" y="1699"/>
                </a:lnTo>
                <a:lnTo>
                  <a:pt x="162494" y="1718"/>
                </a:lnTo>
                <a:lnTo>
                  <a:pt x="162320" y="1718"/>
                </a:lnTo>
                <a:lnTo>
                  <a:pt x="162147" y="1699"/>
                </a:lnTo>
                <a:lnTo>
                  <a:pt x="161954" y="1680"/>
                </a:lnTo>
                <a:lnTo>
                  <a:pt x="161761" y="1622"/>
                </a:lnTo>
                <a:lnTo>
                  <a:pt x="161394" y="1506"/>
                </a:lnTo>
                <a:lnTo>
                  <a:pt x="161008" y="1371"/>
                </a:lnTo>
                <a:lnTo>
                  <a:pt x="160622" y="1236"/>
                </a:lnTo>
                <a:lnTo>
                  <a:pt x="160217" y="1120"/>
                </a:lnTo>
                <a:lnTo>
                  <a:pt x="160024" y="1081"/>
                </a:lnTo>
                <a:lnTo>
                  <a:pt x="159831" y="1043"/>
                </a:lnTo>
                <a:lnTo>
                  <a:pt x="159638" y="1024"/>
                </a:lnTo>
                <a:lnTo>
                  <a:pt x="159271" y="1024"/>
                </a:lnTo>
                <a:lnTo>
                  <a:pt x="159097" y="1004"/>
                </a:lnTo>
                <a:lnTo>
                  <a:pt x="158904" y="946"/>
                </a:lnTo>
                <a:lnTo>
                  <a:pt x="158711" y="888"/>
                </a:lnTo>
                <a:lnTo>
                  <a:pt x="158325" y="715"/>
                </a:lnTo>
                <a:lnTo>
                  <a:pt x="157939" y="502"/>
                </a:lnTo>
                <a:lnTo>
                  <a:pt x="157534" y="309"/>
                </a:lnTo>
                <a:lnTo>
                  <a:pt x="157148" y="136"/>
                </a:lnTo>
                <a:lnTo>
                  <a:pt x="156936" y="78"/>
                </a:lnTo>
                <a:lnTo>
                  <a:pt x="156743" y="20"/>
                </a:lnTo>
                <a:lnTo>
                  <a:pt x="156550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220" name="Google Shape;5220;p20"/>
          <p:cNvGrpSpPr/>
          <p:nvPr/>
        </p:nvGrpSpPr>
        <p:grpSpPr>
          <a:xfrm rot="10800000" flipH="1">
            <a:off x="-2532207" y="-1236141"/>
            <a:ext cx="6100976" cy="3234435"/>
            <a:chOff x="3939550" y="4143175"/>
            <a:chExt cx="2329150" cy="1234800"/>
          </a:xfrm>
        </p:grpSpPr>
        <p:sp>
          <p:nvSpPr>
            <p:cNvPr id="5221" name="Google Shape;5221;p20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extrusionOk="0">
                  <a:moveTo>
                    <a:pt x="17506" y="0"/>
                  </a:move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20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fill="none" extrusionOk="0">
                  <a:moveTo>
                    <a:pt x="17506" y="0"/>
                  </a:moveTo>
                  <a:lnTo>
                    <a:pt x="17506" y="0"/>
                  </a:ln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276" y="3455"/>
                  </a:lnTo>
                  <a:lnTo>
                    <a:pt x="12276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888" y="9728"/>
                  </a:lnTo>
                  <a:lnTo>
                    <a:pt x="888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873" y="19321"/>
                  </a:lnTo>
                  <a:lnTo>
                    <a:pt x="1892" y="19321"/>
                  </a:lnTo>
                  <a:lnTo>
                    <a:pt x="1892" y="19321"/>
                  </a:lnTo>
                  <a:lnTo>
                    <a:pt x="1911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643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444" y="6215"/>
                  </a:lnTo>
                  <a:lnTo>
                    <a:pt x="21444" y="6215"/>
                  </a:lnTo>
                  <a:lnTo>
                    <a:pt x="21174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20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extrusionOk="0">
                  <a:moveTo>
                    <a:pt x="6350" y="1"/>
                  </a:move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20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fill="none" extrusionOk="0">
                  <a:moveTo>
                    <a:pt x="6563" y="1"/>
                  </a:moveTo>
                  <a:lnTo>
                    <a:pt x="6563" y="1"/>
                  </a:lnTo>
                  <a:lnTo>
                    <a:pt x="6563" y="1"/>
                  </a:lnTo>
                  <a:lnTo>
                    <a:pt x="6563" y="1"/>
                  </a:lnTo>
                  <a:lnTo>
                    <a:pt x="6350" y="1"/>
                  </a:ln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1851" y="4691"/>
                  </a:lnTo>
                  <a:lnTo>
                    <a:pt x="11851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lnTo>
                    <a:pt x="6582" y="1"/>
                  </a:lnTo>
                  <a:lnTo>
                    <a:pt x="6582" y="1"/>
                  </a:lnTo>
                  <a:lnTo>
                    <a:pt x="656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20"/>
            <p:cNvSpPr/>
            <p:nvPr/>
          </p:nvSpPr>
          <p:spPr>
            <a:xfrm>
              <a:off x="3988750" y="4846200"/>
              <a:ext cx="390200" cy="444925"/>
            </a:xfrm>
            <a:custGeom>
              <a:avLst/>
              <a:gdLst/>
              <a:ahLst/>
              <a:cxnLst/>
              <a:rect l="l" t="t" r="r" b="b"/>
              <a:pathLst>
                <a:path w="15608" h="17797" extrusionOk="0">
                  <a:moveTo>
                    <a:pt x="11369" y="1"/>
                  </a:move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607" y="7385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20"/>
            <p:cNvSpPr/>
            <p:nvPr/>
          </p:nvSpPr>
          <p:spPr>
            <a:xfrm>
              <a:off x="3988750" y="4846200"/>
              <a:ext cx="390400" cy="444925"/>
            </a:xfrm>
            <a:custGeom>
              <a:avLst/>
              <a:gdLst/>
              <a:ahLst/>
              <a:cxnLst/>
              <a:rect l="l" t="t" r="r" b="b"/>
              <a:pathLst>
                <a:path w="15616" h="17797" fill="none" extrusionOk="0">
                  <a:moveTo>
                    <a:pt x="11369" y="1"/>
                  </a:moveTo>
                  <a:lnTo>
                    <a:pt x="11369" y="1"/>
                  </a:ln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614" y="15712"/>
                  </a:lnTo>
                  <a:lnTo>
                    <a:pt x="4614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832" y="11678"/>
                  </a:lnTo>
                  <a:lnTo>
                    <a:pt x="11832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lnTo>
                    <a:pt x="113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20"/>
            <p:cNvSpPr/>
            <p:nvPr/>
          </p:nvSpPr>
          <p:spPr>
            <a:xfrm>
              <a:off x="4062600" y="5238975"/>
              <a:ext cx="101825" cy="52150"/>
            </a:xfrm>
            <a:custGeom>
              <a:avLst/>
              <a:gdLst/>
              <a:ahLst/>
              <a:cxnLst/>
              <a:rect l="l" t="t" r="r" b="b"/>
              <a:pathLst>
                <a:path w="4073" h="2086" extrusionOk="0">
                  <a:moveTo>
                    <a:pt x="4053" y="2047"/>
                  </a:moveTo>
                  <a:lnTo>
                    <a:pt x="4053" y="2047"/>
                  </a:lnTo>
                  <a:lnTo>
                    <a:pt x="4072" y="2085"/>
                  </a:lnTo>
                  <a:lnTo>
                    <a:pt x="4072" y="2085"/>
                  </a:lnTo>
                  <a:lnTo>
                    <a:pt x="4053" y="2047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641" y="1"/>
                  </a:lnTo>
                  <a:lnTo>
                    <a:pt x="1660" y="1"/>
                  </a:lnTo>
                  <a:lnTo>
                    <a:pt x="1660" y="1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20"/>
            <p:cNvSpPr/>
            <p:nvPr/>
          </p:nvSpPr>
          <p:spPr>
            <a:xfrm>
              <a:off x="4163925" y="5290125"/>
              <a:ext cx="500" cy="1000"/>
            </a:xfrm>
            <a:custGeom>
              <a:avLst/>
              <a:gdLst/>
              <a:ahLst/>
              <a:cxnLst/>
              <a:rect l="l" t="t" r="r" b="b"/>
              <a:pathLst>
                <a:path w="20" h="4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20"/>
            <p:cNvSpPr/>
            <p:nvPr/>
          </p:nvSpPr>
          <p:spPr>
            <a:xfrm>
              <a:off x="4062600" y="5238975"/>
              <a:ext cx="41025" cy="16925"/>
            </a:xfrm>
            <a:custGeom>
              <a:avLst/>
              <a:gdLst/>
              <a:ahLst/>
              <a:cxnLst/>
              <a:rect l="l" t="t" r="r" b="b"/>
              <a:pathLst>
                <a:path w="1641" h="677" fill="none" extrusionOk="0"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20"/>
            <p:cNvSpPr/>
            <p:nvPr/>
          </p:nvSpPr>
          <p:spPr>
            <a:xfrm>
              <a:off x="4103600" y="52389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20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extrusionOk="0">
                  <a:moveTo>
                    <a:pt x="12025" y="0"/>
                  </a:move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20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fill="none" extrusionOk="0">
                  <a:moveTo>
                    <a:pt x="12237" y="0"/>
                  </a:moveTo>
                  <a:lnTo>
                    <a:pt x="12237" y="0"/>
                  </a:lnTo>
                  <a:lnTo>
                    <a:pt x="12025" y="0"/>
                  </a:ln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7200" y="2741"/>
                  </a:lnTo>
                  <a:lnTo>
                    <a:pt x="7200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3610" y="12179"/>
                  </a:lnTo>
                  <a:lnTo>
                    <a:pt x="3610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103" y="14727"/>
                  </a:lnTo>
                  <a:lnTo>
                    <a:pt x="7103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lnTo>
                    <a:pt x="1223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20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extrusionOk="0">
                  <a:moveTo>
                    <a:pt x="26906" y="1"/>
                  </a:move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48" y="16495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20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fill="none" extrusionOk="0">
                  <a:moveTo>
                    <a:pt x="26925" y="1"/>
                  </a:moveTo>
                  <a:lnTo>
                    <a:pt x="26925" y="1"/>
                  </a:lnTo>
                  <a:lnTo>
                    <a:pt x="26906" y="1"/>
                  </a:lnTo>
                  <a:lnTo>
                    <a:pt x="26906" y="1"/>
                  </a:ln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802" y="310"/>
                  </a:lnTo>
                  <a:lnTo>
                    <a:pt x="24783" y="310"/>
                  </a:lnTo>
                  <a:lnTo>
                    <a:pt x="24783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01" y="4556"/>
                  </a:lnTo>
                  <a:lnTo>
                    <a:pt x="14901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446" y="7779"/>
                  </a:lnTo>
                  <a:lnTo>
                    <a:pt x="11408" y="7779"/>
                  </a:lnTo>
                  <a:lnTo>
                    <a:pt x="11408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173" y="20788"/>
                  </a:lnTo>
                  <a:lnTo>
                    <a:pt x="5173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224" y="29512"/>
                  </a:lnTo>
                  <a:lnTo>
                    <a:pt x="3224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29975" y="15268"/>
                  </a:lnTo>
                  <a:lnTo>
                    <a:pt x="29975" y="15268"/>
                  </a:lnTo>
                  <a:lnTo>
                    <a:pt x="30226" y="15268"/>
                  </a:lnTo>
                  <a:lnTo>
                    <a:pt x="30322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lnTo>
                    <a:pt x="26925" y="1"/>
                  </a:lnTo>
                  <a:lnTo>
                    <a:pt x="269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20"/>
            <p:cNvSpPr/>
            <p:nvPr/>
          </p:nvSpPr>
          <p:spPr>
            <a:xfrm>
              <a:off x="4774300" y="4618450"/>
              <a:ext cx="127900" cy="14025"/>
            </a:xfrm>
            <a:custGeom>
              <a:avLst/>
              <a:gdLst/>
              <a:ahLst/>
              <a:cxnLst/>
              <a:rect l="l" t="t" r="r" b="b"/>
              <a:pathLst>
                <a:path w="5116" h="561" extrusionOk="0">
                  <a:moveTo>
                    <a:pt x="5116" y="560"/>
                  </a:moveTo>
                  <a:lnTo>
                    <a:pt x="5116" y="560"/>
                  </a:lnTo>
                  <a:lnTo>
                    <a:pt x="5116" y="560"/>
                  </a:lnTo>
                  <a:lnTo>
                    <a:pt x="5116" y="560"/>
                  </a:lnTo>
                  <a:close/>
                  <a:moveTo>
                    <a:pt x="5077" y="541"/>
                  </a:moveTo>
                  <a:lnTo>
                    <a:pt x="5077" y="541"/>
                  </a:lnTo>
                  <a:lnTo>
                    <a:pt x="5096" y="541"/>
                  </a:lnTo>
                  <a:lnTo>
                    <a:pt x="5096" y="541"/>
                  </a:lnTo>
                  <a:lnTo>
                    <a:pt x="5077" y="541"/>
                  </a:lnTo>
                  <a:close/>
                  <a:moveTo>
                    <a:pt x="20" y="310"/>
                  </a:moveTo>
                  <a:lnTo>
                    <a:pt x="20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20" y="310"/>
                  </a:lnTo>
                  <a:close/>
                  <a:moveTo>
                    <a:pt x="2143" y="1"/>
                  </a:moveTo>
                  <a:lnTo>
                    <a:pt x="2143" y="1"/>
                  </a:lnTo>
                  <a:lnTo>
                    <a:pt x="1603" y="20"/>
                  </a:lnTo>
                  <a:lnTo>
                    <a:pt x="1082" y="78"/>
                  </a:lnTo>
                  <a:lnTo>
                    <a:pt x="541" y="174"/>
                  </a:lnTo>
                  <a:lnTo>
                    <a:pt x="39" y="310"/>
                  </a:lnTo>
                  <a:lnTo>
                    <a:pt x="39" y="310"/>
                  </a:lnTo>
                  <a:lnTo>
                    <a:pt x="541" y="174"/>
                  </a:lnTo>
                  <a:lnTo>
                    <a:pt x="1082" y="78"/>
                  </a:lnTo>
                  <a:lnTo>
                    <a:pt x="1603" y="20"/>
                  </a:lnTo>
                  <a:lnTo>
                    <a:pt x="2143" y="1"/>
                  </a:lnTo>
                  <a:close/>
                  <a:moveTo>
                    <a:pt x="2162" y="1"/>
                  </a:move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20"/>
            <p:cNvSpPr/>
            <p:nvPr/>
          </p:nvSpPr>
          <p:spPr>
            <a:xfrm>
              <a:off x="4902175" y="463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20"/>
            <p:cNvSpPr/>
            <p:nvPr/>
          </p:nvSpPr>
          <p:spPr>
            <a:xfrm>
              <a:off x="4901200" y="46319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20"/>
            <p:cNvSpPr/>
            <p:nvPr/>
          </p:nvSpPr>
          <p:spPr>
            <a:xfrm>
              <a:off x="4774300" y="46261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20"/>
            <p:cNvSpPr/>
            <p:nvPr/>
          </p:nvSpPr>
          <p:spPr>
            <a:xfrm>
              <a:off x="4775275" y="4618450"/>
              <a:ext cx="52625" cy="7750"/>
            </a:xfrm>
            <a:custGeom>
              <a:avLst/>
              <a:gdLst/>
              <a:ahLst/>
              <a:cxnLst/>
              <a:rect l="l" t="t" r="r" b="b"/>
              <a:pathLst>
                <a:path w="2105" h="310" fill="none" extrusionOk="0">
                  <a:moveTo>
                    <a:pt x="2104" y="1"/>
                  </a:moveTo>
                  <a:lnTo>
                    <a:pt x="2104" y="1"/>
                  </a:lnTo>
                  <a:lnTo>
                    <a:pt x="1564" y="20"/>
                  </a:lnTo>
                  <a:lnTo>
                    <a:pt x="1043" y="78"/>
                  </a:lnTo>
                  <a:lnTo>
                    <a:pt x="502" y="174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502" y="174"/>
                  </a:lnTo>
                  <a:lnTo>
                    <a:pt x="1043" y="78"/>
                  </a:lnTo>
                  <a:lnTo>
                    <a:pt x="1564" y="20"/>
                  </a:lnTo>
                  <a:lnTo>
                    <a:pt x="210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20"/>
            <p:cNvSpPr/>
            <p:nvPr/>
          </p:nvSpPr>
          <p:spPr>
            <a:xfrm>
              <a:off x="4828350" y="46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20"/>
            <p:cNvSpPr/>
            <p:nvPr/>
          </p:nvSpPr>
          <p:spPr>
            <a:xfrm>
              <a:off x="4155225" y="5356225"/>
              <a:ext cx="86400" cy="21750"/>
            </a:xfrm>
            <a:custGeom>
              <a:avLst/>
              <a:gdLst/>
              <a:ahLst/>
              <a:cxnLst/>
              <a:rect l="l" t="t" r="r" b="b"/>
              <a:pathLst>
                <a:path w="3456" h="870" extrusionOk="0">
                  <a:moveTo>
                    <a:pt x="3456" y="1"/>
                  </a:move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close/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  <a:close/>
                  <a:moveTo>
                    <a:pt x="3321" y="1"/>
                  </a:moveTo>
                  <a:lnTo>
                    <a:pt x="3321" y="1"/>
                  </a:lnTo>
                  <a:lnTo>
                    <a:pt x="3321" y="1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20"/>
            <p:cNvSpPr/>
            <p:nvPr/>
          </p:nvSpPr>
          <p:spPr>
            <a:xfrm>
              <a:off x="4241600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20"/>
            <p:cNvSpPr/>
            <p:nvPr/>
          </p:nvSpPr>
          <p:spPr>
            <a:xfrm>
              <a:off x="4155225" y="5356225"/>
              <a:ext cx="80625" cy="21750"/>
            </a:xfrm>
            <a:custGeom>
              <a:avLst/>
              <a:gdLst/>
              <a:ahLst/>
              <a:cxnLst/>
              <a:rect l="l" t="t" r="r" b="b"/>
              <a:pathLst>
                <a:path w="3225" h="870" fill="none" extrusionOk="0"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20"/>
            <p:cNvSpPr/>
            <p:nvPr/>
          </p:nvSpPr>
          <p:spPr>
            <a:xfrm>
              <a:off x="4238225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20"/>
            <p:cNvSpPr/>
            <p:nvPr/>
          </p:nvSpPr>
          <p:spPr>
            <a:xfrm>
              <a:off x="4297575" y="5011225"/>
              <a:ext cx="12575" cy="3900"/>
            </a:xfrm>
            <a:custGeom>
              <a:avLst/>
              <a:gdLst/>
              <a:ahLst/>
              <a:cxnLst/>
              <a:rect l="l" t="t" r="r" b="b"/>
              <a:pathLst>
                <a:path w="503" h="156" extrusionOk="0">
                  <a:moveTo>
                    <a:pt x="502" y="1"/>
                  </a:moveTo>
                  <a:lnTo>
                    <a:pt x="251" y="59"/>
                  </a:lnTo>
                  <a:lnTo>
                    <a:pt x="1" y="155"/>
                  </a:lnTo>
                  <a:lnTo>
                    <a:pt x="251" y="78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20"/>
            <p:cNvSpPr/>
            <p:nvPr/>
          </p:nvSpPr>
          <p:spPr>
            <a:xfrm>
              <a:off x="42942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20"/>
            <p:cNvSpPr/>
            <p:nvPr/>
          </p:nvSpPr>
          <p:spPr>
            <a:xfrm>
              <a:off x="4156675" y="5138125"/>
              <a:ext cx="126925" cy="101850"/>
            </a:xfrm>
            <a:custGeom>
              <a:avLst/>
              <a:gdLst/>
              <a:ahLst/>
              <a:cxnLst/>
              <a:rect l="l" t="t" r="r" b="b"/>
              <a:pathLst>
                <a:path w="5077" h="4074" fill="none" extrusionOk="0">
                  <a:moveTo>
                    <a:pt x="5077" y="1"/>
                  </a:moveTo>
                  <a:lnTo>
                    <a:pt x="5077" y="1"/>
                  </a:lnTo>
                  <a:lnTo>
                    <a:pt x="4807" y="1"/>
                  </a:lnTo>
                  <a:lnTo>
                    <a:pt x="4498" y="20"/>
                  </a:lnTo>
                  <a:lnTo>
                    <a:pt x="4131" y="59"/>
                  </a:lnTo>
                  <a:lnTo>
                    <a:pt x="3745" y="117"/>
                  </a:lnTo>
                  <a:lnTo>
                    <a:pt x="3340" y="194"/>
                  </a:lnTo>
                  <a:lnTo>
                    <a:pt x="2915" y="310"/>
                  </a:lnTo>
                  <a:lnTo>
                    <a:pt x="2471" y="464"/>
                  </a:lnTo>
                  <a:lnTo>
                    <a:pt x="2066" y="638"/>
                  </a:lnTo>
                  <a:lnTo>
                    <a:pt x="1854" y="754"/>
                  </a:lnTo>
                  <a:lnTo>
                    <a:pt x="1661" y="869"/>
                  </a:lnTo>
                  <a:lnTo>
                    <a:pt x="1468" y="1004"/>
                  </a:lnTo>
                  <a:lnTo>
                    <a:pt x="1275" y="1159"/>
                  </a:lnTo>
                  <a:lnTo>
                    <a:pt x="1101" y="1313"/>
                  </a:lnTo>
                  <a:lnTo>
                    <a:pt x="927" y="1487"/>
                  </a:lnTo>
                  <a:lnTo>
                    <a:pt x="773" y="1680"/>
                  </a:lnTo>
                  <a:lnTo>
                    <a:pt x="618" y="1873"/>
                  </a:lnTo>
                  <a:lnTo>
                    <a:pt x="483" y="2085"/>
                  </a:lnTo>
                  <a:lnTo>
                    <a:pt x="367" y="2317"/>
                  </a:lnTo>
                  <a:lnTo>
                    <a:pt x="252" y="2568"/>
                  </a:lnTo>
                  <a:lnTo>
                    <a:pt x="174" y="2838"/>
                  </a:lnTo>
                  <a:lnTo>
                    <a:pt x="97" y="3108"/>
                  </a:lnTo>
                  <a:lnTo>
                    <a:pt x="39" y="3417"/>
                  </a:lnTo>
                  <a:lnTo>
                    <a:pt x="20" y="3726"/>
                  </a:lnTo>
                  <a:lnTo>
                    <a:pt x="1" y="4073"/>
                  </a:lnTo>
                  <a:lnTo>
                    <a:pt x="1" y="4073"/>
                  </a:lnTo>
                  <a:lnTo>
                    <a:pt x="20" y="3726"/>
                  </a:lnTo>
                  <a:lnTo>
                    <a:pt x="39" y="3417"/>
                  </a:lnTo>
                  <a:lnTo>
                    <a:pt x="97" y="3108"/>
                  </a:lnTo>
                  <a:lnTo>
                    <a:pt x="174" y="2838"/>
                  </a:lnTo>
                  <a:lnTo>
                    <a:pt x="252" y="2568"/>
                  </a:lnTo>
                  <a:lnTo>
                    <a:pt x="367" y="2317"/>
                  </a:lnTo>
                  <a:lnTo>
                    <a:pt x="483" y="2085"/>
                  </a:lnTo>
                  <a:lnTo>
                    <a:pt x="618" y="1873"/>
                  </a:lnTo>
                  <a:lnTo>
                    <a:pt x="773" y="1680"/>
                  </a:lnTo>
                  <a:lnTo>
                    <a:pt x="927" y="1487"/>
                  </a:lnTo>
                  <a:lnTo>
                    <a:pt x="1101" y="1313"/>
                  </a:lnTo>
                  <a:lnTo>
                    <a:pt x="1275" y="1159"/>
                  </a:lnTo>
                  <a:lnTo>
                    <a:pt x="1468" y="1004"/>
                  </a:lnTo>
                  <a:lnTo>
                    <a:pt x="1661" y="869"/>
                  </a:lnTo>
                  <a:lnTo>
                    <a:pt x="1854" y="754"/>
                  </a:lnTo>
                  <a:lnTo>
                    <a:pt x="2066" y="638"/>
                  </a:lnTo>
                  <a:lnTo>
                    <a:pt x="2471" y="464"/>
                  </a:lnTo>
                  <a:lnTo>
                    <a:pt x="2915" y="310"/>
                  </a:lnTo>
                  <a:lnTo>
                    <a:pt x="3340" y="194"/>
                  </a:lnTo>
                  <a:lnTo>
                    <a:pt x="3745" y="117"/>
                  </a:lnTo>
                  <a:lnTo>
                    <a:pt x="4131" y="59"/>
                  </a:lnTo>
                  <a:lnTo>
                    <a:pt x="4498" y="20"/>
                  </a:lnTo>
                  <a:lnTo>
                    <a:pt x="4807" y="1"/>
                  </a:lnTo>
                  <a:lnTo>
                    <a:pt x="50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20"/>
            <p:cNvSpPr/>
            <p:nvPr/>
          </p:nvSpPr>
          <p:spPr>
            <a:xfrm>
              <a:off x="4283575" y="51381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20"/>
            <p:cNvSpPr/>
            <p:nvPr/>
          </p:nvSpPr>
          <p:spPr>
            <a:xfrm>
              <a:off x="42860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20"/>
            <p:cNvSpPr/>
            <p:nvPr/>
          </p:nvSpPr>
          <p:spPr>
            <a:xfrm>
              <a:off x="4379125" y="503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20"/>
            <p:cNvSpPr/>
            <p:nvPr/>
          </p:nvSpPr>
          <p:spPr>
            <a:xfrm>
              <a:off x="4378650" y="503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20"/>
            <p:cNvSpPr/>
            <p:nvPr/>
          </p:nvSpPr>
          <p:spPr>
            <a:xfrm>
              <a:off x="4258975" y="5010275"/>
              <a:ext cx="63225" cy="60800"/>
            </a:xfrm>
            <a:custGeom>
              <a:avLst/>
              <a:gdLst/>
              <a:ahLst/>
              <a:cxnLst/>
              <a:rect l="l" t="t" r="r" b="b"/>
              <a:pathLst>
                <a:path w="2529" h="2432" fill="none" extrusionOk="0">
                  <a:moveTo>
                    <a:pt x="2529" y="0"/>
                  </a:moveTo>
                  <a:lnTo>
                    <a:pt x="2529" y="0"/>
                  </a:lnTo>
                  <a:lnTo>
                    <a:pt x="2278" y="19"/>
                  </a:lnTo>
                  <a:lnTo>
                    <a:pt x="2046" y="39"/>
                  </a:lnTo>
                  <a:lnTo>
                    <a:pt x="1795" y="97"/>
                  </a:lnTo>
                  <a:lnTo>
                    <a:pt x="1545" y="193"/>
                  </a:lnTo>
                  <a:lnTo>
                    <a:pt x="1313" y="328"/>
                  </a:lnTo>
                  <a:lnTo>
                    <a:pt x="1081" y="483"/>
                  </a:lnTo>
                  <a:lnTo>
                    <a:pt x="850" y="676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464" y="1100"/>
                  </a:lnTo>
                  <a:lnTo>
                    <a:pt x="329" y="1293"/>
                  </a:lnTo>
                  <a:lnTo>
                    <a:pt x="232" y="1486"/>
                  </a:lnTo>
                  <a:lnTo>
                    <a:pt x="155" y="1679"/>
                  </a:lnTo>
                  <a:lnTo>
                    <a:pt x="78" y="1872"/>
                  </a:lnTo>
                  <a:lnTo>
                    <a:pt x="39" y="2065"/>
                  </a:lnTo>
                  <a:lnTo>
                    <a:pt x="20" y="2239"/>
                  </a:lnTo>
                  <a:lnTo>
                    <a:pt x="0" y="2432"/>
                  </a:lnTo>
                  <a:lnTo>
                    <a:pt x="0" y="2432"/>
                  </a:lnTo>
                  <a:lnTo>
                    <a:pt x="20" y="2239"/>
                  </a:lnTo>
                  <a:lnTo>
                    <a:pt x="39" y="2065"/>
                  </a:lnTo>
                  <a:lnTo>
                    <a:pt x="78" y="1872"/>
                  </a:lnTo>
                  <a:lnTo>
                    <a:pt x="155" y="1679"/>
                  </a:lnTo>
                  <a:lnTo>
                    <a:pt x="232" y="1486"/>
                  </a:lnTo>
                  <a:lnTo>
                    <a:pt x="329" y="1293"/>
                  </a:lnTo>
                  <a:lnTo>
                    <a:pt x="464" y="1100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850" y="676"/>
                  </a:lnTo>
                  <a:lnTo>
                    <a:pt x="1081" y="483"/>
                  </a:lnTo>
                  <a:lnTo>
                    <a:pt x="1313" y="328"/>
                  </a:lnTo>
                  <a:lnTo>
                    <a:pt x="1545" y="193"/>
                  </a:lnTo>
                  <a:lnTo>
                    <a:pt x="1795" y="116"/>
                  </a:lnTo>
                  <a:lnTo>
                    <a:pt x="2046" y="39"/>
                  </a:lnTo>
                  <a:lnTo>
                    <a:pt x="2278" y="19"/>
                  </a:lnTo>
                  <a:lnTo>
                    <a:pt x="252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20"/>
            <p:cNvSpPr/>
            <p:nvPr/>
          </p:nvSpPr>
          <p:spPr>
            <a:xfrm>
              <a:off x="4322175" y="501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20"/>
            <p:cNvSpPr/>
            <p:nvPr/>
          </p:nvSpPr>
          <p:spPr>
            <a:xfrm>
              <a:off x="4350650" y="4919550"/>
              <a:ext cx="14975" cy="50700"/>
            </a:xfrm>
            <a:custGeom>
              <a:avLst/>
              <a:gdLst/>
              <a:ahLst/>
              <a:cxnLst/>
              <a:rect l="l" t="t" r="r" b="b"/>
              <a:pathLst>
                <a:path w="599" h="2028" fill="none" extrusionOk="0">
                  <a:moveTo>
                    <a:pt x="599" y="0"/>
                  </a:moveTo>
                  <a:lnTo>
                    <a:pt x="599" y="0"/>
                  </a:lnTo>
                  <a:lnTo>
                    <a:pt x="502" y="155"/>
                  </a:lnTo>
                  <a:lnTo>
                    <a:pt x="406" y="348"/>
                  </a:lnTo>
                  <a:lnTo>
                    <a:pt x="290" y="579"/>
                  </a:lnTo>
                  <a:lnTo>
                    <a:pt x="194" y="888"/>
                  </a:lnTo>
                  <a:lnTo>
                    <a:pt x="97" y="1236"/>
                  </a:lnTo>
                  <a:lnTo>
                    <a:pt x="20" y="1602"/>
                  </a:lnTo>
                  <a:lnTo>
                    <a:pt x="1" y="1815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15"/>
                  </a:lnTo>
                  <a:lnTo>
                    <a:pt x="20" y="1602"/>
                  </a:lnTo>
                  <a:lnTo>
                    <a:pt x="97" y="1236"/>
                  </a:lnTo>
                  <a:lnTo>
                    <a:pt x="194" y="888"/>
                  </a:lnTo>
                  <a:lnTo>
                    <a:pt x="290" y="579"/>
                  </a:lnTo>
                  <a:lnTo>
                    <a:pt x="406" y="348"/>
                  </a:lnTo>
                  <a:lnTo>
                    <a:pt x="502" y="155"/>
                  </a:lnTo>
                  <a:lnTo>
                    <a:pt x="599" y="0"/>
                  </a:lnTo>
                  <a:lnTo>
                    <a:pt x="59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20"/>
            <p:cNvSpPr/>
            <p:nvPr/>
          </p:nvSpPr>
          <p:spPr>
            <a:xfrm>
              <a:off x="4471775" y="4626175"/>
              <a:ext cx="302550" cy="127400"/>
            </a:xfrm>
            <a:custGeom>
              <a:avLst/>
              <a:gdLst/>
              <a:ahLst/>
              <a:cxnLst/>
              <a:rect l="l" t="t" r="r" b="b"/>
              <a:pathLst>
                <a:path w="12102" h="5096" extrusionOk="0">
                  <a:moveTo>
                    <a:pt x="0" y="5096"/>
                  </a:move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close/>
                  <a:moveTo>
                    <a:pt x="3822" y="4536"/>
                  </a:move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close/>
                  <a:moveTo>
                    <a:pt x="2239" y="4247"/>
                  </a:moveTo>
                  <a:lnTo>
                    <a:pt x="2239" y="4247"/>
                  </a:lnTo>
                  <a:lnTo>
                    <a:pt x="1988" y="4247"/>
                  </a:lnTo>
                  <a:lnTo>
                    <a:pt x="1699" y="4285"/>
                  </a:lnTo>
                  <a:lnTo>
                    <a:pt x="1428" y="4324"/>
                  </a:lnTo>
                  <a:lnTo>
                    <a:pt x="1139" y="4420"/>
                  </a:lnTo>
                  <a:lnTo>
                    <a:pt x="849" y="4517"/>
                  </a:lnTo>
                  <a:lnTo>
                    <a:pt x="560" y="4671"/>
                  </a:lnTo>
                  <a:lnTo>
                    <a:pt x="290" y="4845"/>
                  </a:lnTo>
                  <a:lnTo>
                    <a:pt x="19" y="5077"/>
                  </a:lnTo>
                  <a:lnTo>
                    <a:pt x="19" y="5077"/>
                  </a:lnTo>
                  <a:lnTo>
                    <a:pt x="290" y="4845"/>
                  </a:lnTo>
                  <a:lnTo>
                    <a:pt x="560" y="4671"/>
                  </a:lnTo>
                  <a:lnTo>
                    <a:pt x="849" y="4517"/>
                  </a:lnTo>
                  <a:lnTo>
                    <a:pt x="1139" y="4420"/>
                  </a:lnTo>
                  <a:lnTo>
                    <a:pt x="1428" y="4324"/>
                  </a:lnTo>
                  <a:lnTo>
                    <a:pt x="1699" y="4285"/>
                  </a:lnTo>
                  <a:lnTo>
                    <a:pt x="1988" y="4247"/>
                  </a:lnTo>
                  <a:lnTo>
                    <a:pt x="2239" y="4247"/>
                  </a:lnTo>
                  <a:close/>
                  <a:moveTo>
                    <a:pt x="2258" y="4247"/>
                  </a:move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close/>
                  <a:moveTo>
                    <a:pt x="5346" y="1564"/>
                  </a:moveTo>
                  <a:lnTo>
                    <a:pt x="5346" y="1564"/>
                  </a:lnTo>
                  <a:lnTo>
                    <a:pt x="5346" y="1564"/>
                  </a:lnTo>
                  <a:lnTo>
                    <a:pt x="5096" y="1680"/>
                  </a:lnTo>
                  <a:lnTo>
                    <a:pt x="4864" y="1815"/>
                  </a:lnTo>
                  <a:lnTo>
                    <a:pt x="4671" y="1931"/>
                  </a:lnTo>
                  <a:lnTo>
                    <a:pt x="4497" y="2066"/>
                  </a:lnTo>
                  <a:lnTo>
                    <a:pt x="4343" y="2220"/>
                  </a:lnTo>
                  <a:lnTo>
                    <a:pt x="4208" y="2355"/>
                  </a:lnTo>
                  <a:lnTo>
                    <a:pt x="4092" y="2490"/>
                  </a:lnTo>
                  <a:lnTo>
                    <a:pt x="3976" y="2645"/>
                  </a:lnTo>
                  <a:lnTo>
                    <a:pt x="3899" y="2780"/>
                  </a:lnTo>
                  <a:lnTo>
                    <a:pt x="3822" y="2915"/>
                  </a:lnTo>
                  <a:lnTo>
                    <a:pt x="3764" y="3069"/>
                  </a:lnTo>
                  <a:lnTo>
                    <a:pt x="3725" y="3204"/>
                  </a:lnTo>
                  <a:lnTo>
                    <a:pt x="3687" y="3475"/>
                  </a:lnTo>
                  <a:lnTo>
                    <a:pt x="3667" y="3706"/>
                  </a:lnTo>
                  <a:lnTo>
                    <a:pt x="3667" y="3706"/>
                  </a:lnTo>
                  <a:lnTo>
                    <a:pt x="3687" y="3475"/>
                  </a:lnTo>
                  <a:lnTo>
                    <a:pt x="3725" y="3204"/>
                  </a:lnTo>
                  <a:lnTo>
                    <a:pt x="3764" y="3069"/>
                  </a:lnTo>
                  <a:lnTo>
                    <a:pt x="3822" y="2915"/>
                  </a:lnTo>
                  <a:lnTo>
                    <a:pt x="3899" y="2780"/>
                  </a:lnTo>
                  <a:lnTo>
                    <a:pt x="3976" y="2645"/>
                  </a:lnTo>
                  <a:lnTo>
                    <a:pt x="4092" y="2490"/>
                  </a:lnTo>
                  <a:lnTo>
                    <a:pt x="4208" y="2355"/>
                  </a:lnTo>
                  <a:lnTo>
                    <a:pt x="4343" y="2220"/>
                  </a:lnTo>
                  <a:lnTo>
                    <a:pt x="4497" y="2066"/>
                  </a:lnTo>
                  <a:lnTo>
                    <a:pt x="4671" y="1931"/>
                  </a:lnTo>
                  <a:lnTo>
                    <a:pt x="4864" y="1815"/>
                  </a:lnTo>
                  <a:lnTo>
                    <a:pt x="5096" y="1680"/>
                  </a:lnTo>
                  <a:lnTo>
                    <a:pt x="5346" y="1564"/>
                  </a:lnTo>
                  <a:lnTo>
                    <a:pt x="5346" y="1564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389" y="1255"/>
                  </a:lnTo>
                  <a:lnTo>
                    <a:pt x="6061" y="1313"/>
                  </a:lnTo>
                  <a:lnTo>
                    <a:pt x="5733" y="1409"/>
                  </a:lnTo>
                  <a:lnTo>
                    <a:pt x="5366" y="1545"/>
                  </a:lnTo>
                  <a:lnTo>
                    <a:pt x="5366" y="1545"/>
                  </a:lnTo>
                  <a:lnTo>
                    <a:pt x="5733" y="1409"/>
                  </a:lnTo>
                  <a:lnTo>
                    <a:pt x="6061" y="1313"/>
                  </a:lnTo>
                  <a:lnTo>
                    <a:pt x="6389" y="1255"/>
                  </a:lnTo>
                  <a:lnTo>
                    <a:pt x="6678" y="1236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678" y="1236"/>
                  </a:lnTo>
                  <a:lnTo>
                    <a:pt x="6698" y="1236"/>
                  </a:lnTo>
                  <a:lnTo>
                    <a:pt x="6698" y="1236"/>
                  </a:lnTo>
                  <a:lnTo>
                    <a:pt x="6678" y="1236"/>
                  </a:lnTo>
                  <a:close/>
                  <a:moveTo>
                    <a:pt x="12102" y="1"/>
                  </a:moveTo>
                  <a:lnTo>
                    <a:pt x="12102" y="1"/>
                  </a:lnTo>
                  <a:lnTo>
                    <a:pt x="12102" y="1"/>
                  </a:lnTo>
                  <a:lnTo>
                    <a:pt x="11851" y="97"/>
                  </a:lnTo>
                  <a:lnTo>
                    <a:pt x="11600" y="194"/>
                  </a:lnTo>
                  <a:lnTo>
                    <a:pt x="11349" y="290"/>
                  </a:lnTo>
                  <a:lnTo>
                    <a:pt x="11117" y="406"/>
                  </a:lnTo>
                  <a:lnTo>
                    <a:pt x="10886" y="541"/>
                  </a:lnTo>
                  <a:lnTo>
                    <a:pt x="10654" y="676"/>
                  </a:lnTo>
                  <a:lnTo>
                    <a:pt x="10461" y="811"/>
                  </a:lnTo>
                  <a:lnTo>
                    <a:pt x="10249" y="985"/>
                  </a:lnTo>
                  <a:lnTo>
                    <a:pt x="10056" y="1139"/>
                  </a:lnTo>
                  <a:lnTo>
                    <a:pt x="9882" y="1313"/>
                  </a:lnTo>
                  <a:lnTo>
                    <a:pt x="9728" y="1506"/>
                  </a:lnTo>
                  <a:lnTo>
                    <a:pt x="9573" y="1718"/>
                  </a:lnTo>
                  <a:lnTo>
                    <a:pt x="9419" y="1911"/>
                  </a:lnTo>
                  <a:lnTo>
                    <a:pt x="9303" y="2143"/>
                  </a:lnTo>
                  <a:lnTo>
                    <a:pt x="9187" y="2375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187" y="2375"/>
                  </a:lnTo>
                  <a:lnTo>
                    <a:pt x="9303" y="2143"/>
                  </a:lnTo>
                  <a:lnTo>
                    <a:pt x="9419" y="1911"/>
                  </a:lnTo>
                  <a:lnTo>
                    <a:pt x="9573" y="1718"/>
                  </a:lnTo>
                  <a:lnTo>
                    <a:pt x="9728" y="1506"/>
                  </a:lnTo>
                  <a:lnTo>
                    <a:pt x="9882" y="1313"/>
                  </a:lnTo>
                  <a:lnTo>
                    <a:pt x="10056" y="1139"/>
                  </a:lnTo>
                  <a:lnTo>
                    <a:pt x="10249" y="985"/>
                  </a:lnTo>
                  <a:lnTo>
                    <a:pt x="10461" y="811"/>
                  </a:lnTo>
                  <a:lnTo>
                    <a:pt x="10654" y="676"/>
                  </a:lnTo>
                  <a:lnTo>
                    <a:pt x="10886" y="541"/>
                  </a:lnTo>
                  <a:lnTo>
                    <a:pt x="11117" y="406"/>
                  </a:lnTo>
                  <a:lnTo>
                    <a:pt x="11349" y="290"/>
                  </a:lnTo>
                  <a:lnTo>
                    <a:pt x="11600" y="194"/>
                  </a:lnTo>
                  <a:lnTo>
                    <a:pt x="11851" y="97"/>
                  </a:lnTo>
                  <a:lnTo>
                    <a:pt x="12102" y="1"/>
                  </a:lnTo>
                  <a:lnTo>
                    <a:pt x="121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20"/>
            <p:cNvSpPr/>
            <p:nvPr/>
          </p:nvSpPr>
          <p:spPr>
            <a:xfrm>
              <a:off x="4471775" y="47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20"/>
            <p:cNvSpPr/>
            <p:nvPr/>
          </p:nvSpPr>
          <p:spPr>
            <a:xfrm>
              <a:off x="4567300" y="473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20"/>
            <p:cNvSpPr/>
            <p:nvPr/>
          </p:nvSpPr>
          <p:spPr>
            <a:xfrm>
              <a:off x="4472250" y="4732325"/>
              <a:ext cx="55525" cy="20775"/>
            </a:xfrm>
            <a:custGeom>
              <a:avLst/>
              <a:gdLst/>
              <a:ahLst/>
              <a:cxnLst/>
              <a:rect l="l" t="t" r="r" b="b"/>
              <a:pathLst>
                <a:path w="2221" h="831" fill="none" extrusionOk="0">
                  <a:moveTo>
                    <a:pt x="2220" y="1"/>
                  </a:moveTo>
                  <a:lnTo>
                    <a:pt x="2220" y="1"/>
                  </a:lnTo>
                  <a:lnTo>
                    <a:pt x="1969" y="1"/>
                  </a:lnTo>
                  <a:lnTo>
                    <a:pt x="1680" y="39"/>
                  </a:lnTo>
                  <a:lnTo>
                    <a:pt x="1409" y="78"/>
                  </a:lnTo>
                  <a:lnTo>
                    <a:pt x="1120" y="174"/>
                  </a:lnTo>
                  <a:lnTo>
                    <a:pt x="830" y="271"/>
                  </a:lnTo>
                  <a:lnTo>
                    <a:pt x="541" y="425"/>
                  </a:lnTo>
                  <a:lnTo>
                    <a:pt x="271" y="599"/>
                  </a:lnTo>
                  <a:lnTo>
                    <a:pt x="0" y="831"/>
                  </a:lnTo>
                  <a:lnTo>
                    <a:pt x="0" y="831"/>
                  </a:lnTo>
                  <a:lnTo>
                    <a:pt x="271" y="599"/>
                  </a:lnTo>
                  <a:lnTo>
                    <a:pt x="541" y="425"/>
                  </a:lnTo>
                  <a:lnTo>
                    <a:pt x="830" y="271"/>
                  </a:lnTo>
                  <a:lnTo>
                    <a:pt x="1120" y="174"/>
                  </a:lnTo>
                  <a:lnTo>
                    <a:pt x="1409" y="78"/>
                  </a:lnTo>
                  <a:lnTo>
                    <a:pt x="1680" y="39"/>
                  </a:lnTo>
                  <a:lnTo>
                    <a:pt x="1969" y="1"/>
                  </a:lnTo>
                  <a:lnTo>
                    <a:pt x="22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20"/>
            <p:cNvSpPr/>
            <p:nvPr/>
          </p:nvSpPr>
          <p:spPr>
            <a:xfrm>
              <a:off x="4528225" y="473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20"/>
            <p:cNvSpPr/>
            <p:nvPr/>
          </p:nvSpPr>
          <p:spPr>
            <a:xfrm>
              <a:off x="4563450" y="4665250"/>
              <a:ext cx="42000" cy="53600"/>
            </a:xfrm>
            <a:custGeom>
              <a:avLst/>
              <a:gdLst/>
              <a:ahLst/>
              <a:cxnLst/>
              <a:rect l="l" t="t" r="r" b="b"/>
              <a:pathLst>
                <a:path w="1680" h="2144" fill="none" extrusionOk="0">
                  <a:moveTo>
                    <a:pt x="1679" y="1"/>
                  </a:moveTo>
                  <a:lnTo>
                    <a:pt x="1679" y="1"/>
                  </a:lnTo>
                  <a:lnTo>
                    <a:pt x="1679" y="1"/>
                  </a:lnTo>
                  <a:lnTo>
                    <a:pt x="1429" y="117"/>
                  </a:lnTo>
                  <a:lnTo>
                    <a:pt x="1197" y="252"/>
                  </a:lnTo>
                  <a:lnTo>
                    <a:pt x="1004" y="368"/>
                  </a:lnTo>
                  <a:lnTo>
                    <a:pt x="830" y="503"/>
                  </a:lnTo>
                  <a:lnTo>
                    <a:pt x="676" y="657"/>
                  </a:lnTo>
                  <a:lnTo>
                    <a:pt x="541" y="792"/>
                  </a:lnTo>
                  <a:lnTo>
                    <a:pt x="425" y="927"/>
                  </a:lnTo>
                  <a:lnTo>
                    <a:pt x="309" y="1082"/>
                  </a:lnTo>
                  <a:lnTo>
                    <a:pt x="232" y="1217"/>
                  </a:lnTo>
                  <a:lnTo>
                    <a:pt x="155" y="1352"/>
                  </a:lnTo>
                  <a:lnTo>
                    <a:pt x="97" y="1506"/>
                  </a:lnTo>
                  <a:lnTo>
                    <a:pt x="58" y="1641"/>
                  </a:lnTo>
                  <a:lnTo>
                    <a:pt x="20" y="1912"/>
                  </a:lnTo>
                  <a:lnTo>
                    <a:pt x="0" y="2143"/>
                  </a:lnTo>
                  <a:lnTo>
                    <a:pt x="0" y="2143"/>
                  </a:lnTo>
                  <a:lnTo>
                    <a:pt x="20" y="1912"/>
                  </a:lnTo>
                  <a:lnTo>
                    <a:pt x="58" y="1641"/>
                  </a:lnTo>
                  <a:lnTo>
                    <a:pt x="97" y="1506"/>
                  </a:lnTo>
                  <a:lnTo>
                    <a:pt x="155" y="1352"/>
                  </a:lnTo>
                  <a:lnTo>
                    <a:pt x="232" y="1217"/>
                  </a:lnTo>
                  <a:lnTo>
                    <a:pt x="309" y="1082"/>
                  </a:lnTo>
                  <a:lnTo>
                    <a:pt x="425" y="927"/>
                  </a:lnTo>
                  <a:lnTo>
                    <a:pt x="541" y="792"/>
                  </a:lnTo>
                  <a:lnTo>
                    <a:pt x="676" y="657"/>
                  </a:lnTo>
                  <a:lnTo>
                    <a:pt x="830" y="503"/>
                  </a:lnTo>
                  <a:lnTo>
                    <a:pt x="1004" y="368"/>
                  </a:lnTo>
                  <a:lnTo>
                    <a:pt x="1197" y="252"/>
                  </a:lnTo>
                  <a:lnTo>
                    <a:pt x="1429" y="117"/>
                  </a:lnTo>
                  <a:lnTo>
                    <a:pt x="1679" y="1"/>
                  </a:lnTo>
                  <a:lnTo>
                    <a:pt x="167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20"/>
            <p:cNvSpPr/>
            <p:nvPr/>
          </p:nvSpPr>
          <p:spPr>
            <a:xfrm>
              <a:off x="4605900" y="4657050"/>
              <a:ext cx="32850" cy="7750"/>
            </a:xfrm>
            <a:custGeom>
              <a:avLst/>
              <a:gdLst/>
              <a:ahLst/>
              <a:cxnLst/>
              <a:rect l="l" t="t" r="r" b="b"/>
              <a:pathLst>
                <a:path w="1314" h="310" fill="none" extrusionOk="0">
                  <a:moveTo>
                    <a:pt x="1313" y="1"/>
                  </a:moveTo>
                  <a:lnTo>
                    <a:pt x="1313" y="1"/>
                  </a:lnTo>
                  <a:lnTo>
                    <a:pt x="1024" y="20"/>
                  </a:lnTo>
                  <a:lnTo>
                    <a:pt x="696" y="78"/>
                  </a:lnTo>
                  <a:lnTo>
                    <a:pt x="368" y="174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368" y="174"/>
                  </a:lnTo>
                  <a:lnTo>
                    <a:pt x="696" y="78"/>
                  </a:lnTo>
                  <a:lnTo>
                    <a:pt x="1024" y="20"/>
                  </a:lnTo>
                  <a:lnTo>
                    <a:pt x="131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20"/>
            <p:cNvSpPr/>
            <p:nvPr/>
          </p:nvSpPr>
          <p:spPr>
            <a:xfrm>
              <a:off x="4638725" y="46570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20"/>
            <p:cNvSpPr/>
            <p:nvPr/>
          </p:nvSpPr>
          <p:spPr>
            <a:xfrm>
              <a:off x="4699025" y="4626175"/>
              <a:ext cx="75300" cy="65175"/>
            </a:xfrm>
            <a:custGeom>
              <a:avLst/>
              <a:gdLst/>
              <a:ahLst/>
              <a:cxnLst/>
              <a:rect l="l" t="t" r="r" b="b"/>
              <a:pathLst>
                <a:path w="3012" h="2607" fill="none" extrusionOk="0">
                  <a:moveTo>
                    <a:pt x="3012" y="1"/>
                  </a:moveTo>
                  <a:lnTo>
                    <a:pt x="3012" y="1"/>
                  </a:lnTo>
                  <a:lnTo>
                    <a:pt x="3012" y="1"/>
                  </a:lnTo>
                  <a:lnTo>
                    <a:pt x="2761" y="97"/>
                  </a:lnTo>
                  <a:lnTo>
                    <a:pt x="2510" y="194"/>
                  </a:lnTo>
                  <a:lnTo>
                    <a:pt x="2259" y="290"/>
                  </a:lnTo>
                  <a:lnTo>
                    <a:pt x="2027" y="406"/>
                  </a:lnTo>
                  <a:lnTo>
                    <a:pt x="1796" y="541"/>
                  </a:lnTo>
                  <a:lnTo>
                    <a:pt x="1564" y="676"/>
                  </a:lnTo>
                  <a:lnTo>
                    <a:pt x="1371" y="811"/>
                  </a:lnTo>
                  <a:lnTo>
                    <a:pt x="1159" y="985"/>
                  </a:lnTo>
                  <a:lnTo>
                    <a:pt x="966" y="1139"/>
                  </a:lnTo>
                  <a:lnTo>
                    <a:pt x="792" y="1313"/>
                  </a:lnTo>
                  <a:lnTo>
                    <a:pt x="638" y="1506"/>
                  </a:lnTo>
                  <a:lnTo>
                    <a:pt x="483" y="1718"/>
                  </a:lnTo>
                  <a:lnTo>
                    <a:pt x="329" y="1911"/>
                  </a:lnTo>
                  <a:lnTo>
                    <a:pt x="213" y="2143"/>
                  </a:lnTo>
                  <a:lnTo>
                    <a:pt x="97" y="2375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97" y="2375"/>
                  </a:lnTo>
                  <a:lnTo>
                    <a:pt x="213" y="2143"/>
                  </a:lnTo>
                  <a:lnTo>
                    <a:pt x="329" y="1911"/>
                  </a:lnTo>
                  <a:lnTo>
                    <a:pt x="483" y="1718"/>
                  </a:lnTo>
                  <a:lnTo>
                    <a:pt x="638" y="1506"/>
                  </a:lnTo>
                  <a:lnTo>
                    <a:pt x="792" y="1313"/>
                  </a:lnTo>
                  <a:lnTo>
                    <a:pt x="966" y="1139"/>
                  </a:lnTo>
                  <a:lnTo>
                    <a:pt x="1159" y="985"/>
                  </a:lnTo>
                  <a:lnTo>
                    <a:pt x="1371" y="811"/>
                  </a:lnTo>
                  <a:lnTo>
                    <a:pt x="1564" y="676"/>
                  </a:lnTo>
                  <a:lnTo>
                    <a:pt x="1796" y="541"/>
                  </a:lnTo>
                  <a:lnTo>
                    <a:pt x="2027" y="406"/>
                  </a:lnTo>
                  <a:lnTo>
                    <a:pt x="2259" y="290"/>
                  </a:lnTo>
                  <a:lnTo>
                    <a:pt x="2510" y="194"/>
                  </a:lnTo>
                  <a:lnTo>
                    <a:pt x="2761" y="97"/>
                  </a:lnTo>
                  <a:lnTo>
                    <a:pt x="3012" y="1"/>
                  </a:lnTo>
                  <a:lnTo>
                    <a:pt x="301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20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extrusionOk="0">
                  <a:moveTo>
                    <a:pt x="19069" y="1"/>
                  </a:move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20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fill="none" extrusionOk="0">
                  <a:moveTo>
                    <a:pt x="19069" y="1"/>
                  </a:moveTo>
                  <a:lnTo>
                    <a:pt x="19069" y="1"/>
                  </a:lnTo>
                  <a:lnTo>
                    <a:pt x="19069" y="1"/>
                  </a:lnTo>
                  <a:lnTo>
                    <a:pt x="19069" y="1"/>
                  </a:ln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633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lnTo>
                    <a:pt x="19089" y="1"/>
                  </a:lnTo>
                  <a:lnTo>
                    <a:pt x="19089" y="1"/>
                  </a:lnTo>
                  <a:lnTo>
                    <a:pt x="190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20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extrusionOk="0">
                  <a:moveTo>
                    <a:pt x="3668" y="0"/>
                  </a:move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20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fill="none" extrusionOk="0">
                  <a:moveTo>
                    <a:pt x="3668" y="0"/>
                  </a:moveTo>
                  <a:lnTo>
                    <a:pt x="3668" y="0"/>
                  </a:ln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20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extrusionOk="0">
                  <a:moveTo>
                    <a:pt x="4072" y="1"/>
                  </a:move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20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fill="none" extrusionOk="0"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20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extrusionOk="0">
                  <a:moveTo>
                    <a:pt x="14747" y="1"/>
                  </a:move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20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fill="none" extrusionOk="0">
                  <a:moveTo>
                    <a:pt x="15036" y="1"/>
                  </a:moveTo>
                  <a:lnTo>
                    <a:pt x="15036" y="1"/>
                  </a:lnTo>
                  <a:lnTo>
                    <a:pt x="15017" y="1"/>
                  </a:lnTo>
                  <a:lnTo>
                    <a:pt x="15017" y="1"/>
                  </a:lnTo>
                  <a:lnTo>
                    <a:pt x="14747" y="1"/>
                  </a:ln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42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377" y="11002"/>
                  </a:lnTo>
                  <a:lnTo>
                    <a:pt x="29377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lnTo>
                    <a:pt x="1503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20"/>
            <p:cNvSpPr/>
            <p:nvPr/>
          </p:nvSpPr>
          <p:spPr>
            <a:xfrm>
              <a:off x="5380825" y="4784450"/>
              <a:ext cx="120175" cy="165050"/>
            </a:xfrm>
            <a:custGeom>
              <a:avLst/>
              <a:gdLst/>
              <a:ahLst/>
              <a:cxnLst/>
              <a:rect l="l" t="t" r="r" b="b"/>
              <a:pathLst>
                <a:path w="4807" h="6602" extrusionOk="0">
                  <a:moveTo>
                    <a:pt x="20" y="6466"/>
                  </a:moveTo>
                  <a:lnTo>
                    <a:pt x="20" y="6466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20" y="6466"/>
                  </a:lnTo>
                  <a:close/>
                  <a:moveTo>
                    <a:pt x="20" y="6466"/>
                  </a:moveTo>
                  <a:lnTo>
                    <a:pt x="20" y="6466"/>
                  </a:lnTo>
                  <a:lnTo>
                    <a:pt x="20" y="6466"/>
                  </a:lnTo>
                  <a:close/>
                  <a:moveTo>
                    <a:pt x="3070" y="3860"/>
                  </a:move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close/>
                  <a:moveTo>
                    <a:pt x="2742" y="3841"/>
                  </a:moveTo>
                  <a:lnTo>
                    <a:pt x="2742" y="3841"/>
                  </a:lnTo>
                  <a:lnTo>
                    <a:pt x="2414" y="3860"/>
                  </a:lnTo>
                  <a:lnTo>
                    <a:pt x="2221" y="3880"/>
                  </a:lnTo>
                  <a:lnTo>
                    <a:pt x="2008" y="3918"/>
                  </a:lnTo>
                  <a:lnTo>
                    <a:pt x="1796" y="3976"/>
                  </a:lnTo>
                  <a:lnTo>
                    <a:pt x="1584" y="4053"/>
                  </a:lnTo>
                  <a:lnTo>
                    <a:pt x="1371" y="4150"/>
                  </a:lnTo>
                  <a:lnTo>
                    <a:pt x="1159" y="4266"/>
                  </a:lnTo>
                  <a:lnTo>
                    <a:pt x="947" y="4420"/>
                  </a:lnTo>
                  <a:lnTo>
                    <a:pt x="754" y="4594"/>
                  </a:lnTo>
                  <a:lnTo>
                    <a:pt x="561" y="4806"/>
                  </a:lnTo>
                  <a:lnTo>
                    <a:pt x="406" y="5057"/>
                  </a:lnTo>
                  <a:lnTo>
                    <a:pt x="271" y="5327"/>
                  </a:lnTo>
                  <a:lnTo>
                    <a:pt x="155" y="5655"/>
                  </a:lnTo>
                  <a:lnTo>
                    <a:pt x="59" y="6022"/>
                  </a:lnTo>
                  <a:lnTo>
                    <a:pt x="20" y="6427"/>
                  </a:lnTo>
                  <a:lnTo>
                    <a:pt x="20" y="6427"/>
                  </a:lnTo>
                  <a:lnTo>
                    <a:pt x="59" y="6022"/>
                  </a:lnTo>
                  <a:lnTo>
                    <a:pt x="155" y="5655"/>
                  </a:lnTo>
                  <a:lnTo>
                    <a:pt x="271" y="5327"/>
                  </a:lnTo>
                  <a:lnTo>
                    <a:pt x="406" y="5057"/>
                  </a:lnTo>
                  <a:lnTo>
                    <a:pt x="561" y="4806"/>
                  </a:lnTo>
                  <a:lnTo>
                    <a:pt x="754" y="4594"/>
                  </a:lnTo>
                  <a:lnTo>
                    <a:pt x="947" y="4420"/>
                  </a:lnTo>
                  <a:lnTo>
                    <a:pt x="1159" y="4266"/>
                  </a:lnTo>
                  <a:lnTo>
                    <a:pt x="1371" y="4150"/>
                  </a:lnTo>
                  <a:lnTo>
                    <a:pt x="1584" y="4053"/>
                  </a:lnTo>
                  <a:lnTo>
                    <a:pt x="1796" y="3976"/>
                  </a:lnTo>
                  <a:lnTo>
                    <a:pt x="2008" y="3918"/>
                  </a:lnTo>
                  <a:lnTo>
                    <a:pt x="2221" y="3880"/>
                  </a:lnTo>
                  <a:lnTo>
                    <a:pt x="2414" y="3860"/>
                  </a:lnTo>
                  <a:lnTo>
                    <a:pt x="2742" y="3841"/>
                  </a:lnTo>
                  <a:close/>
                  <a:moveTo>
                    <a:pt x="2780" y="3841"/>
                  </a:move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close/>
                  <a:moveTo>
                    <a:pt x="4807" y="0"/>
                  </a:moveTo>
                  <a:lnTo>
                    <a:pt x="4807" y="0"/>
                  </a:lnTo>
                  <a:lnTo>
                    <a:pt x="4807" y="0"/>
                  </a:lnTo>
                  <a:lnTo>
                    <a:pt x="4595" y="20"/>
                  </a:lnTo>
                  <a:lnTo>
                    <a:pt x="4382" y="39"/>
                  </a:lnTo>
                  <a:lnTo>
                    <a:pt x="4151" y="97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3707" y="232"/>
                  </a:lnTo>
                  <a:lnTo>
                    <a:pt x="3533" y="309"/>
                  </a:lnTo>
                  <a:lnTo>
                    <a:pt x="3379" y="386"/>
                  </a:lnTo>
                  <a:lnTo>
                    <a:pt x="3244" y="483"/>
                  </a:lnTo>
                  <a:lnTo>
                    <a:pt x="3108" y="579"/>
                  </a:lnTo>
                  <a:lnTo>
                    <a:pt x="2993" y="695"/>
                  </a:lnTo>
                  <a:lnTo>
                    <a:pt x="2896" y="811"/>
                  </a:lnTo>
                  <a:lnTo>
                    <a:pt x="2819" y="927"/>
                  </a:lnTo>
                  <a:lnTo>
                    <a:pt x="2742" y="1042"/>
                  </a:lnTo>
                  <a:lnTo>
                    <a:pt x="2684" y="1158"/>
                  </a:lnTo>
                  <a:lnTo>
                    <a:pt x="2587" y="1409"/>
                  </a:lnTo>
                  <a:lnTo>
                    <a:pt x="2549" y="1679"/>
                  </a:lnTo>
                  <a:lnTo>
                    <a:pt x="2529" y="1950"/>
                  </a:lnTo>
                  <a:lnTo>
                    <a:pt x="2529" y="1950"/>
                  </a:lnTo>
                  <a:lnTo>
                    <a:pt x="2549" y="1679"/>
                  </a:lnTo>
                  <a:lnTo>
                    <a:pt x="2587" y="1409"/>
                  </a:lnTo>
                  <a:lnTo>
                    <a:pt x="2684" y="1158"/>
                  </a:lnTo>
                  <a:lnTo>
                    <a:pt x="2742" y="1042"/>
                  </a:lnTo>
                  <a:lnTo>
                    <a:pt x="2819" y="927"/>
                  </a:lnTo>
                  <a:lnTo>
                    <a:pt x="2896" y="811"/>
                  </a:lnTo>
                  <a:lnTo>
                    <a:pt x="2993" y="695"/>
                  </a:lnTo>
                  <a:lnTo>
                    <a:pt x="3108" y="579"/>
                  </a:lnTo>
                  <a:lnTo>
                    <a:pt x="3244" y="483"/>
                  </a:lnTo>
                  <a:lnTo>
                    <a:pt x="3379" y="386"/>
                  </a:lnTo>
                  <a:lnTo>
                    <a:pt x="3533" y="309"/>
                  </a:lnTo>
                  <a:lnTo>
                    <a:pt x="3707" y="232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4151" y="97"/>
                  </a:lnTo>
                  <a:lnTo>
                    <a:pt x="4382" y="39"/>
                  </a:lnTo>
                  <a:lnTo>
                    <a:pt x="4595" y="20"/>
                  </a:lnTo>
                  <a:lnTo>
                    <a:pt x="4807" y="0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20"/>
            <p:cNvSpPr/>
            <p:nvPr/>
          </p:nvSpPr>
          <p:spPr>
            <a:xfrm>
              <a:off x="5380825" y="4946100"/>
              <a:ext cx="525" cy="3400"/>
            </a:xfrm>
            <a:custGeom>
              <a:avLst/>
              <a:gdLst/>
              <a:ahLst/>
              <a:cxnLst/>
              <a:rect l="l" t="t" r="r" b="b"/>
              <a:pathLst>
                <a:path w="21" h="136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20"/>
            <p:cNvSpPr/>
            <p:nvPr/>
          </p:nvSpPr>
          <p:spPr>
            <a:xfrm>
              <a:off x="5381325" y="49461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20"/>
            <p:cNvSpPr/>
            <p:nvPr/>
          </p:nvSpPr>
          <p:spPr>
            <a:xfrm>
              <a:off x="5457550" y="488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20"/>
            <p:cNvSpPr/>
            <p:nvPr/>
          </p:nvSpPr>
          <p:spPr>
            <a:xfrm>
              <a:off x="5381325" y="4880475"/>
              <a:ext cx="68050" cy="64675"/>
            </a:xfrm>
            <a:custGeom>
              <a:avLst/>
              <a:gdLst/>
              <a:ahLst/>
              <a:cxnLst/>
              <a:rect l="l" t="t" r="r" b="b"/>
              <a:pathLst>
                <a:path w="2722" h="2587" fill="none" extrusionOk="0">
                  <a:moveTo>
                    <a:pt x="2722" y="0"/>
                  </a:moveTo>
                  <a:lnTo>
                    <a:pt x="2722" y="0"/>
                  </a:lnTo>
                  <a:lnTo>
                    <a:pt x="2394" y="19"/>
                  </a:lnTo>
                  <a:lnTo>
                    <a:pt x="2201" y="39"/>
                  </a:lnTo>
                  <a:lnTo>
                    <a:pt x="1988" y="77"/>
                  </a:lnTo>
                  <a:lnTo>
                    <a:pt x="1776" y="135"/>
                  </a:lnTo>
                  <a:lnTo>
                    <a:pt x="1564" y="212"/>
                  </a:lnTo>
                  <a:lnTo>
                    <a:pt x="1351" y="309"/>
                  </a:lnTo>
                  <a:lnTo>
                    <a:pt x="1139" y="425"/>
                  </a:lnTo>
                  <a:lnTo>
                    <a:pt x="927" y="579"/>
                  </a:lnTo>
                  <a:lnTo>
                    <a:pt x="734" y="753"/>
                  </a:lnTo>
                  <a:lnTo>
                    <a:pt x="541" y="965"/>
                  </a:lnTo>
                  <a:lnTo>
                    <a:pt x="386" y="1216"/>
                  </a:lnTo>
                  <a:lnTo>
                    <a:pt x="251" y="1486"/>
                  </a:lnTo>
                  <a:lnTo>
                    <a:pt x="135" y="1814"/>
                  </a:lnTo>
                  <a:lnTo>
                    <a:pt x="39" y="2181"/>
                  </a:lnTo>
                  <a:lnTo>
                    <a:pt x="0" y="2586"/>
                  </a:lnTo>
                  <a:lnTo>
                    <a:pt x="0" y="2586"/>
                  </a:lnTo>
                  <a:lnTo>
                    <a:pt x="39" y="2181"/>
                  </a:lnTo>
                  <a:lnTo>
                    <a:pt x="135" y="1814"/>
                  </a:lnTo>
                  <a:lnTo>
                    <a:pt x="251" y="1486"/>
                  </a:lnTo>
                  <a:lnTo>
                    <a:pt x="386" y="1216"/>
                  </a:lnTo>
                  <a:lnTo>
                    <a:pt x="541" y="965"/>
                  </a:lnTo>
                  <a:lnTo>
                    <a:pt x="734" y="753"/>
                  </a:lnTo>
                  <a:lnTo>
                    <a:pt x="927" y="579"/>
                  </a:lnTo>
                  <a:lnTo>
                    <a:pt x="1139" y="425"/>
                  </a:lnTo>
                  <a:lnTo>
                    <a:pt x="1351" y="309"/>
                  </a:lnTo>
                  <a:lnTo>
                    <a:pt x="1564" y="212"/>
                  </a:lnTo>
                  <a:lnTo>
                    <a:pt x="1776" y="135"/>
                  </a:lnTo>
                  <a:lnTo>
                    <a:pt x="1988" y="77"/>
                  </a:lnTo>
                  <a:lnTo>
                    <a:pt x="2201" y="39"/>
                  </a:lnTo>
                  <a:lnTo>
                    <a:pt x="2394" y="19"/>
                  </a:lnTo>
                  <a:lnTo>
                    <a:pt x="2722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20"/>
            <p:cNvSpPr/>
            <p:nvPr/>
          </p:nvSpPr>
          <p:spPr>
            <a:xfrm>
              <a:off x="5450325" y="488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20"/>
            <p:cNvSpPr/>
            <p:nvPr/>
          </p:nvSpPr>
          <p:spPr>
            <a:xfrm>
              <a:off x="5444050" y="4784450"/>
              <a:ext cx="56950" cy="48750"/>
            </a:xfrm>
            <a:custGeom>
              <a:avLst/>
              <a:gdLst/>
              <a:ahLst/>
              <a:cxnLst/>
              <a:rect l="l" t="t" r="r" b="b"/>
              <a:pathLst>
                <a:path w="2278" h="1950" fill="none" extrusionOk="0">
                  <a:moveTo>
                    <a:pt x="2278" y="0"/>
                  </a:moveTo>
                  <a:lnTo>
                    <a:pt x="2278" y="0"/>
                  </a:lnTo>
                  <a:lnTo>
                    <a:pt x="2278" y="0"/>
                  </a:lnTo>
                  <a:lnTo>
                    <a:pt x="2066" y="20"/>
                  </a:lnTo>
                  <a:lnTo>
                    <a:pt x="1853" y="39"/>
                  </a:lnTo>
                  <a:lnTo>
                    <a:pt x="1622" y="97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178" y="232"/>
                  </a:lnTo>
                  <a:lnTo>
                    <a:pt x="1004" y="309"/>
                  </a:lnTo>
                  <a:lnTo>
                    <a:pt x="850" y="386"/>
                  </a:lnTo>
                  <a:lnTo>
                    <a:pt x="715" y="483"/>
                  </a:lnTo>
                  <a:lnTo>
                    <a:pt x="579" y="579"/>
                  </a:lnTo>
                  <a:lnTo>
                    <a:pt x="464" y="695"/>
                  </a:lnTo>
                  <a:lnTo>
                    <a:pt x="367" y="811"/>
                  </a:lnTo>
                  <a:lnTo>
                    <a:pt x="290" y="927"/>
                  </a:lnTo>
                  <a:lnTo>
                    <a:pt x="213" y="1042"/>
                  </a:lnTo>
                  <a:lnTo>
                    <a:pt x="155" y="1158"/>
                  </a:lnTo>
                  <a:lnTo>
                    <a:pt x="58" y="1409"/>
                  </a:lnTo>
                  <a:lnTo>
                    <a:pt x="20" y="1679"/>
                  </a:lnTo>
                  <a:lnTo>
                    <a:pt x="0" y="1950"/>
                  </a:lnTo>
                  <a:lnTo>
                    <a:pt x="0" y="1950"/>
                  </a:lnTo>
                  <a:lnTo>
                    <a:pt x="20" y="1679"/>
                  </a:lnTo>
                  <a:lnTo>
                    <a:pt x="58" y="1409"/>
                  </a:lnTo>
                  <a:lnTo>
                    <a:pt x="155" y="1158"/>
                  </a:lnTo>
                  <a:lnTo>
                    <a:pt x="213" y="1042"/>
                  </a:lnTo>
                  <a:lnTo>
                    <a:pt x="290" y="927"/>
                  </a:lnTo>
                  <a:lnTo>
                    <a:pt x="367" y="811"/>
                  </a:lnTo>
                  <a:lnTo>
                    <a:pt x="464" y="695"/>
                  </a:lnTo>
                  <a:lnTo>
                    <a:pt x="579" y="579"/>
                  </a:lnTo>
                  <a:lnTo>
                    <a:pt x="715" y="483"/>
                  </a:lnTo>
                  <a:lnTo>
                    <a:pt x="850" y="386"/>
                  </a:lnTo>
                  <a:lnTo>
                    <a:pt x="1004" y="309"/>
                  </a:lnTo>
                  <a:lnTo>
                    <a:pt x="1178" y="232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622" y="97"/>
                  </a:lnTo>
                  <a:lnTo>
                    <a:pt x="1853" y="39"/>
                  </a:lnTo>
                  <a:lnTo>
                    <a:pt x="2066" y="20"/>
                  </a:lnTo>
                  <a:lnTo>
                    <a:pt x="2278" y="0"/>
                  </a:lnTo>
                  <a:lnTo>
                    <a:pt x="227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20"/>
            <p:cNvSpPr/>
            <p:nvPr/>
          </p:nvSpPr>
          <p:spPr>
            <a:xfrm>
              <a:off x="5481200" y="4980825"/>
              <a:ext cx="632600" cy="365775"/>
            </a:xfrm>
            <a:custGeom>
              <a:avLst/>
              <a:gdLst/>
              <a:ahLst/>
              <a:cxnLst/>
              <a:rect l="l" t="t" r="r" b="b"/>
              <a:pathLst>
                <a:path w="25304" h="14631" extrusionOk="0">
                  <a:moveTo>
                    <a:pt x="23065" y="14148"/>
                  </a:moveTo>
                  <a:lnTo>
                    <a:pt x="23065" y="14148"/>
                  </a:lnTo>
                  <a:lnTo>
                    <a:pt x="23065" y="14341"/>
                  </a:lnTo>
                  <a:lnTo>
                    <a:pt x="23046" y="14496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46" y="14496"/>
                  </a:lnTo>
                  <a:lnTo>
                    <a:pt x="23065" y="14341"/>
                  </a:lnTo>
                  <a:lnTo>
                    <a:pt x="23065" y="14148"/>
                  </a:lnTo>
                  <a:close/>
                  <a:moveTo>
                    <a:pt x="25285" y="13569"/>
                  </a:moveTo>
                  <a:lnTo>
                    <a:pt x="25285" y="13569"/>
                  </a:lnTo>
                  <a:lnTo>
                    <a:pt x="24957" y="13589"/>
                  </a:lnTo>
                  <a:lnTo>
                    <a:pt x="24628" y="13646"/>
                  </a:lnTo>
                  <a:lnTo>
                    <a:pt x="24300" y="13724"/>
                  </a:lnTo>
                  <a:lnTo>
                    <a:pt x="23992" y="13839"/>
                  </a:lnTo>
                  <a:lnTo>
                    <a:pt x="23721" y="13975"/>
                  </a:lnTo>
                  <a:lnTo>
                    <a:pt x="23451" y="14148"/>
                  </a:lnTo>
                  <a:lnTo>
                    <a:pt x="23219" y="14361"/>
                  </a:lnTo>
                  <a:lnTo>
                    <a:pt x="23123" y="14476"/>
                  </a:lnTo>
                  <a:lnTo>
                    <a:pt x="23046" y="14592"/>
                  </a:lnTo>
                  <a:lnTo>
                    <a:pt x="23046" y="14592"/>
                  </a:lnTo>
                  <a:lnTo>
                    <a:pt x="23123" y="14476"/>
                  </a:lnTo>
                  <a:lnTo>
                    <a:pt x="23219" y="14361"/>
                  </a:lnTo>
                  <a:lnTo>
                    <a:pt x="23451" y="14148"/>
                  </a:lnTo>
                  <a:lnTo>
                    <a:pt x="23721" y="13975"/>
                  </a:lnTo>
                  <a:lnTo>
                    <a:pt x="23992" y="13839"/>
                  </a:lnTo>
                  <a:lnTo>
                    <a:pt x="24300" y="13724"/>
                  </a:lnTo>
                  <a:lnTo>
                    <a:pt x="24628" y="13646"/>
                  </a:lnTo>
                  <a:lnTo>
                    <a:pt x="24957" y="13589"/>
                  </a:lnTo>
                  <a:lnTo>
                    <a:pt x="25285" y="13569"/>
                  </a:lnTo>
                  <a:close/>
                  <a:moveTo>
                    <a:pt x="25304" y="13569"/>
                  </a:moveTo>
                  <a:lnTo>
                    <a:pt x="25304" y="13569"/>
                  </a:lnTo>
                  <a:lnTo>
                    <a:pt x="25304" y="13569"/>
                  </a:lnTo>
                  <a:lnTo>
                    <a:pt x="25304" y="13569"/>
                  </a:lnTo>
                  <a:close/>
                  <a:moveTo>
                    <a:pt x="21039" y="11060"/>
                  </a:moveTo>
                  <a:lnTo>
                    <a:pt x="21039" y="11060"/>
                  </a:lnTo>
                  <a:lnTo>
                    <a:pt x="21019" y="11292"/>
                  </a:lnTo>
                  <a:lnTo>
                    <a:pt x="21000" y="11485"/>
                  </a:lnTo>
                  <a:lnTo>
                    <a:pt x="20961" y="11678"/>
                  </a:lnTo>
                  <a:lnTo>
                    <a:pt x="20923" y="11832"/>
                  </a:lnTo>
                  <a:lnTo>
                    <a:pt x="20826" y="12064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26" y="12064"/>
                  </a:lnTo>
                  <a:lnTo>
                    <a:pt x="20923" y="11832"/>
                  </a:lnTo>
                  <a:lnTo>
                    <a:pt x="20961" y="11678"/>
                  </a:lnTo>
                  <a:lnTo>
                    <a:pt x="21000" y="11485"/>
                  </a:lnTo>
                  <a:lnTo>
                    <a:pt x="21019" y="11292"/>
                  </a:lnTo>
                  <a:lnTo>
                    <a:pt x="21039" y="11060"/>
                  </a:lnTo>
                  <a:close/>
                  <a:moveTo>
                    <a:pt x="20286" y="9439"/>
                  </a:moveTo>
                  <a:lnTo>
                    <a:pt x="20286" y="9439"/>
                  </a:lnTo>
                  <a:lnTo>
                    <a:pt x="20324" y="9477"/>
                  </a:lnTo>
                  <a:lnTo>
                    <a:pt x="20324" y="9477"/>
                  </a:lnTo>
                  <a:lnTo>
                    <a:pt x="20286" y="9439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221" y="8802"/>
                  </a:lnTo>
                  <a:lnTo>
                    <a:pt x="18028" y="8821"/>
                  </a:lnTo>
                  <a:lnTo>
                    <a:pt x="17719" y="8860"/>
                  </a:lnTo>
                  <a:lnTo>
                    <a:pt x="17506" y="8918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506" y="8918"/>
                  </a:lnTo>
                  <a:lnTo>
                    <a:pt x="17719" y="8860"/>
                  </a:lnTo>
                  <a:lnTo>
                    <a:pt x="18028" y="8821"/>
                  </a:lnTo>
                  <a:lnTo>
                    <a:pt x="18221" y="8802"/>
                  </a:lnTo>
                  <a:lnTo>
                    <a:pt x="18433" y="8783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433" y="8783"/>
                  </a:lnTo>
                  <a:lnTo>
                    <a:pt x="18452" y="8783"/>
                  </a:lnTo>
                  <a:lnTo>
                    <a:pt x="18452" y="8783"/>
                  </a:lnTo>
                  <a:lnTo>
                    <a:pt x="18433" y="8783"/>
                  </a:lnTo>
                  <a:close/>
                  <a:moveTo>
                    <a:pt x="17429" y="8667"/>
                  </a:moveTo>
                  <a:lnTo>
                    <a:pt x="17429" y="866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29" y="8667"/>
                  </a:lnTo>
                  <a:close/>
                  <a:moveTo>
                    <a:pt x="14534" y="3803"/>
                  </a:moveTo>
                  <a:lnTo>
                    <a:pt x="14534" y="3803"/>
                  </a:lnTo>
                  <a:lnTo>
                    <a:pt x="14534" y="4131"/>
                  </a:lnTo>
                  <a:lnTo>
                    <a:pt x="14496" y="4382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96" y="4382"/>
                  </a:lnTo>
                  <a:lnTo>
                    <a:pt x="14534" y="4131"/>
                  </a:lnTo>
                  <a:lnTo>
                    <a:pt x="14534" y="3803"/>
                  </a:lnTo>
                  <a:close/>
                  <a:moveTo>
                    <a:pt x="12990" y="1139"/>
                  </a:moveTo>
                  <a:lnTo>
                    <a:pt x="12990" y="1139"/>
                  </a:lnTo>
                  <a:lnTo>
                    <a:pt x="13009" y="1139"/>
                  </a:lnTo>
                  <a:lnTo>
                    <a:pt x="13009" y="1139"/>
                  </a:lnTo>
                  <a:lnTo>
                    <a:pt x="12990" y="1139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176" y="734"/>
                  </a:lnTo>
                  <a:lnTo>
                    <a:pt x="10963" y="753"/>
                  </a:lnTo>
                  <a:lnTo>
                    <a:pt x="10751" y="792"/>
                  </a:lnTo>
                  <a:lnTo>
                    <a:pt x="10558" y="831"/>
                  </a:lnTo>
                  <a:lnTo>
                    <a:pt x="10191" y="966"/>
                  </a:lnTo>
                  <a:lnTo>
                    <a:pt x="9883" y="1101"/>
                  </a:lnTo>
                  <a:lnTo>
                    <a:pt x="9632" y="1255"/>
                  </a:lnTo>
                  <a:lnTo>
                    <a:pt x="9439" y="1371"/>
                  </a:lnTo>
                  <a:lnTo>
                    <a:pt x="9284" y="1506"/>
                  </a:lnTo>
                  <a:lnTo>
                    <a:pt x="9284" y="1506"/>
                  </a:lnTo>
                  <a:lnTo>
                    <a:pt x="9439" y="1371"/>
                  </a:lnTo>
                  <a:lnTo>
                    <a:pt x="9632" y="1255"/>
                  </a:lnTo>
                  <a:lnTo>
                    <a:pt x="9883" y="1101"/>
                  </a:lnTo>
                  <a:lnTo>
                    <a:pt x="10191" y="966"/>
                  </a:lnTo>
                  <a:lnTo>
                    <a:pt x="10558" y="831"/>
                  </a:lnTo>
                  <a:lnTo>
                    <a:pt x="10751" y="792"/>
                  </a:lnTo>
                  <a:lnTo>
                    <a:pt x="10963" y="753"/>
                  </a:lnTo>
                  <a:lnTo>
                    <a:pt x="11176" y="734"/>
                  </a:lnTo>
                  <a:lnTo>
                    <a:pt x="11407" y="715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close/>
                  <a:moveTo>
                    <a:pt x="20" y="541"/>
                  </a:moveTo>
                  <a:lnTo>
                    <a:pt x="20" y="541"/>
                  </a:lnTo>
                  <a:lnTo>
                    <a:pt x="1" y="541"/>
                  </a:lnTo>
                  <a:lnTo>
                    <a:pt x="1" y="541"/>
                  </a:lnTo>
                  <a:lnTo>
                    <a:pt x="20" y="541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194" y="522"/>
                  </a:lnTo>
                  <a:lnTo>
                    <a:pt x="20" y="541"/>
                  </a:lnTo>
                  <a:lnTo>
                    <a:pt x="20" y="541"/>
                  </a:lnTo>
                  <a:lnTo>
                    <a:pt x="194" y="522"/>
                  </a:lnTo>
                  <a:lnTo>
                    <a:pt x="367" y="502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close/>
                  <a:moveTo>
                    <a:pt x="5405" y="213"/>
                  </a:move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370" y="20"/>
                  </a:lnTo>
                  <a:lnTo>
                    <a:pt x="6080" y="39"/>
                  </a:lnTo>
                  <a:lnTo>
                    <a:pt x="5772" y="116"/>
                  </a:lnTo>
                  <a:lnTo>
                    <a:pt x="5443" y="213"/>
                  </a:lnTo>
                  <a:lnTo>
                    <a:pt x="5443" y="213"/>
                  </a:lnTo>
                  <a:lnTo>
                    <a:pt x="5772" y="116"/>
                  </a:lnTo>
                  <a:lnTo>
                    <a:pt x="6080" y="39"/>
                  </a:lnTo>
                  <a:lnTo>
                    <a:pt x="6370" y="20"/>
                  </a:lnTo>
                  <a:lnTo>
                    <a:pt x="6659" y="1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20"/>
            <p:cNvSpPr/>
            <p:nvPr/>
          </p:nvSpPr>
          <p:spPr>
            <a:xfrm>
              <a:off x="6056375" y="5334525"/>
              <a:ext cx="1475" cy="12075"/>
            </a:xfrm>
            <a:custGeom>
              <a:avLst/>
              <a:gdLst/>
              <a:ahLst/>
              <a:cxnLst/>
              <a:rect l="l" t="t" r="r" b="b"/>
              <a:pathLst>
                <a:path w="59" h="483" fill="none" extrusionOk="0">
                  <a:moveTo>
                    <a:pt x="58" y="0"/>
                  </a:moveTo>
                  <a:lnTo>
                    <a:pt x="58" y="0"/>
                  </a:lnTo>
                  <a:lnTo>
                    <a:pt x="58" y="193"/>
                  </a:lnTo>
                  <a:lnTo>
                    <a:pt x="39" y="348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39" y="348"/>
                  </a:lnTo>
                  <a:lnTo>
                    <a:pt x="58" y="193"/>
                  </a:lnTo>
                  <a:lnTo>
                    <a:pt x="5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20"/>
            <p:cNvSpPr/>
            <p:nvPr/>
          </p:nvSpPr>
          <p:spPr>
            <a:xfrm>
              <a:off x="6057325" y="5320050"/>
              <a:ext cx="56000" cy="25600"/>
            </a:xfrm>
            <a:custGeom>
              <a:avLst/>
              <a:gdLst/>
              <a:ahLst/>
              <a:cxnLst/>
              <a:rect l="l" t="t" r="r" b="b"/>
              <a:pathLst>
                <a:path w="2240" h="1024" fill="none" extrusionOk="0">
                  <a:moveTo>
                    <a:pt x="2240" y="0"/>
                  </a:moveTo>
                  <a:lnTo>
                    <a:pt x="2240" y="0"/>
                  </a:lnTo>
                  <a:lnTo>
                    <a:pt x="1912" y="20"/>
                  </a:lnTo>
                  <a:lnTo>
                    <a:pt x="1583" y="77"/>
                  </a:lnTo>
                  <a:lnTo>
                    <a:pt x="1255" y="155"/>
                  </a:lnTo>
                  <a:lnTo>
                    <a:pt x="947" y="270"/>
                  </a:lnTo>
                  <a:lnTo>
                    <a:pt x="676" y="406"/>
                  </a:lnTo>
                  <a:lnTo>
                    <a:pt x="406" y="579"/>
                  </a:lnTo>
                  <a:lnTo>
                    <a:pt x="174" y="792"/>
                  </a:lnTo>
                  <a:lnTo>
                    <a:pt x="78" y="907"/>
                  </a:lnTo>
                  <a:lnTo>
                    <a:pt x="1" y="1023"/>
                  </a:lnTo>
                  <a:lnTo>
                    <a:pt x="1" y="1023"/>
                  </a:lnTo>
                  <a:lnTo>
                    <a:pt x="78" y="907"/>
                  </a:lnTo>
                  <a:lnTo>
                    <a:pt x="174" y="792"/>
                  </a:lnTo>
                  <a:lnTo>
                    <a:pt x="406" y="579"/>
                  </a:lnTo>
                  <a:lnTo>
                    <a:pt x="676" y="406"/>
                  </a:lnTo>
                  <a:lnTo>
                    <a:pt x="947" y="270"/>
                  </a:lnTo>
                  <a:lnTo>
                    <a:pt x="1255" y="155"/>
                  </a:lnTo>
                  <a:lnTo>
                    <a:pt x="1583" y="77"/>
                  </a:lnTo>
                  <a:lnTo>
                    <a:pt x="1912" y="20"/>
                  </a:lnTo>
                  <a:lnTo>
                    <a:pt x="224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20"/>
            <p:cNvSpPr/>
            <p:nvPr/>
          </p:nvSpPr>
          <p:spPr>
            <a:xfrm>
              <a:off x="6113775" y="532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20"/>
            <p:cNvSpPr/>
            <p:nvPr/>
          </p:nvSpPr>
          <p:spPr>
            <a:xfrm>
              <a:off x="6001350" y="5257325"/>
              <a:ext cx="5825" cy="27525"/>
            </a:xfrm>
            <a:custGeom>
              <a:avLst/>
              <a:gdLst/>
              <a:ahLst/>
              <a:cxnLst/>
              <a:rect l="l" t="t" r="r" b="b"/>
              <a:pathLst>
                <a:path w="233" h="1101" fill="none" extrusionOk="0">
                  <a:moveTo>
                    <a:pt x="233" y="0"/>
                  </a:moveTo>
                  <a:lnTo>
                    <a:pt x="233" y="0"/>
                  </a:lnTo>
                  <a:lnTo>
                    <a:pt x="213" y="232"/>
                  </a:lnTo>
                  <a:lnTo>
                    <a:pt x="194" y="425"/>
                  </a:lnTo>
                  <a:lnTo>
                    <a:pt x="155" y="618"/>
                  </a:lnTo>
                  <a:lnTo>
                    <a:pt x="117" y="772"/>
                  </a:lnTo>
                  <a:lnTo>
                    <a:pt x="20" y="1004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20" y="1004"/>
                  </a:lnTo>
                  <a:lnTo>
                    <a:pt x="117" y="772"/>
                  </a:lnTo>
                  <a:lnTo>
                    <a:pt x="155" y="618"/>
                  </a:lnTo>
                  <a:lnTo>
                    <a:pt x="194" y="425"/>
                  </a:lnTo>
                  <a:lnTo>
                    <a:pt x="213" y="232"/>
                  </a:lnTo>
                  <a:lnTo>
                    <a:pt x="23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20"/>
            <p:cNvSpPr/>
            <p:nvPr/>
          </p:nvSpPr>
          <p:spPr>
            <a:xfrm>
              <a:off x="5988325" y="5216775"/>
              <a:ext cx="1000" cy="1000"/>
            </a:xfrm>
            <a:custGeom>
              <a:avLst/>
              <a:gdLst/>
              <a:ahLst/>
              <a:cxnLst/>
              <a:rect l="l" t="t" r="r" b="b"/>
              <a:pathLst>
                <a:path w="40" h="40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20"/>
            <p:cNvSpPr/>
            <p:nvPr/>
          </p:nvSpPr>
          <p:spPr>
            <a:xfrm>
              <a:off x="5916425" y="5200375"/>
              <a:ext cx="25600" cy="3875"/>
            </a:xfrm>
            <a:custGeom>
              <a:avLst/>
              <a:gdLst/>
              <a:ahLst/>
              <a:cxnLst/>
              <a:rect l="l" t="t" r="r" b="b"/>
              <a:pathLst>
                <a:path w="1024" h="155" fill="none" extrusionOk="0">
                  <a:moveTo>
                    <a:pt x="1024" y="1"/>
                  </a:moveTo>
                  <a:lnTo>
                    <a:pt x="1024" y="1"/>
                  </a:lnTo>
                  <a:lnTo>
                    <a:pt x="812" y="20"/>
                  </a:lnTo>
                  <a:lnTo>
                    <a:pt x="619" y="39"/>
                  </a:lnTo>
                  <a:lnTo>
                    <a:pt x="310" y="78"/>
                  </a:lnTo>
                  <a:lnTo>
                    <a:pt x="97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97" y="136"/>
                  </a:lnTo>
                  <a:lnTo>
                    <a:pt x="310" y="78"/>
                  </a:lnTo>
                  <a:lnTo>
                    <a:pt x="619" y="39"/>
                  </a:lnTo>
                  <a:lnTo>
                    <a:pt x="812" y="20"/>
                  </a:lnTo>
                  <a:lnTo>
                    <a:pt x="10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20"/>
            <p:cNvSpPr/>
            <p:nvPr/>
          </p:nvSpPr>
          <p:spPr>
            <a:xfrm>
              <a:off x="5942000" y="5200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20"/>
            <p:cNvSpPr/>
            <p:nvPr/>
          </p:nvSpPr>
          <p:spPr>
            <a:xfrm>
              <a:off x="5916425" y="5197475"/>
              <a:ext cx="525" cy="6775"/>
            </a:xfrm>
            <a:custGeom>
              <a:avLst/>
              <a:gdLst/>
              <a:ahLst/>
              <a:cxnLst/>
              <a:rect l="l" t="t" r="r" b="b"/>
              <a:pathLst>
                <a:path w="21" h="27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20"/>
            <p:cNvSpPr/>
            <p:nvPr/>
          </p:nvSpPr>
          <p:spPr>
            <a:xfrm>
              <a:off x="5842600" y="5075875"/>
              <a:ext cx="1975" cy="19825"/>
            </a:xfrm>
            <a:custGeom>
              <a:avLst/>
              <a:gdLst/>
              <a:ahLst/>
              <a:cxnLst/>
              <a:rect l="l" t="t" r="r" b="b"/>
              <a:pathLst>
                <a:path w="79" h="793" fill="none" extrusionOk="0">
                  <a:moveTo>
                    <a:pt x="78" y="1"/>
                  </a:moveTo>
                  <a:lnTo>
                    <a:pt x="78" y="1"/>
                  </a:lnTo>
                  <a:lnTo>
                    <a:pt x="78" y="329"/>
                  </a:lnTo>
                  <a:lnTo>
                    <a:pt x="40" y="580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40" y="580"/>
                  </a:lnTo>
                  <a:lnTo>
                    <a:pt x="78" y="329"/>
                  </a:lnTo>
                  <a:lnTo>
                    <a:pt x="7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20"/>
            <p:cNvSpPr/>
            <p:nvPr/>
          </p:nvSpPr>
          <p:spPr>
            <a:xfrm>
              <a:off x="5805950" y="500930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20"/>
            <p:cNvSpPr/>
            <p:nvPr/>
          </p:nvSpPr>
          <p:spPr>
            <a:xfrm>
              <a:off x="5713300" y="4998675"/>
              <a:ext cx="53100" cy="19825"/>
            </a:xfrm>
            <a:custGeom>
              <a:avLst/>
              <a:gdLst/>
              <a:ahLst/>
              <a:cxnLst/>
              <a:rect l="l" t="t" r="r" b="b"/>
              <a:pathLst>
                <a:path w="2124" h="793" fill="none" extrusionOk="0">
                  <a:moveTo>
                    <a:pt x="2123" y="1"/>
                  </a:moveTo>
                  <a:lnTo>
                    <a:pt x="2123" y="1"/>
                  </a:lnTo>
                  <a:lnTo>
                    <a:pt x="1892" y="20"/>
                  </a:lnTo>
                  <a:lnTo>
                    <a:pt x="1679" y="39"/>
                  </a:lnTo>
                  <a:lnTo>
                    <a:pt x="1467" y="78"/>
                  </a:lnTo>
                  <a:lnTo>
                    <a:pt x="1274" y="117"/>
                  </a:lnTo>
                  <a:lnTo>
                    <a:pt x="907" y="252"/>
                  </a:lnTo>
                  <a:lnTo>
                    <a:pt x="599" y="387"/>
                  </a:lnTo>
                  <a:lnTo>
                    <a:pt x="348" y="541"/>
                  </a:lnTo>
                  <a:lnTo>
                    <a:pt x="155" y="657"/>
                  </a:lnTo>
                  <a:lnTo>
                    <a:pt x="0" y="792"/>
                  </a:lnTo>
                  <a:lnTo>
                    <a:pt x="0" y="792"/>
                  </a:lnTo>
                  <a:lnTo>
                    <a:pt x="155" y="657"/>
                  </a:lnTo>
                  <a:lnTo>
                    <a:pt x="348" y="541"/>
                  </a:lnTo>
                  <a:lnTo>
                    <a:pt x="599" y="387"/>
                  </a:lnTo>
                  <a:lnTo>
                    <a:pt x="907" y="252"/>
                  </a:lnTo>
                  <a:lnTo>
                    <a:pt x="1274" y="117"/>
                  </a:lnTo>
                  <a:lnTo>
                    <a:pt x="1467" y="78"/>
                  </a:lnTo>
                  <a:lnTo>
                    <a:pt x="1679" y="39"/>
                  </a:lnTo>
                  <a:lnTo>
                    <a:pt x="1892" y="20"/>
                  </a:lnTo>
                  <a:lnTo>
                    <a:pt x="212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20"/>
            <p:cNvSpPr/>
            <p:nvPr/>
          </p:nvSpPr>
          <p:spPr>
            <a:xfrm>
              <a:off x="5766375" y="499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20"/>
            <p:cNvSpPr/>
            <p:nvPr/>
          </p:nvSpPr>
          <p:spPr>
            <a:xfrm>
              <a:off x="5481200" y="49943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20"/>
            <p:cNvSpPr/>
            <p:nvPr/>
          </p:nvSpPr>
          <p:spPr>
            <a:xfrm>
              <a:off x="5481675" y="4993375"/>
              <a:ext cx="8725" cy="1000"/>
            </a:xfrm>
            <a:custGeom>
              <a:avLst/>
              <a:gdLst/>
              <a:ahLst/>
              <a:cxnLst/>
              <a:rect l="l" t="t" r="r" b="b"/>
              <a:pathLst>
                <a:path w="349" h="40" fill="none" extrusionOk="0">
                  <a:moveTo>
                    <a:pt x="348" y="0"/>
                  </a:moveTo>
                  <a:lnTo>
                    <a:pt x="348" y="0"/>
                  </a:lnTo>
                  <a:lnTo>
                    <a:pt x="175" y="2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75" y="20"/>
                  </a:lnTo>
                  <a:lnTo>
                    <a:pt x="34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20"/>
            <p:cNvSpPr/>
            <p:nvPr/>
          </p:nvSpPr>
          <p:spPr>
            <a:xfrm>
              <a:off x="5490375" y="499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20"/>
            <p:cNvSpPr/>
            <p:nvPr/>
          </p:nvSpPr>
          <p:spPr>
            <a:xfrm>
              <a:off x="5616300" y="498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20"/>
            <p:cNvSpPr/>
            <p:nvPr/>
          </p:nvSpPr>
          <p:spPr>
            <a:xfrm>
              <a:off x="5617275" y="4980825"/>
              <a:ext cx="30425" cy="5325"/>
            </a:xfrm>
            <a:custGeom>
              <a:avLst/>
              <a:gdLst/>
              <a:ahLst/>
              <a:cxnLst/>
              <a:rect l="l" t="t" r="r" b="b"/>
              <a:pathLst>
                <a:path w="1217" h="213" fill="none" extrusionOk="0">
                  <a:moveTo>
                    <a:pt x="1216" y="1"/>
                  </a:moveTo>
                  <a:lnTo>
                    <a:pt x="1216" y="1"/>
                  </a:lnTo>
                  <a:lnTo>
                    <a:pt x="927" y="20"/>
                  </a:lnTo>
                  <a:lnTo>
                    <a:pt x="637" y="39"/>
                  </a:lnTo>
                  <a:lnTo>
                    <a:pt x="329" y="116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29" y="116"/>
                  </a:lnTo>
                  <a:lnTo>
                    <a:pt x="637" y="39"/>
                  </a:lnTo>
                  <a:lnTo>
                    <a:pt x="927" y="20"/>
                  </a:lnTo>
                  <a:lnTo>
                    <a:pt x="121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20"/>
            <p:cNvSpPr/>
            <p:nvPr/>
          </p:nvSpPr>
          <p:spPr>
            <a:xfrm>
              <a:off x="5647675" y="49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20"/>
            <p:cNvSpPr/>
            <p:nvPr/>
          </p:nvSpPr>
          <p:spPr>
            <a:xfrm>
              <a:off x="6118625" y="5243800"/>
              <a:ext cx="108575" cy="76750"/>
            </a:xfrm>
            <a:custGeom>
              <a:avLst/>
              <a:gdLst/>
              <a:ahLst/>
              <a:cxnLst/>
              <a:rect l="l" t="t" r="r" b="b"/>
              <a:pathLst>
                <a:path w="4343" h="3070" extrusionOk="0">
                  <a:moveTo>
                    <a:pt x="0" y="3050"/>
                  </a:move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50"/>
                  </a:lnTo>
                  <a:close/>
                  <a:moveTo>
                    <a:pt x="0" y="3031"/>
                  </a:move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31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19" y="3012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close/>
                  <a:moveTo>
                    <a:pt x="1660" y="2027"/>
                  </a:move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97" y="2857"/>
                  </a:lnTo>
                  <a:lnTo>
                    <a:pt x="193" y="2722"/>
                  </a:lnTo>
                  <a:lnTo>
                    <a:pt x="290" y="2606"/>
                  </a:lnTo>
                  <a:lnTo>
                    <a:pt x="386" y="2510"/>
                  </a:lnTo>
                  <a:lnTo>
                    <a:pt x="483" y="2413"/>
                  </a:lnTo>
                  <a:lnTo>
                    <a:pt x="598" y="2336"/>
                  </a:lnTo>
                  <a:lnTo>
                    <a:pt x="830" y="2201"/>
                  </a:lnTo>
                  <a:lnTo>
                    <a:pt x="1062" y="2124"/>
                  </a:lnTo>
                  <a:lnTo>
                    <a:pt x="1274" y="2066"/>
                  </a:lnTo>
                  <a:lnTo>
                    <a:pt x="1486" y="2047"/>
                  </a:lnTo>
                  <a:lnTo>
                    <a:pt x="1660" y="2027"/>
                  </a:lnTo>
                  <a:close/>
                  <a:moveTo>
                    <a:pt x="1698" y="2027"/>
                  </a:move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close/>
                  <a:moveTo>
                    <a:pt x="2007" y="2027"/>
                  </a:move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close/>
                  <a:moveTo>
                    <a:pt x="4343" y="1"/>
                  </a:move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65" y="1776"/>
                  </a:lnTo>
                  <a:lnTo>
                    <a:pt x="2123" y="1564"/>
                  </a:lnTo>
                  <a:lnTo>
                    <a:pt x="2220" y="1371"/>
                  </a:lnTo>
                  <a:lnTo>
                    <a:pt x="2316" y="1178"/>
                  </a:lnTo>
                  <a:lnTo>
                    <a:pt x="2432" y="1004"/>
                  </a:lnTo>
                  <a:lnTo>
                    <a:pt x="2548" y="850"/>
                  </a:lnTo>
                  <a:lnTo>
                    <a:pt x="2702" y="696"/>
                  </a:lnTo>
                  <a:lnTo>
                    <a:pt x="2837" y="560"/>
                  </a:lnTo>
                  <a:lnTo>
                    <a:pt x="3011" y="425"/>
                  </a:lnTo>
                  <a:lnTo>
                    <a:pt x="3165" y="309"/>
                  </a:lnTo>
                  <a:lnTo>
                    <a:pt x="3339" y="213"/>
                  </a:lnTo>
                  <a:lnTo>
                    <a:pt x="3513" y="136"/>
                  </a:lnTo>
                  <a:lnTo>
                    <a:pt x="3706" y="78"/>
                  </a:lnTo>
                  <a:lnTo>
                    <a:pt x="3879" y="39"/>
                  </a:lnTo>
                  <a:lnTo>
                    <a:pt x="4072" y="1"/>
                  </a:lnTo>
                  <a:lnTo>
                    <a:pt x="4265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20"/>
            <p:cNvSpPr/>
            <p:nvPr/>
          </p:nvSpPr>
          <p:spPr>
            <a:xfrm>
              <a:off x="6118625" y="5320050"/>
              <a:ext cx="0" cy="500"/>
            </a:xfrm>
            <a:custGeom>
              <a:avLst/>
              <a:gdLst/>
              <a:ahLst/>
              <a:cxnLst/>
              <a:rect l="l" t="t" r="r" b="b"/>
              <a:pathLst>
                <a:path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20"/>
            <p:cNvSpPr/>
            <p:nvPr/>
          </p:nvSpPr>
          <p:spPr>
            <a:xfrm>
              <a:off x="6118625" y="5319550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20"/>
            <p:cNvSpPr/>
            <p:nvPr/>
          </p:nvSpPr>
          <p:spPr>
            <a:xfrm>
              <a:off x="6119100" y="53190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20"/>
            <p:cNvSpPr/>
            <p:nvPr/>
          </p:nvSpPr>
          <p:spPr>
            <a:xfrm>
              <a:off x="6119100" y="53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20"/>
            <p:cNvSpPr/>
            <p:nvPr/>
          </p:nvSpPr>
          <p:spPr>
            <a:xfrm>
              <a:off x="6119100" y="5294475"/>
              <a:ext cx="41025" cy="24625"/>
            </a:xfrm>
            <a:custGeom>
              <a:avLst/>
              <a:gdLst/>
              <a:ahLst/>
              <a:cxnLst/>
              <a:rect l="l" t="t" r="r" b="b"/>
              <a:pathLst>
                <a:path w="1641" h="985" fill="none" extrusionOk="0">
                  <a:moveTo>
                    <a:pt x="1641" y="0"/>
                  </a:moveTo>
                  <a:lnTo>
                    <a:pt x="1641" y="0"/>
                  </a:lnTo>
                  <a:lnTo>
                    <a:pt x="1467" y="20"/>
                  </a:lnTo>
                  <a:lnTo>
                    <a:pt x="1255" y="39"/>
                  </a:lnTo>
                  <a:lnTo>
                    <a:pt x="1043" y="97"/>
                  </a:lnTo>
                  <a:lnTo>
                    <a:pt x="811" y="174"/>
                  </a:lnTo>
                  <a:lnTo>
                    <a:pt x="579" y="309"/>
                  </a:lnTo>
                  <a:lnTo>
                    <a:pt x="464" y="386"/>
                  </a:lnTo>
                  <a:lnTo>
                    <a:pt x="367" y="483"/>
                  </a:lnTo>
                  <a:lnTo>
                    <a:pt x="271" y="579"/>
                  </a:lnTo>
                  <a:lnTo>
                    <a:pt x="174" y="695"/>
                  </a:lnTo>
                  <a:lnTo>
                    <a:pt x="78" y="830"/>
                  </a:lnTo>
                  <a:lnTo>
                    <a:pt x="0" y="985"/>
                  </a:lnTo>
                  <a:lnTo>
                    <a:pt x="0" y="985"/>
                  </a:lnTo>
                  <a:lnTo>
                    <a:pt x="78" y="830"/>
                  </a:lnTo>
                  <a:lnTo>
                    <a:pt x="174" y="695"/>
                  </a:lnTo>
                  <a:lnTo>
                    <a:pt x="271" y="579"/>
                  </a:lnTo>
                  <a:lnTo>
                    <a:pt x="367" y="483"/>
                  </a:lnTo>
                  <a:lnTo>
                    <a:pt x="464" y="386"/>
                  </a:lnTo>
                  <a:lnTo>
                    <a:pt x="579" y="309"/>
                  </a:lnTo>
                  <a:lnTo>
                    <a:pt x="811" y="174"/>
                  </a:lnTo>
                  <a:lnTo>
                    <a:pt x="1043" y="97"/>
                  </a:lnTo>
                  <a:lnTo>
                    <a:pt x="1255" y="39"/>
                  </a:lnTo>
                  <a:lnTo>
                    <a:pt x="1467" y="20"/>
                  </a:lnTo>
                  <a:lnTo>
                    <a:pt x="164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20"/>
            <p:cNvSpPr/>
            <p:nvPr/>
          </p:nvSpPr>
          <p:spPr>
            <a:xfrm>
              <a:off x="6161075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20"/>
            <p:cNvSpPr/>
            <p:nvPr/>
          </p:nvSpPr>
          <p:spPr>
            <a:xfrm>
              <a:off x="6168800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20"/>
            <p:cNvSpPr/>
            <p:nvPr/>
          </p:nvSpPr>
          <p:spPr>
            <a:xfrm>
              <a:off x="6227175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20"/>
            <p:cNvSpPr/>
            <p:nvPr/>
          </p:nvSpPr>
          <p:spPr>
            <a:xfrm>
              <a:off x="6168800" y="5243800"/>
              <a:ext cx="56475" cy="49725"/>
            </a:xfrm>
            <a:custGeom>
              <a:avLst/>
              <a:gdLst/>
              <a:ahLst/>
              <a:cxnLst/>
              <a:rect l="l" t="t" r="r" b="b"/>
              <a:pathLst>
                <a:path w="2259" h="1989" fill="none" extrusionOk="0">
                  <a:moveTo>
                    <a:pt x="2258" y="1"/>
                  </a:moveTo>
                  <a:lnTo>
                    <a:pt x="2258" y="1"/>
                  </a:lnTo>
                  <a:lnTo>
                    <a:pt x="2065" y="1"/>
                  </a:lnTo>
                  <a:lnTo>
                    <a:pt x="1872" y="39"/>
                  </a:lnTo>
                  <a:lnTo>
                    <a:pt x="1699" y="78"/>
                  </a:lnTo>
                  <a:lnTo>
                    <a:pt x="1506" y="136"/>
                  </a:lnTo>
                  <a:lnTo>
                    <a:pt x="1332" y="213"/>
                  </a:lnTo>
                  <a:lnTo>
                    <a:pt x="1158" y="309"/>
                  </a:lnTo>
                  <a:lnTo>
                    <a:pt x="1004" y="425"/>
                  </a:lnTo>
                  <a:lnTo>
                    <a:pt x="830" y="560"/>
                  </a:lnTo>
                  <a:lnTo>
                    <a:pt x="695" y="696"/>
                  </a:lnTo>
                  <a:lnTo>
                    <a:pt x="541" y="850"/>
                  </a:lnTo>
                  <a:lnTo>
                    <a:pt x="425" y="1004"/>
                  </a:lnTo>
                  <a:lnTo>
                    <a:pt x="309" y="1178"/>
                  </a:lnTo>
                  <a:lnTo>
                    <a:pt x="213" y="1371"/>
                  </a:lnTo>
                  <a:lnTo>
                    <a:pt x="116" y="1564"/>
                  </a:lnTo>
                  <a:lnTo>
                    <a:pt x="58" y="1776"/>
                  </a:lnTo>
                  <a:lnTo>
                    <a:pt x="0" y="1989"/>
                  </a:lnTo>
                  <a:lnTo>
                    <a:pt x="0" y="1989"/>
                  </a:lnTo>
                  <a:lnTo>
                    <a:pt x="58" y="1776"/>
                  </a:lnTo>
                  <a:lnTo>
                    <a:pt x="116" y="1564"/>
                  </a:lnTo>
                  <a:lnTo>
                    <a:pt x="213" y="1371"/>
                  </a:lnTo>
                  <a:lnTo>
                    <a:pt x="309" y="1178"/>
                  </a:lnTo>
                  <a:lnTo>
                    <a:pt x="425" y="1004"/>
                  </a:lnTo>
                  <a:lnTo>
                    <a:pt x="541" y="850"/>
                  </a:lnTo>
                  <a:lnTo>
                    <a:pt x="695" y="696"/>
                  </a:lnTo>
                  <a:lnTo>
                    <a:pt x="830" y="560"/>
                  </a:lnTo>
                  <a:lnTo>
                    <a:pt x="1004" y="425"/>
                  </a:lnTo>
                  <a:lnTo>
                    <a:pt x="1158" y="309"/>
                  </a:lnTo>
                  <a:lnTo>
                    <a:pt x="1332" y="213"/>
                  </a:lnTo>
                  <a:lnTo>
                    <a:pt x="1506" y="136"/>
                  </a:lnTo>
                  <a:lnTo>
                    <a:pt x="1699" y="78"/>
                  </a:lnTo>
                  <a:lnTo>
                    <a:pt x="1872" y="39"/>
                  </a:lnTo>
                  <a:lnTo>
                    <a:pt x="2065" y="1"/>
                  </a:lnTo>
                  <a:lnTo>
                    <a:pt x="225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20"/>
            <p:cNvSpPr/>
            <p:nvPr/>
          </p:nvSpPr>
          <p:spPr>
            <a:xfrm>
              <a:off x="6225250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20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extrusionOk="0">
                  <a:moveTo>
                    <a:pt x="19514" y="1"/>
                  </a:move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20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fill="none" extrusionOk="0">
                  <a:moveTo>
                    <a:pt x="19842" y="1"/>
                  </a:moveTo>
                  <a:lnTo>
                    <a:pt x="19842" y="1"/>
                  </a:lnTo>
                  <a:lnTo>
                    <a:pt x="19514" y="1"/>
                  </a:ln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56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185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44" y="8590"/>
                  </a:lnTo>
                  <a:lnTo>
                    <a:pt x="2034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lnTo>
                    <a:pt x="1984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20"/>
            <p:cNvSpPr/>
            <p:nvPr/>
          </p:nvSpPr>
          <p:spPr>
            <a:xfrm>
              <a:off x="4902175" y="4454400"/>
              <a:ext cx="465650" cy="177100"/>
            </a:xfrm>
            <a:custGeom>
              <a:avLst/>
              <a:gdLst/>
              <a:ahLst/>
              <a:cxnLst/>
              <a:rect l="l" t="t" r="r" b="b"/>
              <a:pathLst>
                <a:path w="18626" h="7084" extrusionOk="0">
                  <a:moveTo>
                    <a:pt x="1776" y="5520"/>
                  </a:moveTo>
                  <a:lnTo>
                    <a:pt x="1776" y="5520"/>
                  </a:lnTo>
                  <a:lnTo>
                    <a:pt x="1487" y="5540"/>
                  </a:lnTo>
                  <a:lnTo>
                    <a:pt x="1197" y="5598"/>
                  </a:lnTo>
                  <a:lnTo>
                    <a:pt x="1043" y="5636"/>
                  </a:lnTo>
                  <a:lnTo>
                    <a:pt x="908" y="5675"/>
                  </a:lnTo>
                  <a:lnTo>
                    <a:pt x="753" y="5752"/>
                  </a:lnTo>
                  <a:lnTo>
                    <a:pt x="618" y="5829"/>
                  </a:lnTo>
                  <a:lnTo>
                    <a:pt x="483" y="5906"/>
                  </a:lnTo>
                  <a:lnTo>
                    <a:pt x="367" y="6022"/>
                  </a:lnTo>
                  <a:lnTo>
                    <a:pt x="271" y="6138"/>
                  </a:lnTo>
                  <a:lnTo>
                    <a:pt x="174" y="6292"/>
                  </a:lnTo>
                  <a:lnTo>
                    <a:pt x="116" y="6447"/>
                  </a:lnTo>
                  <a:lnTo>
                    <a:pt x="58" y="6640"/>
                  </a:lnTo>
                  <a:lnTo>
                    <a:pt x="20" y="6852"/>
                  </a:lnTo>
                  <a:lnTo>
                    <a:pt x="1" y="7084"/>
                  </a:lnTo>
                  <a:lnTo>
                    <a:pt x="1" y="7084"/>
                  </a:lnTo>
                  <a:lnTo>
                    <a:pt x="20" y="6852"/>
                  </a:lnTo>
                  <a:lnTo>
                    <a:pt x="58" y="6640"/>
                  </a:lnTo>
                  <a:lnTo>
                    <a:pt x="116" y="6447"/>
                  </a:lnTo>
                  <a:lnTo>
                    <a:pt x="174" y="6292"/>
                  </a:lnTo>
                  <a:lnTo>
                    <a:pt x="271" y="6138"/>
                  </a:lnTo>
                  <a:lnTo>
                    <a:pt x="367" y="6022"/>
                  </a:lnTo>
                  <a:lnTo>
                    <a:pt x="483" y="5906"/>
                  </a:lnTo>
                  <a:lnTo>
                    <a:pt x="618" y="5829"/>
                  </a:lnTo>
                  <a:lnTo>
                    <a:pt x="753" y="5752"/>
                  </a:lnTo>
                  <a:lnTo>
                    <a:pt x="908" y="5675"/>
                  </a:lnTo>
                  <a:lnTo>
                    <a:pt x="1043" y="5636"/>
                  </a:lnTo>
                  <a:lnTo>
                    <a:pt x="1197" y="5598"/>
                  </a:lnTo>
                  <a:lnTo>
                    <a:pt x="1487" y="5540"/>
                  </a:lnTo>
                  <a:lnTo>
                    <a:pt x="1776" y="5520"/>
                  </a:lnTo>
                  <a:close/>
                  <a:moveTo>
                    <a:pt x="1834" y="5520"/>
                  </a:move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close/>
                  <a:moveTo>
                    <a:pt x="8358" y="4903"/>
                  </a:moveTo>
                  <a:lnTo>
                    <a:pt x="8358" y="4903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03"/>
                  </a:lnTo>
                  <a:close/>
                  <a:moveTo>
                    <a:pt x="8377" y="4864"/>
                  </a:moveTo>
                  <a:lnTo>
                    <a:pt x="8377" y="4864"/>
                  </a:lnTo>
                  <a:lnTo>
                    <a:pt x="8377" y="4884"/>
                  </a:lnTo>
                  <a:lnTo>
                    <a:pt x="8377" y="4884"/>
                  </a:lnTo>
                  <a:lnTo>
                    <a:pt x="8377" y="4864"/>
                  </a:lnTo>
                  <a:close/>
                  <a:moveTo>
                    <a:pt x="15306" y="4324"/>
                  </a:move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close/>
                  <a:moveTo>
                    <a:pt x="5656" y="3938"/>
                  </a:moveTo>
                  <a:lnTo>
                    <a:pt x="5656" y="3938"/>
                  </a:lnTo>
                  <a:lnTo>
                    <a:pt x="5289" y="3957"/>
                  </a:lnTo>
                  <a:lnTo>
                    <a:pt x="4903" y="4015"/>
                  </a:lnTo>
                  <a:lnTo>
                    <a:pt x="4710" y="4073"/>
                  </a:lnTo>
                  <a:lnTo>
                    <a:pt x="4517" y="4131"/>
                  </a:lnTo>
                  <a:lnTo>
                    <a:pt x="4324" y="4208"/>
                  </a:lnTo>
                  <a:lnTo>
                    <a:pt x="4112" y="4285"/>
                  </a:lnTo>
                  <a:lnTo>
                    <a:pt x="3919" y="4382"/>
                  </a:lnTo>
                  <a:lnTo>
                    <a:pt x="3706" y="4517"/>
                  </a:lnTo>
                  <a:lnTo>
                    <a:pt x="3513" y="4652"/>
                  </a:lnTo>
                  <a:lnTo>
                    <a:pt x="3301" y="4787"/>
                  </a:lnTo>
                  <a:lnTo>
                    <a:pt x="3089" y="4961"/>
                  </a:lnTo>
                  <a:lnTo>
                    <a:pt x="2896" y="5154"/>
                  </a:lnTo>
                  <a:lnTo>
                    <a:pt x="2683" y="5366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683" y="5366"/>
                  </a:lnTo>
                  <a:lnTo>
                    <a:pt x="2896" y="5154"/>
                  </a:lnTo>
                  <a:lnTo>
                    <a:pt x="3089" y="4961"/>
                  </a:lnTo>
                  <a:lnTo>
                    <a:pt x="3301" y="4787"/>
                  </a:lnTo>
                  <a:lnTo>
                    <a:pt x="3513" y="4652"/>
                  </a:lnTo>
                  <a:lnTo>
                    <a:pt x="3706" y="4517"/>
                  </a:lnTo>
                  <a:lnTo>
                    <a:pt x="3919" y="4382"/>
                  </a:lnTo>
                  <a:lnTo>
                    <a:pt x="4112" y="4285"/>
                  </a:lnTo>
                  <a:lnTo>
                    <a:pt x="4324" y="4208"/>
                  </a:lnTo>
                  <a:lnTo>
                    <a:pt x="4517" y="4131"/>
                  </a:lnTo>
                  <a:lnTo>
                    <a:pt x="4710" y="4073"/>
                  </a:lnTo>
                  <a:lnTo>
                    <a:pt x="4903" y="4015"/>
                  </a:lnTo>
                  <a:lnTo>
                    <a:pt x="5289" y="3957"/>
                  </a:lnTo>
                  <a:lnTo>
                    <a:pt x="5656" y="3938"/>
                  </a:lnTo>
                  <a:close/>
                  <a:moveTo>
                    <a:pt x="5675" y="3938"/>
                  </a:move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620" y="2953"/>
                  </a:lnTo>
                  <a:lnTo>
                    <a:pt x="11407" y="2953"/>
                  </a:lnTo>
                  <a:lnTo>
                    <a:pt x="11195" y="2992"/>
                  </a:lnTo>
                  <a:lnTo>
                    <a:pt x="10983" y="3031"/>
                  </a:lnTo>
                  <a:lnTo>
                    <a:pt x="10770" y="3089"/>
                  </a:lnTo>
                  <a:lnTo>
                    <a:pt x="10558" y="3166"/>
                  </a:lnTo>
                  <a:lnTo>
                    <a:pt x="10326" y="3243"/>
                  </a:lnTo>
                  <a:lnTo>
                    <a:pt x="10114" y="3359"/>
                  </a:lnTo>
                  <a:lnTo>
                    <a:pt x="9902" y="3475"/>
                  </a:lnTo>
                  <a:lnTo>
                    <a:pt x="9690" y="3610"/>
                  </a:lnTo>
                  <a:lnTo>
                    <a:pt x="9458" y="3764"/>
                  </a:lnTo>
                  <a:lnTo>
                    <a:pt x="9246" y="3938"/>
                  </a:lnTo>
                  <a:lnTo>
                    <a:pt x="9033" y="4131"/>
                  </a:lnTo>
                  <a:lnTo>
                    <a:pt x="8821" y="4343"/>
                  </a:lnTo>
                  <a:lnTo>
                    <a:pt x="8609" y="4594"/>
                  </a:lnTo>
                  <a:lnTo>
                    <a:pt x="8396" y="4845"/>
                  </a:lnTo>
                  <a:lnTo>
                    <a:pt x="8396" y="4845"/>
                  </a:lnTo>
                  <a:lnTo>
                    <a:pt x="8609" y="4594"/>
                  </a:lnTo>
                  <a:lnTo>
                    <a:pt x="8821" y="4343"/>
                  </a:lnTo>
                  <a:lnTo>
                    <a:pt x="9033" y="4131"/>
                  </a:lnTo>
                  <a:lnTo>
                    <a:pt x="9246" y="3938"/>
                  </a:lnTo>
                  <a:lnTo>
                    <a:pt x="9458" y="3764"/>
                  </a:lnTo>
                  <a:lnTo>
                    <a:pt x="9690" y="3610"/>
                  </a:lnTo>
                  <a:lnTo>
                    <a:pt x="9902" y="3475"/>
                  </a:lnTo>
                  <a:lnTo>
                    <a:pt x="10114" y="3359"/>
                  </a:lnTo>
                  <a:lnTo>
                    <a:pt x="10326" y="3243"/>
                  </a:lnTo>
                  <a:lnTo>
                    <a:pt x="10558" y="3166"/>
                  </a:lnTo>
                  <a:lnTo>
                    <a:pt x="10770" y="3089"/>
                  </a:lnTo>
                  <a:lnTo>
                    <a:pt x="10983" y="3031"/>
                  </a:lnTo>
                  <a:lnTo>
                    <a:pt x="11195" y="2992"/>
                  </a:lnTo>
                  <a:lnTo>
                    <a:pt x="11407" y="2953"/>
                  </a:lnTo>
                  <a:lnTo>
                    <a:pt x="11620" y="2953"/>
                  </a:lnTo>
                  <a:lnTo>
                    <a:pt x="11832" y="2934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close/>
                  <a:moveTo>
                    <a:pt x="18626" y="0"/>
                  </a:moveTo>
                  <a:lnTo>
                    <a:pt x="18626" y="0"/>
                  </a:lnTo>
                  <a:lnTo>
                    <a:pt x="18626" y="0"/>
                  </a:lnTo>
                  <a:lnTo>
                    <a:pt x="18259" y="97"/>
                  </a:lnTo>
                  <a:lnTo>
                    <a:pt x="17912" y="232"/>
                  </a:lnTo>
                  <a:lnTo>
                    <a:pt x="17584" y="386"/>
                  </a:lnTo>
                  <a:lnTo>
                    <a:pt x="17275" y="579"/>
                  </a:lnTo>
                  <a:lnTo>
                    <a:pt x="16985" y="772"/>
                  </a:lnTo>
                  <a:lnTo>
                    <a:pt x="16696" y="985"/>
                  </a:lnTo>
                  <a:lnTo>
                    <a:pt x="16445" y="1236"/>
                  </a:lnTo>
                  <a:lnTo>
                    <a:pt x="16213" y="1487"/>
                  </a:lnTo>
                  <a:lnTo>
                    <a:pt x="16001" y="1757"/>
                  </a:lnTo>
                  <a:lnTo>
                    <a:pt x="15808" y="2046"/>
                  </a:lnTo>
                  <a:lnTo>
                    <a:pt x="15654" y="2336"/>
                  </a:lnTo>
                  <a:lnTo>
                    <a:pt x="15518" y="2645"/>
                  </a:lnTo>
                  <a:lnTo>
                    <a:pt x="15422" y="2953"/>
                  </a:lnTo>
                  <a:lnTo>
                    <a:pt x="15345" y="3262"/>
                  </a:lnTo>
                  <a:lnTo>
                    <a:pt x="15287" y="3590"/>
                  </a:lnTo>
                  <a:lnTo>
                    <a:pt x="15268" y="3918"/>
                  </a:lnTo>
                  <a:lnTo>
                    <a:pt x="15268" y="3918"/>
                  </a:lnTo>
                  <a:lnTo>
                    <a:pt x="15287" y="3590"/>
                  </a:lnTo>
                  <a:lnTo>
                    <a:pt x="15345" y="3262"/>
                  </a:lnTo>
                  <a:lnTo>
                    <a:pt x="15422" y="2953"/>
                  </a:lnTo>
                  <a:lnTo>
                    <a:pt x="15518" y="2645"/>
                  </a:lnTo>
                  <a:lnTo>
                    <a:pt x="15654" y="2336"/>
                  </a:lnTo>
                  <a:lnTo>
                    <a:pt x="15808" y="2046"/>
                  </a:lnTo>
                  <a:lnTo>
                    <a:pt x="16001" y="1757"/>
                  </a:lnTo>
                  <a:lnTo>
                    <a:pt x="16213" y="1487"/>
                  </a:lnTo>
                  <a:lnTo>
                    <a:pt x="16445" y="1236"/>
                  </a:lnTo>
                  <a:lnTo>
                    <a:pt x="16696" y="985"/>
                  </a:lnTo>
                  <a:lnTo>
                    <a:pt x="16985" y="772"/>
                  </a:lnTo>
                  <a:lnTo>
                    <a:pt x="17275" y="579"/>
                  </a:lnTo>
                  <a:lnTo>
                    <a:pt x="17584" y="386"/>
                  </a:lnTo>
                  <a:lnTo>
                    <a:pt x="17912" y="232"/>
                  </a:lnTo>
                  <a:lnTo>
                    <a:pt x="18259" y="97"/>
                  </a:lnTo>
                  <a:lnTo>
                    <a:pt x="18626" y="0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20"/>
            <p:cNvSpPr/>
            <p:nvPr/>
          </p:nvSpPr>
          <p:spPr>
            <a:xfrm>
              <a:off x="4902175" y="4592400"/>
              <a:ext cx="44425" cy="39100"/>
            </a:xfrm>
            <a:custGeom>
              <a:avLst/>
              <a:gdLst/>
              <a:ahLst/>
              <a:cxnLst/>
              <a:rect l="l" t="t" r="r" b="b"/>
              <a:pathLst>
                <a:path w="1777" h="1564" fill="none" extrusionOk="0">
                  <a:moveTo>
                    <a:pt x="1776" y="0"/>
                  </a:moveTo>
                  <a:lnTo>
                    <a:pt x="1776" y="0"/>
                  </a:lnTo>
                  <a:lnTo>
                    <a:pt x="1487" y="20"/>
                  </a:lnTo>
                  <a:lnTo>
                    <a:pt x="1197" y="78"/>
                  </a:lnTo>
                  <a:lnTo>
                    <a:pt x="1043" y="116"/>
                  </a:lnTo>
                  <a:lnTo>
                    <a:pt x="908" y="155"/>
                  </a:lnTo>
                  <a:lnTo>
                    <a:pt x="753" y="232"/>
                  </a:lnTo>
                  <a:lnTo>
                    <a:pt x="618" y="309"/>
                  </a:lnTo>
                  <a:lnTo>
                    <a:pt x="483" y="386"/>
                  </a:lnTo>
                  <a:lnTo>
                    <a:pt x="367" y="502"/>
                  </a:lnTo>
                  <a:lnTo>
                    <a:pt x="271" y="618"/>
                  </a:lnTo>
                  <a:lnTo>
                    <a:pt x="174" y="772"/>
                  </a:lnTo>
                  <a:lnTo>
                    <a:pt x="116" y="927"/>
                  </a:lnTo>
                  <a:lnTo>
                    <a:pt x="58" y="1120"/>
                  </a:lnTo>
                  <a:lnTo>
                    <a:pt x="20" y="1332"/>
                  </a:lnTo>
                  <a:lnTo>
                    <a:pt x="1" y="1564"/>
                  </a:lnTo>
                  <a:lnTo>
                    <a:pt x="1" y="1564"/>
                  </a:lnTo>
                  <a:lnTo>
                    <a:pt x="20" y="1332"/>
                  </a:lnTo>
                  <a:lnTo>
                    <a:pt x="58" y="1120"/>
                  </a:lnTo>
                  <a:lnTo>
                    <a:pt x="116" y="927"/>
                  </a:lnTo>
                  <a:lnTo>
                    <a:pt x="174" y="772"/>
                  </a:lnTo>
                  <a:lnTo>
                    <a:pt x="271" y="618"/>
                  </a:lnTo>
                  <a:lnTo>
                    <a:pt x="367" y="502"/>
                  </a:lnTo>
                  <a:lnTo>
                    <a:pt x="483" y="386"/>
                  </a:lnTo>
                  <a:lnTo>
                    <a:pt x="618" y="309"/>
                  </a:lnTo>
                  <a:lnTo>
                    <a:pt x="753" y="232"/>
                  </a:lnTo>
                  <a:lnTo>
                    <a:pt x="908" y="155"/>
                  </a:lnTo>
                  <a:lnTo>
                    <a:pt x="1043" y="116"/>
                  </a:lnTo>
                  <a:lnTo>
                    <a:pt x="1197" y="78"/>
                  </a:lnTo>
                  <a:lnTo>
                    <a:pt x="1487" y="20"/>
                  </a:lnTo>
                  <a:lnTo>
                    <a:pt x="177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20"/>
            <p:cNvSpPr/>
            <p:nvPr/>
          </p:nvSpPr>
          <p:spPr>
            <a:xfrm>
              <a:off x="4948025" y="459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20"/>
            <p:cNvSpPr/>
            <p:nvPr/>
          </p:nvSpPr>
          <p:spPr>
            <a:xfrm>
              <a:off x="5111100" y="45769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20"/>
            <p:cNvSpPr/>
            <p:nvPr/>
          </p:nvSpPr>
          <p:spPr>
            <a:xfrm>
              <a:off x="5111600" y="45760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20"/>
            <p:cNvSpPr/>
            <p:nvPr/>
          </p:nvSpPr>
          <p:spPr>
            <a:xfrm>
              <a:off x="5284825" y="456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20"/>
            <p:cNvSpPr/>
            <p:nvPr/>
          </p:nvSpPr>
          <p:spPr>
            <a:xfrm>
              <a:off x="4964425" y="4552825"/>
              <a:ext cx="79150" cy="41050"/>
            </a:xfrm>
            <a:custGeom>
              <a:avLst/>
              <a:gdLst/>
              <a:ahLst/>
              <a:cxnLst/>
              <a:rect l="l" t="t" r="r" b="b"/>
              <a:pathLst>
                <a:path w="3166" h="1642" fill="none" extrusionOk="0">
                  <a:moveTo>
                    <a:pt x="3166" y="1"/>
                  </a:moveTo>
                  <a:lnTo>
                    <a:pt x="3166" y="1"/>
                  </a:lnTo>
                  <a:lnTo>
                    <a:pt x="2799" y="20"/>
                  </a:lnTo>
                  <a:lnTo>
                    <a:pt x="2413" y="78"/>
                  </a:lnTo>
                  <a:lnTo>
                    <a:pt x="2220" y="136"/>
                  </a:lnTo>
                  <a:lnTo>
                    <a:pt x="2027" y="194"/>
                  </a:lnTo>
                  <a:lnTo>
                    <a:pt x="1834" y="271"/>
                  </a:lnTo>
                  <a:lnTo>
                    <a:pt x="1622" y="348"/>
                  </a:lnTo>
                  <a:lnTo>
                    <a:pt x="1429" y="445"/>
                  </a:lnTo>
                  <a:lnTo>
                    <a:pt x="1216" y="580"/>
                  </a:lnTo>
                  <a:lnTo>
                    <a:pt x="1023" y="715"/>
                  </a:lnTo>
                  <a:lnTo>
                    <a:pt x="811" y="850"/>
                  </a:lnTo>
                  <a:lnTo>
                    <a:pt x="599" y="1024"/>
                  </a:lnTo>
                  <a:lnTo>
                    <a:pt x="406" y="1217"/>
                  </a:lnTo>
                  <a:lnTo>
                    <a:pt x="193" y="1429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193" y="1429"/>
                  </a:lnTo>
                  <a:lnTo>
                    <a:pt x="406" y="1217"/>
                  </a:lnTo>
                  <a:lnTo>
                    <a:pt x="599" y="1024"/>
                  </a:lnTo>
                  <a:lnTo>
                    <a:pt x="811" y="850"/>
                  </a:lnTo>
                  <a:lnTo>
                    <a:pt x="1023" y="715"/>
                  </a:lnTo>
                  <a:lnTo>
                    <a:pt x="1216" y="580"/>
                  </a:lnTo>
                  <a:lnTo>
                    <a:pt x="1429" y="445"/>
                  </a:lnTo>
                  <a:lnTo>
                    <a:pt x="1622" y="348"/>
                  </a:lnTo>
                  <a:lnTo>
                    <a:pt x="1834" y="271"/>
                  </a:lnTo>
                  <a:lnTo>
                    <a:pt x="2027" y="194"/>
                  </a:lnTo>
                  <a:lnTo>
                    <a:pt x="2220" y="136"/>
                  </a:lnTo>
                  <a:lnTo>
                    <a:pt x="2413" y="78"/>
                  </a:lnTo>
                  <a:lnTo>
                    <a:pt x="2799" y="20"/>
                  </a:lnTo>
                  <a:lnTo>
                    <a:pt x="316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20"/>
            <p:cNvSpPr/>
            <p:nvPr/>
          </p:nvSpPr>
          <p:spPr>
            <a:xfrm>
              <a:off x="5044025" y="45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20"/>
            <p:cNvSpPr/>
            <p:nvPr/>
          </p:nvSpPr>
          <p:spPr>
            <a:xfrm>
              <a:off x="5112075" y="4527750"/>
              <a:ext cx="85900" cy="47775"/>
            </a:xfrm>
            <a:custGeom>
              <a:avLst/>
              <a:gdLst/>
              <a:ahLst/>
              <a:cxnLst/>
              <a:rect l="l" t="t" r="r" b="b"/>
              <a:pathLst>
                <a:path w="3436" h="1911" fill="none" extrusionOk="0">
                  <a:moveTo>
                    <a:pt x="3436" y="0"/>
                  </a:moveTo>
                  <a:lnTo>
                    <a:pt x="3436" y="0"/>
                  </a:lnTo>
                  <a:lnTo>
                    <a:pt x="3224" y="19"/>
                  </a:lnTo>
                  <a:lnTo>
                    <a:pt x="3011" y="19"/>
                  </a:lnTo>
                  <a:lnTo>
                    <a:pt x="2799" y="58"/>
                  </a:lnTo>
                  <a:lnTo>
                    <a:pt x="2587" y="97"/>
                  </a:lnTo>
                  <a:lnTo>
                    <a:pt x="2374" y="155"/>
                  </a:lnTo>
                  <a:lnTo>
                    <a:pt x="2162" y="232"/>
                  </a:lnTo>
                  <a:lnTo>
                    <a:pt x="1930" y="309"/>
                  </a:lnTo>
                  <a:lnTo>
                    <a:pt x="1718" y="425"/>
                  </a:lnTo>
                  <a:lnTo>
                    <a:pt x="1506" y="541"/>
                  </a:lnTo>
                  <a:lnTo>
                    <a:pt x="1294" y="676"/>
                  </a:lnTo>
                  <a:lnTo>
                    <a:pt x="1062" y="830"/>
                  </a:lnTo>
                  <a:lnTo>
                    <a:pt x="850" y="1004"/>
                  </a:lnTo>
                  <a:lnTo>
                    <a:pt x="637" y="1197"/>
                  </a:lnTo>
                  <a:lnTo>
                    <a:pt x="425" y="1409"/>
                  </a:lnTo>
                  <a:lnTo>
                    <a:pt x="213" y="1660"/>
                  </a:lnTo>
                  <a:lnTo>
                    <a:pt x="0" y="1911"/>
                  </a:lnTo>
                  <a:lnTo>
                    <a:pt x="0" y="1911"/>
                  </a:lnTo>
                  <a:lnTo>
                    <a:pt x="213" y="1660"/>
                  </a:lnTo>
                  <a:lnTo>
                    <a:pt x="425" y="1409"/>
                  </a:lnTo>
                  <a:lnTo>
                    <a:pt x="637" y="1197"/>
                  </a:lnTo>
                  <a:lnTo>
                    <a:pt x="850" y="1004"/>
                  </a:lnTo>
                  <a:lnTo>
                    <a:pt x="1062" y="830"/>
                  </a:lnTo>
                  <a:lnTo>
                    <a:pt x="1294" y="676"/>
                  </a:lnTo>
                  <a:lnTo>
                    <a:pt x="1506" y="541"/>
                  </a:lnTo>
                  <a:lnTo>
                    <a:pt x="1718" y="425"/>
                  </a:lnTo>
                  <a:lnTo>
                    <a:pt x="1930" y="309"/>
                  </a:lnTo>
                  <a:lnTo>
                    <a:pt x="2162" y="232"/>
                  </a:lnTo>
                  <a:lnTo>
                    <a:pt x="2374" y="155"/>
                  </a:lnTo>
                  <a:lnTo>
                    <a:pt x="2587" y="97"/>
                  </a:lnTo>
                  <a:lnTo>
                    <a:pt x="2799" y="58"/>
                  </a:lnTo>
                  <a:lnTo>
                    <a:pt x="3011" y="19"/>
                  </a:lnTo>
                  <a:lnTo>
                    <a:pt x="3224" y="19"/>
                  </a:lnTo>
                  <a:lnTo>
                    <a:pt x="343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20"/>
            <p:cNvSpPr/>
            <p:nvPr/>
          </p:nvSpPr>
          <p:spPr>
            <a:xfrm>
              <a:off x="5197950" y="452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20"/>
            <p:cNvSpPr/>
            <p:nvPr/>
          </p:nvSpPr>
          <p:spPr>
            <a:xfrm>
              <a:off x="5283850" y="4454400"/>
              <a:ext cx="83975" cy="97975"/>
            </a:xfrm>
            <a:custGeom>
              <a:avLst/>
              <a:gdLst/>
              <a:ahLst/>
              <a:cxnLst/>
              <a:rect l="l" t="t" r="r" b="b"/>
              <a:pathLst>
                <a:path w="3359" h="3919" fill="none" extrusionOk="0">
                  <a:moveTo>
                    <a:pt x="3359" y="0"/>
                  </a:moveTo>
                  <a:lnTo>
                    <a:pt x="3359" y="0"/>
                  </a:lnTo>
                  <a:lnTo>
                    <a:pt x="3359" y="0"/>
                  </a:lnTo>
                  <a:lnTo>
                    <a:pt x="2992" y="97"/>
                  </a:lnTo>
                  <a:lnTo>
                    <a:pt x="2645" y="232"/>
                  </a:lnTo>
                  <a:lnTo>
                    <a:pt x="2317" y="386"/>
                  </a:lnTo>
                  <a:lnTo>
                    <a:pt x="2008" y="579"/>
                  </a:lnTo>
                  <a:lnTo>
                    <a:pt x="1718" y="772"/>
                  </a:lnTo>
                  <a:lnTo>
                    <a:pt x="1429" y="985"/>
                  </a:lnTo>
                  <a:lnTo>
                    <a:pt x="1178" y="1236"/>
                  </a:lnTo>
                  <a:lnTo>
                    <a:pt x="946" y="1487"/>
                  </a:lnTo>
                  <a:lnTo>
                    <a:pt x="734" y="1757"/>
                  </a:lnTo>
                  <a:lnTo>
                    <a:pt x="541" y="2046"/>
                  </a:lnTo>
                  <a:lnTo>
                    <a:pt x="387" y="2336"/>
                  </a:lnTo>
                  <a:lnTo>
                    <a:pt x="251" y="2645"/>
                  </a:lnTo>
                  <a:lnTo>
                    <a:pt x="155" y="2953"/>
                  </a:lnTo>
                  <a:lnTo>
                    <a:pt x="78" y="3262"/>
                  </a:lnTo>
                  <a:lnTo>
                    <a:pt x="20" y="3590"/>
                  </a:lnTo>
                  <a:lnTo>
                    <a:pt x="1" y="3918"/>
                  </a:lnTo>
                  <a:lnTo>
                    <a:pt x="1" y="3918"/>
                  </a:lnTo>
                  <a:lnTo>
                    <a:pt x="20" y="3590"/>
                  </a:lnTo>
                  <a:lnTo>
                    <a:pt x="78" y="3262"/>
                  </a:lnTo>
                  <a:lnTo>
                    <a:pt x="155" y="2953"/>
                  </a:lnTo>
                  <a:lnTo>
                    <a:pt x="251" y="2645"/>
                  </a:lnTo>
                  <a:lnTo>
                    <a:pt x="387" y="2336"/>
                  </a:lnTo>
                  <a:lnTo>
                    <a:pt x="541" y="2046"/>
                  </a:lnTo>
                  <a:lnTo>
                    <a:pt x="734" y="1757"/>
                  </a:lnTo>
                  <a:lnTo>
                    <a:pt x="946" y="1487"/>
                  </a:lnTo>
                  <a:lnTo>
                    <a:pt x="1178" y="1236"/>
                  </a:lnTo>
                  <a:lnTo>
                    <a:pt x="1429" y="985"/>
                  </a:lnTo>
                  <a:lnTo>
                    <a:pt x="1718" y="772"/>
                  </a:lnTo>
                  <a:lnTo>
                    <a:pt x="2008" y="579"/>
                  </a:lnTo>
                  <a:lnTo>
                    <a:pt x="2317" y="386"/>
                  </a:lnTo>
                  <a:lnTo>
                    <a:pt x="2645" y="232"/>
                  </a:lnTo>
                  <a:lnTo>
                    <a:pt x="2992" y="97"/>
                  </a:lnTo>
                  <a:lnTo>
                    <a:pt x="3359" y="0"/>
                  </a:lnTo>
                  <a:lnTo>
                    <a:pt x="335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20"/>
            <p:cNvSpPr/>
            <p:nvPr/>
          </p:nvSpPr>
          <p:spPr>
            <a:xfrm>
              <a:off x="4982275" y="4665250"/>
              <a:ext cx="519700" cy="193525"/>
            </a:xfrm>
            <a:custGeom>
              <a:avLst/>
              <a:gdLst/>
              <a:ahLst/>
              <a:cxnLst/>
              <a:rect l="l" t="t" r="r" b="b"/>
              <a:pathLst>
                <a:path w="20788" h="7741" extrusionOk="0">
                  <a:moveTo>
                    <a:pt x="0" y="7741"/>
                  </a:move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close/>
                  <a:moveTo>
                    <a:pt x="20" y="7741"/>
                  </a:move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39" y="7721"/>
                  </a:lnTo>
                  <a:lnTo>
                    <a:pt x="39" y="7721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36" y="7702"/>
                  </a:move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004" y="7548"/>
                  </a:lnTo>
                  <a:lnTo>
                    <a:pt x="753" y="7567"/>
                  </a:lnTo>
                  <a:lnTo>
                    <a:pt x="464" y="7605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464" y="7605"/>
                  </a:lnTo>
                  <a:lnTo>
                    <a:pt x="753" y="7567"/>
                  </a:lnTo>
                  <a:lnTo>
                    <a:pt x="1004" y="7548"/>
                  </a:lnTo>
                  <a:lnTo>
                    <a:pt x="1178" y="7528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664" y="6235"/>
                  </a:lnTo>
                  <a:lnTo>
                    <a:pt x="2432" y="6274"/>
                  </a:lnTo>
                  <a:lnTo>
                    <a:pt x="2201" y="6351"/>
                  </a:lnTo>
                  <a:lnTo>
                    <a:pt x="1988" y="6467"/>
                  </a:lnTo>
                  <a:lnTo>
                    <a:pt x="1873" y="6544"/>
                  </a:lnTo>
                  <a:lnTo>
                    <a:pt x="1776" y="6640"/>
                  </a:lnTo>
                  <a:lnTo>
                    <a:pt x="1680" y="6737"/>
                  </a:lnTo>
                  <a:lnTo>
                    <a:pt x="1583" y="6853"/>
                  </a:lnTo>
                  <a:lnTo>
                    <a:pt x="1506" y="6988"/>
                  </a:lnTo>
                  <a:lnTo>
                    <a:pt x="1429" y="7142"/>
                  </a:lnTo>
                  <a:lnTo>
                    <a:pt x="1352" y="7316"/>
                  </a:lnTo>
                  <a:lnTo>
                    <a:pt x="1294" y="7490"/>
                  </a:lnTo>
                  <a:lnTo>
                    <a:pt x="1294" y="7490"/>
                  </a:lnTo>
                  <a:lnTo>
                    <a:pt x="1352" y="7316"/>
                  </a:lnTo>
                  <a:lnTo>
                    <a:pt x="1429" y="7142"/>
                  </a:lnTo>
                  <a:lnTo>
                    <a:pt x="1506" y="6988"/>
                  </a:lnTo>
                  <a:lnTo>
                    <a:pt x="1583" y="6853"/>
                  </a:lnTo>
                  <a:lnTo>
                    <a:pt x="1680" y="6737"/>
                  </a:lnTo>
                  <a:lnTo>
                    <a:pt x="1776" y="6640"/>
                  </a:lnTo>
                  <a:lnTo>
                    <a:pt x="1873" y="6544"/>
                  </a:lnTo>
                  <a:lnTo>
                    <a:pt x="1988" y="6467"/>
                  </a:lnTo>
                  <a:lnTo>
                    <a:pt x="2201" y="6351"/>
                  </a:lnTo>
                  <a:lnTo>
                    <a:pt x="2432" y="6274"/>
                  </a:lnTo>
                  <a:lnTo>
                    <a:pt x="2664" y="6235"/>
                  </a:lnTo>
                  <a:lnTo>
                    <a:pt x="2876" y="6216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close/>
                  <a:moveTo>
                    <a:pt x="20749" y="4749"/>
                  </a:move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close/>
                  <a:moveTo>
                    <a:pt x="20787" y="4730"/>
                  </a:move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close/>
                  <a:moveTo>
                    <a:pt x="2703" y="3668"/>
                  </a:moveTo>
                  <a:lnTo>
                    <a:pt x="2703" y="3668"/>
                  </a:lnTo>
                  <a:lnTo>
                    <a:pt x="2703" y="3919"/>
                  </a:lnTo>
                  <a:lnTo>
                    <a:pt x="2741" y="4189"/>
                  </a:lnTo>
                  <a:lnTo>
                    <a:pt x="2799" y="4440"/>
                  </a:lnTo>
                  <a:lnTo>
                    <a:pt x="2857" y="4672"/>
                  </a:lnTo>
                  <a:lnTo>
                    <a:pt x="2934" y="4903"/>
                  </a:lnTo>
                  <a:lnTo>
                    <a:pt x="3011" y="5135"/>
                  </a:lnTo>
                  <a:lnTo>
                    <a:pt x="3204" y="5540"/>
                  </a:lnTo>
                  <a:lnTo>
                    <a:pt x="3397" y="5888"/>
                  </a:lnTo>
                  <a:lnTo>
                    <a:pt x="3552" y="6139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552" y="6139"/>
                  </a:lnTo>
                  <a:lnTo>
                    <a:pt x="3397" y="5888"/>
                  </a:lnTo>
                  <a:lnTo>
                    <a:pt x="3204" y="5540"/>
                  </a:lnTo>
                  <a:lnTo>
                    <a:pt x="3011" y="5135"/>
                  </a:lnTo>
                  <a:lnTo>
                    <a:pt x="2934" y="4903"/>
                  </a:lnTo>
                  <a:lnTo>
                    <a:pt x="2857" y="4672"/>
                  </a:lnTo>
                  <a:lnTo>
                    <a:pt x="2799" y="4440"/>
                  </a:lnTo>
                  <a:lnTo>
                    <a:pt x="2741" y="4189"/>
                  </a:lnTo>
                  <a:lnTo>
                    <a:pt x="2703" y="3919"/>
                  </a:lnTo>
                  <a:lnTo>
                    <a:pt x="2703" y="3668"/>
                  </a:lnTo>
                  <a:close/>
                  <a:moveTo>
                    <a:pt x="7895" y="2510"/>
                  </a:moveTo>
                  <a:lnTo>
                    <a:pt x="7895" y="2510"/>
                  </a:lnTo>
                  <a:lnTo>
                    <a:pt x="7895" y="2529"/>
                  </a:lnTo>
                  <a:lnTo>
                    <a:pt x="7895" y="2529"/>
                  </a:lnTo>
                  <a:lnTo>
                    <a:pt x="7895" y="2510"/>
                  </a:lnTo>
                  <a:close/>
                  <a:moveTo>
                    <a:pt x="3455" y="1892"/>
                  </a:moveTo>
                  <a:lnTo>
                    <a:pt x="3455" y="1892"/>
                  </a:lnTo>
                  <a:lnTo>
                    <a:pt x="3436" y="1912"/>
                  </a:lnTo>
                  <a:lnTo>
                    <a:pt x="3436" y="1912"/>
                  </a:lnTo>
                  <a:lnTo>
                    <a:pt x="3455" y="1892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806" y="1275"/>
                  </a:lnTo>
                  <a:lnTo>
                    <a:pt x="4613" y="1294"/>
                  </a:lnTo>
                  <a:lnTo>
                    <a:pt x="4420" y="1352"/>
                  </a:lnTo>
                  <a:lnTo>
                    <a:pt x="4227" y="1410"/>
                  </a:lnTo>
                  <a:lnTo>
                    <a:pt x="4034" y="1487"/>
                  </a:lnTo>
                  <a:lnTo>
                    <a:pt x="3841" y="1603"/>
                  </a:lnTo>
                  <a:lnTo>
                    <a:pt x="3648" y="1719"/>
                  </a:lnTo>
                  <a:lnTo>
                    <a:pt x="3475" y="1873"/>
                  </a:lnTo>
                  <a:lnTo>
                    <a:pt x="3475" y="1873"/>
                  </a:lnTo>
                  <a:lnTo>
                    <a:pt x="3648" y="1719"/>
                  </a:lnTo>
                  <a:lnTo>
                    <a:pt x="3841" y="1603"/>
                  </a:lnTo>
                  <a:lnTo>
                    <a:pt x="4034" y="1487"/>
                  </a:lnTo>
                  <a:lnTo>
                    <a:pt x="4227" y="1410"/>
                  </a:lnTo>
                  <a:lnTo>
                    <a:pt x="4420" y="1352"/>
                  </a:lnTo>
                  <a:lnTo>
                    <a:pt x="4613" y="1294"/>
                  </a:lnTo>
                  <a:lnTo>
                    <a:pt x="4806" y="1275"/>
                  </a:lnTo>
                  <a:lnTo>
                    <a:pt x="4999" y="1275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253" y="445"/>
                  </a:lnTo>
                  <a:lnTo>
                    <a:pt x="11041" y="464"/>
                  </a:lnTo>
                  <a:lnTo>
                    <a:pt x="10809" y="503"/>
                  </a:lnTo>
                  <a:lnTo>
                    <a:pt x="10597" y="541"/>
                  </a:lnTo>
                  <a:lnTo>
                    <a:pt x="10365" y="599"/>
                  </a:lnTo>
                  <a:lnTo>
                    <a:pt x="10133" y="676"/>
                  </a:lnTo>
                  <a:lnTo>
                    <a:pt x="9902" y="773"/>
                  </a:lnTo>
                  <a:lnTo>
                    <a:pt x="9689" y="869"/>
                  </a:lnTo>
                  <a:lnTo>
                    <a:pt x="9458" y="1005"/>
                  </a:lnTo>
                  <a:lnTo>
                    <a:pt x="9226" y="1140"/>
                  </a:lnTo>
                  <a:lnTo>
                    <a:pt x="8995" y="1313"/>
                  </a:lnTo>
                  <a:lnTo>
                    <a:pt x="8782" y="1506"/>
                  </a:lnTo>
                  <a:lnTo>
                    <a:pt x="8551" y="1719"/>
                  </a:lnTo>
                  <a:lnTo>
                    <a:pt x="8338" y="1950"/>
                  </a:lnTo>
                  <a:lnTo>
                    <a:pt x="8126" y="2201"/>
                  </a:lnTo>
                  <a:lnTo>
                    <a:pt x="7914" y="2491"/>
                  </a:lnTo>
                  <a:lnTo>
                    <a:pt x="7914" y="2491"/>
                  </a:lnTo>
                  <a:lnTo>
                    <a:pt x="8126" y="2201"/>
                  </a:lnTo>
                  <a:lnTo>
                    <a:pt x="8338" y="1950"/>
                  </a:lnTo>
                  <a:lnTo>
                    <a:pt x="8551" y="1719"/>
                  </a:lnTo>
                  <a:lnTo>
                    <a:pt x="8782" y="1506"/>
                  </a:lnTo>
                  <a:lnTo>
                    <a:pt x="8995" y="1313"/>
                  </a:lnTo>
                  <a:lnTo>
                    <a:pt x="9226" y="1140"/>
                  </a:lnTo>
                  <a:lnTo>
                    <a:pt x="9458" y="1005"/>
                  </a:lnTo>
                  <a:lnTo>
                    <a:pt x="9689" y="869"/>
                  </a:lnTo>
                  <a:lnTo>
                    <a:pt x="9902" y="773"/>
                  </a:lnTo>
                  <a:lnTo>
                    <a:pt x="10133" y="676"/>
                  </a:lnTo>
                  <a:lnTo>
                    <a:pt x="10365" y="599"/>
                  </a:lnTo>
                  <a:lnTo>
                    <a:pt x="10597" y="541"/>
                  </a:lnTo>
                  <a:lnTo>
                    <a:pt x="10809" y="503"/>
                  </a:lnTo>
                  <a:lnTo>
                    <a:pt x="11041" y="464"/>
                  </a:lnTo>
                  <a:lnTo>
                    <a:pt x="11253" y="445"/>
                  </a:lnTo>
                  <a:lnTo>
                    <a:pt x="11465" y="44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6773" y="20"/>
                  </a:lnTo>
                  <a:lnTo>
                    <a:pt x="16406" y="59"/>
                  </a:lnTo>
                  <a:lnTo>
                    <a:pt x="16039" y="155"/>
                  </a:lnTo>
                  <a:lnTo>
                    <a:pt x="15673" y="290"/>
                  </a:lnTo>
                  <a:lnTo>
                    <a:pt x="15306" y="464"/>
                  </a:lnTo>
                  <a:lnTo>
                    <a:pt x="14920" y="676"/>
                  </a:lnTo>
                  <a:lnTo>
                    <a:pt x="14553" y="927"/>
                  </a:lnTo>
                  <a:lnTo>
                    <a:pt x="14187" y="1236"/>
                  </a:lnTo>
                  <a:lnTo>
                    <a:pt x="14187" y="1236"/>
                  </a:lnTo>
                  <a:lnTo>
                    <a:pt x="14553" y="927"/>
                  </a:lnTo>
                  <a:lnTo>
                    <a:pt x="14920" y="676"/>
                  </a:lnTo>
                  <a:lnTo>
                    <a:pt x="15306" y="464"/>
                  </a:lnTo>
                  <a:lnTo>
                    <a:pt x="15673" y="290"/>
                  </a:lnTo>
                  <a:lnTo>
                    <a:pt x="16039" y="155"/>
                  </a:lnTo>
                  <a:lnTo>
                    <a:pt x="16406" y="59"/>
                  </a:lnTo>
                  <a:lnTo>
                    <a:pt x="16773" y="20"/>
                  </a:lnTo>
                  <a:lnTo>
                    <a:pt x="17120" y="1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7120" y="1"/>
                  </a:lnTo>
                  <a:lnTo>
                    <a:pt x="17140" y="1"/>
                  </a:lnTo>
                  <a:lnTo>
                    <a:pt x="17140" y="1"/>
                  </a:lnTo>
                  <a:lnTo>
                    <a:pt x="171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20"/>
            <p:cNvSpPr/>
            <p:nvPr/>
          </p:nvSpPr>
          <p:spPr>
            <a:xfrm>
              <a:off x="4982275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20"/>
            <p:cNvSpPr/>
            <p:nvPr/>
          </p:nvSpPr>
          <p:spPr>
            <a:xfrm>
              <a:off x="4982750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20"/>
            <p:cNvSpPr/>
            <p:nvPr/>
          </p:nvSpPr>
          <p:spPr>
            <a:xfrm>
              <a:off x="4983250" y="4857775"/>
              <a:ext cx="1950" cy="525"/>
            </a:xfrm>
            <a:custGeom>
              <a:avLst/>
              <a:gdLst/>
              <a:ahLst/>
              <a:cxnLst/>
              <a:rect l="l" t="t" r="r" b="b"/>
              <a:pathLst>
                <a:path w="78" h="21" fill="none" extrusionOk="0">
                  <a:moveTo>
                    <a:pt x="77" y="1"/>
                  </a:moveTo>
                  <a:lnTo>
                    <a:pt x="77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20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20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20"/>
            <p:cNvSpPr/>
            <p:nvPr/>
          </p:nvSpPr>
          <p:spPr>
            <a:xfrm>
              <a:off x="4985650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20"/>
            <p:cNvSpPr/>
            <p:nvPr/>
          </p:nvSpPr>
          <p:spPr>
            <a:xfrm>
              <a:off x="4985650" y="4853450"/>
              <a:ext cx="26075" cy="4350"/>
            </a:xfrm>
            <a:custGeom>
              <a:avLst/>
              <a:gdLst/>
              <a:ahLst/>
              <a:cxnLst/>
              <a:rect l="l" t="t" r="r" b="b"/>
              <a:pathLst>
                <a:path w="1043" h="174" fill="none" extrusionOk="0">
                  <a:moveTo>
                    <a:pt x="1043" y="0"/>
                  </a:moveTo>
                  <a:lnTo>
                    <a:pt x="1043" y="0"/>
                  </a:lnTo>
                  <a:lnTo>
                    <a:pt x="869" y="20"/>
                  </a:lnTo>
                  <a:lnTo>
                    <a:pt x="618" y="39"/>
                  </a:lnTo>
                  <a:lnTo>
                    <a:pt x="329" y="77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29" y="77"/>
                  </a:lnTo>
                  <a:lnTo>
                    <a:pt x="618" y="39"/>
                  </a:lnTo>
                  <a:lnTo>
                    <a:pt x="869" y="20"/>
                  </a:lnTo>
                  <a:lnTo>
                    <a:pt x="104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20"/>
            <p:cNvSpPr/>
            <p:nvPr/>
          </p:nvSpPr>
          <p:spPr>
            <a:xfrm>
              <a:off x="5011700" y="485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20"/>
            <p:cNvSpPr/>
            <p:nvPr/>
          </p:nvSpPr>
          <p:spPr>
            <a:xfrm>
              <a:off x="5014600" y="4820625"/>
              <a:ext cx="39600" cy="31875"/>
            </a:xfrm>
            <a:custGeom>
              <a:avLst/>
              <a:gdLst/>
              <a:ahLst/>
              <a:cxnLst/>
              <a:rect l="l" t="t" r="r" b="b"/>
              <a:pathLst>
                <a:path w="1584" h="1275" fill="none" extrusionOk="0">
                  <a:moveTo>
                    <a:pt x="1583" y="1"/>
                  </a:moveTo>
                  <a:lnTo>
                    <a:pt x="1583" y="1"/>
                  </a:lnTo>
                  <a:lnTo>
                    <a:pt x="1371" y="20"/>
                  </a:lnTo>
                  <a:lnTo>
                    <a:pt x="1139" y="59"/>
                  </a:lnTo>
                  <a:lnTo>
                    <a:pt x="908" y="136"/>
                  </a:lnTo>
                  <a:lnTo>
                    <a:pt x="695" y="252"/>
                  </a:lnTo>
                  <a:lnTo>
                    <a:pt x="580" y="329"/>
                  </a:lnTo>
                  <a:lnTo>
                    <a:pt x="483" y="425"/>
                  </a:lnTo>
                  <a:lnTo>
                    <a:pt x="387" y="522"/>
                  </a:lnTo>
                  <a:lnTo>
                    <a:pt x="290" y="638"/>
                  </a:lnTo>
                  <a:lnTo>
                    <a:pt x="213" y="773"/>
                  </a:lnTo>
                  <a:lnTo>
                    <a:pt x="136" y="927"/>
                  </a:lnTo>
                  <a:lnTo>
                    <a:pt x="59" y="1101"/>
                  </a:lnTo>
                  <a:lnTo>
                    <a:pt x="1" y="1275"/>
                  </a:lnTo>
                  <a:lnTo>
                    <a:pt x="1" y="1275"/>
                  </a:lnTo>
                  <a:lnTo>
                    <a:pt x="59" y="1101"/>
                  </a:lnTo>
                  <a:lnTo>
                    <a:pt x="136" y="927"/>
                  </a:lnTo>
                  <a:lnTo>
                    <a:pt x="213" y="773"/>
                  </a:lnTo>
                  <a:lnTo>
                    <a:pt x="290" y="638"/>
                  </a:lnTo>
                  <a:lnTo>
                    <a:pt x="387" y="522"/>
                  </a:lnTo>
                  <a:lnTo>
                    <a:pt x="483" y="425"/>
                  </a:lnTo>
                  <a:lnTo>
                    <a:pt x="580" y="329"/>
                  </a:lnTo>
                  <a:lnTo>
                    <a:pt x="695" y="252"/>
                  </a:lnTo>
                  <a:lnTo>
                    <a:pt x="908" y="136"/>
                  </a:lnTo>
                  <a:lnTo>
                    <a:pt x="1139" y="59"/>
                  </a:lnTo>
                  <a:lnTo>
                    <a:pt x="1371" y="20"/>
                  </a:lnTo>
                  <a:lnTo>
                    <a:pt x="158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20"/>
            <p:cNvSpPr/>
            <p:nvPr/>
          </p:nvSpPr>
          <p:spPr>
            <a:xfrm>
              <a:off x="5054175" y="482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20"/>
            <p:cNvSpPr/>
            <p:nvPr/>
          </p:nvSpPr>
          <p:spPr>
            <a:xfrm>
              <a:off x="5500975" y="478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20"/>
            <p:cNvSpPr/>
            <p:nvPr/>
          </p:nvSpPr>
          <p:spPr>
            <a:xfrm>
              <a:off x="5501950" y="478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20"/>
            <p:cNvSpPr/>
            <p:nvPr/>
          </p:nvSpPr>
          <p:spPr>
            <a:xfrm>
              <a:off x="5049825" y="4756950"/>
              <a:ext cx="25125" cy="67575"/>
            </a:xfrm>
            <a:custGeom>
              <a:avLst/>
              <a:gdLst/>
              <a:ahLst/>
              <a:cxnLst/>
              <a:rect l="l" t="t" r="r" b="b"/>
              <a:pathLst>
                <a:path w="1005" h="2703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51"/>
                  </a:lnTo>
                  <a:lnTo>
                    <a:pt x="39" y="521"/>
                  </a:lnTo>
                  <a:lnTo>
                    <a:pt x="97" y="772"/>
                  </a:lnTo>
                  <a:lnTo>
                    <a:pt x="155" y="1004"/>
                  </a:lnTo>
                  <a:lnTo>
                    <a:pt x="232" y="1235"/>
                  </a:lnTo>
                  <a:lnTo>
                    <a:pt x="309" y="1467"/>
                  </a:lnTo>
                  <a:lnTo>
                    <a:pt x="502" y="1872"/>
                  </a:lnTo>
                  <a:lnTo>
                    <a:pt x="695" y="2220"/>
                  </a:lnTo>
                  <a:lnTo>
                    <a:pt x="850" y="2471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850" y="2471"/>
                  </a:lnTo>
                  <a:lnTo>
                    <a:pt x="695" y="2220"/>
                  </a:lnTo>
                  <a:lnTo>
                    <a:pt x="502" y="1872"/>
                  </a:lnTo>
                  <a:lnTo>
                    <a:pt x="309" y="1467"/>
                  </a:lnTo>
                  <a:lnTo>
                    <a:pt x="232" y="1235"/>
                  </a:lnTo>
                  <a:lnTo>
                    <a:pt x="155" y="1004"/>
                  </a:lnTo>
                  <a:lnTo>
                    <a:pt x="97" y="772"/>
                  </a:lnTo>
                  <a:lnTo>
                    <a:pt x="39" y="521"/>
                  </a:lnTo>
                  <a:lnTo>
                    <a:pt x="1" y="251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20"/>
            <p:cNvSpPr/>
            <p:nvPr/>
          </p:nvSpPr>
          <p:spPr>
            <a:xfrm>
              <a:off x="5179625" y="47279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20"/>
            <p:cNvSpPr/>
            <p:nvPr/>
          </p:nvSpPr>
          <p:spPr>
            <a:xfrm>
              <a:off x="5068175" y="4712550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20"/>
            <p:cNvSpPr/>
            <p:nvPr/>
          </p:nvSpPr>
          <p:spPr>
            <a:xfrm>
              <a:off x="5069125" y="4697100"/>
              <a:ext cx="38150" cy="15000"/>
            </a:xfrm>
            <a:custGeom>
              <a:avLst/>
              <a:gdLst/>
              <a:ahLst/>
              <a:cxnLst/>
              <a:rect l="l" t="t" r="r" b="b"/>
              <a:pathLst>
                <a:path w="1526" h="600" fill="none" extrusionOk="0">
                  <a:moveTo>
                    <a:pt x="1525" y="1"/>
                  </a:moveTo>
                  <a:lnTo>
                    <a:pt x="1525" y="1"/>
                  </a:lnTo>
                  <a:lnTo>
                    <a:pt x="1332" y="1"/>
                  </a:lnTo>
                  <a:lnTo>
                    <a:pt x="1139" y="20"/>
                  </a:lnTo>
                  <a:lnTo>
                    <a:pt x="946" y="78"/>
                  </a:lnTo>
                  <a:lnTo>
                    <a:pt x="753" y="136"/>
                  </a:lnTo>
                  <a:lnTo>
                    <a:pt x="560" y="213"/>
                  </a:lnTo>
                  <a:lnTo>
                    <a:pt x="367" y="329"/>
                  </a:lnTo>
                  <a:lnTo>
                    <a:pt x="174" y="445"/>
                  </a:lnTo>
                  <a:lnTo>
                    <a:pt x="1" y="599"/>
                  </a:lnTo>
                  <a:lnTo>
                    <a:pt x="1" y="599"/>
                  </a:lnTo>
                  <a:lnTo>
                    <a:pt x="174" y="445"/>
                  </a:lnTo>
                  <a:lnTo>
                    <a:pt x="367" y="329"/>
                  </a:lnTo>
                  <a:lnTo>
                    <a:pt x="560" y="213"/>
                  </a:lnTo>
                  <a:lnTo>
                    <a:pt x="753" y="136"/>
                  </a:lnTo>
                  <a:lnTo>
                    <a:pt x="946" y="78"/>
                  </a:lnTo>
                  <a:lnTo>
                    <a:pt x="1139" y="20"/>
                  </a:lnTo>
                  <a:lnTo>
                    <a:pt x="1332" y="1"/>
                  </a:lnTo>
                  <a:lnTo>
                    <a:pt x="15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20"/>
            <p:cNvSpPr/>
            <p:nvPr/>
          </p:nvSpPr>
          <p:spPr>
            <a:xfrm>
              <a:off x="5107250" y="469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20"/>
            <p:cNvSpPr/>
            <p:nvPr/>
          </p:nvSpPr>
          <p:spPr>
            <a:xfrm>
              <a:off x="5180100" y="4676350"/>
              <a:ext cx="88825" cy="51175"/>
            </a:xfrm>
            <a:custGeom>
              <a:avLst/>
              <a:gdLst/>
              <a:ahLst/>
              <a:cxnLst/>
              <a:rect l="l" t="t" r="r" b="b"/>
              <a:pathLst>
                <a:path w="3553" h="2047" fill="none" extrusionOk="0">
                  <a:moveTo>
                    <a:pt x="3552" y="1"/>
                  </a:moveTo>
                  <a:lnTo>
                    <a:pt x="3552" y="1"/>
                  </a:lnTo>
                  <a:lnTo>
                    <a:pt x="3340" y="1"/>
                  </a:lnTo>
                  <a:lnTo>
                    <a:pt x="3128" y="20"/>
                  </a:lnTo>
                  <a:lnTo>
                    <a:pt x="2896" y="59"/>
                  </a:lnTo>
                  <a:lnTo>
                    <a:pt x="2684" y="97"/>
                  </a:lnTo>
                  <a:lnTo>
                    <a:pt x="2452" y="155"/>
                  </a:lnTo>
                  <a:lnTo>
                    <a:pt x="2220" y="232"/>
                  </a:lnTo>
                  <a:lnTo>
                    <a:pt x="1989" y="329"/>
                  </a:lnTo>
                  <a:lnTo>
                    <a:pt x="1776" y="425"/>
                  </a:lnTo>
                  <a:lnTo>
                    <a:pt x="1545" y="561"/>
                  </a:lnTo>
                  <a:lnTo>
                    <a:pt x="1313" y="696"/>
                  </a:lnTo>
                  <a:lnTo>
                    <a:pt x="1082" y="869"/>
                  </a:lnTo>
                  <a:lnTo>
                    <a:pt x="869" y="1062"/>
                  </a:lnTo>
                  <a:lnTo>
                    <a:pt x="638" y="1275"/>
                  </a:lnTo>
                  <a:lnTo>
                    <a:pt x="425" y="1506"/>
                  </a:lnTo>
                  <a:lnTo>
                    <a:pt x="213" y="1757"/>
                  </a:lnTo>
                  <a:lnTo>
                    <a:pt x="1" y="2047"/>
                  </a:lnTo>
                  <a:lnTo>
                    <a:pt x="1" y="2047"/>
                  </a:lnTo>
                  <a:lnTo>
                    <a:pt x="213" y="1757"/>
                  </a:lnTo>
                  <a:lnTo>
                    <a:pt x="425" y="1506"/>
                  </a:lnTo>
                  <a:lnTo>
                    <a:pt x="638" y="1275"/>
                  </a:lnTo>
                  <a:lnTo>
                    <a:pt x="869" y="1062"/>
                  </a:lnTo>
                  <a:lnTo>
                    <a:pt x="1082" y="869"/>
                  </a:lnTo>
                  <a:lnTo>
                    <a:pt x="1313" y="696"/>
                  </a:lnTo>
                  <a:lnTo>
                    <a:pt x="1545" y="561"/>
                  </a:lnTo>
                  <a:lnTo>
                    <a:pt x="1776" y="425"/>
                  </a:lnTo>
                  <a:lnTo>
                    <a:pt x="1989" y="329"/>
                  </a:lnTo>
                  <a:lnTo>
                    <a:pt x="2220" y="232"/>
                  </a:lnTo>
                  <a:lnTo>
                    <a:pt x="2452" y="155"/>
                  </a:lnTo>
                  <a:lnTo>
                    <a:pt x="2684" y="97"/>
                  </a:lnTo>
                  <a:lnTo>
                    <a:pt x="2896" y="59"/>
                  </a:lnTo>
                  <a:lnTo>
                    <a:pt x="3128" y="20"/>
                  </a:lnTo>
                  <a:lnTo>
                    <a:pt x="3340" y="1"/>
                  </a:lnTo>
                  <a:lnTo>
                    <a:pt x="355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20"/>
            <p:cNvSpPr/>
            <p:nvPr/>
          </p:nvSpPr>
          <p:spPr>
            <a:xfrm>
              <a:off x="5268900" y="467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20"/>
            <p:cNvSpPr/>
            <p:nvPr/>
          </p:nvSpPr>
          <p:spPr>
            <a:xfrm>
              <a:off x="5336925" y="4665250"/>
              <a:ext cx="73375" cy="30925"/>
            </a:xfrm>
            <a:custGeom>
              <a:avLst/>
              <a:gdLst/>
              <a:ahLst/>
              <a:cxnLst/>
              <a:rect l="l" t="t" r="r" b="b"/>
              <a:pathLst>
                <a:path w="2935" h="1237" fill="none" extrusionOk="0">
                  <a:moveTo>
                    <a:pt x="2934" y="1"/>
                  </a:moveTo>
                  <a:lnTo>
                    <a:pt x="2934" y="1"/>
                  </a:lnTo>
                  <a:lnTo>
                    <a:pt x="2587" y="20"/>
                  </a:lnTo>
                  <a:lnTo>
                    <a:pt x="2220" y="59"/>
                  </a:lnTo>
                  <a:lnTo>
                    <a:pt x="1853" y="155"/>
                  </a:lnTo>
                  <a:lnTo>
                    <a:pt x="1487" y="290"/>
                  </a:lnTo>
                  <a:lnTo>
                    <a:pt x="1120" y="464"/>
                  </a:lnTo>
                  <a:lnTo>
                    <a:pt x="734" y="676"/>
                  </a:lnTo>
                  <a:lnTo>
                    <a:pt x="367" y="927"/>
                  </a:lnTo>
                  <a:lnTo>
                    <a:pt x="1" y="1236"/>
                  </a:lnTo>
                  <a:lnTo>
                    <a:pt x="1" y="1236"/>
                  </a:lnTo>
                  <a:lnTo>
                    <a:pt x="367" y="927"/>
                  </a:lnTo>
                  <a:lnTo>
                    <a:pt x="734" y="676"/>
                  </a:lnTo>
                  <a:lnTo>
                    <a:pt x="1120" y="464"/>
                  </a:lnTo>
                  <a:lnTo>
                    <a:pt x="1487" y="290"/>
                  </a:lnTo>
                  <a:lnTo>
                    <a:pt x="1853" y="155"/>
                  </a:lnTo>
                  <a:lnTo>
                    <a:pt x="2220" y="59"/>
                  </a:lnTo>
                  <a:lnTo>
                    <a:pt x="2587" y="20"/>
                  </a:lnTo>
                  <a:lnTo>
                    <a:pt x="293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20"/>
            <p:cNvSpPr/>
            <p:nvPr/>
          </p:nvSpPr>
          <p:spPr>
            <a:xfrm>
              <a:off x="5410275" y="46652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20"/>
            <p:cNvSpPr/>
            <p:nvPr/>
          </p:nvSpPr>
          <p:spPr>
            <a:xfrm>
              <a:off x="5500975" y="4784450"/>
              <a:ext cx="170850" cy="91225"/>
            </a:xfrm>
            <a:custGeom>
              <a:avLst/>
              <a:gdLst/>
              <a:ahLst/>
              <a:cxnLst/>
              <a:rect l="l" t="t" r="r" b="b"/>
              <a:pathLst>
                <a:path w="6834" h="3649" extrusionOk="0">
                  <a:moveTo>
                    <a:pt x="6814" y="3455"/>
                  </a:moveTo>
                  <a:lnTo>
                    <a:pt x="6814" y="3455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14" y="34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321" y="1274"/>
                  </a:lnTo>
                  <a:lnTo>
                    <a:pt x="2935" y="1332"/>
                  </a:lnTo>
                  <a:lnTo>
                    <a:pt x="2510" y="1448"/>
                  </a:lnTo>
                  <a:lnTo>
                    <a:pt x="2066" y="1602"/>
                  </a:lnTo>
                  <a:lnTo>
                    <a:pt x="2066" y="1602"/>
                  </a:lnTo>
                  <a:lnTo>
                    <a:pt x="2510" y="1448"/>
                  </a:lnTo>
                  <a:lnTo>
                    <a:pt x="2935" y="1332"/>
                  </a:lnTo>
                  <a:lnTo>
                    <a:pt x="3321" y="1274"/>
                  </a:lnTo>
                  <a:lnTo>
                    <a:pt x="3687" y="12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20"/>
            <p:cNvSpPr/>
            <p:nvPr/>
          </p:nvSpPr>
          <p:spPr>
            <a:xfrm>
              <a:off x="5671325" y="4870825"/>
              <a:ext cx="500" cy="4850"/>
            </a:xfrm>
            <a:custGeom>
              <a:avLst/>
              <a:gdLst/>
              <a:ahLst/>
              <a:cxnLst/>
              <a:rect l="l" t="t" r="r" b="b"/>
              <a:pathLst>
                <a:path w="20" h="19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20"/>
            <p:cNvSpPr/>
            <p:nvPr/>
          </p:nvSpPr>
          <p:spPr>
            <a:xfrm>
              <a:off x="5552625" y="4815800"/>
              <a:ext cx="40550" cy="8725"/>
            </a:xfrm>
            <a:custGeom>
              <a:avLst/>
              <a:gdLst/>
              <a:ahLst/>
              <a:cxnLst/>
              <a:rect l="l" t="t" r="r" b="b"/>
              <a:pathLst>
                <a:path w="1622" h="349" fill="none" extrusionOk="0">
                  <a:moveTo>
                    <a:pt x="1621" y="1"/>
                  </a:moveTo>
                  <a:lnTo>
                    <a:pt x="1621" y="1"/>
                  </a:lnTo>
                  <a:lnTo>
                    <a:pt x="1255" y="20"/>
                  </a:lnTo>
                  <a:lnTo>
                    <a:pt x="869" y="78"/>
                  </a:lnTo>
                  <a:lnTo>
                    <a:pt x="444" y="194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444" y="194"/>
                  </a:lnTo>
                  <a:lnTo>
                    <a:pt x="869" y="78"/>
                  </a:lnTo>
                  <a:lnTo>
                    <a:pt x="1255" y="20"/>
                  </a:lnTo>
                  <a:lnTo>
                    <a:pt x="162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20"/>
            <p:cNvSpPr/>
            <p:nvPr/>
          </p:nvSpPr>
          <p:spPr>
            <a:xfrm>
              <a:off x="5593150" y="48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20"/>
            <p:cNvSpPr/>
            <p:nvPr/>
          </p:nvSpPr>
          <p:spPr>
            <a:xfrm>
              <a:off x="5500975" y="4784450"/>
              <a:ext cx="2450" cy="25"/>
            </a:xfrm>
            <a:custGeom>
              <a:avLst/>
              <a:gdLst/>
              <a:ahLst/>
              <a:cxnLst/>
              <a:rect l="l" t="t" r="r" b="b"/>
              <a:pathLst>
                <a:path w="98" h="1" fill="none" extrusionOk="0"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20"/>
            <p:cNvSpPr/>
            <p:nvPr/>
          </p:nvSpPr>
          <p:spPr>
            <a:xfrm>
              <a:off x="5503400" y="478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50" name="Google Shape;5350;p20"/>
          <p:cNvSpPr/>
          <p:nvPr/>
        </p:nvSpPr>
        <p:spPr>
          <a:xfrm flipH="1">
            <a:off x="-434550" y="3417075"/>
            <a:ext cx="1845675" cy="1256025"/>
          </a:xfrm>
          <a:custGeom>
            <a:avLst/>
            <a:gdLst/>
            <a:ahLst/>
            <a:cxnLst/>
            <a:rect l="l" t="t" r="r" b="b"/>
            <a:pathLst>
              <a:path w="73827" h="50241" extrusionOk="0">
                <a:moveTo>
                  <a:pt x="27350" y="12508"/>
                </a:moveTo>
                <a:lnTo>
                  <a:pt x="27369" y="12527"/>
                </a:lnTo>
                <a:lnTo>
                  <a:pt x="27350" y="12527"/>
                </a:lnTo>
                <a:lnTo>
                  <a:pt x="27350" y="12508"/>
                </a:lnTo>
                <a:close/>
                <a:moveTo>
                  <a:pt x="43736" y="12083"/>
                </a:moveTo>
                <a:lnTo>
                  <a:pt x="44740" y="12431"/>
                </a:lnTo>
                <a:lnTo>
                  <a:pt x="44643" y="12450"/>
                </a:lnTo>
                <a:lnTo>
                  <a:pt x="44740" y="13010"/>
                </a:lnTo>
                <a:lnTo>
                  <a:pt x="43948" y="13145"/>
                </a:lnTo>
                <a:lnTo>
                  <a:pt x="43736" y="12083"/>
                </a:lnTo>
                <a:close/>
                <a:moveTo>
                  <a:pt x="42771" y="11736"/>
                </a:moveTo>
                <a:lnTo>
                  <a:pt x="43524" y="12006"/>
                </a:lnTo>
                <a:lnTo>
                  <a:pt x="43427" y="12025"/>
                </a:lnTo>
                <a:lnTo>
                  <a:pt x="43639" y="13203"/>
                </a:lnTo>
                <a:lnTo>
                  <a:pt x="43060" y="13299"/>
                </a:lnTo>
                <a:lnTo>
                  <a:pt x="42771" y="11736"/>
                </a:lnTo>
                <a:close/>
                <a:moveTo>
                  <a:pt x="44913" y="13917"/>
                </a:moveTo>
                <a:lnTo>
                  <a:pt x="45106" y="14920"/>
                </a:lnTo>
                <a:lnTo>
                  <a:pt x="44315" y="15094"/>
                </a:lnTo>
                <a:lnTo>
                  <a:pt x="44122" y="14071"/>
                </a:lnTo>
                <a:lnTo>
                  <a:pt x="44913" y="13917"/>
                </a:lnTo>
                <a:close/>
                <a:moveTo>
                  <a:pt x="45164" y="15229"/>
                </a:moveTo>
                <a:lnTo>
                  <a:pt x="45570" y="17372"/>
                </a:lnTo>
                <a:lnTo>
                  <a:pt x="44778" y="17545"/>
                </a:lnTo>
                <a:lnTo>
                  <a:pt x="44373" y="15403"/>
                </a:lnTo>
                <a:lnTo>
                  <a:pt x="45164" y="15229"/>
                </a:lnTo>
                <a:close/>
                <a:moveTo>
                  <a:pt x="45627" y="17680"/>
                </a:moveTo>
                <a:lnTo>
                  <a:pt x="46033" y="19842"/>
                </a:lnTo>
                <a:lnTo>
                  <a:pt x="45241" y="20016"/>
                </a:lnTo>
                <a:lnTo>
                  <a:pt x="44836" y="17854"/>
                </a:lnTo>
                <a:lnTo>
                  <a:pt x="45627" y="17680"/>
                </a:lnTo>
                <a:close/>
                <a:moveTo>
                  <a:pt x="69290" y="19765"/>
                </a:moveTo>
                <a:lnTo>
                  <a:pt x="69290" y="20093"/>
                </a:lnTo>
                <a:lnTo>
                  <a:pt x="69175" y="20035"/>
                </a:lnTo>
                <a:lnTo>
                  <a:pt x="69290" y="19765"/>
                </a:lnTo>
                <a:close/>
                <a:moveTo>
                  <a:pt x="46091" y="20151"/>
                </a:moveTo>
                <a:lnTo>
                  <a:pt x="46515" y="22293"/>
                </a:lnTo>
                <a:lnTo>
                  <a:pt x="45705" y="22467"/>
                </a:lnTo>
                <a:lnTo>
                  <a:pt x="45299" y="20305"/>
                </a:lnTo>
                <a:lnTo>
                  <a:pt x="46091" y="20151"/>
                </a:lnTo>
                <a:close/>
                <a:moveTo>
                  <a:pt x="22331" y="11060"/>
                </a:moveTo>
                <a:lnTo>
                  <a:pt x="26442" y="12392"/>
                </a:lnTo>
                <a:lnTo>
                  <a:pt x="26249" y="12855"/>
                </a:lnTo>
                <a:lnTo>
                  <a:pt x="26230" y="12952"/>
                </a:lnTo>
                <a:lnTo>
                  <a:pt x="26211" y="13048"/>
                </a:lnTo>
                <a:lnTo>
                  <a:pt x="26230" y="13125"/>
                </a:lnTo>
                <a:lnTo>
                  <a:pt x="26249" y="13222"/>
                </a:lnTo>
                <a:lnTo>
                  <a:pt x="26327" y="13318"/>
                </a:lnTo>
                <a:lnTo>
                  <a:pt x="26404" y="13396"/>
                </a:lnTo>
                <a:lnTo>
                  <a:pt x="22833" y="23200"/>
                </a:lnTo>
                <a:lnTo>
                  <a:pt x="22370" y="22757"/>
                </a:lnTo>
                <a:lnTo>
                  <a:pt x="21289" y="21676"/>
                </a:lnTo>
                <a:lnTo>
                  <a:pt x="20729" y="21135"/>
                </a:lnTo>
                <a:lnTo>
                  <a:pt x="20208" y="20595"/>
                </a:lnTo>
                <a:lnTo>
                  <a:pt x="20112" y="20440"/>
                </a:lnTo>
                <a:lnTo>
                  <a:pt x="20054" y="20267"/>
                </a:lnTo>
                <a:lnTo>
                  <a:pt x="20035" y="20074"/>
                </a:lnTo>
                <a:lnTo>
                  <a:pt x="20054" y="19900"/>
                </a:lnTo>
                <a:lnTo>
                  <a:pt x="20112" y="19707"/>
                </a:lnTo>
                <a:lnTo>
                  <a:pt x="20208" y="19553"/>
                </a:lnTo>
                <a:lnTo>
                  <a:pt x="20324" y="19417"/>
                </a:lnTo>
                <a:lnTo>
                  <a:pt x="20459" y="19282"/>
                </a:lnTo>
                <a:lnTo>
                  <a:pt x="21540" y="18182"/>
                </a:lnTo>
                <a:lnTo>
                  <a:pt x="22621" y="17101"/>
                </a:lnTo>
                <a:lnTo>
                  <a:pt x="23161" y="16561"/>
                </a:lnTo>
                <a:lnTo>
                  <a:pt x="23296" y="16426"/>
                </a:lnTo>
                <a:lnTo>
                  <a:pt x="23412" y="16271"/>
                </a:lnTo>
                <a:lnTo>
                  <a:pt x="23470" y="16194"/>
                </a:lnTo>
                <a:lnTo>
                  <a:pt x="23528" y="16098"/>
                </a:lnTo>
                <a:lnTo>
                  <a:pt x="23547" y="16020"/>
                </a:lnTo>
                <a:lnTo>
                  <a:pt x="23547" y="15963"/>
                </a:lnTo>
                <a:lnTo>
                  <a:pt x="23533" y="15919"/>
                </a:lnTo>
                <a:lnTo>
                  <a:pt x="23533" y="15919"/>
                </a:lnTo>
                <a:lnTo>
                  <a:pt x="23547" y="15905"/>
                </a:lnTo>
                <a:lnTo>
                  <a:pt x="23489" y="15866"/>
                </a:lnTo>
                <a:lnTo>
                  <a:pt x="23431" y="15847"/>
                </a:lnTo>
                <a:lnTo>
                  <a:pt x="23296" y="15827"/>
                </a:lnTo>
                <a:lnTo>
                  <a:pt x="23181" y="15847"/>
                </a:lnTo>
                <a:lnTo>
                  <a:pt x="23065" y="15885"/>
                </a:lnTo>
                <a:lnTo>
                  <a:pt x="22852" y="15963"/>
                </a:lnTo>
                <a:lnTo>
                  <a:pt x="22640" y="16040"/>
                </a:lnTo>
                <a:lnTo>
                  <a:pt x="21772" y="16368"/>
                </a:lnTo>
                <a:lnTo>
                  <a:pt x="20054" y="17024"/>
                </a:lnTo>
                <a:lnTo>
                  <a:pt x="19706" y="17159"/>
                </a:lnTo>
                <a:lnTo>
                  <a:pt x="21559" y="12064"/>
                </a:lnTo>
                <a:lnTo>
                  <a:pt x="21617" y="12083"/>
                </a:lnTo>
                <a:lnTo>
                  <a:pt x="21752" y="12064"/>
                </a:lnTo>
                <a:lnTo>
                  <a:pt x="21868" y="12006"/>
                </a:lnTo>
                <a:lnTo>
                  <a:pt x="21965" y="11909"/>
                </a:lnTo>
                <a:lnTo>
                  <a:pt x="22042" y="11794"/>
                </a:lnTo>
                <a:lnTo>
                  <a:pt x="22331" y="11060"/>
                </a:lnTo>
                <a:close/>
                <a:moveTo>
                  <a:pt x="15788" y="23258"/>
                </a:moveTo>
                <a:lnTo>
                  <a:pt x="17429" y="24899"/>
                </a:lnTo>
                <a:lnTo>
                  <a:pt x="14167" y="24880"/>
                </a:lnTo>
                <a:lnTo>
                  <a:pt x="14341" y="24725"/>
                </a:lnTo>
                <a:lnTo>
                  <a:pt x="15074" y="23992"/>
                </a:lnTo>
                <a:lnTo>
                  <a:pt x="15422" y="23625"/>
                </a:lnTo>
                <a:lnTo>
                  <a:pt x="15615" y="23432"/>
                </a:lnTo>
                <a:lnTo>
                  <a:pt x="15788" y="23258"/>
                </a:lnTo>
                <a:close/>
                <a:moveTo>
                  <a:pt x="46573" y="22602"/>
                </a:moveTo>
                <a:lnTo>
                  <a:pt x="46979" y="24745"/>
                </a:lnTo>
                <a:lnTo>
                  <a:pt x="46168" y="24918"/>
                </a:lnTo>
                <a:lnTo>
                  <a:pt x="45763" y="22776"/>
                </a:lnTo>
                <a:lnTo>
                  <a:pt x="46573" y="22602"/>
                </a:lnTo>
                <a:close/>
                <a:moveTo>
                  <a:pt x="47036" y="25053"/>
                </a:moveTo>
                <a:lnTo>
                  <a:pt x="47403" y="27041"/>
                </a:lnTo>
                <a:lnTo>
                  <a:pt x="46612" y="27196"/>
                </a:lnTo>
                <a:lnTo>
                  <a:pt x="46226" y="25227"/>
                </a:lnTo>
                <a:lnTo>
                  <a:pt x="47036" y="25053"/>
                </a:lnTo>
                <a:close/>
                <a:moveTo>
                  <a:pt x="43813" y="14110"/>
                </a:moveTo>
                <a:lnTo>
                  <a:pt x="46303" y="27234"/>
                </a:lnTo>
                <a:lnTo>
                  <a:pt x="45724" y="27350"/>
                </a:lnTo>
                <a:lnTo>
                  <a:pt x="43234" y="14226"/>
                </a:lnTo>
                <a:lnTo>
                  <a:pt x="43813" y="14110"/>
                </a:lnTo>
                <a:close/>
                <a:moveTo>
                  <a:pt x="47577" y="27948"/>
                </a:moveTo>
                <a:lnTo>
                  <a:pt x="47905" y="29666"/>
                </a:lnTo>
                <a:lnTo>
                  <a:pt x="47114" y="29840"/>
                </a:lnTo>
                <a:lnTo>
                  <a:pt x="46786" y="28103"/>
                </a:lnTo>
                <a:lnTo>
                  <a:pt x="47577" y="27948"/>
                </a:lnTo>
                <a:close/>
                <a:moveTo>
                  <a:pt x="47963" y="29975"/>
                </a:moveTo>
                <a:lnTo>
                  <a:pt x="48368" y="32137"/>
                </a:lnTo>
                <a:lnTo>
                  <a:pt x="47577" y="32310"/>
                </a:lnTo>
                <a:lnTo>
                  <a:pt x="47172" y="30149"/>
                </a:lnTo>
                <a:lnTo>
                  <a:pt x="47963" y="29975"/>
                </a:lnTo>
                <a:close/>
                <a:moveTo>
                  <a:pt x="48426" y="32426"/>
                </a:moveTo>
                <a:lnTo>
                  <a:pt x="48831" y="34588"/>
                </a:lnTo>
                <a:lnTo>
                  <a:pt x="48040" y="34762"/>
                </a:lnTo>
                <a:lnTo>
                  <a:pt x="47635" y="32600"/>
                </a:lnTo>
                <a:lnTo>
                  <a:pt x="48426" y="32426"/>
                </a:lnTo>
                <a:close/>
                <a:moveTo>
                  <a:pt x="48889" y="34897"/>
                </a:moveTo>
                <a:lnTo>
                  <a:pt x="49295" y="37058"/>
                </a:lnTo>
                <a:lnTo>
                  <a:pt x="48503" y="37213"/>
                </a:lnTo>
                <a:lnTo>
                  <a:pt x="48098" y="35070"/>
                </a:lnTo>
                <a:lnTo>
                  <a:pt x="48889" y="34897"/>
                </a:lnTo>
                <a:close/>
                <a:moveTo>
                  <a:pt x="49353" y="37348"/>
                </a:moveTo>
                <a:lnTo>
                  <a:pt x="49758" y="39510"/>
                </a:lnTo>
                <a:lnTo>
                  <a:pt x="48967" y="39683"/>
                </a:lnTo>
                <a:lnTo>
                  <a:pt x="48561" y="37522"/>
                </a:lnTo>
                <a:lnTo>
                  <a:pt x="49353" y="37348"/>
                </a:lnTo>
                <a:close/>
                <a:moveTo>
                  <a:pt x="27234" y="5849"/>
                </a:moveTo>
                <a:lnTo>
                  <a:pt x="38235" y="9690"/>
                </a:lnTo>
                <a:lnTo>
                  <a:pt x="38100" y="10095"/>
                </a:lnTo>
                <a:lnTo>
                  <a:pt x="38119" y="10114"/>
                </a:lnTo>
                <a:lnTo>
                  <a:pt x="38641" y="10307"/>
                </a:lnTo>
                <a:lnTo>
                  <a:pt x="29222" y="40205"/>
                </a:lnTo>
                <a:lnTo>
                  <a:pt x="29260" y="33816"/>
                </a:lnTo>
                <a:lnTo>
                  <a:pt x="29260" y="32040"/>
                </a:lnTo>
                <a:lnTo>
                  <a:pt x="29260" y="30284"/>
                </a:lnTo>
                <a:lnTo>
                  <a:pt x="29241" y="26752"/>
                </a:lnTo>
                <a:lnTo>
                  <a:pt x="29241" y="26694"/>
                </a:lnTo>
                <a:lnTo>
                  <a:pt x="29202" y="26675"/>
                </a:lnTo>
                <a:lnTo>
                  <a:pt x="24821" y="24880"/>
                </a:lnTo>
                <a:lnTo>
                  <a:pt x="24802" y="24918"/>
                </a:lnTo>
                <a:lnTo>
                  <a:pt x="24802" y="24899"/>
                </a:lnTo>
                <a:lnTo>
                  <a:pt x="24551" y="24899"/>
                </a:lnTo>
                <a:lnTo>
                  <a:pt x="22968" y="23336"/>
                </a:lnTo>
                <a:lnTo>
                  <a:pt x="23026" y="23355"/>
                </a:lnTo>
                <a:lnTo>
                  <a:pt x="26616" y="13492"/>
                </a:lnTo>
                <a:lnTo>
                  <a:pt x="26674" y="13492"/>
                </a:lnTo>
                <a:lnTo>
                  <a:pt x="26809" y="13473"/>
                </a:lnTo>
                <a:lnTo>
                  <a:pt x="26944" y="13415"/>
                </a:lnTo>
                <a:lnTo>
                  <a:pt x="27041" y="13318"/>
                </a:lnTo>
                <a:lnTo>
                  <a:pt x="27118" y="13203"/>
                </a:lnTo>
                <a:lnTo>
                  <a:pt x="27388" y="12527"/>
                </a:lnTo>
                <a:lnTo>
                  <a:pt x="27369" y="12527"/>
                </a:lnTo>
                <a:lnTo>
                  <a:pt x="27697" y="11678"/>
                </a:lnTo>
                <a:lnTo>
                  <a:pt x="27697" y="11658"/>
                </a:lnTo>
                <a:lnTo>
                  <a:pt x="27678" y="11658"/>
                </a:lnTo>
                <a:lnTo>
                  <a:pt x="25805" y="9902"/>
                </a:lnTo>
                <a:lnTo>
                  <a:pt x="27234" y="5849"/>
                </a:lnTo>
                <a:close/>
                <a:moveTo>
                  <a:pt x="16155" y="35592"/>
                </a:moveTo>
                <a:lnTo>
                  <a:pt x="16252" y="35669"/>
                </a:lnTo>
                <a:lnTo>
                  <a:pt x="16252" y="37541"/>
                </a:lnTo>
                <a:lnTo>
                  <a:pt x="16252" y="39394"/>
                </a:lnTo>
                <a:lnTo>
                  <a:pt x="16252" y="40455"/>
                </a:lnTo>
                <a:lnTo>
                  <a:pt x="11407" y="40436"/>
                </a:lnTo>
                <a:lnTo>
                  <a:pt x="16213" y="35650"/>
                </a:lnTo>
                <a:lnTo>
                  <a:pt x="16155" y="35592"/>
                </a:lnTo>
                <a:close/>
                <a:moveTo>
                  <a:pt x="68943" y="41189"/>
                </a:moveTo>
                <a:lnTo>
                  <a:pt x="68962" y="41285"/>
                </a:lnTo>
                <a:lnTo>
                  <a:pt x="68982" y="41363"/>
                </a:lnTo>
                <a:lnTo>
                  <a:pt x="69039" y="41440"/>
                </a:lnTo>
                <a:lnTo>
                  <a:pt x="69097" y="41498"/>
                </a:lnTo>
                <a:lnTo>
                  <a:pt x="69155" y="41556"/>
                </a:lnTo>
                <a:lnTo>
                  <a:pt x="69232" y="41594"/>
                </a:lnTo>
                <a:lnTo>
                  <a:pt x="69310" y="41614"/>
                </a:lnTo>
                <a:lnTo>
                  <a:pt x="69483" y="41614"/>
                </a:lnTo>
                <a:lnTo>
                  <a:pt x="69561" y="41594"/>
                </a:lnTo>
                <a:lnTo>
                  <a:pt x="69618" y="41556"/>
                </a:lnTo>
                <a:lnTo>
                  <a:pt x="69696" y="41517"/>
                </a:lnTo>
                <a:lnTo>
                  <a:pt x="69734" y="41478"/>
                </a:lnTo>
                <a:lnTo>
                  <a:pt x="69792" y="41420"/>
                </a:lnTo>
                <a:lnTo>
                  <a:pt x="69831" y="41343"/>
                </a:lnTo>
                <a:lnTo>
                  <a:pt x="69850" y="41285"/>
                </a:lnTo>
                <a:lnTo>
                  <a:pt x="69889" y="41420"/>
                </a:lnTo>
                <a:lnTo>
                  <a:pt x="69908" y="41556"/>
                </a:lnTo>
                <a:lnTo>
                  <a:pt x="69908" y="41652"/>
                </a:lnTo>
                <a:lnTo>
                  <a:pt x="69889" y="41729"/>
                </a:lnTo>
                <a:lnTo>
                  <a:pt x="69850" y="41826"/>
                </a:lnTo>
                <a:lnTo>
                  <a:pt x="69811" y="41903"/>
                </a:lnTo>
                <a:lnTo>
                  <a:pt x="69754" y="41961"/>
                </a:lnTo>
                <a:lnTo>
                  <a:pt x="69696" y="42019"/>
                </a:lnTo>
                <a:lnTo>
                  <a:pt x="69638" y="42077"/>
                </a:lnTo>
                <a:lnTo>
                  <a:pt x="69561" y="42115"/>
                </a:lnTo>
                <a:lnTo>
                  <a:pt x="69561" y="42057"/>
                </a:lnTo>
                <a:lnTo>
                  <a:pt x="69541" y="42000"/>
                </a:lnTo>
                <a:lnTo>
                  <a:pt x="69522" y="41961"/>
                </a:lnTo>
                <a:lnTo>
                  <a:pt x="69464" y="41922"/>
                </a:lnTo>
                <a:lnTo>
                  <a:pt x="69406" y="41903"/>
                </a:lnTo>
                <a:lnTo>
                  <a:pt x="69348" y="41922"/>
                </a:lnTo>
                <a:lnTo>
                  <a:pt x="69290" y="41961"/>
                </a:lnTo>
                <a:lnTo>
                  <a:pt x="69271" y="42000"/>
                </a:lnTo>
                <a:lnTo>
                  <a:pt x="69252" y="42057"/>
                </a:lnTo>
                <a:lnTo>
                  <a:pt x="69252" y="42135"/>
                </a:lnTo>
                <a:lnTo>
                  <a:pt x="69155" y="42096"/>
                </a:lnTo>
                <a:lnTo>
                  <a:pt x="69078" y="42057"/>
                </a:lnTo>
                <a:lnTo>
                  <a:pt x="69020" y="42000"/>
                </a:lnTo>
                <a:lnTo>
                  <a:pt x="68943" y="41922"/>
                </a:lnTo>
                <a:lnTo>
                  <a:pt x="68904" y="41845"/>
                </a:lnTo>
                <a:lnTo>
                  <a:pt x="68866" y="41749"/>
                </a:lnTo>
                <a:lnTo>
                  <a:pt x="68846" y="41652"/>
                </a:lnTo>
                <a:lnTo>
                  <a:pt x="68827" y="41556"/>
                </a:lnTo>
                <a:lnTo>
                  <a:pt x="68846" y="41459"/>
                </a:lnTo>
                <a:lnTo>
                  <a:pt x="68866" y="41363"/>
                </a:lnTo>
                <a:lnTo>
                  <a:pt x="68904" y="41285"/>
                </a:lnTo>
                <a:lnTo>
                  <a:pt x="68943" y="41189"/>
                </a:lnTo>
                <a:close/>
                <a:moveTo>
                  <a:pt x="49816" y="39819"/>
                </a:moveTo>
                <a:lnTo>
                  <a:pt x="50279" y="42270"/>
                </a:lnTo>
                <a:lnTo>
                  <a:pt x="49488" y="42405"/>
                </a:lnTo>
                <a:lnTo>
                  <a:pt x="49024" y="39992"/>
                </a:lnTo>
                <a:lnTo>
                  <a:pt x="49816" y="39819"/>
                </a:lnTo>
                <a:close/>
                <a:moveTo>
                  <a:pt x="46477" y="28161"/>
                </a:moveTo>
                <a:lnTo>
                  <a:pt x="49179" y="42463"/>
                </a:lnTo>
                <a:lnTo>
                  <a:pt x="48600" y="42559"/>
                </a:lnTo>
                <a:lnTo>
                  <a:pt x="45898" y="28257"/>
                </a:lnTo>
                <a:lnTo>
                  <a:pt x="46477" y="28161"/>
                </a:lnTo>
                <a:close/>
                <a:moveTo>
                  <a:pt x="39837" y="14766"/>
                </a:moveTo>
                <a:lnTo>
                  <a:pt x="45203" y="43100"/>
                </a:lnTo>
                <a:lnTo>
                  <a:pt x="39625" y="43100"/>
                </a:lnTo>
                <a:lnTo>
                  <a:pt x="30920" y="43080"/>
                </a:lnTo>
                <a:lnTo>
                  <a:pt x="39837" y="14766"/>
                </a:lnTo>
                <a:close/>
                <a:moveTo>
                  <a:pt x="69850" y="43138"/>
                </a:moveTo>
                <a:lnTo>
                  <a:pt x="69908" y="43158"/>
                </a:lnTo>
                <a:lnTo>
                  <a:pt x="69966" y="43196"/>
                </a:lnTo>
                <a:lnTo>
                  <a:pt x="70004" y="43235"/>
                </a:lnTo>
                <a:lnTo>
                  <a:pt x="70004" y="43293"/>
                </a:lnTo>
                <a:lnTo>
                  <a:pt x="70004" y="43447"/>
                </a:lnTo>
                <a:lnTo>
                  <a:pt x="70004" y="43505"/>
                </a:lnTo>
                <a:lnTo>
                  <a:pt x="69966" y="43563"/>
                </a:lnTo>
                <a:lnTo>
                  <a:pt x="69908" y="43601"/>
                </a:lnTo>
                <a:lnTo>
                  <a:pt x="68924" y="43601"/>
                </a:lnTo>
                <a:lnTo>
                  <a:pt x="68885" y="43563"/>
                </a:lnTo>
                <a:lnTo>
                  <a:pt x="68846" y="43505"/>
                </a:lnTo>
                <a:lnTo>
                  <a:pt x="68827" y="43447"/>
                </a:lnTo>
                <a:lnTo>
                  <a:pt x="68827" y="43293"/>
                </a:lnTo>
                <a:lnTo>
                  <a:pt x="68846" y="43235"/>
                </a:lnTo>
                <a:lnTo>
                  <a:pt x="68885" y="43196"/>
                </a:lnTo>
                <a:lnTo>
                  <a:pt x="68924" y="43158"/>
                </a:lnTo>
                <a:lnTo>
                  <a:pt x="68982" y="43138"/>
                </a:lnTo>
                <a:lnTo>
                  <a:pt x="69252" y="43138"/>
                </a:lnTo>
                <a:lnTo>
                  <a:pt x="69271" y="43196"/>
                </a:lnTo>
                <a:lnTo>
                  <a:pt x="69290" y="43254"/>
                </a:lnTo>
                <a:lnTo>
                  <a:pt x="69348" y="43293"/>
                </a:lnTo>
                <a:lnTo>
                  <a:pt x="69464" y="43293"/>
                </a:lnTo>
                <a:lnTo>
                  <a:pt x="69522" y="43254"/>
                </a:lnTo>
                <a:lnTo>
                  <a:pt x="69541" y="43196"/>
                </a:lnTo>
                <a:lnTo>
                  <a:pt x="69561" y="43138"/>
                </a:lnTo>
                <a:close/>
                <a:moveTo>
                  <a:pt x="50453" y="43177"/>
                </a:moveTo>
                <a:lnTo>
                  <a:pt x="50704" y="44431"/>
                </a:lnTo>
                <a:lnTo>
                  <a:pt x="49893" y="44605"/>
                </a:lnTo>
                <a:lnTo>
                  <a:pt x="49661" y="43312"/>
                </a:lnTo>
                <a:lnTo>
                  <a:pt x="50453" y="43177"/>
                </a:lnTo>
                <a:close/>
                <a:moveTo>
                  <a:pt x="50762" y="44721"/>
                </a:moveTo>
                <a:lnTo>
                  <a:pt x="51167" y="46883"/>
                </a:lnTo>
                <a:lnTo>
                  <a:pt x="50375" y="47056"/>
                </a:lnTo>
                <a:lnTo>
                  <a:pt x="49951" y="44895"/>
                </a:lnTo>
                <a:lnTo>
                  <a:pt x="50762" y="44721"/>
                </a:lnTo>
                <a:close/>
                <a:moveTo>
                  <a:pt x="49353" y="43370"/>
                </a:moveTo>
                <a:lnTo>
                  <a:pt x="50337" y="48581"/>
                </a:lnTo>
                <a:lnTo>
                  <a:pt x="48909" y="48581"/>
                </a:lnTo>
                <a:lnTo>
                  <a:pt x="48909" y="44972"/>
                </a:lnTo>
                <a:lnTo>
                  <a:pt x="48909" y="44065"/>
                </a:lnTo>
                <a:lnTo>
                  <a:pt x="48909" y="43601"/>
                </a:lnTo>
                <a:lnTo>
                  <a:pt x="48909" y="43447"/>
                </a:lnTo>
                <a:lnTo>
                  <a:pt x="49353" y="43370"/>
                </a:lnTo>
                <a:close/>
                <a:moveTo>
                  <a:pt x="51225" y="47172"/>
                </a:moveTo>
                <a:lnTo>
                  <a:pt x="51476" y="48581"/>
                </a:lnTo>
                <a:lnTo>
                  <a:pt x="50665" y="48581"/>
                </a:lnTo>
                <a:lnTo>
                  <a:pt x="50433" y="47346"/>
                </a:lnTo>
                <a:lnTo>
                  <a:pt x="51225" y="47172"/>
                </a:lnTo>
                <a:close/>
                <a:moveTo>
                  <a:pt x="45377" y="12160"/>
                </a:moveTo>
                <a:lnTo>
                  <a:pt x="62728" y="18124"/>
                </a:lnTo>
                <a:lnTo>
                  <a:pt x="61724" y="30129"/>
                </a:lnTo>
                <a:lnTo>
                  <a:pt x="61705" y="30149"/>
                </a:lnTo>
                <a:lnTo>
                  <a:pt x="61744" y="30149"/>
                </a:lnTo>
                <a:lnTo>
                  <a:pt x="62940" y="30573"/>
                </a:lnTo>
                <a:lnTo>
                  <a:pt x="62940" y="30535"/>
                </a:lnTo>
                <a:lnTo>
                  <a:pt x="63790" y="29531"/>
                </a:lnTo>
                <a:lnTo>
                  <a:pt x="64600" y="28489"/>
                </a:lnTo>
                <a:lnTo>
                  <a:pt x="65372" y="27408"/>
                </a:lnTo>
                <a:lnTo>
                  <a:pt x="66125" y="26327"/>
                </a:lnTo>
                <a:lnTo>
                  <a:pt x="66125" y="26308"/>
                </a:lnTo>
                <a:lnTo>
                  <a:pt x="66164" y="26269"/>
                </a:lnTo>
                <a:lnTo>
                  <a:pt x="66164" y="26250"/>
                </a:lnTo>
                <a:lnTo>
                  <a:pt x="65932" y="26076"/>
                </a:lnTo>
                <a:lnTo>
                  <a:pt x="66357" y="25439"/>
                </a:lnTo>
                <a:lnTo>
                  <a:pt x="66762" y="24783"/>
                </a:lnTo>
                <a:lnTo>
                  <a:pt x="67090" y="24783"/>
                </a:lnTo>
                <a:lnTo>
                  <a:pt x="67495" y="24069"/>
                </a:lnTo>
                <a:lnTo>
                  <a:pt x="67901" y="23355"/>
                </a:lnTo>
                <a:lnTo>
                  <a:pt x="67939" y="23278"/>
                </a:lnTo>
                <a:lnTo>
                  <a:pt x="67939" y="23258"/>
                </a:lnTo>
                <a:lnTo>
                  <a:pt x="67688" y="23123"/>
                </a:lnTo>
                <a:lnTo>
                  <a:pt x="67843" y="22853"/>
                </a:lnTo>
                <a:lnTo>
                  <a:pt x="68132" y="22274"/>
                </a:lnTo>
                <a:lnTo>
                  <a:pt x="68422" y="21714"/>
                </a:lnTo>
                <a:lnTo>
                  <a:pt x="68692" y="21753"/>
                </a:lnTo>
                <a:lnTo>
                  <a:pt x="68711" y="21753"/>
                </a:lnTo>
                <a:lnTo>
                  <a:pt x="69001" y="21116"/>
                </a:lnTo>
                <a:lnTo>
                  <a:pt x="69290" y="20479"/>
                </a:lnTo>
                <a:lnTo>
                  <a:pt x="69290" y="38853"/>
                </a:lnTo>
                <a:lnTo>
                  <a:pt x="69213" y="38873"/>
                </a:lnTo>
                <a:lnTo>
                  <a:pt x="69155" y="38911"/>
                </a:lnTo>
                <a:lnTo>
                  <a:pt x="69097" y="38950"/>
                </a:lnTo>
                <a:lnTo>
                  <a:pt x="69039" y="39008"/>
                </a:lnTo>
                <a:lnTo>
                  <a:pt x="69001" y="39066"/>
                </a:lnTo>
                <a:lnTo>
                  <a:pt x="68962" y="39143"/>
                </a:lnTo>
                <a:lnTo>
                  <a:pt x="68943" y="39220"/>
                </a:lnTo>
                <a:lnTo>
                  <a:pt x="68943" y="39297"/>
                </a:lnTo>
                <a:lnTo>
                  <a:pt x="68943" y="40784"/>
                </a:lnTo>
                <a:lnTo>
                  <a:pt x="68846" y="40841"/>
                </a:lnTo>
                <a:lnTo>
                  <a:pt x="68769" y="40919"/>
                </a:lnTo>
                <a:lnTo>
                  <a:pt x="68692" y="41015"/>
                </a:lnTo>
                <a:lnTo>
                  <a:pt x="68634" y="41112"/>
                </a:lnTo>
                <a:lnTo>
                  <a:pt x="68596" y="41208"/>
                </a:lnTo>
                <a:lnTo>
                  <a:pt x="68557" y="41324"/>
                </a:lnTo>
                <a:lnTo>
                  <a:pt x="68538" y="41440"/>
                </a:lnTo>
                <a:lnTo>
                  <a:pt x="68518" y="41556"/>
                </a:lnTo>
                <a:lnTo>
                  <a:pt x="68538" y="41710"/>
                </a:lnTo>
                <a:lnTo>
                  <a:pt x="68576" y="41884"/>
                </a:lnTo>
                <a:lnTo>
                  <a:pt x="68653" y="42019"/>
                </a:lnTo>
                <a:lnTo>
                  <a:pt x="68731" y="42154"/>
                </a:lnTo>
                <a:lnTo>
                  <a:pt x="68846" y="42250"/>
                </a:lnTo>
                <a:lnTo>
                  <a:pt x="68962" y="42347"/>
                </a:lnTo>
                <a:lnTo>
                  <a:pt x="69097" y="42405"/>
                </a:lnTo>
                <a:lnTo>
                  <a:pt x="69252" y="42443"/>
                </a:lnTo>
                <a:lnTo>
                  <a:pt x="69252" y="42829"/>
                </a:lnTo>
                <a:lnTo>
                  <a:pt x="68982" y="42829"/>
                </a:lnTo>
                <a:lnTo>
                  <a:pt x="68885" y="42849"/>
                </a:lnTo>
                <a:lnTo>
                  <a:pt x="68808" y="42868"/>
                </a:lnTo>
                <a:lnTo>
                  <a:pt x="68731" y="42907"/>
                </a:lnTo>
                <a:lnTo>
                  <a:pt x="68653" y="42965"/>
                </a:lnTo>
                <a:lnTo>
                  <a:pt x="68596" y="43042"/>
                </a:lnTo>
                <a:lnTo>
                  <a:pt x="68557" y="43119"/>
                </a:lnTo>
                <a:lnTo>
                  <a:pt x="68538" y="43215"/>
                </a:lnTo>
                <a:lnTo>
                  <a:pt x="68518" y="43293"/>
                </a:lnTo>
                <a:lnTo>
                  <a:pt x="68518" y="43447"/>
                </a:lnTo>
                <a:lnTo>
                  <a:pt x="68538" y="43524"/>
                </a:lnTo>
                <a:lnTo>
                  <a:pt x="68557" y="43601"/>
                </a:lnTo>
                <a:lnTo>
                  <a:pt x="68576" y="43679"/>
                </a:lnTo>
                <a:lnTo>
                  <a:pt x="68615" y="43737"/>
                </a:lnTo>
                <a:lnTo>
                  <a:pt x="67959" y="43737"/>
                </a:lnTo>
                <a:lnTo>
                  <a:pt x="67901" y="43756"/>
                </a:lnTo>
                <a:lnTo>
                  <a:pt x="67843" y="43775"/>
                </a:lnTo>
                <a:lnTo>
                  <a:pt x="67785" y="43795"/>
                </a:lnTo>
                <a:lnTo>
                  <a:pt x="67727" y="43852"/>
                </a:lnTo>
                <a:lnTo>
                  <a:pt x="67688" y="43891"/>
                </a:lnTo>
                <a:lnTo>
                  <a:pt x="67669" y="43949"/>
                </a:lnTo>
                <a:lnTo>
                  <a:pt x="67650" y="44007"/>
                </a:lnTo>
                <a:lnTo>
                  <a:pt x="67650" y="44065"/>
                </a:lnTo>
                <a:lnTo>
                  <a:pt x="67650" y="44200"/>
                </a:lnTo>
                <a:lnTo>
                  <a:pt x="67650" y="44258"/>
                </a:lnTo>
                <a:lnTo>
                  <a:pt x="67669" y="44335"/>
                </a:lnTo>
                <a:lnTo>
                  <a:pt x="67708" y="44393"/>
                </a:lnTo>
                <a:lnTo>
                  <a:pt x="67746" y="44431"/>
                </a:lnTo>
                <a:lnTo>
                  <a:pt x="67804" y="44470"/>
                </a:lnTo>
                <a:lnTo>
                  <a:pt x="67862" y="44509"/>
                </a:lnTo>
                <a:lnTo>
                  <a:pt x="67959" y="44528"/>
                </a:lnTo>
                <a:lnTo>
                  <a:pt x="68055" y="44528"/>
                </a:lnTo>
                <a:lnTo>
                  <a:pt x="68036" y="45358"/>
                </a:lnTo>
                <a:lnTo>
                  <a:pt x="68036" y="46188"/>
                </a:lnTo>
                <a:lnTo>
                  <a:pt x="68036" y="47018"/>
                </a:lnTo>
                <a:lnTo>
                  <a:pt x="68055" y="47828"/>
                </a:lnTo>
                <a:lnTo>
                  <a:pt x="67939" y="47848"/>
                </a:lnTo>
                <a:lnTo>
                  <a:pt x="67862" y="47848"/>
                </a:lnTo>
                <a:lnTo>
                  <a:pt x="67804" y="47886"/>
                </a:lnTo>
                <a:lnTo>
                  <a:pt x="67746" y="47925"/>
                </a:lnTo>
                <a:lnTo>
                  <a:pt x="67688" y="48002"/>
                </a:lnTo>
                <a:lnTo>
                  <a:pt x="67650" y="48079"/>
                </a:lnTo>
                <a:lnTo>
                  <a:pt x="67630" y="48157"/>
                </a:lnTo>
                <a:lnTo>
                  <a:pt x="67630" y="48311"/>
                </a:lnTo>
                <a:lnTo>
                  <a:pt x="67650" y="48388"/>
                </a:lnTo>
                <a:lnTo>
                  <a:pt x="67688" y="48465"/>
                </a:lnTo>
                <a:lnTo>
                  <a:pt x="67746" y="48543"/>
                </a:lnTo>
                <a:lnTo>
                  <a:pt x="67804" y="48581"/>
                </a:lnTo>
                <a:lnTo>
                  <a:pt x="51804" y="48581"/>
                </a:lnTo>
                <a:lnTo>
                  <a:pt x="50762" y="43119"/>
                </a:lnTo>
                <a:lnTo>
                  <a:pt x="51109" y="43061"/>
                </a:lnTo>
                <a:lnTo>
                  <a:pt x="51205" y="43042"/>
                </a:lnTo>
                <a:lnTo>
                  <a:pt x="51283" y="43003"/>
                </a:lnTo>
                <a:lnTo>
                  <a:pt x="51360" y="42945"/>
                </a:lnTo>
                <a:lnTo>
                  <a:pt x="51418" y="42868"/>
                </a:lnTo>
                <a:lnTo>
                  <a:pt x="51456" y="42791"/>
                </a:lnTo>
                <a:lnTo>
                  <a:pt x="51495" y="42714"/>
                </a:lnTo>
                <a:lnTo>
                  <a:pt x="51495" y="42617"/>
                </a:lnTo>
                <a:lnTo>
                  <a:pt x="51495" y="42521"/>
                </a:lnTo>
                <a:lnTo>
                  <a:pt x="51456" y="42424"/>
                </a:lnTo>
                <a:lnTo>
                  <a:pt x="51418" y="42347"/>
                </a:lnTo>
                <a:lnTo>
                  <a:pt x="51360" y="42289"/>
                </a:lnTo>
                <a:lnTo>
                  <a:pt x="51302" y="42231"/>
                </a:lnTo>
                <a:lnTo>
                  <a:pt x="51225" y="42173"/>
                </a:lnTo>
                <a:lnTo>
                  <a:pt x="51128" y="42154"/>
                </a:lnTo>
                <a:lnTo>
                  <a:pt x="51051" y="42135"/>
                </a:lnTo>
                <a:lnTo>
                  <a:pt x="50955" y="42154"/>
                </a:lnTo>
                <a:lnTo>
                  <a:pt x="50588" y="42212"/>
                </a:lnTo>
                <a:lnTo>
                  <a:pt x="47886" y="27910"/>
                </a:lnTo>
                <a:lnTo>
                  <a:pt x="48117" y="27852"/>
                </a:lnTo>
                <a:lnTo>
                  <a:pt x="48214" y="27833"/>
                </a:lnTo>
                <a:lnTo>
                  <a:pt x="48291" y="27794"/>
                </a:lnTo>
                <a:lnTo>
                  <a:pt x="48368" y="27736"/>
                </a:lnTo>
                <a:lnTo>
                  <a:pt x="48426" y="27659"/>
                </a:lnTo>
                <a:lnTo>
                  <a:pt x="48465" y="27582"/>
                </a:lnTo>
                <a:lnTo>
                  <a:pt x="48503" y="27505"/>
                </a:lnTo>
                <a:lnTo>
                  <a:pt x="48503" y="27408"/>
                </a:lnTo>
                <a:lnTo>
                  <a:pt x="48503" y="27312"/>
                </a:lnTo>
                <a:lnTo>
                  <a:pt x="48484" y="27234"/>
                </a:lnTo>
                <a:lnTo>
                  <a:pt x="48426" y="27157"/>
                </a:lnTo>
                <a:lnTo>
                  <a:pt x="48388" y="27080"/>
                </a:lnTo>
                <a:lnTo>
                  <a:pt x="48310" y="27022"/>
                </a:lnTo>
                <a:lnTo>
                  <a:pt x="48233" y="26983"/>
                </a:lnTo>
                <a:lnTo>
                  <a:pt x="48156" y="26945"/>
                </a:lnTo>
                <a:lnTo>
                  <a:pt x="47963" y="26945"/>
                </a:lnTo>
                <a:lnTo>
                  <a:pt x="47712" y="26983"/>
                </a:lnTo>
                <a:lnTo>
                  <a:pt x="45222" y="13859"/>
                </a:lnTo>
                <a:lnTo>
                  <a:pt x="45454" y="13820"/>
                </a:lnTo>
                <a:lnTo>
                  <a:pt x="45531" y="13801"/>
                </a:lnTo>
                <a:lnTo>
                  <a:pt x="45608" y="13762"/>
                </a:lnTo>
                <a:lnTo>
                  <a:pt x="45685" y="13704"/>
                </a:lnTo>
                <a:lnTo>
                  <a:pt x="45743" y="13627"/>
                </a:lnTo>
                <a:lnTo>
                  <a:pt x="45782" y="13550"/>
                </a:lnTo>
                <a:lnTo>
                  <a:pt x="45820" y="13473"/>
                </a:lnTo>
                <a:lnTo>
                  <a:pt x="45820" y="13376"/>
                </a:lnTo>
                <a:lnTo>
                  <a:pt x="45820" y="13280"/>
                </a:lnTo>
                <a:lnTo>
                  <a:pt x="45801" y="13203"/>
                </a:lnTo>
                <a:lnTo>
                  <a:pt x="45763" y="13106"/>
                </a:lnTo>
                <a:lnTo>
                  <a:pt x="45705" y="13048"/>
                </a:lnTo>
                <a:lnTo>
                  <a:pt x="45627" y="12990"/>
                </a:lnTo>
                <a:lnTo>
                  <a:pt x="45550" y="12952"/>
                </a:lnTo>
                <a:lnTo>
                  <a:pt x="45473" y="12913"/>
                </a:lnTo>
                <a:lnTo>
                  <a:pt x="45280" y="12913"/>
                </a:lnTo>
                <a:lnTo>
                  <a:pt x="45048" y="12952"/>
                </a:lnTo>
                <a:lnTo>
                  <a:pt x="44971" y="12508"/>
                </a:lnTo>
                <a:lnTo>
                  <a:pt x="45203" y="12585"/>
                </a:lnTo>
                <a:lnTo>
                  <a:pt x="45222" y="12585"/>
                </a:lnTo>
                <a:lnTo>
                  <a:pt x="45222" y="12566"/>
                </a:lnTo>
                <a:lnTo>
                  <a:pt x="45377" y="12160"/>
                </a:lnTo>
                <a:close/>
                <a:moveTo>
                  <a:pt x="27620" y="1"/>
                </a:moveTo>
                <a:lnTo>
                  <a:pt x="27600" y="20"/>
                </a:lnTo>
                <a:lnTo>
                  <a:pt x="27350" y="580"/>
                </a:lnTo>
                <a:lnTo>
                  <a:pt x="27099" y="1159"/>
                </a:lnTo>
                <a:lnTo>
                  <a:pt x="26635" y="2336"/>
                </a:lnTo>
                <a:lnTo>
                  <a:pt x="26230" y="3514"/>
                </a:lnTo>
                <a:lnTo>
                  <a:pt x="26037" y="4112"/>
                </a:lnTo>
                <a:lnTo>
                  <a:pt x="25863" y="4710"/>
                </a:lnTo>
                <a:lnTo>
                  <a:pt x="25535" y="5907"/>
                </a:lnTo>
                <a:lnTo>
                  <a:pt x="25246" y="7123"/>
                </a:lnTo>
                <a:lnTo>
                  <a:pt x="24995" y="8339"/>
                </a:lnTo>
                <a:lnTo>
                  <a:pt x="24879" y="8937"/>
                </a:lnTo>
                <a:lnTo>
                  <a:pt x="24802" y="9555"/>
                </a:lnTo>
                <a:lnTo>
                  <a:pt x="21810" y="9574"/>
                </a:lnTo>
                <a:lnTo>
                  <a:pt x="21791" y="9574"/>
                </a:lnTo>
                <a:lnTo>
                  <a:pt x="21791" y="9593"/>
                </a:lnTo>
                <a:lnTo>
                  <a:pt x="21405" y="10616"/>
                </a:lnTo>
                <a:lnTo>
                  <a:pt x="21424" y="10616"/>
                </a:lnTo>
                <a:lnTo>
                  <a:pt x="21386" y="10771"/>
                </a:lnTo>
                <a:lnTo>
                  <a:pt x="21443" y="10790"/>
                </a:lnTo>
                <a:lnTo>
                  <a:pt x="21173" y="11446"/>
                </a:lnTo>
                <a:lnTo>
                  <a:pt x="21154" y="11523"/>
                </a:lnTo>
                <a:lnTo>
                  <a:pt x="21154" y="11601"/>
                </a:lnTo>
                <a:lnTo>
                  <a:pt x="21154" y="11678"/>
                </a:lnTo>
                <a:lnTo>
                  <a:pt x="21173" y="11755"/>
                </a:lnTo>
                <a:lnTo>
                  <a:pt x="21193" y="11813"/>
                </a:lnTo>
                <a:lnTo>
                  <a:pt x="21231" y="11890"/>
                </a:lnTo>
                <a:lnTo>
                  <a:pt x="21289" y="11948"/>
                </a:lnTo>
                <a:lnTo>
                  <a:pt x="21347" y="11987"/>
                </a:lnTo>
                <a:lnTo>
                  <a:pt x="19417" y="17275"/>
                </a:lnTo>
                <a:lnTo>
                  <a:pt x="16695" y="18317"/>
                </a:lnTo>
                <a:lnTo>
                  <a:pt x="16734" y="18298"/>
                </a:lnTo>
                <a:lnTo>
                  <a:pt x="16309" y="17873"/>
                </a:lnTo>
                <a:lnTo>
                  <a:pt x="16232" y="17815"/>
                </a:lnTo>
                <a:lnTo>
                  <a:pt x="16155" y="17758"/>
                </a:lnTo>
                <a:lnTo>
                  <a:pt x="16059" y="17738"/>
                </a:lnTo>
                <a:lnTo>
                  <a:pt x="15885" y="17738"/>
                </a:lnTo>
                <a:lnTo>
                  <a:pt x="15808" y="17758"/>
                </a:lnTo>
                <a:lnTo>
                  <a:pt x="15730" y="17815"/>
                </a:lnTo>
                <a:lnTo>
                  <a:pt x="15653" y="17873"/>
                </a:lnTo>
                <a:lnTo>
                  <a:pt x="15364" y="18163"/>
                </a:lnTo>
                <a:lnTo>
                  <a:pt x="12256" y="15055"/>
                </a:lnTo>
                <a:lnTo>
                  <a:pt x="12237" y="15036"/>
                </a:lnTo>
                <a:lnTo>
                  <a:pt x="12218" y="15055"/>
                </a:lnTo>
                <a:lnTo>
                  <a:pt x="11909" y="14727"/>
                </a:lnTo>
                <a:lnTo>
                  <a:pt x="11812" y="14650"/>
                </a:lnTo>
                <a:lnTo>
                  <a:pt x="11774" y="14592"/>
                </a:lnTo>
                <a:lnTo>
                  <a:pt x="11716" y="14573"/>
                </a:lnTo>
                <a:lnTo>
                  <a:pt x="11639" y="14554"/>
                </a:lnTo>
                <a:lnTo>
                  <a:pt x="11523" y="14554"/>
                </a:lnTo>
                <a:lnTo>
                  <a:pt x="11446" y="14592"/>
                </a:lnTo>
                <a:lnTo>
                  <a:pt x="11388" y="14612"/>
                </a:lnTo>
                <a:lnTo>
                  <a:pt x="11349" y="14650"/>
                </a:lnTo>
                <a:lnTo>
                  <a:pt x="11253" y="14747"/>
                </a:lnTo>
                <a:lnTo>
                  <a:pt x="11079" y="14920"/>
                </a:lnTo>
                <a:lnTo>
                  <a:pt x="10732" y="15268"/>
                </a:lnTo>
                <a:lnTo>
                  <a:pt x="10403" y="15615"/>
                </a:lnTo>
                <a:lnTo>
                  <a:pt x="10230" y="15789"/>
                </a:lnTo>
                <a:lnTo>
                  <a:pt x="10133" y="15866"/>
                </a:lnTo>
                <a:lnTo>
                  <a:pt x="10095" y="15924"/>
                </a:lnTo>
                <a:lnTo>
                  <a:pt x="10056" y="15982"/>
                </a:lnTo>
                <a:lnTo>
                  <a:pt x="10037" y="16040"/>
                </a:lnTo>
                <a:lnTo>
                  <a:pt x="10037" y="16098"/>
                </a:lnTo>
                <a:lnTo>
                  <a:pt x="10037" y="16175"/>
                </a:lnTo>
                <a:lnTo>
                  <a:pt x="10056" y="16233"/>
                </a:lnTo>
                <a:lnTo>
                  <a:pt x="10075" y="16291"/>
                </a:lnTo>
                <a:lnTo>
                  <a:pt x="10114" y="16329"/>
                </a:lnTo>
                <a:lnTo>
                  <a:pt x="10210" y="16426"/>
                </a:lnTo>
                <a:lnTo>
                  <a:pt x="10539" y="16754"/>
                </a:lnTo>
                <a:lnTo>
                  <a:pt x="9284" y="19803"/>
                </a:lnTo>
                <a:lnTo>
                  <a:pt x="8666" y="21328"/>
                </a:lnTo>
                <a:lnTo>
                  <a:pt x="8358" y="22081"/>
                </a:lnTo>
                <a:lnTo>
                  <a:pt x="8280" y="22274"/>
                </a:lnTo>
                <a:lnTo>
                  <a:pt x="8242" y="22486"/>
                </a:lnTo>
                <a:lnTo>
                  <a:pt x="8222" y="22583"/>
                </a:lnTo>
                <a:lnTo>
                  <a:pt x="8222" y="22699"/>
                </a:lnTo>
                <a:lnTo>
                  <a:pt x="8222" y="22737"/>
                </a:lnTo>
                <a:lnTo>
                  <a:pt x="8261" y="22795"/>
                </a:lnTo>
                <a:lnTo>
                  <a:pt x="8319" y="22814"/>
                </a:lnTo>
                <a:lnTo>
                  <a:pt x="8377" y="22814"/>
                </a:lnTo>
                <a:lnTo>
                  <a:pt x="8531" y="22757"/>
                </a:lnTo>
                <a:lnTo>
                  <a:pt x="8647" y="22660"/>
                </a:lnTo>
                <a:lnTo>
                  <a:pt x="8879" y="22467"/>
                </a:lnTo>
                <a:lnTo>
                  <a:pt x="9303" y="22042"/>
                </a:lnTo>
                <a:lnTo>
                  <a:pt x="10172" y="21174"/>
                </a:lnTo>
                <a:lnTo>
                  <a:pt x="11040" y="20325"/>
                </a:lnTo>
                <a:lnTo>
                  <a:pt x="11253" y="20112"/>
                </a:lnTo>
                <a:lnTo>
                  <a:pt x="11349" y="19996"/>
                </a:lnTo>
                <a:lnTo>
                  <a:pt x="11484" y="19919"/>
                </a:lnTo>
                <a:lnTo>
                  <a:pt x="11619" y="19842"/>
                </a:lnTo>
                <a:lnTo>
                  <a:pt x="11754" y="19803"/>
                </a:lnTo>
                <a:lnTo>
                  <a:pt x="11890" y="19784"/>
                </a:lnTo>
                <a:lnTo>
                  <a:pt x="12044" y="19784"/>
                </a:lnTo>
                <a:lnTo>
                  <a:pt x="12198" y="19823"/>
                </a:lnTo>
                <a:lnTo>
                  <a:pt x="12333" y="19861"/>
                </a:lnTo>
                <a:lnTo>
                  <a:pt x="12449" y="19939"/>
                </a:lnTo>
                <a:lnTo>
                  <a:pt x="12565" y="20035"/>
                </a:lnTo>
                <a:lnTo>
                  <a:pt x="12797" y="20247"/>
                </a:lnTo>
                <a:lnTo>
                  <a:pt x="13009" y="20460"/>
                </a:lnTo>
                <a:lnTo>
                  <a:pt x="13858" y="21328"/>
                </a:lnTo>
                <a:lnTo>
                  <a:pt x="14244" y="21714"/>
                </a:lnTo>
                <a:lnTo>
                  <a:pt x="13337" y="23934"/>
                </a:lnTo>
                <a:lnTo>
                  <a:pt x="12893" y="25034"/>
                </a:lnTo>
                <a:lnTo>
                  <a:pt x="12777" y="25324"/>
                </a:lnTo>
                <a:lnTo>
                  <a:pt x="12662" y="25594"/>
                </a:lnTo>
                <a:lnTo>
                  <a:pt x="12623" y="25748"/>
                </a:lnTo>
                <a:lnTo>
                  <a:pt x="12604" y="25903"/>
                </a:lnTo>
                <a:lnTo>
                  <a:pt x="12604" y="25980"/>
                </a:lnTo>
                <a:lnTo>
                  <a:pt x="12623" y="26057"/>
                </a:lnTo>
                <a:lnTo>
                  <a:pt x="12642" y="26096"/>
                </a:lnTo>
                <a:lnTo>
                  <a:pt x="12681" y="26115"/>
                </a:lnTo>
                <a:lnTo>
                  <a:pt x="12720" y="26134"/>
                </a:lnTo>
                <a:lnTo>
                  <a:pt x="12758" y="26134"/>
                </a:lnTo>
                <a:lnTo>
                  <a:pt x="12893" y="26076"/>
                </a:lnTo>
                <a:lnTo>
                  <a:pt x="13009" y="25999"/>
                </a:lnTo>
                <a:lnTo>
                  <a:pt x="13202" y="25845"/>
                </a:lnTo>
                <a:lnTo>
                  <a:pt x="13588" y="25459"/>
                </a:lnTo>
                <a:lnTo>
                  <a:pt x="14051" y="24995"/>
                </a:lnTo>
                <a:lnTo>
                  <a:pt x="14051" y="26771"/>
                </a:lnTo>
                <a:lnTo>
                  <a:pt x="8551" y="32253"/>
                </a:lnTo>
                <a:lnTo>
                  <a:pt x="5790" y="35013"/>
                </a:lnTo>
                <a:lnTo>
                  <a:pt x="3030" y="37792"/>
                </a:lnTo>
                <a:lnTo>
                  <a:pt x="3011" y="37811"/>
                </a:lnTo>
                <a:lnTo>
                  <a:pt x="3030" y="40455"/>
                </a:lnTo>
                <a:lnTo>
                  <a:pt x="2567" y="40455"/>
                </a:lnTo>
                <a:lnTo>
                  <a:pt x="2490" y="40475"/>
                </a:lnTo>
                <a:lnTo>
                  <a:pt x="2432" y="40513"/>
                </a:lnTo>
                <a:lnTo>
                  <a:pt x="2394" y="40571"/>
                </a:lnTo>
                <a:lnTo>
                  <a:pt x="2355" y="40629"/>
                </a:lnTo>
                <a:lnTo>
                  <a:pt x="2316" y="40687"/>
                </a:lnTo>
                <a:lnTo>
                  <a:pt x="2316" y="40764"/>
                </a:lnTo>
                <a:lnTo>
                  <a:pt x="2297" y="40822"/>
                </a:lnTo>
                <a:lnTo>
                  <a:pt x="2316" y="41092"/>
                </a:lnTo>
                <a:lnTo>
                  <a:pt x="2316" y="43100"/>
                </a:lnTo>
                <a:lnTo>
                  <a:pt x="1602" y="43100"/>
                </a:lnTo>
                <a:lnTo>
                  <a:pt x="1486" y="43119"/>
                </a:lnTo>
                <a:lnTo>
                  <a:pt x="1428" y="43138"/>
                </a:lnTo>
                <a:lnTo>
                  <a:pt x="1371" y="43158"/>
                </a:lnTo>
                <a:lnTo>
                  <a:pt x="1332" y="43215"/>
                </a:lnTo>
                <a:lnTo>
                  <a:pt x="1274" y="43254"/>
                </a:lnTo>
                <a:lnTo>
                  <a:pt x="1255" y="43312"/>
                </a:lnTo>
                <a:lnTo>
                  <a:pt x="1235" y="43370"/>
                </a:lnTo>
                <a:lnTo>
                  <a:pt x="1216" y="43486"/>
                </a:lnTo>
                <a:lnTo>
                  <a:pt x="1216" y="43601"/>
                </a:lnTo>
                <a:lnTo>
                  <a:pt x="1216" y="44065"/>
                </a:lnTo>
                <a:lnTo>
                  <a:pt x="1216" y="44972"/>
                </a:lnTo>
                <a:lnTo>
                  <a:pt x="1216" y="48581"/>
                </a:lnTo>
                <a:lnTo>
                  <a:pt x="444" y="48581"/>
                </a:lnTo>
                <a:lnTo>
                  <a:pt x="290" y="48600"/>
                </a:lnTo>
                <a:lnTo>
                  <a:pt x="213" y="48620"/>
                </a:lnTo>
                <a:lnTo>
                  <a:pt x="135" y="48639"/>
                </a:lnTo>
                <a:lnTo>
                  <a:pt x="77" y="48697"/>
                </a:lnTo>
                <a:lnTo>
                  <a:pt x="39" y="48774"/>
                </a:lnTo>
                <a:lnTo>
                  <a:pt x="0" y="48832"/>
                </a:lnTo>
                <a:lnTo>
                  <a:pt x="0" y="48909"/>
                </a:lnTo>
                <a:lnTo>
                  <a:pt x="0" y="49218"/>
                </a:lnTo>
                <a:lnTo>
                  <a:pt x="0" y="49797"/>
                </a:lnTo>
                <a:lnTo>
                  <a:pt x="0" y="49951"/>
                </a:lnTo>
                <a:lnTo>
                  <a:pt x="20" y="50029"/>
                </a:lnTo>
                <a:lnTo>
                  <a:pt x="58" y="50106"/>
                </a:lnTo>
                <a:lnTo>
                  <a:pt x="116" y="50164"/>
                </a:lnTo>
                <a:lnTo>
                  <a:pt x="174" y="50202"/>
                </a:lnTo>
                <a:lnTo>
                  <a:pt x="251" y="50241"/>
                </a:lnTo>
                <a:lnTo>
                  <a:pt x="73517" y="50241"/>
                </a:lnTo>
                <a:lnTo>
                  <a:pt x="73594" y="50222"/>
                </a:lnTo>
                <a:lnTo>
                  <a:pt x="73672" y="50183"/>
                </a:lnTo>
                <a:lnTo>
                  <a:pt x="73730" y="50145"/>
                </a:lnTo>
                <a:lnTo>
                  <a:pt x="73768" y="50087"/>
                </a:lnTo>
                <a:lnTo>
                  <a:pt x="73807" y="50029"/>
                </a:lnTo>
                <a:lnTo>
                  <a:pt x="73826" y="49951"/>
                </a:lnTo>
                <a:lnTo>
                  <a:pt x="73826" y="49797"/>
                </a:lnTo>
                <a:lnTo>
                  <a:pt x="73826" y="49508"/>
                </a:lnTo>
                <a:lnTo>
                  <a:pt x="73826" y="48929"/>
                </a:lnTo>
                <a:lnTo>
                  <a:pt x="73826" y="48851"/>
                </a:lnTo>
                <a:lnTo>
                  <a:pt x="73807" y="48774"/>
                </a:lnTo>
                <a:lnTo>
                  <a:pt x="73749" y="48697"/>
                </a:lnTo>
                <a:lnTo>
                  <a:pt x="73691" y="48658"/>
                </a:lnTo>
                <a:lnTo>
                  <a:pt x="73633" y="48620"/>
                </a:lnTo>
                <a:lnTo>
                  <a:pt x="73556" y="48600"/>
                </a:lnTo>
                <a:lnTo>
                  <a:pt x="73401" y="48581"/>
                </a:lnTo>
                <a:lnTo>
                  <a:pt x="71008" y="48581"/>
                </a:lnTo>
                <a:lnTo>
                  <a:pt x="71066" y="48543"/>
                </a:lnTo>
                <a:lnTo>
                  <a:pt x="71124" y="48465"/>
                </a:lnTo>
                <a:lnTo>
                  <a:pt x="71163" y="48388"/>
                </a:lnTo>
                <a:lnTo>
                  <a:pt x="71163" y="48311"/>
                </a:lnTo>
                <a:lnTo>
                  <a:pt x="71163" y="48157"/>
                </a:lnTo>
                <a:lnTo>
                  <a:pt x="71163" y="48079"/>
                </a:lnTo>
                <a:lnTo>
                  <a:pt x="71124" y="48002"/>
                </a:lnTo>
                <a:lnTo>
                  <a:pt x="71066" y="47925"/>
                </a:lnTo>
                <a:lnTo>
                  <a:pt x="70989" y="47886"/>
                </a:lnTo>
                <a:lnTo>
                  <a:pt x="70892" y="47848"/>
                </a:lnTo>
                <a:lnTo>
                  <a:pt x="70796" y="47848"/>
                </a:lnTo>
                <a:lnTo>
                  <a:pt x="70796" y="47018"/>
                </a:lnTo>
                <a:lnTo>
                  <a:pt x="70815" y="46188"/>
                </a:lnTo>
                <a:lnTo>
                  <a:pt x="70796" y="45358"/>
                </a:lnTo>
                <a:lnTo>
                  <a:pt x="70796" y="44528"/>
                </a:lnTo>
                <a:lnTo>
                  <a:pt x="70873" y="44528"/>
                </a:lnTo>
                <a:lnTo>
                  <a:pt x="70950" y="44509"/>
                </a:lnTo>
                <a:lnTo>
                  <a:pt x="71008" y="44470"/>
                </a:lnTo>
                <a:lnTo>
                  <a:pt x="71066" y="44431"/>
                </a:lnTo>
                <a:lnTo>
                  <a:pt x="71105" y="44393"/>
                </a:lnTo>
                <a:lnTo>
                  <a:pt x="71143" y="44335"/>
                </a:lnTo>
                <a:lnTo>
                  <a:pt x="71163" y="44258"/>
                </a:lnTo>
                <a:lnTo>
                  <a:pt x="71163" y="44200"/>
                </a:lnTo>
                <a:lnTo>
                  <a:pt x="71163" y="44065"/>
                </a:lnTo>
                <a:lnTo>
                  <a:pt x="71163" y="44007"/>
                </a:lnTo>
                <a:lnTo>
                  <a:pt x="71143" y="43949"/>
                </a:lnTo>
                <a:lnTo>
                  <a:pt x="71105" y="43891"/>
                </a:lnTo>
                <a:lnTo>
                  <a:pt x="71066" y="43852"/>
                </a:lnTo>
                <a:lnTo>
                  <a:pt x="71027" y="43795"/>
                </a:lnTo>
                <a:lnTo>
                  <a:pt x="70970" y="43775"/>
                </a:lnTo>
                <a:lnTo>
                  <a:pt x="70912" y="43756"/>
                </a:lnTo>
                <a:lnTo>
                  <a:pt x="70854" y="43737"/>
                </a:lnTo>
                <a:lnTo>
                  <a:pt x="70217" y="43737"/>
                </a:lnTo>
                <a:lnTo>
                  <a:pt x="70255" y="43679"/>
                </a:lnTo>
                <a:lnTo>
                  <a:pt x="70294" y="43601"/>
                </a:lnTo>
                <a:lnTo>
                  <a:pt x="70313" y="43524"/>
                </a:lnTo>
                <a:lnTo>
                  <a:pt x="70313" y="43447"/>
                </a:lnTo>
                <a:lnTo>
                  <a:pt x="70313" y="43293"/>
                </a:lnTo>
                <a:lnTo>
                  <a:pt x="70313" y="43215"/>
                </a:lnTo>
                <a:lnTo>
                  <a:pt x="70275" y="43119"/>
                </a:lnTo>
                <a:lnTo>
                  <a:pt x="70236" y="43042"/>
                </a:lnTo>
                <a:lnTo>
                  <a:pt x="70178" y="42965"/>
                </a:lnTo>
                <a:lnTo>
                  <a:pt x="70120" y="42907"/>
                </a:lnTo>
                <a:lnTo>
                  <a:pt x="70043" y="42868"/>
                </a:lnTo>
                <a:lnTo>
                  <a:pt x="69947" y="42849"/>
                </a:lnTo>
                <a:lnTo>
                  <a:pt x="69850" y="42829"/>
                </a:lnTo>
                <a:lnTo>
                  <a:pt x="69561" y="42829"/>
                </a:lnTo>
                <a:lnTo>
                  <a:pt x="69561" y="42443"/>
                </a:lnTo>
                <a:lnTo>
                  <a:pt x="69696" y="42386"/>
                </a:lnTo>
                <a:lnTo>
                  <a:pt x="69831" y="42328"/>
                </a:lnTo>
                <a:lnTo>
                  <a:pt x="69927" y="42231"/>
                </a:lnTo>
                <a:lnTo>
                  <a:pt x="70043" y="42115"/>
                </a:lnTo>
                <a:lnTo>
                  <a:pt x="70120" y="42000"/>
                </a:lnTo>
                <a:lnTo>
                  <a:pt x="70178" y="41864"/>
                </a:lnTo>
                <a:lnTo>
                  <a:pt x="70217" y="41710"/>
                </a:lnTo>
                <a:lnTo>
                  <a:pt x="70217" y="41556"/>
                </a:lnTo>
                <a:lnTo>
                  <a:pt x="70217" y="41440"/>
                </a:lnTo>
                <a:lnTo>
                  <a:pt x="70197" y="41343"/>
                </a:lnTo>
                <a:lnTo>
                  <a:pt x="70178" y="41247"/>
                </a:lnTo>
                <a:lnTo>
                  <a:pt x="70120" y="41150"/>
                </a:lnTo>
                <a:lnTo>
                  <a:pt x="70024" y="40977"/>
                </a:lnTo>
                <a:lnTo>
                  <a:pt x="69947" y="40899"/>
                </a:lnTo>
                <a:lnTo>
                  <a:pt x="69869" y="40822"/>
                </a:lnTo>
                <a:lnTo>
                  <a:pt x="69869" y="39297"/>
                </a:lnTo>
                <a:lnTo>
                  <a:pt x="69869" y="39220"/>
                </a:lnTo>
                <a:lnTo>
                  <a:pt x="69850" y="39143"/>
                </a:lnTo>
                <a:lnTo>
                  <a:pt x="69811" y="39085"/>
                </a:lnTo>
                <a:lnTo>
                  <a:pt x="69773" y="39008"/>
                </a:lnTo>
                <a:lnTo>
                  <a:pt x="69715" y="38969"/>
                </a:lnTo>
                <a:lnTo>
                  <a:pt x="69657" y="38911"/>
                </a:lnTo>
                <a:lnTo>
                  <a:pt x="69599" y="38873"/>
                </a:lnTo>
                <a:lnTo>
                  <a:pt x="69522" y="38853"/>
                </a:lnTo>
                <a:lnTo>
                  <a:pt x="69522" y="19340"/>
                </a:lnTo>
                <a:lnTo>
                  <a:pt x="69464" y="19340"/>
                </a:lnTo>
                <a:lnTo>
                  <a:pt x="69754" y="18568"/>
                </a:lnTo>
                <a:lnTo>
                  <a:pt x="70024" y="18607"/>
                </a:lnTo>
                <a:lnTo>
                  <a:pt x="70043" y="18626"/>
                </a:lnTo>
                <a:lnTo>
                  <a:pt x="70043" y="18607"/>
                </a:lnTo>
                <a:lnTo>
                  <a:pt x="70333" y="17796"/>
                </a:lnTo>
                <a:lnTo>
                  <a:pt x="70603" y="16986"/>
                </a:lnTo>
                <a:lnTo>
                  <a:pt x="70584" y="16986"/>
                </a:lnTo>
                <a:lnTo>
                  <a:pt x="70352" y="16831"/>
                </a:lnTo>
                <a:lnTo>
                  <a:pt x="70526" y="16252"/>
                </a:lnTo>
                <a:lnTo>
                  <a:pt x="70680" y="15673"/>
                </a:lnTo>
                <a:lnTo>
                  <a:pt x="70777" y="15326"/>
                </a:lnTo>
                <a:lnTo>
                  <a:pt x="71047" y="15364"/>
                </a:lnTo>
                <a:lnTo>
                  <a:pt x="71066" y="15364"/>
                </a:lnTo>
                <a:lnTo>
                  <a:pt x="71278" y="14534"/>
                </a:lnTo>
                <a:lnTo>
                  <a:pt x="71452" y="13685"/>
                </a:lnTo>
                <a:lnTo>
                  <a:pt x="71201" y="13492"/>
                </a:lnTo>
                <a:lnTo>
                  <a:pt x="71336" y="12759"/>
                </a:lnTo>
                <a:lnTo>
                  <a:pt x="71471" y="12006"/>
                </a:lnTo>
                <a:lnTo>
                  <a:pt x="71761" y="12006"/>
                </a:lnTo>
                <a:lnTo>
                  <a:pt x="71780" y="11948"/>
                </a:lnTo>
                <a:lnTo>
                  <a:pt x="71896" y="10983"/>
                </a:lnTo>
                <a:lnTo>
                  <a:pt x="72012" y="10018"/>
                </a:lnTo>
                <a:lnTo>
                  <a:pt x="72031" y="9516"/>
                </a:lnTo>
                <a:lnTo>
                  <a:pt x="72070" y="9014"/>
                </a:lnTo>
                <a:lnTo>
                  <a:pt x="72070" y="8512"/>
                </a:lnTo>
                <a:lnTo>
                  <a:pt x="72070" y="8011"/>
                </a:lnTo>
                <a:lnTo>
                  <a:pt x="72050" y="8011"/>
                </a:lnTo>
                <a:lnTo>
                  <a:pt x="72070" y="7972"/>
                </a:lnTo>
                <a:lnTo>
                  <a:pt x="69676" y="7142"/>
                </a:lnTo>
                <a:lnTo>
                  <a:pt x="69657" y="7142"/>
                </a:lnTo>
                <a:lnTo>
                  <a:pt x="69638" y="7161"/>
                </a:lnTo>
                <a:lnTo>
                  <a:pt x="65025" y="13724"/>
                </a:lnTo>
                <a:lnTo>
                  <a:pt x="46979" y="7470"/>
                </a:lnTo>
                <a:lnTo>
                  <a:pt x="47094" y="7123"/>
                </a:lnTo>
                <a:lnTo>
                  <a:pt x="47075" y="7103"/>
                </a:lnTo>
                <a:lnTo>
                  <a:pt x="47094" y="7103"/>
                </a:lnTo>
                <a:lnTo>
                  <a:pt x="45338" y="6486"/>
                </a:lnTo>
                <a:lnTo>
                  <a:pt x="45319" y="6467"/>
                </a:lnTo>
                <a:lnTo>
                  <a:pt x="45299" y="6505"/>
                </a:lnTo>
                <a:lnTo>
                  <a:pt x="45184" y="6853"/>
                </a:lnTo>
                <a:lnTo>
                  <a:pt x="41652" y="5637"/>
                </a:lnTo>
                <a:lnTo>
                  <a:pt x="41767" y="5270"/>
                </a:lnTo>
                <a:lnTo>
                  <a:pt x="41748" y="5270"/>
                </a:lnTo>
                <a:lnTo>
                  <a:pt x="41748" y="5251"/>
                </a:lnTo>
                <a:lnTo>
                  <a:pt x="40011" y="4652"/>
                </a:lnTo>
                <a:lnTo>
                  <a:pt x="39972" y="4633"/>
                </a:lnTo>
                <a:lnTo>
                  <a:pt x="39972" y="4652"/>
                </a:lnTo>
                <a:lnTo>
                  <a:pt x="39857" y="5019"/>
                </a:lnTo>
                <a:lnTo>
                  <a:pt x="28816" y="1217"/>
                </a:lnTo>
                <a:lnTo>
                  <a:pt x="29048" y="522"/>
                </a:lnTo>
                <a:lnTo>
                  <a:pt x="29029" y="522"/>
                </a:lnTo>
                <a:lnTo>
                  <a:pt x="29048" y="483"/>
                </a:lnTo>
                <a:lnTo>
                  <a:pt x="2763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51" name="Google Shape;5351;p20"/>
          <p:cNvSpPr/>
          <p:nvPr/>
        </p:nvSpPr>
        <p:spPr>
          <a:xfrm>
            <a:off x="8405700" y="2558650"/>
            <a:ext cx="462750" cy="2328675"/>
          </a:xfrm>
          <a:custGeom>
            <a:avLst/>
            <a:gdLst/>
            <a:ahLst/>
            <a:cxnLst/>
            <a:rect l="l" t="t" r="r" b="b"/>
            <a:pathLst>
              <a:path w="18510" h="93147" extrusionOk="0">
                <a:moveTo>
                  <a:pt x="5636" y="11002"/>
                </a:moveTo>
                <a:lnTo>
                  <a:pt x="10249" y="11021"/>
                </a:lnTo>
                <a:lnTo>
                  <a:pt x="13047" y="11002"/>
                </a:lnTo>
                <a:lnTo>
                  <a:pt x="13047" y="11002"/>
                </a:lnTo>
                <a:lnTo>
                  <a:pt x="12372" y="11445"/>
                </a:lnTo>
                <a:lnTo>
                  <a:pt x="12410" y="11503"/>
                </a:lnTo>
                <a:lnTo>
                  <a:pt x="9342" y="13472"/>
                </a:lnTo>
                <a:lnTo>
                  <a:pt x="6293" y="11504"/>
                </a:lnTo>
                <a:lnTo>
                  <a:pt x="6293" y="11504"/>
                </a:lnTo>
                <a:lnTo>
                  <a:pt x="6331" y="11445"/>
                </a:lnTo>
                <a:lnTo>
                  <a:pt x="5636" y="11002"/>
                </a:lnTo>
                <a:close/>
                <a:moveTo>
                  <a:pt x="5346" y="11561"/>
                </a:moveTo>
                <a:lnTo>
                  <a:pt x="5983" y="11967"/>
                </a:lnTo>
                <a:lnTo>
                  <a:pt x="6023" y="11909"/>
                </a:lnTo>
                <a:lnTo>
                  <a:pt x="8898" y="13762"/>
                </a:lnTo>
                <a:lnTo>
                  <a:pt x="5964" y="15653"/>
                </a:lnTo>
                <a:lnTo>
                  <a:pt x="6099" y="15865"/>
                </a:lnTo>
                <a:lnTo>
                  <a:pt x="5925" y="15595"/>
                </a:lnTo>
                <a:lnTo>
                  <a:pt x="5250" y="16039"/>
                </a:lnTo>
                <a:lnTo>
                  <a:pt x="5346" y="11561"/>
                </a:lnTo>
                <a:close/>
                <a:moveTo>
                  <a:pt x="13376" y="11542"/>
                </a:moveTo>
                <a:lnTo>
                  <a:pt x="13472" y="16078"/>
                </a:lnTo>
                <a:lnTo>
                  <a:pt x="12758" y="15595"/>
                </a:lnTo>
                <a:lnTo>
                  <a:pt x="12719" y="15653"/>
                </a:lnTo>
                <a:lnTo>
                  <a:pt x="9805" y="13762"/>
                </a:lnTo>
                <a:lnTo>
                  <a:pt x="12661" y="11909"/>
                </a:lnTo>
                <a:lnTo>
                  <a:pt x="12700" y="11967"/>
                </a:lnTo>
                <a:lnTo>
                  <a:pt x="13376" y="11542"/>
                </a:lnTo>
                <a:close/>
                <a:moveTo>
                  <a:pt x="9342" y="14070"/>
                </a:moveTo>
                <a:lnTo>
                  <a:pt x="12449" y="16078"/>
                </a:lnTo>
                <a:lnTo>
                  <a:pt x="12410" y="16136"/>
                </a:lnTo>
                <a:lnTo>
                  <a:pt x="13163" y="16599"/>
                </a:lnTo>
                <a:lnTo>
                  <a:pt x="5539" y="16599"/>
                </a:lnTo>
                <a:lnTo>
                  <a:pt x="6273" y="16136"/>
                </a:lnTo>
                <a:lnTo>
                  <a:pt x="6235" y="16077"/>
                </a:lnTo>
                <a:lnTo>
                  <a:pt x="6235" y="16077"/>
                </a:lnTo>
                <a:lnTo>
                  <a:pt x="9342" y="14070"/>
                </a:lnTo>
                <a:close/>
                <a:moveTo>
                  <a:pt x="5346" y="17911"/>
                </a:moveTo>
                <a:lnTo>
                  <a:pt x="10384" y="17931"/>
                </a:lnTo>
                <a:lnTo>
                  <a:pt x="13337" y="17931"/>
                </a:lnTo>
                <a:lnTo>
                  <a:pt x="12777" y="18452"/>
                </a:lnTo>
                <a:lnTo>
                  <a:pt x="12835" y="18510"/>
                </a:lnTo>
                <a:lnTo>
                  <a:pt x="9342" y="21849"/>
                </a:lnTo>
                <a:lnTo>
                  <a:pt x="5867" y="18510"/>
                </a:lnTo>
                <a:lnTo>
                  <a:pt x="5694" y="18683"/>
                </a:lnTo>
                <a:lnTo>
                  <a:pt x="5694" y="18683"/>
                </a:lnTo>
                <a:lnTo>
                  <a:pt x="5906" y="18452"/>
                </a:lnTo>
                <a:lnTo>
                  <a:pt x="5346" y="17911"/>
                </a:lnTo>
                <a:close/>
                <a:moveTo>
                  <a:pt x="5192" y="18645"/>
                </a:moveTo>
                <a:lnTo>
                  <a:pt x="5462" y="18915"/>
                </a:lnTo>
                <a:lnTo>
                  <a:pt x="5520" y="18857"/>
                </a:lnTo>
                <a:lnTo>
                  <a:pt x="8994" y="22196"/>
                </a:lnTo>
                <a:lnTo>
                  <a:pt x="5578" y="25458"/>
                </a:lnTo>
                <a:lnTo>
                  <a:pt x="5682" y="25568"/>
                </a:lnTo>
                <a:lnTo>
                  <a:pt x="5520" y="25419"/>
                </a:lnTo>
                <a:lnTo>
                  <a:pt x="5018" y="25902"/>
                </a:lnTo>
                <a:lnTo>
                  <a:pt x="5192" y="18645"/>
                </a:lnTo>
                <a:close/>
                <a:moveTo>
                  <a:pt x="13530" y="18606"/>
                </a:moveTo>
                <a:lnTo>
                  <a:pt x="13704" y="25940"/>
                </a:lnTo>
                <a:lnTo>
                  <a:pt x="13163" y="25419"/>
                </a:lnTo>
                <a:lnTo>
                  <a:pt x="13105" y="25458"/>
                </a:lnTo>
                <a:lnTo>
                  <a:pt x="9708" y="22196"/>
                </a:lnTo>
                <a:lnTo>
                  <a:pt x="13163" y="18876"/>
                </a:lnTo>
                <a:lnTo>
                  <a:pt x="13221" y="18915"/>
                </a:lnTo>
                <a:lnTo>
                  <a:pt x="13530" y="18606"/>
                </a:lnTo>
                <a:close/>
                <a:moveTo>
                  <a:pt x="9342" y="22524"/>
                </a:moveTo>
                <a:lnTo>
                  <a:pt x="12777" y="25805"/>
                </a:lnTo>
                <a:lnTo>
                  <a:pt x="12719" y="25863"/>
                </a:lnTo>
                <a:lnTo>
                  <a:pt x="13530" y="26635"/>
                </a:lnTo>
                <a:lnTo>
                  <a:pt x="8377" y="26616"/>
                </a:lnTo>
                <a:lnTo>
                  <a:pt x="5173" y="26635"/>
                </a:lnTo>
                <a:lnTo>
                  <a:pt x="5964" y="25863"/>
                </a:lnTo>
                <a:lnTo>
                  <a:pt x="5927" y="25823"/>
                </a:lnTo>
                <a:lnTo>
                  <a:pt x="9342" y="22524"/>
                </a:lnTo>
                <a:close/>
                <a:moveTo>
                  <a:pt x="13588" y="27948"/>
                </a:moveTo>
                <a:lnTo>
                  <a:pt x="12893" y="28681"/>
                </a:lnTo>
                <a:lnTo>
                  <a:pt x="12951" y="28720"/>
                </a:lnTo>
                <a:lnTo>
                  <a:pt x="9342" y="32464"/>
                </a:lnTo>
                <a:lnTo>
                  <a:pt x="5752" y="28720"/>
                </a:lnTo>
                <a:lnTo>
                  <a:pt x="5385" y="29067"/>
                </a:lnTo>
                <a:lnTo>
                  <a:pt x="9014" y="32831"/>
                </a:lnTo>
                <a:lnTo>
                  <a:pt x="5221" y="36758"/>
                </a:lnTo>
                <a:lnTo>
                  <a:pt x="5221" y="36758"/>
                </a:lnTo>
                <a:lnTo>
                  <a:pt x="5173" y="36710"/>
                </a:lnTo>
                <a:lnTo>
                  <a:pt x="4767" y="37116"/>
                </a:lnTo>
                <a:lnTo>
                  <a:pt x="4960" y="28720"/>
                </a:lnTo>
                <a:lnTo>
                  <a:pt x="5346" y="29106"/>
                </a:lnTo>
                <a:lnTo>
                  <a:pt x="5559" y="28893"/>
                </a:lnTo>
                <a:lnTo>
                  <a:pt x="5790" y="28681"/>
                </a:lnTo>
                <a:lnTo>
                  <a:pt x="5095" y="27948"/>
                </a:lnTo>
                <a:lnTo>
                  <a:pt x="10345" y="27967"/>
                </a:lnTo>
                <a:lnTo>
                  <a:pt x="13588" y="27948"/>
                </a:lnTo>
                <a:close/>
                <a:moveTo>
                  <a:pt x="13762" y="28681"/>
                </a:moveTo>
                <a:lnTo>
                  <a:pt x="13955" y="37174"/>
                </a:lnTo>
                <a:lnTo>
                  <a:pt x="13955" y="37174"/>
                </a:lnTo>
                <a:lnTo>
                  <a:pt x="13530" y="36710"/>
                </a:lnTo>
                <a:lnTo>
                  <a:pt x="13472" y="36749"/>
                </a:lnTo>
                <a:lnTo>
                  <a:pt x="9689" y="32831"/>
                </a:lnTo>
                <a:lnTo>
                  <a:pt x="13298" y="29067"/>
                </a:lnTo>
                <a:lnTo>
                  <a:pt x="13356" y="29106"/>
                </a:lnTo>
                <a:lnTo>
                  <a:pt x="13762" y="28681"/>
                </a:lnTo>
                <a:close/>
                <a:moveTo>
                  <a:pt x="9342" y="33178"/>
                </a:moveTo>
                <a:lnTo>
                  <a:pt x="13125" y="37096"/>
                </a:lnTo>
                <a:lnTo>
                  <a:pt x="13067" y="37154"/>
                </a:lnTo>
                <a:lnTo>
                  <a:pt x="13800" y="37907"/>
                </a:lnTo>
                <a:lnTo>
                  <a:pt x="4883" y="37907"/>
                </a:lnTo>
                <a:lnTo>
                  <a:pt x="5617" y="37154"/>
                </a:lnTo>
                <a:lnTo>
                  <a:pt x="5395" y="36932"/>
                </a:lnTo>
                <a:lnTo>
                  <a:pt x="5578" y="37096"/>
                </a:lnTo>
                <a:lnTo>
                  <a:pt x="9342" y="33178"/>
                </a:lnTo>
                <a:close/>
                <a:moveTo>
                  <a:pt x="4806" y="39219"/>
                </a:moveTo>
                <a:lnTo>
                  <a:pt x="10345" y="39239"/>
                </a:lnTo>
                <a:lnTo>
                  <a:pt x="13858" y="39219"/>
                </a:lnTo>
                <a:lnTo>
                  <a:pt x="13858" y="39219"/>
                </a:lnTo>
                <a:lnTo>
                  <a:pt x="13125" y="40049"/>
                </a:lnTo>
                <a:lnTo>
                  <a:pt x="13182" y="40088"/>
                </a:lnTo>
                <a:lnTo>
                  <a:pt x="9342" y="44296"/>
                </a:lnTo>
                <a:lnTo>
                  <a:pt x="5520" y="40088"/>
                </a:lnTo>
                <a:lnTo>
                  <a:pt x="5373" y="40219"/>
                </a:lnTo>
                <a:lnTo>
                  <a:pt x="5373" y="40219"/>
                </a:lnTo>
                <a:lnTo>
                  <a:pt x="5559" y="40049"/>
                </a:lnTo>
                <a:lnTo>
                  <a:pt x="4806" y="39219"/>
                </a:lnTo>
                <a:close/>
                <a:moveTo>
                  <a:pt x="4709" y="40030"/>
                </a:moveTo>
                <a:lnTo>
                  <a:pt x="5095" y="40474"/>
                </a:lnTo>
                <a:lnTo>
                  <a:pt x="5156" y="40419"/>
                </a:lnTo>
                <a:lnTo>
                  <a:pt x="5156" y="40419"/>
                </a:lnTo>
                <a:lnTo>
                  <a:pt x="9014" y="44662"/>
                </a:lnTo>
                <a:lnTo>
                  <a:pt x="4999" y="49063"/>
                </a:lnTo>
                <a:lnTo>
                  <a:pt x="5173" y="49237"/>
                </a:lnTo>
                <a:lnTo>
                  <a:pt x="5173" y="49237"/>
                </a:lnTo>
                <a:lnTo>
                  <a:pt x="4941" y="49024"/>
                </a:lnTo>
                <a:lnTo>
                  <a:pt x="4478" y="49526"/>
                </a:lnTo>
                <a:lnTo>
                  <a:pt x="4709" y="40030"/>
                </a:lnTo>
                <a:close/>
                <a:moveTo>
                  <a:pt x="14032" y="39972"/>
                </a:moveTo>
                <a:lnTo>
                  <a:pt x="14244" y="49565"/>
                </a:lnTo>
                <a:lnTo>
                  <a:pt x="14244" y="49565"/>
                </a:lnTo>
                <a:lnTo>
                  <a:pt x="13742" y="49024"/>
                </a:lnTo>
                <a:lnTo>
                  <a:pt x="13704" y="49063"/>
                </a:lnTo>
                <a:lnTo>
                  <a:pt x="9689" y="44662"/>
                </a:lnTo>
                <a:lnTo>
                  <a:pt x="13530" y="40416"/>
                </a:lnTo>
                <a:lnTo>
                  <a:pt x="13588" y="40474"/>
                </a:lnTo>
                <a:lnTo>
                  <a:pt x="14032" y="39972"/>
                </a:lnTo>
                <a:close/>
                <a:moveTo>
                  <a:pt x="9342" y="45010"/>
                </a:moveTo>
                <a:lnTo>
                  <a:pt x="13337" y="49391"/>
                </a:lnTo>
                <a:lnTo>
                  <a:pt x="13279" y="49449"/>
                </a:lnTo>
                <a:lnTo>
                  <a:pt x="14109" y="50337"/>
                </a:lnTo>
                <a:lnTo>
                  <a:pt x="8415" y="50317"/>
                </a:lnTo>
                <a:lnTo>
                  <a:pt x="4594" y="50337"/>
                </a:lnTo>
                <a:lnTo>
                  <a:pt x="4594" y="50337"/>
                </a:lnTo>
                <a:lnTo>
                  <a:pt x="5404" y="49449"/>
                </a:lnTo>
                <a:lnTo>
                  <a:pt x="5354" y="49402"/>
                </a:lnTo>
                <a:lnTo>
                  <a:pt x="5354" y="49402"/>
                </a:lnTo>
                <a:lnTo>
                  <a:pt x="9342" y="45010"/>
                </a:lnTo>
                <a:close/>
                <a:moveTo>
                  <a:pt x="14167" y="51649"/>
                </a:moveTo>
                <a:lnTo>
                  <a:pt x="13511" y="52383"/>
                </a:lnTo>
                <a:lnTo>
                  <a:pt x="13549" y="52441"/>
                </a:lnTo>
                <a:lnTo>
                  <a:pt x="9342" y="57169"/>
                </a:lnTo>
                <a:lnTo>
                  <a:pt x="5134" y="52421"/>
                </a:lnTo>
                <a:lnTo>
                  <a:pt x="4987" y="52553"/>
                </a:lnTo>
                <a:lnTo>
                  <a:pt x="4987" y="52553"/>
                </a:lnTo>
                <a:lnTo>
                  <a:pt x="5173" y="52383"/>
                </a:lnTo>
                <a:lnTo>
                  <a:pt x="4536" y="51649"/>
                </a:lnTo>
                <a:lnTo>
                  <a:pt x="10384" y="51669"/>
                </a:lnTo>
                <a:lnTo>
                  <a:pt x="14167" y="51649"/>
                </a:lnTo>
                <a:close/>
                <a:moveTo>
                  <a:pt x="4420" y="52479"/>
                </a:moveTo>
                <a:lnTo>
                  <a:pt x="4709" y="52807"/>
                </a:lnTo>
                <a:lnTo>
                  <a:pt x="4770" y="52752"/>
                </a:lnTo>
                <a:lnTo>
                  <a:pt x="4770" y="52752"/>
                </a:lnTo>
                <a:lnTo>
                  <a:pt x="9014" y="57536"/>
                </a:lnTo>
                <a:lnTo>
                  <a:pt x="4690" y="62400"/>
                </a:lnTo>
                <a:lnTo>
                  <a:pt x="4737" y="62442"/>
                </a:lnTo>
                <a:lnTo>
                  <a:pt x="4737" y="62442"/>
                </a:lnTo>
                <a:lnTo>
                  <a:pt x="4632" y="62361"/>
                </a:lnTo>
                <a:lnTo>
                  <a:pt x="4188" y="62863"/>
                </a:lnTo>
                <a:lnTo>
                  <a:pt x="4420" y="52479"/>
                </a:lnTo>
                <a:close/>
                <a:moveTo>
                  <a:pt x="14321" y="52421"/>
                </a:moveTo>
                <a:lnTo>
                  <a:pt x="14553" y="62921"/>
                </a:lnTo>
                <a:lnTo>
                  <a:pt x="14051" y="62361"/>
                </a:lnTo>
                <a:lnTo>
                  <a:pt x="13993" y="62400"/>
                </a:lnTo>
                <a:lnTo>
                  <a:pt x="9670" y="57536"/>
                </a:lnTo>
                <a:lnTo>
                  <a:pt x="13935" y="52749"/>
                </a:lnTo>
                <a:lnTo>
                  <a:pt x="13974" y="52807"/>
                </a:lnTo>
                <a:lnTo>
                  <a:pt x="14321" y="52421"/>
                </a:lnTo>
                <a:close/>
                <a:moveTo>
                  <a:pt x="9342" y="57903"/>
                </a:moveTo>
                <a:lnTo>
                  <a:pt x="13626" y="62728"/>
                </a:lnTo>
                <a:lnTo>
                  <a:pt x="13588" y="62767"/>
                </a:lnTo>
                <a:lnTo>
                  <a:pt x="14418" y="63712"/>
                </a:lnTo>
                <a:lnTo>
                  <a:pt x="14418" y="63712"/>
                </a:lnTo>
                <a:lnTo>
                  <a:pt x="8377" y="63693"/>
                </a:lnTo>
                <a:lnTo>
                  <a:pt x="4285" y="63693"/>
                </a:lnTo>
                <a:lnTo>
                  <a:pt x="5115" y="62767"/>
                </a:lnTo>
                <a:lnTo>
                  <a:pt x="5064" y="62720"/>
                </a:lnTo>
                <a:lnTo>
                  <a:pt x="5064" y="62720"/>
                </a:lnTo>
                <a:lnTo>
                  <a:pt x="9342" y="57903"/>
                </a:lnTo>
                <a:close/>
                <a:moveTo>
                  <a:pt x="14611" y="65797"/>
                </a:moveTo>
                <a:lnTo>
                  <a:pt x="14881" y="77126"/>
                </a:lnTo>
                <a:lnTo>
                  <a:pt x="14283" y="76451"/>
                </a:lnTo>
                <a:lnTo>
                  <a:pt x="14244" y="76490"/>
                </a:lnTo>
                <a:lnTo>
                  <a:pt x="9670" y="71317"/>
                </a:lnTo>
                <a:lnTo>
                  <a:pt x="14148" y="66241"/>
                </a:lnTo>
                <a:lnTo>
                  <a:pt x="14186" y="66279"/>
                </a:lnTo>
                <a:lnTo>
                  <a:pt x="14611" y="65797"/>
                </a:lnTo>
                <a:close/>
                <a:moveTo>
                  <a:pt x="14456" y="65025"/>
                </a:moveTo>
                <a:lnTo>
                  <a:pt x="13723" y="65855"/>
                </a:lnTo>
                <a:lnTo>
                  <a:pt x="13781" y="65913"/>
                </a:lnTo>
                <a:lnTo>
                  <a:pt x="9342" y="70931"/>
                </a:lnTo>
                <a:lnTo>
                  <a:pt x="4922" y="65913"/>
                </a:lnTo>
                <a:lnTo>
                  <a:pt x="4555" y="66241"/>
                </a:lnTo>
                <a:lnTo>
                  <a:pt x="9014" y="71317"/>
                </a:lnTo>
                <a:lnTo>
                  <a:pt x="4459" y="76490"/>
                </a:lnTo>
                <a:lnTo>
                  <a:pt x="4825" y="76818"/>
                </a:lnTo>
                <a:lnTo>
                  <a:pt x="9342" y="71684"/>
                </a:lnTo>
                <a:lnTo>
                  <a:pt x="13877" y="76818"/>
                </a:lnTo>
                <a:lnTo>
                  <a:pt x="13819" y="76876"/>
                </a:lnTo>
                <a:lnTo>
                  <a:pt x="14727" y="77898"/>
                </a:lnTo>
                <a:lnTo>
                  <a:pt x="3957" y="77898"/>
                </a:lnTo>
                <a:lnTo>
                  <a:pt x="4864" y="76876"/>
                </a:lnTo>
                <a:lnTo>
                  <a:pt x="4632" y="76663"/>
                </a:lnTo>
                <a:lnTo>
                  <a:pt x="4401" y="76451"/>
                </a:lnTo>
                <a:lnTo>
                  <a:pt x="3860" y="77069"/>
                </a:lnTo>
                <a:lnTo>
                  <a:pt x="4111" y="65835"/>
                </a:lnTo>
                <a:lnTo>
                  <a:pt x="4497" y="66279"/>
                </a:lnTo>
                <a:lnTo>
                  <a:pt x="4729" y="66067"/>
                </a:lnTo>
                <a:lnTo>
                  <a:pt x="4960" y="65855"/>
                </a:lnTo>
                <a:lnTo>
                  <a:pt x="4227" y="65025"/>
                </a:lnTo>
                <a:close/>
                <a:moveTo>
                  <a:pt x="3899" y="79211"/>
                </a:moveTo>
                <a:lnTo>
                  <a:pt x="10422" y="79230"/>
                </a:lnTo>
                <a:lnTo>
                  <a:pt x="14784" y="79230"/>
                </a:lnTo>
                <a:lnTo>
                  <a:pt x="13974" y="80099"/>
                </a:lnTo>
                <a:lnTo>
                  <a:pt x="14012" y="80157"/>
                </a:lnTo>
                <a:lnTo>
                  <a:pt x="9342" y="85214"/>
                </a:lnTo>
                <a:lnTo>
                  <a:pt x="4671" y="80137"/>
                </a:lnTo>
                <a:lnTo>
                  <a:pt x="4304" y="80485"/>
                </a:lnTo>
                <a:lnTo>
                  <a:pt x="9014" y="85580"/>
                </a:lnTo>
                <a:lnTo>
                  <a:pt x="4130" y="90869"/>
                </a:lnTo>
                <a:lnTo>
                  <a:pt x="4130" y="90869"/>
                </a:lnTo>
                <a:lnTo>
                  <a:pt x="4092" y="90830"/>
                </a:lnTo>
                <a:lnTo>
                  <a:pt x="3532" y="91428"/>
                </a:lnTo>
                <a:lnTo>
                  <a:pt x="3783" y="80022"/>
                </a:lnTo>
                <a:lnTo>
                  <a:pt x="4265" y="80523"/>
                </a:lnTo>
                <a:lnTo>
                  <a:pt x="4478" y="80311"/>
                </a:lnTo>
                <a:lnTo>
                  <a:pt x="4709" y="80099"/>
                </a:lnTo>
                <a:lnTo>
                  <a:pt x="3899" y="79211"/>
                </a:lnTo>
                <a:close/>
                <a:moveTo>
                  <a:pt x="14939" y="79964"/>
                </a:moveTo>
                <a:lnTo>
                  <a:pt x="15209" y="91467"/>
                </a:lnTo>
                <a:lnTo>
                  <a:pt x="14611" y="90830"/>
                </a:lnTo>
                <a:lnTo>
                  <a:pt x="14553" y="90869"/>
                </a:lnTo>
                <a:lnTo>
                  <a:pt x="9689" y="85580"/>
                </a:lnTo>
                <a:lnTo>
                  <a:pt x="14379" y="80485"/>
                </a:lnTo>
                <a:lnTo>
                  <a:pt x="14437" y="80523"/>
                </a:lnTo>
                <a:lnTo>
                  <a:pt x="14939" y="79964"/>
                </a:lnTo>
                <a:close/>
                <a:moveTo>
                  <a:pt x="9342" y="85947"/>
                </a:moveTo>
                <a:lnTo>
                  <a:pt x="14186" y="91197"/>
                </a:lnTo>
                <a:lnTo>
                  <a:pt x="14148" y="91255"/>
                </a:lnTo>
                <a:lnTo>
                  <a:pt x="15055" y="92239"/>
                </a:lnTo>
                <a:lnTo>
                  <a:pt x="3629" y="92239"/>
                </a:lnTo>
                <a:lnTo>
                  <a:pt x="4536" y="91255"/>
                </a:lnTo>
                <a:lnTo>
                  <a:pt x="4304" y="91042"/>
                </a:lnTo>
                <a:lnTo>
                  <a:pt x="4130" y="90869"/>
                </a:lnTo>
                <a:lnTo>
                  <a:pt x="4130" y="90869"/>
                </a:lnTo>
                <a:lnTo>
                  <a:pt x="4497" y="91197"/>
                </a:lnTo>
                <a:lnTo>
                  <a:pt x="9342" y="85947"/>
                </a:lnTo>
                <a:close/>
                <a:moveTo>
                  <a:pt x="9380" y="0"/>
                </a:moveTo>
                <a:lnTo>
                  <a:pt x="9168" y="3185"/>
                </a:lnTo>
                <a:lnTo>
                  <a:pt x="6234" y="7643"/>
                </a:lnTo>
                <a:lnTo>
                  <a:pt x="4015" y="7643"/>
                </a:lnTo>
                <a:lnTo>
                  <a:pt x="3899" y="7662"/>
                </a:lnTo>
                <a:lnTo>
                  <a:pt x="3841" y="7682"/>
                </a:lnTo>
                <a:lnTo>
                  <a:pt x="3783" y="7701"/>
                </a:lnTo>
                <a:lnTo>
                  <a:pt x="3686" y="7778"/>
                </a:lnTo>
                <a:lnTo>
                  <a:pt x="3667" y="7836"/>
                </a:lnTo>
                <a:lnTo>
                  <a:pt x="3648" y="7894"/>
                </a:lnTo>
                <a:lnTo>
                  <a:pt x="3629" y="8029"/>
                </a:lnTo>
                <a:lnTo>
                  <a:pt x="3629" y="8126"/>
                </a:lnTo>
                <a:lnTo>
                  <a:pt x="3629" y="8589"/>
                </a:lnTo>
                <a:lnTo>
                  <a:pt x="3629" y="9052"/>
                </a:lnTo>
                <a:lnTo>
                  <a:pt x="3648" y="9129"/>
                </a:lnTo>
                <a:lnTo>
                  <a:pt x="3686" y="9187"/>
                </a:lnTo>
                <a:lnTo>
                  <a:pt x="3725" y="9245"/>
                </a:lnTo>
                <a:lnTo>
                  <a:pt x="3783" y="9284"/>
                </a:lnTo>
                <a:lnTo>
                  <a:pt x="3204" y="9284"/>
                </a:lnTo>
                <a:lnTo>
                  <a:pt x="2586" y="9322"/>
                </a:lnTo>
                <a:lnTo>
                  <a:pt x="2528" y="9342"/>
                </a:lnTo>
                <a:lnTo>
                  <a:pt x="2490" y="9380"/>
                </a:lnTo>
                <a:lnTo>
                  <a:pt x="2451" y="9438"/>
                </a:lnTo>
                <a:lnTo>
                  <a:pt x="2413" y="9496"/>
                </a:lnTo>
                <a:lnTo>
                  <a:pt x="2374" y="9612"/>
                </a:lnTo>
                <a:lnTo>
                  <a:pt x="2374" y="9728"/>
                </a:lnTo>
                <a:lnTo>
                  <a:pt x="2374" y="10210"/>
                </a:lnTo>
                <a:lnTo>
                  <a:pt x="2374" y="10673"/>
                </a:lnTo>
                <a:lnTo>
                  <a:pt x="2393" y="10731"/>
                </a:lnTo>
                <a:lnTo>
                  <a:pt x="2413" y="10789"/>
                </a:lnTo>
                <a:lnTo>
                  <a:pt x="2451" y="10847"/>
                </a:lnTo>
                <a:lnTo>
                  <a:pt x="2490" y="10905"/>
                </a:lnTo>
                <a:lnTo>
                  <a:pt x="2586" y="10963"/>
                </a:lnTo>
                <a:lnTo>
                  <a:pt x="2644" y="10982"/>
                </a:lnTo>
                <a:lnTo>
                  <a:pt x="2721" y="10982"/>
                </a:lnTo>
                <a:lnTo>
                  <a:pt x="3243" y="11002"/>
                </a:lnTo>
                <a:lnTo>
                  <a:pt x="3107" y="16618"/>
                </a:lnTo>
                <a:lnTo>
                  <a:pt x="2799" y="16618"/>
                </a:lnTo>
                <a:lnTo>
                  <a:pt x="2683" y="16637"/>
                </a:lnTo>
                <a:lnTo>
                  <a:pt x="2567" y="16695"/>
                </a:lnTo>
                <a:lnTo>
                  <a:pt x="2471" y="16772"/>
                </a:lnTo>
                <a:lnTo>
                  <a:pt x="2393" y="16850"/>
                </a:lnTo>
                <a:lnTo>
                  <a:pt x="2316" y="16966"/>
                </a:lnTo>
                <a:lnTo>
                  <a:pt x="2278" y="17062"/>
                </a:lnTo>
                <a:lnTo>
                  <a:pt x="2239" y="17197"/>
                </a:lnTo>
                <a:lnTo>
                  <a:pt x="2258" y="17313"/>
                </a:lnTo>
                <a:lnTo>
                  <a:pt x="2278" y="17429"/>
                </a:lnTo>
                <a:lnTo>
                  <a:pt x="2316" y="17545"/>
                </a:lnTo>
                <a:lnTo>
                  <a:pt x="2374" y="17641"/>
                </a:lnTo>
                <a:lnTo>
                  <a:pt x="2451" y="17738"/>
                </a:lnTo>
                <a:lnTo>
                  <a:pt x="2548" y="17815"/>
                </a:lnTo>
                <a:lnTo>
                  <a:pt x="2664" y="17853"/>
                </a:lnTo>
                <a:lnTo>
                  <a:pt x="2779" y="17892"/>
                </a:lnTo>
                <a:lnTo>
                  <a:pt x="2895" y="17911"/>
                </a:lnTo>
                <a:lnTo>
                  <a:pt x="3069" y="17911"/>
                </a:lnTo>
                <a:lnTo>
                  <a:pt x="2876" y="26635"/>
                </a:lnTo>
                <a:lnTo>
                  <a:pt x="2528" y="26635"/>
                </a:lnTo>
                <a:lnTo>
                  <a:pt x="2413" y="26655"/>
                </a:lnTo>
                <a:lnTo>
                  <a:pt x="2297" y="26693"/>
                </a:lnTo>
                <a:lnTo>
                  <a:pt x="2181" y="26751"/>
                </a:lnTo>
                <a:lnTo>
                  <a:pt x="2084" y="26828"/>
                </a:lnTo>
                <a:lnTo>
                  <a:pt x="2007" y="26944"/>
                </a:lnTo>
                <a:lnTo>
                  <a:pt x="1949" y="27041"/>
                </a:lnTo>
                <a:lnTo>
                  <a:pt x="1911" y="27176"/>
                </a:lnTo>
                <a:lnTo>
                  <a:pt x="1911" y="27291"/>
                </a:lnTo>
                <a:lnTo>
                  <a:pt x="1911" y="27427"/>
                </a:lnTo>
                <a:lnTo>
                  <a:pt x="1949" y="27542"/>
                </a:lnTo>
                <a:lnTo>
                  <a:pt x="2027" y="27639"/>
                </a:lnTo>
                <a:lnTo>
                  <a:pt x="2104" y="27735"/>
                </a:lnTo>
                <a:lnTo>
                  <a:pt x="2200" y="27832"/>
                </a:lnTo>
                <a:lnTo>
                  <a:pt x="2297" y="27890"/>
                </a:lnTo>
                <a:lnTo>
                  <a:pt x="2432" y="27909"/>
                </a:lnTo>
                <a:lnTo>
                  <a:pt x="2548" y="27928"/>
                </a:lnTo>
                <a:lnTo>
                  <a:pt x="2837" y="27928"/>
                </a:lnTo>
                <a:lnTo>
                  <a:pt x="2625" y="37907"/>
                </a:lnTo>
                <a:lnTo>
                  <a:pt x="2220" y="37907"/>
                </a:lnTo>
                <a:lnTo>
                  <a:pt x="2104" y="37946"/>
                </a:lnTo>
                <a:lnTo>
                  <a:pt x="1988" y="38003"/>
                </a:lnTo>
                <a:lnTo>
                  <a:pt x="1872" y="38081"/>
                </a:lnTo>
                <a:lnTo>
                  <a:pt x="1795" y="38177"/>
                </a:lnTo>
                <a:lnTo>
                  <a:pt x="1718" y="38293"/>
                </a:lnTo>
                <a:lnTo>
                  <a:pt x="1679" y="38409"/>
                </a:lnTo>
                <a:lnTo>
                  <a:pt x="1660" y="38544"/>
                </a:lnTo>
                <a:lnTo>
                  <a:pt x="1660" y="38679"/>
                </a:lnTo>
                <a:lnTo>
                  <a:pt x="1698" y="38795"/>
                </a:lnTo>
                <a:lnTo>
                  <a:pt x="1756" y="38911"/>
                </a:lnTo>
                <a:lnTo>
                  <a:pt x="1834" y="39007"/>
                </a:lnTo>
                <a:lnTo>
                  <a:pt x="1949" y="39104"/>
                </a:lnTo>
                <a:lnTo>
                  <a:pt x="2046" y="39162"/>
                </a:lnTo>
                <a:lnTo>
                  <a:pt x="2181" y="39200"/>
                </a:lnTo>
                <a:lnTo>
                  <a:pt x="2297" y="39200"/>
                </a:lnTo>
                <a:lnTo>
                  <a:pt x="2297" y="39219"/>
                </a:lnTo>
                <a:lnTo>
                  <a:pt x="2586" y="39219"/>
                </a:lnTo>
                <a:lnTo>
                  <a:pt x="2335" y="50337"/>
                </a:lnTo>
                <a:lnTo>
                  <a:pt x="2046" y="50337"/>
                </a:lnTo>
                <a:lnTo>
                  <a:pt x="1911" y="50356"/>
                </a:lnTo>
                <a:lnTo>
                  <a:pt x="1795" y="50414"/>
                </a:lnTo>
                <a:lnTo>
                  <a:pt x="1679" y="50472"/>
                </a:lnTo>
                <a:lnTo>
                  <a:pt x="1583" y="50568"/>
                </a:lnTo>
                <a:lnTo>
                  <a:pt x="1505" y="50684"/>
                </a:lnTo>
                <a:lnTo>
                  <a:pt x="1448" y="50800"/>
                </a:lnTo>
                <a:lnTo>
                  <a:pt x="1428" y="50935"/>
                </a:lnTo>
                <a:lnTo>
                  <a:pt x="1428" y="51070"/>
                </a:lnTo>
                <a:lnTo>
                  <a:pt x="1467" y="51205"/>
                </a:lnTo>
                <a:lnTo>
                  <a:pt x="1525" y="51321"/>
                </a:lnTo>
                <a:lnTo>
                  <a:pt x="1602" y="51418"/>
                </a:lnTo>
                <a:lnTo>
                  <a:pt x="1698" y="51514"/>
                </a:lnTo>
                <a:lnTo>
                  <a:pt x="1814" y="51572"/>
                </a:lnTo>
                <a:lnTo>
                  <a:pt x="1930" y="51630"/>
                </a:lnTo>
                <a:lnTo>
                  <a:pt x="2065" y="51630"/>
                </a:lnTo>
                <a:lnTo>
                  <a:pt x="2065" y="51649"/>
                </a:lnTo>
                <a:lnTo>
                  <a:pt x="2297" y="51649"/>
                </a:lnTo>
                <a:lnTo>
                  <a:pt x="2027" y="63712"/>
                </a:lnTo>
                <a:lnTo>
                  <a:pt x="1563" y="63712"/>
                </a:lnTo>
                <a:lnTo>
                  <a:pt x="1428" y="63732"/>
                </a:lnTo>
                <a:lnTo>
                  <a:pt x="1293" y="63790"/>
                </a:lnTo>
                <a:lnTo>
                  <a:pt x="1177" y="63886"/>
                </a:lnTo>
                <a:lnTo>
                  <a:pt x="1081" y="63983"/>
                </a:lnTo>
                <a:lnTo>
                  <a:pt x="1023" y="64118"/>
                </a:lnTo>
                <a:lnTo>
                  <a:pt x="984" y="64253"/>
                </a:lnTo>
                <a:lnTo>
                  <a:pt x="965" y="64388"/>
                </a:lnTo>
                <a:lnTo>
                  <a:pt x="1004" y="64523"/>
                </a:lnTo>
                <a:lnTo>
                  <a:pt x="1042" y="64658"/>
                </a:lnTo>
                <a:lnTo>
                  <a:pt x="1139" y="64774"/>
                </a:lnTo>
                <a:lnTo>
                  <a:pt x="1235" y="64870"/>
                </a:lnTo>
                <a:lnTo>
                  <a:pt x="1351" y="64948"/>
                </a:lnTo>
                <a:lnTo>
                  <a:pt x="1486" y="64986"/>
                </a:lnTo>
                <a:lnTo>
                  <a:pt x="1621" y="65005"/>
                </a:lnTo>
                <a:lnTo>
                  <a:pt x="2007" y="65005"/>
                </a:lnTo>
                <a:lnTo>
                  <a:pt x="1698" y="77918"/>
                </a:lnTo>
                <a:lnTo>
                  <a:pt x="1486" y="77918"/>
                </a:lnTo>
                <a:lnTo>
                  <a:pt x="1197" y="77898"/>
                </a:lnTo>
                <a:lnTo>
                  <a:pt x="1042" y="77918"/>
                </a:lnTo>
                <a:lnTo>
                  <a:pt x="907" y="77956"/>
                </a:lnTo>
                <a:lnTo>
                  <a:pt x="772" y="78014"/>
                </a:lnTo>
                <a:lnTo>
                  <a:pt x="656" y="78111"/>
                </a:lnTo>
                <a:lnTo>
                  <a:pt x="560" y="78246"/>
                </a:lnTo>
                <a:lnTo>
                  <a:pt x="502" y="78381"/>
                </a:lnTo>
                <a:lnTo>
                  <a:pt x="483" y="78535"/>
                </a:lnTo>
                <a:lnTo>
                  <a:pt x="502" y="78671"/>
                </a:lnTo>
                <a:lnTo>
                  <a:pt x="540" y="78825"/>
                </a:lnTo>
                <a:lnTo>
                  <a:pt x="618" y="78941"/>
                </a:lnTo>
                <a:lnTo>
                  <a:pt x="714" y="79057"/>
                </a:lnTo>
                <a:lnTo>
                  <a:pt x="849" y="79134"/>
                </a:lnTo>
                <a:lnTo>
                  <a:pt x="984" y="79192"/>
                </a:lnTo>
                <a:lnTo>
                  <a:pt x="1139" y="79211"/>
                </a:lnTo>
                <a:lnTo>
                  <a:pt x="1679" y="79211"/>
                </a:lnTo>
                <a:lnTo>
                  <a:pt x="1370" y="92258"/>
                </a:lnTo>
                <a:lnTo>
                  <a:pt x="309" y="92258"/>
                </a:lnTo>
                <a:lnTo>
                  <a:pt x="232" y="92278"/>
                </a:lnTo>
                <a:lnTo>
                  <a:pt x="154" y="92297"/>
                </a:lnTo>
                <a:lnTo>
                  <a:pt x="97" y="92355"/>
                </a:lnTo>
                <a:lnTo>
                  <a:pt x="58" y="92413"/>
                </a:lnTo>
                <a:lnTo>
                  <a:pt x="19" y="92490"/>
                </a:lnTo>
                <a:lnTo>
                  <a:pt x="0" y="92567"/>
                </a:lnTo>
                <a:lnTo>
                  <a:pt x="0" y="92702"/>
                </a:lnTo>
                <a:lnTo>
                  <a:pt x="0" y="92857"/>
                </a:lnTo>
                <a:lnTo>
                  <a:pt x="19" y="92934"/>
                </a:lnTo>
                <a:lnTo>
                  <a:pt x="58" y="92992"/>
                </a:lnTo>
                <a:lnTo>
                  <a:pt x="116" y="93050"/>
                </a:lnTo>
                <a:lnTo>
                  <a:pt x="174" y="93108"/>
                </a:lnTo>
                <a:lnTo>
                  <a:pt x="251" y="93127"/>
                </a:lnTo>
                <a:lnTo>
                  <a:pt x="328" y="93146"/>
                </a:lnTo>
                <a:lnTo>
                  <a:pt x="18220" y="93146"/>
                </a:lnTo>
                <a:lnTo>
                  <a:pt x="18297" y="93127"/>
                </a:lnTo>
                <a:lnTo>
                  <a:pt x="18355" y="93088"/>
                </a:lnTo>
                <a:lnTo>
                  <a:pt x="18413" y="93050"/>
                </a:lnTo>
                <a:lnTo>
                  <a:pt x="18471" y="92972"/>
                </a:lnTo>
                <a:lnTo>
                  <a:pt x="18490" y="92915"/>
                </a:lnTo>
                <a:lnTo>
                  <a:pt x="18510" y="92837"/>
                </a:lnTo>
                <a:lnTo>
                  <a:pt x="18510" y="92683"/>
                </a:lnTo>
                <a:lnTo>
                  <a:pt x="18510" y="92529"/>
                </a:lnTo>
                <a:lnTo>
                  <a:pt x="18490" y="92451"/>
                </a:lnTo>
                <a:lnTo>
                  <a:pt x="18452" y="92393"/>
                </a:lnTo>
                <a:lnTo>
                  <a:pt x="18394" y="92336"/>
                </a:lnTo>
                <a:lnTo>
                  <a:pt x="18336" y="92297"/>
                </a:lnTo>
                <a:lnTo>
                  <a:pt x="18259" y="92258"/>
                </a:lnTo>
                <a:lnTo>
                  <a:pt x="17351" y="92258"/>
                </a:lnTo>
                <a:lnTo>
                  <a:pt x="17062" y="79211"/>
                </a:lnTo>
                <a:lnTo>
                  <a:pt x="17815" y="79211"/>
                </a:lnTo>
                <a:lnTo>
                  <a:pt x="17969" y="79172"/>
                </a:lnTo>
                <a:lnTo>
                  <a:pt x="18104" y="79095"/>
                </a:lnTo>
                <a:lnTo>
                  <a:pt x="18220" y="78999"/>
                </a:lnTo>
                <a:lnTo>
                  <a:pt x="18297" y="78883"/>
                </a:lnTo>
                <a:lnTo>
                  <a:pt x="18355" y="78748"/>
                </a:lnTo>
                <a:lnTo>
                  <a:pt x="18394" y="78593"/>
                </a:lnTo>
                <a:lnTo>
                  <a:pt x="18374" y="78439"/>
                </a:lnTo>
                <a:lnTo>
                  <a:pt x="18336" y="78304"/>
                </a:lnTo>
                <a:lnTo>
                  <a:pt x="18259" y="78169"/>
                </a:lnTo>
                <a:lnTo>
                  <a:pt x="18143" y="78053"/>
                </a:lnTo>
                <a:lnTo>
                  <a:pt x="18027" y="77976"/>
                </a:lnTo>
                <a:lnTo>
                  <a:pt x="17892" y="77918"/>
                </a:lnTo>
                <a:lnTo>
                  <a:pt x="17737" y="77898"/>
                </a:lnTo>
                <a:lnTo>
                  <a:pt x="17737" y="77918"/>
                </a:lnTo>
                <a:lnTo>
                  <a:pt x="17023" y="77918"/>
                </a:lnTo>
                <a:lnTo>
                  <a:pt x="16734" y="65005"/>
                </a:lnTo>
                <a:lnTo>
                  <a:pt x="17178" y="65005"/>
                </a:lnTo>
                <a:lnTo>
                  <a:pt x="17313" y="64986"/>
                </a:lnTo>
                <a:lnTo>
                  <a:pt x="17448" y="64928"/>
                </a:lnTo>
                <a:lnTo>
                  <a:pt x="17564" y="64832"/>
                </a:lnTo>
                <a:lnTo>
                  <a:pt x="17641" y="64735"/>
                </a:lnTo>
                <a:lnTo>
                  <a:pt x="17718" y="64600"/>
                </a:lnTo>
                <a:lnTo>
                  <a:pt x="17757" y="64465"/>
                </a:lnTo>
                <a:lnTo>
                  <a:pt x="17757" y="64330"/>
                </a:lnTo>
                <a:lnTo>
                  <a:pt x="17737" y="64176"/>
                </a:lnTo>
                <a:lnTo>
                  <a:pt x="17680" y="64060"/>
                </a:lnTo>
                <a:lnTo>
                  <a:pt x="17602" y="63944"/>
                </a:lnTo>
                <a:lnTo>
                  <a:pt x="17506" y="63847"/>
                </a:lnTo>
                <a:lnTo>
                  <a:pt x="17390" y="63770"/>
                </a:lnTo>
                <a:lnTo>
                  <a:pt x="17255" y="63712"/>
                </a:lnTo>
                <a:lnTo>
                  <a:pt x="17120" y="63712"/>
                </a:lnTo>
                <a:lnTo>
                  <a:pt x="17101" y="63732"/>
                </a:lnTo>
                <a:lnTo>
                  <a:pt x="17101" y="63712"/>
                </a:lnTo>
                <a:lnTo>
                  <a:pt x="16695" y="63712"/>
                </a:lnTo>
                <a:lnTo>
                  <a:pt x="16425" y="51649"/>
                </a:lnTo>
                <a:lnTo>
                  <a:pt x="16772" y="51649"/>
                </a:lnTo>
                <a:lnTo>
                  <a:pt x="16888" y="51630"/>
                </a:lnTo>
                <a:lnTo>
                  <a:pt x="17023" y="51572"/>
                </a:lnTo>
                <a:lnTo>
                  <a:pt x="17139" y="51514"/>
                </a:lnTo>
                <a:lnTo>
                  <a:pt x="17236" y="51418"/>
                </a:lnTo>
                <a:lnTo>
                  <a:pt x="17313" y="51302"/>
                </a:lnTo>
                <a:lnTo>
                  <a:pt x="17371" y="51186"/>
                </a:lnTo>
                <a:lnTo>
                  <a:pt x="17390" y="51051"/>
                </a:lnTo>
                <a:lnTo>
                  <a:pt x="17390" y="50916"/>
                </a:lnTo>
                <a:lnTo>
                  <a:pt x="17371" y="50781"/>
                </a:lnTo>
                <a:lnTo>
                  <a:pt x="17313" y="50665"/>
                </a:lnTo>
                <a:lnTo>
                  <a:pt x="17216" y="50549"/>
                </a:lnTo>
                <a:lnTo>
                  <a:pt x="17120" y="50453"/>
                </a:lnTo>
                <a:lnTo>
                  <a:pt x="17004" y="50395"/>
                </a:lnTo>
                <a:lnTo>
                  <a:pt x="16888" y="50356"/>
                </a:lnTo>
                <a:lnTo>
                  <a:pt x="16753" y="50337"/>
                </a:lnTo>
                <a:lnTo>
                  <a:pt x="16734" y="50356"/>
                </a:lnTo>
                <a:lnTo>
                  <a:pt x="16734" y="50337"/>
                </a:lnTo>
                <a:lnTo>
                  <a:pt x="16406" y="50337"/>
                </a:lnTo>
                <a:lnTo>
                  <a:pt x="16136" y="39219"/>
                </a:lnTo>
                <a:lnTo>
                  <a:pt x="16522" y="39219"/>
                </a:lnTo>
                <a:lnTo>
                  <a:pt x="16637" y="39181"/>
                </a:lnTo>
                <a:lnTo>
                  <a:pt x="16772" y="39123"/>
                </a:lnTo>
                <a:lnTo>
                  <a:pt x="16869" y="39046"/>
                </a:lnTo>
                <a:lnTo>
                  <a:pt x="16965" y="38949"/>
                </a:lnTo>
                <a:lnTo>
                  <a:pt x="17023" y="38833"/>
                </a:lnTo>
                <a:lnTo>
                  <a:pt x="17062" y="38718"/>
                </a:lnTo>
                <a:lnTo>
                  <a:pt x="17081" y="38583"/>
                </a:lnTo>
                <a:lnTo>
                  <a:pt x="17081" y="38447"/>
                </a:lnTo>
                <a:lnTo>
                  <a:pt x="17043" y="38332"/>
                </a:lnTo>
                <a:lnTo>
                  <a:pt x="16985" y="38216"/>
                </a:lnTo>
                <a:lnTo>
                  <a:pt x="16908" y="38119"/>
                </a:lnTo>
                <a:lnTo>
                  <a:pt x="16792" y="38023"/>
                </a:lnTo>
                <a:lnTo>
                  <a:pt x="16695" y="37965"/>
                </a:lnTo>
                <a:lnTo>
                  <a:pt x="16560" y="37926"/>
                </a:lnTo>
                <a:lnTo>
                  <a:pt x="16425" y="37907"/>
                </a:lnTo>
                <a:lnTo>
                  <a:pt x="16425" y="37926"/>
                </a:lnTo>
                <a:lnTo>
                  <a:pt x="16116" y="37926"/>
                </a:lnTo>
                <a:lnTo>
                  <a:pt x="15885" y="27948"/>
                </a:lnTo>
                <a:lnTo>
                  <a:pt x="16193" y="27948"/>
                </a:lnTo>
                <a:lnTo>
                  <a:pt x="16329" y="27928"/>
                </a:lnTo>
                <a:lnTo>
                  <a:pt x="16444" y="27890"/>
                </a:lnTo>
                <a:lnTo>
                  <a:pt x="16560" y="27813"/>
                </a:lnTo>
                <a:lnTo>
                  <a:pt x="16657" y="27735"/>
                </a:lnTo>
                <a:lnTo>
                  <a:pt x="16734" y="27639"/>
                </a:lnTo>
                <a:lnTo>
                  <a:pt x="16792" y="27523"/>
                </a:lnTo>
                <a:lnTo>
                  <a:pt x="16830" y="27407"/>
                </a:lnTo>
                <a:lnTo>
                  <a:pt x="16830" y="27272"/>
                </a:lnTo>
                <a:lnTo>
                  <a:pt x="16830" y="27156"/>
                </a:lnTo>
                <a:lnTo>
                  <a:pt x="16772" y="27021"/>
                </a:lnTo>
                <a:lnTo>
                  <a:pt x="16715" y="26925"/>
                </a:lnTo>
                <a:lnTo>
                  <a:pt x="16637" y="26828"/>
                </a:lnTo>
                <a:lnTo>
                  <a:pt x="16541" y="26732"/>
                </a:lnTo>
                <a:lnTo>
                  <a:pt x="16425" y="26674"/>
                </a:lnTo>
                <a:lnTo>
                  <a:pt x="16309" y="26635"/>
                </a:lnTo>
                <a:lnTo>
                  <a:pt x="15846" y="26635"/>
                </a:lnTo>
                <a:lnTo>
                  <a:pt x="15653" y="17911"/>
                </a:lnTo>
                <a:lnTo>
                  <a:pt x="16000" y="17911"/>
                </a:lnTo>
                <a:lnTo>
                  <a:pt x="16116" y="17873"/>
                </a:lnTo>
                <a:lnTo>
                  <a:pt x="16232" y="17834"/>
                </a:lnTo>
                <a:lnTo>
                  <a:pt x="16329" y="17757"/>
                </a:lnTo>
                <a:lnTo>
                  <a:pt x="16406" y="17660"/>
                </a:lnTo>
                <a:lnTo>
                  <a:pt x="16483" y="17564"/>
                </a:lnTo>
                <a:lnTo>
                  <a:pt x="16522" y="17448"/>
                </a:lnTo>
                <a:lnTo>
                  <a:pt x="16541" y="17332"/>
                </a:lnTo>
                <a:lnTo>
                  <a:pt x="16541" y="17216"/>
                </a:lnTo>
                <a:lnTo>
                  <a:pt x="16522" y="17081"/>
                </a:lnTo>
                <a:lnTo>
                  <a:pt x="16483" y="16966"/>
                </a:lnTo>
                <a:lnTo>
                  <a:pt x="16425" y="16869"/>
                </a:lnTo>
                <a:lnTo>
                  <a:pt x="16329" y="16772"/>
                </a:lnTo>
                <a:lnTo>
                  <a:pt x="16232" y="16715"/>
                </a:lnTo>
                <a:lnTo>
                  <a:pt x="16136" y="16657"/>
                </a:lnTo>
                <a:lnTo>
                  <a:pt x="16020" y="16618"/>
                </a:lnTo>
                <a:lnTo>
                  <a:pt x="15904" y="16599"/>
                </a:lnTo>
                <a:lnTo>
                  <a:pt x="15904" y="16618"/>
                </a:lnTo>
                <a:lnTo>
                  <a:pt x="15634" y="16618"/>
                </a:lnTo>
                <a:lnTo>
                  <a:pt x="15499" y="11002"/>
                </a:lnTo>
                <a:lnTo>
                  <a:pt x="15923" y="10982"/>
                </a:lnTo>
                <a:lnTo>
                  <a:pt x="15981" y="10944"/>
                </a:lnTo>
                <a:lnTo>
                  <a:pt x="16039" y="10905"/>
                </a:lnTo>
                <a:lnTo>
                  <a:pt x="16078" y="10866"/>
                </a:lnTo>
                <a:lnTo>
                  <a:pt x="16097" y="10809"/>
                </a:lnTo>
                <a:lnTo>
                  <a:pt x="16136" y="10673"/>
                </a:lnTo>
                <a:lnTo>
                  <a:pt x="16136" y="10558"/>
                </a:lnTo>
                <a:lnTo>
                  <a:pt x="16136" y="10094"/>
                </a:lnTo>
                <a:lnTo>
                  <a:pt x="16136" y="9612"/>
                </a:lnTo>
                <a:lnTo>
                  <a:pt x="16136" y="9554"/>
                </a:lnTo>
                <a:lnTo>
                  <a:pt x="16097" y="9496"/>
                </a:lnTo>
                <a:lnTo>
                  <a:pt x="16078" y="9438"/>
                </a:lnTo>
                <a:lnTo>
                  <a:pt x="16020" y="9380"/>
                </a:lnTo>
                <a:lnTo>
                  <a:pt x="15923" y="9322"/>
                </a:lnTo>
                <a:lnTo>
                  <a:pt x="15865" y="9303"/>
                </a:lnTo>
                <a:lnTo>
                  <a:pt x="15807" y="9303"/>
                </a:lnTo>
                <a:lnTo>
                  <a:pt x="15788" y="9322"/>
                </a:lnTo>
                <a:lnTo>
                  <a:pt x="15788" y="9303"/>
                </a:lnTo>
                <a:lnTo>
                  <a:pt x="14707" y="9303"/>
                </a:lnTo>
                <a:lnTo>
                  <a:pt x="14784" y="9245"/>
                </a:lnTo>
                <a:lnTo>
                  <a:pt x="14823" y="9187"/>
                </a:lnTo>
                <a:lnTo>
                  <a:pt x="14862" y="9129"/>
                </a:lnTo>
                <a:lnTo>
                  <a:pt x="14881" y="9052"/>
                </a:lnTo>
                <a:lnTo>
                  <a:pt x="14881" y="8589"/>
                </a:lnTo>
                <a:lnTo>
                  <a:pt x="14881" y="8126"/>
                </a:lnTo>
                <a:lnTo>
                  <a:pt x="14881" y="8029"/>
                </a:lnTo>
                <a:lnTo>
                  <a:pt x="14881" y="7894"/>
                </a:lnTo>
                <a:lnTo>
                  <a:pt x="14823" y="7798"/>
                </a:lnTo>
                <a:lnTo>
                  <a:pt x="14727" y="7701"/>
                </a:lnTo>
                <a:lnTo>
                  <a:pt x="14611" y="7662"/>
                </a:lnTo>
                <a:lnTo>
                  <a:pt x="14495" y="7643"/>
                </a:lnTo>
                <a:lnTo>
                  <a:pt x="12391" y="7643"/>
                </a:lnTo>
                <a:lnTo>
                  <a:pt x="9593" y="3204"/>
                </a:lnTo>
                <a:lnTo>
                  <a:pt x="938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push dir="u"/>
  </p:transition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 userDrawn="1">
  <p:cSld name="CUSTOM_14_2_1">
    <p:spTree>
      <p:nvGrpSpPr>
        <p:cNvPr id="1" name="Shape 5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92" name="Google Shape;5892;p23"/>
          <p:cNvGrpSpPr/>
          <p:nvPr/>
        </p:nvGrpSpPr>
        <p:grpSpPr>
          <a:xfrm rot="10800000" flipH="1">
            <a:off x="6669943" y="-1200141"/>
            <a:ext cx="6100976" cy="3234435"/>
            <a:chOff x="3939550" y="4143175"/>
            <a:chExt cx="2329150" cy="1234800"/>
          </a:xfrm>
        </p:grpSpPr>
        <p:sp>
          <p:nvSpPr>
            <p:cNvPr id="5893" name="Google Shape;5893;p23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extrusionOk="0">
                  <a:moveTo>
                    <a:pt x="17506" y="0"/>
                  </a:move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23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fill="none" extrusionOk="0">
                  <a:moveTo>
                    <a:pt x="17506" y="0"/>
                  </a:moveTo>
                  <a:lnTo>
                    <a:pt x="17506" y="0"/>
                  </a:ln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276" y="3455"/>
                  </a:lnTo>
                  <a:lnTo>
                    <a:pt x="12276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888" y="9728"/>
                  </a:lnTo>
                  <a:lnTo>
                    <a:pt x="888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873" y="19321"/>
                  </a:lnTo>
                  <a:lnTo>
                    <a:pt x="1892" y="19321"/>
                  </a:lnTo>
                  <a:lnTo>
                    <a:pt x="1892" y="19321"/>
                  </a:lnTo>
                  <a:lnTo>
                    <a:pt x="1911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643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444" y="6215"/>
                  </a:lnTo>
                  <a:lnTo>
                    <a:pt x="21444" y="6215"/>
                  </a:lnTo>
                  <a:lnTo>
                    <a:pt x="21174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23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extrusionOk="0">
                  <a:moveTo>
                    <a:pt x="6350" y="1"/>
                  </a:move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23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fill="none" extrusionOk="0">
                  <a:moveTo>
                    <a:pt x="6563" y="1"/>
                  </a:moveTo>
                  <a:lnTo>
                    <a:pt x="6563" y="1"/>
                  </a:lnTo>
                  <a:lnTo>
                    <a:pt x="6563" y="1"/>
                  </a:lnTo>
                  <a:lnTo>
                    <a:pt x="6563" y="1"/>
                  </a:lnTo>
                  <a:lnTo>
                    <a:pt x="6350" y="1"/>
                  </a:ln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1851" y="4691"/>
                  </a:lnTo>
                  <a:lnTo>
                    <a:pt x="11851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lnTo>
                    <a:pt x="6582" y="1"/>
                  </a:lnTo>
                  <a:lnTo>
                    <a:pt x="6582" y="1"/>
                  </a:lnTo>
                  <a:lnTo>
                    <a:pt x="656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23"/>
            <p:cNvSpPr/>
            <p:nvPr/>
          </p:nvSpPr>
          <p:spPr>
            <a:xfrm>
              <a:off x="3988750" y="4846200"/>
              <a:ext cx="390200" cy="444925"/>
            </a:xfrm>
            <a:custGeom>
              <a:avLst/>
              <a:gdLst/>
              <a:ahLst/>
              <a:cxnLst/>
              <a:rect l="l" t="t" r="r" b="b"/>
              <a:pathLst>
                <a:path w="15608" h="17797" extrusionOk="0">
                  <a:moveTo>
                    <a:pt x="11369" y="1"/>
                  </a:move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607" y="7385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23"/>
            <p:cNvSpPr/>
            <p:nvPr/>
          </p:nvSpPr>
          <p:spPr>
            <a:xfrm>
              <a:off x="3988750" y="4846200"/>
              <a:ext cx="390400" cy="444925"/>
            </a:xfrm>
            <a:custGeom>
              <a:avLst/>
              <a:gdLst/>
              <a:ahLst/>
              <a:cxnLst/>
              <a:rect l="l" t="t" r="r" b="b"/>
              <a:pathLst>
                <a:path w="15616" h="17797" fill="none" extrusionOk="0">
                  <a:moveTo>
                    <a:pt x="11369" y="1"/>
                  </a:moveTo>
                  <a:lnTo>
                    <a:pt x="11369" y="1"/>
                  </a:ln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614" y="15712"/>
                  </a:lnTo>
                  <a:lnTo>
                    <a:pt x="4614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832" y="11678"/>
                  </a:lnTo>
                  <a:lnTo>
                    <a:pt x="11832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lnTo>
                    <a:pt x="113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23"/>
            <p:cNvSpPr/>
            <p:nvPr/>
          </p:nvSpPr>
          <p:spPr>
            <a:xfrm>
              <a:off x="4062600" y="5238975"/>
              <a:ext cx="101825" cy="52150"/>
            </a:xfrm>
            <a:custGeom>
              <a:avLst/>
              <a:gdLst/>
              <a:ahLst/>
              <a:cxnLst/>
              <a:rect l="l" t="t" r="r" b="b"/>
              <a:pathLst>
                <a:path w="4073" h="2086" extrusionOk="0">
                  <a:moveTo>
                    <a:pt x="4053" y="2047"/>
                  </a:moveTo>
                  <a:lnTo>
                    <a:pt x="4053" y="2047"/>
                  </a:lnTo>
                  <a:lnTo>
                    <a:pt x="4072" y="2085"/>
                  </a:lnTo>
                  <a:lnTo>
                    <a:pt x="4072" y="2085"/>
                  </a:lnTo>
                  <a:lnTo>
                    <a:pt x="4053" y="2047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641" y="1"/>
                  </a:lnTo>
                  <a:lnTo>
                    <a:pt x="1660" y="1"/>
                  </a:lnTo>
                  <a:lnTo>
                    <a:pt x="1660" y="1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23"/>
            <p:cNvSpPr/>
            <p:nvPr/>
          </p:nvSpPr>
          <p:spPr>
            <a:xfrm>
              <a:off x="4163925" y="5290125"/>
              <a:ext cx="500" cy="1000"/>
            </a:xfrm>
            <a:custGeom>
              <a:avLst/>
              <a:gdLst/>
              <a:ahLst/>
              <a:cxnLst/>
              <a:rect l="l" t="t" r="r" b="b"/>
              <a:pathLst>
                <a:path w="20" h="4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23"/>
            <p:cNvSpPr/>
            <p:nvPr/>
          </p:nvSpPr>
          <p:spPr>
            <a:xfrm>
              <a:off x="4062600" y="5238975"/>
              <a:ext cx="41025" cy="16925"/>
            </a:xfrm>
            <a:custGeom>
              <a:avLst/>
              <a:gdLst/>
              <a:ahLst/>
              <a:cxnLst/>
              <a:rect l="l" t="t" r="r" b="b"/>
              <a:pathLst>
                <a:path w="1641" h="677" fill="none" extrusionOk="0"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23"/>
            <p:cNvSpPr/>
            <p:nvPr/>
          </p:nvSpPr>
          <p:spPr>
            <a:xfrm>
              <a:off x="4103600" y="52389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23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extrusionOk="0">
                  <a:moveTo>
                    <a:pt x="12025" y="0"/>
                  </a:move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23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fill="none" extrusionOk="0">
                  <a:moveTo>
                    <a:pt x="12237" y="0"/>
                  </a:moveTo>
                  <a:lnTo>
                    <a:pt x="12237" y="0"/>
                  </a:lnTo>
                  <a:lnTo>
                    <a:pt x="12025" y="0"/>
                  </a:ln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7200" y="2741"/>
                  </a:lnTo>
                  <a:lnTo>
                    <a:pt x="7200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3610" y="12179"/>
                  </a:lnTo>
                  <a:lnTo>
                    <a:pt x="3610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103" y="14727"/>
                  </a:lnTo>
                  <a:lnTo>
                    <a:pt x="7103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lnTo>
                    <a:pt x="1223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23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extrusionOk="0">
                  <a:moveTo>
                    <a:pt x="26906" y="1"/>
                  </a:move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48" y="16495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23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fill="none" extrusionOk="0">
                  <a:moveTo>
                    <a:pt x="26925" y="1"/>
                  </a:moveTo>
                  <a:lnTo>
                    <a:pt x="26925" y="1"/>
                  </a:lnTo>
                  <a:lnTo>
                    <a:pt x="26906" y="1"/>
                  </a:lnTo>
                  <a:lnTo>
                    <a:pt x="26906" y="1"/>
                  </a:ln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802" y="310"/>
                  </a:lnTo>
                  <a:lnTo>
                    <a:pt x="24783" y="310"/>
                  </a:lnTo>
                  <a:lnTo>
                    <a:pt x="24783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01" y="4556"/>
                  </a:lnTo>
                  <a:lnTo>
                    <a:pt x="14901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446" y="7779"/>
                  </a:lnTo>
                  <a:lnTo>
                    <a:pt x="11408" y="7779"/>
                  </a:lnTo>
                  <a:lnTo>
                    <a:pt x="11408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173" y="20788"/>
                  </a:lnTo>
                  <a:lnTo>
                    <a:pt x="5173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224" y="29512"/>
                  </a:lnTo>
                  <a:lnTo>
                    <a:pt x="3224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29975" y="15268"/>
                  </a:lnTo>
                  <a:lnTo>
                    <a:pt x="29975" y="15268"/>
                  </a:lnTo>
                  <a:lnTo>
                    <a:pt x="30226" y="15268"/>
                  </a:lnTo>
                  <a:lnTo>
                    <a:pt x="30322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lnTo>
                    <a:pt x="26925" y="1"/>
                  </a:lnTo>
                  <a:lnTo>
                    <a:pt x="269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23"/>
            <p:cNvSpPr/>
            <p:nvPr/>
          </p:nvSpPr>
          <p:spPr>
            <a:xfrm>
              <a:off x="4774300" y="4618450"/>
              <a:ext cx="127900" cy="14025"/>
            </a:xfrm>
            <a:custGeom>
              <a:avLst/>
              <a:gdLst/>
              <a:ahLst/>
              <a:cxnLst/>
              <a:rect l="l" t="t" r="r" b="b"/>
              <a:pathLst>
                <a:path w="5116" h="561" extrusionOk="0">
                  <a:moveTo>
                    <a:pt x="5116" y="560"/>
                  </a:moveTo>
                  <a:lnTo>
                    <a:pt x="5116" y="560"/>
                  </a:lnTo>
                  <a:lnTo>
                    <a:pt x="5116" y="560"/>
                  </a:lnTo>
                  <a:lnTo>
                    <a:pt x="5116" y="560"/>
                  </a:lnTo>
                  <a:close/>
                  <a:moveTo>
                    <a:pt x="5077" y="541"/>
                  </a:moveTo>
                  <a:lnTo>
                    <a:pt x="5077" y="541"/>
                  </a:lnTo>
                  <a:lnTo>
                    <a:pt x="5096" y="541"/>
                  </a:lnTo>
                  <a:lnTo>
                    <a:pt x="5096" y="541"/>
                  </a:lnTo>
                  <a:lnTo>
                    <a:pt x="5077" y="541"/>
                  </a:lnTo>
                  <a:close/>
                  <a:moveTo>
                    <a:pt x="20" y="310"/>
                  </a:moveTo>
                  <a:lnTo>
                    <a:pt x="20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20" y="310"/>
                  </a:lnTo>
                  <a:close/>
                  <a:moveTo>
                    <a:pt x="2143" y="1"/>
                  </a:moveTo>
                  <a:lnTo>
                    <a:pt x="2143" y="1"/>
                  </a:lnTo>
                  <a:lnTo>
                    <a:pt x="1603" y="20"/>
                  </a:lnTo>
                  <a:lnTo>
                    <a:pt x="1082" y="78"/>
                  </a:lnTo>
                  <a:lnTo>
                    <a:pt x="541" y="174"/>
                  </a:lnTo>
                  <a:lnTo>
                    <a:pt x="39" y="310"/>
                  </a:lnTo>
                  <a:lnTo>
                    <a:pt x="39" y="310"/>
                  </a:lnTo>
                  <a:lnTo>
                    <a:pt x="541" y="174"/>
                  </a:lnTo>
                  <a:lnTo>
                    <a:pt x="1082" y="78"/>
                  </a:lnTo>
                  <a:lnTo>
                    <a:pt x="1603" y="20"/>
                  </a:lnTo>
                  <a:lnTo>
                    <a:pt x="2143" y="1"/>
                  </a:lnTo>
                  <a:close/>
                  <a:moveTo>
                    <a:pt x="2162" y="1"/>
                  </a:move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23"/>
            <p:cNvSpPr/>
            <p:nvPr/>
          </p:nvSpPr>
          <p:spPr>
            <a:xfrm>
              <a:off x="4902175" y="463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23"/>
            <p:cNvSpPr/>
            <p:nvPr/>
          </p:nvSpPr>
          <p:spPr>
            <a:xfrm>
              <a:off x="4901200" y="46319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23"/>
            <p:cNvSpPr/>
            <p:nvPr/>
          </p:nvSpPr>
          <p:spPr>
            <a:xfrm>
              <a:off x="4774300" y="46261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23"/>
            <p:cNvSpPr/>
            <p:nvPr/>
          </p:nvSpPr>
          <p:spPr>
            <a:xfrm>
              <a:off x="4775275" y="4618450"/>
              <a:ext cx="52625" cy="7750"/>
            </a:xfrm>
            <a:custGeom>
              <a:avLst/>
              <a:gdLst/>
              <a:ahLst/>
              <a:cxnLst/>
              <a:rect l="l" t="t" r="r" b="b"/>
              <a:pathLst>
                <a:path w="2105" h="310" fill="none" extrusionOk="0">
                  <a:moveTo>
                    <a:pt x="2104" y="1"/>
                  </a:moveTo>
                  <a:lnTo>
                    <a:pt x="2104" y="1"/>
                  </a:lnTo>
                  <a:lnTo>
                    <a:pt x="1564" y="20"/>
                  </a:lnTo>
                  <a:lnTo>
                    <a:pt x="1043" y="78"/>
                  </a:lnTo>
                  <a:lnTo>
                    <a:pt x="502" y="174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502" y="174"/>
                  </a:lnTo>
                  <a:lnTo>
                    <a:pt x="1043" y="78"/>
                  </a:lnTo>
                  <a:lnTo>
                    <a:pt x="1564" y="20"/>
                  </a:lnTo>
                  <a:lnTo>
                    <a:pt x="210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23"/>
            <p:cNvSpPr/>
            <p:nvPr/>
          </p:nvSpPr>
          <p:spPr>
            <a:xfrm>
              <a:off x="4828350" y="46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23"/>
            <p:cNvSpPr/>
            <p:nvPr/>
          </p:nvSpPr>
          <p:spPr>
            <a:xfrm>
              <a:off x="4155225" y="5356225"/>
              <a:ext cx="86400" cy="21750"/>
            </a:xfrm>
            <a:custGeom>
              <a:avLst/>
              <a:gdLst/>
              <a:ahLst/>
              <a:cxnLst/>
              <a:rect l="l" t="t" r="r" b="b"/>
              <a:pathLst>
                <a:path w="3456" h="870" extrusionOk="0">
                  <a:moveTo>
                    <a:pt x="3456" y="1"/>
                  </a:move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close/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  <a:close/>
                  <a:moveTo>
                    <a:pt x="3321" y="1"/>
                  </a:moveTo>
                  <a:lnTo>
                    <a:pt x="3321" y="1"/>
                  </a:lnTo>
                  <a:lnTo>
                    <a:pt x="3321" y="1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23"/>
            <p:cNvSpPr/>
            <p:nvPr/>
          </p:nvSpPr>
          <p:spPr>
            <a:xfrm>
              <a:off x="4241600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23"/>
            <p:cNvSpPr/>
            <p:nvPr/>
          </p:nvSpPr>
          <p:spPr>
            <a:xfrm>
              <a:off x="4155225" y="5356225"/>
              <a:ext cx="80625" cy="21750"/>
            </a:xfrm>
            <a:custGeom>
              <a:avLst/>
              <a:gdLst/>
              <a:ahLst/>
              <a:cxnLst/>
              <a:rect l="l" t="t" r="r" b="b"/>
              <a:pathLst>
                <a:path w="3225" h="870" fill="none" extrusionOk="0"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23"/>
            <p:cNvSpPr/>
            <p:nvPr/>
          </p:nvSpPr>
          <p:spPr>
            <a:xfrm>
              <a:off x="4238225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23"/>
            <p:cNvSpPr/>
            <p:nvPr/>
          </p:nvSpPr>
          <p:spPr>
            <a:xfrm>
              <a:off x="4297575" y="5011225"/>
              <a:ext cx="12575" cy="3900"/>
            </a:xfrm>
            <a:custGeom>
              <a:avLst/>
              <a:gdLst/>
              <a:ahLst/>
              <a:cxnLst/>
              <a:rect l="l" t="t" r="r" b="b"/>
              <a:pathLst>
                <a:path w="503" h="156" extrusionOk="0">
                  <a:moveTo>
                    <a:pt x="502" y="1"/>
                  </a:moveTo>
                  <a:lnTo>
                    <a:pt x="251" y="59"/>
                  </a:lnTo>
                  <a:lnTo>
                    <a:pt x="1" y="155"/>
                  </a:lnTo>
                  <a:lnTo>
                    <a:pt x="251" y="78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23"/>
            <p:cNvSpPr/>
            <p:nvPr/>
          </p:nvSpPr>
          <p:spPr>
            <a:xfrm>
              <a:off x="42942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23"/>
            <p:cNvSpPr/>
            <p:nvPr/>
          </p:nvSpPr>
          <p:spPr>
            <a:xfrm>
              <a:off x="4156675" y="5138125"/>
              <a:ext cx="126925" cy="101850"/>
            </a:xfrm>
            <a:custGeom>
              <a:avLst/>
              <a:gdLst/>
              <a:ahLst/>
              <a:cxnLst/>
              <a:rect l="l" t="t" r="r" b="b"/>
              <a:pathLst>
                <a:path w="5077" h="4074" fill="none" extrusionOk="0">
                  <a:moveTo>
                    <a:pt x="5077" y="1"/>
                  </a:moveTo>
                  <a:lnTo>
                    <a:pt x="5077" y="1"/>
                  </a:lnTo>
                  <a:lnTo>
                    <a:pt x="4807" y="1"/>
                  </a:lnTo>
                  <a:lnTo>
                    <a:pt x="4498" y="20"/>
                  </a:lnTo>
                  <a:lnTo>
                    <a:pt x="4131" y="59"/>
                  </a:lnTo>
                  <a:lnTo>
                    <a:pt x="3745" y="117"/>
                  </a:lnTo>
                  <a:lnTo>
                    <a:pt x="3340" y="194"/>
                  </a:lnTo>
                  <a:lnTo>
                    <a:pt x="2915" y="310"/>
                  </a:lnTo>
                  <a:lnTo>
                    <a:pt x="2471" y="464"/>
                  </a:lnTo>
                  <a:lnTo>
                    <a:pt x="2066" y="638"/>
                  </a:lnTo>
                  <a:lnTo>
                    <a:pt x="1854" y="754"/>
                  </a:lnTo>
                  <a:lnTo>
                    <a:pt x="1661" y="869"/>
                  </a:lnTo>
                  <a:lnTo>
                    <a:pt x="1468" y="1004"/>
                  </a:lnTo>
                  <a:lnTo>
                    <a:pt x="1275" y="1159"/>
                  </a:lnTo>
                  <a:lnTo>
                    <a:pt x="1101" y="1313"/>
                  </a:lnTo>
                  <a:lnTo>
                    <a:pt x="927" y="1487"/>
                  </a:lnTo>
                  <a:lnTo>
                    <a:pt x="773" y="1680"/>
                  </a:lnTo>
                  <a:lnTo>
                    <a:pt x="618" y="1873"/>
                  </a:lnTo>
                  <a:lnTo>
                    <a:pt x="483" y="2085"/>
                  </a:lnTo>
                  <a:lnTo>
                    <a:pt x="367" y="2317"/>
                  </a:lnTo>
                  <a:lnTo>
                    <a:pt x="252" y="2568"/>
                  </a:lnTo>
                  <a:lnTo>
                    <a:pt x="174" y="2838"/>
                  </a:lnTo>
                  <a:lnTo>
                    <a:pt x="97" y="3108"/>
                  </a:lnTo>
                  <a:lnTo>
                    <a:pt x="39" y="3417"/>
                  </a:lnTo>
                  <a:lnTo>
                    <a:pt x="20" y="3726"/>
                  </a:lnTo>
                  <a:lnTo>
                    <a:pt x="1" y="4073"/>
                  </a:lnTo>
                  <a:lnTo>
                    <a:pt x="1" y="4073"/>
                  </a:lnTo>
                  <a:lnTo>
                    <a:pt x="20" y="3726"/>
                  </a:lnTo>
                  <a:lnTo>
                    <a:pt x="39" y="3417"/>
                  </a:lnTo>
                  <a:lnTo>
                    <a:pt x="97" y="3108"/>
                  </a:lnTo>
                  <a:lnTo>
                    <a:pt x="174" y="2838"/>
                  </a:lnTo>
                  <a:lnTo>
                    <a:pt x="252" y="2568"/>
                  </a:lnTo>
                  <a:lnTo>
                    <a:pt x="367" y="2317"/>
                  </a:lnTo>
                  <a:lnTo>
                    <a:pt x="483" y="2085"/>
                  </a:lnTo>
                  <a:lnTo>
                    <a:pt x="618" y="1873"/>
                  </a:lnTo>
                  <a:lnTo>
                    <a:pt x="773" y="1680"/>
                  </a:lnTo>
                  <a:lnTo>
                    <a:pt x="927" y="1487"/>
                  </a:lnTo>
                  <a:lnTo>
                    <a:pt x="1101" y="1313"/>
                  </a:lnTo>
                  <a:lnTo>
                    <a:pt x="1275" y="1159"/>
                  </a:lnTo>
                  <a:lnTo>
                    <a:pt x="1468" y="1004"/>
                  </a:lnTo>
                  <a:lnTo>
                    <a:pt x="1661" y="869"/>
                  </a:lnTo>
                  <a:lnTo>
                    <a:pt x="1854" y="754"/>
                  </a:lnTo>
                  <a:lnTo>
                    <a:pt x="2066" y="638"/>
                  </a:lnTo>
                  <a:lnTo>
                    <a:pt x="2471" y="464"/>
                  </a:lnTo>
                  <a:lnTo>
                    <a:pt x="2915" y="310"/>
                  </a:lnTo>
                  <a:lnTo>
                    <a:pt x="3340" y="194"/>
                  </a:lnTo>
                  <a:lnTo>
                    <a:pt x="3745" y="117"/>
                  </a:lnTo>
                  <a:lnTo>
                    <a:pt x="4131" y="59"/>
                  </a:lnTo>
                  <a:lnTo>
                    <a:pt x="4498" y="20"/>
                  </a:lnTo>
                  <a:lnTo>
                    <a:pt x="4807" y="1"/>
                  </a:lnTo>
                  <a:lnTo>
                    <a:pt x="50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23"/>
            <p:cNvSpPr/>
            <p:nvPr/>
          </p:nvSpPr>
          <p:spPr>
            <a:xfrm>
              <a:off x="4283575" y="51381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23"/>
            <p:cNvSpPr/>
            <p:nvPr/>
          </p:nvSpPr>
          <p:spPr>
            <a:xfrm>
              <a:off x="42860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23"/>
            <p:cNvSpPr/>
            <p:nvPr/>
          </p:nvSpPr>
          <p:spPr>
            <a:xfrm>
              <a:off x="4379125" y="503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23"/>
            <p:cNvSpPr/>
            <p:nvPr/>
          </p:nvSpPr>
          <p:spPr>
            <a:xfrm>
              <a:off x="4378650" y="503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23"/>
            <p:cNvSpPr/>
            <p:nvPr/>
          </p:nvSpPr>
          <p:spPr>
            <a:xfrm>
              <a:off x="4258975" y="5010275"/>
              <a:ext cx="63225" cy="60800"/>
            </a:xfrm>
            <a:custGeom>
              <a:avLst/>
              <a:gdLst/>
              <a:ahLst/>
              <a:cxnLst/>
              <a:rect l="l" t="t" r="r" b="b"/>
              <a:pathLst>
                <a:path w="2529" h="2432" fill="none" extrusionOk="0">
                  <a:moveTo>
                    <a:pt x="2529" y="0"/>
                  </a:moveTo>
                  <a:lnTo>
                    <a:pt x="2529" y="0"/>
                  </a:lnTo>
                  <a:lnTo>
                    <a:pt x="2278" y="19"/>
                  </a:lnTo>
                  <a:lnTo>
                    <a:pt x="2046" y="39"/>
                  </a:lnTo>
                  <a:lnTo>
                    <a:pt x="1795" y="97"/>
                  </a:lnTo>
                  <a:lnTo>
                    <a:pt x="1545" y="193"/>
                  </a:lnTo>
                  <a:lnTo>
                    <a:pt x="1313" y="328"/>
                  </a:lnTo>
                  <a:lnTo>
                    <a:pt x="1081" y="483"/>
                  </a:lnTo>
                  <a:lnTo>
                    <a:pt x="850" y="676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464" y="1100"/>
                  </a:lnTo>
                  <a:lnTo>
                    <a:pt x="329" y="1293"/>
                  </a:lnTo>
                  <a:lnTo>
                    <a:pt x="232" y="1486"/>
                  </a:lnTo>
                  <a:lnTo>
                    <a:pt x="155" y="1679"/>
                  </a:lnTo>
                  <a:lnTo>
                    <a:pt x="78" y="1872"/>
                  </a:lnTo>
                  <a:lnTo>
                    <a:pt x="39" y="2065"/>
                  </a:lnTo>
                  <a:lnTo>
                    <a:pt x="20" y="2239"/>
                  </a:lnTo>
                  <a:lnTo>
                    <a:pt x="0" y="2432"/>
                  </a:lnTo>
                  <a:lnTo>
                    <a:pt x="0" y="2432"/>
                  </a:lnTo>
                  <a:lnTo>
                    <a:pt x="20" y="2239"/>
                  </a:lnTo>
                  <a:lnTo>
                    <a:pt x="39" y="2065"/>
                  </a:lnTo>
                  <a:lnTo>
                    <a:pt x="78" y="1872"/>
                  </a:lnTo>
                  <a:lnTo>
                    <a:pt x="155" y="1679"/>
                  </a:lnTo>
                  <a:lnTo>
                    <a:pt x="232" y="1486"/>
                  </a:lnTo>
                  <a:lnTo>
                    <a:pt x="329" y="1293"/>
                  </a:lnTo>
                  <a:lnTo>
                    <a:pt x="464" y="1100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850" y="676"/>
                  </a:lnTo>
                  <a:lnTo>
                    <a:pt x="1081" y="483"/>
                  </a:lnTo>
                  <a:lnTo>
                    <a:pt x="1313" y="328"/>
                  </a:lnTo>
                  <a:lnTo>
                    <a:pt x="1545" y="193"/>
                  </a:lnTo>
                  <a:lnTo>
                    <a:pt x="1795" y="116"/>
                  </a:lnTo>
                  <a:lnTo>
                    <a:pt x="2046" y="39"/>
                  </a:lnTo>
                  <a:lnTo>
                    <a:pt x="2278" y="19"/>
                  </a:lnTo>
                  <a:lnTo>
                    <a:pt x="252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23"/>
            <p:cNvSpPr/>
            <p:nvPr/>
          </p:nvSpPr>
          <p:spPr>
            <a:xfrm>
              <a:off x="4322175" y="501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23"/>
            <p:cNvSpPr/>
            <p:nvPr/>
          </p:nvSpPr>
          <p:spPr>
            <a:xfrm>
              <a:off x="4350650" y="4919550"/>
              <a:ext cx="14975" cy="50700"/>
            </a:xfrm>
            <a:custGeom>
              <a:avLst/>
              <a:gdLst/>
              <a:ahLst/>
              <a:cxnLst/>
              <a:rect l="l" t="t" r="r" b="b"/>
              <a:pathLst>
                <a:path w="599" h="2028" fill="none" extrusionOk="0">
                  <a:moveTo>
                    <a:pt x="599" y="0"/>
                  </a:moveTo>
                  <a:lnTo>
                    <a:pt x="599" y="0"/>
                  </a:lnTo>
                  <a:lnTo>
                    <a:pt x="502" y="155"/>
                  </a:lnTo>
                  <a:lnTo>
                    <a:pt x="406" y="348"/>
                  </a:lnTo>
                  <a:lnTo>
                    <a:pt x="290" y="579"/>
                  </a:lnTo>
                  <a:lnTo>
                    <a:pt x="194" y="888"/>
                  </a:lnTo>
                  <a:lnTo>
                    <a:pt x="97" y="1236"/>
                  </a:lnTo>
                  <a:lnTo>
                    <a:pt x="20" y="1602"/>
                  </a:lnTo>
                  <a:lnTo>
                    <a:pt x="1" y="1815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15"/>
                  </a:lnTo>
                  <a:lnTo>
                    <a:pt x="20" y="1602"/>
                  </a:lnTo>
                  <a:lnTo>
                    <a:pt x="97" y="1236"/>
                  </a:lnTo>
                  <a:lnTo>
                    <a:pt x="194" y="888"/>
                  </a:lnTo>
                  <a:lnTo>
                    <a:pt x="290" y="579"/>
                  </a:lnTo>
                  <a:lnTo>
                    <a:pt x="406" y="348"/>
                  </a:lnTo>
                  <a:lnTo>
                    <a:pt x="502" y="155"/>
                  </a:lnTo>
                  <a:lnTo>
                    <a:pt x="599" y="0"/>
                  </a:lnTo>
                  <a:lnTo>
                    <a:pt x="59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23"/>
            <p:cNvSpPr/>
            <p:nvPr/>
          </p:nvSpPr>
          <p:spPr>
            <a:xfrm>
              <a:off x="4471775" y="4626175"/>
              <a:ext cx="302550" cy="127400"/>
            </a:xfrm>
            <a:custGeom>
              <a:avLst/>
              <a:gdLst/>
              <a:ahLst/>
              <a:cxnLst/>
              <a:rect l="l" t="t" r="r" b="b"/>
              <a:pathLst>
                <a:path w="12102" h="5096" extrusionOk="0">
                  <a:moveTo>
                    <a:pt x="0" y="5096"/>
                  </a:move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close/>
                  <a:moveTo>
                    <a:pt x="3822" y="4536"/>
                  </a:move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close/>
                  <a:moveTo>
                    <a:pt x="2239" y="4247"/>
                  </a:moveTo>
                  <a:lnTo>
                    <a:pt x="2239" y="4247"/>
                  </a:lnTo>
                  <a:lnTo>
                    <a:pt x="1988" y="4247"/>
                  </a:lnTo>
                  <a:lnTo>
                    <a:pt x="1699" y="4285"/>
                  </a:lnTo>
                  <a:lnTo>
                    <a:pt x="1428" y="4324"/>
                  </a:lnTo>
                  <a:lnTo>
                    <a:pt x="1139" y="4420"/>
                  </a:lnTo>
                  <a:lnTo>
                    <a:pt x="849" y="4517"/>
                  </a:lnTo>
                  <a:lnTo>
                    <a:pt x="560" y="4671"/>
                  </a:lnTo>
                  <a:lnTo>
                    <a:pt x="290" y="4845"/>
                  </a:lnTo>
                  <a:lnTo>
                    <a:pt x="19" y="5077"/>
                  </a:lnTo>
                  <a:lnTo>
                    <a:pt x="19" y="5077"/>
                  </a:lnTo>
                  <a:lnTo>
                    <a:pt x="290" y="4845"/>
                  </a:lnTo>
                  <a:lnTo>
                    <a:pt x="560" y="4671"/>
                  </a:lnTo>
                  <a:lnTo>
                    <a:pt x="849" y="4517"/>
                  </a:lnTo>
                  <a:lnTo>
                    <a:pt x="1139" y="4420"/>
                  </a:lnTo>
                  <a:lnTo>
                    <a:pt x="1428" y="4324"/>
                  </a:lnTo>
                  <a:lnTo>
                    <a:pt x="1699" y="4285"/>
                  </a:lnTo>
                  <a:lnTo>
                    <a:pt x="1988" y="4247"/>
                  </a:lnTo>
                  <a:lnTo>
                    <a:pt x="2239" y="4247"/>
                  </a:lnTo>
                  <a:close/>
                  <a:moveTo>
                    <a:pt x="2258" y="4247"/>
                  </a:move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close/>
                  <a:moveTo>
                    <a:pt x="5346" y="1564"/>
                  </a:moveTo>
                  <a:lnTo>
                    <a:pt x="5346" y="1564"/>
                  </a:lnTo>
                  <a:lnTo>
                    <a:pt x="5346" y="1564"/>
                  </a:lnTo>
                  <a:lnTo>
                    <a:pt x="5096" y="1680"/>
                  </a:lnTo>
                  <a:lnTo>
                    <a:pt x="4864" y="1815"/>
                  </a:lnTo>
                  <a:lnTo>
                    <a:pt x="4671" y="1931"/>
                  </a:lnTo>
                  <a:lnTo>
                    <a:pt x="4497" y="2066"/>
                  </a:lnTo>
                  <a:lnTo>
                    <a:pt x="4343" y="2220"/>
                  </a:lnTo>
                  <a:lnTo>
                    <a:pt x="4208" y="2355"/>
                  </a:lnTo>
                  <a:lnTo>
                    <a:pt x="4092" y="2490"/>
                  </a:lnTo>
                  <a:lnTo>
                    <a:pt x="3976" y="2645"/>
                  </a:lnTo>
                  <a:lnTo>
                    <a:pt x="3899" y="2780"/>
                  </a:lnTo>
                  <a:lnTo>
                    <a:pt x="3822" y="2915"/>
                  </a:lnTo>
                  <a:lnTo>
                    <a:pt x="3764" y="3069"/>
                  </a:lnTo>
                  <a:lnTo>
                    <a:pt x="3725" y="3204"/>
                  </a:lnTo>
                  <a:lnTo>
                    <a:pt x="3687" y="3475"/>
                  </a:lnTo>
                  <a:lnTo>
                    <a:pt x="3667" y="3706"/>
                  </a:lnTo>
                  <a:lnTo>
                    <a:pt x="3667" y="3706"/>
                  </a:lnTo>
                  <a:lnTo>
                    <a:pt x="3687" y="3475"/>
                  </a:lnTo>
                  <a:lnTo>
                    <a:pt x="3725" y="3204"/>
                  </a:lnTo>
                  <a:lnTo>
                    <a:pt x="3764" y="3069"/>
                  </a:lnTo>
                  <a:lnTo>
                    <a:pt x="3822" y="2915"/>
                  </a:lnTo>
                  <a:lnTo>
                    <a:pt x="3899" y="2780"/>
                  </a:lnTo>
                  <a:lnTo>
                    <a:pt x="3976" y="2645"/>
                  </a:lnTo>
                  <a:lnTo>
                    <a:pt x="4092" y="2490"/>
                  </a:lnTo>
                  <a:lnTo>
                    <a:pt x="4208" y="2355"/>
                  </a:lnTo>
                  <a:lnTo>
                    <a:pt x="4343" y="2220"/>
                  </a:lnTo>
                  <a:lnTo>
                    <a:pt x="4497" y="2066"/>
                  </a:lnTo>
                  <a:lnTo>
                    <a:pt x="4671" y="1931"/>
                  </a:lnTo>
                  <a:lnTo>
                    <a:pt x="4864" y="1815"/>
                  </a:lnTo>
                  <a:lnTo>
                    <a:pt x="5096" y="1680"/>
                  </a:lnTo>
                  <a:lnTo>
                    <a:pt x="5346" y="1564"/>
                  </a:lnTo>
                  <a:lnTo>
                    <a:pt x="5346" y="1564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389" y="1255"/>
                  </a:lnTo>
                  <a:lnTo>
                    <a:pt x="6061" y="1313"/>
                  </a:lnTo>
                  <a:lnTo>
                    <a:pt x="5733" y="1409"/>
                  </a:lnTo>
                  <a:lnTo>
                    <a:pt x="5366" y="1545"/>
                  </a:lnTo>
                  <a:lnTo>
                    <a:pt x="5366" y="1545"/>
                  </a:lnTo>
                  <a:lnTo>
                    <a:pt x="5733" y="1409"/>
                  </a:lnTo>
                  <a:lnTo>
                    <a:pt x="6061" y="1313"/>
                  </a:lnTo>
                  <a:lnTo>
                    <a:pt x="6389" y="1255"/>
                  </a:lnTo>
                  <a:lnTo>
                    <a:pt x="6678" y="1236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678" y="1236"/>
                  </a:lnTo>
                  <a:lnTo>
                    <a:pt x="6698" y="1236"/>
                  </a:lnTo>
                  <a:lnTo>
                    <a:pt x="6698" y="1236"/>
                  </a:lnTo>
                  <a:lnTo>
                    <a:pt x="6678" y="1236"/>
                  </a:lnTo>
                  <a:close/>
                  <a:moveTo>
                    <a:pt x="12102" y="1"/>
                  </a:moveTo>
                  <a:lnTo>
                    <a:pt x="12102" y="1"/>
                  </a:lnTo>
                  <a:lnTo>
                    <a:pt x="12102" y="1"/>
                  </a:lnTo>
                  <a:lnTo>
                    <a:pt x="11851" y="97"/>
                  </a:lnTo>
                  <a:lnTo>
                    <a:pt x="11600" y="194"/>
                  </a:lnTo>
                  <a:lnTo>
                    <a:pt x="11349" y="290"/>
                  </a:lnTo>
                  <a:lnTo>
                    <a:pt x="11117" y="406"/>
                  </a:lnTo>
                  <a:lnTo>
                    <a:pt x="10886" y="541"/>
                  </a:lnTo>
                  <a:lnTo>
                    <a:pt x="10654" y="676"/>
                  </a:lnTo>
                  <a:lnTo>
                    <a:pt x="10461" y="811"/>
                  </a:lnTo>
                  <a:lnTo>
                    <a:pt x="10249" y="985"/>
                  </a:lnTo>
                  <a:lnTo>
                    <a:pt x="10056" y="1139"/>
                  </a:lnTo>
                  <a:lnTo>
                    <a:pt x="9882" y="1313"/>
                  </a:lnTo>
                  <a:lnTo>
                    <a:pt x="9728" y="1506"/>
                  </a:lnTo>
                  <a:lnTo>
                    <a:pt x="9573" y="1718"/>
                  </a:lnTo>
                  <a:lnTo>
                    <a:pt x="9419" y="1911"/>
                  </a:lnTo>
                  <a:lnTo>
                    <a:pt x="9303" y="2143"/>
                  </a:lnTo>
                  <a:lnTo>
                    <a:pt x="9187" y="2375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187" y="2375"/>
                  </a:lnTo>
                  <a:lnTo>
                    <a:pt x="9303" y="2143"/>
                  </a:lnTo>
                  <a:lnTo>
                    <a:pt x="9419" y="1911"/>
                  </a:lnTo>
                  <a:lnTo>
                    <a:pt x="9573" y="1718"/>
                  </a:lnTo>
                  <a:lnTo>
                    <a:pt x="9728" y="1506"/>
                  </a:lnTo>
                  <a:lnTo>
                    <a:pt x="9882" y="1313"/>
                  </a:lnTo>
                  <a:lnTo>
                    <a:pt x="10056" y="1139"/>
                  </a:lnTo>
                  <a:lnTo>
                    <a:pt x="10249" y="985"/>
                  </a:lnTo>
                  <a:lnTo>
                    <a:pt x="10461" y="811"/>
                  </a:lnTo>
                  <a:lnTo>
                    <a:pt x="10654" y="676"/>
                  </a:lnTo>
                  <a:lnTo>
                    <a:pt x="10886" y="541"/>
                  </a:lnTo>
                  <a:lnTo>
                    <a:pt x="11117" y="406"/>
                  </a:lnTo>
                  <a:lnTo>
                    <a:pt x="11349" y="290"/>
                  </a:lnTo>
                  <a:lnTo>
                    <a:pt x="11600" y="194"/>
                  </a:lnTo>
                  <a:lnTo>
                    <a:pt x="11851" y="97"/>
                  </a:lnTo>
                  <a:lnTo>
                    <a:pt x="12102" y="1"/>
                  </a:lnTo>
                  <a:lnTo>
                    <a:pt x="121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23"/>
            <p:cNvSpPr/>
            <p:nvPr/>
          </p:nvSpPr>
          <p:spPr>
            <a:xfrm>
              <a:off x="4471775" y="47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23"/>
            <p:cNvSpPr/>
            <p:nvPr/>
          </p:nvSpPr>
          <p:spPr>
            <a:xfrm>
              <a:off x="4567300" y="473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23"/>
            <p:cNvSpPr/>
            <p:nvPr/>
          </p:nvSpPr>
          <p:spPr>
            <a:xfrm>
              <a:off x="4472250" y="4732325"/>
              <a:ext cx="55525" cy="20775"/>
            </a:xfrm>
            <a:custGeom>
              <a:avLst/>
              <a:gdLst/>
              <a:ahLst/>
              <a:cxnLst/>
              <a:rect l="l" t="t" r="r" b="b"/>
              <a:pathLst>
                <a:path w="2221" h="831" fill="none" extrusionOk="0">
                  <a:moveTo>
                    <a:pt x="2220" y="1"/>
                  </a:moveTo>
                  <a:lnTo>
                    <a:pt x="2220" y="1"/>
                  </a:lnTo>
                  <a:lnTo>
                    <a:pt x="1969" y="1"/>
                  </a:lnTo>
                  <a:lnTo>
                    <a:pt x="1680" y="39"/>
                  </a:lnTo>
                  <a:lnTo>
                    <a:pt x="1409" y="78"/>
                  </a:lnTo>
                  <a:lnTo>
                    <a:pt x="1120" y="174"/>
                  </a:lnTo>
                  <a:lnTo>
                    <a:pt x="830" y="271"/>
                  </a:lnTo>
                  <a:lnTo>
                    <a:pt x="541" y="425"/>
                  </a:lnTo>
                  <a:lnTo>
                    <a:pt x="271" y="599"/>
                  </a:lnTo>
                  <a:lnTo>
                    <a:pt x="0" y="831"/>
                  </a:lnTo>
                  <a:lnTo>
                    <a:pt x="0" y="831"/>
                  </a:lnTo>
                  <a:lnTo>
                    <a:pt x="271" y="599"/>
                  </a:lnTo>
                  <a:lnTo>
                    <a:pt x="541" y="425"/>
                  </a:lnTo>
                  <a:lnTo>
                    <a:pt x="830" y="271"/>
                  </a:lnTo>
                  <a:lnTo>
                    <a:pt x="1120" y="174"/>
                  </a:lnTo>
                  <a:lnTo>
                    <a:pt x="1409" y="78"/>
                  </a:lnTo>
                  <a:lnTo>
                    <a:pt x="1680" y="39"/>
                  </a:lnTo>
                  <a:lnTo>
                    <a:pt x="1969" y="1"/>
                  </a:lnTo>
                  <a:lnTo>
                    <a:pt x="22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23"/>
            <p:cNvSpPr/>
            <p:nvPr/>
          </p:nvSpPr>
          <p:spPr>
            <a:xfrm>
              <a:off x="4528225" y="473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23"/>
            <p:cNvSpPr/>
            <p:nvPr/>
          </p:nvSpPr>
          <p:spPr>
            <a:xfrm>
              <a:off x="4563450" y="4665250"/>
              <a:ext cx="42000" cy="53600"/>
            </a:xfrm>
            <a:custGeom>
              <a:avLst/>
              <a:gdLst/>
              <a:ahLst/>
              <a:cxnLst/>
              <a:rect l="l" t="t" r="r" b="b"/>
              <a:pathLst>
                <a:path w="1680" h="2144" fill="none" extrusionOk="0">
                  <a:moveTo>
                    <a:pt x="1679" y="1"/>
                  </a:moveTo>
                  <a:lnTo>
                    <a:pt x="1679" y="1"/>
                  </a:lnTo>
                  <a:lnTo>
                    <a:pt x="1679" y="1"/>
                  </a:lnTo>
                  <a:lnTo>
                    <a:pt x="1429" y="117"/>
                  </a:lnTo>
                  <a:lnTo>
                    <a:pt x="1197" y="252"/>
                  </a:lnTo>
                  <a:lnTo>
                    <a:pt x="1004" y="368"/>
                  </a:lnTo>
                  <a:lnTo>
                    <a:pt x="830" y="503"/>
                  </a:lnTo>
                  <a:lnTo>
                    <a:pt x="676" y="657"/>
                  </a:lnTo>
                  <a:lnTo>
                    <a:pt x="541" y="792"/>
                  </a:lnTo>
                  <a:lnTo>
                    <a:pt x="425" y="927"/>
                  </a:lnTo>
                  <a:lnTo>
                    <a:pt x="309" y="1082"/>
                  </a:lnTo>
                  <a:lnTo>
                    <a:pt x="232" y="1217"/>
                  </a:lnTo>
                  <a:lnTo>
                    <a:pt x="155" y="1352"/>
                  </a:lnTo>
                  <a:lnTo>
                    <a:pt x="97" y="1506"/>
                  </a:lnTo>
                  <a:lnTo>
                    <a:pt x="58" y="1641"/>
                  </a:lnTo>
                  <a:lnTo>
                    <a:pt x="20" y="1912"/>
                  </a:lnTo>
                  <a:lnTo>
                    <a:pt x="0" y="2143"/>
                  </a:lnTo>
                  <a:lnTo>
                    <a:pt x="0" y="2143"/>
                  </a:lnTo>
                  <a:lnTo>
                    <a:pt x="20" y="1912"/>
                  </a:lnTo>
                  <a:lnTo>
                    <a:pt x="58" y="1641"/>
                  </a:lnTo>
                  <a:lnTo>
                    <a:pt x="97" y="1506"/>
                  </a:lnTo>
                  <a:lnTo>
                    <a:pt x="155" y="1352"/>
                  </a:lnTo>
                  <a:lnTo>
                    <a:pt x="232" y="1217"/>
                  </a:lnTo>
                  <a:lnTo>
                    <a:pt x="309" y="1082"/>
                  </a:lnTo>
                  <a:lnTo>
                    <a:pt x="425" y="927"/>
                  </a:lnTo>
                  <a:lnTo>
                    <a:pt x="541" y="792"/>
                  </a:lnTo>
                  <a:lnTo>
                    <a:pt x="676" y="657"/>
                  </a:lnTo>
                  <a:lnTo>
                    <a:pt x="830" y="503"/>
                  </a:lnTo>
                  <a:lnTo>
                    <a:pt x="1004" y="368"/>
                  </a:lnTo>
                  <a:lnTo>
                    <a:pt x="1197" y="252"/>
                  </a:lnTo>
                  <a:lnTo>
                    <a:pt x="1429" y="117"/>
                  </a:lnTo>
                  <a:lnTo>
                    <a:pt x="1679" y="1"/>
                  </a:lnTo>
                  <a:lnTo>
                    <a:pt x="167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23"/>
            <p:cNvSpPr/>
            <p:nvPr/>
          </p:nvSpPr>
          <p:spPr>
            <a:xfrm>
              <a:off x="4605900" y="4657050"/>
              <a:ext cx="32850" cy="7750"/>
            </a:xfrm>
            <a:custGeom>
              <a:avLst/>
              <a:gdLst/>
              <a:ahLst/>
              <a:cxnLst/>
              <a:rect l="l" t="t" r="r" b="b"/>
              <a:pathLst>
                <a:path w="1314" h="310" fill="none" extrusionOk="0">
                  <a:moveTo>
                    <a:pt x="1313" y="1"/>
                  </a:moveTo>
                  <a:lnTo>
                    <a:pt x="1313" y="1"/>
                  </a:lnTo>
                  <a:lnTo>
                    <a:pt x="1024" y="20"/>
                  </a:lnTo>
                  <a:lnTo>
                    <a:pt x="696" y="78"/>
                  </a:lnTo>
                  <a:lnTo>
                    <a:pt x="368" y="174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368" y="174"/>
                  </a:lnTo>
                  <a:lnTo>
                    <a:pt x="696" y="78"/>
                  </a:lnTo>
                  <a:lnTo>
                    <a:pt x="1024" y="20"/>
                  </a:lnTo>
                  <a:lnTo>
                    <a:pt x="131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23"/>
            <p:cNvSpPr/>
            <p:nvPr/>
          </p:nvSpPr>
          <p:spPr>
            <a:xfrm>
              <a:off x="4638725" y="46570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23"/>
            <p:cNvSpPr/>
            <p:nvPr/>
          </p:nvSpPr>
          <p:spPr>
            <a:xfrm>
              <a:off x="4699025" y="4626175"/>
              <a:ext cx="75300" cy="65175"/>
            </a:xfrm>
            <a:custGeom>
              <a:avLst/>
              <a:gdLst/>
              <a:ahLst/>
              <a:cxnLst/>
              <a:rect l="l" t="t" r="r" b="b"/>
              <a:pathLst>
                <a:path w="3012" h="2607" fill="none" extrusionOk="0">
                  <a:moveTo>
                    <a:pt x="3012" y="1"/>
                  </a:moveTo>
                  <a:lnTo>
                    <a:pt x="3012" y="1"/>
                  </a:lnTo>
                  <a:lnTo>
                    <a:pt x="3012" y="1"/>
                  </a:lnTo>
                  <a:lnTo>
                    <a:pt x="2761" y="97"/>
                  </a:lnTo>
                  <a:lnTo>
                    <a:pt x="2510" y="194"/>
                  </a:lnTo>
                  <a:lnTo>
                    <a:pt x="2259" y="290"/>
                  </a:lnTo>
                  <a:lnTo>
                    <a:pt x="2027" y="406"/>
                  </a:lnTo>
                  <a:lnTo>
                    <a:pt x="1796" y="541"/>
                  </a:lnTo>
                  <a:lnTo>
                    <a:pt x="1564" y="676"/>
                  </a:lnTo>
                  <a:lnTo>
                    <a:pt x="1371" y="811"/>
                  </a:lnTo>
                  <a:lnTo>
                    <a:pt x="1159" y="985"/>
                  </a:lnTo>
                  <a:lnTo>
                    <a:pt x="966" y="1139"/>
                  </a:lnTo>
                  <a:lnTo>
                    <a:pt x="792" y="1313"/>
                  </a:lnTo>
                  <a:lnTo>
                    <a:pt x="638" y="1506"/>
                  </a:lnTo>
                  <a:lnTo>
                    <a:pt x="483" y="1718"/>
                  </a:lnTo>
                  <a:lnTo>
                    <a:pt x="329" y="1911"/>
                  </a:lnTo>
                  <a:lnTo>
                    <a:pt x="213" y="2143"/>
                  </a:lnTo>
                  <a:lnTo>
                    <a:pt x="97" y="2375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97" y="2375"/>
                  </a:lnTo>
                  <a:lnTo>
                    <a:pt x="213" y="2143"/>
                  </a:lnTo>
                  <a:lnTo>
                    <a:pt x="329" y="1911"/>
                  </a:lnTo>
                  <a:lnTo>
                    <a:pt x="483" y="1718"/>
                  </a:lnTo>
                  <a:lnTo>
                    <a:pt x="638" y="1506"/>
                  </a:lnTo>
                  <a:lnTo>
                    <a:pt x="792" y="1313"/>
                  </a:lnTo>
                  <a:lnTo>
                    <a:pt x="966" y="1139"/>
                  </a:lnTo>
                  <a:lnTo>
                    <a:pt x="1159" y="985"/>
                  </a:lnTo>
                  <a:lnTo>
                    <a:pt x="1371" y="811"/>
                  </a:lnTo>
                  <a:lnTo>
                    <a:pt x="1564" y="676"/>
                  </a:lnTo>
                  <a:lnTo>
                    <a:pt x="1796" y="541"/>
                  </a:lnTo>
                  <a:lnTo>
                    <a:pt x="2027" y="406"/>
                  </a:lnTo>
                  <a:lnTo>
                    <a:pt x="2259" y="290"/>
                  </a:lnTo>
                  <a:lnTo>
                    <a:pt x="2510" y="194"/>
                  </a:lnTo>
                  <a:lnTo>
                    <a:pt x="2761" y="97"/>
                  </a:lnTo>
                  <a:lnTo>
                    <a:pt x="3012" y="1"/>
                  </a:lnTo>
                  <a:lnTo>
                    <a:pt x="301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23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extrusionOk="0">
                  <a:moveTo>
                    <a:pt x="19069" y="1"/>
                  </a:move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23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fill="none" extrusionOk="0">
                  <a:moveTo>
                    <a:pt x="19069" y="1"/>
                  </a:moveTo>
                  <a:lnTo>
                    <a:pt x="19069" y="1"/>
                  </a:lnTo>
                  <a:lnTo>
                    <a:pt x="19069" y="1"/>
                  </a:lnTo>
                  <a:lnTo>
                    <a:pt x="19069" y="1"/>
                  </a:ln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633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lnTo>
                    <a:pt x="19089" y="1"/>
                  </a:lnTo>
                  <a:lnTo>
                    <a:pt x="19089" y="1"/>
                  </a:lnTo>
                  <a:lnTo>
                    <a:pt x="190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23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extrusionOk="0">
                  <a:moveTo>
                    <a:pt x="3668" y="0"/>
                  </a:move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23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fill="none" extrusionOk="0">
                  <a:moveTo>
                    <a:pt x="3668" y="0"/>
                  </a:moveTo>
                  <a:lnTo>
                    <a:pt x="3668" y="0"/>
                  </a:ln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23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extrusionOk="0">
                  <a:moveTo>
                    <a:pt x="4072" y="1"/>
                  </a:move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23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fill="none" extrusionOk="0"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23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extrusionOk="0">
                  <a:moveTo>
                    <a:pt x="14747" y="1"/>
                  </a:move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23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fill="none" extrusionOk="0">
                  <a:moveTo>
                    <a:pt x="15036" y="1"/>
                  </a:moveTo>
                  <a:lnTo>
                    <a:pt x="15036" y="1"/>
                  </a:lnTo>
                  <a:lnTo>
                    <a:pt x="15017" y="1"/>
                  </a:lnTo>
                  <a:lnTo>
                    <a:pt x="15017" y="1"/>
                  </a:lnTo>
                  <a:lnTo>
                    <a:pt x="14747" y="1"/>
                  </a:ln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42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377" y="11002"/>
                  </a:lnTo>
                  <a:lnTo>
                    <a:pt x="29377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lnTo>
                    <a:pt x="1503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23"/>
            <p:cNvSpPr/>
            <p:nvPr/>
          </p:nvSpPr>
          <p:spPr>
            <a:xfrm>
              <a:off x="5380825" y="4784450"/>
              <a:ext cx="120175" cy="165050"/>
            </a:xfrm>
            <a:custGeom>
              <a:avLst/>
              <a:gdLst/>
              <a:ahLst/>
              <a:cxnLst/>
              <a:rect l="l" t="t" r="r" b="b"/>
              <a:pathLst>
                <a:path w="4807" h="6602" extrusionOk="0">
                  <a:moveTo>
                    <a:pt x="20" y="6466"/>
                  </a:moveTo>
                  <a:lnTo>
                    <a:pt x="20" y="6466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20" y="6466"/>
                  </a:lnTo>
                  <a:close/>
                  <a:moveTo>
                    <a:pt x="20" y="6466"/>
                  </a:moveTo>
                  <a:lnTo>
                    <a:pt x="20" y="6466"/>
                  </a:lnTo>
                  <a:lnTo>
                    <a:pt x="20" y="6466"/>
                  </a:lnTo>
                  <a:close/>
                  <a:moveTo>
                    <a:pt x="3070" y="3860"/>
                  </a:move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close/>
                  <a:moveTo>
                    <a:pt x="2742" y="3841"/>
                  </a:moveTo>
                  <a:lnTo>
                    <a:pt x="2742" y="3841"/>
                  </a:lnTo>
                  <a:lnTo>
                    <a:pt x="2414" y="3860"/>
                  </a:lnTo>
                  <a:lnTo>
                    <a:pt x="2221" y="3880"/>
                  </a:lnTo>
                  <a:lnTo>
                    <a:pt x="2008" y="3918"/>
                  </a:lnTo>
                  <a:lnTo>
                    <a:pt x="1796" y="3976"/>
                  </a:lnTo>
                  <a:lnTo>
                    <a:pt x="1584" y="4053"/>
                  </a:lnTo>
                  <a:lnTo>
                    <a:pt x="1371" y="4150"/>
                  </a:lnTo>
                  <a:lnTo>
                    <a:pt x="1159" y="4266"/>
                  </a:lnTo>
                  <a:lnTo>
                    <a:pt x="947" y="4420"/>
                  </a:lnTo>
                  <a:lnTo>
                    <a:pt x="754" y="4594"/>
                  </a:lnTo>
                  <a:lnTo>
                    <a:pt x="561" y="4806"/>
                  </a:lnTo>
                  <a:lnTo>
                    <a:pt x="406" y="5057"/>
                  </a:lnTo>
                  <a:lnTo>
                    <a:pt x="271" y="5327"/>
                  </a:lnTo>
                  <a:lnTo>
                    <a:pt x="155" y="5655"/>
                  </a:lnTo>
                  <a:lnTo>
                    <a:pt x="59" y="6022"/>
                  </a:lnTo>
                  <a:lnTo>
                    <a:pt x="20" y="6427"/>
                  </a:lnTo>
                  <a:lnTo>
                    <a:pt x="20" y="6427"/>
                  </a:lnTo>
                  <a:lnTo>
                    <a:pt x="59" y="6022"/>
                  </a:lnTo>
                  <a:lnTo>
                    <a:pt x="155" y="5655"/>
                  </a:lnTo>
                  <a:lnTo>
                    <a:pt x="271" y="5327"/>
                  </a:lnTo>
                  <a:lnTo>
                    <a:pt x="406" y="5057"/>
                  </a:lnTo>
                  <a:lnTo>
                    <a:pt x="561" y="4806"/>
                  </a:lnTo>
                  <a:lnTo>
                    <a:pt x="754" y="4594"/>
                  </a:lnTo>
                  <a:lnTo>
                    <a:pt x="947" y="4420"/>
                  </a:lnTo>
                  <a:lnTo>
                    <a:pt x="1159" y="4266"/>
                  </a:lnTo>
                  <a:lnTo>
                    <a:pt x="1371" y="4150"/>
                  </a:lnTo>
                  <a:lnTo>
                    <a:pt x="1584" y="4053"/>
                  </a:lnTo>
                  <a:lnTo>
                    <a:pt x="1796" y="3976"/>
                  </a:lnTo>
                  <a:lnTo>
                    <a:pt x="2008" y="3918"/>
                  </a:lnTo>
                  <a:lnTo>
                    <a:pt x="2221" y="3880"/>
                  </a:lnTo>
                  <a:lnTo>
                    <a:pt x="2414" y="3860"/>
                  </a:lnTo>
                  <a:lnTo>
                    <a:pt x="2742" y="3841"/>
                  </a:lnTo>
                  <a:close/>
                  <a:moveTo>
                    <a:pt x="2780" y="3841"/>
                  </a:move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close/>
                  <a:moveTo>
                    <a:pt x="4807" y="0"/>
                  </a:moveTo>
                  <a:lnTo>
                    <a:pt x="4807" y="0"/>
                  </a:lnTo>
                  <a:lnTo>
                    <a:pt x="4807" y="0"/>
                  </a:lnTo>
                  <a:lnTo>
                    <a:pt x="4595" y="20"/>
                  </a:lnTo>
                  <a:lnTo>
                    <a:pt x="4382" y="39"/>
                  </a:lnTo>
                  <a:lnTo>
                    <a:pt x="4151" y="97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3707" y="232"/>
                  </a:lnTo>
                  <a:lnTo>
                    <a:pt x="3533" y="309"/>
                  </a:lnTo>
                  <a:lnTo>
                    <a:pt x="3379" y="386"/>
                  </a:lnTo>
                  <a:lnTo>
                    <a:pt x="3244" y="483"/>
                  </a:lnTo>
                  <a:lnTo>
                    <a:pt x="3108" y="579"/>
                  </a:lnTo>
                  <a:lnTo>
                    <a:pt x="2993" y="695"/>
                  </a:lnTo>
                  <a:lnTo>
                    <a:pt x="2896" y="811"/>
                  </a:lnTo>
                  <a:lnTo>
                    <a:pt x="2819" y="927"/>
                  </a:lnTo>
                  <a:lnTo>
                    <a:pt x="2742" y="1042"/>
                  </a:lnTo>
                  <a:lnTo>
                    <a:pt x="2684" y="1158"/>
                  </a:lnTo>
                  <a:lnTo>
                    <a:pt x="2587" y="1409"/>
                  </a:lnTo>
                  <a:lnTo>
                    <a:pt x="2549" y="1679"/>
                  </a:lnTo>
                  <a:lnTo>
                    <a:pt x="2529" y="1950"/>
                  </a:lnTo>
                  <a:lnTo>
                    <a:pt x="2529" y="1950"/>
                  </a:lnTo>
                  <a:lnTo>
                    <a:pt x="2549" y="1679"/>
                  </a:lnTo>
                  <a:lnTo>
                    <a:pt x="2587" y="1409"/>
                  </a:lnTo>
                  <a:lnTo>
                    <a:pt x="2684" y="1158"/>
                  </a:lnTo>
                  <a:lnTo>
                    <a:pt x="2742" y="1042"/>
                  </a:lnTo>
                  <a:lnTo>
                    <a:pt x="2819" y="927"/>
                  </a:lnTo>
                  <a:lnTo>
                    <a:pt x="2896" y="811"/>
                  </a:lnTo>
                  <a:lnTo>
                    <a:pt x="2993" y="695"/>
                  </a:lnTo>
                  <a:lnTo>
                    <a:pt x="3108" y="579"/>
                  </a:lnTo>
                  <a:lnTo>
                    <a:pt x="3244" y="483"/>
                  </a:lnTo>
                  <a:lnTo>
                    <a:pt x="3379" y="386"/>
                  </a:lnTo>
                  <a:lnTo>
                    <a:pt x="3533" y="309"/>
                  </a:lnTo>
                  <a:lnTo>
                    <a:pt x="3707" y="232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4151" y="97"/>
                  </a:lnTo>
                  <a:lnTo>
                    <a:pt x="4382" y="39"/>
                  </a:lnTo>
                  <a:lnTo>
                    <a:pt x="4595" y="20"/>
                  </a:lnTo>
                  <a:lnTo>
                    <a:pt x="4807" y="0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23"/>
            <p:cNvSpPr/>
            <p:nvPr/>
          </p:nvSpPr>
          <p:spPr>
            <a:xfrm>
              <a:off x="5380825" y="4946100"/>
              <a:ext cx="525" cy="3400"/>
            </a:xfrm>
            <a:custGeom>
              <a:avLst/>
              <a:gdLst/>
              <a:ahLst/>
              <a:cxnLst/>
              <a:rect l="l" t="t" r="r" b="b"/>
              <a:pathLst>
                <a:path w="21" h="136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23"/>
            <p:cNvSpPr/>
            <p:nvPr/>
          </p:nvSpPr>
          <p:spPr>
            <a:xfrm>
              <a:off x="5381325" y="49461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23"/>
            <p:cNvSpPr/>
            <p:nvPr/>
          </p:nvSpPr>
          <p:spPr>
            <a:xfrm>
              <a:off x="5457550" y="488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23"/>
            <p:cNvSpPr/>
            <p:nvPr/>
          </p:nvSpPr>
          <p:spPr>
            <a:xfrm>
              <a:off x="5381325" y="4880475"/>
              <a:ext cx="68050" cy="64675"/>
            </a:xfrm>
            <a:custGeom>
              <a:avLst/>
              <a:gdLst/>
              <a:ahLst/>
              <a:cxnLst/>
              <a:rect l="l" t="t" r="r" b="b"/>
              <a:pathLst>
                <a:path w="2722" h="2587" fill="none" extrusionOk="0">
                  <a:moveTo>
                    <a:pt x="2722" y="0"/>
                  </a:moveTo>
                  <a:lnTo>
                    <a:pt x="2722" y="0"/>
                  </a:lnTo>
                  <a:lnTo>
                    <a:pt x="2394" y="19"/>
                  </a:lnTo>
                  <a:lnTo>
                    <a:pt x="2201" y="39"/>
                  </a:lnTo>
                  <a:lnTo>
                    <a:pt x="1988" y="77"/>
                  </a:lnTo>
                  <a:lnTo>
                    <a:pt x="1776" y="135"/>
                  </a:lnTo>
                  <a:lnTo>
                    <a:pt x="1564" y="212"/>
                  </a:lnTo>
                  <a:lnTo>
                    <a:pt x="1351" y="309"/>
                  </a:lnTo>
                  <a:lnTo>
                    <a:pt x="1139" y="425"/>
                  </a:lnTo>
                  <a:lnTo>
                    <a:pt x="927" y="579"/>
                  </a:lnTo>
                  <a:lnTo>
                    <a:pt x="734" y="753"/>
                  </a:lnTo>
                  <a:lnTo>
                    <a:pt x="541" y="965"/>
                  </a:lnTo>
                  <a:lnTo>
                    <a:pt x="386" y="1216"/>
                  </a:lnTo>
                  <a:lnTo>
                    <a:pt x="251" y="1486"/>
                  </a:lnTo>
                  <a:lnTo>
                    <a:pt x="135" y="1814"/>
                  </a:lnTo>
                  <a:lnTo>
                    <a:pt x="39" y="2181"/>
                  </a:lnTo>
                  <a:lnTo>
                    <a:pt x="0" y="2586"/>
                  </a:lnTo>
                  <a:lnTo>
                    <a:pt x="0" y="2586"/>
                  </a:lnTo>
                  <a:lnTo>
                    <a:pt x="39" y="2181"/>
                  </a:lnTo>
                  <a:lnTo>
                    <a:pt x="135" y="1814"/>
                  </a:lnTo>
                  <a:lnTo>
                    <a:pt x="251" y="1486"/>
                  </a:lnTo>
                  <a:lnTo>
                    <a:pt x="386" y="1216"/>
                  </a:lnTo>
                  <a:lnTo>
                    <a:pt x="541" y="965"/>
                  </a:lnTo>
                  <a:lnTo>
                    <a:pt x="734" y="753"/>
                  </a:lnTo>
                  <a:lnTo>
                    <a:pt x="927" y="579"/>
                  </a:lnTo>
                  <a:lnTo>
                    <a:pt x="1139" y="425"/>
                  </a:lnTo>
                  <a:lnTo>
                    <a:pt x="1351" y="309"/>
                  </a:lnTo>
                  <a:lnTo>
                    <a:pt x="1564" y="212"/>
                  </a:lnTo>
                  <a:lnTo>
                    <a:pt x="1776" y="135"/>
                  </a:lnTo>
                  <a:lnTo>
                    <a:pt x="1988" y="77"/>
                  </a:lnTo>
                  <a:lnTo>
                    <a:pt x="2201" y="39"/>
                  </a:lnTo>
                  <a:lnTo>
                    <a:pt x="2394" y="19"/>
                  </a:lnTo>
                  <a:lnTo>
                    <a:pt x="2722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23"/>
            <p:cNvSpPr/>
            <p:nvPr/>
          </p:nvSpPr>
          <p:spPr>
            <a:xfrm>
              <a:off x="5450325" y="488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23"/>
            <p:cNvSpPr/>
            <p:nvPr/>
          </p:nvSpPr>
          <p:spPr>
            <a:xfrm>
              <a:off x="5444050" y="4784450"/>
              <a:ext cx="56950" cy="48750"/>
            </a:xfrm>
            <a:custGeom>
              <a:avLst/>
              <a:gdLst/>
              <a:ahLst/>
              <a:cxnLst/>
              <a:rect l="l" t="t" r="r" b="b"/>
              <a:pathLst>
                <a:path w="2278" h="1950" fill="none" extrusionOk="0">
                  <a:moveTo>
                    <a:pt x="2278" y="0"/>
                  </a:moveTo>
                  <a:lnTo>
                    <a:pt x="2278" y="0"/>
                  </a:lnTo>
                  <a:lnTo>
                    <a:pt x="2278" y="0"/>
                  </a:lnTo>
                  <a:lnTo>
                    <a:pt x="2066" y="20"/>
                  </a:lnTo>
                  <a:lnTo>
                    <a:pt x="1853" y="39"/>
                  </a:lnTo>
                  <a:lnTo>
                    <a:pt x="1622" y="97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178" y="232"/>
                  </a:lnTo>
                  <a:lnTo>
                    <a:pt x="1004" y="309"/>
                  </a:lnTo>
                  <a:lnTo>
                    <a:pt x="850" y="386"/>
                  </a:lnTo>
                  <a:lnTo>
                    <a:pt x="715" y="483"/>
                  </a:lnTo>
                  <a:lnTo>
                    <a:pt x="579" y="579"/>
                  </a:lnTo>
                  <a:lnTo>
                    <a:pt x="464" y="695"/>
                  </a:lnTo>
                  <a:lnTo>
                    <a:pt x="367" y="811"/>
                  </a:lnTo>
                  <a:lnTo>
                    <a:pt x="290" y="927"/>
                  </a:lnTo>
                  <a:lnTo>
                    <a:pt x="213" y="1042"/>
                  </a:lnTo>
                  <a:lnTo>
                    <a:pt x="155" y="1158"/>
                  </a:lnTo>
                  <a:lnTo>
                    <a:pt x="58" y="1409"/>
                  </a:lnTo>
                  <a:lnTo>
                    <a:pt x="20" y="1679"/>
                  </a:lnTo>
                  <a:lnTo>
                    <a:pt x="0" y="1950"/>
                  </a:lnTo>
                  <a:lnTo>
                    <a:pt x="0" y="1950"/>
                  </a:lnTo>
                  <a:lnTo>
                    <a:pt x="20" y="1679"/>
                  </a:lnTo>
                  <a:lnTo>
                    <a:pt x="58" y="1409"/>
                  </a:lnTo>
                  <a:lnTo>
                    <a:pt x="155" y="1158"/>
                  </a:lnTo>
                  <a:lnTo>
                    <a:pt x="213" y="1042"/>
                  </a:lnTo>
                  <a:lnTo>
                    <a:pt x="290" y="927"/>
                  </a:lnTo>
                  <a:lnTo>
                    <a:pt x="367" y="811"/>
                  </a:lnTo>
                  <a:lnTo>
                    <a:pt x="464" y="695"/>
                  </a:lnTo>
                  <a:lnTo>
                    <a:pt x="579" y="579"/>
                  </a:lnTo>
                  <a:lnTo>
                    <a:pt x="715" y="483"/>
                  </a:lnTo>
                  <a:lnTo>
                    <a:pt x="850" y="386"/>
                  </a:lnTo>
                  <a:lnTo>
                    <a:pt x="1004" y="309"/>
                  </a:lnTo>
                  <a:lnTo>
                    <a:pt x="1178" y="232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622" y="97"/>
                  </a:lnTo>
                  <a:lnTo>
                    <a:pt x="1853" y="39"/>
                  </a:lnTo>
                  <a:lnTo>
                    <a:pt x="2066" y="20"/>
                  </a:lnTo>
                  <a:lnTo>
                    <a:pt x="2278" y="0"/>
                  </a:lnTo>
                  <a:lnTo>
                    <a:pt x="227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23"/>
            <p:cNvSpPr/>
            <p:nvPr/>
          </p:nvSpPr>
          <p:spPr>
            <a:xfrm>
              <a:off x="5481200" y="4980825"/>
              <a:ext cx="632600" cy="365775"/>
            </a:xfrm>
            <a:custGeom>
              <a:avLst/>
              <a:gdLst/>
              <a:ahLst/>
              <a:cxnLst/>
              <a:rect l="l" t="t" r="r" b="b"/>
              <a:pathLst>
                <a:path w="25304" h="14631" extrusionOk="0">
                  <a:moveTo>
                    <a:pt x="23065" y="14148"/>
                  </a:moveTo>
                  <a:lnTo>
                    <a:pt x="23065" y="14148"/>
                  </a:lnTo>
                  <a:lnTo>
                    <a:pt x="23065" y="14341"/>
                  </a:lnTo>
                  <a:lnTo>
                    <a:pt x="23046" y="14496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46" y="14496"/>
                  </a:lnTo>
                  <a:lnTo>
                    <a:pt x="23065" y="14341"/>
                  </a:lnTo>
                  <a:lnTo>
                    <a:pt x="23065" y="14148"/>
                  </a:lnTo>
                  <a:close/>
                  <a:moveTo>
                    <a:pt x="25285" y="13569"/>
                  </a:moveTo>
                  <a:lnTo>
                    <a:pt x="25285" y="13569"/>
                  </a:lnTo>
                  <a:lnTo>
                    <a:pt x="24957" y="13589"/>
                  </a:lnTo>
                  <a:lnTo>
                    <a:pt x="24628" y="13646"/>
                  </a:lnTo>
                  <a:lnTo>
                    <a:pt x="24300" y="13724"/>
                  </a:lnTo>
                  <a:lnTo>
                    <a:pt x="23992" y="13839"/>
                  </a:lnTo>
                  <a:lnTo>
                    <a:pt x="23721" y="13975"/>
                  </a:lnTo>
                  <a:lnTo>
                    <a:pt x="23451" y="14148"/>
                  </a:lnTo>
                  <a:lnTo>
                    <a:pt x="23219" y="14361"/>
                  </a:lnTo>
                  <a:lnTo>
                    <a:pt x="23123" y="14476"/>
                  </a:lnTo>
                  <a:lnTo>
                    <a:pt x="23046" y="14592"/>
                  </a:lnTo>
                  <a:lnTo>
                    <a:pt x="23046" y="14592"/>
                  </a:lnTo>
                  <a:lnTo>
                    <a:pt x="23123" y="14476"/>
                  </a:lnTo>
                  <a:lnTo>
                    <a:pt x="23219" y="14361"/>
                  </a:lnTo>
                  <a:lnTo>
                    <a:pt x="23451" y="14148"/>
                  </a:lnTo>
                  <a:lnTo>
                    <a:pt x="23721" y="13975"/>
                  </a:lnTo>
                  <a:lnTo>
                    <a:pt x="23992" y="13839"/>
                  </a:lnTo>
                  <a:lnTo>
                    <a:pt x="24300" y="13724"/>
                  </a:lnTo>
                  <a:lnTo>
                    <a:pt x="24628" y="13646"/>
                  </a:lnTo>
                  <a:lnTo>
                    <a:pt x="24957" y="13589"/>
                  </a:lnTo>
                  <a:lnTo>
                    <a:pt x="25285" y="13569"/>
                  </a:lnTo>
                  <a:close/>
                  <a:moveTo>
                    <a:pt x="25304" y="13569"/>
                  </a:moveTo>
                  <a:lnTo>
                    <a:pt x="25304" y="13569"/>
                  </a:lnTo>
                  <a:lnTo>
                    <a:pt x="25304" y="13569"/>
                  </a:lnTo>
                  <a:lnTo>
                    <a:pt x="25304" y="13569"/>
                  </a:lnTo>
                  <a:close/>
                  <a:moveTo>
                    <a:pt x="21039" y="11060"/>
                  </a:moveTo>
                  <a:lnTo>
                    <a:pt x="21039" y="11060"/>
                  </a:lnTo>
                  <a:lnTo>
                    <a:pt x="21019" y="11292"/>
                  </a:lnTo>
                  <a:lnTo>
                    <a:pt x="21000" y="11485"/>
                  </a:lnTo>
                  <a:lnTo>
                    <a:pt x="20961" y="11678"/>
                  </a:lnTo>
                  <a:lnTo>
                    <a:pt x="20923" y="11832"/>
                  </a:lnTo>
                  <a:lnTo>
                    <a:pt x="20826" y="12064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26" y="12064"/>
                  </a:lnTo>
                  <a:lnTo>
                    <a:pt x="20923" y="11832"/>
                  </a:lnTo>
                  <a:lnTo>
                    <a:pt x="20961" y="11678"/>
                  </a:lnTo>
                  <a:lnTo>
                    <a:pt x="21000" y="11485"/>
                  </a:lnTo>
                  <a:lnTo>
                    <a:pt x="21019" y="11292"/>
                  </a:lnTo>
                  <a:lnTo>
                    <a:pt x="21039" y="11060"/>
                  </a:lnTo>
                  <a:close/>
                  <a:moveTo>
                    <a:pt x="20286" y="9439"/>
                  </a:moveTo>
                  <a:lnTo>
                    <a:pt x="20286" y="9439"/>
                  </a:lnTo>
                  <a:lnTo>
                    <a:pt x="20324" y="9477"/>
                  </a:lnTo>
                  <a:lnTo>
                    <a:pt x="20324" y="9477"/>
                  </a:lnTo>
                  <a:lnTo>
                    <a:pt x="20286" y="9439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221" y="8802"/>
                  </a:lnTo>
                  <a:lnTo>
                    <a:pt x="18028" y="8821"/>
                  </a:lnTo>
                  <a:lnTo>
                    <a:pt x="17719" y="8860"/>
                  </a:lnTo>
                  <a:lnTo>
                    <a:pt x="17506" y="8918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506" y="8918"/>
                  </a:lnTo>
                  <a:lnTo>
                    <a:pt x="17719" y="8860"/>
                  </a:lnTo>
                  <a:lnTo>
                    <a:pt x="18028" y="8821"/>
                  </a:lnTo>
                  <a:lnTo>
                    <a:pt x="18221" y="8802"/>
                  </a:lnTo>
                  <a:lnTo>
                    <a:pt x="18433" y="8783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433" y="8783"/>
                  </a:lnTo>
                  <a:lnTo>
                    <a:pt x="18452" y="8783"/>
                  </a:lnTo>
                  <a:lnTo>
                    <a:pt x="18452" y="8783"/>
                  </a:lnTo>
                  <a:lnTo>
                    <a:pt x="18433" y="8783"/>
                  </a:lnTo>
                  <a:close/>
                  <a:moveTo>
                    <a:pt x="17429" y="8667"/>
                  </a:moveTo>
                  <a:lnTo>
                    <a:pt x="17429" y="866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29" y="8667"/>
                  </a:lnTo>
                  <a:close/>
                  <a:moveTo>
                    <a:pt x="14534" y="3803"/>
                  </a:moveTo>
                  <a:lnTo>
                    <a:pt x="14534" y="3803"/>
                  </a:lnTo>
                  <a:lnTo>
                    <a:pt x="14534" y="4131"/>
                  </a:lnTo>
                  <a:lnTo>
                    <a:pt x="14496" y="4382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96" y="4382"/>
                  </a:lnTo>
                  <a:lnTo>
                    <a:pt x="14534" y="4131"/>
                  </a:lnTo>
                  <a:lnTo>
                    <a:pt x="14534" y="3803"/>
                  </a:lnTo>
                  <a:close/>
                  <a:moveTo>
                    <a:pt x="12990" y="1139"/>
                  </a:moveTo>
                  <a:lnTo>
                    <a:pt x="12990" y="1139"/>
                  </a:lnTo>
                  <a:lnTo>
                    <a:pt x="13009" y="1139"/>
                  </a:lnTo>
                  <a:lnTo>
                    <a:pt x="13009" y="1139"/>
                  </a:lnTo>
                  <a:lnTo>
                    <a:pt x="12990" y="1139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176" y="734"/>
                  </a:lnTo>
                  <a:lnTo>
                    <a:pt x="10963" y="753"/>
                  </a:lnTo>
                  <a:lnTo>
                    <a:pt x="10751" y="792"/>
                  </a:lnTo>
                  <a:lnTo>
                    <a:pt x="10558" y="831"/>
                  </a:lnTo>
                  <a:lnTo>
                    <a:pt x="10191" y="966"/>
                  </a:lnTo>
                  <a:lnTo>
                    <a:pt x="9883" y="1101"/>
                  </a:lnTo>
                  <a:lnTo>
                    <a:pt x="9632" y="1255"/>
                  </a:lnTo>
                  <a:lnTo>
                    <a:pt x="9439" y="1371"/>
                  </a:lnTo>
                  <a:lnTo>
                    <a:pt x="9284" y="1506"/>
                  </a:lnTo>
                  <a:lnTo>
                    <a:pt x="9284" y="1506"/>
                  </a:lnTo>
                  <a:lnTo>
                    <a:pt x="9439" y="1371"/>
                  </a:lnTo>
                  <a:lnTo>
                    <a:pt x="9632" y="1255"/>
                  </a:lnTo>
                  <a:lnTo>
                    <a:pt x="9883" y="1101"/>
                  </a:lnTo>
                  <a:lnTo>
                    <a:pt x="10191" y="966"/>
                  </a:lnTo>
                  <a:lnTo>
                    <a:pt x="10558" y="831"/>
                  </a:lnTo>
                  <a:lnTo>
                    <a:pt x="10751" y="792"/>
                  </a:lnTo>
                  <a:lnTo>
                    <a:pt x="10963" y="753"/>
                  </a:lnTo>
                  <a:lnTo>
                    <a:pt x="11176" y="734"/>
                  </a:lnTo>
                  <a:lnTo>
                    <a:pt x="11407" y="715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close/>
                  <a:moveTo>
                    <a:pt x="20" y="541"/>
                  </a:moveTo>
                  <a:lnTo>
                    <a:pt x="20" y="541"/>
                  </a:lnTo>
                  <a:lnTo>
                    <a:pt x="1" y="541"/>
                  </a:lnTo>
                  <a:lnTo>
                    <a:pt x="1" y="541"/>
                  </a:lnTo>
                  <a:lnTo>
                    <a:pt x="20" y="541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194" y="522"/>
                  </a:lnTo>
                  <a:lnTo>
                    <a:pt x="20" y="541"/>
                  </a:lnTo>
                  <a:lnTo>
                    <a:pt x="20" y="541"/>
                  </a:lnTo>
                  <a:lnTo>
                    <a:pt x="194" y="522"/>
                  </a:lnTo>
                  <a:lnTo>
                    <a:pt x="367" y="502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close/>
                  <a:moveTo>
                    <a:pt x="5405" y="213"/>
                  </a:move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370" y="20"/>
                  </a:lnTo>
                  <a:lnTo>
                    <a:pt x="6080" y="39"/>
                  </a:lnTo>
                  <a:lnTo>
                    <a:pt x="5772" y="116"/>
                  </a:lnTo>
                  <a:lnTo>
                    <a:pt x="5443" y="213"/>
                  </a:lnTo>
                  <a:lnTo>
                    <a:pt x="5443" y="213"/>
                  </a:lnTo>
                  <a:lnTo>
                    <a:pt x="5772" y="116"/>
                  </a:lnTo>
                  <a:lnTo>
                    <a:pt x="6080" y="39"/>
                  </a:lnTo>
                  <a:lnTo>
                    <a:pt x="6370" y="20"/>
                  </a:lnTo>
                  <a:lnTo>
                    <a:pt x="6659" y="1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23"/>
            <p:cNvSpPr/>
            <p:nvPr/>
          </p:nvSpPr>
          <p:spPr>
            <a:xfrm>
              <a:off x="6056375" y="5334525"/>
              <a:ext cx="1475" cy="12075"/>
            </a:xfrm>
            <a:custGeom>
              <a:avLst/>
              <a:gdLst/>
              <a:ahLst/>
              <a:cxnLst/>
              <a:rect l="l" t="t" r="r" b="b"/>
              <a:pathLst>
                <a:path w="59" h="483" fill="none" extrusionOk="0">
                  <a:moveTo>
                    <a:pt x="58" y="0"/>
                  </a:moveTo>
                  <a:lnTo>
                    <a:pt x="58" y="0"/>
                  </a:lnTo>
                  <a:lnTo>
                    <a:pt x="58" y="193"/>
                  </a:lnTo>
                  <a:lnTo>
                    <a:pt x="39" y="348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39" y="348"/>
                  </a:lnTo>
                  <a:lnTo>
                    <a:pt x="58" y="193"/>
                  </a:lnTo>
                  <a:lnTo>
                    <a:pt x="5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23"/>
            <p:cNvSpPr/>
            <p:nvPr/>
          </p:nvSpPr>
          <p:spPr>
            <a:xfrm>
              <a:off x="6057325" y="5320050"/>
              <a:ext cx="56000" cy="25600"/>
            </a:xfrm>
            <a:custGeom>
              <a:avLst/>
              <a:gdLst/>
              <a:ahLst/>
              <a:cxnLst/>
              <a:rect l="l" t="t" r="r" b="b"/>
              <a:pathLst>
                <a:path w="2240" h="1024" fill="none" extrusionOk="0">
                  <a:moveTo>
                    <a:pt x="2240" y="0"/>
                  </a:moveTo>
                  <a:lnTo>
                    <a:pt x="2240" y="0"/>
                  </a:lnTo>
                  <a:lnTo>
                    <a:pt x="1912" y="20"/>
                  </a:lnTo>
                  <a:lnTo>
                    <a:pt x="1583" y="77"/>
                  </a:lnTo>
                  <a:lnTo>
                    <a:pt x="1255" y="155"/>
                  </a:lnTo>
                  <a:lnTo>
                    <a:pt x="947" y="270"/>
                  </a:lnTo>
                  <a:lnTo>
                    <a:pt x="676" y="406"/>
                  </a:lnTo>
                  <a:lnTo>
                    <a:pt x="406" y="579"/>
                  </a:lnTo>
                  <a:lnTo>
                    <a:pt x="174" y="792"/>
                  </a:lnTo>
                  <a:lnTo>
                    <a:pt x="78" y="907"/>
                  </a:lnTo>
                  <a:lnTo>
                    <a:pt x="1" y="1023"/>
                  </a:lnTo>
                  <a:lnTo>
                    <a:pt x="1" y="1023"/>
                  </a:lnTo>
                  <a:lnTo>
                    <a:pt x="78" y="907"/>
                  </a:lnTo>
                  <a:lnTo>
                    <a:pt x="174" y="792"/>
                  </a:lnTo>
                  <a:lnTo>
                    <a:pt x="406" y="579"/>
                  </a:lnTo>
                  <a:lnTo>
                    <a:pt x="676" y="406"/>
                  </a:lnTo>
                  <a:lnTo>
                    <a:pt x="947" y="270"/>
                  </a:lnTo>
                  <a:lnTo>
                    <a:pt x="1255" y="155"/>
                  </a:lnTo>
                  <a:lnTo>
                    <a:pt x="1583" y="77"/>
                  </a:lnTo>
                  <a:lnTo>
                    <a:pt x="1912" y="20"/>
                  </a:lnTo>
                  <a:lnTo>
                    <a:pt x="224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23"/>
            <p:cNvSpPr/>
            <p:nvPr/>
          </p:nvSpPr>
          <p:spPr>
            <a:xfrm>
              <a:off x="6113775" y="532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23"/>
            <p:cNvSpPr/>
            <p:nvPr/>
          </p:nvSpPr>
          <p:spPr>
            <a:xfrm>
              <a:off x="6001350" y="5257325"/>
              <a:ext cx="5825" cy="27525"/>
            </a:xfrm>
            <a:custGeom>
              <a:avLst/>
              <a:gdLst/>
              <a:ahLst/>
              <a:cxnLst/>
              <a:rect l="l" t="t" r="r" b="b"/>
              <a:pathLst>
                <a:path w="233" h="1101" fill="none" extrusionOk="0">
                  <a:moveTo>
                    <a:pt x="233" y="0"/>
                  </a:moveTo>
                  <a:lnTo>
                    <a:pt x="233" y="0"/>
                  </a:lnTo>
                  <a:lnTo>
                    <a:pt x="213" y="232"/>
                  </a:lnTo>
                  <a:lnTo>
                    <a:pt x="194" y="425"/>
                  </a:lnTo>
                  <a:lnTo>
                    <a:pt x="155" y="618"/>
                  </a:lnTo>
                  <a:lnTo>
                    <a:pt x="117" y="772"/>
                  </a:lnTo>
                  <a:lnTo>
                    <a:pt x="20" y="1004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20" y="1004"/>
                  </a:lnTo>
                  <a:lnTo>
                    <a:pt x="117" y="772"/>
                  </a:lnTo>
                  <a:lnTo>
                    <a:pt x="155" y="618"/>
                  </a:lnTo>
                  <a:lnTo>
                    <a:pt x="194" y="425"/>
                  </a:lnTo>
                  <a:lnTo>
                    <a:pt x="213" y="232"/>
                  </a:lnTo>
                  <a:lnTo>
                    <a:pt x="23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23"/>
            <p:cNvSpPr/>
            <p:nvPr/>
          </p:nvSpPr>
          <p:spPr>
            <a:xfrm>
              <a:off x="5988325" y="5216775"/>
              <a:ext cx="1000" cy="1000"/>
            </a:xfrm>
            <a:custGeom>
              <a:avLst/>
              <a:gdLst/>
              <a:ahLst/>
              <a:cxnLst/>
              <a:rect l="l" t="t" r="r" b="b"/>
              <a:pathLst>
                <a:path w="40" h="40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23"/>
            <p:cNvSpPr/>
            <p:nvPr/>
          </p:nvSpPr>
          <p:spPr>
            <a:xfrm>
              <a:off x="5916425" y="5200375"/>
              <a:ext cx="25600" cy="3875"/>
            </a:xfrm>
            <a:custGeom>
              <a:avLst/>
              <a:gdLst/>
              <a:ahLst/>
              <a:cxnLst/>
              <a:rect l="l" t="t" r="r" b="b"/>
              <a:pathLst>
                <a:path w="1024" h="155" fill="none" extrusionOk="0">
                  <a:moveTo>
                    <a:pt x="1024" y="1"/>
                  </a:moveTo>
                  <a:lnTo>
                    <a:pt x="1024" y="1"/>
                  </a:lnTo>
                  <a:lnTo>
                    <a:pt x="812" y="20"/>
                  </a:lnTo>
                  <a:lnTo>
                    <a:pt x="619" y="39"/>
                  </a:lnTo>
                  <a:lnTo>
                    <a:pt x="310" y="78"/>
                  </a:lnTo>
                  <a:lnTo>
                    <a:pt x="97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97" y="136"/>
                  </a:lnTo>
                  <a:lnTo>
                    <a:pt x="310" y="78"/>
                  </a:lnTo>
                  <a:lnTo>
                    <a:pt x="619" y="39"/>
                  </a:lnTo>
                  <a:lnTo>
                    <a:pt x="812" y="20"/>
                  </a:lnTo>
                  <a:lnTo>
                    <a:pt x="10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23"/>
            <p:cNvSpPr/>
            <p:nvPr/>
          </p:nvSpPr>
          <p:spPr>
            <a:xfrm>
              <a:off x="5942000" y="5200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23"/>
            <p:cNvSpPr/>
            <p:nvPr/>
          </p:nvSpPr>
          <p:spPr>
            <a:xfrm>
              <a:off x="5916425" y="5197475"/>
              <a:ext cx="525" cy="6775"/>
            </a:xfrm>
            <a:custGeom>
              <a:avLst/>
              <a:gdLst/>
              <a:ahLst/>
              <a:cxnLst/>
              <a:rect l="l" t="t" r="r" b="b"/>
              <a:pathLst>
                <a:path w="21" h="27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23"/>
            <p:cNvSpPr/>
            <p:nvPr/>
          </p:nvSpPr>
          <p:spPr>
            <a:xfrm>
              <a:off x="5842600" y="5075875"/>
              <a:ext cx="1975" cy="19825"/>
            </a:xfrm>
            <a:custGeom>
              <a:avLst/>
              <a:gdLst/>
              <a:ahLst/>
              <a:cxnLst/>
              <a:rect l="l" t="t" r="r" b="b"/>
              <a:pathLst>
                <a:path w="79" h="793" fill="none" extrusionOk="0">
                  <a:moveTo>
                    <a:pt x="78" y="1"/>
                  </a:moveTo>
                  <a:lnTo>
                    <a:pt x="78" y="1"/>
                  </a:lnTo>
                  <a:lnTo>
                    <a:pt x="78" y="329"/>
                  </a:lnTo>
                  <a:lnTo>
                    <a:pt x="40" y="580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40" y="580"/>
                  </a:lnTo>
                  <a:lnTo>
                    <a:pt x="78" y="329"/>
                  </a:lnTo>
                  <a:lnTo>
                    <a:pt x="7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23"/>
            <p:cNvSpPr/>
            <p:nvPr/>
          </p:nvSpPr>
          <p:spPr>
            <a:xfrm>
              <a:off x="5805950" y="500930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23"/>
            <p:cNvSpPr/>
            <p:nvPr/>
          </p:nvSpPr>
          <p:spPr>
            <a:xfrm>
              <a:off x="5713300" y="4998675"/>
              <a:ext cx="53100" cy="19825"/>
            </a:xfrm>
            <a:custGeom>
              <a:avLst/>
              <a:gdLst/>
              <a:ahLst/>
              <a:cxnLst/>
              <a:rect l="l" t="t" r="r" b="b"/>
              <a:pathLst>
                <a:path w="2124" h="793" fill="none" extrusionOk="0">
                  <a:moveTo>
                    <a:pt x="2123" y="1"/>
                  </a:moveTo>
                  <a:lnTo>
                    <a:pt x="2123" y="1"/>
                  </a:lnTo>
                  <a:lnTo>
                    <a:pt x="1892" y="20"/>
                  </a:lnTo>
                  <a:lnTo>
                    <a:pt x="1679" y="39"/>
                  </a:lnTo>
                  <a:lnTo>
                    <a:pt x="1467" y="78"/>
                  </a:lnTo>
                  <a:lnTo>
                    <a:pt x="1274" y="117"/>
                  </a:lnTo>
                  <a:lnTo>
                    <a:pt x="907" y="252"/>
                  </a:lnTo>
                  <a:lnTo>
                    <a:pt x="599" y="387"/>
                  </a:lnTo>
                  <a:lnTo>
                    <a:pt x="348" y="541"/>
                  </a:lnTo>
                  <a:lnTo>
                    <a:pt x="155" y="657"/>
                  </a:lnTo>
                  <a:lnTo>
                    <a:pt x="0" y="792"/>
                  </a:lnTo>
                  <a:lnTo>
                    <a:pt x="0" y="792"/>
                  </a:lnTo>
                  <a:lnTo>
                    <a:pt x="155" y="657"/>
                  </a:lnTo>
                  <a:lnTo>
                    <a:pt x="348" y="541"/>
                  </a:lnTo>
                  <a:lnTo>
                    <a:pt x="599" y="387"/>
                  </a:lnTo>
                  <a:lnTo>
                    <a:pt x="907" y="252"/>
                  </a:lnTo>
                  <a:lnTo>
                    <a:pt x="1274" y="117"/>
                  </a:lnTo>
                  <a:lnTo>
                    <a:pt x="1467" y="78"/>
                  </a:lnTo>
                  <a:lnTo>
                    <a:pt x="1679" y="39"/>
                  </a:lnTo>
                  <a:lnTo>
                    <a:pt x="1892" y="20"/>
                  </a:lnTo>
                  <a:lnTo>
                    <a:pt x="212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23"/>
            <p:cNvSpPr/>
            <p:nvPr/>
          </p:nvSpPr>
          <p:spPr>
            <a:xfrm>
              <a:off x="5766375" y="499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23"/>
            <p:cNvSpPr/>
            <p:nvPr/>
          </p:nvSpPr>
          <p:spPr>
            <a:xfrm>
              <a:off x="5481200" y="49943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23"/>
            <p:cNvSpPr/>
            <p:nvPr/>
          </p:nvSpPr>
          <p:spPr>
            <a:xfrm>
              <a:off x="5481675" y="4993375"/>
              <a:ext cx="8725" cy="1000"/>
            </a:xfrm>
            <a:custGeom>
              <a:avLst/>
              <a:gdLst/>
              <a:ahLst/>
              <a:cxnLst/>
              <a:rect l="l" t="t" r="r" b="b"/>
              <a:pathLst>
                <a:path w="349" h="40" fill="none" extrusionOk="0">
                  <a:moveTo>
                    <a:pt x="348" y="0"/>
                  </a:moveTo>
                  <a:lnTo>
                    <a:pt x="348" y="0"/>
                  </a:lnTo>
                  <a:lnTo>
                    <a:pt x="175" y="2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75" y="20"/>
                  </a:lnTo>
                  <a:lnTo>
                    <a:pt x="34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23"/>
            <p:cNvSpPr/>
            <p:nvPr/>
          </p:nvSpPr>
          <p:spPr>
            <a:xfrm>
              <a:off x="5490375" y="499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23"/>
            <p:cNvSpPr/>
            <p:nvPr/>
          </p:nvSpPr>
          <p:spPr>
            <a:xfrm>
              <a:off x="5616300" y="498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23"/>
            <p:cNvSpPr/>
            <p:nvPr/>
          </p:nvSpPr>
          <p:spPr>
            <a:xfrm>
              <a:off x="5617275" y="4980825"/>
              <a:ext cx="30425" cy="5325"/>
            </a:xfrm>
            <a:custGeom>
              <a:avLst/>
              <a:gdLst/>
              <a:ahLst/>
              <a:cxnLst/>
              <a:rect l="l" t="t" r="r" b="b"/>
              <a:pathLst>
                <a:path w="1217" h="213" fill="none" extrusionOk="0">
                  <a:moveTo>
                    <a:pt x="1216" y="1"/>
                  </a:moveTo>
                  <a:lnTo>
                    <a:pt x="1216" y="1"/>
                  </a:lnTo>
                  <a:lnTo>
                    <a:pt x="927" y="20"/>
                  </a:lnTo>
                  <a:lnTo>
                    <a:pt x="637" y="39"/>
                  </a:lnTo>
                  <a:lnTo>
                    <a:pt x="329" y="116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29" y="116"/>
                  </a:lnTo>
                  <a:lnTo>
                    <a:pt x="637" y="39"/>
                  </a:lnTo>
                  <a:lnTo>
                    <a:pt x="927" y="20"/>
                  </a:lnTo>
                  <a:lnTo>
                    <a:pt x="121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23"/>
            <p:cNvSpPr/>
            <p:nvPr/>
          </p:nvSpPr>
          <p:spPr>
            <a:xfrm>
              <a:off x="5647675" y="49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23"/>
            <p:cNvSpPr/>
            <p:nvPr/>
          </p:nvSpPr>
          <p:spPr>
            <a:xfrm>
              <a:off x="6118625" y="5243800"/>
              <a:ext cx="108575" cy="76750"/>
            </a:xfrm>
            <a:custGeom>
              <a:avLst/>
              <a:gdLst/>
              <a:ahLst/>
              <a:cxnLst/>
              <a:rect l="l" t="t" r="r" b="b"/>
              <a:pathLst>
                <a:path w="4343" h="3070" extrusionOk="0">
                  <a:moveTo>
                    <a:pt x="0" y="3050"/>
                  </a:move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50"/>
                  </a:lnTo>
                  <a:close/>
                  <a:moveTo>
                    <a:pt x="0" y="3031"/>
                  </a:move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31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19" y="3012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close/>
                  <a:moveTo>
                    <a:pt x="1660" y="2027"/>
                  </a:move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97" y="2857"/>
                  </a:lnTo>
                  <a:lnTo>
                    <a:pt x="193" y="2722"/>
                  </a:lnTo>
                  <a:lnTo>
                    <a:pt x="290" y="2606"/>
                  </a:lnTo>
                  <a:lnTo>
                    <a:pt x="386" y="2510"/>
                  </a:lnTo>
                  <a:lnTo>
                    <a:pt x="483" y="2413"/>
                  </a:lnTo>
                  <a:lnTo>
                    <a:pt x="598" y="2336"/>
                  </a:lnTo>
                  <a:lnTo>
                    <a:pt x="830" y="2201"/>
                  </a:lnTo>
                  <a:lnTo>
                    <a:pt x="1062" y="2124"/>
                  </a:lnTo>
                  <a:lnTo>
                    <a:pt x="1274" y="2066"/>
                  </a:lnTo>
                  <a:lnTo>
                    <a:pt x="1486" y="2047"/>
                  </a:lnTo>
                  <a:lnTo>
                    <a:pt x="1660" y="2027"/>
                  </a:lnTo>
                  <a:close/>
                  <a:moveTo>
                    <a:pt x="1698" y="2027"/>
                  </a:move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close/>
                  <a:moveTo>
                    <a:pt x="2007" y="2027"/>
                  </a:move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close/>
                  <a:moveTo>
                    <a:pt x="4343" y="1"/>
                  </a:move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65" y="1776"/>
                  </a:lnTo>
                  <a:lnTo>
                    <a:pt x="2123" y="1564"/>
                  </a:lnTo>
                  <a:lnTo>
                    <a:pt x="2220" y="1371"/>
                  </a:lnTo>
                  <a:lnTo>
                    <a:pt x="2316" y="1178"/>
                  </a:lnTo>
                  <a:lnTo>
                    <a:pt x="2432" y="1004"/>
                  </a:lnTo>
                  <a:lnTo>
                    <a:pt x="2548" y="850"/>
                  </a:lnTo>
                  <a:lnTo>
                    <a:pt x="2702" y="696"/>
                  </a:lnTo>
                  <a:lnTo>
                    <a:pt x="2837" y="560"/>
                  </a:lnTo>
                  <a:lnTo>
                    <a:pt x="3011" y="425"/>
                  </a:lnTo>
                  <a:lnTo>
                    <a:pt x="3165" y="309"/>
                  </a:lnTo>
                  <a:lnTo>
                    <a:pt x="3339" y="213"/>
                  </a:lnTo>
                  <a:lnTo>
                    <a:pt x="3513" y="136"/>
                  </a:lnTo>
                  <a:lnTo>
                    <a:pt x="3706" y="78"/>
                  </a:lnTo>
                  <a:lnTo>
                    <a:pt x="3879" y="39"/>
                  </a:lnTo>
                  <a:lnTo>
                    <a:pt x="4072" y="1"/>
                  </a:lnTo>
                  <a:lnTo>
                    <a:pt x="4265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23"/>
            <p:cNvSpPr/>
            <p:nvPr/>
          </p:nvSpPr>
          <p:spPr>
            <a:xfrm>
              <a:off x="6118625" y="5320050"/>
              <a:ext cx="0" cy="500"/>
            </a:xfrm>
            <a:custGeom>
              <a:avLst/>
              <a:gdLst/>
              <a:ahLst/>
              <a:cxnLst/>
              <a:rect l="l" t="t" r="r" b="b"/>
              <a:pathLst>
                <a:path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23"/>
            <p:cNvSpPr/>
            <p:nvPr/>
          </p:nvSpPr>
          <p:spPr>
            <a:xfrm>
              <a:off x="6118625" y="5319550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23"/>
            <p:cNvSpPr/>
            <p:nvPr/>
          </p:nvSpPr>
          <p:spPr>
            <a:xfrm>
              <a:off x="6119100" y="53190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23"/>
            <p:cNvSpPr/>
            <p:nvPr/>
          </p:nvSpPr>
          <p:spPr>
            <a:xfrm>
              <a:off x="6119100" y="53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23"/>
            <p:cNvSpPr/>
            <p:nvPr/>
          </p:nvSpPr>
          <p:spPr>
            <a:xfrm>
              <a:off x="6119100" y="5294475"/>
              <a:ext cx="41025" cy="24625"/>
            </a:xfrm>
            <a:custGeom>
              <a:avLst/>
              <a:gdLst/>
              <a:ahLst/>
              <a:cxnLst/>
              <a:rect l="l" t="t" r="r" b="b"/>
              <a:pathLst>
                <a:path w="1641" h="985" fill="none" extrusionOk="0">
                  <a:moveTo>
                    <a:pt x="1641" y="0"/>
                  </a:moveTo>
                  <a:lnTo>
                    <a:pt x="1641" y="0"/>
                  </a:lnTo>
                  <a:lnTo>
                    <a:pt x="1467" y="20"/>
                  </a:lnTo>
                  <a:lnTo>
                    <a:pt x="1255" y="39"/>
                  </a:lnTo>
                  <a:lnTo>
                    <a:pt x="1043" y="97"/>
                  </a:lnTo>
                  <a:lnTo>
                    <a:pt x="811" y="174"/>
                  </a:lnTo>
                  <a:lnTo>
                    <a:pt x="579" y="309"/>
                  </a:lnTo>
                  <a:lnTo>
                    <a:pt x="464" y="386"/>
                  </a:lnTo>
                  <a:lnTo>
                    <a:pt x="367" y="483"/>
                  </a:lnTo>
                  <a:lnTo>
                    <a:pt x="271" y="579"/>
                  </a:lnTo>
                  <a:lnTo>
                    <a:pt x="174" y="695"/>
                  </a:lnTo>
                  <a:lnTo>
                    <a:pt x="78" y="830"/>
                  </a:lnTo>
                  <a:lnTo>
                    <a:pt x="0" y="985"/>
                  </a:lnTo>
                  <a:lnTo>
                    <a:pt x="0" y="985"/>
                  </a:lnTo>
                  <a:lnTo>
                    <a:pt x="78" y="830"/>
                  </a:lnTo>
                  <a:lnTo>
                    <a:pt x="174" y="695"/>
                  </a:lnTo>
                  <a:lnTo>
                    <a:pt x="271" y="579"/>
                  </a:lnTo>
                  <a:lnTo>
                    <a:pt x="367" y="483"/>
                  </a:lnTo>
                  <a:lnTo>
                    <a:pt x="464" y="386"/>
                  </a:lnTo>
                  <a:lnTo>
                    <a:pt x="579" y="309"/>
                  </a:lnTo>
                  <a:lnTo>
                    <a:pt x="811" y="174"/>
                  </a:lnTo>
                  <a:lnTo>
                    <a:pt x="1043" y="97"/>
                  </a:lnTo>
                  <a:lnTo>
                    <a:pt x="1255" y="39"/>
                  </a:lnTo>
                  <a:lnTo>
                    <a:pt x="1467" y="20"/>
                  </a:lnTo>
                  <a:lnTo>
                    <a:pt x="164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23"/>
            <p:cNvSpPr/>
            <p:nvPr/>
          </p:nvSpPr>
          <p:spPr>
            <a:xfrm>
              <a:off x="6161075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23"/>
            <p:cNvSpPr/>
            <p:nvPr/>
          </p:nvSpPr>
          <p:spPr>
            <a:xfrm>
              <a:off x="6168800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23"/>
            <p:cNvSpPr/>
            <p:nvPr/>
          </p:nvSpPr>
          <p:spPr>
            <a:xfrm>
              <a:off x="6227175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23"/>
            <p:cNvSpPr/>
            <p:nvPr/>
          </p:nvSpPr>
          <p:spPr>
            <a:xfrm>
              <a:off x="6168800" y="5243800"/>
              <a:ext cx="56475" cy="49725"/>
            </a:xfrm>
            <a:custGeom>
              <a:avLst/>
              <a:gdLst/>
              <a:ahLst/>
              <a:cxnLst/>
              <a:rect l="l" t="t" r="r" b="b"/>
              <a:pathLst>
                <a:path w="2259" h="1989" fill="none" extrusionOk="0">
                  <a:moveTo>
                    <a:pt x="2258" y="1"/>
                  </a:moveTo>
                  <a:lnTo>
                    <a:pt x="2258" y="1"/>
                  </a:lnTo>
                  <a:lnTo>
                    <a:pt x="2065" y="1"/>
                  </a:lnTo>
                  <a:lnTo>
                    <a:pt x="1872" y="39"/>
                  </a:lnTo>
                  <a:lnTo>
                    <a:pt x="1699" y="78"/>
                  </a:lnTo>
                  <a:lnTo>
                    <a:pt x="1506" y="136"/>
                  </a:lnTo>
                  <a:lnTo>
                    <a:pt x="1332" y="213"/>
                  </a:lnTo>
                  <a:lnTo>
                    <a:pt x="1158" y="309"/>
                  </a:lnTo>
                  <a:lnTo>
                    <a:pt x="1004" y="425"/>
                  </a:lnTo>
                  <a:lnTo>
                    <a:pt x="830" y="560"/>
                  </a:lnTo>
                  <a:lnTo>
                    <a:pt x="695" y="696"/>
                  </a:lnTo>
                  <a:lnTo>
                    <a:pt x="541" y="850"/>
                  </a:lnTo>
                  <a:lnTo>
                    <a:pt x="425" y="1004"/>
                  </a:lnTo>
                  <a:lnTo>
                    <a:pt x="309" y="1178"/>
                  </a:lnTo>
                  <a:lnTo>
                    <a:pt x="213" y="1371"/>
                  </a:lnTo>
                  <a:lnTo>
                    <a:pt x="116" y="1564"/>
                  </a:lnTo>
                  <a:lnTo>
                    <a:pt x="58" y="1776"/>
                  </a:lnTo>
                  <a:lnTo>
                    <a:pt x="0" y="1989"/>
                  </a:lnTo>
                  <a:lnTo>
                    <a:pt x="0" y="1989"/>
                  </a:lnTo>
                  <a:lnTo>
                    <a:pt x="58" y="1776"/>
                  </a:lnTo>
                  <a:lnTo>
                    <a:pt x="116" y="1564"/>
                  </a:lnTo>
                  <a:lnTo>
                    <a:pt x="213" y="1371"/>
                  </a:lnTo>
                  <a:lnTo>
                    <a:pt x="309" y="1178"/>
                  </a:lnTo>
                  <a:lnTo>
                    <a:pt x="425" y="1004"/>
                  </a:lnTo>
                  <a:lnTo>
                    <a:pt x="541" y="850"/>
                  </a:lnTo>
                  <a:lnTo>
                    <a:pt x="695" y="696"/>
                  </a:lnTo>
                  <a:lnTo>
                    <a:pt x="830" y="560"/>
                  </a:lnTo>
                  <a:lnTo>
                    <a:pt x="1004" y="425"/>
                  </a:lnTo>
                  <a:lnTo>
                    <a:pt x="1158" y="309"/>
                  </a:lnTo>
                  <a:lnTo>
                    <a:pt x="1332" y="213"/>
                  </a:lnTo>
                  <a:lnTo>
                    <a:pt x="1506" y="136"/>
                  </a:lnTo>
                  <a:lnTo>
                    <a:pt x="1699" y="78"/>
                  </a:lnTo>
                  <a:lnTo>
                    <a:pt x="1872" y="39"/>
                  </a:lnTo>
                  <a:lnTo>
                    <a:pt x="2065" y="1"/>
                  </a:lnTo>
                  <a:lnTo>
                    <a:pt x="225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23"/>
            <p:cNvSpPr/>
            <p:nvPr/>
          </p:nvSpPr>
          <p:spPr>
            <a:xfrm>
              <a:off x="6225250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23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extrusionOk="0">
                  <a:moveTo>
                    <a:pt x="19514" y="1"/>
                  </a:move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23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fill="none" extrusionOk="0">
                  <a:moveTo>
                    <a:pt x="19842" y="1"/>
                  </a:moveTo>
                  <a:lnTo>
                    <a:pt x="19842" y="1"/>
                  </a:lnTo>
                  <a:lnTo>
                    <a:pt x="19514" y="1"/>
                  </a:ln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56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185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44" y="8590"/>
                  </a:lnTo>
                  <a:lnTo>
                    <a:pt x="2034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lnTo>
                    <a:pt x="1984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23"/>
            <p:cNvSpPr/>
            <p:nvPr/>
          </p:nvSpPr>
          <p:spPr>
            <a:xfrm>
              <a:off x="4902175" y="4454400"/>
              <a:ext cx="465650" cy="177100"/>
            </a:xfrm>
            <a:custGeom>
              <a:avLst/>
              <a:gdLst/>
              <a:ahLst/>
              <a:cxnLst/>
              <a:rect l="l" t="t" r="r" b="b"/>
              <a:pathLst>
                <a:path w="18626" h="7084" extrusionOk="0">
                  <a:moveTo>
                    <a:pt x="1776" y="5520"/>
                  </a:moveTo>
                  <a:lnTo>
                    <a:pt x="1776" y="5520"/>
                  </a:lnTo>
                  <a:lnTo>
                    <a:pt x="1487" y="5540"/>
                  </a:lnTo>
                  <a:lnTo>
                    <a:pt x="1197" y="5598"/>
                  </a:lnTo>
                  <a:lnTo>
                    <a:pt x="1043" y="5636"/>
                  </a:lnTo>
                  <a:lnTo>
                    <a:pt x="908" y="5675"/>
                  </a:lnTo>
                  <a:lnTo>
                    <a:pt x="753" y="5752"/>
                  </a:lnTo>
                  <a:lnTo>
                    <a:pt x="618" y="5829"/>
                  </a:lnTo>
                  <a:lnTo>
                    <a:pt x="483" y="5906"/>
                  </a:lnTo>
                  <a:lnTo>
                    <a:pt x="367" y="6022"/>
                  </a:lnTo>
                  <a:lnTo>
                    <a:pt x="271" y="6138"/>
                  </a:lnTo>
                  <a:lnTo>
                    <a:pt x="174" y="6292"/>
                  </a:lnTo>
                  <a:lnTo>
                    <a:pt x="116" y="6447"/>
                  </a:lnTo>
                  <a:lnTo>
                    <a:pt x="58" y="6640"/>
                  </a:lnTo>
                  <a:lnTo>
                    <a:pt x="20" y="6852"/>
                  </a:lnTo>
                  <a:lnTo>
                    <a:pt x="1" y="7084"/>
                  </a:lnTo>
                  <a:lnTo>
                    <a:pt x="1" y="7084"/>
                  </a:lnTo>
                  <a:lnTo>
                    <a:pt x="20" y="6852"/>
                  </a:lnTo>
                  <a:lnTo>
                    <a:pt x="58" y="6640"/>
                  </a:lnTo>
                  <a:lnTo>
                    <a:pt x="116" y="6447"/>
                  </a:lnTo>
                  <a:lnTo>
                    <a:pt x="174" y="6292"/>
                  </a:lnTo>
                  <a:lnTo>
                    <a:pt x="271" y="6138"/>
                  </a:lnTo>
                  <a:lnTo>
                    <a:pt x="367" y="6022"/>
                  </a:lnTo>
                  <a:lnTo>
                    <a:pt x="483" y="5906"/>
                  </a:lnTo>
                  <a:lnTo>
                    <a:pt x="618" y="5829"/>
                  </a:lnTo>
                  <a:lnTo>
                    <a:pt x="753" y="5752"/>
                  </a:lnTo>
                  <a:lnTo>
                    <a:pt x="908" y="5675"/>
                  </a:lnTo>
                  <a:lnTo>
                    <a:pt x="1043" y="5636"/>
                  </a:lnTo>
                  <a:lnTo>
                    <a:pt x="1197" y="5598"/>
                  </a:lnTo>
                  <a:lnTo>
                    <a:pt x="1487" y="5540"/>
                  </a:lnTo>
                  <a:lnTo>
                    <a:pt x="1776" y="5520"/>
                  </a:lnTo>
                  <a:close/>
                  <a:moveTo>
                    <a:pt x="1834" y="5520"/>
                  </a:move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close/>
                  <a:moveTo>
                    <a:pt x="8358" y="4903"/>
                  </a:moveTo>
                  <a:lnTo>
                    <a:pt x="8358" y="4903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03"/>
                  </a:lnTo>
                  <a:close/>
                  <a:moveTo>
                    <a:pt x="8377" y="4864"/>
                  </a:moveTo>
                  <a:lnTo>
                    <a:pt x="8377" y="4864"/>
                  </a:lnTo>
                  <a:lnTo>
                    <a:pt x="8377" y="4884"/>
                  </a:lnTo>
                  <a:lnTo>
                    <a:pt x="8377" y="4884"/>
                  </a:lnTo>
                  <a:lnTo>
                    <a:pt x="8377" y="4864"/>
                  </a:lnTo>
                  <a:close/>
                  <a:moveTo>
                    <a:pt x="15306" y="4324"/>
                  </a:move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close/>
                  <a:moveTo>
                    <a:pt x="5656" y="3938"/>
                  </a:moveTo>
                  <a:lnTo>
                    <a:pt x="5656" y="3938"/>
                  </a:lnTo>
                  <a:lnTo>
                    <a:pt x="5289" y="3957"/>
                  </a:lnTo>
                  <a:lnTo>
                    <a:pt x="4903" y="4015"/>
                  </a:lnTo>
                  <a:lnTo>
                    <a:pt x="4710" y="4073"/>
                  </a:lnTo>
                  <a:lnTo>
                    <a:pt x="4517" y="4131"/>
                  </a:lnTo>
                  <a:lnTo>
                    <a:pt x="4324" y="4208"/>
                  </a:lnTo>
                  <a:lnTo>
                    <a:pt x="4112" y="4285"/>
                  </a:lnTo>
                  <a:lnTo>
                    <a:pt x="3919" y="4382"/>
                  </a:lnTo>
                  <a:lnTo>
                    <a:pt x="3706" y="4517"/>
                  </a:lnTo>
                  <a:lnTo>
                    <a:pt x="3513" y="4652"/>
                  </a:lnTo>
                  <a:lnTo>
                    <a:pt x="3301" y="4787"/>
                  </a:lnTo>
                  <a:lnTo>
                    <a:pt x="3089" y="4961"/>
                  </a:lnTo>
                  <a:lnTo>
                    <a:pt x="2896" y="5154"/>
                  </a:lnTo>
                  <a:lnTo>
                    <a:pt x="2683" y="5366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683" y="5366"/>
                  </a:lnTo>
                  <a:lnTo>
                    <a:pt x="2896" y="5154"/>
                  </a:lnTo>
                  <a:lnTo>
                    <a:pt x="3089" y="4961"/>
                  </a:lnTo>
                  <a:lnTo>
                    <a:pt x="3301" y="4787"/>
                  </a:lnTo>
                  <a:lnTo>
                    <a:pt x="3513" y="4652"/>
                  </a:lnTo>
                  <a:lnTo>
                    <a:pt x="3706" y="4517"/>
                  </a:lnTo>
                  <a:lnTo>
                    <a:pt x="3919" y="4382"/>
                  </a:lnTo>
                  <a:lnTo>
                    <a:pt x="4112" y="4285"/>
                  </a:lnTo>
                  <a:lnTo>
                    <a:pt x="4324" y="4208"/>
                  </a:lnTo>
                  <a:lnTo>
                    <a:pt x="4517" y="4131"/>
                  </a:lnTo>
                  <a:lnTo>
                    <a:pt x="4710" y="4073"/>
                  </a:lnTo>
                  <a:lnTo>
                    <a:pt x="4903" y="4015"/>
                  </a:lnTo>
                  <a:lnTo>
                    <a:pt x="5289" y="3957"/>
                  </a:lnTo>
                  <a:lnTo>
                    <a:pt x="5656" y="3938"/>
                  </a:lnTo>
                  <a:close/>
                  <a:moveTo>
                    <a:pt x="5675" y="3938"/>
                  </a:move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620" y="2953"/>
                  </a:lnTo>
                  <a:lnTo>
                    <a:pt x="11407" y="2953"/>
                  </a:lnTo>
                  <a:lnTo>
                    <a:pt x="11195" y="2992"/>
                  </a:lnTo>
                  <a:lnTo>
                    <a:pt x="10983" y="3031"/>
                  </a:lnTo>
                  <a:lnTo>
                    <a:pt x="10770" y="3089"/>
                  </a:lnTo>
                  <a:lnTo>
                    <a:pt x="10558" y="3166"/>
                  </a:lnTo>
                  <a:lnTo>
                    <a:pt x="10326" y="3243"/>
                  </a:lnTo>
                  <a:lnTo>
                    <a:pt x="10114" y="3359"/>
                  </a:lnTo>
                  <a:lnTo>
                    <a:pt x="9902" y="3475"/>
                  </a:lnTo>
                  <a:lnTo>
                    <a:pt x="9690" y="3610"/>
                  </a:lnTo>
                  <a:lnTo>
                    <a:pt x="9458" y="3764"/>
                  </a:lnTo>
                  <a:lnTo>
                    <a:pt x="9246" y="3938"/>
                  </a:lnTo>
                  <a:lnTo>
                    <a:pt x="9033" y="4131"/>
                  </a:lnTo>
                  <a:lnTo>
                    <a:pt x="8821" y="4343"/>
                  </a:lnTo>
                  <a:lnTo>
                    <a:pt x="8609" y="4594"/>
                  </a:lnTo>
                  <a:lnTo>
                    <a:pt x="8396" y="4845"/>
                  </a:lnTo>
                  <a:lnTo>
                    <a:pt x="8396" y="4845"/>
                  </a:lnTo>
                  <a:lnTo>
                    <a:pt x="8609" y="4594"/>
                  </a:lnTo>
                  <a:lnTo>
                    <a:pt x="8821" y="4343"/>
                  </a:lnTo>
                  <a:lnTo>
                    <a:pt x="9033" y="4131"/>
                  </a:lnTo>
                  <a:lnTo>
                    <a:pt x="9246" y="3938"/>
                  </a:lnTo>
                  <a:lnTo>
                    <a:pt x="9458" y="3764"/>
                  </a:lnTo>
                  <a:lnTo>
                    <a:pt x="9690" y="3610"/>
                  </a:lnTo>
                  <a:lnTo>
                    <a:pt x="9902" y="3475"/>
                  </a:lnTo>
                  <a:lnTo>
                    <a:pt x="10114" y="3359"/>
                  </a:lnTo>
                  <a:lnTo>
                    <a:pt x="10326" y="3243"/>
                  </a:lnTo>
                  <a:lnTo>
                    <a:pt x="10558" y="3166"/>
                  </a:lnTo>
                  <a:lnTo>
                    <a:pt x="10770" y="3089"/>
                  </a:lnTo>
                  <a:lnTo>
                    <a:pt x="10983" y="3031"/>
                  </a:lnTo>
                  <a:lnTo>
                    <a:pt x="11195" y="2992"/>
                  </a:lnTo>
                  <a:lnTo>
                    <a:pt x="11407" y="2953"/>
                  </a:lnTo>
                  <a:lnTo>
                    <a:pt x="11620" y="2953"/>
                  </a:lnTo>
                  <a:lnTo>
                    <a:pt x="11832" y="2934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close/>
                  <a:moveTo>
                    <a:pt x="18626" y="0"/>
                  </a:moveTo>
                  <a:lnTo>
                    <a:pt x="18626" y="0"/>
                  </a:lnTo>
                  <a:lnTo>
                    <a:pt x="18626" y="0"/>
                  </a:lnTo>
                  <a:lnTo>
                    <a:pt x="18259" y="97"/>
                  </a:lnTo>
                  <a:lnTo>
                    <a:pt x="17912" y="232"/>
                  </a:lnTo>
                  <a:lnTo>
                    <a:pt x="17584" y="386"/>
                  </a:lnTo>
                  <a:lnTo>
                    <a:pt x="17275" y="579"/>
                  </a:lnTo>
                  <a:lnTo>
                    <a:pt x="16985" y="772"/>
                  </a:lnTo>
                  <a:lnTo>
                    <a:pt x="16696" y="985"/>
                  </a:lnTo>
                  <a:lnTo>
                    <a:pt x="16445" y="1236"/>
                  </a:lnTo>
                  <a:lnTo>
                    <a:pt x="16213" y="1487"/>
                  </a:lnTo>
                  <a:lnTo>
                    <a:pt x="16001" y="1757"/>
                  </a:lnTo>
                  <a:lnTo>
                    <a:pt x="15808" y="2046"/>
                  </a:lnTo>
                  <a:lnTo>
                    <a:pt x="15654" y="2336"/>
                  </a:lnTo>
                  <a:lnTo>
                    <a:pt x="15518" y="2645"/>
                  </a:lnTo>
                  <a:lnTo>
                    <a:pt x="15422" y="2953"/>
                  </a:lnTo>
                  <a:lnTo>
                    <a:pt x="15345" y="3262"/>
                  </a:lnTo>
                  <a:lnTo>
                    <a:pt x="15287" y="3590"/>
                  </a:lnTo>
                  <a:lnTo>
                    <a:pt x="15268" y="3918"/>
                  </a:lnTo>
                  <a:lnTo>
                    <a:pt x="15268" y="3918"/>
                  </a:lnTo>
                  <a:lnTo>
                    <a:pt x="15287" y="3590"/>
                  </a:lnTo>
                  <a:lnTo>
                    <a:pt x="15345" y="3262"/>
                  </a:lnTo>
                  <a:lnTo>
                    <a:pt x="15422" y="2953"/>
                  </a:lnTo>
                  <a:lnTo>
                    <a:pt x="15518" y="2645"/>
                  </a:lnTo>
                  <a:lnTo>
                    <a:pt x="15654" y="2336"/>
                  </a:lnTo>
                  <a:lnTo>
                    <a:pt x="15808" y="2046"/>
                  </a:lnTo>
                  <a:lnTo>
                    <a:pt x="16001" y="1757"/>
                  </a:lnTo>
                  <a:lnTo>
                    <a:pt x="16213" y="1487"/>
                  </a:lnTo>
                  <a:lnTo>
                    <a:pt x="16445" y="1236"/>
                  </a:lnTo>
                  <a:lnTo>
                    <a:pt x="16696" y="985"/>
                  </a:lnTo>
                  <a:lnTo>
                    <a:pt x="16985" y="772"/>
                  </a:lnTo>
                  <a:lnTo>
                    <a:pt x="17275" y="579"/>
                  </a:lnTo>
                  <a:lnTo>
                    <a:pt x="17584" y="386"/>
                  </a:lnTo>
                  <a:lnTo>
                    <a:pt x="17912" y="232"/>
                  </a:lnTo>
                  <a:lnTo>
                    <a:pt x="18259" y="97"/>
                  </a:lnTo>
                  <a:lnTo>
                    <a:pt x="18626" y="0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23"/>
            <p:cNvSpPr/>
            <p:nvPr/>
          </p:nvSpPr>
          <p:spPr>
            <a:xfrm>
              <a:off x="4902175" y="4592400"/>
              <a:ext cx="44425" cy="39100"/>
            </a:xfrm>
            <a:custGeom>
              <a:avLst/>
              <a:gdLst/>
              <a:ahLst/>
              <a:cxnLst/>
              <a:rect l="l" t="t" r="r" b="b"/>
              <a:pathLst>
                <a:path w="1777" h="1564" fill="none" extrusionOk="0">
                  <a:moveTo>
                    <a:pt x="1776" y="0"/>
                  </a:moveTo>
                  <a:lnTo>
                    <a:pt x="1776" y="0"/>
                  </a:lnTo>
                  <a:lnTo>
                    <a:pt x="1487" y="20"/>
                  </a:lnTo>
                  <a:lnTo>
                    <a:pt x="1197" y="78"/>
                  </a:lnTo>
                  <a:lnTo>
                    <a:pt x="1043" y="116"/>
                  </a:lnTo>
                  <a:lnTo>
                    <a:pt x="908" y="155"/>
                  </a:lnTo>
                  <a:lnTo>
                    <a:pt x="753" y="232"/>
                  </a:lnTo>
                  <a:lnTo>
                    <a:pt x="618" y="309"/>
                  </a:lnTo>
                  <a:lnTo>
                    <a:pt x="483" y="386"/>
                  </a:lnTo>
                  <a:lnTo>
                    <a:pt x="367" y="502"/>
                  </a:lnTo>
                  <a:lnTo>
                    <a:pt x="271" y="618"/>
                  </a:lnTo>
                  <a:lnTo>
                    <a:pt x="174" y="772"/>
                  </a:lnTo>
                  <a:lnTo>
                    <a:pt x="116" y="927"/>
                  </a:lnTo>
                  <a:lnTo>
                    <a:pt x="58" y="1120"/>
                  </a:lnTo>
                  <a:lnTo>
                    <a:pt x="20" y="1332"/>
                  </a:lnTo>
                  <a:lnTo>
                    <a:pt x="1" y="1564"/>
                  </a:lnTo>
                  <a:lnTo>
                    <a:pt x="1" y="1564"/>
                  </a:lnTo>
                  <a:lnTo>
                    <a:pt x="20" y="1332"/>
                  </a:lnTo>
                  <a:lnTo>
                    <a:pt x="58" y="1120"/>
                  </a:lnTo>
                  <a:lnTo>
                    <a:pt x="116" y="927"/>
                  </a:lnTo>
                  <a:lnTo>
                    <a:pt x="174" y="772"/>
                  </a:lnTo>
                  <a:lnTo>
                    <a:pt x="271" y="618"/>
                  </a:lnTo>
                  <a:lnTo>
                    <a:pt x="367" y="502"/>
                  </a:lnTo>
                  <a:lnTo>
                    <a:pt x="483" y="386"/>
                  </a:lnTo>
                  <a:lnTo>
                    <a:pt x="618" y="309"/>
                  </a:lnTo>
                  <a:lnTo>
                    <a:pt x="753" y="232"/>
                  </a:lnTo>
                  <a:lnTo>
                    <a:pt x="908" y="155"/>
                  </a:lnTo>
                  <a:lnTo>
                    <a:pt x="1043" y="116"/>
                  </a:lnTo>
                  <a:lnTo>
                    <a:pt x="1197" y="78"/>
                  </a:lnTo>
                  <a:lnTo>
                    <a:pt x="1487" y="20"/>
                  </a:lnTo>
                  <a:lnTo>
                    <a:pt x="177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23"/>
            <p:cNvSpPr/>
            <p:nvPr/>
          </p:nvSpPr>
          <p:spPr>
            <a:xfrm>
              <a:off x="4948025" y="459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23"/>
            <p:cNvSpPr/>
            <p:nvPr/>
          </p:nvSpPr>
          <p:spPr>
            <a:xfrm>
              <a:off x="5111100" y="45769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23"/>
            <p:cNvSpPr/>
            <p:nvPr/>
          </p:nvSpPr>
          <p:spPr>
            <a:xfrm>
              <a:off x="5111600" y="45760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23"/>
            <p:cNvSpPr/>
            <p:nvPr/>
          </p:nvSpPr>
          <p:spPr>
            <a:xfrm>
              <a:off x="5284825" y="456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23"/>
            <p:cNvSpPr/>
            <p:nvPr/>
          </p:nvSpPr>
          <p:spPr>
            <a:xfrm>
              <a:off x="4964425" y="4552825"/>
              <a:ext cx="79150" cy="41050"/>
            </a:xfrm>
            <a:custGeom>
              <a:avLst/>
              <a:gdLst/>
              <a:ahLst/>
              <a:cxnLst/>
              <a:rect l="l" t="t" r="r" b="b"/>
              <a:pathLst>
                <a:path w="3166" h="1642" fill="none" extrusionOk="0">
                  <a:moveTo>
                    <a:pt x="3166" y="1"/>
                  </a:moveTo>
                  <a:lnTo>
                    <a:pt x="3166" y="1"/>
                  </a:lnTo>
                  <a:lnTo>
                    <a:pt x="2799" y="20"/>
                  </a:lnTo>
                  <a:lnTo>
                    <a:pt x="2413" y="78"/>
                  </a:lnTo>
                  <a:lnTo>
                    <a:pt x="2220" y="136"/>
                  </a:lnTo>
                  <a:lnTo>
                    <a:pt x="2027" y="194"/>
                  </a:lnTo>
                  <a:lnTo>
                    <a:pt x="1834" y="271"/>
                  </a:lnTo>
                  <a:lnTo>
                    <a:pt x="1622" y="348"/>
                  </a:lnTo>
                  <a:lnTo>
                    <a:pt x="1429" y="445"/>
                  </a:lnTo>
                  <a:lnTo>
                    <a:pt x="1216" y="580"/>
                  </a:lnTo>
                  <a:lnTo>
                    <a:pt x="1023" y="715"/>
                  </a:lnTo>
                  <a:lnTo>
                    <a:pt x="811" y="850"/>
                  </a:lnTo>
                  <a:lnTo>
                    <a:pt x="599" y="1024"/>
                  </a:lnTo>
                  <a:lnTo>
                    <a:pt x="406" y="1217"/>
                  </a:lnTo>
                  <a:lnTo>
                    <a:pt x="193" y="1429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193" y="1429"/>
                  </a:lnTo>
                  <a:lnTo>
                    <a:pt x="406" y="1217"/>
                  </a:lnTo>
                  <a:lnTo>
                    <a:pt x="599" y="1024"/>
                  </a:lnTo>
                  <a:lnTo>
                    <a:pt x="811" y="850"/>
                  </a:lnTo>
                  <a:lnTo>
                    <a:pt x="1023" y="715"/>
                  </a:lnTo>
                  <a:lnTo>
                    <a:pt x="1216" y="580"/>
                  </a:lnTo>
                  <a:lnTo>
                    <a:pt x="1429" y="445"/>
                  </a:lnTo>
                  <a:lnTo>
                    <a:pt x="1622" y="348"/>
                  </a:lnTo>
                  <a:lnTo>
                    <a:pt x="1834" y="271"/>
                  </a:lnTo>
                  <a:lnTo>
                    <a:pt x="2027" y="194"/>
                  </a:lnTo>
                  <a:lnTo>
                    <a:pt x="2220" y="136"/>
                  </a:lnTo>
                  <a:lnTo>
                    <a:pt x="2413" y="78"/>
                  </a:lnTo>
                  <a:lnTo>
                    <a:pt x="2799" y="20"/>
                  </a:lnTo>
                  <a:lnTo>
                    <a:pt x="316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23"/>
            <p:cNvSpPr/>
            <p:nvPr/>
          </p:nvSpPr>
          <p:spPr>
            <a:xfrm>
              <a:off x="5044025" y="45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23"/>
            <p:cNvSpPr/>
            <p:nvPr/>
          </p:nvSpPr>
          <p:spPr>
            <a:xfrm>
              <a:off x="5112075" y="4527750"/>
              <a:ext cx="85900" cy="47775"/>
            </a:xfrm>
            <a:custGeom>
              <a:avLst/>
              <a:gdLst/>
              <a:ahLst/>
              <a:cxnLst/>
              <a:rect l="l" t="t" r="r" b="b"/>
              <a:pathLst>
                <a:path w="3436" h="1911" fill="none" extrusionOk="0">
                  <a:moveTo>
                    <a:pt x="3436" y="0"/>
                  </a:moveTo>
                  <a:lnTo>
                    <a:pt x="3436" y="0"/>
                  </a:lnTo>
                  <a:lnTo>
                    <a:pt x="3224" y="19"/>
                  </a:lnTo>
                  <a:lnTo>
                    <a:pt x="3011" y="19"/>
                  </a:lnTo>
                  <a:lnTo>
                    <a:pt x="2799" y="58"/>
                  </a:lnTo>
                  <a:lnTo>
                    <a:pt x="2587" y="97"/>
                  </a:lnTo>
                  <a:lnTo>
                    <a:pt x="2374" y="155"/>
                  </a:lnTo>
                  <a:lnTo>
                    <a:pt x="2162" y="232"/>
                  </a:lnTo>
                  <a:lnTo>
                    <a:pt x="1930" y="309"/>
                  </a:lnTo>
                  <a:lnTo>
                    <a:pt x="1718" y="425"/>
                  </a:lnTo>
                  <a:lnTo>
                    <a:pt x="1506" y="541"/>
                  </a:lnTo>
                  <a:lnTo>
                    <a:pt x="1294" y="676"/>
                  </a:lnTo>
                  <a:lnTo>
                    <a:pt x="1062" y="830"/>
                  </a:lnTo>
                  <a:lnTo>
                    <a:pt x="850" y="1004"/>
                  </a:lnTo>
                  <a:lnTo>
                    <a:pt x="637" y="1197"/>
                  </a:lnTo>
                  <a:lnTo>
                    <a:pt x="425" y="1409"/>
                  </a:lnTo>
                  <a:lnTo>
                    <a:pt x="213" y="1660"/>
                  </a:lnTo>
                  <a:lnTo>
                    <a:pt x="0" y="1911"/>
                  </a:lnTo>
                  <a:lnTo>
                    <a:pt x="0" y="1911"/>
                  </a:lnTo>
                  <a:lnTo>
                    <a:pt x="213" y="1660"/>
                  </a:lnTo>
                  <a:lnTo>
                    <a:pt x="425" y="1409"/>
                  </a:lnTo>
                  <a:lnTo>
                    <a:pt x="637" y="1197"/>
                  </a:lnTo>
                  <a:lnTo>
                    <a:pt x="850" y="1004"/>
                  </a:lnTo>
                  <a:lnTo>
                    <a:pt x="1062" y="830"/>
                  </a:lnTo>
                  <a:lnTo>
                    <a:pt x="1294" y="676"/>
                  </a:lnTo>
                  <a:lnTo>
                    <a:pt x="1506" y="541"/>
                  </a:lnTo>
                  <a:lnTo>
                    <a:pt x="1718" y="425"/>
                  </a:lnTo>
                  <a:lnTo>
                    <a:pt x="1930" y="309"/>
                  </a:lnTo>
                  <a:lnTo>
                    <a:pt x="2162" y="232"/>
                  </a:lnTo>
                  <a:lnTo>
                    <a:pt x="2374" y="155"/>
                  </a:lnTo>
                  <a:lnTo>
                    <a:pt x="2587" y="97"/>
                  </a:lnTo>
                  <a:lnTo>
                    <a:pt x="2799" y="58"/>
                  </a:lnTo>
                  <a:lnTo>
                    <a:pt x="3011" y="19"/>
                  </a:lnTo>
                  <a:lnTo>
                    <a:pt x="3224" y="19"/>
                  </a:lnTo>
                  <a:lnTo>
                    <a:pt x="343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23"/>
            <p:cNvSpPr/>
            <p:nvPr/>
          </p:nvSpPr>
          <p:spPr>
            <a:xfrm>
              <a:off x="5197950" y="452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23"/>
            <p:cNvSpPr/>
            <p:nvPr/>
          </p:nvSpPr>
          <p:spPr>
            <a:xfrm>
              <a:off x="5283850" y="4454400"/>
              <a:ext cx="83975" cy="97975"/>
            </a:xfrm>
            <a:custGeom>
              <a:avLst/>
              <a:gdLst/>
              <a:ahLst/>
              <a:cxnLst/>
              <a:rect l="l" t="t" r="r" b="b"/>
              <a:pathLst>
                <a:path w="3359" h="3919" fill="none" extrusionOk="0">
                  <a:moveTo>
                    <a:pt x="3359" y="0"/>
                  </a:moveTo>
                  <a:lnTo>
                    <a:pt x="3359" y="0"/>
                  </a:lnTo>
                  <a:lnTo>
                    <a:pt x="3359" y="0"/>
                  </a:lnTo>
                  <a:lnTo>
                    <a:pt x="2992" y="97"/>
                  </a:lnTo>
                  <a:lnTo>
                    <a:pt x="2645" y="232"/>
                  </a:lnTo>
                  <a:lnTo>
                    <a:pt x="2317" y="386"/>
                  </a:lnTo>
                  <a:lnTo>
                    <a:pt x="2008" y="579"/>
                  </a:lnTo>
                  <a:lnTo>
                    <a:pt x="1718" y="772"/>
                  </a:lnTo>
                  <a:lnTo>
                    <a:pt x="1429" y="985"/>
                  </a:lnTo>
                  <a:lnTo>
                    <a:pt x="1178" y="1236"/>
                  </a:lnTo>
                  <a:lnTo>
                    <a:pt x="946" y="1487"/>
                  </a:lnTo>
                  <a:lnTo>
                    <a:pt x="734" y="1757"/>
                  </a:lnTo>
                  <a:lnTo>
                    <a:pt x="541" y="2046"/>
                  </a:lnTo>
                  <a:lnTo>
                    <a:pt x="387" y="2336"/>
                  </a:lnTo>
                  <a:lnTo>
                    <a:pt x="251" y="2645"/>
                  </a:lnTo>
                  <a:lnTo>
                    <a:pt x="155" y="2953"/>
                  </a:lnTo>
                  <a:lnTo>
                    <a:pt x="78" y="3262"/>
                  </a:lnTo>
                  <a:lnTo>
                    <a:pt x="20" y="3590"/>
                  </a:lnTo>
                  <a:lnTo>
                    <a:pt x="1" y="3918"/>
                  </a:lnTo>
                  <a:lnTo>
                    <a:pt x="1" y="3918"/>
                  </a:lnTo>
                  <a:lnTo>
                    <a:pt x="20" y="3590"/>
                  </a:lnTo>
                  <a:lnTo>
                    <a:pt x="78" y="3262"/>
                  </a:lnTo>
                  <a:lnTo>
                    <a:pt x="155" y="2953"/>
                  </a:lnTo>
                  <a:lnTo>
                    <a:pt x="251" y="2645"/>
                  </a:lnTo>
                  <a:lnTo>
                    <a:pt x="387" y="2336"/>
                  </a:lnTo>
                  <a:lnTo>
                    <a:pt x="541" y="2046"/>
                  </a:lnTo>
                  <a:lnTo>
                    <a:pt x="734" y="1757"/>
                  </a:lnTo>
                  <a:lnTo>
                    <a:pt x="946" y="1487"/>
                  </a:lnTo>
                  <a:lnTo>
                    <a:pt x="1178" y="1236"/>
                  </a:lnTo>
                  <a:lnTo>
                    <a:pt x="1429" y="985"/>
                  </a:lnTo>
                  <a:lnTo>
                    <a:pt x="1718" y="772"/>
                  </a:lnTo>
                  <a:lnTo>
                    <a:pt x="2008" y="579"/>
                  </a:lnTo>
                  <a:lnTo>
                    <a:pt x="2317" y="386"/>
                  </a:lnTo>
                  <a:lnTo>
                    <a:pt x="2645" y="232"/>
                  </a:lnTo>
                  <a:lnTo>
                    <a:pt x="2992" y="97"/>
                  </a:lnTo>
                  <a:lnTo>
                    <a:pt x="3359" y="0"/>
                  </a:lnTo>
                  <a:lnTo>
                    <a:pt x="335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23"/>
            <p:cNvSpPr/>
            <p:nvPr/>
          </p:nvSpPr>
          <p:spPr>
            <a:xfrm>
              <a:off x="4982275" y="4665250"/>
              <a:ext cx="519700" cy="193525"/>
            </a:xfrm>
            <a:custGeom>
              <a:avLst/>
              <a:gdLst/>
              <a:ahLst/>
              <a:cxnLst/>
              <a:rect l="l" t="t" r="r" b="b"/>
              <a:pathLst>
                <a:path w="20788" h="7741" extrusionOk="0">
                  <a:moveTo>
                    <a:pt x="0" y="7741"/>
                  </a:move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close/>
                  <a:moveTo>
                    <a:pt x="20" y="7741"/>
                  </a:move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39" y="7721"/>
                  </a:lnTo>
                  <a:lnTo>
                    <a:pt x="39" y="7721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36" y="7702"/>
                  </a:move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004" y="7548"/>
                  </a:lnTo>
                  <a:lnTo>
                    <a:pt x="753" y="7567"/>
                  </a:lnTo>
                  <a:lnTo>
                    <a:pt x="464" y="7605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464" y="7605"/>
                  </a:lnTo>
                  <a:lnTo>
                    <a:pt x="753" y="7567"/>
                  </a:lnTo>
                  <a:lnTo>
                    <a:pt x="1004" y="7548"/>
                  </a:lnTo>
                  <a:lnTo>
                    <a:pt x="1178" y="7528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664" y="6235"/>
                  </a:lnTo>
                  <a:lnTo>
                    <a:pt x="2432" y="6274"/>
                  </a:lnTo>
                  <a:lnTo>
                    <a:pt x="2201" y="6351"/>
                  </a:lnTo>
                  <a:lnTo>
                    <a:pt x="1988" y="6467"/>
                  </a:lnTo>
                  <a:lnTo>
                    <a:pt x="1873" y="6544"/>
                  </a:lnTo>
                  <a:lnTo>
                    <a:pt x="1776" y="6640"/>
                  </a:lnTo>
                  <a:lnTo>
                    <a:pt x="1680" y="6737"/>
                  </a:lnTo>
                  <a:lnTo>
                    <a:pt x="1583" y="6853"/>
                  </a:lnTo>
                  <a:lnTo>
                    <a:pt x="1506" y="6988"/>
                  </a:lnTo>
                  <a:lnTo>
                    <a:pt x="1429" y="7142"/>
                  </a:lnTo>
                  <a:lnTo>
                    <a:pt x="1352" y="7316"/>
                  </a:lnTo>
                  <a:lnTo>
                    <a:pt x="1294" y="7490"/>
                  </a:lnTo>
                  <a:lnTo>
                    <a:pt x="1294" y="7490"/>
                  </a:lnTo>
                  <a:lnTo>
                    <a:pt x="1352" y="7316"/>
                  </a:lnTo>
                  <a:lnTo>
                    <a:pt x="1429" y="7142"/>
                  </a:lnTo>
                  <a:lnTo>
                    <a:pt x="1506" y="6988"/>
                  </a:lnTo>
                  <a:lnTo>
                    <a:pt x="1583" y="6853"/>
                  </a:lnTo>
                  <a:lnTo>
                    <a:pt x="1680" y="6737"/>
                  </a:lnTo>
                  <a:lnTo>
                    <a:pt x="1776" y="6640"/>
                  </a:lnTo>
                  <a:lnTo>
                    <a:pt x="1873" y="6544"/>
                  </a:lnTo>
                  <a:lnTo>
                    <a:pt x="1988" y="6467"/>
                  </a:lnTo>
                  <a:lnTo>
                    <a:pt x="2201" y="6351"/>
                  </a:lnTo>
                  <a:lnTo>
                    <a:pt x="2432" y="6274"/>
                  </a:lnTo>
                  <a:lnTo>
                    <a:pt x="2664" y="6235"/>
                  </a:lnTo>
                  <a:lnTo>
                    <a:pt x="2876" y="6216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close/>
                  <a:moveTo>
                    <a:pt x="20749" y="4749"/>
                  </a:move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close/>
                  <a:moveTo>
                    <a:pt x="20787" y="4730"/>
                  </a:move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close/>
                  <a:moveTo>
                    <a:pt x="2703" y="3668"/>
                  </a:moveTo>
                  <a:lnTo>
                    <a:pt x="2703" y="3668"/>
                  </a:lnTo>
                  <a:lnTo>
                    <a:pt x="2703" y="3919"/>
                  </a:lnTo>
                  <a:lnTo>
                    <a:pt x="2741" y="4189"/>
                  </a:lnTo>
                  <a:lnTo>
                    <a:pt x="2799" y="4440"/>
                  </a:lnTo>
                  <a:lnTo>
                    <a:pt x="2857" y="4672"/>
                  </a:lnTo>
                  <a:lnTo>
                    <a:pt x="2934" y="4903"/>
                  </a:lnTo>
                  <a:lnTo>
                    <a:pt x="3011" y="5135"/>
                  </a:lnTo>
                  <a:lnTo>
                    <a:pt x="3204" y="5540"/>
                  </a:lnTo>
                  <a:lnTo>
                    <a:pt x="3397" y="5888"/>
                  </a:lnTo>
                  <a:lnTo>
                    <a:pt x="3552" y="6139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552" y="6139"/>
                  </a:lnTo>
                  <a:lnTo>
                    <a:pt x="3397" y="5888"/>
                  </a:lnTo>
                  <a:lnTo>
                    <a:pt x="3204" y="5540"/>
                  </a:lnTo>
                  <a:lnTo>
                    <a:pt x="3011" y="5135"/>
                  </a:lnTo>
                  <a:lnTo>
                    <a:pt x="2934" y="4903"/>
                  </a:lnTo>
                  <a:lnTo>
                    <a:pt x="2857" y="4672"/>
                  </a:lnTo>
                  <a:lnTo>
                    <a:pt x="2799" y="4440"/>
                  </a:lnTo>
                  <a:lnTo>
                    <a:pt x="2741" y="4189"/>
                  </a:lnTo>
                  <a:lnTo>
                    <a:pt x="2703" y="3919"/>
                  </a:lnTo>
                  <a:lnTo>
                    <a:pt x="2703" y="3668"/>
                  </a:lnTo>
                  <a:close/>
                  <a:moveTo>
                    <a:pt x="7895" y="2510"/>
                  </a:moveTo>
                  <a:lnTo>
                    <a:pt x="7895" y="2510"/>
                  </a:lnTo>
                  <a:lnTo>
                    <a:pt x="7895" y="2529"/>
                  </a:lnTo>
                  <a:lnTo>
                    <a:pt x="7895" y="2529"/>
                  </a:lnTo>
                  <a:lnTo>
                    <a:pt x="7895" y="2510"/>
                  </a:lnTo>
                  <a:close/>
                  <a:moveTo>
                    <a:pt x="3455" y="1892"/>
                  </a:moveTo>
                  <a:lnTo>
                    <a:pt x="3455" y="1892"/>
                  </a:lnTo>
                  <a:lnTo>
                    <a:pt x="3436" y="1912"/>
                  </a:lnTo>
                  <a:lnTo>
                    <a:pt x="3436" y="1912"/>
                  </a:lnTo>
                  <a:lnTo>
                    <a:pt x="3455" y="1892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806" y="1275"/>
                  </a:lnTo>
                  <a:lnTo>
                    <a:pt x="4613" y="1294"/>
                  </a:lnTo>
                  <a:lnTo>
                    <a:pt x="4420" y="1352"/>
                  </a:lnTo>
                  <a:lnTo>
                    <a:pt x="4227" y="1410"/>
                  </a:lnTo>
                  <a:lnTo>
                    <a:pt x="4034" y="1487"/>
                  </a:lnTo>
                  <a:lnTo>
                    <a:pt x="3841" y="1603"/>
                  </a:lnTo>
                  <a:lnTo>
                    <a:pt x="3648" y="1719"/>
                  </a:lnTo>
                  <a:lnTo>
                    <a:pt x="3475" y="1873"/>
                  </a:lnTo>
                  <a:lnTo>
                    <a:pt x="3475" y="1873"/>
                  </a:lnTo>
                  <a:lnTo>
                    <a:pt x="3648" y="1719"/>
                  </a:lnTo>
                  <a:lnTo>
                    <a:pt x="3841" y="1603"/>
                  </a:lnTo>
                  <a:lnTo>
                    <a:pt x="4034" y="1487"/>
                  </a:lnTo>
                  <a:lnTo>
                    <a:pt x="4227" y="1410"/>
                  </a:lnTo>
                  <a:lnTo>
                    <a:pt x="4420" y="1352"/>
                  </a:lnTo>
                  <a:lnTo>
                    <a:pt x="4613" y="1294"/>
                  </a:lnTo>
                  <a:lnTo>
                    <a:pt x="4806" y="1275"/>
                  </a:lnTo>
                  <a:lnTo>
                    <a:pt x="4999" y="1275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253" y="445"/>
                  </a:lnTo>
                  <a:lnTo>
                    <a:pt x="11041" y="464"/>
                  </a:lnTo>
                  <a:lnTo>
                    <a:pt x="10809" y="503"/>
                  </a:lnTo>
                  <a:lnTo>
                    <a:pt x="10597" y="541"/>
                  </a:lnTo>
                  <a:lnTo>
                    <a:pt x="10365" y="599"/>
                  </a:lnTo>
                  <a:lnTo>
                    <a:pt x="10133" y="676"/>
                  </a:lnTo>
                  <a:lnTo>
                    <a:pt x="9902" y="773"/>
                  </a:lnTo>
                  <a:lnTo>
                    <a:pt x="9689" y="869"/>
                  </a:lnTo>
                  <a:lnTo>
                    <a:pt x="9458" y="1005"/>
                  </a:lnTo>
                  <a:lnTo>
                    <a:pt x="9226" y="1140"/>
                  </a:lnTo>
                  <a:lnTo>
                    <a:pt x="8995" y="1313"/>
                  </a:lnTo>
                  <a:lnTo>
                    <a:pt x="8782" y="1506"/>
                  </a:lnTo>
                  <a:lnTo>
                    <a:pt x="8551" y="1719"/>
                  </a:lnTo>
                  <a:lnTo>
                    <a:pt x="8338" y="1950"/>
                  </a:lnTo>
                  <a:lnTo>
                    <a:pt x="8126" y="2201"/>
                  </a:lnTo>
                  <a:lnTo>
                    <a:pt x="7914" y="2491"/>
                  </a:lnTo>
                  <a:lnTo>
                    <a:pt x="7914" y="2491"/>
                  </a:lnTo>
                  <a:lnTo>
                    <a:pt x="8126" y="2201"/>
                  </a:lnTo>
                  <a:lnTo>
                    <a:pt x="8338" y="1950"/>
                  </a:lnTo>
                  <a:lnTo>
                    <a:pt x="8551" y="1719"/>
                  </a:lnTo>
                  <a:lnTo>
                    <a:pt x="8782" y="1506"/>
                  </a:lnTo>
                  <a:lnTo>
                    <a:pt x="8995" y="1313"/>
                  </a:lnTo>
                  <a:lnTo>
                    <a:pt x="9226" y="1140"/>
                  </a:lnTo>
                  <a:lnTo>
                    <a:pt x="9458" y="1005"/>
                  </a:lnTo>
                  <a:lnTo>
                    <a:pt x="9689" y="869"/>
                  </a:lnTo>
                  <a:lnTo>
                    <a:pt x="9902" y="773"/>
                  </a:lnTo>
                  <a:lnTo>
                    <a:pt x="10133" y="676"/>
                  </a:lnTo>
                  <a:lnTo>
                    <a:pt x="10365" y="599"/>
                  </a:lnTo>
                  <a:lnTo>
                    <a:pt x="10597" y="541"/>
                  </a:lnTo>
                  <a:lnTo>
                    <a:pt x="10809" y="503"/>
                  </a:lnTo>
                  <a:lnTo>
                    <a:pt x="11041" y="464"/>
                  </a:lnTo>
                  <a:lnTo>
                    <a:pt x="11253" y="445"/>
                  </a:lnTo>
                  <a:lnTo>
                    <a:pt x="11465" y="44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6773" y="20"/>
                  </a:lnTo>
                  <a:lnTo>
                    <a:pt x="16406" y="59"/>
                  </a:lnTo>
                  <a:lnTo>
                    <a:pt x="16039" y="155"/>
                  </a:lnTo>
                  <a:lnTo>
                    <a:pt x="15673" y="290"/>
                  </a:lnTo>
                  <a:lnTo>
                    <a:pt x="15306" y="464"/>
                  </a:lnTo>
                  <a:lnTo>
                    <a:pt x="14920" y="676"/>
                  </a:lnTo>
                  <a:lnTo>
                    <a:pt x="14553" y="927"/>
                  </a:lnTo>
                  <a:lnTo>
                    <a:pt x="14187" y="1236"/>
                  </a:lnTo>
                  <a:lnTo>
                    <a:pt x="14187" y="1236"/>
                  </a:lnTo>
                  <a:lnTo>
                    <a:pt x="14553" y="927"/>
                  </a:lnTo>
                  <a:lnTo>
                    <a:pt x="14920" y="676"/>
                  </a:lnTo>
                  <a:lnTo>
                    <a:pt x="15306" y="464"/>
                  </a:lnTo>
                  <a:lnTo>
                    <a:pt x="15673" y="290"/>
                  </a:lnTo>
                  <a:lnTo>
                    <a:pt x="16039" y="155"/>
                  </a:lnTo>
                  <a:lnTo>
                    <a:pt x="16406" y="59"/>
                  </a:lnTo>
                  <a:lnTo>
                    <a:pt x="16773" y="20"/>
                  </a:lnTo>
                  <a:lnTo>
                    <a:pt x="17120" y="1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7120" y="1"/>
                  </a:lnTo>
                  <a:lnTo>
                    <a:pt x="17140" y="1"/>
                  </a:lnTo>
                  <a:lnTo>
                    <a:pt x="17140" y="1"/>
                  </a:lnTo>
                  <a:lnTo>
                    <a:pt x="171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23"/>
            <p:cNvSpPr/>
            <p:nvPr/>
          </p:nvSpPr>
          <p:spPr>
            <a:xfrm>
              <a:off x="4982275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23"/>
            <p:cNvSpPr/>
            <p:nvPr/>
          </p:nvSpPr>
          <p:spPr>
            <a:xfrm>
              <a:off x="4982750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23"/>
            <p:cNvSpPr/>
            <p:nvPr/>
          </p:nvSpPr>
          <p:spPr>
            <a:xfrm>
              <a:off x="4983250" y="4857775"/>
              <a:ext cx="1950" cy="525"/>
            </a:xfrm>
            <a:custGeom>
              <a:avLst/>
              <a:gdLst/>
              <a:ahLst/>
              <a:cxnLst/>
              <a:rect l="l" t="t" r="r" b="b"/>
              <a:pathLst>
                <a:path w="78" h="21" fill="none" extrusionOk="0">
                  <a:moveTo>
                    <a:pt x="77" y="1"/>
                  </a:moveTo>
                  <a:lnTo>
                    <a:pt x="77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23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23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23"/>
            <p:cNvSpPr/>
            <p:nvPr/>
          </p:nvSpPr>
          <p:spPr>
            <a:xfrm>
              <a:off x="4985650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23"/>
            <p:cNvSpPr/>
            <p:nvPr/>
          </p:nvSpPr>
          <p:spPr>
            <a:xfrm>
              <a:off x="4985650" y="4853450"/>
              <a:ext cx="26075" cy="4350"/>
            </a:xfrm>
            <a:custGeom>
              <a:avLst/>
              <a:gdLst/>
              <a:ahLst/>
              <a:cxnLst/>
              <a:rect l="l" t="t" r="r" b="b"/>
              <a:pathLst>
                <a:path w="1043" h="174" fill="none" extrusionOk="0">
                  <a:moveTo>
                    <a:pt x="1043" y="0"/>
                  </a:moveTo>
                  <a:lnTo>
                    <a:pt x="1043" y="0"/>
                  </a:lnTo>
                  <a:lnTo>
                    <a:pt x="869" y="20"/>
                  </a:lnTo>
                  <a:lnTo>
                    <a:pt x="618" y="39"/>
                  </a:lnTo>
                  <a:lnTo>
                    <a:pt x="329" y="77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29" y="77"/>
                  </a:lnTo>
                  <a:lnTo>
                    <a:pt x="618" y="39"/>
                  </a:lnTo>
                  <a:lnTo>
                    <a:pt x="869" y="20"/>
                  </a:lnTo>
                  <a:lnTo>
                    <a:pt x="104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23"/>
            <p:cNvSpPr/>
            <p:nvPr/>
          </p:nvSpPr>
          <p:spPr>
            <a:xfrm>
              <a:off x="5011700" y="485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23"/>
            <p:cNvSpPr/>
            <p:nvPr/>
          </p:nvSpPr>
          <p:spPr>
            <a:xfrm>
              <a:off x="5014600" y="4820625"/>
              <a:ext cx="39600" cy="31875"/>
            </a:xfrm>
            <a:custGeom>
              <a:avLst/>
              <a:gdLst/>
              <a:ahLst/>
              <a:cxnLst/>
              <a:rect l="l" t="t" r="r" b="b"/>
              <a:pathLst>
                <a:path w="1584" h="1275" fill="none" extrusionOk="0">
                  <a:moveTo>
                    <a:pt x="1583" y="1"/>
                  </a:moveTo>
                  <a:lnTo>
                    <a:pt x="1583" y="1"/>
                  </a:lnTo>
                  <a:lnTo>
                    <a:pt x="1371" y="20"/>
                  </a:lnTo>
                  <a:lnTo>
                    <a:pt x="1139" y="59"/>
                  </a:lnTo>
                  <a:lnTo>
                    <a:pt x="908" y="136"/>
                  </a:lnTo>
                  <a:lnTo>
                    <a:pt x="695" y="252"/>
                  </a:lnTo>
                  <a:lnTo>
                    <a:pt x="580" y="329"/>
                  </a:lnTo>
                  <a:lnTo>
                    <a:pt x="483" y="425"/>
                  </a:lnTo>
                  <a:lnTo>
                    <a:pt x="387" y="522"/>
                  </a:lnTo>
                  <a:lnTo>
                    <a:pt x="290" y="638"/>
                  </a:lnTo>
                  <a:lnTo>
                    <a:pt x="213" y="773"/>
                  </a:lnTo>
                  <a:lnTo>
                    <a:pt x="136" y="927"/>
                  </a:lnTo>
                  <a:lnTo>
                    <a:pt x="59" y="1101"/>
                  </a:lnTo>
                  <a:lnTo>
                    <a:pt x="1" y="1275"/>
                  </a:lnTo>
                  <a:lnTo>
                    <a:pt x="1" y="1275"/>
                  </a:lnTo>
                  <a:lnTo>
                    <a:pt x="59" y="1101"/>
                  </a:lnTo>
                  <a:lnTo>
                    <a:pt x="136" y="927"/>
                  </a:lnTo>
                  <a:lnTo>
                    <a:pt x="213" y="773"/>
                  </a:lnTo>
                  <a:lnTo>
                    <a:pt x="290" y="638"/>
                  </a:lnTo>
                  <a:lnTo>
                    <a:pt x="387" y="522"/>
                  </a:lnTo>
                  <a:lnTo>
                    <a:pt x="483" y="425"/>
                  </a:lnTo>
                  <a:lnTo>
                    <a:pt x="580" y="329"/>
                  </a:lnTo>
                  <a:lnTo>
                    <a:pt x="695" y="252"/>
                  </a:lnTo>
                  <a:lnTo>
                    <a:pt x="908" y="136"/>
                  </a:lnTo>
                  <a:lnTo>
                    <a:pt x="1139" y="59"/>
                  </a:lnTo>
                  <a:lnTo>
                    <a:pt x="1371" y="20"/>
                  </a:lnTo>
                  <a:lnTo>
                    <a:pt x="158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23"/>
            <p:cNvSpPr/>
            <p:nvPr/>
          </p:nvSpPr>
          <p:spPr>
            <a:xfrm>
              <a:off x="5054175" y="482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23"/>
            <p:cNvSpPr/>
            <p:nvPr/>
          </p:nvSpPr>
          <p:spPr>
            <a:xfrm>
              <a:off x="5500975" y="478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23"/>
            <p:cNvSpPr/>
            <p:nvPr/>
          </p:nvSpPr>
          <p:spPr>
            <a:xfrm>
              <a:off x="5501950" y="478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23"/>
            <p:cNvSpPr/>
            <p:nvPr/>
          </p:nvSpPr>
          <p:spPr>
            <a:xfrm>
              <a:off x="5049825" y="4756950"/>
              <a:ext cx="25125" cy="67575"/>
            </a:xfrm>
            <a:custGeom>
              <a:avLst/>
              <a:gdLst/>
              <a:ahLst/>
              <a:cxnLst/>
              <a:rect l="l" t="t" r="r" b="b"/>
              <a:pathLst>
                <a:path w="1005" h="2703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51"/>
                  </a:lnTo>
                  <a:lnTo>
                    <a:pt x="39" y="521"/>
                  </a:lnTo>
                  <a:lnTo>
                    <a:pt x="97" y="772"/>
                  </a:lnTo>
                  <a:lnTo>
                    <a:pt x="155" y="1004"/>
                  </a:lnTo>
                  <a:lnTo>
                    <a:pt x="232" y="1235"/>
                  </a:lnTo>
                  <a:lnTo>
                    <a:pt x="309" y="1467"/>
                  </a:lnTo>
                  <a:lnTo>
                    <a:pt x="502" y="1872"/>
                  </a:lnTo>
                  <a:lnTo>
                    <a:pt x="695" y="2220"/>
                  </a:lnTo>
                  <a:lnTo>
                    <a:pt x="850" y="2471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850" y="2471"/>
                  </a:lnTo>
                  <a:lnTo>
                    <a:pt x="695" y="2220"/>
                  </a:lnTo>
                  <a:lnTo>
                    <a:pt x="502" y="1872"/>
                  </a:lnTo>
                  <a:lnTo>
                    <a:pt x="309" y="1467"/>
                  </a:lnTo>
                  <a:lnTo>
                    <a:pt x="232" y="1235"/>
                  </a:lnTo>
                  <a:lnTo>
                    <a:pt x="155" y="1004"/>
                  </a:lnTo>
                  <a:lnTo>
                    <a:pt x="97" y="772"/>
                  </a:lnTo>
                  <a:lnTo>
                    <a:pt x="39" y="521"/>
                  </a:lnTo>
                  <a:lnTo>
                    <a:pt x="1" y="251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23"/>
            <p:cNvSpPr/>
            <p:nvPr/>
          </p:nvSpPr>
          <p:spPr>
            <a:xfrm>
              <a:off x="5179625" y="47279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23"/>
            <p:cNvSpPr/>
            <p:nvPr/>
          </p:nvSpPr>
          <p:spPr>
            <a:xfrm>
              <a:off x="5068175" y="4712550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23"/>
            <p:cNvSpPr/>
            <p:nvPr/>
          </p:nvSpPr>
          <p:spPr>
            <a:xfrm>
              <a:off x="5069125" y="4697100"/>
              <a:ext cx="38150" cy="15000"/>
            </a:xfrm>
            <a:custGeom>
              <a:avLst/>
              <a:gdLst/>
              <a:ahLst/>
              <a:cxnLst/>
              <a:rect l="l" t="t" r="r" b="b"/>
              <a:pathLst>
                <a:path w="1526" h="600" fill="none" extrusionOk="0">
                  <a:moveTo>
                    <a:pt x="1525" y="1"/>
                  </a:moveTo>
                  <a:lnTo>
                    <a:pt x="1525" y="1"/>
                  </a:lnTo>
                  <a:lnTo>
                    <a:pt x="1332" y="1"/>
                  </a:lnTo>
                  <a:lnTo>
                    <a:pt x="1139" y="20"/>
                  </a:lnTo>
                  <a:lnTo>
                    <a:pt x="946" y="78"/>
                  </a:lnTo>
                  <a:lnTo>
                    <a:pt x="753" y="136"/>
                  </a:lnTo>
                  <a:lnTo>
                    <a:pt x="560" y="213"/>
                  </a:lnTo>
                  <a:lnTo>
                    <a:pt x="367" y="329"/>
                  </a:lnTo>
                  <a:lnTo>
                    <a:pt x="174" y="445"/>
                  </a:lnTo>
                  <a:lnTo>
                    <a:pt x="1" y="599"/>
                  </a:lnTo>
                  <a:lnTo>
                    <a:pt x="1" y="599"/>
                  </a:lnTo>
                  <a:lnTo>
                    <a:pt x="174" y="445"/>
                  </a:lnTo>
                  <a:lnTo>
                    <a:pt x="367" y="329"/>
                  </a:lnTo>
                  <a:lnTo>
                    <a:pt x="560" y="213"/>
                  </a:lnTo>
                  <a:lnTo>
                    <a:pt x="753" y="136"/>
                  </a:lnTo>
                  <a:lnTo>
                    <a:pt x="946" y="78"/>
                  </a:lnTo>
                  <a:lnTo>
                    <a:pt x="1139" y="20"/>
                  </a:lnTo>
                  <a:lnTo>
                    <a:pt x="1332" y="1"/>
                  </a:lnTo>
                  <a:lnTo>
                    <a:pt x="15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23"/>
            <p:cNvSpPr/>
            <p:nvPr/>
          </p:nvSpPr>
          <p:spPr>
            <a:xfrm>
              <a:off x="5107250" y="469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23"/>
            <p:cNvSpPr/>
            <p:nvPr/>
          </p:nvSpPr>
          <p:spPr>
            <a:xfrm>
              <a:off x="5180100" y="4676350"/>
              <a:ext cx="88825" cy="51175"/>
            </a:xfrm>
            <a:custGeom>
              <a:avLst/>
              <a:gdLst/>
              <a:ahLst/>
              <a:cxnLst/>
              <a:rect l="l" t="t" r="r" b="b"/>
              <a:pathLst>
                <a:path w="3553" h="2047" fill="none" extrusionOk="0">
                  <a:moveTo>
                    <a:pt x="3552" y="1"/>
                  </a:moveTo>
                  <a:lnTo>
                    <a:pt x="3552" y="1"/>
                  </a:lnTo>
                  <a:lnTo>
                    <a:pt x="3340" y="1"/>
                  </a:lnTo>
                  <a:lnTo>
                    <a:pt x="3128" y="20"/>
                  </a:lnTo>
                  <a:lnTo>
                    <a:pt x="2896" y="59"/>
                  </a:lnTo>
                  <a:lnTo>
                    <a:pt x="2684" y="97"/>
                  </a:lnTo>
                  <a:lnTo>
                    <a:pt x="2452" y="155"/>
                  </a:lnTo>
                  <a:lnTo>
                    <a:pt x="2220" y="232"/>
                  </a:lnTo>
                  <a:lnTo>
                    <a:pt x="1989" y="329"/>
                  </a:lnTo>
                  <a:lnTo>
                    <a:pt x="1776" y="425"/>
                  </a:lnTo>
                  <a:lnTo>
                    <a:pt x="1545" y="561"/>
                  </a:lnTo>
                  <a:lnTo>
                    <a:pt x="1313" y="696"/>
                  </a:lnTo>
                  <a:lnTo>
                    <a:pt x="1082" y="869"/>
                  </a:lnTo>
                  <a:lnTo>
                    <a:pt x="869" y="1062"/>
                  </a:lnTo>
                  <a:lnTo>
                    <a:pt x="638" y="1275"/>
                  </a:lnTo>
                  <a:lnTo>
                    <a:pt x="425" y="1506"/>
                  </a:lnTo>
                  <a:lnTo>
                    <a:pt x="213" y="1757"/>
                  </a:lnTo>
                  <a:lnTo>
                    <a:pt x="1" y="2047"/>
                  </a:lnTo>
                  <a:lnTo>
                    <a:pt x="1" y="2047"/>
                  </a:lnTo>
                  <a:lnTo>
                    <a:pt x="213" y="1757"/>
                  </a:lnTo>
                  <a:lnTo>
                    <a:pt x="425" y="1506"/>
                  </a:lnTo>
                  <a:lnTo>
                    <a:pt x="638" y="1275"/>
                  </a:lnTo>
                  <a:lnTo>
                    <a:pt x="869" y="1062"/>
                  </a:lnTo>
                  <a:lnTo>
                    <a:pt x="1082" y="869"/>
                  </a:lnTo>
                  <a:lnTo>
                    <a:pt x="1313" y="696"/>
                  </a:lnTo>
                  <a:lnTo>
                    <a:pt x="1545" y="561"/>
                  </a:lnTo>
                  <a:lnTo>
                    <a:pt x="1776" y="425"/>
                  </a:lnTo>
                  <a:lnTo>
                    <a:pt x="1989" y="329"/>
                  </a:lnTo>
                  <a:lnTo>
                    <a:pt x="2220" y="232"/>
                  </a:lnTo>
                  <a:lnTo>
                    <a:pt x="2452" y="155"/>
                  </a:lnTo>
                  <a:lnTo>
                    <a:pt x="2684" y="97"/>
                  </a:lnTo>
                  <a:lnTo>
                    <a:pt x="2896" y="59"/>
                  </a:lnTo>
                  <a:lnTo>
                    <a:pt x="3128" y="20"/>
                  </a:lnTo>
                  <a:lnTo>
                    <a:pt x="3340" y="1"/>
                  </a:lnTo>
                  <a:lnTo>
                    <a:pt x="355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23"/>
            <p:cNvSpPr/>
            <p:nvPr/>
          </p:nvSpPr>
          <p:spPr>
            <a:xfrm>
              <a:off x="5268900" y="467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23"/>
            <p:cNvSpPr/>
            <p:nvPr/>
          </p:nvSpPr>
          <p:spPr>
            <a:xfrm>
              <a:off x="5336925" y="4665250"/>
              <a:ext cx="73375" cy="30925"/>
            </a:xfrm>
            <a:custGeom>
              <a:avLst/>
              <a:gdLst/>
              <a:ahLst/>
              <a:cxnLst/>
              <a:rect l="l" t="t" r="r" b="b"/>
              <a:pathLst>
                <a:path w="2935" h="1237" fill="none" extrusionOk="0">
                  <a:moveTo>
                    <a:pt x="2934" y="1"/>
                  </a:moveTo>
                  <a:lnTo>
                    <a:pt x="2934" y="1"/>
                  </a:lnTo>
                  <a:lnTo>
                    <a:pt x="2587" y="20"/>
                  </a:lnTo>
                  <a:lnTo>
                    <a:pt x="2220" y="59"/>
                  </a:lnTo>
                  <a:lnTo>
                    <a:pt x="1853" y="155"/>
                  </a:lnTo>
                  <a:lnTo>
                    <a:pt x="1487" y="290"/>
                  </a:lnTo>
                  <a:lnTo>
                    <a:pt x="1120" y="464"/>
                  </a:lnTo>
                  <a:lnTo>
                    <a:pt x="734" y="676"/>
                  </a:lnTo>
                  <a:lnTo>
                    <a:pt x="367" y="927"/>
                  </a:lnTo>
                  <a:lnTo>
                    <a:pt x="1" y="1236"/>
                  </a:lnTo>
                  <a:lnTo>
                    <a:pt x="1" y="1236"/>
                  </a:lnTo>
                  <a:lnTo>
                    <a:pt x="367" y="927"/>
                  </a:lnTo>
                  <a:lnTo>
                    <a:pt x="734" y="676"/>
                  </a:lnTo>
                  <a:lnTo>
                    <a:pt x="1120" y="464"/>
                  </a:lnTo>
                  <a:lnTo>
                    <a:pt x="1487" y="290"/>
                  </a:lnTo>
                  <a:lnTo>
                    <a:pt x="1853" y="155"/>
                  </a:lnTo>
                  <a:lnTo>
                    <a:pt x="2220" y="59"/>
                  </a:lnTo>
                  <a:lnTo>
                    <a:pt x="2587" y="20"/>
                  </a:lnTo>
                  <a:lnTo>
                    <a:pt x="293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23"/>
            <p:cNvSpPr/>
            <p:nvPr/>
          </p:nvSpPr>
          <p:spPr>
            <a:xfrm>
              <a:off x="5410275" y="46652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23"/>
            <p:cNvSpPr/>
            <p:nvPr/>
          </p:nvSpPr>
          <p:spPr>
            <a:xfrm>
              <a:off x="5500975" y="4784450"/>
              <a:ext cx="170850" cy="91225"/>
            </a:xfrm>
            <a:custGeom>
              <a:avLst/>
              <a:gdLst/>
              <a:ahLst/>
              <a:cxnLst/>
              <a:rect l="l" t="t" r="r" b="b"/>
              <a:pathLst>
                <a:path w="6834" h="3649" extrusionOk="0">
                  <a:moveTo>
                    <a:pt x="6814" y="3455"/>
                  </a:moveTo>
                  <a:lnTo>
                    <a:pt x="6814" y="3455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14" y="34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321" y="1274"/>
                  </a:lnTo>
                  <a:lnTo>
                    <a:pt x="2935" y="1332"/>
                  </a:lnTo>
                  <a:lnTo>
                    <a:pt x="2510" y="1448"/>
                  </a:lnTo>
                  <a:lnTo>
                    <a:pt x="2066" y="1602"/>
                  </a:lnTo>
                  <a:lnTo>
                    <a:pt x="2066" y="1602"/>
                  </a:lnTo>
                  <a:lnTo>
                    <a:pt x="2510" y="1448"/>
                  </a:lnTo>
                  <a:lnTo>
                    <a:pt x="2935" y="1332"/>
                  </a:lnTo>
                  <a:lnTo>
                    <a:pt x="3321" y="1274"/>
                  </a:lnTo>
                  <a:lnTo>
                    <a:pt x="3687" y="12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23"/>
            <p:cNvSpPr/>
            <p:nvPr/>
          </p:nvSpPr>
          <p:spPr>
            <a:xfrm>
              <a:off x="5671325" y="4870825"/>
              <a:ext cx="500" cy="4850"/>
            </a:xfrm>
            <a:custGeom>
              <a:avLst/>
              <a:gdLst/>
              <a:ahLst/>
              <a:cxnLst/>
              <a:rect l="l" t="t" r="r" b="b"/>
              <a:pathLst>
                <a:path w="20" h="19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23"/>
            <p:cNvSpPr/>
            <p:nvPr/>
          </p:nvSpPr>
          <p:spPr>
            <a:xfrm>
              <a:off x="5552625" y="4815800"/>
              <a:ext cx="40550" cy="8725"/>
            </a:xfrm>
            <a:custGeom>
              <a:avLst/>
              <a:gdLst/>
              <a:ahLst/>
              <a:cxnLst/>
              <a:rect l="l" t="t" r="r" b="b"/>
              <a:pathLst>
                <a:path w="1622" h="349" fill="none" extrusionOk="0">
                  <a:moveTo>
                    <a:pt x="1621" y="1"/>
                  </a:moveTo>
                  <a:lnTo>
                    <a:pt x="1621" y="1"/>
                  </a:lnTo>
                  <a:lnTo>
                    <a:pt x="1255" y="20"/>
                  </a:lnTo>
                  <a:lnTo>
                    <a:pt x="869" y="78"/>
                  </a:lnTo>
                  <a:lnTo>
                    <a:pt x="444" y="194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444" y="194"/>
                  </a:lnTo>
                  <a:lnTo>
                    <a:pt x="869" y="78"/>
                  </a:lnTo>
                  <a:lnTo>
                    <a:pt x="1255" y="20"/>
                  </a:lnTo>
                  <a:lnTo>
                    <a:pt x="162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23"/>
            <p:cNvSpPr/>
            <p:nvPr/>
          </p:nvSpPr>
          <p:spPr>
            <a:xfrm>
              <a:off x="5593150" y="48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23"/>
            <p:cNvSpPr/>
            <p:nvPr/>
          </p:nvSpPr>
          <p:spPr>
            <a:xfrm>
              <a:off x="5500975" y="4784450"/>
              <a:ext cx="2450" cy="25"/>
            </a:xfrm>
            <a:custGeom>
              <a:avLst/>
              <a:gdLst/>
              <a:ahLst/>
              <a:cxnLst/>
              <a:rect l="l" t="t" r="r" b="b"/>
              <a:pathLst>
                <a:path w="98" h="1" fill="none" extrusionOk="0"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23"/>
            <p:cNvSpPr/>
            <p:nvPr/>
          </p:nvSpPr>
          <p:spPr>
            <a:xfrm>
              <a:off x="5503400" y="478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22" name="Google Shape;6022;p23"/>
          <p:cNvGrpSpPr/>
          <p:nvPr/>
        </p:nvGrpSpPr>
        <p:grpSpPr>
          <a:xfrm>
            <a:off x="-3201882" y="2268559"/>
            <a:ext cx="6100976" cy="3234435"/>
            <a:chOff x="3939550" y="4143175"/>
            <a:chExt cx="2329150" cy="1234800"/>
          </a:xfrm>
        </p:grpSpPr>
        <p:sp>
          <p:nvSpPr>
            <p:cNvPr id="6023" name="Google Shape;6023;p23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extrusionOk="0">
                  <a:moveTo>
                    <a:pt x="17506" y="0"/>
                  </a:move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23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fill="none" extrusionOk="0">
                  <a:moveTo>
                    <a:pt x="17506" y="0"/>
                  </a:moveTo>
                  <a:lnTo>
                    <a:pt x="17506" y="0"/>
                  </a:ln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276" y="3455"/>
                  </a:lnTo>
                  <a:lnTo>
                    <a:pt x="12276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888" y="9728"/>
                  </a:lnTo>
                  <a:lnTo>
                    <a:pt x="888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873" y="19321"/>
                  </a:lnTo>
                  <a:lnTo>
                    <a:pt x="1892" y="19321"/>
                  </a:lnTo>
                  <a:lnTo>
                    <a:pt x="1892" y="19321"/>
                  </a:lnTo>
                  <a:lnTo>
                    <a:pt x="1911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643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444" y="6215"/>
                  </a:lnTo>
                  <a:lnTo>
                    <a:pt x="21444" y="6215"/>
                  </a:lnTo>
                  <a:lnTo>
                    <a:pt x="21174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23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extrusionOk="0">
                  <a:moveTo>
                    <a:pt x="6350" y="1"/>
                  </a:move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23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fill="none" extrusionOk="0">
                  <a:moveTo>
                    <a:pt x="6563" y="1"/>
                  </a:moveTo>
                  <a:lnTo>
                    <a:pt x="6563" y="1"/>
                  </a:lnTo>
                  <a:lnTo>
                    <a:pt x="6563" y="1"/>
                  </a:lnTo>
                  <a:lnTo>
                    <a:pt x="6563" y="1"/>
                  </a:lnTo>
                  <a:lnTo>
                    <a:pt x="6350" y="1"/>
                  </a:ln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1851" y="4691"/>
                  </a:lnTo>
                  <a:lnTo>
                    <a:pt x="11851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lnTo>
                    <a:pt x="6582" y="1"/>
                  </a:lnTo>
                  <a:lnTo>
                    <a:pt x="6582" y="1"/>
                  </a:lnTo>
                  <a:lnTo>
                    <a:pt x="656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23"/>
            <p:cNvSpPr/>
            <p:nvPr/>
          </p:nvSpPr>
          <p:spPr>
            <a:xfrm>
              <a:off x="3988750" y="4846200"/>
              <a:ext cx="390200" cy="444925"/>
            </a:xfrm>
            <a:custGeom>
              <a:avLst/>
              <a:gdLst/>
              <a:ahLst/>
              <a:cxnLst/>
              <a:rect l="l" t="t" r="r" b="b"/>
              <a:pathLst>
                <a:path w="15608" h="17797" extrusionOk="0">
                  <a:moveTo>
                    <a:pt x="11369" y="1"/>
                  </a:move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607" y="7385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23"/>
            <p:cNvSpPr/>
            <p:nvPr/>
          </p:nvSpPr>
          <p:spPr>
            <a:xfrm>
              <a:off x="3988750" y="4846200"/>
              <a:ext cx="390400" cy="444925"/>
            </a:xfrm>
            <a:custGeom>
              <a:avLst/>
              <a:gdLst/>
              <a:ahLst/>
              <a:cxnLst/>
              <a:rect l="l" t="t" r="r" b="b"/>
              <a:pathLst>
                <a:path w="15616" h="17797" fill="none" extrusionOk="0">
                  <a:moveTo>
                    <a:pt x="11369" y="1"/>
                  </a:moveTo>
                  <a:lnTo>
                    <a:pt x="11369" y="1"/>
                  </a:ln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614" y="15712"/>
                  </a:lnTo>
                  <a:lnTo>
                    <a:pt x="4614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832" y="11678"/>
                  </a:lnTo>
                  <a:lnTo>
                    <a:pt x="11832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lnTo>
                    <a:pt x="113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23"/>
            <p:cNvSpPr/>
            <p:nvPr/>
          </p:nvSpPr>
          <p:spPr>
            <a:xfrm>
              <a:off x="4062600" y="5238975"/>
              <a:ext cx="101825" cy="52150"/>
            </a:xfrm>
            <a:custGeom>
              <a:avLst/>
              <a:gdLst/>
              <a:ahLst/>
              <a:cxnLst/>
              <a:rect l="l" t="t" r="r" b="b"/>
              <a:pathLst>
                <a:path w="4073" h="2086" extrusionOk="0">
                  <a:moveTo>
                    <a:pt x="4053" y="2047"/>
                  </a:moveTo>
                  <a:lnTo>
                    <a:pt x="4053" y="2047"/>
                  </a:lnTo>
                  <a:lnTo>
                    <a:pt x="4072" y="2085"/>
                  </a:lnTo>
                  <a:lnTo>
                    <a:pt x="4072" y="2085"/>
                  </a:lnTo>
                  <a:lnTo>
                    <a:pt x="4053" y="2047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641" y="1"/>
                  </a:lnTo>
                  <a:lnTo>
                    <a:pt x="1660" y="1"/>
                  </a:lnTo>
                  <a:lnTo>
                    <a:pt x="1660" y="1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23"/>
            <p:cNvSpPr/>
            <p:nvPr/>
          </p:nvSpPr>
          <p:spPr>
            <a:xfrm>
              <a:off x="4163925" y="5290125"/>
              <a:ext cx="500" cy="1000"/>
            </a:xfrm>
            <a:custGeom>
              <a:avLst/>
              <a:gdLst/>
              <a:ahLst/>
              <a:cxnLst/>
              <a:rect l="l" t="t" r="r" b="b"/>
              <a:pathLst>
                <a:path w="20" h="4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23"/>
            <p:cNvSpPr/>
            <p:nvPr/>
          </p:nvSpPr>
          <p:spPr>
            <a:xfrm>
              <a:off x="4062600" y="5238975"/>
              <a:ext cx="41025" cy="16925"/>
            </a:xfrm>
            <a:custGeom>
              <a:avLst/>
              <a:gdLst/>
              <a:ahLst/>
              <a:cxnLst/>
              <a:rect l="l" t="t" r="r" b="b"/>
              <a:pathLst>
                <a:path w="1641" h="677" fill="none" extrusionOk="0"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23"/>
            <p:cNvSpPr/>
            <p:nvPr/>
          </p:nvSpPr>
          <p:spPr>
            <a:xfrm>
              <a:off x="4103600" y="52389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23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extrusionOk="0">
                  <a:moveTo>
                    <a:pt x="12025" y="0"/>
                  </a:move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23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fill="none" extrusionOk="0">
                  <a:moveTo>
                    <a:pt x="12237" y="0"/>
                  </a:moveTo>
                  <a:lnTo>
                    <a:pt x="12237" y="0"/>
                  </a:lnTo>
                  <a:lnTo>
                    <a:pt x="12025" y="0"/>
                  </a:ln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7200" y="2741"/>
                  </a:lnTo>
                  <a:lnTo>
                    <a:pt x="7200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3610" y="12179"/>
                  </a:lnTo>
                  <a:lnTo>
                    <a:pt x="3610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103" y="14727"/>
                  </a:lnTo>
                  <a:lnTo>
                    <a:pt x="7103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lnTo>
                    <a:pt x="1223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23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extrusionOk="0">
                  <a:moveTo>
                    <a:pt x="26906" y="1"/>
                  </a:move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48" y="16495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23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fill="none" extrusionOk="0">
                  <a:moveTo>
                    <a:pt x="26925" y="1"/>
                  </a:moveTo>
                  <a:lnTo>
                    <a:pt x="26925" y="1"/>
                  </a:lnTo>
                  <a:lnTo>
                    <a:pt x="26906" y="1"/>
                  </a:lnTo>
                  <a:lnTo>
                    <a:pt x="26906" y="1"/>
                  </a:ln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802" y="310"/>
                  </a:lnTo>
                  <a:lnTo>
                    <a:pt x="24783" y="310"/>
                  </a:lnTo>
                  <a:lnTo>
                    <a:pt x="24783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01" y="4556"/>
                  </a:lnTo>
                  <a:lnTo>
                    <a:pt x="14901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446" y="7779"/>
                  </a:lnTo>
                  <a:lnTo>
                    <a:pt x="11408" y="7779"/>
                  </a:lnTo>
                  <a:lnTo>
                    <a:pt x="11408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173" y="20788"/>
                  </a:lnTo>
                  <a:lnTo>
                    <a:pt x="5173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224" y="29512"/>
                  </a:lnTo>
                  <a:lnTo>
                    <a:pt x="3224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29975" y="15268"/>
                  </a:lnTo>
                  <a:lnTo>
                    <a:pt x="29975" y="15268"/>
                  </a:lnTo>
                  <a:lnTo>
                    <a:pt x="30226" y="15268"/>
                  </a:lnTo>
                  <a:lnTo>
                    <a:pt x="30322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lnTo>
                    <a:pt x="26925" y="1"/>
                  </a:lnTo>
                  <a:lnTo>
                    <a:pt x="269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23"/>
            <p:cNvSpPr/>
            <p:nvPr/>
          </p:nvSpPr>
          <p:spPr>
            <a:xfrm>
              <a:off x="4774300" y="4618450"/>
              <a:ext cx="127900" cy="14025"/>
            </a:xfrm>
            <a:custGeom>
              <a:avLst/>
              <a:gdLst/>
              <a:ahLst/>
              <a:cxnLst/>
              <a:rect l="l" t="t" r="r" b="b"/>
              <a:pathLst>
                <a:path w="5116" h="561" extrusionOk="0">
                  <a:moveTo>
                    <a:pt x="5116" y="560"/>
                  </a:moveTo>
                  <a:lnTo>
                    <a:pt x="5116" y="560"/>
                  </a:lnTo>
                  <a:lnTo>
                    <a:pt x="5116" y="560"/>
                  </a:lnTo>
                  <a:lnTo>
                    <a:pt x="5116" y="560"/>
                  </a:lnTo>
                  <a:close/>
                  <a:moveTo>
                    <a:pt x="5077" y="541"/>
                  </a:moveTo>
                  <a:lnTo>
                    <a:pt x="5077" y="541"/>
                  </a:lnTo>
                  <a:lnTo>
                    <a:pt x="5096" y="541"/>
                  </a:lnTo>
                  <a:lnTo>
                    <a:pt x="5096" y="541"/>
                  </a:lnTo>
                  <a:lnTo>
                    <a:pt x="5077" y="541"/>
                  </a:lnTo>
                  <a:close/>
                  <a:moveTo>
                    <a:pt x="20" y="310"/>
                  </a:moveTo>
                  <a:lnTo>
                    <a:pt x="20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20" y="310"/>
                  </a:lnTo>
                  <a:close/>
                  <a:moveTo>
                    <a:pt x="2143" y="1"/>
                  </a:moveTo>
                  <a:lnTo>
                    <a:pt x="2143" y="1"/>
                  </a:lnTo>
                  <a:lnTo>
                    <a:pt x="1603" y="20"/>
                  </a:lnTo>
                  <a:lnTo>
                    <a:pt x="1082" y="78"/>
                  </a:lnTo>
                  <a:lnTo>
                    <a:pt x="541" y="174"/>
                  </a:lnTo>
                  <a:lnTo>
                    <a:pt x="39" y="310"/>
                  </a:lnTo>
                  <a:lnTo>
                    <a:pt x="39" y="310"/>
                  </a:lnTo>
                  <a:lnTo>
                    <a:pt x="541" y="174"/>
                  </a:lnTo>
                  <a:lnTo>
                    <a:pt x="1082" y="78"/>
                  </a:lnTo>
                  <a:lnTo>
                    <a:pt x="1603" y="20"/>
                  </a:lnTo>
                  <a:lnTo>
                    <a:pt x="2143" y="1"/>
                  </a:lnTo>
                  <a:close/>
                  <a:moveTo>
                    <a:pt x="2162" y="1"/>
                  </a:move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23"/>
            <p:cNvSpPr/>
            <p:nvPr/>
          </p:nvSpPr>
          <p:spPr>
            <a:xfrm>
              <a:off x="4902175" y="463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23"/>
            <p:cNvSpPr/>
            <p:nvPr/>
          </p:nvSpPr>
          <p:spPr>
            <a:xfrm>
              <a:off x="4901200" y="46319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23"/>
            <p:cNvSpPr/>
            <p:nvPr/>
          </p:nvSpPr>
          <p:spPr>
            <a:xfrm>
              <a:off x="4774300" y="46261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23"/>
            <p:cNvSpPr/>
            <p:nvPr/>
          </p:nvSpPr>
          <p:spPr>
            <a:xfrm>
              <a:off x="4775275" y="4618450"/>
              <a:ext cx="52625" cy="7750"/>
            </a:xfrm>
            <a:custGeom>
              <a:avLst/>
              <a:gdLst/>
              <a:ahLst/>
              <a:cxnLst/>
              <a:rect l="l" t="t" r="r" b="b"/>
              <a:pathLst>
                <a:path w="2105" h="310" fill="none" extrusionOk="0">
                  <a:moveTo>
                    <a:pt x="2104" y="1"/>
                  </a:moveTo>
                  <a:lnTo>
                    <a:pt x="2104" y="1"/>
                  </a:lnTo>
                  <a:lnTo>
                    <a:pt x="1564" y="20"/>
                  </a:lnTo>
                  <a:lnTo>
                    <a:pt x="1043" y="78"/>
                  </a:lnTo>
                  <a:lnTo>
                    <a:pt x="502" y="174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502" y="174"/>
                  </a:lnTo>
                  <a:lnTo>
                    <a:pt x="1043" y="78"/>
                  </a:lnTo>
                  <a:lnTo>
                    <a:pt x="1564" y="20"/>
                  </a:lnTo>
                  <a:lnTo>
                    <a:pt x="210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23"/>
            <p:cNvSpPr/>
            <p:nvPr/>
          </p:nvSpPr>
          <p:spPr>
            <a:xfrm>
              <a:off x="4828350" y="46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23"/>
            <p:cNvSpPr/>
            <p:nvPr/>
          </p:nvSpPr>
          <p:spPr>
            <a:xfrm>
              <a:off x="4155225" y="5356225"/>
              <a:ext cx="86400" cy="21750"/>
            </a:xfrm>
            <a:custGeom>
              <a:avLst/>
              <a:gdLst/>
              <a:ahLst/>
              <a:cxnLst/>
              <a:rect l="l" t="t" r="r" b="b"/>
              <a:pathLst>
                <a:path w="3456" h="870" extrusionOk="0">
                  <a:moveTo>
                    <a:pt x="3456" y="1"/>
                  </a:move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close/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  <a:close/>
                  <a:moveTo>
                    <a:pt x="3321" y="1"/>
                  </a:moveTo>
                  <a:lnTo>
                    <a:pt x="3321" y="1"/>
                  </a:lnTo>
                  <a:lnTo>
                    <a:pt x="3321" y="1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23"/>
            <p:cNvSpPr/>
            <p:nvPr/>
          </p:nvSpPr>
          <p:spPr>
            <a:xfrm>
              <a:off x="4241600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23"/>
            <p:cNvSpPr/>
            <p:nvPr/>
          </p:nvSpPr>
          <p:spPr>
            <a:xfrm>
              <a:off x="4155225" y="5356225"/>
              <a:ext cx="80625" cy="21750"/>
            </a:xfrm>
            <a:custGeom>
              <a:avLst/>
              <a:gdLst/>
              <a:ahLst/>
              <a:cxnLst/>
              <a:rect l="l" t="t" r="r" b="b"/>
              <a:pathLst>
                <a:path w="3225" h="870" fill="none" extrusionOk="0"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23"/>
            <p:cNvSpPr/>
            <p:nvPr/>
          </p:nvSpPr>
          <p:spPr>
            <a:xfrm>
              <a:off x="4238225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23"/>
            <p:cNvSpPr/>
            <p:nvPr/>
          </p:nvSpPr>
          <p:spPr>
            <a:xfrm>
              <a:off x="4297575" y="5011225"/>
              <a:ext cx="12575" cy="3900"/>
            </a:xfrm>
            <a:custGeom>
              <a:avLst/>
              <a:gdLst/>
              <a:ahLst/>
              <a:cxnLst/>
              <a:rect l="l" t="t" r="r" b="b"/>
              <a:pathLst>
                <a:path w="503" h="156" extrusionOk="0">
                  <a:moveTo>
                    <a:pt x="502" y="1"/>
                  </a:moveTo>
                  <a:lnTo>
                    <a:pt x="251" y="59"/>
                  </a:lnTo>
                  <a:lnTo>
                    <a:pt x="1" y="155"/>
                  </a:lnTo>
                  <a:lnTo>
                    <a:pt x="251" y="78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23"/>
            <p:cNvSpPr/>
            <p:nvPr/>
          </p:nvSpPr>
          <p:spPr>
            <a:xfrm>
              <a:off x="42942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23"/>
            <p:cNvSpPr/>
            <p:nvPr/>
          </p:nvSpPr>
          <p:spPr>
            <a:xfrm>
              <a:off x="4156675" y="5138125"/>
              <a:ext cx="126925" cy="101850"/>
            </a:xfrm>
            <a:custGeom>
              <a:avLst/>
              <a:gdLst/>
              <a:ahLst/>
              <a:cxnLst/>
              <a:rect l="l" t="t" r="r" b="b"/>
              <a:pathLst>
                <a:path w="5077" h="4074" fill="none" extrusionOk="0">
                  <a:moveTo>
                    <a:pt x="5077" y="1"/>
                  </a:moveTo>
                  <a:lnTo>
                    <a:pt x="5077" y="1"/>
                  </a:lnTo>
                  <a:lnTo>
                    <a:pt x="4807" y="1"/>
                  </a:lnTo>
                  <a:lnTo>
                    <a:pt x="4498" y="20"/>
                  </a:lnTo>
                  <a:lnTo>
                    <a:pt x="4131" y="59"/>
                  </a:lnTo>
                  <a:lnTo>
                    <a:pt x="3745" y="117"/>
                  </a:lnTo>
                  <a:lnTo>
                    <a:pt x="3340" y="194"/>
                  </a:lnTo>
                  <a:lnTo>
                    <a:pt x="2915" y="310"/>
                  </a:lnTo>
                  <a:lnTo>
                    <a:pt x="2471" y="464"/>
                  </a:lnTo>
                  <a:lnTo>
                    <a:pt x="2066" y="638"/>
                  </a:lnTo>
                  <a:lnTo>
                    <a:pt x="1854" y="754"/>
                  </a:lnTo>
                  <a:lnTo>
                    <a:pt x="1661" y="869"/>
                  </a:lnTo>
                  <a:lnTo>
                    <a:pt x="1468" y="1004"/>
                  </a:lnTo>
                  <a:lnTo>
                    <a:pt x="1275" y="1159"/>
                  </a:lnTo>
                  <a:lnTo>
                    <a:pt x="1101" y="1313"/>
                  </a:lnTo>
                  <a:lnTo>
                    <a:pt x="927" y="1487"/>
                  </a:lnTo>
                  <a:lnTo>
                    <a:pt x="773" y="1680"/>
                  </a:lnTo>
                  <a:lnTo>
                    <a:pt x="618" y="1873"/>
                  </a:lnTo>
                  <a:lnTo>
                    <a:pt x="483" y="2085"/>
                  </a:lnTo>
                  <a:lnTo>
                    <a:pt x="367" y="2317"/>
                  </a:lnTo>
                  <a:lnTo>
                    <a:pt x="252" y="2568"/>
                  </a:lnTo>
                  <a:lnTo>
                    <a:pt x="174" y="2838"/>
                  </a:lnTo>
                  <a:lnTo>
                    <a:pt x="97" y="3108"/>
                  </a:lnTo>
                  <a:lnTo>
                    <a:pt x="39" y="3417"/>
                  </a:lnTo>
                  <a:lnTo>
                    <a:pt x="20" y="3726"/>
                  </a:lnTo>
                  <a:lnTo>
                    <a:pt x="1" y="4073"/>
                  </a:lnTo>
                  <a:lnTo>
                    <a:pt x="1" y="4073"/>
                  </a:lnTo>
                  <a:lnTo>
                    <a:pt x="20" y="3726"/>
                  </a:lnTo>
                  <a:lnTo>
                    <a:pt x="39" y="3417"/>
                  </a:lnTo>
                  <a:lnTo>
                    <a:pt x="97" y="3108"/>
                  </a:lnTo>
                  <a:lnTo>
                    <a:pt x="174" y="2838"/>
                  </a:lnTo>
                  <a:lnTo>
                    <a:pt x="252" y="2568"/>
                  </a:lnTo>
                  <a:lnTo>
                    <a:pt x="367" y="2317"/>
                  </a:lnTo>
                  <a:lnTo>
                    <a:pt x="483" y="2085"/>
                  </a:lnTo>
                  <a:lnTo>
                    <a:pt x="618" y="1873"/>
                  </a:lnTo>
                  <a:lnTo>
                    <a:pt x="773" y="1680"/>
                  </a:lnTo>
                  <a:lnTo>
                    <a:pt x="927" y="1487"/>
                  </a:lnTo>
                  <a:lnTo>
                    <a:pt x="1101" y="1313"/>
                  </a:lnTo>
                  <a:lnTo>
                    <a:pt x="1275" y="1159"/>
                  </a:lnTo>
                  <a:lnTo>
                    <a:pt x="1468" y="1004"/>
                  </a:lnTo>
                  <a:lnTo>
                    <a:pt x="1661" y="869"/>
                  </a:lnTo>
                  <a:lnTo>
                    <a:pt x="1854" y="754"/>
                  </a:lnTo>
                  <a:lnTo>
                    <a:pt x="2066" y="638"/>
                  </a:lnTo>
                  <a:lnTo>
                    <a:pt x="2471" y="464"/>
                  </a:lnTo>
                  <a:lnTo>
                    <a:pt x="2915" y="310"/>
                  </a:lnTo>
                  <a:lnTo>
                    <a:pt x="3340" y="194"/>
                  </a:lnTo>
                  <a:lnTo>
                    <a:pt x="3745" y="117"/>
                  </a:lnTo>
                  <a:lnTo>
                    <a:pt x="4131" y="59"/>
                  </a:lnTo>
                  <a:lnTo>
                    <a:pt x="4498" y="20"/>
                  </a:lnTo>
                  <a:lnTo>
                    <a:pt x="4807" y="1"/>
                  </a:lnTo>
                  <a:lnTo>
                    <a:pt x="50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23"/>
            <p:cNvSpPr/>
            <p:nvPr/>
          </p:nvSpPr>
          <p:spPr>
            <a:xfrm>
              <a:off x="4283575" y="51381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23"/>
            <p:cNvSpPr/>
            <p:nvPr/>
          </p:nvSpPr>
          <p:spPr>
            <a:xfrm>
              <a:off x="42860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23"/>
            <p:cNvSpPr/>
            <p:nvPr/>
          </p:nvSpPr>
          <p:spPr>
            <a:xfrm>
              <a:off x="4379125" y="503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23"/>
            <p:cNvSpPr/>
            <p:nvPr/>
          </p:nvSpPr>
          <p:spPr>
            <a:xfrm>
              <a:off x="4378650" y="503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23"/>
            <p:cNvSpPr/>
            <p:nvPr/>
          </p:nvSpPr>
          <p:spPr>
            <a:xfrm>
              <a:off x="4258975" y="5010275"/>
              <a:ext cx="63225" cy="60800"/>
            </a:xfrm>
            <a:custGeom>
              <a:avLst/>
              <a:gdLst/>
              <a:ahLst/>
              <a:cxnLst/>
              <a:rect l="l" t="t" r="r" b="b"/>
              <a:pathLst>
                <a:path w="2529" h="2432" fill="none" extrusionOk="0">
                  <a:moveTo>
                    <a:pt x="2529" y="0"/>
                  </a:moveTo>
                  <a:lnTo>
                    <a:pt x="2529" y="0"/>
                  </a:lnTo>
                  <a:lnTo>
                    <a:pt x="2278" y="19"/>
                  </a:lnTo>
                  <a:lnTo>
                    <a:pt x="2046" y="39"/>
                  </a:lnTo>
                  <a:lnTo>
                    <a:pt x="1795" y="97"/>
                  </a:lnTo>
                  <a:lnTo>
                    <a:pt x="1545" y="193"/>
                  </a:lnTo>
                  <a:lnTo>
                    <a:pt x="1313" y="328"/>
                  </a:lnTo>
                  <a:lnTo>
                    <a:pt x="1081" y="483"/>
                  </a:lnTo>
                  <a:lnTo>
                    <a:pt x="850" y="676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464" y="1100"/>
                  </a:lnTo>
                  <a:lnTo>
                    <a:pt x="329" y="1293"/>
                  </a:lnTo>
                  <a:lnTo>
                    <a:pt x="232" y="1486"/>
                  </a:lnTo>
                  <a:lnTo>
                    <a:pt x="155" y="1679"/>
                  </a:lnTo>
                  <a:lnTo>
                    <a:pt x="78" y="1872"/>
                  </a:lnTo>
                  <a:lnTo>
                    <a:pt x="39" y="2065"/>
                  </a:lnTo>
                  <a:lnTo>
                    <a:pt x="20" y="2239"/>
                  </a:lnTo>
                  <a:lnTo>
                    <a:pt x="0" y="2432"/>
                  </a:lnTo>
                  <a:lnTo>
                    <a:pt x="0" y="2432"/>
                  </a:lnTo>
                  <a:lnTo>
                    <a:pt x="20" y="2239"/>
                  </a:lnTo>
                  <a:lnTo>
                    <a:pt x="39" y="2065"/>
                  </a:lnTo>
                  <a:lnTo>
                    <a:pt x="78" y="1872"/>
                  </a:lnTo>
                  <a:lnTo>
                    <a:pt x="155" y="1679"/>
                  </a:lnTo>
                  <a:lnTo>
                    <a:pt x="232" y="1486"/>
                  </a:lnTo>
                  <a:lnTo>
                    <a:pt x="329" y="1293"/>
                  </a:lnTo>
                  <a:lnTo>
                    <a:pt x="464" y="1100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850" y="676"/>
                  </a:lnTo>
                  <a:lnTo>
                    <a:pt x="1081" y="483"/>
                  </a:lnTo>
                  <a:lnTo>
                    <a:pt x="1313" y="328"/>
                  </a:lnTo>
                  <a:lnTo>
                    <a:pt x="1545" y="193"/>
                  </a:lnTo>
                  <a:lnTo>
                    <a:pt x="1795" y="116"/>
                  </a:lnTo>
                  <a:lnTo>
                    <a:pt x="2046" y="39"/>
                  </a:lnTo>
                  <a:lnTo>
                    <a:pt x="2278" y="19"/>
                  </a:lnTo>
                  <a:lnTo>
                    <a:pt x="252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23"/>
            <p:cNvSpPr/>
            <p:nvPr/>
          </p:nvSpPr>
          <p:spPr>
            <a:xfrm>
              <a:off x="4322175" y="501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23"/>
            <p:cNvSpPr/>
            <p:nvPr/>
          </p:nvSpPr>
          <p:spPr>
            <a:xfrm>
              <a:off x="4350650" y="4919550"/>
              <a:ext cx="14975" cy="50700"/>
            </a:xfrm>
            <a:custGeom>
              <a:avLst/>
              <a:gdLst/>
              <a:ahLst/>
              <a:cxnLst/>
              <a:rect l="l" t="t" r="r" b="b"/>
              <a:pathLst>
                <a:path w="599" h="2028" fill="none" extrusionOk="0">
                  <a:moveTo>
                    <a:pt x="599" y="0"/>
                  </a:moveTo>
                  <a:lnTo>
                    <a:pt x="599" y="0"/>
                  </a:lnTo>
                  <a:lnTo>
                    <a:pt x="502" y="155"/>
                  </a:lnTo>
                  <a:lnTo>
                    <a:pt x="406" y="348"/>
                  </a:lnTo>
                  <a:lnTo>
                    <a:pt x="290" y="579"/>
                  </a:lnTo>
                  <a:lnTo>
                    <a:pt x="194" y="888"/>
                  </a:lnTo>
                  <a:lnTo>
                    <a:pt x="97" y="1236"/>
                  </a:lnTo>
                  <a:lnTo>
                    <a:pt x="20" y="1602"/>
                  </a:lnTo>
                  <a:lnTo>
                    <a:pt x="1" y="1815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15"/>
                  </a:lnTo>
                  <a:lnTo>
                    <a:pt x="20" y="1602"/>
                  </a:lnTo>
                  <a:lnTo>
                    <a:pt x="97" y="1236"/>
                  </a:lnTo>
                  <a:lnTo>
                    <a:pt x="194" y="888"/>
                  </a:lnTo>
                  <a:lnTo>
                    <a:pt x="290" y="579"/>
                  </a:lnTo>
                  <a:lnTo>
                    <a:pt x="406" y="348"/>
                  </a:lnTo>
                  <a:lnTo>
                    <a:pt x="502" y="155"/>
                  </a:lnTo>
                  <a:lnTo>
                    <a:pt x="599" y="0"/>
                  </a:lnTo>
                  <a:lnTo>
                    <a:pt x="59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23"/>
            <p:cNvSpPr/>
            <p:nvPr/>
          </p:nvSpPr>
          <p:spPr>
            <a:xfrm>
              <a:off x="4471775" y="4626175"/>
              <a:ext cx="302550" cy="127400"/>
            </a:xfrm>
            <a:custGeom>
              <a:avLst/>
              <a:gdLst/>
              <a:ahLst/>
              <a:cxnLst/>
              <a:rect l="l" t="t" r="r" b="b"/>
              <a:pathLst>
                <a:path w="12102" h="5096" extrusionOk="0">
                  <a:moveTo>
                    <a:pt x="0" y="5096"/>
                  </a:move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close/>
                  <a:moveTo>
                    <a:pt x="3822" y="4536"/>
                  </a:move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close/>
                  <a:moveTo>
                    <a:pt x="2239" y="4247"/>
                  </a:moveTo>
                  <a:lnTo>
                    <a:pt x="2239" y="4247"/>
                  </a:lnTo>
                  <a:lnTo>
                    <a:pt x="1988" y="4247"/>
                  </a:lnTo>
                  <a:lnTo>
                    <a:pt x="1699" y="4285"/>
                  </a:lnTo>
                  <a:lnTo>
                    <a:pt x="1428" y="4324"/>
                  </a:lnTo>
                  <a:lnTo>
                    <a:pt x="1139" y="4420"/>
                  </a:lnTo>
                  <a:lnTo>
                    <a:pt x="849" y="4517"/>
                  </a:lnTo>
                  <a:lnTo>
                    <a:pt x="560" y="4671"/>
                  </a:lnTo>
                  <a:lnTo>
                    <a:pt x="290" y="4845"/>
                  </a:lnTo>
                  <a:lnTo>
                    <a:pt x="19" y="5077"/>
                  </a:lnTo>
                  <a:lnTo>
                    <a:pt x="19" y="5077"/>
                  </a:lnTo>
                  <a:lnTo>
                    <a:pt x="290" y="4845"/>
                  </a:lnTo>
                  <a:lnTo>
                    <a:pt x="560" y="4671"/>
                  </a:lnTo>
                  <a:lnTo>
                    <a:pt x="849" y="4517"/>
                  </a:lnTo>
                  <a:lnTo>
                    <a:pt x="1139" y="4420"/>
                  </a:lnTo>
                  <a:lnTo>
                    <a:pt x="1428" y="4324"/>
                  </a:lnTo>
                  <a:lnTo>
                    <a:pt x="1699" y="4285"/>
                  </a:lnTo>
                  <a:lnTo>
                    <a:pt x="1988" y="4247"/>
                  </a:lnTo>
                  <a:lnTo>
                    <a:pt x="2239" y="4247"/>
                  </a:lnTo>
                  <a:close/>
                  <a:moveTo>
                    <a:pt x="2258" y="4247"/>
                  </a:move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close/>
                  <a:moveTo>
                    <a:pt x="5346" y="1564"/>
                  </a:moveTo>
                  <a:lnTo>
                    <a:pt x="5346" y="1564"/>
                  </a:lnTo>
                  <a:lnTo>
                    <a:pt x="5346" y="1564"/>
                  </a:lnTo>
                  <a:lnTo>
                    <a:pt x="5096" y="1680"/>
                  </a:lnTo>
                  <a:lnTo>
                    <a:pt x="4864" y="1815"/>
                  </a:lnTo>
                  <a:lnTo>
                    <a:pt x="4671" y="1931"/>
                  </a:lnTo>
                  <a:lnTo>
                    <a:pt x="4497" y="2066"/>
                  </a:lnTo>
                  <a:lnTo>
                    <a:pt x="4343" y="2220"/>
                  </a:lnTo>
                  <a:lnTo>
                    <a:pt x="4208" y="2355"/>
                  </a:lnTo>
                  <a:lnTo>
                    <a:pt x="4092" y="2490"/>
                  </a:lnTo>
                  <a:lnTo>
                    <a:pt x="3976" y="2645"/>
                  </a:lnTo>
                  <a:lnTo>
                    <a:pt x="3899" y="2780"/>
                  </a:lnTo>
                  <a:lnTo>
                    <a:pt x="3822" y="2915"/>
                  </a:lnTo>
                  <a:lnTo>
                    <a:pt x="3764" y="3069"/>
                  </a:lnTo>
                  <a:lnTo>
                    <a:pt x="3725" y="3204"/>
                  </a:lnTo>
                  <a:lnTo>
                    <a:pt x="3687" y="3475"/>
                  </a:lnTo>
                  <a:lnTo>
                    <a:pt x="3667" y="3706"/>
                  </a:lnTo>
                  <a:lnTo>
                    <a:pt x="3667" y="3706"/>
                  </a:lnTo>
                  <a:lnTo>
                    <a:pt x="3687" y="3475"/>
                  </a:lnTo>
                  <a:lnTo>
                    <a:pt x="3725" y="3204"/>
                  </a:lnTo>
                  <a:lnTo>
                    <a:pt x="3764" y="3069"/>
                  </a:lnTo>
                  <a:lnTo>
                    <a:pt x="3822" y="2915"/>
                  </a:lnTo>
                  <a:lnTo>
                    <a:pt x="3899" y="2780"/>
                  </a:lnTo>
                  <a:lnTo>
                    <a:pt x="3976" y="2645"/>
                  </a:lnTo>
                  <a:lnTo>
                    <a:pt x="4092" y="2490"/>
                  </a:lnTo>
                  <a:lnTo>
                    <a:pt x="4208" y="2355"/>
                  </a:lnTo>
                  <a:lnTo>
                    <a:pt x="4343" y="2220"/>
                  </a:lnTo>
                  <a:lnTo>
                    <a:pt x="4497" y="2066"/>
                  </a:lnTo>
                  <a:lnTo>
                    <a:pt x="4671" y="1931"/>
                  </a:lnTo>
                  <a:lnTo>
                    <a:pt x="4864" y="1815"/>
                  </a:lnTo>
                  <a:lnTo>
                    <a:pt x="5096" y="1680"/>
                  </a:lnTo>
                  <a:lnTo>
                    <a:pt x="5346" y="1564"/>
                  </a:lnTo>
                  <a:lnTo>
                    <a:pt x="5346" y="1564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389" y="1255"/>
                  </a:lnTo>
                  <a:lnTo>
                    <a:pt x="6061" y="1313"/>
                  </a:lnTo>
                  <a:lnTo>
                    <a:pt x="5733" y="1409"/>
                  </a:lnTo>
                  <a:lnTo>
                    <a:pt x="5366" y="1545"/>
                  </a:lnTo>
                  <a:lnTo>
                    <a:pt x="5366" y="1545"/>
                  </a:lnTo>
                  <a:lnTo>
                    <a:pt x="5733" y="1409"/>
                  </a:lnTo>
                  <a:lnTo>
                    <a:pt x="6061" y="1313"/>
                  </a:lnTo>
                  <a:lnTo>
                    <a:pt x="6389" y="1255"/>
                  </a:lnTo>
                  <a:lnTo>
                    <a:pt x="6678" y="1236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678" y="1236"/>
                  </a:lnTo>
                  <a:lnTo>
                    <a:pt x="6698" y="1236"/>
                  </a:lnTo>
                  <a:lnTo>
                    <a:pt x="6698" y="1236"/>
                  </a:lnTo>
                  <a:lnTo>
                    <a:pt x="6678" y="1236"/>
                  </a:lnTo>
                  <a:close/>
                  <a:moveTo>
                    <a:pt x="12102" y="1"/>
                  </a:moveTo>
                  <a:lnTo>
                    <a:pt x="12102" y="1"/>
                  </a:lnTo>
                  <a:lnTo>
                    <a:pt x="12102" y="1"/>
                  </a:lnTo>
                  <a:lnTo>
                    <a:pt x="11851" y="97"/>
                  </a:lnTo>
                  <a:lnTo>
                    <a:pt x="11600" y="194"/>
                  </a:lnTo>
                  <a:lnTo>
                    <a:pt x="11349" y="290"/>
                  </a:lnTo>
                  <a:lnTo>
                    <a:pt x="11117" y="406"/>
                  </a:lnTo>
                  <a:lnTo>
                    <a:pt x="10886" y="541"/>
                  </a:lnTo>
                  <a:lnTo>
                    <a:pt x="10654" y="676"/>
                  </a:lnTo>
                  <a:lnTo>
                    <a:pt x="10461" y="811"/>
                  </a:lnTo>
                  <a:lnTo>
                    <a:pt x="10249" y="985"/>
                  </a:lnTo>
                  <a:lnTo>
                    <a:pt x="10056" y="1139"/>
                  </a:lnTo>
                  <a:lnTo>
                    <a:pt x="9882" y="1313"/>
                  </a:lnTo>
                  <a:lnTo>
                    <a:pt x="9728" y="1506"/>
                  </a:lnTo>
                  <a:lnTo>
                    <a:pt x="9573" y="1718"/>
                  </a:lnTo>
                  <a:lnTo>
                    <a:pt x="9419" y="1911"/>
                  </a:lnTo>
                  <a:lnTo>
                    <a:pt x="9303" y="2143"/>
                  </a:lnTo>
                  <a:lnTo>
                    <a:pt x="9187" y="2375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187" y="2375"/>
                  </a:lnTo>
                  <a:lnTo>
                    <a:pt x="9303" y="2143"/>
                  </a:lnTo>
                  <a:lnTo>
                    <a:pt x="9419" y="1911"/>
                  </a:lnTo>
                  <a:lnTo>
                    <a:pt x="9573" y="1718"/>
                  </a:lnTo>
                  <a:lnTo>
                    <a:pt x="9728" y="1506"/>
                  </a:lnTo>
                  <a:lnTo>
                    <a:pt x="9882" y="1313"/>
                  </a:lnTo>
                  <a:lnTo>
                    <a:pt x="10056" y="1139"/>
                  </a:lnTo>
                  <a:lnTo>
                    <a:pt x="10249" y="985"/>
                  </a:lnTo>
                  <a:lnTo>
                    <a:pt x="10461" y="811"/>
                  </a:lnTo>
                  <a:lnTo>
                    <a:pt x="10654" y="676"/>
                  </a:lnTo>
                  <a:lnTo>
                    <a:pt x="10886" y="541"/>
                  </a:lnTo>
                  <a:lnTo>
                    <a:pt x="11117" y="406"/>
                  </a:lnTo>
                  <a:lnTo>
                    <a:pt x="11349" y="290"/>
                  </a:lnTo>
                  <a:lnTo>
                    <a:pt x="11600" y="194"/>
                  </a:lnTo>
                  <a:lnTo>
                    <a:pt x="11851" y="97"/>
                  </a:lnTo>
                  <a:lnTo>
                    <a:pt x="12102" y="1"/>
                  </a:lnTo>
                  <a:lnTo>
                    <a:pt x="121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23"/>
            <p:cNvSpPr/>
            <p:nvPr/>
          </p:nvSpPr>
          <p:spPr>
            <a:xfrm>
              <a:off x="4471775" y="47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23"/>
            <p:cNvSpPr/>
            <p:nvPr/>
          </p:nvSpPr>
          <p:spPr>
            <a:xfrm>
              <a:off x="4567300" y="473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23"/>
            <p:cNvSpPr/>
            <p:nvPr/>
          </p:nvSpPr>
          <p:spPr>
            <a:xfrm>
              <a:off x="4472250" y="4732325"/>
              <a:ext cx="55525" cy="20775"/>
            </a:xfrm>
            <a:custGeom>
              <a:avLst/>
              <a:gdLst/>
              <a:ahLst/>
              <a:cxnLst/>
              <a:rect l="l" t="t" r="r" b="b"/>
              <a:pathLst>
                <a:path w="2221" h="831" fill="none" extrusionOk="0">
                  <a:moveTo>
                    <a:pt x="2220" y="1"/>
                  </a:moveTo>
                  <a:lnTo>
                    <a:pt x="2220" y="1"/>
                  </a:lnTo>
                  <a:lnTo>
                    <a:pt x="1969" y="1"/>
                  </a:lnTo>
                  <a:lnTo>
                    <a:pt x="1680" y="39"/>
                  </a:lnTo>
                  <a:lnTo>
                    <a:pt x="1409" y="78"/>
                  </a:lnTo>
                  <a:lnTo>
                    <a:pt x="1120" y="174"/>
                  </a:lnTo>
                  <a:lnTo>
                    <a:pt x="830" y="271"/>
                  </a:lnTo>
                  <a:lnTo>
                    <a:pt x="541" y="425"/>
                  </a:lnTo>
                  <a:lnTo>
                    <a:pt x="271" y="599"/>
                  </a:lnTo>
                  <a:lnTo>
                    <a:pt x="0" y="831"/>
                  </a:lnTo>
                  <a:lnTo>
                    <a:pt x="0" y="831"/>
                  </a:lnTo>
                  <a:lnTo>
                    <a:pt x="271" y="599"/>
                  </a:lnTo>
                  <a:lnTo>
                    <a:pt x="541" y="425"/>
                  </a:lnTo>
                  <a:lnTo>
                    <a:pt x="830" y="271"/>
                  </a:lnTo>
                  <a:lnTo>
                    <a:pt x="1120" y="174"/>
                  </a:lnTo>
                  <a:lnTo>
                    <a:pt x="1409" y="78"/>
                  </a:lnTo>
                  <a:lnTo>
                    <a:pt x="1680" y="39"/>
                  </a:lnTo>
                  <a:lnTo>
                    <a:pt x="1969" y="1"/>
                  </a:lnTo>
                  <a:lnTo>
                    <a:pt x="22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23"/>
            <p:cNvSpPr/>
            <p:nvPr/>
          </p:nvSpPr>
          <p:spPr>
            <a:xfrm>
              <a:off x="4528225" y="473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23"/>
            <p:cNvSpPr/>
            <p:nvPr/>
          </p:nvSpPr>
          <p:spPr>
            <a:xfrm>
              <a:off x="4563450" y="4665250"/>
              <a:ext cx="42000" cy="53600"/>
            </a:xfrm>
            <a:custGeom>
              <a:avLst/>
              <a:gdLst/>
              <a:ahLst/>
              <a:cxnLst/>
              <a:rect l="l" t="t" r="r" b="b"/>
              <a:pathLst>
                <a:path w="1680" h="2144" fill="none" extrusionOk="0">
                  <a:moveTo>
                    <a:pt x="1679" y="1"/>
                  </a:moveTo>
                  <a:lnTo>
                    <a:pt x="1679" y="1"/>
                  </a:lnTo>
                  <a:lnTo>
                    <a:pt x="1679" y="1"/>
                  </a:lnTo>
                  <a:lnTo>
                    <a:pt x="1429" y="117"/>
                  </a:lnTo>
                  <a:lnTo>
                    <a:pt x="1197" y="252"/>
                  </a:lnTo>
                  <a:lnTo>
                    <a:pt x="1004" y="368"/>
                  </a:lnTo>
                  <a:lnTo>
                    <a:pt x="830" y="503"/>
                  </a:lnTo>
                  <a:lnTo>
                    <a:pt x="676" y="657"/>
                  </a:lnTo>
                  <a:lnTo>
                    <a:pt x="541" y="792"/>
                  </a:lnTo>
                  <a:lnTo>
                    <a:pt x="425" y="927"/>
                  </a:lnTo>
                  <a:lnTo>
                    <a:pt x="309" y="1082"/>
                  </a:lnTo>
                  <a:lnTo>
                    <a:pt x="232" y="1217"/>
                  </a:lnTo>
                  <a:lnTo>
                    <a:pt x="155" y="1352"/>
                  </a:lnTo>
                  <a:lnTo>
                    <a:pt x="97" y="1506"/>
                  </a:lnTo>
                  <a:lnTo>
                    <a:pt x="58" y="1641"/>
                  </a:lnTo>
                  <a:lnTo>
                    <a:pt x="20" y="1912"/>
                  </a:lnTo>
                  <a:lnTo>
                    <a:pt x="0" y="2143"/>
                  </a:lnTo>
                  <a:lnTo>
                    <a:pt x="0" y="2143"/>
                  </a:lnTo>
                  <a:lnTo>
                    <a:pt x="20" y="1912"/>
                  </a:lnTo>
                  <a:lnTo>
                    <a:pt x="58" y="1641"/>
                  </a:lnTo>
                  <a:lnTo>
                    <a:pt x="97" y="1506"/>
                  </a:lnTo>
                  <a:lnTo>
                    <a:pt x="155" y="1352"/>
                  </a:lnTo>
                  <a:lnTo>
                    <a:pt x="232" y="1217"/>
                  </a:lnTo>
                  <a:lnTo>
                    <a:pt x="309" y="1082"/>
                  </a:lnTo>
                  <a:lnTo>
                    <a:pt x="425" y="927"/>
                  </a:lnTo>
                  <a:lnTo>
                    <a:pt x="541" y="792"/>
                  </a:lnTo>
                  <a:lnTo>
                    <a:pt x="676" y="657"/>
                  </a:lnTo>
                  <a:lnTo>
                    <a:pt x="830" y="503"/>
                  </a:lnTo>
                  <a:lnTo>
                    <a:pt x="1004" y="368"/>
                  </a:lnTo>
                  <a:lnTo>
                    <a:pt x="1197" y="252"/>
                  </a:lnTo>
                  <a:lnTo>
                    <a:pt x="1429" y="117"/>
                  </a:lnTo>
                  <a:lnTo>
                    <a:pt x="1679" y="1"/>
                  </a:lnTo>
                  <a:lnTo>
                    <a:pt x="167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23"/>
            <p:cNvSpPr/>
            <p:nvPr/>
          </p:nvSpPr>
          <p:spPr>
            <a:xfrm>
              <a:off x="4605900" y="4657050"/>
              <a:ext cx="32850" cy="7750"/>
            </a:xfrm>
            <a:custGeom>
              <a:avLst/>
              <a:gdLst/>
              <a:ahLst/>
              <a:cxnLst/>
              <a:rect l="l" t="t" r="r" b="b"/>
              <a:pathLst>
                <a:path w="1314" h="310" fill="none" extrusionOk="0">
                  <a:moveTo>
                    <a:pt x="1313" y="1"/>
                  </a:moveTo>
                  <a:lnTo>
                    <a:pt x="1313" y="1"/>
                  </a:lnTo>
                  <a:lnTo>
                    <a:pt x="1024" y="20"/>
                  </a:lnTo>
                  <a:lnTo>
                    <a:pt x="696" y="78"/>
                  </a:lnTo>
                  <a:lnTo>
                    <a:pt x="368" y="174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368" y="174"/>
                  </a:lnTo>
                  <a:lnTo>
                    <a:pt x="696" y="78"/>
                  </a:lnTo>
                  <a:lnTo>
                    <a:pt x="1024" y="20"/>
                  </a:lnTo>
                  <a:lnTo>
                    <a:pt x="131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23"/>
            <p:cNvSpPr/>
            <p:nvPr/>
          </p:nvSpPr>
          <p:spPr>
            <a:xfrm>
              <a:off x="4638725" y="46570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23"/>
            <p:cNvSpPr/>
            <p:nvPr/>
          </p:nvSpPr>
          <p:spPr>
            <a:xfrm>
              <a:off x="4699025" y="4626175"/>
              <a:ext cx="75300" cy="65175"/>
            </a:xfrm>
            <a:custGeom>
              <a:avLst/>
              <a:gdLst/>
              <a:ahLst/>
              <a:cxnLst/>
              <a:rect l="l" t="t" r="r" b="b"/>
              <a:pathLst>
                <a:path w="3012" h="2607" fill="none" extrusionOk="0">
                  <a:moveTo>
                    <a:pt x="3012" y="1"/>
                  </a:moveTo>
                  <a:lnTo>
                    <a:pt x="3012" y="1"/>
                  </a:lnTo>
                  <a:lnTo>
                    <a:pt x="3012" y="1"/>
                  </a:lnTo>
                  <a:lnTo>
                    <a:pt x="2761" y="97"/>
                  </a:lnTo>
                  <a:lnTo>
                    <a:pt x="2510" y="194"/>
                  </a:lnTo>
                  <a:lnTo>
                    <a:pt x="2259" y="290"/>
                  </a:lnTo>
                  <a:lnTo>
                    <a:pt x="2027" y="406"/>
                  </a:lnTo>
                  <a:lnTo>
                    <a:pt x="1796" y="541"/>
                  </a:lnTo>
                  <a:lnTo>
                    <a:pt x="1564" y="676"/>
                  </a:lnTo>
                  <a:lnTo>
                    <a:pt x="1371" y="811"/>
                  </a:lnTo>
                  <a:lnTo>
                    <a:pt x="1159" y="985"/>
                  </a:lnTo>
                  <a:lnTo>
                    <a:pt x="966" y="1139"/>
                  </a:lnTo>
                  <a:lnTo>
                    <a:pt x="792" y="1313"/>
                  </a:lnTo>
                  <a:lnTo>
                    <a:pt x="638" y="1506"/>
                  </a:lnTo>
                  <a:lnTo>
                    <a:pt x="483" y="1718"/>
                  </a:lnTo>
                  <a:lnTo>
                    <a:pt x="329" y="1911"/>
                  </a:lnTo>
                  <a:lnTo>
                    <a:pt x="213" y="2143"/>
                  </a:lnTo>
                  <a:lnTo>
                    <a:pt x="97" y="2375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97" y="2375"/>
                  </a:lnTo>
                  <a:lnTo>
                    <a:pt x="213" y="2143"/>
                  </a:lnTo>
                  <a:lnTo>
                    <a:pt x="329" y="1911"/>
                  </a:lnTo>
                  <a:lnTo>
                    <a:pt x="483" y="1718"/>
                  </a:lnTo>
                  <a:lnTo>
                    <a:pt x="638" y="1506"/>
                  </a:lnTo>
                  <a:lnTo>
                    <a:pt x="792" y="1313"/>
                  </a:lnTo>
                  <a:lnTo>
                    <a:pt x="966" y="1139"/>
                  </a:lnTo>
                  <a:lnTo>
                    <a:pt x="1159" y="985"/>
                  </a:lnTo>
                  <a:lnTo>
                    <a:pt x="1371" y="811"/>
                  </a:lnTo>
                  <a:lnTo>
                    <a:pt x="1564" y="676"/>
                  </a:lnTo>
                  <a:lnTo>
                    <a:pt x="1796" y="541"/>
                  </a:lnTo>
                  <a:lnTo>
                    <a:pt x="2027" y="406"/>
                  </a:lnTo>
                  <a:lnTo>
                    <a:pt x="2259" y="290"/>
                  </a:lnTo>
                  <a:lnTo>
                    <a:pt x="2510" y="194"/>
                  </a:lnTo>
                  <a:lnTo>
                    <a:pt x="2761" y="97"/>
                  </a:lnTo>
                  <a:lnTo>
                    <a:pt x="3012" y="1"/>
                  </a:lnTo>
                  <a:lnTo>
                    <a:pt x="301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23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extrusionOk="0">
                  <a:moveTo>
                    <a:pt x="19069" y="1"/>
                  </a:move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23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fill="none" extrusionOk="0">
                  <a:moveTo>
                    <a:pt x="19069" y="1"/>
                  </a:moveTo>
                  <a:lnTo>
                    <a:pt x="19069" y="1"/>
                  </a:lnTo>
                  <a:lnTo>
                    <a:pt x="19069" y="1"/>
                  </a:lnTo>
                  <a:lnTo>
                    <a:pt x="19069" y="1"/>
                  </a:ln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633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lnTo>
                    <a:pt x="19089" y="1"/>
                  </a:lnTo>
                  <a:lnTo>
                    <a:pt x="19089" y="1"/>
                  </a:lnTo>
                  <a:lnTo>
                    <a:pt x="190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23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extrusionOk="0">
                  <a:moveTo>
                    <a:pt x="3668" y="0"/>
                  </a:move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23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fill="none" extrusionOk="0">
                  <a:moveTo>
                    <a:pt x="3668" y="0"/>
                  </a:moveTo>
                  <a:lnTo>
                    <a:pt x="3668" y="0"/>
                  </a:ln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23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extrusionOk="0">
                  <a:moveTo>
                    <a:pt x="4072" y="1"/>
                  </a:move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23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fill="none" extrusionOk="0"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23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extrusionOk="0">
                  <a:moveTo>
                    <a:pt x="14747" y="1"/>
                  </a:move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23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fill="none" extrusionOk="0">
                  <a:moveTo>
                    <a:pt x="15036" y="1"/>
                  </a:moveTo>
                  <a:lnTo>
                    <a:pt x="15036" y="1"/>
                  </a:lnTo>
                  <a:lnTo>
                    <a:pt x="15017" y="1"/>
                  </a:lnTo>
                  <a:lnTo>
                    <a:pt x="15017" y="1"/>
                  </a:lnTo>
                  <a:lnTo>
                    <a:pt x="14747" y="1"/>
                  </a:ln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42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377" y="11002"/>
                  </a:lnTo>
                  <a:lnTo>
                    <a:pt x="29377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lnTo>
                    <a:pt x="1503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23"/>
            <p:cNvSpPr/>
            <p:nvPr/>
          </p:nvSpPr>
          <p:spPr>
            <a:xfrm>
              <a:off x="5380825" y="4784450"/>
              <a:ext cx="120175" cy="165050"/>
            </a:xfrm>
            <a:custGeom>
              <a:avLst/>
              <a:gdLst/>
              <a:ahLst/>
              <a:cxnLst/>
              <a:rect l="l" t="t" r="r" b="b"/>
              <a:pathLst>
                <a:path w="4807" h="6602" extrusionOk="0">
                  <a:moveTo>
                    <a:pt x="20" y="6466"/>
                  </a:moveTo>
                  <a:lnTo>
                    <a:pt x="20" y="6466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20" y="6466"/>
                  </a:lnTo>
                  <a:close/>
                  <a:moveTo>
                    <a:pt x="20" y="6466"/>
                  </a:moveTo>
                  <a:lnTo>
                    <a:pt x="20" y="6466"/>
                  </a:lnTo>
                  <a:lnTo>
                    <a:pt x="20" y="6466"/>
                  </a:lnTo>
                  <a:close/>
                  <a:moveTo>
                    <a:pt x="3070" y="3860"/>
                  </a:move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close/>
                  <a:moveTo>
                    <a:pt x="2742" y="3841"/>
                  </a:moveTo>
                  <a:lnTo>
                    <a:pt x="2742" y="3841"/>
                  </a:lnTo>
                  <a:lnTo>
                    <a:pt x="2414" y="3860"/>
                  </a:lnTo>
                  <a:lnTo>
                    <a:pt x="2221" y="3880"/>
                  </a:lnTo>
                  <a:lnTo>
                    <a:pt x="2008" y="3918"/>
                  </a:lnTo>
                  <a:lnTo>
                    <a:pt x="1796" y="3976"/>
                  </a:lnTo>
                  <a:lnTo>
                    <a:pt x="1584" y="4053"/>
                  </a:lnTo>
                  <a:lnTo>
                    <a:pt x="1371" y="4150"/>
                  </a:lnTo>
                  <a:lnTo>
                    <a:pt x="1159" y="4266"/>
                  </a:lnTo>
                  <a:lnTo>
                    <a:pt x="947" y="4420"/>
                  </a:lnTo>
                  <a:lnTo>
                    <a:pt x="754" y="4594"/>
                  </a:lnTo>
                  <a:lnTo>
                    <a:pt x="561" y="4806"/>
                  </a:lnTo>
                  <a:lnTo>
                    <a:pt x="406" y="5057"/>
                  </a:lnTo>
                  <a:lnTo>
                    <a:pt x="271" y="5327"/>
                  </a:lnTo>
                  <a:lnTo>
                    <a:pt x="155" y="5655"/>
                  </a:lnTo>
                  <a:lnTo>
                    <a:pt x="59" y="6022"/>
                  </a:lnTo>
                  <a:lnTo>
                    <a:pt x="20" y="6427"/>
                  </a:lnTo>
                  <a:lnTo>
                    <a:pt x="20" y="6427"/>
                  </a:lnTo>
                  <a:lnTo>
                    <a:pt x="59" y="6022"/>
                  </a:lnTo>
                  <a:lnTo>
                    <a:pt x="155" y="5655"/>
                  </a:lnTo>
                  <a:lnTo>
                    <a:pt x="271" y="5327"/>
                  </a:lnTo>
                  <a:lnTo>
                    <a:pt x="406" y="5057"/>
                  </a:lnTo>
                  <a:lnTo>
                    <a:pt x="561" y="4806"/>
                  </a:lnTo>
                  <a:lnTo>
                    <a:pt x="754" y="4594"/>
                  </a:lnTo>
                  <a:lnTo>
                    <a:pt x="947" y="4420"/>
                  </a:lnTo>
                  <a:lnTo>
                    <a:pt x="1159" y="4266"/>
                  </a:lnTo>
                  <a:lnTo>
                    <a:pt x="1371" y="4150"/>
                  </a:lnTo>
                  <a:lnTo>
                    <a:pt x="1584" y="4053"/>
                  </a:lnTo>
                  <a:lnTo>
                    <a:pt x="1796" y="3976"/>
                  </a:lnTo>
                  <a:lnTo>
                    <a:pt x="2008" y="3918"/>
                  </a:lnTo>
                  <a:lnTo>
                    <a:pt x="2221" y="3880"/>
                  </a:lnTo>
                  <a:lnTo>
                    <a:pt x="2414" y="3860"/>
                  </a:lnTo>
                  <a:lnTo>
                    <a:pt x="2742" y="3841"/>
                  </a:lnTo>
                  <a:close/>
                  <a:moveTo>
                    <a:pt x="2780" y="3841"/>
                  </a:move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close/>
                  <a:moveTo>
                    <a:pt x="4807" y="0"/>
                  </a:moveTo>
                  <a:lnTo>
                    <a:pt x="4807" y="0"/>
                  </a:lnTo>
                  <a:lnTo>
                    <a:pt x="4807" y="0"/>
                  </a:lnTo>
                  <a:lnTo>
                    <a:pt x="4595" y="20"/>
                  </a:lnTo>
                  <a:lnTo>
                    <a:pt x="4382" y="39"/>
                  </a:lnTo>
                  <a:lnTo>
                    <a:pt x="4151" y="97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3707" y="232"/>
                  </a:lnTo>
                  <a:lnTo>
                    <a:pt x="3533" y="309"/>
                  </a:lnTo>
                  <a:lnTo>
                    <a:pt x="3379" y="386"/>
                  </a:lnTo>
                  <a:lnTo>
                    <a:pt x="3244" y="483"/>
                  </a:lnTo>
                  <a:lnTo>
                    <a:pt x="3108" y="579"/>
                  </a:lnTo>
                  <a:lnTo>
                    <a:pt x="2993" y="695"/>
                  </a:lnTo>
                  <a:lnTo>
                    <a:pt x="2896" y="811"/>
                  </a:lnTo>
                  <a:lnTo>
                    <a:pt x="2819" y="927"/>
                  </a:lnTo>
                  <a:lnTo>
                    <a:pt x="2742" y="1042"/>
                  </a:lnTo>
                  <a:lnTo>
                    <a:pt x="2684" y="1158"/>
                  </a:lnTo>
                  <a:lnTo>
                    <a:pt x="2587" y="1409"/>
                  </a:lnTo>
                  <a:lnTo>
                    <a:pt x="2549" y="1679"/>
                  </a:lnTo>
                  <a:lnTo>
                    <a:pt x="2529" y="1950"/>
                  </a:lnTo>
                  <a:lnTo>
                    <a:pt x="2529" y="1950"/>
                  </a:lnTo>
                  <a:lnTo>
                    <a:pt x="2549" y="1679"/>
                  </a:lnTo>
                  <a:lnTo>
                    <a:pt x="2587" y="1409"/>
                  </a:lnTo>
                  <a:lnTo>
                    <a:pt x="2684" y="1158"/>
                  </a:lnTo>
                  <a:lnTo>
                    <a:pt x="2742" y="1042"/>
                  </a:lnTo>
                  <a:lnTo>
                    <a:pt x="2819" y="927"/>
                  </a:lnTo>
                  <a:lnTo>
                    <a:pt x="2896" y="811"/>
                  </a:lnTo>
                  <a:lnTo>
                    <a:pt x="2993" y="695"/>
                  </a:lnTo>
                  <a:lnTo>
                    <a:pt x="3108" y="579"/>
                  </a:lnTo>
                  <a:lnTo>
                    <a:pt x="3244" y="483"/>
                  </a:lnTo>
                  <a:lnTo>
                    <a:pt x="3379" y="386"/>
                  </a:lnTo>
                  <a:lnTo>
                    <a:pt x="3533" y="309"/>
                  </a:lnTo>
                  <a:lnTo>
                    <a:pt x="3707" y="232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4151" y="97"/>
                  </a:lnTo>
                  <a:lnTo>
                    <a:pt x="4382" y="39"/>
                  </a:lnTo>
                  <a:lnTo>
                    <a:pt x="4595" y="20"/>
                  </a:lnTo>
                  <a:lnTo>
                    <a:pt x="4807" y="0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23"/>
            <p:cNvSpPr/>
            <p:nvPr/>
          </p:nvSpPr>
          <p:spPr>
            <a:xfrm>
              <a:off x="5380825" y="4946100"/>
              <a:ext cx="525" cy="3400"/>
            </a:xfrm>
            <a:custGeom>
              <a:avLst/>
              <a:gdLst/>
              <a:ahLst/>
              <a:cxnLst/>
              <a:rect l="l" t="t" r="r" b="b"/>
              <a:pathLst>
                <a:path w="21" h="136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23"/>
            <p:cNvSpPr/>
            <p:nvPr/>
          </p:nvSpPr>
          <p:spPr>
            <a:xfrm>
              <a:off x="5381325" y="49461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23"/>
            <p:cNvSpPr/>
            <p:nvPr/>
          </p:nvSpPr>
          <p:spPr>
            <a:xfrm>
              <a:off x="5457550" y="488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23"/>
            <p:cNvSpPr/>
            <p:nvPr/>
          </p:nvSpPr>
          <p:spPr>
            <a:xfrm>
              <a:off x="5381325" y="4880475"/>
              <a:ext cx="68050" cy="64675"/>
            </a:xfrm>
            <a:custGeom>
              <a:avLst/>
              <a:gdLst/>
              <a:ahLst/>
              <a:cxnLst/>
              <a:rect l="l" t="t" r="r" b="b"/>
              <a:pathLst>
                <a:path w="2722" h="2587" fill="none" extrusionOk="0">
                  <a:moveTo>
                    <a:pt x="2722" y="0"/>
                  </a:moveTo>
                  <a:lnTo>
                    <a:pt x="2722" y="0"/>
                  </a:lnTo>
                  <a:lnTo>
                    <a:pt x="2394" y="19"/>
                  </a:lnTo>
                  <a:lnTo>
                    <a:pt x="2201" y="39"/>
                  </a:lnTo>
                  <a:lnTo>
                    <a:pt x="1988" y="77"/>
                  </a:lnTo>
                  <a:lnTo>
                    <a:pt x="1776" y="135"/>
                  </a:lnTo>
                  <a:lnTo>
                    <a:pt x="1564" y="212"/>
                  </a:lnTo>
                  <a:lnTo>
                    <a:pt x="1351" y="309"/>
                  </a:lnTo>
                  <a:lnTo>
                    <a:pt x="1139" y="425"/>
                  </a:lnTo>
                  <a:lnTo>
                    <a:pt x="927" y="579"/>
                  </a:lnTo>
                  <a:lnTo>
                    <a:pt x="734" y="753"/>
                  </a:lnTo>
                  <a:lnTo>
                    <a:pt x="541" y="965"/>
                  </a:lnTo>
                  <a:lnTo>
                    <a:pt x="386" y="1216"/>
                  </a:lnTo>
                  <a:lnTo>
                    <a:pt x="251" y="1486"/>
                  </a:lnTo>
                  <a:lnTo>
                    <a:pt x="135" y="1814"/>
                  </a:lnTo>
                  <a:lnTo>
                    <a:pt x="39" y="2181"/>
                  </a:lnTo>
                  <a:lnTo>
                    <a:pt x="0" y="2586"/>
                  </a:lnTo>
                  <a:lnTo>
                    <a:pt x="0" y="2586"/>
                  </a:lnTo>
                  <a:lnTo>
                    <a:pt x="39" y="2181"/>
                  </a:lnTo>
                  <a:lnTo>
                    <a:pt x="135" y="1814"/>
                  </a:lnTo>
                  <a:lnTo>
                    <a:pt x="251" y="1486"/>
                  </a:lnTo>
                  <a:lnTo>
                    <a:pt x="386" y="1216"/>
                  </a:lnTo>
                  <a:lnTo>
                    <a:pt x="541" y="965"/>
                  </a:lnTo>
                  <a:lnTo>
                    <a:pt x="734" y="753"/>
                  </a:lnTo>
                  <a:lnTo>
                    <a:pt x="927" y="579"/>
                  </a:lnTo>
                  <a:lnTo>
                    <a:pt x="1139" y="425"/>
                  </a:lnTo>
                  <a:lnTo>
                    <a:pt x="1351" y="309"/>
                  </a:lnTo>
                  <a:lnTo>
                    <a:pt x="1564" y="212"/>
                  </a:lnTo>
                  <a:lnTo>
                    <a:pt x="1776" y="135"/>
                  </a:lnTo>
                  <a:lnTo>
                    <a:pt x="1988" y="77"/>
                  </a:lnTo>
                  <a:lnTo>
                    <a:pt x="2201" y="39"/>
                  </a:lnTo>
                  <a:lnTo>
                    <a:pt x="2394" y="19"/>
                  </a:lnTo>
                  <a:lnTo>
                    <a:pt x="2722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23"/>
            <p:cNvSpPr/>
            <p:nvPr/>
          </p:nvSpPr>
          <p:spPr>
            <a:xfrm>
              <a:off x="5450325" y="488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23"/>
            <p:cNvSpPr/>
            <p:nvPr/>
          </p:nvSpPr>
          <p:spPr>
            <a:xfrm>
              <a:off x="5444050" y="4784450"/>
              <a:ext cx="56950" cy="48750"/>
            </a:xfrm>
            <a:custGeom>
              <a:avLst/>
              <a:gdLst/>
              <a:ahLst/>
              <a:cxnLst/>
              <a:rect l="l" t="t" r="r" b="b"/>
              <a:pathLst>
                <a:path w="2278" h="1950" fill="none" extrusionOk="0">
                  <a:moveTo>
                    <a:pt x="2278" y="0"/>
                  </a:moveTo>
                  <a:lnTo>
                    <a:pt x="2278" y="0"/>
                  </a:lnTo>
                  <a:lnTo>
                    <a:pt x="2278" y="0"/>
                  </a:lnTo>
                  <a:lnTo>
                    <a:pt x="2066" y="20"/>
                  </a:lnTo>
                  <a:lnTo>
                    <a:pt x="1853" y="39"/>
                  </a:lnTo>
                  <a:lnTo>
                    <a:pt x="1622" y="97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178" y="232"/>
                  </a:lnTo>
                  <a:lnTo>
                    <a:pt x="1004" y="309"/>
                  </a:lnTo>
                  <a:lnTo>
                    <a:pt x="850" y="386"/>
                  </a:lnTo>
                  <a:lnTo>
                    <a:pt x="715" y="483"/>
                  </a:lnTo>
                  <a:lnTo>
                    <a:pt x="579" y="579"/>
                  </a:lnTo>
                  <a:lnTo>
                    <a:pt x="464" y="695"/>
                  </a:lnTo>
                  <a:lnTo>
                    <a:pt x="367" y="811"/>
                  </a:lnTo>
                  <a:lnTo>
                    <a:pt x="290" y="927"/>
                  </a:lnTo>
                  <a:lnTo>
                    <a:pt x="213" y="1042"/>
                  </a:lnTo>
                  <a:lnTo>
                    <a:pt x="155" y="1158"/>
                  </a:lnTo>
                  <a:lnTo>
                    <a:pt x="58" y="1409"/>
                  </a:lnTo>
                  <a:lnTo>
                    <a:pt x="20" y="1679"/>
                  </a:lnTo>
                  <a:lnTo>
                    <a:pt x="0" y="1950"/>
                  </a:lnTo>
                  <a:lnTo>
                    <a:pt x="0" y="1950"/>
                  </a:lnTo>
                  <a:lnTo>
                    <a:pt x="20" y="1679"/>
                  </a:lnTo>
                  <a:lnTo>
                    <a:pt x="58" y="1409"/>
                  </a:lnTo>
                  <a:lnTo>
                    <a:pt x="155" y="1158"/>
                  </a:lnTo>
                  <a:lnTo>
                    <a:pt x="213" y="1042"/>
                  </a:lnTo>
                  <a:lnTo>
                    <a:pt x="290" y="927"/>
                  </a:lnTo>
                  <a:lnTo>
                    <a:pt x="367" y="811"/>
                  </a:lnTo>
                  <a:lnTo>
                    <a:pt x="464" y="695"/>
                  </a:lnTo>
                  <a:lnTo>
                    <a:pt x="579" y="579"/>
                  </a:lnTo>
                  <a:lnTo>
                    <a:pt x="715" y="483"/>
                  </a:lnTo>
                  <a:lnTo>
                    <a:pt x="850" y="386"/>
                  </a:lnTo>
                  <a:lnTo>
                    <a:pt x="1004" y="309"/>
                  </a:lnTo>
                  <a:lnTo>
                    <a:pt x="1178" y="232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622" y="97"/>
                  </a:lnTo>
                  <a:lnTo>
                    <a:pt x="1853" y="39"/>
                  </a:lnTo>
                  <a:lnTo>
                    <a:pt x="2066" y="20"/>
                  </a:lnTo>
                  <a:lnTo>
                    <a:pt x="2278" y="0"/>
                  </a:lnTo>
                  <a:lnTo>
                    <a:pt x="227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23"/>
            <p:cNvSpPr/>
            <p:nvPr/>
          </p:nvSpPr>
          <p:spPr>
            <a:xfrm>
              <a:off x="5481200" y="4980825"/>
              <a:ext cx="632600" cy="365775"/>
            </a:xfrm>
            <a:custGeom>
              <a:avLst/>
              <a:gdLst/>
              <a:ahLst/>
              <a:cxnLst/>
              <a:rect l="l" t="t" r="r" b="b"/>
              <a:pathLst>
                <a:path w="25304" h="14631" extrusionOk="0">
                  <a:moveTo>
                    <a:pt x="23065" y="14148"/>
                  </a:moveTo>
                  <a:lnTo>
                    <a:pt x="23065" y="14148"/>
                  </a:lnTo>
                  <a:lnTo>
                    <a:pt x="23065" y="14341"/>
                  </a:lnTo>
                  <a:lnTo>
                    <a:pt x="23046" y="14496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46" y="14496"/>
                  </a:lnTo>
                  <a:lnTo>
                    <a:pt x="23065" y="14341"/>
                  </a:lnTo>
                  <a:lnTo>
                    <a:pt x="23065" y="14148"/>
                  </a:lnTo>
                  <a:close/>
                  <a:moveTo>
                    <a:pt x="25285" y="13569"/>
                  </a:moveTo>
                  <a:lnTo>
                    <a:pt x="25285" y="13569"/>
                  </a:lnTo>
                  <a:lnTo>
                    <a:pt x="24957" y="13589"/>
                  </a:lnTo>
                  <a:lnTo>
                    <a:pt x="24628" y="13646"/>
                  </a:lnTo>
                  <a:lnTo>
                    <a:pt x="24300" y="13724"/>
                  </a:lnTo>
                  <a:lnTo>
                    <a:pt x="23992" y="13839"/>
                  </a:lnTo>
                  <a:lnTo>
                    <a:pt x="23721" y="13975"/>
                  </a:lnTo>
                  <a:lnTo>
                    <a:pt x="23451" y="14148"/>
                  </a:lnTo>
                  <a:lnTo>
                    <a:pt x="23219" y="14361"/>
                  </a:lnTo>
                  <a:lnTo>
                    <a:pt x="23123" y="14476"/>
                  </a:lnTo>
                  <a:lnTo>
                    <a:pt x="23046" y="14592"/>
                  </a:lnTo>
                  <a:lnTo>
                    <a:pt x="23046" y="14592"/>
                  </a:lnTo>
                  <a:lnTo>
                    <a:pt x="23123" y="14476"/>
                  </a:lnTo>
                  <a:lnTo>
                    <a:pt x="23219" y="14361"/>
                  </a:lnTo>
                  <a:lnTo>
                    <a:pt x="23451" y="14148"/>
                  </a:lnTo>
                  <a:lnTo>
                    <a:pt x="23721" y="13975"/>
                  </a:lnTo>
                  <a:lnTo>
                    <a:pt x="23992" y="13839"/>
                  </a:lnTo>
                  <a:lnTo>
                    <a:pt x="24300" y="13724"/>
                  </a:lnTo>
                  <a:lnTo>
                    <a:pt x="24628" y="13646"/>
                  </a:lnTo>
                  <a:lnTo>
                    <a:pt x="24957" y="13589"/>
                  </a:lnTo>
                  <a:lnTo>
                    <a:pt x="25285" y="13569"/>
                  </a:lnTo>
                  <a:close/>
                  <a:moveTo>
                    <a:pt x="25304" y="13569"/>
                  </a:moveTo>
                  <a:lnTo>
                    <a:pt x="25304" y="13569"/>
                  </a:lnTo>
                  <a:lnTo>
                    <a:pt x="25304" y="13569"/>
                  </a:lnTo>
                  <a:lnTo>
                    <a:pt x="25304" y="13569"/>
                  </a:lnTo>
                  <a:close/>
                  <a:moveTo>
                    <a:pt x="21039" y="11060"/>
                  </a:moveTo>
                  <a:lnTo>
                    <a:pt x="21039" y="11060"/>
                  </a:lnTo>
                  <a:lnTo>
                    <a:pt x="21019" y="11292"/>
                  </a:lnTo>
                  <a:lnTo>
                    <a:pt x="21000" y="11485"/>
                  </a:lnTo>
                  <a:lnTo>
                    <a:pt x="20961" y="11678"/>
                  </a:lnTo>
                  <a:lnTo>
                    <a:pt x="20923" y="11832"/>
                  </a:lnTo>
                  <a:lnTo>
                    <a:pt x="20826" y="12064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26" y="12064"/>
                  </a:lnTo>
                  <a:lnTo>
                    <a:pt x="20923" y="11832"/>
                  </a:lnTo>
                  <a:lnTo>
                    <a:pt x="20961" y="11678"/>
                  </a:lnTo>
                  <a:lnTo>
                    <a:pt x="21000" y="11485"/>
                  </a:lnTo>
                  <a:lnTo>
                    <a:pt x="21019" y="11292"/>
                  </a:lnTo>
                  <a:lnTo>
                    <a:pt x="21039" y="11060"/>
                  </a:lnTo>
                  <a:close/>
                  <a:moveTo>
                    <a:pt x="20286" y="9439"/>
                  </a:moveTo>
                  <a:lnTo>
                    <a:pt x="20286" y="9439"/>
                  </a:lnTo>
                  <a:lnTo>
                    <a:pt x="20324" y="9477"/>
                  </a:lnTo>
                  <a:lnTo>
                    <a:pt x="20324" y="9477"/>
                  </a:lnTo>
                  <a:lnTo>
                    <a:pt x="20286" y="9439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221" y="8802"/>
                  </a:lnTo>
                  <a:lnTo>
                    <a:pt x="18028" y="8821"/>
                  </a:lnTo>
                  <a:lnTo>
                    <a:pt x="17719" y="8860"/>
                  </a:lnTo>
                  <a:lnTo>
                    <a:pt x="17506" y="8918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506" y="8918"/>
                  </a:lnTo>
                  <a:lnTo>
                    <a:pt x="17719" y="8860"/>
                  </a:lnTo>
                  <a:lnTo>
                    <a:pt x="18028" y="8821"/>
                  </a:lnTo>
                  <a:lnTo>
                    <a:pt x="18221" y="8802"/>
                  </a:lnTo>
                  <a:lnTo>
                    <a:pt x="18433" y="8783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433" y="8783"/>
                  </a:lnTo>
                  <a:lnTo>
                    <a:pt x="18452" y="8783"/>
                  </a:lnTo>
                  <a:lnTo>
                    <a:pt x="18452" y="8783"/>
                  </a:lnTo>
                  <a:lnTo>
                    <a:pt x="18433" y="8783"/>
                  </a:lnTo>
                  <a:close/>
                  <a:moveTo>
                    <a:pt x="17429" y="8667"/>
                  </a:moveTo>
                  <a:lnTo>
                    <a:pt x="17429" y="866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29" y="8667"/>
                  </a:lnTo>
                  <a:close/>
                  <a:moveTo>
                    <a:pt x="14534" y="3803"/>
                  </a:moveTo>
                  <a:lnTo>
                    <a:pt x="14534" y="3803"/>
                  </a:lnTo>
                  <a:lnTo>
                    <a:pt x="14534" y="4131"/>
                  </a:lnTo>
                  <a:lnTo>
                    <a:pt x="14496" y="4382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96" y="4382"/>
                  </a:lnTo>
                  <a:lnTo>
                    <a:pt x="14534" y="4131"/>
                  </a:lnTo>
                  <a:lnTo>
                    <a:pt x="14534" y="3803"/>
                  </a:lnTo>
                  <a:close/>
                  <a:moveTo>
                    <a:pt x="12990" y="1139"/>
                  </a:moveTo>
                  <a:lnTo>
                    <a:pt x="12990" y="1139"/>
                  </a:lnTo>
                  <a:lnTo>
                    <a:pt x="13009" y="1139"/>
                  </a:lnTo>
                  <a:lnTo>
                    <a:pt x="13009" y="1139"/>
                  </a:lnTo>
                  <a:lnTo>
                    <a:pt x="12990" y="1139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176" y="734"/>
                  </a:lnTo>
                  <a:lnTo>
                    <a:pt x="10963" y="753"/>
                  </a:lnTo>
                  <a:lnTo>
                    <a:pt x="10751" y="792"/>
                  </a:lnTo>
                  <a:lnTo>
                    <a:pt x="10558" y="831"/>
                  </a:lnTo>
                  <a:lnTo>
                    <a:pt x="10191" y="966"/>
                  </a:lnTo>
                  <a:lnTo>
                    <a:pt x="9883" y="1101"/>
                  </a:lnTo>
                  <a:lnTo>
                    <a:pt x="9632" y="1255"/>
                  </a:lnTo>
                  <a:lnTo>
                    <a:pt x="9439" y="1371"/>
                  </a:lnTo>
                  <a:lnTo>
                    <a:pt x="9284" y="1506"/>
                  </a:lnTo>
                  <a:lnTo>
                    <a:pt x="9284" y="1506"/>
                  </a:lnTo>
                  <a:lnTo>
                    <a:pt x="9439" y="1371"/>
                  </a:lnTo>
                  <a:lnTo>
                    <a:pt x="9632" y="1255"/>
                  </a:lnTo>
                  <a:lnTo>
                    <a:pt x="9883" y="1101"/>
                  </a:lnTo>
                  <a:lnTo>
                    <a:pt x="10191" y="966"/>
                  </a:lnTo>
                  <a:lnTo>
                    <a:pt x="10558" y="831"/>
                  </a:lnTo>
                  <a:lnTo>
                    <a:pt x="10751" y="792"/>
                  </a:lnTo>
                  <a:lnTo>
                    <a:pt x="10963" y="753"/>
                  </a:lnTo>
                  <a:lnTo>
                    <a:pt x="11176" y="734"/>
                  </a:lnTo>
                  <a:lnTo>
                    <a:pt x="11407" y="715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close/>
                  <a:moveTo>
                    <a:pt x="20" y="541"/>
                  </a:moveTo>
                  <a:lnTo>
                    <a:pt x="20" y="541"/>
                  </a:lnTo>
                  <a:lnTo>
                    <a:pt x="1" y="541"/>
                  </a:lnTo>
                  <a:lnTo>
                    <a:pt x="1" y="541"/>
                  </a:lnTo>
                  <a:lnTo>
                    <a:pt x="20" y="541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194" y="522"/>
                  </a:lnTo>
                  <a:lnTo>
                    <a:pt x="20" y="541"/>
                  </a:lnTo>
                  <a:lnTo>
                    <a:pt x="20" y="541"/>
                  </a:lnTo>
                  <a:lnTo>
                    <a:pt x="194" y="522"/>
                  </a:lnTo>
                  <a:lnTo>
                    <a:pt x="367" y="502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close/>
                  <a:moveTo>
                    <a:pt x="5405" y="213"/>
                  </a:move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370" y="20"/>
                  </a:lnTo>
                  <a:lnTo>
                    <a:pt x="6080" y="39"/>
                  </a:lnTo>
                  <a:lnTo>
                    <a:pt x="5772" y="116"/>
                  </a:lnTo>
                  <a:lnTo>
                    <a:pt x="5443" y="213"/>
                  </a:lnTo>
                  <a:lnTo>
                    <a:pt x="5443" y="213"/>
                  </a:lnTo>
                  <a:lnTo>
                    <a:pt x="5772" y="116"/>
                  </a:lnTo>
                  <a:lnTo>
                    <a:pt x="6080" y="39"/>
                  </a:lnTo>
                  <a:lnTo>
                    <a:pt x="6370" y="20"/>
                  </a:lnTo>
                  <a:lnTo>
                    <a:pt x="6659" y="1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23"/>
            <p:cNvSpPr/>
            <p:nvPr/>
          </p:nvSpPr>
          <p:spPr>
            <a:xfrm>
              <a:off x="6056375" y="5334525"/>
              <a:ext cx="1475" cy="12075"/>
            </a:xfrm>
            <a:custGeom>
              <a:avLst/>
              <a:gdLst/>
              <a:ahLst/>
              <a:cxnLst/>
              <a:rect l="l" t="t" r="r" b="b"/>
              <a:pathLst>
                <a:path w="59" h="483" fill="none" extrusionOk="0">
                  <a:moveTo>
                    <a:pt x="58" y="0"/>
                  </a:moveTo>
                  <a:lnTo>
                    <a:pt x="58" y="0"/>
                  </a:lnTo>
                  <a:lnTo>
                    <a:pt x="58" y="193"/>
                  </a:lnTo>
                  <a:lnTo>
                    <a:pt x="39" y="348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39" y="348"/>
                  </a:lnTo>
                  <a:lnTo>
                    <a:pt x="58" y="193"/>
                  </a:lnTo>
                  <a:lnTo>
                    <a:pt x="5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23"/>
            <p:cNvSpPr/>
            <p:nvPr/>
          </p:nvSpPr>
          <p:spPr>
            <a:xfrm>
              <a:off x="6057325" y="5320050"/>
              <a:ext cx="56000" cy="25600"/>
            </a:xfrm>
            <a:custGeom>
              <a:avLst/>
              <a:gdLst/>
              <a:ahLst/>
              <a:cxnLst/>
              <a:rect l="l" t="t" r="r" b="b"/>
              <a:pathLst>
                <a:path w="2240" h="1024" fill="none" extrusionOk="0">
                  <a:moveTo>
                    <a:pt x="2240" y="0"/>
                  </a:moveTo>
                  <a:lnTo>
                    <a:pt x="2240" y="0"/>
                  </a:lnTo>
                  <a:lnTo>
                    <a:pt x="1912" y="20"/>
                  </a:lnTo>
                  <a:lnTo>
                    <a:pt x="1583" y="77"/>
                  </a:lnTo>
                  <a:lnTo>
                    <a:pt x="1255" y="155"/>
                  </a:lnTo>
                  <a:lnTo>
                    <a:pt x="947" y="270"/>
                  </a:lnTo>
                  <a:lnTo>
                    <a:pt x="676" y="406"/>
                  </a:lnTo>
                  <a:lnTo>
                    <a:pt x="406" y="579"/>
                  </a:lnTo>
                  <a:lnTo>
                    <a:pt x="174" y="792"/>
                  </a:lnTo>
                  <a:lnTo>
                    <a:pt x="78" y="907"/>
                  </a:lnTo>
                  <a:lnTo>
                    <a:pt x="1" y="1023"/>
                  </a:lnTo>
                  <a:lnTo>
                    <a:pt x="1" y="1023"/>
                  </a:lnTo>
                  <a:lnTo>
                    <a:pt x="78" y="907"/>
                  </a:lnTo>
                  <a:lnTo>
                    <a:pt x="174" y="792"/>
                  </a:lnTo>
                  <a:lnTo>
                    <a:pt x="406" y="579"/>
                  </a:lnTo>
                  <a:lnTo>
                    <a:pt x="676" y="406"/>
                  </a:lnTo>
                  <a:lnTo>
                    <a:pt x="947" y="270"/>
                  </a:lnTo>
                  <a:lnTo>
                    <a:pt x="1255" y="155"/>
                  </a:lnTo>
                  <a:lnTo>
                    <a:pt x="1583" y="77"/>
                  </a:lnTo>
                  <a:lnTo>
                    <a:pt x="1912" y="20"/>
                  </a:lnTo>
                  <a:lnTo>
                    <a:pt x="224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23"/>
            <p:cNvSpPr/>
            <p:nvPr/>
          </p:nvSpPr>
          <p:spPr>
            <a:xfrm>
              <a:off x="6113775" y="532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23"/>
            <p:cNvSpPr/>
            <p:nvPr/>
          </p:nvSpPr>
          <p:spPr>
            <a:xfrm>
              <a:off x="6001350" y="5257325"/>
              <a:ext cx="5825" cy="27525"/>
            </a:xfrm>
            <a:custGeom>
              <a:avLst/>
              <a:gdLst/>
              <a:ahLst/>
              <a:cxnLst/>
              <a:rect l="l" t="t" r="r" b="b"/>
              <a:pathLst>
                <a:path w="233" h="1101" fill="none" extrusionOk="0">
                  <a:moveTo>
                    <a:pt x="233" y="0"/>
                  </a:moveTo>
                  <a:lnTo>
                    <a:pt x="233" y="0"/>
                  </a:lnTo>
                  <a:lnTo>
                    <a:pt x="213" y="232"/>
                  </a:lnTo>
                  <a:lnTo>
                    <a:pt x="194" y="425"/>
                  </a:lnTo>
                  <a:lnTo>
                    <a:pt x="155" y="618"/>
                  </a:lnTo>
                  <a:lnTo>
                    <a:pt x="117" y="772"/>
                  </a:lnTo>
                  <a:lnTo>
                    <a:pt x="20" y="1004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20" y="1004"/>
                  </a:lnTo>
                  <a:lnTo>
                    <a:pt x="117" y="772"/>
                  </a:lnTo>
                  <a:lnTo>
                    <a:pt x="155" y="618"/>
                  </a:lnTo>
                  <a:lnTo>
                    <a:pt x="194" y="425"/>
                  </a:lnTo>
                  <a:lnTo>
                    <a:pt x="213" y="232"/>
                  </a:lnTo>
                  <a:lnTo>
                    <a:pt x="23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23"/>
            <p:cNvSpPr/>
            <p:nvPr/>
          </p:nvSpPr>
          <p:spPr>
            <a:xfrm>
              <a:off x="5988325" y="5216775"/>
              <a:ext cx="1000" cy="1000"/>
            </a:xfrm>
            <a:custGeom>
              <a:avLst/>
              <a:gdLst/>
              <a:ahLst/>
              <a:cxnLst/>
              <a:rect l="l" t="t" r="r" b="b"/>
              <a:pathLst>
                <a:path w="40" h="40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23"/>
            <p:cNvSpPr/>
            <p:nvPr/>
          </p:nvSpPr>
          <p:spPr>
            <a:xfrm>
              <a:off x="5916425" y="5200375"/>
              <a:ext cx="25600" cy="3875"/>
            </a:xfrm>
            <a:custGeom>
              <a:avLst/>
              <a:gdLst/>
              <a:ahLst/>
              <a:cxnLst/>
              <a:rect l="l" t="t" r="r" b="b"/>
              <a:pathLst>
                <a:path w="1024" h="155" fill="none" extrusionOk="0">
                  <a:moveTo>
                    <a:pt x="1024" y="1"/>
                  </a:moveTo>
                  <a:lnTo>
                    <a:pt x="1024" y="1"/>
                  </a:lnTo>
                  <a:lnTo>
                    <a:pt x="812" y="20"/>
                  </a:lnTo>
                  <a:lnTo>
                    <a:pt x="619" y="39"/>
                  </a:lnTo>
                  <a:lnTo>
                    <a:pt x="310" y="78"/>
                  </a:lnTo>
                  <a:lnTo>
                    <a:pt x="97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97" y="136"/>
                  </a:lnTo>
                  <a:lnTo>
                    <a:pt x="310" y="78"/>
                  </a:lnTo>
                  <a:lnTo>
                    <a:pt x="619" y="39"/>
                  </a:lnTo>
                  <a:lnTo>
                    <a:pt x="812" y="20"/>
                  </a:lnTo>
                  <a:lnTo>
                    <a:pt x="10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23"/>
            <p:cNvSpPr/>
            <p:nvPr/>
          </p:nvSpPr>
          <p:spPr>
            <a:xfrm>
              <a:off x="5942000" y="5200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23"/>
            <p:cNvSpPr/>
            <p:nvPr/>
          </p:nvSpPr>
          <p:spPr>
            <a:xfrm>
              <a:off x="5916425" y="5197475"/>
              <a:ext cx="525" cy="6775"/>
            </a:xfrm>
            <a:custGeom>
              <a:avLst/>
              <a:gdLst/>
              <a:ahLst/>
              <a:cxnLst/>
              <a:rect l="l" t="t" r="r" b="b"/>
              <a:pathLst>
                <a:path w="21" h="27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23"/>
            <p:cNvSpPr/>
            <p:nvPr/>
          </p:nvSpPr>
          <p:spPr>
            <a:xfrm>
              <a:off x="5842600" y="5075875"/>
              <a:ext cx="1975" cy="19825"/>
            </a:xfrm>
            <a:custGeom>
              <a:avLst/>
              <a:gdLst/>
              <a:ahLst/>
              <a:cxnLst/>
              <a:rect l="l" t="t" r="r" b="b"/>
              <a:pathLst>
                <a:path w="79" h="793" fill="none" extrusionOk="0">
                  <a:moveTo>
                    <a:pt x="78" y="1"/>
                  </a:moveTo>
                  <a:lnTo>
                    <a:pt x="78" y="1"/>
                  </a:lnTo>
                  <a:lnTo>
                    <a:pt x="78" y="329"/>
                  </a:lnTo>
                  <a:lnTo>
                    <a:pt x="40" y="580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40" y="580"/>
                  </a:lnTo>
                  <a:lnTo>
                    <a:pt x="78" y="329"/>
                  </a:lnTo>
                  <a:lnTo>
                    <a:pt x="7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23"/>
            <p:cNvSpPr/>
            <p:nvPr/>
          </p:nvSpPr>
          <p:spPr>
            <a:xfrm>
              <a:off x="5805950" y="500930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23"/>
            <p:cNvSpPr/>
            <p:nvPr/>
          </p:nvSpPr>
          <p:spPr>
            <a:xfrm>
              <a:off x="5713300" y="4998675"/>
              <a:ext cx="53100" cy="19825"/>
            </a:xfrm>
            <a:custGeom>
              <a:avLst/>
              <a:gdLst/>
              <a:ahLst/>
              <a:cxnLst/>
              <a:rect l="l" t="t" r="r" b="b"/>
              <a:pathLst>
                <a:path w="2124" h="793" fill="none" extrusionOk="0">
                  <a:moveTo>
                    <a:pt x="2123" y="1"/>
                  </a:moveTo>
                  <a:lnTo>
                    <a:pt x="2123" y="1"/>
                  </a:lnTo>
                  <a:lnTo>
                    <a:pt x="1892" y="20"/>
                  </a:lnTo>
                  <a:lnTo>
                    <a:pt x="1679" y="39"/>
                  </a:lnTo>
                  <a:lnTo>
                    <a:pt x="1467" y="78"/>
                  </a:lnTo>
                  <a:lnTo>
                    <a:pt x="1274" y="117"/>
                  </a:lnTo>
                  <a:lnTo>
                    <a:pt x="907" y="252"/>
                  </a:lnTo>
                  <a:lnTo>
                    <a:pt x="599" y="387"/>
                  </a:lnTo>
                  <a:lnTo>
                    <a:pt x="348" y="541"/>
                  </a:lnTo>
                  <a:lnTo>
                    <a:pt x="155" y="657"/>
                  </a:lnTo>
                  <a:lnTo>
                    <a:pt x="0" y="792"/>
                  </a:lnTo>
                  <a:lnTo>
                    <a:pt x="0" y="792"/>
                  </a:lnTo>
                  <a:lnTo>
                    <a:pt x="155" y="657"/>
                  </a:lnTo>
                  <a:lnTo>
                    <a:pt x="348" y="541"/>
                  </a:lnTo>
                  <a:lnTo>
                    <a:pt x="599" y="387"/>
                  </a:lnTo>
                  <a:lnTo>
                    <a:pt x="907" y="252"/>
                  </a:lnTo>
                  <a:lnTo>
                    <a:pt x="1274" y="117"/>
                  </a:lnTo>
                  <a:lnTo>
                    <a:pt x="1467" y="78"/>
                  </a:lnTo>
                  <a:lnTo>
                    <a:pt x="1679" y="39"/>
                  </a:lnTo>
                  <a:lnTo>
                    <a:pt x="1892" y="20"/>
                  </a:lnTo>
                  <a:lnTo>
                    <a:pt x="212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23"/>
            <p:cNvSpPr/>
            <p:nvPr/>
          </p:nvSpPr>
          <p:spPr>
            <a:xfrm>
              <a:off x="5766375" y="499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23"/>
            <p:cNvSpPr/>
            <p:nvPr/>
          </p:nvSpPr>
          <p:spPr>
            <a:xfrm>
              <a:off x="5481200" y="49943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23"/>
            <p:cNvSpPr/>
            <p:nvPr/>
          </p:nvSpPr>
          <p:spPr>
            <a:xfrm>
              <a:off x="5481675" y="4993375"/>
              <a:ext cx="8725" cy="1000"/>
            </a:xfrm>
            <a:custGeom>
              <a:avLst/>
              <a:gdLst/>
              <a:ahLst/>
              <a:cxnLst/>
              <a:rect l="l" t="t" r="r" b="b"/>
              <a:pathLst>
                <a:path w="349" h="40" fill="none" extrusionOk="0">
                  <a:moveTo>
                    <a:pt x="348" y="0"/>
                  </a:moveTo>
                  <a:lnTo>
                    <a:pt x="348" y="0"/>
                  </a:lnTo>
                  <a:lnTo>
                    <a:pt x="175" y="2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75" y="20"/>
                  </a:lnTo>
                  <a:lnTo>
                    <a:pt x="34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23"/>
            <p:cNvSpPr/>
            <p:nvPr/>
          </p:nvSpPr>
          <p:spPr>
            <a:xfrm>
              <a:off x="5490375" y="499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23"/>
            <p:cNvSpPr/>
            <p:nvPr/>
          </p:nvSpPr>
          <p:spPr>
            <a:xfrm>
              <a:off x="5616300" y="498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23"/>
            <p:cNvSpPr/>
            <p:nvPr/>
          </p:nvSpPr>
          <p:spPr>
            <a:xfrm>
              <a:off x="5617275" y="4980825"/>
              <a:ext cx="30425" cy="5325"/>
            </a:xfrm>
            <a:custGeom>
              <a:avLst/>
              <a:gdLst/>
              <a:ahLst/>
              <a:cxnLst/>
              <a:rect l="l" t="t" r="r" b="b"/>
              <a:pathLst>
                <a:path w="1217" h="213" fill="none" extrusionOk="0">
                  <a:moveTo>
                    <a:pt x="1216" y="1"/>
                  </a:moveTo>
                  <a:lnTo>
                    <a:pt x="1216" y="1"/>
                  </a:lnTo>
                  <a:lnTo>
                    <a:pt x="927" y="20"/>
                  </a:lnTo>
                  <a:lnTo>
                    <a:pt x="637" y="39"/>
                  </a:lnTo>
                  <a:lnTo>
                    <a:pt x="329" y="116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29" y="116"/>
                  </a:lnTo>
                  <a:lnTo>
                    <a:pt x="637" y="39"/>
                  </a:lnTo>
                  <a:lnTo>
                    <a:pt x="927" y="20"/>
                  </a:lnTo>
                  <a:lnTo>
                    <a:pt x="121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23"/>
            <p:cNvSpPr/>
            <p:nvPr/>
          </p:nvSpPr>
          <p:spPr>
            <a:xfrm>
              <a:off x="5647675" y="49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23"/>
            <p:cNvSpPr/>
            <p:nvPr/>
          </p:nvSpPr>
          <p:spPr>
            <a:xfrm>
              <a:off x="6118625" y="5243800"/>
              <a:ext cx="108575" cy="76750"/>
            </a:xfrm>
            <a:custGeom>
              <a:avLst/>
              <a:gdLst/>
              <a:ahLst/>
              <a:cxnLst/>
              <a:rect l="l" t="t" r="r" b="b"/>
              <a:pathLst>
                <a:path w="4343" h="3070" extrusionOk="0">
                  <a:moveTo>
                    <a:pt x="0" y="3050"/>
                  </a:move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50"/>
                  </a:lnTo>
                  <a:close/>
                  <a:moveTo>
                    <a:pt x="0" y="3031"/>
                  </a:move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31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19" y="3012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close/>
                  <a:moveTo>
                    <a:pt x="1660" y="2027"/>
                  </a:move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97" y="2857"/>
                  </a:lnTo>
                  <a:lnTo>
                    <a:pt x="193" y="2722"/>
                  </a:lnTo>
                  <a:lnTo>
                    <a:pt x="290" y="2606"/>
                  </a:lnTo>
                  <a:lnTo>
                    <a:pt x="386" y="2510"/>
                  </a:lnTo>
                  <a:lnTo>
                    <a:pt x="483" y="2413"/>
                  </a:lnTo>
                  <a:lnTo>
                    <a:pt x="598" y="2336"/>
                  </a:lnTo>
                  <a:lnTo>
                    <a:pt x="830" y="2201"/>
                  </a:lnTo>
                  <a:lnTo>
                    <a:pt x="1062" y="2124"/>
                  </a:lnTo>
                  <a:lnTo>
                    <a:pt x="1274" y="2066"/>
                  </a:lnTo>
                  <a:lnTo>
                    <a:pt x="1486" y="2047"/>
                  </a:lnTo>
                  <a:lnTo>
                    <a:pt x="1660" y="2027"/>
                  </a:lnTo>
                  <a:close/>
                  <a:moveTo>
                    <a:pt x="1698" y="2027"/>
                  </a:move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close/>
                  <a:moveTo>
                    <a:pt x="2007" y="2027"/>
                  </a:move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close/>
                  <a:moveTo>
                    <a:pt x="4343" y="1"/>
                  </a:move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65" y="1776"/>
                  </a:lnTo>
                  <a:lnTo>
                    <a:pt x="2123" y="1564"/>
                  </a:lnTo>
                  <a:lnTo>
                    <a:pt x="2220" y="1371"/>
                  </a:lnTo>
                  <a:lnTo>
                    <a:pt x="2316" y="1178"/>
                  </a:lnTo>
                  <a:lnTo>
                    <a:pt x="2432" y="1004"/>
                  </a:lnTo>
                  <a:lnTo>
                    <a:pt x="2548" y="850"/>
                  </a:lnTo>
                  <a:lnTo>
                    <a:pt x="2702" y="696"/>
                  </a:lnTo>
                  <a:lnTo>
                    <a:pt x="2837" y="560"/>
                  </a:lnTo>
                  <a:lnTo>
                    <a:pt x="3011" y="425"/>
                  </a:lnTo>
                  <a:lnTo>
                    <a:pt x="3165" y="309"/>
                  </a:lnTo>
                  <a:lnTo>
                    <a:pt x="3339" y="213"/>
                  </a:lnTo>
                  <a:lnTo>
                    <a:pt x="3513" y="136"/>
                  </a:lnTo>
                  <a:lnTo>
                    <a:pt x="3706" y="78"/>
                  </a:lnTo>
                  <a:lnTo>
                    <a:pt x="3879" y="39"/>
                  </a:lnTo>
                  <a:lnTo>
                    <a:pt x="4072" y="1"/>
                  </a:lnTo>
                  <a:lnTo>
                    <a:pt x="4265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23"/>
            <p:cNvSpPr/>
            <p:nvPr/>
          </p:nvSpPr>
          <p:spPr>
            <a:xfrm>
              <a:off x="6118625" y="5320050"/>
              <a:ext cx="0" cy="500"/>
            </a:xfrm>
            <a:custGeom>
              <a:avLst/>
              <a:gdLst/>
              <a:ahLst/>
              <a:cxnLst/>
              <a:rect l="l" t="t" r="r" b="b"/>
              <a:pathLst>
                <a:path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23"/>
            <p:cNvSpPr/>
            <p:nvPr/>
          </p:nvSpPr>
          <p:spPr>
            <a:xfrm>
              <a:off x="6118625" y="5319550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23"/>
            <p:cNvSpPr/>
            <p:nvPr/>
          </p:nvSpPr>
          <p:spPr>
            <a:xfrm>
              <a:off x="6119100" y="53190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23"/>
            <p:cNvSpPr/>
            <p:nvPr/>
          </p:nvSpPr>
          <p:spPr>
            <a:xfrm>
              <a:off x="6119100" y="53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23"/>
            <p:cNvSpPr/>
            <p:nvPr/>
          </p:nvSpPr>
          <p:spPr>
            <a:xfrm>
              <a:off x="6119100" y="5294475"/>
              <a:ext cx="41025" cy="24625"/>
            </a:xfrm>
            <a:custGeom>
              <a:avLst/>
              <a:gdLst/>
              <a:ahLst/>
              <a:cxnLst/>
              <a:rect l="l" t="t" r="r" b="b"/>
              <a:pathLst>
                <a:path w="1641" h="985" fill="none" extrusionOk="0">
                  <a:moveTo>
                    <a:pt x="1641" y="0"/>
                  </a:moveTo>
                  <a:lnTo>
                    <a:pt x="1641" y="0"/>
                  </a:lnTo>
                  <a:lnTo>
                    <a:pt x="1467" y="20"/>
                  </a:lnTo>
                  <a:lnTo>
                    <a:pt x="1255" y="39"/>
                  </a:lnTo>
                  <a:lnTo>
                    <a:pt x="1043" y="97"/>
                  </a:lnTo>
                  <a:lnTo>
                    <a:pt x="811" y="174"/>
                  </a:lnTo>
                  <a:lnTo>
                    <a:pt x="579" y="309"/>
                  </a:lnTo>
                  <a:lnTo>
                    <a:pt x="464" y="386"/>
                  </a:lnTo>
                  <a:lnTo>
                    <a:pt x="367" y="483"/>
                  </a:lnTo>
                  <a:lnTo>
                    <a:pt x="271" y="579"/>
                  </a:lnTo>
                  <a:lnTo>
                    <a:pt x="174" y="695"/>
                  </a:lnTo>
                  <a:lnTo>
                    <a:pt x="78" y="830"/>
                  </a:lnTo>
                  <a:lnTo>
                    <a:pt x="0" y="985"/>
                  </a:lnTo>
                  <a:lnTo>
                    <a:pt x="0" y="985"/>
                  </a:lnTo>
                  <a:lnTo>
                    <a:pt x="78" y="830"/>
                  </a:lnTo>
                  <a:lnTo>
                    <a:pt x="174" y="695"/>
                  </a:lnTo>
                  <a:lnTo>
                    <a:pt x="271" y="579"/>
                  </a:lnTo>
                  <a:lnTo>
                    <a:pt x="367" y="483"/>
                  </a:lnTo>
                  <a:lnTo>
                    <a:pt x="464" y="386"/>
                  </a:lnTo>
                  <a:lnTo>
                    <a:pt x="579" y="309"/>
                  </a:lnTo>
                  <a:lnTo>
                    <a:pt x="811" y="174"/>
                  </a:lnTo>
                  <a:lnTo>
                    <a:pt x="1043" y="97"/>
                  </a:lnTo>
                  <a:lnTo>
                    <a:pt x="1255" y="39"/>
                  </a:lnTo>
                  <a:lnTo>
                    <a:pt x="1467" y="20"/>
                  </a:lnTo>
                  <a:lnTo>
                    <a:pt x="164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23"/>
            <p:cNvSpPr/>
            <p:nvPr/>
          </p:nvSpPr>
          <p:spPr>
            <a:xfrm>
              <a:off x="6161075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23"/>
            <p:cNvSpPr/>
            <p:nvPr/>
          </p:nvSpPr>
          <p:spPr>
            <a:xfrm>
              <a:off x="6168800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23"/>
            <p:cNvSpPr/>
            <p:nvPr/>
          </p:nvSpPr>
          <p:spPr>
            <a:xfrm>
              <a:off x="6227175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23"/>
            <p:cNvSpPr/>
            <p:nvPr/>
          </p:nvSpPr>
          <p:spPr>
            <a:xfrm>
              <a:off x="6168800" y="5243800"/>
              <a:ext cx="56475" cy="49725"/>
            </a:xfrm>
            <a:custGeom>
              <a:avLst/>
              <a:gdLst/>
              <a:ahLst/>
              <a:cxnLst/>
              <a:rect l="l" t="t" r="r" b="b"/>
              <a:pathLst>
                <a:path w="2259" h="1989" fill="none" extrusionOk="0">
                  <a:moveTo>
                    <a:pt x="2258" y="1"/>
                  </a:moveTo>
                  <a:lnTo>
                    <a:pt x="2258" y="1"/>
                  </a:lnTo>
                  <a:lnTo>
                    <a:pt x="2065" y="1"/>
                  </a:lnTo>
                  <a:lnTo>
                    <a:pt x="1872" y="39"/>
                  </a:lnTo>
                  <a:lnTo>
                    <a:pt x="1699" y="78"/>
                  </a:lnTo>
                  <a:lnTo>
                    <a:pt x="1506" y="136"/>
                  </a:lnTo>
                  <a:lnTo>
                    <a:pt x="1332" y="213"/>
                  </a:lnTo>
                  <a:lnTo>
                    <a:pt x="1158" y="309"/>
                  </a:lnTo>
                  <a:lnTo>
                    <a:pt x="1004" y="425"/>
                  </a:lnTo>
                  <a:lnTo>
                    <a:pt x="830" y="560"/>
                  </a:lnTo>
                  <a:lnTo>
                    <a:pt x="695" y="696"/>
                  </a:lnTo>
                  <a:lnTo>
                    <a:pt x="541" y="850"/>
                  </a:lnTo>
                  <a:lnTo>
                    <a:pt x="425" y="1004"/>
                  </a:lnTo>
                  <a:lnTo>
                    <a:pt x="309" y="1178"/>
                  </a:lnTo>
                  <a:lnTo>
                    <a:pt x="213" y="1371"/>
                  </a:lnTo>
                  <a:lnTo>
                    <a:pt x="116" y="1564"/>
                  </a:lnTo>
                  <a:lnTo>
                    <a:pt x="58" y="1776"/>
                  </a:lnTo>
                  <a:lnTo>
                    <a:pt x="0" y="1989"/>
                  </a:lnTo>
                  <a:lnTo>
                    <a:pt x="0" y="1989"/>
                  </a:lnTo>
                  <a:lnTo>
                    <a:pt x="58" y="1776"/>
                  </a:lnTo>
                  <a:lnTo>
                    <a:pt x="116" y="1564"/>
                  </a:lnTo>
                  <a:lnTo>
                    <a:pt x="213" y="1371"/>
                  </a:lnTo>
                  <a:lnTo>
                    <a:pt x="309" y="1178"/>
                  </a:lnTo>
                  <a:lnTo>
                    <a:pt x="425" y="1004"/>
                  </a:lnTo>
                  <a:lnTo>
                    <a:pt x="541" y="850"/>
                  </a:lnTo>
                  <a:lnTo>
                    <a:pt x="695" y="696"/>
                  </a:lnTo>
                  <a:lnTo>
                    <a:pt x="830" y="560"/>
                  </a:lnTo>
                  <a:lnTo>
                    <a:pt x="1004" y="425"/>
                  </a:lnTo>
                  <a:lnTo>
                    <a:pt x="1158" y="309"/>
                  </a:lnTo>
                  <a:lnTo>
                    <a:pt x="1332" y="213"/>
                  </a:lnTo>
                  <a:lnTo>
                    <a:pt x="1506" y="136"/>
                  </a:lnTo>
                  <a:lnTo>
                    <a:pt x="1699" y="78"/>
                  </a:lnTo>
                  <a:lnTo>
                    <a:pt x="1872" y="39"/>
                  </a:lnTo>
                  <a:lnTo>
                    <a:pt x="2065" y="1"/>
                  </a:lnTo>
                  <a:lnTo>
                    <a:pt x="225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23"/>
            <p:cNvSpPr/>
            <p:nvPr/>
          </p:nvSpPr>
          <p:spPr>
            <a:xfrm>
              <a:off x="6225250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23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extrusionOk="0">
                  <a:moveTo>
                    <a:pt x="19514" y="1"/>
                  </a:move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23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fill="none" extrusionOk="0">
                  <a:moveTo>
                    <a:pt x="19842" y="1"/>
                  </a:moveTo>
                  <a:lnTo>
                    <a:pt x="19842" y="1"/>
                  </a:lnTo>
                  <a:lnTo>
                    <a:pt x="19514" y="1"/>
                  </a:ln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56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185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44" y="8590"/>
                  </a:lnTo>
                  <a:lnTo>
                    <a:pt x="2034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lnTo>
                    <a:pt x="1984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23"/>
            <p:cNvSpPr/>
            <p:nvPr/>
          </p:nvSpPr>
          <p:spPr>
            <a:xfrm>
              <a:off x="4902175" y="4454400"/>
              <a:ext cx="465650" cy="177100"/>
            </a:xfrm>
            <a:custGeom>
              <a:avLst/>
              <a:gdLst/>
              <a:ahLst/>
              <a:cxnLst/>
              <a:rect l="l" t="t" r="r" b="b"/>
              <a:pathLst>
                <a:path w="18626" h="7084" extrusionOk="0">
                  <a:moveTo>
                    <a:pt x="1776" y="5520"/>
                  </a:moveTo>
                  <a:lnTo>
                    <a:pt x="1776" y="5520"/>
                  </a:lnTo>
                  <a:lnTo>
                    <a:pt x="1487" y="5540"/>
                  </a:lnTo>
                  <a:lnTo>
                    <a:pt x="1197" y="5598"/>
                  </a:lnTo>
                  <a:lnTo>
                    <a:pt x="1043" y="5636"/>
                  </a:lnTo>
                  <a:lnTo>
                    <a:pt x="908" y="5675"/>
                  </a:lnTo>
                  <a:lnTo>
                    <a:pt x="753" y="5752"/>
                  </a:lnTo>
                  <a:lnTo>
                    <a:pt x="618" y="5829"/>
                  </a:lnTo>
                  <a:lnTo>
                    <a:pt x="483" y="5906"/>
                  </a:lnTo>
                  <a:lnTo>
                    <a:pt x="367" y="6022"/>
                  </a:lnTo>
                  <a:lnTo>
                    <a:pt x="271" y="6138"/>
                  </a:lnTo>
                  <a:lnTo>
                    <a:pt x="174" y="6292"/>
                  </a:lnTo>
                  <a:lnTo>
                    <a:pt x="116" y="6447"/>
                  </a:lnTo>
                  <a:lnTo>
                    <a:pt x="58" y="6640"/>
                  </a:lnTo>
                  <a:lnTo>
                    <a:pt x="20" y="6852"/>
                  </a:lnTo>
                  <a:lnTo>
                    <a:pt x="1" y="7084"/>
                  </a:lnTo>
                  <a:lnTo>
                    <a:pt x="1" y="7084"/>
                  </a:lnTo>
                  <a:lnTo>
                    <a:pt x="20" y="6852"/>
                  </a:lnTo>
                  <a:lnTo>
                    <a:pt x="58" y="6640"/>
                  </a:lnTo>
                  <a:lnTo>
                    <a:pt x="116" y="6447"/>
                  </a:lnTo>
                  <a:lnTo>
                    <a:pt x="174" y="6292"/>
                  </a:lnTo>
                  <a:lnTo>
                    <a:pt x="271" y="6138"/>
                  </a:lnTo>
                  <a:lnTo>
                    <a:pt x="367" y="6022"/>
                  </a:lnTo>
                  <a:lnTo>
                    <a:pt x="483" y="5906"/>
                  </a:lnTo>
                  <a:lnTo>
                    <a:pt x="618" y="5829"/>
                  </a:lnTo>
                  <a:lnTo>
                    <a:pt x="753" y="5752"/>
                  </a:lnTo>
                  <a:lnTo>
                    <a:pt x="908" y="5675"/>
                  </a:lnTo>
                  <a:lnTo>
                    <a:pt x="1043" y="5636"/>
                  </a:lnTo>
                  <a:lnTo>
                    <a:pt x="1197" y="5598"/>
                  </a:lnTo>
                  <a:lnTo>
                    <a:pt x="1487" y="5540"/>
                  </a:lnTo>
                  <a:lnTo>
                    <a:pt x="1776" y="5520"/>
                  </a:lnTo>
                  <a:close/>
                  <a:moveTo>
                    <a:pt x="1834" y="5520"/>
                  </a:move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close/>
                  <a:moveTo>
                    <a:pt x="8358" y="4903"/>
                  </a:moveTo>
                  <a:lnTo>
                    <a:pt x="8358" y="4903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03"/>
                  </a:lnTo>
                  <a:close/>
                  <a:moveTo>
                    <a:pt x="8377" y="4864"/>
                  </a:moveTo>
                  <a:lnTo>
                    <a:pt x="8377" y="4864"/>
                  </a:lnTo>
                  <a:lnTo>
                    <a:pt x="8377" y="4884"/>
                  </a:lnTo>
                  <a:lnTo>
                    <a:pt x="8377" y="4884"/>
                  </a:lnTo>
                  <a:lnTo>
                    <a:pt x="8377" y="4864"/>
                  </a:lnTo>
                  <a:close/>
                  <a:moveTo>
                    <a:pt x="15306" y="4324"/>
                  </a:move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close/>
                  <a:moveTo>
                    <a:pt x="5656" y="3938"/>
                  </a:moveTo>
                  <a:lnTo>
                    <a:pt x="5656" y="3938"/>
                  </a:lnTo>
                  <a:lnTo>
                    <a:pt x="5289" y="3957"/>
                  </a:lnTo>
                  <a:lnTo>
                    <a:pt x="4903" y="4015"/>
                  </a:lnTo>
                  <a:lnTo>
                    <a:pt x="4710" y="4073"/>
                  </a:lnTo>
                  <a:lnTo>
                    <a:pt x="4517" y="4131"/>
                  </a:lnTo>
                  <a:lnTo>
                    <a:pt x="4324" y="4208"/>
                  </a:lnTo>
                  <a:lnTo>
                    <a:pt x="4112" y="4285"/>
                  </a:lnTo>
                  <a:lnTo>
                    <a:pt x="3919" y="4382"/>
                  </a:lnTo>
                  <a:lnTo>
                    <a:pt x="3706" y="4517"/>
                  </a:lnTo>
                  <a:lnTo>
                    <a:pt x="3513" y="4652"/>
                  </a:lnTo>
                  <a:lnTo>
                    <a:pt x="3301" y="4787"/>
                  </a:lnTo>
                  <a:lnTo>
                    <a:pt x="3089" y="4961"/>
                  </a:lnTo>
                  <a:lnTo>
                    <a:pt x="2896" y="5154"/>
                  </a:lnTo>
                  <a:lnTo>
                    <a:pt x="2683" y="5366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683" y="5366"/>
                  </a:lnTo>
                  <a:lnTo>
                    <a:pt x="2896" y="5154"/>
                  </a:lnTo>
                  <a:lnTo>
                    <a:pt x="3089" y="4961"/>
                  </a:lnTo>
                  <a:lnTo>
                    <a:pt x="3301" y="4787"/>
                  </a:lnTo>
                  <a:lnTo>
                    <a:pt x="3513" y="4652"/>
                  </a:lnTo>
                  <a:lnTo>
                    <a:pt x="3706" y="4517"/>
                  </a:lnTo>
                  <a:lnTo>
                    <a:pt x="3919" y="4382"/>
                  </a:lnTo>
                  <a:lnTo>
                    <a:pt x="4112" y="4285"/>
                  </a:lnTo>
                  <a:lnTo>
                    <a:pt x="4324" y="4208"/>
                  </a:lnTo>
                  <a:lnTo>
                    <a:pt x="4517" y="4131"/>
                  </a:lnTo>
                  <a:lnTo>
                    <a:pt x="4710" y="4073"/>
                  </a:lnTo>
                  <a:lnTo>
                    <a:pt x="4903" y="4015"/>
                  </a:lnTo>
                  <a:lnTo>
                    <a:pt x="5289" y="3957"/>
                  </a:lnTo>
                  <a:lnTo>
                    <a:pt x="5656" y="3938"/>
                  </a:lnTo>
                  <a:close/>
                  <a:moveTo>
                    <a:pt x="5675" y="3938"/>
                  </a:move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620" y="2953"/>
                  </a:lnTo>
                  <a:lnTo>
                    <a:pt x="11407" y="2953"/>
                  </a:lnTo>
                  <a:lnTo>
                    <a:pt x="11195" y="2992"/>
                  </a:lnTo>
                  <a:lnTo>
                    <a:pt x="10983" y="3031"/>
                  </a:lnTo>
                  <a:lnTo>
                    <a:pt x="10770" y="3089"/>
                  </a:lnTo>
                  <a:lnTo>
                    <a:pt x="10558" y="3166"/>
                  </a:lnTo>
                  <a:lnTo>
                    <a:pt x="10326" y="3243"/>
                  </a:lnTo>
                  <a:lnTo>
                    <a:pt x="10114" y="3359"/>
                  </a:lnTo>
                  <a:lnTo>
                    <a:pt x="9902" y="3475"/>
                  </a:lnTo>
                  <a:lnTo>
                    <a:pt x="9690" y="3610"/>
                  </a:lnTo>
                  <a:lnTo>
                    <a:pt x="9458" y="3764"/>
                  </a:lnTo>
                  <a:lnTo>
                    <a:pt x="9246" y="3938"/>
                  </a:lnTo>
                  <a:lnTo>
                    <a:pt x="9033" y="4131"/>
                  </a:lnTo>
                  <a:lnTo>
                    <a:pt x="8821" y="4343"/>
                  </a:lnTo>
                  <a:lnTo>
                    <a:pt x="8609" y="4594"/>
                  </a:lnTo>
                  <a:lnTo>
                    <a:pt x="8396" y="4845"/>
                  </a:lnTo>
                  <a:lnTo>
                    <a:pt x="8396" y="4845"/>
                  </a:lnTo>
                  <a:lnTo>
                    <a:pt x="8609" y="4594"/>
                  </a:lnTo>
                  <a:lnTo>
                    <a:pt x="8821" y="4343"/>
                  </a:lnTo>
                  <a:lnTo>
                    <a:pt x="9033" y="4131"/>
                  </a:lnTo>
                  <a:lnTo>
                    <a:pt x="9246" y="3938"/>
                  </a:lnTo>
                  <a:lnTo>
                    <a:pt x="9458" y="3764"/>
                  </a:lnTo>
                  <a:lnTo>
                    <a:pt x="9690" y="3610"/>
                  </a:lnTo>
                  <a:lnTo>
                    <a:pt x="9902" y="3475"/>
                  </a:lnTo>
                  <a:lnTo>
                    <a:pt x="10114" y="3359"/>
                  </a:lnTo>
                  <a:lnTo>
                    <a:pt x="10326" y="3243"/>
                  </a:lnTo>
                  <a:lnTo>
                    <a:pt x="10558" y="3166"/>
                  </a:lnTo>
                  <a:lnTo>
                    <a:pt x="10770" y="3089"/>
                  </a:lnTo>
                  <a:lnTo>
                    <a:pt x="10983" y="3031"/>
                  </a:lnTo>
                  <a:lnTo>
                    <a:pt x="11195" y="2992"/>
                  </a:lnTo>
                  <a:lnTo>
                    <a:pt x="11407" y="2953"/>
                  </a:lnTo>
                  <a:lnTo>
                    <a:pt x="11620" y="2953"/>
                  </a:lnTo>
                  <a:lnTo>
                    <a:pt x="11832" y="2934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close/>
                  <a:moveTo>
                    <a:pt x="18626" y="0"/>
                  </a:moveTo>
                  <a:lnTo>
                    <a:pt x="18626" y="0"/>
                  </a:lnTo>
                  <a:lnTo>
                    <a:pt x="18626" y="0"/>
                  </a:lnTo>
                  <a:lnTo>
                    <a:pt x="18259" y="97"/>
                  </a:lnTo>
                  <a:lnTo>
                    <a:pt x="17912" y="232"/>
                  </a:lnTo>
                  <a:lnTo>
                    <a:pt x="17584" y="386"/>
                  </a:lnTo>
                  <a:lnTo>
                    <a:pt x="17275" y="579"/>
                  </a:lnTo>
                  <a:lnTo>
                    <a:pt x="16985" y="772"/>
                  </a:lnTo>
                  <a:lnTo>
                    <a:pt x="16696" y="985"/>
                  </a:lnTo>
                  <a:lnTo>
                    <a:pt x="16445" y="1236"/>
                  </a:lnTo>
                  <a:lnTo>
                    <a:pt x="16213" y="1487"/>
                  </a:lnTo>
                  <a:lnTo>
                    <a:pt x="16001" y="1757"/>
                  </a:lnTo>
                  <a:lnTo>
                    <a:pt x="15808" y="2046"/>
                  </a:lnTo>
                  <a:lnTo>
                    <a:pt x="15654" y="2336"/>
                  </a:lnTo>
                  <a:lnTo>
                    <a:pt x="15518" y="2645"/>
                  </a:lnTo>
                  <a:lnTo>
                    <a:pt x="15422" y="2953"/>
                  </a:lnTo>
                  <a:lnTo>
                    <a:pt x="15345" y="3262"/>
                  </a:lnTo>
                  <a:lnTo>
                    <a:pt x="15287" y="3590"/>
                  </a:lnTo>
                  <a:lnTo>
                    <a:pt x="15268" y="3918"/>
                  </a:lnTo>
                  <a:lnTo>
                    <a:pt x="15268" y="3918"/>
                  </a:lnTo>
                  <a:lnTo>
                    <a:pt x="15287" y="3590"/>
                  </a:lnTo>
                  <a:lnTo>
                    <a:pt x="15345" y="3262"/>
                  </a:lnTo>
                  <a:lnTo>
                    <a:pt x="15422" y="2953"/>
                  </a:lnTo>
                  <a:lnTo>
                    <a:pt x="15518" y="2645"/>
                  </a:lnTo>
                  <a:lnTo>
                    <a:pt x="15654" y="2336"/>
                  </a:lnTo>
                  <a:lnTo>
                    <a:pt x="15808" y="2046"/>
                  </a:lnTo>
                  <a:lnTo>
                    <a:pt x="16001" y="1757"/>
                  </a:lnTo>
                  <a:lnTo>
                    <a:pt x="16213" y="1487"/>
                  </a:lnTo>
                  <a:lnTo>
                    <a:pt x="16445" y="1236"/>
                  </a:lnTo>
                  <a:lnTo>
                    <a:pt x="16696" y="985"/>
                  </a:lnTo>
                  <a:lnTo>
                    <a:pt x="16985" y="772"/>
                  </a:lnTo>
                  <a:lnTo>
                    <a:pt x="17275" y="579"/>
                  </a:lnTo>
                  <a:lnTo>
                    <a:pt x="17584" y="386"/>
                  </a:lnTo>
                  <a:lnTo>
                    <a:pt x="17912" y="232"/>
                  </a:lnTo>
                  <a:lnTo>
                    <a:pt x="18259" y="97"/>
                  </a:lnTo>
                  <a:lnTo>
                    <a:pt x="18626" y="0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23"/>
            <p:cNvSpPr/>
            <p:nvPr/>
          </p:nvSpPr>
          <p:spPr>
            <a:xfrm>
              <a:off x="4902175" y="4592400"/>
              <a:ext cx="44425" cy="39100"/>
            </a:xfrm>
            <a:custGeom>
              <a:avLst/>
              <a:gdLst/>
              <a:ahLst/>
              <a:cxnLst/>
              <a:rect l="l" t="t" r="r" b="b"/>
              <a:pathLst>
                <a:path w="1777" h="1564" fill="none" extrusionOk="0">
                  <a:moveTo>
                    <a:pt x="1776" y="0"/>
                  </a:moveTo>
                  <a:lnTo>
                    <a:pt x="1776" y="0"/>
                  </a:lnTo>
                  <a:lnTo>
                    <a:pt x="1487" y="20"/>
                  </a:lnTo>
                  <a:lnTo>
                    <a:pt x="1197" y="78"/>
                  </a:lnTo>
                  <a:lnTo>
                    <a:pt x="1043" y="116"/>
                  </a:lnTo>
                  <a:lnTo>
                    <a:pt x="908" y="155"/>
                  </a:lnTo>
                  <a:lnTo>
                    <a:pt x="753" y="232"/>
                  </a:lnTo>
                  <a:lnTo>
                    <a:pt x="618" y="309"/>
                  </a:lnTo>
                  <a:lnTo>
                    <a:pt x="483" y="386"/>
                  </a:lnTo>
                  <a:lnTo>
                    <a:pt x="367" y="502"/>
                  </a:lnTo>
                  <a:lnTo>
                    <a:pt x="271" y="618"/>
                  </a:lnTo>
                  <a:lnTo>
                    <a:pt x="174" y="772"/>
                  </a:lnTo>
                  <a:lnTo>
                    <a:pt x="116" y="927"/>
                  </a:lnTo>
                  <a:lnTo>
                    <a:pt x="58" y="1120"/>
                  </a:lnTo>
                  <a:lnTo>
                    <a:pt x="20" y="1332"/>
                  </a:lnTo>
                  <a:lnTo>
                    <a:pt x="1" y="1564"/>
                  </a:lnTo>
                  <a:lnTo>
                    <a:pt x="1" y="1564"/>
                  </a:lnTo>
                  <a:lnTo>
                    <a:pt x="20" y="1332"/>
                  </a:lnTo>
                  <a:lnTo>
                    <a:pt x="58" y="1120"/>
                  </a:lnTo>
                  <a:lnTo>
                    <a:pt x="116" y="927"/>
                  </a:lnTo>
                  <a:lnTo>
                    <a:pt x="174" y="772"/>
                  </a:lnTo>
                  <a:lnTo>
                    <a:pt x="271" y="618"/>
                  </a:lnTo>
                  <a:lnTo>
                    <a:pt x="367" y="502"/>
                  </a:lnTo>
                  <a:lnTo>
                    <a:pt x="483" y="386"/>
                  </a:lnTo>
                  <a:lnTo>
                    <a:pt x="618" y="309"/>
                  </a:lnTo>
                  <a:lnTo>
                    <a:pt x="753" y="232"/>
                  </a:lnTo>
                  <a:lnTo>
                    <a:pt x="908" y="155"/>
                  </a:lnTo>
                  <a:lnTo>
                    <a:pt x="1043" y="116"/>
                  </a:lnTo>
                  <a:lnTo>
                    <a:pt x="1197" y="78"/>
                  </a:lnTo>
                  <a:lnTo>
                    <a:pt x="1487" y="20"/>
                  </a:lnTo>
                  <a:lnTo>
                    <a:pt x="177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23"/>
            <p:cNvSpPr/>
            <p:nvPr/>
          </p:nvSpPr>
          <p:spPr>
            <a:xfrm>
              <a:off x="4948025" y="459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23"/>
            <p:cNvSpPr/>
            <p:nvPr/>
          </p:nvSpPr>
          <p:spPr>
            <a:xfrm>
              <a:off x="5111100" y="45769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23"/>
            <p:cNvSpPr/>
            <p:nvPr/>
          </p:nvSpPr>
          <p:spPr>
            <a:xfrm>
              <a:off x="5111600" y="45760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23"/>
            <p:cNvSpPr/>
            <p:nvPr/>
          </p:nvSpPr>
          <p:spPr>
            <a:xfrm>
              <a:off x="5284825" y="456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23"/>
            <p:cNvSpPr/>
            <p:nvPr/>
          </p:nvSpPr>
          <p:spPr>
            <a:xfrm>
              <a:off x="4964425" y="4552825"/>
              <a:ext cx="79150" cy="41050"/>
            </a:xfrm>
            <a:custGeom>
              <a:avLst/>
              <a:gdLst/>
              <a:ahLst/>
              <a:cxnLst/>
              <a:rect l="l" t="t" r="r" b="b"/>
              <a:pathLst>
                <a:path w="3166" h="1642" fill="none" extrusionOk="0">
                  <a:moveTo>
                    <a:pt x="3166" y="1"/>
                  </a:moveTo>
                  <a:lnTo>
                    <a:pt x="3166" y="1"/>
                  </a:lnTo>
                  <a:lnTo>
                    <a:pt x="2799" y="20"/>
                  </a:lnTo>
                  <a:lnTo>
                    <a:pt x="2413" y="78"/>
                  </a:lnTo>
                  <a:lnTo>
                    <a:pt x="2220" y="136"/>
                  </a:lnTo>
                  <a:lnTo>
                    <a:pt x="2027" y="194"/>
                  </a:lnTo>
                  <a:lnTo>
                    <a:pt x="1834" y="271"/>
                  </a:lnTo>
                  <a:lnTo>
                    <a:pt x="1622" y="348"/>
                  </a:lnTo>
                  <a:lnTo>
                    <a:pt x="1429" y="445"/>
                  </a:lnTo>
                  <a:lnTo>
                    <a:pt x="1216" y="580"/>
                  </a:lnTo>
                  <a:lnTo>
                    <a:pt x="1023" y="715"/>
                  </a:lnTo>
                  <a:lnTo>
                    <a:pt x="811" y="850"/>
                  </a:lnTo>
                  <a:lnTo>
                    <a:pt x="599" y="1024"/>
                  </a:lnTo>
                  <a:lnTo>
                    <a:pt x="406" y="1217"/>
                  </a:lnTo>
                  <a:lnTo>
                    <a:pt x="193" y="1429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193" y="1429"/>
                  </a:lnTo>
                  <a:lnTo>
                    <a:pt x="406" y="1217"/>
                  </a:lnTo>
                  <a:lnTo>
                    <a:pt x="599" y="1024"/>
                  </a:lnTo>
                  <a:lnTo>
                    <a:pt x="811" y="850"/>
                  </a:lnTo>
                  <a:lnTo>
                    <a:pt x="1023" y="715"/>
                  </a:lnTo>
                  <a:lnTo>
                    <a:pt x="1216" y="580"/>
                  </a:lnTo>
                  <a:lnTo>
                    <a:pt x="1429" y="445"/>
                  </a:lnTo>
                  <a:lnTo>
                    <a:pt x="1622" y="348"/>
                  </a:lnTo>
                  <a:lnTo>
                    <a:pt x="1834" y="271"/>
                  </a:lnTo>
                  <a:lnTo>
                    <a:pt x="2027" y="194"/>
                  </a:lnTo>
                  <a:lnTo>
                    <a:pt x="2220" y="136"/>
                  </a:lnTo>
                  <a:lnTo>
                    <a:pt x="2413" y="78"/>
                  </a:lnTo>
                  <a:lnTo>
                    <a:pt x="2799" y="20"/>
                  </a:lnTo>
                  <a:lnTo>
                    <a:pt x="316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23"/>
            <p:cNvSpPr/>
            <p:nvPr/>
          </p:nvSpPr>
          <p:spPr>
            <a:xfrm>
              <a:off x="5044025" y="45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23"/>
            <p:cNvSpPr/>
            <p:nvPr/>
          </p:nvSpPr>
          <p:spPr>
            <a:xfrm>
              <a:off x="5112075" y="4527750"/>
              <a:ext cx="85900" cy="47775"/>
            </a:xfrm>
            <a:custGeom>
              <a:avLst/>
              <a:gdLst/>
              <a:ahLst/>
              <a:cxnLst/>
              <a:rect l="l" t="t" r="r" b="b"/>
              <a:pathLst>
                <a:path w="3436" h="1911" fill="none" extrusionOk="0">
                  <a:moveTo>
                    <a:pt x="3436" y="0"/>
                  </a:moveTo>
                  <a:lnTo>
                    <a:pt x="3436" y="0"/>
                  </a:lnTo>
                  <a:lnTo>
                    <a:pt x="3224" y="19"/>
                  </a:lnTo>
                  <a:lnTo>
                    <a:pt x="3011" y="19"/>
                  </a:lnTo>
                  <a:lnTo>
                    <a:pt x="2799" y="58"/>
                  </a:lnTo>
                  <a:lnTo>
                    <a:pt x="2587" y="97"/>
                  </a:lnTo>
                  <a:lnTo>
                    <a:pt x="2374" y="155"/>
                  </a:lnTo>
                  <a:lnTo>
                    <a:pt x="2162" y="232"/>
                  </a:lnTo>
                  <a:lnTo>
                    <a:pt x="1930" y="309"/>
                  </a:lnTo>
                  <a:lnTo>
                    <a:pt x="1718" y="425"/>
                  </a:lnTo>
                  <a:lnTo>
                    <a:pt x="1506" y="541"/>
                  </a:lnTo>
                  <a:lnTo>
                    <a:pt x="1294" y="676"/>
                  </a:lnTo>
                  <a:lnTo>
                    <a:pt x="1062" y="830"/>
                  </a:lnTo>
                  <a:lnTo>
                    <a:pt x="850" y="1004"/>
                  </a:lnTo>
                  <a:lnTo>
                    <a:pt x="637" y="1197"/>
                  </a:lnTo>
                  <a:lnTo>
                    <a:pt x="425" y="1409"/>
                  </a:lnTo>
                  <a:lnTo>
                    <a:pt x="213" y="1660"/>
                  </a:lnTo>
                  <a:lnTo>
                    <a:pt x="0" y="1911"/>
                  </a:lnTo>
                  <a:lnTo>
                    <a:pt x="0" y="1911"/>
                  </a:lnTo>
                  <a:lnTo>
                    <a:pt x="213" y="1660"/>
                  </a:lnTo>
                  <a:lnTo>
                    <a:pt x="425" y="1409"/>
                  </a:lnTo>
                  <a:lnTo>
                    <a:pt x="637" y="1197"/>
                  </a:lnTo>
                  <a:lnTo>
                    <a:pt x="850" y="1004"/>
                  </a:lnTo>
                  <a:lnTo>
                    <a:pt x="1062" y="830"/>
                  </a:lnTo>
                  <a:lnTo>
                    <a:pt x="1294" y="676"/>
                  </a:lnTo>
                  <a:lnTo>
                    <a:pt x="1506" y="541"/>
                  </a:lnTo>
                  <a:lnTo>
                    <a:pt x="1718" y="425"/>
                  </a:lnTo>
                  <a:lnTo>
                    <a:pt x="1930" y="309"/>
                  </a:lnTo>
                  <a:lnTo>
                    <a:pt x="2162" y="232"/>
                  </a:lnTo>
                  <a:lnTo>
                    <a:pt x="2374" y="155"/>
                  </a:lnTo>
                  <a:lnTo>
                    <a:pt x="2587" y="97"/>
                  </a:lnTo>
                  <a:lnTo>
                    <a:pt x="2799" y="58"/>
                  </a:lnTo>
                  <a:lnTo>
                    <a:pt x="3011" y="19"/>
                  </a:lnTo>
                  <a:lnTo>
                    <a:pt x="3224" y="19"/>
                  </a:lnTo>
                  <a:lnTo>
                    <a:pt x="343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23"/>
            <p:cNvSpPr/>
            <p:nvPr/>
          </p:nvSpPr>
          <p:spPr>
            <a:xfrm>
              <a:off x="5197950" y="452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23"/>
            <p:cNvSpPr/>
            <p:nvPr/>
          </p:nvSpPr>
          <p:spPr>
            <a:xfrm>
              <a:off x="5283850" y="4454400"/>
              <a:ext cx="83975" cy="97975"/>
            </a:xfrm>
            <a:custGeom>
              <a:avLst/>
              <a:gdLst/>
              <a:ahLst/>
              <a:cxnLst/>
              <a:rect l="l" t="t" r="r" b="b"/>
              <a:pathLst>
                <a:path w="3359" h="3919" fill="none" extrusionOk="0">
                  <a:moveTo>
                    <a:pt x="3359" y="0"/>
                  </a:moveTo>
                  <a:lnTo>
                    <a:pt x="3359" y="0"/>
                  </a:lnTo>
                  <a:lnTo>
                    <a:pt x="3359" y="0"/>
                  </a:lnTo>
                  <a:lnTo>
                    <a:pt x="2992" y="97"/>
                  </a:lnTo>
                  <a:lnTo>
                    <a:pt x="2645" y="232"/>
                  </a:lnTo>
                  <a:lnTo>
                    <a:pt x="2317" y="386"/>
                  </a:lnTo>
                  <a:lnTo>
                    <a:pt x="2008" y="579"/>
                  </a:lnTo>
                  <a:lnTo>
                    <a:pt x="1718" y="772"/>
                  </a:lnTo>
                  <a:lnTo>
                    <a:pt x="1429" y="985"/>
                  </a:lnTo>
                  <a:lnTo>
                    <a:pt x="1178" y="1236"/>
                  </a:lnTo>
                  <a:lnTo>
                    <a:pt x="946" y="1487"/>
                  </a:lnTo>
                  <a:lnTo>
                    <a:pt x="734" y="1757"/>
                  </a:lnTo>
                  <a:lnTo>
                    <a:pt x="541" y="2046"/>
                  </a:lnTo>
                  <a:lnTo>
                    <a:pt x="387" y="2336"/>
                  </a:lnTo>
                  <a:lnTo>
                    <a:pt x="251" y="2645"/>
                  </a:lnTo>
                  <a:lnTo>
                    <a:pt x="155" y="2953"/>
                  </a:lnTo>
                  <a:lnTo>
                    <a:pt x="78" y="3262"/>
                  </a:lnTo>
                  <a:lnTo>
                    <a:pt x="20" y="3590"/>
                  </a:lnTo>
                  <a:lnTo>
                    <a:pt x="1" y="3918"/>
                  </a:lnTo>
                  <a:lnTo>
                    <a:pt x="1" y="3918"/>
                  </a:lnTo>
                  <a:lnTo>
                    <a:pt x="20" y="3590"/>
                  </a:lnTo>
                  <a:lnTo>
                    <a:pt x="78" y="3262"/>
                  </a:lnTo>
                  <a:lnTo>
                    <a:pt x="155" y="2953"/>
                  </a:lnTo>
                  <a:lnTo>
                    <a:pt x="251" y="2645"/>
                  </a:lnTo>
                  <a:lnTo>
                    <a:pt x="387" y="2336"/>
                  </a:lnTo>
                  <a:lnTo>
                    <a:pt x="541" y="2046"/>
                  </a:lnTo>
                  <a:lnTo>
                    <a:pt x="734" y="1757"/>
                  </a:lnTo>
                  <a:lnTo>
                    <a:pt x="946" y="1487"/>
                  </a:lnTo>
                  <a:lnTo>
                    <a:pt x="1178" y="1236"/>
                  </a:lnTo>
                  <a:lnTo>
                    <a:pt x="1429" y="985"/>
                  </a:lnTo>
                  <a:lnTo>
                    <a:pt x="1718" y="772"/>
                  </a:lnTo>
                  <a:lnTo>
                    <a:pt x="2008" y="579"/>
                  </a:lnTo>
                  <a:lnTo>
                    <a:pt x="2317" y="386"/>
                  </a:lnTo>
                  <a:lnTo>
                    <a:pt x="2645" y="232"/>
                  </a:lnTo>
                  <a:lnTo>
                    <a:pt x="2992" y="97"/>
                  </a:lnTo>
                  <a:lnTo>
                    <a:pt x="3359" y="0"/>
                  </a:lnTo>
                  <a:lnTo>
                    <a:pt x="335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23"/>
            <p:cNvSpPr/>
            <p:nvPr/>
          </p:nvSpPr>
          <p:spPr>
            <a:xfrm>
              <a:off x="4982275" y="4665250"/>
              <a:ext cx="519700" cy="193525"/>
            </a:xfrm>
            <a:custGeom>
              <a:avLst/>
              <a:gdLst/>
              <a:ahLst/>
              <a:cxnLst/>
              <a:rect l="l" t="t" r="r" b="b"/>
              <a:pathLst>
                <a:path w="20788" h="7741" extrusionOk="0">
                  <a:moveTo>
                    <a:pt x="0" y="7741"/>
                  </a:move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close/>
                  <a:moveTo>
                    <a:pt x="20" y="7741"/>
                  </a:move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39" y="7721"/>
                  </a:lnTo>
                  <a:lnTo>
                    <a:pt x="39" y="7721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36" y="7702"/>
                  </a:move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004" y="7548"/>
                  </a:lnTo>
                  <a:lnTo>
                    <a:pt x="753" y="7567"/>
                  </a:lnTo>
                  <a:lnTo>
                    <a:pt x="464" y="7605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464" y="7605"/>
                  </a:lnTo>
                  <a:lnTo>
                    <a:pt x="753" y="7567"/>
                  </a:lnTo>
                  <a:lnTo>
                    <a:pt x="1004" y="7548"/>
                  </a:lnTo>
                  <a:lnTo>
                    <a:pt x="1178" y="7528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664" y="6235"/>
                  </a:lnTo>
                  <a:lnTo>
                    <a:pt x="2432" y="6274"/>
                  </a:lnTo>
                  <a:lnTo>
                    <a:pt x="2201" y="6351"/>
                  </a:lnTo>
                  <a:lnTo>
                    <a:pt x="1988" y="6467"/>
                  </a:lnTo>
                  <a:lnTo>
                    <a:pt x="1873" y="6544"/>
                  </a:lnTo>
                  <a:lnTo>
                    <a:pt x="1776" y="6640"/>
                  </a:lnTo>
                  <a:lnTo>
                    <a:pt x="1680" y="6737"/>
                  </a:lnTo>
                  <a:lnTo>
                    <a:pt x="1583" y="6853"/>
                  </a:lnTo>
                  <a:lnTo>
                    <a:pt x="1506" y="6988"/>
                  </a:lnTo>
                  <a:lnTo>
                    <a:pt x="1429" y="7142"/>
                  </a:lnTo>
                  <a:lnTo>
                    <a:pt x="1352" y="7316"/>
                  </a:lnTo>
                  <a:lnTo>
                    <a:pt x="1294" y="7490"/>
                  </a:lnTo>
                  <a:lnTo>
                    <a:pt x="1294" y="7490"/>
                  </a:lnTo>
                  <a:lnTo>
                    <a:pt x="1352" y="7316"/>
                  </a:lnTo>
                  <a:lnTo>
                    <a:pt x="1429" y="7142"/>
                  </a:lnTo>
                  <a:lnTo>
                    <a:pt x="1506" y="6988"/>
                  </a:lnTo>
                  <a:lnTo>
                    <a:pt x="1583" y="6853"/>
                  </a:lnTo>
                  <a:lnTo>
                    <a:pt x="1680" y="6737"/>
                  </a:lnTo>
                  <a:lnTo>
                    <a:pt x="1776" y="6640"/>
                  </a:lnTo>
                  <a:lnTo>
                    <a:pt x="1873" y="6544"/>
                  </a:lnTo>
                  <a:lnTo>
                    <a:pt x="1988" y="6467"/>
                  </a:lnTo>
                  <a:lnTo>
                    <a:pt x="2201" y="6351"/>
                  </a:lnTo>
                  <a:lnTo>
                    <a:pt x="2432" y="6274"/>
                  </a:lnTo>
                  <a:lnTo>
                    <a:pt x="2664" y="6235"/>
                  </a:lnTo>
                  <a:lnTo>
                    <a:pt x="2876" y="6216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close/>
                  <a:moveTo>
                    <a:pt x="20749" y="4749"/>
                  </a:move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close/>
                  <a:moveTo>
                    <a:pt x="20787" y="4730"/>
                  </a:move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close/>
                  <a:moveTo>
                    <a:pt x="2703" y="3668"/>
                  </a:moveTo>
                  <a:lnTo>
                    <a:pt x="2703" y="3668"/>
                  </a:lnTo>
                  <a:lnTo>
                    <a:pt x="2703" y="3919"/>
                  </a:lnTo>
                  <a:lnTo>
                    <a:pt x="2741" y="4189"/>
                  </a:lnTo>
                  <a:lnTo>
                    <a:pt x="2799" y="4440"/>
                  </a:lnTo>
                  <a:lnTo>
                    <a:pt x="2857" y="4672"/>
                  </a:lnTo>
                  <a:lnTo>
                    <a:pt x="2934" y="4903"/>
                  </a:lnTo>
                  <a:lnTo>
                    <a:pt x="3011" y="5135"/>
                  </a:lnTo>
                  <a:lnTo>
                    <a:pt x="3204" y="5540"/>
                  </a:lnTo>
                  <a:lnTo>
                    <a:pt x="3397" y="5888"/>
                  </a:lnTo>
                  <a:lnTo>
                    <a:pt x="3552" y="6139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552" y="6139"/>
                  </a:lnTo>
                  <a:lnTo>
                    <a:pt x="3397" y="5888"/>
                  </a:lnTo>
                  <a:lnTo>
                    <a:pt x="3204" y="5540"/>
                  </a:lnTo>
                  <a:lnTo>
                    <a:pt x="3011" y="5135"/>
                  </a:lnTo>
                  <a:lnTo>
                    <a:pt x="2934" y="4903"/>
                  </a:lnTo>
                  <a:lnTo>
                    <a:pt x="2857" y="4672"/>
                  </a:lnTo>
                  <a:lnTo>
                    <a:pt x="2799" y="4440"/>
                  </a:lnTo>
                  <a:lnTo>
                    <a:pt x="2741" y="4189"/>
                  </a:lnTo>
                  <a:lnTo>
                    <a:pt x="2703" y="3919"/>
                  </a:lnTo>
                  <a:lnTo>
                    <a:pt x="2703" y="3668"/>
                  </a:lnTo>
                  <a:close/>
                  <a:moveTo>
                    <a:pt x="7895" y="2510"/>
                  </a:moveTo>
                  <a:lnTo>
                    <a:pt x="7895" y="2510"/>
                  </a:lnTo>
                  <a:lnTo>
                    <a:pt x="7895" y="2529"/>
                  </a:lnTo>
                  <a:lnTo>
                    <a:pt x="7895" y="2529"/>
                  </a:lnTo>
                  <a:lnTo>
                    <a:pt x="7895" y="2510"/>
                  </a:lnTo>
                  <a:close/>
                  <a:moveTo>
                    <a:pt x="3455" y="1892"/>
                  </a:moveTo>
                  <a:lnTo>
                    <a:pt x="3455" y="1892"/>
                  </a:lnTo>
                  <a:lnTo>
                    <a:pt x="3436" y="1912"/>
                  </a:lnTo>
                  <a:lnTo>
                    <a:pt x="3436" y="1912"/>
                  </a:lnTo>
                  <a:lnTo>
                    <a:pt x="3455" y="1892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806" y="1275"/>
                  </a:lnTo>
                  <a:lnTo>
                    <a:pt x="4613" y="1294"/>
                  </a:lnTo>
                  <a:lnTo>
                    <a:pt x="4420" y="1352"/>
                  </a:lnTo>
                  <a:lnTo>
                    <a:pt x="4227" y="1410"/>
                  </a:lnTo>
                  <a:lnTo>
                    <a:pt x="4034" y="1487"/>
                  </a:lnTo>
                  <a:lnTo>
                    <a:pt x="3841" y="1603"/>
                  </a:lnTo>
                  <a:lnTo>
                    <a:pt x="3648" y="1719"/>
                  </a:lnTo>
                  <a:lnTo>
                    <a:pt x="3475" y="1873"/>
                  </a:lnTo>
                  <a:lnTo>
                    <a:pt x="3475" y="1873"/>
                  </a:lnTo>
                  <a:lnTo>
                    <a:pt x="3648" y="1719"/>
                  </a:lnTo>
                  <a:lnTo>
                    <a:pt x="3841" y="1603"/>
                  </a:lnTo>
                  <a:lnTo>
                    <a:pt x="4034" y="1487"/>
                  </a:lnTo>
                  <a:lnTo>
                    <a:pt x="4227" y="1410"/>
                  </a:lnTo>
                  <a:lnTo>
                    <a:pt x="4420" y="1352"/>
                  </a:lnTo>
                  <a:lnTo>
                    <a:pt x="4613" y="1294"/>
                  </a:lnTo>
                  <a:lnTo>
                    <a:pt x="4806" y="1275"/>
                  </a:lnTo>
                  <a:lnTo>
                    <a:pt x="4999" y="1275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253" y="445"/>
                  </a:lnTo>
                  <a:lnTo>
                    <a:pt x="11041" y="464"/>
                  </a:lnTo>
                  <a:lnTo>
                    <a:pt x="10809" y="503"/>
                  </a:lnTo>
                  <a:lnTo>
                    <a:pt x="10597" y="541"/>
                  </a:lnTo>
                  <a:lnTo>
                    <a:pt x="10365" y="599"/>
                  </a:lnTo>
                  <a:lnTo>
                    <a:pt x="10133" y="676"/>
                  </a:lnTo>
                  <a:lnTo>
                    <a:pt x="9902" y="773"/>
                  </a:lnTo>
                  <a:lnTo>
                    <a:pt x="9689" y="869"/>
                  </a:lnTo>
                  <a:lnTo>
                    <a:pt x="9458" y="1005"/>
                  </a:lnTo>
                  <a:lnTo>
                    <a:pt x="9226" y="1140"/>
                  </a:lnTo>
                  <a:lnTo>
                    <a:pt x="8995" y="1313"/>
                  </a:lnTo>
                  <a:lnTo>
                    <a:pt x="8782" y="1506"/>
                  </a:lnTo>
                  <a:lnTo>
                    <a:pt x="8551" y="1719"/>
                  </a:lnTo>
                  <a:lnTo>
                    <a:pt x="8338" y="1950"/>
                  </a:lnTo>
                  <a:lnTo>
                    <a:pt x="8126" y="2201"/>
                  </a:lnTo>
                  <a:lnTo>
                    <a:pt x="7914" y="2491"/>
                  </a:lnTo>
                  <a:lnTo>
                    <a:pt x="7914" y="2491"/>
                  </a:lnTo>
                  <a:lnTo>
                    <a:pt x="8126" y="2201"/>
                  </a:lnTo>
                  <a:lnTo>
                    <a:pt x="8338" y="1950"/>
                  </a:lnTo>
                  <a:lnTo>
                    <a:pt x="8551" y="1719"/>
                  </a:lnTo>
                  <a:lnTo>
                    <a:pt x="8782" y="1506"/>
                  </a:lnTo>
                  <a:lnTo>
                    <a:pt x="8995" y="1313"/>
                  </a:lnTo>
                  <a:lnTo>
                    <a:pt x="9226" y="1140"/>
                  </a:lnTo>
                  <a:lnTo>
                    <a:pt x="9458" y="1005"/>
                  </a:lnTo>
                  <a:lnTo>
                    <a:pt x="9689" y="869"/>
                  </a:lnTo>
                  <a:lnTo>
                    <a:pt x="9902" y="773"/>
                  </a:lnTo>
                  <a:lnTo>
                    <a:pt x="10133" y="676"/>
                  </a:lnTo>
                  <a:lnTo>
                    <a:pt x="10365" y="599"/>
                  </a:lnTo>
                  <a:lnTo>
                    <a:pt x="10597" y="541"/>
                  </a:lnTo>
                  <a:lnTo>
                    <a:pt x="10809" y="503"/>
                  </a:lnTo>
                  <a:lnTo>
                    <a:pt x="11041" y="464"/>
                  </a:lnTo>
                  <a:lnTo>
                    <a:pt x="11253" y="445"/>
                  </a:lnTo>
                  <a:lnTo>
                    <a:pt x="11465" y="44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6773" y="20"/>
                  </a:lnTo>
                  <a:lnTo>
                    <a:pt x="16406" y="59"/>
                  </a:lnTo>
                  <a:lnTo>
                    <a:pt x="16039" y="155"/>
                  </a:lnTo>
                  <a:lnTo>
                    <a:pt x="15673" y="290"/>
                  </a:lnTo>
                  <a:lnTo>
                    <a:pt x="15306" y="464"/>
                  </a:lnTo>
                  <a:lnTo>
                    <a:pt x="14920" y="676"/>
                  </a:lnTo>
                  <a:lnTo>
                    <a:pt x="14553" y="927"/>
                  </a:lnTo>
                  <a:lnTo>
                    <a:pt x="14187" y="1236"/>
                  </a:lnTo>
                  <a:lnTo>
                    <a:pt x="14187" y="1236"/>
                  </a:lnTo>
                  <a:lnTo>
                    <a:pt x="14553" y="927"/>
                  </a:lnTo>
                  <a:lnTo>
                    <a:pt x="14920" y="676"/>
                  </a:lnTo>
                  <a:lnTo>
                    <a:pt x="15306" y="464"/>
                  </a:lnTo>
                  <a:lnTo>
                    <a:pt x="15673" y="290"/>
                  </a:lnTo>
                  <a:lnTo>
                    <a:pt x="16039" y="155"/>
                  </a:lnTo>
                  <a:lnTo>
                    <a:pt x="16406" y="59"/>
                  </a:lnTo>
                  <a:lnTo>
                    <a:pt x="16773" y="20"/>
                  </a:lnTo>
                  <a:lnTo>
                    <a:pt x="17120" y="1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7120" y="1"/>
                  </a:lnTo>
                  <a:lnTo>
                    <a:pt x="17140" y="1"/>
                  </a:lnTo>
                  <a:lnTo>
                    <a:pt x="17140" y="1"/>
                  </a:lnTo>
                  <a:lnTo>
                    <a:pt x="171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23"/>
            <p:cNvSpPr/>
            <p:nvPr/>
          </p:nvSpPr>
          <p:spPr>
            <a:xfrm>
              <a:off x="4982275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23"/>
            <p:cNvSpPr/>
            <p:nvPr/>
          </p:nvSpPr>
          <p:spPr>
            <a:xfrm>
              <a:off x="4982750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23"/>
            <p:cNvSpPr/>
            <p:nvPr/>
          </p:nvSpPr>
          <p:spPr>
            <a:xfrm>
              <a:off x="4983250" y="4857775"/>
              <a:ext cx="1950" cy="525"/>
            </a:xfrm>
            <a:custGeom>
              <a:avLst/>
              <a:gdLst/>
              <a:ahLst/>
              <a:cxnLst/>
              <a:rect l="l" t="t" r="r" b="b"/>
              <a:pathLst>
                <a:path w="78" h="21" fill="none" extrusionOk="0">
                  <a:moveTo>
                    <a:pt x="77" y="1"/>
                  </a:moveTo>
                  <a:lnTo>
                    <a:pt x="77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23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23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23"/>
            <p:cNvSpPr/>
            <p:nvPr/>
          </p:nvSpPr>
          <p:spPr>
            <a:xfrm>
              <a:off x="4985650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23"/>
            <p:cNvSpPr/>
            <p:nvPr/>
          </p:nvSpPr>
          <p:spPr>
            <a:xfrm>
              <a:off x="4985650" y="4853450"/>
              <a:ext cx="26075" cy="4350"/>
            </a:xfrm>
            <a:custGeom>
              <a:avLst/>
              <a:gdLst/>
              <a:ahLst/>
              <a:cxnLst/>
              <a:rect l="l" t="t" r="r" b="b"/>
              <a:pathLst>
                <a:path w="1043" h="174" fill="none" extrusionOk="0">
                  <a:moveTo>
                    <a:pt x="1043" y="0"/>
                  </a:moveTo>
                  <a:lnTo>
                    <a:pt x="1043" y="0"/>
                  </a:lnTo>
                  <a:lnTo>
                    <a:pt x="869" y="20"/>
                  </a:lnTo>
                  <a:lnTo>
                    <a:pt x="618" y="39"/>
                  </a:lnTo>
                  <a:lnTo>
                    <a:pt x="329" y="77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29" y="77"/>
                  </a:lnTo>
                  <a:lnTo>
                    <a:pt x="618" y="39"/>
                  </a:lnTo>
                  <a:lnTo>
                    <a:pt x="869" y="20"/>
                  </a:lnTo>
                  <a:lnTo>
                    <a:pt x="104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23"/>
            <p:cNvSpPr/>
            <p:nvPr/>
          </p:nvSpPr>
          <p:spPr>
            <a:xfrm>
              <a:off x="5011700" y="485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23"/>
            <p:cNvSpPr/>
            <p:nvPr/>
          </p:nvSpPr>
          <p:spPr>
            <a:xfrm>
              <a:off x="5014600" y="4820625"/>
              <a:ext cx="39600" cy="31875"/>
            </a:xfrm>
            <a:custGeom>
              <a:avLst/>
              <a:gdLst/>
              <a:ahLst/>
              <a:cxnLst/>
              <a:rect l="l" t="t" r="r" b="b"/>
              <a:pathLst>
                <a:path w="1584" h="1275" fill="none" extrusionOk="0">
                  <a:moveTo>
                    <a:pt x="1583" y="1"/>
                  </a:moveTo>
                  <a:lnTo>
                    <a:pt x="1583" y="1"/>
                  </a:lnTo>
                  <a:lnTo>
                    <a:pt x="1371" y="20"/>
                  </a:lnTo>
                  <a:lnTo>
                    <a:pt x="1139" y="59"/>
                  </a:lnTo>
                  <a:lnTo>
                    <a:pt x="908" y="136"/>
                  </a:lnTo>
                  <a:lnTo>
                    <a:pt x="695" y="252"/>
                  </a:lnTo>
                  <a:lnTo>
                    <a:pt x="580" y="329"/>
                  </a:lnTo>
                  <a:lnTo>
                    <a:pt x="483" y="425"/>
                  </a:lnTo>
                  <a:lnTo>
                    <a:pt x="387" y="522"/>
                  </a:lnTo>
                  <a:lnTo>
                    <a:pt x="290" y="638"/>
                  </a:lnTo>
                  <a:lnTo>
                    <a:pt x="213" y="773"/>
                  </a:lnTo>
                  <a:lnTo>
                    <a:pt x="136" y="927"/>
                  </a:lnTo>
                  <a:lnTo>
                    <a:pt x="59" y="1101"/>
                  </a:lnTo>
                  <a:lnTo>
                    <a:pt x="1" y="1275"/>
                  </a:lnTo>
                  <a:lnTo>
                    <a:pt x="1" y="1275"/>
                  </a:lnTo>
                  <a:lnTo>
                    <a:pt x="59" y="1101"/>
                  </a:lnTo>
                  <a:lnTo>
                    <a:pt x="136" y="927"/>
                  </a:lnTo>
                  <a:lnTo>
                    <a:pt x="213" y="773"/>
                  </a:lnTo>
                  <a:lnTo>
                    <a:pt x="290" y="638"/>
                  </a:lnTo>
                  <a:lnTo>
                    <a:pt x="387" y="522"/>
                  </a:lnTo>
                  <a:lnTo>
                    <a:pt x="483" y="425"/>
                  </a:lnTo>
                  <a:lnTo>
                    <a:pt x="580" y="329"/>
                  </a:lnTo>
                  <a:lnTo>
                    <a:pt x="695" y="252"/>
                  </a:lnTo>
                  <a:lnTo>
                    <a:pt x="908" y="136"/>
                  </a:lnTo>
                  <a:lnTo>
                    <a:pt x="1139" y="59"/>
                  </a:lnTo>
                  <a:lnTo>
                    <a:pt x="1371" y="20"/>
                  </a:lnTo>
                  <a:lnTo>
                    <a:pt x="158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23"/>
            <p:cNvSpPr/>
            <p:nvPr/>
          </p:nvSpPr>
          <p:spPr>
            <a:xfrm>
              <a:off x="5054175" y="482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23"/>
            <p:cNvSpPr/>
            <p:nvPr/>
          </p:nvSpPr>
          <p:spPr>
            <a:xfrm>
              <a:off x="5500975" y="478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23"/>
            <p:cNvSpPr/>
            <p:nvPr/>
          </p:nvSpPr>
          <p:spPr>
            <a:xfrm>
              <a:off x="5501950" y="478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23"/>
            <p:cNvSpPr/>
            <p:nvPr/>
          </p:nvSpPr>
          <p:spPr>
            <a:xfrm>
              <a:off x="5049825" y="4756950"/>
              <a:ext cx="25125" cy="67575"/>
            </a:xfrm>
            <a:custGeom>
              <a:avLst/>
              <a:gdLst/>
              <a:ahLst/>
              <a:cxnLst/>
              <a:rect l="l" t="t" r="r" b="b"/>
              <a:pathLst>
                <a:path w="1005" h="2703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51"/>
                  </a:lnTo>
                  <a:lnTo>
                    <a:pt x="39" y="521"/>
                  </a:lnTo>
                  <a:lnTo>
                    <a:pt x="97" y="772"/>
                  </a:lnTo>
                  <a:lnTo>
                    <a:pt x="155" y="1004"/>
                  </a:lnTo>
                  <a:lnTo>
                    <a:pt x="232" y="1235"/>
                  </a:lnTo>
                  <a:lnTo>
                    <a:pt x="309" y="1467"/>
                  </a:lnTo>
                  <a:lnTo>
                    <a:pt x="502" y="1872"/>
                  </a:lnTo>
                  <a:lnTo>
                    <a:pt x="695" y="2220"/>
                  </a:lnTo>
                  <a:lnTo>
                    <a:pt x="850" y="2471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850" y="2471"/>
                  </a:lnTo>
                  <a:lnTo>
                    <a:pt x="695" y="2220"/>
                  </a:lnTo>
                  <a:lnTo>
                    <a:pt x="502" y="1872"/>
                  </a:lnTo>
                  <a:lnTo>
                    <a:pt x="309" y="1467"/>
                  </a:lnTo>
                  <a:lnTo>
                    <a:pt x="232" y="1235"/>
                  </a:lnTo>
                  <a:lnTo>
                    <a:pt x="155" y="1004"/>
                  </a:lnTo>
                  <a:lnTo>
                    <a:pt x="97" y="772"/>
                  </a:lnTo>
                  <a:lnTo>
                    <a:pt x="39" y="521"/>
                  </a:lnTo>
                  <a:lnTo>
                    <a:pt x="1" y="251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23"/>
            <p:cNvSpPr/>
            <p:nvPr/>
          </p:nvSpPr>
          <p:spPr>
            <a:xfrm>
              <a:off x="5179625" y="47279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23"/>
            <p:cNvSpPr/>
            <p:nvPr/>
          </p:nvSpPr>
          <p:spPr>
            <a:xfrm>
              <a:off x="5068175" y="4712550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23"/>
            <p:cNvSpPr/>
            <p:nvPr/>
          </p:nvSpPr>
          <p:spPr>
            <a:xfrm>
              <a:off x="5069125" y="4697100"/>
              <a:ext cx="38150" cy="15000"/>
            </a:xfrm>
            <a:custGeom>
              <a:avLst/>
              <a:gdLst/>
              <a:ahLst/>
              <a:cxnLst/>
              <a:rect l="l" t="t" r="r" b="b"/>
              <a:pathLst>
                <a:path w="1526" h="600" fill="none" extrusionOk="0">
                  <a:moveTo>
                    <a:pt x="1525" y="1"/>
                  </a:moveTo>
                  <a:lnTo>
                    <a:pt x="1525" y="1"/>
                  </a:lnTo>
                  <a:lnTo>
                    <a:pt x="1332" y="1"/>
                  </a:lnTo>
                  <a:lnTo>
                    <a:pt x="1139" y="20"/>
                  </a:lnTo>
                  <a:lnTo>
                    <a:pt x="946" y="78"/>
                  </a:lnTo>
                  <a:lnTo>
                    <a:pt x="753" y="136"/>
                  </a:lnTo>
                  <a:lnTo>
                    <a:pt x="560" y="213"/>
                  </a:lnTo>
                  <a:lnTo>
                    <a:pt x="367" y="329"/>
                  </a:lnTo>
                  <a:lnTo>
                    <a:pt x="174" y="445"/>
                  </a:lnTo>
                  <a:lnTo>
                    <a:pt x="1" y="599"/>
                  </a:lnTo>
                  <a:lnTo>
                    <a:pt x="1" y="599"/>
                  </a:lnTo>
                  <a:lnTo>
                    <a:pt x="174" y="445"/>
                  </a:lnTo>
                  <a:lnTo>
                    <a:pt x="367" y="329"/>
                  </a:lnTo>
                  <a:lnTo>
                    <a:pt x="560" y="213"/>
                  </a:lnTo>
                  <a:lnTo>
                    <a:pt x="753" y="136"/>
                  </a:lnTo>
                  <a:lnTo>
                    <a:pt x="946" y="78"/>
                  </a:lnTo>
                  <a:lnTo>
                    <a:pt x="1139" y="20"/>
                  </a:lnTo>
                  <a:lnTo>
                    <a:pt x="1332" y="1"/>
                  </a:lnTo>
                  <a:lnTo>
                    <a:pt x="15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23"/>
            <p:cNvSpPr/>
            <p:nvPr/>
          </p:nvSpPr>
          <p:spPr>
            <a:xfrm>
              <a:off x="5107250" y="469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23"/>
            <p:cNvSpPr/>
            <p:nvPr/>
          </p:nvSpPr>
          <p:spPr>
            <a:xfrm>
              <a:off x="5180100" y="4676350"/>
              <a:ext cx="88825" cy="51175"/>
            </a:xfrm>
            <a:custGeom>
              <a:avLst/>
              <a:gdLst/>
              <a:ahLst/>
              <a:cxnLst/>
              <a:rect l="l" t="t" r="r" b="b"/>
              <a:pathLst>
                <a:path w="3553" h="2047" fill="none" extrusionOk="0">
                  <a:moveTo>
                    <a:pt x="3552" y="1"/>
                  </a:moveTo>
                  <a:lnTo>
                    <a:pt x="3552" y="1"/>
                  </a:lnTo>
                  <a:lnTo>
                    <a:pt x="3340" y="1"/>
                  </a:lnTo>
                  <a:lnTo>
                    <a:pt x="3128" y="20"/>
                  </a:lnTo>
                  <a:lnTo>
                    <a:pt x="2896" y="59"/>
                  </a:lnTo>
                  <a:lnTo>
                    <a:pt x="2684" y="97"/>
                  </a:lnTo>
                  <a:lnTo>
                    <a:pt x="2452" y="155"/>
                  </a:lnTo>
                  <a:lnTo>
                    <a:pt x="2220" y="232"/>
                  </a:lnTo>
                  <a:lnTo>
                    <a:pt x="1989" y="329"/>
                  </a:lnTo>
                  <a:lnTo>
                    <a:pt x="1776" y="425"/>
                  </a:lnTo>
                  <a:lnTo>
                    <a:pt x="1545" y="561"/>
                  </a:lnTo>
                  <a:lnTo>
                    <a:pt x="1313" y="696"/>
                  </a:lnTo>
                  <a:lnTo>
                    <a:pt x="1082" y="869"/>
                  </a:lnTo>
                  <a:lnTo>
                    <a:pt x="869" y="1062"/>
                  </a:lnTo>
                  <a:lnTo>
                    <a:pt x="638" y="1275"/>
                  </a:lnTo>
                  <a:lnTo>
                    <a:pt x="425" y="1506"/>
                  </a:lnTo>
                  <a:lnTo>
                    <a:pt x="213" y="1757"/>
                  </a:lnTo>
                  <a:lnTo>
                    <a:pt x="1" y="2047"/>
                  </a:lnTo>
                  <a:lnTo>
                    <a:pt x="1" y="2047"/>
                  </a:lnTo>
                  <a:lnTo>
                    <a:pt x="213" y="1757"/>
                  </a:lnTo>
                  <a:lnTo>
                    <a:pt x="425" y="1506"/>
                  </a:lnTo>
                  <a:lnTo>
                    <a:pt x="638" y="1275"/>
                  </a:lnTo>
                  <a:lnTo>
                    <a:pt x="869" y="1062"/>
                  </a:lnTo>
                  <a:lnTo>
                    <a:pt x="1082" y="869"/>
                  </a:lnTo>
                  <a:lnTo>
                    <a:pt x="1313" y="696"/>
                  </a:lnTo>
                  <a:lnTo>
                    <a:pt x="1545" y="561"/>
                  </a:lnTo>
                  <a:lnTo>
                    <a:pt x="1776" y="425"/>
                  </a:lnTo>
                  <a:lnTo>
                    <a:pt x="1989" y="329"/>
                  </a:lnTo>
                  <a:lnTo>
                    <a:pt x="2220" y="232"/>
                  </a:lnTo>
                  <a:lnTo>
                    <a:pt x="2452" y="155"/>
                  </a:lnTo>
                  <a:lnTo>
                    <a:pt x="2684" y="97"/>
                  </a:lnTo>
                  <a:lnTo>
                    <a:pt x="2896" y="59"/>
                  </a:lnTo>
                  <a:lnTo>
                    <a:pt x="3128" y="20"/>
                  </a:lnTo>
                  <a:lnTo>
                    <a:pt x="3340" y="1"/>
                  </a:lnTo>
                  <a:lnTo>
                    <a:pt x="355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23"/>
            <p:cNvSpPr/>
            <p:nvPr/>
          </p:nvSpPr>
          <p:spPr>
            <a:xfrm>
              <a:off x="5268900" y="467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23"/>
            <p:cNvSpPr/>
            <p:nvPr/>
          </p:nvSpPr>
          <p:spPr>
            <a:xfrm>
              <a:off x="5336925" y="4665250"/>
              <a:ext cx="73375" cy="30925"/>
            </a:xfrm>
            <a:custGeom>
              <a:avLst/>
              <a:gdLst/>
              <a:ahLst/>
              <a:cxnLst/>
              <a:rect l="l" t="t" r="r" b="b"/>
              <a:pathLst>
                <a:path w="2935" h="1237" fill="none" extrusionOk="0">
                  <a:moveTo>
                    <a:pt x="2934" y="1"/>
                  </a:moveTo>
                  <a:lnTo>
                    <a:pt x="2934" y="1"/>
                  </a:lnTo>
                  <a:lnTo>
                    <a:pt x="2587" y="20"/>
                  </a:lnTo>
                  <a:lnTo>
                    <a:pt x="2220" y="59"/>
                  </a:lnTo>
                  <a:lnTo>
                    <a:pt x="1853" y="155"/>
                  </a:lnTo>
                  <a:lnTo>
                    <a:pt x="1487" y="290"/>
                  </a:lnTo>
                  <a:lnTo>
                    <a:pt x="1120" y="464"/>
                  </a:lnTo>
                  <a:lnTo>
                    <a:pt x="734" y="676"/>
                  </a:lnTo>
                  <a:lnTo>
                    <a:pt x="367" y="927"/>
                  </a:lnTo>
                  <a:lnTo>
                    <a:pt x="1" y="1236"/>
                  </a:lnTo>
                  <a:lnTo>
                    <a:pt x="1" y="1236"/>
                  </a:lnTo>
                  <a:lnTo>
                    <a:pt x="367" y="927"/>
                  </a:lnTo>
                  <a:lnTo>
                    <a:pt x="734" y="676"/>
                  </a:lnTo>
                  <a:lnTo>
                    <a:pt x="1120" y="464"/>
                  </a:lnTo>
                  <a:lnTo>
                    <a:pt x="1487" y="290"/>
                  </a:lnTo>
                  <a:lnTo>
                    <a:pt x="1853" y="155"/>
                  </a:lnTo>
                  <a:lnTo>
                    <a:pt x="2220" y="59"/>
                  </a:lnTo>
                  <a:lnTo>
                    <a:pt x="2587" y="20"/>
                  </a:lnTo>
                  <a:lnTo>
                    <a:pt x="293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23"/>
            <p:cNvSpPr/>
            <p:nvPr/>
          </p:nvSpPr>
          <p:spPr>
            <a:xfrm>
              <a:off x="5410275" y="46652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23"/>
            <p:cNvSpPr/>
            <p:nvPr/>
          </p:nvSpPr>
          <p:spPr>
            <a:xfrm>
              <a:off x="5500975" y="4784450"/>
              <a:ext cx="170850" cy="91225"/>
            </a:xfrm>
            <a:custGeom>
              <a:avLst/>
              <a:gdLst/>
              <a:ahLst/>
              <a:cxnLst/>
              <a:rect l="l" t="t" r="r" b="b"/>
              <a:pathLst>
                <a:path w="6834" h="3649" extrusionOk="0">
                  <a:moveTo>
                    <a:pt x="6814" y="3455"/>
                  </a:moveTo>
                  <a:lnTo>
                    <a:pt x="6814" y="3455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14" y="34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321" y="1274"/>
                  </a:lnTo>
                  <a:lnTo>
                    <a:pt x="2935" y="1332"/>
                  </a:lnTo>
                  <a:lnTo>
                    <a:pt x="2510" y="1448"/>
                  </a:lnTo>
                  <a:lnTo>
                    <a:pt x="2066" y="1602"/>
                  </a:lnTo>
                  <a:lnTo>
                    <a:pt x="2066" y="1602"/>
                  </a:lnTo>
                  <a:lnTo>
                    <a:pt x="2510" y="1448"/>
                  </a:lnTo>
                  <a:lnTo>
                    <a:pt x="2935" y="1332"/>
                  </a:lnTo>
                  <a:lnTo>
                    <a:pt x="3321" y="1274"/>
                  </a:lnTo>
                  <a:lnTo>
                    <a:pt x="3687" y="12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23"/>
            <p:cNvSpPr/>
            <p:nvPr/>
          </p:nvSpPr>
          <p:spPr>
            <a:xfrm>
              <a:off x="5671325" y="4870825"/>
              <a:ext cx="500" cy="4850"/>
            </a:xfrm>
            <a:custGeom>
              <a:avLst/>
              <a:gdLst/>
              <a:ahLst/>
              <a:cxnLst/>
              <a:rect l="l" t="t" r="r" b="b"/>
              <a:pathLst>
                <a:path w="20" h="19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23"/>
            <p:cNvSpPr/>
            <p:nvPr/>
          </p:nvSpPr>
          <p:spPr>
            <a:xfrm>
              <a:off x="5552625" y="4815800"/>
              <a:ext cx="40550" cy="8725"/>
            </a:xfrm>
            <a:custGeom>
              <a:avLst/>
              <a:gdLst/>
              <a:ahLst/>
              <a:cxnLst/>
              <a:rect l="l" t="t" r="r" b="b"/>
              <a:pathLst>
                <a:path w="1622" h="349" fill="none" extrusionOk="0">
                  <a:moveTo>
                    <a:pt x="1621" y="1"/>
                  </a:moveTo>
                  <a:lnTo>
                    <a:pt x="1621" y="1"/>
                  </a:lnTo>
                  <a:lnTo>
                    <a:pt x="1255" y="20"/>
                  </a:lnTo>
                  <a:lnTo>
                    <a:pt x="869" y="78"/>
                  </a:lnTo>
                  <a:lnTo>
                    <a:pt x="444" y="194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444" y="194"/>
                  </a:lnTo>
                  <a:lnTo>
                    <a:pt x="869" y="78"/>
                  </a:lnTo>
                  <a:lnTo>
                    <a:pt x="1255" y="20"/>
                  </a:lnTo>
                  <a:lnTo>
                    <a:pt x="162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23"/>
            <p:cNvSpPr/>
            <p:nvPr/>
          </p:nvSpPr>
          <p:spPr>
            <a:xfrm>
              <a:off x="5593150" y="48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23"/>
            <p:cNvSpPr/>
            <p:nvPr/>
          </p:nvSpPr>
          <p:spPr>
            <a:xfrm>
              <a:off x="5500975" y="4784450"/>
              <a:ext cx="2450" cy="25"/>
            </a:xfrm>
            <a:custGeom>
              <a:avLst/>
              <a:gdLst/>
              <a:ahLst/>
              <a:cxnLst/>
              <a:rect l="l" t="t" r="r" b="b"/>
              <a:pathLst>
                <a:path w="98" h="1" fill="none" extrusionOk="0"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23"/>
            <p:cNvSpPr/>
            <p:nvPr/>
          </p:nvSpPr>
          <p:spPr>
            <a:xfrm>
              <a:off x="5503400" y="478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52" name="Google Shape;6152;p23"/>
          <p:cNvSpPr/>
          <p:nvPr/>
        </p:nvSpPr>
        <p:spPr>
          <a:xfrm>
            <a:off x="1" y="4388125"/>
            <a:ext cx="9143949" cy="759003"/>
          </a:xfrm>
          <a:custGeom>
            <a:avLst/>
            <a:gdLst/>
            <a:ahLst/>
            <a:cxnLst/>
            <a:rect l="l" t="t" r="r" b="b"/>
            <a:pathLst>
              <a:path w="184633" h="21908" extrusionOk="0">
                <a:moveTo>
                  <a:pt x="156279" y="1"/>
                </a:moveTo>
                <a:lnTo>
                  <a:pt x="156183" y="39"/>
                </a:lnTo>
                <a:lnTo>
                  <a:pt x="156106" y="97"/>
                </a:lnTo>
                <a:lnTo>
                  <a:pt x="156028" y="174"/>
                </a:lnTo>
                <a:lnTo>
                  <a:pt x="155874" y="367"/>
                </a:lnTo>
                <a:lnTo>
                  <a:pt x="155720" y="618"/>
                </a:lnTo>
                <a:lnTo>
                  <a:pt x="155565" y="908"/>
                </a:lnTo>
                <a:lnTo>
                  <a:pt x="155411" y="1236"/>
                </a:lnTo>
                <a:lnTo>
                  <a:pt x="155121" y="1950"/>
                </a:lnTo>
                <a:lnTo>
                  <a:pt x="154832" y="2645"/>
                </a:lnTo>
                <a:lnTo>
                  <a:pt x="154697" y="2973"/>
                </a:lnTo>
                <a:lnTo>
                  <a:pt x="154542" y="3262"/>
                </a:lnTo>
                <a:lnTo>
                  <a:pt x="154388" y="3513"/>
                </a:lnTo>
                <a:lnTo>
                  <a:pt x="154214" y="3706"/>
                </a:lnTo>
                <a:lnTo>
                  <a:pt x="154137" y="3784"/>
                </a:lnTo>
                <a:lnTo>
                  <a:pt x="154040" y="3841"/>
                </a:lnTo>
                <a:lnTo>
                  <a:pt x="153944" y="3880"/>
                </a:lnTo>
                <a:lnTo>
                  <a:pt x="153867" y="3899"/>
                </a:lnTo>
                <a:lnTo>
                  <a:pt x="153500" y="3899"/>
                </a:lnTo>
                <a:lnTo>
                  <a:pt x="153114" y="3861"/>
                </a:lnTo>
                <a:lnTo>
                  <a:pt x="152747" y="3784"/>
                </a:lnTo>
                <a:lnTo>
                  <a:pt x="152361" y="3706"/>
                </a:lnTo>
                <a:lnTo>
                  <a:pt x="151995" y="3629"/>
                </a:lnTo>
                <a:lnTo>
                  <a:pt x="151608" y="3552"/>
                </a:lnTo>
                <a:lnTo>
                  <a:pt x="151222" y="3513"/>
                </a:lnTo>
                <a:lnTo>
                  <a:pt x="150663" y="3513"/>
                </a:lnTo>
                <a:lnTo>
                  <a:pt x="150489" y="3494"/>
                </a:lnTo>
                <a:lnTo>
                  <a:pt x="150296" y="3436"/>
                </a:lnTo>
                <a:lnTo>
                  <a:pt x="150103" y="3378"/>
                </a:lnTo>
                <a:lnTo>
                  <a:pt x="149717" y="3224"/>
                </a:lnTo>
                <a:lnTo>
                  <a:pt x="149331" y="3031"/>
                </a:lnTo>
                <a:lnTo>
                  <a:pt x="148926" y="2857"/>
                </a:lnTo>
                <a:lnTo>
                  <a:pt x="148540" y="2703"/>
                </a:lnTo>
                <a:lnTo>
                  <a:pt x="148347" y="2645"/>
                </a:lnTo>
                <a:lnTo>
                  <a:pt x="148154" y="2587"/>
                </a:lnTo>
                <a:lnTo>
                  <a:pt x="147961" y="2568"/>
                </a:lnTo>
                <a:lnTo>
                  <a:pt x="147768" y="2568"/>
                </a:lnTo>
                <a:lnTo>
                  <a:pt x="147594" y="2587"/>
                </a:lnTo>
                <a:lnTo>
                  <a:pt x="147401" y="2645"/>
                </a:lnTo>
                <a:lnTo>
                  <a:pt x="147227" y="2703"/>
                </a:lnTo>
                <a:lnTo>
                  <a:pt x="147053" y="2780"/>
                </a:lnTo>
                <a:lnTo>
                  <a:pt x="146706" y="2973"/>
                </a:lnTo>
                <a:lnTo>
                  <a:pt x="146378" y="3185"/>
                </a:lnTo>
                <a:lnTo>
                  <a:pt x="146031" y="3398"/>
                </a:lnTo>
                <a:lnTo>
                  <a:pt x="145683" y="3591"/>
                </a:lnTo>
                <a:lnTo>
                  <a:pt x="145509" y="3668"/>
                </a:lnTo>
                <a:lnTo>
                  <a:pt x="145316" y="3726"/>
                </a:lnTo>
                <a:lnTo>
                  <a:pt x="145143" y="3764"/>
                </a:lnTo>
                <a:lnTo>
                  <a:pt x="144950" y="3803"/>
                </a:lnTo>
                <a:lnTo>
                  <a:pt x="144583" y="3822"/>
                </a:lnTo>
                <a:lnTo>
                  <a:pt x="144236" y="3899"/>
                </a:lnTo>
                <a:lnTo>
                  <a:pt x="143521" y="4034"/>
                </a:lnTo>
                <a:lnTo>
                  <a:pt x="142788" y="4189"/>
                </a:lnTo>
                <a:lnTo>
                  <a:pt x="142421" y="4247"/>
                </a:lnTo>
                <a:lnTo>
                  <a:pt x="142055" y="4285"/>
                </a:lnTo>
                <a:lnTo>
                  <a:pt x="141688" y="4324"/>
                </a:lnTo>
                <a:lnTo>
                  <a:pt x="141321" y="4363"/>
                </a:lnTo>
                <a:lnTo>
                  <a:pt x="140607" y="4478"/>
                </a:lnTo>
                <a:lnTo>
                  <a:pt x="139874" y="4594"/>
                </a:lnTo>
                <a:lnTo>
                  <a:pt x="139507" y="4652"/>
                </a:lnTo>
                <a:lnTo>
                  <a:pt x="139140" y="4671"/>
                </a:lnTo>
                <a:lnTo>
                  <a:pt x="138407" y="4749"/>
                </a:lnTo>
                <a:lnTo>
                  <a:pt x="137673" y="4806"/>
                </a:lnTo>
                <a:lnTo>
                  <a:pt x="136940" y="4884"/>
                </a:lnTo>
                <a:lnTo>
                  <a:pt x="136206" y="4942"/>
                </a:lnTo>
                <a:lnTo>
                  <a:pt x="136013" y="4961"/>
                </a:lnTo>
                <a:lnTo>
                  <a:pt x="135820" y="4942"/>
                </a:lnTo>
                <a:lnTo>
                  <a:pt x="135396" y="4884"/>
                </a:lnTo>
                <a:lnTo>
                  <a:pt x="134952" y="4806"/>
                </a:lnTo>
                <a:lnTo>
                  <a:pt x="134508" y="4691"/>
                </a:lnTo>
                <a:lnTo>
                  <a:pt x="134045" y="4594"/>
                </a:lnTo>
                <a:lnTo>
                  <a:pt x="133601" y="4498"/>
                </a:lnTo>
                <a:lnTo>
                  <a:pt x="133176" y="4440"/>
                </a:lnTo>
                <a:lnTo>
                  <a:pt x="132771" y="4440"/>
                </a:lnTo>
                <a:lnTo>
                  <a:pt x="132597" y="4459"/>
                </a:lnTo>
                <a:lnTo>
                  <a:pt x="132443" y="4498"/>
                </a:lnTo>
                <a:lnTo>
                  <a:pt x="132288" y="4575"/>
                </a:lnTo>
                <a:lnTo>
                  <a:pt x="132134" y="4652"/>
                </a:lnTo>
                <a:lnTo>
                  <a:pt x="131844" y="4826"/>
                </a:lnTo>
                <a:lnTo>
                  <a:pt x="131574" y="5038"/>
                </a:lnTo>
                <a:lnTo>
                  <a:pt x="131304" y="5250"/>
                </a:lnTo>
                <a:lnTo>
                  <a:pt x="131014" y="5443"/>
                </a:lnTo>
                <a:lnTo>
                  <a:pt x="130860" y="5521"/>
                </a:lnTo>
                <a:lnTo>
                  <a:pt x="130706" y="5579"/>
                </a:lnTo>
                <a:lnTo>
                  <a:pt x="130532" y="5636"/>
                </a:lnTo>
                <a:lnTo>
                  <a:pt x="130358" y="5656"/>
                </a:lnTo>
                <a:lnTo>
                  <a:pt x="130185" y="5656"/>
                </a:lnTo>
                <a:lnTo>
                  <a:pt x="130011" y="5598"/>
                </a:lnTo>
                <a:lnTo>
                  <a:pt x="129837" y="5521"/>
                </a:lnTo>
                <a:lnTo>
                  <a:pt x="129663" y="5424"/>
                </a:lnTo>
                <a:lnTo>
                  <a:pt x="129509" y="5289"/>
                </a:lnTo>
                <a:lnTo>
                  <a:pt x="129355" y="5135"/>
                </a:lnTo>
                <a:lnTo>
                  <a:pt x="129026" y="4826"/>
                </a:lnTo>
                <a:lnTo>
                  <a:pt x="128698" y="4517"/>
                </a:lnTo>
                <a:lnTo>
                  <a:pt x="128544" y="4363"/>
                </a:lnTo>
                <a:lnTo>
                  <a:pt x="128370" y="4247"/>
                </a:lnTo>
                <a:lnTo>
                  <a:pt x="128216" y="4131"/>
                </a:lnTo>
                <a:lnTo>
                  <a:pt x="128042" y="4054"/>
                </a:lnTo>
                <a:lnTo>
                  <a:pt x="127868" y="4015"/>
                </a:lnTo>
                <a:lnTo>
                  <a:pt x="127675" y="3996"/>
                </a:lnTo>
                <a:lnTo>
                  <a:pt x="127289" y="4034"/>
                </a:lnTo>
                <a:lnTo>
                  <a:pt x="126865" y="4112"/>
                </a:lnTo>
                <a:lnTo>
                  <a:pt x="125977" y="4266"/>
                </a:lnTo>
                <a:lnTo>
                  <a:pt x="125070" y="4420"/>
                </a:lnTo>
                <a:lnTo>
                  <a:pt x="124645" y="4478"/>
                </a:lnTo>
                <a:lnTo>
                  <a:pt x="124259" y="4517"/>
                </a:lnTo>
                <a:lnTo>
                  <a:pt x="123892" y="4556"/>
                </a:lnTo>
                <a:lnTo>
                  <a:pt x="123545" y="4633"/>
                </a:lnTo>
                <a:lnTo>
                  <a:pt x="122812" y="4806"/>
                </a:lnTo>
                <a:lnTo>
                  <a:pt x="122097" y="4980"/>
                </a:lnTo>
                <a:lnTo>
                  <a:pt x="121731" y="5057"/>
                </a:lnTo>
                <a:lnTo>
                  <a:pt x="121364" y="5096"/>
                </a:lnTo>
                <a:lnTo>
                  <a:pt x="120631" y="5173"/>
                </a:lnTo>
                <a:lnTo>
                  <a:pt x="119916" y="5270"/>
                </a:lnTo>
                <a:lnTo>
                  <a:pt x="119183" y="5366"/>
                </a:lnTo>
                <a:lnTo>
                  <a:pt x="118450" y="5443"/>
                </a:lnTo>
                <a:lnTo>
                  <a:pt x="118083" y="5482"/>
                </a:lnTo>
                <a:lnTo>
                  <a:pt x="117716" y="5521"/>
                </a:lnTo>
                <a:lnTo>
                  <a:pt x="117002" y="5636"/>
                </a:lnTo>
                <a:lnTo>
                  <a:pt x="116269" y="5772"/>
                </a:lnTo>
                <a:lnTo>
                  <a:pt x="115902" y="5829"/>
                </a:lnTo>
                <a:lnTo>
                  <a:pt x="115535" y="5868"/>
                </a:lnTo>
                <a:lnTo>
                  <a:pt x="115342" y="5868"/>
                </a:lnTo>
                <a:lnTo>
                  <a:pt x="115149" y="5849"/>
                </a:lnTo>
                <a:lnTo>
                  <a:pt x="114956" y="5829"/>
                </a:lnTo>
                <a:lnTo>
                  <a:pt x="114763" y="5791"/>
                </a:lnTo>
                <a:lnTo>
                  <a:pt x="114358" y="5694"/>
                </a:lnTo>
                <a:lnTo>
                  <a:pt x="113933" y="5559"/>
                </a:lnTo>
                <a:lnTo>
                  <a:pt x="113528" y="5443"/>
                </a:lnTo>
                <a:lnTo>
                  <a:pt x="113103" y="5347"/>
                </a:lnTo>
                <a:lnTo>
                  <a:pt x="112910" y="5308"/>
                </a:lnTo>
                <a:lnTo>
                  <a:pt x="112717" y="5289"/>
                </a:lnTo>
                <a:lnTo>
                  <a:pt x="112524" y="5270"/>
                </a:lnTo>
                <a:lnTo>
                  <a:pt x="112331" y="5289"/>
                </a:lnTo>
                <a:lnTo>
                  <a:pt x="112158" y="5308"/>
                </a:lnTo>
                <a:lnTo>
                  <a:pt x="111984" y="5366"/>
                </a:lnTo>
                <a:lnTo>
                  <a:pt x="111810" y="5463"/>
                </a:lnTo>
                <a:lnTo>
                  <a:pt x="111656" y="5579"/>
                </a:lnTo>
                <a:lnTo>
                  <a:pt x="111501" y="5694"/>
                </a:lnTo>
                <a:lnTo>
                  <a:pt x="111347" y="5829"/>
                </a:lnTo>
                <a:lnTo>
                  <a:pt x="111057" y="6138"/>
                </a:lnTo>
                <a:lnTo>
                  <a:pt x="110749" y="6428"/>
                </a:lnTo>
                <a:lnTo>
                  <a:pt x="110594" y="6563"/>
                </a:lnTo>
                <a:lnTo>
                  <a:pt x="110440" y="6698"/>
                </a:lnTo>
                <a:lnTo>
                  <a:pt x="110285" y="6814"/>
                </a:lnTo>
                <a:lnTo>
                  <a:pt x="110112" y="6891"/>
                </a:lnTo>
                <a:lnTo>
                  <a:pt x="109938" y="6949"/>
                </a:lnTo>
                <a:lnTo>
                  <a:pt x="109764" y="6987"/>
                </a:lnTo>
                <a:lnTo>
                  <a:pt x="109571" y="7007"/>
                </a:lnTo>
                <a:lnTo>
                  <a:pt x="109397" y="6987"/>
                </a:lnTo>
                <a:lnTo>
                  <a:pt x="109011" y="6968"/>
                </a:lnTo>
                <a:lnTo>
                  <a:pt x="108625" y="6891"/>
                </a:lnTo>
                <a:lnTo>
                  <a:pt x="108259" y="6814"/>
                </a:lnTo>
                <a:lnTo>
                  <a:pt x="107873" y="6756"/>
                </a:lnTo>
                <a:lnTo>
                  <a:pt x="107487" y="6679"/>
                </a:lnTo>
                <a:lnTo>
                  <a:pt x="107101" y="6659"/>
                </a:lnTo>
                <a:lnTo>
                  <a:pt x="106927" y="6640"/>
                </a:lnTo>
                <a:lnTo>
                  <a:pt x="106734" y="6659"/>
                </a:lnTo>
                <a:lnTo>
                  <a:pt x="106541" y="6659"/>
                </a:lnTo>
                <a:lnTo>
                  <a:pt x="106348" y="6621"/>
                </a:lnTo>
                <a:lnTo>
                  <a:pt x="106155" y="6544"/>
                </a:lnTo>
                <a:lnTo>
                  <a:pt x="105962" y="6466"/>
                </a:lnTo>
                <a:lnTo>
                  <a:pt x="105769" y="6351"/>
                </a:lnTo>
                <a:lnTo>
                  <a:pt x="105557" y="6235"/>
                </a:lnTo>
                <a:lnTo>
                  <a:pt x="105132" y="5965"/>
                </a:lnTo>
                <a:lnTo>
                  <a:pt x="104727" y="5694"/>
                </a:lnTo>
                <a:lnTo>
                  <a:pt x="104514" y="5559"/>
                </a:lnTo>
                <a:lnTo>
                  <a:pt x="104321" y="5463"/>
                </a:lnTo>
                <a:lnTo>
                  <a:pt x="104109" y="5366"/>
                </a:lnTo>
                <a:lnTo>
                  <a:pt x="103916" y="5308"/>
                </a:lnTo>
                <a:lnTo>
                  <a:pt x="103723" y="5270"/>
                </a:lnTo>
                <a:lnTo>
                  <a:pt x="103356" y="5270"/>
                </a:lnTo>
                <a:lnTo>
                  <a:pt x="103163" y="5250"/>
                </a:lnTo>
                <a:lnTo>
                  <a:pt x="102970" y="5231"/>
                </a:lnTo>
                <a:lnTo>
                  <a:pt x="102777" y="5193"/>
                </a:lnTo>
                <a:lnTo>
                  <a:pt x="102391" y="5077"/>
                </a:lnTo>
                <a:lnTo>
                  <a:pt x="102005" y="4942"/>
                </a:lnTo>
                <a:lnTo>
                  <a:pt x="101600" y="4806"/>
                </a:lnTo>
                <a:lnTo>
                  <a:pt x="101214" y="4691"/>
                </a:lnTo>
                <a:lnTo>
                  <a:pt x="101021" y="4652"/>
                </a:lnTo>
                <a:lnTo>
                  <a:pt x="100828" y="4633"/>
                </a:lnTo>
                <a:lnTo>
                  <a:pt x="100635" y="4613"/>
                </a:lnTo>
                <a:lnTo>
                  <a:pt x="100461" y="4613"/>
                </a:lnTo>
                <a:lnTo>
                  <a:pt x="100268" y="4652"/>
                </a:lnTo>
                <a:lnTo>
                  <a:pt x="100094" y="4710"/>
                </a:lnTo>
                <a:lnTo>
                  <a:pt x="99940" y="4806"/>
                </a:lnTo>
                <a:lnTo>
                  <a:pt x="99766" y="4922"/>
                </a:lnTo>
                <a:lnTo>
                  <a:pt x="99593" y="5057"/>
                </a:lnTo>
                <a:lnTo>
                  <a:pt x="99438" y="5193"/>
                </a:lnTo>
                <a:lnTo>
                  <a:pt x="99110" y="5501"/>
                </a:lnTo>
                <a:lnTo>
                  <a:pt x="98782" y="5810"/>
                </a:lnTo>
                <a:lnTo>
                  <a:pt x="98628" y="5945"/>
                </a:lnTo>
                <a:lnTo>
                  <a:pt x="98454" y="6080"/>
                </a:lnTo>
                <a:lnTo>
                  <a:pt x="98280" y="6196"/>
                </a:lnTo>
                <a:lnTo>
                  <a:pt x="98106" y="6273"/>
                </a:lnTo>
                <a:lnTo>
                  <a:pt x="97933" y="6351"/>
                </a:lnTo>
                <a:lnTo>
                  <a:pt x="97759" y="6370"/>
                </a:lnTo>
                <a:lnTo>
                  <a:pt x="97392" y="6389"/>
                </a:lnTo>
                <a:lnTo>
                  <a:pt x="97026" y="6389"/>
                </a:lnTo>
                <a:lnTo>
                  <a:pt x="96273" y="6331"/>
                </a:lnTo>
                <a:lnTo>
                  <a:pt x="95501" y="6273"/>
                </a:lnTo>
                <a:lnTo>
                  <a:pt x="95134" y="6254"/>
                </a:lnTo>
                <a:lnTo>
                  <a:pt x="94767" y="6273"/>
                </a:lnTo>
                <a:lnTo>
                  <a:pt x="94574" y="6312"/>
                </a:lnTo>
                <a:lnTo>
                  <a:pt x="94401" y="6351"/>
                </a:lnTo>
                <a:lnTo>
                  <a:pt x="94053" y="6447"/>
                </a:lnTo>
                <a:lnTo>
                  <a:pt x="93706" y="6601"/>
                </a:lnTo>
                <a:lnTo>
                  <a:pt x="93358" y="6756"/>
                </a:lnTo>
                <a:lnTo>
                  <a:pt x="93011" y="6930"/>
                </a:lnTo>
                <a:lnTo>
                  <a:pt x="92664" y="7065"/>
                </a:lnTo>
                <a:lnTo>
                  <a:pt x="92297" y="7181"/>
                </a:lnTo>
                <a:lnTo>
                  <a:pt x="92123" y="7219"/>
                </a:lnTo>
                <a:lnTo>
                  <a:pt x="91930" y="7238"/>
                </a:lnTo>
                <a:lnTo>
                  <a:pt x="91757" y="7238"/>
                </a:lnTo>
                <a:lnTo>
                  <a:pt x="91563" y="7219"/>
                </a:lnTo>
                <a:lnTo>
                  <a:pt x="91370" y="7181"/>
                </a:lnTo>
                <a:lnTo>
                  <a:pt x="91177" y="7123"/>
                </a:lnTo>
                <a:lnTo>
                  <a:pt x="90772" y="6968"/>
                </a:lnTo>
                <a:lnTo>
                  <a:pt x="90367" y="6794"/>
                </a:lnTo>
                <a:lnTo>
                  <a:pt x="89981" y="6601"/>
                </a:lnTo>
                <a:lnTo>
                  <a:pt x="89576" y="6447"/>
                </a:lnTo>
                <a:lnTo>
                  <a:pt x="89382" y="6389"/>
                </a:lnTo>
                <a:lnTo>
                  <a:pt x="89189" y="6351"/>
                </a:lnTo>
                <a:lnTo>
                  <a:pt x="88996" y="6331"/>
                </a:lnTo>
                <a:lnTo>
                  <a:pt x="88437" y="6331"/>
                </a:lnTo>
                <a:lnTo>
                  <a:pt x="88244" y="6293"/>
                </a:lnTo>
                <a:lnTo>
                  <a:pt x="88051" y="6254"/>
                </a:lnTo>
                <a:lnTo>
                  <a:pt x="87665" y="6158"/>
                </a:lnTo>
                <a:lnTo>
                  <a:pt x="87259" y="6042"/>
                </a:lnTo>
                <a:lnTo>
                  <a:pt x="86873" y="5907"/>
                </a:lnTo>
                <a:lnTo>
                  <a:pt x="86487" y="5810"/>
                </a:lnTo>
                <a:lnTo>
                  <a:pt x="86294" y="5772"/>
                </a:lnTo>
                <a:lnTo>
                  <a:pt x="86101" y="5752"/>
                </a:lnTo>
                <a:lnTo>
                  <a:pt x="85908" y="5733"/>
                </a:lnTo>
                <a:lnTo>
                  <a:pt x="85715" y="5752"/>
                </a:lnTo>
                <a:lnTo>
                  <a:pt x="85542" y="5772"/>
                </a:lnTo>
                <a:lnTo>
                  <a:pt x="85368" y="5810"/>
                </a:lnTo>
                <a:lnTo>
                  <a:pt x="85001" y="5907"/>
                </a:lnTo>
                <a:lnTo>
                  <a:pt x="84654" y="6022"/>
                </a:lnTo>
                <a:lnTo>
                  <a:pt x="84306" y="6158"/>
                </a:lnTo>
                <a:lnTo>
                  <a:pt x="83959" y="6312"/>
                </a:lnTo>
                <a:lnTo>
                  <a:pt x="83612" y="6428"/>
                </a:lnTo>
                <a:lnTo>
                  <a:pt x="83245" y="6524"/>
                </a:lnTo>
                <a:lnTo>
                  <a:pt x="83071" y="6563"/>
                </a:lnTo>
                <a:lnTo>
                  <a:pt x="82878" y="6582"/>
                </a:lnTo>
                <a:lnTo>
                  <a:pt x="82704" y="6621"/>
                </a:lnTo>
                <a:lnTo>
                  <a:pt x="82531" y="6659"/>
                </a:lnTo>
                <a:lnTo>
                  <a:pt x="82164" y="6756"/>
                </a:lnTo>
                <a:lnTo>
                  <a:pt x="81817" y="6910"/>
                </a:lnTo>
                <a:lnTo>
                  <a:pt x="81469" y="7065"/>
                </a:lnTo>
                <a:lnTo>
                  <a:pt x="81122" y="7219"/>
                </a:lnTo>
                <a:lnTo>
                  <a:pt x="80774" y="7354"/>
                </a:lnTo>
                <a:lnTo>
                  <a:pt x="80427" y="7470"/>
                </a:lnTo>
                <a:lnTo>
                  <a:pt x="80253" y="7509"/>
                </a:lnTo>
                <a:lnTo>
                  <a:pt x="80060" y="7528"/>
                </a:lnTo>
                <a:lnTo>
                  <a:pt x="79886" y="7567"/>
                </a:lnTo>
                <a:lnTo>
                  <a:pt x="79713" y="7605"/>
                </a:lnTo>
                <a:lnTo>
                  <a:pt x="79520" y="7663"/>
                </a:lnTo>
                <a:lnTo>
                  <a:pt x="79365" y="7740"/>
                </a:lnTo>
                <a:lnTo>
                  <a:pt x="79018" y="7933"/>
                </a:lnTo>
                <a:lnTo>
                  <a:pt x="78671" y="8126"/>
                </a:lnTo>
                <a:lnTo>
                  <a:pt x="78342" y="8339"/>
                </a:lnTo>
                <a:lnTo>
                  <a:pt x="77995" y="8512"/>
                </a:lnTo>
                <a:lnTo>
                  <a:pt x="77821" y="8589"/>
                </a:lnTo>
                <a:lnTo>
                  <a:pt x="77648" y="8667"/>
                </a:lnTo>
                <a:lnTo>
                  <a:pt x="77474" y="8705"/>
                </a:lnTo>
                <a:lnTo>
                  <a:pt x="77281" y="8744"/>
                </a:lnTo>
                <a:lnTo>
                  <a:pt x="77107" y="8744"/>
                </a:lnTo>
                <a:lnTo>
                  <a:pt x="76914" y="8725"/>
                </a:lnTo>
                <a:lnTo>
                  <a:pt x="76721" y="8686"/>
                </a:lnTo>
                <a:lnTo>
                  <a:pt x="76528" y="8628"/>
                </a:lnTo>
                <a:lnTo>
                  <a:pt x="76123" y="8454"/>
                </a:lnTo>
                <a:lnTo>
                  <a:pt x="75717" y="8281"/>
                </a:lnTo>
                <a:lnTo>
                  <a:pt x="75312" y="8088"/>
                </a:lnTo>
                <a:lnTo>
                  <a:pt x="74907" y="7933"/>
                </a:lnTo>
                <a:lnTo>
                  <a:pt x="74714" y="7875"/>
                </a:lnTo>
                <a:lnTo>
                  <a:pt x="74521" y="7837"/>
                </a:lnTo>
                <a:lnTo>
                  <a:pt x="74328" y="7817"/>
                </a:lnTo>
                <a:lnTo>
                  <a:pt x="74154" y="7817"/>
                </a:lnTo>
                <a:lnTo>
                  <a:pt x="73961" y="7856"/>
                </a:lnTo>
                <a:lnTo>
                  <a:pt x="73787" y="7914"/>
                </a:lnTo>
                <a:lnTo>
                  <a:pt x="73614" y="8010"/>
                </a:lnTo>
                <a:lnTo>
                  <a:pt x="73459" y="8107"/>
                </a:lnTo>
                <a:lnTo>
                  <a:pt x="73286" y="8242"/>
                </a:lnTo>
                <a:lnTo>
                  <a:pt x="73131" y="8377"/>
                </a:lnTo>
                <a:lnTo>
                  <a:pt x="72803" y="8667"/>
                </a:lnTo>
                <a:lnTo>
                  <a:pt x="72475" y="8956"/>
                </a:lnTo>
                <a:lnTo>
                  <a:pt x="72321" y="9091"/>
                </a:lnTo>
                <a:lnTo>
                  <a:pt x="72147" y="9207"/>
                </a:lnTo>
                <a:lnTo>
                  <a:pt x="71992" y="9323"/>
                </a:lnTo>
                <a:lnTo>
                  <a:pt x="71819" y="9400"/>
                </a:lnTo>
                <a:lnTo>
                  <a:pt x="71645" y="9458"/>
                </a:lnTo>
                <a:lnTo>
                  <a:pt x="71452" y="9497"/>
                </a:lnTo>
                <a:lnTo>
                  <a:pt x="71278" y="9516"/>
                </a:lnTo>
                <a:lnTo>
                  <a:pt x="71105" y="9555"/>
                </a:lnTo>
                <a:lnTo>
                  <a:pt x="70738" y="9670"/>
                </a:lnTo>
                <a:lnTo>
                  <a:pt x="70390" y="9805"/>
                </a:lnTo>
                <a:lnTo>
                  <a:pt x="70062" y="9979"/>
                </a:lnTo>
                <a:lnTo>
                  <a:pt x="69715" y="10134"/>
                </a:lnTo>
                <a:lnTo>
                  <a:pt x="69367" y="10269"/>
                </a:lnTo>
                <a:lnTo>
                  <a:pt x="69001" y="10384"/>
                </a:lnTo>
                <a:lnTo>
                  <a:pt x="68827" y="10423"/>
                </a:lnTo>
                <a:lnTo>
                  <a:pt x="68653" y="10442"/>
                </a:lnTo>
                <a:lnTo>
                  <a:pt x="68557" y="10462"/>
                </a:lnTo>
                <a:lnTo>
                  <a:pt x="68460" y="10442"/>
                </a:lnTo>
                <a:lnTo>
                  <a:pt x="68267" y="10384"/>
                </a:lnTo>
                <a:lnTo>
                  <a:pt x="68055" y="10288"/>
                </a:lnTo>
                <a:lnTo>
                  <a:pt x="67843" y="10153"/>
                </a:lnTo>
                <a:lnTo>
                  <a:pt x="67630" y="9998"/>
                </a:lnTo>
                <a:lnTo>
                  <a:pt x="67418" y="9805"/>
                </a:lnTo>
                <a:lnTo>
                  <a:pt x="66974" y="9419"/>
                </a:lnTo>
                <a:lnTo>
                  <a:pt x="66530" y="9014"/>
                </a:lnTo>
                <a:lnTo>
                  <a:pt x="66299" y="8840"/>
                </a:lnTo>
                <a:lnTo>
                  <a:pt x="66086" y="8686"/>
                </a:lnTo>
                <a:lnTo>
                  <a:pt x="65874" y="8551"/>
                </a:lnTo>
                <a:lnTo>
                  <a:pt x="65681" y="8454"/>
                </a:lnTo>
                <a:lnTo>
                  <a:pt x="65469" y="8396"/>
                </a:lnTo>
                <a:lnTo>
                  <a:pt x="65372" y="8377"/>
                </a:lnTo>
                <a:lnTo>
                  <a:pt x="65295" y="8377"/>
                </a:lnTo>
                <a:lnTo>
                  <a:pt x="64562" y="8435"/>
                </a:lnTo>
                <a:lnTo>
                  <a:pt x="63809" y="8474"/>
                </a:lnTo>
                <a:lnTo>
                  <a:pt x="63075" y="8512"/>
                </a:lnTo>
                <a:lnTo>
                  <a:pt x="62342" y="8570"/>
                </a:lnTo>
                <a:lnTo>
                  <a:pt x="62226" y="8609"/>
                </a:lnTo>
                <a:lnTo>
                  <a:pt x="62110" y="8667"/>
                </a:lnTo>
                <a:lnTo>
                  <a:pt x="61995" y="8744"/>
                </a:lnTo>
                <a:lnTo>
                  <a:pt x="61898" y="8840"/>
                </a:lnTo>
                <a:lnTo>
                  <a:pt x="61802" y="8975"/>
                </a:lnTo>
                <a:lnTo>
                  <a:pt x="61705" y="9111"/>
                </a:lnTo>
                <a:lnTo>
                  <a:pt x="61531" y="9439"/>
                </a:lnTo>
                <a:lnTo>
                  <a:pt x="61358" y="9805"/>
                </a:lnTo>
                <a:lnTo>
                  <a:pt x="61184" y="10211"/>
                </a:lnTo>
                <a:lnTo>
                  <a:pt x="61010" y="10616"/>
                </a:lnTo>
                <a:lnTo>
                  <a:pt x="60837" y="10983"/>
                </a:lnTo>
                <a:lnTo>
                  <a:pt x="55664" y="10983"/>
                </a:lnTo>
                <a:lnTo>
                  <a:pt x="55085" y="10346"/>
                </a:lnTo>
                <a:lnTo>
                  <a:pt x="54795" y="10037"/>
                </a:lnTo>
                <a:lnTo>
                  <a:pt x="54506" y="9748"/>
                </a:lnTo>
                <a:lnTo>
                  <a:pt x="54236" y="9497"/>
                </a:lnTo>
                <a:lnTo>
                  <a:pt x="54101" y="9381"/>
                </a:lnTo>
                <a:lnTo>
                  <a:pt x="53965" y="9304"/>
                </a:lnTo>
                <a:lnTo>
                  <a:pt x="53830" y="9226"/>
                </a:lnTo>
                <a:lnTo>
                  <a:pt x="53714" y="9188"/>
                </a:lnTo>
                <a:lnTo>
                  <a:pt x="53579" y="9149"/>
                </a:lnTo>
                <a:lnTo>
                  <a:pt x="53464" y="9149"/>
                </a:lnTo>
                <a:lnTo>
                  <a:pt x="53328" y="9188"/>
                </a:lnTo>
                <a:lnTo>
                  <a:pt x="53193" y="9226"/>
                </a:lnTo>
                <a:lnTo>
                  <a:pt x="53058" y="9304"/>
                </a:lnTo>
                <a:lnTo>
                  <a:pt x="52923" y="9400"/>
                </a:lnTo>
                <a:lnTo>
                  <a:pt x="52807" y="9497"/>
                </a:lnTo>
                <a:lnTo>
                  <a:pt x="52672" y="9632"/>
                </a:lnTo>
                <a:lnTo>
                  <a:pt x="52421" y="9902"/>
                </a:lnTo>
                <a:lnTo>
                  <a:pt x="51939" y="10481"/>
                </a:lnTo>
                <a:lnTo>
                  <a:pt x="51688" y="10751"/>
                </a:lnTo>
                <a:lnTo>
                  <a:pt x="51572" y="10886"/>
                </a:lnTo>
                <a:lnTo>
                  <a:pt x="51437" y="10983"/>
                </a:lnTo>
                <a:lnTo>
                  <a:pt x="49295" y="10983"/>
                </a:lnTo>
                <a:lnTo>
                  <a:pt x="48909" y="10886"/>
                </a:lnTo>
                <a:lnTo>
                  <a:pt x="48523" y="10809"/>
                </a:lnTo>
                <a:lnTo>
                  <a:pt x="48156" y="10751"/>
                </a:lnTo>
                <a:lnTo>
                  <a:pt x="47789" y="10751"/>
                </a:lnTo>
                <a:lnTo>
                  <a:pt x="47480" y="10809"/>
                </a:lnTo>
                <a:lnTo>
                  <a:pt x="47152" y="10848"/>
                </a:lnTo>
                <a:lnTo>
                  <a:pt x="46515" y="10983"/>
                </a:lnTo>
                <a:lnTo>
                  <a:pt x="0" y="10983"/>
                </a:lnTo>
                <a:lnTo>
                  <a:pt x="0" y="21907"/>
                </a:lnTo>
                <a:lnTo>
                  <a:pt x="184632" y="21907"/>
                </a:lnTo>
                <a:lnTo>
                  <a:pt x="184632" y="15075"/>
                </a:lnTo>
                <a:lnTo>
                  <a:pt x="184632" y="10983"/>
                </a:lnTo>
                <a:lnTo>
                  <a:pt x="184632" y="136"/>
                </a:lnTo>
                <a:lnTo>
                  <a:pt x="184516" y="309"/>
                </a:lnTo>
                <a:lnTo>
                  <a:pt x="184401" y="483"/>
                </a:lnTo>
                <a:lnTo>
                  <a:pt x="184266" y="657"/>
                </a:lnTo>
                <a:lnTo>
                  <a:pt x="184111" y="792"/>
                </a:lnTo>
                <a:lnTo>
                  <a:pt x="183937" y="908"/>
                </a:lnTo>
                <a:lnTo>
                  <a:pt x="183725" y="1004"/>
                </a:lnTo>
                <a:lnTo>
                  <a:pt x="183474" y="1062"/>
                </a:lnTo>
                <a:lnTo>
                  <a:pt x="183185" y="1101"/>
                </a:lnTo>
                <a:lnTo>
                  <a:pt x="182876" y="1139"/>
                </a:lnTo>
                <a:lnTo>
                  <a:pt x="182548" y="1217"/>
                </a:lnTo>
                <a:lnTo>
                  <a:pt x="182200" y="1313"/>
                </a:lnTo>
                <a:lnTo>
                  <a:pt x="181853" y="1410"/>
                </a:lnTo>
                <a:lnTo>
                  <a:pt x="181486" y="1525"/>
                </a:lnTo>
                <a:lnTo>
                  <a:pt x="181100" y="1622"/>
                </a:lnTo>
                <a:lnTo>
                  <a:pt x="180695" y="1699"/>
                </a:lnTo>
                <a:lnTo>
                  <a:pt x="180270" y="1738"/>
                </a:lnTo>
                <a:lnTo>
                  <a:pt x="179942" y="1776"/>
                </a:lnTo>
                <a:lnTo>
                  <a:pt x="179595" y="1834"/>
                </a:lnTo>
                <a:lnTo>
                  <a:pt x="179247" y="1931"/>
                </a:lnTo>
                <a:lnTo>
                  <a:pt x="178900" y="2046"/>
                </a:lnTo>
                <a:lnTo>
                  <a:pt x="178533" y="2143"/>
                </a:lnTo>
                <a:lnTo>
                  <a:pt x="178166" y="2239"/>
                </a:lnTo>
                <a:lnTo>
                  <a:pt x="177780" y="2317"/>
                </a:lnTo>
                <a:lnTo>
                  <a:pt x="177375" y="2355"/>
                </a:lnTo>
                <a:lnTo>
                  <a:pt x="177201" y="2355"/>
                </a:lnTo>
                <a:lnTo>
                  <a:pt x="177028" y="2336"/>
                </a:lnTo>
                <a:lnTo>
                  <a:pt x="176854" y="2278"/>
                </a:lnTo>
                <a:lnTo>
                  <a:pt x="176661" y="2220"/>
                </a:lnTo>
                <a:lnTo>
                  <a:pt x="176294" y="2027"/>
                </a:lnTo>
                <a:lnTo>
                  <a:pt x="175908" y="1834"/>
                </a:lnTo>
                <a:lnTo>
                  <a:pt x="175503" y="1641"/>
                </a:lnTo>
                <a:lnTo>
                  <a:pt x="175117" y="1467"/>
                </a:lnTo>
                <a:lnTo>
                  <a:pt x="174924" y="1390"/>
                </a:lnTo>
                <a:lnTo>
                  <a:pt x="174712" y="1352"/>
                </a:lnTo>
                <a:lnTo>
                  <a:pt x="174519" y="1313"/>
                </a:lnTo>
                <a:lnTo>
                  <a:pt x="174326" y="1313"/>
                </a:lnTo>
                <a:lnTo>
                  <a:pt x="174152" y="1332"/>
                </a:lnTo>
                <a:lnTo>
                  <a:pt x="173978" y="1390"/>
                </a:lnTo>
                <a:lnTo>
                  <a:pt x="173804" y="1467"/>
                </a:lnTo>
                <a:lnTo>
                  <a:pt x="173631" y="1545"/>
                </a:lnTo>
                <a:lnTo>
                  <a:pt x="173283" y="1776"/>
                </a:lnTo>
                <a:lnTo>
                  <a:pt x="172955" y="2046"/>
                </a:lnTo>
                <a:lnTo>
                  <a:pt x="172608" y="2297"/>
                </a:lnTo>
                <a:lnTo>
                  <a:pt x="172434" y="2413"/>
                </a:lnTo>
                <a:lnTo>
                  <a:pt x="172241" y="2529"/>
                </a:lnTo>
                <a:lnTo>
                  <a:pt x="172067" y="2625"/>
                </a:lnTo>
                <a:lnTo>
                  <a:pt x="171874" y="2703"/>
                </a:lnTo>
                <a:lnTo>
                  <a:pt x="171701" y="2741"/>
                </a:lnTo>
                <a:lnTo>
                  <a:pt x="171508" y="2780"/>
                </a:lnTo>
                <a:lnTo>
                  <a:pt x="171411" y="2780"/>
                </a:lnTo>
                <a:lnTo>
                  <a:pt x="171315" y="2761"/>
                </a:lnTo>
                <a:lnTo>
                  <a:pt x="171141" y="2683"/>
                </a:lnTo>
                <a:lnTo>
                  <a:pt x="170948" y="2568"/>
                </a:lnTo>
                <a:lnTo>
                  <a:pt x="170755" y="2413"/>
                </a:lnTo>
                <a:lnTo>
                  <a:pt x="170543" y="2220"/>
                </a:lnTo>
                <a:lnTo>
                  <a:pt x="170350" y="2027"/>
                </a:lnTo>
                <a:lnTo>
                  <a:pt x="169925" y="1564"/>
                </a:lnTo>
                <a:lnTo>
                  <a:pt x="169520" y="1120"/>
                </a:lnTo>
                <a:lnTo>
                  <a:pt x="169307" y="908"/>
                </a:lnTo>
                <a:lnTo>
                  <a:pt x="169095" y="734"/>
                </a:lnTo>
                <a:lnTo>
                  <a:pt x="168883" y="580"/>
                </a:lnTo>
                <a:lnTo>
                  <a:pt x="168690" y="464"/>
                </a:lnTo>
                <a:lnTo>
                  <a:pt x="168497" y="387"/>
                </a:lnTo>
                <a:lnTo>
                  <a:pt x="168400" y="367"/>
                </a:lnTo>
                <a:lnTo>
                  <a:pt x="168304" y="367"/>
                </a:lnTo>
                <a:lnTo>
                  <a:pt x="167937" y="406"/>
                </a:lnTo>
                <a:lnTo>
                  <a:pt x="167590" y="464"/>
                </a:lnTo>
                <a:lnTo>
                  <a:pt x="166856" y="599"/>
                </a:lnTo>
                <a:lnTo>
                  <a:pt x="166123" y="734"/>
                </a:lnTo>
                <a:lnTo>
                  <a:pt x="165756" y="792"/>
                </a:lnTo>
                <a:lnTo>
                  <a:pt x="165370" y="831"/>
                </a:lnTo>
                <a:lnTo>
                  <a:pt x="165196" y="850"/>
                </a:lnTo>
                <a:lnTo>
                  <a:pt x="165023" y="888"/>
                </a:lnTo>
                <a:lnTo>
                  <a:pt x="164675" y="985"/>
                </a:lnTo>
                <a:lnTo>
                  <a:pt x="164308" y="1120"/>
                </a:lnTo>
                <a:lnTo>
                  <a:pt x="163961" y="1274"/>
                </a:lnTo>
                <a:lnTo>
                  <a:pt x="163614" y="1429"/>
                </a:lnTo>
                <a:lnTo>
                  <a:pt x="163247" y="1564"/>
                </a:lnTo>
                <a:lnTo>
                  <a:pt x="162880" y="1660"/>
                </a:lnTo>
                <a:lnTo>
                  <a:pt x="162687" y="1699"/>
                </a:lnTo>
                <a:lnTo>
                  <a:pt x="162494" y="1718"/>
                </a:lnTo>
                <a:lnTo>
                  <a:pt x="162320" y="1718"/>
                </a:lnTo>
                <a:lnTo>
                  <a:pt x="162147" y="1699"/>
                </a:lnTo>
                <a:lnTo>
                  <a:pt x="161954" y="1680"/>
                </a:lnTo>
                <a:lnTo>
                  <a:pt x="161761" y="1622"/>
                </a:lnTo>
                <a:lnTo>
                  <a:pt x="161394" y="1506"/>
                </a:lnTo>
                <a:lnTo>
                  <a:pt x="161008" y="1371"/>
                </a:lnTo>
                <a:lnTo>
                  <a:pt x="160622" y="1236"/>
                </a:lnTo>
                <a:lnTo>
                  <a:pt x="160217" y="1120"/>
                </a:lnTo>
                <a:lnTo>
                  <a:pt x="160024" y="1081"/>
                </a:lnTo>
                <a:lnTo>
                  <a:pt x="159831" y="1043"/>
                </a:lnTo>
                <a:lnTo>
                  <a:pt x="159638" y="1024"/>
                </a:lnTo>
                <a:lnTo>
                  <a:pt x="159271" y="1024"/>
                </a:lnTo>
                <a:lnTo>
                  <a:pt x="159097" y="1004"/>
                </a:lnTo>
                <a:lnTo>
                  <a:pt x="158904" y="946"/>
                </a:lnTo>
                <a:lnTo>
                  <a:pt x="158711" y="888"/>
                </a:lnTo>
                <a:lnTo>
                  <a:pt x="158325" y="715"/>
                </a:lnTo>
                <a:lnTo>
                  <a:pt x="157939" y="502"/>
                </a:lnTo>
                <a:lnTo>
                  <a:pt x="157534" y="309"/>
                </a:lnTo>
                <a:lnTo>
                  <a:pt x="157148" y="136"/>
                </a:lnTo>
                <a:lnTo>
                  <a:pt x="156936" y="78"/>
                </a:lnTo>
                <a:lnTo>
                  <a:pt x="156743" y="20"/>
                </a:lnTo>
                <a:lnTo>
                  <a:pt x="156550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53" name="Google Shape;6153;p23"/>
          <p:cNvSpPr/>
          <p:nvPr/>
        </p:nvSpPr>
        <p:spPr>
          <a:xfrm flipH="1">
            <a:off x="7222125" y="3283725"/>
            <a:ext cx="1845675" cy="1256025"/>
          </a:xfrm>
          <a:custGeom>
            <a:avLst/>
            <a:gdLst/>
            <a:ahLst/>
            <a:cxnLst/>
            <a:rect l="l" t="t" r="r" b="b"/>
            <a:pathLst>
              <a:path w="73827" h="50241" extrusionOk="0">
                <a:moveTo>
                  <a:pt x="27350" y="12508"/>
                </a:moveTo>
                <a:lnTo>
                  <a:pt x="27369" y="12527"/>
                </a:lnTo>
                <a:lnTo>
                  <a:pt x="27350" y="12527"/>
                </a:lnTo>
                <a:lnTo>
                  <a:pt x="27350" y="12508"/>
                </a:lnTo>
                <a:close/>
                <a:moveTo>
                  <a:pt x="43736" y="12083"/>
                </a:moveTo>
                <a:lnTo>
                  <a:pt x="44740" y="12431"/>
                </a:lnTo>
                <a:lnTo>
                  <a:pt x="44643" y="12450"/>
                </a:lnTo>
                <a:lnTo>
                  <a:pt x="44740" y="13010"/>
                </a:lnTo>
                <a:lnTo>
                  <a:pt x="43948" y="13145"/>
                </a:lnTo>
                <a:lnTo>
                  <a:pt x="43736" y="12083"/>
                </a:lnTo>
                <a:close/>
                <a:moveTo>
                  <a:pt x="42771" y="11736"/>
                </a:moveTo>
                <a:lnTo>
                  <a:pt x="43524" y="12006"/>
                </a:lnTo>
                <a:lnTo>
                  <a:pt x="43427" y="12025"/>
                </a:lnTo>
                <a:lnTo>
                  <a:pt x="43639" y="13203"/>
                </a:lnTo>
                <a:lnTo>
                  <a:pt x="43060" y="13299"/>
                </a:lnTo>
                <a:lnTo>
                  <a:pt x="42771" y="11736"/>
                </a:lnTo>
                <a:close/>
                <a:moveTo>
                  <a:pt x="44913" y="13917"/>
                </a:moveTo>
                <a:lnTo>
                  <a:pt x="45106" y="14920"/>
                </a:lnTo>
                <a:lnTo>
                  <a:pt x="44315" y="15094"/>
                </a:lnTo>
                <a:lnTo>
                  <a:pt x="44122" y="14071"/>
                </a:lnTo>
                <a:lnTo>
                  <a:pt x="44913" y="13917"/>
                </a:lnTo>
                <a:close/>
                <a:moveTo>
                  <a:pt x="45164" y="15229"/>
                </a:moveTo>
                <a:lnTo>
                  <a:pt x="45570" y="17372"/>
                </a:lnTo>
                <a:lnTo>
                  <a:pt x="44778" y="17545"/>
                </a:lnTo>
                <a:lnTo>
                  <a:pt x="44373" y="15403"/>
                </a:lnTo>
                <a:lnTo>
                  <a:pt x="45164" y="15229"/>
                </a:lnTo>
                <a:close/>
                <a:moveTo>
                  <a:pt x="45627" y="17680"/>
                </a:moveTo>
                <a:lnTo>
                  <a:pt x="46033" y="19842"/>
                </a:lnTo>
                <a:lnTo>
                  <a:pt x="45241" y="20016"/>
                </a:lnTo>
                <a:lnTo>
                  <a:pt x="44836" y="17854"/>
                </a:lnTo>
                <a:lnTo>
                  <a:pt x="45627" y="17680"/>
                </a:lnTo>
                <a:close/>
                <a:moveTo>
                  <a:pt x="69290" y="19765"/>
                </a:moveTo>
                <a:lnTo>
                  <a:pt x="69290" y="20093"/>
                </a:lnTo>
                <a:lnTo>
                  <a:pt x="69175" y="20035"/>
                </a:lnTo>
                <a:lnTo>
                  <a:pt x="69290" y="19765"/>
                </a:lnTo>
                <a:close/>
                <a:moveTo>
                  <a:pt x="46091" y="20151"/>
                </a:moveTo>
                <a:lnTo>
                  <a:pt x="46515" y="22293"/>
                </a:lnTo>
                <a:lnTo>
                  <a:pt x="45705" y="22467"/>
                </a:lnTo>
                <a:lnTo>
                  <a:pt x="45299" y="20305"/>
                </a:lnTo>
                <a:lnTo>
                  <a:pt x="46091" y="20151"/>
                </a:lnTo>
                <a:close/>
                <a:moveTo>
                  <a:pt x="22331" y="11060"/>
                </a:moveTo>
                <a:lnTo>
                  <a:pt x="26442" y="12392"/>
                </a:lnTo>
                <a:lnTo>
                  <a:pt x="26249" y="12855"/>
                </a:lnTo>
                <a:lnTo>
                  <a:pt x="26230" y="12952"/>
                </a:lnTo>
                <a:lnTo>
                  <a:pt x="26211" y="13048"/>
                </a:lnTo>
                <a:lnTo>
                  <a:pt x="26230" y="13125"/>
                </a:lnTo>
                <a:lnTo>
                  <a:pt x="26249" y="13222"/>
                </a:lnTo>
                <a:lnTo>
                  <a:pt x="26327" y="13318"/>
                </a:lnTo>
                <a:lnTo>
                  <a:pt x="26404" y="13396"/>
                </a:lnTo>
                <a:lnTo>
                  <a:pt x="22833" y="23200"/>
                </a:lnTo>
                <a:lnTo>
                  <a:pt x="22370" y="22757"/>
                </a:lnTo>
                <a:lnTo>
                  <a:pt x="21289" y="21676"/>
                </a:lnTo>
                <a:lnTo>
                  <a:pt x="20729" y="21135"/>
                </a:lnTo>
                <a:lnTo>
                  <a:pt x="20208" y="20595"/>
                </a:lnTo>
                <a:lnTo>
                  <a:pt x="20112" y="20440"/>
                </a:lnTo>
                <a:lnTo>
                  <a:pt x="20054" y="20267"/>
                </a:lnTo>
                <a:lnTo>
                  <a:pt x="20035" y="20074"/>
                </a:lnTo>
                <a:lnTo>
                  <a:pt x="20054" y="19900"/>
                </a:lnTo>
                <a:lnTo>
                  <a:pt x="20112" y="19707"/>
                </a:lnTo>
                <a:lnTo>
                  <a:pt x="20208" y="19553"/>
                </a:lnTo>
                <a:lnTo>
                  <a:pt x="20324" y="19417"/>
                </a:lnTo>
                <a:lnTo>
                  <a:pt x="20459" y="19282"/>
                </a:lnTo>
                <a:lnTo>
                  <a:pt x="21540" y="18182"/>
                </a:lnTo>
                <a:lnTo>
                  <a:pt x="22621" y="17101"/>
                </a:lnTo>
                <a:lnTo>
                  <a:pt x="23161" y="16561"/>
                </a:lnTo>
                <a:lnTo>
                  <a:pt x="23296" y="16426"/>
                </a:lnTo>
                <a:lnTo>
                  <a:pt x="23412" y="16271"/>
                </a:lnTo>
                <a:lnTo>
                  <a:pt x="23470" y="16194"/>
                </a:lnTo>
                <a:lnTo>
                  <a:pt x="23528" y="16098"/>
                </a:lnTo>
                <a:lnTo>
                  <a:pt x="23547" y="16020"/>
                </a:lnTo>
                <a:lnTo>
                  <a:pt x="23547" y="15963"/>
                </a:lnTo>
                <a:lnTo>
                  <a:pt x="23533" y="15919"/>
                </a:lnTo>
                <a:lnTo>
                  <a:pt x="23533" y="15919"/>
                </a:lnTo>
                <a:lnTo>
                  <a:pt x="23547" y="15905"/>
                </a:lnTo>
                <a:lnTo>
                  <a:pt x="23489" y="15866"/>
                </a:lnTo>
                <a:lnTo>
                  <a:pt x="23431" y="15847"/>
                </a:lnTo>
                <a:lnTo>
                  <a:pt x="23296" y="15827"/>
                </a:lnTo>
                <a:lnTo>
                  <a:pt x="23181" y="15847"/>
                </a:lnTo>
                <a:lnTo>
                  <a:pt x="23065" y="15885"/>
                </a:lnTo>
                <a:lnTo>
                  <a:pt x="22852" y="15963"/>
                </a:lnTo>
                <a:lnTo>
                  <a:pt x="22640" y="16040"/>
                </a:lnTo>
                <a:lnTo>
                  <a:pt x="21772" y="16368"/>
                </a:lnTo>
                <a:lnTo>
                  <a:pt x="20054" y="17024"/>
                </a:lnTo>
                <a:lnTo>
                  <a:pt x="19706" y="17159"/>
                </a:lnTo>
                <a:lnTo>
                  <a:pt x="21559" y="12064"/>
                </a:lnTo>
                <a:lnTo>
                  <a:pt x="21617" y="12083"/>
                </a:lnTo>
                <a:lnTo>
                  <a:pt x="21752" y="12064"/>
                </a:lnTo>
                <a:lnTo>
                  <a:pt x="21868" y="12006"/>
                </a:lnTo>
                <a:lnTo>
                  <a:pt x="21965" y="11909"/>
                </a:lnTo>
                <a:lnTo>
                  <a:pt x="22042" y="11794"/>
                </a:lnTo>
                <a:lnTo>
                  <a:pt x="22331" y="11060"/>
                </a:lnTo>
                <a:close/>
                <a:moveTo>
                  <a:pt x="15788" y="23258"/>
                </a:moveTo>
                <a:lnTo>
                  <a:pt x="17429" y="24899"/>
                </a:lnTo>
                <a:lnTo>
                  <a:pt x="14167" y="24880"/>
                </a:lnTo>
                <a:lnTo>
                  <a:pt x="14341" y="24725"/>
                </a:lnTo>
                <a:lnTo>
                  <a:pt x="15074" y="23992"/>
                </a:lnTo>
                <a:lnTo>
                  <a:pt x="15422" y="23625"/>
                </a:lnTo>
                <a:lnTo>
                  <a:pt x="15615" y="23432"/>
                </a:lnTo>
                <a:lnTo>
                  <a:pt x="15788" y="23258"/>
                </a:lnTo>
                <a:close/>
                <a:moveTo>
                  <a:pt x="46573" y="22602"/>
                </a:moveTo>
                <a:lnTo>
                  <a:pt x="46979" y="24745"/>
                </a:lnTo>
                <a:lnTo>
                  <a:pt x="46168" y="24918"/>
                </a:lnTo>
                <a:lnTo>
                  <a:pt x="45763" y="22776"/>
                </a:lnTo>
                <a:lnTo>
                  <a:pt x="46573" y="22602"/>
                </a:lnTo>
                <a:close/>
                <a:moveTo>
                  <a:pt x="47036" y="25053"/>
                </a:moveTo>
                <a:lnTo>
                  <a:pt x="47403" y="27041"/>
                </a:lnTo>
                <a:lnTo>
                  <a:pt x="46612" y="27196"/>
                </a:lnTo>
                <a:lnTo>
                  <a:pt x="46226" y="25227"/>
                </a:lnTo>
                <a:lnTo>
                  <a:pt x="47036" y="25053"/>
                </a:lnTo>
                <a:close/>
                <a:moveTo>
                  <a:pt x="43813" y="14110"/>
                </a:moveTo>
                <a:lnTo>
                  <a:pt x="46303" y="27234"/>
                </a:lnTo>
                <a:lnTo>
                  <a:pt x="45724" y="27350"/>
                </a:lnTo>
                <a:lnTo>
                  <a:pt x="43234" y="14226"/>
                </a:lnTo>
                <a:lnTo>
                  <a:pt x="43813" y="14110"/>
                </a:lnTo>
                <a:close/>
                <a:moveTo>
                  <a:pt x="47577" y="27948"/>
                </a:moveTo>
                <a:lnTo>
                  <a:pt x="47905" y="29666"/>
                </a:lnTo>
                <a:lnTo>
                  <a:pt x="47114" y="29840"/>
                </a:lnTo>
                <a:lnTo>
                  <a:pt x="46786" y="28103"/>
                </a:lnTo>
                <a:lnTo>
                  <a:pt x="47577" y="27948"/>
                </a:lnTo>
                <a:close/>
                <a:moveTo>
                  <a:pt x="47963" y="29975"/>
                </a:moveTo>
                <a:lnTo>
                  <a:pt x="48368" y="32137"/>
                </a:lnTo>
                <a:lnTo>
                  <a:pt x="47577" y="32310"/>
                </a:lnTo>
                <a:lnTo>
                  <a:pt x="47172" y="30149"/>
                </a:lnTo>
                <a:lnTo>
                  <a:pt x="47963" y="29975"/>
                </a:lnTo>
                <a:close/>
                <a:moveTo>
                  <a:pt x="48426" y="32426"/>
                </a:moveTo>
                <a:lnTo>
                  <a:pt x="48831" y="34588"/>
                </a:lnTo>
                <a:lnTo>
                  <a:pt x="48040" y="34762"/>
                </a:lnTo>
                <a:lnTo>
                  <a:pt x="47635" y="32600"/>
                </a:lnTo>
                <a:lnTo>
                  <a:pt x="48426" y="32426"/>
                </a:lnTo>
                <a:close/>
                <a:moveTo>
                  <a:pt x="48889" y="34897"/>
                </a:moveTo>
                <a:lnTo>
                  <a:pt x="49295" y="37058"/>
                </a:lnTo>
                <a:lnTo>
                  <a:pt x="48503" y="37213"/>
                </a:lnTo>
                <a:lnTo>
                  <a:pt x="48098" y="35070"/>
                </a:lnTo>
                <a:lnTo>
                  <a:pt x="48889" y="34897"/>
                </a:lnTo>
                <a:close/>
                <a:moveTo>
                  <a:pt x="49353" y="37348"/>
                </a:moveTo>
                <a:lnTo>
                  <a:pt x="49758" y="39510"/>
                </a:lnTo>
                <a:lnTo>
                  <a:pt x="48967" y="39683"/>
                </a:lnTo>
                <a:lnTo>
                  <a:pt x="48561" y="37522"/>
                </a:lnTo>
                <a:lnTo>
                  <a:pt x="49353" y="37348"/>
                </a:lnTo>
                <a:close/>
                <a:moveTo>
                  <a:pt x="27234" y="5849"/>
                </a:moveTo>
                <a:lnTo>
                  <a:pt x="38235" y="9690"/>
                </a:lnTo>
                <a:lnTo>
                  <a:pt x="38100" y="10095"/>
                </a:lnTo>
                <a:lnTo>
                  <a:pt x="38119" y="10114"/>
                </a:lnTo>
                <a:lnTo>
                  <a:pt x="38641" y="10307"/>
                </a:lnTo>
                <a:lnTo>
                  <a:pt x="29222" y="40205"/>
                </a:lnTo>
                <a:lnTo>
                  <a:pt x="29260" y="33816"/>
                </a:lnTo>
                <a:lnTo>
                  <a:pt x="29260" y="32040"/>
                </a:lnTo>
                <a:lnTo>
                  <a:pt x="29260" y="30284"/>
                </a:lnTo>
                <a:lnTo>
                  <a:pt x="29241" y="26752"/>
                </a:lnTo>
                <a:lnTo>
                  <a:pt x="29241" y="26694"/>
                </a:lnTo>
                <a:lnTo>
                  <a:pt x="29202" y="26675"/>
                </a:lnTo>
                <a:lnTo>
                  <a:pt x="24821" y="24880"/>
                </a:lnTo>
                <a:lnTo>
                  <a:pt x="24802" y="24918"/>
                </a:lnTo>
                <a:lnTo>
                  <a:pt x="24802" y="24899"/>
                </a:lnTo>
                <a:lnTo>
                  <a:pt x="24551" y="24899"/>
                </a:lnTo>
                <a:lnTo>
                  <a:pt x="22968" y="23336"/>
                </a:lnTo>
                <a:lnTo>
                  <a:pt x="23026" y="23355"/>
                </a:lnTo>
                <a:lnTo>
                  <a:pt x="26616" y="13492"/>
                </a:lnTo>
                <a:lnTo>
                  <a:pt x="26674" y="13492"/>
                </a:lnTo>
                <a:lnTo>
                  <a:pt x="26809" y="13473"/>
                </a:lnTo>
                <a:lnTo>
                  <a:pt x="26944" y="13415"/>
                </a:lnTo>
                <a:lnTo>
                  <a:pt x="27041" y="13318"/>
                </a:lnTo>
                <a:lnTo>
                  <a:pt x="27118" y="13203"/>
                </a:lnTo>
                <a:lnTo>
                  <a:pt x="27388" y="12527"/>
                </a:lnTo>
                <a:lnTo>
                  <a:pt x="27369" y="12527"/>
                </a:lnTo>
                <a:lnTo>
                  <a:pt x="27697" y="11678"/>
                </a:lnTo>
                <a:lnTo>
                  <a:pt x="27697" y="11658"/>
                </a:lnTo>
                <a:lnTo>
                  <a:pt x="27678" y="11658"/>
                </a:lnTo>
                <a:lnTo>
                  <a:pt x="25805" y="9902"/>
                </a:lnTo>
                <a:lnTo>
                  <a:pt x="27234" y="5849"/>
                </a:lnTo>
                <a:close/>
                <a:moveTo>
                  <a:pt x="16155" y="35592"/>
                </a:moveTo>
                <a:lnTo>
                  <a:pt x="16252" y="35669"/>
                </a:lnTo>
                <a:lnTo>
                  <a:pt x="16252" y="37541"/>
                </a:lnTo>
                <a:lnTo>
                  <a:pt x="16252" y="39394"/>
                </a:lnTo>
                <a:lnTo>
                  <a:pt x="16252" y="40455"/>
                </a:lnTo>
                <a:lnTo>
                  <a:pt x="11407" y="40436"/>
                </a:lnTo>
                <a:lnTo>
                  <a:pt x="16213" y="35650"/>
                </a:lnTo>
                <a:lnTo>
                  <a:pt x="16155" y="35592"/>
                </a:lnTo>
                <a:close/>
                <a:moveTo>
                  <a:pt x="68943" y="41189"/>
                </a:moveTo>
                <a:lnTo>
                  <a:pt x="68962" y="41285"/>
                </a:lnTo>
                <a:lnTo>
                  <a:pt x="68982" y="41363"/>
                </a:lnTo>
                <a:lnTo>
                  <a:pt x="69039" y="41440"/>
                </a:lnTo>
                <a:lnTo>
                  <a:pt x="69097" y="41498"/>
                </a:lnTo>
                <a:lnTo>
                  <a:pt x="69155" y="41556"/>
                </a:lnTo>
                <a:lnTo>
                  <a:pt x="69232" y="41594"/>
                </a:lnTo>
                <a:lnTo>
                  <a:pt x="69310" y="41614"/>
                </a:lnTo>
                <a:lnTo>
                  <a:pt x="69483" y="41614"/>
                </a:lnTo>
                <a:lnTo>
                  <a:pt x="69561" y="41594"/>
                </a:lnTo>
                <a:lnTo>
                  <a:pt x="69618" y="41556"/>
                </a:lnTo>
                <a:lnTo>
                  <a:pt x="69696" y="41517"/>
                </a:lnTo>
                <a:lnTo>
                  <a:pt x="69734" y="41478"/>
                </a:lnTo>
                <a:lnTo>
                  <a:pt x="69792" y="41420"/>
                </a:lnTo>
                <a:lnTo>
                  <a:pt x="69831" y="41343"/>
                </a:lnTo>
                <a:lnTo>
                  <a:pt x="69850" y="41285"/>
                </a:lnTo>
                <a:lnTo>
                  <a:pt x="69889" y="41420"/>
                </a:lnTo>
                <a:lnTo>
                  <a:pt x="69908" y="41556"/>
                </a:lnTo>
                <a:lnTo>
                  <a:pt x="69908" y="41652"/>
                </a:lnTo>
                <a:lnTo>
                  <a:pt x="69889" y="41729"/>
                </a:lnTo>
                <a:lnTo>
                  <a:pt x="69850" y="41826"/>
                </a:lnTo>
                <a:lnTo>
                  <a:pt x="69811" y="41903"/>
                </a:lnTo>
                <a:lnTo>
                  <a:pt x="69754" y="41961"/>
                </a:lnTo>
                <a:lnTo>
                  <a:pt x="69696" y="42019"/>
                </a:lnTo>
                <a:lnTo>
                  <a:pt x="69638" y="42077"/>
                </a:lnTo>
                <a:lnTo>
                  <a:pt x="69561" y="42115"/>
                </a:lnTo>
                <a:lnTo>
                  <a:pt x="69561" y="42057"/>
                </a:lnTo>
                <a:lnTo>
                  <a:pt x="69541" y="42000"/>
                </a:lnTo>
                <a:lnTo>
                  <a:pt x="69522" y="41961"/>
                </a:lnTo>
                <a:lnTo>
                  <a:pt x="69464" y="41922"/>
                </a:lnTo>
                <a:lnTo>
                  <a:pt x="69406" y="41903"/>
                </a:lnTo>
                <a:lnTo>
                  <a:pt x="69348" y="41922"/>
                </a:lnTo>
                <a:lnTo>
                  <a:pt x="69290" y="41961"/>
                </a:lnTo>
                <a:lnTo>
                  <a:pt x="69271" y="42000"/>
                </a:lnTo>
                <a:lnTo>
                  <a:pt x="69252" y="42057"/>
                </a:lnTo>
                <a:lnTo>
                  <a:pt x="69252" y="42135"/>
                </a:lnTo>
                <a:lnTo>
                  <a:pt x="69155" y="42096"/>
                </a:lnTo>
                <a:lnTo>
                  <a:pt x="69078" y="42057"/>
                </a:lnTo>
                <a:lnTo>
                  <a:pt x="69020" y="42000"/>
                </a:lnTo>
                <a:lnTo>
                  <a:pt x="68943" y="41922"/>
                </a:lnTo>
                <a:lnTo>
                  <a:pt x="68904" y="41845"/>
                </a:lnTo>
                <a:lnTo>
                  <a:pt x="68866" y="41749"/>
                </a:lnTo>
                <a:lnTo>
                  <a:pt x="68846" y="41652"/>
                </a:lnTo>
                <a:lnTo>
                  <a:pt x="68827" y="41556"/>
                </a:lnTo>
                <a:lnTo>
                  <a:pt x="68846" y="41459"/>
                </a:lnTo>
                <a:lnTo>
                  <a:pt x="68866" y="41363"/>
                </a:lnTo>
                <a:lnTo>
                  <a:pt x="68904" y="41285"/>
                </a:lnTo>
                <a:lnTo>
                  <a:pt x="68943" y="41189"/>
                </a:lnTo>
                <a:close/>
                <a:moveTo>
                  <a:pt x="49816" y="39819"/>
                </a:moveTo>
                <a:lnTo>
                  <a:pt x="50279" y="42270"/>
                </a:lnTo>
                <a:lnTo>
                  <a:pt x="49488" y="42405"/>
                </a:lnTo>
                <a:lnTo>
                  <a:pt x="49024" y="39992"/>
                </a:lnTo>
                <a:lnTo>
                  <a:pt x="49816" y="39819"/>
                </a:lnTo>
                <a:close/>
                <a:moveTo>
                  <a:pt x="46477" y="28161"/>
                </a:moveTo>
                <a:lnTo>
                  <a:pt x="49179" y="42463"/>
                </a:lnTo>
                <a:lnTo>
                  <a:pt x="48600" y="42559"/>
                </a:lnTo>
                <a:lnTo>
                  <a:pt x="45898" y="28257"/>
                </a:lnTo>
                <a:lnTo>
                  <a:pt x="46477" y="28161"/>
                </a:lnTo>
                <a:close/>
                <a:moveTo>
                  <a:pt x="39837" y="14766"/>
                </a:moveTo>
                <a:lnTo>
                  <a:pt x="45203" y="43100"/>
                </a:lnTo>
                <a:lnTo>
                  <a:pt x="39625" y="43100"/>
                </a:lnTo>
                <a:lnTo>
                  <a:pt x="30920" y="43080"/>
                </a:lnTo>
                <a:lnTo>
                  <a:pt x="39837" y="14766"/>
                </a:lnTo>
                <a:close/>
                <a:moveTo>
                  <a:pt x="69850" y="43138"/>
                </a:moveTo>
                <a:lnTo>
                  <a:pt x="69908" y="43158"/>
                </a:lnTo>
                <a:lnTo>
                  <a:pt x="69966" y="43196"/>
                </a:lnTo>
                <a:lnTo>
                  <a:pt x="70004" y="43235"/>
                </a:lnTo>
                <a:lnTo>
                  <a:pt x="70004" y="43293"/>
                </a:lnTo>
                <a:lnTo>
                  <a:pt x="70004" y="43447"/>
                </a:lnTo>
                <a:lnTo>
                  <a:pt x="70004" y="43505"/>
                </a:lnTo>
                <a:lnTo>
                  <a:pt x="69966" y="43563"/>
                </a:lnTo>
                <a:lnTo>
                  <a:pt x="69908" y="43601"/>
                </a:lnTo>
                <a:lnTo>
                  <a:pt x="68924" y="43601"/>
                </a:lnTo>
                <a:lnTo>
                  <a:pt x="68885" y="43563"/>
                </a:lnTo>
                <a:lnTo>
                  <a:pt x="68846" y="43505"/>
                </a:lnTo>
                <a:lnTo>
                  <a:pt x="68827" y="43447"/>
                </a:lnTo>
                <a:lnTo>
                  <a:pt x="68827" y="43293"/>
                </a:lnTo>
                <a:lnTo>
                  <a:pt x="68846" y="43235"/>
                </a:lnTo>
                <a:lnTo>
                  <a:pt x="68885" y="43196"/>
                </a:lnTo>
                <a:lnTo>
                  <a:pt x="68924" y="43158"/>
                </a:lnTo>
                <a:lnTo>
                  <a:pt x="68982" y="43138"/>
                </a:lnTo>
                <a:lnTo>
                  <a:pt x="69252" y="43138"/>
                </a:lnTo>
                <a:lnTo>
                  <a:pt x="69271" y="43196"/>
                </a:lnTo>
                <a:lnTo>
                  <a:pt x="69290" y="43254"/>
                </a:lnTo>
                <a:lnTo>
                  <a:pt x="69348" y="43293"/>
                </a:lnTo>
                <a:lnTo>
                  <a:pt x="69464" y="43293"/>
                </a:lnTo>
                <a:lnTo>
                  <a:pt x="69522" y="43254"/>
                </a:lnTo>
                <a:lnTo>
                  <a:pt x="69541" y="43196"/>
                </a:lnTo>
                <a:lnTo>
                  <a:pt x="69561" y="43138"/>
                </a:lnTo>
                <a:close/>
                <a:moveTo>
                  <a:pt x="50453" y="43177"/>
                </a:moveTo>
                <a:lnTo>
                  <a:pt x="50704" y="44431"/>
                </a:lnTo>
                <a:lnTo>
                  <a:pt x="49893" y="44605"/>
                </a:lnTo>
                <a:lnTo>
                  <a:pt x="49661" y="43312"/>
                </a:lnTo>
                <a:lnTo>
                  <a:pt x="50453" y="43177"/>
                </a:lnTo>
                <a:close/>
                <a:moveTo>
                  <a:pt x="50762" y="44721"/>
                </a:moveTo>
                <a:lnTo>
                  <a:pt x="51167" y="46883"/>
                </a:lnTo>
                <a:lnTo>
                  <a:pt x="50375" y="47056"/>
                </a:lnTo>
                <a:lnTo>
                  <a:pt x="49951" y="44895"/>
                </a:lnTo>
                <a:lnTo>
                  <a:pt x="50762" y="44721"/>
                </a:lnTo>
                <a:close/>
                <a:moveTo>
                  <a:pt x="49353" y="43370"/>
                </a:moveTo>
                <a:lnTo>
                  <a:pt x="50337" y="48581"/>
                </a:lnTo>
                <a:lnTo>
                  <a:pt x="48909" y="48581"/>
                </a:lnTo>
                <a:lnTo>
                  <a:pt x="48909" y="44972"/>
                </a:lnTo>
                <a:lnTo>
                  <a:pt x="48909" y="44065"/>
                </a:lnTo>
                <a:lnTo>
                  <a:pt x="48909" y="43601"/>
                </a:lnTo>
                <a:lnTo>
                  <a:pt x="48909" y="43447"/>
                </a:lnTo>
                <a:lnTo>
                  <a:pt x="49353" y="43370"/>
                </a:lnTo>
                <a:close/>
                <a:moveTo>
                  <a:pt x="51225" y="47172"/>
                </a:moveTo>
                <a:lnTo>
                  <a:pt x="51476" y="48581"/>
                </a:lnTo>
                <a:lnTo>
                  <a:pt x="50665" y="48581"/>
                </a:lnTo>
                <a:lnTo>
                  <a:pt x="50433" y="47346"/>
                </a:lnTo>
                <a:lnTo>
                  <a:pt x="51225" y="47172"/>
                </a:lnTo>
                <a:close/>
                <a:moveTo>
                  <a:pt x="45377" y="12160"/>
                </a:moveTo>
                <a:lnTo>
                  <a:pt x="62728" y="18124"/>
                </a:lnTo>
                <a:lnTo>
                  <a:pt x="61724" y="30129"/>
                </a:lnTo>
                <a:lnTo>
                  <a:pt x="61705" y="30149"/>
                </a:lnTo>
                <a:lnTo>
                  <a:pt x="61744" y="30149"/>
                </a:lnTo>
                <a:lnTo>
                  <a:pt x="62940" y="30573"/>
                </a:lnTo>
                <a:lnTo>
                  <a:pt x="62940" y="30535"/>
                </a:lnTo>
                <a:lnTo>
                  <a:pt x="63790" y="29531"/>
                </a:lnTo>
                <a:lnTo>
                  <a:pt x="64600" y="28489"/>
                </a:lnTo>
                <a:lnTo>
                  <a:pt x="65372" y="27408"/>
                </a:lnTo>
                <a:lnTo>
                  <a:pt x="66125" y="26327"/>
                </a:lnTo>
                <a:lnTo>
                  <a:pt x="66125" y="26308"/>
                </a:lnTo>
                <a:lnTo>
                  <a:pt x="66164" y="26269"/>
                </a:lnTo>
                <a:lnTo>
                  <a:pt x="66164" y="26250"/>
                </a:lnTo>
                <a:lnTo>
                  <a:pt x="65932" y="26076"/>
                </a:lnTo>
                <a:lnTo>
                  <a:pt x="66357" y="25439"/>
                </a:lnTo>
                <a:lnTo>
                  <a:pt x="66762" y="24783"/>
                </a:lnTo>
                <a:lnTo>
                  <a:pt x="67090" y="24783"/>
                </a:lnTo>
                <a:lnTo>
                  <a:pt x="67495" y="24069"/>
                </a:lnTo>
                <a:lnTo>
                  <a:pt x="67901" y="23355"/>
                </a:lnTo>
                <a:lnTo>
                  <a:pt x="67939" y="23278"/>
                </a:lnTo>
                <a:lnTo>
                  <a:pt x="67939" y="23258"/>
                </a:lnTo>
                <a:lnTo>
                  <a:pt x="67688" y="23123"/>
                </a:lnTo>
                <a:lnTo>
                  <a:pt x="67843" y="22853"/>
                </a:lnTo>
                <a:lnTo>
                  <a:pt x="68132" y="22274"/>
                </a:lnTo>
                <a:lnTo>
                  <a:pt x="68422" y="21714"/>
                </a:lnTo>
                <a:lnTo>
                  <a:pt x="68692" y="21753"/>
                </a:lnTo>
                <a:lnTo>
                  <a:pt x="68711" y="21753"/>
                </a:lnTo>
                <a:lnTo>
                  <a:pt x="69001" y="21116"/>
                </a:lnTo>
                <a:lnTo>
                  <a:pt x="69290" y="20479"/>
                </a:lnTo>
                <a:lnTo>
                  <a:pt x="69290" y="38853"/>
                </a:lnTo>
                <a:lnTo>
                  <a:pt x="69213" y="38873"/>
                </a:lnTo>
                <a:lnTo>
                  <a:pt x="69155" y="38911"/>
                </a:lnTo>
                <a:lnTo>
                  <a:pt x="69097" y="38950"/>
                </a:lnTo>
                <a:lnTo>
                  <a:pt x="69039" y="39008"/>
                </a:lnTo>
                <a:lnTo>
                  <a:pt x="69001" y="39066"/>
                </a:lnTo>
                <a:lnTo>
                  <a:pt x="68962" y="39143"/>
                </a:lnTo>
                <a:lnTo>
                  <a:pt x="68943" y="39220"/>
                </a:lnTo>
                <a:lnTo>
                  <a:pt x="68943" y="39297"/>
                </a:lnTo>
                <a:lnTo>
                  <a:pt x="68943" y="40784"/>
                </a:lnTo>
                <a:lnTo>
                  <a:pt x="68846" y="40841"/>
                </a:lnTo>
                <a:lnTo>
                  <a:pt x="68769" y="40919"/>
                </a:lnTo>
                <a:lnTo>
                  <a:pt x="68692" y="41015"/>
                </a:lnTo>
                <a:lnTo>
                  <a:pt x="68634" y="41112"/>
                </a:lnTo>
                <a:lnTo>
                  <a:pt x="68596" y="41208"/>
                </a:lnTo>
                <a:lnTo>
                  <a:pt x="68557" y="41324"/>
                </a:lnTo>
                <a:lnTo>
                  <a:pt x="68538" y="41440"/>
                </a:lnTo>
                <a:lnTo>
                  <a:pt x="68518" y="41556"/>
                </a:lnTo>
                <a:lnTo>
                  <a:pt x="68538" y="41710"/>
                </a:lnTo>
                <a:lnTo>
                  <a:pt x="68576" y="41884"/>
                </a:lnTo>
                <a:lnTo>
                  <a:pt x="68653" y="42019"/>
                </a:lnTo>
                <a:lnTo>
                  <a:pt x="68731" y="42154"/>
                </a:lnTo>
                <a:lnTo>
                  <a:pt x="68846" y="42250"/>
                </a:lnTo>
                <a:lnTo>
                  <a:pt x="68962" y="42347"/>
                </a:lnTo>
                <a:lnTo>
                  <a:pt x="69097" y="42405"/>
                </a:lnTo>
                <a:lnTo>
                  <a:pt x="69252" y="42443"/>
                </a:lnTo>
                <a:lnTo>
                  <a:pt x="69252" y="42829"/>
                </a:lnTo>
                <a:lnTo>
                  <a:pt x="68982" y="42829"/>
                </a:lnTo>
                <a:lnTo>
                  <a:pt x="68885" y="42849"/>
                </a:lnTo>
                <a:lnTo>
                  <a:pt x="68808" y="42868"/>
                </a:lnTo>
                <a:lnTo>
                  <a:pt x="68731" y="42907"/>
                </a:lnTo>
                <a:lnTo>
                  <a:pt x="68653" y="42965"/>
                </a:lnTo>
                <a:lnTo>
                  <a:pt x="68596" y="43042"/>
                </a:lnTo>
                <a:lnTo>
                  <a:pt x="68557" y="43119"/>
                </a:lnTo>
                <a:lnTo>
                  <a:pt x="68538" y="43215"/>
                </a:lnTo>
                <a:lnTo>
                  <a:pt x="68518" y="43293"/>
                </a:lnTo>
                <a:lnTo>
                  <a:pt x="68518" y="43447"/>
                </a:lnTo>
                <a:lnTo>
                  <a:pt x="68538" y="43524"/>
                </a:lnTo>
                <a:lnTo>
                  <a:pt x="68557" y="43601"/>
                </a:lnTo>
                <a:lnTo>
                  <a:pt x="68576" y="43679"/>
                </a:lnTo>
                <a:lnTo>
                  <a:pt x="68615" y="43737"/>
                </a:lnTo>
                <a:lnTo>
                  <a:pt x="67959" y="43737"/>
                </a:lnTo>
                <a:lnTo>
                  <a:pt x="67901" y="43756"/>
                </a:lnTo>
                <a:lnTo>
                  <a:pt x="67843" y="43775"/>
                </a:lnTo>
                <a:lnTo>
                  <a:pt x="67785" y="43795"/>
                </a:lnTo>
                <a:lnTo>
                  <a:pt x="67727" y="43852"/>
                </a:lnTo>
                <a:lnTo>
                  <a:pt x="67688" y="43891"/>
                </a:lnTo>
                <a:lnTo>
                  <a:pt x="67669" y="43949"/>
                </a:lnTo>
                <a:lnTo>
                  <a:pt x="67650" y="44007"/>
                </a:lnTo>
                <a:lnTo>
                  <a:pt x="67650" y="44065"/>
                </a:lnTo>
                <a:lnTo>
                  <a:pt x="67650" y="44200"/>
                </a:lnTo>
                <a:lnTo>
                  <a:pt x="67650" y="44258"/>
                </a:lnTo>
                <a:lnTo>
                  <a:pt x="67669" y="44335"/>
                </a:lnTo>
                <a:lnTo>
                  <a:pt x="67708" y="44393"/>
                </a:lnTo>
                <a:lnTo>
                  <a:pt x="67746" y="44431"/>
                </a:lnTo>
                <a:lnTo>
                  <a:pt x="67804" y="44470"/>
                </a:lnTo>
                <a:lnTo>
                  <a:pt x="67862" y="44509"/>
                </a:lnTo>
                <a:lnTo>
                  <a:pt x="67959" y="44528"/>
                </a:lnTo>
                <a:lnTo>
                  <a:pt x="68055" y="44528"/>
                </a:lnTo>
                <a:lnTo>
                  <a:pt x="68036" y="45358"/>
                </a:lnTo>
                <a:lnTo>
                  <a:pt x="68036" y="46188"/>
                </a:lnTo>
                <a:lnTo>
                  <a:pt x="68036" y="47018"/>
                </a:lnTo>
                <a:lnTo>
                  <a:pt x="68055" y="47828"/>
                </a:lnTo>
                <a:lnTo>
                  <a:pt x="67939" y="47848"/>
                </a:lnTo>
                <a:lnTo>
                  <a:pt x="67862" y="47848"/>
                </a:lnTo>
                <a:lnTo>
                  <a:pt x="67804" y="47886"/>
                </a:lnTo>
                <a:lnTo>
                  <a:pt x="67746" y="47925"/>
                </a:lnTo>
                <a:lnTo>
                  <a:pt x="67688" y="48002"/>
                </a:lnTo>
                <a:lnTo>
                  <a:pt x="67650" y="48079"/>
                </a:lnTo>
                <a:lnTo>
                  <a:pt x="67630" y="48157"/>
                </a:lnTo>
                <a:lnTo>
                  <a:pt x="67630" y="48311"/>
                </a:lnTo>
                <a:lnTo>
                  <a:pt x="67650" y="48388"/>
                </a:lnTo>
                <a:lnTo>
                  <a:pt x="67688" y="48465"/>
                </a:lnTo>
                <a:lnTo>
                  <a:pt x="67746" y="48543"/>
                </a:lnTo>
                <a:lnTo>
                  <a:pt x="67804" y="48581"/>
                </a:lnTo>
                <a:lnTo>
                  <a:pt x="51804" y="48581"/>
                </a:lnTo>
                <a:lnTo>
                  <a:pt x="50762" y="43119"/>
                </a:lnTo>
                <a:lnTo>
                  <a:pt x="51109" y="43061"/>
                </a:lnTo>
                <a:lnTo>
                  <a:pt x="51205" y="43042"/>
                </a:lnTo>
                <a:lnTo>
                  <a:pt x="51283" y="43003"/>
                </a:lnTo>
                <a:lnTo>
                  <a:pt x="51360" y="42945"/>
                </a:lnTo>
                <a:lnTo>
                  <a:pt x="51418" y="42868"/>
                </a:lnTo>
                <a:lnTo>
                  <a:pt x="51456" y="42791"/>
                </a:lnTo>
                <a:lnTo>
                  <a:pt x="51495" y="42714"/>
                </a:lnTo>
                <a:lnTo>
                  <a:pt x="51495" y="42617"/>
                </a:lnTo>
                <a:lnTo>
                  <a:pt x="51495" y="42521"/>
                </a:lnTo>
                <a:lnTo>
                  <a:pt x="51456" y="42424"/>
                </a:lnTo>
                <a:lnTo>
                  <a:pt x="51418" y="42347"/>
                </a:lnTo>
                <a:lnTo>
                  <a:pt x="51360" y="42289"/>
                </a:lnTo>
                <a:lnTo>
                  <a:pt x="51302" y="42231"/>
                </a:lnTo>
                <a:lnTo>
                  <a:pt x="51225" y="42173"/>
                </a:lnTo>
                <a:lnTo>
                  <a:pt x="51128" y="42154"/>
                </a:lnTo>
                <a:lnTo>
                  <a:pt x="51051" y="42135"/>
                </a:lnTo>
                <a:lnTo>
                  <a:pt x="50955" y="42154"/>
                </a:lnTo>
                <a:lnTo>
                  <a:pt x="50588" y="42212"/>
                </a:lnTo>
                <a:lnTo>
                  <a:pt x="47886" y="27910"/>
                </a:lnTo>
                <a:lnTo>
                  <a:pt x="48117" y="27852"/>
                </a:lnTo>
                <a:lnTo>
                  <a:pt x="48214" y="27833"/>
                </a:lnTo>
                <a:lnTo>
                  <a:pt x="48291" y="27794"/>
                </a:lnTo>
                <a:lnTo>
                  <a:pt x="48368" y="27736"/>
                </a:lnTo>
                <a:lnTo>
                  <a:pt x="48426" y="27659"/>
                </a:lnTo>
                <a:lnTo>
                  <a:pt x="48465" y="27582"/>
                </a:lnTo>
                <a:lnTo>
                  <a:pt x="48503" y="27505"/>
                </a:lnTo>
                <a:lnTo>
                  <a:pt x="48503" y="27408"/>
                </a:lnTo>
                <a:lnTo>
                  <a:pt x="48503" y="27312"/>
                </a:lnTo>
                <a:lnTo>
                  <a:pt x="48484" y="27234"/>
                </a:lnTo>
                <a:lnTo>
                  <a:pt x="48426" y="27157"/>
                </a:lnTo>
                <a:lnTo>
                  <a:pt x="48388" y="27080"/>
                </a:lnTo>
                <a:lnTo>
                  <a:pt x="48310" y="27022"/>
                </a:lnTo>
                <a:lnTo>
                  <a:pt x="48233" y="26983"/>
                </a:lnTo>
                <a:lnTo>
                  <a:pt x="48156" y="26945"/>
                </a:lnTo>
                <a:lnTo>
                  <a:pt x="47963" y="26945"/>
                </a:lnTo>
                <a:lnTo>
                  <a:pt x="47712" y="26983"/>
                </a:lnTo>
                <a:lnTo>
                  <a:pt x="45222" y="13859"/>
                </a:lnTo>
                <a:lnTo>
                  <a:pt x="45454" y="13820"/>
                </a:lnTo>
                <a:lnTo>
                  <a:pt x="45531" y="13801"/>
                </a:lnTo>
                <a:lnTo>
                  <a:pt x="45608" y="13762"/>
                </a:lnTo>
                <a:lnTo>
                  <a:pt x="45685" y="13704"/>
                </a:lnTo>
                <a:lnTo>
                  <a:pt x="45743" y="13627"/>
                </a:lnTo>
                <a:lnTo>
                  <a:pt x="45782" y="13550"/>
                </a:lnTo>
                <a:lnTo>
                  <a:pt x="45820" y="13473"/>
                </a:lnTo>
                <a:lnTo>
                  <a:pt x="45820" y="13376"/>
                </a:lnTo>
                <a:lnTo>
                  <a:pt x="45820" y="13280"/>
                </a:lnTo>
                <a:lnTo>
                  <a:pt x="45801" y="13203"/>
                </a:lnTo>
                <a:lnTo>
                  <a:pt x="45763" y="13106"/>
                </a:lnTo>
                <a:lnTo>
                  <a:pt x="45705" y="13048"/>
                </a:lnTo>
                <a:lnTo>
                  <a:pt x="45627" y="12990"/>
                </a:lnTo>
                <a:lnTo>
                  <a:pt x="45550" y="12952"/>
                </a:lnTo>
                <a:lnTo>
                  <a:pt x="45473" y="12913"/>
                </a:lnTo>
                <a:lnTo>
                  <a:pt x="45280" y="12913"/>
                </a:lnTo>
                <a:lnTo>
                  <a:pt x="45048" y="12952"/>
                </a:lnTo>
                <a:lnTo>
                  <a:pt x="44971" y="12508"/>
                </a:lnTo>
                <a:lnTo>
                  <a:pt x="45203" y="12585"/>
                </a:lnTo>
                <a:lnTo>
                  <a:pt x="45222" y="12585"/>
                </a:lnTo>
                <a:lnTo>
                  <a:pt x="45222" y="12566"/>
                </a:lnTo>
                <a:lnTo>
                  <a:pt x="45377" y="12160"/>
                </a:lnTo>
                <a:close/>
                <a:moveTo>
                  <a:pt x="27620" y="1"/>
                </a:moveTo>
                <a:lnTo>
                  <a:pt x="27600" y="20"/>
                </a:lnTo>
                <a:lnTo>
                  <a:pt x="27350" y="580"/>
                </a:lnTo>
                <a:lnTo>
                  <a:pt x="27099" y="1159"/>
                </a:lnTo>
                <a:lnTo>
                  <a:pt x="26635" y="2336"/>
                </a:lnTo>
                <a:lnTo>
                  <a:pt x="26230" y="3514"/>
                </a:lnTo>
                <a:lnTo>
                  <a:pt x="26037" y="4112"/>
                </a:lnTo>
                <a:lnTo>
                  <a:pt x="25863" y="4710"/>
                </a:lnTo>
                <a:lnTo>
                  <a:pt x="25535" y="5907"/>
                </a:lnTo>
                <a:lnTo>
                  <a:pt x="25246" y="7123"/>
                </a:lnTo>
                <a:lnTo>
                  <a:pt x="24995" y="8339"/>
                </a:lnTo>
                <a:lnTo>
                  <a:pt x="24879" y="8937"/>
                </a:lnTo>
                <a:lnTo>
                  <a:pt x="24802" y="9555"/>
                </a:lnTo>
                <a:lnTo>
                  <a:pt x="21810" y="9574"/>
                </a:lnTo>
                <a:lnTo>
                  <a:pt x="21791" y="9574"/>
                </a:lnTo>
                <a:lnTo>
                  <a:pt x="21791" y="9593"/>
                </a:lnTo>
                <a:lnTo>
                  <a:pt x="21405" y="10616"/>
                </a:lnTo>
                <a:lnTo>
                  <a:pt x="21424" y="10616"/>
                </a:lnTo>
                <a:lnTo>
                  <a:pt x="21386" y="10771"/>
                </a:lnTo>
                <a:lnTo>
                  <a:pt x="21443" y="10790"/>
                </a:lnTo>
                <a:lnTo>
                  <a:pt x="21173" y="11446"/>
                </a:lnTo>
                <a:lnTo>
                  <a:pt x="21154" y="11523"/>
                </a:lnTo>
                <a:lnTo>
                  <a:pt x="21154" y="11601"/>
                </a:lnTo>
                <a:lnTo>
                  <a:pt x="21154" y="11678"/>
                </a:lnTo>
                <a:lnTo>
                  <a:pt x="21173" y="11755"/>
                </a:lnTo>
                <a:lnTo>
                  <a:pt x="21193" y="11813"/>
                </a:lnTo>
                <a:lnTo>
                  <a:pt x="21231" y="11890"/>
                </a:lnTo>
                <a:lnTo>
                  <a:pt x="21289" y="11948"/>
                </a:lnTo>
                <a:lnTo>
                  <a:pt x="21347" y="11987"/>
                </a:lnTo>
                <a:lnTo>
                  <a:pt x="19417" y="17275"/>
                </a:lnTo>
                <a:lnTo>
                  <a:pt x="16695" y="18317"/>
                </a:lnTo>
                <a:lnTo>
                  <a:pt x="16734" y="18298"/>
                </a:lnTo>
                <a:lnTo>
                  <a:pt x="16309" y="17873"/>
                </a:lnTo>
                <a:lnTo>
                  <a:pt x="16232" y="17815"/>
                </a:lnTo>
                <a:lnTo>
                  <a:pt x="16155" y="17758"/>
                </a:lnTo>
                <a:lnTo>
                  <a:pt x="16059" y="17738"/>
                </a:lnTo>
                <a:lnTo>
                  <a:pt x="15885" y="17738"/>
                </a:lnTo>
                <a:lnTo>
                  <a:pt x="15808" y="17758"/>
                </a:lnTo>
                <a:lnTo>
                  <a:pt x="15730" y="17815"/>
                </a:lnTo>
                <a:lnTo>
                  <a:pt x="15653" y="17873"/>
                </a:lnTo>
                <a:lnTo>
                  <a:pt x="15364" y="18163"/>
                </a:lnTo>
                <a:lnTo>
                  <a:pt x="12256" y="15055"/>
                </a:lnTo>
                <a:lnTo>
                  <a:pt x="12237" y="15036"/>
                </a:lnTo>
                <a:lnTo>
                  <a:pt x="12218" y="15055"/>
                </a:lnTo>
                <a:lnTo>
                  <a:pt x="11909" y="14727"/>
                </a:lnTo>
                <a:lnTo>
                  <a:pt x="11812" y="14650"/>
                </a:lnTo>
                <a:lnTo>
                  <a:pt x="11774" y="14592"/>
                </a:lnTo>
                <a:lnTo>
                  <a:pt x="11716" y="14573"/>
                </a:lnTo>
                <a:lnTo>
                  <a:pt x="11639" y="14554"/>
                </a:lnTo>
                <a:lnTo>
                  <a:pt x="11523" y="14554"/>
                </a:lnTo>
                <a:lnTo>
                  <a:pt x="11446" y="14592"/>
                </a:lnTo>
                <a:lnTo>
                  <a:pt x="11388" y="14612"/>
                </a:lnTo>
                <a:lnTo>
                  <a:pt x="11349" y="14650"/>
                </a:lnTo>
                <a:lnTo>
                  <a:pt x="11253" y="14747"/>
                </a:lnTo>
                <a:lnTo>
                  <a:pt x="11079" y="14920"/>
                </a:lnTo>
                <a:lnTo>
                  <a:pt x="10732" y="15268"/>
                </a:lnTo>
                <a:lnTo>
                  <a:pt x="10403" y="15615"/>
                </a:lnTo>
                <a:lnTo>
                  <a:pt x="10230" y="15789"/>
                </a:lnTo>
                <a:lnTo>
                  <a:pt x="10133" y="15866"/>
                </a:lnTo>
                <a:lnTo>
                  <a:pt x="10095" y="15924"/>
                </a:lnTo>
                <a:lnTo>
                  <a:pt x="10056" y="15982"/>
                </a:lnTo>
                <a:lnTo>
                  <a:pt x="10037" y="16040"/>
                </a:lnTo>
                <a:lnTo>
                  <a:pt x="10037" y="16098"/>
                </a:lnTo>
                <a:lnTo>
                  <a:pt x="10037" y="16175"/>
                </a:lnTo>
                <a:lnTo>
                  <a:pt x="10056" y="16233"/>
                </a:lnTo>
                <a:lnTo>
                  <a:pt x="10075" y="16291"/>
                </a:lnTo>
                <a:lnTo>
                  <a:pt x="10114" y="16329"/>
                </a:lnTo>
                <a:lnTo>
                  <a:pt x="10210" y="16426"/>
                </a:lnTo>
                <a:lnTo>
                  <a:pt x="10539" y="16754"/>
                </a:lnTo>
                <a:lnTo>
                  <a:pt x="9284" y="19803"/>
                </a:lnTo>
                <a:lnTo>
                  <a:pt x="8666" y="21328"/>
                </a:lnTo>
                <a:lnTo>
                  <a:pt x="8358" y="22081"/>
                </a:lnTo>
                <a:lnTo>
                  <a:pt x="8280" y="22274"/>
                </a:lnTo>
                <a:lnTo>
                  <a:pt x="8242" y="22486"/>
                </a:lnTo>
                <a:lnTo>
                  <a:pt x="8222" y="22583"/>
                </a:lnTo>
                <a:lnTo>
                  <a:pt x="8222" y="22699"/>
                </a:lnTo>
                <a:lnTo>
                  <a:pt x="8222" y="22737"/>
                </a:lnTo>
                <a:lnTo>
                  <a:pt x="8261" y="22795"/>
                </a:lnTo>
                <a:lnTo>
                  <a:pt x="8319" y="22814"/>
                </a:lnTo>
                <a:lnTo>
                  <a:pt x="8377" y="22814"/>
                </a:lnTo>
                <a:lnTo>
                  <a:pt x="8531" y="22757"/>
                </a:lnTo>
                <a:lnTo>
                  <a:pt x="8647" y="22660"/>
                </a:lnTo>
                <a:lnTo>
                  <a:pt x="8879" y="22467"/>
                </a:lnTo>
                <a:lnTo>
                  <a:pt x="9303" y="22042"/>
                </a:lnTo>
                <a:lnTo>
                  <a:pt x="10172" y="21174"/>
                </a:lnTo>
                <a:lnTo>
                  <a:pt x="11040" y="20325"/>
                </a:lnTo>
                <a:lnTo>
                  <a:pt x="11253" y="20112"/>
                </a:lnTo>
                <a:lnTo>
                  <a:pt x="11349" y="19996"/>
                </a:lnTo>
                <a:lnTo>
                  <a:pt x="11484" y="19919"/>
                </a:lnTo>
                <a:lnTo>
                  <a:pt x="11619" y="19842"/>
                </a:lnTo>
                <a:lnTo>
                  <a:pt x="11754" y="19803"/>
                </a:lnTo>
                <a:lnTo>
                  <a:pt x="11890" y="19784"/>
                </a:lnTo>
                <a:lnTo>
                  <a:pt x="12044" y="19784"/>
                </a:lnTo>
                <a:lnTo>
                  <a:pt x="12198" y="19823"/>
                </a:lnTo>
                <a:lnTo>
                  <a:pt x="12333" y="19861"/>
                </a:lnTo>
                <a:lnTo>
                  <a:pt x="12449" y="19939"/>
                </a:lnTo>
                <a:lnTo>
                  <a:pt x="12565" y="20035"/>
                </a:lnTo>
                <a:lnTo>
                  <a:pt x="12797" y="20247"/>
                </a:lnTo>
                <a:lnTo>
                  <a:pt x="13009" y="20460"/>
                </a:lnTo>
                <a:lnTo>
                  <a:pt x="13858" y="21328"/>
                </a:lnTo>
                <a:lnTo>
                  <a:pt x="14244" y="21714"/>
                </a:lnTo>
                <a:lnTo>
                  <a:pt x="13337" y="23934"/>
                </a:lnTo>
                <a:lnTo>
                  <a:pt x="12893" y="25034"/>
                </a:lnTo>
                <a:lnTo>
                  <a:pt x="12777" y="25324"/>
                </a:lnTo>
                <a:lnTo>
                  <a:pt x="12662" y="25594"/>
                </a:lnTo>
                <a:lnTo>
                  <a:pt x="12623" y="25748"/>
                </a:lnTo>
                <a:lnTo>
                  <a:pt x="12604" y="25903"/>
                </a:lnTo>
                <a:lnTo>
                  <a:pt x="12604" y="25980"/>
                </a:lnTo>
                <a:lnTo>
                  <a:pt x="12623" y="26057"/>
                </a:lnTo>
                <a:lnTo>
                  <a:pt x="12642" y="26096"/>
                </a:lnTo>
                <a:lnTo>
                  <a:pt x="12681" y="26115"/>
                </a:lnTo>
                <a:lnTo>
                  <a:pt x="12720" y="26134"/>
                </a:lnTo>
                <a:lnTo>
                  <a:pt x="12758" y="26134"/>
                </a:lnTo>
                <a:lnTo>
                  <a:pt x="12893" y="26076"/>
                </a:lnTo>
                <a:lnTo>
                  <a:pt x="13009" y="25999"/>
                </a:lnTo>
                <a:lnTo>
                  <a:pt x="13202" y="25845"/>
                </a:lnTo>
                <a:lnTo>
                  <a:pt x="13588" y="25459"/>
                </a:lnTo>
                <a:lnTo>
                  <a:pt x="14051" y="24995"/>
                </a:lnTo>
                <a:lnTo>
                  <a:pt x="14051" y="26771"/>
                </a:lnTo>
                <a:lnTo>
                  <a:pt x="8551" y="32253"/>
                </a:lnTo>
                <a:lnTo>
                  <a:pt x="5790" y="35013"/>
                </a:lnTo>
                <a:lnTo>
                  <a:pt x="3030" y="37792"/>
                </a:lnTo>
                <a:lnTo>
                  <a:pt x="3011" y="37811"/>
                </a:lnTo>
                <a:lnTo>
                  <a:pt x="3030" y="40455"/>
                </a:lnTo>
                <a:lnTo>
                  <a:pt x="2567" y="40455"/>
                </a:lnTo>
                <a:lnTo>
                  <a:pt x="2490" y="40475"/>
                </a:lnTo>
                <a:lnTo>
                  <a:pt x="2432" y="40513"/>
                </a:lnTo>
                <a:lnTo>
                  <a:pt x="2394" y="40571"/>
                </a:lnTo>
                <a:lnTo>
                  <a:pt x="2355" y="40629"/>
                </a:lnTo>
                <a:lnTo>
                  <a:pt x="2316" y="40687"/>
                </a:lnTo>
                <a:lnTo>
                  <a:pt x="2316" y="40764"/>
                </a:lnTo>
                <a:lnTo>
                  <a:pt x="2297" y="40822"/>
                </a:lnTo>
                <a:lnTo>
                  <a:pt x="2316" y="41092"/>
                </a:lnTo>
                <a:lnTo>
                  <a:pt x="2316" y="43100"/>
                </a:lnTo>
                <a:lnTo>
                  <a:pt x="1602" y="43100"/>
                </a:lnTo>
                <a:lnTo>
                  <a:pt x="1486" y="43119"/>
                </a:lnTo>
                <a:lnTo>
                  <a:pt x="1428" y="43138"/>
                </a:lnTo>
                <a:lnTo>
                  <a:pt x="1371" y="43158"/>
                </a:lnTo>
                <a:lnTo>
                  <a:pt x="1332" y="43215"/>
                </a:lnTo>
                <a:lnTo>
                  <a:pt x="1274" y="43254"/>
                </a:lnTo>
                <a:lnTo>
                  <a:pt x="1255" y="43312"/>
                </a:lnTo>
                <a:lnTo>
                  <a:pt x="1235" y="43370"/>
                </a:lnTo>
                <a:lnTo>
                  <a:pt x="1216" y="43486"/>
                </a:lnTo>
                <a:lnTo>
                  <a:pt x="1216" y="43601"/>
                </a:lnTo>
                <a:lnTo>
                  <a:pt x="1216" y="44065"/>
                </a:lnTo>
                <a:lnTo>
                  <a:pt x="1216" y="44972"/>
                </a:lnTo>
                <a:lnTo>
                  <a:pt x="1216" y="48581"/>
                </a:lnTo>
                <a:lnTo>
                  <a:pt x="444" y="48581"/>
                </a:lnTo>
                <a:lnTo>
                  <a:pt x="290" y="48600"/>
                </a:lnTo>
                <a:lnTo>
                  <a:pt x="213" y="48620"/>
                </a:lnTo>
                <a:lnTo>
                  <a:pt x="135" y="48639"/>
                </a:lnTo>
                <a:lnTo>
                  <a:pt x="77" y="48697"/>
                </a:lnTo>
                <a:lnTo>
                  <a:pt x="39" y="48774"/>
                </a:lnTo>
                <a:lnTo>
                  <a:pt x="0" y="48832"/>
                </a:lnTo>
                <a:lnTo>
                  <a:pt x="0" y="48909"/>
                </a:lnTo>
                <a:lnTo>
                  <a:pt x="0" y="49218"/>
                </a:lnTo>
                <a:lnTo>
                  <a:pt x="0" y="49797"/>
                </a:lnTo>
                <a:lnTo>
                  <a:pt x="0" y="49951"/>
                </a:lnTo>
                <a:lnTo>
                  <a:pt x="20" y="50029"/>
                </a:lnTo>
                <a:lnTo>
                  <a:pt x="58" y="50106"/>
                </a:lnTo>
                <a:lnTo>
                  <a:pt x="116" y="50164"/>
                </a:lnTo>
                <a:lnTo>
                  <a:pt x="174" y="50202"/>
                </a:lnTo>
                <a:lnTo>
                  <a:pt x="251" y="50241"/>
                </a:lnTo>
                <a:lnTo>
                  <a:pt x="73517" y="50241"/>
                </a:lnTo>
                <a:lnTo>
                  <a:pt x="73594" y="50222"/>
                </a:lnTo>
                <a:lnTo>
                  <a:pt x="73672" y="50183"/>
                </a:lnTo>
                <a:lnTo>
                  <a:pt x="73730" y="50145"/>
                </a:lnTo>
                <a:lnTo>
                  <a:pt x="73768" y="50087"/>
                </a:lnTo>
                <a:lnTo>
                  <a:pt x="73807" y="50029"/>
                </a:lnTo>
                <a:lnTo>
                  <a:pt x="73826" y="49951"/>
                </a:lnTo>
                <a:lnTo>
                  <a:pt x="73826" y="49797"/>
                </a:lnTo>
                <a:lnTo>
                  <a:pt x="73826" y="49508"/>
                </a:lnTo>
                <a:lnTo>
                  <a:pt x="73826" y="48929"/>
                </a:lnTo>
                <a:lnTo>
                  <a:pt x="73826" y="48851"/>
                </a:lnTo>
                <a:lnTo>
                  <a:pt x="73807" y="48774"/>
                </a:lnTo>
                <a:lnTo>
                  <a:pt x="73749" y="48697"/>
                </a:lnTo>
                <a:lnTo>
                  <a:pt x="73691" y="48658"/>
                </a:lnTo>
                <a:lnTo>
                  <a:pt x="73633" y="48620"/>
                </a:lnTo>
                <a:lnTo>
                  <a:pt x="73556" y="48600"/>
                </a:lnTo>
                <a:lnTo>
                  <a:pt x="73401" y="48581"/>
                </a:lnTo>
                <a:lnTo>
                  <a:pt x="71008" y="48581"/>
                </a:lnTo>
                <a:lnTo>
                  <a:pt x="71066" y="48543"/>
                </a:lnTo>
                <a:lnTo>
                  <a:pt x="71124" y="48465"/>
                </a:lnTo>
                <a:lnTo>
                  <a:pt x="71163" y="48388"/>
                </a:lnTo>
                <a:lnTo>
                  <a:pt x="71163" y="48311"/>
                </a:lnTo>
                <a:lnTo>
                  <a:pt x="71163" y="48157"/>
                </a:lnTo>
                <a:lnTo>
                  <a:pt x="71163" y="48079"/>
                </a:lnTo>
                <a:lnTo>
                  <a:pt x="71124" y="48002"/>
                </a:lnTo>
                <a:lnTo>
                  <a:pt x="71066" y="47925"/>
                </a:lnTo>
                <a:lnTo>
                  <a:pt x="70989" y="47886"/>
                </a:lnTo>
                <a:lnTo>
                  <a:pt x="70892" y="47848"/>
                </a:lnTo>
                <a:lnTo>
                  <a:pt x="70796" y="47848"/>
                </a:lnTo>
                <a:lnTo>
                  <a:pt x="70796" y="47018"/>
                </a:lnTo>
                <a:lnTo>
                  <a:pt x="70815" y="46188"/>
                </a:lnTo>
                <a:lnTo>
                  <a:pt x="70796" y="45358"/>
                </a:lnTo>
                <a:lnTo>
                  <a:pt x="70796" y="44528"/>
                </a:lnTo>
                <a:lnTo>
                  <a:pt x="70873" y="44528"/>
                </a:lnTo>
                <a:lnTo>
                  <a:pt x="70950" y="44509"/>
                </a:lnTo>
                <a:lnTo>
                  <a:pt x="71008" y="44470"/>
                </a:lnTo>
                <a:lnTo>
                  <a:pt x="71066" y="44431"/>
                </a:lnTo>
                <a:lnTo>
                  <a:pt x="71105" y="44393"/>
                </a:lnTo>
                <a:lnTo>
                  <a:pt x="71143" y="44335"/>
                </a:lnTo>
                <a:lnTo>
                  <a:pt x="71163" y="44258"/>
                </a:lnTo>
                <a:lnTo>
                  <a:pt x="71163" y="44200"/>
                </a:lnTo>
                <a:lnTo>
                  <a:pt x="71163" y="44065"/>
                </a:lnTo>
                <a:lnTo>
                  <a:pt x="71163" y="44007"/>
                </a:lnTo>
                <a:lnTo>
                  <a:pt x="71143" y="43949"/>
                </a:lnTo>
                <a:lnTo>
                  <a:pt x="71105" y="43891"/>
                </a:lnTo>
                <a:lnTo>
                  <a:pt x="71066" y="43852"/>
                </a:lnTo>
                <a:lnTo>
                  <a:pt x="71027" y="43795"/>
                </a:lnTo>
                <a:lnTo>
                  <a:pt x="70970" y="43775"/>
                </a:lnTo>
                <a:lnTo>
                  <a:pt x="70912" y="43756"/>
                </a:lnTo>
                <a:lnTo>
                  <a:pt x="70854" y="43737"/>
                </a:lnTo>
                <a:lnTo>
                  <a:pt x="70217" y="43737"/>
                </a:lnTo>
                <a:lnTo>
                  <a:pt x="70255" y="43679"/>
                </a:lnTo>
                <a:lnTo>
                  <a:pt x="70294" y="43601"/>
                </a:lnTo>
                <a:lnTo>
                  <a:pt x="70313" y="43524"/>
                </a:lnTo>
                <a:lnTo>
                  <a:pt x="70313" y="43447"/>
                </a:lnTo>
                <a:lnTo>
                  <a:pt x="70313" y="43293"/>
                </a:lnTo>
                <a:lnTo>
                  <a:pt x="70313" y="43215"/>
                </a:lnTo>
                <a:lnTo>
                  <a:pt x="70275" y="43119"/>
                </a:lnTo>
                <a:lnTo>
                  <a:pt x="70236" y="43042"/>
                </a:lnTo>
                <a:lnTo>
                  <a:pt x="70178" y="42965"/>
                </a:lnTo>
                <a:lnTo>
                  <a:pt x="70120" y="42907"/>
                </a:lnTo>
                <a:lnTo>
                  <a:pt x="70043" y="42868"/>
                </a:lnTo>
                <a:lnTo>
                  <a:pt x="69947" y="42849"/>
                </a:lnTo>
                <a:lnTo>
                  <a:pt x="69850" y="42829"/>
                </a:lnTo>
                <a:lnTo>
                  <a:pt x="69561" y="42829"/>
                </a:lnTo>
                <a:lnTo>
                  <a:pt x="69561" y="42443"/>
                </a:lnTo>
                <a:lnTo>
                  <a:pt x="69696" y="42386"/>
                </a:lnTo>
                <a:lnTo>
                  <a:pt x="69831" y="42328"/>
                </a:lnTo>
                <a:lnTo>
                  <a:pt x="69927" y="42231"/>
                </a:lnTo>
                <a:lnTo>
                  <a:pt x="70043" y="42115"/>
                </a:lnTo>
                <a:lnTo>
                  <a:pt x="70120" y="42000"/>
                </a:lnTo>
                <a:lnTo>
                  <a:pt x="70178" y="41864"/>
                </a:lnTo>
                <a:lnTo>
                  <a:pt x="70217" y="41710"/>
                </a:lnTo>
                <a:lnTo>
                  <a:pt x="70217" y="41556"/>
                </a:lnTo>
                <a:lnTo>
                  <a:pt x="70217" y="41440"/>
                </a:lnTo>
                <a:lnTo>
                  <a:pt x="70197" y="41343"/>
                </a:lnTo>
                <a:lnTo>
                  <a:pt x="70178" y="41247"/>
                </a:lnTo>
                <a:lnTo>
                  <a:pt x="70120" y="41150"/>
                </a:lnTo>
                <a:lnTo>
                  <a:pt x="70024" y="40977"/>
                </a:lnTo>
                <a:lnTo>
                  <a:pt x="69947" y="40899"/>
                </a:lnTo>
                <a:lnTo>
                  <a:pt x="69869" y="40822"/>
                </a:lnTo>
                <a:lnTo>
                  <a:pt x="69869" y="39297"/>
                </a:lnTo>
                <a:lnTo>
                  <a:pt x="69869" y="39220"/>
                </a:lnTo>
                <a:lnTo>
                  <a:pt x="69850" y="39143"/>
                </a:lnTo>
                <a:lnTo>
                  <a:pt x="69811" y="39085"/>
                </a:lnTo>
                <a:lnTo>
                  <a:pt x="69773" y="39008"/>
                </a:lnTo>
                <a:lnTo>
                  <a:pt x="69715" y="38969"/>
                </a:lnTo>
                <a:lnTo>
                  <a:pt x="69657" y="38911"/>
                </a:lnTo>
                <a:lnTo>
                  <a:pt x="69599" y="38873"/>
                </a:lnTo>
                <a:lnTo>
                  <a:pt x="69522" y="38853"/>
                </a:lnTo>
                <a:lnTo>
                  <a:pt x="69522" y="19340"/>
                </a:lnTo>
                <a:lnTo>
                  <a:pt x="69464" y="19340"/>
                </a:lnTo>
                <a:lnTo>
                  <a:pt x="69754" y="18568"/>
                </a:lnTo>
                <a:lnTo>
                  <a:pt x="70024" y="18607"/>
                </a:lnTo>
                <a:lnTo>
                  <a:pt x="70043" y="18626"/>
                </a:lnTo>
                <a:lnTo>
                  <a:pt x="70043" y="18607"/>
                </a:lnTo>
                <a:lnTo>
                  <a:pt x="70333" y="17796"/>
                </a:lnTo>
                <a:lnTo>
                  <a:pt x="70603" y="16986"/>
                </a:lnTo>
                <a:lnTo>
                  <a:pt x="70584" y="16986"/>
                </a:lnTo>
                <a:lnTo>
                  <a:pt x="70352" y="16831"/>
                </a:lnTo>
                <a:lnTo>
                  <a:pt x="70526" y="16252"/>
                </a:lnTo>
                <a:lnTo>
                  <a:pt x="70680" y="15673"/>
                </a:lnTo>
                <a:lnTo>
                  <a:pt x="70777" y="15326"/>
                </a:lnTo>
                <a:lnTo>
                  <a:pt x="71047" y="15364"/>
                </a:lnTo>
                <a:lnTo>
                  <a:pt x="71066" y="15364"/>
                </a:lnTo>
                <a:lnTo>
                  <a:pt x="71278" y="14534"/>
                </a:lnTo>
                <a:lnTo>
                  <a:pt x="71452" y="13685"/>
                </a:lnTo>
                <a:lnTo>
                  <a:pt x="71201" y="13492"/>
                </a:lnTo>
                <a:lnTo>
                  <a:pt x="71336" y="12759"/>
                </a:lnTo>
                <a:lnTo>
                  <a:pt x="71471" y="12006"/>
                </a:lnTo>
                <a:lnTo>
                  <a:pt x="71761" y="12006"/>
                </a:lnTo>
                <a:lnTo>
                  <a:pt x="71780" y="11948"/>
                </a:lnTo>
                <a:lnTo>
                  <a:pt x="71896" y="10983"/>
                </a:lnTo>
                <a:lnTo>
                  <a:pt x="72012" y="10018"/>
                </a:lnTo>
                <a:lnTo>
                  <a:pt x="72031" y="9516"/>
                </a:lnTo>
                <a:lnTo>
                  <a:pt x="72070" y="9014"/>
                </a:lnTo>
                <a:lnTo>
                  <a:pt x="72070" y="8512"/>
                </a:lnTo>
                <a:lnTo>
                  <a:pt x="72070" y="8011"/>
                </a:lnTo>
                <a:lnTo>
                  <a:pt x="72050" y="8011"/>
                </a:lnTo>
                <a:lnTo>
                  <a:pt x="72070" y="7972"/>
                </a:lnTo>
                <a:lnTo>
                  <a:pt x="69676" y="7142"/>
                </a:lnTo>
                <a:lnTo>
                  <a:pt x="69657" y="7142"/>
                </a:lnTo>
                <a:lnTo>
                  <a:pt x="69638" y="7161"/>
                </a:lnTo>
                <a:lnTo>
                  <a:pt x="65025" y="13724"/>
                </a:lnTo>
                <a:lnTo>
                  <a:pt x="46979" y="7470"/>
                </a:lnTo>
                <a:lnTo>
                  <a:pt x="47094" y="7123"/>
                </a:lnTo>
                <a:lnTo>
                  <a:pt x="47075" y="7103"/>
                </a:lnTo>
                <a:lnTo>
                  <a:pt x="47094" y="7103"/>
                </a:lnTo>
                <a:lnTo>
                  <a:pt x="45338" y="6486"/>
                </a:lnTo>
                <a:lnTo>
                  <a:pt x="45319" y="6467"/>
                </a:lnTo>
                <a:lnTo>
                  <a:pt x="45299" y="6505"/>
                </a:lnTo>
                <a:lnTo>
                  <a:pt x="45184" y="6853"/>
                </a:lnTo>
                <a:lnTo>
                  <a:pt x="41652" y="5637"/>
                </a:lnTo>
                <a:lnTo>
                  <a:pt x="41767" y="5270"/>
                </a:lnTo>
                <a:lnTo>
                  <a:pt x="41748" y="5270"/>
                </a:lnTo>
                <a:lnTo>
                  <a:pt x="41748" y="5251"/>
                </a:lnTo>
                <a:lnTo>
                  <a:pt x="40011" y="4652"/>
                </a:lnTo>
                <a:lnTo>
                  <a:pt x="39972" y="4633"/>
                </a:lnTo>
                <a:lnTo>
                  <a:pt x="39972" y="4652"/>
                </a:lnTo>
                <a:lnTo>
                  <a:pt x="39857" y="5019"/>
                </a:lnTo>
                <a:lnTo>
                  <a:pt x="28816" y="1217"/>
                </a:lnTo>
                <a:lnTo>
                  <a:pt x="29048" y="522"/>
                </a:lnTo>
                <a:lnTo>
                  <a:pt x="29029" y="522"/>
                </a:lnTo>
                <a:lnTo>
                  <a:pt x="29048" y="483"/>
                </a:lnTo>
                <a:lnTo>
                  <a:pt x="2763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54" name="Google Shape;6154;p23"/>
          <p:cNvSpPr/>
          <p:nvPr/>
        </p:nvSpPr>
        <p:spPr>
          <a:xfrm>
            <a:off x="186675" y="3228588"/>
            <a:ext cx="322028" cy="1620525"/>
          </a:xfrm>
          <a:custGeom>
            <a:avLst/>
            <a:gdLst/>
            <a:ahLst/>
            <a:cxnLst/>
            <a:rect l="l" t="t" r="r" b="b"/>
            <a:pathLst>
              <a:path w="18510" h="93147" extrusionOk="0">
                <a:moveTo>
                  <a:pt x="5636" y="11002"/>
                </a:moveTo>
                <a:lnTo>
                  <a:pt x="10249" y="11021"/>
                </a:lnTo>
                <a:lnTo>
                  <a:pt x="13047" y="11002"/>
                </a:lnTo>
                <a:lnTo>
                  <a:pt x="13047" y="11002"/>
                </a:lnTo>
                <a:lnTo>
                  <a:pt x="12372" y="11445"/>
                </a:lnTo>
                <a:lnTo>
                  <a:pt x="12410" y="11503"/>
                </a:lnTo>
                <a:lnTo>
                  <a:pt x="9342" y="13472"/>
                </a:lnTo>
                <a:lnTo>
                  <a:pt x="6293" y="11504"/>
                </a:lnTo>
                <a:lnTo>
                  <a:pt x="6293" y="11504"/>
                </a:lnTo>
                <a:lnTo>
                  <a:pt x="6331" y="11445"/>
                </a:lnTo>
                <a:lnTo>
                  <a:pt x="5636" y="11002"/>
                </a:lnTo>
                <a:close/>
                <a:moveTo>
                  <a:pt x="5346" y="11561"/>
                </a:moveTo>
                <a:lnTo>
                  <a:pt x="5983" y="11967"/>
                </a:lnTo>
                <a:lnTo>
                  <a:pt x="6023" y="11909"/>
                </a:lnTo>
                <a:lnTo>
                  <a:pt x="8898" y="13762"/>
                </a:lnTo>
                <a:lnTo>
                  <a:pt x="5964" y="15653"/>
                </a:lnTo>
                <a:lnTo>
                  <a:pt x="6099" y="15865"/>
                </a:lnTo>
                <a:lnTo>
                  <a:pt x="5925" y="15595"/>
                </a:lnTo>
                <a:lnTo>
                  <a:pt x="5250" y="16039"/>
                </a:lnTo>
                <a:lnTo>
                  <a:pt x="5346" y="11561"/>
                </a:lnTo>
                <a:close/>
                <a:moveTo>
                  <a:pt x="13376" y="11542"/>
                </a:moveTo>
                <a:lnTo>
                  <a:pt x="13472" y="16078"/>
                </a:lnTo>
                <a:lnTo>
                  <a:pt x="12758" y="15595"/>
                </a:lnTo>
                <a:lnTo>
                  <a:pt x="12719" y="15653"/>
                </a:lnTo>
                <a:lnTo>
                  <a:pt x="9805" y="13762"/>
                </a:lnTo>
                <a:lnTo>
                  <a:pt x="12661" y="11909"/>
                </a:lnTo>
                <a:lnTo>
                  <a:pt x="12700" y="11967"/>
                </a:lnTo>
                <a:lnTo>
                  <a:pt x="13376" y="11542"/>
                </a:lnTo>
                <a:close/>
                <a:moveTo>
                  <a:pt x="9342" y="14070"/>
                </a:moveTo>
                <a:lnTo>
                  <a:pt x="12449" y="16078"/>
                </a:lnTo>
                <a:lnTo>
                  <a:pt x="12410" y="16136"/>
                </a:lnTo>
                <a:lnTo>
                  <a:pt x="13163" y="16599"/>
                </a:lnTo>
                <a:lnTo>
                  <a:pt x="5539" y="16599"/>
                </a:lnTo>
                <a:lnTo>
                  <a:pt x="6273" y="16136"/>
                </a:lnTo>
                <a:lnTo>
                  <a:pt x="6235" y="16077"/>
                </a:lnTo>
                <a:lnTo>
                  <a:pt x="6235" y="16077"/>
                </a:lnTo>
                <a:lnTo>
                  <a:pt x="9342" y="14070"/>
                </a:lnTo>
                <a:close/>
                <a:moveTo>
                  <a:pt x="5346" y="17911"/>
                </a:moveTo>
                <a:lnTo>
                  <a:pt x="10384" y="17931"/>
                </a:lnTo>
                <a:lnTo>
                  <a:pt x="13337" y="17931"/>
                </a:lnTo>
                <a:lnTo>
                  <a:pt x="12777" y="18452"/>
                </a:lnTo>
                <a:lnTo>
                  <a:pt x="12835" y="18510"/>
                </a:lnTo>
                <a:lnTo>
                  <a:pt x="9342" y="21849"/>
                </a:lnTo>
                <a:lnTo>
                  <a:pt x="5867" y="18510"/>
                </a:lnTo>
                <a:lnTo>
                  <a:pt x="5694" y="18683"/>
                </a:lnTo>
                <a:lnTo>
                  <a:pt x="5694" y="18683"/>
                </a:lnTo>
                <a:lnTo>
                  <a:pt x="5906" y="18452"/>
                </a:lnTo>
                <a:lnTo>
                  <a:pt x="5346" y="17911"/>
                </a:lnTo>
                <a:close/>
                <a:moveTo>
                  <a:pt x="5192" y="18645"/>
                </a:moveTo>
                <a:lnTo>
                  <a:pt x="5462" y="18915"/>
                </a:lnTo>
                <a:lnTo>
                  <a:pt x="5520" y="18857"/>
                </a:lnTo>
                <a:lnTo>
                  <a:pt x="8994" y="22196"/>
                </a:lnTo>
                <a:lnTo>
                  <a:pt x="5578" y="25458"/>
                </a:lnTo>
                <a:lnTo>
                  <a:pt x="5682" y="25568"/>
                </a:lnTo>
                <a:lnTo>
                  <a:pt x="5520" y="25419"/>
                </a:lnTo>
                <a:lnTo>
                  <a:pt x="5018" y="25902"/>
                </a:lnTo>
                <a:lnTo>
                  <a:pt x="5192" y="18645"/>
                </a:lnTo>
                <a:close/>
                <a:moveTo>
                  <a:pt x="13530" y="18606"/>
                </a:moveTo>
                <a:lnTo>
                  <a:pt x="13704" y="25940"/>
                </a:lnTo>
                <a:lnTo>
                  <a:pt x="13163" y="25419"/>
                </a:lnTo>
                <a:lnTo>
                  <a:pt x="13105" y="25458"/>
                </a:lnTo>
                <a:lnTo>
                  <a:pt x="9708" y="22196"/>
                </a:lnTo>
                <a:lnTo>
                  <a:pt x="13163" y="18876"/>
                </a:lnTo>
                <a:lnTo>
                  <a:pt x="13221" y="18915"/>
                </a:lnTo>
                <a:lnTo>
                  <a:pt x="13530" y="18606"/>
                </a:lnTo>
                <a:close/>
                <a:moveTo>
                  <a:pt x="9342" y="22524"/>
                </a:moveTo>
                <a:lnTo>
                  <a:pt x="12777" y="25805"/>
                </a:lnTo>
                <a:lnTo>
                  <a:pt x="12719" y="25863"/>
                </a:lnTo>
                <a:lnTo>
                  <a:pt x="13530" y="26635"/>
                </a:lnTo>
                <a:lnTo>
                  <a:pt x="8377" y="26616"/>
                </a:lnTo>
                <a:lnTo>
                  <a:pt x="5173" y="26635"/>
                </a:lnTo>
                <a:lnTo>
                  <a:pt x="5964" y="25863"/>
                </a:lnTo>
                <a:lnTo>
                  <a:pt x="5927" y="25823"/>
                </a:lnTo>
                <a:lnTo>
                  <a:pt x="9342" y="22524"/>
                </a:lnTo>
                <a:close/>
                <a:moveTo>
                  <a:pt x="13588" y="27948"/>
                </a:moveTo>
                <a:lnTo>
                  <a:pt x="12893" y="28681"/>
                </a:lnTo>
                <a:lnTo>
                  <a:pt x="12951" y="28720"/>
                </a:lnTo>
                <a:lnTo>
                  <a:pt x="9342" y="32464"/>
                </a:lnTo>
                <a:lnTo>
                  <a:pt x="5752" y="28720"/>
                </a:lnTo>
                <a:lnTo>
                  <a:pt x="5385" y="29067"/>
                </a:lnTo>
                <a:lnTo>
                  <a:pt x="9014" y="32831"/>
                </a:lnTo>
                <a:lnTo>
                  <a:pt x="5221" y="36758"/>
                </a:lnTo>
                <a:lnTo>
                  <a:pt x="5221" y="36758"/>
                </a:lnTo>
                <a:lnTo>
                  <a:pt x="5173" y="36710"/>
                </a:lnTo>
                <a:lnTo>
                  <a:pt x="4767" y="37116"/>
                </a:lnTo>
                <a:lnTo>
                  <a:pt x="4960" y="28720"/>
                </a:lnTo>
                <a:lnTo>
                  <a:pt x="5346" y="29106"/>
                </a:lnTo>
                <a:lnTo>
                  <a:pt x="5559" y="28893"/>
                </a:lnTo>
                <a:lnTo>
                  <a:pt x="5790" y="28681"/>
                </a:lnTo>
                <a:lnTo>
                  <a:pt x="5095" y="27948"/>
                </a:lnTo>
                <a:lnTo>
                  <a:pt x="10345" y="27967"/>
                </a:lnTo>
                <a:lnTo>
                  <a:pt x="13588" y="27948"/>
                </a:lnTo>
                <a:close/>
                <a:moveTo>
                  <a:pt x="13762" y="28681"/>
                </a:moveTo>
                <a:lnTo>
                  <a:pt x="13955" y="37174"/>
                </a:lnTo>
                <a:lnTo>
                  <a:pt x="13955" y="37174"/>
                </a:lnTo>
                <a:lnTo>
                  <a:pt x="13530" y="36710"/>
                </a:lnTo>
                <a:lnTo>
                  <a:pt x="13472" y="36749"/>
                </a:lnTo>
                <a:lnTo>
                  <a:pt x="9689" y="32831"/>
                </a:lnTo>
                <a:lnTo>
                  <a:pt x="13298" y="29067"/>
                </a:lnTo>
                <a:lnTo>
                  <a:pt x="13356" y="29106"/>
                </a:lnTo>
                <a:lnTo>
                  <a:pt x="13762" y="28681"/>
                </a:lnTo>
                <a:close/>
                <a:moveTo>
                  <a:pt x="9342" y="33178"/>
                </a:moveTo>
                <a:lnTo>
                  <a:pt x="13125" y="37096"/>
                </a:lnTo>
                <a:lnTo>
                  <a:pt x="13067" y="37154"/>
                </a:lnTo>
                <a:lnTo>
                  <a:pt x="13800" y="37907"/>
                </a:lnTo>
                <a:lnTo>
                  <a:pt x="4883" y="37907"/>
                </a:lnTo>
                <a:lnTo>
                  <a:pt x="5617" y="37154"/>
                </a:lnTo>
                <a:lnTo>
                  <a:pt x="5395" y="36932"/>
                </a:lnTo>
                <a:lnTo>
                  <a:pt x="5578" y="37096"/>
                </a:lnTo>
                <a:lnTo>
                  <a:pt x="9342" y="33178"/>
                </a:lnTo>
                <a:close/>
                <a:moveTo>
                  <a:pt x="4806" y="39219"/>
                </a:moveTo>
                <a:lnTo>
                  <a:pt x="10345" y="39239"/>
                </a:lnTo>
                <a:lnTo>
                  <a:pt x="13858" y="39219"/>
                </a:lnTo>
                <a:lnTo>
                  <a:pt x="13858" y="39219"/>
                </a:lnTo>
                <a:lnTo>
                  <a:pt x="13125" y="40049"/>
                </a:lnTo>
                <a:lnTo>
                  <a:pt x="13182" y="40088"/>
                </a:lnTo>
                <a:lnTo>
                  <a:pt x="9342" y="44296"/>
                </a:lnTo>
                <a:lnTo>
                  <a:pt x="5520" y="40088"/>
                </a:lnTo>
                <a:lnTo>
                  <a:pt x="5373" y="40219"/>
                </a:lnTo>
                <a:lnTo>
                  <a:pt x="5373" y="40219"/>
                </a:lnTo>
                <a:lnTo>
                  <a:pt x="5559" y="40049"/>
                </a:lnTo>
                <a:lnTo>
                  <a:pt x="4806" y="39219"/>
                </a:lnTo>
                <a:close/>
                <a:moveTo>
                  <a:pt x="4709" y="40030"/>
                </a:moveTo>
                <a:lnTo>
                  <a:pt x="5095" y="40474"/>
                </a:lnTo>
                <a:lnTo>
                  <a:pt x="5156" y="40419"/>
                </a:lnTo>
                <a:lnTo>
                  <a:pt x="5156" y="40419"/>
                </a:lnTo>
                <a:lnTo>
                  <a:pt x="9014" y="44662"/>
                </a:lnTo>
                <a:lnTo>
                  <a:pt x="4999" y="49063"/>
                </a:lnTo>
                <a:lnTo>
                  <a:pt x="5173" y="49237"/>
                </a:lnTo>
                <a:lnTo>
                  <a:pt x="5173" y="49237"/>
                </a:lnTo>
                <a:lnTo>
                  <a:pt x="4941" y="49024"/>
                </a:lnTo>
                <a:lnTo>
                  <a:pt x="4478" y="49526"/>
                </a:lnTo>
                <a:lnTo>
                  <a:pt x="4709" y="40030"/>
                </a:lnTo>
                <a:close/>
                <a:moveTo>
                  <a:pt x="14032" y="39972"/>
                </a:moveTo>
                <a:lnTo>
                  <a:pt x="14244" y="49565"/>
                </a:lnTo>
                <a:lnTo>
                  <a:pt x="14244" y="49565"/>
                </a:lnTo>
                <a:lnTo>
                  <a:pt x="13742" y="49024"/>
                </a:lnTo>
                <a:lnTo>
                  <a:pt x="13704" y="49063"/>
                </a:lnTo>
                <a:lnTo>
                  <a:pt x="9689" y="44662"/>
                </a:lnTo>
                <a:lnTo>
                  <a:pt x="13530" y="40416"/>
                </a:lnTo>
                <a:lnTo>
                  <a:pt x="13588" y="40474"/>
                </a:lnTo>
                <a:lnTo>
                  <a:pt x="14032" y="39972"/>
                </a:lnTo>
                <a:close/>
                <a:moveTo>
                  <a:pt x="9342" y="45010"/>
                </a:moveTo>
                <a:lnTo>
                  <a:pt x="13337" y="49391"/>
                </a:lnTo>
                <a:lnTo>
                  <a:pt x="13279" y="49449"/>
                </a:lnTo>
                <a:lnTo>
                  <a:pt x="14109" y="50337"/>
                </a:lnTo>
                <a:lnTo>
                  <a:pt x="8415" y="50317"/>
                </a:lnTo>
                <a:lnTo>
                  <a:pt x="4594" y="50337"/>
                </a:lnTo>
                <a:lnTo>
                  <a:pt x="4594" y="50337"/>
                </a:lnTo>
                <a:lnTo>
                  <a:pt x="5404" y="49449"/>
                </a:lnTo>
                <a:lnTo>
                  <a:pt x="5354" y="49402"/>
                </a:lnTo>
                <a:lnTo>
                  <a:pt x="5354" y="49402"/>
                </a:lnTo>
                <a:lnTo>
                  <a:pt x="9342" y="45010"/>
                </a:lnTo>
                <a:close/>
                <a:moveTo>
                  <a:pt x="14167" y="51649"/>
                </a:moveTo>
                <a:lnTo>
                  <a:pt x="13511" y="52383"/>
                </a:lnTo>
                <a:lnTo>
                  <a:pt x="13549" y="52441"/>
                </a:lnTo>
                <a:lnTo>
                  <a:pt x="9342" y="57169"/>
                </a:lnTo>
                <a:lnTo>
                  <a:pt x="5134" y="52421"/>
                </a:lnTo>
                <a:lnTo>
                  <a:pt x="4987" y="52553"/>
                </a:lnTo>
                <a:lnTo>
                  <a:pt x="4987" y="52553"/>
                </a:lnTo>
                <a:lnTo>
                  <a:pt x="5173" y="52383"/>
                </a:lnTo>
                <a:lnTo>
                  <a:pt x="4536" y="51649"/>
                </a:lnTo>
                <a:lnTo>
                  <a:pt x="10384" y="51669"/>
                </a:lnTo>
                <a:lnTo>
                  <a:pt x="14167" y="51649"/>
                </a:lnTo>
                <a:close/>
                <a:moveTo>
                  <a:pt x="4420" y="52479"/>
                </a:moveTo>
                <a:lnTo>
                  <a:pt x="4709" y="52807"/>
                </a:lnTo>
                <a:lnTo>
                  <a:pt x="4770" y="52752"/>
                </a:lnTo>
                <a:lnTo>
                  <a:pt x="4770" y="52752"/>
                </a:lnTo>
                <a:lnTo>
                  <a:pt x="9014" y="57536"/>
                </a:lnTo>
                <a:lnTo>
                  <a:pt x="4690" y="62400"/>
                </a:lnTo>
                <a:lnTo>
                  <a:pt x="4737" y="62442"/>
                </a:lnTo>
                <a:lnTo>
                  <a:pt x="4737" y="62442"/>
                </a:lnTo>
                <a:lnTo>
                  <a:pt x="4632" y="62361"/>
                </a:lnTo>
                <a:lnTo>
                  <a:pt x="4188" y="62863"/>
                </a:lnTo>
                <a:lnTo>
                  <a:pt x="4420" y="52479"/>
                </a:lnTo>
                <a:close/>
                <a:moveTo>
                  <a:pt x="14321" y="52421"/>
                </a:moveTo>
                <a:lnTo>
                  <a:pt x="14553" y="62921"/>
                </a:lnTo>
                <a:lnTo>
                  <a:pt x="14051" y="62361"/>
                </a:lnTo>
                <a:lnTo>
                  <a:pt x="13993" y="62400"/>
                </a:lnTo>
                <a:lnTo>
                  <a:pt x="9670" y="57536"/>
                </a:lnTo>
                <a:lnTo>
                  <a:pt x="13935" y="52749"/>
                </a:lnTo>
                <a:lnTo>
                  <a:pt x="13974" y="52807"/>
                </a:lnTo>
                <a:lnTo>
                  <a:pt x="14321" y="52421"/>
                </a:lnTo>
                <a:close/>
                <a:moveTo>
                  <a:pt x="9342" y="57903"/>
                </a:moveTo>
                <a:lnTo>
                  <a:pt x="13626" y="62728"/>
                </a:lnTo>
                <a:lnTo>
                  <a:pt x="13588" y="62767"/>
                </a:lnTo>
                <a:lnTo>
                  <a:pt x="14418" y="63712"/>
                </a:lnTo>
                <a:lnTo>
                  <a:pt x="14418" y="63712"/>
                </a:lnTo>
                <a:lnTo>
                  <a:pt x="8377" y="63693"/>
                </a:lnTo>
                <a:lnTo>
                  <a:pt x="4285" y="63693"/>
                </a:lnTo>
                <a:lnTo>
                  <a:pt x="5115" y="62767"/>
                </a:lnTo>
                <a:lnTo>
                  <a:pt x="5064" y="62720"/>
                </a:lnTo>
                <a:lnTo>
                  <a:pt x="5064" y="62720"/>
                </a:lnTo>
                <a:lnTo>
                  <a:pt x="9342" y="57903"/>
                </a:lnTo>
                <a:close/>
                <a:moveTo>
                  <a:pt x="14611" y="65797"/>
                </a:moveTo>
                <a:lnTo>
                  <a:pt x="14881" y="77126"/>
                </a:lnTo>
                <a:lnTo>
                  <a:pt x="14283" y="76451"/>
                </a:lnTo>
                <a:lnTo>
                  <a:pt x="14244" y="76490"/>
                </a:lnTo>
                <a:lnTo>
                  <a:pt x="9670" y="71317"/>
                </a:lnTo>
                <a:lnTo>
                  <a:pt x="14148" y="66241"/>
                </a:lnTo>
                <a:lnTo>
                  <a:pt x="14186" y="66279"/>
                </a:lnTo>
                <a:lnTo>
                  <a:pt x="14611" y="65797"/>
                </a:lnTo>
                <a:close/>
                <a:moveTo>
                  <a:pt x="14456" y="65025"/>
                </a:moveTo>
                <a:lnTo>
                  <a:pt x="13723" y="65855"/>
                </a:lnTo>
                <a:lnTo>
                  <a:pt x="13781" y="65913"/>
                </a:lnTo>
                <a:lnTo>
                  <a:pt x="9342" y="70931"/>
                </a:lnTo>
                <a:lnTo>
                  <a:pt x="4922" y="65913"/>
                </a:lnTo>
                <a:lnTo>
                  <a:pt x="4555" y="66241"/>
                </a:lnTo>
                <a:lnTo>
                  <a:pt x="9014" y="71317"/>
                </a:lnTo>
                <a:lnTo>
                  <a:pt x="4459" y="76490"/>
                </a:lnTo>
                <a:lnTo>
                  <a:pt x="4825" y="76818"/>
                </a:lnTo>
                <a:lnTo>
                  <a:pt x="9342" y="71684"/>
                </a:lnTo>
                <a:lnTo>
                  <a:pt x="13877" y="76818"/>
                </a:lnTo>
                <a:lnTo>
                  <a:pt x="13819" y="76876"/>
                </a:lnTo>
                <a:lnTo>
                  <a:pt x="14727" y="77898"/>
                </a:lnTo>
                <a:lnTo>
                  <a:pt x="3957" y="77898"/>
                </a:lnTo>
                <a:lnTo>
                  <a:pt x="4864" y="76876"/>
                </a:lnTo>
                <a:lnTo>
                  <a:pt x="4632" y="76663"/>
                </a:lnTo>
                <a:lnTo>
                  <a:pt x="4401" y="76451"/>
                </a:lnTo>
                <a:lnTo>
                  <a:pt x="3860" y="77069"/>
                </a:lnTo>
                <a:lnTo>
                  <a:pt x="4111" y="65835"/>
                </a:lnTo>
                <a:lnTo>
                  <a:pt x="4497" y="66279"/>
                </a:lnTo>
                <a:lnTo>
                  <a:pt x="4729" y="66067"/>
                </a:lnTo>
                <a:lnTo>
                  <a:pt x="4960" y="65855"/>
                </a:lnTo>
                <a:lnTo>
                  <a:pt x="4227" y="65025"/>
                </a:lnTo>
                <a:close/>
                <a:moveTo>
                  <a:pt x="3899" y="79211"/>
                </a:moveTo>
                <a:lnTo>
                  <a:pt x="10422" y="79230"/>
                </a:lnTo>
                <a:lnTo>
                  <a:pt x="14784" y="79230"/>
                </a:lnTo>
                <a:lnTo>
                  <a:pt x="13974" y="80099"/>
                </a:lnTo>
                <a:lnTo>
                  <a:pt x="14012" y="80157"/>
                </a:lnTo>
                <a:lnTo>
                  <a:pt x="9342" y="85214"/>
                </a:lnTo>
                <a:lnTo>
                  <a:pt x="4671" y="80137"/>
                </a:lnTo>
                <a:lnTo>
                  <a:pt x="4304" y="80485"/>
                </a:lnTo>
                <a:lnTo>
                  <a:pt x="9014" y="85580"/>
                </a:lnTo>
                <a:lnTo>
                  <a:pt x="4130" y="90869"/>
                </a:lnTo>
                <a:lnTo>
                  <a:pt x="4130" y="90869"/>
                </a:lnTo>
                <a:lnTo>
                  <a:pt x="4092" y="90830"/>
                </a:lnTo>
                <a:lnTo>
                  <a:pt x="3532" y="91428"/>
                </a:lnTo>
                <a:lnTo>
                  <a:pt x="3783" y="80022"/>
                </a:lnTo>
                <a:lnTo>
                  <a:pt x="4265" y="80523"/>
                </a:lnTo>
                <a:lnTo>
                  <a:pt x="4478" y="80311"/>
                </a:lnTo>
                <a:lnTo>
                  <a:pt x="4709" y="80099"/>
                </a:lnTo>
                <a:lnTo>
                  <a:pt x="3899" y="79211"/>
                </a:lnTo>
                <a:close/>
                <a:moveTo>
                  <a:pt x="14939" y="79964"/>
                </a:moveTo>
                <a:lnTo>
                  <a:pt x="15209" y="91467"/>
                </a:lnTo>
                <a:lnTo>
                  <a:pt x="14611" y="90830"/>
                </a:lnTo>
                <a:lnTo>
                  <a:pt x="14553" y="90869"/>
                </a:lnTo>
                <a:lnTo>
                  <a:pt x="9689" y="85580"/>
                </a:lnTo>
                <a:lnTo>
                  <a:pt x="14379" y="80485"/>
                </a:lnTo>
                <a:lnTo>
                  <a:pt x="14437" y="80523"/>
                </a:lnTo>
                <a:lnTo>
                  <a:pt x="14939" y="79964"/>
                </a:lnTo>
                <a:close/>
                <a:moveTo>
                  <a:pt x="9342" y="85947"/>
                </a:moveTo>
                <a:lnTo>
                  <a:pt x="14186" y="91197"/>
                </a:lnTo>
                <a:lnTo>
                  <a:pt x="14148" y="91255"/>
                </a:lnTo>
                <a:lnTo>
                  <a:pt x="15055" y="92239"/>
                </a:lnTo>
                <a:lnTo>
                  <a:pt x="3629" y="92239"/>
                </a:lnTo>
                <a:lnTo>
                  <a:pt x="4536" y="91255"/>
                </a:lnTo>
                <a:lnTo>
                  <a:pt x="4304" y="91042"/>
                </a:lnTo>
                <a:lnTo>
                  <a:pt x="4130" y="90869"/>
                </a:lnTo>
                <a:lnTo>
                  <a:pt x="4130" y="90869"/>
                </a:lnTo>
                <a:lnTo>
                  <a:pt x="4497" y="91197"/>
                </a:lnTo>
                <a:lnTo>
                  <a:pt x="9342" y="85947"/>
                </a:lnTo>
                <a:close/>
                <a:moveTo>
                  <a:pt x="9380" y="0"/>
                </a:moveTo>
                <a:lnTo>
                  <a:pt x="9168" y="3185"/>
                </a:lnTo>
                <a:lnTo>
                  <a:pt x="6234" y="7643"/>
                </a:lnTo>
                <a:lnTo>
                  <a:pt x="4015" y="7643"/>
                </a:lnTo>
                <a:lnTo>
                  <a:pt x="3899" y="7662"/>
                </a:lnTo>
                <a:lnTo>
                  <a:pt x="3841" y="7682"/>
                </a:lnTo>
                <a:lnTo>
                  <a:pt x="3783" y="7701"/>
                </a:lnTo>
                <a:lnTo>
                  <a:pt x="3686" y="7778"/>
                </a:lnTo>
                <a:lnTo>
                  <a:pt x="3667" y="7836"/>
                </a:lnTo>
                <a:lnTo>
                  <a:pt x="3648" y="7894"/>
                </a:lnTo>
                <a:lnTo>
                  <a:pt x="3629" y="8029"/>
                </a:lnTo>
                <a:lnTo>
                  <a:pt x="3629" y="8126"/>
                </a:lnTo>
                <a:lnTo>
                  <a:pt x="3629" y="8589"/>
                </a:lnTo>
                <a:lnTo>
                  <a:pt x="3629" y="9052"/>
                </a:lnTo>
                <a:lnTo>
                  <a:pt x="3648" y="9129"/>
                </a:lnTo>
                <a:lnTo>
                  <a:pt x="3686" y="9187"/>
                </a:lnTo>
                <a:lnTo>
                  <a:pt x="3725" y="9245"/>
                </a:lnTo>
                <a:lnTo>
                  <a:pt x="3783" y="9284"/>
                </a:lnTo>
                <a:lnTo>
                  <a:pt x="3204" y="9284"/>
                </a:lnTo>
                <a:lnTo>
                  <a:pt x="2586" y="9322"/>
                </a:lnTo>
                <a:lnTo>
                  <a:pt x="2528" y="9342"/>
                </a:lnTo>
                <a:lnTo>
                  <a:pt x="2490" y="9380"/>
                </a:lnTo>
                <a:lnTo>
                  <a:pt x="2451" y="9438"/>
                </a:lnTo>
                <a:lnTo>
                  <a:pt x="2413" y="9496"/>
                </a:lnTo>
                <a:lnTo>
                  <a:pt x="2374" y="9612"/>
                </a:lnTo>
                <a:lnTo>
                  <a:pt x="2374" y="9728"/>
                </a:lnTo>
                <a:lnTo>
                  <a:pt x="2374" y="10210"/>
                </a:lnTo>
                <a:lnTo>
                  <a:pt x="2374" y="10673"/>
                </a:lnTo>
                <a:lnTo>
                  <a:pt x="2393" y="10731"/>
                </a:lnTo>
                <a:lnTo>
                  <a:pt x="2413" y="10789"/>
                </a:lnTo>
                <a:lnTo>
                  <a:pt x="2451" y="10847"/>
                </a:lnTo>
                <a:lnTo>
                  <a:pt x="2490" y="10905"/>
                </a:lnTo>
                <a:lnTo>
                  <a:pt x="2586" y="10963"/>
                </a:lnTo>
                <a:lnTo>
                  <a:pt x="2644" y="10982"/>
                </a:lnTo>
                <a:lnTo>
                  <a:pt x="2721" y="10982"/>
                </a:lnTo>
                <a:lnTo>
                  <a:pt x="3243" y="11002"/>
                </a:lnTo>
                <a:lnTo>
                  <a:pt x="3107" y="16618"/>
                </a:lnTo>
                <a:lnTo>
                  <a:pt x="2799" y="16618"/>
                </a:lnTo>
                <a:lnTo>
                  <a:pt x="2683" y="16637"/>
                </a:lnTo>
                <a:lnTo>
                  <a:pt x="2567" y="16695"/>
                </a:lnTo>
                <a:lnTo>
                  <a:pt x="2471" y="16772"/>
                </a:lnTo>
                <a:lnTo>
                  <a:pt x="2393" y="16850"/>
                </a:lnTo>
                <a:lnTo>
                  <a:pt x="2316" y="16966"/>
                </a:lnTo>
                <a:lnTo>
                  <a:pt x="2278" y="17062"/>
                </a:lnTo>
                <a:lnTo>
                  <a:pt x="2239" y="17197"/>
                </a:lnTo>
                <a:lnTo>
                  <a:pt x="2258" y="17313"/>
                </a:lnTo>
                <a:lnTo>
                  <a:pt x="2278" y="17429"/>
                </a:lnTo>
                <a:lnTo>
                  <a:pt x="2316" y="17545"/>
                </a:lnTo>
                <a:lnTo>
                  <a:pt x="2374" y="17641"/>
                </a:lnTo>
                <a:lnTo>
                  <a:pt x="2451" y="17738"/>
                </a:lnTo>
                <a:lnTo>
                  <a:pt x="2548" y="17815"/>
                </a:lnTo>
                <a:lnTo>
                  <a:pt x="2664" y="17853"/>
                </a:lnTo>
                <a:lnTo>
                  <a:pt x="2779" y="17892"/>
                </a:lnTo>
                <a:lnTo>
                  <a:pt x="2895" y="17911"/>
                </a:lnTo>
                <a:lnTo>
                  <a:pt x="3069" y="17911"/>
                </a:lnTo>
                <a:lnTo>
                  <a:pt x="2876" y="26635"/>
                </a:lnTo>
                <a:lnTo>
                  <a:pt x="2528" y="26635"/>
                </a:lnTo>
                <a:lnTo>
                  <a:pt x="2413" y="26655"/>
                </a:lnTo>
                <a:lnTo>
                  <a:pt x="2297" y="26693"/>
                </a:lnTo>
                <a:lnTo>
                  <a:pt x="2181" y="26751"/>
                </a:lnTo>
                <a:lnTo>
                  <a:pt x="2084" y="26828"/>
                </a:lnTo>
                <a:lnTo>
                  <a:pt x="2007" y="26944"/>
                </a:lnTo>
                <a:lnTo>
                  <a:pt x="1949" y="27041"/>
                </a:lnTo>
                <a:lnTo>
                  <a:pt x="1911" y="27176"/>
                </a:lnTo>
                <a:lnTo>
                  <a:pt x="1911" y="27291"/>
                </a:lnTo>
                <a:lnTo>
                  <a:pt x="1911" y="27427"/>
                </a:lnTo>
                <a:lnTo>
                  <a:pt x="1949" y="27542"/>
                </a:lnTo>
                <a:lnTo>
                  <a:pt x="2027" y="27639"/>
                </a:lnTo>
                <a:lnTo>
                  <a:pt x="2104" y="27735"/>
                </a:lnTo>
                <a:lnTo>
                  <a:pt x="2200" y="27832"/>
                </a:lnTo>
                <a:lnTo>
                  <a:pt x="2297" y="27890"/>
                </a:lnTo>
                <a:lnTo>
                  <a:pt x="2432" y="27909"/>
                </a:lnTo>
                <a:lnTo>
                  <a:pt x="2548" y="27928"/>
                </a:lnTo>
                <a:lnTo>
                  <a:pt x="2837" y="27928"/>
                </a:lnTo>
                <a:lnTo>
                  <a:pt x="2625" y="37907"/>
                </a:lnTo>
                <a:lnTo>
                  <a:pt x="2220" y="37907"/>
                </a:lnTo>
                <a:lnTo>
                  <a:pt x="2104" y="37946"/>
                </a:lnTo>
                <a:lnTo>
                  <a:pt x="1988" y="38003"/>
                </a:lnTo>
                <a:lnTo>
                  <a:pt x="1872" y="38081"/>
                </a:lnTo>
                <a:lnTo>
                  <a:pt x="1795" y="38177"/>
                </a:lnTo>
                <a:lnTo>
                  <a:pt x="1718" y="38293"/>
                </a:lnTo>
                <a:lnTo>
                  <a:pt x="1679" y="38409"/>
                </a:lnTo>
                <a:lnTo>
                  <a:pt x="1660" y="38544"/>
                </a:lnTo>
                <a:lnTo>
                  <a:pt x="1660" y="38679"/>
                </a:lnTo>
                <a:lnTo>
                  <a:pt x="1698" y="38795"/>
                </a:lnTo>
                <a:lnTo>
                  <a:pt x="1756" y="38911"/>
                </a:lnTo>
                <a:lnTo>
                  <a:pt x="1834" y="39007"/>
                </a:lnTo>
                <a:lnTo>
                  <a:pt x="1949" y="39104"/>
                </a:lnTo>
                <a:lnTo>
                  <a:pt x="2046" y="39162"/>
                </a:lnTo>
                <a:lnTo>
                  <a:pt x="2181" y="39200"/>
                </a:lnTo>
                <a:lnTo>
                  <a:pt x="2297" y="39200"/>
                </a:lnTo>
                <a:lnTo>
                  <a:pt x="2297" y="39219"/>
                </a:lnTo>
                <a:lnTo>
                  <a:pt x="2586" y="39219"/>
                </a:lnTo>
                <a:lnTo>
                  <a:pt x="2335" y="50337"/>
                </a:lnTo>
                <a:lnTo>
                  <a:pt x="2046" y="50337"/>
                </a:lnTo>
                <a:lnTo>
                  <a:pt x="1911" y="50356"/>
                </a:lnTo>
                <a:lnTo>
                  <a:pt x="1795" y="50414"/>
                </a:lnTo>
                <a:lnTo>
                  <a:pt x="1679" y="50472"/>
                </a:lnTo>
                <a:lnTo>
                  <a:pt x="1583" y="50568"/>
                </a:lnTo>
                <a:lnTo>
                  <a:pt x="1505" y="50684"/>
                </a:lnTo>
                <a:lnTo>
                  <a:pt x="1448" y="50800"/>
                </a:lnTo>
                <a:lnTo>
                  <a:pt x="1428" y="50935"/>
                </a:lnTo>
                <a:lnTo>
                  <a:pt x="1428" y="51070"/>
                </a:lnTo>
                <a:lnTo>
                  <a:pt x="1467" y="51205"/>
                </a:lnTo>
                <a:lnTo>
                  <a:pt x="1525" y="51321"/>
                </a:lnTo>
                <a:lnTo>
                  <a:pt x="1602" y="51418"/>
                </a:lnTo>
                <a:lnTo>
                  <a:pt x="1698" y="51514"/>
                </a:lnTo>
                <a:lnTo>
                  <a:pt x="1814" y="51572"/>
                </a:lnTo>
                <a:lnTo>
                  <a:pt x="1930" y="51630"/>
                </a:lnTo>
                <a:lnTo>
                  <a:pt x="2065" y="51630"/>
                </a:lnTo>
                <a:lnTo>
                  <a:pt x="2065" y="51649"/>
                </a:lnTo>
                <a:lnTo>
                  <a:pt x="2297" y="51649"/>
                </a:lnTo>
                <a:lnTo>
                  <a:pt x="2027" y="63712"/>
                </a:lnTo>
                <a:lnTo>
                  <a:pt x="1563" y="63712"/>
                </a:lnTo>
                <a:lnTo>
                  <a:pt x="1428" y="63732"/>
                </a:lnTo>
                <a:lnTo>
                  <a:pt x="1293" y="63790"/>
                </a:lnTo>
                <a:lnTo>
                  <a:pt x="1177" y="63886"/>
                </a:lnTo>
                <a:lnTo>
                  <a:pt x="1081" y="63983"/>
                </a:lnTo>
                <a:lnTo>
                  <a:pt x="1023" y="64118"/>
                </a:lnTo>
                <a:lnTo>
                  <a:pt x="984" y="64253"/>
                </a:lnTo>
                <a:lnTo>
                  <a:pt x="965" y="64388"/>
                </a:lnTo>
                <a:lnTo>
                  <a:pt x="1004" y="64523"/>
                </a:lnTo>
                <a:lnTo>
                  <a:pt x="1042" y="64658"/>
                </a:lnTo>
                <a:lnTo>
                  <a:pt x="1139" y="64774"/>
                </a:lnTo>
                <a:lnTo>
                  <a:pt x="1235" y="64870"/>
                </a:lnTo>
                <a:lnTo>
                  <a:pt x="1351" y="64948"/>
                </a:lnTo>
                <a:lnTo>
                  <a:pt x="1486" y="64986"/>
                </a:lnTo>
                <a:lnTo>
                  <a:pt x="1621" y="65005"/>
                </a:lnTo>
                <a:lnTo>
                  <a:pt x="2007" y="65005"/>
                </a:lnTo>
                <a:lnTo>
                  <a:pt x="1698" y="77918"/>
                </a:lnTo>
                <a:lnTo>
                  <a:pt x="1486" y="77918"/>
                </a:lnTo>
                <a:lnTo>
                  <a:pt x="1197" y="77898"/>
                </a:lnTo>
                <a:lnTo>
                  <a:pt x="1042" y="77918"/>
                </a:lnTo>
                <a:lnTo>
                  <a:pt x="907" y="77956"/>
                </a:lnTo>
                <a:lnTo>
                  <a:pt x="772" y="78014"/>
                </a:lnTo>
                <a:lnTo>
                  <a:pt x="656" y="78111"/>
                </a:lnTo>
                <a:lnTo>
                  <a:pt x="560" y="78246"/>
                </a:lnTo>
                <a:lnTo>
                  <a:pt x="502" y="78381"/>
                </a:lnTo>
                <a:lnTo>
                  <a:pt x="483" y="78535"/>
                </a:lnTo>
                <a:lnTo>
                  <a:pt x="502" y="78671"/>
                </a:lnTo>
                <a:lnTo>
                  <a:pt x="540" y="78825"/>
                </a:lnTo>
                <a:lnTo>
                  <a:pt x="618" y="78941"/>
                </a:lnTo>
                <a:lnTo>
                  <a:pt x="714" y="79057"/>
                </a:lnTo>
                <a:lnTo>
                  <a:pt x="849" y="79134"/>
                </a:lnTo>
                <a:lnTo>
                  <a:pt x="984" y="79192"/>
                </a:lnTo>
                <a:lnTo>
                  <a:pt x="1139" y="79211"/>
                </a:lnTo>
                <a:lnTo>
                  <a:pt x="1679" y="79211"/>
                </a:lnTo>
                <a:lnTo>
                  <a:pt x="1370" y="92258"/>
                </a:lnTo>
                <a:lnTo>
                  <a:pt x="309" y="92258"/>
                </a:lnTo>
                <a:lnTo>
                  <a:pt x="232" y="92278"/>
                </a:lnTo>
                <a:lnTo>
                  <a:pt x="154" y="92297"/>
                </a:lnTo>
                <a:lnTo>
                  <a:pt x="97" y="92355"/>
                </a:lnTo>
                <a:lnTo>
                  <a:pt x="58" y="92413"/>
                </a:lnTo>
                <a:lnTo>
                  <a:pt x="19" y="92490"/>
                </a:lnTo>
                <a:lnTo>
                  <a:pt x="0" y="92567"/>
                </a:lnTo>
                <a:lnTo>
                  <a:pt x="0" y="92702"/>
                </a:lnTo>
                <a:lnTo>
                  <a:pt x="0" y="92857"/>
                </a:lnTo>
                <a:lnTo>
                  <a:pt x="19" y="92934"/>
                </a:lnTo>
                <a:lnTo>
                  <a:pt x="58" y="92992"/>
                </a:lnTo>
                <a:lnTo>
                  <a:pt x="116" y="93050"/>
                </a:lnTo>
                <a:lnTo>
                  <a:pt x="174" y="93108"/>
                </a:lnTo>
                <a:lnTo>
                  <a:pt x="251" y="93127"/>
                </a:lnTo>
                <a:lnTo>
                  <a:pt x="328" y="93146"/>
                </a:lnTo>
                <a:lnTo>
                  <a:pt x="18220" y="93146"/>
                </a:lnTo>
                <a:lnTo>
                  <a:pt x="18297" y="93127"/>
                </a:lnTo>
                <a:lnTo>
                  <a:pt x="18355" y="93088"/>
                </a:lnTo>
                <a:lnTo>
                  <a:pt x="18413" y="93050"/>
                </a:lnTo>
                <a:lnTo>
                  <a:pt x="18471" y="92972"/>
                </a:lnTo>
                <a:lnTo>
                  <a:pt x="18490" y="92915"/>
                </a:lnTo>
                <a:lnTo>
                  <a:pt x="18510" y="92837"/>
                </a:lnTo>
                <a:lnTo>
                  <a:pt x="18510" y="92683"/>
                </a:lnTo>
                <a:lnTo>
                  <a:pt x="18510" y="92529"/>
                </a:lnTo>
                <a:lnTo>
                  <a:pt x="18490" y="92451"/>
                </a:lnTo>
                <a:lnTo>
                  <a:pt x="18452" y="92393"/>
                </a:lnTo>
                <a:lnTo>
                  <a:pt x="18394" y="92336"/>
                </a:lnTo>
                <a:lnTo>
                  <a:pt x="18336" y="92297"/>
                </a:lnTo>
                <a:lnTo>
                  <a:pt x="18259" y="92258"/>
                </a:lnTo>
                <a:lnTo>
                  <a:pt x="17351" y="92258"/>
                </a:lnTo>
                <a:lnTo>
                  <a:pt x="17062" y="79211"/>
                </a:lnTo>
                <a:lnTo>
                  <a:pt x="17815" y="79211"/>
                </a:lnTo>
                <a:lnTo>
                  <a:pt x="17969" y="79172"/>
                </a:lnTo>
                <a:lnTo>
                  <a:pt x="18104" y="79095"/>
                </a:lnTo>
                <a:lnTo>
                  <a:pt x="18220" y="78999"/>
                </a:lnTo>
                <a:lnTo>
                  <a:pt x="18297" y="78883"/>
                </a:lnTo>
                <a:lnTo>
                  <a:pt x="18355" y="78748"/>
                </a:lnTo>
                <a:lnTo>
                  <a:pt x="18394" y="78593"/>
                </a:lnTo>
                <a:lnTo>
                  <a:pt x="18374" y="78439"/>
                </a:lnTo>
                <a:lnTo>
                  <a:pt x="18336" y="78304"/>
                </a:lnTo>
                <a:lnTo>
                  <a:pt x="18259" y="78169"/>
                </a:lnTo>
                <a:lnTo>
                  <a:pt x="18143" y="78053"/>
                </a:lnTo>
                <a:lnTo>
                  <a:pt x="18027" y="77976"/>
                </a:lnTo>
                <a:lnTo>
                  <a:pt x="17892" y="77918"/>
                </a:lnTo>
                <a:lnTo>
                  <a:pt x="17737" y="77898"/>
                </a:lnTo>
                <a:lnTo>
                  <a:pt x="17737" y="77918"/>
                </a:lnTo>
                <a:lnTo>
                  <a:pt x="17023" y="77918"/>
                </a:lnTo>
                <a:lnTo>
                  <a:pt x="16734" y="65005"/>
                </a:lnTo>
                <a:lnTo>
                  <a:pt x="17178" y="65005"/>
                </a:lnTo>
                <a:lnTo>
                  <a:pt x="17313" y="64986"/>
                </a:lnTo>
                <a:lnTo>
                  <a:pt x="17448" y="64928"/>
                </a:lnTo>
                <a:lnTo>
                  <a:pt x="17564" y="64832"/>
                </a:lnTo>
                <a:lnTo>
                  <a:pt x="17641" y="64735"/>
                </a:lnTo>
                <a:lnTo>
                  <a:pt x="17718" y="64600"/>
                </a:lnTo>
                <a:lnTo>
                  <a:pt x="17757" y="64465"/>
                </a:lnTo>
                <a:lnTo>
                  <a:pt x="17757" y="64330"/>
                </a:lnTo>
                <a:lnTo>
                  <a:pt x="17737" y="64176"/>
                </a:lnTo>
                <a:lnTo>
                  <a:pt x="17680" y="64060"/>
                </a:lnTo>
                <a:lnTo>
                  <a:pt x="17602" y="63944"/>
                </a:lnTo>
                <a:lnTo>
                  <a:pt x="17506" y="63847"/>
                </a:lnTo>
                <a:lnTo>
                  <a:pt x="17390" y="63770"/>
                </a:lnTo>
                <a:lnTo>
                  <a:pt x="17255" y="63712"/>
                </a:lnTo>
                <a:lnTo>
                  <a:pt x="17120" y="63712"/>
                </a:lnTo>
                <a:lnTo>
                  <a:pt x="17101" y="63732"/>
                </a:lnTo>
                <a:lnTo>
                  <a:pt x="17101" y="63712"/>
                </a:lnTo>
                <a:lnTo>
                  <a:pt x="16695" y="63712"/>
                </a:lnTo>
                <a:lnTo>
                  <a:pt x="16425" y="51649"/>
                </a:lnTo>
                <a:lnTo>
                  <a:pt x="16772" y="51649"/>
                </a:lnTo>
                <a:lnTo>
                  <a:pt x="16888" y="51630"/>
                </a:lnTo>
                <a:lnTo>
                  <a:pt x="17023" y="51572"/>
                </a:lnTo>
                <a:lnTo>
                  <a:pt x="17139" y="51514"/>
                </a:lnTo>
                <a:lnTo>
                  <a:pt x="17236" y="51418"/>
                </a:lnTo>
                <a:lnTo>
                  <a:pt x="17313" y="51302"/>
                </a:lnTo>
                <a:lnTo>
                  <a:pt x="17371" y="51186"/>
                </a:lnTo>
                <a:lnTo>
                  <a:pt x="17390" y="51051"/>
                </a:lnTo>
                <a:lnTo>
                  <a:pt x="17390" y="50916"/>
                </a:lnTo>
                <a:lnTo>
                  <a:pt x="17371" y="50781"/>
                </a:lnTo>
                <a:lnTo>
                  <a:pt x="17313" y="50665"/>
                </a:lnTo>
                <a:lnTo>
                  <a:pt x="17216" y="50549"/>
                </a:lnTo>
                <a:lnTo>
                  <a:pt x="17120" y="50453"/>
                </a:lnTo>
                <a:lnTo>
                  <a:pt x="17004" y="50395"/>
                </a:lnTo>
                <a:lnTo>
                  <a:pt x="16888" y="50356"/>
                </a:lnTo>
                <a:lnTo>
                  <a:pt x="16753" y="50337"/>
                </a:lnTo>
                <a:lnTo>
                  <a:pt x="16734" y="50356"/>
                </a:lnTo>
                <a:lnTo>
                  <a:pt x="16734" y="50337"/>
                </a:lnTo>
                <a:lnTo>
                  <a:pt x="16406" y="50337"/>
                </a:lnTo>
                <a:lnTo>
                  <a:pt x="16136" y="39219"/>
                </a:lnTo>
                <a:lnTo>
                  <a:pt x="16522" y="39219"/>
                </a:lnTo>
                <a:lnTo>
                  <a:pt x="16637" y="39181"/>
                </a:lnTo>
                <a:lnTo>
                  <a:pt x="16772" y="39123"/>
                </a:lnTo>
                <a:lnTo>
                  <a:pt x="16869" y="39046"/>
                </a:lnTo>
                <a:lnTo>
                  <a:pt x="16965" y="38949"/>
                </a:lnTo>
                <a:lnTo>
                  <a:pt x="17023" y="38833"/>
                </a:lnTo>
                <a:lnTo>
                  <a:pt x="17062" y="38718"/>
                </a:lnTo>
                <a:lnTo>
                  <a:pt x="17081" y="38583"/>
                </a:lnTo>
                <a:lnTo>
                  <a:pt x="17081" y="38447"/>
                </a:lnTo>
                <a:lnTo>
                  <a:pt x="17043" y="38332"/>
                </a:lnTo>
                <a:lnTo>
                  <a:pt x="16985" y="38216"/>
                </a:lnTo>
                <a:lnTo>
                  <a:pt x="16908" y="38119"/>
                </a:lnTo>
                <a:lnTo>
                  <a:pt x="16792" y="38023"/>
                </a:lnTo>
                <a:lnTo>
                  <a:pt x="16695" y="37965"/>
                </a:lnTo>
                <a:lnTo>
                  <a:pt x="16560" y="37926"/>
                </a:lnTo>
                <a:lnTo>
                  <a:pt x="16425" y="37907"/>
                </a:lnTo>
                <a:lnTo>
                  <a:pt x="16425" y="37926"/>
                </a:lnTo>
                <a:lnTo>
                  <a:pt x="16116" y="37926"/>
                </a:lnTo>
                <a:lnTo>
                  <a:pt x="15885" y="27948"/>
                </a:lnTo>
                <a:lnTo>
                  <a:pt x="16193" y="27948"/>
                </a:lnTo>
                <a:lnTo>
                  <a:pt x="16329" y="27928"/>
                </a:lnTo>
                <a:lnTo>
                  <a:pt x="16444" y="27890"/>
                </a:lnTo>
                <a:lnTo>
                  <a:pt x="16560" y="27813"/>
                </a:lnTo>
                <a:lnTo>
                  <a:pt x="16657" y="27735"/>
                </a:lnTo>
                <a:lnTo>
                  <a:pt x="16734" y="27639"/>
                </a:lnTo>
                <a:lnTo>
                  <a:pt x="16792" y="27523"/>
                </a:lnTo>
                <a:lnTo>
                  <a:pt x="16830" y="27407"/>
                </a:lnTo>
                <a:lnTo>
                  <a:pt x="16830" y="27272"/>
                </a:lnTo>
                <a:lnTo>
                  <a:pt x="16830" y="27156"/>
                </a:lnTo>
                <a:lnTo>
                  <a:pt x="16772" y="27021"/>
                </a:lnTo>
                <a:lnTo>
                  <a:pt x="16715" y="26925"/>
                </a:lnTo>
                <a:lnTo>
                  <a:pt x="16637" y="26828"/>
                </a:lnTo>
                <a:lnTo>
                  <a:pt x="16541" y="26732"/>
                </a:lnTo>
                <a:lnTo>
                  <a:pt x="16425" y="26674"/>
                </a:lnTo>
                <a:lnTo>
                  <a:pt x="16309" y="26635"/>
                </a:lnTo>
                <a:lnTo>
                  <a:pt x="15846" y="26635"/>
                </a:lnTo>
                <a:lnTo>
                  <a:pt x="15653" y="17911"/>
                </a:lnTo>
                <a:lnTo>
                  <a:pt x="16000" y="17911"/>
                </a:lnTo>
                <a:lnTo>
                  <a:pt x="16116" y="17873"/>
                </a:lnTo>
                <a:lnTo>
                  <a:pt x="16232" y="17834"/>
                </a:lnTo>
                <a:lnTo>
                  <a:pt x="16329" y="17757"/>
                </a:lnTo>
                <a:lnTo>
                  <a:pt x="16406" y="17660"/>
                </a:lnTo>
                <a:lnTo>
                  <a:pt x="16483" y="17564"/>
                </a:lnTo>
                <a:lnTo>
                  <a:pt x="16522" y="17448"/>
                </a:lnTo>
                <a:lnTo>
                  <a:pt x="16541" y="17332"/>
                </a:lnTo>
                <a:lnTo>
                  <a:pt x="16541" y="17216"/>
                </a:lnTo>
                <a:lnTo>
                  <a:pt x="16522" y="17081"/>
                </a:lnTo>
                <a:lnTo>
                  <a:pt x="16483" y="16966"/>
                </a:lnTo>
                <a:lnTo>
                  <a:pt x="16425" y="16869"/>
                </a:lnTo>
                <a:lnTo>
                  <a:pt x="16329" y="16772"/>
                </a:lnTo>
                <a:lnTo>
                  <a:pt x="16232" y="16715"/>
                </a:lnTo>
                <a:lnTo>
                  <a:pt x="16136" y="16657"/>
                </a:lnTo>
                <a:lnTo>
                  <a:pt x="16020" y="16618"/>
                </a:lnTo>
                <a:lnTo>
                  <a:pt x="15904" y="16599"/>
                </a:lnTo>
                <a:lnTo>
                  <a:pt x="15904" y="16618"/>
                </a:lnTo>
                <a:lnTo>
                  <a:pt x="15634" y="16618"/>
                </a:lnTo>
                <a:lnTo>
                  <a:pt x="15499" y="11002"/>
                </a:lnTo>
                <a:lnTo>
                  <a:pt x="15923" y="10982"/>
                </a:lnTo>
                <a:lnTo>
                  <a:pt x="15981" y="10944"/>
                </a:lnTo>
                <a:lnTo>
                  <a:pt x="16039" y="10905"/>
                </a:lnTo>
                <a:lnTo>
                  <a:pt x="16078" y="10866"/>
                </a:lnTo>
                <a:lnTo>
                  <a:pt x="16097" y="10809"/>
                </a:lnTo>
                <a:lnTo>
                  <a:pt x="16136" y="10673"/>
                </a:lnTo>
                <a:lnTo>
                  <a:pt x="16136" y="10558"/>
                </a:lnTo>
                <a:lnTo>
                  <a:pt x="16136" y="10094"/>
                </a:lnTo>
                <a:lnTo>
                  <a:pt x="16136" y="9612"/>
                </a:lnTo>
                <a:lnTo>
                  <a:pt x="16136" y="9554"/>
                </a:lnTo>
                <a:lnTo>
                  <a:pt x="16097" y="9496"/>
                </a:lnTo>
                <a:lnTo>
                  <a:pt x="16078" y="9438"/>
                </a:lnTo>
                <a:lnTo>
                  <a:pt x="16020" y="9380"/>
                </a:lnTo>
                <a:lnTo>
                  <a:pt x="15923" y="9322"/>
                </a:lnTo>
                <a:lnTo>
                  <a:pt x="15865" y="9303"/>
                </a:lnTo>
                <a:lnTo>
                  <a:pt x="15807" y="9303"/>
                </a:lnTo>
                <a:lnTo>
                  <a:pt x="15788" y="9322"/>
                </a:lnTo>
                <a:lnTo>
                  <a:pt x="15788" y="9303"/>
                </a:lnTo>
                <a:lnTo>
                  <a:pt x="14707" y="9303"/>
                </a:lnTo>
                <a:lnTo>
                  <a:pt x="14784" y="9245"/>
                </a:lnTo>
                <a:lnTo>
                  <a:pt x="14823" y="9187"/>
                </a:lnTo>
                <a:lnTo>
                  <a:pt x="14862" y="9129"/>
                </a:lnTo>
                <a:lnTo>
                  <a:pt x="14881" y="9052"/>
                </a:lnTo>
                <a:lnTo>
                  <a:pt x="14881" y="8589"/>
                </a:lnTo>
                <a:lnTo>
                  <a:pt x="14881" y="8126"/>
                </a:lnTo>
                <a:lnTo>
                  <a:pt x="14881" y="8029"/>
                </a:lnTo>
                <a:lnTo>
                  <a:pt x="14881" y="7894"/>
                </a:lnTo>
                <a:lnTo>
                  <a:pt x="14823" y="7798"/>
                </a:lnTo>
                <a:lnTo>
                  <a:pt x="14727" y="7701"/>
                </a:lnTo>
                <a:lnTo>
                  <a:pt x="14611" y="7662"/>
                </a:lnTo>
                <a:lnTo>
                  <a:pt x="14495" y="7643"/>
                </a:lnTo>
                <a:lnTo>
                  <a:pt x="12391" y="7643"/>
                </a:lnTo>
                <a:lnTo>
                  <a:pt x="9593" y="3204"/>
                </a:lnTo>
                <a:lnTo>
                  <a:pt x="938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push dir="u"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userDrawn="1">
  <p:cSld name="SECTION_HEADER">
    <p:spTree>
      <p:nvGrpSpPr>
        <p:cNvPr id="1" name="Shape 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2" name="Google Shape;412;p3"/>
          <p:cNvSpPr/>
          <p:nvPr/>
        </p:nvSpPr>
        <p:spPr>
          <a:xfrm>
            <a:off x="1" y="4388125"/>
            <a:ext cx="9143949" cy="759003"/>
          </a:xfrm>
          <a:custGeom>
            <a:avLst/>
            <a:gdLst/>
            <a:ahLst/>
            <a:cxnLst/>
            <a:rect l="l" t="t" r="r" b="b"/>
            <a:pathLst>
              <a:path w="184633" h="21908" extrusionOk="0">
                <a:moveTo>
                  <a:pt x="156279" y="1"/>
                </a:moveTo>
                <a:lnTo>
                  <a:pt x="156183" y="39"/>
                </a:lnTo>
                <a:lnTo>
                  <a:pt x="156106" y="97"/>
                </a:lnTo>
                <a:lnTo>
                  <a:pt x="156028" y="174"/>
                </a:lnTo>
                <a:lnTo>
                  <a:pt x="155874" y="367"/>
                </a:lnTo>
                <a:lnTo>
                  <a:pt x="155720" y="618"/>
                </a:lnTo>
                <a:lnTo>
                  <a:pt x="155565" y="908"/>
                </a:lnTo>
                <a:lnTo>
                  <a:pt x="155411" y="1236"/>
                </a:lnTo>
                <a:lnTo>
                  <a:pt x="155121" y="1950"/>
                </a:lnTo>
                <a:lnTo>
                  <a:pt x="154832" y="2645"/>
                </a:lnTo>
                <a:lnTo>
                  <a:pt x="154697" y="2973"/>
                </a:lnTo>
                <a:lnTo>
                  <a:pt x="154542" y="3262"/>
                </a:lnTo>
                <a:lnTo>
                  <a:pt x="154388" y="3513"/>
                </a:lnTo>
                <a:lnTo>
                  <a:pt x="154214" y="3706"/>
                </a:lnTo>
                <a:lnTo>
                  <a:pt x="154137" y="3784"/>
                </a:lnTo>
                <a:lnTo>
                  <a:pt x="154040" y="3841"/>
                </a:lnTo>
                <a:lnTo>
                  <a:pt x="153944" y="3880"/>
                </a:lnTo>
                <a:lnTo>
                  <a:pt x="153867" y="3899"/>
                </a:lnTo>
                <a:lnTo>
                  <a:pt x="153500" y="3899"/>
                </a:lnTo>
                <a:lnTo>
                  <a:pt x="153114" y="3861"/>
                </a:lnTo>
                <a:lnTo>
                  <a:pt x="152747" y="3784"/>
                </a:lnTo>
                <a:lnTo>
                  <a:pt x="152361" y="3706"/>
                </a:lnTo>
                <a:lnTo>
                  <a:pt x="151995" y="3629"/>
                </a:lnTo>
                <a:lnTo>
                  <a:pt x="151608" y="3552"/>
                </a:lnTo>
                <a:lnTo>
                  <a:pt x="151222" y="3513"/>
                </a:lnTo>
                <a:lnTo>
                  <a:pt x="150663" y="3513"/>
                </a:lnTo>
                <a:lnTo>
                  <a:pt x="150489" y="3494"/>
                </a:lnTo>
                <a:lnTo>
                  <a:pt x="150296" y="3436"/>
                </a:lnTo>
                <a:lnTo>
                  <a:pt x="150103" y="3378"/>
                </a:lnTo>
                <a:lnTo>
                  <a:pt x="149717" y="3224"/>
                </a:lnTo>
                <a:lnTo>
                  <a:pt x="149331" y="3031"/>
                </a:lnTo>
                <a:lnTo>
                  <a:pt x="148926" y="2857"/>
                </a:lnTo>
                <a:lnTo>
                  <a:pt x="148540" y="2703"/>
                </a:lnTo>
                <a:lnTo>
                  <a:pt x="148347" y="2645"/>
                </a:lnTo>
                <a:lnTo>
                  <a:pt x="148154" y="2587"/>
                </a:lnTo>
                <a:lnTo>
                  <a:pt x="147961" y="2568"/>
                </a:lnTo>
                <a:lnTo>
                  <a:pt x="147768" y="2568"/>
                </a:lnTo>
                <a:lnTo>
                  <a:pt x="147594" y="2587"/>
                </a:lnTo>
                <a:lnTo>
                  <a:pt x="147401" y="2645"/>
                </a:lnTo>
                <a:lnTo>
                  <a:pt x="147227" y="2703"/>
                </a:lnTo>
                <a:lnTo>
                  <a:pt x="147053" y="2780"/>
                </a:lnTo>
                <a:lnTo>
                  <a:pt x="146706" y="2973"/>
                </a:lnTo>
                <a:lnTo>
                  <a:pt x="146378" y="3185"/>
                </a:lnTo>
                <a:lnTo>
                  <a:pt x="146031" y="3398"/>
                </a:lnTo>
                <a:lnTo>
                  <a:pt x="145683" y="3591"/>
                </a:lnTo>
                <a:lnTo>
                  <a:pt x="145509" y="3668"/>
                </a:lnTo>
                <a:lnTo>
                  <a:pt x="145316" y="3726"/>
                </a:lnTo>
                <a:lnTo>
                  <a:pt x="145143" y="3764"/>
                </a:lnTo>
                <a:lnTo>
                  <a:pt x="144950" y="3803"/>
                </a:lnTo>
                <a:lnTo>
                  <a:pt x="144583" y="3822"/>
                </a:lnTo>
                <a:lnTo>
                  <a:pt x="144236" y="3899"/>
                </a:lnTo>
                <a:lnTo>
                  <a:pt x="143521" y="4034"/>
                </a:lnTo>
                <a:lnTo>
                  <a:pt x="142788" y="4189"/>
                </a:lnTo>
                <a:lnTo>
                  <a:pt x="142421" y="4247"/>
                </a:lnTo>
                <a:lnTo>
                  <a:pt x="142055" y="4285"/>
                </a:lnTo>
                <a:lnTo>
                  <a:pt x="141688" y="4324"/>
                </a:lnTo>
                <a:lnTo>
                  <a:pt x="141321" y="4363"/>
                </a:lnTo>
                <a:lnTo>
                  <a:pt x="140607" y="4478"/>
                </a:lnTo>
                <a:lnTo>
                  <a:pt x="139874" y="4594"/>
                </a:lnTo>
                <a:lnTo>
                  <a:pt x="139507" y="4652"/>
                </a:lnTo>
                <a:lnTo>
                  <a:pt x="139140" y="4671"/>
                </a:lnTo>
                <a:lnTo>
                  <a:pt x="138407" y="4749"/>
                </a:lnTo>
                <a:lnTo>
                  <a:pt x="137673" y="4806"/>
                </a:lnTo>
                <a:lnTo>
                  <a:pt x="136940" y="4884"/>
                </a:lnTo>
                <a:lnTo>
                  <a:pt x="136206" y="4942"/>
                </a:lnTo>
                <a:lnTo>
                  <a:pt x="136013" y="4961"/>
                </a:lnTo>
                <a:lnTo>
                  <a:pt x="135820" y="4942"/>
                </a:lnTo>
                <a:lnTo>
                  <a:pt x="135396" y="4884"/>
                </a:lnTo>
                <a:lnTo>
                  <a:pt x="134952" y="4806"/>
                </a:lnTo>
                <a:lnTo>
                  <a:pt x="134508" y="4691"/>
                </a:lnTo>
                <a:lnTo>
                  <a:pt x="134045" y="4594"/>
                </a:lnTo>
                <a:lnTo>
                  <a:pt x="133601" y="4498"/>
                </a:lnTo>
                <a:lnTo>
                  <a:pt x="133176" y="4440"/>
                </a:lnTo>
                <a:lnTo>
                  <a:pt x="132771" y="4440"/>
                </a:lnTo>
                <a:lnTo>
                  <a:pt x="132597" y="4459"/>
                </a:lnTo>
                <a:lnTo>
                  <a:pt x="132443" y="4498"/>
                </a:lnTo>
                <a:lnTo>
                  <a:pt x="132288" y="4575"/>
                </a:lnTo>
                <a:lnTo>
                  <a:pt x="132134" y="4652"/>
                </a:lnTo>
                <a:lnTo>
                  <a:pt x="131844" y="4826"/>
                </a:lnTo>
                <a:lnTo>
                  <a:pt x="131574" y="5038"/>
                </a:lnTo>
                <a:lnTo>
                  <a:pt x="131304" y="5250"/>
                </a:lnTo>
                <a:lnTo>
                  <a:pt x="131014" y="5443"/>
                </a:lnTo>
                <a:lnTo>
                  <a:pt x="130860" y="5521"/>
                </a:lnTo>
                <a:lnTo>
                  <a:pt x="130706" y="5579"/>
                </a:lnTo>
                <a:lnTo>
                  <a:pt x="130532" y="5636"/>
                </a:lnTo>
                <a:lnTo>
                  <a:pt x="130358" y="5656"/>
                </a:lnTo>
                <a:lnTo>
                  <a:pt x="130185" y="5656"/>
                </a:lnTo>
                <a:lnTo>
                  <a:pt x="130011" y="5598"/>
                </a:lnTo>
                <a:lnTo>
                  <a:pt x="129837" y="5521"/>
                </a:lnTo>
                <a:lnTo>
                  <a:pt x="129663" y="5424"/>
                </a:lnTo>
                <a:lnTo>
                  <a:pt x="129509" y="5289"/>
                </a:lnTo>
                <a:lnTo>
                  <a:pt x="129355" y="5135"/>
                </a:lnTo>
                <a:lnTo>
                  <a:pt x="129026" y="4826"/>
                </a:lnTo>
                <a:lnTo>
                  <a:pt x="128698" y="4517"/>
                </a:lnTo>
                <a:lnTo>
                  <a:pt x="128544" y="4363"/>
                </a:lnTo>
                <a:lnTo>
                  <a:pt x="128370" y="4247"/>
                </a:lnTo>
                <a:lnTo>
                  <a:pt x="128216" y="4131"/>
                </a:lnTo>
                <a:lnTo>
                  <a:pt x="128042" y="4054"/>
                </a:lnTo>
                <a:lnTo>
                  <a:pt x="127868" y="4015"/>
                </a:lnTo>
                <a:lnTo>
                  <a:pt x="127675" y="3996"/>
                </a:lnTo>
                <a:lnTo>
                  <a:pt x="127289" y="4034"/>
                </a:lnTo>
                <a:lnTo>
                  <a:pt x="126865" y="4112"/>
                </a:lnTo>
                <a:lnTo>
                  <a:pt x="125977" y="4266"/>
                </a:lnTo>
                <a:lnTo>
                  <a:pt x="125070" y="4420"/>
                </a:lnTo>
                <a:lnTo>
                  <a:pt x="124645" y="4478"/>
                </a:lnTo>
                <a:lnTo>
                  <a:pt x="124259" y="4517"/>
                </a:lnTo>
                <a:lnTo>
                  <a:pt x="123892" y="4556"/>
                </a:lnTo>
                <a:lnTo>
                  <a:pt x="123545" y="4633"/>
                </a:lnTo>
                <a:lnTo>
                  <a:pt x="122812" y="4806"/>
                </a:lnTo>
                <a:lnTo>
                  <a:pt x="122097" y="4980"/>
                </a:lnTo>
                <a:lnTo>
                  <a:pt x="121731" y="5057"/>
                </a:lnTo>
                <a:lnTo>
                  <a:pt x="121364" y="5096"/>
                </a:lnTo>
                <a:lnTo>
                  <a:pt x="120631" y="5173"/>
                </a:lnTo>
                <a:lnTo>
                  <a:pt x="119916" y="5270"/>
                </a:lnTo>
                <a:lnTo>
                  <a:pt x="119183" y="5366"/>
                </a:lnTo>
                <a:lnTo>
                  <a:pt x="118450" y="5443"/>
                </a:lnTo>
                <a:lnTo>
                  <a:pt x="118083" y="5482"/>
                </a:lnTo>
                <a:lnTo>
                  <a:pt x="117716" y="5521"/>
                </a:lnTo>
                <a:lnTo>
                  <a:pt x="117002" y="5636"/>
                </a:lnTo>
                <a:lnTo>
                  <a:pt x="116269" y="5772"/>
                </a:lnTo>
                <a:lnTo>
                  <a:pt x="115902" y="5829"/>
                </a:lnTo>
                <a:lnTo>
                  <a:pt x="115535" y="5868"/>
                </a:lnTo>
                <a:lnTo>
                  <a:pt x="115342" y="5868"/>
                </a:lnTo>
                <a:lnTo>
                  <a:pt x="115149" y="5849"/>
                </a:lnTo>
                <a:lnTo>
                  <a:pt x="114956" y="5829"/>
                </a:lnTo>
                <a:lnTo>
                  <a:pt x="114763" y="5791"/>
                </a:lnTo>
                <a:lnTo>
                  <a:pt x="114358" y="5694"/>
                </a:lnTo>
                <a:lnTo>
                  <a:pt x="113933" y="5559"/>
                </a:lnTo>
                <a:lnTo>
                  <a:pt x="113528" y="5443"/>
                </a:lnTo>
                <a:lnTo>
                  <a:pt x="113103" y="5347"/>
                </a:lnTo>
                <a:lnTo>
                  <a:pt x="112910" y="5308"/>
                </a:lnTo>
                <a:lnTo>
                  <a:pt x="112717" y="5289"/>
                </a:lnTo>
                <a:lnTo>
                  <a:pt x="112524" y="5270"/>
                </a:lnTo>
                <a:lnTo>
                  <a:pt x="112331" y="5289"/>
                </a:lnTo>
                <a:lnTo>
                  <a:pt x="112158" y="5308"/>
                </a:lnTo>
                <a:lnTo>
                  <a:pt x="111984" y="5366"/>
                </a:lnTo>
                <a:lnTo>
                  <a:pt x="111810" y="5463"/>
                </a:lnTo>
                <a:lnTo>
                  <a:pt x="111656" y="5579"/>
                </a:lnTo>
                <a:lnTo>
                  <a:pt x="111501" y="5694"/>
                </a:lnTo>
                <a:lnTo>
                  <a:pt x="111347" y="5829"/>
                </a:lnTo>
                <a:lnTo>
                  <a:pt x="111057" y="6138"/>
                </a:lnTo>
                <a:lnTo>
                  <a:pt x="110749" y="6428"/>
                </a:lnTo>
                <a:lnTo>
                  <a:pt x="110594" y="6563"/>
                </a:lnTo>
                <a:lnTo>
                  <a:pt x="110440" y="6698"/>
                </a:lnTo>
                <a:lnTo>
                  <a:pt x="110285" y="6814"/>
                </a:lnTo>
                <a:lnTo>
                  <a:pt x="110112" y="6891"/>
                </a:lnTo>
                <a:lnTo>
                  <a:pt x="109938" y="6949"/>
                </a:lnTo>
                <a:lnTo>
                  <a:pt x="109764" y="6987"/>
                </a:lnTo>
                <a:lnTo>
                  <a:pt x="109571" y="7007"/>
                </a:lnTo>
                <a:lnTo>
                  <a:pt x="109397" y="6987"/>
                </a:lnTo>
                <a:lnTo>
                  <a:pt x="109011" y="6968"/>
                </a:lnTo>
                <a:lnTo>
                  <a:pt x="108625" y="6891"/>
                </a:lnTo>
                <a:lnTo>
                  <a:pt x="108259" y="6814"/>
                </a:lnTo>
                <a:lnTo>
                  <a:pt x="107873" y="6756"/>
                </a:lnTo>
                <a:lnTo>
                  <a:pt x="107487" y="6679"/>
                </a:lnTo>
                <a:lnTo>
                  <a:pt x="107101" y="6659"/>
                </a:lnTo>
                <a:lnTo>
                  <a:pt x="106927" y="6640"/>
                </a:lnTo>
                <a:lnTo>
                  <a:pt x="106734" y="6659"/>
                </a:lnTo>
                <a:lnTo>
                  <a:pt x="106541" y="6659"/>
                </a:lnTo>
                <a:lnTo>
                  <a:pt x="106348" y="6621"/>
                </a:lnTo>
                <a:lnTo>
                  <a:pt x="106155" y="6544"/>
                </a:lnTo>
                <a:lnTo>
                  <a:pt x="105962" y="6466"/>
                </a:lnTo>
                <a:lnTo>
                  <a:pt x="105769" y="6351"/>
                </a:lnTo>
                <a:lnTo>
                  <a:pt x="105557" y="6235"/>
                </a:lnTo>
                <a:lnTo>
                  <a:pt x="105132" y="5965"/>
                </a:lnTo>
                <a:lnTo>
                  <a:pt x="104727" y="5694"/>
                </a:lnTo>
                <a:lnTo>
                  <a:pt x="104514" y="5559"/>
                </a:lnTo>
                <a:lnTo>
                  <a:pt x="104321" y="5463"/>
                </a:lnTo>
                <a:lnTo>
                  <a:pt x="104109" y="5366"/>
                </a:lnTo>
                <a:lnTo>
                  <a:pt x="103916" y="5308"/>
                </a:lnTo>
                <a:lnTo>
                  <a:pt x="103723" y="5270"/>
                </a:lnTo>
                <a:lnTo>
                  <a:pt x="103356" y="5270"/>
                </a:lnTo>
                <a:lnTo>
                  <a:pt x="103163" y="5250"/>
                </a:lnTo>
                <a:lnTo>
                  <a:pt x="102970" y="5231"/>
                </a:lnTo>
                <a:lnTo>
                  <a:pt x="102777" y="5193"/>
                </a:lnTo>
                <a:lnTo>
                  <a:pt x="102391" y="5077"/>
                </a:lnTo>
                <a:lnTo>
                  <a:pt x="102005" y="4942"/>
                </a:lnTo>
                <a:lnTo>
                  <a:pt x="101600" y="4806"/>
                </a:lnTo>
                <a:lnTo>
                  <a:pt x="101214" y="4691"/>
                </a:lnTo>
                <a:lnTo>
                  <a:pt x="101021" y="4652"/>
                </a:lnTo>
                <a:lnTo>
                  <a:pt x="100828" y="4633"/>
                </a:lnTo>
                <a:lnTo>
                  <a:pt x="100635" y="4613"/>
                </a:lnTo>
                <a:lnTo>
                  <a:pt x="100461" y="4613"/>
                </a:lnTo>
                <a:lnTo>
                  <a:pt x="100268" y="4652"/>
                </a:lnTo>
                <a:lnTo>
                  <a:pt x="100094" y="4710"/>
                </a:lnTo>
                <a:lnTo>
                  <a:pt x="99940" y="4806"/>
                </a:lnTo>
                <a:lnTo>
                  <a:pt x="99766" y="4922"/>
                </a:lnTo>
                <a:lnTo>
                  <a:pt x="99593" y="5057"/>
                </a:lnTo>
                <a:lnTo>
                  <a:pt x="99438" y="5193"/>
                </a:lnTo>
                <a:lnTo>
                  <a:pt x="99110" y="5501"/>
                </a:lnTo>
                <a:lnTo>
                  <a:pt x="98782" y="5810"/>
                </a:lnTo>
                <a:lnTo>
                  <a:pt x="98628" y="5945"/>
                </a:lnTo>
                <a:lnTo>
                  <a:pt x="98454" y="6080"/>
                </a:lnTo>
                <a:lnTo>
                  <a:pt x="98280" y="6196"/>
                </a:lnTo>
                <a:lnTo>
                  <a:pt x="98106" y="6273"/>
                </a:lnTo>
                <a:lnTo>
                  <a:pt x="97933" y="6351"/>
                </a:lnTo>
                <a:lnTo>
                  <a:pt x="97759" y="6370"/>
                </a:lnTo>
                <a:lnTo>
                  <a:pt x="97392" y="6389"/>
                </a:lnTo>
                <a:lnTo>
                  <a:pt x="97026" y="6389"/>
                </a:lnTo>
                <a:lnTo>
                  <a:pt x="96273" y="6331"/>
                </a:lnTo>
                <a:lnTo>
                  <a:pt x="95501" y="6273"/>
                </a:lnTo>
                <a:lnTo>
                  <a:pt x="95134" y="6254"/>
                </a:lnTo>
                <a:lnTo>
                  <a:pt x="94767" y="6273"/>
                </a:lnTo>
                <a:lnTo>
                  <a:pt x="94574" y="6312"/>
                </a:lnTo>
                <a:lnTo>
                  <a:pt x="94401" y="6351"/>
                </a:lnTo>
                <a:lnTo>
                  <a:pt x="94053" y="6447"/>
                </a:lnTo>
                <a:lnTo>
                  <a:pt x="93706" y="6601"/>
                </a:lnTo>
                <a:lnTo>
                  <a:pt x="93358" y="6756"/>
                </a:lnTo>
                <a:lnTo>
                  <a:pt x="93011" y="6930"/>
                </a:lnTo>
                <a:lnTo>
                  <a:pt x="92664" y="7065"/>
                </a:lnTo>
                <a:lnTo>
                  <a:pt x="92297" y="7181"/>
                </a:lnTo>
                <a:lnTo>
                  <a:pt x="92123" y="7219"/>
                </a:lnTo>
                <a:lnTo>
                  <a:pt x="91930" y="7238"/>
                </a:lnTo>
                <a:lnTo>
                  <a:pt x="91757" y="7238"/>
                </a:lnTo>
                <a:lnTo>
                  <a:pt x="91563" y="7219"/>
                </a:lnTo>
                <a:lnTo>
                  <a:pt x="91370" y="7181"/>
                </a:lnTo>
                <a:lnTo>
                  <a:pt x="91177" y="7123"/>
                </a:lnTo>
                <a:lnTo>
                  <a:pt x="90772" y="6968"/>
                </a:lnTo>
                <a:lnTo>
                  <a:pt x="90367" y="6794"/>
                </a:lnTo>
                <a:lnTo>
                  <a:pt x="89981" y="6601"/>
                </a:lnTo>
                <a:lnTo>
                  <a:pt x="89576" y="6447"/>
                </a:lnTo>
                <a:lnTo>
                  <a:pt x="89382" y="6389"/>
                </a:lnTo>
                <a:lnTo>
                  <a:pt x="89189" y="6351"/>
                </a:lnTo>
                <a:lnTo>
                  <a:pt x="88996" y="6331"/>
                </a:lnTo>
                <a:lnTo>
                  <a:pt x="88437" y="6331"/>
                </a:lnTo>
                <a:lnTo>
                  <a:pt x="88244" y="6293"/>
                </a:lnTo>
                <a:lnTo>
                  <a:pt x="88051" y="6254"/>
                </a:lnTo>
                <a:lnTo>
                  <a:pt x="87665" y="6158"/>
                </a:lnTo>
                <a:lnTo>
                  <a:pt x="87259" y="6042"/>
                </a:lnTo>
                <a:lnTo>
                  <a:pt x="86873" y="5907"/>
                </a:lnTo>
                <a:lnTo>
                  <a:pt x="86487" y="5810"/>
                </a:lnTo>
                <a:lnTo>
                  <a:pt x="86294" y="5772"/>
                </a:lnTo>
                <a:lnTo>
                  <a:pt x="86101" y="5752"/>
                </a:lnTo>
                <a:lnTo>
                  <a:pt x="85908" y="5733"/>
                </a:lnTo>
                <a:lnTo>
                  <a:pt x="85715" y="5752"/>
                </a:lnTo>
                <a:lnTo>
                  <a:pt x="85542" y="5772"/>
                </a:lnTo>
                <a:lnTo>
                  <a:pt x="85368" y="5810"/>
                </a:lnTo>
                <a:lnTo>
                  <a:pt x="85001" y="5907"/>
                </a:lnTo>
                <a:lnTo>
                  <a:pt x="84654" y="6022"/>
                </a:lnTo>
                <a:lnTo>
                  <a:pt x="84306" y="6158"/>
                </a:lnTo>
                <a:lnTo>
                  <a:pt x="83959" y="6312"/>
                </a:lnTo>
                <a:lnTo>
                  <a:pt x="83612" y="6428"/>
                </a:lnTo>
                <a:lnTo>
                  <a:pt x="83245" y="6524"/>
                </a:lnTo>
                <a:lnTo>
                  <a:pt x="83071" y="6563"/>
                </a:lnTo>
                <a:lnTo>
                  <a:pt x="82878" y="6582"/>
                </a:lnTo>
                <a:lnTo>
                  <a:pt x="82704" y="6621"/>
                </a:lnTo>
                <a:lnTo>
                  <a:pt x="82531" y="6659"/>
                </a:lnTo>
                <a:lnTo>
                  <a:pt x="82164" y="6756"/>
                </a:lnTo>
                <a:lnTo>
                  <a:pt x="81817" y="6910"/>
                </a:lnTo>
                <a:lnTo>
                  <a:pt x="81469" y="7065"/>
                </a:lnTo>
                <a:lnTo>
                  <a:pt x="81122" y="7219"/>
                </a:lnTo>
                <a:lnTo>
                  <a:pt x="80774" y="7354"/>
                </a:lnTo>
                <a:lnTo>
                  <a:pt x="80427" y="7470"/>
                </a:lnTo>
                <a:lnTo>
                  <a:pt x="80253" y="7509"/>
                </a:lnTo>
                <a:lnTo>
                  <a:pt x="80060" y="7528"/>
                </a:lnTo>
                <a:lnTo>
                  <a:pt x="79886" y="7567"/>
                </a:lnTo>
                <a:lnTo>
                  <a:pt x="79713" y="7605"/>
                </a:lnTo>
                <a:lnTo>
                  <a:pt x="79520" y="7663"/>
                </a:lnTo>
                <a:lnTo>
                  <a:pt x="79365" y="7740"/>
                </a:lnTo>
                <a:lnTo>
                  <a:pt x="79018" y="7933"/>
                </a:lnTo>
                <a:lnTo>
                  <a:pt x="78671" y="8126"/>
                </a:lnTo>
                <a:lnTo>
                  <a:pt x="78342" y="8339"/>
                </a:lnTo>
                <a:lnTo>
                  <a:pt x="77995" y="8512"/>
                </a:lnTo>
                <a:lnTo>
                  <a:pt x="77821" y="8589"/>
                </a:lnTo>
                <a:lnTo>
                  <a:pt x="77648" y="8667"/>
                </a:lnTo>
                <a:lnTo>
                  <a:pt x="77474" y="8705"/>
                </a:lnTo>
                <a:lnTo>
                  <a:pt x="77281" y="8744"/>
                </a:lnTo>
                <a:lnTo>
                  <a:pt x="77107" y="8744"/>
                </a:lnTo>
                <a:lnTo>
                  <a:pt x="76914" y="8725"/>
                </a:lnTo>
                <a:lnTo>
                  <a:pt x="76721" y="8686"/>
                </a:lnTo>
                <a:lnTo>
                  <a:pt x="76528" y="8628"/>
                </a:lnTo>
                <a:lnTo>
                  <a:pt x="76123" y="8454"/>
                </a:lnTo>
                <a:lnTo>
                  <a:pt x="75717" y="8281"/>
                </a:lnTo>
                <a:lnTo>
                  <a:pt x="75312" y="8088"/>
                </a:lnTo>
                <a:lnTo>
                  <a:pt x="74907" y="7933"/>
                </a:lnTo>
                <a:lnTo>
                  <a:pt x="74714" y="7875"/>
                </a:lnTo>
                <a:lnTo>
                  <a:pt x="74521" y="7837"/>
                </a:lnTo>
                <a:lnTo>
                  <a:pt x="74328" y="7817"/>
                </a:lnTo>
                <a:lnTo>
                  <a:pt x="74154" y="7817"/>
                </a:lnTo>
                <a:lnTo>
                  <a:pt x="73961" y="7856"/>
                </a:lnTo>
                <a:lnTo>
                  <a:pt x="73787" y="7914"/>
                </a:lnTo>
                <a:lnTo>
                  <a:pt x="73614" y="8010"/>
                </a:lnTo>
                <a:lnTo>
                  <a:pt x="73459" y="8107"/>
                </a:lnTo>
                <a:lnTo>
                  <a:pt x="73286" y="8242"/>
                </a:lnTo>
                <a:lnTo>
                  <a:pt x="73131" y="8377"/>
                </a:lnTo>
                <a:lnTo>
                  <a:pt x="72803" y="8667"/>
                </a:lnTo>
                <a:lnTo>
                  <a:pt x="72475" y="8956"/>
                </a:lnTo>
                <a:lnTo>
                  <a:pt x="72321" y="9091"/>
                </a:lnTo>
                <a:lnTo>
                  <a:pt x="72147" y="9207"/>
                </a:lnTo>
                <a:lnTo>
                  <a:pt x="71992" y="9323"/>
                </a:lnTo>
                <a:lnTo>
                  <a:pt x="71819" y="9400"/>
                </a:lnTo>
                <a:lnTo>
                  <a:pt x="71645" y="9458"/>
                </a:lnTo>
                <a:lnTo>
                  <a:pt x="71452" y="9497"/>
                </a:lnTo>
                <a:lnTo>
                  <a:pt x="71278" y="9516"/>
                </a:lnTo>
                <a:lnTo>
                  <a:pt x="71105" y="9555"/>
                </a:lnTo>
                <a:lnTo>
                  <a:pt x="70738" y="9670"/>
                </a:lnTo>
                <a:lnTo>
                  <a:pt x="70390" y="9805"/>
                </a:lnTo>
                <a:lnTo>
                  <a:pt x="70062" y="9979"/>
                </a:lnTo>
                <a:lnTo>
                  <a:pt x="69715" y="10134"/>
                </a:lnTo>
                <a:lnTo>
                  <a:pt x="69367" y="10269"/>
                </a:lnTo>
                <a:lnTo>
                  <a:pt x="69001" y="10384"/>
                </a:lnTo>
                <a:lnTo>
                  <a:pt x="68827" y="10423"/>
                </a:lnTo>
                <a:lnTo>
                  <a:pt x="68653" y="10442"/>
                </a:lnTo>
                <a:lnTo>
                  <a:pt x="68557" y="10462"/>
                </a:lnTo>
                <a:lnTo>
                  <a:pt x="68460" y="10442"/>
                </a:lnTo>
                <a:lnTo>
                  <a:pt x="68267" y="10384"/>
                </a:lnTo>
                <a:lnTo>
                  <a:pt x="68055" y="10288"/>
                </a:lnTo>
                <a:lnTo>
                  <a:pt x="67843" y="10153"/>
                </a:lnTo>
                <a:lnTo>
                  <a:pt x="67630" y="9998"/>
                </a:lnTo>
                <a:lnTo>
                  <a:pt x="67418" y="9805"/>
                </a:lnTo>
                <a:lnTo>
                  <a:pt x="66974" y="9419"/>
                </a:lnTo>
                <a:lnTo>
                  <a:pt x="66530" y="9014"/>
                </a:lnTo>
                <a:lnTo>
                  <a:pt x="66299" y="8840"/>
                </a:lnTo>
                <a:lnTo>
                  <a:pt x="66086" y="8686"/>
                </a:lnTo>
                <a:lnTo>
                  <a:pt x="65874" y="8551"/>
                </a:lnTo>
                <a:lnTo>
                  <a:pt x="65681" y="8454"/>
                </a:lnTo>
                <a:lnTo>
                  <a:pt x="65469" y="8396"/>
                </a:lnTo>
                <a:lnTo>
                  <a:pt x="65372" y="8377"/>
                </a:lnTo>
                <a:lnTo>
                  <a:pt x="65295" y="8377"/>
                </a:lnTo>
                <a:lnTo>
                  <a:pt x="64562" y="8435"/>
                </a:lnTo>
                <a:lnTo>
                  <a:pt x="63809" y="8474"/>
                </a:lnTo>
                <a:lnTo>
                  <a:pt x="63075" y="8512"/>
                </a:lnTo>
                <a:lnTo>
                  <a:pt x="62342" y="8570"/>
                </a:lnTo>
                <a:lnTo>
                  <a:pt x="62226" y="8609"/>
                </a:lnTo>
                <a:lnTo>
                  <a:pt x="62110" y="8667"/>
                </a:lnTo>
                <a:lnTo>
                  <a:pt x="61995" y="8744"/>
                </a:lnTo>
                <a:lnTo>
                  <a:pt x="61898" y="8840"/>
                </a:lnTo>
                <a:lnTo>
                  <a:pt x="61802" y="8975"/>
                </a:lnTo>
                <a:lnTo>
                  <a:pt x="61705" y="9111"/>
                </a:lnTo>
                <a:lnTo>
                  <a:pt x="61531" y="9439"/>
                </a:lnTo>
                <a:lnTo>
                  <a:pt x="61358" y="9805"/>
                </a:lnTo>
                <a:lnTo>
                  <a:pt x="61184" y="10211"/>
                </a:lnTo>
                <a:lnTo>
                  <a:pt x="61010" y="10616"/>
                </a:lnTo>
                <a:lnTo>
                  <a:pt x="60837" y="10983"/>
                </a:lnTo>
                <a:lnTo>
                  <a:pt x="55664" y="10983"/>
                </a:lnTo>
                <a:lnTo>
                  <a:pt x="55085" y="10346"/>
                </a:lnTo>
                <a:lnTo>
                  <a:pt x="54795" y="10037"/>
                </a:lnTo>
                <a:lnTo>
                  <a:pt x="54506" y="9748"/>
                </a:lnTo>
                <a:lnTo>
                  <a:pt x="54236" y="9497"/>
                </a:lnTo>
                <a:lnTo>
                  <a:pt x="54101" y="9381"/>
                </a:lnTo>
                <a:lnTo>
                  <a:pt x="53965" y="9304"/>
                </a:lnTo>
                <a:lnTo>
                  <a:pt x="53830" y="9226"/>
                </a:lnTo>
                <a:lnTo>
                  <a:pt x="53714" y="9188"/>
                </a:lnTo>
                <a:lnTo>
                  <a:pt x="53579" y="9149"/>
                </a:lnTo>
                <a:lnTo>
                  <a:pt x="53464" y="9149"/>
                </a:lnTo>
                <a:lnTo>
                  <a:pt x="53328" y="9188"/>
                </a:lnTo>
                <a:lnTo>
                  <a:pt x="53193" y="9226"/>
                </a:lnTo>
                <a:lnTo>
                  <a:pt x="53058" y="9304"/>
                </a:lnTo>
                <a:lnTo>
                  <a:pt x="52923" y="9400"/>
                </a:lnTo>
                <a:lnTo>
                  <a:pt x="52807" y="9497"/>
                </a:lnTo>
                <a:lnTo>
                  <a:pt x="52672" y="9632"/>
                </a:lnTo>
                <a:lnTo>
                  <a:pt x="52421" y="9902"/>
                </a:lnTo>
                <a:lnTo>
                  <a:pt x="51939" y="10481"/>
                </a:lnTo>
                <a:lnTo>
                  <a:pt x="51688" y="10751"/>
                </a:lnTo>
                <a:lnTo>
                  <a:pt x="51572" y="10886"/>
                </a:lnTo>
                <a:lnTo>
                  <a:pt x="51437" y="10983"/>
                </a:lnTo>
                <a:lnTo>
                  <a:pt x="49295" y="10983"/>
                </a:lnTo>
                <a:lnTo>
                  <a:pt x="48909" y="10886"/>
                </a:lnTo>
                <a:lnTo>
                  <a:pt x="48523" y="10809"/>
                </a:lnTo>
                <a:lnTo>
                  <a:pt x="48156" y="10751"/>
                </a:lnTo>
                <a:lnTo>
                  <a:pt x="47789" y="10751"/>
                </a:lnTo>
                <a:lnTo>
                  <a:pt x="47480" y="10809"/>
                </a:lnTo>
                <a:lnTo>
                  <a:pt x="47152" y="10848"/>
                </a:lnTo>
                <a:lnTo>
                  <a:pt x="46515" y="10983"/>
                </a:lnTo>
                <a:lnTo>
                  <a:pt x="0" y="10983"/>
                </a:lnTo>
                <a:lnTo>
                  <a:pt x="0" y="21907"/>
                </a:lnTo>
                <a:lnTo>
                  <a:pt x="184632" y="21907"/>
                </a:lnTo>
                <a:lnTo>
                  <a:pt x="184632" y="15075"/>
                </a:lnTo>
                <a:lnTo>
                  <a:pt x="184632" y="10983"/>
                </a:lnTo>
                <a:lnTo>
                  <a:pt x="184632" y="136"/>
                </a:lnTo>
                <a:lnTo>
                  <a:pt x="184516" y="309"/>
                </a:lnTo>
                <a:lnTo>
                  <a:pt x="184401" y="483"/>
                </a:lnTo>
                <a:lnTo>
                  <a:pt x="184266" y="657"/>
                </a:lnTo>
                <a:lnTo>
                  <a:pt x="184111" y="792"/>
                </a:lnTo>
                <a:lnTo>
                  <a:pt x="183937" y="908"/>
                </a:lnTo>
                <a:lnTo>
                  <a:pt x="183725" y="1004"/>
                </a:lnTo>
                <a:lnTo>
                  <a:pt x="183474" y="1062"/>
                </a:lnTo>
                <a:lnTo>
                  <a:pt x="183185" y="1101"/>
                </a:lnTo>
                <a:lnTo>
                  <a:pt x="182876" y="1139"/>
                </a:lnTo>
                <a:lnTo>
                  <a:pt x="182548" y="1217"/>
                </a:lnTo>
                <a:lnTo>
                  <a:pt x="182200" y="1313"/>
                </a:lnTo>
                <a:lnTo>
                  <a:pt x="181853" y="1410"/>
                </a:lnTo>
                <a:lnTo>
                  <a:pt x="181486" y="1525"/>
                </a:lnTo>
                <a:lnTo>
                  <a:pt x="181100" y="1622"/>
                </a:lnTo>
                <a:lnTo>
                  <a:pt x="180695" y="1699"/>
                </a:lnTo>
                <a:lnTo>
                  <a:pt x="180270" y="1738"/>
                </a:lnTo>
                <a:lnTo>
                  <a:pt x="179942" y="1776"/>
                </a:lnTo>
                <a:lnTo>
                  <a:pt x="179595" y="1834"/>
                </a:lnTo>
                <a:lnTo>
                  <a:pt x="179247" y="1931"/>
                </a:lnTo>
                <a:lnTo>
                  <a:pt x="178900" y="2046"/>
                </a:lnTo>
                <a:lnTo>
                  <a:pt x="178533" y="2143"/>
                </a:lnTo>
                <a:lnTo>
                  <a:pt x="178166" y="2239"/>
                </a:lnTo>
                <a:lnTo>
                  <a:pt x="177780" y="2317"/>
                </a:lnTo>
                <a:lnTo>
                  <a:pt x="177375" y="2355"/>
                </a:lnTo>
                <a:lnTo>
                  <a:pt x="177201" y="2355"/>
                </a:lnTo>
                <a:lnTo>
                  <a:pt x="177028" y="2336"/>
                </a:lnTo>
                <a:lnTo>
                  <a:pt x="176854" y="2278"/>
                </a:lnTo>
                <a:lnTo>
                  <a:pt x="176661" y="2220"/>
                </a:lnTo>
                <a:lnTo>
                  <a:pt x="176294" y="2027"/>
                </a:lnTo>
                <a:lnTo>
                  <a:pt x="175908" y="1834"/>
                </a:lnTo>
                <a:lnTo>
                  <a:pt x="175503" y="1641"/>
                </a:lnTo>
                <a:lnTo>
                  <a:pt x="175117" y="1467"/>
                </a:lnTo>
                <a:lnTo>
                  <a:pt x="174924" y="1390"/>
                </a:lnTo>
                <a:lnTo>
                  <a:pt x="174712" y="1352"/>
                </a:lnTo>
                <a:lnTo>
                  <a:pt x="174519" y="1313"/>
                </a:lnTo>
                <a:lnTo>
                  <a:pt x="174326" y="1313"/>
                </a:lnTo>
                <a:lnTo>
                  <a:pt x="174152" y="1332"/>
                </a:lnTo>
                <a:lnTo>
                  <a:pt x="173978" y="1390"/>
                </a:lnTo>
                <a:lnTo>
                  <a:pt x="173804" y="1467"/>
                </a:lnTo>
                <a:lnTo>
                  <a:pt x="173631" y="1545"/>
                </a:lnTo>
                <a:lnTo>
                  <a:pt x="173283" y="1776"/>
                </a:lnTo>
                <a:lnTo>
                  <a:pt x="172955" y="2046"/>
                </a:lnTo>
                <a:lnTo>
                  <a:pt x="172608" y="2297"/>
                </a:lnTo>
                <a:lnTo>
                  <a:pt x="172434" y="2413"/>
                </a:lnTo>
                <a:lnTo>
                  <a:pt x="172241" y="2529"/>
                </a:lnTo>
                <a:lnTo>
                  <a:pt x="172067" y="2625"/>
                </a:lnTo>
                <a:lnTo>
                  <a:pt x="171874" y="2703"/>
                </a:lnTo>
                <a:lnTo>
                  <a:pt x="171701" y="2741"/>
                </a:lnTo>
                <a:lnTo>
                  <a:pt x="171508" y="2780"/>
                </a:lnTo>
                <a:lnTo>
                  <a:pt x="171411" y="2780"/>
                </a:lnTo>
                <a:lnTo>
                  <a:pt x="171315" y="2761"/>
                </a:lnTo>
                <a:lnTo>
                  <a:pt x="171141" y="2683"/>
                </a:lnTo>
                <a:lnTo>
                  <a:pt x="170948" y="2568"/>
                </a:lnTo>
                <a:lnTo>
                  <a:pt x="170755" y="2413"/>
                </a:lnTo>
                <a:lnTo>
                  <a:pt x="170543" y="2220"/>
                </a:lnTo>
                <a:lnTo>
                  <a:pt x="170350" y="2027"/>
                </a:lnTo>
                <a:lnTo>
                  <a:pt x="169925" y="1564"/>
                </a:lnTo>
                <a:lnTo>
                  <a:pt x="169520" y="1120"/>
                </a:lnTo>
                <a:lnTo>
                  <a:pt x="169307" y="908"/>
                </a:lnTo>
                <a:lnTo>
                  <a:pt x="169095" y="734"/>
                </a:lnTo>
                <a:lnTo>
                  <a:pt x="168883" y="580"/>
                </a:lnTo>
                <a:lnTo>
                  <a:pt x="168690" y="464"/>
                </a:lnTo>
                <a:lnTo>
                  <a:pt x="168497" y="387"/>
                </a:lnTo>
                <a:lnTo>
                  <a:pt x="168400" y="367"/>
                </a:lnTo>
                <a:lnTo>
                  <a:pt x="168304" y="367"/>
                </a:lnTo>
                <a:lnTo>
                  <a:pt x="167937" y="406"/>
                </a:lnTo>
                <a:lnTo>
                  <a:pt x="167590" y="464"/>
                </a:lnTo>
                <a:lnTo>
                  <a:pt x="166856" y="599"/>
                </a:lnTo>
                <a:lnTo>
                  <a:pt x="166123" y="734"/>
                </a:lnTo>
                <a:lnTo>
                  <a:pt x="165756" y="792"/>
                </a:lnTo>
                <a:lnTo>
                  <a:pt x="165370" y="831"/>
                </a:lnTo>
                <a:lnTo>
                  <a:pt x="165196" y="850"/>
                </a:lnTo>
                <a:lnTo>
                  <a:pt x="165023" y="888"/>
                </a:lnTo>
                <a:lnTo>
                  <a:pt x="164675" y="985"/>
                </a:lnTo>
                <a:lnTo>
                  <a:pt x="164308" y="1120"/>
                </a:lnTo>
                <a:lnTo>
                  <a:pt x="163961" y="1274"/>
                </a:lnTo>
                <a:lnTo>
                  <a:pt x="163614" y="1429"/>
                </a:lnTo>
                <a:lnTo>
                  <a:pt x="163247" y="1564"/>
                </a:lnTo>
                <a:lnTo>
                  <a:pt x="162880" y="1660"/>
                </a:lnTo>
                <a:lnTo>
                  <a:pt x="162687" y="1699"/>
                </a:lnTo>
                <a:lnTo>
                  <a:pt x="162494" y="1718"/>
                </a:lnTo>
                <a:lnTo>
                  <a:pt x="162320" y="1718"/>
                </a:lnTo>
                <a:lnTo>
                  <a:pt x="162147" y="1699"/>
                </a:lnTo>
                <a:lnTo>
                  <a:pt x="161954" y="1680"/>
                </a:lnTo>
                <a:lnTo>
                  <a:pt x="161761" y="1622"/>
                </a:lnTo>
                <a:lnTo>
                  <a:pt x="161394" y="1506"/>
                </a:lnTo>
                <a:lnTo>
                  <a:pt x="161008" y="1371"/>
                </a:lnTo>
                <a:lnTo>
                  <a:pt x="160622" y="1236"/>
                </a:lnTo>
                <a:lnTo>
                  <a:pt x="160217" y="1120"/>
                </a:lnTo>
                <a:lnTo>
                  <a:pt x="160024" y="1081"/>
                </a:lnTo>
                <a:lnTo>
                  <a:pt x="159831" y="1043"/>
                </a:lnTo>
                <a:lnTo>
                  <a:pt x="159638" y="1024"/>
                </a:lnTo>
                <a:lnTo>
                  <a:pt x="159271" y="1024"/>
                </a:lnTo>
                <a:lnTo>
                  <a:pt x="159097" y="1004"/>
                </a:lnTo>
                <a:lnTo>
                  <a:pt x="158904" y="946"/>
                </a:lnTo>
                <a:lnTo>
                  <a:pt x="158711" y="888"/>
                </a:lnTo>
                <a:lnTo>
                  <a:pt x="158325" y="715"/>
                </a:lnTo>
                <a:lnTo>
                  <a:pt x="157939" y="502"/>
                </a:lnTo>
                <a:lnTo>
                  <a:pt x="157534" y="309"/>
                </a:lnTo>
                <a:lnTo>
                  <a:pt x="157148" y="136"/>
                </a:lnTo>
                <a:lnTo>
                  <a:pt x="156936" y="78"/>
                </a:lnTo>
                <a:lnTo>
                  <a:pt x="156743" y="20"/>
                </a:lnTo>
                <a:lnTo>
                  <a:pt x="156550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3" name="Google Shape;413;p3"/>
          <p:cNvGrpSpPr/>
          <p:nvPr/>
        </p:nvGrpSpPr>
        <p:grpSpPr>
          <a:xfrm rot="10800000" flipH="1">
            <a:off x="-3026707" y="-1316191"/>
            <a:ext cx="6100976" cy="3234435"/>
            <a:chOff x="3939550" y="4143175"/>
            <a:chExt cx="2329150" cy="1234800"/>
          </a:xfrm>
        </p:grpSpPr>
        <p:sp>
          <p:nvSpPr>
            <p:cNvPr id="414" name="Google Shape;414;p3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extrusionOk="0">
                  <a:moveTo>
                    <a:pt x="17506" y="0"/>
                  </a:move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3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fill="none" extrusionOk="0">
                  <a:moveTo>
                    <a:pt x="17506" y="0"/>
                  </a:moveTo>
                  <a:lnTo>
                    <a:pt x="17506" y="0"/>
                  </a:ln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276" y="3455"/>
                  </a:lnTo>
                  <a:lnTo>
                    <a:pt x="12276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888" y="9728"/>
                  </a:lnTo>
                  <a:lnTo>
                    <a:pt x="888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873" y="19321"/>
                  </a:lnTo>
                  <a:lnTo>
                    <a:pt x="1892" y="19321"/>
                  </a:lnTo>
                  <a:lnTo>
                    <a:pt x="1892" y="19321"/>
                  </a:lnTo>
                  <a:lnTo>
                    <a:pt x="1911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643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444" y="6215"/>
                  </a:lnTo>
                  <a:lnTo>
                    <a:pt x="21444" y="6215"/>
                  </a:lnTo>
                  <a:lnTo>
                    <a:pt x="21174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extrusionOk="0">
                  <a:moveTo>
                    <a:pt x="6350" y="1"/>
                  </a:move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fill="none" extrusionOk="0">
                  <a:moveTo>
                    <a:pt x="6563" y="1"/>
                  </a:moveTo>
                  <a:lnTo>
                    <a:pt x="6563" y="1"/>
                  </a:lnTo>
                  <a:lnTo>
                    <a:pt x="6563" y="1"/>
                  </a:lnTo>
                  <a:lnTo>
                    <a:pt x="6563" y="1"/>
                  </a:lnTo>
                  <a:lnTo>
                    <a:pt x="6350" y="1"/>
                  </a:ln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1851" y="4691"/>
                  </a:lnTo>
                  <a:lnTo>
                    <a:pt x="11851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lnTo>
                    <a:pt x="6582" y="1"/>
                  </a:lnTo>
                  <a:lnTo>
                    <a:pt x="6582" y="1"/>
                  </a:lnTo>
                  <a:lnTo>
                    <a:pt x="656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3"/>
            <p:cNvSpPr/>
            <p:nvPr/>
          </p:nvSpPr>
          <p:spPr>
            <a:xfrm>
              <a:off x="3988750" y="4846200"/>
              <a:ext cx="390200" cy="444925"/>
            </a:xfrm>
            <a:custGeom>
              <a:avLst/>
              <a:gdLst/>
              <a:ahLst/>
              <a:cxnLst/>
              <a:rect l="l" t="t" r="r" b="b"/>
              <a:pathLst>
                <a:path w="15608" h="17797" extrusionOk="0">
                  <a:moveTo>
                    <a:pt x="11369" y="1"/>
                  </a:move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607" y="7385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3"/>
            <p:cNvSpPr/>
            <p:nvPr/>
          </p:nvSpPr>
          <p:spPr>
            <a:xfrm>
              <a:off x="3988750" y="4846200"/>
              <a:ext cx="390400" cy="444925"/>
            </a:xfrm>
            <a:custGeom>
              <a:avLst/>
              <a:gdLst/>
              <a:ahLst/>
              <a:cxnLst/>
              <a:rect l="l" t="t" r="r" b="b"/>
              <a:pathLst>
                <a:path w="15616" h="17797" fill="none" extrusionOk="0">
                  <a:moveTo>
                    <a:pt x="11369" y="1"/>
                  </a:moveTo>
                  <a:lnTo>
                    <a:pt x="11369" y="1"/>
                  </a:ln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614" y="15712"/>
                  </a:lnTo>
                  <a:lnTo>
                    <a:pt x="4614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832" y="11678"/>
                  </a:lnTo>
                  <a:lnTo>
                    <a:pt x="11832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lnTo>
                    <a:pt x="113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3"/>
            <p:cNvSpPr/>
            <p:nvPr/>
          </p:nvSpPr>
          <p:spPr>
            <a:xfrm>
              <a:off x="4062600" y="5238975"/>
              <a:ext cx="101825" cy="52150"/>
            </a:xfrm>
            <a:custGeom>
              <a:avLst/>
              <a:gdLst/>
              <a:ahLst/>
              <a:cxnLst/>
              <a:rect l="l" t="t" r="r" b="b"/>
              <a:pathLst>
                <a:path w="4073" h="2086" extrusionOk="0">
                  <a:moveTo>
                    <a:pt x="4053" y="2047"/>
                  </a:moveTo>
                  <a:lnTo>
                    <a:pt x="4053" y="2047"/>
                  </a:lnTo>
                  <a:lnTo>
                    <a:pt x="4072" y="2085"/>
                  </a:lnTo>
                  <a:lnTo>
                    <a:pt x="4072" y="2085"/>
                  </a:lnTo>
                  <a:lnTo>
                    <a:pt x="4053" y="2047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641" y="1"/>
                  </a:lnTo>
                  <a:lnTo>
                    <a:pt x="1660" y="1"/>
                  </a:lnTo>
                  <a:lnTo>
                    <a:pt x="1660" y="1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3"/>
            <p:cNvSpPr/>
            <p:nvPr/>
          </p:nvSpPr>
          <p:spPr>
            <a:xfrm>
              <a:off x="4163925" y="5290125"/>
              <a:ext cx="500" cy="1000"/>
            </a:xfrm>
            <a:custGeom>
              <a:avLst/>
              <a:gdLst/>
              <a:ahLst/>
              <a:cxnLst/>
              <a:rect l="l" t="t" r="r" b="b"/>
              <a:pathLst>
                <a:path w="20" h="4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3"/>
            <p:cNvSpPr/>
            <p:nvPr/>
          </p:nvSpPr>
          <p:spPr>
            <a:xfrm>
              <a:off x="4062600" y="5238975"/>
              <a:ext cx="41025" cy="16925"/>
            </a:xfrm>
            <a:custGeom>
              <a:avLst/>
              <a:gdLst/>
              <a:ahLst/>
              <a:cxnLst/>
              <a:rect l="l" t="t" r="r" b="b"/>
              <a:pathLst>
                <a:path w="1641" h="677" fill="none" extrusionOk="0"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3"/>
            <p:cNvSpPr/>
            <p:nvPr/>
          </p:nvSpPr>
          <p:spPr>
            <a:xfrm>
              <a:off x="4103600" y="52389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3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extrusionOk="0">
                  <a:moveTo>
                    <a:pt x="12025" y="0"/>
                  </a:move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3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fill="none" extrusionOk="0">
                  <a:moveTo>
                    <a:pt x="12237" y="0"/>
                  </a:moveTo>
                  <a:lnTo>
                    <a:pt x="12237" y="0"/>
                  </a:lnTo>
                  <a:lnTo>
                    <a:pt x="12025" y="0"/>
                  </a:ln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7200" y="2741"/>
                  </a:lnTo>
                  <a:lnTo>
                    <a:pt x="7200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3610" y="12179"/>
                  </a:lnTo>
                  <a:lnTo>
                    <a:pt x="3610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103" y="14727"/>
                  </a:lnTo>
                  <a:lnTo>
                    <a:pt x="7103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lnTo>
                    <a:pt x="1223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3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extrusionOk="0">
                  <a:moveTo>
                    <a:pt x="26906" y="1"/>
                  </a:move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48" y="16495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3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fill="none" extrusionOk="0">
                  <a:moveTo>
                    <a:pt x="26925" y="1"/>
                  </a:moveTo>
                  <a:lnTo>
                    <a:pt x="26925" y="1"/>
                  </a:lnTo>
                  <a:lnTo>
                    <a:pt x="26906" y="1"/>
                  </a:lnTo>
                  <a:lnTo>
                    <a:pt x="26906" y="1"/>
                  </a:ln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802" y="310"/>
                  </a:lnTo>
                  <a:lnTo>
                    <a:pt x="24783" y="310"/>
                  </a:lnTo>
                  <a:lnTo>
                    <a:pt x="24783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01" y="4556"/>
                  </a:lnTo>
                  <a:lnTo>
                    <a:pt x="14901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446" y="7779"/>
                  </a:lnTo>
                  <a:lnTo>
                    <a:pt x="11408" y="7779"/>
                  </a:lnTo>
                  <a:lnTo>
                    <a:pt x="11408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173" y="20788"/>
                  </a:lnTo>
                  <a:lnTo>
                    <a:pt x="5173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224" y="29512"/>
                  </a:lnTo>
                  <a:lnTo>
                    <a:pt x="3224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29975" y="15268"/>
                  </a:lnTo>
                  <a:lnTo>
                    <a:pt x="29975" y="15268"/>
                  </a:lnTo>
                  <a:lnTo>
                    <a:pt x="30226" y="15268"/>
                  </a:lnTo>
                  <a:lnTo>
                    <a:pt x="30322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lnTo>
                    <a:pt x="26925" y="1"/>
                  </a:lnTo>
                  <a:lnTo>
                    <a:pt x="269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3"/>
            <p:cNvSpPr/>
            <p:nvPr/>
          </p:nvSpPr>
          <p:spPr>
            <a:xfrm>
              <a:off x="4774300" y="4618450"/>
              <a:ext cx="127900" cy="14025"/>
            </a:xfrm>
            <a:custGeom>
              <a:avLst/>
              <a:gdLst/>
              <a:ahLst/>
              <a:cxnLst/>
              <a:rect l="l" t="t" r="r" b="b"/>
              <a:pathLst>
                <a:path w="5116" h="561" extrusionOk="0">
                  <a:moveTo>
                    <a:pt x="5116" y="560"/>
                  </a:moveTo>
                  <a:lnTo>
                    <a:pt x="5116" y="560"/>
                  </a:lnTo>
                  <a:lnTo>
                    <a:pt x="5116" y="560"/>
                  </a:lnTo>
                  <a:lnTo>
                    <a:pt x="5116" y="560"/>
                  </a:lnTo>
                  <a:close/>
                  <a:moveTo>
                    <a:pt x="5077" y="541"/>
                  </a:moveTo>
                  <a:lnTo>
                    <a:pt x="5077" y="541"/>
                  </a:lnTo>
                  <a:lnTo>
                    <a:pt x="5096" y="541"/>
                  </a:lnTo>
                  <a:lnTo>
                    <a:pt x="5096" y="541"/>
                  </a:lnTo>
                  <a:lnTo>
                    <a:pt x="5077" y="541"/>
                  </a:lnTo>
                  <a:close/>
                  <a:moveTo>
                    <a:pt x="20" y="310"/>
                  </a:moveTo>
                  <a:lnTo>
                    <a:pt x="20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20" y="310"/>
                  </a:lnTo>
                  <a:close/>
                  <a:moveTo>
                    <a:pt x="2143" y="1"/>
                  </a:moveTo>
                  <a:lnTo>
                    <a:pt x="2143" y="1"/>
                  </a:lnTo>
                  <a:lnTo>
                    <a:pt x="1603" y="20"/>
                  </a:lnTo>
                  <a:lnTo>
                    <a:pt x="1082" y="78"/>
                  </a:lnTo>
                  <a:lnTo>
                    <a:pt x="541" y="174"/>
                  </a:lnTo>
                  <a:lnTo>
                    <a:pt x="39" y="310"/>
                  </a:lnTo>
                  <a:lnTo>
                    <a:pt x="39" y="310"/>
                  </a:lnTo>
                  <a:lnTo>
                    <a:pt x="541" y="174"/>
                  </a:lnTo>
                  <a:lnTo>
                    <a:pt x="1082" y="78"/>
                  </a:lnTo>
                  <a:lnTo>
                    <a:pt x="1603" y="20"/>
                  </a:lnTo>
                  <a:lnTo>
                    <a:pt x="2143" y="1"/>
                  </a:lnTo>
                  <a:close/>
                  <a:moveTo>
                    <a:pt x="2162" y="1"/>
                  </a:move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3"/>
            <p:cNvSpPr/>
            <p:nvPr/>
          </p:nvSpPr>
          <p:spPr>
            <a:xfrm>
              <a:off x="4902175" y="463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3"/>
            <p:cNvSpPr/>
            <p:nvPr/>
          </p:nvSpPr>
          <p:spPr>
            <a:xfrm>
              <a:off x="4901200" y="46319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3"/>
            <p:cNvSpPr/>
            <p:nvPr/>
          </p:nvSpPr>
          <p:spPr>
            <a:xfrm>
              <a:off x="4774300" y="46261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3"/>
            <p:cNvSpPr/>
            <p:nvPr/>
          </p:nvSpPr>
          <p:spPr>
            <a:xfrm>
              <a:off x="4775275" y="4618450"/>
              <a:ext cx="52625" cy="7750"/>
            </a:xfrm>
            <a:custGeom>
              <a:avLst/>
              <a:gdLst/>
              <a:ahLst/>
              <a:cxnLst/>
              <a:rect l="l" t="t" r="r" b="b"/>
              <a:pathLst>
                <a:path w="2105" h="310" fill="none" extrusionOk="0">
                  <a:moveTo>
                    <a:pt x="2104" y="1"/>
                  </a:moveTo>
                  <a:lnTo>
                    <a:pt x="2104" y="1"/>
                  </a:lnTo>
                  <a:lnTo>
                    <a:pt x="1564" y="20"/>
                  </a:lnTo>
                  <a:lnTo>
                    <a:pt x="1043" y="78"/>
                  </a:lnTo>
                  <a:lnTo>
                    <a:pt x="502" y="174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502" y="174"/>
                  </a:lnTo>
                  <a:lnTo>
                    <a:pt x="1043" y="78"/>
                  </a:lnTo>
                  <a:lnTo>
                    <a:pt x="1564" y="20"/>
                  </a:lnTo>
                  <a:lnTo>
                    <a:pt x="210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3"/>
            <p:cNvSpPr/>
            <p:nvPr/>
          </p:nvSpPr>
          <p:spPr>
            <a:xfrm>
              <a:off x="4828350" y="46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3"/>
            <p:cNvSpPr/>
            <p:nvPr/>
          </p:nvSpPr>
          <p:spPr>
            <a:xfrm>
              <a:off x="4155225" y="5356225"/>
              <a:ext cx="86400" cy="21750"/>
            </a:xfrm>
            <a:custGeom>
              <a:avLst/>
              <a:gdLst/>
              <a:ahLst/>
              <a:cxnLst/>
              <a:rect l="l" t="t" r="r" b="b"/>
              <a:pathLst>
                <a:path w="3456" h="870" extrusionOk="0">
                  <a:moveTo>
                    <a:pt x="3456" y="1"/>
                  </a:move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close/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  <a:close/>
                  <a:moveTo>
                    <a:pt x="3321" y="1"/>
                  </a:moveTo>
                  <a:lnTo>
                    <a:pt x="3321" y="1"/>
                  </a:lnTo>
                  <a:lnTo>
                    <a:pt x="3321" y="1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3"/>
            <p:cNvSpPr/>
            <p:nvPr/>
          </p:nvSpPr>
          <p:spPr>
            <a:xfrm>
              <a:off x="4241600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3"/>
            <p:cNvSpPr/>
            <p:nvPr/>
          </p:nvSpPr>
          <p:spPr>
            <a:xfrm>
              <a:off x="4155225" y="5356225"/>
              <a:ext cx="80625" cy="21750"/>
            </a:xfrm>
            <a:custGeom>
              <a:avLst/>
              <a:gdLst/>
              <a:ahLst/>
              <a:cxnLst/>
              <a:rect l="l" t="t" r="r" b="b"/>
              <a:pathLst>
                <a:path w="3225" h="870" fill="none" extrusionOk="0"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3"/>
            <p:cNvSpPr/>
            <p:nvPr/>
          </p:nvSpPr>
          <p:spPr>
            <a:xfrm>
              <a:off x="4238225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3"/>
            <p:cNvSpPr/>
            <p:nvPr/>
          </p:nvSpPr>
          <p:spPr>
            <a:xfrm>
              <a:off x="4297575" y="5011225"/>
              <a:ext cx="12575" cy="3900"/>
            </a:xfrm>
            <a:custGeom>
              <a:avLst/>
              <a:gdLst/>
              <a:ahLst/>
              <a:cxnLst/>
              <a:rect l="l" t="t" r="r" b="b"/>
              <a:pathLst>
                <a:path w="503" h="156" extrusionOk="0">
                  <a:moveTo>
                    <a:pt x="502" y="1"/>
                  </a:moveTo>
                  <a:lnTo>
                    <a:pt x="251" y="59"/>
                  </a:lnTo>
                  <a:lnTo>
                    <a:pt x="1" y="155"/>
                  </a:lnTo>
                  <a:lnTo>
                    <a:pt x="251" y="78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3"/>
            <p:cNvSpPr/>
            <p:nvPr/>
          </p:nvSpPr>
          <p:spPr>
            <a:xfrm>
              <a:off x="42942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3"/>
            <p:cNvSpPr/>
            <p:nvPr/>
          </p:nvSpPr>
          <p:spPr>
            <a:xfrm>
              <a:off x="4156675" y="5138125"/>
              <a:ext cx="126925" cy="101850"/>
            </a:xfrm>
            <a:custGeom>
              <a:avLst/>
              <a:gdLst/>
              <a:ahLst/>
              <a:cxnLst/>
              <a:rect l="l" t="t" r="r" b="b"/>
              <a:pathLst>
                <a:path w="5077" h="4074" fill="none" extrusionOk="0">
                  <a:moveTo>
                    <a:pt x="5077" y="1"/>
                  </a:moveTo>
                  <a:lnTo>
                    <a:pt x="5077" y="1"/>
                  </a:lnTo>
                  <a:lnTo>
                    <a:pt x="4807" y="1"/>
                  </a:lnTo>
                  <a:lnTo>
                    <a:pt x="4498" y="20"/>
                  </a:lnTo>
                  <a:lnTo>
                    <a:pt x="4131" y="59"/>
                  </a:lnTo>
                  <a:lnTo>
                    <a:pt x="3745" y="117"/>
                  </a:lnTo>
                  <a:lnTo>
                    <a:pt x="3340" y="194"/>
                  </a:lnTo>
                  <a:lnTo>
                    <a:pt x="2915" y="310"/>
                  </a:lnTo>
                  <a:lnTo>
                    <a:pt x="2471" y="464"/>
                  </a:lnTo>
                  <a:lnTo>
                    <a:pt x="2066" y="638"/>
                  </a:lnTo>
                  <a:lnTo>
                    <a:pt x="1854" y="754"/>
                  </a:lnTo>
                  <a:lnTo>
                    <a:pt x="1661" y="869"/>
                  </a:lnTo>
                  <a:lnTo>
                    <a:pt x="1468" y="1004"/>
                  </a:lnTo>
                  <a:lnTo>
                    <a:pt x="1275" y="1159"/>
                  </a:lnTo>
                  <a:lnTo>
                    <a:pt x="1101" y="1313"/>
                  </a:lnTo>
                  <a:lnTo>
                    <a:pt x="927" y="1487"/>
                  </a:lnTo>
                  <a:lnTo>
                    <a:pt x="773" y="1680"/>
                  </a:lnTo>
                  <a:lnTo>
                    <a:pt x="618" y="1873"/>
                  </a:lnTo>
                  <a:lnTo>
                    <a:pt x="483" y="2085"/>
                  </a:lnTo>
                  <a:lnTo>
                    <a:pt x="367" y="2317"/>
                  </a:lnTo>
                  <a:lnTo>
                    <a:pt x="252" y="2568"/>
                  </a:lnTo>
                  <a:lnTo>
                    <a:pt x="174" y="2838"/>
                  </a:lnTo>
                  <a:lnTo>
                    <a:pt x="97" y="3108"/>
                  </a:lnTo>
                  <a:lnTo>
                    <a:pt x="39" y="3417"/>
                  </a:lnTo>
                  <a:lnTo>
                    <a:pt x="20" y="3726"/>
                  </a:lnTo>
                  <a:lnTo>
                    <a:pt x="1" y="4073"/>
                  </a:lnTo>
                  <a:lnTo>
                    <a:pt x="1" y="4073"/>
                  </a:lnTo>
                  <a:lnTo>
                    <a:pt x="20" y="3726"/>
                  </a:lnTo>
                  <a:lnTo>
                    <a:pt x="39" y="3417"/>
                  </a:lnTo>
                  <a:lnTo>
                    <a:pt x="97" y="3108"/>
                  </a:lnTo>
                  <a:lnTo>
                    <a:pt x="174" y="2838"/>
                  </a:lnTo>
                  <a:lnTo>
                    <a:pt x="252" y="2568"/>
                  </a:lnTo>
                  <a:lnTo>
                    <a:pt x="367" y="2317"/>
                  </a:lnTo>
                  <a:lnTo>
                    <a:pt x="483" y="2085"/>
                  </a:lnTo>
                  <a:lnTo>
                    <a:pt x="618" y="1873"/>
                  </a:lnTo>
                  <a:lnTo>
                    <a:pt x="773" y="1680"/>
                  </a:lnTo>
                  <a:lnTo>
                    <a:pt x="927" y="1487"/>
                  </a:lnTo>
                  <a:lnTo>
                    <a:pt x="1101" y="1313"/>
                  </a:lnTo>
                  <a:lnTo>
                    <a:pt x="1275" y="1159"/>
                  </a:lnTo>
                  <a:lnTo>
                    <a:pt x="1468" y="1004"/>
                  </a:lnTo>
                  <a:lnTo>
                    <a:pt x="1661" y="869"/>
                  </a:lnTo>
                  <a:lnTo>
                    <a:pt x="1854" y="754"/>
                  </a:lnTo>
                  <a:lnTo>
                    <a:pt x="2066" y="638"/>
                  </a:lnTo>
                  <a:lnTo>
                    <a:pt x="2471" y="464"/>
                  </a:lnTo>
                  <a:lnTo>
                    <a:pt x="2915" y="310"/>
                  </a:lnTo>
                  <a:lnTo>
                    <a:pt x="3340" y="194"/>
                  </a:lnTo>
                  <a:lnTo>
                    <a:pt x="3745" y="117"/>
                  </a:lnTo>
                  <a:lnTo>
                    <a:pt x="4131" y="59"/>
                  </a:lnTo>
                  <a:lnTo>
                    <a:pt x="4498" y="20"/>
                  </a:lnTo>
                  <a:lnTo>
                    <a:pt x="4807" y="1"/>
                  </a:lnTo>
                  <a:lnTo>
                    <a:pt x="50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3"/>
            <p:cNvSpPr/>
            <p:nvPr/>
          </p:nvSpPr>
          <p:spPr>
            <a:xfrm>
              <a:off x="4283575" y="51381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3"/>
            <p:cNvSpPr/>
            <p:nvPr/>
          </p:nvSpPr>
          <p:spPr>
            <a:xfrm>
              <a:off x="42860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3"/>
            <p:cNvSpPr/>
            <p:nvPr/>
          </p:nvSpPr>
          <p:spPr>
            <a:xfrm>
              <a:off x="4379125" y="503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3"/>
            <p:cNvSpPr/>
            <p:nvPr/>
          </p:nvSpPr>
          <p:spPr>
            <a:xfrm>
              <a:off x="4378650" y="503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3"/>
            <p:cNvSpPr/>
            <p:nvPr/>
          </p:nvSpPr>
          <p:spPr>
            <a:xfrm>
              <a:off x="4258975" y="5010275"/>
              <a:ext cx="63225" cy="60800"/>
            </a:xfrm>
            <a:custGeom>
              <a:avLst/>
              <a:gdLst/>
              <a:ahLst/>
              <a:cxnLst/>
              <a:rect l="l" t="t" r="r" b="b"/>
              <a:pathLst>
                <a:path w="2529" h="2432" fill="none" extrusionOk="0">
                  <a:moveTo>
                    <a:pt x="2529" y="0"/>
                  </a:moveTo>
                  <a:lnTo>
                    <a:pt x="2529" y="0"/>
                  </a:lnTo>
                  <a:lnTo>
                    <a:pt x="2278" y="19"/>
                  </a:lnTo>
                  <a:lnTo>
                    <a:pt x="2046" y="39"/>
                  </a:lnTo>
                  <a:lnTo>
                    <a:pt x="1795" y="97"/>
                  </a:lnTo>
                  <a:lnTo>
                    <a:pt x="1545" y="193"/>
                  </a:lnTo>
                  <a:lnTo>
                    <a:pt x="1313" y="328"/>
                  </a:lnTo>
                  <a:lnTo>
                    <a:pt x="1081" y="483"/>
                  </a:lnTo>
                  <a:lnTo>
                    <a:pt x="850" y="676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464" y="1100"/>
                  </a:lnTo>
                  <a:lnTo>
                    <a:pt x="329" y="1293"/>
                  </a:lnTo>
                  <a:lnTo>
                    <a:pt x="232" y="1486"/>
                  </a:lnTo>
                  <a:lnTo>
                    <a:pt x="155" y="1679"/>
                  </a:lnTo>
                  <a:lnTo>
                    <a:pt x="78" y="1872"/>
                  </a:lnTo>
                  <a:lnTo>
                    <a:pt x="39" y="2065"/>
                  </a:lnTo>
                  <a:lnTo>
                    <a:pt x="20" y="2239"/>
                  </a:lnTo>
                  <a:lnTo>
                    <a:pt x="0" y="2432"/>
                  </a:lnTo>
                  <a:lnTo>
                    <a:pt x="0" y="2432"/>
                  </a:lnTo>
                  <a:lnTo>
                    <a:pt x="20" y="2239"/>
                  </a:lnTo>
                  <a:lnTo>
                    <a:pt x="39" y="2065"/>
                  </a:lnTo>
                  <a:lnTo>
                    <a:pt x="78" y="1872"/>
                  </a:lnTo>
                  <a:lnTo>
                    <a:pt x="155" y="1679"/>
                  </a:lnTo>
                  <a:lnTo>
                    <a:pt x="232" y="1486"/>
                  </a:lnTo>
                  <a:lnTo>
                    <a:pt x="329" y="1293"/>
                  </a:lnTo>
                  <a:lnTo>
                    <a:pt x="464" y="1100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850" y="676"/>
                  </a:lnTo>
                  <a:lnTo>
                    <a:pt x="1081" y="483"/>
                  </a:lnTo>
                  <a:lnTo>
                    <a:pt x="1313" y="328"/>
                  </a:lnTo>
                  <a:lnTo>
                    <a:pt x="1545" y="193"/>
                  </a:lnTo>
                  <a:lnTo>
                    <a:pt x="1795" y="116"/>
                  </a:lnTo>
                  <a:lnTo>
                    <a:pt x="2046" y="39"/>
                  </a:lnTo>
                  <a:lnTo>
                    <a:pt x="2278" y="19"/>
                  </a:lnTo>
                  <a:lnTo>
                    <a:pt x="252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3"/>
            <p:cNvSpPr/>
            <p:nvPr/>
          </p:nvSpPr>
          <p:spPr>
            <a:xfrm>
              <a:off x="4322175" y="501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3"/>
            <p:cNvSpPr/>
            <p:nvPr/>
          </p:nvSpPr>
          <p:spPr>
            <a:xfrm>
              <a:off x="4350650" y="4919550"/>
              <a:ext cx="14975" cy="50700"/>
            </a:xfrm>
            <a:custGeom>
              <a:avLst/>
              <a:gdLst/>
              <a:ahLst/>
              <a:cxnLst/>
              <a:rect l="l" t="t" r="r" b="b"/>
              <a:pathLst>
                <a:path w="599" h="2028" fill="none" extrusionOk="0">
                  <a:moveTo>
                    <a:pt x="599" y="0"/>
                  </a:moveTo>
                  <a:lnTo>
                    <a:pt x="599" y="0"/>
                  </a:lnTo>
                  <a:lnTo>
                    <a:pt x="502" y="155"/>
                  </a:lnTo>
                  <a:lnTo>
                    <a:pt x="406" y="348"/>
                  </a:lnTo>
                  <a:lnTo>
                    <a:pt x="290" y="579"/>
                  </a:lnTo>
                  <a:lnTo>
                    <a:pt x="194" y="888"/>
                  </a:lnTo>
                  <a:lnTo>
                    <a:pt x="97" y="1236"/>
                  </a:lnTo>
                  <a:lnTo>
                    <a:pt x="20" y="1602"/>
                  </a:lnTo>
                  <a:lnTo>
                    <a:pt x="1" y="1815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15"/>
                  </a:lnTo>
                  <a:lnTo>
                    <a:pt x="20" y="1602"/>
                  </a:lnTo>
                  <a:lnTo>
                    <a:pt x="97" y="1236"/>
                  </a:lnTo>
                  <a:lnTo>
                    <a:pt x="194" y="888"/>
                  </a:lnTo>
                  <a:lnTo>
                    <a:pt x="290" y="579"/>
                  </a:lnTo>
                  <a:lnTo>
                    <a:pt x="406" y="348"/>
                  </a:lnTo>
                  <a:lnTo>
                    <a:pt x="502" y="155"/>
                  </a:lnTo>
                  <a:lnTo>
                    <a:pt x="599" y="0"/>
                  </a:lnTo>
                  <a:lnTo>
                    <a:pt x="59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3"/>
            <p:cNvSpPr/>
            <p:nvPr/>
          </p:nvSpPr>
          <p:spPr>
            <a:xfrm>
              <a:off x="4471775" y="4626175"/>
              <a:ext cx="302550" cy="127400"/>
            </a:xfrm>
            <a:custGeom>
              <a:avLst/>
              <a:gdLst/>
              <a:ahLst/>
              <a:cxnLst/>
              <a:rect l="l" t="t" r="r" b="b"/>
              <a:pathLst>
                <a:path w="12102" h="5096" extrusionOk="0">
                  <a:moveTo>
                    <a:pt x="0" y="5096"/>
                  </a:move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close/>
                  <a:moveTo>
                    <a:pt x="3822" y="4536"/>
                  </a:move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close/>
                  <a:moveTo>
                    <a:pt x="2239" y="4247"/>
                  </a:moveTo>
                  <a:lnTo>
                    <a:pt x="2239" y="4247"/>
                  </a:lnTo>
                  <a:lnTo>
                    <a:pt x="1988" y="4247"/>
                  </a:lnTo>
                  <a:lnTo>
                    <a:pt x="1699" y="4285"/>
                  </a:lnTo>
                  <a:lnTo>
                    <a:pt x="1428" y="4324"/>
                  </a:lnTo>
                  <a:lnTo>
                    <a:pt x="1139" y="4420"/>
                  </a:lnTo>
                  <a:lnTo>
                    <a:pt x="849" y="4517"/>
                  </a:lnTo>
                  <a:lnTo>
                    <a:pt x="560" y="4671"/>
                  </a:lnTo>
                  <a:lnTo>
                    <a:pt x="290" y="4845"/>
                  </a:lnTo>
                  <a:lnTo>
                    <a:pt x="19" y="5077"/>
                  </a:lnTo>
                  <a:lnTo>
                    <a:pt x="19" y="5077"/>
                  </a:lnTo>
                  <a:lnTo>
                    <a:pt x="290" y="4845"/>
                  </a:lnTo>
                  <a:lnTo>
                    <a:pt x="560" y="4671"/>
                  </a:lnTo>
                  <a:lnTo>
                    <a:pt x="849" y="4517"/>
                  </a:lnTo>
                  <a:lnTo>
                    <a:pt x="1139" y="4420"/>
                  </a:lnTo>
                  <a:lnTo>
                    <a:pt x="1428" y="4324"/>
                  </a:lnTo>
                  <a:lnTo>
                    <a:pt x="1699" y="4285"/>
                  </a:lnTo>
                  <a:lnTo>
                    <a:pt x="1988" y="4247"/>
                  </a:lnTo>
                  <a:lnTo>
                    <a:pt x="2239" y="4247"/>
                  </a:lnTo>
                  <a:close/>
                  <a:moveTo>
                    <a:pt x="2258" y="4247"/>
                  </a:move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close/>
                  <a:moveTo>
                    <a:pt x="5346" y="1564"/>
                  </a:moveTo>
                  <a:lnTo>
                    <a:pt x="5346" y="1564"/>
                  </a:lnTo>
                  <a:lnTo>
                    <a:pt x="5346" y="1564"/>
                  </a:lnTo>
                  <a:lnTo>
                    <a:pt x="5096" y="1680"/>
                  </a:lnTo>
                  <a:lnTo>
                    <a:pt x="4864" y="1815"/>
                  </a:lnTo>
                  <a:lnTo>
                    <a:pt x="4671" y="1931"/>
                  </a:lnTo>
                  <a:lnTo>
                    <a:pt x="4497" y="2066"/>
                  </a:lnTo>
                  <a:lnTo>
                    <a:pt x="4343" y="2220"/>
                  </a:lnTo>
                  <a:lnTo>
                    <a:pt x="4208" y="2355"/>
                  </a:lnTo>
                  <a:lnTo>
                    <a:pt x="4092" y="2490"/>
                  </a:lnTo>
                  <a:lnTo>
                    <a:pt x="3976" y="2645"/>
                  </a:lnTo>
                  <a:lnTo>
                    <a:pt x="3899" y="2780"/>
                  </a:lnTo>
                  <a:lnTo>
                    <a:pt x="3822" y="2915"/>
                  </a:lnTo>
                  <a:lnTo>
                    <a:pt x="3764" y="3069"/>
                  </a:lnTo>
                  <a:lnTo>
                    <a:pt x="3725" y="3204"/>
                  </a:lnTo>
                  <a:lnTo>
                    <a:pt x="3687" y="3475"/>
                  </a:lnTo>
                  <a:lnTo>
                    <a:pt x="3667" y="3706"/>
                  </a:lnTo>
                  <a:lnTo>
                    <a:pt x="3667" y="3706"/>
                  </a:lnTo>
                  <a:lnTo>
                    <a:pt x="3687" y="3475"/>
                  </a:lnTo>
                  <a:lnTo>
                    <a:pt x="3725" y="3204"/>
                  </a:lnTo>
                  <a:lnTo>
                    <a:pt x="3764" y="3069"/>
                  </a:lnTo>
                  <a:lnTo>
                    <a:pt x="3822" y="2915"/>
                  </a:lnTo>
                  <a:lnTo>
                    <a:pt x="3899" y="2780"/>
                  </a:lnTo>
                  <a:lnTo>
                    <a:pt x="3976" y="2645"/>
                  </a:lnTo>
                  <a:lnTo>
                    <a:pt x="4092" y="2490"/>
                  </a:lnTo>
                  <a:lnTo>
                    <a:pt x="4208" y="2355"/>
                  </a:lnTo>
                  <a:lnTo>
                    <a:pt x="4343" y="2220"/>
                  </a:lnTo>
                  <a:lnTo>
                    <a:pt x="4497" y="2066"/>
                  </a:lnTo>
                  <a:lnTo>
                    <a:pt x="4671" y="1931"/>
                  </a:lnTo>
                  <a:lnTo>
                    <a:pt x="4864" y="1815"/>
                  </a:lnTo>
                  <a:lnTo>
                    <a:pt x="5096" y="1680"/>
                  </a:lnTo>
                  <a:lnTo>
                    <a:pt x="5346" y="1564"/>
                  </a:lnTo>
                  <a:lnTo>
                    <a:pt x="5346" y="1564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389" y="1255"/>
                  </a:lnTo>
                  <a:lnTo>
                    <a:pt x="6061" y="1313"/>
                  </a:lnTo>
                  <a:lnTo>
                    <a:pt x="5733" y="1409"/>
                  </a:lnTo>
                  <a:lnTo>
                    <a:pt x="5366" y="1545"/>
                  </a:lnTo>
                  <a:lnTo>
                    <a:pt x="5366" y="1545"/>
                  </a:lnTo>
                  <a:lnTo>
                    <a:pt x="5733" y="1409"/>
                  </a:lnTo>
                  <a:lnTo>
                    <a:pt x="6061" y="1313"/>
                  </a:lnTo>
                  <a:lnTo>
                    <a:pt x="6389" y="1255"/>
                  </a:lnTo>
                  <a:lnTo>
                    <a:pt x="6678" y="1236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678" y="1236"/>
                  </a:lnTo>
                  <a:lnTo>
                    <a:pt x="6698" y="1236"/>
                  </a:lnTo>
                  <a:lnTo>
                    <a:pt x="6698" y="1236"/>
                  </a:lnTo>
                  <a:lnTo>
                    <a:pt x="6678" y="1236"/>
                  </a:lnTo>
                  <a:close/>
                  <a:moveTo>
                    <a:pt x="12102" y="1"/>
                  </a:moveTo>
                  <a:lnTo>
                    <a:pt x="12102" y="1"/>
                  </a:lnTo>
                  <a:lnTo>
                    <a:pt x="12102" y="1"/>
                  </a:lnTo>
                  <a:lnTo>
                    <a:pt x="11851" y="97"/>
                  </a:lnTo>
                  <a:lnTo>
                    <a:pt x="11600" y="194"/>
                  </a:lnTo>
                  <a:lnTo>
                    <a:pt x="11349" y="290"/>
                  </a:lnTo>
                  <a:lnTo>
                    <a:pt x="11117" y="406"/>
                  </a:lnTo>
                  <a:lnTo>
                    <a:pt x="10886" y="541"/>
                  </a:lnTo>
                  <a:lnTo>
                    <a:pt x="10654" y="676"/>
                  </a:lnTo>
                  <a:lnTo>
                    <a:pt x="10461" y="811"/>
                  </a:lnTo>
                  <a:lnTo>
                    <a:pt x="10249" y="985"/>
                  </a:lnTo>
                  <a:lnTo>
                    <a:pt x="10056" y="1139"/>
                  </a:lnTo>
                  <a:lnTo>
                    <a:pt x="9882" y="1313"/>
                  </a:lnTo>
                  <a:lnTo>
                    <a:pt x="9728" y="1506"/>
                  </a:lnTo>
                  <a:lnTo>
                    <a:pt x="9573" y="1718"/>
                  </a:lnTo>
                  <a:lnTo>
                    <a:pt x="9419" y="1911"/>
                  </a:lnTo>
                  <a:lnTo>
                    <a:pt x="9303" y="2143"/>
                  </a:lnTo>
                  <a:lnTo>
                    <a:pt x="9187" y="2375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187" y="2375"/>
                  </a:lnTo>
                  <a:lnTo>
                    <a:pt x="9303" y="2143"/>
                  </a:lnTo>
                  <a:lnTo>
                    <a:pt x="9419" y="1911"/>
                  </a:lnTo>
                  <a:lnTo>
                    <a:pt x="9573" y="1718"/>
                  </a:lnTo>
                  <a:lnTo>
                    <a:pt x="9728" y="1506"/>
                  </a:lnTo>
                  <a:lnTo>
                    <a:pt x="9882" y="1313"/>
                  </a:lnTo>
                  <a:lnTo>
                    <a:pt x="10056" y="1139"/>
                  </a:lnTo>
                  <a:lnTo>
                    <a:pt x="10249" y="985"/>
                  </a:lnTo>
                  <a:lnTo>
                    <a:pt x="10461" y="811"/>
                  </a:lnTo>
                  <a:lnTo>
                    <a:pt x="10654" y="676"/>
                  </a:lnTo>
                  <a:lnTo>
                    <a:pt x="10886" y="541"/>
                  </a:lnTo>
                  <a:lnTo>
                    <a:pt x="11117" y="406"/>
                  </a:lnTo>
                  <a:lnTo>
                    <a:pt x="11349" y="290"/>
                  </a:lnTo>
                  <a:lnTo>
                    <a:pt x="11600" y="194"/>
                  </a:lnTo>
                  <a:lnTo>
                    <a:pt x="11851" y="97"/>
                  </a:lnTo>
                  <a:lnTo>
                    <a:pt x="12102" y="1"/>
                  </a:lnTo>
                  <a:lnTo>
                    <a:pt x="121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3"/>
            <p:cNvSpPr/>
            <p:nvPr/>
          </p:nvSpPr>
          <p:spPr>
            <a:xfrm>
              <a:off x="4471775" y="47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3"/>
            <p:cNvSpPr/>
            <p:nvPr/>
          </p:nvSpPr>
          <p:spPr>
            <a:xfrm>
              <a:off x="4567300" y="473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3"/>
            <p:cNvSpPr/>
            <p:nvPr/>
          </p:nvSpPr>
          <p:spPr>
            <a:xfrm>
              <a:off x="4472250" y="4732325"/>
              <a:ext cx="55525" cy="20775"/>
            </a:xfrm>
            <a:custGeom>
              <a:avLst/>
              <a:gdLst/>
              <a:ahLst/>
              <a:cxnLst/>
              <a:rect l="l" t="t" r="r" b="b"/>
              <a:pathLst>
                <a:path w="2221" h="831" fill="none" extrusionOk="0">
                  <a:moveTo>
                    <a:pt x="2220" y="1"/>
                  </a:moveTo>
                  <a:lnTo>
                    <a:pt x="2220" y="1"/>
                  </a:lnTo>
                  <a:lnTo>
                    <a:pt x="1969" y="1"/>
                  </a:lnTo>
                  <a:lnTo>
                    <a:pt x="1680" y="39"/>
                  </a:lnTo>
                  <a:lnTo>
                    <a:pt x="1409" y="78"/>
                  </a:lnTo>
                  <a:lnTo>
                    <a:pt x="1120" y="174"/>
                  </a:lnTo>
                  <a:lnTo>
                    <a:pt x="830" y="271"/>
                  </a:lnTo>
                  <a:lnTo>
                    <a:pt x="541" y="425"/>
                  </a:lnTo>
                  <a:lnTo>
                    <a:pt x="271" y="599"/>
                  </a:lnTo>
                  <a:lnTo>
                    <a:pt x="0" y="831"/>
                  </a:lnTo>
                  <a:lnTo>
                    <a:pt x="0" y="831"/>
                  </a:lnTo>
                  <a:lnTo>
                    <a:pt x="271" y="599"/>
                  </a:lnTo>
                  <a:lnTo>
                    <a:pt x="541" y="425"/>
                  </a:lnTo>
                  <a:lnTo>
                    <a:pt x="830" y="271"/>
                  </a:lnTo>
                  <a:lnTo>
                    <a:pt x="1120" y="174"/>
                  </a:lnTo>
                  <a:lnTo>
                    <a:pt x="1409" y="78"/>
                  </a:lnTo>
                  <a:lnTo>
                    <a:pt x="1680" y="39"/>
                  </a:lnTo>
                  <a:lnTo>
                    <a:pt x="1969" y="1"/>
                  </a:lnTo>
                  <a:lnTo>
                    <a:pt x="22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3"/>
            <p:cNvSpPr/>
            <p:nvPr/>
          </p:nvSpPr>
          <p:spPr>
            <a:xfrm>
              <a:off x="4528225" y="473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3"/>
            <p:cNvSpPr/>
            <p:nvPr/>
          </p:nvSpPr>
          <p:spPr>
            <a:xfrm>
              <a:off x="4563450" y="4665250"/>
              <a:ext cx="42000" cy="53600"/>
            </a:xfrm>
            <a:custGeom>
              <a:avLst/>
              <a:gdLst/>
              <a:ahLst/>
              <a:cxnLst/>
              <a:rect l="l" t="t" r="r" b="b"/>
              <a:pathLst>
                <a:path w="1680" h="2144" fill="none" extrusionOk="0">
                  <a:moveTo>
                    <a:pt x="1679" y="1"/>
                  </a:moveTo>
                  <a:lnTo>
                    <a:pt x="1679" y="1"/>
                  </a:lnTo>
                  <a:lnTo>
                    <a:pt x="1679" y="1"/>
                  </a:lnTo>
                  <a:lnTo>
                    <a:pt x="1429" y="117"/>
                  </a:lnTo>
                  <a:lnTo>
                    <a:pt x="1197" y="252"/>
                  </a:lnTo>
                  <a:lnTo>
                    <a:pt x="1004" y="368"/>
                  </a:lnTo>
                  <a:lnTo>
                    <a:pt x="830" y="503"/>
                  </a:lnTo>
                  <a:lnTo>
                    <a:pt x="676" y="657"/>
                  </a:lnTo>
                  <a:lnTo>
                    <a:pt x="541" y="792"/>
                  </a:lnTo>
                  <a:lnTo>
                    <a:pt x="425" y="927"/>
                  </a:lnTo>
                  <a:lnTo>
                    <a:pt x="309" y="1082"/>
                  </a:lnTo>
                  <a:lnTo>
                    <a:pt x="232" y="1217"/>
                  </a:lnTo>
                  <a:lnTo>
                    <a:pt x="155" y="1352"/>
                  </a:lnTo>
                  <a:lnTo>
                    <a:pt x="97" y="1506"/>
                  </a:lnTo>
                  <a:lnTo>
                    <a:pt x="58" y="1641"/>
                  </a:lnTo>
                  <a:lnTo>
                    <a:pt x="20" y="1912"/>
                  </a:lnTo>
                  <a:lnTo>
                    <a:pt x="0" y="2143"/>
                  </a:lnTo>
                  <a:lnTo>
                    <a:pt x="0" y="2143"/>
                  </a:lnTo>
                  <a:lnTo>
                    <a:pt x="20" y="1912"/>
                  </a:lnTo>
                  <a:lnTo>
                    <a:pt x="58" y="1641"/>
                  </a:lnTo>
                  <a:lnTo>
                    <a:pt x="97" y="1506"/>
                  </a:lnTo>
                  <a:lnTo>
                    <a:pt x="155" y="1352"/>
                  </a:lnTo>
                  <a:lnTo>
                    <a:pt x="232" y="1217"/>
                  </a:lnTo>
                  <a:lnTo>
                    <a:pt x="309" y="1082"/>
                  </a:lnTo>
                  <a:lnTo>
                    <a:pt x="425" y="927"/>
                  </a:lnTo>
                  <a:lnTo>
                    <a:pt x="541" y="792"/>
                  </a:lnTo>
                  <a:lnTo>
                    <a:pt x="676" y="657"/>
                  </a:lnTo>
                  <a:lnTo>
                    <a:pt x="830" y="503"/>
                  </a:lnTo>
                  <a:lnTo>
                    <a:pt x="1004" y="368"/>
                  </a:lnTo>
                  <a:lnTo>
                    <a:pt x="1197" y="252"/>
                  </a:lnTo>
                  <a:lnTo>
                    <a:pt x="1429" y="117"/>
                  </a:lnTo>
                  <a:lnTo>
                    <a:pt x="1679" y="1"/>
                  </a:lnTo>
                  <a:lnTo>
                    <a:pt x="167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3"/>
            <p:cNvSpPr/>
            <p:nvPr/>
          </p:nvSpPr>
          <p:spPr>
            <a:xfrm>
              <a:off x="4605900" y="4657050"/>
              <a:ext cx="32850" cy="7750"/>
            </a:xfrm>
            <a:custGeom>
              <a:avLst/>
              <a:gdLst/>
              <a:ahLst/>
              <a:cxnLst/>
              <a:rect l="l" t="t" r="r" b="b"/>
              <a:pathLst>
                <a:path w="1314" h="310" fill="none" extrusionOk="0">
                  <a:moveTo>
                    <a:pt x="1313" y="1"/>
                  </a:moveTo>
                  <a:lnTo>
                    <a:pt x="1313" y="1"/>
                  </a:lnTo>
                  <a:lnTo>
                    <a:pt x="1024" y="20"/>
                  </a:lnTo>
                  <a:lnTo>
                    <a:pt x="696" y="78"/>
                  </a:lnTo>
                  <a:lnTo>
                    <a:pt x="368" y="174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368" y="174"/>
                  </a:lnTo>
                  <a:lnTo>
                    <a:pt x="696" y="78"/>
                  </a:lnTo>
                  <a:lnTo>
                    <a:pt x="1024" y="20"/>
                  </a:lnTo>
                  <a:lnTo>
                    <a:pt x="131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3"/>
            <p:cNvSpPr/>
            <p:nvPr/>
          </p:nvSpPr>
          <p:spPr>
            <a:xfrm>
              <a:off x="4638725" y="46570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3"/>
            <p:cNvSpPr/>
            <p:nvPr/>
          </p:nvSpPr>
          <p:spPr>
            <a:xfrm>
              <a:off x="4699025" y="4626175"/>
              <a:ext cx="75300" cy="65175"/>
            </a:xfrm>
            <a:custGeom>
              <a:avLst/>
              <a:gdLst/>
              <a:ahLst/>
              <a:cxnLst/>
              <a:rect l="l" t="t" r="r" b="b"/>
              <a:pathLst>
                <a:path w="3012" h="2607" fill="none" extrusionOk="0">
                  <a:moveTo>
                    <a:pt x="3012" y="1"/>
                  </a:moveTo>
                  <a:lnTo>
                    <a:pt x="3012" y="1"/>
                  </a:lnTo>
                  <a:lnTo>
                    <a:pt x="3012" y="1"/>
                  </a:lnTo>
                  <a:lnTo>
                    <a:pt x="2761" y="97"/>
                  </a:lnTo>
                  <a:lnTo>
                    <a:pt x="2510" y="194"/>
                  </a:lnTo>
                  <a:lnTo>
                    <a:pt x="2259" y="290"/>
                  </a:lnTo>
                  <a:lnTo>
                    <a:pt x="2027" y="406"/>
                  </a:lnTo>
                  <a:lnTo>
                    <a:pt x="1796" y="541"/>
                  </a:lnTo>
                  <a:lnTo>
                    <a:pt x="1564" y="676"/>
                  </a:lnTo>
                  <a:lnTo>
                    <a:pt x="1371" y="811"/>
                  </a:lnTo>
                  <a:lnTo>
                    <a:pt x="1159" y="985"/>
                  </a:lnTo>
                  <a:lnTo>
                    <a:pt x="966" y="1139"/>
                  </a:lnTo>
                  <a:lnTo>
                    <a:pt x="792" y="1313"/>
                  </a:lnTo>
                  <a:lnTo>
                    <a:pt x="638" y="1506"/>
                  </a:lnTo>
                  <a:lnTo>
                    <a:pt x="483" y="1718"/>
                  </a:lnTo>
                  <a:lnTo>
                    <a:pt x="329" y="1911"/>
                  </a:lnTo>
                  <a:lnTo>
                    <a:pt x="213" y="2143"/>
                  </a:lnTo>
                  <a:lnTo>
                    <a:pt x="97" y="2375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97" y="2375"/>
                  </a:lnTo>
                  <a:lnTo>
                    <a:pt x="213" y="2143"/>
                  </a:lnTo>
                  <a:lnTo>
                    <a:pt x="329" y="1911"/>
                  </a:lnTo>
                  <a:lnTo>
                    <a:pt x="483" y="1718"/>
                  </a:lnTo>
                  <a:lnTo>
                    <a:pt x="638" y="1506"/>
                  </a:lnTo>
                  <a:lnTo>
                    <a:pt x="792" y="1313"/>
                  </a:lnTo>
                  <a:lnTo>
                    <a:pt x="966" y="1139"/>
                  </a:lnTo>
                  <a:lnTo>
                    <a:pt x="1159" y="985"/>
                  </a:lnTo>
                  <a:lnTo>
                    <a:pt x="1371" y="811"/>
                  </a:lnTo>
                  <a:lnTo>
                    <a:pt x="1564" y="676"/>
                  </a:lnTo>
                  <a:lnTo>
                    <a:pt x="1796" y="541"/>
                  </a:lnTo>
                  <a:lnTo>
                    <a:pt x="2027" y="406"/>
                  </a:lnTo>
                  <a:lnTo>
                    <a:pt x="2259" y="290"/>
                  </a:lnTo>
                  <a:lnTo>
                    <a:pt x="2510" y="194"/>
                  </a:lnTo>
                  <a:lnTo>
                    <a:pt x="2761" y="97"/>
                  </a:lnTo>
                  <a:lnTo>
                    <a:pt x="3012" y="1"/>
                  </a:lnTo>
                  <a:lnTo>
                    <a:pt x="301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3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extrusionOk="0">
                  <a:moveTo>
                    <a:pt x="19069" y="1"/>
                  </a:move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3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fill="none" extrusionOk="0">
                  <a:moveTo>
                    <a:pt x="19069" y="1"/>
                  </a:moveTo>
                  <a:lnTo>
                    <a:pt x="19069" y="1"/>
                  </a:lnTo>
                  <a:lnTo>
                    <a:pt x="19069" y="1"/>
                  </a:lnTo>
                  <a:lnTo>
                    <a:pt x="19069" y="1"/>
                  </a:ln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633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lnTo>
                    <a:pt x="19089" y="1"/>
                  </a:lnTo>
                  <a:lnTo>
                    <a:pt x="19089" y="1"/>
                  </a:lnTo>
                  <a:lnTo>
                    <a:pt x="190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3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extrusionOk="0">
                  <a:moveTo>
                    <a:pt x="3668" y="0"/>
                  </a:move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3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fill="none" extrusionOk="0">
                  <a:moveTo>
                    <a:pt x="3668" y="0"/>
                  </a:moveTo>
                  <a:lnTo>
                    <a:pt x="3668" y="0"/>
                  </a:ln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3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extrusionOk="0">
                  <a:moveTo>
                    <a:pt x="4072" y="1"/>
                  </a:move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3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fill="none" extrusionOk="0"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3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extrusionOk="0">
                  <a:moveTo>
                    <a:pt x="14747" y="1"/>
                  </a:move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3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fill="none" extrusionOk="0">
                  <a:moveTo>
                    <a:pt x="15036" y="1"/>
                  </a:moveTo>
                  <a:lnTo>
                    <a:pt x="15036" y="1"/>
                  </a:lnTo>
                  <a:lnTo>
                    <a:pt x="15017" y="1"/>
                  </a:lnTo>
                  <a:lnTo>
                    <a:pt x="15017" y="1"/>
                  </a:lnTo>
                  <a:lnTo>
                    <a:pt x="14747" y="1"/>
                  </a:ln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42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377" y="11002"/>
                  </a:lnTo>
                  <a:lnTo>
                    <a:pt x="29377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lnTo>
                    <a:pt x="1503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3"/>
            <p:cNvSpPr/>
            <p:nvPr/>
          </p:nvSpPr>
          <p:spPr>
            <a:xfrm>
              <a:off x="5380825" y="4784450"/>
              <a:ext cx="120175" cy="165050"/>
            </a:xfrm>
            <a:custGeom>
              <a:avLst/>
              <a:gdLst/>
              <a:ahLst/>
              <a:cxnLst/>
              <a:rect l="l" t="t" r="r" b="b"/>
              <a:pathLst>
                <a:path w="4807" h="6602" extrusionOk="0">
                  <a:moveTo>
                    <a:pt x="20" y="6466"/>
                  </a:moveTo>
                  <a:lnTo>
                    <a:pt x="20" y="6466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20" y="6466"/>
                  </a:lnTo>
                  <a:close/>
                  <a:moveTo>
                    <a:pt x="20" y="6466"/>
                  </a:moveTo>
                  <a:lnTo>
                    <a:pt x="20" y="6466"/>
                  </a:lnTo>
                  <a:lnTo>
                    <a:pt x="20" y="6466"/>
                  </a:lnTo>
                  <a:close/>
                  <a:moveTo>
                    <a:pt x="3070" y="3860"/>
                  </a:move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close/>
                  <a:moveTo>
                    <a:pt x="2742" y="3841"/>
                  </a:moveTo>
                  <a:lnTo>
                    <a:pt x="2742" y="3841"/>
                  </a:lnTo>
                  <a:lnTo>
                    <a:pt x="2414" y="3860"/>
                  </a:lnTo>
                  <a:lnTo>
                    <a:pt x="2221" y="3880"/>
                  </a:lnTo>
                  <a:lnTo>
                    <a:pt x="2008" y="3918"/>
                  </a:lnTo>
                  <a:lnTo>
                    <a:pt x="1796" y="3976"/>
                  </a:lnTo>
                  <a:lnTo>
                    <a:pt x="1584" y="4053"/>
                  </a:lnTo>
                  <a:lnTo>
                    <a:pt x="1371" y="4150"/>
                  </a:lnTo>
                  <a:lnTo>
                    <a:pt x="1159" y="4266"/>
                  </a:lnTo>
                  <a:lnTo>
                    <a:pt x="947" y="4420"/>
                  </a:lnTo>
                  <a:lnTo>
                    <a:pt x="754" y="4594"/>
                  </a:lnTo>
                  <a:lnTo>
                    <a:pt x="561" y="4806"/>
                  </a:lnTo>
                  <a:lnTo>
                    <a:pt x="406" y="5057"/>
                  </a:lnTo>
                  <a:lnTo>
                    <a:pt x="271" y="5327"/>
                  </a:lnTo>
                  <a:lnTo>
                    <a:pt x="155" y="5655"/>
                  </a:lnTo>
                  <a:lnTo>
                    <a:pt x="59" y="6022"/>
                  </a:lnTo>
                  <a:lnTo>
                    <a:pt x="20" y="6427"/>
                  </a:lnTo>
                  <a:lnTo>
                    <a:pt x="20" y="6427"/>
                  </a:lnTo>
                  <a:lnTo>
                    <a:pt x="59" y="6022"/>
                  </a:lnTo>
                  <a:lnTo>
                    <a:pt x="155" y="5655"/>
                  </a:lnTo>
                  <a:lnTo>
                    <a:pt x="271" y="5327"/>
                  </a:lnTo>
                  <a:lnTo>
                    <a:pt x="406" y="5057"/>
                  </a:lnTo>
                  <a:lnTo>
                    <a:pt x="561" y="4806"/>
                  </a:lnTo>
                  <a:lnTo>
                    <a:pt x="754" y="4594"/>
                  </a:lnTo>
                  <a:lnTo>
                    <a:pt x="947" y="4420"/>
                  </a:lnTo>
                  <a:lnTo>
                    <a:pt x="1159" y="4266"/>
                  </a:lnTo>
                  <a:lnTo>
                    <a:pt x="1371" y="4150"/>
                  </a:lnTo>
                  <a:lnTo>
                    <a:pt x="1584" y="4053"/>
                  </a:lnTo>
                  <a:lnTo>
                    <a:pt x="1796" y="3976"/>
                  </a:lnTo>
                  <a:lnTo>
                    <a:pt x="2008" y="3918"/>
                  </a:lnTo>
                  <a:lnTo>
                    <a:pt x="2221" y="3880"/>
                  </a:lnTo>
                  <a:lnTo>
                    <a:pt x="2414" y="3860"/>
                  </a:lnTo>
                  <a:lnTo>
                    <a:pt x="2742" y="3841"/>
                  </a:lnTo>
                  <a:close/>
                  <a:moveTo>
                    <a:pt x="2780" y="3841"/>
                  </a:move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close/>
                  <a:moveTo>
                    <a:pt x="4807" y="0"/>
                  </a:moveTo>
                  <a:lnTo>
                    <a:pt x="4807" y="0"/>
                  </a:lnTo>
                  <a:lnTo>
                    <a:pt x="4807" y="0"/>
                  </a:lnTo>
                  <a:lnTo>
                    <a:pt x="4595" y="20"/>
                  </a:lnTo>
                  <a:lnTo>
                    <a:pt x="4382" y="39"/>
                  </a:lnTo>
                  <a:lnTo>
                    <a:pt x="4151" y="97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3707" y="232"/>
                  </a:lnTo>
                  <a:lnTo>
                    <a:pt x="3533" y="309"/>
                  </a:lnTo>
                  <a:lnTo>
                    <a:pt x="3379" y="386"/>
                  </a:lnTo>
                  <a:lnTo>
                    <a:pt x="3244" y="483"/>
                  </a:lnTo>
                  <a:lnTo>
                    <a:pt x="3108" y="579"/>
                  </a:lnTo>
                  <a:lnTo>
                    <a:pt x="2993" y="695"/>
                  </a:lnTo>
                  <a:lnTo>
                    <a:pt x="2896" y="811"/>
                  </a:lnTo>
                  <a:lnTo>
                    <a:pt x="2819" y="927"/>
                  </a:lnTo>
                  <a:lnTo>
                    <a:pt x="2742" y="1042"/>
                  </a:lnTo>
                  <a:lnTo>
                    <a:pt x="2684" y="1158"/>
                  </a:lnTo>
                  <a:lnTo>
                    <a:pt x="2587" y="1409"/>
                  </a:lnTo>
                  <a:lnTo>
                    <a:pt x="2549" y="1679"/>
                  </a:lnTo>
                  <a:lnTo>
                    <a:pt x="2529" y="1950"/>
                  </a:lnTo>
                  <a:lnTo>
                    <a:pt x="2529" y="1950"/>
                  </a:lnTo>
                  <a:lnTo>
                    <a:pt x="2549" y="1679"/>
                  </a:lnTo>
                  <a:lnTo>
                    <a:pt x="2587" y="1409"/>
                  </a:lnTo>
                  <a:lnTo>
                    <a:pt x="2684" y="1158"/>
                  </a:lnTo>
                  <a:lnTo>
                    <a:pt x="2742" y="1042"/>
                  </a:lnTo>
                  <a:lnTo>
                    <a:pt x="2819" y="927"/>
                  </a:lnTo>
                  <a:lnTo>
                    <a:pt x="2896" y="811"/>
                  </a:lnTo>
                  <a:lnTo>
                    <a:pt x="2993" y="695"/>
                  </a:lnTo>
                  <a:lnTo>
                    <a:pt x="3108" y="579"/>
                  </a:lnTo>
                  <a:lnTo>
                    <a:pt x="3244" y="483"/>
                  </a:lnTo>
                  <a:lnTo>
                    <a:pt x="3379" y="386"/>
                  </a:lnTo>
                  <a:lnTo>
                    <a:pt x="3533" y="309"/>
                  </a:lnTo>
                  <a:lnTo>
                    <a:pt x="3707" y="232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4151" y="97"/>
                  </a:lnTo>
                  <a:lnTo>
                    <a:pt x="4382" y="39"/>
                  </a:lnTo>
                  <a:lnTo>
                    <a:pt x="4595" y="20"/>
                  </a:lnTo>
                  <a:lnTo>
                    <a:pt x="4807" y="0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3"/>
            <p:cNvSpPr/>
            <p:nvPr/>
          </p:nvSpPr>
          <p:spPr>
            <a:xfrm>
              <a:off x="5380825" y="4946100"/>
              <a:ext cx="525" cy="3400"/>
            </a:xfrm>
            <a:custGeom>
              <a:avLst/>
              <a:gdLst/>
              <a:ahLst/>
              <a:cxnLst/>
              <a:rect l="l" t="t" r="r" b="b"/>
              <a:pathLst>
                <a:path w="21" h="136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3"/>
            <p:cNvSpPr/>
            <p:nvPr/>
          </p:nvSpPr>
          <p:spPr>
            <a:xfrm>
              <a:off x="5381325" y="49461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3"/>
            <p:cNvSpPr/>
            <p:nvPr/>
          </p:nvSpPr>
          <p:spPr>
            <a:xfrm>
              <a:off x="5457550" y="488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3"/>
            <p:cNvSpPr/>
            <p:nvPr/>
          </p:nvSpPr>
          <p:spPr>
            <a:xfrm>
              <a:off x="5381325" y="4880475"/>
              <a:ext cx="68050" cy="64675"/>
            </a:xfrm>
            <a:custGeom>
              <a:avLst/>
              <a:gdLst/>
              <a:ahLst/>
              <a:cxnLst/>
              <a:rect l="l" t="t" r="r" b="b"/>
              <a:pathLst>
                <a:path w="2722" h="2587" fill="none" extrusionOk="0">
                  <a:moveTo>
                    <a:pt x="2722" y="0"/>
                  </a:moveTo>
                  <a:lnTo>
                    <a:pt x="2722" y="0"/>
                  </a:lnTo>
                  <a:lnTo>
                    <a:pt x="2394" y="19"/>
                  </a:lnTo>
                  <a:lnTo>
                    <a:pt x="2201" y="39"/>
                  </a:lnTo>
                  <a:lnTo>
                    <a:pt x="1988" y="77"/>
                  </a:lnTo>
                  <a:lnTo>
                    <a:pt x="1776" y="135"/>
                  </a:lnTo>
                  <a:lnTo>
                    <a:pt x="1564" y="212"/>
                  </a:lnTo>
                  <a:lnTo>
                    <a:pt x="1351" y="309"/>
                  </a:lnTo>
                  <a:lnTo>
                    <a:pt x="1139" y="425"/>
                  </a:lnTo>
                  <a:lnTo>
                    <a:pt x="927" y="579"/>
                  </a:lnTo>
                  <a:lnTo>
                    <a:pt x="734" y="753"/>
                  </a:lnTo>
                  <a:lnTo>
                    <a:pt x="541" y="965"/>
                  </a:lnTo>
                  <a:lnTo>
                    <a:pt x="386" y="1216"/>
                  </a:lnTo>
                  <a:lnTo>
                    <a:pt x="251" y="1486"/>
                  </a:lnTo>
                  <a:lnTo>
                    <a:pt x="135" y="1814"/>
                  </a:lnTo>
                  <a:lnTo>
                    <a:pt x="39" y="2181"/>
                  </a:lnTo>
                  <a:lnTo>
                    <a:pt x="0" y="2586"/>
                  </a:lnTo>
                  <a:lnTo>
                    <a:pt x="0" y="2586"/>
                  </a:lnTo>
                  <a:lnTo>
                    <a:pt x="39" y="2181"/>
                  </a:lnTo>
                  <a:lnTo>
                    <a:pt x="135" y="1814"/>
                  </a:lnTo>
                  <a:lnTo>
                    <a:pt x="251" y="1486"/>
                  </a:lnTo>
                  <a:lnTo>
                    <a:pt x="386" y="1216"/>
                  </a:lnTo>
                  <a:lnTo>
                    <a:pt x="541" y="965"/>
                  </a:lnTo>
                  <a:lnTo>
                    <a:pt x="734" y="753"/>
                  </a:lnTo>
                  <a:lnTo>
                    <a:pt x="927" y="579"/>
                  </a:lnTo>
                  <a:lnTo>
                    <a:pt x="1139" y="425"/>
                  </a:lnTo>
                  <a:lnTo>
                    <a:pt x="1351" y="309"/>
                  </a:lnTo>
                  <a:lnTo>
                    <a:pt x="1564" y="212"/>
                  </a:lnTo>
                  <a:lnTo>
                    <a:pt x="1776" y="135"/>
                  </a:lnTo>
                  <a:lnTo>
                    <a:pt x="1988" y="77"/>
                  </a:lnTo>
                  <a:lnTo>
                    <a:pt x="2201" y="39"/>
                  </a:lnTo>
                  <a:lnTo>
                    <a:pt x="2394" y="19"/>
                  </a:lnTo>
                  <a:lnTo>
                    <a:pt x="2722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3"/>
            <p:cNvSpPr/>
            <p:nvPr/>
          </p:nvSpPr>
          <p:spPr>
            <a:xfrm>
              <a:off x="5450325" y="488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3"/>
            <p:cNvSpPr/>
            <p:nvPr/>
          </p:nvSpPr>
          <p:spPr>
            <a:xfrm>
              <a:off x="5444050" y="4784450"/>
              <a:ext cx="56950" cy="48750"/>
            </a:xfrm>
            <a:custGeom>
              <a:avLst/>
              <a:gdLst/>
              <a:ahLst/>
              <a:cxnLst/>
              <a:rect l="l" t="t" r="r" b="b"/>
              <a:pathLst>
                <a:path w="2278" h="1950" fill="none" extrusionOk="0">
                  <a:moveTo>
                    <a:pt x="2278" y="0"/>
                  </a:moveTo>
                  <a:lnTo>
                    <a:pt x="2278" y="0"/>
                  </a:lnTo>
                  <a:lnTo>
                    <a:pt x="2278" y="0"/>
                  </a:lnTo>
                  <a:lnTo>
                    <a:pt x="2066" y="20"/>
                  </a:lnTo>
                  <a:lnTo>
                    <a:pt x="1853" y="39"/>
                  </a:lnTo>
                  <a:lnTo>
                    <a:pt x="1622" y="97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178" y="232"/>
                  </a:lnTo>
                  <a:lnTo>
                    <a:pt x="1004" y="309"/>
                  </a:lnTo>
                  <a:lnTo>
                    <a:pt x="850" y="386"/>
                  </a:lnTo>
                  <a:lnTo>
                    <a:pt x="715" y="483"/>
                  </a:lnTo>
                  <a:lnTo>
                    <a:pt x="579" y="579"/>
                  </a:lnTo>
                  <a:lnTo>
                    <a:pt x="464" y="695"/>
                  </a:lnTo>
                  <a:lnTo>
                    <a:pt x="367" y="811"/>
                  </a:lnTo>
                  <a:lnTo>
                    <a:pt x="290" y="927"/>
                  </a:lnTo>
                  <a:lnTo>
                    <a:pt x="213" y="1042"/>
                  </a:lnTo>
                  <a:lnTo>
                    <a:pt x="155" y="1158"/>
                  </a:lnTo>
                  <a:lnTo>
                    <a:pt x="58" y="1409"/>
                  </a:lnTo>
                  <a:lnTo>
                    <a:pt x="20" y="1679"/>
                  </a:lnTo>
                  <a:lnTo>
                    <a:pt x="0" y="1950"/>
                  </a:lnTo>
                  <a:lnTo>
                    <a:pt x="0" y="1950"/>
                  </a:lnTo>
                  <a:lnTo>
                    <a:pt x="20" y="1679"/>
                  </a:lnTo>
                  <a:lnTo>
                    <a:pt x="58" y="1409"/>
                  </a:lnTo>
                  <a:lnTo>
                    <a:pt x="155" y="1158"/>
                  </a:lnTo>
                  <a:lnTo>
                    <a:pt x="213" y="1042"/>
                  </a:lnTo>
                  <a:lnTo>
                    <a:pt x="290" y="927"/>
                  </a:lnTo>
                  <a:lnTo>
                    <a:pt x="367" y="811"/>
                  </a:lnTo>
                  <a:lnTo>
                    <a:pt x="464" y="695"/>
                  </a:lnTo>
                  <a:lnTo>
                    <a:pt x="579" y="579"/>
                  </a:lnTo>
                  <a:lnTo>
                    <a:pt x="715" y="483"/>
                  </a:lnTo>
                  <a:lnTo>
                    <a:pt x="850" y="386"/>
                  </a:lnTo>
                  <a:lnTo>
                    <a:pt x="1004" y="309"/>
                  </a:lnTo>
                  <a:lnTo>
                    <a:pt x="1178" y="232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622" y="97"/>
                  </a:lnTo>
                  <a:lnTo>
                    <a:pt x="1853" y="39"/>
                  </a:lnTo>
                  <a:lnTo>
                    <a:pt x="2066" y="20"/>
                  </a:lnTo>
                  <a:lnTo>
                    <a:pt x="2278" y="0"/>
                  </a:lnTo>
                  <a:lnTo>
                    <a:pt x="227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3"/>
            <p:cNvSpPr/>
            <p:nvPr/>
          </p:nvSpPr>
          <p:spPr>
            <a:xfrm>
              <a:off x="5481200" y="4980825"/>
              <a:ext cx="632600" cy="365775"/>
            </a:xfrm>
            <a:custGeom>
              <a:avLst/>
              <a:gdLst/>
              <a:ahLst/>
              <a:cxnLst/>
              <a:rect l="l" t="t" r="r" b="b"/>
              <a:pathLst>
                <a:path w="25304" h="14631" extrusionOk="0">
                  <a:moveTo>
                    <a:pt x="23065" y="14148"/>
                  </a:moveTo>
                  <a:lnTo>
                    <a:pt x="23065" y="14148"/>
                  </a:lnTo>
                  <a:lnTo>
                    <a:pt x="23065" y="14341"/>
                  </a:lnTo>
                  <a:lnTo>
                    <a:pt x="23046" y="14496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46" y="14496"/>
                  </a:lnTo>
                  <a:lnTo>
                    <a:pt x="23065" y="14341"/>
                  </a:lnTo>
                  <a:lnTo>
                    <a:pt x="23065" y="14148"/>
                  </a:lnTo>
                  <a:close/>
                  <a:moveTo>
                    <a:pt x="25285" y="13569"/>
                  </a:moveTo>
                  <a:lnTo>
                    <a:pt x="25285" y="13569"/>
                  </a:lnTo>
                  <a:lnTo>
                    <a:pt x="24957" y="13589"/>
                  </a:lnTo>
                  <a:lnTo>
                    <a:pt x="24628" y="13646"/>
                  </a:lnTo>
                  <a:lnTo>
                    <a:pt x="24300" y="13724"/>
                  </a:lnTo>
                  <a:lnTo>
                    <a:pt x="23992" y="13839"/>
                  </a:lnTo>
                  <a:lnTo>
                    <a:pt x="23721" y="13975"/>
                  </a:lnTo>
                  <a:lnTo>
                    <a:pt x="23451" y="14148"/>
                  </a:lnTo>
                  <a:lnTo>
                    <a:pt x="23219" y="14361"/>
                  </a:lnTo>
                  <a:lnTo>
                    <a:pt x="23123" y="14476"/>
                  </a:lnTo>
                  <a:lnTo>
                    <a:pt x="23046" y="14592"/>
                  </a:lnTo>
                  <a:lnTo>
                    <a:pt x="23046" y="14592"/>
                  </a:lnTo>
                  <a:lnTo>
                    <a:pt x="23123" y="14476"/>
                  </a:lnTo>
                  <a:lnTo>
                    <a:pt x="23219" y="14361"/>
                  </a:lnTo>
                  <a:lnTo>
                    <a:pt x="23451" y="14148"/>
                  </a:lnTo>
                  <a:lnTo>
                    <a:pt x="23721" y="13975"/>
                  </a:lnTo>
                  <a:lnTo>
                    <a:pt x="23992" y="13839"/>
                  </a:lnTo>
                  <a:lnTo>
                    <a:pt x="24300" y="13724"/>
                  </a:lnTo>
                  <a:lnTo>
                    <a:pt x="24628" y="13646"/>
                  </a:lnTo>
                  <a:lnTo>
                    <a:pt x="24957" y="13589"/>
                  </a:lnTo>
                  <a:lnTo>
                    <a:pt x="25285" y="13569"/>
                  </a:lnTo>
                  <a:close/>
                  <a:moveTo>
                    <a:pt x="25304" y="13569"/>
                  </a:moveTo>
                  <a:lnTo>
                    <a:pt x="25304" y="13569"/>
                  </a:lnTo>
                  <a:lnTo>
                    <a:pt x="25304" y="13569"/>
                  </a:lnTo>
                  <a:lnTo>
                    <a:pt x="25304" y="13569"/>
                  </a:lnTo>
                  <a:close/>
                  <a:moveTo>
                    <a:pt x="21039" y="11060"/>
                  </a:moveTo>
                  <a:lnTo>
                    <a:pt x="21039" y="11060"/>
                  </a:lnTo>
                  <a:lnTo>
                    <a:pt x="21019" y="11292"/>
                  </a:lnTo>
                  <a:lnTo>
                    <a:pt x="21000" y="11485"/>
                  </a:lnTo>
                  <a:lnTo>
                    <a:pt x="20961" y="11678"/>
                  </a:lnTo>
                  <a:lnTo>
                    <a:pt x="20923" y="11832"/>
                  </a:lnTo>
                  <a:lnTo>
                    <a:pt x="20826" y="12064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26" y="12064"/>
                  </a:lnTo>
                  <a:lnTo>
                    <a:pt x="20923" y="11832"/>
                  </a:lnTo>
                  <a:lnTo>
                    <a:pt x="20961" y="11678"/>
                  </a:lnTo>
                  <a:lnTo>
                    <a:pt x="21000" y="11485"/>
                  </a:lnTo>
                  <a:lnTo>
                    <a:pt x="21019" y="11292"/>
                  </a:lnTo>
                  <a:lnTo>
                    <a:pt x="21039" y="11060"/>
                  </a:lnTo>
                  <a:close/>
                  <a:moveTo>
                    <a:pt x="20286" y="9439"/>
                  </a:moveTo>
                  <a:lnTo>
                    <a:pt x="20286" y="9439"/>
                  </a:lnTo>
                  <a:lnTo>
                    <a:pt x="20324" y="9477"/>
                  </a:lnTo>
                  <a:lnTo>
                    <a:pt x="20324" y="9477"/>
                  </a:lnTo>
                  <a:lnTo>
                    <a:pt x="20286" y="9439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221" y="8802"/>
                  </a:lnTo>
                  <a:lnTo>
                    <a:pt x="18028" y="8821"/>
                  </a:lnTo>
                  <a:lnTo>
                    <a:pt x="17719" y="8860"/>
                  </a:lnTo>
                  <a:lnTo>
                    <a:pt x="17506" y="8918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506" y="8918"/>
                  </a:lnTo>
                  <a:lnTo>
                    <a:pt x="17719" y="8860"/>
                  </a:lnTo>
                  <a:lnTo>
                    <a:pt x="18028" y="8821"/>
                  </a:lnTo>
                  <a:lnTo>
                    <a:pt x="18221" y="8802"/>
                  </a:lnTo>
                  <a:lnTo>
                    <a:pt x="18433" y="8783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433" y="8783"/>
                  </a:lnTo>
                  <a:lnTo>
                    <a:pt x="18452" y="8783"/>
                  </a:lnTo>
                  <a:lnTo>
                    <a:pt x="18452" y="8783"/>
                  </a:lnTo>
                  <a:lnTo>
                    <a:pt x="18433" y="8783"/>
                  </a:lnTo>
                  <a:close/>
                  <a:moveTo>
                    <a:pt x="17429" y="8667"/>
                  </a:moveTo>
                  <a:lnTo>
                    <a:pt x="17429" y="866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29" y="8667"/>
                  </a:lnTo>
                  <a:close/>
                  <a:moveTo>
                    <a:pt x="14534" y="3803"/>
                  </a:moveTo>
                  <a:lnTo>
                    <a:pt x="14534" y="3803"/>
                  </a:lnTo>
                  <a:lnTo>
                    <a:pt x="14534" y="4131"/>
                  </a:lnTo>
                  <a:lnTo>
                    <a:pt x="14496" y="4382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96" y="4382"/>
                  </a:lnTo>
                  <a:lnTo>
                    <a:pt x="14534" y="4131"/>
                  </a:lnTo>
                  <a:lnTo>
                    <a:pt x="14534" y="3803"/>
                  </a:lnTo>
                  <a:close/>
                  <a:moveTo>
                    <a:pt x="12990" y="1139"/>
                  </a:moveTo>
                  <a:lnTo>
                    <a:pt x="12990" y="1139"/>
                  </a:lnTo>
                  <a:lnTo>
                    <a:pt x="13009" y="1139"/>
                  </a:lnTo>
                  <a:lnTo>
                    <a:pt x="13009" y="1139"/>
                  </a:lnTo>
                  <a:lnTo>
                    <a:pt x="12990" y="1139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176" y="734"/>
                  </a:lnTo>
                  <a:lnTo>
                    <a:pt x="10963" y="753"/>
                  </a:lnTo>
                  <a:lnTo>
                    <a:pt x="10751" y="792"/>
                  </a:lnTo>
                  <a:lnTo>
                    <a:pt x="10558" y="831"/>
                  </a:lnTo>
                  <a:lnTo>
                    <a:pt x="10191" y="966"/>
                  </a:lnTo>
                  <a:lnTo>
                    <a:pt x="9883" y="1101"/>
                  </a:lnTo>
                  <a:lnTo>
                    <a:pt x="9632" y="1255"/>
                  </a:lnTo>
                  <a:lnTo>
                    <a:pt x="9439" y="1371"/>
                  </a:lnTo>
                  <a:lnTo>
                    <a:pt x="9284" y="1506"/>
                  </a:lnTo>
                  <a:lnTo>
                    <a:pt x="9284" y="1506"/>
                  </a:lnTo>
                  <a:lnTo>
                    <a:pt x="9439" y="1371"/>
                  </a:lnTo>
                  <a:lnTo>
                    <a:pt x="9632" y="1255"/>
                  </a:lnTo>
                  <a:lnTo>
                    <a:pt x="9883" y="1101"/>
                  </a:lnTo>
                  <a:lnTo>
                    <a:pt x="10191" y="966"/>
                  </a:lnTo>
                  <a:lnTo>
                    <a:pt x="10558" y="831"/>
                  </a:lnTo>
                  <a:lnTo>
                    <a:pt x="10751" y="792"/>
                  </a:lnTo>
                  <a:lnTo>
                    <a:pt x="10963" y="753"/>
                  </a:lnTo>
                  <a:lnTo>
                    <a:pt x="11176" y="734"/>
                  </a:lnTo>
                  <a:lnTo>
                    <a:pt x="11407" y="715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close/>
                  <a:moveTo>
                    <a:pt x="20" y="541"/>
                  </a:moveTo>
                  <a:lnTo>
                    <a:pt x="20" y="541"/>
                  </a:lnTo>
                  <a:lnTo>
                    <a:pt x="1" y="541"/>
                  </a:lnTo>
                  <a:lnTo>
                    <a:pt x="1" y="541"/>
                  </a:lnTo>
                  <a:lnTo>
                    <a:pt x="20" y="541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194" y="522"/>
                  </a:lnTo>
                  <a:lnTo>
                    <a:pt x="20" y="541"/>
                  </a:lnTo>
                  <a:lnTo>
                    <a:pt x="20" y="541"/>
                  </a:lnTo>
                  <a:lnTo>
                    <a:pt x="194" y="522"/>
                  </a:lnTo>
                  <a:lnTo>
                    <a:pt x="367" y="502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close/>
                  <a:moveTo>
                    <a:pt x="5405" y="213"/>
                  </a:move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370" y="20"/>
                  </a:lnTo>
                  <a:lnTo>
                    <a:pt x="6080" y="39"/>
                  </a:lnTo>
                  <a:lnTo>
                    <a:pt x="5772" y="116"/>
                  </a:lnTo>
                  <a:lnTo>
                    <a:pt x="5443" y="213"/>
                  </a:lnTo>
                  <a:lnTo>
                    <a:pt x="5443" y="213"/>
                  </a:lnTo>
                  <a:lnTo>
                    <a:pt x="5772" y="116"/>
                  </a:lnTo>
                  <a:lnTo>
                    <a:pt x="6080" y="39"/>
                  </a:lnTo>
                  <a:lnTo>
                    <a:pt x="6370" y="20"/>
                  </a:lnTo>
                  <a:lnTo>
                    <a:pt x="6659" y="1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3"/>
            <p:cNvSpPr/>
            <p:nvPr/>
          </p:nvSpPr>
          <p:spPr>
            <a:xfrm>
              <a:off x="6056375" y="5334525"/>
              <a:ext cx="1475" cy="12075"/>
            </a:xfrm>
            <a:custGeom>
              <a:avLst/>
              <a:gdLst/>
              <a:ahLst/>
              <a:cxnLst/>
              <a:rect l="l" t="t" r="r" b="b"/>
              <a:pathLst>
                <a:path w="59" h="483" fill="none" extrusionOk="0">
                  <a:moveTo>
                    <a:pt x="58" y="0"/>
                  </a:moveTo>
                  <a:lnTo>
                    <a:pt x="58" y="0"/>
                  </a:lnTo>
                  <a:lnTo>
                    <a:pt x="58" y="193"/>
                  </a:lnTo>
                  <a:lnTo>
                    <a:pt x="39" y="348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39" y="348"/>
                  </a:lnTo>
                  <a:lnTo>
                    <a:pt x="58" y="193"/>
                  </a:lnTo>
                  <a:lnTo>
                    <a:pt x="5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3"/>
            <p:cNvSpPr/>
            <p:nvPr/>
          </p:nvSpPr>
          <p:spPr>
            <a:xfrm>
              <a:off x="6057325" y="5320050"/>
              <a:ext cx="56000" cy="25600"/>
            </a:xfrm>
            <a:custGeom>
              <a:avLst/>
              <a:gdLst/>
              <a:ahLst/>
              <a:cxnLst/>
              <a:rect l="l" t="t" r="r" b="b"/>
              <a:pathLst>
                <a:path w="2240" h="1024" fill="none" extrusionOk="0">
                  <a:moveTo>
                    <a:pt x="2240" y="0"/>
                  </a:moveTo>
                  <a:lnTo>
                    <a:pt x="2240" y="0"/>
                  </a:lnTo>
                  <a:lnTo>
                    <a:pt x="1912" y="20"/>
                  </a:lnTo>
                  <a:lnTo>
                    <a:pt x="1583" y="77"/>
                  </a:lnTo>
                  <a:lnTo>
                    <a:pt x="1255" y="155"/>
                  </a:lnTo>
                  <a:lnTo>
                    <a:pt x="947" y="270"/>
                  </a:lnTo>
                  <a:lnTo>
                    <a:pt x="676" y="406"/>
                  </a:lnTo>
                  <a:lnTo>
                    <a:pt x="406" y="579"/>
                  </a:lnTo>
                  <a:lnTo>
                    <a:pt x="174" y="792"/>
                  </a:lnTo>
                  <a:lnTo>
                    <a:pt x="78" y="907"/>
                  </a:lnTo>
                  <a:lnTo>
                    <a:pt x="1" y="1023"/>
                  </a:lnTo>
                  <a:lnTo>
                    <a:pt x="1" y="1023"/>
                  </a:lnTo>
                  <a:lnTo>
                    <a:pt x="78" y="907"/>
                  </a:lnTo>
                  <a:lnTo>
                    <a:pt x="174" y="792"/>
                  </a:lnTo>
                  <a:lnTo>
                    <a:pt x="406" y="579"/>
                  </a:lnTo>
                  <a:lnTo>
                    <a:pt x="676" y="406"/>
                  </a:lnTo>
                  <a:lnTo>
                    <a:pt x="947" y="270"/>
                  </a:lnTo>
                  <a:lnTo>
                    <a:pt x="1255" y="155"/>
                  </a:lnTo>
                  <a:lnTo>
                    <a:pt x="1583" y="77"/>
                  </a:lnTo>
                  <a:lnTo>
                    <a:pt x="1912" y="20"/>
                  </a:lnTo>
                  <a:lnTo>
                    <a:pt x="224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3"/>
            <p:cNvSpPr/>
            <p:nvPr/>
          </p:nvSpPr>
          <p:spPr>
            <a:xfrm>
              <a:off x="6113775" y="532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3"/>
            <p:cNvSpPr/>
            <p:nvPr/>
          </p:nvSpPr>
          <p:spPr>
            <a:xfrm>
              <a:off x="6001350" y="5257325"/>
              <a:ext cx="5825" cy="27525"/>
            </a:xfrm>
            <a:custGeom>
              <a:avLst/>
              <a:gdLst/>
              <a:ahLst/>
              <a:cxnLst/>
              <a:rect l="l" t="t" r="r" b="b"/>
              <a:pathLst>
                <a:path w="233" h="1101" fill="none" extrusionOk="0">
                  <a:moveTo>
                    <a:pt x="233" y="0"/>
                  </a:moveTo>
                  <a:lnTo>
                    <a:pt x="233" y="0"/>
                  </a:lnTo>
                  <a:lnTo>
                    <a:pt x="213" y="232"/>
                  </a:lnTo>
                  <a:lnTo>
                    <a:pt x="194" y="425"/>
                  </a:lnTo>
                  <a:lnTo>
                    <a:pt x="155" y="618"/>
                  </a:lnTo>
                  <a:lnTo>
                    <a:pt x="117" y="772"/>
                  </a:lnTo>
                  <a:lnTo>
                    <a:pt x="20" y="1004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20" y="1004"/>
                  </a:lnTo>
                  <a:lnTo>
                    <a:pt x="117" y="772"/>
                  </a:lnTo>
                  <a:lnTo>
                    <a:pt x="155" y="618"/>
                  </a:lnTo>
                  <a:lnTo>
                    <a:pt x="194" y="425"/>
                  </a:lnTo>
                  <a:lnTo>
                    <a:pt x="213" y="232"/>
                  </a:lnTo>
                  <a:lnTo>
                    <a:pt x="23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3"/>
            <p:cNvSpPr/>
            <p:nvPr/>
          </p:nvSpPr>
          <p:spPr>
            <a:xfrm>
              <a:off x="5988325" y="5216775"/>
              <a:ext cx="1000" cy="1000"/>
            </a:xfrm>
            <a:custGeom>
              <a:avLst/>
              <a:gdLst/>
              <a:ahLst/>
              <a:cxnLst/>
              <a:rect l="l" t="t" r="r" b="b"/>
              <a:pathLst>
                <a:path w="40" h="40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3"/>
            <p:cNvSpPr/>
            <p:nvPr/>
          </p:nvSpPr>
          <p:spPr>
            <a:xfrm>
              <a:off x="5916425" y="5200375"/>
              <a:ext cx="25600" cy="3875"/>
            </a:xfrm>
            <a:custGeom>
              <a:avLst/>
              <a:gdLst/>
              <a:ahLst/>
              <a:cxnLst/>
              <a:rect l="l" t="t" r="r" b="b"/>
              <a:pathLst>
                <a:path w="1024" h="155" fill="none" extrusionOk="0">
                  <a:moveTo>
                    <a:pt x="1024" y="1"/>
                  </a:moveTo>
                  <a:lnTo>
                    <a:pt x="1024" y="1"/>
                  </a:lnTo>
                  <a:lnTo>
                    <a:pt x="812" y="20"/>
                  </a:lnTo>
                  <a:lnTo>
                    <a:pt x="619" y="39"/>
                  </a:lnTo>
                  <a:lnTo>
                    <a:pt x="310" y="78"/>
                  </a:lnTo>
                  <a:lnTo>
                    <a:pt x="97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97" y="136"/>
                  </a:lnTo>
                  <a:lnTo>
                    <a:pt x="310" y="78"/>
                  </a:lnTo>
                  <a:lnTo>
                    <a:pt x="619" y="39"/>
                  </a:lnTo>
                  <a:lnTo>
                    <a:pt x="812" y="20"/>
                  </a:lnTo>
                  <a:lnTo>
                    <a:pt x="10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3"/>
            <p:cNvSpPr/>
            <p:nvPr/>
          </p:nvSpPr>
          <p:spPr>
            <a:xfrm>
              <a:off x="5942000" y="5200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3"/>
            <p:cNvSpPr/>
            <p:nvPr/>
          </p:nvSpPr>
          <p:spPr>
            <a:xfrm>
              <a:off x="5916425" y="5197475"/>
              <a:ext cx="525" cy="6775"/>
            </a:xfrm>
            <a:custGeom>
              <a:avLst/>
              <a:gdLst/>
              <a:ahLst/>
              <a:cxnLst/>
              <a:rect l="l" t="t" r="r" b="b"/>
              <a:pathLst>
                <a:path w="21" h="27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3"/>
            <p:cNvSpPr/>
            <p:nvPr/>
          </p:nvSpPr>
          <p:spPr>
            <a:xfrm>
              <a:off x="5842600" y="5075875"/>
              <a:ext cx="1975" cy="19825"/>
            </a:xfrm>
            <a:custGeom>
              <a:avLst/>
              <a:gdLst/>
              <a:ahLst/>
              <a:cxnLst/>
              <a:rect l="l" t="t" r="r" b="b"/>
              <a:pathLst>
                <a:path w="79" h="793" fill="none" extrusionOk="0">
                  <a:moveTo>
                    <a:pt x="78" y="1"/>
                  </a:moveTo>
                  <a:lnTo>
                    <a:pt x="78" y="1"/>
                  </a:lnTo>
                  <a:lnTo>
                    <a:pt x="78" y="329"/>
                  </a:lnTo>
                  <a:lnTo>
                    <a:pt x="40" y="580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40" y="580"/>
                  </a:lnTo>
                  <a:lnTo>
                    <a:pt x="78" y="329"/>
                  </a:lnTo>
                  <a:lnTo>
                    <a:pt x="7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3"/>
            <p:cNvSpPr/>
            <p:nvPr/>
          </p:nvSpPr>
          <p:spPr>
            <a:xfrm>
              <a:off x="5805950" y="500930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3"/>
            <p:cNvSpPr/>
            <p:nvPr/>
          </p:nvSpPr>
          <p:spPr>
            <a:xfrm>
              <a:off x="5713300" y="4998675"/>
              <a:ext cx="53100" cy="19825"/>
            </a:xfrm>
            <a:custGeom>
              <a:avLst/>
              <a:gdLst/>
              <a:ahLst/>
              <a:cxnLst/>
              <a:rect l="l" t="t" r="r" b="b"/>
              <a:pathLst>
                <a:path w="2124" h="793" fill="none" extrusionOk="0">
                  <a:moveTo>
                    <a:pt x="2123" y="1"/>
                  </a:moveTo>
                  <a:lnTo>
                    <a:pt x="2123" y="1"/>
                  </a:lnTo>
                  <a:lnTo>
                    <a:pt x="1892" y="20"/>
                  </a:lnTo>
                  <a:lnTo>
                    <a:pt x="1679" y="39"/>
                  </a:lnTo>
                  <a:lnTo>
                    <a:pt x="1467" y="78"/>
                  </a:lnTo>
                  <a:lnTo>
                    <a:pt x="1274" y="117"/>
                  </a:lnTo>
                  <a:lnTo>
                    <a:pt x="907" y="252"/>
                  </a:lnTo>
                  <a:lnTo>
                    <a:pt x="599" y="387"/>
                  </a:lnTo>
                  <a:lnTo>
                    <a:pt x="348" y="541"/>
                  </a:lnTo>
                  <a:lnTo>
                    <a:pt x="155" y="657"/>
                  </a:lnTo>
                  <a:lnTo>
                    <a:pt x="0" y="792"/>
                  </a:lnTo>
                  <a:lnTo>
                    <a:pt x="0" y="792"/>
                  </a:lnTo>
                  <a:lnTo>
                    <a:pt x="155" y="657"/>
                  </a:lnTo>
                  <a:lnTo>
                    <a:pt x="348" y="541"/>
                  </a:lnTo>
                  <a:lnTo>
                    <a:pt x="599" y="387"/>
                  </a:lnTo>
                  <a:lnTo>
                    <a:pt x="907" y="252"/>
                  </a:lnTo>
                  <a:lnTo>
                    <a:pt x="1274" y="117"/>
                  </a:lnTo>
                  <a:lnTo>
                    <a:pt x="1467" y="78"/>
                  </a:lnTo>
                  <a:lnTo>
                    <a:pt x="1679" y="39"/>
                  </a:lnTo>
                  <a:lnTo>
                    <a:pt x="1892" y="20"/>
                  </a:lnTo>
                  <a:lnTo>
                    <a:pt x="212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3"/>
            <p:cNvSpPr/>
            <p:nvPr/>
          </p:nvSpPr>
          <p:spPr>
            <a:xfrm>
              <a:off x="5766375" y="499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3"/>
            <p:cNvSpPr/>
            <p:nvPr/>
          </p:nvSpPr>
          <p:spPr>
            <a:xfrm>
              <a:off x="5481200" y="49943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3"/>
            <p:cNvSpPr/>
            <p:nvPr/>
          </p:nvSpPr>
          <p:spPr>
            <a:xfrm>
              <a:off x="5481675" y="4993375"/>
              <a:ext cx="8725" cy="1000"/>
            </a:xfrm>
            <a:custGeom>
              <a:avLst/>
              <a:gdLst/>
              <a:ahLst/>
              <a:cxnLst/>
              <a:rect l="l" t="t" r="r" b="b"/>
              <a:pathLst>
                <a:path w="349" h="40" fill="none" extrusionOk="0">
                  <a:moveTo>
                    <a:pt x="348" y="0"/>
                  </a:moveTo>
                  <a:lnTo>
                    <a:pt x="348" y="0"/>
                  </a:lnTo>
                  <a:lnTo>
                    <a:pt x="175" y="2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75" y="20"/>
                  </a:lnTo>
                  <a:lnTo>
                    <a:pt x="34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3"/>
            <p:cNvSpPr/>
            <p:nvPr/>
          </p:nvSpPr>
          <p:spPr>
            <a:xfrm>
              <a:off x="5490375" y="499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3"/>
            <p:cNvSpPr/>
            <p:nvPr/>
          </p:nvSpPr>
          <p:spPr>
            <a:xfrm>
              <a:off x="5616300" y="498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3"/>
            <p:cNvSpPr/>
            <p:nvPr/>
          </p:nvSpPr>
          <p:spPr>
            <a:xfrm>
              <a:off x="5617275" y="4980825"/>
              <a:ext cx="30425" cy="5325"/>
            </a:xfrm>
            <a:custGeom>
              <a:avLst/>
              <a:gdLst/>
              <a:ahLst/>
              <a:cxnLst/>
              <a:rect l="l" t="t" r="r" b="b"/>
              <a:pathLst>
                <a:path w="1217" h="213" fill="none" extrusionOk="0">
                  <a:moveTo>
                    <a:pt x="1216" y="1"/>
                  </a:moveTo>
                  <a:lnTo>
                    <a:pt x="1216" y="1"/>
                  </a:lnTo>
                  <a:lnTo>
                    <a:pt x="927" y="20"/>
                  </a:lnTo>
                  <a:lnTo>
                    <a:pt x="637" y="39"/>
                  </a:lnTo>
                  <a:lnTo>
                    <a:pt x="329" y="116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29" y="116"/>
                  </a:lnTo>
                  <a:lnTo>
                    <a:pt x="637" y="39"/>
                  </a:lnTo>
                  <a:lnTo>
                    <a:pt x="927" y="20"/>
                  </a:lnTo>
                  <a:lnTo>
                    <a:pt x="121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3"/>
            <p:cNvSpPr/>
            <p:nvPr/>
          </p:nvSpPr>
          <p:spPr>
            <a:xfrm>
              <a:off x="5647675" y="49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3"/>
            <p:cNvSpPr/>
            <p:nvPr/>
          </p:nvSpPr>
          <p:spPr>
            <a:xfrm>
              <a:off x="6118625" y="5243800"/>
              <a:ext cx="108575" cy="76750"/>
            </a:xfrm>
            <a:custGeom>
              <a:avLst/>
              <a:gdLst/>
              <a:ahLst/>
              <a:cxnLst/>
              <a:rect l="l" t="t" r="r" b="b"/>
              <a:pathLst>
                <a:path w="4343" h="3070" extrusionOk="0">
                  <a:moveTo>
                    <a:pt x="0" y="3050"/>
                  </a:move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50"/>
                  </a:lnTo>
                  <a:close/>
                  <a:moveTo>
                    <a:pt x="0" y="3031"/>
                  </a:move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31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19" y="3012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close/>
                  <a:moveTo>
                    <a:pt x="1660" y="2027"/>
                  </a:move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97" y="2857"/>
                  </a:lnTo>
                  <a:lnTo>
                    <a:pt x="193" y="2722"/>
                  </a:lnTo>
                  <a:lnTo>
                    <a:pt x="290" y="2606"/>
                  </a:lnTo>
                  <a:lnTo>
                    <a:pt x="386" y="2510"/>
                  </a:lnTo>
                  <a:lnTo>
                    <a:pt x="483" y="2413"/>
                  </a:lnTo>
                  <a:lnTo>
                    <a:pt x="598" y="2336"/>
                  </a:lnTo>
                  <a:lnTo>
                    <a:pt x="830" y="2201"/>
                  </a:lnTo>
                  <a:lnTo>
                    <a:pt x="1062" y="2124"/>
                  </a:lnTo>
                  <a:lnTo>
                    <a:pt x="1274" y="2066"/>
                  </a:lnTo>
                  <a:lnTo>
                    <a:pt x="1486" y="2047"/>
                  </a:lnTo>
                  <a:lnTo>
                    <a:pt x="1660" y="2027"/>
                  </a:lnTo>
                  <a:close/>
                  <a:moveTo>
                    <a:pt x="1698" y="2027"/>
                  </a:move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close/>
                  <a:moveTo>
                    <a:pt x="2007" y="2027"/>
                  </a:move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close/>
                  <a:moveTo>
                    <a:pt x="4343" y="1"/>
                  </a:move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65" y="1776"/>
                  </a:lnTo>
                  <a:lnTo>
                    <a:pt x="2123" y="1564"/>
                  </a:lnTo>
                  <a:lnTo>
                    <a:pt x="2220" y="1371"/>
                  </a:lnTo>
                  <a:lnTo>
                    <a:pt x="2316" y="1178"/>
                  </a:lnTo>
                  <a:lnTo>
                    <a:pt x="2432" y="1004"/>
                  </a:lnTo>
                  <a:lnTo>
                    <a:pt x="2548" y="850"/>
                  </a:lnTo>
                  <a:lnTo>
                    <a:pt x="2702" y="696"/>
                  </a:lnTo>
                  <a:lnTo>
                    <a:pt x="2837" y="560"/>
                  </a:lnTo>
                  <a:lnTo>
                    <a:pt x="3011" y="425"/>
                  </a:lnTo>
                  <a:lnTo>
                    <a:pt x="3165" y="309"/>
                  </a:lnTo>
                  <a:lnTo>
                    <a:pt x="3339" y="213"/>
                  </a:lnTo>
                  <a:lnTo>
                    <a:pt x="3513" y="136"/>
                  </a:lnTo>
                  <a:lnTo>
                    <a:pt x="3706" y="78"/>
                  </a:lnTo>
                  <a:lnTo>
                    <a:pt x="3879" y="39"/>
                  </a:lnTo>
                  <a:lnTo>
                    <a:pt x="4072" y="1"/>
                  </a:lnTo>
                  <a:lnTo>
                    <a:pt x="4265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3"/>
            <p:cNvSpPr/>
            <p:nvPr/>
          </p:nvSpPr>
          <p:spPr>
            <a:xfrm>
              <a:off x="6118625" y="5320050"/>
              <a:ext cx="0" cy="500"/>
            </a:xfrm>
            <a:custGeom>
              <a:avLst/>
              <a:gdLst/>
              <a:ahLst/>
              <a:cxnLst/>
              <a:rect l="l" t="t" r="r" b="b"/>
              <a:pathLst>
                <a:path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3"/>
            <p:cNvSpPr/>
            <p:nvPr/>
          </p:nvSpPr>
          <p:spPr>
            <a:xfrm>
              <a:off x="6118625" y="5319550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3"/>
            <p:cNvSpPr/>
            <p:nvPr/>
          </p:nvSpPr>
          <p:spPr>
            <a:xfrm>
              <a:off x="6119100" y="53190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3"/>
            <p:cNvSpPr/>
            <p:nvPr/>
          </p:nvSpPr>
          <p:spPr>
            <a:xfrm>
              <a:off x="6119100" y="53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3"/>
            <p:cNvSpPr/>
            <p:nvPr/>
          </p:nvSpPr>
          <p:spPr>
            <a:xfrm>
              <a:off x="6119100" y="5294475"/>
              <a:ext cx="41025" cy="24625"/>
            </a:xfrm>
            <a:custGeom>
              <a:avLst/>
              <a:gdLst/>
              <a:ahLst/>
              <a:cxnLst/>
              <a:rect l="l" t="t" r="r" b="b"/>
              <a:pathLst>
                <a:path w="1641" h="985" fill="none" extrusionOk="0">
                  <a:moveTo>
                    <a:pt x="1641" y="0"/>
                  </a:moveTo>
                  <a:lnTo>
                    <a:pt x="1641" y="0"/>
                  </a:lnTo>
                  <a:lnTo>
                    <a:pt x="1467" y="20"/>
                  </a:lnTo>
                  <a:lnTo>
                    <a:pt x="1255" y="39"/>
                  </a:lnTo>
                  <a:lnTo>
                    <a:pt x="1043" y="97"/>
                  </a:lnTo>
                  <a:lnTo>
                    <a:pt x="811" y="174"/>
                  </a:lnTo>
                  <a:lnTo>
                    <a:pt x="579" y="309"/>
                  </a:lnTo>
                  <a:lnTo>
                    <a:pt x="464" y="386"/>
                  </a:lnTo>
                  <a:lnTo>
                    <a:pt x="367" y="483"/>
                  </a:lnTo>
                  <a:lnTo>
                    <a:pt x="271" y="579"/>
                  </a:lnTo>
                  <a:lnTo>
                    <a:pt x="174" y="695"/>
                  </a:lnTo>
                  <a:lnTo>
                    <a:pt x="78" y="830"/>
                  </a:lnTo>
                  <a:lnTo>
                    <a:pt x="0" y="985"/>
                  </a:lnTo>
                  <a:lnTo>
                    <a:pt x="0" y="985"/>
                  </a:lnTo>
                  <a:lnTo>
                    <a:pt x="78" y="830"/>
                  </a:lnTo>
                  <a:lnTo>
                    <a:pt x="174" y="695"/>
                  </a:lnTo>
                  <a:lnTo>
                    <a:pt x="271" y="579"/>
                  </a:lnTo>
                  <a:lnTo>
                    <a:pt x="367" y="483"/>
                  </a:lnTo>
                  <a:lnTo>
                    <a:pt x="464" y="386"/>
                  </a:lnTo>
                  <a:lnTo>
                    <a:pt x="579" y="309"/>
                  </a:lnTo>
                  <a:lnTo>
                    <a:pt x="811" y="174"/>
                  </a:lnTo>
                  <a:lnTo>
                    <a:pt x="1043" y="97"/>
                  </a:lnTo>
                  <a:lnTo>
                    <a:pt x="1255" y="39"/>
                  </a:lnTo>
                  <a:lnTo>
                    <a:pt x="1467" y="20"/>
                  </a:lnTo>
                  <a:lnTo>
                    <a:pt x="164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3"/>
            <p:cNvSpPr/>
            <p:nvPr/>
          </p:nvSpPr>
          <p:spPr>
            <a:xfrm>
              <a:off x="6161075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3"/>
            <p:cNvSpPr/>
            <p:nvPr/>
          </p:nvSpPr>
          <p:spPr>
            <a:xfrm>
              <a:off x="6168800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3"/>
            <p:cNvSpPr/>
            <p:nvPr/>
          </p:nvSpPr>
          <p:spPr>
            <a:xfrm>
              <a:off x="6227175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3"/>
            <p:cNvSpPr/>
            <p:nvPr/>
          </p:nvSpPr>
          <p:spPr>
            <a:xfrm>
              <a:off x="6168800" y="5243800"/>
              <a:ext cx="56475" cy="49725"/>
            </a:xfrm>
            <a:custGeom>
              <a:avLst/>
              <a:gdLst/>
              <a:ahLst/>
              <a:cxnLst/>
              <a:rect l="l" t="t" r="r" b="b"/>
              <a:pathLst>
                <a:path w="2259" h="1989" fill="none" extrusionOk="0">
                  <a:moveTo>
                    <a:pt x="2258" y="1"/>
                  </a:moveTo>
                  <a:lnTo>
                    <a:pt x="2258" y="1"/>
                  </a:lnTo>
                  <a:lnTo>
                    <a:pt x="2065" y="1"/>
                  </a:lnTo>
                  <a:lnTo>
                    <a:pt x="1872" y="39"/>
                  </a:lnTo>
                  <a:lnTo>
                    <a:pt x="1699" y="78"/>
                  </a:lnTo>
                  <a:lnTo>
                    <a:pt x="1506" y="136"/>
                  </a:lnTo>
                  <a:lnTo>
                    <a:pt x="1332" y="213"/>
                  </a:lnTo>
                  <a:lnTo>
                    <a:pt x="1158" y="309"/>
                  </a:lnTo>
                  <a:lnTo>
                    <a:pt x="1004" y="425"/>
                  </a:lnTo>
                  <a:lnTo>
                    <a:pt x="830" y="560"/>
                  </a:lnTo>
                  <a:lnTo>
                    <a:pt x="695" y="696"/>
                  </a:lnTo>
                  <a:lnTo>
                    <a:pt x="541" y="850"/>
                  </a:lnTo>
                  <a:lnTo>
                    <a:pt x="425" y="1004"/>
                  </a:lnTo>
                  <a:lnTo>
                    <a:pt x="309" y="1178"/>
                  </a:lnTo>
                  <a:lnTo>
                    <a:pt x="213" y="1371"/>
                  </a:lnTo>
                  <a:lnTo>
                    <a:pt x="116" y="1564"/>
                  </a:lnTo>
                  <a:lnTo>
                    <a:pt x="58" y="1776"/>
                  </a:lnTo>
                  <a:lnTo>
                    <a:pt x="0" y="1989"/>
                  </a:lnTo>
                  <a:lnTo>
                    <a:pt x="0" y="1989"/>
                  </a:lnTo>
                  <a:lnTo>
                    <a:pt x="58" y="1776"/>
                  </a:lnTo>
                  <a:lnTo>
                    <a:pt x="116" y="1564"/>
                  </a:lnTo>
                  <a:lnTo>
                    <a:pt x="213" y="1371"/>
                  </a:lnTo>
                  <a:lnTo>
                    <a:pt x="309" y="1178"/>
                  </a:lnTo>
                  <a:lnTo>
                    <a:pt x="425" y="1004"/>
                  </a:lnTo>
                  <a:lnTo>
                    <a:pt x="541" y="850"/>
                  </a:lnTo>
                  <a:lnTo>
                    <a:pt x="695" y="696"/>
                  </a:lnTo>
                  <a:lnTo>
                    <a:pt x="830" y="560"/>
                  </a:lnTo>
                  <a:lnTo>
                    <a:pt x="1004" y="425"/>
                  </a:lnTo>
                  <a:lnTo>
                    <a:pt x="1158" y="309"/>
                  </a:lnTo>
                  <a:lnTo>
                    <a:pt x="1332" y="213"/>
                  </a:lnTo>
                  <a:lnTo>
                    <a:pt x="1506" y="136"/>
                  </a:lnTo>
                  <a:lnTo>
                    <a:pt x="1699" y="78"/>
                  </a:lnTo>
                  <a:lnTo>
                    <a:pt x="1872" y="39"/>
                  </a:lnTo>
                  <a:lnTo>
                    <a:pt x="2065" y="1"/>
                  </a:lnTo>
                  <a:lnTo>
                    <a:pt x="225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3"/>
            <p:cNvSpPr/>
            <p:nvPr/>
          </p:nvSpPr>
          <p:spPr>
            <a:xfrm>
              <a:off x="6225250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3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extrusionOk="0">
                  <a:moveTo>
                    <a:pt x="19514" y="1"/>
                  </a:move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3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fill="none" extrusionOk="0">
                  <a:moveTo>
                    <a:pt x="19842" y="1"/>
                  </a:moveTo>
                  <a:lnTo>
                    <a:pt x="19842" y="1"/>
                  </a:lnTo>
                  <a:lnTo>
                    <a:pt x="19514" y="1"/>
                  </a:ln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56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185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44" y="8590"/>
                  </a:lnTo>
                  <a:lnTo>
                    <a:pt x="2034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lnTo>
                    <a:pt x="1984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3"/>
            <p:cNvSpPr/>
            <p:nvPr/>
          </p:nvSpPr>
          <p:spPr>
            <a:xfrm>
              <a:off x="4902175" y="4454400"/>
              <a:ext cx="465650" cy="177100"/>
            </a:xfrm>
            <a:custGeom>
              <a:avLst/>
              <a:gdLst/>
              <a:ahLst/>
              <a:cxnLst/>
              <a:rect l="l" t="t" r="r" b="b"/>
              <a:pathLst>
                <a:path w="18626" h="7084" extrusionOk="0">
                  <a:moveTo>
                    <a:pt x="1776" y="5520"/>
                  </a:moveTo>
                  <a:lnTo>
                    <a:pt x="1776" y="5520"/>
                  </a:lnTo>
                  <a:lnTo>
                    <a:pt x="1487" y="5540"/>
                  </a:lnTo>
                  <a:lnTo>
                    <a:pt x="1197" y="5598"/>
                  </a:lnTo>
                  <a:lnTo>
                    <a:pt x="1043" y="5636"/>
                  </a:lnTo>
                  <a:lnTo>
                    <a:pt x="908" y="5675"/>
                  </a:lnTo>
                  <a:lnTo>
                    <a:pt x="753" y="5752"/>
                  </a:lnTo>
                  <a:lnTo>
                    <a:pt x="618" y="5829"/>
                  </a:lnTo>
                  <a:lnTo>
                    <a:pt x="483" y="5906"/>
                  </a:lnTo>
                  <a:lnTo>
                    <a:pt x="367" y="6022"/>
                  </a:lnTo>
                  <a:lnTo>
                    <a:pt x="271" y="6138"/>
                  </a:lnTo>
                  <a:lnTo>
                    <a:pt x="174" y="6292"/>
                  </a:lnTo>
                  <a:lnTo>
                    <a:pt x="116" y="6447"/>
                  </a:lnTo>
                  <a:lnTo>
                    <a:pt x="58" y="6640"/>
                  </a:lnTo>
                  <a:lnTo>
                    <a:pt x="20" y="6852"/>
                  </a:lnTo>
                  <a:lnTo>
                    <a:pt x="1" y="7084"/>
                  </a:lnTo>
                  <a:lnTo>
                    <a:pt x="1" y="7084"/>
                  </a:lnTo>
                  <a:lnTo>
                    <a:pt x="20" y="6852"/>
                  </a:lnTo>
                  <a:lnTo>
                    <a:pt x="58" y="6640"/>
                  </a:lnTo>
                  <a:lnTo>
                    <a:pt x="116" y="6447"/>
                  </a:lnTo>
                  <a:lnTo>
                    <a:pt x="174" y="6292"/>
                  </a:lnTo>
                  <a:lnTo>
                    <a:pt x="271" y="6138"/>
                  </a:lnTo>
                  <a:lnTo>
                    <a:pt x="367" y="6022"/>
                  </a:lnTo>
                  <a:lnTo>
                    <a:pt x="483" y="5906"/>
                  </a:lnTo>
                  <a:lnTo>
                    <a:pt x="618" y="5829"/>
                  </a:lnTo>
                  <a:lnTo>
                    <a:pt x="753" y="5752"/>
                  </a:lnTo>
                  <a:lnTo>
                    <a:pt x="908" y="5675"/>
                  </a:lnTo>
                  <a:lnTo>
                    <a:pt x="1043" y="5636"/>
                  </a:lnTo>
                  <a:lnTo>
                    <a:pt x="1197" y="5598"/>
                  </a:lnTo>
                  <a:lnTo>
                    <a:pt x="1487" y="5540"/>
                  </a:lnTo>
                  <a:lnTo>
                    <a:pt x="1776" y="5520"/>
                  </a:lnTo>
                  <a:close/>
                  <a:moveTo>
                    <a:pt x="1834" y="5520"/>
                  </a:move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close/>
                  <a:moveTo>
                    <a:pt x="8358" y="4903"/>
                  </a:moveTo>
                  <a:lnTo>
                    <a:pt x="8358" y="4903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03"/>
                  </a:lnTo>
                  <a:close/>
                  <a:moveTo>
                    <a:pt x="8377" y="4864"/>
                  </a:moveTo>
                  <a:lnTo>
                    <a:pt x="8377" y="4864"/>
                  </a:lnTo>
                  <a:lnTo>
                    <a:pt x="8377" y="4884"/>
                  </a:lnTo>
                  <a:lnTo>
                    <a:pt x="8377" y="4884"/>
                  </a:lnTo>
                  <a:lnTo>
                    <a:pt x="8377" y="4864"/>
                  </a:lnTo>
                  <a:close/>
                  <a:moveTo>
                    <a:pt x="15306" y="4324"/>
                  </a:move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close/>
                  <a:moveTo>
                    <a:pt x="5656" y="3938"/>
                  </a:moveTo>
                  <a:lnTo>
                    <a:pt x="5656" y="3938"/>
                  </a:lnTo>
                  <a:lnTo>
                    <a:pt x="5289" y="3957"/>
                  </a:lnTo>
                  <a:lnTo>
                    <a:pt x="4903" y="4015"/>
                  </a:lnTo>
                  <a:lnTo>
                    <a:pt x="4710" y="4073"/>
                  </a:lnTo>
                  <a:lnTo>
                    <a:pt x="4517" y="4131"/>
                  </a:lnTo>
                  <a:lnTo>
                    <a:pt x="4324" y="4208"/>
                  </a:lnTo>
                  <a:lnTo>
                    <a:pt x="4112" y="4285"/>
                  </a:lnTo>
                  <a:lnTo>
                    <a:pt x="3919" y="4382"/>
                  </a:lnTo>
                  <a:lnTo>
                    <a:pt x="3706" y="4517"/>
                  </a:lnTo>
                  <a:lnTo>
                    <a:pt x="3513" y="4652"/>
                  </a:lnTo>
                  <a:lnTo>
                    <a:pt x="3301" y="4787"/>
                  </a:lnTo>
                  <a:lnTo>
                    <a:pt x="3089" y="4961"/>
                  </a:lnTo>
                  <a:lnTo>
                    <a:pt x="2896" y="5154"/>
                  </a:lnTo>
                  <a:lnTo>
                    <a:pt x="2683" y="5366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683" y="5366"/>
                  </a:lnTo>
                  <a:lnTo>
                    <a:pt x="2896" y="5154"/>
                  </a:lnTo>
                  <a:lnTo>
                    <a:pt x="3089" y="4961"/>
                  </a:lnTo>
                  <a:lnTo>
                    <a:pt x="3301" y="4787"/>
                  </a:lnTo>
                  <a:lnTo>
                    <a:pt x="3513" y="4652"/>
                  </a:lnTo>
                  <a:lnTo>
                    <a:pt x="3706" y="4517"/>
                  </a:lnTo>
                  <a:lnTo>
                    <a:pt x="3919" y="4382"/>
                  </a:lnTo>
                  <a:lnTo>
                    <a:pt x="4112" y="4285"/>
                  </a:lnTo>
                  <a:lnTo>
                    <a:pt x="4324" y="4208"/>
                  </a:lnTo>
                  <a:lnTo>
                    <a:pt x="4517" y="4131"/>
                  </a:lnTo>
                  <a:lnTo>
                    <a:pt x="4710" y="4073"/>
                  </a:lnTo>
                  <a:lnTo>
                    <a:pt x="4903" y="4015"/>
                  </a:lnTo>
                  <a:lnTo>
                    <a:pt x="5289" y="3957"/>
                  </a:lnTo>
                  <a:lnTo>
                    <a:pt x="5656" y="3938"/>
                  </a:lnTo>
                  <a:close/>
                  <a:moveTo>
                    <a:pt x="5675" y="3938"/>
                  </a:move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620" y="2953"/>
                  </a:lnTo>
                  <a:lnTo>
                    <a:pt x="11407" y="2953"/>
                  </a:lnTo>
                  <a:lnTo>
                    <a:pt x="11195" y="2992"/>
                  </a:lnTo>
                  <a:lnTo>
                    <a:pt x="10983" y="3031"/>
                  </a:lnTo>
                  <a:lnTo>
                    <a:pt x="10770" y="3089"/>
                  </a:lnTo>
                  <a:lnTo>
                    <a:pt x="10558" y="3166"/>
                  </a:lnTo>
                  <a:lnTo>
                    <a:pt x="10326" y="3243"/>
                  </a:lnTo>
                  <a:lnTo>
                    <a:pt x="10114" y="3359"/>
                  </a:lnTo>
                  <a:lnTo>
                    <a:pt x="9902" y="3475"/>
                  </a:lnTo>
                  <a:lnTo>
                    <a:pt x="9690" y="3610"/>
                  </a:lnTo>
                  <a:lnTo>
                    <a:pt x="9458" y="3764"/>
                  </a:lnTo>
                  <a:lnTo>
                    <a:pt x="9246" y="3938"/>
                  </a:lnTo>
                  <a:lnTo>
                    <a:pt x="9033" y="4131"/>
                  </a:lnTo>
                  <a:lnTo>
                    <a:pt x="8821" y="4343"/>
                  </a:lnTo>
                  <a:lnTo>
                    <a:pt x="8609" y="4594"/>
                  </a:lnTo>
                  <a:lnTo>
                    <a:pt x="8396" y="4845"/>
                  </a:lnTo>
                  <a:lnTo>
                    <a:pt x="8396" y="4845"/>
                  </a:lnTo>
                  <a:lnTo>
                    <a:pt x="8609" y="4594"/>
                  </a:lnTo>
                  <a:lnTo>
                    <a:pt x="8821" y="4343"/>
                  </a:lnTo>
                  <a:lnTo>
                    <a:pt x="9033" y="4131"/>
                  </a:lnTo>
                  <a:lnTo>
                    <a:pt x="9246" y="3938"/>
                  </a:lnTo>
                  <a:lnTo>
                    <a:pt x="9458" y="3764"/>
                  </a:lnTo>
                  <a:lnTo>
                    <a:pt x="9690" y="3610"/>
                  </a:lnTo>
                  <a:lnTo>
                    <a:pt x="9902" y="3475"/>
                  </a:lnTo>
                  <a:lnTo>
                    <a:pt x="10114" y="3359"/>
                  </a:lnTo>
                  <a:lnTo>
                    <a:pt x="10326" y="3243"/>
                  </a:lnTo>
                  <a:lnTo>
                    <a:pt x="10558" y="3166"/>
                  </a:lnTo>
                  <a:lnTo>
                    <a:pt x="10770" y="3089"/>
                  </a:lnTo>
                  <a:lnTo>
                    <a:pt x="10983" y="3031"/>
                  </a:lnTo>
                  <a:lnTo>
                    <a:pt x="11195" y="2992"/>
                  </a:lnTo>
                  <a:lnTo>
                    <a:pt x="11407" y="2953"/>
                  </a:lnTo>
                  <a:lnTo>
                    <a:pt x="11620" y="2953"/>
                  </a:lnTo>
                  <a:lnTo>
                    <a:pt x="11832" y="2934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close/>
                  <a:moveTo>
                    <a:pt x="18626" y="0"/>
                  </a:moveTo>
                  <a:lnTo>
                    <a:pt x="18626" y="0"/>
                  </a:lnTo>
                  <a:lnTo>
                    <a:pt x="18626" y="0"/>
                  </a:lnTo>
                  <a:lnTo>
                    <a:pt x="18259" y="97"/>
                  </a:lnTo>
                  <a:lnTo>
                    <a:pt x="17912" y="232"/>
                  </a:lnTo>
                  <a:lnTo>
                    <a:pt x="17584" y="386"/>
                  </a:lnTo>
                  <a:lnTo>
                    <a:pt x="17275" y="579"/>
                  </a:lnTo>
                  <a:lnTo>
                    <a:pt x="16985" y="772"/>
                  </a:lnTo>
                  <a:lnTo>
                    <a:pt x="16696" y="985"/>
                  </a:lnTo>
                  <a:lnTo>
                    <a:pt x="16445" y="1236"/>
                  </a:lnTo>
                  <a:lnTo>
                    <a:pt x="16213" y="1487"/>
                  </a:lnTo>
                  <a:lnTo>
                    <a:pt x="16001" y="1757"/>
                  </a:lnTo>
                  <a:lnTo>
                    <a:pt x="15808" y="2046"/>
                  </a:lnTo>
                  <a:lnTo>
                    <a:pt x="15654" y="2336"/>
                  </a:lnTo>
                  <a:lnTo>
                    <a:pt x="15518" y="2645"/>
                  </a:lnTo>
                  <a:lnTo>
                    <a:pt x="15422" y="2953"/>
                  </a:lnTo>
                  <a:lnTo>
                    <a:pt x="15345" y="3262"/>
                  </a:lnTo>
                  <a:lnTo>
                    <a:pt x="15287" y="3590"/>
                  </a:lnTo>
                  <a:lnTo>
                    <a:pt x="15268" y="3918"/>
                  </a:lnTo>
                  <a:lnTo>
                    <a:pt x="15268" y="3918"/>
                  </a:lnTo>
                  <a:lnTo>
                    <a:pt x="15287" y="3590"/>
                  </a:lnTo>
                  <a:lnTo>
                    <a:pt x="15345" y="3262"/>
                  </a:lnTo>
                  <a:lnTo>
                    <a:pt x="15422" y="2953"/>
                  </a:lnTo>
                  <a:lnTo>
                    <a:pt x="15518" y="2645"/>
                  </a:lnTo>
                  <a:lnTo>
                    <a:pt x="15654" y="2336"/>
                  </a:lnTo>
                  <a:lnTo>
                    <a:pt x="15808" y="2046"/>
                  </a:lnTo>
                  <a:lnTo>
                    <a:pt x="16001" y="1757"/>
                  </a:lnTo>
                  <a:lnTo>
                    <a:pt x="16213" y="1487"/>
                  </a:lnTo>
                  <a:lnTo>
                    <a:pt x="16445" y="1236"/>
                  </a:lnTo>
                  <a:lnTo>
                    <a:pt x="16696" y="985"/>
                  </a:lnTo>
                  <a:lnTo>
                    <a:pt x="16985" y="772"/>
                  </a:lnTo>
                  <a:lnTo>
                    <a:pt x="17275" y="579"/>
                  </a:lnTo>
                  <a:lnTo>
                    <a:pt x="17584" y="386"/>
                  </a:lnTo>
                  <a:lnTo>
                    <a:pt x="17912" y="232"/>
                  </a:lnTo>
                  <a:lnTo>
                    <a:pt x="18259" y="97"/>
                  </a:lnTo>
                  <a:lnTo>
                    <a:pt x="18626" y="0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3"/>
            <p:cNvSpPr/>
            <p:nvPr/>
          </p:nvSpPr>
          <p:spPr>
            <a:xfrm>
              <a:off x="4902175" y="4592400"/>
              <a:ext cx="44425" cy="39100"/>
            </a:xfrm>
            <a:custGeom>
              <a:avLst/>
              <a:gdLst/>
              <a:ahLst/>
              <a:cxnLst/>
              <a:rect l="l" t="t" r="r" b="b"/>
              <a:pathLst>
                <a:path w="1777" h="1564" fill="none" extrusionOk="0">
                  <a:moveTo>
                    <a:pt x="1776" y="0"/>
                  </a:moveTo>
                  <a:lnTo>
                    <a:pt x="1776" y="0"/>
                  </a:lnTo>
                  <a:lnTo>
                    <a:pt x="1487" y="20"/>
                  </a:lnTo>
                  <a:lnTo>
                    <a:pt x="1197" y="78"/>
                  </a:lnTo>
                  <a:lnTo>
                    <a:pt x="1043" y="116"/>
                  </a:lnTo>
                  <a:lnTo>
                    <a:pt x="908" y="155"/>
                  </a:lnTo>
                  <a:lnTo>
                    <a:pt x="753" y="232"/>
                  </a:lnTo>
                  <a:lnTo>
                    <a:pt x="618" y="309"/>
                  </a:lnTo>
                  <a:lnTo>
                    <a:pt x="483" y="386"/>
                  </a:lnTo>
                  <a:lnTo>
                    <a:pt x="367" y="502"/>
                  </a:lnTo>
                  <a:lnTo>
                    <a:pt x="271" y="618"/>
                  </a:lnTo>
                  <a:lnTo>
                    <a:pt x="174" y="772"/>
                  </a:lnTo>
                  <a:lnTo>
                    <a:pt x="116" y="927"/>
                  </a:lnTo>
                  <a:lnTo>
                    <a:pt x="58" y="1120"/>
                  </a:lnTo>
                  <a:lnTo>
                    <a:pt x="20" y="1332"/>
                  </a:lnTo>
                  <a:lnTo>
                    <a:pt x="1" y="1564"/>
                  </a:lnTo>
                  <a:lnTo>
                    <a:pt x="1" y="1564"/>
                  </a:lnTo>
                  <a:lnTo>
                    <a:pt x="20" y="1332"/>
                  </a:lnTo>
                  <a:lnTo>
                    <a:pt x="58" y="1120"/>
                  </a:lnTo>
                  <a:lnTo>
                    <a:pt x="116" y="927"/>
                  </a:lnTo>
                  <a:lnTo>
                    <a:pt x="174" y="772"/>
                  </a:lnTo>
                  <a:lnTo>
                    <a:pt x="271" y="618"/>
                  </a:lnTo>
                  <a:lnTo>
                    <a:pt x="367" y="502"/>
                  </a:lnTo>
                  <a:lnTo>
                    <a:pt x="483" y="386"/>
                  </a:lnTo>
                  <a:lnTo>
                    <a:pt x="618" y="309"/>
                  </a:lnTo>
                  <a:lnTo>
                    <a:pt x="753" y="232"/>
                  </a:lnTo>
                  <a:lnTo>
                    <a:pt x="908" y="155"/>
                  </a:lnTo>
                  <a:lnTo>
                    <a:pt x="1043" y="116"/>
                  </a:lnTo>
                  <a:lnTo>
                    <a:pt x="1197" y="78"/>
                  </a:lnTo>
                  <a:lnTo>
                    <a:pt x="1487" y="20"/>
                  </a:lnTo>
                  <a:lnTo>
                    <a:pt x="177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3"/>
            <p:cNvSpPr/>
            <p:nvPr/>
          </p:nvSpPr>
          <p:spPr>
            <a:xfrm>
              <a:off x="4948025" y="459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3"/>
            <p:cNvSpPr/>
            <p:nvPr/>
          </p:nvSpPr>
          <p:spPr>
            <a:xfrm>
              <a:off x="5111100" y="45769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3"/>
            <p:cNvSpPr/>
            <p:nvPr/>
          </p:nvSpPr>
          <p:spPr>
            <a:xfrm>
              <a:off x="5111600" y="45760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3"/>
            <p:cNvSpPr/>
            <p:nvPr/>
          </p:nvSpPr>
          <p:spPr>
            <a:xfrm>
              <a:off x="5284825" y="456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3"/>
            <p:cNvSpPr/>
            <p:nvPr/>
          </p:nvSpPr>
          <p:spPr>
            <a:xfrm>
              <a:off x="4964425" y="4552825"/>
              <a:ext cx="79150" cy="41050"/>
            </a:xfrm>
            <a:custGeom>
              <a:avLst/>
              <a:gdLst/>
              <a:ahLst/>
              <a:cxnLst/>
              <a:rect l="l" t="t" r="r" b="b"/>
              <a:pathLst>
                <a:path w="3166" h="1642" fill="none" extrusionOk="0">
                  <a:moveTo>
                    <a:pt x="3166" y="1"/>
                  </a:moveTo>
                  <a:lnTo>
                    <a:pt x="3166" y="1"/>
                  </a:lnTo>
                  <a:lnTo>
                    <a:pt x="2799" y="20"/>
                  </a:lnTo>
                  <a:lnTo>
                    <a:pt x="2413" y="78"/>
                  </a:lnTo>
                  <a:lnTo>
                    <a:pt x="2220" y="136"/>
                  </a:lnTo>
                  <a:lnTo>
                    <a:pt x="2027" y="194"/>
                  </a:lnTo>
                  <a:lnTo>
                    <a:pt x="1834" y="271"/>
                  </a:lnTo>
                  <a:lnTo>
                    <a:pt x="1622" y="348"/>
                  </a:lnTo>
                  <a:lnTo>
                    <a:pt x="1429" y="445"/>
                  </a:lnTo>
                  <a:lnTo>
                    <a:pt x="1216" y="580"/>
                  </a:lnTo>
                  <a:lnTo>
                    <a:pt x="1023" y="715"/>
                  </a:lnTo>
                  <a:lnTo>
                    <a:pt x="811" y="850"/>
                  </a:lnTo>
                  <a:lnTo>
                    <a:pt x="599" y="1024"/>
                  </a:lnTo>
                  <a:lnTo>
                    <a:pt x="406" y="1217"/>
                  </a:lnTo>
                  <a:lnTo>
                    <a:pt x="193" y="1429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193" y="1429"/>
                  </a:lnTo>
                  <a:lnTo>
                    <a:pt x="406" y="1217"/>
                  </a:lnTo>
                  <a:lnTo>
                    <a:pt x="599" y="1024"/>
                  </a:lnTo>
                  <a:lnTo>
                    <a:pt x="811" y="850"/>
                  </a:lnTo>
                  <a:lnTo>
                    <a:pt x="1023" y="715"/>
                  </a:lnTo>
                  <a:lnTo>
                    <a:pt x="1216" y="580"/>
                  </a:lnTo>
                  <a:lnTo>
                    <a:pt x="1429" y="445"/>
                  </a:lnTo>
                  <a:lnTo>
                    <a:pt x="1622" y="348"/>
                  </a:lnTo>
                  <a:lnTo>
                    <a:pt x="1834" y="271"/>
                  </a:lnTo>
                  <a:lnTo>
                    <a:pt x="2027" y="194"/>
                  </a:lnTo>
                  <a:lnTo>
                    <a:pt x="2220" y="136"/>
                  </a:lnTo>
                  <a:lnTo>
                    <a:pt x="2413" y="78"/>
                  </a:lnTo>
                  <a:lnTo>
                    <a:pt x="2799" y="20"/>
                  </a:lnTo>
                  <a:lnTo>
                    <a:pt x="316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3"/>
            <p:cNvSpPr/>
            <p:nvPr/>
          </p:nvSpPr>
          <p:spPr>
            <a:xfrm>
              <a:off x="5044025" y="45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3"/>
            <p:cNvSpPr/>
            <p:nvPr/>
          </p:nvSpPr>
          <p:spPr>
            <a:xfrm>
              <a:off x="5112075" y="4527750"/>
              <a:ext cx="85900" cy="47775"/>
            </a:xfrm>
            <a:custGeom>
              <a:avLst/>
              <a:gdLst/>
              <a:ahLst/>
              <a:cxnLst/>
              <a:rect l="l" t="t" r="r" b="b"/>
              <a:pathLst>
                <a:path w="3436" h="1911" fill="none" extrusionOk="0">
                  <a:moveTo>
                    <a:pt x="3436" y="0"/>
                  </a:moveTo>
                  <a:lnTo>
                    <a:pt x="3436" y="0"/>
                  </a:lnTo>
                  <a:lnTo>
                    <a:pt x="3224" y="19"/>
                  </a:lnTo>
                  <a:lnTo>
                    <a:pt x="3011" y="19"/>
                  </a:lnTo>
                  <a:lnTo>
                    <a:pt x="2799" y="58"/>
                  </a:lnTo>
                  <a:lnTo>
                    <a:pt x="2587" y="97"/>
                  </a:lnTo>
                  <a:lnTo>
                    <a:pt x="2374" y="155"/>
                  </a:lnTo>
                  <a:lnTo>
                    <a:pt x="2162" y="232"/>
                  </a:lnTo>
                  <a:lnTo>
                    <a:pt x="1930" y="309"/>
                  </a:lnTo>
                  <a:lnTo>
                    <a:pt x="1718" y="425"/>
                  </a:lnTo>
                  <a:lnTo>
                    <a:pt x="1506" y="541"/>
                  </a:lnTo>
                  <a:lnTo>
                    <a:pt x="1294" y="676"/>
                  </a:lnTo>
                  <a:lnTo>
                    <a:pt x="1062" y="830"/>
                  </a:lnTo>
                  <a:lnTo>
                    <a:pt x="850" y="1004"/>
                  </a:lnTo>
                  <a:lnTo>
                    <a:pt x="637" y="1197"/>
                  </a:lnTo>
                  <a:lnTo>
                    <a:pt x="425" y="1409"/>
                  </a:lnTo>
                  <a:lnTo>
                    <a:pt x="213" y="1660"/>
                  </a:lnTo>
                  <a:lnTo>
                    <a:pt x="0" y="1911"/>
                  </a:lnTo>
                  <a:lnTo>
                    <a:pt x="0" y="1911"/>
                  </a:lnTo>
                  <a:lnTo>
                    <a:pt x="213" y="1660"/>
                  </a:lnTo>
                  <a:lnTo>
                    <a:pt x="425" y="1409"/>
                  </a:lnTo>
                  <a:lnTo>
                    <a:pt x="637" y="1197"/>
                  </a:lnTo>
                  <a:lnTo>
                    <a:pt x="850" y="1004"/>
                  </a:lnTo>
                  <a:lnTo>
                    <a:pt x="1062" y="830"/>
                  </a:lnTo>
                  <a:lnTo>
                    <a:pt x="1294" y="676"/>
                  </a:lnTo>
                  <a:lnTo>
                    <a:pt x="1506" y="541"/>
                  </a:lnTo>
                  <a:lnTo>
                    <a:pt x="1718" y="425"/>
                  </a:lnTo>
                  <a:lnTo>
                    <a:pt x="1930" y="309"/>
                  </a:lnTo>
                  <a:lnTo>
                    <a:pt x="2162" y="232"/>
                  </a:lnTo>
                  <a:lnTo>
                    <a:pt x="2374" y="155"/>
                  </a:lnTo>
                  <a:lnTo>
                    <a:pt x="2587" y="97"/>
                  </a:lnTo>
                  <a:lnTo>
                    <a:pt x="2799" y="58"/>
                  </a:lnTo>
                  <a:lnTo>
                    <a:pt x="3011" y="19"/>
                  </a:lnTo>
                  <a:lnTo>
                    <a:pt x="3224" y="19"/>
                  </a:lnTo>
                  <a:lnTo>
                    <a:pt x="343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3"/>
            <p:cNvSpPr/>
            <p:nvPr/>
          </p:nvSpPr>
          <p:spPr>
            <a:xfrm>
              <a:off x="5197950" y="452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3"/>
            <p:cNvSpPr/>
            <p:nvPr/>
          </p:nvSpPr>
          <p:spPr>
            <a:xfrm>
              <a:off x="5283850" y="4454400"/>
              <a:ext cx="83975" cy="97975"/>
            </a:xfrm>
            <a:custGeom>
              <a:avLst/>
              <a:gdLst/>
              <a:ahLst/>
              <a:cxnLst/>
              <a:rect l="l" t="t" r="r" b="b"/>
              <a:pathLst>
                <a:path w="3359" h="3919" fill="none" extrusionOk="0">
                  <a:moveTo>
                    <a:pt x="3359" y="0"/>
                  </a:moveTo>
                  <a:lnTo>
                    <a:pt x="3359" y="0"/>
                  </a:lnTo>
                  <a:lnTo>
                    <a:pt x="3359" y="0"/>
                  </a:lnTo>
                  <a:lnTo>
                    <a:pt x="2992" y="97"/>
                  </a:lnTo>
                  <a:lnTo>
                    <a:pt x="2645" y="232"/>
                  </a:lnTo>
                  <a:lnTo>
                    <a:pt x="2317" y="386"/>
                  </a:lnTo>
                  <a:lnTo>
                    <a:pt x="2008" y="579"/>
                  </a:lnTo>
                  <a:lnTo>
                    <a:pt x="1718" y="772"/>
                  </a:lnTo>
                  <a:lnTo>
                    <a:pt x="1429" y="985"/>
                  </a:lnTo>
                  <a:lnTo>
                    <a:pt x="1178" y="1236"/>
                  </a:lnTo>
                  <a:lnTo>
                    <a:pt x="946" y="1487"/>
                  </a:lnTo>
                  <a:lnTo>
                    <a:pt x="734" y="1757"/>
                  </a:lnTo>
                  <a:lnTo>
                    <a:pt x="541" y="2046"/>
                  </a:lnTo>
                  <a:lnTo>
                    <a:pt x="387" y="2336"/>
                  </a:lnTo>
                  <a:lnTo>
                    <a:pt x="251" y="2645"/>
                  </a:lnTo>
                  <a:lnTo>
                    <a:pt x="155" y="2953"/>
                  </a:lnTo>
                  <a:lnTo>
                    <a:pt x="78" y="3262"/>
                  </a:lnTo>
                  <a:lnTo>
                    <a:pt x="20" y="3590"/>
                  </a:lnTo>
                  <a:lnTo>
                    <a:pt x="1" y="3918"/>
                  </a:lnTo>
                  <a:lnTo>
                    <a:pt x="1" y="3918"/>
                  </a:lnTo>
                  <a:lnTo>
                    <a:pt x="20" y="3590"/>
                  </a:lnTo>
                  <a:lnTo>
                    <a:pt x="78" y="3262"/>
                  </a:lnTo>
                  <a:lnTo>
                    <a:pt x="155" y="2953"/>
                  </a:lnTo>
                  <a:lnTo>
                    <a:pt x="251" y="2645"/>
                  </a:lnTo>
                  <a:lnTo>
                    <a:pt x="387" y="2336"/>
                  </a:lnTo>
                  <a:lnTo>
                    <a:pt x="541" y="2046"/>
                  </a:lnTo>
                  <a:lnTo>
                    <a:pt x="734" y="1757"/>
                  </a:lnTo>
                  <a:lnTo>
                    <a:pt x="946" y="1487"/>
                  </a:lnTo>
                  <a:lnTo>
                    <a:pt x="1178" y="1236"/>
                  </a:lnTo>
                  <a:lnTo>
                    <a:pt x="1429" y="985"/>
                  </a:lnTo>
                  <a:lnTo>
                    <a:pt x="1718" y="772"/>
                  </a:lnTo>
                  <a:lnTo>
                    <a:pt x="2008" y="579"/>
                  </a:lnTo>
                  <a:lnTo>
                    <a:pt x="2317" y="386"/>
                  </a:lnTo>
                  <a:lnTo>
                    <a:pt x="2645" y="232"/>
                  </a:lnTo>
                  <a:lnTo>
                    <a:pt x="2992" y="97"/>
                  </a:lnTo>
                  <a:lnTo>
                    <a:pt x="3359" y="0"/>
                  </a:lnTo>
                  <a:lnTo>
                    <a:pt x="335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3"/>
            <p:cNvSpPr/>
            <p:nvPr/>
          </p:nvSpPr>
          <p:spPr>
            <a:xfrm>
              <a:off x="4982275" y="4665250"/>
              <a:ext cx="519700" cy="193525"/>
            </a:xfrm>
            <a:custGeom>
              <a:avLst/>
              <a:gdLst/>
              <a:ahLst/>
              <a:cxnLst/>
              <a:rect l="l" t="t" r="r" b="b"/>
              <a:pathLst>
                <a:path w="20788" h="7741" extrusionOk="0">
                  <a:moveTo>
                    <a:pt x="0" y="7741"/>
                  </a:move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close/>
                  <a:moveTo>
                    <a:pt x="20" y="7741"/>
                  </a:move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39" y="7721"/>
                  </a:lnTo>
                  <a:lnTo>
                    <a:pt x="39" y="7721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36" y="7702"/>
                  </a:move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004" y="7548"/>
                  </a:lnTo>
                  <a:lnTo>
                    <a:pt x="753" y="7567"/>
                  </a:lnTo>
                  <a:lnTo>
                    <a:pt x="464" y="7605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464" y="7605"/>
                  </a:lnTo>
                  <a:lnTo>
                    <a:pt x="753" y="7567"/>
                  </a:lnTo>
                  <a:lnTo>
                    <a:pt x="1004" y="7548"/>
                  </a:lnTo>
                  <a:lnTo>
                    <a:pt x="1178" y="7528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664" y="6235"/>
                  </a:lnTo>
                  <a:lnTo>
                    <a:pt x="2432" y="6274"/>
                  </a:lnTo>
                  <a:lnTo>
                    <a:pt x="2201" y="6351"/>
                  </a:lnTo>
                  <a:lnTo>
                    <a:pt x="1988" y="6467"/>
                  </a:lnTo>
                  <a:lnTo>
                    <a:pt x="1873" y="6544"/>
                  </a:lnTo>
                  <a:lnTo>
                    <a:pt x="1776" y="6640"/>
                  </a:lnTo>
                  <a:lnTo>
                    <a:pt x="1680" y="6737"/>
                  </a:lnTo>
                  <a:lnTo>
                    <a:pt x="1583" y="6853"/>
                  </a:lnTo>
                  <a:lnTo>
                    <a:pt x="1506" y="6988"/>
                  </a:lnTo>
                  <a:lnTo>
                    <a:pt x="1429" y="7142"/>
                  </a:lnTo>
                  <a:lnTo>
                    <a:pt x="1352" y="7316"/>
                  </a:lnTo>
                  <a:lnTo>
                    <a:pt x="1294" y="7490"/>
                  </a:lnTo>
                  <a:lnTo>
                    <a:pt x="1294" y="7490"/>
                  </a:lnTo>
                  <a:lnTo>
                    <a:pt x="1352" y="7316"/>
                  </a:lnTo>
                  <a:lnTo>
                    <a:pt x="1429" y="7142"/>
                  </a:lnTo>
                  <a:lnTo>
                    <a:pt x="1506" y="6988"/>
                  </a:lnTo>
                  <a:lnTo>
                    <a:pt x="1583" y="6853"/>
                  </a:lnTo>
                  <a:lnTo>
                    <a:pt x="1680" y="6737"/>
                  </a:lnTo>
                  <a:lnTo>
                    <a:pt x="1776" y="6640"/>
                  </a:lnTo>
                  <a:lnTo>
                    <a:pt x="1873" y="6544"/>
                  </a:lnTo>
                  <a:lnTo>
                    <a:pt x="1988" y="6467"/>
                  </a:lnTo>
                  <a:lnTo>
                    <a:pt x="2201" y="6351"/>
                  </a:lnTo>
                  <a:lnTo>
                    <a:pt x="2432" y="6274"/>
                  </a:lnTo>
                  <a:lnTo>
                    <a:pt x="2664" y="6235"/>
                  </a:lnTo>
                  <a:lnTo>
                    <a:pt x="2876" y="6216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close/>
                  <a:moveTo>
                    <a:pt x="20749" y="4749"/>
                  </a:move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close/>
                  <a:moveTo>
                    <a:pt x="20787" y="4730"/>
                  </a:move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close/>
                  <a:moveTo>
                    <a:pt x="2703" y="3668"/>
                  </a:moveTo>
                  <a:lnTo>
                    <a:pt x="2703" y="3668"/>
                  </a:lnTo>
                  <a:lnTo>
                    <a:pt x="2703" y="3919"/>
                  </a:lnTo>
                  <a:lnTo>
                    <a:pt x="2741" y="4189"/>
                  </a:lnTo>
                  <a:lnTo>
                    <a:pt x="2799" y="4440"/>
                  </a:lnTo>
                  <a:lnTo>
                    <a:pt x="2857" y="4672"/>
                  </a:lnTo>
                  <a:lnTo>
                    <a:pt x="2934" y="4903"/>
                  </a:lnTo>
                  <a:lnTo>
                    <a:pt x="3011" y="5135"/>
                  </a:lnTo>
                  <a:lnTo>
                    <a:pt x="3204" y="5540"/>
                  </a:lnTo>
                  <a:lnTo>
                    <a:pt x="3397" y="5888"/>
                  </a:lnTo>
                  <a:lnTo>
                    <a:pt x="3552" y="6139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552" y="6139"/>
                  </a:lnTo>
                  <a:lnTo>
                    <a:pt x="3397" y="5888"/>
                  </a:lnTo>
                  <a:lnTo>
                    <a:pt x="3204" y="5540"/>
                  </a:lnTo>
                  <a:lnTo>
                    <a:pt x="3011" y="5135"/>
                  </a:lnTo>
                  <a:lnTo>
                    <a:pt x="2934" y="4903"/>
                  </a:lnTo>
                  <a:lnTo>
                    <a:pt x="2857" y="4672"/>
                  </a:lnTo>
                  <a:lnTo>
                    <a:pt x="2799" y="4440"/>
                  </a:lnTo>
                  <a:lnTo>
                    <a:pt x="2741" y="4189"/>
                  </a:lnTo>
                  <a:lnTo>
                    <a:pt x="2703" y="3919"/>
                  </a:lnTo>
                  <a:lnTo>
                    <a:pt x="2703" y="3668"/>
                  </a:lnTo>
                  <a:close/>
                  <a:moveTo>
                    <a:pt x="7895" y="2510"/>
                  </a:moveTo>
                  <a:lnTo>
                    <a:pt x="7895" y="2510"/>
                  </a:lnTo>
                  <a:lnTo>
                    <a:pt x="7895" y="2529"/>
                  </a:lnTo>
                  <a:lnTo>
                    <a:pt x="7895" y="2529"/>
                  </a:lnTo>
                  <a:lnTo>
                    <a:pt x="7895" y="2510"/>
                  </a:lnTo>
                  <a:close/>
                  <a:moveTo>
                    <a:pt x="3455" y="1892"/>
                  </a:moveTo>
                  <a:lnTo>
                    <a:pt x="3455" y="1892"/>
                  </a:lnTo>
                  <a:lnTo>
                    <a:pt x="3436" y="1912"/>
                  </a:lnTo>
                  <a:lnTo>
                    <a:pt x="3436" y="1912"/>
                  </a:lnTo>
                  <a:lnTo>
                    <a:pt x="3455" y="1892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806" y="1275"/>
                  </a:lnTo>
                  <a:lnTo>
                    <a:pt x="4613" y="1294"/>
                  </a:lnTo>
                  <a:lnTo>
                    <a:pt x="4420" y="1352"/>
                  </a:lnTo>
                  <a:lnTo>
                    <a:pt x="4227" y="1410"/>
                  </a:lnTo>
                  <a:lnTo>
                    <a:pt x="4034" y="1487"/>
                  </a:lnTo>
                  <a:lnTo>
                    <a:pt x="3841" y="1603"/>
                  </a:lnTo>
                  <a:lnTo>
                    <a:pt x="3648" y="1719"/>
                  </a:lnTo>
                  <a:lnTo>
                    <a:pt x="3475" y="1873"/>
                  </a:lnTo>
                  <a:lnTo>
                    <a:pt x="3475" y="1873"/>
                  </a:lnTo>
                  <a:lnTo>
                    <a:pt x="3648" y="1719"/>
                  </a:lnTo>
                  <a:lnTo>
                    <a:pt x="3841" y="1603"/>
                  </a:lnTo>
                  <a:lnTo>
                    <a:pt x="4034" y="1487"/>
                  </a:lnTo>
                  <a:lnTo>
                    <a:pt x="4227" y="1410"/>
                  </a:lnTo>
                  <a:lnTo>
                    <a:pt x="4420" y="1352"/>
                  </a:lnTo>
                  <a:lnTo>
                    <a:pt x="4613" y="1294"/>
                  </a:lnTo>
                  <a:lnTo>
                    <a:pt x="4806" y="1275"/>
                  </a:lnTo>
                  <a:lnTo>
                    <a:pt x="4999" y="1275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253" y="445"/>
                  </a:lnTo>
                  <a:lnTo>
                    <a:pt x="11041" y="464"/>
                  </a:lnTo>
                  <a:lnTo>
                    <a:pt x="10809" y="503"/>
                  </a:lnTo>
                  <a:lnTo>
                    <a:pt x="10597" y="541"/>
                  </a:lnTo>
                  <a:lnTo>
                    <a:pt x="10365" y="599"/>
                  </a:lnTo>
                  <a:lnTo>
                    <a:pt x="10133" y="676"/>
                  </a:lnTo>
                  <a:lnTo>
                    <a:pt x="9902" y="773"/>
                  </a:lnTo>
                  <a:lnTo>
                    <a:pt x="9689" y="869"/>
                  </a:lnTo>
                  <a:lnTo>
                    <a:pt x="9458" y="1005"/>
                  </a:lnTo>
                  <a:lnTo>
                    <a:pt x="9226" y="1140"/>
                  </a:lnTo>
                  <a:lnTo>
                    <a:pt x="8995" y="1313"/>
                  </a:lnTo>
                  <a:lnTo>
                    <a:pt x="8782" y="1506"/>
                  </a:lnTo>
                  <a:lnTo>
                    <a:pt x="8551" y="1719"/>
                  </a:lnTo>
                  <a:lnTo>
                    <a:pt x="8338" y="1950"/>
                  </a:lnTo>
                  <a:lnTo>
                    <a:pt x="8126" y="2201"/>
                  </a:lnTo>
                  <a:lnTo>
                    <a:pt x="7914" y="2491"/>
                  </a:lnTo>
                  <a:lnTo>
                    <a:pt x="7914" y="2491"/>
                  </a:lnTo>
                  <a:lnTo>
                    <a:pt x="8126" y="2201"/>
                  </a:lnTo>
                  <a:lnTo>
                    <a:pt x="8338" y="1950"/>
                  </a:lnTo>
                  <a:lnTo>
                    <a:pt x="8551" y="1719"/>
                  </a:lnTo>
                  <a:lnTo>
                    <a:pt x="8782" y="1506"/>
                  </a:lnTo>
                  <a:lnTo>
                    <a:pt x="8995" y="1313"/>
                  </a:lnTo>
                  <a:lnTo>
                    <a:pt x="9226" y="1140"/>
                  </a:lnTo>
                  <a:lnTo>
                    <a:pt x="9458" y="1005"/>
                  </a:lnTo>
                  <a:lnTo>
                    <a:pt x="9689" y="869"/>
                  </a:lnTo>
                  <a:lnTo>
                    <a:pt x="9902" y="773"/>
                  </a:lnTo>
                  <a:lnTo>
                    <a:pt x="10133" y="676"/>
                  </a:lnTo>
                  <a:lnTo>
                    <a:pt x="10365" y="599"/>
                  </a:lnTo>
                  <a:lnTo>
                    <a:pt x="10597" y="541"/>
                  </a:lnTo>
                  <a:lnTo>
                    <a:pt x="10809" y="503"/>
                  </a:lnTo>
                  <a:lnTo>
                    <a:pt x="11041" y="464"/>
                  </a:lnTo>
                  <a:lnTo>
                    <a:pt x="11253" y="445"/>
                  </a:lnTo>
                  <a:lnTo>
                    <a:pt x="11465" y="44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6773" y="20"/>
                  </a:lnTo>
                  <a:lnTo>
                    <a:pt x="16406" y="59"/>
                  </a:lnTo>
                  <a:lnTo>
                    <a:pt x="16039" y="155"/>
                  </a:lnTo>
                  <a:lnTo>
                    <a:pt x="15673" y="290"/>
                  </a:lnTo>
                  <a:lnTo>
                    <a:pt x="15306" y="464"/>
                  </a:lnTo>
                  <a:lnTo>
                    <a:pt x="14920" y="676"/>
                  </a:lnTo>
                  <a:lnTo>
                    <a:pt x="14553" y="927"/>
                  </a:lnTo>
                  <a:lnTo>
                    <a:pt x="14187" y="1236"/>
                  </a:lnTo>
                  <a:lnTo>
                    <a:pt x="14187" y="1236"/>
                  </a:lnTo>
                  <a:lnTo>
                    <a:pt x="14553" y="927"/>
                  </a:lnTo>
                  <a:lnTo>
                    <a:pt x="14920" y="676"/>
                  </a:lnTo>
                  <a:lnTo>
                    <a:pt x="15306" y="464"/>
                  </a:lnTo>
                  <a:lnTo>
                    <a:pt x="15673" y="290"/>
                  </a:lnTo>
                  <a:lnTo>
                    <a:pt x="16039" y="155"/>
                  </a:lnTo>
                  <a:lnTo>
                    <a:pt x="16406" y="59"/>
                  </a:lnTo>
                  <a:lnTo>
                    <a:pt x="16773" y="20"/>
                  </a:lnTo>
                  <a:lnTo>
                    <a:pt x="17120" y="1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7120" y="1"/>
                  </a:lnTo>
                  <a:lnTo>
                    <a:pt x="17140" y="1"/>
                  </a:lnTo>
                  <a:lnTo>
                    <a:pt x="17140" y="1"/>
                  </a:lnTo>
                  <a:lnTo>
                    <a:pt x="171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3"/>
            <p:cNvSpPr/>
            <p:nvPr/>
          </p:nvSpPr>
          <p:spPr>
            <a:xfrm>
              <a:off x="4982275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3"/>
            <p:cNvSpPr/>
            <p:nvPr/>
          </p:nvSpPr>
          <p:spPr>
            <a:xfrm>
              <a:off x="4982750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3"/>
            <p:cNvSpPr/>
            <p:nvPr/>
          </p:nvSpPr>
          <p:spPr>
            <a:xfrm>
              <a:off x="4983250" y="4857775"/>
              <a:ext cx="1950" cy="525"/>
            </a:xfrm>
            <a:custGeom>
              <a:avLst/>
              <a:gdLst/>
              <a:ahLst/>
              <a:cxnLst/>
              <a:rect l="l" t="t" r="r" b="b"/>
              <a:pathLst>
                <a:path w="78" h="21" fill="none" extrusionOk="0">
                  <a:moveTo>
                    <a:pt x="77" y="1"/>
                  </a:moveTo>
                  <a:lnTo>
                    <a:pt x="77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3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3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3"/>
            <p:cNvSpPr/>
            <p:nvPr/>
          </p:nvSpPr>
          <p:spPr>
            <a:xfrm>
              <a:off x="4985650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3"/>
            <p:cNvSpPr/>
            <p:nvPr/>
          </p:nvSpPr>
          <p:spPr>
            <a:xfrm>
              <a:off x="4985650" y="4853450"/>
              <a:ext cx="26075" cy="4350"/>
            </a:xfrm>
            <a:custGeom>
              <a:avLst/>
              <a:gdLst/>
              <a:ahLst/>
              <a:cxnLst/>
              <a:rect l="l" t="t" r="r" b="b"/>
              <a:pathLst>
                <a:path w="1043" h="174" fill="none" extrusionOk="0">
                  <a:moveTo>
                    <a:pt x="1043" y="0"/>
                  </a:moveTo>
                  <a:lnTo>
                    <a:pt x="1043" y="0"/>
                  </a:lnTo>
                  <a:lnTo>
                    <a:pt x="869" y="20"/>
                  </a:lnTo>
                  <a:lnTo>
                    <a:pt x="618" y="39"/>
                  </a:lnTo>
                  <a:lnTo>
                    <a:pt x="329" y="77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29" y="77"/>
                  </a:lnTo>
                  <a:lnTo>
                    <a:pt x="618" y="39"/>
                  </a:lnTo>
                  <a:lnTo>
                    <a:pt x="869" y="20"/>
                  </a:lnTo>
                  <a:lnTo>
                    <a:pt x="104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3"/>
            <p:cNvSpPr/>
            <p:nvPr/>
          </p:nvSpPr>
          <p:spPr>
            <a:xfrm>
              <a:off x="5011700" y="485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3"/>
            <p:cNvSpPr/>
            <p:nvPr/>
          </p:nvSpPr>
          <p:spPr>
            <a:xfrm>
              <a:off x="5014600" y="4820625"/>
              <a:ext cx="39600" cy="31875"/>
            </a:xfrm>
            <a:custGeom>
              <a:avLst/>
              <a:gdLst/>
              <a:ahLst/>
              <a:cxnLst/>
              <a:rect l="l" t="t" r="r" b="b"/>
              <a:pathLst>
                <a:path w="1584" h="1275" fill="none" extrusionOk="0">
                  <a:moveTo>
                    <a:pt x="1583" y="1"/>
                  </a:moveTo>
                  <a:lnTo>
                    <a:pt x="1583" y="1"/>
                  </a:lnTo>
                  <a:lnTo>
                    <a:pt x="1371" y="20"/>
                  </a:lnTo>
                  <a:lnTo>
                    <a:pt x="1139" y="59"/>
                  </a:lnTo>
                  <a:lnTo>
                    <a:pt x="908" y="136"/>
                  </a:lnTo>
                  <a:lnTo>
                    <a:pt x="695" y="252"/>
                  </a:lnTo>
                  <a:lnTo>
                    <a:pt x="580" y="329"/>
                  </a:lnTo>
                  <a:lnTo>
                    <a:pt x="483" y="425"/>
                  </a:lnTo>
                  <a:lnTo>
                    <a:pt x="387" y="522"/>
                  </a:lnTo>
                  <a:lnTo>
                    <a:pt x="290" y="638"/>
                  </a:lnTo>
                  <a:lnTo>
                    <a:pt x="213" y="773"/>
                  </a:lnTo>
                  <a:lnTo>
                    <a:pt x="136" y="927"/>
                  </a:lnTo>
                  <a:lnTo>
                    <a:pt x="59" y="1101"/>
                  </a:lnTo>
                  <a:lnTo>
                    <a:pt x="1" y="1275"/>
                  </a:lnTo>
                  <a:lnTo>
                    <a:pt x="1" y="1275"/>
                  </a:lnTo>
                  <a:lnTo>
                    <a:pt x="59" y="1101"/>
                  </a:lnTo>
                  <a:lnTo>
                    <a:pt x="136" y="927"/>
                  </a:lnTo>
                  <a:lnTo>
                    <a:pt x="213" y="773"/>
                  </a:lnTo>
                  <a:lnTo>
                    <a:pt x="290" y="638"/>
                  </a:lnTo>
                  <a:lnTo>
                    <a:pt x="387" y="522"/>
                  </a:lnTo>
                  <a:lnTo>
                    <a:pt x="483" y="425"/>
                  </a:lnTo>
                  <a:lnTo>
                    <a:pt x="580" y="329"/>
                  </a:lnTo>
                  <a:lnTo>
                    <a:pt x="695" y="252"/>
                  </a:lnTo>
                  <a:lnTo>
                    <a:pt x="908" y="136"/>
                  </a:lnTo>
                  <a:lnTo>
                    <a:pt x="1139" y="59"/>
                  </a:lnTo>
                  <a:lnTo>
                    <a:pt x="1371" y="20"/>
                  </a:lnTo>
                  <a:lnTo>
                    <a:pt x="158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3"/>
            <p:cNvSpPr/>
            <p:nvPr/>
          </p:nvSpPr>
          <p:spPr>
            <a:xfrm>
              <a:off x="5054175" y="482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3"/>
            <p:cNvSpPr/>
            <p:nvPr/>
          </p:nvSpPr>
          <p:spPr>
            <a:xfrm>
              <a:off x="5500975" y="478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3"/>
            <p:cNvSpPr/>
            <p:nvPr/>
          </p:nvSpPr>
          <p:spPr>
            <a:xfrm>
              <a:off x="5501950" y="478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3"/>
            <p:cNvSpPr/>
            <p:nvPr/>
          </p:nvSpPr>
          <p:spPr>
            <a:xfrm>
              <a:off x="5049825" y="4756950"/>
              <a:ext cx="25125" cy="67575"/>
            </a:xfrm>
            <a:custGeom>
              <a:avLst/>
              <a:gdLst/>
              <a:ahLst/>
              <a:cxnLst/>
              <a:rect l="l" t="t" r="r" b="b"/>
              <a:pathLst>
                <a:path w="1005" h="2703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51"/>
                  </a:lnTo>
                  <a:lnTo>
                    <a:pt x="39" y="521"/>
                  </a:lnTo>
                  <a:lnTo>
                    <a:pt x="97" y="772"/>
                  </a:lnTo>
                  <a:lnTo>
                    <a:pt x="155" y="1004"/>
                  </a:lnTo>
                  <a:lnTo>
                    <a:pt x="232" y="1235"/>
                  </a:lnTo>
                  <a:lnTo>
                    <a:pt x="309" y="1467"/>
                  </a:lnTo>
                  <a:lnTo>
                    <a:pt x="502" y="1872"/>
                  </a:lnTo>
                  <a:lnTo>
                    <a:pt x="695" y="2220"/>
                  </a:lnTo>
                  <a:lnTo>
                    <a:pt x="850" y="2471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850" y="2471"/>
                  </a:lnTo>
                  <a:lnTo>
                    <a:pt x="695" y="2220"/>
                  </a:lnTo>
                  <a:lnTo>
                    <a:pt x="502" y="1872"/>
                  </a:lnTo>
                  <a:lnTo>
                    <a:pt x="309" y="1467"/>
                  </a:lnTo>
                  <a:lnTo>
                    <a:pt x="232" y="1235"/>
                  </a:lnTo>
                  <a:lnTo>
                    <a:pt x="155" y="1004"/>
                  </a:lnTo>
                  <a:lnTo>
                    <a:pt x="97" y="772"/>
                  </a:lnTo>
                  <a:lnTo>
                    <a:pt x="39" y="521"/>
                  </a:lnTo>
                  <a:lnTo>
                    <a:pt x="1" y="251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3"/>
            <p:cNvSpPr/>
            <p:nvPr/>
          </p:nvSpPr>
          <p:spPr>
            <a:xfrm>
              <a:off x="5179625" y="47279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3"/>
            <p:cNvSpPr/>
            <p:nvPr/>
          </p:nvSpPr>
          <p:spPr>
            <a:xfrm>
              <a:off x="5068175" y="4712550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3"/>
            <p:cNvSpPr/>
            <p:nvPr/>
          </p:nvSpPr>
          <p:spPr>
            <a:xfrm>
              <a:off x="5069125" y="4697100"/>
              <a:ext cx="38150" cy="15000"/>
            </a:xfrm>
            <a:custGeom>
              <a:avLst/>
              <a:gdLst/>
              <a:ahLst/>
              <a:cxnLst/>
              <a:rect l="l" t="t" r="r" b="b"/>
              <a:pathLst>
                <a:path w="1526" h="600" fill="none" extrusionOk="0">
                  <a:moveTo>
                    <a:pt x="1525" y="1"/>
                  </a:moveTo>
                  <a:lnTo>
                    <a:pt x="1525" y="1"/>
                  </a:lnTo>
                  <a:lnTo>
                    <a:pt x="1332" y="1"/>
                  </a:lnTo>
                  <a:lnTo>
                    <a:pt x="1139" y="20"/>
                  </a:lnTo>
                  <a:lnTo>
                    <a:pt x="946" y="78"/>
                  </a:lnTo>
                  <a:lnTo>
                    <a:pt x="753" y="136"/>
                  </a:lnTo>
                  <a:lnTo>
                    <a:pt x="560" y="213"/>
                  </a:lnTo>
                  <a:lnTo>
                    <a:pt x="367" y="329"/>
                  </a:lnTo>
                  <a:lnTo>
                    <a:pt x="174" y="445"/>
                  </a:lnTo>
                  <a:lnTo>
                    <a:pt x="1" y="599"/>
                  </a:lnTo>
                  <a:lnTo>
                    <a:pt x="1" y="599"/>
                  </a:lnTo>
                  <a:lnTo>
                    <a:pt x="174" y="445"/>
                  </a:lnTo>
                  <a:lnTo>
                    <a:pt x="367" y="329"/>
                  </a:lnTo>
                  <a:lnTo>
                    <a:pt x="560" y="213"/>
                  </a:lnTo>
                  <a:lnTo>
                    <a:pt x="753" y="136"/>
                  </a:lnTo>
                  <a:lnTo>
                    <a:pt x="946" y="78"/>
                  </a:lnTo>
                  <a:lnTo>
                    <a:pt x="1139" y="20"/>
                  </a:lnTo>
                  <a:lnTo>
                    <a:pt x="1332" y="1"/>
                  </a:lnTo>
                  <a:lnTo>
                    <a:pt x="15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3"/>
            <p:cNvSpPr/>
            <p:nvPr/>
          </p:nvSpPr>
          <p:spPr>
            <a:xfrm>
              <a:off x="5107250" y="469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3"/>
            <p:cNvSpPr/>
            <p:nvPr/>
          </p:nvSpPr>
          <p:spPr>
            <a:xfrm>
              <a:off x="5180100" y="4676350"/>
              <a:ext cx="88825" cy="51175"/>
            </a:xfrm>
            <a:custGeom>
              <a:avLst/>
              <a:gdLst/>
              <a:ahLst/>
              <a:cxnLst/>
              <a:rect l="l" t="t" r="r" b="b"/>
              <a:pathLst>
                <a:path w="3553" h="2047" fill="none" extrusionOk="0">
                  <a:moveTo>
                    <a:pt x="3552" y="1"/>
                  </a:moveTo>
                  <a:lnTo>
                    <a:pt x="3552" y="1"/>
                  </a:lnTo>
                  <a:lnTo>
                    <a:pt x="3340" y="1"/>
                  </a:lnTo>
                  <a:lnTo>
                    <a:pt x="3128" y="20"/>
                  </a:lnTo>
                  <a:lnTo>
                    <a:pt x="2896" y="59"/>
                  </a:lnTo>
                  <a:lnTo>
                    <a:pt x="2684" y="97"/>
                  </a:lnTo>
                  <a:lnTo>
                    <a:pt x="2452" y="155"/>
                  </a:lnTo>
                  <a:lnTo>
                    <a:pt x="2220" y="232"/>
                  </a:lnTo>
                  <a:lnTo>
                    <a:pt x="1989" y="329"/>
                  </a:lnTo>
                  <a:lnTo>
                    <a:pt x="1776" y="425"/>
                  </a:lnTo>
                  <a:lnTo>
                    <a:pt x="1545" y="561"/>
                  </a:lnTo>
                  <a:lnTo>
                    <a:pt x="1313" y="696"/>
                  </a:lnTo>
                  <a:lnTo>
                    <a:pt x="1082" y="869"/>
                  </a:lnTo>
                  <a:lnTo>
                    <a:pt x="869" y="1062"/>
                  </a:lnTo>
                  <a:lnTo>
                    <a:pt x="638" y="1275"/>
                  </a:lnTo>
                  <a:lnTo>
                    <a:pt x="425" y="1506"/>
                  </a:lnTo>
                  <a:lnTo>
                    <a:pt x="213" y="1757"/>
                  </a:lnTo>
                  <a:lnTo>
                    <a:pt x="1" y="2047"/>
                  </a:lnTo>
                  <a:lnTo>
                    <a:pt x="1" y="2047"/>
                  </a:lnTo>
                  <a:lnTo>
                    <a:pt x="213" y="1757"/>
                  </a:lnTo>
                  <a:lnTo>
                    <a:pt x="425" y="1506"/>
                  </a:lnTo>
                  <a:lnTo>
                    <a:pt x="638" y="1275"/>
                  </a:lnTo>
                  <a:lnTo>
                    <a:pt x="869" y="1062"/>
                  </a:lnTo>
                  <a:lnTo>
                    <a:pt x="1082" y="869"/>
                  </a:lnTo>
                  <a:lnTo>
                    <a:pt x="1313" y="696"/>
                  </a:lnTo>
                  <a:lnTo>
                    <a:pt x="1545" y="561"/>
                  </a:lnTo>
                  <a:lnTo>
                    <a:pt x="1776" y="425"/>
                  </a:lnTo>
                  <a:lnTo>
                    <a:pt x="1989" y="329"/>
                  </a:lnTo>
                  <a:lnTo>
                    <a:pt x="2220" y="232"/>
                  </a:lnTo>
                  <a:lnTo>
                    <a:pt x="2452" y="155"/>
                  </a:lnTo>
                  <a:lnTo>
                    <a:pt x="2684" y="97"/>
                  </a:lnTo>
                  <a:lnTo>
                    <a:pt x="2896" y="59"/>
                  </a:lnTo>
                  <a:lnTo>
                    <a:pt x="3128" y="20"/>
                  </a:lnTo>
                  <a:lnTo>
                    <a:pt x="3340" y="1"/>
                  </a:lnTo>
                  <a:lnTo>
                    <a:pt x="355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3"/>
            <p:cNvSpPr/>
            <p:nvPr/>
          </p:nvSpPr>
          <p:spPr>
            <a:xfrm>
              <a:off x="5268900" y="467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3"/>
            <p:cNvSpPr/>
            <p:nvPr/>
          </p:nvSpPr>
          <p:spPr>
            <a:xfrm>
              <a:off x="5336925" y="4665250"/>
              <a:ext cx="73375" cy="30925"/>
            </a:xfrm>
            <a:custGeom>
              <a:avLst/>
              <a:gdLst/>
              <a:ahLst/>
              <a:cxnLst/>
              <a:rect l="l" t="t" r="r" b="b"/>
              <a:pathLst>
                <a:path w="2935" h="1237" fill="none" extrusionOk="0">
                  <a:moveTo>
                    <a:pt x="2934" y="1"/>
                  </a:moveTo>
                  <a:lnTo>
                    <a:pt x="2934" y="1"/>
                  </a:lnTo>
                  <a:lnTo>
                    <a:pt x="2587" y="20"/>
                  </a:lnTo>
                  <a:lnTo>
                    <a:pt x="2220" y="59"/>
                  </a:lnTo>
                  <a:lnTo>
                    <a:pt x="1853" y="155"/>
                  </a:lnTo>
                  <a:lnTo>
                    <a:pt x="1487" y="290"/>
                  </a:lnTo>
                  <a:lnTo>
                    <a:pt x="1120" y="464"/>
                  </a:lnTo>
                  <a:lnTo>
                    <a:pt x="734" y="676"/>
                  </a:lnTo>
                  <a:lnTo>
                    <a:pt x="367" y="927"/>
                  </a:lnTo>
                  <a:lnTo>
                    <a:pt x="1" y="1236"/>
                  </a:lnTo>
                  <a:lnTo>
                    <a:pt x="1" y="1236"/>
                  </a:lnTo>
                  <a:lnTo>
                    <a:pt x="367" y="927"/>
                  </a:lnTo>
                  <a:lnTo>
                    <a:pt x="734" y="676"/>
                  </a:lnTo>
                  <a:lnTo>
                    <a:pt x="1120" y="464"/>
                  </a:lnTo>
                  <a:lnTo>
                    <a:pt x="1487" y="290"/>
                  </a:lnTo>
                  <a:lnTo>
                    <a:pt x="1853" y="155"/>
                  </a:lnTo>
                  <a:lnTo>
                    <a:pt x="2220" y="59"/>
                  </a:lnTo>
                  <a:lnTo>
                    <a:pt x="2587" y="20"/>
                  </a:lnTo>
                  <a:lnTo>
                    <a:pt x="293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3"/>
            <p:cNvSpPr/>
            <p:nvPr/>
          </p:nvSpPr>
          <p:spPr>
            <a:xfrm>
              <a:off x="5410275" y="46652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3"/>
            <p:cNvSpPr/>
            <p:nvPr/>
          </p:nvSpPr>
          <p:spPr>
            <a:xfrm>
              <a:off x="5500975" y="4784450"/>
              <a:ext cx="170850" cy="91225"/>
            </a:xfrm>
            <a:custGeom>
              <a:avLst/>
              <a:gdLst/>
              <a:ahLst/>
              <a:cxnLst/>
              <a:rect l="l" t="t" r="r" b="b"/>
              <a:pathLst>
                <a:path w="6834" h="3649" extrusionOk="0">
                  <a:moveTo>
                    <a:pt x="6814" y="3455"/>
                  </a:moveTo>
                  <a:lnTo>
                    <a:pt x="6814" y="3455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14" y="34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321" y="1274"/>
                  </a:lnTo>
                  <a:lnTo>
                    <a:pt x="2935" y="1332"/>
                  </a:lnTo>
                  <a:lnTo>
                    <a:pt x="2510" y="1448"/>
                  </a:lnTo>
                  <a:lnTo>
                    <a:pt x="2066" y="1602"/>
                  </a:lnTo>
                  <a:lnTo>
                    <a:pt x="2066" y="1602"/>
                  </a:lnTo>
                  <a:lnTo>
                    <a:pt x="2510" y="1448"/>
                  </a:lnTo>
                  <a:lnTo>
                    <a:pt x="2935" y="1332"/>
                  </a:lnTo>
                  <a:lnTo>
                    <a:pt x="3321" y="1274"/>
                  </a:lnTo>
                  <a:lnTo>
                    <a:pt x="3687" y="12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3"/>
            <p:cNvSpPr/>
            <p:nvPr/>
          </p:nvSpPr>
          <p:spPr>
            <a:xfrm>
              <a:off x="5671325" y="4870825"/>
              <a:ext cx="500" cy="4850"/>
            </a:xfrm>
            <a:custGeom>
              <a:avLst/>
              <a:gdLst/>
              <a:ahLst/>
              <a:cxnLst/>
              <a:rect l="l" t="t" r="r" b="b"/>
              <a:pathLst>
                <a:path w="20" h="19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3"/>
            <p:cNvSpPr/>
            <p:nvPr/>
          </p:nvSpPr>
          <p:spPr>
            <a:xfrm>
              <a:off x="5552625" y="4815800"/>
              <a:ext cx="40550" cy="8725"/>
            </a:xfrm>
            <a:custGeom>
              <a:avLst/>
              <a:gdLst/>
              <a:ahLst/>
              <a:cxnLst/>
              <a:rect l="l" t="t" r="r" b="b"/>
              <a:pathLst>
                <a:path w="1622" h="349" fill="none" extrusionOk="0">
                  <a:moveTo>
                    <a:pt x="1621" y="1"/>
                  </a:moveTo>
                  <a:lnTo>
                    <a:pt x="1621" y="1"/>
                  </a:lnTo>
                  <a:lnTo>
                    <a:pt x="1255" y="20"/>
                  </a:lnTo>
                  <a:lnTo>
                    <a:pt x="869" y="78"/>
                  </a:lnTo>
                  <a:lnTo>
                    <a:pt x="444" y="194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444" y="194"/>
                  </a:lnTo>
                  <a:lnTo>
                    <a:pt x="869" y="78"/>
                  </a:lnTo>
                  <a:lnTo>
                    <a:pt x="1255" y="20"/>
                  </a:lnTo>
                  <a:lnTo>
                    <a:pt x="162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3"/>
            <p:cNvSpPr/>
            <p:nvPr/>
          </p:nvSpPr>
          <p:spPr>
            <a:xfrm>
              <a:off x="5593150" y="48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3"/>
            <p:cNvSpPr/>
            <p:nvPr/>
          </p:nvSpPr>
          <p:spPr>
            <a:xfrm>
              <a:off x="5500975" y="4784450"/>
              <a:ext cx="2450" cy="25"/>
            </a:xfrm>
            <a:custGeom>
              <a:avLst/>
              <a:gdLst/>
              <a:ahLst/>
              <a:cxnLst/>
              <a:rect l="l" t="t" r="r" b="b"/>
              <a:pathLst>
                <a:path w="98" h="1" fill="none" extrusionOk="0"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3"/>
            <p:cNvSpPr/>
            <p:nvPr/>
          </p:nvSpPr>
          <p:spPr>
            <a:xfrm>
              <a:off x="5503400" y="478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3" name="Google Shape;543;p3"/>
          <p:cNvGrpSpPr/>
          <p:nvPr/>
        </p:nvGrpSpPr>
        <p:grpSpPr>
          <a:xfrm rot="10800000" flipH="1">
            <a:off x="6755468" y="-1268566"/>
            <a:ext cx="6100976" cy="3234435"/>
            <a:chOff x="3939550" y="4143175"/>
            <a:chExt cx="2329150" cy="1234800"/>
          </a:xfrm>
        </p:grpSpPr>
        <p:sp>
          <p:nvSpPr>
            <p:cNvPr id="544" name="Google Shape;544;p3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extrusionOk="0">
                  <a:moveTo>
                    <a:pt x="17506" y="0"/>
                  </a:move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3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fill="none" extrusionOk="0">
                  <a:moveTo>
                    <a:pt x="17506" y="0"/>
                  </a:moveTo>
                  <a:lnTo>
                    <a:pt x="17506" y="0"/>
                  </a:ln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276" y="3455"/>
                  </a:lnTo>
                  <a:lnTo>
                    <a:pt x="12276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888" y="9728"/>
                  </a:lnTo>
                  <a:lnTo>
                    <a:pt x="888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873" y="19321"/>
                  </a:lnTo>
                  <a:lnTo>
                    <a:pt x="1892" y="19321"/>
                  </a:lnTo>
                  <a:lnTo>
                    <a:pt x="1892" y="19321"/>
                  </a:lnTo>
                  <a:lnTo>
                    <a:pt x="1911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643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444" y="6215"/>
                  </a:lnTo>
                  <a:lnTo>
                    <a:pt x="21444" y="6215"/>
                  </a:lnTo>
                  <a:lnTo>
                    <a:pt x="21174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3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extrusionOk="0">
                  <a:moveTo>
                    <a:pt x="6350" y="1"/>
                  </a:move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3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fill="none" extrusionOk="0">
                  <a:moveTo>
                    <a:pt x="6563" y="1"/>
                  </a:moveTo>
                  <a:lnTo>
                    <a:pt x="6563" y="1"/>
                  </a:lnTo>
                  <a:lnTo>
                    <a:pt x="6563" y="1"/>
                  </a:lnTo>
                  <a:lnTo>
                    <a:pt x="6563" y="1"/>
                  </a:lnTo>
                  <a:lnTo>
                    <a:pt x="6350" y="1"/>
                  </a:ln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1851" y="4691"/>
                  </a:lnTo>
                  <a:lnTo>
                    <a:pt x="11851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lnTo>
                    <a:pt x="6582" y="1"/>
                  </a:lnTo>
                  <a:lnTo>
                    <a:pt x="6582" y="1"/>
                  </a:lnTo>
                  <a:lnTo>
                    <a:pt x="656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3"/>
            <p:cNvSpPr/>
            <p:nvPr/>
          </p:nvSpPr>
          <p:spPr>
            <a:xfrm>
              <a:off x="3988750" y="4846200"/>
              <a:ext cx="390200" cy="444925"/>
            </a:xfrm>
            <a:custGeom>
              <a:avLst/>
              <a:gdLst/>
              <a:ahLst/>
              <a:cxnLst/>
              <a:rect l="l" t="t" r="r" b="b"/>
              <a:pathLst>
                <a:path w="15608" h="17797" extrusionOk="0">
                  <a:moveTo>
                    <a:pt x="11369" y="1"/>
                  </a:move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607" y="7385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3"/>
            <p:cNvSpPr/>
            <p:nvPr/>
          </p:nvSpPr>
          <p:spPr>
            <a:xfrm>
              <a:off x="3988750" y="4846200"/>
              <a:ext cx="390400" cy="444925"/>
            </a:xfrm>
            <a:custGeom>
              <a:avLst/>
              <a:gdLst/>
              <a:ahLst/>
              <a:cxnLst/>
              <a:rect l="l" t="t" r="r" b="b"/>
              <a:pathLst>
                <a:path w="15616" h="17797" fill="none" extrusionOk="0">
                  <a:moveTo>
                    <a:pt x="11369" y="1"/>
                  </a:moveTo>
                  <a:lnTo>
                    <a:pt x="11369" y="1"/>
                  </a:ln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614" y="15712"/>
                  </a:lnTo>
                  <a:lnTo>
                    <a:pt x="4614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832" y="11678"/>
                  </a:lnTo>
                  <a:lnTo>
                    <a:pt x="11832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lnTo>
                    <a:pt x="113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3"/>
            <p:cNvSpPr/>
            <p:nvPr/>
          </p:nvSpPr>
          <p:spPr>
            <a:xfrm>
              <a:off x="4062600" y="5238975"/>
              <a:ext cx="101825" cy="52150"/>
            </a:xfrm>
            <a:custGeom>
              <a:avLst/>
              <a:gdLst/>
              <a:ahLst/>
              <a:cxnLst/>
              <a:rect l="l" t="t" r="r" b="b"/>
              <a:pathLst>
                <a:path w="4073" h="2086" extrusionOk="0">
                  <a:moveTo>
                    <a:pt x="4053" y="2047"/>
                  </a:moveTo>
                  <a:lnTo>
                    <a:pt x="4053" y="2047"/>
                  </a:lnTo>
                  <a:lnTo>
                    <a:pt x="4072" y="2085"/>
                  </a:lnTo>
                  <a:lnTo>
                    <a:pt x="4072" y="2085"/>
                  </a:lnTo>
                  <a:lnTo>
                    <a:pt x="4053" y="2047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641" y="1"/>
                  </a:lnTo>
                  <a:lnTo>
                    <a:pt x="1660" y="1"/>
                  </a:lnTo>
                  <a:lnTo>
                    <a:pt x="1660" y="1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3"/>
            <p:cNvSpPr/>
            <p:nvPr/>
          </p:nvSpPr>
          <p:spPr>
            <a:xfrm>
              <a:off x="4163925" y="5290125"/>
              <a:ext cx="500" cy="1000"/>
            </a:xfrm>
            <a:custGeom>
              <a:avLst/>
              <a:gdLst/>
              <a:ahLst/>
              <a:cxnLst/>
              <a:rect l="l" t="t" r="r" b="b"/>
              <a:pathLst>
                <a:path w="20" h="4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3"/>
            <p:cNvSpPr/>
            <p:nvPr/>
          </p:nvSpPr>
          <p:spPr>
            <a:xfrm>
              <a:off x="4062600" y="5238975"/>
              <a:ext cx="41025" cy="16925"/>
            </a:xfrm>
            <a:custGeom>
              <a:avLst/>
              <a:gdLst/>
              <a:ahLst/>
              <a:cxnLst/>
              <a:rect l="l" t="t" r="r" b="b"/>
              <a:pathLst>
                <a:path w="1641" h="677" fill="none" extrusionOk="0"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3"/>
            <p:cNvSpPr/>
            <p:nvPr/>
          </p:nvSpPr>
          <p:spPr>
            <a:xfrm>
              <a:off x="4103600" y="52389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3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extrusionOk="0">
                  <a:moveTo>
                    <a:pt x="12025" y="0"/>
                  </a:move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3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fill="none" extrusionOk="0">
                  <a:moveTo>
                    <a:pt x="12237" y="0"/>
                  </a:moveTo>
                  <a:lnTo>
                    <a:pt x="12237" y="0"/>
                  </a:lnTo>
                  <a:lnTo>
                    <a:pt x="12025" y="0"/>
                  </a:ln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7200" y="2741"/>
                  </a:lnTo>
                  <a:lnTo>
                    <a:pt x="7200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3610" y="12179"/>
                  </a:lnTo>
                  <a:lnTo>
                    <a:pt x="3610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103" y="14727"/>
                  </a:lnTo>
                  <a:lnTo>
                    <a:pt x="7103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lnTo>
                    <a:pt x="1223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3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extrusionOk="0">
                  <a:moveTo>
                    <a:pt x="26906" y="1"/>
                  </a:move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48" y="16495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3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fill="none" extrusionOk="0">
                  <a:moveTo>
                    <a:pt x="26925" y="1"/>
                  </a:moveTo>
                  <a:lnTo>
                    <a:pt x="26925" y="1"/>
                  </a:lnTo>
                  <a:lnTo>
                    <a:pt x="26906" y="1"/>
                  </a:lnTo>
                  <a:lnTo>
                    <a:pt x="26906" y="1"/>
                  </a:ln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802" y="310"/>
                  </a:lnTo>
                  <a:lnTo>
                    <a:pt x="24783" y="310"/>
                  </a:lnTo>
                  <a:lnTo>
                    <a:pt x="24783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01" y="4556"/>
                  </a:lnTo>
                  <a:lnTo>
                    <a:pt x="14901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446" y="7779"/>
                  </a:lnTo>
                  <a:lnTo>
                    <a:pt x="11408" y="7779"/>
                  </a:lnTo>
                  <a:lnTo>
                    <a:pt x="11408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173" y="20788"/>
                  </a:lnTo>
                  <a:lnTo>
                    <a:pt x="5173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224" y="29512"/>
                  </a:lnTo>
                  <a:lnTo>
                    <a:pt x="3224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29975" y="15268"/>
                  </a:lnTo>
                  <a:lnTo>
                    <a:pt x="29975" y="15268"/>
                  </a:lnTo>
                  <a:lnTo>
                    <a:pt x="30226" y="15268"/>
                  </a:lnTo>
                  <a:lnTo>
                    <a:pt x="30322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lnTo>
                    <a:pt x="26925" y="1"/>
                  </a:lnTo>
                  <a:lnTo>
                    <a:pt x="269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3"/>
            <p:cNvSpPr/>
            <p:nvPr/>
          </p:nvSpPr>
          <p:spPr>
            <a:xfrm>
              <a:off x="4774300" y="4618450"/>
              <a:ext cx="127900" cy="14025"/>
            </a:xfrm>
            <a:custGeom>
              <a:avLst/>
              <a:gdLst/>
              <a:ahLst/>
              <a:cxnLst/>
              <a:rect l="l" t="t" r="r" b="b"/>
              <a:pathLst>
                <a:path w="5116" h="561" extrusionOk="0">
                  <a:moveTo>
                    <a:pt x="5116" y="560"/>
                  </a:moveTo>
                  <a:lnTo>
                    <a:pt x="5116" y="560"/>
                  </a:lnTo>
                  <a:lnTo>
                    <a:pt x="5116" y="560"/>
                  </a:lnTo>
                  <a:lnTo>
                    <a:pt x="5116" y="560"/>
                  </a:lnTo>
                  <a:close/>
                  <a:moveTo>
                    <a:pt x="5077" y="541"/>
                  </a:moveTo>
                  <a:lnTo>
                    <a:pt x="5077" y="541"/>
                  </a:lnTo>
                  <a:lnTo>
                    <a:pt x="5096" y="541"/>
                  </a:lnTo>
                  <a:lnTo>
                    <a:pt x="5096" y="541"/>
                  </a:lnTo>
                  <a:lnTo>
                    <a:pt x="5077" y="541"/>
                  </a:lnTo>
                  <a:close/>
                  <a:moveTo>
                    <a:pt x="20" y="310"/>
                  </a:moveTo>
                  <a:lnTo>
                    <a:pt x="20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20" y="310"/>
                  </a:lnTo>
                  <a:close/>
                  <a:moveTo>
                    <a:pt x="2143" y="1"/>
                  </a:moveTo>
                  <a:lnTo>
                    <a:pt x="2143" y="1"/>
                  </a:lnTo>
                  <a:lnTo>
                    <a:pt x="1603" y="20"/>
                  </a:lnTo>
                  <a:lnTo>
                    <a:pt x="1082" y="78"/>
                  </a:lnTo>
                  <a:lnTo>
                    <a:pt x="541" y="174"/>
                  </a:lnTo>
                  <a:lnTo>
                    <a:pt x="39" y="310"/>
                  </a:lnTo>
                  <a:lnTo>
                    <a:pt x="39" y="310"/>
                  </a:lnTo>
                  <a:lnTo>
                    <a:pt x="541" y="174"/>
                  </a:lnTo>
                  <a:lnTo>
                    <a:pt x="1082" y="78"/>
                  </a:lnTo>
                  <a:lnTo>
                    <a:pt x="1603" y="20"/>
                  </a:lnTo>
                  <a:lnTo>
                    <a:pt x="2143" y="1"/>
                  </a:lnTo>
                  <a:close/>
                  <a:moveTo>
                    <a:pt x="2162" y="1"/>
                  </a:move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3"/>
            <p:cNvSpPr/>
            <p:nvPr/>
          </p:nvSpPr>
          <p:spPr>
            <a:xfrm>
              <a:off x="4902175" y="463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3"/>
            <p:cNvSpPr/>
            <p:nvPr/>
          </p:nvSpPr>
          <p:spPr>
            <a:xfrm>
              <a:off x="4901200" y="46319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3"/>
            <p:cNvSpPr/>
            <p:nvPr/>
          </p:nvSpPr>
          <p:spPr>
            <a:xfrm>
              <a:off x="4774300" y="46261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3"/>
            <p:cNvSpPr/>
            <p:nvPr/>
          </p:nvSpPr>
          <p:spPr>
            <a:xfrm>
              <a:off x="4775275" y="4618450"/>
              <a:ext cx="52625" cy="7750"/>
            </a:xfrm>
            <a:custGeom>
              <a:avLst/>
              <a:gdLst/>
              <a:ahLst/>
              <a:cxnLst/>
              <a:rect l="l" t="t" r="r" b="b"/>
              <a:pathLst>
                <a:path w="2105" h="310" fill="none" extrusionOk="0">
                  <a:moveTo>
                    <a:pt x="2104" y="1"/>
                  </a:moveTo>
                  <a:lnTo>
                    <a:pt x="2104" y="1"/>
                  </a:lnTo>
                  <a:lnTo>
                    <a:pt x="1564" y="20"/>
                  </a:lnTo>
                  <a:lnTo>
                    <a:pt x="1043" y="78"/>
                  </a:lnTo>
                  <a:lnTo>
                    <a:pt x="502" y="174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502" y="174"/>
                  </a:lnTo>
                  <a:lnTo>
                    <a:pt x="1043" y="78"/>
                  </a:lnTo>
                  <a:lnTo>
                    <a:pt x="1564" y="20"/>
                  </a:lnTo>
                  <a:lnTo>
                    <a:pt x="210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3"/>
            <p:cNvSpPr/>
            <p:nvPr/>
          </p:nvSpPr>
          <p:spPr>
            <a:xfrm>
              <a:off x="4828350" y="46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3"/>
            <p:cNvSpPr/>
            <p:nvPr/>
          </p:nvSpPr>
          <p:spPr>
            <a:xfrm>
              <a:off x="4155225" y="5356225"/>
              <a:ext cx="86400" cy="21750"/>
            </a:xfrm>
            <a:custGeom>
              <a:avLst/>
              <a:gdLst/>
              <a:ahLst/>
              <a:cxnLst/>
              <a:rect l="l" t="t" r="r" b="b"/>
              <a:pathLst>
                <a:path w="3456" h="870" extrusionOk="0">
                  <a:moveTo>
                    <a:pt x="3456" y="1"/>
                  </a:move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close/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  <a:close/>
                  <a:moveTo>
                    <a:pt x="3321" y="1"/>
                  </a:moveTo>
                  <a:lnTo>
                    <a:pt x="3321" y="1"/>
                  </a:lnTo>
                  <a:lnTo>
                    <a:pt x="3321" y="1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3"/>
            <p:cNvSpPr/>
            <p:nvPr/>
          </p:nvSpPr>
          <p:spPr>
            <a:xfrm>
              <a:off x="4241600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3"/>
            <p:cNvSpPr/>
            <p:nvPr/>
          </p:nvSpPr>
          <p:spPr>
            <a:xfrm>
              <a:off x="4155225" y="5356225"/>
              <a:ext cx="80625" cy="21750"/>
            </a:xfrm>
            <a:custGeom>
              <a:avLst/>
              <a:gdLst/>
              <a:ahLst/>
              <a:cxnLst/>
              <a:rect l="l" t="t" r="r" b="b"/>
              <a:pathLst>
                <a:path w="3225" h="870" fill="none" extrusionOk="0"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3"/>
            <p:cNvSpPr/>
            <p:nvPr/>
          </p:nvSpPr>
          <p:spPr>
            <a:xfrm>
              <a:off x="4238225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3"/>
            <p:cNvSpPr/>
            <p:nvPr/>
          </p:nvSpPr>
          <p:spPr>
            <a:xfrm>
              <a:off x="4297575" y="5011225"/>
              <a:ext cx="12575" cy="3900"/>
            </a:xfrm>
            <a:custGeom>
              <a:avLst/>
              <a:gdLst/>
              <a:ahLst/>
              <a:cxnLst/>
              <a:rect l="l" t="t" r="r" b="b"/>
              <a:pathLst>
                <a:path w="503" h="156" extrusionOk="0">
                  <a:moveTo>
                    <a:pt x="502" y="1"/>
                  </a:moveTo>
                  <a:lnTo>
                    <a:pt x="251" y="59"/>
                  </a:lnTo>
                  <a:lnTo>
                    <a:pt x="1" y="155"/>
                  </a:lnTo>
                  <a:lnTo>
                    <a:pt x="251" y="78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3"/>
            <p:cNvSpPr/>
            <p:nvPr/>
          </p:nvSpPr>
          <p:spPr>
            <a:xfrm>
              <a:off x="42942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3"/>
            <p:cNvSpPr/>
            <p:nvPr/>
          </p:nvSpPr>
          <p:spPr>
            <a:xfrm>
              <a:off x="4156675" y="5138125"/>
              <a:ext cx="126925" cy="101850"/>
            </a:xfrm>
            <a:custGeom>
              <a:avLst/>
              <a:gdLst/>
              <a:ahLst/>
              <a:cxnLst/>
              <a:rect l="l" t="t" r="r" b="b"/>
              <a:pathLst>
                <a:path w="5077" h="4074" fill="none" extrusionOk="0">
                  <a:moveTo>
                    <a:pt x="5077" y="1"/>
                  </a:moveTo>
                  <a:lnTo>
                    <a:pt x="5077" y="1"/>
                  </a:lnTo>
                  <a:lnTo>
                    <a:pt x="4807" y="1"/>
                  </a:lnTo>
                  <a:lnTo>
                    <a:pt x="4498" y="20"/>
                  </a:lnTo>
                  <a:lnTo>
                    <a:pt x="4131" y="59"/>
                  </a:lnTo>
                  <a:lnTo>
                    <a:pt x="3745" y="117"/>
                  </a:lnTo>
                  <a:lnTo>
                    <a:pt x="3340" y="194"/>
                  </a:lnTo>
                  <a:lnTo>
                    <a:pt x="2915" y="310"/>
                  </a:lnTo>
                  <a:lnTo>
                    <a:pt x="2471" y="464"/>
                  </a:lnTo>
                  <a:lnTo>
                    <a:pt x="2066" y="638"/>
                  </a:lnTo>
                  <a:lnTo>
                    <a:pt x="1854" y="754"/>
                  </a:lnTo>
                  <a:lnTo>
                    <a:pt x="1661" y="869"/>
                  </a:lnTo>
                  <a:lnTo>
                    <a:pt x="1468" y="1004"/>
                  </a:lnTo>
                  <a:lnTo>
                    <a:pt x="1275" y="1159"/>
                  </a:lnTo>
                  <a:lnTo>
                    <a:pt x="1101" y="1313"/>
                  </a:lnTo>
                  <a:lnTo>
                    <a:pt x="927" y="1487"/>
                  </a:lnTo>
                  <a:lnTo>
                    <a:pt x="773" y="1680"/>
                  </a:lnTo>
                  <a:lnTo>
                    <a:pt x="618" y="1873"/>
                  </a:lnTo>
                  <a:lnTo>
                    <a:pt x="483" y="2085"/>
                  </a:lnTo>
                  <a:lnTo>
                    <a:pt x="367" y="2317"/>
                  </a:lnTo>
                  <a:lnTo>
                    <a:pt x="252" y="2568"/>
                  </a:lnTo>
                  <a:lnTo>
                    <a:pt x="174" y="2838"/>
                  </a:lnTo>
                  <a:lnTo>
                    <a:pt x="97" y="3108"/>
                  </a:lnTo>
                  <a:lnTo>
                    <a:pt x="39" y="3417"/>
                  </a:lnTo>
                  <a:lnTo>
                    <a:pt x="20" y="3726"/>
                  </a:lnTo>
                  <a:lnTo>
                    <a:pt x="1" y="4073"/>
                  </a:lnTo>
                  <a:lnTo>
                    <a:pt x="1" y="4073"/>
                  </a:lnTo>
                  <a:lnTo>
                    <a:pt x="20" y="3726"/>
                  </a:lnTo>
                  <a:lnTo>
                    <a:pt x="39" y="3417"/>
                  </a:lnTo>
                  <a:lnTo>
                    <a:pt x="97" y="3108"/>
                  </a:lnTo>
                  <a:lnTo>
                    <a:pt x="174" y="2838"/>
                  </a:lnTo>
                  <a:lnTo>
                    <a:pt x="252" y="2568"/>
                  </a:lnTo>
                  <a:lnTo>
                    <a:pt x="367" y="2317"/>
                  </a:lnTo>
                  <a:lnTo>
                    <a:pt x="483" y="2085"/>
                  </a:lnTo>
                  <a:lnTo>
                    <a:pt x="618" y="1873"/>
                  </a:lnTo>
                  <a:lnTo>
                    <a:pt x="773" y="1680"/>
                  </a:lnTo>
                  <a:lnTo>
                    <a:pt x="927" y="1487"/>
                  </a:lnTo>
                  <a:lnTo>
                    <a:pt x="1101" y="1313"/>
                  </a:lnTo>
                  <a:lnTo>
                    <a:pt x="1275" y="1159"/>
                  </a:lnTo>
                  <a:lnTo>
                    <a:pt x="1468" y="1004"/>
                  </a:lnTo>
                  <a:lnTo>
                    <a:pt x="1661" y="869"/>
                  </a:lnTo>
                  <a:lnTo>
                    <a:pt x="1854" y="754"/>
                  </a:lnTo>
                  <a:lnTo>
                    <a:pt x="2066" y="638"/>
                  </a:lnTo>
                  <a:lnTo>
                    <a:pt x="2471" y="464"/>
                  </a:lnTo>
                  <a:lnTo>
                    <a:pt x="2915" y="310"/>
                  </a:lnTo>
                  <a:lnTo>
                    <a:pt x="3340" y="194"/>
                  </a:lnTo>
                  <a:lnTo>
                    <a:pt x="3745" y="117"/>
                  </a:lnTo>
                  <a:lnTo>
                    <a:pt x="4131" y="59"/>
                  </a:lnTo>
                  <a:lnTo>
                    <a:pt x="4498" y="20"/>
                  </a:lnTo>
                  <a:lnTo>
                    <a:pt x="4807" y="1"/>
                  </a:lnTo>
                  <a:lnTo>
                    <a:pt x="50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3"/>
            <p:cNvSpPr/>
            <p:nvPr/>
          </p:nvSpPr>
          <p:spPr>
            <a:xfrm>
              <a:off x="4283575" y="51381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3"/>
            <p:cNvSpPr/>
            <p:nvPr/>
          </p:nvSpPr>
          <p:spPr>
            <a:xfrm>
              <a:off x="42860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3"/>
            <p:cNvSpPr/>
            <p:nvPr/>
          </p:nvSpPr>
          <p:spPr>
            <a:xfrm>
              <a:off x="4379125" y="503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3"/>
            <p:cNvSpPr/>
            <p:nvPr/>
          </p:nvSpPr>
          <p:spPr>
            <a:xfrm>
              <a:off x="4378650" y="503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3"/>
            <p:cNvSpPr/>
            <p:nvPr/>
          </p:nvSpPr>
          <p:spPr>
            <a:xfrm>
              <a:off x="4258975" y="5010275"/>
              <a:ext cx="63225" cy="60800"/>
            </a:xfrm>
            <a:custGeom>
              <a:avLst/>
              <a:gdLst/>
              <a:ahLst/>
              <a:cxnLst/>
              <a:rect l="l" t="t" r="r" b="b"/>
              <a:pathLst>
                <a:path w="2529" h="2432" fill="none" extrusionOk="0">
                  <a:moveTo>
                    <a:pt x="2529" y="0"/>
                  </a:moveTo>
                  <a:lnTo>
                    <a:pt x="2529" y="0"/>
                  </a:lnTo>
                  <a:lnTo>
                    <a:pt x="2278" y="19"/>
                  </a:lnTo>
                  <a:lnTo>
                    <a:pt x="2046" y="39"/>
                  </a:lnTo>
                  <a:lnTo>
                    <a:pt x="1795" y="97"/>
                  </a:lnTo>
                  <a:lnTo>
                    <a:pt x="1545" y="193"/>
                  </a:lnTo>
                  <a:lnTo>
                    <a:pt x="1313" y="328"/>
                  </a:lnTo>
                  <a:lnTo>
                    <a:pt x="1081" y="483"/>
                  </a:lnTo>
                  <a:lnTo>
                    <a:pt x="850" y="676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464" y="1100"/>
                  </a:lnTo>
                  <a:lnTo>
                    <a:pt x="329" y="1293"/>
                  </a:lnTo>
                  <a:lnTo>
                    <a:pt x="232" y="1486"/>
                  </a:lnTo>
                  <a:lnTo>
                    <a:pt x="155" y="1679"/>
                  </a:lnTo>
                  <a:lnTo>
                    <a:pt x="78" y="1872"/>
                  </a:lnTo>
                  <a:lnTo>
                    <a:pt x="39" y="2065"/>
                  </a:lnTo>
                  <a:lnTo>
                    <a:pt x="20" y="2239"/>
                  </a:lnTo>
                  <a:lnTo>
                    <a:pt x="0" y="2432"/>
                  </a:lnTo>
                  <a:lnTo>
                    <a:pt x="0" y="2432"/>
                  </a:lnTo>
                  <a:lnTo>
                    <a:pt x="20" y="2239"/>
                  </a:lnTo>
                  <a:lnTo>
                    <a:pt x="39" y="2065"/>
                  </a:lnTo>
                  <a:lnTo>
                    <a:pt x="78" y="1872"/>
                  </a:lnTo>
                  <a:lnTo>
                    <a:pt x="155" y="1679"/>
                  </a:lnTo>
                  <a:lnTo>
                    <a:pt x="232" y="1486"/>
                  </a:lnTo>
                  <a:lnTo>
                    <a:pt x="329" y="1293"/>
                  </a:lnTo>
                  <a:lnTo>
                    <a:pt x="464" y="1100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850" y="676"/>
                  </a:lnTo>
                  <a:lnTo>
                    <a:pt x="1081" y="483"/>
                  </a:lnTo>
                  <a:lnTo>
                    <a:pt x="1313" y="328"/>
                  </a:lnTo>
                  <a:lnTo>
                    <a:pt x="1545" y="193"/>
                  </a:lnTo>
                  <a:lnTo>
                    <a:pt x="1795" y="116"/>
                  </a:lnTo>
                  <a:lnTo>
                    <a:pt x="2046" y="39"/>
                  </a:lnTo>
                  <a:lnTo>
                    <a:pt x="2278" y="19"/>
                  </a:lnTo>
                  <a:lnTo>
                    <a:pt x="252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3"/>
            <p:cNvSpPr/>
            <p:nvPr/>
          </p:nvSpPr>
          <p:spPr>
            <a:xfrm>
              <a:off x="4322175" y="501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3"/>
            <p:cNvSpPr/>
            <p:nvPr/>
          </p:nvSpPr>
          <p:spPr>
            <a:xfrm>
              <a:off x="4350650" y="4919550"/>
              <a:ext cx="14975" cy="50700"/>
            </a:xfrm>
            <a:custGeom>
              <a:avLst/>
              <a:gdLst/>
              <a:ahLst/>
              <a:cxnLst/>
              <a:rect l="l" t="t" r="r" b="b"/>
              <a:pathLst>
                <a:path w="599" h="2028" fill="none" extrusionOk="0">
                  <a:moveTo>
                    <a:pt x="599" y="0"/>
                  </a:moveTo>
                  <a:lnTo>
                    <a:pt x="599" y="0"/>
                  </a:lnTo>
                  <a:lnTo>
                    <a:pt x="502" y="155"/>
                  </a:lnTo>
                  <a:lnTo>
                    <a:pt x="406" y="348"/>
                  </a:lnTo>
                  <a:lnTo>
                    <a:pt x="290" y="579"/>
                  </a:lnTo>
                  <a:lnTo>
                    <a:pt x="194" y="888"/>
                  </a:lnTo>
                  <a:lnTo>
                    <a:pt x="97" y="1236"/>
                  </a:lnTo>
                  <a:lnTo>
                    <a:pt x="20" y="1602"/>
                  </a:lnTo>
                  <a:lnTo>
                    <a:pt x="1" y="1815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15"/>
                  </a:lnTo>
                  <a:lnTo>
                    <a:pt x="20" y="1602"/>
                  </a:lnTo>
                  <a:lnTo>
                    <a:pt x="97" y="1236"/>
                  </a:lnTo>
                  <a:lnTo>
                    <a:pt x="194" y="888"/>
                  </a:lnTo>
                  <a:lnTo>
                    <a:pt x="290" y="579"/>
                  </a:lnTo>
                  <a:lnTo>
                    <a:pt x="406" y="348"/>
                  </a:lnTo>
                  <a:lnTo>
                    <a:pt x="502" y="155"/>
                  </a:lnTo>
                  <a:lnTo>
                    <a:pt x="599" y="0"/>
                  </a:lnTo>
                  <a:lnTo>
                    <a:pt x="59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3"/>
            <p:cNvSpPr/>
            <p:nvPr/>
          </p:nvSpPr>
          <p:spPr>
            <a:xfrm>
              <a:off x="4471775" y="4626175"/>
              <a:ext cx="302550" cy="127400"/>
            </a:xfrm>
            <a:custGeom>
              <a:avLst/>
              <a:gdLst/>
              <a:ahLst/>
              <a:cxnLst/>
              <a:rect l="l" t="t" r="r" b="b"/>
              <a:pathLst>
                <a:path w="12102" h="5096" extrusionOk="0">
                  <a:moveTo>
                    <a:pt x="0" y="5096"/>
                  </a:move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close/>
                  <a:moveTo>
                    <a:pt x="3822" y="4536"/>
                  </a:move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close/>
                  <a:moveTo>
                    <a:pt x="2239" y="4247"/>
                  </a:moveTo>
                  <a:lnTo>
                    <a:pt x="2239" y="4247"/>
                  </a:lnTo>
                  <a:lnTo>
                    <a:pt x="1988" y="4247"/>
                  </a:lnTo>
                  <a:lnTo>
                    <a:pt x="1699" y="4285"/>
                  </a:lnTo>
                  <a:lnTo>
                    <a:pt x="1428" y="4324"/>
                  </a:lnTo>
                  <a:lnTo>
                    <a:pt x="1139" y="4420"/>
                  </a:lnTo>
                  <a:lnTo>
                    <a:pt x="849" y="4517"/>
                  </a:lnTo>
                  <a:lnTo>
                    <a:pt x="560" y="4671"/>
                  </a:lnTo>
                  <a:lnTo>
                    <a:pt x="290" y="4845"/>
                  </a:lnTo>
                  <a:lnTo>
                    <a:pt x="19" y="5077"/>
                  </a:lnTo>
                  <a:lnTo>
                    <a:pt x="19" y="5077"/>
                  </a:lnTo>
                  <a:lnTo>
                    <a:pt x="290" y="4845"/>
                  </a:lnTo>
                  <a:lnTo>
                    <a:pt x="560" y="4671"/>
                  </a:lnTo>
                  <a:lnTo>
                    <a:pt x="849" y="4517"/>
                  </a:lnTo>
                  <a:lnTo>
                    <a:pt x="1139" y="4420"/>
                  </a:lnTo>
                  <a:lnTo>
                    <a:pt x="1428" y="4324"/>
                  </a:lnTo>
                  <a:lnTo>
                    <a:pt x="1699" y="4285"/>
                  </a:lnTo>
                  <a:lnTo>
                    <a:pt x="1988" y="4247"/>
                  </a:lnTo>
                  <a:lnTo>
                    <a:pt x="2239" y="4247"/>
                  </a:lnTo>
                  <a:close/>
                  <a:moveTo>
                    <a:pt x="2258" y="4247"/>
                  </a:move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close/>
                  <a:moveTo>
                    <a:pt x="5346" y="1564"/>
                  </a:moveTo>
                  <a:lnTo>
                    <a:pt x="5346" y="1564"/>
                  </a:lnTo>
                  <a:lnTo>
                    <a:pt x="5346" y="1564"/>
                  </a:lnTo>
                  <a:lnTo>
                    <a:pt x="5096" y="1680"/>
                  </a:lnTo>
                  <a:lnTo>
                    <a:pt x="4864" y="1815"/>
                  </a:lnTo>
                  <a:lnTo>
                    <a:pt x="4671" y="1931"/>
                  </a:lnTo>
                  <a:lnTo>
                    <a:pt x="4497" y="2066"/>
                  </a:lnTo>
                  <a:lnTo>
                    <a:pt x="4343" y="2220"/>
                  </a:lnTo>
                  <a:lnTo>
                    <a:pt x="4208" y="2355"/>
                  </a:lnTo>
                  <a:lnTo>
                    <a:pt x="4092" y="2490"/>
                  </a:lnTo>
                  <a:lnTo>
                    <a:pt x="3976" y="2645"/>
                  </a:lnTo>
                  <a:lnTo>
                    <a:pt x="3899" y="2780"/>
                  </a:lnTo>
                  <a:lnTo>
                    <a:pt x="3822" y="2915"/>
                  </a:lnTo>
                  <a:lnTo>
                    <a:pt x="3764" y="3069"/>
                  </a:lnTo>
                  <a:lnTo>
                    <a:pt x="3725" y="3204"/>
                  </a:lnTo>
                  <a:lnTo>
                    <a:pt x="3687" y="3475"/>
                  </a:lnTo>
                  <a:lnTo>
                    <a:pt x="3667" y="3706"/>
                  </a:lnTo>
                  <a:lnTo>
                    <a:pt x="3667" y="3706"/>
                  </a:lnTo>
                  <a:lnTo>
                    <a:pt x="3687" y="3475"/>
                  </a:lnTo>
                  <a:lnTo>
                    <a:pt x="3725" y="3204"/>
                  </a:lnTo>
                  <a:lnTo>
                    <a:pt x="3764" y="3069"/>
                  </a:lnTo>
                  <a:lnTo>
                    <a:pt x="3822" y="2915"/>
                  </a:lnTo>
                  <a:lnTo>
                    <a:pt x="3899" y="2780"/>
                  </a:lnTo>
                  <a:lnTo>
                    <a:pt x="3976" y="2645"/>
                  </a:lnTo>
                  <a:lnTo>
                    <a:pt x="4092" y="2490"/>
                  </a:lnTo>
                  <a:lnTo>
                    <a:pt x="4208" y="2355"/>
                  </a:lnTo>
                  <a:lnTo>
                    <a:pt x="4343" y="2220"/>
                  </a:lnTo>
                  <a:lnTo>
                    <a:pt x="4497" y="2066"/>
                  </a:lnTo>
                  <a:lnTo>
                    <a:pt x="4671" y="1931"/>
                  </a:lnTo>
                  <a:lnTo>
                    <a:pt x="4864" y="1815"/>
                  </a:lnTo>
                  <a:lnTo>
                    <a:pt x="5096" y="1680"/>
                  </a:lnTo>
                  <a:lnTo>
                    <a:pt x="5346" y="1564"/>
                  </a:lnTo>
                  <a:lnTo>
                    <a:pt x="5346" y="1564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389" y="1255"/>
                  </a:lnTo>
                  <a:lnTo>
                    <a:pt x="6061" y="1313"/>
                  </a:lnTo>
                  <a:lnTo>
                    <a:pt x="5733" y="1409"/>
                  </a:lnTo>
                  <a:lnTo>
                    <a:pt x="5366" y="1545"/>
                  </a:lnTo>
                  <a:lnTo>
                    <a:pt x="5366" y="1545"/>
                  </a:lnTo>
                  <a:lnTo>
                    <a:pt x="5733" y="1409"/>
                  </a:lnTo>
                  <a:lnTo>
                    <a:pt x="6061" y="1313"/>
                  </a:lnTo>
                  <a:lnTo>
                    <a:pt x="6389" y="1255"/>
                  </a:lnTo>
                  <a:lnTo>
                    <a:pt x="6678" y="1236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678" y="1236"/>
                  </a:lnTo>
                  <a:lnTo>
                    <a:pt x="6698" y="1236"/>
                  </a:lnTo>
                  <a:lnTo>
                    <a:pt x="6698" y="1236"/>
                  </a:lnTo>
                  <a:lnTo>
                    <a:pt x="6678" y="1236"/>
                  </a:lnTo>
                  <a:close/>
                  <a:moveTo>
                    <a:pt x="12102" y="1"/>
                  </a:moveTo>
                  <a:lnTo>
                    <a:pt x="12102" y="1"/>
                  </a:lnTo>
                  <a:lnTo>
                    <a:pt x="12102" y="1"/>
                  </a:lnTo>
                  <a:lnTo>
                    <a:pt x="11851" y="97"/>
                  </a:lnTo>
                  <a:lnTo>
                    <a:pt x="11600" y="194"/>
                  </a:lnTo>
                  <a:lnTo>
                    <a:pt x="11349" y="290"/>
                  </a:lnTo>
                  <a:lnTo>
                    <a:pt x="11117" y="406"/>
                  </a:lnTo>
                  <a:lnTo>
                    <a:pt x="10886" y="541"/>
                  </a:lnTo>
                  <a:lnTo>
                    <a:pt x="10654" y="676"/>
                  </a:lnTo>
                  <a:lnTo>
                    <a:pt x="10461" y="811"/>
                  </a:lnTo>
                  <a:lnTo>
                    <a:pt x="10249" y="985"/>
                  </a:lnTo>
                  <a:lnTo>
                    <a:pt x="10056" y="1139"/>
                  </a:lnTo>
                  <a:lnTo>
                    <a:pt x="9882" y="1313"/>
                  </a:lnTo>
                  <a:lnTo>
                    <a:pt x="9728" y="1506"/>
                  </a:lnTo>
                  <a:lnTo>
                    <a:pt x="9573" y="1718"/>
                  </a:lnTo>
                  <a:lnTo>
                    <a:pt x="9419" y="1911"/>
                  </a:lnTo>
                  <a:lnTo>
                    <a:pt x="9303" y="2143"/>
                  </a:lnTo>
                  <a:lnTo>
                    <a:pt x="9187" y="2375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187" y="2375"/>
                  </a:lnTo>
                  <a:lnTo>
                    <a:pt x="9303" y="2143"/>
                  </a:lnTo>
                  <a:lnTo>
                    <a:pt x="9419" y="1911"/>
                  </a:lnTo>
                  <a:lnTo>
                    <a:pt x="9573" y="1718"/>
                  </a:lnTo>
                  <a:lnTo>
                    <a:pt x="9728" y="1506"/>
                  </a:lnTo>
                  <a:lnTo>
                    <a:pt x="9882" y="1313"/>
                  </a:lnTo>
                  <a:lnTo>
                    <a:pt x="10056" y="1139"/>
                  </a:lnTo>
                  <a:lnTo>
                    <a:pt x="10249" y="985"/>
                  </a:lnTo>
                  <a:lnTo>
                    <a:pt x="10461" y="811"/>
                  </a:lnTo>
                  <a:lnTo>
                    <a:pt x="10654" y="676"/>
                  </a:lnTo>
                  <a:lnTo>
                    <a:pt x="10886" y="541"/>
                  </a:lnTo>
                  <a:lnTo>
                    <a:pt x="11117" y="406"/>
                  </a:lnTo>
                  <a:lnTo>
                    <a:pt x="11349" y="290"/>
                  </a:lnTo>
                  <a:lnTo>
                    <a:pt x="11600" y="194"/>
                  </a:lnTo>
                  <a:lnTo>
                    <a:pt x="11851" y="97"/>
                  </a:lnTo>
                  <a:lnTo>
                    <a:pt x="12102" y="1"/>
                  </a:lnTo>
                  <a:lnTo>
                    <a:pt x="121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3"/>
            <p:cNvSpPr/>
            <p:nvPr/>
          </p:nvSpPr>
          <p:spPr>
            <a:xfrm>
              <a:off x="4471775" y="47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3"/>
            <p:cNvSpPr/>
            <p:nvPr/>
          </p:nvSpPr>
          <p:spPr>
            <a:xfrm>
              <a:off x="4567300" y="473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3"/>
            <p:cNvSpPr/>
            <p:nvPr/>
          </p:nvSpPr>
          <p:spPr>
            <a:xfrm>
              <a:off x="4472250" y="4732325"/>
              <a:ext cx="55525" cy="20775"/>
            </a:xfrm>
            <a:custGeom>
              <a:avLst/>
              <a:gdLst/>
              <a:ahLst/>
              <a:cxnLst/>
              <a:rect l="l" t="t" r="r" b="b"/>
              <a:pathLst>
                <a:path w="2221" h="831" fill="none" extrusionOk="0">
                  <a:moveTo>
                    <a:pt x="2220" y="1"/>
                  </a:moveTo>
                  <a:lnTo>
                    <a:pt x="2220" y="1"/>
                  </a:lnTo>
                  <a:lnTo>
                    <a:pt x="1969" y="1"/>
                  </a:lnTo>
                  <a:lnTo>
                    <a:pt x="1680" y="39"/>
                  </a:lnTo>
                  <a:lnTo>
                    <a:pt x="1409" y="78"/>
                  </a:lnTo>
                  <a:lnTo>
                    <a:pt x="1120" y="174"/>
                  </a:lnTo>
                  <a:lnTo>
                    <a:pt x="830" y="271"/>
                  </a:lnTo>
                  <a:lnTo>
                    <a:pt x="541" y="425"/>
                  </a:lnTo>
                  <a:lnTo>
                    <a:pt x="271" y="599"/>
                  </a:lnTo>
                  <a:lnTo>
                    <a:pt x="0" y="831"/>
                  </a:lnTo>
                  <a:lnTo>
                    <a:pt x="0" y="831"/>
                  </a:lnTo>
                  <a:lnTo>
                    <a:pt x="271" y="599"/>
                  </a:lnTo>
                  <a:lnTo>
                    <a:pt x="541" y="425"/>
                  </a:lnTo>
                  <a:lnTo>
                    <a:pt x="830" y="271"/>
                  </a:lnTo>
                  <a:lnTo>
                    <a:pt x="1120" y="174"/>
                  </a:lnTo>
                  <a:lnTo>
                    <a:pt x="1409" y="78"/>
                  </a:lnTo>
                  <a:lnTo>
                    <a:pt x="1680" y="39"/>
                  </a:lnTo>
                  <a:lnTo>
                    <a:pt x="1969" y="1"/>
                  </a:lnTo>
                  <a:lnTo>
                    <a:pt x="22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3"/>
            <p:cNvSpPr/>
            <p:nvPr/>
          </p:nvSpPr>
          <p:spPr>
            <a:xfrm>
              <a:off x="4528225" y="473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3"/>
            <p:cNvSpPr/>
            <p:nvPr/>
          </p:nvSpPr>
          <p:spPr>
            <a:xfrm>
              <a:off x="4563450" y="4665250"/>
              <a:ext cx="42000" cy="53600"/>
            </a:xfrm>
            <a:custGeom>
              <a:avLst/>
              <a:gdLst/>
              <a:ahLst/>
              <a:cxnLst/>
              <a:rect l="l" t="t" r="r" b="b"/>
              <a:pathLst>
                <a:path w="1680" h="2144" fill="none" extrusionOk="0">
                  <a:moveTo>
                    <a:pt x="1679" y="1"/>
                  </a:moveTo>
                  <a:lnTo>
                    <a:pt x="1679" y="1"/>
                  </a:lnTo>
                  <a:lnTo>
                    <a:pt x="1679" y="1"/>
                  </a:lnTo>
                  <a:lnTo>
                    <a:pt x="1429" y="117"/>
                  </a:lnTo>
                  <a:lnTo>
                    <a:pt x="1197" y="252"/>
                  </a:lnTo>
                  <a:lnTo>
                    <a:pt x="1004" y="368"/>
                  </a:lnTo>
                  <a:lnTo>
                    <a:pt x="830" y="503"/>
                  </a:lnTo>
                  <a:lnTo>
                    <a:pt x="676" y="657"/>
                  </a:lnTo>
                  <a:lnTo>
                    <a:pt x="541" y="792"/>
                  </a:lnTo>
                  <a:lnTo>
                    <a:pt x="425" y="927"/>
                  </a:lnTo>
                  <a:lnTo>
                    <a:pt x="309" y="1082"/>
                  </a:lnTo>
                  <a:lnTo>
                    <a:pt x="232" y="1217"/>
                  </a:lnTo>
                  <a:lnTo>
                    <a:pt x="155" y="1352"/>
                  </a:lnTo>
                  <a:lnTo>
                    <a:pt x="97" y="1506"/>
                  </a:lnTo>
                  <a:lnTo>
                    <a:pt x="58" y="1641"/>
                  </a:lnTo>
                  <a:lnTo>
                    <a:pt x="20" y="1912"/>
                  </a:lnTo>
                  <a:lnTo>
                    <a:pt x="0" y="2143"/>
                  </a:lnTo>
                  <a:lnTo>
                    <a:pt x="0" y="2143"/>
                  </a:lnTo>
                  <a:lnTo>
                    <a:pt x="20" y="1912"/>
                  </a:lnTo>
                  <a:lnTo>
                    <a:pt x="58" y="1641"/>
                  </a:lnTo>
                  <a:lnTo>
                    <a:pt x="97" y="1506"/>
                  </a:lnTo>
                  <a:lnTo>
                    <a:pt x="155" y="1352"/>
                  </a:lnTo>
                  <a:lnTo>
                    <a:pt x="232" y="1217"/>
                  </a:lnTo>
                  <a:lnTo>
                    <a:pt x="309" y="1082"/>
                  </a:lnTo>
                  <a:lnTo>
                    <a:pt x="425" y="927"/>
                  </a:lnTo>
                  <a:lnTo>
                    <a:pt x="541" y="792"/>
                  </a:lnTo>
                  <a:lnTo>
                    <a:pt x="676" y="657"/>
                  </a:lnTo>
                  <a:lnTo>
                    <a:pt x="830" y="503"/>
                  </a:lnTo>
                  <a:lnTo>
                    <a:pt x="1004" y="368"/>
                  </a:lnTo>
                  <a:lnTo>
                    <a:pt x="1197" y="252"/>
                  </a:lnTo>
                  <a:lnTo>
                    <a:pt x="1429" y="117"/>
                  </a:lnTo>
                  <a:lnTo>
                    <a:pt x="1679" y="1"/>
                  </a:lnTo>
                  <a:lnTo>
                    <a:pt x="167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3"/>
            <p:cNvSpPr/>
            <p:nvPr/>
          </p:nvSpPr>
          <p:spPr>
            <a:xfrm>
              <a:off x="4605900" y="4657050"/>
              <a:ext cx="32850" cy="7750"/>
            </a:xfrm>
            <a:custGeom>
              <a:avLst/>
              <a:gdLst/>
              <a:ahLst/>
              <a:cxnLst/>
              <a:rect l="l" t="t" r="r" b="b"/>
              <a:pathLst>
                <a:path w="1314" h="310" fill="none" extrusionOk="0">
                  <a:moveTo>
                    <a:pt x="1313" y="1"/>
                  </a:moveTo>
                  <a:lnTo>
                    <a:pt x="1313" y="1"/>
                  </a:lnTo>
                  <a:lnTo>
                    <a:pt x="1024" y="20"/>
                  </a:lnTo>
                  <a:lnTo>
                    <a:pt x="696" y="78"/>
                  </a:lnTo>
                  <a:lnTo>
                    <a:pt x="368" y="174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368" y="174"/>
                  </a:lnTo>
                  <a:lnTo>
                    <a:pt x="696" y="78"/>
                  </a:lnTo>
                  <a:lnTo>
                    <a:pt x="1024" y="20"/>
                  </a:lnTo>
                  <a:lnTo>
                    <a:pt x="131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3"/>
            <p:cNvSpPr/>
            <p:nvPr/>
          </p:nvSpPr>
          <p:spPr>
            <a:xfrm>
              <a:off x="4638725" y="46570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3"/>
            <p:cNvSpPr/>
            <p:nvPr/>
          </p:nvSpPr>
          <p:spPr>
            <a:xfrm>
              <a:off x="4699025" y="4626175"/>
              <a:ext cx="75300" cy="65175"/>
            </a:xfrm>
            <a:custGeom>
              <a:avLst/>
              <a:gdLst/>
              <a:ahLst/>
              <a:cxnLst/>
              <a:rect l="l" t="t" r="r" b="b"/>
              <a:pathLst>
                <a:path w="3012" h="2607" fill="none" extrusionOk="0">
                  <a:moveTo>
                    <a:pt x="3012" y="1"/>
                  </a:moveTo>
                  <a:lnTo>
                    <a:pt x="3012" y="1"/>
                  </a:lnTo>
                  <a:lnTo>
                    <a:pt x="3012" y="1"/>
                  </a:lnTo>
                  <a:lnTo>
                    <a:pt x="2761" y="97"/>
                  </a:lnTo>
                  <a:lnTo>
                    <a:pt x="2510" y="194"/>
                  </a:lnTo>
                  <a:lnTo>
                    <a:pt x="2259" y="290"/>
                  </a:lnTo>
                  <a:lnTo>
                    <a:pt x="2027" y="406"/>
                  </a:lnTo>
                  <a:lnTo>
                    <a:pt x="1796" y="541"/>
                  </a:lnTo>
                  <a:lnTo>
                    <a:pt x="1564" y="676"/>
                  </a:lnTo>
                  <a:lnTo>
                    <a:pt x="1371" y="811"/>
                  </a:lnTo>
                  <a:lnTo>
                    <a:pt x="1159" y="985"/>
                  </a:lnTo>
                  <a:lnTo>
                    <a:pt x="966" y="1139"/>
                  </a:lnTo>
                  <a:lnTo>
                    <a:pt x="792" y="1313"/>
                  </a:lnTo>
                  <a:lnTo>
                    <a:pt x="638" y="1506"/>
                  </a:lnTo>
                  <a:lnTo>
                    <a:pt x="483" y="1718"/>
                  </a:lnTo>
                  <a:lnTo>
                    <a:pt x="329" y="1911"/>
                  </a:lnTo>
                  <a:lnTo>
                    <a:pt x="213" y="2143"/>
                  </a:lnTo>
                  <a:lnTo>
                    <a:pt x="97" y="2375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97" y="2375"/>
                  </a:lnTo>
                  <a:lnTo>
                    <a:pt x="213" y="2143"/>
                  </a:lnTo>
                  <a:lnTo>
                    <a:pt x="329" y="1911"/>
                  </a:lnTo>
                  <a:lnTo>
                    <a:pt x="483" y="1718"/>
                  </a:lnTo>
                  <a:lnTo>
                    <a:pt x="638" y="1506"/>
                  </a:lnTo>
                  <a:lnTo>
                    <a:pt x="792" y="1313"/>
                  </a:lnTo>
                  <a:lnTo>
                    <a:pt x="966" y="1139"/>
                  </a:lnTo>
                  <a:lnTo>
                    <a:pt x="1159" y="985"/>
                  </a:lnTo>
                  <a:lnTo>
                    <a:pt x="1371" y="811"/>
                  </a:lnTo>
                  <a:lnTo>
                    <a:pt x="1564" y="676"/>
                  </a:lnTo>
                  <a:lnTo>
                    <a:pt x="1796" y="541"/>
                  </a:lnTo>
                  <a:lnTo>
                    <a:pt x="2027" y="406"/>
                  </a:lnTo>
                  <a:lnTo>
                    <a:pt x="2259" y="290"/>
                  </a:lnTo>
                  <a:lnTo>
                    <a:pt x="2510" y="194"/>
                  </a:lnTo>
                  <a:lnTo>
                    <a:pt x="2761" y="97"/>
                  </a:lnTo>
                  <a:lnTo>
                    <a:pt x="3012" y="1"/>
                  </a:lnTo>
                  <a:lnTo>
                    <a:pt x="301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3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extrusionOk="0">
                  <a:moveTo>
                    <a:pt x="19069" y="1"/>
                  </a:move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3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fill="none" extrusionOk="0">
                  <a:moveTo>
                    <a:pt x="19069" y="1"/>
                  </a:moveTo>
                  <a:lnTo>
                    <a:pt x="19069" y="1"/>
                  </a:lnTo>
                  <a:lnTo>
                    <a:pt x="19069" y="1"/>
                  </a:lnTo>
                  <a:lnTo>
                    <a:pt x="19069" y="1"/>
                  </a:ln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633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lnTo>
                    <a:pt x="19089" y="1"/>
                  </a:lnTo>
                  <a:lnTo>
                    <a:pt x="19089" y="1"/>
                  </a:lnTo>
                  <a:lnTo>
                    <a:pt x="190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3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extrusionOk="0">
                  <a:moveTo>
                    <a:pt x="3668" y="0"/>
                  </a:move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3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fill="none" extrusionOk="0">
                  <a:moveTo>
                    <a:pt x="3668" y="0"/>
                  </a:moveTo>
                  <a:lnTo>
                    <a:pt x="3668" y="0"/>
                  </a:ln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3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extrusionOk="0">
                  <a:moveTo>
                    <a:pt x="4072" y="1"/>
                  </a:move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3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fill="none" extrusionOk="0"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3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extrusionOk="0">
                  <a:moveTo>
                    <a:pt x="14747" y="1"/>
                  </a:move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3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fill="none" extrusionOk="0">
                  <a:moveTo>
                    <a:pt x="15036" y="1"/>
                  </a:moveTo>
                  <a:lnTo>
                    <a:pt x="15036" y="1"/>
                  </a:lnTo>
                  <a:lnTo>
                    <a:pt x="15017" y="1"/>
                  </a:lnTo>
                  <a:lnTo>
                    <a:pt x="15017" y="1"/>
                  </a:lnTo>
                  <a:lnTo>
                    <a:pt x="14747" y="1"/>
                  </a:ln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42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377" y="11002"/>
                  </a:lnTo>
                  <a:lnTo>
                    <a:pt x="29377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lnTo>
                    <a:pt x="1503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3"/>
            <p:cNvSpPr/>
            <p:nvPr/>
          </p:nvSpPr>
          <p:spPr>
            <a:xfrm>
              <a:off x="5380825" y="4784450"/>
              <a:ext cx="120175" cy="165050"/>
            </a:xfrm>
            <a:custGeom>
              <a:avLst/>
              <a:gdLst/>
              <a:ahLst/>
              <a:cxnLst/>
              <a:rect l="l" t="t" r="r" b="b"/>
              <a:pathLst>
                <a:path w="4807" h="6602" extrusionOk="0">
                  <a:moveTo>
                    <a:pt x="20" y="6466"/>
                  </a:moveTo>
                  <a:lnTo>
                    <a:pt x="20" y="6466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20" y="6466"/>
                  </a:lnTo>
                  <a:close/>
                  <a:moveTo>
                    <a:pt x="20" y="6466"/>
                  </a:moveTo>
                  <a:lnTo>
                    <a:pt x="20" y="6466"/>
                  </a:lnTo>
                  <a:lnTo>
                    <a:pt x="20" y="6466"/>
                  </a:lnTo>
                  <a:close/>
                  <a:moveTo>
                    <a:pt x="3070" y="3860"/>
                  </a:move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close/>
                  <a:moveTo>
                    <a:pt x="2742" y="3841"/>
                  </a:moveTo>
                  <a:lnTo>
                    <a:pt x="2742" y="3841"/>
                  </a:lnTo>
                  <a:lnTo>
                    <a:pt x="2414" y="3860"/>
                  </a:lnTo>
                  <a:lnTo>
                    <a:pt x="2221" y="3880"/>
                  </a:lnTo>
                  <a:lnTo>
                    <a:pt x="2008" y="3918"/>
                  </a:lnTo>
                  <a:lnTo>
                    <a:pt x="1796" y="3976"/>
                  </a:lnTo>
                  <a:lnTo>
                    <a:pt x="1584" y="4053"/>
                  </a:lnTo>
                  <a:lnTo>
                    <a:pt x="1371" y="4150"/>
                  </a:lnTo>
                  <a:lnTo>
                    <a:pt x="1159" y="4266"/>
                  </a:lnTo>
                  <a:lnTo>
                    <a:pt x="947" y="4420"/>
                  </a:lnTo>
                  <a:lnTo>
                    <a:pt x="754" y="4594"/>
                  </a:lnTo>
                  <a:lnTo>
                    <a:pt x="561" y="4806"/>
                  </a:lnTo>
                  <a:lnTo>
                    <a:pt x="406" y="5057"/>
                  </a:lnTo>
                  <a:lnTo>
                    <a:pt x="271" y="5327"/>
                  </a:lnTo>
                  <a:lnTo>
                    <a:pt x="155" y="5655"/>
                  </a:lnTo>
                  <a:lnTo>
                    <a:pt x="59" y="6022"/>
                  </a:lnTo>
                  <a:lnTo>
                    <a:pt x="20" y="6427"/>
                  </a:lnTo>
                  <a:lnTo>
                    <a:pt x="20" y="6427"/>
                  </a:lnTo>
                  <a:lnTo>
                    <a:pt x="59" y="6022"/>
                  </a:lnTo>
                  <a:lnTo>
                    <a:pt x="155" y="5655"/>
                  </a:lnTo>
                  <a:lnTo>
                    <a:pt x="271" y="5327"/>
                  </a:lnTo>
                  <a:lnTo>
                    <a:pt x="406" y="5057"/>
                  </a:lnTo>
                  <a:lnTo>
                    <a:pt x="561" y="4806"/>
                  </a:lnTo>
                  <a:lnTo>
                    <a:pt x="754" y="4594"/>
                  </a:lnTo>
                  <a:lnTo>
                    <a:pt x="947" y="4420"/>
                  </a:lnTo>
                  <a:lnTo>
                    <a:pt x="1159" y="4266"/>
                  </a:lnTo>
                  <a:lnTo>
                    <a:pt x="1371" y="4150"/>
                  </a:lnTo>
                  <a:lnTo>
                    <a:pt x="1584" y="4053"/>
                  </a:lnTo>
                  <a:lnTo>
                    <a:pt x="1796" y="3976"/>
                  </a:lnTo>
                  <a:lnTo>
                    <a:pt x="2008" y="3918"/>
                  </a:lnTo>
                  <a:lnTo>
                    <a:pt x="2221" y="3880"/>
                  </a:lnTo>
                  <a:lnTo>
                    <a:pt x="2414" y="3860"/>
                  </a:lnTo>
                  <a:lnTo>
                    <a:pt x="2742" y="3841"/>
                  </a:lnTo>
                  <a:close/>
                  <a:moveTo>
                    <a:pt x="2780" y="3841"/>
                  </a:move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close/>
                  <a:moveTo>
                    <a:pt x="4807" y="0"/>
                  </a:moveTo>
                  <a:lnTo>
                    <a:pt x="4807" y="0"/>
                  </a:lnTo>
                  <a:lnTo>
                    <a:pt x="4807" y="0"/>
                  </a:lnTo>
                  <a:lnTo>
                    <a:pt x="4595" y="20"/>
                  </a:lnTo>
                  <a:lnTo>
                    <a:pt x="4382" y="39"/>
                  </a:lnTo>
                  <a:lnTo>
                    <a:pt x="4151" y="97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3707" y="232"/>
                  </a:lnTo>
                  <a:lnTo>
                    <a:pt x="3533" y="309"/>
                  </a:lnTo>
                  <a:lnTo>
                    <a:pt x="3379" y="386"/>
                  </a:lnTo>
                  <a:lnTo>
                    <a:pt x="3244" y="483"/>
                  </a:lnTo>
                  <a:lnTo>
                    <a:pt x="3108" y="579"/>
                  </a:lnTo>
                  <a:lnTo>
                    <a:pt x="2993" y="695"/>
                  </a:lnTo>
                  <a:lnTo>
                    <a:pt x="2896" y="811"/>
                  </a:lnTo>
                  <a:lnTo>
                    <a:pt x="2819" y="927"/>
                  </a:lnTo>
                  <a:lnTo>
                    <a:pt x="2742" y="1042"/>
                  </a:lnTo>
                  <a:lnTo>
                    <a:pt x="2684" y="1158"/>
                  </a:lnTo>
                  <a:lnTo>
                    <a:pt x="2587" y="1409"/>
                  </a:lnTo>
                  <a:lnTo>
                    <a:pt x="2549" y="1679"/>
                  </a:lnTo>
                  <a:lnTo>
                    <a:pt x="2529" y="1950"/>
                  </a:lnTo>
                  <a:lnTo>
                    <a:pt x="2529" y="1950"/>
                  </a:lnTo>
                  <a:lnTo>
                    <a:pt x="2549" y="1679"/>
                  </a:lnTo>
                  <a:lnTo>
                    <a:pt x="2587" y="1409"/>
                  </a:lnTo>
                  <a:lnTo>
                    <a:pt x="2684" y="1158"/>
                  </a:lnTo>
                  <a:lnTo>
                    <a:pt x="2742" y="1042"/>
                  </a:lnTo>
                  <a:lnTo>
                    <a:pt x="2819" y="927"/>
                  </a:lnTo>
                  <a:lnTo>
                    <a:pt x="2896" y="811"/>
                  </a:lnTo>
                  <a:lnTo>
                    <a:pt x="2993" y="695"/>
                  </a:lnTo>
                  <a:lnTo>
                    <a:pt x="3108" y="579"/>
                  </a:lnTo>
                  <a:lnTo>
                    <a:pt x="3244" y="483"/>
                  </a:lnTo>
                  <a:lnTo>
                    <a:pt x="3379" y="386"/>
                  </a:lnTo>
                  <a:lnTo>
                    <a:pt x="3533" y="309"/>
                  </a:lnTo>
                  <a:lnTo>
                    <a:pt x="3707" y="232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4151" y="97"/>
                  </a:lnTo>
                  <a:lnTo>
                    <a:pt x="4382" y="39"/>
                  </a:lnTo>
                  <a:lnTo>
                    <a:pt x="4595" y="20"/>
                  </a:lnTo>
                  <a:lnTo>
                    <a:pt x="4807" y="0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3"/>
            <p:cNvSpPr/>
            <p:nvPr/>
          </p:nvSpPr>
          <p:spPr>
            <a:xfrm>
              <a:off x="5380825" y="4946100"/>
              <a:ext cx="525" cy="3400"/>
            </a:xfrm>
            <a:custGeom>
              <a:avLst/>
              <a:gdLst/>
              <a:ahLst/>
              <a:cxnLst/>
              <a:rect l="l" t="t" r="r" b="b"/>
              <a:pathLst>
                <a:path w="21" h="136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3"/>
            <p:cNvSpPr/>
            <p:nvPr/>
          </p:nvSpPr>
          <p:spPr>
            <a:xfrm>
              <a:off x="5381325" y="49461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3"/>
            <p:cNvSpPr/>
            <p:nvPr/>
          </p:nvSpPr>
          <p:spPr>
            <a:xfrm>
              <a:off x="5457550" y="488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3"/>
            <p:cNvSpPr/>
            <p:nvPr/>
          </p:nvSpPr>
          <p:spPr>
            <a:xfrm>
              <a:off x="5381325" y="4880475"/>
              <a:ext cx="68050" cy="64675"/>
            </a:xfrm>
            <a:custGeom>
              <a:avLst/>
              <a:gdLst/>
              <a:ahLst/>
              <a:cxnLst/>
              <a:rect l="l" t="t" r="r" b="b"/>
              <a:pathLst>
                <a:path w="2722" h="2587" fill="none" extrusionOk="0">
                  <a:moveTo>
                    <a:pt x="2722" y="0"/>
                  </a:moveTo>
                  <a:lnTo>
                    <a:pt x="2722" y="0"/>
                  </a:lnTo>
                  <a:lnTo>
                    <a:pt x="2394" y="19"/>
                  </a:lnTo>
                  <a:lnTo>
                    <a:pt x="2201" y="39"/>
                  </a:lnTo>
                  <a:lnTo>
                    <a:pt x="1988" y="77"/>
                  </a:lnTo>
                  <a:lnTo>
                    <a:pt x="1776" y="135"/>
                  </a:lnTo>
                  <a:lnTo>
                    <a:pt x="1564" y="212"/>
                  </a:lnTo>
                  <a:lnTo>
                    <a:pt x="1351" y="309"/>
                  </a:lnTo>
                  <a:lnTo>
                    <a:pt x="1139" y="425"/>
                  </a:lnTo>
                  <a:lnTo>
                    <a:pt x="927" y="579"/>
                  </a:lnTo>
                  <a:lnTo>
                    <a:pt x="734" y="753"/>
                  </a:lnTo>
                  <a:lnTo>
                    <a:pt x="541" y="965"/>
                  </a:lnTo>
                  <a:lnTo>
                    <a:pt x="386" y="1216"/>
                  </a:lnTo>
                  <a:lnTo>
                    <a:pt x="251" y="1486"/>
                  </a:lnTo>
                  <a:lnTo>
                    <a:pt x="135" y="1814"/>
                  </a:lnTo>
                  <a:lnTo>
                    <a:pt x="39" y="2181"/>
                  </a:lnTo>
                  <a:lnTo>
                    <a:pt x="0" y="2586"/>
                  </a:lnTo>
                  <a:lnTo>
                    <a:pt x="0" y="2586"/>
                  </a:lnTo>
                  <a:lnTo>
                    <a:pt x="39" y="2181"/>
                  </a:lnTo>
                  <a:lnTo>
                    <a:pt x="135" y="1814"/>
                  </a:lnTo>
                  <a:lnTo>
                    <a:pt x="251" y="1486"/>
                  </a:lnTo>
                  <a:lnTo>
                    <a:pt x="386" y="1216"/>
                  </a:lnTo>
                  <a:lnTo>
                    <a:pt x="541" y="965"/>
                  </a:lnTo>
                  <a:lnTo>
                    <a:pt x="734" y="753"/>
                  </a:lnTo>
                  <a:lnTo>
                    <a:pt x="927" y="579"/>
                  </a:lnTo>
                  <a:lnTo>
                    <a:pt x="1139" y="425"/>
                  </a:lnTo>
                  <a:lnTo>
                    <a:pt x="1351" y="309"/>
                  </a:lnTo>
                  <a:lnTo>
                    <a:pt x="1564" y="212"/>
                  </a:lnTo>
                  <a:lnTo>
                    <a:pt x="1776" y="135"/>
                  </a:lnTo>
                  <a:lnTo>
                    <a:pt x="1988" y="77"/>
                  </a:lnTo>
                  <a:lnTo>
                    <a:pt x="2201" y="39"/>
                  </a:lnTo>
                  <a:lnTo>
                    <a:pt x="2394" y="19"/>
                  </a:lnTo>
                  <a:lnTo>
                    <a:pt x="2722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3"/>
            <p:cNvSpPr/>
            <p:nvPr/>
          </p:nvSpPr>
          <p:spPr>
            <a:xfrm>
              <a:off x="5450325" y="488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3"/>
            <p:cNvSpPr/>
            <p:nvPr/>
          </p:nvSpPr>
          <p:spPr>
            <a:xfrm>
              <a:off x="5444050" y="4784450"/>
              <a:ext cx="56950" cy="48750"/>
            </a:xfrm>
            <a:custGeom>
              <a:avLst/>
              <a:gdLst/>
              <a:ahLst/>
              <a:cxnLst/>
              <a:rect l="l" t="t" r="r" b="b"/>
              <a:pathLst>
                <a:path w="2278" h="1950" fill="none" extrusionOk="0">
                  <a:moveTo>
                    <a:pt x="2278" y="0"/>
                  </a:moveTo>
                  <a:lnTo>
                    <a:pt x="2278" y="0"/>
                  </a:lnTo>
                  <a:lnTo>
                    <a:pt x="2278" y="0"/>
                  </a:lnTo>
                  <a:lnTo>
                    <a:pt x="2066" y="20"/>
                  </a:lnTo>
                  <a:lnTo>
                    <a:pt x="1853" y="39"/>
                  </a:lnTo>
                  <a:lnTo>
                    <a:pt x="1622" y="97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178" y="232"/>
                  </a:lnTo>
                  <a:lnTo>
                    <a:pt x="1004" y="309"/>
                  </a:lnTo>
                  <a:lnTo>
                    <a:pt x="850" y="386"/>
                  </a:lnTo>
                  <a:lnTo>
                    <a:pt x="715" y="483"/>
                  </a:lnTo>
                  <a:lnTo>
                    <a:pt x="579" y="579"/>
                  </a:lnTo>
                  <a:lnTo>
                    <a:pt x="464" y="695"/>
                  </a:lnTo>
                  <a:lnTo>
                    <a:pt x="367" y="811"/>
                  </a:lnTo>
                  <a:lnTo>
                    <a:pt x="290" y="927"/>
                  </a:lnTo>
                  <a:lnTo>
                    <a:pt x="213" y="1042"/>
                  </a:lnTo>
                  <a:lnTo>
                    <a:pt x="155" y="1158"/>
                  </a:lnTo>
                  <a:lnTo>
                    <a:pt x="58" y="1409"/>
                  </a:lnTo>
                  <a:lnTo>
                    <a:pt x="20" y="1679"/>
                  </a:lnTo>
                  <a:lnTo>
                    <a:pt x="0" y="1950"/>
                  </a:lnTo>
                  <a:lnTo>
                    <a:pt x="0" y="1950"/>
                  </a:lnTo>
                  <a:lnTo>
                    <a:pt x="20" y="1679"/>
                  </a:lnTo>
                  <a:lnTo>
                    <a:pt x="58" y="1409"/>
                  </a:lnTo>
                  <a:lnTo>
                    <a:pt x="155" y="1158"/>
                  </a:lnTo>
                  <a:lnTo>
                    <a:pt x="213" y="1042"/>
                  </a:lnTo>
                  <a:lnTo>
                    <a:pt x="290" y="927"/>
                  </a:lnTo>
                  <a:lnTo>
                    <a:pt x="367" y="811"/>
                  </a:lnTo>
                  <a:lnTo>
                    <a:pt x="464" y="695"/>
                  </a:lnTo>
                  <a:lnTo>
                    <a:pt x="579" y="579"/>
                  </a:lnTo>
                  <a:lnTo>
                    <a:pt x="715" y="483"/>
                  </a:lnTo>
                  <a:lnTo>
                    <a:pt x="850" y="386"/>
                  </a:lnTo>
                  <a:lnTo>
                    <a:pt x="1004" y="309"/>
                  </a:lnTo>
                  <a:lnTo>
                    <a:pt x="1178" y="232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622" y="97"/>
                  </a:lnTo>
                  <a:lnTo>
                    <a:pt x="1853" y="39"/>
                  </a:lnTo>
                  <a:lnTo>
                    <a:pt x="2066" y="20"/>
                  </a:lnTo>
                  <a:lnTo>
                    <a:pt x="2278" y="0"/>
                  </a:lnTo>
                  <a:lnTo>
                    <a:pt x="227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3"/>
            <p:cNvSpPr/>
            <p:nvPr/>
          </p:nvSpPr>
          <p:spPr>
            <a:xfrm>
              <a:off x="5481200" y="4980825"/>
              <a:ext cx="632600" cy="365775"/>
            </a:xfrm>
            <a:custGeom>
              <a:avLst/>
              <a:gdLst/>
              <a:ahLst/>
              <a:cxnLst/>
              <a:rect l="l" t="t" r="r" b="b"/>
              <a:pathLst>
                <a:path w="25304" h="14631" extrusionOk="0">
                  <a:moveTo>
                    <a:pt x="23065" y="14148"/>
                  </a:moveTo>
                  <a:lnTo>
                    <a:pt x="23065" y="14148"/>
                  </a:lnTo>
                  <a:lnTo>
                    <a:pt x="23065" y="14341"/>
                  </a:lnTo>
                  <a:lnTo>
                    <a:pt x="23046" y="14496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46" y="14496"/>
                  </a:lnTo>
                  <a:lnTo>
                    <a:pt x="23065" y="14341"/>
                  </a:lnTo>
                  <a:lnTo>
                    <a:pt x="23065" y="14148"/>
                  </a:lnTo>
                  <a:close/>
                  <a:moveTo>
                    <a:pt x="25285" y="13569"/>
                  </a:moveTo>
                  <a:lnTo>
                    <a:pt x="25285" y="13569"/>
                  </a:lnTo>
                  <a:lnTo>
                    <a:pt x="24957" y="13589"/>
                  </a:lnTo>
                  <a:lnTo>
                    <a:pt x="24628" y="13646"/>
                  </a:lnTo>
                  <a:lnTo>
                    <a:pt x="24300" y="13724"/>
                  </a:lnTo>
                  <a:lnTo>
                    <a:pt x="23992" y="13839"/>
                  </a:lnTo>
                  <a:lnTo>
                    <a:pt x="23721" y="13975"/>
                  </a:lnTo>
                  <a:lnTo>
                    <a:pt x="23451" y="14148"/>
                  </a:lnTo>
                  <a:lnTo>
                    <a:pt x="23219" y="14361"/>
                  </a:lnTo>
                  <a:lnTo>
                    <a:pt x="23123" y="14476"/>
                  </a:lnTo>
                  <a:lnTo>
                    <a:pt x="23046" y="14592"/>
                  </a:lnTo>
                  <a:lnTo>
                    <a:pt x="23046" y="14592"/>
                  </a:lnTo>
                  <a:lnTo>
                    <a:pt x="23123" y="14476"/>
                  </a:lnTo>
                  <a:lnTo>
                    <a:pt x="23219" y="14361"/>
                  </a:lnTo>
                  <a:lnTo>
                    <a:pt x="23451" y="14148"/>
                  </a:lnTo>
                  <a:lnTo>
                    <a:pt x="23721" y="13975"/>
                  </a:lnTo>
                  <a:lnTo>
                    <a:pt x="23992" y="13839"/>
                  </a:lnTo>
                  <a:lnTo>
                    <a:pt x="24300" y="13724"/>
                  </a:lnTo>
                  <a:lnTo>
                    <a:pt x="24628" y="13646"/>
                  </a:lnTo>
                  <a:lnTo>
                    <a:pt x="24957" y="13589"/>
                  </a:lnTo>
                  <a:lnTo>
                    <a:pt x="25285" y="13569"/>
                  </a:lnTo>
                  <a:close/>
                  <a:moveTo>
                    <a:pt x="25304" y="13569"/>
                  </a:moveTo>
                  <a:lnTo>
                    <a:pt x="25304" y="13569"/>
                  </a:lnTo>
                  <a:lnTo>
                    <a:pt x="25304" y="13569"/>
                  </a:lnTo>
                  <a:lnTo>
                    <a:pt x="25304" y="13569"/>
                  </a:lnTo>
                  <a:close/>
                  <a:moveTo>
                    <a:pt x="21039" y="11060"/>
                  </a:moveTo>
                  <a:lnTo>
                    <a:pt x="21039" y="11060"/>
                  </a:lnTo>
                  <a:lnTo>
                    <a:pt x="21019" y="11292"/>
                  </a:lnTo>
                  <a:lnTo>
                    <a:pt x="21000" y="11485"/>
                  </a:lnTo>
                  <a:lnTo>
                    <a:pt x="20961" y="11678"/>
                  </a:lnTo>
                  <a:lnTo>
                    <a:pt x="20923" y="11832"/>
                  </a:lnTo>
                  <a:lnTo>
                    <a:pt x="20826" y="12064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26" y="12064"/>
                  </a:lnTo>
                  <a:lnTo>
                    <a:pt x="20923" y="11832"/>
                  </a:lnTo>
                  <a:lnTo>
                    <a:pt x="20961" y="11678"/>
                  </a:lnTo>
                  <a:lnTo>
                    <a:pt x="21000" y="11485"/>
                  </a:lnTo>
                  <a:lnTo>
                    <a:pt x="21019" y="11292"/>
                  </a:lnTo>
                  <a:lnTo>
                    <a:pt x="21039" y="11060"/>
                  </a:lnTo>
                  <a:close/>
                  <a:moveTo>
                    <a:pt x="20286" y="9439"/>
                  </a:moveTo>
                  <a:lnTo>
                    <a:pt x="20286" y="9439"/>
                  </a:lnTo>
                  <a:lnTo>
                    <a:pt x="20324" y="9477"/>
                  </a:lnTo>
                  <a:lnTo>
                    <a:pt x="20324" y="9477"/>
                  </a:lnTo>
                  <a:lnTo>
                    <a:pt x="20286" y="9439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221" y="8802"/>
                  </a:lnTo>
                  <a:lnTo>
                    <a:pt x="18028" y="8821"/>
                  </a:lnTo>
                  <a:lnTo>
                    <a:pt x="17719" y="8860"/>
                  </a:lnTo>
                  <a:lnTo>
                    <a:pt x="17506" y="8918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506" y="8918"/>
                  </a:lnTo>
                  <a:lnTo>
                    <a:pt x="17719" y="8860"/>
                  </a:lnTo>
                  <a:lnTo>
                    <a:pt x="18028" y="8821"/>
                  </a:lnTo>
                  <a:lnTo>
                    <a:pt x="18221" y="8802"/>
                  </a:lnTo>
                  <a:lnTo>
                    <a:pt x="18433" y="8783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433" y="8783"/>
                  </a:lnTo>
                  <a:lnTo>
                    <a:pt x="18452" y="8783"/>
                  </a:lnTo>
                  <a:lnTo>
                    <a:pt x="18452" y="8783"/>
                  </a:lnTo>
                  <a:lnTo>
                    <a:pt x="18433" y="8783"/>
                  </a:lnTo>
                  <a:close/>
                  <a:moveTo>
                    <a:pt x="17429" y="8667"/>
                  </a:moveTo>
                  <a:lnTo>
                    <a:pt x="17429" y="866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29" y="8667"/>
                  </a:lnTo>
                  <a:close/>
                  <a:moveTo>
                    <a:pt x="14534" y="3803"/>
                  </a:moveTo>
                  <a:lnTo>
                    <a:pt x="14534" y="3803"/>
                  </a:lnTo>
                  <a:lnTo>
                    <a:pt x="14534" y="4131"/>
                  </a:lnTo>
                  <a:lnTo>
                    <a:pt x="14496" y="4382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96" y="4382"/>
                  </a:lnTo>
                  <a:lnTo>
                    <a:pt x="14534" y="4131"/>
                  </a:lnTo>
                  <a:lnTo>
                    <a:pt x="14534" y="3803"/>
                  </a:lnTo>
                  <a:close/>
                  <a:moveTo>
                    <a:pt x="12990" y="1139"/>
                  </a:moveTo>
                  <a:lnTo>
                    <a:pt x="12990" y="1139"/>
                  </a:lnTo>
                  <a:lnTo>
                    <a:pt x="13009" y="1139"/>
                  </a:lnTo>
                  <a:lnTo>
                    <a:pt x="13009" y="1139"/>
                  </a:lnTo>
                  <a:lnTo>
                    <a:pt x="12990" y="1139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176" y="734"/>
                  </a:lnTo>
                  <a:lnTo>
                    <a:pt x="10963" y="753"/>
                  </a:lnTo>
                  <a:lnTo>
                    <a:pt x="10751" y="792"/>
                  </a:lnTo>
                  <a:lnTo>
                    <a:pt x="10558" y="831"/>
                  </a:lnTo>
                  <a:lnTo>
                    <a:pt x="10191" y="966"/>
                  </a:lnTo>
                  <a:lnTo>
                    <a:pt x="9883" y="1101"/>
                  </a:lnTo>
                  <a:lnTo>
                    <a:pt x="9632" y="1255"/>
                  </a:lnTo>
                  <a:lnTo>
                    <a:pt x="9439" y="1371"/>
                  </a:lnTo>
                  <a:lnTo>
                    <a:pt x="9284" y="1506"/>
                  </a:lnTo>
                  <a:lnTo>
                    <a:pt x="9284" y="1506"/>
                  </a:lnTo>
                  <a:lnTo>
                    <a:pt x="9439" y="1371"/>
                  </a:lnTo>
                  <a:lnTo>
                    <a:pt x="9632" y="1255"/>
                  </a:lnTo>
                  <a:lnTo>
                    <a:pt x="9883" y="1101"/>
                  </a:lnTo>
                  <a:lnTo>
                    <a:pt x="10191" y="966"/>
                  </a:lnTo>
                  <a:lnTo>
                    <a:pt x="10558" y="831"/>
                  </a:lnTo>
                  <a:lnTo>
                    <a:pt x="10751" y="792"/>
                  </a:lnTo>
                  <a:lnTo>
                    <a:pt x="10963" y="753"/>
                  </a:lnTo>
                  <a:lnTo>
                    <a:pt x="11176" y="734"/>
                  </a:lnTo>
                  <a:lnTo>
                    <a:pt x="11407" y="715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close/>
                  <a:moveTo>
                    <a:pt x="20" y="541"/>
                  </a:moveTo>
                  <a:lnTo>
                    <a:pt x="20" y="541"/>
                  </a:lnTo>
                  <a:lnTo>
                    <a:pt x="1" y="541"/>
                  </a:lnTo>
                  <a:lnTo>
                    <a:pt x="1" y="541"/>
                  </a:lnTo>
                  <a:lnTo>
                    <a:pt x="20" y="541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194" y="522"/>
                  </a:lnTo>
                  <a:lnTo>
                    <a:pt x="20" y="541"/>
                  </a:lnTo>
                  <a:lnTo>
                    <a:pt x="20" y="541"/>
                  </a:lnTo>
                  <a:lnTo>
                    <a:pt x="194" y="522"/>
                  </a:lnTo>
                  <a:lnTo>
                    <a:pt x="367" y="502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close/>
                  <a:moveTo>
                    <a:pt x="5405" y="213"/>
                  </a:move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370" y="20"/>
                  </a:lnTo>
                  <a:lnTo>
                    <a:pt x="6080" y="39"/>
                  </a:lnTo>
                  <a:lnTo>
                    <a:pt x="5772" y="116"/>
                  </a:lnTo>
                  <a:lnTo>
                    <a:pt x="5443" y="213"/>
                  </a:lnTo>
                  <a:lnTo>
                    <a:pt x="5443" y="213"/>
                  </a:lnTo>
                  <a:lnTo>
                    <a:pt x="5772" y="116"/>
                  </a:lnTo>
                  <a:lnTo>
                    <a:pt x="6080" y="39"/>
                  </a:lnTo>
                  <a:lnTo>
                    <a:pt x="6370" y="20"/>
                  </a:lnTo>
                  <a:lnTo>
                    <a:pt x="6659" y="1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3"/>
            <p:cNvSpPr/>
            <p:nvPr/>
          </p:nvSpPr>
          <p:spPr>
            <a:xfrm>
              <a:off x="6056375" y="5334525"/>
              <a:ext cx="1475" cy="12075"/>
            </a:xfrm>
            <a:custGeom>
              <a:avLst/>
              <a:gdLst/>
              <a:ahLst/>
              <a:cxnLst/>
              <a:rect l="l" t="t" r="r" b="b"/>
              <a:pathLst>
                <a:path w="59" h="483" fill="none" extrusionOk="0">
                  <a:moveTo>
                    <a:pt x="58" y="0"/>
                  </a:moveTo>
                  <a:lnTo>
                    <a:pt x="58" y="0"/>
                  </a:lnTo>
                  <a:lnTo>
                    <a:pt x="58" y="193"/>
                  </a:lnTo>
                  <a:lnTo>
                    <a:pt x="39" y="348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39" y="348"/>
                  </a:lnTo>
                  <a:lnTo>
                    <a:pt x="58" y="193"/>
                  </a:lnTo>
                  <a:lnTo>
                    <a:pt x="5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3"/>
            <p:cNvSpPr/>
            <p:nvPr/>
          </p:nvSpPr>
          <p:spPr>
            <a:xfrm>
              <a:off x="6057325" y="5320050"/>
              <a:ext cx="56000" cy="25600"/>
            </a:xfrm>
            <a:custGeom>
              <a:avLst/>
              <a:gdLst/>
              <a:ahLst/>
              <a:cxnLst/>
              <a:rect l="l" t="t" r="r" b="b"/>
              <a:pathLst>
                <a:path w="2240" h="1024" fill="none" extrusionOk="0">
                  <a:moveTo>
                    <a:pt x="2240" y="0"/>
                  </a:moveTo>
                  <a:lnTo>
                    <a:pt x="2240" y="0"/>
                  </a:lnTo>
                  <a:lnTo>
                    <a:pt x="1912" y="20"/>
                  </a:lnTo>
                  <a:lnTo>
                    <a:pt x="1583" y="77"/>
                  </a:lnTo>
                  <a:lnTo>
                    <a:pt x="1255" y="155"/>
                  </a:lnTo>
                  <a:lnTo>
                    <a:pt x="947" y="270"/>
                  </a:lnTo>
                  <a:lnTo>
                    <a:pt x="676" y="406"/>
                  </a:lnTo>
                  <a:lnTo>
                    <a:pt x="406" y="579"/>
                  </a:lnTo>
                  <a:lnTo>
                    <a:pt x="174" y="792"/>
                  </a:lnTo>
                  <a:lnTo>
                    <a:pt x="78" y="907"/>
                  </a:lnTo>
                  <a:lnTo>
                    <a:pt x="1" y="1023"/>
                  </a:lnTo>
                  <a:lnTo>
                    <a:pt x="1" y="1023"/>
                  </a:lnTo>
                  <a:lnTo>
                    <a:pt x="78" y="907"/>
                  </a:lnTo>
                  <a:lnTo>
                    <a:pt x="174" y="792"/>
                  </a:lnTo>
                  <a:lnTo>
                    <a:pt x="406" y="579"/>
                  </a:lnTo>
                  <a:lnTo>
                    <a:pt x="676" y="406"/>
                  </a:lnTo>
                  <a:lnTo>
                    <a:pt x="947" y="270"/>
                  </a:lnTo>
                  <a:lnTo>
                    <a:pt x="1255" y="155"/>
                  </a:lnTo>
                  <a:lnTo>
                    <a:pt x="1583" y="77"/>
                  </a:lnTo>
                  <a:lnTo>
                    <a:pt x="1912" y="20"/>
                  </a:lnTo>
                  <a:lnTo>
                    <a:pt x="224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3"/>
            <p:cNvSpPr/>
            <p:nvPr/>
          </p:nvSpPr>
          <p:spPr>
            <a:xfrm>
              <a:off x="6113775" y="532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3"/>
            <p:cNvSpPr/>
            <p:nvPr/>
          </p:nvSpPr>
          <p:spPr>
            <a:xfrm>
              <a:off x="6001350" y="5257325"/>
              <a:ext cx="5825" cy="27525"/>
            </a:xfrm>
            <a:custGeom>
              <a:avLst/>
              <a:gdLst/>
              <a:ahLst/>
              <a:cxnLst/>
              <a:rect l="l" t="t" r="r" b="b"/>
              <a:pathLst>
                <a:path w="233" h="1101" fill="none" extrusionOk="0">
                  <a:moveTo>
                    <a:pt x="233" y="0"/>
                  </a:moveTo>
                  <a:lnTo>
                    <a:pt x="233" y="0"/>
                  </a:lnTo>
                  <a:lnTo>
                    <a:pt x="213" y="232"/>
                  </a:lnTo>
                  <a:lnTo>
                    <a:pt x="194" y="425"/>
                  </a:lnTo>
                  <a:lnTo>
                    <a:pt x="155" y="618"/>
                  </a:lnTo>
                  <a:lnTo>
                    <a:pt x="117" y="772"/>
                  </a:lnTo>
                  <a:lnTo>
                    <a:pt x="20" y="1004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20" y="1004"/>
                  </a:lnTo>
                  <a:lnTo>
                    <a:pt x="117" y="772"/>
                  </a:lnTo>
                  <a:lnTo>
                    <a:pt x="155" y="618"/>
                  </a:lnTo>
                  <a:lnTo>
                    <a:pt x="194" y="425"/>
                  </a:lnTo>
                  <a:lnTo>
                    <a:pt x="213" y="232"/>
                  </a:lnTo>
                  <a:lnTo>
                    <a:pt x="23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3"/>
            <p:cNvSpPr/>
            <p:nvPr/>
          </p:nvSpPr>
          <p:spPr>
            <a:xfrm>
              <a:off x="5988325" y="5216775"/>
              <a:ext cx="1000" cy="1000"/>
            </a:xfrm>
            <a:custGeom>
              <a:avLst/>
              <a:gdLst/>
              <a:ahLst/>
              <a:cxnLst/>
              <a:rect l="l" t="t" r="r" b="b"/>
              <a:pathLst>
                <a:path w="40" h="40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3"/>
            <p:cNvSpPr/>
            <p:nvPr/>
          </p:nvSpPr>
          <p:spPr>
            <a:xfrm>
              <a:off x="5916425" y="5200375"/>
              <a:ext cx="25600" cy="3875"/>
            </a:xfrm>
            <a:custGeom>
              <a:avLst/>
              <a:gdLst/>
              <a:ahLst/>
              <a:cxnLst/>
              <a:rect l="l" t="t" r="r" b="b"/>
              <a:pathLst>
                <a:path w="1024" h="155" fill="none" extrusionOk="0">
                  <a:moveTo>
                    <a:pt x="1024" y="1"/>
                  </a:moveTo>
                  <a:lnTo>
                    <a:pt x="1024" y="1"/>
                  </a:lnTo>
                  <a:lnTo>
                    <a:pt x="812" y="20"/>
                  </a:lnTo>
                  <a:lnTo>
                    <a:pt x="619" y="39"/>
                  </a:lnTo>
                  <a:lnTo>
                    <a:pt x="310" y="78"/>
                  </a:lnTo>
                  <a:lnTo>
                    <a:pt x="97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97" y="136"/>
                  </a:lnTo>
                  <a:lnTo>
                    <a:pt x="310" y="78"/>
                  </a:lnTo>
                  <a:lnTo>
                    <a:pt x="619" y="39"/>
                  </a:lnTo>
                  <a:lnTo>
                    <a:pt x="812" y="20"/>
                  </a:lnTo>
                  <a:lnTo>
                    <a:pt x="10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3"/>
            <p:cNvSpPr/>
            <p:nvPr/>
          </p:nvSpPr>
          <p:spPr>
            <a:xfrm>
              <a:off x="5942000" y="5200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3"/>
            <p:cNvSpPr/>
            <p:nvPr/>
          </p:nvSpPr>
          <p:spPr>
            <a:xfrm>
              <a:off x="5916425" y="5197475"/>
              <a:ext cx="525" cy="6775"/>
            </a:xfrm>
            <a:custGeom>
              <a:avLst/>
              <a:gdLst/>
              <a:ahLst/>
              <a:cxnLst/>
              <a:rect l="l" t="t" r="r" b="b"/>
              <a:pathLst>
                <a:path w="21" h="27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3"/>
            <p:cNvSpPr/>
            <p:nvPr/>
          </p:nvSpPr>
          <p:spPr>
            <a:xfrm>
              <a:off x="5842600" y="5075875"/>
              <a:ext cx="1975" cy="19825"/>
            </a:xfrm>
            <a:custGeom>
              <a:avLst/>
              <a:gdLst/>
              <a:ahLst/>
              <a:cxnLst/>
              <a:rect l="l" t="t" r="r" b="b"/>
              <a:pathLst>
                <a:path w="79" h="793" fill="none" extrusionOk="0">
                  <a:moveTo>
                    <a:pt x="78" y="1"/>
                  </a:moveTo>
                  <a:lnTo>
                    <a:pt x="78" y="1"/>
                  </a:lnTo>
                  <a:lnTo>
                    <a:pt x="78" y="329"/>
                  </a:lnTo>
                  <a:lnTo>
                    <a:pt x="40" y="580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40" y="580"/>
                  </a:lnTo>
                  <a:lnTo>
                    <a:pt x="78" y="329"/>
                  </a:lnTo>
                  <a:lnTo>
                    <a:pt x="7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3"/>
            <p:cNvSpPr/>
            <p:nvPr/>
          </p:nvSpPr>
          <p:spPr>
            <a:xfrm>
              <a:off x="5805950" y="500930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3"/>
            <p:cNvSpPr/>
            <p:nvPr/>
          </p:nvSpPr>
          <p:spPr>
            <a:xfrm>
              <a:off x="5713300" y="4998675"/>
              <a:ext cx="53100" cy="19825"/>
            </a:xfrm>
            <a:custGeom>
              <a:avLst/>
              <a:gdLst/>
              <a:ahLst/>
              <a:cxnLst/>
              <a:rect l="l" t="t" r="r" b="b"/>
              <a:pathLst>
                <a:path w="2124" h="793" fill="none" extrusionOk="0">
                  <a:moveTo>
                    <a:pt x="2123" y="1"/>
                  </a:moveTo>
                  <a:lnTo>
                    <a:pt x="2123" y="1"/>
                  </a:lnTo>
                  <a:lnTo>
                    <a:pt x="1892" y="20"/>
                  </a:lnTo>
                  <a:lnTo>
                    <a:pt x="1679" y="39"/>
                  </a:lnTo>
                  <a:lnTo>
                    <a:pt x="1467" y="78"/>
                  </a:lnTo>
                  <a:lnTo>
                    <a:pt x="1274" y="117"/>
                  </a:lnTo>
                  <a:lnTo>
                    <a:pt x="907" y="252"/>
                  </a:lnTo>
                  <a:lnTo>
                    <a:pt x="599" y="387"/>
                  </a:lnTo>
                  <a:lnTo>
                    <a:pt x="348" y="541"/>
                  </a:lnTo>
                  <a:lnTo>
                    <a:pt x="155" y="657"/>
                  </a:lnTo>
                  <a:lnTo>
                    <a:pt x="0" y="792"/>
                  </a:lnTo>
                  <a:lnTo>
                    <a:pt x="0" y="792"/>
                  </a:lnTo>
                  <a:lnTo>
                    <a:pt x="155" y="657"/>
                  </a:lnTo>
                  <a:lnTo>
                    <a:pt x="348" y="541"/>
                  </a:lnTo>
                  <a:lnTo>
                    <a:pt x="599" y="387"/>
                  </a:lnTo>
                  <a:lnTo>
                    <a:pt x="907" y="252"/>
                  </a:lnTo>
                  <a:lnTo>
                    <a:pt x="1274" y="117"/>
                  </a:lnTo>
                  <a:lnTo>
                    <a:pt x="1467" y="78"/>
                  </a:lnTo>
                  <a:lnTo>
                    <a:pt x="1679" y="39"/>
                  </a:lnTo>
                  <a:lnTo>
                    <a:pt x="1892" y="20"/>
                  </a:lnTo>
                  <a:lnTo>
                    <a:pt x="212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3"/>
            <p:cNvSpPr/>
            <p:nvPr/>
          </p:nvSpPr>
          <p:spPr>
            <a:xfrm>
              <a:off x="5766375" y="499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3"/>
            <p:cNvSpPr/>
            <p:nvPr/>
          </p:nvSpPr>
          <p:spPr>
            <a:xfrm>
              <a:off x="5481200" y="49943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3"/>
            <p:cNvSpPr/>
            <p:nvPr/>
          </p:nvSpPr>
          <p:spPr>
            <a:xfrm>
              <a:off x="5481675" y="4993375"/>
              <a:ext cx="8725" cy="1000"/>
            </a:xfrm>
            <a:custGeom>
              <a:avLst/>
              <a:gdLst/>
              <a:ahLst/>
              <a:cxnLst/>
              <a:rect l="l" t="t" r="r" b="b"/>
              <a:pathLst>
                <a:path w="349" h="40" fill="none" extrusionOk="0">
                  <a:moveTo>
                    <a:pt x="348" y="0"/>
                  </a:moveTo>
                  <a:lnTo>
                    <a:pt x="348" y="0"/>
                  </a:lnTo>
                  <a:lnTo>
                    <a:pt x="175" y="2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75" y="20"/>
                  </a:lnTo>
                  <a:lnTo>
                    <a:pt x="34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3"/>
            <p:cNvSpPr/>
            <p:nvPr/>
          </p:nvSpPr>
          <p:spPr>
            <a:xfrm>
              <a:off x="5490375" y="499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3"/>
            <p:cNvSpPr/>
            <p:nvPr/>
          </p:nvSpPr>
          <p:spPr>
            <a:xfrm>
              <a:off x="5616300" y="498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3"/>
            <p:cNvSpPr/>
            <p:nvPr/>
          </p:nvSpPr>
          <p:spPr>
            <a:xfrm>
              <a:off x="5617275" y="4980825"/>
              <a:ext cx="30425" cy="5325"/>
            </a:xfrm>
            <a:custGeom>
              <a:avLst/>
              <a:gdLst/>
              <a:ahLst/>
              <a:cxnLst/>
              <a:rect l="l" t="t" r="r" b="b"/>
              <a:pathLst>
                <a:path w="1217" h="213" fill="none" extrusionOk="0">
                  <a:moveTo>
                    <a:pt x="1216" y="1"/>
                  </a:moveTo>
                  <a:lnTo>
                    <a:pt x="1216" y="1"/>
                  </a:lnTo>
                  <a:lnTo>
                    <a:pt x="927" y="20"/>
                  </a:lnTo>
                  <a:lnTo>
                    <a:pt x="637" y="39"/>
                  </a:lnTo>
                  <a:lnTo>
                    <a:pt x="329" y="116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29" y="116"/>
                  </a:lnTo>
                  <a:lnTo>
                    <a:pt x="637" y="39"/>
                  </a:lnTo>
                  <a:lnTo>
                    <a:pt x="927" y="20"/>
                  </a:lnTo>
                  <a:lnTo>
                    <a:pt x="121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3"/>
            <p:cNvSpPr/>
            <p:nvPr/>
          </p:nvSpPr>
          <p:spPr>
            <a:xfrm>
              <a:off x="5647675" y="49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3"/>
            <p:cNvSpPr/>
            <p:nvPr/>
          </p:nvSpPr>
          <p:spPr>
            <a:xfrm>
              <a:off x="6118625" y="5243800"/>
              <a:ext cx="108575" cy="76750"/>
            </a:xfrm>
            <a:custGeom>
              <a:avLst/>
              <a:gdLst/>
              <a:ahLst/>
              <a:cxnLst/>
              <a:rect l="l" t="t" r="r" b="b"/>
              <a:pathLst>
                <a:path w="4343" h="3070" extrusionOk="0">
                  <a:moveTo>
                    <a:pt x="0" y="3050"/>
                  </a:move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50"/>
                  </a:lnTo>
                  <a:close/>
                  <a:moveTo>
                    <a:pt x="0" y="3031"/>
                  </a:move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31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19" y="3012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close/>
                  <a:moveTo>
                    <a:pt x="1660" y="2027"/>
                  </a:move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97" y="2857"/>
                  </a:lnTo>
                  <a:lnTo>
                    <a:pt x="193" y="2722"/>
                  </a:lnTo>
                  <a:lnTo>
                    <a:pt x="290" y="2606"/>
                  </a:lnTo>
                  <a:lnTo>
                    <a:pt x="386" y="2510"/>
                  </a:lnTo>
                  <a:lnTo>
                    <a:pt x="483" y="2413"/>
                  </a:lnTo>
                  <a:lnTo>
                    <a:pt x="598" y="2336"/>
                  </a:lnTo>
                  <a:lnTo>
                    <a:pt x="830" y="2201"/>
                  </a:lnTo>
                  <a:lnTo>
                    <a:pt x="1062" y="2124"/>
                  </a:lnTo>
                  <a:lnTo>
                    <a:pt x="1274" y="2066"/>
                  </a:lnTo>
                  <a:lnTo>
                    <a:pt x="1486" y="2047"/>
                  </a:lnTo>
                  <a:lnTo>
                    <a:pt x="1660" y="2027"/>
                  </a:lnTo>
                  <a:close/>
                  <a:moveTo>
                    <a:pt x="1698" y="2027"/>
                  </a:move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close/>
                  <a:moveTo>
                    <a:pt x="2007" y="2027"/>
                  </a:move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close/>
                  <a:moveTo>
                    <a:pt x="4343" y="1"/>
                  </a:move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65" y="1776"/>
                  </a:lnTo>
                  <a:lnTo>
                    <a:pt x="2123" y="1564"/>
                  </a:lnTo>
                  <a:lnTo>
                    <a:pt x="2220" y="1371"/>
                  </a:lnTo>
                  <a:lnTo>
                    <a:pt x="2316" y="1178"/>
                  </a:lnTo>
                  <a:lnTo>
                    <a:pt x="2432" y="1004"/>
                  </a:lnTo>
                  <a:lnTo>
                    <a:pt x="2548" y="850"/>
                  </a:lnTo>
                  <a:lnTo>
                    <a:pt x="2702" y="696"/>
                  </a:lnTo>
                  <a:lnTo>
                    <a:pt x="2837" y="560"/>
                  </a:lnTo>
                  <a:lnTo>
                    <a:pt x="3011" y="425"/>
                  </a:lnTo>
                  <a:lnTo>
                    <a:pt x="3165" y="309"/>
                  </a:lnTo>
                  <a:lnTo>
                    <a:pt x="3339" y="213"/>
                  </a:lnTo>
                  <a:lnTo>
                    <a:pt x="3513" y="136"/>
                  </a:lnTo>
                  <a:lnTo>
                    <a:pt x="3706" y="78"/>
                  </a:lnTo>
                  <a:lnTo>
                    <a:pt x="3879" y="39"/>
                  </a:lnTo>
                  <a:lnTo>
                    <a:pt x="4072" y="1"/>
                  </a:lnTo>
                  <a:lnTo>
                    <a:pt x="4265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3"/>
            <p:cNvSpPr/>
            <p:nvPr/>
          </p:nvSpPr>
          <p:spPr>
            <a:xfrm>
              <a:off x="6118625" y="5320050"/>
              <a:ext cx="0" cy="500"/>
            </a:xfrm>
            <a:custGeom>
              <a:avLst/>
              <a:gdLst/>
              <a:ahLst/>
              <a:cxnLst/>
              <a:rect l="l" t="t" r="r" b="b"/>
              <a:pathLst>
                <a:path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3"/>
            <p:cNvSpPr/>
            <p:nvPr/>
          </p:nvSpPr>
          <p:spPr>
            <a:xfrm>
              <a:off x="6118625" y="5319550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3"/>
            <p:cNvSpPr/>
            <p:nvPr/>
          </p:nvSpPr>
          <p:spPr>
            <a:xfrm>
              <a:off x="6119100" y="53190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3"/>
            <p:cNvSpPr/>
            <p:nvPr/>
          </p:nvSpPr>
          <p:spPr>
            <a:xfrm>
              <a:off x="6119100" y="53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3"/>
            <p:cNvSpPr/>
            <p:nvPr/>
          </p:nvSpPr>
          <p:spPr>
            <a:xfrm>
              <a:off x="6119100" y="5294475"/>
              <a:ext cx="41025" cy="24625"/>
            </a:xfrm>
            <a:custGeom>
              <a:avLst/>
              <a:gdLst/>
              <a:ahLst/>
              <a:cxnLst/>
              <a:rect l="l" t="t" r="r" b="b"/>
              <a:pathLst>
                <a:path w="1641" h="985" fill="none" extrusionOk="0">
                  <a:moveTo>
                    <a:pt x="1641" y="0"/>
                  </a:moveTo>
                  <a:lnTo>
                    <a:pt x="1641" y="0"/>
                  </a:lnTo>
                  <a:lnTo>
                    <a:pt x="1467" y="20"/>
                  </a:lnTo>
                  <a:lnTo>
                    <a:pt x="1255" y="39"/>
                  </a:lnTo>
                  <a:lnTo>
                    <a:pt x="1043" y="97"/>
                  </a:lnTo>
                  <a:lnTo>
                    <a:pt x="811" y="174"/>
                  </a:lnTo>
                  <a:lnTo>
                    <a:pt x="579" y="309"/>
                  </a:lnTo>
                  <a:lnTo>
                    <a:pt x="464" y="386"/>
                  </a:lnTo>
                  <a:lnTo>
                    <a:pt x="367" y="483"/>
                  </a:lnTo>
                  <a:lnTo>
                    <a:pt x="271" y="579"/>
                  </a:lnTo>
                  <a:lnTo>
                    <a:pt x="174" y="695"/>
                  </a:lnTo>
                  <a:lnTo>
                    <a:pt x="78" y="830"/>
                  </a:lnTo>
                  <a:lnTo>
                    <a:pt x="0" y="985"/>
                  </a:lnTo>
                  <a:lnTo>
                    <a:pt x="0" y="985"/>
                  </a:lnTo>
                  <a:lnTo>
                    <a:pt x="78" y="830"/>
                  </a:lnTo>
                  <a:lnTo>
                    <a:pt x="174" y="695"/>
                  </a:lnTo>
                  <a:lnTo>
                    <a:pt x="271" y="579"/>
                  </a:lnTo>
                  <a:lnTo>
                    <a:pt x="367" y="483"/>
                  </a:lnTo>
                  <a:lnTo>
                    <a:pt x="464" y="386"/>
                  </a:lnTo>
                  <a:lnTo>
                    <a:pt x="579" y="309"/>
                  </a:lnTo>
                  <a:lnTo>
                    <a:pt x="811" y="174"/>
                  </a:lnTo>
                  <a:lnTo>
                    <a:pt x="1043" y="97"/>
                  </a:lnTo>
                  <a:lnTo>
                    <a:pt x="1255" y="39"/>
                  </a:lnTo>
                  <a:lnTo>
                    <a:pt x="1467" y="20"/>
                  </a:lnTo>
                  <a:lnTo>
                    <a:pt x="164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3"/>
            <p:cNvSpPr/>
            <p:nvPr/>
          </p:nvSpPr>
          <p:spPr>
            <a:xfrm>
              <a:off x="6161075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3"/>
            <p:cNvSpPr/>
            <p:nvPr/>
          </p:nvSpPr>
          <p:spPr>
            <a:xfrm>
              <a:off x="6168800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3"/>
            <p:cNvSpPr/>
            <p:nvPr/>
          </p:nvSpPr>
          <p:spPr>
            <a:xfrm>
              <a:off x="6227175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3"/>
            <p:cNvSpPr/>
            <p:nvPr/>
          </p:nvSpPr>
          <p:spPr>
            <a:xfrm>
              <a:off x="6168800" y="5243800"/>
              <a:ext cx="56475" cy="49725"/>
            </a:xfrm>
            <a:custGeom>
              <a:avLst/>
              <a:gdLst/>
              <a:ahLst/>
              <a:cxnLst/>
              <a:rect l="l" t="t" r="r" b="b"/>
              <a:pathLst>
                <a:path w="2259" h="1989" fill="none" extrusionOk="0">
                  <a:moveTo>
                    <a:pt x="2258" y="1"/>
                  </a:moveTo>
                  <a:lnTo>
                    <a:pt x="2258" y="1"/>
                  </a:lnTo>
                  <a:lnTo>
                    <a:pt x="2065" y="1"/>
                  </a:lnTo>
                  <a:lnTo>
                    <a:pt x="1872" y="39"/>
                  </a:lnTo>
                  <a:lnTo>
                    <a:pt x="1699" y="78"/>
                  </a:lnTo>
                  <a:lnTo>
                    <a:pt x="1506" y="136"/>
                  </a:lnTo>
                  <a:lnTo>
                    <a:pt x="1332" y="213"/>
                  </a:lnTo>
                  <a:lnTo>
                    <a:pt x="1158" y="309"/>
                  </a:lnTo>
                  <a:lnTo>
                    <a:pt x="1004" y="425"/>
                  </a:lnTo>
                  <a:lnTo>
                    <a:pt x="830" y="560"/>
                  </a:lnTo>
                  <a:lnTo>
                    <a:pt x="695" y="696"/>
                  </a:lnTo>
                  <a:lnTo>
                    <a:pt x="541" y="850"/>
                  </a:lnTo>
                  <a:lnTo>
                    <a:pt x="425" y="1004"/>
                  </a:lnTo>
                  <a:lnTo>
                    <a:pt x="309" y="1178"/>
                  </a:lnTo>
                  <a:lnTo>
                    <a:pt x="213" y="1371"/>
                  </a:lnTo>
                  <a:lnTo>
                    <a:pt x="116" y="1564"/>
                  </a:lnTo>
                  <a:lnTo>
                    <a:pt x="58" y="1776"/>
                  </a:lnTo>
                  <a:lnTo>
                    <a:pt x="0" y="1989"/>
                  </a:lnTo>
                  <a:lnTo>
                    <a:pt x="0" y="1989"/>
                  </a:lnTo>
                  <a:lnTo>
                    <a:pt x="58" y="1776"/>
                  </a:lnTo>
                  <a:lnTo>
                    <a:pt x="116" y="1564"/>
                  </a:lnTo>
                  <a:lnTo>
                    <a:pt x="213" y="1371"/>
                  </a:lnTo>
                  <a:lnTo>
                    <a:pt x="309" y="1178"/>
                  </a:lnTo>
                  <a:lnTo>
                    <a:pt x="425" y="1004"/>
                  </a:lnTo>
                  <a:lnTo>
                    <a:pt x="541" y="850"/>
                  </a:lnTo>
                  <a:lnTo>
                    <a:pt x="695" y="696"/>
                  </a:lnTo>
                  <a:lnTo>
                    <a:pt x="830" y="560"/>
                  </a:lnTo>
                  <a:lnTo>
                    <a:pt x="1004" y="425"/>
                  </a:lnTo>
                  <a:lnTo>
                    <a:pt x="1158" y="309"/>
                  </a:lnTo>
                  <a:lnTo>
                    <a:pt x="1332" y="213"/>
                  </a:lnTo>
                  <a:lnTo>
                    <a:pt x="1506" y="136"/>
                  </a:lnTo>
                  <a:lnTo>
                    <a:pt x="1699" y="78"/>
                  </a:lnTo>
                  <a:lnTo>
                    <a:pt x="1872" y="39"/>
                  </a:lnTo>
                  <a:lnTo>
                    <a:pt x="2065" y="1"/>
                  </a:lnTo>
                  <a:lnTo>
                    <a:pt x="225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3"/>
            <p:cNvSpPr/>
            <p:nvPr/>
          </p:nvSpPr>
          <p:spPr>
            <a:xfrm>
              <a:off x="6225250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3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extrusionOk="0">
                  <a:moveTo>
                    <a:pt x="19514" y="1"/>
                  </a:move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3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fill="none" extrusionOk="0">
                  <a:moveTo>
                    <a:pt x="19842" y="1"/>
                  </a:moveTo>
                  <a:lnTo>
                    <a:pt x="19842" y="1"/>
                  </a:lnTo>
                  <a:lnTo>
                    <a:pt x="19514" y="1"/>
                  </a:ln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56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185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44" y="8590"/>
                  </a:lnTo>
                  <a:lnTo>
                    <a:pt x="2034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lnTo>
                    <a:pt x="1984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3"/>
            <p:cNvSpPr/>
            <p:nvPr/>
          </p:nvSpPr>
          <p:spPr>
            <a:xfrm>
              <a:off x="4902175" y="4454400"/>
              <a:ext cx="465650" cy="177100"/>
            </a:xfrm>
            <a:custGeom>
              <a:avLst/>
              <a:gdLst/>
              <a:ahLst/>
              <a:cxnLst/>
              <a:rect l="l" t="t" r="r" b="b"/>
              <a:pathLst>
                <a:path w="18626" h="7084" extrusionOk="0">
                  <a:moveTo>
                    <a:pt x="1776" y="5520"/>
                  </a:moveTo>
                  <a:lnTo>
                    <a:pt x="1776" y="5520"/>
                  </a:lnTo>
                  <a:lnTo>
                    <a:pt x="1487" y="5540"/>
                  </a:lnTo>
                  <a:lnTo>
                    <a:pt x="1197" y="5598"/>
                  </a:lnTo>
                  <a:lnTo>
                    <a:pt x="1043" y="5636"/>
                  </a:lnTo>
                  <a:lnTo>
                    <a:pt x="908" y="5675"/>
                  </a:lnTo>
                  <a:lnTo>
                    <a:pt x="753" y="5752"/>
                  </a:lnTo>
                  <a:lnTo>
                    <a:pt x="618" y="5829"/>
                  </a:lnTo>
                  <a:lnTo>
                    <a:pt x="483" y="5906"/>
                  </a:lnTo>
                  <a:lnTo>
                    <a:pt x="367" y="6022"/>
                  </a:lnTo>
                  <a:lnTo>
                    <a:pt x="271" y="6138"/>
                  </a:lnTo>
                  <a:lnTo>
                    <a:pt x="174" y="6292"/>
                  </a:lnTo>
                  <a:lnTo>
                    <a:pt x="116" y="6447"/>
                  </a:lnTo>
                  <a:lnTo>
                    <a:pt x="58" y="6640"/>
                  </a:lnTo>
                  <a:lnTo>
                    <a:pt x="20" y="6852"/>
                  </a:lnTo>
                  <a:lnTo>
                    <a:pt x="1" y="7084"/>
                  </a:lnTo>
                  <a:lnTo>
                    <a:pt x="1" y="7084"/>
                  </a:lnTo>
                  <a:lnTo>
                    <a:pt x="20" y="6852"/>
                  </a:lnTo>
                  <a:lnTo>
                    <a:pt x="58" y="6640"/>
                  </a:lnTo>
                  <a:lnTo>
                    <a:pt x="116" y="6447"/>
                  </a:lnTo>
                  <a:lnTo>
                    <a:pt x="174" y="6292"/>
                  </a:lnTo>
                  <a:lnTo>
                    <a:pt x="271" y="6138"/>
                  </a:lnTo>
                  <a:lnTo>
                    <a:pt x="367" y="6022"/>
                  </a:lnTo>
                  <a:lnTo>
                    <a:pt x="483" y="5906"/>
                  </a:lnTo>
                  <a:lnTo>
                    <a:pt x="618" y="5829"/>
                  </a:lnTo>
                  <a:lnTo>
                    <a:pt x="753" y="5752"/>
                  </a:lnTo>
                  <a:lnTo>
                    <a:pt x="908" y="5675"/>
                  </a:lnTo>
                  <a:lnTo>
                    <a:pt x="1043" y="5636"/>
                  </a:lnTo>
                  <a:lnTo>
                    <a:pt x="1197" y="5598"/>
                  </a:lnTo>
                  <a:lnTo>
                    <a:pt x="1487" y="5540"/>
                  </a:lnTo>
                  <a:lnTo>
                    <a:pt x="1776" y="5520"/>
                  </a:lnTo>
                  <a:close/>
                  <a:moveTo>
                    <a:pt x="1834" y="5520"/>
                  </a:move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close/>
                  <a:moveTo>
                    <a:pt x="8358" y="4903"/>
                  </a:moveTo>
                  <a:lnTo>
                    <a:pt x="8358" y="4903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03"/>
                  </a:lnTo>
                  <a:close/>
                  <a:moveTo>
                    <a:pt x="8377" y="4864"/>
                  </a:moveTo>
                  <a:lnTo>
                    <a:pt x="8377" y="4864"/>
                  </a:lnTo>
                  <a:lnTo>
                    <a:pt x="8377" y="4884"/>
                  </a:lnTo>
                  <a:lnTo>
                    <a:pt x="8377" y="4884"/>
                  </a:lnTo>
                  <a:lnTo>
                    <a:pt x="8377" y="4864"/>
                  </a:lnTo>
                  <a:close/>
                  <a:moveTo>
                    <a:pt x="15306" y="4324"/>
                  </a:move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close/>
                  <a:moveTo>
                    <a:pt x="5656" y="3938"/>
                  </a:moveTo>
                  <a:lnTo>
                    <a:pt x="5656" y="3938"/>
                  </a:lnTo>
                  <a:lnTo>
                    <a:pt x="5289" y="3957"/>
                  </a:lnTo>
                  <a:lnTo>
                    <a:pt x="4903" y="4015"/>
                  </a:lnTo>
                  <a:lnTo>
                    <a:pt x="4710" y="4073"/>
                  </a:lnTo>
                  <a:lnTo>
                    <a:pt x="4517" y="4131"/>
                  </a:lnTo>
                  <a:lnTo>
                    <a:pt x="4324" y="4208"/>
                  </a:lnTo>
                  <a:lnTo>
                    <a:pt x="4112" y="4285"/>
                  </a:lnTo>
                  <a:lnTo>
                    <a:pt x="3919" y="4382"/>
                  </a:lnTo>
                  <a:lnTo>
                    <a:pt x="3706" y="4517"/>
                  </a:lnTo>
                  <a:lnTo>
                    <a:pt x="3513" y="4652"/>
                  </a:lnTo>
                  <a:lnTo>
                    <a:pt x="3301" y="4787"/>
                  </a:lnTo>
                  <a:lnTo>
                    <a:pt x="3089" y="4961"/>
                  </a:lnTo>
                  <a:lnTo>
                    <a:pt x="2896" y="5154"/>
                  </a:lnTo>
                  <a:lnTo>
                    <a:pt x="2683" y="5366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683" y="5366"/>
                  </a:lnTo>
                  <a:lnTo>
                    <a:pt x="2896" y="5154"/>
                  </a:lnTo>
                  <a:lnTo>
                    <a:pt x="3089" y="4961"/>
                  </a:lnTo>
                  <a:lnTo>
                    <a:pt x="3301" y="4787"/>
                  </a:lnTo>
                  <a:lnTo>
                    <a:pt x="3513" y="4652"/>
                  </a:lnTo>
                  <a:lnTo>
                    <a:pt x="3706" y="4517"/>
                  </a:lnTo>
                  <a:lnTo>
                    <a:pt x="3919" y="4382"/>
                  </a:lnTo>
                  <a:lnTo>
                    <a:pt x="4112" y="4285"/>
                  </a:lnTo>
                  <a:lnTo>
                    <a:pt x="4324" y="4208"/>
                  </a:lnTo>
                  <a:lnTo>
                    <a:pt x="4517" y="4131"/>
                  </a:lnTo>
                  <a:lnTo>
                    <a:pt x="4710" y="4073"/>
                  </a:lnTo>
                  <a:lnTo>
                    <a:pt x="4903" y="4015"/>
                  </a:lnTo>
                  <a:lnTo>
                    <a:pt x="5289" y="3957"/>
                  </a:lnTo>
                  <a:lnTo>
                    <a:pt x="5656" y="3938"/>
                  </a:lnTo>
                  <a:close/>
                  <a:moveTo>
                    <a:pt x="5675" y="3938"/>
                  </a:move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620" y="2953"/>
                  </a:lnTo>
                  <a:lnTo>
                    <a:pt x="11407" y="2953"/>
                  </a:lnTo>
                  <a:lnTo>
                    <a:pt x="11195" y="2992"/>
                  </a:lnTo>
                  <a:lnTo>
                    <a:pt x="10983" y="3031"/>
                  </a:lnTo>
                  <a:lnTo>
                    <a:pt x="10770" y="3089"/>
                  </a:lnTo>
                  <a:lnTo>
                    <a:pt x="10558" y="3166"/>
                  </a:lnTo>
                  <a:lnTo>
                    <a:pt x="10326" y="3243"/>
                  </a:lnTo>
                  <a:lnTo>
                    <a:pt x="10114" y="3359"/>
                  </a:lnTo>
                  <a:lnTo>
                    <a:pt x="9902" y="3475"/>
                  </a:lnTo>
                  <a:lnTo>
                    <a:pt x="9690" y="3610"/>
                  </a:lnTo>
                  <a:lnTo>
                    <a:pt x="9458" y="3764"/>
                  </a:lnTo>
                  <a:lnTo>
                    <a:pt x="9246" y="3938"/>
                  </a:lnTo>
                  <a:lnTo>
                    <a:pt x="9033" y="4131"/>
                  </a:lnTo>
                  <a:lnTo>
                    <a:pt x="8821" y="4343"/>
                  </a:lnTo>
                  <a:lnTo>
                    <a:pt x="8609" y="4594"/>
                  </a:lnTo>
                  <a:lnTo>
                    <a:pt x="8396" y="4845"/>
                  </a:lnTo>
                  <a:lnTo>
                    <a:pt x="8396" y="4845"/>
                  </a:lnTo>
                  <a:lnTo>
                    <a:pt x="8609" y="4594"/>
                  </a:lnTo>
                  <a:lnTo>
                    <a:pt x="8821" y="4343"/>
                  </a:lnTo>
                  <a:lnTo>
                    <a:pt x="9033" y="4131"/>
                  </a:lnTo>
                  <a:lnTo>
                    <a:pt x="9246" y="3938"/>
                  </a:lnTo>
                  <a:lnTo>
                    <a:pt x="9458" y="3764"/>
                  </a:lnTo>
                  <a:lnTo>
                    <a:pt x="9690" y="3610"/>
                  </a:lnTo>
                  <a:lnTo>
                    <a:pt x="9902" y="3475"/>
                  </a:lnTo>
                  <a:lnTo>
                    <a:pt x="10114" y="3359"/>
                  </a:lnTo>
                  <a:lnTo>
                    <a:pt x="10326" y="3243"/>
                  </a:lnTo>
                  <a:lnTo>
                    <a:pt x="10558" y="3166"/>
                  </a:lnTo>
                  <a:lnTo>
                    <a:pt x="10770" y="3089"/>
                  </a:lnTo>
                  <a:lnTo>
                    <a:pt x="10983" y="3031"/>
                  </a:lnTo>
                  <a:lnTo>
                    <a:pt x="11195" y="2992"/>
                  </a:lnTo>
                  <a:lnTo>
                    <a:pt x="11407" y="2953"/>
                  </a:lnTo>
                  <a:lnTo>
                    <a:pt x="11620" y="2953"/>
                  </a:lnTo>
                  <a:lnTo>
                    <a:pt x="11832" y="2934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close/>
                  <a:moveTo>
                    <a:pt x="18626" y="0"/>
                  </a:moveTo>
                  <a:lnTo>
                    <a:pt x="18626" y="0"/>
                  </a:lnTo>
                  <a:lnTo>
                    <a:pt x="18626" y="0"/>
                  </a:lnTo>
                  <a:lnTo>
                    <a:pt x="18259" y="97"/>
                  </a:lnTo>
                  <a:lnTo>
                    <a:pt x="17912" y="232"/>
                  </a:lnTo>
                  <a:lnTo>
                    <a:pt x="17584" y="386"/>
                  </a:lnTo>
                  <a:lnTo>
                    <a:pt x="17275" y="579"/>
                  </a:lnTo>
                  <a:lnTo>
                    <a:pt x="16985" y="772"/>
                  </a:lnTo>
                  <a:lnTo>
                    <a:pt x="16696" y="985"/>
                  </a:lnTo>
                  <a:lnTo>
                    <a:pt x="16445" y="1236"/>
                  </a:lnTo>
                  <a:lnTo>
                    <a:pt x="16213" y="1487"/>
                  </a:lnTo>
                  <a:lnTo>
                    <a:pt x="16001" y="1757"/>
                  </a:lnTo>
                  <a:lnTo>
                    <a:pt x="15808" y="2046"/>
                  </a:lnTo>
                  <a:lnTo>
                    <a:pt x="15654" y="2336"/>
                  </a:lnTo>
                  <a:lnTo>
                    <a:pt x="15518" y="2645"/>
                  </a:lnTo>
                  <a:lnTo>
                    <a:pt x="15422" y="2953"/>
                  </a:lnTo>
                  <a:lnTo>
                    <a:pt x="15345" y="3262"/>
                  </a:lnTo>
                  <a:lnTo>
                    <a:pt x="15287" y="3590"/>
                  </a:lnTo>
                  <a:lnTo>
                    <a:pt x="15268" y="3918"/>
                  </a:lnTo>
                  <a:lnTo>
                    <a:pt x="15268" y="3918"/>
                  </a:lnTo>
                  <a:lnTo>
                    <a:pt x="15287" y="3590"/>
                  </a:lnTo>
                  <a:lnTo>
                    <a:pt x="15345" y="3262"/>
                  </a:lnTo>
                  <a:lnTo>
                    <a:pt x="15422" y="2953"/>
                  </a:lnTo>
                  <a:lnTo>
                    <a:pt x="15518" y="2645"/>
                  </a:lnTo>
                  <a:lnTo>
                    <a:pt x="15654" y="2336"/>
                  </a:lnTo>
                  <a:lnTo>
                    <a:pt x="15808" y="2046"/>
                  </a:lnTo>
                  <a:lnTo>
                    <a:pt x="16001" y="1757"/>
                  </a:lnTo>
                  <a:lnTo>
                    <a:pt x="16213" y="1487"/>
                  </a:lnTo>
                  <a:lnTo>
                    <a:pt x="16445" y="1236"/>
                  </a:lnTo>
                  <a:lnTo>
                    <a:pt x="16696" y="985"/>
                  </a:lnTo>
                  <a:lnTo>
                    <a:pt x="16985" y="772"/>
                  </a:lnTo>
                  <a:lnTo>
                    <a:pt x="17275" y="579"/>
                  </a:lnTo>
                  <a:lnTo>
                    <a:pt x="17584" y="386"/>
                  </a:lnTo>
                  <a:lnTo>
                    <a:pt x="17912" y="232"/>
                  </a:lnTo>
                  <a:lnTo>
                    <a:pt x="18259" y="97"/>
                  </a:lnTo>
                  <a:lnTo>
                    <a:pt x="18626" y="0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3"/>
            <p:cNvSpPr/>
            <p:nvPr/>
          </p:nvSpPr>
          <p:spPr>
            <a:xfrm>
              <a:off x="4902175" y="4592400"/>
              <a:ext cx="44425" cy="39100"/>
            </a:xfrm>
            <a:custGeom>
              <a:avLst/>
              <a:gdLst/>
              <a:ahLst/>
              <a:cxnLst/>
              <a:rect l="l" t="t" r="r" b="b"/>
              <a:pathLst>
                <a:path w="1777" h="1564" fill="none" extrusionOk="0">
                  <a:moveTo>
                    <a:pt x="1776" y="0"/>
                  </a:moveTo>
                  <a:lnTo>
                    <a:pt x="1776" y="0"/>
                  </a:lnTo>
                  <a:lnTo>
                    <a:pt x="1487" y="20"/>
                  </a:lnTo>
                  <a:lnTo>
                    <a:pt x="1197" y="78"/>
                  </a:lnTo>
                  <a:lnTo>
                    <a:pt x="1043" y="116"/>
                  </a:lnTo>
                  <a:lnTo>
                    <a:pt x="908" y="155"/>
                  </a:lnTo>
                  <a:lnTo>
                    <a:pt x="753" y="232"/>
                  </a:lnTo>
                  <a:lnTo>
                    <a:pt x="618" y="309"/>
                  </a:lnTo>
                  <a:lnTo>
                    <a:pt x="483" y="386"/>
                  </a:lnTo>
                  <a:lnTo>
                    <a:pt x="367" y="502"/>
                  </a:lnTo>
                  <a:lnTo>
                    <a:pt x="271" y="618"/>
                  </a:lnTo>
                  <a:lnTo>
                    <a:pt x="174" y="772"/>
                  </a:lnTo>
                  <a:lnTo>
                    <a:pt x="116" y="927"/>
                  </a:lnTo>
                  <a:lnTo>
                    <a:pt x="58" y="1120"/>
                  </a:lnTo>
                  <a:lnTo>
                    <a:pt x="20" y="1332"/>
                  </a:lnTo>
                  <a:lnTo>
                    <a:pt x="1" y="1564"/>
                  </a:lnTo>
                  <a:lnTo>
                    <a:pt x="1" y="1564"/>
                  </a:lnTo>
                  <a:lnTo>
                    <a:pt x="20" y="1332"/>
                  </a:lnTo>
                  <a:lnTo>
                    <a:pt x="58" y="1120"/>
                  </a:lnTo>
                  <a:lnTo>
                    <a:pt x="116" y="927"/>
                  </a:lnTo>
                  <a:lnTo>
                    <a:pt x="174" y="772"/>
                  </a:lnTo>
                  <a:lnTo>
                    <a:pt x="271" y="618"/>
                  </a:lnTo>
                  <a:lnTo>
                    <a:pt x="367" y="502"/>
                  </a:lnTo>
                  <a:lnTo>
                    <a:pt x="483" y="386"/>
                  </a:lnTo>
                  <a:lnTo>
                    <a:pt x="618" y="309"/>
                  </a:lnTo>
                  <a:lnTo>
                    <a:pt x="753" y="232"/>
                  </a:lnTo>
                  <a:lnTo>
                    <a:pt x="908" y="155"/>
                  </a:lnTo>
                  <a:lnTo>
                    <a:pt x="1043" y="116"/>
                  </a:lnTo>
                  <a:lnTo>
                    <a:pt x="1197" y="78"/>
                  </a:lnTo>
                  <a:lnTo>
                    <a:pt x="1487" y="20"/>
                  </a:lnTo>
                  <a:lnTo>
                    <a:pt x="177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3"/>
            <p:cNvSpPr/>
            <p:nvPr/>
          </p:nvSpPr>
          <p:spPr>
            <a:xfrm>
              <a:off x="4948025" y="459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3"/>
            <p:cNvSpPr/>
            <p:nvPr/>
          </p:nvSpPr>
          <p:spPr>
            <a:xfrm>
              <a:off x="5111100" y="45769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3"/>
            <p:cNvSpPr/>
            <p:nvPr/>
          </p:nvSpPr>
          <p:spPr>
            <a:xfrm>
              <a:off x="5111600" y="45760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3"/>
            <p:cNvSpPr/>
            <p:nvPr/>
          </p:nvSpPr>
          <p:spPr>
            <a:xfrm>
              <a:off x="5284825" y="456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3"/>
            <p:cNvSpPr/>
            <p:nvPr/>
          </p:nvSpPr>
          <p:spPr>
            <a:xfrm>
              <a:off x="4964425" y="4552825"/>
              <a:ext cx="79150" cy="41050"/>
            </a:xfrm>
            <a:custGeom>
              <a:avLst/>
              <a:gdLst/>
              <a:ahLst/>
              <a:cxnLst/>
              <a:rect l="l" t="t" r="r" b="b"/>
              <a:pathLst>
                <a:path w="3166" h="1642" fill="none" extrusionOk="0">
                  <a:moveTo>
                    <a:pt x="3166" y="1"/>
                  </a:moveTo>
                  <a:lnTo>
                    <a:pt x="3166" y="1"/>
                  </a:lnTo>
                  <a:lnTo>
                    <a:pt x="2799" y="20"/>
                  </a:lnTo>
                  <a:lnTo>
                    <a:pt x="2413" y="78"/>
                  </a:lnTo>
                  <a:lnTo>
                    <a:pt x="2220" y="136"/>
                  </a:lnTo>
                  <a:lnTo>
                    <a:pt x="2027" y="194"/>
                  </a:lnTo>
                  <a:lnTo>
                    <a:pt x="1834" y="271"/>
                  </a:lnTo>
                  <a:lnTo>
                    <a:pt x="1622" y="348"/>
                  </a:lnTo>
                  <a:lnTo>
                    <a:pt x="1429" y="445"/>
                  </a:lnTo>
                  <a:lnTo>
                    <a:pt x="1216" y="580"/>
                  </a:lnTo>
                  <a:lnTo>
                    <a:pt x="1023" y="715"/>
                  </a:lnTo>
                  <a:lnTo>
                    <a:pt x="811" y="850"/>
                  </a:lnTo>
                  <a:lnTo>
                    <a:pt x="599" y="1024"/>
                  </a:lnTo>
                  <a:lnTo>
                    <a:pt x="406" y="1217"/>
                  </a:lnTo>
                  <a:lnTo>
                    <a:pt x="193" y="1429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193" y="1429"/>
                  </a:lnTo>
                  <a:lnTo>
                    <a:pt x="406" y="1217"/>
                  </a:lnTo>
                  <a:lnTo>
                    <a:pt x="599" y="1024"/>
                  </a:lnTo>
                  <a:lnTo>
                    <a:pt x="811" y="850"/>
                  </a:lnTo>
                  <a:lnTo>
                    <a:pt x="1023" y="715"/>
                  </a:lnTo>
                  <a:lnTo>
                    <a:pt x="1216" y="580"/>
                  </a:lnTo>
                  <a:lnTo>
                    <a:pt x="1429" y="445"/>
                  </a:lnTo>
                  <a:lnTo>
                    <a:pt x="1622" y="348"/>
                  </a:lnTo>
                  <a:lnTo>
                    <a:pt x="1834" y="271"/>
                  </a:lnTo>
                  <a:lnTo>
                    <a:pt x="2027" y="194"/>
                  </a:lnTo>
                  <a:lnTo>
                    <a:pt x="2220" y="136"/>
                  </a:lnTo>
                  <a:lnTo>
                    <a:pt x="2413" y="78"/>
                  </a:lnTo>
                  <a:lnTo>
                    <a:pt x="2799" y="20"/>
                  </a:lnTo>
                  <a:lnTo>
                    <a:pt x="316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3"/>
            <p:cNvSpPr/>
            <p:nvPr/>
          </p:nvSpPr>
          <p:spPr>
            <a:xfrm>
              <a:off x="5044025" y="45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3"/>
            <p:cNvSpPr/>
            <p:nvPr/>
          </p:nvSpPr>
          <p:spPr>
            <a:xfrm>
              <a:off x="5112075" y="4527750"/>
              <a:ext cx="85900" cy="47775"/>
            </a:xfrm>
            <a:custGeom>
              <a:avLst/>
              <a:gdLst/>
              <a:ahLst/>
              <a:cxnLst/>
              <a:rect l="l" t="t" r="r" b="b"/>
              <a:pathLst>
                <a:path w="3436" h="1911" fill="none" extrusionOk="0">
                  <a:moveTo>
                    <a:pt x="3436" y="0"/>
                  </a:moveTo>
                  <a:lnTo>
                    <a:pt x="3436" y="0"/>
                  </a:lnTo>
                  <a:lnTo>
                    <a:pt x="3224" y="19"/>
                  </a:lnTo>
                  <a:lnTo>
                    <a:pt x="3011" y="19"/>
                  </a:lnTo>
                  <a:lnTo>
                    <a:pt x="2799" y="58"/>
                  </a:lnTo>
                  <a:lnTo>
                    <a:pt x="2587" y="97"/>
                  </a:lnTo>
                  <a:lnTo>
                    <a:pt x="2374" y="155"/>
                  </a:lnTo>
                  <a:lnTo>
                    <a:pt x="2162" y="232"/>
                  </a:lnTo>
                  <a:lnTo>
                    <a:pt x="1930" y="309"/>
                  </a:lnTo>
                  <a:lnTo>
                    <a:pt x="1718" y="425"/>
                  </a:lnTo>
                  <a:lnTo>
                    <a:pt x="1506" y="541"/>
                  </a:lnTo>
                  <a:lnTo>
                    <a:pt x="1294" y="676"/>
                  </a:lnTo>
                  <a:lnTo>
                    <a:pt x="1062" y="830"/>
                  </a:lnTo>
                  <a:lnTo>
                    <a:pt x="850" y="1004"/>
                  </a:lnTo>
                  <a:lnTo>
                    <a:pt x="637" y="1197"/>
                  </a:lnTo>
                  <a:lnTo>
                    <a:pt x="425" y="1409"/>
                  </a:lnTo>
                  <a:lnTo>
                    <a:pt x="213" y="1660"/>
                  </a:lnTo>
                  <a:lnTo>
                    <a:pt x="0" y="1911"/>
                  </a:lnTo>
                  <a:lnTo>
                    <a:pt x="0" y="1911"/>
                  </a:lnTo>
                  <a:lnTo>
                    <a:pt x="213" y="1660"/>
                  </a:lnTo>
                  <a:lnTo>
                    <a:pt x="425" y="1409"/>
                  </a:lnTo>
                  <a:lnTo>
                    <a:pt x="637" y="1197"/>
                  </a:lnTo>
                  <a:lnTo>
                    <a:pt x="850" y="1004"/>
                  </a:lnTo>
                  <a:lnTo>
                    <a:pt x="1062" y="830"/>
                  </a:lnTo>
                  <a:lnTo>
                    <a:pt x="1294" y="676"/>
                  </a:lnTo>
                  <a:lnTo>
                    <a:pt x="1506" y="541"/>
                  </a:lnTo>
                  <a:lnTo>
                    <a:pt x="1718" y="425"/>
                  </a:lnTo>
                  <a:lnTo>
                    <a:pt x="1930" y="309"/>
                  </a:lnTo>
                  <a:lnTo>
                    <a:pt x="2162" y="232"/>
                  </a:lnTo>
                  <a:lnTo>
                    <a:pt x="2374" y="155"/>
                  </a:lnTo>
                  <a:lnTo>
                    <a:pt x="2587" y="97"/>
                  </a:lnTo>
                  <a:lnTo>
                    <a:pt x="2799" y="58"/>
                  </a:lnTo>
                  <a:lnTo>
                    <a:pt x="3011" y="19"/>
                  </a:lnTo>
                  <a:lnTo>
                    <a:pt x="3224" y="19"/>
                  </a:lnTo>
                  <a:lnTo>
                    <a:pt x="343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3"/>
            <p:cNvSpPr/>
            <p:nvPr/>
          </p:nvSpPr>
          <p:spPr>
            <a:xfrm>
              <a:off x="5197950" y="452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3"/>
            <p:cNvSpPr/>
            <p:nvPr/>
          </p:nvSpPr>
          <p:spPr>
            <a:xfrm>
              <a:off x="5283850" y="4454400"/>
              <a:ext cx="83975" cy="97975"/>
            </a:xfrm>
            <a:custGeom>
              <a:avLst/>
              <a:gdLst/>
              <a:ahLst/>
              <a:cxnLst/>
              <a:rect l="l" t="t" r="r" b="b"/>
              <a:pathLst>
                <a:path w="3359" h="3919" fill="none" extrusionOk="0">
                  <a:moveTo>
                    <a:pt x="3359" y="0"/>
                  </a:moveTo>
                  <a:lnTo>
                    <a:pt x="3359" y="0"/>
                  </a:lnTo>
                  <a:lnTo>
                    <a:pt x="3359" y="0"/>
                  </a:lnTo>
                  <a:lnTo>
                    <a:pt x="2992" y="97"/>
                  </a:lnTo>
                  <a:lnTo>
                    <a:pt x="2645" y="232"/>
                  </a:lnTo>
                  <a:lnTo>
                    <a:pt x="2317" y="386"/>
                  </a:lnTo>
                  <a:lnTo>
                    <a:pt x="2008" y="579"/>
                  </a:lnTo>
                  <a:lnTo>
                    <a:pt x="1718" y="772"/>
                  </a:lnTo>
                  <a:lnTo>
                    <a:pt x="1429" y="985"/>
                  </a:lnTo>
                  <a:lnTo>
                    <a:pt x="1178" y="1236"/>
                  </a:lnTo>
                  <a:lnTo>
                    <a:pt x="946" y="1487"/>
                  </a:lnTo>
                  <a:lnTo>
                    <a:pt x="734" y="1757"/>
                  </a:lnTo>
                  <a:lnTo>
                    <a:pt x="541" y="2046"/>
                  </a:lnTo>
                  <a:lnTo>
                    <a:pt x="387" y="2336"/>
                  </a:lnTo>
                  <a:lnTo>
                    <a:pt x="251" y="2645"/>
                  </a:lnTo>
                  <a:lnTo>
                    <a:pt x="155" y="2953"/>
                  </a:lnTo>
                  <a:lnTo>
                    <a:pt x="78" y="3262"/>
                  </a:lnTo>
                  <a:lnTo>
                    <a:pt x="20" y="3590"/>
                  </a:lnTo>
                  <a:lnTo>
                    <a:pt x="1" y="3918"/>
                  </a:lnTo>
                  <a:lnTo>
                    <a:pt x="1" y="3918"/>
                  </a:lnTo>
                  <a:lnTo>
                    <a:pt x="20" y="3590"/>
                  </a:lnTo>
                  <a:lnTo>
                    <a:pt x="78" y="3262"/>
                  </a:lnTo>
                  <a:lnTo>
                    <a:pt x="155" y="2953"/>
                  </a:lnTo>
                  <a:lnTo>
                    <a:pt x="251" y="2645"/>
                  </a:lnTo>
                  <a:lnTo>
                    <a:pt x="387" y="2336"/>
                  </a:lnTo>
                  <a:lnTo>
                    <a:pt x="541" y="2046"/>
                  </a:lnTo>
                  <a:lnTo>
                    <a:pt x="734" y="1757"/>
                  </a:lnTo>
                  <a:lnTo>
                    <a:pt x="946" y="1487"/>
                  </a:lnTo>
                  <a:lnTo>
                    <a:pt x="1178" y="1236"/>
                  </a:lnTo>
                  <a:lnTo>
                    <a:pt x="1429" y="985"/>
                  </a:lnTo>
                  <a:lnTo>
                    <a:pt x="1718" y="772"/>
                  </a:lnTo>
                  <a:lnTo>
                    <a:pt x="2008" y="579"/>
                  </a:lnTo>
                  <a:lnTo>
                    <a:pt x="2317" y="386"/>
                  </a:lnTo>
                  <a:lnTo>
                    <a:pt x="2645" y="232"/>
                  </a:lnTo>
                  <a:lnTo>
                    <a:pt x="2992" y="97"/>
                  </a:lnTo>
                  <a:lnTo>
                    <a:pt x="3359" y="0"/>
                  </a:lnTo>
                  <a:lnTo>
                    <a:pt x="335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3"/>
            <p:cNvSpPr/>
            <p:nvPr/>
          </p:nvSpPr>
          <p:spPr>
            <a:xfrm>
              <a:off x="4982275" y="4665250"/>
              <a:ext cx="519700" cy="193525"/>
            </a:xfrm>
            <a:custGeom>
              <a:avLst/>
              <a:gdLst/>
              <a:ahLst/>
              <a:cxnLst/>
              <a:rect l="l" t="t" r="r" b="b"/>
              <a:pathLst>
                <a:path w="20788" h="7741" extrusionOk="0">
                  <a:moveTo>
                    <a:pt x="0" y="7741"/>
                  </a:move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close/>
                  <a:moveTo>
                    <a:pt x="20" y="7741"/>
                  </a:move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39" y="7721"/>
                  </a:lnTo>
                  <a:lnTo>
                    <a:pt x="39" y="7721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36" y="7702"/>
                  </a:move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004" y="7548"/>
                  </a:lnTo>
                  <a:lnTo>
                    <a:pt x="753" y="7567"/>
                  </a:lnTo>
                  <a:lnTo>
                    <a:pt x="464" y="7605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464" y="7605"/>
                  </a:lnTo>
                  <a:lnTo>
                    <a:pt x="753" y="7567"/>
                  </a:lnTo>
                  <a:lnTo>
                    <a:pt x="1004" y="7548"/>
                  </a:lnTo>
                  <a:lnTo>
                    <a:pt x="1178" y="7528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664" y="6235"/>
                  </a:lnTo>
                  <a:lnTo>
                    <a:pt x="2432" y="6274"/>
                  </a:lnTo>
                  <a:lnTo>
                    <a:pt x="2201" y="6351"/>
                  </a:lnTo>
                  <a:lnTo>
                    <a:pt x="1988" y="6467"/>
                  </a:lnTo>
                  <a:lnTo>
                    <a:pt x="1873" y="6544"/>
                  </a:lnTo>
                  <a:lnTo>
                    <a:pt x="1776" y="6640"/>
                  </a:lnTo>
                  <a:lnTo>
                    <a:pt x="1680" y="6737"/>
                  </a:lnTo>
                  <a:lnTo>
                    <a:pt x="1583" y="6853"/>
                  </a:lnTo>
                  <a:lnTo>
                    <a:pt x="1506" y="6988"/>
                  </a:lnTo>
                  <a:lnTo>
                    <a:pt x="1429" y="7142"/>
                  </a:lnTo>
                  <a:lnTo>
                    <a:pt x="1352" y="7316"/>
                  </a:lnTo>
                  <a:lnTo>
                    <a:pt x="1294" y="7490"/>
                  </a:lnTo>
                  <a:lnTo>
                    <a:pt x="1294" y="7490"/>
                  </a:lnTo>
                  <a:lnTo>
                    <a:pt x="1352" y="7316"/>
                  </a:lnTo>
                  <a:lnTo>
                    <a:pt x="1429" y="7142"/>
                  </a:lnTo>
                  <a:lnTo>
                    <a:pt x="1506" y="6988"/>
                  </a:lnTo>
                  <a:lnTo>
                    <a:pt x="1583" y="6853"/>
                  </a:lnTo>
                  <a:lnTo>
                    <a:pt x="1680" y="6737"/>
                  </a:lnTo>
                  <a:lnTo>
                    <a:pt x="1776" y="6640"/>
                  </a:lnTo>
                  <a:lnTo>
                    <a:pt x="1873" y="6544"/>
                  </a:lnTo>
                  <a:lnTo>
                    <a:pt x="1988" y="6467"/>
                  </a:lnTo>
                  <a:lnTo>
                    <a:pt x="2201" y="6351"/>
                  </a:lnTo>
                  <a:lnTo>
                    <a:pt x="2432" y="6274"/>
                  </a:lnTo>
                  <a:lnTo>
                    <a:pt x="2664" y="6235"/>
                  </a:lnTo>
                  <a:lnTo>
                    <a:pt x="2876" y="6216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close/>
                  <a:moveTo>
                    <a:pt x="20749" y="4749"/>
                  </a:move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close/>
                  <a:moveTo>
                    <a:pt x="20787" y="4730"/>
                  </a:move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close/>
                  <a:moveTo>
                    <a:pt x="2703" y="3668"/>
                  </a:moveTo>
                  <a:lnTo>
                    <a:pt x="2703" y="3668"/>
                  </a:lnTo>
                  <a:lnTo>
                    <a:pt x="2703" y="3919"/>
                  </a:lnTo>
                  <a:lnTo>
                    <a:pt x="2741" y="4189"/>
                  </a:lnTo>
                  <a:lnTo>
                    <a:pt x="2799" y="4440"/>
                  </a:lnTo>
                  <a:lnTo>
                    <a:pt x="2857" y="4672"/>
                  </a:lnTo>
                  <a:lnTo>
                    <a:pt x="2934" y="4903"/>
                  </a:lnTo>
                  <a:lnTo>
                    <a:pt x="3011" y="5135"/>
                  </a:lnTo>
                  <a:lnTo>
                    <a:pt x="3204" y="5540"/>
                  </a:lnTo>
                  <a:lnTo>
                    <a:pt x="3397" y="5888"/>
                  </a:lnTo>
                  <a:lnTo>
                    <a:pt x="3552" y="6139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552" y="6139"/>
                  </a:lnTo>
                  <a:lnTo>
                    <a:pt x="3397" y="5888"/>
                  </a:lnTo>
                  <a:lnTo>
                    <a:pt x="3204" y="5540"/>
                  </a:lnTo>
                  <a:lnTo>
                    <a:pt x="3011" y="5135"/>
                  </a:lnTo>
                  <a:lnTo>
                    <a:pt x="2934" y="4903"/>
                  </a:lnTo>
                  <a:lnTo>
                    <a:pt x="2857" y="4672"/>
                  </a:lnTo>
                  <a:lnTo>
                    <a:pt x="2799" y="4440"/>
                  </a:lnTo>
                  <a:lnTo>
                    <a:pt x="2741" y="4189"/>
                  </a:lnTo>
                  <a:lnTo>
                    <a:pt x="2703" y="3919"/>
                  </a:lnTo>
                  <a:lnTo>
                    <a:pt x="2703" y="3668"/>
                  </a:lnTo>
                  <a:close/>
                  <a:moveTo>
                    <a:pt x="7895" y="2510"/>
                  </a:moveTo>
                  <a:lnTo>
                    <a:pt x="7895" y="2510"/>
                  </a:lnTo>
                  <a:lnTo>
                    <a:pt x="7895" y="2529"/>
                  </a:lnTo>
                  <a:lnTo>
                    <a:pt x="7895" y="2529"/>
                  </a:lnTo>
                  <a:lnTo>
                    <a:pt x="7895" y="2510"/>
                  </a:lnTo>
                  <a:close/>
                  <a:moveTo>
                    <a:pt x="3455" y="1892"/>
                  </a:moveTo>
                  <a:lnTo>
                    <a:pt x="3455" y="1892"/>
                  </a:lnTo>
                  <a:lnTo>
                    <a:pt x="3436" y="1912"/>
                  </a:lnTo>
                  <a:lnTo>
                    <a:pt x="3436" y="1912"/>
                  </a:lnTo>
                  <a:lnTo>
                    <a:pt x="3455" y="1892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806" y="1275"/>
                  </a:lnTo>
                  <a:lnTo>
                    <a:pt x="4613" y="1294"/>
                  </a:lnTo>
                  <a:lnTo>
                    <a:pt x="4420" y="1352"/>
                  </a:lnTo>
                  <a:lnTo>
                    <a:pt x="4227" y="1410"/>
                  </a:lnTo>
                  <a:lnTo>
                    <a:pt x="4034" y="1487"/>
                  </a:lnTo>
                  <a:lnTo>
                    <a:pt x="3841" y="1603"/>
                  </a:lnTo>
                  <a:lnTo>
                    <a:pt x="3648" y="1719"/>
                  </a:lnTo>
                  <a:lnTo>
                    <a:pt x="3475" y="1873"/>
                  </a:lnTo>
                  <a:lnTo>
                    <a:pt x="3475" y="1873"/>
                  </a:lnTo>
                  <a:lnTo>
                    <a:pt x="3648" y="1719"/>
                  </a:lnTo>
                  <a:lnTo>
                    <a:pt x="3841" y="1603"/>
                  </a:lnTo>
                  <a:lnTo>
                    <a:pt x="4034" y="1487"/>
                  </a:lnTo>
                  <a:lnTo>
                    <a:pt x="4227" y="1410"/>
                  </a:lnTo>
                  <a:lnTo>
                    <a:pt x="4420" y="1352"/>
                  </a:lnTo>
                  <a:lnTo>
                    <a:pt x="4613" y="1294"/>
                  </a:lnTo>
                  <a:lnTo>
                    <a:pt x="4806" y="1275"/>
                  </a:lnTo>
                  <a:lnTo>
                    <a:pt x="4999" y="1275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253" y="445"/>
                  </a:lnTo>
                  <a:lnTo>
                    <a:pt x="11041" y="464"/>
                  </a:lnTo>
                  <a:lnTo>
                    <a:pt x="10809" y="503"/>
                  </a:lnTo>
                  <a:lnTo>
                    <a:pt x="10597" y="541"/>
                  </a:lnTo>
                  <a:lnTo>
                    <a:pt x="10365" y="599"/>
                  </a:lnTo>
                  <a:lnTo>
                    <a:pt x="10133" y="676"/>
                  </a:lnTo>
                  <a:lnTo>
                    <a:pt x="9902" y="773"/>
                  </a:lnTo>
                  <a:lnTo>
                    <a:pt x="9689" y="869"/>
                  </a:lnTo>
                  <a:lnTo>
                    <a:pt x="9458" y="1005"/>
                  </a:lnTo>
                  <a:lnTo>
                    <a:pt x="9226" y="1140"/>
                  </a:lnTo>
                  <a:lnTo>
                    <a:pt x="8995" y="1313"/>
                  </a:lnTo>
                  <a:lnTo>
                    <a:pt x="8782" y="1506"/>
                  </a:lnTo>
                  <a:lnTo>
                    <a:pt x="8551" y="1719"/>
                  </a:lnTo>
                  <a:lnTo>
                    <a:pt x="8338" y="1950"/>
                  </a:lnTo>
                  <a:lnTo>
                    <a:pt x="8126" y="2201"/>
                  </a:lnTo>
                  <a:lnTo>
                    <a:pt x="7914" y="2491"/>
                  </a:lnTo>
                  <a:lnTo>
                    <a:pt x="7914" y="2491"/>
                  </a:lnTo>
                  <a:lnTo>
                    <a:pt x="8126" y="2201"/>
                  </a:lnTo>
                  <a:lnTo>
                    <a:pt x="8338" y="1950"/>
                  </a:lnTo>
                  <a:lnTo>
                    <a:pt x="8551" y="1719"/>
                  </a:lnTo>
                  <a:lnTo>
                    <a:pt x="8782" y="1506"/>
                  </a:lnTo>
                  <a:lnTo>
                    <a:pt x="8995" y="1313"/>
                  </a:lnTo>
                  <a:lnTo>
                    <a:pt x="9226" y="1140"/>
                  </a:lnTo>
                  <a:lnTo>
                    <a:pt x="9458" y="1005"/>
                  </a:lnTo>
                  <a:lnTo>
                    <a:pt x="9689" y="869"/>
                  </a:lnTo>
                  <a:lnTo>
                    <a:pt x="9902" y="773"/>
                  </a:lnTo>
                  <a:lnTo>
                    <a:pt x="10133" y="676"/>
                  </a:lnTo>
                  <a:lnTo>
                    <a:pt x="10365" y="599"/>
                  </a:lnTo>
                  <a:lnTo>
                    <a:pt x="10597" y="541"/>
                  </a:lnTo>
                  <a:lnTo>
                    <a:pt x="10809" y="503"/>
                  </a:lnTo>
                  <a:lnTo>
                    <a:pt x="11041" y="464"/>
                  </a:lnTo>
                  <a:lnTo>
                    <a:pt x="11253" y="445"/>
                  </a:lnTo>
                  <a:lnTo>
                    <a:pt x="11465" y="44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6773" y="20"/>
                  </a:lnTo>
                  <a:lnTo>
                    <a:pt x="16406" y="59"/>
                  </a:lnTo>
                  <a:lnTo>
                    <a:pt x="16039" y="155"/>
                  </a:lnTo>
                  <a:lnTo>
                    <a:pt x="15673" y="290"/>
                  </a:lnTo>
                  <a:lnTo>
                    <a:pt x="15306" y="464"/>
                  </a:lnTo>
                  <a:lnTo>
                    <a:pt x="14920" y="676"/>
                  </a:lnTo>
                  <a:lnTo>
                    <a:pt x="14553" y="927"/>
                  </a:lnTo>
                  <a:lnTo>
                    <a:pt x="14187" y="1236"/>
                  </a:lnTo>
                  <a:lnTo>
                    <a:pt x="14187" y="1236"/>
                  </a:lnTo>
                  <a:lnTo>
                    <a:pt x="14553" y="927"/>
                  </a:lnTo>
                  <a:lnTo>
                    <a:pt x="14920" y="676"/>
                  </a:lnTo>
                  <a:lnTo>
                    <a:pt x="15306" y="464"/>
                  </a:lnTo>
                  <a:lnTo>
                    <a:pt x="15673" y="290"/>
                  </a:lnTo>
                  <a:lnTo>
                    <a:pt x="16039" y="155"/>
                  </a:lnTo>
                  <a:lnTo>
                    <a:pt x="16406" y="59"/>
                  </a:lnTo>
                  <a:lnTo>
                    <a:pt x="16773" y="20"/>
                  </a:lnTo>
                  <a:lnTo>
                    <a:pt x="17120" y="1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7120" y="1"/>
                  </a:lnTo>
                  <a:lnTo>
                    <a:pt x="17140" y="1"/>
                  </a:lnTo>
                  <a:lnTo>
                    <a:pt x="17140" y="1"/>
                  </a:lnTo>
                  <a:lnTo>
                    <a:pt x="171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3"/>
            <p:cNvSpPr/>
            <p:nvPr/>
          </p:nvSpPr>
          <p:spPr>
            <a:xfrm>
              <a:off x="4982275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3"/>
            <p:cNvSpPr/>
            <p:nvPr/>
          </p:nvSpPr>
          <p:spPr>
            <a:xfrm>
              <a:off x="4982750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3"/>
            <p:cNvSpPr/>
            <p:nvPr/>
          </p:nvSpPr>
          <p:spPr>
            <a:xfrm>
              <a:off x="4983250" y="4857775"/>
              <a:ext cx="1950" cy="525"/>
            </a:xfrm>
            <a:custGeom>
              <a:avLst/>
              <a:gdLst/>
              <a:ahLst/>
              <a:cxnLst/>
              <a:rect l="l" t="t" r="r" b="b"/>
              <a:pathLst>
                <a:path w="78" h="21" fill="none" extrusionOk="0">
                  <a:moveTo>
                    <a:pt x="77" y="1"/>
                  </a:moveTo>
                  <a:lnTo>
                    <a:pt x="77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3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3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3"/>
            <p:cNvSpPr/>
            <p:nvPr/>
          </p:nvSpPr>
          <p:spPr>
            <a:xfrm>
              <a:off x="4985650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3"/>
            <p:cNvSpPr/>
            <p:nvPr/>
          </p:nvSpPr>
          <p:spPr>
            <a:xfrm>
              <a:off x="4985650" y="4853450"/>
              <a:ext cx="26075" cy="4350"/>
            </a:xfrm>
            <a:custGeom>
              <a:avLst/>
              <a:gdLst/>
              <a:ahLst/>
              <a:cxnLst/>
              <a:rect l="l" t="t" r="r" b="b"/>
              <a:pathLst>
                <a:path w="1043" h="174" fill="none" extrusionOk="0">
                  <a:moveTo>
                    <a:pt x="1043" y="0"/>
                  </a:moveTo>
                  <a:lnTo>
                    <a:pt x="1043" y="0"/>
                  </a:lnTo>
                  <a:lnTo>
                    <a:pt x="869" y="20"/>
                  </a:lnTo>
                  <a:lnTo>
                    <a:pt x="618" y="39"/>
                  </a:lnTo>
                  <a:lnTo>
                    <a:pt x="329" y="77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29" y="77"/>
                  </a:lnTo>
                  <a:lnTo>
                    <a:pt x="618" y="39"/>
                  </a:lnTo>
                  <a:lnTo>
                    <a:pt x="869" y="20"/>
                  </a:lnTo>
                  <a:lnTo>
                    <a:pt x="104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3"/>
            <p:cNvSpPr/>
            <p:nvPr/>
          </p:nvSpPr>
          <p:spPr>
            <a:xfrm>
              <a:off x="5011700" y="485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3"/>
            <p:cNvSpPr/>
            <p:nvPr/>
          </p:nvSpPr>
          <p:spPr>
            <a:xfrm>
              <a:off x="5014600" y="4820625"/>
              <a:ext cx="39600" cy="31875"/>
            </a:xfrm>
            <a:custGeom>
              <a:avLst/>
              <a:gdLst/>
              <a:ahLst/>
              <a:cxnLst/>
              <a:rect l="l" t="t" r="r" b="b"/>
              <a:pathLst>
                <a:path w="1584" h="1275" fill="none" extrusionOk="0">
                  <a:moveTo>
                    <a:pt x="1583" y="1"/>
                  </a:moveTo>
                  <a:lnTo>
                    <a:pt x="1583" y="1"/>
                  </a:lnTo>
                  <a:lnTo>
                    <a:pt x="1371" y="20"/>
                  </a:lnTo>
                  <a:lnTo>
                    <a:pt x="1139" y="59"/>
                  </a:lnTo>
                  <a:lnTo>
                    <a:pt x="908" y="136"/>
                  </a:lnTo>
                  <a:lnTo>
                    <a:pt x="695" y="252"/>
                  </a:lnTo>
                  <a:lnTo>
                    <a:pt x="580" y="329"/>
                  </a:lnTo>
                  <a:lnTo>
                    <a:pt x="483" y="425"/>
                  </a:lnTo>
                  <a:lnTo>
                    <a:pt x="387" y="522"/>
                  </a:lnTo>
                  <a:lnTo>
                    <a:pt x="290" y="638"/>
                  </a:lnTo>
                  <a:lnTo>
                    <a:pt x="213" y="773"/>
                  </a:lnTo>
                  <a:lnTo>
                    <a:pt x="136" y="927"/>
                  </a:lnTo>
                  <a:lnTo>
                    <a:pt x="59" y="1101"/>
                  </a:lnTo>
                  <a:lnTo>
                    <a:pt x="1" y="1275"/>
                  </a:lnTo>
                  <a:lnTo>
                    <a:pt x="1" y="1275"/>
                  </a:lnTo>
                  <a:lnTo>
                    <a:pt x="59" y="1101"/>
                  </a:lnTo>
                  <a:lnTo>
                    <a:pt x="136" y="927"/>
                  </a:lnTo>
                  <a:lnTo>
                    <a:pt x="213" y="773"/>
                  </a:lnTo>
                  <a:lnTo>
                    <a:pt x="290" y="638"/>
                  </a:lnTo>
                  <a:lnTo>
                    <a:pt x="387" y="522"/>
                  </a:lnTo>
                  <a:lnTo>
                    <a:pt x="483" y="425"/>
                  </a:lnTo>
                  <a:lnTo>
                    <a:pt x="580" y="329"/>
                  </a:lnTo>
                  <a:lnTo>
                    <a:pt x="695" y="252"/>
                  </a:lnTo>
                  <a:lnTo>
                    <a:pt x="908" y="136"/>
                  </a:lnTo>
                  <a:lnTo>
                    <a:pt x="1139" y="59"/>
                  </a:lnTo>
                  <a:lnTo>
                    <a:pt x="1371" y="20"/>
                  </a:lnTo>
                  <a:lnTo>
                    <a:pt x="158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3"/>
            <p:cNvSpPr/>
            <p:nvPr/>
          </p:nvSpPr>
          <p:spPr>
            <a:xfrm>
              <a:off x="5054175" y="482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3"/>
            <p:cNvSpPr/>
            <p:nvPr/>
          </p:nvSpPr>
          <p:spPr>
            <a:xfrm>
              <a:off x="5500975" y="478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3"/>
            <p:cNvSpPr/>
            <p:nvPr/>
          </p:nvSpPr>
          <p:spPr>
            <a:xfrm>
              <a:off x="5501950" y="478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3"/>
            <p:cNvSpPr/>
            <p:nvPr/>
          </p:nvSpPr>
          <p:spPr>
            <a:xfrm>
              <a:off x="5049825" y="4756950"/>
              <a:ext cx="25125" cy="67575"/>
            </a:xfrm>
            <a:custGeom>
              <a:avLst/>
              <a:gdLst/>
              <a:ahLst/>
              <a:cxnLst/>
              <a:rect l="l" t="t" r="r" b="b"/>
              <a:pathLst>
                <a:path w="1005" h="2703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51"/>
                  </a:lnTo>
                  <a:lnTo>
                    <a:pt x="39" y="521"/>
                  </a:lnTo>
                  <a:lnTo>
                    <a:pt x="97" y="772"/>
                  </a:lnTo>
                  <a:lnTo>
                    <a:pt x="155" y="1004"/>
                  </a:lnTo>
                  <a:lnTo>
                    <a:pt x="232" y="1235"/>
                  </a:lnTo>
                  <a:lnTo>
                    <a:pt x="309" y="1467"/>
                  </a:lnTo>
                  <a:lnTo>
                    <a:pt x="502" y="1872"/>
                  </a:lnTo>
                  <a:lnTo>
                    <a:pt x="695" y="2220"/>
                  </a:lnTo>
                  <a:lnTo>
                    <a:pt x="850" y="2471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850" y="2471"/>
                  </a:lnTo>
                  <a:lnTo>
                    <a:pt x="695" y="2220"/>
                  </a:lnTo>
                  <a:lnTo>
                    <a:pt x="502" y="1872"/>
                  </a:lnTo>
                  <a:lnTo>
                    <a:pt x="309" y="1467"/>
                  </a:lnTo>
                  <a:lnTo>
                    <a:pt x="232" y="1235"/>
                  </a:lnTo>
                  <a:lnTo>
                    <a:pt x="155" y="1004"/>
                  </a:lnTo>
                  <a:lnTo>
                    <a:pt x="97" y="772"/>
                  </a:lnTo>
                  <a:lnTo>
                    <a:pt x="39" y="521"/>
                  </a:lnTo>
                  <a:lnTo>
                    <a:pt x="1" y="251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3"/>
            <p:cNvSpPr/>
            <p:nvPr/>
          </p:nvSpPr>
          <p:spPr>
            <a:xfrm>
              <a:off x="5179625" y="47279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3"/>
            <p:cNvSpPr/>
            <p:nvPr/>
          </p:nvSpPr>
          <p:spPr>
            <a:xfrm>
              <a:off x="5068175" y="4712550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3"/>
            <p:cNvSpPr/>
            <p:nvPr/>
          </p:nvSpPr>
          <p:spPr>
            <a:xfrm>
              <a:off x="5069125" y="4697100"/>
              <a:ext cx="38150" cy="15000"/>
            </a:xfrm>
            <a:custGeom>
              <a:avLst/>
              <a:gdLst/>
              <a:ahLst/>
              <a:cxnLst/>
              <a:rect l="l" t="t" r="r" b="b"/>
              <a:pathLst>
                <a:path w="1526" h="600" fill="none" extrusionOk="0">
                  <a:moveTo>
                    <a:pt x="1525" y="1"/>
                  </a:moveTo>
                  <a:lnTo>
                    <a:pt x="1525" y="1"/>
                  </a:lnTo>
                  <a:lnTo>
                    <a:pt x="1332" y="1"/>
                  </a:lnTo>
                  <a:lnTo>
                    <a:pt x="1139" y="20"/>
                  </a:lnTo>
                  <a:lnTo>
                    <a:pt x="946" y="78"/>
                  </a:lnTo>
                  <a:lnTo>
                    <a:pt x="753" y="136"/>
                  </a:lnTo>
                  <a:lnTo>
                    <a:pt x="560" y="213"/>
                  </a:lnTo>
                  <a:lnTo>
                    <a:pt x="367" y="329"/>
                  </a:lnTo>
                  <a:lnTo>
                    <a:pt x="174" y="445"/>
                  </a:lnTo>
                  <a:lnTo>
                    <a:pt x="1" y="599"/>
                  </a:lnTo>
                  <a:lnTo>
                    <a:pt x="1" y="599"/>
                  </a:lnTo>
                  <a:lnTo>
                    <a:pt x="174" y="445"/>
                  </a:lnTo>
                  <a:lnTo>
                    <a:pt x="367" y="329"/>
                  </a:lnTo>
                  <a:lnTo>
                    <a:pt x="560" y="213"/>
                  </a:lnTo>
                  <a:lnTo>
                    <a:pt x="753" y="136"/>
                  </a:lnTo>
                  <a:lnTo>
                    <a:pt x="946" y="78"/>
                  </a:lnTo>
                  <a:lnTo>
                    <a:pt x="1139" y="20"/>
                  </a:lnTo>
                  <a:lnTo>
                    <a:pt x="1332" y="1"/>
                  </a:lnTo>
                  <a:lnTo>
                    <a:pt x="15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3"/>
            <p:cNvSpPr/>
            <p:nvPr/>
          </p:nvSpPr>
          <p:spPr>
            <a:xfrm>
              <a:off x="5107250" y="469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3"/>
            <p:cNvSpPr/>
            <p:nvPr/>
          </p:nvSpPr>
          <p:spPr>
            <a:xfrm>
              <a:off x="5180100" y="4676350"/>
              <a:ext cx="88825" cy="51175"/>
            </a:xfrm>
            <a:custGeom>
              <a:avLst/>
              <a:gdLst/>
              <a:ahLst/>
              <a:cxnLst/>
              <a:rect l="l" t="t" r="r" b="b"/>
              <a:pathLst>
                <a:path w="3553" h="2047" fill="none" extrusionOk="0">
                  <a:moveTo>
                    <a:pt x="3552" y="1"/>
                  </a:moveTo>
                  <a:lnTo>
                    <a:pt x="3552" y="1"/>
                  </a:lnTo>
                  <a:lnTo>
                    <a:pt x="3340" y="1"/>
                  </a:lnTo>
                  <a:lnTo>
                    <a:pt x="3128" y="20"/>
                  </a:lnTo>
                  <a:lnTo>
                    <a:pt x="2896" y="59"/>
                  </a:lnTo>
                  <a:lnTo>
                    <a:pt x="2684" y="97"/>
                  </a:lnTo>
                  <a:lnTo>
                    <a:pt x="2452" y="155"/>
                  </a:lnTo>
                  <a:lnTo>
                    <a:pt x="2220" y="232"/>
                  </a:lnTo>
                  <a:lnTo>
                    <a:pt x="1989" y="329"/>
                  </a:lnTo>
                  <a:lnTo>
                    <a:pt x="1776" y="425"/>
                  </a:lnTo>
                  <a:lnTo>
                    <a:pt x="1545" y="561"/>
                  </a:lnTo>
                  <a:lnTo>
                    <a:pt x="1313" y="696"/>
                  </a:lnTo>
                  <a:lnTo>
                    <a:pt x="1082" y="869"/>
                  </a:lnTo>
                  <a:lnTo>
                    <a:pt x="869" y="1062"/>
                  </a:lnTo>
                  <a:lnTo>
                    <a:pt x="638" y="1275"/>
                  </a:lnTo>
                  <a:lnTo>
                    <a:pt x="425" y="1506"/>
                  </a:lnTo>
                  <a:lnTo>
                    <a:pt x="213" y="1757"/>
                  </a:lnTo>
                  <a:lnTo>
                    <a:pt x="1" y="2047"/>
                  </a:lnTo>
                  <a:lnTo>
                    <a:pt x="1" y="2047"/>
                  </a:lnTo>
                  <a:lnTo>
                    <a:pt x="213" y="1757"/>
                  </a:lnTo>
                  <a:lnTo>
                    <a:pt x="425" y="1506"/>
                  </a:lnTo>
                  <a:lnTo>
                    <a:pt x="638" y="1275"/>
                  </a:lnTo>
                  <a:lnTo>
                    <a:pt x="869" y="1062"/>
                  </a:lnTo>
                  <a:lnTo>
                    <a:pt x="1082" y="869"/>
                  </a:lnTo>
                  <a:lnTo>
                    <a:pt x="1313" y="696"/>
                  </a:lnTo>
                  <a:lnTo>
                    <a:pt x="1545" y="561"/>
                  </a:lnTo>
                  <a:lnTo>
                    <a:pt x="1776" y="425"/>
                  </a:lnTo>
                  <a:lnTo>
                    <a:pt x="1989" y="329"/>
                  </a:lnTo>
                  <a:lnTo>
                    <a:pt x="2220" y="232"/>
                  </a:lnTo>
                  <a:lnTo>
                    <a:pt x="2452" y="155"/>
                  </a:lnTo>
                  <a:lnTo>
                    <a:pt x="2684" y="97"/>
                  </a:lnTo>
                  <a:lnTo>
                    <a:pt x="2896" y="59"/>
                  </a:lnTo>
                  <a:lnTo>
                    <a:pt x="3128" y="20"/>
                  </a:lnTo>
                  <a:lnTo>
                    <a:pt x="3340" y="1"/>
                  </a:lnTo>
                  <a:lnTo>
                    <a:pt x="355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3"/>
            <p:cNvSpPr/>
            <p:nvPr/>
          </p:nvSpPr>
          <p:spPr>
            <a:xfrm>
              <a:off x="5268900" y="467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3"/>
            <p:cNvSpPr/>
            <p:nvPr/>
          </p:nvSpPr>
          <p:spPr>
            <a:xfrm>
              <a:off x="5336925" y="4665250"/>
              <a:ext cx="73375" cy="30925"/>
            </a:xfrm>
            <a:custGeom>
              <a:avLst/>
              <a:gdLst/>
              <a:ahLst/>
              <a:cxnLst/>
              <a:rect l="l" t="t" r="r" b="b"/>
              <a:pathLst>
                <a:path w="2935" h="1237" fill="none" extrusionOk="0">
                  <a:moveTo>
                    <a:pt x="2934" y="1"/>
                  </a:moveTo>
                  <a:lnTo>
                    <a:pt x="2934" y="1"/>
                  </a:lnTo>
                  <a:lnTo>
                    <a:pt x="2587" y="20"/>
                  </a:lnTo>
                  <a:lnTo>
                    <a:pt x="2220" y="59"/>
                  </a:lnTo>
                  <a:lnTo>
                    <a:pt x="1853" y="155"/>
                  </a:lnTo>
                  <a:lnTo>
                    <a:pt x="1487" y="290"/>
                  </a:lnTo>
                  <a:lnTo>
                    <a:pt x="1120" y="464"/>
                  </a:lnTo>
                  <a:lnTo>
                    <a:pt x="734" y="676"/>
                  </a:lnTo>
                  <a:lnTo>
                    <a:pt x="367" y="927"/>
                  </a:lnTo>
                  <a:lnTo>
                    <a:pt x="1" y="1236"/>
                  </a:lnTo>
                  <a:lnTo>
                    <a:pt x="1" y="1236"/>
                  </a:lnTo>
                  <a:lnTo>
                    <a:pt x="367" y="927"/>
                  </a:lnTo>
                  <a:lnTo>
                    <a:pt x="734" y="676"/>
                  </a:lnTo>
                  <a:lnTo>
                    <a:pt x="1120" y="464"/>
                  </a:lnTo>
                  <a:lnTo>
                    <a:pt x="1487" y="290"/>
                  </a:lnTo>
                  <a:lnTo>
                    <a:pt x="1853" y="155"/>
                  </a:lnTo>
                  <a:lnTo>
                    <a:pt x="2220" y="59"/>
                  </a:lnTo>
                  <a:lnTo>
                    <a:pt x="2587" y="20"/>
                  </a:lnTo>
                  <a:lnTo>
                    <a:pt x="293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3"/>
            <p:cNvSpPr/>
            <p:nvPr/>
          </p:nvSpPr>
          <p:spPr>
            <a:xfrm>
              <a:off x="5410275" y="46652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3"/>
            <p:cNvSpPr/>
            <p:nvPr/>
          </p:nvSpPr>
          <p:spPr>
            <a:xfrm>
              <a:off x="5500975" y="4784450"/>
              <a:ext cx="170850" cy="91225"/>
            </a:xfrm>
            <a:custGeom>
              <a:avLst/>
              <a:gdLst/>
              <a:ahLst/>
              <a:cxnLst/>
              <a:rect l="l" t="t" r="r" b="b"/>
              <a:pathLst>
                <a:path w="6834" h="3649" extrusionOk="0">
                  <a:moveTo>
                    <a:pt x="6814" y="3455"/>
                  </a:moveTo>
                  <a:lnTo>
                    <a:pt x="6814" y="3455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14" y="34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321" y="1274"/>
                  </a:lnTo>
                  <a:lnTo>
                    <a:pt x="2935" y="1332"/>
                  </a:lnTo>
                  <a:lnTo>
                    <a:pt x="2510" y="1448"/>
                  </a:lnTo>
                  <a:lnTo>
                    <a:pt x="2066" y="1602"/>
                  </a:lnTo>
                  <a:lnTo>
                    <a:pt x="2066" y="1602"/>
                  </a:lnTo>
                  <a:lnTo>
                    <a:pt x="2510" y="1448"/>
                  </a:lnTo>
                  <a:lnTo>
                    <a:pt x="2935" y="1332"/>
                  </a:lnTo>
                  <a:lnTo>
                    <a:pt x="3321" y="1274"/>
                  </a:lnTo>
                  <a:lnTo>
                    <a:pt x="3687" y="12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3"/>
            <p:cNvSpPr/>
            <p:nvPr/>
          </p:nvSpPr>
          <p:spPr>
            <a:xfrm>
              <a:off x="5671325" y="4870825"/>
              <a:ext cx="500" cy="4850"/>
            </a:xfrm>
            <a:custGeom>
              <a:avLst/>
              <a:gdLst/>
              <a:ahLst/>
              <a:cxnLst/>
              <a:rect l="l" t="t" r="r" b="b"/>
              <a:pathLst>
                <a:path w="20" h="19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3"/>
            <p:cNvSpPr/>
            <p:nvPr/>
          </p:nvSpPr>
          <p:spPr>
            <a:xfrm>
              <a:off x="5552625" y="4815800"/>
              <a:ext cx="40550" cy="8725"/>
            </a:xfrm>
            <a:custGeom>
              <a:avLst/>
              <a:gdLst/>
              <a:ahLst/>
              <a:cxnLst/>
              <a:rect l="l" t="t" r="r" b="b"/>
              <a:pathLst>
                <a:path w="1622" h="349" fill="none" extrusionOk="0">
                  <a:moveTo>
                    <a:pt x="1621" y="1"/>
                  </a:moveTo>
                  <a:lnTo>
                    <a:pt x="1621" y="1"/>
                  </a:lnTo>
                  <a:lnTo>
                    <a:pt x="1255" y="20"/>
                  </a:lnTo>
                  <a:lnTo>
                    <a:pt x="869" y="78"/>
                  </a:lnTo>
                  <a:lnTo>
                    <a:pt x="444" y="194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444" y="194"/>
                  </a:lnTo>
                  <a:lnTo>
                    <a:pt x="869" y="78"/>
                  </a:lnTo>
                  <a:lnTo>
                    <a:pt x="1255" y="20"/>
                  </a:lnTo>
                  <a:lnTo>
                    <a:pt x="162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3"/>
            <p:cNvSpPr/>
            <p:nvPr/>
          </p:nvSpPr>
          <p:spPr>
            <a:xfrm>
              <a:off x="5593150" y="48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3"/>
            <p:cNvSpPr/>
            <p:nvPr/>
          </p:nvSpPr>
          <p:spPr>
            <a:xfrm>
              <a:off x="5500975" y="4784450"/>
              <a:ext cx="2450" cy="25"/>
            </a:xfrm>
            <a:custGeom>
              <a:avLst/>
              <a:gdLst/>
              <a:ahLst/>
              <a:cxnLst/>
              <a:rect l="l" t="t" r="r" b="b"/>
              <a:pathLst>
                <a:path w="98" h="1" fill="none" extrusionOk="0"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3"/>
            <p:cNvSpPr/>
            <p:nvPr/>
          </p:nvSpPr>
          <p:spPr>
            <a:xfrm>
              <a:off x="5503400" y="478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3" name="Google Shape;673;p3"/>
          <p:cNvSpPr/>
          <p:nvPr/>
        </p:nvSpPr>
        <p:spPr>
          <a:xfrm flipH="1">
            <a:off x="3649163" y="3655200"/>
            <a:ext cx="1845675" cy="1256025"/>
          </a:xfrm>
          <a:custGeom>
            <a:avLst/>
            <a:gdLst/>
            <a:ahLst/>
            <a:cxnLst/>
            <a:rect l="l" t="t" r="r" b="b"/>
            <a:pathLst>
              <a:path w="73827" h="50241" extrusionOk="0">
                <a:moveTo>
                  <a:pt x="27350" y="12508"/>
                </a:moveTo>
                <a:lnTo>
                  <a:pt x="27369" y="12527"/>
                </a:lnTo>
                <a:lnTo>
                  <a:pt x="27350" y="12527"/>
                </a:lnTo>
                <a:lnTo>
                  <a:pt x="27350" y="12508"/>
                </a:lnTo>
                <a:close/>
                <a:moveTo>
                  <a:pt x="43736" y="12083"/>
                </a:moveTo>
                <a:lnTo>
                  <a:pt x="44740" y="12431"/>
                </a:lnTo>
                <a:lnTo>
                  <a:pt x="44643" y="12450"/>
                </a:lnTo>
                <a:lnTo>
                  <a:pt x="44740" y="13010"/>
                </a:lnTo>
                <a:lnTo>
                  <a:pt x="43948" y="13145"/>
                </a:lnTo>
                <a:lnTo>
                  <a:pt x="43736" y="12083"/>
                </a:lnTo>
                <a:close/>
                <a:moveTo>
                  <a:pt x="42771" y="11736"/>
                </a:moveTo>
                <a:lnTo>
                  <a:pt x="43524" y="12006"/>
                </a:lnTo>
                <a:lnTo>
                  <a:pt x="43427" y="12025"/>
                </a:lnTo>
                <a:lnTo>
                  <a:pt x="43639" y="13203"/>
                </a:lnTo>
                <a:lnTo>
                  <a:pt x="43060" y="13299"/>
                </a:lnTo>
                <a:lnTo>
                  <a:pt x="42771" y="11736"/>
                </a:lnTo>
                <a:close/>
                <a:moveTo>
                  <a:pt x="44913" y="13917"/>
                </a:moveTo>
                <a:lnTo>
                  <a:pt x="45106" y="14920"/>
                </a:lnTo>
                <a:lnTo>
                  <a:pt x="44315" y="15094"/>
                </a:lnTo>
                <a:lnTo>
                  <a:pt x="44122" y="14071"/>
                </a:lnTo>
                <a:lnTo>
                  <a:pt x="44913" y="13917"/>
                </a:lnTo>
                <a:close/>
                <a:moveTo>
                  <a:pt x="45164" y="15229"/>
                </a:moveTo>
                <a:lnTo>
                  <a:pt x="45570" y="17372"/>
                </a:lnTo>
                <a:lnTo>
                  <a:pt x="44778" y="17545"/>
                </a:lnTo>
                <a:lnTo>
                  <a:pt x="44373" y="15403"/>
                </a:lnTo>
                <a:lnTo>
                  <a:pt x="45164" y="15229"/>
                </a:lnTo>
                <a:close/>
                <a:moveTo>
                  <a:pt x="45627" y="17680"/>
                </a:moveTo>
                <a:lnTo>
                  <a:pt x="46033" y="19842"/>
                </a:lnTo>
                <a:lnTo>
                  <a:pt x="45241" y="20016"/>
                </a:lnTo>
                <a:lnTo>
                  <a:pt x="44836" y="17854"/>
                </a:lnTo>
                <a:lnTo>
                  <a:pt x="45627" y="17680"/>
                </a:lnTo>
                <a:close/>
                <a:moveTo>
                  <a:pt x="69290" y="19765"/>
                </a:moveTo>
                <a:lnTo>
                  <a:pt x="69290" y="20093"/>
                </a:lnTo>
                <a:lnTo>
                  <a:pt x="69175" y="20035"/>
                </a:lnTo>
                <a:lnTo>
                  <a:pt x="69290" y="19765"/>
                </a:lnTo>
                <a:close/>
                <a:moveTo>
                  <a:pt x="46091" y="20151"/>
                </a:moveTo>
                <a:lnTo>
                  <a:pt x="46515" y="22293"/>
                </a:lnTo>
                <a:lnTo>
                  <a:pt x="45705" y="22467"/>
                </a:lnTo>
                <a:lnTo>
                  <a:pt x="45299" y="20305"/>
                </a:lnTo>
                <a:lnTo>
                  <a:pt x="46091" y="20151"/>
                </a:lnTo>
                <a:close/>
                <a:moveTo>
                  <a:pt x="22331" y="11060"/>
                </a:moveTo>
                <a:lnTo>
                  <a:pt x="26442" y="12392"/>
                </a:lnTo>
                <a:lnTo>
                  <a:pt x="26249" y="12855"/>
                </a:lnTo>
                <a:lnTo>
                  <a:pt x="26230" y="12952"/>
                </a:lnTo>
                <a:lnTo>
                  <a:pt x="26211" y="13048"/>
                </a:lnTo>
                <a:lnTo>
                  <a:pt x="26230" y="13125"/>
                </a:lnTo>
                <a:lnTo>
                  <a:pt x="26249" y="13222"/>
                </a:lnTo>
                <a:lnTo>
                  <a:pt x="26327" y="13318"/>
                </a:lnTo>
                <a:lnTo>
                  <a:pt x="26404" y="13396"/>
                </a:lnTo>
                <a:lnTo>
                  <a:pt x="22833" y="23200"/>
                </a:lnTo>
                <a:lnTo>
                  <a:pt x="22370" y="22757"/>
                </a:lnTo>
                <a:lnTo>
                  <a:pt x="21289" y="21676"/>
                </a:lnTo>
                <a:lnTo>
                  <a:pt x="20729" y="21135"/>
                </a:lnTo>
                <a:lnTo>
                  <a:pt x="20208" y="20595"/>
                </a:lnTo>
                <a:lnTo>
                  <a:pt x="20112" y="20440"/>
                </a:lnTo>
                <a:lnTo>
                  <a:pt x="20054" y="20267"/>
                </a:lnTo>
                <a:lnTo>
                  <a:pt x="20035" y="20074"/>
                </a:lnTo>
                <a:lnTo>
                  <a:pt x="20054" y="19900"/>
                </a:lnTo>
                <a:lnTo>
                  <a:pt x="20112" y="19707"/>
                </a:lnTo>
                <a:lnTo>
                  <a:pt x="20208" y="19553"/>
                </a:lnTo>
                <a:lnTo>
                  <a:pt x="20324" y="19417"/>
                </a:lnTo>
                <a:lnTo>
                  <a:pt x="20459" y="19282"/>
                </a:lnTo>
                <a:lnTo>
                  <a:pt x="21540" y="18182"/>
                </a:lnTo>
                <a:lnTo>
                  <a:pt x="22621" y="17101"/>
                </a:lnTo>
                <a:lnTo>
                  <a:pt x="23161" y="16561"/>
                </a:lnTo>
                <a:lnTo>
                  <a:pt x="23296" y="16426"/>
                </a:lnTo>
                <a:lnTo>
                  <a:pt x="23412" y="16271"/>
                </a:lnTo>
                <a:lnTo>
                  <a:pt x="23470" y="16194"/>
                </a:lnTo>
                <a:lnTo>
                  <a:pt x="23528" y="16098"/>
                </a:lnTo>
                <a:lnTo>
                  <a:pt x="23547" y="16020"/>
                </a:lnTo>
                <a:lnTo>
                  <a:pt x="23547" y="15963"/>
                </a:lnTo>
                <a:lnTo>
                  <a:pt x="23533" y="15919"/>
                </a:lnTo>
                <a:lnTo>
                  <a:pt x="23533" y="15919"/>
                </a:lnTo>
                <a:lnTo>
                  <a:pt x="23547" y="15905"/>
                </a:lnTo>
                <a:lnTo>
                  <a:pt x="23489" y="15866"/>
                </a:lnTo>
                <a:lnTo>
                  <a:pt x="23431" y="15847"/>
                </a:lnTo>
                <a:lnTo>
                  <a:pt x="23296" y="15827"/>
                </a:lnTo>
                <a:lnTo>
                  <a:pt x="23181" y="15847"/>
                </a:lnTo>
                <a:lnTo>
                  <a:pt x="23065" y="15885"/>
                </a:lnTo>
                <a:lnTo>
                  <a:pt x="22852" y="15963"/>
                </a:lnTo>
                <a:lnTo>
                  <a:pt x="22640" y="16040"/>
                </a:lnTo>
                <a:lnTo>
                  <a:pt x="21772" y="16368"/>
                </a:lnTo>
                <a:lnTo>
                  <a:pt x="20054" y="17024"/>
                </a:lnTo>
                <a:lnTo>
                  <a:pt x="19706" y="17159"/>
                </a:lnTo>
                <a:lnTo>
                  <a:pt x="21559" y="12064"/>
                </a:lnTo>
                <a:lnTo>
                  <a:pt x="21617" y="12083"/>
                </a:lnTo>
                <a:lnTo>
                  <a:pt x="21752" y="12064"/>
                </a:lnTo>
                <a:lnTo>
                  <a:pt x="21868" y="12006"/>
                </a:lnTo>
                <a:lnTo>
                  <a:pt x="21965" y="11909"/>
                </a:lnTo>
                <a:lnTo>
                  <a:pt x="22042" y="11794"/>
                </a:lnTo>
                <a:lnTo>
                  <a:pt x="22331" y="11060"/>
                </a:lnTo>
                <a:close/>
                <a:moveTo>
                  <a:pt x="15788" y="23258"/>
                </a:moveTo>
                <a:lnTo>
                  <a:pt x="17429" y="24899"/>
                </a:lnTo>
                <a:lnTo>
                  <a:pt x="14167" y="24880"/>
                </a:lnTo>
                <a:lnTo>
                  <a:pt x="14341" y="24725"/>
                </a:lnTo>
                <a:lnTo>
                  <a:pt x="15074" y="23992"/>
                </a:lnTo>
                <a:lnTo>
                  <a:pt x="15422" y="23625"/>
                </a:lnTo>
                <a:lnTo>
                  <a:pt x="15615" y="23432"/>
                </a:lnTo>
                <a:lnTo>
                  <a:pt x="15788" y="23258"/>
                </a:lnTo>
                <a:close/>
                <a:moveTo>
                  <a:pt x="46573" y="22602"/>
                </a:moveTo>
                <a:lnTo>
                  <a:pt x="46979" y="24745"/>
                </a:lnTo>
                <a:lnTo>
                  <a:pt x="46168" y="24918"/>
                </a:lnTo>
                <a:lnTo>
                  <a:pt x="45763" y="22776"/>
                </a:lnTo>
                <a:lnTo>
                  <a:pt x="46573" y="22602"/>
                </a:lnTo>
                <a:close/>
                <a:moveTo>
                  <a:pt x="47036" y="25053"/>
                </a:moveTo>
                <a:lnTo>
                  <a:pt x="47403" y="27041"/>
                </a:lnTo>
                <a:lnTo>
                  <a:pt x="46612" y="27196"/>
                </a:lnTo>
                <a:lnTo>
                  <a:pt x="46226" y="25227"/>
                </a:lnTo>
                <a:lnTo>
                  <a:pt x="47036" y="25053"/>
                </a:lnTo>
                <a:close/>
                <a:moveTo>
                  <a:pt x="43813" y="14110"/>
                </a:moveTo>
                <a:lnTo>
                  <a:pt x="46303" y="27234"/>
                </a:lnTo>
                <a:lnTo>
                  <a:pt x="45724" y="27350"/>
                </a:lnTo>
                <a:lnTo>
                  <a:pt x="43234" y="14226"/>
                </a:lnTo>
                <a:lnTo>
                  <a:pt x="43813" y="14110"/>
                </a:lnTo>
                <a:close/>
                <a:moveTo>
                  <a:pt x="47577" y="27948"/>
                </a:moveTo>
                <a:lnTo>
                  <a:pt x="47905" y="29666"/>
                </a:lnTo>
                <a:lnTo>
                  <a:pt x="47114" y="29840"/>
                </a:lnTo>
                <a:lnTo>
                  <a:pt x="46786" y="28103"/>
                </a:lnTo>
                <a:lnTo>
                  <a:pt x="47577" y="27948"/>
                </a:lnTo>
                <a:close/>
                <a:moveTo>
                  <a:pt x="47963" y="29975"/>
                </a:moveTo>
                <a:lnTo>
                  <a:pt x="48368" y="32137"/>
                </a:lnTo>
                <a:lnTo>
                  <a:pt x="47577" y="32310"/>
                </a:lnTo>
                <a:lnTo>
                  <a:pt x="47172" y="30149"/>
                </a:lnTo>
                <a:lnTo>
                  <a:pt x="47963" y="29975"/>
                </a:lnTo>
                <a:close/>
                <a:moveTo>
                  <a:pt x="48426" y="32426"/>
                </a:moveTo>
                <a:lnTo>
                  <a:pt x="48831" y="34588"/>
                </a:lnTo>
                <a:lnTo>
                  <a:pt x="48040" y="34762"/>
                </a:lnTo>
                <a:lnTo>
                  <a:pt x="47635" y="32600"/>
                </a:lnTo>
                <a:lnTo>
                  <a:pt x="48426" y="32426"/>
                </a:lnTo>
                <a:close/>
                <a:moveTo>
                  <a:pt x="48889" y="34897"/>
                </a:moveTo>
                <a:lnTo>
                  <a:pt x="49295" y="37058"/>
                </a:lnTo>
                <a:lnTo>
                  <a:pt x="48503" y="37213"/>
                </a:lnTo>
                <a:lnTo>
                  <a:pt x="48098" y="35070"/>
                </a:lnTo>
                <a:lnTo>
                  <a:pt x="48889" y="34897"/>
                </a:lnTo>
                <a:close/>
                <a:moveTo>
                  <a:pt x="49353" y="37348"/>
                </a:moveTo>
                <a:lnTo>
                  <a:pt x="49758" y="39510"/>
                </a:lnTo>
                <a:lnTo>
                  <a:pt x="48967" y="39683"/>
                </a:lnTo>
                <a:lnTo>
                  <a:pt x="48561" y="37522"/>
                </a:lnTo>
                <a:lnTo>
                  <a:pt x="49353" y="37348"/>
                </a:lnTo>
                <a:close/>
                <a:moveTo>
                  <a:pt x="27234" y="5849"/>
                </a:moveTo>
                <a:lnTo>
                  <a:pt x="38235" y="9690"/>
                </a:lnTo>
                <a:lnTo>
                  <a:pt x="38100" y="10095"/>
                </a:lnTo>
                <a:lnTo>
                  <a:pt x="38119" y="10114"/>
                </a:lnTo>
                <a:lnTo>
                  <a:pt x="38641" y="10307"/>
                </a:lnTo>
                <a:lnTo>
                  <a:pt x="29222" y="40205"/>
                </a:lnTo>
                <a:lnTo>
                  <a:pt x="29260" y="33816"/>
                </a:lnTo>
                <a:lnTo>
                  <a:pt x="29260" y="32040"/>
                </a:lnTo>
                <a:lnTo>
                  <a:pt x="29260" y="30284"/>
                </a:lnTo>
                <a:lnTo>
                  <a:pt x="29241" y="26752"/>
                </a:lnTo>
                <a:lnTo>
                  <a:pt x="29241" y="26694"/>
                </a:lnTo>
                <a:lnTo>
                  <a:pt x="29202" y="26675"/>
                </a:lnTo>
                <a:lnTo>
                  <a:pt x="24821" y="24880"/>
                </a:lnTo>
                <a:lnTo>
                  <a:pt x="24802" y="24918"/>
                </a:lnTo>
                <a:lnTo>
                  <a:pt x="24802" y="24899"/>
                </a:lnTo>
                <a:lnTo>
                  <a:pt x="24551" y="24899"/>
                </a:lnTo>
                <a:lnTo>
                  <a:pt x="22968" y="23336"/>
                </a:lnTo>
                <a:lnTo>
                  <a:pt x="23026" y="23355"/>
                </a:lnTo>
                <a:lnTo>
                  <a:pt x="26616" y="13492"/>
                </a:lnTo>
                <a:lnTo>
                  <a:pt x="26674" y="13492"/>
                </a:lnTo>
                <a:lnTo>
                  <a:pt x="26809" y="13473"/>
                </a:lnTo>
                <a:lnTo>
                  <a:pt x="26944" y="13415"/>
                </a:lnTo>
                <a:lnTo>
                  <a:pt x="27041" y="13318"/>
                </a:lnTo>
                <a:lnTo>
                  <a:pt x="27118" y="13203"/>
                </a:lnTo>
                <a:lnTo>
                  <a:pt x="27388" y="12527"/>
                </a:lnTo>
                <a:lnTo>
                  <a:pt x="27369" y="12527"/>
                </a:lnTo>
                <a:lnTo>
                  <a:pt x="27697" y="11678"/>
                </a:lnTo>
                <a:lnTo>
                  <a:pt x="27697" y="11658"/>
                </a:lnTo>
                <a:lnTo>
                  <a:pt x="27678" y="11658"/>
                </a:lnTo>
                <a:lnTo>
                  <a:pt x="25805" y="9902"/>
                </a:lnTo>
                <a:lnTo>
                  <a:pt x="27234" y="5849"/>
                </a:lnTo>
                <a:close/>
                <a:moveTo>
                  <a:pt x="16155" y="35592"/>
                </a:moveTo>
                <a:lnTo>
                  <a:pt x="16252" y="35669"/>
                </a:lnTo>
                <a:lnTo>
                  <a:pt x="16252" y="37541"/>
                </a:lnTo>
                <a:lnTo>
                  <a:pt x="16252" y="39394"/>
                </a:lnTo>
                <a:lnTo>
                  <a:pt x="16252" y="40455"/>
                </a:lnTo>
                <a:lnTo>
                  <a:pt x="11407" y="40436"/>
                </a:lnTo>
                <a:lnTo>
                  <a:pt x="16213" y="35650"/>
                </a:lnTo>
                <a:lnTo>
                  <a:pt x="16155" y="35592"/>
                </a:lnTo>
                <a:close/>
                <a:moveTo>
                  <a:pt x="68943" y="41189"/>
                </a:moveTo>
                <a:lnTo>
                  <a:pt x="68962" y="41285"/>
                </a:lnTo>
                <a:lnTo>
                  <a:pt x="68982" y="41363"/>
                </a:lnTo>
                <a:lnTo>
                  <a:pt x="69039" y="41440"/>
                </a:lnTo>
                <a:lnTo>
                  <a:pt x="69097" y="41498"/>
                </a:lnTo>
                <a:lnTo>
                  <a:pt x="69155" y="41556"/>
                </a:lnTo>
                <a:lnTo>
                  <a:pt x="69232" y="41594"/>
                </a:lnTo>
                <a:lnTo>
                  <a:pt x="69310" y="41614"/>
                </a:lnTo>
                <a:lnTo>
                  <a:pt x="69483" y="41614"/>
                </a:lnTo>
                <a:lnTo>
                  <a:pt x="69561" y="41594"/>
                </a:lnTo>
                <a:lnTo>
                  <a:pt x="69618" y="41556"/>
                </a:lnTo>
                <a:lnTo>
                  <a:pt x="69696" y="41517"/>
                </a:lnTo>
                <a:lnTo>
                  <a:pt x="69734" y="41478"/>
                </a:lnTo>
                <a:lnTo>
                  <a:pt x="69792" y="41420"/>
                </a:lnTo>
                <a:lnTo>
                  <a:pt x="69831" y="41343"/>
                </a:lnTo>
                <a:lnTo>
                  <a:pt x="69850" y="41285"/>
                </a:lnTo>
                <a:lnTo>
                  <a:pt x="69889" y="41420"/>
                </a:lnTo>
                <a:lnTo>
                  <a:pt x="69908" y="41556"/>
                </a:lnTo>
                <a:lnTo>
                  <a:pt x="69908" y="41652"/>
                </a:lnTo>
                <a:lnTo>
                  <a:pt x="69889" y="41729"/>
                </a:lnTo>
                <a:lnTo>
                  <a:pt x="69850" y="41826"/>
                </a:lnTo>
                <a:lnTo>
                  <a:pt x="69811" y="41903"/>
                </a:lnTo>
                <a:lnTo>
                  <a:pt x="69754" y="41961"/>
                </a:lnTo>
                <a:lnTo>
                  <a:pt x="69696" y="42019"/>
                </a:lnTo>
                <a:lnTo>
                  <a:pt x="69638" y="42077"/>
                </a:lnTo>
                <a:lnTo>
                  <a:pt x="69561" y="42115"/>
                </a:lnTo>
                <a:lnTo>
                  <a:pt x="69561" y="42057"/>
                </a:lnTo>
                <a:lnTo>
                  <a:pt x="69541" y="42000"/>
                </a:lnTo>
                <a:lnTo>
                  <a:pt x="69522" y="41961"/>
                </a:lnTo>
                <a:lnTo>
                  <a:pt x="69464" y="41922"/>
                </a:lnTo>
                <a:lnTo>
                  <a:pt x="69406" y="41903"/>
                </a:lnTo>
                <a:lnTo>
                  <a:pt x="69348" y="41922"/>
                </a:lnTo>
                <a:lnTo>
                  <a:pt x="69290" y="41961"/>
                </a:lnTo>
                <a:lnTo>
                  <a:pt x="69271" y="42000"/>
                </a:lnTo>
                <a:lnTo>
                  <a:pt x="69252" y="42057"/>
                </a:lnTo>
                <a:lnTo>
                  <a:pt x="69252" y="42135"/>
                </a:lnTo>
                <a:lnTo>
                  <a:pt x="69155" y="42096"/>
                </a:lnTo>
                <a:lnTo>
                  <a:pt x="69078" y="42057"/>
                </a:lnTo>
                <a:lnTo>
                  <a:pt x="69020" y="42000"/>
                </a:lnTo>
                <a:lnTo>
                  <a:pt x="68943" y="41922"/>
                </a:lnTo>
                <a:lnTo>
                  <a:pt x="68904" y="41845"/>
                </a:lnTo>
                <a:lnTo>
                  <a:pt x="68866" y="41749"/>
                </a:lnTo>
                <a:lnTo>
                  <a:pt x="68846" y="41652"/>
                </a:lnTo>
                <a:lnTo>
                  <a:pt x="68827" y="41556"/>
                </a:lnTo>
                <a:lnTo>
                  <a:pt x="68846" y="41459"/>
                </a:lnTo>
                <a:lnTo>
                  <a:pt x="68866" y="41363"/>
                </a:lnTo>
                <a:lnTo>
                  <a:pt x="68904" y="41285"/>
                </a:lnTo>
                <a:lnTo>
                  <a:pt x="68943" y="41189"/>
                </a:lnTo>
                <a:close/>
                <a:moveTo>
                  <a:pt x="49816" y="39819"/>
                </a:moveTo>
                <a:lnTo>
                  <a:pt x="50279" y="42270"/>
                </a:lnTo>
                <a:lnTo>
                  <a:pt x="49488" y="42405"/>
                </a:lnTo>
                <a:lnTo>
                  <a:pt x="49024" y="39992"/>
                </a:lnTo>
                <a:lnTo>
                  <a:pt x="49816" y="39819"/>
                </a:lnTo>
                <a:close/>
                <a:moveTo>
                  <a:pt x="46477" y="28161"/>
                </a:moveTo>
                <a:lnTo>
                  <a:pt x="49179" y="42463"/>
                </a:lnTo>
                <a:lnTo>
                  <a:pt x="48600" y="42559"/>
                </a:lnTo>
                <a:lnTo>
                  <a:pt x="45898" y="28257"/>
                </a:lnTo>
                <a:lnTo>
                  <a:pt x="46477" y="28161"/>
                </a:lnTo>
                <a:close/>
                <a:moveTo>
                  <a:pt x="39837" y="14766"/>
                </a:moveTo>
                <a:lnTo>
                  <a:pt x="45203" y="43100"/>
                </a:lnTo>
                <a:lnTo>
                  <a:pt x="39625" y="43100"/>
                </a:lnTo>
                <a:lnTo>
                  <a:pt x="30920" y="43080"/>
                </a:lnTo>
                <a:lnTo>
                  <a:pt x="39837" y="14766"/>
                </a:lnTo>
                <a:close/>
                <a:moveTo>
                  <a:pt x="69850" y="43138"/>
                </a:moveTo>
                <a:lnTo>
                  <a:pt x="69908" y="43158"/>
                </a:lnTo>
                <a:lnTo>
                  <a:pt x="69966" y="43196"/>
                </a:lnTo>
                <a:lnTo>
                  <a:pt x="70004" y="43235"/>
                </a:lnTo>
                <a:lnTo>
                  <a:pt x="70004" y="43293"/>
                </a:lnTo>
                <a:lnTo>
                  <a:pt x="70004" y="43447"/>
                </a:lnTo>
                <a:lnTo>
                  <a:pt x="70004" y="43505"/>
                </a:lnTo>
                <a:lnTo>
                  <a:pt x="69966" y="43563"/>
                </a:lnTo>
                <a:lnTo>
                  <a:pt x="69908" y="43601"/>
                </a:lnTo>
                <a:lnTo>
                  <a:pt x="68924" y="43601"/>
                </a:lnTo>
                <a:lnTo>
                  <a:pt x="68885" y="43563"/>
                </a:lnTo>
                <a:lnTo>
                  <a:pt x="68846" y="43505"/>
                </a:lnTo>
                <a:lnTo>
                  <a:pt x="68827" y="43447"/>
                </a:lnTo>
                <a:lnTo>
                  <a:pt x="68827" y="43293"/>
                </a:lnTo>
                <a:lnTo>
                  <a:pt x="68846" y="43235"/>
                </a:lnTo>
                <a:lnTo>
                  <a:pt x="68885" y="43196"/>
                </a:lnTo>
                <a:lnTo>
                  <a:pt x="68924" y="43158"/>
                </a:lnTo>
                <a:lnTo>
                  <a:pt x="68982" y="43138"/>
                </a:lnTo>
                <a:lnTo>
                  <a:pt x="69252" y="43138"/>
                </a:lnTo>
                <a:lnTo>
                  <a:pt x="69271" y="43196"/>
                </a:lnTo>
                <a:lnTo>
                  <a:pt x="69290" y="43254"/>
                </a:lnTo>
                <a:lnTo>
                  <a:pt x="69348" y="43293"/>
                </a:lnTo>
                <a:lnTo>
                  <a:pt x="69464" y="43293"/>
                </a:lnTo>
                <a:lnTo>
                  <a:pt x="69522" y="43254"/>
                </a:lnTo>
                <a:lnTo>
                  <a:pt x="69541" y="43196"/>
                </a:lnTo>
                <a:lnTo>
                  <a:pt x="69561" y="43138"/>
                </a:lnTo>
                <a:close/>
                <a:moveTo>
                  <a:pt x="50453" y="43177"/>
                </a:moveTo>
                <a:lnTo>
                  <a:pt x="50704" y="44431"/>
                </a:lnTo>
                <a:lnTo>
                  <a:pt x="49893" y="44605"/>
                </a:lnTo>
                <a:lnTo>
                  <a:pt x="49661" y="43312"/>
                </a:lnTo>
                <a:lnTo>
                  <a:pt x="50453" y="43177"/>
                </a:lnTo>
                <a:close/>
                <a:moveTo>
                  <a:pt x="50762" y="44721"/>
                </a:moveTo>
                <a:lnTo>
                  <a:pt x="51167" y="46883"/>
                </a:lnTo>
                <a:lnTo>
                  <a:pt x="50375" y="47056"/>
                </a:lnTo>
                <a:lnTo>
                  <a:pt x="49951" y="44895"/>
                </a:lnTo>
                <a:lnTo>
                  <a:pt x="50762" y="44721"/>
                </a:lnTo>
                <a:close/>
                <a:moveTo>
                  <a:pt x="49353" y="43370"/>
                </a:moveTo>
                <a:lnTo>
                  <a:pt x="50337" y="48581"/>
                </a:lnTo>
                <a:lnTo>
                  <a:pt x="48909" y="48581"/>
                </a:lnTo>
                <a:lnTo>
                  <a:pt x="48909" y="44972"/>
                </a:lnTo>
                <a:lnTo>
                  <a:pt x="48909" y="44065"/>
                </a:lnTo>
                <a:lnTo>
                  <a:pt x="48909" y="43601"/>
                </a:lnTo>
                <a:lnTo>
                  <a:pt x="48909" y="43447"/>
                </a:lnTo>
                <a:lnTo>
                  <a:pt x="49353" y="43370"/>
                </a:lnTo>
                <a:close/>
                <a:moveTo>
                  <a:pt x="51225" y="47172"/>
                </a:moveTo>
                <a:lnTo>
                  <a:pt x="51476" y="48581"/>
                </a:lnTo>
                <a:lnTo>
                  <a:pt x="50665" y="48581"/>
                </a:lnTo>
                <a:lnTo>
                  <a:pt x="50433" y="47346"/>
                </a:lnTo>
                <a:lnTo>
                  <a:pt x="51225" y="47172"/>
                </a:lnTo>
                <a:close/>
                <a:moveTo>
                  <a:pt x="45377" y="12160"/>
                </a:moveTo>
                <a:lnTo>
                  <a:pt x="62728" y="18124"/>
                </a:lnTo>
                <a:lnTo>
                  <a:pt x="61724" y="30129"/>
                </a:lnTo>
                <a:lnTo>
                  <a:pt x="61705" y="30149"/>
                </a:lnTo>
                <a:lnTo>
                  <a:pt x="61744" y="30149"/>
                </a:lnTo>
                <a:lnTo>
                  <a:pt x="62940" y="30573"/>
                </a:lnTo>
                <a:lnTo>
                  <a:pt x="62940" y="30535"/>
                </a:lnTo>
                <a:lnTo>
                  <a:pt x="63790" y="29531"/>
                </a:lnTo>
                <a:lnTo>
                  <a:pt x="64600" y="28489"/>
                </a:lnTo>
                <a:lnTo>
                  <a:pt x="65372" y="27408"/>
                </a:lnTo>
                <a:lnTo>
                  <a:pt x="66125" y="26327"/>
                </a:lnTo>
                <a:lnTo>
                  <a:pt x="66125" y="26308"/>
                </a:lnTo>
                <a:lnTo>
                  <a:pt x="66164" y="26269"/>
                </a:lnTo>
                <a:lnTo>
                  <a:pt x="66164" y="26250"/>
                </a:lnTo>
                <a:lnTo>
                  <a:pt x="65932" y="26076"/>
                </a:lnTo>
                <a:lnTo>
                  <a:pt x="66357" y="25439"/>
                </a:lnTo>
                <a:lnTo>
                  <a:pt x="66762" y="24783"/>
                </a:lnTo>
                <a:lnTo>
                  <a:pt x="67090" y="24783"/>
                </a:lnTo>
                <a:lnTo>
                  <a:pt x="67495" y="24069"/>
                </a:lnTo>
                <a:lnTo>
                  <a:pt x="67901" y="23355"/>
                </a:lnTo>
                <a:lnTo>
                  <a:pt x="67939" y="23278"/>
                </a:lnTo>
                <a:lnTo>
                  <a:pt x="67939" y="23258"/>
                </a:lnTo>
                <a:lnTo>
                  <a:pt x="67688" y="23123"/>
                </a:lnTo>
                <a:lnTo>
                  <a:pt x="67843" y="22853"/>
                </a:lnTo>
                <a:lnTo>
                  <a:pt x="68132" y="22274"/>
                </a:lnTo>
                <a:lnTo>
                  <a:pt x="68422" y="21714"/>
                </a:lnTo>
                <a:lnTo>
                  <a:pt x="68692" y="21753"/>
                </a:lnTo>
                <a:lnTo>
                  <a:pt x="68711" y="21753"/>
                </a:lnTo>
                <a:lnTo>
                  <a:pt x="69001" y="21116"/>
                </a:lnTo>
                <a:lnTo>
                  <a:pt x="69290" y="20479"/>
                </a:lnTo>
                <a:lnTo>
                  <a:pt x="69290" y="38853"/>
                </a:lnTo>
                <a:lnTo>
                  <a:pt x="69213" y="38873"/>
                </a:lnTo>
                <a:lnTo>
                  <a:pt x="69155" y="38911"/>
                </a:lnTo>
                <a:lnTo>
                  <a:pt x="69097" y="38950"/>
                </a:lnTo>
                <a:lnTo>
                  <a:pt x="69039" y="39008"/>
                </a:lnTo>
                <a:lnTo>
                  <a:pt x="69001" y="39066"/>
                </a:lnTo>
                <a:lnTo>
                  <a:pt x="68962" y="39143"/>
                </a:lnTo>
                <a:lnTo>
                  <a:pt x="68943" y="39220"/>
                </a:lnTo>
                <a:lnTo>
                  <a:pt x="68943" y="39297"/>
                </a:lnTo>
                <a:lnTo>
                  <a:pt x="68943" y="40784"/>
                </a:lnTo>
                <a:lnTo>
                  <a:pt x="68846" y="40841"/>
                </a:lnTo>
                <a:lnTo>
                  <a:pt x="68769" y="40919"/>
                </a:lnTo>
                <a:lnTo>
                  <a:pt x="68692" y="41015"/>
                </a:lnTo>
                <a:lnTo>
                  <a:pt x="68634" y="41112"/>
                </a:lnTo>
                <a:lnTo>
                  <a:pt x="68596" y="41208"/>
                </a:lnTo>
                <a:lnTo>
                  <a:pt x="68557" y="41324"/>
                </a:lnTo>
                <a:lnTo>
                  <a:pt x="68538" y="41440"/>
                </a:lnTo>
                <a:lnTo>
                  <a:pt x="68518" y="41556"/>
                </a:lnTo>
                <a:lnTo>
                  <a:pt x="68538" y="41710"/>
                </a:lnTo>
                <a:lnTo>
                  <a:pt x="68576" y="41884"/>
                </a:lnTo>
                <a:lnTo>
                  <a:pt x="68653" y="42019"/>
                </a:lnTo>
                <a:lnTo>
                  <a:pt x="68731" y="42154"/>
                </a:lnTo>
                <a:lnTo>
                  <a:pt x="68846" y="42250"/>
                </a:lnTo>
                <a:lnTo>
                  <a:pt x="68962" y="42347"/>
                </a:lnTo>
                <a:lnTo>
                  <a:pt x="69097" y="42405"/>
                </a:lnTo>
                <a:lnTo>
                  <a:pt x="69252" y="42443"/>
                </a:lnTo>
                <a:lnTo>
                  <a:pt x="69252" y="42829"/>
                </a:lnTo>
                <a:lnTo>
                  <a:pt x="68982" y="42829"/>
                </a:lnTo>
                <a:lnTo>
                  <a:pt x="68885" y="42849"/>
                </a:lnTo>
                <a:lnTo>
                  <a:pt x="68808" y="42868"/>
                </a:lnTo>
                <a:lnTo>
                  <a:pt x="68731" y="42907"/>
                </a:lnTo>
                <a:lnTo>
                  <a:pt x="68653" y="42965"/>
                </a:lnTo>
                <a:lnTo>
                  <a:pt x="68596" y="43042"/>
                </a:lnTo>
                <a:lnTo>
                  <a:pt x="68557" y="43119"/>
                </a:lnTo>
                <a:lnTo>
                  <a:pt x="68538" y="43215"/>
                </a:lnTo>
                <a:lnTo>
                  <a:pt x="68518" y="43293"/>
                </a:lnTo>
                <a:lnTo>
                  <a:pt x="68518" y="43447"/>
                </a:lnTo>
                <a:lnTo>
                  <a:pt x="68538" y="43524"/>
                </a:lnTo>
                <a:lnTo>
                  <a:pt x="68557" y="43601"/>
                </a:lnTo>
                <a:lnTo>
                  <a:pt x="68576" y="43679"/>
                </a:lnTo>
                <a:lnTo>
                  <a:pt x="68615" y="43737"/>
                </a:lnTo>
                <a:lnTo>
                  <a:pt x="67959" y="43737"/>
                </a:lnTo>
                <a:lnTo>
                  <a:pt x="67901" y="43756"/>
                </a:lnTo>
                <a:lnTo>
                  <a:pt x="67843" y="43775"/>
                </a:lnTo>
                <a:lnTo>
                  <a:pt x="67785" y="43795"/>
                </a:lnTo>
                <a:lnTo>
                  <a:pt x="67727" y="43852"/>
                </a:lnTo>
                <a:lnTo>
                  <a:pt x="67688" y="43891"/>
                </a:lnTo>
                <a:lnTo>
                  <a:pt x="67669" y="43949"/>
                </a:lnTo>
                <a:lnTo>
                  <a:pt x="67650" y="44007"/>
                </a:lnTo>
                <a:lnTo>
                  <a:pt x="67650" y="44065"/>
                </a:lnTo>
                <a:lnTo>
                  <a:pt x="67650" y="44200"/>
                </a:lnTo>
                <a:lnTo>
                  <a:pt x="67650" y="44258"/>
                </a:lnTo>
                <a:lnTo>
                  <a:pt x="67669" y="44335"/>
                </a:lnTo>
                <a:lnTo>
                  <a:pt x="67708" y="44393"/>
                </a:lnTo>
                <a:lnTo>
                  <a:pt x="67746" y="44431"/>
                </a:lnTo>
                <a:lnTo>
                  <a:pt x="67804" y="44470"/>
                </a:lnTo>
                <a:lnTo>
                  <a:pt x="67862" y="44509"/>
                </a:lnTo>
                <a:lnTo>
                  <a:pt x="67959" y="44528"/>
                </a:lnTo>
                <a:lnTo>
                  <a:pt x="68055" y="44528"/>
                </a:lnTo>
                <a:lnTo>
                  <a:pt x="68036" y="45358"/>
                </a:lnTo>
                <a:lnTo>
                  <a:pt x="68036" y="46188"/>
                </a:lnTo>
                <a:lnTo>
                  <a:pt x="68036" y="47018"/>
                </a:lnTo>
                <a:lnTo>
                  <a:pt x="68055" y="47828"/>
                </a:lnTo>
                <a:lnTo>
                  <a:pt x="67939" y="47848"/>
                </a:lnTo>
                <a:lnTo>
                  <a:pt x="67862" y="47848"/>
                </a:lnTo>
                <a:lnTo>
                  <a:pt x="67804" y="47886"/>
                </a:lnTo>
                <a:lnTo>
                  <a:pt x="67746" y="47925"/>
                </a:lnTo>
                <a:lnTo>
                  <a:pt x="67688" y="48002"/>
                </a:lnTo>
                <a:lnTo>
                  <a:pt x="67650" y="48079"/>
                </a:lnTo>
                <a:lnTo>
                  <a:pt x="67630" y="48157"/>
                </a:lnTo>
                <a:lnTo>
                  <a:pt x="67630" y="48311"/>
                </a:lnTo>
                <a:lnTo>
                  <a:pt x="67650" y="48388"/>
                </a:lnTo>
                <a:lnTo>
                  <a:pt x="67688" y="48465"/>
                </a:lnTo>
                <a:lnTo>
                  <a:pt x="67746" y="48543"/>
                </a:lnTo>
                <a:lnTo>
                  <a:pt x="67804" y="48581"/>
                </a:lnTo>
                <a:lnTo>
                  <a:pt x="51804" y="48581"/>
                </a:lnTo>
                <a:lnTo>
                  <a:pt x="50762" y="43119"/>
                </a:lnTo>
                <a:lnTo>
                  <a:pt x="51109" y="43061"/>
                </a:lnTo>
                <a:lnTo>
                  <a:pt x="51205" y="43042"/>
                </a:lnTo>
                <a:lnTo>
                  <a:pt x="51283" y="43003"/>
                </a:lnTo>
                <a:lnTo>
                  <a:pt x="51360" y="42945"/>
                </a:lnTo>
                <a:lnTo>
                  <a:pt x="51418" y="42868"/>
                </a:lnTo>
                <a:lnTo>
                  <a:pt x="51456" y="42791"/>
                </a:lnTo>
                <a:lnTo>
                  <a:pt x="51495" y="42714"/>
                </a:lnTo>
                <a:lnTo>
                  <a:pt x="51495" y="42617"/>
                </a:lnTo>
                <a:lnTo>
                  <a:pt x="51495" y="42521"/>
                </a:lnTo>
                <a:lnTo>
                  <a:pt x="51456" y="42424"/>
                </a:lnTo>
                <a:lnTo>
                  <a:pt x="51418" y="42347"/>
                </a:lnTo>
                <a:lnTo>
                  <a:pt x="51360" y="42289"/>
                </a:lnTo>
                <a:lnTo>
                  <a:pt x="51302" y="42231"/>
                </a:lnTo>
                <a:lnTo>
                  <a:pt x="51225" y="42173"/>
                </a:lnTo>
                <a:lnTo>
                  <a:pt x="51128" y="42154"/>
                </a:lnTo>
                <a:lnTo>
                  <a:pt x="51051" y="42135"/>
                </a:lnTo>
                <a:lnTo>
                  <a:pt x="50955" y="42154"/>
                </a:lnTo>
                <a:lnTo>
                  <a:pt x="50588" y="42212"/>
                </a:lnTo>
                <a:lnTo>
                  <a:pt x="47886" y="27910"/>
                </a:lnTo>
                <a:lnTo>
                  <a:pt x="48117" y="27852"/>
                </a:lnTo>
                <a:lnTo>
                  <a:pt x="48214" y="27833"/>
                </a:lnTo>
                <a:lnTo>
                  <a:pt x="48291" y="27794"/>
                </a:lnTo>
                <a:lnTo>
                  <a:pt x="48368" y="27736"/>
                </a:lnTo>
                <a:lnTo>
                  <a:pt x="48426" y="27659"/>
                </a:lnTo>
                <a:lnTo>
                  <a:pt x="48465" y="27582"/>
                </a:lnTo>
                <a:lnTo>
                  <a:pt x="48503" y="27505"/>
                </a:lnTo>
                <a:lnTo>
                  <a:pt x="48503" y="27408"/>
                </a:lnTo>
                <a:lnTo>
                  <a:pt x="48503" y="27312"/>
                </a:lnTo>
                <a:lnTo>
                  <a:pt x="48484" y="27234"/>
                </a:lnTo>
                <a:lnTo>
                  <a:pt x="48426" y="27157"/>
                </a:lnTo>
                <a:lnTo>
                  <a:pt x="48388" y="27080"/>
                </a:lnTo>
                <a:lnTo>
                  <a:pt x="48310" y="27022"/>
                </a:lnTo>
                <a:lnTo>
                  <a:pt x="48233" y="26983"/>
                </a:lnTo>
                <a:lnTo>
                  <a:pt x="48156" y="26945"/>
                </a:lnTo>
                <a:lnTo>
                  <a:pt x="47963" y="26945"/>
                </a:lnTo>
                <a:lnTo>
                  <a:pt x="47712" y="26983"/>
                </a:lnTo>
                <a:lnTo>
                  <a:pt x="45222" y="13859"/>
                </a:lnTo>
                <a:lnTo>
                  <a:pt x="45454" y="13820"/>
                </a:lnTo>
                <a:lnTo>
                  <a:pt x="45531" y="13801"/>
                </a:lnTo>
                <a:lnTo>
                  <a:pt x="45608" y="13762"/>
                </a:lnTo>
                <a:lnTo>
                  <a:pt x="45685" y="13704"/>
                </a:lnTo>
                <a:lnTo>
                  <a:pt x="45743" y="13627"/>
                </a:lnTo>
                <a:lnTo>
                  <a:pt x="45782" y="13550"/>
                </a:lnTo>
                <a:lnTo>
                  <a:pt x="45820" y="13473"/>
                </a:lnTo>
                <a:lnTo>
                  <a:pt x="45820" y="13376"/>
                </a:lnTo>
                <a:lnTo>
                  <a:pt x="45820" y="13280"/>
                </a:lnTo>
                <a:lnTo>
                  <a:pt x="45801" y="13203"/>
                </a:lnTo>
                <a:lnTo>
                  <a:pt x="45763" y="13106"/>
                </a:lnTo>
                <a:lnTo>
                  <a:pt x="45705" y="13048"/>
                </a:lnTo>
                <a:lnTo>
                  <a:pt x="45627" y="12990"/>
                </a:lnTo>
                <a:lnTo>
                  <a:pt x="45550" y="12952"/>
                </a:lnTo>
                <a:lnTo>
                  <a:pt x="45473" y="12913"/>
                </a:lnTo>
                <a:lnTo>
                  <a:pt x="45280" y="12913"/>
                </a:lnTo>
                <a:lnTo>
                  <a:pt x="45048" y="12952"/>
                </a:lnTo>
                <a:lnTo>
                  <a:pt x="44971" y="12508"/>
                </a:lnTo>
                <a:lnTo>
                  <a:pt x="45203" y="12585"/>
                </a:lnTo>
                <a:lnTo>
                  <a:pt x="45222" y="12585"/>
                </a:lnTo>
                <a:lnTo>
                  <a:pt x="45222" y="12566"/>
                </a:lnTo>
                <a:lnTo>
                  <a:pt x="45377" y="12160"/>
                </a:lnTo>
                <a:close/>
                <a:moveTo>
                  <a:pt x="27620" y="1"/>
                </a:moveTo>
                <a:lnTo>
                  <a:pt x="27600" y="20"/>
                </a:lnTo>
                <a:lnTo>
                  <a:pt x="27350" y="580"/>
                </a:lnTo>
                <a:lnTo>
                  <a:pt x="27099" y="1159"/>
                </a:lnTo>
                <a:lnTo>
                  <a:pt x="26635" y="2336"/>
                </a:lnTo>
                <a:lnTo>
                  <a:pt x="26230" y="3514"/>
                </a:lnTo>
                <a:lnTo>
                  <a:pt x="26037" y="4112"/>
                </a:lnTo>
                <a:lnTo>
                  <a:pt x="25863" y="4710"/>
                </a:lnTo>
                <a:lnTo>
                  <a:pt x="25535" y="5907"/>
                </a:lnTo>
                <a:lnTo>
                  <a:pt x="25246" y="7123"/>
                </a:lnTo>
                <a:lnTo>
                  <a:pt x="24995" y="8339"/>
                </a:lnTo>
                <a:lnTo>
                  <a:pt x="24879" y="8937"/>
                </a:lnTo>
                <a:lnTo>
                  <a:pt x="24802" y="9555"/>
                </a:lnTo>
                <a:lnTo>
                  <a:pt x="21810" y="9574"/>
                </a:lnTo>
                <a:lnTo>
                  <a:pt x="21791" y="9574"/>
                </a:lnTo>
                <a:lnTo>
                  <a:pt x="21791" y="9593"/>
                </a:lnTo>
                <a:lnTo>
                  <a:pt x="21405" y="10616"/>
                </a:lnTo>
                <a:lnTo>
                  <a:pt x="21424" y="10616"/>
                </a:lnTo>
                <a:lnTo>
                  <a:pt x="21386" y="10771"/>
                </a:lnTo>
                <a:lnTo>
                  <a:pt x="21443" y="10790"/>
                </a:lnTo>
                <a:lnTo>
                  <a:pt x="21173" y="11446"/>
                </a:lnTo>
                <a:lnTo>
                  <a:pt x="21154" y="11523"/>
                </a:lnTo>
                <a:lnTo>
                  <a:pt x="21154" y="11601"/>
                </a:lnTo>
                <a:lnTo>
                  <a:pt x="21154" y="11678"/>
                </a:lnTo>
                <a:lnTo>
                  <a:pt x="21173" y="11755"/>
                </a:lnTo>
                <a:lnTo>
                  <a:pt x="21193" y="11813"/>
                </a:lnTo>
                <a:lnTo>
                  <a:pt x="21231" y="11890"/>
                </a:lnTo>
                <a:lnTo>
                  <a:pt x="21289" y="11948"/>
                </a:lnTo>
                <a:lnTo>
                  <a:pt x="21347" y="11987"/>
                </a:lnTo>
                <a:lnTo>
                  <a:pt x="19417" y="17275"/>
                </a:lnTo>
                <a:lnTo>
                  <a:pt x="16695" y="18317"/>
                </a:lnTo>
                <a:lnTo>
                  <a:pt x="16734" y="18298"/>
                </a:lnTo>
                <a:lnTo>
                  <a:pt x="16309" y="17873"/>
                </a:lnTo>
                <a:lnTo>
                  <a:pt x="16232" y="17815"/>
                </a:lnTo>
                <a:lnTo>
                  <a:pt x="16155" y="17758"/>
                </a:lnTo>
                <a:lnTo>
                  <a:pt x="16059" y="17738"/>
                </a:lnTo>
                <a:lnTo>
                  <a:pt x="15885" y="17738"/>
                </a:lnTo>
                <a:lnTo>
                  <a:pt x="15808" y="17758"/>
                </a:lnTo>
                <a:lnTo>
                  <a:pt x="15730" y="17815"/>
                </a:lnTo>
                <a:lnTo>
                  <a:pt x="15653" y="17873"/>
                </a:lnTo>
                <a:lnTo>
                  <a:pt x="15364" y="18163"/>
                </a:lnTo>
                <a:lnTo>
                  <a:pt x="12256" y="15055"/>
                </a:lnTo>
                <a:lnTo>
                  <a:pt x="12237" y="15036"/>
                </a:lnTo>
                <a:lnTo>
                  <a:pt x="12218" y="15055"/>
                </a:lnTo>
                <a:lnTo>
                  <a:pt x="11909" y="14727"/>
                </a:lnTo>
                <a:lnTo>
                  <a:pt x="11812" y="14650"/>
                </a:lnTo>
                <a:lnTo>
                  <a:pt x="11774" y="14592"/>
                </a:lnTo>
                <a:lnTo>
                  <a:pt x="11716" y="14573"/>
                </a:lnTo>
                <a:lnTo>
                  <a:pt x="11639" y="14554"/>
                </a:lnTo>
                <a:lnTo>
                  <a:pt x="11523" y="14554"/>
                </a:lnTo>
                <a:lnTo>
                  <a:pt x="11446" y="14592"/>
                </a:lnTo>
                <a:lnTo>
                  <a:pt x="11388" y="14612"/>
                </a:lnTo>
                <a:lnTo>
                  <a:pt x="11349" y="14650"/>
                </a:lnTo>
                <a:lnTo>
                  <a:pt x="11253" y="14747"/>
                </a:lnTo>
                <a:lnTo>
                  <a:pt x="11079" y="14920"/>
                </a:lnTo>
                <a:lnTo>
                  <a:pt x="10732" y="15268"/>
                </a:lnTo>
                <a:lnTo>
                  <a:pt x="10403" y="15615"/>
                </a:lnTo>
                <a:lnTo>
                  <a:pt x="10230" y="15789"/>
                </a:lnTo>
                <a:lnTo>
                  <a:pt x="10133" y="15866"/>
                </a:lnTo>
                <a:lnTo>
                  <a:pt x="10095" y="15924"/>
                </a:lnTo>
                <a:lnTo>
                  <a:pt x="10056" y="15982"/>
                </a:lnTo>
                <a:lnTo>
                  <a:pt x="10037" y="16040"/>
                </a:lnTo>
                <a:lnTo>
                  <a:pt x="10037" y="16098"/>
                </a:lnTo>
                <a:lnTo>
                  <a:pt x="10037" y="16175"/>
                </a:lnTo>
                <a:lnTo>
                  <a:pt x="10056" y="16233"/>
                </a:lnTo>
                <a:lnTo>
                  <a:pt x="10075" y="16291"/>
                </a:lnTo>
                <a:lnTo>
                  <a:pt x="10114" y="16329"/>
                </a:lnTo>
                <a:lnTo>
                  <a:pt x="10210" y="16426"/>
                </a:lnTo>
                <a:lnTo>
                  <a:pt x="10539" y="16754"/>
                </a:lnTo>
                <a:lnTo>
                  <a:pt x="9284" y="19803"/>
                </a:lnTo>
                <a:lnTo>
                  <a:pt x="8666" y="21328"/>
                </a:lnTo>
                <a:lnTo>
                  <a:pt x="8358" y="22081"/>
                </a:lnTo>
                <a:lnTo>
                  <a:pt x="8280" y="22274"/>
                </a:lnTo>
                <a:lnTo>
                  <a:pt x="8242" y="22486"/>
                </a:lnTo>
                <a:lnTo>
                  <a:pt x="8222" y="22583"/>
                </a:lnTo>
                <a:lnTo>
                  <a:pt x="8222" y="22699"/>
                </a:lnTo>
                <a:lnTo>
                  <a:pt x="8222" y="22737"/>
                </a:lnTo>
                <a:lnTo>
                  <a:pt x="8261" y="22795"/>
                </a:lnTo>
                <a:lnTo>
                  <a:pt x="8319" y="22814"/>
                </a:lnTo>
                <a:lnTo>
                  <a:pt x="8377" y="22814"/>
                </a:lnTo>
                <a:lnTo>
                  <a:pt x="8531" y="22757"/>
                </a:lnTo>
                <a:lnTo>
                  <a:pt x="8647" y="22660"/>
                </a:lnTo>
                <a:lnTo>
                  <a:pt x="8879" y="22467"/>
                </a:lnTo>
                <a:lnTo>
                  <a:pt x="9303" y="22042"/>
                </a:lnTo>
                <a:lnTo>
                  <a:pt x="10172" y="21174"/>
                </a:lnTo>
                <a:lnTo>
                  <a:pt x="11040" y="20325"/>
                </a:lnTo>
                <a:lnTo>
                  <a:pt x="11253" y="20112"/>
                </a:lnTo>
                <a:lnTo>
                  <a:pt x="11349" y="19996"/>
                </a:lnTo>
                <a:lnTo>
                  <a:pt x="11484" y="19919"/>
                </a:lnTo>
                <a:lnTo>
                  <a:pt x="11619" y="19842"/>
                </a:lnTo>
                <a:lnTo>
                  <a:pt x="11754" y="19803"/>
                </a:lnTo>
                <a:lnTo>
                  <a:pt x="11890" y="19784"/>
                </a:lnTo>
                <a:lnTo>
                  <a:pt x="12044" y="19784"/>
                </a:lnTo>
                <a:lnTo>
                  <a:pt x="12198" y="19823"/>
                </a:lnTo>
                <a:lnTo>
                  <a:pt x="12333" y="19861"/>
                </a:lnTo>
                <a:lnTo>
                  <a:pt x="12449" y="19939"/>
                </a:lnTo>
                <a:lnTo>
                  <a:pt x="12565" y="20035"/>
                </a:lnTo>
                <a:lnTo>
                  <a:pt x="12797" y="20247"/>
                </a:lnTo>
                <a:lnTo>
                  <a:pt x="13009" y="20460"/>
                </a:lnTo>
                <a:lnTo>
                  <a:pt x="13858" y="21328"/>
                </a:lnTo>
                <a:lnTo>
                  <a:pt x="14244" y="21714"/>
                </a:lnTo>
                <a:lnTo>
                  <a:pt x="13337" y="23934"/>
                </a:lnTo>
                <a:lnTo>
                  <a:pt x="12893" y="25034"/>
                </a:lnTo>
                <a:lnTo>
                  <a:pt x="12777" y="25324"/>
                </a:lnTo>
                <a:lnTo>
                  <a:pt x="12662" y="25594"/>
                </a:lnTo>
                <a:lnTo>
                  <a:pt x="12623" y="25748"/>
                </a:lnTo>
                <a:lnTo>
                  <a:pt x="12604" y="25903"/>
                </a:lnTo>
                <a:lnTo>
                  <a:pt x="12604" y="25980"/>
                </a:lnTo>
                <a:lnTo>
                  <a:pt x="12623" y="26057"/>
                </a:lnTo>
                <a:lnTo>
                  <a:pt x="12642" y="26096"/>
                </a:lnTo>
                <a:lnTo>
                  <a:pt x="12681" y="26115"/>
                </a:lnTo>
                <a:lnTo>
                  <a:pt x="12720" y="26134"/>
                </a:lnTo>
                <a:lnTo>
                  <a:pt x="12758" y="26134"/>
                </a:lnTo>
                <a:lnTo>
                  <a:pt x="12893" y="26076"/>
                </a:lnTo>
                <a:lnTo>
                  <a:pt x="13009" y="25999"/>
                </a:lnTo>
                <a:lnTo>
                  <a:pt x="13202" y="25845"/>
                </a:lnTo>
                <a:lnTo>
                  <a:pt x="13588" y="25459"/>
                </a:lnTo>
                <a:lnTo>
                  <a:pt x="14051" y="24995"/>
                </a:lnTo>
                <a:lnTo>
                  <a:pt x="14051" y="26771"/>
                </a:lnTo>
                <a:lnTo>
                  <a:pt x="8551" y="32253"/>
                </a:lnTo>
                <a:lnTo>
                  <a:pt x="5790" y="35013"/>
                </a:lnTo>
                <a:lnTo>
                  <a:pt x="3030" y="37792"/>
                </a:lnTo>
                <a:lnTo>
                  <a:pt x="3011" y="37811"/>
                </a:lnTo>
                <a:lnTo>
                  <a:pt x="3030" y="40455"/>
                </a:lnTo>
                <a:lnTo>
                  <a:pt x="2567" y="40455"/>
                </a:lnTo>
                <a:lnTo>
                  <a:pt x="2490" y="40475"/>
                </a:lnTo>
                <a:lnTo>
                  <a:pt x="2432" y="40513"/>
                </a:lnTo>
                <a:lnTo>
                  <a:pt x="2394" y="40571"/>
                </a:lnTo>
                <a:lnTo>
                  <a:pt x="2355" y="40629"/>
                </a:lnTo>
                <a:lnTo>
                  <a:pt x="2316" y="40687"/>
                </a:lnTo>
                <a:lnTo>
                  <a:pt x="2316" y="40764"/>
                </a:lnTo>
                <a:lnTo>
                  <a:pt x="2297" y="40822"/>
                </a:lnTo>
                <a:lnTo>
                  <a:pt x="2316" y="41092"/>
                </a:lnTo>
                <a:lnTo>
                  <a:pt x="2316" y="43100"/>
                </a:lnTo>
                <a:lnTo>
                  <a:pt x="1602" y="43100"/>
                </a:lnTo>
                <a:lnTo>
                  <a:pt x="1486" y="43119"/>
                </a:lnTo>
                <a:lnTo>
                  <a:pt x="1428" y="43138"/>
                </a:lnTo>
                <a:lnTo>
                  <a:pt x="1371" y="43158"/>
                </a:lnTo>
                <a:lnTo>
                  <a:pt x="1332" y="43215"/>
                </a:lnTo>
                <a:lnTo>
                  <a:pt x="1274" y="43254"/>
                </a:lnTo>
                <a:lnTo>
                  <a:pt x="1255" y="43312"/>
                </a:lnTo>
                <a:lnTo>
                  <a:pt x="1235" y="43370"/>
                </a:lnTo>
                <a:lnTo>
                  <a:pt x="1216" y="43486"/>
                </a:lnTo>
                <a:lnTo>
                  <a:pt x="1216" y="43601"/>
                </a:lnTo>
                <a:lnTo>
                  <a:pt x="1216" y="44065"/>
                </a:lnTo>
                <a:lnTo>
                  <a:pt x="1216" y="44972"/>
                </a:lnTo>
                <a:lnTo>
                  <a:pt x="1216" y="48581"/>
                </a:lnTo>
                <a:lnTo>
                  <a:pt x="444" y="48581"/>
                </a:lnTo>
                <a:lnTo>
                  <a:pt x="290" y="48600"/>
                </a:lnTo>
                <a:lnTo>
                  <a:pt x="213" y="48620"/>
                </a:lnTo>
                <a:lnTo>
                  <a:pt x="135" y="48639"/>
                </a:lnTo>
                <a:lnTo>
                  <a:pt x="77" y="48697"/>
                </a:lnTo>
                <a:lnTo>
                  <a:pt x="39" y="48774"/>
                </a:lnTo>
                <a:lnTo>
                  <a:pt x="0" y="48832"/>
                </a:lnTo>
                <a:lnTo>
                  <a:pt x="0" y="48909"/>
                </a:lnTo>
                <a:lnTo>
                  <a:pt x="0" y="49218"/>
                </a:lnTo>
                <a:lnTo>
                  <a:pt x="0" y="49797"/>
                </a:lnTo>
                <a:lnTo>
                  <a:pt x="0" y="49951"/>
                </a:lnTo>
                <a:lnTo>
                  <a:pt x="20" y="50029"/>
                </a:lnTo>
                <a:lnTo>
                  <a:pt x="58" y="50106"/>
                </a:lnTo>
                <a:lnTo>
                  <a:pt x="116" y="50164"/>
                </a:lnTo>
                <a:lnTo>
                  <a:pt x="174" y="50202"/>
                </a:lnTo>
                <a:lnTo>
                  <a:pt x="251" y="50241"/>
                </a:lnTo>
                <a:lnTo>
                  <a:pt x="73517" y="50241"/>
                </a:lnTo>
                <a:lnTo>
                  <a:pt x="73594" y="50222"/>
                </a:lnTo>
                <a:lnTo>
                  <a:pt x="73672" y="50183"/>
                </a:lnTo>
                <a:lnTo>
                  <a:pt x="73730" y="50145"/>
                </a:lnTo>
                <a:lnTo>
                  <a:pt x="73768" y="50087"/>
                </a:lnTo>
                <a:lnTo>
                  <a:pt x="73807" y="50029"/>
                </a:lnTo>
                <a:lnTo>
                  <a:pt x="73826" y="49951"/>
                </a:lnTo>
                <a:lnTo>
                  <a:pt x="73826" y="49797"/>
                </a:lnTo>
                <a:lnTo>
                  <a:pt x="73826" y="49508"/>
                </a:lnTo>
                <a:lnTo>
                  <a:pt x="73826" y="48929"/>
                </a:lnTo>
                <a:lnTo>
                  <a:pt x="73826" y="48851"/>
                </a:lnTo>
                <a:lnTo>
                  <a:pt x="73807" y="48774"/>
                </a:lnTo>
                <a:lnTo>
                  <a:pt x="73749" y="48697"/>
                </a:lnTo>
                <a:lnTo>
                  <a:pt x="73691" y="48658"/>
                </a:lnTo>
                <a:lnTo>
                  <a:pt x="73633" y="48620"/>
                </a:lnTo>
                <a:lnTo>
                  <a:pt x="73556" y="48600"/>
                </a:lnTo>
                <a:lnTo>
                  <a:pt x="73401" y="48581"/>
                </a:lnTo>
                <a:lnTo>
                  <a:pt x="71008" y="48581"/>
                </a:lnTo>
                <a:lnTo>
                  <a:pt x="71066" y="48543"/>
                </a:lnTo>
                <a:lnTo>
                  <a:pt x="71124" y="48465"/>
                </a:lnTo>
                <a:lnTo>
                  <a:pt x="71163" y="48388"/>
                </a:lnTo>
                <a:lnTo>
                  <a:pt x="71163" y="48311"/>
                </a:lnTo>
                <a:lnTo>
                  <a:pt x="71163" y="48157"/>
                </a:lnTo>
                <a:lnTo>
                  <a:pt x="71163" y="48079"/>
                </a:lnTo>
                <a:lnTo>
                  <a:pt x="71124" y="48002"/>
                </a:lnTo>
                <a:lnTo>
                  <a:pt x="71066" y="47925"/>
                </a:lnTo>
                <a:lnTo>
                  <a:pt x="70989" y="47886"/>
                </a:lnTo>
                <a:lnTo>
                  <a:pt x="70892" y="47848"/>
                </a:lnTo>
                <a:lnTo>
                  <a:pt x="70796" y="47848"/>
                </a:lnTo>
                <a:lnTo>
                  <a:pt x="70796" y="47018"/>
                </a:lnTo>
                <a:lnTo>
                  <a:pt x="70815" y="46188"/>
                </a:lnTo>
                <a:lnTo>
                  <a:pt x="70796" y="45358"/>
                </a:lnTo>
                <a:lnTo>
                  <a:pt x="70796" y="44528"/>
                </a:lnTo>
                <a:lnTo>
                  <a:pt x="70873" y="44528"/>
                </a:lnTo>
                <a:lnTo>
                  <a:pt x="70950" y="44509"/>
                </a:lnTo>
                <a:lnTo>
                  <a:pt x="71008" y="44470"/>
                </a:lnTo>
                <a:lnTo>
                  <a:pt x="71066" y="44431"/>
                </a:lnTo>
                <a:lnTo>
                  <a:pt x="71105" y="44393"/>
                </a:lnTo>
                <a:lnTo>
                  <a:pt x="71143" y="44335"/>
                </a:lnTo>
                <a:lnTo>
                  <a:pt x="71163" y="44258"/>
                </a:lnTo>
                <a:lnTo>
                  <a:pt x="71163" y="44200"/>
                </a:lnTo>
                <a:lnTo>
                  <a:pt x="71163" y="44065"/>
                </a:lnTo>
                <a:lnTo>
                  <a:pt x="71163" y="44007"/>
                </a:lnTo>
                <a:lnTo>
                  <a:pt x="71143" y="43949"/>
                </a:lnTo>
                <a:lnTo>
                  <a:pt x="71105" y="43891"/>
                </a:lnTo>
                <a:lnTo>
                  <a:pt x="71066" y="43852"/>
                </a:lnTo>
                <a:lnTo>
                  <a:pt x="71027" y="43795"/>
                </a:lnTo>
                <a:lnTo>
                  <a:pt x="70970" y="43775"/>
                </a:lnTo>
                <a:lnTo>
                  <a:pt x="70912" y="43756"/>
                </a:lnTo>
                <a:lnTo>
                  <a:pt x="70854" y="43737"/>
                </a:lnTo>
                <a:lnTo>
                  <a:pt x="70217" y="43737"/>
                </a:lnTo>
                <a:lnTo>
                  <a:pt x="70255" y="43679"/>
                </a:lnTo>
                <a:lnTo>
                  <a:pt x="70294" y="43601"/>
                </a:lnTo>
                <a:lnTo>
                  <a:pt x="70313" y="43524"/>
                </a:lnTo>
                <a:lnTo>
                  <a:pt x="70313" y="43447"/>
                </a:lnTo>
                <a:lnTo>
                  <a:pt x="70313" y="43293"/>
                </a:lnTo>
                <a:lnTo>
                  <a:pt x="70313" y="43215"/>
                </a:lnTo>
                <a:lnTo>
                  <a:pt x="70275" y="43119"/>
                </a:lnTo>
                <a:lnTo>
                  <a:pt x="70236" y="43042"/>
                </a:lnTo>
                <a:lnTo>
                  <a:pt x="70178" y="42965"/>
                </a:lnTo>
                <a:lnTo>
                  <a:pt x="70120" y="42907"/>
                </a:lnTo>
                <a:lnTo>
                  <a:pt x="70043" y="42868"/>
                </a:lnTo>
                <a:lnTo>
                  <a:pt x="69947" y="42849"/>
                </a:lnTo>
                <a:lnTo>
                  <a:pt x="69850" y="42829"/>
                </a:lnTo>
                <a:lnTo>
                  <a:pt x="69561" y="42829"/>
                </a:lnTo>
                <a:lnTo>
                  <a:pt x="69561" y="42443"/>
                </a:lnTo>
                <a:lnTo>
                  <a:pt x="69696" y="42386"/>
                </a:lnTo>
                <a:lnTo>
                  <a:pt x="69831" y="42328"/>
                </a:lnTo>
                <a:lnTo>
                  <a:pt x="69927" y="42231"/>
                </a:lnTo>
                <a:lnTo>
                  <a:pt x="70043" y="42115"/>
                </a:lnTo>
                <a:lnTo>
                  <a:pt x="70120" y="42000"/>
                </a:lnTo>
                <a:lnTo>
                  <a:pt x="70178" y="41864"/>
                </a:lnTo>
                <a:lnTo>
                  <a:pt x="70217" y="41710"/>
                </a:lnTo>
                <a:lnTo>
                  <a:pt x="70217" y="41556"/>
                </a:lnTo>
                <a:lnTo>
                  <a:pt x="70217" y="41440"/>
                </a:lnTo>
                <a:lnTo>
                  <a:pt x="70197" y="41343"/>
                </a:lnTo>
                <a:lnTo>
                  <a:pt x="70178" y="41247"/>
                </a:lnTo>
                <a:lnTo>
                  <a:pt x="70120" y="41150"/>
                </a:lnTo>
                <a:lnTo>
                  <a:pt x="70024" y="40977"/>
                </a:lnTo>
                <a:lnTo>
                  <a:pt x="69947" y="40899"/>
                </a:lnTo>
                <a:lnTo>
                  <a:pt x="69869" y="40822"/>
                </a:lnTo>
                <a:lnTo>
                  <a:pt x="69869" y="39297"/>
                </a:lnTo>
                <a:lnTo>
                  <a:pt x="69869" y="39220"/>
                </a:lnTo>
                <a:lnTo>
                  <a:pt x="69850" y="39143"/>
                </a:lnTo>
                <a:lnTo>
                  <a:pt x="69811" y="39085"/>
                </a:lnTo>
                <a:lnTo>
                  <a:pt x="69773" y="39008"/>
                </a:lnTo>
                <a:lnTo>
                  <a:pt x="69715" y="38969"/>
                </a:lnTo>
                <a:lnTo>
                  <a:pt x="69657" y="38911"/>
                </a:lnTo>
                <a:lnTo>
                  <a:pt x="69599" y="38873"/>
                </a:lnTo>
                <a:lnTo>
                  <a:pt x="69522" y="38853"/>
                </a:lnTo>
                <a:lnTo>
                  <a:pt x="69522" y="19340"/>
                </a:lnTo>
                <a:lnTo>
                  <a:pt x="69464" y="19340"/>
                </a:lnTo>
                <a:lnTo>
                  <a:pt x="69754" y="18568"/>
                </a:lnTo>
                <a:lnTo>
                  <a:pt x="70024" y="18607"/>
                </a:lnTo>
                <a:lnTo>
                  <a:pt x="70043" y="18626"/>
                </a:lnTo>
                <a:lnTo>
                  <a:pt x="70043" y="18607"/>
                </a:lnTo>
                <a:lnTo>
                  <a:pt x="70333" y="17796"/>
                </a:lnTo>
                <a:lnTo>
                  <a:pt x="70603" y="16986"/>
                </a:lnTo>
                <a:lnTo>
                  <a:pt x="70584" y="16986"/>
                </a:lnTo>
                <a:lnTo>
                  <a:pt x="70352" y="16831"/>
                </a:lnTo>
                <a:lnTo>
                  <a:pt x="70526" y="16252"/>
                </a:lnTo>
                <a:lnTo>
                  <a:pt x="70680" y="15673"/>
                </a:lnTo>
                <a:lnTo>
                  <a:pt x="70777" y="15326"/>
                </a:lnTo>
                <a:lnTo>
                  <a:pt x="71047" y="15364"/>
                </a:lnTo>
                <a:lnTo>
                  <a:pt x="71066" y="15364"/>
                </a:lnTo>
                <a:lnTo>
                  <a:pt x="71278" y="14534"/>
                </a:lnTo>
                <a:lnTo>
                  <a:pt x="71452" y="13685"/>
                </a:lnTo>
                <a:lnTo>
                  <a:pt x="71201" y="13492"/>
                </a:lnTo>
                <a:lnTo>
                  <a:pt x="71336" y="12759"/>
                </a:lnTo>
                <a:lnTo>
                  <a:pt x="71471" y="12006"/>
                </a:lnTo>
                <a:lnTo>
                  <a:pt x="71761" y="12006"/>
                </a:lnTo>
                <a:lnTo>
                  <a:pt x="71780" y="11948"/>
                </a:lnTo>
                <a:lnTo>
                  <a:pt x="71896" y="10983"/>
                </a:lnTo>
                <a:lnTo>
                  <a:pt x="72012" y="10018"/>
                </a:lnTo>
                <a:lnTo>
                  <a:pt x="72031" y="9516"/>
                </a:lnTo>
                <a:lnTo>
                  <a:pt x="72070" y="9014"/>
                </a:lnTo>
                <a:lnTo>
                  <a:pt x="72070" y="8512"/>
                </a:lnTo>
                <a:lnTo>
                  <a:pt x="72070" y="8011"/>
                </a:lnTo>
                <a:lnTo>
                  <a:pt x="72050" y="8011"/>
                </a:lnTo>
                <a:lnTo>
                  <a:pt x="72070" y="7972"/>
                </a:lnTo>
                <a:lnTo>
                  <a:pt x="69676" y="7142"/>
                </a:lnTo>
                <a:lnTo>
                  <a:pt x="69657" y="7142"/>
                </a:lnTo>
                <a:lnTo>
                  <a:pt x="69638" y="7161"/>
                </a:lnTo>
                <a:lnTo>
                  <a:pt x="65025" y="13724"/>
                </a:lnTo>
                <a:lnTo>
                  <a:pt x="46979" y="7470"/>
                </a:lnTo>
                <a:lnTo>
                  <a:pt x="47094" y="7123"/>
                </a:lnTo>
                <a:lnTo>
                  <a:pt x="47075" y="7103"/>
                </a:lnTo>
                <a:lnTo>
                  <a:pt x="47094" y="7103"/>
                </a:lnTo>
                <a:lnTo>
                  <a:pt x="45338" y="6486"/>
                </a:lnTo>
                <a:lnTo>
                  <a:pt x="45319" y="6467"/>
                </a:lnTo>
                <a:lnTo>
                  <a:pt x="45299" y="6505"/>
                </a:lnTo>
                <a:lnTo>
                  <a:pt x="45184" y="6853"/>
                </a:lnTo>
                <a:lnTo>
                  <a:pt x="41652" y="5637"/>
                </a:lnTo>
                <a:lnTo>
                  <a:pt x="41767" y="5270"/>
                </a:lnTo>
                <a:lnTo>
                  <a:pt x="41748" y="5270"/>
                </a:lnTo>
                <a:lnTo>
                  <a:pt x="41748" y="5251"/>
                </a:lnTo>
                <a:lnTo>
                  <a:pt x="40011" y="4652"/>
                </a:lnTo>
                <a:lnTo>
                  <a:pt x="39972" y="4633"/>
                </a:lnTo>
                <a:lnTo>
                  <a:pt x="39972" y="4652"/>
                </a:lnTo>
                <a:lnTo>
                  <a:pt x="39857" y="5019"/>
                </a:lnTo>
                <a:lnTo>
                  <a:pt x="28816" y="1217"/>
                </a:lnTo>
                <a:lnTo>
                  <a:pt x="29048" y="522"/>
                </a:lnTo>
                <a:lnTo>
                  <a:pt x="29029" y="522"/>
                </a:lnTo>
                <a:lnTo>
                  <a:pt x="29048" y="483"/>
                </a:lnTo>
                <a:lnTo>
                  <a:pt x="2763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4" name="Google Shape;674;p3"/>
          <p:cNvSpPr/>
          <p:nvPr/>
        </p:nvSpPr>
        <p:spPr>
          <a:xfrm>
            <a:off x="8255400" y="2234800"/>
            <a:ext cx="462750" cy="2328675"/>
          </a:xfrm>
          <a:custGeom>
            <a:avLst/>
            <a:gdLst/>
            <a:ahLst/>
            <a:cxnLst/>
            <a:rect l="l" t="t" r="r" b="b"/>
            <a:pathLst>
              <a:path w="18510" h="93147" extrusionOk="0">
                <a:moveTo>
                  <a:pt x="5636" y="11002"/>
                </a:moveTo>
                <a:lnTo>
                  <a:pt x="10249" y="11021"/>
                </a:lnTo>
                <a:lnTo>
                  <a:pt x="13047" y="11002"/>
                </a:lnTo>
                <a:lnTo>
                  <a:pt x="13047" y="11002"/>
                </a:lnTo>
                <a:lnTo>
                  <a:pt x="12372" y="11445"/>
                </a:lnTo>
                <a:lnTo>
                  <a:pt x="12410" y="11503"/>
                </a:lnTo>
                <a:lnTo>
                  <a:pt x="9342" y="13472"/>
                </a:lnTo>
                <a:lnTo>
                  <a:pt x="6293" y="11504"/>
                </a:lnTo>
                <a:lnTo>
                  <a:pt x="6293" y="11504"/>
                </a:lnTo>
                <a:lnTo>
                  <a:pt x="6331" y="11445"/>
                </a:lnTo>
                <a:lnTo>
                  <a:pt x="5636" y="11002"/>
                </a:lnTo>
                <a:close/>
                <a:moveTo>
                  <a:pt x="5346" y="11561"/>
                </a:moveTo>
                <a:lnTo>
                  <a:pt x="5983" y="11967"/>
                </a:lnTo>
                <a:lnTo>
                  <a:pt x="6023" y="11909"/>
                </a:lnTo>
                <a:lnTo>
                  <a:pt x="8898" y="13762"/>
                </a:lnTo>
                <a:lnTo>
                  <a:pt x="5964" y="15653"/>
                </a:lnTo>
                <a:lnTo>
                  <a:pt x="6099" y="15865"/>
                </a:lnTo>
                <a:lnTo>
                  <a:pt x="5925" y="15595"/>
                </a:lnTo>
                <a:lnTo>
                  <a:pt x="5250" y="16039"/>
                </a:lnTo>
                <a:lnTo>
                  <a:pt x="5346" y="11561"/>
                </a:lnTo>
                <a:close/>
                <a:moveTo>
                  <a:pt x="13376" y="11542"/>
                </a:moveTo>
                <a:lnTo>
                  <a:pt x="13472" y="16078"/>
                </a:lnTo>
                <a:lnTo>
                  <a:pt x="12758" y="15595"/>
                </a:lnTo>
                <a:lnTo>
                  <a:pt x="12719" y="15653"/>
                </a:lnTo>
                <a:lnTo>
                  <a:pt x="9805" y="13762"/>
                </a:lnTo>
                <a:lnTo>
                  <a:pt x="12661" y="11909"/>
                </a:lnTo>
                <a:lnTo>
                  <a:pt x="12700" y="11967"/>
                </a:lnTo>
                <a:lnTo>
                  <a:pt x="13376" y="11542"/>
                </a:lnTo>
                <a:close/>
                <a:moveTo>
                  <a:pt x="9342" y="14070"/>
                </a:moveTo>
                <a:lnTo>
                  <a:pt x="12449" y="16078"/>
                </a:lnTo>
                <a:lnTo>
                  <a:pt x="12410" y="16136"/>
                </a:lnTo>
                <a:lnTo>
                  <a:pt x="13163" y="16599"/>
                </a:lnTo>
                <a:lnTo>
                  <a:pt x="5539" y="16599"/>
                </a:lnTo>
                <a:lnTo>
                  <a:pt x="6273" y="16136"/>
                </a:lnTo>
                <a:lnTo>
                  <a:pt x="6235" y="16077"/>
                </a:lnTo>
                <a:lnTo>
                  <a:pt x="6235" y="16077"/>
                </a:lnTo>
                <a:lnTo>
                  <a:pt x="9342" y="14070"/>
                </a:lnTo>
                <a:close/>
                <a:moveTo>
                  <a:pt x="5346" y="17911"/>
                </a:moveTo>
                <a:lnTo>
                  <a:pt x="10384" y="17931"/>
                </a:lnTo>
                <a:lnTo>
                  <a:pt x="13337" y="17931"/>
                </a:lnTo>
                <a:lnTo>
                  <a:pt x="12777" y="18452"/>
                </a:lnTo>
                <a:lnTo>
                  <a:pt x="12835" y="18510"/>
                </a:lnTo>
                <a:lnTo>
                  <a:pt x="9342" y="21849"/>
                </a:lnTo>
                <a:lnTo>
                  <a:pt x="5867" y="18510"/>
                </a:lnTo>
                <a:lnTo>
                  <a:pt x="5694" y="18683"/>
                </a:lnTo>
                <a:lnTo>
                  <a:pt x="5694" y="18683"/>
                </a:lnTo>
                <a:lnTo>
                  <a:pt x="5906" y="18452"/>
                </a:lnTo>
                <a:lnTo>
                  <a:pt x="5346" y="17911"/>
                </a:lnTo>
                <a:close/>
                <a:moveTo>
                  <a:pt x="5192" y="18645"/>
                </a:moveTo>
                <a:lnTo>
                  <a:pt x="5462" y="18915"/>
                </a:lnTo>
                <a:lnTo>
                  <a:pt x="5520" y="18857"/>
                </a:lnTo>
                <a:lnTo>
                  <a:pt x="8994" y="22196"/>
                </a:lnTo>
                <a:lnTo>
                  <a:pt x="5578" y="25458"/>
                </a:lnTo>
                <a:lnTo>
                  <a:pt x="5682" y="25568"/>
                </a:lnTo>
                <a:lnTo>
                  <a:pt x="5520" y="25419"/>
                </a:lnTo>
                <a:lnTo>
                  <a:pt x="5018" y="25902"/>
                </a:lnTo>
                <a:lnTo>
                  <a:pt x="5192" y="18645"/>
                </a:lnTo>
                <a:close/>
                <a:moveTo>
                  <a:pt x="13530" y="18606"/>
                </a:moveTo>
                <a:lnTo>
                  <a:pt x="13704" y="25940"/>
                </a:lnTo>
                <a:lnTo>
                  <a:pt x="13163" y="25419"/>
                </a:lnTo>
                <a:lnTo>
                  <a:pt x="13105" y="25458"/>
                </a:lnTo>
                <a:lnTo>
                  <a:pt x="9708" y="22196"/>
                </a:lnTo>
                <a:lnTo>
                  <a:pt x="13163" y="18876"/>
                </a:lnTo>
                <a:lnTo>
                  <a:pt x="13221" y="18915"/>
                </a:lnTo>
                <a:lnTo>
                  <a:pt x="13530" y="18606"/>
                </a:lnTo>
                <a:close/>
                <a:moveTo>
                  <a:pt x="9342" y="22524"/>
                </a:moveTo>
                <a:lnTo>
                  <a:pt x="12777" y="25805"/>
                </a:lnTo>
                <a:lnTo>
                  <a:pt x="12719" y="25863"/>
                </a:lnTo>
                <a:lnTo>
                  <a:pt x="13530" y="26635"/>
                </a:lnTo>
                <a:lnTo>
                  <a:pt x="8377" y="26616"/>
                </a:lnTo>
                <a:lnTo>
                  <a:pt x="5173" y="26635"/>
                </a:lnTo>
                <a:lnTo>
                  <a:pt x="5964" y="25863"/>
                </a:lnTo>
                <a:lnTo>
                  <a:pt x="5927" y="25823"/>
                </a:lnTo>
                <a:lnTo>
                  <a:pt x="9342" y="22524"/>
                </a:lnTo>
                <a:close/>
                <a:moveTo>
                  <a:pt x="13588" y="27948"/>
                </a:moveTo>
                <a:lnTo>
                  <a:pt x="12893" y="28681"/>
                </a:lnTo>
                <a:lnTo>
                  <a:pt x="12951" y="28720"/>
                </a:lnTo>
                <a:lnTo>
                  <a:pt x="9342" y="32464"/>
                </a:lnTo>
                <a:lnTo>
                  <a:pt x="5752" y="28720"/>
                </a:lnTo>
                <a:lnTo>
                  <a:pt x="5385" y="29067"/>
                </a:lnTo>
                <a:lnTo>
                  <a:pt x="9014" y="32831"/>
                </a:lnTo>
                <a:lnTo>
                  <a:pt x="5221" y="36758"/>
                </a:lnTo>
                <a:lnTo>
                  <a:pt x="5221" y="36758"/>
                </a:lnTo>
                <a:lnTo>
                  <a:pt x="5173" y="36710"/>
                </a:lnTo>
                <a:lnTo>
                  <a:pt x="4767" y="37116"/>
                </a:lnTo>
                <a:lnTo>
                  <a:pt x="4960" y="28720"/>
                </a:lnTo>
                <a:lnTo>
                  <a:pt x="5346" y="29106"/>
                </a:lnTo>
                <a:lnTo>
                  <a:pt x="5559" y="28893"/>
                </a:lnTo>
                <a:lnTo>
                  <a:pt x="5790" y="28681"/>
                </a:lnTo>
                <a:lnTo>
                  <a:pt x="5095" y="27948"/>
                </a:lnTo>
                <a:lnTo>
                  <a:pt x="10345" y="27967"/>
                </a:lnTo>
                <a:lnTo>
                  <a:pt x="13588" y="27948"/>
                </a:lnTo>
                <a:close/>
                <a:moveTo>
                  <a:pt x="13762" y="28681"/>
                </a:moveTo>
                <a:lnTo>
                  <a:pt x="13955" y="37174"/>
                </a:lnTo>
                <a:lnTo>
                  <a:pt x="13955" y="37174"/>
                </a:lnTo>
                <a:lnTo>
                  <a:pt x="13530" y="36710"/>
                </a:lnTo>
                <a:lnTo>
                  <a:pt x="13472" y="36749"/>
                </a:lnTo>
                <a:lnTo>
                  <a:pt x="9689" y="32831"/>
                </a:lnTo>
                <a:lnTo>
                  <a:pt x="13298" y="29067"/>
                </a:lnTo>
                <a:lnTo>
                  <a:pt x="13356" y="29106"/>
                </a:lnTo>
                <a:lnTo>
                  <a:pt x="13762" y="28681"/>
                </a:lnTo>
                <a:close/>
                <a:moveTo>
                  <a:pt x="9342" y="33178"/>
                </a:moveTo>
                <a:lnTo>
                  <a:pt x="13125" y="37096"/>
                </a:lnTo>
                <a:lnTo>
                  <a:pt x="13067" y="37154"/>
                </a:lnTo>
                <a:lnTo>
                  <a:pt x="13800" y="37907"/>
                </a:lnTo>
                <a:lnTo>
                  <a:pt x="4883" y="37907"/>
                </a:lnTo>
                <a:lnTo>
                  <a:pt x="5617" y="37154"/>
                </a:lnTo>
                <a:lnTo>
                  <a:pt x="5395" y="36932"/>
                </a:lnTo>
                <a:lnTo>
                  <a:pt x="5578" y="37096"/>
                </a:lnTo>
                <a:lnTo>
                  <a:pt x="9342" y="33178"/>
                </a:lnTo>
                <a:close/>
                <a:moveTo>
                  <a:pt x="4806" y="39219"/>
                </a:moveTo>
                <a:lnTo>
                  <a:pt x="10345" y="39239"/>
                </a:lnTo>
                <a:lnTo>
                  <a:pt x="13858" y="39219"/>
                </a:lnTo>
                <a:lnTo>
                  <a:pt x="13858" y="39219"/>
                </a:lnTo>
                <a:lnTo>
                  <a:pt x="13125" y="40049"/>
                </a:lnTo>
                <a:lnTo>
                  <a:pt x="13182" y="40088"/>
                </a:lnTo>
                <a:lnTo>
                  <a:pt x="9342" y="44296"/>
                </a:lnTo>
                <a:lnTo>
                  <a:pt x="5520" y="40088"/>
                </a:lnTo>
                <a:lnTo>
                  <a:pt x="5373" y="40219"/>
                </a:lnTo>
                <a:lnTo>
                  <a:pt x="5373" y="40219"/>
                </a:lnTo>
                <a:lnTo>
                  <a:pt x="5559" y="40049"/>
                </a:lnTo>
                <a:lnTo>
                  <a:pt x="4806" y="39219"/>
                </a:lnTo>
                <a:close/>
                <a:moveTo>
                  <a:pt x="4709" y="40030"/>
                </a:moveTo>
                <a:lnTo>
                  <a:pt x="5095" y="40474"/>
                </a:lnTo>
                <a:lnTo>
                  <a:pt x="5156" y="40419"/>
                </a:lnTo>
                <a:lnTo>
                  <a:pt x="5156" y="40419"/>
                </a:lnTo>
                <a:lnTo>
                  <a:pt x="9014" y="44662"/>
                </a:lnTo>
                <a:lnTo>
                  <a:pt x="4999" y="49063"/>
                </a:lnTo>
                <a:lnTo>
                  <a:pt x="5173" y="49237"/>
                </a:lnTo>
                <a:lnTo>
                  <a:pt x="5173" y="49237"/>
                </a:lnTo>
                <a:lnTo>
                  <a:pt x="4941" y="49024"/>
                </a:lnTo>
                <a:lnTo>
                  <a:pt x="4478" y="49526"/>
                </a:lnTo>
                <a:lnTo>
                  <a:pt x="4709" y="40030"/>
                </a:lnTo>
                <a:close/>
                <a:moveTo>
                  <a:pt x="14032" y="39972"/>
                </a:moveTo>
                <a:lnTo>
                  <a:pt x="14244" y="49565"/>
                </a:lnTo>
                <a:lnTo>
                  <a:pt x="14244" y="49565"/>
                </a:lnTo>
                <a:lnTo>
                  <a:pt x="13742" y="49024"/>
                </a:lnTo>
                <a:lnTo>
                  <a:pt x="13704" y="49063"/>
                </a:lnTo>
                <a:lnTo>
                  <a:pt x="9689" y="44662"/>
                </a:lnTo>
                <a:lnTo>
                  <a:pt x="13530" y="40416"/>
                </a:lnTo>
                <a:lnTo>
                  <a:pt x="13588" y="40474"/>
                </a:lnTo>
                <a:lnTo>
                  <a:pt x="14032" y="39972"/>
                </a:lnTo>
                <a:close/>
                <a:moveTo>
                  <a:pt x="9342" y="45010"/>
                </a:moveTo>
                <a:lnTo>
                  <a:pt x="13337" y="49391"/>
                </a:lnTo>
                <a:lnTo>
                  <a:pt x="13279" y="49449"/>
                </a:lnTo>
                <a:lnTo>
                  <a:pt x="14109" y="50337"/>
                </a:lnTo>
                <a:lnTo>
                  <a:pt x="8415" y="50317"/>
                </a:lnTo>
                <a:lnTo>
                  <a:pt x="4594" y="50337"/>
                </a:lnTo>
                <a:lnTo>
                  <a:pt x="4594" y="50337"/>
                </a:lnTo>
                <a:lnTo>
                  <a:pt x="5404" y="49449"/>
                </a:lnTo>
                <a:lnTo>
                  <a:pt x="5354" y="49402"/>
                </a:lnTo>
                <a:lnTo>
                  <a:pt x="5354" y="49402"/>
                </a:lnTo>
                <a:lnTo>
                  <a:pt x="9342" y="45010"/>
                </a:lnTo>
                <a:close/>
                <a:moveTo>
                  <a:pt x="14167" y="51649"/>
                </a:moveTo>
                <a:lnTo>
                  <a:pt x="13511" y="52383"/>
                </a:lnTo>
                <a:lnTo>
                  <a:pt x="13549" y="52441"/>
                </a:lnTo>
                <a:lnTo>
                  <a:pt x="9342" y="57169"/>
                </a:lnTo>
                <a:lnTo>
                  <a:pt x="5134" y="52421"/>
                </a:lnTo>
                <a:lnTo>
                  <a:pt x="4987" y="52553"/>
                </a:lnTo>
                <a:lnTo>
                  <a:pt x="4987" y="52553"/>
                </a:lnTo>
                <a:lnTo>
                  <a:pt x="5173" y="52383"/>
                </a:lnTo>
                <a:lnTo>
                  <a:pt x="4536" y="51649"/>
                </a:lnTo>
                <a:lnTo>
                  <a:pt x="10384" y="51669"/>
                </a:lnTo>
                <a:lnTo>
                  <a:pt x="14167" y="51649"/>
                </a:lnTo>
                <a:close/>
                <a:moveTo>
                  <a:pt x="4420" y="52479"/>
                </a:moveTo>
                <a:lnTo>
                  <a:pt x="4709" y="52807"/>
                </a:lnTo>
                <a:lnTo>
                  <a:pt x="4770" y="52752"/>
                </a:lnTo>
                <a:lnTo>
                  <a:pt x="4770" y="52752"/>
                </a:lnTo>
                <a:lnTo>
                  <a:pt x="9014" y="57536"/>
                </a:lnTo>
                <a:lnTo>
                  <a:pt x="4690" y="62400"/>
                </a:lnTo>
                <a:lnTo>
                  <a:pt x="4737" y="62442"/>
                </a:lnTo>
                <a:lnTo>
                  <a:pt x="4737" y="62442"/>
                </a:lnTo>
                <a:lnTo>
                  <a:pt x="4632" y="62361"/>
                </a:lnTo>
                <a:lnTo>
                  <a:pt x="4188" y="62863"/>
                </a:lnTo>
                <a:lnTo>
                  <a:pt x="4420" y="52479"/>
                </a:lnTo>
                <a:close/>
                <a:moveTo>
                  <a:pt x="14321" y="52421"/>
                </a:moveTo>
                <a:lnTo>
                  <a:pt x="14553" y="62921"/>
                </a:lnTo>
                <a:lnTo>
                  <a:pt x="14051" y="62361"/>
                </a:lnTo>
                <a:lnTo>
                  <a:pt x="13993" y="62400"/>
                </a:lnTo>
                <a:lnTo>
                  <a:pt x="9670" y="57536"/>
                </a:lnTo>
                <a:lnTo>
                  <a:pt x="13935" y="52749"/>
                </a:lnTo>
                <a:lnTo>
                  <a:pt x="13974" y="52807"/>
                </a:lnTo>
                <a:lnTo>
                  <a:pt x="14321" y="52421"/>
                </a:lnTo>
                <a:close/>
                <a:moveTo>
                  <a:pt x="9342" y="57903"/>
                </a:moveTo>
                <a:lnTo>
                  <a:pt x="13626" y="62728"/>
                </a:lnTo>
                <a:lnTo>
                  <a:pt x="13588" y="62767"/>
                </a:lnTo>
                <a:lnTo>
                  <a:pt x="14418" y="63712"/>
                </a:lnTo>
                <a:lnTo>
                  <a:pt x="14418" y="63712"/>
                </a:lnTo>
                <a:lnTo>
                  <a:pt x="8377" y="63693"/>
                </a:lnTo>
                <a:lnTo>
                  <a:pt x="4285" y="63693"/>
                </a:lnTo>
                <a:lnTo>
                  <a:pt x="5115" y="62767"/>
                </a:lnTo>
                <a:lnTo>
                  <a:pt x="5064" y="62720"/>
                </a:lnTo>
                <a:lnTo>
                  <a:pt x="5064" y="62720"/>
                </a:lnTo>
                <a:lnTo>
                  <a:pt x="9342" y="57903"/>
                </a:lnTo>
                <a:close/>
                <a:moveTo>
                  <a:pt x="14611" y="65797"/>
                </a:moveTo>
                <a:lnTo>
                  <a:pt x="14881" y="77126"/>
                </a:lnTo>
                <a:lnTo>
                  <a:pt x="14283" y="76451"/>
                </a:lnTo>
                <a:lnTo>
                  <a:pt x="14244" y="76490"/>
                </a:lnTo>
                <a:lnTo>
                  <a:pt x="9670" y="71317"/>
                </a:lnTo>
                <a:lnTo>
                  <a:pt x="14148" y="66241"/>
                </a:lnTo>
                <a:lnTo>
                  <a:pt x="14186" y="66279"/>
                </a:lnTo>
                <a:lnTo>
                  <a:pt x="14611" y="65797"/>
                </a:lnTo>
                <a:close/>
                <a:moveTo>
                  <a:pt x="14456" y="65025"/>
                </a:moveTo>
                <a:lnTo>
                  <a:pt x="13723" y="65855"/>
                </a:lnTo>
                <a:lnTo>
                  <a:pt x="13781" y="65913"/>
                </a:lnTo>
                <a:lnTo>
                  <a:pt x="9342" y="70931"/>
                </a:lnTo>
                <a:lnTo>
                  <a:pt x="4922" y="65913"/>
                </a:lnTo>
                <a:lnTo>
                  <a:pt x="4555" y="66241"/>
                </a:lnTo>
                <a:lnTo>
                  <a:pt x="9014" y="71317"/>
                </a:lnTo>
                <a:lnTo>
                  <a:pt x="4459" y="76490"/>
                </a:lnTo>
                <a:lnTo>
                  <a:pt x="4825" y="76818"/>
                </a:lnTo>
                <a:lnTo>
                  <a:pt x="9342" y="71684"/>
                </a:lnTo>
                <a:lnTo>
                  <a:pt x="13877" y="76818"/>
                </a:lnTo>
                <a:lnTo>
                  <a:pt x="13819" y="76876"/>
                </a:lnTo>
                <a:lnTo>
                  <a:pt x="14727" y="77898"/>
                </a:lnTo>
                <a:lnTo>
                  <a:pt x="3957" y="77898"/>
                </a:lnTo>
                <a:lnTo>
                  <a:pt x="4864" y="76876"/>
                </a:lnTo>
                <a:lnTo>
                  <a:pt x="4632" y="76663"/>
                </a:lnTo>
                <a:lnTo>
                  <a:pt x="4401" y="76451"/>
                </a:lnTo>
                <a:lnTo>
                  <a:pt x="3860" y="77069"/>
                </a:lnTo>
                <a:lnTo>
                  <a:pt x="4111" y="65835"/>
                </a:lnTo>
                <a:lnTo>
                  <a:pt x="4497" y="66279"/>
                </a:lnTo>
                <a:lnTo>
                  <a:pt x="4729" y="66067"/>
                </a:lnTo>
                <a:lnTo>
                  <a:pt x="4960" y="65855"/>
                </a:lnTo>
                <a:lnTo>
                  <a:pt x="4227" y="65025"/>
                </a:lnTo>
                <a:close/>
                <a:moveTo>
                  <a:pt x="3899" y="79211"/>
                </a:moveTo>
                <a:lnTo>
                  <a:pt x="10422" y="79230"/>
                </a:lnTo>
                <a:lnTo>
                  <a:pt x="14784" y="79230"/>
                </a:lnTo>
                <a:lnTo>
                  <a:pt x="13974" y="80099"/>
                </a:lnTo>
                <a:lnTo>
                  <a:pt x="14012" y="80157"/>
                </a:lnTo>
                <a:lnTo>
                  <a:pt x="9342" y="85214"/>
                </a:lnTo>
                <a:lnTo>
                  <a:pt x="4671" y="80137"/>
                </a:lnTo>
                <a:lnTo>
                  <a:pt x="4304" y="80485"/>
                </a:lnTo>
                <a:lnTo>
                  <a:pt x="9014" y="85580"/>
                </a:lnTo>
                <a:lnTo>
                  <a:pt x="4130" y="90869"/>
                </a:lnTo>
                <a:lnTo>
                  <a:pt x="4130" y="90869"/>
                </a:lnTo>
                <a:lnTo>
                  <a:pt x="4092" y="90830"/>
                </a:lnTo>
                <a:lnTo>
                  <a:pt x="3532" y="91428"/>
                </a:lnTo>
                <a:lnTo>
                  <a:pt x="3783" y="80022"/>
                </a:lnTo>
                <a:lnTo>
                  <a:pt x="4265" y="80523"/>
                </a:lnTo>
                <a:lnTo>
                  <a:pt x="4478" y="80311"/>
                </a:lnTo>
                <a:lnTo>
                  <a:pt x="4709" y="80099"/>
                </a:lnTo>
                <a:lnTo>
                  <a:pt x="3899" y="79211"/>
                </a:lnTo>
                <a:close/>
                <a:moveTo>
                  <a:pt x="14939" y="79964"/>
                </a:moveTo>
                <a:lnTo>
                  <a:pt x="15209" y="91467"/>
                </a:lnTo>
                <a:lnTo>
                  <a:pt x="14611" y="90830"/>
                </a:lnTo>
                <a:lnTo>
                  <a:pt x="14553" y="90869"/>
                </a:lnTo>
                <a:lnTo>
                  <a:pt x="9689" y="85580"/>
                </a:lnTo>
                <a:lnTo>
                  <a:pt x="14379" y="80485"/>
                </a:lnTo>
                <a:lnTo>
                  <a:pt x="14437" y="80523"/>
                </a:lnTo>
                <a:lnTo>
                  <a:pt x="14939" y="79964"/>
                </a:lnTo>
                <a:close/>
                <a:moveTo>
                  <a:pt x="9342" y="85947"/>
                </a:moveTo>
                <a:lnTo>
                  <a:pt x="14186" y="91197"/>
                </a:lnTo>
                <a:lnTo>
                  <a:pt x="14148" y="91255"/>
                </a:lnTo>
                <a:lnTo>
                  <a:pt x="15055" y="92239"/>
                </a:lnTo>
                <a:lnTo>
                  <a:pt x="3629" y="92239"/>
                </a:lnTo>
                <a:lnTo>
                  <a:pt x="4536" y="91255"/>
                </a:lnTo>
                <a:lnTo>
                  <a:pt x="4304" y="91042"/>
                </a:lnTo>
                <a:lnTo>
                  <a:pt x="4130" y="90869"/>
                </a:lnTo>
                <a:lnTo>
                  <a:pt x="4130" y="90869"/>
                </a:lnTo>
                <a:lnTo>
                  <a:pt x="4497" y="91197"/>
                </a:lnTo>
                <a:lnTo>
                  <a:pt x="9342" y="85947"/>
                </a:lnTo>
                <a:close/>
                <a:moveTo>
                  <a:pt x="9380" y="0"/>
                </a:moveTo>
                <a:lnTo>
                  <a:pt x="9168" y="3185"/>
                </a:lnTo>
                <a:lnTo>
                  <a:pt x="6234" y="7643"/>
                </a:lnTo>
                <a:lnTo>
                  <a:pt x="4015" y="7643"/>
                </a:lnTo>
                <a:lnTo>
                  <a:pt x="3899" y="7662"/>
                </a:lnTo>
                <a:lnTo>
                  <a:pt x="3841" y="7682"/>
                </a:lnTo>
                <a:lnTo>
                  <a:pt x="3783" y="7701"/>
                </a:lnTo>
                <a:lnTo>
                  <a:pt x="3686" y="7778"/>
                </a:lnTo>
                <a:lnTo>
                  <a:pt x="3667" y="7836"/>
                </a:lnTo>
                <a:lnTo>
                  <a:pt x="3648" y="7894"/>
                </a:lnTo>
                <a:lnTo>
                  <a:pt x="3629" y="8029"/>
                </a:lnTo>
                <a:lnTo>
                  <a:pt x="3629" y="8126"/>
                </a:lnTo>
                <a:lnTo>
                  <a:pt x="3629" y="8589"/>
                </a:lnTo>
                <a:lnTo>
                  <a:pt x="3629" y="9052"/>
                </a:lnTo>
                <a:lnTo>
                  <a:pt x="3648" y="9129"/>
                </a:lnTo>
                <a:lnTo>
                  <a:pt x="3686" y="9187"/>
                </a:lnTo>
                <a:lnTo>
                  <a:pt x="3725" y="9245"/>
                </a:lnTo>
                <a:lnTo>
                  <a:pt x="3783" y="9284"/>
                </a:lnTo>
                <a:lnTo>
                  <a:pt x="3204" y="9284"/>
                </a:lnTo>
                <a:lnTo>
                  <a:pt x="2586" y="9322"/>
                </a:lnTo>
                <a:lnTo>
                  <a:pt x="2528" y="9342"/>
                </a:lnTo>
                <a:lnTo>
                  <a:pt x="2490" y="9380"/>
                </a:lnTo>
                <a:lnTo>
                  <a:pt x="2451" y="9438"/>
                </a:lnTo>
                <a:lnTo>
                  <a:pt x="2413" y="9496"/>
                </a:lnTo>
                <a:lnTo>
                  <a:pt x="2374" y="9612"/>
                </a:lnTo>
                <a:lnTo>
                  <a:pt x="2374" y="9728"/>
                </a:lnTo>
                <a:lnTo>
                  <a:pt x="2374" y="10210"/>
                </a:lnTo>
                <a:lnTo>
                  <a:pt x="2374" y="10673"/>
                </a:lnTo>
                <a:lnTo>
                  <a:pt x="2393" y="10731"/>
                </a:lnTo>
                <a:lnTo>
                  <a:pt x="2413" y="10789"/>
                </a:lnTo>
                <a:lnTo>
                  <a:pt x="2451" y="10847"/>
                </a:lnTo>
                <a:lnTo>
                  <a:pt x="2490" y="10905"/>
                </a:lnTo>
                <a:lnTo>
                  <a:pt x="2586" y="10963"/>
                </a:lnTo>
                <a:lnTo>
                  <a:pt x="2644" y="10982"/>
                </a:lnTo>
                <a:lnTo>
                  <a:pt x="2721" y="10982"/>
                </a:lnTo>
                <a:lnTo>
                  <a:pt x="3243" y="11002"/>
                </a:lnTo>
                <a:lnTo>
                  <a:pt x="3107" y="16618"/>
                </a:lnTo>
                <a:lnTo>
                  <a:pt x="2799" y="16618"/>
                </a:lnTo>
                <a:lnTo>
                  <a:pt x="2683" y="16637"/>
                </a:lnTo>
                <a:lnTo>
                  <a:pt x="2567" y="16695"/>
                </a:lnTo>
                <a:lnTo>
                  <a:pt x="2471" y="16772"/>
                </a:lnTo>
                <a:lnTo>
                  <a:pt x="2393" y="16850"/>
                </a:lnTo>
                <a:lnTo>
                  <a:pt x="2316" y="16966"/>
                </a:lnTo>
                <a:lnTo>
                  <a:pt x="2278" y="17062"/>
                </a:lnTo>
                <a:lnTo>
                  <a:pt x="2239" y="17197"/>
                </a:lnTo>
                <a:lnTo>
                  <a:pt x="2258" y="17313"/>
                </a:lnTo>
                <a:lnTo>
                  <a:pt x="2278" y="17429"/>
                </a:lnTo>
                <a:lnTo>
                  <a:pt x="2316" y="17545"/>
                </a:lnTo>
                <a:lnTo>
                  <a:pt x="2374" y="17641"/>
                </a:lnTo>
                <a:lnTo>
                  <a:pt x="2451" y="17738"/>
                </a:lnTo>
                <a:lnTo>
                  <a:pt x="2548" y="17815"/>
                </a:lnTo>
                <a:lnTo>
                  <a:pt x="2664" y="17853"/>
                </a:lnTo>
                <a:lnTo>
                  <a:pt x="2779" y="17892"/>
                </a:lnTo>
                <a:lnTo>
                  <a:pt x="2895" y="17911"/>
                </a:lnTo>
                <a:lnTo>
                  <a:pt x="3069" y="17911"/>
                </a:lnTo>
                <a:lnTo>
                  <a:pt x="2876" y="26635"/>
                </a:lnTo>
                <a:lnTo>
                  <a:pt x="2528" y="26635"/>
                </a:lnTo>
                <a:lnTo>
                  <a:pt x="2413" y="26655"/>
                </a:lnTo>
                <a:lnTo>
                  <a:pt x="2297" y="26693"/>
                </a:lnTo>
                <a:lnTo>
                  <a:pt x="2181" y="26751"/>
                </a:lnTo>
                <a:lnTo>
                  <a:pt x="2084" y="26828"/>
                </a:lnTo>
                <a:lnTo>
                  <a:pt x="2007" y="26944"/>
                </a:lnTo>
                <a:lnTo>
                  <a:pt x="1949" y="27041"/>
                </a:lnTo>
                <a:lnTo>
                  <a:pt x="1911" y="27176"/>
                </a:lnTo>
                <a:lnTo>
                  <a:pt x="1911" y="27291"/>
                </a:lnTo>
                <a:lnTo>
                  <a:pt x="1911" y="27427"/>
                </a:lnTo>
                <a:lnTo>
                  <a:pt x="1949" y="27542"/>
                </a:lnTo>
                <a:lnTo>
                  <a:pt x="2027" y="27639"/>
                </a:lnTo>
                <a:lnTo>
                  <a:pt x="2104" y="27735"/>
                </a:lnTo>
                <a:lnTo>
                  <a:pt x="2200" y="27832"/>
                </a:lnTo>
                <a:lnTo>
                  <a:pt x="2297" y="27890"/>
                </a:lnTo>
                <a:lnTo>
                  <a:pt x="2432" y="27909"/>
                </a:lnTo>
                <a:lnTo>
                  <a:pt x="2548" y="27928"/>
                </a:lnTo>
                <a:lnTo>
                  <a:pt x="2837" y="27928"/>
                </a:lnTo>
                <a:lnTo>
                  <a:pt x="2625" y="37907"/>
                </a:lnTo>
                <a:lnTo>
                  <a:pt x="2220" y="37907"/>
                </a:lnTo>
                <a:lnTo>
                  <a:pt x="2104" y="37946"/>
                </a:lnTo>
                <a:lnTo>
                  <a:pt x="1988" y="38003"/>
                </a:lnTo>
                <a:lnTo>
                  <a:pt x="1872" y="38081"/>
                </a:lnTo>
                <a:lnTo>
                  <a:pt x="1795" y="38177"/>
                </a:lnTo>
                <a:lnTo>
                  <a:pt x="1718" y="38293"/>
                </a:lnTo>
                <a:lnTo>
                  <a:pt x="1679" y="38409"/>
                </a:lnTo>
                <a:lnTo>
                  <a:pt x="1660" y="38544"/>
                </a:lnTo>
                <a:lnTo>
                  <a:pt x="1660" y="38679"/>
                </a:lnTo>
                <a:lnTo>
                  <a:pt x="1698" y="38795"/>
                </a:lnTo>
                <a:lnTo>
                  <a:pt x="1756" y="38911"/>
                </a:lnTo>
                <a:lnTo>
                  <a:pt x="1834" y="39007"/>
                </a:lnTo>
                <a:lnTo>
                  <a:pt x="1949" y="39104"/>
                </a:lnTo>
                <a:lnTo>
                  <a:pt x="2046" y="39162"/>
                </a:lnTo>
                <a:lnTo>
                  <a:pt x="2181" y="39200"/>
                </a:lnTo>
                <a:lnTo>
                  <a:pt x="2297" y="39200"/>
                </a:lnTo>
                <a:lnTo>
                  <a:pt x="2297" y="39219"/>
                </a:lnTo>
                <a:lnTo>
                  <a:pt x="2586" y="39219"/>
                </a:lnTo>
                <a:lnTo>
                  <a:pt x="2335" y="50337"/>
                </a:lnTo>
                <a:lnTo>
                  <a:pt x="2046" y="50337"/>
                </a:lnTo>
                <a:lnTo>
                  <a:pt x="1911" y="50356"/>
                </a:lnTo>
                <a:lnTo>
                  <a:pt x="1795" y="50414"/>
                </a:lnTo>
                <a:lnTo>
                  <a:pt x="1679" y="50472"/>
                </a:lnTo>
                <a:lnTo>
                  <a:pt x="1583" y="50568"/>
                </a:lnTo>
                <a:lnTo>
                  <a:pt x="1505" y="50684"/>
                </a:lnTo>
                <a:lnTo>
                  <a:pt x="1448" y="50800"/>
                </a:lnTo>
                <a:lnTo>
                  <a:pt x="1428" y="50935"/>
                </a:lnTo>
                <a:lnTo>
                  <a:pt x="1428" y="51070"/>
                </a:lnTo>
                <a:lnTo>
                  <a:pt x="1467" y="51205"/>
                </a:lnTo>
                <a:lnTo>
                  <a:pt x="1525" y="51321"/>
                </a:lnTo>
                <a:lnTo>
                  <a:pt x="1602" y="51418"/>
                </a:lnTo>
                <a:lnTo>
                  <a:pt x="1698" y="51514"/>
                </a:lnTo>
                <a:lnTo>
                  <a:pt x="1814" y="51572"/>
                </a:lnTo>
                <a:lnTo>
                  <a:pt x="1930" y="51630"/>
                </a:lnTo>
                <a:lnTo>
                  <a:pt x="2065" y="51630"/>
                </a:lnTo>
                <a:lnTo>
                  <a:pt x="2065" y="51649"/>
                </a:lnTo>
                <a:lnTo>
                  <a:pt x="2297" y="51649"/>
                </a:lnTo>
                <a:lnTo>
                  <a:pt x="2027" y="63712"/>
                </a:lnTo>
                <a:lnTo>
                  <a:pt x="1563" y="63712"/>
                </a:lnTo>
                <a:lnTo>
                  <a:pt x="1428" y="63732"/>
                </a:lnTo>
                <a:lnTo>
                  <a:pt x="1293" y="63790"/>
                </a:lnTo>
                <a:lnTo>
                  <a:pt x="1177" y="63886"/>
                </a:lnTo>
                <a:lnTo>
                  <a:pt x="1081" y="63983"/>
                </a:lnTo>
                <a:lnTo>
                  <a:pt x="1023" y="64118"/>
                </a:lnTo>
                <a:lnTo>
                  <a:pt x="984" y="64253"/>
                </a:lnTo>
                <a:lnTo>
                  <a:pt x="965" y="64388"/>
                </a:lnTo>
                <a:lnTo>
                  <a:pt x="1004" y="64523"/>
                </a:lnTo>
                <a:lnTo>
                  <a:pt x="1042" y="64658"/>
                </a:lnTo>
                <a:lnTo>
                  <a:pt x="1139" y="64774"/>
                </a:lnTo>
                <a:lnTo>
                  <a:pt x="1235" y="64870"/>
                </a:lnTo>
                <a:lnTo>
                  <a:pt x="1351" y="64948"/>
                </a:lnTo>
                <a:lnTo>
                  <a:pt x="1486" y="64986"/>
                </a:lnTo>
                <a:lnTo>
                  <a:pt x="1621" y="65005"/>
                </a:lnTo>
                <a:lnTo>
                  <a:pt x="2007" y="65005"/>
                </a:lnTo>
                <a:lnTo>
                  <a:pt x="1698" y="77918"/>
                </a:lnTo>
                <a:lnTo>
                  <a:pt x="1486" y="77918"/>
                </a:lnTo>
                <a:lnTo>
                  <a:pt x="1197" y="77898"/>
                </a:lnTo>
                <a:lnTo>
                  <a:pt x="1042" y="77918"/>
                </a:lnTo>
                <a:lnTo>
                  <a:pt x="907" y="77956"/>
                </a:lnTo>
                <a:lnTo>
                  <a:pt x="772" y="78014"/>
                </a:lnTo>
                <a:lnTo>
                  <a:pt x="656" y="78111"/>
                </a:lnTo>
                <a:lnTo>
                  <a:pt x="560" y="78246"/>
                </a:lnTo>
                <a:lnTo>
                  <a:pt x="502" y="78381"/>
                </a:lnTo>
                <a:lnTo>
                  <a:pt x="483" y="78535"/>
                </a:lnTo>
                <a:lnTo>
                  <a:pt x="502" y="78671"/>
                </a:lnTo>
                <a:lnTo>
                  <a:pt x="540" y="78825"/>
                </a:lnTo>
                <a:lnTo>
                  <a:pt x="618" y="78941"/>
                </a:lnTo>
                <a:lnTo>
                  <a:pt x="714" y="79057"/>
                </a:lnTo>
                <a:lnTo>
                  <a:pt x="849" y="79134"/>
                </a:lnTo>
                <a:lnTo>
                  <a:pt x="984" y="79192"/>
                </a:lnTo>
                <a:lnTo>
                  <a:pt x="1139" y="79211"/>
                </a:lnTo>
                <a:lnTo>
                  <a:pt x="1679" y="79211"/>
                </a:lnTo>
                <a:lnTo>
                  <a:pt x="1370" y="92258"/>
                </a:lnTo>
                <a:lnTo>
                  <a:pt x="309" y="92258"/>
                </a:lnTo>
                <a:lnTo>
                  <a:pt x="232" y="92278"/>
                </a:lnTo>
                <a:lnTo>
                  <a:pt x="154" y="92297"/>
                </a:lnTo>
                <a:lnTo>
                  <a:pt x="97" y="92355"/>
                </a:lnTo>
                <a:lnTo>
                  <a:pt x="58" y="92413"/>
                </a:lnTo>
                <a:lnTo>
                  <a:pt x="19" y="92490"/>
                </a:lnTo>
                <a:lnTo>
                  <a:pt x="0" y="92567"/>
                </a:lnTo>
                <a:lnTo>
                  <a:pt x="0" y="92702"/>
                </a:lnTo>
                <a:lnTo>
                  <a:pt x="0" y="92857"/>
                </a:lnTo>
                <a:lnTo>
                  <a:pt x="19" y="92934"/>
                </a:lnTo>
                <a:lnTo>
                  <a:pt x="58" y="92992"/>
                </a:lnTo>
                <a:lnTo>
                  <a:pt x="116" y="93050"/>
                </a:lnTo>
                <a:lnTo>
                  <a:pt x="174" y="93108"/>
                </a:lnTo>
                <a:lnTo>
                  <a:pt x="251" y="93127"/>
                </a:lnTo>
                <a:lnTo>
                  <a:pt x="328" y="93146"/>
                </a:lnTo>
                <a:lnTo>
                  <a:pt x="18220" y="93146"/>
                </a:lnTo>
                <a:lnTo>
                  <a:pt x="18297" y="93127"/>
                </a:lnTo>
                <a:lnTo>
                  <a:pt x="18355" y="93088"/>
                </a:lnTo>
                <a:lnTo>
                  <a:pt x="18413" y="93050"/>
                </a:lnTo>
                <a:lnTo>
                  <a:pt x="18471" y="92972"/>
                </a:lnTo>
                <a:lnTo>
                  <a:pt x="18490" y="92915"/>
                </a:lnTo>
                <a:lnTo>
                  <a:pt x="18510" y="92837"/>
                </a:lnTo>
                <a:lnTo>
                  <a:pt x="18510" y="92683"/>
                </a:lnTo>
                <a:lnTo>
                  <a:pt x="18510" y="92529"/>
                </a:lnTo>
                <a:lnTo>
                  <a:pt x="18490" y="92451"/>
                </a:lnTo>
                <a:lnTo>
                  <a:pt x="18452" y="92393"/>
                </a:lnTo>
                <a:lnTo>
                  <a:pt x="18394" y="92336"/>
                </a:lnTo>
                <a:lnTo>
                  <a:pt x="18336" y="92297"/>
                </a:lnTo>
                <a:lnTo>
                  <a:pt x="18259" y="92258"/>
                </a:lnTo>
                <a:lnTo>
                  <a:pt x="17351" y="92258"/>
                </a:lnTo>
                <a:lnTo>
                  <a:pt x="17062" y="79211"/>
                </a:lnTo>
                <a:lnTo>
                  <a:pt x="17815" y="79211"/>
                </a:lnTo>
                <a:lnTo>
                  <a:pt x="17969" y="79172"/>
                </a:lnTo>
                <a:lnTo>
                  <a:pt x="18104" y="79095"/>
                </a:lnTo>
                <a:lnTo>
                  <a:pt x="18220" y="78999"/>
                </a:lnTo>
                <a:lnTo>
                  <a:pt x="18297" y="78883"/>
                </a:lnTo>
                <a:lnTo>
                  <a:pt x="18355" y="78748"/>
                </a:lnTo>
                <a:lnTo>
                  <a:pt x="18394" y="78593"/>
                </a:lnTo>
                <a:lnTo>
                  <a:pt x="18374" y="78439"/>
                </a:lnTo>
                <a:lnTo>
                  <a:pt x="18336" y="78304"/>
                </a:lnTo>
                <a:lnTo>
                  <a:pt x="18259" y="78169"/>
                </a:lnTo>
                <a:lnTo>
                  <a:pt x="18143" y="78053"/>
                </a:lnTo>
                <a:lnTo>
                  <a:pt x="18027" y="77976"/>
                </a:lnTo>
                <a:lnTo>
                  <a:pt x="17892" y="77918"/>
                </a:lnTo>
                <a:lnTo>
                  <a:pt x="17737" y="77898"/>
                </a:lnTo>
                <a:lnTo>
                  <a:pt x="17737" y="77918"/>
                </a:lnTo>
                <a:lnTo>
                  <a:pt x="17023" y="77918"/>
                </a:lnTo>
                <a:lnTo>
                  <a:pt x="16734" y="65005"/>
                </a:lnTo>
                <a:lnTo>
                  <a:pt x="17178" y="65005"/>
                </a:lnTo>
                <a:lnTo>
                  <a:pt x="17313" y="64986"/>
                </a:lnTo>
                <a:lnTo>
                  <a:pt x="17448" y="64928"/>
                </a:lnTo>
                <a:lnTo>
                  <a:pt x="17564" y="64832"/>
                </a:lnTo>
                <a:lnTo>
                  <a:pt x="17641" y="64735"/>
                </a:lnTo>
                <a:lnTo>
                  <a:pt x="17718" y="64600"/>
                </a:lnTo>
                <a:lnTo>
                  <a:pt x="17757" y="64465"/>
                </a:lnTo>
                <a:lnTo>
                  <a:pt x="17757" y="64330"/>
                </a:lnTo>
                <a:lnTo>
                  <a:pt x="17737" y="64176"/>
                </a:lnTo>
                <a:lnTo>
                  <a:pt x="17680" y="64060"/>
                </a:lnTo>
                <a:lnTo>
                  <a:pt x="17602" y="63944"/>
                </a:lnTo>
                <a:lnTo>
                  <a:pt x="17506" y="63847"/>
                </a:lnTo>
                <a:lnTo>
                  <a:pt x="17390" y="63770"/>
                </a:lnTo>
                <a:lnTo>
                  <a:pt x="17255" y="63712"/>
                </a:lnTo>
                <a:lnTo>
                  <a:pt x="17120" y="63712"/>
                </a:lnTo>
                <a:lnTo>
                  <a:pt x="17101" y="63732"/>
                </a:lnTo>
                <a:lnTo>
                  <a:pt x="17101" y="63712"/>
                </a:lnTo>
                <a:lnTo>
                  <a:pt x="16695" y="63712"/>
                </a:lnTo>
                <a:lnTo>
                  <a:pt x="16425" y="51649"/>
                </a:lnTo>
                <a:lnTo>
                  <a:pt x="16772" y="51649"/>
                </a:lnTo>
                <a:lnTo>
                  <a:pt x="16888" y="51630"/>
                </a:lnTo>
                <a:lnTo>
                  <a:pt x="17023" y="51572"/>
                </a:lnTo>
                <a:lnTo>
                  <a:pt x="17139" y="51514"/>
                </a:lnTo>
                <a:lnTo>
                  <a:pt x="17236" y="51418"/>
                </a:lnTo>
                <a:lnTo>
                  <a:pt x="17313" y="51302"/>
                </a:lnTo>
                <a:lnTo>
                  <a:pt x="17371" y="51186"/>
                </a:lnTo>
                <a:lnTo>
                  <a:pt x="17390" y="51051"/>
                </a:lnTo>
                <a:lnTo>
                  <a:pt x="17390" y="50916"/>
                </a:lnTo>
                <a:lnTo>
                  <a:pt x="17371" y="50781"/>
                </a:lnTo>
                <a:lnTo>
                  <a:pt x="17313" y="50665"/>
                </a:lnTo>
                <a:lnTo>
                  <a:pt x="17216" y="50549"/>
                </a:lnTo>
                <a:lnTo>
                  <a:pt x="17120" y="50453"/>
                </a:lnTo>
                <a:lnTo>
                  <a:pt x="17004" y="50395"/>
                </a:lnTo>
                <a:lnTo>
                  <a:pt x="16888" y="50356"/>
                </a:lnTo>
                <a:lnTo>
                  <a:pt x="16753" y="50337"/>
                </a:lnTo>
                <a:lnTo>
                  <a:pt x="16734" y="50356"/>
                </a:lnTo>
                <a:lnTo>
                  <a:pt x="16734" y="50337"/>
                </a:lnTo>
                <a:lnTo>
                  <a:pt x="16406" y="50337"/>
                </a:lnTo>
                <a:lnTo>
                  <a:pt x="16136" y="39219"/>
                </a:lnTo>
                <a:lnTo>
                  <a:pt x="16522" y="39219"/>
                </a:lnTo>
                <a:lnTo>
                  <a:pt x="16637" y="39181"/>
                </a:lnTo>
                <a:lnTo>
                  <a:pt x="16772" y="39123"/>
                </a:lnTo>
                <a:lnTo>
                  <a:pt x="16869" y="39046"/>
                </a:lnTo>
                <a:lnTo>
                  <a:pt x="16965" y="38949"/>
                </a:lnTo>
                <a:lnTo>
                  <a:pt x="17023" y="38833"/>
                </a:lnTo>
                <a:lnTo>
                  <a:pt x="17062" y="38718"/>
                </a:lnTo>
                <a:lnTo>
                  <a:pt x="17081" y="38583"/>
                </a:lnTo>
                <a:lnTo>
                  <a:pt x="17081" y="38447"/>
                </a:lnTo>
                <a:lnTo>
                  <a:pt x="17043" y="38332"/>
                </a:lnTo>
                <a:lnTo>
                  <a:pt x="16985" y="38216"/>
                </a:lnTo>
                <a:lnTo>
                  <a:pt x="16908" y="38119"/>
                </a:lnTo>
                <a:lnTo>
                  <a:pt x="16792" y="38023"/>
                </a:lnTo>
                <a:lnTo>
                  <a:pt x="16695" y="37965"/>
                </a:lnTo>
                <a:lnTo>
                  <a:pt x="16560" y="37926"/>
                </a:lnTo>
                <a:lnTo>
                  <a:pt x="16425" y="37907"/>
                </a:lnTo>
                <a:lnTo>
                  <a:pt x="16425" y="37926"/>
                </a:lnTo>
                <a:lnTo>
                  <a:pt x="16116" y="37926"/>
                </a:lnTo>
                <a:lnTo>
                  <a:pt x="15885" y="27948"/>
                </a:lnTo>
                <a:lnTo>
                  <a:pt x="16193" y="27948"/>
                </a:lnTo>
                <a:lnTo>
                  <a:pt x="16329" y="27928"/>
                </a:lnTo>
                <a:lnTo>
                  <a:pt x="16444" y="27890"/>
                </a:lnTo>
                <a:lnTo>
                  <a:pt x="16560" y="27813"/>
                </a:lnTo>
                <a:lnTo>
                  <a:pt x="16657" y="27735"/>
                </a:lnTo>
                <a:lnTo>
                  <a:pt x="16734" y="27639"/>
                </a:lnTo>
                <a:lnTo>
                  <a:pt x="16792" y="27523"/>
                </a:lnTo>
                <a:lnTo>
                  <a:pt x="16830" y="27407"/>
                </a:lnTo>
                <a:lnTo>
                  <a:pt x="16830" y="27272"/>
                </a:lnTo>
                <a:lnTo>
                  <a:pt x="16830" y="27156"/>
                </a:lnTo>
                <a:lnTo>
                  <a:pt x="16772" y="27021"/>
                </a:lnTo>
                <a:lnTo>
                  <a:pt x="16715" y="26925"/>
                </a:lnTo>
                <a:lnTo>
                  <a:pt x="16637" y="26828"/>
                </a:lnTo>
                <a:lnTo>
                  <a:pt x="16541" y="26732"/>
                </a:lnTo>
                <a:lnTo>
                  <a:pt x="16425" y="26674"/>
                </a:lnTo>
                <a:lnTo>
                  <a:pt x="16309" y="26635"/>
                </a:lnTo>
                <a:lnTo>
                  <a:pt x="15846" y="26635"/>
                </a:lnTo>
                <a:lnTo>
                  <a:pt x="15653" y="17911"/>
                </a:lnTo>
                <a:lnTo>
                  <a:pt x="16000" y="17911"/>
                </a:lnTo>
                <a:lnTo>
                  <a:pt x="16116" y="17873"/>
                </a:lnTo>
                <a:lnTo>
                  <a:pt x="16232" y="17834"/>
                </a:lnTo>
                <a:lnTo>
                  <a:pt x="16329" y="17757"/>
                </a:lnTo>
                <a:lnTo>
                  <a:pt x="16406" y="17660"/>
                </a:lnTo>
                <a:lnTo>
                  <a:pt x="16483" y="17564"/>
                </a:lnTo>
                <a:lnTo>
                  <a:pt x="16522" y="17448"/>
                </a:lnTo>
                <a:lnTo>
                  <a:pt x="16541" y="17332"/>
                </a:lnTo>
                <a:lnTo>
                  <a:pt x="16541" y="17216"/>
                </a:lnTo>
                <a:lnTo>
                  <a:pt x="16522" y="17081"/>
                </a:lnTo>
                <a:lnTo>
                  <a:pt x="16483" y="16966"/>
                </a:lnTo>
                <a:lnTo>
                  <a:pt x="16425" y="16869"/>
                </a:lnTo>
                <a:lnTo>
                  <a:pt x="16329" y="16772"/>
                </a:lnTo>
                <a:lnTo>
                  <a:pt x="16232" y="16715"/>
                </a:lnTo>
                <a:lnTo>
                  <a:pt x="16136" y="16657"/>
                </a:lnTo>
                <a:lnTo>
                  <a:pt x="16020" y="16618"/>
                </a:lnTo>
                <a:lnTo>
                  <a:pt x="15904" y="16599"/>
                </a:lnTo>
                <a:lnTo>
                  <a:pt x="15904" y="16618"/>
                </a:lnTo>
                <a:lnTo>
                  <a:pt x="15634" y="16618"/>
                </a:lnTo>
                <a:lnTo>
                  <a:pt x="15499" y="11002"/>
                </a:lnTo>
                <a:lnTo>
                  <a:pt x="15923" y="10982"/>
                </a:lnTo>
                <a:lnTo>
                  <a:pt x="15981" y="10944"/>
                </a:lnTo>
                <a:lnTo>
                  <a:pt x="16039" y="10905"/>
                </a:lnTo>
                <a:lnTo>
                  <a:pt x="16078" y="10866"/>
                </a:lnTo>
                <a:lnTo>
                  <a:pt x="16097" y="10809"/>
                </a:lnTo>
                <a:lnTo>
                  <a:pt x="16136" y="10673"/>
                </a:lnTo>
                <a:lnTo>
                  <a:pt x="16136" y="10558"/>
                </a:lnTo>
                <a:lnTo>
                  <a:pt x="16136" y="10094"/>
                </a:lnTo>
                <a:lnTo>
                  <a:pt x="16136" y="9612"/>
                </a:lnTo>
                <a:lnTo>
                  <a:pt x="16136" y="9554"/>
                </a:lnTo>
                <a:lnTo>
                  <a:pt x="16097" y="9496"/>
                </a:lnTo>
                <a:lnTo>
                  <a:pt x="16078" y="9438"/>
                </a:lnTo>
                <a:lnTo>
                  <a:pt x="16020" y="9380"/>
                </a:lnTo>
                <a:lnTo>
                  <a:pt x="15923" y="9322"/>
                </a:lnTo>
                <a:lnTo>
                  <a:pt x="15865" y="9303"/>
                </a:lnTo>
                <a:lnTo>
                  <a:pt x="15807" y="9303"/>
                </a:lnTo>
                <a:lnTo>
                  <a:pt x="15788" y="9322"/>
                </a:lnTo>
                <a:lnTo>
                  <a:pt x="15788" y="9303"/>
                </a:lnTo>
                <a:lnTo>
                  <a:pt x="14707" y="9303"/>
                </a:lnTo>
                <a:lnTo>
                  <a:pt x="14784" y="9245"/>
                </a:lnTo>
                <a:lnTo>
                  <a:pt x="14823" y="9187"/>
                </a:lnTo>
                <a:lnTo>
                  <a:pt x="14862" y="9129"/>
                </a:lnTo>
                <a:lnTo>
                  <a:pt x="14881" y="9052"/>
                </a:lnTo>
                <a:lnTo>
                  <a:pt x="14881" y="8589"/>
                </a:lnTo>
                <a:lnTo>
                  <a:pt x="14881" y="8126"/>
                </a:lnTo>
                <a:lnTo>
                  <a:pt x="14881" y="8029"/>
                </a:lnTo>
                <a:lnTo>
                  <a:pt x="14881" y="7894"/>
                </a:lnTo>
                <a:lnTo>
                  <a:pt x="14823" y="7798"/>
                </a:lnTo>
                <a:lnTo>
                  <a:pt x="14727" y="7701"/>
                </a:lnTo>
                <a:lnTo>
                  <a:pt x="14611" y="7662"/>
                </a:lnTo>
                <a:lnTo>
                  <a:pt x="14495" y="7643"/>
                </a:lnTo>
                <a:lnTo>
                  <a:pt x="12391" y="7643"/>
                </a:lnTo>
                <a:lnTo>
                  <a:pt x="9593" y="3204"/>
                </a:lnTo>
                <a:lnTo>
                  <a:pt x="938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5" name="Google Shape;675;p3"/>
          <p:cNvSpPr/>
          <p:nvPr/>
        </p:nvSpPr>
        <p:spPr>
          <a:xfrm>
            <a:off x="405650" y="2554250"/>
            <a:ext cx="462750" cy="2328675"/>
          </a:xfrm>
          <a:custGeom>
            <a:avLst/>
            <a:gdLst/>
            <a:ahLst/>
            <a:cxnLst/>
            <a:rect l="l" t="t" r="r" b="b"/>
            <a:pathLst>
              <a:path w="18510" h="93147" extrusionOk="0">
                <a:moveTo>
                  <a:pt x="5636" y="11002"/>
                </a:moveTo>
                <a:lnTo>
                  <a:pt x="10249" y="11021"/>
                </a:lnTo>
                <a:lnTo>
                  <a:pt x="13047" y="11002"/>
                </a:lnTo>
                <a:lnTo>
                  <a:pt x="13047" y="11002"/>
                </a:lnTo>
                <a:lnTo>
                  <a:pt x="12372" y="11445"/>
                </a:lnTo>
                <a:lnTo>
                  <a:pt x="12410" y="11503"/>
                </a:lnTo>
                <a:lnTo>
                  <a:pt x="9342" y="13472"/>
                </a:lnTo>
                <a:lnTo>
                  <a:pt x="6293" y="11504"/>
                </a:lnTo>
                <a:lnTo>
                  <a:pt x="6293" y="11504"/>
                </a:lnTo>
                <a:lnTo>
                  <a:pt x="6331" y="11445"/>
                </a:lnTo>
                <a:lnTo>
                  <a:pt x="5636" y="11002"/>
                </a:lnTo>
                <a:close/>
                <a:moveTo>
                  <a:pt x="5346" y="11561"/>
                </a:moveTo>
                <a:lnTo>
                  <a:pt x="5983" y="11967"/>
                </a:lnTo>
                <a:lnTo>
                  <a:pt x="6023" y="11909"/>
                </a:lnTo>
                <a:lnTo>
                  <a:pt x="8898" y="13762"/>
                </a:lnTo>
                <a:lnTo>
                  <a:pt x="5964" y="15653"/>
                </a:lnTo>
                <a:lnTo>
                  <a:pt x="6099" y="15865"/>
                </a:lnTo>
                <a:lnTo>
                  <a:pt x="5925" y="15595"/>
                </a:lnTo>
                <a:lnTo>
                  <a:pt x="5250" y="16039"/>
                </a:lnTo>
                <a:lnTo>
                  <a:pt x="5346" y="11561"/>
                </a:lnTo>
                <a:close/>
                <a:moveTo>
                  <a:pt x="13376" y="11542"/>
                </a:moveTo>
                <a:lnTo>
                  <a:pt x="13472" y="16078"/>
                </a:lnTo>
                <a:lnTo>
                  <a:pt x="12758" y="15595"/>
                </a:lnTo>
                <a:lnTo>
                  <a:pt x="12719" y="15653"/>
                </a:lnTo>
                <a:lnTo>
                  <a:pt x="9805" y="13762"/>
                </a:lnTo>
                <a:lnTo>
                  <a:pt x="12661" y="11909"/>
                </a:lnTo>
                <a:lnTo>
                  <a:pt x="12700" y="11967"/>
                </a:lnTo>
                <a:lnTo>
                  <a:pt x="13376" y="11542"/>
                </a:lnTo>
                <a:close/>
                <a:moveTo>
                  <a:pt x="9342" y="14070"/>
                </a:moveTo>
                <a:lnTo>
                  <a:pt x="12449" y="16078"/>
                </a:lnTo>
                <a:lnTo>
                  <a:pt x="12410" y="16136"/>
                </a:lnTo>
                <a:lnTo>
                  <a:pt x="13163" y="16599"/>
                </a:lnTo>
                <a:lnTo>
                  <a:pt x="5539" y="16599"/>
                </a:lnTo>
                <a:lnTo>
                  <a:pt x="6273" y="16136"/>
                </a:lnTo>
                <a:lnTo>
                  <a:pt x="6235" y="16077"/>
                </a:lnTo>
                <a:lnTo>
                  <a:pt x="6235" y="16077"/>
                </a:lnTo>
                <a:lnTo>
                  <a:pt x="9342" y="14070"/>
                </a:lnTo>
                <a:close/>
                <a:moveTo>
                  <a:pt x="5346" y="17911"/>
                </a:moveTo>
                <a:lnTo>
                  <a:pt x="10384" y="17931"/>
                </a:lnTo>
                <a:lnTo>
                  <a:pt x="13337" y="17931"/>
                </a:lnTo>
                <a:lnTo>
                  <a:pt x="12777" y="18452"/>
                </a:lnTo>
                <a:lnTo>
                  <a:pt x="12835" y="18510"/>
                </a:lnTo>
                <a:lnTo>
                  <a:pt x="9342" y="21849"/>
                </a:lnTo>
                <a:lnTo>
                  <a:pt x="5867" y="18510"/>
                </a:lnTo>
                <a:lnTo>
                  <a:pt x="5694" y="18683"/>
                </a:lnTo>
                <a:lnTo>
                  <a:pt x="5694" y="18683"/>
                </a:lnTo>
                <a:lnTo>
                  <a:pt x="5906" y="18452"/>
                </a:lnTo>
                <a:lnTo>
                  <a:pt x="5346" y="17911"/>
                </a:lnTo>
                <a:close/>
                <a:moveTo>
                  <a:pt x="5192" y="18645"/>
                </a:moveTo>
                <a:lnTo>
                  <a:pt x="5462" y="18915"/>
                </a:lnTo>
                <a:lnTo>
                  <a:pt x="5520" y="18857"/>
                </a:lnTo>
                <a:lnTo>
                  <a:pt x="8994" y="22196"/>
                </a:lnTo>
                <a:lnTo>
                  <a:pt x="5578" y="25458"/>
                </a:lnTo>
                <a:lnTo>
                  <a:pt x="5682" y="25568"/>
                </a:lnTo>
                <a:lnTo>
                  <a:pt x="5520" y="25419"/>
                </a:lnTo>
                <a:lnTo>
                  <a:pt x="5018" y="25902"/>
                </a:lnTo>
                <a:lnTo>
                  <a:pt x="5192" y="18645"/>
                </a:lnTo>
                <a:close/>
                <a:moveTo>
                  <a:pt x="13530" y="18606"/>
                </a:moveTo>
                <a:lnTo>
                  <a:pt x="13704" y="25940"/>
                </a:lnTo>
                <a:lnTo>
                  <a:pt x="13163" y="25419"/>
                </a:lnTo>
                <a:lnTo>
                  <a:pt x="13105" y="25458"/>
                </a:lnTo>
                <a:lnTo>
                  <a:pt x="9708" y="22196"/>
                </a:lnTo>
                <a:lnTo>
                  <a:pt x="13163" y="18876"/>
                </a:lnTo>
                <a:lnTo>
                  <a:pt x="13221" y="18915"/>
                </a:lnTo>
                <a:lnTo>
                  <a:pt x="13530" y="18606"/>
                </a:lnTo>
                <a:close/>
                <a:moveTo>
                  <a:pt x="9342" y="22524"/>
                </a:moveTo>
                <a:lnTo>
                  <a:pt x="12777" y="25805"/>
                </a:lnTo>
                <a:lnTo>
                  <a:pt x="12719" y="25863"/>
                </a:lnTo>
                <a:lnTo>
                  <a:pt x="13530" y="26635"/>
                </a:lnTo>
                <a:lnTo>
                  <a:pt x="8377" y="26616"/>
                </a:lnTo>
                <a:lnTo>
                  <a:pt x="5173" y="26635"/>
                </a:lnTo>
                <a:lnTo>
                  <a:pt x="5964" y="25863"/>
                </a:lnTo>
                <a:lnTo>
                  <a:pt x="5927" y="25823"/>
                </a:lnTo>
                <a:lnTo>
                  <a:pt x="9342" y="22524"/>
                </a:lnTo>
                <a:close/>
                <a:moveTo>
                  <a:pt x="13588" y="27948"/>
                </a:moveTo>
                <a:lnTo>
                  <a:pt x="12893" y="28681"/>
                </a:lnTo>
                <a:lnTo>
                  <a:pt x="12951" y="28720"/>
                </a:lnTo>
                <a:lnTo>
                  <a:pt x="9342" y="32464"/>
                </a:lnTo>
                <a:lnTo>
                  <a:pt x="5752" y="28720"/>
                </a:lnTo>
                <a:lnTo>
                  <a:pt x="5385" y="29067"/>
                </a:lnTo>
                <a:lnTo>
                  <a:pt x="9014" y="32831"/>
                </a:lnTo>
                <a:lnTo>
                  <a:pt x="5221" y="36758"/>
                </a:lnTo>
                <a:lnTo>
                  <a:pt x="5221" y="36758"/>
                </a:lnTo>
                <a:lnTo>
                  <a:pt x="5173" y="36710"/>
                </a:lnTo>
                <a:lnTo>
                  <a:pt x="4767" y="37116"/>
                </a:lnTo>
                <a:lnTo>
                  <a:pt x="4960" y="28720"/>
                </a:lnTo>
                <a:lnTo>
                  <a:pt x="5346" y="29106"/>
                </a:lnTo>
                <a:lnTo>
                  <a:pt x="5559" y="28893"/>
                </a:lnTo>
                <a:lnTo>
                  <a:pt x="5790" y="28681"/>
                </a:lnTo>
                <a:lnTo>
                  <a:pt x="5095" y="27948"/>
                </a:lnTo>
                <a:lnTo>
                  <a:pt x="10345" y="27967"/>
                </a:lnTo>
                <a:lnTo>
                  <a:pt x="13588" y="27948"/>
                </a:lnTo>
                <a:close/>
                <a:moveTo>
                  <a:pt x="13762" y="28681"/>
                </a:moveTo>
                <a:lnTo>
                  <a:pt x="13955" y="37174"/>
                </a:lnTo>
                <a:lnTo>
                  <a:pt x="13955" y="37174"/>
                </a:lnTo>
                <a:lnTo>
                  <a:pt x="13530" y="36710"/>
                </a:lnTo>
                <a:lnTo>
                  <a:pt x="13472" y="36749"/>
                </a:lnTo>
                <a:lnTo>
                  <a:pt x="9689" y="32831"/>
                </a:lnTo>
                <a:lnTo>
                  <a:pt x="13298" y="29067"/>
                </a:lnTo>
                <a:lnTo>
                  <a:pt x="13356" y="29106"/>
                </a:lnTo>
                <a:lnTo>
                  <a:pt x="13762" y="28681"/>
                </a:lnTo>
                <a:close/>
                <a:moveTo>
                  <a:pt x="9342" y="33178"/>
                </a:moveTo>
                <a:lnTo>
                  <a:pt x="13125" y="37096"/>
                </a:lnTo>
                <a:lnTo>
                  <a:pt x="13067" y="37154"/>
                </a:lnTo>
                <a:lnTo>
                  <a:pt x="13800" y="37907"/>
                </a:lnTo>
                <a:lnTo>
                  <a:pt x="4883" y="37907"/>
                </a:lnTo>
                <a:lnTo>
                  <a:pt x="5617" y="37154"/>
                </a:lnTo>
                <a:lnTo>
                  <a:pt x="5395" y="36932"/>
                </a:lnTo>
                <a:lnTo>
                  <a:pt x="5578" y="37096"/>
                </a:lnTo>
                <a:lnTo>
                  <a:pt x="9342" y="33178"/>
                </a:lnTo>
                <a:close/>
                <a:moveTo>
                  <a:pt x="4806" y="39219"/>
                </a:moveTo>
                <a:lnTo>
                  <a:pt x="10345" y="39239"/>
                </a:lnTo>
                <a:lnTo>
                  <a:pt x="13858" y="39219"/>
                </a:lnTo>
                <a:lnTo>
                  <a:pt x="13858" y="39219"/>
                </a:lnTo>
                <a:lnTo>
                  <a:pt x="13125" y="40049"/>
                </a:lnTo>
                <a:lnTo>
                  <a:pt x="13182" y="40088"/>
                </a:lnTo>
                <a:lnTo>
                  <a:pt x="9342" y="44296"/>
                </a:lnTo>
                <a:lnTo>
                  <a:pt x="5520" y="40088"/>
                </a:lnTo>
                <a:lnTo>
                  <a:pt x="5373" y="40219"/>
                </a:lnTo>
                <a:lnTo>
                  <a:pt x="5373" y="40219"/>
                </a:lnTo>
                <a:lnTo>
                  <a:pt x="5559" y="40049"/>
                </a:lnTo>
                <a:lnTo>
                  <a:pt x="4806" y="39219"/>
                </a:lnTo>
                <a:close/>
                <a:moveTo>
                  <a:pt x="4709" y="40030"/>
                </a:moveTo>
                <a:lnTo>
                  <a:pt x="5095" y="40474"/>
                </a:lnTo>
                <a:lnTo>
                  <a:pt x="5156" y="40419"/>
                </a:lnTo>
                <a:lnTo>
                  <a:pt x="5156" y="40419"/>
                </a:lnTo>
                <a:lnTo>
                  <a:pt x="9014" y="44662"/>
                </a:lnTo>
                <a:lnTo>
                  <a:pt x="4999" y="49063"/>
                </a:lnTo>
                <a:lnTo>
                  <a:pt x="5173" y="49237"/>
                </a:lnTo>
                <a:lnTo>
                  <a:pt x="5173" y="49237"/>
                </a:lnTo>
                <a:lnTo>
                  <a:pt x="4941" y="49024"/>
                </a:lnTo>
                <a:lnTo>
                  <a:pt x="4478" y="49526"/>
                </a:lnTo>
                <a:lnTo>
                  <a:pt x="4709" y="40030"/>
                </a:lnTo>
                <a:close/>
                <a:moveTo>
                  <a:pt x="14032" y="39972"/>
                </a:moveTo>
                <a:lnTo>
                  <a:pt x="14244" y="49565"/>
                </a:lnTo>
                <a:lnTo>
                  <a:pt x="14244" y="49565"/>
                </a:lnTo>
                <a:lnTo>
                  <a:pt x="13742" y="49024"/>
                </a:lnTo>
                <a:lnTo>
                  <a:pt x="13704" y="49063"/>
                </a:lnTo>
                <a:lnTo>
                  <a:pt x="9689" y="44662"/>
                </a:lnTo>
                <a:lnTo>
                  <a:pt x="13530" y="40416"/>
                </a:lnTo>
                <a:lnTo>
                  <a:pt x="13588" y="40474"/>
                </a:lnTo>
                <a:lnTo>
                  <a:pt x="14032" y="39972"/>
                </a:lnTo>
                <a:close/>
                <a:moveTo>
                  <a:pt x="9342" y="45010"/>
                </a:moveTo>
                <a:lnTo>
                  <a:pt x="13337" y="49391"/>
                </a:lnTo>
                <a:lnTo>
                  <a:pt x="13279" y="49449"/>
                </a:lnTo>
                <a:lnTo>
                  <a:pt x="14109" y="50337"/>
                </a:lnTo>
                <a:lnTo>
                  <a:pt x="8415" y="50317"/>
                </a:lnTo>
                <a:lnTo>
                  <a:pt x="4594" y="50337"/>
                </a:lnTo>
                <a:lnTo>
                  <a:pt x="4594" y="50337"/>
                </a:lnTo>
                <a:lnTo>
                  <a:pt x="5404" y="49449"/>
                </a:lnTo>
                <a:lnTo>
                  <a:pt x="5354" y="49402"/>
                </a:lnTo>
                <a:lnTo>
                  <a:pt x="5354" y="49402"/>
                </a:lnTo>
                <a:lnTo>
                  <a:pt x="9342" y="45010"/>
                </a:lnTo>
                <a:close/>
                <a:moveTo>
                  <a:pt x="14167" y="51649"/>
                </a:moveTo>
                <a:lnTo>
                  <a:pt x="13511" y="52383"/>
                </a:lnTo>
                <a:lnTo>
                  <a:pt x="13549" y="52441"/>
                </a:lnTo>
                <a:lnTo>
                  <a:pt x="9342" y="57169"/>
                </a:lnTo>
                <a:lnTo>
                  <a:pt x="5134" y="52421"/>
                </a:lnTo>
                <a:lnTo>
                  <a:pt x="4987" y="52553"/>
                </a:lnTo>
                <a:lnTo>
                  <a:pt x="4987" y="52553"/>
                </a:lnTo>
                <a:lnTo>
                  <a:pt x="5173" y="52383"/>
                </a:lnTo>
                <a:lnTo>
                  <a:pt x="4536" y="51649"/>
                </a:lnTo>
                <a:lnTo>
                  <a:pt x="10384" y="51669"/>
                </a:lnTo>
                <a:lnTo>
                  <a:pt x="14167" y="51649"/>
                </a:lnTo>
                <a:close/>
                <a:moveTo>
                  <a:pt x="4420" y="52479"/>
                </a:moveTo>
                <a:lnTo>
                  <a:pt x="4709" y="52807"/>
                </a:lnTo>
                <a:lnTo>
                  <a:pt x="4770" y="52752"/>
                </a:lnTo>
                <a:lnTo>
                  <a:pt x="4770" y="52752"/>
                </a:lnTo>
                <a:lnTo>
                  <a:pt x="9014" y="57536"/>
                </a:lnTo>
                <a:lnTo>
                  <a:pt x="4690" y="62400"/>
                </a:lnTo>
                <a:lnTo>
                  <a:pt x="4737" y="62442"/>
                </a:lnTo>
                <a:lnTo>
                  <a:pt x="4737" y="62442"/>
                </a:lnTo>
                <a:lnTo>
                  <a:pt x="4632" y="62361"/>
                </a:lnTo>
                <a:lnTo>
                  <a:pt x="4188" y="62863"/>
                </a:lnTo>
                <a:lnTo>
                  <a:pt x="4420" y="52479"/>
                </a:lnTo>
                <a:close/>
                <a:moveTo>
                  <a:pt x="14321" y="52421"/>
                </a:moveTo>
                <a:lnTo>
                  <a:pt x="14553" y="62921"/>
                </a:lnTo>
                <a:lnTo>
                  <a:pt x="14051" y="62361"/>
                </a:lnTo>
                <a:lnTo>
                  <a:pt x="13993" y="62400"/>
                </a:lnTo>
                <a:lnTo>
                  <a:pt x="9670" y="57536"/>
                </a:lnTo>
                <a:lnTo>
                  <a:pt x="13935" y="52749"/>
                </a:lnTo>
                <a:lnTo>
                  <a:pt x="13974" y="52807"/>
                </a:lnTo>
                <a:lnTo>
                  <a:pt x="14321" y="52421"/>
                </a:lnTo>
                <a:close/>
                <a:moveTo>
                  <a:pt x="9342" y="57903"/>
                </a:moveTo>
                <a:lnTo>
                  <a:pt x="13626" y="62728"/>
                </a:lnTo>
                <a:lnTo>
                  <a:pt x="13588" y="62767"/>
                </a:lnTo>
                <a:lnTo>
                  <a:pt x="14418" y="63712"/>
                </a:lnTo>
                <a:lnTo>
                  <a:pt x="14418" y="63712"/>
                </a:lnTo>
                <a:lnTo>
                  <a:pt x="8377" y="63693"/>
                </a:lnTo>
                <a:lnTo>
                  <a:pt x="4285" y="63693"/>
                </a:lnTo>
                <a:lnTo>
                  <a:pt x="5115" y="62767"/>
                </a:lnTo>
                <a:lnTo>
                  <a:pt x="5064" y="62720"/>
                </a:lnTo>
                <a:lnTo>
                  <a:pt x="5064" y="62720"/>
                </a:lnTo>
                <a:lnTo>
                  <a:pt x="9342" y="57903"/>
                </a:lnTo>
                <a:close/>
                <a:moveTo>
                  <a:pt x="14611" y="65797"/>
                </a:moveTo>
                <a:lnTo>
                  <a:pt x="14881" y="77126"/>
                </a:lnTo>
                <a:lnTo>
                  <a:pt x="14283" y="76451"/>
                </a:lnTo>
                <a:lnTo>
                  <a:pt x="14244" y="76490"/>
                </a:lnTo>
                <a:lnTo>
                  <a:pt x="9670" y="71317"/>
                </a:lnTo>
                <a:lnTo>
                  <a:pt x="14148" y="66241"/>
                </a:lnTo>
                <a:lnTo>
                  <a:pt x="14186" y="66279"/>
                </a:lnTo>
                <a:lnTo>
                  <a:pt x="14611" y="65797"/>
                </a:lnTo>
                <a:close/>
                <a:moveTo>
                  <a:pt x="14456" y="65025"/>
                </a:moveTo>
                <a:lnTo>
                  <a:pt x="13723" y="65855"/>
                </a:lnTo>
                <a:lnTo>
                  <a:pt x="13781" y="65913"/>
                </a:lnTo>
                <a:lnTo>
                  <a:pt x="9342" y="70931"/>
                </a:lnTo>
                <a:lnTo>
                  <a:pt x="4922" y="65913"/>
                </a:lnTo>
                <a:lnTo>
                  <a:pt x="4555" y="66241"/>
                </a:lnTo>
                <a:lnTo>
                  <a:pt x="9014" y="71317"/>
                </a:lnTo>
                <a:lnTo>
                  <a:pt x="4459" y="76490"/>
                </a:lnTo>
                <a:lnTo>
                  <a:pt x="4825" y="76818"/>
                </a:lnTo>
                <a:lnTo>
                  <a:pt x="9342" y="71684"/>
                </a:lnTo>
                <a:lnTo>
                  <a:pt x="13877" y="76818"/>
                </a:lnTo>
                <a:lnTo>
                  <a:pt x="13819" y="76876"/>
                </a:lnTo>
                <a:lnTo>
                  <a:pt x="14727" y="77898"/>
                </a:lnTo>
                <a:lnTo>
                  <a:pt x="3957" y="77898"/>
                </a:lnTo>
                <a:lnTo>
                  <a:pt x="4864" y="76876"/>
                </a:lnTo>
                <a:lnTo>
                  <a:pt x="4632" y="76663"/>
                </a:lnTo>
                <a:lnTo>
                  <a:pt x="4401" y="76451"/>
                </a:lnTo>
                <a:lnTo>
                  <a:pt x="3860" y="77069"/>
                </a:lnTo>
                <a:lnTo>
                  <a:pt x="4111" y="65835"/>
                </a:lnTo>
                <a:lnTo>
                  <a:pt x="4497" y="66279"/>
                </a:lnTo>
                <a:lnTo>
                  <a:pt x="4729" y="66067"/>
                </a:lnTo>
                <a:lnTo>
                  <a:pt x="4960" y="65855"/>
                </a:lnTo>
                <a:lnTo>
                  <a:pt x="4227" y="65025"/>
                </a:lnTo>
                <a:close/>
                <a:moveTo>
                  <a:pt x="3899" y="79211"/>
                </a:moveTo>
                <a:lnTo>
                  <a:pt x="10422" y="79230"/>
                </a:lnTo>
                <a:lnTo>
                  <a:pt x="14784" y="79230"/>
                </a:lnTo>
                <a:lnTo>
                  <a:pt x="13974" y="80099"/>
                </a:lnTo>
                <a:lnTo>
                  <a:pt x="14012" y="80157"/>
                </a:lnTo>
                <a:lnTo>
                  <a:pt x="9342" y="85214"/>
                </a:lnTo>
                <a:lnTo>
                  <a:pt x="4671" y="80137"/>
                </a:lnTo>
                <a:lnTo>
                  <a:pt x="4304" y="80485"/>
                </a:lnTo>
                <a:lnTo>
                  <a:pt x="9014" y="85580"/>
                </a:lnTo>
                <a:lnTo>
                  <a:pt x="4130" y="90869"/>
                </a:lnTo>
                <a:lnTo>
                  <a:pt x="4130" y="90869"/>
                </a:lnTo>
                <a:lnTo>
                  <a:pt x="4092" y="90830"/>
                </a:lnTo>
                <a:lnTo>
                  <a:pt x="3532" y="91428"/>
                </a:lnTo>
                <a:lnTo>
                  <a:pt x="3783" y="80022"/>
                </a:lnTo>
                <a:lnTo>
                  <a:pt x="4265" y="80523"/>
                </a:lnTo>
                <a:lnTo>
                  <a:pt x="4478" y="80311"/>
                </a:lnTo>
                <a:lnTo>
                  <a:pt x="4709" y="80099"/>
                </a:lnTo>
                <a:lnTo>
                  <a:pt x="3899" y="79211"/>
                </a:lnTo>
                <a:close/>
                <a:moveTo>
                  <a:pt x="14939" y="79964"/>
                </a:moveTo>
                <a:lnTo>
                  <a:pt x="15209" y="91467"/>
                </a:lnTo>
                <a:lnTo>
                  <a:pt x="14611" y="90830"/>
                </a:lnTo>
                <a:lnTo>
                  <a:pt x="14553" y="90869"/>
                </a:lnTo>
                <a:lnTo>
                  <a:pt x="9689" y="85580"/>
                </a:lnTo>
                <a:lnTo>
                  <a:pt x="14379" y="80485"/>
                </a:lnTo>
                <a:lnTo>
                  <a:pt x="14437" y="80523"/>
                </a:lnTo>
                <a:lnTo>
                  <a:pt x="14939" y="79964"/>
                </a:lnTo>
                <a:close/>
                <a:moveTo>
                  <a:pt x="9342" y="85947"/>
                </a:moveTo>
                <a:lnTo>
                  <a:pt x="14186" y="91197"/>
                </a:lnTo>
                <a:lnTo>
                  <a:pt x="14148" y="91255"/>
                </a:lnTo>
                <a:lnTo>
                  <a:pt x="15055" y="92239"/>
                </a:lnTo>
                <a:lnTo>
                  <a:pt x="3629" y="92239"/>
                </a:lnTo>
                <a:lnTo>
                  <a:pt x="4536" y="91255"/>
                </a:lnTo>
                <a:lnTo>
                  <a:pt x="4304" y="91042"/>
                </a:lnTo>
                <a:lnTo>
                  <a:pt x="4130" y="90869"/>
                </a:lnTo>
                <a:lnTo>
                  <a:pt x="4130" y="90869"/>
                </a:lnTo>
                <a:lnTo>
                  <a:pt x="4497" y="91197"/>
                </a:lnTo>
                <a:lnTo>
                  <a:pt x="9342" y="85947"/>
                </a:lnTo>
                <a:close/>
                <a:moveTo>
                  <a:pt x="9380" y="0"/>
                </a:moveTo>
                <a:lnTo>
                  <a:pt x="9168" y="3185"/>
                </a:lnTo>
                <a:lnTo>
                  <a:pt x="6234" y="7643"/>
                </a:lnTo>
                <a:lnTo>
                  <a:pt x="4015" y="7643"/>
                </a:lnTo>
                <a:lnTo>
                  <a:pt x="3899" y="7662"/>
                </a:lnTo>
                <a:lnTo>
                  <a:pt x="3841" y="7682"/>
                </a:lnTo>
                <a:lnTo>
                  <a:pt x="3783" y="7701"/>
                </a:lnTo>
                <a:lnTo>
                  <a:pt x="3686" y="7778"/>
                </a:lnTo>
                <a:lnTo>
                  <a:pt x="3667" y="7836"/>
                </a:lnTo>
                <a:lnTo>
                  <a:pt x="3648" y="7894"/>
                </a:lnTo>
                <a:lnTo>
                  <a:pt x="3629" y="8029"/>
                </a:lnTo>
                <a:lnTo>
                  <a:pt x="3629" y="8126"/>
                </a:lnTo>
                <a:lnTo>
                  <a:pt x="3629" y="8589"/>
                </a:lnTo>
                <a:lnTo>
                  <a:pt x="3629" y="9052"/>
                </a:lnTo>
                <a:lnTo>
                  <a:pt x="3648" y="9129"/>
                </a:lnTo>
                <a:lnTo>
                  <a:pt x="3686" y="9187"/>
                </a:lnTo>
                <a:lnTo>
                  <a:pt x="3725" y="9245"/>
                </a:lnTo>
                <a:lnTo>
                  <a:pt x="3783" y="9284"/>
                </a:lnTo>
                <a:lnTo>
                  <a:pt x="3204" y="9284"/>
                </a:lnTo>
                <a:lnTo>
                  <a:pt x="2586" y="9322"/>
                </a:lnTo>
                <a:lnTo>
                  <a:pt x="2528" y="9342"/>
                </a:lnTo>
                <a:lnTo>
                  <a:pt x="2490" y="9380"/>
                </a:lnTo>
                <a:lnTo>
                  <a:pt x="2451" y="9438"/>
                </a:lnTo>
                <a:lnTo>
                  <a:pt x="2413" y="9496"/>
                </a:lnTo>
                <a:lnTo>
                  <a:pt x="2374" y="9612"/>
                </a:lnTo>
                <a:lnTo>
                  <a:pt x="2374" y="9728"/>
                </a:lnTo>
                <a:lnTo>
                  <a:pt x="2374" y="10210"/>
                </a:lnTo>
                <a:lnTo>
                  <a:pt x="2374" y="10673"/>
                </a:lnTo>
                <a:lnTo>
                  <a:pt x="2393" y="10731"/>
                </a:lnTo>
                <a:lnTo>
                  <a:pt x="2413" y="10789"/>
                </a:lnTo>
                <a:lnTo>
                  <a:pt x="2451" y="10847"/>
                </a:lnTo>
                <a:lnTo>
                  <a:pt x="2490" y="10905"/>
                </a:lnTo>
                <a:lnTo>
                  <a:pt x="2586" y="10963"/>
                </a:lnTo>
                <a:lnTo>
                  <a:pt x="2644" y="10982"/>
                </a:lnTo>
                <a:lnTo>
                  <a:pt x="2721" y="10982"/>
                </a:lnTo>
                <a:lnTo>
                  <a:pt x="3243" y="11002"/>
                </a:lnTo>
                <a:lnTo>
                  <a:pt x="3107" y="16618"/>
                </a:lnTo>
                <a:lnTo>
                  <a:pt x="2799" y="16618"/>
                </a:lnTo>
                <a:lnTo>
                  <a:pt x="2683" y="16637"/>
                </a:lnTo>
                <a:lnTo>
                  <a:pt x="2567" y="16695"/>
                </a:lnTo>
                <a:lnTo>
                  <a:pt x="2471" y="16772"/>
                </a:lnTo>
                <a:lnTo>
                  <a:pt x="2393" y="16850"/>
                </a:lnTo>
                <a:lnTo>
                  <a:pt x="2316" y="16966"/>
                </a:lnTo>
                <a:lnTo>
                  <a:pt x="2278" y="17062"/>
                </a:lnTo>
                <a:lnTo>
                  <a:pt x="2239" y="17197"/>
                </a:lnTo>
                <a:lnTo>
                  <a:pt x="2258" y="17313"/>
                </a:lnTo>
                <a:lnTo>
                  <a:pt x="2278" y="17429"/>
                </a:lnTo>
                <a:lnTo>
                  <a:pt x="2316" y="17545"/>
                </a:lnTo>
                <a:lnTo>
                  <a:pt x="2374" y="17641"/>
                </a:lnTo>
                <a:lnTo>
                  <a:pt x="2451" y="17738"/>
                </a:lnTo>
                <a:lnTo>
                  <a:pt x="2548" y="17815"/>
                </a:lnTo>
                <a:lnTo>
                  <a:pt x="2664" y="17853"/>
                </a:lnTo>
                <a:lnTo>
                  <a:pt x="2779" y="17892"/>
                </a:lnTo>
                <a:lnTo>
                  <a:pt x="2895" y="17911"/>
                </a:lnTo>
                <a:lnTo>
                  <a:pt x="3069" y="17911"/>
                </a:lnTo>
                <a:lnTo>
                  <a:pt x="2876" y="26635"/>
                </a:lnTo>
                <a:lnTo>
                  <a:pt x="2528" y="26635"/>
                </a:lnTo>
                <a:lnTo>
                  <a:pt x="2413" y="26655"/>
                </a:lnTo>
                <a:lnTo>
                  <a:pt x="2297" y="26693"/>
                </a:lnTo>
                <a:lnTo>
                  <a:pt x="2181" y="26751"/>
                </a:lnTo>
                <a:lnTo>
                  <a:pt x="2084" y="26828"/>
                </a:lnTo>
                <a:lnTo>
                  <a:pt x="2007" y="26944"/>
                </a:lnTo>
                <a:lnTo>
                  <a:pt x="1949" y="27041"/>
                </a:lnTo>
                <a:lnTo>
                  <a:pt x="1911" y="27176"/>
                </a:lnTo>
                <a:lnTo>
                  <a:pt x="1911" y="27291"/>
                </a:lnTo>
                <a:lnTo>
                  <a:pt x="1911" y="27427"/>
                </a:lnTo>
                <a:lnTo>
                  <a:pt x="1949" y="27542"/>
                </a:lnTo>
                <a:lnTo>
                  <a:pt x="2027" y="27639"/>
                </a:lnTo>
                <a:lnTo>
                  <a:pt x="2104" y="27735"/>
                </a:lnTo>
                <a:lnTo>
                  <a:pt x="2200" y="27832"/>
                </a:lnTo>
                <a:lnTo>
                  <a:pt x="2297" y="27890"/>
                </a:lnTo>
                <a:lnTo>
                  <a:pt x="2432" y="27909"/>
                </a:lnTo>
                <a:lnTo>
                  <a:pt x="2548" y="27928"/>
                </a:lnTo>
                <a:lnTo>
                  <a:pt x="2837" y="27928"/>
                </a:lnTo>
                <a:lnTo>
                  <a:pt x="2625" y="37907"/>
                </a:lnTo>
                <a:lnTo>
                  <a:pt x="2220" y="37907"/>
                </a:lnTo>
                <a:lnTo>
                  <a:pt x="2104" y="37946"/>
                </a:lnTo>
                <a:lnTo>
                  <a:pt x="1988" y="38003"/>
                </a:lnTo>
                <a:lnTo>
                  <a:pt x="1872" y="38081"/>
                </a:lnTo>
                <a:lnTo>
                  <a:pt x="1795" y="38177"/>
                </a:lnTo>
                <a:lnTo>
                  <a:pt x="1718" y="38293"/>
                </a:lnTo>
                <a:lnTo>
                  <a:pt x="1679" y="38409"/>
                </a:lnTo>
                <a:lnTo>
                  <a:pt x="1660" y="38544"/>
                </a:lnTo>
                <a:lnTo>
                  <a:pt x="1660" y="38679"/>
                </a:lnTo>
                <a:lnTo>
                  <a:pt x="1698" y="38795"/>
                </a:lnTo>
                <a:lnTo>
                  <a:pt x="1756" y="38911"/>
                </a:lnTo>
                <a:lnTo>
                  <a:pt x="1834" y="39007"/>
                </a:lnTo>
                <a:lnTo>
                  <a:pt x="1949" y="39104"/>
                </a:lnTo>
                <a:lnTo>
                  <a:pt x="2046" y="39162"/>
                </a:lnTo>
                <a:lnTo>
                  <a:pt x="2181" y="39200"/>
                </a:lnTo>
                <a:lnTo>
                  <a:pt x="2297" y="39200"/>
                </a:lnTo>
                <a:lnTo>
                  <a:pt x="2297" y="39219"/>
                </a:lnTo>
                <a:lnTo>
                  <a:pt x="2586" y="39219"/>
                </a:lnTo>
                <a:lnTo>
                  <a:pt x="2335" y="50337"/>
                </a:lnTo>
                <a:lnTo>
                  <a:pt x="2046" y="50337"/>
                </a:lnTo>
                <a:lnTo>
                  <a:pt x="1911" y="50356"/>
                </a:lnTo>
                <a:lnTo>
                  <a:pt x="1795" y="50414"/>
                </a:lnTo>
                <a:lnTo>
                  <a:pt x="1679" y="50472"/>
                </a:lnTo>
                <a:lnTo>
                  <a:pt x="1583" y="50568"/>
                </a:lnTo>
                <a:lnTo>
                  <a:pt x="1505" y="50684"/>
                </a:lnTo>
                <a:lnTo>
                  <a:pt x="1448" y="50800"/>
                </a:lnTo>
                <a:lnTo>
                  <a:pt x="1428" y="50935"/>
                </a:lnTo>
                <a:lnTo>
                  <a:pt x="1428" y="51070"/>
                </a:lnTo>
                <a:lnTo>
                  <a:pt x="1467" y="51205"/>
                </a:lnTo>
                <a:lnTo>
                  <a:pt x="1525" y="51321"/>
                </a:lnTo>
                <a:lnTo>
                  <a:pt x="1602" y="51418"/>
                </a:lnTo>
                <a:lnTo>
                  <a:pt x="1698" y="51514"/>
                </a:lnTo>
                <a:lnTo>
                  <a:pt x="1814" y="51572"/>
                </a:lnTo>
                <a:lnTo>
                  <a:pt x="1930" y="51630"/>
                </a:lnTo>
                <a:lnTo>
                  <a:pt x="2065" y="51630"/>
                </a:lnTo>
                <a:lnTo>
                  <a:pt x="2065" y="51649"/>
                </a:lnTo>
                <a:lnTo>
                  <a:pt x="2297" y="51649"/>
                </a:lnTo>
                <a:lnTo>
                  <a:pt x="2027" y="63712"/>
                </a:lnTo>
                <a:lnTo>
                  <a:pt x="1563" y="63712"/>
                </a:lnTo>
                <a:lnTo>
                  <a:pt x="1428" y="63732"/>
                </a:lnTo>
                <a:lnTo>
                  <a:pt x="1293" y="63790"/>
                </a:lnTo>
                <a:lnTo>
                  <a:pt x="1177" y="63886"/>
                </a:lnTo>
                <a:lnTo>
                  <a:pt x="1081" y="63983"/>
                </a:lnTo>
                <a:lnTo>
                  <a:pt x="1023" y="64118"/>
                </a:lnTo>
                <a:lnTo>
                  <a:pt x="984" y="64253"/>
                </a:lnTo>
                <a:lnTo>
                  <a:pt x="965" y="64388"/>
                </a:lnTo>
                <a:lnTo>
                  <a:pt x="1004" y="64523"/>
                </a:lnTo>
                <a:lnTo>
                  <a:pt x="1042" y="64658"/>
                </a:lnTo>
                <a:lnTo>
                  <a:pt x="1139" y="64774"/>
                </a:lnTo>
                <a:lnTo>
                  <a:pt x="1235" y="64870"/>
                </a:lnTo>
                <a:lnTo>
                  <a:pt x="1351" y="64948"/>
                </a:lnTo>
                <a:lnTo>
                  <a:pt x="1486" y="64986"/>
                </a:lnTo>
                <a:lnTo>
                  <a:pt x="1621" y="65005"/>
                </a:lnTo>
                <a:lnTo>
                  <a:pt x="2007" y="65005"/>
                </a:lnTo>
                <a:lnTo>
                  <a:pt x="1698" y="77918"/>
                </a:lnTo>
                <a:lnTo>
                  <a:pt x="1486" y="77918"/>
                </a:lnTo>
                <a:lnTo>
                  <a:pt x="1197" y="77898"/>
                </a:lnTo>
                <a:lnTo>
                  <a:pt x="1042" y="77918"/>
                </a:lnTo>
                <a:lnTo>
                  <a:pt x="907" y="77956"/>
                </a:lnTo>
                <a:lnTo>
                  <a:pt x="772" y="78014"/>
                </a:lnTo>
                <a:lnTo>
                  <a:pt x="656" y="78111"/>
                </a:lnTo>
                <a:lnTo>
                  <a:pt x="560" y="78246"/>
                </a:lnTo>
                <a:lnTo>
                  <a:pt x="502" y="78381"/>
                </a:lnTo>
                <a:lnTo>
                  <a:pt x="483" y="78535"/>
                </a:lnTo>
                <a:lnTo>
                  <a:pt x="502" y="78671"/>
                </a:lnTo>
                <a:lnTo>
                  <a:pt x="540" y="78825"/>
                </a:lnTo>
                <a:lnTo>
                  <a:pt x="618" y="78941"/>
                </a:lnTo>
                <a:lnTo>
                  <a:pt x="714" y="79057"/>
                </a:lnTo>
                <a:lnTo>
                  <a:pt x="849" y="79134"/>
                </a:lnTo>
                <a:lnTo>
                  <a:pt x="984" y="79192"/>
                </a:lnTo>
                <a:lnTo>
                  <a:pt x="1139" y="79211"/>
                </a:lnTo>
                <a:lnTo>
                  <a:pt x="1679" y="79211"/>
                </a:lnTo>
                <a:lnTo>
                  <a:pt x="1370" y="92258"/>
                </a:lnTo>
                <a:lnTo>
                  <a:pt x="309" y="92258"/>
                </a:lnTo>
                <a:lnTo>
                  <a:pt x="232" y="92278"/>
                </a:lnTo>
                <a:lnTo>
                  <a:pt x="154" y="92297"/>
                </a:lnTo>
                <a:lnTo>
                  <a:pt x="97" y="92355"/>
                </a:lnTo>
                <a:lnTo>
                  <a:pt x="58" y="92413"/>
                </a:lnTo>
                <a:lnTo>
                  <a:pt x="19" y="92490"/>
                </a:lnTo>
                <a:lnTo>
                  <a:pt x="0" y="92567"/>
                </a:lnTo>
                <a:lnTo>
                  <a:pt x="0" y="92702"/>
                </a:lnTo>
                <a:lnTo>
                  <a:pt x="0" y="92857"/>
                </a:lnTo>
                <a:lnTo>
                  <a:pt x="19" y="92934"/>
                </a:lnTo>
                <a:lnTo>
                  <a:pt x="58" y="92992"/>
                </a:lnTo>
                <a:lnTo>
                  <a:pt x="116" y="93050"/>
                </a:lnTo>
                <a:lnTo>
                  <a:pt x="174" y="93108"/>
                </a:lnTo>
                <a:lnTo>
                  <a:pt x="251" y="93127"/>
                </a:lnTo>
                <a:lnTo>
                  <a:pt x="328" y="93146"/>
                </a:lnTo>
                <a:lnTo>
                  <a:pt x="18220" y="93146"/>
                </a:lnTo>
                <a:lnTo>
                  <a:pt x="18297" y="93127"/>
                </a:lnTo>
                <a:lnTo>
                  <a:pt x="18355" y="93088"/>
                </a:lnTo>
                <a:lnTo>
                  <a:pt x="18413" y="93050"/>
                </a:lnTo>
                <a:lnTo>
                  <a:pt x="18471" y="92972"/>
                </a:lnTo>
                <a:lnTo>
                  <a:pt x="18490" y="92915"/>
                </a:lnTo>
                <a:lnTo>
                  <a:pt x="18510" y="92837"/>
                </a:lnTo>
                <a:lnTo>
                  <a:pt x="18510" y="92683"/>
                </a:lnTo>
                <a:lnTo>
                  <a:pt x="18510" y="92529"/>
                </a:lnTo>
                <a:lnTo>
                  <a:pt x="18490" y="92451"/>
                </a:lnTo>
                <a:lnTo>
                  <a:pt x="18452" y="92393"/>
                </a:lnTo>
                <a:lnTo>
                  <a:pt x="18394" y="92336"/>
                </a:lnTo>
                <a:lnTo>
                  <a:pt x="18336" y="92297"/>
                </a:lnTo>
                <a:lnTo>
                  <a:pt x="18259" y="92258"/>
                </a:lnTo>
                <a:lnTo>
                  <a:pt x="17351" y="92258"/>
                </a:lnTo>
                <a:lnTo>
                  <a:pt x="17062" y="79211"/>
                </a:lnTo>
                <a:lnTo>
                  <a:pt x="17815" y="79211"/>
                </a:lnTo>
                <a:lnTo>
                  <a:pt x="17969" y="79172"/>
                </a:lnTo>
                <a:lnTo>
                  <a:pt x="18104" y="79095"/>
                </a:lnTo>
                <a:lnTo>
                  <a:pt x="18220" y="78999"/>
                </a:lnTo>
                <a:lnTo>
                  <a:pt x="18297" y="78883"/>
                </a:lnTo>
                <a:lnTo>
                  <a:pt x="18355" y="78748"/>
                </a:lnTo>
                <a:lnTo>
                  <a:pt x="18394" y="78593"/>
                </a:lnTo>
                <a:lnTo>
                  <a:pt x="18374" y="78439"/>
                </a:lnTo>
                <a:lnTo>
                  <a:pt x="18336" y="78304"/>
                </a:lnTo>
                <a:lnTo>
                  <a:pt x="18259" y="78169"/>
                </a:lnTo>
                <a:lnTo>
                  <a:pt x="18143" y="78053"/>
                </a:lnTo>
                <a:lnTo>
                  <a:pt x="18027" y="77976"/>
                </a:lnTo>
                <a:lnTo>
                  <a:pt x="17892" y="77918"/>
                </a:lnTo>
                <a:lnTo>
                  <a:pt x="17737" y="77898"/>
                </a:lnTo>
                <a:lnTo>
                  <a:pt x="17737" y="77918"/>
                </a:lnTo>
                <a:lnTo>
                  <a:pt x="17023" y="77918"/>
                </a:lnTo>
                <a:lnTo>
                  <a:pt x="16734" y="65005"/>
                </a:lnTo>
                <a:lnTo>
                  <a:pt x="17178" y="65005"/>
                </a:lnTo>
                <a:lnTo>
                  <a:pt x="17313" y="64986"/>
                </a:lnTo>
                <a:lnTo>
                  <a:pt x="17448" y="64928"/>
                </a:lnTo>
                <a:lnTo>
                  <a:pt x="17564" y="64832"/>
                </a:lnTo>
                <a:lnTo>
                  <a:pt x="17641" y="64735"/>
                </a:lnTo>
                <a:lnTo>
                  <a:pt x="17718" y="64600"/>
                </a:lnTo>
                <a:lnTo>
                  <a:pt x="17757" y="64465"/>
                </a:lnTo>
                <a:lnTo>
                  <a:pt x="17757" y="64330"/>
                </a:lnTo>
                <a:lnTo>
                  <a:pt x="17737" y="64176"/>
                </a:lnTo>
                <a:lnTo>
                  <a:pt x="17680" y="64060"/>
                </a:lnTo>
                <a:lnTo>
                  <a:pt x="17602" y="63944"/>
                </a:lnTo>
                <a:lnTo>
                  <a:pt x="17506" y="63847"/>
                </a:lnTo>
                <a:lnTo>
                  <a:pt x="17390" y="63770"/>
                </a:lnTo>
                <a:lnTo>
                  <a:pt x="17255" y="63712"/>
                </a:lnTo>
                <a:lnTo>
                  <a:pt x="17120" y="63712"/>
                </a:lnTo>
                <a:lnTo>
                  <a:pt x="17101" y="63732"/>
                </a:lnTo>
                <a:lnTo>
                  <a:pt x="17101" y="63712"/>
                </a:lnTo>
                <a:lnTo>
                  <a:pt x="16695" y="63712"/>
                </a:lnTo>
                <a:lnTo>
                  <a:pt x="16425" y="51649"/>
                </a:lnTo>
                <a:lnTo>
                  <a:pt x="16772" y="51649"/>
                </a:lnTo>
                <a:lnTo>
                  <a:pt x="16888" y="51630"/>
                </a:lnTo>
                <a:lnTo>
                  <a:pt x="17023" y="51572"/>
                </a:lnTo>
                <a:lnTo>
                  <a:pt x="17139" y="51514"/>
                </a:lnTo>
                <a:lnTo>
                  <a:pt x="17236" y="51418"/>
                </a:lnTo>
                <a:lnTo>
                  <a:pt x="17313" y="51302"/>
                </a:lnTo>
                <a:lnTo>
                  <a:pt x="17371" y="51186"/>
                </a:lnTo>
                <a:lnTo>
                  <a:pt x="17390" y="51051"/>
                </a:lnTo>
                <a:lnTo>
                  <a:pt x="17390" y="50916"/>
                </a:lnTo>
                <a:lnTo>
                  <a:pt x="17371" y="50781"/>
                </a:lnTo>
                <a:lnTo>
                  <a:pt x="17313" y="50665"/>
                </a:lnTo>
                <a:lnTo>
                  <a:pt x="17216" y="50549"/>
                </a:lnTo>
                <a:lnTo>
                  <a:pt x="17120" y="50453"/>
                </a:lnTo>
                <a:lnTo>
                  <a:pt x="17004" y="50395"/>
                </a:lnTo>
                <a:lnTo>
                  <a:pt x="16888" y="50356"/>
                </a:lnTo>
                <a:lnTo>
                  <a:pt x="16753" y="50337"/>
                </a:lnTo>
                <a:lnTo>
                  <a:pt x="16734" y="50356"/>
                </a:lnTo>
                <a:lnTo>
                  <a:pt x="16734" y="50337"/>
                </a:lnTo>
                <a:lnTo>
                  <a:pt x="16406" y="50337"/>
                </a:lnTo>
                <a:lnTo>
                  <a:pt x="16136" y="39219"/>
                </a:lnTo>
                <a:lnTo>
                  <a:pt x="16522" y="39219"/>
                </a:lnTo>
                <a:lnTo>
                  <a:pt x="16637" y="39181"/>
                </a:lnTo>
                <a:lnTo>
                  <a:pt x="16772" y="39123"/>
                </a:lnTo>
                <a:lnTo>
                  <a:pt x="16869" y="39046"/>
                </a:lnTo>
                <a:lnTo>
                  <a:pt x="16965" y="38949"/>
                </a:lnTo>
                <a:lnTo>
                  <a:pt x="17023" y="38833"/>
                </a:lnTo>
                <a:lnTo>
                  <a:pt x="17062" y="38718"/>
                </a:lnTo>
                <a:lnTo>
                  <a:pt x="17081" y="38583"/>
                </a:lnTo>
                <a:lnTo>
                  <a:pt x="17081" y="38447"/>
                </a:lnTo>
                <a:lnTo>
                  <a:pt x="17043" y="38332"/>
                </a:lnTo>
                <a:lnTo>
                  <a:pt x="16985" y="38216"/>
                </a:lnTo>
                <a:lnTo>
                  <a:pt x="16908" y="38119"/>
                </a:lnTo>
                <a:lnTo>
                  <a:pt x="16792" y="38023"/>
                </a:lnTo>
                <a:lnTo>
                  <a:pt x="16695" y="37965"/>
                </a:lnTo>
                <a:lnTo>
                  <a:pt x="16560" y="37926"/>
                </a:lnTo>
                <a:lnTo>
                  <a:pt x="16425" y="37907"/>
                </a:lnTo>
                <a:lnTo>
                  <a:pt x="16425" y="37926"/>
                </a:lnTo>
                <a:lnTo>
                  <a:pt x="16116" y="37926"/>
                </a:lnTo>
                <a:lnTo>
                  <a:pt x="15885" y="27948"/>
                </a:lnTo>
                <a:lnTo>
                  <a:pt x="16193" y="27948"/>
                </a:lnTo>
                <a:lnTo>
                  <a:pt x="16329" y="27928"/>
                </a:lnTo>
                <a:lnTo>
                  <a:pt x="16444" y="27890"/>
                </a:lnTo>
                <a:lnTo>
                  <a:pt x="16560" y="27813"/>
                </a:lnTo>
                <a:lnTo>
                  <a:pt x="16657" y="27735"/>
                </a:lnTo>
                <a:lnTo>
                  <a:pt x="16734" y="27639"/>
                </a:lnTo>
                <a:lnTo>
                  <a:pt x="16792" y="27523"/>
                </a:lnTo>
                <a:lnTo>
                  <a:pt x="16830" y="27407"/>
                </a:lnTo>
                <a:lnTo>
                  <a:pt x="16830" y="27272"/>
                </a:lnTo>
                <a:lnTo>
                  <a:pt x="16830" y="27156"/>
                </a:lnTo>
                <a:lnTo>
                  <a:pt x="16772" y="27021"/>
                </a:lnTo>
                <a:lnTo>
                  <a:pt x="16715" y="26925"/>
                </a:lnTo>
                <a:lnTo>
                  <a:pt x="16637" y="26828"/>
                </a:lnTo>
                <a:lnTo>
                  <a:pt x="16541" y="26732"/>
                </a:lnTo>
                <a:lnTo>
                  <a:pt x="16425" y="26674"/>
                </a:lnTo>
                <a:lnTo>
                  <a:pt x="16309" y="26635"/>
                </a:lnTo>
                <a:lnTo>
                  <a:pt x="15846" y="26635"/>
                </a:lnTo>
                <a:lnTo>
                  <a:pt x="15653" y="17911"/>
                </a:lnTo>
                <a:lnTo>
                  <a:pt x="16000" y="17911"/>
                </a:lnTo>
                <a:lnTo>
                  <a:pt x="16116" y="17873"/>
                </a:lnTo>
                <a:lnTo>
                  <a:pt x="16232" y="17834"/>
                </a:lnTo>
                <a:lnTo>
                  <a:pt x="16329" y="17757"/>
                </a:lnTo>
                <a:lnTo>
                  <a:pt x="16406" y="17660"/>
                </a:lnTo>
                <a:lnTo>
                  <a:pt x="16483" y="17564"/>
                </a:lnTo>
                <a:lnTo>
                  <a:pt x="16522" y="17448"/>
                </a:lnTo>
                <a:lnTo>
                  <a:pt x="16541" y="17332"/>
                </a:lnTo>
                <a:lnTo>
                  <a:pt x="16541" y="17216"/>
                </a:lnTo>
                <a:lnTo>
                  <a:pt x="16522" y="17081"/>
                </a:lnTo>
                <a:lnTo>
                  <a:pt x="16483" y="16966"/>
                </a:lnTo>
                <a:lnTo>
                  <a:pt x="16425" y="16869"/>
                </a:lnTo>
                <a:lnTo>
                  <a:pt x="16329" y="16772"/>
                </a:lnTo>
                <a:lnTo>
                  <a:pt x="16232" y="16715"/>
                </a:lnTo>
                <a:lnTo>
                  <a:pt x="16136" y="16657"/>
                </a:lnTo>
                <a:lnTo>
                  <a:pt x="16020" y="16618"/>
                </a:lnTo>
                <a:lnTo>
                  <a:pt x="15904" y="16599"/>
                </a:lnTo>
                <a:lnTo>
                  <a:pt x="15904" y="16618"/>
                </a:lnTo>
                <a:lnTo>
                  <a:pt x="15634" y="16618"/>
                </a:lnTo>
                <a:lnTo>
                  <a:pt x="15499" y="11002"/>
                </a:lnTo>
                <a:lnTo>
                  <a:pt x="15923" y="10982"/>
                </a:lnTo>
                <a:lnTo>
                  <a:pt x="15981" y="10944"/>
                </a:lnTo>
                <a:lnTo>
                  <a:pt x="16039" y="10905"/>
                </a:lnTo>
                <a:lnTo>
                  <a:pt x="16078" y="10866"/>
                </a:lnTo>
                <a:lnTo>
                  <a:pt x="16097" y="10809"/>
                </a:lnTo>
                <a:lnTo>
                  <a:pt x="16136" y="10673"/>
                </a:lnTo>
                <a:lnTo>
                  <a:pt x="16136" y="10558"/>
                </a:lnTo>
                <a:lnTo>
                  <a:pt x="16136" y="10094"/>
                </a:lnTo>
                <a:lnTo>
                  <a:pt x="16136" y="9612"/>
                </a:lnTo>
                <a:lnTo>
                  <a:pt x="16136" y="9554"/>
                </a:lnTo>
                <a:lnTo>
                  <a:pt x="16097" y="9496"/>
                </a:lnTo>
                <a:lnTo>
                  <a:pt x="16078" y="9438"/>
                </a:lnTo>
                <a:lnTo>
                  <a:pt x="16020" y="9380"/>
                </a:lnTo>
                <a:lnTo>
                  <a:pt x="15923" y="9322"/>
                </a:lnTo>
                <a:lnTo>
                  <a:pt x="15865" y="9303"/>
                </a:lnTo>
                <a:lnTo>
                  <a:pt x="15807" y="9303"/>
                </a:lnTo>
                <a:lnTo>
                  <a:pt x="15788" y="9322"/>
                </a:lnTo>
                <a:lnTo>
                  <a:pt x="15788" y="9303"/>
                </a:lnTo>
                <a:lnTo>
                  <a:pt x="14707" y="9303"/>
                </a:lnTo>
                <a:lnTo>
                  <a:pt x="14784" y="9245"/>
                </a:lnTo>
                <a:lnTo>
                  <a:pt x="14823" y="9187"/>
                </a:lnTo>
                <a:lnTo>
                  <a:pt x="14862" y="9129"/>
                </a:lnTo>
                <a:lnTo>
                  <a:pt x="14881" y="9052"/>
                </a:lnTo>
                <a:lnTo>
                  <a:pt x="14881" y="8589"/>
                </a:lnTo>
                <a:lnTo>
                  <a:pt x="14881" y="8126"/>
                </a:lnTo>
                <a:lnTo>
                  <a:pt x="14881" y="8029"/>
                </a:lnTo>
                <a:lnTo>
                  <a:pt x="14881" y="7894"/>
                </a:lnTo>
                <a:lnTo>
                  <a:pt x="14823" y="7798"/>
                </a:lnTo>
                <a:lnTo>
                  <a:pt x="14727" y="7701"/>
                </a:lnTo>
                <a:lnTo>
                  <a:pt x="14611" y="7662"/>
                </a:lnTo>
                <a:lnTo>
                  <a:pt x="14495" y="7643"/>
                </a:lnTo>
                <a:lnTo>
                  <a:pt x="12391" y="7643"/>
                </a:lnTo>
                <a:lnTo>
                  <a:pt x="9593" y="3204"/>
                </a:lnTo>
                <a:lnTo>
                  <a:pt x="938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push dir="u"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 userDrawn="1">
  <p:cSld name="CUSTOM_14_1">
    <p:spTree>
      <p:nvGrpSpPr>
        <p:cNvPr id="1" name="Shape 6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63" name="Google Shape;6163;p24"/>
          <p:cNvSpPr/>
          <p:nvPr/>
        </p:nvSpPr>
        <p:spPr>
          <a:xfrm flipH="1">
            <a:off x="1" y="4388125"/>
            <a:ext cx="9143949" cy="759003"/>
          </a:xfrm>
          <a:custGeom>
            <a:avLst/>
            <a:gdLst/>
            <a:ahLst/>
            <a:cxnLst/>
            <a:rect l="l" t="t" r="r" b="b"/>
            <a:pathLst>
              <a:path w="184633" h="21908" extrusionOk="0">
                <a:moveTo>
                  <a:pt x="156279" y="1"/>
                </a:moveTo>
                <a:lnTo>
                  <a:pt x="156183" y="39"/>
                </a:lnTo>
                <a:lnTo>
                  <a:pt x="156106" y="97"/>
                </a:lnTo>
                <a:lnTo>
                  <a:pt x="156028" y="174"/>
                </a:lnTo>
                <a:lnTo>
                  <a:pt x="155874" y="367"/>
                </a:lnTo>
                <a:lnTo>
                  <a:pt x="155720" y="618"/>
                </a:lnTo>
                <a:lnTo>
                  <a:pt x="155565" y="908"/>
                </a:lnTo>
                <a:lnTo>
                  <a:pt x="155411" y="1236"/>
                </a:lnTo>
                <a:lnTo>
                  <a:pt x="155121" y="1950"/>
                </a:lnTo>
                <a:lnTo>
                  <a:pt x="154832" y="2645"/>
                </a:lnTo>
                <a:lnTo>
                  <a:pt x="154697" y="2973"/>
                </a:lnTo>
                <a:lnTo>
                  <a:pt x="154542" y="3262"/>
                </a:lnTo>
                <a:lnTo>
                  <a:pt x="154388" y="3513"/>
                </a:lnTo>
                <a:lnTo>
                  <a:pt x="154214" y="3706"/>
                </a:lnTo>
                <a:lnTo>
                  <a:pt x="154137" y="3784"/>
                </a:lnTo>
                <a:lnTo>
                  <a:pt x="154040" y="3841"/>
                </a:lnTo>
                <a:lnTo>
                  <a:pt x="153944" y="3880"/>
                </a:lnTo>
                <a:lnTo>
                  <a:pt x="153867" y="3899"/>
                </a:lnTo>
                <a:lnTo>
                  <a:pt x="153500" y="3899"/>
                </a:lnTo>
                <a:lnTo>
                  <a:pt x="153114" y="3861"/>
                </a:lnTo>
                <a:lnTo>
                  <a:pt x="152747" y="3784"/>
                </a:lnTo>
                <a:lnTo>
                  <a:pt x="152361" y="3706"/>
                </a:lnTo>
                <a:lnTo>
                  <a:pt x="151995" y="3629"/>
                </a:lnTo>
                <a:lnTo>
                  <a:pt x="151608" y="3552"/>
                </a:lnTo>
                <a:lnTo>
                  <a:pt x="151222" y="3513"/>
                </a:lnTo>
                <a:lnTo>
                  <a:pt x="150663" y="3513"/>
                </a:lnTo>
                <a:lnTo>
                  <a:pt x="150489" y="3494"/>
                </a:lnTo>
                <a:lnTo>
                  <a:pt x="150296" y="3436"/>
                </a:lnTo>
                <a:lnTo>
                  <a:pt x="150103" y="3378"/>
                </a:lnTo>
                <a:lnTo>
                  <a:pt x="149717" y="3224"/>
                </a:lnTo>
                <a:lnTo>
                  <a:pt x="149331" y="3031"/>
                </a:lnTo>
                <a:lnTo>
                  <a:pt x="148926" y="2857"/>
                </a:lnTo>
                <a:lnTo>
                  <a:pt x="148540" y="2703"/>
                </a:lnTo>
                <a:lnTo>
                  <a:pt x="148347" y="2645"/>
                </a:lnTo>
                <a:lnTo>
                  <a:pt x="148154" y="2587"/>
                </a:lnTo>
                <a:lnTo>
                  <a:pt x="147961" y="2568"/>
                </a:lnTo>
                <a:lnTo>
                  <a:pt x="147768" y="2568"/>
                </a:lnTo>
                <a:lnTo>
                  <a:pt x="147594" y="2587"/>
                </a:lnTo>
                <a:lnTo>
                  <a:pt x="147401" y="2645"/>
                </a:lnTo>
                <a:lnTo>
                  <a:pt x="147227" y="2703"/>
                </a:lnTo>
                <a:lnTo>
                  <a:pt x="147053" y="2780"/>
                </a:lnTo>
                <a:lnTo>
                  <a:pt x="146706" y="2973"/>
                </a:lnTo>
                <a:lnTo>
                  <a:pt x="146378" y="3185"/>
                </a:lnTo>
                <a:lnTo>
                  <a:pt x="146031" y="3398"/>
                </a:lnTo>
                <a:lnTo>
                  <a:pt x="145683" y="3591"/>
                </a:lnTo>
                <a:lnTo>
                  <a:pt x="145509" y="3668"/>
                </a:lnTo>
                <a:lnTo>
                  <a:pt x="145316" y="3726"/>
                </a:lnTo>
                <a:lnTo>
                  <a:pt x="145143" y="3764"/>
                </a:lnTo>
                <a:lnTo>
                  <a:pt x="144950" y="3803"/>
                </a:lnTo>
                <a:lnTo>
                  <a:pt x="144583" y="3822"/>
                </a:lnTo>
                <a:lnTo>
                  <a:pt x="144236" y="3899"/>
                </a:lnTo>
                <a:lnTo>
                  <a:pt x="143521" y="4034"/>
                </a:lnTo>
                <a:lnTo>
                  <a:pt x="142788" y="4189"/>
                </a:lnTo>
                <a:lnTo>
                  <a:pt x="142421" y="4247"/>
                </a:lnTo>
                <a:lnTo>
                  <a:pt x="142055" y="4285"/>
                </a:lnTo>
                <a:lnTo>
                  <a:pt x="141688" y="4324"/>
                </a:lnTo>
                <a:lnTo>
                  <a:pt x="141321" y="4363"/>
                </a:lnTo>
                <a:lnTo>
                  <a:pt x="140607" y="4478"/>
                </a:lnTo>
                <a:lnTo>
                  <a:pt x="139874" y="4594"/>
                </a:lnTo>
                <a:lnTo>
                  <a:pt x="139507" y="4652"/>
                </a:lnTo>
                <a:lnTo>
                  <a:pt x="139140" y="4671"/>
                </a:lnTo>
                <a:lnTo>
                  <a:pt x="138407" y="4749"/>
                </a:lnTo>
                <a:lnTo>
                  <a:pt x="137673" y="4806"/>
                </a:lnTo>
                <a:lnTo>
                  <a:pt x="136940" y="4884"/>
                </a:lnTo>
                <a:lnTo>
                  <a:pt x="136206" y="4942"/>
                </a:lnTo>
                <a:lnTo>
                  <a:pt x="136013" y="4961"/>
                </a:lnTo>
                <a:lnTo>
                  <a:pt x="135820" y="4942"/>
                </a:lnTo>
                <a:lnTo>
                  <a:pt x="135396" y="4884"/>
                </a:lnTo>
                <a:lnTo>
                  <a:pt x="134952" y="4806"/>
                </a:lnTo>
                <a:lnTo>
                  <a:pt x="134508" y="4691"/>
                </a:lnTo>
                <a:lnTo>
                  <a:pt x="134045" y="4594"/>
                </a:lnTo>
                <a:lnTo>
                  <a:pt x="133601" y="4498"/>
                </a:lnTo>
                <a:lnTo>
                  <a:pt x="133176" y="4440"/>
                </a:lnTo>
                <a:lnTo>
                  <a:pt x="132771" y="4440"/>
                </a:lnTo>
                <a:lnTo>
                  <a:pt x="132597" y="4459"/>
                </a:lnTo>
                <a:lnTo>
                  <a:pt x="132443" y="4498"/>
                </a:lnTo>
                <a:lnTo>
                  <a:pt x="132288" y="4575"/>
                </a:lnTo>
                <a:lnTo>
                  <a:pt x="132134" y="4652"/>
                </a:lnTo>
                <a:lnTo>
                  <a:pt x="131844" y="4826"/>
                </a:lnTo>
                <a:lnTo>
                  <a:pt x="131574" y="5038"/>
                </a:lnTo>
                <a:lnTo>
                  <a:pt x="131304" y="5250"/>
                </a:lnTo>
                <a:lnTo>
                  <a:pt x="131014" y="5443"/>
                </a:lnTo>
                <a:lnTo>
                  <a:pt x="130860" y="5521"/>
                </a:lnTo>
                <a:lnTo>
                  <a:pt x="130706" y="5579"/>
                </a:lnTo>
                <a:lnTo>
                  <a:pt x="130532" y="5636"/>
                </a:lnTo>
                <a:lnTo>
                  <a:pt x="130358" y="5656"/>
                </a:lnTo>
                <a:lnTo>
                  <a:pt x="130185" y="5656"/>
                </a:lnTo>
                <a:lnTo>
                  <a:pt x="130011" y="5598"/>
                </a:lnTo>
                <a:lnTo>
                  <a:pt x="129837" y="5521"/>
                </a:lnTo>
                <a:lnTo>
                  <a:pt x="129663" y="5424"/>
                </a:lnTo>
                <a:lnTo>
                  <a:pt x="129509" y="5289"/>
                </a:lnTo>
                <a:lnTo>
                  <a:pt x="129355" y="5135"/>
                </a:lnTo>
                <a:lnTo>
                  <a:pt x="129026" y="4826"/>
                </a:lnTo>
                <a:lnTo>
                  <a:pt x="128698" y="4517"/>
                </a:lnTo>
                <a:lnTo>
                  <a:pt x="128544" y="4363"/>
                </a:lnTo>
                <a:lnTo>
                  <a:pt x="128370" y="4247"/>
                </a:lnTo>
                <a:lnTo>
                  <a:pt x="128216" y="4131"/>
                </a:lnTo>
                <a:lnTo>
                  <a:pt x="128042" y="4054"/>
                </a:lnTo>
                <a:lnTo>
                  <a:pt x="127868" y="4015"/>
                </a:lnTo>
                <a:lnTo>
                  <a:pt x="127675" y="3996"/>
                </a:lnTo>
                <a:lnTo>
                  <a:pt x="127289" y="4034"/>
                </a:lnTo>
                <a:lnTo>
                  <a:pt x="126865" y="4112"/>
                </a:lnTo>
                <a:lnTo>
                  <a:pt x="125977" y="4266"/>
                </a:lnTo>
                <a:lnTo>
                  <a:pt x="125070" y="4420"/>
                </a:lnTo>
                <a:lnTo>
                  <a:pt x="124645" y="4478"/>
                </a:lnTo>
                <a:lnTo>
                  <a:pt x="124259" y="4517"/>
                </a:lnTo>
                <a:lnTo>
                  <a:pt x="123892" y="4556"/>
                </a:lnTo>
                <a:lnTo>
                  <a:pt x="123545" y="4633"/>
                </a:lnTo>
                <a:lnTo>
                  <a:pt x="122812" y="4806"/>
                </a:lnTo>
                <a:lnTo>
                  <a:pt x="122097" y="4980"/>
                </a:lnTo>
                <a:lnTo>
                  <a:pt x="121731" y="5057"/>
                </a:lnTo>
                <a:lnTo>
                  <a:pt x="121364" y="5096"/>
                </a:lnTo>
                <a:lnTo>
                  <a:pt x="120631" y="5173"/>
                </a:lnTo>
                <a:lnTo>
                  <a:pt x="119916" y="5270"/>
                </a:lnTo>
                <a:lnTo>
                  <a:pt x="119183" y="5366"/>
                </a:lnTo>
                <a:lnTo>
                  <a:pt x="118450" y="5443"/>
                </a:lnTo>
                <a:lnTo>
                  <a:pt x="118083" y="5482"/>
                </a:lnTo>
                <a:lnTo>
                  <a:pt x="117716" y="5521"/>
                </a:lnTo>
                <a:lnTo>
                  <a:pt x="117002" y="5636"/>
                </a:lnTo>
                <a:lnTo>
                  <a:pt x="116269" y="5772"/>
                </a:lnTo>
                <a:lnTo>
                  <a:pt x="115902" y="5829"/>
                </a:lnTo>
                <a:lnTo>
                  <a:pt x="115535" y="5868"/>
                </a:lnTo>
                <a:lnTo>
                  <a:pt x="115342" y="5868"/>
                </a:lnTo>
                <a:lnTo>
                  <a:pt x="115149" y="5849"/>
                </a:lnTo>
                <a:lnTo>
                  <a:pt x="114956" y="5829"/>
                </a:lnTo>
                <a:lnTo>
                  <a:pt x="114763" y="5791"/>
                </a:lnTo>
                <a:lnTo>
                  <a:pt x="114358" y="5694"/>
                </a:lnTo>
                <a:lnTo>
                  <a:pt x="113933" y="5559"/>
                </a:lnTo>
                <a:lnTo>
                  <a:pt x="113528" y="5443"/>
                </a:lnTo>
                <a:lnTo>
                  <a:pt x="113103" y="5347"/>
                </a:lnTo>
                <a:lnTo>
                  <a:pt x="112910" y="5308"/>
                </a:lnTo>
                <a:lnTo>
                  <a:pt x="112717" y="5289"/>
                </a:lnTo>
                <a:lnTo>
                  <a:pt x="112524" y="5270"/>
                </a:lnTo>
                <a:lnTo>
                  <a:pt x="112331" y="5289"/>
                </a:lnTo>
                <a:lnTo>
                  <a:pt x="112158" y="5308"/>
                </a:lnTo>
                <a:lnTo>
                  <a:pt x="111984" y="5366"/>
                </a:lnTo>
                <a:lnTo>
                  <a:pt x="111810" y="5463"/>
                </a:lnTo>
                <a:lnTo>
                  <a:pt x="111656" y="5579"/>
                </a:lnTo>
                <a:lnTo>
                  <a:pt x="111501" y="5694"/>
                </a:lnTo>
                <a:lnTo>
                  <a:pt x="111347" y="5829"/>
                </a:lnTo>
                <a:lnTo>
                  <a:pt x="111057" y="6138"/>
                </a:lnTo>
                <a:lnTo>
                  <a:pt x="110749" y="6428"/>
                </a:lnTo>
                <a:lnTo>
                  <a:pt x="110594" y="6563"/>
                </a:lnTo>
                <a:lnTo>
                  <a:pt x="110440" y="6698"/>
                </a:lnTo>
                <a:lnTo>
                  <a:pt x="110285" y="6814"/>
                </a:lnTo>
                <a:lnTo>
                  <a:pt x="110112" y="6891"/>
                </a:lnTo>
                <a:lnTo>
                  <a:pt x="109938" y="6949"/>
                </a:lnTo>
                <a:lnTo>
                  <a:pt x="109764" y="6987"/>
                </a:lnTo>
                <a:lnTo>
                  <a:pt x="109571" y="7007"/>
                </a:lnTo>
                <a:lnTo>
                  <a:pt x="109397" y="6987"/>
                </a:lnTo>
                <a:lnTo>
                  <a:pt x="109011" y="6968"/>
                </a:lnTo>
                <a:lnTo>
                  <a:pt x="108625" y="6891"/>
                </a:lnTo>
                <a:lnTo>
                  <a:pt x="108259" y="6814"/>
                </a:lnTo>
                <a:lnTo>
                  <a:pt x="107873" y="6756"/>
                </a:lnTo>
                <a:lnTo>
                  <a:pt x="107487" y="6679"/>
                </a:lnTo>
                <a:lnTo>
                  <a:pt x="107101" y="6659"/>
                </a:lnTo>
                <a:lnTo>
                  <a:pt x="106927" y="6640"/>
                </a:lnTo>
                <a:lnTo>
                  <a:pt x="106734" y="6659"/>
                </a:lnTo>
                <a:lnTo>
                  <a:pt x="106541" y="6659"/>
                </a:lnTo>
                <a:lnTo>
                  <a:pt x="106348" y="6621"/>
                </a:lnTo>
                <a:lnTo>
                  <a:pt x="106155" y="6544"/>
                </a:lnTo>
                <a:lnTo>
                  <a:pt x="105962" y="6466"/>
                </a:lnTo>
                <a:lnTo>
                  <a:pt x="105769" y="6351"/>
                </a:lnTo>
                <a:lnTo>
                  <a:pt x="105557" y="6235"/>
                </a:lnTo>
                <a:lnTo>
                  <a:pt x="105132" y="5965"/>
                </a:lnTo>
                <a:lnTo>
                  <a:pt x="104727" y="5694"/>
                </a:lnTo>
                <a:lnTo>
                  <a:pt x="104514" y="5559"/>
                </a:lnTo>
                <a:lnTo>
                  <a:pt x="104321" y="5463"/>
                </a:lnTo>
                <a:lnTo>
                  <a:pt x="104109" y="5366"/>
                </a:lnTo>
                <a:lnTo>
                  <a:pt x="103916" y="5308"/>
                </a:lnTo>
                <a:lnTo>
                  <a:pt x="103723" y="5270"/>
                </a:lnTo>
                <a:lnTo>
                  <a:pt x="103356" y="5270"/>
                </a:lnTo>
                <a:lnTo>
                  <a:pt x="103163" y="5250"/>
                </a:lnTo>
                <a:lnTo>
                  <a:pt x="102970" y="5231"/>
                </a:lnTo>
                <a:lnTo>
                  <a:pt x="102777" y="5193"/>
                </a:lnTo>
                <a:lnTo>
                  <a:pt x="102391" y="5077"/>
                </a:lnTo>
                <a:lnTo>
                  <a:pt x="102005" y="4942"/>
                </a:lnTo>
                <a:lnTo>
                  <a:pt x="101600" y="4806"/>
                </a:lnTo>
                <a:lnTo>
                  <a:pt x="101214" y="4691"/>
                </a:lnTo>
                <a:lnTo>
                  <a:pt x="101021" y="4652"/>
                </a:lnTo>
                <a:lnTo>
                  <a:pt x="100828" y="4633"/>
                </a:lnTo>
                <a:lnTo>
                  <a:pt x="100635" y="4613"/>
                </a:lnTo>
                <a:lnTo>
                  <a:pt x="100461" y="4613"/>
                </a:lnTo>
                <a:lnTo>
                  <a:pt x="100268" y="4652"/>
                </a:lnTo>
                <a:lnTo>
                  <a:pt x="100094" y="4710"/>
                </a:lnTo>
                <a:lnTo>
                  <a:pt x="99940" y="4806"/>
                </a:lnTo>
                <a:lnTo>
                  <a:pt x="99766" y="4922"/>
                </a:lnTo>
                <a:lnTo>
                  <a:pt x="99593" y="5057"/>
                </a:lnTo>
                <a:lnTo>
                  <a:pt x="99438" y="5193"/>
                </a:lnTo>
                <a:lnTo>
                  <a:pt x="99110" y="5501"/>
                </a:lnTo>
                <a:lnTo>
                  <a:pt x="98782" y="5810"/>
                </a:lnTo>
                <a:lnTo>
                  <a:pt x="98628" y="5945"/>
                </a:lnTo>
                <a:lnTo>
                  <a:pt x="98454" y="6080"/>
                </a:lnTo>
                <a:lnTo>
                  <a:pt x="98280" y="6196"/>
                </a:lnTo>
                <a:lnTo>
                  <a:pt x="98106" y="6273"/>
                </a:lnTo>
                <a:lnTo>
                  <a:pt x="97933" y="6351"/>
                </a:lnTo>
                <a:lnTo>
                  <a:pt x="97759" y="6370"/>
                </a:lnTo>
                <a:lnTo>
                  <a:pt x="97392" y="6389"/>
                </a:lnTo>
                <a:lnTo>
                  <a:pt x="97026" y="6389"/>
                </a:lnTo>
                <a:lnTo>
                  <a:pt x="96273" y="6331"/>
                </a:lnTo>
                <a:lnTo>
                  <a:pt x="95501" y="6273"/>
                </a:lnTo>
                <a:lnTo>
                  <a:pt x="95134" y="6254"/>
                </a:lnTo>
                <a:lnTo>
                  <a:pt x="94767" y="6273"/>
                </a:lnTo>
                <a:lnTo>
                  <a:pt x="94574" y="6312"/>
                </a:lnTo>
                <a:lnTo>
                  <a:pt x="94401" y="6351"/>
                </a:lnTo>
                <a:lnTo>
                  <a:pt x="94053" y="6447"/>
                </a:lnTo>
                <a:lnTo>
                  <a:pt x="93706" y="6601"/>
                </a:lnTo>
                <a:lnTo>
                  <a:pt x="93358" y="6756"/>
                </a:lnTo>
                <a:lnTo>
                  <a:pt x="93011" y="6930"/>
                </a:lnTo>
                <a:lnTo>
                  <a:pt x="92664" y="7065"/>
                </a:lnTo>
                <a:lnTo>
                  <a:pt x="92297" y="7181"/>
                </a:lnTo>
                <a:lnTo>
                  <a:pt x="92123" y="7219"/>
                </a:lnTo>
                <a:lnTo>
                  <a:pt x="91930" y="7238"/>
                </a:lnTo>
                <a:lnTo>
                  <a:pt x="91757" y="7238"/>
                </a:lnTo>
                <a:lnTo>
                  <a:pt x="91563" y="7219"/>
                </a:lnTo>
                <a:lnTo>
                  <a:pt x="91370" y="7181"/>
                </a:lnTo>
                <a:lnTo>
                  <a:pt x="91177" y="7123"/>
                </a:lnTo>
                <a:lnTo>
                  <a:pt x="90772" y="6968"/>
                </a:lnTo>
                <a:lnTo>
                  <a:pt x="90367" y="6794"/>
                </a:lnTo>
                <a:lnTo>
                  <a:pt x="89981" y="6601"/>
                </a:lnTo>
                <a:lnTo>
                  <a:pt x="89576" y="6447"/>
                </a:lnTo>
                <a:lnTo>
                  <a:pt x="89382" y="6389"/>
                </a:lnTo>
                <a:lnTo>
                  <a:pt x="89189" y="6351"/>
                </a:lnTo>
                <a:lnTo>
                  <a:pt x="88996" y="6331"/>
                </a:lnTo>
                <a:lnTo>
                  <a:pt x="88437" y="6331"/>
                </a:lnTo>
                <a:lnTo>
                  <a:pt x="88244" y="6293"/>
                </a:lnTo>
                <a:lnTo>
                  <a:pt x="88051" y="6254"/>
                </a:lnTo>
                <a:lnTo>
                  <a:pt x="87665" y="6158"/>
                </a:lnTo>
                <a:lnTo>
                  <a:pt x="87259" y="6042"/>
                </a:lnTo>
                <a:lnTo>
                  <a:pt x="86873" y="5907"/>
                </a:lnTo>
                <a:lnTo>
                  <a:pt x="86487" y="5810"/>
                </a:lnTo>
                <a:lnTo>
                  <a:pt x="86294" y="5772"/>
                </a:lnTo>
                <a:lnTo>
                  <a:pt x="86101" y="5752"/>
                </a:lnTo>
                <a:lnTo>
                  <a:pt x="85908" y="5733"/>
                </a:lnTo>
                <a:lnTo>
                  <a:pt x="85715" y="5752"/>
                </a:lnTo>
                <a:lnTo>
                  <a:pt x="85542" y="5772"/>
                </a:lnTo>
                <a:lnTo>
                  <a:pt x="85368" y="5810"/>
                </a:lnTo>
                <a:lnTo>
                  <a:pt x="85001" y="5907"/>
                </a:lnTo>
                <a:lnTo>
                  <a:pt x="84654" y="6022"/>
                </a:lnTo>
                <a:lnTo>
                  <a:pt x="84306" y="6158"/>
                </a:lnTo>
                <a:lnTo>
                  <a:pt x="83959" y="6312"/>
                </a:lnTo>
                <a:lnTo>
                  <a:pt x="83612" y="6428"/>
                </a:lnTo>
                <a:lnTo>
                  <a:pt x="83245" y="6524"/>
                </a:lnTo>
                <a:lnTo>
                  <a:pt x="83071" y="6563"/>
                </a:lnTo>
                <a:lnTo>
                  <a:pt x="82878" y="6582"/>
                </a:lnTo>
                <a:lnTo>
                  <a:pt x="82704" y="6621"/>
                </a:lnTo>
                <a:lnTo>
                  <a:pt x="82531" y="6659"/>
                </a:lnTo>
                <a:lnTo>
                  <a:pt x="82164" y="6756"/>
                </a:lnTo>
                <a:lnTo>
                  <a:pt x="81817" y="6910"/>
                </a:lnTo>
                <a:lnTo>
                  <a:pt x="81469" y="7065"/>
                </a:lnTo>
                <a:lnTo>
                  <a:pt x="81122" y="7219"/>
                </a:lnTo>
                <a:lnTo>
                  <a:pt x="80774" y="7354"/>
                </a:lnTo>
                <a:lnTo>
                  <a:pt x="80427" y="7470"/>
                </a:lnTo>
                <a:lnTo>
                  <a:pt x="80253" y="7509"/>
                </a:lnTo>
                <a:lnTo>
                  <a:pt x="80060" y="7528"/>
                </a:lnTo>
                <a:lnTo>
                  <a:pt x="79886" y="7567"/>
                </a:lnTo>
                <a:lnTo>
                  <a:pt x="79713" y="7605"/>
                </a:lnTo>
                <a:lnTo>
                  <a:pt x="79520" y="7663"/>
                </a:lnTo>
                <a:lnTo>
                  <a:pt x="79365" y="7740"/>
                </a:lnTo>
                <a:lnTo>
                  <a:pt x="79018" y="7933"/>
                </a:lnTo>
                <a:lnTo>
                  <a:pt x="78671" y="8126"/>
                </a:lnTo>
                <a:lnTo>
                  <a:pt x="78342" y="8339"/>
                </a:lnTo>
                <a:lnTo>
                  <a:pt x="77995" y="8512"/>
                </a:lnTo>
                <a:lnTo>
                  <a:pt x="77821" y="8589"/>
                </a:lnTo>
                <a:lnTo>
                  <a:pt x="77648" y="8667"/>
                </a:lnTo>
                <a:lnTo>
                  <a:pt x="77474" y="8705"/>
                </a:lnTo>
                <a:lnTo>
                  <a:pt x="77281" y="8744"/>
                </a:lnTo>
                <a:lnTo>
                  <a:pt x="77107" y="8744"/>
                </a:lnTo>
                <a:lnTo>
                  <a:pt x="76914" y="8725"/>
                </a:lnTo>
                <a:lnTo>
                  <a:pt x="76721" y="8686"/>
                </a:lnTo>
                <a:lnTo>
                  <a:pt x="76528" y="8628"/>
                </a:lnTo>
                <a:lnTo>
                  <a:pt x="76123" y="8454"/>
                </a:lnTo>
                <a:lnTo>
                  <a:pt x="75717" y="8281"/>
                </a:lnTo>
                <a:lnTo>
                  <a:pt x="75312" y="8088"/>
                </a:lnTo>
                <a:lnTo>
                  <a:pt x="74907" y="7933"/>
                </a:lnTo>
                <a:lnTo>
                  <a:pt x="74714" y="7875"/>
                </a:lnTo>
                <a:lnTo>
                  <a:pt x="74521" y="7837"/>
                </a:lnTo>
                <a:lnTo>
                  <a:pt x="74328" y="7817"/>
                </a:lnTo>
                <a:lnTo>
                  <a:pt x="74154" y="7817"/>
                </a:lnTo>
                <a:lnTo>
                  <a:pt x="73961" y="7856"/>
                </a:lnTo>
                <a:lnTo>
                  <a:pt x="73787" y="7914"/>
                </a:lnTo>
                <a:lnTo>
                  <a:pt x="73614" y="8010"/>
                </a:lnTo>
                <a:lnTo>
                  <a:pt x="73459" y="8107"/>
                </a:lnTo>
                <a:lnTo>
                  <a:pt x="73286" y="8242"/>
                </a:lnTo>
                <a:lnTo>
                  <a:pt x="73131" y="8377"/>
                </a:lnTo>
                <a:lnTo>
                  <a:pt x="72803" y="8667"/>
                </a:lnTo>
                <a:lnTo>
                  <a:pt x="72475" y="8956"/>
                </a:lnTo>
                <a:lnTo>
                  <a:pt x="72321" y="9091"/>
                </a:lnTo>
                <a:lnTo>
                  <a:pt x="72147" y="9207"/>
                </a:lnTo>
                <a:lnTo>
                  <a:pt x="71992" y="9323"/>
                </a:lnTo>
                <a:lnTo>
                  <a:pt x="71819" y="9400"/>
                </a:lnTo>
                <a:lnTo>
                  <a:pt x="71645" y="9458"/>
                </a:lnTo>
                <a:lnTo>
                  <a:pt x="71452" y="9497"/>
                </a:lnTo>
                <a:lnTo>
                  <a:pt x="71278" y="9516"/>
                </a:lnTo>
                <a:lnTo>
                  <a:pt x="71105" y="9555"/>
                </a:lnTo>
                <a:lnTo>
                  <a:pt x="70738" y="9670"/>
                </a:lnTo>
                <a:lnTo>
                  <a:pt x="70390" y="9805"/>
                </a:lnTo>
                <a:lnTo>
                  <a:pt x="70062" y="9979"/>
                </a:lnTo>
                <a:lnTo>
                  <a:pt x="69715" y="10134"/>
                </a:lnTo>
                <a:lnTo>
                  <a:pt x="69367" y="10269"/>
                </a:lnTo>
                <a:lnTo>
                  <a:pt x="69001" y="10384"/>
                </a:lnTo>
                <a:lnTo>
                  <a:pt x="68827" y="10423"/>
                </a:lnTo>
                <a:lnTo>
                  <a:pt x="68653" y="10442"/>
                </a:lnTo>
                <a:lnTo>
                  <a:pt x="68557" y="10462"/>
                </a:lnTo>
                <a:lnTo>
                  <a:pt x="68460" y="10442"/>
                </a:lnTo>
                <a:lnTo>
                  <a:pt x="68267" y="10384"/>
                </a:lnTo>
                <a:lnTo>
                  <a:pt x="68055" y="10288"/>
                </a:lnTo>
                <a:lnTo>
                  <a:pt x="67843" y="10153"/>
                </a:lnTo>
                <a:lnTo>
                  <a:pt x="67630" y="9998"/>
                </a:lnTo>
                <a:lnTo>
                  <a:pt x="67418" y="9805"/>
                </a:lnTo>
                <a:lnTo>
                  <a:pt x="66974" y="9419"/>
                </a:lnTo>
                <a:lnTo>
                  <a:pt x="66530" y="9014"/>
                </a:lnTo>
                <a:lnTo>
                  <a:pt x="66299" y="8840"/>
                </a:lnTo>
                <a:lnTo>
                  <a:pt x="66086" y="8686"/>
                </a:lnTo>
                <a:lnTo>
                  <a:pt x="65874" y="8551"/>
                </a:lnTo>
                <a:lnTo>
                  <a:pt x="65681" y="8454"/>
                </a:lnTo>
                <a:lnTo>
                  <a:pt x="65469" y="8396"/>
                </a:lnTo>
                <a:lnTo>
                  <a:pt x="65372" y="8377"/>
                </a:lnTo>
                <a:lnTo>
                  <a:pt x="65295" y="8377"/>
                </a:lnTo>
                <a:lnTo>
                  <a:pt x="64562" y="8435"/>
                </a:lnTo>
                <a:lnTo>
                  <a:pt x="63809" y="8474"/>
                </a:lnTo>
                <a:lnTo>
                  <a:pt x="63075" y="8512"/>
                </a:lnTo>
                <a:lnTo>
                  <a:pt x="62342" y="8570"/>
                </a:lnTo>
                <a:lnTo>
                  <a:pt x="62226" y="8609"/>
                </a:lnTo>
                <a:lnTo>
                  <a:pt x="62110" y="8667"/>
                </a:lnTo>
                <a:lnTo>
                  <a:pt x="61995" y="8744"/>
                </a:lnTo>
                <a:lnTo>
                  <a:pt x="61898" y="8840"/>
                </a:lnTo>
                <a:lnTo>
                  <a:pt x="61802" y="8975"/>
                </a:lnTo>
                <a:lnTo>
                  <a:pt x="61705" y="9111"/>
                </a:lnTo>
                <a:lnTo>
                  <a:pt x="61531" y="9439"/>
                </a:lnTo>
                <a:lnTo>
                  <a:pt x="61358" y="9805"/>
                </a:lnTo>
                <a:lnTo>
                  <a:pt x="61184" y="10211"/>
                </a:lnTo>
                <a:lnTo>
                  <a:pt x="61010" y="10616"/>
                </a:lnTo>
                <a:lnTo>
                  <a:pt x="60837" y="10983"/>
                </a:lnTo>
                <a:lnTo>
                  <a:pt x="55664" y="10983"/>
                </a:lnTo>
                <a:lnTo>
                  <a:pt x="55085" y="10346"/>
                </a:lnTo>
                <a:lnTo>
                  <a:pt x="54795" y="10037"/>
                </a:lnTo>
                <a:lnTo>
                  <a:pt x="54506" y="9748"/>
                </a:lnTo>
                <a:lnTo>
                  <a:pt x="54236" y="9497"/>
                </a:lnTo>
                <a:lnTo>
                  <a:pt x="54101" y="9381"/>
                </a:lnTo>
                <a:lnTo>
                  <a:pt x="53965" y="9304"/>
                </a:lnTo>
                <a:lnTo>
                  <a:pt x="53830" y="9226"/>
                </a:lnTo>
                <a:lnTo>
                  <a:pt x="53714" y="9188"/>
                </a:lnTo>
                <a:lnTo>
                  <a:pt x="53579" y="9149"/>
                </a:lnTo>
                <a:lnTo>
                  <a:pt x="53464" y="9149"/>
                </a:lnTo>
                <a:lnTo>
                  <a:pt x="53328" y="9188"/>
                </a:lnTo>
                <a:lnTo>
                  <a:pt x="53193" y="9226"/>
                </a:lnTo>
                <a:lnTo>
                  <a:pt x="53058" y="9304"/>
                </a:lnTo>
                <a:lnTo>
                  <a:pt x="52923" y="9400"/>
                </a:lnTo>
                <a:lnTo>
                  <a:pt x="52807" y="9497"/>
                </a:lnTo>
                <a:lnTo>
                  <a:pt x="52672" y="9632"/>
                </a:lnTo>
                <a:lnTo>
                  <a:pt x="52421" y="9902"/>
                </a:lnTo>
                <a:lnTo>
                  <a:pt x="51939" y="10481"/>
                </a:lnTo>
                <a:lnTo>
                  <a:pt x="51688" y="10751"/>
                </a:lnTo>
                <a:lnTo>
                  <a:pt x="51572" y="10886"/>
                </a:lnTo>
                <a:lnTo>
                  <a:pt x="51437" y="10983"/>
                </a:lnTo>
                <a:lnTo>
                  <a:pt x="49295" y="10983"/>
                </a:lnTo>
                <a:lnTo>
                  <a:pt x="48909" y="10886"/>
                </a:lnTo>
                <a:lnTo>
                  <a:pt x="48523" y="10809"/>
                </a:lnTo>
                <a:lnTo>
                  <a:pt x="48156" y="10751"/>
                </a:lnTo>
                <a:lnTo>
                  <a:pt x="47789" y="10751"/>
                </a:lnTo>
                <a:lnTo>
                  <a:pt x="47480" y="10809"/>
                </a:lnTo>
                <a:lnTo>
                  <a:pt x="47152" y="10848"/>
                </a:lnTo>
                <a:lnTo>
                  <a:pt x="46515" y="10983"/>
                </a:lnTo>
                <a:lnTo>
                  <a:pt x="0" y="10983"/>
                </a:lnTo>
                <a:lnTo>
                  <a:pt x="0" y="21907"/>
                </a:lnTo>
                <a:lnTo>
                  <a:pt x="184632" y="21907"/>
                </a:lnTo>
                <a:lnTo>
                  <a:pt x="184632" y="15075"/>
                </a:lnTo>
                <a:lnTo>
                  <a:pt x="184632" y="10983"/>
                </a:lnTo>
                <a:lnTo>
                  <a:pt x="184632" y="136"/>
                </a:lnTo>
                <a:lnTo>
                  <a:pt x="184516" y="309"/>
                </a:lnTo>
                <a:lnTo>
                  <a:pt x="184401" y="483"/>
                </a:lnTo>
                <a:lnTo>
                  <a:pt x="184266" y="657"/>
                </a:lnTo>
                <a:lnTo>
                  <a:pt x="184111" y="792"/>
                </a:lnTo>
                <a:lnTo>
                  <a:pt x="183937" y="908"/>
                </a:lnTo>
                <a:lnTo>
                  <a:pt x="183725" y="1004"/>
                </a:lnTo>
                <a:lnTo>
                  <a:pt x="183474" y="1062"/>
                </a:lnTo>
                <a:lnTo>
                  <a:pt x="183185" y="1101"/>
                </a:lnTo>
                <a:lnTo>
                  <a:pt x="182876" y="1139"/>
                </a:lnTo>
                <a:lnTo>
                  <a:pt x="182548" y="1217"/>
                </a:lnTo>
                <a:lnTo>
                  <a:pt x="182200" y="1313"/>
                </a:lnTo>
                <a:lnTo>
                  <a:pt x="181853" y="1410"/>
                </a:lnTo>
                <a:lnTo>
                  <a:pt x="181486" y="1525"/>
                </a:lnTo>
                <a:lnTo>
                  <a:pt x="181100" y="1622"/>
                </a:lnTo>
                <a:lnTo>
                  <a:pt x="180695" y="1699"/>
                </a:lnTo>
                <a:lnTo>
                  <a:pt x="180270" y="1738"/>
                </a:lnTo>
                <a:lnTo>
                  <a:pt x="179942" y="1776"/>
                </a:lnTo>
                <a:lnTo>
                  <a:pt x="179595" y="1834"/>
                </a:lnTo>
                <a:lnTo>
                  <a:pt x="179247" y="1931"/>
                </a:lnTo>
                <a:lnTo>
                  <a:pt x="178900" y="2046"/>
                </a:lnTo>
                <a:lnTo>
                  <a:pt x="178533" y="2143"/>
                </a:lnTo>
                <a:lnTo>
                  <a:pt x="178166" y="2239"/>
                </a:lnTo>
                <a:lnTo>
                  <a:pt x="177780" y="2317"/>
                </a:lnTo>
                <a:lnTo>
                  <a:pt x="177375" y="2355"/>
                </a:lnTo>
                <a:lnTo>
                  <a:pt x="177201" y="2355"/>
                </a:lnTo>
                <a:lnTo>
                  <a:pt x="177028" y="2336"/>
                </a:lnTo>
                <a:lnTo>
                  <a:pt x="176854" y="2278"/>
                </a:lnTo>
                <a:lnTo>
                  <a:pt x="176661" y="2220"/>
                </a:lnTo>
                <a:lnTo>
                  <a:pt x="176294" y="2027"/>
                </a:lnTo>
                <a:lnTo>
                  <a:pt x="175908" y="1834"/>
                </a:lnTo>
                <a:lnTo>
                  <a:pt x="175503" y="1641"/>
                </a:lnTo>
                <a:lnTo>
                  <a:pt x="175117" y="1467"/>
                </a:lnTo>
                <a:lnTo>
                  <a:pt x="174924" y="1390"/>
                </a:lnTo>
                <a:lnTo>
                  <a:pt x="174712" y="1352"/>
                </a:lnTo>
                <a:lnTo>
                  <a:pt x="174519" y="1313"/>
                </a:lnTo>
                <a:lnTo>
                  <a:pt x="174326" y="1313"/>
                </a:lnTo>
                <a:lnTo>
                  <a:pt x="174152" y="1332"/>
                </a:lnTo>
                <a:lnTo>
                  <a:pt x="173978" y="1390"/>
                </a:lnTo>
                <a:lnTo>
                  <a:pt x="173804" y="1467"/>
                </a:lnTo>
                <a:lnTo>
                  <a:pt x="173631" y="1545"/>
                </a:lnTo>
                <a:lnTo>
                  <a:pt x="173283" y="1776"/>
                </a:lnTo>
                <a:lnTo>
                  <a:pt x="172955" y="2046"/>
                </a:lnTo>
                <a:lnTo>
                  <a:pt x="172608" y="2297"/>
                </a:lnTo>
                <a:lnTo>
                  <a:pt x="172434" y="2413"/>
                </a:lnTo>
                <a:lnTo>
                  <a:pt x="172241" y="2529"/>
                </a:lnTo>
                <a:lnTo>
                  <a:pt x="172067" y="2625"/>
                </a:lnTo>
                <a:lnTo>
                  <a:pt x="171874" y="2703"/>
                </a:lnTo>
                <a:lnTo>
                  <a:pt x="171701" y="2741"/>
                </a:lnTo>
                <a:lnTo>
                  <a:pt x="171508" y="2780"/>
                </a:lnTo>
                <a:lnTo>
                  <a:pt x="171411" y="2780"/>
                </a:lnTo>
                <a:lnTo>
                  <a:pt x="171315" y="2761"/>
                </a:lnTo>
                <a:lnTo>
                  <a:pt x="171141" y="2683"/>
                </a:lnTo>
                <a:lnTo>
                  <a:pt x="170948" y="2568"/>
                </a:lnTo>
                <a:lnTo>
                  <a:pt x="170755" y="2413"/>
                </a:lnTo>
                <a:lnTo>
                  <a:pt x="170543" y="2220"/>
                </a:lnTo>
                <a:lnTo>
                  <a:pt x="170350" y="2027"/>
                </a:lnTo>
                <a:lnTo>
                  <a:pt x="169925" y="1564"/>
                </a:lnTo>
                <a:lnTo>
                  <a:pt x="169520" y="1120"/>
                </a:lnTo>
                <a:lnTo>
                  <a:pt x="169307" y="908"/>
                </a:lnTo>
                <a:lnTo>
                  <a:pt x="169095" y="734"/>
                </a:lnTo>
                <a:lnTo>
                  <a:pt x="168883" y="580"/>
                </a:lnTo>
                <a:lnTo>
                  <a:pt x="168690" y="464"/>
                </a:lnTo>
                <a:lnTo>
                  <a:pt x="168497" y="387"/>
                </a:lnTo>
                <a:lnTo>
                  <a:pt x="168400" y="367"/>
                </a:lnTo>
                <a:lnTo>
                  <a:pt x="168304" y="367"/>
                </a:lnTo>
                <a:lnTo>
                  <a:pt x="167937" y="406"/>
                </a:lnTo>
                <a:lnTo>
                  <a:pt x="167590" y="464"/>
                </a:lnTo>
                <a:lnTo>
                  <a:pt x="166856" y="599"/>
                </a:lnTo>
                <a:lnTo>
                  <a:pt x="166123" y="734"/>
                </a:lnTo>
                <a:lnTo>
                  <a:pt x="165756" y="792"/>
                </a:lnTo>
                <a:lnTo>
                  <a:pt x="165370" y="831"/>
                </a:lnTo>
                <a:lnTo>
                  <a:pt x="165196" y="850"/>
                </a:lnTo>
                <a:lnTo>
                  <a:pt x="165023" y="888"/>
                </a:lnTo>
                <a:lnTo>
                  <a:pt x="164675" y="985"/>
                </a:lnTo>
                <a:lnTo>
                  <a:pt x="164308" y="1120"/>
                </a:lnTo>
                <a:lnTo>
                  <a:pt x="163961" y="1274"/>
                </a:lnTo>
                <a:lnTo>
                  <a:pt x="163614" y="1429"/>
                </a:lnTo>
                <a:lnTo>
                  <a:pt x="163247" y="1564"/>
                </a:lnTo>
                <a:lnTo>
                  <a:pt x="162880" y="1660"/>
                </a:lnTo>
                <a:lnTo>
                  <a:pt x="162687" y="1699"/>
                </a:lnTo>
                <a:lnTo>
                  <a:pt x="162494" y="1718"/>
                </a:lnTo>
                <a:lnTo>
                  <a:pt x="162320" y="1718"/>
                </a:lnTo>
                <a:lnTo>
                  <a:pt x="162147" y="1699"/>
                </a:lnTo>
                <a:lnTo>
                  <a:pt x="161954" y="1680"/>
                </a:lnTo>
                <a:lnTo>
                  <a:pt x="161761" y="1622"/>
                </a:lnTo>
                <a:lnTo>
                  <a:pt x="161394" y="1506"/>
                </a:lnTo>
                <a:lnTo>
                  <a:pt x="161008" y="1371"/>
                </a:lnTo>
                <a:lnTo>
                  <a:pt x="160622" y="1236"/>
                </a:lnTo>
                <a:lnTo>
                  <a:pt x="160217" y="1120"/>
                </a:lnTo>
                <a:lnTo>
                  <a:pt x="160024" y="1081"/>
                </a:lnTo>
                <a:lnTo>
                  <a:pt x="159831" y="1043"/>
                </a:lnTo>
                <a:lnTo>
                  <a:pt x="159638" y="1024"/>
                </a:lnTo>
                <a:lnTo>
                  <a:pt x="159271" y="1024"/>
                </a:lnTo>
                <a:lnTo>
                  <a:pt x="159097" y="1004"/>
                </a:lnTo>
                <a:lnTo>
                  <a:pt x="158904" y="946"/>
                </a:lnTo>
                <a:lnTo>
                  <a:pt x="158711" y="888"/>
                </a:lnTo>
                <a:lnTo>
                  <a:pt x="158325" y="715"/>
                </a:lnTo>
                <a:lnTo>
                  <a:pt x="157939" y="502"/>
                </a:lnTo>
                <a:lnTo>
                  <a:pt x="157534" y="309"/>
                </a:lnTo>
                <a:lnTo>
                  <a:pt x="157148" y="136"/>
                </a:lnTo>
                <a:lnTo>
                  <a:pt x="156936" y="78"/>
                </a:lnTo>
                <a:lnTo>
                  <a:pt x="156743" y="20"/>
                </a:lnTo>
                <a:lnTo>
                  <a:pt x="156550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64" name="Google Shape;6164;p24"/>
          <p:cNvGrpSpPr/>
          <p:nvPr/>
        </p:nvGrpSpPr>
        <p:grpSpPr>
          <a:xfrm rot="10800000" flipH="1">
            <a:off x="6584318" y="-1153616"/>
            <a:ext cx="6100976" cy="3234435"/>
            <a:chOff x="3939550" y="4143175"/>
            <a:chExt cx="2329150" cy="1234800"/>
          </a:xfrm>
        </p:grpSpPr>
        <p:sp>
          <p:nvSpPr>
            <p:cNvPr id="6165" name="Google Shape;6165;p24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fill="none" extrusionOk="0">
                  <a:moveTo>
                    <a:pt x="17506" y="0"/>
                  </a:moveTo>
                  <a:lnTo>
                    <a:pt x="17506" y="0"/>
                  </a:ln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276" y="3455"/>
                  </a:lnTo>
                  <a:lnTo>
                    <a:pt x="12276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888" y="9728"/>
                  </a:lnTo>
                  <a:lnTo>
                    <a:pt x="888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873" y="19321"/>
                  </a:lnTo>
                  <a:lnTo>
                    <a:pt x="1892" y="19321"/>
                  </a:lnTo>
                  <a:lnTo>
                    <a:pt x="1892" y="19321"/>
                  </a:lnTo>
                  <a:lnTo>
                    <a:pt x="1911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643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444" y="6215"/>
                  </a:lnTo>
                  <a:lnTo>
                    <a:pt x="21444" y="6215"/>
                  </a:lnTo>
                  <a:lnTo>
                    <a:pt x="21174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24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extrusionOk="0">
                  <a:moveTo>
                    <a:pt x="6350" y="1"/>
                  </a:move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24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fill="none" extrusionOk="0">
                  <a:moveTo>
                    <a:pt x="6563" y="1"/>
                  </a:moveTo>
                  <a:lnTo>
                    <a:pt x="6563" y="1"/>
                  </a:lnTo>
                  <a:lnTo>
                    <a:pt x="6563" y="1"/>
                  </a:lnTo>
                  <a:lnTo>
                    <a:pt x="6563" y="1"/>
                  </a:lnTo>
                  <a:lnTo>
                    <a:pt x="6350" y="1"/>
                  </a:ln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1851" y="4691"/>
                  </a:lnTo>
                  <a:lnTo>
                    <a:pt x="11851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lnTo>
                    <a:pt x="6582" y="1"/>
                  </a:lnTo>
                  <a:lnTo>
                    <a:pt x="6582" y="1"/>
                  </a:lnTo>
                  <a:lnTo>
                    <a:pt x="656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24"/>
            <p:cNvSpPr/>
            <p:nvPr/>
          </p:nvSpPr>
          <p:spPr>
            <a:xfrm>
              <a:off x="3988750" y="4846200"/>
              <a:ext cx="390200" cy="444925"/>
            </a:xfrm>
            <a:custGeom>
              <a:avLst/>
              <a:gdLst/>
              <a:ahLst/>
              <a:cxnLst/>
              <a:rect l="l" t="t" r="r" b="b"/>
              <a:pathLst>
                <a:path w="15608" h="17797" extrusionOk="0">
                  <a:moveTo>
                    <a:pt x="11369" y="1"/>
                  </a:move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607" y="7385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24"/>
            <p:cNvSpPr/>
            <p:nvPr/>
          </p:nvSpPr>
          <p:spPr>
            <a:xfrm>
              <a:off x="3988750" y="4846200"/>
              <a:ext cx="390400" cy="444925"/>
            </a:xfrm>
            <a:custGeom>
              <a:avLst/>
              <a:gdLst/>
              <a:ahLst/>
              <a:cxnLst/>
              <a:rect l="l" t="t" r="r" b="b"/>
              <a:pathLst>
                <a:path w="15616" h="17797" fill="none" extrusionOk="0">
                  <a:moveTo>
                    <a:pt x="11369" y="1"/>
                  </a:moveTo>
                  <a:lnTo>
                    <a:pt x="11369" y="1"/>
                  </a:ln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614" y="15712"/>
                  </a:lnTo>
                  <a:lnTo>
                    <a:pt x="4614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832" y="11678"/>
                  </a:lnTo>
                  <a:lnTo>
                    <a:pt x="11832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lnTo>
                    <a:pt x="113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24"/>
            <p:cNvSpPr/>
            <p:nvPr/>
          </p:nvSpPr>
          <p:spPr>
            <a:xfrm>
              <a:off x="4062600" y="5238975"/>
              <a:ext cx="101825" cy="52150"/>
            </a:xfrm>
            <a:custGeom>
              <a:avLst/>
              <a:gdLst/>
              <a:ahLst/>
              <a:cxnLst/>
              <a:rect l="l" t="t" r="r" b="b"/>
              <a:pathLst>
                <a:path w="4073" h="2086" extrusionOk="0">
                  <a:moveTo>
                    <a:pt x="4053" y="2047"/>
                  </a:moveTo>
                  <a:lnTo>
                    <a:pt x="4053" y="2047"/>
                  </a:lnTo>
                  <a:lnTo>
                    <a:pt x="4072" y="2085"/>
                  </a:lnTo>
                  <a:lnTo>
                    <a:pt x="4072" y="2085"/>
                  </a:lnTo>
                  <a:lnTo>
                    <a:pt x="4053" y="2047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641" y="1"/>
                  </a:lnTo>
                  <a:lnTo>
                    <a:pt x="1660" y="1"/>
                  </a:lnTo>
                  <a:lnTo>
                    <a:pt x="1660" y="1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24"/>
            <p:cNvSpPr/>
            <p:nvPr/>
          </p:nvSpPr>
          <p:spPr>
            <a:xfrm>
              <a:off x="4163925" y="5290125"/>
              <a:ext cx="500" cy="1000"/>
            </a:xfrm>
            <a:custGeom>
              <a:avLst/>
              <a:gdLst/>
              <a:ahLst/>
              <a:cxnLst/>
              <a:rect l="l" t="t" r="r" b="b"/>
              <a:pathLst>
                <a:path w="20" h="4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24"/>
            <p:cNvSpPr/>
            <p:nvPr/>
          </p:nvSpPr>
          <p:spPr>
            <a:xfrm>
              <a:off x="4062600" y="5238975"/>
              <a:ext cx="41025" cy="16925"/>
            </a:xfrm>
            <a:custGeom>
              <a:avLst/>
              <a:gdLst/>
              <a:ahLst/>
              <a:cxnLst/>
              <a:rect l="l" t="t" r="r" b="b"/>
              <a:pathLst>
                <a:path w="1641" h="677" fill="none" extrusionOk="0"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24"/>
            <p:cNvSpPr/>
            <p:nvPr/>
          </p:nvSpPr>
          <p:spPr>
            <a:xfrm>
              <a:off x="4103600" y="52389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24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fill="none" extrusionOk="0">
                  <a:moveTo>
                    <a:pt x="12237" y="0"/>
                  </a:moveTo>
                  <a:lnTo>
                    <a:pt x="12237" y="0"/>
                  </a:lnTo>
                  <a:lnTo>
                    <a:pt x="12025" y="0"/>
                  </a:ln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7200" y="2741"/>
                  </a:lnTo>
                  <a:lnTo>
                    <a:pt x="7200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3610" y="12179"/>
                  </a:lnTo>
                  <a:lnTo>
                    <a:pt x="3610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103" y="14727"/>
                  </a:lnTo>
                  <a:lnTo>
                    <a:pt x="7103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lnTo>
                    <a:pt x="1223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24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extrusionOk="0">
                  <a:moveTo>
                    <a:pt x="26906" y="1"/>
                  </a:move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48" y="16495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24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fill="none" extrusionOk="0">
                  <a:moveTo>
                    <a:pt x="26925" y="1"/>
                  </a:moveTo>
                  <a:lnTo>
                    <a:pt x="26925" y="1"/>
                  </a:lnTo>
                  <a:lnTo>
                    <a:pt x="26906" y="1"/>
                  </a:lnTo>
                  <a:lnTo>
                    <a:pt x="26906" y="1"/>
                  </a:ln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802" y="310"/>
                  </a:lnTo>
                  <a:lnTo>
                    <a:pt x="24783" y="310"/>
                  </a:lnTo>
                  <a:lnTo>
                    <a:pt x="24783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01" y="4556"/>
                  </a:lnTo>
                  <a:lnTo>
                    <a:pt x="14901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446" y="7779"/>
                  </a:lnTo>
                  <a:lnTo>
                    <a:pt x="11408" y="7779"/>
                  </a:lnTo>
                  <a:lnTo>
                    <a:pt x="11408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173" y="20788"/>
                  </a:lnTo>
                  <a:lnTo>
                    <a:pt x="5173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224" y="29512"/>
                  </a:lnTo>
                  <a:lnTo>
                    <a:pt x="3224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29975" y="15268"/>
                  </a:lnTo>
                  <a:lnTo>
                    <a:pt x="29975" y="15268"/>
                  </a:lnTo>
                  <a:lnTo>
                    <a:pt x="30226" y="15268"/>
                  </a:lnTo>
                  <a:lnTo>
                    <a:pt x="30322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lnTo>
                    <a:pt x="26925" y="1"/>
                  </a:lnTo>
                  <a:lnTo>
                    <a:pt x="269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24"/>
            <p:cNvSpPr/>
            <p:nvPr/>
          </p:nvSpPr>
          <p:spPr>
            <a:xfrm>
              <a:off x="4774300" y="4618450"/>
              <a:ext cx="127900" cy="14025"/>
            </a:xfrm>
            <a:custGeom>
              <a:avLst/>
              <a:gdLst/>
              <a:ahLst/>
              <a:cxnLst/>
              <a:rect l="l" t="t" r="r" b="b"/>
              <a:pathLst>
                <a:path w="5116" h="561" extrusionOk="0">
                  <a:moveTo>
                    <a:pt x="5116" y="560"/>
                  </a:moveTo>
                  <a:lnTo>
                    <a:pt x="5116" y="560"/>
                  </a:lnTo>
                  <a:lnTo>
                    <a:pt x="5116" y="560"/>
                  </a:lnTo>
                  <a:lnTo>
                    <a:pt x="5116" y="560"/>
                  </a:lnTo>
                  <a:close/>
                  <a:moveTo>
                    <a:pt x="5077" y="541"/>
                  </a:moveTo>
                  <a:lnTo>
                    <a:pt x="5077" y="541"/>
                  </a:lnTo>
                  <a:lnTo>
                    <a:pt x="5096" y="541"/>
                  </a:lnTo>
                  <a:lnTo>
                    <a:pt x="5096" y="541"/>
                  </a:lnTo>
                  <a:lnTo>
                    <a:pt x="5077" y="541"/>
                  </a:lnTo>
                  <a:close/>
                  <a:moveTo>
                    <a:pt x="20" y="310"/>
                  </a:moveTo>
                  <a:lnTo>
                    <a:pt x="20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20" y="310"/>
                  </a:lnTo>
                  <a:close/>
                  <a:moveTo>
                    <a:pt x="2143" y="1"/>
                  </a:moveTo>
                  <a:lnTo>
                    <a:pt x="2143" y="1"/>
                  </a:lnTo>
                  <a:lnTo>
                    <a:pt x="1603" y="20"/>
                  </a:lnTo>
                  <a:lnTo>
                    <a:pt x="1082" y="78"/>
                  </a:lnTo>
                  <a:lnTo>
                    <a:pt x="541" y="174"/>
                  </a:lnTo>
                  <a:lnTo>
                    <a:pt x="39" y="310"/>
                  </a:lnTo>
                  <a:lnTo>
                    <a:pt x="39" y="310"/>
                  </a:lnTo>
                  <a:lnTo>
                    <a:pt x="541" y="174"/>
                  </a:lnTo>
                  <a:lnTo>
                    <a:pt x="1082" y="78"/>
                  </a:lnTo>
                  <a:lnTo>
                    <a:pt x="1603" y="20"/>
                  </a:lnTo>
                  <a:lnTo>
                    <a:pt x="2143" y="1"/>
                  </a:lnTo>
                  <a:close/>
                  <a:moveTo>
                    <a:pt x="2162" y="1"/>
                  </a:move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24"/>
            <p:cNvSpPr/>
            <p:nvPr/>
          </p:nvSpPr>
          <p:spPr>
            <a:xfrm>
              <a:off x="4902175" y="463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24"/>
            <p:cNvSpPr/>
            <p:nvPr/>
          </p:nvSpPr>
          <p:spPr>
            <a:xfrm>
              <a:off x="4901200" y="46319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24"/>
            <p:cNvSpPr/>
            <p:nvPr/>
          </p:nvSpPr>
          <p:spPr>
            <a:xfrm>
              <a:off x="4774300" y="46261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24"/>
            <p:cNvSpPr/>
            <p:nvPr/>
          </p:nvSpPr>
          <p:spPr>
            <a:xfrm>
              <a:off x="4775275" y="4618450"/>
              <a:ext cx="52625" cy="7750"/>
            </a:xfrm>
            <a:custGeom>
              <a:avLst/>
              <a:gdLst/>
              <a:ahLst/>
              <a:cxnLst/>
              <a:rect l="l" t="t" r="r" b="b"/>
              <a:pathLst>
                <a:path w="2105" h="310" fill="none" extrusionOk="0">
                  <a:moveTo>
                    <a:pt x="2104" y="1"/>
                  </a:moveTo>
                  <a:lnTo>
                    <a:pt x="2104" y="1"/>
                  </a:lnTo>
                  <a:lnTo>
                    <a:pt x="1564" y="20"/>
                  </a:lnTo>
                  <a:lnTo>
                    <a:pt x="1043" y="78"/>
                  </a:lnTo>
                  <a:lnTo>
                    <a:pt x="502" y="174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502" y="174"/>
                  </a:lnTo>
                  <a:lnTo>
                    <a:pt x="1043" y="78"/>
                  </a:lnTo>
                  <a:lnTo>
                    <a:pt x="1564" y="20"/>
                  </a:lnTo>
                  <a:lnTo>
                    <a:pt x="210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24"/>
            <p:cNvSpPr/>
            <p:nvPr/>
          </p:nvSpPr>
          <p:spPr>
            <a:xfrm>
              <a:off x="4828350" y="46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24"/>
            <p:cNvSpPr/>
            <p:nvPr/>
          </p:nvSpPr>
          <p:spPr>
            <a:xfrm>
              <a:off x="4155225" y="5356225"/>
              <a:ext cx="86400" cy="21750"/>
            </a:xfrm>
            <a:custGeom>
              <a:avLst/>
              <a:gdLst/>
              <a:ahLst/>
              <a:cxnLst/>
              <a:rect l="l" t="t" r="r" b="b"/>
              <a:pathLst>
                <a:path w="3456" h="870" extrusionOk="0">
                  <a:moveTo>
                    <a:pt x="3456" y="1"/>
                  </a:move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close/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  <a:close/>
                  <a:moveTo>
                    <a:pt x="3321" y="1"/>
                  </a:moveTo>
                  <a:lnTo>
                    <a:pt x="3321" y="1"/>
                  </a:lnTo>
                  <a:lnTo>
                    <a:pt x="3321" y="1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24"/>
            <p:cNvSpPr/>
            <p:nvPr/>
          </p:nvSpPr>
          <p:spPr>
            <a:xfrm>
              <a:off x="4241600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24"/>
            <p:cNvSpPr/>
            <p:nvPr/>
          </p:nvSpPr>
          <p:spPr>
            <a:xfrm>
              <a:off x="4155225" y="5356225"/>
              <a:ext cx="80625" cy="21750"/>
            </a:xfrm>
            <a:custGeom>
              <a:avLst/>
              <a:gdLst/>
              <a:ahLst/>
              <a:cxnLst/>
              <a:rect l="l" t="t" r="r" b="b"/>
              <a:pathLst>
                <a:path w="3225" h="870" fill="none" extrusionOk="0"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24"/>
            <p:cNvSpPr/>
            <p:nvPr/>
          </p:nvSpPr>
          <p:spPr>
            <a:xfrm>
              <a:off x="4238225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24"/>
            <p:cNvSpPr/>
            <p:nvPr/>
          </p:nvSpPr>
          <p:spPr>
            <a:xfrm>
              <a:off x="4297575" y="5011225"/>
              <a:ext cx="12575" cy="3900"/>
            </a:xfrm>
            <a:custGeom>
              <a:avLst/>
              <a:gdLst/>
              <a:ahLst/>
              <a:cxnLst/>
              <a:rect l="l" t="t" r="r" b="b"/>
              <a:pathLst>
                <a:path w="503" h="156" extrusionOk="0">
                  <a:moveTo>
                    <a:pt x="502" y="1"/>
                  </a:moveTo>
                  <a:lnTo>
                    <a:pt x="251" y="59"/>
                  </a:lnTo>
                  <a:lnTo>
                    <a:pt x="1" y="155"/>
                  </a:lnTo>
                  <a:lnTo>
                    <a:pt x="251" y="78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24"/>
            <p:cNvSpPr/>
            <p:nvPr/>
          </p:nvSpPr>
          <p:spPr>
            <a:xfrm>
              <a:off x="42942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24"/>
            <p:cNvSpPr/>
            <p:nvPr/>
          </p:nvSpPr>
          <p:spPr>
            <a:xfrm>
              <a:off x="4156675" y="5138125"/>
              <a:ext cx="126925" cy="101850"/>
            </a:xfrm>
            <a:custGeom>
              <a:avLst/>
              <a:gdLst/>
              <a:ahLst/>
              <a:cxnLst/>
              <a:rect l="l" t="t" r="r" b="b"/>
              <a:pathLst>
                <a:path w="5077" h="4074" fill="none" extrusionOk="0">
                  <a:moveTo>
                    <a:pt x="5077" y="1"/>
                  </a:moveTo>
                  <a:lnTo>
                    <a:pt x="5077" y="1"/>
                  </a:lnTo>
                  <a:lnTo>
                    <a:pt x="4807" y="1"/>
                  </a:lnTo>
                  <a:lnTo>
                    <a:pt x="4498" y="20"/>
                  </a:lnTo>
                  <a:lnTo>
                    <a:pt x="4131" y="59"/>
                  </a:lnTo>
                  <a:lnTo>
                    <a:pt x="3745" y="117"/>
                  </a:lnTo>
                  <a:lnTo>
                    <a:pt x="3340" y="194"/>
                  </a:lnTo>
                  <a:lnTo>
                    <a:pt x="2915" y="310"/>
                  </a:lnTo>
                  <a:lnTo>
                    <a:pt x="2471" y="464"/>
                  </a:lnTo>
                  <a:lnTo>
                    <a:pt x="2066" y="638"/>
                  </a:lnTo>
                  <a:lnTo>
                    <a:pt x="1854" y="754"/>
                  </a:lnTo>
                  <a:lnTo>
                    <a:pt x="1661" y="869"/>
                  </a:lnTo>
                  <a:lnTo>
                    <a:pt x="1468" y="1004"/>
                  </a:lnTo>
                  <a:lnTo>
                    <a:pt x="1275" y="1159"/>
                  </a:lnTo>
                  <a:lnTo>
                    <a:pt x="1101" y="1313"/>
                  </a:lnTo>
                  <a:lnTo>
                    <a:pt x="927" y="1487"/>
                  </a:lnTo>
                  <a:lnTo>
                    <a:pt x="773" y="1680"/>
                  </a:lnTo>
                  <a:lnTo>
                    <a:pt x="618" y="1873"/>
                  </a:lnTo>
                  <a:lnTo>
                    <a:pt x="483" y="2085"/>
                  </a:lnTo>
                  <a:lnTo>
                    <a:pt x="367" y="2317"/>
                  </a:lnTo>
                  <a:lnTo>
                    <a:pt x="252" y="2568"/>
                  </a:lnTo>
                  <a:lnTo>
                    <a:pt x="174" y="2838"/>
                  </a:lnTo>
                  <a:lnTo>
                    <a:pt x="97" y="3108"/>
                  </a:lnTo>
                  <a:lnTo>
                    <a:pt x="39" y="3417"/>
                  </a:lnTo>
                  <a:lnTo>
                    <a:pt x="20" y="3726"/>
                  </a:lnTo>
                  <a:lnTo>
                    <a:pt x="1" y="4073"/>
                  </a:lnTo>
                  <a:lnTo>
                    <a:pt x="1" y="4073"/>
                  </a:lnTo>
                  <a:lnTo>
                    <a:pt x="20" y="3726"/>
                  </a:lnTo>
                  <a:lnTo>
                    <a:pt x="39" y="3417"/>
                  </a:lnTo>
                  <a:lnTo>
                    <a:pt x="97" y="3108"/>
                  </a:lnTo>
                  <a:lnTo>
                    <a:pt x="174" y="2838"/>
                  </a:lnTo>
                  <a:lnTo>
                    <a:pt x="252" y="2568"/>
                  </a:lnTo>
                  <a:lnTo>
                    <a:pt x="367" y="2317"/>
                  </a:lnTo>
                  <a:lnTo>
                    <a:pt x="483" y="2085"/>
                  </a:lnTo>
                  <a:lnTo>
                    <a:pt x="618" y="1873"/>
                  </a:lnTo>
                  <a:lnTo>
                    <a:pt x="773" y="1680"/>
                  </a:lnTo>
                  <a:lnTo>
                    <a:pt x="927" y="1487"/>
                  </a:lnTo>
                  <a:lnTo>
                    <a:pt x="1101" y="1313"/>
                  </a:lnTo>
                  <a:lnTo>
                    <a:pt x="1275" y="1159"/>
                  </a:lnTo>
                  <a:lnTo>
                    <a:pt x="1468" y="1004"/>
                  </a:lnTo>
                  <a:lnTo>
                    <a:pt x="1661" y="869"/>
                  </a:lnTo>
                  <a:lnTo>
                    <a:pt x="1854" y="754"/>
                  </a:lnTo>
                  <a:lnTo>
                    <a:pt x="2066" y="638"/>
                  </a:lnTo>
                  <a:lnTo>
                    <a:pt x="2471" y="464"/>
                  </a:lnTo>
                  <a:lnTo>
                    <a:pt x="2915" y="310"/>
                  </a:lnTo>
                  <a:lnTo>
                    <a:pt x="3340" y="194"/>
                  </a:lnTo>
                  <a:lnTo>
                    <a:pt x="3745" y="117"/>
                  </a:lnTo>
                  <a:lnTo>
                    <a:pt x="4131" y="59"/>
                  </a:lnTo>
                  <a:lnTo>
                    <a:pt x="4498" y="20"/>
                  </a:lnTo>
                  <a:lnTo>
                    <a:pt x="4807" y="1"/>
                  </a:lnTo>
                  <a:lnTo>
                    <a:pt x="50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24"/>
            <p:cNvSpPr/>
            <p:nvPr/>
          </p:nvSpPr>
          <p:spPr>
            <a:xfrm>
              <a:off x="4283575" y="51381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24"/>
            <p:cNvSpPr/>
            <p:nvPr/>
          </p:nvSpPr>
          <p:spPr>
            <a:xfrm>
              <a:off x="42860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24"/>
            <p:cNvSpPr/>
            <p:nvPr/>
          </p:nvSpPr>
          <p:spPr>
            <a:xfrm>
              <a:off x="4379125" y="503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24"/>
            <p:cNvSpPr/>
            <p:nvPr/>
          </p:nvSpPr>
          <p:spPr>
            <a:xfrm>
              <a:off x="4378650" y="503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24"/>
            <p:cNvSpPr/>
            <p:nvPr/>
          </p:nvSpPr>
          <p:spPr>
            <a:xfrm>
              <a:off x="4258975" y="5010275"/>
              <a:ext cx="63225" cy="60800"/>
            </a:xfrm>
            <a:custGeom>
              <a:avLst/>
              <a:gdLst/>
              <a:ahLst/>
              <a:cxnLst/>
              <a:rect l="l" t="t" r="r" b="b"/>
              <a:pathLst>
                <a:path w="2529" h="2432" fill="none" extrusionOk="0">
                  <a:moveTo>
                    <a:pt x="2529" y="0"/>
                  </a:moveTo>
                  <a:lnTo>
                    <a:pt x="2529" y="0"/>
                  </a:lnTo>
                  <a:lnTo>
                    <a:pt x="2278" y="19"/>
                  </a:lnTo>
                  <a:lnTo>
                    <a:pt x="2046" y="39"/>
                  </a:lnTo>
                  <a:lnTo>
                    <a:pt x="1795" y="97"/>
                  </a:lnTo>
                  <a:lnTo>
                    <a:pt x="1545" y="193"/>
                  </a:lnTo>
                  <a:lnTo>
                    <a:pt x="1313" y="328"/>
                  </a:lnTo>
                  <a:lnTo>
                    <a:pt x="1081" y="483"/>
                  </a:lnTo>
                  <a:lnTo>
                    <a:pt x="850" y="676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464" y="1100"/>
                  </a:lnTo>
                  <a:lnTo>
                    <a:pt x="329" y="1293"/>
                  </a:lnTo>
                  <a:lnTo>
                    <a:pt x="232" y="1486"/>
                  </a:lnTo>
                  <a:lnTo>
                    <a:pt x="155" y="1679"/>
                  </a:lnTo>
                  <a:lnTo>
                    <a:pt x="78" y="1872"/>
                  </a:lnTo>
                  <a:lnTo>
                    <a:pt x="39" y="2065"/>
                  </a:lnTo>
                  <a:lnTo>
                    <a:pt x="20" y="2239"/>
                  </a:lnTo>
                  <a:lnTo>
                    <a:pt x="0" y="2432"/>
                  </a:lnTo>
                  <a:lnTo>
                    <a:pt x="0" y="2432"/>
                  </a:lnTo>
                  <a:lnTo>
                    <a:pt x="20" y="2239"/>
                  </a:lnTo>
                  <a:lnTo>
                    <a:pt x="39" y="2065"/>
                  </a:lnTo>
                  <a:lnTo>
                    <a:pt x="78" y="1872"/>
                  </a:lnTo>
                  <a:lnTo>
                    <a:pt x="155" y="1679"/>
                  </a:lnTo>
                  <a:lnTo>
                    <a:pt x="232" y="1486"/>
                  </a:lnTo>
                  <a:lnTo>
                    <a:pt x="329" y="1293"/>
                  </a:lnTo>
                  <a:lnTo>
                    <a:pt x="464" y="1100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850" y="676"/>
                  </a:lnTo>
                  <a:lnTo>
                    <a:pt x="1081" y="483"/>
                  </a:lnTo>
                  <a:lnTo>
                    <a:pt x="1313" y="328"/>
                  </a:lnTo>
                  <a:lnTo>
                    <a:pt x="1545" y="193"/>
                  </a:lnTo>
                  <a:lnTo>
                    <a:pt x="1795" y="116"/>
                  </a:lnTo>
                  <a:lnTo>
                    <a:pt x="2046" y="39"/>
                  </a:lnTo>
                  <a:lnTo>
                    <a:pt x="2278" y="19"/>
                  </a:lnTo>
                  <a:lnTo>
                    <a:pt x="252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24"/>
            <p:cNvSpPr/>
            <p:nvPr/>
          </p:nvSpPr>
          <p:spPr>
            <a:xfrm>
              <a:off x="4322175" y="501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24"/>
            <p:cNvSpPr/>
            <p:nvPr/>
          </p:nvSpPr>
          <p:spPr>
            <a:xfrm>
              <a:off x="4350650" y="4919550"/>
              <a:ext cx="14975" cy="50700"/>
            </a:xfrm>
            <a:custGeom>
              <a:avLst/>
              <a:gdLst/>
              <a:ahLst/>
              <a:cxnLst/>
              <a:rect l="l" t="t" r="r" b="b"/>
              <a:pathLst>
                <a:path w="599" h="2028" fill="none" extrusionOk="0">
                  <a:moveTo>
                    <a:pt x="599" y="0"/>
                  </a:moveTo>
                  <a:lnTo>
                    <a:pt x="599" y="0"/>
                  </a:lnTo>
                  <a:lnTo>
                    <a:pt x="502" y="155"/>
                  </a:lnTo>
                  <a:lnTo>
                    <a:pt x="406" y="348"/>
                  </a:lnTo>
                  <a:lnTo>
                    <a:pt x="290" y="579"/>
                  </a:lnTo>
                  <a:lnTo>
                    <a:pt x="194" y="888"/>
                  </a:lnTo>
                  <a:lnTo>
                    <a:pt x="97" y="1236"/>
                  </a:lnTo>
                  <a:lnTo>
                    <a:pt x="20" y="1602"/>
                  </a:lnTo>
                  <a:lnTo>
                    <a:pt x="1" y="1815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15"/>
                  </a:lnTo>
                  <a:lnTo>
                    <a:pt x="20" y="1602"/>
                  </a:lnTo>
                  <a:lnTo>
                    <a:pt x="97" y="1236"/>
                  </a:lnTo>
                  <a:lnTo>
                    <a:pt x="194" y="888"/>
                  </a:lnTo>
                  <a:lnTo>
                    <a:pt x="290" y="579"/>
                  </a:lnTo>
                  <a:lnTo>
                    <a:pt x="406" y="348"/>
                  </a:lnTo>
                  <a:lnTo>
                    <a:pt x="502" y="155"/>
                  </a:lnTo>
                  <a:lnTo>
                    <a:pt x="599" y="0"/>
                  </a:lnTo>
                  <a:lnTo>
                    <a:pt x="59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24"/>
            <p:cNvSpPr/>
            <p:nvPr/>
          </p:nvSpPr>
          <p:spPr>
            <a:xfrm>
              <a:off x="4471775" y="4626175"/>
              <a:ext cx="302550" cy="127400"/>
            </a:xfrm>
            <a:custGeom>
              <a:avLst/>
              <a:gdLst/>
              <a:ahLst/>
              <a:cxnLst/>
              <a:rect l="l" t="t" r="r" b="b"/>
              <a:pathLst>
                <a:path w="12102" h="5096" extrusionOk="0">
                  <a:moveTo>
                    <a:pt x="0" y="5096"/>
                  </a:move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close/>
                  <a:moveTo>
                    <a:pt x="3822" y="4536"/>
                  </a:move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close/>
                  <a:moveTo>
                    <a:pt x="2239" y="4247"/>
                  </a:moveTo>
                  <a:lnTo>
                    <a:pt x="2239" y="4247"/>
                  </a:lnTo>
                  <a:lnTo>
                    <a:pt x="1988" y="4247"/>
                  </a:lnTo>
                  <a:lnTo>
                    <a:pt x="1699" y="4285"/>
                  </a:lnTo>
                  <a:lnTo>
                    <a:pt x="1428" y="4324"/>
                  </a:lnTo>
                  <a:lnTo>
                    <a:pt x="1139" y="4420"/>
                  </a:lnTo>
                  <a:lnTo>
                    <a:pt x="849" y="4517"/>
                  </a:lnTo>
                  <a:lnTo>
                    <a:pt x="560" y="4671"/>
                  </a:lnTo>
                  <a:lnTo>
                    <a:pt x="290" y="4845"/>
                  </a:lnTo>
                  <a:lnTo>
                    <a:pt x="19" y="5077"/>
                  </a:lnTo>
                  <a:lnTo>
                    <a:pt x="19" y="5077"/>
                  </a:lnTo>
                  <a:lnTo>
                    <a:pt x="290" y="4845"/>
                  </a:lnTo>
                  <a:lnTo>
                    <a:pt x="560" y="4671"/>
                  </a:lnTo>
                  <a:lnTo>
                    <a:pt x="849" y="4517"/>
                  </a:lnTo>
                  <a:lnTo>
                    <a:pt x="1139" y="4420"/>
                  </a:lnTo>
                  <a:lnTo>
                    <a:pt x="1428" y="4324"/>
                  </a:lnTo>
                  <a:lnTo>
                    <a:pt x="1699" y="4285"/>
                  </a:lnTo>
                  <a:lnTo>
                    <a:pt x="1988" y="4247"/>
                  </a:lnTo>
                  <a:lnTo>
                    <a:pt x="2239" y="4247"/>
                  </a:lnTo>
                  <a:close/>
                  <a:moveTo>
                    <a:pt x="2258" y="4247"/>
                  </a:move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close/>
                  <a:moveTo>
                    <a:pt x="5346" y="1564"/>
                  </a:moveTo>
                  <a:lnTo>
                    <a:pt x="5346" y="1564"/>
                  </a:lnTo>
                  <a:lnTo>
                    <a:pt x="5346" y="1564"/>
                  </a:lnTo>
                  <a:lnTo>
                    <a:pt x="5096" y="1680"/>
                  </a:lnTo>
                  <a:lnTo>
                    <a:pt x="4864" y="1815"/>
                  </a:lnTo>
                  <a:lnTo>
                    <a:pt x="4671" y="1931"/>
                  </a:lnTo>
                  <a:lnTo>
                    <a:pt x="4497" y="2066"/>
                  </a:lnTo>
                  <a:lnTo>
                    <a:pt x="4343" y="2220"/>
                  </a:lnTo>
                  <a:lnTo>
                    <a:pt x="4208" y="2355"/>
                  </a:lnTo>
                  <a:lnTo>
                    <a:pt x="4092" y="2490"/>
                  </a:lnTo>
                  <a:lnTo>
                    <a:pt x="3976" y="2645"/>
                  </a:lnTo>
                  <a:lnTo>
                    <a:pt x="3899" y="2780"/>
                  </a:lnTo>
                  <a:lnTo>
                    <a:pt x="3822" y="2915"/>
                  </a:lnTo>
                  <a:lnTo>
                    <a:pt x="3764" y="3069"/>
                  </a:lnTo>
                  <a:lnTo>
                    <a:pt x="3725" y="3204"/>
                  </a:lnTo>
                  <a:lnTo>
                    <a:pt x="3687" y="3475"/>
                  </a:lnTo>
                  <a:lnTo>
                    <a:pt x="3667" y="3706"/>
                  </a:lnTo>
                  <a:lnTo>
                    <a:pt x="3667" y="3706"/>
                  </a:lnTo>
                  <a:lnTo>
                    <a:pt x="3687" y="3475"/>
                  </a:lnTo>
                  <a:lnTo>
                    <a:pt x="3725" y="3204"/>
                  </a:lnTo>
                  <a:lnTo>
                    <a:pt x="3764" y="3069"/>
                  </a:lnTo>
                  <a:lnTo>
                    <a:pt x="3822" y="2915"/>
                  </a:lnTo>
                  <a:lnTo>
                    <a:pt x="3899" y="2780"/>
                  </a:lnTo>
                  <a:lnTo>
                    <a:pt x="3976" y="2645"/>
                  </a:lnTo>
                  <a:lnTo>
                    <a:pt x="4092" y="2490"/>
                  </a:lnTo>
                  <a:lnTo>
                    <a:pt x="4208" y="2355"/>
                  </a:lnTo>
                  <a:lnTo>
                    <a:pt x="4343" y="2220"/>
                  </a:lnTo>
                  <a:lnTo>
                    <a:pt x="4497" y="2066"/>
                  </a:lnTo>
                  <a:lnTo>
                    <a:pt x="4671" y="1931"/>
                  </a:lnTo>
                  <a:lnTo>
                    <a:pt x="4864" y="1815"/>
                  </a:lnTo>
                  <a:lnTo>
                    <a:pt x="5096" y="1680"/>
                  </a:lnTo>
                  <a:lnTo>
                    <a:pt x="5346" y="1564"/>
                  </a:lnTo>
                  <a:lnTo>
                    <a:pt x="5346" y="1564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389" y="1255"/>
                  </a:lnTo>
                  <a:lnTo>
                    <a:pt x="6061" y="1313"/>
                  </a:lnTo>
                  <a:lnTo>
                    <a:pt x="5733" y="1409"/>
                  </a:lnTo>
                  <a:lnTo>
                    <a:pt x="5366" y="1545"/>
                  </a:lnTo>
                  <a:lnTo>
                    <a:pt x="5366" y="1545"/>
                  </a:lnTo>
                  <a:lnTo>
                    <a:pt x="5733" y="1409"/>
                  </a:lnTo>
                  <a:lnTo>
                    <a:pt x="6061" y="1313"/>
                  </a:lnTo>
                  <a:lnTo>
                    <a:pt x="6389" y="1255"/>
                  </a:lnTo>
                  <a:lnTo>
                    <a:pt x="6678" y="1236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678" y="1236"/>
                  </a:lnTo>
                  <a:lnTo>
                    <a:pt x="6698" y="1236"/>
                  </a:lnTo>
                  <a:lnTo>
                    <a:pt x="6698" y="1236"/>
                  </a:lnTo>
                  <a:lnTo>
                    <a:pt x="6678" y="1236"/>
                  </a:lnTo>
                  <a:close/>
                  <a:moveTo>
                    <a:pt x="12102" y="1"/>
                  </a:moveTo>
                  <a:lnTo>
                    <a:pt x="12102" y="1"/>
                  </a:lnTo>
                  <a:lnTo>
                    <a:pt x="12102" y="1"/>
                  </a:lnTo>
                  <a:lnTo>
                    <a:pt x="11851" y="97"/>
                  </a:lnTo>
                  <a:lnTo>
                    <a:pt x="11600" y="194"/>
                  </a:lnTo>
                  <a:lnTo>
                    <a:pt x="11349" y="290"/>
                  </a:lnTo>
                  <a:lnTo>
                    <a:pt x="11117" y="406"/>
                  </a:lnTo>
                  <a:lnTo>
                    <a:pt x="10886" y="541"/>
                  </a:lnTo>
                  <a:lnTo>
                    <a:pt x="10654" y="676"/>
                  </a:lnTo>
                  <a:lnTo>
                    <a:pt x="10461" y="811"/>
                  </a:lnTo>
                  <a:lnTo>
                    <a:pt x="10249" y="985"/>
                  </a:lnTo>
                  <a:lnTo>
                    <a:pt x="10056" y="1139"/>
                  </a:lnTo>
                  <a:lnTo>
                    <a:pt x="9882" y="1313"/>
                  </a:lnTo>
                  <a:lnTo>
                    <a:pt x="9728" y="1506"/>
                  </a:lnTo>
                  <a:lnTo>
                    <a:pt x="9573" y="1718"/>
                  </a:lnTo>
                  <a:lnTo>
                    <a:pt x="9419" y="1911"/>
                  </a:lnTo>
                  <a:lnTo>
                    <a:pt x="9303" y="2143"/>
                  </a:lnTo>
                  <a:lnTo>
                    <a:pt x="9187" y="2375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187" y="2375"/>
                  </a:lnTo>
                  <a:lnTo>
                    <a:pt x="9303" y="2143"/>
                  </a:lnTo>
                  <a:lnTo>
                    <a:pt x="9419" y="1911"/>
                  </a:lnTo>
                  <a:lnTo>
                    <a:pt x="9573" y="1718"/>
                  </a:lnTo>
                  <a:lnTo>
                    <a:pt x="9728" y="1506"/>
                  </a:lnTo>
                  <a:lnTo>
                    <a:pt x="9882" y="1313"/>
                  </a:lnTo>
                  <a:lnTo>
                    <a:pt x="10056" y="1139"/>
                  </a:lnTo>
                  <a:lnTo>
                    <a:pt x="10249" y="985"/>
                  </a:lnTo>
                  <a:lnTo>
                    <a:pt x="10461" y="811"/>
                  </a:lnTo>
                  <a:lnTo>
                    <a:pt x="10654" y="676"/>
                  </a:lnTo>
                  <a:lnTo>
                    <a:pt x="10886" y="541"/>
                  </a:lnTo>
                  <a:lnTo>
                    <a:pt x="11117" y="406"/>
                  </a:lnTo>
                  <a:lnTo>
                    <a:pt x="11349" y="290"/>
                  </a:lnTo>
                  <a:lnTo>
                    <a:pt x="11600" y="194"/>
                  </a:lnTo>
                  <a:lnTo>
                    <a:pt x="11851" y="97"/>
                  </a:lnTo>
                  <a:lnTo>
                    <a:pt x="12102" y="1"/>
                  </a:lnTo>
                  <a:lnTo>
                    <a:pt x="121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24"/>
            <p:cNvSpPr/>
            <p:nvPr/>
          </p:nvSpPr>
          <p:spPr>
            <a:xfrm>
              <a:off x="4471775" y="47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24"/>
            <p:cNvSpPr/>
            <p:nvPr/>
          </p:nvSpPr>
          <p:spPr>
            <a:xfrm>
              <a:off x="4567300" y="473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24"/>
            <p:cNvSpPr/>
            <p:nvPr/>
          </p:nvSpPr>
          <p:spPr>
            <a:xfrm>
              <a:off x="4472250" y="4732325"/>
              <a:ext cx="55525" cy="20775"/>
            </a:xfrm>
            <a:custGeom>
              <a:avLst/>
              <a:gdLst/>
              <a:ahLst/>
              <a:cxnLst/>
              <a:rect l="l" t="t" r="r" b="b"/>
              <a:pathLst>
                <a:path w="2221" h="831" fill="none" extrusionOk="0">
                  <a:moveTo>
                    <a:pt x="2220" y="1"/>
                  </a:moveTo>
                  <a:lnTo>
                    <a:pt x="2220" y="1"/>
                  </a:lnTo>
                  <a:lnTo>
                    <a:pt x="1969" y="1"/>
                  </a:lnTo>
                  <a:lnTo>
                    <a:pt x="1680" y="39"/>
                  </a:lnTo>
                  <a:lnTo>
                    <a:pt x="1409" y="78"/>
                  </a:lnTo>
                  <a:lnTo>
                    <a:pt x="1120" y="174"/>
                  </a:lnTo>
                  <a:lnTo>
                    <a:pt x="830" y="271"/>
                  </a:lnTo>
                  <a:lnTo>
                    <a:pt x="541" y="425"/>
                  </a:lnTo>
                  <a:lnTo>
                    <a:pt x="271" y="599"/>
                  </a:lnTo>
                  <a:lnTo>
                    <a:pt x="0" y="831"/>
                  </a:lnTo>
                  <a:lnTo>
                    <a:pt x="0" y="831"/>
                  </a:lnTo>
                  <a:lnTo>
                    <a:pt x="271" y="599"/>
                  </a:lnTo>
                  <a:lnTo>
                    <a:pt x="541" y="425"/>
                  </a:lnTo>
                  <a:lnTo>
                    <a:pt x="830" y="271"/>
                  </a:lnTo>
                  <a:lnTo>
                    <a:pt x="1120" y="174"/>
                  </a:lnTo>
                  <a:lnTo>
                    <a:pt x="1409" y="78"/>
                  </a:lnTo>
                  <a:lnTo>
                    <a:pt x="1680" y="39"/>
                  </a:lnTo>
                  <a:lnTo>
                    <a:pt x="1969" y="1"/>
                  </a:lnTo>
                  <a:lnTo>
                    <a:pt x="22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24"/>
            <p:cNvSpPr/>
            <p:nvPr/>
          </p:nvSpPr>
          <p:spPr>
            <a:xfrm>
              <a:off x="4528225" y="473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24"/>
            <p:cNvSpPr/>
            <p:nvPr/>
          </p:nvSpPr>
          <p:spPr>
            <a:xfrm>
              <a:off x="4563450" y="4665250"/>
              <a:ext cx="42000" cy="53600"/>
            </a:xfrm>
            <a:custGeom>
              <a:avLst/>
              <a:gdLst/>
              <a:ahLst/>
              <a:cxnLst/>
              <a:rect l="l" t="t" r="r" b="b"/>
              <a:pathLst>
                <a:path w="1680" h="2144" fill="none" extrusionOk="0">
                  <a:moveTo>
                    <a:pt x="1679" y="1"/>
                  </a:moveTo>
                  <a:lnTo>
                    <a:pt x="1679" y="1"/>
                  </a:lnTo>
                  <a:lnTo>
                    <a:pt x="1679" y="1"/>
                  </a:lnTo>
                  <a:lnTo>
                    <a:pt x="1429" y="117"/>
                  </a:lnTo>
                  <a:lnTo>
                    <a:pt x="1197" y="252"/>
                  </a:lnTo>
                  <a:lnTo>
                    <a:pt x="1004" y="368"/>
                  </a:lnTo>
                  <a:lnTo>
                    <a:pt x="830" y="503"/>
                  </a:lnTo>
                  <a:lnTo>
                    <a:pt x="676" y="657"/>
                  </a:lnTo>
                  <a:lnTo>
                    <a:pt x="541" y="792"/>
                  </a:lnTo>
                  <a:lnTo>
                    <a:pt x="425" y="927"/>
                  </a:lnTo>
                  <a:lnTo>
                    <a:pt x="309" y="1082"/>
                  </a:lnTo>
                  <a:lnTo>
                    <a:pt x="232" y="1217"/>
                  </a:lnTo>
                  <a:lnTo>
                    <a:pt x="155" y="1352"/>
                  </a:lnTo>
                  <a:lnTo>
                    <a:pt x="97" y="1506"/>
                  </a:lnTo>
                  <a:lnTo>
                    <a:pt x="58" y="1641"/>
                  </a:lnTo>
                  <a:lnTo>
                    <a:pt x="20" y="1912"/>
                  </a:lnTo>
                  <a:lnTo>
                    <a:pt x="0" y="2143"/>
                  </a:lnTo>
                  <a:lnTo>
                    <a:pt x="0" y="2143"/>
                  </a:lnTo>
                  <a:lnTo>
                    <a:pt x="20" y="1912"/>
                  </a:lnTo>
                  <a:lnTo>
                    <a:pt x="58" y="1641"/>
                  </a:lnTo>
                  <a:lnTo>
                    <a:pt x="97" y="1506"/>
                  </a:lnTo>
                  <a:lnTo>
                    <a:pt x="155" y="1352"/>
                  </a:lnTo>
                  <a:lnTo>
                    <a:pt x="232" y="1217"/>
                  </a:lnTo>
                  <a:lnTo>
                    <a:pt x="309" y="1082"/>
                  </a:lnTo>
                  <a:lnTo>
                    <a:pt x="425" y="927"/>
                  </a:lnTo>
                  <a:lnTo>
                    <a:pt x="541" y="792"/>
                  </a:lnTo>
                  <a:lnTo>
                    <a:pt x="676" y="657"/>
                  </a:lnTo>
                  <a:lnTo>
                    <a:pt x="830" y="503"/>
                  </a:lnTo>
                  <a:lnTo>
                    <a:pt x="1004" y="368"/>
                  </a:lnTo>
                  <a:lnTo>
                    <a:pt x="1197" y="252"/>
                  </a:lnTo>
                  <a:lnTo>
                    <a:pt x="1429" y="117"/>
                  </a:lnTo>
                  <a:lnTo>
                    <a:pt x="1679" y="1"/>
                  </a:lnTo>
                  <a:lnTo>
                    <a:pt x="167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24"/>
            <p:cNvSpPr/>
            <p:nvPr/>
          </p:nvSpPr>
          <p:spPr>
            <a:xfrm>
              <a:off x="4605900" y="4657050"/>
              <a:ext cx="32850" cy="7750"/>
            </a:xfrm>
            <a:custGeom>
              <a:avLst/>
              <a:gdLst/>
              <a:ahLst/>
              <a:cxnLst/>
              <a:rect l="l" t="t" r="r" b="b"/>
              <a:pathLst>
                <a:path w="1314" h="310" fill="none" extrusionOk="0">
                  <a:moveTo>
                    <a:pt x="1313" y="1"/>
                  </a:moveTo>
                  <a:lnTo>
                    <a:pt x="1313" y="1"/>
                  </a:lnTo>
                  <a:lnTo>
                    <a:pt x="1024" y="20"/>
                  </a:lnTo>
                  <a:lnTo>
                    <a:pt x="696" y="78"/>
                  </a:lnTo>
                  <a:lnTo>
                    <a:pt x="368" y="174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368" y="174"/>
                  </a:lnTo>
                  <a:lnTo>
                    <a:pt x="696" y="78"/>
                  </a:lnTo>
                  <a:lnTo>
                    <a:pt x="1024" y="20"/>
                  </a:lnTo>
                  <a:lnTo>
                    <a:pt x="131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24"/>
            <p:cNvSpPr/>
            <p:nvPr/>
          </p:nvSpPr>
          <p:spPr>
            <a:xfrm>
              <a:off x="4638725" y="46570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24"/>
            <p:cNvSpPr/>
            <p:nvPr/>
          </p:nvSpPr>
          <p:spPr>
            <a:xfrm>
              <a:off x="4699025" y="4626175"/>
              <a:ext cx="75300" cy="65175"/>
            </a:xfrm>
            <a:custGeom>
              <a:avLst/>
              <a:gdLst/>
              <a:ahLst/>
              <a:cxnLst/>
              <a:rect l="l" t="t" r="r" b="b"/>
              <a:pathLst>
                <a:path w="3012" h="2607" fill="none" extrusionOk="0">
                  <a:moveTo>
                    <a:pt x="3012" y="1"/>
                  </a:moveTo>
                  <a:lnTo>
                    <a:pt x="3012" y="1"/>
                  </a:lnTo>
                  <a:lnTo>
                    <a:pt x="3012" y="1"/>
                  </a:lnTo>
                  <a:lnTo>
                    <a:pt x="2761" y="97"/>
                  </a:lnTo>
                  <a:lnTo>
                    <a:pt x="2510" y="194"/>
                  </a:lnTo>
                  <a:lnTo>
                    <a:pt x="2259" y="290"/>
                  </a:lnTo>
                  <a:lnTo>
                    <a:pt x="2027" y="406"/>
                  </a:lnTo>
                  <a:lnTo>
                    <a:pt x="1796" y="541"/>
                  </a:lnTo>
                  <a:lnTo>
                    <a:pt x="1564" y="676"/>
                  </a:lnTo>
                  <a:lnTo>
                    <a:pt x="1371" y="811"/>
                  </a:lnTo>
                  <a:lnTo>
                    <a:pt x="1159" y="985"/>
                  </a:lnTo>
                  <a:lnTo>
                    <a:pt x="966" y="1139"/>
                  </a:lnTo>
                  <a:lnTo>
                    <a:pt x="792" y="1313"/>
                  </a:lnTo>
                  <a:lnTo>
                    <a:pt x="638" y="1506"/>
                  </a:lnTo>
                  <a:lnTo>
                    <a:pt x="483" y="1718"/>
                  </a:lnTo>
                  <a:lnTo>
                    <a:pt x="329" y="1911"/>
                  </a:lnTo>
                  <a:lnTo>
                    <a:pt x="213" y="2143"/>
                  </a:lnTo>
                  <a:lnTo>
                    <a:pt x="97" y="2375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97" y="2375"/>
                  </a:lnTo>
                  <a:lnTo>
                    <a:pt x="213" y="2143"/>
                  </a:lnTo>
                  <a:lnTo>
                    <a:pt x="329" y="1911"/>
                  </a:lnTo>
                  <a:lnTo>
                    <a:pt x="483" y="1718"/>
                  </a:lnTo>
                  <a:lnTo>
                    <a:pt x="638" y="1506"/>
                  </a:lnTo>
                  <a:lnTo>
                    <a:pt x="792" y="1313"/>
                  </a:lnTo>
                  <a:lnTo>
                    <a:pt x="966" y="1139"/>
                  </a:lnTo>
                  <a:lnTo>
                    <a:pt x="1159" y="985"/>
                  </a:lnTo>
                  <a:lnTo>
                    <a:pt x="1371" y="811"/>
                  </a:lnTo>
                  <a:lnTo>
                    <a:pt x="1564" y="676"/>
                  </a:lnTo>
                  <a:lnTo>
                    <a:pt x="1796" y="541"/>
                  </a:lnTo>
                  <a:lnTo>
                    <a:pt x="2027" y="406"/>
                  </a:lnTo>
                  <a:lnTo>
                    <a:pt x="2259" y="290"/>
                  </a:lnTo>
                  <a:lnTo>
                    <a:pt x="2510" y="194"/>
                  </a:lnTo>
                  <a:lnTo>
                    <a:pt x="2761" y="97"/>
                  </a:lnTo>
                  <a:lnTo>
                    <a:pt x="3012" y="1"/>
                  </a:lnTo>
                  <a:lnTo>
                    <a:pt x="301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24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extrusionOk="0">
                  <a:moveTo>
                    <a:pt x="19069" y="1"/>
                  </a:move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24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fill="none" extrusionOk="0">
                  <a:moveTo>
                    <a:pt x="19069" y="1"/>
                  </a:moveTo>
                  <a:lnTo>
                    <a:pt x="19069" y="1"/>
                  </a:lnTo>
                  <a:lnTo>
                    <a:pt x="19069" y="1"/>
                  </a:lnTo>
                  <a:lnTo>
                    <a:pt x="19069" y="1"/>
                  </a:ln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633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lnTo>
                    <a:pt x="19089" y="1"/>
                  </a:lnTo>
                  <a:lnTo>
                    <a:pt x="19089" y="1"/>
                  </a:lnTo>
                  <a:lnTo>
                    <a:pt x="190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24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extrusionOk="0">
                  <a:moveTo>
                    <a:pt x="3668" y="0"/>
                  </a:move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24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fill="none" extrusionOk="0">
                  <a:moveTo>
                    <a:pt x="3668" y="0"/>
                  </a:moveTo>
                  <a:lnTo>
                    <a:pt x="3668" y="0"/>
                  </a:ln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24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extrusionOk="0">
                  <a:moveTo>
                    <a:pt x="4072" y="1"/>
                  </a:move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24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fill="none" extrusionOk="0"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24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extrusionOk="0">
                  <a:moveTo>
                    <a:pt x="14747" y="1"/>
                  </a:move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24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fill="none" extrusionOk="0">
                  <a:moveTo>
                    <a:pt x="15036" y="1"/>
                  </a:moveTo>
                  <a:lnTo>
                    <a:pt x="15036" y="1"/>
                  </a:lnTo>
                  <a:lnTo>
                    <a:pt x="15017" y="1"/>
                  </a:lnTo>
                  <a:lnTo>
                    <a:pt x="15017" y="1"/>
                  </a:lnTo>
                  <a:lnTo>
                    <a:pt x="14747" y="1"/>
                  </a:ln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42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377" y="11002"/>
                  </a:lnTo>
                  <a:lnTo>
                    <a:pt x="29377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lnTo>
                    <a:pt x="1503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24"/>
            <p:cNvSpPr/>
            <p:nvPr/>
          </p:nvSpPr>
          <p:spPr>
            <a:xfrm>
              <a:off x="5380825" y="4784450"/>
              <a:ext cx="120175" cy="165050"/>
            </a:xfrm>
            <a:custGeom>
              <a:avLst/>
              <a:gdLst/>
              <a:ahLst/>
              <a:cxnLst/>
              <a:rect l="l" t="t" r="r" b="b"/>
              <a:pathLst>
                <a:path w="4807" h="6602" extrusionOk="0">
                  <a:moveTo>
                    <a:pt x="20" y="6466"/>
                  </a:moveTo>
                  <a:lnTo>
                    <a:pt x="20" y="6466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20" y="6466"/>
                  </a:lnTo>
                  <a:close/>
                  <a:moveTo>
                    <a:pt x="20" y="6466"/>
                  </a:moveTo>
                  <a:lnTo>
                    <a:pt x="20" y="6466"/>
                  </a:lnTo>
                  <a:lnTo>
                    <a:pt x="20" y="6466"/>
                  </a:lnTo>
                  <a:close/>
                  <a:moveTo>
                    <a:pt x="3070" y="3860"/>
                  </a:move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close/>
                  <a:moveTo>
                    <a:pt x="2742" y="3841"/>
                  </a:moveTo>
                  <a:lnTo>
                    <a:pt x="2742" y="3841"/>
                  </a:lnTo>
                  <a:lnTo>
                    <a:pt x="2414" y="3860"/>
                  </a:lnTo>
                  <a:lnTo>
                    <a:pt x="2221" y="3880"/>
                  </a:lnTo>
                  <a:lnTo>
                    <a:pt x="2008" y="3918"/>
                  </a:lnTo>
                  <a:lnTo>
                    <a:pt x="1796" y="3976"/>
                  </a:lnTo>
                  <a:lnTo>
                    <a:pt x="1584" y="4053"/>
                  </a:lnTo>
                  <a:lnTo>
                    <a:pt x="1371" y="4150"/>
                  </a:lnTo>
                  <a:lnTo>
                    <a:pt x="1159" y="4266"/>
                  </a:lnTo>
                  <a:lnTo>
                    <a:pt x="947" y="4420"/>
                  </a:lnTo>
                  <a:lnTo>
                    <a:pt x="754" y="4594"/>
                  </a:lnTo>
                  <a:lnTo>
                    <a:pt x="561" y="4806"/>
                  </a:lnTo>
                  <a:lnTo>
                    <a:pt x="406" y="5057"/>
                  </a:lnTo>
                  <a:lnTo>
                    <a:pt x="271" y="5327"/>
                  </a:lnTo>
                  <a:lnTo>
                    <a:pt x="155" y="5655"/>
                  </a:lnTo>
                  <a:lnTo>
                    <a:pt x="59" y="6022"/>
                  </a:lnTo>
                  <a:lnTo>
                    <a:pt x="20" y="6427"/>
                  </a:lnTo>
                  <a:lnTo>
                    <a:pt x="20" y="6427"/>
                  </a:lnTo>
                  <a:lnTo>
                    <a:pt x="59" y="6022"/>
                  </a:lnTo>
                  <a:lnTo>
                    <a:pt x="155" y="5655"/>
                  </a:lnTo>
                  <a:lnTo>
                    <a:pt x="271" y="5327"/>
                  </a:lnTo>
                  <a:lnTo>
                    <a:pt x="406" y="5057"/>
                  </a:lnTo>
                  <a:lnTo>
                    <a:pt x="561" y="4806"/>
                  </a:lnTo>
                  <a:lnTo>
                    <a:pt x="754" y="4594"/>
                  </a:lnTo>
                  <a:lnTo>
                    <a:pt x="947" y="4420"/>
                  </a:lnTo>
                  <a:lnTo>
                    <a:pt x="1159" y="4266"/>
                  </a:lnTo>
                  <a:lnTo>
                    <a:pt x="1371" y="4150"/>
                  </a:lnTo>
                  <a:lnTo>
                    <a:pt x="1584" y="4053"/>
                  </a:lnTo>
                  <a:lnTo>
                    <a:pt x="1796" y="3976"/>
                  </a:lnTo>
                  <a:lnTo>
                    <a:pt x="2008" y="3918"/>
                  </a:lnTo>
                  <a:lnTo>
                    <a:pt x="2221" y="3880"/>
                  </a:lnTo>
                  <a:lnTo>
                    <a:pt x="2414" y="3860"/>
                  </a:lnTo>
                  <a:lnTo>
                    <a:pt x="2742" y="3841"/>
                  </a:lnTo>
                  <a:close/>
                  <a:moveTo>
                    <a:pt x="2780" y="3841"/>
                  </a:move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close/>
                  <a:moveTo>
                    <a:pt x="4807" y="0"/>
                  </a:moveTo>
                  <a:lnTo>
                    <a:pt x="4807" y="0"/>
                  </a:lnTo>
                  <a:lnTo>
                    <a:pt x="4807" y="0"/>
                  </a:lnTo>
                  <a:lnTo>
                    <a:pt x="4595" y="20"/>
                  </a:lnTo>
                  <a:lnTo>
                    <a:pt x="4382" y="39"/>
                  </a:lnTo>
                  <a:lnTo>
                    <a:pt x="4151" y="97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3707" y="232"/>
                  </a:lnTo>
                  <a:lnTo>
                    <a:pt x="3533" y="309"/>
                  </a:lnTo>
                  <a:lnTo>
                    <a:pt x="3379" y="386"/>
                  </a:lnTo>
                  <a:lnTo>
                    <a:pt x="3244" y="483"/>
                  </a:lnTo>
                  <a:lnTo>
                    <a:pt x="3108" y="579"/>
                  </a:lnTo>
                  <a:lnTo>
                    <a:pt x="2993" y="695"/>
                  </a:lnTo>
                  <a:lnTo>
                    <a:pt x="2896" y="811"/>
                  </a:lnTo>
                  <a:lnTo>
                    <a:pt x="2819" y="927"/>
                  </a:lnTo>
                  <a:lnTo>
                    <a:pt x="2742" y="1042"/>
                  </a:lnTo>
                  <a:lnTo>
                    <a:pt x="2684" y="1158"/>
                  </a:lnTo>
                  <a:lnTo>
                    <a:pt x="2587" y="1409"/>
                  </a:lnTo>
                  <a:lnTo>
                    <a:pt x="2549" y="1679"/>
                  </a:lnTo>
                  <a:lnTo>
                    <a:pt x="2529" y="1950"/>
                  </a:lnTo>
                  <a:lnTo>
                    <a:pt x="2529" y="1950"/>
                  </a:lnTo>
                  <a:lnTo>
                    <a:pt x="2549" y="1679"/>
                  </a:lnTo>
                  <a:lnTo>
                    <a:pt x="2587" y="1409"/>
                  </a:lnTo>
                  <a:lnTo>
                    <a:pt x="2684" y="1158"/>
                  </a:lnTo>
                  <a:lnTo>
                    <a:pt x="2742" y="1042"/>
                  </a:lnTo>
                  <a:lnTo>
                    <a:pt x="2819" y="927"/>
                  </a:lnTo>
                  <a:lnTo>
                    <a:pt x="2896" y="811"/>
                  </a:lnTo>
                  <a:lnTo>
                    <a:pt x="2993" y="695"/>
                  </a:lnTo>
                  <a:lnTo>
                    <a:pt x="3108" y="579"/>
                  </a:lnTo>
                  <a:lnTo>
                    <a:pt x="3244" y="483"/>
                  </a:lnTo>
                  <a:lnTo>
                    <a:pt x="3379" y="386"/>
                  </a:lnTo>
                  <a:lnTo>
                    <a:pt x="3533" y="309"/>
                  </a:lnTo>
                  <a:lnTo>
                    <a:pt x="3707" y="232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4151" y="97"/>
                  </a:lnTo>
                  <a:lnTo>
                    <a:pt x="4382" y="39"/>
                  </a:lnTo>
                  <a:lnTo>
                    <a:pt x="4595" y="20"/>
                  </a:lnTo>
                  <a:lnTo>
                    <a:pt x="4807" y="0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24"/>
            <p:cNvSpPr/>
            <p:nvPr/>
          </p:nvSpPr>
          <p:spPr>
            <a:xfrm>
              <a:off x="5380825" y="4946100"/>
              <a:ext cx="525" cy="3400"/>
            </a:xfrm>
            <a:custGeom>
              <a:avLst/>
              <a:gdLst/>
              <a:ahLst/>
              <a:cxnLst/>
              <a:rect l="l" t="t" r="r" b="b"/>
              <a:pathLst>
                <a:path w="21" h="136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24"/>
            <p:cNvSpPr/>
            <p:nvPr/>
          </p:nvSpPr>
          <p:spPr>
            <a:xfrm>
              <a:off x="5381325" y="49461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24"/>
            <p:cNvSpPr/>
            <p:nvPr/>
          </p:nvSpPr>
          <p:spPr>
            <a:xfrm>
              <a:off x="5457550" y="488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24"/>
            <p:cNvSpPr/>
            <p:nvPr/>
          </p:nvSpPr>
          <p:spPr>
            <a:xfrm>
              <a:off x="5381325" y="4880475"/>
              <a:ext cx="68050" cy="64675"/>
            </a:xfrm>
            <a:custGeom>
              <a:avLst/>
              <a:gdLst/>
              <a:ahLst/>
              <a:cxnLst/>
              <a:rect l="l" t="t" r="r" b="b"/>
              <a:pathLst>
                <a:path w="2722" h="2587" fill="none" extrusionOk="0">
                  <a:moveTo>
                    <a:pt x="2722" y="0"/>
                  </a:moveTo>
                  <a:lnTo>
                    <a:pt x="2722" y="0"/>
                  </a:lnTo>
                  <a:lnTo>
                    <a:pt x="2394" y="19"/>
                  </a:lnTo>
                  <a:lnTo>
                    <a:pt x="2201" y="39"/>
                  </a:lnTo>
                  <a:lnTo>
                    <a:pt x="1988" y="77"/>
                  </a:lnTo>
                  <a:lnTo>
                    <a:pt x="1776" y="135"/>
                  </a:lnTo>
                  <a:lnTo>
                    <a:pt x="1564" y="212"/>
                  </a:lnTo>
                  <a:lnTo>
                    <a:pt x="1351" y="309"/>
                  </a:lnTo>
                  <a:lnTo>
                    <a:pt x="1139" y="425"/>
                  </a:lnTo>
                  <a:lnTo>
                    <a:pt x="927" y="579"/>
                  </a:lnTo>
                  <a:lnTo>
                    <a:pt x="734" y="753"/>
                  </a:lnTo>
                  <a:lnTo>
                    <a:pt x="541" y="965"/>
                  </a:lnTo>
                  <a:lnTo>
                    <a:pt x="386" y="1216"/>
                  </a:lnTo>
                  <a:lnTo>
                    <a:pt x="251" y="1486"/>
                  </a:lnTo>
                  <a:lnTo>
                    <a:pt x="135" y="1814"/>
                  </a:lnTo>
                  <a:lnTo>
                    <a:pt x="39" y="2181"/>
                  </a:lnTo>
                  <a:lnTo>
                    <a:pt x="0" y="2586"/>
                  </a:lnTo>
                  <a:lnTo>
                    <a:pt x="0" y="2586"/>
                  </a:lnTo>
                  <a:lnTo>
                    <a:pt x="39" y="2181"/>
                  </a:lnTo>
                  <a:lnTo>
                    <a:pt x="135" y="1814"/>
                  </a:lnTo>
                  <a:lnTo>
                    <a:pt x="251" y="1486"/>
                  </a:lnTo>
                  <a:lnTo>
                    <a:pt x="386" y="1216"/>
                  </a:lnTo>
                  <a:lnTo>
                    <a:pt x="541" y="965"/>
                  </a:lnTo>
                  <a:lnTo>
                    <a:pt x="734" y="753"/>
                  </a:lnTo>
                  <a:lnTo>
                    <a:pt x="927" y="579"/>
                  </a:lnTo>
                  <a:lnTo>
                    <a:pt x="1139" y="425"/>
                  </a:lnTo>
                  <a:lnTo>
                    <a:pt x="1351" y="309"/>
                  </a:lnTo>
                  <a:lnTo>
                    <a:pt x="1564" y="212"/>
                  </a:lnTo>
                  <a:lnTo>
                    <a:pt x="1776" y="135"/>
                  </a:lnTo>
                  <a:lnTo>
                    <a:pt x="1988" y="77"/>
                  </a:lnTo>
                  <a:lnTo>
                    <a:pt x="2201" y="39"/>
                  </a:lnTo>
                  <a:lnTo>
                    <a:pt x="2394" y="19"/>
                  </a:lnTo>
                  <a:lnTo>
                    <a:pt x="2722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24"/>
            <p:cNvSpPr/>
            <p:nvPr/>
          </p:nvSpPr>
          <p:spPr>
            <a:xfrm>
              <a:off x="5450325" y="488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24"/>
            <p:cNvSpPr/>
            <p:nvPr/>
          </p:nvSpPr>
          <p:spPr>
            <a:xfrm>
              <a:off x="5444050" y="4784450"/>
              <a:ext cx="56950" cy="48750"/>
            </a:xfrm>
            <a:custGeom>
              <a:avLst/>
              <a:gdLst/>
              <a:ahLst/>
              <a:cxnLst/>
              <a:rect l="l" t="t" r="r" b="b"/>
              <a:pathLst>
                <a:path w="2278" h="1950" fill="none" extrusionOk="0">
                  <a:moveTo>
                    <a:pt x="2278" y="0"/>
                  </a:moveTo>
                  <a:lnTo>
                    <a:pt x="2278" y="0"/>
                  </a:lnTo>
                  <a:lnTo>
                    <a:pt x="2278" y="0"/>
                  </a:lnTo>
                  <a:lnTo>
                    <a:pt x="2066" y="20"/>
                  </a:lnTo>
                  <a:lnTo>
                    <a:pt x="1853" y="39"/>
                  </a:lnTo>
                  <a:lnTo>
                    <a:pt x="1622" y="97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178" y="232"/>
                  </a:lnTo>
                  <a:lnTo>
                    <a:pt x="1004" y="309"/>
                  </a:lnTo>
                  <a:lnTo>
                    <a:pt x="850" y="386"/>
                  </a:lnTo>
                  <a:lnTo>
                    <a:pt x="715" y="483"/>
                  </a:lnTo>
                  <a:lnTo>
                    <a:pt x="579" y="579"/>
                  </a:lnTo>
                  <a:lnTo>
                    <a:pt x="464" y="695"/>
                  </a:lnTo>
                  <a:lnTo>
                    <a:pt x="367" y="811"/>
                  </a:lnTo>
                  <a:lnTo>
                    <a:pt x="290" y="927"/>
                  </a:lnTo>
                  <a:lnTo>
                    <a:pt x="213" y="1042"/>
                  </a:lnTo>
                  <a:lnTo>
                    <a:pt x="155" y="1158"/>
                  </a:lnTo>
                  <a:lnTo>
                    <a:pt x="58" y="1409"/>
                  </a:lnTo>
                  <a:lnTo>
                    <a:pt x="20" y="1679"/>
                  </a:lnTo>
                  <a:lnTo>
                    <a:pt x="0" y="1950"/>
                  </a:lnTo>
                  <a:lnTo>
                    <a:pt x="0" y="1950"/>
                  </a:lnTo>
                  <a:lnTo>
                    <a:pt x="20" y="1679"/>
                  </a:lnTo>
                  <a:lnTo>
                    <a:pt x="58" y="1409"/>
                  </a:lnTo>
                  <a:lnTo>
                    <a:pt x="155" y="1158"/>
                  </a:lnTo>
                  <a:lnTo>
                    <a:pt x="213" y="1042"/>
                  </a:lnTo>
                  <a:lnTo>
                    <a:pt x="290" y="927"/>
                  </a:lnTo>
                  <a:lnTo>
                    <a:pt x="367" y="811"/>
                  </a:lnTo>
                  <a:lnTo>
                    <a:pt x="464" y="695"/>
                  </a:lnTo>
                  <a:lnTo>
                    <a:pt x="579" y="579"/>
                  </a:lnTo>
                  <a:lnTo>
                    <a:pt x="715" y="483"/>
                  </a:lnTo>
                  <a:lnTo>
                    <a:pt x="850" y="386"/>
                  </a:lnTo>
                  <a:lnTo>
                    <a:pt x="1004" y="309"/>
                  </a:lnTo>
                  <a:lnTo>
                    <a:pt x="1178" y="232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622" y="97"/>
                  </a:lnTo>
                  <a:lnTo>
                    <a:pt x="1853" y="39"/>
                  </a:lnTo>
                  <a:lnTo>
                    <a:pt x="2066" y="20"/>
                  </a:lnTo>
                  <a:lnTo>
                    <a:pt x="2278" y="0"/>
                  </a:lnTo>
                  <a:lnTo>
                    <a:pt x="227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24"/>
            <p:cNvSpPr/>
            <p:nvPr/>
          </p:nvSpPr>
          <p:spPr>
            <a:xfrm>
              <a:off x="5481200" y="4980825"/>
              <a:ext cx="632600" cy="365775"/>
            </a:xfrm>
            <a:custGeom>
              <a:avLst/>
              <a:gdLst/>
              <a:ahLst/>
              <a:cxnLst/>
              <a:rect l="l" t="t" r="r" b="b"/>
              <a:pathLst>
                <a:path w="25304" h="14631" extrusionOk="0">
                  <a:moveTo>
                    <a:pt x="23065" y="14148"/>
                  </a:moveTo>
                  <a:lnTo>
                    <a:pt x="23065" y="14148"/>
                  </a:lnTo>
                  <a:lnTo>
                    <a:pt x="23065" y="14341"/>
                  </a:lnTo>
                  <a:lnTo>
                    <a:pt x="23046" y="14496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46" y="14496"/>
                  </a:lnTo>
                  <a:lnTo>
                    <a:pt x="23065" y="14341"/>
                  </a:lnTo>
                  <a:lnTo>
                    <a:pt x="23065" y="14148"/>
                  </a:lnTo>
                  <a:close/>
                  <a:moveTo>
                    <a:pt x="25285" y="13569"/>
                  </a:moveTo>
                  <a:lnTo>
                    <a:pt x="25285" y="13569"/>
                  </a:lnTo>
                  <a:lnTo>
                    <a:pt x="24957" y="13589"/>
                  </a:lnTo>
                  <a:lnTo>
                    <a:pt x="24628" y="13646"/>
                  </a:lnTo>
                  <a:lnTo>
                    <a:pt x="24300" y="13724"/>
                  </a:lnTo>
                  <a:lnTo>
                    <a:pt x="23992" y="13839"/>
                  </a:lnTo>
                  <a:lnTo>
                    <a:pt x="23721" y="13975"/>
                  </a:lnTo>
                  <a:lnTo>
                    <a:pt x="23451" y="14148"/>
                  </a:lnTo>
                  <a:lnTo>
                    <a:pt x="23219" y="14361"/>
                  </a:lnTo>
                  <a:lnTo>
                    <a:pt x="23123" y="14476"/>
                  </a:lnTo>
                  <a:lnTo>
                    <a:pt x="23046" y="14592"/>
                  </a:lnTo>
                  <a:lnTo>
                    <a:pt x="23046" y="14592"/>
                  </a:lnTo>
                  <a:lnTo>
                    <a:pt x="23123" y="14476"/>
                  </a:lnTo>
                  <a:lnTo>
                    <a:pt x="23219" y="14361"/>
                  </a:lnTo>
                  <a:lnTo>
                    <a:pt x="23451" y="14148"/>
                  </a:lnTo>
                  <a:lnTo>
                    <a:pt x="23721" y="13975"/>
                  </a:lnTo>
                  <a:lnTo>
                    <a:pt x="23992" y="13839"/>
                  </a:lnTo>
                  <a:lnTo>
                    <a:pt x="24300" y="13724"/>
                  </a:lnTo>
                  <a:lnTo>
                    <a:pt x="24628" y="13646"/>
                  </a:lnTo>
                  <a:lnTo>
                    <a:pt x="24957" y="13589"/>
                  </a:lnTo>
                  <a:lnTo>
                    <a:pt x="25285" y="13569"/>
                  </a:lnTo>
                  <a:close/>
                  <a:moveTo>
                    <a:pt x="25304" y="13569"/>
                  </a:moveTo>
                  <a:lnTo>
                    <a:pt x="25304" y="13569"/>
                  </a:lnTo>
                  <a:lnTo>
                    <a:pt x="25304" y="13569"/>
                  </a:lnTo>
                  <a:lnTo>
                    <a:pt x="25304" y="13569"/>
                  </a:lnTo>
                  <a:close/>
                  <a:moveTo>
                    <a:pt x="21039" y="11060"/>
                  </a:moveTo>
                  <a:lnTo>
                    <a:pt x="21039" y="11060"/>
                  </a:lnTo>
                  <a:lnTo>
                    <a:pt x="21019" y="11292"/>
                  </a:lnTo>
                  <a:lnTo>
                    <a:pt x="21000" y="11485"/>
                  </a:lnTo>
                  <a:lnTo>
                    <a:pt x="20961" y="11678"/>
                  </a:lnTo>
                  <a:lnTo>
                    <a:pt x="20923" y="11832"/>
                  </a:lnTo>
                  <a:lnTo>
                    <a:pt x="20826" y="12064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26" y="12064"/>
                  </a:lnTo>
                  <a:lnTo>
                    <a:pt x="20923" y="11832"/>
                  </a:lnTo>
                  <a:lnTo>
                    <a:pt x="20961" y="11678"/>
                  </a:lnTo>
                  <a:lnTo>
                    <a:pt x="21000" y="11485"/>
                  </a:lnTo>
                  <a:lnTo>
                    <a:pt x="21019" y="11292"/>
                  </a:lnTo>
                  <a:lnTo>
                    <a:pt x="21039" y="11060"/>
                  </a:lnTo>
                  <a:close/>
                  <a:moveTo>
                    <a:pt x="20286" y="9439"/>
                  </a:moveTo>
                  <a:lnTo>
                    <a:pt x="20286" y="9439"/>
                  </a:lnTo>
                  <a:lnTo>
                    <a:pt x="20324" y="9477"/>
                  </a:lnTo>
                  <a:lnTo>
                    <a:pt x="20324" y="9477"/>
                  </a:lnTo>
                  <a:lnTo>
                    <a:pt x="20286" y="9439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221" y="8802"/>
                  </a:lnTo>
                  <a:lnTo>
                    <a:pt x="18028" y="8821"/>
                  </a:lnTo>
                  <a:lnTo>
                    <a:pt x="17719" y="8860"/>
                  </a:lnTo>
                  <a:lnTo>
                    <a:pt x="17506" y="8918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506" y="8918"/>
                  </a:lnTo>
                  <a:lnTo>
                    <a:pt x="17719" y="8860"/>
                  </a:lnTo>
                  <a:lnTo>
                    <a:pt x="18028" y="8821"/>
                  </a:lnTo>
                  <a:lnTo>
                    <a:pt x="18221" y="8802"/>
                  </a:lnTo>
                  <a:lnTo>
                    <a:pt x="18433" y="8783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433" y="8783"/>
                  </a:lnTo>
                  <a:lnTo>
                    <a:pt x="18452" y="8783"/>
                  </a:lnTo>
                  <a:lnTo>
                    <a:pt x="18452" y="8783"/>
                  </a:lnTo>
                  <a:lnTo>
                    <a:pt x="18433" y="8783"/>
                  </a:lnTo>
                  <a:close/>
                  <a:moveTo>
                    <a:pt x="17429" y="8667"/>
                  </a:moveTo>
                  <a:lnTo>
                    <a:pt x="17429" y="866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29" y="8667"/>
                  </a:lnTo>
                  <a:close/>
                  <a:moveTo>
                    <a:pt x="14534" y="3803"/>
                  </a:moveTo>
                  <a:lnTo>
                    <a:pt x="14534" y="3803"/>
                  </a:lnTo>
                  <a:lnTo>
                    <a:pt x="14534" y="4131"/>
                  </a:lnTo>
                  <a:lnTo>
                    <a:pt x="14496" y="4382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96" y="4382"/>
                  </a:lnTo>
                  <a:lnTo>
                    <a:pt x="14534" y="4131"/>
                  </a:lnTo>
                  <a:lnTo>
                    <a:pt x="14534" y="3803"/>
                  </a:lnTo>
                  <a:close/>
                  <a:moveTo>
                    <a:pt x="12990" y="1139"/>
                  </a:moveTo>
                  <a:lnTo>
                    <a:pt x="12990" y="1139"/>
                  </a:lnTo>
                  <a:lnTo>
                    <a:pt x="13009" y="1139"/>
                  </a:lnTo>
                  <a:lnTo>
                    <a:pt x="13009" y="1139"/>
                  </a:lnTo>
                  <a:lnTo>
                    <a:pt x="12990" y="1139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176" y="734"/>
                  </a:lnTo>
                  <a:lnTo>
                    <a:pt x="10963" y="753"/>
                  </a:lnTo>
                  <a:lnTo>
                    <a:pt x="10751" y="792"/>
                  </a:lnTo>
                  <a:lnTo>
                    <a:pt x="10558" y="831"/>
                  </a:lnTo>
                  <a:lnTo>
                    <a:pt x="10191" y="966"/>
                  </a:lnTo>
                  <a:lnTo>
                    <a:pt x="9883" y="1101"/>
                  </a:lnTo>
                  <a:lnTo>
                    <a:pt x="9632" y="1255"/>
                  </a:lnTo>
                  <a:lnTo>
                    <a:pt x="9439" y="1371"/>
                  </a:lnTo>
                  <a:lnTo>
                    <a:pt x="9284" y="1506"/>
                  </a:lnTo>
                  <a:lnTo>
                    <a:pt x="9284" y="1506"/>
                  </a:lnTo>
                  <a:lnTo>
                    <a:pt x="9439" y="1371"/>
                  </a:lnTo>
                  <a:lnTo>
                    <a:pt x="9632" y="1255"/>
                  </a:lnTo>
                  <a:lnTo>
                    <a:pt x="9883" y="1101"/>
                  </a:lnTo>
                  <a:lnTo>
                    <a:pt x="10191" y="966"/>
                  </a:lnTo>
                  <a:lnTo>
                    <a:pt x="10558" y="831"/>
                  </a:lnTo>
                  <a:lnTo>
                    <a:pt x="10751" y="792"/>
                  </a:lnTo>
                  <a:lnTo>
                    <a:pt x="10963" y="753"/>
                  </a:lnTo>
                  <a:lnTo>
                    <a:pt x="11176" y="734"/>
                  </a:lnTo>
                  <a:lnTo>
                    <a:pt x="11407" y="715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close/>
                  <a:moveTo>
                    <a:pt x="20" y="541"/>
                  </a:moveTo>
                  <a:lnTo>
                    <a:pt x="20" y="541"/>
                  </a:lnTo>
                  <a:lnTo>
                    <a:pt x="1" y="541"/>
                  </a:lnTo>
                  <a:lnTo>
                    <a:pt x="1" y="541"/>
                  </a:lnTo>
                  <a:lnTo>
                    <a:pt x="20" y="541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194" y="522"/>
                  </a:lnTo>
                  <a:lnTo>
                    <a:pt x="20" y="541"/>
                  </a:lnTo>
                  <a:lnTo>
                    <a:pt x="20" y="541"/>
                  </a:lnTo>
                  <a:lnTo>
                    <a:pt x="194" y="522"/>
                  </a:lnTo>
                  <a:lnTo>
                    <a:pt x="367" y="502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close/>
                  <a:moveTo>
                    <a:pt x="5405" y="213"/>
                  </a:move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370" y="20"/>
                  </a:lnTo>
                  <a:lnTo>
                    <a:pt x="6080" y="39"/>
                  </a:lnTo>
                  <a:lnTo>
                    <a:pt x="5772" y="116"/>
                  </a:lnTo>
                  <a:lnTo>
                    <a:pt x="5443" y="213"/>
                  </a:lnTo>
                  <a:lnTo>
                    <a:pt x="5443" y="213"/>
                  </a:lnTo>
                  <a:lnTo>
                    <a:pt x="5772" y="116"/>
                  </a:lnTo>
                  <a:lnTo>
                    <a:pt x="6080" y="39"/>
                  </a:lnTo>
                  <a:lnTo>
                    <a:pt x="6370" y="20"/>
                  </a:lnTo>
                  <a:lnTo>
                    <a:pt x="6659" y="1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24"/>
            <p:cNvSpPr/>
            <p:nvPr/>
          </p:nvSpPr>
          <p:spPr>
            <a:xfrm>
              <a:off x="6056375" y="5334525"/>
              <a:ext cx="1475" cy="12075"/>
            </a:xfrm>
            <a:custGeom>
              <a:avLst/>
              <a:gdLst/>
              <a:ahLst/>
              <a:cxnLst/>
              <a:rect l="l" t="t" r="r" b="b"/>
              <a:pathLst>
                <a:path w="59" h="483" fill="none" extrusionOk="0">
                  <a:moveTo>
                    <a:pt x="58" y="0"/>
                  </a:moveTo>
                  <a:lnTo>
                    <a:pt x="58" y="0"/>
                  </a:lnTo>
                  <a:lnTo>
                    <a:pt x="58" y="193"/>
                  </a:lnTo>
                  <a:lnTo>
                    <a:pt x="39" y="348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39" y="348"/>
                  </a:lnTo>
                  <a:lnTo>
                    <a:pt x="58" y="193"/>
                  </a:lnTo>
                  <a:lnTo>
                    <a:pt x="5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24"/>
            <p:cNvSpPr/>
            <p:nvPr/>
          </p:nvSpPr>
          <p:spPr>
            <a:xfrm>
              <a:off x="6057325" y="5320050"/>
              <a:ext cx="56000" cy="25600"/>
            </a:xfrm>
            <a:custGeom>
              <a:avLst/>
              <a:gdLst/>
              <a:ahLst/>
              <a:cxnLst/>
              <a:rect l="l" t="t" r="r" b="b"/>
              <a:pathLst>
                <a:path w="2240" h="1024" fill="none" extrusionOk="0">
                  <a:moveTo>
                    <a:pt x="2240" y="0"/>
                  </a:moveTo>
                  <a:lnTo>
                    <a:pt x="2240" y="0"/>
                  </a:lnTo>
                  <a:lnTo>
                    <a:pt x="1912" y="20"/>
                  </a:lnTo>
                  <a:lnTo>
                    <a:pt x="1583" y="77"/>
                  </a:lnTo>
                  <a:lnTo>
                    <a:pt x="1255" y="155"/>
                  </a:lnTo>
                  <a:lnTo>
                    <a:pt x="947" y="270"/>
                  </a:lnTo>
                  <a:lnTo>
                    <a:pt x="676" y="406"/>
                  </a:lnTo>
                  <a:lnTo>
                    <a:pt x="406" y="579"/>
                  </a:lnTo>
                  <a:lnTo>
                    <a:pt x="174" y="792"/>
                  </a:lnTo>
                  <a:lnTo>
                    <a:pt x="78" y="907"/>
                  </a:lnTo>
                  <a:lnTo>
                    <a:pt x="1" y="1023"/>
                  </a:lnTo>
                  <a:lnTo>
                    <a:pt x="1" y="1023"/>
                  </a:lnTo>
                  <a:lnTo>
                    <a:pt x="78" y="907"/>
                  </a:lnTo>
                  <a:lnTo>
                    <a:pt x="174" y="792"/>
                  </a:lnTo>
                  <a:lnTo>
                    <a:pt x="406" y="579"/>
                  </a:lnTo>
                  <a:lnTo>
                    <a:pt x="676" y="406"/>
                  </a:lnTo>
                  <a:lnTo>
                    <a:pt x="947" y="270"/>
                  </a:lnTo>
                  <a:lnTo>
                    <a:pt x="1255" y="155"/>
                  </a:lnTo>
                  <a:lnTo>
                    <a:pt x="1583" y="77"/>
                  </a:lnTo>
                  <a:lnTo>
                    <a:pt x="1912" y="20"/>
                  </a:lnTo>
                  <a:lnTo>
                    <a:pt x="224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24"/>
            <p:cNvSpPr/>
            <p:nvPr/>
          </p:nvSpPr>
          <p:spPr>
            <a:xfrm>
              <a:off x="6113775" y="532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24"/>
            <p:cNvSpPr/>
            <p:nvPr/>
          </p:nvSpPr>
          <p:spPr>
            <a:xfrm>
              <a:off x="6001350" y="5257325"/>
              <a:ext cx="5825" cy="27525"/>
            </a:xfrm>
            <a:custGeom>
              <a:avLst/>
              <a:gdLst/>
              <a:ahLst/>
              <a:cxnLst/>
              <a:rect l="l" t="t" r="r" b="b"/>
              <a:pathLst>
                <a:path w="233" h="1101" fill="none" extrusionOk="0">
                  <a:moveTo>
                    <a:pt x="233" y="0"/>
                  </a:moveTo>
                  <a:lnTo>
                    <a:pt x="233" y="0"/>
                  </a:lnTo>
                  <a:lnTo>
                    <a:pt x="213" y="232"/>
                  </a:lnTo>
                  <a:lnTo>
                    <a:pt x="194" y="425"/>
                  </a:lnTo>
                  <a:lnTo>
                    <a:pt x="155" y="618"/>
                  </a:lnTo>
                  <a:lnTo>
                    <a:pt x="117" y="772"/>
                  </a:lnTo>
                  <a:lnTo>
                    <a:pt x="20" y="1004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20" y="1004"/>
                  </a:lnTo>
                  <a:lnTo>
                    <a:pt x="117" y="772"/>
                  </a:lnTo>
                  <a:lnTo>
                    <a:pt x="155" y="618"/>
                  </a:lnTo>
                  <a:lnTo>
                    <a:pt x="194" y="425"/>
                  </a:lnTo>
                  <a:lnTo>
                    <a:pt x="213" y="232"/>
                  </a:lnTo>
                  <a:lnTo>
                    <a:pt x="23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24"/>
            <p:cNvSpPr/>
            <p:nvPr/>
          </p:nvSpPr>
          <p:spPr>
            <a:xfrm>
              <a:off x="5988325" y="5216775"/>
              <a:ext cx="1000" cy="1000"/>
            </a:xfrm>
            <a:custGeom>
              <a:avLst/>
              <a:gdLst/>
              <a:ahLst/>
              <a:cxnLst/>
              <a:rect l="l" t="t" r="r" b="b"/>
              <a:pathLst>
                <a:path w="40" h="40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24"/>
            <p:cNvSpPr/>
            <p:nvPr/>
          </p:nvSpPr>
          <p:spPr>
            <a:xfrm>
              <a:off x="5916425" y="5200375"/>
              <a:ext cx="25600" cy="3875"/>
            </a:xfrm>
            <a:custGeom>
              <a:avLst/>
              <a:gdLst/>
              <a:ahLst/>
              <a:cxnLst/>
              <a:rect l="l" t="t" r="r" b="b"/>
              <a:pathLst>
                <a:path w="1024" h="155" fill="none" extrusionOk="0">
                  <a:moveTo>
                    <a:pt x="1024" y="1"/>
                  </a:moveTo>
                  <a:lnTo>
                    <a:pt x="1024" y="1"/>
                  </a:lnTo>
                  <a:lnTo>
                    <a:pt x="812" y="20"/>
                  </a:lnTo>
                  <a:lnTo>
                    <a:pt x="619" y="39"/>
                  </a:lnTo>
                  <a:lnTo>
                    <a:pt x="310" y="78"/>
                  </a:lnTo>
                  <a:lnTo>
                    <a:pt x="97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97" y="136"/>
                  </a:lnTo>
                  <a:lnTo>
                    <a:pt x="310" y="78"/>
                  </a:lnTo>
                  <a:lnTo>
                    <a:pt x="619" y="39"/>
                  </a:lnTo>
                  <a:lnTo>
                    <a:pt x="812" y="20"/>
                  </a:lnTo>
                  <a:lnTo>
                    <a:pt x="10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24"/>
            <p:cNvSpPr/>
            <p:nvPr/>
          </p:nvSpPr>
          <p:spPr>
            <a:xfrm>
              <a:off x="5942000" y="5200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24"/>
            <p:cNvSpPr/>
            <p:nvPr/>
          </p:nvSpPr>
          <p:spPr>
            <a:xfrm>
              <a:off x="5916425" y="5197475"/>
              <a:ext cx="525" cy="6775"/>
            </a:xfrm>
            <a:custGeom>
              <a:avLst/>
              <a:gdLst/>
              <a:ahLst/>
              <a:cxnLst/>
              <a:rect l="l" t="t" r="r" b="b"/>
              <a:pathLst>
                <a:path w="21" h="27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24"/>
            <p:cNvSpPr/>
            <p:nvPr/>
          </p:nvSpPr>
          <p:spPr>
            <a:xfrm>
              <a:off x="5842600" y="5075875"/>
              <a:ext cx="1975" cy="19825"/>
            </a:xfrm>
            <a:custGeom>
              <a:avLst/>
              <a:gdLst/>
              <a:ahLst/>
              <a:cxnLst/>
              <a:rect l="l" t="t" r="r" b="b"/>
              <a:pathLst>
                <a:path w="79" h="793" fill="none" extrusionOk="0">
                  <a:moveTo>
                    <a:pt x="78" y="1"/>
                  </a:moveTo>
                  <a:lnTo>
                    <a:pt x="78" y="1"/>
                  </a:lnTo>
                  <a:lnTo>
                    <a:pt x="78" y="329"/>
                  </a:lnTo>
                  <a:lnTo>
                    <a:pt x="40" y="580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40" y="580"/>
                  </a:lnTo>
                  <a:lnTo>
                    <a:pt x="78" y="329"/>
                  </a:lnTo>
                  <a:lnTo>
                    <a:pt x="7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24"/>
            <p:cNvSpPr/>
            <p:nvPr/>
          </p:nvSpPr>
          <p:spPr>
            <a:xfrm>
              <a:off x="5805950" y="500930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24"/>
            <p:cNvSpPr/>
            <p:nvPr/>
          </p:nvSpPr>
          <p:spPr>
            <a:xfrm>
              <a:off x="5713300" y="4998675"/>
              <a:ext cx="53100" cy="19825"/>
            </a:xfrm>
            <a:custGeom>
              <a:avLst/>
              <a:gdLst/>
              <a:ahLst/>
              <a:cxnLst/>
              <a:rect l="l" t="t" r="r" b="b"/>
              <a:pathLst>
                <a:path w="2124" h="793" fill="none" extrusionOk="0">
                  <a:moveTo>
                    <a:pt x="2123" y="1"/>
                  </a:moveTo>
                  <a:lnTo>
                    <a:pt x="2123" y="1"/>
                  </a:lnTo>
                  <a:lnTo>
                    <a:pt x="1892" y="20"/>
                  </a:lnTo>
                  <a:lnTo>
                    <a:pt x="1679" y="39"/>
                  </a:lnTo>
                  <a:lnTo>
                    <a:pt x="1467" y="78"/>
                  </a:lnTo>
                  <a:lnTo>
                    <a:pt x="1274" y="117"/>
                  </a:lnTo>
                  <a:lnTo>
                    <a:pt x="907" y="252"/>
                  </a:lnTo>
                  <a:lnTo>
                    <a:pt x="599" y="387"/>
                  </a:lnTo>
                  <a:lnTo>
                    <a:pt x="348" y="541"/>
                  </a:lnTo>
                  <a:lnTo>
                    <a:pt x="155" y="657"/>
                  </a:lnTo>
                  <a:lnTo>
                    <a:pt x="0" y="792"/>
                  </a:lnTo>
                  <a:lnTo>
                    <a:pt x="0" y="792"/>
                  </a:lnTo>
                  <a:lnTo>
                    <a:pt x="155" y="657"/>
                  </a:lnTo>
                  <a:lnTo>
                    <a:pt x="348" y="541"/>
                  </a:lnTo>
                  <a:lnTo>
                    <a:pt x="599" y="387"/>
                  </a:lnTo>
                  <a:lnTo>
                    <a:pt x="907" y="252"/>
                  </a:lnTo>
                  <a:lnTo>
                    <a:pt x="1274" y="117"/>
                  </a:lnTo>
                  <a:lnTo>
                    <a:pt x="1467" y="78"/>
                  </a:lnTo>
                  <a:lnTo>
                    <a:pt x="1679" y="39"/>
                  </a:lnTo>
                  <a:lnTo>
                    <a:pt x="1892" y="20"/>
                  </a:lnTo>
                  <a:lnTo>
                    <a:pt x="212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24"/>
            <p:cNvSpPr/>
            <p:nvPr/>
          </p:nvSpPr>
          <p:spPr>
            <a:xfrm>
              <a:off x="5766375" y="499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24"/>
            <p:cNvSpPr/>
            <p:nvPr/>
          </p:nvSpPr>
          <p:spPr>
            <a:xfrm>
              <a:off x="5481200" y="49943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24"/>
            <p:cNvSpPr/>
            <p:nvPr/>
          </p:nvSpPr>
          <p:spPr>
            <a:xfrm>
              <a:off x="5481675" y="4993375"/>
              <a:ext cx="8725" cy="1000"/>
            </a:xfrm>
            <a:custGeom>
              <a:avLst/>
              <a:gdLst/>
              <a:ahLst/>
              <a:cxnLst/>
              <a:rect l="l" t="t" r="r" b="b"/>
              <a:pathLst>
                <a:path w="349" h="40" fill="none" extrusionOk="0">
                  <a:moveTo>
                    <a:pt x="348" y="0"/>
                  </a:moveTo>
                  <a:lnTo>
                    <a:pt x="348" y="0"/>
                  </a:lnTo>
                  <a:lnTo>
                    <a:pt x="175" y="2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75" y="20"/>
                  </a:lnTo>
                  <a:lnTo>
                    <a:pt x="34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24"/>
            <p:cNvSpPr/>
            <p:nvPr/>
          </p:nvSpPr>
          <p:spPr>
            <a:xfrm>
              <a:off x="5490375" y="499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24"/>
            <p:cNvSpPr/>
            <p:nvPr/>
          </p:nvSpPr>
          <p:spPr>
            <a:xfrm>
              <a:off x="5616300" y="498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24"/>
            <p:cNvSpPr/>
            <p:nvPr/>
          </p:nvSpPr>
          <p:spPr>
            <a:xfrm>
              <a:off x="5617275" y="4980825"/>
              <a:ext cx="30425" cy="5325"/>
            </a:xfrm>
            <a:custGeom>
              <a:avLst/>
              <a:gdLst/>
              <a:ahLst/>
              <a:cxnLst/>
              <a:rect l="l" t="t" r="r" b="b"/>
              <a:pathLst>
                <a:path w="1217" h="213" fill="none" extrusionOk="0">
                  <a:moveTo>
                    <a:pt x="1216" y="1"/>
                  </a:moveTo>
                  <a:lnTo>
                    <a:pt x="1216" y="1"/>
                  </a:lnTo>
                  <a:lnTo>
                    <a:pt x="927" y="20"/>
                  </a:lnTo>
                  <a:lnTo>
                    <a:pt x="637" y="39"/>
                  </a:lnTo>
                  <a:lnTo>
                    <a:pt x="329" y="116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29" y="116"/>
                  </a:lnTo>
                  <a:lnTo>
                    <a:pt x="637" y="39"/>
                  </a:lnTo>
                  <a:lnTo>
                    <a:pt x="927" y="20"/>
                  </a:lnTo>
                  <a:lnTo>
                    <a:pt x="121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24"/>
            <p:cNvSpPr/>
            <p:nvPr/>
          </p:nvSpPr>
          <p:spPr>
            <a:xfrm>
              <a:off x="5647675" y="49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24"/>
            <p:cNvSpPr/>
            <p:nvPr/>
          </p:nvSpPr>
          <p:spPr>
            <a:xfrm>
              <a:off x="6118625" y="5243800"/>
              <a:ext cx="108575" cy="76750"/>
            </a:xfrm>
            <a:custGeom>
              <a:avLst/>
              <a:gdLst/>
              <a:ahLst/>
              <a:cxnLst/>
              <a:rect l="l" t="t" r="r" b="b"/>
              <a:pathLst>
                <a:path w="4343" h="3070" extrusionOk="0">
                  <a:moveTo>
                    <a:pt x="0" y="3050"/>
                  </a:move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50"/>
                  </a:lnTo>
                  <a:close/>
                  <a:moveTo>
                    <a:pt x="0" y="3031"/>
                  </a:move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31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19" y="3012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close/>
                  <a:moveTo>
                    <a:pt x="1660" y="2027"/>
                  </a:move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97" y="2857"/>
                  </a:lnTo>
                  <a:lnTo>
                    <a:pt x="193" y="2722"/>
                  </a:lnTo>
                  <a:lnTo>
                    <a:pt x="290" y="2606"/>
                  </a:lnTo>
                  <a:lnTo>
                    <a:pt x="386" y="2510"/>
                  </a:lnTo>
                  <a:lnTo>
                    <a:pt x="483" y="2413"/>
                  </a:lnTo>
                  <a:lnTo>
                    <a:pt x="598" y="2336"/>
                  </a:lnTo>
                  <a:lnTo>
                    <a:pt x="830" y="2201"/>
                  </a:lnTo>
                  <a:lnTo>
                    <a:pt x="1062" y="2124"/>
                  </a:lnTo>
                  <a:lnTo>
                    <a:pt x="1274" y="2066"/>
                  </a:lnTo>
                  <a:lnTo>
                    <a:pt x="1486" y="2047"/>
                  </a:lnTo>
                  <a:lnTo>
                    <a:pt x="1660" y="2027"/>
                  </a:lnTo>
                  <a:close/>
                  <a:moveTo>
                    <a:pt x="1698" y="2027"/>
                  </a:move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close/>
                  <a:moveTo>
                    <a:pt x="2007" y="2027"/>
                  </a:move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close/>
                  <a:moveTo>
                    <a:pt x="4343" y="1"/>
                  </a:move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65" y="1776"/>
                  </a:lnTo>
                  <a:lnTo>
                    <a:pt x="2123" y="1564"/>
                  </a:lnTo>
                  <a:lnTo>
                    <a:pt x="2220" y="1371"/>
                  </a:lnTo>
                  <a:lnTo>
                    <a:pt x="2316" y="1178"/>
                  </a:lnTo>
                  <a:lnTo>
                    <a:pt x="2432" y="1004"/>
                  </a:lnTo>
                  <a:lnTo>
                    <a:pt x="2548" y="850"/>
                  </a:lnTo>
                  <a:lnTo>
                    <a:pt x="2702" y="696"/>
                  </a:lnTo>
                  <a:lnTo>
                    <a:pt x="2837" y="560"/>
                  </a:lnTo>
                  <a:lnTo>
                    <a:pt x="3011" y="425"/>
                  </a:lnTo>
                  <a:lnTo>
                    <a:pt x="3165" y="309"/>
                  </a:lnTo>
                  <a:lnTo>
                    <a:pt x="3339" y="213"/>
                  </a:lnTo>
                  <a:lnTo>
                    <a:pt x="3513" y="136"/>
                  </a:lnTo>
                  <a:lnTo>
                    <a:pt x="3706" y="78"/>
                  </a:lnTo>
                  <a:lnTo>
                    <a:pt x="3879" y="39"/>
                  </a:lnTo>
                  <a:lnTo>
                    <a:pt x="4072" y="1"/>
                  </a:lnTo>
                  <a:lnTo>
                    <a:pt x="4265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24"/>
            <p:cNvSpPr/>
            <p:nvPr/>
          </p:nvSpPr>
          <p:spPr>
            <a:xfrm>
              <a:off x="6118625" y="5320050"/>
              <a:ext cx="0" cy="500"/>
            </a:xfrm>
            <a:custGeom>
              <a:avLst/>
              <a:gdLst/>
              <a:ahLst/>
              <a:cxnLst/>
              <a:rect l="l" t="t" r="r" b="b"/>
              <a:pathLst>
                <a:path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24"/>
            <p:cNvSpPr/>
            <p:nvPr/>
          </p:nvSpPr>
          <p:spPr>
            <a:xfrm>
              <a:off x="6118625" y="5319550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24"/>
            <p:cNvSpPr/>
            <p:nvPr/>
          </p:nvSpPr>
          <p:spPr>
            <a:xfrm>
              <a:off x="6119100" y="53190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24"/>
            <p:cNvSpPr/>
            <p:nvPr/>
          </p:nvSpPr>
          <p:spPr>
            <a:xfrm>
              <a:off x="6119100" y="53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24"/>
            <p:cNvSpPr/>
            <p:nvPr/>
          </p:nvSpPr>
          <p:spPr>
            <a:xfrm>
              <a:off x="6119100" y="5294475"/>
              <a:ext cx="41025" cy="24625"/>
            </a:xfrm>
            <a:custGeom>
              <a:avLst/>
              <a:gdLst/>
              <a:ahLst/>
              <a:cxnLst/>
              <a:rect l="l" t="t" r="r" b="b"/>
              <a:pathLst>
                <a:path w="1641" h="985" fill="none" extrusionOk="0">
                  <a:moveTo>
                    <a:pt x="1641" y="0"/>
                  </a:moveTo>
                  <a:lnTo>
                    <a:pt x="1641" y="0"/>
                  </a:lnTo>
                  <a:lnTo>
                    <a:pt x="1467" y="20"/>
                  </a:lnTo>
                  <a:lnTo>
                    <a:pt x="1255" y="39"/>
                  </a:lnTo>
                  <a:lnTo>
                    <a:pt x="1043" y="97"/>
                  </a:lnTo>
                  <a:lnTo>
                    <a:pt x="811" y="174"/>
                  </a:lnTo>
                  <a:lnTo>
                    <a:pt x="579" y="309"/>
                  </a:lnTo>
                  <a:lnTo>
                    <a:pt x="464" y="386"/>
                  </a:lnTo>
                  <a:lnTo>
                    <a:pt x="367" y="483"/>
                  </a:lnTo>
                  <a:lnTo>
                    <a:pt x="271" y="579"/>
                  </a:lnTo>
                  <a:lnTo>
                    <a:pt x="174" y="695"/>
                  </a:lnTo>
                  <a:lnTo>
                    <a:pt x="78" y="830"/>
                  </a:lnTo>
                  <a:lnTo>
                    <a:pt x="0" y="985"/>
                  </a:lnTo>
                  <a:lnTo>
                    <a:pt x="0" y="985"/>
                  </a:lnTo>
                  <a:lnTo>
                    <a:pt x="78" y="830"/>
                  </a:lnTo>
                  <a:lnTo>
                    <a:pt x="174" y="695"/>
                  </a:lnTo>
                  <a:lnTo>
                    <a:pt x="271" y="579"/>
                  </a:lnTo>
                  <a:lnTo>
                    <a:pt x="367" y="483"/>
                  </a:lnTo>
                  <a:lnTo>
                    <a:pt x="464" y="386"/>
                  </a:lnTo>
                  <a:lnTo>
                    <a:pt x="579" y="309"/>
                  </a:lnTo>
                  <a:lnTo>
                    <a:pt x="811" y="174"/>
                  </a:lnTo>
                  <a:lnTo>
                    <a:pt x="1043" y="97"/>
                  </a:lnTo>
                  <a:lnTo>
                    <a:pt x="1255" y="39"/>
                  </a:lnTo>
                  <a:lnTo>
                    <a:pt x="1467" y="20"/>
                  </a:lnTo>
                  <a:lnTo>
                    <a:pt x="164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24"/>
            <p:cNvSpPr/>
            <p:nvPr/>
          </p:nvSpPr>
          <p:spPr>
            <a:xfrm>
              <a:off x="6161075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24"/>
            <p:cNvSpPr/>
            <p:nvPr/>
          </p:nvSpPr>
          <p:spPr>
            <a:xfrm>
              <a:off x="6168800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24"/>
            <p:cNvSpPr/>
            <p:nvPr/>
          </p:nvSpPr>
          <p:spPr>
            <a:xfrm>
              <a:off x="6227175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24"/>
            <p:cNvSpPr/>
            <p:nvPr/>
          </p:nvSpPr>
          <p:spPr>
            <a:xfrm>
              <a:off x="6168800" y="5243800"/>
              <a:ext cx="56475" cy="49725"/>
            </a:xfrm>
            <a:custGeom>
              <a:avLst/>
              <a:gdLst/>
              <a:ahLst/>
              <a:cxnLst/>
              <a:rect l="l" t="t" r="r" b="b"/>
              <a:pathLst>
                <a:path w="2259" h="1989" fill="none" extrusionOk="0">
                  <a:moveTo>
                    <a:pt x="2258" y="1"/>
                  </a:moveTo>
                  <a:lnTo>
                    <a:pt x="2258" y="1"/>
                  </a:lnTo>
                  <a:lnTo>
                    <a:pt x="2065" y="1"/>
                  </a:lnTo>
                  <a:lnTo>
                    <a:pt x="1872" y="39"/>
                  </a:lnTo>
                  <a:lnTo>
                    <a:pt x="1699" y="78"/>
                  </a:lnTo>
                  <a:lnTo>
                    <a:pt x="1506" y="136"/>
                  </a:lnTo>
                  <a:lnTo>
                    <a:pt x="1332" y="213"/>
                  </a:lnTo>
                  <a:lnTo>
                    <a:pt x="1158" y="309"/>
                  </a:lnTo>
                  <a:lnTo>
                    <a:pt x="1004" y="425"/>
                  </a:lnTo>
                  <a:lnTo>
                    <a:pt x="830" y="560"/>
                  </a:lnTo>
                  <a:lnTo>
                    <a:pt x="695" y="696"/>
                  </a:lnTo>
                  <a:lnTo>
                    <a:pt x="541" y="850"/>
                  </a:lnTo>
                  <a:lnTo>
                    <a:pt x="425" y="1004"/>
                  </a:lnTo>
                  <a:lnTo>
                    <a:pt x="309" y="1178"/>
                  </a:lnTo>
                  <a:lnTo>
                    <a:pt x="213" y="1371"/>
                  </a:lnTo>
                  <a:lnTo>
                    <a:pt x="116" y="1564"/>
                  </a:lnTo>
                  <a:lnTo>
                    <a:pt x="58" y="1776"/>
                  </a:lnTo>
                  <a:lnTo>
                    <a:pt x="0" y="1989"/>
                  </a:lnTo>
                  <a:lnTo>
                    <a:pt x="0" y="1989"/>
                  </a:lnTo>
                  <a:lnTo>
                    <a:pt x="58" y="1776"/>
                  </a:lnTo>
                  <a:lnTo>
                    <a:pt x="116" y="1564"/>
                  </a:lnTo>
                  <a:lnTo>
                    <a:pt x="213" y="1371"/>
                  </a:lnTo>
                  <a:lnTo>
                    <a:pt x="309" y="1178"/>
                  </a:lnTo>
                  <a:lnTo>
                    <a:pt x="425" y="1004"/>
                  </a:lnTo>
                  <a:lnTo>
                    <a:pt x="541" y="850"/>
                  </a:lnTo>
                  <a:lnTo>
                    <a:pt x="695" y="696"/>
                  </a:lnTo>
                  <a:lnTo>
                    <a:pt x="830" y="560"/>
                  </a:lnTo>
                  <a:lnTo>
                    <a:pt x="1004" y="425"/>
                  </a:lnTo>
                  <a:lnTo>
                    <a:pt x="1158" y="309"/>
                  </a:lnTo>
                  <a:lnTo>
                    <a:pt x="1332" y="213"/>
                  </a:lnTo>
                  <a:lnTo>
                    <a:pt x="1506" y="136"/>
                  </a:lnTo>
                  <a:lnTo>
                    <a:pt x="1699" y="78"/>
                  </a:lnTo>
                  <a:lnTo>
                    <a:pt x="1872" y="39"/>
                  </a:lnTo>
                  <a:lnTo>
                    <a:pt x="2065" y="1"/>
                  </a:lnTo>
                  <a:lnTo>
                    <a:pt x="225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24"/>
            <p:cNvSpPr/>
            <p:nvPr/>
          </p:nvSpPr>
          <p:spPr>
            <a:xfrm>
              <a:off x="6225250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24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extrusionOk="0">
                  <a:moveTo>
                    <a:pt x="19514" y="1"/>
                  </a:move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24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fill="none" extrusionOk="0">
                  <a:moveTo>
                    <a:pt x="19842" y="1"/>
                  </a:moveTo>
                  <a:lnTo>
                    <a:pt x="19842" y="1"/>
                  </a:lnTo>
                  <a:lnTo>
                    <a:pt x="19514" y="1"/>
                  </a:ln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56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185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44" y="8590"/>
                  </a:lnTo>
                  <a:lnTo>
                    <a:pt x="2034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lnTo>
                    <a:pt x="1984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24"/>
            <p:cNvSpPr/>
            <p:nvPr/>
          </p:nvSpPr>
          <p:spPr>
            <a:xfrm>
              <a:off x="4902175" y="4454400"/>
              <a:ext cx="465650" cy="177100"/>
            </a:xfrm>
            <a:custGeom>
              <a:avLst/>
              <a:gdLst/>
              <a:ahLst/>
              <a:cxnLst/>
              <a:rect l="l" t="t" r="r" b="b"/>
              <a:pathLst>
                <a:path w="18626" h="7084" extrusionOk="0">
                  <a:moveTo>
                    <a:pt x="1776" y="5520"/>
                  </a:moveTo>
                  <a:lnTo>
                    <a:pt x="1776" y="5520"/>
                  </a:lnTo>
                  <a:lnTo>
                    <a:pt x="1487" y="5540"/>
                  </a:lnTo>
                  <a:lnTo>
                    <a:pt x="1197" y="5598"/>
                  </a:lnTo>
                  <a:lnTo>
                    <a:pt x="1043" y="5636"/>
                  </a:lnTo>
                  <a:lnTo>
                    <a:pt x="908" y="5675"/>
                  </a:lnTo>
                  <a:lnTo>
                    <a:pt x="753" y="5752"/>
                  </a:lnTo>
                  <a:lnTo>
                    <a:pt x="618" y="5829"/>
                  </a:lnTo>
                  <a:lnTo>
                    <a:pt x="483" y="5906"/>
                  </a:lnTo>
                  <a:lnTo>
                    <a:pt x="367" y="6022"/>
                  </a:lnTo>
                  <a:lnTo>
                    <a:pt x="271" y="6138"/>
                  </a:lnTo>
                  <a:lnTo>
                    <a:pt x="174" y="6292"/>
                  </a:lnTo>
                  <a:lnTo>
                    <a:pt x="116" y="6447"/>
                  </a:lnTo>
                  <a:lnTo>
                    <a:pt x="58" y="6640"/>
                  </a:lnTo>
                  <a:lnTo>
                    <a:pt x="20" y="6852"/>
                  </a:lnTo>
                  <a:lnTo>
                    <a:pt x="1" y="7084"/>
                  </a:lnTo>
                  <a:lnTo>
                    <a:pt x="1" y="7084"/>
                  </a:lnTo>
                  <a:lnTo>
                    <a:pt x="20" y="6852"/>
                  </a:lnTo>
                  <a:lnTo>
                    <a:pt x="58" y="6640"/>
                  </a:lnTo>
                  <a:lnTo>
                    <a:pt x="116" y="6447"/>
                  </a:lnTo>
                  <a:lnTo>
                    <a:pt x="174" y="6292"/>
                  </a:lnTo>
                  <a:lnTo>
                    <a:pt x="271" y="6138"/>
                  </a:lnTo>
                  <a:lnTo>
                    <a:pt x="367" y="6022"/>
                  </a:lnTo>
                  <a:lnTo>
                    <a:pt x="483" y="5906"/>
                  </a:lnTo>
                  <a:lnTo>
                    <a:pt x="618" y="5829"/>
                  </a:lnTo>
                  <a:lnTo>
                    <a:pt x="753" y="5752"/>
                  </a:lnTo>
                  <a:lnTo>
                    <a:pt x="908" y="5675"/>
                  </a:lnTo>
                  <a:lnTo>
                    <a:pt x="1043" y="5636"/>
                  </a:lnTo>
                  <a:lnTo>
                    <a:pt x="1197" y="5598"/>
                  </a:lnTo>
                  <a:lnTo>
                    <a:pt x="1487" y="5540"/>
                  </a:lnTo>
                  <a:lnTo>
                    <a:pt x="1776" y="5520"/>
                  </a:lnTo>
                  <a:close/>
                  <a:moveTo>
                    <a:pt x="1834" y="5520"/>
                  </a:move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close/>
                  <a:moveTo>
                    <a:pt x="8358" y="4903"/>
                  </a:moveTo>
                  <a:lnTo>
                    <a:pt x="8358" y="4903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03"/>
                  </a:lnTo>
                  <a:close/>
                  <a:moveTo>
                    <a:pt x="8377" y="4864"/>
                  </a:moveTo>
                  <a:lnTo>
                    <a:pt x="8377" y="4864"/>
                  </a:lnTo>
                  <a:lnTo>
                    <a:pt x="8377" y="4884"/>
                  </a:lnTo>
                  <a:lnTo>
                    <a:pt x="8377" y="4884"/>
                  </a:lnTo>
                  <a:lnTo>
                    <a:pt x="8377" y="4864"/>
                  </a:lnTo>
                  <a:close/>
                  <a:moveTo>
                    <a:pt x="15306" y="4324"/>
                  </a:move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close/>
                  <a:moveTo>
                    <a:pt x="5656" y="3938"/>
                  </a:moveTo>
                  <a:lnTo>
                    <a:pt x="5656" y="3938"/>
                  </a:lnTo>
                  <a:lnTo>
                    <a:pt x="5289" y="3957"/>
                  </a:lnTo>
                  <a:lnTo>
                    <a:pt x="4903" y="4015"/>
                  </a:lnTo>
                  <a:lnTo>
                    <a:pt x="4710" y="4073"/>
                  </a:lnTo>
                  <a:lnTo>
                    <a:pt x="4517" y="4131"/>
                  </a:lnTo>
                  <a:lnTo>
                    <a:pt x="4324" y="4208"/>
                  </a:lnTo>
                  <a:lnTo>
                    <a:pt x="4112" y="4285"/>
                  </a:lnTo>
                  <a:lnTo>
                    <a:pt x="3919" y="4382"/>
                  </a:lnTo>
                  <a:lnTo>
                    <a:pt x="3706" y="4517"/>
                  </a:lnTo>
                  <a:lnTo>
                    <a:pt x="3513" y="4652"/>
                  </a:lnTo>
                  <a:lnTo>
                    <a:pt x="3301" y="4787"/>
                  </a:lnTo>
                  <a:lnTo>
                    <a:pt x="3089" y="4961"/>
                  </a:lnTo>
                  <a:lnTo>
                    <a:pt x="2896" y="5154"/>
                  </a:lnTo>
                  <a:lnTo>
                    <a:pt x="2683" y="5366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683" y="5366"/>
                  </a:lnTo>
                  <a:lnTo>
                    <a:pt x="2896" y="5154"/>
                  </a:lnTo>
                  <a:lnTo>
                    <a:pt x="3089" y="4961"/>
                  </a:lnTo>
                  <a:lnTo>
                    <a:pt x="3301" y="4787"/>
                  </a:lnTo>
                  <a:lnTo>
                    <a:pt x="3513" y="4652"/>
                  </a:lnTo>
                  <a:lnTo>
                    <a:pt x="3706" y="4517"/>
                  </a:lnTo>
                  <a:lnTo>
                    <a:pt x="3919" y="4382"/>
                  </a:lnTo>
                  <a:lnTo>
                    <a:pt x="4112" y="4285"/>
                  </a:lnTo>
                  <a:lnTo>
                    <a:pt x="4324" y="4208"/>
                  </a:lnTo>
                  <a:lnTo>
                    <a:pt x="4517" y="4131"/>
                  </a:lnTo>
                  <a:lnTo>
                    <a:pt x="4710" y="4073"/>
                  </a:lnTo>
                  <a:lnTo>
                    <a:pt x="4903" y="4015"/>
                  </a:lnTo>
                  <a:lnTo>
                    <a:pt x="5289" y="3957"/>
                  </a:lnTo>
                  <a:lnTo>
                    <a:pt x="5656" y="3938"/>
                  </a:lnTo>
                  <a:close/>
                  <a:moveTo>
                    <a:pt x="5675" y="3938"/>
                  </a:move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620" y="2953"/>
                  </a:lnTo>
                  <a:lnTo>
                    <a:pt x="11407" y="2953"/>
                  </a:lnTo>
                  <a:lnTo>
                    <a:pt x="11195" y="2992"/>
                  </a:lnTo>
                  <a:lnTo>
                    <a:pt x="10983" y="3031"/>
                  </a:lnTo>
                  <a:lnTo>
                    <a:pt x="10770" y="3089"/>
                  </a:lnTo>
                  <a:lnTo>
                    <a:pt x="10558" y="3166"/>
                  </a:lnTo>
                  <a:lnTo>
                    <a:pt x="10326" y="3243"/>
                  </a:lnTo>
                  <a:lnTo>
                    <a:pt x="10114" y="3359"/>
                  </a:lnTo>
                  <a:lnTo>
                    <a:pt x="9902" y="3475"/>
                  </a:lnTo>
                  <a:lnTo>
                    <a:pt x="9690" y="3610"/>
                  </a:lnTo>
                  <a:lnTo>
                    <a:pt x="9458" y="3764"/>
                  </a:lnTo>
                  <a:lnTo>
                    <a:pt x="9246" y="3938"/>
                  </a:lnTo>
                  <a:lnTo>
                    <a:pt x="9033" y="4131"/>
                  </a:lnTo>
                  <a:lnTo>
                    <a:pt x="8821" y="4343"/>
                  </a:lnTo>
                  <a:lnTo>
                    <a:pt x="8609" y="4594"/>
                  </a:lnTo>
                  <a:lnTo>
                    <a:pt x="8396" y="4845"/>
                  </a:lnTo>
                  <a:lnTo>
                    <a:pt x="8396" y="4845"/>
                  </a:lnTo>
                  <a:lnTo>
                    <a:pt x="8609" y="4594"/>
                  </a:lnTo>
                  <a:lnTo>
                    <a:pt x="8821" y="4343"/>
                  </a:lnTo>
                  <a:lnTo>
                    <a:pt x="9033" y="4131"/>
                  </a:lnTo>
                  <a:lnTo>
                    <a:pt x="9246" y="3938"/>
                  </a:lnTo>
                  <a:lnTo>
                    <a:pt x="9458" y="3764"/>
                  </a:lnTo>
                  <a:lnTo>
                    <a:pt x="9690" y="3610"/>
                  </a:lnTo>
                  <a:lnTo>
                    <a:pt x="9902" y="3475"/>
                  </a:lnTo>
                  <a:lnTo>
                    <a:pt x="10114" y="3359"/>
                  </a:lnTo>
                  <a:lnTo>
                    <a:pt x="10326" y="3243"/>
                  </a:lnTo>
                  <a:lnTo>
                    <a:pt x="10558" y="3166"/>
                  </a:lnTo>
                  <a:lnTo>
                    <a:pt x="10770" y="3089"/>
                  </a:lnTo>
                  <a:lnTo>
                    <a:pt x="10983" y="3031"/>
                  </a:lnTo>
                  <a:lnTo>
                    <a:pt x="11195" y="2992"/>
                  </a:lnTo>
                  <a:lnTo>
                    <a:pt x="11407" y="2953"/>
                  </a:lnTo>
                  <a:lnTo>
                    <a:pt x="11620" y="2953"/>
                  </a:lnTo>
                  <a:lnTo>
                    <a:pt x="11832" y="2934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close/>
                  <a:moveTo>
                    <a:pt x="18626" y="0"/>
                  </a:moveTo>
                  <a:lnTo>
                    <a:pt x="18626" y="0"/>
                  </a:lnTo>
                  <a:lnTo>
                    <a:pt x="18626" y="0"/>
                  </a:lnTo>
                  <a:lnTo>
                    <a:pt x="18259" y="97"/>
                  </a:lnTo>
                  <a:lnTo>
                    <a:pt x="17912" y="232"/>
                  </a:lnTo>
                  <a:lnTo>
                    <a:pt x="17584" y="386"/>
                  </a:lnTo>
                  <a:lnTo>
                    <a:pt x="17275" y="579"/>
                  </a:lnTo>
                  <a:lnTo>
                    <a:pt x="16985" y="772"/>
                  </a:lnTo>
                  <a:lnTo>
                    <a:pt x="16696" y="985"/>
                  </a:lnTo>
                  <a:lnTo>
                    <a:pt x="16445" y="1236"/>
                  </a:lnTo>
                  <a:lnTo>
                    <a:pt x="16213" y="1487"/>
                  </a:lnTo>
                  <a:lnTo>
                    <a:pt x="16001" y="1757"/>
                  </a:lnTo>
                  <a:lnTo>
                    <a:pt x="15808" y="2046"/>
                  </a:lnTo>
                  <a:lnTo>
                    <a:pt x="15654" y="2336"/>
                  </a:lnTo>
                  <a:lnTo>
                    <a:pt x="15518" y="2645"/>
                  </a:lnTo>
                  <a:lnTo>
                    <a:pt x="15422" y="2953"/>
                  </a:lnTo>
                  <a:lnTo>
                    <a:pt x="15345" y="3262"/>
                  </a:lnTo>
                  <a:lnTo>
                    <a:pt x="15287" y="3590"/>
                  </a:lnTo>
                  <a:lnTo>
                    <a:pt x="15268" y="3918"/>
                  </a:lnTo>
                  <a:lnTo>
                    <a:pt x="15268" y="3918"/>
                  </a:lnTo>
                  <a:lnTo>
                    <a:pt x="15287" y="3590"/>
                  </a:lnTo>
                  <a:lnTo>
                    <a:pt x="15345" y="3262"/>
                  </a:lnTo>
                  <a:lnTo>
                    <a:pt x="15422" y="2953"/>
                  </a:lnTo>
                  <a:lnTo>
                    <a:pt x="15518" y="2645"/>
                  </a:lnTo>
                  <a:lnTo>
                    <a:pt x="15654" y="2336"/>
                  </a:lnTo>
                  <a:lnTo>
                    <a:pt x="15808" y="2046"/>
                  </a:lnTo>
                  <a:lnTo>
                    <a:pt x="16001" y="1757"/>
                  </a:lnTo>
                  <a:lnTo>
                    <a:pt x="16213" y="1487"/>
                  </a:lnTo>
                  <a:lnTo>
                    <a:pt x="16445" y="1236"/>
                  </a:lnTo>
                  <a:lnTo>
                    <a:pt x="16696" y="985"/>
                  </a:lnTo>
                  <a:lnTo>
                    <a:pt x="16985" y="772"/>
                  </a:lnTo>
                  <a:lnTo>
                    <a:pt x="17275" y="579"/>
                  </a:lnTo>
                  <a:lnTo>
                    <a:pt x="17584" y="386"/>
                  </a:lnTo>
                  <a:lnTo>
                    <a:pt x="17912" y="232"/>
                  </a:lnTo>
                  <a:lnTo>
                    <a:pt x="18259" y="97"/>
                  </a:lnTo>
                  <a:lnTo>
                    <a:pt x="18626" y="0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24"/>
            <p:cNvSpPr/>
            <p:nvPr/>
          </p:nvSpPr>
          <p:spPr>
            <a:xfrm>
              <a:off x="4902175" y="4592400"/>
              <a:ext cx="44425" cy="39100"/>
            </a:xfrm>
            <a:custGeom>
              <a:avLst/>
              <a:gdLst/>
              <a:ahLst/>
              <a:cxnLst/>
              <a:rect l="l" t="t" r="r" b="b"/>
              <a:pathLst>
                <a:path w="1777" h="1564" fill="none" extrusionOk="0">
                  <a:moveTo>
                    <a:pt x="1776" y="0"/>
                  </a:moveTo>
                  <a:lnTo>
                    <a:pt x="1776" y="0"/>
                  </a:lnTo>
                  <a:lnTo>
                    <a:pt x="1487" y="20"/>
                  </a:lnTo>
                  <a:lnTo>
                    <a:pt x="1197" y="78"/>
                  </a:lnTo>
                  <a:lnTo>
                    <a:pt x="1043" y="116"/>
                  </a:lnTo>
                  <a:lnTo>
                    <a:pt x="908" y="155"/>
                  </a:lnTo>
                  <a:lnTo>
                    <a:pt x="753" y="232"/>
                  </a:lnTo>
                  <a:lnTo>
                    <a:pt x="618" y="309"/>
                  </a:lnTo>
                  <a:lnTo>
                    <a:pt x="483" y="386"/>
                  </a:lnTo>
                  <a:lnTo>
                    <a:pt x="367" y="502"/>
                  </a:lnTo>
                  <a:lnTo>
                    <a:pt x="271" y="618"/>
                  </a:lnTo>
                  <a:lnTo>
                    <a:pt x="174" y="772"/>
                  </a:lnTo>
                  <a:lnTo>
                    <a:pt x="116" y="927"/>
                  </a:lnTo>
                  <a:lnTo>
                    <a:pt x="58" y="1120"/>
                  </a:lnTo>
                  <a:lnTo>
                    <a:pt x="20" y="1332"/>
                  </a:lnTo>
                  <a:lnTo>
                    <a:pt x="1" y="1564"/>
                  </a:lnTo>
                  <a:lnTo>
                    <a:pt x="1" y="1564"/>
                  </a:lnTo>
                  <a:lnTo>
                    <a:pt x="20" y="1332"/>
                  </a:lnTo>
                  <a:lnTo>
                    <a:pt x="58" y="1120"/>
                  </a:lnTo>
                  <a:lnTo>
                    <a:pt x="116" y="927"/>
                  </a:lnTo>
                  <a:lnTo>
                    <a:pt x="174" y="772"/>
                  </a:lnTo>
                  <a:lnTo>
                    <a:pt x="271" y="618"/>
                  </a:lnTo>
                  <a:lnTo>
                    <a:pt x="367" y="502"/>
                  </a:lnTo>
                  <a:lnTo>
                    <a:pt x="483" y="386"/>
                  </a:lnTo>
                  <a:lnTo>
                    <a:pt x="618" y="309"/>
                  </a:lnTo>
                  <a:lnTo>
                    <a:pt x="753" y="232"/>
                  </a:lnTo>
                  <a:lnTo>
                    <a:pt x="908" y="155"/>
                  </a:lnTo>
                  <a:lnTo>
                    <a:pt x="1043" y="116"/>
                  </a:lnTo>
                  <a:lnTo>
                    <a:pt x="1197" y="78"/>
                  </a:lnTo>
                  <a:lnTo>
                    <a:pt x="1487" y="20"/>
                  </a:lnTo>
                  <a:lnTo>
                    <a:pt x="177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24"/>
            <p:cNvSpPr/>
            <p:nvPr/>
          </p:nvSpPr>
          <p:spPr>
            <a:xfrm>
              <a:off x="4948025" y="459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24"/>
            <p:cNvSpPr/>
            <p:nvPr/>
          </p:nvSpPr>
          <p:spPr>
            <a:xfrm>
              <a:off x="5111100" y="45769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24"/>
            <p:cNvSpPr/>
            <p:nvPr/>
          </p:nvSpPr>
          <p:spPr>
            <a:xfrm>
              <a:off x="5111600" y="45760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24"/>
            <p:cNvSpPr/>
            <p:nvPr/>
          </p:nvSpPr>
          <p:spPr>
            <a:xfrm>
              <a:off x="5284825" y="456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24"/>
            <p:cNvSpPr/>
            <p:nvPr/>
          </p:nvSpPr>
          <p:spPr>
            <a:xfrm>
              <a:off x="4964425" y="4552825"/>
              <a:ext cx="79150" cy="41050"/>
            </a:xfrm>
            <a:custGeom>
              <a:avLst/>
              <a:gdLst/>
              <a:ahLst/>
              <a:cxnLst/>
              <a:rect l="l" t="t" r="r" b="b"/>
              <a:pathLst>
                <a:path w="3166" h="1642" fill="none" extrusionOk="0">
                  <a:moveTo>
                    <a:pt x="3166" y="1"/>
                  </a:moveTo>
                  <a:lnTo>
                    <a:pt x="3166" y="1"/>
                  </a:lnTo>
                  <a:lnTo>
                    <a:pt x="2799" y="20"/>
                  </a:lnTo>
                  <a:lnTo>
                    <a:pt x="2413" y="78"/>
                  </a:lnTo>
                  <a:lnTo>
                    <a:pt x="2220" y="136"/>
                  </a:lnTo>
                  <a:lnTo>
                    <a:pt x="2027" y="194"/>
                  </a:lnTo>
                  <a:lnTo>
                    <a:pt x="1834" y="271"/>
                  </a:lnTo>
                  <a:lnTo>
                    <a:pt x="1622" y="348"/>
                  </a:lnTo>
                  <a:lnTo>
                    <a:pt x="1429" y="445"/>
                  </a:lnTo>
                  <a:lnTo>
                    <a:pt x="1216" y="580"/>
                  </a:lnTo>
                  <a:lnTo>
                    <a:pt x="1023" y="715"/>
                  </a:lnTo>
                  <a:lnTo>
                    <a:pt x="811" y="850"/>
                  </a:lnTo>
                  <a:lnTo>
                    <a:pt x="599" y="1024"/>
                  </a:lnTo>
                  <a:lnTo>
                    <a:pt x="406" y="1217"/>
                  </a:lnTo>
                  <a:lnTo>
                    <a:pt x="193" y="1429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193" y="1429"/>
                  </a:lnTo>
                  <a:lnTo>
                    <a:pt x="406" y="1217"/>
                  </a:lnTo>
                  <a:lnTo>
                    <a:pt x="599" y="1024"/>
                  </a:lnTo>
                  <a:lnTo>
                    <a:pt x="811" y="850"/>
                  </a:lnTo>
                  <a:lnTo>
                    <a:pt x="1023" y="715"/>
                  </a:lnTo>
                  <a:lnTo>
                    <a:pt x="1216" y="580"/>
                  </a:lnTo>
                  <a:lnTo>
                    <a:pt x="1429" y="445"/>
                  </a:lnTo>
                  <a:lnTo>
                    <a:pt x="1622" y="348"/>
                  </a:lnTo>
                  <a:lnTo>
                    <a:pt x="1834" y="271"/>
                  </a:lnTo>
                  <a:lnTo>
                    <a:pt x="2027" y="194"/>
                  </a:lnTo>
                  <a:lnTo>
                    <a:pt x="2220" y="136"/>
                  </a:lnTo>
                  <a:lnTo>
                    <a:pt x="2413" y="78"/>
                  </a:lnTo>
                  <a:lnTo>
                    <a:pt x="2799" y="20"/>
                  </a:lnTo>
                  <a:lnTo>
                    <a:pt x="316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24"/>
            <p:cNvSpPr/>
            <p:nvPr/>
          </p:nvSpPr>
          <p:spPr>
            <a:xfrm>
              <a:off x="5044025" y="45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24"/>
            <p:cNvSpPr/>
            <p:nvPr/>
          </p:nvSpPr>
          <p:spPr>
            <a:xfrm>
              <a:off x="5112075" y="4527750"/>
              <a:ext cx="85900" cy="47775"/>
            </a:xfrm>
            <a:custGeom>
              <a:avLst/>
              <a:gdLst/>
              <a:ahLst/>
              <a:cxnLst/>
              <a:rect l="l" t="t" r="r" b="b"/>
              <a:pathLst>
                <a:path w="3436" h="1911" fill="none" extrusionOk="0">
                  <a:moveTo>
                    <a:pt x="3436" y="0"/>
                  </a:moveTo>
                  <a:lnTo>
                    <a:pt x="3436" y="0"/>
                  </a:lnTo>
                  <a:lnTo>
                    <a:pt x="3224" y="19"/>
                  </a:lnTo>
                  <a:lnTo>
                    <a:pt x="3011" y="19"/>
                  </a:lnTo>
                  <a:lnTo>
                    <a:pt x="2799" y="58"/>
                  </a:lnTo>
                  <a:lnTo>
                    <a:pt x="2587" y="97"/>
                  </a:lnTo>
                  <a:lnTo>
                    <a:pt x="2374" y="155"/>
                  </a:lnTo>
                  <a:lnTo>
                    <a:pt x="2162" y="232"/>
                  </a:lnTo>
                  <a:lnTo>
                    <a:pt x="1930" y="309"/>
                  </a:lnTo>
                  <a:lnTo>
                    <a:pt x="1718" y="425"/>
                  </a:lnTo>
                  <a:lnTo>
                    <a:pt x="1506" y="541"/>
                  </a:lnTo>
                  <a:lnTo>
                    <a:pt x="1294" y="676"/>
                  </a:lnTo>
                  <a:lnTo>
                    <a:pt x="1062" y="830"/>
                  </a:lnTo>
                  <a:lnTo>
                    <a:pt x="850" y="1004"/>
                  </a:lnTo>
                  <a:lnTo>
                    <a:pt x="637" y="1197"/>
                  </a:lnTo>
                  <a:lnTo>
                    <a:pt x="425" y="1409"/>
                  </a:lnTo>
                  <a:lnTo>
                    <a:pt x="213" y="1660"/>
                  </a:lnTo>
                  <a:lnTo>
                    <a:pt x="0" y="1911"/>
                  </a:lnTo>
                  <a:lnTo>
                    <a:pt x="0" y="1911"/>
                  </a:lnTo>
                  <a:lnTo>
                    <a:pt x="213" y="1660"/>
                  </a:lnTo>
                  <a:lnTo>
                    <a:pt x="425" y="1409"/>
                  </a:lnTo>
                  <a:lnTo>
                    <a:pt x="637" y="1197"/>
                  </a:lnTo>
                  <a:lnTo>
                    <a:pt x="850" y="1004"/>
                  </a:lnTo>
                  <a:lnTo>
                    <a:pt x="1062" y="830"/>
                  </a:lnTo>
                  <a:lnTo>
                    <a:pt x="1294" y="676"/>
                  </a:lnTo>
                  <a:lnTo>
                    <a:pt x="1506" y="541"/>
                  </a:lnTo>
                  <a:lnTo>
                    <a:pt x="1718" y="425"/>
                  </a:lnTo>
                  <a:lnTo>
                    <a:pt x="1930" y="309"/>
                  </a:lnTo>
                  <a:lnTo>
                    <a:pt x="2162" y="232"/>
                  </a:lnTo>
                  <a:lnTo>
                    <a:pt x="2374" y="155"/>
                  </a:lnTo>
                  <a:lnTo>
                    <a:pt x="2587" y="97"/>
                  </a:lnTo>
                  <a:lnTo>
                    <a:pt x="2799" y="58"/>
                  </a:lnTo>
                  <a:lnTo>
                    <a:pt x="3011" y="19"/>
                  </a:lnTo>
                  <a:lnTo>
                    <a:pt x="3224" y="19"/>
                  </a:lnTo>
                  <a:lnTo>
                    <a:pt x="343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24"/>
            <p:cNvSpPr/>
            <p:nvPr/>
          </p:nvSpPr>
          <p:spPr>
            <a:xfrm>
              <a:off x="5197950" y="452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24"/>
            <p:cNvSpPr/>
            <p:nvPr/>
          </p:nvSpPr>
          <p:spPr>
            <a:xfrm>
              <a:off x="5283850" y="4454400"/>
              <a:ext cx="83975" cy="97975"/>
            </a:xfrm>
            <a:custGeom>
              <a:avLst/>
              <a:gdLst/>
              <a:ahLst/>
              <a:cxnLst/>
              <a:rect l="l" t="t" r="r" b="b"/>
              <a:pathLst>
                <a:path w="3359" h="3919" fill="none" extrusionOk="0">
                  <a:moveTo>
                    <a:pt x="3359" y="0"/>
                  </a:moveTo>
                  <a:lnTo>
                    <a:pt x="3359" y="0"/>
                  </a:lnTo>
                  <a:lnTo>
                    <a:pt x="3359" y="0"/>
                  </a:lnTo>
                  <a:lnTo>
                    <a:pt x="2992" y="97"/>
                  </a:lnTo>
                  <a:lnTo>
                    <a:pt x="2645" y="232"/>
                  </a:lnTo>
                  <a:lnTo>
                    <a:pt x="2317" y="386"/>
                  </a:lnTo>
                  <a:lnTo>
                    <a:pt x="2008" y="579"/>
                  </a:lnTo>
                  <a:lnTo>
                    <a:pt x="1718" y="772"/>
                  </a:lnTo>
                  <a:lnTo>
                    <a:pt x="1429" y="985"/>
                  </a:lnTo>
                  <a:lnTo>
                    <a:pt x="1178" y="1236"/>
                  </a:lnTo>
                  <a:lnTo>
                    <a:pt x="946" y="1487"/>
                  </a:lnTo>
                  <a:lnTo>
                    <a:pt x="734" y="1757"/>
                  </a:lnTo>
                  <a:lnTo>
                    <a:pt x="541" y="2046"/>
                  </a:lnTo>
                  <a:lnTo>
                    <a:pt x="387" y="2336"/>
                  </a:lnTo>
                  <a:lnTo>
                    <a:pt x="251" y="2645"/>
                  </a:lnTo>
                  <a:lnTo>
                    <a:pt x="155" y="2953"/>
                  </a:lnTo>
                  <a:lnTo>
                    <a:pt x="78" y="3262"/>
                  </a:lnTo>
                  <a:lnTo>
                    <a:pt x="20" y="3590"/>
                  </a:lnTo>
                  <a:lnTo>
                    <a:pt x="1" y="3918"/>
                  </a:lnTo>
                  <a:lnTo>
                    <a:pt x="1" y="3918"/>
                  </a:lnTo>
                  <a:lnTo>
                    <a:pt x="20" y="3590"/>
                  </a:lnTo>
                  <a:lnTo>
                    <a:pt x="78" y="3262"/>
                  </a:lnTo>
                  <a:lnTo>
                    <a:pt x="155" y="2953"/>
                  </a:lnTo>
                  <a:lnTo>
                    <a:pt x="251" y="2645"/>
                  </a:lnTo>
                  <a:lnTo>
                    <a:pt x="387" y="2336"/>
                  </a:lnTo>
                  <a:lnTo>
                    <a:pt x="541" y="2046"/>
                  </a:lnTo>
                  <a:lnTo>
                    <a:pt x="734" y="1757"/>
                  </a:lnTo>
                  <a:lnTo>
                    <a:pt x="946" y="1487"/>
                  </a:lnTo>
                  <a:lnTo>
                    <a:pt x="1178" y="1236"/>
                  </a:lnTo>
                  <a:lnTo>
                    <a:pt x="1429" y="985"/>
                  </a:lnTo>
                  <a:lnTo>
                    <a:pt x="1718" y="772"/>
                  </a:lnTo>
                  <a:lnTo>
                    <a:pt x="2008" y="579"/>
                  </a:lnTo>
                  <a:lnTo>
                    <a:pt x="2317" y="386"/>
                  </a:lnTo>
                  <a:lnTo>
                    <a:pt x="2645" y="232"/>
                  </a:lnTo>
                  <a:lnTo>
                    <a:pt x="2992" y="97"/>
                  </a:lnTo>
                  <a:lnTo>
                    <a:pt x="3359" y="0"/>
                  </a:lnTo>
                  <a:lnTo>
                    <a:pt x="335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24"/>
            <p:cNvSpPr/>
            <p:nvPr/>
          </p:nvSpPr>
          <p:spPr>
            <a:xfrm>
              <a:off x="4982275" y="4665250"/>
              <a:ext cx="519700" cy="193525"/>
            </a:xfrm>
            <a:custGeom>
              <a:avLst/>
              <a:gdLst/>
              <a:ahLst/>
              <a:cxnLst/>
              <a:rect l="l" t="t" r="r" b="b"/>
              <a:pathLst>
                <a:path w="20788" h="7741" extrusionOk="0">
                  <a:moveTo>
                    <a:pt x="0" y="7741"/>
                  </a:move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close/>
                  <a:moveTo>
                    <a:pt x="20" y="7741"/>
                  </a:move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39" y="7721"/>
                  </a:lnTo>
                  <a:lnTo>
                    <a:pt x="39" y="7721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36" y="7702"/>
                  </a:move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004" y="7548"/>
                  </a:lnTo>
                  <a:lnTo>
                    <a:pt x="753" y="7567"/>
                  </a:lnTo>
                  <a:lnTo>
                    <a:pt x="464" y="7605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464" y="7605"/>
                  </a:lnTo>
                  <a:lnTo>
                    <a:pt x="753" y="7567"/>
                  </a:lnTo>
                  <a:lnTo>
                    <a:pt x="1004" y="7548"/>
                  </a:lnTo>
                  <a:lnTo>
                    <a:pt x="1178" y="7528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664" y="6235"/>
                  </a:lnTo>
                  <a:lnTo>
                    <a:pt x="2432" y="6274"/>
                  </a:lnTo>
                  <a:lnTo>
                    <a:pt x="2201" y="6351"/>
                  </a:lnTo>
                  <a:lnTo>
                    <a:pt x="1988" y="6467"/>
                  </a:lnTo>
                  <a:lnTo>
                    <a:pt x="1873" y="6544"/>
                  </a:lnTo>
                  <a:lnTo>
                    <a:pt x="1776" y="6640"/>
                  </a:lnTo>
                  <a:lnTo>
                    <a:pt x="1680" y="6737"/>
                  </a:lnTo>
                  <a:lnTo>
                    <a:pt x="1583" y="6853"/>
                  </a:lnTo>
                  <a:lnTo>
                    <a:pt x="1506" y="6988"/>
                  </a:lnTo>
                  <a:lnTo>
                    <a:pt x="1429" y="7142"/>
                  </a:lnTo>
                  <a:lnTo>
                    <a:pt x="1352" y="7316"/>
                  </a:lnTo>
                  <a:lnTo>
                    <a:pt x="1294" y="7490"/>
                  </a:lnTo>
                  <a:lnTo>
                    <a:pt x="1294" y="7490"/>
                  </a:lnTo>
                  <a:lnTo>
                    <a:pt x="1352" y="7316"/>
                  </a:lnTo>
                  <a:lnTo>
                    <a:pt x="1429" y="7142"/>
                  </a:lnTo>
                  <a:lnTo>
                    <a:pt x="1506" y="6988"/>
                  </a:lnTo>
                  <a:lnTo>
                    <a:pt x="1583" y="6853"/>
                  </a:lnTo>
                  <a:lnTo>
                    <a:pt x="1680" y="6737"/>
                  </a:lnTo>
                  <a:lnTo>
                    <a:pt x="1776" y="6640"/>
                  </a:lnTo>
                  <a:lnTo>
                    <a:pt x="1873" y="6544"/>
                  </a:lnTo>
                  <a:lnTo>
                    <a:pt x="1988" y="6467"/>
                  </a:lnTo>
                  <a:lnTo>
                    <a:pt x="2201" y="6351"/>
                  </a:lnTo>
                  <a:lnTo>
                    <a:pt x="2432" y="6274"/>
                  </a:lnTo>
                  <a:lnTo>
                    <a:pt x="2664" y="6235"/>
                  </a:lnTo>
                  <a:lnTo>
                    <a:pt x="2876" y="6216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close/>
                  <a:moveTo>
                    <a:pt x="20749" y="4749"/>
                  </a:move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close/>
                  <a:moveTo>
                    <a:pt x="20787" y="4730"/>
                  </a:move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close/>
                  <a:moveTo>
                    <a:pt x="2703" y="3668"/>
                  </a:moveTo>
                  <a:lnTo>
                    <a:pt x="2703" y="3668"/>
                  </a:lnTo>
                  <a:lnTo>
                    <a:pt x="2703" y="3919"/>
                  </a:lnTo>
                  <a:lnTo>
                    <a:pt x="2741" y="4189"/>
                  </a:lnTo>
                  <a:lnTo>
                    <a:pt x="2799" y="4440"/>
                  </a:lnTo>
                  <a:lnTo>
                    <a:pt x="2857" y="4672"/>
                  </a:lnTo>
                  <a:lnTo>
                    <a:pt x="2934" y="4903"/>
                  </a:lnTo>
                  <a:lnTo>
                    <a:pt x="3011" y="5135"/>
                  </a:lnTo>
                  <a:lnTo>
                    <a:pt x="3204" y="5540"/>
                  </a:lnTo>
                  <a:lnTo>
                    <a:pt x="3397" y="5888"/>
                  </a:lnTo>
                  <a:lnTo>
                    <a:pt x="3552" y="6139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552" y="6139"/>
                  </a:lnTo>
                  <a:lnTo>
                    <a:pt x="3397" y="5888"/>
                  </a:lnTo>
                  <a:lnTo>
                    <a:pt x="3204" y="5540"/>
                  </a:lnTo>
                  <a:lnTo>
                    <a:pt x="3011" y="5135"/>
                  </a:lnTo>
                  <a:lnTo>
                    <a:pt x="2934" y="4903"/>
                  </a:lnTo>
                  <a:lnTo>
                    <a:pt x="2857" y="4672"/>
                  </a:lnTo>
                  <a:lnTo>
                    <a:pt x="2799" y="4440"/>
                  </a:lnTo>
                  <a:lnTo>
                    <a:pt x="2741" y="4189"/>
                  </a:lnTo>
                  <a:lnTo>
                    <a:pt x="2703" y="3919"/>
                  </a:lnTo>
                  <a:lnTo>
                    <a:pt x="2703" y="3668"/>
                  </a:lnTo>
                  <a:close/>
                  <a:moveTo>
                    <a:pt x="7895" y="2510"/>
                  </a:moveTo>
                  <a:lnTo>
                    <a:pt x="7895" y="2510"/>
                  </a:lnTo>
                  <a:lnTo>
                    <a:pt x="7895" y="2529"/>
                  </a:lnTo>
                  <a:lnTo>
                    <a:pt x="7895" y="2529"/>
                  </a:lnTo>
                  <a:lnTo>
                    <a:pt x="7895" y="2510"/>
                  </a:lnTo>
                  <a:close/>
                  <a:moveTo>
                    <a:pt x="3455" y="1892"/>
                  </a:moveTo>
                  <a:lnTo>
                    <a:pt x="3455" y="1892"/>
                  </a:lnTo>
                  <a:lnTo>
                    <a:pt x="3436" y="1912"/>
                  </a:lnTo>
                  <a:lnTo>
                    <a:pt x="3436" y="1912"/>
                  </a:lnTo>
                  <a:lnTo>
                    <a:pt x="3455" y="1892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806" y="1275"/>
                  </a:lnTo>
                  <a:lnTo>
                    <a:pt x="4613" y="1294"/>
                  </a:lnTo>
                  <a:lnTo>
                    <a:pt x="4420" y="1352"/>
                  </a:lnTo>
                  <a:lnTo>
                    <a:pt x="4227" y="1410"/>
                  </a:lnTo>
                  <a:lnTo>
                    <a:pt x="4034" y="1487"/>
                  </a:lnTo>
                  <a:lnTo>
                    <a:pt x="3841" y="1603"/>
                  </a:lnTo>
                  <a:lnTo>
                    <a:pt x="3648" y="1719"/>
                  </a:lnTo>
                  <a:lnTo>
                    <a:pt x="3475" y="1873"/>
                  </a:lnTo>
                  <a:lnTo>
                    <a:pt x="3475" y="1873"/>
                  </a:lnTo>
                  <a:lnTo>
                    <a:pt x="3648" y="1719"/>
                  </a:lnTo>
                  <a:lnTo>
                    <a:pt x="3841" y="1603"/>
                  </a:lnTo>
                  <a:lnTo>
                    <a:pt x="4034" y="1487"/>
                  </a:lnTo>
                  <a:lnTo>
                    <a:pt x="4227" y="1410"/>
                  </a:lnTo>
                  <a:lnTo>
                    <a:pt x="4420" y="1352"/>
                  </a:lnTo>
                  <a:lnTo>
                    <a:pt x="4613" y="1294"/>
                  </a:lnTo>
                  <a:lnTo>
                    <a:pt x="4806" y="1275"/>
                  </a:lnTo>
                  <a:lnTo>
                    <a:pt x="4999" y="1275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253" y="445"/>
                  </a:lnTo>
                  <a:lnTo>
                    <a:pt x="11041" y="464"/>
                  </a:lnTo>
                  <a:lnTo>
                    <a:pt x="10809" y="503"/>
                  </a:lnTo>
                  <a:lnTo>
                    <a:pt x="10597" y="541"/>
                  </a:lnTo>
                  <a:lnTo>
                    <a:pt x="10365" y="599"/>
                  </a:lnTo>
                  <a:lnTo>
                    <a:pt x="10133" y="676"/>
                  </a:lnTo>
                  <a:lnTo>
                    <a:pt x="9902" y="773"/>
                  </a:lnTo>
                  <a:lnTo>
                    <a:pt x="9689" y="869"/>
                  </a:lnTo>
                  <a:lnTo>
                    <a:pt x="9458" y="1005"/>
                  </a:lnTo>
                  <a:lnTo>
                    <a:pt x="9226" y="1140"/>
                  </a:lnTo>
                  <a:lnTo>
                    <a:pt x="8995" y="1313"/>
                  </a:lnTo>
                  <a:lnTo>
                    <a:pt x="8782" y="1506"/>
                  </a:lnTo>
                  <a:lnTo>
                    <a:pt x="8551" y="1719"/>
                  </a:lnTo>
                  <a:lnTo>
                    <a:pt x="8338" y="1950"/>
                  </a:lnTo>
                  <a:lnTo>
                    <a:pt x="8126" y="2201"/>
                  </a:lnTo>
                  <a:lnTo>
                    <a:pt x="7914" y="2491"/>
                  </a:lnTo>
                  <a:lnTo>
                    <a:pt x="7914" y="2491"/>
                  </a:lnTo>
                  <a:lnTo>
                    <a:pt x="8126" y="2201"/>
                  </a:lnTo>
                  <a:lnTo>
                    <a:pt x="8338" y="1950"/>
                  </a:lnTo>
                  <a:lnTo>
                    <a:pt x="8551" y="1719"/>
                  </a:lnTo>
                  <a:lnTo>
                    <a:pt x="8782" y="1506"/>
                  </a:lnTo>
                  <a:lnTo>
                    <a:pt x="8995" y="1313"/>
                  </a:lnTo>
                  <a:lnTo>
                    <a:pt x="9226" y="1140"/>
                  </a:lnTo>
                  <a:lnTo>
                    <a:pt x="9458" y="1005"/>
                  </a:lnTo>
                  <a:lnTo>
                    <a:pt x="9689" y="869"/>
                  </a:lnTo>
                  <a:lnTo>
                    <a:pt x="9902" y="773"/>
                  </a:lnTo>
                  <a:lnTo>
                    <a:pt x="10133" y="676"/>
                  </a:lnTo>
                  <a:lnTo>
                    <a:pt x="10365" y="599"/>
                  </a:lnTo>
                  <a:lnTo>
                    <a:pt x="10597" y="541"/>
                  </a:lnTo>
                  <a:lnTo>
                    <a:pt x="10809" y="503"/>
                  </a:lnTo>
                  <a:lnTo>
                    <a:pt x="11041" y="464"/>
                  </a:lnTo>
                  <a:lnTo>
                    <a:pt x="11253" y="445"/>
                  </a:lnTo>
                  <a:lnTo>
                    <a:pt x="11465" y="44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6773" y="20"/>
                  </a:lnTo>
                  <a:lnTo>
                    <a:pt x="16406" y="59"/>
                  </a:lnTo>
                  <a:lnTo>
                    <a:pt x="16039" y="155"/>
                  </a:lnTo>
                  <a:lnTo>
                    <a:pt x="15673" y="290"/>
                  </a:lnTo>
                  <a:lnTo>
                    <a:pt x="15306" y="464"/>
                  </a:lnTo>
                  <a:lnTo>
                    <a:pt x="14920" y="676"/>
                  </a:lnTo>
                  <a:lnTo>
                    <a:pt x="14553" y="927"/>
                  </a:lnTo>
                  <a:lnTo>
                    <a:pt x="14187" y="1236"/>
                  </a:lnTo>
                  <a:lnTo>
                    <a:pt x="14187" y="1236"/>
                  </a:lnTo>
                  <a:lnTo>
                    <a:pt x="14553" y="927"/>
                  </a:lnTo>
                  <a:lnTo>
                    <a:pt x="14920" y="676"/>
                  </a:lnTo>
                  <a:lnTo>
                    <a:pt x="15306" y="464"/>
                  </a:lnTo>
                  <a:lnTo>
                    <a:pt x="15673" y="290"/>
                  </a:lnTo>
                  <a:lnTo>
                    <a:pt x="16039" y="155"/>
                  </a:lnTo>
                  <a:lnTo>
                    <a:pt x="16406" y="59"/>
                  </a:lnTo>
                  <a:lnTo>
                    <a:pt x="16773" y="20"/>
                  </a:lnTo>
                  <a:lnTo>
                    <a:pt x="17120" y="1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7120" y="1"/>
                  </a:lnTo>
                  <a:lnTo>
                    <a:pt x="17140" y="1"/>
                  </a:lnTo>
                  <a:lnTo>
                    <a:pt x="17140" y="1"/>
                  </a:lnTo>
                  <a:lnTo>
                    <a:pt x="171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24"/>
            <p:cNvSpPr/>
            <p:nvPr/>
          </p:nvSpPr>
          <p:spPr>
            <a:xfrm>
              <a:off x="4982275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24"/>
            <p:cNvSpPr/>
            <p:nvPr/>
          </p:nvSpPr>
          <p:spPr>
            <a:xfrm>
              <a:off x="4982750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24"/>
            <p:cNvSpPr/>
            <p:nvPr/>
          </p:nvSpPr>
          <p:spPr>
            <a:xfrm>
              <a:off x="4983250" y="4857775"/>
              <a:ext cx="1950" cy="525"/>
            </a:xfrm>
            <a:custGeom>
              <a:avLst/>
              <a:gdLst/>
              <a:ahLst/>
              <a:cxnLst/>
              <a:rect l="l" t="t" r="r" b="b"/>
              <a:pathLst>
                <a:path w="78" h="21" fill="none" extrusionOk="0">
                  <a:moveTo>
                    <a:pt x="77" y="1"/>
                  </a:moveTo>
                  <a:lnTo>
                    <a:pt x="77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24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24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24"/>
            <p:cNvSpPr/>
            <p:nvPr/>
          </p:nvSpPr>
          <p:spPr>
            <a:xfrm>
              <a:off x="4985650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24"/>
            <p:cNvSpPr/>
            <p:nvPr/>
          </p:nvSpPr>
          <p:spPr>
            <a:xfrm>
              <a:off x="4985650" y="4853450"/>
              <a:ext cx="26075" cy="4350"/>
            </a:xfrm>
            <a:custGeom>
              <a:avLst/>
              <a:gdLst/>
              <a:ahLst/>
              <a:cxnLst/>
              <a:rect l="l" t="t" r="r" b="b"/>
              <a:pathLst>
                <a:path w="1043" h="174" fill="none" extrusionOk="0">
                  <a:moveTo>
                    <a:pt x="1043" y="0"/>
                  </a:moveTo>
                  <a:lnTo>
                    <a:pt x="1043" y="0"/>
                  </a:lnTo>
                  <a:lnTo>
                    <a:pt x="869" y="20"/>
                  </a:lnTo>
                  <a:lnTo>
                    <a:pt x="618" y="39"/>
                  </a:lnTo>
                  <a:lnTo>
                    <a:pt x="329" y="77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29" y="77"/>
                  </a:lnTo>
                  <a:lnTo>
                    <a:pt x="618" y="39"/>
                  </a:lnTo>
                  <a:lnTo>
                    <a:pt x="869" y="20"/>
                  </a:lnTo>
                  <a:lnTo>
                    <a:pt x="104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24"/>
            <p:cNvSpPr/>
            <p:nvPr/>
          </p:nvSpPr>
          <p:spPr>
            <a:xfrm>
              <a:off x="5011700" y="485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24"/>
            <p:cNvSpPr/>
            <p:nvPr/>
          </p:nvSpPr>
          <p:spPr>
            <a:xfrm>
              <a:off x="5014600" y="4820625"/>
              <a:ext cx="39600" cy="31875"/>
            </a:xfrm>
            <a:custGeom>
              <a:avLst/>
              <a:gdLst/>
              <a:ahLst/>
              <a:cxnLst/>
              <a:rect l="l" t="t" r="r" b="b"/>
              <a:pathLst>
                <a:path w="1584" h="1275" fill="none" extrusionOk="0">
                  <a:moveTo>
                    <a:pt x="1583" y="1"/>
                  </a:moveTo>
                  <a:lnTo>
                    <a:pt x="1583" y="1"/>
                  </a:lnTo>
                  <a:lnTo>
                    <a:pt x="1371" y="20"/>
                  </a:lnTo>
                  <a:lnTo>
                    <a:pt x="1139" y="59"/>
                  </a:lnTo>
                  <a:lnTo>
                    <a:pt x="908" y="136"/>
                  </a:lnTo>
                  <a:lnTo>
                    <a:pt x="695" y="252"/>
                  </a:lnTo>
                  <a:lnTo>
                    <a:pt x="580" y="329"/>
                  </a:lnTo>
                  <a:lnTo>
                    <a:pt x="483" y="425"/>
                  </a:lnTo>
                  <a:lnTo>
                    <a:pt x="387" y="522"/>
                  </a:lnTo>
                  <a:lnTo>
                    <a:pt x="290" y="638"/>
                  </a:lnTo>
                  <a:lnTo>
                    <a:pt x="213" y="773"/>
                  </a:lnTo>
                  <a:lnTo>
                    <a:pt x="136" y="927"/>
                  </a:lnTo>
                  <a:lnTo>
                    <a:pt x="59" y="1101"/>
                  </a:lnTo>
                  <a:lnTo>
                    <a:pt x="1" y="1275"/>
                  </a:lnTo>
                  <a:lnTo>
                    <a:pt x="1" y="1275"/>
                  </a:lnTo>
                  <a:lnTo>
                    <a:pt x="59" y="1101"/>
                  </a:lnTo>
                  <a:lnTo>
                    <a:pt x="136" y="927"/>
                  </a:lnTo>
                  <a:lnTo>
                    <a:pt x="213" y="773"/>
                  </a:lnTo>
                  <a:lnTo>
                    <a:pt x="290" y="638"/>
                  </a:lnTo>
                  <a:lnTo>
                    <a:pt x="387" y="522"/>
                  </a:lnTo>
                  <a:lnTo>
                    <a:pt x="483" y="425"/>
                  </a:lnTo>
                  <a:lnTo>
                    <a:pt x="580" y="329"/>
                  </a:lnTo>
                  <a:lnTo>
                    <a:pt x="695" y="252"/>
                  </a:lnTo>
                  <a:lnTo>
                    <a:pt x="908" y="136"/>
                  </a:lnTo>
                  <a:lnTo>
                    <a:pt x="1139" y="59"/>
                  </a:lnTo>
                  <a:lnTo>
                    <a:pt x="1371" y="20"/>
                  </a:lnTo>
                  <a:lnTo>
                    <a:pt x="158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24"/>
            <p:cNvSpPr/>
            <p:nvPr/>
          </p:nvSpPr>
          <p:spPr>
            <a:xfrm>
              <a:off x="5054175" y="482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24"/>
            <p:cNvSpPr/>
            <p:nvPr/>
          </p:nvSpPr>
          <p:spPr>
            <a:xfrm>
              <a:off x="5500975" y="478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24"/>
            <p:cNvSpPr/>
            <p:nvPr/>
          </p:nvSpPr>
          <p:spPr>
            <a:xfrm>
              <a:off x="5501950" y="478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24"/>
            <p:cNvSpPr/>
            <p:nvPr/>
          </p:nvSpPr>
          <p:spPr>
            <a:xfrm>
              <a:off x="5049825" y="4756950"/>
              <a:ext cx="25125" cy="67575"/>
            </a:xfrm>
            <a:custGeom>
              <a:avLst/>
              <a:gdLst/>
              <a:ahLst/>
              <a:cxnLst/>
              <a:rect l="l" t="t" r="r" b="b"/>
              <a:pathLst>
                <a:path w="1005" h="2703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51"/>
                  </a:lnTo>
                  <a:lnTo>
                    <a:pt x="39" y="521"/>
                  </a:lnTo>
                  <a:lnTo>
                    <a:pt x="97" y="772"/>
                  </a:lnTo>
                  <a:lnTo>
                    <a:pt x="155" y="1004"/>
                  </a:lnTo>
                  <a:lnTo>
                    <a:pt x="232" y="1235"/>
                  </a:lnTo>
                  <a:lnTo>
                    <a:pt x="309" y="1467"/>
                  </a:lnTo>
                  <a:lnTo>
                    <a:pt x="502" y="1872"/>
                  </a:lnTo>
                  <a:lnTo>
                    <a:pt x="695" y="2220"/>
                  </a:lnTo>
                  <a:lnTo>
                    <a:pt x="850" y="2471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850" y="2471"/>
                  </a:lnTo>
                  <a:lnTo>
                    <a:pt x="695" y="2220"/>
                  </a:lnTo>
                  <a:lnTo>
                    <a:pt x="502" y="1872"/>
                  </a:lnTo>
                  <a:lnTo>
                    <a:pt x="309" y="1467"/>
                  </a:lnTo>
                  <a:lnTo>
                    <a:pt x="232" y="1235"/>
                  </a:lnTo>
                  <a:lnTo>
                    <a:pt x="155" y="1004"/>
                  </a:lnTo>
                  <a:lnTo>
                    <a:pt x="97" y="772"/>
                  </a:lnTo>
                  <a:lnTo>
                    <a:pt x="39" y="521"/>
                  </a:lnTo>
                  <a:lnTo>
                    <a:pt x="1" y="251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24"/>
            <p:cNvSpPr/>
            <p:nvPr/>
          </p:nvSpPr>
          <p:spPr>
            <a:xfrm>
              <a:off x="5179625" y="47279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24"/>
            <p:cNvSpPr/>
            <p:nvPr/>
          </p:nvSpPr>
          <p:spPr>
            <a:xfrm>
              <a:off x="5068175" y="4712550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24"/>
            <p:cNvSpPr/>
            <p:nvPr/>
          </p:nvSpPr>
          <p:spPr>
            <a:xfrm>
              <a:off x="5069125" y="4697100"/>
              <a:ext cx="38150" cy="15000"/>
            </a:xfrm>
            <a:custGeom>
              <a:avLst/>
              <a:gdLst/>
              <a:ahLst/>
              <a:cxnLst/>
              <a:rect l="l" t="t" r="r" b="b"/>
              <a:pathLst>
                <a:path w="1526" h="600" fill="none" extrusionOk="0">
                  <a:moveTo>
                    <a:pt x="1525" y="1"/>
                  </a:moveTo>
                  <a:lnTo>
                    <a:pt x="1525" y="1"/>
                  </a:lnTo>
                  <a:lnTo>
                    <a:pt x="1332" y="1"/>
                  </a:lnTo>
                  <a:lnTo>
                    <a:pt x="1139" y="20"/>
                  </a:lnTo>
                  <a:lnTo>
                    <a:pt x="946" y="78"/>
                  </a:lnTo>
                  <a:lnTo>
                    <a:pt x="753" y="136"/>
                  </a:lnTo>
                  <a:lnTo>
                    <a:pt x="560" y="213"/>
                  </a:lnTo>
                  <a:lnTo>
                    <a:pt x="367" y="329"/>
                  </a:lnTo>
                  <a:lnTo>
                    <a:pt x="174" y="445"/>
                  </a:lnTo>
                  <a:lnTo>
                    <a:pt x="1" y="599"/>
                  </a:lnTo>
                  <a:lnTo>
                    <a:pt x="1" y="599"/>
                  </a:lnTo>
                  <a:lnTo>
                    <a:pt x="174" y="445"/>
                  </a:lnTo>
                  <a:lnTo>
                    <a:pt x="367" y="329"/>
                  </a:lnTo>
                  <a:lnTo>
                    <a:pt x="560" y="213"/>
                  </a:lnTo>
                  <a:lnTo>
                    <a:pt x="753" y="136"/>
                  </a:lnTo>
                  <a:lnTo>
                    <a:pt x="946" y="78"/>
                  </a:lnTo>
                  <a:lnTo>
                    <a:pt x="1139" y="20"/>
                  </a:lnTo>
                  <a:lnTo>
                    <a:pt x="1332" y="1"/>
                  </a:lnTo>
                  <a:lnTo>
                    <a:pt x="15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24"/>
            <p:cNvSpPr/>
            <p:nvPr/>
          </p:nvSpPr>
          <p:spPr>
            <a:xfrm>
              <a:off x="5107250" y="469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24"/>
            <p:cNvSpPr/>
            <p:nvPr/>
          </p:nvSpPr>
          <p:spPr>
            <a:xfrm>
              <a:off x="5180100" y="4676350"/>
              <a:ext cx="88825" cy="51175"/>
            </a:xfrm>
            <a:custGeom>
              <a:avLst/>
              <a:gdLst/>
              <a:ahLst/>
              <a:cxnLst/>
              <a:rect l="l" t="t" r="r" b="b"/>
              <a:pathLst>
                <a:path w="3553" h="2047" fill="none" extrusionOk="0">
                  <a:moveTo>
                    <a:pt x="3552" y="1"/>
                  </a:moveTo>
                  <a:lnTo>
                    <a:pt x="3552" y="1"/>
                  </a:lnTo>
                  <a:lnTo>
                    <a:pt x="3340" y="1"/>
                  </a:lnTo>
                  <a:lnTo>
                    <a:pt x="3128" y="20"/>
                  </a:lnTo>
                  <a:lnTo>
                    <a:pt x="2896" y="59"/>
                  </a:lnTo>
                  <a:lnTo>
                    <a:pt x="2684" y="97"/>
                  </a:lnTo>
                  <a:lnTo>
                    <a:pt x="2452" y="155"/>
                  </a:lnTo>
                  <a:lnTo>
                    <a:pt x="2220" y="232"/>
                  </a:lnTo>
                  <a:lnTo>
                    <a:pt x="1989" y="329"/>
                  </a:lnTo>
                  <a:lnTo>
                    <a:pt x="1776" y="425"/>
                  </a:lnTo>
                  <a:lnTo>
                    <a:pt x="1545" y="561"/>
                  </a:lnTo>
                  <a:lnTo>
                    <a:pt x="1313" y="696"/>
                  </a:lnTo>
                  <a:lnTo>
                    <a:pt x="1082" y="869"/>
                  </a:lnTo>
                  <a:lnTo>
                    <a:pt x="869" y="1062"/>
                  </a:lnTo>
                  <a:lnTo>
                    <a:pt x="638" y="1275"/>
                  </a:lnTo>
                  <a:lnTo>
                    <a:pt x="425" y="1506"/>
                  </a:lnTo>
                  <a:lnTo>
                    <a:pt x="213" y="1757"/>
                  </a:lnTo>
                  <a:lnTo>
                    <a:pt x="1" y="2047"/>
                  </a:lnTo>
                  <a:lnTo>
                    <a:pt x="1" y="2047"/>
                  </a:lnTo>
                  <a:lnTo>
                    <a:pt x="213" y="1757"/>
                  </a:lnTo>
                  <a:lnTo>
                    <a:pt x="425" y="1506"/>
                  </a:lnTo>
                  <a:lnTo>
                    <a:pt x="638" y="1275"/>
                  </a:lnTo>
                  <a:lnTo>
                    <a:pt x="869" y="1062"/>
                  </a:lnTo>
                  <a:lnTo>
                    <a:pt x="1082" y="869"/>
                  </a:lnTo>
                  <a:lnTo>
                    <a:pt x="1313" y="696"/>
                  </a:lnTo>
                  <a:lnTo>
                    <a:pt x="1545" y="561"/>
                  </a:lnTo>
                  <a:lnTo>
                    <a:pt x="1776" y="425"/>
                  </a:lnTo>
                  <a:lnTo>
                    <a:pt x="1989" y="329"/>
                  </a:lnTo>
                  <a:lnTo>
                    <a:pt x="2220" y="232"/>
                  </a:lnTo>
                  <a:lnTo>
                    <a:pt x="2452" y="155"/>
                  </a:lnTo>
                  <a:lnTo>
                    <a:pt x="2684" y="97"/>
                  </a:lnTo>
                  <a:lnTo>
                    <a:pt x="2896" y="59"/>
                  </a:lnTo>
                  <a:lnTo>
                    <a:pt x="3128" y="20"/>
                  </a:lnTo>
                  <a:lnTo>
                    <a:pt x="3340" y="1"/>
                  </a:lnTo>
                  <a:lnTo>
                    <a:pt x="355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24"/>
            <p:cNvSpPr/>
            <p:nvPr/>
          </p:nvSpPr>
          <p:spPr>
            <a:xfrm>
              <a:off x="5268900" y="467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24"/>
            <p:cNvSpPr/>
            <p:nvPr/>
          </p:nvSpPr>
          <p:spPr>
            <a:xfrm>
              <a:off x="5336925" y="4665250"/>
              <a:ext cx="73375" cy="30925"/>
            </a:xfrm>
            <a:custGeom>
              <a:avLst/>
              <a:gdLst/>
              <a:ahLst/>
              <a:cxnLst/>
              <a:rect l="l" t="t" r="r" b="b"/>
              <a:pathLst>
                <a:path w="2935" h="1237" fill="none" extrusionOk="0">
                  <a:moveTo>
                    <a:pt x="2934" y="1"/>
                  </a:moveTo>
                  <a:lnTo>
                    <a:pt x="2934" y="1"/>
                  </a:lnTo>
                  <a:lnTo>
                    <a:pt x="2587" y="20"/>
                  </a:lnTo>
                  <a:lnTo>
                    <a:pt x="2220" y="59"/>
                  </a:lnTo>
                  <a:lnTo>
                    <a:pt x="1853" y="155"/>
                  </a:lnTo>
                  <a:lnTo>
                    <a:pt x="1487" y="290"/>
                  </a:lnTo>
                  <a:lnTo>
                    <a:pt x="1120" y="464"/>
                  </a:lnTo>
                  <a:lnTo>
                    <a:pt x="734" y="676"/>
                  </a:lnTo>
                  <a:lnTo>
                    <a:pt x="367" y="927"/>
                  </a:lnTo>
                  <a:lnTo>
                    <a:pt x="1" y="1236"/>
                  </a:lnTo>
                  <a:lnTo>
                    <a:pt x="1" y="1236"/>
                  </a:lnTo>
                  <a:lnTo>
                    <a:pt x="367" y="927"/>
                  </a:lnTo>
                  <a:lnTo>
                    <a:pt x="734" y="676"/>
                  </a:lnTo>
                  <a:lnTo>
                    <a:pt x="1120" y="464"/>
                  </a:lnTo>
                  <a:lnTo>
                    <a:pt x="1487" y="290"/>
                  </a:lnTo>
                  <a:lnTo>
                    <a:pt x="1853" y="155"/>
                  </a:lnTo>
                  <a:lnTo>
                    <a:pt x="2220" y="59"/>
                  </a:lnTo>
                  <a:lnTo>
                    <a:pt x="2587" y="20"/>
                  </a:lnTo>
                  <a:lnTo>
                    <a:pt x="293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24"/>
            <p:cNvSpPr/>
            <p:nvPr/>
          </p:nvSpPr>
          <p:spPr>
            <a:xfrm>
              <a:off x="5410275" y="46652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24"/>
            <p:cNvSpPr/>
            <p:nvPr/>
          </p:nvSpPr>
          <p:spPr>
            <a:xfrm>
              <a:off x="5500975" y="4784450"/>
              <a:ext cx="170850" cy="91225"/>
            </a:xfrm>
            <a:custGeom>
              <a:avLst/>
              <a:gdLst/>
              <a:ahLst/>
              <a:cxnLst/>
              <a:rect l="l" t="t" r="r" b="b"/>
              <a:pathLst>
                <a:path w="6834" h="3649" extrusionOk="0">
                  <a:moveTo>
                    <a:pt x="6814" y="3455"/>
                  </a:moveTo>
                  <a:lnTo>
                    <a:pt x="6814" y="3455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14" y="34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321" y="1274"/>
                  </a:lnTo>
                  <a:lnTo>
                    <a:pt x="2935" y="1332"/>
                  </a:lnTo>
                  <a:lnTo>
                    <a:pt x="2510" y="1448"/>
                  </a:lnTo>
                  <a:lnTo>
                    <a:pt x="2066" y="1602"/>
                  </a:lnTo>
                  <a:lnTo>
                    <a:pt x="2066" y="1602"/>
                  </a:lnTo>
                  <a:lnTo>
                    <a:pt x="2510" y="1448"/>
                  </a:lnTo>
                  <a:lnTo>
                    <a:pt x="2935" y="1332"/>
                  </a:lnTo>
                  <a:lnTo>
                    <a:pt x="3321" y="1274"/>
                  </a:lnTo>
                  <a:lnTo>
                    <a:pt x="3687" y="12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24"/>
            <p:cNvSpPr/>
            <p:nvPr/>
          </p:nvSpPr>
          <p:spPr>
            <a:xfrm>
              <a:off x="5671325" y="4870825"/>
              <a:ext cx="500" cy="4850"/>
            </a:xfrm>
            <a:custGeom>
              <a:avLst/>
              <a:gdLst/>
              <a:ahLst/>
              <a:cxnLst/>
              <a:rect l="l" t="t" r="r" b="b"/>
              <a:pathLst>
                <a:path w="20" h="19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24"/>
            <p:cNvSpPr/>
            <p:nvPr/>
          </p:nvSpPr>
          <p:spPr>
            <a:xfrm>
              <a:off x="5552625" y="4815800"/>
              <a:ext cx="40550" cy="8725"/>
            </a:xfrm>
            <a:custGeom>
              <a:avLst/>
              <a:gdLst/>
              <a:ahLst/>
              <a:cxnLst/>
              <a:rect l="l" t="t" r="r" b="b"/>
              <a:pathLst>
                <a:path w="1622" h="349" fill="none" extrusionOk="0">
                  <a:moveTo>
                    <a:pt x="1621" y="1"/>
                  </a:moveTo>
                  <a:lnTo>
                    <a:pt x="1621" y="1"/>
                  </a:lnTo>
                  <a:lnTo>
                    <a:pt x="1255" y="20"/>
                  </a:lnTo>
                  <a:lnTo>
                    <a:pt x="869" y="78"/>
                  </a:lnTo>
                  <a:lnTo>
                    <a:pt x="444" y="194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444" y="194"/>
                  </a:lnTo>
                  <a:lnTo>
                    <a:pt x="869" y="78"/>
                  </a:lnTo>
                  <a:lnTo>
                    <a:pt x="1255" y="20"/>
                  </a:lnTo>
                  <a:lnTo>
                    <a:pt x="162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24"/>
            <p:cNvSpPr/>
            <p:nvPr/>
          </p:nvSpPr>
          <p:spPr>
            <a:xfrm>
              <a:off x="5593150" y="48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24"/>
            <p:cNvSpPr/>
            <p:nvPr/>
          </p:nvSpPr>
          <p:spPr>
            <a:xfrm>
              <a:off x="5500975" y="4784450"/>
              <a:ext cx="2450" cy="25"/>
            </a:xfrm>
            <a:custGeom>
              <a:avLst/>
              <a:gdLst/>
              <a:ahLst/>
              <a:cxnLst/>
              <a:rect l="l" t="t" r="r" b="b"/>
              <a:pathLst>
                <a:path w="98" h="1" fill="none" extrusionOk="0"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24"/>
            <p:cNvSpPr/>
            <p:nvPr/>
          </p:nvSpPr>
          <p:spPr>
            <a:xfrm>
              <a:off x="5503400" y="478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92" name="Google Shape;6292;p24"/>
          <p:cNvGrpSpPr/>
          <p:nvPr/>
        </p:nvGrpSpPr>
        <p:grpSpPr>
          <a:xfrm rot="10800000" flipH="1">
            <a:off x="-3562132" y="-999716"/>
            <a:ext cx="6100976" cy="2655548"/>
            <a:chOff x="3939550" y="4364175"/>
            <a:chExt cx="2329150" cy="1013800"/>
          </a:xfrm>
        </p:grpSpPr>
        <p:sp>
          <p:nvSpPr>
            <p:cNvPr id="6293" name="Google Shape;6293;p24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extrusionOk="0">
                  <a:moveTo>
                    <a:pt x="6350" y="1"/>
                  </a:move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24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fill="none" extrusionOk="0">
                  <a:moveTo>
                    <a:pt x="6563" y="1"/>
                  </a:moveTo>
                  <a:lnTo>
                    <a:pt x="6563" y="1"/>
                  </a:lnTo>
                  <a:lnTo>
                    <a:pt x="6563" y="1"/>
                  </a:lnTo>
                  <a:lnTo>
                    <a:pt x="6563" y="1"/>
                  </a:lnTo>
                  <a:lnTo>
                    <a:pt x="6350" y="1"/>
                  </a:ln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1851" y="4691"/>
                  </a:lnTo>
                  <a:lnTo>
                    <a:pt x="11851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lnTo>
                    <a:pt x="6582" y="1"/>
                  </a:lnTo>
                  <a:lnTo>
                    <a:pt x="6582" y="1"/>
                  </a:lnTo>
                  <a:lnTo>
                    <a:pt x="656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24"/>
            <p:cNvSpPr/>
            <p:nvPr/>
          </p:nvSpPr>
          <p:spPr>
            <a:xfrm>
              <a:off x="3988750" y="4846200"/>
              <a:ext cx="390200" cy="444925"/>
            </a:xfrm>
            <a:custGeom>
              <a:avLst/>
              <a:gdLst/>
              <a:ahLst/>
              <a:cxnLst/>
              <a:rect l="l" t="t" r="r" b="b"/>
              <a:pathLst>
                <a:path w="15608" h="17797" extrusionOk="0">
                  <a:moveTo>
                    <a:pt x="11369" y="1"/>
                  </a:move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607" y="7385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24"/>
            <p:cNvSpPr/>
            <p:nvPr/>
          </p:nvSpPr>
          <p:spPr>
            <a:xfrm>
              <a:off x="3988750" y="4846200"/>
              <a:ext cx="390400" cy="444925"/>
            </a:xfrm>
            <a:custGeom>
              <a:avLst/>
              <a:gdLst/>
              <a:ahLst/>
              <a:cxnLst/>
              <a:rect l="l" t="t" r="r" b="b"/>
              <a:pathLst>
                <a:path w="15616" h="17797" fill="none" extrusionOk="0">
                  <a:moveTo>
                    <a:pt x="11369" y="1"/>
                  </a:moveTo>
                  <a:lnTo>
                    <a:pt x="11369" y="1"/>
                  </a:ln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614" y="15712"/>
                  </a:lnTo>
                  <a:lnTo>
                    <a:pt x="4614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832" y="11678"/>
                  </a:lnTo>
                  <a:lnTo>
                    <a:pt x="11832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lnTo>
                    <a:pt x="113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24"/>
            <p:cNvSpPr/>
            <p:nvPr/>
          </p:nvSpPr>
          <p:spPr>
            <a:xfrm>
              <a:off x="4062600" y="5238975"/>
              <a:ext cx="101825" cy="52150"/>
            </a:xfrm>
            <a:custGeom>
              <a:avLst/>
              <a:gdLst/>
              <a:ahLst/>
              <a:cxnLst/>
              <a:rect l="l" t="t" r="r" b="b"/>
              <a:pathLst>
                <a:path w="4073" h="2086" extrusionOk="0">
                  <a:moveTo>
                    <a:pt x="4053" y="2047"/>
                  </a:moveTo>
                  <a:lnTo>
                    <a:pt x="4053" y="2047"/>
                  </a:lnTo>
                  <a:lnTo>
                    <a:pt x="4072" y="2085"/>
                  </a:lnTo>
                  <a:lnTo>
                    <a:pt x="4072" y="2085"/>
                  </a:lnTo>
                  <a:lnTo>
                    <a:pt x="4053" y="2047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641" y="1"/>
                  </a:lnTo>
                  <a:lnTo>
                    <a:pt x="1660" y="1"/>
                  </a:lnTo>
                  <a:lnTo>
                    <a:pt x="1660" y="1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24"/>
            <p:cNvSpPr/>
            <p:nvPr/>
          </p:nvSpPr>
          <p:spPr>
            <a:xfrm>
              <a:off x="4163925" y="5290125"/>
              <a:ext cx="500" cy="1000"/>
            </a:xfrm>
            <a:custGeom>
              <a:avLst/>
              <a:gdLst/>
              <a:ahLst/>
              <a:cxnLst/>
              <a:rect l="l" t="t" r="r" b="b"/>
              <a:pathLst>
                <a:path w="20" h="4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24"/>
            <p:cNvSpPr/>
            <p:nvPr/>
          </p:nvSpPr>
          <p:spPr>
            <a:xfrm>
              <a:off x="4062600" y="5238975"/>
              <a:ext cx="41025" cy="16925"/>
            </a:xfrm>
            <a:custGeom>
              <a:avLst/>
              <a:gdLst/>
              <a:ahLst/>
              <a:cxnLst/>
              <a:rect l="l" t="t" r="r" b="b"/>
              <a:pathLst>
                <a:path w="1641" h="677" fill="none" extrusionOk="0"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24"/>
            <p:cNvSpPr/>
            <p:nvPr/>
          </p:nvSpPr>
          <p:spPr>
            <a:xfrm>
              <a:off x="4103600" y="52389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24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extrusionOk="0">
                  <a:moveTo>
                    <a:pt x="12025" y="0"/>
                  </a:move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24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fill="none" extrusionOk="0">
                  <a:moveTo>
                    <a:pt x="12237" y="0"/>
                  </a:moveTo>
                  <a:lnTo>
                    <a:pt x="12237" y="0"/>
                  </a:lnTo>
                  <a:lnTo>
                    <a:pt x="12025" y="0"/>
                  </a:ln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7200" y="2741"/>
                  </a:lnTo>
                  <a:lnTo>
                    <a:pt x="7200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3610" y="12179"/>
                  </a:lnTo>
                  <a:lnTo>
                    <a:pt x="3610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103" y="14727"/>
                  </a:lnTo>
                  <a:lnTo>
                    <a:pt x="7103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lnTo>
                    <a:pt x="1223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24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extrusionOk="0">
                  <a:moveTo>
                    <a:pt x="26906" y="1"/>
                  </a:move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48" y="16495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24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fill="none" extrusionOk="0">
                  <a:moveTo>
                    <a:pt x="26925" y="1"/>
                  </a:moveTo>
                  <a:lnTo>
                    <a:pt x="26925" y="1"/>
                  </a:lnTo>
                  <a:lnTo>
                    <a:pt x="26906" y="1"/>
                  </a:lnTo>
                  <a:lnTo>
                    <a:pt x="26906" y="1"/>
                  </a:ln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802" y="310"/>
                  </a:lnTo>
                  <a:lnTo>
                    <a:pt x="24783" y="310"/>
                  </a:lnTo>
                  <a:lnTo>
                    <a:pt x="24783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01" y="4556"/>
                  </a:lnTo>
                  <a:lnTo>
                    <a:pt x="14901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446" y="7779"/>
                  </a:lnTo>
                  <a:lnTo>
                    <a:pt x="11408" y="7779"/>
                  </a:lnTo>
                  <a:lnTo>
                    <a:pt x="11408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173" y="20788"/>
                  </a:lnTo>
                  <a:lnTo>
                    <a:pt x="5173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224" y="29512"/>
                  </a:lnTo>
                  <a:lnTo>
                    <a:pt x="3224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29975" y="15268"/>
                  </a:lnTo>
                  <a:lnTo>
                    <a:pt x="29975" y="15268"/>
                  </a:lnTo>
                  <a:lnTo>
                    <a:pt x="30226" y="15268"/>
                  </a:lnTo>
                  <a:lnTo>
                    <a:pt x="30322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lnTo>
                    <a:pt x="26925" y="1"/>
                  </a:lnTo>
                  <a:lnTo>
                    <a:pt x="269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24"/>
            <p:cNvSpPr/>
            <p:nvPr/>
          </p:nvSpPr>
          <p:spPr>
            <a:xfrm>
              <a:off x="4774300" y="4618450"/>
              <a:ext cx="127900" cy="14025"/>
            </a:xfrm>
            <a:custGeom>
              <a:avLst/>
              <a:gdLst/>
              <a:ahLst/>
              <a:cxnLst/>
              <a:rect l="l" t="t" r="r" b="b"/>
              <a:pathLst>
                <a:path w="5116" h="561" extrusionOk="0">
                  <a:moveTo>
                    <a:pt x="5116" y="560"/>
                  </a:moveTo>
                  <a:lnTo>
                    <a:pt x="5116" y="560"/>
                  </a:lnTo>
                  <a:lnTo>
                    <a:pt x="5116" y="560"/>
                  </a:lnTo>
                  <a:lnTo>
                    <a:pt x="5116" y="560"/>
                  </a:lnTo>
                  <a:close/>
                  <a:moveTo>
                    <a:pt x="5077" y="541"/>
                  </a:moveTo>
                  <a:lnTo>
                    <a:pt x="5077" y="541"/>
                  </a:lnTo>
                  <a:lnTo>
                    <a:pt x="5096" y="541"/>
                  </a:lnTo>
                  <a:lnTo>
                    <a:pt x="5096" y="541"/>
                  </a:lnTo>
                  <a:lnTo>
                    <a:pt x="5077" y="541"/>
                  </a:lnTo>
                  <a:close/>
                  <a:moveTo>
                    <a:pt x="20" y="310"/>
                  </a:moveTo>
                  <a:lnTo>
                    <a:pt x="20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20" y="310"/>
                  </a:lnTo>
                  <a:close/>
                  <a:moveTo>
                    <a:pt x="2143" y="1"/>
                  </a:moveTo>
                  <a:lnTo>
                    <a:pt x="2143" y="1"/>
                  </a:lnTo>
                  <a:lnTo>
                    <a:pt x="1603" y="20"/>
                  </a:lnTo>
                  <a:lnTo>
                    <a:pt x="1082" y="78"/>
                  </a:lnTo>
                  <a:lnTo>
                    <a:pt x="541" y="174"/>
                  </a:lnTo>
                  <a:lnTo>
                    <a:pt x="39" y="310"/>
                  </a:lnTo>
                  <a:lnTo>
                    <a:pt x="39" y="310"/>
                  </a:lnTo>
                  <a:lnTo>
                    <a:pt x="541" y="174"/>
                  </a:lnTo>
                  <a:lnTo>
                    <a:pt x="1082" y="78"/>
                  </a:lnTo>
                  <a:lnTo>
                    <a:pt x="1603" y="20"/>
                  </a:lnTo>
                  <a:lnTo>
                    <a:pt x="2143" y="1"/>
                  </a:lnTo>
                  <a:close/>
                  <a:moveTo>
                    <a:pt x="2162" y="1"/>
                  </a:move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24"/>
            <p:cNvSpPr/>
            <p:nvPr/>
          </p:nvSpPr>
          <p:spPr>
            <a:xfrm>
              <a:off x="4902175" y="463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24"/>
            <p:cNvSpPr/>
            <p:nvPr/>
          </p:nvSpPr>
          <p:spPr>
            <a:xfrm>
              <a:off x="4901200" y="46319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24"/>
            <p:cNvSpPr/>
            <p:nvPr/>
          </p:nvSpPr>
          <p:spPr>
            <a:xfrm>
              <a:off x="4774300" y="46261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24"/>
            <p:cNvSpPr/>
            <p:nvPr/>
          </p:nvSpPr>
          <p:spPr>
            <a:xfrm>
              <a:off x="4775275" y="4618450"/>
              <a:ext cx="52625" cy="7750"/>
            </a:xfrm>
            <a:custGeom>
              <a:avLst/>
              <a:gdLst/>
              <a:ahLst/>
              <a:cxnLst/>
              <a:rect l="l" t="t" r="r" b="b"/>
              <a:pathLst>
                <a:path w="2105" h="310" fill="none" extrusionOk="0">
                  <a:moveTo>
                    <a:pt x="2104" y="1"/>
                  </a:moveTo>
                  <a:lnTo>
                    <a:pt x="2104" y="1"/>
                  </a:lnTo>
                  <a:lnTo>
                    <a:pt x="1564" y="20"/>
                  </a:lnTo>
                  <a:lnTo>
                    <a:pt x="1043" y="78"/>
                  </a:lnTo>
                  <a:lnTo>
                    <a:pt x="502" y="174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502" y="174"/>
                  </a:lnTo>
                  <a:lnTo>
                    <a:pt x="1043" y="78"/>
                  </a:lnTo>
                  <a:lnTo>
                    <a:pt x="1564" y="20"/>
                  </a:lnTo>
                  <a:lnTo>
                    <a:pt x="210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24"/>
            <p:cNvSpPr/>
            <p:nvPr/>
          </p:nvSpPr>
          <p:spPr>
            <a:xfrm>
              <a:off x="4828350" y="46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24"/>
            <p:cNvSpPr/>
            <p:nvPr/>
          </p:nvSpPr>
          <p:spPr>
            <a:xfrm>
              <a:off x="4155225" y="5356225"/>
              <a:ext cx="86400" cy="21750"/>
            </a:xfrm>
            <a:custGeom>
              <a:avLst/>
              <a:gdLst/>
              <a:ahLst/>
              <a:cxnLst/>
              <a:rect l="l" t="t" r="r" b="b"/>
              <a:pathLst>
                <a:path w="3456" h="870" extrusionOk="0">
                  <a:moveTo>
                    <a:pt x="3456" y="1"/>
                  </a:move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close/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  <a:close/>
                  <a:moveTo>
                    <a:pt x="3321" y="1"/>
                  </a:moveTo>
                  <a:lnTo>
                    <a:pt x="3321" y="1"/>
                  </a:lnTo>
                  <a:lnTo>
                    <a:pt x="3321" y="1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24"/>
            <p:cNvSpPr/>
            <p:nvPr/>
          </p:nvSpPr>
          <p:spPr>
            <a:xfrm>
              <a:off x="4241600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24"/>
            <p:cNvSpPr/>
            <p:nvPr/>
          </p:nvSpPr>
          <p:spPr>
            <a:xfrm>
              <a:off x="4155225" y="5356225"/>
              <a:ext cx="80625" cy="21750"/>
            </a:xfrm>
            <a:custGeom>
              <a:avLst/>
              <a:gdLst/>
              <a:ahLst/>
              <a:cxnLst/>
              <a:rect l="l" t="t" r="r" b="b"/>
              <a:pathLst>
                <a:path w="3225" h="870" fill="none" extrusionOk="0"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24"/>
            <p:cNvSpPr/>
            <p:nvPr/>
          </p:nvSpPr>
          <p:spPr>
            <a:xfrm>
              <a:off x="4238225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24"/>
            <p:cNvSpPr/>
            <p:nvPr/>
          </p:nvSpPr>
          <p:spPr>
            <a:xfrm>
              <a:off x="4297575" y="5011225"/>
              <a:ext cx="12575" cy="3900"/>
            </a:xfrm>
            <a:custGeom>
              <a:avLst/>
              <a:gdLst/>
              <a:ahLst/>
              <a:cxnLst/>
              <a:rect l="l" t="t" r="r" b="b"/>
              <a:pathLst>
                <a:path w="503" h="156" extrusionOk="0">
                  <a:moveTo>
                    <a:pt x="502" y="1"/>
                  </a:moveTo>
                  <a:lnTo>
                    <a:pt x="251" y="59"/>
                  </a:lnTo>
                  <a:lnTo>
                    <a:pt x="1" y="155"/>
                  </a:lnTo>
                  <a:lnTo>
                    <a:pt x="251" y="78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24"/>
            <p:cNvSpPr/>
            <p:nvPr/>
          </p:nvSpPr>
          <p:spPr>
            <a:xfrm>
              <a:off x="42942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24"/>
            <p:cNvSpPr/>
            <p:nvPr/>
          </p:nvSpPr>
          <p:spPr>
            <a:xfrm>
              <a:off x="4156675" y="5138125"/>
              <a:ext cx="126925" cy="101850"/>
            </a:xfrm>
            <a:custGeom>
              <a:avLst/>
              <a:gdLst/>
              <a:ahLst/>
              <a:cxnLst/>
              <a:rect l="l" t="t" r="r" b="b"/>
              <a:pathLst>
                <a:path w="5077" h="4074" fill="none" extrusionOk="0">
                  <a:moveTo>
                    <a:pt x="5077" y="1"/>
                  </a:moveTo>
                  <a:lnTo>
                    <a:pt x="5077" y="1"/>
                  </a:lnTo>
                  <a:lnTo>
                    <a:pt x="4807" y="1"/>
                  </a:lnTo>
                  <a:lnTo>
                    <a:pt x="4498" y="20"/>
                  </a:lnTo>
                  <a:lnTo>
                    <a:pt x="4131" y="59"/>
                  </a:lnTo>
                  <a:lnTo>
                    <a:pt x="3745" y="117"/>
                  </a:lnTo>
                  <a:lnTo>
                    <a:pt x="3340" y="194"/>
                  </a:lnTo>
                  <a:lnTo>
                    <a:pt x="2915" y="310"/>
                  </a:lnTo>
                  <a:lnTo>
                    <a:pt x="2471" y="464"/>
                  </a:lnTo>
                  <a:lnTo>
                    <a:pt x="2066" y="638"/>
                  </a:lnTo>
                  <a:lnTo>
                    <a:pt x="1854" y="754"/>
                  </a:lnTo>
                  <a:lnTo>
                    <a:pt x="1661" y="869"/>
                  </a:lnTo>
                  <a:lnTo>
                    <a:pt x="1468" y="1004"/>
                  </a:lnTo>
                  <a:lnTo>
                    <a:pt x="1275" y="1159"/>
                  </a:lnTo>
                  <a:lnTo>
                    <a:pt x="1101" y="1313"/>
                  </a:lnTo>
                  <a:lnTo>
                    <a:pt x="927" y="1487"/>
                  </a:lnTo>
                  <a:lnTo>
                    <a:pt x="773" y="1680"/>
                  </a:lnTo>
                  <a:lnTo>
                    <a:pt x="618" y="1873"/>
                  </a:lnTo>
                  <a:lnTo>
                    <a:pt x="483" y="2085"/>
                  </a:lnTo>
                  <a:lnTo>
                    <a:pt x="367" y="2317"/>
                  </a:lnTo>
                  <a:lnTo>
                    <a:pt x="252" y="2568"/>
                  </a:lnTo>
                  <a:lnTo>
                    <a:pt x="174" y="2838"/>
                  </a:lnTo>
                  <a:lnTo>
                    <a:pt x="97" y="3108"/>
                  </a:lnTo>
                  <a:lnTo>
                    <a:pt x="39" y="3417"/>
                  </a:lnTo>
                  <a:lnTo>
                    <a:pt x="20" y="3726"/>
                  </a:lnTo>
                  <a:lnTo>
                    <a:pt x="1" y="4073"/>
                  </a:lnTo>
                  <a:lnTo>
                    <a:pt x="1" y="4073"/>
                  </a:lnTo>
                  <a:lnTo>
                    <a:pt x="20" y="3726"/>
                  </a:lnTo>
                  <a:lnTo>
                    <a:pt x="39" y="3417"/>
                  </a:lnTo>
                  <a:lnTo>
                    <a:pt x="97" y="3108"/>
                  </a:lnTo>
                  <a:lnTo>
                    <a:pt x="174" y="2838"/>
                  </a:lnTo>
                  <a:lnTo>
                    <a:pt x="252" y="2568"/>
                  </a:lnTo>
                  <a:lnTo>
                    <a:pt x="367" y="2317"/>
                  </a:lnTo>
                  <a:lnTo>
                    <a:pt x="483" y="2085"/>
                  </a:lnTo>
                  <a:lnTo>
                    <a:pt x="618" y="1873"/>
                  </a:lnTo>
                  <a:lnTo>
                    <a:pt x="773" y="1680"/>
                  </a:lnTo>
                  <a:lnTo>
                    <a:pt x="927" y="1487"/>
                  </a:lnTo>
                  <a:lnTo>
                    <a:pt x="1101" y="1313"/>
                  </a:lnTo>
                  <a:lnTo>
                    <a:pt x="1275" y="1159"/>
                  </a:lnTo>
                  <a:lnTo>
                    <a:pt x="1468" y="1004"/>
                  </a:lnTo>
                  <a:lnTo>
                    <a:pt x="1661" y="869"/>
                  </a:lnTo>
                  <a:lnTo>
                    <a:pt x="1854" y="754"/>
                  </a:lnTo>
                  <a:lnTo>
                    <a:pt x="2066" y="638"/>
                  </a:lnTo>
                  <a:lnTo>
                    <a:pt x="2471" y="464"/>
                  </a:lnTo>
                  <a:lnTo>
                    <a:pt x="2915" y="310"/>
                  </a:lnTo>
                  <a:lnTo>
                    <a:pt x="3340" y="194"/>
                  </a:lnTo>
                  <a:lnTo>
                    <a:pt x="3745" y="117"/>
                  </a:lnTo>
                  <a:lnTo>
                    <a:pt x="4131" y="59"/>
                  </a:lnTo>
                  <a:lnTo>
                    <a:pt x="4498" y="20"/>
                  </a:lnTo>
                  <a:lnTo>
                    <a:pt x="4807" y="1"/>
                  </a:lnTo>
                  <a:lnTo>
                    <a:pt x="50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24"/>
            <p:cNvSpPr/>
            <p:nvPr/>
          </p:nvSpPr>
          <p:spPr>
            <a:xfrm>
              <a:off x="4283575" y="51381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24"/>
            <p:cNvSpPr/>
            <p:nvPr/>
          </p:nvSpPr>
          <p:spPr>
            <a:xfrm>
              <a:off x="42860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24"/>
            <p:cNvSpPr/>
            <p:nvPr/>
          </p:nvSpPr>
          <p:spPr>
            <a:xfrm>
              <a:off x="4379125" y="503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24"/>
            <p:cNvSpPr/>
            <p:nvPr/>
          </p:nvSpPr>
          <p:spPr>
            <a:xfrm>
              <a:off x="4378650" y="503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24"/>
            <p:cNvSpPr/>
            <p:nvPr/>
          </p:nvSpPr>
          <p:spPr>
            <a:xfrm>
              <a:off x="4258975" y="5010275"/>
              <a:ext cx="63225" cy="60800"/>
            </a:xfrm>
            <a:custGeom>
              <a:avLst/>
              <a:gdLst/>
              <a:ahLst/>
              <a:cxnLst/>
              <a:rect l="l" t="t" r="r" b="b"/>
              <a:pathLst>
                <a:path w="2529" h="2432" fill="none" extrusionOk="0">
                  <a:moveTo>
                    <a:pt x="2529" y="0"/>
                  </a:moveTo>
                  <a:lnTo>
                    <a:pt x="2529" y="0"/>
                  </a:lnTo>
                  <a:lnTo>
                    <a:pt x="2278" y="19"/>
                  </a:lnTo>
                  <a:lnTo>
                    <a:pt x="2046" y="39"/>
                  </a:lnTo>
                  <a:lnTo>
                    <a:pt x="1795" y="97"/>
                  </a:lnTo>
                  <a:lnTo>
                    <a:pt x="1545" y="193"/>
                  </a:lnTo>
                  <a:lnTo>
                    <a:pt x="1313" y="328"/>
                  </a:lnTo>
                  <a:lnTo>
                    <a:pt x="1081" y="483"/>
                  </a:lnTo>
                  <a:lnTo>
                    <a:pt x="850" y="676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464" y="1100"/>
                  </a:lnTo>
                  <a:lnTo>
                    <a:pt x="329" y="1293"/>
                  </a:lnTo>
                  <a:lnTo>
                    <a:pt x="232" y="1486"/>
                  </a:lnTo>
                  <a:lnTo>
                    <a:pt x="155" y="1679"/>
                  </a:lnTo>
                  <a:lnTo>
                    <a:pt x="78" y="1872"/>
                  </a:lnTo>
                  <a:lnTo>
                    <a:pt x="39" y="2065"/>
                  </a:lnTo>
                  <a:lnTo>
                    <a:pt x="20" y="2239"/>
                  </a:lnTo>
                  <a:lnTo>
                    <a:pt x="0" y="2432"/>
                  </a:lnTo>
                  <a:lnTo>
                    <a:pt x="0" y="2432"/>
                  </a:lnTo>
                  <a:lnTo>
                    <a:pt x="20" y="2239"/>
                  </a:lnTo>
                  <a:lnTo>
                    <a:pt x="39" y="2065"/>
                  </a:lnTo>
                  <a:lnTo>
                    <a:pt x="78" y="1872"/>
                  </a:lnTo>
                  <a:lnTo>
                    <a:pt x="155" y="1679"/>
                  </a:lnTo>
                  <a:lnTo>
                    <a:pt x="232" y="1486"/>
                  </a:lnTo>
                  <a:lnTo>
                    <a:pt x="329" y="1293"/>
                  </a:lnTo>
                  <a:lnTo>
                    <a:pt x="464" y="1100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850" y="676"/>
                  </a:lnTo>
                  <a:lnTo>
                    <a:pt x="1081" y="483"/>
                  </a:lnTo>
                  <a:lnTo>
                    <a:pt x="1313" y="328"/>
                  </a:lnTo>
                  <a:lnTo>
                    <a:pt x="1545" y="193"/>
                  </a:lnTo>
                  <a:lnTo>
                    <a:pt x="1795" y="116"/>
                  </a:lnTo>
                  <a:lnTo>
                    <a:pt x="2046" y="39"/>
                  </a:lnTo>
                  <a:lnTo>
                    <a:pt x="2278" y="19"/>
                  </a:lnTo>
                  <a:lnTo>
                    <a:pt x="252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24"/>
            <p:cNvSpPr/>
            <p:nvPr/>
          </p:nvSpPr>
          <p:spPr>
            <a:xfrm>
              <a:off x="4322175" y="501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24"/>
            <p:cNvSpPr/>
            <p:nvPr/>
          </p:nvSpPr>
          <p:spPr>
            <a:xfrm>
              <a:off x="4350650" y="4919550"/>
              <a:ext cx="14975" cy="50700"/>
            </a:xfrm>
            <a:custGeom>
              <a:avLst/>
              <a:gdLst/>
              <a:ahLst/>
              <a:cxnLst/>
              <a:rect l="l" t="t" r="r" b="b"/>
              <a:pathLst>
                <a:path w="599" h="2028" fill="none" extrusionOk="0">
                  <a:moveTo>
                    <a:pt x="599" y="0"/>
                  </a:moveTo>
                  <a:lnTo>
                    <a:pt x="599" y="0"/>
                  </a:lnTo>
                  <a:lnTo>
                    <a:pt x="502" y="155"/>
                  </a:lnTo>
                  <a:lnTo>
                    <a:pt x="406" y="348"/>
                  </a:lnTo>
                  <a:lnTo>
                    <a:pt x="290" y="579"/>
                  </a:lnTo>
                  <a:lnTo>
                    <a:pt x="194" y="888"/>
                  </a:lnTo>
                  <a:lnTo>
                    <a:pt x="97" y="1236"/>
                  </a:lnTo>
                  <a:lnTo>
                    <a:pt x="20" y="1602"/>
                  </a:lnTo>
                  <a:lnTo>
                    <a:pt x="1" y="1815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15"/>
                  </a:lnTo>
                  <a:lnTo>
                    <a:pt x="20" y="1602"/>
                  </a:lnTo>
                  <a:lnTo>
                    <a:pt x="97" y="1236"/>
                  </a:lnTo>
                  <a:lnTo>
                    <a:pt x="194" y="888"/>
                  </a:lnTo>
                  <a:lnTo>
                    <a:pt x="290" y="579"/>
                  </a:lnTo>
                  <a:lnTo>
                    <a:pt x="406" y="348"/>
                  </a:lnTo>
                  <a:lnTo>
                    <a:pt x="502" y="155"/>
                  </a:lnTo>
                  <a:lnTo>
                    <a:pt x="599" y="0"/>
                  </a:lnTo>
                  <a:lnTo>
                    <a:pt x="59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24"/>
            <p:cNvSpPr/>
            <p:nvPr/>
          </p:nvSpPr>
          <p:spPr>
            <a:xfrm>
              <a:off x="4471775" y="4626175"/>
              <a:ext cx="302550" cy="127400"/>
            </a:xfrm>
            <a:custGeom>
              <a:avLst/>
              <a:gdLst/>
              <a:ahLst/>
              <a:cxnLst/>
              <a:rect l="l" t="t" r="r" b="b"/>
              <a:pathLst>
                <a:path w="12102" h="5096" extrusionOk="0">
                  <a:moveTo>
                    <a:pt x="0" y="5096"/>
                  </a:move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close/>
                  <a:moveTo>
                    <a:pt x="3822" y="4536"/>
                  </a:move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close/>
                  <a:moveTo>
                    <a:pt x="2239" y="4247"/>
                  </a:moveTo>
                  <a:lnTo>
                    <a:pt x="2239" y="4247"/>
                  </a:lnTo>
                  <a:lnTo>
                    <a:pt x="1988" y="4247"/>
                  </a:lnTo>
                  <a:lnTo>
                    <a:pt x="1699" y="4285"/>
                  </a:lnTo>
                  <a:lnTo>
                    <a:pt x="1428" y="4324"/>
                  </a:lnTo>
                  <a:lnTo>
                    <a:pt x="1139" y="4420"/>
                  </a:lnTo>
                  <a:lnTo>
                    <a:pt x="849" y="4517"/>
                  </a:lnTo>
                  <a:lnTo>
                    <a:pt x="560" y="4671"/>
                  </a:lnTo>
                  <a:lnTo>
                    <a:pt x="290" y="4845"/>
                  </a:lnTo>
                  <a:lnTo>
                    <a:pt x="19" y="5077"/>
                  </a:lnTo>
                  <a:lnTo>
                    <a:pt x="19" y="5077"/>
                  </a:lnTo>
                  <a:lnTo>
                    <a:pt x="290" y="4845"/>
                  </a:lnTo>
                  <a:lnTo>
                    <a:pt x="560" y="4671"/>
                  </a:lnTo>
                  <a:lnTo>
                    <a:pt x="849" y="4517"/>
                  </a:lnTo>
                  <a:lnTo>
                    <a:pt x="1139" y="4420"/>
                  </a:lnTo>
                  <a:lnTo>
                    <a:pt x="1428" y="4324"/>
                  </a:lnTo>
                  <a:lnTo>
                    <a:pt x="1699" y="4285"/>
                  </a:lnTo>
                  <a:lnTo>
                    <a:pt x="1988" y="4247"/>
                  </a:lnTo>
                  <a:lnTo>
                    <a:pt x="2239" y="4247"/>
                  </a:lnTo>
                  <a:close/>
                  <a:moveTo>
                    <a:pt x="2258" y="4247"/>
                  </a:move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close/>
                  <a:moveTo>
                    <a:pt x="5346" y="1564"/>
                  </a:moveTo>
                  <a:lnTo>
                    <a:pt x="5346" y="1564"/>
                  </a:lnTo>
                  <a:lnTo>
                    <a:pt x="5346" y="1564"/>
                  </a:lnTo>
                  <a:lnTo>
                    <a:pt x="5096" y="1680"/>
                  </a:lnTo>
                  <a:lnTo>
                    <a:pt x="4864" y="1815"/>
                  </a:lnTo>
                  <a:lnTo>
                    <a:pt x="4671" y="1931"/>
                  </a:lnTo>
                  <a:lnTo>
                    <a:pt x="4497" y="2066"/>
                  </a:lnTo>
                  <a:lnTo>
                    <a:pt x="4343" y="2220"/>
                  </a:lnTo>
                  <a:lnTo>
                    <a:pt x="4208" y="2355"/>
                  </a:lnTo>
                  <a:lnTo>
                    <a:pt x="4092" y="2490"/>
                  </a:lnTo>
                  <a:lnTo>
                    <a:pt x="3976" y="2645"/>
                  </a:lnTo>
                  <a:lnTo>
                    <a:pt x="3899" y="2780"/>
                  </a:lnTo>
                  <a:lnTo>
                    <a:pt x="3822" y="2915"/>
                  </a:lnTo>
                  <a:lnTo>
                    <a:pt x="3764" y="3069"/>
                  </a:lnTo>
                  <a:lnTo>
                    <a:pt x="3725" y="3204"/>
                  </a:lnTo>
                  <a:lnTo>
                    <a:pt x="3687" y="3475"/>
                  </a:lnTo>
                  <a:lnTo>
                    <a:pt x="3667" y="3706"/>
                  </a:lnTo>
                  <a:lnTo>
                    <a:pt x="3667" y="3706"/>
                  </a:lnTo>
                  <a:lnTo>
                    <a:pt x="3687" y="3475"/>
                  </a:lnTo>
                  <a:lnTo>
                    <a:pt x="3725" y="3204"/>
                  </a:lnTo>
                  <a:lnTo>
                    <a:pt x="3764" y="3069"/>
                  </a:lnTo>
                  <a:lnTo>
                    <a:pt x="3822" y="2915"/>
                  </a:lnTo>
                  <a:lnTo>
                    <a:pt x="3899" y="2780"/>
                  </a:lnTo>
                  <a:lnTo>
                    <a:pt x="3976" y="2645"/>
                  </a:lnTo>
                  <a:lnTo>
                    <a:pt x="4092" y="2490"/>
                  </a:lnTo>
                  <a:lnTo>
                    <a:pt x="4208" y="2355"/>
                  </a:lnTo>
                  <a:lnTo>
                    <a:pt x="4343" y="2220"/>
                  </a:lnTo>
                  <a:lnTo>
                    <a:pt x="4497" y="2066"/>
                  </a:lnTo>
                  <a:lnTo>
                    <a:pt x="4671" y="1931"/>
                  </a:lnTo>
                  <a:lnTo>
                    <a:pt x="4864" y="1815"/>
                  </a:lnTo>
                  <a:lnTo>
                    <a:pt x="5096" y="1680"/>
                  </a:lnTo>
                  <a:lnTo>
                    <a:pt x="5346" y="1564"/>
                  </a:lnTo>
                  <a:lnTo>
                    <a:pt x="5346" y="1564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389" y="1255"/>
                  </a:lnTo>
                  <a:lnTo>
                    <a:pt x="6061" y="1313"/>
                  </a:lnTo>
                  <a:lnTo>
                    <a:pt x="5733" y="1409"/>
                  </a:lnTo>
                  <a:lnTo>
                    <a:pt x="5366" y="1545"/>
                  </a:lnTo>
                  <a:lnTo>
                    <a:pt x="5366" y="1545"/>
                  </a:lnTo>
                  <a:lnTo>
                    <a:pt x="5733" y="1409"/>
                  </a:lnTo>
                  <a:lnTo>
                    <a:pt x="6061" y="1313"/>
                  </a:lnTo>
                  <a:lnTo>
                    <a:pt x="6389" y="1255"/>
                  </a:lnTo>
                  <a:lnTo>
                    <a:pt x="6678" y="1236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678" y="1236"/>
                  </a:lnTo>
                  <a:lnTo>
                    <a:pt x="6698" y="1236"/>
                  </a:lnTo>
                  <a:lnTo>
                    <a:pt x="6698" y="1236"/>
                  </a:lnTo>
                  <a:lnTo>
                    <a:pt x="6678" y="1236"/>
                  </a:lnTo>
                  <a:close/>
                  <a:moveTo>
                    <a:pt x="12102" y="1"/>
                  </a:moveTo>
                  <a:lnTo>
                    <a:pt x="12102" y="1"/>
                  </a:lnTo>
                  <a:lnTo>
                    <a:pt x="12102" y="1"/>
                  </a:lnTo>
                  <a:lnTo>
                    <a:pt x="11851" y="97"/>
                  </a:lnTo>
                  <a:lnTo>
                    <a:pt x="11600" y="194"/>
                  </a:lnTo>
                  <a:lnTo>
                    <a:pt x="11349" y="290"/>
                  </a:lnTo>
                  <a:lnTo>
                    <a:pt x="11117" y="406"/>
                  </a:lnTo>
                  <a:lnTo>
                    <a:pt x="10886" y="541"/>
                  </a:lnTo>
                  <a:lnTo>
                    <a:pt x="10654" y="676"/>
                  </a:lnTo>
                  <a:lnTo>
                    <a:pt x="10461" y="811"/>
                  </a:lnTo>
                  <a:lnTo>
                    <a:pt x="10249" y="985"/>
                  </a:lnTo>
                  <a:lnTo>
                    <a:pt x="10056" y="1139"/>
                  </a:lnTo>
                  <a:lnTo>
                    <a:pt x="9882" y="1313"/>
                  </a:lnTo>
                  <a:lnTo>
                    <a:pt x="9728" y="1506"/>
                  </a:lnTo>
                  <a:lnTo>
                    <a:pt x="9573" y="1718"/>
                  </a:lnTo>
                  <a:lnTo>
                    <a:pt x="9419" y="1911"/>
                  </a:lnTo>
                  <a:lnTo>
                    <a:pt x="9303" y="2143"/>
                  </a:lnTo>
                  <a:lnTo>
                    <a:pt x="9187" y="2375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187" y="2375"/>
                  </a:lnTo>
                  <a:lnTo>
                    <a:pt x="9303" y="2143"/>
                  </a:lnTo>
                  <a:lnTo>
                    <a:pt x="9419" y="1911"/>
                  </a:lnTo>
                  <a:lnTo>
                    <a:pt x="9573" y="1718"/>
                  </a:lnTo>
                  <a:lnTo>
                    <a:pt x="9728" y="1506"/>
                  </a:lnTo>
                  <a:lnTo>
                    <a:pt x="9882" y="1313"/>
                  </a:lnTo>
                  <a:lnTo>
                    <a:pt x="10056" y="1139"/>
                  </a:lnTo>
                  <a:lnTo>
                    <a:pt x="10249" y="985"/>
                  </a:lnTo>
                  <a:lnTo>
                    <a:pt x="10461" y="811"/>
                  </a:lnTo>
                  <a:lnTo>
                    <a:pt x="10654" y="676"/>
                  </a:lnTo>
                  <a:lnTo>
                    <a:pt x="10886" y="541"/>
                  </a:lnTo>
                  <a:lnTo>
                    <a:pt x="11117" y="406"/>
                  </a:lnTo>
                  <a:lnTo>
                    <a:pt x="11349" y="290"/>
                  </a:lnTo>
                  <a:lnTo>
                    <a:pt x="11600" y="194"/>
                  </a:lnTo>
                  <a:lnTo>
                    <a:pt x="11851" y="97"/>
                  </a:lnTo>
                  <a:lnTo>
                    <a:pt x="12102" y="1"/>
                  </a:lnTo>
                  <a:lnTo>
                    <a:pt x="121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24"/>
            <p:cNvSpPr/>
            <p:nvPr/>
          </p:nvSpPr>
          <p:spPr>
            <a:xfrm>
              <a:off x="4471775" y="47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24"/>
            <p:cNvSpPr/>
            <p:nvPr/>
          </p:nvSpPr>
          <p:spPr>
            <a:xfrm>
              <a:off x="4567300" y="473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24"/>
            <p:cNvSpPr/>
            <p:nvPr/>
          </p:nvSpPr>
          <p:spPr>
            <a:xfrm>
              <a:off x="4472250" y="4732325"/>
              <a:ext cx="55525" cy="20775"/>
            </a:xfrm>
            <a:custGeom>
              <a:avLst/>
              <a:gdLst/>
              <a:ahLst/>
              <a:cxnLst/>
              <a:rect l="l" t="t" r="r" b="b"/>
              <a:pathLst>
                <a:path w="2221" h="831" fill="none" extrusionOk="0">
                  <a:moveTo>
                    <a:pt x="2220" y="1"/>
                  </a:moveTo>
                  <a:lnTo>
                    <a:pt x="2220" y="1"/>
                  </a:lnTo>
                  <a:lnTo>
                    <a:pt x="1969" y="1"/>
                  </a:lnTo>
                  <a:lnTo>
                    <a:pt x="1680" y="39"/>
                  </a:lnTo>
                  <a:lnTo>
                    <a:pt x="1409" y="78"/>
                  </a:lnTo>
                  <a:lnTo>
                    <a:pt x="1120" y="174"/>
                  </a:lnTo>
                  <a:lnTo>
                    <a:pt x="830" y="271"/>
                  </a:lnTo>
                  <a:lnTo>
                    <a:pt x="541" y="425"/>
                  </a:lnTo>
                  <a:lnTo>
                    <a:pt x="271" y="599"/>
                  </a:lnTo>
                  <a:lnTo>
                    <a:pt x="0" y="831"/>
                  </a:lnTo>
                  <a:lnTo>
                    <a:pt x="0" y="831"/>
                  </a:lnTo>
                  <a:lnTo>
                    <a:pt x="271" y="599"/>
                  </a:lnTo>
                  <a:lnTo>
                    <a:pt x="541" y="425"/>
                  </a:lnTo>
                  <a:lnTo>
                    <a:pt x="830" y="271"/>
                  </a:lnTo>
                  <a:lnTo>
                    <a:pt x="1120" y="174"/>
                  </a:lnTo>
                  <a:lnTo>
                    <a:pt x="1409" y="78"/>
                  </a:lnTo>
                  <a:lnTo>
                    <a:pt x="1680" y="39"/>
                  </a:lnTo>
                  <a:lnTo>
                    <a:pt x="1969" y="1"/>
                  </a:lnTo>
                  <a:lnTo>
                    <a:pt x="22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24"/>
            <p:cNvSpPr/>
            <p:nvPr/>
          </p:nvSpPr>
          <p:spPr>
            <a:xfrm>
              <a:off x="4528225" y="473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24"/>
            <p:cNvSpPr/>
            <p:nvPr/>
          </p:nvSpPr>
          <p:spPr>
            <a:xfrm>
              <a:off x="4563450" y="4665250"/>
              <a:ext cx="42000" cy="53600"/>
            </a:xfrm>
            <a:custGeom>
              <a:avLst/>
              <a:gdLst/>
              <a:ahLst/>
              <a:cxnLst/>
              <a:rect l="l" t="t" r="r" b="b"/>
              <a:pathLst>
                <a:path w="1680" h="2144" fill="none" extrusionOk="0">
                  <a:moveTo>
                    <a:pt x="1679" y="1"/>
                  </a:moveTo>
                  <a:lnTo>
                    <a:pt x="1679" y="1"/>
                  </a:lnTo>
                  <a:lnTo>
                    <a:pt x="1679" y="1"/>
                  </a:lnTo>
                  <a:lnTo>
                    <a:pt x="1429" y="117"/>
                  </a:lnTo>
                  <a:lnTo>
                    <a:pt x="1197" y="252"/>
                  </a:lnTo>
                  <a:lnTo>
                    <a:pt x="1004" y="368"/>
                  </a:lnTo>
                  <a:lnTo>
                    <a:pt x="830" y="503"/>
                  </a:lnTo>
                  <a:lnTo>
                    <a:pt x="676" y="657"/>
                  </a:lnTo>
                  <a:lnTo>
                    <a:pt x="541" y="792"/>
                  </a:lnTo>
                  <a:lnTo>
                    <a:pt x="425" y="927"/>
                  </a:lnTo>
                  <a:lnTo>
                    <a:pt x="309" y="1082"/>
                  </a:lnTo>
                  <a:lnTo>
                    <a:pt x="232" y="1217"/>
                  </a:lnTo>
                  <a:lnTo>
                    <a:pt x="155" y="1352"/>
                  </a:lnTo>
                  <a:lnTo>
                    <a:pt x="97" y="1506"/>
                  </a:lnTo>
                  <a:lnTo>
                    <a:pt x="58" y="1641"/>
                  </a:lnTo>
                  <a:lnTo>
                    <a:pt x="20" y="1912"/>
                  </a:lnTo>
                  <a:lnTo>
                    <a:pt x="0" y="2143"/>
                  </a:lnTo>
                  <a:lnTo>
                    <a:pt x="0" y="2143"/>
                  </a:lnTo>
                  <a:lnTo>
                    <a:pt x="20" y="1912"/>
                  </a:lnTo>
                  <a:lnTo>
                    <a:pt x="58" y="1641"/>
                  </a:lnTo>
                  <a:lnTo>
                    <a:pt x="97" y="1506"/>
                  </a:lnTo>
                  <a:lnTo>
                    <a:pt x="155" y="1352"/>
                  </a:lnTo>
                  <a:lnTo>
                    <a:pt x="232" y="1217"/>
                  </a:lnTo>
                  <a:lnTo>
                    <a:pt x="309" y="1082"/>
                  </a:lnTo>
                  <a:lnTo>
                    <a:pt x="425" y="927"/>
                  </a:lnTo>
                  <a:lnTo>
                    <a:pt x="541" y="792"/>
                  </a:lnTo>
                  <a:lnTo>
                    <a:pt x="676" y="657"/>
                  </a:lnTo>
                  <a:lnTo>
                    <a:pt x="830" y="503"/>
                  </a:lnTo>
                  <a:lnTo>
                    <a:pt x="1004" y="368"/>
                  </a:lnTo>
                  <a:lnTo>
                    <a:pt x="1197" y="252"/>
                  </a:lnTo>
                  <a:lnTo>
                    <a:pt x="1429" y="117"/>
                  </a:lnTo>
                  <a:lnTo>
                    <a:pt x="1679" y="1"/>
                  </a:lnTo>
                  <a:lnTo>
                    <a:pt x="167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24"/>
            <p:cNvSpPr/>
            <p:nvPr/>
          </p:nvSpPr>
          <p:spPr>
            <a:xfrm>
              <a:off x="4605900" y="4657050"/>
              <a:ext cx="32850" cy="7750"/>
            </a:xfrm>
            <a:custGeom>
              <a:avLst/>
              <a:gdLst/>
              <a:ahLst/>
              <a:cxnLst/>
              <a:rect l="l" t="t" r="r" b="b"/>
              <a:pathLst>
                <a:path w="1314" h="310" fill="none" extrusionOk="0">
                  <a:moveTo>
                    <a:pt x="1313" y="1"/>
                  </a:moveTo>
                  <a:lnTo>
                    <a:pt x="1313" y="1"/>
                  </a:lnTo>
                  <a:lnTo>
                    <a:pt x="1024" y="20"/>
                  </a:lnTo>
                  <a:lnTo>
                    <a:pt x="696" y="78"/>
                  </a:lnTo>
                  <a:lnTo>
                    <a:pt x="368" y="174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368" y="174"/>
                  </a:lnTo>
                  <a:lnTo>
                    <a:pt x="696" y="78"/>
                  </a:lnTo>
                  <a:lnTo>
                    <a:pt x="1024" y="20"/>
                  </a:lnTo>
                  <a:lnTo>
                    <a:pt x="131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24"/>
            <p:cNvSpPr/>
            <p:nvPr/>
          </p:nvSpPr>
          <p:spPr>
            <a:xfrm>
              <a:off x="4638725" y="46570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24"/>
            <p:cNvSpPr/>
            <p:nvPr/>
          </p:nvSpPr>
          <p:spPr>
            <a:xfrm>
              <a:off x="4699025" y="4626175"/>
              <a:ext cx="75300" cy="65175"/>
            </a:xfrm>
            <a:custGeom>
              <a:avLst/>
              <a:gdLst/>
              <a:ahLst/>
              <a:cxnLst/>
              <a:rect l="l" t="t" r="r" b="b"/>
              <a:pathLst>
                <a:path w="3012" h="2607" fill="none" extrusionOk="0">
                  <a:moveTo>
                    <a:pt x="3012" y="1"/>
                  </a:moveTo>
                  <a:lnTo>
                    <a:pt x="3012" y="1"/>
                  </a:lnTo>
                  <a:lnTo>
                    <a:pt x="3012" y="1"/>
                  </a:lnTo>
                  <a:lnTo>
                    <a:pt x="2761" y="97"/>
                  </a:lnTo>
                  <a:lnTo>
                    <a:pt x="2510" y="194"/>
                  </a:lnTo>
                  <a:lnTo>
                    <a:pt x="2259" y="290"/>
                  </a:lnTo>
                  <a:lnTo>
                    <a:pt x="2027" y="406"/>
                  </a:lnTo>
                  <a:lnTo>
                    <a:pt x="1796" y="541"/>
                  </a:lnTo>
                  <a:lnTo>
                    <a:pt x="1564" y="676"/>
                  </a:lnTo>
                  <a:lnTo>
                    <a:pt x="1371" y="811"/>
                  </a:lnTo>
                  <a:lnTo>
                    <a:pt x="1159" y="985"/>
                  </a:lnTo>
                  <a:lnTo>
                    <a:pt x="966" y="1139"/>
                  </a:lnTo>
                  <a:lnTo>
                    <a:pt x="792" y="1313"/>
                  </a:lnTo>
                  <a:lnTo>
                    <a:pt x="638" y="1506"/>
                  </a:lnTo>
                  <a:lnTo>
                    <a:pt x="483" y="1718"/>
                  </a:lnTo>
                  <a:lnTo>
                    <a:pt x="329" y="1911"/>
                  </a:lnTo>
                  <a:lnTo>
                    <a:pt x="213" y="2143"/>
                  </a:lnTo>
                  <a:lnTo>
                    <a:pt x="97" y="2375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97" y="2375"/>
                  </a:lnTo>
                  <a:lnTo>
                    <a:pt x="213" y="2143"/>
                  </a:lnTo>
                  <a:lnTo>
                    <a:pt x="329" y="1911"/>
                  </a:lnTo>
                  <a:lnTo>
                    <a:pt x="483" y="1718"/>
                  </a:lnTo>
                  <a:lnTo>
                    <a:pt x="638" y="1506"/>
                  </a:lnTo>
                  <a:lnTo>
                    <a:pt x="792" y="1313"/>
                  </a:lnTo>
                  <a:lnTo>
                    <a:pt x="966" y="1139"/>
                  </a:lnTo>
                  <a:lnTo>
                    <a:pt x="1159" y="985"/>
                  </a:lnTo>
                  <a:lnTo>
                    <a:pt x="1371" y="811"/>
                  </a:lnTo>
                  <a:lnTo>
                    <a:pt x="1564" y="676"/>
                  </a:lnTo>
                  <a:lnTo>
                    <a:pt x="1796" y="541"/>
                  </a:lnTo>
                  <a:lnTo>
                    <a:pt x="2027" y="406"/>
                  </a:lnTo>
                  <a:lnTo>
                    <a:pt x="2259" y="290"/>
                  </a:lnTo>
                  <a:lnTo>
                    <a:pt x="2510" y="194"/>
                  </a:lnTo>
                  <a:lnTo>
                    <a:pt x="2761" y="97"/>
                  </a:lnTo>
                  <a:lnTo>
                    <a:pt x="3012" y="1"/>
                  </a:lnTo>
                  <a:lnTo>
                    <a:pt x="301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24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extrusionOk="0">
                  <a:moveTo>
                    <a:pt x="19069" y="1"/>
                  </a:move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24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fill="none" extrusionOk="0">
                  <a:moveTo>
                    <a:pt x="19069" y="1"/>
                  </a:moveTo>
                  <a:lnTo>
                    <a:pt x="19069" y="1"/>
                  </a:lnTo>
                  <a:lnTo>
                    <a:pt x="19069" y="1"/>
                  </a:lnTo>
                  <a:lnTo>
                    <a:pt x="19069" y="1"/>
                  </a:ln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633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lnTo>
                    <a:pt x="19089" y="1"/>
                  </a:lnTo>
                  <a:lnTo>
                    <a:pt x="19089" y="1"/>
                  </a:lnTo>
                  <a:lnTo>
                    <a:pt x="190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24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extrusionOk="0">
                  <a:moveTo>
                    <a:pt x="3668" y="0"/>
                  </a:move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24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fill="none" extrusionOk="0">
                  <a:moveTo>
                    <a:pt x="3668" y="0"/>
                  </a:moveTo>
                  <a:lnTo>
                    <a:pt x="3668" y="0"/>
                  </a:ln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24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extrusionOk="0">
                  <a:moveTo>
                    <a:pt x="4072" y="1"/>
                  </a:move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24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fill="none" extrusionOk="0"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24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extrusionOk="0">
                  <a:moveTo>
                    <a:pt x="14747" y="1"/>
                  </a:move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24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fill="none" extrusionOk="0">
                  <a:moveTo>
                    <a:pt x="15036" y="1"/>
                  </a:moveTo>
                  <a:lnTo>
                    <a:pt x="15036" y="1"/>
                  </a:lnTo>
                  <a:lnTo>
                    <a:pt x="15017" y="1"/>
                  </a:lnTo>
                  <a:lnTo>
                    <a:pt x="15017" y="1"/>
                  </a:lnTo>
                  <a:lnTo>
                    <a:pt x="14747" y="1"/>
                  </a:ln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42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377" y="11002"/>
                  </a:lnTo>
                  <a:lnTo>
                    <a:pt x="29377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lnTo>
                    <a:pt x="1503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24"/>
            <p:cNvSpPr/>
            <p:nvPr/>
          </p:nvSpPr>
          <p:spPr>
            <a:xfrm>
              <a:off x="5380825" y="4784450"/>
              <a:ext cx="120175" cy="165050"/>
            </a:xfrm>
            <a:custGeom>
              <a:avLst/>
              <a:gdLst/>
              <a:ahLst/>
              <a:cxnLst/>
              <a:rect l="l" t="t" r="r" b="b"/>
              <a:pathLst>
                <a:path w="4807" h="6602" extrusionOk="0">
                  <a:moveTo>
                    <a:pt x="20" y="6466"/>
                  </a:moveTo>
                  <a:lnTo>
                    <a:pt x="20" y="6466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20" y="6466"/>
                  </a:lnTo>
                  <a:close/>
                  <a:moveTo>
                    <a:pt x="20" y="6466"/>
                  </a:moveTo>
                  <a:lnTo>
                    <a:pt x="20" y="6466"/>
                  </a:lnTo>
                  <a:lnTo>
                    <a:pt x="20" y="6466"/>
                  </a:lnTo>
                  <a:close/>
                  <a:moveTo>
                    <a:pt x="3070" y="3860"/>
                  </a:move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close/>
                  <a:moveTo>
                    <a:pt x="2742" y="3841"/>
                  </a:moveTo>
                  <a:lnTo>
                    <a:pt x="2742" y="3841"/>
                  </a:lnTo>
                  <a:lnTo>
                    <a:pt x="2414" y="3860"/>
                  </a:lnTo>
                  <a:lnTo>
                    <a:pt x="2221" y="3880"/>
                  </a:lnTo>
                  <a:lnTo>
                    <a:pt x="2008" y="3918"/>
                  </a:lnTo>
                  <a:lnTo>
                    <a:pt x="1796" y="3976"/>
                  </a:lnTo>
                  <a:lnTo>
                    <a:pt x="1584" y="4053"/>
                  </a:lnTo>
                  <a:lnTo>
                    <a:pt x="1371" y="4150"/>
                  </a:lnTo>
                  <a:lnTo>
                    <a:pt x="1159" y="4266"/>
                  </a:lnTo>
                  <a:lnTo>
                    <a:pt x="947" y="4420"/>
                  </a:lnTo>
                  <a:lnTo>
                    <a:pt x="754" y="4594"/>
                  </a:lnTo>
                  <a:lnTo>
                    <a:pt x="561" y="4806"/>
                  </a:lnTo>
                  <a:lnTo>
                    <a:pt x="406" y="5057"/>
                  </a:lnTo>
                  <a:lnTo>
                    <a:pt x="271" y="5327"/>
                  </a:lnTo>
                  <a:lnTo>
                    <a:pt x="155" y="5655"/>
                  </a:lnTo>
                  <a:lnTo>
                    <a:pt x="59" y="6022"/>
                  </a:lnTo>
                  <a:lnTo>
                    <a:pt x="20" y="6427"/>
                  </a:lnTo>
                  <a:lnTo>
                    <a:pt x="20" y="6427"/>
                  </a:lnTo>
                  <a:lnTo>
                    <a:pt x="59" y="6022"/>
                  </a:lnTo>
                  <a:lnTo>
                    <a:pt x="155" y="5655"/>
                  </a:lnTo>
                  <a:lnTo>
                    <a:pt x="271" y="5327"/>
                  </a:lnTo>
                  <a:lnTo>
                    <a:pt x="406" y="5057"/>
                  </a:lnTo>
                  <a:lnTo>
                    <a:pt x="561" y="4806"/>
                  </a:lnTo>
                  <a:lnTo>
                    <a:pt x="754" y="4594"/>
                  </a:lnTo>
                  <a:lnTo>
                    <a:pt x="947" y="4420"/>
                  </a:lnTo>
                  <a:lnTo>
                    <a:pt x="1159" y="4266"/>
                  </a:lnTo>
                  <a:lnTo>
                    <a:pt x="1371" y="4150"/>
                  </a:lnTo>
                  <a:lnTo>
                    <a:pt x="1584" y="4053"/>
                  </a:lnTo>
                  <a:lnTo>
                    <a:pt x="1796" y="3976"/>
                  </a:lnTo>
                  <a:lnTo>
                    <a:pt x="2008" y="3918"/>
                  </a:lnTo>
                  <a:lnTo>
                    <a:pt x="2221" y="3880"/>
                  </a:lnTo>
                  <a:lnTo>
                    <a:pt x="2414" y="3860"/>
                  </a:lnTo>
                  <a:lnTo>
                    <a:pt x="2742" y="3841"/>
                  </a:lnTo>
                  <a:close/>
                  <a:moveTo>
                    <a:pt x="2780" y="3841"/>
                  </a:move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close/>
                  <a:moveTo>
                    <a:pt x="4807" y="0"/>
                  </a:moveTo>
                  <a:lnTo>
                    <a:pt x="4807" y="0"/>
                  </a:lnTo>
                  <a:lnTo>
                    <a:pt x="4807" y="0"/>
                  </a:lnTo>
                  <a:lnTo>
                    <a:pt x="4595" y="20"/>
                  </a:lnTo>
                  <a:lnTo>
                    <a:pt x="4382" y="39"/>
                  </a:lnTo>
                  <a:lnTo>
                    <a:pt x="4151" y="97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3707" y="232"/>
                  </a:lnTo>
                  <a:lnTo>
                    <a:pt x="3533" y="309"/>
                  </a:lnTo>
                  <a:lnTo>
                    <a:pt x="3379" y="386"/>
                  </a:lnTo>
                  <a:lnTo>
                    <a:pt x="3244" y="483"/>
                  </a:lnTo>
                  <a:lnTo>
                    <a:pt x="3108" y="579"/>
                  </a:lnTo>
                  <a:lnTo>
                    <a:pt x="2993" y="695"/>
                  </a:lnTo>
                  <a:lnTo>
                    <a:pt x="2896" y="811"/>
                  </a:lnTo>
                  <a:lnTo>
                    <a:pt x="2819" y="927"/>
                  </a:lnTo>
                  <a:lnTo>
                    <a:pt x="2742" y="1042"/>
                  </a:lnTo>
                  <a:lnTo>
                    <a:pt x="2684" y="1158"/>
                  </a:lnTo>
                  <a:lnTo>
                    <a:pt x="2587" y="1409"/>
                  </a:lnTo>
                  <a:lnTo>
                    <a:pt x="2549" y="1679"/>
                  </a:lnTo>
                  <a:lnTo>
                    <a:pt x="2529" y="1950"/>
                  </a:lnTo>
                  <a:lnTo>
                    <a:pt x="2529" y="1950"/>
                  </a:lnTo>
                  <a:lnTo>
                    <a:pt x="2549" y="1679"/>
                  </a:lnTo>
                  <a:lnTo>
                    <a:pt x="2587" y="1409"/>
                  </a:lnTo>
                  <a:lnTo>
                    <a:pt x="2684" y="1158"/>
                  </a:lnTo>
                  <a:lnTo>
                    <a:pt x="2742" y="1042"/>
                  </a:lnTo>
                  <a:lnTo>
                    <a:pt x="2819" y="927"/>
                  </a:lnTo>
                  <a:lnTo>
                    <a:pt x="2896" y="811"/>
                  </a:lnTo>
                  <a:lnTo>
                    <a:pt x="2993" y="695"/>
                  </a:lnTo>
                  <a:lnTo>
                    <a:pt x="3108" y="579"/>
                  </a:lnTo>
                  <a:lnTo>
                    <a:pt x="3244" y="483"/>
                  </a:lnTo>
                  <a:lnTo>
                    <a:pt x="3379" y="386"/>
                  </a:lnTo>
                  <a:lnTo>
                    <a:pt x="3533" y="309"/>
                  </a:lnTo>
                  <a:lnTo>
                    <a:pt x="3707" y="232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4151" y="97"/>
                  </a:lnTo>
                  <a:lnTo>
                    <a:pt x="4382" y="39"/>
                  </a:lnTo>
                  <a:lnTo>
                    <a:pt x="4595" y="20"/>
                  </a:lnTo>
                  <a:lnTo>
                    <a:pt x="4807" y="0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24"/>
            <p:cNvSpPr/>
            <p:nvPr/>
          </p:nvSpPr>
          <p:spPr>
            <a:xfrm>
              <a:off x="5380825" y="4946100"/>
              <a:ext cx="525" cy="3400"/>
            </a:xfrm>
            <a:custGeom>
              <a:avLst/>
              <a:gdLst/>
              <a:ahLst/>
              <a:cxnLst/>
              <a:rect l="l" t="t" r="r" b="b"/>
              <a:pathLst>
                <a:path w="21" h="136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24"/>
            <p:cNvSpPr/>
            <p:nvPr/>
          </p:nvSpPr>
          <p:spPr>
            <a:xfrm>
              <a:off x="5381325" y="49461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24"/>
            <p:cNvSpPr/>
            <p:nvPr/>
          </p:nvSpPr>
          <p:spPr>
            <a:xfrm>
              <a:off x="5457550" y="488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24"/>
            <p:cNvSpPr/>
            <p:nvPr/>
          </p:nvSpPr>
          <p:spPr>
            <a:xfrm>
              <a:off x="5381325" y="4880475"/>
              <a:ext cx="68050" cy="64675"/>
            </a:xfrm>
            <a:custGeom>
              <a:avLst/>
              <a:gdLst/>
              <a:ahLst/>
              <a:cxnLst/>
              <a:rect l="l" t="t" r="r" b="b"/>
              <a:pathLst>
                <a:path w="2722" h="2587" fill="none" extrusionOk="0">
                  <a:moveTo>
                    <a:pt x="2722" y="0"/>
                  </a:moveTo>
                  <a:lnTo>
                    <a:pt x="2722" y="0"/>
                  </a:lnTo>
                  <a:lnTo>
                    <a:pt x="2394" y="19"/>
                  </a:lnTo>
                  <a:lnTo>
                    <a:pt x="2201" y="39"/>
                  </a:lnTo>
                  <a:lnTo>
                    <a:pt x="1988" y="77"/>
                  </a:lnTo>
                  <a:lnTo>
                    <a:pt x="1776" y="135"/>
                  </a:lnTo>
                  <a:lnTo>
                    <a:pt x="1564" y="212"/>
                  </a:lnTo>
                  <a:lnTo>
                    <a:pt x="1351" y="309"/>
                  </a:lnTo>
                  <a:lnTo>
                    <a:pt x="1139" y="425"/>
                  </a:lnTo>
                  <a:lnTo>
                    <a:pt x="927" y="579"/>
                  </a:lnTo>
                  <a:lnTo>
                    <a:pt x="734" y="753"/>
                  </a:lnTo>
                  <a:lnTo>
                    <a:pt x="541" y="965"/>
                  </a:lnTo>
                  <a:lnTo>
                    <a:pt x="386" y="1216"/>
                  </a:lnTo>
                  <a:lnTo>
                    <a:pt x="251" y="1486"/>
                  </a:lnTo>
                  <a:lnTo>
                    <a:pt x="135" y="1814"/>
                  </a:lnTo>
                  <a:lnTo>
                    <a:pt x="39" y="2181"/>
                  </a:lnTo>
                  <a:lnTo>
                    <a:pt x="0" y="2586"/>
                  </a:lnTo>
                  <a:lnTo>
                    <a:pt x="0" y="2586"/>
                  </a:lnTo>
                  <a:lnTo>
                    <a:pt x="39" y="2181"/>
                  </a:lnTo>
                  <a:lnTo>
                    <a:pt x="135" y="1814"/>
                  </a:lnTo>
                  <a:lnTo>
                    <a:pt x="251" y="1486"/>
                  </a:lnTo>
                  <a:lnTo>
                    <a:pt x="386" y="1216"/>
                  </a:lnTo>
                  <a:lnTo>
                    <a:pt x="541" y="965"/>
                  </a:lnTo>
                  <a:lnTo>
                    <a:pt x="734" y="753"/>
                  </a:lnTo>
                  <a:lnTo>
                    <a:pt x="927" y="579"/>
                  </a:lnTo>
                  <a:lnTo>
                    <a:pt x="1139" y="425"/>
                  </a:lnTo>
                  <a:lnTo>
                    <a:pt x="1351" y="309"/>
                  </a:lnTo>
                  <a:lnTo>
                    <a:pt x="1564" y="212"/>
                  </a:lnTo>
                  <a:lnTo>
                    <a:pt x="1776" y="135"/>
                  </a:lnTo>
                  <a:lnTo>
                    <a:pt x="1988" y="77"/>
                  </a:lnTo>
                  <a:lnTo>
                    <a:pt x="2201" y="39"/>
                  </a:lnTo>
                  <a:lnTo>
                    <a:pt x="2394" y="19"/>
                  </a:lnTo>
                  <a:lnTo>
                    <a:pt x="2722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24"/>
            <p:cNvSpPr/>
            <p:nvPr/>
          </p:nvSpPr>
          <p:spPr>
            <a:xfrm>
              <a:off x="5450325" y="488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24"/>
            <p:cNvSpPr/>
            <p:nvPr/>
          </p:nvSpPr>
          <p:spPr>
            <a:xfrm>
              <a:off x="5444050" y="4784450"/>
              <a:ext cx="56950" cy="48750"/>
            </a:xfrm>
            <a:custGeom>
              <a:avLst/>
              <a:gdLst/>
              <a:ahLst/>
              <a:cxnLst/>
              <a:rect l="l" t="t" r="r" b="b"/>
              <a:pathLst>
                <a:path w="2278" h="1950" fill="none" extrusionOk="0">
                  <a:moveTo>
                    <a:pt x="2278" y="0"/>
                  </a:moveTo>
                  <a:lnTo>
                    <a:pt x="2278" y="0"/>
                  </a:lnTo>
                  <a:lnTo>
                    <a:pt x="2278" y="0"/>
                  </a:lnTo>
                  <a:lnTo>
                    <a:pt x="2066" y="20"/>
                  </a:lnTo>
                  <a:lnTo>
                    <a:pt x="1853" y="39"/>
                  </a:lnTo>
                  <a:lnTo>
                    <a:pt x="1622" y="97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178" y="232"/>
                  </a:lnTo>
                  <a:lnTo>
                    <a:pt x="1004" y="309"/>
                  </a:lnTo>
                  <a:lnTo>
                    <a:pt x="850" y="386"/>
                  </a:lnTo>
                  <a:lnTo>
                    <a:pt x="715" y="483"/>
                  </a:lnTo>
                  <a:lnTo>
                    <a:pt x="579" y="579"/>
                  </a:lnTo>
                  <a:lnTo>
                    <a:pt x="464" y="695"/>
                  </a:lnTo>
                  <a:lnTo>
                    <a:pt x="367" y="811"/>
                  </a:lnTo>
                  <a:lnTo>
                    <a:pt x="290" y="927"/>
                  </a:lnTo>
                  <a:lnTo>
                    <a:pt x="213" y="1042"/>
                  </a:lnTo>
                  <a:lnTo>
                    <a:pt x="155" y="1158"/>
                  </a:lnTo>
                  <a:lnTo>
                    <a:pt x="58" y="1409"/>
                  </a:lnTo>
                  <a:lnTo>
                    <a:pt x="20" y="1679"/>
                  </a:lnTo>
                  <a:lnTo>
                    <a:pt x="0" y="1950"/>
                  </a:lnTo>
                  <a:lnTo>
                    <a:pt x="0" y="1950"/>
                  </a:lnTo>
                  <a:lnTo>
                    <a:pt x="20" y="1679"/>
                  </a:lnTo>
                  <a:lnTo>
                    <a:pt x="58" y="1409"/>
                  </a:lnTo>
                  <a:lnTo>
                    <a:pt x="155" y="1158"/>
                  </a:lnTo>
                  <a:lnTo>
                    <a:pt x="213" y="1042"/>
                  </a:lnTo>
                  <a:lnTo>
                    <a:pt x="290" y="927"/>
                  </a:lnTo>
                  <a:lnTo>
                    <a:pt x="367" y="811"/>
                  </a:lnTo>
                  <a:lnTo>
                    <a:pt x="464" y="695"/>
                  </a:lnTo>
                  <a:lnTo>
                    <a:pt x="579" y="579"/>
                  </a:lnTo>
                  <a:lnTo>
                    <a:pt x="715" y="483"/>
                  </a:lnTo>
                  <a:lnTo>
                    <a:pt x="850" y="386"/>
                  </a:lnTo>
                  <a:lnTo>
                    <a:pt x="1004" y="309"/>
                  </a:lnTo>
                  <a:lnTo>
                    <a:pt x="1178" y="232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622" y="97"/>
                  </a:lnTo>
                  <a:lnTo>
                    <a:pt x="1853" y="39"/>
                  </a:lnTo>
                  <a:lnTo>
                    <a:pt x="2066" y="20"/>
                  </a:lnTo>
                  <a:lnTo>
                    <a:pt x="2278" y="0"/>
                  </a:lnTo>
                  <a:lnTo>
                    <a:pt x="227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24"/>
            <p:cNvSpPr/>
            <p:nvPr/>
          </p:nvSpPr>
          <p:spPr>
            <a:xfrm>
              <a:off x="5481200" y="4980825"/>
              <a:ext cx="632600" cy="365775"/>
            </a:xfrm>
            <a:custGeom>
              <a:avLst/>
              <a:gdLst/>
              <a:ahLst/>
              <a:cxnLst/>
              <a:rect l="l" t="t" r="r" b="b"/>
              <a:pathLst>
                <a:path w="25304" h="14631" extrusionOk="0">
                  <a:moveTo>
                    <a:pt x="23065" y="14148"/>
                  </a:moveTo>
                  <a:lnTo>
                    <a:pt x="23065" y="14148"/>
                  </a:lnTo>
                  <a:lnTo>
                    <a:pt x="23065" y="14341"/>
                  </a:lnTo>
                  <a:lnTo>
                    <a:pt x="23046" y="14496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46" y="14496"/>
                  </a:lnTo>
                  <a:lnTo>
                    <a:pt x="23065" y="14341"/>
                  </a:lnTo>
                  <a:lnTo>
                    <a:pt x="23065" y="14148"/>
                  </a:lnTo>
                  <a:close/>
                  <a:moveTo>
                    <a:pt x="25285" y="13569"/>
                  </a:moveTo>
                  <a:lnTo>
                    <a:pt x="25285" y="13569"/>
                  </a:lnTo>
                  <a:lnTo>
                    <a:pt x="24957" y="13589"/>
                  </a:lnTo>
                  <a:lnTo>
                    <a:pt x="24628" y="13646"/>
                  </a:lnTo>
                  <a:lnTo>
                    <a:pt x="24300" y="13724"/>
                  </a:lnTo>
                  <a:lnTo>
                    <a:pt x="23992" y="13839"/>
                  </a:lnTo>
                  <a:lnTo>
                    <a:pt x="23721" y="13975"/>
                  </a:lnTo>
                  <a:lnTo>
                    <a:pt x="23451" y="14148"/>
                  </a:lnTo>
                  <a:lnTo>
                    <a:pt x="23219" y="14361"/>
                  </a:lnTo>
                  <a:lnTo>
                    <a:pt x="23123" y="14476"/>
                  </a:lnTo>
                  <a:lnTo>
                    <a:pt x="23046" y="14592"/>
                  </a:lnTo>
                  <a:lnTo>
                    <a:pt x="23046" y="14592"/>
                  </a:lnTo>
                  <a:lnTo>
                    <a:pt x="23123" y="14476"/>
                  </a:lnTo>
                  <a:lnTo>
                    <a:pt x="23219" y="14361"/>
                  </a:lnTo>
                  <a:lnTo>
                    <a:pt x="23451" y="14148"/>
                  </a:lnTo>
                  <a:lnTo>
                    <a:pt x="23721" y="13975"/>
                  </a:lnTo>
                  <a:lnTo>
                    <a:pt x="23992" y="13839"/>
                  </a:lnTo>
                  <a:lnTo>
                    <a:pt x="24300" y="13724"/>
                  </a:lnTo>
                  <a:lnTo>
                    <a:pt x="24628" y="13646"/>
                  </a:lnTo>
                  <a:lnTo>
                    <a:pt x="24957" y="13589"/>
                  </a:lnTo>
                  <a:lnTo>
                    <a:pt x="25285" y="13569"/>
                  </a:lnTo>
                  <a:close/>
                  <a:moveTo>
                    <a:pt x="25304" y="13569"/>
                  </a:moveTo>
                  <a:lnTo>
                    <a:pt x="25304" y="13569"/>
                  </a:lnTo>
                  <a:lnTo>
                    <a:pt x="25304" y="13569"/>
                  </a:lnTo>
                  <a:lnTo>
                    <a:pt x="25304" y="13569"/>
                  </a:lnTo>
                  <a:close/>
                  <a:moveTo>
                    <a:pt x="21039" y="11060"/>
                  </a:moveTo>
                  <a:lnTo>
                    <a:pt x="21039" y="11060"/>
                  </a:lnTo>
                  <a:lnTo>
                    <a:pt x="21019" y="11292"/>
                  </a:lnTo>
                  <a:lnTo>
                    <a:pt x="21000" y="11485"/>
                  </a:lnTo>
                  <a:lnTo>
                    <a:pt x="20961" y="11678"/>
                  </a:lnTo>
                  <a:lnTo>
                    <a:pt x="20923" y="11832"/>
                  </a:lnTo>
                  <a:lnTo>
                    <a:pt x="20826" y="12064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26" y="12064"/>
                  </a:lnTo>
                  <a:lnTo>
                    <a:pt x="20923" y="11832"/>
                  </a:lnTo>
                  <a:lnTo>
                    <a:pt x="20961" y="11678"/>
                  </a:lnTo>
                  <a:lnTo>
                    <a:pt x="21000" y="11485"/>
                  </a:lnTo>
                  <a:lnTo>
                    <a:pt x="21019" y="11292"/>
                  </a:lnTo>
                  <a:lnTo>
                    <a:pt x="21039" y="11060"/>
                  </a:lnTo>
                  <a:close/>
                  <a:moveTo>
                    <a:pt x="20286" y="9439"/>
                  </a:moveTo>
                  <a:lnTo>
                    <a:pt x="20286" y="9439"/>
                  </a:lnTo>
                  <a:lnTo>
                    <a:pt x="20324" y="9477"/>
                  </a:lnTo>
                  <a:lnTo>
                    <a:pt x="20324" y="9477"/>
                  </a:lnTo>
                  <a:lnTo>
                    <a:pt x="20286" y="9439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221" y="8802"/>
                  </a:lnTo>
                  <a:lnTo>
                    <a:pt x="18028" y="8821"/>
                  </a:lnTo>
                  <a:lnTo>
                    <a:pt x="17719" y="8860"/>
                  </a:lnTo>
                  <a:lnTo>
                    <a:pt x="17506" y="8918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506" y="8918"/>
                  </a:lnTo>
                  <a:lnTo>
                    <a:pt x="17719" y="8860"/>
                  </a:lnTo>
                  <a:lnTo>
                    <a:pt x="18028" y="8821"/>
                  </a:lnTo>
                  <a:lnTo>
                    <a:pt x="18221" y="8802"/>
                  </a:lnTo>
                  <a:lnTo>
                    <a:pt x="18433" y="8783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433" y="8783"/>
                  </a:lnTo>
                  <a:lnTo>
                    <a:pt x="18452" y="8783"/>
                  </a:lnTo>
                  <a:lnTo>
                    <a:pt x="18452" y="8783"/>
                  </a:lnTo>
                  <a:lnTo>
                    <a:pt x="18433" y="8783"/>
                  </a:lnTo>
                  <a:close/>
                  <a:moveTo>
                    <a:pt x="17429" y="8667"/>
                  </a:moveTo>
                  <a:lnTo>
                    <a:pt x="17429" y="866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29" y="8667"/>
                  </a:lnTo>
                  <a:close/>
                  <a:moveTo>
                    <a:pt x="14534" y="3803"/>
                  </a:moveTo>
                  <a:lnTo>
                    <a:pt x="14534" y="3803"/>
                  </a:lnTo>
                  <a:lnTo>
                    <a:pt x="14534" y="4131"/>
                  </a:lnTo>
                  <a:lnTo>
                    <a:pt x="14496" y="4382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96" y="4382"/>
                  </a:lnTo>
                  <a:lnTo>
                    <a:pt x="14534" y="4131"/>
                  </a:lnTo>
                  <a:lnTo>
                    <a:pt x="14534" y="3803"/>
                  </a:lnTo>
                  <a:close/>
                  <a:moveTo>
                    <a:pt x="12990" y="1139"/>
                  </a:moveTo>
                  <a:lnTo>
                    <a:pt x="12990" y="1139"/>
                  </a:lnTo>
                  <a:lnTo>
                    <a:pt x="13009" y="1139"/>
                  </a:lnTo>
                  <a:lnTo>
                    <a:pt x="13009" y="1139"/>
                  </a:lnTo>
                  <a:lnTo>
                    <a:pt x="12990" y="1139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176" y="734"/>
                  </a:lnTo>
                  <a:lnTo>
                    <a:pt x="10963" y="753"/>
                  </a:lnTo>
                  <a:lnTo>
                    <a:pt x="10751" y="792"/>
                  </a:lnTo>
                  <a:lnTo>
                    <a:pt x="10558" y="831"/>
                  </a:lnTo>
                  <a:lnTo>
                    <a:pt x="10191" y="966"/>
                  </a:lnTo>
                  <a:lnTo>
                    <a:pt x="9883" y="1101"/>
                  </a:lnTo>
                  <a:lnTo>
                    <a:pt x="9632" y="1255"/>
                  </a:lnTo>
                  <a:lnTo>
                    <a:pt x="9439" y="1371"/>
                  </a:lnTo>
                  <a:lnTo>
                    <a:pt x="9284" y="1506"/>
                  </a:lnTo>
                  <a:lnTo>
                    <a:pt x="9284" y="1506"/>
                  </a:lnTo>
                  <a:lnTo>
                    <a:pt x="9439" y="1371"/>
                  </a:lnTo>
                  <a:lnTo>
                    <a:pt x="9632" y="1255"/>
                  </a:lnTo>
                  <a:lnTo>
                    <a:pt x="9883" y="1101"/>
                  </a:lnTo>
                  <a:lnTo>
                    <a:pt x="10191" y="966"/>
                  </a:lnTo>
                  <a:lnTo>
                    <a:pt x="10558" y="831"/>
                  </a:lnTo>
                  <a:lnTo>
                    <a:pt x="10751" y="792"/>
                  </a:lnTo>
                  <a:lnTo>
                    <a:pt x="10963" y="753"/>
                  </a:lnTo>
                  <a:lnTo>
                    <a:pt x="11176" y="734"/>
                  </a:lnTo>
                  <a:lnTo>
                    <a:pt x="11407" y="715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close/>
                  <a:moveTo>
                    <a:pt x="20" y="541"/>
                  </a:moveTo>
                  <a:lnTo>
                    <a:pt x="20" y="541"/>
                  </a:lnTo>
                  <a:lnTo>
                    <a:pt x="1" y="541"/>
                  </a:lnTo>
                  <a:lnTo>
                    <a:pt x="1" y="541"/>
                  </a:lnTo>
                  <a:lnTo>
                    <a:pt x="20" y="541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194" y="522"/>
                  </a:lnTo>
                  <a:lnTo>
                    <a:pt x="20" y="541"/>
                  </a:lnTo>
                  <a:lnTo>
                    <a:pt x="20" y="541"/>
                  </a:lnTo>
                  <a:lnTo>
                    <a:pt x="194" y="522"/>
                  </a:lnTo>
                  <a:lnTo>
                    <a:pt x="367" y="502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close/>
                  <a:moveTo>
                    <a:pt x="5405" y="213"/>
                  </a:move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370" y="20"/>
                  </a:lnTo>
                  <a:lnTo>
                    <a:pt x="6080" y="39"/>
                  </a:lnTo>
                  <a:lnTo>
                    <a:pt x="5772" y="116"/>
                  </a:lnTo>
                  <a:lnTo>
                    <a:pt x="5443" y="213"/>
                  </a:lnTo>
                  <a:lnTo>
                    <a:pt x="5443" y="213"/>
                  </a:lnTo>
                  <a:lnTo>
                    <a:pt x="5772" y="116"/>
                  </a:lnTo>
                  <a:lnTo>
                    <a:pt x="6080" y="39"/>
                  </a:lnTo>
                  <a:lnTo>
                    <a:pt x="6370" y="20"/>
                  </a:lnTo>
                  <a:lnTo>
                    <a:pt x="6659" y="1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24"/>
            <p:cNvSpPr/>
            <p:nvPr/>
          </p:nvSpPr>
          <p:spPr>
            <a:xfrm>
              <a:off x="6056375" y="5334525"/>
              <a:ext cx="1475" cy="12075"/>
            </a:xfrm>
            <a:custGeom>
              <a:avLst/>
              <a:gdLst/>
              <a:ahLst/>
              <a:cxnLst/>
              <a:rect l="l" t="t" r="r" b="b"/>
              <a:pathLst>
                <a:path w="59" h="483" fill="none" extrusionOk="0">
                  <a:moveTo>
                    <a:pt x="58" y="0"/>
                  </a:moveTo>
                  <a:lnTo>
                    <a:pt x="58" y="0"/>
                  </a:lnTo>
                  <a:lnTo>
                    <a:pt x="58" y="193"/>
                  </a:lnTo>
                  <a:lnTo>
                    <a:pt x="39" y="348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39" y="348"/>
                  </a:lnTo>
                  <a:lnTo>
                    <a:pt x="58" y="193"/>
                  </a:lnTo>
                  <a:lnTo>
                    <a:pt x="5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24"/>
            <p:cNvSpPr/>
            <p:nvPr/>
          </p:nvSpPr>
          <p:spPr>
            <a:xfrm>
              <a:off x="6057325" y="5320050"/>
              <a:ext cx="56000" cy="25600"/>
            </a:xfrm>
            <a:custGeom>
              <a:avLst/>
              <a:gdLst/>
              <a:ahLst/>
              <a:cxnLst/>
              <a:rect l="l" t="t" r="r" b="b"/>
              <a:pathLst>
                <a:path w="2240" h="1024" fill="none" extrusionOk="0">
                  <a:moveTo>
                    <a:pt x="2240" y="0"/>
                  </a:moveTo>
                  <a:lnTo>
                    <a:pt x="2240" y="0"/>
                  </a:lnTo>
                  <a:lnTo>
                    <a:pt x="1912" y="20"/>
                  </a:lnTo>
                  <a:lnTo>
                    <a:pt x="1583" y="77"/>
                  </a:lnTo>
                  <a:lnTo>
                    <a:pt x="1255" y="155"/>
                  </a:lnTo>
                  <a:lnTo>
                    <a:pt x="947" y="270"/>
                  </a:lnTo>
                  <a:lnTo>
                    <a:pt x="676" y="406"/>
                  </a:lnTo>
                  <a:lnTo>
                    <a:pt x="406" y="579"/>
                  </a:lnTo>
                  <a:lnTo>
                    <a:pt x="174" y="792"/>
                  </a:lnTo>
                  <a:lnTo>
                    <a:pt x="78" y="907"/>
                  </a:lnTo>
                  <a:lnTo>
                    <a:pt x="1" y="1023"/>
                  </a:lnTo>
                  <a:lnTo>
                    <a:pt x="1" y="1023"/>
                  </a:lnTo>
                  <a:lnTo>
                    <a:pt x="78" y="907"/>
                  </a:lnTo>
                  <a:lnTo>
                    <a:pt x="174" y="792"/>
                  </a:lnTo>
                  <a:lnTo>
                    <a:pt x="406" y="579"/>
                  </a:lnTo>
                  <a:lnTo>
                    <a:pt x="676" y="406"/>
                  </a:lnTo>
                  <a:lnTo>
                    <a:pt x="947" y="270"/>
                  </a:lnTo>
                  <a:lnTo>
                    <a:pt x="1255" y="155"/>
                  </a:lnTo>
                  <a:lnTo>
                    <a:pt x="1583" y="77"/>
                  </a:lnTo>
                  <a:lnTo>
                    <a:pt x="1912" y="20"/>
                  </a:lnTo>
                  <a:lnTo>
                    <a:pt x="224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24"/>
            <p:cNvSpPr/>
            <p:nvPr/>
          </p:nvSpPr>
          <p:spPr>
            <a:xfrm>
              <a:off x="6113775" y="532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24"/>
            <p:cNvSpPr/>
            <p:nvPr/>
          </p:nvSpPr>
          <p:spPr>
            <a:xfrm>
              <a:off x="6001350" y="5257325"/>
              <a:ext cx="5825" cy="27525"/>
            </a:xfrm>
            <a:custGeom>
              <a:avLst/>
              <a:gdLst/>
              <a:ahLst/>
              <a:cxnLst/>
              <a:rect l="l" t="t" r="r" b="b"/>
              <a:pathLst>
                <a:path w="233" h="1101" fill="none" extrusionOk="0">
                  <a:moveTo>
                    <a:pt x="233" y="0"/>
                  </a:moveTo>
                  <a:lnTo>
                    <a:pt x="233" y="0"/>
                  </a:lnTo>
                  <a:lnTo>
                    <a:pt x="213" y="232"/>
                  </a:lnTo>
                  <a:lnTo>
                    <a:pt x="194" y="425"/>
                  </a:lnTo>
                  <a:lnTo>
                    <a:pt x="155" y="618"/>
                  </a:lnTo>
                  <a:lnTo>
                    <a:pt x="117" y="772"/>
                  </a:lnTo>
                  <a:lnTo>
                    <a:pt x="20" y="1004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20" y="1004"/>
                  </a:lnTo>
                  <a:lnTo>
                    <a:pt x="117" y="772"/>
                  </a:lnTo>
                  <a:lnTo>
                    <a:pt x="155" y="618"/>
                  </a:lnTo>
                  <a:lnTo>
                    <a:pt x="194" y="425"/>
                  </a:lnTo>
                  <a:lnTo>
                    <a:pt x="213" y="232"/>
                  </a:lnTo>
                  <a:lnTo>
                    <a:pt x="23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24"/>
            <p:cNvSpPr/>
            <p:nvPr/>
          </p:nvSpPr>
          <p:spPr>
            <a:xfrm>
              <a:off x="5988325" y="5216775"/>
              <a:ext cx="1000" cy="1000"/>
            </a:xfrm>
            <a:custGeom>
              <a:avLst/>
              <a:gdLst/>
              <a:ahLst/>
              <a:cxnLst/>
              <a:rect l="l" t="t" r="r" b="b"/>
              <a:pathLst>
                <a:path w="40" h="40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24"/>
            <p:cNvSpPr/>
            <p:nvPr/>
          </p:nvSpPr>
          <p:spPr>
            <a:xfrm>
              <a:off x="5916425" y="5200375"/>
              <a:ext cx="25600" cy="3875"/>
            </a:xfrm>
            <a:custGeom>
              <a:avLst/>
              <a:gdLst/>
              <a:ahLst/>
              <a:cxnLst/>
              <a:rect l="l" t="t" r="r" b="b"/>
              <a:pathLst>
                <a:path w="1024" h="155" fill="none" extrusionOk="0">
                  <a:moveTo>
                    <a:pt x="1024" y="1"/>
                  </a:moveTo>
                  <a:lnTo>
                    <a:pt x="1024" y="1"/>
                  </a:lnTo>
                  <a:lnTo>
                    <a:pt x="812" y="20"/>
                  </a:lnTo>
                  <a:lnTo>
                    <a:pt x="619" y="39"/>
                  </a:lnTo>
                  <a:lnTo>
                    <a:pt x="310" y="78"/>
                  </a:lnTo>
                  <a:lnTo>
                    <a:pt x="97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97" y="136"/>
                  </a:lnTo>
                  <a:lnTo>
                    <a:pt x="310" y="78"/>
                  </a:lnTo>
                  <a:lnTo>
                    <a:pt x="619" y="39"/>
                  </a:lnTo>
                  <a:lnTo>
                    <a:pt x="812" y="20"/>
                  </a:lnTo>
                  <a:lnTo>
                    <a:pt x="10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24"/>
            <p:cNvSpPr/>
            <p:nvPr/>
          </p:nvSpPr>
          <p:spPr>
            <a:xfrm>
              <a:off x="5942000" y="5200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24"/>
            <p:cNvSpPr/>
            <p:nvPr/>
          </p:nvSpPr>
          <p:spPr>
            <a:xfrm>
              <a:off x="5916425" y="5197475"/>
              <a:ext cx="525" cy="6775"/>
            </a:xfrm>
            <a:custGeom>
              <a:avLst/>
              <a:gdLst/>
              <a:ahLst/>
              <a:cxnLst/>
              <a:rect l="l" t="t" r="r" b="b"/>
              <a:pathLst>
                <a:path w="21" h="27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24"/>
            <p:cNvSpPr/>
            <p:nvPr/>
          </p:nvSpPr>
          <p:spPr>
            <a:xfrm>
              <a:off x="5842600" y="5075875"/>
              <a:ext cx="1975" cy="19825"/>
            </a:xfrm>
            <a:custGeom>
              <a:avLst/>
              <a:gdLst/>
              <a:ahLst/>
              <a:cxnLst/>
              <a:rect l="l" t="t" r="r" b="b"/>
              <a:pathLst>
                <a:path w="79" h="793" fill="none" extrusionOk="0">
                  <a:moveTo>
                    <a:pt x="78" y="1"/>
                  </a:moveTo>
                  <a:lnTo>
                    <a:pt x="78" y="1"/>
                  </a:lnTo>
                  <a:lnTo>
                    <a:pt x="78" y="329"/>
                  </a:lnTo>
                  <a:lnTo>
                    <a:pt x="40" y="580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40" y="580"/>
                  </a:lnTo>
                  <a:lnTo>
                    <a:pt x="78" y="329"/>
                  </a:lnTo>
                  <a:lnTo>
                    <a:pt x="7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24"/>
            <p:cNvSpPr/>
            <p:nvPr/>
          </p:nvSpPr>
          <p:spPr>
            <a:xfrm>
              <a:off x="5805950" y="500930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24"/>
            <p:cNvSpPr/>
            <p:nvPr/>
          </p:nvSpPr>
          <p:spPr>
            <a:xfrm>
              <a:off x="5713300" y="4998675"/>
              <a:ext cx="53100" cy="19825"/>
            </a:xfrm>
            <a:custGeom>
              <a:avLst/>
              <a:gdLst/>
              <a:ahLst/>
              <a:cxnLst/>
              <a:rect l="l" t="t" r="r" b="b"/>
              <a:pathLst>
                <a:path w="2124" h="793" fill="none" extrusionOk="0">
                  <a:moveTo>
                    <a:pt x="2123" y="1"/>
                  </a:moveTo>
                  <a:lnTo>
                    <a:pt x="2123" y="1"/>
                  </a:lnTo>
                  <a:lnTo>
                    <a:pt x="1892" y="20"/>
                  </a:lnTo>
                  <a:lnTo>
                    <a:pt x="1679" y="39"/>
                  </a:lnTo>
                  <a:lnTo>
                    <a:pt x="1467" y="78"/>
                  </a:lnTo>
                  <a:lnTo>
                    <a:pt x="1274" y="117"/>
                  </a:lnTo>
                  <a:lnTo>
                    <a:pt x="907" y="252"/>
                  </a:lnTo>
                  <a:lnTo>
                    <a:pt x="599" y="387"/>
                  </a:lnTo>
                  <a:lnTo>
                    <a:pt x="348" y="541"/>
                  </a:lnTo>
                  <a:lnTo>
                    <a:pt x="155" y="657"/>
                  </a:lnTo>
                  <a:lnTo>
                    <a:pt x="0" y="792"/>
                  </a:lnTo>
                  <a:lnTo>
                    <a:pt x="0" y="792"/>
                  </a:lnTo>
                  <a:lnTo>
                    <a:pt x="155" y="657"/>
                  </a:lnTo>
                  <a:lnTo>
                    <a:pt x="348" y="541"/>
                  </a:lnTo>
                  <a:lnTo>
                    <a:pt x="599" y="387"/>
                  </a:lnTo>
                  <a:lnTo>
                    <a:pt x="907" y="252"/>
                  </a:lnTo>
                  <a:lnTo>
                    <a:pt x="1274" y="117"/>
                  </a:lnTo>
                  <a:lnTo>
                    <a:pt x="1467" y="78"/>
                  </a:lnTo>
                  <a:lnTo>
                    <a:pt x="1679" y="39"/>
                  </a:lnTo>
                  <a:lnTo>
                    <a:pt x="1892" y="20"/>
                  </a:lnTo>
                  <a:lnTo>
                    <a:pt x="212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24"/>
            <p:cNvSpPr/>
            <p:nvPr/>
          </p:nvSpPr>
          <p:spPr>
            <a:xfrm>
              <a:off x="5766375" y="499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24"/>
            <p:cNvSpPr/>
            <p:nvPr/>
          </p:nvSpPr>
          <p:spPr>
            <a:xfrm>
              <a:off x="5481200" y="49943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24"/>
            <p:cNvSpPr/>
            <p:nvPr/>
          </p:nvSpPr>
          <p:spPr>
            <a:xfrm>
              <a:off x="5481675" y="4993375"/>
              <a:ext cx="8725" cy="1000"/>
            </a:xfrm>
            <a:custGeom>
              <a:avLst/>
              <a:gdLst/>
              <a:ahLst/>
              <a:cxnLst/>
              <a:rect l="l" t="t" r="r" b="b"/>
              <a:pathLst>
                <a:path w="349" h="40" fill="none" extrusionOk="0">
                  <a:moveTo>
                    <a:pt x="348" y="0"/>
                  </a:moveTo>
                  <a:lnTo>
                    <a:pt x="348" y="0"/>
                  </a:lnTo>
                  <a:lnTo>
                    <a:pt x="175" y="2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75" y="20"/>
                  </a:lnTo>
                  <a:lnTo>
                    <a:pt x="34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24"/>
            <p:cNvSpPr/>
            <p:nvPr/>
          </p:nvSpPr>
          <p:spPr>
            <a:xfrm>
              <a:off x="5490375" y="499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24"/>
            <p:cNvSpPr/>
            <p:nvPr/>
          </p:nvSpPr>
          <p:spPr>
            <a:xfrm>
              <a:off x="5616300" y="498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24"/>
            <p:cNvSpPr/>
            <p:nvPr/>
          </p:nvSpPr>
          <p:spPr>
            <a:xfrm>
              <a:off x="5617275" y="4980825"/>
              <a:ext cx="30425" cy="5325"/>
            </a:xfrm>
            <a:custGeom>
              <a:avLst/>
              <a:gdLst/>
              <a:ahLst/>
              <a:cxnLst/>
              <a:rect l="l" t="t" r="r" b="b"/>
              <a:pathLst>
                <a:path w="1217" h="213" fill="none" extrusionOk="0">
                  <a:moveTo>
                    <a:pt x="1216" y="1"/>
                  </a:moveTo>
                  <a:lnTo>
                    <a:pt x="1216" y="1"/>
                  </a:lnTo>
                  <a:lnTo>
                    <a:pt x="927" y="20"/>
                  </a:lnTo>
                  <a:lnTo>
                    <a:pt x="637" y="39"/>
                  </a:lnTo>
                  <a:lnTo>
                    <a:pt x="329" y="116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29" y="116"/>
                  </a:lnTo>
                  <a:lnTo>
                    <a:pt x="637" y="39"/>
                  </a:lnTo>
                  <a:lnTo>
                    <a:pt x="927" y="20"/>
                  </a:lnTo>
                  <a:lnTo>
                    <a:pt x="121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24"/>
            <p:cNvSpPr/>
            <p:nvPr/>
          </p:nvSpPr>
          <p:spPr>
            <a:xfrm>
              <a:off x="5647675" y="49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24"/>
            <p:cNvSpPr/>
            <p:nvPr/>
          </p:nvSpPr>
          <p:spPr>
            <a:xfrm>
              <a:off x="6118625" y="5243800"/>
              <a:ext cx="108575" cy="76750"/>
            </a:xfrm>
            <a:custGeom>
              <a:avLst/>
              <a:gdLst/>
              <a:ahLst/>
              <a:cxnLst/>
              <a:rect l="l" t="t" r="r" b="b"/>
              <a:pathLst>
                <a:path w="4343" h="3070" extrusionOk="0">
                  <a:moveTo>
                    <a:pt x="0" y="3050"/>
                  </a:move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50"/>
                  </a:lnTo>
                  <a:close/>
                  <a:moveTo>
                    <a:pt x="0" y="3031"/>
                  </a:move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31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19" y="3012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close/>
                  <a:moveTo>
                    <a:pt x="1660" y="2027"/>
                  </a:move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97" y="2857"/>
                  </a:lnTo>
                  <a:lnTo>
                    <a:pt x="193" y="2722"/>
                  </a:lnTo>
                  <a:lnTo>
                    <a:pt x="290" y="2606"/>
                  </a:lnTo>
                  <a:lnTo>
                    <a:pt x="386" y="2510"/>
                  </a:lnTo>
                  <a:lnTo>
                    <a:pt x="483" y="2413"/>
                  </a:lnTo>
                  <a:lnTo>
                    <a:pt x="598" y="2336"/>
                  </a:lnTo>
                  <a:lnTo>
                    <a:pt x="830" y="2201"/>
                  </a:lnTo>
                  <a:lnTo>
                    <a:pt x="1062" y="2124"/>
                  </a:lnTo>
                  <a:lnTo>
                    <a:pt x="1274" y="2066"/>
                  </a:lnTo>
                  <a:lnTo>
                    <a:pt x="1486" y="2047"/>
                  </a:lnTo>
                  <a:lnTo>
                    <a:pt x="1660" y="2027"/>
                  </a:lnTo>
                  <a:close/>
                  <a:moveTo>
                    <a:pt x="1698" y="2027"/>
                  </a:move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close/>
                  <a:moveTo>
                    <a:pt x="2007" y="2027"/>
                  </a:move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close/>
                  <a:moveTo>
                    <a:pt x="4343" y="1"/>
                  </a:move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65" y="1776"/>
                  </a:lnTo>
                  <a:lnTo>
                    <a:pt x="2123" y="1564"/>
                  </a:lnTo>
                  <a:lnTo>
                    <a:pt x="2220" y="1371"/>
                  </a:lnTo>
                  <a:lnTo>
                    <a:pt x="2316" y="1178"/>
                  </a:lnTo>
                  <a:lnTo>
                    <a:pt x="2432" y="1004"/>
                  </a:lnTo>
                  <a:lnTo>
                    <a:pt x="2548" y="850"/>
                  </a:lnTo>
                  <a:lnTo>
                    <a:pt x="2702" y="696"/>
                  </a:lnTo>
                  <a:lnTo>
                    <a:pt x="2837" y="560"/>
                  </a:lnTo>
                  <a:lnTo>
                    <a:pt x="3011" y="425"/>
                  </a:lnTo>
                  <a:lnTo>
                    <a:pt x="3165" y="309"/>
                  </a:lnTo>
                  <a:lnTo>
                    <a:pt x="3339" y="213"/>
                  </a:lnTo>
                  <a:lnTo>
                    <a:pt x="3513" y="136"/>
                  </a:lnTo>
                  <a:lnTo>
                    <a:pt x="3706" y="78"/>
                  </a:lnTo>
                  <a:lnTo>
                    <a:pt x="3879" y="39"/>
                  </a:lnTo>
                  <a:lnTo>
                    <a:pt x="4072" y="1"/>
                  </a:lnTo>
                  <a:lnTo>
                    <a:pt x="4265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24"/>
            <p:cNvSpPr/>
            <p:nvPr/>
          </p:nvSpPr>
          <p:spPr>
            <a:xfrm>
              <a:off x="6118625" y="5320050"/>
              <a:ext cx="0" cy="500"/>
            </a:xfrm>
            <a:custGeom>
              <a:avLst/>
              <a:gdLst/>
              <a:ahLst/>
              <a:cxnLst/>
              <a:rect l="l" t="t" r="r" b="b"/>
              <a:pathLst>
                <a:path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24"/>
            <p:cNvSpPr/>
            <p:nvPr/>
          </p:nvSpPr>
          <p:spPr>
            <a:xfrm>
              <a:off x="6118625" y="5319550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24"/>
            <p:cNvSpPr/>
            <p:nvPr/>
          </p:nvSpPr>
          <p:spPr>
            <a:xfrm>
              <a:off x="6119100" y="53190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24"/>
            <p:cNvSpPr/>
            <p:nvPr/>
          </p:nvSpPr>
          <p:spPr>
            <a:xfrm>
              <a:off x="6119100" y="53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24"/>
            <p:cNvSpPr/>
            <p:nvPr/>
          </p:nvSpPr>
          <p:spPr>
            <a:xfrm>
              <a:off x="6119100" y="5294475"/>
              <a:ext cx="41025" cy="24625"/>
            </a:xfrm>
            <a:custGeom>
              <a:avLst/>
              <a:gdLst/>
              <a:ahLst/>
              <a:cxnLst/>
              <a:rect l="l" t="t" r="r" b="b"/>
              <a:pathLst>
                <a:path w="1641" h="985" fill="none" extrusionOk="0">
                  <a:moveTo>
                    <a:pt x="1641" y="0"/>
                  </a:moveTo>
                  <a:lnTo>
                    <a:pt x="1641" y="0"/>
                  </a:lnTo>
                  <a:lnTo>
                    <a:pt x="1467" y="20"/>
                  </a:lnTo>
                  <a:lnTo>
                    <a:pt x="1255" y="39"/>
                  </a:lnTo>
                  <a:lnTo>
                    <a:pt x="1043" y="97"/>
                  </a:lnTo>
                  <a:lnTo>
                    <a:pt x="811" y="174"/>
                  </a:lnTo>
                  <a:lnTo>
                    <a:pt x="579" y="309"/>
                  </a:lnTo>
                  <a:lnTo>
                    <a:pt x="464" y="386"/>
                  </a:lnTo>
                  <a:lnTo>
                    <a:pt x="367" y="483"/>
                  </a:lnTo>
                  <a:lnTo>
                    <a:pt x="271" y="579"/>
                  </a:lnTo>
                  <a:lnTo>
                    <a:pt x="174" y="695"/>
                  </a:lnTo>
                  <a:lnTo>
                    <a:pt x="78" y="830"/>
                  </a:lnTo>
                  <a:lnTo>
                    <a:pt x="0" y="985"/>
                  </a:lnTo>
                  <a:lnTo>
                    <a:pt x="0" y="985"/>
                  </a:lnTo>
                  <a:lnTo>
                    <a:pt x="78" y="830"/>
                  </a:lnTo>
                  <a:lnTo>
                    <a:pt x="174" y="695"/>
                  </a:lnTo>
                  <a:lnTo>
                    <a:pt x="271" y="579"/>
                  </a:lnTo>
                  <a:lnTo>
                    <a:pt x="367" y="483"/>
                  </a:lnTo>
                  <a:lnTo>
                    <a:pt x="464" y="386"/>
                  </a:lnTo>
                  <a:lnTo>
                    <a:pt x="579" y="309"/>
                  </a:lnTo>
                  <a:lnTo>
                    <a:pt x="811" y="174"/>
                  </a:lnTo>
                  <a:lnTo>
                    <a:pt x="1043" y="97"/>
                  </a:lnTo>
                  <a:lnTo>
                    <a:pt x="1255" y="39"/>
                  </a:lnTo>
                  <a:lnTo>
                    <a:pt x="1467" y="20"/>
                  </a:lnTo>
                  <a:lnTo>
                    <a:pt x="164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24"/>
            <p:cNvSpPr/>
            <p:nvPr/>
          </p:nvSpPr>
          <p:spPr>
            <a:xfrm>
              <a:off x="6161075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24"/>
            <p:cNvSpPr/>
            <p:nvPr/>
          </p:nvSpPr>
          <p:spPr>
            <a:xfrm>
              <a:off x="6168800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24"/>
            <p:cNvSpPr/>
            <p:nvPr/>
          </p:nvSpPr>
          <p:spPr>
            <a:xfrm>
              <a:off x="6227175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24"/>
            <p:cNvSpPr/>
            <p:nvPr/>
          </p:nvSpPr>
          <p:spPr>
            <a:xfrm>
              <a:off x="6168800" y="5243800"/>
              <a:ext cx="56475" cy="49725"/>
            </a:xfrm>
            <a:custGeom>
              <a:avLst/>
              <a:gdLst/>
              <a:ahLst/>
              <a:cxnLst/>
              <a:rect l="l" t="t" r="r" b="b"/>
              <a:pathLst>
                <a:path w="2259" h="1989" fill="none" extrusionOk="0">
                  <a:moveTo>
                    <a:pt x="2258" y="1"/>
                  </a:moveTo>
                  <a:lnTo>
                    <a:pt x="2258" y="1"/>
                  </a:lnTo>
                  <a:lnTo>
                    <a:pt x="2065" y="1"/>
                  </a:lnTo>
                  <a:lnTo>
                    <a:pt x="1872" y="39"/>
                  </a:lnTo>
                  <a:lnTo>
                    <a:pt x="1699" y="78"/>
                  </a:lnTo>
                  <a:lnTo>
                    <a:pt x="1506" y="136"/>
                  </a:lnTo>
                  <a:lnTo>
                    <a:pt x="1332" y="213"/>
                  </a:lnTo>
                  <a:lnTo>
                    <a:pt x="1158" y="309"/>
                  </a:lnTo>
                  <a:lnTo>
                    <a:pt x="1004" y="425"/>
                  </a:lnTo>
                  <a:lnTo>
                    <a:pt x="830" y="560"/>
                  </a:lnTo>
                  <a:lnTo>
                    <a:pt x="695" y="696"/>
                  </a:lnTo>
                  <a:lnTo>
                    <a:pt x="541" y="850"/>
                  </a:lnTo>
                  <a:lnTo>
                    <a:pt x="425" y="1004"/>
                  </a:lnTo>
                  <a:lnTo>
                    <a:pt x="309" y="1178"/>
                  </a:lnTo>
                  <a:lnTo>
                    <a:pt x="213" y="1371"/>
                  </a:lnTo>
                  <a:lnTo>
                    <a:pt x="116" y="1564"/>
                  </a:lnTo>
                  <a:lnTo>
                    <a:pt x="58" y="1776"/>
                  </a:lnTo>
                  <a:lnTo>
                    <a:pt x="0" y="1989"/>
                  </a:lnTo>
                  <a:lnTo>
                    <a:pt x="0" y="1989"/>
                  </a:lnTo>
                  <a:lnTo>
                    <a:pt x="58" y="1776"/>
                  </a:lnTo>
                  <a:lnTo>
                    <a:pt x="116" y="1564"/>
                  </a:lnTo>
                  <a:lnTo>
                    <a:pt x="213" y="1371"/>
                  </a:lnTo>
                  <a:lnTo>
                    <a:pt x="309" y="1178"/>
                  </a:lnTo>
                  <a:lnTo>
                    <a:pt x="425" y="1004"/>
                  </a:lnTo>
                  <a:lnTo>
                    <a:pt x="541" y="850"/>
                  </a:lnTo>
                  <a:lnTo>
                    <a:pt x="695" y="696"/>
                  </a:lnTo>
                  <a:lnTo>
                    <a:pt x="830" y="560"/>
                  </a:lnTo>
                  <a:lnTo>
                    <a:pt x="1004" y="425"/>
                  </a:lnTo>
                  <a:lnTo>
                    <a:pt x="1158" y="309"/>
                  </a:lnTo>
                  <a:lnTo>
                    <a:pt x="1332" y="213"/>
                  </a:lnTo>
                  <a:lnTo>
                    <a:pt x="1506" y="136"/>
                  </a:lnTo>
                  <a:lnTo>
                    <a:pt x="1699" y="78"/>
                  </a:lnTo>
                  <a:lnTo>
                    <a:pt x="1872" y="39"/>
                  </a:lnTo>
                  <a:lnTo>
                    <a:pt x="2065" y="1"/>
                  </a:lnTo>
                  <a:lnTo>
                    <a:pt x="225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24"/>
            <p:cNvSpPr/>
            <p:nvPr/>
          </p:nvSpPr>
          <p:spPr>
            <a:xfrm>
              <a:off x="6225250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24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extrusionOk="0">
                  <a:moveTo>
                    <a:pt x="19514" y="1"/>
                  </a:move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24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fill="none" extrusionOk="0">
                  <a:moveTo>
                    <a:pt x="19842" y="1"/>
                  </a:moveTo>
                  <a:lnTo>
                    <a:pt x="19842" y="1"/>
                  </a:lnTo>
                  <a:lnTo>
                    <a:pt x="19514" y="1"/>
                  </a:ln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56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185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44" y="8590"/>
                  </a:lnTo>
                  <a:lnTo>
                    <a:pt x="2034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lnTo>
                    <a:pt x="1984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24"/>
            <p:cNvSpPr/>
            <p:nvPr/>
          </p:nvSpPr>
          <p:spPr>
            <a:xfrm>
              <a:off x="4902175" y="4454400"/>
              <a:ext cx="465650" cy="177100"/>
            </a:xfrm>
            <a:custGeom>
              <a:avLst/>
              <a:gdLst/>
              <a:ahLst/>
              <a:cxnLst/>
              <a:rect l="l" t="t" r="r" b="b"/>
              <a:pathLst>
                <a:path w="18626" h="7084" extrusionOk="0">
                  <a:moveTo>
                    <a:pt x="1776" y="5520"/>
                  </a:moveTo>
                  <a:lnTo>
                    <a:pt x="1776" y="5520"/>
                  </a:lnTo>
                  <a:lnTo>
                    <a:pt x="1487" y="5540"/>
                  </a:lnTo>
                  <a:lnTo>
                    <a:pt x="1197" y="5598"/>
                  </a:lnTo>
                  <a:lnTo>
                    <a:pt x="1043" y="5636"/>
                  </a:lnTo>
                  <a:lnTo>
                    <a:pt x="908" y="5675"/>
                  </a:lnTo>
                  <a:lnTo>
                    <a:pt x="753" y="5752"/>
                  </a:lnTo>
                  <a:lnTo>
                    <a:pt x="618" y="5829"/>
                  </a:lnTo>
                  <a:lnTo>
                    <a:pt x="483" y="5906"/>
                  </a:lnTo>
                  <a:lnTo>
                    <a:pt x="367" y="6022"/>
                  </a:lnTo>
                  <a:lnTo>
                    <a:pt x="271" y="6138"/>
                  </a:lnTo>
                  <a:lnTo>
                    <a:pt x="174" y="6292"/>
                  </a:lnTo>
                  <a:lnTo>
                    <a:pt x="116" y="6447"/>
                  </a:lnTo>
                  <a:lnTo>
                    <a:pt x="58" y="6640"/>
                  </a:lnTo>
                  <a:lnTo>
                    <a:pt x="20" y="6852"/>
                  </a:lnTo>
                  <a:lnTo>
                    <a:pt x="1" y="7084"/>
                  </a:lnTo>
                  <a:lnTo>
                    <a:pt x="1" y="7084"/>
                  </a:lnTo>
                  <a:lnTo>
                    <a:pt x="20" y="6852"/>
                  </a:lnTo>
                  <a:lnTo>
                    <a:pt x="58" y="6640"/>
                  </a:lnTo>
                  <a:lnTo>
                    <a:pt x="116" y="6447"/>
                  </a:lnTo>
                  <a:lnTo>
                    <a:pt x="174" y="6292"/>
                  </a:lnTo>
                  <a:lnTo>
                    <a:pt x="271" y="6138"/>
                  </a:lnTo>
                  <a:lnTo>
                    <a:pt x="367" y="6022"/>
                  </a:lnTo>
                  <a:lnTo>
                    <a:pt x="483" y="5906"/>
                  </a:lnTo>
                  <a:lnTo>
                    <a:pt x="618" y="5829"/>
                  </a:lnTo>
                  <a:lnTo>
                    <a:pt x="753" y="5752"/>
                  </a:lnTo>
                  <a:lnTo>
                    <a:pt x="908" y="5675"/>
                  </a:lnTo>
                  <a:lnTo>
                    <a:pt x="1043" y="5636"/>
                  </a:lnTo>
                  <a:lnTo>
                    <a:pt x="1197" y="5598"/>
                  </a:lnTo>
                  <a:lnTo>
                    <a:pt x="1487" y="5540"/>
                  </a:lnTo>
                  <a:lnTo>
                    <a:pt x="1776" y="5520"/>
                  </a:lnTo>
                  <a:close/>
                  <a:moveTo>
                    <a:pt x="1834" y="5520"/>
                  </a:move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close/>
                  <a:moveTo>
                    <a:pt x="8358" y="4903"/>
                  </a:moveTo>
                  <a:lnTo>
                    <a:pt x="8358" y="4903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03"/>
                  </a:lnTo>
                  <a:close/>
                  <a:moveTo>
                    <a:pt x="8377" y="4864"/>
                  </a:moveTo>
                  <a:lnTo>
                    <a:pt x="8377" y="4864"/>
                  </a:lnTo>
                  <a:lnTo>
                    <a:pt x="8377" y="4884"/>
                  </a:lnTo>
                  <a:lnTo>
                    <a:pt x="8377" y="4884"/>
                  </a:lnTo>
                  <a:lnTo>
                    <a:pt x="8377" y="4864"/>
                  </a:lnTo>
                  <a:close/>
                  <a:moveTo>
                    <a:pt x="15306" y="4324"/>
                  </a:move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close/>
                  <a:moveTo>
                    <a:pt x="5656" y="3938"/>
                  </a:moveTo>
                  <a:lnTo>
                    <a:pt x="5656" y="3938"/>
                  </a:lnTo>
                  <a:lnTo>
                    <a:pt x="5289" y="3957"/>
                  </a:lnTo>
                  <a:lnTo>
                    <a:pt x="4903" y="4015"/>
                  </a:lnTo>
                  <a:lnTo>
                    <a:pt x="4710" y="4073"/>
                  </a:lnTo>
                  <a:lnTo>
                    <a:pt x="4517" y="4131"/>
                  </a:lnTo>
                  <a:lnTo>
                    <a:pt x="4324" y="4208"/>
                  </a:lnTo>
                  <a:lnTo>
                    <a:pt x="4112" y="4285"/>
                  </a:lnTo>
                  <a:lnTo>
                    <a:pt x="3919" y="4382"/>
                  </a:lnTo>
                  <a:lnTo>
                    <a:pt x="3706" y="4517"/>
                  </a:lnTo>
                  <a:lnTo>
                    <a:pt x="3513" y="4652"/>
                  </a:lnTo>
                  <a:lnTo>
                    <a:pt x="3301" y="4787"/>
                  </a:lnTo>
                  <a:lnTo>
                    <a:pt x="3089" y="4961"/>
                  </a:lnTo>
                  <a:lnTo>
                    <a:pt x="2896" y="5154"/>
                  </a:lnTo>
                  <a:lnTo>
                    <a:pt x="2683" y="5366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683" y="5366"/>
                  </a:lnTo>
                  <a:lnTo>
                    <a:pt x="2896" y="5154"/>
                  </a:lnTo>
                  <a:lnTo>
                    <a:pt x="3089" y="4961"/>
                  </a:lnTo>
                  <a:lnTo>
                    <a:pt x="3301" y="4787"/>
                  </a:lnTo>
                  <a:lnTo>
                    <a:pt x="3513" y="4652"/>
                  </a:lnTo>
                  <a:lnTo>
                    <a:pt x="3706" y="4517"/>
                  </a:lnTo>
                  <a:lnTo>
                    <a:pt x="3919" y="4382"/>
                  </a:lnTo>
                  <a:lnTo>
                    <a:pt x="4112" y="4285"/>
                  </a:lnTo>
                  <a:lnTo>
                    <a:pt x="4324" y="4208"/>
                  </a:lnTo>
                  <a:lnTo>
                    <a:pt x="4517" y="4131"/>
                  </a:lnTo>
                  <a:lnTo>
                    <a:pt x="4710" y="4073"/>
                  </a:lnTo>
                  <a:lnTo>
                    <a:pt x="4903" y="4015"/>
                  </a:lnTo>
                  <a:lnTo>
                    <a:pt x="5289" y="3957"/>
                  </a:lnTo>
                  <a:lnTo>
                    <a:pt x="5656" y="3938"/>
                  </a:lnTo>
                  <a:close/>
                  <a:moveTo>
                    <a:pt x="5675" y="3938"/>
                  </a:move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620" y="2953"/>
                  </a:lnTo>
                  <a:lnTo>
                    <a:pt x="11407" y="2953"/>
                  </a:lnTo>
                  <a:lnTo>
                    <a:pt x="11195" y="2992"/>
                  </a:lnTo>
                  <a:lnTo>
                    <a:pt x="10983" y="3031"/>
                  </a:lnTo>
                  <a:lnTo>
                    <a:pt x="10770" y="3089"/>
                  </a:lnTo>
                  <a:lnTo>
                    <a:pt x="10558" y="3166"/>
                  </a:lnTo>
                  <a:lnTo>
                    <a:pt x="10326" y="3243"/>
                  </a:lnTo>
                  <a:lnTo>
                    <a:pt x="10114" y="3359"/>
                  </a:lnTo>
                  <a:lnTo>
                    <a:pt x="9902" y="3475"/>
                  </a:lnTo>
                  <a:lnTo>
                    <a:pt x="9690" y="3610"/>
                  </a:lnTo>
                  <a:lnTo>
                    <a:pt x="9458" y="3764"/>
                  </a:lnTo>
                  <a:lnTo>
                    <a:pt x="9246" y="3938"/>
                  </a:lnTo>
                  <a:lnTo>
                    <a:pt x="9033" y="4131"/>
                  </a:lnTo>
                  <a:lnTo>
                    <a:pt x="8821" y="4343"/>
                  </a:lnTo>
                  <a:lnTo>
                    <a:pt x="8609" y="4594"/>
                  </a:lnTo>
                  <a:lnTo>
                    <a:pt x="8396" y="4845"/>
                  </a:lnTo>
                  <a:lnTo>
                    <a:pt x="8396" y="4845"/>
                  </a:lnTo>
                  <a:lnTo>
                    <a:pt x="8609" y="4594"/>
                  </a:lnTo>
                  <a:lnTo>
                    <a:pt x="8821" y="4343"/>
                  </a:lnTo>
                  <a:lnTo>
                    <a:pt x="9033" y="4131"/>
                  </a:lnTo>
                  <a:lnTo>
                    <a:pt x="9246" y="3938"/>
                  </a:lnTo>
                  <a:lnTo>
                    <a:pt x="9458" y="3764"/>
                  </a:lnTo>
                  <a:lnTo>
                    <a:pt x="9690" y="3610"/>
                  </a:lnTo>
                  <a:lnTo>
                    <a:pt x="9902" y="3475"/>
                  </a:lnTo>
                  <a:lnTo>
                    <a:pt x="10114" y="3359"/>
                  </a:lnTo>
                  <a:lnTo>
                    <a:pt x="10326" y="3243"/>
                  </a:lnTo>
                  <a:lnTo>
                    <a:pt x="10558" y="3166"/>
                  </a:lnTo>
                  <a:lnTo>
                    <a:pt x="10770" y="3089"/>
                  </a:lnTo>
                  <a:lnTo>
                    <a:pt x="10983" y="3031"/>
                  </a:lnTo>
                  <a:lnTo>
                    <a:pt x="11195" y="2992"/>
                  </a:lnTo>
                  <a:lnTo>
                    <a:pt x="11407" y="2953"/>
                  </a:lnTo>
                  <a:lnTo>
                    <a:pt x="11620" y="2953"/>
                  </a:lnTo>
                  <a:lnTo>
                    <a:pt x="11832" y="2934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close/>
                  <a:moveTo>
                    <a:pt x="18626" y="0"/>
                  </a:moveTo>
                  <a:lnTo>
                    <a:pt x="18626" y="0"/>
                  </a:lnTo>
                  <a:lnTo>
                    <a:pt x="18626" y="0"/>
                  </a:lnTo>
                  <a:lnTo>
                    <a:pt x="18259" y="97"/>
                  </a:lnTo>
                  <a:lnTo>
                    <a:pt x="17912" y="232"/>
                  </a:lnTo>
                  <a:lnTo>
                    <a:pt x="17584" y="386"/>
                  </a:lnTo>
                  <a:lnTo>
                    <a:pt x="17275" y="579"/>
                  </a:lnTo>
                  <a:lnTo>
                    <a:pt x="16985" y="772"/>
                  </a:lnTo>
                  <a:lnTo>
                    <a:pt x="16696" y="985"/>
                  </a:lnTo>
                  <a:lnTo>
                    <a:pt x="16445" y="1236"/>
                  </a:lnTo>
                  <a:lnTo>
                    <a:pt x="16213" y="1487"/>
                  </a:lnTo>
                  <a:lnTo>
                    <a:pt x="16001" y="1757"/>
                  </a:lnTo>
                  <a:lnTo>
                    <a:pt x="15808" y="2046"/>
                  </a:lnTo>
                  <a:lnTo>
                    <a:pt x="15654" y="2336"/>
                  </a:lnTo>
                  <a:lnTo>
                    <a:pt x="15518" y="2645"/>
                  </a:lnTo>
                  <a:lnTo>
                    <a:pt x="15422" y="2953"/>
                  </a:lnTo>
                  <a:lnTo>
                    <a:pt x="15345" y="3262"/>
                  </a:lnTo>
                  <a:lnTo>
                    <a:pt x="15287" y="3590"/>
                  </a:lnTo>
                  <a:lnTo>
                    <a:pt x="15268" y="3918"/>
                  </a:lnTo>
                  <a:lnTo>
                    <a:pt x="15268" y="3918"/>
                  </a:lnTo>
                  <a:lnTo>
                    <a:pt x="15287" y="3590"/>
                  </a:lnTo>
                  <a:lnTo>
                    <a:pt x="15345" y="3262"/>
                  </a:lnTo>
                  <a:lnTo>
                    <a:pt x="15422" y="2953"/>
                  </a:lnTo>
                  <a:lnTo>
                    <a:pt x="15518" y="2645"/>
                  </a:lnTo>
                  <a:lnTo>
                    <a:pt x="15654" y="2336"/>
                  </a:lnTo>
                  <a:lnTo>
                    <a:pt x="15808" y="2046"/>
                  </a:lnTo>
                  <a:lnTo>
                    <a:pt x="16001" y="1757"/>
                  </a:lnTo>
                  <a:lnTo>
                    <a:pt x="16213" y="1487"/>
                  </a:lnTo>
                  <a:lnTo>
                    <a:pt x="16445" y="1236"/>
                  </a:lnTo>
                  <a:lnTo>
                    <a:pt x="16696" y="985"/>
                  </a:lnTo>
                  <a:lnTo>
                    <a:pt x="16985" y="772"/>
                  </a:lnTo>
                  <a:lnTo>
                    <a:pt x="17275" y="579"/>
                  </a:lnTo>
                  <a:lnTo>
                    <a:pt x="17584" y="386"/>
                  </a:lnTo>
                  <a:lnTo>
                    <a:pt x="17912" y="232"/>
                  </a:lnTo>
                  <a:lnTo>
                    <a:pt x="18259" y="97"/>
                  </a:lnTo>
                  <a:lnTo>
                    <a:pt x="18626" y="0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24"/>
            <p:cNvSpPr/>
            <p:nvPr/>
          </p:nvSpPr>
          <p:spPr>
            <a:xfrm>
              <a:off x="4902175" y="4592400"/>
              <a:ext cx="44425" cy="39100"/>
            </a:xfrm>
            <a:custGeom>
              <a:avLst/>
              <a:gdLst/>
              <a:ahLst/>
              <a:cxnLst/>
              <a:rect l="l" t="t" r="r" b="b"/>
              <a:pathLst>
                <a:path w="1777" h="1564" fill="none" extrusionOk="0">
                  <a:moveTo>
                    <a:pt x="1776" y="0"/>
                  </a:moveTo>
                  <a:lnTo>
                    <a:pt x="1776" y="0"/>
                  </a:lnTo>
                  <a:lnTo>
                    <a:pt x="1487" y="20"/>
                  </a:lnTo>
                  <a:lnTo>
                    <a:pt x="1197" y="78"/>
                  </a:lnTo>
                  <a:lnTo>
                    <a:pt x="1043" y="116"/>
                  </a:lnTo>
                  <a:lnTo>
                    <a:pt x="908" y="155"/>
                  </a:lnTo>
                  <a:lnTo>
                    <a:pt x="753" y="232"/>
                  </a:lnTo>
                  <a:lnTo>
                    <a:pt x="618" y="309"/>
                  </a:lnTo>
                  <a:lnTo>
                    <a:pt x="483" y="386"/>
                  </a:lnTo>
                  <a:lnTo>
                    <a:pt x="367" y="502"/>
                  </a:lnTo>
                  <a:lnTo>
                    <a:pt x="271" y="618"/>
                  </a:lnTo>
                  <a:lnTo>
                    <a:pt x="174" y="772"/>
                  </a:lnTo>
                  <a:lnTo>
                    <a:pt x="116" y="927"/>
                  </a:lnTo>
                  <a:lnTo>
                    <a:pt x="58" y="1120"/>
                  </a:lnTo>
                  <a:lnTo>
                    <a:pt x="20" y="1332"/>
                  </a:lnTo>
                  <a:lnTo>
                    <a:pt x="1" y="1564"/>
                  </a:lnTo>
                  <a:lnTo>
                    <a:pt x="1" y="1564"/>
                  </a:lnTo>
                  <a:lnTo>
                    <a:pt x="20" y="1332"/>
                  </a:lnTo>
                  <a:lnTo>
                    <a:pt x="58" y="1120"/>
                  </a:lnTo>
                  <a:lnTo>
                    <a:pt x="116" y="927"/>
                  </a:lnTo>
                  <a:lnTo>
                    <a:pt x="174" y="772"/>
                  </a:lnTo>
                  <a:lnTo>
                    <a:pt x="271" y="618"/>
                  </a:lnTo>
                  <a:lnTo>
                    <a:pt x="367" y="502"/>
                  </a:lnTo>
                  <a:lnTo>
                    <a:pt x="483" y="386"/>
                  </a:lnTo>
                  <a:lnTo>
                    <a:pt x="618" y="309"/>
                  </a:lnTo>
                  <a:lnTo>
                    <a:pt x="753" y="232"/>
                  </a:lnTo>
                  <a:lnTo>
                    <a:pt x="908" y="155"/>
                  </a:lnTo>
                  <a:lnTo>
                    <a:pt x="1043" y="116"/>
                  </a:lnTo>
                  <a:lnTo>
                    <a:pt x="1197" y="78"/>
                  </a:lnTo>
                  <a:lnTo>
                    <a:pt x="1487" y="20"/>
                  </a:lnTo>
                  <a:lnTo>
                    <a:pt x="177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24"/>
            <p:cNvSpPr/>
            <p:nvPr/>
          </p:nvSpPr>
          <p:spPr>
            <a:xfrm>
              <a:off x="4948025" y="459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24"/>
            <p:cNvSpPr/>
            <p:nvPr/>
          </p:nvSpPr>
          <p:spPr>
            <a:xfrm>
              <a:off x="5111100" y="45769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24"/>
            <p:cNvSpPr/>
            <p:nvPr/>
          </p:nvSpPr>
          <p:spPr>
            <a:xfrm>
              <a:off x="5111600" y="45760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24"/>
            <p:cNvSpPr/>
            <p:nvPr/>
          </p:nvSpPr>
          <p:spPr>
            <a:xfrm>
              <a:off x="5284825" y="456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24"/>
            <p:cNvSpPr/>
            <p:nvPr/>
          </p:nvSpPr>
          <p:spPr>
            <a:xfrm>
              <a:off x="4964425" y="4552825"/>
              <a:ext cx="79150" cy="41050"/>
            </a:xfrm>
            <a:custGeom>
              <a:avLst/>
              <a:gdLst/>
              <a:ahLst/>
              <a:cxnLst/>
              <a:rect l="l" t="t" r="r" b="b"/>
              <a:pathLst>
                <a:path w="3166" h="1642" fill="none" extrusionOk="0">
                  <a:moveTo>
                    <a:pt x="3166" y="1"/>
                  </a:moveTo>
                  <a:lnTo>
                    <a:pt x="3166" y="1"/>
                  </a:lnTo>
                  <a:lnTo>
                    <a:pt x="2799" y="20"/>
                  </a:lnTo>
                  <a:lnTo>
                    <a:pt x="2413" y="78"/>
                  </a:lnTo>
                  <a:lnTo>
                    <a:pt x="2220" y="136"/>
                  </a:lnTo>
                  <a:lnTo>
                    <a:pt x="2027" y="194"/>
                  </a:lnTo>
                  <a:lnTo>
                    <a:pt x="1834" y="271"/>
                  </a:lnTo>
                  <a:lnTo>
                    <a:pt x="1622" y="348"/>
                  </a:lnTo>
                  <a:lnTo>
                    <a:pt x="1429" y="445"/>
                  </a:lnTo>
                  <a:lnTo>
                    <a:pt x="1216" y="580"/>
                  </a:lnTo>
                  <a:lnTo>
                    <a:pt x="1023" y="715"/>
                  </a:lnTo>
                  <a:lnTo>
                    <a:pt x="811" y="850"/>
                  </a:lnTo>
                  <a:lnTo>
                    <a:pt x="599" y="1024"/>
                  </a:lnTo>
                  <a:lnTo>
                    <a:pt x="406" y="1217"/>
                  </a:lnTo>
                  <a:lnTo>
                    <a:pt x="193" y="1429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193" y="1429"/>
                  </a:lnTo>
                  <a:lnTo>
                    <a:pt x="406" y="1217"/>
                  </a:lnTo>
                  <a:lnTo>
                    <a:pt x="599" y="1024"/>
                  </a:lnTo>
                  <a:lnTo>
                    <a:pt x="811" y="850"/>
                  </a:lnTo>
                  <a:lnTo>
                    <a:pt x="1023" y="715"/>
                  </a:lnTo>
                  <a:lnTo>
                    <a:pt x="1216" y="580"/>
                  </a:lnTo>
                  <a:lnTo>
                    <a:pt x="1429" y="445"/>
                  </a:lnTo>
                  <a:lnTo>
                    <a:pt x="1622" y="348"/>
                  </a:lnTo>
                  <a:lnTo>
                    <a:pt x="1834" y="271"/>
                  </a:lnTo>
                  <a:lnTo>
                    <a:pt x="2027" y="194"/>
                  </a:lnTo>
                  <a:lnTo>
                    <a:pt x="2220" y="136"/>
                  </a:lnTo>
                  <a:lnTo>
                    <a:pt x="2413" y="78"/>
                  </a:lnTo>
                  <a:lnTo>
                    <a:pt x="2799" y="20"/>
                  </a:lnTo>
                  <a:lnTo>
                    <a:pt x="316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24"/>
            <p:cNvSpPr/>
            <p:nvPr/>
          </p:nvSpPr>
          <p:spPr>
            <a:xfrm>
              <a:off x="5044025" y="45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24"/>
            <p:cNvSpPr/>
            <p:nvPr/>
          </p:nvSpPr>
          <p:spPr>
            <a:xfrm>
              <a:off x="5112075" y="4527750"/>
              <a:ext cx="85900" cy="47775"/>
            </a:xfrm>
            <a:custGeom>
              <a:avLst/>
              <a:gdLst/>
              <a:ahLst/>
              <a:cxnLst/>
              <a:rect l="l" t="t" r="r" b="b"/>
              <a:pathLst>
                <a:path w="3436" h="1911" fill="none" extrusionOk="0">
                  <a:moveTo>
                    <a:pt x="3436" y="0"/>
                  </a:moveTo>
                  <a:lnTo>
                    <a:pt x="3436" y="0"/>
                  </a:lnTo>
                  <a:lnTo>
                    <a:pt x="3224" y="19"/>
                  </a:lnTo>
                  <a:lnTo>
                    <a:pt x="3011" y="19"/>
                  </a:lnTo>
                  <a:lnTo>
                    <a:pt x="2799" y="58"/>
                  </a:lnTo>
                  <a:lnTo>
                    <a:pt x="2587" y="97"/>
                  </a:lnTo>
                  <a:lnTo>
                    <a:pt x="2374" y="155"/>
                  </a:lnTo>
                  <a:lnTo>
                    <a:pt x="2162" y="232"/>
                  </a:lnTo>
                  <a:lnTo>
                    <a:pt x="1930" y="309"/>
                  </a:lnTo>
                  <a:lnTo>
                    <a:pt x="1718" y="425"/>
                  </a:lnTo>
                  <a:lnTo>
                    <a:pt x="1506" y="541"/>
                  </a:lnTo>
                  <a:lnTo>
                    <a:pt x="1294" y="676"/>
                  </a:lnTo>
                  <a:lnTo>
                    <a:pt x="1062" y="830"/>
                  </a:lnTo>
                  <a:lnTo>
                    <a:pt x="850" y="1004"/>
                  </a:lnTo>
                  <a:lnTo>
                    <a:pt x="637" y="1197"/>
                  </a:lnTo>
                  <a:lnTo>
                    <a:pt x="425" y="1409"/>
                  </a:lnTo>
                  <a:lnTo>
                    <a:pt x="213" y="1660"/>
                  </a:lnTo>
                  <a:lnTo>
                    <a:pt x="0" y="1911"/>
                  </a:lnTo>
                  <a:lnTo>
                    <a:pt x="0" y="1911"/>
                  </a:lnTo>
                  <a:lnTo>
                    <a:pt x="213" y="1660"/>
                  </a:lnTo>
                  <a:lnTo>
                    <a:pt x="425" y="1409"/>
                  </a:lnTo>
                  <a:lnTo>
                    <a:pt x="637" y="1197"/>
                  </a:lnTo>
                  <a:lnTo>
                    <a:pt x="850" y="1004"/>
                  </a:lnTo>
                  <a:lnTo>
                    <a:pt x="1062" y="830"/>
                  </a:lnTo>
                  <a:lnTo>
                    <a:pt x="1294" y="676"/>
                  </a:lnTo>
                  <a:lnTo>
                    <a:pt x="1506" y="541"/>
                  </a:lnTo>
                  <a:lnTo>
                    <a:pt x="1718" y="425"/>
                  </a:lnTo>
                  <a:lnTo>
                    <a:pt x="1930" y="309"/>
                  </a:lnTo>
                  <a:lnTo>
                    <a:pt x="2162" y="232"/>
                  </a:lnTo>
                  <a:lnTo>
                    <a:pt x="2374" y="155"/>
                  </a:lnTo>
                  <a:lnTo>
                    <a:pt x="2587" y="97"/>
                  </a:lnTo>
                  <a:lnTo>
                    <a:pt x="2799" y="58"/>
                  </a:lnTo>
                  <a:lnTo>
                    <a:pt x="3011" y="19"/>
                  </a:lnTo>
                  <a:lnTo>
                    <a:pt x="3224" y="19"/>
                  </a:lnTo>
                  <a:lnTo>
                    <a:pt x="343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24"/>
            <p:cNvSpPr/>
            <p:nvPr/>
          </p:nvSpPr>
          <p:spPr>
            <a:xfrm>
              <a:off x="5197950" y="452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24"/>
            <p:cNvSpPr/>
            <p:nvPr/>
          </p:nvSpPr>
          <p:spPr>
            <a:xfrm>
              <a:off x="5283850" y="4454400"/>
              <a:ext cx="83975" cy="97975"/>
            </a:xfrm>
            <a:custGeom>
              <a:avLst/>
              <a:gdLst/>
              <a:ahLst/>
              <a:cxnLst/>
              <a:rect l="l" t="t" r="r" b="b"/>
              <a:pathLst>
                <a:path w="3359" h="3919" fill="none" extrusionOk="0">
                  <a:moveTo>
                    <a:pt x="3359" y="0"/>
                  </a:moveTo>
                  <a:lnTo>
                    <a:pt x="3359" y="0"/>
                  </a:lnTo>
                  <a:lnTo>
                    <a:pt x="3359" y="0"/>
                  </a:lnTo>
                  <a:lnTo>
                    <a:pt x="2992" y="97"/>
                  </a:lnTo>
                  <a:lnTo>
                    <a:pt x="2645" y="232"/>
                  </a:lnTo>
                  <a:lnTo>
                    <a:pt x="2317" y="386"/>
                  </a:lnTo>
                  <a:lnTo>
                    <a:pt x="2008" y="579"/>
                  </a:lnTo>
                  <a:lnTo>
                    <a:pt x="1718" y="772"/>
                  </a:lnTo>
                  <a:lnTo>
                    <a:pt x="1429" y="985"/>
                  </a:lnTo>
                  <a:lnTo>
                    <a:pt x="1178" y="1236"/>
                  </a:lnTo>
                  <a:lnTo>
                    <a:pt x="946" y="1487"/>
                  </a:lnTo>
                  <a:lnTo>
                    <a:pt x="734" y="1757"/>
                  </a:lnTo>
                  <a:lnTo>
                    <a:pt x="541" y="2046"/>
                  </a:lnTo>
                  <a:lnTo>
                    <a:pt x="387" y="2336"/>
                  </a:lnTo>
                  <a:lnTo>
                    <a:pt x="251" y="2645"/>
                  </a:lnTo>
                  <a:lnTo>
                    <a:pt x="155" y="2953"/>
                  </a:lnTo>
                  <a:lnTo>
                    <a:pt x="78" y="3262"/>
                  </a:lnTo>
                  <a:lnTo>
                    <a:pt x="20" y="3590"/>
                  </a:lnTo>
                  <a:lnTo>
                    <a:pt x="1" y="3918"/>
                  </a:lnTo>
                  <a:lnTo>
                    <a:pt x="1" y="3918"/>
                  </a:lnTo>
                  <a:lnTo>
                    <a:pt x="20" y="3590"/>
                  </a:lnTo>
                  <a:lnTo>
                    <a:pt x="78" y="3262"/>
                  </a:lnTo>
                  <a:lnTo>
                    <a:pt x="155" y="2953"/>
                  </a:lnTo>
                  <a:lnTo>
                    <a:pt x="251" y="2645"/>
                  </a:lnTo>
                  <a:lnTo>
                    <a:pt x="387" y="2336"/>
                  </a:lnTo>
                  <a:lnTo>
                    <a:pt x="541" y="2046"/>
                  </a:lnTo>
                  <a:lnTo>
                    <a:pt x="734" y="1757"/>
                  </a:lnTo>
                  <a:lnTo>
                    <a:pt x="946" y="1487"/>
                  </a:lnTo>
                  <a:lnTo>
                    <a:pt x="1178" y="1236"/>
                  </a:lnTo>
                  <a:lnTo>
                    <a:pt x="1429" y="985"/>
                  </a:lnTo>
                  <a:lnTo>
                    <a:pt x="1718" y="772"/>
                  </a:lnTo>
                  <a:lnTo>
                    <a:pt x="2008" y="579"/>
                  </a:lnTo>
                  <a:lnTo>
                    <a:pt x="2317" y="386"/>
                  </a:lnTo>
                  <a:lnTo>
                    <a:pt x="2645" y="232"/>
                  </a:lnTo>
                  <a:lnTo>
                    <a:pt x="2992" y="97"/>
                  </a:lnTo>
                  <a:lnTo>
                    <a:pt x="3359" y="0"/>
                  </a:lnTo>
                  <a:lnTo>
                    <a:pt x="335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24"/>
            <p:cNvSpPr/>
            <p:nvPr/>
          </p:nvSpPr>
          <p:spPr>
            <a:xfrm>
              <a:off x="4982275" y="4665250"/>
              <a:ext cx="519700" cy="193525"/>
            </a:xfrm>
            <a:custGeom>
              <a:avLst/>
              <a:gdLst/>
              <a:ahLst/>
              <a:cxnLst/>
              <a:rect l="l" t="t" r="r" b="b"/>
              <a:pathLst>
                <a:path w="20788" h="7741" extrusionOk="0">
                  <a:moveTo>
                    <a:pt x="0" y="7741"/>
                  </a:move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close/>
                  <a:moveTo>
                    <a:pt x="20" y="7741"/>
                  </a:move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39" y="7721"/>
                  </a:lnTo>
                  <a:lnTo>
                    <a:pt x="39" y="7721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36" y="7702"/>
                  </a:move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004" y="7548"/>
                  </a:lnTo>
                  <a:lnTo>
                    <a:pt x="753" y="7567"/>
                  </a:lnTo>
                  <a:lnTo>
                    <a:pt x="464" y="7605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464" y="7605"/>
                  </a:lnTo>
                  <a:lnTo>
                    <a:pt x="753" y="7567"/>
                  </a:lnTo>
                  <a:lnTo>
                    <a:pt x="1004" y="7548"/>
                  </a:lnTo>
                  <a:lnTo>
                    <a:pt x="1178" y="7528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664" y="6235"/>
                  </a:lnTo>
                  <a:lnTo>
                    <a:pt x="2432" y="6274"/>
                  </a:lnTo>
                  <a:lnTo>
                    <a:pt x="2201" y="6351"/>
                  </a:lnTo>
                  <a:lnTo>
                    <a:pt x="1988" y="6467"/>
                  </a:lnTo>
                  <a:lnTo>
                    <a:pt x="1873" y="6544"/>
                  </a:lnTo>
                  <a:lnTo>
                    <a:pt x="1776" y="6640"/>
                  </a:lnTo>
                  <a:lnTo>
                    <a:pt x="1680" y="6737"/>
                  </a:lnTo>
                  <a:lnTo>
                    <a:pt x="1583" y="6853"/>
                  </a:lnTo>
                  <a:lnTo>
                    <a:pt x="1506" y="6988"/>
                  </a:lnTo>
                  <a:lnTo>
                    <a:pt x="1429" y="7142"/>
                  </a:lnTo>
                  <a:lnTo>
                    <a:pt x="1352" y="7316"/>
                  </a:lnTo>
                  <a:lnTo>
                    <a:pt x="1294" y="7490"/>
                  </a:lnTo>
                  <a:lnTo>
                    <a:pt x="1294" y="7490"/>
                  </a:lnTo>
                  <a:lnTo>
                    <a:pt x="1352" y="7316"/>
                  </a:lnTo>
                  <a:lnTo>
                    <a:pt x="1429" y="7142"/>
                  </a:lnTo>
                  <a:lnTo>
                    <a:pt x="1506" y="6988"/>
                  </a:lnTo>
                  <a:lnTo>
                    <a:pt x="1583" y="6853"/>
                  </a:lnTo>
                  <a:lnTo>
                    <a:pt x="1680" y="6737"/>
                  </a:lnTo>
                  <a:lnTo>
                    <a:pt x="1776" y="6640"/>
                  </a:lnTo>
                  <a:lnTo>
                    <a:pt x="1873" y="6544"/>
                  </a:lnTo>
                  <a:lnTo>
                    <a:pt x="1988" y="6467"/>
                  </a:lnTo>
                  <a:lnTo>
                    <a:pt x="2201" y="6351"/>
                  </a:lnTo>
                  <a:lnTo>
                    <a:pt x="2432" y="6274"/>
                  </a:lnTo>
                  <a:lnTo>
                    <a:pt x="2664" y="6235"/>
                  </a:lnTo>
                  <a:lnTo>
                    <a:pt x="2876" y="6216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close/>
                  <a:moveTo>
                    <a:pt x="20749" y="4749"/>
                  </a:move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close/>
                  <a:moveTo>
                    <a:pt x="20787" y="4730"/>
                  </a:move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close/>
                  <a:moveTo>
                    <a:pt x="2703" y="3668"/>
                  </a:moveTo>
                  <a:lnTo>
                    <a:pt x="2703" y="3668"/>
                  </a:lnTo>
                  <a:lnTo>
                    <a:pt x="2703" y="3919"/>
                  </a:lnTo>
                  <a:lnTo>
                    <a:pt x="2741" y="4189"/>
                  </a:lnTo>
                  <a:lnTo>
                    <a:pt x="2799" y="4440"/>
                  </a:lnTo>
                  <a:lnTo>
                    <a:pt x="2857" y="4672"/>
                  </a:lnTo>
                  <a:lnTo>
                    <a:pt x="2934" y="4903"/>
                  </a:lnTo>
                  <a:lnTo>
                    <a:pt x="3011" y="5135"/>
                  </a:lnTo>
                  <a:lnTo>
                    <a:pt x="3204" y="5540"/>
                  </a:lnTo>
                  <a:lnTo>
                    <a:pt x="3397" y="5888"/>
                  </a:lnTo>
                  <a:lnTo>
                    <a:pt x="3552" y="6139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552" y="6139"/>
                  </a:lnTo>
                  <a:lnTo>
                    <a:pt x="3397" y="5888"/>
                  </a:lnTo>
                  <a:lnTo>
                    <a:pt x="3204" y="5540"/>
                  </a:lnTo>
                  <a:lnTo>
                    <a:pt x="3011" y="5135"/>
                  </a:lnTo>
                  <a:lnTo>
                    <a:pt x="2934" y="4903"/>
                  </a:lnTo>
                  <a:lnTo>
                    <a:pt x="2857" y="4672"/>
                  </a:lnTo>
                  <a:lnTo>
                    <a:pt x="2799" y="4440"/>
                  </a:lnTo>
                  <a:lnTo>
                    <a:pt x="2741" y="4189"/>
                  </a:lnTo>
                  <a:lnTo>
                    <a:pt x="2703" y="3919"/>
                  </a:lnTo>
                  <a:lnTo>
                    <a:pt x="2703" y="3668"/>
                  </a:lnTo>
                  <a:close/>
                  <a:moveTo>
                    <a:pt x="7895" y="2510"/>
                  </a:moveTo>
                  <a:lnTo>
                    <a:pt x="7895" y="2510"/>
                  </a:lnTo>
                  <a:lnTo>
                    <a:pt x="7895" y="2529"/>
                  </a:lnTo>
                  <a:lnTo>
                    <a:pt x="7895" y="2529"/>
                  </a:lnTo>
                  <a:lnTo>
                    <a:pt x="7895" y="2510"/>
                  </a:lnTo>
                  <a:close/>
                  <a:moveTo>
                    <a:pt x="3455" y="1892"/>
                  </a:moveTo>
                  <a:lnTo>
                    <a:pt x="3455" y="1892"/>
                  </a:lnTo>
                  <a:lnTo>
                    <a:pt x="3436" y="1912"/>
                  </a:lnTo>
                  <a:lnTo>
                    <a:pt x="3436" y="1912"/>
                  </a:lnTo>
                  <a:lnTo>
                    <a:pt x="3455" y="1892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806" y="1275"/>
                  </a:lnTo>
                  <a:lnTo>
                    <a:pt x="4613" y="1294"/>
                  </a:lnTo>
                  <a:lnTo>
                    <a:pt x="4420" y="1352"/>
                  </a:lnTo>
                  <a:lnTo>
                    <a:pt x="4227" y="1410"/>
                  </a:lnTo>
                  <a:lnTo>
                    <a:pt x="4034" y="1487"/>
                  </a:lnTo>
                  <a:lnTo>
                    <a:pt x="3841" y="1603"/>
                  </a:lnTo>
                  <a:lnTo>
                    <a:pt x="3648" y="1719"/>
                  </a:lnTo>
                  <a:lnTo>
                    <a:pt x="3475" y="1873"/>
                  </a:lnTo>
                  <a:lnTo>
                    <a:pt x="3475" y="1873"/>
                  </a:lnTo>
                  <a:lnTo>
                    <a:pt x="3648" y="1719"/>
                  </a:lnTo>
                  <a:lnTo>
                    <a:pt x="3841" y="1603"/>
                  </a:lnTo>
                  <a:lnTo>
                    <a:pt x="4034" y="1487"/>
                  </a:lnTo>
                  <a:lnTo>
                    <a:pt x="4227" y="1410"/>
                  </a:lnTo>
                  <a:lnTo>
                    <a:pt x="4420" y="1352"/>
                  </a:lnTo>
                  <a:lnTo>
                    <a:pt x="4613" y="1294"/>
                  </a:lnTo>
                  <a:lnTo>
                    <a:pt x="4806" y="1275"/>
                  </a:lnTo>
                  <a:lnTo>
                    <a:pt x="4999" y="1275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253" y="445"/>
                  </a:lnTo>
                  <a:lnTo>
                    <a:pt x="11041" y="464"/>
                  </a:lnTo>
                  <a:lnTo>
                    <a:pt x="10809" y="503"/>
                  </a:lnTo>
                  <a:lnTo>
                    <a:pt x="10597" y="541"/>
                  </a:lnTo>
                  <a:lnTo>
                    <a:pt x="10365" y="599"/>
                  </a:lnTo>
                  <a:lnTo>
                    <a:pt x="10133" y="676"/>
                  </a:lnTo>
                  <a:lnTo>
                    <a:pt x="9902" y="773"/>
                  </a:lnTo>
                  <a:lnTo>
                    <a:pt x="9689" y="869"/>
                  </a:lnTo>
                  <a:lnTo>
                    <a:pt x="9458" y="1005"/>
                  </a:lnTo>
                  <a:lnTo>
                    <a:pt x="9226" y="1140"/>
                  </a:lnTo>
                  <a:lnTo>
                    <a:pt x="8995" y="1313"/>
                  </a:lnTo>
                  <a:lnTo>
                    <a:pt x="8782" y="1506"/>
                  </a:lnTo>
                  <a:lnTo>
                    <a:pt x="8551" y="1719"/>
                  </a:lnTo>
                  <a:lnTo>
                    <a:pt x="8338" y="1950"/>
                  </a:lnTo>
                  <a:lnTo>
                    <a:pt x="8126" y="2201"/>
                  </a:lnTo>
                  <a:lnTo>
                    <a:pt x="7914" y="2491"/>
                  </a:lnTo>
                  <a:lnTo>
                    <a:pt x="7914" y="2491"/>
                  </a:lnTo>
                  <a:lnTo>
                    <a:pt x="8126" y="2201"/>
                  </a:lnTo>
                  <a:lnTo>
                    <a:pt x="8338" y="1950"/>
                  </a:lnTo>
                  <a:lnTo>
                    <a:pt x="8551" y="1719"/>
                  </a:lnTo>
                  <a:lnTo>
                    <a:pt x="8782" y="1506"/>
                  </a:lnTo>
                  <a:lnTo>
                    <a:pt x="8995" y="1313"/>
                  </a:lnTo>
                  <a:lnTo>
                    <a:pt x="9226" y="1140"/>
                  </a:lnTo>
                  <a:lnTo>
                    <a:pt x="9458" y="1005"/>
                  </a:lnTo>
                  <a:lnTo>
                    <a:pt x="9689" y="869"/>
                  </a:lnTo>
                  <a:lnTo>
                    <a:pt x="9902" y="773"/>
                  </a:lnTo>
                  <a:lnTo>
                    <a:pt x="10133" y="676"/>
                  </a:lnTo>
                  <a:lnTo>
                    <a:pt x="10365" y="599"/>
                  </a:lnTo>
                  <a:lnTo>
                    <a:pt x="10597" y="541"/>
                  </a:lnTo>
                  <a:lnTo>
                    <a:pt x="10809" y="503"/>
                  </a:lnTo>
                  <a:lnTo>
                    <a:pt x="11041" y="464"/>
                  </a:lnTo>
                  <a:lnTo>
                    <a:pt x="11253" y="445"/>
                  </a:lnTo>
                  <a:lnTo>
                    <a:pt x="11465" y="44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6773" y="20"/>
                  </a:lnTo>
                  <a:lnTo>
                    <a:pt x="16406" y="59"/>
                  </a:lnTo>
                  <a:lnTo>
                    <a:pt x="16039" y="155"/>
                  </a:lnTo>
                  <a:lnTo>
                    <a:pt x="15673" y="290"/>
                  </a:lnTo>
                  <a:lnTo>
                    <a:pt x="15306" y="464"/>
                  </a:lnTo>
                  <a:lnTo>
                    <a:pt x="14920" y="676"/>
                  </a:lnTo>
                  <a:lnTo>
                    <a:pt x="14553" y="927"/>
                  </a:lnTo>
                  <a:lnTo>
                    <a:pt x="14187" y="1236"/>
                  </a:lnTo>
                  <a:lnTo>
                    <a:pt x="14187" y="1236"/>
                  </a:lnTo>
                  <a:lnTo>
                    <a:pt x="14553" y="927"/>
                  </a:lnTo>
                  <a:lnTo>
                    <a:pt x="14920" y="676"/>
                  </a:lnTo>
                  <a:lnTo>
                    <a:pt x="15306" y="464"/>
                  </a:lnTo>
                  <a:lnTo>
                    <a:pt x="15673" y="290"/>
                  </a:lnTo>
                  <a:lnTo>
                    <a:pt x="16039" y="155"/>
                  </a:lnTo>
                  <a:lnTo>
                    <a:pt x="16406" y="59"/>
                  </a:lnTo>
                  <a:lnTo>
                    <a:pt x="16773" y="20"/>
                  </a:lnTo>
                  <a:lnTo>
                    <a:pt x="17120" y="1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7120" y="1"/>
                  </a:lnTo>
                  <a:lnTo>
                    <a:pt x="17140" y="1"/>
                  </a:lnTo>
                  <a:lnTo>
                    <a:pt x="17140" y="1"/>
                  </a:lnTo>
                  <a:lnTo>
                    <a:pt x="171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24"/>
            <p:cNvSpPr/>
            <p:nvPr/>
          </p:nvSpPr>
          <p:spPr>
            <a:xfrm>
              <a:off x="4982275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24"/>
            <p:cNvSpPr/>
            <p:nvPr/>
          </p:nvSpPr>
          <p:spPr>
            <a:xfrm>
              <a:off x="4982750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24"/>
            <p:cNvSpPr/>
            <p:nvPr/>
          </p:nvSpPr>
          <p:spPr>
            <a:xfrm>
              <a:off x="4983250" y="4857775"/>
              <a:ext cx="1950" cy="525"/>
            </a:xfrm>
            <a:custGeom>
              <a:avLst/>
              <a:gdLst/>
              <a:ahLst/>
              <a:cxnLst/>
              <a:rect l="l" t="t" r="r" b="b"/>
              <a:pathLst>
                <a:path w="78" h="21" fill="none" extrusionOk="0">
                  <a:moveTo>
                    <a:pt x="77" y="1"/>
                  </a:moveTo>
                  <a:lnTo>
                    <a:pt x="77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24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24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24"/>
            <p:cNvSpPr/>
            <p:nvPr/>
          </p:nvSpPr>
          <p:spPr>
            <a:xfrm>
              <a:off x="4985650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24"/>
            <p:cNvSpPr/>
            <p:nvPr/>
          </p:nvSpPr>
          <p:spPr>
            <a:xfrm>
              <a:off x="4985650" y="4853450"/>
              <a:ext cx="26075" cy="4350"/>
            </a:xfrm>
            <a:custGeom>
              <a:avLst/>
              <a:gdLst/>
              <a:ahLst/>
              <a:cxnLst/>
              <a:rect l="l" t="t" r="r" b="b"/>
              <a:pathLst>
                <a:path w="1043" h="174" fill="none" extrusionOk="0">
                  <a:moveTo>
                    <a:pt x="1043" y="0"/>
                  </a:moveTo>
                  <a:lnTo>
                    <a:pt x="1043" y="0"/>
                  </a:lnTo>
                  <a:lnTo>
                    <a:pt x="869" y="20"/>
                  </a:lnTo>
                  <a:lnTo>
                    <a:pt x="618" y="39"/>
                  </a:lnTo>
                  <a:lnTo>
                    <a:pt x="329" y="77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29" y="77"/>
                  </a:lnTo>
                  <a:lnTo>
                    <a:pt x="618" y="39"/>
                  </a:lnTo>
                  <a:lnTo>
                    <a:pt x="869" y="20"/>
                  </a:lnTo>
                  <a:lnTo>
                    <a:pt x="104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24"/>
            <p:cNvSpPr/>
            <p:nvPr/>
          </p:nvSpPr>
          <p:spPr>
            <a:xfrm>
              <a:off x="5011700" y="485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24"/>
            <p:cNvSpPr/>
            <p:nvPr/>
          </p:nvSpPr>
          <p:spPr>
            <a:xfrm>
              <a:off x="5014600" y="4820625"/>
              <a:ext cx="39600" cy="31875"/>
            </a:xfrm>
            <a:custGeom>
              <a:avLst/>
              <a:gdLst/>
              <a:ahLst/>
              <a:cxnLst/>
              <a:rect l="l" t="t" r="r" b="b"/>
              <a:pathLst>
                <a:path w="1584" h="1275" fill="none" extrusionOk="0">
                  <a:moveTo>
                    <a:pt x="1583" y="1"/>
                  </a:moveTo>
                  <a:lnTo>
                    <a:pt x="1583" y="1"/>
                  </a:lnTo>
                  <a:lnTo>
                    <a:pt x="1371" y="20"/>
                  </a:lnTo>
                  <a:lnTo>
                    <a:pt x="1139" y="59"/>
                  </a:lnTo>
                  <a:lnTo>
                    <a:pt x="908" y="136"/>
                  </a:lnTo>
                  <a:lnTo>
                    <a:pt x="695" y="252"/>
                  </a:lnTo>
                  <a:lnTo>
                    <a:pt x="580" y="329"/>
                  </a:lnTo>
                  <a:lnTo>
                    <a:pt x="483" y="425"/>
                  </a:lnTo>
                  <a:lnTo>
                    <a:pt x="387" y="522"/>
                  </a:lnTo>
                  <a:lnTo>
                    <a:pt x="290" y="638"/>
                  </a:lnTo>
                  <a:lnTo>
                    <a:pt x="213" y="773"/>
                  </a:lnTo>
                  <a:lnTo>
                    <a:pt x="136" y="927"/>
                  </a:lnTo>
                  <a:lnTo>
                    <a:pt x="59" y="1101"/>
                  </a:lnTo>
                  <a:lnTo>
                    <a:pt x="1" y="1275"/>
                  </a:lnTo>
                  <a:lnTo>
                    <a:pt x="1" y="1275"/>
                  </a:lnTo>
                  <a:lnTo>
                    <a:pt x="59" y="1101"/>
                  </a:lnTo>
                  <a:lnTo>
                    <a:pt x="136" y="927"/>
                  </a:lnTo>
                  <a:lnTo>
                    <a:pt x="213" y="773"/>
                  </a:lnTo>
                  <a:lnTo>
                    <a:pt x="290" y="638"/>
                  </a:lnTo>
                  <a:lnTo>
                    <a:pt x="387" y="522"/>
                  </a:lnTo>
                  <a:lnTo>
                    <a:pt x="483" y="425"/>
                  </a:lnTo>
                  <a:lnTo>
                    <a:pt x="580" y="329"/>
                  </a:lnTo>
                  <a:lnTo>
                    <a:pt x="695" y="252"/>
                  </a:lnTo>
                  <a:lnTo>
                    <a:pt x="908" y="136"/>
                  </a:lnTo>
                  <a:lnTo>
                    <a:pt x="1139" y="59"/>
                  </a:lnTo>
                  <a:lnTo>
                    <a:pt x="1371" y="20"/>
                  </a:lnTo>
                  <a:lnTo>
                    <a:pt x="158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24"/>
            <p:cNvSpPr/>
            <p:nvPr/>
          </p:nvSpPr>
          <p:spPr>
            <a:xfrm>
              <a:off x="5054175" y="482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24"/>
            <p:cNvSpPr/>
            <p:nvPr/>
          </p:nvSpPr>
          <p:spPr>
            <a:xfrm>
              <a:off x="5500975" y="478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24"/>
            <p:cNvSpPr/>
            <p:nvPr/>
          </p:nvSpPr>
          <p:spPr>
            <a:xfrm>
              <a:off x="5501950" y="478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24"/>
            <p:cNvSpPr/>
            <p:nvPr/>
          </p:nvSpPr>
          <p:spPr>
            <a:xfrm>
              <a:off x="5049825" y="4756950"/>
              <a:ext cx="25125" cy="67575"/>
            </a:xfrm>
            <a:custGeom>
              <a:avLst/>
              <a:gdLst/>
              <a:ahLst/>
              <a:cxnLst/>
              <a:rect l="l" t="t" r="r" b="b"/>
              <a:pathLst>
                <a:path w="1005" h="2703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51"/>
                  </a:lnTo>
                  <a:lnTo>
                    <a:pt x="39" y="521"/>
                  </a:lnTo>
                  <a:lnTo>
                    <a:pt x="97" y="772"/>
                  </a:lnTo>
                  <a:lnTo>
                    <a:pt x="155" y="1004"/>
                  </a:lnTo>
                  <a:lnTo>
                    <a:pt x="232" y="1235"/>
                  </a:lnTo>
                  <a:lnTo>
                    <a:pt x="309" y="1467"/>
                  </a:lnTo>
                  <a:lnTo>
                    <a:pt x="502" y="1872"/>
                  </a:lnTo>
                  <a:lnTo>
                    <a:pt x="695" y="2220"/>
                  </a:lnTo>
                  <a:lnTo>
                    <a:pt x="850" y="2471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850" y="2471"/>
                  </a:lnTo>
                  <a:lnTo>
                    <a:pt x="695" y="2220"/>
                  </a:lnTo>
                  <a:lnTo>
                    <a:pt x="502" y="1872"/>
                  </a:lnTo>
                  <a:lnTo>
                    <a:pt x="309" y="1467"/>
                  </a:lnTo>
                  <a:lnTo>
                    <a:pt x="232" y="1235"/>
                  </a:lnTo>
                  <a:lnTo>
                    <a:pt x="155" y="1004"/>
                  </a:lnTo>
                  <a:lnTo>
                    <a:pt x="97" y="772"/>
                  </a:lnTo>
                  <a:lnTo>
                    <a:pt x="39" y="521"/>
                  </a:lnTo>
                  <a:lnTo>
                    <a:pt x="1" y="251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24"/>
            <p:cNvSpPr/>
            <p:nvPr/>
          </p:nvSpPr>
          <p:spPr>
            <a:xfrm>
              <a:off x="5179625" y="47279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24"/>
            <p:cNvSpPr/>
            <p:nvPr/>
          </p:nvSpPr>
          <p:spPr>
            <a:xfrm>
              <a:off x="5068175" y="4712550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24"/>
            <p:cNvSpPr/>
            <p:nvPr/>
          </p:nvSpPr>
          <p:spPr>
            <a:xfrm>
              <a:off x="5069125" y="4697100"/>
              <a:ext cx="38150" cy="15000"/>
            </a:xfrm>
            <a:custGeom>
              <a:avLst/>
              <a:gdLst/>
              <a:ahLst/>
              <a:cxnLst/>
              <a:rect l="l" t="t" r="r" b="b"/>
              <a:pathLst>
                <a:path w="1526" h="600" fill="none" extrusionOk="0">
                  <a:moveTo>
                    <a:pt x="1525" y="1"/>
                  </a:moveTo>
                  <a:lnTo>
                    <a:pt x="1525" y="1"/>
                  </a:lnTo>
                  <a:lnTo>
                    <a:pt x="1332" y="1"/>
                  </a:lnTo>
                  <a:lnTo>
                    <a:pt x="1139" y="20"/>
                  </a:lnTo>
                  <a:lnTo>
                    <a:pt x="946" y="78"/>
                  </a:lnTo>
                  <a:lnTo>
                    <a:pt x="753" y="136"/>
                  </a:lnTo>
                  <a:lnTo>
                    <a:pt x="560" y="213"/>
                  </a:lnTo>
                  <a:lnTo>
                    <a:pt x="367" y="329"/>
                  </a:lnTo>
                  <a:lnTo>
                    <a:pt x="174" y="445"/>
                  </a:lnTo>
                  <a:lnTo>
                    <a:pt x="1" y="599"/>
                  </a:lnTo>
                  <a:lnTo>
                    <a:pt x="1" y="599"/>
                  </a:lnTo>
                  <a:lnTo>
                    <a:pt x="174" y="445"/>
                  </a:lnTo>
                  <a:lnTo>
                    <a:pt x="367" y="329"/>
                  </a:lnTo>
                  <a:lnTo>
                    <a:pt x="560" y="213"/>
                  </a:lnTo>
                  <a:lnTo>
                    <a:pt x="753" y="136"/>
                  </a:lnTo>
                  <a:lnTo>
                    <a:pt x="946" y="78"/>
                  </a:lnTo>
                  <a:lnTo>
                    <a:pt x="1139" y="20"/>
                  </a:lnTo>
                  <a:lnTo>
                    <a:pt x="1332" y="1"/>
                  </a:lnTo>
                  <a:lnTo>
                    <a:pt x="15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24"/>
            <p:cNvSpPr/>
            <p:nvPr/>
          </p:nvSpPr>
          <p:spPr>
            <a:xfrm>
              <a:off x="5107250" y="469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24"/>
            <p:cNvSpPr/>
            <p:nvPr/>
          </p:nvSpPr>
          <p:spPr>
            <a:xfrm>
              <a:off x="5180100" y="4676350"/>
              <a:ext cx="88825" cy="51175"/>
            </a:xfrm>
            <a:custGeom>
              <a:avLst/>
              <a:gdLst/>
              <a:ahLst/>
              <a:cxnLst/>
              <a:rect l="l" t="t" r="r" b="b"/>
              <a:pathLst>
                <a:path w="3553" h="2047" fill="none" extrusionOk="0">
                  <a:moveTo>
                    <a:pt x="3552" y="1"/>
                  </a:moveTo>
                  <a:lnTo>
                    <a:pt x="3552" y="1"/>
                  </a:lnTo>
                  <a:lnTo>
                    <a:pt x="3340" y="1"/>
                  </a:lnTo>
                  <a:lnTo>
                    <a:pt x="3128" y="20"/>
                  </a:lnTo>
                  <a:lnTo>
                    <a:pt x="2896" y="59"/>
                  </a:lnTo>
                  <a:lnTo>
                    <a:pt x="2684" y="97"/>
                  </a:lnTo>
                  <a:lnTo>
                    <a:pt x="2452" y="155"/>
                  </a:lnTo>
                  <a:lnTo>
                    <a:pt x="2220" y="232"/>
                  </a:lnTo>
                  <a:lnTo>
                    <a:pt x="1989" y="329"/>
                  </a:lnTo>
                  <a:lnTo>
                    <a:pt x="1776" y="425"/>
                  </a:lnTo>
                  <a:lnTo>
                    <a:pt x="1545" y="561"/>
                  </a:lnTo>
                  <a:lnTo>
                    <a:pt x="1313" y="696"/>
                  </a:lnTo>
                  <a:lnTo>
                    <a:pt x="1082" y="869"/>
                  </a:lnTo>
                  <a:lnTo>
                    <a:pt x="869" y="1062"/>
                  </a:lnTo>
                  <a:lnTo>
                    <a:pt x="638" y="1275"/>
                  </a:lnTo>
                  <a:lnTo>
                    <a:pt x="425" y="1506"/>
                  </a:lnTo>
                  <a:lnTo>
                    <a:pt x="213" y="1757"/>
                  </a:lnTo>
                  <a:lnTo>
                    <a:pt x="1" y="2047"/>
                  </a:lnTo>
                  <a:lnTo>
                    <a:pt x="1" y="2047"/>
                  </a:lnTo>
                  <a:lnTo>
                    <a:pt x="213" y="1757"/>
                  </a:lnTo>
                  <a:lnTo>
                    <a:pt x="425" y="1506"/>
                  </a:lnTo>
                  <a:lnTo>
                    <a:pt x="638" y="1275"/>
                  </a:lnTo>
                  <a:lnTo>
                    <a:pt x="869" y="1062"/>
                  </a:lnTo>
                  <a:lnTo>
                    <a:pt x="1082" y="869"/>
                  </a:lnTo>
                  <a:lnTo>
                    <a:pt x="1313" y="696"/>
                  </a:lnTo>
                  <a:lnTo>
                    <a:pt x="1545" y="561"/>
                  </a:lnTo>
                  <a:lnTo>
                    <a:pt x="1776" y="425"/>
                  </a:lnTo>
                  <a:lnTo>
                    <a:pt x="1989" y="329"/>
                  </a:lnTo>
                  <a:lnTo>
                    <a:pt x="2220" y="232"/>
                  </a:lnTo>
                  <a:lnTo>
                    <a:pt x="2452" y="155"/>
                  </a:lnTo>
                  <a:lnTo>
                    <a:pt x="2684" y="97"/>
                  </a:lnTo>
                  <a:lnTo>
                    <a:pt x="2896" y="59"/>
                  </a:lnTo>
                  <a:lnTo>
                    <a:pt x="3128" y="20"/>
                  </a:lnTo>
                  <a:lnTo>
                    <a:pt x="3340" y="1"/>
                  </a:lnTo>
                  <a:lnTo>
                    <a:pt x="355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24"/>
            <p:cNvSpPr/>
            <p:nvPr/>
          </p:nvSpPr>
          <p:spPr>
            <a:xfrm>
              <a:off x="5268900" y="467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24"/>
            <p:cNvSpPr/>
            <p:nvPr/>
          </p:nvSpPr>
          <p:spPr>
            <a:xfrm>
              <a:off x="5336925" y="4665250"/>
              <a:ext cx="73375" cy="30925"/>
            </a:xfrm>
            <a:custGeom>
              <a:avLst/>
              <a:gdLst/>
              <a:ahLst/>
              <a:cxnLst/>
              <a:rect l="l" t="t" r="r" b="b"/>
              <a:pathLst>
                <a:path w="2935" h="1237" fill="none" extrusionOk="0">
                  <a:moveTo>
                    <a:pt x="2934" y="1"/>
                  </a:moveTo>
                  <a:lnTo>
                    <a:pt x="2934" y="1"/>
                  </a:lnTo>
                  <a:lnTo>
                    <a:pt x="2587" y="20"/>
                  </a:lnTo>
                  <a:lnTo>
                    <a:pt x="2220" y="59"/>
                  </a:lnTo>
                  <a:lnTo>
                    <a:pt x="1853" y="155"/>
                  </a:lnTo>
                  <a:lnTo>
                    <a:pt x="1487" y="290"/>
                  </a:lnTo>
                  <a:lnTo>
                    <a:pt x="1120" y="464"/>
                  </a:lnTo>
                  <a:lnTo>
                    <a:pt x="734" y="676"/>
                  </a:lnTo>
                  <a:lnTo>
                    <a:pt x="367" y="927"/>
                  </a:lnTo>
                  <a:lnTo>
                    <a:pt x="1" y="1236"/>
                  </a:lnTo>
                  <a:lnTo>
                    <a:pt x="1" y="1236"/>
                  </a:lnTo>
                  <a:lnTo>
                    <a:pt x="367" y="927"/>
                  </a:lnTo>
                  <a:lnTo>
                    <a:pt x="734" y="676"/>
                  </a:lnTo>
                  <a:lnTo>
                    <a:pt x="1120" y="464"/>
                  </a:lnTo>
                  <a:lnTo>
                    <a:pt x="1487" y="290"/>
                  </a:lnTo>
                  <a:lnTo>
                    <a:pt x="1853" y="155"/>
                  </a:lnTo>
                  <a:lnTo>
                    <a:pt x="2220" y="59"/>
                  </a:lnTo>
                  <a:lnTo>
                    <a:pt x="2587" y="20"/>
                  </a:lnTo>
                  <a:lnTo>
                    <a:pt x="293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24"/>
            <p:cNvSpPr/>
            <p:nvPr/>
          </p:nvSpPr>
          <p:spPr>
            <a:xfrm>
              <a:off x="5410275" y="46652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24"/>
            <p:cNvSpPr/>
            <p:nvPr/>
          </p:nvSpPr>
          <p:spPr>
            <a:xfrm>
              <a:off x="5500975" y="4784450"/>
              <a:ext cx="170850" cy="91225"/>
            </a:xfrm>
            <a:custGeom>
              <a:avLst/>
              <a:gdLst/>
              <a:ahLst/>
              <a:cxnLst/>
              <a:rect l="l" t="t" r="r" b="b"/>
              <a:pathLst>
                <a:path w="6834" h="3649" extrusionOk="0">
                  <a:moveTo>
                    <a:pt x="6814" y="3455"/>
                  </a:moveTo>
                  <a:lnTo>
                    <a:pt x="6814" y="3455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14" y="34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321" y="1274"/>
                  </a:lnTo>
                  <a:lnTo>
                    <a:pt x="2935" y="1332"/>
                  </a:lnTo>
                  <a:lnTo>
                    <a:pt x="2510" y="1448"/>
                  </a:lnTo>
                  <a:lnTo>
                    <a:pt x="2066" y="1602"/>
                  </a:lnTo>
                  <a:lnTo>
                    <a:pt x="2066" y="1602"/>
                  </a:lnTo>
                  <a:lnTo>
                    <a:pt x="2510" y="1448"/>
                  </a:lnTo>
                  <a:lnTo>
                    <a:pt x="2935" y="1332"/>
                  </a:lnTo>
                  <a:lnTo>
                    <a:pt x="3321" y="1274"/>
                  </a:lnTo>
                  <a:lnTo>
                    <a:pt x="3687" y="12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24"/>
            <p:cNvSpPr/>
            <p:nvPr/>
          </p:nvSpPr>
          <p:spPr>
            <a:xfrm>
              <a:off x="5671325" y="4870825"/>
              <a:ext cx="500" cy="4850"/>
            </a:xfrm>
            <a:custGeom>
              <a:avLst/>
              <a:gdLst/>
              <a:ahLst/>
              <a:cxnLst/>
              <a:rect l="l" t="t" r="r" b="b"/>
              <a:pathLst>
                <a:path w="20" h="19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24"/>
            <p:cNvSpPr/>
            <p:nvPr/>
          </p:nvSpPr>
          <p:spPr>
            <a:xfrm>
              <a:off x="5552625" y="4815800"/>
              <a:ext cx="40550" cy="8725"/>
            </a:xfrm>
            <a:custGeom>
              <a:avLst/>
              <a:gdLst/>
              <a:ahLst/>
              <a:cxnLst/>
              <a:rect l="l" t="t" r="r" b="b"/>
              <a:pathLst>
                <a:path w="1622" h="349" fill="none" extrusionOk="0">
                  <a:moveTo>
                    <a:pt x="1621" y="1"/>
                  </a:moveTo>
                  <a:lnTo>
                    <a:pt x="1621" y="1"/>
                  </a:lnTo>
                  <a:lnTo>
                    <a:pt x="1255" y="20"/>
                  </a:lnTo>
                  <a:lnTo>
                    <a:pt x="869" y="78"/>
                  </a:lnTo>
                  <a:lnTo>
                    <a:pt x="444" y="194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444" y="194"/>
                  </a:lnTo>
                  <a:lnTo>
                    <a:pt x="869" y="78"/>
                  </a:lnTo>
                  <a:lnTo>
                    <a:pt x="1255" y="20"/>
                  </a:lnTo>
                  <a:lnTo>
                    <a:pt x="162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24"/>
            <p:cNvSpPr/>
            <p:nvPr/>
          </p:nvSpPr>
          <p:spPr>
            <a:xfrm>
              <a:off x="5593150" y="48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24"/>
            <p:cNvSpPr/>
            <p:nvPr/>
          </p:nvSpPr>
          <p:spPr>
            <a:xfrm>
              <a:off x="5500975" y="4784450"/>
              <a:ext cx="2450" cy="25"/>
            </a:xfrm>
            <a:custGeom>
              <a:avLst/>
              <a:gdLst/>
              <a:ahLst/>
              <a:cxnLst/>
              <a:rect l="l" t="t" r="r" b="b"/>
              <a:pathLst>
                <a:path w="98" h="1" fill="none" extrusionOk="0"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24"/>
            <p:cNvSpPr/>
            <p:nvPr/>
          </p:nvSpPr>
          <p:spPr>
            <a:xfrm>
              <a:off x="5503400" y="478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20" name="Google Shape;6420;p24"/>
          <p:cNvSpPr/>
          <p:nvPr/>
        </p:nvSpPr>
        <p:spPr>
          <a:xfrm>
            <a:off x="8303825" y="3624255"/>
            <a:ext cx="253911" cy="1277744"/>
          </a:xfrm>
          <a:custGeom>
            <a:avLst/>
            <a:gdLst/>
            <a:ahLst/>
            <a:cxnLst/>
            <a:rect l="l" t="t" r="r" b="b"/>
            <a:pathLst>
              <a:path w="18510" h="93147" extrusionOk="0">
                <a:moveTo>
                  <a:pt x="5636" y="11002"/>
                </a:moveTo>
                <a:lnTo>
                  <a:pt x="10249" y="11021"/>
                </a:lnTo>
                <a:lnTo>
                  <a:pt x="13047" y="11002"/>
                </a:lnTo>
                <a:lnTo>
                  <a:pt x="13047" y="11002"/>
                </a:lnTo>
                <a:lnTo>
                  <a:pt x="12372" y="11445"/>
                </a:lnTo>
                <a:lnTo>
                  <a:pt x="12410" y="11503"/>
                </a:lnTo>
                <a:lnTo>
                  <a:pt x="9342" y="13472"/>
                </a:lnTo>
                <a:lnTo>
                  <a:pt x="6293" y="11504"/>
                </a:lnTo>
                <a:lnTo>
                  <a:pt x="6293" y="11504"/>
                </a:lnTo>
                <a:lnTo>
                  <a:pt x="6331" y="11445"/>
                </a:lnTo>
                <a:lnTo>
                  <a:pt x="5636" y="11002"/>
                </a:lnTo>
                <a:close/>
                <a:moveTo>
                  <a:pt x="5346" y="11561"/>
                </a:moveTo>
                <a:lnTo>
                  <a:pt x="5983" y="11967"/>
                </a:lnTo>
                <a:lnTo>
                  <a:pt x="6023" y="11909"/>
                </a:lnTo>
                <a:lnTo>
                  <a:pt x="8898" y="13762"/>
                </a:lnTo>
                <a:lnTo>
                  <a:pt x="5964" y="15653"/>
                </a:lnTo>
                <a:lnTo>
                  <a:pt x="6099" y="15865"/>
                </a:lnTo>
                <a:lnTo>
                  <a:pt x="5925" y="15595"/>
                </a:lnTo>
                <a:lnTo>
                  <a:pt x="5250" y="16039"/>
                </a:lnTo>
                <a:lnTo>
                  <a:pt x="5346" y="11561"/>
                </a:lnTo>
                <a:close/>
                <a:moveTo>
                  <a:pt x="13376" y="11542"/>
                </a:moveTo>
                <a:lnTo>
                  <a:pt x="13472" y="16078"/>
                </a:lnTo>
                <a:lnTo>
                  <a:pt x="12758" y="15595"/>
                </a:lnTo>
                <a:lnTo>
                  <a:pt x="12719" y="15653"/>
                </a:lnTo>
                <a:lnTo>
                  <a:pt x="9805" y="13762"/>
                </a:lnTo>
                <a:lnTo>
                  <a:pt x="12661" y="11909"/>
                </a:lnTo>
                <a:lnTo>
                  <a:pt x="12700" y="11967"/>
                </a:lnTo>
                <a:lnTo>
                  <a:pt x="13376" y="11542"/>
                </a:lnTo>
                <a:close/>
                <a:moveTo>
                  <a:pt x="9342" y="14070"/>
                </a:moveTo>
                <a:lnTo>
                  <a:pt x="12449" y="16078"/>
                </a:lnTo>
                <a:lnTo>
                  <a:pt x="12410" y="16136"/>
                </a:lnTo>
                <a:lnTo>
                  <a:pt x="13163" y="16599"/>
                </a:lnTo>
                <a:lnTo>
                  <a:pt x="5539" y="16599"/>
                </a:lnTo>
                <a:lnTo>
                  <a:pt x="6273" y="16136"/>
                </a:lnTo>
                <a:lnTo>
                  <a:pt x="6235" y="16077"/>
                </a:lnTo>
                <a:lnTo>
                  <a:pt x="6235" y="16077"/>
                </a:lnTo>
                <a:lnTo>
                  <a:pt x="9342" y="14070"/>
                </a:lnTo>
                <a:close/>
                <a:moveTo>
                  <a:pt x="5346" y="17911"/>
                </a:moveTo>
                <a:lnTo>
                  <a:pt x="10384" y="17931"/>
                </a:lnTo>
                <a:lnTo>
                  <a:pt x="13337" y="17931"/>
                </a:lnTo>
                <a:lnTo>
                  <a:pt x="12777" y="18452"/>
                </a:lnTo>
                <a:lnTo>
                  <a:pt x="12835" y="18510"/>
                </a:lnTo>
                <a:lnTo>
                  <a:pt x="9342" y="21849"/>
                </a:lnTo>
                <a:lnTo>
                  <a:pt x="5867" y="18510"/>
                </a:lnTo>
                <a:lnTo>
                  <a:pt x="5694" y="18683"/>
                </a:lnTo>
                <a:lnTo>
                  <a:pt x="5694" y="18683"/>
                </a:lnTo>
                <a:lnTo>
                  <a:pt x="5906" y="18452"/>
                </a:lnTo>
                <a:lnTo>
                  <a:pt x="5346" y="17911"/>
                </a:lnTo>
                <a:close/>
                <a:moveTo>
                  <a:pt x="5192" y="18645"/>
                </a:moveTo>
                <a:lnTo>
                  <a:pt x="5462" y="18915"/>
                </a:lnTo>
                <a:lnTo>
                  <a:pt x="5520" y="18857"/>
                </a:lnTo>
                <a:lnTo>
                  <a:pt x="8994" y="22196"/>
                </a:lnTo>
                <a:lnTo>
                  <a:pt x="5578" y="25458"/>
                </a:lnTo>
                <a:lnTo>
                  <a:pt x="5682" y="25568"/>
                </a:lnTo>
                <a:lnTo>
                  <a:pt x="5520" y="25419"/>
                </a:lnTo>
                <a:lnTo>
                  <a:pt x="5018" y="25902"/>
                </a:lnTo>
                <a:lnTo>
                  <a:pt x="5192" y="18645"/>
                </a:lnTo>
                <a:close/>
                <a:moveTo>
                  <a:pt x="13530" y="18606"/>
                </a:moveTo>
                <a:lnTo>
                  <a:pt x="13704" y="25940"/>
                </a:lnTo>
                <a:lnTo>
                  <a:pt x="13163" y="25419"/>
                </a:lnTo>
                <a:lnTo>
                  <a:pt x="13105" y="25458"/>
                </a:lnTo>
                <a:lnTo>
                  <a:pt x="9708" y="22196"/>
                </a:lnTo>
                <a:lnTo>
                  <a:pt x="13163" y="18876"/>
                </a:lnTo>
                <a:lnTo>
                  <a:pt x="13221" y="18915"/>
                </a:lnTo>
                <a:lnTo>
                  <a:pt x="13530" y="18606"/>
                </a:lnTo>
                <a:close/>
                <a:moveTo>
                  <a:pt x="9342" y="22524"/>
                </a:moveTo>
                <a:lnTo>
                  <a:pt x="12777" y="25805"/>
                </a:lnTo>
                <a:lnTo>
                  <a:pt x="12719" y="25863"/>
                </a:lnTo>
                <a:lnTo>
                  <a:pt x="13530" y="26635"/>
                </a:lnTo>
                <a:lnTo>
                  <a:pt x="8377" y="26616"/>
                </a:lnTo>
                <a:lnTo>
                  <a:pt x="5173" y="26635"/>
                </a:lnTo>
                <a:lnTo>
                  <a:pt x="5964" y="25863"/>
                </a:lnTo>
                <a:lnTo>
                  <a:pt x="5927" y="25823"/>
                </a:lnTo>
                <a:lnTo>
                  <a:pt x="9342" y="22524"/>
                </a:lnTo>
                <a:close/>
                <a:moveTo>
                  <a:pt x="13588" y="27948"/>
                </a:moveTo>
                <a:lnTo>
                  <a:pt x="12893" y="28681"/>
                </a:lnTo>
                <a:lnTo>
                  <a:pt x="12951" y="28720"/>
                </a:lnTo>
                <a:lnTo>
                  <a:pt x="9342" y="32464"/>
                </a:lnTo>
                <a:lnTo>
                  <a:pt x="5752" y="28720"/>
                </a:lnTo>
                <a:lnTo>
                  <a:pt x="5385" y="29067"/>
                </a:lnTo>
                <a:lnTo>
                  <a:pt x="9014" y="32831"/>
                </a:lnTo>
                <a:lnTo>
                  <a:pt x="5221" y="36758"/>
                </a:lnTo>
                <a:lnTo>
                  <a:pt x="5221" y="36758"/>
                </a:lnTo>
                <a:lnTo>
                  <a:pt x="5173" y="36710"/>
                </a:lnTo>
                <a:lnTo>
                  <a:pt x="4767" y="37116"/>
                </a:lnTo>
                <a:lnTo>
                  <a:pt x="4960" y="28720"/>
                </a:lnTo>
                <a:lnTo>
                  <a:pt x="5346" y="29106"/>
                </a:lnTo>
                <a:lnTo>
                  <a:pt x="5559" y="28893"/>
                </a:lnTo>
                <a:lnTo>
                  <a:pt x="5790" y="28681"/>
                </a:lnTo>
                <a:lnTo>
                  <a:pt x="5095" y="27948"/>
                </a:lnTo>
                <a:lnTo>
                  <a:pt x="10345" y="27967"/>
                </a:lnTo>
                <a:lnTo>
                  <a:pt x="13588" y="27948"/>
                </a:lnTo>
                <a:close/>
                <a:moveTo>
                  <a:pt x="13762" y="28681"/>
                </a:moveTo>
                <a:lnTo>
                  <a:pt x="13955" y="37174"/>
                </a:lnTo>
                <a:lnTo>
                  <a:pt x="13955" y="37174"/>
                </a:lnTo>
                <a:lnTo>
                  <a:pt x="13530" y="36710"/>
                </a:lnTo>
                <a:lnTo>
                  <a:pt x="13472" y="36749"/>
                </a:lnTo>
                <a:lnTo>
                  <a:pt x="9689" y="32831"/>
                </a:lnTo>
                <a:lnTo>
                  <a:pt x="13298" y="29067"/>
                </a:lnTo>
                <a:lnTo>
                  <a:pt x="13356" y="29106"/>
                </a:lnTo>
                <a:lnTo>
                  <a:pt x="13762" y="28681"/>
                </a:lnTo>
                <a:close/>
                <a:moveTo>
                  <a:pt x="9342" y="33178"/>
                </a:moveTo>
                <a:lnTo>
                  <a:pt x="13125" y="37096"/>
                </a:lnTo>
                <a:lnTo>
                  <a:pt x="13067" y="37154"/>
                </a:lnTo>
                <a:lnTo>
                  <a:pt x="13800" y="37907"/>
                </a:lnTo>
                <a:lnTo>
                  <a:pt x="4883" y="37907"/>
                </a:lnTo>
                <a:lnTo>
                  <a:pt x="5617" y="37154"/>
                </a:lnTo>
                <a:lnTo>
                  <a:pt x="5395" y="36932"/>
                </a:lnTo>
                <a:lnTo>
                  <a:pt x="5578" y="37096"/>
                </a:lnTo>
                <a:lnTo>
                  <a:pt x="9342" y="33178"/>
                </a:lnTo>
                <a:close/>
                <a:moveTo>
                  <a:pt x="4806" y="39219"/>
                </a:moveTo>
                <a:lnTo>
                  <a:pt x="10345" y="39239"/>
                </a:lnTo>
                <a:lnTo>
                  <a:pt x="13858" y="39219"/>
                </a:lnTo>
                <a:lnTo>
                  <a:pt x="13858" y="39219"/>
                </a:lnTo>
                <a:lnTo>
                  <a:pt x="13125" y="40049"/>
                </a:lnTo>
                <a:lnTo>
                  <a:pt x="13182" y="40088"/>
                </a:lnTo>
                <a:lnTo>
                  <a:pt x="9342" y="44296"/>
                </a:lnTo>
                <a:lnTo>
                  <a:pt x="5520" y="40088"/>
                </a:lnTo>
                <a:lnTo>
                  <a:pt x="5373" y="40219"/>
                </a:lnTo>
                <a:lnTo>
                  <a:pt x="5373" y="40219"/>
                </a:lnTo>
                <a:lnTo>
                  <a:pt x="5559" y="40049"/>
                </a:lnTo>
                <a:lnTo>
                  <a:pt x="4806" y="39219"/>
                </a:lnTo>
                <a:close/>
                <a:moveTo>
                  <a:pt x="4709" y="40030"/>
                </a:moveTo>
                <a:lnTo>
                  <a:pt x="5095" y="40474"/>
                </a:lnTo>
                <a:lnTo>
                  <a:pt x="5156" y="40419"/>
                </a:lnTo>
                <a:lnTo>
                  <a:pt x="5156" y="40419"/>
                </a:lnTo>
                <a:lnTo>
                  <a:pt x="9014" y="44662"/>
                </a:lnTo>
                <a:lnTo>
                  <a:pt x="4999" y="49063"/>
                </a:lnTo>
                <a:lnTo>
                  <a:pt x="5173" y="49237"/>
                </a:lnTo>
                <a:lnTo>
                  <a:pt x="5173" y="49237"/>
                </a:lnTo>
                <a:lnTo>
                  <a:pt x="4941" y="49024"/>
                </a:lnTo>
                <a:lnTo>
                  <a:pt x="4478" y="49526"/>
                </a:lnTo>
                <a:lnTo>
                  <a:pt x="4709" y="40030"/>
                </a:lnTo>
                <a:close/>
                <a:moveTo>
                  <a:pt x="14032" y="39972"/>
                </a:moveTo>
                <a:lnTo>
                  <a:pt x="14244" y="49565"/>
                </a:lnTo>
                <a:lnTo>
                  <a:pt x="14244" y="49565"/>
                </a:lnTo>
                <a:lnTo>
                  <a:pt x="13742" y="49024"/>
                </a:lnTo>
                <a:lnTo>
                  <a:pt x="13704" y="49063"/>
                </a:lnTo>
                <a:lnTo>
                  <a:pt x="9689" y="44662"/>
                </a:lnTo>
                <a:lnTo>
                  <a:pt x="13530" y="40416"/>
                </a:lnTo>
                <a:lnTo>
                  <a:pt x="13588" y="40474"/>
                </a:lnTo>
                <a:lnTo>
                  <a:pt x="14032" y="39972"/>
                </a:lnTo>
                <a:close/>
                <a:moveTo>
                  <a:pt x="9342" y="45010"/>
                </a:moveTo>
                <a:lnTo>
                  <a:pt x="13337" y="49391"/>
                </a:lnTo>
                <a:lnTo>
                  <a:pt x="13279" y="49449"/>
                </a:lnTo>
                <a:lnTo>
                  <a:pt x="14109" y="50337"/>
                </a:lnTo>
                <a:lnTo>
                  <a:pt x="8415" y="50317"/>
                </a:lnTo>
                <a:lnTo>
                  <a:pt x="4594" y="50337"/>
                </a:lnTo>
                <a:lnTo>
                  <a:pt x="4594" y="50337"/>
                </a:lnTo>
                <a:lnTo>
                  <a:pt x="5404" y="49449"/>
                </a:lnTo>
                <a:lnTo>
                  <a:pt x="5354" y="49402"/>
                </a:lnTo>
                <a:lnTo>
                  <a:pt x="5354" y="49402"/>
                </a:lnTo>
                <a:lnTo>
                  <a:pt x="9342" y="45010"/>
                </a:lnTo>
                <a:close/>
                <a:moveTo>
                  <a:pt x="14167" y="51649"/>
                </a:moveTo>
                <a:lnTo>
                  <a:pt x="13511" y="52383"/>
                </a:lnTo>
                <a:lnTo>
                  <a:pt x="13549" y="52441"/>
                </a:lnTo>
                <a:lnTo>
                  <a:pt x="9342" y="57169"/>
                </a:lnTo>
                <a:lnTo>
                  <a:pt x="5134" y="52421"/>
                </a:lnTo>
                <a:lnTo>
                  <a:pt x="4987" y="52553"/>
                </a:lnTo>
                <a:lnTo>
                  <a:pt x="4987" y="52553"/>
                </a:lnTo>
                <a:lnTo>
                  <a:pt x="5173" y="52383"/>
                </a:lnTo>
                <a:lnTo>
                  <a:pt x="4536" y="51649"/>
                </a:lnTo>
                <a:lnTo>
                  <a:pt x="10384" y="51669"/>
                </a:lnTo>
                <a:lnTo>
                  <a:pt x="14167" y="51649"/>
                </a:lnTo>
                <a:close/>
                <a:moveTo>
                  <a:pt x="4420" y="52479"/>
                </a:moveTo>
                <a:lnTo>
                  <a:pt x="4709" y="52807"/>
                </a:lnTo>
                <a:lnTo>
                  <a:pt x="4770" y="52752"/>
                </a:lnTo>
                <a:lnTo>
                  <a:pt x="4770" y="52752"/>
                </a:lnTo>
                <a:lnTo>
                  <a:pt x="9014" y="57536"/>
                </a:lnTo>
                <a:lnTo>
                  <a:pt x="4690" y="62400"/>
                </a:lnTo>
                <a:lnTo>
                  <a:pt x="4737" y="62442"/>
                </a:lnTo>
                <a:lnTo>
                  <a:pt x="4737" y="62442"/>
                </a:lnTo>
                <a:lnTo>
                  <a:pt x="4632" y="62361"/>
                </a:lnTo>
                <a:lnTo>
                  <a:pt x="4188" y="62863"/>
                </a:lnTo>
                <a:lnTo>
                  <a:pt x="4420" y="52479"/>
                </a:lnTo>
                <a:close/>
                <a:moveTo>
                  <a:pt x="14321" y="52421"/>
                </a:moveTo>
                <a:lnTo>
                  <a:pt x="14553" y="62921"/>
                </a:lnTo>
                <a:lnTo>
                  <a:pt x="14051" y="62361"/>
                </a:lnTo>
                <a:lnTo>
                  <a:pt x="13993" y="62400"/>
                </a:lnTo>
                <a:lnTo>
                  <a:pt x="9670" y="57536"/>
                </a:lnTo>
                <a:lnTo>
                  <a:pt x="13935" y="52749"/>
                </a:lnTo>
                <a:lnTo>
                  <a:pt x="13974" y="52807"/>
                </a:lnTo>
                <a:lnTo>
                  <a:pt x="14321" y="52421"/>
                </a:lnTo>
                <a:close/>
                <a:moveTo>
                  <a:pt x="9342" y="57903"/>
                </a:moveTo>
                <a:lnTo>
                  <a:pt x="13626" y="62728"/>
                </a:lnTo>
                <a:lnTo>
                  <a:pt x="13588" y="62767"/>
                </a:lnTo>
                <a:lnTo>
                  <a:pt x="14418" y="63712"/>
                </a:lnTo>
                <a:lnTo>
                  <a:pt x="14418" y="63712"/>
                </a:lnTo>
                <a:lnTo>
                  <a:pt x="8377" y="63693"/>
                </a:lnTo>
                <a:lnTo>
                  <a:pt x="4285" y="63693"/>
                </a:lnTo>
                <a:lnTo>
                  <a:pt x="5115" y="62767"/>
                </a:lnTo>
                <a:lnTo>
                  <a:pt x="5064" y="62720"/>
                </a:lnTo>
                <a:lnTo>
                  <a:pt x="5064" y="62720"/>
                </a:lnTo>
                <a:lnTo>
                  <a:pt x="9342" y="57903"/>
                </a:lnTo>
                <a:close/>
                <a:moveTo>
                  <a:pt x="14611" y="65797"/>
                </a:moveTo>
                <a:lnTo>
                  <a:pt x="14881" y="77126"/>
                </a:lnTo>
                <a:lnTo>
                  <a:pt x="14283" y="76451"/>
                </a:lnTo>
                <a:lnTo>
                  <a:pt x="14244" y="76490"/>
                </a:lnTo>
                <a:lnTo>
                  <a:pt x="9670" y="71317"/>
                </a:lnTo>
                <a:lnTo>
                  <a:pt x="14148" y="66241"/>
                </a:lnTo>
                <a:lnTo>
                  <a:pt x="14186" y="66279"/>
                </a:lnTo>
                <a:lnTo>
                  <a:pt x="14611" y="65797"/>
                </a:lnTo>
                <a:close/>
                <a:moveTo>
                  <a:pt x="14456" y="65025"/>
                </a:moveTo>
                <a:lnTo>
                  <a:pt x="13723" y="65855"/>
                </a:lnTo>
                <a:lnTo>
                  <a:pt x="13781" y="65913"/>
                </a:lnTo>
                <a:lnTo>
                  <a:pt x="9342" y="70931"/>
                </a:lnTo>
                <a:lnTo>
                  <a:pt x="4922" y="65913"/>
                </a:lnTo>
                <a:lnTo>
                  <a:pt x="4555" y="66241"/>
                </a:lnTo>
                <a:lnTo>
                  <a:pt x="9014" y="71317"/>
                </a:lnTo>
                <a:lnTo>
                  <a:pt x="4459" y="76490"/>
                </a:lnTo>
                <a:lnTo>
                  <a:pt x="4825" y="76818"/>
                </a:lnTo>
                <a:lnTo>
                  <a:pt x="9342" y="71684"/>
                </a:lnTo>
                <a:lnTo>
                  <a:pt x="13877" y="76818"/>
                </a:lnTo>
                <a:lnTo>
                  <a:pt x="13819" y="76876"/>
                </a:lnTo>
                <a:lnTo>
                  <a:pt x="14727" y="77898"/>
                </a:lnTo>
                <a:lnTo>
                  <a:pt x="3957" y="77898"/>
                </a:lnTo>
                <a:lnTo>
                  <a:pt x="4864" y="76876"/>
                </a:lnTo>
                <a:lnTo>
                  <a:pt x="4632" y="76663"/>
                </a:lnTo>
                <a:lnTo>
                  <a:pt x="4401" y="76451"/>
                </a:lnTo>
                <a:lnTo>
                  <a:pt x="3860" y="77069"/>
                </a:lnTo>
                <a:lnTo>
                  <a:pt x="4111" y="65835"/>
                </a:lnTo>
                <a:lnTo>
                  <a:pt x="4497" y="66279"/>
                </a:lnTo>
                <a:lnTo>
                  <a:pt x="4729" y="66067"/>
                </a:lnTo>
                <a:lnTo>
                  <a:pt x="4960" y="65855"/>
                </a:lnTo>
                <a:lnTo>
                  <a:pt x="4227" y="65025"/>
                </a:lnTo>
                <a:close/>
                <a:moveTo>
                  <a:pt x="3899" y="79211"/>
                </a:moveTo>
                <a:lnTo>
                  <a:pt x="10422" y="79230"/>
                </a:lnTo>
                <a:lnTo>
                  <a:pt x="14784" y="79230"/>
                </a:lnTo>
                <a:lnTo>
                  <a:pt x="13974" y="80099"/>
                </a:lnTo>
                <a:lnTo>
                  <a:pt x="14012" y="80157"/>
                </a:lnTo>
                <a:lnTo>
                  <a:pt x="9342" y="85214"/>
                </a:lnTo>
                <a:lnTo>
                  <a:pt x="4671" y="80137"/>
                </a:lnTo>
                <a:lnTo>
                  <a:pt x="4304" y="80485"/>
                </a:lnTo>
                <a:lnTo>
                  <a:pt x="9014" y="85580"/>
                </a:lnTo>
                <a:lnTo>
                  <a:pt x="4130" y="90869"/>
                </a:lnTo>
                <a:lnTo>
                  <a:pt x="4130" y="90869"/>
                </a:lnTo>
                <a:lnTo>
                  <a:pt x="4092" y="90830"/>
                </a:lnTo>
                <a:lnTo>
                  <a:pt x="3532" y="91428"/>
                </a:lnTo>
                <a:lnTo>
                  <a:pt x="3783" y="80022"/>
                </a:lnTo>
                <a:lnTo>
                  <a:pt x="4265" y="80523"/>
                </a:lnTo>
                <a:lnTo>
                  <a:pt x="4478" y="80311"/>
                </a:lnTo>
                <a:lnTo>
                  <a:pt x="4709" y="80099"/>
                </a:lnTo>
                <a:lnTo>
                  <a:pt x="3899" y="79211"/>
                </a:lnTo>
                <a:close/>
                <a:moveTo>
                  <a:pt x="14939" y="79964"/>
                </a:moveTo>
                <a:lnTo>
                  <a:pt x="15209" y="91467"/>
                </a:lnTo>
                <a:lnTo>
                  <a:pt x="14611" y="90830"/>
                </a:lnTo>
                <a:lnTo>
                  <a:pt x="14553" y="90869"/>
                </a:lnTo>
                <a:lnTo>
                  <a:pt x="9689" y="85580"/>
                </a:lnTo>
                <a:lnTo>
                  <a:pt x="14379" y="80485"/>
                </a:lnTo>
                <a:lnTo>
                  <a:pt x="14437" y="80523"/>
                </a:lnTo>
                <a:lnTo>
                  <a:pt x="14939" y="79964"/>
                </a:lnTo>
                <a:close/>
                <a:moveTo>
                  <a:pt x="9342" y="85947"/>
                </a:moveTo>
                <a:lnTo>
                  <a:pt x="14186" y="91197"/>
                </a:lnTo>
                <a:lnTo>
                  <a:pt x="14148" y="91255"/>
                </a:lnTo>
                <a:lnTo>
                  <a:pt x="15055" y="92239"/>
                </a:lnTo>
                <a:lnTo>
                  <a:pt x="3629" y="92239"/>
                </a:lnTo>
                <a:lnTo>
                  <a:pt x="4536" y="91255"/>
                </a:lnTo>
                <a:lnTo>
                  <a:pt x="4304" y="91042"/>
                </a:lnTo>
                <a:lnTo>
                  <a:pt x="4130" y="90869"/>
                </a:lnTo>
                <a:lnTo>
                  <a:pt x="4130" y="90869"/>
                </a:lnTo>
                <a:lnTo>
                  <a:pt x="4497" y="91197"/>
                </a:lnTo>
                <a:lnTo>
                  <a:pt x="9342" y="85947"/>
                </a:lnTo>
                <a:close/>
                <a:moveTo>
                  <a:pt x="9380" y="0"/>
                </a:moveTo>
                <a:lnTo>
                  <a:pt x="9168" y="3185"/>
                </a:lnTo>
                <a:lnTo>
                  <a:pt x="6234" y="7643"/>
                </a:lnTo>
                <a:lnTo>
                  <a:pt x="4015" y="7643"/>
                </a:lnTo>
                <a:lnTo>
                  <a:pt x="3899" y="7662"/>
                </a:lnTo>
                <a:lnTo>
                  <a:pt x="3841" y="7682"/>
                </a:lnTo>
                <a:lnTo>
                  <a:pt x="3783" y="7701"/>
                </a:lnTo>
                <a:lnTo>
                  <a:pt x="3686" y="7778"/>
                </a:lnTo>
                <a:lnTo>
                  <a:pt x="3667" y="7836"/>
                </a:lnTo>
                <a:lnTo>
                  <a:pt x="3648" y="7894"/>
                </a:lnTo>
                <a:lnTo>
                  <a:pt x="3629" y="8029"/>
                </a:lnTo>
                <a:lnTo>
                  <a:pt x="3629" y="8126"/>
                </a:lnTo>
                <a:lnTo>
                  <a:pt x="3629" y="8589"/>
                </a:lnTo>
                <a:lnTo>
                  <a:pt x="3629" y="9052"/>
                </a:lnTo>
                <a:lnTo>
                  <a:pt x="3648" y="9129"/>
                </a:lnTo>
                <a:lnTo>
                  <a:pt x="3686" y="9187"/>
                </a:lnTo>
                <a:lnTo>
                  <a:pt x="3725" y="9245"/>
                </a:lnTo>
                <a:lnTo>
                  <a:pt x="3783" y="9284"/>
                </a:lnTo>
                <a:lnTo>
                  <a:pt x="3204" y="9284"/>
                </a:lnTo>
                <a:lnTo>
                  <a:pt x="2586" y="9322"/>
                </a:lnTo>
                <a:lnTo>
                  <a:pt x="2528" y="9342"/>
                </a:lnTo>
                <a:lnTo>
                  <a:pt x="2490" y="9380"/>
                </a:lnTo>
                <a:lnTo>
                  <a:pt x="2451" y="9438"/>
                </a:lnTo>
                <a:lnTo>
                  <a:pt x="2413" y="9496"/>
                </a:lnTo>
                <a:lnTo>
                  <a:pt x="2374" y="9612"/>
                </a:lnTo>
                <a:lnTo>
                  <a:pt x="2374" y="9728"/>
                </a:lnTo>
                <a:lnTo>
                  <a:pt x="2374" y="10210"/>
                </a:lnTo>
                <a:lnTo>
                  <a:pt x="2374" y="10673"/>
                </a:lnTo>
                <a:lnTo>
                  <a:pt x="2393" y="10731"/>
                </a:lnTo>
                <a:lnTo>
                  <a:pt x="2413" y="10789"/>
                </a:lnTo>
                <a:lnTo>
                  <a:pt x="2451" y="10847"/>
                </a:lnTo>
                <a:lnTo>
                  <a:pt x="2490" y="10905"/>
                </a:lnTo>
                <a:lnTo>
                  <a:pt x="2586" y="10963"/>
                </a:lnTo>
                <a:lnTo>
                  <a:pt x="2644" y="10982"/>
                </a:lnTo>
                <a:lnTo>
                  <a:pt x="2721" y="10982"/>
                </a:lnTo>
                <a:lnTo>
                  <a:pt x="3243" y="11002"/>
                </a:lnTo>
                <a:lnTo>
                  <a:pt x="3107" y="16618"/>
                </a:lnTo>
                <a:lnTo>
                  <a:pt x="2799" y="16618"/>
                </a:lnTo>
                <a:lnTo>
                  <a:pt x="2683" y="16637"/>
                </a:lnTo>
                <a:lnTo>
                  <a:pt x="2567" y="16695"/>
                </a:lnTo>
                <a:lnTo>
                  <a:pt x="2471" y="16772"/>
                </a:lnTo>
                <a:lnTo>
                  <a:pt x="2393" y="16850"/>
                </a:lnTo>
                <a:lnTo>
                  <a:pt x="2316" y="16966"/>
                </a:lnTo>
                <a:lnTo>
                  <a:pt x="2278" y="17062"/>
                </a:lnTo>
                <a:lnTo>
                  <a:pt x="2239" y="17197"/>
                </a:lnTo>
                <a:lnTo>
                  <a:pt x="2258" y="17313"/>
                </a:lnTo>
                <a:lnTo>
                  <a:pt x="2278" y="17429"/>
                </a:lnTo>
                <a:lnTo>
                  <a:pt x="2316" y="17545"/>
                </a:lnTo>
                <a:lnTo>
                  <a:pt x="2374" y="17641"/>
                </a:lnTo>
                <a:lnTo>
                  <a:pt x="2451" y="17738"/>
                </a:lnTo>
                <a:lnTo>
                  <a:pt x="2548" y="17815"/>
                </a:lnTo>
                <a:lnTo>
                  <a:pt x="2664" y="17853"/>
                </a:lnTo>
                <a:lnTo>
                  <a:pt x="2779" y="17892"/>
                </a:lnTo>
                <a:lnTo>
                  <a:pt x="2895" y="17911"/>
                </a:lnTo>
                <a:lnTo>
                  <a:pt x="3069" y="17911"/>
                </a:lnTo>
                <a:lnTo>
                  <a:pt x="2876" y="26635"/>
                </a:lnTo>
                <a:lnTo>
                  <a:pt x="2528" y="26635"/>
                </a:lnTo>
                <a:lnTo>
                  <a:pt x="2413" y="26655"/>
                </a:lnTo>
                <a:lnTo>
                  <a:pt x="2297" y="26693"/>
                </a:lnTo>
                <a:lnTo>
                  <a:pt x="2181" y="26751"/>
                </a:lnTo>
                <a:lnTo>
                  <a:pt x="2084" y="26828"/>
                </a:lnTo>
                <a:lnTo>
                  <a:pt x="2007" y="26944"/>
                </a:lnTo>
                <a:lnTo>
                  <a:pt x="1949" y="27041"/>
                </a:lnTo>
                <a:lnTo>
                  <a:pt x="1911" y="27176"/>
                </a:lnTo>
                <a:lnTo>
                  <a:pt x="1911" y="27291"/>
                </a:lnTo>
                <a:lnTo>
                  <a:pt x="1911" y="27427"/>
                </a:lnTo>
                <a:lnTo>
                  <a:pt x="1949" y="27542"/>
                </a:lnTo>
                <a:lnTo>
                  <a:pt x="2027" y="27639"/>
                </a:lnTo>
                <a:lnTo>
                  <a:pt x="2104" y="27735"/>
                </a:lnTo>
                <a:lnTo>
                  <a:pt x="2200" y="27832"/>
                </a:lnTo>
                <a:lnTo>
                  <a:pt x="2297" y="27890"/>
                </a:lnTo>
                <a:lnTo>
                  <a:pt x="2432" y="27909"/>
                </a:lnTo>
                <a:lnTo>
                  <a:pt x="2548" y="27928"/>
                </a:lnTo>
                <a:lnTo>
                  <a:pt x="2837" y="27928"/>
                </a:lnTo>
                <a:lnTo>
                  <a:pt x="2625" y="37907"/>
                </a:lnTo>
                <a:lnTo>
                  <a:pt x="2220" y="37907"/>
                </a:lnTo>
                <a:lnTo>
                  <a:pt x="2104" y="37946"/>
                </a:lnTo>
                <a:lnTo>
                  <a:pt x="1988" y="38003"/>
                </a:lnTo>
                <a:lnTo>
                  <a:pt x="1872" y="38081"/>
                </a:lnTo>
                <a:lnTo>
                  <a:pt x="1795" y="38177"/>
                </a:lnTo>
                <a:lnTo>
                  <a:pt x="1718" y="38293"/>
                </a:lnTo>
                <a:lnTo>
                  <a:pt x="1679" y="38409"/>
                </a:lnTo>
                <a:lnTo>
                  <a:pt x="1660" y="38544"/>
                </a:lnTo>
                <a:lnTo>
                  <a:pt x="1660" y="38679"/>
                </a:lnTo>
                <a:lnTo>
                  <a:pt x="1698" y="38795"/>
                </a:lnTo>
                <a:lnTo>
                  <a:pt x="1756" y="38911"/>
                </a:lnTo>
                <a:lnTo>
                  <a:pt x="1834" y="39007"/>
                </a:lnTo>
                <a:lnTo>
                  <a:pt x="1949" y="39104"/>
                </a:lnTo>
                <a:lnTo>
                  <a:pt x="2046" y="39162"/>
                </a:lnTo>
                <a:lnTo>
                  <a:pt x="2181" y="39200"/>
                </a:lnTo>
                <a:lnTo>
                  <a:pt x="2297" y="39200"/>
                </a:lnTo>
                <a:lnTo>
                  <a:pt x="2297" y="39219"/>
                </a:lnTo>
                <a:lnTo>
                  <a:pt x="2586" y="39219"/>
                </a:lnTo>
                <a:lnTo>
                  <a:pt x="2335" y="50337"/>
                </a:lnTo>
                <a:lnTo>
                  <a:pt x="2046" y="50337"/>
                </a:lnTo>
                <a:lnTo>
                  <a:pt x="1911" y="50356"/>
                </a:lnTo>
                <a:lnTo>
                  <a:pt x="1795" y="50414"/>
                </a:lnTo>
                <a:lnTo>
                  <a:pt x="1679" y="50472"/>
                </a:lnTo>
                <a:lnTo>
                  <a:pt x="1583" y="50568"/>
                </a:lnTo>
                <a:lnTo>
                  <a:pt x="1505" y="50684"/>
                </a:lnTo>
                <a:lnTo>
                  <a:pt x="1448" y="50800"/>
                </a:lnTo>
                <a:lnTo>
                  <a:pt x="1428" y="50935"/>
                </a:lnTo>
                <a:lnTo>
                  <a:pt x="1428" y="51070"/>
                </a:lnTo>
                <a:lnTo>
                  <a:pt x="1467" y="51205"/>
                </a:lnTo>
                <a:lnTo>
                  <a:pt x="1525" y="51321"/>
                </a:lnTo>
                <a:lnTo>
                  <a:pt x="1602" y="51418"/>
                </a:lnTo>
                <a:lnTo>
                  <a:pt x="1698" y="51514"/>
                </a:lnTo>
                <a:lnTo>
                  <a:pt x="1814" y="51572"/>
                </a:lnTo>
                <a:lnTo>
                  <a:pt x="1930" y="51630"/>
                </a:lnTo>
                <a:lnTo>
                  <a:pt x="2065" y="51630"/>
                </a:lnTo>
                <a:lnTo>
                  <a:pt x="2065" y="51649"/>
                </a:lnTo>
                <a:lnTo>
                  <a:pt x="2297" y="51649"/>
                </a:lnTo>
                <a:lnTo>
                  <a:pt x="2027" y="63712"/>
                </a:lnTo>
                <a:lnTo>
                  <a:pt x="1563" y="63712"/>
                </a:lnTo>
                <a:lnTo>
                  <a:pt x="1428" y="63732"/>
                </a:lnTo>
                <a:lnTo>
                  <a:pt x="1293" y="63790"/>
                </a:lnTo>
                <a:lnTo>
                  <a:pt x="1177" y="63886"/>
                </a:lnTo>
                <a:lnTo>
                  <a:pt x="1081" y="63983"/>
                </a:lnTo>
                <a:lnTo>
                  <a:pt x="1023" y="64118"/>
                </a:lnTo>
                <a:lnTo>
                  <a:pt x="984" y="64253"/>
                </a:lnTo>
                <a:lnTo>
                  <a:pt x="965" y="64388"/>
                </a:lnTo>
                <a:lnTo>
                  <a:pt x="1004" y="64523"/>
                </a:lnTo>
                <a:lnTo>
                  <a:pt x="1042" y="64658"/>
                </a:lnTo>
                <a:lnTo>
                  <a:pt x="1139" y="64774"/>
                </a:lnTo>
                <a:lnTo>
                  <a:pt x="1235" y="64870"/>
                </a:lnTo>
                <a:lnTo>
                  <a:pt x="1351" y="64948"/>
                </a:lnTo>
                <a:lnTo>
                  <a:pt x="1486" y="64986"/>
                </a:lnTo>
                <a:lnTo>
                  <a:pt x="1621" y="65005"/>
                </a:lnTo>
                <a:lnTo>
                  <a:pt x="2007" y="65005"/>
                </a:lnTo>
                <a:lnTo>
                  <a:pt x="1698" y="77918"/>
                </a:lnTo>
                <a:lnTo>
                  <a:pt x="1486" y="77918"/>
                </a:lnTo>
                <a:lnTo>
                  <a:pt x="1197" y="77898"/>
                </a:lnTo>
                <a:lnTo>
                  <a:pt x="1042" y="77918"/>
                </a:lnTo>
                <a:lnTo>
                  <a:pt x="907" y="77956"/>
                </a:lnTo>
                <a:lnTo>
                  <a:pt x="772" y="78014"/>
                </a:lnTo>
                <a:lnTo>
                  <a:pt x="656" y="78111"/>
                </a:lnTo>
                <a:lnTo>
                  <a:pt x="560" y="78246"/>
                </a:lnTo>
                <a:lnTo>
                  <a:pt x="502" y="78381"/>
                </a:lnTo>
                <a:lnTo>
                  <a:pt x="483" y="78535"/>
                </a:lnTo>
                <a:lnTo>
                  <a:pt x="502" y="78671"/>
                </a:lnTo>
                <a:lnTo>
                  <a:pt x="540" y="78825"/>
                </a:lnTo>
                <a:lnTo>
                  <a:pt x="618" y="78941"/>
                </a:lnTo>
                <a:lnTo>
                  <a:pt x="714" y="79057"/>
                </a:lnTo>
                <a:lnTo>
                  <a:pt x="849" y="79134"/>
                </a:lnTo>
                <a:lnTo>
                  <a:pt x="984" y="79192"/>
                </a:lnTo>
                <a:lnTo>
                  <a:pt x="1139" y="79211"/>
                </a:lnTo>
                <a:lnTo>
                  <a:pt x="1679" y="79211"/>
                </a:lnTo>
                <a:lnTo>
                  <a:pt x="1370" y="92258"/>
                </a:lnTo>
                <a:lnTo>
                  <a:pt x="309" y="92258"/>
                </a:lnTo>
                <a:lnTo>
                  <a:pt x="232" y="92278"/>
                </a:lnTo>
                <a:lnTo>
                  <a:pt x="154" y="92297"/>
                </a:lnTo>
                <a:lnTo>
                  <a:pt x="97" y="92355"/>
                </a:lnTo>
                <a:lnTo>
                  <a:pt x="58" y="92413"/>
                </a:lnTo>
                <a:lnTo>
                  <a:pt x="19" y="92490"/>
                </a:lnTo>
                <a:lnTo>
                  <a:pt x="0" y="92567"/>
                </a:lnTo>
                <a:lnTo>
                  <a:pt x="0" y="92702"/>
                </a:lnTo>
                <a:lnTo>
                  <a:pt x="0" y="92857"/>
                </a:lnTo>
                <a:lnTo>
                  <a:pt x="19" y="92934"/>
                </a:lnTo>
                <a:lnTo>
                  <a:pt x="58" y="92992"/>
                </a:lnTo>
                <a:lnTo>
                  <a:pt x="116" y="93050"/>
                </a:lnTo>
                <a:lnTo>
                  <a:pt x="174" y="93108"/>
                </a:lnTo>
                <a:lnTo>
                  <a:pt x="251" y="93127"/>
                </a:lnTo>
                <a:lnTo>
                  <a:pt x="328" y="93146"/>
                </a:lnTo>
                <a:lnTo>
                  <a:pt x="18220" y="93146"/>
                </a:lnTo>
                <a:lnTo>
                  <a:pt x="18297" y="93127"/>
                </a:lnTo>
                <a:lnTo>
                  <a:pt x="18355" y="93088"/>
                </a:lnTo>
                <a:lnTo>
                  <a:pt x="18413" y="93050"/>
                </a:lnTo>
                <a:lnTo>
                  <a:pt x="18471" y="92972"/>
                </a:lnTo>
                <a:lnTo>
                  <a:pt x="18490" y="92915"/>
                </a:lnTo>
                <a:lnTo>
                  <a:pt x="18510" y="92837"/>
                </a:lnTo>
                <a:lnTo>
                  <a:pt x="18510" y="92683"/>
                </a:lnTo>
                <a:lnTo>
                  <a:pt x="18510" y="92529"/>
                </a:lnTo>
                <a:lnTo>
                  <a:pt x="18490" y="92451"/>
                </a:lnTo>
                <a:lnTo>
                  <a:pt x="18452" y="92393"/>
                </a:lnTo>
                <a:lnTo>
                  <a:pt x="18394" y="92336"/>
                </a:lnTo>
                <a:lnTo>
                  <a:pt x="18336" y="92297"/>
                </a:lnTo>
                <a:lnTo>
                  <a:pt x="18259" y="92258"/>
                </a:lnTo>
                <a:lnTo>
                  <a:pt x="17351" y="92258"/>
                </a:lnTo>
                <a:lnTo>
                  <a:pt x="17062" y="79211"/>
                </a:lnTo>
                <a:lnTo>
                  <a:pt x="17815" y="79211"/>
                </a:lnTo>
                <a:lnTo>
                  <a:pt x="17969" y="79172"/>
                </a:lnTo>
                <a:lnTo>
                  <a:pt x="18104" y="79095"/>
                </a:lnTo>
                <a:lnTo>
                  <a:pt x="18220" y="78999"/>
                </a:lnTo>
                <a:lnTo>
                  <a:pt x="18297" y="78883"/>
                </a:lnTo>
                <a:lnTo>
                  <a:pt x="18355" y="78748"/>
                </a:lnTo>
                <a:lnTo>
                  <a:pt x="18394" y="78593"/>
                </a:lnTo>
                <a:lnTo>
                  <a:pt x="18374" y="78439"/>
                </a:lnTo>
                <a:lnTo>
                  <a:pt x="18336" y="78304"/>
                </a:lnTo>
                <a:lnTo>
                  <a:pt x="18259" y="78169"/>
                </a:lnTo>
                <a:lnTo>
                  <a:pt x="18143" y="78053"/>
                </a:lnTo>
                <a:lnTo>
                  <a:pt x="18027" y="77976"/>
                </a:lnTo>
                <a:lnTo>
                  <a:pt x="17892" y="77918"/>
                </a:lnTo>
                <a:lnTo>
                  <a:pt x="17737" y="77898"/>
                </a:lnTo>
                <a:lnTo>
                  <a:pt x="17737" y="77918"/>
                </a:lnTo>
                <a:lnTo>
                  <a:pt x="17023" y="77918"/>
                </a:lnTo>
                <a:lnTo>
                  <a:pt x="16734" y="65005"/>
                </a:lnTo>
                <a:lnTo>
                  <a:pt x="17178" y="65005"/>
                </a:lnTo>
                <a:lnTo>
                  <a:pt x="17313" y="64986"/>
                </a:lnTo>
                <a:lnTo>
                  <a:pt x="17448" y="64928"/>
                </a:lnTo>
                <a:lnTo>
                  <a:pt x="17564" y="64832"/>
                </a:lnTo>
                <a:lnTo>
                  <a:pt x="17641" y="64735"/>
                </a:lnTo>
                <a:lnTo>
                  <a:pt x="17718" y="64600"/>
                </a:lnTo>
                <a:lnTo>
                  <a:pt x="17757" y="64465"/>
                </a:lnTo>
                <a:lnTo>
                  <a:pt x="17757" y="64330"/>
                </a:lnTo>
                <a:lnTo>
                  <a:pt x="17737" y="64176"/>
                </a:lnTo>
                <a:lnTo>
                  <a:pt x="17680" y="64060"/>
                </a:lnTo>
                <a:lnTo>
                  <a:pt x="17602" y="63944"/>
                </a:lnTo>
                <a:lnTo>
                  <a:pt x="17506" y="63847"/>
                </a:lnTo>
                <a:lnTo>
                  <a:pt x="17390" y="63770"/>
                </a:lnTo>
                <a:lnTo>
                  <a:pt x="17255" y="63712"/>
                </a:lnTo>
                <a:lnTo>
                  <a:pt x="17120" y="63712"/>
                </a:lnTo>
                <a:lnTo>
                  <a:pt x="17101" y="63732"/>
                </a:lnTo>
                <a:lnTo>
                  <a:pt x="17101" y="63712"/>
                </a:lnTo>
                <a:lnTo>
                  <a:pt x="16695" y="63712"/>
                </a:lnTo>
                <a:lnTo>
                  <a:pt x="16425" y="51649"/>
                </a:lnTo>
                <a:lnTo>
                  <a:pt x="16772" y="51649"/>
                </a:lnTo>
                <a:lnTo>
                  <a:pt x="16888" y="51630"/>
                </a:lnTo>
                <a:lnTo>
                  <a:pt x="17023" y="51572"/>
                </a:lnTo>
                <a:lnTo>
                  <a:pt x="17139" y="51514"/>
                </a:lnTo>
                <a:lnTo>
                  <a:pt x="17236" y="51418"/>
                </a:lnTo>
                <a:lnTo>
                  <a:pt x="17313" y="51302"/>
                </a:lnTo>
                <a:lnTo>
                  <a:pt x="17371" y="51186"/>
                </a:lnTo>
                <a:lnTo>
                  <a:pt x="17390" y="51051"/>
                </a:lnTo>
                <a:lnTo>
                  <a:pt x="17390" y="50916"/>
                </a:lnTo>
                <a:lnTo>
                  <a:pt x="17371" y="50781"/>
                </a:lnTo>
                <a:lnTo>
                  <a:pt x="17313" y="50665"/>
                </a:lnTo>
                <a:lnTo>
                  <a:pt x="17216" y="50549"/>
                </a:lnTo>
                <a:lnTo>
                  <a:pt x="17120" y="50453"/>
                </a:lnTo>
                <a:lnTo>
                  <a:pt x="17004" y="50395"/>
                </a:lnTo>
                <a:lnTo>
                  <a:pt x="16888" y="50356"/>
                </a:lnTo>
                <a:lnTo>
                  <a:pt x="16753" y="50337"/>
                </a:lnTo>
                <a:lnTo>
                  <a:pt x="16734" y="50356"/>
                </a:lnTo>
                <a:lnTo>
                  <a:pt x="16734" y="50337"/>
                </a:lnTo>
                <a:lnTo>
                  <a:pt x="16406" y="50337"/>
                </a:lnTo>
                <a:lnTo>
                  <a:pt x="16136" y="39219"/>
                </a:lnTo>
                <a:lnTo>
                  <a:pt x="16522" y="39219"/>
                </a:lnTo>
                <a:lnTo>
                  <a:pt x="16637" y="39181"/>
                </a:lnTo>
                <a:lnTo>
                  <a:pt x="16772" y="39123"/>
                </a:lnTo>
                <a:lnTo>
                  <a:pt x="16869" y="39046"/>
                </a:lnTo>
                <a:lnTo>
                  <a:pt x="16965" y="38949"/>
                </a:lnTo>
                <a:lnTo>
                  <a:pt x="17023" y="38833"/>
                </a:lnTo>
                <a:lnTo>
                  <a:pt x="17062" y="38718"/>
                </a:lnTo>
                <a:lnTo>
                  <a:pt x="17081" y="38583"/>
                </a:lnTo>
                <a:lnTo>
                  <a:pt x="17081" y="38447"/>
                </a:lnTo>
                <a:lnTo>
                  <a:pt x="17043" y="38332"/>
                </a:lnTo>
                <a:lnTo>
                  <a:pt x="16985" y="38216"/>
                </a:lnTo>
                <a:lnTo>
                  <a:pt x="16908" y="38119"/>
                </a:lnTo>
                <a:lnTo>
                  <a:pt x="16792" y="38023"/>
                </a:lnTo>
                <a:lnTo>
                  <a:pt x="16695" y="37965"/>
                </a:lnTo>
                <a:lnTo>
                  <a:pt x="16560" y="37926"/>
                </a:lnTo>
                <a:lnTo>
                  <a:pt x="16425" y="37907"/>
                </a:lnTo>
                <a:lnTo>
                  <a:pt x="16425" y="37926"/>
                </a:lnTo>
                <a:lnTo>
                  <a:pt x="16116" y="37926"/>
                </a:lnTo>
                <a:lnTo>
                  <a:pt x="15885" y="27948"/>
                </a:lnTo>
                <a:lnTo>
                  <a:pt x="16193" y="27948"/>
                </a:lnTo>
                <a:lnTo>
                  <a:pt x="16329" y="27928"/>
                </a:lnTo>
                <a:lnTo>
                  <a:pt x="16444" y="27890"/>
                </a:lnTo>
                <a:lnTo>
                  <a:pt x="16560" y="27813"/>
                </a:lnTo>
                <a:lnTo>
                  <a:pt x="16657" y="27735"/>
                </a:lnTo>
                <a:lnTo>
                  <a:pt x="16734" y="27639"/>
                </a:lnTo>
                <a:lnTo>
                  <a:pt x="16792" y="27523"/>
                </a:lnTo>
                <a:lnTo>
                  <a:pt x="16830" y="27407"/>
                </a:lnTo>
                <a:lnTo>
                  <a:pt x="16830" y="27272"/>
                </a:lnTo>
                <a:lnTo>
                  <a:pt x="16830" y="27156"/>
                </a:lnTo>
                <a:lnTo>
                  <a:pt x="16772" y="27021"/>
                </a:lnTo>
                <a:lnTo>
                  <a:pt x="16715" y="26925"/>
                </a:lnTo>
                <a:lnTo>
                  <a:pt x="16637" y="26828"/>
                </a:lnTo>
                <a:lnTo>
                  <a:pt x="16541" y="26732"/>
                </a:lnTo>
                <a:lnTo>
                  <a:pt x="16425" y="26674"/>
                </a:lnTo>
                <a:lnTo>
                  <a:pt x="16309" y="26635"/>
                </a:lnTo>
                <a:lnTo>
                  <a:pt x="15846" y="26635"/>
                </a:lnTo>
                <a:lnTo>
                  <a:pt x="15653" y="17911"/>
                </a:lnTo>
                <a:lnTo>
                  <a:pt x="16000" y="17911"/>
                </a:lnTo>
                <a:lnTo>
                  <a:pt x="16116" y="17873"/>
                </a:lnTo>
                <a:lnTo>
                  <a:pt x="16232" y="17834"/>
                </a:lnTo>
                <a:lnTo>
                  <a:pt x="16329" y="17757"/>
                </a:lnTo>
                <a:lnTo>
                  <a:pt x="16406" y="17660"/>
                </a:lnTo>
                <a:lnTo>
                  <a:pt x="16483" y="17564"/>
                </a:lnTo>
                <a:lnTo>
                  <a:pt x="16522" y="17448"/>
                </a:lnTo>
                <a:lnTo>
                  <a:pt x="16541" y="17332"/>
                </a:lnTo>
                <a:lnTo>
                  <a:pt x="16541" y="17216"/>
                </a:lnTo>
                <a:lnTo>
                  <a:pt x="16522" y="17081"/>
                </a:lnTo>
                <a:lnTo>
                  <a:pt x="16483" y="16966"/>
                </a:lnTo>
                <a:lnTo>
                  <a:pt x="16425" y="16869"/>
                </a:lnTo>
                <a:lnTo>
                  <a:pt x="16329" y="16772"/>
                </a:lnTo>
                <a:lnTo>
                  <a:pt x="16232" y="16715"/>
                </a:lnTo>
                <a:lnTo>
                  <a:pt x="16136" y="16657"/>
                </a:lnTo>
                <a:lnTo>
                  <a:pt x="16020" y="16618"/>
                </a:lnTo>
                <a:lnTo>
                  <a:pt x="15904" y="16599"/>
                </a:lnTo>
                <a:lnTo>
                  <a:pt x="15904" y="16618"/>
                </a:lnTo>
                <a:lnTo>
                  <a:pt x="15634" y="16618"/>
                </a:lnTo>
                <a:lnTo>
                  <a:pt x="15499" y="11002"/>
                </a:lnTo>
                <a:lnTo>
                  <a:pt x="15923" y="10982"/>
                </a:lnTo>
                <a:lnTo>
                  <a:pt x="15981" y="10944"/>
                </a:lnTo>
                <a:lnTo>
                  <a:pt x="16039" y="10905"/>
                </a:lnTo>
                <a:lnTo>
                  <a:pt x="16078" y="10866"/>
                </a:lnTo>
                <a:lnTo>
                  <a:pt x="16097" y="10809"/>
                </a:lnTo>
                <a:lnTo>
                  <a:pt x="16136" y="10673"/>
                </a:lnTo>
                <a:lnTo>
                  <a:pt x="16136" y="10558"/>
                </a:lnTo>
                <a:lnTo>
                  <a:pt x="16136" y="10094"/>
                </a:lnTo>
                <a:lnTo>
                  <a:pt x="16136" y="9612"/>
                </a:lnTo>
                <a:lnTo>
                  <a:pt x="16136" y="9554"/>
                </a:lnTo>
                <a:lnTo>
                  <a:pt x="16097" y="9496"/>
                </a:lnTo>
                <a:lnTo>
                  <a:pt x="16078" y="9438"/>
                </a:lnTo>
                <a:lnTo>
                  <a:pt x="16020" y="9380"/>
                </a:lnTo>
                <a:lnTo>
                  <a:pt x="15923" y="9322"/>
                </a:lnTo>
                <a:lnTo>
                  <a:pt x="15865" y="9303"/>
                </a:lnTo>
                <a:lnTo>
                  <a:pt x="15807" y="9303"/>
                </a:lnTo>
                <a:lnTo>
                  <a:pt x="15788" y="9322"/>
                </a:lnTo>
                <a:lnTo>
                  <a:pt x="15788" y="9303"/>
                </a:lnTo>
                <a:lnTo>
                  <a:pt x="14707" y="9303"/>
                </a:lnTo>
                <a:lnTo>
                  <a:pt x="14784" y="9245"/>
                </a:lnTo>
                <a:lnTo>
                  <a:pt x="14823" y="9187"/>
                </a:lnTo>
                <a:lnTo>
                  <a:pt x="14862" y="9129"/>
                </a:lnTo>
                <a:lnTo>
                  <a:pt x="14881" y="9052"/>
                </a:lnTo>
                <a:lnTo>
                  <a:pt x="14881" y="8589"/>
                </a:lnTo>
                <a:lnTo>
                  <a:pt x="14881" y="8126"/>
                </a:lnTo>
                <a:lnTo>
                  <a:pt x="14881" y="8029"/>
                </a:lnTo>
                <a:lnTo>
                  <a:pt x="14881" y="7894"/>
                </a:lnTo>
                <a:lnTo>
                  <a:pt x="14823" y="7798"/>
                </a:lnTo>
                <a:lnTo>
                  <a:pt x="14727" y="7701"/>
                </a:lnTo>
                <a:lnTo>
                  <a:pt x="14611" y="7662"/>
                </a:lnTo>
                <a:lnTo>
                  <a:pt x="14495" y="7643"/>
                </a:lnTo>
                <a:lnTo>
                  <a:pt x="12391" y="7643"/>
                </a:lnTo>
                <a:lnTo>
                  <a:pt x="9593" y="3204"/>
                </a:lnTo>
                <a:lnTo>
                  <a:pt x="938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21" name="Google Shape;6421;p24"/>
          <p:cNvSpPr/>
          <p:nvPr/>
        </p:nvSpPr>
        <p:spPr>
          <a:xfrm>
            <a:off x="8663525" y="3313751"/>
            <a:ext cx="297965" cy="1499434"/>
          </a:xfrm>
          <a:custGeom>
            <a:avLst/>
            <a:gdLst/>
            <a:ahLst/>
            <a:cxnLst/>
            <a:rect l="l" t="t" r="r" b="b"/>
            <a:pathLst>
              <a:path w="18510" h="93147" extrusionOk="0">
                <a:moveTo>
                  <a:pt x="5636" y="11002"/>
                </a:moveTo>
                <a:lnTo>
                  <a:pt x="10249" y="11021"/>
                </a:lnTo>
                <a:lnTo>
                  <a:pt x="13047" y="11002"/>
                </a:lnTo>
                <a:lnTo>
                  <a:pt x="13047" y="11002"/>
                </a:lnTo>
                <a:lnTo>
                  <a:pt x="12372" y="11445"/>
                </a:lnTo>
                <a:lnTo>
                  <a:pt x="12410" y="11503"/>
                </a:lnTo>
                <a:lnTo>
                  <a:pt x="9342" y="13472"/>
                </a:lnTo>
                <a:lnTo>
                  <a:pt x="6293" y="11504"/>
                </a:lnTo>
                <a:lnTo>
                  <a:pt x="6293" y="11504"/>
                </a:lnTo>
                <a:lnTo>
                  <a:pt x="6331" y="11445"/>
                </a:lnTo>
                <a:lnTo>
                  <a:pt x="5636" y="11002"/>
                </a:lnTo>
                <a:close/>
                <a:moveTo>
                  <a:pt x="5346" y="11561"/>
                </a:moveTo>
                <a:lnTo>
                  <a:pt x="5983" y="11967"/>
                </a:lnTo>
                <a:lnTo>
                  <a:pt x="6023" y="11909"/>
                </a:lnTo>
                <a:lnTo>
                  <a:pt x="8898" y="13762"/>
                </a:lnTo>
                <a:lnTo>
                  <a:pt x="5964" y="15653"/>
                </a:lnTo>
                <a:lnTo>
                  <a:pt x="6099" y="15865"/>
                </a:lnTo>
                <a:lnTo>
                  <a:pt x="5925" y="15595"/>
                </a:lnTo>
                <a:lnTo>
                  <a:pt x="5250" y="16039"/>
                </a:lnTo>
                <a:lnTo>
                  <a:pt x="5346" y="11561"/>
                </a:lnTo>
                <a:close/>
                <a:moveTo>
                  <a:pt x="13376" y="11542"/>
                </a:moveTo>
                <a:lnTo>
                  <a:pt x="13472" y="16078"/>
                </a:lnTo>
                <a:lnTo>
                  <a:pt x="12758" y="15595"/>
                </a:lnTo>
                <a:lnTo>
                  <a:pt x="12719" y="15653"/>
                </a:lnTo>
                <a:lnTo>
                  <a:pt x="9805" y="13762"/>
                </a:lnTo>
                <a:lnTo>
                  <a:pt x="12661" y="11909"/>
                </a:lnTo>
                <a:lnTo>
                  <a:pt x="12700" y="11967"/>
                </a:lnTo>
                <a:lnTo>
                  <a:pt x="13376" y="11542"/>
                </a:lnTo>
                <a:close/>
                <a:moveTo>
                  <a:pt x="9342" y="14070"/>
                </a:moveTo>
                <a:lnTo>
                  <a:pt x="12449" y="16078"/>
                </a:lnTo>
                <a:lnTo>
                  <a:pt x="12410" y="16136"/>
                </a:lnTo>
                <a:lnTo>
                  <a:pt x="13163" y="16599"/>
                </a:lnTo>
                <a:lnTo>
                  <a:pt x="5539" y="16599"/>
                </a:lnTo>
                <a:lnTo>
                  <a:pt x="6273" y="16136"/>
                </a:lnTo>
                <a:lnTo>
                  <a:pt x="6235" y="16077"/>
                </a:lnTo>
                <a:lnTo>
                  <a:pt x="6235" y="16077"/>
                </a:lnTo>
                <a:lnTo>
                  <a:pt x="9342" y="14070"/>
                </a:lnTo>
                <a:close/>
                <a:moveTo>
                  <a:pt x="5346" y="17911"/>
                </a:moveTo>
                <a:lnTo>
                  <a:pt x="10384" y="17931"/>
                </a:lnTo>
                <a:lnTo>
                  <a:pt x="13337" y="17931"/>
                </a:lnTo>
                <a:lnTo>
                  <a:pt x="12777" y="18452"/>
                </a:lnTo>
                <a:lnTo>
                  <a:pt x="12835" y="18510"/>
                </a:lnTo>
                <a:lnTo>
                  <a:pt x="9342" y="21849"/>
                </a:lnTo>
                <a:lnTo>
                  <a:pt x="5867" y="18510"/>
                </a:lnTo>
                <a:lnTo>
                  <a:pt x="5694" y="18683"/>
                </a:lnTo>
                <a:lnTo>
                  <a:pt x="5694" y="18683"/>
                </a:lnTo>
                <a:lnTo>
                  <a:pt x="5906" y="18452"/>
                </a:lnTo>
                <a:lnTo>
                  <a:pt x="5346" y="17911"/>
                </a:lnTo>
                <a:close/>
                <a:moveTo>
                  <a:pt x="5192" y="18645"/>
                </a:moveTo>
                <a:lnTo>
                  <a:pt x="5462" y="18915"/>
                </a:lnTo>
                <a:lnTo>
                  <a:pt x="5520" y="18857"/>
                </a:lnTo>
                <a:lnTo>
                  <a:pt x="8994" y="22196"/>
                </a:lnTo>
                <a:lnTo>
                  <a:pt x="5578" y="25458"/>
                </a:lnTo>
                <a:lnTo>
                  <a:pt x="5682" y="25568"/>
                </a:lnTo>
                <a:lnTo>
                  <a:pt x="5520" y="25419"/>
                </a:lnTo>
                <a:lnTo>
                  <a:pt x="5018" y="25902"/>
                </a:lnTo>
                <a:lnTo>
                  <a:pt x="5192" y="18645"/>
                </a:lnTo>
                <a:close/>
                <a:moveTo>
                  <a:pt x="13530" y="18606"/>
                </a:moveTo>
                <a:lnTo>
                  <a:pt x="13704" y="25940"/>
                </a:lnTo>
                <a:lnTo>
                  <a:pt x="13163" y="25419"/>
                </a:lnTo>
                <a:lnTo>
                  <a:pt x="13105" y="25458"/>
                </a:lnTo>
                <a:lnTo>
                  <a:pt x="9708" y="22196"/>
                </a:lnTo>
                <a:lnTo>
                  <a:pt x="13163" y="18876"/>
                </a:lnTo>
                <a:lnTo>
                  <a:pt x="13221" y="18915"/>
                </a:lnTo>
                <a:lnTo>
                  <a:pt x="13530" y="18606"/>
                </a:lnTo>
                <a:close/>
                <a:moveTo>
                  <a:pt x="9342" y="22524"/>
                </a:moveTo>
                <a:lnTo>
                  <a:pt x="12777" y="25805"/>
                </a:lnTo>
                <a:lnTo>
                  <a:pt x="12719" y="25863"/>
                </a:lnTo>
                <a:lnTo>
                  <a:pt x="13530" y="26635"/>
                </a:lnTo>
                <a:lnTo>
                  <a:pt x="8377" y="26616"/>
                </a:lnTo>
                <a:lnTo>
                  <a:pt x="5173" y="26635"/>
                </a:lnTo>
                <a:lnTo>
                  <a:pt x="5964" y="25863"/>
                </a:lnTo>
                <a:lnTo>
                  <a:pt x="5927" y="25823"/>
                </a:lnTo>
                <a:lnTo>
                  <a:pt x="9342" y="22524"/>
                </a:lnTo>
                <a:close/>
                <a:moveTo>
                  <a:pt x="13588" y="27948"/>
                </a:moveTo>
                <a:lnTo>
                  <a:pt x="12893" y="28681"/>
                </a:lnTo>
                <a:lnTo>
                  <a:pt x="12951" y="28720"/>
                </a:lnTo>
                <a:lnTo>
                  <a:pt x="9342" y="32464"/>
                </a:lnTo>
                <a:lnTo>
                  <a:pt x="5752" y="28720"/>
                </a:lnTo>
                <a:lnTo>
                  <a:pt x="5385" y="29067"/>
                </a:lnTo>
                <a:lnTo>
                  <a:pt x="9014" y="32831"/>
                </a:lnTo>
                <a:lnTo>
                  <a:pt x="5221" y="36758"/>
                </a:lnTo>
                <a:lnTo>
                  <a:pt x="5221" y="36758"/>
                </a:lnTo>
                <a:lnTo>
                  <a:pt x="5173" y="36710"/>
                </a:lnTo>
                <a:lnTo>
                  <a:pt x="4767" y="37116"/>
                </a:lnTo>
                <a:lnTo>
                  <a:pt x="4960" y="28720"/>
                </a:lnTo>
                <a:lnTo>
                  <a:pt x="5346" y="29106"/>
                </a:lnTo>
                <a:lnTo>
                  <a:pt x="5559" y="28893"/>
                </a:lnTo>
                <a:lnTo>
                  <a:pt x="5790" y="28681"/>
                </a:lnTo>
                <a:lnTo>
                  <a:pt x="5095" y="27948"/>
                </a:lnTo>
                <a:lnTo>
                  <a:pt x="10345" y="27967"/>
                </a:lnTo>
                <a:lnTo>
                  <a:pt x="13588" y="27948"/>
                </a:lnTo>
                <a:close/>
                <a:moveTo>
                  <a:pt x="13762" y="28681"/>
                </a:moveTo>
                <a:lnTo>
                  <a:pt x="13955" y="37174"/>
                </a:lnTo>
                <a:lnTo>
                  <a:pt x="13955" y="37174"/>
                </a:lnTo>
                <a:lnTo>
                  <a:pt x="13530" y="36710"/>
                </a:lnTo>
                <a:lnTo>
                  <a:pt x="13472" y="36749"/>
                </a:lnTo>
                <a:lnTo>
                  <a:pt x="9689" y="32831"/>
                </a:lnTo>
                <a:lnTo>
                  <a:pt x="13298" y="29067"/>
                </a:lnTo>
                <a:lnTo>
                  <a:pt x="13356" y="29106"/>
                </a:lnTo>
                <a:lnTo>
                  <a:pt x="13762" y="28681"/>
                </a:lnTo>
                <a:close/>
                <a:moveTo>
                  <a:pt x="9342" y="33178"/>
                </a:moveTo>
                <a:lnTo>
                  <a:pt x="13125" y="37096"/>
                </a:lnTo>
                <a:lnTo>
                  <a:pt x="13067" y="37154"/>
                </a:lnTo>
                <a:lnTo>
                  <a:pt x="13800" y="37907"/>
                </a:lnTo>
                <a:lnTo>
                  <a:pt x="4883" y="37907"/>
                </a:lnTo>
                <a:lnTo>
                  <a:pt x="5617" y="37154"/>
                </a:lnTo>
                <a:lnTo>
                  <a:pt x="5395" y="36932"/>
                </a:lnTo>
                <a:lnTo>
                  <a:pt x="5578" y="37096"/>
                </a:lnTo>
                <a:lnTo>
                  <a:pt x="9342" y="33178"/>
                </a:lnTo>
                <a:close/>
                <a:moveTo>
                  <a:pt x="4806" y="39219"/>
                </a:moveTo>
                <a:lnTo>
                  <a:pt x="10345" y="39239"/>
                </a:lnTo>
                <a:lnTo>
                  <a:pt x="13858" y="39219"/>
                </a:lnTo>
                <a:lnTo>
                  <a:pt x="13858" y="39219"/>
                </a:lnTo>
                <a:lnTo>
                  <a:pt x="13125" y="40049"/>
                </a:lnTo>
                <a:lnTo>
                  <a:pt x="13182" y="40088"/>
                </a:lnTo>
                <a:lnTo>
                  <a:pt x="9342" y="44296"/>
                </a:lnTo>
                <a:lnTo>
                  <a:pt x="5520" y="40088"/>
                </a:lnTo>
                <a:lnTo>
                  <a:pt x="5373" y="40219"/>
                </a:lnTo>
                <a:lnTo>
                  <a:pt x="5373" y="40219"/>
                </a:lnTo>
                <a:lnTo>
                  <a:pt x="5559" y="40049"/>
                </a:lnTo>
                <a:lnTo>
                  <a:pt x="4806" y="39219"/>
                </a:lnTo>
                <a:close/>
                <a:moveTo>
                  <a:pt x="4709" y="40030"/>
                </a:moveTo>
                <a:lnTo>
                  <a:pt x="5095" y="40474"/>
                </a:lnTo>
                <a:lnTo>
                  <a:pt x="5156" y="40419"/>
                </a:lnTo>
                <a:lnTo>
                  <a:pt x="5156" y="40419"/>
                </a:lnTo>
                <a:lnTo>
                  <a:pt x="9014" y="44662"/>
                </a:lnTo>
                <a:lnTo>
                  <a:pt x="4999" y="49063"/>
                </a:lnTo>
                <a:lnTo>
                  <a:pt x="5173" y="49237"/>
                </a:lnTo>
                <a:lnTo>
                  <a:pt x="5173" y="49237"/>
                </a:lnTo>
                <a:lnTo>
                  <a:pt x="4941" y="49024"/>
                </a:lnTo>
                <a:lnTo>
                  <a:pt x="4478" y="49526"/>
                </a:lnTo>
                <a:lnTo>
                  <a:pt x="4709" y="40030"/>
                </a:lnTo>
                <a:close/>
                <a:moveTo>
                  <a:pt x="14032" y="39972"/>
                </a:moveTo>
                <a:lnTo>
                  <a:pt x="14244" y="49565"/>
                </a:lnTo>
                <a:lnTo>
                  <a:pt x="14244" y="49565"/>
                </a:lnTo>
                <a:lnTo>
                  <a:pt x="13742" y="49024"/>
                </a:lnTo>
                <a:lnTo>
                  <a:pt x="13704" y="49063"/>
                </a:lnTo>
                <a:lnTo>
                  <a:pt x="9689" y="44662"/>
                </a:lnTo>
                <a:lnTo>
                  <a:pt x="13530" y="40416"/>
                </a:lnTo>
                <a:lnTo>
                  <a:pt x="13588" y="40474"/>
                </a:lnTo>
                <a:lnTo>
                  <a:pt x="14032" y="39972"/>
                </a:lnTo>
                <a:close/>
                <a:moveTo>
                  <a:pt x="9342" y="45010"/>
                </a:moveTo>
                <a:lnTo>
                  <a:pt x="13337" y="49391"/>
                </a:lnTo>
                <a:lnTo>
                  <a:pt x="13279" y="49449"/>
                </a:lnTo>
                <a:lnTo>
                  <a:pt x="14109" y="50337"/>
                </a:lnTo>
                <a:lnTo>
                  <a:pt x="8415" y="50317"/>
                </a:lnTo>
                <a:lnTo>
                  <a:pt x="4594" y="50337"/>
                </a:lnTo>
                <a:lnTo>
                  <a:pt x="4594" y="50337"/>
                </a:lnTo>
                <a:lnTo>
                  <a:pt x="5404" y="49449"/>
                </a:lnTo>
                <a:lnTo>
                  <a:pt x="5354" y="49402"/>
                </a:lnTo>
                <a:lnTo>
                  <a:pt x="5354" y="49402"/>
                </a:lnTo>
                <a:lnTo>
                  <a:pt x="9342" y="45010"/>
                </a:lnTo>
                <a:close/>
                <a:moveTo>
                  <a:pt x="14167" y="51649"/>
                </a:moveTo>
                <a:lnTo>
                  <a:pt x="13511" y="52383"/>
                </a:lnTo>
                <a:lnTo>
                  <a:pt x="13549" y="52441"/>
                </a:lnTo>
                <a:lnTo>
                  <a:pt x="9342" y="57169"/>
                </a:lnTo>
                <a:lnTo>
                  <a:pt x="5134" y="52421"/>
                </a:lnTo>
                <a:lnTo>
                  <a:pt x="4987" y="52553"/>
                </a:lnTo>
                <a:lnTo>
                  <a:pt x="4987" y="52553"/>
                </a:lnTo>
                <a:lnTo>
                  <a:pt x="5173" y="52383"/>
                </a:lnTo>
                <a:lnTo>
                  <a:pt x="4536" y="51649"/>
                </a:lnTo>
                <a:lnTo>
                  <a:pt x="10384" y="51669"/>
                </a:lnTo>
                <a:lnTo>
                  <a:pt x="14167" y="51649"/>
                </a:lnTo>
                <a:close/>
                <a:moveTo>
                  <a:pt x="4420" y="52479"/>
                </a:moveTo>
                <a:lnTo>
                  <a:pt x="4709" y="52807"/>
                </a:lnTo>
                <a:lnTo>
                  <a:pt x="4770" y="52752"/>
                </a:lnTo>
                <a:lnTo>
                  <a:pt x="4770" y="52752"/>
                </a:lnTo>
                <a:lnTo>
                  <a:pt x="9014" y="57536"/>
                </a:lnTo>
                <a:lnTo>
                  <a:pt x="4690" y="62400"/>
                </a:lnTo>
                <a:lnTo>
                  <a:pt x="4737" y="62442"/>
                </a:lnTo>
                <a:lnTo>
                  <a:pt x="4737" y="62442"/>
                </a:lnTo>
                <a:lnTo>
                  <a:pt x="4632" y="62361"/>
                </a:lnTo>
                <a:lnTo>
                  <a:pt x="4188" y="62863"/>
                </a:lnTo>
                <a:lnTo>
                  <a:pt x="4420" y="52479"/>
                </a:lnTo>
                <a:close/>
                <a:moveTo>
                  <a:pt x="14321" y="52421"/>
                </a:moveTo>
                <a:lnTo>
                  <a:pt x="14553" y="62921"/>
                </a:lnTo>
                <a:lnTo>
                  <a:pt x="14051" y="62361"/>
                </a:lnTo>
                <a:lnTo>
                  <a:pt x="13993" y="62400"/>
                </a:lnTo>
                <a:lnTo>
                  <a:pt x="9670" y="57536"/>
                </a:lnTo>
                <a:lnTo>
                  <a:pt x="13935" y="52749"/>
                </a:lnTo>
                <a:lnTo>
                  <a:pt x="13974" y="52807"/>
                </a:lnTo>
                <a:lnTo>
                  <a:pt x="14321" y="52421"/>
                </a:lnTo>
                <a:close/>
                <a:moveTo>
                  <a:pt x="9342" y="57903"/>
                </a:moveTo>
                <a:lnTo>
                  <a:pt x="13626" y="62728"/>
                </a:lnTo>
                <a:lnTo>
                  <a:pt x="13588" y="62767"/>
                </a:lnTo>
                <a:lnTo>
                  <a:pt x="14418" y="63712"/>
                </a:lnTo>
                <a:lnTo>
                  <a:pt x="14418" y="63712"/>
                </a:lnTo>
                <a:lnTo>
                  <a:pt x="8377" y="63693"/>
                </a:lnTo>
                <a:lnTo>
                  <a:pt x="4285" y="63693"/>
                </a:lnTo>
                <a:lnTo>
                  <a:pt x="5115" y="62767"/>
                </a:lnTo>
                <a:lnTo>
                  <a:pt x="5064" y="62720"/>
                </a:lnTo>
                <a:lnTo>
                  <a:pt x="5064" y="62720"/>
                </a:lnTo>
                <a:lnTo>
                  <a:pt x="9342" y="57903"/>
                </a:lnTo>
                <a:close/>
                <a:moveTo>
                  <a:pt x="14611" y="65797"/>
                </a:moveTo>
                <a:lnTo>
                  <a:pt x="14881" y="77126"/>
                </a:lnTo>
                <a:lnTo>
                  <a:pt x="14283" y="76451"/>
                </a:lnTo>
                <a:lnTo>
                  <a:pt x="14244" y="76490"/>
                </a:lnTo>
                <a:lnTo>
                  <a:pt x="9670" y="71317"/>
                </a:lnTo>
                <a:lnTo>
                  <a:pt x="14148" y="66241"/>
                </a:lnTo>
                <a:lnTo>
                  <a:pt x="14186" y="66279"/>
                </a:lnTo>
                <a:lnTo>
                  <a:pt x="14611" y="65797"/>
                </a:lnTo>
                <a:close/>
                <a:moveTo>
                  <a:pt x="14456" y="65025"/>
                </a:moveTo>
                <a:lnTo>
                  <a:pt x="13723" y="65855"/>
                </a:lnTo>
                <a:lnTo>
                  <a:pt x="13781" y="65913"/>
                </a:lnTo>
                <a:lnTo>
                  <a:pt x="9342" y="70931"/>
                </a:lnTo>
                <a:lnTo>
                  <a:pt x="4922" y="65913"/>
                </a:lnTo>
                <a:lnTo>
                  <a:pt x="4555" y="66241"/>
                </a:lnTo>
                <a:lnTo>
                  <a:pt x="9014" y="71317"/>
                </a:lnTo>
                <a:lnTo>
                  <a:pt x="4459" y="76490"/>
                </a:lnTo>
                <a:lnTo>
                  <a:pt x="4825" y="76818"/>
                </a:lnTo>
                <a:lnTo>
                  <a:pt x="9342" y="71684"/>
                </a:lnTo>
                <a:lnTo>
                  <a:pt x="13877" y="76818"/>
                </a:lnTo>
                <a:lnTo>
                  <a:pt x="13819" y="76876"/>
                </a:lnTo>
                <a:lnTo>
                  <a:pt x="14727" y="77898"/>
                </a:lnTo>
                <a:lnTo>
                  <a:pt x="3957" y="77898"/>
                </a:lnTo>
                <a:lnTo>
                  <a:pt x="4864" y="76876"/>
                </a:lnTo>
                <a:lnTo>
                  <a:pt x="4632" y="76663"/>
                </a:lnTo>
                <a:lnTo>
                  <a:pt x="4401" y="76451"/>
                </a:lnTo>
                <a:lnTo>
                  <a:pt x="3860" y="77069"/>
                </a:lnTo>
                <a:lnTo>
                  <a:pt x="4111" y="65835"/>
                </a:lnTo>
                <a:lnTo>
                  <a:pt x="4497" y="66279"/>
                </a:lnTo>
                <a:lnTo>
                  <a:pt x="4729" y="66067"/>
                </a:lnTo>
                <a:lnTo>
                  <a:pt x="4960" y="65855"/>
                </a:lnTo>
                <a:lnTo>
                  <a:pt x="4227" y="65025"/>
                </a:lnTo>
                <a:close/>
                <a:moveTo>
                  <a:pt x="3899" y="79211"/>
                </a:moveTo>
                <a:lnTo>
                  <a:pt x="10422" y="79230"/>
                </a:lnTo>
                <a:lnTo>
                  <a:pt x="14784" y="79230"/>
                </a:lnTo>
                <a:lnTo>
                  <a:pt x="13974" y="80099"/>
                </a:lnTo>
                <a:lnTo>
                  <a:pt x="14012" y="80157"/>
                </a:lnTo>
                <a:lnTo>
                  <a:pt x="9342" y="85214"/>
                </a:lnTo>
                <a:lnTo>
                  <a:pt x="4671" y="80137"/>
                </a:lnTo>
                <a:lnTo>
                  <a:pt x="4304" y="80485"/>
                </a:lnTo>
                <a:lnTo>
                  <a:pt x="9014" y="85580"/>
                </a:lnTo>
                <a:lnTo>
                  <a:pt x="4130" y="90869"/>
                </a:lnTo>
                <a:lnTo>
                  <a:pt x="4130" y="90869"/>
                </a:lnTo>
                <a:lnTo>
                  <a:pt x="4092" y="90830"/>
                </a:lnTo>
                <a:lnTo>
                  <a:pt x="3532" y="91428"/>
                </a:lnTo>
                <a:lnTo>
                  <a:pt x="3783" y="80022"/>
                </a:lnTo>
                <a:lnTo>
                  <a:pt x="4265" y="80523"/>
                </a:lnTo>
                <a:lnTo>
                  <a:pt x="4478" y="80311"/>
                </a:lnTo>
                <a:lnTo>
                  <a:pt x="4709" y="80099"/>
                </a:lnTo>
                <a:lnTo>
                  <a:pt x="3899" y="79211"/>
                </a:lnTo>
                <a:close/>
                <a:moveTo>
                  <a:pt x="14939" y="79964"/>
                </a:moveTo>
                <a:lnTo>
                  <a:pt x="15209" y="91467"/>
                </a:lnTo>
                <a:lnTo>
                  <a:pt x="14611" y="90830"/>
                </a:lnTo>
                <a:lnTo>
                  <a:pt x="14553" y="90869"/>
                </a:lnTo>
                <a:lnTo>
                  <a:pt x="9689" y="85580"/>
                </a:lnTo>
                <a:lnTo>
                  <a:pt x="14379" y="80485"/>
                </a:lnTo>
                <a:lnTo>
                  <a:pt x="14437" y="80523"/>
                </a:lnTo>
                <a:lnTo>
                  <a:pt x="14939" y="79964"/>
                </a:lnTo>
                <a:close/>
                <a:moveTo>
                  <a:pt x="9342" y="85947"/>
                </a:moveTo>
                <a:lnTo>
                  <a:pt x="14186" y="91197"/>
                </a:lnTo>
                <a:lnTo>
                  <a:pt x="14148" y="91255"/>
                </a:lnTo>
                <a:lnTo>
                  <a:pt x="15055" y="92239"/>
                </a:lnTo>
                <a:lnTo>
                  <a:pt x="3629" y="92239"/>
                </a:lnTo>
                <a:lnTo>
                  <a:pt x="4536" y="91255"/>
                </a:lnTo>
                <a:lnTo>
                  <a:pt x="4304" y="91042"/>
                </a:lnTo>
                <a:lnTo>
                  <a:pt x="4130" y="90869"/>
                </a:lnTo>
                <a:lnTo>
                  <a:pt x="4130" y="90869"/>
                </a:lnTo>
                <a:lnTo>
                  <a:pt x="4497" y="91197"/>
                </a:lnTo>
                <a:lnTo>
                  <a:pt x="9342" y="85947"/>
                </a:lnTo>
                <a:close/>
                <a:moveTo>
                  <a:pt x="9380" y="0"/>
                </a:moveTo>
                <a:lnTo>
                  <a:pt x="9168" y="3185"/>
                </a:lnTo>
                <a:lnTo>
                  <a:pt x="6234" y="7643"/>
                </a:lnTo>
                <a:lnTo>
                  <a:pt x="4015" y="7643"/>
                </a:lnTo>
                <a:lnTo>
                  <a:pt x="3899" y="7662"/>
                </a:lnTo>
                <a:lnTo>
                  <a:pt x="3841" y="7682"/>
                </a:lnTo>
                <a:lnTo>
                  <a:pt x="3783" y="7701"/>
                </a:lnTo>
                <a:lnTo>
                  <a:pt x="3686" y="7778"/>
                </a:lnTo>
                <a:lnTo>
                  <a:pt x="3667" y="7836"/>
                </a:lnTo>
                <a:lnTo>
                  <a:pt x="3648" y="7894"/>
                </a:lnTo>
                <a:lnTo>
                  <a:pt x="3629" y="8029"/>
                </a:lnTo>
                <a:lnTo>
                  <a:pt x="3629" y="8126"/>
                </a:lnTo>
                <a:lnTo>
                  <a:pt x="3629" y="8589"/>
                </a:lnTo>
                <a:lnTo>
                  <a:pt x="3629" y="9052"/>
                </a:lnTo>
                <a:lnTo>
                  <a:pt x="3648" y="9129"/>
                </a:lnTo>
                <a:lnTo>
                  <a:pt x="3686" y="9187"/>
                </a:lnTo>
                <a:lnTo>
                  <a:pt x="3725" y="9245"/>
                </a:lnTo>
                <a:lnTo>
                  <a:pt x="3783" y="9284"/>
                </a:lnTo>
                <a:lnTo>
                  <a:pt x="3204" y="9284"/>
                </a:lnTo>
                <a:lnTo>
                  <a:pt x="2586" y="9322"/>
                </a:lnTo>
                <a:lnTo>
                  <a:pt x="2528" y="9342"/>
                </a:lnTo>
                <a:lnTo>
                  <a:pt x="2490" y="9380"/>
                </a:lnTo>
                <a:lnTo>
                  <a:pt x="2451" y="9438"/>
                </a:lnTo>
                <a:lnTo>
                  <a:pt x="2413" y="9496"/>
                </a:lnTo>
                <a:lnTo>
                  <a:pt x="2374" y="9612"/>
                </a:lnTo>
                <a:lnTo>
                  <a:pt x="2374" y="9728"/>
                </a:lnTo>
                <a:lnTo>
                  <a:pt x="2374" y="10210"/>
                </a:lnTo>
                <a:lnTo>
                  <a:pt x="2374" y="10673"/>
                </a:lnTo>
                <a:lnTo>
                  <a:pt x="2393" y="10731"/>
                </a:lnTo>
                <a:lnTo>
                  <a:pt x="2413" y="10789"/>
                </a:lnTo>
                <a:lnTo>
                  <a:pt x="2451" y="10847"/>
                </a:lnTo>
                <a:lnTo>
                  <a:pt x="2490" y="10905"/>
                </a:lnTo>
                <a:lnTo>
                  <a:pt x="2586" y="10963"/>
                </a:lnTo>
                <a:lnTo>
                  <a:pt x="2644" y="10982"/>
                </a:lnTo>
                <a:lnTo>
                  <a:pt x="2721" y="10982"/>
                </a:lnTo>
                <a:lnTo>
                  <a:pt x="3243" y="11002"/>
                </a:lnTo>
                <a:lnTo>
                  <a:pt x="3107" y="16618"/>
                </a:lnTo>
                <a:lnTo>
                  <a:pt x="2799" y="16618"/>
                </a:lnTo>
                <a:lnTo>
                  <a:pt x="2683" y="16637"/>
                </a:lnTo>
                <a:lnTo>
                  <a:pt x="2567" y="16695"/>
                </a:lnTo>
                <a:lnTo>
                  <a:pt x="2471" y="16772"/>
                </a:lnTo>
                <a:lnTo>
                  <a:pt x="2393" y="16850"/>
                </a:lnTo>
                <a:lnTo>
                  <a:pt x="2316" y="16966"/>
                </a:lnTo>
                <a:lnTo>
                  <a:pt x="2278" y="17062"/>
                </a:lnTo>
                <a:lnTo>
                  <a:pt x="2239" y="17197"/>
                </a:lnTo>
                <a:lnTo>
                  <a:pt x="2258" y="17313"/>
                </a:lnTo>
                <a:lnTo>
                  <a:pt x="2278" y="17429"/>
                </a:lnTo>
                <a:lnTo>
                  <a:pt x="2316" y="17545"/>
                </a:lnTo>
                <a:lnTo>
                  <a:pt x="2374" y="17641"/>
                </a:lnTo>
                <a:lnTo>
                  <a:pt x="2451" y="17738"/>
                </a:lnTo>
                <a:lnTo>
                  <a:pt x="2548" y="17815"/>
                </a:lnTo>
                <a:lnTo>
                  <a:pt x="2664" y="17853"/>
                </a:lnTo>
                <a:lnTo>
                  <a:pt x="2779" y="17892"/>
                </a:lnTo>
                <a:lnTo>
                  <a:pt x="2895" y="17911"/>
                </a:lnTo>
                <a:lnTo>
                  <a:pt x="3069" y="17911"/>
                </a:lnTo>
                <a:lnTo>
                  <a:pt x="2876" y="26635"/>
                </a:lnTo>
                <a:lnTo>
                  <a:pt x="2528" y="26635"/>
                </a:lnTo>
                <a:lnTo>
                  <a:pt x="2413" y="26655"/>
                </a:lnTo>
                <a:lnTo>
                  <a:pt x="2297" y="26693"/>
                </a:lnTo>
                <a:lnTo>
                  <a:pt x="2181" y="26751"/>
                </a:lnTo>
                <a:lnTo>
                  <a:pt x="2084" y="26828"/>
                </a:lnTo>
                <a:lnTo>
                  <a:pt x="2007" y="26944"/>
                </a:lnTo>
                <a:lnTo>
                  <a:pt x="1949" y="27041"/>
                </a:lnTo>
                <a:lnTo>
                  <a:pt x="1911" y="27176"/>
                </a:lnTo>
                <a:lnTo>
                  <a:pt x="1911" y="27291"/>
                </a:lnTo>
                <a:lnTo>
                  <a:pt x="1911" y="27427"/>
                </a:lnTo>
                <a:lnTo>
                  <a:pt x="1949" y="27542"/>
                </a:lnTo>
                <a:lnTo>
                  <a:pt x="2027" y="27639"/>
                </a:lnTo>
                <a:lnTo>
                  <a:pt x="2104" y="27735"/>
                </a:lnTo>
                <a:lnTo>
                  <a:pt x="2200" y="27832"/>
                </a:lnTo>
                <a:lnTo>
                  <a:pt x="2297" y="27890"/>
                </a:lnTo>
                <a:lnTo>
                  <a:pt x="2432" y="27909"/>
                </a:lnTo>
                <a:lnTo>
                  <a:pt x="2548" y="27928"/>
                </a:lnTo>
                <a:lnTo>
                  <a:pt x="2837" y="27928"/>
                </a:lnTo>
                <a:lnTo>
                  <a:pt x="2625" y="37907"/>
                </a:lnTo>
                <a:lnTo>
                  <a:pt x="2220" y="37907"/>
                </a:lnTo>
                <a:lnTo>
                  <a:pt x="2104" y="37946"/>
                </a:lnTo>
                <a:lnTo>
                  <a:pt x="1988" y="38003"/>
                </a:lnTo>
                <a:lnTo>
                  <a:pt x="1872" y="38081"/>
                </a:lnTo>
                <a:lnTo>
                  <a:pt x="1795" y="38177"/>
                </a:lnTo>
                <a:lnTo>
                  <a:pt x="1718" y="38293"/>
                </a:lnTo>
                <a:lnTo>
                  <a:pt x="1679" y="38409"/>
                </a:lnTo>
                <a:lnTo>
                  <a:pt x="1660" y="38544"/>
                </a:lnTo>
                <a:lnTo>
                  <a:pt x="1660" y="38679"/>
                </a:lnTo>
                <a:lnTo>
                  <a:pt x="1698" y="38795"/>
                </a:lnTo>
                <a:lnTo>
                  <a:pt x="1756" y="38911"/>
                </a:lnTo>
                <a:lnTo>
                  <a:pt x="1834" y="39007"/>
                </a:lnTo>
                <a:lnTo>
                  <a:pt x="1949" y="39104"/>
                </a:lnTo>
                <a:lnTo>
                  <a:pt x="2046" y="39162"/>
                </a:lnTo>
                <a:lnTo>
                  <a:pt x="2181" y="39200"/>
                </a:lnTo>
                <a:lnTo>
                  <a:pt x="2297" y="39200"/>
                </a:lnTo>
                <a:lnTo>
                  <a:pt x="2297" y="39219"/>
                </a:lnTo>
                <a:lnTo>
                  <a:pt x="2586" y="39219"/>
                </a:lnTo>
                <a:lnTo>
                  <a:pt x="2335" y="50337"/>
                </a:lnTo>
                <a:lnTo>
                  <a:pt x="2046" y="50337"/>
                </a:lnTo>
                <a:lnTo>
                  <a:pt x="1911" y="50356"/>
                </a:lnTo>
                <a:lnTo>
                  <a:pt x="1795" y="50414"/>
                </a:lnTo>
                <a:lnTo>
                  <a:pt x="1679" y="50472"/>
                </a:lnTo>
                <a:lnTo>
                  <a:pt x="1583" y="50568"/>
                </a:lnTo>
                <a:lnTo>
                  <a:pt x="1505" y="50684"/>
                </a:lnTo>
                <a:lnTo>
                  <a:pt x="1448" y="50800"/>
                </a:lnTo>
                <a:lnTo>
                  <a:pt x="1428" y="50935"/>
                </a:lnTo>
                <a:lnTo>
                  <a:pt x="1428" y="51070"/>
                </a:lnTo>
                <a:lnTo>
                  <a:pt x="1467" y="51205"/>
                </a:lnTo>
                <a:lnTo>
                  <a:pt x="1525" y="51321"/>
                </a:lnTo>
                <a:lnTo>
                  <a:pt x="1602" y="51418"/>
                </a:lnTo>
                <a:lnTo>
                  <a:pt x="1698" y="51514"/>
                </a:lnTo>
                <a:lnTo>
                  <a:pt x="1814" y="51572"/>
                </a:lnTo>
                <a:lnTo>
                  <a:pt x="1930" y="51630"/>
                </a:lnTo>
                <a:lnTo>
                  <a:pt x="2065" y="51630"/>
                </a:lnTo>
                <a:lnTo>
                  <a:pt x="2065" y="51649"/>
                </a:lnTo>
                <a:lnTo>
                  <a:pt x="2297" y="51649"/>
                </a:lnTo>
                <a:lnTo>
                  <a:pt x="2027" y="63712"/>
                </a:lnTo>
                <a:lnTo>
                  <a:pt x="1563" y="63712"/>
                </a:lnTo>
                <a:lnTo>
                  <a:pt x="1428" y="63732"/>
                </a:lnTo>
                <a:lnTo>
                  <a:pt x="1293" y="63790"/>
                </a:lnTo>
                <a:lnTo>
                  <a:pt x="1177" y="63886"/>
                </a:lnTo>
                <a:lnTo>
                  <a:pt x="1081" y="63983"/>
                </a:lnTo>
                <a:lnTo>
                  <a:pt x="1023" y="64118"/>
                </a:lnTo>
                <a:lnTo>
                  <a:pt x="984" y="64253"/>
                </a:lnTo>
                <a:lnTo>
                  <a:pt x="965" y="64388"/>
                </a:lnTo>
                <a:lnTo>
                  <a:pt x="1004" y="64523"/>
                </a:lnTo>
                <a:lnTo>
                  <a:pt x="1042" y="64658"/>
                </a:lnTo>
                <a:lnTo>
                  <a:pt x="1139" y="64774"/>
                </a:lnTo>
                <a:lnTo>
                  <a:pt x="1235" y="64870"/>
                </a:lnTo>
                <a:lnTo>
                  <a:pt x="1351" y="64948"/>
                </a:lnTo>
                <a:lnTo>
                  <a:pt x="1486" y="64986"/>
                </a:lnTo>
                <a:lnTo>
                  <a:pt x="1621" y="65005"/>
                </a:lnTo>
                <a:lnTo>
                  <a:pt x="2007" y="65005"/>
                </a:lnTo>
                <a:lnTo>
                  <a:pt x="1698" y="77918"/>
                </a:lnTo>
                <a:lnTo>
                  <a:pt x="1486" y="77918"/>
                </a:lnTo>
                <a:lnTo>
                  <a:pt x="1197" y="77898"/>
                </a:lnTo>
                <a:lnTo>
                  <a:pt x="1042" y="77918"/>
                </a:lnTo>
                <a:lnTo>
                  <a:pt x="907" y="77956"/>
                </a:lnTo>
                <a:lnTo>
                  <a:pt x="772" y="78014"/>
                </a:lnTo>
                <a:lnTo>
                  <a:pt x="656" y="78111"/>
                </a:lnTo>
                <a:lnTo>
                  <a:pt x="560" y="78246"/>
                </a:lnTo>
                <a:lnTo>
                  <a:pt x="502" y="78381"/>
                </a:lnTo>
                <a:lnTo>
                  <a:pt x="483" y="78535"/>
                </a:lnTo>
                <a:lnTo>
                  <a:pt x="502" y="78671"/>
                </a:lnTo>
                <a:lnTo>
                  <a:pt x="540" y="78825"/>
                </a:lnTo>
                <a:lnTo>
                  <a:pt x="618" y="78941"/>
                </a:lnTo>
                <a:lnTo>
                  <a:pt x="714" y="79057"/>
                </a:lnTo>
                <a:lnTo>
                  <a:pt x="849" y="79134"/>
                </a:lnTo>
                <a:lnTo>
                  <a:pt x="984" y="79192"/>
                </a:lnTo>
                <a:lnTo>
                  <a:pt x="1139" y="79211"/>
                </a:lnTo>
                <a:lnTo>
                  <a:pt x="1679" y="79211"/>
                </a:lnTo>
                <a:lnTo>
                  <a:pt x="1370" y="92258"/>
                </a:lnTo>
                <a:lnTo>
                  <a:pt x="309" y="92258"/>
                </a:lnTo>
                <a:lnTo>
                  <a:pt x="232" y="92278"/>
                </a:lnTo>
                <a:lnTo>
                  <a:pt x="154" y="92297"/>
                </a:lnTo>
                <a:lnTo>
                  <a:pt x="97" y="92355"/>
                </a:lnTo>
                <a:lnTo>
                  <a:pt x="58" y="92413"/>
                </a:lnTo>
                <a:lnTo>
                  <a:pt x="19" y="92490"/>
                </a:lnTo>
                <a:lnTo>
                  <a:pt x="0" y="92567"/>
                </a:lnTo>
                <a:lnTo>
                  <a:pt x="0" y="92702"/>
                </a:lnTo>
                <a:lnTo>
                  <a:pt x="0" y="92857"/>
                </a:lnTo>
                <a:lnTo>
                  <a:pt x="19" y="92934"/>
                </a:lnTo>
                <a:lnTo>
                  <a:pt x="58" y="92992"/>
                </a:lnTo>
                <a:lnTo>
                  <a:pt x="116" y="93050"/>
                </a:lnTo>
                <a:lnTo>
                  <a:pt x="174" y="93108"/>
                </a:lnTo>
                <a:lnTo>
                  <a:pt x="251" y="93127"/>
                </a:lnTo>
                <a:lnTo>
                  <a:pt x="328" y="93146"/>
                </a:lnTo>
                <a:lnTo>
                  <a:pt x="18220" y="93146"/>
                </a:lnTo>
                <a:lnTo>
                  <a:pt x="18297" y="93127"/>
                </a:lnTo>
                <a:lnTo>
                  <a:pt x="18355" y="93088"/>
                </a:lnTo>
                <a:lnTo>
                  <a:pt x="18413" y="93050"/>
                </a:lnTo>
                <a:lnTo>
                  <a:pt x="18471" y="92972"/>
                </a:lnTo>
                <a:lnTo>
                  <a:pt x="18490" y="92915"/>
                </a:lnTo>
                <a:lnTo>
                  <a:pt x="18510" y="92837"/>
                </a:lnTo>
                <a:lnTo>
                  <a:pt x="18510" y="92683"/>
                </a:lnTo>
                <a:lnTo>
                  <a:pt x="18510" y="92529"/>
                </a:lnTo>
                <a:lnTo>
                  <a:pt x="18490" y="92451"/>
                </a:lnTo>
                <a:lnTo>
                  <a:pt x="18452" y="92393"/>
                </a:lnTo>
                <a:lnTo>
                  <a:pt x="18394" y="92336"/>
                </a:lnTo>
                <a:lnTo>
                  <a:pt x="18336" y="92297"/>
                </a:lnTo>
                <a:lnTo>
                  <a:pt x="18259" y="92258"/>
                </a:lnTo>
                <a:lnTo>
                  <a:pt x="17351" y="92258"/>
                </a:lnTo>
                <a:lnTo>
                  <a:pt x="17062" y="79211"/>
                </a:lnTo>
                <a:lnTo>
                  <a:pt x="17815" y="79211"/>
                </a:lnTo>
                <a:lnTo>
                  <a:pt x="17969" y="79172"/>
                </a:lnTo>
                <a:lnTo>
                  <a:pt x="18104" y="79095"/>
                </a:lnTo>
                <a:lnTo>
                  <a:pt x="18220" y="78999"/>
                </a:lnTo>
                <a:lnTo>
                  <a:pt x="18297" y="78883"/>
                </a:lnTo>
                <a:lnTo>
                  <a:pt x="18355" y="78748"/>
                </a:lnTo>
                <a:lnTo>
                  <a:pt x="18394" y="78593"/>
                </a:lnTo>
                <a:lnTo>
                  <a:pt x="18374" y="78439"/>
                </a:lnTo>
                <a:lnTo>
                  <a:pt x="18336" y="78304"/>
                </a:lnTo>
                <a:lnTo>
                  <a:pt x="18259" y="78169"/>
                </a:lnTo>
                <a:lnTo>
                  <a:pt x="18143" y="78053"/>
                </a:lnTo>
                <a:lnTo>
                  <a:pt x="18027" y="77976"/>
                </a:lnTo>
                <a:lnTo>
                  <a:pt x="17892" y="77918"/>
                </a:lnTo>
                <a:lnTo>
                  <a:pt x="17737" y="77898"/>
                </a:lnTo>
                <a:lnTo>
                  <a:pt x="17737" y="77918"/>
                </a:lnTo>
                <a:lnTo>
                  <a:pt x="17023" y="77918"/>
                </a:lnTo>
                <a:lnTo>
                  <a:pt x="16734" y="65005"/>
                </a:lnTo>
                <a:lnTo>
                  <a:pt x="17178" y="65005"/>
                </a:lnTo>
                <a:lnTo>
                  <a:pt x="17313" y="64986"/>
                </a:lnTo>
                <a:lnTo>
                  <a:pt x="17448" y="64928"/>
                </a:lnTo>
                <a:lnTo>
                  <a:pt x="17564" y="64832"/>
                </a:lnTo>
                <a:lnTo>
                  <a:pt x="17641" y="64735"/>
                </a:lnTo>
                <a:lnTo>
                  <a:pt x="17718" y="64600"/>
                </a:lnTo>
                <a:lnTo>
                  <a:pt x="17757" y="64465"/>
                </a:lnTo>
                <a:lnTo>
                  <a:pt x="17757" y="64330"/>
                </a:lnTo>
                <a:lnTo>
                  <a:pt x="17737" y="64176"/>
                </a:lnTo>
                <a:lnTo>
                  <a:pt x="17680" y="64060"/>
                </a:lnTo>
                <a:lnTo>
                  <a:pt x="17602" y="63944"/>
                </a:lnTo>
                <a:lnTo>
                  <a:pt x="17506" y="63847"/>
                </a:lnTo>
                <a:lnTo>
                  <a:pt x="17390" y="63770"/>
                </a:lnTo>
                <a:lnTo>
                  <a:pt x="17255" y="63712"/>
                </a:lnTo>
                <a:lnTo>
                  <a:pt x="17120" y="63712"/>
                </a:lnTo>
                <a:lnTo>
                  <a:pt x="17101" y="63732"/>
                </a:lnTo>
                <a:lnTo>
                  <a:pt x="17101" y="63712"/>
                </a:lnTo>
                <a:lnTo>
                  <a:pt x="16695" y="63712"/>
                </a:lnTo>
                <a:lnTo>
                  <a:pt x="16425" y="51649"/>
                </a:lnTo>
                <a:lnTo>
                  <a:pt x="16772" y="51649"/>
                </a:lnTo>
                <a:lnTo>
                  <a:pt x="16888" y="51630"/>
                </a:lnTo>
                <a:lnTo>
                  <a:pt x="17023" y="51572"/>
                </a:lnTo>
                <a:lnTo>
                  <a:pt x="17139" y="51514"/>
                </a:lnTo>
                <a:lnTo>
                  <a:pt x="17236" y="51418"/>
                </a:lnTo>
                <a:lnTo>
                  <a:pt x="17313" y="51302"/>
                </a:lnTo>
                <a:lnTo>
                  <a:pt x="17371" y="51186"/>
                </a:lnTo>
                <a:lnTo>
                  <a:pt x="17390" y="51051"/>
                </a:lnTo>
                <a:lnTo>
                  <a:pt x="17390" y="50916"/>
                </a:lnTo>
                <a:lnTo>
                  <a:pt x="17371" y="50781"/>
                </a:lnTo>
                <a:lnTo>
                  <a:pt x="17313" y="50665"/>
                </a:lnTo>
                <a:lnTo>
                  <a:pt x="17216" y="50549"/>
                </a:lnTo>
                <a:lnTo>
                  <a:pt x="17120" y="50453"/>
                </a:lnTo>
                <a:lnTo>
                  <a:pt x="17004" y="50395"/>
                </a:lnTo>
                <a:lnTo>
                  <a:pt x="16888" y="50356"/>
                </a:lnTo>
                <a:lnTo>
                  <a:pt x="16753" y="50337"/>
                </a:lnTo>
                <a:lnTo>
                  <a:pt x="16734" y="50356"/>
                </a:lnTo>
                <a:lnTo>
                  <a:pt x="16734" y="50337"/>
                </a:lnTo>
                <a:lnTo>
                  <a:pt x="16406" y="50337"/>
                </a:lnTo>
                <a:lnTo>
                  <a:pt x="16136" y="39219"/>
                </a:lnTo>
                <a:lnTo>
                  <a:pt x="16522" y="39219"/>
                </a:lnTo>
                <a:lnTo>
                  <a:pt x="16637" y="39181"/>
                </a:lnTo>
                <a:lnTo>
                  <a:pt x="16772" y="39123"/>
                </a:lnTo>
                <a:lnTo>
                  <a:pt x="16869" y="39046"/>
                </a:lnTo>
                <a:lnTo>
                  <a:pt x="16965" y="38949"/>
                </a:lnTo>
                <a:lnTo>
                  <a:pt x="17023" y="38833"/>
                </a:lnTo>
                <a:lnTo>
                  <a:pt x="17062" y="38718"/>
                </a:lnTo>
                <a:lnTo>
                  <a:pt x="17081" y="38583"/>
                </a:lnTo>
                <a:lnTo>
                  <a:pt x="17081" y="38447"/>
                </a:lnTo>
                <a:lnTo>
                  <a:pt x="17043" y="38332"/>
                </a:lnTo>
                <a:lnTo>
                  <a:pt x="16985" y="38216"/>
                </a:lnTo>
                <a:lnTo>
                  <a:pt x="16908" y="38119"/>
                </a:lnTo>
                <a:lnTo>
                  <a:pt x="16792" y="38023"/>
                </a:lnTo>
                <a:lnTo>
                  <a:pt x="16695" y="37965"/>
                </a:lnTo>
                <a:lnTo>
                  <a:pt x="16560" y="37926"/>
                </a:lnTo>
                <a:lnTo>
                  <a:pt x="16425" y="37907"/>
                </a:lnTo>
                <a:lnTo>
                  <a:pt x="16425" y="37926"/>
                </a:lnTo>
                <a:lnTo>
                  <a:pt x="16116" y="37926"/>
                </a:lnTo>
                <a:lnTo>
                  <a:pt x="15885" y="27948"/>
                </a:lnTo>
                <a:lnTo>
                  <a:pt x="16193" y="27948"/>
                </a:lnTo>
                <a:lnTo>
                  <a:pt x="16329" y="27928"/>
                </a:lnTo>
                <a:lnTo>
                  <a:pt x="16444" y="27890"/>
                </a:lnTo>
                <a:lnTo>
                  <a:pt x="16560" y="27813"/>
                </a:lnTo>
                <a:lnTo>
                  <a:pt x="16657" y="27735"/>
                </a:lnTo>
                <a:lnTo>
                  <a:pt x="16734" y="27639"/>
                </a:lnTo>
                <a:lnTo>
                  <a:pt x="16792" y="27523"/>
                </a:lnTo>
                <a:lnTo>
                  <a:pt x="16830" y="27407"/>
                </a:lnTo>
                <a:lnTo>
                  <a:pt x="16830" y="27272"/>
                </a:lnTo>
                <a:lnTo>
                  <a:pt x="16830" y="27156"/>
                </a:lnTo>
                <a:lnTo>
                  <a:pt x="16772" y="27021"/>
                </a:lnTo>
                <a:lnTo>
                  <a:pt x="16715" y="26925"/>
                </a:lnTo>
                <a:lnTo>
                  <a:pt x="16637" y="26828"/>
                </a:lnTo>
                <a:lnTo>
                  <a:pt x="16541" y="26732"/>
                </a:lnTo>
                <a:lnTo>
                  <a:pt x="16425" y="26674"/>
                </a:lnTo>
                <a:lnTo>
                  <a:pt x="16309" y="26635"/>
                </a:lnTo>
                <a:lnTo>
                  <a:pt x="15846" y="26635"/>
                </a:lnTo>
                <a:lnTo>
                  <a:pt x="15653" y="17911"/>
                </a:lnTo>
                <a:lnTo>
                  <a:pt x="16000" y="17911"/>
                </a:lnTo>
                <a:lnTo>
                  <a:pt x="16116" y="17873"/>
                </a:lnTo>
                <a:lnTo>
                  <a:pt x="16232" y="17834"/>
                </a:lnTo>
                <a:lnTo>
                  <a:pt x="16329" y="17757"/>
                </a:lnTo>
                <a:lnTo>
                  <a:pt x="16406" y="17660"/>
                </a:lnTo>
                <a:lnTo>
                  <a:pt x="16483" y="17564"/>
                </a:lnTo>
                <a:lnTo>
                  <a:pt x="16522" y="17448"/>
                </a:lnTo>
                <a:lnTo>
                  <a:pt x="16541" y="17332"/>
                </a:lnTo>
                <a:lnTo>
                  <a:pt x="16541" y="17216"/>
                </a:lnTo>
                <a:lnTo>
                  <a:pt x="16522" y="17081"/>
                </a:lnTo>
                <a:lnTo>
                  <a:pt x="16483" y="16966"/>
                </a:lnTo>
                <a:lnTo>
                  <a:pt x="16425" y="16869"/>
                </a:lnTo>
                <a:lnTo>
                  <a:pt x="16329" y="16772"/>
                </a:lnTo>
                <a:lnTo>
                  <a:pt x="16232" y="16715"/>
                </a:lnTo>
                <a:lnTo>
                  <a:pt x="16136" y="16657"/>
                </a:lnTo>
                <a:lnTo>
                  <a:pt x="16020" y="16618"/>
                </a:lnTo>
                <a:lnTo>
                  <a:pt x="15904" y="16599"/>
                </a:lnTo>
                <a:lnTo>
                  <a:pt x="15904" y="16618"/>
                </a:lnTo>
                <a:lnTo>
                  <a:pt x="15634" y="16618"/>
                </a:lnTo>
                <a:lnTo>
                  <a:pt x="15499" y="11002"/>
                </a:lnTo>
                <a:lnTo>
                  <a:pt x="15923" y="10982"/>
                </a:lnTo>
                <a:lnTo>
                  <a:pt x="15981" y="10944"/>
                </a:lnTo>
                <a:lnTo>
                  <a:pt x="16039" y="10905"/>
                </a:lnTo>
                <a:lnTo>
                  <a:pt x="16078" y="10866"/>
                </a:lnTo>
                <a:lnTo>
                  <a:pt x="16097" y="10809"/>
                </a:lnTo>
                <a:lnTo>
                  <a:pt x="16136" y="10673"/>
                </a:lnTo>
                <a:lnTo>
                  <a:pt x="16136" y="10558"/>
                </a:lnTo>
                <a:lnTo>
                  <a:pt x="16136" y="10094"/>
                </a:lnTo>
                <a:lnTo>
                  <a:pt x="16136" y="9612"/>
                </a:lnTo>
                <a:lnTo>
                  <a:pt x="16136" y="9554"/>
                </a:lnTo>
                <a:lnTo>
                  <a:pt x="16097" y="9496"/>
                </a:lnTo>
                <a:lnTo>
                  <a:pt x="16078" y="9438"/>
                </a:lnTo>
                <a:lnTo>
                  <a:pt x="16020" y="9380"/>
                </a:lnTo>
                <a:lnTo>
                  <a:pt x="15923" y="9322"/>
                </a:lnTo>
                <a:lnTo>
                  <a:pt x="15865" y="9303"/>
                </a:lnTo>
                <a:lnTo>
                  <a:pt x="15807" y="9303"/>
                </a:lnTo>
                <a:lnTo>
                  <a:pt x="15788" y="9322"/>
                </a:lnTo>
                <a:lnTo>
                  <a:pt x="15788" y="9303"/>
                </a:lnTo>
                <a:lnTo>
                  <a:pt x="14707" y="9303"/>
                </a:lnTo>
                <a:lnTo>
                  <a:pt x="14784" y="9245"/>
                </a:lnTo>
                <a:lnTo>
                  <a:pt x="14823" y="9187"/>
                </a:lnTo>
                <a:lnTo>
                  <a:pt x="14862" y="9129"/>
                </a:lnTo>
                <a:lnTo>
                  <a:pt x="14881" y="9052"/>
                </a:lnTo>
                <a:lnTo>
                  <a:pt x="14881" y="8589"/>
                </a:lnTo>
                <a:lnTo>
                  <a:pt x="14881" y="8126"/>
                </a:lnTo>
                <a:lnTo>
                  <a:pt x="14881" y="8029"/>
                </a:lnTo>
                <a:lnTo>
                  <a:pt x="14881" y="7894"/>
                </a:lnTo>
                <a:lnTo>
                  <a:pt x="14823" y="7798"/>
                </a:lnTo>
                <a:lnTo>
                  <a:pt x="14727" y="7701"/>
                </a:lnTo>
                <a:lnTo>
                  <a:pt x="14611" y="7662"/>
                </a:lnTo>
                <a:lnTo>
                  <a:pt x="14495" y="7643"/>
                </a:lnTo>
                <a:lnTo>
                  <a:pt x="12391" y="7643"/>
                </a:lnTo>
                <a:lnTo>
                  <a:pt x="9593" y="3204"/>
                </a:lnTo>
                <a:lnTo>
                  <a:pt x="938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22" name="Google Shape;6422;p24"/>
          <p:cNvSpPr/>
          <p:nvPr/>
        </p:nvSpPr>
        <p:spPr>
          <a:xfrm>
            <a:off x="154350" y="2183325"/>
            <a:ext cx="462750" cy="2328675"/>
          </a:xfrm>
          <a:custGeom>
            <a:avLst/>
            <a:gdLst/>
            <a:ahLst/>
            <a:cxnLst/>
            <a:rect l="l" t="t" r="r" b="b"/>
            <a:pathLst>
              <a:path w="18510" h="93147" extrusionOk="0">
                <a:moveTo>
                  <a:pt x="5636" y="11002"/>
                </a:moveTo>
                <a:lnTo>
                  <a:pt x="10249" y="11021"/>
                </a:lnTo>
                <a:lnTo>
                  <a:pt x="13047" y="11002"/>
                </a:lnTo>
                <a:lnTo>
                  <a:pt x="13047" y="11002"/>
                </a:lnTo>
                <a:lnTo>
                  <a:pt x="12372" y="11445"/>
                </a:lnTo>
                <a:lnTo>
                  <a:pt x="12410" y="11503"/>
                </a:lnTo>
                <a:lnTo>
                  <a:pt x="9342" y="13472"/>
                </a:lnTo>
                <a:lnTo>
                  <a:pt x="6293" y="11504"/>
                </a:lnTo>
                <a:lnTo>
                  <a:pt x="6293" y="11504"/>
                </a:lnTo>
                <a:lnTo>
                  <a:pt x="6331" y="11445"/>
                </a:lnTo>
                <a:lnTo>
                  <a:pt x="5636" y="11002"/>
                </a:lnTo>
                <a:close/>
                <a:moveTo>
                  <a:pt x="5346" y="11561"/>
                </a:moveTo>
                <a:lnTo>
                  <a:pt x="5983" y="11967"/>
                </a:lnTo>
                <a:lnTo>
                  <a:pt x="6023" y="11909"/>
                </a:lnTo>
                <a:lnTo>
                  <a:pt x="8898" y="13762"/>
                </a:lnTo>
                <a:lnTo>
                  <a:pt x="5964" y="15653"/>
                </a:lnTo>
                <a:lnTo>
                  <a:pt x="6099" y="15865"/>
                </a:lnTo>
                <a:lnTo>
                  <a:pt x="5925" y="15595"/>
                </a:lnTo>
                <a:lnTo>
                  <a:pt x="5250" y="16039"/>
                </a:lnTo>
                <a:lnTo>
                  <a:pt x="5346" y="11561"/>
                </a:lnTo>
                <a:close/>
                <a:moveTo>
                  <a:pt x="13376" y="11542"/>
                </a:moveTo>
                <a:lnTo>
                  <a:pt x="13472" y="16078"/>
                </a:lnTo>
                <a:lnTo>
                  <a:pt x="12758" y="15595"/>
                </a:lnTo>
                <a:lnTo>
                  <a:pt x="12719" y="15653"/>
                </a:lnTo>
                <a:lnTo>
                  <a:pt x="9805" y="13762"/>
                </a:lnTo>
                <a:lnTo>
                  <a:pt x="12661" y="11909"/>
                </a:lnTo>
                <a:lnTo>
                  <a:pt x="12700" y="11967"/>
                </a:lnTo>
                <a:lnTo>
                  <a:pt x="13376" y="11542"/>
                </a:lnTo>
                <a:close/>
                <a:moveTo>
                  <a:pt x="9342" y="14070"/>
                </a:moveTo>
                <a:lnTo>
                  <a:pt x="12449" y="16078"/>
                </a:lnTo>
                <a:lnTo>
                  <a:pt x="12410" y="16136"/>
                </a:lnTo>
                <a:lnTo>
                  <a:pt x="13163" y="16599"/>
                </a:lnTo>
                <a:lnTo>
                  <a:pt x="5539" y="16599"/>
                </a:lnTo>
                <a:lnTo>
                  <a:pt x="6273" y="16136"/>
                </a:lnTo>
                <a:lnTo>
                  <a:pt x="6235" y="16077"/>
                </a:lnTo>
                <a:lnTo>
                  <a:pt x="6235" y="16077"/>
                </a:lnTo>
                <a:lnTo>
                  <a:pt x="9342" y="14070"/>
                </a:lnTo>
                <a:close/>
                <a:moveTo>
                  <a:pt x="5346" y="17911"/>
                </a:moveTo>
                <a:lnTo>
                  <a:pt x="10384" y="17931"/>
                </a:lnTo>
                <a:lnTo>
                  <a:pt x="13337" y="17931"/>
                </a:lnTo>
                <a:lnTo>
                  <a:pt x="12777" y="18452"/>
                </a:lnTo>
                <a:lnTo>
                  <a:pt x="12835" y="18510"/>
                </a:lnTo>
                <a:lnTo>
                  <a:pt x="9342" y="21849"/>
                </a:lnTo>
                <a:lnTo>
                  <a:pt x="5867" y="18510"/>
                </a:lnTo>
                <a:lnTo>
                  <a:pt x="5694" y="18683"/>
                </a:lnTo>
                <a:lnTo>
                  <a:pt x="5694" y="18683"/>
                </a:lnTo>
                <a:lnTo>
                  <a:pt x="5906" y="18452"/>
                </a:lnTo>
                <a:lnTo>
                  <a:pt x="5346" y="17911"/>
                </a:lnTo>
                <a:close/>
                <a:moveTo>
                  <a:pt x="5192" y="18645"/>
                </a:moveTo>
                <a:lnTo>
                  <a:pt x="5462" y="18915"/>
                </a:lnTo>
                <a:lnTo>
                  <a:pt x="5520" y="18857"/>
                </a:lnTo>
                <a:lnTo>
                  <a:pt x="8994" y="22196"/>
                </a:lnTo>
                <a:lnTo>
                  <a:pt x="5578" y="25458"/>
                </a:lnTo>
                <a:lnTo>
                  <a:pt x="5682" y="25568"/>
                </a:lnTo>
                <a:lnTo>
                  <a:pt x="5520" y="25419"/>
                </a:lnTo>
                <a:lnTo>
                  <a:pt x="5018" y="25902"/>
                </a:lnTo>
                <a:lnTo>
                  <a:pt x="5192" y="18645"/>
                </a:lnTo>
                <a:close/>
                <a:moveTo>
                  <a:pt x="13530" y="18606"/>
                </a:moveTo>
                <a:lnTo>
                  <a:pt x="13704" y="25940"/>
                </a:lnTo>
                <a:lnTo>
                  <a:pt x="13163" y="25419"/>
                </a:lnTo>
                <a:lnTo>
                  <a:pt x="13105" y="25458"/>
                </a:lnTo>
                <a:lnTo>
                  <a:pt x="9708" y="22196"/>
                </a:lnTo>
                <a:lnTo>
                  <a:pt x="13163" y="18876"/>
                </a:lnTo>
                <a:lnTo>
                  <a:pt x="13221" y="18915"/>
                </a:lnTo>
                <a:lnTo>
                  <a:pt x="13530" y="18606"/>
                </a:lnTo>
                <a:close/>
                <a:moveTo>
                  <a:pt x="9342" y="22524"/>
                </a:moveTo>
                <a:lnTo>
                  <a:pt x="12777" y="25805"/>
                </a:lnTo>
                <a:lnTo>
                  <a:pt x="12719" y="25863"/>
                </a:lnTo>
                <a:lnTo>
                  <a:pt x="13530" y="26635"/>
                </a:lnTo>
                <a:lnTo>
                  <a:pt x="8377" y="26616"/>
                </a:lnTo>
                <a:lnTo>
                  <a:pt x="5173" y="26635"/>
                </a:lnTo>
                <a:lnTo>
                  <a:pt x="5964" y="25863"/>
                </a:lnTo>
                <a:lnTo>
                  <a:pt x="5927" y="25823"/>
                </a:lnTo>
                <a:lnTo>
                  <a:pt x="9342" y="22524"/>
                </a:lnTo>
                <a:close/>
                <a:moveTo>
                  <a:pt x="13588" y="27948"/>
                </a:moveTo>
                <a:lnTo>
                  <a:pt x="12893" y="28681"/>
                </a:lnTo>
                <a:lnTo>
                  <a:pt x="12951" y="28720"/>
                </a:lnTo>
                <a:lnTo>
                  <a:pt x="9342" y="32464"/>
                </a:lnTo>
                <a:lnTo>
                  <a:pt x="5752" y="28720"/>
                </a:lnTo>
                <a:lnTo>
                  <a:pt x="5385" y="29067"/>
                </a:lnTo>
                <a:lnTo>
                  <a:pt x="9014" y="32831"/>
                </a:lnTo>
                <a:lnTo>
                  <a:pt x="5221" y="36758"/>
                </a:lnTo>
                <a:lnTo>
                  <a:pt x="5221" y="36758"/>
                </a:lnTo>
                <a:lnTo>
                  <a:pt x="5173" y="36710"/>
                </a:lnTo>
                <a:lnTo>
                  <a:pt x="4767" y="37116"/>
                </a:lnTo>
                <a:lnTo>
                  <a:pt x="4960" y="28720"/>
                </a:lnTo>
                <a:lnTo>
                  <a:pt x="5346" y="29106"/>
                </a:lnTo>
                <a:lnTo>
                  <a:pt x="5559" y="28893"/>
                </a:lnTo>
                <a:lnTo>
                  <a:pt x="5790" y="28681"/>
                </a:lnTo>
                <a:lnTo>
                  <a:pt x="5095" y="27948"/>
                </a:lnTo>
                <a:lnTo>
                  <a:pt x="10345" y="27967"/>
                </a:lnTo>
                <a:lnTo>
                  <a:pt x="13588" y="27948"/>
                </a:lnTo>
                <a:close/>
                <a:moveTo>
                  <a:pt x="13762" y="28681"/>
                </a:moveTo>
                <a:lnTo>
                  <a:pt x="13955" y="37174"/>
                </a:lnTo>
                <a:lnTo>
                  <a:pt x="13955" y="37174"/>
                </a:lnTo>
                <a:lnTo>
                  <a:pt x="13530" y="36710"/>
                </a:lnTo>
                <a:lnTo>
                  <a:pt x="13472" y="36749"/>
                </a:lnTo>
                <a:lnTo>
                  <a:pt x="9689" y="32831"/>
                </a:lnTo>
                <a:lnTo>
                  <a:pt x="13298" y="29067"/>
                </a:lnTo>
                <a:lnTo>
                  <a:pt x="13356" y="29106"/>
                </a:lnTo>
                <a:lnTo>
                  <a:pt x="13762" y="28681"/>
                </a:lnTo>
                <a:close/>
                <a:moveTo>
                  <a:pt x="9342" y="33178"/>
                </a:moveTo>
                <a:lnTo>
                  <a:pt x="13125" y="37096"/>
                </a:lnTo>
                <a:lnTo>
                  <a:pt x="13067" y="37154"/>
                </a:lnTo>
                <a:lnTo>
                  <a:pt x="13800" y="37907"/>
                </a:lnTo>
                <a:lnTo>
                  <a:pt x="4883" y="37907"/>
                </a:lnTo>
                <a:lnTo>
                  <a:pt x="5617" y="37154"/>
                </a:lnTo>
                <a:lnTo>
                  <a:pt x="5395" y="36932"/>
                </a:lnTo>
                <a:lnTo>
                  <a:pt x="5578" y="37096"/>
                </a:lnTo>
                <a:lnTo>
                  <a:pt x="9342" y="33178"/>
                </a:lnTo>
                <a:close/>
                <a:moveTo>
                  <a:pt x="4806" y="39219"/>
                </a:moveTo>
                <a:lnTo>
                  <a:pt x="10345" y="39239"/>
                </a:lnTo>
                <a:lnTo>
                  <a:pt x="13858" y="39219"/>
                </a:lnTo>
                <a:lnTo>
                  <a:pt x="13858" y="39219"/>
                </a:lnTo>
                <a:lnTo>
                  <a:pt x="13125" y="40049"/>
                </a:lnTo>
                <a:lnTo>
                  <a:pt x="13182" y="40088"/>
                </a:lnTo>
                <a:lnTo>
                  <a:pt x="9342" y="44296"/>
                </a:lnTo>
                <a:lnTo>
                  <a:pt x="5520" y="40088"/>
                </a:lnTo>
                <a:lnTo>
                  <a:pt x="5373" y="40219"/>
                </a:lnTo>
                <a:lnTo>
                  <a:pt x="5373" y="40219"/>
                </a:lnTo>
                <a:lnTo>
                  <a:pt x="5559" y="40049"/>
                </a:lnTo>
                <a:lnTo>
                  <a:pt x="4806" y="39219"/>
                </a:lnTo>
                <a:close/>
                <a:moveTo>
                  <a:pt x="4709" y="40030"/>
                </a:moveTo>
                <a:lnTo>
                  <a:pt x="5095" y="40474"/>
                </a:lnTo>
                <a:lnTo>
                  <a:pt x="5156" y="40419"/>
                </a:lnTo>
                <a:lnTo>
                  <a:pt x="5156" y="40419"/>
                </a:lnTo>
                <a:lnTo>
                  <a:pt x="9014" y="44662"/>
                </a:lnTo>
                <a:lnTo>
                  <a:pt x="4999" y="49063"/>
                </a:lnTo>
                <a:lnTo>
                  <a:pt x="5173" y="49237"/>
                </a:lnTo>
                <a:lnTo>
                  <a:pt x="5173" y="49237"/>
                </a:lnTo>
                <a:lnTo>
                  <a:pt x="4941" y="49024"/>
                </a:lnTo>
                <a:lnTo>
                  <a:pt x="4478" y="49526"/>
                </a:lnTo>
                <a:lnTo>
                  <a:pt x="4709" y="40030"/>
                </a:lnTo>
                <a:close/>
                <a:moveTo>
                  <a:pt x="14032" y="39972"/>
                </a:moveTo>
                <a:lnTo>
                  <a:pt x="14244" y="49565"/>
                </a:lnTo>
                <a:lnTo>
                  <a:pt x="14244" y="49565"/>
                </a:lnTo>
                <a:lnTo>
                  <a:pt x="13742" y="49024"/>
                </a:lnTo>
                <a:lnTo>
                  <a:pt x="13704" y="49063"/>
                </a:lnTo>
                <a:lnTo>
                  <a:pt x="9689" y="44662"/>
                </a:lnTo>
                <a:lnTo>
                  <a:pt x="13530" y="40416"/>
                </a:lnTo>
                <a:lnTo>
                  <a:pt x="13588" y="40474"/>
                </a:lnTo>
                <a:lnTo>
                  <a:pt x="14032" y="39972"/>
                </a:lnTo>
                <a:close/>
                <a:moveTo>
                  <a:pt x="9342" y="45010"/>
                </a:moveTo>
                <a:lnTo>
                  <a:pt x="13337" y="49391"/>
                </a:lnTo>
                <a:lnTo>
                  <a:pt x="13279" y="49449"/>
                </a:lnTo>
                <a:lnTo>
                  <a:pt x="14109" y="50337"/>
                </a:lnTo>
                <a:lnTo>
                  <a:pt x="8415" y="50317"/>
                </a:lnTo>
                <a:lnTo>
                  <a:pt x="4594" y="50337"/>
                </a:lnTo>
                <a:lnTo>
                  <a:pt x="4594" y="50337"/>
                </a:lnTo>
                <a:lnTo>
                  <a:pt x="5404" y="49449"/>
                </a:lnTo>
                <a:lnTo>
                  <a:pt x="5354" y="49402"/>
                </a:lnTo>
                <a:lnTo>
                  <a:pt x="5354" y="49402"/>
                </a:lnTo>
                <a:lnTo>
                  <a:pt x="9342" y="45010"/>
                </a:lnTo>
                <a:close/>
                <a:moveTo>
                  <a:pt x="14167" y="51649"/>
                </a:moveTo>
                <a:lnTo>
                  <a:pt x="13511" y="52383"/>
                </a:lnTo>
                <a:lnTo>
                  <a:pt x="13549" y="52441"/>
                </a:lnTo>
                <a:lnTo>
                  <a:pt x="9342" y="57169"/>
                </a:lnTo>
                <a:lnTo>
                  <a:pt x="5134" y="52421"/>
                </a:lnTo>
                <a:lnTo>
                  <a:pt x="4987" y="52553"/>
                </a:lnTo>
                <a:lnTo>
                  <a:pt x="4987" y="52553"/>
                </a:lnTo>
                <a:lnTo>
                  <a:pt x="5173" y="52383"/>
                </a:lnTo>
                <a:lnTo>
                  <a:pt x="4536" y="51649"/>
                </a:lnTo>
                <a:lnTo>
                  <a:pt x="10384" y="51669"/>
                </a:lnTo>
                <a:lnTo>
                  <a:pt x="14167" y="51649"/>
                </a:lnTo>
                <a:close/>
                <a:moveTo>
                  <a:pt x="4420" y="52479"/>
                </a:moveTo>
                <a:lnTo>
                  <a:pt x="4709" y="52807"/>
                </a:lnTo>
                <a:lnTo>
                  <a:pt x="4770" y="52752"/>
                </a:lnTo>
                <a:lnTo>
                  <a:pt x="4770" y="52752"/>
                </a:lnTo>
                <a:lnTo>
                  <a:pt x="9014" y="57536"/>
                </a:lnTo>
                <a:lnTo>
                  <a:pt x="4690" y="62400"/>
                </a:lnTo>
                <a:lnTo>
                  <a:pt x="4737" y="62442"/>
                </a:lnTo>
                <a:lnTo>
                  <a:pt x="4737" y="62442"/>
                </a:lnTo>
                <a:lnTo>
                  <a:pt x="4632" y="62361"/>
                </a:lnTo>
                <a:lnTo>
                  <a:pt x="4188" y="62863"/>
                </a:lnTo>
                <a:lnTo>
                  <a:pt x="4420" y="52479"/>
                </a:lnTo>
                <a:close/>
                <a:moveTo>
                  <a:pt x="14321" y="52421"/>
                </a:moveTo>
                <a:lnTo>
                  <a:pt x="14553" y="62921"/>
                </a:lnTo>
                <a:lnTo>
                  <a:pt x="14051" y="62361"/>
                </a:lnTo>
                <a:lnTo>
                  <a:pt x="13993" y="62400"/>
                </a:lnTo>
                <a:lnTo>
                  <a:pt x="9670" y="57536"/>
                </a:lnTo>
                <a:lnTo>
                  <a:pt x="13935" y="52749"/>
                </a:lnTo>
                <a:lnTo>
                  <a:pt x="13974" y="52807"/>
                </a:lnTo>
                <a:lnTo>
                  <a:pt x="14321" y="52421"/>
                </a:lnTo>
                <a:close/>
                <a:moveTo>
                  <a:pt x="9342" y="57903"/>
                </a:moveTo>
                <a:lnTo>
                  <a:pt x="13626" y="62728"/>
                </a:lnTo>
                <a:lnTo>
                  <a:pt x="13588" y="62767"/>
                </a:lnTo>
                <a:lnTo>
                  <a:pt x="14418" y="63712"/>
                </a:lnTo>
                <a:lnTo>
                  <a:pt x="14418" y="63712"/>
                </a:lnTo>
                <a:lnTo>
                  <a:pt x="8377" y="63693"/>
                </a:lnTo>
                <a:lnTo>
                  <a:pt x="4285" y="63693"/>
                </a:lnTo>
                <a:lnTo>
                  <a:pt x="5115" y="62767"/>
                </a:lnTo>
                <a:lnTo>
                  <a:pt x="5064" y="62720"/>
                </a:lnTo>
                <a:lnTo>
                  <a:pt x="5064" y="62720"/>
                </a:lnTo>
                <a:lnTo>
                  <a:pt x="9342" y="57903"/>
                </a:lnTo>
                <a:close/>
                <a:moveTo>
                  <a:pt x="14611" y="65797"/>
                </a:moveTo>
                <a:lnTo>
                  <a:pt x="14881" y="77126"/>
                </a:lnTo>
                <a:lnTo>
                  <a:pt x="14283" y="76451"/>
                </a:lnTo>
                <a:lnTo>
                  <a:pt x="14244" y="76490"/>
                </a:lnTo>
                <a:lnTo>
                  <a:pt x="9670" y="71317"/>
                </a:lnTo>
                <a:lnTo>
                  <a:pt x="14148" y="66241"/>
                </a:lnTo>
                <a:lnTo>
                  <a:pt x="14186" y="66279"/>
                </a:lnTo>
                <a:lnTo>
                  <a:pt x="14611" y="65797"/>
                </a:lnTo>
                <a:close/>
                <a:moveTo>
                  <a:pt x="14456" y="65025"/>
                </a:moveTo>
                <a:lnTo>
                  <a:pt x="13723" y="65855"/>
                </a:lnTo>
                <a:lnTo>
                  <a:pt x="13781" y="65913"/>
                </a:lnTo>
                <a:lnTo>
                  <a:pt x="9342" y="70931"/>
                </a:lnTo>
                <a:lnTo>
                  <a:pt x="4922" y="65913"/>
                </a:lnTo>
                <a:lnTo>
                  <a:pt x="4555" y="66241"/>
                </a:lnTo>
                <a:lnTo>
                  <a:pt x="9014" y="71317"/>
                </a:lnTo>
                <a:lnTo>
                  <a:pt x="4459" y="76490"/>
                </a:lnTo>
                <a:lnTo>
                  <a:pt x="4825" y="76818"/>
                </a:lnTo>
                <a:lnTo>
                  <a:pt x="9342" y="71684"/>
                </a:lnTo>
                <a:lnTo>
                  <a:pt x="13877" y="76818"/>
                </a:lnTo>
                <a:lnTo>
                  <a:pt x="13819" y="76876"/>
                </a:lnTo>
                <a:lnTo>
                  <a:pt x="14727" y="77898"/>
                </a:lnTo>
                <a:lnTo>
                  <a:pt x="3957" y="77898"/>
                </a:lnTo>
                <a:lnTo>
                  <a:pt x="4864" y="76876"/>
                </a:lnTo>
                <a:lnTo>
                  <a:pt x="4632" y="76663"/>
                </a:lnTo>
                <a:lnTo>
                  <a:pt x="4401" y="76451"/>
                </a:lnTo>
                <a:lnTo>
                  <a:pt x="3860" y="77069"/>
                </a:lnTo>
                <a:lnTo>
                  <a:pt x="4111" y="65835"/>
                </a:lnTo>
                <a:lnTo>
                  <a:pt x="4497" y="66279"/>
                </a:lnTo>
                <a:lnTo>
                  <a:pt x="4729" y="66067"/>
                </a:lnTo>
                <a:lnTo>
                  <a:pt x="4960" y="65855"/>
                </a:lnTo>
                <a:lnTo>
                  <a:pt x="4227" y="65025"/>
                </a:lnTo>
                <a:close/>
                <a:moveTo>
                  <a:pt x="3899" y="79211"/>
                </a:moveTo>
                <a:lnTo>
                  <a:pt x="10422" y="79230"/>
                </a:lnTo>
                <a:lnTo>
                  <a:pt x="14784" y="79230"/>
                </a:lnTo>
                <a:lnTo>
                  <a:pt x="13974" y="80099"/>
                </a:lnTo>
                <a:lnTo>
                  <a:pt x="14012" y="80157"/>
                </a:lnTo>
                <a:lnTo>
                  <a:pt x="9342" y="85214"/>
                </a:lnTo>
                <a:lnTo>
                  <a:pt x="4671" y="80137"/>
                </a:lnTo>
                <a:lnTo>
                  <a:pt x="4304" y="80485"/>
                </a:lnTo>
                <a:lnTo>
                  <a:pt x="9014" y="85580"/>
                </a:lnTo>
                <a:lnTo>
                  <a:pt x="4130" y="90869"/>
                </a:lnTo>
                <a:lnTo>
                  <a:pt x="4130" y="90869"/>
                </a:lnTo>
                <a:lnTo>
                  <a:pt x="4092" y="90830"/>
                </a:lnTo>
                <a:lnTo>
                  <a:pt x="3532" y="91428"/>
                </a:lnTo>
                <a:lnTo>
                  <a:pt x="3783" y="80022"/>
                </a:lnTo>
                <a:lnTo>
                  <a:pt x="4265" y="80523"/>
                </a:lnTo>
                <a:lnTo>
                  <a:pt x="4478" y="80311"/>
                </a:lnTo>
                <a:lnTo>
                  <a:pt x="4709" y="80099"/>
                </a:lnTo>
                <a:lnTo>
                  <a:pt x="3899" y="79211"/>
                </a:lnTo>
                <a:close/>
                <a:moveTo>
                  <a:pt x="14939" y="79964"/>
                </a:moveTo>
                <a:lnTo>
                  <a:pt x="15209" y="91467"/>
                </a:lnTo>
                <a:lnTo>
                  <a:pt x="14611" y="90830"/>
                </a:lnTo>
                <a:lnTo>
                  <a:pt x="14553" y="90869"/>
                </a:lnTo>
                <a:lnTo>
                  <a:pt x="9689" y="85580"/>
                </a:lnTo>
                <a:lnTo>
                  <a:pt x="14379" y="80485"/>
                </a:lnTo>
                <a:lnTo>
                  <a:pt x="14437" y="80523"/>
                </a:lnTo>
                <a:lnTo>
                  <a:pt x="14939" y="79964"/>
                </a:lnTo>
                <a:close/>
                <a:moveTo>
                  <a:pt x="9342" y="85947"/>
                </a:moveTo>
                <a:lnTo>
                  <a:pt x="14186" y="91197"/>
                </a:lnTo>
                <a:lnTo>
                  <a:pt x="14148" y="91255"/>
                </a:lnTo>
                <a:lnTo>
                  <a:pt x="15055" y="92239"/>
                </a:lnTo>
                <a:lnTo>
                  <a:pt x="3629" y="92239"/>
                </a:lnTo>
                <a:lnTo>
                  <a:pt x="4536" y="91255"/>
                </a:lnTo>
                <a:lnTo>
                  <a:pt x="4304" y="91042"/>
                </a:lnTo>
                <a:lnTo>
                  <a:pt x="4130" y="90869"/>
                </a:lnTo>
                <a:lnTo>
                  <a:pt x="4130" y="90869"/>
                </a:lnTo>
                <a:lnTo>
                  <a:pt x="4497" y="91197"/>
                </a:lnTo>
                <a:lnTo>
                  <a:pt x="9342" y="85947"/>
                </a:lnTo>
                <a:close/>
                <a:moveTo>
                  <a:pt x="9380" y="0"/>
                </a:moveTo>
                <a:lnTo>
                  <a:pt x="9168" y="3185"/>
                </a:lnTo>
                <a:lnTo>
                  <a:pt x="6234" y="7643"/>
                </a:lnTo>
                <a:lnTo>
                  <a:pt x="4015" y="7643"/>
                </a:lnTo>
                <a:lnTo>
                  <a:pt x="3899" y="7662"/>
                </a:lnTo>
                <a:lnTo>
                  <a:pt x="3841" y="7682"/>
                </a:lnTo>
                <a:lnTo>
                  <a:pt x="3783" y="7701"/>
                </a:lnTo>
                <a:lnTo>
                  <a:pt x="3686" y="7778"/>
                </a:lnTo>
                <a:lnTo>
                  <a:pt x="3667" y="7836"/>
                </a:lnTo>
                <a:lnTo>
                  <a:pt x="3648" y="7894"/>
                </a:lnTo>
                <a:lnTo>
                  <a:pt x="3629" y="8029"/>
                </a:lnTo>
                <a:lnTo>
                  <a:pt x="3629" y="8126"/>
                </a:lnTo>
                <a:lnTo>
                  <a:pt x="3629" y="8589"/>
                </a:lnTo>
                <a:lnTo>
                  <a:pt x="3629" y="9052"/>
                </a:lnTo>
                <a:lnTo>
                  <a:pt x="3648" y="9129"/>
                </a:lnTo>
                <a:lnTo>
                  <a:pt x="3686" y="9187"/>
                </a:lnTo>
                <a:lnTo>
                  <a:pt x="3725" y="9245"/>
                </a:lnTo>
                <a:lnTo>
                  <a:pt x="3783" y="9284"/>
                </a:lnTo>
                <a:lnTo>
                  <a:pt x="3204" y="9284"/>
                </a:lnTo>
                <a:lnTo>
                  <a:pt x="2586" y="9322"/>
                </a:lnTo>
                <a:lnTo>
                  <a:pt x="2528" y="9342"/>
                </a:lnTo>
                <a:lnTo>
                  <a:pt x="2490" y="9380"/>
                </a:lnTo>
                <a:lnTo>
                  <a:pt x="2451" y="9438"/>
                </a:lnTo>
                <a:lnTo>
                  <a:pt x="2413" y="9496"/>
                </a:lnTo>
                <a:lnTo>
                  <a:pt x="2374" y="9612"/>
                </a:lnTo>
                <a:lnTo>
                  <a:pt x="2374" y="9728"/>
                </a:lnTo>
                <a:lnTo>
                  <a:pt x="2374" y="10210"/>
                </a:lnTo>
                <a:lnTo>
                  <a:pt x="2374" y="10673"/>
                </a:lnTo>
                <a:lnTo>
                  <a:pt x="2393" y="10731"/>
                </a:lnTo>
                <a:lnTo>
                  <a:pt x="2413" y="10789"/>
                </a:lnTo>
                <a:lnTo>
                  <a:pt x="2451" y="10847"/>
                </a:lnTo>
                <a:lnTo>
                  <a:pt x="2490" y="10905"/>
                </a:lnTo>
                <a:lnTo>
                  <a:pt x="2586" y="10963"/>
                </a:lnTo>
                <a:lnTo>
                  <a:pt x="2644" y="10982"/>
                </a:lnTo>
                <a:lnTo>
                  <a:pt x="2721" y="10982"/>
                </a:lnTo>
                <a:lnTo>
                  <a:pt x="3243" y="11002"/>
                </a:lnTo>
                <a:lnTo>
                  <a:pt x="3107" y="16618"/>
                </a:lnTo>
                <a:lnTo>
                  <a:pt x="2799" y="16618"/>
                </a:lnTo>
                <a:lnTo>
                  <a:pt x="2683" y="16637"/>
                </a:lnTo>
                <a:lnTo>
                  <a:pt x="2567" y="16695"/>
                </a:lnTo>
                <a:lnTo>
                  <a:pt x="2471" y="16772"/>
                </a:lnTo>
                <a:lnTo>
                  <a:pt x="2393" y="16850"/>
                </a:lnTo>
                <a:lnTo>
                  <a:pt x="2316" y="16966"/>
                </a:lnTo>
                <a:lnTo>
                  <a:pt x="2278" y="17062"/>
                </a:lnTo>
                <a:lnTo>
                  <a:pt x="2239" y="17197"/>
                </a:lnTo>
                <a:lnTo>
                  <a:pt x="2258" y="17313"/>
                </a:lnTo>
                <a:lnTo>
                  <a:pt x="2278" y="17429"/>
                </a:lnTo>
                <a:lnTo>
                  <a:pt x="2316" y="17545"/>
                </a:lnTo>
                <a:lnTo>
                  <a:pt x="2374" y="17641"/>
                </a:lnTo>
                <a:lnTo>
                  <a:pt x="2451" y="17738"/>
                </a:lnTo>
                <a:lnTo>
                  <a:pt x="2548" y="17815"/>
                </a:lnTo>
                <a:lnTo>
                  <a:pt x="2664" y="17853"/>
                </a:lnTo>
                <a:lnTo>
                  <a:pt x="2779" y="17892"/>
                </a:lnTo>
                <a:lnTo>
                  <a:pt x="2895" y="17911"/>
                </a:lnTo>
                <a:lnTo>
                  <a:pt x="3069" y="17911"/>
                </a:lnTo>
                <a:lnTo>
                  <a:pt x="2876" y="26635"/>
                </a:lnTo>
                <a:lnTo>
                  <a:pt x="2528" y="26635"/>
                </a:lnTo>
                <a:lnTo>
                  <a:pt x="2413" y="26655"/>
                </a:lnTo>
                <a:lnTo>
                  <a:pt x="2297" y="26693"/>
                </a:lnTo>
                <a:lnTo>
                  <a:pt x="2181" y="26751"/>
                </a:lnTo>
                <a:lnTo>
                  <a:pt x="2084" y="26828"/>
                </a:lnTo>
                <a:lnTo>
                  <a:pt x="2007" y="26944"/>
                </a:lnTo>
                <a:lnTo>
                  <a:pt x="1949" y="27041"/>
                </a:lnTo>
                <a:lnTo>
                  <a:pt x="1911" y="27176"/>
                </a:lnTo>
                <a:lnTo>
                  <a:pt x="1911" y="27291"/>
                </a:lnTo>
                <a:lnTo>
                  <a:pt x="1911" y="27427"/>
                </a:lnTo>
                <a:lnTo>
                  <a:pt x="1949" y="27542"/>
                </a:lnTo>
                <a:lnTo>
                  <a:pt x="2027" y="27639"/>
                </a:lnTo>
                <a:lnTo>
                  <a:pt x="2104" y="27735"/>
                </a:lnTo>
                <a:lnTo>
                  <a:pt x="2200" y="27832"/>
                </a:lnTo>
                <a:lnTo>
                  <a:pt x="2297" y="27890"/>
                </a:lnTo>
                <a:lnTo>
                  <a:pt x="2432" y="27909"/>
                </a:lnTo>
                <a:lnTo>
                  <a:pt x="2548" y="27928"/>
                </a:lnTo>
                <a:lnTo>
                  <a:pt x="2837" y="27928"/>
                </a:lnTo>
                <a:lnTo>
                  <a:pt x="2625" y="37907"/>
                </a:lnTo>
                <a:lnTo>
                  <a:pt x="2220" y="37907"/>
                </a:lnTo>
                <a:lnTo>
                  <a:pt x="2104" y="37946"/>
                </a:lnTo>
                <a:lnTo>
                  <a:pt x="1988" y="38003"/>
                </a:lnTo>
                <a:lnTo>
                  <a:pt x="1872" y="38081"/>
                </a:lnTo>
                <a:lnTo>
                  <a:pt x="1795" y="38177"/>
                </a:lnTo>
                <a:lnTo>
                  <a:pt x="1718" y="38293"/>
                </a:lnTo>
                <a:lnTo>
                  <a:pt x="1679" y="38409"/>
                </a:lnTo>
                <a:lnTo>
                  <a:pt x="1660" y="38544"/>
                </a:lnTo>
                <a:lnTo>
                  <a:pt x="1660" y="38679"/>
                </a:lnTo>
                <a:lnTo>
                  <a:pt x="1698" y="38795"/>
                </a:lnTo>
                <a:lnTo>
                  <a:pt x="1756" y="38911"/>
                </a:lnTo>
                <a:lnTo>
                  <a:pt x="1834" y="39007"/>
                </a:lnTo>
                <a:lnTo>
                  <a:pt x="1949" y="39104"/>
                </a:lnTo>
                <a:lnTo>
                  <a:pt x="2046" y="39162"/>
                </a:lnTo>
                <a:lnTo>
                  <a:pt x="2181" y="39200"/>
                </a:lnTo>
                <a:lnTo>
                  <a:pt x="2297" y="39200"/>
                </a:lnTo>
                <a:lnTo>
                  <a:pt x="2297" y="39219"/>
                </a:lnTo>
                <a:lnTo>
                  <a:pt x="2586" y="39219"/>
                </a:lnTo>
                <a:lnTo>
                  <a:pt x="2335" y="50337"/>
                </a:lnTo>
                <a:lnTo>
                  <a:pt x="2046" y="50337"/>
                </a:lnTo>
                <a:lnTo>
                  <a:pt x="1911" y="50356"/>
                </a:lnTo>
                <a:lnTo>
                  <a:pt x="1795" y="50414"/>
                </a:lnTo>
                <a:lnTo>
                  <a:pt x="1679" y="50472"/>
                </a:lnTo>
                <a:lnTo>
                  <a:pt x="1583" y="50568"/>
                </a:lnTo>
                <a:lnTo>
                  <a:pt x="1505" y="50684"/>
                </a:lnTo>
                <a:lnTo>
                  <a:pt x="1448" y="50800"/>
                </a:lnTo>
                <a:lnTo>
                  <a:pt x="1428" y="50935"/>
                </a:lnTo>
                <a:lnTo>
                  <a:pt x="1428" y="51070"/>
                </a:lnTo>
                <a:lnTo>
                  <a:pt x="1467" y="51205"/>
                </a:lnTo>
                <a:lnTo>
                  <a:pt x="1525" y="51321"/>
                </a:lnTo>
                <a:lnTo>
                  <a:pt x="1602" y="51418"/>
                </a:lnTo>
                <a:lnTo>
                  <a:pt x="1698" y="51514"/>
                </a:lnTo>
                <a:lnTo>
                  <a:pt x="1814" y="51572"/>
                </a:lnTo>
                <a:lnTo>
                  <a:pt x="1930" y="51630"/>
                </a:lnTo>
                <a:lnTo>
                  <a:pt x="2065" y="51630"/>
                </a:lnTo>
                <a:lnTo>
                  <a:pt x="2065" y="51649"/>
                </a:lnTo>
                <a:lnTo>
                  <a:pt x="2297" y="51649"/>
                </a:lnTo>
                <a:lnTo>
                  <a:pt x="2027" y="63712"/>
                </a:lnTo>
                <a:lnTo>
                  <a:pt x="1563" y="63712"/>
                </a:lnTo>
                <a:lnTo>
                  <a:pt x="1428" y="63732"/>
                </a:lnTo>
                <a:lnTo>
                  <a:pt x="1293" y="63790"/>
                </a:lnTo>
                <a:lnTo>
                  <a:pt x="1177" y="63886"/>
                </a:lnTo>
                <a:lnTo>
                  <a:pt x="1081" y="63983"/>
                </a:lnTo>
                <a:lnTo>
                  <a:pt x="1023" y="64118"/>
                </a:lnTo>
                <a:lnTo>
                  <a:pt x="984" y="64253"/>
                </a:lnTo>
                <a:lnTo>
                  <a:pt x="965" y="64388"/>
                </a:lnTo>
                <a:lnTo>
                  <a:pt x="1004" y="64523"/>
                </a:lnTo>
                <a:lnTo>
                  <a:pt x="1042" y="64658"/>
                </a:lnTo>
                <a:lnTo>
                  <a:pt x="1139" y="64774"/>
                </a:lnTo>
                <a:lnTo>
                  <a:pt x="1235" y="64870"/>
                </a:lnTo>
                <a:lnTo>
                  <a:pt x="1351" y="64948"/>
                </a:lnTo>
                <a:lnTo>
                  <a:pt x="1486" y="64986"/>
                </a:lnTo>
                <a:lnTo>
                  <a:pt x="1621" y="65005"/>
                </a:lnTo>
                <a:lnTo>
                  <a:pt x="2007" y="65005"/>
                </a:lnTo>
                <a:lnTo>
                  <a:pt x="1698" y="77918"/>
                </a:lnTo>
                <a:lnTo>
                  <a:pt x="1486" y="77918"/>
                </a:lnTo>
                <a:lnTo>
                  <a:pt x="1197" y="77898"/>
                </a:lnTo>
                <a:lnTo>
                  <a:pt x="1042" y="77918"/>
                </a:lnTo>
                <a:lnTo>
                  <a:pt x="907" y="77956"/>
                </a:lnTo>
                <a:lnTo>
                  <a:pt x="772" y="78014"/>
                </a:lnTo>
                <a:lnTo>
                  <a:pt x="656" y="78111"/>
                </a:lnTo>
                <a:lnTo>
                  <a:pt x="560" y="78246"/>
                </a:lnTo>
                <a:lnTo>
                  <a:pt x="502" y="78381"/>
                </a:lnTo>
                <a:lnTo>
                  <a:pt x="483" y="78535"/>
                </a:lnTo>
                <a:lnTo>
                  <a:pt x="502" y="78671"/>
                </a:lnTo>
                <a:lnTo>
                  <a:pt x="540" y="78825"/>
                </a:lnTo>
                <a:lnTo>
                  <a:pt x="618" y="78941"/>
                </a:lnTo>
                <a:lnTo>
                  <a:pt x="714" y="79057"/>
                </a:lnTo>
                <a:lnTo>
                  <a:pt x="849" y="79134"/>
                </a:lnTo>
                <a:lnTo>
                  <a:pt x="984" y="79192"/>
                </a:lnTo>
                <a:lnTo>
                  <a:pt x="1139" y="79211"/>
                </a:lnTo>
                <a:lnTo>
                  <a:pt x="1679" y="79211"/>
                </a:lnTo>
                <a:lnTo>
                  <a:pt x="1370" y="92258"/>
                </a:lnTo>
                <a:lnTo>
                  <a:pt x="309" y="92258"/>
                </a:lnTo>
                <a:lnTo>
                  <a:pt x="232" y="92278"/>
                </a:lnTo>
                <a:lnTo>
                  <a:pt x="154" y="92297"/>
                </a:lnTo>
                <a:lnTo>
                  <a:pt x="97" y="92355"/>
                </a:lnTo>
                <a:lnTo>
                  <a:pt x="58" y="92413"/>
                </a:lnTo>
                <a:lnTo>
                  <a:pt x="19" y="92490"/>
                </a:lnTo>
                <a:lnTo>
                  <a:pt x="0" y="92567"/>
                </a:lnTo>
                <a:lnTo>
                  <a:pt x="0" y="92702"/>
                </a:lnTo>
                <a:lnTo>
                  <a:pt x="0" y="92857"/>
                </a:lnTo>
                <a:lnTo>
                  <a:pt x="19" y="92934"/>
                </a:lnTo>
                <a:lnTo>
                  <a:pt x="58" y="92992"/>
                </a:lnTo>
                <a:lnTo>
                  <a:pt x="116" y="93050"/>
                </a:lnTo>
                <a:lnTo>
                  <a:pt x="174" y="93108"/>
                </a:lnTo>
                <a:lnTo>
                  <a:pt x="251" y="93127"/>
                </a:lnTo>
                <a:lnTo>
                  <a:pt x="328" y="93146"/>
                </a:lnTo>
                <a:lnTo>
                  <a:pt x="18220" y="93146"/>
                </a:lnTo>
                <a:lnTo>
                  <a:pt x="18297" y="93127"/>
                </a:lnTo>
                <a:lnTo>
                  <a:pt x="18355" y="93088"/>
                </a:lnTo>
                <a:lnTo>
                  <a:pt x="18413" y="93050"/>
                </a:lnTo>
                <a:lnTo>
                  <a:pt x="18471" y="92972"/>
                </a:lnTo>
                <a:lnTo>
                  <a:pt x="18490" y="92915"/>
                </a:lnTo>
                <a:lnTo>
                  <a:pt x="18510" y="92837"/>
                </a:lnTo>
                <a:lnTo>
                  <a:pt x="18510" y="92683"/>
                </a:lnTo>
                <a:lnTo>
                  <a:pt x="18510" y="92529"/>
                </a:lnTo>
                <a:lnTo>
                  <a:pt x="18490" y="92451"/>
                </a:lnTo>
                <a:lnTo>
                  <a:pt x="18452" y="92393"/>
                </a:lnTo>
                <a:lnTo>
                  <a:pt x="18394" y="92336"/>
                </a:lnTo>
                <a:lnTo>
                  <a:pt x="18336" y="92297"/>
                </a:lnTo>
                <a:lnTo>
                  <a:pt x="18259" y="92258"/>
                </a:lnTo>
                <a:lnTo>
                  <a:pt x="17351" y="92258"/>
                </a:lnTo>
                <a:lnTo>
                  <a:pt x="17062" y="79211"/>
                </a:lnTo>
                <a:lnTo>
                  <a:pt x="17815" y="79211"/>
                </a:lnTo>
                <a:lnTo>
                  <a:pt x="17969" y="79172"/>
                </a:lnTo>
                <a:lnTo>
                  <a:pt x="18104" y="79095"/>
                </a:lnTo>
                <a:lnTo>
                  <a:pt x="18220" y="78999"/>
                </a:lnTo>
                <a:lnTo>
                  <a:pt x="18297" y="78883"/>
                </a:lnTo>
                <a:lnTo>
                  <a:pt x="18355" y="78748"/>
                </a:lnTo>
                <a:lnTo>
                  <a:pt x="18394" y="78593"/>
                </a:lnTo>
                <a:lnTo>
                  <a:pt x="18374" y="78439"/>
                </a:lnTo>
                <a:lnTo>
                  <a:pt x="18336" y="78304"/>
                </a:lnTo>
                <a:lnTo>
                  <a:pt x="18259" y="78169"/>
                </a:lnTo>
                <a:lnTo>
                  <a:pt x="18143" y="78053"/>
                </a:lnTo>
                <a:lnTo>
                  <a:pt x="18027" y="77976"/>
                </a:lnTo>
                <a:lnTo>
                  <a:pt x="17892" y="77918"/>
                </a:lnTo>
                <a:lnTo>
                  <a:pt x="17737" y="77898"/>
                </a:lnTo>
                <a:lnTo>
                  <a:pt x="17737" y="77918"/>
                </a:lnTo>
                <a:lnTo>
                  <a:pt x="17023" y="77918"/>
                </a:lnTo>
                <a:lnTo>
                  <a:pt x="16734" y="65005"/>
                </a:lnTo>
                <a:lnTo>
                  <a:pt x="17178" y="65005"/>
                </a:lnTo>
                <a:lnTo>
                  <a:pt x="17313" y="64986"/>
                </a:lnTo>
                <a:lnTo>
                  <a:pt x="17448" y="64928"/>
                </a:lnTo>
                <a:lnTo>
                  <a:pt x="17564" y="64832"/>
                </a:lnTo>
                <a:lnTo>
                  <a:pt x="17641" y="64735"/>
                </a:lnTo>
                <a:lnTo>
                  <a:pt x="17718" y="64600"/>
                </a:lnTo>
                <a:lnTo>
                  <a:pt x="17757" y="64465"/>
                </a:lnTo>
                <a:lnTo>
                  <a:pt x="17757" y="64330"/>
                </a:lnTo>
                <a:lnTo>
                  <a:pt x="17737" y="64176"/>
                </a:lnTo>
                <a:lnTo>
                  <a:pt x="17680" y="64060"/>
                </a:lnTo>
                <a:lnTo>
                  <a:pt x="17602" y="63944"/>
                </a:lnTo>
                <a:lnTo>
                  <a:pt x="17506" y="63847"/>
                </a:lnTo>
                <a:lnTo>
                  <a:pt x="17390" y="63770"/>
                </a:lnTo>
                <a:lnTo>
                  <a:pt x="17255" y="63712"/>
                </a:lnTo>
                <a:lnTo>
                  <a:pt x="17120" y="63712"/>
                </a:lnTo>
                <a:lnTo>
                  <a:pt x="17101" y="63732"/>
                </a:lnTo>
                <a:lnTo>
                  <a:pt x="17101" y="63712"/>
                </a:lnTo>
                <a:lnTo>
                  <a:pt x="16695" y="63712"/>
                </a:lnTo>
                <a:lnTo>
                  <a:pt x="16425" y="51649"/>
                </a:lnTo>
                <a:lnTo>
                  <a:pt x="16772" y="51649"/>
                </a:lnTo>
                <a:lnTo>
                  <a:pt x="16888" y="51630"/>
                </a:lnTo>
                <a:lnTo>
                  <a:pt x="17023" y="51572"/>
                </a:lnTo>
                <a:lnTo>
                  <a:pt x="17139" y="51514"/>
                </a:lnTo>
                <a:lnTo>
                  <a:pt x="17236" y="51418"/>
                </a:lnTo>
                <a:lnTo>
                  <a:pt x="17313" y="51302"/>
                </a:lnTo>
                <a:lnTo>
                  <a:pt x="17371" y="51186"/>
                </a:lnTo>
                <a:lnTo>
                  <a:pt x="17390" y="51051"/>
                </a:lnTo>
                <a:lnTo>
                  <a:pt x="17390" y="50916"/>
                </a:lnTo>
                <a:lnTo>
                  <a:pt x="17371" y="50781"/>
                </a:lnTo>
                <a:lnTo>
                  <a:pt x="17313" y="50665"/>
                </a:lnTo>
                <a:lnTo>
                  <a:pt x="17216" y="50549"/>
                </a:lnTo>
                <a:lnTo>
                  <a:pt x="17120" y="50453"/>
                </a:lnTo>
                <a:lnTo>
                  <a:pt x="17004" y="50395"/>
                </a:lnTo>
                <a:lnTo>
                  <a:pt x="16888" y="50356"/>
                </a:lnTo>
                <a:lnTo>
                  <a:pt x="16753" y="50337"/>
                </a:lnTo>
                <a:lnTo>
                  <a:pt x="16734" y="50356"/>
                </a:lnTo>
                <a:lnTo>
                  <a:pt x="16734" y="50337"/>
                </a:lnTo>
                <a:lnTo>
                  <a:pt x="16406" y="50337"/>
                </a:lnTo>
                <a:lnTo>
                  <a:pt x="16136" y="39219"/>
                </a:lnTo>
                <a:lnTo>
                  <a:pt x="16522" y="39219"/>
                </a:lnTo>
                <a:lnTo>
                  <a:pt x="16637" y="39181"/>
                </a:lnTo>
                <a:lnTo>
                  <a:pt x="16772" y="39123"/>
                </a:lnTo>
                <a:lnTo>
                  <a:pt x="16869" y="39046"/>
                </a:lnTo>
                <a:lnTo>
                  <a:pt x="16965" y="38949"/>
                </a:lnTo>
                <a:lnTo>
                  <a:pt x="17023" y="38833"/>
                </a:lnTo>
                <a:lnTo>
                  <a:pt x="17062" y="38718"/>
                </a:lnTo>
                <a:lnTo>
                  <a:pt x="17081" y="38583"/>
                </a:lnTo>
                <a:lnTo>
                  <a:pt x="17081" y="38447"/>
                </a:lnTo>
                <a:lnTo>
                  <a:pt x="17043" y="38332"/>
                </a:lnTo>
                <a:lnTo>
                  <a:pt x="16985" y="38216"/>
                </a:lnTo>
                <a:lnTo>
                  <a:pt x="16908" y="38119"/>
                </a:lnTo>
                <a:lnTo>
                  <a:pt x="16792" y="38023"/>
                </a:lnTo>
                <a:lnTo>
                  <a:pt x="16695" y="37965"/>
                </a:lnTo>
                <a:lnTo>
                  <a:pt x="16560" y="37926"/>
                </a:lnTo>
                <a:lnTo>
                  <a:pt x="16425" y="37907"/>
                </a:lnTo>
                <a:lnTo>
                  <a:pt x="16425" y="37926"/>
                </a:lnTo>
                <a:lnTo>
                  <a:pt x="16116" y="37926"/>
                </a:lnTo>
                <a:lnTo>
                  <a:pt x="15885" y="27948"/>
                </a:lnTo>
                <a:lnTo>
                  <a:pt x="16193" y="27948"/>
                </a:lnTo>
                <a:lnTo>
                  <a:pt x="16329" y="27928"/>
                </a:lnTo>
                <a:lnTo>
                  <a:pt x="16444" y="27890"/>
                </a:lnTo>
                <a:lnTo>
                  <a:pt x="16560" y="27813"/>
                </a:lnTo>
                <a:lnTo>
                  <a:pt x="16657" y="27735"/>
                </a:lnTo>
                <a:lnTo>
                  <a:pt x="16734" y="27639"/>
                </a:lnTo>
                <a:lnTo>
                  <a:pt x="16792" y="27523"/>
                </a:lnTo>
                <a:lnTo>
                  <a:pt x="16830" y="27407"/>
                </a:lnTo>
                <a:lnTo>
                  <a:pt x="16830" y="27272"/>
                </a:lnTo>
                <a:lnTo>
                  <a:pt x="16830" y="27156"/>
                </a:lnTo>
                <a:lnTo>
                  <a:pt x="16772" y="27021"/>
                </a:lnTo>
                <a:lnTo>
                  <a:pt x="16715" y="26925"/>
                </a:lnTo>
                <a:lnTo>
                  <a:pt x="16637" y="26828"/>
                </a:lnTo>
                <a:lnTo>
                  <a:pt x="16541" y="26732"/>
                </a:lnTo>
                <a:lnTo>
                  <a:pt x="16425" y="26674"/>
                </a:lnTo>
                <a:lnTo>
                  <a:pt x="16309" y="26635"/>
                </a:lnTo>
                <a:lnTo>
                  <a:pt x="15846" y="26635"/>
                </a:lnTo>
                <a:lnTo>
                  <a:pt x="15653" y="17911"/>
                </a:lnTo>
                <a:lnTo>
                  <a:pt x="16000" y="17911"/>
                </a:lnTo>
                <a:lnTo>
                  <a:pt x="16116" y="17873"/>
                </a:lnTo>
                <a:lnTo>
                  <a:pt x="16232" y="17834"/>
                </a:lnTo>
                <a:lnTo>
                  <a:pt x="16329" y="17757"/>
                </a:lnTo>
                <a:lnTo>
                  <a:pt x="16406" y="17660"/>
                </a:lnTo>
                <a:lnTo>
                  <a:pt x="16483" y="17564"/>
                </a:lnTo>
                <a:lnTo>
                  <a:pt x="16522" y="17448"/>
                </a:lnTo>
                <a:lnTo>
                  <a:pt x="16541" y="17332"/>
                </a:lnTo>
                <a:lnTo>
                  <a:pt x="16541" y="17216"/>
                </a:lnTo>
                <a:lnTo>
                  <a:pt x="16522" y="17081"/>
                </a:lnTo>
                <a:lnTo>
                  <a:pt x="16483" y="16966"/>
                </a:lnTo>
                <a:lnTo>
                  <a:pt x="16425" y="16869"/>
                </a:lnTo>
                <a:lnTo>
                  <a:pt x="16329" y="16772"/>
                </a:lnTo>
                <a:lnTo>
                  <a:pt x="16232" y="16715"/>
                </a:lnTo>
                <a:lnTo>
                  <a:pt x="16136" y="16657"/>
                </a:lnTo>
                <a:lnTo>
                  <a:pt x="16020" y="16618"/>
                </a:lnTo>
                <a:lnTo>
                  <a:pt x="15904" y="16599"/>
                </a:lnTo>
                <a:lnTo>
                  <a:pt x="15904" y="16618"/>
                </a:lnTo>
                <a:lnTo>
                  <a:pt x="15634" y="16618"/>
                </a:lnTo>
                <a:lnTo>
                  <a:pt x="15499" y="11002"/>
                </a:lnTo>
                <a:lnTo>
                  <a:pt x="15923" y="10982"/>
                </a:lnTo>
                <a:lnTo>
                  <a:pt x="15981" y="10944"/>
                </a:lnTo>
                <a:lnTo>
                  <a:pt x="16039" y="10905"/>
                </a:lnTo>
                <a:lnTo>
                  <a:pt x="16078" y="10866"/>
                </a:lnTo>
                <a:lnTo>
                  <a:pt x="16097" y="10809"/>
                </a:lnTo>
                <a:lnTo>
                  <a:pt x="16136" y="10673"/>
                </a:lnTo>
                <a:lnTo>
                  <a:pt x="16136" y="10558"/>
                </a:lnTo>
                <a:lnTo>
                  <a:pt x="16136" y="10094"/>
                </a:lnTo>
                <a:lnTo>
                  <a:pt x="16136" y="9612"/>
                </a:lnTo>
                <a:lnTo>
                  <a:pt x="16136" y="9554"/>
                </a:lnTo>
                <a:lnTo>
                  <a:pt x="16097" y="9496"/>
                </a:lnTo>
                <a:lnTo>
                  <a:pt x="16078" y="9438"/>
                </a:lnTo>
                <a:lnTo>
                  <a:pt x="16020" y="9380"/>
                </a:lnTo>
                <a:lnTo>
                  <a:pt x="15923" y="9322"/>
                </a:lnTo>
                <a:lnTo>
                  <a:pt x="15865" y="9303"/>
                </a:lnTo>
                <a:lnTo>
                  <a:pt x="15807" y="9303"/>
                </a:lnTo>
                <a:lnTo>
                  <a:pt x="15788" y="9322"/>
                </a:lnTo>
                <a:lnTo>
                  <a:pt x="15788" y="9303"/>
                </a:lnTo>
                <a:lnTo>
                  <a:pt x="14707" y="9303"/>
                </a:lnTo>
                <a:lnTo>
                  <a:pt x="14784" y="9245"/>
                </a:lnTo>
                <a:lnTo>
                  <a:pt x="14823" y="9187"/>
                </a:lnTo>
                <a:lnTo>
                  <a:pt x="14862" y="9129"/>
                </a:lnTo>
                <a:lnTo>
                  <a:pt x="14881" y="9052"/>
                </a:lnTo>
                <a:lnTo>
                  <a:pt x="14881" y="8589"/>
                </a:lnTo>
                <a:lnTo>
                  <a:pt x="14881" y="8126"/>
                </a:lnTo>
                <a:lnTo>
                  <a:pt x="14881" y="8029"/>
                </a:lnTo>
                <a:lnTo>
                  <a:pt x="14881" y="7894"/>
                </a:lnTo>
                <a:lnTo>
                  <a:pt x="14823" y="7798"/>
                </a:lnTo>
                <a:lnTo>
                  <a:pt x="14727" y="7701"/>
                </a:lnTo>
                <a:lnTo>
                  <a:pt x="14611" y="7662"/>
                </a:lnTo>
                <a:lnTo>
                  <a:pt x="14495" y="7643"/>
                </a:lnTo>
                <a:lnTo>
                  <a:pt x="12391" y="7643"/>
                </a:lnTo>
                <a:lnTo>
                  <a:pt x="9593" y="3204"/>
                </a:lnTo>
                <a:lnTo>
                  <a:pt x="938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push dir="u"/>
  </p:transition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 userDrawn="1">
  <p:cSld name="CUSTOM_14_1_1">
    <p:spTree>
      <p:nvGrpSpPr>
        <p:cNvPr id="1" name="Shape 6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24" name="Google Shape;6424;p25"/>
          <p:cNvGrpSpPr/>
          <p:nvPr/>
        </p:nvGrpSpPr>
        <p:grpSpPr>
          <a:xfrm>
            <a:off x="-1462182" y="2982209"/>
            <a:ext cx="6100976" cy="3234435"/>
            <a:chOff x="3939550" y="4143175"/>
            <a:chExt cx="2329150" cy="1234800"/>
          </a:xfrm>
        </p:grpSpPr>
        <p:sp>
          <p:nvSpPr>
            <p:cNvPr id="6425" name="Google Shape;6425;p25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extrusionOk="0">
                  <a:moveTo>
                    <a:pt x="17506" y="0"/>
                  </a:move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25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fill="none" extrusionOk="0">
                  <a:moveTo>
                    <a:pt x="17506" y="0"/>
                  </a:moveTo>
                  <a:lnTo>
                    <a:pt x="17506" y="0"/>
                  </a:ln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276" y="3455"/>
                  </a:lnTo>
                  <a:lnTo>
                    <a:pt x="12276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888" y="9728"/>
                  </a:lnTo>
                  <a:lnTo>
                    <a:pt x="888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873" y="19321"/>
                  </a:lnTo>
                  <a:lnTo>
                    <a:pt x="1892" y="19321"/>
                  </a:lnTo>
                  <a:lnTo>
                    <a:pt x="1892" y="19321"/>
                  </a:lnTo>
                  <a:lnTo>
                    <a:pt x="1911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643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444" y="6215"/>
                  </a:lnTo>
                  <a:lnTo>
                    <a:pt x="21444" y="6215"/>
                  </a:lnTo>
                  <a:lnTo>
                    <a:pt x="21174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25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extrusionOk="0">
                  <a:moveTo>
                    <a:pt x="6350" y="1"/>
                  </a:move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25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fill="none" extrusionOk="0">
                  <a:moveTo>
                    <a:pt x="6563" y="1"/>
                  </a:moveTo>
                  <a:lnTo>
                    <a:pt x="6563" y="1"/>
                  </a:lnTo>
                  <a:lnTo>
                    <a:pt x="6563" y="1"/>
                  </a:lnTo>
                  <a:lnTo>
                    <a:pt x="6563" y="1"/>
                  </a:lnTo>
                  <a:lnTo>
                    <a:pt x="6350" y="1"/>
                  </a:ln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1851" y="4691"/>
                  </a:lnTo>
                  <a:lnTo>
                    <a:pt x="11851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lnTo>
                    <a:pt x="6582" y="1"/>
                  </a:lnTo>
                  <a:lnTo>
                    <a:pt x="6582" y="1"/>
                  </a:lnTo>
                  <a:lnTo>
                    <a:pt x="656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25"/>
            <p:cNvSpPr/>
            <p:nvPr/>
          </p:nvSpPr>
          <p:spPr>
            <a:xfrm>
              <a:off x="3988750" y="4846200"/>
              <a:ext cx="390200" cy="444925"/>
            </a:xfrm>
            <a:custGeom>
              <a:avLst/>
              <a:gdLst/>
              <a:ahLst/>
              <a:cxnLst/>
              <a:rect l="l" t="t" r="r" b="b"/>
              <a:pathLst>
                <a:path w="15608" h="17797" extrusionOk="0">
                  <a:moveTo>
                    <a:pt x="11369" y="1"/>
                  </a:move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607" y="7385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25"/>
            <p:cNvSpPr/>
            <p:nvPr/>
          </p:nvSpPr>
          <p:spPr>
            <a:xfrm>
              <a:off x="3988750" y="4846200"/>
              <a:ext cx="390400" cy="444925"/>
            </a:xfrm>
            <a:custGeom>
              <a:avLst/>
              <a:gdLst/>
              <a:ahLst/>
              <a:cxnLst/>
              <a:rect l="l" t="t" r="r" b="b"/>
              <a:pathLst>
                <a:path w="15616" h="17797" fill="none" extrusionOk="0">
                  <a:moveTo>
                    <a:pt x="11369" y="1"/>
                  </a:moveTo>
                  <a:lnTo>
                    <a:pt x="11369" y="1"/>
                  </a:ln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614" y="15712"/>
                  </a:lnTo>
                  <a:lnTo>
                    <a:pt x="4614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832" y="11678"/>
                  </a:lnTo>
                  <a:lnTo>
                    <a:pt x="11832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lnTo>
                    <a:pt x="113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25"/>
            <p:cNvSpPr/>
            <p:nvPr/>
          </p:nvSpPr>
          <p:spPr>
            <a:xfrm>
              <a:off x="4062600" y="5238975"/>
              <a:ext cx="101825" cy="52150"/>
            </a:xfrm>
            <a:custGeom>
              <a:avLst/>
              <a:gdLst/>
              <a:ahLst/>
              <a:cxnLst/>
              <a:rect l="l" t="t" r="r" b="b"/>
              <a:pathLst>
                <a:path w="4073" h="2086" extrusionOk="0">
                  <a:moveTo>
                    <a:pt x="4053" y="2047"/>
                  </a:moveTo>
                  <a:lnTo>
                    <a:pt x="4053" y="2047"/>
                  </a:lnTo>
                  <a:lnTo>
                    <a:pt x="4072" y="2085"/>
                  </a:lnTo>
                  <a:lnTo>
                    <a:pt x="4072" y="2085"/>
                  </a:lnTo>
                  <a:lnTo>
                    <a:pt x="4053" y="2047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641" y="1"/>
                  </a:lnTo>
                  <a:lnTo>
                    <a:pt x="1660" y="1"/>
                  </a:lnTo>
                  <a:lnTo>
                    <a:pt x="1660" y="1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25"/>
            <p:cNvSpPr/>
            <p:nvPr/>
          </p:nvSpPr>
          <p:spPr>
            <a:xfrm>
              <a:off x="4163925" y="5290125"/>
              <a:ext cx="500" cy="1000"/>
            </a:xfrm>
            <a:custGeom>
              <a:avLst/>
              <a:gdLst/>
              <a:ahLst/>
              <a:cxnLst/>
              <a:rect l="l" t="t" r="r" b="b"/>
              <a:pathLst>
                <a:path w="20" h="4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25"/>
            <p:cNvSpPr/>
            <p:nvPr/>
          </p:nvSpPr>
          <p:spPr>
            <a:xfrm>
              <a:off x="4062600" y="5238975"/>
              <a:ext cx="41025" cy="16925"/>
            </a:xfrm>
            <a:custGeom>
              <a:avLst/>
              <a:gdLst/>
              <a:ahLst/>
              <a:cxnLst/>
              <a:rect l="l" t="t" r="r" b="b"/>
              <a:pathLst>
                <a:path w="1641" h="677" fill="none" extrusionOk="0"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25"/>
            <p:cNvSpPr/>
            <p:nvPr/>
          </p:nvSpPr>
          <p:spPr>
            <a:xfrm>
              <a:off x="4103600" y="52389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25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extrusionOk="0">
                  <a:moveTo>
                    <a:pt x="12025" y="0"/>
                  </a:move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25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fill="none" extrusionOk="0">
                  <a:moveTo>
                    <a:pt x="12237" y="0"/>
                  </a:moveTo>
                  <a:lnTo>
                    <a:pt x="12237" y="0"/>
                  </a:lnTo>
                  <a:lnTo>
                    <a:pt x="12025" y="0"/>
                  </a:ln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7200" y="2741"/>
                  </a:lnTo>
                  <a:lnTo>
                    <a:pt x="7200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3610" y="12179"/>
                  </a:lnTo>
                  <a:lnTo>
                    <a:pt x="3610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103" y="14727"/>
                  </a:lnTo>
                  <a:lnTo>
                    <a:pt x="7103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lnTo>
                    <a:pt x="1223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25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extrusionOk="0">
                  <a:moveTo>
                    <a:pt x="26906" y="1"/>
                  </a:move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48" y="16495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25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fill="none" extrusionOk="0">
                  <a:moveTo>
                    <a:pt x="26925" y="1"/>
                  </a:moveTo>
                  <a:lnTo>
                    <a:pt x="26925" y="1"/>
                  </a:lnTo>
                  <a:lnTo>
                    <a:pt x="26906" y="1"/>
                  </a:lnTo>
                  <a:lnTo>
                    <a:pt x="26906" y="1"/>
                  </a:ln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802" y="310"/>
                  </a:lnTo>
                  <a:lnTo>
                    <a:pt x="24783" y="310"/>
                  </a:lnTo>
                  <a:lnTo>
                    <a:pt x="24783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01" y="4556"/>
                  </a:lnTo>
                  <a:lnTo>
                    <a:pt x="14901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446" y="7779"/>
                  </a:lnTo>
                  <a:lnTo>
                    <a:pt x="11408" y="7779"/>
                  </a:lnTo>
                  <a:lnTo>
                    <a:pt x="11408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173" y="20788"/>
                  </a:lnTo>
                  <a:lnTo>
                    <a:pt x="5173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224" y="29512"/>
                  </a:lnTo>
                  <a:lnTo>
                    <a:pt x="3224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29975" y="15268"/>
                  </a:lnTo>
                  <a:lnTo>
                    <a:pt x="29975" y="15268"/>
                  </a:lnTo>
                  <a:lnTo>
                    <a:pt x="30226" y="15268"/>
                  </a:lnTo>
                  <a:lnTo>
                    <a:pt x="30322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lnTo>
                    <a:pt x="26925" y="1"/>
                  </a:lnTo>
                  <a:lnTo>
                    <a:pt x="269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25"/>
            <p:cNvSpPr/>
            <p:nvPr/>
          </p:nvSpPr>
          <p:spPr>
            <a:xfrm>
              <a:off x="4774300" y="4618450"/>
              <a:ext cx="127900" cy="14025"/>
            </a:xfrm>
            <a:custGeom>
              <a:avLst/>
              <a:gdLst/>
              <a:ahLst/>
              <a:cxnLst/>
              <a:rect l="l" t="t" r="r" b="b"/>
              <a:pathLst>
                <a:path w="5116" h="561" extrusionOk="0">
                  <a:moveTo>
                    <a:pt x="5116" y="560"/>
                  </a:moveTo>
                  <a:lnTo>
                    <a:pt x="5116" y="560"/>
                  </a:lnTo>
                  <a:lnTo>
                    <a:pt x="5116" y="560"/>
                  </a:lnTo>
                  <a:lnTo>
                    <a:pt x="5116" y="560"/>
                  </a:lnTo>
                  <a:close/>
                  <a:moveTo>
                    <a:pt x="5077" y="541"/>
                  </a:moveTo>
                  <a:lnTo>
                    <a:pt x="5077" y="541"/>
                  </a:lnTo>
                  <a:lnTo>
                    <a:pt x="5096" y="541"/>
                  </a:lnTo>
                  <a:lnTo>
                    <a:pt x="5096" y="541"/>
                  </a:lnTo>
                  <a:lnTo>
                    <a:pt x="5077" y="541"/>
                  </a:lnTo>
                  <a:close/>
                  <a:moveTo>
                    <a:pt x="20" y="310"/>
                  </a:moveTo>
                  <a:lnTo>
                    <a:pt x="20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20" y="310"/>
                  </a:lnTo>
                  <a:close/>
                  <a:moveTo>
                    <a:pt x="2143" y="1"/>
                  </a:moveTo>
                  <a:lnTo>
                    <a:pt x="2143" y="1"/>
                  </a:lnTo>
                  <a:lnTo>
                    <a:pt x="1603" y="20"/>
                  </a:lnTo>
                  <a:lnTo>
                    <a:pt x="1082" y="78"/>
                  </a:lnTo>
                  <a:lnTo>
                    <a:pt x="541" y="174"/>
                  </a:lnTo>
                  <a:lnTo>
                    <a:pt x="39" y="310"/>
                  </a:lnTo>
                  <a:lnTo>
                    <a:pt x="39" y="310"/>
                  </a:lnTo>
                  <a:lnTo>
                    <a:pt x="541" y="174"/>
                  </a:lnTo>
                  <a:lnTo>
                    <a:pt x="1082" y="78"/>
                  </a:lnTo>
                  <a:lnTo>
                    <a:pt x="1603" y="20"/>
                  </a:lnTo>
                  <a:lnTo>
                    <a:pt x="2143" y="1"/>
                  </a:lnTo>
                  <a:close/>
                  <a:moveTo>
                    <a:pt x="2162" y="1"/>
                  </a:move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25"/>
            <p:cNvSpPr/>
            <p:nvPr/>
          </p:nvSpPr>
          <p:spPr>
            <a:xfrm>
              <a:off x="4902175" y="463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25"/>
            <p:cNvSpPr/>
            <p:nvPr/>
          </p:nvSpPr>
          <p:spPr>
            <a:xfrm>
              <a:off x="4901200" y="46319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25"/>
            <p:cNvSpPr/>
            <p:nvPr/>
          </p:nvSpPr>
          <p:spPr>
            <a:xfrm>
              <a:off x="4774300" y="46261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25"/>
            <p:cNvSpPr/>
            <p:nvPr/>
          </p:nvSpPr>
          <p:spPr>
            <a:xfrm>
              <a:off x="4775275" y="4618450"/>
              <a:ext cx="52625" cy="7750"/>
            </a:xfrm>
            <a:custGeom>
              <a:avLst/>
              <a:gdLst/>
              <a:ahLst/>
              <a:cxnLst/>
              <a:rect l="l" t="t" r="r" b="b"/>
              <a:pathLst>
                <a:path w="2105" h="310" fill="none" extrusionOk="0">
                  <a:moveTo>
                    <a:pt x="2104" y="1"/>
                  </a:moveTo>
                  <a:lnTo>
                    <a:pt x="2104" y="1"/>
                  </a:lnTo>
                  <a:lnTo>
                    <a:pt x="1564" y="20"/>
                  </a:lnTo>
                  <a:lnTo>
                    <a:pt x="1043" y="78"/>
                  </a:lnTo>
                  <a:lnTo>
                    <a:pt x="502" y="174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502" y="174"/>
                  </a:lnTo>
                  <a:lnTo>
                    <a:pt x="1043" y="78"/>
                  </a:lnTo>
                  <a:lnTo>
                    <a:pt x="1564" y="20"/>
                  </a:lnTo>
                  <a:lnTo>
                    <a:pt x="210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25"/>
            <p:cNvSpPr/>
            <p:nvPr/>
          </p:nvSpPr>
          <p:spPr>
            <a:xfrm>
              <a:off x="4828350" y="46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25"/>
            <p:cNvSpPr/>
            <p:nvPr/>
          </p:nvSpPr>
          <p:spPr>
            <a:xfrm>
              <a:off x="4155225" y="5356225"/>
              <a:ext cx="86400" cy="21750"/>
            </a:xfrm>
            <a:custGeom>
              <a:avLst/>
              <a:gdLst/>
              <a:ahLst/>
              <a:cxnLst/>
              <a:rect l="l" t="t" r="r" b="b"/>
              <a:pathLst>
                <a:path w="3456" h="870" extrusionOk="0">
                  <a:moveTo>
                    <a:pt x="3456" y="1"/>
                  </a:move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close/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  <a:close/>
                  <a:moveTo>
                    <a:pt x="3321" y="1"/>
                  </a:moveTo>
                  <a:lnTo>
                    <a:pt x="3321" y="1"/>
                  </a:lnTo>
                  <a:lnTo>
                    <a:pt x="3321" y="1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25"/>
            <p:cNvSpPr/>
            <p:nvPr/>
          </p:nvSpPr>
          <p:spPr>
            <a:xfrm>
              <a:off x="4241600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25"/>
            <p:cNvSpPr/>
            <p:nvPr/>
          </p:nvSpPr>
          <p:spPr>
            <a:xfrm>
              <a:off x="4155225" y="5356225"/>
              <a:ext cx="80625" cy="21750"/>
            </a:xfrm>
            <a:custGeom>
              <a:avLst/>
              <a:gdLst/>
              <a:ahLst/>
              <a:cxnLst/>
              <a:rect l="l" t="t" r="r" b="b"/>
              <a:pathLst>
                <a:path w="3225" h="870" fill="none" extrusionOk="0"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25"/>
            <p:cNvSpPr/>
            <p:nvPr/>
          </p:nvSpPr>
          <p:spPr>
            <a:xfrm>
              <a:off x="4238225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25"/>
            <p:cNvSpPr/>
            <p:nvPr/>
          </p:nvSpPr>
          <p:spPr>
            <a:xfrm>
              <a:off x="4297575" y="5011225"/>
              <a:ext cx="12575" cy="3900"/>
            </a:xfrm>
            <a:custGeom>
              <a:avLst/>
              <a:gdLst/>
              <a:ahLst/>
              <a:cxnLst/>
              <a:rect l="l" t="t" r="r" b="b"/>
              <a:pathLst>
                <a:path w="503" h="156" extrusionOk="0">
                  <a:moveTo>
                    <a:pt x="502" y="1"/>
                  </a:moveTo>
                  <a:lnTo>
                    <a:pt x="251" y="59"/>
                  </a:lnTo>
                  <a:lnTo>
                    <a:pt x="1" y="155"/>
                  </a:lnTo>
                  <a:lnTo>
                    <a:pt x="251" y="78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25"/>
            <p:cNvSpPr/>
            <p:nvPr/>
          </p:nvSpPr>
          <p:spPr>
            <a:xfrm>
              <a:off x="42942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25"/>
            <p:cNvSpPr/>
            <p:nvPr/>
          </p:nvSpPr>
          <p:spPr>
            <a:xfrm>
              <a:off x="4156675" y="5138125"/>
              <a:ext cx="126925" cy="101850"/>
            </a:xfrm>
            <a:custGeom>
              <a:avLst/>
              <a:gdLst/>
              <a:ahLst/>
              <a:cxnLst/>
              <a:rect l="l" t="t" r="r" b="b"/>
              <a:pathLst>
                <a:path w="5077" h="4074" fill="none" extrusionOk="0">
                  <a:moveTo>
                    <a:pt x="5077" y="1"/>
                  </a:moveTo>
                  <a:lnTo>
                    <a:pt x="5077" y="1"/>
                  </a:lnTo>
                  <a:lnTo>
                    <a:pt x="4807" y="1"/>
                  </a:lnTo>
                  <a:lnTo>
                    <a:pt x="4498" y="20"/>
                  </a:lnTo>
                  <a:lnTo>
                    <a:pt x="4131" y="59"/>
                  </a:lnTo>
                  <a:lnTo>
                    <a:pt x="3745" y="117"/>
                  </a:lnTo>
                  <a:lnTo>
                    <a:pt x="3340" y="194"/>
                  </a:lnTo>
                  <a:lnTo>
                    <a:pt x="2915" y="310"/>
                  </a:lnTo>
                  <a:lnTo>
                    <a:pt x="2471" y="464"/>
                  </a:lnTo>
                  <a:lnTo>
                    <a:pt x="2066" y="638"/>
                  </a:lnTo>
                  <a:lnTo>
                    <a:pt x="1854" y="754"/>
                  </a:lnTo>
                  <a:lnTo>
                    <a:pt x="1661" y="869"/>
                  </a:lnTo>
                  <a:lnTo>
                    <a:pt x="1468" y="1004"/>
                  </a:lnTo>
                  <a:lnTo>
                    <a:pt x="1275" y="1159"/>
                  </a:lnTo>
                  <a:lnTo>
                    <a:pt x="1101" y="1313"/>
                  </a:lnTo>
                  <a:lnTo>
                    <a:pt x="927" y="1487"/>
                  </a:lnTo>
                  <a:lnTo>
                    <a:pt x="773" y="1680"/>
                  </a:lnTo>
                  <a:lnTo>
                    <a:pt x="618" y="1873"/>
                  </a:lnTo>
                  <a:lnTo>
                    <a:pt x="483" y="2085"/>
                  </a:lnTo>
                  <a:lnTo>
                    <a:pt x="367" y="2317"/>
                  </a:lnTo>
                  <a:lnTo>
                    <a:pt x="252" y="2568"/>
                  </a:lnTo>
                  <a:lnTo>
                    <a:pt x="174" y="2838"/>
                  </a:lnTo>
                  <a:lnTo>
                    <a:pt x="97" y="3108"/>
                  </a:lnTo>
                  <a:lnTo>
                    <a:pt x="39" y="3417"/>
                  </a:lnTo>
                  <a:lnTo>
                    <a:pt x="20" y="3726"/>
                  </a:lnTo>
                  <a:lnTo>
                    <a:pt x="1" y="4073"/>
                  </a:lnTo>
                  <a:lnTo>
                    <a:pt x="1" y="4073"/>
                  </a:lnTo>
                  <a:lnTo>
                    <a:pt x="20" y="3726"/>
                  </a:lnTo>
                  <a:lnTo>
                    <a:pt x="39" y="3417"/>
                  </a:lnTo>
                  <a:lnTo>
                    <a:pt x="97" y="3108"/>
                  </a:lnTo>
                  <a:lnTo>
                    <a:pt x="174" y="2838"/>
                  </a:lnTo>
                  <a:lnTo>
                    <a:pt x="252" y="2568"/>
                  </a:lnTo>
                  <a:lnTo>
                    <a:pt x="367" y="2317"/>
                  </a:lnTo>
                  <a:lnTo>
                    <a:pt x="483" y="2085"/>
                  </a:lnTo>
                  <a:lnTo>
                    <a:pt x="618" y="1873"/>
                  </a:lnTo>
                  <a:lnTo>
                    <a:pt x="773" y="1680"/>
                  </a:lnTo>
                  <a:lnTo>
                    <a:pt x="927" y="1487"/>
                  </a:lnTo>
                  <a:lnTo>
                    <a:pt x="1101" y="1313"/>
                  </a:lnTo>
                  <a:lnTo>
                    <a:pt x="1275" y="1159"/>
                  </a:lnTo>
                  <a:lnTo>
                    <a:pt x="1468" y="1004"/>
                  </a:lnTo>
                  <a:lnTo>
                    <a:pt x="1661" y="869"/>
                  </a:lnTo>
                  <a:lnTo>
                    <a:pt x="1854" y="754"/>
                  </a:lnTo>
                  <a:lnTo>
                    <a:pt x="2066" y="638"/>
                  </a:lnTo>
                  <a:lnTo>
                    <a:pt x="2471" y="464"/>
                  </a:lnTo>
                  <a:lnTo>
                    <a:pt x="2915" y="310"/>
                  </a:lnTo>
                  <a:lnTo>
                    <a:pt x="3340" y="194"/>
                  </a:lnTo>
                  <a:lnTo>
                    <a:pt x="3745" y="117"/>
                  </a:lnTo>
                  <a:lnTo>
                    <a:pt x="4131" y="59"/>
                  </a:lnTo>
                  <a:lnTo>
                    <a:pt x="4498" y="20"/>
                  </a:lnTo>
                  <a:lnTo>
                    <a:pt x="4807" y="1"/>
                  </a:lnTo>
                  <a:lnTo>
                    <a:pt x="50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25"/>
            <p:cNvSpPr/>
            <p:nvPr/>
          </p:nvSpPr>
          <p:spPr>
            <a:xfrm>
              <a:off x="4283575" y="51381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25"/>
            <p:cNvSpPr/>
            <p:nvPr/>
          </p:nvSpPr>
          <p:spPr>
            <a:xfrm>
              <a:off x="42860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25"/>
            <p:cNvSpPr/>
            <p:nvPr/>
          </p:nvSpPr>
          <p:spPr>
            <a:xfrm>
              <a:off x="4379125" y="503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25"/>
            <p:cNvSpPr/>
            <p:nvPr/>
          </p:nvSpPr>
          <p:spPr>
            <a:xfrm>
              <a:off x="4378650" y="503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25"/>
            <p:cNvSpPr/>
            <p:nvPr/>
          </p:nvSpPr>
          <p:spPr>
            <a:xfrm>
              <a:off x="4258975" y="5010275"/>
              <a:ext cx="63225" cy="60800"/>
            </a:xfrm>
            <a:custGeom>
              <a:avLst/>
              <a:gdLst/>
              <a:ahLst/>
              <a:cxnLst/>
              <a:rect l="l" t="t" r="r" b="b"/>
              <a:pathLst>
                <a:path w="2529" h="2432" fill="none" extrusionOk="0">
                  <a:moveTo>
                    <a:pt x="2529" y="0"/>
                  </a:moveTo>
                  <a:lnTo>
                    <a:pt x="2529" y="0"/>
                  </a:lnTo>
                  <a:lnTo>
                    <a:pt x="2278" y="19"/>
                  </a:lnTo>
                  <a:lnTo>
                    <a:pt x="2046" y="39"/>
                  </a:lnTo>
                  <a:lnTo>
                    <a:pt x="1795" y="97"/>
                  </a:lnTo>
                  <a:lnTo>
                    <a:pt x="1545" y="193"/>
                  </a:lnTo>
                  <a:lnTo>
                    <a:pt x="1313" y="328"/>
                  </a:lnTo>
                  <a:lnTo>
                    <a:pt x="1081" y="483"/>
                  </a:lnTo>
                  <a:lnTo>
                    <a:pt x="850" y="676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464" y="1100"/>
                  </a:lnTo>
                  <a:lnTo>
                    <a:pt x="329" y="1293"/>
                  </a:lnTo>
                  <a:lnTo>
                    <a:pt x="232" y="1486"/>
                  </a:lnTo>
                  <a:lnTo>
                    <a:pt x="155" y="1679"/>
                  </a:lnTo>
                  <a:lnTo>
                    <a:pt x="78" y="1872"/>
                  </a:lnTo>
                  <a:lnTo>
                    <a:pt x="39" y="2065"/>
                  </a:lnTo>
                  <a:lnTo>
                    <a:pt x="20" y="2239"/>
                  </a:lnTo>
                  <a:lnTo>
                    <a:pt x="0" y="2432"/>
                  </a:lnTo>
                  <a:lnTo>
                    <a:pt x="0" y="2432"/>
                  </a:lnTo>
                  <a:lnTo>
                    <a:pt x="20" y="2239"/>
                  </a:lnTo>
                  <a:lnTo>
                    <a:pt x="39" y="2065"/>
                  </a:lnTo>
                  <a:lnTo>
                    <a:pt x="78" y="1872"/>
                  </a:lnTo>
                  <a:lnTo>
                    <a:pt x="155" y="1679"/>
                  </a:lnTo>
                  <a:lnTo>
                    <a:pt x="232" y="1486"/>
                  </a:lnTo>
                  <a:lnTo>
                    <a:pt x="329" y="1293"/>
                  </a:lnTo>
                  <a:lnTo>
                    <a:pt x="464" y="1100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850" y="676"/>
                  </a:lnTo>
                  <a:lnTo>
                    <a:pt x="1081" y="483"/>
                  </a:lnTo>
                  <a:lnTo>
                    <a:pt x="1313" y="328"/>
                  </a:lnTo>
                  <a:lnTo>
                    <a:pt x="1545" y="193"/>
                  </a:lnTo>
                  <a:lnTo>
                    <a:pt x="1795" y="116"/>
                  </a:lnTo>
                  <a:lnTo>
                    <a:pt x="2046" y="39"/>
                  </a:lnTo>
                  <a:lnTo>
                    <a:pt x="2278" y="19"/>
                  </a:lnTo>
                  <a:lnTo>
                    <a:pt x="252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25"/>
            <p:cNvSpPr/>
            <p:nvPr/>
          </p:nvSpPr>
          <p:spPr>
            <a:xfrm>
              <a:off x="4322175" y="501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25"/>
            <p:cNvSpPr/>
            <p:nvPr/>
          </p:nvSpPr>
          <p:spPr>
            <a:xfrm>
              <a:off x="4350650" y="4919550"/>
              <a:ext cx="14975" cy="50700"/>
            </a:xfrm>
            <a:custGeom>
              <a:avLst/>
              <a:gdLst/>
              <a:ahLst/>
              <a:cxnLst/>
              <a:rect l="l" t="t" r="r" b="b"/>
              <a:pathLst>
                <a:path w="599" h="2028" fill="none" extrusionOk="0">
                  <a:moveTo>
                    <a:pt x="599" y="0"/>
                  </a:moveTo>
                  <a:lnTo>
                    <a:pt x="599" y="0"/>
                  </a:lnTo>
                  <a:lnTo>
                    <a:pt x="502" y="155"/>
                  </a:lnTo>
                  <a:lnTo>
                    <a:pt x="406" y="348"/>
                  </a:lnTo>
                  <a:lnTo>
                    <a:pt x="290" y="579"/>
                  </a:lnTo>
                  <a:lnTo>
                    <a:pt x="194" y="888"/>
                  </a:lnTo>
                  <a:lnTo>
                    <a:pt x="97" y="1236"/>
                  </a:lnTo>
                  <a:lnTo>
                    <a:pt x="20" y="1602"/>
                  </a:lnTo>
                  <a:lnTo>
                    <a:pt x="1" y="1815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15"/>
                  </a:lnTo>
                  <a:lnTo>
                    <a:pt x="20" y="1602"/>
                  </a:lnTo>
                  <a:lnTo>
                    <a:pt x="97" y="1236"/>
                  </a:lnTo>
                  <a:lnTo>
                    <a:pt x="194" y="888"/>
                  </a:lnTo>
                  <a:lnTo>
                    <a:pt x="290" y="579"/>
                  </a:lnTo>
                  <a:lnTo>
                    <a:pt x="406" y="348"/>
                  </a:lnTo>
                  <a:lnTo>
                    <a:pt x="502" y="155"/>
                  </a:lnTo>
                  <a:lnTo>
                    <a:pt x="599" y="0"/>
                  </a:lnTo>
                  <a:lnTo>
                    <a:pt x="59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25"/>
            <p:cNvSpPr/>
            <p:nvPr/>
          </p:nvSpPr>
          <p:spPr>
            <a:xfrm>
              <a:off x="4471775" y="4626175"/>
              <a:ext cx="302550" cy="127400"/>
            </a:xfrm>
            <a:custGeom>
              <a:avLst/>
              <a:gdLst/>
              <a:ahLst/>
              <a:cxnLst/>
              <a:rect l="l" t="t" r="r" b="b"/>
              <a:pathLst>
                <a:path w="12102" h="5096" extrusionOk="0">
                  <a:moveTo>
                    <a:pt x="0" y="5096"/>
                  </a:move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close/>
                  <a:moveTo>
                    <a:pt x="3822" y="4536"/>
                  </a:move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close/>
                  <a:moveTo>
                    <a:pt x="2239" y="4247"/>
                  </a:moveTo>
                  <a:lnTo>
                    <a:pt x="2239" y="4247"/>
                  </a:lnTo>
                  <a:lnTo>
                    <a:pt x="1988" y="4247"/>
                  </a:lnTo>
                  <a:lnTo>
                    <a:pt x="1699" y="4285"/>
                  </a:lnTo>
                  <a:lnTo>
                    <a:pt x="1428" y="4324"/>
                  </a:lnTo>
                  <a:lnTo>
                    <a:pt x="1139" y="4420"/>
                  </a:lnTo>
                  <a:lnTo>
                    <a:pt x="849" y="4517"/>
                  </a:lnTo>
                  <a:lnTo>
                    <a:pt x="560" y="4671"/>
                  </a:lnTo>
                  <a:lnTo>
                    <a:pt x="290" y="4845"/>
                  </a:lnTo>
                  <a:lnTo>
                    <a:pt x="19" y="5077"/>
                  </a:lnTo>
                  <a:lnTo>
                    <a:pt x="19" y="5077"/>
                  </a:lnTo>
                  <a:lnTo>
                    <a:pt x="290" y="4845"/>
                  </a:lnTo>
                  <a:lnTo>
                    <a:pt x="560" y="4671"/>
                  </a:lnTo>
                  <a:lnTo>
                    <a:pt x="849" y="4517"/>
                  </a:lnTo>
                  <a:lnTo>
                    <a:pt x="1139" y="4420"/>
                  </a:lnTo>
                  <a:lnTo>
                    <a:pt x="1428" y="4324"/>
                  </a:lnTo>
                  <a:lnTo>
                    <a:pt x="1699" y="4285"/>
                  </a:lnTo>
                  <a:lnTo>
                    <a:pt x="1988" y="4247"/>
                  </a:lnTo>
                  <a:lnTo>
                    <a:pt x="2239" y="4247"/>
                  </a:lnTo>
                  <a:close/>
                  <a:moveTo>
                    <a:pt x="2258" y="4247"/>
                  </a:move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close/>
                  <a:moveTo>
                    <a:pt x="5346" y="1564"/>
                  </a:moveTo>
                  <a:lnTo>
                    <a:pt x="5346" y="1564"/>
                  </a:lnTo>
                  <a:lnTo>
                    <a:pt x="5346" y="1564"/>
                  </a:lnTo>
                  <a:lnTo>
                    <a:pt x="5096" y="1680"/>
                  </a:lnTo>
                  <a:lnTo>
                    <a:pt x="4864" y="1815"/>
                  </a:lnTo>
                  <a:lnTo>
                    <a:pt x="4671" y="1931"/>
                  </a:lnTo>
                  <a:lnTo>
                    <a:pt x="4497" y="2066"/>
                  </a:lnTo>
                  <a:lnTo>
                    <a:pt x="4343" y="2220"/>
                  </a:lnTo>
                  <a:lnTo>
                    <a:pt x="4208" y="2355"/>
                  </a:lnTo>
                  <a:lnTo>
                    <a:pt x="4092" y="2490"/>
                  </a:lnTo>
                  <a:lnTo>
                    <a:pt x="3976" y="2645"/>
                  </a:lnTo>
                  <a:lnTo>
                    <a:pt x="3899" y="2780"/>
                  </a:lnTo>
                  <a:lnTo>
                    <a:pt x="3822" y="2915"/>
                  </a:lnTo>
                  <a:lnTo>
                    <a:pt x="3764" y="3069"/>
                  </a:lnTo>
                  <a:lnTo>
                    <a:pt x="3725" y="3204"/>
                  </a:lnTo>
                  <a:lnTo>
                    <a:pt x="3687" y="3475"/>
                  </a:lnTo>
                  <a:lnTo>
                    <a:pt x="3667" y="3706"/>
                  </a:lnTo>
                  <a:lnTo>
                    <a:pt x="3667" y="3706"/>
                  </a:lnTo>
                  <a:lnTo>
                    <a:pt x="3687" y="3475"/>
                  </a:lnTo>
                  <a:lnTo>
                    <a:pt x="3725" y="3204"/>
                  </a:lnTo>
                  <a:lnTo>
                    <a:pt x="3764" y="3069"/>
                  </a:lnTo>
                  <a:lnTo>
                    <a:pt x="3822" y="2915"/>
                  </a:lnTo>
                  <a:lnTo>
                    <a:pt x="3899" y="2780"/>
                  </a:lnTo>
                  <a:lnTo>
                    <a:pt x="3976" y="2645"/>
                  </a:lnTo>
                  <a:lnTo>
                    <a:pt x="4092" y="2490"/>
                  </a:lnTo>
                  <a:lnTo>
                    <a:pt x="4208" y="2355"/>
                  </a:lnTo>
                  <a:lnTo>
                    <a:pt x="4343" y="2220"/>
                  </a:lnTo>
                  <a:lnTo>
                    <a:pt x="4497" y="2066"/>
                  </a:lnTo>
                  <a:lnTo>
                    <a:pt x="4671" y="1931"/>
                  </a:lnTo>
                  <a:lnTo>
                    <a:pt x="4864" y="1815"/>
                  </a:lnTo>
                  <a:lnTo>
                    <a:pt x="5096" y="1680"/>
                  </a:lnTo>
                  <a:lnTo>
                    <a:pt x="5346" y="1564"/>
                  </a:lnTo>
                  <a:lnTo>
                    <a:pt x="5346" y="1564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389" y="1255"/>
                  </a:lnTo>
                  <a:lnTo>
                    <a:pt x="6061" y="1313"/>
                  </a:lnTo>
                  <a:lnTo>
                    <a:pt x="5733" y="1409"/>
                  </a:lnTo>
                  <a:lnTo>
                    <a:pt x="5366" y="1545"/>
                  </a:lnTo>
                  <a:lnTo>
                    <a:pt x="5366" y="1545"/>
                  </a:lnTo>
                  <a:lnTo>
                    <a:pt x="5733" y="1409"/>
                  </a:lnTo>
                  <a:lnTo>
                    <a:pt x="6061" y="1313"/>
                  </a:lnTo>
                  <a:lnTo>
                    <a:pt x="6389" y="1255"/>
                  </a:lnTo>
                  <a:lnTo>
                    <a:pt x="6678" y="1236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678" y="1236"/>
                  </a:lnTo>
                  <a:lnTo>
                    <a:pt x="6698" y="1236"/>
                  </a:lnTo>
                  <a:lnTo>
                    <a:pt x="6698" y="1236"/>
                  </a:lnTo>
                  <a:lnTo>
                    <a:pt x="6678" y="1236"/>
                  </a:lnTo>
                  <a:close/>
                  <a:moveTo>
                    <a:pt x="12102" y="1"/>
                  </a:moveTo>
                  <a:lnTo>
                    <a:pt x="12102" y="1"/>
                  </a:lnTo>
                  <a:lnTo>
                    <a:pt x="12102" y="1"/>
                  </a:lnTo>
                  <a:lnTo>
                    <a:pt x="11851" y="97"/>
                  </a:lnTo>
                  <a:lnTo>
                    <a:pt x="11600" y="194"/>
                  </a:lnTo>
                  <a:lnTo>
                    <a:pt x="11349" y="290"/>
                  </a:lnTo>
                  <a:lnTo>
                    <a:pt x="11117" y="406"/>
                  </a:lnTo>
                  <a:lnTo>
                    <a:pt x="10886" y="541"/>
                  </a:lnTo>
                  <a:lnTo>
                    <a:pt x="10654" y="676"/>
                  </a:lnTo>
                  <a:lnTo>
                    <a:pt x="10461" y="811"/>
                  </a:lnTo>
                  <a:lnTo>
                    <a:pt x="10249" y="985"/>
                  </a:lnTo>
                  <a:lnTo>
                    <a:pt x="10056" y="1139"/>
                  </a:lnTo>
                  <a:lnTo>
                    <a:pt x="9882" y="1313"/>
                  </a:lnTo>
                  <a:lnTo>
                    <a:pt x="9728" y="1506"/>
                  </a:lnTo>
                  <a:lnTo>
                    <a:pt x="9573" y="1718"/>
                  </a:lnTo>
                  <a:lnTo>
                    <a:pt x="9419" y="1911"/>
                  </a:lnTo>
                  <a:lnTo>
                    <a:pt x="9303" y="2143"/>
                  </a:lnTo>
                  <a:lnTo>
                    <a:pt x="9187" y="2375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187" y="2375"/>
                  </a:lnTo>
                  <a:lnTo>
                    <a:pt x="9303" y="2143"/>
                  </a:lnTo>
                  <a:lnTo>
                    <a:pt x="9419" y="1911"/>
                  </a:lnTo>
                  <a:lnTo>
                    <a:pt x="9573" y="1718"/>
                  </a:lnTo>
                  <a:lnTo>
                    <a:pt x="9728" y="1506"/>
                  </a:lnTo>
                  <a:lnTo>
                    <a:pt x="9882" y="1313"/>
                  </a:lnTo>
                  <a:lnTo>
                    <a:pt x="10056" y="1139"/>
                  </a:lnTo>
                  <a:lnTo>
                    <a:pt x="10249" y="985"/>
                  </a:lnTo>
                  <a:lnTo>
                    <a:pt x="10461" y="811"/>
                  </a:lnTo>
                  <a:lnTo>
                    <a:pt x="10654" y="676"/>
                  </a:lnTo>
                  <a:lnTo>
                    <a:pt x="10886" y="541"/>
                  </a:lnTo>
                  <a:lnTo>
                    <a:pt x="11117" y="406"/>
                  </a:lnTo>
                  <a:lnTo>
                    <a:pt x="11349" y="290"/>
                  </a:lnTo>
                  <a:lnTo>
                    <a:pt x="11600" y="194"/>
                  </a:lnTo>
                  <a:lnTo>
                    <a:pt x="11851" y="97"/>
                  </a:lnTo>
                  <a:lnTo>
                    <a:pt x="12102" y="1"/>
                  </a:lnTo>
                  <a:lnTo>
                    <a:pt x="121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25"/>
            <p:cNvSpPr/>
            <p:nvPr/>
          </p:nvSpPr>
          <p:spPr>
            <a:xfrm>
              <a:off x="4471775" y="47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25"/>
            <p:cNvSpPr/>
            <p:nvPr/>
          </p:nvSpPr>
          <p:spPr>
            <a:xfrm>
              <a:off x="4567300" y="473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25"/>
            <p:cNvSpPr/>
            <p:nvPr/>
          </p:nvSpPr>
          <p:spPr>
            <a:xfrm>
              <a:off x="4472250" y="4732325"/>
              <a:ext cx="55525" cy="20775"/>
            </a:xfrm>
            <a:custGeom>
              <a:avLst/>
              <a:gdLst/>
              <a:ahLst/>
              <a:cxnLst/>
              <a:rect l="l" t="t" r="r" b="b"/>
              <a:pathLst>
                <a:path w="2221" h="831" fill="none" extrusionOk="0">
                  <a:moveTo>
                    <a:pt x="2220" y="1"/>
                  </a:moveTo>
                  <a:lnTo>
                    <a:pt x="2220" y="1"/>
                  </a:lnTo>
                  <a:lnTo>
                    <a:pt x="1969" y="1"/>
                  </a:lnTo>
                  <a:lnTo>
                    <a:pt x="1680" y="39"/>
                  </a:lnTo>
                  <a:lnTo>
                    <a:pt x="1409" y="78"/>
                  </a:lnTo>
                  <a:lnTo>
                    <a:pt x="1120" y="174"/>
                  </a:lnTo>
                  <a:lnTo>
                    <a:pt x="830" y="271"/>
                  </a:lnTo>
                  <a:lnTo>
                    <a:pt x="541" y="425"/>
                  </a:lnTo>
                  <a:lnTo>
                    <a:pt x="271" y="599"/>
                  </a:lnTo>
                  <a:lnTo>
                    <a:pt x="0" y="831"/>
                  </a:lnTo>
                  <a:lnTo>
                    <a:pt x="0" y="831"/>
                  </a:lnTo>
                  <a:lnTo>
                    <a:pt x="271" y="599"/>
                  </a:lnTo>
                  <a:lnTo>
                    <a:pt x="541" y="425"/>
                  </a:lnTo>
                  <a:lnTo>
                    <a:pt x="830" y="271"/>
                  </a:lnTo>
                  <a:lnTo>
                    <a:pt x="1120" y="174"/>
                  </a:lnTo>
                  <a:lnTo>
                    <a:pt x="1409" y="78"/>
                  </a:lnTo>
                  <a:lnTo>
                    <a:pt x="1680" y="39"/>
                  </a:lnTo>
                  <a:lnTo>
                    <a:pt x="1969" y="1"/>
                  </a:lnTo>
                  <a:lnTo>
                    <a:pt x="22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25"/>
            <p:cNvSpPr/>
            <p:nvPr/>
          </p:nvSpPr>
          <p:spPr>
            <a:xfrm>
              <a:off x="4528225" y="473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25"/>
            <p:cNvSpPr/>
            <p:nvPr/>
          </p:nvSpPr>
          <p:spPr>
            <a:xfrm>
              <a:off x="4563450" y="4665250"/>
              <a:ext cx="42000" cy="53600"/>
            </a:xfrm>
            <a:custGeom>
              <a:avLst/>
              <a:gdLst/>
              <a:ahLst/>
              <a:cxnLst/>
              <a:rect l="l" t="t" r="r" b="b"/>
              <a:pathLst>
                <a:path w="1680" h="2144" fill="none" extrusionOk="0">
                  <a:moveTo>
                    <a:pt x="1679" y="1"/>
                  </a:moveTo>
                  <a:lnTo>
                    <a:pt x="1679" y="1"/>
                  </a:lnTo>
                  <a:lnTo>
                    <a:pt x="1679" y="1"/>
                  </a:lnTo>
                  <a:lnTo>
                    <a:pt x="1429" y="117"/>
                  </a:lnTo>
                  <a:lnTo>
                    <a:pt x="1197" y="252"/>
                  </a:lnTo>
                  <a:lnTo>
                    <a:pt x="1004" y="368"/>
                  </a:lnTo>
                  <a:lnTo>
                    <a:pt x="830" y="503"/>
                  </a:lnTo>
                  <a:lnTo>
                    <a:pt x="676" y="657"/>
                  </a:lnTo>
                  <a:lnTo>
                    <a:pt x="541" y="792"/>
                  </a:lnTo>
                  <a:lnTo>
                    <a:pt x="425" y="927"/>
                  </a:lnTo>
                  <a:lnTo>
                    <a:pt x="309" y="1082"/>
                  </a:lnTo>
                  <a:lnTo>
                    <a:pt x="232" y="1217"/>
                  </a:lnTo>
                  <a:lnTo>
                    <a:pt x="155" y="1352"/>
                  </a:lnTo>
                  <a:lnTo>
                    <a:pt x="97" y="1506"/>
                  </a:lnTo>
                  <a:lnTo>
                    <a:pt x="58" y="1641"/>
                  </a:lnTo>
                  <a:lnTo>
                    <a:pt x="20" y="1912"/>
                  </a:lnTo>
                  <a:lnTo>
                    <a:pt x="0" y="2143"/>
                  </a:lnTo>
                  <a:lnTo>
                    <a:pt x="0" y="2143"/>
                  </a:lnTo>
                  <a:lnTo>
                    <a:pt x="20" y="1912"/>
                  </a:lnTo>
                  <a:lnTo>
                    <a:pt x="58" y="1641"/>
                  </a:lnTo>
                  <a:lnTo>
                    <a:pt x="97" y="1506"/>
                  </a:lnTo>
                  <a:lnTo>
                    <a:pt x="155" y="1352"/>
                  </a:lnTo>
                  <a:lnTo>
                    <a:pt x="232" y="1217"/>
                  </a:lnTo>
                  <a:lnTo>
                    <a:pt x="309" y="1082"/>
                  </a:lnTo>
                  <a:lnTo>
                    <a:pt x="425" y="927"/>
                  </a:lnTo>
                  <a:lnTo>
                    <a:pt x="541" y="792"/>
                  </a:lnTo>
                  <a:lnTo>
                    <a:pt x="676" y="657"/>
                  </a:lnTo>
                  <a:lnTo>
                    <a:pt x="830" y="503"/>
                  </a:lnTo>
                  <a:lnTo>
                    <a:pt x="1004" y="368"/>
                  </a:lnTo>
                  <a:lnTo>
                    <a:pt x="1197" y="252"/>
                  </a:lnTo>
                  <a:lnTo>
                    <a:pt x="1429" y="117"/>
                  </a:lnTo>
                  <a:lnTo>
                    <a:pt x="1679" y="1"/>
                  </a:lnTo>
                  <a:lnTo>
                    <a:pt x="167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25"/>
            <p:cNvSpPr/>
            <p:nvPr/>
          </p:nvSpPr>
          <p:spPr>
            <a:xfrm>
              <a:off x="4605900" y="4657050"/>
              <a:ext cx="32850" cy="7750"/>
            </a:xfrm>
            <a:custGeom>
              <a:avLst/>
              <a:gdLst/>
              <a:ahLst/>
              <a:cxnLst/>
              <a:rect l="l" t="t" r="r" b="b"/>
              <a:pathLst>
                <a:path w="1314" h="310" fill="none" extrusionOk="0">
                  <a:moveTo>
                    <a:pt x="1313" y="1"/>
                  </a:moveTo>
                  <a:lnTo>
                    <a:pt x="1313" y="1"/>
                  </a:lnTo>
                  <a:lnTo>
                    <a:pt x="1024" y="20"/>
                  </a:lnTo>
                  <a:lnTo>
                    <a:pt x="696" y="78"/>
                  </a:lnTo>
                  <a:lnTo>
                    <a:pt x="368" y="174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368" y="174"/>
                  </a:lnTo>
                  <a:lnTo>
                    <a:pt x="696" y="78"/>
                  </a:lnTo>
                  <a:lnTo>
                    <a:pt x="1024" y="20"/>
                  </a:lnTo>
                  <a:lnTo>
                    <a:pt x="131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25"/>
            <p:cNvSpPr/>
            <p:nvPr/>
          </p:nvSpPr>
          <p:spPr>
            <a:xfrm>
              <a:off x="4638725" y="46570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25"/>
            <p:cNvSpPr/>
            <p:nvPr/>
          </p:nvSpPr>
          <p:spPr>
            <a:xfrm>
              <a:off x="4699025" y="4626175"/>
              <a:ext cx="75300" cy="65175"/>
            </a:xfrm>
            <a:custGeom>
              <a:avLst/>
              <a:gdLst/>
              <a:ahLst/>
              <a:cxnLst/>
              <a:rect l="l" t="t" r="r" b="b"/>
              <a:pathLst>
                <a:path w="3012" h="2607" fill="none" extrusionOk="0">
                  <a:moveTo>
                    <a:pt x="3012" y="1"/>
                  </a:moveTo>
                  <a:lnTo>
                    <a:pt x="3012" y="1"/>
                  </a:lnTo>
                  <a:lnTo>
                    <a:pt x="3012" y="1"/>
                  </a:lnTo>
                  <a:lnTo>
                    <a:pt x="2761" y="97"/>
                  </a:lnTo>
                  <a:lnTo>
                    <a:pt x="2510" y="194"/>
                  </a:lnTo>
                  <a:lnTo>
                    <a:pt x="2259" y="290"/>
                  </a:lnTo>
                  <a:lnTo>
                    <a:pt x="2027" y="406"/>
                  </a:lnTo>
                  <a:lnTo>
                    <a:pt x="1796" y="541"/>
                  </a:lnTo>
                  <a:lnTo>
                    <a:pt x="1564" y="676"/>
                  </a:lnTo>
                  <a:lnTo>
                    <a:pt x="1371" y="811"/>
                  </a:lnTo>
                  <a:lnTo>
                    <a:pt x="1159" y="985"/>
                  </a:lnTo>
                  <a:lnTo>
                    <a:pt x="966" y="1139"/>
                  </a:lnTo>
                  <a:lnTo>
                    <a:pt x="792" y="1313"/>
                  </a:lnTo>
                  <a:lnTo>
                    <a:pt x="638" y="1506"/>
                  </a:lnTo>
                  <a:lnTo>
                    <a:pt x="483" y="1718"/>
                  </a:lnTo>
                  <a:lnTo>
                    <a:pt x="329" y="1911"/>
                  </a:lnTo>
                  <a:lnTo>
                    <a:pt x="213" y="2143"/>
                  </a:lnTo>
                  <a:lnTo>
                    <a:pt x="97" y="2375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97" y="2375"/>
                  </a:lnTo>
                  <a:lnTo>
                    <a:pt x="213" y="2143"/>
                  </a:lnTo>
                  <a:lnTo>
                    <a:pt x="329" y="1911"/>
                  </a:lnTo>
                  <a:lnTo>
                    <a:pt x="483" y="1718"/>
                  </a:lnTo>
                  <a:lnTo>
                    <a:pt x="638" y="1506"/>
                  </a:lnTo>
                  <a:lnTo>
                    <a:pt x="792" y="1313"/>
                  </a:lnTo>
                  <a:lnTo>
                    <a:pt x="966" y="1139"/>
                  </a:lnTo>
                  <a:lnTo>
                    <a:pt x="1159" y="985"/>
                  </a:lnTo>
                  <a:lnTo>
                    <a:pt x="1371" y="811"/>
                  </a:lnTo>
                  <a:lnTo>
                    <a:pt x="1564" y="676"/>
                  </a:lnTo>
                  <a:lnTo>
                    <a:pt x="1796" y="541"/>
                  </a:lnTo>
                  <a:lnTo>
                    <a:pt x="2027" y="406"/>
                  </a:lnTo>
                  <a:lnTo>
                    <a:pt x="2259" y="290"/>
                  </a:lnTo>
                  <a:lnTo>
                    <a:pt x="2510" y="194"/>
                  </a:lnTo>
                  <a:lnTo>
                    <a:pt x="2761" y="97"/>
                  </a:lnTo>
                  <a:lnTo>
                    <a:pt x="3012" y="1"/>
                  </a:lnTo>
                  <a:lnTo>
                    <a:pt x="301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25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extrusionOk="0">
                  <a:moveTo>
                    <a:pt x="19069" y="1"/>
                  </a:move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25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fill="none" extrusionOk="0">
                  <a:moveTo>
                    <a:pt x="19069" y="1"/>
                  </a:moveTo>
                  <a:lnTo>
                    <a:pt x="19069" y="1"/>
                  </a:lnTo>
                  <a:lnTo>
                    <a:pt x="19069" y="1"/>
                  </a:lnTo>
                  <a:lnTo>
                    <a:pt x="19069" y="1"/>
                  </a:ln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633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lnTo>
                    <a:pt x="19089" y="1"/>
                  </a:lnTo>
                  <a:lnTo>
                    <a:pt x="19089" y="1"/>
                  </a:lnTo>
                  <a:lnTo>
                    <a:pt x="190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25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extrusionOk="0">
                  <a:moveTo>
                    <a:pt x="3668" y="0"/>
                  </a:move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25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fill="none" extrusionOk="0">
                  <a:moveTo>
                    <a:pt x="3668" y="0"/>
                  </a:moveTo>
                  <a:lnTo>
                    <a:pt x="3668" y="0"/>
                  </a:ln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25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extrusionOk="0">
                  <a:moveTo>
                    <a:pt x="4072" y="1"/>
                  </a:move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25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fill="none" extrusionOk="0"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25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extrusionOk="0">
                  <a:moveTo>
                    <a:pt x="14747" y="1"/>
                  </a:move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25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fill="none" extrusionOk="0">
                  <a:moveTo>
                    <a:pt x="15036" y="1"/>
                  </a:moveTo>
                  <a:lnTo>
                    <a:pt x="15036" y="1"/>
                  </a:lnTo>
                  <a:lnTo>
                    <a:pt x="15017" y="1"/>
                  </a:lnTo>
                  <a:lnTo>
                    <a:pt x="15017" y="1"/>
                  </a:lnTo>
                  <a:lnTo>
                    <a:pt x="14747" y="1"/>
                  </a:ln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42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377" y="11002"/>
                  </a:lnTo>
                  <a:lnTo>
                    <a:pt x="29377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lnTo>
                    <a:pt x="1503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25"/>
            <p:cNvSpPr/>
            <p:nvPr/>
          </p:nvSpPr>
          <p:spPr>
            <a:xfrm>
              <a:off x="5380825" y="4784450"/>
              <a:ext cx="120175" cy="165050"/>
            </a:xfrm>
            <a:custGeom>
              <a:avLst/>
              <a:gdLst/>
              <a:ahLst/>
              <a:cxnLst/>
              <a:rect l="l" t="t" r="r" b="b"/>
              <a:pathLst>
                <a:path w="4807" h="6602" extrusionOk="0">
                  <a:moveTo>
                    <a:pt x="20" y="6466"/>
                  </a:moveTo>
                  <a:lnTo>
                    <a:pt x="20" y="6466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20" y="6466"/>
                  </a:lnTo>
                  <a:close/>
                  <a:moveTo>
                    <a:pt x="20" y="6466"/>
                  </a:moveTo>
                  <a:lnTo>
                    <a:pt x="20" y="6466"/>
                  </a:lnTo>
                  <a:lnTo>
                    <a:pt x="20" y="6466"/>
                  </a:lnTo>
                  <a:close/>
                  <a:moveTo>
                    <a:pt x="3070" y="3860"/>
                  </a:move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close/>
                  <a:moveTo>
                    <a:pt x="2742" y="3841"/>
                  </a:moveTo>
                  <a:lnTo>
                    <a:pt x="2742" y="3841"/>
                  </a:lnTo>
                  <a:lnTo>
                    <a:pt x="2414" y="3860"/>
                  </a:lnTo>
                  <a:lnTo>
                    <a:pt x="2221" y="3880"/>
                  </a:lnTo>
                  <a:lnTo>
                    <a:pt x="2008" y="3918"/>
                  </a:lnTo>
                  <a:lnTo>
                    <a:pt x="1796" y="3976"/>
                  </a:lnTo>
                  <a:lnTo>
                    <a:pt x="1584" y="4053"/>
                  </a:lnTo>
                  <a:lnTo>
                    <a:pt x="1371" y="4150"/>
                  </a:lnTo>
                  <a:lnTo>
                    <a:pt x="1159" y="4266"/>
                  </a:lnTo>
                  <a:lnTo>
                    <a:pt x="947" y="4420"/>
                  </a:lnTo>
                  <a:lnTo>
                    <a:pt x="754" y="4594"/>
                  </a:lnTo>
                  <a:lnTo>
                    <a:pt x="561" y="4806"/>
                  </a:lnTo>
                  <a:lnTo>
                    <a:pt x="406" y="5057"/>
                  </a:lnTo>
                  <a:lnTo>
                    <a:pt x="271" y="5327"/>
                  </a:lnTo>
                  <a:lnTo>
                    <a:pt x="155" y="5655"/>
                  </a:lnTo>
                  <a:lnTo>
                    <a:pt x="59" y="6022"/>
                  </a:lnTo>
                  <a:lnTo>
                    <a:pt x="20" y="6427"/>
                  </a:lnTo>
                  <a:lnTo>
                    <a:pt x="20" y="6427"/>
                  </a:lnTo>
                  <a:lnTo>
                    <a:pt x="59" y="6022"/>
                  </a:lnTo>
                  <a:lnTo>
                    <a:pt x="155" y="5655"/>
                  </a:lnTo>
                  <a:lnTo>
                    <a:pt x="271" y="5327"/>
                  </a:lnTo>
                  <a:lnTo>
                    <a:pt x="406" y="5057"/>
                  </a:lnTo>
                  <a:lnTo>
                    <a:pt x="561" y="4806"/>
                  </a:lnTo>
                  <a:lnTo>
                    <a:pt x="754" y="4594"/>
                  </a:lnTo>
                  <a:lnTo>
                    <a:pt x="947" y="4420"/>
                  </a:lnTo>
                  <a:lnTo>
                    <a:pt x="1159" y="4266"/>
                  </a:lnTo>
                  <a:lnTo>
                    <a:pt x="1371" y="4150"/>
                  </a:lnTo>
                  <a:lnTo>
                    <a:pt x="1584" y="4053"/>
                  </a:lnTo>
                  <a:lnTo>
                    <a:pt x="1796" y="3976"/>
                  </a:lnTo>
                  <a:lnTo>
                    <a:pt x="2008" y="3918"/>
                  </a:lnTo>
                  <a:lnTo>
                    <a:pt x="2221" y="3880"/>
                  </a:lnTo>
                  <a:lnTo>
                    <a:pt x="2414" y="3860"/>
                  </a:lnTo>
                  <a:lnTo>
                    <a:pt x="2742" y="3841"/>
                  </a:lnTo>
                  <a:close/>
                  <a:moveTo>
                    <a:pt x="2780" y="3841"/>
                  </a:move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close/>
                  <a:moveTo>
                    <a:pt x="4807" y="0"/>
                  </a:moveTo>
                  <a:lnTo>
                    <a:pt x="4807" y="0"/>
                  </a:lnTo>
                  <a:lnTo>
                    <a:pt x="4807" y="0"/>
                  </a:lnTo>
                  <a:lnTo>
                    <a:pt x="4595" y="20"/>
                  </a:lnTo>
                  <a:lnTo>
                    <a:pt x="4382" y="39"/>
                  </a:lnTo>
                  <a:lnTo>
                    <a:pt x="4151" y="97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3707" y="232"/>
                  </a:lnTo>
                  <a:lnTo>
                    <a:pt x="3533" y="309"/>
                  </a:lnTo>
                  <a:lnTo>
                    <a:pt x="3379" y="386"/>
                  </a:lnTo>
                  <a:lnTo>
                    <a:pt x="3244" y="483"/>
                  </a:lnTo>
                  <a:lnTo>
                    <a:pt x="3108" y="579"/>
                  </a:lnTo>
                  <a:lnTo>
                    <a:pt x="2993" y="695"/>
                  </a:lnTo>
                  <a:lnTo>
                    <a:pt x="2896" y="811"/>
                  </a:lnTo>
                  <a:lnTo>
                    <a:pt x="2819" y="927"/>
                  </a:lnTo>
                  <a:lnTo>
                    <a:pt x="2742" y="1042"/>
                  </a:lnTo>
                  <a:lnTo>
                    <a:pt x="2684" y="1158"/>
                  </a:lnTo>
                  <a:lnTo>
                    <a:pt x="2587" y="1409"/>
                  </a:lnTo>
                  <a:lnTo>
                    <a:pt x="2549" y="1679"/>
                  </a:lnTo>
                  <a:lnTo>
                    <a:pt x="2529" y="1950"/>
                  </a:lnTo>
                  <a:lnTo>
                    <a:pt x="2529" y="1950"/>
                  </a:lnTo>
                  <a:lnTo>
                    <a:pt x="2549" y="1679"/>
                  </a:lnTo>
                  <a:lnTo>
                    <a:pt x="2587" y="1409"/>
                  </a:lnTo>
                  <a:lnTo>
                    <a:pt x="2684" y="1158"/>
                  </a:lnTo>
                  <a:lnTo>
                    <a:pt x="2742" y="1042"/>
                  </a:lnTo>
                  <a:lnTo>
                    <a:pt x="2819" y="927"/>
                  </a:lnTo>
                  <a:lnTo>
                    <a:pt x="2896" y="811"/>
                  </a:lnTo>
                  <a:lnTo>
                    <a:pt x="2993" y="695"/>
                  </a:lnTo>
                  <a:lnTo>
                    <a:pt x="3108" y="579"/>
                  </a:lnTo>
                  <a:lnTo>
                    <a:pt x="3244" y="483"/>
                  </a:lnTo>
                  <a:lnTo>
                    <a:pt x="3379" y="386"/>
                  </a:lnTo>
                  <a:lnTo>
                    <a:pt x="3533" y="309"/>
                  </a:lnTo>
                  <a:lnTo>
                    <a:pt x="3707" y="232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4151" y="97"/>
                  </a:lnTo>
                  <a:lnTo>
                    <a:pt x="4382" y="39"/>
                  </a:lnTo>
                  <a:lnTo>
                    <a:pt x="4595" y="20"/>
                  </a:lnTo>
                  <a:lnTo>
                    <a:pt x="4807" y="0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25"/>
            <p:cNvSpPr/>
            <p:nvPr/>
          </p:nvSpPr>
          <p:spPr>
            <a:xfrm>
              <a:off x="5380825" y="4946100"/>
              <a:ext cx="525" cy="3400"/>
            </a:xfrm>
            <a:custGeom>
              <a:avLst/>
              <a:gdLst/>
              <a:ahLst/>
              <a:cxnLst/>
              <a:rect l="l" t="t" r="r" b="b"/>
              <a:pathLst>
                <a:path w="21" h="136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25"/>
            <p:cNvSpPr/>
            <p:nvPr/>
          </p:nvSpPr>
          <p:spPr>
            <a:xfrm>
              <a:off x="5381325" y="49461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25"/>
            <p:cNvSpPr/>
            <p:nvPr/>
          </p:nvSpPr>
          <p:spPr>
            <a:xfrm>
              <a:off x="5457550" y="488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25"/>
            <p:cNvSpPr/>
            <p:nvPr/>
          </p:nvSpPr>
          <p:spPr>
            <a:xfrm>
              <a:off x="5381325" y="4880475"/>
              <a:ext cx="68050" cy="64675"/>
            </a:xfrm>
            <a:custGeom>
              <a:avLst/>
              <a:gdLst/>
              <a:ahLst/>
              <a:cxnLst/>
              <a:rect l="l" t="t" r="r" b="b"/>
              <a:pathLst>
                <a:path w="2722" h="2587" fill="none" extrusionOk="0">
                  <a:moveTo>
                    <a:pt x="2722" y="0"/>
                  </a:moveTo>
                  <a:lnTo>
                    <a:pt x="2722" y="0"/>
                  </a:lnTo>
                  <a:lnTo>
                    <a:pt x="2394" y="19"/>
                  </a:lnTo>
                  <a:lnTo>
                    <a:pt x="2201" y="39"/>
                  </a:lnTo>
                  <a:lnTo>
                    <a:pt x="1988" y="77"/>
                  </a:lnTo>
                  <a:lnTo>
                    <a:pt x="1776" y="135"/>
                  </a:lnTo>
                  <a:lnTo>
                    <a:pt x="1564" y="212"/>
                  </a:lnTo>
                  <a:lnTo>
                    <a:pt x="1351" y="309"/>
                  </a:lnTo>
                  <a:lnTo>
                    <a:pt x="1139" y="425"/>
                  </a:lnTo>
                  <a:lnTo>
                    <a:pt x="927" y="579"/>
                  </a:lnTo>
                  <a:lnTo>
                    <a:pt x="734" y="753"/>
                  </a:lnTo>
                  <a:lnTo>
                    <a:pt x="541" y="965"/>
                  </a:lnTo>
                  <a:lnTo>
                    <a:pt x="386" y="1216"/>
                  </a:lnTo>
                  <a:lnTo>
                    <a:pt x="251" y="1486"/>
                  </a:lnTo>
                  <a:lnTo>
                    <a:pt x="135" y="1814"/>
                  </a:lnTo>
                  <a:lnTo>
                    <a:pt x="39" y="2181"/>
                  </a:lnTo>
                  <a:lnTo>
                    <a:pt x="0" y="2586"/>
                  </a:lnTo>
                  <a:lnTo>
                    <a:pt x="0" y="2586"/>
                  </a:lnTo>
                  <a:lnTo>
                    <a:pt x="39" y="2181"/>
                  </a:lnTo>
                  <a:lnTo>
                    <a:pt x="135" y="1814"/>
                  </a:lnTo>
                  <a:lnTo>
                    <a:pt x="251" y="1486"/>
                  </a:lnTo>
                  <a:lnTo>
                    <a:pt x="386" y="1216"/>
                  </a:lnTo>
                  <a:lnTo>
                    <a:pt x="541" y="965"/>
                  </a:lnTo>
                  <a:lnTo>
                    <a:pt x="734" y="753"/>
                  </a:lnTo>
                  <a:lnTo>
                    <a:pt x="927" y="579"/>
                  </a:lnTo>
                  <a:lnTo>
                    <a:pt x="1139" y="425"/>
                  </a:lnTo>
                  <a:lnTo>
                    <a:pt x="1351" y="309"/>
                  </a:lnTo>
                  <a:lnTo>
                    <a:pt x="1564" y="212"/>
                  </a:lnTo>
                  <a:lnTo>
                    <a:pt x="1776" y="135"/>
                  </a:lnTo>
                  <a:lnTo>
                    <a:pt x="1988" y="77"/>
                  </a:lnTo>
                  <a:lnTo>
                    <a:pt x="2201" y="39"/>
                  </a:lnTo>
                  <a:lnTo>
                    <a:pt x="2394" y="19"/>
                  </a:lnTo>
                  <a:lnTo>
                    <a:pt x="2722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25"/>
            <p:cNvSpPr/>
            <p:nvPr/>
          </p:nvSpPr>
          <p:spPr>
            <a:xfrm>
              <a:off x="5450325" y="488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25"/>
            <p:cNvSpPr/>
            <p:nvPr/>
          </p:nvSpPr>
          <p:spPr>
            <a:xfrm>
              <a:off x="5444050" y="4784450"/>
              <a:ext cx="56950" cy="48750"/>
            </a:xfrm>
            <a:custGeom>
              <a:avLst/>
              <a:gdLst/>
              <a:ahLst/>
              <a:cxnLst/>
              <a:rect l="l" t="t" r="r" b="b"/>
              <a:pathLst>
                <a:path w="2278" h="1950" fill="none" extrusionOk="0">
                  <a:moveTo>
                    <a:pt x="2278" y="0"/>
                  </a:moveTo>
                  <a:lnTo>
                    <a:pt x="2278" y="0"/>
                  </a:lnTo>
                  <a:lnTo>
                    <a:pt x="2278" y="0"/>
                  </a:lnTo>
                  <a:lnTo>
                    <a:pt x="2066" y="20"/>
                  </a:lnTo>
                  <a:lnTo>
                    <a:pt x="1853" y="39"/>
                  </a:lnTo>
                  <a:lnTo>
                    <a:pt x="1622" y="97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178" y="232"/>
                  </a:lnTo>
                  <a:lnTo>
                    <a:pt x="1004" y="309"/>
                  </a:lnTo>
                  <a:lnTo>
                    <a:pt x="850" y="386"/>
                  </a:lnTo>
                  <a:lnTo>
                    <a:pt x="715" y="483"/>
                  </a:lnTo>
                  <a:lnTo>
                    <a:pt x="579" y="579"/>
                  </a:lnTo>
                  <a:lnTo>
                    <a:pt x="464" y="695"/>
                  </a:lnTo>
                  <a:lnTo>
                    <a:pt x="367" y="811"/>
                  </a:lnTo>
                  <a:lnTo>
                    <a:pt x="290" y="927"/>
                  </a:lnTo>
                  <a:lnTo>
                    <a:pt x="213" y="1042"/>
                  </a:lnTo>
                  <a:lnTo>
                    <a:pt x="155" y="1158"/>
                  </a:lnTo>
                  <a:lnTo>
                    <a:pt x="58" y="1409"/>
                  </a:lnTo>
                  <a:lnTo>
                    <a:pt x="20" y="1679"/>
                  </a:lnTo>
                  <a:lnTo>
                    <a:pt x="0" y="1950"/>
                  </a:lnTo>
                  <a:lnTo>
                    <a:pt x="0" y="1950"/>
                  </a:lnTo>
                  <a:lnTo>
                    <a:pt x="20" y="1679"/>
                  </a:lnTo>
                  <a:lnTo>
                    <a:pt x="58" y="1409"/>
                  </a:lnTo>
                  <a:lnTo>
                    <a:pt x="155" y="1158"/>
                  </a:lnTo>
                  <a:lnTo>
                    <a:pt x="213" y="1042"/>
                  </a:lnTo>
                  <a:lnTo>
                    <a:pt x="290" y="927"/>
                  </a:lnTo>
                  <a:lnTo>
                    <a:pt x="367" y="811"/>
                  </a:lnTo>
                  <a:lnTo>
                    <a:pt x="464" y="695"/>
                  </a:lnTo>
                  <a:lnTo>
                    <a:pt x="579" y="579"/>
                  </a:lnTo>
                  <a:lnTo>
                    <a:pt x="715" y="483"/>
                  </a:lnTo>
                  <a:lnTo>
                    <a:pt x="850" y="386"/>
                  </a:lnTo>
                  <a:lnTo>
                    <a:pt x="1004" y="309"/>
                  </a:lnTo>
                  <a:lnTo>
                    <a:pt x="1178" y="232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622" y="97"/>
                  </a:lnTo>
                  <a:lnTo>
                    <a:pt x="1853" y="39"/>
                  </a:lnTo>
                  <a:lnTo>
                    <a:pt x="2066" y="20"/>
                  </a:lnTo>
                  <a:lnTo>
                    <a:pt x="2278" y="0"/>
                  </a:lnTo>
                  <a:lnTo>
                    <a:pt x="227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25"/>
            <p:cNvSpPr/>
            <p:nvPr/>
          </p:nvSpPr>
          <p:spPr>
            <a:xfrm>
              <a:off x="5481200" y="4980825"/>
              <a:ext cx="632600" cy="365775"/>
            </a:xfrm>
            <a:custGeom>
              <a:avLst/>
              <a:gdLst/>
              <a:ahLst/>
              <a:cxnLst/>
              <a:rect l="l" t="t" r="r" b="b"/>
              <a:pathLst>
                <a:path w="25304" h="14631" extrusionOk="0">
                  <a:moveTo>
                    <a:pt x="23065" y="14148"/>
                  </a:moveTo>
                  <a:lnTo>
                    <a:pt x="23065" y="14148"/>
                  </a:lnTo>
                  <a:lnTo>
                    <a:pt x="23065" y="14341"/>
                  </a:lnTo>
                  <a:lnTo>
                    <a:pt x="23046" y="14496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46" y="14496"/>
                  </a:lnTo>
                  <a:lnTo>
                    <a:pt x="23065" y="14341"/>
                  </a:lnTo>
                  <a:lnTo>
                    <a:pt x="23065" y="14148"/>
                  </a:lnTo>
                  <a:close/>
                  <a:moveTo>
                    <a:pt x="25285" y="13569"/>
                  </a:moveTo>
                  <a:lnTo>
                    <a:pt x="25285" y="13569"/>
                  </a:lnTo>
                  <a:lnTo>
                    <a:pt x="24957" y="13589"/>
                  </a:lnTo>
                  <a:lnTo>
                    <a:pt x="24628" y="13646"/>
                  </a:lnTo>
                  <a:lnTo>
                    <a:pt x="24300" y="13724"/>
                  </a:lnTo>
                  <a:lnTo>
                    <a:pt x="23992" y="13839"/>
                  </a:lnTo>
                  <a:lnTo>
                    <a:pt x="23721" y="13975"/>
                  </a:lnTo>
                  <a:lnTo>
                    <a:pt x="23451" y="14148"/>
                  </a:lnTo>
                  <a:lnTo>
                    <a:pt x="23219" y="14361"/>
                  </a:lnTo>
                  <a:lnTo>
                    <a:pt x="23123" y="14476"/>
                  </a:lnTo>
                  <a:lnTo>
                    <a:pt x="23046" y="14592"/>
                  </a:lnTo>
                  <a:lnTo>
                    <a:pt x="23046" y="14592"/>
                  </a:lnTo>
                  <a:lnTo>
                    <a:pt x="23123" y="14476"/>
                  </a:lnTo>
                  <a:lnTo>
                    <a:pt x="23219" y="14361"/>
                  </a:lnTo>
                  <a:lnTo>
                    <a:pt x="23451" y="14148"/>
                  </a:lnTo>
                  <a:lnTo>
                    <a:pt x="23721" y="13975"/>
                  </a:lnTo>
                  <a:lnTo>
                    <a:pt x="23992" y="13839"/>
                  </a:lnTo>
                  <a:lnTo>
                    <a:pt x="24300" y="13724"/>
                  </a:lnTo>
                  <a:lnTo>
                    <a:pt x="24628" y="13646"/>
                  </a:lnTo>
                  <a:lnTo>
                    <a:pt x="24957" y="13589"/>
                  </a:lnTo>
                  <a:lnTo>
                    <a:pt x="25285" y="13569"/>
                  </a:lnTo>
                  <a:close/>
                  <a:moveTo>
                    <a:pt x="25304" y="13569"/>
                  </a:moveTo>
                  <a:lnTo>
                    <a:pt x="25304" y="13569"/>
                  </a:lnTo>
                  <a:lnTo>
                    <a:pt x="25304" y="13569"/>
                  </a:lnTo>
                  <a:lnTo>
                    <a:pt x="25304" y="13569"/>
                  </a:lnTo>
                  <a:close/>
                  <a:moveTo>
                    <a:pt x="21039" y="11060"/>
                  </a:moveTo>
                  <a:lnTo>
                    <a:pt x="21039" y="11060"/>
                  </a:lnTo>
                  <a:lnTo>
                    <a:pt x="21019" y="11292"/>
                  </a:lnTo>
                  <a:lnTo>
                    <a:pt x="21000" y="11485"/>
                  </a:lnTo>
                  <a:lnTo>
                    <a:pt x="20961" y="11678"/>
                  </a:lnTo>
                  <a:lnTo>
                    <a:pt x="20923" y="11832"/>
                  </a:lnTo>
                  <a:lnTo>
                    <a:pt x="20826" y="12064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26" y="12064"/>
                  </a:lnTo>
                  <a:lnTo>
                    <a:pt x="20923" y="11832"/>
                  </a:lnTo>
                  <a:lnTo>
                    <a:pt x="20961" y="11678"/>
                  </a:lnTo>
                  <a:lnTo>
                    <a:pt x="21000" y="11485"/>
                  </a:lnTo>
                  <a:lnTo>
                    <a:pt x="21019" y="11292"/>
                  </a:lnTo>
                  <a:lnTo>
                    <a:pt x="21039" y="11060"/>
                  </a:lnTo>
                  <a:close/>
                  <a:moveTo>
                    <a:pt x="20286" y="9439"/>
                  </a:moveTo>
                  <a:lnTo>
                    <a:pt x="20286" y="9439"/>
                  </a:lnTo>
                  <a:lnTo>
                    <a:pt x="20324" y="9477"/>
                  </a:lnTo>
                  <a:lnTo>
                    <a:pt x="20324" y="9477"/>
                  </a:lnTo>
                  <a:lnTo>
                    <a:pt x="20286" y="9439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221" y="8802"/>
                  </a:lnTo>
                  <a:lnTo>
                    <a:pt x="18028" y="8821"/>
                  </a:lnTo>
                  <a:lnTo>
                    <a:pt x="17719" y="8860"/>
                  </a:lnTo>
                  <a:lnTo>
                    <a:pt x="17506" y="8918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506" y="8918"/>
                  </a:lnTo>
                  <a:lnTo>
                    <a:pt x="17719" y="8860"/>
                  </a:lnTo>
                  <a:lnTo>
                    <a:pt x="18028" y="8821"/>
                  </a:lnTo>
                  <a:lnTo>
                    <a:pt x="18221" y="8802"/>
                  </a:lnTo>
                  <a:lnTo>
                    <a:pt x="18433" y="8783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433" y="8783"/>
                  </a:lnTo>
                  <a:lnTo>
                    <a:pt x="18452" y="8783"/>
                  </a:lnTo>
                  <a:lnTo>
                    <a:pt x="18452" y="8783"/>
                  </a:lnTo>
                  <a:lnTo>
                    <a:pt x="18433" y="8783"/>
                  </a:lnTo>
                  <a:close/>
                  <a:moveTo>
                    <a:pt x="17429" y="8667"/>
                  </a:moveTo>
                  <a:lnTo>
                    <a:pt x="17429" y="866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29" y="8667"/>
                  </a:lnTo>
                  <a:close/>
                  <a:moveTo>
                    <a:pt x="14534" y="3803"/>
                  </a:moveTo>
                  <a:lnTo>
                    <a:pt x="14534" y="3803"/>
                  </a:lnTo>
                  <a:lnTo>
                    <a:pt x="14534" y="4131"/>
                  </a:lnTo>
                  <a:lnTo>
                    <a:pt x="14496" y="4382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96" y="4382"/>
                  </a:lnTo>
                  <a:lnTo>
                    <a:pt x="14534" y="4131"/>
                  </a:lnTo>
                  <a:lnTo>
                    <a:pt x="14534" y="3803"/>
                  </a:lnTo>
                  <a:close/>
                  <a:moveTo>
                    <a:pt x="12990" y="1139"/>
                  </a:moveTo>
                  <a:lnTo>
                    <a:pt x="12990" y="1139"/>
                  </a:lnTo>
                  <a:lnTo>
                    <a:pt x="13009" y="1139"/>
                  </a:lnTo>
                  <a:lnTo>
                    <a:pt x="13009" y="1139"/>
                  </a:lnTo>
                  <a:lnTo>
                    <a:pt x="12990" y="1139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176" y="734"/>
                  </a:lnTo>
                  <a:lnTo>
                    <a:pt x="10963" y="753"/>
                  </a:lnTo>
                  <a:lnTo>
                    <a:pt x="10751" y="792"/>
                  </a:lnTo>
                  <a:lnTo>
                    <a:pt x="10558" y="831"/>
                  </a:lnTo>
                  <a:lnTo>
                    <a:pt x="10191" y="966"/>
                  </a:lnTo>
                  <a:lnTo>
                    <a:pt x="9883" y="1101"/>
                  </a:lnTo>
                  <a:lnTo>
                    <a:pt x="9632" y="1255"/>
                  </a:lnTo>
                  <a:lnTo>
                    <a:pt x="9439" y="1371"/>
                  </a:lnTo>
                  <a:lnTo>
                    <a:pt x="9284" y="1506"/>
                  </a:lnTo>
                  <a:lnTo>
                    <a:pt x="9284" y="1506"/>
                  </a:lnTo>
                  <a:lnTo>
                    <a:pt x="9439" y="1371"/>
                  </a:lnTo>
                  <a:lnTo>
                    <a:pt x="9632" y="1255"/>
                  </a:lnTo>
                  <a:lnTo>
                    <a:pt x="9883" y="1101"/>
                  </a:lnTo>
                  <a:lnTo>
                    <a:pt x="10191" y="966"/>
                  </a:lnTo>
                  <a:lnTo>
                    <a:pt x="10558" y="831"/>
                  </a:lnTo>
                  <a:lnTo>
                    <a:pt x="10751" y="792"/>
                  </a:lnTo>
                  <a:lnTo>
                    <a:pt x="10963" y="753"/>
                  </a:lnTo>
                  <a:lnTo>
                    <a:pt x="11176" y="734"/>
                  </a:lnTo>
                  <a:lnTo>
                    <a:pt x="11407" y="715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close/>
                  <a:moveTo>
                    <a:pt x="20" y="541"/>
                  </a:moveTo>
                  <a:lnTo>
                    <a:pt x="20" y="541"/>
                  </a:lnTo>
                  <a:lnTo>
                    <a:pt x="1" y="541"/>
                  </a:lnTo>
                  <a:lnTo>
                    <a:pt x="1" y="541"/>
                  </a:lnTo>
                  <a:lnTo>
                    <a:pt x="20" y="541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194" y="522"/>
                  </a:lnTo>
                  <a:lnTo>
                    <a:pt x="20" y="541"/>
                  </a:lnTo>
                  <a:lnTo>
                    <a:pt x="20" y="541"/>
                  </a:lnTo>
                  <a:lnTo>
                    <a:pt x="194" y="522"/>
                  </a:lnTo>
                  <a:lnTo>
                    <a:pt x="367" y="502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close/>
                  <a:moveTo>
                    <a:pt x="5405" y="213"/>
                  </a:move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370" y="20"/>
                  </a:lnTo>
                  <a:lnTo>
                    <a:pt x="6080" y="39"/>
                  </a:lnTo>
                  <a:lnTo>
                    <a:pt x="5772" y="116"/>
                  </a:lnTo>
                  <a:lnTo>
                    <a:pt x="5443" y="213"/>
                  </a:lnTo>
                  <a:lnTo>
                    <a:pt x="5443" y="213"/>
                  </a:lnTo>
                  <a:lnTo>
                    <a:pt x="5772" y="116"/>
                  </a:lnTo>
                  <a:lnTo>
                    <a:pt x="6080" y="39"/>
                  </a:lnTo>
                  <a:lnTo>
                    <a:pt x="6370" y="20"/>
                  </a:lnTo>
                  <a:lnTo>
                    <a:pt x="6659" y="1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25"/>
            <p:cNvSpPr/>
            <p:nvPr/>
          </p:nvSpPr>
          <p:spPr>
            <a:xfrm>
              <a:off x="6056375" y="5334525"/>
              <a:ext cx="1475" cy="12075"/>
            </a:xfrm>
            <a:custGeom>
              <a:avLst/>
              <a:gdLst/>
              <a:ahLst/>
              <a:cxnLst/>
              <a:rect l="l" t="t" r="r" b="b"/>
              <a:pathLst>
                <a:path w="59" h="483" fill="none" extrusionOk="0">
                  <a:moveTo>
                    <a:pt x="58" y="0"/>
                  </a:moveTo>
                  <a:lnTo>
                    <a:pt x="58" y="0"/>
                  </a:lnTo>
                  <a:lnTo>
                    <a:pt x="58" y="193"/>
                  </a:lnTo>
                  <a:lnTo>
                    <a:pt x="39" y="348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39" y="348"/>
                  </a:lnTo>
                  <a:lnTo>
                    <a:pt x="58" y="193"/>
                  </a:lnTo>
                  <a:lnTo>
                    <a:pt x="5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25"/>
            <p:cNvSpPr/>
            <p:nvPr/>
          </p:nvSpPr>
          <p:spPr>
            <a:xfrm>
              <a:off x="6057325" y="5320050"/>
              <a:ext cx="56000" cy="25600"/>
            </a:xfrm>
            <a:custGeom>
              <a:avLst/>
              <a:gdLst/>
              <a:ahLst/>
              <a:cxnLst/>
              <a:rect l="l" t="t" r="r" b="b"/>
              <a:pathLst>
                <a:path w="2240" h="1024" fill="none" extrusionOk="0">
                  <a:moveTo>
                    <a:pt x="2240" y="0"/>
                  </a:moveTo>
                  <a:lnTo>
                    <a:pt x="2240" y="0"/>
                  </a:lnTo>
                  <a:lnTo>
                    <a:pt x="1912" y="20"/>
                  </a:lnTo>
                  <a:lnTo>
                    <a:pt x="1583" y="77"/>
                  </a:lnTo>
                  <a:lnTo>
                    <a:pt x="1255" y="155"/>
                  </a:lnTo>
                  <a:lnTo>
                    <a:pt x="947" y="270"/>
                  </a:lnTo>
                  <a:lnTo>
                    <a:pt x="676" y="406"/>
                  </a:lnTo>
                  <a:lnTo>
                    <a:pt x="406" y="579"/>
                  </a:lnTo>
                  <a:lnTo>
                    <a:pt x="174" y="792"/>
                  </a:lnTo>
                  <a:lnTo>
                    <a:pt x="78" y="907"/>
                  </a:lnTo>
                  <a:lnTo>
                    <a:pt x="1" y="1023"/>
                  </a:lnTo>
                  <a:lnTo>
                    <a:pt x="1" y="1023"/>
                  </a:lnTo>
                  <a:lnTo>
                    <a:pt x="78" y="907"/>
                  </a:lnTo>
                  <a:lnTo>
                    <a:pt x="174" y="792"/>
                  </a:lnTo>
                  <a:lnTo>
                    <a:pt x="406" y="579"/>
                  </a:lnTo>
                  <a:lnTo>
                    <a:pt x="676" y="406"/>
                  </a:lnTo>
                  <a:lnTo>
                    <a:pt x="947" y="270"/>
                  </a:lnTo>
                  <a:lnTo>
                    <a:pt x="1255" y="155"/>
                  </a:lnTo>
                  <a:lnTo>
                    <a:pt x="1583" y="77"/>
                  </a:lnTo>
                  <a:lnTo>
                    <a:pt x="1912" y="20"/>
                  </a:lnTo>
                  <a:lnTo>
                    <a:pt x="224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25"/>
            <p:cNvSpPr/>
            <p:nvPr/>
          </p:nvSpPr>
          <p:spPr>
            <a:xfrm>
              <a:off x="6113775" y="532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25"/>
            <p:cNvSpPr/>
            <p:nvPr/>
          </p:nvSpPr>
          <p:spPr>
            <a:xfrm>
              <a:off x="6001350" y="5257325"/>
              <a:ext cx="5825" cy="27525"/>
            </a:xfrm>
            <a:custGeom>
              <a:avLst/>
              <a:gdLst/>
              <a:ahLst/>
              <a:cxnLst/>
              <a:rect l="l" t="t" r="r" b="b"/>
              <a:pathLst>
                <a:path w="233" h="1101" fill="none" extrusionOk="0">
                  <a:moveTo>
                    <a:pt x="233" y="0"/>
                  </a:moveTo>
                  <a:lnTo>
                    <a:pt x="233" y="0"/>
                  </a:lnTo>
                  <a:lnTo>
                    <a:pt x="213" y="232"/>
                  </a:lnTo>
                  <a:lnTo>
                    <a:pt x="194" y="425"/>
                  </a:lnTo>
                  <a:lnTo>
                    <a:pt x="155" y="618"/>
                  </a:lnTo>
                  <a:lnTo>
                    <a:pt x="117" y="772"/>
                  </a:lnTo>
                  <a:lnTo>
                    <a:pt x="20" y="1004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20" y="1004"/>
                  </a:lnTo>
                  <a:lnTo>
                    <a:pt x="117" y="772"/>
                  </a:lnTo>
                  <a:lnTo>
                    <a:pt x="155" y="618"/>
                  </a:lnTo>
                  <a:lnTo>
                    <a:pt x="194" y="425"/>
                  </a:lnTo>
                  <a:lnTo>
                    <a:pt x="213" y="232"/>
                  </a:lnTo>
                  <a:lnTo>
                    <a:pt x="23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25"/>
            <p:cNvSpPr/>
            <p:nvPr/>
          </p:nvSpPr>
          <p:spPr>
            <a:xfrm>
              <a:off x="5988325" y="5216775"/>
              <a:ext cx="1000" cy="1000"/>
            </a:xfrm>
            <a:custGeom>
              <a:avLst/>
              <a:gdLst/>
              <a:ahLst/>
              <a:cxnLst/>
              <a:rect l="l" t="t" r="r" b="b"/>
              <a:pathLst>
                <a:path w="40" h="40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25"/>
            <p:cNvSpPr/>
            <p:nvPr/>
          </p:nvSpPr>
          <p:spPr>
            <a:xfrm>
              <a:off x="5916425" y="5200375"/>
              <a:ext cx="25600" cy="3875"/>
            </a:xfrm>
            <a:custGeom>
              <a:avLst/>
              <a:gdLst/>
              <a:ahLst/>
              <a:cxnLst/>
              <a:rect l="l" t="t" r="r" b="b"/>
              <a:pathLst>
                <a:path w="1024" h="155" fill="none" extrusionOk="0">
                  <a:moveTo>
                    <a:pt x="1024" y="1"/>
                  </a:moveTo>
                  <a:lnTo>
                    <a:pt x="1024" y="1"/>
                  </a:lnTo>
                  <a:lnTo>
                    <a:pt x="812" y="20"/>
                  </a:lnTo>
                  <a:lnTo>
                    <a:pt x="619" y="39"/>
                  </a:lnTo>
                  <a:lnTo>
                    <a:pt x="310" y="78"/>
                  </a:lnTo>
                  <a:lnTo>
                    <a:pt x="97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97" y="136"/>
                  </a:lnTo>
                  <a:lnTo>
                    <a:pt x="310" y="78"/>
                  </a:lnTo>
                  <a:lnTo>
                    <a:pt x="619" y="39"/>
                  </a:lnTo>
                  <a:lnTo>
                    <a:pt x="812" y="20"/>
                  </a:lnTo>
                  <a:lnTo>
                    <a:pt x="10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25"/>
            <p:cNvSpPr/>
            <p:nvPr/>
          </p:nvSpPr>
          <p:spPr>
            <a:xfrm>
              <a:off x="5942000" y="5200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25"/>
            <p:cNvSpPr/>
            <p:nvPr/>
          </p:nvSpPr>
          <p:spPr>
            <a:xfrm>
              <a:off x="5916425" y="5197475"/>
              <a:ext cx="525" cy="6775"/>
            </a:xfrm>
            <a:custGeom>
              <a:avLst/>
              <a:gdLst/>
              <a:ahLst/>
              <a:cxnLst/>
              <a:rect l="l" t="t" r="r" b="b"/>
              <a:pathLst>
                <a:path w="21" h="27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25"/>
            <p:cNvSpPr/>
            <p:nvPr/>
          </p:nvSpPr>
          <p:spPr>
            <a:xfrm>
              <a:off x="5842600" y="5075875"/>
              <a:ext cx="1975" cy="19825"/>
            </a:xfrm>
            <a:custGeom>
              <a:avLst/>
              <a:gdLst/>
              <a:ahLst/>
              <a:cxnLst/>
              <a:rect l="l" t="t" r="r" b="b"/>
              <a:pathLst>
                <a:path w="79" h="793" fill="none" extrusionOk="0">
                  <a:moveTo>
                    <a:pt x="78" y="1"/>
                  </a:moveTo>
                  <a:lnTo>
                    <a:pt x="78" y="1"/>
                  </a:lnTo>
                  <a:lnTo>
                    <a:pt x="78" y="329"/>
                  </a:lnTo>
                  <a:lnTo>
                    <a:pt x="40" y="580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40" y="580"/>
                  </a:lnTo>
                  <a:lnTo>
                    <a:pt x="78" y="329"/>
                  </a:lnTo>
                  <a:lnTo>
                    <a:pt x="7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25"/>
            <p:cNvSpPr/>
            <p:nvPr/>
          </p:nvSpPr>
          <p:spPr>
            <a:xfrm>
              <a:off x="5805950" y="500930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25"/>
            <p:cNvSpPr/>
            <p:nvPr/>
          </p:nvSpPr>
          <p:spPr>
            <a:xfrm>
              <a:off x="5713300" y="4998675"/>
              <a:ext cx="53100" cy="19825"/>
            </a:xfrm>
            <a:custGeom>
              <a:avLst/>
              <a:gdLst/>
              <a:ahLst/>
              <a:cxnLst/>
              <a:rect l="l" t="t" r="r" b="b"/>
              <a:pathLst>
                <a:path w="2124" h="793" fill="none" extrusionOk="0">
                  <a:moveTo>
                    <a:pt x="2123" y="1"/>
                  </a:moveTo>
                  <a:lnTo>
                    <a:pt x="2123" y="1"/>
                  </a:lnTo>
                  <a:lnTo>
                    <a:pt x="1892" y="20"/>
                  </a:lnTo>
                  <a:lnTo>
                    <a:pt x="1679" y="39"/>
                  </a:lnTo>
                  <a:lnTo>
                    <a:pt x="1467" y="78"/>
                  </a:lnTo>
                  <a:lnTo>
                    <a:pt x="1274" y="117"/>
                  </a:lnTo>
                  <a:lnTo>
                    <a:pt x="907" y="252"/>
                  </a:lnTo>
                  <a:lnTo>
                    <a:pt x="599" y="387"/>
                  </a:lnTo>
                  <a:lnTo>
                    <a:pt x="348" y="541"/>
                  </a:lnTo>
                  <a:lnTo>
                    <a:pt x="155" y="657"/>
                  </a:lnTo>
                  <a:lnTo>
                    <a:pt x="0" y="792"/>
                  </a:lnTo>
                  <a:lnTo>
                    <a:pt x="0" y="792"/>
                  </a:lnTo>
                  <a:lnTo>
                    <a:pt x="155" y="657"/>
                  </a:lnTo>
                  <a:lnTo>
                    <a:pt x="348" y="541"/>
                  </a:lnTo>
                  <a:lnTo>
                    <a:pt x="599" y="387"/>
                  </a:lnTo>
                  <a:lnTo>
                    <a:pt x="907" y="252"/>
                  </a:lnTo>
                  <a:lnTo>
                    <a:pt x="1274" y="117"/>
                  </a:lnTo>
                  <a:lnTo>
                    <a:pt x="1467" y="78"/>
                  </a:lnTo>
                  <a:lnTo>
                    <a:pt x="1679" y="39"/>
                  </a:lnTo>
                  <a:lnTo>
                    <a:pt x="1892" y="20"/>
                  </a:lnTo>
                  <a:lnTo>
                    <a:pt x="212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25"/>
            <p:cNvSpPr/>
            <p:nvPr/>
          </p:nvSpPr>
          <p:spPr>
            <a:xfrm>
              <a:off x="5766375" y="499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25"/>
            <p:cNvSpPr/>
            <p:nvPr/>
          </p:nvSpPr>
          <p:spPr>
            <a:xfrm>
              <a:off x="5481200" y="49943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25"/>
            <p:cNvSpPr/>
            <p:nvPr/>
          </p:nvSpPr>
          <p:spPr>
            <a:xfrm>
              <a:off x="5481675" y="4993375"/>
              <a:ext cx="8725" cy="1000"/>
            </a:xfrm>
            <a:custGeom>
              <a:avLst/>
              <a:gdLst/>
              <a:ahLst/>
              <a:cxnLst/>
              <a:rect l="l" t="t" r="r" b="b"/>
              <a:pathLst>
                <a:path w="349" h="40" fill="none" extrusionOk="0">
                  <a:moveTo>
                    <a:pt x="348" y="0"/>
                  </a:moveTo>
                  <a:lnTo>
                    <a:pt x="348" y="0"/>
                  </a:lnTo>
                  <a:lnTo>
                    <a:pt x="175" y="2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75" y="20"/>
                  </a:lnTo>
                  <a:lnTo>
                    <a:pt x="34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25"/>
            <p:cNvSpPr/>
            <p:nvPr/>
          </p:nvSpPr>
          <p:spPr>
            <a:xfrm>
              <a:off x="5490375" y="499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25"/>
            <p:cNvSpPr/>
            <p:nvPr/>
          </p:nvSpPr>
          <p:spPr>
            <a:xfrm>
              <a:off x="5616300" y="498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25"/>
            <p:cNvSpPr/>
            <p:nvPr/>
          </p:nvSpPr>
          <p:spPr>
            <a:xfrm>
              <a:off x="5617275" y="4980825"/>
              <a:ext cx="30425" cy="5325"/>
            </a:xfrm>
            <a:custGeom>
              <a:avLst/>
              <a:gdLst/>
              <a:ahLst/>
              <a:cxnLst/>
              <a:rect l="l" t="t" r="r" b="b"/>
              <a:pathLst>
                <a:path w="1217" h="213" fill="none" extrusionOk="0">
                  <a:moveTo>
                    <a:pt x="1216" y="1"/>
                  </a:moveTo>
                  <a:lnTo>
                    <a:pt x="1216" y="1"/>
                  </a:lnTo>
                  <a:lnTo>
                    <a:pt x="927" y="20"/>
                  </a:lnTo>
                  <a:lnTo>
                    <a:pt x="637" y="39"/>
                  </a:lnTo>
                  <a:lnTo>
                    <a:pt x="329" y="116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29" y="116"/>
                  </a:lnTo>
                  <a:lnTo>
                    <a:pt x="637" y="39"/>
                  </a:lnTo>
                  <a:lnTo>
                    <a:pt x="927" y="20"/>
                  </a:lnTo>
                  <a:lnTo>
                    <a:pt x="121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25"/>
            <p:cNvSpPr/>
            <p:nvPr/>
          </p:nvSpPr>
          <p:spPr>
            <a:xfrm>
              <a:off x="5647675" y="49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25"/>
            <p:cNvSpPr/>
            <p:nvPr/>
          </p:nvSpPr>
          <p:spPr>
            <a:xfrm>
              <a:off x="6118625" y="5243800"/>
              <a:ext cx="108575" cy="76750"/>
            </a:xfrm>
            <a:custGeom>
              <a:avLst/>
              <a:gdLst/>
              <a:ahLst/>
              <a:cxnLst/>
              <a:rect l="l" t="t" r="r" b="b"/>
              <a:pathLst>
                <a:path w="4343" h="3070" extrusionOk="0">
                  <a:moveTo>
                    <a:pt x="0" y="3050"/>
                  </a:move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50"/>
                  </a:lnTo>
                  <a:close/>
                  <a:moveTo>
                    <a:pt x="0" y="3031"/>
                  </a:move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31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19" y="3012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close/>
                  <a:moveTo>
                    <a:pt x="1660" y="2027"/>
                  </a:move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97" y="2857"/>
                  </a:lnTo>
                  <a:lnTo>
                    <a:pt x="193" y="2722"/>
                  </a:lnTo>
                  <a:lnTo>
                    <a:pt x="290" y="2606"/>
                  </a:lnTo>
                  <a:lnTo>
                    <a:pt x="386" y="2510"/>
                  </a:lnTo>
                  <a:lnTo>
                    <a:pt x="483" y="2413"/>
                  </a:lnTo>
                  <a:lnTo>
                    <a:pt x="598" y="2336"/>
                  </a:lnTo>
                  <a:lnTo>
                    <a:pt x="830" y="2201"/>
                  </a:lnTo>
                  <a:lnTo>
                    <a:pt x="1062" y="2124"/>
                  </a:lnTo>
                  <a:lnTo>
                    <a:pt x="1274" y="2066"/>
                  </a:lnTo>
                  <a:lnTo>
                    <a:pt x="1486" y="2047"/>
                  </a:lnTo>
                  <a:lnTo>
                    <a:pt x="1660" y="2027"/>
                  </a:lnTo>
                  <a:close/>
                  <a:moveTo>
                    <a:pt x="1698" y="2027"/>
                  </a:move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close/>
                  <a:moveTo>
                    <a:pt x="2007" y="2027"/>
                  </a:move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close/>
                  <a:moveTo>
                    <a:pt x="4343" y="1"/>
                  </a:move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65" y="1776"/>
                  </a:lnTo>
                  <a:lnTo>
                    <a:pt x="2123" y="1564"/>
                  </a:lnTo>
                  <a:lnTo>
                    <a:pt x="2220" y="1371"/>
                  </a:lnTo>
                  <a:lnTo>
                    <a:pt x="2316" y="1178"/>
                  </a:lnTo>
                  <a:lnTo>
                    <a:pt x="2432" y="1004"/>
                  </a:lnTo>
                  <a:lnTo>
                    <a:pt x="2548" y="850"/>
                  </a:lnTo>
                  <a:lnTo>
                    <a:pt x="2702" y="696"/>
                  </a:lnTo>
                  <a:lnTo>
                    <a:pt x="2837" y="560"/>
                  </a:lnTo>
                  <a:lnTo>
                    <a:pt x="3011" y="425"/>
                  </a:lnTo>
                  <a:lnTo>
                    <a:pt x="3165" y="309"/>
                  </a:lnTo>
                  <a:lnTo>
                    <a:pt x="3339" y="213"/>
                  </a:lnTo>
                  <a:lnTo>
                    <a:pt x="3513" y="136"/>
                  </a:lnTo>
                  <a:lnTo>
                    <a:pt x="3706" y="78"/>
                  </a:lnTo>
                  <a:lnTo>
                    <a:pt x="3879" y="39"/>
                  </a:lnTo>
                  <a:lnTo>
                    <a:pt x="4072" y="1"/>
                  </a:lnTo>
                  <a:lnTo>
                    <a:pt x="4265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25"/>
            <p:cNvSpPr/>
            <p:nvPr/>
          </p:nvSpPr>
          <p:spPr>
            <a:xfrm>
              <a:off x="6118625" y="5320050"/>
              <a:ext cx="0" cy="500"/>
            </a:xfrm>
            <a:custGeom>
              <a:avLst/>
              <a:gdLst/>
              <a:ahLst/>
              <a:cxnLst/>
              <a:rect l="l" t="t" r="r" b="b"/>
              <a:pathLst>
                <a:path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25"/>
            <p:cNvSpPr/>
            <p:nvPr/>
          </p:nvSpPr>
          <p:spPr>
            <a:xfrm>
              <a:off x="6118625" y="5319550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25"/>
            <p:cNvSpPr/>
            <p:nvPr/>
          </p:nvSpPr>
          <p:spPr>
            <a:xfrm>
              <a:off x="6119100" y="53190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25"/>
            <p:cNvSpPr/>
            <p:nvPr/>
          </p:nvSpPr>
          <p:spPr>
            <a:xfrm>
              <a:off x="6119100" y="53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25"/>
            <p:cNvSpPr/>
            <p:nvPr/>
          </p:nvSpPr>
          <p:spPr>
            <a:xfrm>
              <a:off x="6119100" y="5294475"/>
              <a:ext cx="41025" cy="24625"/>
            </a:xfrm>
            <a:custGeom>
              <a:avLst/>
              <a:gdLst/>
              <a:ahLst/>
              <a:cxnLst/>
              <a:rect l="l" t="t" r="r" b="b"/>
              <a:pathLst>
                <a:path w="1641" h="985" fill="none" extrusionOk="0">
                  <a:moveTo>
                    <a:pt x="1641" y="0"/>
                  </a:moveTo>
                  <a:lnTo>
                    <a:pt x="1641" y="0"/>
                  </a:lnTo>
                  <a:lnTo>
                    <a:pt x="1467" y="20"/>
                  </a:lnTo>
                  <a:lnTo>
                    <a:pt x="1255" y="39"/>
                  </a:lnTo>
                  <a:lnTo>
                    <a:pt x="1043" y="97"/>
                  </a:lnTo>
                  <a:lnTo>
                    <a:pt x="811" y="174"/>
                  </a:lnTo>
                  <a:lnTo>
                    <a:pt x="579" y="309"/>
                  </a:lnTo>
                  <a:lnTo>
                    <a:pt x="464" y="386"/>
                  </a:lnTo>
                  <a:lnTo>
                    <a:pt x="367" y="483"/>
                  </a:lnTo>
                  <a:lnTo>
                    <a:pt x="271" y="579"/>
                  </a:lnTo>
                  <a:lnTo>
                    <a:pt x="174" y="695"/>
                  </a:lnTo>
                  <a:lnTo>
                    <a:pt x="78" y="830"/>
                  </a:lnTo>
                  <a:lnTo>
                    <a:pt x="0" y="985"/>
                  </a:lnTo>
                  <a:lnTo>
                    <a:pt x="0" y="985"/>
                  </a:lnTo>
                  <a:lnTo>
                    <a:pt x="78" y="830"/>
                  </a:lnTo>
                  <a:lnTo>
                    <a:pt x="174" y="695"/>
                  </a:lnTo>
                  <a:lnTo>
                    <a:pt x="271" y="579"/>
                  </a:lnTo>
                  <a:lnTo>
                    <a:pt x="367" y="483"/>
                  </a:lnTo>
                  <a:lnTo>
                    <a:pt x="464" y="386"/>
                  </a:lnTo>
                  <a:lnTo>
                    <a:pt x="579" y="309"/>
                  </a:lnTo>
                  <a:lnTo>
                    <a:pt x="811" y="174"/>
                  </a:lnTo>
                  <a:lnTo>
                    <a:pt x="1043" y="97"/>
                  </a:lnTo>
                  <a:lnTo>
                    <a:pt x="1255" y="39"/>
                  </a:lnTo>
                  <a:lnTo>
                    <a:pt x="1467" y="20"/>
                  </a:lnTo>
                  <a:lnTo>
                    <a:pt x="164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25"/>
            <p:cNvSpPr/>
            <p:nvPr/>
          </p:nvSpPr>
          <p:spPr>
            <a:xfrm>
              <a:off x="6161075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25"/>
            <p:cNvSpPr/>
            <p:nvPr/>
          </p:nvSpPr>
          <p:spPr>
            <a:xfrm>
              <a:off x="6168800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25"/>
            <p:cNvSpPr/>
            <p:nvPr/>
          </p:nvSpPr>
          <p:spPr>
            <a:xfrm>
              <a:off x="6227175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25"/>
            <p:cNvSpPr/>
            <p:nvPr/>
          </p:nvSpPr>
          <p:spPr>
            <a:xfrm>
              <a:off x="6168800" y="5243800"/>
              <a:ext cx="56475" cy="49725"/>
            </a:xfrm>
            <a:custGeom>
              <a:avLst/>
              <a:gdLst/>
              <a:ahLst/>
              <a:cxnLst/>
              <a:rect l="l" t="t" r="r" b="b"/>
              <a:pathLst>
                <a:path w="2259" h="1989" fill="none" extrusionOk="0">
                  <a:moveTo>
                    <a:pt x="2258" y="1"/>
                  </a:moveTo>
                  <a:lnTo>
                    <a:pt x="2258" y="1"/>
                  </a:lnTo>
                  <a:lnTo>
                    <a:pt x="2065" y="1"/>
                  </a:lnTo>
                  <a:lnTo>
                    <a:pt x="1872" y="39"/>
                  </a:lnTo>
                  <a:lnTo>
                    <a:pt x="1699" y="78"/>
                  </a:lnTo>
                  <a:lnTo>
                    <a:pt x="1506" y="136"/>
                  </a:lnTo>
                  <a:lnTo>
                    <a:pt x="1332" y="213"/>
                  </a:lnTo>
                  <a:lnTo>
                    <a:pt x="1158" y="309"/>
                  </a:lnTo>
                  <a:lnTo>
                    <a:pt x="1004" y="425"/>
                  </a:lnTo>
                  <a:lnTo>
                    <a:pt x="830" y="560"/>
                  </a:lnTo>
                  <a:lnTo>
                    <a:pt x="695" y="696"/>
                  </a:lnTo>
                  <a:lnTo>
                    <a:pt x="541" y="850"/>
                  </a:lnTo>
                  <a:lnTo>
                    <a:pt x="425" y="1004"/>
                  </a:lnTo>
                  <a:lnTo>
                    <a:pt x="309" y="1178"/>
                  </a:lnTo>
                  <a:lnTo>
                    <a:pt x="213" y="1371"/>
                  </a:lnTo>
                  <a:lnTo>
                    <a:pt x="116" y="1564"/>
                  </a:lnTo>
                  <a:lnTo>
                    <a:pt x="58" y="1776"/>
                  </a:lnTo>
                  <a:lnTo>
                    <a:pt x="0" y="1989"/>
                  </a:lnTo>
                  <a:lnTo>
                    <a:pt x="0" y="1989"/>
                  </a:lnTo>
                  <a:lnTo>
                    <a:pt x="58" y="1776"/>
                  </a:lnTo>
                  <a:lnTo>
                    <a:pt x="116" y="1564"/>
                  </a:lnTo>
                  <a:lnTo>
                    <a:pt x="213" y="1371"/>
                  </a:lnTo>
                  <a:lnTo>
                    <a:pt x="309" y="1178"/>
                  </a:lnTo>
                  <a:lnTo>
                    <a:pt x="425" y="1004"/>
                  </a:lnTo>
                  <a:lnTo>
                    <a:pt x="541" y="850"/>
                  </a:lnTo>
                  <a:lnTo>
                    <a:pt x="695" y="696"/>
                  </a:lnTo>
                  <a:lnTo>
                    <a:pt x="830" y="560"/>
                  </a:lnTo>
                  <a:lnTo>
                    <a:pt x="1004" y="425"/>
                  </a:lnTo>
                  <a:lnTo>
                    <a:pt x="1158" y="309"/>
                  </a:lnTo>
                  <a:lnTo>
                    <a:pt x="1332" y="213"/>
                  </a:lnTo>
                  <a:lnTo>
                    <a:pt x="1506" y="136"/>
                  </a:lnTo>
                  <a:lnTo>
                    <a:pt x="1699" y="78"/>
                  </a:lnTo>
                  <a:lnTo>
                    <a:pt x="1872" y="39"/>
                  </a:lnTo>
                  <a:lnTo>
                    <a:pt x="2065" y="1"/>
                  </a:lnTo>
                  <a:lnTo>
                    <a:pt x="225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25"/>
            <p:cNvSpPr/>
            <p:nvPr/>
          </p:nvSpPr>
          <p:spPr>
            <a:xfrm>
              <a:off x="6225250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25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extrusionOk="0">
                  <a:moveTo>
                    <a:pt x="19514" y="1"/>
                  </a:move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25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fill="none" extrusionOk="0">
                  <a:moveTo>
                    <a:pt x="19842" y="1"/>
                  </a:moveTo>
                  <a:lnTo>
                    <a:pt x="19842" y="1"/>
                  </a:lnTo>
                  <a:lnTo>
                    <a:pt x="19514" y="1"/>
                  </a:ln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56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185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44" y="8590"/>
                  </a:lnTo>
                  <a:lnTo>
                    <a:pt x="2034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lnTo>
                    <a:pt x="1984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25"/>
            <p:cNvSpPr/>
            <p:nvPr/>
          </p:nvSpPr>
          <p:spPr>
            <a:xfrm>
              <a:off x="4902175" y="4454400"/>
              <a:ext cx="465650" cy="177100"/>
            </a:xfrm>
            <a:custGeom>
              <a:avLst/>
              <a:gdLst/>
              <a:ahLst/>
              <a:cxnLst/>
              <a:rect l="l" t="t" r="r" b="b"/>
              <a:pathLst>
                <a:path w="18626" h="7084" extrusionOk="0">
                  <a:moveTo>
                    <a:pt x="1776" y="5520"/>
                  </a:moveTo>
                  <a:lnTo>
                    <a:pt x="1776" y="5520"/>
                  </a:lnTo>
                  <a:lnTo>
                    <a:pt x="1487" y="5540"/>
                  </a:lnTo>
                  <a:lnTo>
                    <a:pt x="1197" y="5598"/>
                  </a:lnTo>
                  <a:lnTo>
                    <a:pt x="1043" y="5636"/>
                  </a:lnTo>
                  <a:lnTo>
                    <a:pt x="908" y="5675"/>
                  </a:lnTo>
                  <a:lnTo>
                    <a:pt x="753" y="5752"/>
                  </a:lnTo>
                  <a:lnTo>
                    <a:pt x="618" y="5829"/>
                  </a:lnTo>
                  <a:lnTo>
                    <a:pt x="483" y="5906"/>
                  </a:lnTo>
                  <a:lnTo>
                    <a:pt x="367" y="6022"/>
                  </a:lnTo>
                  <a:lnTo>
                    <a:pt x="271" y="6138"/>
                  </a:lnTo>
                  <a:lnTo>
                    <a:pt x="174" y="6292"/>
                  </a:lnTo>
                  <a:lnTo>
                    <a:pt x="116" y="6447"/>
                  </a:lnTo>
                  <a:lnTo>
                    <a:pt x="58" y="6640"/>
                  </a:lnTo>
                  <a:lnTo>
                    <a:pt x="20" y="6852"/>
                  </a:lnTo>
                  <a:lnTo>
                    <a:pt x="1" y="7084"/>
                  </a:lnTo>
                  <a:lnTo>
                    <a:pt x="1" y="7084"/>
                  </a:lnTo>
                  <a:lnTo>
                    <a:pt x="20" y="6852"/>
                  </a:lnTo>
                  <a:lnTo>
                    <a:pt x="58" y="6640"/>
                  </a:lnTo>
                  <a:lnTo>
                    <a:pt x="116" y="6447"/>
                  </a:lnTo>
                  <a:lnTo>
                    <a:pt x="174" y="6292"/>
                  </a:lnTo>
                  <a:lnTo>
                    <a:pt x="271" y="6138"/>
                  </a:lnTo>
                  <a:lnTo>
                    <a:pt x="367" y="6022"/>
                  </a:lnTo>
                  <a:lnTo>
                    <a:pt x="483" y="5906"/>
                  </a:lnTo>
                  <a:lnTo>
                    <a:pt x="618" y="5829"/>
                  </a:lnTo>
                  <a:lnTo>
                    <a:pt x="753" y="5752"/>
                  </a:lnTo>
                  <a:lnTo>
                    <a:pt x="908" y="5675"/>
                  </a:lnTo>
                  <a:lnTo>
                    <a:pt x="1043" y="5636"/>
                  </a:lnTo>
                  <a:lnTo>
                    <a:pt x="1197" y="5598"/>
                  </a:lnTo>
                  <a:lnTo>
                    <a:pt x="1487" y="5540"/>
                  </a:lnTo>
                  <a:lnTo>
                    <a:pt x="1776" y="5520"/>
                  </a:lnTo>
                  <a:close/>
                  <a:moveTo>
                    <a:pt x="1834" y="5520"/>
                  </a:move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close/>
                  <a:moveTo>
                    <a:pt x="8358" y="4903"/>
                  </a:moveTo>
                  <a:lnTo>
                    <a:pt x="8358" y="4903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03"/>
                  </a:lnTo>
                  <a:close/>
                  <a:moveTo>
                    <a:pt x="8377" y="4864"/>
                  </a:moveTo>
                  <a:lnTo>
                    <a:pt x="8377" y="4864"/>
                  </a:lnTo>
                  <a:lnTo>
                    <a:pt x="8377" y="4884"/>
                  </a:lnTo>
                  <a:lnTo>
                    <a:pt x="8377" y="4884"/>
                  </a:lnTo>
                  <a:lnTo>
                    <a:pt x="8377" y="4864"/>
                  </a:lnTo>
                  <a:close/>
                  <a:moveTo>
                    <a:pt x="15306" y="4324"/>
                  </a:move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close/>
                  <a:moveTo>
                    <a:pt x="5656" y="3938"/>
                  </a:moveTo>
                  <a:lnTo>
                    <a:pt x="5656" y="3938"/>
                  </a:lnTo>
                  <a:lnTo>
                    <a:pt x="5289" y="3957"/>
                  </a:lnTo>
                  <a:lnTo>
                    <a:pt x="4903" y="4015"/>
                  </a:lnTo>
                  <a:lnTo>
                    <a:pt x="4710" y="4073"/>
                  </a:lnTo>
                  <a:lnTo>
                    <a:pt x="4517" y="4131"/>
                  </a:lnTo>
                  <a:lnTo>
                    <a:pt x="4324" y="4208"/>
                  </a:lnTo>
                  <a:lnTo>
                    <a:pt x="4112" y="4285"/>
                  </a:lnTo>
                  <a:lnTo>
                    <a:pt x="3919" y="4382"/>
                  </a:lnTo>
                  <a:lnTo>
                    <a:pt x="3706" y="4517"/>
                  </a:lnTo>
                  <a:lnTo>
                    <a:pt x="3513" y="4652"/>
                  </a:lnTo>
                  <a:lnTo>
                    <a:pt x="3301" y="4787"/>
                  </a:lnTo>
                  <a:lnTo>
                    <a:pt x="3089" y="4961"/>
                  </a:lnTo>
                  <a:lnTo>
                    <a:pt x="2896" y="5154"/>
                  </a:lnTo>
                  <a:lnTo>
                    <a:pt x="2683" y="5366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683" y="5366"/>
                  </a:lnTo>
                  <a:lnTo>
                    <a:pt x="2896" y="5154"/>
                  </a:lnTo>
                  <a:lnTo>
                    <a:pt x="3089" y="4961"/>
                  </a:lnTo>
                  <a:lnTo>
                    <a:pt x="3301" y="4787"/>
                  </a:lnTo>
                  <a:lnTo>
                    <a:pt x="3513" y="4652"/>
                  </a:lnTo>
                  <a:lnTo>
                    <a:pt x="3706" y="4517"/>
                  </a:lnTo>
                  <a:lnTo>
                    <a:pt x="3919" y="4382"/>
                  </a:lnTo>
                  <a:lnTo>
                    <a:pt x="4112" y="4285"/>
                  </a:lnTo>
                  <a:lnTo>
                    <a:pt x="4324" y="4208"/>
                  </a:lnTo>
                  <a:lnTo>
                    <a:pt x="4517" y="4131"/>
                  </a:lnTo>
                  <a:lnTo>
                    <a:pt x="4710" y="4073"/>
                  </a:lnTo>
                  <a:lnTo>
                    <a:pt x="4903" y="4015"/>
                  </a:lnTo>
                  <a:lnTo>
                    <a:pt x="5289" y="3957"/>
                  </a:lnTo>
                  <a:lnTo>
                    <a:pt x="5656" y="3938"/>
                  </a:lnTo>
                  <a:close/>
                  <a:moveTo>
                    <a:pt x="5675" y="3938"/>
                  </a:move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620" y="2953"/>
                  </a:lnTo>
                  <a:lnTo>
                    <a:pt x="11407" y="2953"/>
                  </a:lnTo>
                  <a:lnTo>
                    <a:pt x="11195" y="2992"/>
                  </a:lnTo>
                  <a:lnTo>
                    <a:pt x="10983" y="3031"/>
                  </a:lnTo>
                  <a:lnTo>
                    <a:pt x="10770" y="3089"/>
                  </a:lnTo>
                  <a:lnTo>
                    <a:pt x="10558" y="3166"/>
                  </a:lnTo>
                  <a:lnTo>
                    <a:pt x="10326" y="3243"/>
                  </a:lnTo>
                  <a:lnTo>
                    <a:pt x="10114" y="3359"/>
                  </a:lnTo>
                  <a:lnTo>
                    <a:pt x="9902" y="3475"/>
                  </a:lnTo>
                  <a:lnTo>
                    <a:pt x="9690" y="3610"/>
                  </a:lnTo>
                  <a:lnTo>
                    <a:pt x="9458" y="3764"/>
                  </a:lnTo>
                  <a:lnTo>
                    <a:pt x="9246" y="3938"/>
                  </a:lnTo>
                  <a:lnTo>
                    <a:pt x="9033" y="4131"/>
                  </a:lnTo>
                  <a:lnTo>
                    <a:pt x="8821" y="4343"/>
                  </a:lnTo>
                  <a:lnTo>
                    <a:pt x="8609" y="4594"/>
                  </a:lnTo>
                  <a:lnTo>
                    <a:pt x="8396" y="4845"/>
                  </a:lnTo>
                  <a:lnTo>
                    <a:pt x="8396" y="4845"/>
                  </a:lnTo>
                  <a:lnTo>
                    <a:pt x="8609" y="4594"/>
                  </a:lnTo>
                  <a:lnTo>
                    <a:pt x="8821" y="4343"/>
                  </a:lnTo>
                  <a:lnTo>
                    <a:pt x="9033" y="4131"/>
                  </a:lnTo>
                  <a:lnTo>
                    <a:pt x="9246" y="3938"/>
                  </a:lnTo>
                  <a:lnTo>
                    <a:pt x="9458" y="3764"/>
                  </a:lnTo>
                  <a:lnTo>
                    <a:pt x="9690" y="3610"/>
                  </a:lnTo>
                  <a:lnTo>
                    <a:pt x="9902" y="3475"/>
                  </a:lnTo>
                  <a:lnTo>
                    <a:pt x="10114" y="3359"/>
                  </a:lnTo>
                  <a:lnTo>
                    <a:pt x="10326" y="3243"/>
                  </a:lnTo>
                  <a:lnTo>
                    <a:pt x="10558" y="3166"/>
                  </a:lnTo>
                  <a:lnTo>
                    <a:pt x="10770" y="3089"/>
                  </a:lnTo>
                  <a:lnTo>
                    <a:pt x="10983" y="3031"/>
                  </a:lnTo>
                  <a:lnTo>
                    <a:pt x="11195" y="2992"/>
                  </a:lnTo>
                  <a:lnTo>
                    <a:pt x="11407" y="2953"/>
                  </a:lnTo>
                  <a:lnTo>
                    <a:pt x="11620" y="2953"/>
                  </a:lnTo>
                  <a:lnTo>
                    <a:pt x="11832" y="2934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close/>
                  <a:moveTo>
                    <a:pt x="18626" y="0"/>
                  </a:moveTo>
                  <a:lnTo>
                    <a:pt x="18626" y="0"/>
                  </a:lnTo>
                  <a:lnTo>
                    <a:pt x="18626" y="0"/>
                  </a:lnTo>
                  <a:lnTo>
                    <a:pt x="18259" y="97"/>
                  </a:lnTo>
                  <a:lnTo>
                    <a:pt x="17912" y="232"/>
                  </a:lnTo>
                  <a:lnTo>
                    <a:pt x="17584" y="386"/>
                  </a:lnTo>
                  <a:lnTo>
                    <a:pt x="17275" y="579"/>
                  </a:lnTo>
                  <a:lnTo>
                    <a:pt x="16985" y="772"/>
                  </a:lnTo>
                  <a:lnTo>
                    <a:pt x="16696" y="985"/>
                  </a:lnTo>
                  <a:lnTo>
                    <a:pt x="16445" y="1236"/>
                  </a:lnTo>
                  <a:lnTo>
                    <a:pt x="16213" y="1487"/>
                  </a:lnTo>
                  <a:lnTo>
                    <a:pt x="16001" y="1757"/>
                  </a:lnTo>
                  <a:lnTo>
                    <a:pt x="15808" y="2046"/>
                  </a:lnTo>
                  <a:lnTo>
                    <a:pt x="15654" y="2336"/>
                  </a:lnTo>
                  <a:lnTo>
                    <a:pt x="15518" y="2645"/>
                  </a:lnTo>
                  <a:lnTo>
                    <a:pt x="15422" y="2953"/>
                  </a:lnTo>
                  <a:lnTo>
                    <a:pt x="15345" y="3262"/>
                  </a:lnTo>
                  <a:lnTo>
                    <a:pt x="15287" y="3590"/>
                  </a:lnTo>
                  <a:lnTo>
                    <a:pt x="15268" y="3918"/>
                  </a:lnTo>
                  <a:lnTo>
                    <a:pt x="15268" y="3918"/>
                  </a:lnTo>
                  <a:lnTo>
                    <a:pt x="15287" y="3590"/>
                  </a:lnTo>
                  <a:lnTo>
                    <a:pt x="15345" y="3262"/>
                  </a:lnTo>
                  <a:lnTo>
                    <a:pt x="15422" y="2953"/>
                  </a:lnTo>
                  <a:lnTo>
                    <a:pt x="15518" y="2645"/>
                  </a:lnTo>
                  <a:lnTo>
                    <a:pt x="15654" y="2336"/>
                  </a:lnTo>
                  <a:lnTo>
                    <a:pt x="15808" y="2046"/>
                  </a:lnTo>
                  <a:lnTo>
                    <a:pt x="16001" y="1757"/>
                  </a:lnTo>
                  <a:lnTo>
                    <a:pt x="16213" y="1487"/>
                  </a:lnTo>
                  <a:lnTo>
                    <a:pt x="16445" y="1236"/>
                  </a:lnTo>
                  <a:lnTo>
                    <a:pt x="16696" y="985"/>
                  </a:lnTo>
                  <a:lnTo>
                    <a:pt x="16985" y="772"/>
                  </a:lnTo>
                  <a:lnTo>
                    <a:pt x="17275" y="579"/>
                  </a:lnTo>
                  <a:lnTo>
                    <a:pt x="17584" y="386"/>
                  </a:lnTo>
                  <a:lnTo>
                    <a:pt x="17912" y="232"/>
                  </a:lnTo>
                  <a:lnTo>
                    <a:pt x="18259" y="97"/>
                  </a:lnTo>
                  <a:lnTo>
                    <a:pt x="18626" y="0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25"/>
            <p:cNvSpPr/>
            <p:nvPr/>
          </p:nvSpPr>
          <p:spPr>
            <a:xfrm>
              <a:off x="4902175" y="4592400"/>
              <a:ext cx="44425" cy="39100"/>
            </a:xfrm>
            <a:custGeom>
              <a:avLst/>
              <a:gdLst/>
              <a:ahLst/>
              <a:cxnLst/>
              <a:rect l="l" t="t" r="r" b="b"/>
              <a:pathLst>
                <a:path w="1777" h="1564" fill="none" extrusionOk="0">
                  <a:moveTo>
                    <a:pt x="1776" y="0"/>
                  </a:moveTo>
                  <a:lnTo>
                    <a:pt x="1776" y="0"/>
                  </a:lnTo>
                  <a:lnTo>
                    <a:pt x="1487" y="20"/>
                  </a:lnTo>
                  <a:lnTo>
                    <a:pt x="1197" y="78"/>
                  </a:lnTo>
                  <a:lnTo>
                    <a:pt x="1043" y="116"/>
                  </a:lnTo>
                  <a:lnTo>
                    <a:pt x="908" y="155"/>
                  </a:lnTo>
                  <a:lnTo>
                    <a:pt x="753" y="232"/>
                  </a:lnTo>
                  <a:lnTo>
                    <a:pt x="618" y="309"/>
                  </a:lnTo>
                  <a:lnTo>
                    <a:pt x="483" y="386"/>
                  </a:lnTo>
                  <a:lnTo>
                    <a:pt x="367" y="502"/>
                  </a:lnTo>
                  <a:lnTo>
                    <a:pt x="271" y="618"/>
                  </a:lnTo>
                  <a:lnTo>
                    <a:pt x="174" y="772"/>
                  </a:lnTo>
                  <a:lnTo>
                    <a:pt x="116" y="927"/>
                  </a:lnTo>
                  <a:lnTo>
                    <a:pt x="58" y="1120"/>
                  </a:lnTo>
                  <a:lnTo>
                    <a:pt x="20" y="1332"/>
                  </a:lnTo>
                  <a:lnTo>
                    <a:pt x="1" y="1564"/>
                  </a:lnTo>
                  <a:lnTo>
                    <a:pt x="1" y="1564"/>
                  </a:lnTo>
                  <a:lnTo>
                    <a:pt x="20" y="1332"/>
                  </a:lnTo>
                  <a:lnTo>
                    <a:pt x="58" y="1120"/>
                  </a:lnTo>
                  <a:lnTo>
                    <a:pt x="116" y="927"/>
                  </a:lnTo>
                  <a:lnTo>
                    <a:pt x="174" y="772"/>
                  </a:lnTo>
                  <a:lnTo>
                    <a:pt x="271" y="618"/>
                  </a:lnTo>
                  <a:lnTo>
                    <a:pt x="367" y="502"/>
                  </a:lnTo>
                  <a:lnTo>
                    <a:pt x="483" y="386"/>
                  </a:lnTo>
                  <a:lnTo>
                    <a:pt x="618" y="309"/>
                  </a:lnTo>
                  <a:lnTo>
                    <a:pt x="753" y="232"/>
                  </a:lnTo>
                  <a:lnTo>
                    <a:pt x="908" y="155"/>
                  </a:lnTo>
                  <a:lnTo>
                    <a:pt x="1043" y="116"/>
                  </a:lnTo>
                  <a:lnTo>
                    <a:pt x="1197" y="78"/>
                  </a:lnTo>
                  <a:lnTo>
                    <a:pt x="1487" y="20"/>
                  </a:lnTo>
                  <a:lnTo>
                    <a:pt x="177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25"/>
            <p:cNvSpPr/>
            <p:nvPr/>
          </p:nvSpPr>
          <p:spPr>
            <a:xfrm>
              <a:off x="4948025" y="459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25"/>
            <p:cNvSpPr/>
            <p:nvPr/>
          </p:nvSpPr>
          <p:spPr>
            <a:xfrm>
              <a:off x="5111100" y="45769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25"/>
            <p:cNvSpPr/>
            <p:nvPr/>
          </p:nvSpPr>
          <p:spPr>
            <a:xfrm>
              <a:off x="5111600" y="45760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25"/>
            <p:cNvSpPr/>
            <p:nvPr/>
          </p:nvSpPr>
          <p:spPr>
            <a:xfrm>
              <a:off x="5284825" y="456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25"/>
            <p:cNvSpPr/>
            <p:nvPr/>
          </p:nvSpPr>
          <p:spPr>
            <a:xfrm>
              <a:off x="4964425" y="4552825"/>
              <a:ext cx="79150" cy="41050"/>
            </a:xfrm>
            <a:custGeom>
              <a:avLst/>
              <a:gdLst/>
              <a:ahLst/>
              <a:cxnLst/>
              <a:rect l="l" t="t" r="r" b="b"/>
              <a:pathLst>
                <a:path w="3166" h="1642" fill="none" extrusionOk="0">
                  <a:moveTo>
                    <a:pt x="3166" y="1"/>
                  </a:moveTo>
                  <a:lnTo>
                    <a:pt x="3166" y="1"/>
                  </a:lnTo>
                  <a:lnTo>
                    <a:pt x="2799" y="20"/>
                  </a:lnTo>
                  <a:lnTo>
                    <a:pt x="2413" y="78"/>
                  </a:lnTo>
                  <a:lnTo>
                    <a:pt x="2220" y="136"/>
                  </a:lnTo>
                  <a:lnTo>
                    <a:pt x="2027" y="194"/>
                  </a:lnTo>
                  <a:lnTo>
                    <a:pt x="1834" y="271"/>
                  </a:lnTo>
                  <a:lnTo>
                    <a:pt x="1622" y="348"/>
                  </a:lnTo>
                  <a:lnTo>
                    <a:pt x="1429" y="445"/>
                  </a:lnTo>
                  <a:lnTo>
                    <a:pt x="1216" y="580"/>
                  </a:lnTo>
                  <a:lnTo>
                    <a:pt x="1023" y="715"/>
                  </a:lnTo>
                  <a:lnTo>
                    <a:pt x="811" y="850"/>
                  </a:lnTo>
                  <a:lnTo>
                    <a:pt x="599" y="1024"/>
                  </a:lnTo>
                  <a:lnTo>
                    <a:pt x="406" y="1217"/>
                  </a:lnTo>
                  <a:lnTo>
                    <a:pt x="193" y="1429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193" y="1429"/>
                  </a:lnTo>
                  <a:lnTo>
                    <a:pt x="406" y="1217"/>
                  </a:lnTo>
                  <a:lnTo>
                    <a:pt x="599" y="1024"/>
                  </a:lnTo>
                  <a:lnTo>
                    <a:pt x="811" y="850"/>
                  </a:lnTo>
                  <a:lnTo>
                    <a:pt x="1023" y="715"/>
                  </a:lnTo>
                  <a:lnTo>
                    <a:pt x="1216" y="580"/>
                  </a:lnTo>
                  <a:lnTo>
                    <a:pt x="1429" y="445"/>
                  </a:lnTo>
                  <a:lnTo>
                    <a:pt x="1622" y="348"/>
                  </a:lnTo>
                  <a:lnTo>
                    <a:pt x="1834" y="271"/>
                  </a:lnTo>
                  <a:lnTo>
                    <a:pt x="2027" y="194"/>
                  </a:lnTo>
                  <a:lnTo>
                    <a:pt x="2220" y="136"/>
                  </a:lnTo>
                  <a:lnTo>
                    <a:pt x="2413" y="78"/>
                  </a:lnTo>
                  <a:lnTo>
                    <a:pt x="2799" y="20"/>
                  </a:lnTo>
                  <a:lnTo>
                    <a:pt x="316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25"/>
            <p:cNvSpPr/>
            <p:nvPr/>
          </p:nvSpPr>
          <p:spPr>
            <a:xfrm>
              <a:off x="5044025" y="45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25"/>
            <p:cNvSpPr/>
            <p:nvPr/>
          </p:nvSpPr>
          <p:spPr>
            <a:xfrm>
              <a:off x="5112075" y="4527750"/>
              <a:ext cx="85900" cy="47775"/>
            </a:xfrm>
            <a:custGeom>
              <a:avLst/>
              <a:gdLst/>
              <a:ahLst/>
              <a:cxnLst/>
              <a:rect l="l" t="t" r="r" b="b"/>
              <a:pathLst>
                <a:path w="3436" h="1911" fill="none" extrusionOk="0">
                  <a:moveTo>
                    <a:pt x="3436" y="0"/>
                  </a:moveTo>
                  <a:lnTo>
                    <a:pt x="3436" y="0"/>
                  </a:lnTo>
                  <a:lnTo>
                    <a:pt x="3224" y="19"/>
                  </a:lnTo>
                  <a:lnTo>
                    <a:pt x="3011" y="19"/>
                  </a:lnTo>
                  <a:lnTo>
                    <a:pt x="2799" y="58"/>
                  </a:lnTo>
                  <a:lnTo>
                    <a:pt x="2587" y="97"/>
                  </a:lnTo>
                  <a:lnTo>
                    <a:pt x="2374" y="155"/>
                  </a:lnTo>
                  <a:lnTo>
                    <a:pt x="2162" y="232"/>
                  </a:lnTo>
                  <a:lnTo>
                    <a:pt x="1930" y="309"/>
                  </a:lnTo>
                  <a:lnTo>
                    <a:pt x="1718" y="425"/>
                  </a:lnTo>
                  <a:lnTo>
                    <a:pt x="1506" y="541"/>
                  </a:lnTo>
                  <a:lnTo>
                    <a:pt x="1294" y="676"/>
                  </a:lnTo>
                  <a:lnTo>
                    <a:pt x="1062" y="830"/>
                  </a:lnTo>
                  <a:lnTo>
                    <a:pt x="850" y="1004"/>
                  </a:lnTo>
                  <a:lnTo>
                    <a:pt x="637" y="1197"/>
                  </a:lnTo>
                  <a:lnTo>
                    <a:pt x="425" y="1409"/>
                  </a:lnTo>
                  <a:lnTo>
                    <a:pt x="213" y="1660"/>
                  </a:lnTo>
                  <a:lnTo>
                    <a:pt x="0" y="1911"/>
                  </a:lnTo>
                  <a:lnTo>
                    <a:pt x="0" y="1911"/>
                  </a:lnTo>
                  <a:lnTo>
                    <a:pt x="213" y="1660"/>
                  </a:lnTo>
                  <a:lnTo>
                    <a:pt x="425" y="1409"/>
                  </a:lnTo>
                  <a:lnTo>
                    <a:pt x="637" y="1197"/>
                  </a:lnTo>
                  <a:lnTo>
                    <a:pt x="850" y="1004"/>
                  </a:lnTo>
                  <a:lnTo>
                    <a:pt x="1062" y="830"/>
                  </a:lnTo>
                  <a:lnTo>
                    <a:pt x="1294" y="676"/>
                  </a:lnTo>
                  <a:lnTo>
                    <a:pt x="1506" y="541"/>
                  </a:lnTo>
                  <a:lnTo>
                    <a:pt x="1718" y="425"/>
                  </a:lnTo>
                  <a:lnTo>
                    <a:pt x="1930" y="309"/>
                  </a:lnTo>
                  <a:lnTo>
                    <a:pt x="2162" y="232"/>
                  </a:lnTo>
                  <a:lnTo>
                    <a:pt x="2374" y="155"/>
                  </a:lnTo>
                  <a:lnTo>
                    <a:pt x="2587" y="97"/>
                  </a:lnTo>
                  <a:lnTo>
                    <a:pt x="2799" y="58"/>
                  </a:lnTo>
                  <a:lnTo>
                    <a:pt x="3011" y="19"/>
                  </a:lnTo>
                  <a:lnTo>
                    <a:pt x="3224" y="19"/>
                  </a:lnTo>
                  <a:lnTo>
                    <a:pt x="343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25"/>
            <p:cNvSpPr/>
            <p:nvPr/>
          </p:nvSpPr>
          <p:spPr>
            <a:xfrm>
              <a:off x="5197950" y="452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25"/>
            <p:cNvSpPr/>
            <p:nvPr/>
          </p:nvSpPr>
          <p:spPr>
            <a:xfrm>
              <a:off x="5283850" y="4454400"/>
              <a:ext cx="83975" cy="97975"/>
            </a:xfrm>
            <a:custGeom>
              <a:avLst/>
              <a:gdLst/>
              <a:ahLst/>
              <a:cxnLst/>
              <a:rect l="l" t="t" r="r" b="b"/>
              <a:pathLst>
                <a:path w="3359" h="3919" fill="none" extrusionOk="0">
                  <a:moveTo>
                    <a:pt x="3359" y="0"/>
                  </a:moveTo>
                  <a:lnTo>
                    <a:pt x="3359" y="0"/>
                  </a:lnTo>
                  <a:lnTo>
                    <a:pt x="3359" y="0"/>
                  </a:lnTo>
                  <a:lnTo>
                    <a:pt x="2992" y="97"/>
                  </a:lnTo>
                  <a:lnTo>
                    <a:pt x="2645" y="232"/>
                  </a:lnTo>
                  <a:lnTo>
                    <a:pt x="2317" y="386"/>
                  </a:lnTo>
                  <a:lnTo>
                    <a:pt x="2008" y="579"/>
                  </a:lnTo>
                  <a:lnTo>
                    <a:pt x="1718" y="772"/>
                  </a:lnTo>
                  <a:lnTo>
                    <a:pt x="1429" y="985"/>
                  </a:lnTo>
                  <a:lnTo>
                    <a:pt x="1178" y="1236"/>
                  </a:lnTo>
                  <a:lnTo>
                    <a:pt x="946" y="1487"/>
                  </a:lnTo>
                  <a:lnTo>
                    <a:pt x="734" y="1757"/>
                  </a:lnTo>
                  <a:lnTo>
                    <a:pt x="541" y="2046"/>
                  </a:lnTo>
                  <a:lnTo>
                    <a:pt x="387" y="2336"/>
                  </a:lnTo>
                  <a:lnTo>
                    <a:pt x="251" y="2645"/>
                  </a:lnTo>
                  <a:lnTo>
                    <a:pt x="155" y="2953"/>
                  </a:lnTo>
                  <a:lnTo>
                    <a:pt x="78" y="3262"/>
                  </a:lnTo>
                  <a:lnTo>
                    <a:pt x="20" y="3590"/>
                  </a:lnTo>
                  <a:lnTo>
                    <a:pt x="1" y="3918"/>
                  </a:lnTo>
                  <a:lnTo>
                    <a:pt x="1" y="3918"/>
                  </a:lnTo>
                  <a:lnTo>
                    <a:pt x="20" y="3590"/>
                  </a:lnTo>
                  <a:lnTo>
                    <a:pt x="78" y="3262"/>
                  </a:lnTo>
                  <a:lnTo>
                    <a:pt x="155" y="2953"/>
                  </a:lnTo>
                  <a:lnTo>
                    <a:pt x="251" y="2645"/>
                  </a:lnTo>
                  <a:lnTo>
                    <a:pt x="387" y="2336"/>
                  </a:lnTo>
                  <a:lnTo>
                    <a:pt x="541" y="2046"/>
                  </a:lnTo>
                  <a:lnTo>
                    <a:pt x="734" y="1757"/>
                  </a:lnTo>
                  <a:lnTo>
                    <a:pt x="946" y="1487"/>
                  </a:lnTo>
                  <a:lnTo>
                    <a:pt x="1178" y="1236"/>
                  </a:lnTo>
                  <a:lnTo>
                    <a:pt x="1429" y="985"/>
                  </a:lnTo>
                  <a:lnTo>
                    <a:pt x="1718" y="772"/>
                  </a:lnTo>
                  <a:lnTo>
                    <a:pt x="2008" y="579"/>
                  </a:lnTo>
                  <a:lnTo>
                    <a:pt x="2317" y="386"/>
                  </a:lnTo>
                  <a:lnTo>
                    <a:pt x="2645" y="232"/>
                  </a:lnTo>
                  <a:lnTo>
                    <a:pt x="2992" y="97"/>
                  </a:lnTo>
                  <a:lnTo>
                    <a:pt x="3359" y="0"/>
                  </a:lnTo>
                  <a:lnTo>
                    <a:pt x="335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25"/>
            <p:cNvSpPr/>
            <p:nvPr/>
          </p:nvSpPr>
          <p:spPr>
            <a:xfrm>
              <a:off x="4982275" y="4665250"/>
              <a:ext cx="519700" cy="193525"/>
            </a:xfrm>
            <a:custGeom>
              <a:avLst/>
              <a:gdLst/>
              <a:ahLst/>
              <a:cxnLst/>
              <a:rect l="l" t="t" r="r" b="b"/>
              <a:pathLst>
                <a:path w="20788" h="7741" extrusionOk="0">
                  <a:moveTo>
                    <a:pt x="0" y="7741"/>
                  </a:move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close/>
                  <a:moveTo>
                    <a:pt x="20" y="7741"/>
                  </a:move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39" y="7721"/>
                  </a:lnTo>
                  <a:lnTo>
                    <a:pt x="39" y="7721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36" y="7702"/>
                  </a:move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004" y="7548"/>
                  </a:lnTo>
                  <a:lnTo>
                    <a:pt x="753" y="7567"/>
                  </a:lnTo>
                  <a:lnTo>
                    <a:pt x="464" y="7605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464" y="7605"/>
                  </a:lnTo>
                  <a:lnTo>
                    <a:pt x="753" y="7567"/>
                  </a:lnTo>
                  <a:lnTo>
                    <a:pt x="1004" y="7548"/>
                  </a:lnTo>
                  <a:lnTo>
                    <a:pt x="1178" y="7528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664" y="6235"/>
                  </a:lnTo>
                  <a:lnTo>
                    <a:pt x="2432" y="6274"/>
                  </a:lnTo>
                  <a:lnTo>
                    <a:pt x="2201" y="6351"/>
                  </a:lnTo>
                  <a:lnTo>
                    <a:pt x="1988" y="6467"/>
                  </a:lnTo>
                  <a:lnTo>
                    <a:pt x="1873" y="6544"/>
                  </a:lnTo>
                  <a:lnTo>
                    <a:pt x="1776" y="6640"/>
                  </a:lnTo>
                  <a:lnTo>
                    <a:pt x="1680" y="6737"/>
                  </a:lnTo>
                  <a:lnTo>
                    <a:pt x="1583" y="6853"/>
                  </a:lnTo>
                  <a:lnTo>
                    <a:pt x="1506" y="6988"/>
                  </a:lnTo>
                  <a:lnTo>
                    <a:pt x="1429" y="7142"/>
                  </a:lnTo>
                  <a:lnTo>
                    <a:pt x="1352" y="7316"/>
                  </a:lnTo>
                  <a:lnTo>
                    <a:pt x="1294" y="7490"/>
                  </a:lnTo>
                  <a:lnTo>
                    <a:pt x="1294" y="7490"/>
                  </a:lnTo>
                  <a:lnTo>
                    <a:pt x="1352" y="7316"/>
                  </a:lnTo>
                  <a:lnTo>
                    <a:pt x="1429" y="7142"/>
                  </a:lnTo>
                  <a:lnTo>
                    <a:pt x="1506" y="6988"/>
                  </a:lnTo>
                  <a:lnTo>
                    <a:pt x="1583" y="6853"/>
                  </a:lnTo>
                  <a:lnTo>
                    <a:pt x="1680" y="6737"/>
                  </a:lnTo>
                  <a:lnTo>
                    <a:pt x="1776" y="6640"/>
                  </a:lnTo>
                  <a:lnTo>
                    <a:pt x="1873" y="6544"/>
                  </a:lnTo>
                  <a:lnTo>
                    <a:pt x="1988" y="6467"/>
                  </a:lnTo>
                  <a:lnTo>
                    <a:pt x="2201" y="6351"/>
                  </a:lnTo>
                  <a:lnTo>
                    <a:pt x="2432" y="6274"/>
                  </a:lnTo>
                  <a:lnTo>
                    <a:pt x="2664" y="6235"/>
                  </a:lnTo>
                  <a:lnTo>
                    <a:pt x="2876" y="6216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close/>
                  <a:moveTo>
                    <a:pt x="20749" y="4749"/>
                  </a:move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close/>
                  <a:moveTo>
                    <a:pt x="20787" y="4730"/>
                  </a:move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close/>
                  <a:moveTo>
                    <a:pt x="2703" y="3668"/>
                  </a:moveTo>
                  <a:lnTo>
                    <a:pt x="2703" y="3668"/>
                  </a:lnTo>
                  <a:lnTo>
                    <a:pt x="2703" y="3919"/>
                  </a:lnTo>
                  <a:lnTo>
                    <a:pt x="2741" y="4189"/>
                  </a:lnTo>
                  <a:lnTo>
                    <a:pt x="2799" y="4440"/>
                  </a:lnTo>
                  <a:lnTo>
                    <a:pt x="2857" y="4672"/>
                  </a:lnTo>
                  <a:lnTo>
                    <a:pt x="2934" y="4903"/>
                  </a:lnTo>
                  <a:lnTo>
                    <a:pt x="3011" y="5135"/>
                  </a:lnTo>
                  <a:lnTo>
                    <a:pt x="3204" y="5540"/>
                  </a:lnTo>
                  <a:lnTo>
                    <a:pt x="3397" y="5888"/>
                  </a:lnTo>
                  <a:lnTo>
                    <a:pt x="3552" y="6139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552" y="6139"/>
                  </a:lnTo>
                  <a:lnTo>
                    <a:pt x="3397" y="5888"/>
                  </a:lnTo>
                  <a:lnTo>
                    <a:pt x="3204" y="5540"/>
                  </a:lnTo>
                  <a:lnTo>
                    <a:pt x="3011" y="5135"/>
                  </a:lnTo>
                  <a:lnTo>
                    <a:pt x="2934" y="4903"/>
                  </a:lnTo>
                  <a:lnTo>
                    <a:pt x="2857" y="4672"/>
                  </a:lnTo>
                  <a:lnTo>
                    <a:pt x="2799" y="4440"/>
                  </a:lnTo>
                  <a:lnTo>
                    <a:pt x="2741" y="4189"/>
                  </a:lnTo>
                  <a:lnTo>
                    <a:pt x="2703" y="3919"/>
                  </a:lnTo>
                  <a:lnTo>
                    <a:pt x="2703" y="3668"/>
                  </a:lnTo>
                  <a:close/>
                  <a:moveTo>
                    <a:pt x="7895" y="2510"/>
                  </a:moveTo>
                  <a:lnTo>
                    <a:pt x="7895" y="2510"/>
                  </a:lnTo>
                  <a:lnTo>
                    <a:pt x="7895" y="2529"/>
                  </a:lnTo>
                  <a:lnTo>
                    <a:pt x="7895" y="2529"/>
                  </a:lnTo>
                  <a:lnTo>
                    <a:pt x="7895" y="2510"/>
                  </a:lnTo>
                  <a:close/>
                  <a:moveTo>
                    <a:pt x="3455" y="1892"/>
                  </a:moveTo>
                  <a:lnTo>
                    <a:pt x="3455" y="1892"/>
                  </a:lnTo>
                  <a:lnTo>
                    <a:pt x="3436" y="1912"/>
                  </a:lnTo>
                  <a:lnTo>
                    <a:pt x="3436" y="1912"/>
                  </a:lnTo>
                  <a:lnTo>
                    <a:pt x="3455" y="1892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806" y="1275"/>
                  </a:lnTo>
                  <a:lnTo>
                    <a:pt x="4613" y="1294"/>
                  </a:lnTo>
                  <a:lnTo>
                    <a:pt x="4420" y="1352"/>
                  </a:lnTo>
                  <a:lnTo>
                    <a:pt x="4227" y="1410"/>
                  </a:lnTo>
                  <a:lnTo>
                    <a:pt x="4034" y="1487"/>
                  </a:lnTo>
                  <a:lnTo>
                    <a:pt x="3841" y="1603"/>
                  </a:lnTo>
                  <a:lnTo>
                    <a:pt x="3648" y="1719"/>
                  </a:lnTo>
                  <a:lnTo>
                    <a:pt x="3475" y="1873"/>
                  </a:lnTo>
                  <a:lnTo>
                    <a:pt x="3475" y="1873"/>
                  </a:lnTo>
                  <a:lnTo>
                    <a:pt x="3648" y="1719"/>
                  </a:lnTo>
                  <a:lnTo>
                    <a:pt x="3841" y="1603"/>
                  </a:lnTo>
                  <a:lnTo>
                    <a:pt x="4034" y="1487"/>
                  </a:lnTo>
                  <a:lnTo>
                    <a:pt x="4227" y="1410"/>
                  </a:lnTo>
                  <a:lnTo>
                    <a:pt x="4420" y="1352"/>
                  </a:lnTo>
                  <a:lnTo>
                    <a:pt x="4613" y="1294"/>
                  </a:lnTo>
                  <a:lnTo>
                    <a:pt x="4806" y="1275"/>
                  </a:lnTo>
                  <a:lnTo>
                    <a:pt x="4999" y="1275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253" y="445"/>
                  </a:lnTo>
                  <a:lnTo>
                    <a:pt x="11041" y="464"/>
                  </a:lnTo>
                  <a:lnTo>
                    <a:pt x="10809" y="503"/>
                  </a:lnTo>
                  <a:lnTo>
                    <a:pt x="10597" y="541"/>
                  </a:lnTo>
                  <a:lnTo>
                    <a:pt x="10365" y="599"/>
                  </a:lnTo>
                  <a:lnTo>
                    <a:pt x="10133" y="676"/>
                  </a:lnTo>
                  <a:lnTo>
                    <a:pt x="9902" y="773"/>
                  </a:lnTo>
                  <a:lnTo>
                    <a:pt x="9689" y="869"/>
                  </a:lnTo>
                  <a:lnTo>
                    <a:pt x="9458" y="1005"/>
                  </a:lnTo>
                  <a:lnTo>
                    <a:pt x="9226" y="1140"/>
                  </a:lnTo>
                  <a:lnTo>
                    <a:pt x="8995" y="1313"/>
                  </a:lnTo>
                  <a:lnTo>
                    <a:pt x="8782" y="1506"/>
                  </a:lnTo>
                  <a:lnTo>
                    <a:pt x="8551" y="1719"/>
                  </a:lnTo>
                  <a:lnTo>
                    <a:pt x="8338" y="1950"/>
                  </a:lnTo>
                  <a:lnTo>
                    <a:pt x="8126" y="2201"/>
                  </a:lnTo>
                  <a:lnTo>
                    <a:pt x="7914" y="2491"/>
                  </a:lnTo>
                  <a:lnTo>
                    <a:pt x="7914" y="2491"/>
                  </a:lnTo>
                  <a:lnTo>
                    <a:pt x="8126" y="2201"/>
                  </a:lnTo>
                  <a:lnTo>
                    <a:pt x="8338" y="1950"/>
                  </a:lnTo>
                  <a:lnTo>
                    <a:pt x="8551" y="1719"/>
                  </a:lnTo>
                  <a:lnTo>
                    <a:pt x="8782" y="1506"/>
                  </a:lnTo>
                  <a:lnTo>
                    <a:pt x="8995" y="1313"/>
                  </a:lnTo>
                  <a:lnTo>
                    <a:pt x="9226" y="1140"/>
                  </a:lnTo>
                  <a:lnTo>
                    <a:pt x="9458" y="1005"/>
                  </a:lnTo>
                  <a:lnTo>
                    <a:pt x="9689" y="869"/>
                  </a:lnTo>
                  <a:lnTo>
                    <a:pt x="9902" y="773"/>
                  </a:lnTo>
                  <a:lnTo>
                    <a:pt x="10133" y="676"/>
                  </a:lnTo>
                  <a:lnTo>
                    <a:pt x="10365" y="599"/>
                  </a:lnTo>
                  <a:lnTo>
                    <a:pt x="10597" y="541"/>
                  </a:lnTo>
                  <a:lnTo>
                    <a:pt x="10809" y="503"/>
                  </a:lnTo>
                  <a:lnTo>
                    <a:pt x="11041" y="464"/>
                  </a:lnTo>
                  <a:lnTo>
                    <a:pt x="11253" y="445"/>
                  </a:lnTo>
                  <a:lnTo>
                    <a:pt x="11465" y="44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6773" y="20"/>
                  </a:lnTo>
                  <a:lnTo>
                    <a:pt x="16406" y="59"/>
                  </a:lnTo>
                  <a:lnTo>
                    <a:pt x="16039" y="155"/>
                  </a:lnTo>
                  <a:lnTo>
                    <a:pt x="15673" y="290"/>
                  </a:lnTo>
                  <a:lnTo>
                    <a:pt x="15306" y="464"/>
                  </a:lnTo>
                  <a:lnTo>
                    <a:pt x="14920" y="676"/>
                  </a:lnTo>
                  <a:lnTo>
                    <a:pt x="14553" y="927"/>
                  </a:lnTo>
                  <a:lnTo>
                    <a:pt x="14187" y="1236"/>
                  </a:lnTo>
                  <a:lnTo>
                    <a:pt x="14187" y="1236"/>
                  </a:lnTo>
                  <a:lnTo>
                    <a:pt x="14553" y="927"/>
                  </a:lnTo>
                  <a:lnTo>
                    <a:pt x="14920" y="676"/>
                  </a:lnTo>
                  <a:lnTo>
                    <a:pt x="15306" y="464"/>
                  </a:lnTo>
                  <a:lnTo>
                    <a:pt x="15673" y="290"/>
                  </a:lnTo>
                  <a:lnTo>
                    <a:pt x="16039" y="155"/>
                  </a:lnTo>
                  <a:lnTo>
                    <a:pt x="16406" y="59"/>
                  </a:lnTo>
                  <a:lnTo>
                    <a:pt x="16773" y="20"/>
                  </a:lnTo>
                  <a:lnTo>
                    <a:pt x="17120" y="1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7120" y="1"/>
                  </a:lnTo>
                  <a:lnTo>
                    <a:pt x="17140" y="1"/>
                  </a:lnTo>
                  <a:lnTo>
                    <a:pt x="17140" y="1"/>
                  </a:lnTo>
                  <a:lnTo>
                    <a:pt x="171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25"/>
            <p:cNvSpPr/>
            <p:nvPr/>
          </p:nvSpPr>
          <p:spPr>
            <a:xfrm>
              <a:off x="4982275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25"/>
            <p:cNvSpPr/>
            <p:nvPr/>
          </p:nvSpPr>
          <p:spPr>
            <a:xfrm>
              <a:off x="4982750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25"/>
            <p:cNvSpPr/>
            <p:nvPr/>
          </p:nvSpPr>
          <p:spPr>
            <a:xfrm>
              <a:off x="4983250" y="4857775"/>
              <a:ext cx="1950" cy="525"/>
            </a:xfrm>
            <a:custGeom>
              <a:avLst/>
              <a:gdLst/>
              <a:ahLst/>
              <a:cxnLst/>
              <a:rect l="l" t="t" r="r" b="b"/>
              <a:pathLst>
                <a:path w="78" h="21" fill="none" extrusionOk="0">
                  <a:moveTo>
                    <a:pt x="77" y="1"/>
                  </a:moveTo>
                  <a:lnTo>
                    <a:pt x="77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25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25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25"/>
            <p:cNvSpPr/>
            <p:nvPr/>
          </p:nvSpPr>
          <p:spPr>
            <a:xfrm>
              <a:off x="4985650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25"/>
            <p:cNvSpPr/>
            <p:nvPr/>
          </p:nvSpPr>
          <p:spPr>
            <a:xfrm>
              <a:off x="4985650" y="4853450"/>
              <a:ext cx="26075" cy="4350"/>
            </a:xfrm>
            <a:custGeom>
              <a:avLst/>
              <a:gdLst/>
              <a:ahLst/>
              <a:cxnLst/>
              <a:rect l="l" t="t" r="r" b="b"/>
              <a:pathLst>
                <a:path w="1043" h="174" fill="none" extrusionOk="0">
                  <a:moveTo>
                    <a:pt x="1043" y="0"/>
                  </a:moveTo>
                  <a:lnTo>
                    <a:pt x="1043" y="0"/>
                  </a:lnTo>
                  <a:lnTo>
                    <a:pt x="869" y="20"/>
                  </a:lnTo>
                  <a:lnTo>
                    <a:pt x="618" y="39"/>
                  </a:lnTo>
                  <a:lnTo>
                    <a:pt x="329" y="77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29" y="77"/>
                  </a:lnTo>
                  <a:lnTo>
                    <a:pt x="618" y="39"/>
                  </a:lnTo>
                  <a:lnTo>
                    <a:pt x="869" y="20"/>
                  </a:lnTo>
                  <a:lnTo>
                    <a:pt x="104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25"/>
            <p:cNvSpPr/>
            <p:nvPr/>
          </p:nvSpPr>
          <p:spPr>
            <a:xfrm>
              <a:off x="5011700" y="485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25"/>
            <p:cNvSpPr/>
            <p:nvPr/>
          </p:nvSpPr>
          <p:spPr>
            <a:xfrm>
              <a:off x="5014600" y="4820625"/>
              <a:ext cx="39600" cy="31875"/>
            </a:xfrm>
            <a:custGeom>
              <a:avLst/>
              <a:gdLst/>
              <a:ahLst/>
              <a:cxnLst/>
              <a:rect l="l" t="t" r="r" b="b"/>
              <a:pathLst>
                <a:path w="1584" h="1275" fill="none" extrusionOk="0">
                  <a:moveTo>
                    <a:pt x="1583" y="1"/>
                  </a:moveTo>
                  <a:lnTo>
                    <a:pt x="1583" y="1"/>
                  </a:lnTo>
                  <a:lnTo>
                    <a:pt x="1371" y="20"/>
                  </a:lnTo>
                  <a:lnTo>
                    <a:pt x="1139" y="59"/>
                  </a:lnTo>
                  <a:lnTo>
                    <a:pt x="908" y="136"/>
                  </a:lnTo>
                  <a:lnTo>
                    <a:pt x="695" y="252"/>
                  </a:lnTo>
                  <a:lnTo>
                    <a:pt x="580" y="329"/>
                  </a:lnTo>
                  <a:lnTo>
                    <a:pt x="483" y="425"/>
                  </a:lnTo>
                  <a:lnTo>
                    <a:pt x="387" y="522"/>
                  </a:lnTo>
                  <a:lnTo>
                    <a:pt x="290" y="638"/>
                  </a:lnTo>
                  <a:lnTo>
                    <a:pt x="213" y="773"/>
                  </a:lnTo>
                  <a:lnTo>
                    <a:pt x="136" y="927"/>
                  </a:lnTo>
                  <a:lnTo>
                    <a:pt x="59" y="1101"/>
                  </a:lnTo>
                  <a:lnTo>
                    <a:pt x="1" y="1275"/>
                  </a:lnTo>
                  <a:lnTo>
                    <a:pt x="1" y="1275"/>
                  </a:lnTo>
                  <a:lnTo>
                    <a:pt x="59" y="1101"/>
                  </a:lnTo>
                  <a:lnTo>
                    <a:pt x="136" y="927"/>
                  </a:lnTo>
                  <a:lnTo>
                    <a:pt x="213" y="773"/>
                  </a:lnTo>
                  <a:lnTo>
                    <a:pt x="290" y="638"/>
                  </a:lnTo>
                  <a:lnTo>
                    <a:pt x="387" y="522"/>
                  </a:lnTo>
                  <a:lnTo>
                    <a:pt x="483" y="425"/>
                  </a:lnTo>
                  <a:lnTo>
                    <a:pt x="580" y="329"/>
                  </a:lnTo>
                  <a:lnTo>
                    <a:pt x="695" y="252"/>
                  </a:lnTo>
                  <a:lnTo>
                    <a:pt x="908" y="136"/>
                  </a:lnTo>
                  <a:lnTo>
                    <a:pt x="1139" y="59"/>
                  </a:lnTo>
                  <a:lnTo>
                    <a:pt x="1371" y="20"/>
                  </a:lnTo>
                  <a:lnTo>
                    <a:pt x="158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25"/>
            <p:cNvSpPr/>
            <p:nvPr/>
          </p:nvSpPr>
          <p:spPr>
            <a:xfrm>
              <a:off x="5054175" y="482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25"/>
            <p:cNvSpPr/>
            <p:nvPr/>
          </p:nvSpPr>
          <p:spPr>
            <a:xfrm>
              <a:off x="5500975" y="478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25"/>
            <p:cNvSpPr/>
            <p:nvPr/>
          </p:nvSpPr>
          <p:spPr>
            <a:xfrm>
              <a:off x="5501950" y="478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25"/>
            <p:cNvSpPr/>
            <p:nvPr/>
          </p:nvSpPr>
          <p:spPr>
            <a:xfrm>
              <a:off x="5049825" y="4756950"/>
              <a:ext cx="25125" cy="67575"/>
            </a:xfrm>
            <a:custGeom>
              <a:avLst/>
              <a:gdLst/>
              <a:ahLst/>
              <a:cxnLst/>
              <a:rect l="l" t="t" r="r" b="b"/>
              <a:pathLst>
                <a:path w="1005" h="2703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51"/>
                  </a:lnTo>
                  <a:lnTo>
                    <a:pt x="39" y="521"/>
                  </a:lnTo>
                  <a:lnTo>
                    <a:pt x="97" y="772"/>
                  </a:lnTo>
                  <a:lnTo>
                    <a:pt x="155" y="1004"/>
                  </a:lnTo>
                  <a:lnTo>
                    <a:pt x="232" y="1235"/>
                  </a:lnTo>
                  <a:lnTo>
                    <a:pt x="309" y="1467"/>
                  </a:lnTo>
                  <a:lnTo>
                    <a:pt x="502" y="1872"/>
                  </a:lnTo>
                  <a:lnTo>
                    <a:pt x="695" y="2220"/>
                  </a:lnTo>
                  <a:lnTo>
                    <a:pt x="850" y="2471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850" y="2471"/>
                  </a:lnTo>
                  <a:lnTo>
                    <a:pt x="695" y="2220"/>
                  </a:lnTo>
                  <a:lnTo>
                    <a:pt x="502" y="1872"/>
                  </a:lnTo>
                  <a:lnTo>
                    <a:pt x="309" y="1467"/>
                  </a:lnTo>
                  <a:lnTo>
                    <a:pt x="232" y="1235"/>
                  </a:lnTo>
                  <a:lnTo>
                    <a:pt x="155" y="1004"/>
                  </a:lnTo>
                  <a:lnTo>
                    <a:pt x="97" y="772"/>
                  </a:lnTo>
                  <a:lnTo>
                    <a:pt x="39" y="521"/>
                  </a:lnTo>
                  <a:lnTo>
                    <a:pt x="1" y="251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25"/>
            <p:cNvSpPr/>
            <p:nvPr/>
          </p:nvSpPr>
          <p:spPr>
            <a:xfrm>
              <a:off x="5179625" y="47279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25"/>
            <p:cNvSpPr/>
            <p:nvPr/>
          </p:nvSpPr>
          <p:spPr>
            <a:xfrm>
              <a:off x="5068175" y="4712550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25"/>
            <p:cNvSpPr/>
            <p:nvPr/>
          </p:nvSpPr>
          <p:spPr>
            <a:xfrm>
              <a:off x="5069125" y="4697100"/>
              <a:ext cx="38150" cy="15000"/>
            </a:xfrm>
            <a:custGeom>
              <a:avLst/>
              <a:gdLst/>
              <a:ahLst/>
              <a:cxnLst/>
              <a:rect l="l" t="t" r="r" b="b"/>
              <a:pathLst>
                <a:path w="1526" h="600" fill="none" extrusionOk="0">
                  <a:moveTo>
                    <a:pt x="1525" y="1"/>
                  </a:moveTo>
                  <a:lnTo>
                    <a:pt x="1525" y="1"/>
                  </a:lnTo>
                  <a:lnTo>
                    <a:pt x="1332" y="1"/>
                  </a:lnTo>
                  <a:lnTo>
                    <a:pt x="1139" y="20"/>
                  </a:lnTo>
                  <a:lnTo>
                    <a:pt x="946" y="78"/>
                  </a:lnTo>
                  <a:lnTo>
                    <a:pt x="753" y="136"/>
                  </a:lnTo>
                  <a:lnTo>
                    <a:pt x="560" y="213"/>
                  </a:lnTo>
                  <a:lnTo>
                    <a:pt x="367" y="329"/>
                  </a:lnTo>
                  <a:lnTo>
                    <a:pt x="174" y="445"/>
                  </a:lnTo>
                  <a:lnTo>
                    <a:pt x="1" y="599"/>
                  </a:lnTo>
                  <a:lnTo>
                    <a:pt x="1" y="599"/>
                  </a:lnTo>
                  <a:lnTo>
                    <a:pt x="174" y="445"/>
                  </a:lnTo>
                  <a:lnTo>
                    <a:pt x="367" y="329"/>
                  </a:lnTo>
                  <a:lnTo>
                    <a:pt x="560" y="213"/>
                  </a:lnTo>
                  <a:lnTo>
                    <a:pt x="753" y="136"/>
                  </a:lnTo>
                  <a:lnTo>
                    <a:pt x="946" y="78"/>
                  </a:lnTo>
                  <a:lnTo>
                    <a:pt x="1139" y="20"/>
                  </a:lnTo>
                  <a:lnTo>
                    <a:pt x="1332" y="1"/>
                  </a:lnTo>
                  <a:lnTo>
                    <a:pt x="15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25"/>
            <p:cNvSpPr/>
            <p:nvPr/>
          </p:nvSpPr>
          <p:spPr>
            <a:xfrm>
              <a:off x="5107250" y="469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25"/>
            <p:cNvSpPr/>
            <p:nvPr/>
          </p:nvSpPr>
          <p:spPr>
            <a:xfrm>
              <a:off x="5180100" y="4676350"/>
              <a:ext cx="88825" cy="51175"/>
            </a:xfrm>
            <a:custGeom>
              <a:avLst/>
              <a:gdLst/>
              <a:ahLst/>
              <a:cxnLst/>
              <a:rect l="l" t="t" r="r" b="b"/>
              <a:pathLst>
                <a:path w="3553" h="2047" fill="none" extrusionOk="0">
                  <a:moveTo>
                    <a:pt x="3552" y="1"/>
                  </a:moveTo>
                  <a:lnTo>
                    <a:pt x="3552" y="1"/>
                  </a:lnTo>
                  <a:lnTo>
                    <a:pt x="3340" y="1"/>
                  </a:lnTo>
                  <a:lnTo>
                    <a:pt x="3128" y="20"/>
                  </a:lnTo>
                  <a:lnTo>
                    <a:pt x="2896" y="59"/>
                  </a:lnTo>
                  <a:lnTo>
                    <a:pt x="2684" y="97"/>
                  </a:lnTo>
                  <a:lnTo>
                    <a:pt x="2452" y="155"/>
                  </a:lnTo>
                  <a:lnTo>
                    <a:pt x="2220" y="232"/>
                  </a:lnTo>
                  <a:lnTo>
                    <a:pt x="1989" y="329"/>
                  </a:lnTo>
                  <a:lnTo>
                    <a:pt x="1776" y="425"/>
                  </a:lnTo>
                  <a:lnTo>
                    <a:pt x="1545" y="561"/>
                  </a:lnTo>
                  <a:lnTo>
                    <a:pt x="1313" y="696"/>
                  </a:lnTo>
                  <a:lnTo>
                    <a:pt x="1082" y="869"/>
                  </a:lnTo>
                  <a:lnTo>
                    <a:pt x="869" y="1062"/>
                  </a:lnTo>
                  <a:lnTo>
                    <a:pt x="638" y="1275"/>
                  </a:lnTo>
                  <a:lnTo>
                    <a:pt x="425" y="1506"/>
                  </a:lnTo>
                  <a:lnTo>
                    <a:pt x="213" y="1757"/>
                  </a:lnTo>
                  <a:lnTo>
                    <a:pt x="1" y="2047"/>
                  </a:lnTo>
                  <a:lnTo>
                    <a:pt x="1" y="2047"/>
                  </a:lnTo>
                  <a:lnTo>
                    <a:pt x="213" y="1757"/>
                  </a:lnTo>
                  <a:lnTo>
                    <a:pt x="425" y="1506"/>
                  </a:lnTo>
                  <a:lnTo>
                    <a:pt x="638" y="1275"/>
                  </a:lnTo>
                  <a:lnTo>
                    <a:pt x="869" y="1062"/>
                  </a:lnTo>
                  <a:lnTo>
                    <a:pt x="1082" y="869"/>
                  </a:lnTo>
                  <a:lnTo>
                    <a:pt x="1313" y="696"/>
                  </a:lnTo>
                  <a:lnTo>
                    <a:pt x="1545" y="561"/>
                  </a:lnTo>
                  <a:lnTo>
                    <a:pt x="1776" y="425"/>
                  </a:lnTo>
                  <a:lnTo>
                    <a:pt x="1989" y="329"/>
                  </a:lnTo>
                  <a:lnTo>
                    <a:pt x="2220" y="232"/>
                  </a:lnTo>
                  <a:lnTo>
                    <a:pt x="2452" y="155"/>
                  </a:lnTo>
                  <a:lnTo>
                    <a:pt x="2684" y="97"/>
                  </a:lnTo>
                  <a:lnTo>
                    <a:pt x="2896" y="59"/>
                  </a:lnTo>
                  <a:lnTo>
                    <a:pt x="3128" y="20"/>
                  </a:lnTo>
                  <a:lnTo>
                    <a:pt x="3340" y="1"/>
                  </a:lnTo>
                  <a:lnTo>
                    <a:pt x="355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25"/>
            <p:cNvSpPr/>
            <p:nvPr/>
          </p:nvSpPr>
          <p:spPr>
            <a:xfrm>
              <a:off x="5268900" y="467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25"/>
            <p:cNvSpPr/>
            <p:nvPr/>
          </p:nvSpPr>
          <p:spPr>
            <a:xfrm>
              <a:off x="5336925" y="4665250"/>
              <a:ext cx="73375" cy="30925"/>
            </a:xfrm>
            <a:custGeom>
              <a:avLst/>
              <a:gdLst/>
              <a:ahLst/>
              <a:cxnLst/>
              <a:rect l="l" t="t" r="r" b="b"/>
              <a:pathLst>
                <a:path w="2935" h="1237" fill="none" extrusionOk="0">
                  <a:moveTo>
                    <a:pt x="2934" y="1"/>
                  </a:moveTo>
                  <a:lnTo>
                    <a:pt x="2934" y="1"/>
                  </a:lnTo>
                  <a:lnTo>
                    <a:pt x="2587" y="20"/>
                  </a:lnTo>
                  <a:lnTo>
                    <a:pt x="2220" y="59"/>
                  </a:lnTo>
                  <a:lnTo>
                    <a:pt x="1853" y="155"/>
                  </a:lnTo>
                  <a:lnTo>
                    <a:pt x="1487" y="290"/>
                  </a:lnTo>
                  <a:lnTo>
                    <a:pt x="1120" y="464"/>
                  </a:lnTo>
                  <a:lnTo>
                    <a:pt x="734" y="676"/>
                  </a:lnTo>
                  <a:lnTo>
                    <a:pt x="367" y="927"/>
                  </a:lnTo>
                  <a:lnTo>
                    <a:pt x="1" y="1236"/>
                  </a:lnTo>
                  <a:lnTo>
                    <a:pt x="1" y="1236"/>
                  </a:lnTo>
                  <a:lnTo>
                    <a:pt x="367" y="927"/>
                  </a:lnTo>
                  <a:lnTo>
                    <a:pt x="734" y="676"/>
                  </a:lnTo>
                  <a:lnTo>
                    <a:pt x="1120" y="464"/>
                  </a:lnTo>
                  <a:lnTo>
                    <a:pt x="1487" y="290"/>
                  </a:lnTo>
                  <a:lnTo>
                    <a:pt x="1853" y="155"/>
                  </a:lnTo>
                  <a:lnTo>
                    <a:pt x="2220" y="59"/>
                  </a:lnTo>
                  <a:lnTo>
                    <a:pt x="2587" y="20"/>
                  </a:lnTo>
                  <a:lnTo>
                    <a:pt x="293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25"/>
            <p:cNvSpPr/>
            <p:nvPr/>
          </p:nvSpPr>
          <p:spPr>
            <a:xfrm>
              <a:off x="5410275" y="46652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25"/>
            <p:cNvSpPr/>
            <p:nvPr/>
          </p:nvSpPr>
          <p:spPr>
            <a:xfrm>
              <a:off x="5500975" y="4784450"/>
              <a:ext cx="170850" cy="91225"/>
            </a:xfrm>
            <a:custGeom>
              <a:avLst/>
              <a:gdLst/>
              <a:ahLst/>
              <a:cxnLst/>
              <a:rect l="l" t="t" r="r" b="b"/>
              <a:pathLst>
                <a:path w="6834" h="3649" extrusionOk="0">
                  <a:moveTo>
                    <a:pt x="6814" y="3455"/>
                  </a:moveTo>
                  <a:lnTo>
                    <a:pt x="6814" y="3455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14" y="34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321" y="1274"/>
                  </a:lnTo>
                  <a:lnTo>
                    <a:pt x="2935" y="1332"/>
                  </a:lnTo>
                  <a:lnTo>
                    <a:pt x="2510" y="1448"/>
                  </a:lnTo>
                  <a:lnTo>
                    <a:pt x="2066" y="1602"/>
                  </a:lnTo>
                  <a:lnTo>
                    <a:pt x="2066" y="1602"/>
                  </a:lnTo>
                  <a:lnTo>
                    <a:pt x="2510" y="1448"/>
                  </a:lnTo>
                  <a:lnTo>
                    <a:pt x="2935" y="1332"/>
                  </a:lnTo>
                  <a:lnTo>
                    <a:pt x="3321" y="1274"/>
                  </a:lnTo>
                  <a:lnTo>
                    <a:pt x="3687" y="12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25"/>
            <p:cNvSpPr/>
            <p:nvPr/>
          </p:nvSpPr>
          <p:spPr>
            <a:xfrm>
              <a:off x="5671325" y="4870825"/>
              <a:ext cx="500" cy="4850"/>
            </a:xfrm>
            <a:custGeom>
              <a:avLst/>
              <a:gdLst/>
              <a:ahLst/>
              <a:cxnLst/>
              <a:rect l="l" t="t" r="r" b="b"/>
              <a:pathLst>
                <a:path w="20" h="19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25"/>
            <p:cNvSpPr/>
            <p:nvPr/>
          </p:nvSpPr>
          <p:spPr>
            <a:xfrm>
              <a:off x="5552625" y="4815800"/>
              <a:ext cx="40550" cy="8725"/>
            </a:xfrm>
            <a:custGeom>
              <a:avLst/>
              <a:gdLst/>
              <a:ahLst/>
              <a:cxnLst/>
              <a:rect l="l" t="t" r="r" b="b"/>
              <a:pathLst>
                <a:path w="1622" h="349" fill="none" extrusionOk="0">
                  <a:moveTo>
                    <a:pt x="1621" y="1"/>
                  </a:moveTo>
                  <a:lnTo>
                    <a:pt x="1621" y="1"/>
                  </a:lnTo>
                  <a:lnTo>
                    <a:pt x="1255" y="20"/>
                  </a:lnTo>
                  <a:lnTo>
                    <a:pt x="869" y="78"/>
                  </a:lnTo>
                  <a:lnTo>
                    <a:pt x="444" y="194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444" y="194"/>
                  </a:lnTo>
                  <a:lnTo>
                    <a:pt x="869" y="78"/>
                  </a:lnTo>
                  <a:lnTo>
                    <a:pt x="1255" y="20"/>
                  </a:lnTo>
                  <a:lnTo>
                    <a:pt x="162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25"/>
            <p:cNvSpPr/>
            <p:nvPr/>
          </p:nvSpPr>
          <p:spPr>
            <a:xfrm>
              <a:off x="5593150" y="48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25"/>
            <p:cNvSpPr/>
            <p:nvPr/>
          </p:nvSpPr>
          <p:spPr>
            <a:xfrm>
              <a:off x="5500975" y="4784450"/>
              <a:ext cx="2450" cy="25"/>
            </a:xfrm>
            <a:custGeom>
              <a:avLst/>
              <a:gdLst/>
              <a:ahLst/>
              <a:cxnLst/>
              <a:rect l="l" t="t" r="r" b="b"/>
              <a:pathLst>
                <a:path w="98" h="1" fill="none" extrusionOk="0"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25"/>
            <p:cNvSpPr/>
            <p:nvPr/>
          </p:nvSpPr>
          <p:spPr>
            <a:xfrm>
              <a:off x="5503400" y="478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25"/>
            <p:cNvSpPr/>
            <p:nvPr/>
          </p:nvSpPr>
          <p:spPr>
            <a:xfrm>
              <a:off x="5487000" y="4411450"/>
              <a:ext cx="527900" cy="296300"/>
            </a:xfrm>
            <a:custGeom>
              <a:avLst/>
              <a:gdLst/>
              <a:ahLst/>
              <a:cxnLst/>
              <a:rect l="l" t="t" r="r" b="b"/>
              <a:pathLst>
                <a:path w="21116" h="11852" extrusionOk="0">
                  <a:moveTo>
                    <a:pt x="11851" y="1"/>
                  </a:moveTo>
                  <a:lnTo>
                    <a:pt x="11523" y="20"/>
                  </a:lnTo>
                  <a:lnTo>
                    <a:pt x="11214" y="58"/>
                  </a:lnTo>
                  <a:lnTo>
                    <a:pt x="10924" y="116"/>
                  </a:lnTo>
                  <a:lnTo>
                    <a:pt x="10654" y="194"/>
                  </a:lnTo>
                  <a:lnTo>
                    <a:pt x="10423" y="309"/>
                  </a:lnTo>
                  <a:lnTo>
                    <a:pt x="10210" y="425"/>
                  </a:lnTo>
                  <a:lnTo>
                    <a:pt x="9998" y="560"/>
                  </a:lnTo>
                  <a:lnTo>
                    <a:pt x="9824" y="715"/>
                  </a:lnTo>
                  <a:lnTo>
                    <a:pt x="9670" y="888"/>
                  </a:lnTo>
                  <a:lnTo>
                    <a:pt x="9515" y="1062"/>
                  </a:lnTo>
                  <a:lnTo>
                    <a:pt x="9400" y="1255"/>
                  </a:lnTo>
                  <a:lnTo>
                    <a:pt x="9284" y="1448"/>
                  </a:lnTo>
                  <a:lnTo>
                    <a:pt x="9187" y="1660"/>
                  </a:lnTo>
                  <a:lnTo>
                    <a:pt x="9110" y="1873"/>
                  </a:lnTo>
                  <a:lnTo>
                    <a:pt x="9033" y="2085"/>
                  </a:lnTo>
                  <a:lnTo>
                    <a:pt x="8975" y="2297"/>
                  </a:lnTo>
                  <a:lnTo>
                    <a:pt x="8898" y="2722"/>
                  </a:lnTo>
                  <a:lnTo>
                    <a:pt x="8840" y="3147"/>
                  </a:lnTo>
                  <a:lnTo>
                    <a:pt x="8821" y="3533"/>
                  </a:lnTo>
                  <a:lnTo>
                    <a:pt x="8821" y="3880"/>
                  </a:lnTo>
                  <a:lnTo>
                    <a:pt x="8840" y="4170"/>
                  </a:lnTo>
                  <a:lnTo>
                    <a:pt x="8859" y="4401"/>
                  </a:lnTo>
                  <a:lnTo>
                    <a:pt x="8879" y="4594"/>
                  </a:lnTo>
                  <a:lnTo>
                    <a:pt x="8743" y="4478"/>
                  </a:lnTo>
                  <a:lnTo>
                    <a:pt x="8570" y="4363"/>
                  </a:lnTo>
                  <a:lnTo>
                    <a:pt x="8319" y="4208"/>
                  </a:lnTo>
                  <a:lnTo>
                    <a:pt x="8029" y="4073"/>
                  </a:lnTo>
                  <a:lnTo>
                    <a:pt x="7682" y="3957"/>
                  </a:lnTo>
                  <a:lnTo>
                    <a:pt x="7489" y="3899"/>
                  </a:lnTo>
                  <a:lnTo>
                    <a:pt x="7296" y="3861"/>
                  </a:lnTo>
                  <a:lnTo>
                    <a:pt x="7084" y="3841"/>
                  </a:lnTo>
                  <a:lnTo>
                    <a:pt x="6871" y="3822"/>
                  </a:lnTo>
                  <a:lnTo>
                    <a:pt x="6640" y="3841"/>
                  </a:lnTo>
                  <a:lnTo>
                    <a:pt x="6427" y="3861"/>
                  </a:lnTo>
                  <a:lnTo>
                    <a:pt x="6196" y="3899"/>
                  </a:lnTo>
                  <a:lnTo>
                    <a:pt x="5964" y="3977"/>
                  </a:lnTo>
                  <a:lnTo>
                    <a:pt x="5713" y="4073"/>
                  </a:lnTo>
                  <a:lnTo>
                    <a:pt x="5462" y="4189"/>
                  </a:lnTo>
                  <a:lnTo>
                    <a:pt x="5211" y="4324"/>
                  </a:lnTo>
                  <a:lnTo>
                    <a:pt x="4960" y="4498"/>
                  </a:lnTo>
                  <a:lnTo>
                    <a:pt x="4922" y="4401"/>
                  </a:lnTo>
                  <a:lnTo>
                    <a:pt x="4806" y="4150"/>
                  </a:lnTo>
                  <a:lnTo>
                    <a:pt x="4613" y="3803"/>
                  </a:lnTo>
                  <a:lnTo>
                    <a:pt x="4478" y="3591"/>
                  </a:lnTo>
                  <a:lnTo>
                    <a:pt x="4304" y="3398"/>
                  </a:lnTo>
                  <a:lnTo>
                    <a:pt x="4131" y="3185"/>
                  </a:lnTo>
                  <a:lnTo>
                    <a:pt x="3918" y="2973"/>
                  </a:lnTo>
                  <a:lnTo>
                    <a:pt x="3667" y="2799"/>
                  </a:lnTo>
                  <a:lnTo>
                    <a:pt x="3397" y="2626"/>
                  </a:lnTo>
                  <a:lnTo>
                    <a:pt x="3108" y="2490"/>
                  </a:lnTo>
                  <a:lnTo>
                    <a:pt x="2779" y="2375"/>
                  </a:lnTo>
                  <a:lnTo>
                    <a:pt x="2606" y="2336"/>
                  </a:lnTo>
                  <a:lnTo>
                    <a:pt x="2432" y="2317"/>
                  </a:lnTo>
                  <a:lnTo>
                    <a:pt x="2239" y="2297"/>
                  </a:lnTo>
                  <a:lnTo>
                    <a:pt x="2027" y="2278"/>
                  </a:lnTo>
                  <a:lnTo>
                    <a:pt x="1814" y="2297"/>
                  </a:lnTo>
                  <a:lnTo>
                    <a:pt x="1583" y="2317"/>
                  </a:lnTo>
                  <a:lnTo>
                    <a:pt x="1351" y="2355"/>
                  </a:lnTo>
                  <a:lnTo>
                    <a:pt x="1100" y="2413"/>
                  </a:lnTo>
                  <a:lnTo>
                    <a:pt x="849" y="2490"/>
                  </a:lnTo>
                  <a:lnTo>
                    <a:pt x="579" y="2587"/>
                  </a:lnTo>
                  <a:lnTo>
                    <a:pt x="290" y="2683"/>
                  </a:lnTo>
                  <a:lnTo>
                    <a:pt x="0" y="2838"/>
                  </a:lnTo>
                  <a:lnTo>
                    <a:pt x="290" y="3050"/>
                  </a:lnTo>
                  <a:lnTo>
                    <a:pt x="521" y="3282"/>
                  </a:lnTo>
                  <a:lnTo>
                    <a:pt x="753" y="3533"/>
                  </a:lnTo>
                  <a:lnTo>
                    <a:pt x="946" y="3784"/>
                  </a:lnTo>
                  <a:lnTo>
                    <a:pt x="1120" y="4034"/>
                  </a:lnTo>
                  <a:lnTo>
                    <a:pt x="1274" y="4285"/>
                  </a:lnTo>
                  <a:lnTo>
                    <a:pt x="1409" y="4536"/>
                  </a:lnTo>
                  <a:lnTo>
                    <a:pt x="1525" y="4787"/>
                  </a:lnTo>
                  <a:lnTo>
                    <a:pt x="1621" y="5057"/>
                  </a:lnTo>
                  <a:lnTo>
                    <a:pt x="1699" y="5308"/>
                  </a:lnTo>
                  <a:lnTo>
                    <a:pt x="1757" y="5559"/>
                  </a:lnTo>
                  <a:lnTo>
                    <a:pt x="1795" y="5810"/>
                  </a:lnTo>
                  <a:lnTo>
                    <a:pt x="1853" y="6273"/>
                  </a:lnTo>
                  <a:lnTo>
                    <a:pt x="1872" y="6717"/>
                  </a:lnTo>
                  <a:lnTo>
                    <a:pt x="1872" y="7045"/>
                  </a:lnTo>
                  <a:lnTo>
                    <a:pt x="1853" y="7335"/>
                  </a:lnTo>
                  <a:lnTo>
                    <a:pt x="1776" y="7837"/>
                  </a:lnTo>
                  <a:lnTo>
                    <a:pt x="1699" y="8146"/>
                  </a:lnTo>
                  <a:lnTo>
                    <a:pt x="1679" y="8261"/>
                  </a:lnTo>
                  <a:lnTo>
                    <a:pt x="2065" y="8281"/>
                  </a:lnTo>
                  <a:lnTo>
                    <a:pt x="2432" y="8339"/>
                  </a:lnTo>
                  <a:lnTo>
                    <a:pt x="2760" y="8396"/>
                  </a:lnTo>
                  <a:lnTo>
                    <a:pt x="3069" y="8493"/>
                  </a:lnTo>
                  <a:lnTo>
                    <a:pt x="3359" y="8590"/>
                  </a:lnTo>
                  <a:lnTo>
                    <a:pt x="3629" y="8705"/>
                  </a:lnTo>
                  <a:lnTo>
                    <a:pt x="3860" y="8840"/>
                  </a:lnTo>
                  <a:lnTo>
                    <a:pt x="4073" y="8976"/>
                  </a:lnTo>
                  <a:lnTo>
                    <a:pt x="4285" y="9130"/>
                  </a:lnTo>
                  <a:lnTo>
                    <a:pt x="4459" y="9304"/>
                  </a:lnTo>
                  <a:lnTo>
                    <a:pt x="4613" y="9458"/>
                  </a:lnTo>
                  <a:lnTo>
                    <a:pt x="4748" y="9632"/>
                  </a:lnTo>
                  <a:lnTo>
                    <a:pt x="4883" y="9825"/>
                  </a:lnTo>
                  <a:lnTo>
                    <a:pt x="4980" y="9998"/>
                  </a:lnTo>
                  <a:lnTo>
                    <a:pt x="5076" y="10172"/>
                  </a:lnTo>
                  <a:lnTo>
                    <a:pt x="5173" y="10365"/>
                  </a:lnTo>
                  <a:lnTo>
                    <a:pt x="5540" y="10404"/>
                  </a:lnTo>
                  <a:lnTo>
                    <a:pt x="5906" y="10423"/>
                  </a:lnTo>
                  <a:lnTo>
                    <a:pt x="6196" y="10404"/>
                  </a:lnTo>
                  <a:lnTo>
                    <a:pt x="6466" y="10384"/>
                  </a:lnTo>
                  <a:lnTo>
                    <a:pt x="6968" y="10307"/>
                  </a:lnTo>
                  <a:lnTo>
                    <a:pt x="7431" y="10211"/>
                  </a:lnTo>
                  <a:lnTo>
                    <a:pt x="7817" y="10095"/>
                  </a:lnTo>
                  <a:lnTo>
                    <a:pt x="8145" y="9979"/>
                  </a:lnTo>
                  <a:lnTo>
                    <a:pt x="8396" y="9883"/>
                  </a:lnTo>
                  <a:lnTo>
                    <a:pt x="8589" y="9767"/>
                  </a:lnTo>
                  <a:lnTo>
                    <a:pt x="8647" y="9863"/>
                  </a:lnTo>
                  <a:lnTo>
                    <a:pt x="8782" y="10095"/>
                  </a:lnTo>
                  <a:lnTo>
                    <a:pt x="8898" y="10249"/>
                  </a:lnTo>
                  <a:lnTo>
                    <a:pt x="9033" y="10423"/>
                  </a:lnTo>
                  <a:lnTo>
                    <a:pt x="9207" y="10616"/>
                  </a:lnTo>
                  <a:lnTo>
                    <a:pt x="9400" y="10809"/>
                  </a:lnTo>
                  <a:lnTo>
                    <a:pt x="9612" y="11002"/>
                  </a:lnTo>
                  <a:lnTo>
                    <a:pt x="9863" y="11195"/>
                  </a:lnTo>
                  <a:lnTo>
                    <a:pt x="10152" y="11369"/>
                  </a:lnTo>
                  <a:lnTo>
                    <a:pt x="10461" y="11523"/>
                  </a:lnTo>
                  <a:lnTo>
                    <a:pt x="10809" y="11658"/>
                  </a:lnTo>
                  <a:lnTo>
                    <a:pt x="11175" y="11755"/>
                  </a:lnTo>
                  <a:lnTo>
                    <a:pt x="11581" y="11832"/>
                  </a:lnTo>
                  <a:lnTo>
                    <a:pt x="11812" y="11851"/>
                  </a:lnTo>
                  <a:lnTo>
                    <a:pt x="12198" y="11851"/>
                  </a:lnTo>
                  <a:lnTo>
                    <a:pt x="12584" y="11832"/>
                  </a:lnTo>
                  <a:lnTo>
                    <a:pt x="12932" y="11793"/>
                  </a:lnTo>
                  <a:lnTo>
                    <a:pt x="13260" y="11755"/>
                  </a:lnTo>
                  <a:lnTo>
                    <a:pt x="13569" y="11697"/>
                  </a:lnTo>
                  <a:lnTo>
                    <a:pt x="13858" y="11639"/>
                  </a:lnTo>
                  <a:lnTo>
                    <a:pt x="14128" y="11562"/>
                  </a:lnTo>
                  <a:lnTo>
                    <a:pt x="14379" y="11485"/>
                  </a:lnTo>
                  <a:lnTo>
                    <a:pt x="14611" y="11407"/>
                  </a:lnTo>
                  <a:lnTo>
                    <a:pt x="14823" y="11311"/>
                  </a:lnTo>
                  <a:lnTo>
                    <a:pt x="15016" y="11214"/>
                  </a:lnTo>
                  <a:lnTo>
                    <a:pt x="15344" y="11021"/>
                  </a:lnTo>
                  <a:lnTo>
                    <a:pt x="15634" y="10809"/>
                  </a:lnTo>
                  <a:lnTo>
                    <a:pt x="15846" y="10597"/>
                  </a:lnTo>
                  <a:lnTo>
                    <a:pt x="16020" y="10384"/>
                  </a:lnTo>
                  <a:lnTo>
                    <a:pt x="16155" y="10172"/>
                  </a:lnTo>
                  <a:lnTo>
                    <a:pt x="16232" y="9979"/>
                  </a:lnTo>
                  <a:lnTo>
                    <a:pt x="16309" y="9805"/>
                  </a:lnTo>
                  <a:lnTo>
                    <a:pt x="16348" y="9670"/>
                  </a:lnTo>
                  <a:lnTo>
                    <a:pt x="16367" y="9555"/>
                  </a:lnTo>
                  <a:lnTo>
                    <a:pt x="16367" y="9458"/>
                  </a:lnTo>
                  <a:lnTo>
                    <a:pt x="16753" y="9497"/>
                  </a:lnTo>
                  <a:lnTo>
                    <a:pt x="17139" y="9497"/>
                  </a:lnTo>
                  <a:lnTo>
                    <a:pt x="17660" y="9477"/>
                  </a:lnTo>
                  <a:lnTo>
                    <a:pt x="18143" y="9439"/>
                  </a:lnTo>
                  <a:lnTo>
                    <a:pt x="18587" y="9362"/>
                  </a:lnTo>
                  <a:lnTo>
                    <a:pt x="18992" y="9246"/>
                  </a:lnTo>
                  <a:lnTo>
                    <a:pt x="19359" y="9130"/>
                  </a:lnTo>
                  <a:lnTo>
                    <a:pt x="19687" y="8976"/>
                  </a:lnTo>
                  <a:lnTo>
                    <a:pt x="19996" y="8802"/>
                  </a:lnTo>
                  <a:lnTo>
                    <a:pt x="20247" y="8628"/>
                  </a:lnTo>
                  <a:lnTo>
                    <a:pt x="20459" y="8416"/>
                  </a:lnTo>
                  <a:lnTo>
                    <a:pt x="20652" y="8203"/>
                  </a:lnTo>
                  <a:lnTo>
                    <a:pt x="20807" y="7972"/>
                  </a:lnTo>
                  <a:lnTo>
                    <a:pt x="20942" y="7721"/>
                  </a:lnTo>
                  <a:lnTo>
                    <a:pt x="21019" y="7470"/>
                  </a:lnTo>
                  <a:lnTo>
                    <a:pt x="21096" y="7219"/>
                  </a:lnTo>
                  <a:lnTo>
                    <a:pt x="21115" y="6968"/>
                  </a:lnTo>
                  <a:lnTo>
                    <a:pt x="21115" y="6698"/>
                  </a:lnTo>
                  <a:lnTo>
                    <a:pt x="21096" y="6447"/>
                  </a:lnTo>
                  <a:lnTo>
                    <a:pt x="21057" y="6177"/>
                  </a:lnTo>
                  <a:lnTo>
                    <a:pt x="20980" y="5926"/>
                  </a:lnTo>
                  <a:lnTo>
                    <a:pt x="20864" y="5675"/>
                  </a:lnTo>
                  <a:lnTo>
                    <a:pt x="20749" y="5443"/>
                  </a:lnTo>
                  <a:lnTo>
                    <a:pt x="20594" y="5212"/>
                  </a:lnTo>
                  <a:lnTo>
                    <a:pt x="20440" y="4980"/>
                  </a:lnTo>
                  <a:lnTo>
                    <a:pt x="20247" y="4787"/>
                  </a:lnTo>
                  <a:lnTo>
                    <a:pt x="20034" y="4594"/>
                  </a:lnTo>
                  <a:lnTo>
                    <a:pt x="19803" y="4421"/>
                  </a:lnTo>
                  <a:lnTo>
                    <a:pt x="19552" y="4285"/>
                  </a:lnTo>
                  <a:lnTo>
                    <a:pt x="19282" y="4150"/>
                  </a:lnTo>
                  <a:lnTo>
                    <a:pt x="18992" y="4054"/>
                  </a:lnTo>
                  <a:lnTo>
                    <a:pt x="18703" y="3977"/>
                  </a:lnTo>
                  <a:lnTo>
                    <a:pt x="18375" y="3919"/>
                  </a:lnTo>
                  <a:lnTo>
                    <a:pt x="17738" y="3919"/>
                  </a:lnTo>
                  <a:lnTo>
                    <a:pt x="17429" y="3957"/>
                  </a:lnTo>
                  <a:lnTo>
                    <a:pt x="17101" y="4034"/>
                  </a:lnTo>
                  <a:lnTo>
                    <a:pt x="16753" y="4150"/>
                  </a:lnTo>
                  <a:lnTo>
                    <a:pt x="16406" y="4285"/>
                  </a:lnTo>
                  <a:lnTo>
                    <a:pt x="16058" y="4459"/>
                  </a:lnTo>
                  <a:lnTo>
                    <a:pt x="15711" y="4652"/>
                  </a:lnTo>
                  <a:lnTo>
                    <a:pt x="15344" y="4903"/>
                  </a:lnTo>
                  <a:lnTo>
                    <a:pt x="15383" y="4710"/>
                  </a:lnTo>
                  <a:lnTo>
                    <a:pt x="15441" y="4498"/>
                  </a:lnTo>
                  <a:lnTo>
                    <a:pt x="15499" y="4208"/>
                  </a:lnTo>
                  <a:lnTo>
                    <a:pt x="15537" y="3880"/>
                  </a:lnTo>
                  <a:lnTo>
                    <a:pt x="15576" y="3494"/>
                  </a:lnTo>
                  <a:lnTo>
                    <a:pt x="15576" y="3089"/>
                  </a:lnTo>
                  <a:lnTo>
                    <a:pt x="15557" y="2876"/>
                  </a:lnTo>
                  <a:lnTo>
                    <a:pt x="15537" y="2664"/>
                  </a:lnTo>
                  <a:lnTo>
                    <a:pt x="15479" y="2452"/>
                  </a:lnTo>
                  <a:lnTo>
                    <a:pt x="15441" y="2240"/>
                  </a:lnTo>
                  <a:lnTo>
                    <a:pt x="15364" y="2008"/>
                  </a:lnTo>
                  <a:lnTo>
                    <a:pt x="15286" y="1796"/>
                  </a:lnTo>
                  <a:lnTo>
                    <a:pt x="15171" y="1603"/>
                  </a:lnTo>
                  <a:lnTo>
                    <a:pt x="15055" y="1390"/>
                  </a:lnTo>
                  <a:lnTo>
                    <a:pt x="14900" y="1197"/>
                  </a:lnTo>
                  <a:lnTo>
                    <a:pt x="14746" y="1024"/>
                  </a:lnTo>
                  <a:lnTo>
                    <a:pt x="14553" y="850"/>
                  </a:lnTo>
                  <a:lnTo>
                    <a:pt x="14341" y="676"/>
                  </a:lnTo>
                  <a:lnTo>
                    <a:pt x="14090" y="522"/>
                  </a:lnTo>
                  <a:lnTo>
                    <a:pt x="13820" y="387"/>
                  </a:lnTo>
                  <a:lnTo>
                    <a:pt x="13530" y="271"/>
                  </a:lnTo>
                  <a:lnTo>
                    <a:pt x="13202" y="174"/>
                  </a:lnTo>
                  <a:lnTo>
                    <a:pt x="12835" y="97"/>
                  </a:lnTo>
                  <a:lnTo>
                    <a:pt x="12449" y="39"/>
                  </a:lnTo>
                  <a:lnTo>
                    <a:pt x="12140" y="20"/>
                  </a:lnTo>
                  <a:lnTo>
                    <a:pt x="118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25"/>
            <p:cNvSpPr/>
            <p:nvPr/>
          </p:nvSpPr>
          <p:spPr>
            <a:xfrm>
              <a:off x="5487000" y="4411450"/>
              <a:ext cx="527900" cy="296300"/>
            </a:xfrm>
            <a:custGeom>
              <a:avLst/>
              <a:gdLst/>
              <a:ahLst/>
              <a:cxnLst/>
              <a:rect l="l" t="t" r="r" b="b"/>
              <a:pathLst>
                <a:path w="21116" h="11852" fill="none" extrusionOk="0">
                  <a:moveTo>
                    <a:pt x="11851" y="1"/>
                  </a:moveTo>
                  <a:lnTo>
                    <a:pt x="11851" y="1"/>
                  </a:lnTo>
                  <a:lnTo>
                    <a:pt x="11523" y="20"/>
                  </a:lnTo>
                  <a:lnTo>
                    <a:pt x="11214" y="58"/>
                  </a:lnTo>
                  <a:lnTo>
                    <a:pt x="10924" y="116"/>
                  </a:lnTo>
                  <a:lnTo>
                    <a:pt x="10654" y="194"/>
                  </a:lnTo>
                  <a:lnTo>
                    <a:pt x="10423" y="309"/>
                  </a:lnTo>
                  <a:lnTo>
                    <a:pt x="10210" y="425"/>
                  </a:lnTo>
                  <a:lnTo>
                    <a:pt x="9998" y="560"/>
                  </a:lnTo>
                  <a:lnTo>
                    <a:pt x="9824" y="715"/>
                  </a:lnTo>
                  <a:lnTo>
                    <a:pt x="9670" y="888"/>
                  </a:lnTo>
                  <a:lnTo>
                    <a:pt x="9515" y="1062"/>
                  </a:lnTo>
                  <a:lnTo>
                    <a:pt x="9400" y="1255"/>
                  </a:lnTo>
                  <a:lnTo>
                    <a:pt x="9284" y="1448"/>
                  </a:lnTo>
                  <a:lnTo>
                    <a:pt x="9187" y="1660"/>
                  </a:lnTo>
                  <a:lnTo>
                    <a:pt x="9110" y="1873"/>
                  </a:lnTo>
                  <a:lnTo>
                    <a:pt x="9033" y="2085"/>
                  </a:lnTo>
                  <a:lnTo>
                    <a:pt x="8975" y="2297"/>
                  </a:lnTo>
                  <a:lnTo>
                    <a:pt x="8898" y="2722"/>
                  </a:lnTo>
                  <a:lnTo>
                    <a:pt x="8840" y="3147"/>
                  </a:lnTo>
                  <a:lnTo>
                    <a:pt x="8821" y="3533"/>
                  </a:lnTo>
                  <a:lnTo>
                    <a:pt x="8821" y="3880"/>
                  </a:lnTo>
                  <a:lnTo>
                    <a:pt x="8840" y="4170"/>
                  </a:lnTo>
                  <a:lnTo>
                    <a:pt x="8859" y="4401"/>
                  </a:lnTo>
                  <a:lnTo>
                    <a:pt x="8879" y="4594"/>
                  </a:lnTo>
                  <a:lnTo>
                    <a:pt x="8879" y="4594"/>
                  </a:lnTo>
                  <a:lnTo>
                    <a:pt x="8743" y="4478"/>
                  </a:lnTo>
                  <a:lnTo>
                    <a:pt x="8570" y="4363"/>
                  </a:lnTo>
                  <a:lnTo>
                    <a:pt x="8319" y="4208"/>
                  </a:lnTo>
                  <a:lnTo>
                    <a:pt x="8029" y="4073"/>
                  </a:lnTo>
                  <a:lnTo>
                    <a:pt x="7682" y="3957"/>
                  </a:lnTo>
                  <a:lnTo>
                    <a:pt x="7489" y="3899"/>
                  </a:lnTo>
                  <a:lnTo>
                    <a:pt x="7296" y="3861"/>
                  </a:lnTo>
                  <a:lnTo>
                    <a:pt x="7084" y="3841"/>
                  </a:lnTo>
                  <a:lnTo>
                    <a:pt x="6871" y="3822"/>
                  </a:lnTo>
                  <a:lnTo>
                    <a:pt x="6871" y="3822"/>
                  </a:lnTo>
                  <a:lnTo>
                    <a:pt x="6640" y="3841"/>
                  </a:lnTo>
                  <a:lnTo>
                    <a:pt x="6427" y="3861"/>
                  </a:lnTo>
                  <a:lnTo>
                    <a:pt x="6196" y="3899"/>
                  </a:lnTo>
                  <a:lnTo>
                    <a:pt x="5964" y="3977"/>
                  </a:lnTo>
                  <a:lnTo>
                    <a:pt x="5713" y="4073"/>
                  </a:lnTo>
                  <a:lnTo>
                    <a:pt x="5462" y="4189"/>
                  </a:lnTo>
                  <a:lnTo>
                    <a:pt x="5211" y="4324"/>
                  </a:lnTo>
                  <a:lnTo>
                    <a:pt x="4960" y="4498"/>
                  </a:lnTo>
                  <a:lnTo>
                    <a:pt x="4960" y="4498"/>
                  </a:lnTo>
                  <a:lnTo>
                    <a:pt x="4922" y="4401"/>
                  </a:lnTo>
                  <a:lnTo>
                    <a:pt x="4806" y="4150"/>
                  </a:lnTo>
                  <a:lnTo>
                    <a:pt x="4613" y="3803"/>
                  </a:lnTo>
                  <a:lnTo>
                    <a:pt x="4478" y="3591"/>
                  </a:lnTo>
                  <a:lnTo>
                    <a:pt x="4304" y="3398"/>
                  </a:lnTo>
                  <a:lnTo>
                    <a:pt x="4131" y="3185"/>
                  </a:lnTo>
                  <a:lnTo>
                    <a:pt x="3918" y="2973"/>
                  </a:lnTo>
                  <a:lnTo>
                    <a:pt x="3667" y="2799"/>
                  </a:lnTo>
                  <a:lnTo>
                    <a:pt x="3397" y="2626"/>
                  </a:lnTo>
                  <a:lnTo>
                    <a:pt x="3108" y="2490"/>
                  </a:lnTo>
                  <a:lnTo>
                    <a:pt x="2779" y="2375"/>
                  </a:lnTo>
                  <a:lnTo>
                    <a:pt x="2606" y="2336"/>
                  </a:lnTo>
                  <a:lnTo>
                    <a:pt x="2432" y="2317"/>
                  </a:lnTo>
                  <a:lnTo>
                    <a:pt x="2239" y="2297"/>
                  </a:lnTo>
                  <a:lnTo>
                    <a:pt x="2027" y="2278"/>
                  </a:lnTo>
                  <a:lnTo>
                    <a:pt x="2027" y="2278"/>
                  </a:lnTo>
                  <a:lnTo>
                    <a:pt x="1814" y="2297"/>
                  </a:lnTo>
                  <a:lnTo>
                    <a:pt x="1583" y="2317"/>
                  </a:lnTo>
                  <a:lnTo>
                    <a:pt x="1351" y="2355"/>
                  </a:lnTo>
                  <a:lnTo>
                    <a:pt x="1100" y="2413"/>
                  </a:lnTo>
                  <a:lnTo>
                    <a:pt x="849" y="2490"/>
                  </a:lnTo>
                  <a:lnTo>
                    <a:pt x="579" y="2587"/>
                  </a:lnTo>
                  <a:lnTo>
                    <a:pt x="290" y="2683"/>
                  </a:lnTo>
                  <a:lnTo>
                    <a:pt x="0" y="2838"/>
                  </a:lnTo>
                  <a:lnTo>
                    <a:pt x="0" y="2838"/>
                  </a:lnTo>
                  <a:lnTo>
                    <a:pt x="290" y="3050"/>
                  </a:lnTo>
                  <a:lnTo>
                    <a:pt x="521" y="3282"/>
                  </a:lnTo>
                  <a:lnTo>
                    <a:pt x="753" y="3533"/>
                  </a:lnTo>
                  <a:lnTo>
                    <a:pt x="946" y="3784"/>
                  </a:lnTo>
                  <a:lnTo>
                    <a:pt x="1120" y="4034"/>
                  </a:lnTo>
                  <a:lnTo>
                    <a:pt x="1274" y="4285"/>
                  </a:lnTo>
                  <a:lnTo>
                    <a:pt x="1409" y="4536"/>
                  </a:lnTo>
                  <a:lnTo>
                    <a:pt x="1525" y="4787"/>
                  </a:lnTo>
                  <a:lnTo>
                    <a:pt x="1621" y="5057"/>
                  </a:lnTo>
                  <a:lnTo>
                    <a:pt x="1699" y="5308"/>
                  </a:lnTo>
                  <a:lnTo>
                    <a:pt x="1757" y="5559"/>
                  </a:lnTo>
                  <a:lnTo>
                    <a:pt x="1795" y="5810"/>
                  </a:lnTo>
                  <a:lnTo>
                    <a:pt x="1853" y="6273"/>
                  </a:lnTo>
                  <a:lnTo>
                    <a:pt x="1872" y="6717"/>
                  </a:lnTo>
                  <a:lnTo>
                    <a:pt x="1872" y="6717"/>
                  </a:lnTo>
                  <a:lnTo>
                    <a:pt x="1872" y="7045"/>
                  </a:lnTo>
                  <a:lnTo>
                    <a:pt x="1853" y="7335"/>
                  </a:lnTo>
                  <a:lnTo>
                    <a:pt x="1776" y="7837"/>
                  </a:lnTo>
                  <a:lnTo>
                    <a:pt x="1699" y="8146"/>
                  </a:lnTo>
                  <a:lnTo>
                    <a:pt x="1679" y="8261"/>
                  </a:lnTo>
                  <a:lnTo>
                    <a:pt x="1679" y="8261"/>
                  </a:lnTo>
                  <a:lnTo>
                    <a:pt x="2065" y="8281"/>
                  </a:lnTo>
                  <a:lnTo>
                    <a:pt x="2432" y="8339"/>
                  </a:lnTo>
                  <a:lnTo>
                    <a:pt x="2760" y="8396"/>
                  </a:lnTo>
                  <a:lnTo>
                    <a:pt x="3069" y="8493"/>
                  </a:lnTo>
                  <a:lnTo>
                    <a:pt x="3359" y="8590"/>
                  </a:lnTo>
                  <a:lnTo>
                    <a:pt x="3629" y="8705"/>
                  </a:lnTo>
                  <a:lnTo>
                    <a:pt x="3860" y="8840"/>
                  </a:lnTo>
                  <a:lnTo>
                    <a:pt x="4073" y="8976"/>
                  </a:lnTo>
                  <a:lnTo>
                    <a:pt x="4285" y="9130"/>
                  </a:lnTo>
                  <a:lnTo>
                    <a:pt x="4459" y="9304"/>
                  </a:lnTo>
                  <a:lnTo>
                    <a:pt x="4613" y="9458"/>
                  </a:lnTo>
                  <a:lnTo>
                    <a:pt x="4748" y="9632"/>
                  </a:lnTo>
                  <a:lnTo>
                    <a:pt x="4883" y="9825"/>
                  </a:lnTo>
                  <a:lnTo>
                    <a:pt x="4980" y="9998"/>
                  </a:lnTo>
                  <a:lnTo>
                    <a:pt x="5076" y="10172"/>
                  </a:lnTo>
                  <a:lnTo>
                    <a:pt x="5173" y="10365"/>
                  </a:lnTo>
                  <a:lnTo>
                    <a:pt x="5173" y="10365"/>
                  </a:lnTo>
                  <a:lnTo>
                    <a:pt x="5540" y="10404"/>
                  </a:lnTo>
                  <a:lnTo>
                    <a:pt x="5906" y="10423"/>
                  </a:lnTo>
                  <a:lnTo>
                    <a:pt x="5906" y="10423"/>
                  </a:lnTo>
                  <a:lnTo>
                    <a:pt x="6196" y="10404"/>
                  </a:lnTo>
                  <a:lnTo>
                    <a:pt x="6466" y="10384"/>
                  </a:lnTo>
                  <a:lnTo>
                    <a:pt x="6968" y="10307"/>
                  </a:lnTo>
                  <a:lnTo>
                    <a:pt x="7431" y="10211"/>
                  </a:lnTo>
                  <a:lnTo>
                    <a:pt x="7817" y="10095"/>
                  </a:lnTo>
                  <a:lnTo>
                    <a:pt x="8145" y="9979"/>
                  </a:lnTo>
                  <a:lnTo>
                    <a:pt x="8396" y="9883"/>
                  </a:lnTo>
                  <a:lnTo>
                    <a:pt x="8589" y="9767"/>
                  </a:lnTo>
                  <a:lnTo>
                    <a:pt x="8589" y="9767"/>
                  </a:lnTo>
                  <a:lnTo>
                    <a:pt x="8647" y="9863"/>
                  </a:lnTo>
                  <a:lnTo>
                    <a:pt x="8782" y="10095"/>
                  </a:lnTo>
                  <a:lnTo>
                    <a:pt x="8898" y="10249"/>
                  </a:lnTo>
                  <a:lnTo>
                    <a:pt x="9033" y="10423"/>
                  </a:lnTo>
                  <a:lnTo>
                    <a:pt x="9207" y="10616"/>
                  </a:lnTo>
                  <a:lnTo>
                    <a:pt x="9400" y="10809"/>
                  </a:lnTo>
                  <a:lnTo>
                    <a:pt x="9612" y="11002"/>
                  </a:lnTo>
                  <a:lnTo>
                    <a:pt x="9863" y="11195"/>
                  </a:lnTo>
                  <a:lnTo>
                    <a:pt x="10152" y="11369"/>
                  </a:lnTo>
                  <a:lnTo>
                    <a:pt x="10461" y="11523"/>
                  </a:lnTo>
                  <a:lnTo>
                    <a:pt x="10809" y="11658"/>
                  </a:lnTo>
                  <a:lnTo>
                    <a:pt x="11175" y="11755"/>
                  </a:lnTo>
                  <a:lnTo>
                    <a:pt x="11581" y="11832"/>
                  </a:lnTo>
                  <a:lnTo>
                    <a:pt x="11812" y="11851"/>
                  </a:lnTo>
                  <a:lnTo>
                    <a:pt x="12025" y="11851"/>
                  </a:lnTo>
                  <a:lnTo>
                    <a:pt x="12025" y="11851"/>
                  </a:lnTo>
                  <a:lnTo>
                    <a:pt x="12198" y="11851"/>
                  </a:lnTo>
                  <a:lnTo>
                    <a:pt x="12198" y="11851"/>
                  </a:lnTo>
                  <a:lnTo>
                    <a:pt x="12584" y="11832"/>
                  </a:lnTo>
                  <a:lnTo>
                    <a:pt x="12932" y="11793"/>
                  </a:lnTo>
                  <a:lnTo>
                    <a:pt x="13260" y="11755"/>
                  </a:lnTo>
                  <a:lnTo>
                    <a:pt x="13569" y="11697"/>
                  </a:lnTo>
                  <a:lnTo>
                    <a:pt x="13858" y="11639"/>
                  </a:lnTo>
                  <a:lnTo>
                    <a:pt x="14128" y="11562"/>
                  </a:lnTo>
                  <a:lnTo>
                    <a:pt x="14379" y="11485"/>
                  </a:lnTo>
                  <a:lnTo>
                    <a:pt x="14611" y="11407"/>
                  </a:lnTo>
                  <a:lnTo>
                    <a:pt x="14823" y="11311"/>
                  </a:lnTo>
                  <a:lnTo>
                    <a:pt x="15016" y="11214"/>
                  </a:lnTo>
                  <a:lnTo>
                    <a:pt x="15344" y="11021"/>
                  </a:lnTo>
                  <a:lnTo>
                    <a:pt x="15634" y="10809"/>
                  </a:lnTo>
                  <a:lnTo>
                    <a:pt x="15846" y="10597"/>
                  </a:lnTo>
                  <a:lnTo>
                    <a:pt x="16020" y="10384"/>
                  </a:lnTo>
                  <a:lnTo>
                    <a:pt x="16155" y="10172"/>
                  </a:lnTo>
                  <a:lnTo>
                    <a:pt x="16232" y="9979"/>
                  </a:lnTo>
                  <a:lnTo>
                    <a:pt x="16309" y="9805"/>
                  </a:lnTo>
                  <a:lnTo>
                    <a:pt x="16348" y="9670"/>
                  </a:lnTo>
                  <a:lnTo>
                    <a:pt x="16367" y="9555"/>
                  </a:lnTo>
                  <a:lnTo>
                    <a:pt x="16367" y="9458"/>
                  </a:lnTo>
                  <a:lnTo>
                    <a:pt x="16367" y="9458"/>
                  </a:lnTo>
                  <a:lnTo>
                    <a:pt x="16753" y="9497"/>
                  </a:lnTo>
                  <a:lnTo>
                    <a:pt x="17139" y="9497"/>
                  </a:lnTo>
                  <a:lnTo>
                    <a:pt x="17139" y="9497"/>
                  </a:lnTo>
                  <a:lnTo>
                    <a:pt x="17660" y="9477"/>
                  </a:lnTo>
                  <a:lnTo>
                    <a:pt x="18143" y="9439"/>
                  </a:lnTo>
                  <a:lnTo>
                    <a:pt x="18587" y="9362"/>
                  </a:lnTo>
                  <a:lnTo>
                    <a:pt x="18992" y="9246"/>
                  </a:lnTo>
                  <a:lnTo>
                    <a:pt x="19359" y="9130"/>
                  </a:lnTo>
                  <a:lnTo>
                    <a:pt x="19687" y="8976"/>
                  </a:lnTo>
                  <a:lnTo>
                    <a:pt x="19996" y="8802"/>
                  </a:lnTo>
                  <a:lnTo>
                    <a:pt x="20247" y="8628"/>
                  </a:lnTo>
                  <a:lnTo>
                    <a:pt x="20459" y="8416"/>
                  </a:lnTo>
                  <a:lnTo>
                    <a:pt x="20652" y="8203"/>
                  </a:lnTo>
                  <a:lnTo>
                    <a:pt x="20807" y="7972"/>
                  </a:lnTo>
                  <a:lnTo>
                    <a:pt x="20942" y="7721"/>
                  </a:lnTo>
                  <a:lnTo>
                    <a:pt x="21019" y="7470"/>
                  </a:lnTo>
                  <a:lnTo>
                    <a:pt x="21096" y="7219"/>
                  </a:lnTo>
                  <a:lnTo>
                    <a:pt x="21115" y="6968"/>
                  </a:lnTo>
                  <a:lnTo>
                    <a:pt x="21115" y="6698"/>
                  </a:lnTo>
                  <a:lnTo>
                    <a:pt x="21115" y="6698"/>
                  </a:lnTo>
                  <a:lnTo>
                    <a:pt x="21096" y="6447"/>
                  </a:lnTo>
                  <a:lnTo>
                    <a:pt x="21057" y="6177"/>
                  </a:lnTo>
                  <a:lnTo>
                    <a:pt x="20980" y="5926"/>
                  </a:lnTo>
                  <a:lnTo>
                    <a:pt x="20864" y="5675"/>
                  </a:lnTo>
                  <a:lnTo>
                    <a:pt x="20749" y="5443"/>
                  </a:lnTo>
                  <a:lnTo>
                    <a:pt x="20594" y="5212"/>
                  </a:lnTo>
                  <a:lnTo>
                    <a:pt x="20440" y="4980"/>
                  </a:lnTo>
                  <a:lnTo>
                    <a:pt x="20247" y="4787"/>
                  </a:lnTo>
                  <a:lnTo>
                    <a:pt x="20034" y="4594"/>
                  </a:lnTo>
                  <a:lnTo>
                    <a:pt x="19803" y="4421"/>
                  </a:lnTo>
                  <a:lnTo>
                    <a:pt x="19552" y="4285"/>
                  </a:lnTo>
                  <a:lnTo>
                    <a:pt x="19282" y="4150"/>
                  </a:lnTo>
                  <a:lnTo>
                    <a:pt x="18992" y="4054"/>
                  </a:lnTo>
                  <a:lnTo>
                    <a:pt x="18703" y="3977"/>
                  </a:lnTo>
                  <a:lnTo>
                    <a:pt x="18375" y="3919"/>
                  </a:lnTo>
                  <a:lnTo>
                    <a:pt x="18046" y="3919"/>
                  </a:lnTo>
                  <a:lnTo>
                    <a:pt x="18046" y="3919"/>
                  </a:lnTo>
                  <a:lnTo>
                    <a:pt x="17738" y="3919"/>
                  </a:lnTo>
                  <a:lnTo>
                    <a:pt x="17429" y="3957"/>
                  </a:lnTo>
                  <a:lnTo>
                    <a:pt x="17101" y="4034"/>
                  </a:lnTo>
                  <a:lnTo>
                    <a:pt x="16753" y="4150"/>
                  </a:lnTo>
                  <a:lnTo>
                    <a:pt x="16406" y="4285"/>
                  </a:lnTo>
                  <a:lnTo>
                    <a:pt x="16058" y="4459"/>
                  </a:lnTo>
                  <a:lnTo>
                    <a:pt x="15711" y="4652"/>
                  </a:lnTo>
                  <a:lnTo>
                    <a:pt x="15344" y="4903"/>
                  </a:lnTo>
                  <a:lnTo>
                    <a:pt x="15344" y="4903"/>
                  </a:lnTo>
                  <a:lnTo>
                    <a:pt x="15383" y="4710"/>
                  </a:lnTo>
                  <a:lnTo>
                    <a:pt x="15441" y="4498"/>
                  </a:lnTo>
                  <a:lnTo>
                    <a:pt x="15499" y="4208"/>
                  </a:lnTo>
                  <a:lnTo>
                    <a:pt x="15537" y="3880"/>
                  </a:lnTo>
                  <a:lnTo>
                    <a:pt x="15576" y="3494"/>
                  </a:lnTo>
                  <a:lnTo>
                    <a:pt x="15576" y="3089"/>
                  </a:lnTo>
                  <a:lnTo>
                    <a:pt x="15557" y="2876"/>
                  </a:lnTo>
                  <a:lnTo>
                    <a:pt x="15537" y="2664"/>
                  </a:lnTo>
                  <a:lnTo>
                    <a:pt x="15479" y="2452"/>
                  </a:lnTo>
                  <a:lnTo>
                    <a:pt x="15441" y="2240"/>
                  </a:lnTo>
                  <a:lnTo>
                    <a:pt x="15364" y="2008"/>
                  </a:lnTo>
                  <a:lnTo>
                    <a:pt x="15286" y="1796"/>
                  </a:lnTo>
                  <a:lnTo>
                    <a:pt x="15171" y="1603"/>
                  </a:lnTo>
                  <a:lnTo>
                    <a:pt x="15055" y="1390"/>
                  </a:lnTo>
                  <a:lnTo>
                    <a:pt x="14900" y="1197"/>
                  </a:lnTo>
                  <a:lnTo>
                    <a:pt x="14746" y="1024"/>
                  </a:lnTo>
                  <a:lnTo>
                    <a:pt x="14553" y="850"/>
                  </a:lnTo>
                  <a:lnTo>
                    <a:pt x="14341" y="676"/>
                  </a:lnTo>
                  <a:lnTo>
                    <a:pt x="14090" y="522"/>
                  </a:lnTo>
                  <a:lnTo>
                    <a:pt x="13820" y="387"/>
                  </a:lnTo>
                  <a:lnTo>
                    <a:pt x="13530" y="271"/>
                  </a:lnTo>
                  <a:lnTo>
                    <a:pt x="13202" y="174"/>
                  </a:lnTo>
                  <a:lnTo>
                    <a:pt x="12835" y="97"/>
                  </a:lnTo>
                  <a:lnTo>
                    <a:pt x="12449" y="39"/>
                  </a:lnTo>
                  <a:lnTo>
                    <a:pt x="12449" y="39"/>
                  </a:lnTo>
                  <a:lnTo>
                    <a:pt x="12140" y="20"/>
                  </a:lnTo>
                  <a:lnTo>
                    <a:pt x="1185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56" name="Google Shape;6556;p25"/>
          <p:cNvGrpSpPr/>
          <p:nvPr/>
        </p:nvGrpSpPr>
        <p:grpSpPr>
          <a:xfrm rot="-5400000" flipH="1">
            <a:off x="5970793" y="583259"/>
            <a:ext cx="6100976" cy="3234435"/>
            <a:chOff x="3939550" y="4143175"/>
            <a:chExt cx="2329150" cy="1234800"/>
          </a:xfrm>
        </p:grpSpPr>
        <p:sp>
          <p:nvSpPr>
            <p:cNvPr id="6557" name="Google Shape;6557;p25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extrusionOk="0">
                  <a:moveTo>
                    <a:pt x="17506" y="0"/>
                  </a:move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25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fill="none" extrusionOk="0">
                  <a:moveTo>
                    <a:pt x="17506" y="0"/>
                  </a:moveTo>
                  <a:lnTo>
                    <a:pt x="17506" y="0"/>
                  </a:ln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276" y="3455"/>
                  </a:lnTo>
                  <a:lnTo>
                    <a:pt x="12276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888" y="9728"/>
                  </a:lnTo>
                  <a:lnTo>
                    <a:pt x="888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873" y="19321"/>
                  </a:lnTo>
                  <a:lnTo>
                    <a:pt x="1892" y="19321"/>
                  </a:lnTo>
                  <a:lnTo>
                    <a:pt x="1892" y="19321"/>
                  </a:lnTo>
                  <a:lnTo>
                    <a:pt x="1911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643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444" y="6215"/>
                  </a:lnTo>
                  <a:lnTo>
                    <a:pt x="21444" y="6215"/>
                  </a:lnTo>
                  <a:lnTo>
                    <a:pt x="21174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25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extrusionOk="0">
                  <a:moveTo>
                    <a:pt x="6350" y="1"/>
                  </a:move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25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fill="none" extrusionOk="0">
                  <a:moveTo>
                    <a:pt x="6563" y="1"/>
                  </a:moveTo>
                  <a:lnTo>
                    <a:pt x="6563" y="1"/>
                  </a:lnTo>
                  <a:lnTo>
                    <a:pt x="6563" y="1"/>
                  </a:lnTo>
                  <a:lnTo>
                    <a:pt x="6563" y="1"/>
                  </a:lnTo>
                  <a:lnTo>
                    <a:pt x="6350" y="1"/>
                  </a:ln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1851" y="4691"/>
                  </a:lnTo>
                  <a:lnTo>
                    <a:pt x="11851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lnTo>
                    <a:pt x="6582" y="1"/>
                  </a:lnTo>
                  <a:lnTo>
                    <a:pt x="6582" y="1"/>
                  </a:lnTo>
                  <a:lnTo>
                    <a:pt x="656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25"/>
            <p:cNvSpPr/>
            <p:nvPr/>
          </p:nvSpPr>
          <p:spPr>
            <a:xfrm>
              <a:off x="3988750" y="4846200"/>
              <a:ext cx="390200" cy="444925"/>
            </a:xfrm>
            <a:custGeom>
              <a:avLst/>
              <a:gdLst/>
              <a:ahLst/>
              <a:cxnLst/>
              <a:rect l="l" t="t" r="r" b="b"/>
              <a:pathLst>
                <a:path w="15608" h="17797" extrusionOk="0">
                  <a:moveTo>
                    <a:pt x="11369" y="1"/>
                  </a:move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607" y="7385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25"/>
            <p:cNvSpPr/>
            <p:nvPr/>
          </p:nvSpPr>
          <p:spPr>
            <a:xfrm>
              <a:off x="3988750" y="4846200"/>
              <a:ext cx="390400" cy="444925"/>
            </a:xfrm>
            <a:custGeom>
              <a:avLst/>
              <a:gdLst/>
              <a:ahLst/>
              <a:cxnLst/>
              <a:rect l="l" t="t" r="r" b="b"/>
              <a:pathLst>
                <a:path w="15616" h="17797" fill="none" extrusionOk="0">
                  <a:moveTo>
                    <a:pt x="11369" y="1"/>
                  </a:moveTo>
                  <a:lnTo>
                    <a:pt x="11369" y="1"/>
                  </a:ln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614" y="15712"/>
                  </a:lnTo>
                  <a:lnTo>
                    <a:pt x="4614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832" y="11678"/>
                  </a:lnTo>
                  <a:lnTo>
                    <a:pt x="11832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lnTo>
                    <a:pt x="113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25"/>
            <p:cNvSpPr/>
            <p:nvPr/>
          </p:nvSpPr>
          <p:spPr>
            <a:xfrm>
              <a:off x="4062600" y="5238975"/>
              <a:ext cx="101825" cy="52150"/>
            </a:xfrm>
            <a:custGeom>
              <a:avLst/>
              <a:gdLst/>
              <a:ahLst/>
              <a:cxnLst/>
              <a:rect l="l" t="t" r="r" b="b"/>
              <a:pathLst>
                <a:path w="4073" h="2086" extrusionOk="0">
                  <a:moveTo>
                    <a:pt x="4053" y="2047"/>
                  </a:moveTo>
                  <a:lnTo>
                    <a:pt x="4053" y="2047"/>
                  </a:lnTo>
                  <a:lnTo>
                    <a:pt x="4072" y="2085"/>
                  </a:lnTo>
                  <a:lnTo>
                    <a:pt x="4072" y="2085"/>
                  </a:lnTo>
                  <a:lnTo>
                    <a:pt x="4053" y="2047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641" y="1"/>
                  </a:lnTo>
                  <a:lnTo>
                    <a:pt x="1660" y="1"/>
                  </a:lnTo>
                  <a:lnTo>
                    <a:pt x="1660" y="1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25"/>
            <p:cNvSpPr/>
            <p:nvPr/>
          </p:nvSpPr>
          <p:spPr>
            <a:xfrm>
              <a:off x="4163925" y="5290125"/>
              <a:ext cx="500" cy="1000"/>
            </a:xfrm>
            <a:custGeom>
              <a:avLst/>
              <a:gdLst/>
              <a:ahLst/>
              <a:cxnLst/>
              <a:rect l="l" t="t" r="r" b="b"/>
              <a:pathLst>
                <a:path w="20" h="4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25"/>
            <p:cNvSpPr/>
            <p:nvPr/>
          </p:nvSpPr>
          <p:spPr>
            <a:xfrm>
              <a:off x="4062600" y="5238975"/>
              <a:ext cx="41025" cy="16925"/>
            </a:xfrm>
            <a:custGeom>
              <a:avLst/>
              <a:gdLst/>
              <a:ahLst/>
              <a:cxnLst/>
              <a:rect l="l" t="t" r="r" b="b"/>
              <a:pathLst>
                <a:path w="1641" h="677" fill="none" extrusionOk="0"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25"/>
            <p:cNvSpPr/>
            <p:nvPr/>
          </p:nvSpPr>
          <p:spPr>
            <a:xfrm>
              <a:off x="4103600" y="52389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25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extrusionOk="0">
                  <a:moveTo>
                    <a:pt x="12025" y="0"/>
                  </a:move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25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fill="none" extrusionOk="0">
                  <a:moveTo>
                    <a:pt x="12237" y="0"/>
                  </a:moveTo>
                  <a:lnTo>
                    <a:pt x="12237" y="0"/>
                  </a:lnTo>
                  <a:lnTo>
                    <a:pt x="12025" y="0"/>
                  </a:ln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7200" y="2741"/>
                  </a:lnTo>
                  <a:lnTo>
                    <a:pt x="7200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3610" y="12179"/>
                  </a:lnTo>
                  <a:lnTo>
                    <a:pt x="3610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103" y="14727"/>
                  </a:lnTo>
                  <a:lnTo>
                    <a:pt x="7103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lnTo>
                    <a:pt x="1223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25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extrusionOk="0">
                  <a:moveTo>
                    <a:pt x="26906" y="1"/>
                  </a:move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48" y="16495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25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fill="none" extrusionOk="0">
                  <a:moveTo>
                    <a:pt x="26925" y="1"/>
                  </a:moveTo>
                  <a:lnTo>
                    <a:pt x="26925" y="1"/>
                  </a:lnTo>
                  <a:lnTo>
                    <a:pt x="26906" y="1"/>
                  </a:lnTo>
                  <a:lnTo>
                    <a:pt x="26906" y="1"/>
                  </a:ln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802" y="310"/>
                  </a:lnTo>
                  <a:lnTo>
                    <a:pt x="24783" y="310"/>
                  </a:lnTo>
                  <a:lnTo>
                    <a:pt x="24783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01" y="4556"/>
                  </a:lnTo>
                  <a:lnTo>
                    <a:pt x="14901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446" y="7779"/>
                  </a:lnTo>
                  <a:lnTo>
                    <a:pt x="11408" y="7779"/>
                  </a:lnTo>
                  <a:lnTo>
                    <a:pt x="11408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173" y="20788"/>
                  </a:lnTo>
                  <a:lnTo>
                    <a:pt x="5173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224" y="29512"/>
                  </a:lnTo>
                  <a:lnTo>
                    <a:pt x="3224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29975" y="15268"/>
                  </a:lnTo>
                  <a:lnTo>
                    <a:pt x="29975" y="15268"/>
                  </a:lnTo>
                  <a:lnTo>
                    <a:pt x="30226" y="15268"/>
                  </a:lnTo>
                  <a:lnTo>
                    <a:pt x="30322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lnTo>
                    <a:pt x="26925" y="1"/>
                  </a:lnTo>
                  <a:lnTo>
                    <a:pt x="269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25"/>
            <p:cNvSpPr/>
            <p:nvPr/>
          </p:nvSpPr>
          <p:spPr>
            <a:xfrm>
              <a:off x="4774300" y="4618450"/>
              <a:ext cx="127900" cy="14025"/>
            </a:xfrm>
            <a:custGeom>
              <a:avLst/>
              <a:gdLst/>
              <a:ahLst/>
              <a:cxnLst/>
              <a:rect l="l" t="t" r="r" b="b"/>
              <a:pathLst>
                <a:path w="5116" h="561" extrusionOk="0">
                  <a:moveTo>
                    <a:pt x="5116" y="560"/>
                  </a:moveTo>
                  <a:lnTo>
                    <a:pt x="5116" y="560"/>
                  </a:lnTo>
                  <a:lnTo>
                    <a:pt x="5116" y="560"/>
                  </a:lnTo>
                  <a:lnTo>
                    <a:pt x="5116" y="560"/>
                  </a:lnTo>
                  <a:close/>
                  <a:moveTo>
                    <a:pt x="5077" y="541"/>
                  </a:moveTo>
                  <a:lnTo>
                    <a:pt x="5077" y="541"/>
                  </a:lnTo>
                  <a:lnTo>
                    <a:pt x="5096" y="541"/>
                  </a:lnTo>
                  <a:lnTo>
                    <a:pt x="5096" y="541"/>
                  </a:lnTo>
                  <a:lnTo>
                    <a:pt x="5077" y="541"/>
                  </a:lnTo>
                  <a:close/>
                  <a:moveTo>
                    <a:pt x="20" y="310"/>
                  </a:moveTo>
                  <a:lnTo>
                    <a:pt x="20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20" y="310"/>
                  </a:lnTo>
                  <a:close/>
                  <a:moveTo>
                    <a:pt x="2143" y="1"/>
                  </a:moveTo>
                  <a:lnTo>
                    <a:pt x="2143" y="1"/>
                  </a:lnTo>
                  <a:lnTo>
                    <a:pt x="1603" y="20"/>
                  </a:lnTo>
                  <a:lnTo>
                    <a:pt x="1082" y="78"/>
                  </a:lnTo>
                  <a:lnTo>
                    <a:pt x="541" y="174"/>
                  </a:lnTo>
                  <a:lnTo>
                    <a:pt x="39" y="310"/>
                  </a:lnTo>
                  <a:lnTo>
                    <a:pt x="39" y="310"/>
                  </a:lnTo>
                  <a:lnTo>
                    <a:pt x="541" y="174"/>
                  </a:lnTo>
                  <a:lnTo>
                    <a:pt x="1082" y="78"/>
                  </a:lnTo>
                  <a:lnTo>
                    <a:pt x="1603" y="20"/>
                  </a:lnTo>
                  <a:lnTo>
                    <a:pt x="2143" y="1"/>
                  </a:lnTo>
                  <a:close/>
                  <a:moveTo>
                    <a:pt x="2162" y="1"/>
                  </a:move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25"/>
            <p:cNvSpPr/>
            <p:nvPr/>
          </p:nvSpPr>
          <p:spPr>
            <a:xfrm>
              <a:off x="4902175" y="463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25"/>
            <p:cNvSpPr/>
            <p:nvPr/>
          </p:nvSpPr>
          <p:spPr>
            <a:xfrm>
              <a:off x="4901200" y="46319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25"/>
            <p:cNvSpPr/>
            <p:nvPr/>
          </p:nvSpPr>
          <p:spPr>
            <a:xfrm>
              <a:off x="4774300" y="46261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25"/>
            <p:cNvSpPr/>
            <p:nvPr/>
          </p:nvSpPr>
          <p:spPr>
            <a:xfrm>
              <a:off x="4775275" y="4618450"/>
              <a:ext cx="52625" cy="7750"/>
            </a:xfrm>
            <a:custGeom>
              <a:avLst/>
              <a:gdLst/>
              <a:ahLst/>
              <a:cxnLst/>
              <a:rect l="l" t="t" r="r" b="b"/>
              <a:pathLst>
                <a:path w="2105" h="310" fill="none" extrusionOk="0">
                  <a:moveTo>
                    <a:pt x="2104" y="1"/>
                  </a:moveTo>
                  <a:lnTo>
                    <a:pt x="2104" y="1"/>
                  </a:lnTo>
                  <a:lnTo>
                    <a:pt x="1564" y="20"/>
                  </a:lnTo>
                  <a:lnTo>
                    <a:pt x="1043" y="78"/>
                  </a:lnTo>
                  <a:lnTo>
                    <a:pt x="502" y="174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502" y="174"/>
                  </a:lnTo>
                  <a:lnTo>
                    <a:pt x="1043" y="78"/>
                  </a:lnTo>
                  <a:lnTo>
                    <a:pt x="1564" y="20"/>
                  </a:lnTo>
                  <a:lnTo>
                    <a:pt x="210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25"/>
            <p:cNvSpPr/>
            <p:nvPr/>
          </p:nvSpPr>
          <p:spPr>
            <a:xfrm>
              <a:off x="4828350" y="46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25"/>
            <p:cNvSpPr/>
            <p:nvPr/>
          </p:nvSpPr>
          <p:spPr>
            <a:xfrm>
              <a:off x="4155225" y="5356225"/>
              <a:ext cx="86400" cy="21750"/>
            </a:xfrm>
            <a:custGeom>
              <a:avLst/>
              <a:gdLst/>
              <a:ahLst/>
              <a:cxnLst/>
              <a:rect l="l" t="t" r="r" b="b"/>
              <a:pathLst>
                <a:path w="3456" h="870" extrusionOk="0">
                  <a:moveTo>
                    <a:pt x="3456" y="1"/>
                  </a:move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close/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  <a:close/>
                  <a:moveTo>
                    <a:pt x="3321" y="1"/>
                  </a:moveTo>
                  <a:lnTo>
                    <a:pt x="3321" y="1"/>
                  </a:lnTo>
                  <a:lnTo>
                    <a:pt x="3321" y="1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25"/>
            <p:cNvSpPr/>
            <p:nvPr/>
          </p:nvSpPr>
          <p:spPr>
            <a:xfrm>
              <a:off x="4241600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25"/>
            <p:cNvSpPr/>
            <p:nvPr/>
          </p:nvSpPr>
          <p:spPr>
            <a:xfrm>
              <a:off x="4155225" y="5356225"/>
              <a:ext cx="80625" cy="21750"/>
            </a:xfrm>
            <a:custGeom>
              <a:avLst/>
              <a:gdLst/>
              <a:ahLst/>
              <a:cxnLst/>
              <a:rect l="l" t="t" r="r" b="b"/>
              <a:pathLst>
                <a:path w="3225" h="870" fill="none" extrusionOk="0"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25"/>
            <p:cNvSpPr/>
            <p:nvPr/>
          </p:nvSpPr>
          <p:spPr>
            <a:xfrm>
              <a:off x="4238225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25"/>
            <p:cNvSpPr/>
            <p:nvPr/>
          </p:nvSpPr>
          <p:spPr>
            <a:xfrm>
              <a:off x="4297575" y="5011225"/>
              <a:ext cx="12575" cy="3900"/>
            </a:xfrm>
            <a:custGeom>
              <a:avLst/>
              <a:gdLst/>
              <a:ahLst/>
              <a:cxnLst/>
              <a:rect l="l" t="t" r="r" b="b"/>
              <a:pathLst>
                <a:path w="503" h="156" extrusionOk="0">
                  <a:moveTo>
                    <a:pt x="502" y="1"/>
                  </a:moveTo>
                  <a:lnTo>
                    <a:pt x="251" y="59"/>
                  </a:lnTo>
                  <a:lnTo>
                    <a:pt x="1" y="155"/>
                  </a:lnTo>
                  <a:lnTo>
                    <a:pt x="251" y="78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25"/>
            <p:cNvSpPr/>
            <p:nvPr/>
          </p:nvSpPr>
          <p:spPr>
            <a:xfrm>
              <a:off x="42942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25"/>
            <p:cNvSpPr/>
            <p:nvPr/>
          </p:nvSpPr>
          <p:spPr>
            <a:xfrm>
              <a:off x="4156675" y="5138125"/>
              <a:ext cx="126925" cy="101850"/>
            </a:xfrm>
            <a:custGeom>
              <a:avLst/>
              <a:gdLst/>
              <a:ahLst/>
              <a:cxnLst/>
              <a:rect l="l" t="t" r="r" b="b"/>
              <a:pathLst>
                <a:path w="5077" h="4074" fill="none" extrusionOk="0">
                  <a:moveTo>
                    <a:pt x="5077" y="1"/>
                  </a:moveTo>
                  <a:lnTo>
                    <a:pt x="5077" y="1"/>
                  </a:lnTo>
                  <a:lnTo>
                    <a:pt x="4807" y="1"/>
                  </a:lnTo>
                  <a:lnTo>
                    <a:pt x="4498" y="20"/>
                  </a:lnTo>
                  <a:lnTo>
                    <a:pt x="4131" y="59"/>
                  </a:lnTo>
                  <a:lnTo>
                    <a:pt x="3745" y="117"/>
                  </a:lnTo>
                  <a:lnTo>
                    <a:pt x="3340" y="194"/>
                  </a:lnTo>
                  <a:lnTo>
                    <a:pt x="2915" y="310"/>
                  </a:lnTo>
                  <a:lnTo>
                    <a:pt x="2471" y="464"/>
                  </a:lnTo>
                  <a:lnTo>
                    <a:pt x="2066" y="638"/>
                  </a:lnTo>
                  <a:lnTo>
                    <a:pt x="1854" y="754"/>
                  </a:lnTo>
                  <a:lnTo>
                    <a:pt x="1661" y="869"/>
                  </a:lnTo>
                  <a:lnTo>
                    <a:pt x="1468" y="1004"/>
                  </a:lnTo>
                  <a:lnTo>
                    <a:pt x="1275" y="1159"/>
                  </a:lnTo>
                  <a:lnTo>
                    <a:pt x="1101" y="1313"/>
                  </a:lnTo>
                  <a:lnTo>
                    <a:pt x="927" y="1487"/>
                  </a:lnTo>
                  <a:lnTo>
                    <a:pt x="773" y="1680"/>
                  </a:lnTo>
                  <a:lnTo>
                    <a:pt x="618" y="1873"/>
                  </a:lnTo>
                  <a:lnTo>
                    <a:pt x="483" y="2085"/>
                  </a:lnTo>
                  <a:lnTo>
                    <a:pt x="367" y="2317"/>
                  </a:lnTo>
                  <a:lnTo>
                    <a:pt x="252" y="2568"/>
                  </a:lnTo>
                  <a:lnTo>
                    <a:pt x="174" y="2838"/>
                  </a:lnTo>
                  <a:lnTo>
                    <a:pt x="97" y="3108"/>
                  </a:lnTo>
                  <a:lnTo>
                    <a:pt x="39" y="3417"/>
                  </a:lnTo>
                  <a:lnTo>
                    <a:pt x="20" y="3726"/>
                  </a:lnTo>
                  <a:lnTo>
                    <a:pt x="1" y="4073"/>
                  </a:lnTo>
                  <a:lnTo>
                    <a:pt x="1" y="4073"/>
                  </a:lnTo>
                  <a:lnTo>
                    <a:pt x="20" y="3726"/>
                  </a:lnTo>
                  <a:lnTo>
                    <a:pt x="39" y="3417"/>
                  </a:lnTo>
                  <a:lnTo>
                    <a:pt x="97" y="3108"/>
                  </a:lnTo>
                  <a:lnTo>
                    <a:pt x="174" y="2838"/>
                  </a:lnTo>
                  <a:lnTo>
                    <a:pt x="252" y="2568"/>
                  </a:lnTo>
                  <a:lnTo>
                    <a:pt x="367" y="2317"/>
                  </a:lnTo>
                  <a:lnTo>
                    <a:pt x="483" y="2085"/>
                  </a:lnTo>
                  <a:lnTo>
                    <a:pt x="618" y="1873"/>
                  </a:lnTo>
                  <a:lnTo>
                    <a:pt x="773" y="1680"/>
                  </a:lnTo>
                  <a:lnTo>
                    <a:pt x="927" y="1487"/>
                  </a:lnTo>
                  <a:lnTo>
                    <a:pt x="1101" y="1313"/>
                  </a:lnTo>
                  <a:lnTo>
                    <a:pt x="1275" y="1159"/>
                  </a:lnTo>
                  <a:lnTo>
                    <a:pt x="1468" y="1004"/>
                  </a:lnTo>
                  <a:lnTo>
                    <a:pt x="1661" y="869"/>
                  </a:lnTo>
                  <a:lnTo>
                    <a:pt x="1854" y="754"/>
                  </a:lnTo>
                  <a:lnTo>
                    <a:pt x="2066" y="638"/>
                  </a:lnTo>
                  <a:lnTo>
                    <a:pt x="2471" y="464"/>
                  </a:lnTo>
                  <a:lnTo>
                    <a:pt x="2915" y="310"/>
                  </a:lnTo>
                  <a:lnTo>
                    <a:pt x="3340" y="194"/>
                  </a:lnTo>
                  <a:lnTo>
                    <a:pt x="3745" y="117"/>
                  </a:lnTo>
                  <a:lnTo>
                    <a:pt x="4131" y="59"/>
                  </a:lnTo>
                  <a:lnTo>
                    <a:pt x="4498" y="20"/>
                  </a:lnTo>
                  <a:lnTo>
                    <a:pt x="4807" y="1"/>
                  </a:lnTo>
                  <a:lnTo>
                    <a:pt x="50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25"/>
            <p:cNvSpPr/>
            <p:nvPr/>
          </p:nvSpPr>
          <p:spPr>
            <a:xfrm>
              <a:off x="4283575" y="51381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25"/>
            <p:cNvSpPr/>
            <p:nvPr/>
          </p:nvSpPr>
          <p:spPr>
            <a:xfrm>
              <a:off x="42860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25"/>
            <p:cNvSpPr/>
            <p:nvPr/>
          </p:nvSpPr>
          <p:spPr>
            <a:xfrm>
              <a:off x="4379125" y="503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25"/>
            <p:cNvSpPr/>
            <p:nvPr/>
          </p:nvSpPr>
          <p:spPr>
            <a:xfrm>
              <a:off x="4378650" y="503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25"/>
            <p:cNvSpPr/>
            <p:nvPr/>
          </p:nvSpPr>
          <p:spPr>
            <a:xfrm>
              <a:off x="4258975" y="5010275"/>
              <a:ext cx="63225" cy="60800"/>
            </a:xfrm>
            <a:custGeom>
              <a:avLst/>
              <a:gdLst/>
              <a:ahLst/>
              <a:cxnLst/>
              <a:rect l="l" t="t" r="r" b="b"/>
              <a:pathLst>
                <a:path w="2529" h="2432" fill="none" extrusionOk="0">
                  <a:moveTo>
                    <a:pt x="2529" y="0"/>
                  </a:moveTo>
                  <a:lnTo>
                    <a:pt x="2529" y="0"/>
                  </a:lnTo>
                  <a:lnTo>
                    <a:pt x="2278" y="19"/>
                  </a:lnTo>
                  <a:lnTo>
                    <a:pt x="2046" y="39"/>
                  </a:lnTo>
                  <a:lnTo>
                    <a:pt x="1795" y="97"/>
                  </a:lnTo>
                  <a:lnTo>
                    <a:pt x="1545" y="193"/>
                  </a:lnTo>
                  <a:lnTo>
                    <a:pt x="1313" y="328"/>
                  </a:lnTo>
                  <a:lnTo>
                    <a:pt x="1081" y="483"/>
                  </a:lnTo>
                  <a:lnTo>
                    <a:pt x="850" y="676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464" y="1100"/>
                  </a:lnTo>
                  <a:lnTo>
                    <a:pt x="329" y="1293"/>
                  </a:lnTo>
                  <a:lnTo>
                    <a:pt x="232" y="1486"/>
                  </a:lnTo>
                  <a:lnTo>
                    <a:pt x="155" y="1679"/>
                  </a:lnTo>
                  <a:lnTo>
                    <a:pt x="78" y="1872"/>
                  </a:lnTo>
                  <a:lnTo>
                    <a:pt x="39" y="2065"/>
                  </a:lnTo>
                  <a:lnTo>
                    <a:pt x="20" y="2239"/>
                  </a:lnTo>
                  <a:lnTo>
                    <a:pt x="0" y="2432"/>
                  </a:lnTo>
                  <a:lnTo>
                    <a:pt x="0" y="2432"/>
                  </a:lnTo>
                  <a:lnTo>
                    <a:pt x="20" y="2239"/>
                  </a:lnTo>
                  <a:lnTo>
                    <a:pt x="39" y="2065"/>
                  </a:lnTo>
                  <a:lnTo>
                    <a:pt x="78" y="1872"/>
                  </a:lnTo>
                  <a:lnTo>
                    <a:pt x="155" y="1679"/>
                  </a:lnTo>
                  <a:lnTo>
                    <a:pt x="232" y="1486"/>
                  </a:lnTo>
                  <a:lnTo>
                    <a:pt x="329" y="1293"/>
                  </a:lnTo>
                  <a:lnTo>
                    <a:pt x="464" y="1100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850" y="676"/>
                  </a:lnTo>
                  <a:lnTo>
                    <a:pt x="1081" y="483"/>
                  </a:lnTo>
                  <a:lnTo>
                    <a:pt x="1313" y="328"/>
                  </a:lnTo>
                  <a:lnTo>
                    <a:pt x="1545" y="193"/>
                  </a:lnTo>
                  <a:lnTo>
                    <a:pt x="1795" y="116"/>
                  </a:lnTo>
                  <a:lnTo>
                    <a:pt x="2046" y="39"/>
                  </a:lnTo>
                  <a:lnTo>
                    <a:pt x="2278" y="19"/>
                  </a:lnTo>
                  <a:lnTo>
                    <a:pt x="252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25"/>
            <p:cNvSpPr/>
            <p:nvPr/>
          </p:nvSpPr>
          <p:spPr>
            <a:xfrm>
              <a:off x="4322175" y="501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25"/>
            <p:cNvSpPr/>
            <p:nvPr/>
          </p:nvSpPr>
          <p:spPr>
            <a:xfrm>
              <a:off x="4350650" y="4919550"/>
              <a:ext cx="14975" cy="50700"/>
            </a:xfrm>
            <a:custGeom>
              <a:avLst/>
              <a:gdLst/>
              <a:ahLst/>
              <a:cxnLst/>
              <a:rect l="l" t="t" r="r" b="b"/>
              <a:pathLst>
                <a:path w="599" h="2028" fill="none" extrusionOk="0">
                  <a:moveTo>
                    <a:pt x="599" y="0"/>
                  </a:moveTo>
                  <a:lnTo>
                    <a:pt x="599" y="0"/>
                  </a:lnTo>
                  <a:lnTo>
                    <a:pt x="502" y="155"/>
                  </a:lnTo>
                  <a:lnTo>
                    <a:pt x="406" y="348"/>
                  </a:lnTo>
                  <a:lnTo>
                    <a:pt x="290" y="579"/>
                  </a:lnTo>
                  <a:lnTo>
                    <a:pt x="194" y="888"/>
                  </a:lnTo>
                  <a:lnTo>
                    <a:pt x="97" y="1236"/>
                  </a:lnTo>
                  <a:lnTo>
                    <a:pt x="20" y="1602"/>
                  </a:lnTo>
                  <a:lnTo>
                    <a:pt x="1" y="1815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15"/>
                  </a:lnTo>
                  <a:lnTo>
                    <a:pt x="20" y="1602"/>
                  </a:lnTo>
                  <a:lnTo>
                    <a:pt x="97" y="1236"/>
                  </a:lnTo>
                  <a:lnTo>
                    <a:pt x="194" y="888"/>
                  </a:lnTo>
                  <a:lnTo>
                    <a:pt x="290" y="579"/>
                  </a:lnTo>
                  <a:lnTo>
                    <a:pt x="406" y="348"/>
                  </a:lnTo>
                  <a:lnTo>
                    <a:pt x="502" y="155"/>
                  </a:lnTo>
                  <a:lnTo>
                    <a:pt x="599" y="0"/>
                  </a:lnTo>
                  <a:lnTo>
                    <a:pt x="59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25"/>
            <p:cNvSpPr/>
            <p:nvPr/>
          </p:nvSpPr>
          <p:spPr>
            <a:xfrm>
              <a:off x="4471775" y="4626175"/>
              <a:ext cx="302550" cy="127400"/>
            </a:xfrm>
            <a:custGeom>
              <a:avLst/>
              <a:gdLst/>
              <a:ahLst/>
              <a:cxnLst/>
              <a:rect l="l" t="t" r="r" b="b"/>
              <a:pathLst>
                <a:path w="12102" h="5096" extrusionOk="0">
                  <a:moveTo>
                    <a:pt x="0" y="5096"/>
                  </a:move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close/>
                  <a:moveTo>
                    <a:pt x="3822" y="4536"/>
                  </a:move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close/>
                  <a:moveTo>
                    <a:pt x="2239" y="4247"/>
                  </a:moveTo>
                  <a:lnTo>
                    <a:pt x="2239" y="4247"/>
                  </a:lnTo>
                  <a:lnTo>
                    <a:pt x="1988" y="4247"/>
                  </a:lnTo>
                  <a:lnTo>
                    <a:pt x="1699" y="4285"/>
                  </a:lnTo>
                  <a:lnTo>
                    <a:pt x="1428" y="4324"/>
                  </a:lnTo>
                  <a:lnTo>
                    <a:pt x="1139" y="4420"/>
                  </a:lnTo>
                  <a:lnTo>
                    <a:pt x="849" y="4517"/>
                  </a:lnTo>
                  <a:lnTo>
                    <a:pt x="560" y="4671"/>
                  </a:lnTo>
                  <a:lnTo>
                    <a:pt x="290" y="4845"/>
                  </a:lnTo>
                  <a:lnTo>
                    <a:pt x="19" y="5077"/>
                  </a:lnTo>
                  <a:lnTo>
                    <a:pt x="19" y="5077"/>
                  </a:lnTo>
                  <a:lnTo>
                    <a:pt x="290" y="4845"/>
                  </a:lnTo>
                  <a:lnTo>
                    <a:pt x="560" y="4671"/>
                  </a:lnTo>
                  <a:lnTo>
                    <a:pt x="849" y="4517"/>
                  </a:lnTo>
                  <a:lnTo>
                    <a:pt x="1139" y="4420"/>
                  </a:lnTo>
                  <a:lnTo>
                    <a:pt x="1428" y="4324"/>
                  </a:lnTo>
                  <a:lnTo>
                    <a:pt x="1699" y="4285"/>
                  </a:lnTo>
                  <a:lnTo>
                    <a:pt x="1988" y="4247"/>
                  </a:lnTo>
                  <a:lnTo>
                    <a:pt x="2239" y="4247"/>
                  </a:lnTo>
                  <a:close/>
                  <a:moveTo>
                    <a:pt x="2258" y="4247"/>
                  </a:move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close/>
                  <a:moveTo>
                    <a:pt x="5346" y="1564"/>
                  </a:moveTo>
                  <a:lnTo>
                    <a:pt x="5346" y="1564"/>
                  </a:lnTo>
                  <a:lnTo>
                    <a:pt x="5346" y="1564"/>
                  </a:lnTo>
                  <a:lnTo>
                    <a:pt x="5096" y="1680"/>
                  </a:lnTo>
                  <a:lnTo>
                    <a:pt x="4864" y="1815"/>
                  </a:lnTo>
                  <a:lnTo>
                    <a:pt x="4671" y="1931"/>
                  </a:lnTo>
                  <a:lnTo>
                    <a:pt x="4497" y="2066"/>
                  </a:lnTo>
                  <a:lnTo>
                    <a:pt x="4343" y="2220"/>
                  </a:lnTo>
                  <a:lnTo>
                    <a:pt x="4208" y="2355"/>
                  </a:lnTo>
                  <a:lnTo>
                    <a:pt x="4092" y="2490"/>
                  </a:lnTo>
                  <a:lnTo>
                    <a:pt x="3976" y="2645"/>
                  </a:lnTo>
                  <a:lnTo>
                    <a:pt x="3899" y="2780"/>
                  </a:lnTo>
                  <a:lnTo>
                    <a:pt x="3822" y="2915"/>
                  </a:lnTo>
                  <a:lnTo>
                    <a:pt x="3764" y="3069"/>
                  </a:lnTo>
                  <a:lnTo>
                    <a:pt x="3725" y="3204"/>
                  </a:lnTo>
                  <a:lnTo>
                    <a:pt x="3687" y="3475"/>
                  </a:lnTo>
                  <a:lnTo>
                    <a:pt x="3667" y="3706"/>
                  </a:lnTo>
                  <a:lnTo>
                    <a:pt x="3667" y="3706"/>
                  </a:lnTo>
                  <a:lnTo>
                    <a:pt x="3687" y="3475"/>
                  </a:lnTo>
                  <a:lnTo>
                    <a:pt x="3725" y="3204"/>
                  </a:lnTo>
                  <a:lnTo>
                    <a:pt x="3764" y="3069"/>
                  </a:lnTo>
                  <a:lnTo>
                    <a:pt x="3822" y="2915"/>
                  </a:lnTo>
                  <a:lnTo>
                    <a:pt x="3899" y="2780"/>
                  </a:lnTo>
                  <a:lnTo>
                    <a:pt x="3976" y="2645"/>
                  </a:lnTo>
                  <a:lnTo>
                    <a:pt x="4092" y="2490"/>
                  </a:lnTo>
                  <a:lnTo>
                    <a:pt x="4208" y="2355"/>
                  </a:lnTo>
                  <a:lnTo>
                    <a:pt x="4343" y="2220"/>
                  </a:lnTo>
                  <a:lnTo>
                    <a:pt x="4497" y="2066"/>
                  </a:lnTo>
                  <a:lnTo>
                    <a:pt x="4671" y="1931"/>
                  </a:lnTo>
                  <a:lnTo>
                    <a:pt x="4864" y="1815"/>
                  </a:lnTo>
                  <a:lnTo>
                    <a:pt x="5096" y="1680"/>
                  </a:lnTo>
                  <a:lnTo>
                    <a:pt x="5346" y="1564"/>
                  </a:lnTo>
                  <a:lnTo>
                    <a:pt x="5346" y="1564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389" y="1255"/>
                  </a:lnTo>
                  <a:lnTo>
                    <a:pt x="6061" y="1313"/>
                  </a:lnTo>
                  <a:lnTo>
                    <a:pt x="5733" y="1409"/>
                  </a:lnTo>
                  <a:lnTo>
                    <a:pt x="5366" y="1545"/>
                  </a:lnTo>
                  <a:lnTo>
                    <a:pt x="5366" y="1545"/>
                  </a:lnTo>
                  <a:lnTo>
                    <a:pt x="5733" y="1409"/>
                  </a:lnTo>
                  <a:lnTo>
                    <a:pt x="6061" y="1313"/>
                  </a:lnTo>
                  <a:lnTo>
                    <a:pt x="6389" y="1255"/>
                  </a:lnTo>
                  <a:lnTo>
                    <a:pt x="6678" y="1236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678" y="1236"/>
                  </a:lnTo>
                  <a:lnTo>
                    <a:pt x="6698" y="1236"/>
                  </a:lnTo>
                  <a:lnTo>
                    <a:pt x="6698" y="1236"/>
                  </a:lnTo>
                  <a:lnTo>
                    <a:pt x="6678" y="1236"/>
                  </a:lnTo>
                  <a:close/>
                  <a:moveTo>
                    <a:pt x="12102" y="1"/>
                  </a:moveTo>
                  <a:lnTo>
                    <a:pt x="12102" y="1"/>
                  </a:lnTo>
                  <a:lnTo>
                    <a:pt x="12102" y="1"/>
                  </a:lnTo>
                  <a:lnTo>
                    <a:pt x="11851" y="97"/>
                  </a:lnTo>
                  <a:lnTo>
                    <a:pt x="11600" y="194"/>
                  </a:lnTo>
                  <a:lnTo>
                    <a:pt x="11349" y="290"/>
                  </a:lnTo>
                  <a:lnTo>
                    <a:pt x="11117" y="406"/>
                  </a:lnTo>
                  <a:lnTo>
                    <a:pt x="10886" y="541"/>
                  </a:lnTo>
                  <a:lnTo>
                    <a:pt x="10654" y="676"/>
                  </a:lnTo>
                  <a:lnTo>
                    <a:pt x="10461" y="811"/>
                  </a:lnTo>
                  <a:lnTo>
                    <a:pt x="10249" y="985"/>
                  </a:lnTo>
                  <a:lnTo>
                    <a:pt x="10056" y="1139"/>
                  </a:lnTo>
                  <a:lnTo>
                    <a:pt x="9882" y="1313"/>
                  </a:lnTo>
                  <a:lnTo>
                    <a:pt x="9728" y="1506"/>
                  </a:lnTo>
                  <a:lnTo>
                    <a:pt x="9573" y="1718"/>
                  </a:lnTo>
                  <a:lnTo>
                    <a:pt x="9419" y="1911"/>
                  </a:lnTo>
                  <a:lnTo>
                    <a:pt x="9303" y="2143"/>
                  </a:lnTo>
                  <a:lnTo>
                    <a:pt x="9187" y="2375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187" y="2375"/>
                  </a:lnTo>
                  <a:lnTo>
                    <a:pt x="9303" y="2143"/>
                  </a:lnTo>
                  <a:lnTo>
                    <a:pt x="9419" y="1911"/>
                  </a:lnTo>
                  <a:lnTo>
                    <a:pt x="9573" y="1718"/>
                  </a:lnTo>
                  <a:lnTo>
                    <a:pt x="9728" y="1506"/>
                  </a:lnTo>
                  <a:lnTo>
                    <a:pt x="9882" y="1313"/>
                  </a:lnTo>
                  <a:lnTo>
                    <a:pt x="10056" y="1139"/>
                  </a:lnTo>
                  <a:lnTo>
                    <a:pt x="10249" y="985"/>
                  </a:lnTo>
                  <a:lnTo>
                    <a:pt x="10461" y="811"/>
                  </a:lnTo>
                  <a:lnTo>
                    <a:pt x="10654" y="676"/>
                  </a:lnTo>
                  <a:lnTo>
                    <a:pt x="10886" y="541"/>
                  </a:lnTo>
                  <a:lnTo>
                    <a:pt x="11117" y="406"/>
                  </a:lnTo>
                  <a:lnTo>
                    <a:pt x="11349" y="290"/>
                  </a:lnTo>
                  <a:lnTo>
                    <a:pt x="11600" y="194"/>
                  </a:lnTo>
                  <a:lnTo>
                    <a:pt x="11851" y="97"/>
                  </a:lnTo>
                  <a:lnTo>
                    <a:pt x="12102" y="1"/>
                  </a:lnTo>
                  <a:lnTo>
                    <a:pt x="121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25"/>
            <p:cNvSpPr/>
            <p:nvPr/>
          </p:nvSpPr>
          <p:spPr>
            <a:xfrm>
              <a:off x="4471775" y="47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25"/>
            <p:cNvSpPr/>
            <p:nvPr/>
          </p:nvSpPr>
          <p:spPr>
            <a:xfrm>
              <a:off x="4567300" y="473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25"/>
            <p:cNvSpPr/>
            <p:nvPr/>
          </p:nvSpPr>
          <p:spPr>
            <a:xfrm>
              <a:off x="4472250" y="4732325"/>
              <a:ext cx="55525" cy="20775"/>
            </a:xfrm>
            <a:custGeom>
              <a:avLst/>
              <a:gdLst/>
              <a:ahLst/>
              <a:cxnLst/>
              <a:rect l="l" t="t" r="r" b="b"/>
              <a:pathLst>
                <a:path w="2221" h="831" fill="none" extrusionOk="0">
                  <a:moveTo>
                    <a:pt x="2220" y="1"/>
                  </a:moveTo>
                  <a:lnTo>
                    <a:pt x="2220" y="1"/>
                  </a:lnTo>
                  <a:lnTo>
                    <a:pt x="1969" y="1"/>
                  </a:lnTo>
                  <a:lnTo>
                    <a:pt x="1680" y="39"/>
                  </a:lnTo>
                  <a:lnTo>
                    <a:pt x="1409" y="78"/>
                  </a:lnTo>
                  <a:lnTo>
                    <a:pt x="1120" y="174"/>
                  </a:lnTo>
                  <a:lnTo>
                    <a:pt x="830" y="271"/>
                  </a:lnTo>
                  <a:lnTo>
                    <a:pt x="541" y="425"/>
                  </a:lnTo>
                  <a:lnTo>
                    <a:pt x="271" y="599"/>
                  </a:lnTo>
                  <a:lnTo>
                    <a:pt x="0" y="831"/>
                  </a:lnTo>
                  <a:lnTo>
                    <a:pt x="0" y="831"/>
                  </a:lnTo>
                  <a:lnTo>
                    <a:pt x="271" y="599"/>
                  </a:lnTo>
                  <a:lnTo>
                    <a:pt x="541" y="425"/>
                  </a:lnTo>
                  <a:lnTo>
                    <a:pt x="830" y="271"/>
                  </a:lnTo>
                  <a:lnTo>
                    <a:pt x="1120" y="174"/>
                  </a:lnTo>
                  <a:lnTo>
                    <a:pt x="1409" y="78"/>
                  </a:lnTo>
                  <a:lnTo>
                    <a:pt x="1680" y="39"/>
                  </a:lnTo>
                  <a:lnTo>
                    <a:pt x="1969" y="1"/>
                  </a:lnTo>
                  <a:lnTo>
                    <a:pt x="22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25"/>
            <p:cNvSpPr/>
            <p:nvPr/>
          </p:nvSpPr>
          <p:spPr>
            <a:xfrm>
              <a:off x="4528225" y="473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25"/>
            <p:cNvSpPr/>
            <p:nvPr/>
          </p:nvSpPr>
          <p:spPr>
            <a:xfrm>
              <a:off x="4563450" y="4665250"/>
              <a:ext cx="42000" cy="53600"/>
            </a:xfrm>
            <a:custGeom>
              <a:avLst/>
              <a:gdLst/>
              <a:ahLst/>
              <a:cxnLst/>
              <a:rect l="l" t="t" r="r" b="b"/>
              <a:pathLst>
                <a:path w="1680" h="2144" fill="none" extrusionOk="0">
                  <a:moveTo>
                    <a:pt x="1679" y="1"/>
                  </a:moveTo>
                  <a:lnTo>
                    <a:pt x="1679" y="1"/>
                  </a:lnTo>
                  <a:lnTo>
                    <a:pt x="1679" y="1"/>
                  </a:lnTo>
                  <a:lnTo>
                    <a:pt x="1429" y="117"/>
                  </a:lnTo>
                  <a:lnTo>
                    <a:pt x="1197" y="252"/>
                  </a:lnTo>
                  <a:lnTo>
                    <a:pt x="1004" y="368"/>
                  </a:lnTo>
                  <a:lnTo>
                    <a:pt x="830" y="503"/>
                  </a:lnTo>
                  <a:lnTo>
                    <a:pt x="676" y="657"/>
                  </a:lnTo>
                  <a:lnTo>
                    <a:pt x="541" y="792"/>
                  </a:lnTo>
                  <a:lnTo>
                    <a:pt x="425" y="927"/>
                  </a:lnTo>
                  <a:lnTo>
                    <a:pt x="309" y="1082"/>
                  </a:lnTo>
                  <a:lnTo>
                    <a:pt x="232" y="1217"/>
                  </a:lnTo>
                  <a:lnTo>
                    <a:pt x="155" y="1352"/>
                  </a:lnTo>
                  <a:lnTo>
                    <a:pt x="97" y="1506"/>
                  </a:lnTo>
                  <a:lnTo>
                    <a:pt x="58" y="1641"/>
                  </a:lnTo>
                  <a:lnTo>
                    <a:pt x="20" y="1912"/>
                  </a:lnTo>
                  <a:lnTo>
                    <a:pt x="0" y="2143"/>
                  </a:lnTo>
                  <a:lnTo>
                    <a:pt x="0" y="2143"/>
                  </a:lnTo>
                  <a:lnTo>
                    <a:pt x="20" y="1912"/>
                  </a:lnTo>
                  <a:lnTo>
                    <a:pt x="58" y="1641"/>
                  </a:lnTo>
                  <a:lnTo>
                    <a:pt x="97" y="1506"/>
                  </a:lnTo>
                  <a:lnTo>
                    <a:pt x="155" y="1352"/>
                  </a:lnTo>
                  <a:lnTo>
                    <a:pt x="232" y="1217"/>
                  </a:lnTo>
                  <a:lnTo>
                    <a:pt x="309" y="1082"/>
                  </a:lnTo>
                  <a:lnTo>
                    <a:pt x="425" y="927"/>
                  </a:lnTo>
                  <a:lnTo>
                    <a:pt x="541" y="792"/>
                  </a:lnTo>
                  <a:lnTo>
                    <a:pt x="676" y="657"/>
                  </a:lnTo>
                  <a:lnTo>
                    <a:pt x="830" y="503"/>
                  </a:lnTo>
                  <a:lnTo>
                    <a:pt x="1004" y="368"/>
                  </a:lnTo>
                  <a:lnTo>
                    <a:pt x="1197" y="252"/>
                  </a:lnTo>
                  <a:lnTo>
                    <a:pt x="1429" y="117"/>
                  </a:lnTo>
                  <a:lnTo>
                    <a:pt x="1679" y="1"/>
                  </a:lnTo>
                  <a:lnTo>
                    <a:pt x="167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25"/>
            <p:cNvSpPr/>
            <p:nvPr/>
          </p:nvSpPr>
          <p:spPr>
            <a:xfrm>
              <a:off x="4605900" y="4657050"/>
              <a:ext cx="32850" cy="7750"/>
            </a:xfrm>
            <a:custGeom>
              <a:avLst/>
              <a:gdLst/>
              <a:ahLst/>
              <a:cxnLst/>
              <a:rect l="l" t="t" r="r" b="b"/>
              <a:pathLst>
                <a:path w="1314" h="310" fill="none" extrusionOk="0">
                  <a:moveTo>
                    <a:pt x="1313" y="1"/>
                  </a:moveTo>
                  <a:lnTo>
                    <a:pt x="1313" y="1"/>
                  </a:lnTo>
                  <a:lnTo>
                    <a:pt x="1024" y="20"/>
                  </a:lnTo>
                  <a:lnTo>
                    <a:pt x="696" y="78"/>
                  </a:lnTo>
                  <a:lnTo>
                    <a:pt x="368" y="174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368" y="174"/>
                  </a:lnTo>
                  <a:lnTo>
                    <a:pt x="696" y="78"/>
                  </a:lnTo>
                  <a:lnTo>
                    <a:pt x="1024" y="20"/>
                  </a:lnTo>
                  <a:lnTo>
                    <a:pt x="131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25"/>
            <p:cNvSpPr/>
            <p:nvPr/>
          </p:nvSpPr>
          <p:spPr>
            <a:xfrm>
              <a:off x="4638725" y="46570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25"/>
            <p:cNvSpPr/>
            <p:nvPr/>
          </p:nvSpPr>
          <p:spPr>
            <a:xfrm>
              <a:off x="4699025" y="4626175"/>
              <a:ext cx="75300" cy="65175"/>
            </a:xfrm>
            <a:custGeom>
              <a:avLst/>
              <a:gdLst/>
              <a:ahLst/>
              <a:cxnLst/>
              <a:rect l="l" t="t" r="r" b="b"/>
              <a:pathLst>
                <a:path w="3012" h="2607" fill="none" extrusionOk="0">
                  <a:moveTo>
                    <a:pt x="3012" y="1"/>
                  </a:moveTo>
                  <a:lnTo>
                    <a:pt x="3012" y="1"/>
                  </a:lnTo>
                  <a:lnTo>
                    <a:pt x="3012" y="1"/>
                  </a:lnTo>
                  <a:lnTo>
                    <a:pt x="2761" y="97"/>
                  </a:lnTo>
                  <a:lnTo>
                    <a:pt x="2510" y="194"/>
                  </a:lnTo>
                  <a:lnTo>
                    <a:pt x="2259" y="290"/>
                  </a:lnTo>
                  <a:lnTo>
                    <a:pt x="2027" y="406"/>
                  </a:lnTo>
                  <a:lnTo>
                    <a:pt x="1796" y="541"/>
                  </a:lnTo>
                  <a:lnTo>
                    <a:pt x="1564" y="676"/>
                  </a:lnTo>
                  <a:lnTo>
                    <a:pt x="1371" y="811"/>
                  </a:lnTo>
                  <a:lnTo>
                    <a:pt x="1159" y="985"/>
                  </a:lnTo>
                  <a:lnTo>
                    <a:pt x="966" y="1139"/>
                  </a:lnTo>
                  <a:lnTo>
                    <a:pt x="792" y="1313"/>
                  </a:lnTo>
                  <a:lnTo>
                    <a:pt x="638" y="1506"/>
                  </a:lnTo>
                  <a:lnTo>
                    <a:pt x="483" y="1718"/>
                  </a:lnTo>
                  <a:lnTo>
                    <a:pt x="329" y="1911"/>
                  </a:lnTo>
                  <a:lnTo>
                    <a:pt x="213" y="2143"/>
                  </a:lnTo>
                  <a:lnTo>
                    <a:pt x="97" y="2375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97" y="2375"/>
                  </a:lnTo>
                  <a:lnTo>
                    <a:pt x="213" y="2143"/>
                  </a:lnTo>
                  <a:lnTo>
                    <a:pt x="329" y="1911"/>
                  </a:lnTo>
                  <a:lnTo>
                    <a:pt x="483" y="1718"/>
                  </a:lnTo>
                  <a:lnTo>
                    <a:pt x="638" y="1506"/>
                  </a:lnTo>
                  <a:lnTo>
                    <a:pt x="792" y="1313"/>
                  </a:lnTo>
                  <a:lnTo>
                    <a:pt x="966" y="1139"/>
                  </a:lnTo>
                  <a:lnTo>
                    <a:pt x="1159" y="985"/>
                  </a:lnTo>
                  <a:lnTo>
                    <a:pt x="1371" y="811"/>
                  </a:lnTo>
                  <a:lnTo>
                    <a:pt x="1564" y="676"/>
                  </a:lnTo>
                  <a:lnTo>
                    <a:pt x="1796" y="541"/>
                  </a:lnTo>
                  <a:lnTo>
                    <a:pt x="2027" y="406"/>
                  </a:lnTo>
                  <a:lnTo>
                    <a:pt x="2259" y="290"/>
                  </a:lnTo>
                  <a:lnTo>
                    <a:pt x="2510" y="194"/>
                  </a:lnTo>
                  <a:lnTo>
                    <a:pt x="2761" y="97"/>
                  </a:lnTo>
                  <a:lnTo>
                    <a:pt x="3012" y="1"/>
                  </a:lnTo>
                  <a:lnTo>
                    <a:pt x="301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25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extrusionOk="0">
                  <a:moveTo>
                    <a:pt x="19069" y="1"/>
                  </a:move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25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fill="none" extrusionOk="0">
                  <a:moveTo>
                    <a:pt x="19069" y="1"/>
                  </a:moveTo>
                  <a:lnTo>
                    <a:pt x="19069" y="1"/>
                  </a:lnTo>
                  <a:lnTo>
                    <a:pt x="19069" y="1"/>
                  </a:lnTo>
                  <a:lnTo>
                    <a:pt x="19069" y="1"/>
                  </a:ln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633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lnTo>
                    <a:pt x="19089" y="1"/>
                  </a:lnTo>
                  <a:lnTo>
                    <a:pt x="19089" y="1"/>
                  </a:lnTo>
                  <a:lnTo>
                    <a:pt x="190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25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extrusionOk="0">
                  <a:moveTo>
                    <a:pt x="3668" y="0"/>
                  </a:move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25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fill="none" extrusionOk="0">
                  <a:moveTo>
                    <a:pt x="3668" y="0"/>
                  </a:moveTo>
                  <a:lnTo>
                    <a:pt x="3668" y="0"/>
                  </a:ln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25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extrusionOk="0">
                  <a:moveTo>
                    <a:pt x="4072" y="1"/>
                  </a:move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25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fill="none" extrusionOk="0"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25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extrusionOk="0">
                  <a:moveTo>
                    <a:pt x="14747" y="1"/>
                  </a:move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25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fill="none" extrusionOk="0">
                  <a:moveTo>
                    <a:pt x="15036" y="1"/>
                  </a:moveTo>
                  <a:lnTo>
                    <a:pt x="15036" y="1"/>
                  </a:lnTo>
                  <a:lnTo>
                    <a:pt x="15017" y="1"/>
                  </a:lnTo>
                  <a:lnTo>
                    <a:pt x="15017" y="1"/>
                  </a:lnTo>
                  <a:lnTo>
                    <a:pt x="14747" y="1"/>
                  </a:ln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42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377" y="11002"/>
                  </a:lnTo>
                  <a:lnTo>
                    <a:pt x="29377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lnTo>
                    <a:pt x="1503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25"/>
            <p:cNvSpPr/>
            <p:nvPr/>
          </p:nvSpPr>
          <p:spPr>
            <a:xfrm>
              <a:off x="5380825" y="4784450"/>
              <a:ext cx="120175" cy="165050"/>
            </a:xfrm>
            <a:custGeom>
              <a:avLst/>
              <a:gdLst/>
              <a:ahLst/>
              <a:cxnLst/>
              <a:rect l="l" t="t" r="r" b="b"/>
              <a:pathLst>
                <a:path w="4807" h="6602" extrusionOk="0">
                  <a:moveTo>
                    <a:pt x="20" y="6466"/>
                  </a:moveTo>
                  <a:lnTo>
                    <a:pt x="20" y="6466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20" y="6466"/>
                  </a:lnTo>
                  <a:close/>
                  <a:moveTo>
                    <a:pt x="20" y="6466"/>
                  </a:moveTo>
                  <a:lnTo>
                    <a:pt x="20" y="6466"/>
                  </a:lnTo>
                  <a:lnTo>
                    <a:pt x="20" y="6466"/>
                  </a:lnTo>
                  <a:close/>
                  <a:moveTo>
                    <a:pt x="3070" y="3860"/>
                  </a:move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close/>
                  <a:moveTo>
                    <a:pt x="2742" y="3841"/>
                  </a:moveTo>
                  <a:lnTo>
                    <a:pt x="2742" y="3841"/>
                  </a:lnTo>
                  <a:lnTo>
                    <a:pt x="2414" y="3860"/>
                  </a:lnTo>
                  <a:lnTo>
                    <a:pt x="2221" y="3880"/>
                  </a:lnTo>
                  <a:lnTo>
                    <a:pt x="2008" y="3918"/>
                  </a:lnTo>
                  <a:lnTo>
                    <a:pt x="1796" y="3976"/>
                  </a:lnTo>
                  <a:lnTo>
                    <a:pt x="1584" y="4053"/>
                  </a:lnTo>
                  <a:lnTo>
                    <a:pt x="1371" y="4150"/>
                  </a:lnTo>
                  <a:lnTo>
                    <a:pt x="1159" y="4266"/>
                  </a:lnTo>
                  <a:lnTo>
                    <a:pt x="947" y="4420"/>
                  </a:lnTo>
                  <a:lnTo>
                    <a:pt x="754" y="4594"/>
                  </a:lnTo>
                  <a:lnTo>
                    <a:pt x="561" y="4806"/>
                  </a:lnTo>
                  <a:lnTo>
                    <a:pt x="406" y="5057"/>
                  </a:lnTo>
                  <a:lnTo>
                    <a:pt x="271" y="5327"/>
                  </a:lnTo>
                  <a:lnTo>
                    <a:pt x="155" y="5655"/>
                  </a:lnTo>
                  <a:lnTo>
                    <a:pt x="59" y="6022"/>
                  </a:lnTo>
                  <a:lnTo>
                    <a:pt x="20" y="6427"/>
                  </a:lnTo>
                  <a:lnTo>
                    <a:pt x="20" y="6427"/>
                  </a:lnTo>
                  <a:lnTo>
                    <a:pt x="59" y="6022"/>
                  </a:lnTo>
                  <a:lnTo>
                    <a:pt x="155" y="5655"/>
                  </a:lnTo>
                  <a:lnTo>
                    <a:pt x="271" y="5327"/>
                  </a:lnTo>
                  <a:lnTo>
                    <a:pt x="406" y="5057"/>
                  </a:lnTo>
                  <a:lnTo>
                    <a:pt x="561" y="4806"/>
                  </a:lnTo>
                  <a:lnTo>
                    <a:pt x="754" y="4594"/>
                  </a:lnTo>
                  <a:lnTo>
                    <a:pt x="947" y="4420"/>
                  </a:lnTo>
                  <a:lnTo>
                    <a:pt x="1159" y="4266"/>
                  </a:lnTo>
                  <a:lnTo>
                    <a:pt x="1371" y="4150"/>
                  </a:lnTo>
                  <a:lnTo>
                    <a:pt x="1584" y="4053"/>
                  </a:lnTo>
                  <a:lnTo>
                    <a:pt x="1796" y="3976"/>
                  </a:lnTo>
                  <a:lnTo>
                    <a:pt x="2008" y="3918"/>
                  </a:lnTo>
                  <a:lnTo>
                    <a:pt x="2221" y="3880"/>
                  </a:lnTo>
                  <a:lnTo>
                    <a:pt x="2414" y="3860"/>
                  </a:lnTo>
                  <a:lnTo>
                    <a:pt x="2742" y="3841"/>
                  </a:lnTo>
                  <a:close/>
                  <a:moveTo>
                    <a:pt x="2780" y="3841"/>
                  </a:move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close/>
                  <a:moveTo>
                    <a:pt x="4807" y="0"/>
                  </a:moveTo>
                  <a:lnTo>
                    <a:pt x="4807" y="0"/>
                  </a:lnTo>
                  <a:lnTo>
                    <a:pt x="4807" y="0"/>
                  </a:lnTo>
                  <a:lnTo>
                    <a:pt x="4595" y="20"/>
                  </a:lnTo>
                  <a:lnTo>
                    <a:pt x="4382" y="39"/>
                  </a:lnTo>
                  <a:lnTo>
                    <a:pt x="4151" y="97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3707" y="232"/>
                  </a:lnTo>
                  <a:lnTo>
                    <a:pt x="3533" y="309"/>
                  </a:lnTo>
                  <a:lnTo>
                    <a:pt x="3379" y="386"/>
                  </a:lnTo>
                  <a:lnTo>
                    <a:pt x="3244" y="483"/>
                  </a:lnTo>
                  <a:lnTo>
                    <a:pt x="3108" y="579"/>
                  </a:lnTo>
                  <a:lnTo>
                    <a:pt x="2993" y="695"/>
                  </a:lnTo>
                  <a:lnTo>
                    <a:pt x="2896" y="811"/>
                  </a:lnTo>
                  <a:lnTo>
                    <a:pt x="2819" y="927"/>
                  </a:lnTo>
                  <a:lnTo>
                    <a:pt x="2742" y="1042"/>
                  </a:lnTo>
                  <a:lnTo>
                    <a:pt x="2684" y="1158"/>
                  </a:lnTo>
                  <a:lnTo>
                    <a:pt x="2587" y="1409"/>
                  </a:lnTo>
                  <a:lnTo>
                    <a:pt x="2549" y="1679"/>
                  </a:lnTo>
                  <a:lnTo>
                    <a:pt x="2529" y="1950"/>
                  </a:lnTo>
                  <a:lnTo>
                    <a:pt x="2529" y="1950"/>
                  </a:lnTo>
                  <a:lnTo>
                    <a:pt x="2549" y="1679"/>
                  </a:lnTo>
                  <a:lnTo>
                    <a:pt x="2587" y="1409"/>
                  </a:lnTo>
                  <a:lnTo>
                    <a:pt x="2684" y="1158"/>
                  </a:lnTo>
                  <a:lnTo>
                    <a:pt x="2742" y="1042"/>
                  </a:lnTo>
                  <a:lnTo>
                    <a:pt x="2819" y="927"/>
                  </a:lnTo>
                  <a:lnTo>
                    <a:pt x="2896" y="811"/>
                  </a:lnTo>
                  <a:lnTo>
                    <a:pt x="2993" y="695"/>
                  </a:lnTo>
                  <a:lnTo>
                    <a:pt x="3108" y="579"/>
                  </a:lnTo>
                  <a:lnTo>
                    <a:pt x="3244" y="483"/>
                  </a:lnTo>
                  <a:lnTo>
                    <a:pt x="3379" y="386"/>
                  </a:lnTo>
                  <a:lnTo>
                    <a:pt x="3533" y="309"/>
                  </a:lnTo>
                  <a:lnTo>
                    <a:pt x="3707" y="232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4151" y="97"/>
                  </a:lnTo>
                  <a:lnTo>
                    <a:pt x="4382" y="39"/>
                  </a:lnTo>
                  <a:lnTo>
                    <a:pt x="4595" y="20"/>
                  </a:lnTo>
                  <a:lnTo>
                    <a:pt x="4807" y="0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25"/>
            <p:cNvSpPr/>
            <p:nvPr/>
          </p:nvSpPr>
          <p:spPr>
            <a:xfrm>
              <a:off x="5380825" y="4946100"/>
              <a:ext cx="525" cy="3400"/>
            </a:xfrm>
            <a:custGeom>
              <a:avLst/>
              <a:gdLst/>
              <a:ahLst/>
              <a:cxnLst/>
              <a:rect l="l" t="t" r="r" b="b"/>
              <a:pathLst>
                <a:path w="21" h="136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25"/>
            <p:cNvSpPr/>
            <p:nvPr/>
          </p:nvSpPr>
          <p:spPr>
            <a:xfrm>
              <a:off x="5381325" y="49461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25"/>
            <p:cNvSpPr/>
            <p:nvPr/>
          </p:nvSpPr>
          <p:spPr>
            <a:xfrm>
              <a:off x="5457550" y="488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25"/>
            <p:cNvSpPr/>
            <p:nvPr/>
          </p:nvSpPr>
          <p:spPr>
            <a:xfrm>
              <a:off x="5381325" y="4880475"/>
              <a:ext cx="68050" cy="64675"/>
            </a:xfrm>
            <a:custGeom>
              <a:avLst/>
              <a:gdLst/>
              <a:ahLst/>
              <a:cxnLst/>
              <a:rect l="l" t="t" r="r" b="b"/>
              <a:pathLst>
                <a:path w="2722" h="2587" fill="none" extrusionOk="0">
                  <a:moveTo>
                    <a:pt x="2722" y="0"/>
                  </a:moveTo>
                  <a:lnTo>
                    <a:pt x="2722" y="0"/>
                  </a:lnTo>
                  <a:lnTo>
                    <a:pt x="2394" y="19"/>
                  </a:lnTo>
                  <a:lnTo>
                    <a:pt x="2201" y="39"/>
                  </a:lnTo>
                  <a:lnTo>
                    <a:pt x="1988" y="77"/>
                  </a:lnTo>
                  <a:lnTo>
                    <a:pt x="1776" y="135"/>
                  </a:lnTo>
                  <a:lnTo>
                    <a:pt x="1564" y="212"/>
                  </a:lnTo>
                  <a:lnTo>
                    <a:pt x="1351" y="309"/>
                  </a:lnTo>
                  <a:lnTo>
                    <a:pt x="1139" y="425"/>
                  </a:lnTo>
                  <a:lnTo>
                    <a:pt x="927" y="579"/>
                  </a:lnTo>
                  <a:lnTo>
                    <a:pt x="734" y="753"/>
                  </a:lnTo>
                  <a:lnTo>
                    <a:pt x="541" y="965"/>
                  </a:lnTo>
                  <a:lnTo>
                    <a:pt x="386" y="1216"/>
                  </a:lnTo>
                  <a:lnTo>
                    <a:pt x="251" y="1486"/>
                  </a:lnTo>
                  <a:lnTo>
                    <a:pt x="135" y="1814"/>
                  </a:lnTo>
                  <a:lnTo>
                    <a:pt x="39" y="2181"/>
                  </a:lnTo>
                  <a:lnTo>
                    <a:pt x="0" y="2586"/>
                  </a:lnTo>
                  <a:lnTo>
                    <a:pt x="0" y="2586"/>
                  </a:lnTo>
                  <a:lnTo>
                    <a:pt x="39" y="2181"/>
                  </a:lnTo>
                  <a:lnTo>
                    <a:pt x="135" y="1814"/>
                  </a:lnTo>
                  <a:lnTo>
                    <a:pt x="251" y="1486"/>
                  </a:lnTo>
                  <a:lnTo>
                    <a:pt x="386" y="1216"/>
                  </a:lnTo>
                  <a:lnTo>
                    <a:pt x="541" y="965"/>
                  </a:lnTo>
                  <a:lnTo>
                    <a:pt x="734" y="753"/>
                  </a:lnTo>
                  <a:lnTo>
                    <a:pt x="927" y="579"/>
                  </a:lnTo>
                  <a:lnTo>
                    <a:pt x="1139" y="425"/>
                  </a:lnTo>
                  <a:lnTo>
                    <a:pt x="1351" y="309"/>
                  </a:lnTo>
                  <a:lnTo>
                    <a:pt x="1564" y="212"/>
                  </a:lnTo>
                  <a:lnTo>
                    <a:pt x="1776" y="135"/>
                  </a:lnTo>
                  <a:lnTo>
                    <a:pt x="1988" y="77"/>
                  </a:lnTo>
                  <a:lnTo>
                    <a:pt x="2201" y="39"/>
                  </a:lnTo>
                  <a:lnTo>
                    <a:pt x="2394" y="19"/>
                  </a:lnTo>
                  <a:lnTo>
                    <a:pt x="2722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25"/>
            <p:cNvSpPr/>
            <p:nvPr/>
          </p:nvSpPr>
          <p:spPr>
            <a:xfrm>
              <a:off x="5450325" y="488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25"/>
            <p:cNvSpPr/>
            <p:nvPr/>
          </p:nvSpPr>
          <p:spPr>
            <a:xfrm>
              <a:off x="5444050" y="4784450"/>
              <a:ext cx="56950" cy="48750"/>
            </a:xfrm>
            <a:custGeom>
              <a:avLst/>
              <a:gdLst/>
              <a:ahLst/>
              <a:cxnLst/>
              <a:rect l="l" t="t" r="r" b="b"/>
              <a:pathLst>
                <a:path w="2278" h="1950" fill="none" extrusionOk="0">
                  <a:moveTo>
                    <a:pt x="2278" y="0"/>
                  </a:moveTo>
                  <a:lnTo>
                    <a:pt x="2278" y="0"/>
                  </a:lnTo>
                  <a:lnTo>
                    <a:pt x="2278" y="0"/>
                  </a:lnTo>
                  <a:lnTo>
                    <a:pt x="2066" y="20"/>
                  </a:lnTo>
                  <a:lnTo>
                    <a:pt x="1853" y="39"/>
                  </a:lnTo>
                  <a:lnTo>
                    <a:pt x="1622" y="97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178" y="232"/>
                  </a:lnTo>
                  <a:lnTo>
                    <a:pt x="1004" y="309"/>
                  </a:lnTo>
                  <a:lnTo>
                    <a:pt x="850" y="386"/>
                  </a:lnTo>
                  <a:lnTo>
                    <a:pt x="715" y="483"/>
                  </a:lnTo>
                  <a:lnTo>
                    <a:pt x="579" y="579"/>
                  </a:lnTo>
                  <a:lnTo>
                    <a:pt x="464" y="695"/>
                  </a:lnTo>
                  <a:lnTo>
                    <a:pt x="367" y="811"/>
                  </a:lnTo>
                  <a:lnTo>
                    <a:pt x="290" y="927"/>
                  </a:lnTo>
                  <a:lnTo>
                    <a:pt x="213" y="1042"/>
                  </a:lnTo>
                  <a:lnTo>
                    <a:pt x="155" y="1158"/>
                  </a:lnTo>
                  <a:lnTo>
                    <a:pt x="58" y="1409"/>
                  </a:lnTo>
                  <a:lnTo>
                    <a:pt x="20" y="1679"/>
                  </a:lnTo>
                  <a:lnTo>
                    <a:pt x="0" y="1950"/>
                  </a:lnTo>
                  <a:lnTo>
                    <a:pt x="0" y="1950"/>
                  </a:lnTo>
                  <a:lnTo>
                    <a:pt x="20" y="1679"/>
                  </a:lnTo>
                  <a:lnTo>
                    <a:pt x="58" y="1409"/>
                  </a:lnTo>
                  <a:lnTo>
                    <a:pt x="155" y="1158"/>
                  </a:lnTo>
                  <a:lnTo>
                    <a:pt x="213" y="1042"/>
                  </a:lnTo>
                  <a:lnTo>
                    <a:pt x="290" y="927"/>
                  </a:lnTo>
                  <a:lnTo>
                    <a:pt x="367" y="811"/>
                  </a:lnTo>
                  <a:lnTo>
                    <a:pt x="464" y="695"/>
                  </a:lnTo>
                  <a:lnTo>
                    <a:pt x="579" y="579"/>
                  </a:lnTo>
                  <a:lnTo>
                    <a:pt x="715" y="483"/>
                  </a:lnTo>
                  <a:lnTo>
                    <a:pt x="850" y="386"/>
                  </a:lnTo>
                  <a:lnTo>
                    <a:pt x="1004" y="309"/>
                  </a:lnTo>
                  <a:lnTo>
                    <a:pt x="1178" y="232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622" y="97"/>
                  </a:lnTo>
                  <a:lnTo>
                    <a:pt x="1853" y="39"/>
                  </a:lnTo>
                  <a:lnTo>
                    <a:pt x="2066" y="20"/>
                  </a:lnTo>
                  <a:lnTo>
                    <a:pt x="2278" y="0"/>
                  </a:lnTo>
                  <a:lnTo>
                    <a:pt x="227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25"/>
            <p:cNvSpPr/>
            <p:nvPr/>
          </p:nvSpPr>
          <p:spPr>
            <a:xfrm>
              <a:off x="5481200" y="4980825"/>
              <a:ext cx="632600" cy="365775"/>
            </a:xfrm>
            <a:custGeom>
              <a:avLst/>
              <a:gdLst/>
              <a:ahLst/>
              <a:cxnLst/>
              <a:rect l="l" t="t" r="r" b="b"/>
              <a:pathLst>
                <a:path w="25304" h="14631" extrusionOk="0">
                  <a:moveTo>
                    <a:pt x="23065" y="14148"/>
                  </a:moveTo>
                  <a:lnTo>
                    <a:pt x="23065" y="14148"/>
                  </a:lnTo>
                  <a:lnTo>
                    <a:pt x="23065" y="14341"/>
                  </a:lnTo>
                  <a:lnTo>
                    <a:pt x="23046" y="14496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46" y="14496"/>
                  </a:lnTo>
                  <a:lnTo>
                    <a:pt x="23065" y="14341"/>
                  </a:lnTo>
                  <a:lnTo>
                    <a:pt x="23065" y="14148"/>
                  </a:lnTo>
                  <a:close/>
                  <a:moveTo>
                    <a:pt x="25285" y="13569"/>
                  </a:moveTo>
                  <a:lnTo>
                    <a:pt x="25285" y="13569"/>
                  </a:lnTo>
                  <a:lnTo>
                    <a:pt x="24957" y="13589"/>
                  </a:lnTo>
                  <a:lnTo>
                    <a:pt x="24628" y="13646"/>
                  </a:lnTo>
                  <a:lnTo>
                    <a:pt x="24300" y="13724"/>
                  </a:lnTo>
                  <a:lnTo>
                    <a:pt x="23992" y="13839"/>
                  </a:lnTo>
                  <a:lnTo>
                    <a:pt x="23721" y="13975"/>
                  </a:lnTo>
                  <a:lnTo>
                    <a:pt x="23451" y="14148"/>
                  </a:lnTo>
                  <a:lnTo>
                    <a:pt x="23219" y="14361"/>
                  </a:lnTo>
                  <a:lnTo>
                    <a:pt x="23123" y="14476"/>
                  </a:lnTo>
                  <a:lnTo>
                    <a:pt x="23046" y="14592"/>
                  </a:lnTo>
                  <a:lnTo>
                    <a:pt x="23046" y="14592"/>
                  </a:lnTo>
                  <a:lnTo>
                    <a:pt x="23123" y="14476"/>
                  </a:lnTo>
                  <a:lnTo>
                    <a:pt x="23219" y="14361"/>
                  </a:lnTo>
                  <a:lnTo>
                    <a:pt x="23451" y="14148"/>
                  </a:lnTo>
                  <a:lnTo>
                    <a:pt x="23721" y="13975"/>
                  </a:lnTo>
                  <a:lnTo>
                    <a:pt x="23992" y="13839"/>
                  </a:lnTo>
                  <a:lnTo>
                    <a:pt x="24300" y="13724"/>
                  </a:lnTo>
                  <a:lnTo>
                    <a:pt x="24628" y="13646"/>
                  </a:lnTo>
                  <a:lnTo>
                    <a:pt x="24957" y="13589"/>
                  </a:lnTo>
                  <a:lnTo>
                    <a:pt x="25285" y="13569"/>
                  </a:lnTo>
                  <a:close/>
                  <a:moveTo>
                    <a:pt x="25304" y="13569"/>
                  </a:moveTo>
                  <a:lnTo>
                    <a:pt x="25304" y="13569"/>
                  </a:lnTo>
                  <a:lnTo>
                    <a:pt x="25304" y="13569"/>
                  </a:lnTo>
                  <a:lnTo>
                    <a:pt x="25304" y="13569"/>
                  </a:lnTo>
                  <a:close/>
                  <a:moveTo>
                    <a:pt x="21039" y="11060"/>
                  </a:moveTo>
                  <a:lnTo>
                    <a:pt x="21039" y="11060"/>
                  </a:lnTo>
                  <a:lnTo>
                    <a:pt x="21019" y="11292"/>
                  </a:lnTo>
                  <a:lnTo>
                    <a:pt x="21000" y="11485"/>
                  </a:lnTo>
                  <a:lnTo>
                    <a:pt x="20961" y="11678"/>
                  </a:lnTo>
                  <a:lnTo>
                    <a:pt x="20923" y="11832"/>
                  </a:lnTo>
                  <a:lnTo>
                    <a:pt x="20826" y="12064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26" y="12064"/>
                  </a:lnTo>
                  <a:lnTo>
                    <a:pt x="20923" y="11832"/>
                  </a:lnTo>
                  <a:lnTo>
                    <a:pt x="20961" y="11678"/>
                  </a:lnTo>
                  <a:lnTo>
                    <a:pt x="21000" y="11485"/>
                  </a:lnTo>
                  <a:lnTo>
                    <a:pt x="21019" y="11292"/>
                  </a:lnTo>
                  <a:lnTo>
                    <a:pt x="21039" y="11060"/>
                  </a:lnTo>
                  <a:close/>
                  <a:moveTo>
                    <a:pt x="20286" y="9439"/>
                  </a:moveTo>
                  <a:lnTo>
                    <a:pt x="20286" y="9439"/>
                  </a:lnTo>
                  <a:lnTo>
                    <a:pt x="20324" y="9477"/>
                  </a:lnTo>
                  <a:lnTo>
                    <a:pt x="20324" y="9477"/>
                  </a:lnTo>
                  <a:lnTo>
                    <a:pt x="20286" y="9439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221" y="8802"/>
                  </a:lnTo>
                  <a:lnTo>
                    <a:pt x="18028" y="8821"/>
                  </a:lnTo>
                  <a:lnTo>
                    <a:pt x="17719" y="8860"/>
                  </a:lnTo>
                  <a:lnTo>
                    <a:pt x="17506" y="8918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506" y="8918"/>
                  </a:lnTo>
                  <a:lnTo>
                    <a:pt x="17719" y="8860"/>
                  </a:lnTo>
                  <a:lnTo>
                    <a:pt x="18028" y="8821"/>
                  </a:lnTo>
                  <a:lnTo>
                    <a:pt x="18221" y="8802"/>
                  </a:lnTo>
                  <a:lnTo>
                    <a:pt x="18433" y="8783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433" y="8783"/>
                  </a:lnTo>
                  <a:lnTo>
                    <a:pt x="18452" y="8783"/>
                  </a:lnTo>
                  <a:lnTo>
                    <a:pt x="18452" y="8783"/>
                  </a:lnTo>
                  <a:lnTo>
                    <a:pt x="18433" y="8783"/>
                  </a:lnTo>
                  <a:close/>
                  <a:moveTo>
                    <a:pt x="17429" y="8667"/>
                  </a:moveTo>
                  <a:lnTo>
                    <a:pt x="17429" y="866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29" y="8667"/>
                  </a:lnTo>
                  <a:close/>
                  <a:moveTo>
                    <a:pt x="14534" y="3803"/>
                  </a:moveTo>
                  <a:lnTo>
                    <a:pt x="14534" y="3803"/>
                  </a:lnTo>
                  <a:lnTo>
                    <a:pt x="14534" y="4131"/>
                  </a:lnTo>
                  <a:lnTo>
                    <a:pt x="14496" y="4382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96" y="4382"/>
                  </a:lnTo>
                  <a:lnTo>
                    <a:pt x="14534" y="4131"/>
                  </a:lnTo>
                  <a:lnTo>
                    <a:pt x="14534" y="3803"/>
                  </a:lnTo>
                  <a:close/>
                  <a:moveTo>
                    <a:pt x="12990" y="1139"/>
                  </a:moveTo>
                  <a:lnTo>
                    <a:pt x="12990" y="1139"/>
                  </a:lnTo>
                  <a:lnTo>
                    <a:pt x="13009" y="1139"/>
                  </a:lnTo>
                  <a:lnTo>
                    <a:pt x="13009" y="1139"/>
                  </a:lnTo>
                  <a:lnTo>
                    <a:pt x="12990" y="1139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176" y="734"/>
                  </a:lnTo>
                  <a:lnTo>
                    <a:pt x="10963" y="753"/>
                  </a:lnTo>
                  <a:lnTo>
                    <a:pt x="10751" y="792"/>
                  </a:lnTo>
                  <a:lnTo>
                    <a:pt x="10558" y="831"/>
                  </a:lnTo>
                  <a:lnTo>
                    <a:pt x="10191" y="966"/>
                  </a:lnTo>
                  <a:lnTo>
                    <a:pt x="9883" y="1101"/>
                  </a:lnTo>
                  <a:lnTo>
                    <a:pt x="9632" y="1255"/>
                  </a:lnTo>
                  <a:lnTo>
                    <a:pt x="9439" y="1371"/>
                  </a:lnTo>
                  <a:lnTo>
                    <a:pt x="9284" y="1506"/>
                  </a:lnTo>
                  <a:lnTo>
                    <a:pt x="9284" y="1506"/>
                  </a:lnTo>
                  <a:lnTo>
                    <a:pt x="9439" y="1371"/>
                  </a:lnTo>
                  <a:lnTo>
                    <a:pt x="9632" y="1255"/>
                  </a:lnTo>
                  <a:lnTo>
                    <a:pt x="9883" y="1101"/>
                  </a:lnTo>
                  <a:lnTo>
                    <a:pt x="10191" y="966"/>
                  </a:lnTo>
                  <a:lnTo>
                    <a:pt x="10558" y="831"/>
                  </a:lnTo>
                  <a:lnTo>
                    <a:pt x="10751" y="792"/>
                  </a:lnTo>
                  <a:lnTo>
                    <a:pt x="10963" y="753"/>
                  </a:lnTo>
                  <a:lnTo>
                    <a:pt x="11176" y="734"/>
                  </a:lnTo>
                  <a:lnTo>
                    <a:pt x="11407" y="715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close/>
                  <a:moveTo>
                    <a:pt x="20" y="541"/>
                  </a:moveTo>
                  <a:lnTo>
                    <a:pt x="20" y="541"/>
                  </a:lnTo>
                  <a:lnTo>
                    <a:pt x="1" y="541"/>
                  </a:lnTo>
                  <a:lnTo>
                    <a:pt x="1" y="541"/>
                  </a:lnTo>
                  <a:lnTo>
                    <a:pt x="20" y="541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194" y="522"/>
                  </a:lnTo>
                  <a:lnTo>
                    <a:pt x="20" y="541"/>
                  </a:lnTo>
                  <a:lnTo>
                    <a:pt x="20" y="541"/>
                  </a:lnTo>
                  <a:lnTo>
                    <a:pt x="194" y="522"/>
                  </a:lnTo>
                  <a:lnTo>
                    <a:pt x="367" y="502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close/>
                  <a:moveTo>
                    <a:pt x="5405" y="213"/>
                  </a:move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370" y="20"/>
                  </a:lnTo>
                  <a:lnTo>
                    <a:pt x="6080" y="39"/>
                  </a:lnTo>
                  <a:lnTo>
                    <a:pt x="5772" y="116"/>
                  </a:lnTo>
                  <a:lnTo>
                    <a:pt x="5443" y="213"/>
                  </a:lnTo>
                  <a:lnTo>
                    <a:pt x="5443" y="213"/>
                  </a:lnTo>
                  <a:lnTo>
                    <a:pt x="5772" y="116"/>
                  </a:lnTo>
                  <a:lnTo>
                    <a:pt x="6080" y="39"/>
                  </a:lnTo>
                  <a:lnTo>
                    <a:pt x="6370" y="20"/>
                  </a:lnTo>
                  <a:lnTo>
                    <a:pt x="6659" y="1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25"/>
            <p:cNvSpPr/>
            <p:nvPr/>
          </p:nvSpPr>
          <p:spPr>
            <a:xfrm>
              <a:off x="6056375" y="5334525"/>
              <a:ext cx="1475" cy="12075"/>
            </a:xfrm>
            <a:custGeom>
              <a:avLst/>
              <a:gdLst/>
              <a:ahLst/>
              <a:cxnLst/>
              <a:rect l="l" t="t" r="r" b="b"/>
              <a:pathLst>
                <a:path w="59" h="483" fill="none" extrusionOk="0">
                  <a:moveTo>
                    <a:pt x="58" y="0"/>
                  </a:moveTo>
                  <a:lnTo>
                    <a:pt x="58" y="0"/>
                  </a:lnTo>
                  <a:lnTo>
                    <a:pt x="58" y="193"/>
                  </a:lnTo>
                  <a:lnTo>
                    <a:pt x="39" y="348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39" y="348"/>
                  </a:lnTo>
                  <a:lnTo>
                    <a:pt x="58" y="193"/>
                  </a:lnTo>
                  <a:lnTo>
                    <a:pt x="5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25"/>
            <p:cNvSpPr/>
            <p:nvPr/>
          </p:nvSpPr>
          <p:spPr>
            <a:xfrm>
              <a:off x="6057325" y="5320050"/>
              <a:ext cx="56000" cy="25600"/>
            </a:xfrm>
            <a:custGeom>
              <a:avLst/>
              <a:gdLst/>
              <a:ahLst/>
              <a:cxnLst/>
              <a:rect l="l" t="t" r="r" b="b"/>
              <a:pathLst>
                <a:path w="2240" h="1024" fill="none" extrusionOk="0">
                  <a:moveTo>
                    <a:pt x="2240" y="0"/>
                  </a:moveTo>
                  <a:lnTo>
                    <a:pt x="2240" y="0"/>
                  </a:lnTo>
                  <a:lnTo>
                    <a:pt x="1912" y="20"/>
                  </a:lnTo>
                  <a:lnTo>
                    <a:pt x="1583" y="77"/>
                  </a:lnTo>
                  <a:lnTo>
                    <a:pt x="1255" y="155"/>
                  </a:lnTo>
                  <a:lnTo>
                    <a:pt x="947" y="270"/>
                  </a:lnTo>
                  <a:lnTo>
                    <a:pt x="676" y="406"/>
                  </a:lnTo>
                  <a:lnTo>
                    <a:pt x="406" y="579"/>
                  </a:lnTo>
                  <a:lnTo>
                    <a:pt x="174" y="792"/>
                  </a:lnTo>
                  <a:lnTo>
                    <a:pt x="78" y="907"/>
                  </a:lnTo>
                  <a:lnTo>
                    <a:pt x="1" y="1023"/>
                  </a:lnTo>
                  <a:lnTo>
                    <a:pt x="1" y="1023"/>
                  </a:lnTo>
                  <a:lnTo>
                    <a:pt x="78" y="907"/>
                  </a:lnTo>
                  <a:lnTo>
                    <a:pt x="174" y="792"/>
                  </a:lnTo>
                  <a:lnTo>
                    <a:pt x="406" y="579"/>
                  </a:lnTo>
                  <a:lnTo>
                    <a:pt x="676" y="406"/>
                  </a:lnTo>
                  <a:lnTo>
                    <a:pt x="947" y="270"/>
                  </a:lnTo>
                  <a:lnTo>
                    <a:pt x="1255" y="155"/>
                  </a:lnTo>
                  <a:lnTo>
                    <a:pt x="1583" y="77"/>
                  </a:lnTo>
                  <a:lnTo>
                    <a:pt x="1912" y="20"/>
                  </a:lnTo>
                  <a:lnTo>
                    <a:pt x="224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25"/>
            <p:cNvSpPr/>
            <p:nvPr/>
          </p:nvSpPr>
          <p:spPr>
            <a:xfrm>
              <a:off x="6113775" y="532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25"/>
            <p:cNvSpPr/>
            <p:nvPr/>
          </p:nvSpPr>
          <p:spPr>
            <a:xfrm>
              <a:off x="6001350" y="5257325"/>
              <a:ext cx="5825" cy="27525"/>
            </a:xfrm>
            <a:custGeom>
              <a:avLst/>
              <a:gdLst/>
              <a:ahLst/>
              <a:cxnLst/>
              <a:rect l="l" t="t" r="r" b="b"/>
              <a:pathLst>
                <a:path w="233" h="1101" fill="none" extrusionOk="0">
                  <a:moveTo>
                    <a:pt x="233" y="0"/>
                  </a:moveTo>
                  <a:lnTo>
                    <a:pt x="233" y="0"/>
                  </a:lnTo>
                  <a:lnTo>
                    <a:pt x="213" y="232"/>
                  </a:lnTo>
                  <a:lnTo>
                    <a:pt x="194" y="425"/>
                  </a:lnTo>
                  <a:lnTo>
                    <a:pt x="155" y="618"/>
                  </a:lnTo>
                  <a:lnTo>
                    <a:pt x="117" y="772"/>
                  </a:lnTo>
                  <a:lnTo>
                    <a:pt x="20" y="1004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20" y="1004"/>
                  </a:lnTo>
                  <a:lnTo>
                    <a:pt x="117" y="772"/>
                  </a:lnTo>
                  <a:lnTo>
                    <a:pt x="155" y="618"/>
                  </a:lnTo>
                  <a:lnTo>
                    <a:pt x="194" y="425"/>
                  </a:lnTo>
                  <a:lnTo>
                    <a:pt x="213" y="232"/>
                  </a:lnTo>
                  <a:lnTo>
                    <a:pt x="23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25"/>
            <p:cNvSpPr/>
            <p:nvPr/>
          </p:nvSpPr>
          <p:spPr>
            <a:xfrm>
              <a:off x="5988325" y="5216775"/>
              <a:ext cx="1000" cy="1000"/>
            </a:xfrm>
            <a:custGeom>
              <a:avLst/>
              <a:gdLst/>
              <a:ahLst/>
              <a:cxnLst/>
              <a:rect l="l" t="t" r="r" b="b"/>
              <a:pathLst>
                <a:path w="40" h="40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25"/>
            <p:cNvSpPr/>
            <p:nvPr/>
          </p:nvSpPr>
          <p:spPr>
            <a:xfrm>
              <a:off x="5916425" y="5200375"/>
              <a:ext cx="25600" cy="3875"/>
            </a:xfrm>
            <a:custGeom>
              <a:avLst/>
              <a:gdLst/>
              <a:ahLst/>
              <a:cxnLst/>
              <a:rect l="l" t="t" r="r" b="b"/>
              <a:pathLst>
                <a:path w="1024" h="155" fill="none" extrusionOk="0">
                  <a:moveTo>
                    <a:pt x="1024" y="1"/>
                  </a:moveTo>
                  <a:lnTo>
                    <a:pt x="1024" y="1"/>
                  </a:lnTo>
                  <a:lnTo>
                    <a:pt x="812" y="20"/>
                  </a:lnTo>
                  <a:lnTo>
                    <a:pt x="619" y="39"/>
                  </a:lnTo>
                  <a:lnTo>
                    <a:pt x="310" y="78"/>
                  </a:lnTo>
                  <a:lnTo>
                    <a:pt x="97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97" y="136"/>
                  </a:lnTo>
                  <a:lnTo>
                    <a:pt x="310" y="78"/>
                  </a:lnTo>
                  <a:lnTo>
                    <a:pt x="619" y="39"/>
                  </a:lnTo>
                  <a:lnTo>
                    <a:pt x="812" y="20"/>
                  </a:lnTo>
                  <a:lnTo>
                    <a:pt x="10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25"/>
            <p:cNvSpPr/>
            <p:nvPr/>
          </p:nvSpPr>
          <p:spPr>
            <a:xfrm>
              <a:off x="5942000" y="5200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25"/>
            <p:cNvSpPr/>
            <p:nvPr/>
          </p:nvSpPr>
          <p:spPr>
            <a:xfrm>
              <a:off x="5916425" y="5197475"/>
              <a:ext cx="525" cy="6775"/>
            </a:xfrm>
            <a:custGeom>
              <a:avLst/>
              <a:gdLst/>
              <a:ahLst/>
              <a:cxnLst/>
              <a:rect l="l" t="t" r="r" b="b"/>
              <a:pathLst>
                <a:path w="21" h="27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25"/>
            <p:cNvSpPr/>
            <p:nvPr/>
          </p:nvSpPr>
          <p:spPr>
            <a:xfrm>
              <a:off x="5842600" y="5075875"/>
              <a:ext cx="1975" cy="19825"/>
            </a:xfrm>
            <a:custGeom>
              <a:avLst/>
              <a:gdLst/>
              <a:ahLst/>
              <a:cxnLst/>
              <a:rect l="l" t="t" r="r" b="b"/>
              <a:pathLst>
                <a:path w="79" h="793" fill="none" extrusionOk="0">
                  <a:moveTo>
                    <a:pt x="78" y="1"/>
                  </a:moveTo>
                  <a:lnTo>
                    <a:pt x="78" y="1"/>
                  </a:lnTo>
                  <a:lnTo>
                    <a:pt x="78" y="329"/>
                  </a:lnTo>
                  <a:lnTo>
                    <a:pt x="40" y="580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40" y="580"/>
                  </a:lnTo>
                  <a:lnTo>
                    <a:pt x="78" y="329"/>
                  </a:lnTo>
                  <a:lnTo>
                    <a:pt x="7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25"/>
            <p:cNvSpPr/>
            <p:nvPr/>
          </p:nvSpPr>
          <p:spPr>
            <a:xfrm>
              <a:off x="5805950" y="500930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25"/>
            <p:cNvSpPr/>
            <p:nvPr/>
          </p:nvSpPr>
          <p:spPr>
            <a:xfrm>
              <a:off x="5713300" y="4998675"/>
              <a:ext cx="53100" cy="19825"/>
            </a:xfrm>
            <a:custGeom>
              <a:avLst/>
              <a:gdLst/>
              <a:ahLst/>
              <a:cxnLst/>
              <a:rect l="l" t="t" r="r" b="b"/>
              <a:pathLst>
                <a:path w="2124" h="793" fill="none" extrusionOk="0">
                  <a:moveTo>
                    <a:pt x="2123" y="1"/>
                  </a:moveTo>
                  <a:lnTo>
                    <a:pt x="2123" y="1"/>
                  </a:lnTo>
                  <a:lnTo>
                    <a:pt x="1892" y="20"/>
                  </a:lnTo>
                  <a:lnTo>
                    <a:pt x="1679" y="39"/>
                  </a:lnTo>
                  <a:lnTo>
                    <a:pt x="1467" y="78"/>
                  </a:lnTo>
                  <a:lnTo>
                    <a:pt x="1274" y="117"/>
                  </a:lnTo>
                  <a:lnTo>
                    <a:pt x="907" y="252"/>
                  </a:lnTo>
                  <a:lnTo>
                    <a:pt x="599" y="387"/>
                  </a:lnTo>
                  <a:lnTo>
                    <a:pt x="348" y="541"/>
                  </a:lnTo>
                  <a:lnTo>
                    <a:pt x="155" y="657"/>
                  </a:lnTo>
                  <a:lnTo>
                    <a:pt x="0" y="792"/>
                  </a:lnTo>
                  <a:lnTo>
                    <a:pt x="0" y="792"/>
                  </a:lnTo>
                  <a:lnTo>
                    <a:pt x="155" y="657"/>
                  </a:lnTo>
                  <a:lnTo>
                    <a:pt x="348" y="541"/>
                  </a:lnTo>
                  <a:lnTo>
                    <a:pt x="599" y="387"/>
                  </a:lnTo>
                  <a:lnTo>
                    <a:pt x="907" y="252"/>
                  </a:lnTo>
                  <a:lnTo>
                    <a:pt x="1274" y="117"/>
                  </a:lnTo>
                  <a:lnTo>
                    <a:pt x="1467" y="78"/>
                  </a:lnTo>
                  <a:lnTo>
                    <a:pt x="1679" y="39"/>
                  </a:lnTo>
                  <a:lnTo>
                    <a:pt x="1892" y="20"/>
                  </a:lnTo>
                  <a:lnTo>
                    <a:pt x="212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25"/>
            <p:cNvSpPr/>
            <p:nvPr/>
          </p:nvSpPr>
          <p:spPr>
            <a:xfrm>
              <a:off x="5766375" y="499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25"/>
            <p:cNvSpPr/>
            <p:nvPr/>
          </p:nvSpPr>
          <p:spPr>
            <a:xfrm>
              <a:off x="5481200" y="49943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25"/>
            <p:cNvSpPr/>
            <p:nvPr/>
          </p:nvSpPr>
          <p:spPr>
            <a:xfrm>
              <a:off x="5481675" y="4993375"/>
              <a:ext cx="8725" cy="1000"/>
            </a:xfrm>
            <a:custGeom>
              <a:avLst/>
              <a:gdLst/>
              <a:ahLst/>
              <a:cxnLst/>
              <a:rect l="l" t="t" r="r" b="b"/>
              <a:pathLst>
                <a:path w="349" h="40" fill="none" extrusionOk="0">
                  <a:moveTo>
                    <a:pt x="348" y="0"/>
                  </a:moveTo>
                  <a:lnTo>
                    <a:pt x="348" y="0"/>
                  </a:lnTo>
                  <a:lnTo>
                    <a:pt x="175" y="2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75" y="20"/>
                  </a:lnTo>
                  <a:lnTo>
                    <a:pt x="34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25"/>
            <p:cNvSpPr/>
            <p:nvPr/>
          </p:nvSpPr>
          <p:spPr>
            <a:xfrm>
              <a:off x="5490375" y="499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25"/>
            <p:cNvSpPr/>
            <p:nvPr/>
          </p:nvSpPr>
          <p:spPr>
            <a:xfrm>
              <a:off x="5616300" y="498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25"/>
            <p:cNvSpPr/>
            <p:nvPr/>
          </p:nvSpPr>
          <p:spPr>
            <a:xfrm>
              <a:off x="5617275" y="4980825"/>
              <a:ext cx="30425" cy="5325"/>
            </a:xfrm>
            <a:custGeom>
              <a:avLst/>
              <a:gdLst/>
              <a:ahLst/>
              <a:cxnLst/>
              <a:rect l="l" t="t" r="r" b="b"/>
              <a:pathLst>
                <a:path w="1217" h="213" fill="none" extrusionOk="0">
                  <a:moveTo>
                    <a:pt x="1216" y="1"/>
                  </a:moveTo>
                  <a:lnTo>
                    <a:pt x="1216" y="1"/>
                  </a:lnTo>
                  <a:lnTo>
                    <a:pt x="927" y="20"/>
                  </a:lnTo>
                  <a:lnTo>
                    <a:pt x="637" y="39"/>
                  </a:lnTo>
                  <a:lnTo>
                    <a:pt x="329" y="116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29" y="116"/>
                  </a:lnTo>
                  <a:lnTo>
                    <a:pt x="637" y="39"/>
                  </a:lnTo>
                  <a:lnTo>
                    <a:pt x="927" y="20"/>
                  </a:lnTo>
                  <a:lnTo>
                    <a:pt x="121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25"/>
            <p:cNvSpPr/>
            <p:nvPr/>
          </p:nvSpPr>
          <p:spPr>
            <a:xfrm>
              <a:off x="5647675" y="49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25"/>
            <p:cNvSpPr/>
            <p:nvPr/>
          </p:nvSpPr>
          <p:spPr>
            <a:xfrm>
              <a:off x="6118625" y="5243800"/>
              <a:ext cx="108575" cy="76750"/>
            </a:xfrm>
            <a:custGeom>
              <a:avLst/>
              <a:gdLst/>
              <a:ahLst/>
              <a:cxnLst/>
              <a:rect l="l" t="t" r="r" b="b"/>
              <a:pathLst>
                <a:path w="4343" h="3070" extrusionOk="0">
                  <a:moveTo>
                    <a:pt x="0" y="3050"/>
                  </a:move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50"/>
                  </a:lnTo>
                  <a:close/>
                  <a:moveTo>
                    <a:pt x="0" y="3031"/>
                  </a:move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31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19" y="3012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close/>
                  <a:moveTo>
                    <a:pt x="1660" y="2027"/>
                  </a:move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97" y="2857"/>
                  </a:lnTo>
                  <a:lnTo>
                    <a:pt x="193" y="2722"/>
                  </a:lnTo>
                  <a:lnTo>
                    <a:pt x="290" y="2606"/>
                  </a:lnTo>
                  <a:lnTo>
                    <a:pt x="386" y="2510"/>
                  </a:lnTo>
                  <a:lnTo>
                    <a:pt x="483" y="2413"/>
                  </a:lnTo>
                  <a:lnTo>
                    <a:pt x="598" y="2336"/>
                  </a:lnTo>
                  <a:lnTo>
                    <a:pt x="830" y="2201"/>
                  </a:lnTo>
                  <a:lnTo>
                    <a:pt x="1062" y="2124"/>
                  </a:lnTo>
                  <a:lnTo>
                    <a:pt x="1274" y="2066"/>
                  </a:lnTo>
                  <a:lnTo>
                    <a:pt x="1486" y="2047"/>
                  </a:lnTo>
                  <a:lnTo>
                    <a:pt x="1660" y="2027"/>
                  </a:lnTo>
                  <a:close/>
                  <a:moveTo>
                    <a:pt x="1698" y="2027"/>
                  </a:move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close/>
                  <a:moveTo>
                    <a:pt x="2007" y="2027"/>
                  </a:move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close/>
                  <a:moveTo>
                    <a:pt x="4343" y="1"/>
                  </a:move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65" y="1776"/>
                  </a:lnTo>
                  <a:lnTo>
                    <a:pt x="2123" y="1564"/>
                  </a:lnTo>
                  <a:lnTo>
                    <a:pt x="2220" y="1371"/>
                  </a:lnTo>
                  <a:lnTo>
                    <a:pt x="2316" y="1178"/>
                  </a:lnTo>
                  <a:lnTo>
                    <a:pt x="2432" y="1004"/>
                  </a:lnTo>
                  <a:lnTo>
                    <a:pt x="2548" y="850"/>
                  </a:lnTo>
                  <a:lnTo>
                    <a:pt x="2702" y="696"/>
                  </a:lnTo>
                  <a:lnTo>
                    <a:pt x="2837" y="560"/>
                  </a:lnTo>
                  <a:lnTo>
                    <a:pt x="3011" y="425"/>
                  </a:lnTo>
                  <a:lnTo>
                    <a:pt x="3165" y="309"/>
                  </a:lnTo>
                  <a:lnTo>
                    <a:pt x="3339" y="213"/>
                  </a:lnTo>
                  <a:lnTo>
                    <a:pt x="3513" y="136"/>
                  </a:lnTo>
                  <a:lnTo>
                    <a:pt x="3706" y="78"/>
                  </a:lnTo>
                  <a:lnTo>
                    <a:pt x="3879" y="39"/>
                  </a:lnTo>
                  <a:lnTo>
                    <a:pt x="4072" y="1"/>
                  </a:lnTo>
                  <a:lnTo>
                    <a:pt x="4265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25"/>
            <p:cNvSpPr/>
            <p:nvPr/>
          </p:nvSpPr>
          <p:spPr>
            <a:xfrm>
              <a:off x="6118625" y="5320050"/>
              <a:ext cx="0" cy="500"/>
            </a:xfrm>
            <a:custGeom>
              <a:avLst/>
              <a:gdLst/>
              <a:ahLst/>
              <a:cxnLst/>
              <a:rect l="l" t="t" r="r" b="b"/>
              <a:pathLst>
                <a:path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25"/>
            <p:cNvSpPr/>
            <p:nvPr/>
          </p:nvSpPr>
          <p:spPr>
            <a:xfrm>
              <a:off x="6118625" y="5319550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25"/>
            <p:cNvSpPr/>
            <p:nvPr/>
          </p:nvSpPr>
          <p:spPr>
            <a:xfrm>
              <a:off x="6119100" y="53190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25"/>
            <p:cNvSpPr/>
            <p:nvPr/>
          </p:nvSpPr>
          <p:spPr>
            <a:xfrm>
              <a:off x="6119100" y="53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25"/>
            <p:cNvSpPr/>
            <p:nvPr/>
          </p:nvSpPr>
          <p:spPr>
            <a:xfrm>
              <a:off x="6119100" y="5294475"/>
              <a:ext cx="41025" cy="24625"/>
            </a:xfrm>
            <a:custGeom>
              <a:avLst/>
              <a:gdLst/>
              <a:ahLst/>
              <a:cxnLst/>
              <a:rect l="l" t="t" r="r" b="b"/>
              <a:pathLst>
                <a:path w="1641" h="985" fill="none" extrusionOk="0">
                  <a:moveTo>
                    <a:pt x="1641" y="0"/>
                  </a:moveTo>
                  <a:lnTo>
                    <a:pt x="1641" y="0"/>
                  </a:lnTo>
                  <a:lnTo>
                    <a:pt x="1467" y="20"/>
                  </a:lnTo>
                  <a:lnTo>
                    <a:pt x="1255" y="39"/>
                  </a:lnTo>
                  <a:lnTo>
                    <a:pt x="1043" y="97"/>
                  </a:lnTo>
                  <a:lnTo>
                    <a:pt x="811" y="174"/>
                  </a:lnTo>
                  <a:lnTo>
                    <a:pt x="579" y="309"/>
                  </a:lnTo>
                  <a:lnTo>
                    <a:pt x="464" y="386"/>
                  </a:lnTo>
                  <a:lnTo>
                    <a:pt x="367" y="483"/>
                  </a:lnTo>
                  <a:lnTo>
                    <a:pt x="271" y="579"/>
                  </a:lnTo>
                  <a:lnTo>
                    <a:pt x="174" y="695"/>
                  </a:lnTo>
                  <a:lnTo>
                    <a:pt x="78" y="830"/>
                  </a:lnTo>
                  <a:lnTo>
                    <a:pt x="0" y="985"/>
                  </a:lnTo>
                  <a:lnTo>
                    <a:pt x="0" y="985"/>
                  </a:lnTo>
                  <a:lnTo>
                    <a:pt x="78" y="830"/>
                  </a:lnTo>
                  <a:lnTo>
                    <a:pt x="174" y="695"/>
                  </a:lnTo>
                  <a:lnTo>
                    <a:pt x="271" y="579"/>
                  </a:lnTo>
                  <a:lnTo>
                    <a:pt x="367" y="483"/>
                  </a:lnTo>
                  <a:lnTo>
                    <a:pt x="464" y="386"/>
                  </a:lnTo>
                  <a:lnTo>
                    <a:pt x="579" y="309"/>
                  </a:lnTo>
                  <a:lnTo>
                    <a:pt x="811" y="174"/>
                  </a:lnTo>
                  <a:lnTo>
                    <a:pt x="1043" y="97"/>
                  </a:lnTo>
                  <a:lnTo>
                    <a:pt x="1255" y="39"/>
                  </a:lnTo>
                  <a:lnTo>
                    <a:pt x="1467" y="20"/>
                  </a:lnTo>
                  <a:lnTo>
                    <a:pt x="164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25"/>
            <p:cNvSpPr/>
            <p:nvPr/>
          </p:nvSpPr>
          <p:spPr>
            <a:xfrm>
              <a:off x="6161075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25"/>
            <p:cNvSpPr/>
            <p:nvPr/>
          </p:nvSpPr>
          <p:spPr>
            <a:xfrm>
              <a:off x="6168800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25"/>
            <p:cNvSpPr/>
            <p:nvPr/>
          </p:nvSpPr>
          <p:spPr>
            <a:xfrm>
              <a:off x="6227175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25"/>
            <p:cNvSpPr/>
            <p:nvPr/>
          </p:nvSpPr>
          <p:spPr>
            <a:xfrm>
              <a:off x="6168800" y="5243800"/>
              <a:ext cx="56475" cy="49725"/>
            </a:xfrm>
            <a:custGeom>
              <a:avLst/>
              <a:gdLst/>
              <a:ahLst/>
              <a:cxnLst/>
              <a:rect l="l" t="t" r="r" b="b"/>
              <a:pathLst>
                <a:path w="2259" h="1989" fill="none" extrusionOk="0">
                  <a:moveTo>
                    <a:pt x="2258" y="1"/>
                  </a:moveTo>
                  <a:lnTo>
                    <a:pt x="2258" y="1"/>
                  </a:lnTo>
                  <a:lnTo>
                    <a:pt x="2065" y="1"/>
                  </a:lnTo>
                  <a:lnTo>
                    <a:pt x="1872" y="39"/>
                  </a:lnTo>
                  <a:lnTo>
                    <a:pt x="1699" y="78"/>
                  </a:lnTo>
                  <a:lnTo>
                    <a:pt x="1506" y="136"/>
                  </a:lnTo>
                  <a:lnTo>
                    <a:pt x="1332" y="213"/>
                  </a:lnTo>
                  <a:lnTo>
                    <a:pt x="1158" y="309"/>
                  </a:lnTo>
                  <a:lnTo>
                    <a:pt x="1004" y="425"/>
                  </a:lnTo>
                  <a:lnTo>
                    <a:pt x="830" y="560"/>
                  </a:lnTo>
                  <a:lnTo>
                    <a:pt x="695" y="696"/>
                  </a:lnTo>
                  <a:lnTo>
                    <a:pt x="541" y="850"/>
                  </a:lnTo>
                  <a:lnTo>
                    <a:pt x="425" y="1004"/>
                  </a:lnTo>
                  <a:lnTo>
                    <a:pt x="309" y="1178"/>
                  </a:lnTo>
                  <a:lnTo>
                    <a:pt x="213" y="1371"/>
                  </a:lnTo>
                  <a:lnTo>
                    <a:pt x="116" y="1564"/>
                  </a:lnTo>
                  <a:lnTo>
                    <a:pt x="58" y="1776"/>
                  </a:lnTo>
                  <a:lnTo>
                    <a:pt x="0" y="1989"/>
                  </a:lnTo>
                  <a:lnTo>
                    <a:pt x="0" y="1989"/>
                  </a:lnTo>
                  <a:lnTo>
                    <a:pt x="58" y="1776"/>
                  </a:lnTo>
                  <a:lnTo>
                    <a:pt x="116" y="1564"/>
                  </a:lnTo>
                  <a:lnTo>
                    <a:pt x="213" y="1371"/>
                  </a:lnTo>
                  <a:lnTo>
                    <a:pt x="309" y="1178"/>
                  </a:lnTo>
                  <a:lnTo>
                    <a:pt x="425" y="1004"/>
                  </a:lnTo>
                  <a:lnTo>
                    <a:pt x="541" y="850"/>
                  </a:lnTo>
                  <a:lnTo>
                    <a:pt x="695" y="696"/>
                  </a:lnTo>
                  <a:lnTo>
                    <a:pt x="830" y="560"/>
                  </a:lnTo>
                  <a:lnTo>
                    <a:pt x="1004" y="425"/>
                  </a:lnTo>
                  <a:lnTo>
                    <a:pt x="1158" y="309"/>
                  </a:lnTo>
                  <a:lnTo>
                    <a:pt x="1332" y="213"/>
                  </a:lnTo>
                  <a:lnTo>
                    <a:pt x="1506" y="136"/>
                  </a:lnTo>
                  <a:lnTo>
                    <a:pt x="1699" y="78"/>
                  </a:lnTo>
                  <a:lnTo>
                    <a:pt x="1872" y="39"/>
                  </a:lnTo>
                  <a:lnTo>
                    <a:pt x="2065" y="1"/>
                  </a:lnTo>
                  <a:lnTo>
                    <a:pt x="225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25"/>
            <p:cNvSpPr/>
            <p:nvPr/>
          </p:nvSpPr>
          <p:spPr>
            <a:xfrm>
              <a:off x="6225250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25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extrusionOk="0">
                  <a:moveTo>
                    <a:pt x="19514" y="1"/>
                  </a:move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25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fill="none" extrusionOk="0">
                  <a:moveTo>
                    <a:pt x="19842" y="1"/>
                  </a:moveTo>
                  <a:lnTo>
                    <a:pt x="19842" y="1"/>
                  </a:lnTo>
                  <a:lnTo>
                    <a:pt x="19514" y="1"/>
                  </a:ln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56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185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44" y="8590"/>
                  </a:lnTo>
                  <a:lnTo>
                    <a:pt x="2034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lnTo>
                    <a:pt x="1984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25"/>
            <p:cNvSpPr/>
            <p:nvPr/>
          </p:nvSpPr>
          <p:spPr>
            <a:xfrm>
              <a:off x="4902175" y="4454400"/>
              <a:ext cx="465650" cy="177100"/>
            </a:xfrm>
            <a:custGeom>
              <a:avLst/>
              <a:gdLst/>
              <a:ahLst/>
              <a:cxnLst/>
              <a:rect l="l" t="t" r="r" b="b"/>
              <a:pathLst>
                <a:path w="18626" h="7084" extrusionOk="0">
                  <a:moveTo>
                    <a:pt x="1776" y="5520"/>
                  </a:moveTo>
                  <a:lnTo>
                    <a:pt x="1776" y="5520"/>
                  </a:lnTo>
                  <a:lnTo>
                    <a:pt x="1487" y="5540"/>
                  </a:lnTo>
                  <a:lnTo>
                    <a:pt x="1197" y="5598"/>
                  </a:lnTo>
                  <a:lnTo>
                    <a:pt x="1043" y="5636"/>
                  </a:lnTo>
                  <a:lnTo>
                    <a:pt x="908" y="5675"/>
                  </a:lnTo>
                  <a:lnTo>
                    <a:pt x="753" y="5752"/>
                  </a:lnTo>
                  <a:lnTo>
                    <a:pt x="618" y="5829"/>
                  </a:lnTo>
                  <a:lnTo>
                    <a:pt x="483" y="5906"/>
                  </a:lnTo>
                  <a:lnTo>
                    <a:pt x="367" y="6022"/>
                  </a:lnTo>
                  <a:lnTo>
                    <a:pt x="271" y="6138"/>
                  </a:lnTo>
                  <a:lnTo>
                    <a:pt x="174" y="6292"/>
                  </a:lnTo>
                  <a:lnTo>
                    <a:pt x="116" y="6447"/>
                  </a:lnTo>
                  <a:lnTo>
                    <a:pt x="58" y="6640"/>
                  </a:lnTo>
                  <a:lnTo>
                    <a:pt x="20" y="6852"/>
                  </a:lnTo>
                  <a:lnTo>
                    <a:pt x="1" y="7084"/>
                  </a:lnTo>
                  <a:lnTo>
                    <a:pt x="1" y="7084"/>
                  </a:lnTo>
                  <a:lnTo>
                    <a:pt x="20" y="6852"/>
                  </a:lnTo>
                  <a:lnTo>
                    <a:pt x="58" y="6640"/>
                  </a:lnTo>
                  <a:lnTo>
                    <a:pt x="116" y="6447"/>
                  </a:lnTo>
                  <a:lnTo>
                    <a:pt x="174" y="6292"/>
                  </a:lnTo>
                  <a:lnTo>
                    <a:pt x="271" y="6138"/>
                  </a:lnTo>
                  <a:lnTo>
                    <a:pt x="367" y="6022"/>
                  </a:lnTo>
                  <a:lnTo>
                    <a:pt x="483" y="5906"/>
                  </a:lnTo>
                  <a:lnTo>
                    <a:pt x="618" y="5829"/>
                  </a:lnTo>
                  <a:lnTo>
                    <a:pt x="753" y="5752"/>
                  </a:lnTo>
                  <a:lnTo>
                    <a:pt x="908" y="5675"/>
                  </a:lnTo>
                  <a:lnTo>
                    <a:pt x="1043" y="5636"/>
                  </a:lnTo>
                  <a:lnTo>
                    <a:pt x="1197" y="5598"/>
                  </a:lnTo>
                  <a:lnTo>
                    <a:pt x="1487" y="5540"/>
                  </a:lnTo>
                  <a:lnTo>
                    <a:pt x="1776" y="5520"/>
                  </a:lnTo>
                  <a:close/>
                  <a:moveTo>
                    <a:pt x="1834" y="5520"/>
                  </a:move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close/>
                  <a:moveTo>
                    <a:pt x="8358" y="4903"/>
                  </a:moveTo>
                  <a:lnTo>
                    <a:pt x="8358" y="4903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03"/>
                  </a:lnTo>
                  <a:close/>
                  <a:moveTo>
                    <a:pt x="8377" y="4864"/>
                  </a:moveTo>
                  <a:lnTo>
                    <a:pt x="8377" y="4864"/>
                  </a:lnTo>
                  <a:lnTo>
                    <a:pt x="8377" y="4884"/>
                  </a:lnTo>
                  <a:lnTo>
                    <a:pt x="8377" y="4884"/>
                  </a:lnTo>
                  <a:lnTo>
                    <a:pt x="8377" y="4864"/>
                  </a:lnTo>
                  <a:close/>
                  <a:moveTo>
                    <a:pt x="15306" y="4324"/>
                  </a:move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close/>
                  <a:moveTo>
                    <a:pt x="5656" y="3938"/>
                  </a:moveTo>
                  <a:lnTo>
                    <a:pt x="5656" y="3938"/>
                  </a:lnTo>
                  <a:lnTo>
                    <a:pt x="5289" y="3957"/>
                  </a:lnTo>
                  <a:lnTo>
                    <a:pt x="4903" y="4015"/>
                  </a:lnTo>
                  <a:lnTo>
                    <a:pt x="4710" y="4073"/>
                  </a:lnTo>
                  <a:lnTo>
                    <a:pt x="4517" y="4131"/>
                  </a:lnTo>
                  <a:lnTo>
                    <a:pt x="4324" y="4208"/>
                  </a:lnTo>
                  <a:lnTo>
                    <a:pt x="4112" y="4285"/>
                  </a:lnTo>
                  <a:lnTo>
                    <a:pt x="3919" y="4382"/>
                  </a:lnTo>
                  <a:lnTo>
                    <a:pt x="3706" y="4517"/>
                  </a:lnTo>
                  <a:lnTo>
                    <a:pt x="3513" y="4652"/>
                  </a:lnTo>
                  <a:lnTo>
                    <a:pt x="3301" y="4787"/>
                  </a:lnTo>
                  <a:lnTo>
                    <a:pt x="3089" y="4961"/>
                  </a:lnTo>
                  <a:lnTo>
                    <a:pt x="2896" y="5154"/>
                  </a:lnTo>
                  <a:lnTo>
                    <a:pt x="2683" y="5366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683" y="5366"/>
                  </a:lnTo>
                  <a:lnTo>
                    <a:pt x="2896" y="5154"/>
                  </a:lnTo>
                  <a:lnTo>
                    <a:pt x="3089" y="4961"/>
                  </a:lnTo>
                  <a:lnTo>
                    <a:pt x="3301" y="4787"/>
                  </a:lnTo>
                  <a:lnTo>
                    <a:pt x="3513" y="4652"/>
                  </a:lnTo>
                  <a:lnTo>
                    <a:pt x="3706" y="4517"/>
                  </a:lnTo>
                  <a:lnTo>
                    <a:pt x="3919" y="4382"/>
                  </a:lnTo>
                  <a:lnTo>
                    <a:pt x="4112" y="4285"/>
                  </a:lnTo>
                  <a:lnTo>
                    <a:pt x="4324" y="4208"/>
                  </a:lnTo>
                  <a:lnTo>
                    <a:pt x="4517" y="4131"/>
                  </a:lnTo>
                  <a:lnTo>
                    <a:pt x="4710" y="4073"/>
                  </a:lnTo>
                  <a:lnTo>
                    <a:pt x="4903" y="4015"/>
                  </a:lnTo>
                  <a:lnTo>
                    <a:pt x="5289" y="3957"/>
                  </a:lnTo>
                  <a:lnTo>
                    <a:pt x="5656" y="3938"/>
                  </a:lnTo>
                  <a:close/>
                  <a:moveTo>
                    <a:pt x="5675" y="3938"/>
                  </a:move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620" y="2953"/>
                  </a:lnTo>
                  <a:lnTo>
                    <a:pt x="11407" y="2953"/>
                  </a:lnTo>
                  <a:lnTo>
                    <a:pt x="11195" y="2992"/>
                  </a:lnTo>
                  <a:lnTo>
                    <a:pt x="10983" y="3031"/>
                  </a:lnTo>
                  <a:lnTo>
                    <a:pt x="10770" y="3089"/>
                  </a:lnTo>
                  <a:lnTo>
                    <a:pt x="10558" y="3166"/>
                  </a:lnTo>
                  <a:lnTo>
                    <a:pt x="10326" y="3243"/>
                  </a:lnTo>
                  <a:lnTo>
                    <a:pt x="10114" y="3359"/>
                  </a:lnTo>
                  <a:lnTo>
                    <a:pt x="9902" y="3475"/>
                  </a:lnTo>
                  <a:lnTo>
                    <a:pt x="9690" y="3610"/>
                  </a:lnTo>
                  <a:lnTo>
                    <a:pt x="9458" y="3764"/>
                  </a:lnTo>
                  <a:lnTo>
                    <a:pt x="9246" y="3938"/>
                  </a:lnTo>
                  <a:lnTo>
                    <a:pt x="9033" y="4131"/>
                  </a:lnTo>
                  <a:lnTo>
                    <a:pt x="8821" y="4343"/>
                  </a:lnTo>
                  <a:lnTo>
                    <a:pt x="8609" y="4594"/>
                  </a:lnTo>
                  <a:lnTo>
                    <a:pt x="8396" y="4845"/>
                  </a:lnTo>
                  <a:lnTo>
                    <a:pt x="8396" y="4845"/>
                  </a:lnTo>
                  <a:lnTo>
                    <a:pt x="8609" y="4594"/>
                  </a:lnTo>
                  <a:lnTo>
                    <a:pt x="8821" y="4343"/>
                  </a:lnTo>
                  <a:lnTo>
                    <a:pt x="9033" y="4131"/>
                  </a:lnTo>
                  <a:lnTo>
                    <a:pt x="9246" y="3938"/>
                  </a:lnTo>
                  <a:lnTo>
                    <a:pt x="9458" y="3764"/>
                  </a:lnTo>
                  <a:lnTo>
                    <a:pt x="9690" y="3610"/>
                  </a:lnTo>
                  <a:lnTo>
                    <a:pt x="9902" y="3475"/>
                  </a:lnTo>
                  <a:lnTo>
                    <a:pt x="10114" y="3359"/>
                  </a:lnTo>
                  <a:lnTo>
                    <a:pt x="10326" y="3243"/>
                  </a:lnTo>
                  <a:lnTo>
                    <a:pt x="10558" y="3166"/>
                  </a:lnTo>
                  <a:lnTo>
                    <a:pt x="10770" y="3089"/>
                  </a:lnTo>
                  <a:lnTo>
                    <a:pt x="10983" y="3031"/>
                  </a:lnTo>
                  <a:lnTo>
                    <a:pt x="11195" y="2992"/>
                  </a:lnTo>
                  <a:lnTo>
                    <a:pt x="11407" y="2953"/>
                  </a:lnTo>
                  <a:lnTo>
                    <a:pt x="11620" y="2953"/>
                  </a:lnTo>
                  <a:lnTo>
                    <a:pt x="11832" y="2934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close/>
                  <a:moveTo>
                    <a:pt x="18626" y="0"/>
                  </a:moveTo>
                  <a:lnTo>
                    <a:pt x="18626" y="0"/>
                  </a:lnTo>
                  <a:lnTo>
                    <a:pt x="18626" y="0"/>
                  </a:lnTo>
                  <a:lnTo>
                    <a:pt x="18259" y="97"/>
                  </a:lnTo>
                  <a:lnTo>
                    <a:pt x="17912" y="232"/>
                  </a:lnTo>
                  <a:lnTo>
                    <a:pt x="17584" y="386"/>
                  </a:lnTo>
                  <a:lnTo>
                    <a:pt x="17275" y="579"/>
                  </a:lnTo>
                  <a:lnTo>
                    <a:pt x="16985" y="772"/>
                  </a:lnTo>
                  <a:lnTo>
                    <a:pt x="16696" y="985"/>
                  </a:lnTo>
                  <a:lnTo>
                    <a:pt x="16445" y="1236"/>
                  </a:lnTo>
                  <a:lnTo>
                    <a:pt x="16213" y="1487"/>
                  </a:lnTo>
                  <a:lnTo>
                    <a:pt x="16001" y="1757"/>
                  </a:lnTo>
                  <a:lnTo>
                    <a:pt x="15808" y="2046"/>
                  </a:lnTo>
                  <a:lnTo>
                    <a:pt x="15654" y="2336"/>
                  </a:lnTo>
                  <a:lnTo>
                    <a:pt x="15518" y="2645"/>
                  </a:lnTo>
                  <a:lnTo>
                    <a:pt x="15422" y="2953"/>
                  </a:lnTo>
                  <a:lnTo>
                    <a:pt x="15345" y="3262"/>
                  </a:lnTo>
                  <a:lnTo>
                    <a:pt x="15287" y="3590"/>
                  </a:lnTo>
                  <a:lnTo>
                    <a:pt x="15268" y="3918"/>
                  </a:lnTo>
                  <a:lnTo>
                    <a:pt x="15268" y="3918"/>
                  </a:lnTo>
                  <a:lnTo>
                    <a:pt x="15287" y="3590"/>
                  </a:lnTo>
                  <a:lnTo>
                    <a:pt x="15345" y="3262"/>
                  </a:lnTo>
                  <a:lnTo>
                    <a:pt x="15422" y="2953"/>
                  </a:lnTo>
                  <a:lnTo>
                    <a:pt x="15518" y="2645"/>
                  </a:lnTo>
                  <a:lnTo>
                    <a:pt x="15654" y="2336"/>
                  </a:lnTo>
                  <a:lnTo>
                    <a:pt x="15808" y="2046"/>
                  </a:lnTo>
                  <a:lnTo>
                    <a:pt x="16001" y="1757"/>
                  </a:lnTo>
                  <a:lnTo>
                    <a:pt x="16213" y="1487"/>
                  </a:lnTo>
                  <a:lnTo>
                    <a:pt x="16445" y="1236"/>
                  </a:lnTo>
                  <a:lnTo>
                    <a:pt x="16696" y="985"/>
                  </a:lnTo>
                  <a:lnTo>
                    <a:pt x="16985" y="772"/>
                  </a:lnTo>
                  <a:lnTo>
                    <a:pt x="17275" y="579"/>
                  </a:lnTo>
                  <a:lnTo>
                    <a:pt x="17584" y="386"/>
                  </a:lnTo>
                  <a:lnTo>
                    <a:pt x="17912" y="232"/>
                  </a:lnTo>
                  <a:lnTo>
                    <a:pt x="18259" y="97"/>
                  </a:lnTo>
                  <a:lnTo>
                    <a:pt x="18626" y="0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25"/>
            <p:cNvSpPr/>
            <p:nvPr/>
          </p:nvSpPr>
          <p:spPr>
            <a:xfrm>
              <a:off x="4902175" y="4592400"/>
              <a:ext cx="44425" cy="39100"/>
            </a:xfrm>
            <a:custGeom>
              <a:avLst/>
              <a:gdLst/>
              <a:ahLst/>
              <a:cxnLst/>
              <a:rect l="l" t="t" r="r" b="b"/>
              <a:pathLst>
                <a:path w="1777" h="1564" fill="none" extrusionOk="0">
                  <a:moveTo>
                    <a:pt x="1776" y="0"/>
                  </a:moveTo>
                  <a:lnTo>
                    <a:pt x="1776" y="0"/>
                  </a:lnTo>
                  <a:lnTo>
                    <a:pt x="1487" y="20"/>
                  </a:lnTo>
                  <a:lnTo>
                    <a:pt x="1197" y="78"/>
                  </a:lnTo>
                  <a:lnTo>
                    <a:pt x="1043" y="116"/>
                  </a:lnTo>
                  <a:lnTo>
                    <a:pt x="908" y="155"/>
                  </a:lnTo>
                  <a:lnTo>
                    <a:pt x="753" y="232"/>
                  </a:lnTo>
                  <a:lnTo>
                    <a:pt x="618" y="309"/>
                  </a:lnTo>
                  <a:lnTo>
                    <a:pt x="483" y="386"/>
                  </a:lnTo>
                  <a:lnTo>
                    <a:pt x="367" y="502"/>
                  </a:lnTo>
                  <a:lnTo>
                    <a:pt x="271" y="618"/>
                  </a:lnTo>
                  <a:lnTo>
                    <a:pt x="174" y="772"/>
                  </a:lnTo>
                  <a:lnTo>
                    <a:pt x="116" y="927"/>
                  </a:lnTo>
                  <a:lnTo>
                    <a:pt x="58" y="1120"/>
                  </a:lnTo>
                  <a:lnTo>
                    <a:pt x="20" y="1332"/>
                  </a:lnTo>
                  <a:lnTo>
                    <a:pt x="1" y="1564"/>
                  </a:lnTo>
                  <a:lnTo>
                    <a:pt x="1" y="1564"/>
                  </a:lnTo>
                  <a:lnTo>
                    <a:pt x="20" y="1332"/>
                  </a:lnTo>
                  <a:lnTo>
                    <a:pt x="58" y="1120"/>
                  </a:lnTo>
                  <a:lnTo>
                    <a:pt x="116" y="927"/>
                  </a:lnTo>
                  <a:lnTo>
                    <a:pt x="174" y="772"/>
                  </a:lnTo>
                  <a:lnTo>
                    <a:pt x="271" y="618"/>
                  </a:lnTo>
                  <a:lnTo>
                    <a:pt x="367" y="502"/>
                  </a:lnTo>
                  <a:lnTo>
                    <a:pt x="483" y="386"/>
                  </a:lnTo>
                  <a:lnTo>
                    <a:pt x="618" y="309"/>
                  </a:lnTo>
                  <a:lnTo>
                    <a:pt x="753" y="232"/>
                  </a:lnTo>
                  <a:lnTo>
                    <a:pt x="908" y="155"/>
                  </a:lnTo>
                  <a:lnTo>
                    <a:pt x="1043" y="116"/>
                  </a:lnTo>
                  <a:lnTo>
                    <a:pt x="1197" y="78"/>
                  </a:lnTo>
                  <a:lnTo>
                    <a:pt x="1487" y="20"/>
                  </a:lnTo>
                  <a:lnTo>
                    <a:pt x="177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25"/>
            <p:cNvSpPr/>
            <p:nvPr/>
          </p:nvSpPr>
          <p:spPr>
            <a:xfrm>
              <a:off x="4948025" y="459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25"/>
            <p:cNvSpPr/>
            <p:nvPr/>
          </p:nvSpPr>
          <p:spPr>
            <a:xfrm>
              <a:off x="5111100" y="45769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25"/>
            <p:cNvSpPr/>
            <p:nvPr/>
          </p:nvSpPr>
          <p:spPr>
            <a:xfrm>
              <a:off x="5111600" y="45760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25"/>
            <p:cNvSpPr/>
            <p:nvPr/>
          </p:nvSpPr>
          <p:spPr>
            <a:xfrm>
              <a:off x="5284825" y="456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25"/>
            <p:cNvSpPr/>
            <p:nvPr/>
          </p:nvSpPr>
          <p:spPr>
            <a:xfrm>
              <a:off x="4964425" y="4552825"/>
              <a:ext cx="79150" cy="41050"/>
            </a:xfrm>
            <a:custGeom>
              <a:avLst/>
              <a:gdLst/>
              <a:ahLst/>
              <a:cxnLst/>
              <a:rect l="l" t="t" r="r" b="b"/>
              <a:pathLst>
                <a:path w="3166" h="1642" fill="none" extrusionOk="0">
                  <a:moveTo>
                    <a:pt x="3166" y="1"/>
                  </a:moveTo>
                  <a:lnTo>
                    <a:pt x="3166" y="1"/>
                  </a:lnTo>
                  <a:lnTo>
                    <a:pt x="2799" y="20"/>
                  </a:lnTo>
                  <a:lnTo>
                    <a:pt x="2413" y="78"/>
                  </a:lnTo>
                  <a:lnTo>
                    <a:pt x="2220" y="136"/>
                  </a:lnTo>
                  <a:lnTo>
                    <a:pt x="2027" y="194"/>
                  </a:lnTo>
                  <a:lnTo>
                    <a:pt x="1834" y="271"/>
                  </a:lnTo>
                  <a:lnTo>
                    <a:pt x="1622" y="348"/>
                  </a:lnTo>
                  <a:lnTo>
                    <a:pt x="1429" y="445"/>
                  </a:lnTo>
                  <a:lnTo>
                    <a:pt x="1216" y="580"/>
                  </a:lnTo>
                  <a:lnTo>
                    <a:pt x="1023" y="715"/>
                  </a:lnTo>
                  <a:lnTo>
                    <a:pt x="811" y="850"/>
                  </a:lnTo>
                  <a:lnTo>
                    <a:pt x="599" y="1024"/>
                  </a:lnTo>
                  <a:lnTo>
                    <a:pt x="406" y="1217"/>
                  </a:lnTo>
                  <a:lnTo>
                    <a:pt x="193" y="1429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193" y="1429"/>
                  </a:lnTo>
                  <a:lnTo>
                    <a:pt x="406" y="1217"/>
                  </a:lnTo>
                  <a:lnTo>
                    <a:pt x="599" y="1024"/>
                  </a:lnTo>
                  <a:lnTo>
                    <a:pt x="811" y="850"/>
                  </a:lnTo>
                  <a:lnTo>
                    <a:pt x="1023" y="715"/>
                  </a:lnTo>
                  <a:lnTo>
                    <a:pt x="1216" y="580"/>
                  </a:lnTo>
                  <a:lnTo>
                    <a:pt x="1429" y="445"/>
                  </a:lnTo>
                  <a:lnTo>
                    <a:pt x="1622" y="348"/>
                  </a:lnTo>
                  <a:lnTo>
                    <a:pt x="1834" y="271"/>
                  </a:lnTo>
                  <a:lnTo>
                    <a:pt x="2027" y="194"/>
                  </a:lnTo>
                  <a:lnTo>
                    <a:pt x="2220" y="136"/>
                  </a:lnTo>
                  <a:lnTo>
                    <a:pt x="2413" y="78"/>
                  </a:lnTo>
                  <a:lnTo>
                    <a:pt x="2799" y="20"/>
                  </a:lnTo>
                  <a:lnTo>
                    <a:pt x="316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25"/>
            <p:cNvSpPr/>
            <p:nvPr/>
          </p:nvSpPr>
          <p:spPr>
            <a:xfrm>
              <a:off x="5044025" y="45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25"/>
            <p:cNvSpPr/>
            <p:nvPr/>
          </p:nvSpPr>
          <p:spPr>
            <a:xfrm>
              <a:off x="5112075" y="4527750"/>
              <a:ext cx="85900" cy="47775"/>
            </a:xfrm>
            <a:custGeom>
              <a:avLst/>
              <a:gdLst/>
              <a:ahLst/>
              <a:cxnLst/>
              <a:rect l="l" t="t" r="r" b="b"/>
              <a:pathLst>
                <a:path w="3436" h="1911" fill="none" extrusionOk="0">
                  <a:moveTo>
                    <a:pt x="3436" y="0"/>
                  </a:moveTo>
                  <a:lnTo>
                    <a:pt x="3436" y="0"/>
                  </a:lnTo>
                  <a:lnTo>
                    <a:pt x="3224" y="19"/>
                  </a:lnTo>
                  <a:lnTo>
                    <a:pt x="3011" y="19"/>
                  </a:lnTo>
                  <a:lnTo>
                    <a:pt x="2799" y="58"/>
                  </a:lnTo>
                  <a:lnTo>
                    <a:pt x="2587" y="97"/>
                  </a:lnTo>
                  <a:lnTo>
                    <a:pt x="2374" y="155"/>
                  </a:lnTo>
                  <a:lnTo>
                    <a:pt x="2162" y="232"/>
                  </a:lnTo>
                  <a:lnTo>
                    <a:pt x="1930" y="309"/>
                  </a:lnTo>
                  <a:lnTo>
                    <a:pt x="1718" y="425"/>
                  </a:lnTo>
                  <a:lnTo>
                    <a:pt x="1506" y="541"/>
                  </a:lnTo>
                  <a:lnTo>
                    <a:pt x="1294" y="676"/>
                  </a:lnTo>
                  <a:lnTo>
                    <a:pt x="1062" y="830"/>
                  </a:lnTo>
                  <a:lnTo>
                    <a:pt x="850" y="1004"/>
                  </a:lnTo>
                  <a:lnTo>
                    <a:pt x="637" y="1197"/>
                  </a:lnTo>
                  <a:lnTo>
                    <a:pt x="425" y="1409"/>
                  </a:lnTo>
                  <a:lnTo>
                    <a:pt x="213" y="1660"/>
                  </a:lnTo>
                  <a:lnTo>
                    <a:pt x="0" y="1911"/>
                  </a:lnTo>
                  <a:lnTo>
                    <a:pt x="0" y="1911"/>
                  </a:lnTo>
                  <a:lnTo>
                    <a:pt x="213" y="1660"/>
                  </a:lnTo>
                  <a:lnTo>
                    <a:pt x="425" y="1409"/>
                  </a:lnTo>
                  <a:lnTo>
                    <a:pt x="637" y="1197"/>
                  </a:lnTo>
                  <a:lnTo>
                    <a:pt x="850" y="1004"/>
                  </a:lnTo>
                  <a:lnTo>
                    <a:pt x="1062" y="830"/>
                  </a:lnTo>
                  <a:lnTo>
                    <a:pt x="1294" y="676"/>
                  </a:lnTo>
                  <a:lnTo>
                    <a:pt x="1506" y="541"/>
                  </a:lnTo>
                  <a:lnTo>
                    <a:pt x="1718" y="425"/>
                  </a:lnTo>
                  <a:lnTo>
                    <a:pt x="1930" y="309"/>
                  </a:lnTo>
                  <a:lnTo>
                    <a:pt x="2162" y="232"/>
                  </a:lnTo>
                  <a:lnTo>
                    <a:pt x="2374" y="155"/>
                  </a:lnTo>
                  <a:lnTo>
                    <a:pt x="2587" y="97"/>
                  </a:lnTo>
                  <a:lnTo>
                    <a:pt x="2799" y="58"/>
                  </a:lnTo>
                  <a:lnTo>
                    <a:pt x="3011" y="19"/>
                  </a:lnTo>
                  <a:lnTo>
                    <a:pt x="3224" y="19"/>
                  </a:lnTo>
                  <a:lnTo>
                    <a:pt x="343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25"/>
            <p:cNvSpPr/>
            <p:nvPr/>
          </p:nvSpPr>
          <p:spPr>
            <a:xfrm>
              <a:off x="5197950" y="452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25"/>
            <p:cNvSpPr/>
            <p:nvPr/>
          </p:nvSpPr>
          <p:spPr>
            <a:xfrm>
              <a:off x="5283850" y="4454400"/>
              <a:ext cx="83975" cy="97975"/>
            </a:xfrm>
            <a:custGeom>
              <a:avLst/>
              <a:gdLst/>
              <a:ahLst/>
              <a:cxnLst/>
              <a:rect l="l" t="t" r="r" b="b"/>
              <a:pathLst>
                <a:path w="3359" h="3919" fill="none" extrusionOk="0">
                  <a:moveTo>
                    <a:pt x="3359" y="0"/>
                  </a:moveTo>
                  <a:lnTo>
                    <a:pt x="3359" y="0"/>
                  </a:lnTo>
                  <a:lnTo>
                    <a:pt x="3359" y="0"/>
                  </a:lnTo>
                  <a:lnTo>
                    <a:pt x="2992" y="97"/>
                  </a:lnTo>
                  <a:lnTo>
                    <a:pt x="2645" y="232"/>
                  </a:lnTo>
                  <a:lnTo>
                    <a:pt x="2317" y="386"/>
                  </a:lnTo>
                  <a:lnTo>
                    <a:pt x="2008" y="579"/>
                  </a:lnTo>
                  <a:lnTo>
                    <a:pt x="1718" y="772"/>
                  </a:lnTo>
                  <a:lnTo>
                    <a:pt x="1429" y="985"/>
                  </a:lnTo>
                  <a:lnTo>
                    <a:pt x="1178" y="1236"/>
                  </a:lnTo>
                  <a:lnTo>
                    <a:pt x="946" y="1487"/>
                  </a:lnTo>
                  <a:lnTo>
                    <a:pt x="734" y="1757"/>
                  </a:lnTo>
                  <a:lnTo>
                    <a:pt x="541" y="2046"/>
                  </a:lnTo>
                  <a:lnTo>
                    <a:pt x="387" y="2336"/>
                  </a:lnTo>
                  <a:lnTo>
                    <a:pt x="251" y="2645"/>
                  </a:lnTo>
                  <a:lnTo>
                    <a:pt x="155" y="2953"/>
                  </a:lnTo>
                  <a:lnTo>
                    <a:pt x="78" y="3262"/>
                  </a:lnTo>
                  <a:lnTo>
                    <a:pt x="20" y="3590"/>
                  </a:lnTo>
                  <a:lnTo>
                    <a:pt x="1" y="3918"/>
                  </a:lnTo>
                  <a:lnTo>
                    <a:pt x="1" y="3918"/>
                  </a:lnTo>
                  <a:lnTo>
                    <a:pt x="20" y="3590"/>
                  </a:lnTo>
                  <a:lnTo>
                    <a:pt x="78" y="3262"/>
                  </a:lnTo>
                  <a:lnTo>
                    <a:pt x="155" y="2953"/>
                  </a:lnTo>
                  <a:lnTo>
                    <a:pt x="251" y="2645"/>
                  </a:lnTo>
                  <a:lnTo>
                    <a:pt x="387" y="2336"/>
                  </a:lnTo>
                  <a:lnTo>
                    <a:pt x="541" y="2046"/>
                  </a:lnTo>
                  <a:lnTo>
                    <a:pt x="734" y="1757"/>
                  </a:lnTo>
                  <a:lnTo>
                    <a:pt x="946" y="1487"/>
                  </a:lnTo>
                  <a:lnTo>
                    <a:pt x="1178" y="1236"/>
                  </a:lnTo>
                  <a:lnTo>
                    <a:pt x="1429" y="985"/>
                  </a:lnTo>
                  <a:lnTo>
                    <a:pt x="1718" y="772"/>
                  </a:lnTo>
                  <a:lnTo>
                    <a:pt x="2008" y="579"/>
                  </a:lnTo>
                  <a:lnTo>
                    <a:pt x="2317" y="386"/>
                  </a:lnTo>
                  <a:lnTo>
                    <a:pt x="2645" y="232"/>
                  </a:lnTo>
                  <a:lnTo>
                    <a:pt x="2992" y="97"/>
                  </a:lnTo>
                  <a:lnTo>
                    <a:pt x="3359" y="0"/>
                  </a:lnTo>
                  <a:lnTo>
                    <a:pt x="335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25"/>
            <p:cNvSpPr/>
            <p:nvPr/>
          </p:nvSpPr>
          <p:spPr>
            <a:xfrm>
              <a:off x="4982275" y="4665250"/>
              <a:ext cx="519700" cy="193525"/>
            </a:xfrm>
            <a:custGeom>
              <a:avLst/>
              <a:gdLst/>
              <a:ahLst/>
              <a:cxnLst/>
              <a:rect l="l" t="t" r="r" b="b"/>
              <a:pathLst>
                <a:path w="20788" h="7741" extrusionOk="0">
                  <a:moveTo>
                    <a:pt x="0" y="7741"/>
                  </a:move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close/>
                  <a:moveTo>
                    <a:pt x="20" y="7741"/>
                  </a:move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39" y="7721"/>
                  </a:lnTo>
                  <a:lnTo>
                    <a:pt x="39" y="7721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36" y="7702"/>
                  </a:move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004" y="7548"/>
                  </a:lnTo>
                  <a:lnTo>
                    <a:pt x="753" y="7567"/>
                  </a:lnTo>
                  <a:lnTo>
                    <a:pt x="464" y="7605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464" y="7605"/>
                  </a:lnTo>
                  <a:lnTo>
                    <a:pt x="753" y="7567"/>
                  </a:lnTo>
                  <a:lnTo>
                    <a:pt x="1004" y="7548"/>
                  </a:lnTo>
                  <a:lnTo>
                    <a:pt x="1178" y="7528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664" y="6235"/>
                  </a:lnTo>
                  <a:lnTo>
                    <a:pt x="2432" y="6274"/>
                  </a:lnTo>
                  <a:lnTo>
                    <a:pt x="2201" y="6351"/>
                  </a:lnTo>
                  <a:lnTo>
                    <a:pt x="1988" y="6467"/>
                  </a:lnTo>
                  <a:lnTo>
                    <a:pt x="1873" y="6544"/>
                  </a:lnTo>
                  <a:lnTo>
                    <a:pt x="1776" y="6640"/>
                  </a:lnTo>
                  <a:lnTo>
                    <a:pt x="1680" y="6737"/>
                  </a:lnTo>
                  <a:lnTo>
                    <a:pt x="1583" y="6853"/>
                  </a:lnTo>
                  <a:lnTo>
                    <a:pt x="1506" y="6988"/>
                  </a:lnTo>
                  <a:lnTo>
                    <a:pt x="1429" y="7142"/>
                  </a:lnTo>
                  <a:lnTo>
                    <a:pt x="1352" y="7316"/>
                  </a:lnTo>
                  <a:lnTo>
                    <a:pt x="1294" y="7490"/>
                  </a:lnTo>
                  <a:lnTo>
                    <a:pt x="1294" y="7490"/>
                  </a:lnTo>
                  <a:lnTo>
                    <a:pt x="1352" y="7316"/>
                  </a:lnTo>
                  <a:lnTo>
                    <a:pt x="1429" y="7142"/>
                  </a:lnTo>
                  <a:lnTo>
                    <a:pt x="1506" y="6988"/>
                  </a:lnTo>
                  <a:lnTo>
                    <a:pt x="1583" y="6853"/>
                  </a:lnTo>
                  <a:lnTo>
                    <a:pt x="1680" y="6737"/>
                  </a:lnTo>
                  <a:lnTo>
                    <a:pt x="1776" y="6640"/>
                  </a:lnTo>
                  <a:lnTo>
                    <a:pt x="1873" y="6544"/>
                  </a:lnTo>
                  <a:lnTo>
                    <a:pt x="1988" y="6467"/>
                  </a:lnTo>
                  <a:lnTo>
                    <a:pt x="2201" y="6351"/>
                  </a:lnTo>
                  <a:lnTo>
                    <a:pt x="2432" y="6274"/>
                  </a:lnTo>
                  <a:lnTo>
                    <a:pt x="2664" y="6235"/>
                  </a:lnTo>
                  <a:lnTo>
                    <a:pt x="2876" y="6216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close/>
                  <a:moveTo>
                    <a:pt x="20749" y="4749"/>
                  </a:move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close/>
                  <a:moveTo>
                    <a:pt x="20787" y="4730"/>
                  </a:move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close/>
                  <a:moveTo>
                    <a:pt x="2703" y="3668"/>
                  </a:moveTo>
                  <a:lnTo>
                    <a:pt x="2703" y="3668"/>
                  </a:lnTo>
                  <a:lnTo>
                    <a:pt x="2703" y="3919"/>
                  </a:lnTo>
                  <a:lnTo>
                    <a:pt x="2741" y="4189"/>
                  </a:lnTo>
                  <a:lnTo>
                    <a:pt x="2799" y="4440"/>
                  </a:lnTo>
                  <a:lnTo>
                    <a:pt x="2857" y="4672"/>
                  </a:lnTo>
                  <a:lnTo>
                    <a:pt x="2934" y="4903"/>
                  </a:lnTo>
                  <a:lnTo>
                    <a:pt x="3011" y="5135"/>
                  </a:lnTo>
                  <a:lnTo>
                    <a:pt x="3204" y="5540"/>
                  </a:lnTo>
                  <a:lnTo>
                    <a:pt x="3397" y="5888"/>
                  </a:lnTo>
                  <a:lnTo>
                    <a:pt x="3552" y="6139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552" y="6139"/>
                  </a:lnTo>
                  <a:lnTo>
                    <a:pt x="3397" y="5888"/>
                  </a:lnTo>
                  <a:lnTo>
                    <a:pt x="3204" y="5540"/>
                  </a:lnTo>
                  <a:lnTo>
                    <a:pt x="3011" y="5135"/>
                  </a:lnTo>
                  <a:lnTo>
                    <a:pt x="2934" y="4903"/>
                  </a:lnTo>
                  <a:lnTo>
                    <a:pt x="2857" y="4672"/>
                  </a:lnTo>
                  <a:lnTo>
                    <a:pt x="2799" y="4440"/>
                  </a:lnTo>
                  <a:lnTo>
                    <a:pt x="2741" y="4189"/>
                  </a:lnTo>
                  <a:lnTo>
                    <a:pt x="2703" y="3919"/>
                  </a:lnTo>
                  <a:lnTo>
                    <a:pt x="2703" y="3668"/>
                  </a:lnTo>
                  <a:close/>
                  <a:moveTo>
                    <a:pt x="7895" y="2510"/>
                  </a:moveTo>
                  <a:lnTo>
                    <a:pt x="7895" y="2510"/>
                  </a:lnTo>
                  <a:lnTo>
                    <a:pt x="7895" y="2529"/>
                  </a:lnTo>
                  <a:lnTo>
                    <a:pt x="7895" y="2529"/>
                  </a:lnTo>
                  <a:lnTo>
                    <a:pt x="7895" y="2510"/>
                  </a:lnTo>
                  <a:close/>
                  <a:moveTo>
                    <a:pt x="3455" y="1892"/>
                  </a:moveTo>
                  <a:lnTo>
                    <a:pt x="3455" y="1892"/>
                  </a:lnTo>
                  <a:lnTo>
                    <a:pt x="3436" y="1912"/>
                  </a:lnTo>
                  <a:lnTo>
                    <a:pt x="3436" y="1912"/>
                  </a:lnTo>
                  <a:lnTo>
                    <a:pt x="3455" y="1892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806" y="1275"/>
                  </a:lnTo>
                  <a:lnTo>
                    <a:pt x="4613" y="1294"/>
                  </a:lnTo>
                  <a:lnTo>
                    <a:pt x="4420" y="1352"/>
                  </a:lnTo>
                  <a:lnTo>
                    <a:pt x="4227" y="1410"/>
                  </a:lnTo>
                  <a:lnTo>
                    <a:pt x="4034" y="1487"/>
                  </a:lnTo>
                  <a:lnTo>
                    <a:pt x="3841" y="1603"/>
                  </a:lnTo>
                  <a:lnTo>
                    <a:pt x="3648" y="1719"/>
                  </a:lnTo>
                  <a:lnTo>
                    <a:pt x="3475" y="1873"/>
                  </a:lnTo>
                  <a:lnTo>
                    <a:pt x="3475" y="1873"/>
                  </a:lnTo>
                  <a:lnTo>
                    <a:pt x="3648" y="1719"/>
                  </a:lnTo>
                  <a:lnTo>
                    <a:pt x="3841" y="1603"/>
                  </a:lnTo>
                  <a:lnTo>
                    <a:pt x="4034" y="1487"/>
                  </a:lnTo>
                  <a:lnTo>
                    <a:pt x="4227" y="1410"/>
                  </a:lnTo>
                  <a:lnTo>
                    <a:pt x="4420" y="1352"/>
                  </a:lnTo>
                  <a:lnTo>
                    <a:pt x="4613" y="1294"/>
                  </a:lnTo>
                  <a:lnTo>
                    <a:pt x="4806" y="1275"/>
                  </a:lnTo>
                  <a:lnTo>
                    <a:pt x="4999" y="1275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253" y="445"/>
                  </a:lnTo>
                  <a:lnTo>
                    <a:pt x="11041" y="464"/>
                  </a:lnTo>
                  <a:lnTo>
                    <a:pt x="10809" y="503"/>
                  </a:lnTo>
                  <a:lnTo>
                    <a:pt x="10597" y="541"/>
                  </a:lnTo>
                  <a:lnTo>
                    <a:pt x="10365" y="599"/>
                  </a:lnTo>
                  <a:lnTo>
                    <a:pt x="10133" y="676"/>
                  </a:lnTo>
                  <a:lnTo>
                    <a:pt x="9902" y="773"/>
                  </a:lnTo>
                  <a:lnTo>
                    <a:pt x="9689" y="869"/>
                  </a:lnTo>
                  <a:lnTo>
                    <a:pt x="9458" y="1005"/>
                  </a:lnTo>
                  <a:lnTo>
                    <a:pt x="9226" y="1140"/>
                  </a:lnTo>
                  <a:lnTo>
                    <a:pt x="8995" y="1313"/>
                  </a:lnTo>
                  <a:lnTo>
                    <a:pt x="8782" y="1506"/>
                  </a:lnTo>
                  <a:lnTo>
                    <a:pt x="8551" y="1719"/>
                  </a:lnTo>
                  <a:lnTo>
                    <a:pt x="8338" y="1950"/>
                  </a:lnTo>
                  <a:lnTo>
                    <a:pt x="8126" y="2201"/>
                  </a:lnTo>
                  <a:lnTo>
                    <a:pt x="7914" y="2491"/>
                  </a:lnTo>
                  <a:lnTo>
                    <a:pt x="7914" y="2491"/>
                  </a:lnTo>
                  <a:lnTo>
                    <a:pt x="8126" y="2201"/>
                  </a:lnTo>
                  <a:lnTo>
                    <a:pt x="8338" y="1950"/>
                  </a:lnTo>
                  <a:lnTo>
                    <a:pt x="8551" y="1719"/>
                  </a:lnTo>
                  <a:lnTo>
                    <a:pt x="8782" y="1506"/>
                  </a:lnTo>
                  <a:lnTo>
                    <a:pt x="8995" y="1313"/>
                  </a:lnTo>
                  <a:lnTo>
                    <a:pt x="9226" y="1140"/>
                  </a:lnTo>
                  <a:lnTo>
                    <a:pt x="9458" y="1005"/>
                  </a:lnTo>
                  <a:lnTo>
                    <a:pt x="9689" y="869"/>
                  </a:lnTo>
                  <a:lnTo>
                    <a:pt x="9902" y="773"/>
                  </a:lnTo>
                  <a:lnTo>
                    <a:pt x="10133" y="676"/>
                  </a:lnTo>
                  <a:lnTo>
                    <a:pt x="10365" y="599"/>
                  </a:lnTo>
                  <a:lnTo>
                    <a:pt x="10597" y="541"/>
                  </a:lnTo>
                  <a:lnTo>
                    <a:pt x="10809" y="503"/>
                  </a:lnTo>
                  <a:lnTo>
                    <a:pt x="11041" y="464"/>
                  </a:lnTo>
                  <a:lnTo>
                    <a:pt x="11253" y="445"/>
                  </a:lnTo>
                  <a:lnTo>
                    <a:pt x="11465" y="44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6773" y="20"/>
                  </a:lnTo>
                  <a:lnTo>
                    <a:pt x="16406" y="59"/>
                  </a:lnTo>
                  <a:lnTo>
                    <a:pt x="16039" y="155"/>
                  </a:lnTo>
                  <a:lnTo>
                    <a:pt x="15673" y="290"/>
                  </a:lnTo>
                  <a:lnTo>
                    <a:pt x="15306" y="464"/>
                  </a:lnTo>
                  <a:lnTo>
                    <a:pt x="14920" y="676"/>
                  </a:lnTo>
                  <a:lnTo>
                    <a:pt x="14553" y="927"/>
                  </a:lnTo>
                  <a:lnTo>
                    <a:pt x="14187" y="1236"/>
                  </a:lnTo>
                  <a:lnTo>
                    <a:pt x="14187" y="1236"/>
                  </a:lnTo>
                  <a:lnTo>
                    <a:pt x="14553" y="927"/>
                  </a:lnTo>
                  <a:lnTo>
                    <a:pt x="14920" y="676"/>
                  </a:lnTo>
                  <a:lnTo>
                    <a:pt x="15306" y="464"/>
                  </a:lnTo>
                  <a:lnTo>
                    <a:pt x="15673" y="290"/>
                  </a:lnTo>
                  <a:lnTo>
                    <a:pt x="16039" y="155"/>
                  </a:lnTo>
                  <a:lnTo>
                    <a:pt x="16406" y="59"/>
                  </a:lnTo>
                  <a:lnTo>
                    <a:pt x="16773" y="20"/>
                  </a:lnTo>
                  <a:lnTo>
                    <a:pt x="17120" y="1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7120" y="1"/>
                  </a:lnTo>
                  <a:lnTo>
                    <a:pt x="17140" y="1"/>
                  </a:lnTo>
                  <a:lnTo>
                    <a:pt x="17140" y="1"/>
                  </a:lnTo>
                  <a:lnTo>
                    <a:pt x="171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25"/>
            <p:cNvSpPr/>
            <p:nvPr/>
          </p:nvSpPr>
          <p:spPr>
            <a:xfrm>
              <a:off x="4982275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25"/>
            <p:cNvSpPr/>
            <p:nvPr/>
          </p:nvSpPr>
          <p:spPr>
            <a:xfrm>
              <a:off x="4982750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25"/>
            <p:cNvSpPr/>
            <p:nvPr/>
          </p:nvSpPr>
          <p:spPr>
            <a:xfrm>
              <a:off x="4983250" y="4857775"/>
              <a:ext cx="1950" cy="525"/>
            </a:xfrm>
            <a:custGeom>
              <a:avLst/>
              <a:gdLst/>
              <a:ahLst/>
              <a:cxnLst/>
              <a:rect l="l" t="t" r="r" b="b"/>
              <a:pathLst>
                <a:path w="78" h="21" fill="none" extrusionOk="0">
                  <a:moveTo>
                    <a:pt x="77" y="1"/>
                  </a:moveTo>
                  <a:lnTo>
                    <a:pt x="77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25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25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25"/>
            <p:cNvSpPr/>
            <p:nvPr/>
          </p:nvSpPr>
          <p:spPr>
            <a:xfrm>
              <a:off x="4985650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25"/>
            <p:cNvSpPr/>
            <p:nvPr/>
          </p:nvSpPr>
          <p:spPr>
            <a:xfrm>
              <a:off x="4985650" y="4853450"/>
              <a:ext cx="26075" cy="4350"/>
            </a:xfrm>
            <a:custGeom>
              <a:avLst/>
              <a:gdLst/>
              <a:ahLst/>
              <a:cxnLst/>
              <a:rect l="l" t="t" r="r" b="b"/>
              <a:pathLst>
                <a:path w="1043" h="174" fill="none" extrusionOk="0">
                  <a:moveTo>
                    <a:pt x="1043" y="0"/>
                  </a:moveTo>
                  <a:lnTo>
                    <a:pt x="1043" y="0"/>
                  </a:lnTo>
                  <a:lnTo>
                    <a:pt x="869" y="20"/>
                  </a:lnTo>
                  <a:lnTo>
                    <a:pt x="618" y="39"/>
                  </a:lnTo>
                  <a:lnTo>
                    <a:pt x="329" y="77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29" y="77"/>
                  </a:lnTo>
                  <a:lnTo>
                    <a:pt x="618" y="39"/>
                  </a:lnTo>
                  <a:lnTo>
                    <a:pt x="869" y="20"/>
                  </a:lnTo>
                  <a:lnTo>
                    <a:pt x="104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25"/>
            <p:cNvSpPr/>
            <p:nvPr/>
          </p:nvSpPr>
          <p:spPr>
            <a:xfrm>
              <a:off x="5011700" y="485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25"/>
            <p:cNvSpPr/>
            <p:nvPr/>
          </p:nvSpPr>
          <p:spPr>
            <a:xfrm>
              <a:off x="5014600" y="4820625"/>
              <a:ext cx="39600" cy="31875"/>
            </a:xfrm>
            <a:custGeom>
              <a:avLst/>
              <a:gdLst/>
              <a:ahLst/>
              <a:cxnLst/>
              <a:rect l="l" t="t" r="r" b="b"/>
              <a:pathLst>
                <a:path w="1584" h="1275" fill="none" extrusionOk="0">
                  <a:moveTo>
                    <a:pt x="1583" y="1"/>
                  </a:moveTo>
                  <a:lnTo>
                    <a:pt x="1583" y="1"/>
                  </a:lnTo>
                  <a:lnTo>
                    <a:pt x="1371" y="20"/>
                  </a:lnTo>
                  <a:lnTo>
                    <a:pt x="1139" y="59"/>
                  </a:lnTo>
                  <a:lnTo>
                    <a:pt x="908" y="136"/>
                  </a:lnTo>
                  <a:lnTo>
                    <a:pt x="695" y="252"/>
                  </a:lnTo>
                  <a:lnTo>
                    <a:pt x="580" y="329"/>
                  </a:lnTo>
                  <a:lnTo>
                    <a:pt x="483" y="425"/>
                  </a:lnTo>
                  <a:lnTo>
                    <a:pt x="387" y="522"/>
                  </a:lnTo>
                  <a:lnTo>
                    <a:pt x="290" y="638"/>
                  </a:lnTo>
                  <a:lnTo>
                    <a:pt x="213" y="773"/>
                  </a:lnTo>
                  <a:lnTo>
                    <a:pt x="136" y="927"/>
                  </a:lnTo>
                  <a:lnTo>
                    <a:pt x="59" y="1101"/>
                  </a:lnTo>
                  <a:lnTo>
                    <a:pt x="1" y="1275"/>
                  </a:lnTo>
                  <a:lnTo>
                    <a:pt x="1" y="1275"/>
                  </a:lnTo>
                  <a:lnTo>
                    <a:pt x="59" y="1101"/>
                  </a:lnTo>
                  <a:lnTo>
                    <a:pt x="136" y="927"/>
                  </a:lnTo>
                  <a:lnTo>
                    <a:pt x="213" y="773"/>
                  </a:lnTo>
                  <a:lnTo>
                    <a:pt x="290" y="638"/>
                  </a:lnTo>
                  <a:lnTo>
                    <a:pt x="387" y="522"/>
                  </a:lnTo>
                  <a:lnTo>
                    <a:pt x="483" y="425"/>
                  </a:lnTo>
                  <a:lnTo>
                    <a:pt x="580" y="329"/>
                  </a:lnTo>
                  <a:lnTo>
                    <a:pt x="695" y="252"/>
                  </a:lnTo>
                  <a:lnTo>
                    <a:pt x="908" y="136"/>
                  </a:lnTo>
                  <a:lnTo>
                    <a:pt x="1139" y="59"/>
                  </a:lnTo>
                  <a:lnTo>
                    <a:pt x="1371" y="20"/>
                  </a:lnTo>
                  <a:lnTo>
                    <a:pt x="158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25"/>
            <p:cNvSpPr/>
            <p:nvPr/>
          </p:nvSpPr>
          <p:spPr>
            <a:xfrm>
              <a:off x="5054175" y="482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25"/>
            <p:cNvSpPr/>
            <p:nvPr/>
          </p:nvSpPr>
          <p:spPr>
            <a:xfrm>
              <a:off x="5500975" y="478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25"/>
            <p:cNvSpPr/>
            <p:nvPr/>
          </p:nvSpPr>
          <p:spPr>
            <a:xfrm>
              <a:off x="5501950" y="478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25"/>
            <p:cNvSpPr/>
            <p:nvPr/>
          </p:nvSpPr>
          <p:spPr>
            <a:xfrm>
              <a:off x="5049825" y="4756950"/>
              <a:ext cx="25125" cy="67575"/>
            </a:xfrm>
            <a:custGeom>
              <a:avLst/>
              <a:gdLst/>
              <a:ahLst/>
              <a:cxnLst/>
              <a:rect l="l" t="t" r="r" b="b"/>
              <a:pathLst>
                <a:path w="1005" h="2703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51"/>
                  </a:lnTo>
                  <a:lnTo>
                    <a:pt x="39" y="521"/>
                  </a:lnTo>
                  <a:lnTo>
                    <a:pt x="97" y="772"/>
                  </a:lnTo>
                  <a:lnTo>
                    <a:pt x="155" y="1004"/>
                  </a:lnTo>
                  <a:lnTo>
                    <a:pt x="232" y="1235"/>
                  </a:lnTo>
                  <a:lnTo>
                    <a:pt x="309" y="1467"/>
                  </a:lnTo>
                  <a:lnTo>
                    <a:pt x="502" y="1872"/>
                  </a:lnTo>
                  <a:lnTo>
                    <a:pt x="695" y="2220"/>
                  </a:lnTo>
                  <a:lnTo>
                    <a:pt x="850" y="2471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850" y="2471"/>
                  </a:lnTo>
                  <a:lnTo>
                    <a:pt x="695" y="2220"/>
                  </a:lnTo>
                  <a:lnTo>
                    <a:pt x="502" y="1872"/>
                  </a:lnTo>
                  <a:lnTo>
                    <a:pt x="309" y="1467"/>
                  </a:lnTo>
                  <a:lnTo>
                    <a:pt x="232" y="1235"/>
                  </a:lnTo>
                  <a:lnTo>
                    <a:pt x="155" y="1004"/>
                  </a:lnTo>
                  <a:lnTo>
                    <a:pt x="97" y="772"/>
                  </a:lnTo>
                  <a:lnTo>
                    <a:pt x="39" y="521"/>
                  </a:lnTo>
                  <a:lnTo>
                    <a:pt x="1" y="251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25"/>
            <p:cNvSpPr/>
            <p:nvPr/>
          </p:nvSpPr>
          <p:spPr>
            <a:xfrm>
              <a:off x="5179625" y="47279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25"/>
            <p:cNvSpPr/>
            <p:nvPr/>
          </p:nvSpPr>
          <p:spPr>
            <a:xfrm>
              <a:off x="5068175" y="4712550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25"/>
            <p:cNvSpPr/>
            <p:nvPr/>
          </p:nvSpPr>
          <p:spPr>
            <a:xfrm>
              <a:off x="5069125" y="4697100"/>
              <a:ext cx="38150" cy="15000"/>
            </a:xfrm>
            <a:custGeom>
              <a:avLst/>
              <a:gdLst/>
              <a:ahLst/>
              <a:cxnLst/>
              <a:rect l="l" t="t" r="r" b="b"/>
              <a:pathLst>
                <a:path w="1526" h="600" fill="none" extrusionOk="0">
                  <a:moveTo>
                    <a:pt x="1525" y="1"/>
                  </a:moveTo>
                  <a:lnTo>
                    <a:pt x="1525" y="1"/>
                  </a:lnTo>
                  <a:lnTo>
                    <a:pt x="1332" y="1"/>
                  </a:lnTo>
                  <a:lnTo>
                    <a:pt x="1139" y="20"/>
                  </a:lnTo>
                  <a:lnTo>
                    <a:pt x="946" y="78"/>
                  </a:lnTo>
                  <a:lnTo>
                    <a:pt x="753" y="136"/>
                  </a:lnTo>
                  <a:lnTo>
                    <a:pt x="560" y="213"/>
                  </a:lnTo>
                  <a:lnTo>
                    <a:pt x="367" y="329"/>
                  </a:lnTo>
                  <a:lnTo>
                    <a:pt x="174" y="445"/>
                  </a:lnTo>
                  <a:lnTo>
                    <a:pt x="1" y="599"/>
                  </a:lnTo>
                  <a:lnTo>
                    <a:pt x="1" y="599"/>
                  </a:lnTo>
                  <a:lnTo>
                    <a:pt x="174" y="445"/>
                  </a:lnTo>
                  <a:lnTo>
                    <a:pt x="367" y="329"/>
                  </a:lnTo>
                  <a:lnTo>
                    <a:pt x="560" y="213"/>
                  </a:lnTo>
                  <a:lnTo>
                    <a:pt x="753" y="136"/>
                  </a:lnTo>
                  <a:lnTo>
                    <a:pt x="946" y="78"/>
                  </a:lnTo>
                  <a:lnTo>
                    <a:pt x="1139" y="20"/>
                  </a:lnTo>
                  <a:lnTo>
                    <a:pt x="1332" y="1"/>
                  </a:lnTo>
                  <a:lnTo>
                    <a:pt x="15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25"/>
            <p:cNvSpPr/>
            <p:nvPr/>
          </p:nvSpPr>
          <p:spPr>
            <a:xfrm>
              <a:off x="5107250" y="469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25"/>
            <p:cNvSpPr/>
            <p:nvPr/>
          </p:nvSpPr>
          <p:spPr>
            <a:xfrm>
              <a:off x="5180100" y="4676350"/>
              <a:ext cx="88825" cy="51175"/>
            </a:xfrm>
            <a:custGeom>
              <a:avLst/>
              <a:gdLst/>
              <a:ahLst/>
              <a:cxnLst/>
              <a:rect l="l" t="t" r="r" b="b"/>
              <a:pathLst>
                <a:path w="3553" h="2047" fill="none" extrusionOk="0">
                  <a:moveTo>
                    <a:pt x="3552" y="1"/>
                  </a:moveTo>
                  <a:lnTo>
                    <a:pt x="3552" y="1"/>
                  </a:lnTo>
                  <a:lnTo>
                    <a:pt x="3340" y="1"/>
                  </a:lnTo>
                  <a:lnTo>
                    <a:pt x="3128" y="20"/>
                  </a:lnTo>
                  <a:lnTo>
                    <a:pt x="2896" y="59"/>
                  </a:lnTo>
                  <a:lnTo>
                    <a:pt x="2684" y="97"/>
                  </a:lnTo>
                  <a:lnTo>
                    <a:pt x="2452" y="155"/>
                  </a:lnTo>
                  <a:lnTo>
                    <a:pt x="2220" y="232"/>
                  </a:lnTo>
                  <a:lnTo>
                    <a:pt x="1989" y="329"/>
                  </a:lnTo>
                  <a:lnTo>
                    <a:pt x="1776" y="425"/>
                  </a:lnTo>
                  <a:lnTo>
                    <a:pt x="1545" y="561"/>
                  </a:lnTo>
                  <a:lnTo>
                    <a:pt x="1313" y="696"/>
                  </a:lnTo>
                  <a:lnTo>
                    <a:pt x="1082" y="869"/>
                  </a:lnTo>
                  <a:lnTo>
                    <a:pt x="869" y="1062"/>
                  </a:lnTo>
                  <a:lnTo>
                    <a:pt x="638" y="1275"/>
                  </a:lnTo>
                  <a:lnTo>
                    <a:pt x="425" y="1506"/>
                  </a:lnTo>
                  <a:lnTo>
                    <a:pt x="213" y="1757"/>
                  </a:lnTo>
                  <a:lnTo>
                    <a:pt x="1" y="2047"/>
                  </a:lnTo>
                  <a:lnTo>
                    <a:pt x="1" y="2047"/>
                  </a:lnTo>
                  <a:lnTo>
                    <a:pt x="213" y="1757"/>
                  </a:lnTo>
                  <a:lnTo>
                    <a:pt x="425" y="1506"/>
                  </a:lnTo>
                  <a:lnTo>
                    <a:pt x="638" y="1275"/>
                  </a:lnTo>
                  <a:lnTo>
                    <a:pt x="869" y="1062"/>
                  </a:lnTo>
                  <a:lnTo>
                    <a:pt x="1082" y="869"/>
                  </a:lnTo>
                  <a:lnTo>
                    <a:pt x="1313" y="696"/>
                  </a:lnTo>
                  <a:lnTo>
                    <a:pt x="1545" y="561"/>
                  </a:lnTo>
                  <a:lnTo>
                    <a:pt x="1776" y="425"/>
                  </a:lnTo>
                  <a:lnTo>
                    <a:pt x="1989" y="329"/>
                  </a:lnTo>
                  <a:lnTo>
                    <a:pt x="2220" y="232"/>
                  </a:lnTo>
                  <a:lnTo>
                    <a:pt x="2452" y="155"/>
                  </a:lnTo>
                  <a:lnTo>
                    <a:pt x="2684" y="97"/>
                  </a:lnTo>
                  <a:lnTo>
                    <a:pt x="2896" y="59"/>
                  </a:lnTo>
                  <a:lnTo>
                    <a:pt x="3128" y="20"/>
                  </a:lnTo>
                  <a:lnTo>
                    <a:pt x="3340" y="1"/>
                  </a:lnTo>
                  <a:lnTo>
                    <a:pt x="355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25"/>
            <p:cNvSpPr/>
            <p:nvPr/>
          </p:nvSpPr>
          <p:spPr>
            <a:xfrm>
              <a:off x="5268900" y="467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25"/>
            <p:cNvSpPr/>
            <p:nvPr/>
          </p:nvSpPr>
          <p:spPr>
            <a:xfrm>
              <a:off x="5336925" y="4665250"/>
              <a:ext cx="73375" cy="30925"/>
            </a:xfrm>
            <a:custGeom>
              <a:avLst/>
              <a:gdLst/>
              <a:ahLst/>
              <a:cxnLst/>
              <a:rect l="l" t="t" r="r" b="b"/>
              <a:pathLst>
                <a:path w="2935" h="1237" fill="none" extrusionOk="0">
                  <a:moveTo>
                    <a:pt x="2934" y="1"/>
                  </a:moveTo>
                  <a:lnTo>
                    <a:pt x="2934" y="1"/>
                  </a:lnTo>
                  <a:lnTo>
                    <a:pt x="2587" y="20"/>
                  </a:lnTo>
                  <a:lnTo>
                    <a:pt x="2220" y="59"/>
                  </a:lnTo>
                  <a:lnTo>
                    <a:pt x="1853" y="155"/>
                  </a:lnTo>
                  <a:lnTo>
                    <a:pt x="1487" y="290"/>
                  </a:lnTo>
                  <a:lnTo>
                    <a:pt x="1120" y="464"/>
                  </a:lnTo>
                  <a:lnTo>
                    <a:pt x="734" y="676"/>
                  </a:lnTo>
                  <a:lnTo>
                    <a:pt x="367" y="927"/>
                  </a:lnTo>
                  <a:lnTo>
                    <a:pt x="1" y="1236"/>
                  </a:lnTo>
                  <a:lnTo>
                    <a:pt x="1" y="1236"/>
                  </a:lnTo>
                  <a:lnTo>
                    <a:pt x="367" y="927"/>
                  </a:lnTo>
                  <a:lnTo>
                    <a:pt x="734" y="676"/>
                  </a:lnTo>
                  <a:lnTo>
                    <a:pt x="1120" y="464"/>
                  </a:lnTo>
                  <a:lnTo>
                    <a:pt x="1487" y="290"/>
                  </a:lnTo>
                  <a:lnTo>
                    <a:pt x="1853" y="155"/>
                  </a:lnTo>
                  <a:lnTo>
                    <a:pt x="2220" y="59"/>
                  </a:lnTo>
                  <a:lnTo>
                    <a:pt x="2587" y="20"/>
                  </a:lnTo>
                  <a:lnTo>
                    <a:pt x="293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25"/>
            <p:cNvSpPr/>
            <p:nvPr/>
          </p:nvSpPr>
          <p:spPr>
            <a:xfrm>
              <a:off x="5410275" y="46652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25"/>
            <p:cNvSpPr/>
            <p:nvPr/>
          </p:nvSpPr>
          <p:spPr>
            <a:xfrm>
              <a:off x="5500975" y="4784450"/>
              <a:ext cx="170850" cy="91225"/>
            </a:xfrm>
            <a:custGeom>
              <a:avLst/>
              <a:gdLst/>
              <a:ahLst/>
              <a:cxnLst/>
              <a:rect l="l" t="t" r="r" b="b"/>
              <a:pathLst>
                <a:path w="6834" h="3649" extrusionOk="0">
                  <a:moveTo>
                    <a:pt x="6814" y="3455"/>
                  </a:moveTo>
                  <a:lnTo>
                    <a:pt x="6814" y="3455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14" y="34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321" y="1274"/>
                  </a:lnTo>
                  <a:lnTo>
                    <a:pt x="2935" y="1332"/>
                  </a:lnTo>
                  <a:lnTo>
                    <a:pt x="2510" y="1448"/>
                  </a:lnTo>
                  <a:lnTo>
                    <a:pt x="2066" y="1602"/>
                  </a:lnTo>
                  <a:lnTo>
                    <a:pt x="2066" y="1602"/>
                  </a:lnTo>
                  <a:lnTo>
                    <a:pt x="2510" y="1448"/>
                  </a:lnTo>
                  <a:lnTo>
                    <a:pt x="2935" y="1332"/>
                  </a:lnTo>
                  <a:lnTo>
                    <a:pt x="3321" y="1274"/>
                  </a:lnTo>
                  <a:lnTo>
                    <a:pt x="3687" y="12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25"/>
            <p:cNvSpPr/>
            <p:nvPr/>
          </p:nvSpPr>
          <p:spPr>
            <a:xfrm>
              <a:off x="5671325" y="4870825"/>
              <a:ext cx="500" cy="4850"/>
            </a:xfrm>
            <a:custGeom>
              <a:avLst/>
              <a:gdLst/>
              <a:ahLst/>
              <a:cxnLst/>
              <a:rect l="l" t="t" r="r" b="b"/>
              <a:pathLst>
                <a:path w="20" h="19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25"/>
            <p:cNvSpPr/>
            <p:nvPr/>
          </p:nvSpPr>
          <p:spPr>
            <a:xfrm>
              <a:off x="5552625" y="4815800"/>
              <a:ext cx="40550" cy="8725"/>
            </a:xfrm>
            <a:custGeom>
              <a:avLst/>
              <a:gdLst/>
              <a:ahLst/>
              <a:cxnLst/>
              <a:rect l="l" t="t" r="r" b="b"/>
              <a:pathLst>
                <a:path w="1622" h="349" fill="none" extrusionOk="0">
                  <a:moveTo>
                    <a:pt x="1621" y="1"/>
                  </a:moveTo>
                  <a:lnTo>
                    <a:pt x="1621" y="1"/>
                  </a:lnTo>
                  <a:lnTo>
                    <a:pt x="1255" y="20"/>
                  </a:lnTo>
                  <a:lnTo>
                    <a:pt x="869" y="78"/>
                  </a:lnTo>
                  <a:lnTo>
                    <a:pt x="444" y="194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444" y="194"/>
                  </a:lnTo>
                  <a:lnTo>
                    <a:pt x="869" y="78"/>
                  </a:lnTo>
                  <a:lnTo>
                    <a:pt x="1255" y="20"/>
                  </a:lnTo>
                  <a:lnTo>
                    <a:pt x="162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25"/>
            <p:cNvSpPr/>
            <p:nvPr/>
          </p:nvSpPr>
          <p:spPr>
            <a:xfrm>
              <a:off x="5593150" y="48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25"/>
            <p:cNvSpPr/>
            <p:nvPr/>
          </p:nvSpPr>
          <p:spPr>
            <a:xfrm>
              <a:off x="5500975" y="4784450"/>
              <a:ext cx="2450" cy="25"/>
            </a:xfrm>
            <a:custGeom>
              <a:avLst/>
              <a:gdLst/>
              <a:ahLst/>
              <a:cxnLst/>
              <a:rect l="l" t="t" r="r" b="b"/>
              <a:pathLst>
                <a:path w="98" h="1" fill="none" extrusionOk="0"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25"/>
            <p:cNvSpPr/>
            <p:nvPr/>
          </p:nvSpPr>
          <p:spPr>
            <a:xfrm>
              <a:off x="5503400" y="478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93" name="Google Shape;6693;p25"/>
          <p:cNvSpPr/>
          <p:nvPr/>
        </p:nvSpPr>
        <p:spPr>
          <a:xfrm>
            <a:off x="1" y="4388125"/>
            <a:ext cx="9143949" cy="759003"/>
          </a:xfrm>
          <a:custGeom>
            <a:avLst/>
            <a:gdLst/>
            <a:ahLst/>
            <a:cxnLst/>
            <a:rect l="l" t="t" r="r" b="b"/>
            <a:pathLst>
              <a:path w="184633" h="21908" extrusionOk="0">
                <a:moveTo>
                  <a:pt x="156279" y="1"/>
                </a:moveTo>
                <a:lnTo>
                  <a:pt x="156183" y="39"/>
                </a:lnTo>
                <a:lnTo>
                  <a:pt x="156106" y="97"/>
                </a:lnTo>
                <a:lnTo>
                  <a:pt x="156028" y="174"/>
                </a:lnTo>
                <a:lnTo>
                  <a:pt x="155874" y="367"/>
                </a:lnTo>
                <a:lnTo>
                  <a:pt x="155720" y="618"/>
                </a:lnTo>
                <a:lnTo>
                  <a:pt x="155565" y="908"/>
                </a:lnTo>
                <a:lnTo>
                  <a:pt x="155411" y="1236"/>
                </a:lnTo>
                <a:lnTo>
                  <a:pt x="155121" y="1950"/>
                </a:lnTo>
                <a:lnTo>
                  <a:pt x="154832" y="2645"/>
                </a:lnTo>
                <a:lnTo>
                  <a:pt x="154697" y="2973"/>
                </a:lnTo>
                <a:lnTo>
                  <a:pt x="154542" y="3262"/>
                </a:lnTo>
                <a:lnTo>
                  <a:pt x="154388" y="3513"/>
                </a:lnTo>
                <a:lnTo>
                  <a:pt x="154214" y="3706"/>
                </a:lnTo>
                <a:lnTo>
                  <a:pt x="154137" y="3784"/>
                </a:lnTo>
                <a:lnTo>
                  <a:pt x="154040" y="3841"/>
                </a:lnTo>
                <a:lnTo>
                  <a:pt x="153944" y="3880"/>
                </a:lnTo>
                <a:lnTo>
                  <a:pt x="153867" y="3899"/>
                </a:lnTo>
                <a:lnTo>
                  <a:pt x="153500" y="3899"/>
                </a:lnTo>
                <a:lnTo>
                  <a:pt x="153114" y="3861"/>
                </a:lnTo>
                <a:lnTo>
                  <a:pt x="152747" y="3784"/>
                </a:lnTo>
                <a:lnTo>
                  <a:pt x="152361" y="3706"/>
                </a:lnTo>
                <a:lnTo>
                  <a:pt x="151995" y="3629"/>
                </a:lnTo>
                <a:lnTo>
                  <a:pt x="151608" y="3552"/>
                </a:lnTo>
                <a:lnTo>
                  <a:pt x="151222" y="3513"/>
                </a:lnTo>
                <a:lnTo>
                  <a:pt x="150663" y="3513"/>
                </a:lnTo>
                <a:lnTo>
                  <a:pt x="150489" y="3494"/>
                </a:lnTo>
                <a:lnTo>
                  <a:pt x="150296" y="3436"/>
                </a:lnTo>
                <a:lnTo>
                  <a:pt x="150103" y="3378"/>
                </a:lnTo>
                <a:lnTo>
                  <a:pt x="149717" y="3224"/>
                </a:lnTo>
                <a:lnTo>
                  <a:pt x="149331" y="3031"/>
                </a:lnTo>
                <a:lnTo>
                  <a:pt x="148926" y="2857"/>
                </a:lnTo>
                <a:lnTo>
                  <a:pt x="148540" y="2703"/>
                </a:lnTo>
                <a:lnTo>
                  <a:pt x="148347" y="2645"/>
                </a:lnTo>
                <a:lnTo>
                  <a:pt x="148154" y="2587"/>
                </a:lnTo>
                <a:lnTo>
                  <a:pt x="147961" y="2568"/>
                </a:lnTo>
                <a:lnTo>
                  <a:pt x="147768" y="2568"/>
                </a:lnTo>
                <a:lnTo>
                  <a:pt x="147594" y="2587"/>
                </a:lnTo>
                <a:lnTo>
                  <a:pt x="147401" y="2645"/>
                </a:lnTo>
                <a:lnTo>
                  <a:pt x="147227" y="2703"/>
                </a:lnTo>
                <a:lnTo>
                  <a:pt x="147053" y="2780"/>
                </a:lnTo>
                <a:lnTo>
                  <a:pt x="146706" y="2973"/>
                </a:lnTo>
                <a:lnTo>
                  <a:pt x="146378" y="3185"/>
                </a:lnTo>
                <a:lnTo>
                  <a:pt x="146031" y="3398"/>
                </a:lnTo>
                <a:lnTo>
                  <a:pt x="145683" y="3591"/>
                </a:lnTo>
                <a:lnTo>
                  <a:pt x="145509" y="3668"/>
                </a:lnTo>
                <a:lnTo>
                  <a:pt x="145316" y="3726"/>
                </a:lnTo>
                <a:lnTo>
                  <a:pt x="145143" y="3764"/>
                </a:lnTo>
                <a:lnTo>
                  <a:pt x="144950" y="3803"/>
                </a:lnTo>
                <a:lnTo>
                  <a:pt x="144583" y="3822"/>
                </a:lnTo>
                <a:lnTo>
                  <a:pt x="144236" y="3899"/>
                </a:lnTo>
                <a:lnTo>
                  <a:pt x="143521" y="4034"/>
                </a:lnTo>
                <a:lnTo>
                  <a:pt x="142788" y="4189"/>
                </a:lnTo>
                <a:lnTo>
                  <a:pt x="142421" y="4247"/>
                </a:lnTo>
                <a:lnTo>
                  <a:pt x="142055" y="4285"/>
                </a:lnTo>
                <a:lnTo>
                  <a:pt x="141688" y="4324"/>
                </a:lnTo>
                <a:lnTo>
                  <a:pt x="141321" y="4363"/>
                </a:lnTo>
                <a:lnTo>
                  <a:pt x="140607" y="4478"/>
                </a:lnTo>
                <a:lnTo>
                  <a:pt x="139874" y="4594"/>
                </a:lnTo>
                <a:lnTo>
                  <a:pt x="139507" y="4652"/>
                </a:lnTo>
                <a:lnTo>
                  <a:pt x="139140" y="4671"/>
                </a:lnTo>
                <a:lnTo>
                  <a:pt x="138407" y="4749"/>
                </a:lnTo>
                <a:lnTo>
                  <a:pt x="137673" y="4806"/>
                </a:lnTo>
                <a:lnTo>
                  <a:pt x="136940" y="4884"/>
                </a:lnTo>
                <a:lnTo>
                  <a:pt x="136206" y="4942"/>
                </a:lnTo>
                <a:lnTo>
                  <a:pt x="136013" y="4961"/>
                </a:lnTo>
                <a:lnTo>
                  <a:pt x="135820" y="4942"/>
                </a:lnTo>
                <a:lnTo>
                  <a:pt x="135396" y="4884"/>
                </a:lnTo>
                <a:lnTo>
                  <a:pt x="134952" y="4806"/>
                </a:lnTo>
                <a:lnTo>
                  <a:pt x="134508" y="4691"/>
                </a:lnTo>
                <a:lnTo>
                  <a:pt x="134045" y="4594"/>
                </a:lnTo>
                <a:lnTo>
                  <a:pt x="133601" y="4498"/>
                </a:lnTo>
                <a:lnTo>
                  <a:pt x="133176" y="4440"/>
                </a:lnTo>
                <a:lnTo>
                  <a:pt x="132771" y="4440"/>
                </a:lnTo>
                <a:lnTo>
                  <a:pt x="132597" y="4459"/>
                </a:lnTo>
                <a:lnTo>
                  <a:pt x="132443" y="4498"/>
                </a:lnTo>
                <a:lnTo>
                  <a:pt x="132288" y="4575"/>
                </a:lnTo>
                <a:lnTo>
                  <a:pt x="132134" y="4652"/>
                </a:lnTo>
                <a:lnTo>
                  <a:pt x="131844" y="4826"/>
                </a:lnTo>
                <a:lnTo>
                  <a:pt x="131574" y="5038"/>
                </a:lnTo>
                <a:lnTo>
                  <a:pt x="131304" y="5250"/>
                </a:lnTo>
                <a:lnTo>
                  <a:pt x="131014" y="5443"/>
                </a:lnTo>
                <a:lnTo>
                  <a:pt x="130860" y="5521"/>
                </a:lnTo>
                <a:lnTo>
                  <a:pt x="130706" y="5579"/>
                </a:lnTo>
                <a:lnTo>
                  <a:pt x="130532" y="5636"/>
                </a:lnTo>
                <a:lnTo>
                  <a:pt x="130358" y="5656"/>
                </a:lnTo>
                <a:lnTo>
                  <a:pt x="130185" y="5656"/>
                </a:lnTo>
                <a:lnTo>
                  <a:pt x="130011" y="5598"/>
                </a:lnTo>
                <a:lnTo>
                  <a:pt x="129837" y="5521"/>
                </a:lnTo>
                <a:lnTo>
                  <a:pt x="129663" y="5424"/>
                </a:lnTo>
                <a:lnTo>
                  <a:pt x="129509" y="5289"/>
                </a:lnTo>
                <a:lnTo>
                  <a:pt x="129355" y="5135"/>
                </a:lnTo>
                <a:lnTo>
                  <a:pt x="129026" y="4826"/>
                </a:lnTo>
                <a:lnTo>
                  <a:pt x="128698" y="4517"/>
                </a:lnTo>
                <a:lnTo>
                  <a:pt x="128544" y="4363"/>
                </a:lnTo>
                <a:lnTo>
                  <a:pt x="128370" y="4247"/>
                </a:lnTo>
                <a:lnTo>
                  <a:pt x="128216" y="4131"/>
                </a:lnTo>
                <a:lnTo>
                  <a:pt x="128042" y="4054"/>
                </a:lnTo>
                <a:lnTo>
                  <a:pt x="127868" y="4015"/>
                </a:lnTo>
                <a:lnTo>
                  <a:pt x="127675" y="3996"/>
                </a:lnTo>
                <a:lnTo>
                  <a:pt x="127289" y="4034"/>
                </a:lnTo>
                <a:lnTo>
                  <a:pt x="126865" y="4112"/>
                </a:lnTo>
                <a:lnTo>
                  <a:pt x="125977" y="4266"/>
                </a:lnTo>
                <a:lnTo>
                  <a:pt x="125070" y="4420"/>
                </a:lnTo>
                <a:lnTo>
                  <a:pt x="124645" y="4478"/>
                </a:lnTo>
                <a:lnTo>
                  <a:pt x="124259" y="4517"/>
                </a:lnTo>
                <a:lnTo>
                  <a:pt x="123892" y="4556"/>
                </a:lnTo>
                <a:lnTo>
                  <a:pt x="123545" y="4633"/>
                </a:lnTo>
                <a:lnTo>
                  <a:pt x="122812" y="4806"/>
                </a:lnTo>
                <a:lnTo>
                  <a:pt x="122097" y="4980"/>
                </a:lnTo>
                <a:lnTo>
                  <a:pt x="121731" y="5057"/>
                </a:lnTo>
                <a:lnTo>
                  <a:pt x="121364" y="5096"/>
                </a:lnTo>
                <a:lnTo>
                  <a:pt x="120631" y="5173"/>
                </a:lnTo>
                <a:lnTo>
                  <a:pt x="119916" y="5270"/>
                </a:lnTo>
                <a:lnTo>
                  <a:pt x="119183" y="5366"/>
                </a:lnTo>
                <a:lnTo>
                  <a:pt x="118450" y="5443"/>
                </a:lnTo>
                <a:lnTo>
                  <a:pt x="118083" y="5482"/>
                </a:lnTo>
                <a:lnTo>
                  <a:pt x="117716" y="5521"/>
                </a:lnTo>
                <a:lnTo>
                  <a:pt x="117002" y="5636"/>
                </a:lnTo>
                <a:lnTo>
                  <a:pt x="116269" y="5772"/>
                </a:lnTo>
                <a:lnTo>
                  <a:pt x="115902" y="5829"/>
                </a:lnTo>
                <a:lnTo>
                  <a:pt x="115535" y="5868"/>
                </a:lnTo>
                <a:lnTo>
                  <a:pt x="115342" y="5868"/>
                </a:lnTo>
                <a:lnTo>
                  <a:pt x="115149" y="5849"/>
                </a:lnTo>
                <a:lnTo>
                  <a:pt x="114956" y="5829"/>
                </a:lnTo>
                <a:lnTo>
                  <a:pt x="114763" y="5791"/>
                </a:lnTo>
                <a:lnTo>
                  <a:pt x="114358" y="5694"/>
                </a:lnTo>
                <a:lnTo>
                  <a:pt x="113933" y="5559"/>
                </a:lnTo>
                <a:lnTo>
                  <a:pt x="113528" y="5443"/>
                </a:lnTo>
                <a:lnTo>
                  <a:pt x="113103" y="5347"/>
                </a:lnTo>
                <a:lnTo>
                  <a:pt x="112910" y="5308"/>
                </a:lnTo>
                <a:lnTo>
                  <a:pt x="112717" y="5289"/>
                </a:lnTo>
                <a:lnTo>
                  <a:pt x="112524" y="5270"/>
                </a:lnTo>
                <a:lnTo>
                  <a:pt x="112331" y="5289"/>
                </a:lnTo>
                <a:lnTo>
                  <a:pt x="112158" y="5308"/>
                </a:lnTo>
                <a:lnTo>
                  <a:pt x="111984" y="5366"/>
                </a:lnTo>
                <a:lnTo>
                  <a:pt x="111810" y="5463"/>
                </a:lnTo>
                <a:lnTo>
                  <a:pt x="111656" y="5579"/>
                </a:lnTo>
                <a:lnTo>
                  <a:pt x="111501" y="5694"/>
                </a:lnTo>
                <a:lnTo>
                  <a:pt x="111347" y="5829"/>
                </a:lnTo>
                <a:lnTo>
                  <a:pt x="111057" y="6138"/>
                </a:lnTo>
                <a:lnTo>
                  <a:pt x="110749" y="6428"/>
                </a:lnTo>
                <a:lnTo>
                  <a:pt x="110594" y="6563"/>
                </a:lnTo>
                <a:lnTo>
                  <a:pt x="110440" y="6698"/>
                </a:lnTo>
                <a:lnTo>
                  <a:pt x="110285" y="6814"/>
                </a:lnTo>
                <a:lnTo>
                  <a:pt x="110112" y="6891"/>
                </a:lnTo>
                <a:lnTo>
                  <a:pt x="109938" y="6949"/>
                </a:lnTo>
                <a:lnTo>
                  <a:pt x="109764" y="6987"/>
                </a:lnTo>
                <a:lnTo>
                  <a:pt x="109571" y="7007"/>
                </a:lnTo>
                <a:lnTo>
                  <a:pt x="109397" y="6987"/>
                </a:lnTo>
                <a:lnTo>
                  <a:pt x="109011" y="6968"/>
                </a:lnTo>
                <a:lnTo>
                  <a:pt x="108625" y="6891"/>
                </a:lnTo>
                <a:lnTo>
                  <a:pt x="108259" y="6814"/>
                </a:lnTo>
                <a:lnTo>
                  <a:pt x="107873" y="6756"/>
                </a:lnTo>
                <a:lnTo>
                  <a:pt x="107487" y="6679"/>
                </a:lnTo>
                <a:lnTo>
                  <a:pt x="107101" y="6659"/>
                </a:lnTo>
                <a:lnTo>
                  <a:pt x="106927" y="6640"/>
                </a:lnTo>
                <a:lnTo>
                  <a:pt x="106734" y="6659"/>
                </a:lnTo>
                <a:lnTo>
                  <a:pt x="106541" y="6659"/>
                </a:lnTo>
                <a:lnTo>
                  <a:pt x="106348" y="6621"/>
                </a:lnTo>
                <a:lnTo>
                  <a:pt x="106155" y="6544"/>
                </a:lnTo>
                <a:lnTo>
                  <a:pt x="105962" y="6466"/>
                </a:lnTo>
                <a:lnTo>
                  <a:pt x="105769" y="6351"/>
                </a:lnTo>
                <a:lnTo>
                  <a:pt x="105557" y="6235"/>
                </a:lnTo>
                <a:lnTo>
                  <a:pt x="105132" y="5965"/>
                </a:lnTo>
                <a:lnTo>
                  <a:pt x="104727" y="5694"/>
                </a:lnTo>
                <a:lnTo>
                  <a:pt x="104514" y="5559"/>
                </a:lnTo>
                <a:lnTo>
                  <a:pt x="104321" y="5463"/>
                </a:lnTo>
                <a:lnTo>
                  <a:pt x="104109" y="5366"/>
                </a:lnTo>
                <a:lnTo>
                  <a:pt x="103916" y="5308"/>
                </a:lnTo>
                <a:lnTo>
                  <a:pt x="103723" y="5270"/>
                </a:lnTo>
                <a:lnTo>
                  <a:pt x="103356" y="5270"/>
                </a:lnTo>
                <a:lnTo>
                  <a:pt x="103163" y="5250"/>
                </a:lnTo>
                <a:lnTo>
                  <a:pt x="102970" y="5231"/>
                </a:lnTo>
                <a:lnTo>
                  <a:pt x="102777" y="5193"/>
                </a:lnTo>
                <a:lnTo>
                  <a:pt x="102391" y="5077"/>
                </a:lnTo>
                <a:lnTo>
                  <a:pt x="102005" y="4942"/>
                </a:lnTo>
                <a:lnTo>
                  <a:pt x="101600" y="4806"/>
                </a:lnTo>
                <a:lnTo>
                  <a:pt x="101214" y="4691"/>
                </a:lnTo>
                <a:lnTo>
                  <a:pt x="101021" y="4652"/>
                </a:lnTo>
                <a:lnTo>
                  <a:pt x="100828" y="4633"/>
                </a:lnTo>
                <a:lnTo>
                  <a:pt x="100635" y="4613"/>
                </a:lnTo>
                <a:lnTo>
                  <a:pt x="100461" y="4613"/>
                </a:lnTo>
                <a:lnTo>
                  <a:pt x="100268" y="4652"/>
                </a:lnTo>
                <a:lnTo>
                  <a:pt x="100094" y="4710"/>
                </a:lnTo>
                <a:lnTo>
                  <a:pt x="99940" y="4806"/>
                </a:lnTo>
                <a:lnTo>
                  <a:pt x="99766" y="4922"/>
                </a:lnTo>
                <a:lnTo>
                  <a:pt x="99593" y="5057"/>
                </a:lnTo>
                <a:lnTo>
                  <a:pt x="99438" y="5193"/>
                </a:lnTo>
                <a:lnTo>
                  <a:pt x="99110" y="5501"/>
                </a:lnTo>
                <a:lnTo>
                  <a:pt x="98782" y="5810"/>
                </a:lnTo>
                <a:lnTo>
                  <a:pt x="98628" y="5945"/>
                </a:lnTo>
                <a:lnTo>
                  <a:pt x="98454" y="6080"/>
                </a:lnTo>
                <a:lnTo>
                  <a:pt x="98280" y="6196"/>
                </a:lnTo>
                <a:lnTo>
                  <a:pt x="98106" y="6273"/>
                </a:lnTo>
                <a:lnTo>
                  <a:pt x="97933" y="6351"/>
                </a:lnTo>
                <a:lnTo>
                  <a:pt x="97759" y="6370"/>
                </a:lnTo>
                <a:lnTo>
                  <a:pt x="97392" y="6389"/>
                </a:lnTo>
                <a:lnTo>
                  <a:pt x="97026" y="6389"/>
                </a:lnTo>
                <a:lnTo>
                  <a:pt x="96273" y="6331"/>
                </a:lnTo>
                <a:lnTo>
                  <a:pt x="95501" y="6273"/>
                </a:lnTo>
                <a:lnTo>
                  <a:pt x="95134" y="6254"/>
                </a:lnTo>
                <a:lnTo>
                  <a:pt x="94767" y="6273"/>
                </a:lnTo>
                <a:lnTo>
                  <a:pt x="94574" y="6312"/>
                </a:lnTo>
                <a:lnTo>
                  <a:pt x="94401" y="6351"/>
                </a:lnTo>
                <a:lnTo>
                  <a:pt x="94053" y="6447"/>
                </a:lnTo>
                <a:lnTo>
                  <a:pt x="93706" y="6601"/>
                </a:lnTo>
                <a:lnTo>
                  <a:pt x="93358" y="6756"/>
                </a:lnTo>
                <a:lnTo>
                  <a:pt x="93011" y="6930"/>
                </a:lnTo>
                <a:lnTo>
                  <a:pt x="92664" y="7065"/>
                </a:lnTo>
                <a:lnTo>
                  <a:pt x="92297" y="7181"/>
                </a:lnTo>
                <a:lnTo>
                  <a:pt x="92123" y="7219"/>
                </a:lnTo>
                <a:lnTo>
                  <a:pt x="91930" y="7238"/>
                </a:lnTo>
                <a:lnTo>
                  <a:pt x="91757" y="7238"/>
                </a:lnTo>
                <a:lnTo>
                  <a:pt x="91563" y="7219"/>
                </a:lnTo>
                <a:lnTo>
                  <a:pt x="91370" y="7181"/>
                </a:lnTo>
                <a:lnTo>
                  <a:pt x="91177" y="7123"/>
                </a:lnTo>
                <a:lnTo>
                  <a:pt x="90772" y="6968"/>
                </a:lnTo>
                <a:lnTo>
                  <a:pt x="90367" y="6794"/>
                </a:lnTo>
                <a:lnTo>
                  <a:pt x="89981" y="6601"/>
                </a:lnTo>
                <a:lnTo>
                  <a:pt x="89576" y="6447"/>
                </a:lnTo>
                <a:lnTo>
                  <a:pt x="89382" y="6389"/>
                </a:lnTo>
                <a:lnTo>
                  <a:pt x="89189" y="6351"/>
                </a:lnTo>
                <a:lnTo>
                  <a:pt x="88996" y="6331"/>
                </a:lnTo>
                <a:lnTo>
                  <a:pt x="88437" y="6331"/>
                </a:lnTo>
                <a:lnTo>
                  <a:pt x="88244" y="6293"/>
                </a:lnTo>
                <a:lnTo>
                  <a:pt x="88051" y="6254"/>
                </a:lnTo>
                <a:lnTo>
                  <a:pt x="87665" y="6158"/>
                </a:lnTo>
                <a:lnTo>
                  <a:pt x="87259" y="6042"/>
                </a:lnTo>
                <a:lnTo>
                  <a:pt x="86873" y="5907"/>
                </a:lnTo>
                <a:lnTo>
                  <a:pt x="86487" y="5810"/>
                </a:lnTo>
                <a:lnTo>
                  <a:pt x="86294" y="5772"/>
                </a:lnTo>
                <a:lnTo>
                  <a:pt x="86101" y="5752"/>
                </a:lnTo>
                <a:lnTo>
                  <a:pt x="85908" y="5733"/>
                </a:lnTo>
                <a:lnTo>
                  <a:pt x="85715" y="5752"/>
                </a:lnTo>
                <a:lnTo>
                  <a:pt x="85542" y="5772"/>
                </a:lnTo>
                <a:lnTo>
                  <a:pt x="85368" y="5810"/>
                </a:lnTo>
                <a:lnTo>
                  <a:pt x="85001" y="5907"/>
                </a:lnTo>
                <a:lnTo>
                  <a:pt x="84654" y="6022"/>
                </a:lnTo>
                <a:lnTo>
                  <a:pt x="84306" y="6158"/>
                </a:lnTo>
                <a:lnTo>
                  <a:pt x="83959" y="6312"/>
                </a:lnTo>
                <a:lnTo>
                  <a:pt x="83612" y="6428"/>
                </a:lnTo>
                <a:lnTo>
                  <a:pt x="83245" y="6524"/>
                </a:lnTo>
                <a:lnTo>
                  <a:pt x="83071" y="6563"/>
                </a:lnTo>
                <a:lnTo>
                  <a:pt x="82878" y="6582"/>
                </a:lnTo>
                <a:lnTo>
                  <a:pt x="82704" y="6621"/>
                </a:lnTo>
                <a:lnTo>
                  <a:pt x="82531" y="6659"/>
                </a:lnTo>
                <a:lnTo>
                  <a:pt x="82164" y="6756"/>
                </a:lnTo>
                <a:lnTo>
                  <a:pt x="81817" y="6910"/>
                </a:lnTo>
                <a:lnTo>
                  <a:pt x="81469" y="7065"/>
                </a:lnTo>
                <a:lnTo>
                  <a:pt x="81122" y="7219"/>
                </a:lnTo>
                <a:lnTo>
                  <a:pt x="80774" y="7354"/>
                </a:lnTo>
                <a:lnTo>
                  <a:pt x="80427" y="7470"/>
                </a:lnTo>
                <a:lnTo>
                  <a:pt x="80253" y="7509"/>
                </a:lnTo>
                <a:lnTo>
                  <a:pt x="80060" y="7528"/>
                </a:lnTo>
                <a:lnTo>
                  <a:pt x="79886" y="7567"/>
                </a:lnTo>
                <a:lnTo>
                  <a:pt x="79713" y="7605"/>
                </a:lnTo>
                <a:lnTo>
                  <a:pt x="79520" y="7663"/>
                </a:lnTo>
                <a:lnTo>
                  <a:pt x="79365" y="7740"/>
                </a:lnTo>
                <a:lnTo>
                  <a:pt x="79018" y="7933"/>
                </a:lnTo>
                <a:lnTo>
                  <a:pt x="78671" y="8126"/>
                </a:lnTo>
                <a:lnTo>
                  <a:pt x="78342" y="8339"/>
                </a:lnTo>
                <a:lnTo>
                  <a:pt x="77995" y="8512"/>
                </a:lnTo>
                <a:lnTo>
                  <a:pt x="77821" y="8589"/>
                </a:lnTo>
                <a:lnTo>
                  <a:pt x="77648" y="8667"/>
                </a:lnTo>
                <a:lnTo>
                  <a:pt x="77474" y="8705"/>
                </a:lnTo>
                <a:lnTo>
                  <a:pt x="77281" y="8744"/>
                </a:lnTo>
                <a:lnTo>
                  <a:pt x="77107" y="8744"/>
                </a:lnTo>
                <a:lnTo>
                  <a:pt x="76914" y="8725"/>
                </a:lnTo>
                <a:lnTo>
                  <a:pt x="76721" y="8686"/>
                </a:lnTo>
                <a:lnTo>
                  <a:pt x="76528" y="8628"/>
                </a:lnTo>
                <a:lnTo>
                  <a:pt x="76123" y="8454"/>
                </a:lnTo>
                <a:lnTo>
                  <a:pt x="75717" y="8281"/>
                </a:lnTo>
                <a:lnTo>
                  <a:pt x="75312" y="8088"/>
                </a:lnTo>
                <a:lnTo>
                  <a:pt x="74907" y="7933"/>
                </a:lnTo>
                <a:lnTo>
                  <a:pt x="74714" y="7875"/>
                </a:lnTo>
                <a:lnTo>
                  <a:pt x="74521" y="7837"/>
                </a:lnTo>
                <a:lnTo>
                  <a:pt x="74328" y="7817"/>
                </a:lnTo>
                <a:lnTo>
                  <a:pt x="74154" y="7817"/>
                </a:lnTo>
                <a:lnTo>
                  <a:pt x="73961" y="7856"/>
                </a:lnTo>
                <a:lnTo>
                  <a:pt x="73787" y="7914"/>
                </a:lnTo>
                <a:lnTo>
                  <a:pt x="73614" y="8010"/>
                </a:lnTo>
                <a:lnTo>
                  <a:pt x="73459" y="8107"/>
                </a:lnTo>
                <a:lnTo>
                  <a:pt x="73286" y="8242"/>
                </a:lnTo>
                <a:lnTo>
                  <a:pt x="73131" y="8377"/>
                </a:lnTo>
                <a:lnTo>
                  <a:pt x="72803" y="8667"/>
                </a:lnTo>
                <a:lnTo>
                  <a:pt x="72475" y="8956"/>
                </a:lnTo>
                <a:lnTo>
                  <a:pt x="72321" y="9091"/>
                </a:lnTo>
                <a:lnTo>
                  <a:pt x="72147" y="9207"/>
                </a:lnTo>
                <a:lnTo>
                  <a:pt x="71992" y="9323"/>
                </a:lnTo>
                <a:lnTo>
                  <a:pt x="71819" y="9400"/>
                </a:lnTo>
                <a:lnTo>
                  <a:pt x="71645" y="9458"/>
                </a:lnTo>
                <a:lnTo>
                  <a:pt x="71452" y="9497"/>
                </a:lnTo>
                <a:lnTo>
                  <a:pt x="71278" y="9516"/>
                </a:lnTo>
                <a:lnTo>
                  <a:pt x="71105" y="9555"/>
                </a:lnTo>
                <a:lnTo>
                  <a:pt x="70738" y="9670"/>
                </a:lnTo>
                <a:lnTo>
                  <a:pt x="70390" y="9805"/>
                </a:lnTo>
                <a:lnTo>
                  <a:pt x="70062" y="9979"/>
                </a:lnTo>
                <a:lnTo>
                  <a:pt x="69715" y="10134"/>
                </a:lnTo>
                <a:lnTo>
                  <a:pt x="69367" y="10269"/>
                </a:lnTo>
                <a:lnTo>
                  <a:pt x="69001" y="10384"/>
                </a:lnTo>
                <a:lnTo>
                  <a:pt x="68827" y="10423"/>
                </a:lnTo>
                <a:lnTo>
                  <a:pt x="68653" y="10442"/>
                </a:lnTo>
                <a:lnTo>
                  <a:pt x="68557" y="10462"/>
                </a:lnTo>
                <a:lnTo>
                  <a:pt x="68460" y="10442"/>
                </a:lnTo>
                <a:lnTo>
                  <a:pt x="68267" y="10384"/>
                </a:lnTo>
                <a:lnTo>
                  <a:pt x="68055" y="10288"/>
                </a:lnTo>
                <a:lnTo>
                  <a:pt x="67843" y="10153"/>
                </a:lnTo>
                <a:lnTo>
                  <a:pt x="67630" y="9998"/>
                </a:lnTo>
                <a:lnTo>
                  <a:pt x="67418" y="9805"/>
                </a:lnTo>
                <a:lnTo>
                  <a:pt x="66974" y="9419"/>
                </a:lnTo>
                <a:lnTo>
                  <a:pt x="66530" y="9014"/>
                </a:lnTo>
                <a:lnTo>
                  <a:pt x="66299" y="8840"/>
                </a:lnTo>
                <a:lnTo>
                  <a:pt x="66086" y="8686"/>
                </a:lnTo>
                <a:lnTo>
                  <a:pt x="65874" y="8551"/>
                </a:lnTo>
                <a:lnTo>
                  <a:pt x="65681" y="8454"/>
                </a:lnTo>
                <a:lnTo>
                  <a:pt x="65469" y="8396"/>
                </a:lnTo>
                <a:lnTo>
                  <a:pt x="65372" y="8377"/>
                </a:lnTo>
                <a:lnTo>
                  <a:pt x="65295" y="8377"/>
                </a:lnTo>
                <a:lnTo>
                  <a:pt x="64562" y="8435"/>
                </a:lnTo>
                <a:lnTo>
                  <a:pt x="63809" y="8474"/>
                </a:lnTo>
                <a:lnTo>
                  <a:pt x="63075" y="8512"/>
                </a:lnTo>
                <a:lnTo>
                  <a:pt x="62342" y="8570"/>
                </a:lnTo>
                <a:lnTo>
                  <a:pt x="62226" y="8609"/>
                </a:lnTo>
                <a:lnTo>
                  <a:pt x="62110" y="8667"/>
                </a:lnTo>
                <a:lnTo>
                  <a:pt x="61995" y="8744"/>
                </a:lnTo>
                <a:lnTo>
                  <a:pt x="61898" y="8840"/>
                </a:lnTo>
                <a:lnTo>
                  <a:pt x="61802" y="8975"/>
                </a:lnTo>
                <a:lnTo>
                  <a:pt x="61705" y="9111"/>
                </a:lnTo>
                <a:lnTo>
                  <a:pt x="61531" y="9439"/>
                </a:lnTo>
                <a:lnTo>
                  <a:pt x="61358" y="9805"/>
                </a:lnTo>
                <a:lnTo>
                  <a:pt x="61184" y="10211"/>
                </a:lnTo>
                <a:lnTo>
                  <a:pt x="61010" y="10616"/>
                </a:lnTo>
                <a:lnTo>
                  <a:pt x="60837" y="10983"/>
                </a:lnTo>
                <a:lnTo>
                  <a:pt x="55664" y="10983"/>
                </a:lnTo>
                <a:lnTo>
                  <a:pt x="55085" y="10346"/>
                </a:lnTo>
                <a:lnTo>
                  <a:pt x="54795" y="10037"/>
                </a:lnTo>
                <a:lnTo>
                  <a:pt x="54506" y="9748"/>
                </a:lnTo>
                <a:lnTo>
                  <a:pt x="54236" y="9497"/>
                </a:lnTo>
                <a:lnTo>
                  <a:pt x="54101" y="9381"/>
                </a:lnTo>
                <a:lnTo>
                  <a:pt x="53965" y="9304"/>
                </a:lnTo>
                <a:lnTo>
                  <a:pt x="53830" y="9226"/>
                </a:lnTo>
                <a:lnTo>
                  <a:pt x="53714" y="9188"/>
                </a:lnTo>
                <a:lnTo>
                  <a:pt x="53579" y="9149"/>
                </a:lnTo>
                <a:lnTo>
                  <a:pt x="53464" y="9149"/>
                </a:lnTo>
                <a:lnTo>
                  <a:pt x="53328" y="9188"/>
                </a:lnTo>
                <a:lnTo>
                  <a:pt x="53193" y="9226"/>
                </a:lnTo>
                <a:lnTo>
                  <a:pt x="53058" y="9304"/>
                </a:lnTo>
                <a:lnTo>
                  <a:pt x="52923" y="9400"/>
                </a:lnTo>
                <a:lnTo>
                  <a:pt x="52807" y="9497"/>
                </a:lnTo>
                <a:lnTo>
                  <a:pt x="52672" y="9632"/>
                </a:lnTo>
                <a:lnTo>
                  <a:pt x="52421" y="9902"/>
                </a:lnTo>
                <a:lnTo>
                  <a:pt x="51939" y="10481"/>
                </a:lnTo>
                <a:lnTo>
                  <a:pt x="51688" y="10751"/>
                </a:lnTo>
                <a:lnTo>
                  <a:pt x="51572" y="10886"/>
                </a:lnTo>
                <a:lnTo>
                  <a:pt x="51437" y="10983"/>
                </a:lnTo>
                <a:lnTo>
                  <a:pt x="49295" y="10983"/>
                </a:lnTo>
                <a:lnTo>
                  <a:pt x="48909" y="10886"/>
                </a:lnTo>
                <a:lnTo>
                  <a:pt x="48523" y="10809"/>
                </a:lnTo>
                <a:lnTo>
                  <a:pt x="48156" y="10751"/>
                </a:lnTo>
                <a:lnTo>
                  <a:pt x="47789" y="10751"/>
                </a:lnTo>
                <a:lnTo>
                  <a:pt x="47480" y="10809"/>
                </a:lnTo>
                <a:lnTo>
                  <a:pt x="47152" y="10848"/>
                </a:lnTo>
                <a:lnTo>
                  <a:pt x="46515" y="10983"/>
                </a:lnTo>
                <a:lnTo>
                  <a:pt x="0" y="10983"/>
                </a:lnTo>
                <a:lnTo>
                  <a:pt x="0" y="21907"/>
                </a:lnTo>
                <a:lnTo>
                  <a:pt x="184632" y="21907"/>
                </a:lnTo>
                <a:lnTo>
                  <a:pt x="184632" y="15075"/>
                </a:lnTo>
                <a:lnTo>
                  <a:pt x="184632" y="10983"/>
                </a:lnTo>
                <a:lnTo>
                  <a:pt x="184632" y="136"/>
                </a:lnTo>
                <a:lnTo>
                  <a:pt x="184516" y="309"/>
                </a:lnTo>
                <a:lnTo>
                  <a:pt x="184401" y="483"/>
                </a:lnTo>
                <a:lnTo>
                  <a:pt x="184266" y="657"/>
                </a:lnTo>
                <a:lnTo>
                  <a:pt x="184111" y="792"/>
                </a:lnTo>
                <a:lnTo>
                  <a:pt x="183937" y="908"/>
                </a:lnTo>
                <a:lnTo>
                  <a:pt x="183725" y="1004"/>
                </a:lnTo>
                <a:lnTo>
                  <a:pt x="183474" y="1062"/>
                </a:lnTo>
                <a:lnTo>
                  <a:pt x="183185" y="1101"/>
                </a:lnTo>
                <a:lnTo>
                  <a:pt x="182876" y="1139"/>
                </a:lnTo>
                <a:lnTo>
                  <a:pt x="182548" y="1217"/>
                </a:lnTo>
                <a:lnTo>
                  <a:pt x="182200" y="1313"/>
                </a:lnTo>
                <a:lnTo>
                  <a:pt x="181853" y="1410"/>
                </a:lnTo>
                <a:lnTo>
                  <a:pt x="181486" y="1525"/>
                </a:lnTo>
                <a:lnTo>
                  <a:pt x="181100" y="1622"/>
                </a:lnTo>
                <a:lnTo>
                  <a:pt x="180695" y="1699"/>
                </a:lnTo>
                <a:lnTo>
                  <a:pt x="180270" y="1738"/>
                </a:lnTo>
                <a:lnTo>
                  <a:pt x="179942" y="1776"/>
                </a:lnTo>
                <a:lnTo>
                  <a:pt x="179595" y="1834"/>
                </a:lnTo>
                <a:lnTo>
                  <a:pt x="179247" y="1931"/>
                </a:lnTo>
                <a:lnTo>
                  <a:pt x="178900" y="2046"/>
                </a:lnTo>
                <a:lnTo>
                  <a:pt x="178533" y="2143"/>
                </a:lnTo>
                <a:lnTo>
                  <a:pt x="178166" y="2239"/>
                </a:lnTo>
                <a:lnTo>
                  <a:pt x="177780" y="2317"/>
                </a:lnTo>
                <a:lnTo>
                  <a:pt x="177375" y="2355"/>
                </a:lnTo>
                <a:lnTo>
                  <a:pt x="177201" y="2355"/>
                </a:lnTo>
                <a:lnTo>
                  <a:pt x="177028" y="2336"/>
                </a:lnTo>
                <a:lnTo>
                  <a:pt x="176854" y="2278"/>
                </a:lnTo>
                <a:lnTo>
                  <a:pt x="176661" y="2220"/>
                </a:lnTo>
                <a:lnTo>
                  <a:pt x="176294" y="2027"/>
                </a:lnTo>
                <a:lnTo>
                  <a:pt x="175908" y="1834"/>
                </a:lnTo>
                <a:lnTo>
                  <a:pt x="175503" y="1641"/>
                </a:lnTo>
                <a:lnTo>
                  <a:pt x="175117" y="1467"/>
                </a:lnTo>
                <a:lnTo>
                  <a:pt x="174924" y="1390"/>
                </a:lnTo>
                <a:lnTo>
                  <a:pt x="174712" y="1352"/>
                </a:lnTo>
                <a:lnTo>
                  <a:pt x="174519" y="1313"/>
                </a:lnTo>
                <a:lnTo>
                  <a:pt x="174326" y="1313"/>
                </a:lnTo>
                <a:lnTo>
                  <a:pt x="174152" y="1332"/>
                </a:lnTo>
                <a:lnTo>
                  <a:pt x="173978" y="1390"/>
                </a:lnTo>
                <a:lnTo>
                  <a:pt x="173804" y="1467"/>
                </a:lnTo>
                <a:lnTo>
                  <a:pt x="173631" y="1545"/>
                </a:lnTo>
                <a:lnTo>
                  <a:pt x="173283" y="1776"/>
                </a:lnTo>
                <a:lnTo>
                  <a:pt x="172955" y="2046"/>
                </a:lnTo>
                <a:lnTo>
                  <a:pt x="172608" y="2297"/>
                </a:lnTo>
                <a:lnTo>
                  <a:pt x="172434" y="2413"/>
                </a:lnTo>
                <a:lnTo>
                  <a:pt x="172241" y="2529"/>
                </a:lnTo>
                <a:lnTo>
                  <a:pt x="172067" y="2625"/>
                </a:lnTo>
                <a:lnTo>
                  <a:pt x="171874" y="2703"/>
                </a:lnTo>
                <a:lnTo>
                  <a:pt x="171701" y="2741"/>
                </a:lnTo>
                <a:lnTo>
                  <a:pt x="171508" y="2780"/>
                </a:lnTo>
                <a:lnTo>
                  <a:pt x="171411" y="2780"/>
                </a:lnTo>
                <a:lnTo>
                  <a:pt x="171315" y="2761"/>
                </a:lnTo>
                <a:lnTo>
                  <a:pt x="171141" y="2683"/>
                </a:lnTo>
                <a:lnTo>
                  <a:pt x="170948" y="2568"/>
                </a:lnTo>
                <a:lnTo>
                  <a:pt x="170755" y="2413"/>
                </a:lnTo>
                <a:lnTo>
                  <a:pt x="170543" y="2220"/>
                </a:lnTo>
                <a:lnTo>
                  <a:pt x="170350" y="2027"/>
                </a:lnTo>
                <a:lnTo>
                  <a:pt x="169925" y="1564"/>
                </a:lnTo>
                <a:lnTo>
                  <a:pt x="169520" y="1120"/>
                </a:lnTo>
                <a:lnTo>
                  <a:pt x="169307" y="908"/>
                </a:lnTo>
                <a:lnTo>
                  <a:pt x="169095" y="734"/>
                </a:lnTo>
                <a:lnTo>
                  <a:pt x="168883" y="580"/>
                </a:lnTo>
                <a:lnTo>
                  <a:pt x="168690" y="464"/>
                </a:lnTo>
                <a:lnTo>
                  <a:pt x="168497" y="387"/>
                </a:lnTo>
                <a:lnTo>
                  <a:pt x="168400" y="367"/>
                </a:lnTo>
                <a:lnTo>
                  <a:pt x="168304" y="367"/>
                </a:lnTo>
                <a:lnTo>
                  <a:pt x="167937" y="406"/>
                </a:lnTo>
                <a:lnTo>
                  <a:pt x="167590" y="464"/>
                </a:lnTo>
                <a:lnTo>
                  <a:pt x="166856" y="599"/>
                </a:lnTo>
                <a:lnTo>
                  <a:pt x="166123" y="734"/>
                </a:lnTo>
                <a:lnTo>
                  <a:pt x="165756" y="792"/>
                </a:lnTo>
                <a:lnTo>
                  <a:pt x="165370" y="831"/>
                </a:lnTo>
                <a:lnTo>
                  <a:pt x="165196" y="850"/>
                </a:lnTo>
                <a:lnTo>
                  <a:pt x="165023" y="888"/>
                </a:lnTo>
                <a:lnTo>
                  <a:pt x="164675" y="985"/>
                </a:lnTo>
                <a:lnTo>
                  <a:pt x="164308" y="1120"/>
                </a:lnTo>
                <a:lnTo>
                  <a:pt x="163961" y="1274"/>
                </a:lnTo>
                <a:lnTo>
                  <a:pt x="163614" y="1429"/>
                </a:lnTo>
                <a:lnTo>
                  <a:pt x="163247" y="1564"/>
                </a:lnTo>
                <a:lnTo>
                  <a:pt x="162880" y="1660"/>
                </a:lnTo>
                <a:lnTo>
                  <a:pt x="162687" y="1699"/>
                </a:lnTo>
                <a:lnTo>
                  <a:pt x="162494" y="1718"/>
                </a:lnTo>
                <a:lnTo>
                  <a:pt x="162320" y="1718"/>
                </a:lnTo>
                <a:lnTo>
                  <a:pt x="162147" y="1699"/>
                </a:lnTo>
                <a:lnTo>
                  <a:pt x="161954" y="1680"/>
                </a:lnTo>
                <a:lnTo>
                  <a:pt x="161761" y="1622"/>
                </a:lnTo>
                <a:lnTo>
                  <a:pt x="161394" y="1506"/>
                </a:lnTo>
                <a:lnTo>
                  <a:pt x="161008" y="1371"/>
                </a:lnTo>
                <a:lnTo>
                  <a:pt x="160622" y="1236"/>
                </a:lnTo>
                <a:lnTo>
                  <a:pt x="160217" y="1120"/>
                </a:lnTo>
                <a:lnTo>
                  <a:pt x="160024" y="1081"/>
                </a:lnTo>
                <a:lnTo>
                  <a:pt x="159831" y="1043"/>
                </a:lnTo>
                <a:lnTo>
                  <a:pt x="159638" y="1024"/>
                </a:lnTo>
                <a:lnTo>
                  <a:pt x="159271" y="1024"/>
                </a:lnTo>
                <a:lnTo>
                  <a:pt x="159097" y="1004"/>
                </a:lnTo>
                <a:lnTo>
                  <a:pt x="158904" y="946"/>
                </a:lnTo>
                <a:lnTo>
                  <a:pt x="158711" y="888"/>
                </a:lnTo>
                <a:lnTo>
                  <a:pt x="158325" y="715"/>
                </a:lnTo>
                <a:lnTo>
                  <a:pt x="157939" y="502"/>
                </a:lnTo>
                <a:lnTo>
                  <a:pt x="157534" y="309"/>
                </a:lnTo>
                <a:lnTo>
                  <a:pt x="157148" y="136"/>
                </a:lnTo>
                <a:lnTo>
                  <a:pt x="156936" y="78"/>
                </a:lnTo>
                <a:lnTo>
                  <a:pt x="156743" y="20"/>
                </a:lnTo>
                <a:lnTo>
                  <a:pt x="156550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94" name="Google Shape;6694;p25"/>
          <p:cNvSpPr/>
          <p:nvPr/>
        </p:nvSpPr>
        <p:spPr>
          <a:xfrm>
            <a:off x="8407800" y="2234800"/>
            <a:ext cx="462750" cy="2328675"/>
          </a:xfrm>
          <a:custGeom>
            <a:avLst/>
            <a:gdLst/>
            <a:ahLst/>
            <a:cxnLst/>
            <a:rect l="l" t="t" r="r" b="b"/>
            <a:pathLst>
              <a:path w="18510" h="93147" extrusionOk="0">
                <a:moveTo>
                  <a:pt x="5636" y="11002"/>
                </a:moveTo>
                <a:lnTo>
                  <a:pt x="10249" y="11021"/>
                </a:lnTo>
                <a:lnTo>
                  <a:pt x="13047" y="11002"/>
                </a:lnTo>
                <a:lnTo>
                  <a:pt x="13047" y="11002"/>
                </a:lnTo>
                <a:lnTo>
                  <a:pt x="12372" y="11445"/>
                </a:lnTo>
                <a:lnTo>
                  <a:pt x="12410" y="11503"/>
                </a:lnTo>
                <a:lnTo>
                  <a:pt x="9342" y="13472"/>
                </a:lnTo>
                <a:lnTo>
                  <a:pt x="6293" y="11504"/>
                </a:lnTo>
                <a:lnTo>
                  <a:pt x="6293" y="11504"/>
                </a:lnTo>
                <a:lnTo>
                  <a:pt x="6331" y="11445"/>
                </a:lnTo>
                <a:lnTo>
                  <a:pt x="5636" y="11002"/>
                </a:lnTo>
                <a:close/>
                <a:moveTo>
                  <a:pt x="5346" y="11561"/>
                </a:moveTo>
                <a:lnTo>
                  <a:pt x="5983" y="11967"/>
                </a:lnTo>
                <a:lnTo>
                  <a:pt x="6023" y="11909"/>
                </a:lnTo>
                <a:lnTo>
                  <a:pt x="8898" y="13762"/>
                </a:lnTo>
                <a:lnTo>
                  <a:pt x="5964" y="15653"/>
                </a:lnTo>
                <a:lnTo>
                  <a:pt x="6099" y="15865"/>
                </a:lnTo>
                <a:lnTo>
                  <a:pt x="5925" y="15595"/>
                </a:lnTo>
                <a:lnTo>
                  <a:pt x="5250" y="16039"/>
                </a:lnTo>
                <a:lnTo>
                  <a:pt x="5346" y="11561"/>
                </a:lnTo>
                <a:close/>
                <a:moveTo>
                  <a:pt x="13376" y="11542"/>
                </a:moveTo>
                <a:lnTo>
                  <a:pt x="13472" y="16078"/>
                </a:lnTo>
                <a:lnTo>
                  <a:pt x="12758" y="15595"/>
                </a:lnTo>
                <a:lnTo>
                  <a:pt x="12719" y="15653"/>
                </a:lnTo>
                <a:lnTo>
                  <a:pt x="9805" y="13762"/>
                </a:lnTo>
                <a:lnTo>
                  <a:pt x="12661" y="11909"/>
                </a:lnTo>
                <a:lnTo>
                  <a:pt x="12700" y="11967"/>
                </a:lnTo>
                <a:lnTo>
                  <a:pt x="13376" y="11542"/>
                </a:lnTo>
                <a:close/>
                <a:moveTo>
                  <a:pt x="9342" y="14070"/>
                </a:moveTo>
                <a:lnTo>
                  <a:pt x="12449" y="16078"/>
                </a:lnTo>
                <a:lnTo>
                  <a:pt x="12410" y="16136"/>
                </a:lnTo>
                <a:lnTo>
                  <a:pt x="13163" y="16599"/>
                </a:lnTo>
                <a:lnTo>
                  <a:pt x="5539" y="16599"/>
                </a:lnTo>
                <a:lnTo>
                  <a:pt x="6273" y="16136"/>
                </a:lnTo>
                <a:lnTo>
                  <a:pt x="6235" y="16077"/>
                </a:lnTo>
                <a:lnTo>
                  <a:pt x="6235" y="16077"/>
                </a:lnTo>
                <a:lnTo>
                  <a:pt x="9342" y="14070"/>
                </a:lnTo>
                <a:close/>
                <a:moveTo>
                  <a:pt x="5346" y="17911"/>
                </a:moveTo>
                <a:lnTo>
                  <a:pt x="10384" y="17931"/>
                </a:lnTo>
                <a:lnTo>
                  <a:pt x="13337" y="17931"/>
                </a:lnTo>
                <a:lnTo>
                  <a:pt x="12777" y="18452"/>
                </a:lnTo>
                <a:lnTo>
                  <a:pt x="12835" y="18510"/>
                </a:lnTo>
                <a:lnTo>
                  <a:pt x="9342" y="21849"/>
                </a:lnTo>
                <a:lnTo>
                  <a:pt x="5867" y="18510"/>
                </a:lnTo>
                <a:lnTo>
                  <a:pt x="5694" y="18683"/>
                </a:lnTo>
                <a:lnTo>
                  <a:pt x="5694" y="18683"/>
                </a:lnTo>
                <a:lnTo>
                  <a:pt x="5906" y="18452"/>
                </a:lnTo>
                <a:lnTo>
                  <a:pt x="5346" y="17911"/>
                </a:lnTo>
                <a:close/>
                <a:moveTo>
                  <a:pt x="5192" y="18645"/>
                </a:moveTo>
                <a:lnTo>
                  <a:pt x="5462" y="18915"/>
                </a:lnTo>
                <a:lnTo>
                  <a:pt x="5520" y="18857"/>
                </a:lnTo>
                <a:lnTo>
                  <a:pt x="8994" y="22196"/>
                </a:lnTo>
                <a:lnTo>
                  <a:pt x="5578" y="25458"/>
                </a:lnTo>
                <a:lnTo>
                  <a:pt x="5682" y="25568"/>
                </a:lnTo>
                <a:lnTo>
                  <a:pt x="5520" y="25419"/>
                </a:lnTo>
                <a:lnTo>
                  <a:pt x="5018" y="25902"/>
                </a:lnTo>
                <a:lnTo>
                  <a:pt x="5192" y="18645"/>
                </a:lnTo>
                <a:close/>
                <a:moveTo>
                  <a:pt x="13530" y="18606"/>
                </a:moveTo>
                <a:lnTo>
                  <a:pt x="13704" y="25940"/>
                </a:lnTo>
                <a:lnTo>
                  <a:pt x="13163" y="25419"/>
                </a:lnTo>
                <a:lnTo>
                  <a:pt x="13105" y="25458"/>
                </a:lnTo>
                <a:lnTo>
                  <a:pt x="9708" y="22196"/>
                </a:lnTo>
                <a:lnTo>
                  <a:pt x="13163" y="18876"/>
                </a:lnTo>
                <a:lnTo>
                  <a:pt x="13221" y="18915"/>
                </a:lnTo>
                <a:lnTo>
                  <a:pt x="13530" y="18606"/>
                </a:lnTo>
                <a:close/>
                <a:moveTo>
                  <a:pt x="9342" y="22524"/>
                </a:moveTo>
                <a:lnTo>
                  <a:pt x="12777" y="25805"/>
                </a:lnTo>
                <a:lnTo>
                  <a:pt x="12719" y="25863"/>
                </a:lnTo>
                <a:lnTo>
                  <a:pt x="13530" y="26635"/>
                </a:lnTo>
                <a:lnTo>
                  <a:pt x="8377" y="26616"/>
                </a:lnTo>
                <a:lnTo>
                  <a:pt x="5173" y="26635"/>
                </a:lnTo>
                <a:lnTo>
                  <a:pt x="5964" y="25863"/>
                </a:lnTo>
                <a:lnTo>
                  <a:pt x="5927" y="25823"/>
                </a:lnTo>
                <a:lnTo>
                  <a:pt x="9342" y="22524"/>
                </a:lnTo>
                <a:close/>
                <a:moveTo>
                  <a:pt x="13588" y="27948"/>
                </a:moveTo>
                <a:lnTo>
                  <a:pt x="12893" y="28681"/>
                </a:lnTo>
                <a:lnTo>
                  <a:pt x="12951" y="28720"/>
                </a:lnTo>
                <a:lnTo>
                  <a:pt x="9342" y="32464"/>
                </a:lnTo>
                <a:lnTo>
                  <a:pt x="5752" y="28720"/>
                </a:lnTo>
                <a:lnTo>
                  <a:pt x="5385" y="29067"/>
                </a:lnTo>
                <a:lnTo>
                  <a:pt x="9014" y="32831"/>
                </a:lnTo>
                <a:lnTo>
                  <a:pt x="5221" y="36758"/>
                </a:lnTo>
                <a:lnTo>
                  <a:pt x="5221" y="36758"/>
                </a:lnTo>
                <a:lnTo>
                  <a:pt x="5173" y="36710"/>
                </a:lnTo>
                <a:lnTo>
                  <a:pt x="4767" y="37116"/>
                </a:lnTo>
                <a:lnTo>
                  <a:pt x="4960" y="28720"/>
                </a:lnTo>
                <a:lnTo>
                  <a:pt x="5346" y="29106"/>
                </a:lnTo>
                <a:lnTo>
                  <a:pt x="5559" y="28893"/>
                </a:lnTo>
                <a:lnTo>
                  <a:pt x="5790" y="28681"/>
                </a:lnTo>
                <a:lnTo>
                  <a:pt x="5095" y="27948"/>
                </a:lnTo>
                <a:lnTo>
                  <a:pt x="10345" y="27967"/>
                </a:lnTo>
                <a:lnTo>
                  <a:pt x="13588" y="27948"/>
                </a:lnTo>
                <a:close/>
                <a:moveTo>
                  <a:pt x="13762" y="28681"/>
                </a:moveTo>
                <a:lnTo>
                  <a:pt x="13955" y="37174"/>
                </a:lnTo>
                <a:lnTo>
                  <a:pt x="13955" y="37174"/>
                </a:lnTo>
                <a:lnTo>
                  <a:pt x="13530" y="36710"/>
                </a:lnTo>
                <a:lnTo>
                  <a:pt x="13472" y="36749"/>
                </a:lnTo>
                <a:lnTo>
                  <a:pt x="9689" y="32831"/>
                </a:lnTo>
                <a:lnTo>
                  <a:pt x="13298" y="29067"/>
                </a:lnTo>
                <a:lnTo>
                  <a:pt x="13356" y="29106"/>
                </a:lnTo>
                <a:lnTo>
                  <a:pt x="13762" y="28681"/>
                </a:lnTo>
                <a:close/>
                <a:moveTo>
                  <a:pt x="9342" y="33178"/>
                </a:moveTo>
                <a:lnTo>
                  <a:pt x="13125" y="37096"/>
                </a:lnTo>
                <a:lnTo>
                  <a:pt x="13067" y="37154"/>
                </a:lnTo>
                <a:lnTo>
                  <a:pt x="13800" y="37907"/>
                </a:lnTo>
                <a:lnTo>
                  <a:pt x="4883" y="37907"/>
                </a:lnTo>
                <a:lnTo>
                  <a:pt x="5617" y="37154"/>
                </a:lnTo>
                <a:lnTo>
                  <a:pt x="5395" y="36932"/>
                </a:lnTo>
                <a:lnTo>
                  <a:pt x="5578" y="37096"/>
                </a:lnTo>
                <a:lnTo>
                  <a:pt x="9342" y="33178"/>
                </a:lnTo>
                <a:close/>
                <a:moveTo>
                  <a:pt x="4806" y="39219"/>
                </a:moveTo>
                <a:lnTo>
                  <a:pt x="10345" y="39239"/>
                </a:lnTo>
                <a:lnTo>
                  <a:pt x="13858" y="39219"/>
                </a:lnTo>
                <a:lnTo>
                  <a:pt x="13858" y="39219"/>
                </a:lnTo>
                <a:lnTo>
                  <a:pt x="13125" y="40049"/>
                </a:lnTo>
                <a:lnTo>
                  <a:pt x="13182" y="40088"/>
                </a:lnTo>
                <a:lnTo>
                  <a:pt x="9342" y="44296"/>
                </a:lnTo>
                <a:lnTo>
                  <a:pt x="5520" y="40088"/>
                </a:lnTo>
                <a:lnTo>
                  <a:pt x="5373" y="40219"/>
                </a:lnTo>
                <a:lnTo>
                  <a:pt x="5373" y="40219"/>
                </a:lnTo>
                <a:lnTo>
                  <a:pt x="5559" y="40049"/>
                </a:lnTo>
                <a:lnTo>
                  <a:pt x="4806" y="39219"/>
                </a:lnTo>
                <a:close/>
                <a:moveTo>
                  <a:pt x="4709" y="40030"/>
                </a:moveTo>
                <a:lnTo>
                  <a:pt x="5095" y="40474"/>
                </a:lnTo>
                <a:lnTo>
                  <a:pt x="5156" y="40419"/>
                </a:lnTo>
                <a:lnTo>
                  <a:pt x="5156" y="40419"/>
                </a:lnTo>
                <a:lnTo>
                  <a:pt x="9014" y="44662"/>
                </a:lnTo>
                <a:lnTo>
                  <a:pt x="4999" y="49063"/>
                </a:lnTo>
                <a:lnTo>
                  <a:pt x="5173" y="49237"/>
                </a:lnTo>
                <a:lnTo>
                  <a:pt x="5173" y="49237"/>
                </a:lnTo>
                <a:lnTo>
                  <a:pt x="4941" y="49024"/>
                </a:lnTo>
                <a:lnTo>
                  <a:pt x="4478" y="49526"/>
                </a:lnTo>
                <a:lnTo>
                  <a:pt x="4709" y="40030"/>
                </a:lnTo>
                <a:close/>
                <a:moveTo>
                  <a:pt x="14032" y="39972"/>
                </a:moveTo>
                <a:lnTo>
                  <a:pt x="14244" y="49565"/>
                </a:lnTo>
                <a:lnTo>
                  <a:pt x="14244" y="49565"/>
                </a:lnTo>
                <a:lnTo>
                  <a:pt x="13742" y="49024"/>
                </a:lnTo>
                <a:lnTo>
                  <a:pt x="13704" y="49063"/>
                </a:lnTo>
                <a:lnTo>
                  <a:pt x="9689" y="44662"/>
                </a:lnTo>
                <a:lnTo>
                  <a:pt x="13530" y="40416"/>
                </a:lnTo>
                <a:lnTo>
                  <a:pt x="13588" y="40474"/>
                </a:lnTo>
                <a:lnTo>
                  <a:pt x="14032" y="39972"/>
                </a:lnTo>
                <a:close/>
                <a:moveTo>
                  <a:pt x="9342" y="45010"/>
                </a:moveTo>
                <a:lnTo>
                  <a:pt x="13337" y="49391"/>
                </a:lnTo>
                <a:lnTo>
                  <a:pt x="13279" y="49449"/>
                </a:lnTo>
                <a:lnTo>
                  <a:pt x="14109" y="50337"/>
                </a:lnTo>
                <a:lnTo>
                  <a:pt x="8415" y="50317"/>
                </a:lnTo>
                <a:lnTo>
                  <a:pt x="4594" y="50337"/>
                </a:lnTo>
                <a:lnTo>
                  <a:pt x="4594" y="50337"/>
                </a:lnTo>
                <a:lnTo>
                  <a:pt x="5404" y="49449"/>
                </a:lnTo>
                <a:lnTo>
                  <a:pt x="5354" y="49402"/>
                </a:lnTo>
                <a:lnTo>
                  <a:pt x="5354" y="49402"/>
                </a:lnTo>
                <a:lnTo>
                  <a:pt x="9342" y="45010"/>
                </a:lnTo>
                <a:close/>
                <a:moveTo>
                  <a:pt x="14167" y="51649"/>
                </a:moveTo>
                <a:lnTo>
                  <a:pt x="13511" y="52383"/>
                </a:lnTo>
                <a:lnTo>
                  <a:pt x="13549" y="52441"/>
                </a:lnTo>
                <a:lnTo>
                  <a:pt x="9342" y="57169"/>
                </a:lnTo>
                <a:lnTo>
                  <a:pt x="5134" y="52421"/>
                </a:lnTo>
                <a:lnTo>
                  <a:pt x="4987" y="52553"/>
                </a:lnTo>
                <a:lnTo>
                  <a:pt x="4987" y="52553"/>
                </a:lnTo>
                <a:lnTo>
                  <a:pt x="5173" y="52383"/>
                </a:lnTo>
                <a:lnTo>
                  <a:pt x="4536" y="51649"/>
                </a:lnTo>
                <a:lnTo>
                  <a:pt x="10384" y="51669"/>
                </a:lnTo>
                <a:lnTo>
                  <a:pt x="14167" y="51649"/>
                </a:lnTo>
                <a:close/>
                <a:moveTo>
                  <a:pt x="4420" y="52479"/>
                </a:moveTo>
                <a:lnTo>
                  <a:pt x="4709" y="52807"/>
                </a:lnTo>
                <a:lnTo>
                  <a:pt x="4770" y="52752"/>
                </a:lnTo>
                <a:lnTo>
                  <a:pt x="4770" y="52752"/>
                </a:lnTo>
                <a:lnTo>
                  <a:pt x="9014" y="57536"/>
                </a:lnTo>
                <a:lnTo>
                  <a:pt x="4690" y="62400"/>
                </a:lnTo>
                <a:lnTo>
                  <a:pt x="4737" y="62442"/>
                </a:lnTo>
                <a:lnTo>
                  <a:pt x="4737" y="62442"/>
                </a:lnTo>
                <a:lnTo>
                  <a:pt x="4632" y="62361"/>
                </a:lnTo>
                <a:lnTo>
                  <a:pt x="4188" y="62863"/>
                </a:lnTo>
                <a:lnTo>
                  <a:pt x="4420" y="52479"/>
                </a:lnTo>
                <a:close/>
                <a:moveTo>
                  <a:pt x="14321" y="52421"/>
                </a:moveTo>
                <a:lnTo>
                  <a:pt x="14553" y="62921"/>
                </a:lnTo>
                <a:lnTo>
                  <a:pt x="14051" y="62361"/>
                </a:lnTo>
                <a:lnTo>
                  <a:pt x="13993" y="62400"/>
                </a:lnTo>
                <a:lnTo>
                  <a:pt x="9670" y="57536"/>
                </a:lnTo>
                <a:lnTo>
                  <a:pt x="13935" y="52749"/>
                </a:lnTo>
                <a:lnTo>
                  <a:pt x="13974" y="52807"/>
                </a:lnTo>
                <a:lnTo>
                  <a:pt x="14321" y="52421"/>
                </a:lnTo>
                <a:close/>
                <a:moveTo>
                  <a:pt x="9342" y="57903"/>
                </a:moveTo>
                <a:lnTo>
                  <a:pt x="13626" y="62728"/>
                </a:lnTo>
                <a:lnTo>
                  <a:pt x="13588" y="62767"/>
                </a:lnTo>
                <a:lnTo>
                  <a:pt x="14418" y="63712"/>
                </a:lnTo>
                <a:lnTo>
                  <a:pt x="14418" y="63712"/>
                </a:lnTo>
                <a:lnTo>
                  <a:pt x="8377" y="63693"/>
                </a:lnTo>
                <a:lnTo>
                  <a:pt x="4285" y="63693"/>
                </a:lnTo>
                <a:lnTo>
                  <a:pt x="5115" y="62767"/>
                </a:lnTo>
                <a:lnTo>
                  <a:pt x="5064" y="62720"/>
                </a:lnTo>
                <a:lnTo>
                  <a:pt x="5064" y="62720"/>
                </a:lnTo>
                <a:lnTo>
                  <a:pt x="9342" y="57903"/>
                </a:lnTo>
                <a:close/>
                <a:moveTo>
                  <a:pt x="14611" y="65797"/>
                </a:moveTo>
                <a:lnTo>
                  <a:pt x="14881" y="77126"/>
                </a:lnTo>
                <a:lnTo>
                  <a:pt x="14283" y="76451"/>
                </a:lnTo>
                <a:lnTo>
                  <a:pt x="14244" y="76490"/>
                </a:lnTo>
                <a:lnTo>
                  <a:pt x="9670" y="71317"/>
                </a:lnTo>
                <a:lnTo>
                  <a:pt x="14148" y="66241"/>
                </a:lnTo>
                <a:lnTo>
                  <a:pt x="14186" y="66279"/>
                </a:lnTo>
                <a:lnTo>
                  <a:pt x="14611" y="65797"/>
                </a:lnTo>
                <a:close/>
                <a:moveTo>
                  <a:pt x="14456" y="65025"/>
                </a:moveTo>
                <a:lnTo>
                  <a:pt x="13723" y="65855"/>
                </a:lnTo>
                <a:lnTo>
                  <a:pt x="13781" y="65913"/>
                </a:lnTo>
                <a:lnTo>
                  <a:pt x="9342" y="70931"/>
                </a:lnTo>
                <a:lnTo>
                  <a:pt x="4922" y="65913"/>
                </a:lnTo>
                <a:lnTo>
                  <a:pt x="4555" y="66241"/>
                </a:lnTo>
                <a:lnTo>
                  <a:pt x="9014" y="71317"/>
                </a:lnTo>
                <a:lnTo>
                  <a:pt x="4459" y="76490"/>
                </a:lnTo>
                <a:lnTo>
                  <a:pt x="4825" y="76818"/>
                </a:lnTo>
                <a:lnTo>
                  <a:pt x="9342" y="71684"/>
                </a:lnTo>
                <a:lnTo>
                  <a:pt x="13877" y="76818"/>
                </a:lnTo>
                <a:lnTo>
                  <a:pt x="13819" y="76876"/>
                </a:lnTo>
                <a:lnTo>
                  <a:pt x="14727" y="77898"/>
                </a:lnTo>
                <a:lnTo>
                  <a:pt x="3957" y="77898"/>
                </a:lnTo>
                <a:lnTo>
                  <a:pt x="4864" y="76876"/>
                </a:lnTo>
                <a:lnTo>
                  <a:pt x="4632" y="76663"/>
                </a:lnTo>
                <a:lnTo>
                  <a:pt x="4401" y="76451"/>
                </a:lnTo>
                <a:lnTo>
                  <a:pt x="3860" y="77069"/>
                </a:lnTo>
                <a:lnTo>
                  <a:pt x="4111" y="65835"/>
                </a:lnTo>
                <a:lnTo>
                  <a:pt x="4497" y="66279"/>
                </a:lnTo>
                <a:lnTo>
                  <a:pt x="4729" y="66067"/>
                </a:lnTo>
                <a:lnTo>
                  <a:pt x="4960" y="65855"/>
                </a:lnTo>
                <a:lnTo>
                  <a:pt x="4227" y="65025"/>
                </a:lnTo>
                <a:close/>
                <a:moveTo>
                  <a:pt x="3899" y="79211"/>
                </a:moveTo>
                <a:lnTo>
                  <a:pt x="10422" y="79230"/>
                </a:lnTo>
                <a:lnTo>
                  <a:pt x="14784" y="79230"/>
                </a:lnTo>
                <a:lnTo>
                  <a:pt x="13974" y="80099"/>
                </a:lnTo>
                <a:lnTo>
                  <a:pt x="14012" y="80157"/>
                </a:lnTo>
                <a:lnTo>
                  <a:pt x="9342" y="85214"/>
                </a:lnTo>
                <a:lnTo>
                  <a:pt x="4671" y="80137"/>
                </a:lnTo>
                <a:lnTo>
                  <a:pt x="4304" y="80485"/>
                </a:lnTo>
                <a:lnTo>
                  <a:pt x="9014" y="85580"/>
                </a:lnTo>
                <a:lnTo>
                  <a:pt x="4130" y="90869"/>
                </a:lnTo>
                <a:lnTo>
                  <a:pt x="4130" y="90869"/>
                </a:lnTo>
                <a:lnTo>
                  <a:pt x="4092" y="90830"/>
                </a:lnTo>
                <a:lnTo>
                  <a:pt x="3532" y="91428"/>
                </a:lnTo>
                <a:lnTo>
                  <a:pt x="3783" y="80022"/>
                </a:lnTo>
                <a:lnTo>
                  <a:pt x="4265" y="80523"/>
                </a:lnTo>
                <a:lnTo>
                  <a:pt x="4478" y="80311"/>
                </a:lnTo>
                <a:lnTo>
                  <a:pt x="4709" y="80099"/>
                </a:lnTo>
                <a:lnTo>
                  <a:pt x="3899" y="79211"/>
                </a:lnTo>
                <a:close/>
                <a:moveTo>
                  <a:pt x="14939" y="79964"/>
                </a:moveTo>
                <a:lnTo>
                  <a:pt x="15209" y="91467"/>
                </a:lnTo>
                <a:lnTo>
                  <a:pt x="14611" y="90830"/>
                </a:lnTo>
                <a:lnTo>
                  <a:pt x="14553" y="90869"/>
                </a:lnTo>
                <a:lnTo>
                  <a:pt x="9689" y="85580"/>
                </a:lnTo>
                <a:lnTo>
                  <a:pt x="14379" y="80485"/>
                </a:lnTo>
                <a:lnTo>
                  <a:pt x="14437" y="80523"/>
                </a:lnTo>
                <a:lnTo>
                  <a:pt x="14939" y="79964"/>
                </a:lnTo>
                <a:close/>
                <a:moveTo>
                  <a:pt x="9342" y="85947"/>
                </a:moveTo>
                <a:lnTo>
                  <a:pt x="14186" y="91197"/>
                </a:lnTo>
                <a:lnTo>
                  <a:pt x="14148" y="91255"/>
                </a:lnTo>
                <a:lnTo>
                  <a:pt x="15055" y="92239"/>
                </a:lnTo>
                <a:lnTo>
                  <a:pt x="3629" y="92239"/>
                </a:lnTo>
                <a:lnTo>
                  <a:pt x="4536" y="91255"/>
                </a:lnTo>
                <a:lnTo>
                  <a:pt x="4304" y="91042"/>
                </a:lnTo>
                <a:lnTo>
                  <a:pt x="4130" y="90869"/>
                </a:lnTo>
                <a:lnTo>
                  <a:pt x="4130" y="90869"/>
                </a:lnTo>
                <a:lnTo>
                  <a:pt x="4497" y="91197"/>
                </a:lnTo>
                <a:lnTo>
                  <a:pt x="9342" y="85947"/>
                </a:lnTo>
                <a:close/>
                <a:moveTo>
                  <a:pt x="9380" y="0"/>
                </a:moveTo>
                <a:lnTo>
                  <a:pt x="9168" y="3185"/>
                </a:lnTo>
                <a:lnTo>
                  <a:pt x="6234" y="7643"/>
                </a:lnTo>
                <a:lnTo>
                  <a:pt x="4015" y="7643"/>
                </a:lnTo>
                <a:lnTo>
                  <a:pt x="3899" y="7662"/>
                </a:lnTo>
                <a:lnTo>
                  <a:pt x="3841" y="7682"/>
                </a:lnTo>
                <a:lnTo>
                  <a:pt x="3783" y="7701"/>
                </a:lnTo>
                <a:lnTo>
                  <a:pt x="3686" y="7778"/>
                </a:lnTo>
                <a:lnTo>
                  <a:pt x="3667" y="7836"/>
                </a:lnTo>
                <a:lnTo>
                  <a:pt x="3648" y="7894"/>
                </a:lnTo>
                <a:lnTo>
                  <a:pt x="3629" y="8029"/>
                </a:lnTo>
                <a:lnTo>
                  <a:pt x="3629" y="8126"/>
                </a:lnTo>
                <a:lnTo>
                  <a:pt x="3629" y="8589"/>
                </a:lnTo>
                <a:lnTo>
                  <a:pt x="3629" y="9052"/>
                </a:lnTo>
                <a:lnTo>
                  <a:pt x="3648" y="9129"/>
                </a:lnTo>
                <a:lnTo>
                  <a:pt x="3686" y="9187"/>
                </a:lnTo>
                <a:lnTo>
                  <a:pt x="3725" y="9245"/>
                </a:lnTo>
                <a:lnTo>
                  <a:pt x="3783" y="9284"/>
                </a:lnTo>
                <a:lnTo>
                  <a:pt x="3204" y="9284"/>
                </a:lnTo>
                <a:lnTo>
                  <a:pt x="2586" y="9322"/>
                </a:lnTo>
                <a:lnTo>
                  <a:pt x="2528" y="9342"/>
                </a:lnTo>
                <a:lnTo>
                  <a:pt x="2490" y="9380"/>
                </a:lnTo>
                <a:lnTo>
                  <a:pt x="2451" y="9438"/>
                </a:lnTo>
                <a:lnTo>
                  <a:pt x="2413" y="9496"/>
                </a:lnTo>
                <a:lnTo>
                  <a:pt x="2374" y="9612"/>
                </a:lnTo>
                <a:lnTo>
                  <a:pt x="2374" y="9728"/>
                </a:lnTo>
                <a:lnTo>
                  <a:pt x="2374" y="10210"/>
                </a:lnTo>
                <a:lnTo>
                  <a:pt x="2374" y="10673"/>
                </a:lnTo>
                <a:lnTo>
                  <a:pt x="2393" y="10731"/>
                </a:lnTo>
                <a:lnTo>
                  <a:pt x="2413" y="10789"/>
                </a:lnTo>
                <a:lnTo>
                  <a:pt x="2451" y="10847"/>
                </a:lnTo>
                <a:lnTo>
                  <a:pt x="2490" y="10905"/>
                </a:lnTo>
                <a:lnTo>
                  <a:pt x="2586" y="10963"/>
                </a:lnTo>
                <a:lnTo>
                  <a:pt x="2644" y="10982"/>
                </a:lnTo>
                <a:lnTo>
                  <a:pt x="2721" y="10982"/>
                </a:lnTo>
                <a:lnTo>
                  <a:pt x="3243" y="11002"/>
                </a:lnTo>
                <a:lnTo>
                  <a:pt x="3107" y="16618"/>
                </a:lnTo>
                <a:lnTo>
                  <a:pt x="2799" y="16618"/>
                </a:lnTo>
                <a:lnTo>
                  <a:pt x="2683" y="16637"/>
                </a:lnTo>
                <a:lnTo>
                  <a:pt x="2567" y="16695"/>
                </a:lnTo>
                <a:lnTo>
                  <a:pt x="2471" y="16772"/>
                </a:lnTo>
                <a:lnTo>
                  <a:pt x="2393" y="16850"/>
                </a:lnTo>
                <a:lnTo>
                  <a:pt x="2316" y="16966"/>
                </a:lnTo>
                <a:lnTo>
                  <a:pt x="2278" y="17062"/>
                </a:lnTo>
                <a:lnTo>
                  <a:pt x="2239" y="17197"/>
                </a:lnTo>
                <a:lnTo>
                  <a:pt x="2258" y="17313"/>
                </a:lnTo>
                <a:lnTo>
                  <a:pt x="2278" y="17429"/>
                </a:lnTo>
                <a:lnTo>
                  <a:pt x="2316" y="17545"/>
                </a:lnTo>
                <a:lnTo>
                  <a:pt x="2374" y="17641"/>
                </a:lnTo>
                <a:lnTo>
                  <a:pt x="2451" y="17738"/>
                </a:lnTo>
                <a:lnTo>
                  <a:pt x="2548" y="17815"/>
                </a:lnTo>
                <a:lnTo>
                  <a:pt x="2664" y="17853"/>
                </a:lnTo>
                <a:lnTo>
                  <a:pt x="2779" y="17892"/>
                </a:lnTo>
                <a:lnTo>
                  <a:pt x="2895" y="17911"/>
                </a:lnTo>
                <a:lnTo>
                  <a:pt x="3069" y="17911"/>
                </a:lnTo>
                <a:lnTo>
                  <a:pt x="2876" y="26635"/>
                </a:lnTo>
                <a:lnTo>
                  <a:pt x="2528" y="26635"/>
                </a:lnTo>
                <a:lnTo>
                  <a:pt x="2413" y="26655"/>
                </a:lnTo>
                <a:lnTo>
                  <a:pt x="2297" y="26693"/>
                </a:lnTo>
                <a:lnTo>
                  <a:pt x="2181" y="26751"/>
                </a:lnTo>
                <a:lnTo>
                  <a:pt x="2084" y="26828"/>
                </a:lnTo>
                <a:lnTo>
                  <a:pt x="2007" y="26944"/>
                </a:lnTo>
                <a:lnTo>
                  <a:pt x="1949" y="27041"/>
                </a:lnTo>
                <a:lnTo>
                  <a:pt x="1911" y="27176"/>
                </a:lnTo>
                <a:lnTo>
                  <a:pt x="1911" y="27291"/>
                </a:lnTo>
                <a:lnTo>
                  <a:pt x="1911" y="27427"/>
                </a:lnTo>
                <a:lnTo>
                  <a:pt x="1949" y="27542"/>
                </a:lnTo>
                <a:lnTo>
                  <a:pt x="2027" y="27639"/>
                </a:lnTo>
                <a:lnTo>
                  <a:pt x="2104" y="27735"/>
                </a:lnTo>
                <a:lnTo>
                  <a:pt x="2200" y="27832"/>
                </a:lnTo>
                <a:lnTo>
                  <a:pt x="2297" y="27890"/>
                </a:lnTo>
                <a:lnTo>
                  <a:pt x="2432" y="27909"/>
                </a:lnTo>
                <a:lnTo>
                  <a:pt x="2548" y="27928"/>
                </a:lnTo>
                <a:lnTo>
                  <a:pt x="2837" y="27928"/>
                </a:lnTo>
                <a:lnTo>
                  <a:pt x="2625" y="37907"/>
                </a:lnTo>
                <a:lnTo>
                  <a:pt x="2220" y="37907"/>
                </a:lnTo>
                <a:lnTo>
                  <a:pt x="2104" y="37946"/>
                </a:lnTo>
                <a:lnTo>
                  <a:pt x="1988" y="38003"/>
                </a:lnTo>
                <a:lnTo>
                  <a:pt x="1872" y="38081"/>
                </a:lnTo>
                <a:lnTo>
                  <a:pt x="1795" y="38177"/>
                </a:lnTo>
                <a:lnTo>
                  <a:pt x="1718" y="38293"/>
                </a:lnTo>
                <a:lnTo>
                  <a:pt x="1679" y="38409"/>
                </a:lnTo>
                <a:lnTo>
                  <a:pt x="1660" y="38544"/>
                </a:lnTo>
                <a:lnTo>
                  <a:pt x="1660" y="38679"/>
                </a:lnTo>
                <a:lnTo>
                  <a:pt x="1698" y="38795"/>
                </a:lnTo>
                <a:lnTo>
                  <a:pt x="1756" y="38911"/>
                </a:lnTo>
                <a:lnTo>
                  <a:pt x="1834" y="39007"/>
                </a:lnTo>
                <a:lnTo>
                  <a:pt x="1949" y="39104"/>
                </a:lnTo>
                <a:lnTo>
                  <a:pt x="2046" y="39162"/>
                </a:lnTo>
                <a:lnTo>
                  <a:pt x="2181" y="39200"/>
                </a:lnTo>
                <a:lnTo>
                  <a:pt x="2297" y="39200"/>
                </a:lnTo>
                <a:lnTo>
                  <a:pt x="2297" y="39219"/>
                </a:lnTo>
                <a:lnTo>
                  <a:pt x="2586" y="39219"/>
                </a:lnTo>
                <a:lnTo>
                  <a:pt x="2335" y="50337"/>
                </a:lnTo>
                <a:lnTo>
                  <a:pt x="2046" y="50337"/>
                </a:lnTo>
                <a:lnTo>
                  <a:pt x="1911" y="50356"/>
                </a:lnTo>
                <a:lnTo>
                  <a:pt x="1795" y="50414"/>
                </a:lnTo>
                <a:lnTo>
                  <a:pt x="1679" y="50472"/>
                </a:lnTo>
                <a:lnTo>
                  <a:pt x="1583" y="50568"/>
                </a:lnTo>
                <a:lnTo>
                  <a:pt x="1505" y="50684"/>
                </a:lnTo>
                <a:lnTo>
                  <a:pt x="1448" y="50800"/>
                </a:lnTo>
                <a:lnTo>
                  <a:pt x="1428" y="50935"/>
                </a:lnTo>
                <a:lnTo>
                  <a:pt x="1428" y="51070"/>
                </a:lnTo>
                <a:lnTo>
                  <a:pt x="1467" y="51205"/>
                </a:lnTo>
                <a:lnTo>
                  <a:pt x="1525" y="51321"/>
                </a:lnTo>
                <a:lnTo>
                  <a:pt x="1602" y="51418"/>
                </a:lnTo>
                <a:lnTo>
                  <a:pt x="1698" y="51514"/>
                </a:lnTo>
                <a:lnTo>
                  <a:pt x="1814" y="51572"/>
                </a:lnTo>
                <a:lnTo>
                  <a:pt x="1930" y="51630"/>
                </a:lnTo>
                <a:lnTo>
                  <a:pt x="2065" y="51630"/>
                </a:lnTo>
                <a:lnTo>
                  <a:pt x="2065" y="51649"/>
                </a:lnTo>
                <a:lnTo>
                  <a:pt x="2297" y="51649"/>
                </a:lnTo>
                <a:lnTo>
                  <a:pt x="2027" y="63712"/>
                </a:lnTo>
                <a:lnTo>
                  <a:pt x="1563" y="63712"/>
                </a:lnTo>
                <a:lnTo>
                  <a:pt x="1428" y="63732"/>
                </a:lnTo>
                <a:lnTo>
                  <a:pt x="1293" y="63790"/>
                </a:lnTo>
                <a:lnTo>
                  <a:pt x="1177" y="63886"/>
                </a:lnTo>
                <a:lnTo>
                  <a:pt x="1081" y="63983"/>
                </a:lnTo>
                <a:lnTo>
                  <a:pt x="1023" y="64118"/>
                </a:lnTo>
                <a:lnTo>
                  <a:pt x="984" y="64253"/>
                </a:lnTo>
                <a:lnTo>
                  <a:pt x="965" y="64388"/>
                </a:lnTo>
                <a:lnTo>
                  <a:pt x="1004" y="64523"/>
                </a:lnTo>
                <a:lnTo>
                  <a:pt x="1042" y="64658"/>
                </a:lnTo>
                <a:lnTo>
                  <a:pt x="1139" y="64774"/>
                </a:lnTo>
                <a:lnTo>
                  <a:pt x="1235" y="64870"/>
                </a:lnTo>
                <a:lnTo>
                  <a:pt x="1351" y="64948"/>
                </a:lnTo>
                <a:lnTo>
                  <a:pt x="1486" y="64986"/>
                </a:lnTo>
                <a:lnTo>
                  <a:pt x="1621" y="65005"/>
                </a:lnTo>
                <a:lnTo>
                  <a:pt x="2007" y="65005"/>
                </a:lnTo>
                <a:lnTo>
                  <a:pt x="1698" y="77918"/>
                </a:lnTo>
                <a:lnTo>
                  <a:pt x="1486" y="77918"/>
                </a:lnTo>
                <a:lnTo>
                  <a:pt x="1197" y="77898"/>
                </a:lnTo>
                <a:lnTo>
                  <a:pt x="1042" y="77918"/>
                </a:lnTo>
                <a:lnTo>
                  <a:pt x="907" y="77956"/>
                </a:lnTo>
                <a:lnTo>
                  <a:pt x="772" y="78014"/>
                </a:lnTo>
                <a:lnTo>
                  <a:pt x="656" y="78111"/>
                </a:lnTo>
                <a:lnTo>
                  <a:pt x="560" y="78246"/>
                </a:lnTo>
                <a:lnTo>
                  <a:pt x="502" y="78381"/>
                </a:lnTo>
                <a:lnTo>
                  <a:pt x="483" y="78535"/>
                </a:lnTo>
                <a:lnTo>
                  <a:pt x="502" y="78671"/>
                </a:lnTo>
                <a:lnTo>
                  <a:pt x="540" y="78825"/>
                </a:lnTo>
                <a:lnTo>
                  <a:pt x="618" y="78941"/>
                </a:lnTo>
                <a:lnTo>
                  <a:pt x="714" y="79057"/>
                </a:lnTo>
                <a:lnTo>
                  <a:pt x="849" y="79134"/>
                </a:lnTo>
                <a:lnTo>
                  <a:pt x="984" y="79192"/>
                </a:lnTo>
                <a:lnTo>
                  <a:pt x="1139" y="79211"/>
                </a:lnTo>
                <a:lnTo>
                  <a:pt x="1679" y="79211"/>
                </a:lnTo>
                <a:lnTo>
                  <a:pt x="1370" y="92258"/>
                </a:lnTo>
                <a:lnTo>
                  <a:pt x="309" y="92258"/>
                </a:lnTo>
                <a:lnTo>
                  <a:pt x="232" y="92278"/>
                </a:lnTo>
                <a:lnTo>
                  <a:pt x="154" y="92297"/>
                </a:lnTo>
                <a:lnTo>
                  <a:pt x="97" y="92355"/>
                </a:lnTo>
                <a:lnTo>
                  <a:pt x="58" y="92413"/>
                </a:lnTo>
                <a:lnTo>
                  <a:pt x="19" y="92490"/>
                </a:lnTo>
                <a:lnTo>
                  <a:pt x="0" y="92567"/>
                </a:lnTo>
                <a:lnTo>
                  <a:pt x="0" y="92702"/>
                </a:lnTo>
                <a:lnTo>
                  <a:pt x="0" y="92857"/>
                </a:lnTo>
                <a:lnTo>
                  <a:pt x="19" y="92934"/>
                </a:lnTo>
                <a:lnTo>
                  <a:pt x="58" y="92992"/>
                </a:lnTo>
                <a:lnTo>
                  <a:pt x="116" y="93050"/>
                </a:lnTo>
                <a:lnTo>
                  <a:pt x="174" y="93108"/>
                </a:lnTo>
                <a:lnTo>
                  <a:pt x="251" y="93127"/>
                </a:lnTo>
                <a:lnTo>
                  <a:pt x="328" y="93146"/>
                </a:lnTo>
                <a:lnTo>
                  <a:pt x="18220" y="93146"/>
                </a:lnTo>
                <a:lnTo>
                  <a:pt x="18297" y="93127"/>
                </a:lnTo>
                <a:lnTo>
                  <a:pt x="18355" y="93088"/>
                </a:lnTo>
                <a:lnTo>
                  <a:pt x="18413" y="93050"/>
                </a:lnTo>
                <a:lnTo>
                  <a:pt x="18471" y="92972"/>
                </a:lnTo>
                <a:lnTo>
                  <a:pt x="18490" y="92915"/>
                </a:lnTo>
                <a:lnTo>
                  <a:pt x="18510" y="92837"/>
                </a:lnTo>
                <a:lnTo>
                  <a:pt x="18510" y="92683"/>
                </a:lnTo>
                <a:lnTo>
                  <a:pt x="18510" y="92529"/>
                </a:lnTo>
                <a:lnTo>
                  <a:pt x="18490" y="92451"/>
                </a:lnTo>
                <a:lnTo>
                  <a:pt x="18452" y="92393"/>
                </a:lnTo>
                <a:lnTo>
                  <a:pt x="18394" y="92336"/>
                </a:lnTo>
                <a:lnTo>
                  <a:pt x="18336" y="92297"/>
                </a:lnTo>
                <a:lnTo>
                  <a:pt x="18259" y="92258"/>
                </a:lnTo>
                <a:lnTo>
                  <a:pt x="17351" y="92258"/>
                </a:lnTo>
                <a:lnTo>
                  <a:pt x="17062" y="79211"/>
                </a:lnTo>
                <a:lnTo>
                  <a:pt x="17815" y="79211"/>
                </a:lnTo>
                <a:lnTo>
                  <a:pt x="17969" y="79172"/>
                </a:lnTo>
                <a:lnTo>
                  <a:pt x="18104" y="79095"/>
                </a:lnTo>
                <a:lnTo>
                  <a:pt x="18220" y="78999"/>
                </a:lnTo>
                <a:lnTo>
                  <a:pt x="18297" y="78883"/>
                </a:lnTo>
                <a:lnTo>
                  <a:pt x="18355" y="78748"/>
                </a:lnTo>
                <a:lnTo>
                  <a:pt x="18394" y="78593"/>
                </a:lnTo>
                <a:lnTo>
                  <a:pt x="18374" y="78439"/>
                </a:lnTo>
                <a:lnTo>
                  <a:pt x="18336" y="78304"/>
                </a:lnTo>
                <a:lnTo>
                  <a:pt x="18259" y="78169"/>
                </a:lnTo>
                <a:lnTo>
                  <a:pt x="18143" y="78053"/>
                </a:lnTo>
                <a:lnTo>
                  <a:pt x="18027" y="77976"/>
                </a:lnTo>
                <a:lnTo>
                  <a:pt x="17892" y="77918"/>
                </a:lnTo>
                <a:lnTo>
                  <a:pt x="17737" y="77898"/>
                </a:lnTo>
                <a:lnTo>
                  <a:pt x="17737" y="77918"/>
                </a:lnTo>
                <a:lnTo>
                  <a:pt x="17023" y="77918"/>
                </a:lnTo>
                <a:lnTo>
                  <a:pt x="16734" y="65005"/>
                </a:lnTo>
                <a:lnTo>
                  <a:pt x="17178" y="65005"/>
                </a:lnTo>
                <a:lnTo>
                  <a:pt x="17313" y="64986"/>
                </a:lnTo>
                <a:lnTo>
                  <a:pt x="17448" y="64928"/>
                </a:lnTo>
                <a:lnTo>
                  <a:pt x="17564" y="64832"/>
                </a:lnTo>
                <a:lnTo>
                  <a:pt x="17641" y="64735"/>
                </a:lnTo>
                <a:lnTo>
                  <a:pt x="17718" y="64600"/>
                </a:lnTo>
                <a:lnTo>
                  <a:pt x="17757" y="64465"/>
                </a:lnTo>
                <a:lnTo>
                  <a:pt x="17757" y="64330"/>
                </a:lnTo>
                <a:lnTo>
                  <a:pt x="17737" y="64176"/>
                </a:lnTo>
                <a:lnTo>
                  <a:pt x="17680" y="64060"/>
                </a:lnTo>
                <a:lnTo>
                  <a:pt x="17602" y="63944"/>
                </a:lnTo>
                <a:lnTo>
                  <a:pt x="17506" y="63847"/>
                </a:lnTo>
                <a:lnTo>
                  <a:pt x="17390" y="63770"/>
                </a:lnTo>
                <a:lnTo>
                  <a:pt x="17255" y="63712"/>
                </a:lnTo>
                <a:lnTo>
                  <a:pt x="17120" y="63712"/>
                </a:lnTo>
                <a:lnTo>
                  <a:pt x="17101" y="63732"/>
                </a:lnTo>
                <a:lnTo>
                  <a:pt x="17101" y="63712"/>
                </a:lnTo>
                <a:lnTo>
                  <a:pt x="16695" y="63712"/>
                </a:lnTo>
                <a:lnTo>
                  <a:pt x="16425" y="51649"/>
                </a:lnTo>
                <a:lnTo>
                  <a:pt x="16772" y="51649"/>
                </a:lnTo>
                <a:lnTo>
                  <a:pt x="16888" y="51630"/>
                </a:lnTo>
                <a:lnTo>
                  <a:pt x="17023" y="51572"/>
                </a:lnTo>
                <a:lnTo>
                  <a:pt x="17139" y="51514"/>
                </a:lnTo>
                <a:lnTo>
                  <a:pt x="17236" y="51418"/>
                </a:lnTo>
                <a:lnTo>
                  <a:pt x="17313" y="51302"/>
                </a:lnTo>
                <a:lnTo>
                  <a:pt x="17371" y="51186"/>
                </a:lnTo>
                <a:lnTo>
                  <a:pt x="17390" y="51051"/>
                </a:lnTo>
                <a:lnTo>
                  <a:pt x="17390" y="50916"/>
                </a:lnTo>
                <a:lnTo>
                  <a:pt x="17371" y="50781"/>
                </a:lnTo>
                <a:lnTo>
                  <a:pt x="17313" y="50665"/>
                </a:lnTo>
                <a:lnTo>
                  <a:pt x="17216" y="50549"/>
                </a:lnTo>
                <a:lnTo>
                  <a:pt x="17120" y="50453"/>
                </a:lnTo>
                <a:lnTo>
                  <a:pt x="17004" y="50395"/>
                </a:lnTo>
                <a:lnTo>
                  <a:pt x="16888" y="50356"/>
                </a:lnTo>
                <a:lnTo>
                  <a:pt x="16753" y="50337"/>
                </a:lnTo>
                <a:lnTo>
                  <a:pt x="16734" y="50356"/>
                </a:lnTo>
                <a:lnTo>
                  <a:pt x="16734" y="50337"/>
                </a:lnTo>
                <a:lnTo>
                  <a:pt x="16406" y="50337"/>
                </a:lnTo>
                <a:lnTo>
                  <a:pt x="16136" y="39219"/>
                </a:lnTo>
                <a:lnTo>
                  <a:pt x="16522" y="39219"/>
                </a:lnTo>
                <a:lnTo>
                  <a:pt x="16637" y="39181"/>
                </a:lnTo>
                <a:lnTo>
                  <a:pt x="16772" y="39123"/>
                </a:lnTo>
                <a:lnTo>
                  <a:pt x="16869" y="39046"/>
                </a:lnTo>
                <a:lnTo>
                  <a:pt x="16965" y="38949"/>
                </a:lnTo>
                <a:lnTo>
                  <a:pt x="17023" y="38833"/>
                </a:lnTo>
                <a:lnTo>
                  <a:pt x="17062" y="38718"/>
                </a:lnTo>
                <a:lnTo>
                  <a:pt x="17081" y="38583"/>
                </a:lnTo>
                <a:lnTo>
                  <a:pt x="17081" y="38447"/>
                </a:lnTo>
                <a:lnTo>
                  <a:pt x="17043" y="38332"/>
                </a:lnTo>
                <a:lnTo>
                  <a:pt x="16985" y="38216"/>
                </a:lnTo>
                <a:lnTo>
                  <a:pt x="16908" y="38119"/>
                </a:lnTo>
                <a:lnTo>
                  <a:pt x="16792" y="38023"/>
                </a:lnTo>
                <a:lnTo>
                  <a:pt x="16695" y="37965"/>
                </a:lnTo>
                <a:lnTo>
                  <a:pt x="16560" y="37926"/>
                </a:lnTo>
                <a:lnTo>
                  <a:pt x="16425" y="37907"/>
                </a:lnTo>
                <a:lnTo>
                  <a:pt x="16425" y="37926"/>
                </a:lnTo>
                <a:lnTo>
                  <a:pt x="16116" y="37926"/>
                </a:lnTo>
                <a:lnTo>
                  <a:pt x="15885" y="27948"/>
                </a:lnTo>
                <a:lnTo>
                  <a:pt x="16193" y="27948"/>
                </a:lnTo>
                <a:lnTo>
                  <a:pt x="16329" y="27928"/>
                </a:lnTo>
                <a:lnTo>
                  <a:pt x="16444" y="27890"/>
                </a:lnTo>
                <a:lnTo>
                  <a:pt x="16560" y="27813"/>
                </a:lnTo>
                <a:lnTo>
                  <a:pt x="16657" y="27735"/>
                </a:lnTo>
                <a:lnTo>
                  <a:pt x="16734" y="27639"/>
                </a:lnTo>
                <a:lnTo>
                  <a:pt x="16792" y="27523"/>
                </a:lnTo>
                <a:lnTo>
                  <a:pt x="16830" y="27407"/>
                </a:lnTo>
                <a:lnTo>
                  <a:pt x="16830" y="27272"/>
                </a:lnTo>
                <a:lnTo>
                  <a:pt x="16830" y="27156"/>
                </a:lnTo>
                <a:lnTo>
                  <a:pt x="16772" y="27021"/>
                </a:lnTo>
                <a:lnTo>
                  <a:pt x="16715" y="26925"/>
                </a:lnTo>
                <a:lnTo>
                  <a:pt x="16637" y="26828"/>
                </a:lnTo>
                <a:lnTo>
                  <a:pt x="16541" y="26732"/>
                </a:lnTo>
                <a:lnTo>
                  <a:pt x="16425" y="26674"/>
                </a:lnTo>
                <a:lnTo>
                  <a:pt x="16309" y="26635"/>
                </a:lnTo>
                <a:lnTo>
                  <a:pt x="15846" y="26635"/>
                </a:lnTo>
                <a:lnTo>
                  <a:pt x="15653" y="17911"/>
                </a:lnTo>
                <a:lnTo>
                  <a:pt x="16000" y="17911"/>
                </a:lnTo>
                <a:lnTo>
                  <a:pt x="16116" y="17873"/>
                </a:lnTo>
                <a:lnTo>
                  <a:pt x="16232" y="17834"/>
                </a:lnTo>
                <a:lnTo>
                  <a:pt x="16329" y="17757"/>
                </a:lnTo>
                <a:lnTo>
                  <a:pt x="16406" y="17660"/>
                </a:lnTo>
                <a:lnTo>
                  <a:pt x="16483" y="17564"/>
                </a:lnTo>
                <a:lnTo>
                  <a:pt x="16522" y="17448"/>
                </a:lnTo>
                <a:lnTo>
                  <a:pt x="16541" y="17332"/>
                </a:lnTo>
                <a:lnTo>
                  <a:pt x="16541" y="17216"/>
                </a:lnTo>
                <a:lnTo>
                  <a:pt x="16522" y="17081"/>
                </a:lnTo>
                <a:lnTo>
                  <a:pt x="16483" y="16966"/>
                </a:lnTo>
                <a:lnTo>
                  <a:pt x="16425" y="16869"/>
                </a:lnTo>
                <a:lnTo>
                  <a:pt x="16329" y="16772"/>
                </a:lnTo>
                <a:lnTo>
                  <a:pt x="16232" y="16715"/>
                </a:lnTo>
                <a:lnTo>
                  <a:pt x="16136" y="16657"/>
                </a:lnTo>
                <a:lnTo>
                  <a:pt x="16020" y="16618"/>
                </a:lnTo>
                <a:lnTo>
                  <a:pt x="15904" y="16599"/>
                </a:lnTo>
                <a:lnTo>
                  <a:pt x="15904" y="16618"/>
                </a:lnTo>
                <a:lnTo>
                  <a:pt x="15634" y="16618"/>
                </a:lnTo>
                <a:lnTo>
                  <a:pt x="15499" y="11002"/>
                </a:lnTo>
                <a:lnTo>
                  <a:pt x="15923" y="10982"/>
                </a:lnTo>
                <a:lnTo>
                  <a:pt x="15981" y="10944"/>
                </a:lnTo>
                <a:lnTo>
                  <a:pt x="16039" y="10905"/>
                </a:lnTo>
                <a:lnTo>
                  <a:pt x="16078" y="10866"/>
                </a:lnTo>
                <a:lnTo>
                  <a:pt x="16097" y="10809"/>
                </a:lnTo>
                <a:lnTo>
                  <a:pt x="16136" y="10673"/>
                </a:lnTo>
                <a:lnTo>
                  <a:pt x="16136" y="10558"/>
                </a:lnTo>
                <a:lnTo>
                  <a:pt x="16136" y="10094"/>
                </a:lnTo>
                <a:lnTo>
                  <a:pt x="16136" y="9612"/>
                </a:lnTo>
                <a:lnTo>
                  <a:pt x="16136" y="9554"/>
                </a:lnTo>
                <a:lnTo>
                  <a:pt x="16097" y="9496"/>
                </a:lnTo>
                <a:lnTo>
                  <a:pt x="16078" y="9438"/>
                </a:lnTo>
                <a:lnTo>
                  <a:pt x="16020" y="9380"/>
                </a:lnTo>
                <a:lnTo>
                  <a:pt x="15923" y="9322"/>
                </a:lnTo>
                <a:lnTo>
                  <a:pt x="15865" y="9303"/>
                </a:lnTo>
                <a:lnTo>
                  <a:pt x="15807" y="9303"/>
                </a:lnTo>
                <a:lnTo>
                  <a:pt x="15788" y="9322"/>
                </a:lnTo>
                <a:lnTo>
                  <a:pt x="15788" y="9303"/>
                </a:lnTo>
                <a:lnTo>
                  <a:pt x="14707" y="9303"/>
                </a:lnTo>
                <a:lnTo>
                  <a:pt x="14784" y="9245"/>
                </a:lnTo>
                <a:lnTo>
                  <a:pt x="14823" y="9187"/>
                </a:lnTo>
                <a:lnTo>
                  <a:pt x="14862" y="9129"/>
                </a:lnTo>
                <a:lnTo>
                  <a:pt x="14881" y="9052"/>
                </a:lnTo>
                <a:lnTo>
                  <a:pt x="14881" y="8589"/>
                </a:lnTo>
                <a:lnTo>
                  <a:pt x="14881" y="8126"/>
                </a:lnTo>
                <a:lnTo>
                  <a:pt x="14881" y="8029"/>
                </a:lnTo>
                <a:lnTo>
                  <a:pt x="14881" y="7894"/>
                </a:lnTo>
                <a:lnTo>
                  <a:pt x="14823" y="7798"/>
                </a:lnTo>
                <a:lnTo>
                  <a:pt x="14727" y="7701"/>
                </a:lnTo>
                <a:lnTo>
                  <a:pt x="14611" y="7662"/>
                </a:lnTo>
                <a:lnTo>
                  <a:pt x="14495" y="7643"/>
                </a:lnTo>
                <a:lnTo>
                  <a:pt x="12391" y="7643"/>
                </a:lnTo>
                <a:lnTo>
                  <a:pt x="9593" y="3204"/>
                </a:lnTo>
                <a:lnTo>
                  <a:pt x="938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95" name="Google Shape;6695;p25"/>
          <p:cNvSpPr/>
          <p:nvPr/>
        </p:nvSpPr>
        <p:spPr>
          <a:xfrm>
            <a:off x="253250" y="2554250"/>
            <a:ext cx="462750" cy="2328675"/>
          </a:xfrm>
          <a:custGeom>
            <a:avLst/>
            <a:gdLst/>
            <a:ahLst/>
            <a:cxnLst/>
            <a:rect l="l" t="t" r="r" b="b"/>
            <a:pathLst>
              <a:path w="18510" h="93147" extrusionOk="0">
                <a:moveTo>
                  <a:pt x="5636" y="11002"/>
                </a:moveTo>
                <a:lnTo>
                  <a:pt x="10249" y="11021"/>
                </a:lnTo>
                <a:lnTo>
                  <a:pt x="13047" y="11002"/>
                </a:lnTo>
                <a:lnTo>
                  <a:pt x="13047" y="11002"/>
                </a:lnTo>
                <a:lnTo>
                  <a:pt x="12372" y="11445"/>
                </a:lnTo>
                <a:lnTo>
                  <a:pt x="12410" y="11503"/>
                </a:lnTo>
                <a:lnTo>
                  <a:pt x="9342" y="13472"/>
                </a:lnTo>
                <a:lnTo>
                  <a:pt x="6293" y="11504"/>
                </a:lnTo>
                <a:lnTo>
                  <a:pt x="6293" y="11504"/>
                </a:lnTo>
                <a:lnTo>
                  <a:pt x="6331" y="11445"/>
                </a:lnTo>
                <a:lnTo>
                  <a:pt x="5636" y="11002"/>
                </a:lnTo>
                <a:close/>
                <a:moveTo>
                  <a:pt x="5346" y="11561"/>
                </a:moveTo>
                <a:lnTo>
                  <a:pt x="5983" y="11967"/>
                </a:lnTo>
                <a:lnTo>
                  <a:pt x="6023" y="11909"/>
                </a:lnTo>
                <a:lnTo>
                  <a:pt x="8898" y="13762"/>
                </a:lnTo>
                <a:lnTo>
                  <a:pt x="5964" y="15653"/>
                </a:lnTo>
                <a:lnTo>
                  <a:pt x="6099" y="15865"/>
                </a:lnTo>
                <a:lnTo>
                  <a:pt x="5925" y="15595"/>
                </a:lnTo>
                <a:lnTo>
                  <a:pt x="5250" y="16039"/>
                </a:lnTo>
                <a:lnTo>
                  <a:pt x="5346" y="11561"/>
                </a:lnTo>
                <a:close/>
                <a:moveTo>
                  <a:pt x="13376" y="11542"/>
                </a:moveTo>
                <a:lnTo>
                  <a:pt x="13472" y="16078"/>
                </a:lnTo>
                <a:lnTo>
                  <a:pt x="12758" y="15595"/>
                </a:lnTo>
                <a:lnTo>
                  <a:pt x="12719" y="15653"/>
                </a:lnTo>
                <a:lnTo>
                  <a:pt x="9805" y="13762"/>
                </a:lnTo>
                <a:lnTo>
                  <a:pt x="12661" y="11909"/>
                </a:lnTo>
                <a:lnTo>
                  <a:pt x="12700" y="11967"/>
                </a:lnTo>
                <a:lnTo>
                  <a:pt x="13376" y="11542"/>
                </a:lnTo>
                <a:close/>
                <a:moveTo>
                  <a:pt x="9342" y="14070"/>
                </a:moveTo>
                <a:lnTo>
                  <a:pt x="12449" y="16078"/>
                </a:lnTo>
                <a:lnTo>
                  <a:pt x="12410" y="16136"/>
                </a:lnTo>
                <a:lnTo>
                  <a:pt x="13163" y="16599"/>
                </a:lnTo>
                <a:lnTo>
                  <a:pt x="5539" y="16599"/>
                </a:lnTo>
                <a:lnTo>
                  <a:pt x="6273" y="16136"/>
                </a:lnTo>
                <a:lnTo>
                  <a:pt x="6235" y="16077"/>
                </a:lnTo>
                <a:lnTo>
                  <a:pt x="6235" y="16077"/>
                </a:lnTo>
                <a:lnTo>
                  <a:pt x="9342" y="14070"/>
                </a:lnTo>
                <a:close/>
                <a:moveTo>
                  <a:pt x="5346" y="17911"/>
                </a:moveTo>
                <a:lnTo>
                  <a:pt x="10384" y="17931"/>
                </a:lnTo>
                <a:lnTo>
                  <a:pt x="13337" y="17931"/>
                </a:lnTo>
                <a:lnTo>
                  <a:pt x="12777" y="18452"/>
                </a:lnTo>
                <a:lnTo>
                  <a:pt x="12835" y="18510"/>
                </a:lnTo>
                <a:lnTo>
                  <a:pt x="9342" y="21849"/>
                </a:lnTo>
                <a:lnTo>
                  <a:pt x="5867" y="18510"/>
                </a:lnTo>
                <a:lnTo>
                  <a:pt x="5694" y="18683"/>
                </a:lnTo>
                <a:lnTo>
                  <a:pt x="5694" y="18683"/>
                </a:lnTo>
                <a:lnTo>
                  <a:pt x="5906" y="18452"/>
                </a:lnTo>
                <a:lnTo>
                  <a:pt x="5346" y="17911"/>
                </a:lnTo>
                <a:close/>
                <a:moveTo>
                  <a:pt x="5192" y="18645"/>
                </a:moveTo>
                <a:lnTo>
                  <a:pt x="5462" y="18915"/>
                </a:lnTo>
                <a:lnTo>
                  <a:pt x="5520" y="18857"/>
                </a:lnTo>
                <a:lnTo>
                  <a:pt x="8994" y="22196"/>
                </a:lnTo>
                <a:lnTo>
                  <a:pt x="5578" y="25458"/>
                </a:lnTo>
                <a:lnTo>
                  <a:pt x="5682" y="25568"/>
                </a:lnTo>
                <a:lnTo>
                  <a:pt x="5520" y="25419"/>
                </a:lnTo>
                <a:lnTo>
                  <a:pt x="5018" y="25902"/>
                </a:lnTo>
                <a:lnTo>
                  <a:pt x="5192" y="18645"/>
                </a:lnTo>
                <a:close/>
                <a:moveTo>
                  <a:pt x="13530" y="18606"/>
                </a:moveTo>
                <a:lnTo>
                  <a:pt x="13704" y="25940"/>
                </a:lnTo>
                <a:lnTo>
                  <a:pt x="13163" y="25419"/>
                </a:lnTo>
                <a:lnTo>
                  <a:pt x="13105" y="25458"/>
                </a:lnTo>
                <a:lnTo>
                  <a:pt x="9708" y="22196"/>
                </a:lnTo>
                <a:lnTo>
                  <a:pt x="13163" y="18876"/>
                </a:lnTo>
                <a:lnTo>
                  <a:pt x="13221" y="18915"/>
                </a:lnTo>
                <a:lnTo>
                  <a:pt x="13530" y="18606"/>
                </a:lnTo>
                <a:close/>
                <a:moveTo>
                  <a:pt x="9342" y="22524"/>
                </a:moveTo>
                <a:lnTo>
                  <a:pt x="12777" y="25805"/>
                </a:lnTo>
                <a:lnTo>
                  <a:pt x="12719" y="25863"/>
                </a:lnTo>
                <a:lnTo>
                  <a:pt x="13530" y="26635"/>
                </a:lnTo>
                <a:lnTo>
                  <a:pt x="8377" y="26616"/>
                </a:lnTo>
                <a:lnTo>
                  <a:pt x="5173" y="26635"/>
                </a:lnTo>
                <a:lnTo>
                  <a:pt x="5964" y="25863"/>
                </a:lnTo>
                <a:lnTo>
                  <a:pt x="5927" y="25823"/>
                </a:lnTo>
                <a:lnTo>
                  <a:pt x="9342" y="22524"/>
                </a:lnTo>
                <a:close/>
                <a:moveTo>
                  <a:pt x="13588" y="27948"/>
                </a:moveTo>
                <a:lnTo>
                  <a:pt x="12893" y="28681"/>
                </a:lnTo>
                <a:lnTo>
                  <a:pt x="12951" y="28720"/>
                </a:lnTo>
                <a:lnTo>
                  <a:pt x="9342" y="32464"/>
                </a:lnTo>
                <a:lnTo>
                  <a:pt x="5752" y="28720"/>
                </a:lnTo>
                <a:lnTo>
                  <a:pt x="5385" y="29067"/>
                </a:lnTo>
                <a:lnTo>
                  <a:pt x="9014" y="32831"/>
                </a:lnTo>
                <a:lnTo>
                  <a:pt x="5221" y="36758"/>
                </a:lnTo>
                <a:lnTo>
                  <a:pt x="5221" y="36758"/>
                </a:lnTo>
                <a:lnTo>
                  <a:pt x="5173" y="36710"/>
                </a:lnTo>
                <a:lnTo>
                  <a:pt x="4767" y="37116"/>
                </a:lnTo>
                <a:lnTo>
                  <a:pt x="4960" y="28720"/>
                </a:lnTo>
                <a:lnTo>
                  <a:pt x="5346" y="29106"/>
                </a:lnTo>
                <a:lnTo>
                  <a:pt x="5559" y="28893"/>
                </a:lnTo>
                <a:lnTo>
                  <a:pt x="5790" y="28681"/>
                </a:lnTo>
                <a:lnTo>
                  <a:pt x="5095" y="27948"/>
                </a:lnTo>
                <a:lnTo>
                  <a:pt x="10345" y="27967"/>
                </a:lnTo>
                <a:lnTo>
                  <a:pt x="13588" y="27948"/>
                </a:lnTo>
                <a:close/>
                <a:moveTo>
                  <a:pt x="13762" y="28681"/>
                </a:moveTo>
                <a:lnTo>
                  <a:pt x="13955" y="37174"/>
                </a:lnTo>
                <a:lnTo>
                  <a:pt x="13955" y="37174"/>
                </a:lnTo>
                <a:lnTo>
                  <a:pt x="13530" y="36710"/>
                </a:lnTo>
                <a:lnTo>
                  <a:pt x="13472" y="36749"/>
                </a:lnTo>
                <a:lnTo>
                  <a:pt x="9689" y="32831"/>
                </a:lnTo>
                <a:lnTo>
                  <a:pt x="13298" y="29067"/>
                </a:lnTo>
                <a:lnTo>
                  <a:pt x="13356" y="29106"/>
                </a:lnTo>
                <a:lnTo>
                  <a:pt x="13762" y="28681"/>
                </a:lnTo>
                <a:close/>
                <a:moveTo>
                  <a:pt x="9342" y="33178"/>
                </a:moveTo>
                <a:lnTo>
                  <a:pt x="13125" y="37096"/>
                </a:lnTo>
                <a:lnTo>
                  <a:pt x="13067" y="37154"/>
                </a:lnTo>
                <a:lnTo>
                  <a:pt x="13800" y="37907"/>
                </a:lnTo>
                <a:lnTo>
                  <a:pt x="4883" y="37907"/>
                </a:lnTo>
                <a:lnTo>
                  <a:pt x="5617" y="37154"/>
                </a:lnTo>
                <a:lnTo>
                  <a:pt x="5395" y="36932"/>
                </a:lnTo>
                <a:lnTo>
                  <a:pt x="5578" y="37096"/>
                </a:lnTo>
                <a:lnTo>
                  <a:pt x="9342" y="33178"/>
                </a:lnTo>
                <a:close/>
                <a:moveTo>
                  <a:pt x="4806" y="39219"/>
                </a:moveTo>
                <a:lnTo>
                  <a:pt x="10345" y="39239"/>
                </a:lnTo>
                <a:lnTo>
                  <a:pt x="13858" y="39219"/>
                </a:lnTo>
                <a:lnTo>
                  <a:pt x="13858" y="39219"/>
                </a:lnTo>
                <a:lnTo>
                  <a:pt x="13125" y="40049"/>
                </a:lnTo>
                <a:lnTo>
                  <a:pt x="13182" y="40088"/>
                </a:lnTo>
                <a:lnTo>
                  <a:pt x="9342" y="44296"/>
                </a:lnTo>
                <a:lnTo>
                  <a:pt x="5520" y="40088"/>
                </a:lnTo>
                <a:lnTo>
                  <a:pt x="5373" y="40219"/>
                </a:lnTo>
                <a:lnTo>
                  <a:pt x="5373" y="40219"/>
                </a:lnTo>
                <a:lnTo>
                  <a:pt x="5559" y="40049"/>
                </a:lnTo>
                <a:lnTo>
                  <a:pt x="4806" y="39219"/>
                </a:lnTo>
                <a:close/>
                <a:moveTo>
                  <a:pt x="4709" y="40030"/>
                </a:moveTo>
                <a:lnTo>
                  <a:pt x="5095" y="40474"/>
                </a:lnTo>
                <a:lnTo>
                  <a:pt x="5156" y="40419"/>
                </a:lnTo>
                <a:lnTo>
                  <a:pt x="5156" y="40419"/>
                </a:lnTo>
                <a:lnTo>
                  <a:pt x="9014" y="44662"/>
                </a:lnTo>
                <a:lnTo>
                  <a:pt x="4999" y="49063"/>
                </a:lnTo>
                <a:lnTo>
                  <a:pt x="5173" y="49237"/>
                </a:lnTo>
                <a:lnTo>
                  <a:pt x="5173" y="49237"/>
                </a:lnTo>
                <a:lnTo>
                  <a:pt x="4941" y="49024"/>
                </a:lnTo>
                <a:lnTo>
                  <a:pt x="4478" y="49526"/>
                </a:lnTo>
                <a:lnTo>
                  <a:pt x="4709" y="40030"/>
                </a:lnTo>
                <a:close/>
                <a:moveTo>
                  <a:pt x="14032" y="39972"/>
                </a:moveTo>
                <a:lnTo>
                  <a:pt x="14244" y="49565"/>
                </a:lnTo>
                <a:lnTo>
                  <a:pt x="14244" y="49565"/>
                </a:lnTo>
                <a:lnTo>
                  <a:pt x="13742" y="49024"/>
                </a:lnTo>
                <a:lnTo>
                  <a:pt x="13704" y="49063"/>
                </a:lnTo>
                <a:lnTo>
                  <a:pt x="9689" y="44662"/>
                </a:lnTo>
                <a:lnTo>
                  <a:pt x="13530" y="40416"/>
                </a:lnTo>
                <a:lnTo>
                  <a:pt x="13588" y="40474"/>
                </a:lnTo>
                <a:lnTo>
                  <a:pt x="14032" y="39972"/>
                </a:lnTo>
                <a:close/>
                <a:moveTo>
                  <a:pt x="9342" y="45010"/>
                </a:moveTo>
                <a:lnTo>
                  <a:pt x="13337" y="49391"/>
                </a:lnTo>
                <a:lnTo>
                  <a:pt x="13279" y="49449"/>
                </a:lnTo>
                <a:lnTo>
                  <a:pt x="14109" y="50337"/>
                </a:lnTo>
                <a:lnTo>
                  <a:pt x="8415" y="50317"/>
                </a:lnTo>
                <a:lnTo>
                  <a:pt x="4594" y="50337"/>
                </a:lnTo>
                <a:lnTo>
                  <a:pt x="4594" y="50337"/>
                </a:lnTo>
                <a:lnTo>
                  <a:pt x="5404" y="49449"/>
                </a:lnTo>
                <a:lnTo>
                  <a:pt x="5354" y="49402"/>
                </a:lnTo>
                <a:lnTo>
                  <a:pt x="5354" y="49402"/>
                </a:lnTo>
                <a:lnTo>
                  <a:pt x="9342" y="45010"/>
                </a:lnTo>
                <a:close/>
                <a:moveTo>
                  <a:pt x="14167" y="51649"/>
                </a:moveTo>
                <a:lnTo>
                  <a:pt x="13511" y="52383"/>
                </a:lnTo>
                <a:lnTo>
                  <a:pt x="13549" y="52441"/>
                </a:lnTo>
                <a:lnTo>
                  <a:pt x="9342" y="57169"/>
                </a:lnTo>
                <a:lnTo>
                  <a:pt x="5134" y="52421"/>
                </a:lnTo>
                <a:lnTo>
                  <a:pt x="4987" y="52553"/>
                </a:lnTo>
                <a:lnTo>
                  <a:pt x="4987" y="52553"/>
                </a:lnTo>
                <a:lnTo>
                  <a:pt x="5173" y="52383"/>
                </a:lnTo>
                <a:lnTo>
                  <a:pt x="4536" y="51649"/>
                </a:lnTo>
                <a:lnTo>
                  <a:pt x="10384" y="51669"/>
                </a:lnTo>
                <a:lnTo>
                  <a:pt x="14167" y="51649"/>
                </a:lnTo>
                <a:close/>
                <a:moveTo>
                  <a:pt x="4420" y="52479"/>
                </a:moveTo>
                <a:lnTo>
                  <a:pt x="4709" y="52807"/>
                </a:lnTo>
                <a:lnTo>
                  <a:pt x="4770" y="52752"/>
                </a:lnTo>
                <a:lnTo>
                  <a:pt x="4770" y="52752"/>
                </a:lnTo>
                <a:lnTo>
                  <a:pt x="9014" y="57536"/>
                </a:lnTo>
                <a:lnTo>
                  <a:pt x="4690" y="62400"/>
                </a:lnTo>
                <a:lnTo>
                  <a:pt x="4737" y="62442"/>
                </a:lnTo>
                <a:lnTo>
                  <a:pt x="4737" y="62442"/>
                </a:lnTo>
                <a:lnTo>
                  <a:pt x="4632" y="62361"/>
                </a:lnTo>
                <a:lnTo>
                  <a:pt x="4188" y="62863"/>
                </a:lnTo>
                <a:lnTo>
                  <a:pt x="4420" y="52479"/>
                </a:lnTo>
                <a:close/>
                <a:moveTo>
                  <a:pt x="14321" y="52421"/>
                </a:moveTo>
                <a:lnTo>
                  <a:pt x="14553" y="62921"/>
                </a:lnTo>
                <a:lnTo>
                  <a:pt x="14051" y="62361"/>
                </a:lnTo>
                <a:lnTo>
                  <a:pt x="13993" y="62400"/>
                </a:lnTo>
                <a:lnTo>
                  <a:pt x="9670" y="57536"/>
                </a:lnTo>
                <a:lnTo>
                  <a:pt x="13935" y="52749"/>
                </a:lnTo>
                <a:lnTo>
                  <a:pt x="13974" y="52807"/>
                </a:lnTo>
                <a:lnTo>
                  <a:pt x="14321" y="52421"/>
                </a:lnTo>
                <a:close/>
                <a:moveTo>
                  <a:pt x="9342" y="57903"/>
                </a:moveTo>
                <a:lnTo>
                  <a:pt x="13626" y="62728"/>
                </a:lnTo>
                <a:lnTo>
                  <a:pt x="13588" y="62767"/>
                </a:lnTo>
                <a:lnTo>
                  <a:pt x="14418" y="63712"/>
                </a:lnTo>
                <a:lnTo>
                  <a:pt x="14418" y="63712"/>
                </a:lnTo>
                <a:lnTo>
                  <a:pt x="8377" y="63693"/>
                </a:lnTo>
                <a:lnTo>
                  <a:pt x="4285" y="63693"/>
                </a:lnTo>
                <a:lnTo>
                  <a:pt x="5115" y="62767"/>
                </a:lnTo>
                <a:lnTo>
                  <a:pt x="5064" y="62720"/>
                </a:lnTo>
                <a:lnTo>
                  <a:pt x="5064" y="62720"/>
                </a:lnTo>
                <a:lnTo>
                  <a:pt x="9342" y="57903"/>
                </a:lnTo>
                <a:close/>
                <a:moveTo>
                  <a:pt x="14611" y="65797"/>
                </a:moveTo>
                <a:lnTo>
                  <a:pt x="14881" y="77126"/>
                </a:lnTo>
                <a:lnTo>
                  <a:pt x="14283" y="76451"/>
                </a:lnTo>
                <a:lnTo>
                  <a:pt x="14244" y="76490"/>
                </a:lnTo>
                <a:lnTo>
                  <a:pt x="9670" y="71317"/>
                </a:lnTo>
                <a:lnTo>
                  <a:pt x="14148" y="66241"/>
                </a:lnTo>
                <a:lnTo>
                  <a:pt x="14186" y="66279"/>
                </a:lnTo>
                <a:lnTo>
                  <a:pt x="14611" y="65797"/>
                </a:lnTo>
                <a:close/>
                <a:moveTo>
                  <a:pt x="14456" y="65025"/>
                </a:moveTo>
                <a:lnTo>
                  <a:pt x="13723" y="65855"/>
                </a:lnTo>
                <a:lnTo>
                  <a:pt x="13781" y="65913"/>
                </a:lnTo>
                <a:lnTo>
                  <a:pt x="9342" y="70931"/>
                </a:lnTo>
                <a:lnTo>
                  <a:pt x="4922" y="65913"/>
                </a:lnTo>
                <a:lnTo>
                  <a:pt x="4555" y="66241"/>
                </a:lnTo>
                <a:lnTo>
                  <a:pt x="9014" y="71317"/>
                </a:lnTo>
                <a:lnTo>
                  <a:pt x="4459" y="76490"/>
                </a:lnTo>
                <a:lnTo>
                  <a:pt x="4825" y="76818"/>
                </a:lnTo>
                <a:lnTo>
                  <a:pt x="9342" y="71684"/>
                </a:lnTo>
                <a:lnTo>
                  <a:pt x="13877" y="76818"/>
                </a:lnTo>
                <a:lnTo>
                  <a:pt x="13819" y="76876"/>
                </a:lnTo>
                <a:lnTo>
                  <a:pt x="14727" y="77898"/>
                </a:lnTo>
                <a:lnTo>
                  <a:pt x="3957" y="77898"/>
                </a:lnTo>
                <a:lnTo>
                  <a:pt x="4864" y="76876"/>
                </a:lnTo>
                <a:lnTo>
                  <a:pt x="4632" y="76663"/>
                </a:lnTo>
                <a:lnTo>
                  <a:pt x="4401" y="76451"/>
                </a:lnTo>
                <a:lnTo>
                  <a:pt x="3860" y="77069"/>
                </a:lnTo>
                <a:lnTo>
                  <a:pt x="4111" y="65835"/>
                </a:lnTo>
                <a:lnTo>
                  <a:pt x="4497" y="66279"/>
                </a:lnTo>
                <a:lnTo>
                  <a:pt x="4729" y="66067"/>
                </a:lnTo>
                <a:lnTo>
                  <a:pt x="4960" y="65855"/>
                </a:lnTo>
                <a:lnTo>
                  <a:pt x="4227" y="65025"/>
                </a:lnTo>
                <a:close/>
                <a:moveTo>
                  <a:pt x="3899" y="79211"/>
                </a:moveTo>
                <a:lnTo>
                  <a:pt x="10422" y="79230"/>
                </a:lnTo>
                <a:lnTo>
                  <a:pt x="14784" y="79230"/>
                </a:lnTo>
                <a:lnTo>
                  <a:pt x="13974" y="80099"/>
                </a:lnTo>
                <a:lnTo>
                  <a:pt x="14012" y="80157"/>
                </a:lnTo>
                <a:lnTo>
                  <a:pt x="9342" y="85214"/>
                </a:lnTo>
                <a:lnTo>
                  <a:pt x="4671" y="80137"/>
                </a:lnTo>
                <a:lnTo>
                  <a:pt x="4304" y="80485"/>
                </a:lnTo>
                <a:lnTo>
                  <a:pt x="9014" y="85580"/>
                </a:lnTo>
                <a:lnTo>
                  <a:pt x="4130" y="90869"/>
                </a:lnTo>
                <a:lnTo>
                  <a:pt x="4130" y="90869"/>
                </a:lnTo>
                <a:lnTo>
                  <a:pt x="4092" y="90830"/>
                </a:lnTo>
                <a:lnTo>
                  <a:pt x="3532" y="91428"/>
                </a:lnTo>
                <a:lnTo>
                  <a:pt x="3783" y="80022"/>
                </a:lnTo>
                <a:lnTo>
                  <a:pt x="4265" y="80523"/>
                </a:lnTo>
                <a:lnTo>
                  <a:pt x="4478" y="80311"/>
                </a:lnTo>
                <a:lnTo>
                  <a:pt x="4709" y="80099"/>
                </a:lnTo>
                <a:lnTo>
                  <a:pt x="3899" y="79211"/>
                </a:lnTo>
                <a:close/>
                <a:moveTo>
                  <a:pt x="14939" y="79964"/>
                </a:moveTo>
                <a:lnTo>
                  <a:pt x="15209" y="91467"/>
                </a:lnTo>
                <a:lnTo>
                  <a:pt x="14611" y="90830"/>
                </a:lnTo>
                <a:lnTo>
                  <a:pt x="14553" y="90869"/>
                </a:lnTo>
                <a:lnTo>
                  <a:pt x="9689" y="85580"/>
                </a:lnTo>
                <a:lnTo>
                  <a:pt x="14379" y="80485"/>
                </a:lnTo>
                <a:lnTo>
                  <a:pt x="14437" y="80523"/>
                </a:lnTo>
                <a:lnTo>
                  <a:pt x="14939" y="79964"/>
                </a:lnTo>
                <a:close/>
                <a:moveTo>
                  <a:pt x="9342" y="85947"/>
                </a:moveTo>
                <a:lnTo>
                  <a:pt x="14186" y="91197"/>
                </a:lnTo>
                <a:lnTo>
                  <a:pt x="14148" y="91255"/>
                </a:lnTo>
                <a:lnTo>
                  <a:pt x="15055" y="92239"/>
                </a:lnTo>
                <a:lnTo>
                  <a:pt x="3629" y="92239"/>
                </a:lnTo>
                <a:lnTo>
                  <a:pt x="4536" y="91255"/>
                </a:lnTo>
                <a:lnTo>
                  <a:pt x="4304" y="91042"/>
                </a:lnTo>
                <a:lnTo>
                  <a:pt x="4130" y="90869"/>
                </a:lnTo>
                <a:lnTo>
                  <a:pt x="4130" y="90869"/>
                </a:lnTo>
                <a:lnTo>
                  <a:pt x="4497" y="91197"/>
                </a:lnTo>
                <a:lnTo>
                  <a:pt x="9342" y="85947"/>
                </a:lnTo>
                <a:close/>
                <a:moveTo>
                  <a:pt x="9380" y="0"/>
                </a:moveTo>
                <a:lnTo>
                  <a:pt x="9168" y="3185"/>
                </a:lnTo>
                <a:lnTo>
                  <a:pt x="6234" y="7643"/>
                </a:lnTo>
                <a:lnTo>
                  <a:pt x="4015" y="7643"/>
                </a:lnTo>
                <a:lnTo>
                  <a:pt x="3899" y="7662"/>
                </a:lnTo>
                <a:lnTo>
                  <a:pt x="3841" y="7682"/>
                </a:lnTo>
                <a:lnTo>
                  <a:pt x="3783" y="7701"/>
                </a:lnTo>
                <a:lnTo>
                  <a:pt x="3686" y="7778"/>
                </a:lnTo>
                <a:lnTo>
                  <a:pt x="3667" y="7836"/>
                </a:lnTo>
                <a:lnTo>
                  <a:pt x="3648" y="7894"/>
                </a:lnTo>
                <a:lnTo>
                  <a:pt x="3629" y="8029"/>
                </a:lnTo>
                <a:lnTo>
                  <a:pt x="3629" y="8126"/>
                </a:lnTo>
                <a:lnTo>
                  <a:pt x="3629" y="8589"/>
                </a:lnTo>
                <a:lnTo>
                  <a:pt x="3629" y="9052"/>
                </a:lnTo>
                <a:lnTo>
                  <a:pt x="3648" y="9129"/>
                </a:lnTo>
                <a:lnTo>
                  <a:pt x="3686" y="9187"/>
                </a:lnTo>
                <a:lnTo>
                  <a:pt x="3725" y="9245"/>
                </a:lnTo>
                <a:lnTo>
                  <a:pt x="3783" y="9284"/>
                </a:lnTo>
                <a:lnTo>
                  <a:pt x="3204" y="9284"/>
                </a:lnTo>
                <a:lnTo>
                  <a:pt x="2586" y="9322"/>
                </a:lnTo>
                <a:lnTo>
                  <a:pt x="2528" y="9342"/>
                </a:lnTo>
                <a:lnTo>
                  <a:pt x="2490" y="9380"/>
                </a:lnTo>
                <a:lnTo>
                  <a:pt x="2451" y="9438"/>
                </a:lnTo>
                <a:lnTo>
                  <a:pt x="2413" y="9496"/>
                </a:lnTo>
                <a:lnTo>
                  <a:pt x="2374" y="9612"/>
                </a:lnTo>
                <a:lnTo>
                  <a:pt x="2374" y="9728"/>
                </a:lnTo>
                <a:lnTo>
                  <a:pt x="2374" y="10210"/>
                </a:lnTo>
                <a:lnTo>
                  <a:pt x="2374" y="10673"/>
                </a:lnTo>
                <a:lnTo>
                  <a:pt x="2393" y="10731"/>
                </a:lnTo>
                <a:lnTo>
                  <a:pt x="2413" y="10789"/>
                </a:lnTo>
                <a:lnTo>
                  <a:pt x="2451" y="10847"/>
                </a:lnTo>
                <a:lnTo>
                  <a:pt x="2490" y="10905"/>
                </a:lnTo>
                <a:lnTo>
                  <a:pt x="2586" y="10963"/>
                </a:lnTo>
                <a:lnTo>
                  <a:pt x="2644" y="10982"/>
                </a:lnTo>
                <a:lnTo>
                  <a:pt x="2721" y="10982"/>
                </a:lnTo>
                <a:lnTo>
                  <a:pt x="3243" y="11002"/>
                </a:lnTo>
                <a:lnTo>
                  <a:pt x="3107" y="16618"/>
                </a:lnTo>
                <a:lnTo>
                  <a:pt x="2799" y="16618"/>
                </a:lnTo>
                <a:lnTo>
                  <a:pt x="2683" y="16637"/>
                </a:lnTo>
                <a:lnTo>
                  <a:pt x="2567" y="16695"/>
                </a:lnTo>
                <a:lnTo>
                  <a:pt x="2471" y="16772"/>
                </a:lnTo>
                <a:lnTo>
                  <a:pt x="2393" y="16850"/>
                </a:lnTo>
                <a:lnTo>
                  <a:pt x="2316" y="16966"/>
                </a:lnTo>
                <a:lnTo>
                  <a:pt x="2278" y="17062"/>
                </a:lnTo>
                <a:lnTo>
                  <a:pt x="2239" y="17197"/>
                </a:lnTo>
                <a:lnTo>
                  <a:pt x="2258" y="17313"/>
                </a:lnTo>
                <a:lnTo>
                  <a:pt x="2278" y="17429"/>
                </a:lnTo>
                <a:lnTo>
                  <a:pt x="2316" y="17545"/>
                </a:lnTo>
                <a:lnTo>
                  <a:pt x="2374" y="17641"/>
                </a:lnTo>
                <a:lnTo>
                  <a:pt x="2451" y="17738"/>
                </a:lnTo>
                <a:lnTo>
                  <a:pt x="2548" y="17815"/>
                </a:lnTo>
                <a:lnTo>
                  <a:pt x="2664" y="17853"/>
                </a:lnTo>
                <a:lnTo>
                  <a:pt x="2779" y="17892"/>
                </a:lnTo>
                <a:lnTo>
                  <a:pt x="2895" y="17911"/>
                </a:lnTo>
                <a:lnTo>
                  <a:pt x="3069" y="17911"/>
                </a:lnTo>
                <a:lnTo>
                  <a:pt x="2876" y="26635"/>
                </a:lnTo>
                <a:lnTo>
                  <a:pt x="2528" y="26635"/>
                </a:lnTo>
                <a:lnTo>
                  <a:pt x="2413" y="26655"/>
                </a:lnTo>
                <a:lnTo>
                  <a:pt x="2297" y="26693"/>
                </a:lnTo>
                <a:lnTo>
                  <a:pt x="2181" y="26751"/>
                </a:lnTo>
                <a:lnTo>
                  <a:pt x="2084" y="26828"/>
                </a:lnTo>
                <a:lnTo>
                  <a:pt x="2007" y="26944"/>
                </a:lnTo>
                <a:lnTo>
                  <a:pt x="1949" y="27041"/>
                </a:lnTo>
                <a:lnTo>
                  <a:pt x="1911" y="27176"/>
                </a:lnTo>
                <a:lnTo>
                  <a:pt x="1911" y="27291"/>
                </a:lnTo>
                <a:lnTo>
                  <a:pt x="1911" y="27427"/>
                </a:lnTo>
                <a:lnTo>
                  <a:pt x="1949" y="27542"/>
                </a:lnTo>
                <a:lnTo>
                  <a:pt x="2027" y="27639"/>
                </a:lnTo>
                <a:lnTo>
                  <a:pt x="2104" y="27735"/>
                </a:lnTo>
                <a:lnTo>
                  <a:pt x="2200" y="27832"/>
                </a:lnTo>
                <a:lnTo>
                  <a:pt x="2297" y="27890"/>
                </a:lnTo>
                <a:lnTo>
                  <a:pt x="2432" y="27909"/>
                </a:lnTo>
                <a:lnTo>
                  <a:pt x="2548" y="27928"/>
                </a:lnTo>
                <a:lnTo>
                  <a:pt x="2837" y="27928"/>
                </a:lnTo>
                <a:lnTo>
                  <a:pt x="2625" y="37907"/>
                </a:lnTo>
                <a:lnTo>
                  <a:pt x="2220" y="37907"/>
                </a:lnTo>
                <a:lnTo>
                  <a:pt x="2104" y="37946"/>
                </a:lnTo>
                <a:lnTo>
                  <a:pt x="1988" y="38003"/>
                </a:lnTo>
                <a:lnTo>
                  <a:pt x="1872" y="38081"/>
                </a:lnTo>
                <a:lnTo>
                  <a:pt x="1795" y="38177"/>
                </a:lnTo>
                <a:lnTo>
                  <a:pt x="1718" y="38293"/>
                </a:lnTo>
                <a:lnTo>
                  <a:pt x="1679" y="38409"/>
                </a:lnTo>
                <a:lnTo>
                  <a:pt x="1660" y="38544"/>
                </a:lnTo>
                <a:lnTo>
                  <a:pt x="1660" y="38679"/>
                </a:lnTo>
                <a:lnTo>
                  <a:pt x="1698" y="38795"/>
                </a:lnTo>
                <a:lnTo>
                  <a:pt x="1756" y="38911"/>
                </a:lnTo>
                <a:lnTo>
                  <a:pt x="1834" y="39007"/>
                </a:lnTo>
                <a:lnTo>
                  <a:pt x="1949" y="39104"/>
                </a:lnTo>
                <a:lnTo>
                  <a:pt x="2046" y="39162"/>
                </a:lnTo>
                <a:lnTo>
                  <a:pt x="2181" y="39200"/>
                </a:lnTo>
                <a:lnTo>
                  <a:pt x="2297" y="39200"/>
                </a:lnTo>
                <a:lnTo>
                  <a:pt x="2297" y="39219"/>
                </a:lnTo>
                <a:lnTo>
                  <a:pt x="2586" y="39219"/>
                </a:lnTo>
                <a:lnTo>
                  <a:pt x="2335" y="50337"/>
                </a:lnTo>
                <a:lnTo>
                  <a:pt x="2046" y="50337"/>
                </a:lnTo>
                <a:lnTo>
                  <a:pt x="1911" y="50356"/>
                </a:lnTo>
                <a:lnTo>
                  <a:pt x="1795" y="50414"/>
                </a:lnTo>
                <a:lnTo>
                  <a:pt x="1679" y="50472"/>
                </a:lnTo>
                <a:lnTo>
                  <a:pt x="1583" y="50568"/>
                </a:lnTo>
                <a:lnTo>
                  <a:pt x="1505" y="50684"/>
                </a:lnTo>
                <a:lnTo>
                  <a:pt x="1448" y="50800"/>
                </a:lnTo>
                <a:lnTo>
                  <a:pt x="1428" y="50935"/>
                </a:lnTo>
                <a:lnTo>
                  <a:pt x="1428" y="51070"/>
                </a:lnTo>
                <a:lnTo>
                  <a:pt x="1467" y="51205"/>
                </a:lnTo>
                <a:lnTo>
                  <a:pt x="1525" y="51321"/>
                </a:lnTo>
                <a:lnTo>
                  <a:pt x="1602" y="51418"/>
                </a:lnTo>
                <a:lnTo>
                  <a:pt x="1698" y="51514"/>
                </a:lnTo>
                <a:lnTo>
                  <a:pt x="1814" y="51572"/>
                </a:lnTo>
                <a:lnTo>
                  <a:pt x="1930" y="51630"/>
                </a:lnTo>
                <a:lnTo>
                  <a:pt x="2065" y="51630"/>
                </a:lnTo>
                <a:lnTo>
                  <a:pt x="2065" y="51649"/>
                </a:lnTo>
                <a:lnTo>
                  <a:pt x="2297" y="51649"/>
                </a:lnTo>
                <a:lnTo>
                  <a:pt x="2027" y="63712"/>
                </a:lnTo>
                <a:lnTo>
                  <a:pt x="1563" y="63712"/>
                </a:lnTo>
                <a:lnTo>
                  <a:pt x="1428" y="63732"/>
                </a:lnTo>
                <a:lnTo>
                  <a:pt x="1293" y="63790"/>
                </a:lnTo>
                <a:lnTo>
                  <a:pt x="1177" y="63886"/>
                </a:lnTo>
                <a:lnTo>
                  <a:pt x="1081" y="63983"/>
                </a:lnTo>
                <a:lnTo>
                  <a:pt x="1023" y="64118"/>
                </a:lnTo>
                <a:lnTo>
                  <a:pt x="984" y="64253"/>
                </a:lnTo>
                <a:lnTo>
                  <a:pt x="965" y="64388"/>
                </a:lnTo>
                <a:lnTo>
                  <a:pt x="1004" y="64523"/>
                </a:lnTo>
                <a:lnTo>
                  <a:pt x="1042" y="64658"/>
                </a:lnTo>
                <a:lnTo>
                  <a:pt x="1139" y="64774"/>
                </a:lnTo>
                <a:lnTo>
                  <a:pt x="1235" y="64870"/>
                </a:lnTo>
                <a:lnTo>
                  <a:pt x="1351" y="64948"/>
                </a:lnTo>
                <a:lnTo>
                  <a:pt x="1486" y="64986"/>
                </a:lnTo>
                <a:lnTo>
                  <a:pt x="1621" y="65005"/>
                </a:lnTo>
                <a:lnTo>
                  <a:pt x="2007" y="65005"/>
                </a:lnTo>
                <a:lnTo>
                  <a:pt x="1698" y="77918"/>
                </a:lnTo>
                <a:lnTo>
                  <a:pt x="1486" y="77918"/>
                </a:lnTo>
                <a:lnTo>
                  <a:pt x="1197" y="77898"/>
                </a:lnTo>
                <a:lnTo>
                  <a:pt x="1042" y="77918"/>
                </a:lnTo>
                <a:lnTo>
                  <a:pt x="907" y="77956"/>
                </a:lnTo>
                <a:lnTo>
                  <a:pt x="772" y="78014"/>
                </a:lnTo>
                <a:lnTo>
                  <a:pt x="656" y="78111"/>
                </a:lnTo>
                <a:lnTo>
                  <a:pt x="560" y="78246"/>
                </a:lnTo>
                <a:lnTo>
                  <a:pt x="502" y="78381"/>
                </a:lnTo>
                <a:lnTo>
                  <a:pt x="483" y="78535"/>
                </a:lnTo>
                <a:lnTo>
                  <a:pt x="502" y="78671"/>
                </a:lnTo>
                <a:lnTo>
                  <a:pt x="540" y="78825"/>
                </a:lnTo>
                <a:lnTo>
                  <a:pt x="618" y="78941"/>
                </a:lnTo>
                <a:lnTo>
                  <a:pt x="714" y="79057"/>
                </a:lnTo>
                <a:lnTo>
                  <a:pt x="849" y="79134"/>
                </a:lnTo>
                <a:lnTo>
                  <a:pt x="984" y="79192"/>
                </a:lnTo>
                <a:lnTo>
                  <a:pt x="1139" y="79211"/>
                </a:lnTo>
                <a:lnTo>
                  <a:pt x="1679" y="79211"/>
                </a:lnTo>
                <a:lnTo>
                  <a:pt x="1370" y="92258"/>
                </a:lnTo>
                <a:lnTo>
                  <a:pt x="309" y="92258"/>
                </a:lnTo>
                <a:lnTo>
                  <a:pt x="232" y="92278"/>
                </a:lnTo>
                <a:lnTo>
                  <a:pt x="154" y="92297"/>
                </a:lnTo>
                <a:lnTo>
                  <a:pt x="97" y="92355"/>
                </a:lnTo>
                <a:lnTo>
                  <a:pt x="58" y="92413"/>
                </a:lnTo>
                <a:lnTo>
                  <a:pt x="19" y="92490"/>
                </a:lnTo>
                <a:lnTo>
                  <a:pt x="0" y="92567"/>
                </a:lnTo>
                <a:lnTo>
                  <a:pt x="0" y="92702"/>
                </a:lnTo>
                <a:lnTo>
                  <a:pt x="0" y="92857"/>
                </a:lnTo>
                <a:lnTo>
                  <a:pt x="19" y="92934"/>
                </a:lnTo>
                <a:lnTo>
                  <a:pt x="58" y="92992"/>
                </a:lnTo>
                <a:lnTo>
                  <a:pt x="116" y="93050"/>
                </a:lnTo>
                <a:lnTo>
                  <a:pt x="174" y="93108"/>
                </a:lnTo>
                <a:lnTo>
                  <a:pt x="251" y="93127"/>
                </a:lnTo>
                <a:lnTo>
                  <a:pt x="328" y="93146"/>
                </a:lnTo>
                <a:lnTo>
                  <a:pt x="18220" y="93146"/>
                </a:lnTo>
                <a:lnTo>
                  <a:pt x="18297" y="93127"/>
                </a:lnTo>
                <a:lnTo>
                  <a:pt x="18355" y="93088"/>
                </a:lnTo>
                <a:lnTo>
                  <a:pt x="18413" y="93050"/>
                </a:lnTo>
                <a:lnTo>
                  <a:pt x="18471" y="92972"/>
                </a:lnTo>
                <a:lnTo>
                  <a:pt x="18490" y="92915"/>
                </a:lnTo>
                <a:lnTo>
                  <a:pt x="18510" y="92837"/>
                </a:lnTo>
                <a:lnTo>
                  <a:pt x="18510" y="92683"/>
                </a:lnTo>
                <a:lnTo>
                  <a:pt x="18510" y="92529"/>
                </a:lnTo>
                <a:lnTo>
                  <a:pt x="18490" y="92451"/>
                </a:lnTo>
                <a:lnTo>
                  <a:pt x="18452" y="92393"/>
                </a:lnTo>
                <a:lnTo>
                  <a:pt x="18394" y="92336"/>
                </a:lnTo>
                <a:lnTo>
                  <a:pt x="18336" y="92297"/>
                </a:lnTo>
                <a:lnTo>
                  <a:pt x="18259" y="92258"/>
                </a:lnTo>
                <a:lnTo>
                  <a:pt x="17351" y="92258"/>
                </a:lnTo>
                <a:lnTo>
                  <a:pt x="17062" y="79211"/>
                </a:lnTo>
                <a:lnTo>
                  <a:pt x="17815" y="79211"/>
                </a:lnTo>
                <a:lnTo>
                  <a:pt x="17969" y="79172"/>
                </a:lnTo>
                <a:lnTo>
                  <a:pt x="18104" y="79095"/>
                </a:lnTo>
                <a:lnTo>
                  <a:pt x="18220" y="78999"/>
                </a:lnTo>
                <a:lnTo>
                  <a:pt x="18297" y="78883"/>
                </a:lnTo>
                <a:lnTo>
                  <a:pt x="18355" y="78748"/>
                </a:lnTo>
                <a:lnTo>
                  <a:pt x="18394" y="78593"/>
                </a:lnTo>
                <a:lnTo>
                  <a:pt x="18374" y="78439"/>
                </a:lnTo>
                <a:lnTo>
                  <a:pt x="18336" y="78304"/>
                </a:lnTo>
                <a:lnTo>
                  <a:pt x="18259" y="78169"/>
                </a:lnTo>
                <a:lnTo>
                  <a:pt x="18143" y="78053"/>
                </a:lnTo>
                <a:lnTo>
                  <a:pt x="18027" y="77976"/>
                </a:lnTo>
                <a:lnTo>
                  <a:pt x="17892" y="77918"/>
                </a:lnTo>
                <a:lnTo>
                  <a:pt x="17737" y="77898"/>
                </a:lnTo>
                <a:lnTo>
                  <a:pt x="17737" y="77918"/>
                </a:lnTo>
                <a:lnTo>
                  <a:pt x="17023" y="77918"/>
                </a:lnTo>
                <a:lnTo>
                  <a:pt x="16734" y="65005"/>
                </a:lnTo>
                <a:lnTo>
                  <a:pt x="17178" y="65005"/>
                </a:lnTo>
                <a:lnTo>
                  <a:pt x="17313" y="64986"/>
                </a:lnTo>
                <a:lnTo>
                  <a:pt x="17448" y="64928"/>
                </a:lnTo>
                <a:lnTo>
                  <a:pt x="17564" y="64832"/>
                </a:lnTo>
                <a:lnTo>
                  <a:pt x="17641" y="64735"/>
                </a:lnTo>
                <a:lnTo>
                  <a:pt x="17718" y="64600"/>
                </a:lnTo>
                <a:lnTo>
                  <a:pt x="17757" y="64465"/>
                </a:lnTo>
                <a:lnTo>
                  <a:pt x="17757" y="64330"/>
                </a:lnTo>
                <a:lnTo>
                  <a:pt x="17737" y="64176"/>
                </a:lnTo>
                <a:lnTo>
                  <a:pt x="17680" y="64060"/>
                </a:lnTo>
                <a:lnTo>
                  <a:pt x="17602" y="63944"/>
                </a:lnTo>
                <a:lnTo>
                  <a:pt x="17506" y="63847"/>
                </a:lnTo>
                <a:lnTo>
                  <a:pt x="17390" y="63770"/>
                </a:lnTo>
                <a:lnTo>
                  <a:pt x="17255" y="63712"/>
                </a:lnTo>
                <a:lnTo>
                  <a:pt x="17120" y="63712"/>
                </a:lnTo>
                <a:lnTo>
                  <a:pt x="17101" y="63732"/>
                </a:lnTo>
                <a:lnTo>
                  <a:pt x="17101" y="63712"/>
                </a:lnTo>
                <a:lnTo>
                  <a:pt x="16695" y="63712"/>
                </a:lnTo>
                <a:lnTo>
                  <a:pt x="16425" y="51649"/>
                </a:lnTo>
                <a:lnTo>
                  <a:pt x="16772" y="51649"/>
                </a:lnTo>
                <a:lnTo>
                  <a:pt x="16888" y="51630"/>
                </a:lnTo>
                <a:lnTo>
                  <a:pt x="17023" y="51572"/>
                </a:lnTo>
                <a:lnTo>
                  <a:pt x="17139" y="51514"/>
                </a:lnTo>
                <a:lnTo>
                  <a:pt x="17236" y="51418"/>
                </a:lnTo>
                <a:lnTo>
                  <a:pt x="17313" y="51302"/>
                </a:lnTo>
                <a:lnTo>
                  <a:pt x="17371" y="51186"/>
                </a:lnTo>
                <a:lnTo>
                  <a:pt x="17390" y="51051"/>
                </a:lnTo>
                <a:lnTo>
                  <a:pt x="17390" y="50916"/>
                </a:lnTo>
                <a:lnTo>
                  <a:pt x="17371" y="50781"/>
                </a:lnTo>
                <a:lnTo>
                  <a:pt x="17313" y="50665"/>
                </a:lnTo>
                <a:lnTo>
                  <a:pt x="17216" y="50549"/>
                </a:lnTo>
                <a:lnTo>
                  <a:pt x="17120" y="50453"/>
                </a:lnTo>
                <a:lnTo>
                  <a:pt x="17004" y="50395"/>
                </a:lnTo>
                <a:lnTo>
                  <a:pt x="16888" y="50356"/>
                </a:lnTo>
                <a:lnTo>
                  <a:pt x="16753" y="50337"/>
                </a:lnTo>
                <a:lnTo>
                  <a:pt x="16734" y="50356"/>
                </a:lnTo>
                <a:lnTo>
                  <a:pt x="16734" y="50337"/>
                </a:lnTo>
                <a:lnTo>
                  <a:pt x="16406" y="50337"/>
                </a:lnTo>
                <a:lnTo>
                  <a:pt x="16136" y="39219"/>
                </a:lnTo>
                <a:lnTo>
                  <a:pt x="16522" y="39219"/>
                </a:lnTo>
                <a:lnTo>
                  <a:pt x="16637" y="39181"/>
                </a:lnTo>
                <a:lnTo>
                  <a:pt x="16772" y="39123"/>
                </a:lnTo>
                <a:lnTo>
                  <a:pt x="16869" y="39046"/>
                </a:lnTo>
                <a:lnTo>
                  <a:pt x="16965" y="38949"/>
                </a:lnTo>
                <a:lnTo>
                  <a:pt x="17023" y="38833"/>
                </a:lnTo>
                <a:lnTo>
                  <a:pt x="17062" y="38718"/>
                </a:lnTo>
                <a:lnTo>
                  <a:pt x="17081" y="38583"/>
                </a:lnTo>
                <a:lnTo>
                  <a:pt x="17081" y="38447"/>
                </a:lnTo>
                <a:lnTo>
                  <a:pt x="17043" y="38332"/>
                </a:lnTo>
                <a:lnTo>
                  <a:pt x="16985" y="38216"/>
                </a:lnTo>
                <a:lnTo>
                  <a:pt x="16908" y="38119"/>
                </a:lnTo>
                <a:lnTo>
                  <a:pt x="16792" y="38023"/>
                </a:lnTo>
                <a:lnTo>
                  <a:pt x="16695" y="37965"/>
                </a:lnTo>
                <a:lnTo>
                  <a:pt x="16560" y="37926"/>
                </a:lnTo>
                <a:lnTo>
                  <a:pt x="16425" y="37907"/>
                </a:lnTo>
                <a:lnTo>
                  <a:pt x="16425" y="37926"/>
                </a:lnTo>
                <a:lnTo>
                  <a:pt x="16116" y="37926"/>
                </a:lnTo>
                <a:lnTo>
                  <a:pt x="15885" y="27948"/>
                </a:lnTo>
                <a:lnTo>
                  <a:pt x="16193" y="27948"/>
                </a:lnTo>
                <a:lnTo>
                  <a:pt x="16329" y="27928"/>
                </a:lnTo>
                <a:lnTo>
                  <a:pt x="16444" y="27890"/>
                </a:lnTo>
                <a:lnTo>
                  <a:pt x="16560" y="27813"/>
                </a:lnTo>
                <a:lnTo>
                  <a:pt x="16657" y="27735"/>
                </a:lnTo>
                <a:lnTo>
                  <a:pt x="16734" y="27639"/>
                </a:lnTo>
                <a:lnTo>
                  <a:pt x="16792" y="27523"/>
                </a:lnTo>
                <a:lnTo>
                  <a:pt x="16830" y="27407"/>
                </a:lnTo>
                <a:lnTo>
                  <a:pt x="16830" y="27272"/>
                </a:lnTo>
                <a:lnTo>
                  <a:pt x="16830" y="27156"/>
                </a:lnTo>
                <a:lnTo>
                  <a:pt x="16772" y="27021"/>
                </a:lnTo>
                <a:lnTo>
                  <a:pt x="16715" y="26925"/>
                </a:lnTo>
                <a:lnTo>
                  <a:pt x="16637" y="26828"/>
                </a:lnTo>
                <a:lnTo>
                  <a:pt x="16541" y="26732"/>
                </a:lnTo>
                <a:lnTo>
                  <a:pt x="16425" y="26674"/>
                </a:lnTo>
                <a:lnTo>
                  <a:pt x="16309" y="26635"/>
                </a:lnTo>
                <a:lnTo>
                  <a:pt x="15846" y="26635"/>
                </a:lnTo>
                <a:lnTo>
                  <a:pt x="15653" y="17911"/>
                </a:lnTo>
                <a:lnTo>
                  <a:pt x="16000" y="17911"/>
                </a:lnTo>
                <a:lnTo>
                  <a:pt x="16116" y="17873"/>
                </a:lnTo>
                <a:lnTo>
                  <a:pt x="16232" y="17834"/>
                </a:lnTo>
                <a:lnTo>
                  <a:pt x="16329" y="17757"/>
                </a:lnTo>
                <a:lnTo>
                  <a:pt x="16406" y="17660"/>
                </a:lnTo>
                <a:lnTo>
                  <a:pt x="16483" y="17564"/>
                </a:lnTo>
                <a:lnTo>
                  <a:pt x="16522" y="17448"/>
                </a:lnTo>
                <a:lnTo>
                  <a:pt x="16541" y="17332"/>
                </a:lnTo>
                <a:lnTo>
                  <a:pt x="16541" y="17216"/>
                </a:lnTo>
                <a:lnTo>
                  <a:pt x="16522" y="17081"/>
                </a:lnTo>
                <a:lnTo>
                  <a:pt x="16483" y="16966"/>
                </a:lnTo>
                <a:lnTo>
                  <a:pt x="16425" y="16869"/>
                </a:lnTo>
                <a:lnTo>
                  <a:pt x="16329" y="16772"/>
                </a:lnTo>
                <a:lnTo>
                  <a:pt x="16232" y="16715"/>
                </a:lnTo>
                <a:lnTo>
                  <a:pt x="16136" y="16657"/>
                </a:lnTo>
                <a:lnTo>
                  <a:pt x="16020" y="16618"/>
                </a:lnTo>
                <a:lnTo>
                  <a:pt x="15904" y="16599"/>
                </a:lnTo>
                <a:lnTo>
                  <a:pt x="15904" y="16618"/>
                </a:lnTo>
                <a:lnTo>
                  <a:pt x="15634" y="16618"/>
                </a:lnTo>
                <a:lnTo>
                  <a:pt x="15499" y="11002"/>
                </a:lnTo>
                <a:lnTo>
                  <a:pt x="15923" y="10982"/>
                </a:lnTo>
                <a:lnTo>
                  <a:pt x="15981" y="10944"/>
                </a:lnTo>
                <a:lnTo>
                  <a:pt x="16039" y="10905"/>
                </a:lnTo>
                <a:lnTo>
                  <a:pt x="16078" y="10866"/>
                </a:lnTo>
                <a:lnTo>
                  <a:pt x="16097" y="10809"/>
                </a:lnTo>
                <a:lnTo>
                  <a:pt x="16136" y="10673"/>
                </a:lnTo>
                <a:lnTo>
                  <a:pt x="16136" y="10558"/>
                </a:lnTo>
                <a:lnTo>
                  <a:pt x="16136" y="10094"/>
                </a:lnTo>
                <a:lnTo>
                  <a:pt x="16136" y="9612"/>
                </a:lnTo>
                <a:lnTo>
                  <a:pt x="16136" y="9554"/>
                </a:lnTo>
                <a:lnTo>
                  <a:pt x="16097" y="9496"/>
                </a:lnTo>
                <a:lnTo>
                  <a:pt x="16078" y="9438"/>
                </a:lnTo>
                <a:lnTo>
                  <a:pt x="16020" y="9380"/>
                </a:lnTo>
                <a:lnTo>
                  <a:pt x="15923" y="9322"/>
                </a:lnTo>
                <a:lnTo>
                  <a:pt x="15865" y="9303"/>
                </a:lnTo>
                <a:lnTo>
                  <a:pt x="15807" y="9303"/>
                </a:lnTo>
                <a:lnTo>
                  <a:pt x="15788" y="9322"/>
                </a:lnTo>
                <a:lnTo>
                  <a:pt x="15788" y="9303"/>
                </a:lnTo>
                <a:lnTo>
                  <a:pt x="14707" y="9303"/>
                </a:lnTo>
                <a:lnTo>
                  <a:pt x="14784" y="9245"/>
                </a:lnTo>
                <a:lnTo>
                  <a:pt x="14823" y="9187"/>
                </a:lnTo>
                <a:lnTo>
                  <a:pt x="14862" y="9129"/>
                </a:lnTo>
                <a:lnTo>
                  <a:pt x="14881" y="9052"/>
                </a:lnTo>
                <a:lnTo>
                  <a:pt x="14881" y="8589"/>
                </a:lnTo>
                <a:lnTo>
                  <a:pt x="14881" y="8126"/>
                </a:lnTo>
                <a:lnTo>
                  <a:pt x="14881" y="8029"/>
                </a:lnTo>
                <a:lnTo>
                  <a:pt x="14881" y="7894"/>
                </a:lnTo>
                <a:lnTo>
                  <a:pt x="14823" y="7798"/>
                </a:lnTo>
                <a:lnTo>
                  <a:pt x="14727" y="7701"/>
                </a:lnTo>
                <a:lnTo>
                  <a:pt x="14611" y="7662"/>
                </a:lnTo>
                <a:lnTo>
                  <a:pt x="14495" y="7643"/>
                </a:lnTo>
                <a:lnTo>
                  <a:pt x="12391" y="7643"/>
                </a:lnTo>
                <a:lnTo>
                  <a:pt x="9593" y="3204"/>
                </a:lnTo>
                <a:lnTo>
                  <a:pt x="938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push dir="u"/>
  </p:transition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 userDrawn="1">
  <p:cSld name="CUSTOM_5">
    <p:spTree>
      <p:nvGrpSpPr>
        <p:cNvPr id="1" name="Shape 6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97" name="Google Shape;6697;p26"/>
          <p:cNvGrpSpPr/>
          <p:nvPr/>
        </p:nvGrpSpPr>
        <p:grpSpPr>
          <a:xfrm>
            <a:off x="1516518" y="3494734"/>
            <a:ext cx="6100976" cy="3234435"/>
            <a:chOff x="3939550" y="4143175"/>
            <a:chExt cx="2329150" cy="1234800"/>
          </a:xfrm>
        </p:grpSpPr>
        <p:sp>
          <p:nvSpPr>
            <p:cNvPr id="6698" name="Google Shape;6698;p26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extrusionOk="0">
                  <a:moveTo>
                    <a:pt x="17506" y="0"/>
                  </a:move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26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fill="none" extrusionOk="0">
                  <a:moveTo>
                    <a:pt x="17506" y="0"/>
                  </a:moveTo>
                  <a:lnTo>
                    <a:pt x="17506" y="0"/>
                  </a:ln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276" y="3455"/>
                  </a:lnTo>
                  <a:lnTo>
                    <a:pt x="12276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888" y="9728"/>
                  </a:lnTo>
                  <a:lnTo>
                    <a:pt x="888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873" y="19321"/>
                  </a:lnTo>
                  <a:lnTo>
                    <a:pt x="1892" y="19321"/>
                  </a:lnTo>
                  <a:lnTo>
                    <a:pt x="1892" y="19321"/>
                  </a:lnTo>
                  <a:lnTo>
                    <a:pt x="1911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643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444" y="6215"/>
                  </a:lnTo>
                  <a:lnTo>
                    <a:pt x="21444" y="6215"/>
                  </a:lnTo>
                  <a:lnTo>
                    <a:pt x="21174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26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extrusionOk="0">
                  <a:moveTo>
                    <a:pt x="6350" y="1"/>
                  </a:move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26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fill="none" extrusionOk="0">
                  <a:moveTo>
                    <a:pt x="6563" y="1"/>
                  </a:moveTo>
                  <a:lnTo>
                    <a:pt x="6563" y="1"/>
                  </a:lnTo>
                  <a:lnTo>
                    <a:pt x="6563" y="1"/>
                  </a:lnTo>
                  <a:lnTo>
                    <a:pt x="6563" y="1"/>
                  </a:lnTo>
                  <a:lnTo>
                    <a:pt x="6350" y="1"/>
                  </a:ln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1851" y="4691"/>
                  </a:lnTo>
                  <a:lnTo>
                    <a:pt x="11851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lnTo>
                    <a:pt x="6582" y="1"/>
                  </a:lnTo>
                  <a:lnTo>
                    <a:pt x="6582" y="1"/>
                  </a:lnTo>
                  <a:lnTo>
                    <a:pt x="656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26"/>
            <p:cNvSpPr/>
            <p:nvPr/>
          </p:nvSpPr>
          <p:spPr>
            <a:xfrm>
              <a:off x="3988750" y="4846200"/>
              <a:ext cx="390200" cy="444925"/>
            </a:xfrm>
            <a:custGeom>
              <a:avLst/>
              <a:gdLst/>
              <a:ahLst/>
              <a:cxnLst/>
              <a:rect l="l" t="t" r="r" b="b"/>
              <a:pathLst>
                <a:path w="15608" h="17797" extrusionOk="0">
                  <a:moveTo>
                    <a:pt x="11369" y="1"/>
                  </a:move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607" y="7385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26"/>
            <p:cNvSpPr/>
            <p:nvPr/>
          </p:nvSpPr>
          <p:spPr>
            <a:xfrm>
              <a:off x="3988750" y="4846200"/>
              <a:ext cx="390400" cy="444925"/>
            </a:xfrm>
            <a:custGeom>
              <a:avLst/>
              <a:gdLst/>
              <a:ahLst/>
              <a:cxnLst/>
              <a:rect l="l" t="t" r="r" b="b"/>
              <a:pathLst>
                <a:path w="15616" h="17797" fill="none" extrusionOk="0">
                  <a:moveTo>
                    <a:pt x="11369" y="1"/>
                  </a:moveTo>
                  <a:lnTo>
                    <a:pt x="11369" y="1"/>
                  </a:ln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614" y="15712"/>
                  </a:lnTo>
                  <a:lnTo>
                    <a:pt x="4614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832" y="11678"/>
                  </a:lnTo>
                  <a:lnTo>
                    <a:pt x="11832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lnTo>
                    <a:pt x="113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26"/>
            <p:cNvSpPr/>
            <p:nvPr/>
          </p:nvSpPr>
          <p:spPr>
            <a:xfrm>
              <a:off x="4062600" y="5238975"/>
              <a:ext cx="101825" cy="52150"/>
            </a:xfrm>
            <a:custGeom>
              <a:avLst/>
              <a:gdLst/>
              <a:ahLst/>
              <a:cxnLst/>
              <a:rect l="l" t="t" r="r" b="b"/>
              <a:pathLst>
                <a:path w="4073" h="2086" extrusionOk="0">
                  <a:moveTo>
                    <a:pt x="4053" y="2047"/>
                  </a:moveTo>
                  <a:lnTo>
                    <a:pt x="4053" y="2047"/>
                  </a:lnTo>
                  <a:lnTo>
                    <a:pt x="4072" y="2085"/>
                  </a:lnTo>
                  <a:lnTo>
                    <a:pt x="4072" y="2085"/>
                  </a:lnTo>
                  <a:lnTo>
                    <a:pt x="4053" y="2047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641" y="1"/>
                  </a:lnTo>
                  <a:lnTo>
                    <a:pt x="1660" y="1"/>
                  </a:lnTo>
                  <a:lnTo>
                    <a:pt x="1660" y="1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26"/>
            <p:cNvSpPr/>
            <p:nvPr/>
          </p:nvSpPr>
          <p:spPr>
            <a:xfrm>
              <a:off x="4163925" y="5290125"/>
              <a:ext cx="500" cy="1000"/>
            </a:xfrm>
            <a:custGeom>
              <a:avLst/>
              <a:gdLst/>
              <a:ahLst/>
              <a:cxnLst/>
              <a:rect l="l" t="t" r="r" b="b"/>
              <a:pathLst>
                <a:path w="20" h="4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26"/>
            <p:cNvSpPr/>
            <p:nvPr/>
          </p:nvSpPr>
          <p:spPr>
            <a:xfrm>
              <a:off x="4062600" y="5238975"/>
              <a:ext cx="41025" cy="16925"/>
            </a:xfrm>
            <a:custGeom>
              <a:avLst/>
              <a:gdLst/>
              <a:ahLst/>
              <a:cxnLst/>
              <a:rect l="l" t="t" r="r" b="b"/>
              <a:pathLst>
                <a:path w="1641" h="677" fill="none" extrusionOk="0"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26"/>
            <p:cNvSpPr/>
            <p:nvPr/>
          </p:nvSpPr>
          <p:spPr>
            <a:xfrm>
              <a:off x="4103600" y="52389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26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extrusionOk="0">
                  <a:moveTo>
                    <a:pt x="12025" y="0"/>
                  </a:move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26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fill="none" extrusionOk="0">
                  <a:moveTo>
                    <a:pt x="12237" y="0"/>
                  </a:moveTo>
                  <a:lnTo>
                    <a:pt x="12237" y="0"/>
                  </a:lnTo>
                  <a:lnTo>
                    <a:pt x="12025" y="0"/>
                  </a:ln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7200" y="2741"/>
                  </a:lnTo>
                  <a:lnTo>
                    <a:pt x="7200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3610" y="12179"/>
                  </a:lnTo>
                  <a:lnTo>
                    <a:pt x="3610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103" y="14727"/>
                  </a:lnTo>
                  <a:lnTo>
                    <a:pt x="7103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lnTo>
                    <a:pt x="1223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26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extrusionOk="0">
                  <a:moveTo>
                    <a:pt x="26906" y="1"/>
                  </a:move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48" y="16495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26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fill="none" extrusionOk="0">
                  <a:moveTo>
                    <a:pt x="26925" y="1"/>
                  </a:moveTo>
                  <a:lnTo>
                    <a:pt x="26925" y="1"/>
                  </a:lnTo>
                  <a:lnTo>
                    <a:pt x="26906" y="1"/>
                  </a:lnTo>
                  <a:lnTo>
                    <a:pt x="26906" y="1"/>
                  </a:ln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802" y="310"/>
                  </a:lnTo>
                  <a:lnTo>
                    <a:pt x="24783" y="310"/>
                  </a:lnTo>
                  <a:lnTo>
                    <a:pt x="24783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01" y="4556"/>
                  </a:lnTo>
                  <a:lnTo>
                    <a:pt x="14901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446" y="7779"/>
                  </a:lnTo>
                  <a:lnTo>
                    <a:pt x="11408" y="7779"/>
                  </a:lnTo>
                  <a:lnTo>
                    <a:pt x="11408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173" y="20788"/>
                  </a:lnTo>
                  <a:lnTo>
                    <a:pt x="5173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224" y="29512"/>
                  </a:lnTo>
                  <a:lnTo>
                    <a:pt x="3224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29975" y="15268"/>
                  </a:lnTo>
                  <a:lnTo>
                    <a:pt x="29975" y="15268"/>
                  </a:lnTo>
                  <a:lnTo>
                    <a:pt x="30226" y="15268"/>
                  </a:lnTo>
                  <a:lnTo>
                    <a:pt x="30322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lnTo>
                    <a:pt x="26925" y="1"/>
                  </a:lnTo>
                  <a:lnTo>
                    <a:pt x="269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26"/>
            <p:cNvSpPr/>
            <p:nvPr/>
          </p:nvSpPr>
          <p:spPr>
            <a:xfrm>
              <a:off x="4774300" y="4618450"/>
              <a:ext cx="127900" cy="14025"/>
            </a:xfrm>
            <a:custGeom>
              <a:avLst/>
              <a:gdLst/>
              <a:ahLst/>
              <a:cxnLst/>
              <a:rect l="l" t="t" r="r" b="b"/>
              <a:pathLst>
                <a:path w="5116" h="561" extrusionOk="0">
                  <a:moveTo>
                    <a:pt x="5116" y="560"/>
                  </a:moveTo>
                  <a:lnTo>
                    <a:pt x="5116" y="560"/>
                  </a:lnTo>
                  <a:lnTo>
                    <a:pt x="5116" y="560"/>
                  </a:lnTo>
                  <a:lnTo>
                    <a:pt x="5116" y="560"/>
                  </a:lnTo>
                  <a:close/>
                  <a:moveTo>
                    <a:pt x="5077" y="541"/>
                  </a:moveTo>
                  <a:lnTo>
                    <a:pt x="5077" y="541"/>
                  </a:lnTo>
                  <a:lnTo>
                    <a:pt x="5096" y="541"/>
                  </a:lnTo>
                  <a:lnTo>
                    <a:pt x="5096" y="541"/>
                  </a:lnTo>
                  <a:lnTo>
                    <a:pt x="5077" y="541"/>
                  </a:lnTo>
                  <a:close/>
                  <a:moveTo>
                    <a:pt x="20" y="310"/>
                  </a:moveTo>
                  <a:lnTo>
                    <a:pt x="20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20" y="310"/>
                  </a:lnTo>
                  <a:close/>
                  <a:moveTo>
                    <a:pt x="2143" y="1"/>
                  </a:moveTo>
                  <a:lnTo>
                    <a:pt x="2143" y="1"/>
                  </a:lnTo>
                  <a:lnTo>
                    <a:pt x="1603" y="20"/>
                  </a:lnTo>
                  <a:lnTo>
                    <a:pt x="1082" y="78"/>
                  </a:lnTo>
                  <a:lnTo>
                    <a:pt x="541" y="174"/>
                  </a:lnTo>
                  <a:lnTo>
                    <a:pt x="39" y="310"/>
                  </a:lnTo>
                  <a:lnTo>
                    <a:pt x="39" y="310"/>
                  </a:lnTo>
                  <a:lnTo>
                    <a:pt x="541" y="174"/>
                  </a:lnTo>
                  <a:lnTo>
                    <a:pt x="1082" y="78"/>
                  </a:lnTo>
                  <a:lnTo>
                    <a:pt x="1603" y="20"/>
                  </a:lnTo>
                  <a:lnTo>
                    <a:pt x="2143" y="1"/>
                  </a:lnTo>
                  <a:close/>
                  <a:moveTo>
                    <a:pt x="2162" y="1"/>
                  </a:move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26"/>
            <p:cNvSpPr/>
            <p:nvPr/>
          </p:nvSpPr>
          <p:spPr>
            <a:xfrm>
              <a:off x="4902175" y="463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26"/>
            <p:cNvSpPr/>
            <p:nvPr/>
          </p:nvSpPr>
          <p:spPr>
            <a:xfrm>
              <a:off x="4901200" y="46319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26"/>
            <p:cNvSpPr/>
            <p:nvPr/>
          </p:nvSpPr>
          <p:spPr>
            <a:xfrm>
              <a:off x="4774300" y="46261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26"/>
            <p:cNvSpPr/>
            <p:nvPr/>
          </p:nvSpPr>
          <p:spPr>
            <a:xfrm>
              <a:off x="4775275" y="4618450"/>
              <a:ext cx="52625" cy="7750"/>
            </a:xfrm>
            <a:custGeom>
              <a:avLst/>
              <a:gdLst/>
              <a:ahLst/>
              <a:cxnLst/>
              <a:rect l="l" t="t" r="r" b="b"/>
              <a:pathLst>
                <a:path w="2105" h="310" fill="none" extrusionOk="0">
                  <a:moveTo>
                    <a:pt x="2104" y="1"/>
                  </a:moveTo>
                  <a:lnTo>
                    <a:pt x="2104" y="1"/>
                  </a:lnTo>
                  <a:lnTo>
                    <a:pt x="1564" y="20"/>
                  </a:lnTo>
                  <a:lnTo>
                    <a:pt x="1043" y="78"/>
                  </a:lnTo>
                  <a:lnTo>
                    <a:pt x="502" y="174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502" y="174"/>
                  </a:lnTo>
                  <a:lnTo>
                    <a:pt x="1043" y="78"/>
                  </a:lnTo>
                  <a:lnTo>
                    <a:pt x="1564" y="20"/>
                  </a:lnTo>
                  <a:lnTo>
                    <a:pt x="210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26"/>
            <p:cNvSpPr/>
            <p:nvPr/>
          </p:nvSpPr>
          <p:spPr>
            <a:xfrm>
              <a:off x="4828350" y="46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26"/>
            <p:cNvSpPr/>
            <p:nvPr/>
          </p:nvSpPr>
          <p:spPr>
            <a:xfrm>
              <a:off x="4155225" y="5356225"/>
              <a:ext cx="86400" cy="21750"/>
            </a:xfrm>
            <a:custGeom>
              <a:avLst/>
              <a:gdLst/>
              <a:ahLst/>
              <a:cxnLst/>
              <a:rect l="l" t="t" r="r" b="b"/>
              <a:pathLst>
                <a:path w="3456" h="870" extrusionOk="0">
                  <a:moveTo>
                    <a:pt x="3456" y="1"/>
                  </a:move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close/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  <a:close/>
                  <a:moveTo>
                    <a:pt x="3321" y="1"/>
                  </a:moveTo>
                  <a:lnTo>
                    <a:pt x="3321" y="1"/>
                  </a:lnTo>
                  <a:lnTo>
                    <a:pt x="3321" y="1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26"/>
            <p:cNvSpPr/>
            <p:nvPr/>
          </p:nvSpPr>
          <p:spPr>
            <a:xfrm>
              <a:off x="4241600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26"/>
            <p:cNvSpPr/>
            <p:nvPr/>
          </p:nvSpPr>
          <p:spPr>
            <a:xfrm>
              <a:off x="4155225" y="5356225"/>
              <a:ext cx="80625" cy="21750"/>
            </a:xfrm>
            <a:custGeom>
              <a:avLst/>
              <a:gdLst/>
              <a:ahLst/>
              <a:cxnLst/>
              <a:rect l="l" t="t" r="r" b="b"/>
              <a:pathLst>
                <a:path w="3225" h="870" fill="none" extrusionOk="0"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26"/>
            <p:cNvSpPr/>
            <p:nvPr/>
          </p:nvSpPr>
          <p:spPr>
            <a:xfrm>
              <a:off x="4238225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26"/>
            <p:cNvSpPr/>
            <p:nvPr/>
          </p:nvSpPr>
          <p:spPr>
            <a:xfrm>
              <a:off x="4297575" y="5011225"/>
              <a:ext cx="12575" cy="3900"/>
            </a:xfrm>
            <a:custGeom>
              <a:avLst/>
              <a:gdLst/>
              <a:ahLst/>
              <a:cxnLst/>
              <a:rect l="l" t="t" r="r" b="b"/>
              <a:pathLst>
                <a:path w="503" h="156" extrusionOk="0">
                  <a:moveTo>
                    <a:pt x="502" y="1"/>
                  </a:moveTo>
                  <a:lnTo>
                    <a:pt x="251" y="59"/>
                  </a:lnTo>
                  <a:lnTo>
                    <a:pt x="1" y="155"/>
                  </a:lnTo>
                  <a:lnTo>
                    <a:pt x="251" y="78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26"/>
            <p:cNvSpPr/>
            <p:nvPr/>
          </p:nvSpPr>
          <p:spPr>
            <a:xfrm>
              <a:off x="42942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26"/>
            <p:cNvSpPr/>
            <p:nvPr/>
          </p:nvSpPr>
          <p:spPr>
            <a:xfrm>
              <a:off x="4156675" y="5138125"/>
              <a:ext cx="126925" cy="101850"/>
            </a:xfrm>
            <a:custGeom>
              <a:avLst/>
              <a:gdLst/>
              <a:ahLst/>
              <a:cxnLst/>
              <a:rect l="l" t="t" r="r" b="b"/>
              <a:pathLst>
                <a:path w="5077" h="4074" fill="none" extrusionOk="0">
                  <a:moveTo>
                    <a:pt x="5077" y="1"/>
                  </a:moveTo>
                  <a:lnTo>
                    <a:pt x="5077" y="1"/>
                  </a:lnTo>
                  <a:lnTo>
                    <a:pt x="4807" y="1"/>
                  </a:lnTo>
                  <a:lnTo>
                    <a:pt x="4498" y="20"/>
                  </a:lnTo>
                  <a:lnTo>
                    <a:pt x="4131" y="59"/>
                  </a:lnTo>
                  <a:lnTo>
                    <a:pt x="3745" y="117"/>
                  </a:lnTo>
                  <a:lnTo>
                    <a:pt x="3340" y="194"/>
                  </a:lnTo>
                  <a:lnTo>
                    <a:pt x="2915" y="310"/>
                  </a:lnTo>
                  <a:lnTo>
                    <a:pt x="2471" y="464"/>
                  </a:lnTo>
                  <a:lnTo>
                    <a:pt x="2066" y="638"/>
                  </a:lnTo>
                  <a:lnTo>
                    <a:pt x="1854" y="754"/>
                  </a:lnTo>
                  <a:lnTo>
                    <a:pt x="1661" y="869"/>
                  </a:lnTo>
                  <a:lnTo>
                    <a:pt x="1468" y="1004"/>
                  </a:lnTo>
                  <a:lnTo>
                    <a:pt x="1275" y="1159"/>
                  </a:lnTo>
                  <a:lnTo>
                    <a:pt x="1101" y="1313"/>
                  </a:lnTo>
                  <a:lnTo>
                    <a:pt x="927" y="1487"/>
                  </a:lnTo>
                  <a:lnTo>
                    <a:pt x="773" y="1680"/>
                  </a:lnTo>
                  <a:lnTo>
                    <a:pt x="618" y="1873"/>
                  </a:lnTo>
                  <a:lnTo>
                    <a:pt x="483" y="2085"/>
                  </a:lnTo>
                  <a:lnTo>
                    <a:pt x="367" y="2317"/>
                  </a:lnTo>
                  <a:lnTo>
                    <a:pt x="252" y="2568"/>
                  </a:lnTo>
                  <a:lnTo>
                    <a:pt x="174" y="2838"/>
                  </a:lnTo>
                  <a:lnTo>
                    <a:pt x="97" y="3108"/>
                  </a:lnTo>
                  <a:lnTo>
                    <a:pt x="39" y="3417"/>
                  </a:lnTo>
                  <a:lnTo>
                    <a:pt x="20" y="3726"/>
                  </a:lnTo>
                  <a:lnTo>
                    <a:pt x="1" y="4073"/>
                  </a:lnTo>
                  <a:lnTo>
                    <a:pt x="1" y="4073"/>
                  </a:lnTo>
                  <a:lnTo>
                    <a:pt x="20" y="3726"/>
                  </a:lnTo>
                  <a:lnTo>
                    <a:pt x="39" y="3417"/>
                  </a:lnTo>
                  <a:lnTo>
                    <a:pt x="97" y="3108"/>
                  </a:lnTo>
                  <a:lnTo>
                    <a:pt x="174" y="2838"/>
                  </a:lnTo>
                  <a:lnTo>
                    <a:pt x="252" y="2568"/>
                  </a:lnTo>
                  <a:lnTo>
                    <a:pt x="367" y="2317"/>
                  </a:lnTo>
                  <a:lnTo>
                    <a:pt x="483" y="2085"/>
                  </a:lnTo>
                  <a:lnTo>
                    <a:pt x="618" y="1873"/>
                  </a:lnTo>
                  <a:lnTo>
                    <a:pt x="773" y="1680"/>
                  </a:lnTo>
                  <a:lnTo>
                    <a:pt x="927" y="1487"/>
                  </a:lnTo>
                  <a:lnTo>
                    <a:pt x="1101" y="1313"/>
                  </a:lnTo>
                  <a:lnTo>
                    <a:pt x="1275" y="1159"/>
                  </a:lnTo>
                  <a:lnTo>
                    <a:pt x="1468" y="1004"/>
                  </a:lnTo>
                  <a:lnTo>
                    <a:pt x="1661" y="869"/>
                  </a:lnTo>
                  <a:lnTo>
                    <a:pt x="1854" y="754"/>
                  </a:lnTo>
                  <a:lnTo>
                    <a:pt x="2066" y="638"/>
                  </a:lnTo>
                  <a:lnTo>
                    <a:pt x="2471" y="464"/>
                  </a:lnTo>
                  <a:lnTo>
                    <a:pt x="2915" y="310"/>
                  </a:lnTo>
                  <a:lnTo>
                    <a:pt x="3340" y="194"/>
                  </a:lnTo>
                  <a:lnTo>
                    <a:pt x="3745" y="117"/>
                  </a:lnTo>
                  <a:lnTo>
                    <a:pt x="4131" y="59"/>
                  </a:lnTo>
                  <a:lnTo>
                    <a:pt x="4498" y="20"/>
                  </a:lnTo>
                  <a:lnTo>
                    <a:pt x="4807" y="1"/>
                  </a:lnTo>
                  <a:lnTo>
                    <a:pt x="50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26"/>
            <p:cNvSpPr/>
            <p:nvPr/>
          </p:nvSpPr>
          <p:spPr>
            <a:xfrm>
              <a:off x="4283575" y="51381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26"/>
            <p:cNvSpPr/>
            <p:nvPr/>
          </p:nvSpPr>
          <p:spPr>
            <a:xfrm>
              <a:off x="42860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26"/>
            <p:cNvSpPr/>
            <p:nvPr/>
          </p:nvSpPr>
          <p:spPr>
            <a:xfrm>
              <a:off x="4379125" y="503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26"/>
            <p:cNvSpPr/>
            <p:nvPr/>
          </p:nvSpPr>
          <p:spPr>
            <a:xfrm>
              <a:off x="4378650" y="503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26"/>
            <p:cNvSpPr/>
            <p:nvPr/>
          </p:nvSpPr>
          <p:spPr>
            <a:xfrm>
              <a:off x="4258975" y="5010275"/>
              <a:ext cx="63225" cy="60800"/>
            </a:xfrm>
            <a:custGeom>
              <a:avLst/>
              <a:gdLst/>
              <a:ahLst/>
              <a:cxnLst/>
              <a:rect l="l" t="t" r="r" b="b"/>
              <a:pathLst>
                <a:path w="2529" h="2432" fill="none" extrusionOk="0">
                  <a:moveTo>
                    <a:pt x="2529" y="0"/>
                  </a:moveTo>
                  <a:lnTo>
                    <a:pt x="2529" y="0"/>
                  </a:lnTo>
                  <a:lnTo>
                    <a:pt x="2278" y="19"/>
                  </a:lnTo>
                  <a:lnTo>
                    <a:pt x="2046" y="39"/>
                  </a:lnTo>
                  <a:lnTo>
                    <a:pt x="1795" y="97"/>
                  </a:lnTo>
                  <a:lnTo>
                    <a:pt x="1545" y="193"/>
                  </a:lnTo>
                  <a:lnTo>
                    <a:pt x="1313" y="328"/>
                  </a:lnTo>
                  <a:lnTo>
                    <a:pt x="1081" y="483"/>
                  </a:lnTo>
                  <a:lnTo>
                    <a:pt x="850" y="676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464" y="1100"/>
                  </a:lnTo>
                  <a:lnTo>
                    <a:pt x="329" y="1293"/>
                  </a:lnTo>
                  <a:lnTo>
                    <a:pt x="232" y="1486"/>
                  </a:lnTo>
                  <a:lnTo>
                    <a:pt x="155" y="1679"/>
                  </a:lnTo>
                  <a:lnTo>
                    <a:pt x="78" y="1872"/>
                  </a:lnTo>
                  <a:lnTo>
                    <a:pt x="39" y="2065"/>
                  </a:lnTo>
                  <a:lnTo>
                    <a:pt x="20" y="2239"/>
                  </a:lnTo>
                  <a:lnTo>
                    <a:pt x="0" y="2432"/>
                  </a:lnTo>
                  <a:lnTo>
                    <a:pt x="0" y="2432"/>
                  </a:lnTo>
                  <a:lnTo>
                    <a:pt x="20" y="2239"/>
                  </a:lnTo>
                  <a:lnTo>
                    <a:pt x="39" y="2065"/>
                  </a:lnTo>
                  <a:lnTo>
                    <a:pt x="78" y="1872"/>
                  </a:lnTo>
                  <a:lnTo>
                    <a:pt x="155" y="1679"/>
                  </a:lnTo>
                  <a:lnTo>
                    <a:pt x="232" y="1486"/>
                  </a:lnTo>
                  <a:lnTo>
                    <a:pt x="329" y="1293"/>
                  </a:lnTo>
                  <a:lnTo>
                    <a:pt x="464" y="1100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850" y="676"/>
                  </a:lnTo>
                  <a:lnTo>
                    <a:pt x="1081" y="483"/>
                  </a:lnTo>
                  <a:lnTo>
                    <a:pt x="1313" y="328"/>
                  </a:lnTo>
                  <a:lnTo>
                    <a:pt x="1545" y="193"/>
                  </a:lnTo>
                  <a:lnTo>
                    <a:pt x="1795" y="116"/>
                  </a:lnTo>
                  <a:lnTo>
                    <a:pt x="2046" y="39"/>
                  </a:lnTo>
                  <a:lnTo>
                    <a:pt x="2278" y="19"/>
                  </a:lnTo>
                  <a:lnTo>
                    <a:pt x="252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26"/>
            <p:cNvSpPr/>
            <p:nvPr/>
          </p:nvSpPr>
          <p:spPr>
            <a:xfrm>
              <a:off x="4322175" y="501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26"/>
            <p:cNvSpPr/>
            <p:nvPr/>
          </p:nvSpPr>
          <p:spPr>
            <a:xfrm>
              <a:off x="4350650" y="4919550"/>
              <a:ext cx="14975" cy="50700"/>
            </a:xfrm>
            <a:custGeom>
              <a:avLst/>
              <a:gdLst/>
              <a:ahLst/>
              <a:cxnLst/>
              <a:rect l="l" t="t" r="r" b="b"/>
              <a:pathLst>
                <a:path w="599" h="2028" fill="none" extrusionOk="0">
                  <a:moveTo>
                    <a:pt x="599" y="0"/>
                  </a:moveTo>
                  <a:lnTo>
                    <a:pt x="599" y="0"/>
                  </a:lnTo>
                  <a:lnTo>
                    <a:pt x="502" y="155"/>
                  </a:lnTo>
                  <a:lnTo>
                    <a:pt x="406" y="348"/>
                  </a:lnTo>
                  <a:lnTo>
                    <a:pt x="290" y="579"/>
                  </a:lnTo>
                  <a:lnTo>
                    <a:pt x="194" y="888"/>
                  </a:lnTo>
                  <a:lnTo>
                    <a:pt x="97" y="1236"/>
                  </a:lnTo>
                  <a:lnTo>
                    <a:pt x="20" y="1602"/>
                  </a:lnTo>
                  <a:lnTo>
                    <a:pt x="1" y="1815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15"/>
                  </a:lnTo>
                  <a:lnTo>
                    <a:pt x="20" y="1602"/>
                  </a:lnTo>
                  <a:lnTo>
                    <a:pt x="97" y="1236"/>
                  </a:lnTo>
                  <a:lnTo>
                    <a:pt x="194" y="888"/>
                  </a:lnTo>
                  <a:lnTo>
                    <a:pt x="290" y="579"/>
                  </a:lnTo>
                  <a:lnTo>
                    <a:pt x="406" y="348"/>
                  </a:lnTo>
                  <a:lnTo>
                    <a:pt x="502" y="155"/>
                  </a:lnTo>
                  <a:lnTo>
                    <a:pt x="599" y="0"/>
                  </a:lnTo>
                  <a:lnTo>
                    <a:pt x="59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26"/>
            <p:cNvSpPr/>
            <p:nvPr/>
          </p:nvSpPr>
          <p:spPr>
            <a:xfrm>
              <a:off x="4471775" y="4626175"/>
              <a:ext cx="302550" cy="127400"/>
            </a:xfrm>
            <a:custGeom>
              <a:avLst/>
              <a:gdLst/>
              <a:ahLst/>
              <a:cxnLst/>
              <a:rect l="l" t="t" r="r" b="b"/>
              <a:pathLst>
                <a:path w="12102" h="5096" extrusionOk="0">
                  <a:moveTo>
                    <a:pt x="0" y="5096"/>
                  </a:move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close/>
                  <a:moveTo>
                    <a:pt x="3822" y="4536"/>
                  </a:move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close/>
                  <a:moveTo>
                    <a:pt x="2239" y="4247"/>
                  </a:moveTo>
                  <a:lnTo>
                    <a:pt x="2239" y="4247"/>
                  </a:lnTo>
                  <a:lnTo>
                    <a:pt x="1988" y="4247"/>
                  </a:lnTo>
                  <a:lnTo>
                    <a:pt x="1699" y="4285"/>
                  </a:lnTo>
                  <a:lnTo>
                    <a:pt x="1428" y="4324"/>
                  </a:lnTo>
                  <a:lnTo>
                    <a:pt x="1139" y="4420"/>
                  </a:lnTo>
                  <a:lnTo>
                    <a:pt x="849" y="4517"/>
                  </a:lnTo>
                  <a:lnTo>
                    <a:pt x="560" y="4671"/>
                  </a:lnTo>
                  <a:lnTo>
                    <a:pt x="290" y="4845"/>
                  </a:lnTo>
                  <a:lnTo>
                    <a:pt x="19" y="5077"/>
                  </a:lnTo>
                  <a:lnTo>
                    <a:pt x="19" y="5077"/>
                  </a:lnTo>
                  <a:lnTo>
                    <a:pt x="290" y="4845"/>
                  </a:lnTo>
                  <a:lnTo>
                    <a:pt x="560" y="4671"/>
                  </a:lnTo>
                  <a:lnTo>
                    <a:pt x="849" y="4517"/>
                  </a:lnTo>
                  <a:lnTo>
                    <a:pt x="1139" y="4420"/>
                  </a:lnTo>
                  <a:lnTo>
                    <a:pt x="1428" y="4324"/>
                  </a:lnTo>
                  <a:lnTo>
                    <a:pt x="1699" y="4285"/>
                  </a:lnTo>
                  <a:lnTo>
                    <a:pt x="1988" y="4247"/>
                  </a:lnTo>
                  <a:lnTo>
                    <a:pt x="2239" y="4247"/>
                  </a:lnTo>
                  <a:close/>
                  <a:moveTo>
                    <a:pt x="2258" y="4247"/>
                  </a:move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close/>
                  <a:moveTo>
                    <a:pt x="5346" y="1564"/>
                  </a:moveTo>
                  <a:lnTo>
                    <a:pt x="5346" y="1564"/>
                  </a:lnTo>
                  <a:lnTo>
                    <a:pt x="5346" y="1564"/>
                  </a:lnTo>
                  <a:lnTo>
                    <a:pt x="5096" y="1680"/>
                  </a:lnTo>
                  <a:lnTo>
                    <a:pt x="4864" y="1815"/>
                  </a:lnTo>
                  <a:lnTo>
                    <a:pt x="4671" y="1931"/>
                  </a:lnTo>
                  <a:lnTo>
                    <a:pt x="4497" y="2066"/>
                  </a:lnTo>
                  <a:lnTo>
                    <a:pt x="4343" y="2220"/>
                  </a:lnTo>
                  <a:lnTo>
                    <a:pt x="4208" y="2355"/>
                  </a:lnTo>
                  <a:lnTo>
                    <a:pt x="4092" y="2490"/>
                  </a:lnTo>
                  <a:lnTo>
                    <a:pt x="3976" y="2645"/>
                  </a:lnTo>
                  <a:lnTo>
                    <a:pt x="3899" y="2780"/>
                  </a:lnTo>
                  <a:lnTo>
                    <a:pt x="3822" y="2915"/>
                  </a:lnTo>
                  <a:lnTo>
                    <a:pt x="3764" y="3069"/>
                  </a:lnTo>
                  <a:lnTo>
                    <a:pt x="3725" y="3204"/>
                  </a:lnTo>
                  <a:lnTo>
                    <a:pt x="3687" y="3475"/>
                  </a:lnTo>
                  <a:lnTo>
                    <a:pt x="3667" y="3706"/>
                  </a:lnTo>
                  <a:lnTo>
                    <a:pt x="3667" y="3706"/>
                  </a:lnTo>
                  <a:lnTo>
                    <a:pt x="3687" y="3475"/>
                  </a:lnTo>
                  <a:lnTo>
                    <a:pt x="3725" y="3204"/>
                  </a:lnTo>
                  <a:lnTo>
                    <a:pt x="3764" y="3069"/>
                  </a:lnTo>
                  <a:lnTo>
                    <a:pt x="3822" y="2915"/>
                  </a:lnTo>
                  <a:lnTo>
                    <a:pt x="3899" y="2780"/>
                  </a:lnTo>
                  <a:lnTo>
                    <a:pt x="3976" y="2645"/>
                  </a:lnTo>
                  <a:lnTo>
                    <a:pt x="4092" y="2490"/>
                  </a:lnTo>
                  <a:lnTo>
                    <a:pt x="4208" y="2355"/>
                  </a:lnTo>
                  <a:lnTo>
                    <a:pt x="4343" y="2220"/>
                  </a:lnTo>
                  <a:lnTo>
                    <a:pt x="4497" y="2066"/>
                  </a:lnTo>
                  <a:lnTo>
                    <a:pt x="4671" y="1931"/>
                  </a:lnTo>
                  <a:lnTo>
                    <a:pt x="4864" y="1815"/>
                  </a:lnTo>
                  <a:lnTo>
                    <a:pt x="5096" y="1680"/>
                  </a:lnTo>
                  <a:lnTo>
                    <a:pt x="5346" y="1564"/>
                  </a:lnTo>
                  <a:lnTo>
                    <a:pt x="5346" y="1564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389" y="1255"/>
                  </a:lnTo>
                  <a:lnTo>
                    <a:pt x="6061" y="1313"/>
                  </a:lnTo>
                  <a:lnTo>
                    <a:pt x="5733" y="1409"/>
                  </a:lnTo>
                  <a:lnTo>
                    <a:pt x="5366" y="1545"/>
                  </a:lnTo>
                  <a:lnTo>
                    <a:pt x="5366" y="1545"/>
                  </a:lnTo>
                  <a:lnTo>
                    <a:pt x="5733" y="1409"/>
                  </a:lnTo>
                  <a:lnTo>
                    <a:pt x="6061" y="1313"/>
                  </a:lnTo>
                  <a:lnTo>
                    <a:pt x="6389" y="1255"/>
                  </a:lnTo>
                  <a:lnTo>
                    <a:pt x="6678" y="1236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678" y="1236"/>
                  </a:lnTo>
                  <a:lnTo>
                    <a:pt x="6698" y="1236"/>
                  </a:lnTo>
                  <a:lnTo>
                    <a:pt x="6698" y="1236"/>
                  </a:lnTo>
                  <a:lnTo>
                    <a:pt x="6678" y="1236"/>
                  </a:lnTo>
                  <a:close/>
                  <a:moveTo>
                    <a:pt x="12102" y="1"/>
                  </a:moveTo>
                  <a:lnTo>
                    <a:pt x="12102" y="1"/>
                  </a:lnTo>
                  <a:lnTo>
                    <a:pt x="12102" y="1"/>
                  </a:lnTo>
                  <a:lnTo>
                    <a:pt x="11851" y="97"/>
                  </a:lnTo>
                  <a:lnTo>
                    <a:pt x="11600" y="194"/>
                  </a:lnTo>
                  <a:lnTo>
                    <a:pt x="11349" y="290"/>
                  </a:lnTo>
                  <a:lnTo>
                    <a:pt x="11117" y="406"/>
                  </a:lnTo>
                  <a:lnTo>
                    <a:pt x="10886" y="541"/>
                  </a:lnTo>
                  <a:lnTo>
                    <a:pt x="10654" y="676"/>
                  </a:lnTo>
                  <a:lnTo>
                    <a:pt x="10461" y="811"/>
                  </a:lnTo>
                  <a:lnTo>
                    <a:pt x="10249" y="985"/>
                  </a:lnTo>
                  <a:lnTo>
                    <a:pt x="10056" y="1139"/>
                  </a:lnTo>
                  <a:lnTo>
                    <a:pt x="9882" y="1313"/>
                  </a:lnTo>
                  <a:lnTo>
                    <a:pt x="9728" y="1506"/>
                  </a:lnTo>
                  <a:lnTo>
                    <a:pt x="9573" y="1718"/>
                  </a:lnTo>
                  <a:lnTo>
                    <a:pt x="9419" y="1911"/>
                  </a:lnTo>
                  <a:lnTo>
                    <a:pt x="9303" y="2143"/>
                  </a:lnTo>
                  <a:lnTo>
                    <a:pt x="9187" y="2375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187" y="2375"/>
                  </a:lnTo>
                  <a:lnTo>
                    <a:pt x="9303" y="2143"/>
                  </a:lnTo>
                  <a:lnTo>
                    <a:pt x="9419" y="1911"/>
                  </a:lnTo>
                  <a:lnTo>
                    <a:pt x="9573" y="1718"/>
                  </a:lnTo>
                  <a:lnTo>
                    <a:pt x="9728" y="1506"/>
                  </a:lnTo>
                  <a:lnTo>
                    <a:pt x="9882" y="1313"/>
                  </a:lnTo>
                  <a:lnTo>
                    <a:pt x="10056" y="1139"/>
                  </a:lnTo>
                  <a:lnTo>
                    <a:pt x="10249" y="985"/>
                  </a:lnTo>
                  <a:lnTo>
                    <a:pt x="10461" y="811"/>
                  </a:lnTo>
                  <a:lnTo>
                    <a:pt x="10654" y="676"/>
                  </a:lnTo>
                  <a:lnTo>
                    <a:pt x="10886" y="541"/>
                  </a:lnTo>
                  <a:lnTo>
                    <a:pt x="11117" y="406"/>
                  </a:lnTo>
                  <a:lnTo>
                    <a:pt x="11349" y="290"/>
                  </a:lnTo>
                  <a:lnTo>
                    <a:pt x="11600" y="194"/>
                  </a:lnTo>
                  <a:lnTo>
                    <a:pt x="11851" y="97"/>
                  </a:lnTo>
                  <a:lnTo>
                    <a:pt x="12102" y="1"/>
                  </a:lnTo>
                  <a:lnTo>
                    <a:pt x="121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26"/>
            <p:cNvSpPr/>
            <p:nvPr/>
          </p:nvSpPr>
          <p:spPr>
            <a:xfrm>
              <a:off x="4471775" y="47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26"/>
            <p:cNvSpPr/>
            <p:nvPr/>
          </p:nvSpPr>
          <p:spPr>
            <a:xfrm>
              <a:off x="4567300" y="473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26"/>
            <p:cNvSpPr/>
            <p:nvPr/>
          </p:nvSpPr>
          <p:spPr>
            <a:xfrm>
              <a:off x="4472250" y="4732325"/>
              <a:ext cx="55525" cy="20775"/>
            </a:xfrm>
            <a:custGeom>
              <a:avLst/>
              <a:gdLst/>
              <a:ahLst/>
              <a:cxnLst/>
              <a:rect l="l" t="t" r="r" b="b"/>
              <a:pathLst>
                <a:path w="2221" h="831" fill="none" extrusionOk="0">
                  <a:moveTo>
                    <a:pt x="2220" y="1"/>
                  </a:moveTo>
                  <a:lnTo>
                    <a:pt x="2220" y="1"/>
                  </a:lnTo>
                  <a:lnTo>
                    <a:pt x="1969" y="1"/>
                  </a:lnTo>
                  <a:lnTo>
                    <a:pt x="1680" y="39"/>
                  </a:lnTo>
                  <a:lnTo>
                    <a:pt x="1409" y="78"/>
                  </a:lnTo>
                  <a:lnTo>
                    <a:pt x="1120" y="174"/>
                  </a:lnTo>
                  <a:lnTo>
                    <a:pt x="830" y="271"/>
                  </a:lnTo>
                  <a:lnTo>
                    <a:pt x="541" y="425"/>
                  </a:lnTo>
                  <a:lnTo>
                    <a:pt x="271" y="599"/>
                  </a:lnTo>
                  <a:lnTo>
                    <a:pt x="0" y="831"/>
                  </a:lnTo>
                  <a:lnTo>
                    <a:pt x="0" y="831"/>
                  </a:lnTo>
                  <a:lnTo>
                    <a:pt x="271" y="599"/>
                  </a:lnTo>
                  <a:lnTo>
                    <a:pt x="541" y="425"/>
                  </a:lnTo>
                  <a:lnTo>
                    <a:pt x="830" y="271"/>
                  </a:lnTo>
                  <a:lnTo>
                    <a:pt x="1120" y="174"/>
                  </a:lnTo>
                  <a:lnTo>
                    <a:pt x="1409" y="78"/>
                  </a:lnTo>
                  <a:lnTo>
                    <a:pt x="1680" y="39"/>
                  </a:lnTo>
                  <a:lnTo>
                    <a:pt x="1969" y="1"/>
                  </a:lnTo>
                  <a:lnTo>
                    <a:pt x="22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26"/>
            <p:cNvSpPr/>
            <p:nvPr/>
          </p:nvSpPr>
          <p:spPr>
            <a:xfrm>
              <a:off x="4528225" y="473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26"/>
            <p:cNvSpPr/>
            <p:nvPr/>
          </p:nvSpPr>
          <p:spPr>
            <a:xfrm>
              <a:off x="4563450" y="4665250"/>
              <a:ext cx="42000" cy="53600"/>
            </a:xfrm>
            <a:custGeom>
              <a:avLst/>
              <a:gdLst/>
              <a:ahLst/>
              <a:cxnLst/>
              <a:rect l="l" t="t" r="r" b="b"/>
              <a:pathLst>
                <a:path w="1680" h="2144" fill="none" extrusionOk="0">
                  <a:moveTo>
                    <a:pt x="1679" y="1"/>
                  </a:moveTo>
                  <a:lnTo>
                    <a:pt x="1679" y="1"/>
                  </a:lnTo>
                  <a:lnTo>
                    <a:pt x="1679" y="1"/>
                  </a:lnTo>
                  <a:lnTo>
                    <a:pt x="1429" y="117"/>
                  </a:lnTo>
                  <a:lnTo>
                    <a:pt x="1197" y="252"/>
                  </a:lnTo>
                  <a:lnTo>
                    <a:pt x="1004" y="368"/>
                  </a:lnTo>
                  <a:lnTo>
                    <a:pt x="830" y="503"/>
                  </a:lnTo>
                  <a:lnTo>
                    <a:pt x="676" y="657"/>
                  </a:lnTo>
                  <a:lnTo>
                    <a:pt x="541" y="792"/>
                  </a:lnTo>
                  <a:lnTo>
                    <a:pt x="425" y="927"/>
                  </a:lnTo>
                  <a:lnTo>
                    <a:pt x="309" y="1082"/>
                  </a:lnTo>
                  <a:lnTo>
                    <a:pt x="232" y="1217"/>
                  </a:lnTo>
                  <a:lnTo>
                    <a:pt x="155" y="1352"/>
                  </a:lnTo>
                  <a:lnTo>
                    <a:pt x="97" y="1506"/>
                  </a:lnTo>
                  <a:lnTo>
                    <a:pt x="58" y="1641"/>
                  </a:lnTo>
                  <a:lnTo>
                    <a:pt x="20" y="1912"/>
                  </a:lnTo>
                  <a:lnTo>
                    <a:pt x="0" y="2143"/>
                  </a:lnTo>
                  <a:lnTo>
                    <a:pt x="0" y="2143"/>
                  </a:lnTo>
                  <a:lnTo>
                    <a:pt x="20" y="1912"/>
                  </a:lnTo>
                  <a:lnTo>
                    <a:pt x="58" y="1641"/>
                  </a:lnTo>
                  <a:lnTo>
                    <a:pt x="97" y="1506"/>
                  </a:lnTo>
                  <a:lnTo>
                    <a:pt x="155" y="1352"/>
                  </a:lnTo>
                  <a:lnTo>
                    <a:pt x="232" y="1217"/>
                  </a:lnTo>
                  <a:lnTo>
                    <a:pt x="309" y="1082"/>
                  </a:lnTo>
                  <a:lnTo>
                    <a:pt x="425" y="927"/>
                  </a:lnTo>
                  <a:lnTo>
                    <a:pt x="541" y="792"/>
                  </a:lnTo>
                  <a:lnTo>
                    <a:pt x="676" y="657"/>
                  </a:lnTo>
                  <a:lnTo>
                    <a:pt x="830" y="503"/>
                  </a:lnTo>
                  <a:lnTo>
                    <a:pt x="1004" y="368"/>
                  </a:lnTo>
                  <a:lnTo>
                    <a:pt x="1197" y="252"/>
                  </a:lnTo>
                  <a:lnTo>
                    <a:pt x="1429" y="117"/>
                  </a:lnTo>
                  <a:lnTo>
                    <a:pt x="1679" y="1"/>
                  </a:lnTo>
                  <a:lnTo>
                    <a:pt x="167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26"/>
            <p:cNvSpPr/>
            <p:nvPr/>
          </p:nvSpPr>
          <p:spPr>
            <a:xfrm>
              <a:off x="4605900" y="4657050"/>
              <a:ext cx="32850" cy="7750"/>
            </a:xfrm>
            <a:custGeom>
              <a:avLst/>
              <a:gdLst/>
              <a:ahLst/>
              <a:cxnLst/>
              <a:rect l="l" t="t" r="r" b="b"/>
              <a:pathLst>
                <a:path w="1314" h="310" fill="none" extrusionOk="0">
                  <a:moveTo>
                    <a:pt x="1313" y="1"/>
                  </a:moveTo>
                  <a:lnTo>
                    <a:pt x="1313" y="1"/>
                  </a:lnTo>
                  <a:lnTo>
                    <a:pt x="1024" y="20"/>
                  </a:lnTo>
                  <a:lnTo>
                    <a:pt x="696" y="78"/>
                  </a:lnTo>
                  <a:lnTo>
                    <a:pt x="368" y="174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368" y="174"/>
                  </a:lnTo>
                  <a:lnTo>
                    <a:pt x="696" y="78"/>
                  </a:lnTo>
                  <a:lnTo>
                    <a:pt x="1024" y="20"/>
                  </a:lnTo>
                  <a:lnTo>
                    <a:pt x="131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26"/>
            <p:cNvSpPr/>
            <p:nvPr/>
          </p:nvSpPr>
          <p:spPr>
            <a:xfrm>
              <a:off x="4638725" y="46570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26"/>
            <p:cNvSpPr/>
            <p:nvPr/>
          </p:nvSpPr>
          <p:spPr>
            <a:xfrm>
              <a:off x="4699025" y="4626175"/>
              <a:ext cx="75300" cy="65175"/>
            </a:xfrm>
            <a:custGeom>
              <a:avLst/>
              <a:gdLst/>
              <a:ahLst/>
              <a:cxnLst/>
              <a:rect l="l" t="t" r="r" b="b"/>
              <a:pathLst>
                <a:path w="3012" h="2607" fill="none" extrusionOk="0">
                  <a:moveTo>
                    <a:pt x="3012" y="1"/>
                  </a:moveTo>
                  <a:lnTo>
                    <a:pt x="3012" y="1"/>
                  </a:lnTo>
                  <a:lnTo>
                    <a:pt x="3012" y="1"/>
                  </a:lnTo>
                  <a:lnTo>
                    <a:pt x="2761" y="97"/>
                  </a:lnTo>
                  <a:lnTo>
                    <a:pt x="2510" y="194"/>
                  </a:lnTo>
                  <a:lnTo>
                    <a:pt x="2259" y="290"/>
                  </a:lnTo>
                  <a:lnTo>
                    <a:pt x="2027" y="406"/>
                  </a:lnTo>
                  <a:lnTo>
                    <a:pt x="1796" y="541"/>
                  </a:lnTo>
                  <a:lnTo>
                    <a:pt x="1564" y="676"/>
                  </a:lnTo>
                  <a:lnTo>
                    <a:pt x="1371" y="811"/>
                  </a:lnTo>
                  <a:lnTo>
                    <a:pt x="1159" y="985"/>
                  </a:lnTo>
                  <a:lnTo>
                    <a:pt x="966" y="1139"/>
                  </a:lnTo>
                  <a:lnTo>
                    <a:pt x="792" y="1313"/>
                  </a:lnTo>
                  <a:lnTo>
                    <a:pt x="638" y="1506"/>
                  </a:lnTo>
                  <a:lnTo>
                    <a:pt x="483" y="1718"/>
                  </a:lnTo>
                  <a:lnTo>
                    <a:pt x="329" y="1911"/>
                  </a:lnTo>
                  <a:lnTo>
                    <a:pt x="213" y="2143"/>
                  </a:lnTo>
                  <a:lnTo>
                    <a:pt x="97" y="2375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97" y="2375"/>
                  </a:lnTo>
                  <a:lnTo>
                    <a:pt x="213" y="2143"/>
                  </a:lnTo>
                  <a:lnTo>
                    <a:pt x="329" y="1911"/>
                  </a:lnTo>
                  <a:lnTo>
                    <a:pt x="483" y="1718"/>
                  </a:lnTo>
                  <a:lnTo>
                    <a:pt x="638" y="1506"/>
                  </a:lnTo>
                  <a:lnTo>
                    <a:pt x="792" y="1313"/>
                  </a:lnTo>
                  <a:lnTo>
                    <a:pt x="966" y="1139"/>
                  </a:lnTo>
                  <a:lnTo>
                    <a:pt x="1159" y="985"/>
                  </a:lnTo>
                  <a:lnTo>
                    <a:pt x="1371" y="811"/>
                  </a:lnTo>
                  <a:lnTo>
                    <a:pt x="1564" y="676"/>
                  </a:lnTo>
                  <a:lnTo>
                    <a:pt x="1796" y="541"/>
                  </a:lnTo>
                  <a:lnTo>
                    <a:pt x="2027" y="406"/>
                  </a:lnTo>
                  <a:lnTo>
                    <a:pt x="2259" y="290"/>
                  </a:lnTo>
                  <a:lnTo>
                    <a:pt x="2510" y="194"/>
                  </a:lnTo>
                  <a:lnTo>
                    <a:pt x="2761" y="97"/>
                  </a:lnTo>
                  <a:lnTo>
                    <a:pt x="3012" y="1"/>
                  </a:lnTo>
                  <a:lnTo>
                    <a:pt x="301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26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extrusionOk="0">
                  <a:moveTo>
                    <a:pt x="19069" y="1"/>
                  </a:move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26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fill="none" extrusionOk="0">
                  <a:moveTo>
                    <a:pt x="19069" y="1"/>
                  </a:moveTo>
                  <a:lnTo>
                    <a:pt x="19069" y="1"/>
                  </a:lnTo>
                  <a:lnTo>
                    <a:pt x="19069" y="1"/>
                  </a:lnTo>
                  <a:lnTo>
                    <a:pt x="19069" y="1"/>
                  </a:ln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633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lnTo>
                    <a:pt x="19089" y="1"/>
                  </a:lnTo>
                  <a:lnTo>
                    <a:pt x="19089" y="1"/>
                  </a:lnTo>
                  <a:lnTo>
                    <a:pt x="190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26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extrusionOk="0">
                  <a:moveTo>
                    <a:pt x="3668" y="0"/>
                  </a:move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26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fill="none" extrusionOk="0">
                  <a:moveTo>
                    <a:pt x="3668" y="0"/>
                  </a:moveTo>
                  <a:lnTo>
                    <a:pt x="3668" y="0"/>
                  </a:ln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26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extrusionOk="0">
                  <a:moveTo>
                    <a:pt x="4072" y="1"/>
                  </a:move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26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fill="none" extrusionOk="0"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26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extrusionOk="0">
                  <a:moveTo>
                    <a:pt x="14747" y="1"/>
                  </a:move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26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fill="none" extrusionOk="0">
                  <a:moveTo>
                    <a:pt x="15036" y="1"/>
                  </a:moveTo>
                  <a:lnTo>
                    <a:pt x="15036" y="1"/>
                  </a:lnTo>
                  <a:lnTo>
                    <a:pt x="15017" y="1"/>
                  </a:lnTo>
                  <a:lnTo>
                    <a:pt x="15017" y="1"/>
                  </a:lnTo>
                  <a:lnTo>
                    <a:pt x="14747" y="1"/>
                  </a:ln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42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377" y="11002"/>
                  </a:lnTo>
                  <a:lnTo>
                    <a:pt x="29377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lnTo>
                    <a:pt x="1503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26"/>
            <p:cNvSpPr/>
            <p:nvPr/>
          </p:nvSpPr>
          <p:spPr>
            <a:xfrm>
              <a:off x="5380825" y="4784450"/>
              <a:ext cx="120175" cy="165050"/>
            </a:xfrm>
            <a:custGeom>
              <a:avLst/>
              <a:gdLst/>
              <a:ahLst/>
              <a:cxnLst/>
              <a:rect l="l" t="t" r="r" b="b"/>
              <a:pathLst>
                <a:path w="4807" h="6602" extrusionOk="0">
                  <a:moveTo>
                    <a:pt x="20" y="6466"/>
                  </a:moveTo>
                  <a:lnTo>
                    <a:pt x="20" y="6466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20" y="6466"/>
                  </a:lnTo>
                  <a:close/>
                  <a:moveTo>
                    <a:pt x="20" y="6466"/>
                  </a:moveTo>
                  <a:lnTo>
                    <a:pt x="20" y="6466"/>
                  </a:lnTo>
                  <a:lnTo>
                    <a:pt x="20" y="6466"/>
                  </a:lnTo>
                  <a:close/>
                  <a:moveTo>
                    <a:pt x="3070" y="3860"/>
                  </a:move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close/>
                  <a:moveTo>
                    <a:pt x="2742" y="3841"/>
                  </a:moveTo>
                  <a:lnTo>
                    <a:pt x="2742" y="3841"/>
                  </a:lnTo>
                  <a:lnTo>
                    <a:pt x="2414" y="3860"/>
                  </a:lnTo>
                  <a:lnTo>
                    <a:pt x="2221" y="3880"/>
                  </a:lnTo>
                  <a:lnTo>
                    <a:pt x="2008" y="3918"/>
                  </a:lnTo>
                  <a:lnTo>
                    <a:pt x="1796" y="3976"/>
                  </a:lnTo>
                  <a:lnTo>
                    <a:pt x="1584" y="4053"/>
                  </a:lnTo>
                  <a:lnTo>
                    <a:pt x="1371" y="4150"/>
                  </a:lnTo>
                  <a:lnTo>
                    <a:pt x="1159" y="4266"/>
                  </a:lnTo>
                  <a:lnTo>
                    <a:pt x="947" y="4420"/>
                  </a:lnTo>
                  <a:lnTo>
                    <a:pt x="754" y="4594"/>
                  </a:lnTo>
                  <a:lnTo>
                    <a:pt x="561" y="4806"/>
                  </a:lnTo>
                  <a:lnTo>
                    <a:pt x="406" y="5057"/>
                  </a:lnTo>
                  <a:lnTo>
                    <a:pt x="271" y="5327"/>
                  </a:lnTo>
                  <a:lnTo>
                    <a:pt x="155" y="5655"/>
                  </a:lnTo>
                  <a:lnTo>
                    <a:pt x="59" y="6022"/>
                  </a:lnTo>
                  <a:lnTo>
                    <a:pt x="20" y="6427"/>
                  </a:lnTo>
                  <a:lnTo>
                    <a:pt x="20" y="6427"/>
                  </a:lnTo>
                  <a:lnTo>
                    <a:pt x="59" y="6022"/>
                  </a:lnTo>
                  <a:lnTo>
                    <a:pt x="155" y="5655"/>
                  </a:lnTo>
                  <a:lnTo>
                    <a:pt x="271" y="5327"/>
                  </a:lnTo>
                  <a:lnTo>
                    <a:pt x="406" y="5057"/>
                  </a:lnTo>
                  <a:lnTo>
                    <a:pt x="561" y="4806"/>
                  </a:lnTo>
                  <a:lnTo>
                    <a:pt x="754" y="4594"/>
                  </a:lnTo>
                  <a:lnTo>
                    <a:pt x="947" y="4420"/>
                  </a:lnTo>
                  <a:lnTo>
                    <a:pt x="1159" y="4266"/>
                  </a:lnTo>
                  <a:lnTo>
                    <a:pt x="1371" y="4150"/>
                  </a:lnTo>
                  <a:lnTo>
                    <a:pt x="1584" y="4053"/>
                  </a:lnTo>
                  <a:lnTo>
                    <a:pt x="1796" y="3976"/>
                  </a:lnTo>
                  <a:lnTo>
                    <a:pt x="2008" y="3918"/>
                  </a:lnTo>
                  <a:lnTo>
                    <a:pt x="2221" y="3880"/>
                  </a:lnTo>
                  <a:lnTo>
                    <a:pt x="2414" y="3860"/>
                  </a:lnTo>
                  <a:lnTo>
                    <a:pt x="2742" y="3841"/>
                  </a:lnTo>
                  <a:close/>
                  <a:moveTo>
                    <a:pt x="2780" y="3841"/>
                  </a:move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close/>
                  <a:moveTo>
                    <a:pt x="4807" y="0"/>
                  </a:moveTo>
                  <a:lnTo>
                    <a:pt x="4807" y="0"/>
                  </a:lnTo>
                  <a:lnTo>
                    <a:pt x="4807" y="0"/>
                  </a:lnTo>
                  <a:lnTo>
                    <a:pt x="4595" y="20"/>
                  </a:lnTo>
                  <a:lnTo>
                    <a:pt x="4382" y="39"/>
                  </a:lnTo>
                  <a:lnTo>
                    <a:pt x="4151" y="97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3707" y="232"/>
                  </a:lnTo>
                  <a:lnTo>
                    <a:pt x="3533" y="309"/>
                  </a:lnTo>
                  <a:lnTo>
                    <a:pt x="3379" y="386"/>
                  </a:lnTo>
                  <a:lnTo>
                    <a:pt x="3244" y="483"/>
                  </a:lnTo>
                  <a:lnTo>
                    <a:pt x="3108" y="579"/>
                  </a:lnTo>
                  <a:lnTo>
                    <a:pt x="2993" y="695"/>
                  </a:lnTo>
                  <a:lnTo>
                    <a:pt x="2896" y="811"/>
                  </a:lnTo>
                  <a:lnTo>
                    <a:pt x="2819" y="927"/>
                  </a:lnTo>
                  <a:lnTo>
                    <a:pt x="2742" y="1042"/>
                  </a:lnTo>
                  <a:lnTo>
                    <a:pt x="2684" y="1158"/>
                  </a:lnTo>
                  <a:lnTo>
                    <a:pt x="2587" y="1409"/>
                  </a:lnTo>
                  <a:lnTo>
                    <a:pt x="2549" y="1679"/>
                  </a:lnTo>
                  <a:lnTo>
                    <a:pt x="2529" y="1950"/>
                  </a:lnTo>
                  <a:lnTo>
                    <a:pt x="2529" y="1950"/>
                  </a:lnTo>
                  <a:lnTo>
                    <a:pt x="2549" y="1679"/>
                  </a:lnTo>
                  <a:lnTo>
                    <a:pt x="2587" y="1409"/>
                  </a:lnTo>
                  <a:lnTo>
                    <a:pt x="2684" y="1158"/>
                  </a:lnTo>
                  <a:lnTo>
                    <a:pt x="2742" y="1042"/>
                  </a:lnTo>
                  <a:lnTo>
                    <a:pt x="2819" y="927"/>
                  </a:lnTo>
                  <a:lnTo>
                    <a:pt x="2896" y="811"/>
                  </a:lnTo>
                  <a:lnTo>
                    <a:pt x="2993" y="695"/>
                  </a:lnTo>
                  <a:lnTo>
                    <a:pt x="3108" y="579"/>
                  </a:lnTo>
                  <a:lnTo>
                    <a:pt x="3244" y="483"/>
                  </a:lnTo>
                  <a:lnTo>
                    <a:pt x="3379" y="386"/>
                  </a:lnTo>
                  <a:lnTo>
                    <a:pt x="3533" y="309"/>
                  </a:lnTo>
                  <a:lnTo>
                    <a:pt x="3707" y="232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4151" y="97"/>
                  </a:lnTo>
                  <a:lnTo>
                    <a:pt x="4382" y="39"/>
                  </a:lnTo>
                  <a:lnTo>
                    <a:pt x="4595" y="20"/>
                  </a:lnTo>
                  <a:lnTo>
                    <a:pt x="4807" y="0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26"/>
            <p:cNvSpPr/>
            <p:nvPr/>
          </p:nvSpPr>
          <p:spPr>
            <a:xfrm>
              <a:off x="5380825" y="4946100"/>
              <a:ext cx="525" cy="3400"/>
            </a:xfrm>
            <a:custGeom>
              <a:avLst/>
              <a:gdLst/>
              <a:ahLst/>
              <a:cxnLst/>
              <a:rect l="l" t="t" r="r" b="b"/>
              <a:pathLst>
                <a:path w="21" h="136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26"/>
            <p:cNvSpPr/>
            <p:nvPr/>
          </p:nvSpPr>
          <p:spPr>
            <a:xfrm>
              <a:off x="5381325" y="49461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26"/>
            <p:cNvSpPr/>
            <p:nvPr/>
          </p:nvSpPr>
          <p:spPr>
            <a:xfrm>
              <a:off x="5457550" y="488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26"/>
            <p:cNvSpPr/>
            <p:nvPr/>
          </p:nvSpPr>
          <p:spPr>
            <a:xfrm>
              <a:off x="5381325" y="4880475"/>
              <a:ext cx="68050" cy="64675"/>
            </a:xfrm>
            <a:custGeom>
              <a:avLst/>
              <a:gdLst/>
              <a:ahLst/>
              <a:cxnLst/>
              <a:rect l="l" t="t" r="r" b="b"/>
              <a:pathLst>
                <a:path w="2722" h="2587" fill="none" extrusionOk="0">
                  <a:moveTo>
                    <a:pt x="2722" y="0"/>
                  </a:moveTo>
                  <a:lnTo>
                    <a:pt x="2722" y="0"/>
                  </a:lnTo>
                  <a:lnTo>
                    <a:pt x="2394" y="19"/>
                  </a:lnTo>
                  <a:lnTo>
                    <a:pt x="2201" y="39"/>
                  </a:lnTo>
                  <a:lnTo>
                    <a:pt x="1988" y="77"/>
                  </a:lnTo>
                  <a:lnTo>
                    <a:pt x="1776" y="135"/>
                  </a:lnTo>
                  <a:lnTo>
                    <a:pt x="1564" y="212"/>
                  </a:lnTo>
                  <a:lnTo>
                    <a:pt x="1351" y="309"/>
                  </a:lnTo>
                  <a:lnTo>
                    <a:pt x="1139" y="425"/>
                  </a:lnTo>
                  <a:lnTo>
                    <a:pt x="927" y="579"/>
                  </a:lnTo>
                  <a:lnTo>
                    <a:pt x="734" y="753"/>
                  </a:lnTo>
                  <a:lnTo>
                    <a:pt x="541" y="965"/>
                  </a:lnTo>
                  <a:lnTo>
                    <a:pt x="386" y="1216"/>
                  </a:lnTo>
                  <a:lnTo>
                    <a:pt x="251" y="1486"/>
                  </a:lnTo>
                  <a:lnTo>
                    <a:pt x="135" y="1814"/>
                  </a:lnTo>
                  <a:lnTo>
                    <a:pt x="39" y="2181"/>
                  </a:lnTo>
                  <a:lnTo>
                    <a:pt x="0" y="2586"/>
                  </a:lnTo>
                  <a:lnTo>
                    <a:pt x="0" y="2586"/>
                  </a:lnTo>
                  <a:lnTo>
                    <a:pt x="39" y="2181"/>
                  </a:lnTo>
                  <a:lnTo>
                    <a:pt x="135" y="1814"/>
                  </a:lnTo>
                  <a:lnTo>
                    <a:pt x="251" y="1486"/>
                  </a:lnTo>
                  <a:lnTo>
                    <a:pt x="386" y="1216"/>
                  </a:lnTo>
                  <a:lnTo>
                    <a:pt x="541" y="965"/>
                  </a:lnTo>
                  <a:lnTo>
                    <a:pt x="734" y="753"/>
                  </a:lnTo>
                  <a:lnTo>
                    <a:pt x="927" y="579"/>
                  </a:lnTo>
                  <a:lnTo>
                    <a:pt x="1139" y="425"/>
                  </a:lnTo>
                  <a:lnTo>
                    <a:pt x="1351" y="309"/>
                  </a:lnTo>
                  <a:lnTo>
                    <a:pt x="1564" y="212"/>
                  </a:lnTo>
                  <a:lnTo>
                    <a:pt x="1776" y="135"/>
                  </a:lnTo>
                  <a:lnTo>
                    <a:pt x="1988" y="77"/>
                  </a:lnTo>
                  <a:lnTo>
                    <a:pt x="2201" y="39"/>
                  </a:lnTo>
                  <a:lnTo>
                    <a:pt x="2394" y="19"/>
                  </a:lnTo>
                  <a:lnTo>
                    <a:pt x="2722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26"/>
            <p:cNvSpPr/>
            <p:nvPr/>
          </p:nvSpPr>
          <p:spPr>
            <a:xfrm>
              <a:off x="5450325" y="488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26"/>
            <p:cNvSpPr/>
            <p:nvPr/>
          </p:nvSpPr>
          <p:spPr>
            <a:xfrm>
              <a:off x="5444050" y="4784450"/>
              <a:ext cx="56950" cy="48750"/>
            </a:xfrm>
            <a:custGeom>
              <a:avLst/>
              <a:gdLst/>
              <a:ahLst/>
              <a:cxnLst/>
              <a:rect l="l" t="t" r="r" b="b"/>
              <a:pathLst>
                <a:path w="2278" h="1950" fill="none" extrusionOk="0">
                  <a:moveTo>
                    <a:pt x="2278" y="0"/>
                  </a:moveTo>
                  <a:lnTo>
                    <a:pt x="2278" y="0"/>
                  </a:lnTo>
                  <a:lnTo>
                    <a:pt x="2278" y="0"/>
                  </a:lnTo>
                  <a:lnTo>
                    <a:pt x="2066" y="20"/>
                  </a:lnTo>
                  <a:lnTo>
                    <a:pt x="1853" y="39"/>
                  </a:lnTo>
                  <a:lnTo>
                    <a:pt x="1622" y="97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178" y="232"/>
                  </a:lnTo>
                  <a:lnTo>
                    <a:pt x="1004" y="309"/>
                  </a:lnTo>
                  <a:lnTo>
                    <a:pt x="850" y="386"/>
                  </a:lnTo>
                  <a:lnTo>
                    <a:pt x="715" y="483"/>
                  </a:lnTo>
                  <a:lnTo>
                    <a:pt x="579" y="579"/>
                  </a:lnTo>
                  <a:lnTo>
                    <a:pt x="464" y="695"/>
                  </a:lnTo>
                  <a:lnTo>
                    <a:pt x="367" y="811"/>
                  </a:lnTo>
                  <a:lnTo>
                    <a:pt x="290" y="927"/>
                  </a:lnTo>
                  <a:lnTo>
                    <a:pt x="213" y="1042"/>
                  </a:lnTo>
                  <a:lnTo>
                    <a:pt x="155" y="1158"/>
                  </a:lnTo>
                  <a:lnTo>
                    <a:pt x="58" y="1409"/>
                  </a:lnTo>
                  <a:lnTo>
                    <a:pt x="20" y="1679"/>
                  </a:lnTo>
                  <a:lnTo>
                    <a:pt x="0" y="1950"/>
                  </a:lnTo>
                  <a:lnTo>
                    <a:pt x="0" y="1950"/>
                  </a:lnTo>
                  <a:lnTo>
                    <a:pt x="20" y="1679"/>
                  </a:lnTo>
                  <a:lnTo>
                    <a:pt x="58" y="1409"/>
                  </a:lnTo>
                  <a:lnTo>
                    <a:pt x="155" y="1158"/>
                  </a:lnTo>
                  <a:lnTo>
                    <a:pt x="213" y="1042"/>
                  </a:lnTo>
                  <a:lnTo>
                    <a:pt x="290" y="927"/>
                  </a:lnTo>
                  <a:lnTo>
                    <a:pt x="367" y="811"/>
                  </a:lnTo>
                  <a:lnTo>
                    <a:pt x="464" y="695"/>
                  </a:lnTo>
                  <a:lnTo>
                    <a:pt x="579" y="579"/>
                  </a:lnTo>
                  <a:lnTo>
                    <a:pt x="715" y="483"/>
                  </a:lnTo>
                  <a:lnTo>
                    <a:pt x="850" y="386"/>
                  </a:lnTo>
                  <a:lnTo>
                    <a:pt x="1004" y="309"/>
                  </a:lnTo>
                  <a:lnTo>
                    <a:pt x="1178" y="232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622" y="97"/>
                  </a:lnTo>
                  <a:lnTo>
                    <a:pt x="1853" y="39"/>
                  </a:lnTo>
                  <a:lnTo>
                    <a:pt x="2066" y="20"/>
                  </a:lnTo>
                  <a:lnTo>
                    <a:pt x="2278" y="0"/>
                  </a:lnTo>
                  <a:lnTo>
                    <a:pt x="227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26"/>
            <p:cNvSpPr/>
            <p:nvPr/>
          </p:nvSpPr>
          <p:spPr>
            <a:xfrm>
              <a:off x="5481200" y="4980825"/>
              <a:ext cx="632600" cy="365775"/>
            </a:xfrm>
            <a:custGeom>
              <a:avLst/>
              <a:gdLst/>
              <a:ahLst/>
              <a:cxnLst/>
              <a:rect l="l" t="t" r="r" b="b"/>
              <a:pathLst>
                <a:path w="25304" h="14631" extrusionOk="0">
                  <a:moveTo>
                    <a:pt x="23065" y="14148"/>
                  </a:moveTo>
                  <a:lnTo>
                    <a:pt x="23065" y="14148"/>
                  </a:lnTo>
                  <a:lnTo>
                    <a:pt x="23065" y="14341"/>
                  </a:lnTo>
                  <a:lnTo>
                    <a:pt x="23046" y="14496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46" y="14496"/>
                  </a:lnTo>
                  <a:lnTo>
                    <a:pt x="23065" y="14341"/>
                  </a:lnTo>
                  <a:lnTo>
                    <a:pt x="23065" y="14148"/>
                  </a:lnTo>
                  <a:close/>
                  <a:moveTo>
                    <a:pt x="25285" y="13569"/>
                  </a:moveTo>
                  <a:lnTo>
                    <a:pt x="25285" y="13569"/>
                  </a:lnTo>
                  <a:lnTo>
                    <a:pt x="24957" y="13589"/>
                  </a:lnTo>
                  <a:lnTo>
                    <a:pt x="24628" y="13646"/>
                  </a:lnTo>
                  <a:lnTo>
                    <a:pt x="24300" y="13724"/>
                  </a:lnTo>
                  <a:lnTo>
                    <a:pt x="23992" y="13839"/>
                  </a:lnTo>
                  <a:lnTo>
                    <a:pt x="23721" y="13975"/>
                  </a:lnTo>
                  <a:lnTo>
                    <a:pt x="23451" y="14148"/>
                  </a:lnTo>
                  <a:lnTo>
                    <a:pt x="23219" y="14361"/>
                  </a:lnTo>
                  <a:lnTo>
                    <a:pt x="23123" y="14476"/>
                  </a:lnTo>
                  <a:lnTo>
                    <a:pt x="23046" y="14592"/>
                  </a:lnTo>
                  <a:lnTo>
                    <a:pt x="23046" y="14592"/>
                  </a:lnTo>
                  <a:lnTo>
                    <a:pt x="23123" y="14476"/>
                  </a:lnTo>
                  <a:lnTo>
                    <a:pt x="23219" y="14361"/>
                  </a:lnTo>
                  <a:lnTo>
                    <a:pt x="23451" y="14148"/>
                  </a:lnTo>
                  <a:lnTo>
                    <a:pt x="23721" y="13975"/>
                  </a:lnTo>
                  <a:lnTo>
                    <a:pt x="23992" y="13839"/>
                  </a:lnTo>
                  <a:lnTo>
                    <a:pt x="24300" y="13724"/>
                  </a:lnTo>
                  <a:lnTo>
                    <a:pt x="24628" y="13646"/>
                  </a:lnTo>
                  <a:lnTo>
                    <a:pt x="24957" y="13589"/>
                  </a:lnTo>
                  <a:lnTo>
                    <a:pt x="25285" y="13569"/>
                  </a:lnTo>
                  <a:close/>
                  <a:moveTo>
                    <a:pt x="25304" y="13569"/>
                  </a:moveTo>
                  <a:lnTo>
                    <a:pt x="25304" y="13569"/>
                  </a:lnTo>
                  <a:lnTo>
                    <a:pt x="25304" y="13569"/>
                  </a:lnTo>
                  <a:lnTo>
                    <a:pt x="25304" y="13569"/>
                  </a:lnTo>
                  <a:close/>
                  <a:moveTo>
                    <a:pt x="21039" y="11060"/>
                  </a:moveTo>
                  <a:lnTo>
                    <a:pt x="21039" y="11060"/>
                  </a:lnTo>
                  <a:lnTo>
                    <a:pt x="21019" y="11292"/>
                  </a:lnTo>
                  <a:lnTo>
                    <a:pt x="21000" y="11485"/>
                  </a:lnTo>
                  <a:lnTo>
                    <a:pt x="20961" y="11678"/>
                  </a:lnTo>
                  <a:lnTo>
                    <a:pt x="20923" y="11832"/>
                  </a:lnTo>
                  <a:lnTo>
                    <a:pt x="20826" y="12064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26" y="12064"/>
                  </a:lnTo>
                  <a:lnTo>
                    <a:pt x="20923" y="11832"/>
                  </a:lnTo>
                  <a:lnTo>
                    <a:pt x="20961" y="11678"/>
                  </a:lnTo>
                  <a:lnTo>
                    <a:pt x="21000" y="11485"/>
                  </a:lnTo>
                  <a:lnTo>
                    <a:pt x="21019" y="11292"/>
                  </a:lnTo>
                  <a:lnTo>
                    <a:pt x="21039" y="11060"/>
                  </a:lnTo>
                  <a:close/>
                  <a:moveTo>
                    <a:pt x="20286" y="9439"/>
                  </a:moveTo>
                  <a:lnTo>
                    <a:pt x="20286" y="9439"/>
                  </a:lnTo>
                  <a:lnTo>
                    <a:pt x="20324" y="9477"/>
                  </a:lnTo>
                  <a:lnTo>
                    <a:pt x="20324" y="9477"/>
                  </a:lnTo>
                  <a:lnTo>
                    <a:pt x="20286" y="9439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221" y="8802"/>
                  </a:lnTo>
                  <a:lnTo>
                    <a:pt x="18028" y="8821"/>
                  </a:lnTo>
                  <a:lnTo>
                    <a:pt x="17719" y="8860"/>
                  </a:lnTo>
                  <a:lnTo>
                    <a:pt x="17506" y="8918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506" y="8918"/>
                  </a:lnTo>
                  <a:lnTo>
                    <a:pt x="17719" y="8860"/>
                  </a:lnTo>
                  <a:lnTo>
                    <a:pt x="18028" y="8821"/>
                  </a:lnTo>
                  <a:lnTo>
                    <a:pt x="18221" y="8802"/>
                  </a:lnTo>
                  <a:lnTo>
                    <a:pt x="18433" y="8783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433" y="8783"/>
                  </a:lnTo>
                  <a:lnTo>
                    <a:pt x="18452" y="8783"/>
                  </a:lnTo>
                  <a:lnTo>
                    <a:pt x="18452" y="8783"/>
                  </a:lnTo>
                  <a:lnTo>
                    <a:pt x="18433" y="8783"/>
                  </a:lnTo>
                  <a:close/>
                  <a:moveTo>
                    <a:pt x="17429" y="8667"/>
                  </a:moveTo>
                  <a:lnTo>
                    <a:pt x="17429" y="866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29" y="8667"/>
                  </a:lnTo>
                  <a:close/>
                  <a:moveTo>
                    <a:pt x="14534" y="3803"/>
                  </a:moveTo>
                  <a:lnTo>
                    <a:pt x="14534" y="3803"/>
                  </a:lnTo>
                  <a:lnTo>
                    <a:pt x="14534" y="4131"/>
                  </a:lnTo>
                  <a:lnTo>
                    <a:pt x="14496" y="4382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96" y="4382"/>
                  </a:lnTo>
                  <a:lnTo>
                    <a:pt x="14534" y="4131"/>
                  </a:lnTo>
                  <a:lnTo>
                    <a:pt x="14534" y="3803"/>
                  </a:lnTo>
                  <a:close/>
                  <a:moveTo>
                    <a:pt x="12990" y="1139"/>
                  </a:moveTo>
                  <a:lnTo>
                    <a:pt x="12990" y="1139"/>
                  </a:lnTo>
                  <a:lnTo>
                    <a:pt x="13009" y="1139"/>
                  </a:lnTo>
                  <a:lnTo>
                    <a:pt x="13009" y="1139"/>
                  </a:lnTo>
                  <a:lnTo>
                    <a:pt x="12990" y="1139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176" y="734"/>
                  </a:lnTo>
                  <a:lnTo>
                    <a:pt x="10963" y="753"/>
                  </a:lnTo>
                  <a:lnTo>
                    <a:pt x="10751" y="792"/>
                  </a:lnTo>
                  <a:lnTo>
                    <a:pt x="10558" y="831"/>
                  </a:lnTo>
                  <a:lnTo>
                    <a:pt x="10191" y="966"/>
                  </a:lnTo>
                  <a:lnTo>
                    <a:pt x="9883" y="1101"/>
                  </a:lnTo>
                  <a:lnTo>
                    <a:pt x="9632" y="1255"/>
                  </a:lnTo>
                  <a:lnTo>
                    <a:pt x="9439" y="1371"/>
                  </a:lnTo>
                  <a:lnTo>
                    <a:pt x="9284" y="1506"/>
                  </a:lnTo>
                  <a:lnTo>
                    <a:pt x="9284" y="1506"/>
                  </a:lnTo>
                  <a:lnTo>
                    <a:pt x="9439" y="1371"/>
                  </a:lnTo>
                  <a:lnTo>
                    <a:pt x="9632" y="1255"/>
                  </a:lnTo>
                  <a:lnTo>
                    <a:pt x="9883" y="1101"/>
                  </a:lnTo>
                  <a:lnTo>
                    <a:pt x="10191" y="966"/>
                  </a:lnTo>
                  <a:lnTo>
                    <a:pt x="10558" y="831"/>
                  </a:lnTo>
                  <a:lnTo>
                    <a:pt x="10751" y="792"/>
                  </a:lnTo>
                  <a:lnTo>
                    <a:pt x="10963" y="753"/>
                  </a:lnTo>
                  <a:lnTo>
                    <a:pt x="11176" y="734"/>
                  </a:lnTo>
                  <a:lnTo>
                    <a:pt x="11407" y="715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close/>
                  <a:moveTo>
                    <a:pt x="20" y="541"/>
                  </a:moveTo>
                  <a:lnTo>
                    <a:pt x="20" y="541"/>
                  </a:lnTo>
                  <a:lnTo>
                    <a:pt x="1" y="541"/>
                  </a:lnTo>
                  <a:lnTo>
                    <a:pt x="1" y="541"/>
                  </a:lnTo>
                  <a:lnTo>
                    <a:pt x="20" y="541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194" y="522"/>
                  </a:lnTo>
                  <a:lnTo>
                    <a:pt x="20" y="541"/>
                  </a:lnTo>
                  <a:lnTo>
                    <a:pt x="20" y="541"/>
                  </a:lnTo>
                  <a:lnTo>
                    <a:pt x="194" y="522"/>
                  </a:lnTo>
                  <a:lnTo>
                    <a:pt x="367" y="502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close/>
                  <a:moveTo>
                    <a:pt x="5405" y="213"/>
                  </a:move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370" y="20"/>
                  </a:lnTo>
                  <a:lnTo>
                    <a:pt x="6080" y="39"/>
                  </a:lnTo>
                  <a:lnTo>
                    <a:pt x="5772" y="116"/>
                  </a:lnTo>
                  <a:lnTo>
                    <a:pt x="5443" y="213"/>
                  </a:lnTo>
                  <a:lnTo>
                    <a:pt x="5443" y="213"/>
                  </a:lnTo>
                  <a:lnTo>
                    <a:pt x="5772" y="116"/>
                  </a:lnTo>
                  <a:lnTo>
                    <a:pt x="6080" y="39"/>
                  </a:lnTo>
                  <a:lnTo>
                    <a:pt x="6370" y="20"/>
                  </a:lnTo>
                  <a:lnTo>
                    <a:pt x="6659" y="1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26"/>
            <p:cNvSpPr/>
            <p:nvPr/>
          </p:nvSpPr>
          <p:spPr>
            <a:xfrm>
              <a:off x="6056375" y="5334525"/>
              <a:ext cx="1475" cy="12075"/>
            </a:xfrm>
            <a:custGeom>
              <a:avLst/>
              <a:gdLst/>
              <a:ahLst/>
              <a:cxnLst/>
              <a:rect l="l" t="t" r="r" b="b"/>
              <a:pathLst>
                <a:path w="59" h="483" fill="none" extrusionOk="0">
                  <a:moveTo>
                    <a:pt x="58" y="0"/>
                  </a:moveTo>
                  <a:lnTo>
                    <a:pt x="58" y="0"/>
                  </a:lnTo>
                  <a:lnTo>
                    <a:pt x="58" y="193"/>
                  </a:lnTo>
                  <a:lnTo>
                    <a:pt x="39" y="348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39" y="348"/>
                  </a:lnTo>
                  <a:lnTo>
                    <a:pt x="58" y="193"/>
                  </a:lnTo>
                  <a:lnTo>
                    <a:pt x="5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26"/>
            <p:cNvSpPr/>
            <p:nvPr/>
          </p:nvSpPr>
          <p:spPr>
            <a:xfrm>
              <a:off x="6057325" y="5320050"/>
              <a:ext cx="56000" cy="25600"/>
            </a:xfrm>
            <a:custGeom>
              <a:avLst/>
              <a:gdLst/>
              <a:ahLst/>
              <a:cxnLst/>
              <a:rect l="l" t="t" r="r" b="b"/>
              <a:pathLst>
                <a:path w="2240" h="1024" fill="none" extrusionOk="0">
                  <a:moveTo>
                    <a:pt x="2240" y="0"/>
                  </a:moveTo>
                  <a:lnTo>
                    <a:pt x="2240" y="0"/>
                  </a:lnTo>
                  <a:lnTo>
                    <a:pt x="1912" y="20"/>
                  </a:lnTo>
                  <a:lnTo>
                    <a:pt x="1583" y="77"/>
                  </a:lnTo>
                  <a:lnTo>
                    <a:pt x="1255" y="155"/>
                  </a:lnTo>
                  <a:lnTo>
                    <a:pt x="947" y="270"/>
                  </a:lnTo>
                  <a:lnTo>
                    <a:pt x="676" y="406"/>
                  </a:lnTo>
                  <a:lnTo>
                    <a:pt x="406" y="579"/>
                  </a:lnTo>
                  <a:lnTo>
                    <a:pt x="174" y="792"/>
                  </a:lnTo>
                  <a:lnTo>
                    <a:pt x="78" y="907"/>
                  </a:lnTo>
                  <a:lnTo>
                    <a:pt x="1" y="1023"/>
                  </a:lnTo>
                  <a:lnTo>
                    <a:pt x="1" y="1023"/>
                  </a:lnTo>
                  <a:lnTo>
                    <a:pt x="78" y="907"/>
                  </a:lnTo>
                  <a:lnTo>
                    <a:pt x="174" y="792"/>
                  </a:lnTo>
                  <a:lnTo>
                    <a:pt x="406" y="579"/>
                  </a:lnTo>
                  <a:lnTo>
                    <a:pt x="676" y="406"/>
                  </a:lnTo>
                  <a:lnTo>
                    <a:pt x="947" y="270"/>
                  </a:lnTo>
                  <a:lnTo>
                    <a:pt x="1255" y="155"/>
                  </a:lnTo>
                  <a:lnTo>
                    <a:pt x="1583" y="77"/>
                  </a:lnTo>
                  <a:lnTo>
                    <a:pt x="1912" y="20"/>
                  </a:lnTo>
                  <a:lnTo>
                    <a:pt x="224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26"/>
            <p:cNvSpPr/>
            <p:nvPr/>
          </p:nvSpPr>
          <p:spPr>
            <a:xfrm>
              <a:off x="6113775" y="532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26"/>
            <p:cNvSpPr/>
            <p:nvPr/>
          </p:nvSpPr>
          <p:spPr>
            <a:xfrm>
              <a:off x="6001350" y="5257325"/>
              <a:ext cx="5825" cy="27525"/>
            </a:xfrm>
            <a:custGeom>
              <a:avLst/>
              <a:gdLst/>
              <a:ahLst/>
              <a:cxnLst/>
              <a:rect l="l" t="t" r="r" b="b"/>
              <a:pathLst>
                <a:path w="233" h="1101" fill="none" extrusionOk="0">
                  <a:moveTo>
                    <a:pt x="233" y="0"/>
                  </a:moveTo>
                  <a:lnTo>
                    <a:pt x="233" y="0"/>
                  </a:lnTo>
                  <a:lnTo>
                    <a:pt x="213" y="232"/>
                  </a:lnTo>
                  <a:lnTo>
                    <a:pt x="194" y="425"/>
                  </a:lnTo>
                  <a:lnTo>
                    <a:pt x="155" y="618"/>
                  </a:lnTo>
                  <a:lnTo>
                    <a:pt x="117" y="772"/>
                  </a:lnTo>
                  <a:lnTo>
                    <a:pt x="20" y="1004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20" y="1004"/>
                  </a:lnTo>
                  <a:lnTo>
                    <a:pt x="117" y="772"/>
                  </a:lnTo>
                  <a:lnTo>
                    <a:pt x="155" y="618"/>
                  </a:lnTo>
                  <a:lnTo>
                    <a:pt x="194" y="425"/>
                  </a:lnTo>
                  <a:lnTo>
                    <a:pt x="213" y="232"/>
                  </a:lnTo>
                  <a:lnTo>
                    <a:pt x="23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26"/>
            <p:cNvSpPr/>
            <p:nvPr/>
          </p:nvSpPr>
          <p:spPr>
            <a:xfrm>
              <a:off x="5988325" y="5216775"/>
              <a:ext cx="1000" cy="1000"/>
            </a:xfrm>
            <a:custGeom>
              <a:avLst/>
              <a:gdLst/>
              <a:ahLst/>
              <a:cxnLst/>
              <a:rect l="l" t="t" r="r" b="b"/>
              <a:pathLst>
                <a:path w="40" h="40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26"/>
            <p:cNvSpPr/>
            <p:nvPr/>
          </p:nvSpPr>
          <p:spPr>
            <a:xfrm>
              <a:off x="5916425" y="5200375"/>
              <a:ext cx="25600" cy="3875"/>
            </a:xfrm>
            <a:custGeom>
              <a:avLst/>
              <a:gdLst/>
              <a:ahLst/>
              <a:cxnLst/>
              <a:rect l="l" t="t" r="r" b="b"/>
              <a:pathLst>
                <a:path w="1024" h="155" fill="none" extrusionOk="0">
                  <a:moveTo>
                    <a:pt x="1024" y="1"/>
                  </a:moveTo>
                  <a:lnTo>
                    <a:pt x="1024" y="1"/>
                  </a:lnTo>
                  <a:lnTo>
                    <a:pt x="812" y="20"/>
                  </a:lnTo>
                  <a:lnTo>
                    <a:pt x="619" y="39"/>
                  </a:lnTo>
                  <a:lnTo>
                    <a:pt x="310" y="78"/>
                  </a:lnTo>
                  <a:lnTo>
                    <a:pt x="97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97" y="136"/>
                  </a:lnTo>
                  <a:lnTo>
                    <a:pt x="310" y="78"/>
                  </a:lnTo>
                  <a:lnTo>
                    <a:pt x="619" y="39"/>
                  </a:lnTo>
                  <a:lnTo>
                    <a:pt x="812" y="20"/>
                  </a:lnTo>
                  <a:lnTo>
                    <a:pt x="10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26"/>
            <p:cNvSpPr/>
            <p:nvPr/>
          </p:nvSpPr>
          <p:spPr>
            <a:xfrm>
              <a:off x="5942000" y="5200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26"/>
            <p:cNvSpPr/>
            <p:nvPr/>
          </p:nvSpPr>
          <p:spPr>
            <a:xfrm>
              <a:off x="5916425" y="5197475"/>
              <a:ext cx="525" cy="6775"/>
            </a:xfrm>
            <a:custGeom>
              <a:avLst/>
              <a:gdLst/>
              <a:ahLst/>
              <a:cxnLst/>
              <a:rect l="l" t="t" r="r" b="b"/>
              <a:pathLst>
                <a:path w="21" h="27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26"/>
            <p:cNvSpPr/>
            <p:nvPr/>
          </p:nvSpPr>
          <p:spPr>
            <a:xfrm>
              <a:off x="5842600" y="5075875"/>
              <a:ext cx="1975" cy="19825"/>
            </a:xfrm>
            <a:custGeom>
              <a:avLst/>
              <a:gdLst/>
              <a:ahLst/>
              <a:cxnLst/>
              <a:rect l="l" t="t" r="r" b="b"/>
              <a:pathLst>
                <a:path w="79" h="793" fill="none" extrusionOk="0">
                  <a:moveTo>
                    <a:pt x="78" y="1"/>
                  </a:moveTo>
                  <a:lnTo>
                    <a:pt x="78" y="1"/>
                  </a:lnTo>
                  <a:lnTo>
                    <a:pt x="78" y="329"/>
                  </a:lnTo>
                  <a:lnTo>
                    <a:pt x="40" y="580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40" y="580"/>
                  </a:lnTo>
                  <a:lnTo>
                    <a:pt x="78" y="329"/>
                  </a:lnTo>
                  <a:lnTo>
                    <a:pt x="7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26"/>
            <p:cNvSpPr/>
            <p:nvPr/>
          </p:nvSpPr>
          <p:spPr>
            <a:xfrm>
              <a:off x="5805950" y="500930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26"/>
            <p:cNvSpPr/>
            <p:nvPr/>
          </p:nvSpPr>
          <p:spPr>
            <a:xfrm>
              <a:off x="5713300" y="4998675"/>
              <a:ext cx="53100" cy="19825"/>
            </a:xfrm>
            <a:custGeom>
              <a:avLst/>
              <a:gdLst/>
              <a:ahLst/>
              <a:cxnLst/>
              <a:rect l="l" t="t" r="r" b="b"/>
              <a:pathLst>
                <a:path w="2124" h="793" fill="none" extrusionOk="0">
                  <a:moveTo>
                    <a:pt x="2123" y="1"/>
                  </a:moveTo>
                  <a:lnTo>
                    <a:pt x="2123" y="1"/>
                  </a:lnTo>
                  <a:lnTo>
                    <a:pt x="1892" y="20"/>
                  </a:lnTo>
                  <a:lnTo>
                    <a:pt x="1679" y="39"/>
                  </a:lnTo>
                  <a:lnTo>
                    <a:pt x="1467" y="78"/>
                  </a:lnTo>
                  <a:lnTo>
                    <a:pt x="1274" y="117"/>
                  </a:lnTo>
                  <a:lnTo>
                    <a:pt x="907" y="252"/>
                  </a:lnTo>
                  <a:lnTo>
                    <a:pt x="599" y="387"/>
                  </a:lnTo>
                  <a:lnTo>
                    <a:pt x="348" y="541"/>
                  </a:lnTo>
                  <a:lnTo>
                    <a:pt x="155" y="657"/>
                  </a:lnTo>
                  <a:lnTo>
                    <a:pt x="0" y="792"/>
                  </a:lnTo>
                  <a:lnTo>
                    <a:pt x="0" y="792"/>
                  </a:lnTo>
                  <a:lnTo>
                    <a:pt x="155" y="657"/>
                  </a:lnTo>
                  <a:lnTo>
                    <a:pt x="348" y="541"/>
                  </a:lnTo>
                  <a:lnTo>
                    <a:pt x="599" y="387"/>
                  </a:lnTo>
                  <a:lnTo>
                    <a:pt x="907" y="252"/>
                  </a:lnTo>
                  <a:lnTo>
                    <a:pt x="1274" y="117"/>
                  </a:lnTo>
                  <a:lnTo>
                    <a:pt x="1467" y="78"/>
                  </a:lnTo>
                  <a:lnTo>
                    <a:pt x="1679" y="39"/>
                  </a:lnTo>
                  <a:lnTo>
                    <a:pt x="1892" y="20"/>
                  </a:lnTo>
                  <a:lnTo>
                    <a:pt x="212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26"/>
            <p:cNvSpPr/>
            <p:nvPr/>
          </p:nvSpPr>
          <p:spPr>
            <a:xfrm>
              <a:off x="5766375" y="499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26"/>
            <p:cNvSpPr/>
            <p:nvPr/>
          </p:nvSpPr>
          <p:spPr>
            <a:xfrm>
              <a:off x="5481200" y="49943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26"/>
            <p:cNvSpPr/>
            <p:nvPr/>
          </p:nvSpPr>
          <p:spPr>
            <a:xfrm>
              <a:off x="5481675" y="4993375"/>
              <a:ext cx="8725" cy="1000"/>
            </a:xfrm>
            <a:custGeom>
              <a:avLst/>
              <a:gdLst/>
              <a:ahLst/>
              <a:cxnLst/>
              <a:rect l="l" t="t" r="r" b="b"/>
              <a:pathLst>
                <a:path w="349" h="40" fill="none" extrusionOk="0">
                  <a:moveTo>
                    <a:pt x="348" y="0"/>
                  </a:moveTo>
                  <a:lnTo>
                    <a:pt x="348" y="0"/>
                  </a:lnTo>
                  <a:lnTo>
                    <a:pt x="175" y="2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75" y="20"/>
                  </a:lnTo>
                  <a:lnTo>
                    <a:pt x="34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26"/>
            <p:cNvSpPr/>
            <p:nvPr/>
          </p:nvSpPr>
          <p:spPr>
            <a:xfrm>
              <a:off x="5490375" y="499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26"/>
            <p:cNvSpPr/>
            <p:nvPr/>
          </p:nvSpPr>
          <p:spPr>
            <a:xfrm>
              <a:off x="5616300" y="498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26"/>
            <p:cNvSpPr/>
            <p:nvPr/>
          </p:nvSpPr>
          <p:spPr>
            <a:xfrm>
              <a:off x="5617275" y="4980825"/>
              <a:ext cx="30425" cy="5325"/>
            </a:xfrm>
            <a:custGeom>
              <a:avLst/>
              <a:gdLst/>
              <a:ahLst/>
              <a:cxnLst/>
              <a:rect l="l" t="t" r="r" b="b"/>
              <a:pathLst>
                <a:path w="1217" h="213" fill="none" extrusionOk="0">
                  <a:moveTo>
                    <a:pt x="1216" y="1"/>
                  </a:moveTo>
                  <a:lnTo>
                    <a:pt x="1216" y="1"/>
                  </a:lnTo>
                  <a:lnTo>
                    <a:pt x="927" y="20"/>
                  </a:lnTo>
                  <a:lnTo>
                    <a:pt x="637" y="39"/>
                  </a:lnTo>
                  <a:lnTo>
                    <a:pt x="329" y="116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29" y="116"/>
                  </a:lnTo>
                  <a:lnTo>
                    <a:pt x="637" y="39"/>
                  </a:lnTo>
                  <a:lnTo>
                    <a:pt x="927" y="20"/>
                  </a:lnTo>
                  <a:lnTo>
                    <a:pt x="121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26"/>
            <p:cNvSpPr/>
            <p:nvPr/>
          </p:nvSpPr>
          <p:spPr>
            <a:xfrm>
              <a:off x="5647675" y="49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26"/>
            <p:cNvSpPr/>
            <p:nvPr/>
          </p:nvSpPr>
          <p:spPr>
            <a:xfrm>
              <a:off x="6118625" y="5243800"/>
              <a:ext cx="108575" cy="76750"/>
            </a:xfrm>
            <a:custGeom>
              <a:avLst/>
              <a:gdLst/>
              <a:ahLst/>
              <a:cxnLst/>
              <a:rect l="l" t="t" r="r" b="b"/>
              <a:pathLst>
                <a:path w="4343" h="3070" extrusionOk="0">
                  <a:moveTo>
                    <a:pt x="0" y="3050"/>
                  </a:move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50"/>
                  </a:lnTo>
                  <a:close/>
                  <a:moveTo>
                    <a:pt x="0" y="3031"/>
                  </a:move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31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19" y="3012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close/>
                  <a:moveTo>
                    <a:pt x="1660" y="2027"/>
                  </a:move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97" y="2857"/>
                  </a:lnTo>
                  <a:lnTo>
                    <a:pt x="193" y="2722"/>
                  </a:lnTo>
                  <a:lnTo>
                    <a:pt x="290" y="2606"/>
                  </a:lnTo>
                  <a:lnTo>
                    <a:pt x="386" y="2510"/>
                  </a:lnTo>
                  <a:lnTo>
                    <a:pt x="483" y="2413"/>
                  </a:lnTo>
                  <a:lnTo>
                    <a:pt x="598" y="2336"/>
                  </a:lnTo>
                  <a:lnTo>
                    <a:pt x="830" y="2201"/>
                  </a:lnTo>
                  <a:lnTo>
                    <a:pt x="1062" y="2124"/>
                  </a:lnTo>
                  <a:lnTo>
                    <a:pt x="1274" y="2066"/>
                  </a:lnTo>
                  <a:lnTo>
                    <a:pt x="1486" y="2047"/>
                  </a:lnTo>
                  <a:lnTo>
                    <a:pt x="1660" y="2027"/>
                  </a:lnTo>
                  <a:close/>
                  <a:moveTo>
                    <a:pt x="1698" y="2027"/>
                  </a:move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close/>
                  <a:moveTo>
                    <a:pt x="2007" y="2027"/>
                  </a:move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close/>
                  <a:moveTo>
                    <a:pt x="4343" y="1"/>
                  </a:move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65" y="1776"/>
                  </a:lnTo>
                  <a:lnTo>
                    <a:pt x="2123" y="1564"/>
                  </a:lnTo>
                  <a:lnTo>
                    <a:pt x="2220" y="1371"/>
                  </a:lnTo>
                  <a:lnTo>
                    <a:pt x="2316" y="1178"/>
                  </a:lnTo>
                  <a:lnTo>
                    <a:pt x="2432" y="1004"/>
                  </a:lnTo>
                  <a:lnTo>
                    <a:pt x="2548" y="850"/>
                  </a:lnTo>
                  <a:lnTo>
                    <a:pt x="2702" y="696"/>
                  </a:lnTo>
                  <a:lnTo>
                    <a:pt x="2837" y="560"/>
                  </a:lnTo>
                  <a:lnTo>
                    <a:pt x="3011" y="425"/>
                  </a:lnTo>
                  <a:lnTo>
                    <a:pt x="3165" y="309"/>
                  </a:lnTo>
                  <a:lnTo>
                    <a:pt x="3339" y="213"/>
                  </a:lnTo>
                  <a:lnTo>
                    <a:pt x="3513" y="136"/>
                  </a:lnTo>
                  <a:lnTo>
                    <a:pt x="3706" y="78"/>
                  </a:lnTo>
                  <a:lnTo>
                    <a:pt x="3879" y="39"/>
                  </a:lnTo>
                  <a:lnTo>
                    <a:pt x="4072" y="1"/>
                  </a:lnTo>
                  <a:lnTo>
                    <a:pt x="4265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26"/>
            <p:cNvSpPr/>
            <p:nvPr/>
          </p:nvSpPr>
          <p:spPr>
            <a:xfrm>
              <a:off x="6118625" y="5320050"/>
              <a:ext cx="0" cy="500"/>
            </a:xfrm>
            <a:custGeom>
              <a:avLst/>
              <a:gdLst/>
              <a:ahLst/>
              <a:cxnLst/>
              <a:rect l="l" t="t" r="r" b="b"/>
              <a:pathLst>
                <a:path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26"/>
            <p:cNvSpPr/>
            <p:nvPr/>
          </p:nvSpPr>
          <p:spPr>
            <a:xfrm>
              <a:off x="6118625" y="5319550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26"/>
            <p:cNvSpPr/>
            <p:nvPr/>
          </p:nvSpPr>
          <p:spPr>
            <a:xfrm>
              <a:off x="6119100" y="53190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26"/>
            <p:cNvSpPr/>
            <p:nvPr/>
          </p:nvSpPr>
          <p:spPr>
            <a:xfrm>
              <a:off x="6119100" y="53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26"/>
            <p:cNvSpPr/>
            <p:nvPr/>
          </p:nvSpPr>
          <p:spPr>
            <a:xfrm>
              <a:off x="6119100" y="5294475"/>
              <a:ext cx="41025" cy="24625"/>
            </a:xfrm>
            <a:custGeom>
              <a:avLst/>
              <a:gdLst/>
              <a:ahLst/>
              <a:cxnLst/>
              <a:rect l="l" t="t" r="r" b="b"/>
              <a:pathLst>
                <a:path w="1641" h="985" fill="none" extrusionOk="0">
                  <a:moveTo>
                    <a:pt x="1641" y="0"/>
                  </a:moveTo>
                  <a:lnTo>
                    <a:pt x="1641" y="0"/>
                  </a:lnTo>
                  <a:lnTo>
                    <a:pt x="1467" y="20"/>
                  </a:lnTo>
                  <a:lnTo>
                    <a:pt x="1255" y="39"/>
                  </a:lnTo>
                  <a:lnTo>
                    <a:pt x="1043" y="97"/>
                  </a:lnTo>
                  <a:lnTo>
                    <a:pt x="811" y="174"/>
                  </a:lnTo>
                  <a:lnTo>
                    <a:pt x="579" y="309"/>
                  </a:lnTo>
                  <a:lnTo>
                    <a:pt x="464" y="386"/>
                  </a:lnTo>
                  <a:lnTo>
                    <a:pt x="367" y="483"/>
                  </a:lnTo>
                  <a:lnTo>
                    <a:pt x="271" y="579"/>
                  </a:lnTo>
                  <a:lnTo>
                    <a:pt x="174" y="695"/>
                  </a:lnTo>
                  <a:lnTo>
                    <a:pt x="78" y="830"/>
                  </a:lnTo>
                  <a:lnTo>
                    <a:pt x="0" y="985"/>
                  </a:lnTo>
                  <a:lnTo>
                    <a:pt x="0" y="985"/>
                  </a:lnTo>
                  <a:lnTo>
                    <a:pt x="78" y="830"/>
                  </a:lnTo>
                  <a:lnTo>
                    <a:pt x="174" y="695"/>
                  </a:lnTo>
                  <a:lnTo>
                    <a:pt x="271" y="579"/>
                  </a:lnTo>
                  <a:lnTo>
                    <a:pt x="367" y="483"/>
                  </a:lnTo>
                  <a:lnTo>
                    <a:pt x="464" y="386"/>
                  </a:lnTo>
                  <a:lnTo>
                    <a:pt x="579" y="309"/>
                  </a:lnTo>
                  <a:lnTo>
                    <a:pt x="811" y="174"/>
                  </a:lnTo>
                  <a:lnTo>
                    <a:pt x="1043" y="97"/>
                  </a:lnTo>
                  <a:lnTo>
                    <a:pt x="1255" y="39"/>
                  </a:lnTo>
                  <a:lnTo>
                    <a:pt x="1467" y="20"/>
                  </a:lnTo>
                  <a:lnTo>
                    <a:pt x="164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26"/>
            <p:cNvSpPr/>
            <p:nvPr/>
          </p:nvSpPr>
          <p:spPr>
            <a:xfrm>
              <a:off x="6161075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26"/>
            <p:cNvSpPr/>
            <p:nvPr/>
          </p:nvSpPr>
          <p:spPr>
            <a:xfrm>
              <a:off x="6168800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26"/>
            <p:cNvSpPr/>
            <p:nvPr/>
          </p:nvSpPr>
          <p:spPr>
            <a:xfrm>
              <a:off x="6227175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26"/>
            <p:cNvSpPr/>
            <p:nvPr/>
          </p:nvSpPr>
          <p:spPr>
            <a:xfrm>
              <a:off x="6168800" y="5243800"/>
              <a:ext cx="56475" cy="49725"/>
            </a:xfrm>
            <a:custGeom>
              <a:avLst/>
              <a:gdLst/>
              <a:ahLst/>
              <a:cxnLst/>
              <a:rect l="l" t="t" r="r" b="b"/>
              <a:pathLst>
                <a:path w="2259" h="1989" fill="none" extrusionOk="0">
                  <a:moveTo>
                    <a:pt x="2258" y="1"/>
                  </a:moveTo>
                  <a:lnTo>
                    <a:pt x="2258" y="1"/>
                  </a:lnTo>
                  <a:lnTo>
                    <a:pt x="2065" y="1"/>
                  </a:lnTo>
                  <a:lnTo>
                    <a:pt x="1872" y="39"/>
                  </a:lnTo>
                  <a:lnTo>
                    <a:pt x="1699" y="78"/>
                  </a:lnTo>
                  <a:lnTo>
                    <a:pt x="1506" y="136"/>
                  </a:lnTo>
                  <a:lnTo>
                    <a:pt x="1332" y="213"/>
                  </a:lnTo>
                  <a:lnTo>
                    <a:pt x="1158" y="309"/>
                  </a:lnTo>
                  <a:lnTo>
                    <a:pt x="1004" y="425"/>
                  </a:lnTo>
                  <a:lnTo>
                    <a:pt x="830" y="560"/>
                  </a:lnTo>
                  <a:lnTo>
                    <a:pt x="695" y="696"/>
                  </a:lnTo>
                  <a:lnTo>
                    <a:pt x="541" y="850"/>
                  </a:lnTo>
                  <a:lnTo>
                    <a:pt x="425" y="1004"/>
                  </a:lnTo>
                  <a:lnTo>
                    <a:pt x="309" y="1178"/>
                  </a:lnTo>
                  <a:lnTo>
                    <a:pt x="213" y="1371"/>
                  </a:lnTo>
                  <a:lnTo>
                    <a:pt x="116" y="1564"/>
                  </a:lnTo>
                  <a:lnTo>
                    <a:pt x="58" y="1776"/>
                  </a:lnTo>
                  <a:lnTo>
                    <a:pt x="0" y="1989"/>
                  </a:lnTo>
                  <a:lnTo>
                    <a:pt x="0" y="1989"/>
                  </a:lnTo>
                  <a:lnTo>
                    <a:pt x="58" y="1776"/>
                  </a:lnTo>
                  <a:lnTo>
                    <a:pt x="116" y="1564"/>
                  </a:lnTo>
                  <a:lnTo>
                    <a:pt x="213" y="1371"/>
                  </a:lnTo>
                  <a:lnTo>
                    <a:pt x="309" y="1178"/>
                  </a:lnTo>
                  <a:lnTo>
                    <a:pt x="425" y="1004"/>
                  </a:lnTo>
                  <a:lnTo>
                    <a:pt x="541" y="850"/>
                  </a:lnTo>
                  <a:lnTo>
                    <a:pt x="695" y="696"/>
                  </a:lnTo>
                  <a:lnTo>
                    <a:pt x="830" y="560"/>
                  </a:lnTo>
                  <a:lnTo>
                    <a:pt x="1004" y="425"/>
                  </a:lnTo>
                  <a:lnTo>
                    <a:pt x="1158" y="309"/>
                  </a:lnTo>
                  <a:lnTo>
                    <a:pt x="1332" y="213"/>
                  </a:lnTo>
                  <a:lnTo>
                    <a:pt x="1506" y="136"/>
                  </a:lnTo>
                  <a:lnTo>
                    <a:pt x="1699" y="78"/>
                  </a:lnTo>
                  <a:lnTo>
                    <a:pt x="1872" y="39"/>
                  </a:lnTo>
                  <a:lnTo>
                    <a:pt x="2065" y="1"/>
                  </a:lnTo>
                  <a:lnTo>
                    <a:pt x="225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26"/>
            <p:cNvSpPr/>
            <p:nvPr/>
          </p:nvSpPr>
          <p:spPr>
            <a:xfrm>
              <a:off x="6225250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26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extrusionOk="0">
                  <a:moveTo>
                    <a:pt x="19514" y="1"/>
                  </a:move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26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fill="none" extrusionOk="0">
                  <a:moveTo>
                    <a:pt x="19842" y="1"/>
                  </a:moveTo>
                  <a:lnTo>
                    <a:pt x="19842" y="1"/>
                  </a:lnTo>
                  <a:lnTo>
                    <a:pt x="19514" y="1"/>
                  </a:ln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56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185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44" y="8590"/>
                  </a:lnTo>
                  <a:lnTo>
                    <a:pt x="2034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lnTo>
                    <a:pt x="1984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26"/>
            <p:cNvSpPr/>
            <p:nvPr/>
          </p:nvSpPr>
          <p:spPr>
            <a:xfrm>
              <a:off x="4902175" y="4454400"/>
              <a:ext cx="465650" cy="177100"/>
            </a:xfrm>
            <a:custGeom>
              <a:avLst/>
              <a:gdLst/>
              <a:ahLst/>
              <a:cxnLst/>
              <a:rect l="l" t="t" r="r" b="b"/>
              <a:pathLst>
                <a:path w="18626" h="7084" extrusionOk="0">
                  <a:moveTo>
                    <a:pt x="1776" y="5520"/>
                  </a:moveTo>
                  <a:lnTo>
                    <a:pt x="1776" y="5520"/>
                  </a:lnTo>
                  <a:lnTo>
                    <a:pt x="1487" y="5540"/>
                  </a:lnTo>
                  <a:lnTo>
                    <a:pt x="1197" y="5598"/>
                  </a:lnTo>
                  <a:lnTo>
                    <a:pt x="1043" y="5636"/>
                  </a:lnTo>
                  <a:lnTo>
                    <a:pt x="908" y="5675"/>
                  </a:lnTo>
                  <a:lnTo>
                    <a:pt x="753" y="5752"/>
                  </a:lnTo>
                  <a:lnTo>
                    <a:pt x="618" y="5829"/>
                  </a:lnTo>
                  <a:lnTo>
                    <a:pt x="483" y="5906"/>
                  </a:lnTo>
                  <a:lnTo>
                    <a:pt x="367" y="6022"/>
                  </a:lnTo>
                  <a:lnTo>
                    <a:pt x="271" y="6138"/>
                  </a:lnTo>
                  <a:lnTo>
                    <a:pt x="174" y="6292"/>
                  </a:lnTo>
                  <a:lnTo>
                    <a:pt x="116" y="6447"/>
                  </a:lnTo>
                  <a:lnTo>
                    <a:pt x="58" y="6640"/>
                  </a:lnTo>
                  <a:lnTo>
                    <a:pt x="20" y="6852"/>
                  </a:lnTo>
                  <a:lnTo>
                    <a:pt x="1" y="7084"/>
                  </a:lnTo>
                  <a:lnTo>
                    <a:pt x="1" y="7084"/>
                  </a:lnTo>
                  <a:lnTo>
                    <a:pt x="20" y="6852"/>
                  </a:lnTo>
                  <a:lnTo>
                    <a:pt x="58" y="6640"/>
                  </a:lnTo>
                  <a:lnTo>
                    <a:pt x="116" y="6447"/>
                  </a:lnTo>
                  <a:lnTo>
                    <a:pt x="174" y="6292"/>
                  </a:lnTo>
                  <a:lnTo>
                    <a:pt x="271" y="6138"/>
                  </a:lnTo>
                  <a:lnTo>
                    <a:pt x="367" y="6022"/>
                  </a:lnTo>
                  <a:lnTo>
                    <a:pt x="483" y="5906"/>
                  </a:lnTo>
                  <a:lnTo>
                    <a:pt x="618" y="5829"/>
                  </a:lnTo>
                  <a:lnTo>
                    <a:pt x="753" y="5752"/>
                  </a:lnTo>
                  <a:lnTo>
                    <a:pt x="908" y="5675"/>
                  </a:lnTo>
                  <a:lnTo>
                    <a:pt x="1043" y="5636"/>
                  </a:lnTo>
                  <a:lnTo>
                    <a:pt x="1197" y="5598"/>
                  </a:lnTo>
                  <a:lnTo>
                    <a:pt x="1487" y="5540"/>
                  </a:lnTo>
                  <a:lnTo>
                    <a:pt x="1776" y="5520"/>
                  </a:lnTo>
                  <a:close/>
                  <a:moveTo>
                    <a:pt x="1834" y="5520"/>
                  </a:move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close/>
                  <a:moveTo>
                    <a:pt x="8358" y="4903"/>
                  </a:moveTo>
                  <a:lnTo>
                    <a:pt x="8358" y="4903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03"/>
                  </a:lnTo>
                  <a:close/>
                  <a:moveTo>
                    <a:pt x="8377" y="4864"/>
                  </a:moveTo>
                  <a:lnTo>
                    <a:pt x="8377" y="4864"/>
                  </a:lnTo>
                  <a:lnTo>
                    <a:pt x="8377" y="4884"/>
                  </a:lnTo>
                  <a:lnTo>
                    <a:pt x="8377" y="4884"/>
                  </a:lnTo>
                  <a:lnTo>
                    <a:pt x="8377" y="4864"/>
                  </a:lnTo>
                  <a:close/>
                  <a:moveTo>
                    <a:pt x="15306" y="4324"/>
                  </a:move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close/>
                  <a:moveTo>
                    <a:pt x="5656" y="3938"/>
                  </a:moveTo>
                  <a:lnTo>
                    <a:pt x="5656" y="3938"/>
                  </a:lnTo>
                  <a:lnTo>
                    <a:pt x="5289" y="3957"/>
                  </a:lnTo>
                  <a:lnTo>
                    <a:pt x="4903" y="4015"/>
                  </a:lnTo>
                  <a:lnTo>
                    <a:pt x="4710" y="4073"/>
                  </a:lnTo>
                  <a:lnTo>
                    <a:pt x="4517" y="4131"/>
                  </a:lnTo>
                  <a:lnTo>
                    <a:pt x="4324" y="4208"/>
                  </a:lnTo>
                  <a:lnTo>
                    <a:pt x="4112" y="4285"/>
                  </a:lnTo>
                  <a:lnTo>
                    <a:pt x="3919" y="4382"/>
                  </a:lnTo>
                  <a:lnTo>
                    <a:pt x="3706" y="4517"/>
                  </a:lnTo>
                  <a:lnTo>
                    <a:pt x="3513" y="4652"/>
                  </a:lnTo>
                  <a:lnTo>
                    <a:pt x="3301" y="4787"/>
                  </a:lnTo>
                  <a:lnTo>
                    <a:pt x="3089" y="4961"/>
                  </a:lnTo>
                  <a:lnTo>
                    <a:pt x="2896" y="5154"/>
                  </a:lnTo>
                  <a:lnTo>
                    <a:pt x="2683" y="5366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683" y="5366"/>
                  </a:lnTo>
                  <a:lnTo>
                    <a:pt x="2896" y="5154"/>
                  </a:lnTo>
                  <a:lnTo>
                    <a:pt x="3089" y="4961"/>
                  </a:lnTo>
                  <a:lnTo>
                    <a:pt x="3301" y="4787"/>
                  </a:lnTo>
                  <a:lnTo>
                    <a:pt x="3513" y="4652"/>
                  </a:lnTo>
                  <a:lnTo>
                    <a:pt x="3706" y="4517"/>
                  </a:lnTo>
                  <a:lnTo>
                    <a:pt x="3919" y="4382"/>
                  </a:lnTo>
                  <a:lnTo>
                    <a:pt x="4112" y="4285"/>
                  </a:lnTo>
                  <a:lnTo>
                    <a:pt x="4324" y="4208"/>
                  </a:lnTo>
                  <a:lnTo>
                    <a:pt x="4517" y="4131"/>
                  </a:lnTo>
                  <a:lnTo>
                    <a:pt x="4710" y="4073"/>
                  </a:lnTo>
                  <a:lnTo>
                    <a:pt x="4903" y="4015"/>
                  </a:lnTo>
                  <a:lnTo>
                    <a:pt x="5289" y="3957"/>
                  </a:lnTo>
                  <a:lnTo>
                    <a:pt x="5656" y="3938"/>
                  </a:lnTo>
                  <a:close/>
                  <a:moveTo>
                    <a:pt x="5675" y="3938"/>
                  </a:move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620" y="2953"/>
                  </a:lnTo>
                  <a:lnTo>
                    <a:pt x="11407" y="2953"/>
                  </a:lnTo>
                  <a:lnTo>
                    <a:pt x="11195" y="2992"/>
                  </a:lnTo>
                  <a:lnTo>
                    <a:pt x="10983" y="3031"/>
                  </a:lnTo>
                  <a:lnTo>
                    <a:pt x="10770" y="3089"/>
                  </a:lnTo>
                  <a:lnTo>
                    <a:pt x="10558" y="3166"/>
                  </a:lnTo>
                  <a:lnTo>
                    <a:pt x="10326" y="3243"/>
                  </a:lnTo>
                  <a:lnTo>
                    <a:pt x="10114" y="3359"/>
                  </a:lnTo>
                  <a:lnTo>
                    <a:pt x="9902" y="3475"/>
                  </a:lnTo>
                  <a:lnTo>
                    <a:pt x="9690" y="3610"/>
                  </a:lnTo>
                  <a:lnTo>
                    <a:pt x="9458" y="3764"/>
                  </a:lnTo>
                  <a:lnTo>
                    <a:pt x="9246" y="3938"/>
                  </a:lnTo>
                  <a:lnTo>
                    <a:pt x="9033" y="4131"/>
                  </a:lnTo>
                  <a:lnTo>
                    <a:pt x="8821" y="4343"/>
                  </a:lnTo>
                  <a:lnTo>
                    <a:pt x="8609" y="4594"/>
                  </a:lnTo>
                  <a:lnTo>
                    <a:pt x="8396" y="4845"/>
                  </a:lnTo>
                  <a:lnTo>
                    <a:pt x="8396" y="4845"/>
                  </a:lnTo>
                  <a:lnTo>
                    <a:pt x="8609" y="4594"/>
                  </a:lnTo>
                  <a:lnTo>
                    <a:pt x="8821" y="4343"/>
                  </a:lnTo>
                  <a:lnTo>
                    <a:pt x="9033" y="4131"/>
                  </a:lnTo>
                  <a:lnTo>
                    <a:pt x="9246" y="3938"/>
                  </a:lnTo>
                  <a:lnTo>
                    <a:pt x="9458" y="3764"/>
                  </a:lnTo>
                  <a:lnTo>
                    <a:pt x="9690" y="3610"/>
                  </a:lnTo>
                  <a:lnTo>
                    <a:pt x="9902" y="3475"/>
                  </a:lnTo>
                  <a:lnTo>
                    <a:pt x="10114" y="3359"/>
                  </a:lnTo>
                  <a:lnTo>
                    <a:pt x="10326" y="3243"/>
                  </a:lnTo>
                  <a:lnTo>
                    <a:pt x="10558" y="3166"/>
                  </a:lnTo>
                  <a:lnTo>
                    <a:pt x="10770" y="3089"/>
                  </a:lnTo>
                  <a:lnTo>
                    <a:pt x="10983" y="3031"/>
                  </a:lnTo>
                  <a:lnTo>
                    <a:pt x="11195" y="2992"/>
                  </a:lnTo>
                  <a:lnTo>
                    <a:pt x="11407" y="2953"/>
                  </a:lnTo>
                  <a:lnTo>
                    <a:pt x="11620" y="2953"/>
                  </a:lnTo>
                  <a:lnTo>
                    <a:pt x="11832" y="2934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close/>
                  <a:moveTo>
                    <a:pt x="18626" y="0"/>
                  </a:moveTo>
                  <a:lnTo>
                    <a:pt x="18626" y="0"/>
                  </a:lnTo>
                  <a:lnTo>
                    <a:pt x="18626" y="0"/>
                  </a:lnTo>
                  <a:lnTo>
                    <a:pt x="18259" y="97"/>
                  </a:lnTo>
                  <a:lnTo>
                    <a:pt x="17912" y="232"/>
                  </a:lnTo>
                  <a:lnTo>
                    <a:pt x="17584" y="386"/>
                  </a:lnTo>
                  <a:lnTo>
                    <a:pt x="17275" y="579"/>
                  </a:lnTo>
                  <a:lnTo>
                    <a:pt x="16985" y="772"/>
                  </a:lnTo>
                  <a:lnTo>
                    <a:pt x="16696" y="985"/>
                  </a:lnTo>
                  <a:lnTo>
                    <a:pt x="16445" y="1236"/>
                  </a:lnTo>
                  <a:lnTo>
                    <a:pt x="16213" y="1487"/>
                  </a:lnTo>
                  <a:lnTo>
                    <a:pt x="16001" y="1757"/>
                  </a:lnTo>
                  <a:lnTo>
                    <a:pt x="15808" y="2046"/>
                  </a:lnTo>
                  <a:lnTo>
                    <a:pt x="15654" y="2336"/>
                  </a:lnTo>
                  <a:lnTo>
                    <a:pt x="15518" y="2645"/>
                  </a:lnTo>
                  <a:lnTo>
                    <a:pt x="15422" y="2953"/>
                  </a:lnTo>
                  <a:lnTo>
                    <a:pt x="15345" y="3262"/>
                  </a:lnTo>
                  <a:lnTo>
                    <a:pt x="15287" y="3590"/>
                  </a:lnTo>
                  <a:lnTo>
                    <a:pt x="15268" y="3918"/>
                  </a:lnTo>
                  <a:lnTo>
                    <a:pt x="15268" y="3918"/>
                  </a:lnTo>
                  <a:lnTo>
                    <a:pt x="15287" y="3590"/>
                  </a:lnTo>
                  <a:lnTo>
                    <a:pt x="15345" y="3262"/>
                  </a:lnTo>
                  <a:lnTo>
                    <a:pt x="15422" y="2953"/>
                  </a:lnTo>
                  <a:lnTo>
                    <a:pt x="15518" y="2645"/>
                  </a:lnTo>
                  <a:lnTo>
                    <a:pt x="15654" y="2336"/>
                  </a:lnTo>
                  <a:lnTo>
                    <a:pt x="15808" y="2046"/>
                  </a:lnTo>
                  <a:lnTo>
                    <a:pt x="16001" y="1757"/>
                  </a:lnTo>
                  <a:lnTo>
                    <a:pt x="16213" y="1487"/>
                  </a:lnTo>
                  <a:lnTo>
                    <a:pt x="16445" y="1236"/>
                  </a:lnTo>
                  <a:lnTo>
                    <a:pt x="16696" y="985"/>
                  </a:lnTo>
                  <a:lnTo>
                    <a:pt x="16985" y="772"/>
                  </a:lnTo>
                  <a:lnTo>
                    <a:pt x="17275" y="579"/>
                  </a:lnTo>
                  <a:lnTo>
                    <a:pt x="17584" y="386"/>
                  </a:lnTo>
                  <a:lnTo>
                    <a:pt x="17912" y="232"/>
                  </a:lnTo>
                  <a:lnTo>
                    <a:pt x="18259" y="97"/>
                  </a:lnTo>
                  <a:lnTo>
                    <a:pt x="18626" y="0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26"/>
            <p:cNvSpPr/>
            <p:nvPr/>
          </p:nvSpPr>
          <p:spPr>
            <a:xfrm>
              <a:off x="4902175" y="4592400"/>
              <a:ext cx="44425" cy="39100"/>
            </a:xfrm>
            <a:custGeom>
              <a:avLst/>
              <a:gdLst/>
              <a:ahLst/>
              <a:cxnLst/>
              <a:rect l="l" t="t" r="r" b="b"/>
              <a:pathLst>
                <a:path w="1777" h="1564" fill="none" extrusionOk="0">
                  <a:moveTo>
                    <a:pt x="1776" y="0"/>
                  </a:moveTo>
                  <a:lnTo>
                    <a:pt x="1776" y="0"/>
                  </a:lnTo>
                  <a:lnTo>
                    <a:pt x="1487" y="20"/>
                  </a:lnTo>
                  <a:lnTo>
                    <a:pt x="1197" y="78"/>
                  </a:lnTo>
                  <a:lnTo>
                    <a:pt x="1043" y="116"/>
                  </a:lnTo>
                  <a:lnTo>
                    <a:pt x="908" y="155"/>
                  </a:lnTo>
                  <a:lnTo>
                    <a:pt x="753" y="232"/>
                  </a:lnTo>
                  <a:lnTo>
                    <a:pt x="618" y="309"/>
                  </a:lnTo>
                  <a:lnTo>
                    <a:pt x="483" y="386"/>
                  </a:lnTo>
                  <a:lnTo>
                    <a:pt x="367" y="502"/>
                  </a:lnTo>
                  <a:lnTo>
                    <a:pt x="271" y="618"/>
                  </a:lnTo>
                  <a:lnTo>
                    <a:pt x="174" y="772"/>
                  </a:lnTo>
                  <a:lnTo>
                    <a:pt x="116" y="927"/>
                  </a:lnTo>
                  <a:lnTo>
                    <a:pt x="58" y="1120"/>
                  </a:lnTo>
                  <a:lnTo>
                    <a:pt x="20" y="1332"/>
                  </a:lnTo>
                  <a:lnTo>
                    <a:pt x="1" y="1564"/>
                  </a:lnTo>
                  <a:lnTo>
                    <a:pt x="1" y="1564"/>
                  </a:lnTo>
                  <a:lnTo>
                    <a:pt x="20" y="1332"/>
                  </a:lnTo>
                  <a:lnTo>
                    <a:pt x="58" y="1120"/>
                  </a:lnTo>
                  <a:lnTo>
                    <a:pt x="116" y="927"/>
                  </a:lnTo>
                  <a:lnTo>
                    <a:pt x="174" y="772"/>
                  </a:lnTo>
                  <a:lnTo>
                    <a:pt x="271" y="618"/>
                  </a:lnTo>
                  <a:lnTo>
                    <a:pt x="367" y="502"/>
                  </a:lnTo>
                  <a:lnTo>
                    <a:pt x="483" y="386"/>
                  </a:lnTo>
                  <a:lnTo>
                    <a:pt x="618" y="309"/>
                  </a:lnTo>
                  <a:lnTo>
                    <a:pt x="753" y="232"/>
                  </a:lnTo>
                  <a:lnTo>
                    <a:pt x="908" y="155"/>
                  </a:lnTo>
                  <a:lnTo>
                    <a:pt x="1043" y="116"/>
                  </a:lnTo>
                  <a:lnTo>
                    <a:pt x="1197" y="78"/>
                  </a:lnTo>
                  <a:lnTo>
                    <a:pt x="1487" y="20"/>
                  </a:lnTo>
                  <a:lnTo>
                    <a:pt x="177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26"/>
            <p:cNvSpPr/>
            <p:nvPr/>
          </p:nvSpPr>
          <p:spPr>
            <a:xfrm>
              <a:off x="4948025" y="459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26"/>
            <p:cNvSpPr/>
            <p:nvPr/>
          </p:nvSpPr>
          <p:spPr>
            <a:xfrm>
              <a:off x="5111100" y="45769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26"/>
            <p:cNvSpPr/>
            <p:nvPr/>
          </p:nvSpPr>
          <p:spPr>
            <a:xfrm>
              <a:off x="5111600" y="45760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26"/>
            <p:cNvSpPr/>
            <p:nvPr/>
          </p:nvSpPr>
          <p:spPr>
            <a:xfrm>
              <a:off x="5284825" y="456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26"/>
            <p:cNvSpPr/>
            <p:nvPr/>
          </p:nvSpPr>
          <p:spPr>
            <a:xfrm>
              <a:off x="4964425" y="4552825"/>
              <a:ext cx="79150" cy="41050"/>
            </a:xfrm>
            <a:custGeom>
              <a:avLst/>
              <a:gdLst/>
              <a:ahLst/>
              <a:cxnLst/>
              <a:rect l="l" t="t" r="r" b="b"/>
              <a:pathLst>
                <a:path w="3166" h="1642" fill="none" extrusionOk="0">
                  <a:moveTo>
                    <a:pt x="3166" y="1"/>
                  </a:moveTo>
                  <a:lnTo>
                    <a:pt x="3166" y="1"/>
                  </a:lnTo>
                  <a:lnTo>
                    <a:pt x="2799" y="20"/>
                  </a:lnTo>
                  <a:lnTo>
                    <a:pt x="2413" y="78"/>
                  </a:lnTo>
                  <a:lnTo>
                    <a:pt x="2220" y="136"/>
                  </a:lnTo>
                  <a:lnTo>
                    <a:pt x="2027" y="194"/>
                  </a:lnTo>
                  <a:lnTo>
                    <a:pt x="1834" y="271"/>
                  </a:lnTo>
                  <a:lnTo>
                    <a:pt x="1622" y="348"/>
                  </a:lnTo>
                  <a:lnTo>
                    <a:pt x="1429" y="445"/>
                  </a:lnTo>
                  <a:lnTo>
                    <a:pt x="1216" y="580"/>
                  </a:lnTo>
                  <a:lnTo>
                    <a:pt x="1023" y="715"/>
                  </a:lnTo>
                  <a:lnTo>
                    <a:pt x="811" y="850"/>
                  </a:lnTo>
                  <a:lnTo>
                    <a:pt x="599" y="1024"/>
                  </a:lnTo>
                  <a:lnTo>
                    <a:pt x="406" y="1217"/>
                  </a:lnTo>
                  <a:lnTo>
                    <a:pt x="193" y="1429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193" y="1429"/>
                  </a:lnTo>
                  <a:lnTo>
                    <a:pt x="406" y="1217"/>
                  </a:lnTo>
                  <a:lnTo>
                    <a:pt x="599" y="1024"/>
                  </a:lnTo>
                  <a:lnTo>
                    <a:pt x="811" y="850"/>
                  </a:lnTo>
                  <a:lnTo>
                    <a:pt x="1023" y="715"/>
                  </a:lnTo>
                  <a:lnTo>
                    <a:pt x="1216" y="580"/>
                  </a:lnTo>
                  <a:lnTo>
                    <a:pt x="1429" y="445"/>
                  </a:lnTo>
                  <a:lnTo>
                    <a:pt x="1622" y="348"/>
                  </a:lnTo>
                  <a:lnTo>
                    <a:pt x="1834" y="271"/>
                  </a:lnTo>
                  <a:lnTo>
                    <a:pt x="2027" y="194"/>
                  </a:lnTo>
                  <a:lnTo>
                    <a:pt x="2220" y="136"/>
                  </a:lnTo>
                  <a:lnTo>
                    <a:pt x="2413" y="78"/>
                  </a:lnTo>
                  <a:lnTo>
                    <a:pt x="2799" y="20"/>
                  </a:lnTo>
                  <a:lnTo>
                    <a:pt x="316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26"/>
            <p:cNvSpPr/>
            <p:nvPr/>
          </p:nvSpPr>
          <p:spPr>
            <a:xfrm>
              <a:off x="5044025" y="45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26"/>
            <p:cNvSpPr/>
            <p:nvPr/>
          </p:nvSpPr>
          <p:spPr>
            <a:xfrm>
              <a:off x="5112075" y="4527750"/>
              <a:ext cx="85900" cy="47775"/>
            </a:xfrm>
            <a:custGeom>
              <a:avLst/>
              <a:gdLst/>
              <a:ahLst/>
              <a:cxnLst/>
              <a:rect l="l" t="t" r="r" b="b"/>
              <a:pathLst>
                <a:path w="3436" h="1911" fill="none" extrusionOk="0">
                  <a:moveTo>
                    <a:pt x="3436" y="0"/>
                  </a:moveTo>
                  <a:lnTo>
                    <a:pt x="3436" y="0"/>
                  </a:lnTo>
                  <a:lnTo>
                    <a:pt x="3224" y="19"/>
                  </a:lnTo>
                  <a:lnTo>
                    <a:pt x="3011" y="19"/>
                  </a:lnTo>
                  <a:lnTo>
                    <a:pt x="2799" y="58"/>
                  </a:lnTo>
                  <a:lnTo>
                    <a:pt x="2587" y="97"/>
                  </a:lnTo>
                  <a:lnTo>
                    <a:pt x="2374" y="155"/>
                  </a:lnTo>
                  <a:lnTo>
                    <a:pt x="2162" y="232"/>
                  </a:lnTo>
                  <a:lnTo>
                    <a:pt x="1930" y="309"/>
                  </a:lnTo>
                  <a:lnTo>
                    <a:pt x="1718" y="425"/>
                  </a:lnTo>
                  <a:lnTo>
                    <a:pt x="1506" y="541"/>
                  </a:lnTo>
                  <a:lnTo>
                    <a:pt x="1294" y="676"/>
                  </a:lnTo>
                  <a:lnTo>
                    <a:pt x="1062" y="830"/>
                  </a:lnTo>
                  <a:lnTo>
                    <a:pt x="850" y="1004"/>
                  </a:lnTo>
                  <a:lnTo>
                    <a:pt x="637" y="1197"/>
                  </a:lnTo>
                  <a:lnTo>
                    <a:pt x="425" y="1409"/>
                  </a:lnTo>
                  <a:lnTo>
                    <a:pt x="213" y="1660"/>
                  </a:lnTo>
                  <a:lnTo>
                    <a:pt x="0" y="1911"/>
                  </a:lnTo>
                  <a:lnTo>
                    <a:pt x="0" y="1911"/>
                  </a:lnTo>
                  <a:lnTo>
                    <a:pt x="213" y="1660"/>
                  </a:lnTo>
                  <a:lnTo>
                    <a:pt x="425" y="1409"/>
                  </a:lnTo>
                  <a:lnTo>
                    <a:pt x="637" y="1197"/>
                  </a:lnTo>
                  <a:lnTo>
                    <a:pt x="850" y="1004"/>
                  </a:lnTo>
                  <a:lnTo>
                    <a:pt x="1062" y="830"/>
                  </a:lnTo>
                  <a:lnTo>
                    <a:pt x="1294" y="676"/>
                  </a:lnTo>
                  <a:lnTo>
                    <a:pt x="1506" y="541"/>
                  </a:lnTo>
                  <a:lnTo>
                    <a:pt x="1718" y="425"/>
                  </a:lnTo>
                  <a:lnTo>
                    <a:pt x="1930" y="309"/>
                  </a:lnTo>
                  <a:lnTo>
                    <a:pt x="2162" y="232"/>
                  </a:lnTo>
                  <a:lnTo>
                    <a:pt x="2374" y="155"/>
                  </a:lnTo>
                  <a:lnTo>
                    <a:pt x="2587" y="97"/>
                  </a:lnTo>
                  <a:lnTo>
                    <a:pt x="2799" y="58"/>
                  </a:lnTo>
                  <a:lnTo>
                    <a:pt x="3011" y="19"/>
                  </a:lnTo>
                  <a:lnTo>
                    <a:pt x="3224" y="19"/>
                  </a:lnTo>
                  <a:lnTo>
                    <a:pt x="343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26"/>
            <p:cNvSpPr/>
            <p:nvPr/>
          </p:nvSpPr>
          <p:spPr>
            <a:xfrm>
              <a:off x="5197950" y="452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26"/>
            <p:cNvSpPr/>
            <p:nvPr/>
          </p:nvSpPr>
          <p:spPr>
            <a:xfrm>
              <a:off x="5283850" y="4454400"/>
              <a:ext cx="83975" cy="97975"/>
            </a:xfrm>
            <a:custGeom>
              <a:avLst/>
              <a:gdLst/>
              <a:ahLst/>
              <a:cxnLst/>
              <a:rect l="l" t="t" r="r" b="b"/>
              <a:pathLst>
                <a:path w="3359" h="3919" fill="none" extrusionOk="0">
                  <a:moveTo>
                    <a:pt x="3359" y="0"/>
                  </a:moveTo>
                  <a:lnTo>
                    <a:pt x="3359" y="0"/>
                  </a:lnTo>
                  <a:lnTo>
                    <a:pt x="3359" y="0"/>
                  </a:lnTo>
                  <a:lnTo>
                    <a:pt x="2992" y="97"/>
                  </a:lnTo>
                  <a:lnTo>
                    <a:pt x="2645" y="232"/>
                  </a:lnTo>
                  <a:lnTo>
                    <a:pt x="2317" y="386"/>
                  </a:lnTo>
                  <a:lnTo>
                    <a:pt x="2008" y="579"/>
                  </a:lnTo>
                  <a:lnTo>
                    <a:pt x="1718" y="772"/>
                  </a:lnTo>
                  <a:lnTo>
                    <a:pt x="1429" y="985"/>
                  </a:lnTo>
                  <a:lnTo>
                    <a:pt x="1178" y="1236"/>
                  </a:lnTo>
                  <a:lnTo>
                    <a:pt x="946" y="1487"/>
                  </a:lnTo>
                  <a:lnTo>
                    <a:pt x="734" y="1757"/>
                  </a:lnTo>
                  <a:lnTo>
                    <a:pt x="541" y="2046"/>
                  </a:lnTo>
                  <a:lnTo>
                    <a:pt x="387" y="2336"/>
                  </a:lnTo>
                  <a:lnTo>
                    <a:pt x="251" y="2645"/>
                  </a:lnTo>
                  <a:lnTo>
                    <a:pt x="155" y="2953"/>
                  </a:lnTo>
                  <a:lnTo>
                    <a:pt x="78" y="3262"/>
                  </a:lnTo>
                  <a:lnTo>
                    <a:pt x="20" y="3590"/>
                  </a:lnTo>
                  <a:lnTo>
                    <a:pt x="1" y="3918"/>
                  </a:lnTo>
                  <a:lnTo>
                    <a:pt x="1" y="3918"/>
                  </a:lnTo>
                  <a:lnTo>
                    <a:pt x="20" y="3590"/>
                  </a:lnTo>
                  <a:lnTo>
                    <a:pt x="78" y="3262"/>
                  </a:lnTo>
                  <a:lnTo>
                    <a:pt x="155" y="2953"/>
                  </a:lnTo>
                  <a:lnTo>
                    <a:pt x="251" y="2645"/>
                  </a:lnTo>
                  <a:lnTo>
                    <a:pt x="387" y="2336"/>
                  </a:lnTo>
                  <a:lnTo>
                    <a:pt x="541" y="2046"/>
                  </a:lnTo>
                  <a:lnTo>
                    <a:pt x="734" y="1757"/>
                  </a:lnTo>
                  <a:lnTo>
                    <a:pt x="946" y="1487"/>
                  </a:lnTo>
                  <a:lnTo>
                    <a:pt x="1178" y="1236"/>
                  </a:lnTo>
                  <a:lnTo>
                    <a:pt x="1429" y="985"/>
                  </a:lnTo>
                  <a:lnTo>
                    <a:pt x="1718" y="772"/>
                  </a:lnTo>
                  <a:lnTo>
                    <a:pt x="2008" y="579"/>
                  </a:lnTo>
                  <a:lnTo>
                    <a:pt x="2317" y="386"/>
                  </a:lnTo>
                  <a:lnTo>
                    <a:pt x="2645" y="232"/>
                  </a:lnTo>
                  <a:lnTo>
                    <a:pt x="2992" y="97"/>
                  </a:lnTo>
                  <a:lnTo>
                    <a:pt x="3359" y="0"/>
                  </a:lnTo>
                  <a:lnTo>
                    <a:pt x="335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26"/>
            <p:cNvSpPr/>
            <p:nvPr/>
          </p:nvSpPr>
          <p:spPr>
            <a:xfrm>
              <a:off x="4982275" y="4665250"/>
              <a:ext cx="519700" cy="193525"/>
            </a:xfrm>
            <a:custGeom>
              <a:avLst/>
              <a:gdLst/>
              <a:ahLst/>
              <a:cxnLst/>
              <a:rect l="l" t="t" r="r" b="b"/>
              <a:pathLst>
                <a:path w="20788" h="7741" extrusionOk="0">
                  <a:moveTo>
                    <a:pt x="0" y="7741"/>
                  </a:move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close/>
                  <a:moveTo>
                    <a:pt x="20" y="7741"/>
                  </a:move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39" y="7721"/>
                  </a:lnTo>
                  <a:lnTo>
                    <a:pt x="39" y="7721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36" y="7702"/>
                  </a:move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004" y="7548"/>
                  </a:lnTo>
                  <a:lnTo>
                    <a:pt x="753" y="7567"/>
                  </a:lnTo>
                  <a:lnTo>
                    <a:pt x="464" y="7605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464" y="7605"/>
                  </a:lnTo>
                  <a:lnTo>
                    <a:pt x="753" y="7567"/>
                  </a:lnTo>
                  <a:lnTo>
                    <a:pt x="1004" y="7548"/>
                  </a:lnTo>
                  <a:lnTo>
                    <a:pt x="1178" y="7528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664" y="6235"/>
                  </a:lnTo>
                  <a:lnTo>
                    <a:pt x="2432" y="6274"/>
                  </a:lnTo>
                  <a:lnTo>
                    <a:pt x="2201" y="6351"/>
                  </a:lnTo>
                  <a:lnTo>
                    <a:pt x="1988" y="6467"/>
                  </a:lnTo>
                  <a:lnTo>
                    <a:pt x="1873" y="6544"/>
                  </a:lnTo>
                  <a:lnTo>
                    <a:pt x="1776" y="6640"/>
                  </a:lnTo>
                  <a:lnTo>
                    <a:pt x="1680" y="6737"/>
                  </a:lnTo>
                  <a:lnTo>
                    <a:pt x="1583" y="6853"/>
                  </a:lnTo>
                  <a:lnTo>
                    <a:pt x="1506" y="6988"/>
                  </a:lnTo>
                  <a:lnTo>
                    <a:pt x="1429" y="7142"/>
                  </a:lnTo>
                  <a:lnTo>
                    <a:pt x="1352" y="7316"/>
                  </a:lnTo>
                  <a:lnTo>
                    <a:pt x="1294" y="7490"/>
                  </a:lnTo>
                  <a:lnTo>
                    <a:pt x="1294" y="7490"/>
                  </a:lnTo>
                  <a:lnTo>
                    <a:pt x="1352" y="7316"/>
                  </a:lnTo>
                  <a:lnTo>
                    <a:pt x="1429" y="7142"/>
                  </a:lnTo>
                  <a:lnTo>
                    <a:pt x="1506" y="6988"/>
                  </a:lnTo>
                  <a:lnTo>
                    <a:pt x="1583" y="6853"/>
                  </a:lnTo>
                  <a:lnTo>
                    <a:pt x="1680" y="6737"/>
                  </a:lnTo>
                  <a:lnTo>
                    <a:pt x="1776" y="6640"/>
                  </a:lnTo>
                  <a:lnTo>
                    <a:pt x="1873" y="6544"/>
                  </a:lnTo>
                  <a:lnTo>
                    <a:pt x="1988" y="6467"/>
                  </a:lnTo>
                  <a:lnTo>
                    <a:pt x="2201" y="6351"/>
                  </a:lnTo>
                  <a:lnTo>
                    <a:pt x="2432" y="6274"/>
                  </a:lnTo>
                  <a:lnTo>
                    <a:pt x="2664" y="6235"/>
                  </a:lnTo>
                  <a:lnTo>
                    <a:pt x="2876" y="6216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close/>
                  <a:moveTo>
                    <a:pt x="20749" y="4749"/>
                  </a:move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close/>
                  <a:moveTo>
                    <a:pt x="20787" y="4730"/>
                  </a:move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close/>
                  <a:moveTo>
                    <a:pt x="2703" y="3668"/>
                  </a:moveTo>
                  <a:lnTo>
                    <a:pt x="2703" y="3668"/>
                  </a:lnTo>
                  <a:lnTo>
                    <a:pt x="2703" y="3919"/>
                  </a:lnTo>
                  <a:lnTo>
                    <a:pt x="2741" y="4189"/>
                  </a:lnTo>
                  <a:lnTo>
                    <a:pt x="2799" y="4440"/>
                  </a:lnTo>
                  <a:lnTo>
                    <a:pt x="2857" y="4672"/>
                  </a:lnTo>
                  <a:lnTo>
                    <a:pt x="2934" y="4903"/>
                  </a:lnTo>
                  <a:lnTo>
                    <a:pt x="3011" y="5135"/>
                  </a:lnTo>
                  <a:lnTo>
                    <a:pt x="3204" y="5540"/>
                  </a:lnTo>
                  <a:lnTo>
                    <a:pt x="3397" y="5888"/>
                  </a:lnTo>
                  <a:lnTo>
                    <a:pt x="3552" y="6139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552" y="6139"/>
                  </a:lnTo>
                  <a:lnTo>
                    <a:pt x="3397" y="5888"/>
                  </a:lnTo>
                  <a:lnTo>
                    <a:pt x="3204" y="5540"/>
                  </a:lnTo>
                  <a:lnTo>
                    <a:pt x="3011" y="5135"/>
                  </a:lnTo>
                  <a:lnTo>
                    <a:pt x="2934" y="4903"/>
                  </a:lnTo>
                  <a:lnTo>
                    <a:pt x="2857" y="4672"/>
                  </a:lnTo>
                  <a:lnTo>
                    <a:pt x="2799" y="4440"/>
                  </a:lnTo>
                  <a:lnTo>
                    <a:pt x="2741" y="4189"/>
                  </a:lnTo>
                  <a:lnTo>
                    <a:pt x="2703" y="3919"/>
                  </a:lnTo>
                  <a:lnTo>
                    <a:pt x="2703" y="3668"/>
                  </a:lnTo>
                  <a:close/>
                  <a:moveTo>
                    <a:pt x="7895" y="2510"/>
                  </a:moveTo>
                  <a:lnTo>
                    <a:pt x="7895" y="2510"/>
                  </a:lnTo>
                  <a:lnTo>
                    <a:pt x="7895" y="2529"/>
                  </a:lnTo>
                  <a:lnTo>
                    <a:pt x="7895" y="2529"/>
                  </a:lnTo>
                  <a:lnTo>
                    <a:pt x="7895" y="2510"/>
                  </a:lnTo>
                  <a:close/>
                  <a:moveTo>
                    <a:pt x="3455" y="1892"/>
                  </a:moveTo>
                  <a:lnTo>
                    <a:pt x="3455" y="1892"/>
                  </a:lnTo>
                  <a:lnTo>
                    <a:pt x="3436" y="1912"/>
                  </a:lnTo>
                  <a:lnTo>
                    <a:pt x="3436" y="1912"/>
                  </a:lnTo>
                  <a:lnTo>
                    <a:pt x="3455" y="1892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806" y="1275"/>
                  </a:lnTo>
                  <a:lnTo>
                    <a:pt x="4613" y="1294"/>
                  </a:lnTo>
                  <a:lnTo>
                    <a:pt x="4420" y="1352"/>
                  </a:lnTo>
                  <a:lnTo>
                    <a:pt x="4227" y="1410"/>
                  </a:lnTo>
                  <a:lnTo>
                    <a:pt x="4034" y="1487"/>
                  </a:lnTo>
                  <a:lnTo>
                    <a:pt x="3841" y="1603"/>
                  </a:lnTo>
                  <a:lnTo>
                    <a:pt x="3648" y="1719"/>
                  </a:lnTo>
                  <a:lnTo>
                    <a:pt x="3475" y="1873"/>
                  </a:lnTo>
                  <a:lnTo>
                    <a:pt x="3475" y="1873"/>
                  </a:lnTo>
                  <a:lnTo>
                    <a:pt x="3648" y="1719"/>
                  </a:lnTo>
                  <a:lnTo>
                    <a:pt x="3841" y="1603"/>
                  </a:lnTo>
                  <a:lnTo>
                    <a:pt x="4034" y="1487"/>
                  </a:lnTo>
                  <a:lnTo>
                    <a:pt x="4227" y="1410"/>
                  </a:lnTo>
                  <a:lnTo>
                    <a:pt x="4420" y="1352"/>
                  </a:lnTo>
                  <a:lnTo>
                    <a:pt x="4613" y="1294"/>
                  </a:lnTo>
                  <a:lnTo>
                    <a:pt x="4806" y="1275"/>
                  </a:lnTo>
                  <a:lnTo>
                    <a:pt x="4999" y="1275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253" y="445"/>
                  </a:lnTo>
                  <a:lnTo>
                    <a:pt x="11041" y="464"/>
                  </a:lnTo>
                  <a:lnTo>
                    <a:pt x="10809" y="503"/>
                  </a:lnTo>
                  <a:lnTo>
                    <a:pt x="10597" y="541"/>
                  </a:lnTo>
                  <a:lnTo>
                    <a:pt x="10365" y="599"/>
                  </a:lnTo>
                  <a:lnTo>
                    <a:pt x="10133" y="676"/>
                  </a:lnTo>
                  <a:lnTo>
                    <a:pt x="9902" y="773"/>
                  </a:lnTo>
                  <a:lnTo>
                    <a:pt x="9689" y="869"/>
                  </a:lnTo>
                  <a:lnTo>
                    <a:pt x="9458" y="1005"/>
                  </a:lnTo>
                  <a:lnTo>
                    <a:pt x="9226" y="1140"/>
                  </a:lnTo>
                  <a:lnTo>
                    <a:pt x="8995" y="1313"/>
                  </a:lnTo>
                  <a:lnTo>
                    <a:pt x="8782" y="1506"/>
                  </a:lnTo>
                  <a:lnTo>
                    <a:pt x="8551" y="1719"/>
                  </a:lnTo>
                  <a:lnTo>
                    <a:pt x="8338" y="1950"/>
                  </a:lnTo>
                  <a:lnTo>
                    <a:pt x="8126" y="2201"/>
                  </a:lnTo>
                  <a:lnTo>
                    <a:pt x="7914" y="2491"/>
                  </a:lnTo>
                  <a:lnTo>
                    <a:pt x="7914" y="2491"/>
                  </a:lnTo>
                  <a:lnTo>
                    <a:pt x="8126" y="2201"/>
                  </a:lnTo>
                  <a:lnTo>
                    <a:pt x="8338" y="1950"/>
                  </a:lnTo>
                  <a:lnTo>
                    <a:pt x="8551" y="1719"/>
                  </a:lnTo>
                  <a:lnTo>
                    <a:pt x="8782" y="1506"/>
                  </a:lnTo>
                  <a:lnTo>
                    <a:pt x="8995" y="1313"/>
                  </a:lnTo>
                  <a:lnTo>
                    <a:pt x="9226" y="1140"/>
                  </a:lnTo>
                  <a:lnTo>
                    <a:pt x="9458" y="1005"/>
                  </a:lnTo>
                  <a:lnTo>
                    <a:pt x="9689" y="869"/>
                  </a:lnTo>
                  <a:lnTo>
                    <a:pt x="9902" y="773"/>
                  </a:lnTo>
                  <a:lnTo>
                    <a:pt x="10133" y="676"/>
                  </a:lnTo>
                  <a:lnTo>
                    <a:pt x="10365" y="599"/>
                  </a:lnTo>
                  <a:lnTo>
                    <a:pt x="10597" y="541"/>
                  </a:lnTo>
                  <a:lnTo>
                    <a:pt x="10809" y="503"/>
                  </a:lnTo>
                  <a:lnTo>
                    <a:pt x="11041" y="464"/>
                  </a:lnTo>
                  <a:lnTo>
                    <a:pt x="11253" y="445"/>
                  </a:lnTo>
                  <a:lnTo>
                    <a:pt x="11465" y="44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6773" y="20"/>
                  </a:lnTo>
                  <a:lnTo>
                    <a:pt x="16406" y="59"/>
                  </a:lnTo>
                  <a:lnTo>
                    <a:pt x="16039" y="155"/>
                  </a:lnTo>
                  <a:lnTo>
                    <a:pt x="15673" y="290"/>
                  </a:lnTo>
                  <a:lnTo>
                    <a:pt x="15306" y="464"/>
                  </a:lnTo>
                  <a:lnTo>
                    <a:pt x="14920" y="676"/>
                  </a:lnTo>
                  <a:lnTo>
                    <a:pt x="14553" y="927"/>
                  </a:lnTo>
                  <a:lnTo>
                    <a:pt x="14187" y="1236"/>
                  </a:lnTo>
                  <a:lnTo>
                    <a:pt x="14187" y="1236"/>
                  </a:lnTo>
                  <a:lnTo>
                    <a:pt x="14553" y="927"/>
                  </a:lnTo>
                  <a:lnTo>
                    <a:pt x="14920" y="676"/>
                  </a:lnTo>
                  <a:lnTo>
                    <a:pt x="15306" y="464"/>
                  </a:lnTo>
                  <a:lnTo>
                    <a:pt x="15673" y="290"/>
                  </a:lnTo>
                  <a:lnTo>
                    <a:pt x="16039" y="155"/>
                  </a:lnTo>
                  <a:lnTo>
                    <a:pt x="16406" y="59"/>
                  </a:lnTo>
                  <a:lnTo>
                    <a:pt x="16773" y="20"/>
                  </a:lnTo>
                  <a:lnTo>
                    <a:pt x="17120" y="1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7120" y="1"/>
                  </a:lnTo>
                  <a:lnTo>
                    <a:pt x="17140" y="1"/>
                  </a:lnTo>
                  <a:lnTo>
                    <a:pt x="17140" y="1"/>
                  </a:lnTo>
                  <a:lnTo>
                    <a:pt x="171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26"/>
            <p:cNvSpPr/>
            <p:nvPr/>
          </p:nvSpPr>
          <p:spPr>
            <a:xfrm>
              <a:off x="4982275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26"/>
            <p:cNvSpPr/>
            <p:nvPr/>
          </p:nvSpPr>
          <p:spPr>
            <a:xfrm>
              <a:off x="4982750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26"/>
            <p:cNvSpPr/>
            <p:nvPr/>
          </p:nvSpPr>
          <p:spPr>
            <a:xfrm>
              <a:off x="4983250" y="4857775"/>
              <a:ext cx="1950" cy="525"/>
            </a:xfrm>
            <a:custGeom>
              <a:avLst/>
              <a:gdLst/>
              <a:ahLst/>
              <a:cxnLst/>
              <a:rect l="l" t="t" r="r" b="b"/>
              <a:pathLst>
                <a:path w="78" h="21" fill="none" extrusionOk="0">
                  <a:moveTo>
                    <a:pt x="77" y="1"/>
                  </a:moveTo>
                  <a:lnTo>
                    <a:pt x="77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26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26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26"/>
            <p:cNvSpPr/>
            <p:nvPr/>
          </p:nvSpPr>
          <p:spPr>
            <a:xfrm>
              <a:off x="4985650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26"/>
            <p:cNvSpPr/>
            <p:nvPr/>
          </p:nvSpPr>
          <p:spPr>
            <a:xfrm>
              <a:off x="4985650" y="4853450"/>
              <a:ext cx="26075" cy="4350"/>
            </a:xfrm>
            <a:custGeom>
              <a:avLst/>
              <a:gdLst/>
              <a:ahLst/>
              <a:cxnLst/>
              <a:rect l="l" t="t" r="r" b="b"/>
              <a:pathLst>
                <a:path w="1043" h="174" fill="none" extrusionOk="0">
                  <a:moveTo>
                    <a:pt x="1043" y="0"/>
                  </a:moveTo>
                  <a:lnTo>
                    <a:pt x="1043" y="0"/>
                  </a:lnTo>
                  <a:lnTo>
                    <a:pt x="869" y="20"/>
                  </a:lnTo>
                  <a:lnTo>
                    <a:pt x="618" y="39"/>
                  </a:lnTo>
                  <a:lnTo>
                    <a:pt x="329" y="77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29" y="77"/>
                  </a:lnTo>
                  <a:lnTo>
                    <a:pt x="618" y="39"/>
                  </a:lnTo>
                  <a:lnTo>
                    <a:pt x="869" y="20"/>
                  </a:lnTo>
                  <a:lnTo>
                    <a:pt x="104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26"/>
            <p:cNvSpPr/>
            <p:nvPr/>
          </p:nvSpPr>
          <p:spPr>
            <a:xfrm>
              <a:off x="5011700" y="485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26"/>
            <p:cNvSpPr/>
            <p:nvPr/>
          </p:nvSpPr>
          <p:spPr>
            <a:xfrm>
              <a:off x="5014600" y="4820625"/>
              <a:ext cx="39600" cy="31875"/>
            </a:xfrm>
            <a:custGeom>
              <a:avLst/>
              <a:gdLst/>
              <a:ahLst/>
              <a:cxnLst/>
              <a:rect l="l" t="t" r="r" b="b"/>
              <a:pathLst>
                <a:path w="1584" h="1275" fill="none" extrusionOk="0">
                  <a:moveTo>
                    <a:pt x="1583" y="1"/>
                  </a:moveTo>
                  <a:lnTo>
                    <a:pt x="1583" y="1"/>
                  </a:lnTo>
                  <a:lnTo>
                    <a:pt x="1371" y="20"/>
                  </a:lnTo>
                  <a:lnTo>
                    <a:pt x="1139" y="59"/>
                  </a:lnTo>
                  <a:lnTo>
                    <a:pt x="908" y="136"/>
                  </a:lnTo>
                  <a:lnTo>
                    <a:pt x="695" y="252"/>
                  </a:lnTo>
                  <a:lnTo>
                    <a:pt x="580" y="329"/>
                  </a:lnTo>
                  <a:lnTo>
                    <a:pt x="483" y="425"/>
                  </a:lnTo>
                  <a:lnTo>
                    <a:pt x="387" y="522"/>
                  </a:lnTo>
                  <a:lnTo>
                    <a:pt x="290" y="638"/>
                  </a:lnTo>
                  <a:lnTo>
                    <a:pt x="213" y="773"/>
                  </a:lnTo>
                  <a:lnTo>
                    <a:pt x="136" y="927"/>
                  </a:lnTo>
                  <a:lnTo>
                    <a:pt x="59" y="1101"/>
                  </a:lnTo>
                  <a:lnTo>
                    <a:pt x="1" y="1275"/>
                  </a:lnTo>
                  <a:lnTo>
                    <a:pt x="1" y="1275"/>
                  </a:lnTo>
                  <a:lnTo>
                    <a:pt x="59" y="1101"/>
                  </a:lnTo>
                  <a:lnTo>
                    <a:pt x="136" y="927"/>
                  </a:lnTo>
                  <a:lnTo>
                    <a:pt x="213" y="773"/>
                  </a:lnTo>
                  <a:lnTo>
                    <a:pt x="290" y="638"/>
                  </a:lnTo>
                  <a:lnTo>
                    <a:pt x="387" y="522"/>
                  </a:lnTo>
                  <a:lnTo>
                    <a:pt x="483" y="425"/>
                  </a:lnTo>
                  <a:lnTo>
                    <a:pt x="580" y="329"/>
                  </a:lnTo>
                  <a:lnTo>
                    <a:pt x="695" y="252"/>
                  </a:lnTo>
                  <a:lnTo>
                    <a:pt x="908" y="136"/>
                  </a:lnTo>
                  <a:lnTo>
                    <a:pt x="1139" y="59"/>
                  </a:lnTo>
                  <a:lnTo>
                    <a:pt x="1371" y="20"/>
                  </a:lnTo>
                  <a:lnTo>
                    <a:pt x="158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26"/>
            <p:cNvSpPr/>
            <p:nvPr/>
          </p:nvSpPr>
          <p:spPr>
            <a:xfrm>
              <a:off x="5054175" y="482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26"/>
            <p:cNvSpPr/>
            <p:nvPr/>
          </p:nvSpPr>
          <p:spPr>
            <a:xfrm>
              <a:off x="5500975" y="478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26"/>
            <p:cNvSpPr/>
            <p:nvPr/>
          </p:nvSpPr>
          <p:spPr>
            <a:xfrm>
              <a:off x="5501950" y="478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26"/>
            <p:cNvSpPr/>
            <p:nvPr/>
          </p:nvSpPr>
          <p:spPr>
            <a:xfrm>
              <a:off x="5049825" y="4756950"/>
              <a:ext cx="25125" cy="67575"/>
            </a:xfrm>
            <a:custGeom>
              <a:avLst/>
              <a:gdLst/>
              <a:ahLst/>
              <a:cxnLst/>
              <a:rect l="l" t="t" r="r" b="b"/>
              <a:pathLst>
                <a:path w="1005" h="2703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51"/>
                  </a:lnTo>
                  <a:lnTo>
                    <a:pt x="39" y="521"/>
                  </a:lnTo>
                  <a:lnTo>
                    <a:pt x="97" y="772"/>
                  </a:lnTo>
                  <a:lnTo>
                    <a:pt x="155" y="1004"/>
                  </a:lnTo>
                  <a:lnTo>
                    <a:pt x="232" y="1235"/>
                  </a:lnTo>
                  <a:lnTo>
                    <a:pt x="309" y="1467"/>
                  </a:lnTo>
                  <a:lnTo>
                    <a:pt x="502" y="1872"/>
                  </a:lnTo>
                  <a:lnTo>
                    <a:pt x="695" y="2220"/>
                  </a:lnTo>
                  <a:lnTo>
                    <a:pt x="850" y="2471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850" y="2471"/>
                  </a:lnTo>
                  <a:lnTo>
                    <a:pt x="695" y="2220"/>
                  </a:lnTo>
                  <a:lnTo>
                    <a:pt x="502" y="1872"/>
                  </a:lnTo>
                  <a:lnTo>
                    <a:pt x="309" y="1467"/>
                  </a:lnTo>
                  <a:lnTo>
                    <a:pt x="232" y="1235"/>
                  </a:lnTo>
                  <a:lnTo>
                    <a:pt x="155" y="1004"/>
                  </a:lnTo>
                  <a:lnTo>
                    <a:pt x="97" y="772"/>
                  </a:lnTo>
                  <a:lnTo>
                    <a:pt x="39" y="521"/>
                  </a:lnTo>
                  <a:lnTo>
                    <a:pt x="1" y="251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26"/>
            <p:cNvSpPr/>
            <p:nvPr/>
          </p:nvSpPr>
          <p:spPr>
            <a:xfrm>
              <a:off x="5179625" y="47279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26"/>
            <p:cNvSpPr/>
            <p:nvPr/>
          </p:nvSpPr>
          <p:spPr>
            <a:xfrm>
              <a:off x="5068175" y="4712550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26"/>
            <p:cNvSpPr/>
            <p:nvPr/>
          </p:nvSpPr>
          <p:spPr>
            <a:xfrm>
              <a:off x="5069125" y="4697100"/>
              <a:ext cx="38150" cy="15000"/>
            </a:xfrm>
            <a:custGeom>
              <a:avLst/>
              <a:gdLst/>
              <a:ahLst/>
              <a:cxnLst/>
              <a:rect l="l" t="t" r="r" b="b"/>
              <a:pathLst>
                <a:path w="1526" h="600" fill="none" extrusionOk="0">
                  <a:moveTo>
                    <a:pt x="1525" y="1"/>
                  </a:moveTo>
                  <a:lnTo>
                    <a:pt x="1525" y="1"/>
                  </a:lnTo>
                  <a:lnTo>
                    <a:pt x="1332" y="1"/>
                  </a:lnTo>
                  <a:lnTo>
                    <a:pt x="1139" y="20"/>
                  </a:lnTo>
                  <a:lnTo>
                    <a:pt x="946" y="78"/>
                  </a:lnTo>
                  <a:lnTo>
                    <a:pt x="753" y="136"/>
                  </a:lnTo>
                  <a:lnTo>
                    <a:pt x="560" y="213"/>
                  </a:lnTo>
                  <a:lnTo>
                    <a:pt x="367" y="329"/>
                  </a:lnTo>
                  <a:lnTo>
                    <a:pt x="174" y="445"/>
                  </a:lnTo>
                  <a:lnTo>
                    <a:pt x="1" y="599"/>
                  </a:lnTo>
                  <a:lnTo>
                    <a:pt x="1" y="599"/>
                  </a:lnTo>
                  <a:lnTo>
                    <a:pt x="174" y="445"/>
                  </a:lnTo>
                  <a:lnTo>
                    <a:pt x="367" y="329"/>
                  </a:lnTo>
                  <a:lnTo>
                    <a:pt x="560" y="213"/>
                  </a:lnTo>
                  <a:lnTo>
                    <a:pt x="753" y="136"/>
                  </a:lnTo>
                  <a:lnTo>
                    <a:pt x="946" y="78"/>
                  </a:lnTo>
                  <a:lnTo>
                    <a:pt x="1139" y="20"/>
                  </a:lnTo>
                  <a:lnTo>
                    <a:pt x="1332" y="1"/>
                  </a:lnTo>
                  <a:lnTo>
                    <a:pt x="15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26"/>
            <p:cNvSpPr/>
            <p:nvPr/>
          </p:nvSpPr>
          <p:spPr>
            <a:xfrm>
              <a:off x="5107250" y="469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26"/>
            <p:cNvSpPr/>
            <p:nvPr/>
          </p:nvSpPr>
          <p:spPr>
            <a:xfrm>
              <a:off x="5180100" y="4676350"/>
              <a:ext cx="88825" cy="51175"/>
            </a:xfrm>
            <a:custGeom>
              <a:avLst/>
              <a:gdLst/>
              <a:ahLst/>
              <a:cxnLst/>
              <a:rect l="l" t="t" r="r" b="b"/>
              <a:pathLst>
                <a:path w="3553" h="2047" fill="none" extrusionOk="0">
                  <a:moveTo>
                    <a:pt x="3552" y="1"/>
                  </a:moveTo>
                  <a:lnTo>
                    <a:pt x="3552" y="1"/>
                  </a:lnTo>
                  <a:lnTo>
                    <a:pt x="3340" y="1"/>
                  </a:lnTo>
                  <a:lnTo>
                    <a:pt x="3128" y="20"/>
                  </a:lnTo>
                  <a:lnTo>
                    <a:pt x="2896" y="59"/>
                  </a:lnTo>
                  <a:lnTo>
                    <a:pt x="2684" y="97"/>
                  </a:lnTo>
                  <a:lnTo>
                    <a:pt x="2452" y="155"/>
                  </a:lnTo>
                  <a:lnTo>
                    <a:pt x="2220" y="232"/>
                  </a:lnTo>
                  <a:lnTo>
                    <a:pt x="1989" y="329"/>
                  </a:lnTo>
                  <a:lnTo>
                    <a:pt x="1776" y="425"/>
                  </a:lnTo>
                  <a:lnTo>
                    <a:pt x="1545" y="561"/>
                  </a:lnTo>
                  <a:lnTo>
                    <a:pt x="1313" y="696"/>
                  </a:lnTo>
                  <a:lnTo>
                    <a:pt x="1082" y="869"/>
                  </a:lnTo>
                  <a:lnTo>
                    <a:pt x="869" y="1062"/>
                  </a:lnTo>
                  <a:lnTo>
                    <a:pt x="638" y="1275"/>
                  </a:lnTo>
                  <a:lnTo>
                    <a:pt x="425" y="1506"/>
                  </a:lnTo>
                  <a:lnTo>
                    <a:pt x="213" y="1757"/>
                  </a:lnTo>
                  <a:lnTo>
                    <a:pt x="1" y="2047"/>
                  </a:lnTo>
                  <a:lnTo>
                    <a:pt x="1" y="2047"/>
                  </a:lnTo>
                  <a:lnTo>
                    <a:pt x="213" y="1757"/>
                  </a:lnTo>
                  <a:lnTo>
                    <a:pt x="425" y="1506"/>
                  </a:lnTo>
                  <a:lnTo>
                    <a:pt x="638" y="1275"/>
                  </a:lnTo>
                  <a:lnTo>
                    <a:pt x="869" y="1062"/>
                  </a:lnTo>
                  <a:lnTo>
                    <a:pt x="1082" y="869"/>
                  </a:lnTo>
                  <a:lnTo>
                    <a:pt x="1313" y="696"/>
                  </a:lnTo>
                  <a:lnTo>
                    <a:pt x="1545" y="561"/>
                  </a:lnTo>
                  <a:lnTo>
                    <a:pt x="1776" y="425"/>
                  </a:lnTo>
                  <a:lnTo>
                    <a:pt x="1989" y="329"/>
                  </a:lnTo>
                  <a:lnTo>
                    <a:pt x="2220" y="232"/>
                  </a:lnTo>
                  <a:lnTo>
                    <a:pt x="2452" y="155"/>
                  </a:lnTo>
                  <a:lnTo>
                    <a:pt x="2684" y="97"/>
                  </a:lnTo>
                  <a:lnTo>
                    <a:pt x="2896" y="59"/>
                  </a:lnTo>
                  <a:lnTo>
                    <a:pt x="3128" y="20"/>
                  </a:lnTo>
                  <a:lnTo>
                    <a:pt x="3340" y="1"/>
                  </a:lnTo>
                  <a:lnTo>
                    <a:pt x="355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26"/>
            <p:cNvSpPr/>
            <p:nvPr/>
          </p:nvSpPr>
          <p:spPr>
            <a:xfrm>
              <a:off x="5268900" y="467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26"/>
            <p:cNvSpPr/>
            <p:nvPr/>
          </p:nvSpPr>
          <p:spPr>
            <a:xfrm>
              <a:off x="5336925" y="4665250"/>
              <a:ext cx="73375" cy="30925"/>
            </a:xfrm>
            <a:custGeom>
              <a:avLst/>
              <a:gdLst/>
              <a:ahLst/>
              <a:cxnLst/>
              <a:rect l="l" t="t" r="r" b="b"/>
              <a:pathLst>
                <a:path w="2935" h="1237" fill="none" extrusionOk="0">
                  <a:moveTo>
                    <a:pt x="2934" y="1"/>
                  </a:moveTo>
                  <a:lnTo>
                    <a:pt x="2934" y="1"/>
                  </a:lnTo>
                  <a:lnTo>
                    <a:pt x="2587" y="20"/>
                  </a:lnTo>
                  <a:lnTo>
                    <a:pt x="2220" y="59"/>
                  </a:lnTo>
                  <a:lnTo>
                    <a:pt x="1853" y="155"/>
                  </a:lnTo>
                  <a:lnTo>
                    <a:pt x="1487" y="290"/>
                  </a:lnTo>
                  <a:lnTo>
                    <a:pt x="1120" y="464"/>
                  </a:lnTo>
                  <a:lnTo>
                    <a:pt x="734" y="676"/>
                  </a:lnTo>
                  <a:lnTo>
                    <a:pt x="367" y="927"/>
                  </a:lnTo>
                  <a:lnTo>
                    <a:pt x="1" y="1236"/>
                  </a:lnTo>
                  <a:lnTo>
                    <a:pt x="1" y="1236"/>
                  </a:lnTo>
                  <a:lnTo>
                    <a:pt x="367" y="927"/>
                  </a:lnTo>
                  <a:lnTo>
                    <a:pt x="734" y="676"/>
                  </a:lnTo>
                  <a:lnTo>
                    <a:pt x="1120" y="464"/>
                  </a:lnTo>
                  <a:lnTo>
                    <a:pt x="1487" y="290"/>
                  </a:lnTo>
                  <a:lnTo>
                    <a:pt x="1853" y="155"/>
                  </a:lnTo>
                  <a:lnTo>
                    <a:pt x="2220" y="59"/>
                  </a:lnTo>
                  <a:lnTo>
                    <a:pt x="2587" y="20"/>
                  </a:lnTo>
                  <a:lnTo>
                    <a:pt x="293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26"/>
            <p:cNvSpPr/>
            <p:nvPr/>
          </p:nvSpPr>
          <p:spPr>
            <a:xfrm>
              <a:off x="5410275" y="46652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26"/>
            <p:cNvSpPr/>
            <p:nvPr/>
          </p:nvSpPr>
          <p:spPr>
            <a:xfrm>
              <a:off x="5500975" y="4784450"/>
              <a:ext cx="170850" cy="91225"/>
            </a:xfrm>
            <a:custGeom>
              <a:avLst/>
              <a:gdLst/>
              <a:ahLst/>
              <a:cxnLst/>
              <a:rect l="l" t="t" r="r" b="b"/>
              <a:pathLst>
                <a:path w="6834" h="3649" extrusionOk="0">
                  <a:moveTo>
                    <a:pt x="6814" y="3455"/>
                  </a:moveTo>
                  <a:lnTo>
                    <a:pt x="6814" y="3455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14" y="34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321" y="1274"/>
                  </a:lnTo>
                  <a:lnTo>
                    <a:pt x="2935" y="1332"/>
                  </a:lnTo>
                  <a:lnTo>
                    <a:pt x="2510" y="1448"/>
                  </a:lnTo>
                  <a:lnTo>
                    <a:pt x="2066" y="1602"/>
                  </a:lnTo>
                  <a:lnTo>
                    <a:pt x="2066" y="1602"/>
                  </a:lnTo>
                  <a:lnTo>
                    <a:pt x="2510" y="1448"/>
                  </a:lnTo>
                  <a:lnTo>
                    <a:pt x="2935" y="1332"/>
                  </a:lnTo>
                  <a:lnTo>
                    <a:pt x="3321" y="1274"/>
                  </a:lnTo>
                  <a:lnTo>
                    <a:pt x="3687" y="12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26"/>
            <p:cNvSpPr/>
            <p:nvPr/>
          </p:nvSpPr>
          <p:spPr>
            <a:xfrm>
              <a:off x="5671325" y="4870825"/>
              <a:ext cx="500" cy="4850"/>
            </a:xfrm>
            <a:custGeom>
              <a:avLst/>
              <a:gdLst/>
              <a:ahLst/>
              <a:cxnLst/>
              <a:rect l="l" t="t" r="r" b="b"/>
              <a:pathLst>
                <a:path w="20" h="19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26"/>
            <p:cNvSpPr/>
            <p:nvPr/>
          </p:nvSpPr>
          <p:spPr>
            <a:xfrm>
              <a:off x="5552625" y="4815800"/>
              <a:ext cx="40550" cy="8725"/>
            </a:xfrm>
            <a:custGeom>
              <a:avLst/>
              <a:gdLst/>
              <a:ahLst/>
              <a:cxnLst/>
              <a:rect l="l" t="t" r="r" b="b"/>
              <a:pathLst>
                <a:path w="1622" h="349" fill="none" extrusionOk="0">
                  <a:moveTo>
                    <a:pt x="1621" y="1"/>
                  </a:moveTo>
                  <a:lnTo>
                    <a:pt x="1621" y="1"/>
                  </a:lnTo>
                  <a:lnTo>
                    <a:pt x="1255" y="20"/>
                  </a:lnTo>
                  <a:lnTo>
                    <a:pt x="869" y="78"/>
                  </a:lnTo>
                  <a:lnTo>
                    <a:pt x="444" y="194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444" y="194"/>
                  </a:lnTo>
                  <a:lnTo>
                    <a:pt x="869" y="78"/>
                  </a:lnTo>
                  <a:lnTo>
                    <a:pt x="1255" y="20"/>
                  </a:lnTo>
                  <a:lnTo>
                    <a:pt x="162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26"/>
            <p:cNvSpPr/>
            <p:nvPr/>
          </p:nvSpPr>
          <p:spPr>
            <a:xfrm>
              <a:off x="5593150" y="48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26"/>
            <p:cNvSpPr/>
            <p:nvPr/>
          </p:nvSpPr>
          <p:spPr>
            <a:xfrm>
              <a:off x="5500975" y="4784450"/>
              <a:ext cx="2450" cy="25"/>
            </a:xfrm>
            <a:custGeom>
              <a:avLst/>
              <a:gdLst/>
              <a:ahLst/>
              <a:cxnLst/>
              <a:rect l="l" t="t" r="r" b="b"/>
              <a:pathLst>
                <a:path w="98" h="1" fill="none" extrusionOk="0"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26"/>
            <p:cNvSpPr/>
            <p:nvPr/>
          </p:nvSpPr>
          <p:spPr>
            <a:xfrm>
              <a:off x="5503400" y="478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26"/>
            <p:cNvSpPr/>
            <p:nvPr/>
          </p:nvSpPr>
          <p:spPr>
            <a:xfrm>
              <a:off x="5487000" y="4411450"/>
              <a:ext cx="527900" cy="296300"/>
            </a:xfrm>
            <a:custGeom>
              <a:avLst/>
              <a:gdLst/>
              <a:ahLst/>
              <a:cxnLst/>
              <a:rect l="l" t="t" r="r" b="b"/>
              <a:pathLst>
                <a:path w="21116" h="11852" extrusionOk="0">
                  <a:moveTo>
                    <a:pt x="11851" y="1"/>
                  </a:moveTo>
                  <a:lnTo>
                    <a:pt x="11523" y="20"/>
                  </a:lnTo>
                  <a:lnTo>
                    <a:pt x="11214" y="58"/>
                  </a:lnTo>
                  <a:lnTo>
                    <a:pt x="10924" y="116"/>
                  </a:lnTo>
                  <a:lnTo>
                    <a:pt x="10654" y="194"/>
                  </a:lnTo>
                  <a:lnTo>
                    <a:pt x="10423" y="309"/>
                  </a:lnTo>
                  <a:lnTo>
                    <a:pt x="10210" y="425"/>
                  </a:lnTo>
                  <a:lnTo>
                    <a:pt x="9998" y="560"/>
                  </a:lnTo>
                  <a:lnTo>
                    <a:pt x="9824" y="715"/>
                  </a:lnTo>
                  <a:lnTo>
                    <a:pt x="9670" y="888"/>
                  </a:lnTo>
                  <a:lnTo>
                    <a:pt x="9515" y="1062"/>
                  </a:lnTo>
                  <a:lnTo>
                    <a:pt x="9400" y="1255"/>
                  </a:lnTo>
                  <a:lnTo>
                    <a:pt x="9284" y="1448"/>
                  </a:lnTo>
                  <a:lnTo>
                    <a:pt x="9187" y="1660"/>
                  </a:lnTo>
                  <a:lnTo>
                    <a:pt x="9110" y="1873"/>
                  </a:lnTo>
                  <a:lnTo>
                    <a:pt x="9033" y="2085"/>
                  </a:lnTo>
                  <a:lnTo>
                    <a:pt x="8975" y="2297"/>
                  </a:lnTo>
                  <a:lnTo>
                    <a:pt x="8898" y="2722"/>
                  </a:lnTo>
                  <a:lnTo>
                    <a:pt x="8840" y="3147"/>
                  </a:lnTo>
                  <a:lnTo>
                    <a:pt x="8821" y="3533"/>
                  </a:lnTo>
                  <a:lnTo>
                    <a:pt x="8821" y="3880"/>
                  </a:lnTo>
                  <a:lnTo>
                    <a:pt x="8840" y="4170"/>
                  </a:lnTo>
                  <a:lnTo>
                    <a:pt x="8859" y="4401"/>
                  </a:lnTo>
                  <a:lnTo>
                    <a:pt x="8879" y="4594"/>
                  </a:lnTo>
                  <a:lnTo>
                    <a:pt x="8743" y="4478"/>
                  </a:lnTo>
                  <a:lnTo>
                    <a:pt x="8570" y="4363"/>
                  </a:lnTo>
                  <a:lnTo>
                    <a:pt x="8319" y="4208"/>
                  </a:lnTo>
                  <a:lnTo>
                    <a:pt x="8029" y="4073"/>
                  </a:lnTo>
                  <a:lnTo>
                    <a:pt x="7682" y="3957"/>
                  </a:lnTo>
                  <a:lnTo>
                    <a:pt x="7489" y="3899"/>
                  </a:lnTo>
                  <a:lnTo>
                    <a:pt x="7296" y="3861"/>
                  </a:lnTo>
                  <a:lnTo>
                    <a:pt x="7084" y="3841"/>
                  </a:lnTo>
                  <a:lnTo>
                    <a:pt x="6871" y="3822"/>
                  </a:lnTo>
                  <a:lnTo>
                    <a:pt x="6640" y="3841"/>
                  </a:lnTo>
                  <a:lnTo>
                    <a:pt x="6427" y="3861"/>
                  </a:lnTo>
                  <a:lnTo>
                    <a:pt x="6196" y="3899"/>
                  </a:lnTo>
                  <a:lnTo>
                    <a:pt x="5964" y="3977"/>
                  </a:lnTo>
                  <a:lnTo>
                    <a:pt x="5713" y="4073"/>
                  </a:lnTo>
                  <a:lnTo>
                    <a:pt x="5462" y="4189"/>
                  </a:lnTo>
                  <a:lnTo>
                    <a:pt x="5211" y="4324"/>
                  </a:lnTo>
                  <a:lnTo>
                    <a:pt x="4960" y="4498"/>
                  </a:lnTo>
                  <a:lnTo>
                    <a:pt x="4922" y="4401"/>
                  </a:lnTo>
                  <a:lnTo>
                    <a:pt x="4806" y="4150"/>
                  </a:lnTo>
                  <a:lnTo>
                    <a:pt x="4613" y="3803"/>
                  </a:lnTo>
                  <a:lnTo>
                    <a:pt x="4478" y="3591"/>
                  </a:lnTo>
                  <a:lnTo>
                    <a:pt x="4304" y="3398"/>
                  </a:lnTo>
                  <a:lnTo>
                    <a:pt x="4131" y="3185"/>
                  </a:lnTo>
                  <a:lnTo>
                    <a:pt x="3918" y="2973"/>
                  </a:lnTo>
                  <a:lnTo>
                    <a:pt x="3667" y="2799"/>
                  </a:lnTo>
                  <a:lnTo>
                    <a:pt x="3397" y="2626"/>
                  </a:lnTo>
                  <a:lnTo>
                    <a:pt x="3108" y="2490"/>
                  </a:lnTo>
                  <a:lnTo>
                    <a:pt x="2779" y="2375"/>
                  </a:lnTo>
                  <a:lnTo>
                    <a:pt x="2606" y="2336"/>
                  </a:lnTo>
                  <a:lnTo>
                    <a:pt x="2432" y="2317"/>
                  </a:lnTo>
                  <a:lnTo>
                    <a:pt x="2239" y="2297"/>
                  </a:lnTo>
                  <a:lnTo>
                    <a:pt x="2027" y="2278"/>
                  </a:lnTo>
                  <a:lnTo>
                    <a:pt x="1814" y="2297"/>
                  </a:lnTo>
                  <a:lnTo>
                    <a:pt x="1583" y="2317"/>
                  </a:lnTo>
                  <a:lnTo>
                    <a:pt x="1351" y="2355"/>
                  </a:lnTo>
                  <a:lnTo>
                    <a:pt x="1100" y="2413"/>
                  </a:lnTo>
                  <a:lnTo>
                    <a:pt x="849" y="2490"/>
                  </a:lnTo>
                  <a:lnTo>
                    <a:pt x="579" y="2587"/>
                  </a:lnTo>
                  <a:lnTo>
                    <a:pt x="290" y="2683"/>
                  </a:lnTo>
                  <a:lnTo>
                    <a:pt x="0" y="2838"/>
                  </a:lnTo>
                  <a:lnTo>
                    <a:pt x="290" y="3050"/>
                  </a:lnTo>
                  <a:lnTo>
                    <a:pt x="521" y="3282"/>
                  </a:lnTo>
                  <a:lnTo>
                    <a:pt x="753" y="3533"/>
                  </a:lnTo>
                  <a:lnTo>
                    <a:pt x="946" y="3784"/>
                  </a:lnTo>
                  <a:lnTo>
                    <a:pt x="1120" y="4034"/>
                  </a:lnTo>
                  <a:lnTo>
                    <a:pt x="1274" y="4285"/>
                  </a:lnTo>
                  <a:lnTo>
                    <a:pt x="1409" y="4536"/>
                  </a:lnTo>
                  <a:lnTo>
                    <a:pt x="1525" y="4787"/>
                  </a:lnTo>
                  <a:lnTo>
                    <a:pt x="1621" y="5057"/>
                  </a:lnTo>
                  <a:lnTo>
                    <a:pt x="1699" y="5308"/>
                  </a:lnTo>
                  <a:lnTo>
                    <a:pt x="1757" y="5559"/>
                  </a:lnTo>
                  <a:lnTo>
                    <a:pt x="1795" y="5810"/>
                  </a:lnTo>
                  <a:lnTo>
                    <a:pt x="1853" y="6273"/>
                  </a:lnTo>
                  <a:lnTo>
                    <a:pt x="1872" y="6717"/>
                  </a:lnTo>
                  <a:lnTo>
                    <a:pt x="1872" y="7045"/>
                  </a:lnTo>
                  <a:lnTo>
                    <a:pt x="1853" y="7335"/>
                  </a:lnTo>
                  <a:lnTo>
                    <a:pt x="1776" y="7837"/>
                  </a:lnTo>
                  <a:lnTo>
                    <a:pt x="1699" y="8146"/>
                  </a:lnTo>
                  <a:lnTo>
                    <a:pt x="1679" y="8261"/>
                  </a:lnTo>
                  <a:lnTo>
                    <a:pt x="2065" y="8281"/>
                  </a:lnTo>
                  <a:lnTo>
                    <a:pt x="2432" y="8339"/>
                  </a:lnTo>
                  <a:lnTo>
                    <a:pt x="2760" y="8396"/>
                  </a:lnTo>
                  <a:lnTo>
                    <a:pt x="3069" y="8493"/>
                  </a:lnTo>
                  <a:lnTo>
                    <a:pt x="3359" y="8590"/>
                  </a:lnTo>
                  <a:lnTo>
                    <a:pt x="3629" y="8705"/>
                  </a:lnTo>
                  <a:lnTo>
                    <a:pt x="3860" y="8840"/>
                  </a:lnTo>
                  <a:lnTo>
                    <a:pt x="4073" y="8976"/>
                  </a:lnTo>
                  <a:lnTo>
                    <a:pt x="4285" y="9130"/>
                  </a:lnTo>
                  <a:lnTo>
                    <a:pt x="4459" y="9304"/>
                  </a:lnTo>
                  <a:lnTo>
                    <a:pt x="4613" y="9458"/>
                  </a:lnTo>
                  <a:lnTo>
                    <a:pt x="4748" y="9632"/>
                  </a:lnTo>
                  <a:lnTo>
                    <a:pt x="4883" y="9825"/>
                  </a:lnTo>
                  <a:lnTo>
                    <a:pt x="4980" y="9998"/>
                  </a:lnTo>
                  <a:lnTo>
                    <a:pt x="5076" y="10172"/>
                  </a:lnTo>
                  <a:lnTo>
                    <a:pt x="5173" y="10365"/>
                  </a:lnTo>
                  <a:lnTo>
                    <a:pt x="5540" y="10404"/>
                  </a:lnTo>
                  <a:lnTo>
                    <a:pt x="5906" y="10423"/>
                  </a:lnTo>
                  <a:lnTo>
                    <a:pt x="6196" y="10404"/>
                  </a:lnTo>
                  <a:lnTo>
                    <a:pt x="6466" y="10384"/>
                  </a:lnTo>
                  <a:lnTo>
                    <a:pt x="6968" y="10307"/>
                  </a:lnTo>
                  <a:lnTo>
                    <a:pt x="7431" y="10211"/>
                  </a:lnTo>
                  <a:lnTo>
                    <a:pt x="7817" y="10095"/>
                  </a:lnTo>
                  <a:lnTo>
                    <a:pt x="8145" y="9979"/>
                  </a:lnTo>
                  <a:lnTo>
                    <a:pt x="8396" y="9883"/>
                  </a:lnTo>
                  <a:lnTo>
                    <a:pt x="8589" y="9767"/>
                  </a:lnTo>
                  <a:lnTo>
                    <a:pt x="8647" y="9863"/>
                  </a:lnTo>
                  <a:lnTo>
                    <a:pt x="8782" y="10095"/>
                  </a:lnTo>
                  <a:lnTo>
                    <a:pt x="8898" y="10249"/>
                  </a:lnTo>
                  <a:lnTo>
                    <a:pt x="9033" y="10423"/>
                  </a:lnTo>
                  <a:lnTo>
                    <a:pt x="9207" y="10616"/>
                  </a:lnTo>
                  <a:lnTo>
                    <a:pt x="9400" y="10809"/>
                  </a:lnTo>
                  <a:lnTo>
                    <a:pt x="9612" y="11002"/>
                  </a:lnTo>
                  <a:lnTo>
                    <a:pt x="9863" y="11195"/>
                  </a:lnTo>
                  <a:lnTo>
                    <a:pt x="10152" y="11369"/>
                  </a:lnTo>
                  <a:lnTo>
                    <a:pt x="10461" y="11523"/>
                  </a:lnTo>
                  <a:lnTo>
                    <a:pt x="10809" y="11658"/>
                  </a:lnTo>
                  <a:lnTo>
                    <a:pt x="11175" y="11755"/>
                  </a:lnTo>
                  <a:lnTo>
                    <a:pt x="11581" y="11832"/>
                  </a:lnTo>
                  <a:lnTo>
                    <a:pt x="11812" y="11851"/>
                  </a:lnTo>
                  <a:lnTo>
                    <a:pt x="12198" y="11851"/>
                  </a:lnTo>
                  <a:lnTo>
                    <a:pt x="12584" y="11832"/>
                  </a:lnTo>
                  <a:lnTo>
                    <a:pt x="12932" y="11793"/>
                  </a:lnTo>
                  <a:lnTo>
                    <a:pt x="13260" y="11755"/>
                  </a:lnTo>
                  <a:lnTo>
                    <a:pt x="13569" y="11697"/>
                  </a:lnTo>
                  <a:lnTo>
                    <a:pt x="13858" y="11639"/>
                  </a:lnTo>
                  <a:lnTo>
                    <a:pt x="14128" y="11562"/>
                  </a:lnTo>
                  <a:lnTo>
                    <a:pt x="14379" y="11485"/>
                  </a:lnTo>
                  <a:lnTo>
                    <a:pt x="14611" y="11407"/>
                  </a:lnTo>
                  <a:lnTo>
                    <a:pt x="14823" y="11311"/>
                  </a:lnTo>
                  <a:lnTo>
                    <a:pt x="15016" y="11214"/>
                  </a:lnTo>
                  <a:lnTo>
                    <a:pt x="15344" y="11021"/>
                  </a:lnTo>
                  <a:lnTo>
                    <a:pt x="15634" y="10809"/>
                  </a:lnTo>
                  <a:lnTo>
                    <a:pt x="15846" y="10597"/>
                  </a:lnTo>
                  <a:lnTo>
                    <a:pt x="16020" y="10384"/>
                  </a:lnTo>
                  <a:lnTo>
                    <a:pt x="16155" y="10172"/>
                  </a:lnTo>
                  <a:lnTo>
                    <a:pt x="16232" y="9979"/>
                  </a:lnTo>
                  <a:lnTo>
                    <a:pt x="16309" y="9805"/>
                  </a:lnTo>
                  <a:lnTo>
                    <a:pt x="16348" y="9670"/>
                  </a:lnTo>
                  <a:lnTo>
                    <a:pt x="16367" y="9555"/>
                  </a:lnTo>
                  <a:lnTo>
                    <a:pt x="16367" y="9458"/>
                  </a:lnTo>
                  <a:lnTo>
                    <a:pt x="16753" y="9497"/>
                  </a:lnTo>
                  <a:lnTo>
                    <a:pt x="17139" y="9497"/>
                  </a:lnTo>
                  <a:lnTo>
                    <a:pt x="17660" y="9477"/>
                  </a:lnTo>
                  <a:lnTo>
                    <a:pt x="18143" y="9439"/>
                  </a:lnTo>
                  <a:lnTo>
                    <a:pt x="18587" y="9362"/>
                  </a:lnTo>
                  <a:lnTo>
                    <a:pt x="18992" y="9246"/>
                  </a:lnTo>
                  <a:lnTo>
                    <a:pt x="19359" y="9130"/>
                  </a:lnTo>
                  <a:lnTo>
                    <a:pt x="19687" y="8976"/>
                  </a:lnTo>
                  <a:lnTo>
                    <a:pt x="19996" y="8802"/>
                  </a:lnTo>
                  <a:lnTo>
                    <a:pt x="20247" y="8628"/>
                  </a:lnTo>
                  <a:lnTo>
                    <a:pt x="20459" y="8416"/>
                  </a:lnTo>
                  <a:lnTo>
                    <a:pt x="20652" y="8203"/>
                  </a:lnTo>
                  <a:lnTo>
                    <a:pt x="20807" y="7972"/>
                  </a:lnTo>
                  <a:lnTo>
                    <a:pt x="20942" y="7721"/>
                  </a:lnTo>
                  <a:lnTo>
                    <a:pt x="21019" y="7470"/>
                  </a:lnTo>
                  <a:lnTo>
                    <a:pt x="21096" y="7219"/>
                  </a:lnTo>
                  <a:lnTo>
                    <a:pt x="21115" y="6968"/>
                  </a:lnTo>
                  <a:lnTo>
                    <a:pt x="21115" y="6698"/>
                  </a:lnTo>
                  <a:lnTo>
                    <a:pt x="21096" y="6447"/>
                  </a:lnTo>
                  <a:lnTo>
                    <a:pt x="21057" y="6177"/>
                  </a:lnTo>
                  <a:lnTo>
                    <a:pt x="20980" y="5926"/>
                  </a:lnTo>
                  <a:lnTo>
                    <a:pt x="20864" y="5675"/>
                  </a:lnTo>
                  <a:lnTo>
                    <a:pt x="20749" y="5443"/>
                  </a:lnTo>
                  <a:lnTo>
                    <a:pt x="20594" y="5212"/>
                  </a:lnTo>
                  <a:lnTo>
                    <a:pt x="20440" y="4980"/>
                  </a:lnTo>
                  <a:lnTo>
                    <a:pt x="20247" y="4787"/>
                  </a:lnTo>
                  <a:lnTo>
                    <a:pt x="20034" y="4594"/>
                  </a:lnTo>
                  <a:lnTo>
                    <a:pt x="19803" y="4421"/>
                  </a:lnTo>
                  <a:lnTo>
                    <a:pt x="19552" y="4285"/>
                  </a:lnTo>
                  <a:lnTo>
                    <a:pt x="19282" y="4150"/>
                  </a:lnTo>
                  <a:lnTo>
                    <a:pt x="18992" y="4054"/>
                  </a:lnTo>
                  <a:lnTo>
                    <a:pt x="18703" y="3977"/>
                  </a:lnTo>
                  <a:lnTo>
                    <a:pt x="18375" y="3919"/>
                  </a:lnTo>
                  <a:lnTo>
                    <a:pt x="17738" y="3919"/>
                  </a:lnTo>
                  <a:lnTo>
                    <a:pt x="17429" y="3957"/>
                  </a:lnTo>
                  <a:lnTo>
                    <a:pt x="17101" y="4034"/>
                  </a:lnTo>
                  <a:lnTo>
                    <a:pt x="16753" y="4150"/>
                  </a:lnTo>
                  <a:lnTo>
                    <a:pt x="16406" y="4285"/>
                  </a:lnTo>
                  <a:lnTo>
                    <a:pt x="16058" y="4459"/>
                  </a:lnTo>
                  <a:lnTo>
                    <a:pt x="15711" y="4652"/>
                  </a:lnTo>
                  <a:lnTo>
                    <a:pt x="15344" y="4903"/>
                  </a:lnTo>
                  <a:lnTo>
                    <a:pt x="15383" y="4710"/>
                  </a:lnTo>
                  <a:lnTo>
                    <a:pt x="15441" y="4498"/>
                  </a:lnTo>
                  <a:lnTo>
                    <a:pt x="15499" y="4208"/>
                  </a:lnTo>
                  <a:lnTo>
                    <a:pt x="15537" y="3880"/>
                  </a:lnTo>
                  <a:lnTo>
                    <a:pt x="15576" y="3494"/>
                  </a:lnTo>
                  <a:lnTo>
                    <a:pt x="15576" y="3089"/>
                  </a:lnTo>
                  <a:lnTo>
                    <a:pt x="15557" y="2876"/>
                  </a:lnTo>
                  <a:lnTo>
                    <a:pt x="15537" y="2664"/>
                  </a:lnTo>
                  <a:lnTo>
                    <a:pt x="15479" y="2452"/>
                  </a:lnTo>
                  <a:lnTo>
                    <a:pt x="15441" y="2240"/>
                  </a:lnTo>
                  <a:lnTo>
                    <a:pt x="15364" y="2008"/>
                  </a:lnTo>
                  <a:lnTo>
                    <a:pt x="15286" y="1796"/>
                  </a:lnTo>
                  <a:lnTo>
                    <a:pt x="15171" y="1603"/>
                  </a:lnTo>
                  <a:lnTo>
                    <a:pt x="15055" y="1390"/>
                  </a:lnTo>
                  <a:lnTo>
                    <a:pt x="14900" y="1197"/>
                  </a:lnTo>
                  <a:lnTo>
                    <a:pt x="14746" y="1024"/>
                  </a:lnTo>
                  <a:lnTo>
                    <a:pt x="14553" y="850"/>
                  </a:lnTo>
                  <a:lnTo>
                    <a:pt x="14341" y="676"/>
                  </a:lnTo>
                  <a:lnTo>
                    <a:pt x="14090" y="522"/>
                  </a:lnTo>
                  <a:lnTo>
                    <a:pt x="13820" y="387"/>
                  </a:lnTo>
                  <a:lnTo>
                    <a:pt x="13530" y="271"/>
                  </a:lnTo>
                  <a:lnTo>
                    <a:pt x="13202" y="174"/>
                  </a:lnTo>
                  <a:lnTo>
                    <a:pt x="12835" y="97"/>
                  </a:lnTo>
                  <a:lnTo>
                    <a:pt x="12449" y="39"/>
                  </a:lnTo>
                  <a:lnTo>
                    <a:pt x="12140" y="20"/>
                  </a:lnTo>
                  <a:lnTo>
                    <a:pt x="118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26"/>
            <p:cNvSpPr/>
            <p:nvPr/>
          </p:nvSpPr>
          <p:spPr>
            <a:xfrm>
              <a:off x="5487000" y="4411450"/>
              <a:ext cx="527900" cy="296300"/>
            </a:xfrm>
            <a:custGeom>
              <a:avLst/>
              <a:gdLst/>
              <a:ahLst/>
              <a:cxnLst/>
              <a:rect l="l" t="t" r="r" b="b"/>
              <a:pathLst>
                <a:path w="21116" h="11852" fill="none" extrusionOk="0">
                  <a:moveTo>
                    <a:pt x="11851" y="1"/>
                  </a:moveTo>
                  <a:lnTo>
                    <a:pt x="11851" y="1"/>
                  </a:lnTo>
                  <a:lnTo>
                    <a:pt x="11523" y="20"/>
                  </a:lnTo>
                  <a:lnTo>
                    <a:pt x="11214" y="58"/>
                  </a:lnTo>
                  <a:lnTo>
                    <a:pt x="10924" y="116"/>
                  </a:lnTo>
                  <a:lnTo>
                    <a:pt x="10654" y="194"/>
                  </a:lnTo>
                  <a:lnTo>
                    <a:pt x="10423" y="309"/>
                  </a:lnTo>
                  <a:lnTo>
                    <a:pt x="10210" y="425"/>
                  </a:lnTo>
                  <a:lnTo>
                    <a:pt x="9998" y="560"/>
                  </a:lnTo>
                  <a:lnTo>
                    <a:pt x="9824" y="715"/>
                  </a:lnTo>
                  <a:lnTo>
                    <a:pt x="9670" y="888"/>
                  </a:lnTo>
                  <a:lnTo>
                    <a:pt x="9515" y="1062"/>
                  </a:lnTo>
                  <a:lnTo>
                    <a:pt x="9400" y="1255"/>
                  </a:lnTo>
                  <a:lnTo>
                    <a:pt x="9284" y="1448"/>
                  </a:lnTo>
                  <a:lnTo>
                    <a:pt x="9187" y="1660"/>
                  </a:lnTo>
                  <a:lnTo>
                    <a:pt x="9110" y="1873"/>
                  </a:lnTo>
                  <a:lnTo>
                    <a:pt x="9033" y="2085"/>
                  </a:lnTo>
                  <a:lnTo>
                    <a:pt x="8975" y="2297"/>
                  </a:lnTo>
                  <a:lnTo>
                    <a:pt x="8898" y="2722"/>
                  </a:lnTo>
                  <a:lnTo>
                    <a:pt x="8840" y="3147"/>
                  </a:lnTo>
                  <a:lnTo>
                    <a:pt x="8821" y="3533"/>
                  </a:lnTo>
                  <a:lnTo>
                    <a:pt x="8821" y="3880"/>
                  </a:lnTo>
                  <a:lnTo>
                    <a:pt x="8840" y="4170"/>
                  </a:lnTo>
                  <a:lnTo>
                    <a:pt x="8859" y="4401"/>
                  </a:lnTo>
                  <a:lnTo>
                    <a:pt x="8879" y="4594"/>
                  </a:lnTo>
                  <a:lnTo>
                    <a:pt x="8879" y="4594"/>
                  </a:lnTo>
                  <a:lnTo>
                    <a:pt x="8743" y="4478"/>
                  </a:lnTo>
                  <a:lnTo>
                    <a:pt x="8570" y="4363"/>
                  </a:lnTo>
                  <a:lnTo>
                    <a:pt x="8319" y="4208"/>
                  </a:lnTo>
                  <a:lnTo>
                    <a:pt x="8029" y="4073"/>
                  </a:lnTo>
                  <a:lnTo>
                    <a:pt x="7682" y="3957"/>
                  </a:lnTo>
                  <a:lnTo>
                    <a:pt x="7489" y="3899"/>
                  </a:lnTo>
                  <a:lnTo>
                    <a:pt x="7296" y="3861"/>
                  </a:lnTo>
                  <a:lnTo>
                    <a:pt x="7084" y="3841"/>
                  </a:lnTo>
                  <a:lnTo>
                    <a:pt x="6871" y="3822"/>
                  </a:lnTo>
                  <a:lnTo>
                    <a:pt x="6871" y="3822"/>
                  </a:lnTo>
                  <a:lnTo>
                    <a:pt x="6640" y="3841"/>
                  </a:lnTo>
                  <a:lnTo>
                    <a:pt x="6427" y="3861"/>
                  </a:lnTo>
                  <a:lnTo>
                    <a:pt x="6196" y="3899"/>
                  </a:lnTo>
                  <a:lnTo>
                    <a:pt x="5964" y="3977"/>
                  </a:lnTo>
                  <a:lnTo>
                    <a:pt x="5713" y="4073"/>
                  </a:lnTo>
                  <a:lnTo>
                    <a:pt x="5462" y="4189"/>
                  </a:lnTo>
                  <a:lnTo>
                    <a:pt x="5211" y="4324"/>
                  </a:lnTo>
                  <a:lnTo>
                    <a:pt x="4960" y="4498"/>
                  </a:lnTo>
                  <a:lnTo>
                    <a:pt x="4960" y="4498"/>
                  </a:lnTo>
                  <a:lnTo>
                    <a:pt x="4922" y="4401"/>
                  </a:lnTo>
                  <a:lnTo>
                    <a:pt x="4806" y="4150"/>
                  </a:lnTo>
                  <a:lnTo>
                    <a:pt x="4613" y="3803"/>
                  </a:lnTo>
                  <a:lnTo>
                    <a:pt x="4478" y="3591"/>
                  </a:lnTo>
                  <a:lnTo>
                    <a:pt x="4304" y="3398"/>
                  </a:lnTo>
                  <a:lnTo>
                    <a:pt x="4131" y="3185"/>
                  </a:lnTo>
                  <a:lnTo>
                    <a:pt x="3918" y="2973"/>
                  </a:lnTo>
                  <a:lnTo>
                    <a:pt x="3667" y="2799"/>
                  </a:lnTo>
                  <a:lnTo>
                    <a:pt x="3397" y="2626"/>
                  </a:lnTo>
                  <a:lnTo>
                    <a:pt x="3108" y="2490"/>
                  </a:lnTo>
                  <a:lnTo>
                    <a:pt x="2779" y="2375"/>
                  </a:lnTo>
                  <a:lnTo>
                    <a:pt x="2606" y="2336"/>
                  </a:lnTo>
                  <a:lnTo>
                    <a:pt x="2432" y="2317"/>
                  </a:lnTo>
                  <a:lnTo>
                    <a:pt x="2239" y="2297"/>
                  </a:lnTo>
                  <a:lnTo>
                    <a:pt x="2027" y="2278"/>
                  </a:lnTo>
                  <a:lnTo>
                    <a:pt x="2027" y="2278"/>
                  </a:lnTo>
                  <a:lnTo>
                    <a:pt x="1814" y="2297"/>
                  </a:lnTo>
                  <a:lnTo>
                    <a:pt x="1583" y="2317"/>
                  </a:lnTo>
                  <a:lnTo>
                    <a:pt x="1351" y="2355"/>
                  </a:lnTo>
                  <a:lnTo>
                    <a:pt x="1100" y="2413"/>
                  </a:lnTo>
                  <a:lnTo>
                    <a:pt x="849" y="2490"/>
                  </a:lnTo>
                  <a:lnTo>
                    <a:pt x="579" y="2587"/>
                  </a:lnTo>
                  <a:lnTo>
                    <a:pt x="290" y="2683"/>
                  </a:lnTo>
                  <a:lnTo>
                    <a:pt x="0" y="2838"/>
                  </a:lnTo>
                  <a:lnTo>
                    <a:pt x="0" y="2838"/>
                  </a:lnTo>
                  <a:lnTo>
                    <a:pt x="290" y="3050"/>
                  </a:lnTo>
                  <a:lnTo>
                    <a:pt x="521" y="3282"/>
                  </a:lnTo>
                  <a:lnTo>
                    <a:pt x="753" y="3533"/>
                  </a:lnTo>
                  <a:lnTo>
                    <a:pt x="946" y="3784"/>
                  </a:lnTo>
                  <a:lnTo>
                    <a:pt x="1120" y="4034"/>
                  </a:lnTo>
                  <a:lnTo>
                    <a:pt x="1274" y="4285"/>
                  </a:lnTo>
                  <a:lnTo>
                    <a:pt x="1409" y="4536"/>
                  </a:lnTo>
                  <a:lnTo>
                    <a:pt x="1525" y="4787"/>
                  </a:lnTo>
                  <a:lnTo>
                    <a:pt x="1621" y="5057"/>
                  </a:lnTo>
                  <a:lnTo>
                    <a:pt x="1699" y="5308"/>
                  </a:lnTo>
                  <a:lnTo>
                    <a:pt x="1757" y="5559"/>
                  </a:lnTo>
                  <a:lnTo>
                    <a:pt x="1795" y="5810"/>
                  </a:lnTo>
                  <a:lnTo>
                    <a:pt x="1853" y="6273"/>
                  </a:lnTo>
                  <a:lnTo>
                    <a:pt x="1872" y="6717"/>
                  </a:lnTo>
                  <a:lnTo>
                    <a:pt x="1872" y="6717"/>
                  </a:lnTo>
                  <a:lnTo>
                    <a:pt x="1872" y="7045"/>
                  </a:lnTo>
                  <a:lnTo>
                    <a:pt x="1853" y="7335"/>
                  </a:lnTo>
                  <a:lnTo>
                    <a:pt x="1776" y="7837"/>
                  </a:lnTo>
                  <a:lnTo>
                    <a:pt x="1699" y="8146"/>
                  </a:lnTo>
                  <a:lnTo>
                    <a:pt x="1679" y="8261"/>
                  </a:lnTo>
                  <a:lnTo>
                    <a:pt x="1679" y="8261"/>
                  </a:lnTo>
                  <a:lnTo>
                    <a:pt x="2065" y="8281"/>
                  </a:lnTo>
                  <a:lnTo>
                    <a:pt x="2432" y="8339"/>
                  </a:lnTo>
                  <a:lnTo>
                    <a:pt x="2760" y="8396"/>
                  </a:lnTo>
                  <a:lnTo>
                    <a:pt x="3069" y="8493"/>
                  </a:lnTo>
                  <a:lnTo>
                    <a:pt x="3359" y="8590"/>
                  </a:lnTo>
                  <a:lnTo>
                    <a:pt x="3629" y="8705"/>
                  </a:lnTo>
                  <a:lnTo>
                    <a:pt x="3860" y="8840"/>
                  </a:lnTo>
                  <a:lnTo>
                    <a:pt x="4073" y="8976"/>
                  </a:lnTo>
                  <a:lnTo>
                    <a:pt x="4285" y="9130"/>
                  </a:lnTo>
                  <a:lnTo>
                    <a:pt x="4459" y="9304"/>
                  </a:lnTo>
                  <a:lnTo>
                    <a:pt x="4613" y="9458"/>
                  </a:lnTo>
                  <a:lnTo>
                    <a:pt x="4748" y="9632"/>
                  </a:lnTo>
                  <a:lnTo>
                    <a:pt x="4883" y="9825"/>
                  </a:lnTo>
                  <a:lnTo>
                    <a:pt x="4980" y="9998"/>
                  </a:lnTo>
                  <a:lnTo>
                    <a:pt x="5076" y="10172"/>
                  </a:lnTo>
                  <a:lnTo>
                    <a:pt x="5173" y="10365"/>
                  </a:lnTo>
                  <a:lnTo>
                    <a:pt x="5173" y="10365"/>
                  </a:lnTo>
                  <a:lnTo>
                    <a:pt x="5540" y="10404"/>
                  </a:lnTo>
                  <a:lnTo>
                    <a:pt x="5906" y="10423"/>
                  </a:lnTo>
                  <a:lnTo>
                    <a:pt x="5906" y="10423"/>
                  </a:lnTo>
                  <a:lnTo>
                    <a:pt x="6196" y="10404"/>
                  </a:lnTo>
                  <a:lnTo>
                    <a:pt x="6466" y="10384"/>
                  </a:lnTo>
                  <a:lnTo>
                    <a:pt x="6968" y="10307"/>
                  </a:lnTo>
                  <a:lnTo>
                    <a:pt x="7431" y="10211"/>
                  </a:lnTo>
                  <a:lnTo>
                    <a:pt x="7817" y="10095"/>
                  </a:lnTo>
                  <a:lnTo>
                    <a:pt x="8145" y="9979"/>
                  </a:lnTo>
                  <a:lnTo>
                    <a:pt x="8396" y="9883"/>
                  </a:lnTo>
                  <a:lnTo>
                    <a:pt x="8589" y="9767"/>
                  </a:lnTo>
                  <a:lnTo>
                    <a:pt x="8589" y="9767"/>
                  </a:lnTo>
                  <a:lnTo>
                    <a:pt x="8647" y="9863"/>
                  </a:lnTo>
                  <a:lnTo>
                    <a:pt x="8782" y="10095"/>
                  </a:lnTo>
                  <a:lnTo>
                    <a:pt x="8898" y="10249"/>
                  </a:lnTo>
                  <a:lnTo>
                    <a:pt x="9033" y="10423"/>
                  </a:lnTo>
                  <a:lnTo>
                    <a:pt x="9207" y="10616"/>
                  </a:lnTo>
                  <a:lnTo>
                    <a:pt x="9400" y="10809"/>
                  </a:lnTo>
                  <a:lnTo>
                    <a:pt x="9612" y="11002"/>
                  </a:lnTo>
                  <a:lnTo>
                    <a:pt x="9863" y="11195"/>
                  </a:lnTo>
                  <a:lnTo>
                    <a:pt x="10152" y="11369"/>
                  </a:lnTo>
                  <a:lnTo>
                    <a:pt x="10461" y="11523"/>
                  </a:lnTo>
                  <a:lnTo>
                    <a:pt x="10809" y="11658"/>
                  </a:lnTo>
                  <a:lnTo>
                    <a:pt x="11175" y="11755"/>
                  </a:lnTo>
                  <a:lnTo>
                    <a:pt x="11581" y="11832"/>
                  </a:lnTo>
                  <a:lnTo>
                    <a:pt x="11812" y="11851"/>
                  </a:lnTo>
                  <a:lnTo>
                    <a:pt x="12025" y="11851"/>
                  </a:lnTo>
                  <a:lnTo>
                    <a:pt x="12025" y="11851"/>
                  </a:lnTo>
                  <a:lnTo>
                    <a:pt x="12198" y="11851"/>
                  </a:lnTo>
                  <a:lnTo>
                    <a:pt x="12198" y="11851"/>
                  </a:lnTo>
                  <a:lnTo>
                    <a:pt x="12584" y="11832"/>
                  </a:lnTo>
                  <a:lnTo>
                    <a:pt x="12932" y="11793"/>
                  </a:lnTo>
                  <a:lnTo>
                    <a:pt x="13260" y="11755"/>
                  </a:lnTo>
                  <a:lnTo>
                    <a:pt x="13569" y="11697"/>
                  </a:lnTo>
                  <a:lnTo>
                    <a:pt x="13858" y="11639"/>
                  </a:lnTo>
                  <a:lnTo>
                    <a:pt x="14128" y="11562"/>
                  </a:lnTo>
                  <a:lnTo>
                    <a:pt x="14379" y="11485"/>
                  </a:lnTo>
                  <a:lnTo>
                    <a:pt x="14611" y="11407"/>
                  </a:lnTo>
                  <a:lnTo>
                    <a:pt x="14823" y="11311"/>
                  </a:lnTo>
                  <a:lnTo>
                    <a:pt x="15016" y="11214"/>
                  </a:lnTo>
                  <a:lnTo>
                    <a:pt x="15344" y="11021"/>
                  </a:lnTo>
                  <a:lnTo>
                    <a:pt x="15634" y="10809"/>
                  </a:lnTo>
                  <a:lnTo>
                    <a:pt x="15846" y="10597"/>
                  </a:lnTo>
                  <a:lnTo>
                    <a:pt x="16020" y="10384"/>
                  </a:lnTo>
                  <a:lnTo>
                    <a:pt x="16155" y="10172"/>
                  </a:lnTo>
                  <a:lnTo>
                    <a:pt x="16232" y="9979"/>
                  </a:lnTo>
                  <a:lnTo>
                    <a:pt x="16309" y="9805"/>
                  </a:lnTo>
                  <a:lnTo>
                    <a:pt x="16348" y="9670"/>
                  </a:lnTo>
                  <a:lnTo>
                    <a:pt x="16367" y="9555"/>
                  </a:lnTo>
                  <a:lnTo>
                    <a:pt x="16367" y="9458"/>
                  </a:lnTo>
                  <a:lnTo>
                    <a:pt x="16367" y="9458"/>
                  </a:lnTo>
                  <a:lnTo>
                    <a:pt x="16753" y="9497"/>
                  </a:lnTo>
                  <a:lnTo>
                    <a:pt x="17139" y="9497"/>
                  </a:lnTo>
                  <a:lnTo>
                    <a:pt x="17139" y="9497"/>
                  </a:lnTo>
                  <a:lnTo>
                    <a:pt x="17660" y="9477"/>
                  </a:lnTo>
                  <a:lnTo>
                    <a:pt x="18143" y="9439"/>
                  </a:lnTo>
                  <a:lnTo>
                    <a:pt x="18587" y="9362"/>
                  </a:lnTo>
                  <a:lnTo>
                    <a:pt x="18992" y="9246"/>
                  </a:lnTo>
                  <a:lnTo>
                    <a:pt x="19359" y="9130"/>
                  </a:lnTo>
                  <a:lnTo>
                    <a:pt x="19687" y="8976"/>
                  </a:lnTo>
                  <a:lnTo>
                    <a:pt x="19996" y="8802"/>
                  </a:lnTo>
                  <a:lnTo>
                    <a:pt x="20247" y="8628"/>
                  </a:lnTo>
                  <a:lnTo>
                    <a:pt x="20459" y="8416"/>
                  </a:lnTo>
                  <a:lnTo>
                    <a:pt x="20652" y="8203"/>
                  </a:lnTo>
                  <a:lnTo>
                    <a:pt x="20807" y="7972"/>
                  </a:lnTo>
                  <a:lnTo>
                    <a:pt x="20942" y="7721"/>
                  </a:lnTo>
                  <a:lnTo>
                    <a:pt x="21019" y="7470"/>
                  </a:lnTo>
                  <a:lnTo>
                    <a:pt x="21096" y="7219"/>
                  </a:lnTo>
                  <a:lnTo>
                    <a:pt x="21115" y="6968"/>
                  </a:lnTo>
                  <a:lnTo>
                    <a:pt x="21115" y="6698"/>
                  </a:lnTo>
                  <a:lnTo>
                    <a:pt x="21115" y="6698"/>
                  </a:lnTo>
                  <a:lnTo>
                    <a:pt x="21096" y="6447"/>
                  </a:lnTo>
                  <a:lnTo>
                    <a:pt x="21057" y="6177"/>
                  </a:lnTo>
                  <a:lnTo>
                    <a:pt x="20980" y="5926"/>
                  </a:lnTo>
                  <a:lnTo>
                    <a:pt x="20864" y="5675"/>
                  </a:lnTo>
                  <a:lnTo>
                    <a:pt x="20749" y="5443"/>
                  </a:lnTo>
                  <a:lnTo>
                    <a:pt x="20594" y="5212"/>
                  </a:lnTo>
                  <a:lnTo>
                    <a:pt x="20440" y="4980"/>
                  </a:lnTo>
                  <a:lnTo>
                    <a:pt x="20247" y="4787"/>
                  </a:lnTo>
                  <a:lnTo>
                    <a:pt x="20034" y="4594"/>
                  </a:lnTo>
                  <a:lnTo>
                    <a:pt x="19803" y="4421"/>
                  </a:lnTo>
                  <a:lnTo>
                    <a:pt x="19552" y="4285"/>
                  </a:lnTo>
                  <a:lnTo>
                    <a:pt x="19282" y="4150"/>
                  </a:lnTo>
                  <a:lnTo>
                    <a:pt x="18992" y="4054"/>
                  </a:lnTo>
                  <a:lnTo>
                    <a:pt x="18703" y="3977"/>
                  </a:lnTo>
                  <a:lnTo>
                    <a:pt x="18375" y="3919"/>
                  </a:lnTo>
                  <a:lnTo>
                    <a:pt x="18046" y="3919"/>
                  </a:lnTo>
                  <a:lnTo>
                    <a:pt x="18046" y="3919"/>
                  </a:lnTo>
                  <a:lnTo>
                    <a:pt x="17738" y="3919"/>
                  </a:lnTo>
                  <a:lnTo>
                    <a:pt x="17429" y="3957"/>
                  </a:lnTo>
                  <a:lnTo>
                    <a:pt x="17101" y="4034"/>
                  </a:lnTo>
                  <a:lnTo>
                    <a:pt x="16753" y="4150"/>
                  </a:lnTo>
                  <a:lnTo>
                    <a:pt x="16406" y="4285"/>
                  </a:lnTo>
                  <a:lnTo>
                    <a:pt x="16058" y="4459"/>
                  </a:lnTo>
                  <a:lnTo>
                    <a:pt x="15711" y="4652"/>
                  </a:lnTo>
                  <a:lnTo>
                    <a:pt x="15344" y="4903"/>
                  </a:lnTo>
                  <a:lnTo>
                    <a:pt x="15344" y="4903"/>
                  </a:lnTo>
                  <a:lnTo>
                    <a:pt x="15383" y="4710"/>
                  </a:lnTo>
                  <a:lnTo>
                    <a:pt x="15441" y="4498"/>
                  </a:lnTo>
                  <a:lnTo>
                    <a:pt x="15499" y="4208"/>
                  </a:lnTo>
                  <a:lnTo>
                    <a:pt x="15537" y="3880"/>
                  </a:lnTo>
                  <a:lnTo>
                    <a:pt x="15576" y="3494"/>
                  </a:lnTo>
                  <a:lnTo>
                    <a:pt x="15576" y="3089"/>
                  </a:lnTo>
                  <a:lnTo>
                    <a:pt x="15557" y="2876"/>
                  </a:lnTo>
                  <a:lnTo>
                    <a:pt x="15537" y="2664"/>
                  </a:lnTo>
                  <a:lnTo>
                    <a:pt x="15479" y="2452"/>
                  </a:lnTo>
                  <a:lnTo>
                    <a:pt x="15441" y="2240"/>
                  </a:lnTo>
                  <a:lnTo>
                    <a:pt x="15364" y="2008"/>
                  </a:lnTo>
                  <a:lnTo>
                    <a:pt x="15286" y="1796"/>
                  </a:lnTo>
                  <a:lnTo>
                    <a:pt x="15171" y="1603"/>
                  </a:lnTo>
                  <a:lnTo>
                    <a:pt x="15055" y="1390"/>
                  </a:lnTo>
                  <a:lnTo>
                    <a:pt x="14900" y="1197"/>
                  </a:lnTo>
                  <a:lnTo>
                    <a:pt x="14746" y="1024"/>
                  </a:lnTo>
                  <a:lnTo>
                    <a:pt x="14553" y="850"/>
                  </a:lnTo>
                  <a:lnTo>
                    <a:pt x="14341" y="676"/>
                  </a:lnTo>
                  <a:lnTo>
                    <a:pt x="14090" y="522"/>
                  </a:lnTo>
                  <a:lnTo>
                    <a:pt x="13820" y="387"/>
                  </a:lnTo>
                  <a:lnTo>
                    <a:pt x="13530" y="271"/>
                  </a:lnTo>
                  <a:lnTo>
                    <a:pt x="13202" y="174"/>
                  </a:lnTo>
                  <a:lnTo>
                    <a:pt x="12835" y="97"/>
                  </a:lnTo>
                  <a:lnTo>
                    <a:pt x="12449" y="39"/>
                  </a:lnTo>
                  <a:lnTo>
                    <a:pt x="12449" y="39"/>
                  </a:lnTo>
                  <a:lnTo>
                    <a:pt x="12140" y="20"/>
                  </a:lnTo>
                  <a:lnTo>
                    <a:pt x="1185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38" name="Google Shape;6838;p26"/>
          <p:cNvSpPr/>
          <p:nvPr/>
        </p:nvSpPr>
        <p:spPr>
          <a:xfrm>
            <a:off x="1" y="4388125"/>
            <a:ext cx="9143949" cy="759003"/>
          </a:xfrm>
          <a:custGeom>
            <a:avLst/>
            <a:gdLst/>
            <a:ahLst/>
            <a:cxnLst/>
            <a:rect l="l" t="t" r="r" b="b"/>
            <a:pathLst>
              <a:path w="184633" h="21908" extrusionOk="0">
                <a:moveTo>
                  <a:pt x="156279" y="1"/>
                </a:moveTo>
                <a:lnTo>
                  <a:pt x="156183" y="39"/>
                </a:lnTo>
                <a:lnTo>
                  <a:pt x="156106" y="97"/>
                </a:lnTo>
                <a:lnTo>
                  <a:pt x="156028" y="174"/>
                </a:lnTo>
                <a:lnTo>
                  <a:pt x="155874" y="367"/>
                </a:lnTo>
                <a:lnTo>
                  <a:pt x="155720" y="618"/>
                </a:lnTo>
                <a:lnTo>
                  <a:pt x="155565" y="908"/>
                </a:lnTo>
                <a:lnTo>
                  <a:pt x="155411" y="1236"/>
                </a:lnTo>
                <a:lnTo>
                  <a:pt x="155121" y="1950"/>
                </a:lnTo>
                <a:lnTo>
                  <a:pt x="154832" y="2645"/>
                </a:lnTo>
                <a:lnTo>
                  <a:pt x="154697" y="2973"/>
                </a:lnTo>
                <a:lnTo>
                  <a:pt x="154542" y="3262"/>
                </a:lnTo>
                <a:lnTo>
                  <a:pt x="154388" y="3513"/>
                </a:lnTo>
                <a:lnTo>
                  <a:pt x="154214" y="3706"/>
                </a:lnTo>
                <a:lnTo>
                  <a:pt x="154137" y="3784"/>
                </a:lnTo>
                <a:lnTo>
                  <a:pt x="154040" y="3841"/>
                </a:lnTo>
                <a:lnTo>
                  <a:pt x="153944" y="3880"/>
                </a:lnTo>
                <a:lnTo>
                  <a:pt x="153867" y="3899"/>
                </a:lnTo>
                <a:lnTo>
                  <a:pt x="153500" y="3899"/>
                </a:lnTo>
                <a:lnTo>
                  <a:pt x="153114" y="3861"/>
                </a:lnTo>
                <a:lnTo>
                  <a:pt x="152747" y="3784"/>
                </a:lnTo>
                <a:lnTo>
                  <a:pt x="152361" y="3706"/>
                </a:lnTo>
                <a:lnTo>
                  <a:pt x="151995" y="3629"/>
                </a:lnTo>
                <a:lnTo>
                  <a:pt x="151608" y="3552"/>
                </a:lnTo>
                <a:lnTo>
                  <a:pt x="151222" y="3513"/>
                </a:lnTo>
                <a:lnTo>
                  <a:pt x="150663" y="3513"/>
                </a:lnTo>
                <a:lnTo>
                  <a:pt x="150489" y="3494"/>
                </a:lnTo>
                <a:lnTo>
                  <a:pt x="150296" y="3436"/>
                </a:lnTo>
                <a:lnTo>
                  <a:pt x="150103" y="3378"/>
                </a:lnTo>
                <a:lnTo>
                  <a:pt x="149717" y="3224"/>
                </a:lnTo>
                <a:lnTo>
                  <a:pt x="149331" y="3031"/>
                </a:lnTo>
                <a:lnTo>
                  <a:pt x="148926" y="2857"/>
                </a:lnTo>
                <a:lnTo>
                  <a:pt x="148540" y="2703"/>
                </a:lnTo>
                <a:lnTo>
                  <a:pt x="148347" y="2645"/>
                </a:lnTo>
                <a:lnTo>
                  <a:pt x="148154" y="2587"/>
                </a:lnTo>
                <a:lnTo>
                  <a:pt x="147961" y="2568"/>
                </a:lnTo>
                <a:lnTo>
                  <a:pt x="147768" y="2568"/>
                </a:lnTo>
                <a:lnTo>
                  <a:pt x="147594" y="2587"/>
                </a:lnTo>
                <a:lnTo>
                  <a:pt x="147401" y="2645"/>
                </a:lnTo>
                <a:lnTo>
                  <a:pt x="147227" y="2703"/>
                </a:lnTo>
                <a:lnTo>
                  <a:pt x="147053" y="2780"/>
                </a:lnTo>
                <a:lnTo>
                  <a:pt x="146706" y="2973"/>
                </a:lnTo>
                <a:lnTo>
                  <a:pt x="146378" y="3185"/>
                </a:lnTo>
                <a:lnTo>
                  <a:pt x="146031" y="3398"/>
                </a:lnTo>
                <a:lnTo>
                  <a:pt x="145683" y="3591"/>
                </a:lnTo>
                <a:lnTo>
                  <a:pt x="145509" y="3668"/>
                </a:lnTo>
                <a:lnTo>
                  <a:pt x="145316" y="3726"/>
                </a:lnTo>
                <a:lnTo>
                  <a:pt x="145143" y="3764"/>
                </a:lnTo>
                <a:lnTo>
                  <a:pt x="144950" y="3803"/>
                </a:lnTo>
                <a:lnTo>
                  <a:pt x="144583" y="3822"/>
                </a:lnTo>
                <a:lnTo>
                  <a:pt x="144236" y="3899"/>
                </a:lnTo>
                <a:lnTo>
                  <a:pt x="143521" y="4034"/>
                </a:lnTo>
                <a:lnTo>
                  <a:pt x="142788" y="4189"/>
                </a:lnTo>
                <a:lnTo>
                  <a:pt x="142421" y="4247"/>
                </a:lnTo>
                <a:lnTo>
                  <a:pt x="142055" y="4285"/>
                </a:lnTo>
                <a:lnTo>
                  <a:pt x="141688" y="4324"/>
                </a:lnTo>
                <a:lnTo>
                  <a:pt x="141321" y="4363"/>
                </a:lnTo>
                <a:lnTo>
                  <a:pt x="140607" y="4478"/>
                </a:lnTo>
                <a:lnTo>
                  <a:pt x="139874" y="4594"/>
                </a:lnTo>
                <a:lnTo>
                  <a:pt x="139507" y="4652"/>
                </a:lnTo>
                <a:lnTo>
                  <a:pt x="139140" y="4671"/>
                </a:lnTo>
                <a:lnTo>
                  <a:pt x="138407" y="4749"/>
                </a:lnTo>
                <a:lnTo>
                  <a:pt x="137673" y="4806"/>
                </a:lnTo>
                <a:lnTo>
                  <a:pt x="136940" y="4884"/>
                </a:lnTo>
                <a:lnTo>
                  <a:pt x="136206" y="4942"/>
                </a:lnTo>
                <a:lnTo>
                  <a:pt x="136013" y="4961"/>
                </a:lnTo>
                <a:lnTo>
                  <a:pt x="135820" y="4942"/>
                </a:lnTo>
                <a:lnTo>
                  <a:pt x="135396" y="4884"/>
                </a:lnTo>
                <a:lnTo>
                  <a:pt x="134952" y="4806"/>
                </a:lnTo>
                <a:lnTo>
                  <a:pt x="134508" y="4691"/>
                </a:lnTo>
                <a:lnTo>
                  <a:pt x="134045" y="4594"/>
                </a:lnTo>
                <a:lnTo>
                  <a:pt x="133601" y="4498"/>
                </a:lnTo>
                <a:lnTo>
                  <a:pt x="133176" y="4440"/>
                </a:lnTo>
                <a:lnTo>
                  <a:pt x="132771" y="4440"/>
                </a:lnTo>
                <a:lnTo>
                  <a:pt x="132597" y="4459"/>
                </a:lnTo>
                <a:lnTo>
                  <a:pt x="132443" y="4498"/>
                </a:lnTo>
                <a:lnTo>
                  <a:pt x="132288" y="4575"/>
                </a:lnTo>
                <a:lnTo>
                  <a:pt x="132134" y="4652"/>
                </a:lnTo>
                <a:lnTo>
                  <a:pt x="131844" y="4826"/>
                </a:lnTo>
                <a:lnTo>
                  <a:pt x="131574" y="5038"/>
                </a:lnTo>
                <a:lnTo>
                  <a:pt x="131304" y="5250"/>
                </a:lnTo>
                <a:lnTo>
                  <a:pt x="131014" y="5443"/>
                </a:lnTo>
                <a:lnTo>
                  <a:pt x="130860" y="5521"/>
                </a:lnTo>
                <a:lnTo>
                  <a:pt x="130706" y="5579"/>
                </a:lnTo>
                <a:lnTo>
                  <a:pt x="130532" y="5636"/>
                </a:lnTo>
                <a:lnTo>
                  <a:pt x="130358" y="5656"/>
                </a:lnTo>
                <a:lnTo>
                  <a:pt x="130185" y="5656"/>
                </a:lnTo>
                <a:lnTo>
                  <a:pt x="130011" y="5598"/>
                </a:lnTo>
                <a:lnTo>
                  <a:pt x="129837" y="5521"/>
                </a:lnTo>
                <a:lnTo>
                  <a:pt x="129663" y="5424"/>
                </a:lnTo>
                <a:lnTo>
                  <a:pt x="129509" y="5289"/>
                </a:lnTo>
                <a:lnTo>
                  <a:pt x="129355" y="5135"/>
                </a:lnTo>
                <a:lnTo>
                  <a:pt x="129026" y="4826"/>
                </a:lnTo>
                <a:lnTo>
                  <a:pt x="128698" y="4517"/>
                </a:lnTo>
                <a:lnTo>
                  <a:pt x="128544" y="4363"/>
                </a:lnTo>
                <a:lnTo>
                  <a:pt x="128370" y="4247"/>
                </a:lnTo>
                <a:lnTo>
                  <a:pt x="128216" y="4131"/>
                </a:lnTo>
                <a:lnTo>
                  <a:pt x="128042" y="4054"/>
                </a:lnTo>
                <a:lnTo>
                  <a:pt x="127868" y="4015"/>
                </a:lnTo>
                <a:lnTo>
                  <a:pt x="127675" y="3996"/>
                </a:lnTo>
                <a:lnTo>
                  <a:pt x="127289" y="4034"/>
                </a:lnTo>
                <a:lnTo>
                  <a:pt x="126865" y="4112"/>
                </a:lnTo>
                <a:lnTo>
                  <a:pt x="125977" y="4266"/>
                </a:lnTo>
                <a:lnTo>
                  <a:pt x="125070" y="4420"/>
                </a:lnTo>
                <a:lnTo>
                  <a:pt x="124645" y="4478"/>
                </a:lnTo>
                <a:lnTo>
                  <a:pt x="124259" y="4517"/>
                </a:lnTo>
                <a:lnTo>
                  <a:pt x="123892" y="4556"/>
                </a:lnTo>
                <a:lnTo>
                  <a:pt x="123545" y="4633"/>
                </a:lnTo>
                <a:lnTo>
                  <a:pt x="122812" y="4806"/>
                </a:lnTo>
                <a:lnTo>
                  <a:pt x="122097" y="4980"/>
                </a:lnTo>
                <a:lnTo>
                  <a:pt x="121731" y="5057"/>
                </a:lnTo>
                <a:lnTo>
                  <a:pt x="121364" y="5096"/>
                </a:lnTo>
                <a:lnTo>
                  <a:pt x="120631" y="5173"/>
                </a:lnTo>
                <a:lnTo>
                  <a:pt x="119916" y="5270"/>
                </a:lnTo>
                <a:lnTo>
                  <a:pt x="119183" y="5366"/>
                </a:lnTo>
                <a:lnTo>
                  <a:pt x="118450" y="5443"/>
                </a:lnTo>
                <a:lnTo>
                  <a:pt x="118083" y="5482"/>
                </a:lnTo>
                <a:lnTo>
                  <a:pt x="117716" y="5521"/>
                </a:lnTo>
                <a:lnTo>
                  <a:pt x="117002" y="5636"/>
                </a:lnTo>
                <a:lnTo>
                  <a:pt x="116269" y="5772"/>
                </a:lnTo>
                <a:lnTo>
                  <a:pt x="115902" y="5829"/>
                </a:lnTo>
                <a:lnTo>
                  <a:pt x="115535" y="5868"/>
                </a:lnTo>
                <a:lnTo>
                  <a:pt x="115342" y="5868"/>
                </a:lnTo>
                <a:lnTo>
                  <a:pt x="115149" y="5849"/>
                </a:lnTo>
                <a:lnTo>
                  <a:pt x="114956" y="5829"/>
                </a:lnTo>
                <a:lnTo>
                  <a:pt x="114763" y="5791"/>
                </a:lnTo>
                <a:lnTo>
                  <a:pt x="114358" y="5694"/>
                </a:lnTo>
                <a:lnTo>
                  <a:pt x="113933" y="5559"/>
                </a:lnTo>
                <a:lnTo>
                  <a:pt x="113528" y="5443"/>
                </a:lnTo>
                <a:lnTo>
                  <a:pt x="113103" y="5347"/>
                </a:lnTo>
                <a:lnTo>
                  <a:pt x="112910" y="5308"/>
                </a:lnTo>
                <a:lnTo>
                  <a:pt x="112717" y="5289"/>
                </a:lnTo>
                <a:lnTo>
                  <a:pt x="112524" y="5270"/>
                </a:lnTo>
                <a:lnTo>
                  <a:pt x="112331" y="5289"/>
                </a:lnTo>
                <a:lnTo>
                  <a:pt x="112158" y="5308"/>
                </a:lnTo>
                <a:lnTo>
                  <a:pt x="111984" y="5366"/>
                </a:lnTo>
                <a:lnTo>
                  <a:pt x="111810" y="5463"/>
                </a:lnTo>
                <a:lnTo>
                  <a:pt x="111656" y="5579"/>
                </a:lnTo>
                <a:lnTo>
                  <a:pt x="111501" y="5694"/>
                </a:lnTo>
                <a:lnTo>
                  <a:pt x="111347" y="5829"/>
                </a:lnTo>
                <a:lnTo>
                  <a:pt x="111057" y="6138"/>
                </a:lnTo>
                <a:lnTo>
                  <a:pt x="110749" y="6428"/>
                </a:lnTo>
                <a:lnTo>
                  <a:pt x="110594" y="6563"/>
                </a:lnTo>
                <a:lnTo>
                  <a:pt x="110440" y="6698"/>
                </a:lnTo>
                <a:lnTo>
                  <a:pt x="110285" y="6814"/>
                </a:lnTo>
                <a:lnTo>
                  <a:pt x="110112" y="6891"/>
                </a:lnTo>
                <a:lnTo>
                  <a:pt x="109938" y="6949"/>
                </a:lnTo>
                <a:lnTo>
                  <a:pt x="109764" y="6987"/>
                </a:lnTo>
                <a:lnTo>
                  <a:pt x="109571" y="7007"/>
                </a:lnTo>
                <a:lnTo>
                  <a:pt x="109397" y="6987"/>
                </a:lnTo>
                <a:lnTo>
                  <a:pt x="109011" y="6968"/>
                </a:lnTo>
                <a:lnTo>
                  <a:pt x="108625" y="6891"/>
                </a:lnTo>
                <a:lnTo>
                  <a:pt x="108259" y="6814"/>
                </a:lnTo>
                <a:lnTo>
                  <a:pt x="107873" y="6756"/>
                </a:lnTo>
                <a:lnTo>
                  <a:pt x="107487" y="6679"/>
                </a:lnTo>
                <a:lnTo>
                  <a:pt x="107101" y="6659"/>
                </a:lnTo>
                <a:lnTo>
                  <a:pt x="106927" y="6640"/>
                </a:lnTo>
                <a:lnTo>
                  <a:pt x="106734" y="6659"/>
                </a:lnTo>
                <a:lnTo>
                  <a:pt x="106541" y="6659"/>
                </a:lnTo>
                <a:lnTo>
                  <a:pt x="106348" y="6621"/>
                </a:lnTo>
                <a:lnTo>
                  <a:pt x="106155" y="6544"/>
                </a:lnTo>
                <a:lnTo>
                  <a:pt x="105962" y="6466"/>
                </a:lnTo>
                <a:lnTo>
                  <a:pt x="105769" y="6351"/>
                </a:lnTo>
                <a:lnTo>
                  <a:pt x="105557" y="6235"/>
                </a:lnTo>
                <a:lnTo>
                  <a:pt x="105132" y="5965"/>
                </a:lnTo>
                <a:lnTo>
                  <a:pt x="104727" y="5694"/>
                </a:lnTo>
                <a:lnTo>
                  <a:pt x="104514" y="5559"/>
                </a:lnTo>
                <a:lnTo>
                  <a:pt x="104321" y="5463"/>
                </a:lnTo>
                <a:lnTo>
                  <a:pt x="104109" y="5366"/>
                </a:lnTo>
                <a:lnTo>
                  <a:pt x="103916" y="5308"/>
                </a:lnTo>
                <a:lnTo>
                  <a:pt x="103723" y="5270"/>
                </a:lnTo>
                <a:lnTo>
                  <a:pt x="103356" y="5270"/>
                </a:lnTo>
                <a:lnTo>
                  <a:pt x="103163" y="5250"/>
                </a:lnTo>
                <a:lnTo>
                  <a:pt x="102970" y="5231"/>
                </a:lnTo>
                <a:lnTo>
                  <a:pt x="102777" y="5193"/>
                </a:lnTo>
                <a:lnTo>
                  <a:pt x="102391" y="5077"/>
                </a:lnTo>
                <a:lnTo>
                  <a:pt x="102005" y="4942"/>
                </a:lnTo>
                <a:lnTo>
                  <a:pt x="101600" y="4806"/>
                </a:lnTo>
                <a:lnTo>
                  <a:pt x="101214" y="4691"/>
                </a:lnTo>
                <a:lnTo>
                  <a:pt x="101021" y="4652"/>
                </a:lnTo>
                <a:lnTo>
                  <a:pt x="100828" y="4633"/>
                </a:lnTo>
                <a:lnTo>
                  <a:pt x="100635" y="4613"/>
                </a:lnTo>
                <a:lnTo>
                  <a:pt x="100461" y="4613"/>
                </a:lnTo>
                <a:lnTo>
                  <a:pt x="100268" y="4652"/>
                </a:lnTo>
                <a:lnTo>
                  <a:pt x="100094" y="4710"/>
                </a:lnTo>
                <a:lnTo>
                  <a:pt x="99940" y="4806"/>
                </a:lnTo>
                <a:lnTo>
                  <a:pt x="99766" y="4922"/>
                </a:lnTo>
                <a:lnTo>
                  <a:pt x="99593" y="5057"/>
                </a:lnTo>
                <a:lnTo>
                  <a:pt x="99438" y="5193"/>
                </a:lnTo>
                <a:lnTo>
                  <a:pt x="99110" y="5501"/>
                </a:lnTo>
                <a:lnTo>
                  <a:pt x="98782" y="5810"/>
                </a:lnTo>
                <a:lnTo>
                  <a:pt x="98628" y="5945"/>
                </a:lnTo>
                <a:lnTo>
                  <a:pt x="98454" y="6080"/>
                </a:lnTo>
                <a:lnTo>
                  <a:pt x="98280" y="6196"/>
                </a:lnTo>
                <a:lnTo>
                  <a:pt x="98106" y="6273"/>
                </a:lnTo>
                <a:lnTo>
                  <a:pt x="97933" y="6351"/>
                </a:lnTo>
                <a:lnTo>
                  <a:pt x="97759" y="6370"/>
                </a:lnTo>
                <a:lnTo>
                  <a:pt x="97392" y="6389"/>
                </a:lnTo>
                <a:lnTo>
                  <a:pt x="97026" y="6389"/>
                </a:lnTo>
                <a:lnTo>
                  <a:pt x="96273" y="6331"/>
                </a:lnTo>
                <a:lnTo>
                  <a:pt x="95501" y="6273"/>
                </a:lnTo>
                <a:lnTo>
                  <a:pt x="95134" y="6254"/>
                </a:lnTo>
                <a:lnTo>
                  <a:pt x="94767" y="6273"/>
                </a:lnTo>
                <a:lnTo>
                  <a:pt x="94574" y="6312"/>
                </a:lnTo>
                <a:lnTo>
                  <a:pt x="94401" y="6351"/>
                </a:lnTo>
                <a:lnTo>
                  <a:pt x="94053" y="6447"/>
                </a:lnTo>
                <a:lnTo>
                  <a:pt x="93706" y="6601"/>
                </a:lnTo>
                <a:lnTo>
                  <a:pt x="93358" y="6756"/>
                </a:lnTo>
                <a:lnTo>
                  <a:pt x="93011" y="6930"/>
                </a:lnTo>
                <a:lnTo>
                  <a:pt x="92664" y="7065"/>
                </a:lnTo>
                <a:lnTo>
                  <a:pt x="92297" y="7181"/>
                </a:lnTo>
                <a:lnTo>
                  <a:pt x="92123" y="7219"/>
                </a:lnTo>
                <a:lnTo>
                  <a:pt x="91930" y="7238"/>
                </a:lnTo>
                <a:lnTo>
                  <a:pt x="91757" y="7238"/>
                </a:lnTo>
                <a:lnTo>
                  <a:pt x="91563" y="7219"/>
                </a:lnTo>
                <a:lnTo>
                  <a:pt x="91370" y="7181"/>
                </a:lnTo>
                <a:lnTo>
                  <a:pt x="91177" y="7123"/>
                </a:lnTo>
                <a:lnTo>
                  <a:pt x="90772" y="6968"/>
                </a:lnTo>
                <a:lnTo>
                  <a:pt x="90367" y="6794"/>
                </a:lnTo>
                <a:lnTo>
                  <a:pt x="89981" y="6601"/>
                </a:lnTo>
                <a:lnTo>
                  <a:pt x="89576" y="6447"/>
                </a:lnTo>
                <a:lnTo>
                  <a:pt x="89382" y="6389"/>
                </a:lnTo>
                <a:lnTo>
                  <a:pt x="89189" y="6351"/>
                </a:lnTo>
                <a:lnTo>
                  <a:pt x="88996" y="6331"/>
                </a:lnTo>
                <a:lnTo>
                  <a:pt x="88437" y="6331"/>
                </a:lnTo>
                <a:lnTo>
                  <a:pt x="88244" y="6293"/>
                </a:lnTo>
                <a:lnTo>
                  <a:pt x="88051" y="6254"/>
                </a:lnTo>
                <a:lnTo>
                  <a:pt x="87665" y="6158"/>
                </a:lnTo>
                <a:lnTo>
                  <a:pt x="87259" y="6042"/>
                </a:lnTo>
                <a:lnTo>
                  <a:pt x="86873" y="5907"/>
                </a:lnTo>
                <a:lnTo>
                  <a:pt x="86487" y="5810"/>
                </a:lnTo>
                <a:lnTo>
                  <a:pt x="86294" y="5772"/>
                </a:lnTo>
                <a:lnTo>
                  <a:pt x="86101" y="5752"/>
                </a:lnTo>
                <a:lnTo>
                  <a:pt x="85908" y="5733"/>
                </a:lnTo>
                <a:lnTo>
                  <a:pt x="85715" y="5752"/>
                </a:lnTo>
                <a:lnTo>
                  <a:pt x="85542" y="5772"/>
                </a:lnTo>
                <a:lnTo>
                  <a:pt x="85368" y="5810"/>
                </a:lnTo>
                <a:lnTo>
                  <a:pt x="85001" y="5907"/>
                </a:lnTo>
                <a:lnTo>
                  <a:pt x="84654" y="6022"/>
                </a:lnTo>
                <a:lnTo>
                  <a:pt x="84306" y="6158"/>
                </a:lnTo>
                <a:lnTo>
                  <a:pt x="83959" y="6312"/>
                </a:lnTo>
                <a:lnTo>
                  <a:pt x="83612" y="6428"/>
                </a:lnTo>
                <a:lnTo>
                  <a:pt x="83245" y="6524"/>
                </a:lnTo>
                <a:lnTo>
                  <a:pt x="83071" y="6563"/>
                </a:lnTo>
                <a:lnTo>
                  <a:pt x="82878" y="6582"/>
                </a:lnTo>
                <a:lnTo>
                  <a:pt x="82704" y="6621"/>
                </a:lnTo>
                <a:lnTo>
                  <a:pt x="82531" y="6659"/>
                </a:lnTo>
                <a:lnTo>
                  <a:pt x="82164" y="6756"/>
                </a:lnTo>
                <a:lnTo>
                  <a:pt x="81817" y="6910"/>
                </a:lnTo>
                <a:lnTo>
                  <a:pt x="81469" y="7065"/>
                </a:lnTo>
                <a:lnTo>
                  <a:pt x="81122" y="7219"/>
                </a:lnTo>
                <a:lnTo>
                  <a:pt x="80774" y="7354"/>
                </a:lnTo>
                <a:lnTo>
                  <a:pt x="80427" y="7470"/>
                </a:lnTo>
                <a:lnTo>
                  <a:pt x="80253" y="7509"/>
                </a:lnTo>
                <a:lnTo>
                  <a:pt x="80060" y="7528"/>
                </a:lnTo>
                <a:lnTo>
                  <a:pt x="79886" y="7567"/>
                </a:lnTo>
                <a:lnTo>
                  <a:pt x="79713" y="7605"/>
                </a:lnTo>
                <a:lnTo>
                  <a:pt x="79520" y="7663"/>
                </a:lnTo>
                <a:lnTo>
                  <a:pt x="79365" y="7740"/>
                </a:lnTo>
                <a:lnTo>
                  <a:pt x="79018" y="7933"/>
                </a:lnTo>
                <a:lnTo>
                  <a:pt x="78671" y="8126"/>
                </a:lnTo>
                <a:lnTo>
                  <a:pt x="78342" y="8339"/>
                </a:lnTo>
                <a:lnTo>
                  <a:pt x="77995" y="8512"/>
                </a:lnTo>
                <a:lnTo>
                  <a:pt x="77821" y="8589"/>
                </a:lnTo>
                <a:lnTo>
                  <a:pt x="77648" y="8667"/>
                </a:lnTo>
                <a:lnTo>
                  <a:pt x="77474" y="8705"/>
                </a:lnTo>
                <a:lnTo>
                  <a:pt x="77281" y="8744"/>
                </a:lnTo>
                <a:lnTo>
                  <a:pt x="77107" y="8744"/>
                </a:lnTo>
                <a:lnTo>
                  <a:pt x="76914" y="8725"/>
                </a:lnTo>
                <a:lnTo>
                  <a:pt x="76721" y="8686"/>
                </a:lnTo>
                <a:lnTo>
                  <a:pt x="76528" y="8628"/>
                </a:lnTo>
                <a:lnTo>
                  <a:pt x="76123" y="8454"/>
                </a:lnTo>
                <a:lnTo>
                  <a:pt x="75717" y="8281"/>
                </a:lnTo>
                <a:lnTo>
                  <a:pt x="75312" y="8088"/>
                </a:lnTo>
                <a:lnTo>
                  <a:pt x="74907" y="7933"/>
                </a:lnTo>
                <a:lnTo>
                  <a:pt x="74714" y="7875"/>
                </a:lnTo>
                <a:lnTo>
                  <a:pt x="74521" y="7837"/>
                </a:lnTo>
                <a:lnTo>
                  <a:pt x="74328" y="7817"/>
                </a:lnTo>
                <a:lnTo>
                  <a:pt x="74154" y="7817"/>
                </a:lnTo>
                <a:lnTo>
                  <a:pt x="73961" y="7856"/>
                </a:lnTo>
                <a:lnTo>
                  <a:pt x="73787" y="7914"/>
                </a:lnTo>
                <a:lnTo>
                  <a:pt x="73614" y="8010"/>
                </a:lnTo>
                <a:lnTo>
                  <a:pt x="73459" y="8107"/>
                </a:lnTo>
                <a:lnTo>
                  <a:pt x="73286" y="8242"/>
                </a:lnTo>
                <a:lnTo>
                  <a:pt x="73131" y="8377"/>
                </a:lnTo>
                <a:lnTo>
                  <a:pt x="72803" y="8667"/>
                </a:lnTo>
                <a:lnTo>
                  <a:pt x="72475" y="8956"/>
                </a:lnTo>
                <a:lnTo>
                  <a:pt x="72321" y="9091"/>
                </a:lnTo>
                <a:lnTo>
                  <a:pt x="72147" y="9207"/>
                </a:lnTo>
                <a:lnTo>
                  <a:pt x="71992" y="9323"/>
                </a:lnTo>
                <a:lnTo>
                  <a:pt x="71819" y="9400"/>
                </a:lnTo>
                <a:lnTo>
                  <a:pt x="71645" y="9458"/>
                </a:lnTo>
                <a:lnTo>
                  <a:pt x="71452" y="9497"/>
                </a:lnTo>
                <a:lnTo>
                  <a:pt x="71278" y="9516"/>
                </a:lnTo>
                <a:lnTo>
                  <a:pt x="71105" y="9555"/>
                </a:lnTo>
                <a:lnTo>
                  <a:pt x="70738" y="9670"/>
                </a:lnTo>
                <a:lnTo>
                  <a:pt x="70390" y="9805"/>
                </a:lnTo>
                <a:lnTo>
                  <a:pt x="70062" y="9979"/>
                </a:lnTo>
                <a:lnTo>
                  <a:pt x="69715" y="10134"/>
                </a:lnTo>
                <a:lnTo>
                  <a:pt x="69367" y="10269"/>
                </a:lnTo>
                <a:lnTo>
                  <a:pt x="69001" y="10384"/>
                </a:lnTo>
                <a:lnTo>
                  <a:pt x="68827" y="10423"/>
                </a:lnTo>
                <a:lnTo>
                  <a:pt x="68653" y="10442"/>
                </a:lnTo>
                <a:lnTo>
                  <a:pt x="68557" y="10462"/>
                </a:lnTo>
                <a:lnTo>
                  <a:pt x="68460" y="10442"/>
                </a:lnTo>
                <a:lnTo>
                  <a:pt x="68267" y="10384"/>
                </a:lnTo>
                <a:lnTo>
                  <a:pt x="68055" y="10288"/>
                </a:lnTo>
                <a:lnTo>
                  <a:pt x="67843" y="10153"/>
                </a:lnTo>
                <a:lnTo>
                  <a:pt x="67630" y="9998"/>
                </a:lnTo>
                <a:lnTo>
                  <a:pt x="67418" y="9805"/>
                </a:lnTo>
                <a:lnTo>
                  <a:pt x="66974" y="9419"/>
                </a:lnTo>
                <a:lnTo>
                  <a:pt x="66530" y="9014"/>
                </a:lnTo>
                <a:lnTo>
                  <a:pt x="66299" y="8840"/>
                </a:lnTo>
                <a:lnTo>
                  <a:pt x="66086" y="8686"/>
                </a:lnTo>
                <a:lnTo>
                  <a:pt x="65874" y="8551"/>
                </a:lnTo>
                <a:lnTo>
                  <a:pt x="65681" y="8454"/>
                </a:lnTo>
                <a:lnTo>
                  <a:pt x="65469" y="8396"/>
                </a:lnTo>
                <a:lnTo>
                  <a:pt x="65372" y="8377"/>
                </a:lnTo>
                <a:lnTo>
                  <a:pt x="65295" y="8377"/>
                </a:lnTo>
                <a:lnTo>
                  <a:pt x="64562" y="8435"/>
                </a:lnTo>
                <a:lnTo>
                  <a:pt x="63809" y="8474"/>
                </a:lnTo>
                <a:lnTo>
                  <a:pt x="63075" y="8512"/>
                </a:lnTo>
                <a:lnTo>
                  <a:pt x="62342" y="8570"/>
                </a:lnTo>
                <a:lnTo>
                  <a:pt x="62226" y="8609"/>
                </a:lnTo>
                <a:lnTo>
                  <a:pt x="62110" y="8667"/>
                </a:lnTo>
                <a:lnTo>
                  <a:pt x="61995" y="8744"/>
                </a:lnTo>
                <a:lnTo>
                  <a:pt x="61898" y="8840"/>
                </a:lnTo>
                <a:lnTo>
                  <a:pt x="61802" y="8975"/>
                </a:lnTo>
                <a:lnTo>
                  <a:pt x="61705" y="9111"/>
                </a:lnTo>
                <a:lnTo>
                  <a:pt x="61531" y="9439"/>
                </a:lnTo>
                <a:lnTo>
                  <a:pt x="61358" y="9805"/>
                </a:lnTo>
                <a:lnTo>
                  <a:pt x="61184" y="10211"/>
                </a:lnTo>
                <a:lnTo>
                  <a:pt x="61010" y="10616"/>
                </a:lnTo>
                <a:lnTo>
                  <a:pt x="60837" y="10983"/>
                </a:lnTo>
                <a:lnTo>
                  <a:pt x="55664" y="10983"/>
                </a:lnTo>
                <a:lnTo>
                  <a:pt x="55085" y="10346"/>
                </a:lnTo>
                <a:lnTo>
                  <a:pt x="54795" y="10037"/>
                </a:lnTo>
                <a:lnTo>
                  <a:pt x="54506" y="9748"/>
                </a:lnTo>
                <a:lnTo>
                  <a:pt x="54236" y="9497"/>
                </a:lnTo>
                <a:lnTo>
                  <a:pt x="54101" y="9381"/>
                </a:lnTo>
                <a:lnTo>
                  <a:pt x="53965" y="9304"/>
                </a:lnTo>
                <a:lnTo>
                  <a:pt x="53830" y="9226"/>
                </a:lnTo>
                <a:lnTo>
                  <a:pt x="53714" y="9188"/>
                </a:lnTo>
                <a:lnTo>
                  <a:pt x="53579" y="9149"/>
                </a:lnTo>
                <a:lnTo>
                  <a:pt x="53464" y="9149"/>
                </a:lnTo>
                <a:lnTo>
                  <a:pt x="53328" y="9188"/>
                </a:lnTo>
                <a:lnTo>
                  <a:pt x="53193" y="9226"/>
                </a:lnTo>
                <a:lnTo>
                  <a:pt x="53058" y="9304"/>
                </a:lnTo>
                <a:lnTo>
                  <a:pt x="52923" y="9400"/>
                </a:lnTo>
                <a:lnTo>
                  <a:pt x="52807" y="9497"/>
                </a:lnTo>
                <a:lnTo>
                  <a:pt x="52672" y="9632"/>
                </a:lnTo>
                <a:lnTo>
                  <a:pt x="52421" y="9902"/>
                </a:lnTo>
                <a:lnTo>
                  <a:pt x="51939" y="10481"/>
                </a:lnTo>
                <a:lnTo>
                  <a:pt x="51688" y="10751"/>
                </a:lnTo>
                <a:lnTo>
                  <a:pt x="51572" y="10886"/>
                </a:lnTo>
                <a:lnTo>
                  <a:pt x="51437" y="10983"/>
                </a:lnTo>
                <a:lnTo>
                  <a:pt x="49295" y="10983"/>
                </a:lnTo>
                <a:lnTo>
                  <a:pt x="48909" y="10886"/>
                </a:lnTo>
                <a:lnTo>
                  <a:pt x="48523" y="10809"/>
                </a:lnTo>
                <a:lnTo>
                  <a:pt x="48156" y="10751"/>
                </a:lnTo>
                <a:lnTo>
                  <a:pt x="47789" y="10751"/>
                </a:lnTo>
                <a:lnTo>
                  <a:pt x="47480" y="10809"/>
                </a:lnTo>
                <a:lnTo>
                  <a:pt x="47152" y="10848"/>
                </a:lnTo>
                <a:lnTo>
                  <a:pt x="46515" y="10983"/>
                </a:lnTo>
                <a:lnTo>
                  <a:pt x="0" y="10983"/>
                </a:lnTo>
                <a:lnTo>
                  <a:pt x="0" y="21907"/>
                </a:lnTo>
                <a:lnTo>
                  <a:pt x="184632" y="21907"/>
                </a:lnTo>
                <a:lnTo>
                  <a:pt x="184632" y="15075"/>
                </a:lnTo>
                <a:lnTo>
                  <a:pt x="184632" y="10983"/>
                </a:lnTo>
                <a:lnTo>
                  <a:pt x="184632" y="136"/>
                </a:lnTo>
                <a:lnTo>
                  <a:pt x="184516" y="309"/>
                </a:lnTo>
                <a:lnTo>
                  <a:pt x="184401" y="483"/>
                </a:lnTo>
                <a:lnTo>
                  <a:pt x="184266" y="657"/>
                </a:lnTo>
                <a:lnTo>
                  <a:pt x="184111" y="792"/>
                </a:lnTo>
                <a:lnTo>
                  <a:pt x="183937" y="908"/>
                </a:lnTo>
                <a:lnTo>
                  <a:pt x="183725" y="1004"/>
                </a:lnTo>
                <a:lnTo>
                  <a:pt x="183474" y="1062"/>
                </a:lnTo>
                <a:lnTo>
                  <a:pt x="183185" y="1101"/>
                </a:lnTo>
                <a:lnTo>
                  <a:pt x="182876" y="1139"/>
                </a:lnTo>
                <a:lnTo>
                  <a:pt x="182548" y="1217"/>
                </a:lnTo>
                <a:lnTo>
                  <a:pt x="182200" y="1313"/>
                </a:lnTo>
                <a:lnTo>
                  <a:pt x="181853" y="1410"/>
                </a:lnTo>
                <a:lnTo>
                  <a:pt x="181486" y="1525"/>
                </a:lnTo>
                <a:lnTo>
                  <a:pt x="181100" y="1622"/>
                </a:lnTo>
                <a:lnTo>
                  <a:pt x="180695" y="1699"/>
                </a:lnTo>
                <a:lnTo>
                  <a:pt x="180270" y="1738"/>
                </a:lnTo>
                <a:lnTo>
                  <a:pt x="179942" y="1776"/>
                </a:lnTo>
                <a:lnTo>
                  <a:pt x="179595" y="1834"/>
                </a:lnTo>
                <a:lnTo>
                  <a:pt x="179247" y="1931"/>
                </a:lnTo>
                <a:lnTo>
                  <a:pt x="178900" y="2046"/>
                </a:lnTo>
                <a:lnTo>
                  <a:pt x="178533" y="2143"/>
                </a:lnTo>
                <a:lnTo>
                  <a:pt x="178166" y="2239"/>
                </a:lnTo>
                <a:lnTo>
                  <a:pt x="177780" y="2317"/>
                </a:lnTo>
                <a:lnTo>
                  <a:pt x="177375" y="2355"/>
                </a:lnTo>
                <a:lnTo>
                  <a:pt x="177201" y="2355"/>
                </a:lnTo>
                <a:lnTo>
                  <a:pt x="177028" y="2336"/>
                </a:lnTo>
                <a:lnTo>
                  <a:pt x="176854" y="2278"/>
                </a:lnTo>
                <a:lnTo>
                  <a:pt x="176661" y="2220"/>
                </a:lnTo>
                <a:lnTo>
                  <a:pt x="176294" y="2027"/>
                </a:lnTo>
                <a:lnTo>
                  <a:pt x="175908" y="1834"/>
                </a:lnTo>
                <a:lnTo>
                  <a:pt x="175503" y="1641"/>
                </a:lnTo>
                <a:lnTo>
                  <a:pt x="175117" y="1467"/>
                </a:lnTo>
                <a:lnTo>
                  <a:pt x="174924" y="1390"/>
                </a:lnTo>
                <a:lnTo>
                  <a:pt x="174712" y="1352"/>
                </a:lnTo>
                <a:lnTo>
                  <a:pt x="174519" y="1313"/>
                </a:lnTo>
                <a:lnTo>
                  <a:pt x="174326" y="1313"/>
                </a:lnTo>
                <a:lnTo>
                  <a:pt x="174152" y="1332"/>
                </a:lnTo>
                <a:lnTo>
                  <a:pt x="173978" y="1390"/>
                </a:lnTo>
                <a:lnTo>
                  <a:pt x="173804" y="1467"/>
                </a:lnTo>
                <a:lnTo>
                  <a:pt x="173631" y="1545"/>
                </a:lnTo>
                <a:lnTo>
                  <a:pt x="173283" y="1776"/>
                </a:lnTo>
                <a:lnTo>
                  <a:pt x="172955" y="2046"/>
                </a:lnTo>
                <a:lnTo>
                  <a:pt x="172608" y="2297"/>
                </a:lnTo>
                <a:lnTo>
                  <a:pt x="172434" y="2413"/>
                </a:lnTo>
                <a:lnTo>
                  <a:pt x="172241" y="2529"/>
                </a:lnTo>
                <a:lnTo>
                  <a:pt x="172067" y="2625"/>
                </a:lnTo>
                <a:lnTo>
                  <a:pt x="171874" y="2703"/>
                </a:lnTo>
                <a:lnTo>
                  <a:pt x="171701" y="2741"/>
                </a:lnTo>
                <a:lnTo>
                  <a:pt x="171508" y="2780"/>
                </a:lnTo>
                <a:lnTo>
                  <a:pt x="171411" y="2780"/>
                </a:lnTo>
                <a:lnTo>
                  <a:pt x="171315" y="2761"/>
                </a:lnTo>
                <a:lnTo>
                  <a:pt x="171141" y="2683"/>
                </a:lnTo>
                <a:lnTo>
                  <a:pt x="170948" y="2568"/>
                </a:lnTo>
                <a:lnTo>
                  <a:pt x="170755" y="2413"/>
                </a:lnTo>
                <a:lnTo>
                  <a:pt x="170543" y="2220"/>
                </a:lnTo>
                <a:lnTo>
                  <a:pt x="170350" y="2027"/>
                </a:lnTo>
                <a:lnTo>
                  <a:pt x="169925" y="1564"/>
                </a:lnTo>
                <a:lnTo>
                  <a:pt x="169520" y="1120"/>
                </a:lnTo>
                <a:lnTo>
                  <a:pt x="169307" y="908"/>
                </a:lnTo>
                <a:lnTo>
                  <a:pt x="169095" y="734"/>
                </a:lnTo>
                <a:lnTo>
                  <a:pt x="168883" y="580"/>
                </a:lnTo>
                <a:lnTo>
                  <a:pt x="168690" y="464"/>
                </a:lnTo>
                <a:lnTo>
                  <a:pt x="168497" y="387"/>
                </a:lnTo>
                <a:lnTo>
                  <a:pt x="168400" y="367"/>
                </a:lnTo>
                <a:lnTo>
                  <a:pt x="168304" y="367"/>
                </a:lnTo>
                <a:lnTo>
                  <a:pt x="167937" y="406"/>
                </a:lnTo>
                <a:lnTo>
                  <a:pt x="167590" y="464"/>
                </a:lnTo>
                <a:lnTo>
                  <a:pt x="166856" y="599"/>
                </a:lnTo>
                <a:lnTo>
                  <a:pt x="166123" y="734"/>
                </a:lnTo>
                <a:lnTo>
                  <a:pt x="165756" y="792"/>
                </a:lnTo>
                <a:lnTo>
                  <a:pt x="165370" y="831"/>
                </a:lnTo>
                <a:lnTo>
                  <a:pt x="165196" y="850"/>
                </a:lnTo>
                <a:lnTo>
                  <a:pt x="165023" y="888"/>
                </a:lnTo>
                <a:lnTo>
                  <a:pt x="164675" y="985"/>
                </a:lnTo>
                <a:lnTo>
                  <a:pt x="164308" y="1120"/>
                </a:lnTo>
                <a:lnTo>
                  <a:pt x="163961" y="1274"/>
                </a:lnTo>
                <a:lnTo>
                  <a:pt x="163614" y="1429"/>
                </a:lnTo>
                <a:lnTo>
                  <a:pt x="163247" y="1564"/>
                </a:lnTo>
                <a:lnTo>
                  <a:pt x="162880" y="1660"/>
                </a:lnTo>
                <a:lnTo>
                  <a:pt x="162687" y="1699"/>
                </a:lnTo>
                <a:lnTo>
                  <a:pt x="162494" y="1718"/>
                </a:lnTo>
                <a:lnTo>
                  <a:pt x="162320" y="1718"/>
                </a:lnTo>
                <a:lnTo>
                  <a:pt x="162147" y="1699"/>
                </a:lnTo>
                <a:lnTo>
                  <a:pt x="161954" y="1680"/>
                </a:lnTo>
                <a:lnTo>
                  <a:pt x="161761" y="1622"/>
                </a:lnTo>
                <a:lnTo>
                  <a:pt x="161394" y="1506"/>
                </a:lnTo>
                <a:lnTo>
                  <a:pt x="161008" y="1371"/>
                </a:lnTo>
                <a:lnTo>
                  <a:pt x="160622" y="1236"/>
                </a:lnTo>
                <a:lnTo>
                  <a:pt x="160217" y="1120"/>
                </a:lnTo>
                <a:lnTo>
                  <a:pt x="160024" y="1081"/>
                </a:lnTo>
                <a:lnTo>
                  <a:pt x="159831" y="1043"/>
                </a:lnTo>
                <a:lnTo>
                  <a:pt x="159638" y="1024"/>
                </a:lnTo>
                <a:lnTo>
                  <a:pt x="159271" y="1024"/>
                </a:lnTo>
                <a:lnTo>
                  <a:pt x="159097" y="1004"/>
                </a:lnTo>
                <a:lnTo>
                  <a:pt x="158904" y="946"/>
                </a:lnTo>
                <a:lnTo>
                  <a:pt x="158711" y="888"/>
                </a:lnTo>
                <a:lnTo>
                  <a:pt x="158325" y="715"/>
                </a:lnTo>
                <a:lnTo>
                  <a:pt x="157939" y="502"/>
                </a:lnTo>
                <a:lnTo>
                  <a:pt x="157534" y="309"/>
                </a:lnTo>
                <a:lnTo>
                  <a:pt x="157148" y="136"/>
                </a:lnTo>
                <a:lnTo>
                  <a:pt x="156936" y="78"/>
                </a:lnTo>
                <a:lnTo>
                  <a:pt x="156743" y="20"/>
                </a:lnTo>
                <a:lnTo>
                  <a:pt x="156550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39" name="Google Shape;6839;p26"/>
          <p:cNvGrpSpPr/>
          <p:nvPr/>
        </p:nvGrpSpPr>
        <p:grpSpPr>
          <a:xfrm rot="10800000" flipH="1">
            <a:off x="6151293" y="-1407841"/>
            <a:ext cx="6100976" cy="3234435"/>
            <a:chOff x="3939550" y="4143175"/>
            <a:chExt cx="2329150" cy="1234800"/>
          </a:xfrm>
        </p:grpSpPr>
        <p:sp>
          <p:nvSpPr>
            <p:cNvPr id="6840" name="Google Shape;6840;p26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extrusionOk="0">
                  <a:moveTo>
                    <a:pt x="17506" y="0"/>
                  </a:move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26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fill="none" extrusionOk="0">
                  <a:moveTo>
                    <a:pt x="17506" y="0"/>
                  </a:moveTo>
                  <a:lnTo>
                    <a:pt x="17506" y="0"/>
                  </a:ln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276" y="3455"/>
                  </a:lnTo>
                  <a:lnTo>
                    <a:pt x="12276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888" y="9728"/>
                  </a:lnTo>
                  <a:lnTo>
                    <a:pt x="888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873" y="19321"/>
                  </a:lnTo>
                  <a:lnTo>
                    <a:pt x="1892" y="19321"/>
                  </a:lnTo>
                  <a:lnTo>
                    <a:pt x="1892" y="19321"/>
                  </a:lnTo>
                  <a:lnTo>
                    <a:pt x="1911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643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444" y="6215"/>
                  </a:lnTo>
                  <a:lnTo>
                    <a:pt x="21444" y="6215"/>
                  </a:lnTo>
                  <a:lnTo>
                    <a:pt x="21174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26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extrusionOk="0">
                  <a:moveTo>
                    <a:pt x="6350" y="1"/>
                  </a:move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26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fill="none" extrusionOk="0">
                  <a:moveTo>
                    <a:pt x="6563" y="1"/>
                  </a:moveTo>
                  <a:lnTo>
                    <a:pt x="6563" y="1"/>
                  </a:lnTo>
                  <a:lnTo>
                    <a:pt x="6563" y="1"/>
                  </a:lnTo>
                  <a:lnTo>
                    <a:pt x="6563" y="1"/>
                  </a:lnTo>
                  <a:lnTo>
                    <a:pt x="6350" y="1"/>
                  </a:ln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1851" y="4691"/>
                  </a:lnTo>
                  <a:lnTo>
                    <a:pt x="11851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lnTo>
                    <a:pt x="6582" y="1"/>
                  </a:lnTo>
                  <a:lnTo>
                    <a:pt x="6582" y="1"/>
                  </a:lnTo>
                  <a:lnTo>
                    <a:pt x="656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26"/>
            <p:cNvSpPr/>
            <p:nvPr/>
          </p:nvSpPr>
          <p:spPr>
            <a:xfrm>
              <a:off x="3988750" y="4846200"/>
              <a:ext cx="390200" cy="444925"/>
            </a:xfrm>
            <a:custGeom>
              <a:avLst/>
              <a:gdLst/>
              <a:ahLst/>
              <a:cxnLst/>
              <a:rect l="l" t="t" r="r" b="b"/>
              <a:pathLst>
                <a:path w="15608" h="17797" extrusionOk="0">
                  <a:moveTo>
                    <a:pt x="11369" y="1"/>
                  </a:move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607" y="7385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26"/>
            <p:cNvSpPr/>
            <p:nvPr/>
          </p:nvSpPr>
          <p:spPr>
            <a:xfrm>
              <a:off x="3988750" y="4846200"/>
              <a:ext cx="390400" cy="444925"/>
            </a:xfrm>
            <a:custGeom>
              <a:avLst/>
              <a:gdLst/>
              <a:ahLst/>
              <a:cxnLst/>
              <a:rect l="l" t="t" r="r" b="b"/>
              <a:pathLst>
                <a:path w="15616" h="17797" fill="none" extrusionOk="0">
                  <a:moveTo>
                    <a:pt x="11369" y="1"/>
                  </a:moveTo>
                  <a:lnTo>
                    <a:pt x="11369" y="1"/>
                  </a:ln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614" y="15712"/>
                  </a:lnTo>
                  <a:lnTo>
                    <a:pt x="4614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832" y="11678"/>
                  </a:lnTo>
                  <a:lnTo>
                    <a:pt x="11832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lnTo>
                    <a:pt x="113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26"/>
            <p:cNvSpPr/>
            <p:nvPr/>
          </p:nvSpPr>
          <p:spPr>
            <a:xfrm>
              <a:off x="4062600" y="5238975"/>
              <a:ext cx="101825" cy="52150"/>
            </a:xfrm>
            <a:custGeom>
              <a:avLst/>
              <a:gdLst/>
              <a:ahLst/>
              <a:cxnLst/>
              <a:rect l="l" t="t" r="r" b="b"/>
              <a:pathLst>
                <a:path w="4073" h="2086" extrusionOk="0">
                  <a:moveTo>
                    <a:pt x="4053" y="2047"/>
                  </a:moveTo>
                  <a:lnTo>
                    <a:pt x="4053" y="2047"/>
                  </a:lnTo>
                  <a:lnTo>
                    <a:pt x="4072" y="2085"/>
                  </a:lnTo>
                  <a:lnTo>
                    <a:pt x="4072" y="2085"/>
                  </a:lnTo>
                  <a:lnTo>
                    <a:pt x="4053" y="2047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641" y="1"/>
                  </a:lnTo>
                  <a:lnTo>
                    <a:pt x="1660" y="1"/>
                  </a:lnTo>
                  <a:lnTo>
                    <a:pt x="1660" y="1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26"/>
            <p:cNvSpPr/>
            <p:nvPr/>
          </p:nvSpPr>
          <p:spPr>
            <a:xfrm>
              <a:off x="4163925" y="5290125"/>
              <a:ext cx="500" cy="1000"/>
            </a:xfrm>
            <a:custGeom>
              <a:avLst/>
              <a:gdLst/>
              <a:ahLst/>
              <a:cxnLst/>
              <a:rect l="l" t="t" r="r" b="b"/>
              <a:pathLst>
                <a:path w="20" h="4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26"/>
            <p:cNvSpPr/>
            <p:nvPr/>
          </p:nvSpPr>
          <p:spPr>
            <a:xfrm>
              <a:off x="4062600" y="5238975"/>
              <a:ext cx="41025" cy="16925"/>
            </a:xfrm>
            <a:custGeom>
              <a:avLst/>
              <a:gdLst/>
              <a:ahLst/>
              <a:cxnLst/>
              <a:rect l="l" t="t" r="r" b="b"/>
              <a:pathLst>
                <a:path w="1641" h="677" fill="none" extrusionOk="0"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26"/>
            <p:cNvSpPr/>
            <p:nvPr/>
          </p:nvSpPr>
          <p:spPr>
            <a:xfrm>
              <a:off x="4103600" y="52389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26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extrusionOk="0">
                  <a:moveTo>
                    <a:pt x="12025" y="0"/>
                  </a:move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26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fill="none" extrusionOk="0">
                  <a:moveTo>
                    <a:pt x="12237" y="0"/>
                  </a:moveTo>
                  <a:lnTo>
                    <a:pt x="12237" y="0"/>
                  </a:lnTo>
                  <a:lnTo>
                    <a:pt x="12025" y="0"/>
                  </a:ln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7200" y="2741"/>
                  </a:lnTo>
                  <a:lnTo>
                    <a:pt x="7200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3610" y="12179"/>
                  </a:lnTo>
                  <a:lnTo>
                    <a:pt x="3610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103" y="14727"/>
                  </a:lnTo>
                  <a:lnTo>
                    <a:pt x="7103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lnTo>
                    <a:pt x="1223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26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extrusionOk="0">
                  <a:moveTo>
                    <a:pt x="26906" y="1"/>
                  </a:move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48" y="16495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26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fill="none" extrusionOk="0">
                  <a:moveTo>
                    <a:pt x="26925" y="1"/>
                  </a:moveTo>
                  <a:lnTo>
                    <a:pt x="26925" y="1"/>
                  </a:lnTo>
                  <a:lnTo>
                    <a:pt x="26906" y="1"/>
                  </a:lnTo>
                  <a:lnTo>
                    <a:pt x="26906" y="1"/>
                  </a:ln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802" y="310"/>
                  </a:lnTo>
                  <a:lnTo>
                    <a:pt x="24783" y="310"/>
                  </a:lnTo>
                  <a:lnTo>
                    <a:pt x="24783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01" y="4556"/>
                  </a:lnTo>
                  <a:lnTo>
                    <a:pt x="14901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446" y="7779"/>
                  </a:lnTo>
                  <a:lnTo>
                    <a:pt x="11408" y="7779"/>
                  </a:lnTo>
                  <a:lnTo>
                    <a:pt x="11408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173" y="20788"/>
                  </a:lnTo>
                  <a:lnTo>
                    <a:pt x="5173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224" y="29512"/>
                  </a:lnTo>
                  <a:lnTo>
                    <a:pt x="3224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29975" y="15268"/>
                  </a:lnTo>
                  <a:lnTo>
                    <a:pt x="29975" y="15268"/>
                  </a:lnTo>
                  <a:lnTo>
                    <a:pt x="30226" y="15268"/>
                  </a:lnTo>
                  <a:lnTo>
                    <a:pt x="30322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lnTo>
                    <a:pt x="26925" y="1"/>
                  </a:lnTo>
                  <a:lnTo>
                    <a:pt x="269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26"/>
            <p:cNvSpPr/>
            <p:nvPr/>
          </p:nvSpPr>
          <p:spPr>
            <a:xfrm>
              <a:off x="4774300" y="4618450"/>
              <a:ext cx="127900" cy="14025"/>
            </a:xfrm>
            <a:custGeom>
              <a:avLst/>
              <a:gdLst/>
              <a:ahLst/>
              <a:cxnLst/>
              <a:rect l="l" t="t" r="r" b="b"/>
              <a:pathLst>
                <a:path w="5116" h="561" extrusionOk="0">
                  <a:moveTo>
                    <a:pt x="5116" y="560"/>
                  </a:moveTo>
                  <a:lnTo>
                    <a:pt x="5116" y="560"/>
                  </a:lnTo>
                  <a:lnTo>
                    <a:pt x="5116" y="560"/>
                  </a:lnTo>
                  <a:lnTo>
                    <a:pt x="5116" y="560"/>
                  </a:lnTo>
                  <a:close/>
                  <a:moveTo>
                    <a:pt x="5077" y="541"/>
                  </a:moveTo>
                  <a:lnTo>
                    <a:pt x="5077" y="541"/>
                  </a:lnTo>
                  <a:lnTo>
                    <a:pt x="5096" y="541"/>
                  </a:lnTo>
                  <a:lnTo>
                    <a:pt x="5096" y="541"/>
                  </a:lnTo>
                  <a:lnTo>
                    <a:pt x="5077" y="541"/>
                  </a:lnTo>
                  <a:close/>
                  <a:moveTo>
                    <a:pt x="20" y="310"/>
                  </a:moveTo>
                  <a:lnTo>
                    <a:pt x="20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20" y="310"/>
                  </a:lnTo>
                  <a:close/>
                  <a:moveTo>
                    <a:pt x="2143" y="1"/>
                  </a:moveTo>
                  <a:lnTo>
                    <a:pt x="2143" y="1"/>
                  </a:lnTo>
                  <a:lnTo>
                    <a:pt x="1603" y="20"/>
                  </a:lnTo>
                  <a:lnTo>
                    <a:pt x="1082" y="78"/>
                  </a:lnTo>
                  <a:lnTo>
                    <a:pt x="541" y="174"/>
                  </a:lnTo>
                  <a:lnTo>
                    <a:pt x="39" y="310"/>
                  </a:lnTo>
                  <a:lnTo>
                    <a:pt x="39" y="310"/>
                  </a:lnTo>
                  <a:lnTo>
                    <a:pt x="541" y="174"/>
                  </a:lnTo>
                  <a:lnTo>
                    <a:pt x="1082" y="78"/>
                  </a:lnTo>
                  <a:lnTo>
                    <a:pt x="1603" y="20"/>
                  </a:lnTo>
                  <a:lnTo>
                    <a:pt x="2143" y="1"/>
                  </a:lnTo>
                  <a:close/>
                  <a:moveTo>
                    <a:pt x="2162" y="1"/>
                  </a:move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26"/>
            <p:cNvSpPr/>
            <p:nvPr/>
          </p:nvSpPr>
          <p:spPr>
            <a:xfrm>
              <a:off x="4902175" y="463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26"/>
            <p:cNvSpPr/>
            <p:nvPr/>
          </p:nvSpPr>
          <p:spPr>
            <a:xfrm>
              <a:off x="4901200" y="46319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26"/>
            <p:cNvSpPr/>
            <p:nvPr/>
          </p:nvSpPr>
          <p:spPr>
            <a:xfrm>
              <a:off x="4774300" y="46261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26"/>
            <p:cNvSpPr/>
            <p:nvPr/>
          </p:nvSpPr>
          <p:spPr>
            <a:xfrm>
              <a:off x="4775275" y="4618450"/>
              <a:ext cx="52625" cy="7750"/>
            </a:xfrm>
            <a:custGeom>
              <a:avLst/>
              <a:gdLst/>
              <a:ahLst/>
              <a:cxnLst/>
              <a:rect l="l" t="t" r="r" b="b"/>
              <a:pathLst>
                <a:path w="2105" h="310" fill="none" extrusionOk="0">
                  <a:moveTo>
                    <a:pt x="2104" y="1"/>
                  </a:moveTo>
                  <a:lnTo>
                    <a:pt x="2104" y="1"/>
                  </a:lnTo>
                  <a:lnTo>
                    <a:pt x="1564" y="20"/>
                  </a:lnTo>
                  <a:lnTo>
                    <a:pt x="1043" y="78"/>
                  </a:lnTo>
                  <a:lnTo>
                    <a:pt x="502" y="174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502" y="174"/>
                  </a:lnTo>
                  <a:lnTo>
                    <a:pt x="1043" y="78"/>
                  </a:lnTo>
                  <a:lnTo>
                    <a:pt x="1564" y="20"/>
                  </a:lnTo>
                  <a:lnTo>
                    <a:pt x="210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26"/>
            <p:cNvSpPr/>
            <p:nvPr/>
          </p:nvSpPr>
          <p:spPr>
            <a:xfrm>
              <a:off x="4828350" y="46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26"/>
            <p:cNvSpPr/>
            <p:nvPr/>
          </p:nvSpPr>
          <p:spPr>
            <a:xfrm>
              <a:off x="4155225" y="5356225"/>
              <a:ext cx="86400" cy="21750"/>
            </a:xfrm>
            <a:custGeom>
              <a:avLst/>
              <a:gdLst/>
              <a:ahLst/>
              <a:cxnLst/>
              <a:rect l="l" t="t" r="r" b="b"/>
              <a:pathLst>
                <a:path w="3456" h="870" extrusionOk="0">
                  <a:moveTo>
                    <a:pt x="3456" y="1"/>
                  </a:move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close/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  <a:close/>
                  <a:moveTo>
                    <a:pt x="3321" y="1"/>
                  </a:moveTo>
                  <a:lnTo>
                    <a:pt x="3321" y="1"/>
                  </a:lnTo>
                  <a:lnTo>
                    <a:pt x="3321" y="1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26"/>
            <p:cNvSpPr/>
            <p:nvPr/>
          </p:nvSpPr>
          <p:spPr>
            <a:xfrm>
              <a:off x="4241600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26"/>
            <p:cNvSpPr/>
            <p:nvPr/>
          </p:nvSpPr>
          <p:spPr>
            <a:xfrm>
              <a:off x="4155225" y="5356225"/>
              <a:ext cx="80625" cy="21750"/>
            </a:xfrm>
            <a:custGeom>
              <a:avLst/>
              <a:gdLst/>
              <a:ahLst/>
              <a:cxnLst/>
              <a:rect l="l" t="t" r="r" b="b"/>
              <a:pathLst>
                <a:path w="3225" h="870" fill="none" extrusionOk="0"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26"/>
            <p:cNvSpPr/>
            <p:nvPr/>
          </p:nvSpPr>
          <p:spPr>
            <a:xfrm>
              <a:off x="4238225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26"/>
            <p:cNvSpPr/>
            <p:nvPr/>
          </p:nvSpPr>
          <p:spPr>
            <a:xfrm>
              <a:off x="4297575" y="5011225"/>
              <a:ext cx="12575" cy="3900"/>
            </a:xfrm>
            <a:custGeom>
              <a:avLst/>
              <a:gdLst/>
              <a:ahLst/>
              <a:cxnLst/>
              <a:rect l="l" t="t" r="r" b="b"/>
              <a:pathLst>
                <a:path w="503" h="156" extrusionOk="0">
                  <a:moveTo>
                    <a:pt x="502" y="1"/>
                  </a:moveTo>
                  <a:lnTo>
                    <a:pt x="251" y="59"/>
                  </a:lnTo>
                  <a:lnTo>
                    <a:pt x="1" y="155"/>
                  </a:lnTo>
                  <a:lnTo>
                    <a:pt x="251" y="78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26"/>
            <p:cNvSpPr/>
            <p:nvPr/>
          </p:nvSpPr>
          <p:spPr>
            <a:xfrm>
              <a:off x="42942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26"/>
            <p:cNvSpPr/>
            <p:nvPr/>
          </p:nvSpPr>
          <p:spPr>
            <a:xfrm>
              <a:off x="4156675" y="5138125"/>
              <a:ext cx="126925" cy="101850"/>
            </a:xfrm>
            <a:custGeom>
              <a:avLst/>
              <a:gdLst/>
              <a:ahLst/>
              <a:cxnLst/>
              <a:rect l="l" t="t" r="r" b="b"/>
              <a:pathLst>
                <a:path w="5077" h="4074" fill="none" extrusionOk="0">
                  <a:moveTo>
                    <a:pt x="5077" y="1"/>
                  </a:moveTo>
                  <a:lnTo>
                    <a:pt x="5077" y="1"/>
                  </a:lnTo>
                  <a:lnTo>
                    <a:pt x="4807" y="1"/>
                  </a:lnTo>
                  <a:lnTo>
                    <a:pt x="4498" y="20"/>
                  </a:lnTo>
                  <a:lnTo>
                    <a:pt x="4131" y="59"/>
                  </a:lnTo>
                  <a:lnTo>
                    <a:pt x="3745" y="117"/>
                  </a:lnTo>
                  <a:lnTo>
                    <a:pt x="3340" y="194"/>
                  </a:lnTo>
                  <a:lnTo>
                    <a:pt x="2915" y="310"/>
                  </a:lnTo>
                  <a:lnTo>
                    <a:pt x="2471" y="464"/>
                  </a:lnTo>
                  <a:lnTo>
                    <a:pt x="2066" y="638"/>
                  </a:lnTo>
                  <a:lnTo>
                    <a:pt x="1854" y="754"/>
                  </a:lnTo>
                  <a:lnTo>
                    <a:pt x="1661" y="869"/>
                  </a:lnTo>
                  <a:lnTo>
                    <a:pt x="1468" y="1004"/>
                  </a:lnTo>
                  <a:lnTo>
                    <a:pt x="1275" y="1159"/>
                  </a:lnTo>
                  <a:lnTo>
                    <a:pt x="1101" y="1313"/>
                  </a:lnTo>
                  <a:lnTo>
                    <a:pt x="927" y="1487"/>
                  </a:lnTo>
                  <a:lnTo>
                    <a:pt x="773" y="1680"/>
                  </a:lnTo>
                  <a:lnTo>
                    <a:pt x="618" y="1873"/>
                  </a:lnTo>
                  <a:lnTo>
                    <a:pt x="483" y="2085"/>
                  </a:lnTo>
                  <a:lnTo>
                    <a:pt x="367" y="2317"/>
                  </a:lnTo>
                  <a:lnTo>
                    <a:pt x="252" y="2568"/>
                  </a:lnTo>
                  <a:lnTo>
                    <a:pt x="174" y="2838"/>
                  </a:lnTo>
                  <a:lnTo>
                    <a:pt x="97" y="3108"/>
                  </a:lnTo>
                  <a:lnTo>
                    <a:pt x="39" y="3417"/>
                  </a:lnTo>
                  <a:lnTo>
                    <a:pt x="20" y="3726"/>
                  </a:lnTo>
                  <a:lnTo>
                    <a:pt x="1" y="4073"/>
                  </a:lnTo>
                  <a:lnTo>
                    <a:pt x="1" y="4073"/>
                  </a:lnTo>
                  <a:lnTo>
                    <a:pt x="20" y="3726"/>
                  </a:lnTo>
                  <a:lnTo>
                    <a:pt x="39" y="3417"/>
                  </a:lnTo>
                  <a:lnTo>
                    <a:pt x="97" y="3108"/>
                  </a:lnTo>
                  <a:lnTo>
                    <a:pt x="174" y="2838"/>
                  </a:lnTo>
                  <a:lnTo>
                    <a:pt x="252" y="2568"/>
                  </a:lnTo>
                  <a:lnTo>
                    <a:pt x="367" y="2317"/>
                  </a:lnTo>
                  <a:lnTo>
                    <a:pt x="483" y="2085"/>
                  </a:lnTo>
                  <a:lnTo>
                    <a:pt x="618" y="1873"/>
                  </a:lnTo>
                  <a:lnTo>
                    <a:pt x="773" y="1680"/>
                  </a:lnTo>
                  <a:lnTo>
                    <a:pt x="927" y="1487"/>
                  </a:lnTo>
                  <a:lnTo>
                    <a:pt x="1101" y="1313"/>
                  </a:lnTo>
                  <a:lnTo>
                    <a:pt x="1275" y="1159"/>
                  </a:lnTo>
                  <a:lnTo>
                    <a:pt x="1468" y="1004"/>
                  </a:lnTo>
                  <a:lnTo>
                    <a:pt x="1661" y="869"/>
                  </a:lnTo>
                  <a:lnTo>
                    <a:pt x="1854" y="754"/>
                  </a:lnTo>
                  <a:lnTo>
                    <a:pt x="2066" y="638"/>
                  </a:lnTo>
                  <a:lnTo>
                    <a:pt x="2471" y="464"/>
                  </a:lnTo>
                  <a:lnTo>
                    <a:pt x="2915" y="310"/>
                  </a:lnTo>
                  <a:lnTo>
                    <a:pt x="3340" y="194"/>
                  </a:lnTo>
                  <a:lnTo>
                    <a:pt x="3745" y="117"/>
                  </a:lnTo>
                  <a:lnTo>
                    <a:pt x="4131" y="59"/>
                  </a:lnTo>
                  <a:lnTo>
                    <a:pt x="4498" y="20"/>
                  </a:lnTo>
                  <a:lnTo>
                    <a:pt x="4807" y="1"/>
                  </a:lnTo>
                  <a:lnTo>
                    <a:pt x="50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26"/>
            <p:cNvSpPr/>
            <p:nvPr/>
          </p:nvSpPr>
          <p:spPr>
            <a:xfrm>
              <a:off x="4283575" y="51381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26"/>
            <p:cNvSpPr/>
            <p:nvPr/>
          </p:nvSpPr>
          <p:spPr>
            <a:xfrm>
              <a:off x="42860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26"/>
            <p:cNvSpPr/>
            <p:nvPr/>
          </p:nvSpPr>
          <p:spPr>
            <a:xfrm>
              <a:off x="4379125" y="503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26"/>
            <p:cNvSpPr/>
            <p:nvPr/>
          </p:nvSpPr>
          <p:spPr>
            <a:xfrm>
              <a:off x="4378650" y="503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26"/>
            <p:cNvSpPr/>
            <p:nvPr/>
          </p:nvSpPr>
          <p:spPr>
            <a:xfrm>
              <a:off x="4258975" y="5010275"/>
              <a:ext cx="63225" cy="60800"/>
            </a:xfrm>
            <a:custGeom>
              <a:avLst/>
              <a:gdLst/>
              <a:ahLst/>
              <a:cxnLst/>
              <a:rect l="l" t="t" r="r" b="b"/>
              <a:pathLst>
                <a:path w="2529" h="2432" fill="none" extrusionOk="0">
                  <a:moveTo>
                    <a:pt x="2529" y="0"/>
                  </a:moveTo>
                  <a:lnTo>
                    <a:pt x="2529" y="0"/>
                  </a:lnTo>
                  <a:lnTo>
                    <a:pt x="2278" y="19"/>
                  </a:lnTo>
                  <a:lnTo>
                    <a:pt x="2046" y="39"/>
                  </a:lnTo>
                  <a:lnTo>
                    <a:pt x="1795" y="97"/>
                  </a:lnTo>
                  <a:lnTo>
                    <a:pt x="1545" y="193"/>
                  </a:lnTo>
                  <a:lnTo>
                    <a:pt x="1313" y="328"/>
                  </a:lnTo>
                  <a:lnTo>
                    <a:pt x="1081" y="483"/>
                  </a:lnTo>
                  <a:lnTo>
                    <a:pt x="850" y="676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464" y="1100"/>
                  </a:lnTo>
                  <a:lnTo>
                    <a:pt x="329" y="1293"/>
                  </a:lnTo>
                  <a:lnTo>
                    <a:pt x="232" y="1486"/>
                  </a:lnTo>
                  <a:lnTo>
                    <a:pt x="155" y="1679"/>
                  </a:lnTo>
                  <a:lnTo>
                    <a:pt x="78" y="1872"/>
                  </a:lnTo>
                  <a:lnTo>
                    <a:pt x="39" y="2065"/>
                  </a:lnTo>
                  <a:lnTo>
                    <a:pt x="20" y="2239"/>
                  </a:lnTo>
                  <a:lnTo>
                    <a:pt x="0" y="2432"/>
                  </a:lnTo>
                  <a:lnTo>
                    <a:pt x="0" y="2432"/>
                  </a:lnTo>
                  <a:lnTo>
                    <a:pt x="20" y="2239"/>
                  </a:lnTo>
                  <a:lnTo>
                    <a:pt x="39" y="2065"/>
                  </a:lnTo>
                  <a:lnTo>
                    <a:pt x="78" y="1872"/>
                  </a:lnTo>
                  <a:lnTo>
                    <a:pt x="155" y="1679"/>
                  </a:lnTo>
                  <a:lnTo>
                    <a:pt x="232" y="1486"/>
                  </a:lnTo>
                  <a:lnTo>
                    <a:pt x="329" y="1293"/>
                  </a:lnTo>
                  <a:lnTo>
                    <a:pt x="464" y="1100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850" y="676"/>
                  </a:lnTo>
                  <a:lnTo>
                    <a:pt x="1081" y="483"/>
                  </a:lnTo>
                  <a:lnTo>
                    <a:pt x="1313" y="328"/>
                  </a:lnTo>
                  <a:lnTo>
                    <a:pt x="1545" y="193"/>
                  </a:lnTo>
                  <a:lnTo>
                    <a:pt x="1795" y="116"/>
                  </a:lnTo>
                  <a:lnTo>
                    <a:pt x="2046" y="39"/>
                  </a:lnTo>
                  <a:lnTo>
                    <a:pt x="2278" y="19"/>
                  </a:lnTo>
                  <a:lnTo>
                    <a:pt x="252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26"/>
            <p:cNvSpPr/>
            <p:nvPr/>
          </p:nvSpPr>
          <p:spPr>
            <a:xfrm>
              <a:off x="4322175" y="501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26"/>
            <p:cNvSpPr/>
            <p:nvPr/>
          </p:nvSpPr>
          <p:spPr>
            <a:xfrm>
              <a:off x="4350650" y="4919550"/>
              <a:ext cx="14975" cy="50700"/>
            </a:xfrm>
            <a:custGeom>
              <a:avLst/>
              <a:gdLst/>
              <a:ahLst/>
              <a:cxnLst/>
              <a:rect l="l" t="t" r="r" b="b"/>
              <a:pathLst>
                <a:path w="599" h="2028" fill="none" extrusionOk="0">
                  <a:moveTo>
                    <a:pt x="599" y="0"/>
                  </a:moveTo>
                  <a:lnTo>
                    <a:pt x="599" y="0"/>
                  </a:lnTo>
                  <a:lnTo>
                    <a:pt x="502" y="155"/>
                  </a:lnTo>
                  <a:lnTo>
                    <a:pt x="406" y="348"/>
                  </a:lnTo>
                  <a:lnTo>
                    <a:pt x="290" y="579"/>
                  </a:lnTo>
                  <a:lnTo>
                    <a:pt x="194" y="888"/>
                  </a:lnTo>
                  <a:lnTo>
                    <a:pt x="97" y="1236"/>
                  </a:lnTo>
                  <a:lnTo>
                    <a:pt x="20" y="1602"/>
                  </a:lnTo>
                  <a:lnTo>
                    <a:pt x="1" y="1815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15"/>
                  </a:lnTo>
                  <a:lnTo>
                    <a:pt x="20" y="1602"/>
                  </a:lnTo>
                  <a:lnTo>
                    <a:pt x="97" y="1236"/>
                  </a:lnTo>
                  <a:lnTo>
                    <a:pt x="194" y="888"/>
                  </a:lnTo>
                  <a:lnTo>
                    <a:pt x="290" y="579"/>
                  </a:lnTo>
                  <a:lnTo>
                    <a:pt x="406" y="348"/>
                  </a:lnTo>
                  <a:lnTo>
                    <a:pt x="502" y="155"/>
                  </a:lnTo>
                  <a:lnTo>
                    <a:pt x="599" y="0"/>
                  </a:lnTo>
                  <a:lnTo>
                    <a:pt x="59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26"/>
            <p:cNvSpPr/>
            <p:nvPr/>
          </p:nvSpPr>
          <p:spPr>
            <a:xfrm>
              <a:off x="4471775" y="4626175"/>
              <a:ext cx="302550" cy="127400"/>
            </a:xfrm>
            <a:custGeom>
              <a:avLst/>
              <a:gdLst/>
              <a:ahLst/>
              <a:cxnLst/>
              <a:rect l="l" t="t" r="r" b="b"/>
              <a:pathLst>
                <a:path w="12102" h="5096" extrusionOk="0">
                  <a:moveTo>
                    <a:pt x="0" y="5096"/>
                  </a:move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close/>
                  <a:moveTo>
                    <a:pt x="3822" y="4536"/>
                  </a:move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close/>
                  <a:moveTo>
                    <a:pt x="2239" y="4247"/>
                  </a:moveTo>
                  <a:lnTo>
                    <a:pt x="2239" y="4247"/>
                  </a:lnTo>
                  <a:lnTo>
                    <a:pt x="1988" y="4247"/>
                  </a:lnTo>
                  <a:lnTo>
                    <a:pt x="1699" y="4285"/>
                  </a:lnTo>
                  <a:lnTo>
                    <a:pt x="1428" y="4324"/>
                  </a:lnTo>
                  <a:lnTo>
                    <a:pt x="1139" y="4420"/>
                  </a:lnTo>
                  <a:lnTo>
                    <a:pt x="849" y="4517"/>
                  </a:lnTo>
                  <a:lnTo>
                    <a:pt x="560" y="4671"/>
                  </a:lnTo>
                  <a:lnTo>
                    <a:pt x="290" y="4845"/>
                  </a:lnTo>
                  <a:lnTo>
                    <a:pt x="19" y="5077"/>
                  </a:lnTo>
                  <a:lnTo>
                    <a:pt x="19" y="5077"/>
                  </a:lnTo>
                  <a:lnTo>
                    <a:pt x="290" y="4845"/>
                  </a:lnTo>
                  <a:lnTo>
                    <a:pt x="560" y="4671"/>
                  </a:lnTo>
                  <a:lnTo>
                    <a:pt x="849" y="4517"/>
                  </a:lnTo>
                  <a:lnTo>
                    <a:pt x="1139" y="4420"/>
                  </a:lnTo>
                  <a:lnTo>
                    <a:pt x="1428" y="4324"/>
                  </a:lnTo>
                  <a:lnTo>
                    <a:pt x="1699" y="4285"/>
                  </a:lnTo>
                  <a:lnTo>
                    <a:pt x="1988" y="4247"/>
                  </a:lnTo>
                  <a:lnTo>
                    <a:pt x="2239" y="4247"/>
                  </a:lnTo>
                  <a:close/>
                  <a:moveTo>
                    <a:pt x="2258" y="4247"/>
                  </a:move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close/>
                  <a:moveTo>
                    <a:pt x="5346" y="1564"/>
                  </a:moveTo>
                  <a:lnTo>
                    <a:pt x="5346" y="1564"/>
                  </a:lnTo>
                  <a:lnTo>
                    <a:pt x="5346" y="1564"/>
                  </a:lnTo>
                  <a:lnTo>
                    <a:pt x="5096" y="1680"/>
                  </a:lnTo>
                  <a:lnTo>
                    <a:pt x="4864" y="1815"/>
                  </a:lnTo>
                  <a:lnTo>
                    <a:pt x="4671" y="1931"/>
                  </a:lnTo>
                  <a:lnTo>
                    <a:pt x="4497" y="2066"/>
                  </a:lnTo>
                  <a:lnTo>
                    <a:pt x="4343" y="2220"/>
                  </a:lnTo>
                  <a:lnTo>
                    <a:pt x="4208" y="2355"/>
                  </a:lnTo>
                  <a:lnTo>
                    <a:pt x="4092" y="2490"/>
                  </a:lnTo>
                  <a:lnTo>
                    <a:pt x="3976" y="2645"/>
                  </a:lnTo>
                  <a:lnTo>
                    <a:pt x="3899" y="2780"/>
                  </a:lnTo>
                  <a:lnTo>
                    <a:pt x="3822" y="2915"/>
                  </a:lnTo>
                  <a:lnTo>
                    <a:pt x="3764" y="3069"/>
                  </a:lnTo>
                  <a:lnTo>
                    <a:pt x="3725" y="3204"/>
                  </a:lnTo>
                  <a:lnTo>
                    <a:pt x="3687" y="3475"/>
                  </a:lnTo>
                  <a:lnTo>
                    <a:pt x="3667" y="3706"/>
                  </a:lnTo>
                  <a:lnTo>
                    <a:pt x="3667" y="3706"/>
                  </a:lnTo>
                  <a:lnTo>
                    <a:pt x="3687" y="3475"/>
                  </a:lnTo>
                  <a:lnTo>
                    <a:pt x="3725" y="3204"/>
                  </a:lnTo>
                  <a:lnTo>
                    <a:pt x="3764" y="3069"/>
                  </a:lnTo>
                  <a:lnTo>
                    <a:pt x="3822" y="2915"/>
                  </a:lnTo>
                  <a:lnTo>
                    <a:pt x="3899" y="2780"/>
                  </a:lnTo>
                  <a:lnTo>
                    <a:pt x="3976" y="2645"/>
                  </a:lnTo>
                  <a:lnTo>
                    <a:pt x="4092" y="2490"/>
                  </a:lnTo>
                  <a:lnTo>
                    <a:pt x="4208" y="2355"/>
                  </a:lnTo>
                  <a:lnTo>
                    <a:pt x="4343" y="2220"/>
                  </a:lnTo>
                  <a:lnTo>
                    <a:pt x="4497" y="2066"/>
                  </a:lnTo>
                  <a:lnTo>
                    <a:pt x="4671" y="1931"/>
                  </a:lnTo>
                  <a:lnTo>
                    <a:pt x="4864" y="1815"/>
                  </a:lnTo>
                  <a:lnTo>
                    <a:pt x="5096" y="1680"/>
                  </a:lnTo>
                  <a:lnTo>
                    <a:pt x="5346" y="1564"/>
                  </a:lnTo>
                  <a:lnTo>
                    <a:pt x="5346" y="1564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389" y="1255"/>
                  </a:lnTo>
                  <a:lnTo>
                    <a:pt x="6061" y="1313"/>
                  </a:lnTo>
                  <a:lnTo>
                    <a:pt x="5733" y="1409"/>
                  </a:lnTo>
                  <a:lnTo>
                    <a:pt x="5366" y="1545"/>
                  </a:lnTo>
                  <a:lnTo>
                    <a:pt x="5366" y="1545"/>
                  </a:lnTo>
                  <a:lnTo>
                    <a:pt x="5733" y="1409"/>
                  </a:lnTo>
                  <a:lnTo>
                    <a:pt x="6061" y="1313"/>
                  </a:lnTo>
                  <a:lnTo>
                    <a:pt x="6389" y="1255"/>
                  </a:lnTo>
                  <a:lnTo>
                    <a:pt x="6678" y="1236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678" y="1236"/>
                  </a:lnTo>
                  <a:lnTo>
                    <a:pt x="6698" y="1236"/>
                  </a:lnTo>
                  <a:lnTo>
                    <a:pt x="6698" y="1236"/>
                  </a:lnTo>
                  <a:lnTo>
                    <a:pt x="6678" y="1236"/>
                  </a:lnTo>
                  <a:close/>
                  <a:moveTo>
                    <a:pt x="12102" y="1"/>
                  </a:moveTo>
                  <a:lnTo>
                    <a:pt x="12102" y="1"/>
                  </a:lnTo>
                  <a:lnTo>
                    <a:pt x="12102" y="1"/>
                  </a:lnTo>
                  <a:lnTo>
                    <a:pt x="11851" y="97"/>
                  </a:lnTo>
                  <a:lnTo>
                    <a:pt x="11600" y="194"/>
                  </a:lnTo>
                  <a:lnTo>
                    <a:pt x="11349" y="290"/>
                  </a:lnTo>
                  <a:lnTo>
                    <a:pt x="11117" y="406"/>
                  </a:lnTo>
                  <a:lnTo>
                    <a:pt x="10886" y="541"/>
                  </a:lnTo>
                  <a:lnTo>
                    <a:pt x="10654" y="676"/>
                  </a:lnTo>
                  <a:lnTo>
                    <a:pt x="10461" y="811"/>
                  </a:lnTo>
                  <a:lnTo>
                    <a:pt x="10249" y="985"/>
                  </a:lnTo>
                  <a:lnTo>
                    <a:pt x="10056" y="1139"/>
                  </a:lnTo>
                  <a:lnTo>
                    <a:pt x="9882" y="1313"/>
                  </a:lnTo>
                  <a:lnTo>
                    <a:pt x="9728" y="1506"/>
                  </a:lnTo>
                  <a:lnTo>
                    <a:pt x="9573" y="1718"/>
                  </a:lnTo>
                  <a:lnTo>
                    <a:pt x="9419" y="1911"/>
                  </a:lnTo>
                  <a:lnTo>
                    <a:pt x="9303" y="2143"/>
                  </a:lnTo>
                  <a:lnTo>
                    <a:pt x="9187" y="2375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187" y="2375"/>
                  </a:lnTo>
                  <a:lnTo>
                    <a:pt x="9303" y="2143"/>
                  </a:lnTo>
                  <a:lnTo>
                    <a:pt x="9419" y="1911"/>
                  </a:lnTo>
                  <a:lnTo>
                    <a:pt x="9573" y="1718"/>
                  </a:lnTo>
                  <a:lnTo>
                    <a:pt x="9728" y="1506"/>
                  </a:lnTo>
                  <a:lnTo>
                    <a:pt x="9882" y="1313"/>
                  </a:lnTo>
                  <a:lnTo>
                    <a:pt x="10056" y="1139"/>
                  </a:lnTo>
                  <a:lnTo>
                    <a:pt x="10249" y="985"/>
                  </a:lnTo>
                  <a:lnTo>
                    <a:pt x="10461" y="811"/>
                  </a:lnTo>
                  <a:lnTo>
                    <a:pt x="10654" y="676"/>
                  </a:lnTo>
                  <a:lnTo>
                    <a:pt x="10886" y="541"/>
                  </a:lnTo>
                  <a:lnTo>
                    <a:pt x="11117" y="406"/>
                  </a:lnTo>
                  <a:lnTo>
                    <a:pt x="11349" y="290"/>
                  </a:lnTo>
                  <a:lnTo>
                    <a:pt x="11600" y="194"/>
                  </a:lnTo>
                  <a:lnTo>
                    <a:pt x="11851" y="97"/>
                  </a:lnTo>
                  <a:lnTo>
                    <a:pt x="12102" y="1"/>
                  </a:lnTo>
                  <a:lnTo>
                    <a:pt x="121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26"/>
            <p:cNvSpPr/>
            <p:nvPr/>
          </p:nvSpPr>
          <p:spPr>
            <a:xfrm>
              <a:off x="4471775" y="47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26"/>
            <p:cNvSpPr/>
            <p:nvPr/>
          </p:nvSpPr>
          <p:spPr>
            <a:xfrm>
              <a:off x="4567300" y="473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26"/>
            <p:cNvSpPr/>
            <p:nvPr/>
          </p:nvSpPr>
          <p:spPr>
            <a:xfrm>
              <a:off x="4472250" y="4732325"/>
              <a:ext cx="55525" cy="20775"/>
            </a:xfrm>
            <a:custGeom>
              <a:avLst/>
              <a:gdLst/>
              <a:ahLst/>
              <a:cxnLst/>
              <a:rect l="l" t="t" r="r" b="b"/>
              <a:pathLst>
                <a:path w="2221" h="831" fill="none" extrusionOk="0">
                  <a:moveTo>
                    <a:pt x="2220" y="1"/>
                  </a:moveTo>
                  <a:lnTo>
                    <a:pt x="2220" y="1"/>
                  </a:lnTo>
                  <a:lnTo>
                    <a:pt x="1969" y="1"/>
                  </a:lnTo>
                  <a:lnTo>
                    <a:pt x="1680" y="39"/>
                  </a:lnTo>
                  <a:lnTo>
                    <a:pt x="1409" y="78"/>
                  </a:lnTo>
                  <a:lnTo>
                    <a:pt x="1120" y="174"/>
                  </a:lnTo>
                  <a:lnTo>
                    <a:pt x="830" y="271"/>
                  </a:lnTo>
                  <a:lnTo>
                    <a:pt x="541" y="425"/>
                  </a:lnTo>
                  <a:lnTo>
                    <a:pt x="271" y="599"/>
                  </a:lnTo>
                  <a:lnTo>
                    <a:pt x="0" y="831"/>
                  </a:lnTo>
                  <a:lnTo>
                    <a:pt x="0" y="831"/>
                  </a:lnTo>
                  <a:lnTo>
                    <a:pt x="271" y="599"/>
                  </a:lnTo>
                  <a:lnTo>
                    <a:pt x="541" y="425"/>
                  </a:lnTo>
                  <a:lnTo>
                    <a:pt x="830" y="271"/>
                  </a:lnTo>
                  <a:lnTo>
                    <a:pt x="1120" y="174"/>
                  </a:lnTo>
                  <a:lnTo>
                    <a:pt x="1409" y="78"/>
                  </a:lnTo>
                  <a:lnTo>
                    <a:pt x="1680" y="39"/>
                  </a:lnTo>
                  <a:lnTo>
                    <a:pt x="1969" y="1"/>
                  </a:lnTo>
                  <a:lnTo>
                    <a:pt x="22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26"/>
            <p:cNvSpPr/>
            <p:nvPr/>
          </p:nvSpPr>
          <p:spPr>
            <a:xfrm>
              <a:off x="4528225" y="473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26"/>
            <p:cNvSpPr/>
            <p:nvPr/>
          </p:nvSpPr>
          <p:spPr>
            <a:xfrm>
              <a:off x="4563450" y="4665250"/>
              <a:ext cx="42000" cy="53600"/>
            </a:xfrm>
            <a:custGeom>
              <a:avLst/>
              <a:gdLst/>
              <a:ahLst/>
              <a:cxnLst/>
              <a:rect l="l" t="t" r="r" b="b"/>
              <a:pathLst>
                <a:path w="1680" h="2144" fill="none" extrusionOk="0">
                  <a:moveTo>
                    <a:pt x="1679" y="1"/>
                  </a:moveTo>
                  <a:lnTo>
                    <a:pt x="1679" y="1"/>
                  </a:lnTo>
                  <a:lnTo>
                    <a:pt x="1679" y="1"/>
                  </a:lnTo>
                  <a:lnTo>
                    <a:pt x="1429" y="117"/>
                  </a:lnTo>
                  <a:lnTo>
                    <a:pt x="1197" y="252"/>
                  </a:lnTo>
                  <a:lnTo>
                    <a:pt x="1004" y="368"/>
                  </a:lnTo>
                  <a:lnTo>
                    <a:pt x="830" y="503"/>
                  </a:lnTo>
                  <a:lnTo>
                    <a:pt x="676" y="657"/>
                  </a:lnTo>
                  <a:lnTo>
                    <a:pt x="541" y="792"/>
                  </a:lnTo>
                  <a:lnTo>
                    <a:pt x="425" y="927"/>
                  </a:lnTo>
                  <a:lnTo>
                    <a:pt x="309" y="1082"/>
                  </a:lnTo>
                  <a:lnTo>
                    <a:pt x="232" y="1217"/>
                  </a:lnTo>
                  <a:lnTo>
                    <a:pt x="155" y="1352"/>
                  </a:lnTo>
                  <a:lnTo>
                    <a:pt x="97" y="1506"/>
                  </a:lnTo>
                  <a:lnTo>
                    <a:pt x="58" y="1641"/>
                  </a:lnTo>
                  <a:lnTo>
                    <a:pt x="20" y="1912"/>
                  </a:lnTo>
                  <a:lnTo>
                    <a:pt x="0" y="2143"/>
                  </a:lnTo>
                  <a:lnTo>
                    <a:pt x="0" y="2143"/>
                  </a:lnTo>
                  <a:lnTo>
                    <a:pt x="20" y="1912"/>
                  </a:lnTo>
                  <a:lnTo>
                    <a:pt x="58" y="1641"/>
                  </a:lnTo>
                  <a:lnTo>
                    <a:pt x="97" y="1506"/>
                  </a:lnTo>
                  <a:lnTo>
                    <a:pt x="155" y="1352"/>
                  </a:lnTo>
                  <a:lnTo>
                    <a:pt x="232" y="1217"/>
                  </a:lnTo>
                  <a:lnTo>
                    <a:pt x="309" y="1082"/>
                  </a:lnTo>
                  <a:lnTo>
                    <a:pt x="425" y="927"/>
                  </a:lnTo>
                  <a:lnTo>
                    <a:pt x="541" y="792"/>
                  </a:lnTo>
                  <a:lnTo>
                    <a:pt x="676" y="657"/>
                  </a:lnTo>
                  <a:lnTo>
                    <a:pt x="830" y="503"/>
                  </a:lnTo>
                  <a:lnTo>
                    <a:pt x="1004" y="368"/>
                  </a:lnTo>
                  <a:lnTo>
                    <a:pt x="1197" y="252"/>
                  </a:lnTo>
                  <a:lnTo>
                    <a:pt x="1429" y="117"/>
                  </a:lnTo>
                  <a:lnTo>
                    <a:pt x="1679" y="1"/>
                  </a:lnTo>
                  <a:lnTo>
                    <a:pt x="167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26"/>
            <p:cNvSpPr/>
            <p:nvPr/>
          </p:nvSpPr>
          <p:spPr>
            <a:xfrm>
              <a:off x="4605900" y="4657050"/>
              <a:ext cx="32850" cy="7750"/>
            </a:xfrm>
            <a:custGeom>
              <a:avLst/>
              <a:gdLst/>
              <a:ahLst/>
              <a:cxnLst/>
              <a:rect l="l" t="t" r="r" b="b"/>
              <a:pathLst>
                <a:path w="1314" h="310" fill="none" extrusionOk="0">
                  <a:moveTo>
                    <a:pt x="1313" y="1"/>
                  </a:moveTo>
                  <a:lnTo>
                    <a:pt x="1313" y="1"/>
                  </a:lnTo>
                  <a:lnTo>
                    <a:pt x="1024" y="20"/>
                  </a:lnTo>
                  <a:lnTo>
                    <a:pt x="696" y="78"/>
                  </a:lnTo>
                  <a:lnTo>
                    <a:pt x="368" y="174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368" y="174"/>
                  </a:lnTo>
                  <a:lnTo>
                    <a:pt x="696" y="78"/>
                  </a:lnTo>
                  <a:lnTo>
                    <a:pt x="1024" y="20"/>
                  </a:lnTo>
                  <a:lnTo>
                    <a:pt x="131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26"/>
            <p:cNvSpPr/>
            <p:nvPr/>
          </p:nvSpPr>
          <p:spPr>
            <a:xfrm>
              <a:off x="4638725" y="46570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26"/>
            <p:cNvSpPr/>
            <p:nvPr/>
          </p:nvSpPr>
          <p:spPr>
            <a:xfrm>
              <a:off x="4699025" y="4626175"/>
              <a:ext cx="75300" cy="65175"/>
            </a:xfrm>
            <a:custGeom>
              <a:avLst/>
              <a:gdLst/>
              <a:ahLst/>
              <a:cxnLst/>
              <a:rect l="l" t="t" r="r" b="b"/>
              <a:pathLst>
                <a:path w="3012" h="2607" fill="none" extrusionOk="0">
                  <a:moveTo>
                    <a:pt x="3012" y="1"/>
                  </a:moveTo>
                  <a:lnTo>
                    <a:pt x="3012" y="1"/>
                  </a:lnTo>
                  <a:lnTo>
                    <a:pt x="3012" y="1"/>
                  </a:lnTo>
                  <a:lnTo>
                    <a:pt x="2761" y="97"/>
                  </a:lnTo>
                  <a:lnTo>
                    <a:pt x="2510" y="194"/>
                  </a:lnTo>
                  <a:lnTo>
                    <a:pt x="2259" y="290"/>
                  </a:lnTo>
                  <a:lnTo>
                    <a:pt x="2027" y="406"/>
                  </a:lnTo>
                  <a:lnTo>
                    <a:pt x="1796" y="541"/>
                  </a:lnTo>
                  <a:lnTo>
                    <a:pt x="1564" y="676"/>
                  </a:lnTo>
                  <a:lnTo>
                    <a:pt x="1371" y="811"/>
                  </a:lnTo>
                  <a:lnTo>
                    <a:pt x="1159" y="985"/>
                  </a:lnTo>
                  <a:lnTo>
                    <a:pt x="966" y="1139"/>
                  </a:lnTo>
                  <a:lnTo>
                    <a:pt x="792" y="1313"/>
                  </a:lnTo>
                  <a:lnTo>
                    <a:pt x="638" y="1506"/>
                  </a:lnTo>
                  <a:lnTo>
                    <a:pt x="483" y="1718"/>
                  </a:lnTo>
                  <a:lnTo>
                    <a:pt x="329" y="1911"/>
                  </a:lnTo>
                  <a:lnTo>
                    <a:pt x="213" y="2143"/>
                  </a:lnTo>
                  <a:lnTo>
                    <a:pt x="97" y="2375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97" y="2375"/>
                  </a:lnTo>
                  <a:lnTo>
                    <a:pt x="213" y="2143"/>
                  </a:lnTo>
                  <a:lnTo>
                    <a:pt x="329" y="1911"/>
                  </a:lnTo>
                  <a:lnTo>
                    <a:pt x="483" y="1718"/>
                  </a:lnTo>
                  <a:lnTo>
                    <a:pt x="638" y="1506"/>
                  </a:lnTo>
                  <a:lnTo>
                    <a:pt x="792" y="1313"/>
                  </a:lnTo>
                  <a:lnTo>
                    <a:pt x="966" y="1139"/>
                  </a:lnTo>
                  <a:lnTo>
                    <a:pt x="1159" y="985"/>
                  </a:lnTo>
                  <a:lnTo>
                    <a:pt x="1371" y="811"/>
                  </a:lnTo>
                  <a:lnTo>
                    <a:pt x="1564" y="676"/>
                  </a:lnTo>
                  <a:lnTo>
                    <a:pt x="1796" y="541"/>
                  </a:lnTo>
                  <a:lnTo>
                    <a:pt x="2027" y="406"/>
                  </a:lnTo>
                  <a:lnTo>
                    <a:pt x="2259" y="290"/>
                  </a:lnTo>
                  <a:lnTo>
                    <a:pt x="2510" y="194"/>
                  </a:lnTo>
                  <a:lnTo>
                    <a:pt x="2761" y="97"/>
                  </a:lnTo>
                  <a:lnTo>
                    <a:pt x="3012" y="1"/>
                  </a:lnTo>
                  <a:lnTo>
                    <a:pt x="301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26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extrusionOk="0">
                  <a:moveTo>
                    <a:pt x="19069" y="1"/>
                  </a:move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26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fill="none" extrusionOk="0">
                  <a:moveTo>
                    <a:pt x="19069" y="1"/>
                  </a:moveTo>
                  <a:lnTo>
                    <a:pt x="19069" y="1"/>
                  </a:lnTo>
                  <a:lnTo>
                    <a:pt x="19069" y="1"/>
                  </a:lnTo>
                  <a:lnTo>
                    <a:pt x="19069" y="1"/>
                  </a:ln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633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lnTo>
                    <a:pt x="19089" y="1"/>
                  </a:lnTo>
                  <a:lnTo>
                    <a:pt x="19089" y="1"/>
                  </a:lnTo>
                  <a:lnTo>
                    <a:pt x="190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26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extrusionOk="0">
                  <a:moveTo>
                    <a:pt x="3668" y="0"/>
                  </a:move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26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fill="none" extrusionOk="0">
                  <a:moveTo>
                    <a:pt x="3668" y="0"/>
                  </a:moveTo>
                  <a:lnTo>
                    <a:pt x="3668" y="0"/>
                  </a:ln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26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extrusionOk="0">
                  <a:moveTo>
                    <a:pt x="4072" y="1"/>
                  </a:move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26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fill="none" extrusionOk="0"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26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extrusionOk="0">
                  <a:moveTo>
                    <a:pt x="14747" y="1"/>
                  </a:move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26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fill="none" extrusionOk="0">
                  <a:moveTo>
                    <a:pt x="15036" y="1"/>
                  </a:moveTo>
                  <a:lnTo>
                    <a:pt x="15036" y="1"/>
                  </a:lnTo>
                  <a:lnTo>
                    <a:pt x="15017" y="1"/>
                  </a:lnTo>
                  <a:lnTo>
                    <a:pt x="15017" y="1"/>
                  </a:lnTo>
                  <a:lnTo>
                    <a:pt x="14747" y="1"/>
                  </a:ln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42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377" y="11002"/>
                  </a:lnTo>
                  <a:lnTo>
                    <a:pt x="29377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lnTo>
                    <a:pt x="1503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26"/>
            <p:cNvSpPr/>
            <p:nvPr/>
          </p:nvSpPr>
          <p:spPr>
            <a:xfrm>
              <a:off x="5380825" y="4784450"/>
              <a:ext cx="120175" cy="165050"/>
            </a:xfrm>
            <a:custGeom>
              <a:avLst/>
              <a:gdLst/>
              <a:ahLst/>
              <a:cxnLst/>
              <a:rect l="l" t="t" r="r" b="b"/>
              <a:pathLst>
                <a:path w="4807" h="6602" extrusionOk="0">
                  <a:moveTo>
                    <a:pt x="20" y="6466"/>
                  </a:moveTo>
                  <a:lnTo>
                    <a:pt x="20" y="6466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20" y="6466"/>
                  </a:lnTo>
                  <a:close/>
                  <a:moveTo>
                    <a:pt x="20" y="6466"/>
                  </a:moveTo>
                  <a:lnTo>
                    <a:pt x="20" y="6466"/>
                  </a:lnTo>
                  <a:lnTo>
                    <a:pt x="20" y="6466"/>
                  </a:lnTo>
                  <a:close/>
                  <a:moveTo>
                    <a:pt x="3070" y="3860"/>
                  </a:move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close/>
                  <a:moveTo>
                    <a:pt x="2742" y="3841"/>
                  </a:moveTo>
                  <a:lnTo>
                    <a:pt x="2742" y="3841"/>
                  </a:lnTo>
                  <a:lnTo>
                    <a:pt x="2414" y="3860"/>
                  </a:lnTo>
                  <a:lnTo>
                    <a:pt x="2221" y="3880"/>
                  </a:lnTo>
                  <a:lnTo>
                    <a:pt x="2008" y="3918"/>
                  </a:lnTo>
                  <a:lnTo>
                    <a:pt x="1796" y="3976"/>
                  </a:lnTo>
                  <a:lnTo>
                    <a:pt x="1584" y="4053"/>
                  </a:lnTo>
                  <a:lnTo>
                    <a:pt x="1371" y="4150"/>
                  </a:lnTo>
                  <a:lnTo>
                    <a:pt x="1159" y="4266"/>
                  </a:lnTo>
                  <a:lnTo>
                    <a:pt x="947" y="4420"/>
                  </a:lnTo>
                  <a:lnTo>
                    <a:pt x="754" y="4594"/>
                  </a:lnTo>
                  <a:lnTo>
                    <a:pt x="561" y="4806"/>
                  </a:lnTo>
                  <a:lnTo>
                    <a:pt x="406" y="5057"/>
                  </a:lnTo>
                  <a:lnTo>
                    <a:pt x="271" y="5327"/>
                  </a:lnTo>
                  <a:lnTo>
                    <a:pt x="155" y="5655"/>
                  </a:lnTo>
                  <a:lnTo>
                    <a:pt x="59" y="6022"/>
                  </a:lnTo>
                  <a:lnTo>
                    <a:pt x="20" y="6427"/>
                  </a:lnTo>
                  <a:lnTo>
                    <a:pt x="20" y="6427"/>
                  </a:lnTo>
                  <a:lnTo>
                    <a:pt x="59" y="6022"/>
                  </a:lnTo>
                  <a:lnTo>
                    <a:pt x="155" y="5655"/>
                  </a:lnTo>
                  <a:lnTo>
                    <a:pt x="271" y="5327"/>
                  </a:lnTo>
                  <a:lnTo>
                    <a:pt x="406" y="5057"/>
                  </a:lnTo>
                  <a:lnTo>
                    <a:pt x="561" y="4806"/>
                  </a:lnTo>
                  <a:lnTo>
                    <a:pt x="754" y="4594"/>
                  </a:lnTo>
                  <a:lnTo>
                    <a:pt x="947" y="4420"/>
                  </a:lnTo>
                  <a:lnTo>
                    <a:pt x="1159" y="4266"/>
                  </a:lnTo>
                  <a:lnTo>
                    <a:pt x="1371" y="4150"/>
                  </a:lnTo>
                  <a:lnTo>
                    <a:pt x="1584" y="4053"/>
                  </a:lnTo>
                  <a:lnTo>
                    <a:pt x="1796" y="3976"/>
                  </a:lnTo>
                  <a:lnTo>
                    <a:pt x="2008" y="3918"/>
                  </a:lnTo>
                  <a:lnTo>
                    <a:pt x="2221" y="3880"/>
                  </a:lnTo>
                  <a:lnTo>
                    <a:pt x="2414" y="3860"/>
                  </a:lnTo>
                  <a:lnTo>
                    <a:pt x="2742" y="3841"/>
                  </a:lnTo>
                  <a:close/>
                  <a:moveTo>
                    <a:pt x="2780" y="3841"/>
                  </a:move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close/>
                  <a:moveTo>
                    <a:pt x="4807" y="0"/>
                  </a:moveTo>
                  <a:lnTo>
                    <a:pt x="4807" y="0"/>
                  </a:lnTo>
                  <a:lnTo>
                    <a:pt x="4807" y="0"/>
                  </a:lnTo>
                  <a:lnTo>
                    <a:pt x="4595" y="20"/>
                  </a:lnTo>
                  <a:lnTo>
                    <a:pt x="4382" y="39"/>
                  </a:lnTo>
                  <a:lnTo>
                    <a:pt x="4151" y="97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3707" y="232"/>
                  </a:lnTo>
                  <a:lnTo>
                    <a:pt x="3533" y="309"/>
                  </a:lnTo>
                  <a:lnTo>
                    <a:pt x="3379" y="386"/>
                  </a:lnTo>
                  <a:lnTo>
                    <a:pt x="3244" y="483"/>
                  </a:lnTo>
                  <a:lnTo>
                    <a:pt x="3108" y="579"/>
                  </a:lnTo>
                  <a:lnTo>
                    <a:pt x="2993" y="695"/>
                  </a:lnTo>
                  <a:lnTo>
                    <a:pt x="2896" y="811"/>
                  </a:lnTo>
                  <a:lnTo>
                    <a:pt x="2819" y="927"/>
                  </a:lnTo>
                  <a:lnTo>
                    <a:pt x="2742" y="1042"/>
                  </a:lnTo>
                  <a:lnTo>
                    <a:pt x="2684" y="1158"/>
                  </a:lnTo>
                  <a:lnTo>
                    <a:pt x="2587" y="1409"/>
                  </a:lnTo>
                  <a:lnTo>
                    <a:pt x="2549" y="1679"/>
                  </a:lnTo>
                  <a:lnTo>
                    <a:pt x="2529" y="1950"/>
                  </a:lnTo>
                  <a:lnTo>
                    <a:pt x="2529" y="1950"/>
                  </a:lnTo>
                  <a:lnTo>
                    <a:pt x="2549" y="1679"/>
                  </a:lnTo>
                  <a:lnTo>
                    <a:pt x="2587" y="1409"/>
                  </a:lnTo>
                  <a:lnTo>
                    <a:pt x="2684" y="1158"/>
                  </a:lnTo>
                  <a:lnTo>
                    <a:pt x="2742" y="1042"/>
                  </a:lnTo>
                  <a:lnTo>
                    <a:pt x="2819" y="927"/>
                  </a:lnTo>
                  <a:lnTo>
                    <a:pt x="2896" y="811"/>
                  </a:lnTo>
                  <a:lnTo>
                    <a:pt x="2993" y="695"/>
                  </a:lnTo>
                  <a:lnTo>
                    <a:pt x="3108" y="579"/>
                  </a:lnTo>
                  <a:lnTo>
                    <a:pt x="3244" y="483"/>
                  </a:lnTo>
                  <a:lnTo>
                    <a:pt x="3379" y="386"/>
                  </a:lnTo>
                  <a:lnTo>
                    <a:pt x="3533" y="309"/>
                  </a:lnTo>
                  <a:lnTo>
                    <a:pt x="3707" y="232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4151" y="97"/>
                  </a:lnTo>
                  <a:lnTo>
                    <a:pt x="4382" y="39"/>
                  </a:lnTo>
                  <a:lnTo>
                    <a:pt x="4595" y="20"/>
                  </a:lnTo>
                  <a:lnTo>
                    <a:pt x="4807" y="0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26"/>
            <p:cNvSpPr/>
            <p:nvPr/>
          </p:nvSpPr>
          <p:spPr>
            <a:xfrm>
              <a:off x="5380825" y="4946100"/>
              <a:ext cx="525" cy="3400"/>
            </a:xfrm>
            <a:custGeom>
              <a:avLst/>
              <a:gdLst/>
              <a:ahLst/>
              <a:cxnLst/>
              <a:rect l="l" t="t" r="r" b="b"/>
              <a:pathLst>
                <a:path w="21" h="136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26"/>
            <p:cNvSpPr/>
            <p:nvPr/>
          </p:nvSpPr>
          <p:spPr>
            <a:xfrm>
              <a:off x="5381325" y="49461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26"/>
            <p:cNvSpPr/>
            <p:nvPr/>
          </p:nvSpPr>
          <p:spPr>
            <a:xfrm>
              <a:off x="5457550" y="488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26"/>
            <p:cNvSpPr/>
            <p:nvPr/>
          </p:nvSpPr>
          <p:spPr>
            <a:xfrm>
              <a:off x="5381325" y="4880475"/>
              <a:ext cx="68050" cy="64675"/>
            </a:xfrm>
            <a:custGeom>
              <a:avLst/>
              <a:gdLst/>
              <a:ahLst/>
              <a:cxnLst/>
              <a:rect l="l" t="t" r="r" b="b"/>
              <a:pathLst>
                <a:path w="2722" h="2587" fill="none" extrusionOk="0">
                  <a:moveTo>
                    <a:pt x="2722" y="0"/>
                  </a:moveTo>
                  <a:lnTo>
                    <a:pt x="2722" y="0"/>
                  </a:lnTo>
                  <a:lnTo>
                    <a:pt x="2394" y="19"/>
                  </a:lnTo>
                  <a:lnTo>
                    <a:pt x="2201" y="39"/>
                  </a:lnTo>
                  <a:lnTo>
                    <a:pt x="1988" y="77"/>
                  </a:lnTo>
                  <a:lnTo>
                    <a:pt x="1776" y="135"/>
                  </a:lnTo>
                  <a:lnTo>
                    <a:pt x="1564" y="212"/>
                  </a:lnTo>
                  <a:lnTo>
                    <a:pt x="1351" y="309"/>
                  </a:lnTo>
                  <a:lnTo>
                    <a:pt x="1139" y="425"/>
                  </a:lnTo>
                  <a:lnTo>
                    <a:pt x="927" y="579"/>
                  </a:lnTo>
                  <a:lnTo>
                    <a:pt x="734" y="753"/>
                  </a:lnTo>
                  <a:lnTo>
                    <a:pt x="541" y="965"/>
                  </a:lnTo>
                  <a:lnTo>
                    <a:pt x="386" y="1216"/>
                  </a:lnTo>
                  <a:lnTo>
                    <a:pt x="251" y="1486"/>
                  </a:lnTo>
                  <a:lnTo>
                    <a:pt x="135" y="1814"/>
                  </a:lnTo>
                  <a:lnTo>
                    <a:pt x="39" y="2181"/>
                  </a:lnTo>
                  <a:lnTo>
                    <a:pt x="0" y="2586"/>
                  </a:lnTo>
                  <a:lnTo>
                    <a:pt x="0" y="2586"/>
                  </a:lnTo>
                  <a:lnTo>
                    <a:pt x="39" y="2181"/>
                  </a:lnTo>
                  <a:lnTo>
                    <a:pt x="135" y="1814"/>
                  </a:lnTo>
                  <a:lnTo>
                    <a:pt x="251" y="1486"/>
                  </a:lnTo>
                  <a:lnTo>
                    <a:pt x="386" y="1216"/>
                  </a:lnTo>
                  <a:lnTo>
                    <a:pt x="541" y="965"/>
                  </a:lnTo>
                  <a:lnTo>
                    <a:pt x="734" y="753"/>
                  </a:lnTo>
                  <a:lnTo>
                    <a:pt x="927" y="579"/>
                  </a:lnTo>
                  <a:lnTo>
                    <a:pt x="1139" y="425"/>
                  </a:lnTo>
                  <a:lnTo>
                    <a:pt x="1351" y="309"/>
                  </a:lnTo>
                  <a:lnTo>
                    <a:pt x="1564" y="212"/>
                  </a:lnTo>
                  <a:lnTo>
                    <a:pt x="1776" y="135"/>
                  </a:lnTo>
                  <a:lnTo>
                    <a:pt x="1988" y="77"/>
                  </a:lnTo>
                  <a:lnTo>
                    <a:pt x="2201" y="39"/>
                  </a:lnTo>
                  <a:lnTo>
                    <a:pt x="2394" y="19"/>
                  </a:lnTo>
                  <a:lnTo>
                    <a:pt x="2722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26"/>
            <p:cNvSpPr/>
            <p:nvPr/>
          </p:nvSpPr>
          <p:spPr>
            <a:xfrm>
              <a:off x="5450325" y="488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26"/>
            <p:cNvSpPr/>
            <p:nvPr/>
          </p:nvSpPr>
          <p:spPr>
            <a:xfrm>
              <a:off x="5444050" y="4784450"/>
              <a:ext cx="56950" cy="48750"/>
            </a:xfrm>
            <a:custGeom>
              <a:avLst/>
              <a:gdLst/>
              <a:ahLst/>
              <a:cxnLst/>
              <a:rect l="l" t="t" r="r" b="b"/>
              <a:pathLst>
                <a:path w="2278" h="1950" fill="none" extrusionOk="0">
                  <a:moveTo>
                    <a:pt x="2278" y="0"/>
                  </a:moveTo>
                  <a:lnTo>
                    <a:pt x="2278" y="0"/>
                  </a:lnTo>
                  <a:lnTo>
                    <a:pt x="2278" y="0"/>
                  </a:lnTo>
                  <a:lnTo>
                    <a:pt x="2066" y="20"/>
                  </a:lnTo>
                  <a:lnTo>
                    <a:pt x="1853" y="39"/>
                  </a:lnTo>
                  <a:lnTo>
                    <a:pt x="1622" y="97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178" y="232"/>
                  </a:lnTo>
                  <a:lnTo>
                    <a:pt x="1004" y="309"/>
                  </a:lnTo>
                  <a:lnTo>
                    <a:pt x="850" y="386"/>
                  </a:lnTo>
                  <a:lnTo>
                    <a:pt x="715" y="483"/>
                  </a:lnTo>
                  <a:lnTo>
                    <a:pt x="579" y="579"/>
                  </a:lnTo>
                  <a:lnTo>
                    <a:pt x="464" y="695"/>
                  </a:lnTo>
                  <a:lnTo>
                    <a:pt x="367" y="811"/>
                  </a:lnTo>
                  <a:lnTo>
                    <a:pt x="290" y="927"/>
                  </a:lnTo>
                  <a:lnTo>
                    <a:pt x="213" y="1042"/>
                  </a:lnTo>
                  <a:lnTo>
                    <a:pt x="155" y="1158"/>
                  </a:lnTo>
                  <a:lnTo>
                    <a:pt x="58" y="1409"/>
                  </a:lnTo>
                  <a:lnTo>
                    <a:pt x="20" y="1679"/>
                  </a:lnTo>
                  <a:lnTo>
                    <a:pt x="0" y="1950"/>
                  </a:lnTo>
                  <a:lnTo>
                    <a:pt x="0" y="1950"/>
                  </a:lnTo>
                  <a:lnTo>
                    <a:pt x="20" y="1679"/>
                  </a:lnTo>
                  <a:lnTo>
                    <a:pt x="58" y="1409"/>
                  </a:lnTo>
                  <a:lnTo>
                    <a:pt x="155" y="1158"/>
                  </a:lnTo>
                  <a:lnTo>
                    <a:pt x="213" y="1042"/>
                  </a:lnTo>
                  <a:lnTo>
                    <a:pt x="290" y="927"/>
                  </a:lnTo>
                  <a:lnTo>
                    <a:pt x="367" y="811"/>
                  </a:lnTo>
                  <a:lnTo>
                    <a:pt x="464" y="695"/>
                  </a:lnTo>
                  <a:lnTo>
                    <a:pt x="579" y="579"/>
                  </a:lnTo>
                  <a:lnTo>
                    <a:pt x="715" y="483"/>
                  </a:lnTo>
                  <a:lnTo>
                    <a:pt x="850" y="386"/>
                  </a:lnTo>
                  <a:lnTo>
                    <a:pt x="1004" y="309"/>
                  </a:lnTo>
                  <a:lnTo>
                    <a:pt x="1178" y="232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622" y="97"/>
                  </a:lnTo>
                  <a:lnTo>
                    <a:pt x="1853" y="39"/>
                  </a:lnTo>
                  <a:lnTo>
                    <a:pt x="2066" y="20"/>
                  </a:lnTo>
                  <a:lnTo>
                    <a:pt x="2278" y="0"/>
                  </a:lnTo>
                  <a:lnTo>
                    <a:pt x="227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26"/>
            <p:cNvSpPr/>
            <p:nvPr/>
          </p:nvSpPr>
          <p:spPr>
            <a:xfrm>
              <a:off x="5481200" y="4980825"/>
              <a:ext cx="632600" cy="365775"/>
            </a:xfrm>
            <a:custGeom>
              <a:avLst/>
              <a:gdLst/>
              <a:ahLst/>
              <a:cxnLst/>
              <a:rect l="l" t="t" r="r" b="b"/>
              <a:pathLst>
                <a:path w="25304" h="14631" extrusionOk="0">
                  <a:moveTo>
                    <a:pt x="23065" y="14148"/>
                  </a:moveTo>
                  <a:lnTo>
                    <a:pt x="23065" y="14148"/>
                  </a:lnTo>
                  <a:lnTo>
                    <a:pt x="23065" y="14341"/>
                  </a:lnTo>
                  <a:lnTo>
                    <a:pt x="23046" y="14496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46" y="14496"/>
                  </a:lnTo>
                  <a:lnTo>
                    <a:pt x="23065" y="14341"/>
                  </a:lnTo>
                  <a:lnTo>
                    <a:pt x="23065" y="14148"/>
                  </a:lnTo>
                  <a:close/>
                  <a:moveTo>
                    <a:pt x="25285" y="13569"/>
                  </a:moveTo>
                  <a:lnTo>
                    <a:pt x="25285" y="13569"/>
                  </a:lnTo>
                  <a:lnTo>
                    <a:pt x="24957" y="13589"/>
                  </a:lnTo>
                  <a:lnTo>
                    <a:pt x="24628" y="13646"/>
                  </a:lnTo>
                  <a:lnTo>
                    <a:pt x="24300" y="13724"/>
                  </a:lnTo>
                  <a:lnTo>
                    <a:pt x="23992" y="13839"/>
                  </a:lnTo>
                  <a:lnTo>
                    <a:pt x="23721" y="13975"/>
                  </a:lnTo>
                  <a:lnTo>
                    <a:pt x="23451" y="14148"/>
                  </a:lnTo>
                  <a:lnTo>
                    <a:pt x="23219" y="14361"/>
                  </a:lnTo>
                  <a:lnTo>
                    <a:pt x="23123" y="14476"/>
                  </a:lnTo>
                  <a:lnTo>
                    <a:pt x="23046" y="14592"/>
                  </a:lnTo>
                  <a:lnTo>
                    <a:pt x="23046" y="14592"/>
                  </a:lnTo>
                  <a:lnTo>
                    <a:pt x="23123" y="14476"/>
                  </a:lnTo>
                  <a:lnTo>
                    <a:pt x="23219" y="14361"/>
                  </a:lnTo>
                  <a:lnTo>
                    <a:pt x="23451" y="14148"/>
                  </a:lnTo>
                  <a:lnTo>
                    <a:pt x="23721" y="13975"/>
                  </a:lnTo>
                  <a:lnTo>
                    <a:pt x="23992" y="13839"/>
                  </a:lnTo>
                  <a:lnTo>
                    <a:pt x="24300" y="13724"/>
                  </a:lnTo>
                  <a:lnTo>
                    <a:pt x="24628" y="13646"/>
                  </a:lnTo>
                  <a:lnTo>
                    <a:pt x="24957" y="13589"/>
                  </a:lnTo>
                  <a:lnTo>
                    <a:pt x="25285" y="13569"/>
                  </a:lnTo>
                  <a:close/>
                  <a:moveTo>
                    <a:pt x="25304" y="13569"/>
                  </a:moveTo>
                  <a:lnTo>
                    <a:pt x="25304" y="13569"/>
                  </a:lnTo>
                  <a:lnTo>
                    <a:pt x="25304" y="13569"/>
                  </a:lnTo>
                  <a:lnTo>
                    <a:pt x="25304" y="13569"/>
                  </a:lnTo>
                  <a:close/>
                  <a:moveTo>
                    <a:pt x="21039" y="11060"/>
                  </a:moveTo>
                  <a:lnTo>
                    <a:pt x="21039" y="11060"/>
                  </a:lnTo>
                  <a:lnTo>
                    <a:pt x="21019" y="11292"/>
                  </a:lnTo>
                  <a:lnTo>
                    <a:pt x="21000" y="11485"/>
                  </a:lnTo>
                  <a:lnTo>
                    <a:pt x="20961" y="11678"/>
                  </a:lnTo>
                  <a:lnTo>
                    <a:pt x="20923" y="11832"/>
                  </a:lnTo>
                  <a:lnTo>
                    <a:pt x="20826" y="12064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26" y="12064"/>
                  </a:lnTo>
                  <a:lnTo>
                    <a:pt x="20923" y="11832"/>
                  </a:lnTo>
                  <a:lnTo>
                    <a:pt x="20961" y="11678"/>
                  </a:lnTo>
                  <a:lnTo>
                    <a:pt x="21000" y="11485"/>
                  </a:lnTo>
                  <a:lnTo>
                    <a:pt x="21019" y="11292"/>
                  </a:lnTo>
                  <a:lnTo>
                    <a:pt x="21039" y="11060"/>
                  </a:lnTo>
                  <a:close/>
                  <a:moveTo>
                    <a:pt x="20286" y="9439"/>
                  </a:moveTo>
                  <a:lnTo>
                    <a:pt x="20286" y="9439"/>
                  </a:lnTo>
                  <a:lnTo>
                    <a:pt x="20324" y="9477"/>
                  </a:lnTo>
                  <a:lnTo>
                    <a:pt x="20324" y="9477"/>
                  </a:lnTo>
                  <a:lnTo>
                    <a:pt x="20286" y="9439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221" y="8802"/>
                  </a:lnTo>
                  <a:lnTo>
                    <a:pt x="18028" y="8821"/>
                  </a:lnTo>
                  <a:lnTo>
                    <a:pt x="17719" y="8860"/>
                  </a:lnTo>
                  <a:lnTo>
                    <a:pt x="17506" y="8918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506" y="8918"/>
                  </a:lnTo>
                  <a:lnTo>
                    <a:pt x="17719" y="8860"/>
                  </a:lnTo>
                  <a:lnTo>
                    <a:pt x="18028" y="8821"/>
                  </a:lnTo>
                  <a:lnTo>
                    <a:pt x="18221" y="8802"/>
                  </a:lnTo>
                  <a:lnTo>
                    <a:pt x="18433" y="8783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433" y="8783"/>
                  </a:lnTo>
                  <a:lnTo>
                    <a:pt x="18452" y="8783"/>
                  </a:lnTo>
                  <a:lnTo>
                    <a:pt x="18452" y="8783"/>
                  </a:lnTo>
                  <a:lnTo>
                    <a:pt x="18433" y="8783"/>
                  </a:lnTo>
                  <a:close/>
                  <a:moveTo>
                    <a:pt x="17429" y="8667"/>
                  </a:moveTo>
                  <a:lnTo>
                    <a:pt x="17429" y="866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29" y="8667"/>
                  </a:lnTo>
                  <a:close/>
                  <a:moveTo>
                    <a:pt x="14534" y="3803"/>
                  </a:moveTo>
                  <a:lnTo>
                    <a:pt x="14534" y="3803"/>
                  </a:lnTo>
                  <a:lnTo>
                    <a:pt x="14534" y="4131"/>
                  </a:lnTo>
                  <a:lnTo>
                    <a:pt x="14496" y="4382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96" y="4382"/>
                  </a:lnTo>
                  <a:lnTo>
                    <a:pt x="14534" y="4131"/>
                  </a:lnTo>
                  <a:lnTo>
                    <a:pt x="14534" y="3803"/>
                  </a:lnTo>
                  <a:close/>
                  <a:moveTo>
                    <a:pt x="12990" y="1139"/>
                  </a:moveTo>
                  <a:lnTo>
                    <a:pt x="12990" y="1139"/>
                  </a:lnTo>
                  <a:lnTo>
                    <a:pt x="13009" y="1139"/>
                  </a:lnTo>
                  <a:lnTo>
                    <a:pt x="13009" y="1139"/>
                  </a:lnTo>
                  <a:lnTo>
                    <a:pt x="12990" y="1139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176" y="734"/>
                  </a:lnTo>
                  <a:lnTo>
                    <a:pt x="10963" y="753"/>
                  </a:lnTo>
                  <a:lnTo>
                    <a:pt x="10751" y="792"/>
                  </a:lnTo>
                  <a:lnTo>
                    <a:pt x="10558" y="831"/>
                  </a:lnTo>
                  <a:lnTo>
                    <a:pt x="10191" y="966"/>
                  </a:lnTo>
                  <a:lnTo>
                    <a:pt x="9883" y="1101"/>
                  </a:lnTo>
                  <a:lnTo>
                    <a:pt x="9632" y="1255"/>
                  </a:lnTo>
                  <a:lnTo>
                    <a:pt x="9439" y="1371"/>
                  </a:lnTo>
                  <a:lnTo>
                    <a:pt x="9284" y="1506"/>
                  </a:lnTo>
                  <a:lnTo>
                    <a:pt x="9284" y="1506"/>
                  </a:lnTo>
                  <a:lnTo>
                    <a:pt x="9439" y="1371"/>
                  </a:lnTo>
                  <a:lnTo>
                    <a:pt x="9632" y="1255"/>
                  </a:lnTo>
                  <a:lnTo>
                    <a:pt x="9883" y="1101"/>
                  </a:lnTo>
                  <a:lnTo>
                    <a:pt x="10191" y="966"/>
                  </a:lnTo>
                  <a:lnTo>
                    <a:pt x="10558" y="831"/>
                  </a:lnTo>
                  <a:lnTo>
                    <a:pt x="10751" y="792"/>
                  </a:lnTo>
                  <a:lnTo>
                    <a:pt x="10963" y="753"/>
                  </a:lnTo>
                  <a:lnTo>
                    <a:pt x="11176" y="734"/>
                  </a:lnTo>
                  <a:lnTo>
                    <a:pt x="11407" y="715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close/>
                  <a:moveTo>
                    <a:pt x="20" y="541"/>
                  </a:moveTo>
                  <a:lnTo>
                    <a:pt x="20" y="541"/>
                  </a:lnTo>
                  <a:lnTo>
                    <a:pt x="1" y="541"/>
                  </a:lnTo>
                  <a:lnTo>
                    <a:pt x="1" y="541"/>
                  </a:lnTo>
                  <a:lnTo>
                    <a:pt x="20" y="541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194" y="522"/>
                  </a:lnTo>
                  <a:lnTo>
                    <a:pt x="20" y="541"/>
                  </a:lnTo>
                  <a:lnTo>
                    <a:pt x="20" y="541"/>
                  </a:lnTo>
                  <a:lnTo>
                    <a:pt x="194" y="522"/>
                  </a:lnTo>
                  <a:lnTo>
                    <a:pt x="367" y="502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close/>
                  <a:moveTo>
                    <a:pt x="5405" y="213"/>
                  </a:move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370" y="20"/>
                  </a:lnTo>
                  <a:lnTo>
                    <a:pt x="6080" y="39"/>
                  </a:lnTo>
                  <a:lnTo>
                    <a:pt x="5772" y="116"/>
                  </a:lnTo>
                  <a:lnTo>
                    <a:pt x="5443" y="213"/>
                  </a:lnTo>
                  <a:lnTo>
                    <a:pt x="5443" y="213"/>
                  </a:lnTo>
                  <a:lnTo>
                    <a:pt x="5772" y="116"/>
                  </a:lnTo>
                  <a:lnTo>
                    <a:pt x="6080" y="39"/>
                  </a:lnTo>
                  <a:lnTo>
                    <a:pt x="6370" y="20"/>
                  </a:lnTo>
                  <a:lnTo>
                    <a:pt x="6659" y="1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26"/>
            <p:cNvSpPr/>
            <p:nvPr/>
          </p:nvSpPr>
          <p:spPr>
            <a:xfrm>
              <a:off x="6056375" y="5334525"/>
              <a:ext cx="1475" cy="12075"/>
            </a:xfrm>
            <a:custGeom>
              <a:avLst/>
              <a:gdLst/>
              <a:ahLst/>
              <a:cxnLst/>
              <a:rect l="l" t="t" r="r" b="b"/>
              <a:pathLst>
                <a:path w="59" h="483" fill="none" extrusionOk="0">
                  <a:moveTo>
                    <a:pt x="58" y="0"/>
                  </a:moveTo>
                  <a:lnTo>
                    <a:pt x="58" y="0"/>
                  </a:lnTo>
                  <a:lnTo>
                    <a:pt x="58" y="193"/>
                  </a:lnTo>
                  <a:lnTo>
                    <a:pt x="39" y="348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39" y="348"/>
                  </a:lnTo>
                  <a:lnTo>
                    <a:pt x="58" y="193"/>
                  </a:lnTo>
                  <a:lnTo>
                    <a:pt x="5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26"/>
            <p:cNvSpPr/>
            <p:nvPr/>
          </p:nvSpPr>
          <p:spPr>
            <a:xfrm>
              <a:off x="6057325" y="5320050"/>
              <a:ext cx="56000" cy="25600"/>
            </a:xfrm>
            <a:custGeom>
              <a:avLst/>
              <a:gdLst/>
              <a:ahLst/>
              <a:cxnLst/>
              <a:rect l="l" t="t" r="r" b="b"/>
              <a:pathLst>
                <a:path w="2240" h="1024" fill="none" extrusionOk="0">
                  <a:moveTo>
                    <a:pt x="2240" y="0"/>
                  </a:moveTo>
                  <a:lnTo>
                    <a:pt x="2240" y="0"/>
                  </a:lnTo>
                  <a:lnTo>
                    <a:pt x="1912" y="20"/>
                  </a:lnTo>
                  <a:lnTo>
                    <a:pt x="1583" y="77"/>
                  </a:lnTo>
                  <a:lnTo>
                    <a:pt x="1255" y="155"/>
                  </a:lnTo>
                  <a:lnTo>
                    <a:pt x="947" y="270"/>
                  </a:lnTo>
                  <a:lnTo>
                    <a:pt x="676" y="406"/>
                  </a:lnTo>
                  <a:lnTo>
                    <a:pt x="406" y="579"/>
                  </a:lnTo>
                  <a:lnTo>
                    <a:pt x="174" y="792"/>
                  </a:lnTo>
                  <a:lnTo>
                    <a:pt x="78" y="907"/>
                  </a:lnTo>
                  <a:lnTo>
                    <a:pt x="1" y="1023"/>
                  </a:lnTo>
                  <a:lnTo>
                    <a:pt x="1" y="1023"/>
                  </a:lnTo>
                  <a:lnTo>
                    <a:pt x="78" y="907"/>
                  </a:lnTo>
                  <a:lnTo>
                    <a:pt x="174" y="792"/>
                  </a:lnTo>
                  <a:lnTo>
                    <a:pt x="406" y="579"/>
                  </a:lnTo>
                  <a:lnTo>
                    <a:pt x="676" y="406"/>
                  </a:lnTo>
                  <a:lnTo>
                    <a:pt x="947" y="270"/>
                  </a:lnTo>
                  <a:lnTo>
                    <a:pt x="1255" y="155"/>
                  </a:lnTo>
                  <a:lnTo>
                    <a:pt x="1583" y="77"/>
                  </a:lnTo>
                  <a:lnTo>
                    <a:pt x="1912" y="20"/>
                  </a:lnTo>
                  <a:lnTo>
                    <a:pt x="224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26"/>
            <p:cNvSpPr/>
            <p:nvPr/>
          </p:nvSpPr>
          <p:spPr>
            <a:xfrm>
              <a:off x="6113775" y="532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26"/>
            <p:cNvSpPr/>
            <p:nvPr/>
          </p:nvSpPr>
          <p:spPr>
            <a:xfrm>
              <a:off x="6001350" y="5257325"/>
              <a:ext cx="5825" cy="27525"/>
            </a:xfrm>
            <a:custGeom>
              <a:avLst/>
              <a:gdLst/>
              <a:ahLst/>
              <a:cxnLst/>
              <a:rect l="l" t="t" r="r" b="b"/>
              <a:pathLst>
                <a:path w="233" h="1101" fill="none" extrusionOk="0">
                  <a:moveTo>
                    <a:pt x="233" y="0"/>
                  </a:moveTo>
                  <a:lnTo>
                    <a:pt x="233" y="0"/>
                  </a:lnTo>
                  <a:lnTo>
                    <a:pt x="213" y="232"/>
                  </a:lnTo>
                  <a:lnTo>
                    <a:pt x="194" y="425"/>
                  </a:lnTo>
                  <a:lnTo>
                    <a:pt x="155" y="618"/>
                  </a:lnTo>
                  <a:lnTo>
                    <a:pt x="117" y="772"/>
                  </a:lnTo>
                  <a:lnTo>
                    <a:pt x="20" y="1004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20" y="1004"/>
                  </a:lnTo>
                  <a:lnTo>
                    <a:pt x="117" y="772"/>
                  </a:lnTo>
                  <a:lnTo>
                    <a:pt x="155" y="618"/>
                  </a:lnTo>
                  <a:lnTo>
                    <a:pt x="194" y="425"/>
                  </a:lnTo>
                  <a:lnTo>
                    <a:pt x="213" y="232"/>
                  </a:lnTo>
                  <a:lnTo>
                    <a:pt x="23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26"/>
            <p:cNvSpPr/>
            <p:nvPr/>
          </p:nvSpPr>
          <p:spPr>
            <a:xfrm>
              <a:off x="5988325" y="5216775"/>
              <a:ext cx="1000" cy="1000"/>
            </a:xfrm>
            <a:custGeom>
              <a:avLst/>
              <a:gdLst/>
              <a:ahLst/>
              <a:cxnLst/>
              <a:rect l="l" t="t" r="r" b="b"/>
              <a:pathLst>
                <a:path w="40" h="40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26"/>
            <p:cNvSpPr/>
            <p:nvPr/>
          </p:nvSpPr>
          <p:spPr>
            <a:xfrm>
              <a:off x="5916425" y="5200375"/>
              <a:ext cx="25600" cy="3875"/>
            </a:xfrm>
            <a:custGeom>
              <a:avLst/>
              <a:gdLst/>
              <a:ahLst/>
              <a:cxnLst/>
              <a:rect l="l" t="t" r="r" b="b"/>
              <a:pathLst>
                <a:path w="1024" h="155" fill="none" extrusionOk="0">
                  <a:moveTo>
                    <a:pt x="1024" y="1"/>
                  </a:moveTo>
                  <a:lnTo>
                    <a:pt x="1024" y="1"/>
                  </a:lnTo>
                  <a:lnTo>
                    <a:pt x="812" y="20"/>
                  </a:lnTo>
                  <a:lnTo>
                    <a:pt x="619" y="39"/>
                  </a:lnTo>
                  <a:lnTo>
                    <a:pt x="310" y="78"/>
                  </a:lnTo>
                  <a:lnTo>
                    <a:pt x="97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97" y="136"/>
                  </a:lnTo>
                  <a:lnTo>
                    <a:pt x="310" y="78"/>
                  </a:lnTo>
                  <a:lnTo>
                    <a:pt x="619" y="39"/>
                  </a:lnTo>
                  <a:lnTo>
                    <a:pt x="812" y="20"/>
                  </a:lnTo>
                  <a:lnTo>
                    <a:pt x="10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26"/>
            <p:cNvSpPr/>
            <p:nvPr/>
          </p:nvSpPr>
          <p:spPr>
            <a:xfrm>
              <a:off x="5942000" y="5200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26"/>
            <p:cNvSpPr/>
            <p:nvPr/>
          </p:nvSpPr>
          <p:spPr>
            <a:xfrm>
              <a:off x="5916425" y="5197475"/>
              <a:ext cx="525" cy="6775"/>
            </a:xfrm>
            <a:custGeom>
              <a:avLst/>
              <a:gdLst/>
              <a:ahLst/>
              <a:cxnLst/>
              <a:rect l="l" t="t" r="r" b="b"/>
              <a:pathLst>
                <a:path w="21" h="27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26"/>
            <p:cNvSpPr/>
            <p:nvPr/>
          </p:nvSpPr>
          <p:spPr>
            <a:xfrm>
              <a:off x="5842600" y="5075875"/>
              <a:ext cx="1975" cy="19825"/>
            </a:xfrm>
            <a:custGeom>
              <a:avLst/>
              <a:gdLst/>
              <a:ahLst/>
              <a:cxnLst/>
              <a:rect l="l" t="t" r="r" b="b"/>
              <a:pathLst>
                <a:path w="79" h="793" fill="none" extrusionOk="0">
                  <a:moveTo>
                    <a:pt x="78" y="1"/>
                  </a:moveTo>
                  <a:lnTo>
                    <a:pt x="78" y="1"/>
                  </a:lnTo>
                  <a:lnTo>
                    <a:pt x="78" y="329"/>
                  </a:lnTo>
                  <a:lnTo>
                    <a:pt x="40" y="580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40" y="580"/>
                  </a:lnTo>
                  <a:lnTo>
                    <a:pt x="78" y="329"/>
                  </a:lnTo>
                  <a:lnTo>
                    <a:pt x="7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26"/>
            <p:cNvSpPr/>
            <p:nvPr/>
          </p:nvSpPr>
          <p:spPr>
            <a:xfrm>
              <a:off x="5805950" y="500930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26"/>
            <p:cNvSpPr/>
            <p:nvPr/>
          </p:nvSpPr>
          <p:spPr>
            <a:xfrm>
              <a:off x="5713300" y="4998675"/>
              <a:ext cx="53100" cy="19825"/>
            </a:xfrm>
            <a:custGeom>
              <a:avLst/>
              <a:gdLst/>
              <a:ahLst/>
              <a:cxnLst/>
              <a:rect l="l" t="t" r="r" b="b"/>
              <a:pathLst>
                <a:path w="2124" h="793" fill="none" extrusionOk="0">
                  <a:moveTo>
                    <a:pt x="2123" y="1"/>
                  </a:moveTo>
                  <a:lnTo>
                    <a:pt x="2123" y="1"/>
                  </a:lnTo>
                  <a:lnTo>
                    <a:pt x="1892" y="20"/>
                  </a:lnTo>
                  <a:lnTo>
                    <a:pt x="1679" y="39"/>
                  </a:lnTo>
                  <a:lnTo>
                    <a:pt x="1467" y="78"/>
                  </a:lnTo>
                  <a:lnTo>
                    <a:pt x="1274" y="117"/>
                  </a:lnTo>
                  <a:lnTo>
                    <a:pt x="907" y="252"/>
                  </a:lnTo>
                  <a:lnTo>
                    <a:pt x="599" y="387"/>
                  </a:lnTo>
                  <a:lnTo>
                    <a:pt x="348" y="541"/>
                  </a:lnTo>
                  <a:lnTo>
                    <a:pt x="155" y="657"/>
                  </a:lnTo>
                  <a:lnTo>
                    <a:pt x="0" y="792"/>
                  </a:lnTo>
                  <a:lnTo>
                    <a:pt x="0" y="792"/>
                  </a:lnTo>
                  <a:lnTo>
                    <a:pt x="155" y="657"/>
                  </a:lnTo>
                  <a:lnTo>
                    <a:pt x="348" y="541"/>
                  </a:lnTo>
                  <a:lnTo>
                    <a:pt x="599" y="387"/>
                  </a:lnTo>
                  <a:lnTo>
                    <a:pt x="907" y="252"/>
                  </a:lnTo>
                  <a:lnTo>
                    <a:pt x="1274" y="117"/>
                  </a:lnTo>
                  <a:lnTo>
                    <a:pt x="1467" y="78"/>
                  </a:lnTo>
                  <a:lnTo>
                    <a:pt x="1679" y="39"/>
                  </a:lnTo>
                  <a:lnTo>
                    <a:pt x="1892" y="20"/>
                  </a:lnTo>
                  <a:lnTo>
                    <a:pt x="212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26"/>
            <p:cNvSpPr/>
            <p:nvPr/>
          </p:nvSpPr>
          <p:spPr>
            <a:xfrm>
              <a:off x="5766375" y="499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26"/>
            <p:cNvSpPr/>
            <p:nvPr/>
          </p:nvSpPr>
          <p:spPr>
            <a:xfrm>
              <a:off x="5481200" y="49943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26"/>
            <p:cNvSpPr/>
            <p:nvPr/>
          </p:nvSpPr>
          <p:spPr>
            <a:xfrm>
              <a:off x="5481675" y="4993375"/>
              <a:ext cx="8725" cy="1000"/>
            </a:xfrm>
            <a:custGeom>
              <a:avLst/>
              <a:gdLst/>
              <a:ahLst/>
              <a:cxnLst/>
              <a:rect l="l" t="t" r="r" b="b"/>
              <a:pathLst>
                <a:path w="349" h="40" fill="none" extrusionOk="0">
                  <a:moveTo>
                    <a:pt x="348" y="0"/>
                  </a:moveTo>
                  <a:lnTo>
                    <a:pt x="348" y="0"/>
                  </a:lnTo>
                  <a:lnTo>
                    <a:pt x="175" y="2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75" y="20"/>
                  </a:lnTo>
                  <a:lnTo>
                    <a:pt x="34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26"/>
            <p:cNvSpPr/>
            <p:nvPr/>
          </p:nvSpPr>
          <p:spPr>
            <a:xfrm>
              <a:off x="5490375" y="499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26"/>
            <p:cNvSpPr/>
            <p:nvPr/>
          </p:nvSpPr>
          <p:spPr>
            <a:xfrm>
              <a:off x="5616300" y="498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26"/>
            <p:cNvSpPr/>
            <p:nvPr/>
          </p:nvSpPr>
          <p:spPr>
            <a:xfrm>
              <a:off x="5617275" y="4980825"/>
              <a:ext cx="30425" cy="5325"/>
            </a:xfrm>
            <a:custGeom>
              <a:avLst/>
              <a:gdLst/>
              <a:ahLst/>
              <a:cxnLst/>
              <a:rect l="l" t="t" r="r" b="b"/>
              <a:pathLst>
                <a:path w="1217" h="213" fill="none" extrusionOk="0">
                  <a:moveTo>
                    <a:pt x="1216" y="1"/>
                  </a:moveTo>
                  <a:lnTo>
                    <a:pt x="1216" y="1"/>
                  </a:lnTo>
                  <a:lnTo>
                    <a:pt x="927" y="20"/>
                  </a:lnTo>
                  <a:lnTo>
                    <a:pt x="637" y="39"/>
                  </a:lnTo>
                  <a:lnTo>
                    <a:pt x="329" y="116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29" y="116"/>
                  </a:lnTo>
                  <a:lnTo>
                    <a:pt x="637" y="39"/>
                  </a:lnTo>
                  <a:lnTo>
                    <a:pt x="927" y="20"/>
                  </a:lnTo>
                  <a:lnTo>
                    <a:pt x="121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26"/>
            <p:cNvSpPr/>
            <p:nvPr/>
          </p:nvSpPr>
          <p:spPr>
            <a:xfrm>
              <a:off x="5647675" y="49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26"/>
            <p:cNvSpPr/>
            <p:nvPr/>
          </p:nvSpPr>
          <p:spPr>
            <a:xfrm>
              <a:off x="6118625" y="5243800"/>
              <a:ext cx="108575" cy="76750"/>
            </a:xfrm>
            <a:custGeom>
              <a:avLst/>
              <a:gdLst/>
              <a:ahLst/>
              <a:cxnLst/>
              <a:rect l="l" t="t" r="r" b="b"/>
              <a:pathLst>
                <a:path w="4343" h="3070" extrusionOk="0">
                  <a:moveTo>
                    <a:pt x="0" y="3050"/>
                  </a:move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50"/>
                  </a:lnTo>
                  <a:close/>
                  <a:moveTo>
                    <a:pt x="0" y="3031"/>
                  </a:move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31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19" y="3012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close/>
                  <a:moveTo>
                    <a:pt x="1660" y="2027"/>
                  </a:move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97" y="2857"/>
                  </a:lnTo>
                  <a:lnTo>
                    <a:pt x="193" y="2722"/>
                  </a:lnTo>
                  <a:lnTo>
                    <a:pt x="290" y="2606"/>
                  </a:lnTo>
                  <a:lnTo>
                    <a:pt x="386" y="2510"/>
                  </a:lnTo>
                  <a:lnTo>
                    <a:pt x="483" y="2413"/>
                  </a:lnTo>
                  <a:lnTo>
                    <a:pt x="598" y="2336"/>
                  </a:lnTo>
                  <a:lnTo>
                    <a:pt x="830" y="2201"/>
                  </a:lnTo>
                  <a:lnTo>
                    <a:pt x="1062" y="2124"/>
                  </a:lnTo>
                  <a:lnTo>
                    <a:pt x="1274" y="2066"/>
                  </a:lnTo>
                  <a:lnTo>
                    <a:pt x="1486" y="2047"/>
                  </a:lnTo>
                  <a:lnTo>
                    <a:pt x="1660" y="2027"/>
                  </a:lnTo>
                  <a:close/>
                  <a:moveTo>
                    <a:pt x="1698" y="2027"/>
                  </a:move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close/>
                  <a:moveTo>
                    <a:pt x="2007" y="2027"/>
                  </a:move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close/>
                  <a:moveTo>
                    <a:pt x="4343" y="1"/>
                  </a:move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65" y="1776"/>
                  </a:lnTo>
                  <a:lnTo>
                    <a:pt x="2123" y="1564"/>
                  </a:lnTo>
                  <a:lnTo>
                    <a:pt x="2220" y="1371"/>
                  </a:lnTo>
                  <a:lnTo>
                    <a:pt x="2316" y="1178"/>
                  </a:lnTo>
                  <a:lnTo>
                    <a:pt x="2432" y="1004"/>
                  </a:lnTo>
                  <a:lnTo>
                    <a:pt x="2548" y="850"/>
                  </a:lnTo>
                  <a:lnTo>
                    <a:pt x="2702" y="696"/>
                  </a:lnTo>
                  <a:lnTo>
                    <a:pt x="2837" y="560"/>
                  </a:lnTo>
                  <a:lnTo>
                    <a:pt x="3011" y="425"/>
                  </a:lnTo>
                  <a:lnTo>
                    <a:pt x="3165" y="309"/>
                  </a:lnTo>
                  <a:lnTo>
                    <a:pt x="3339" y="213"/>
                  </a:lnTo>
                  <a:lnTo>
                    <a:pt x="3513" y="136"/>
                  </a:lnTo>
                  <a:lnTo>
                    <a:pt x="3706" y="78"/>
                  </a:lnTo>
                  <a:lnTo>
                    <a:pt x="3879" y="39"/>
                  </a:lnTo>
                  <a:lnTo>
                    <a:pt x="4072" y="1"/>
                  </a:lnTo>
                  <a:lnTo>
                    <a:pt x="4265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26"/>
            <p:cNvSpPr/>
            <p:nvPr/>
          </p:nvSpPr>
          <p:spPr>
            <a:xfrm>
              <a:off x="6118625" y="5320050"/>
              <a:ext cx="0" cy="500"/>
            </a:xfrm>
            <a:custGeom>
              <a:avLst/>
              <a:gdLst/>
              <a:ahLst/>
              <a:cxnLst/>
              <a:rect l="l" t="t" r="r" b="b"/>
              <a:pathLst>
                <a:path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26"/>
            <p:cNvSpPr/>
            <p:nvPr/>
          </p:nvSpPr>
          <p:spPr>
            <a:xfrm>
              <a:off x="6118625" y="5319550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26"/>
            <p:cNvSpPr/>
            <p:nvPr/>
          </p:nvSpPr>
          <p:spPr>
            <a:xfrm>
              <a:off x="6119100" y="53190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26"/>
            <p:cNvSpPr/>
            <p:nvPr/>
          </p:nvSpPr>
          <p:spPr>
            <a:xfrm>
              <a:off x="6119100" y="53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26"/>
            <p:cNvSpPr/>
            <p:nvPr/>
          </p:nvSpPr>
          <p:spPr>
            <a:xfrm>
              <a:off x="6119100" y="5294475"/>
              <a:ext cx="41025" cy="24625"/>
            </a:xfrm>
            <a:custGeom>
              <a:avLst/>
              <a:gdLst/>
              <a:ahLst/>
              <a:cxnLst/>
              <a:rect l="l" t="t" r="r" b="b"/>
              <a:pathLst>
                <a:path w="1641" h="985" fill="none" extrusionOk="0">
                  <a:moveTo>
                    <a:pt x="1641" y="0"/>
                  </a:moveTo>
                  <a:lnTo>
                    <a:pt x="1641" y="0"/>
                  </a:lnTo>
                  <a:lnTo>
                    <a:pt x="1467" y="20"/>
                  </a:lnTo>
                  <a:lnTo>
                    <a:pt x="1255" y="39"/>
                  </a:lnTo>
                  <a:lnTo>
                    <a:pt x="1043" y="97"/>
                  </a:lnTo>
                  <a:lnTo>
                    <a:pt x="811" y="174"/>
                  </a:lnTo>
                  <a:lnTo>
                    <a:pt x="579" y="309"/>
                  </a:lnTo>
                  <a:lnTo>
                    <a:pt x="464" y="386"/>
                  </a:lnTo>
                  <a:lnTo>
                    <a:pt x="367" y="483"/>
                  </a:lnTo>
                  <a:lnTo>
                    <a:pt x="271" y="579"/>
                  </a:lnTo>
                  <a:lnTo>
                    <a:pt x="174" y="695"/>
                  </a:lnTo>
                  <a:lnTo>
                    <a:pt x="78" y="830"/>
                  </a:lnTo>
                  <a:lnTo>
                    <a:pt x="0" y="985"/>
                  </a:lnTo>
                  <a:lnTo>
                    <a:pt x="0" y="985"/>
                  </a:lnTo>
                  <a:lnTo>
                    <a:pt x="78" y="830"/>
                  </a:lnTo>
                  <a:lnTo>
                    <a:pt x="174" y="695"/>
                  </a:lnTo>
                  <a:lnTo>
                    <a:pt x="271" y="579"/>
                  </a:lnTo>
                  <a:lnTo>
                    <a:pt x="367" y="483"/>
                  </a:lnTo>
                  <a:lnTo>
                    <a:pt x="464" y="386"/>
                  </a:lnTo>
                  <a:lnTo>
                    <a:pt x="579" y="309"/>
                  </a:lnTo>
                  <a:lnTo>
                    <a:pt x="811" y="174"/>
                  </a:lnTo>
                  <a:lnTo>
                    <a:pt x="1043" y="97"/>
                  </a:lnTo>
                  <a:lnTo>
                    <a:pt x="1255" y="39"/>
                  </a:lnTo>
                  <a:lnTo>
                    <a:pt x="1467" y="20"/>
                  </a:lnTo>
                  <a:lnTo>
                    <a:pt x="164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26"/>
            <p:cNvSpPr/>
            <p:nvPr/>
          </p:nvSpPr>
          <p:spPr>
            <a:xfrm>
              <a:off x="6161075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26"/>
            <p:cNvSpPr/>
            <p:nvPr/>
          </p:nvSpPr>
          <p:spPr>
            <a:xfrm>
              <a:off x="6168800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26"/>
            <p:cNvSpPr/>
            <p:nvPr/>
          </p:nvSpPr>
          <p:spPr>
            <a:xfrm>
              <a:off x="6227175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26"/>
            <p:cNvSpPr/>
            <p:nvPr/>
          </p:nvSpPr>
          <p:spPr>
            <a:xfrm>
              <a:off x="6168800" y="5243800"/>
              <a:ext cx="56475" cy="49725"/>
            </a:xfrm>
            <a:custGeom>
              <a:avLst/>
              <a:gdLst/>
              <a:ahLst/>
              <a:cxnLst/>
              <a:rect l="l" t="t" r="r" b="b"/>
              <a:pathLst>
                <a:path w="2259" h="1989" fill="none" extrusionOk="0">
                  <a:moveTo>
                    <a:pt x="2258" y="1"/>
                  </a:moveTo>
                  <a:lnTo>
                    <a:pt x="2258" y="1"/>
                  </a:lnTo>
                  <a:lnTo>
                    <a:pt x="2065" y="1"/>
                  </a:lnTo>
                  <a:lnTo>
                    <a:pt x="1872" y="39"/>
                  </a:lnTo>
                  <a:lnTo>
                    <a:pt x="1699" y="78"/>
                  </a:lnTo>
                  <a:lnTo>
                    <a:pt x="1506" y="136"/>
                  </a:lnTo>
                  <a:lnTo>
                    <a:pt x="1332" y="213"/>
                  </a:lnTo>
                  <a:lnTo>
                    <a:pt x="1158" y="309"/>
                  </a:lnTo>
                  <a:lnTo>
                    <a:pt x="1004" y="425"/>
                  </a:lnTo>
                  <a:lnTo>
                    <a:pt x="830" y="560"/>
                  </a:lnTo>
                  <a:lnTo>
                    <a:pt x="695" y="696"/>
                  </a:lnTo>
                  <a:lnTo>
                    <a:pt x="541" y="850"/>
                  </a:lnTo>
                  <a:lnTo>
                    <a:pt x="425" y="1004"/>
                  </a:lnTo>
                  <a:lnTo>
                    <a:pt x="309" y="1178"/>
                  </a:lnTo>
                  <a:lnTo>
                    <a:pt x="213" y="1371"/>
                  </a:lnTo>
                  <a:lnTo>
                    <a:pt x="116" y="1564"/>
                  </a:lnTo>
                  <a:lnTo>
                    <a:pt x="58" y="1776"/>
                  </a:lnTo>
                  <a:lnTo>
                    <a:pt x="0" y="1989"/>
                  </a:lnTo>
                  <a:lnTo>
                    <a:pt x="0" y="1989"/>
                  </a:lnTo>
                  <a:lnTo>
                    <a:pt x="58" y="1776"/>
                  </a:lnTo>
                  <a:lnTo>
                    <a:pt x="116" y="1564"/>
                  </a:lnTo>
                  <a:lnTo>
                    <a:pt x="213" y="1371"/>
                  </a:lnTo>
                  <a:lnTo>
                    <a:pt x="309" y="1178"/>
                  </a:lnTo>
                  <a:lnTo>
                    <a:pt x="425" y="1004"/>
                  </a:lnTo>
                  <a:lnTo>
                    <a:pt x="541" y="850"/>
                  </a:lnTo>
                  <a:lnTo>
                    <a:pt x="695" y="696"/>
                  </a:lnTo>
                  <a:lnTo>
                    <a:pt x="830" y="560"/>
                  </a:lnTo>
                  <a:lnTo>
                    <a:pt x="1004" y="425"/>
                  </a:lnTo>
                  <a:lnTo>
                    <a:pt x="1158" y="309"/>
                  </a:lnTo>
                  <a:lnTo>
                    <a:pt x="1332" y="213"/>
                  </a:lnTo>
                  <a:lnTo>
                    <a:pt x="1506" y="136"/>
                  </a:lnTo>
                  <a:lnTo>
                    <a:pt x="1699" y="78"/>
                  </a:lnTo>
                  <a:lnTo>
                    <a:pt x="1872" y="39"/>
                  </a:lnTo>
                  <a:lnTo>
                    <a:pt x="2065" y="1"/>
                  </a:lnTo>
                  <a:lnTo>
                    <a:pt x="225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26"/>
            <p:cNvSpPr/>
            <p:nvPr/>
          </p:nvSpPr>
          <p:spPr>
            <a:xfrm>
              <a:off x="6225250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26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extrusionOk="0">
                  <a:moveTo>
                    <a:pt x="19514" y="1"/>
                  </a:move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26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fill="none" extrusionOk="0">
                  <a:moveTo>
                    <a:pt x="19842" y="1"/>
                  </a:moveTo>
                  <a:lnTo>
                    <a:pt x="19842" y="1"/>
                  </a:lnTo>
                  <a:lnTo>
                    <a:pt x="19514" y="1"/>
                  </a:ln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56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185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44" y="8590"/>
                  </a:lnTo>
                  <a:lnTo>
                    <a:pt x="2034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lnTo>
                    <a:pt x="1984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26"/>
            <p:cNvSpPr/>
            <p:nvPr/>
          </p:nvSpPr>
          <p:spPr>
            <a:xfrm>
              <a:off x="4902175" y="4454400"/>
              <a:ext cx="465650" cy="177100"/>
            </a:xfrm>
            <a:custGeom>
              <a:avLst/>
              <a:gdLst/>
              <a:ahLst/>
              <a:cxnLst/>
              <a:rect l="l" t="t" r="r" b="b"/>
              <a:pathLst>
                <a:path w="18626" h="7084" extrusionOk="0">
                  <a:moveTo>
                    <a:pt x="1776" y="5520"/>
                  </a:moveTo>
                  <a:lnTo>
                    <a:pt x="1776" y="5520"/>
                  </a:lnTo>
                  <a:lnTo>
                    <a:pt x="1487" y="5540"/>
                  </a:lnTo>
                  <a:lnTo>
                    <a:pt x="1197" y="5598"/>
                  </a:lnTo>
                  <a:lnTo>
                    <a:pt x="1043" y="5636"/>
                  </a:lnTo>
                  <a:lnTo>
                    <a:pt x="908" y="5675"/>
                  </a:lnTo>
                  <a:lnTo>
                    <a:pt x="753" y="5752"/>
                  </a:lnTo>
                  <a:lnTo>
                    <a:pt x="618" y="5829"/>
                  </a:lnTo>
                  <a:lnTo>
                    <a:pt x="483" y="5906"/>
                  </a:lnTo>
                  <a:lnTo>
                    <a:pt x="367" y="6022"/>
                  </a:lnTo>
                  <a:lnTo>
                    <a:pt x="271" y="6138"/>
                  </a:lnTo>
                  <a:lnTo>
                    <a:pt x="174" y="6292"/>
                  </a:lnTo>
                  <a:lnTo>
                    <a:pt x="116" y="6447"/>
                  </a:lnTo>
                  <a:lnTo>
                    <a:pt x="58" y="6640"/>
                  </a:lnTo>
                  <a:lnTo>
                    <a:pt x="20" y="6852"/>
                  </a:lnTo>
                  <a:lnTo>
                    <a:pt x="1" y="7084"/>
                  </a:lnTo>
                  <a:lnTo>
                    <a:pt x="1" y="7084"/>
                  </a:lnTo>
                  <a:lnTo>
                    <a:pt x="20" y="6852"/>
                  </a:lnTo>
                  <a:lnTo>
                    <a:pt x="58" y="6640"/>
                  </a:lnTo>
                  <a:lnTo>
                    <a:pt x="116" y="6447"/>
                  </a:lnTo>
                  <a:lnTo>
                    <a:pt x="174" y="6292"/>
                  </a:lnTo>
                  <a:lnTo>
                    <a:pt x="271" y="6138"/>
                  </a:lnTo>
                  <a:lnTo>
                    <a:pt x="367" y="6022"/>
                  </a:lnTo>
                  <a:lnTo>
                    <a:pt x="483" y="5906"/>
                  </a:lnTo>
                  <a:lnTo>
                    <a:pt x="618" y="5829"/>
                  </a:lnTo>
                  <a:lnTo>
                    <a:pt x="753" y="5752"/>
                  </a:lnTo>
                  <a:lnTo>
                    <a:pt x="908" y="5675"/>
                  </a:lnTo>
                  <a:lnTo>
                    <a:pt x="1043" y="5636"/>
                  </a:lnTo>
                  <a:lnTo>
                    <a:pt x="1197" y="5598"/>
                  </a:lnTo>
                  <a:lnTo>
                    <a:pt x="1487" y="5540"/>
                  </a:lnTo>
                  <a:lnTo>
                    <a:pt x="1776" y="5520"/>
                  </a:lnTo>
                  <a:close/>
                  <a:moveTo>
                    <a:pt x="1834" y="5520"/>
                  </a:move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close/>
                  <a:moveTo>
                    <a:pt x="8358" y="4903"/>
                  </a:moveTo>
                  <a:lnTo>
                    <a:pt x="8358" y="4903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03"/>
                  </a:lnTo>
                  <a:close/>
                  <a:moveTo>
                    <a:pt x="8377" y="4864"/>
                  </a:moveTo>
                  <a:lnTo>
                    <a:pt x="8377" y="4864"/>
                  </a:lnTo>
                  <a:lnTo>
                    <a:pt x="8377" y="4884"/>
                  </a:lnTo>
                  <a:lnTo>
                    <a:pt x="8377" y="4884"/>
                  </a:lnTo>
                  <a:lnTo>
                    <a:pt x="8377" y="4864"/>
                  </a:lnTo>
                  <a:close/>
                  <a:moveTo>
                    <a:pt x="15306" y="4324"/>
                  </a:move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close/>
                  <a:moveTo>
                    <a:pt x="5656" y="3938"/>
                  </a:moveTo>
                  <a:lnTo>
                    <a:pt x="5656" y="3938"/>
                  </a:lnTo>
                  <a:lnTo>
                    <a:pt x="5289" y="3957"/>
                  </a:lnTo>
                  <a:lnTo>
                    <a:pt x="4903" y="4015"/>
                  </a:lnTo>
                  <a:lnTo>
                    <a:pt x="4710" y="4073"/>
                  </a:lnTo>
                  <a:lnTo>
                    <a:pt x="4517" y="4131"/>
                  </a:lnTo>
                  <a:lnTo>
                    <a:pt x="4324" y="4208"/>
                  </a:lnTo>
                  <a:lnTo>
                    <a:pt x="4112" y="4285"/>
                  </a:lnTo>
                  <a:lnTo>
                    <a:pt x="3919" y="4382"/>
                  </a:lnTo>
                  <a:lnTo>
                    <a:pt x="3706" y="4517"/>
                  </a:lnTo>
                  <a:lnTo>
                    <a:pt x="3513" y="4652"/>
                  </a:lnTo>
                  <a:lnTo>
                    <a:pt x="3301" y="4787"/>
                  </a:lnTo>
                  <a:lnTo>
                    <a:pt x="3089" y="4961"/>
                  </a:lnTo>
                  <a:lnTo>
                    <a:pt x="2896" y="5154"/>
                  </a:lnTo>
                  <a:lnTo>
                    <a:pt x="2683" y="5366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683" y="5366"/>
                  </a:lnTo>
                  <a:lnTo>
                    <a:pt x="2896" y="5154"/>
                  </a:lnTo>
                  <a:lnTo>
                    <a:pt x="3089" y="4961"/>
                  </a:lnTo>
                  <a:lnTo>
                    <a:pt x="3301" y="4787"/>
                  </a:lnTo>
                  <a:lnTo>
                    <a:pt x="3513" y="4652"/>
                  </a:lnTo>
                  <a:lnTo>
                    <a:pt x="3706" y="4517"/>
                  </a:lnTo>
                  <a:lnTo>
                    <a:pt x="3919" y="4382"/>
                  </a:lnTo>
                  <a:lnTo>
                    <a:pt x="4112" y="4285"/>
                  </a:lnTo>
                  <a:lnTo>
                    <a:pt x="4324" y="4208"/>
                  </a:lnTo>
                  <a:lnTo>
                    <a:pt x="4517" y="4131"/>
                  </a:lnTo>
                  <a:lnTo>
                    <a:pt x="4710" y="4073"/>
                  </a:lnTo>
                  <a:lnTo>
                    <a:pt x="4903" y="4015"/>
                  </a:lnTo>
                  <a:lnTo>
                    <a:pt x="5289" y="3957"/>
                  </a:lnTo>
                  <a:lnTo>
                    <a:pt x="5656" y="3938"/>
                  </a:lnTo>
                  <a:close/>
                  <a:moveTo>
                    <a:pt x="5675" y="3938"/>
                  </a:move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620" y="2953"/>
                  </a:lnTo>
                  <a:lnTo>
                    <a:pt x="11407" y="2953"/>
                  </a:lnTo>
                  <a:lnTo>
                    <a:pt x="11195" y="2992"/>
                  </a:lnTo>
                  <a:lnTo>
                    <a:pt x="10983" y="3031"/>
                  </a:lnTo>
                  <a:lnTo>
                    <a:pt x="10770" y="3089"/>
                  </a:lnTo>
                  <a:lnTo>
                    <a:pt x="10558" y="3166"/>
                  </a:lnTo>
                  <a:lnTo>
                    <a:pt x="10326" y="3243"/>
                  </a:lnTo>
                  <a:lnTo>
                    <a:pt x="10114" y="3359"/>
                  </a:lnTo>
                  <a:lnTo>
                    <a:pt x="9902" y="3475"/>
                  </a:lnTo>
                  <a:lnTo>
                    <a:pt x="9690" y="3610"/>
                  </a:lnTo>
                  <a:lnTo>
                    <a:pt x="9458" y="3764"/>
                  </a:lnTo>
                  <a:lnTo>
                    <a:pt x="9246" y="3938"/>
                  </a:lnTo>
                  <a:lnTo>
                    <a:pt x="9033" y="4131"/>
                  </a:lnTo>
                  <a:lnTo>
                    <a:pt x="8821" y="4343"/>
                  </a:lnTo>
                  <a:lnTo>
                    <a:pt x="8609" y="4594"/>
                  </a:lnTo>
                  <a:lnTo>
                    <a:pt x="8396" y="4845"/>
                  </a:lnTo>
                  <a:lnTo>
                    <a:pt x="8396" y="4845"/>
                  </a:lnTo>
                  <a:lnTo>
                    <a:pt x="8609" y="4594"/>
                  </a:lnTo>
                  <a:lnTo>
                    <a:pt x="8821" y="4343"/>
                  </a:lnTo>
                  <a:lnTo>
                    <a:pt x="9033" y="4131"/>
                  </a:lnTo>
                  <a:lnTo>
                    <a:pt x="9246" y="3938"/>
                  </a:lnTo>
                  <a:lnTo>
                    <a:pt x="9458" y="3764"/>
                  </a:lnTo>
                  <a:lnTo>
                    <a:pt x="9690" y="3610"/>
                  </a:lnTo>
                  <a:lnTo>
                    <a:pt x="9902" y="3475"/>
                  </a:lnTo>
                  <a:lnTo>
                    <a:pt x="10114" y="3359"/>
                  </a:lnTo>
                  <a:lnTo>
                    <a:pt x="10326" y="3243"/>
                  </a:lnTo>
                  <a:lnTo>
                    <a:pt x="10558" y="3166"/>
                  </a:lnTo>
                  <a:lnTo>
                    <a:pt x="10770" y="3089"/>
                  </a:lnTo>
                  <a:lnTo>
                    <a:pt x="10983" y="3031"/>
                  </a:lnTo>
                  <a:lnTo>
                    <a:pt x="11195" y="2992"/>
                  </a:lnTo>
                  <a:lnTo>
                    <a:pt x="11407" y="2953"/>
                  </a:lnTo>
                  <a:lnTo>
                    <a:pt x="11620" y="2953"/>
                  </a:lnTo>
                  <a:lnTo>
                    <a:pt x="11832" y="2934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close/>
                  <a:moveTo>
                    <a:pt x="18626" y="0"/>
                  </a:moveTo>
                  <a:lnTo>
                    <a:pt x="18626" y="0"/>
                  </a:lnTo>
                  <a:lnTo>
                    <a:pt x="18626" y="0"/>
                  </a:lnTo>
                  <a:lnTo>
                    <a:pt x="18259" y="97"/>
                  </a:lnTo>
                  <a:lnTo>
                    <a:pt x="17912" y="232"/>
                  </a:lnTo>
                  <a:lnTo>
                    <a:pt x="17584" y="386"/>
                  </a:lnTo>
                  <a:lnTo>
                    <a:pt x="17275" y="579"/>
                  </a:lnTo>
                  <a:lnTo>
                    <a:pt x="16985" y="772"/>
                  </a:lnTo>
                  <a:lnTo>
                    <a:pt x="16696" y="985"/>
                  </a:lnTo>
                  <a:lnTo>
                    <a:pt x="16445" y="1236"/>
                  </a:lnTo>
                  <a:lnTo>
                    <a:pt x="16213" y="1487"/>
                  </a:lnTo>
                  <a:lnTo>
                    <a:pt x="16001" y="1757"/>
                  </a:lnTo>
                  <a:lnTo>
                    <a:pt x="15808" y="2046"/>
                  </a:lnTo>
                  <a:lnTo>
                    <a:pt x="15654" y="2336"/>
                  </a:lnTo>
                  <a:lnTo>
                    <a:pt x="15518" y="2645"/>
                  </a:lnTo>
                  <a:lnTo>
                    <a:pt x="15422" y="2953"/>
                  </a:lnTo>
                  <a:lnTo>
                    <a:pt x="15345" y="3262"/>
                  </a:lnTo>
                  <a:lnTo>
                    <a:pt x="15287" y="3590"/>
                  </a:lnTo>
                  <a:lnTo>
                    <a:pt x="15268" y="3918"/>
                  </a:lnTo>
                  <a:lnTo>
                    <a:pt x="15268" y="3918"/>
                  </a:lnTo>
                  <a:lnTo>
                    <a:pt x="15287" y="3590"/>
                  </a:lnTo>
                  <a:lnTo>
                    <a:pt x="15345" y="3262"/>
                  </a:lnTo>
                  <a:lnTo>
                    <a:pt x="15422" y="2953"/>
                  </a:lnTo>
                  <a:lnTo>
                    <a:pt x="15518" y="2645"/>
                  </a:lnTo>
                  <a:lnTo>
                    <a:pt x="15654" y="2336"/>
                  </a:lnTo>
                  <a:lnTo>
                    <a:pt x="15808" y="2046"/>
                  </a:lnTo>
                  <a:lnTo>
                    <a:pt x="16001" y="1757"/>
                  </a:lnTo>
                  <a:lnTo>
                    <a:pt x="16213" y="1487"/>
                  </a:lnTo>
                  <a:lnTo>
                    <a:pt x="16445" y="1236"/>
                  </a:lnTo>
                  <a:lnTo>
                    <a:pt x="16696" y="985"/>
                  </a:lnTo>
                  <a:lnTo>
                    <a:pt x="16985" y="772"/>
                  </a:lnTo>
                  <a:lnTo>
                    <a:pt x="17275" y="579"/>
                  </a:lnTo>
                  <a:lnTo>
                    <a:pt x="17584" y="386"/>
                  </a:lnTo>
                  <a:lnTo>
                    <a:pt x="17912" y="232"/>
                  </a:lnTo>
                  <a:lnTo>
                    <a:pt x="18259" y="97"/>
                  </a:lnTo>
                  <a:lnTo>
                    <a:pt x="18626" y="0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26"/>
            <p:cNvSpPr/>
            <p:nvPr/>
          </p:nvSpPr>
          <p:spPr>
            <a:xfrm>
              <a:off x="4902175" y="4592400"/>
              <a:ext cx="44425" cy="39100"/>
            </a:xfrm>
            <a:custGeom>
              <a:avLst/>
              <a:gdLst/>
              <a:ahLst/>
              <a:cxnLst/>
              <a:rect l="l" t="t" r="r" b="b"/>
              <a:pathLst>
                <a:path w="1777" h="1564" fill="none" extrusionOk="0">
                  <a:moveTo>
                    <a:pt x="1776" y="0"/>
                  </a:moveTo>
                  <a:lnTo>
                    <a:pt x="1776" y="0"/>
                  </a:lnTo>
                  <a:lnTo>
                    <a:pt x="1487" y="20"/>
                  </a:lnTo>
                  <a:lnTo>
                    <a:pt x="1197" y="78"/>
                  </a:lnTo>
                  <a:lnTo>
                    <a:pt x="1043" y="116"/>
                  </a:lnTo>
                  <a:lnTo>
                    <a:pt x="908" y="155"/>
                  </a:lnTo>
                  <a:lnTo>
                    <a:pt x="753" y="232"/>
                  </a:lnTo>
                  <a:lnTo>
                    <a:pt x="618" y="309"/>
                  </a:lnTo>
                  <a:lnTo>
                    <a:pt x="483" y="386"/>
                  </a:lnTo>
                  <a:lnTo>
                    <a:pt x="367" y="502"/>
                  </a:lnTo>
                  <a:lnTo>
                    <a:pt x="271" y="618"/>
                  </a:lnTo>
                  <a:lnTo>
                    <a:pt x="174" y="772"/>
                  </a:lnTo>
                  <a:lnTo>
                    <a:pt x="116" y="927"/>
                  </a:lnTo>
                  <a:lnTo>
                    <a:pt x="58" y="1120"/>
                  </a:lnTo>
                  <a:lnTo>
                    <a:pt x="20" y="1332"/>
                  </a:lnTo>
                  <a:lnTo>
                    <a:pt x="1" y="1564"/>
                  </a:lnTo>
                  <a:lnTo>
                    <a:pt x="1" y="1564"/>
                  </a:lnTo>
                  <a:lnTo>
                    <a:pt x="20" y="1332"/>
                  </a:lnTo>
                  <a:lnTo>
                    <a:pt x="58" y="1120"/>
                  </a:lnTo>
                  <a:lnTo>
                    <a:pt x="116" y="927"/>
                  </a:lnTo>
                  <a:lnTo>
                    <a:pt x="174" y="772"/>
                  </a:lnTo>
                  <a:lnTo>
                    <a:pt x="271" y="618"/>
                  </a:lnTo>
                  <a:lnTo>
                    <a:pt x="367" y="502"/>
                  </a:lnTo>
                  <a:lnTo>
                    <a:pt x="483" y="386"/>
                  </a:lnTo>
                  <a:lnTo>
                    <a:pt x="618" y="309"/>
                  </a:lnTo>
                  <a:lnTo>
                    <a:pt x="753" y="232"/>
                  </a:lnTo>
                  <a:lnTo>
                    <a:pt x="908" y="155"/>
                  </a:lnTo>
                  <a:lnTo>
                    <a:pt x="1043" y="116"/>
                  </a:lnTo>
                  <a:lnTo>
                    <a:pt x="1197" y="78"/>
                  </a:lnTo>
                  <a:lnTo>
                    <a:pt x="1487" y="20"/>
                  </a:lnTo>
                  <a:lnTo>
                    <a:pt x="177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26"/>
            <p:cNvSpPr/>
            <p:nvPr/>
          </p:nvSpPr>
          <p:spPr>
            <a:xfrm>
              <a:off x="4948025" y="459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26"/>
            <p:cNvSpPr/>
            <p:nvPr/>
          </p:nvSpPr>
          <p:spPr>
            <a:xfrm>
              <a:off x="5111100" y="45769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26"/>
            <p:cNvSpPr/>
            <p:nvPr/>
          </p:nvSpPr>
          <p:spPr>
            <a:xfrm>
              <a:off x="5111600" y="45760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26"/>
            <p:cNvSpPr/>
            <p:nvPr/>
          </p:nvSpPr>
          <p:spPr>
            <a:xfrm>
              <a:off x="5284825" y="456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26"/>
            <p:cNvSpPr/>
            <p:nvPr/>
          </p:nvSpPr>
          <p:spPr>
            <a:xfrm>
              <a:off x="4964425" y="4552825"/>
              <a:ext cx="79150" cy="41050"/>
            </a:xfrm>
            <a:custGeom>
              <a:avLst/>
              <a:gdLst/>
              <a:ahLst/>
              <a:cxnLst/>
              <a:rect l="l" t="t" r="r" b="b"/>
              <a:pathLst>
                <a:path w="3166" h="1642" fill="none" extrusionOk="0">
                  <a:moveTo>
                    <a:pt x="3166" y="1"/>
                  </a:moveTo>
                  <a:lnTo>
                    <a:pt x="3166" y="1"/>
                  </a:lnTo>
                  <a:lnTo>
                    <a:pt x="2799" y="20"/>
                  </a:lnTo>
                  <a:lnTo>
                    <a:pt x="2413" y="78"/>
                  </a:lnTo>
                  <a:lnTo>
                    <a:pt x="2220" y="136"/>
                  </a:lnTo>
                  <a:lnTo>
                    <a:pt x="2027" y="194"/>
                  </a:lnTo>
                  <a:lnTo>
                    <a:pt x="1834" y="271"/>
                  </a:lnTo>
                  <a:lnTo>
                    <a:pt x="1622" y="348"/>
                  </a:lnTo>
                  <a:lnTo>
                    <a:pt x="1429" y="445"/>
                  </a:lnTo>
                  <a:lnTo>
                    <a:pt x="1216" y="580"/>
                  </a:lnTo>
                  <a:lnTo>
                    <a:pt x="1023" y="715"/>
                  </a:lnTo>
                  <a:lnTo>
                    <a:pt x="811" y="850"/>
                  </a:lnTo>
                  <a:lnTo>
                    <a:pt x="599" y="1024"/>
                  </a:lnTo>
                  <a:lnTo>
                    <a:pt x="406" y="1217"/>
                  </a:lnTo>
                  <a:lnTo>
                    <a:pt x="193" y="1429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193" y="1429"/>
                  </a:lnTo>
                  <a:lnTo>
                    <a:pt x="406" y="1217"/>
                  </a:lnTo>
                  <a:lnTo>
                    <a:pt x="599" y="1024"/>
                  </a:lnTo>
                  <a:lnTo>
                    <a:pt x="811" y="850"/>
                  </a:lnTo>
                  <a:lnTo>
                    <a:pt x="1023" y="715"/>
                  </a:lnTo>
                  <a:lnTo>
                    <a:pt x="1216" y="580"/>
                  </a:lnTo>
                  <a:lnTo>
                    <a:pt x="1429" y="445"/>
                  </a:lnTo>
                  <a:lnTo>
                    <a:pt x="1622" y="348"/>
                  </a:lnTo>
                  <a:lnTo>
                    <a:pt x="1834" y="271"/>
                  </a:lnTo>
                  <a:lnTo>
                    <a:pt x="2027" y="194"/>
                  </a:lnTo>
                  <a:lnTo>
                    <a:pt x="2220" y="136"/>
                  </a:lnTo>
                  <a:lnTo>
                    <a:pt x="2413" y="78"/>
                  </a:lnTo>
                  <a:lnTo>
                    <a:pt x="2799" y="20"/>
                  </a:lnTo>
                  <a:lnTo>
                    <a:pt x="316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26"/>
            <p:cNvSpPr/>
            <p:nvPr/>
          </p:nvSpPr>
          <p:spPr>
            <a:xfrm>
              <a:off x="5044025" y="45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26"/>
            <p:cNvSpPr/>
            <p:nvPr/>
          </p:nvSpPr>
          <p:spPr>
            <a:xfrm>
              <a:off x="5112075" y="4527750"/>
              <a:ext cx="85900" cy="47775"/>
            </a:xfrm>
            <a:custGeom>
              <a:avLst/>
              <a:gdLst/>
              <a:ahLst/>
              <a:cxnLst/>
              <a:rect l="l" t="t" r="r" b="b"/>
              <a:pathLst>
                <a:path w="3436" h="1911" fill="none" extrusionOk="0">
                  <a:moveTo>
                    <a:pt x="3436" y="0"/>
                  </a:moveTo>
                  <a:lnTo>
                    <a:pt x="3436" y="0"/>
                  </a:lnTo>
                  <a:lnTo>
                    <a:pt x="3224" y="19"/>
                  </a:lnTo>
                  <a:lnTo>
                    <a:pt x="3011" y="19"/>
                  </a:lnTo>
                  <a:lnTo>
                    <a:pt x="2799" y="58"/>
                  </a:lnTo>
                  <a:lnTo>
                    <a:pt x="2587" y="97"/>
                  </a:lnTo>
                  <a:lnTo>
                    <a:pt x="2374" y="155"/>
                  </a:lnTo>
                  <a:lnTo>
                    <a:pt x="2162" y="232"/>
                  </a:lnTo>
                  <a:lnTo>
                    <a:pt x="1930" y="309"/>
                  </a:lnTo>
                  <a:lnTo>
                    <a:pt x="1718" y="425"/>
                  </a:lnTo>
                  <a:lnTo>
                    <a:pt x="1506" y="541"/>
                  </a:lnTo>
                  <a:lnTo>
                    <a:pt x="1294" y="676"/>
                  </a:lnTo>
                  <a:lnTo>
                    <a:pt x="1062" y="830"/>
                  </a:lnTo>
                  <a:lnTo>
                    <a:pt x="850" y="1004"/>
                  </a:lnTo>
                  <a:lnTo>
                    <a:pt x="637" y="1197"/>
                  </a:lnTo>
                  <a:lnTo>
                    <a:pt x="425" y="1409"/>
                  </a:lnTo>
                  <a:lnTo>
                    <a:pt x="213" y="1660"/>
                  </a:lnTo>
                  <a:lnTo>
                    <a:pt x="0" y="1911"/>
                  </a:lnTo>
                  <a:lnTo>
                    <a:pt x="0" y="1911"/>
                  </a:lnTo>
                  <a:lnTo>
                    <a:pt x="213" y="1660"/>
                  </a:lnTo>
                  <a:lnTo>
                    <a:pt x="425" y="1409"/>
                  </a:lnTo>
                  <a:lnTo>
                    <a:pt x="637" y="1197"/>
                  </a:lnTo>
                  <a:lnTo>
                    <a:pt x="850" y="1004"/>
                  </a:lnTo>
                  <a:lnTo>
                    <a:pt x="1062" y="830"/>
                  </a:lnTo>
                  <a:lnTo>
                    <a:pt x="1294" y="676"/>
                  </a:lnTo>
                  <a:lnTo>
                    <a:pt x="1506" y="541"/>
                  </a:lnTo>
                  <a:lnTo>
                    <a:pt x="1718" y="425"/>
                  </a:lnTo>
                  <a:lnTo>
                    <a:pt x="1930" y="309"/>
                  </a:lnTo>
                  <a:lnTo>
                    <a:pt x="2162" y="232"/>
                  </a:lnTo>
                  <a:lnTo>
                    <a:pt x="2374" y="155"/>
                  </a:lnTo>
                  <a:lnTo>
                    <a:pt x="2587" y="97"/>
                  </a:lnTo>
                  <a:lnTo>
                    <a:pt x="2799" y="58"/>
                  </a:lnTo>
                  <a:lnTo>
                    <a:pt x="3011" y="19"/>
                  </a:lnTo>
                  <a:lnTo>
                    <a:pt x="3224" y="19"/>
                  </a:lnTo>
                  <a:lnTo>
                    <a:pt x="343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26"/>
            <p:cNvSpPr/>
            <p:nvPr/>
          </p:nvSpPr>
          <p:spPr>
            <a:xfrm>
              <a:off x="5197950" y="452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26"/>
            <p:cNvSpPr/>
            <p:nvPr/>
          </p:nvSpPr>
          <p:spPr>
            <a:xfrm>
              <a:off x="5283850" y="4454400"/>
              <a:ext cx="83975" cy="97975"/>
            </a:xfrm>
            <a:custGeom>
              <a:avLst/>
              <a:gdLst/>
              <a:ahLst/>
              <a:cxnLst/>
              <a:rect l="l" t="t" r="r" b="b"/>
              <a:pathLst>
                <a:path w="3359" h="3919" fill="none" extrusionOk="0">
                  <a:moveTo>
                    <a:pt x="3359" y="0"/>
                  </a:moveTo>
                  <a:lnTo>
                    <a:pt x="3359" y="0"/>
                  </a:lnTo>
                  <a:lnTo>
                    <a:pt x="3359" y="0"/>
                  </a:lnTo>
                  <a:lnTo>
                    <a:pt x="2992" y="97"/>
                  </a:lnTo>
                  <a:lnTo>
                    <a:pt x="2645" y="232"/>
                  </a:lnTo>
                  <a:lnTo>
                    <a:pt x="2317" y="386"/>
                  </a:lnTo>
                  <a:lnTo>
                    <a:pt x="2008" y="579"/>
                  </a:lnTo>
                  <a:lnTo>
                    <a:pt x="1718" y="772"/>
                  </a:lnTo>
                  <a:lnTo>
                    <a:pt x="1429" y="985"/>
                  </a:lnTo>
                  <a:lnTo>
                    <a:pt x="1178" y="1236"/>
                  </a:lnTo>
                  <a:lnTo>
                    <a:pt x="946" y="1487"/>
                  </a:lnTo>
                  <a:lnTo>
                    <a:pt x="734" y="1757"/>
                  </a:lnTo>
                  <a:lnTo>
                    <a:pt x="541" y="2046"/>
                  </a:lnTo>
                  <a:lnTo>
                    <a:pt x="387" y="2336"/>
                  </a:lnTo>
                  <a:lnTo>
                    <a:pt x="251" y="2645"/>
                  </a:lnTo>
                  <a:lnTo>
                    <a:pt x="155" y="2953"/>
                  </a:lnTo>
                  <a:lnTo>
                    <a:pt x="78" y="3262"/>
                  </a:lnTo>
                  <a:lnTo>
                    <a:pt x="20" y="3590"/>
                  </a:lnTo>
                  <a:lnTo>
                    <a:pt x="1" y="3918"/>
                  </a:lnTo>
                  <a:lnTo>
                    <a:pt x="1" y="3918"/>
                  </a:lnTo>
                  <a:lnTo>
                    <a:pt x="20" y="3590"/>
                  </a:lnTo>
                  <a:lnTo>
                    <a:pt x="78" y="3262"/>
                  </a:lnTo>
                  <a:lnTo>
                    <a:pt x="155" y="2953"/>
                  </a:lnTo>
                  <a:lnTo>
                    <a:pt x="251" y="2645"/>
                  </a:lnTo>
                  <a:lnTo>
                    <a:pt x="387" y="2336"/>
                  </a:lnTo>
                  <a:lnTo>
                    <a:pt x="541" y="2046"/>
                  </a:lnTo>
                  <a:lnTo>
                    <a:pt x="734" y="1757"/>
                  </a:lnTo>
                  <a:lnTo>
                    <a:pt x="946" y="1487"/>
                  </a:lnTo>
                  <a:lnTo>
                    <a:pt x="1178" y="1236"/>
                  </a:lnTo>
                  <a:lnTo>
                    <a:pt x="1429" y="985"/>
                  </a:lnTo>
                  <a:lnTo>
                    <a:pt x="1718" y="772"/>
                  </a:lnTo>
                  <a:lnTo>
                    <a:pt x="2008" y="579"/>
                  </a:lnTo>
                  <a:lnTo>
                    <a:pt x="2317" y="386"/>
                  </a:lnTo>
                  <a:lnTo>
                    <a:pt x="2645" y="232"/>
                  </a:lnTo>
                  <a:lnTo>
                    <a:pt x="2992" y="97"/>
                  </a:lnTo>
                  <a:lnTo>
                    <a:pt x="3359" y="0"/>
                  </a:lnTo>
                  <a:lnTo>
                    <a:pt x="335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26"/>
            <p:cNvSpPr/>
            <p:nvPr/>
          </p:nvSpPr>
          <p:spPr>
            <a:xfrm>
              <a:off x="4982275" y="4665250"/>
              <a:ext cx="519700" cy="193525"/>
            </a:xfrm>
            <a:custGeom>
              <a:avLst/>
              <a:gdLst/>
              <a:ahLst/>
              <a:cxnLst/>
              <a:rect l="l" t="t" r="r" b="b"/>
              <a:pathLst>
                <a:path w="20788" h="7741" extrusionOk="0">
                  <a:moveTo>
                    <a:pt x="0" y="7741"/>
                  </a:move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close/>
                  <a:moveTo>
                    <a:pt x="20" y="7741"/>
                  </a:move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39" y="7721"/>
                  </a:lnTo>
                  <a:lnTo>
                    <a:pt x="39" y="7721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36" y="7702"/>
                  </a:move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004" y="7548"/>
                  </a:lnTo>
                  <a:lnTo>
                    <a:pt x="753" y="7567"/>
                  </a:lnTo>
                  <a:lnTo>
                    <a:pt x="464" y="7605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464" y="7605"/>
                  </a:lnTo>
                  <a:lnTo>
                    <a:pt x="753" y="7567"/>
                  </a:lnTo>
                  <a:lnTo>
                    <a:pt x="1004" y="7548"/>
                  </a:lnTo>
                  <a:lnTo>
                    <a:pt x="1178" y="7528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664" y="6235"/>
                  </a:lnTo>
                  <a:lnTo>
                    <a:pt x="2432" y="6274"/>
                  </a:lnTo>
                  <a:lnTo>
                    <a:pt x="2201" y="6351"/>
                  </a:lnTo>
                  <a:lnTo>
                    <a:pt x="1988" y="6467"/>
                  </a:lnTo>
                  <a:lnTo>
                    <a:pt x="1873" y="6544"/>
                  </a:lnTo>
                  <a:lnTo>
                    <a:pt x="1776" y="6640"/>
                  </a:lnTo>
                  <a:lnTo>
                    <a:pt x="1680" y="6737"/>
                  </a:lnTo>
                  <a:lnTo>
                    <a:pt x="1583" y="6853"/>
                  </a:lnTo>
                  <a:lnTo>
                    <a:pt x="1506" y="6988"/>
                  </a:lnTo>
                  <a:lnTo>
                    <a:pt x="1429" y="7142"/>
                  </a:lnTo>
                  <a:lnTo>
                    <a:pt x="1352" y="7316"/>
                  </a:lnTo>
                  <a:lnTo>
                    <a:pt x="1294" y="7490"/>
                  </a:lnTo>
                  <a:lnTo>
                    <a:pt x="1294" y="7490"/>
                  </a:lnTo>
                  <a:lnTo>
                    <a:pt x="1352" y="7316"/>
                  </a:lnTo>
                  <a:lnTo>
                    <a:pt x="1429" y="7142"/>
                  </a:lnTo>
                  <a:lnTo>
                    <a:pt x="1506" y="6988"/>
                  </a:lnTo>
                  <a:lnTo>
                    <a:pt x="1583" y="6853"/>
                  </a:lnTo>
                  <a:lnTo>
                    <a:pt x="1680" y="6737"/>
                  </a:lnTo>
                  <a:lnTo>
                    <a:pt x="1776" y="6640"/>
                  </a:lnTo>
                  <a:lnTo>
                    <a:pt x="1873" y="6544"/>
                  </a:lnTo>
                  <a:lnTo>
                    <a:pt x="1988" y="6467"/>
                  </a:lnTo>
                  <a:lnTo>
                    <a:pt x="2201" y="6351"/>
                  </a:lnTo>
                  <a:lnTo>
                    <a:pt x="2432" y="6274"/>
                  </a:lnTo>
                  <a:lnTo>
                    <a:pt x="2664" y="6235"/>
                  </a:lnTo>
                  <a:lnTo>
                    <a:pt x="2876" y="6216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close/>
                  <a:moveTo>
                    <a:pt x="20749" y="4749"/>
                  </a:move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close/>
                  <a:moveTo>
                    <a:pt x="20787" y="4730"/>
                  </a:move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close/>
                  <a:moveTo>
                    <a:pt x="2703" y="3668"/>
                  </a:moveTo>
                  <a:lnTo>
                    <a:pt x="2703" y="3668"/>
                  </a:lnTo>
                  <a:lnTo>
                    <a:pt x="2703" y="3919"/>
                  </a:lnTo>
                  <a:lnTo>
                    <a:pt x="2741" y="4189"/>
                  </a:lnTo>
                  <a:lnTo>
                    <a:pt x="2799" y="4440"/>
                  </a:lnTo>
                  <a:lnTo>
                    <a:pt x="2857" y="4672"/>
                  </a:lnTo>
                  <a:lnTo>
                    <a:pt x="2934" y="4903"/>
                  </a:lnTo>
                  <a:lnTo>
                    <a:pt x="3011" y="5135"/>
                  </a:lnTo>
                  <a:lnTo>
                    <a:pt x="3204" y="5540"/>
                  </a:lnTo>
                  <a:lnTo>
                    <a:pt x="3397" y="5888"/>
                  </a:lnTo>
                  <a:lnTo>
                    <a:pt x="3552" y="6139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552" y="6139"/>
                  </a:lnTo>
                  <a:lnTo>
                    <a:pt x="3397" y="5888"/>
                  </a:lnTo>
                  <a:lnTo>
                    <a:pt x="3204" y="5540"/>
                  </a:lnTo>
                  <a:lnTo>
                    <a:pt x="3011" y="5135"/>
                  </a:lnTo>
                  <a:lnTo>
                    <a:pt x="2934" y="4903"/>
                  </a:lnTo>
                  <a:lnTo>
                    <a:pt x="2857" y="4672"/>
                  </a:lnTo>
                  <a:lnTo>
                    <a:pt x="2799" y="4440"/>
                  </a:lnTo>
                  <a:lnTo>
                    <a:pt x="2741" y="4189"/>
                  </a:lnTo>
                  <a:lnTo>
                    <a:pt x="2703" y="3919"/>
                  </a:lnTo>
                  <a:lnTo>
                    <a:pt x="2703" y="3668"/>
                  </a:lnTo>
                  <a:close/>
                  <a:moveTo>
                    <a:pt x="7895" y="2510"/>
                  </a:moveTo>
                  <a:lnTo>
                    <a:pt x="7895" y="2510"/>
                  </a:lnTo>
                  <a:lnTo>
                    <a:pt x="7895" y="2529"/>
                  </a:lnTo>
                  <a:lnTo>
                    <a:pt x="7895" y="2529"/>
                  </a:lnTo>
                  <a:lnTo>
                    <a:pt x="7895" y="2510"/>
                  </a:lnTo>
                  <a:close/>
                  <a:moveTo>
                    <a:pt x="3455" y="1892"/>
                  </a:moveTo>
                  <a:lnTo>
                    <a:pt x="3455" y="1892"/>
                  </a:lnTo>
                  <a:lnTo>
                    <a:pt x="3436" y="1912"/>
                  </a:lnTo>
                  <a:lnTo>
                    <a:pt x="3436" y="1912"/>
                  </a:lnTo>
                  <a:lnTo>
                    <a:pt x="3455" y="1892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806" y="1275"/>
                  </a:lnTo>
                  <a:lnTo>
                    <a:pt x="4613" y="1294"/>
                  </a:lnTo>
                  <a:lnTo>
                    <a:pt x="4420" y="1352"/>
                  </a:lnTo>
                  <a:lnTo>
                    <a:pt x="4227" y="1410"/>
                  </a:lnTo>
                  <a:lnTo>
                    <a:pt x="4034" y="1487"/>
                  </a:lnTo>
                  <a:lnTo>
                    <a:pt x="3841" y="1603"/>
                  </a:lnTo>
                  <a:lnTo>
                    <a:pt x="3648" y="1719"/>
                  </a:lnTo>
                  <a:lnTo>
                    <a:pt x="3475" y="1873"/>
                  </a:lnTo>
                  <a:lnTo>
                    <a:pt x="3475" y="1873"/>
                  </a:lnTo>
                  <a:lnTo>
                    <a:pt x="3648" y="1719"/>
                  </a:lnTo>
                  <a:lnTo>
                    <a:pt x="3841" y="1603"/>
                  </a:lnTo>
                  <a:lnTo>
                    <a:pt x="4034" y="1487"/>
                  </a:lnTo>
                  <a:lnTo>
                    <a:pt x="4227" y="1410"/>
                  </a:lnTo>
                  <a:lnTo>
                    <a:pt x="4420" y="1352"/>
                  </a:lnTo>
                  <a:lnTo>
                    <a:pt x="4613" y="1294"/>
                  </a:lnTo>
                  <a:lnTo>
                    <a:pt x="4806" y="1275"/>
                  </a:lnTo>
                  <a:lnTo>
                    <a:pt x="4999" y="1275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253" y="445"/>
                  </a:lnTo>
                  <a:lnTo>
                    <a:pt x="11041" y="464"/>
                  </a:lnTo>
                  <a:lnTo>
                    <a:pt x="10809" y="503"/>
                  </a:lnTo>
                  <a:lnTo>
                    <a:pt x="10597" y="541"/>
                  </a:lnTo>
                  <a:lnTo>
                    <a:pt x="10365" y="599"/>
                  </a:lnTo>
                  <a:lnTo>
                    <a:pt x="10133" y="676"/>
                  </a:lnTo>
                  <a:lnTo>
                    <a:pt x="9902" y="773"/>
                  </a:lnTo>
                  <a:lnTo>
                    <a:pt x="9689" y="869"/>
                  </a:lnTo>
                  <a:lnTo>
                    <a:pt x="9458" y="1005"/>
                  </a:lnTo>
                  <a:lnTo>
                    <a:pt x="9226" y="1140"/>
                  </a:lnTo>
                  <a:lnTo>
                    <a:pt x="8995" y="1313"/>
                  </a:lnTo>
                  <a:lnTo>
                    <a:pt x="8782" y="1506"/>
                  </a:lnTo>
                  <a:lnTo>
                    <a:pt x="8551" y="1719"/>
                  </a:lnTo>
                  <a:lnTo>
                    <a:pt x="8338" y="1950"/>
                  </a:lnTo>
                  <a:lnTo>
                    <a:pt x="8126" y="2201"/>
                  </a:lnTo>
                  <a:lnTo>
                    <a:pt x="7914" y="2491"/>
                  </a:lnTo>
                  <a:lnTo>
                    <a:pt x="7914" y="2491"/>
                  </a:lnTo>
                  <a:lnTo>
                    <a:pt x="8126" y="2201"/>
                  </a:lnTo>
                  <a:lnTo>
                    <a:pt x="8338" y="1950"/>
                  </a:lnTo>
                  <a:lnTo>
                    <a:pt x="8551" y="1719"/>
                  </a:lnTo>
                  <a:lnTo>
                    <a:pt x="8782" y="1506"/>
                  </a:lnTo>
                  <a:lnTo>
                    <a:pt x="8995" y="1313"/>
                  </a:lnTo>
                  <a:lnTo>
                    <a:pt x="9226" y="1140"/>
                  </a:lnTo>
                  <a:lnTo>
                    <a:pt x="9458" y="1005"/>
                  </a:lnTo>
                  <a:lnTo>
                    <a:pt x="9689" y="869"/>
                  </a:lnTo>
                  <a:lnTo>
                    <a:pt x="9902" y="773"/>
                  </a:lnTo>
                  <a:lnTo>
                    <a:pt x="10133" y="676"/>
                  </a:lnTo>
                  <a:lnTo>
                    <a:pt x="10365" y="599"/>
                  </a:lnTo>
                  <a:lnTo>
                    <a:pt x="10597" y="541"/>
                  </a:lnTo>
                  <a:lnTo>
                    <a:pt x="10809" y="503"/>
                  </a:lnTo>
                  <a:lnTo>
                    <a:pt x="11041" y="464"/>
                  </a:lnTo>
                  <a:lnTo>
                    <a:pt x="11253" y="445"/>
                  </a:lnTo>
                  <a:lnTo>
                    <a:pt x="11465" y="44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6773" y="20"/>
                  </a:lnTo>
                  <a:lnTo>
                    <a:pt x="16406" y="59"/>
                  </a:lnTo>
                  <a:lnTo>
                    <a:pt x="16039" y="155"/>
                  </a:lnTo>
                  <a:lnTo>
                    <a:pt x="15673" y="290"/>
                  </a:lnTo>
                  <a:lnTo>
                    <a:pt x="15306" y="464"/>
                  </a:lnTo>
                  <a:lnTo>
                    <a:pt x="14920" y="676"/>
                  </a:lnTo>
                  <a:lnTo>
                    <a:pt x="14553" y="927"/>
                  </a:lnTo>
                  <a:lnTo>
                    <a:pt x="14187" y="1236"/>
                  </a:lnTo>
                  <a:lnTo>
                    <a:pt x="14187" y="1236"/>
                  </a:lnTo>
                  <a:lnTo>
                    <a:pt x="14553" y="927"/>
                  </a:lnTo>
                  <a:lnTo>
                    <a:pt x="14920" y="676"/>
                  </a:lnTo>
                  <a:lnTo>
                    <a:pt x="15306" y="464"/>
                  </a:lnTo>
                  <a:lnTo>
                    <a:pt x="15673" y="290"/>
                  </a:lnTo>
                  <a:lnTo>
                    <a:pt x="16039" y="155"/>
                  </a:lnTo>
                  <a:lnTo>
                    <a:pt x="16406" y="59"/>
                  </a:lnTo>
                  <a:lnTo>
                    <a:pt x="16773" y="20"/>
                  </a:lnTo>
                  <a:lnTo>
                    <a:pt x="17120" y="1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7120" y="1"/>
                  </a:lnTo>
                  <a:lnTo>
                    <a:pt x="17140" y="1"/>
                  </a:lnTo>
                  <a:lnTo>
                    <a:pt x="17140" y="1"/>
                  </a:lnTo>
                  <a:lnTo>
                    <a:pt x="171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26"/>
            <p:cNvSpPr/>
            <p:nvPr/>
          </p:nvSpPr>
          <p:spPr>
            <a:xfrm>
              <a:off x="4982275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26"/>
            <p:cNvSpPr/>
            <p:nvPr/>
          </p:nvSpPr>
          <p:spPr>
            <a:xfrm>
              <a:off x="4982750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26"/>
            <p:cNvSpPr/>
            <p:nvPr/>
          </p:nvSpPr>
          <p:spPr>
            <a:xfrm>
              <a:off x="4983250" y="4857775"/>
              <a:ext cx="1950" cy="525"/>
            </a:xfrm>
            <a:custGeom>
              <a:avLst/>
              <a:gdLst/>
              <a:ahLst/>
              <a:cxnLst/>
              <a:rect l="l" t="t" r="r" b="b"/>
              <a:pathLst>
                <a:path w="78" h="21" fill="none" extrusionOk="0">
                  <a:moveTo>
                    <a:pt x="77" y="1"/>
                  </a:moveTo>
                  <a:lnTo>
                    <a:pt x="77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26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26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26"/>
            <p:cNvSpPr/>
            <p:nvPr/>
          </p:nvSpPr>
          <p:spPr>
            <a:xfrm>
              <a:off x="4985650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26"/>
            <p:cNvSpPr/>
            <p:nvPr/>
          </p:nvSpPr>
          <p:spPr>
            <a:xfrm>
              <a:off x="4985650" y="4853450"/>
              <a:ext cx="26075" cy="4350"/>
            </a:xfrm>
            <a:custGeom>
              <a:avLst/>
              <a:gdLst/>
              <a:ahLst/>
              <a:cxnLst/>
              <a:rect l="l" t="t" r="r" b="b"/>
              <a:pathLst>
                <a:path w="1043" h="174" fill="none" extrusionOk="0">
                  <a:moveTo>
                    <a:pt x="1043" y="0"/>
                  </a:moveTo>
                  <a:lnTo>
                    <a:pt x="1043" y="0"/>
                  </a:lnTo>
                  <a:lnTo>
                    <a:pt x="869" y="20"/>
                  </a:lnTo>
                  <a:lnTo>
                    <a:pt x="618" y="39"/>
                  </a:lnTo>
                  <a:lnTo>
                    <a:pt x="329" y="77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29" y="77"/>
                  </a:lnTo>
                  <a:lnTo>
                    <a:pt x="618" y="39"/>
                  </a:lnTo>
                  <a:lnTo>
                    <a:pt x="869" y="20"/>
                  </a:lnTo>
                  <a:lnTo>
                    <a:pt x="104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26"/>
            <p:cNvSpPr/>
            <p:nvPr/>
          </p:nvSpPr>
          <p:spPr>
            <a:xfrm>
              <a:off x="5011700" y="485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26"/>
            <p:cNvSpPr/>
            <p:nvPr/>
          </p:nvSpPr>
          <p:spPr>
            <a:xfrm>
              <a:off x="5014600" y="4820625"/>
              <a:ext cx="39600" cy="31875"/>
            </a:xfrm>
            <a:custGeom>
              <a:avLst/>
              <a:gdLst/>
              <a:ahLst/>
              <a:cxnLst/>
              <a:rect l="l" t="t" r="r" b="b"/>
              <a:pathLst>
                <a:path w="1584" h="1275" fill="none" extrusionOk="0">
                  <a:moveTo>
                    <a:pt x="1583" y="1"/>
                  </a:moveTo>
                  <a:lnTo>
                    <a:pt x="1583" y="1"/>
                  </a:lnTo>
                  <a:lnTo>
                    <a:pt x="1371" y="20"/>
                  </a:lnTo>
                  <a:lnTo>
                    <a:pt x="1139" y="59"/>
                  </a:lnTo>
                  <a:lnTo>
                    <a:pt x="908" y="136"/>
                  </a:lnTo>
                  <a:lnTo>
                    <a:pt x="695" y="252"/>
                  </a:lnTo>
                  <a:lnTo>
                    <a:pt x="580" y="329"/>
                  </a:lnTo>
                  <a:lnTo>
                    <a:pt x="483" y="425"/>
                  </a:lnTo>
                  <a:lnTo>
                    <a:pt x="387" y="522"/>
                  </a:lnTo>
                  <a:lnTo>
                    <a:pt x="290" y="638"/>
                  </a:lnTo>
                  <a:lnTo>
                    <a:pt x="213" y="773"/>
                  </a:lnTo>
                  <a:lnTo>
                    <a:pt x="136" y="927"/>
                  </a:lnTo>
                  <a:lnTo>
                    <a:pt x="59" y="1101"/>
                  </a:lnTo>
                  <a:lnTo>
                    <a:pt x="1" y="1275"/>
                  </a:lnTo>
                  <a:lnTo>
                    <a:pt x="1" y="1275"/>
                  </a:lnTo>
                  <a:lnTo>
                    <a:pt x="59" y="1101"/>
                  </a:lnTo>
                  <a:lnTo>
                    <a:pt x="136" y="927"/>
                  </a:lnTo>
                  <a:lnTo>
                    <a:pt x="213" y="773"/>
                  </a:lnTo>
                  <a:lnTo>
                    <a:pt x="290" y="638"/>
                  </a:lnTo>
                  <a:lnTo>
                    <a:pt x="387" y="522"/>
                  </a:lnTo>
                  <a:lnTo>
                    <a:pt x="483" y="425"/>
                  </a:lnTo>
                  <a:lnTo>
                    <a:pt x="580" y="329"/>
                  </a:lnTo>
                  <a:lnTo>
                    <a:pt x="695" y="252"/>
                  </a:lnTo>
                  <a:lnTo>
                    <a:pt x="908" y="136"/>
                  </a:lnTo>
                  <a:lnTo>
                    <a:pt x="1139" y="59"/>
                  </a:lnTo>
                  <a:lnTo>
                    <a:pt x="1371" y="20"/>
                  </a:lnTo>
                  <a:lnTo>
                    <a:pt x="158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26"/>
            <p:cNvSpPr/>
            <p:nvPr/>
          </p:nvSpPr>
          <p:spPr>
            <a:xfrm>
              <a:off x="5054175" y="482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26"/>
            <p:cNvSpPr/>
            <p:nvPr/>
          </p:nvSpPr>
          <p:spPr>
            <a:xfrm>
              <a:off x="5500975" y="478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26"/>
            <p:cNvSpPr/>
            <p:nvPr/>
          </p:nvSpPr>
          <p:spPr>
            <a:xfrm>
              <a:off x="5501950" y="478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26"/>
            <p:cNvSpPr/>
            <p:nvPr/>
          </p:nvSpPr>
          <p:spPr>
            <a:xfrm>
              <a:off x="5049825" y="4756950"/>
              <a:ext cx="25125" cy="67575"/>
            </a:xfrm>
            <a:custGeom>
              <a:avLst/>
              <a:gdLst/>
              <a:ahLst/>
              <a:cxnLst/>
              <a:rect l="l" t="t" r="r" b="b"/>
              <a:pathLst>
                <a:path w="1005" h="2703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51"/>
                  </a:lnTo>
                  <a:lnTo>
                    <a:pt x="39" y="521"/>
                  </a:lnTo>
                  <a:lnTo>
                    <a:pt x="97" y="772"/>
                  </a:lnTo>
                  <a:lnTo>
                    <a:pt x="155" y="1004"/>
                  </a:lnTo>
                  <a:lnTo>
                    <a:pt x="232" y="1235"/>
                  </a:lnTo>
                  <a:lnTo>
                    <a:pt x="309" y="1467"/>
                  </a:lnTo>
                  <a:lnTo>
                    <a:pt x="502" y="1872"/>
                  </a:lnTo>
                  <a:lnTo>
                    <a:pt x="695" y="2220"/>
                  </a:lnTo>
                  <a:lnTo>
                    <a:pt x="850" y="2471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850" y="2471"/>
                  </a:lnTo>
                  <a:lnTo>
                    <a:pt x="695" y="2220"/>
                  </a:lnTo>
                  <a:lnTo>
                    <a:pt x="502" y="1872"/>
                  </a:lnTo>
                  <a:lnTo>
                    <a:pt x="309" y="1467"/>
                  </a:lnTo>
                  <a:lnTo>
                    <a:pt x="232" y="1235"/>
                  </a:lnTo>
                  <a:lnTo>
                    <a:pt x="155" y="1004"/>
                  </a:lnTo>
                  <a:lnTo>
                    <a:pt x="97" y="772"/>
                  </a:lnTo>
                  <a:lnTo>
                    <a:pt x="39" y="521"/>
                  </a:lnTo>
                  <a:lnTo>
                    <a:pt x="1" y="251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26"/>
            <p:cNvSpPr/>
            <p:nvPr/>
          </p:nvSpPr>
          <p:spPr>
            <a:xfrm>
              <a:off x="5179625" y="47279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26"/>
            <p:cNvSpPr/>
            <p:nvPr/>
          </p:nvSpPr>
          <p:spPr>
            <a:xfrm>
              <a:off x="5068175" y="4712550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26"/>
            <p:cNvSpPr/>
            <p:nvPr/>
          </p:nvSpPr>
          <p:spPr>
            <a:xfrm>
              <a:off x="5069125" y="4697100"/>
              <a:ext cx="38150" cy="15000"/>
            </a:xfrm>
            <a:custGeom>
              <a:avLst/>
              <a:gdLst/>
              <a:ahLst/>
              <a:cxnLst/>
              <a:rect l="l" t="t" r="r" b="b"/>
              <a:pathLst>
                <a:path w="1526" h="600" fill="none" extrusionOk="0">
                  <a:moveTo>
                    <a:pt x="1525" y="1"/>
                  </a:moveTo>
                  <a:lnTo>
                    <a:pt x="1525" y="1"/>
                  </a:lnTo>
                  <a:lnTo>
                    <a:pt x="1332" y="1"/>
                  </a:lnTo>
                  <a:lnTo>
                    <a:pt x="1139" y="20"/>
                  </a:lnTo>
                  <a:lnTo>
                    <a:pt x="946" y="78"/>
                  </a:lnTo>
                  <a:lnTo>
                    <a:pt x="753" y="136"/>
                  </a:lnTo>
                  <a:lnTo>
                    <a:pt x="560" y="213"/>
                  </a:lnTo>
                  <a:lnTo>
                    <a:pt x="367" y="329"/>
                  </a:lnTo>
                  <a:lnTo>
                    <a:pt x="174" y="445"/>
                  </a:lnTo>
                  <a:lnTo>
                    <a:pt x="1" y="599"/>
                  </a:lnTo>
                  <a:lnTo>
                    <a:pt x="1" y="599"/>
                  </a:lnTo>
                  <a:lnTo>
                    <a:pt x="174" y="445"/>
                  </a:lnTo>
                  <a:lnTo>
                    <a:pt x="367" y="329"/>
                  </a:lnTo>
                  <a:lnTo>
                    <a:pt x="560" y="213"/>
                  </a:lnTo>
                  <a:lnTo>
                    <a:pt x="753" y="136"/>
                  </a:lnTo>
                  <a:lnTo>
                    <a:pt x="946" y="78"/>
                  </a:lnTo>
                  <a:lnTo>
                    <a:pt x="1139" y="20"/>
                  </a:lnTo>
                  <a:lnTo>
                    <a:pt x="1332" y="1"/>
                  </a:lnTo>
                  <a:lnTo>
                    <a:pt x="15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26"/>
            <p:cNvSpPr/>
            <p:nvPr/>
          </p:nvSpPr>
          <p:spPr>
            <a:xfrm>
              <a:off x="5107250" y="469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26"/>
            <p:cNvSpPr/>
            <p:nvPr/>
          </p:nvSpPr>
          <p:spPr>
            <a:xfrm>
              <a:off x="5180100" y="4676350"/>
              <a:ext cx="88825" cy="51175"/>
            </a:xfrm>
            <a:custGeom>
              <a:avLst/>
              <a:gdLst/>
              <a:ahLst/>
              <a:cxnLst/>
              <a:rect l="l" t="t" r="r" b="b"/>
              <a:pathLst>
                <a:path w="3553" h="2047" fill="none" extrusionOk="0">
                  <a:moveTo>
                    <a:pt x="3552" y="1"/>
                  </a:moveTo>
                  <a:lnTo>
                    <a:pt x="3552" y="1"/>
                  </a:lnTo>
                  <a:lnTo>
                    <a:pt x="3340" y="1"/>
                  </a:lnTo>
                  <a:lnTo>
                    <a:pt x="3128" y="20"/>
                  </a:lnTo>
                  <a:lnTo>
                    <a:pt x="2896" y="59"/>
                  </a:lnTo>
                  <a:lnTo>
                    <a:pt x="2684" y="97"/>
                  </a:lnTo>
                  <a:lnTo>
                    <a:pt x="2452" y="155"/>
                  </a:lnTo>
                  <a:lnTo>
                    <a:pt x="2220" y="232"/>
                  </a:lnTo>
                  <a:lnTo>
                    <a:pt x="1989" y="329"/>
                  </a:lnTo>
                  <a:lnTo>
                    <a:pt x="1776" y="425"/>
                  </a:lnTo>
                  <a:lnTo>
                    <a:pt x="1545" y="561"/>
                  </a:lnTo>
                  <a:lnTo>
                    <a:pt x="1313" y="696"/>
                  </a:lnTo>
                  <a:lnTo>
                    <a:pt x="1082" y="869"/>
                  </a:lnTo>
                  <a:lnTo>
                    <a:pt x="869" y="1062"/>
                  </a:lnTo>
                  <a:lnTo>
                    <a:pt x="638" y="1275"/>
                  </a:lnTo>
                  <a:lnTo>
                    <a:pt x="425" y="1506"/>
                  </a:lnTo>
                  <a:lnTo>
                    <a:pt x="213" y="1757"/>
                  </a:lnTo>
                  <a:lnTo>
                    <a:pt x="1" y="2047"/>
                  </a:lnTo>
                  <a:lnTo>
                    <a:pt x="1" y="2047"/>
                  </a:lnTo>
                  <a:lnTo>
                    <a:pt x="213" y="1757"/>
                  </a:lnTo>
                  <a:lnTo>
                    <a:pt x="425" y="1506"/>
                  </a:lnTo>
                  <a:lnTo>
                    <a:pt x="638" y="1275"/>
                  </a:lnTo>
                  <a:lnTo>
                    <a:pt x="869" y="1062"/>
                  </a:lnTo>
                  <a:lnTo>
                    <a:pt x="1082" y="869"/>
                  </a:lnTo>
                  <a:lnTo>
                    <a:pt x="1313" y="696"/>
                  </a:lnTo>
                  <a:lnTo>
                    <a:pt x="1545" y="561"/>
                  </a:lnTo>
                  <a:lnTo>
                    <a:pt x="1776" y="425"/>
                  </a:lnTo>
                  <a:lnTo>
                    <a:pt x="1989" y="329"/>
                  </a:lnTo>
                  <a:lnTo>
                    <a:pt x="2220" y="232"/>
                  </a:lnTo>
                  <a:lnTo>
                    <a:pt x="2452" y="155"/>
                  </a:lnTo>
                  <a:lnTo>
                    <a:pt x="2684" y="97"/>
                  </a:lnTo>
                  <a:lnTo>
                    <a:pt x="2896" y="59"/>
                  </a:lnTo>
                  <a:lnTo>
                    <a:pt x="3128" y="20"/>
                  </a:lnTo>
                  <a:lnTo>
                    <a:pt x="3340" y="1"/>
                  </a:lnTo>
                  <a:lnTo>
                    <a:pt x="355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26"/>
            <p:cNvSpPr/>
            <p:nvPr/>
          </p:nvSpPr>
          <p:spPr>
            <a:xfrm>
              <a:off x="5268900" y="467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26"/>
            <p:cNvSpPr/>
            <p:nvPr/>
          </p:nvSpPr>
          <p:spPr>
            <a:xfrm>
              <a:off x="5336925" y="4665250"/>
              <a:ext cx="73375" cy="30925"/>
            </a:xfrm>
            <a:custGeom>
              <a:avLst/>
              <a:gdLst/>
              <a:ahLst/>
              <a:cxnLst/>
              <a:rect l="l" t="t" r="r" b="b"/>
              <a:pathLst>
                <a:path w="2935" h="1237" fill="none" extrusionOk="0">
                  <a:moveTo>
                    <a:pt x="2934" y="1"/>
                  </a:moveTo>
                  <a:lnTo>
                    <a:pt x="2934" y="1"/>
                  </a:lnTo>
                  <a:lnTo>
                    <a:pt x="2587" y="20"/>
                  </a:lnTo>
                  <a:lnTo>
                    <a:pt x="2220" y="59"/>
                  </a:lnTo>
                  <a:lnTo>
                    <a:pt x="1853" y="155"/>
                  </a:lnTo>
                  <a:lnTo>
                    <a:pt x="1487" y="290"/>
                  </a:lnTo>
                  <a:lnTo>
                    <a:pt x="1120" y="464"/>
                  </a:lnTo>
                  <a:lnTo>
                    <a:pt x="734" y="676"/>
                  </a:lnTo>
                  <a:lnTo>
                    <a:pt x="367" y="927"/>
                  </a:lnTo>
                  <a:lnTo>
                    <a:pt x="1" y="1236"/>
                  </a:lnTo>
                  <a:lnTo>
                    <a:pt x="1" y="1236"/>
                  </a:lnTo>
                  <a:lnTo>
                    <a:pt x="367" y="927"/>
                  </a:lnTo>
                  <a:lnTo>
                    <a:pt x="734" y="676"/>
                  </a:lnTo>
                  <a:lnTo>
                    <a:pt x="1120" y="464"/>
                  </a:lnTo>
                  <a:lnTo>
                    <a:pt x="1487" y="290"/>
                  </a:lnTo>
                  <a:lnTo>
                    <a:pt x="1853" y="155"/>
                  </a:lnTo>
                  <a:lnTo>
                    <a:pt x="2220" y="59"/>
                  </a:lnTo>
                  <a:lnTo>
                    <a:pt x="2587" y="20"/>
                  </a:lnTo>
                  <a:lnTo>
                    <a:pt x="293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26"/>
            <p:cNvSpPr/>
            <p:nvPr/>
          </p:nvSpPr>
          <p:spPr>
            <a:xfrm>
              <a:off x="5410275" y="46652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26"/>
            <p:cNvSpPr/>
            <p:nvPr/>
          </p:nvSpPr>
          <p:spPr>
            <a:xfrm>
              <a:off x="5500975" y="4784450"/>
              <a:ext cx="170850" cy="91225"/>
            </a:xfrm>
            <a:custGeom>
              <a:avLst/>
              <a:gdLst/>
              <a:ahLst/>
              <a:cxnLst/>
              <a:rect l="l" t="t" r="r" b="b"/>
              <a:pathLst>
                <a:path w="6834" h="3649" extrusionOk="0">
                  <a:moveTo>
                    <a:pt x="6814" y="3455"/>
                  </a:moveTo>
                  <a:lnTo>
                    <a:pt x="6814" y="3455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14" y="34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321" y="1274"/>
                  </a:lnTo>
                  <a:lnTo>
                    <a:pt x="2935" y="1332"/>
                  </a:lnTo>
                  <a:lnTo>
                    <a:pt x="2510" y="1448"/>
                  </a:lnTo>
                  <a:lnTo>
                    <a:pt x="2066" y="1602"/>
                  </a:lnTo>
                  <a:lnTo>
                    <a:pt x="2066" y="1602"/>
                  </a:lnTo>
                  <a:lnTo>
                    <a:pt x="2510" y="1448"/>
                  </a:lnTo>
                  <a:lnTo>
                    <a:pt x="2935" y="1332"/>
                  </a:lnTo>
                  <a:lnTo>
                    <a:pt x="3321" y="1274"/>
                  </a:lnTo>
                  <a:lnTo>
                    <a:pt x="3687" y="12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26"/>
            <p:cNvSpPr/>
            <p:nvPr/>
          </p:nvSpPr>
          <p:spPr>
            <a:xfrm>
              <a:off x="5671325" y="4870825"/>
              <a:ext cx="500" cy="4850"/>
            </a:xfrm>
            <a:custGeom>
              <a:avLst/>
              <a:gdLst/>
              <a:ahLst/>
              <a:cxnLst/>
              <a:rect l="l" t="t" r="r" b="b"/>
              <a:pathLst>
                <a:path w="20" h="19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26"/>
            <p:cNvSpPr/>
            <p:nvPr/>
          </p:nvSpPr>
          <p:spPr>
            <a:xfrm>
              <a:off x="5552625" y="4815800"/>
              <a:ext cx="40550" cy="8725"/>
            </a:xfrm>
            <a:custGeom>
              <a:avLst/>
              <a:gdLst/>
              <a:ahLst/>
              <a:cxnLst/>
              <a:rect l="l" t="t" r="r" b="b"/>
              <a:pathLst>
                <a:path w="1622" h="349" fill="none" extrusionOk="0">
                  <a:moveTo>
                    <a:pt x="1621" y="1"/>
                  </a:moveTo>
                  <a:lnTo>
                    <a:pt x="1621" y="1"/>
                  </a:lnTo>
                  <a:lnTo>
                    <a:pt x="1255" y="20"/>
                  </a:lnTo>
                  <a:lnTo>
                    <a:pt x="869" y="78"/>
                  </a:lnTo>
                  <a:lnTo>
                    <a:pt x="444" y="194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444" y="194"/>
                  </a:lnTo>
                  <a:lnTo>
                    <a:pt x="869" y="78"/>
                  </a:lnTo>
                  <a:lnTo>
                    <a:pt x="1255" y="20"/>
                  </a:lnTo>
                  <a:lnTo>
                    <a:pt x="162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26"/>
            <p:cNvSpPr/>
            <p:nvPr/>
          </p:nvSpPr>
          <p:spPr>
            <a:xfrm>
              <a:off x="5593150" y="48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26"/>
            <p:cNvSpPr/>
            <p:nvPr/>
          </p:nvSpPr>
          <p:spPr>
            <a:xfrm>
              <a:off x="5500975" y="4784450"/>
              <a:ext cx="2450" cy="25"/>
            </a:xfrm>
            <a:custGeom>
              <a:avLst/>
              <a:gdLst/>
              <a:ahLst/>
              <a:cxnLst/>
              <a:rect l="l" t="t" r="r" b="b"/>
              <a:pathLst>
                <a:path w="98" h="1" fill="none" extrusionOk="0"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26"/>
            <p:cNvSpPr/>
            <p:nvPr/>
          </p:nvSpPr>
          <p:spPr>
            <a:xfrm>
              <a:off x="5503400" y="478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69" name="Google Shape;6969;p26"/>
          <p:cNvGrpSpPr/>
          <p:nvPr/>
        </p:nvGrpSpPr>
        <p:grpSpPr>
          <a:xfrm rot="10800000" flipH="1">
            <a:off x="-3026707" y="-1773391"/>
            <a:ext cx="6100976" cy="3234435"/>
            <a:chOff x="3939550" y="4143175"/>
            <a:chExt cx="2329150" cy="1234800"/>
          </a:xfrm>
        </p:grpSpPr>
        <p:sp>
          <p:nvSpPr>
            <p:cNvPr id="6970" name="Google Shape;6970;p26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extrusionOk="0">
                  <a:moveTo>
                    <a:pt x="17506" y="0"/>
                  </a:move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26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fill="none" extrusionOk="0">
                  <a:moveTo>
                    <a:pt x="17506" y="0"/>
                  </a:moveTo>
                  <a:lnTo>
                    <a:pt x="17506" y="0"/>
                  </a:ln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276" y="3455"/>
                  </a:lnTo>
                  <a:lnTo>
                    <a:pt x="12276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888" y="9728"/>
                  </a:lnTo>
                  <a:lnTo>
                    <a:pt x="888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873" y="19321"/>
                  </a:lnTo>
                  <a:lnTo>
                    <a:pt x="1892" y="19321"/>
                  </a:lnTo>
                  <a:lnTo>
                    <a:pt x="1892" y="19321"/>
                  </a:lnTo>
                  <a:lnTo>
                    <a:pt x="1911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643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444" y="6215"/>
                  </a:lnTo>
                  <a:lnTo>
                    <a:pt x="21444" y="6215"/>
                  </a:lnTo>
                  <a:lnTo>
                    <a:pt x="21174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26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extrusionOk="0">
                  <a:moveTo>
                    <a:pt x="6350" y="1"/>
                  </a:move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26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fill="none" extrusionOk="0">
                  <a:moveTo>
                    <a:pt x="6563" y="1"/>
                  </a:moveTo>
                  <a:lnTo>
                    <a:pt x="6563" y="1"/>
                  </a:lnTo>
                  <a:lnTo>
                    <a:pt x="6563" y="1"/>
                  </a:lnTo>
                  <a:lnTo>
                    <a:pt x="6563" y="1"/>
                  </a:lnTo>
                  <a:lnTo>
                    <a:pt x="6350" y="1"/>
                  </a:ln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1851" y="4691"/>
                  </a:lnTo>
                  <a:lnTo>
                    <a:pt x="11851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lnTo>
                    <a:pt x="6582" y="1"/>
                  </a:lnTo>
                  <a:lnTo>
                    <a:pt x="6582" y="1"/>
                  </a:lnTo>
                  <a:lnTo>
                    <a:pt x="656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26"/>
            <p:cNvSpPr/>
            <p:nvPr/>
          </p:nvSpPr>
          <p:spPr>
            <a:xfrm>
              <a:off x="3988750" y="4846200"/>
              <a:ext cx="390200" cy="444925"/>
            </a:xfrm>
            <a:custGeom>
              <a:avLst/>
              <a:gdLst/>
              <a:ahLst/>
              <a:cxnLst/>
              <a:rect l="l" t="t" r="r" b="b"/>
              <a:pathLst>
                <a:path w="15608" h="17797" extrusionOk="0">
                  <a:moveTo>
                    <a:pt x="11369" y="1"/>
                  </a:move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607" y="7385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26"/>
            <p:cNvSpPr/>
            <p:nvPr/>
          </p:nvSpPr>
          <p:spPr>
            <a:xfrm>
              <a:off x="3988750" y="4846200"/>
              <a:ext cx="390400" cy="444925"/>
            </a:xfrm>
            <a:custGeom>
              <a:avLst/>
              <a:gdLst/>
              <a:ahLst/>
              <a:cxnLst/>
              <a:rect l="l" t="t" r="r" b="b"/>
              <a:pathLst>
                <a:path w="15616" h="17797" fill="none" extrusionOk="0">
                  <a:moveTo>
                    <a:pt x="11369" y="1"/>
                  </a:moveTo>
                  <a:lnTo>
                    <a:pt x="11369" y="1"/>
                  </a:ln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614" y="15712"/>
                  </a:lnTo>
                  <a:lnTo>
                    <a:pt x="4614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832" y="11678"/>
                  </a:lnTo>
                  <a:lnTo>
                    <a:pt x="11832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lnTo>
                    <a:pt x="113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26"/>
            <p:cNvSpPr/>
            <p:nvPr/>
          </p:nvSpPr>
          <p:spPr>
            <a:xfrm>
              <a:off x="4062600" y="5238975"/>
              <a:ext cx="101825" cy="52150"/>
            </a:xfrm>
            <a:custGeom>
              <a:avLst/>
              <a:gdLst/>
              <a:ahLst/>
              <a:cxnLst/>
              <a:rect l="l" t="t" r="r" b="b"/>
              <a:pathLst>
                <a:path w="4073" h="2086" extrusionOk="0">
                  <a:moveTo>
                    <a:pt x="4053" y="2047"/>
                  </a:moveTo>
                  <a:lnTo>
                    <a:pt x="4053" y="2047"/>
                  </a:lnTo>
                  <a:lnTo>
                    <a:pt x="4072" y="2085"/>
                  </a:lnTo>
                  <a:lnTo>
                    <a:pt x="4072" y="2085"/>
                  </a:lnTo>
                  <a:lnTo>
                    <a:pt x="4053" y="2047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641" y="1"/>
                  </a:lnTo>
                  <a:lnTo>
                    <a:pt x="1660" y="1"/>
                  </a:lnTo>
                  <a:lnTo>
                    <a:pt x="1660" y="1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26"/>
            <p:cNvSpPr/>
            <p:nvPr/>
          </p:nvSpPr>
          <p:spPr>
            <a:xfrm>
              <a:off x="4163925" y="5290125"/>
              <a:ext cx="500" cy="1000"/>
            </a:xfrm>
            <a:custGeom>
              <a:avLst/>
              <a:gdLst/>
              <a:ahLst/>
              <a:cxnLst/>
              <a:rect l="l" t="t" r="r" b="b"/>
              <a:pathLst>
                <a:path w="20" h="4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26"/>
            <p:cNvSpPr/>
            <p:nvPr/>
          </p:nvSpPr>
          <p:spPr>
            <a:xfrm>
              <a:off x="4062600" y="5238975"/>
              <a:ext cx="41025" cy="16925"/>
            </a:xfrm>
            <a:custGeom>
              <a:avLst/>
              <a:gdLst/>
              <a:ahLst/>
              <a:cxnLst/>
              <a:rect l="l" t="t" r="r" b="b"/>
              <a:pathLst>
                <a:path w="1641" h="677" fill="none" extrusionOk="0"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26"/>
            <p:cNvSpPr/>
            <p:nvPr/>
          </p:nvSpPr>
          <p:spPr>
            <a:xfrm>
              <a:off x="4103600" y="52389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26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extrusionOk="0">
                  <a:moveTo>
                    <a:pt x="12025" y="0"/>
                  </a:move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26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fill="none" extrusionOk="0">
                  <a:moveTo>
                    <a:pt x="12237" y="0"/>
                  </a:moveTo>
                  <a:lnTo>
                    <a:pt x="12237" y="0"/>
                  </a:lnTo>
                  <a:lnTo>
                    <a:pt x="12025" y="0"/>
                  </a:ln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7200" y="2741"/>
                  </a:lnTo>
                  <a:lnTo>
                    <a:pt x="7200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3610" y="12179"/>
                  </a:lnTo>
                  <a:lnTo>
                    <a:pt x="3610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103" y="14727"/>
                  </a:lnTo>
                  <a:lnTo>
                    <a:pt x="7103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lnTo>
                    <a:pt x="1223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26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extrusionOk="0">
                  <a:moveTo>
                    <a:pt x="26906" y="1"/>
                  </a:move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48" y="16495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26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fill="none" extrusionOk="0">
                  <a:moveTo>
                    <a:pt x="26925" y="1"/>
                  </a:moveTo>
                  <a:lnTo>
                    <a:pt x="26925" y="1"/>
                  </a:lnTo>
                  <a:lnTo>
                    <a:pt x="26906" y="1"/>
                  </a:lnTo>
                  <a:lnTo>
                    <a:pt x="26906" y="1"/>
                  </a:ln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802" y="310"/>
                  </a:lnTo>
                  <a:lnTo>
                    <a:pt x="24783" y="310"/>
                  </a:lnTo>
                  <a:lnTo>
                    <a:pt x="24783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01" y="4556"/>
                  </a:lnTo>
                  <a:lnTo>
                    <a:pt x="14901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446" y="7779"/>
                  </a:lnTo>
                  <a:lnTo>
                    <a:pt x="11408" y="7779"/>
                  </a:lnTo>
                  <a:lnTo>
                    <a:pt x="11408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173" y="20788"/>
                  </a:lnTo>
                  <a:lnTo>
                    <a:pt x="5173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224" y="29512"/>
                  </a:lnTo>
                  <a:lnTo>
                    <a:pt x="3224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29975" y="15268"/>
                  </a:lnTo>
                  <a:lnTo>
                    <a:pt x="29975" y="15268"/>
                  </a:lnTo>
                  <a:lnTo>
                    <a:pt x="30226" y="15268"/>
                  </a:lnTo>
                  <a:lnTo>
                    <a:pt x="30322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lnTo>
                    <a:pt x="26925" y="1"/>
                  </a:lnTo>
                  <a:lnTo>
                    <a:pt x="269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26"/>
            <p:cNvSpPr/>
            <p:nvPr/>
          </p:nvSpPr>
          <p:spPr>
            <a:xfrm>
              <a:off x="4774300" y="4618450"/>
              <a:ext cx="127900" cy="14025"/>
            </a:xfrm>
            <a:custGeom>
              <a:avLst/>
              <a:gdLst/>
              <a:ahLst/>
              <a:cxnLst/>
              <a:rect l="l" t="t" r="r" b="b"/>
              <a:pathLst>
                <a:path w="5116" h="561" extrusionOk="0">
                  <a:moveTo>
                    <a:pt x="5116" y="560"/>
                  </a:moveTo>
                  <a:lnTo>
                    <a:pt x="5116" y="560"/>
                  </a:lnTo>
                  <a:lnTo>
                    <a:pt x="5116" y="560"/>
                  </a:lnTo>
                  <a:lnTo>
                    <a:pt x="5116" y="560"/>
                  </a:lnTo>
                  <a:close/>
                  <a:moveTo>
                    <a:pt x="5077" y="541"/>
                  </a:moveTo>
                  <a:lnTo>
                    <a:pt x="5077" y="541"/>
                  </a:lnTo>
                  <a:lnTo>
                    <a:pt x="5096" y="541"/>
                  </a:lnTo>
                  <a:lnTo>
                    <a:pt x="5096" y="541"/>
                  </a:lnTo>
                  <a:lnTo>
                    <a:pt x="5077" y="541"/>
                  </a:lnTo>
                  <a:close/>
                  <a:moveTo>
                    <a:pt x="20" y="310"/>
                  </a:moveTo>
                  <a:lnTo>
                    <a:pt x="20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20" y="310"/>
                  </a:lnTo>
                  <a:close/>
                  <a:moveTo>
                    <a:pt x="2143" y="1"/>
                  </a:moveTo>
                  <a:lnTo>
                    <a:pt x="2143" y="1"/>
                  </a:lnTo>
                  <a:lnTo>
                    <a:pt x="1603" y="20"/>
                  </a:lnTo>
                  <a:lnTo>
                    <a:pt x="1082" y="78"/>
                  </a:lnTo>
                  <a:lnTo>
                    <a:pt x="541" y="174"/>
                  </a:lnTo>
                  <a:lnTo>
                    <a:pt x="39" y="310"/>
                  </a:lnTo>
                  <a:lnTo>
                    <a:pt x="39" y="310"/>
                  </a:lnTo>
                  <a:lnTo>
                    <a:pt x="541" y="174"/>
                  </a:lnTo>
                  <a:lnTo>
                    <a:pt x="1082" y="78"/>
                  </a:lnTo>
                  <a:lnTo>
                    <a:pt x="1603" y="20"/>
                  </a:lnTo>
                  <a:lnTo>
                    <a:pt x="2143" y="1"/>
                  </a:lnTo>
                  <a:close/>
                  <a:moveTo>
                    <a:pt x="2162" y="1"/>
                  </a:move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26"/>
            <p:cNvSpPr/>
            <p:nvPr/>
          </p:nvSpPr>
          <p:spPr>
            <a:xfrm>
              <a:off x="4902175" y="463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26"/>
            <p:cNvSpPr/>
            <p:nvPr/>
          </p:nvSpPr>
          <p:spPr>
            <a:xfrm>
              <a:off x="4901200" y="46319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26"/>
            <p:cNvSpPr/>
            <p:nvPr/>
          </p:nvSpPr>
          <p:spPr>
            <a:xfrm>
              <a:off x="4774300" y="46261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26"/>
            <p:cNvSpPr/>
            <p:nvPr/>
          </p:nvSpPr>
          <p:spPr>
            <a:xfrm>
              <a:off x="4775275" y="4618450"/>
              <a:ext cx="52625" cy="7750"/>
            </a:xfrm>
            <a:custGeom>
              <a:avLst/>
              <a:gdLst/>
              <a:ahLst/>
              <a:cxnLst/>
              <a:rect l="l" t="t" r="r" b="b"/>
              <a:pathLst>
                <a:path w="2105" h="310" fill="none" extrusionOk="0">
                  <a:moveTo>
                    <a:pt x="2104" y="1"/>
                  </a:moveTo>
                  <a:lnTo>
                    <a:pt x="2104" y="1"/>
                  </a:lnTo>
                  <a:lnTo>
                    <a:pt x="1564" y="20"/>
                  </a:lnTo>
                  <a:lnTo>
                    <a:pt x="1043" y="78"/>
                  </a:lnTo>
                  <a:lnTo>
                    <a:pt x="502" y="174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502" y="174"/>
                  </a:lnTo>
                  <a:lnTo>
                    <a:pt x="1043" y="78"/>
                  </a:lnTo>
                  <a:lnTo>
                    <a:pt x="1564" y="20"/>
                  </a:lnTo>
                  <a:lnTo>
                    <a:pt x="210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26"/>
            <p:cNvSpPr/>
            <p:nvPr/>
          </p:nvSpPr>
          <p:spPr>
            <a:xfrm>
              <a:off x="4828350" y="46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26"/>
            <p:cNvSpPr/>
            <p:nvPr/>
          </p:nvSpPr>
          <p:spPr>
            <a:xfrm>
              <a:off x="4155225" y="5356225"/>
              <a:ext cx="86400" cy="21750"/>
            </a:xfrm>
            <a:custGeom>
              <a:avLst/>
              <a:gdLst/>
              <a:ahLst/>
              <a:cxnLst/>
              <a:rect l="l" t="t" r="r" b="b"/>
              <a:pathLst>
                <a:path w="3456" h="870" extrusionOk="0">
                  <a:moveTo>
                    <a:pt x="3456" y="1"/>
                  </a:move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close/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  <a:close/>
                  <a:moveTo>
                    <a:pt x="3321" y="1"/>
                  </a:moveTo>
                  <a:lnTo>
                    <a:pt x="3321" y="1"/>
                  </a:lnTo>
                  <a:lnTo>
                    <a:pt x="3321" y="1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26"/>
            <p:cNvSpPr/>
            <p:nvPr/>
          </p:nvSpPr>
          <p:spPr>
            <a:xfrm>
              <a:off x="4241600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26"/>
            <p:cNvSpPr/>
            <p:nvPr/>
          </p:nvSpPr>
          <p:spPr>
            <a:xfrm>
              <a:off x="4155225" y="5356225"/>
              <a:ext cx="80625" cy="21750"/>
            </a:xfrm>
            <a:custGeom>
              <a:avLst/>
              <a:gdLst/>
              <a:ahLst/>
              <a:cxnLst/>
              <a:rect l="l" t="t" r="r" b="b"/>
              <a:pathLst>
                <a:path w="3225" h="870" fill="none" extrusionOk="0"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26"/>
            <p:cNvSpPr/>
            <p:nvPr/>
          </p:nvSpPr>
          <p:spPr>
            <a:xfrm>
              <a:off x="4238225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26"/>
            <p:cNvSpPr/>
            <p:nvPr/>
          </p:nvSpPr>
          <p:spPr>
            <a:xfrm>
              <a:off x="4297575" y="5011225"/>
              <a:ext cx="12575" cy="3900"/>
            </a:xfrm>
            <a:custGeom>
              <a:avLst/>
              <a:gdLst/>
              <a:ahLst/>
              <a:cxnLst/>
              <a:rect l="l" t="t" r="r" b="b"/>
              <a:pathLst>
                <a:path w="503" h="156" extrusionOk="0">
                  <a:moveTo>
                    <a:pt x="502" y="1"/>
                  </a:moveTo>
                  <a:lnTo>
                    <a:pt x="251" y="59"/>
                  </a:lnTo>
                  <a:lnTo>
                    <a:pt x="1" y="155"/>
                  </a:lnTo>
                  <a:lnTo>
                    <a:pt x="251" y="78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26"/>
            <p:cNvSpPr/>
            <p:nvPr/>
          </p:nvSpPr>
          <p:spPr>
            <a:xfrm>
              <a:off x="42942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26"/>
            <p:cNvSpPr/>
            <p:nvPr/>
          </p:nvSpPr>
          <p:spPr>
            <a:xfrm>
              <a:off x="4156675" y="5138125"/>
              <a:ext cx="126925" cy="101850"/>
            </a:xfrm>
            <a:custGeom>
              <a:avLst/>
              <a:gdLst/>
              <a:ahLst/>
              <a:cxnLst/>
              <a:rect l="l" t="t" r="r" b="b"/>
              <a:pathLst>
                <a:path w="5077" h="4074" fill="none" extrusionOk="0">
                  <a:moveTo>
                    <a:pt x="5077" y="1"/>
                  </a:moveTo>
                  <a:lnTo>
                    <a:pt x="5077" y="1"/>
                  </a:lnTo>
                  <a:lnTo>
                    <a:pt x="4807" y="1"/>
                  </a:lnTo>
                  <a:lnTo>
                    <a:pt x="4498" y="20"/>
                  </a:lnTo>
                  <a:lnTo>
                    <a:pt x="4131" y="59"/>
                  </a:lnTo>
                  <a:lnTo>
                    <a:pt x="3745" y="117"/>
                  </a:lnTo>
                  <a:lnTo>
                    <a:pt x="3340" y="194"/>
                  </a:lnTo>
                  <a:lnTo>
                    <a:pt x="2915" y="310"/>
                  </a:lnTo>
                  <a:lnTo>
                    <a:pt x="2471" y="464"/>
                  </a:lnTo>
                  <a:lnTo>
                    <a:pt x="2066" y="638"/>
                  </a:lnTo>
                  <a:lnTo>
                    <a:pt x="1854" y="754"/>
                  </a:lnTo>
                  <a:lnTo>
                    <a:pt x="1661" y="869"/>
                  </a:lnTo>
                  <a:lnTo>
                    <a:pt x="1468" y="1004"/>
                  </a:lnTo>
                  <a:lnTo>
                    <a:pt x="1275" y="1159"/>
                  </a:lnTo>
                  <a:lnTo>
                    <a:pt x="1101" y="1313"/>
                  </a:lnTo>
                  <a:lnTo>
                    <a:pt x="927" y="1487"/>
                  </a:lnTo>
                  <a:lnTo>
                    <a:pt x="773" y="1680"/>
                  </a:lnTo>
                  <a:lnTo>
                    <a:pt x="618" y="1873"/>
                  </a:lnTo>
                  <a:lnTo>
                    <a:pt x="483" y="2085"/>
                  </a:lnTo>
                  <a:lnTo>
                    <a:pt x="367" y="2317"/>
                  </a:lnTo>
                  <a:lnTo>
                    <a:pt x="252" y="2568"/>
                  </a:lnTo>
                  <a:lnTo>
                    <a:pt x="174" y="2838"/>
                  </a:lnTo>
                  <a:lnTo>
                    <a:pt x="97" y="3108"/>
                  </a:lnTo>
                  <a:lnTo>
                    <a:pt x="39" y="3417"/>
                  </a:lnTo>
                  <a:lnTo>
                    <a:pt x="20" y="3726"/>
                  </a:lnTo>
                  <a:lnTo>
                    <a:pt x="1" y="4073"/>
                  </a:lnTo>
                  <a:lnTo>
                    <a:pt x="1" y="4073"/>
                  </a:lnTo>
                  <a:lnTo>
                    <a:pt x="20" y="3726"/>
                  </a:lnTo>
                  <a:lnTo>
                    <a:pt x="39" y="3417"/>
                  </a:lnTo>
                  <a:lnTo>
                    <a:pt x="97" y="3108"/>
                  </a:lnTo>
                  <a:lnTo>
                    <a:pt x="174" y="2838"/>
                  </a:lnTo>
                  <a:lnTo>
                    <a:pt x="252" y="2568"/>
                  </a:lnTo>
                  <a:lnTo>
                    <a:pt x="367" y="2317"/>
                  </a:lnTo>
                  <a:lnTo>
                    <a:pt x="483" y="2085"/>
                  </a:lnTo>
                  <a:lnTo>
                    <a:pt x="618" y="1873"/>
                  </a:lnTo>
                  <a:lnTo>
                    <a:pt x="773" y="1680"/>
                  </a:lnTo>
                  <a:lnTo>
                    <a:pt x="927" y="1487"/>
                  </a:lnTo>
                  <a:lnTo>
                    <a:pt x="1101" y="1313"/>
                  </a:lnTo>
                  <a:lnTo>
                    <a:pt x="1275" y="1159"/>
                  </a:lnTo>
                  <a:lnTo>
                    <a:pt x="1468" y="1004"/>
                  </a:lnTo>
                  <a:lnTo>
                    <a:pt x="1661" y="869"/>
                  </a:lnTo>
                  <a:lnTo>
                    <a:pt x="1854" y="754"/>
                  </a:lnTo>
                  <a:lnTo>
                    <a:pt x="2066" y="638"/>
                  </a:lnTo>
                  <a:lnTo>
                    <a:pt x="2471" y="464"/>
                  </a:lnTo>
                  <a:lnTo>
                    <a:pt x="2915" y="310"/>
                  </a:lnTo>
                  <a:lnTo>
                    <a:pt x="3340" y="194"/>
                  </a:lnTo>
                  <a:lnTo>
                    <a:pt x="3745" y="117"/>
                  </a:lnTo>
                  <a:lnTo>
                    <a:pt x="4131" y="59"/>
                  </a:lnTo>
                  <a:lnTo>
                    <a:pt x="4498" y="20"/>
                  </a:lnTo>
                  <a:lnTo>
                    <a:pt x="4807" y="1"/>
                  </a:lnTo>
                  <a:lnTo>
                    <a:pt x="50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26"/>
            <p:cNvSpPr/>
            <p:nvPr/>
          </p:nvSpPr>
          <p:spPr>
            <a:xfrm>
              <a:off x="4283575" y="51381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26"/>
            <p:cNvSpPr/>
            <p:nvPr/>
          </p:nvSpPr>
          <p:spPr>
            <a:xfrm>
              <a:off x="42860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26"/>
            <p:cNvSpPr/>
            <p:nvPr/>
          </p:nvSpPr>
          <p:spPr>
            <a:xfrm>
              <a:off x="4379125" y="503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26"/>
            <p:cNvSpPr/>
            <p:nvPr/>
          </p:nvSpPr>
          <p:spPr>
            <a:xfrm>
              <a:off x="4378650" y="503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26"/>
            <p:cNvSpPr/>
            <p:nvPr/>
          </p:nvSpPr>
          <p:spPr>
            <a:xfrm>
              <a:off x="4258975" y="5010275"/>
              <a:ext cx="63225" cy="60800"/>
            </a:xfrm>
            <a:custGeom>
              <a:avLst/>
              <a:gdLst/>
              <a:ahLst/>
              <a:cxnLst/>
              <a:rect l="l" t="t" r="r" b="b"/>
              <a:pathLst>
                <a:path w="2529" h="2432" fill="none" extrusionOk="0">
                  <a:moveTo>
                    <a:pt x="2529" y="0"/>
                  </a:moveTo>
                  <a:lnTo>
                    <a:pt x="2529" y="0"/>
                  </a:lnTo>
                  <a:lnTo>
                    <a:pt x="2278" y="19"/>
                  </a:lnTo>
                  <a:lnTo>
                    <a:pt x="2046" y="39"/>
                  </a:lnTo>
                  <a:lnTo>
                    <a:pt x="1795" y="97"/>
                  </a:lnTo>
                  <a:lnTo>
                    <a:pt x="1545" y="193"/>
                  </a:lnTo>
                  <a:lnTo>
                    <a:pt x="1313" y="328"/>
                  </a:lnTo>
                  <a:lnTo>
                    <a:pt x="1081" y="483"/>
                  </a:lnTo>
                  <a:lnTo>
                    <a:pt x="850" y="676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464" y="1100"/>
                  </a:lnTo>
                  <a:lnTo>
                    <a:pt x="329" y="1293"/>
                  </a:lnTo>
                  <a:lnTo>
                    <a:pt x="232" y="1486"/>
                  </a:lnTo>
                  <a:lnTo>
                    <a:pt x="155" y="1679"/>
                  </a:lnTo>
                  <a:lnTo>
                    <a:pt x="78" y="1872"/>
                  </a:lnTo>
                  <a:lnTo>
                    <a:pt x="39" y="2065"/>
                  </a:lnTo>
                  <a:lnTo>
                    <a:pt x="20" y="2239"/>
                  </a:lnTo>
                  <a:lnTo>
                    <a:pt x="0" y="2432"/>
                  </a:lnTo>
                  <a:lnTo>
                    <a:pt x="0" y="2432"/>
                  </a:lnTo>
                  <a:lnTo>
                    <a:pt x="20" y="2239"/>
                  </a:lnTo>
                  <a:lnTo>
                    <a:pt x="39" y="2065"/>
                  </a:lnTo>
                  <a:lnTo>
                    <a:pt x="78" y="1872"/>
                  </a:lnTo>
                  <a:lnTo>
                    <a:pt x="155" y="1679"/>
                  </a:lnTo>
                  <a:lnTo>
                    <a:pt x="232" y="1486"/>
                  </a:lnTo>
                  <a:lnTo>
                    <a:pt x="329" y="1293"/>
                  </a:lnTo>
                  <a:lnTo>
                    <a:pt x="464" y="1100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850" y="676"/>
                  </a:lnTo>
                  <a:lnTo>
                    <a:pt x="1081" y="483"/>
                  </a:lnTo>
                  <a:lnTo>
                    <a:pt x="1313" y="328"/>
                  </a:lnTo>
                  <a:lnTo>
                    <a:pt x="1545" y="193"/>
                  </a:lnTo>
                  <a:lnTo>
                    <a:pt x="1795" y="116"/>
                  </a:lnTo>
                  <a:lnTo>
                    <a:pt x="2046" y="39"/>
                  </a:lnTo>
                  <a:lnTo>
                    <a:pt x="2278" y="19"/>
                  </a:lnTo>
                  <a:lnTo>
                    <a:pt x="252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26"/>
            <p:cNvSpPr/>
            <p:nvPr/>
          </p:nvSpPr>
          <p:spPr>
            <a:xfrm>
              <a:off x="4322175" y="501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26"/>
            <p:cNvSpPr/>
            <p:nvPr/>
          </p:nvSpPr>
          <p:spPr>
            <a:xfrm>
              <a:off x="4350650" y="4919550"/>
              <a:ext cx="14975" cy="50700"/>
            </a:xfrm>
            <a:custGeom>
              <a:avLst/>
              <a:gdLst/>
              <a:ahLst/>
              <a:cxnLst/>
              <a:rect l="l" t="t" r="r" b="b"/>
              <a:pathLst>
                <a:path w="599" h="2028" fill="none" extrusionOk="0">
                  <a:moveTo>
                    <a:pt x="599" y="0"/>
                  </a:moveTo>
                  <a:lnTo>
                    <a:pt x="599" y="0"/>
                  </a:lnTo>
                  <a:lnTo>
                    <a:pt x="502" y="155"/>
                  </a:lnTo>
                  <a:lnTo>
                    <a:pt x="406" y="348"/>
                  </a:lnTo>
                  <a:lnTo>
                    <a:pt x="290" y="579"/>
                  </a:lnTo>
                  <a:lnTo>
                    <a:pt x="194" y="888"/>
                  </a:lnTo>
                  <a:lnTo>
                    <a:pt x="97" y="1236"/>
                  </a:lnTo>
                  <a:lnTo>
                    <a:pt x="20" y="1602"/>
                  </a:lnTo>
                  <a:lnTo>
                    <a:pt x="1" y="1815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15"/>
                  </a:lnTo>
                  <a:lnTo>
                    <a:pt x="20" y="1602"/>
                  </a:lnTo>
                  <a:lnTo>
                    <a:pt x="97" y="1236"/>
                  </a:lnTo>
                  <a:lnTo>
                    <a:pt x="194" y="888"/>
                  </a:lnTo>
                  <a:lnTo>
                    <a:pt x="290" y="579"/>
                  </a:lnTo>
                  <a:lnTo>
                    <a:pt x="406" y="348"/>
                  </a:lnTo>
                  <a:lnTo>
                    <a:pt x="502" y="155"/>
                  </a:lnTo>
                  <a:lnTo>
                    <a:pt x="599" y="0"/>
                  </a:lnTo>
                  <a:lnTo>
                    <a:pt x="59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26"/>
            <p:cNvSpPr/>
            <p:nvPr/>
          </p:nvSpPr>
          <p:spPr>
            <a:xfrm>
              <a:off x="4471775" y="4626175"/>
              <a:ext cx="302550" cy="127400"/>
            </a:xfrm>
            <a:custGeom>
              <a:avLst/>
              <a:gdLst/>
              <a:ahLst/>
              <a:cxnLst/>
              <a:rect l="l" t="t" r="r" b="b"/>
              <a:pathLst>
                <a:path w="12102" h="5096" extrusionOk="0">
                  <a:moveTo>
                    <a:pt x="0" y="5096"/>
                  </a:move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close/>
                  <a:moveTo>
                    <a:pt x="3822" y="4536"/>
                  </a:move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close/>
                  <a:moveTo>
                    <a:pt x="2239" y="4247"/>
                  </a:moveTo>
                  <a:lnTo>
                    <a:pt x="2239" y="4247"/>
                  </a:lnTo>
                  <a:lnTo>
                    <a:pt x="1988" y="4247"/>
                  </a:lnTo>
                  <a:lnTo>
                    <a:pt x="1699" y="4285"/>
                  </a:lnTo>
                  <a:lnTo>
                    <a:pt x="1428" y="4324"/>
                  </a:lnTo>
                  <a:lnTo>
                    <a:pt x="1139" y="4420"/>
                  </a:lnTo>
                  <a:lnTo>
                    <a:pt x="849" y="4517"/>
                  </a:lnTo>
                  <a:lnTo>
                    <a:pt x="560" y="4671"/>
                  </a:lnTo>
                  <a:lnTo>
                    <a:pt x="290" y="4845"/>
                  </a:lnTo>
                  <a:lnTo>
                    <a:pt x="19" y="5077"/>
                  </a:lnTo>
                  <a:lnTo>
                    <a:pt x="19" y="5077"/>
                  </a:lnTo>
                  <a:lnTo>
                    <a:pt x="290" y="4845"/>
                  </a:lnTo>
                  <a:lnTo>
                    <a:pt x="560" y="4671"/>
                  </a:lnTo>
                  <a:lnTo>
                    <a:pt x="849" y="4517"/>
                  </a:lnTo>
                  <a:lnTo>
                    <a:pt x="1139" y="4420"/>
                  </a:lnTo>
                  <a:lnTo>
                    <a:pt x="1428" y="4324"/>
                  </a:lnTo>
                  <a:lnTo>
                    <a:pt x="1699" y="4285"/>
                  </a:lnTo>
                  <a:lnTo>
                    <a:pt x="1988" y="4247"/>
                  </a:lnTo>
                  <a:lnTo>
                    <a:pt x="2239" y="4247"/>
                  </a:lnTo>
                  <a:close/>
                  <a:moveTo>
                    <a:pt x="2258" y="4247"/>
                  </a:move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close/>
                  <a:moveTo>
                    <a:pt x="5346" y="1564"/>
                  </a:moveTo>
                  <a:lnTo>
                    <a:pt x="5346" y="1564"/>
                  </a:lnTo>
                  <a:lnTo>
                    <a:pt x="5346" y="1564"/>
                  </a:lnTo>
                  <a:lnTo>
                    <a:pt x="5096" y="1680"/>
                  </a:lnTo>
                  <a:lnTo>
                    <a:pt x="4864" y="1815"/>
                  </a:lnTo>
                  <a:lnTo>
                    <a:pt x="4671" y="1931"/>
                  </a:lnTo>
                  <a:lnTo>
                    <a:pt x="4497" y="2066"/>
                  </a:lnTo>
                  <a:lnTo>
                    <a:pt x="4343" y="2220"/>
                  </a:lnTo>
                  <a:lnTo>
                    <a:pt x="4208" y="2355"/>
                  </a:lnTo>
                  <a:lnTo>
                    <a:pt x="4092" y="2490"/>
                  </a:lnTo>
                  <a:lnTo>
                    <a:pt x="3976" y="2645"/>
                  </a:lnTo>
                  <a:lnTo>
                    <a:pt x="3899" y="2780"/>
                  </a:lnTo>
                  <a:lnTo>
                    <a:pt x="3822" y="2915"/>
                  </a:lnTo>
                  <a:lnTo>
                    <a:pt x="3764" y="3069"/>
                  </a:lnTo>
                  <a:lnTo>
                    <a:pt x="3725" y="3204"/>
                  </a:lnTo>
                  <a:lnTo>
                    <a:pt x="3687" y="3475"/>
                  </a:lnTo>
                  <a:lnTo>
                    <a:pt x="3667" y="3706"/>
                  </a:lnTo>
                  <a:lnTo>
                    <a:pt x="3667" y="3706"/>
                  </a:lnTo>
                  <a:lnTo>
                    <a:pt x="3687" y="3475"/>
                  </a:lnTo>
                  <a:lnTo>
                    <a:pt x="3725" y="3204"/>
                  </a:lnTo>
                  <a:lnTo>
                    <a:pt x="3764" y="3069"/>
                  </a:lnTo>
                  <a:lnTo>
                    <a:pt x="3822" y="2915"/>
                  </a:lnTo>
                  <a:lnTo>
                    <a:pt x="3899" y="2780"/>
                  </a:lnTo>
                  <a:lnTo>
                    <a:pt x="3976" y="2645"/>
                  </a:lnTo>
                  <a:lnTo>
                    <a:pt x="4092" y="2490"/>
                  </a:lnTo>
                  <a:lnTo>
                    <a:pt x="4208" y="2355"/>
                  </a:lnTo>
                  <a:lnTo>
                    <a:pt x="4343" y="2220"/>
                  </a:lnTo>
                  <a:lnTo>
                    <a:pt x="4497" y="2066"/>
                  </a:lnTo>
                  <a:lnTo>
                    <a:pt x="4671" y="1931"/>
                  </a:lnTo>
                  <a:lnTo>
                    <a:pt x="4864" y="1815"/>
                  </a:lnTo>
                  <a:lnTo>
                    <a:pt x="5096" y="1680"/>
                  </a:lnTo>
                  <a:lnTo>
                    <a:pt x="5346" y="1564"/>
                  </a:lnTo>
                  <a:lnTo>
                    <a:pt x="5346" y="1564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389" y="1255"/>
                  </a:lnTo>
                  <a:lnTo>
                    <a:pt x="6061" y="1313"/>
                  </a:lnTo>
                  <a:lnTo>
                    <a:pt x="5733" y="1409"/>
                  </a:lnTo>
                  <a:lnTo>
                    <a:pt x="5366" y="1545"/>
                  </a:lnTo>
                  <a:lnTo>
                    <a:pt x="5366" y="1545"/>
                  </a:lnTo>
                  <a:lnTo>
                    <a:pt x="5733" y="1409"/>
                  </a:lnTo>
                  <a:lnTo>
                    <a:pt x="6061" y="1313"/>
                  </a:lnTo>
                  <a:lnTo>
                    <a:pt x="6389" y="1255"/>
                  </a:lnTo>
                  <a:lnTo>
                    <a:pt x="6678" y="1236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678" y="1236"/>
                  </a:lnTo>
                  <a:lnTo>
                    <a:pt x="6698" y="1236"/>
                  </a:lnTo>
                  <a:lnTo>
                    <a:pt x="6698" y="1236"/>
                  </a:lnTo>
                  <a:lnTo>
                    <a:pt x="6678" y="1236"/>
                  </a:lnTo>
                  <a:close/>
                  <a:moveTo>
                    <a:pt x="12102" y="1"/>
                  </a:moveTo>
                  <a:lnTo>
                    <a:pt x="12102" y="1"/>
                  </a:lnTo>
                  <a:lnTo>
                    <a:pt x="12102" y="1"/>
                  </a:lnTo>
                  <a:lnTo>
                    <a:pt x="11851" y="97"/>
                  </a:lnTo>
                  <a:lnTo>
                    <a:pt x="11600" y="194"/>
                  </a:lnTo>
                  <a:lnTo>
                    <a:pt x="11349" y="290"/>
                  </a:lnTo>
                  <a:lnTo>
                    <a:pt x="11117" y="406"/>
                  </a:lnTo>
                  <a:lnTo>
                    <a:pt x="10886" y="541"/>
                  </a:lnTo>
                  <a:lnTo>
                    <a:pt x="10654" y="676"/>
                  </a:lnTo>
                  <a:lnTo>
                    <a:pt x="10461" y="811"/>
                  </a:lnTo>
                  <a:lnTo>
                    <a:pt x="10249" y="985"/>
                  </a:lnTo>
                  <a:lnTo>
                    <a:pt x="10056" y="1139"/>
                  </a:lnTo>
                  <a:lnTo>
                    <a:pt x="9882" y="1313"/>
                  </a:lnTo>
                  <a:lnTo>
                    <a:pt x="9728" y="1506"/>
                  </a:lnTo>
                  <a:lnTo>
                    <a:pt x="9573" y="1718"/>
                  </a:lnTo>
                  <a:lnTo>
                    <a:pt x="9419" y="1911"/>
                  </a:lnTo>
                  <a:lnTo>
                    <a:pt x="9303" y="2143"/>
                  </a:lnTo>
                  <a:lnTo>
                    <a:pt x="9187" y="2375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187" y="2375"/>
                  </a:lnTo>
                  <a:lnTo>
                    <a:pt x="9303" y="2143"/>
                  </a:lnTo>
                  <a:lnTo>
                    <a:pt x="9419" y="1911"/>
                  </a:lnTo>
                  <a:lnTo>
                    <a:pt x="9573" y="1718"/>
                  </a:lnTo>
                  <a:lnTo>
                    <a:pt x="9728" y="1506"/>
                  </a:lnTo>
                  <a:lnTo>
                    <a:pt x="9882" y="1313"/>
                  </a:lnTo>
                  <a:lnTo>
                    <a:pt x="10056" y="1139"/>
                  </a:lnTo>
                  <a:lnTo>
                    <a:pt x="10249" y="985"/>
                  </a:lnTo>
                  <a:lnTo>
                    <a:pt x="10461" y="811"/>
                  </a:lnTo>
                  <a:lnTo>
                    <a:pt x="10654" y="676"/>
                  </a:lnTo>
                  <a:lnTo>
                    <a:pt x="10886" y="541"/>
                  </a:lnTo>
                  <a:lnTo>
                    <a:pt x="11117" y="406"/>
                  </a:lnTo>
                  <a:lnTo>
                    <a:pt x="11349" y="290"/>
                  </a:lnTo>
                  <a:lnTo>
                    <a:pt x="11600" y="194"/>
                  </a:lnTo>
                  <a:lnTo>
                    <a:pt x="11851" y="97"/>
                  </a:lnTo>
                  <a:lnTo>
                    <a:pt x="12102" y="1"/>
                  </a:lnTo>
                  <a:lnTo>
                    <a:pt x="121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26"/>
            <p:cNvSpPr/>
            <p:nvPr/>
          </p:nvSpPr>
          <p:spPr>
            <a:xfrm>
              <a:off x="4471775" y="47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26"/>
            <p:cNvSpPr/>
            <p:nvPr/>
          </p:nvSpPr>
          <p:spPr>
            <a:xfrm>
              <a:off x="4567300" y="473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26"/>
            <p:cNvSpPr/>
            <p:nvPr/>
          </p:nvSpPr>
          <p:spPr>
            <a:xfrm>
              <a:off x="4472250" y="4732325"/>
              <a:ext cx="55525" cy="20775"/>
            </a:xfrm>
            <a:custGeom>
              <a:avLst/>
              <a:gdLst/>
              <a:ahLst/>
              <a:cxnLst/>
              <a:rect l="l" t="t" r="r" b="b"/>
              <a:pathLst>
                <a:path w="2221" h="831" fill="none" extrusionOk="0">
                  <a:moveTo>
                    <a:pt x="2220" y="1"/>
                  </a:moveTo>
                  <a:lnTo>
                    <a:pt x="2220" y="1"/>
                  </a:lnTo>
                  <a:lnTo>
                    <a:pt x="1969" y="1"/>
                  </a:lnTo>
                  <a:lnTo>
                    <a:pt x="1680" y="39"/>
                  </a:lnTo>
                  <a:lnTo>
                    <a:pt x="1409" y="78"/>
                  </a:lnTo>
                  <a:lnTo>
                    <a:pt x="1120" y="174"/>
                  </a:lnTo>
                  <a:lnTo>
                    <a:pt x="830" y="271"/>
                  </a:lnTo>
                  <a:lnTo>
                    <a:pt x="541" y="425"/>
                  </a:lnTo>
                  <a:lnTo>
                    <a:pt x="271" y="599"/>
                  </a:lnTo>
                  <a:lnTo>
                    <a:pt x="0" y="831"/>
                  </a:lnTo>
                  <a:lnTo>
                    <a:pt x="0" y="831"/>
                  </a:lnTo>
                  <a:lnTo>
                    <a:pt x="271" y="599"/>
                  </a:lnTo>
                  <a:lnTo>
                    <a:pt x="541" y="425"/>
                  </a:lnTo>
                  <a:lnTo>
                    <a:pt x="830" y="271"/>
                  </a:lnTo>
                  <a:lnTo>
                    <a:pt x="1120" y="174"/>
                  </a:lnTo>
                  <a:lnTo>
                    <a:pt x="1409" y="78"/>
                  </a:lnTo>
                  <a:lnTo>
                    <a:pt x="1680" y="39"/>
                  </a:lnTo>
                  <a:lnTo>
                    <a:pt x="1969" y="1"/>
                  </a:lnTo>
                  <a:lnTo>
                    <a:pt x="22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26"/>
            <p:cNvSpPr/>
            <p:nvPr/>
          </p:nvSpPr>
          <p:spPr>
            <a:xfrm>
              <a:off x="4528225" y="473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26"/>
            <p:cNvSpPr/>
            <p:nvPr/>
          </p:nvSpPr>
          <p:spPr>
            <a:xfrm>
              <a:off x="4563450" y="4665250"/>
              <a:ext cx="42000" cy="53600"/>
            </a:xfrm>
            <a:custGeom>
              <a:avLst/>
              <a:gdLst/>
              <a:ahLst/>
              <a:cxnLst/>
              <a:rect l="l" t="t" r="r" b="b"/>
              <a:pathLst>
                <a:path w="1680" h="2144" fill="none" extrusionOk="0">
                  <a:moveTo>
                    <a:pt x="1679" y="1"/>
                  </a:moveTo>
                  <a:lnTo>
                    <a:pt x="1679" y="1"/>
                  </a:lnTo>
                  <a:lnTo>
                    <a:pt x="1679" y="1"/>
                  </a:lnTo>
                  <a:lnTo>
                    <a:pt x="1429" y="117"/>
                  </a:lnTo>
                  <a:lnTo>
                    <a:pt x="1197" y="252"/>
                  </a:lnTo>
                  <a:lnTo>
                    <a:pt x="1004" y="368"/>
                  </a:lnTo>
                  <a:lnTo>
                    <a:pt x="830" y="503"/>
                  </a:lnTo>
                  <a:lnTo>
                    <a:pt x="676" y="657"/>
                  </a:lnTo>
                  <a:lnTo>
                    <a:pt x="541" y="792"/>
                  </a:lnTo>
                  <a:lnTo>
                    <a:pt x="425" y="927"/>
                  </a:lnTo>
                  <a:lnTo>
                    <a:pt x="309" y="1082"/>
                  </a:lnTo>
                  <a:lnTo>
                    <a:pt x="232" y="1217"/>
                  </a:lnTo>
                  <a:lnTo>
                    <a:pt x="155" y="1352"/>
                  </a:lnTo>
                  <a:lnTo>
                    <a:pt x="97" y="1506"/>
                  </a:lnTo>
                  <a:lnTo>
                    <a:pt x="58" y="1641"/>
                  </a:lnTo>
                  <a:lnTo>
                    <a:pt x="20" y="1912"/>
                  </a:lnTo>
                  <a:lnTo>
                    <a:pt x="0" y="2143"/>
                  </a:lnTo>
                  <a:lnTo>
                    <a:pt x="0" y="2143"/>
                  </a:lnTo>
                  <a:lnTo>
                    <a:pt x="20" y="1912"/>
                  </a:lnTo>
                  <a:lnTo>
                    <a:pt x="58" y="1641"/>
                  </a:lnTo>
                  <a:lnTo>
                    <a:pt x="97" y="1506"/>
                  </a:lnTo>
                  <a:lnTo>
                    <a:pt x="155" y="1352"/>
                  </a:lnTo>
                  <a:lnTo>
                    <a:pt x="232" y="1217"/>
                  </a:lnTo>
                  <a:lnTo>
                    <a:pt x="309" y="1082"/>
                  </a:lnTo>
                  <a:lnTo>
                    <a:pt x="425" y="927"/>
                  </a:lnTo>
                  <a:lnTo>
                    <a:pt x="541" y="792"/>
                  </a:lnTo>
                  <a:lnTo>
                    <a:pt x="676" y="657"/>
                  </a:lnTo>
                  <a:lnTo>
                    <a:pt x="830" y="503"/>
                  </a:lnTo>
                  <a:lnTo>
                    <a:pt x="1004" y="368"/>
                  </a:lnTo>
                  <a:lnTo>
                    <a:pt x="1197" y="252"/>
                  </a:lnTo>
                  <a:lnTo>
                    <a:pt x="1429" y="117"/>
                  </a:lnTo>
                  <a:lnTo>
                    <a:pt x="1679" y="1"/>
                  </a:lnTo>
                  <a:lnTo>
                    <a:pt x="167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26"/>
            <p:cNvSpPr/>
            <p:nvPr/>
          </p:nvSpPr>
          <p:spPr>
            <a:xfrm>
              <a:off x="4605900" y="4657050"/>
              <a:ext cx="32850" cy="7750"/>
            </a:xfrm>
            <a:custGeom>
              <a:avLst/>
              <a:gdLst/>
              <a:ahLst/>
              <a:cxnLst/>
              <a:rect l="l" t="t" r="r" b="b"/>
              <a:pathLst>
                <a:path w="1314" h="310" fill="none" extrusionOk="0">
                  <a:moveTo>
                    <a:pt x="1313" y="1"/>
                  </a:moveTo>
                  <a:lnTo>
                    <a:pt x="1313" y="1"/>
                  </a:lnTo>
                  <a:lnTo>
                    <a:pt x="1024" y="20"/>
                  </a:lnTo>
                  <a:lnTo>
                    <a:pt x="696" y="78"/>
                  </a:lnTo>
                  <a:lnTo>
                    <a:pt x="368" y="174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368" y="174"/>
                  </a:lnTo>
                  <a:lnTo>
                    <a:pt x="696" y="78"/>
                  </a:lnTo>
                  <a:lnTo>
                    <a:pt x="1024" y="20"/>
                  </a:lnTo>
                  <a:lnTo>
                    <a:pt x="131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26"/>
            <p:cNvSpPr/>
            <p:nvPr/>
          </p:nvSpPr>
          <p:spPr>
            <a:xfrm>
              <a:off x="4638725" y="46570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26"/>
            <p:cNvSpPr/>
            <p:nvPr/>
          </p:nvSpPr>
          <p:spPr>
            <a:xfrm>
              <a:off x="4699025" y="4626175"/>
              <a:ext cx="75300" cy="65175"/>
            </a:xfrm>
            <a:custGeom>
              <a:avLst/>
              <a:gdLst/>
              <a:ahLst/>
              <a:cxnLst/>
              <a:rect l="l" t="t" r="r" b="b"/>
              <a:pathLst>
                <a:path w="3012" h="2607" fill="none" extrusionOk="0">
                  <a:moveTo>
                    <a:pt x="3012" y="1"/>
                  </a:moveTo>
                  <a:lnTo>
                    <a:pt x="3012" y="1"/>
                  </a:lnTo>
                  <a:lnTo>
                    <a:pt x="3012" y="1"/>
                  </a:lnTo>
                  <a:lnTo>
                    <a:pt x="2761" y="97"/>
                  </a:lnTo>
                  <a:lnTo>
                    <a:pt x="2510" y="194"/>
                  </a:lnTo>
                  <a:lnTo>
                    <a:pt x="2259" y="290"/>
                  </a:lnTo>
                  <a:lnTo>
                    <a:pt x="2027" y="406"/>
                  </a:lnTo>
                  <a:lnTo>
                    <a:pt x="1796" y="541"/>
                  </a:lnTo>
                  <a:lnTo>
                    <a:pt x="1564" y="676"/>
                  </a:lnTo>
                  <a:lnTo>
                    <a:pt x="1371" y="811"/>
                  </a:lnTo>
                  <a:lnTo>
                    <a:pt x="1159" y="985"/>
                  </a:lnTo>
                  <a:lnTo>
                    <a:pt x="966" y="1139"/>
                  </a:lnTo>
                  <a:lnTo>
                    <a:pt x="792" y="1313"/>
                  </a:lnTo>
                  <a:lnTo>
                    <a:pt x="638" y="1506"/>
                  </a:lnTo>
                  <a:lnTo>
                    <a:pt x="483" y="1718"/>
                  </a:lnTo>
                  <a:lnTo>
                    <a:pt x="329" y="1911"/>
                  </a:lnTo>
                  <a:lnTo>
                    <a:pt x="213" y="2143"/>
                  </a:lnTo>
                  <a:lnTo>
                    <a:pt x="97" y="2375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97" y="2375"/>
                  </a:lnTo>
                  <a:lnTo>
                    <a:pt x="213" y="2143"/>
                  </a:lnTo>
                  <a:lnTo>
                    <a:pt x="329" y="1911"/>
                  </a:lnTo>
                  <a:lnTo>
                    <a:pt x="483" y="1718"/>
                  </a:lnTo>
                  <a:lnTo>
                    <a:pt x="638" y="1506"/>
                  </a:lnTo>
                  <a:lnTo>
                    <a:pt x="792" y="1313"/>
                  </a:lnTo>
                  <a:lnTo>
                    <a:pt x="966" y="1139"/>
                  </a:lnTo>
                  <a:lnTo>
                    <a:pt x="1159" y="985"/>
                  </a:lnTo>
                  <a:lnTo>
                    <a:pt x="1371" y="811"/>
                  </a:lnTo>
                  <a:lnTo>
                    <a:pt x="1564" y="676"/>
                  </a:lnTo>
                  <a:lnTo>
                    <a:pt x="1796" y="541"/>
                  </a:lnTo>
                  <a:lnTo>
                    <a:pt x="2027" y="406"/>
                  </a:lnTo>
                  <a:lnTo>
                    <a:pt x="2259" y="290"/>
                  </a:lnTo>
                  <a:lnTo>
                    <a:pt x="2510" y="194"/>
                  </a:lnTo>
                  <a:lnTo>
                    <a:pt x="2761" y="97"/>
                  </a:lnTo>
                  <a:lnTo>
                    <a:pt x="3012" y="1"/>
                  </a:lnTo>
                  <a:lnTo>
                    <a:pt x="301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26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extrusionOk="0">
                  <a:moveTo>
                    <a:pt x="19069" y="1"/>
                  </a:move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26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fill="none" extrusionOk="0">
                  <a:moveTo>
                    <a:pt x="19069" y="1"/>
                  </a:moveTo>
                  <a:lnTo>
                    <a:pt x="19069" y="1"/>
                  </a:lnTo>
                  <a:lnTo>
                    <a:pt x="19069" y="1"/>
                  </a:lnTo>
                  <a:lnTo>
                    <a:pt x="19069" y="1"/>
                  </a:ln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633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lnTo>
                    <a:pt x="19089" y="1"/>
                  </a:lnTo>
                  <a:lnTo>
                    <a:pt x="19089" y="1"/>
                  </a:lnTo>
                  <a:lnTo>
                    <a:pt x="190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26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extrusionOk="0">
                  <a:moveTo>
                    <a:pt x="3668" y="0"/>
                  </a:move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26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fill="none" extrusionOk="0">
                  <a:moveTo>
                    <a:pt x="3668" y="0"/>
                  </a:moveTo>
                  <a:lnTo>
                    <a:pt x="3668" y="0"/>
                  </a:ln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26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extrusionOk="0">
                  <a:moveTo>
                    <a:pt x="4072" y="1"/>
                  </a:move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26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fill="none" extrusionOk="0"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26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extrusionOk="0">
                  <a:moveTo>
                    <a:pt x="14747" y="1"/>
                  </a:move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26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fill="none" extrusionOk="0">
                  <a:moveTo>
                    <a:pt x="15036" y="1"/>
                  </a:moveTo>
                  <a:lnTo>
                    <a:pt x="15036" y="1"/>
                  </a:lnTo>
                  <a:lnTo>
                    <a:pt x="15017" y="1"/>
                  </a:lnTo>
                  <a:lnTo>
                    <a:pt x="15017" y="1"/>
                  </a:lnTo>
                  <a:lnTo>
                    <a:pt x="14747" y="1"/>
                  </a:ln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42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377" y="11002"/>
                  </a:lnTo>
                  <a:lnTo>
                    <a:pt x="29377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lnTo>
                    <a:pt x="1503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26"/>
            <p:cNvSpPr/>
            <p:nvPr/>
          </p:nvSpPr>
          <p:spPr>
            <a:xfrm>
              <a:off x="5380825" y="4784450"/>
              <a:ext cx="120175" cy="165050"/>
            </a:xfrm>
            <a:custGeom>
              <a:avLst/>
              <a:gdLst/>
              <a:ahLst/>
              <a:cxnLst/>
              <a:rect l="l" t="t" r="r" b="b"/>
              <a:pathLst>
                <a:path w="4807" h="6602" extrusionOk="0">
                  <a:moveTo>
                    <a:pt x="20" y="6466"/>
                  </a:moveTo>
                  <a:lnTo>
                    <a:pt x="20" y="6466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20" y="6466"/>
                  </a:lnTo>
                  <a:close/>
                  <a:moveTo>
                    <a:pt x="20" y="6466"/>
                  </a:moveTo>
                  <a:lnTo>
                    <a:pt x="20" y="6466"/>
                  </a:lnTo>
                  <a:lnTo>
                    <a:pt x="20" y="6466"/>
                  </a:lnTo>
                  <a:close/>
                  <a:moveTo>
                    <a:pt x="3070" y="3860"/>
                  </a:move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close/>
                  <a:moveTo>
                    <a:pt x="2742" y="3841"/>
                  </a:moveTo>
                  <a:lnTo>
                    <a:pt x="2742" y="3841"/>
                  </a:lnTo>
                  <a:lnTo>
                    <a:pt x="2414" y="3860"/>
                  </a:lnTo>
                  <a:lnTo>
                    <a:pt x="2221" y="3880"/>
                  </a:lnTo>
                  <a:lnTo>
                    <a:pt x="2008" y="3918"/>
                  </a:lnTo>
                  <a:lnTo>
                    <a:pt x="1796" y="3976"/>
                  </a:lnTo>
                  <a:lnTo>
                    <a:pt x="1584" y="4053"/>
                  </a:lnTo>
                  <a:lnTo>
                    <a:pt x="1371" y="4150"/>
                  </a:lnTo>
                  <a:lnTo>
                    <a:pt x="1159" y="4266"/>
                  </a:lnTo>
                  <a:lnTo>
                    <a:pt x="947" y="4420"/>
                  </a:lnTo>
                  <a:lnTo>
                    <a:pt x="754" y="4594"/>
                  </a:lnTo>
                  <a:lnTo>
                    <a:pt x="561" y="4806"/>
                  </a:lnTo>
                  <a:lnTo>
                    <a:pt x="406" y="5057"/>
                  </a:lnTo>
                  <a:lnTo>
                    <a:pt x="271" y="5327"/>
                  </a:lnTo>
                  <a:lnTo>
                    <a:pt x="155" y="5655"/>
                  </a:lnTo>
                  <a:lnTo>
                    <a:pt x="59" y="6022"/>
                  </a:lnTo>
                  <a:lnTo>
                    <a:pt x="20" y="6427"/>
                  </a:lnTo>
                  <a:lnTo>
                    <a:pt x="20" y="6427"/>
                  </a:lnTo>
                  <a:lnTo>
                    <a:pt x="59" y="6022"/>
                  </a:lnTo>
                  <a:lnTo>
                    <a:pt x="155" y="5655"/>
                  </a:lnTo>
                  <a:lnTo>
                    <a:pt x="271" y="5327"/>
                  </a:lnTo>
                  <a:lnTo>
                    <a:pt x="406" y="5057"/>
                  </a:lnTo>
                  <a:lnTo>
                    <a:pt x="561" y="4806"/>
                  </a:lnTo>
                  <a:lnTo>
                    <a:pt x="754" y="4594"/>
                  </a:lnTo>
                  <a:lnTo>
                    <a:pt x="947" y="4420"/>
                  </a:lnTo>
                  <a:lnTo>
                    <a:pt x="1159" y="4266"/>
                  </a:lnTo>
                  <a:lnTo>
                    <a:pt x="1371" y="4150"/>
                  </a:lnTo>
                  <a:lnTo>
                    <a:pt x="1584" y="4053"/>
                  </a:lnTo>
                  <a:lnTo>
                    <a:pt x="1796" y="3976"/>
                  </a:lnTo>
                  <a:lnTo>
                    <a:pt x="2008" y="3918"/>
                  </a:lnTo>
                  <a:lnTo>
                    <a:pt x="2221" y="3880"/>
                  </a:lnTo>
                  <a:lnTo>
                    <a:pt x="2414" y="3860"/>
                  </a:lnTo>
                  <a:lnTo>
                    <a:pt x="2742" y="3841"/>
                  </a:lnTo>
                  <a:close/>
                  <a:moveTo>
                    <a:pt x="2780" y="3841"/>
                  </a:move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close/>
                  <a:moveTo>
                    <a:pt x="4807" y="0"/>
                  </a:moveTo>
                  <a:lnTo>
                    <a:pt x="4807" y="0"/>
                  </a:lnTo>
                  <a:lnTo>
                    <a:pt x="4807" y="0"/>
                  </a:lnTo>
                  <a:lnTo>
                    <a:pt x="4595" y="20"/>
                  </a:lnTo>
                  <a:lnTo>
                    <a:pt x="4382" y="39"/>
                  </a:lnTo>
                  <a:lnTo>
                    <a:pt x="4151" y="97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3707" y="232"/>
                  </a:lnTo>
                  <a:lnTo>
                    <a:pt x="3533" y="309"/>
                  </a:lnTo>
                  <a:lnTo>
                    <a:pt x="3379" y="386"/>
                  </a:lnTo>
                  <a:lnTo>
                    <a:pt x="3244" y="483"/>
                  </a:lnTo>
                  <a:lnTo>
                    <a:pt x="3108" y="579"/>
                  </a:lnTo>
                  <a:lnTo>
                    <a:pt x="2993" y="695"/>
                  </a:lnTo>
                  <a:lnTo>
                    <a:pt x="2896" y="811"/>
                  </a:lnTo>
                  <a:lnTo>
                    <a:pt x="2819" y="927"/>
                  </a:lnTo>
                  <a:lnTo>
                    <a:pt x="2742" y="1042"/>
                  </a:lnTo>
                  <a:lnTo>
                    <a:pt x="2684" y="1158"/>
                  </a:lnTo>
                  <a:lnTo>
                    <a:pt x="2587" y="1409"/>
                  </a:lnTo>
                  <a:lnTo>
                    <a:pt x="2549" y="1679"/>
                  </a:lnTo>
                  <a:lnTo>
                    <a:pt x="2529" y="1950"/>
                  </a:lnTo>
                  <a:lnTo>
                    <a:pt x="2529" y="1950"/>
                  </a:lnTo>
                  <a:lnTo>
                    <a:pt x="2549" y="1679"/>
                  </a:lnTo>
                  <a:lnTo>
                    <a:pt x="2587" y="1409"/>
                  </a:lnTo>
                  <a:lnTo>
                    <a:pt x="2684" y="1158"/>
                  </a:lnTo>
                  <a:lnTo>
                    <a:pt x="2742" y="1042"/>
                  </a:lnTo>
                  <a:lnTo>
                    <a:pt x="2819" y="927"/>
                  </a:lnTo>
                  <a:lnTo>
                    <a:pt x="2896" y="811"/>
                  </a:lnTo>
                  <a:lnTo>
                    <a:pt x="2993" y="695"/>
                  </a:lnTo>
                  <a:lnTo>
                    <a:pt x="3108" y="579"/>
                  </a:lnTo>
                  <a:lnTo>
                    <a:pt x="3244" y="483"/>
                  </a:lnTo>
                  <a:lnTo>
                    <a:pt x="3379" y="386"/>
                  </a:lnTo>
                  <a:lnTo>
                    <a:pt x="3533" y="309"/>
                  </a:lnTo>
                  <a:lnTo>
                    <a:pt x="3707" y="232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4151" y="97"/>
                  </a:lnTo>
                  <a:lnTo>
                    <a:pt x="4382" y="39"/>
                  </a:lnTo>
                  <a:lnTo>
                    <a:pt x="4595" y="20"/>
                  </a:lnTo>
                  <a:lnTo>
                    <a:pt x="4807" y="0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26"/>
            <p:cNvSpPr/>
            <p:nvPr/>
          </p:nvSpPr>
          <p:spPr>
            <a:xfrm>
              <a:off x="5380825" y="4946100"/>
              <a:ext cx="525" cy="3400"/>
            </a:xfrm>
            <a:custGeom>
              <a:avLst/>
              <a:gdLst/>
              <a:ahLst/>
              <a:cxnLst/>
              <a:rect l="l" t="t" r="r" b="b"/>
              <a:pathLst>
                <a:path w="21" h="136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26"/>
            <p:cNvSpPr/>
            <p:nvPr/>
          </p:nvSpPr>
          <p:spPr>
            <a:xfrm>
              <a:off x="5381325" y="49461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26"/>
            <p:cNvSpPr/>
            <p:nvPr/>
          </p:nvSpPr>
          <p:spPr>
            <a:xfrm>
              <a:off x="5457550" y="488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26"/>
            <p:cNvSpPr/>
            <p:nvPr/>
          </p:nvSpPr>
          <p:spPr>
            <a:xfrm>
              <a:off x="5381325" y="4880475"/>
              <a:ext cx="68050" cy="64675"/>
            </a:xfrm>
            <a:custGeom>
              <a:avLst/>
              <a:gdLst/>
              <a:ahLst/>
              <a:cxnLst/>
              <a:rect l="l" t="t" r="r" b="b"/>
              <a:pathLst>
                <a:path w="2722" h="2587" fill="none" extrusionOk="0">
                  <a:moveTo>
                    <a:pt x="2722" y="0"/>
                  </a:moveTo>
                  <a:lnTo>
                    <a:pt x="2722" y="0"/>
                  </a:lnTo>
                  <a:lnTo>
                    <a:pt x="2394" y="19"/>
                  </a:lnTo>
                  <a:lnTo>
                    <a:pt x="2201" y="39"/>
                  </a:lnTo>
                  <a:lnTo>
                    <a:pt x="1988" y="77"/>
                  </a:lnTo>
                  <a:lnTo>
                    <a:pt x="1776" y="135"/>
                  </a:lnTo>
                  <a:lnTo>
                    <a:pt x="1564" y="212"/>
                  </a:lnTo>
                  <a:lnTo>
                    <a:pt x="1351" y="309"/>
                  </a:lnTo>
                  <a:lnTo>
                    <a:pt x="1139" y="425"/>
                  </a:lnTo>
                  <a:lnTo>
                    <a:pt x="927" y="579"/>
                  </a:lnTo>
                  <a:lnTo>
                    <a:pt x="734" y="753"/>
                  </a:lnTo>
                  <a:lnTo>
                    <a:pt x="541" y="965"/>
                  </a:lnTo>
                  <a:lnTo>
                    <a:pt x="386" y="1216"/>
                  </a:lnTo>
                  <a:lnTo>
                    <a:pt x="251" y="1486"/>
                  </a:lnTo>
                  <a:lnTo>
                    <a:pt x="135" y="1814"/>
                  </a:lnTo>
                  <a:lnTo>
                    <a:pt x="39" y="2181"/>
                  </a:lnTo>
                  <a:lnTo>
                    <a:pt x="0" y="2586"/>
                  </a:lnTo>
                  <a:lnTo>
                    <a:pt x="0" y="2586"/>
                  </a:lnTo>
                  <a:lnTo>
                    <a:pt x="39" y="2181"/>
                  </a:lnTo>
                  <a:lnTo>
                    <a:pt x="135" y="1814"/>
                  </a:lnTo>
                  <a:lnTo>
                    <a:pt x="251" y="1486"/>
                  </a:lnTo>
                  <a:lnTo>
                    <a:pt x="386" y="1216"/>
                  </a:lnTo>
                  <a:lnTo>
                    <a:pt x="541" y="965"/>
                  </a:lnTo>
                  <a:lnTo>
                    <a:pt x="734" y="753"/>
                  </a:lnTo>
                  <a:lnTo>
                    <a:pt x="927" y="579"/>
                  </a:lnTo>
                  <a:lnTo>
                    <a:pt x="1139" y="425"/>
                  </a:lnTo>
                  <a:lnTo>
                    <a:pt x="1351" y="309"/>
                  </a:lnTo>
                  <a:lnTo>
                    <a:pt x="1564" y="212"/>
                  </a:lnTo>
                  <a:lnTo>
                    <a:pt x="1776" y="135"/>
                  </a:lnTo>
                  <a:lnTo>
                    <a:pt x="1988" y="77"/>
                  </a:lnTo>
                  <a:lnTo>
                    <a:pt x="2201" y="39"/>
                  </a:lnTo>
                  <a:lnTo>
                    <a:pt x="2394" y="19"/>
                  </a:lnTo>
                  <a:lnTo>
                    <a:pt x="2722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26"/>
            <p:cNvSpPr/>
            <p:nvPr/>
          </p:nvSpPr>
          <p:spPr>
            <a:xfrm>
              <a:off x="5450325" y="488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26"/>
            <p:cNvSpPr/>
            <p:nvPr/>
          </p:nvSpPr>
          <p:spPr>
            <a:xfrm>
              <a:off x="5444050" y="4784450"/>
              <a:ext cx="56950" cy="48750"/>
            </a:xfrm>
            <a:custGeom>
              <a:avLst/>
              <a:gdLst/>
              <a:ahLst/>
              <a:cxnLst/>
              <a:rect l="l" t="t" r="r" b="b"/>
              <a:pathLst>
                <a:path w="2278" h="1950" fill="none" extrusionOk="0">
                  <a:moveTo>
                    <a:pt x="2278" y="0"/>
                  </a:moveTo>
                  <a:lnTo>
                    <a:pt x="2278" y="0"/>
                  </a:lnTo>
                  <a:lnTo>
                    <a:pt x="2278" y="0"/>
                  </a:lnTo>
                  <a:lnTo>
                    <a:pt x="2066" y="20"/>
                  </a:lnTo>
                  <a:lnTo>
                    <a:pt x="1853" y="39"/>
                  </a:lnTo>
                  <a:lnTo>
                    <a:pt x="1622" y="97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178" y="232"/>
                  </a:lnTo>
                  <a:lnTo>
                    <a:pt x="1004" y="309"/>
                  </a:lnTo>
                  <a:lnTo>
                    <a:pt x="850" y="386"/>
                  </a:lnTo>
                  <a:lnTo>
                    <a:pt x="715" y="483"/>
                  </a:lnTo>
                  <a:lnTo>
                    <a:pt x="579" y="579"/>
                  </a:lnTo>
                  <a:lnTo>
                    <a:pt x="464" y="695"/>
                  </a:lnTo>
                  <a:lnTo>
                    <a:pt x="367" y="811"/>
                  </a:lnTo>
                  <a:lnTo>
                    <a:pt x="290" y="927"/>
                  </a:lnTo>
                  <a:lnTo>
                    <a:pt x="213" y="1042"/>
                  </a:lnTo>
                  <a:lnTo>
                    <a:pt x="155" y="1158"/>
                  </a:lnTo>
                  <a:lnTo>
                    <a:pt x="58" y="1409"/>
                  </a:lnTo>
                  <a:lnTo>
                    <a:pt x="20" y="1679"/>
                  </a:lnTo>
                  <a:lnTo>
                    <a:pt x="0" y="1950"/>
                  </a:lnTo>
                  <a:lnTo>
                    <a:pt x="0" y="1950"/>
                  </a:lnTo>
                  <a:lnTo>
                    <a:pt x="20" y="1679"/>
                  </a:lnTo>
                  <a:lnTo>
                    <a:pt x="58" y="1409"/>
                  </a:lnTo>
                  <a:lnTo>
                    <a:pt x="155" y="1158"/>
                  </a:lnTo>
                  <a:lnTo>
                    <a:pt x="213" y="1042"/>
                  </a:lnTo>
                  <a:lnTo>
                    <a:pt x="290" y="927"/>
                  </a:lnTo>
                  <a:lnTo>
                    <a:pt x="367" y="811"/>
                  </a:lnTo>
                  <a:lnTo>
                    <a:pt x="464" y="695"/>
                  </a:lnTo>
                  <a:lnTo>
                    <a:pt x="579" y="579"/>
                  </a:lnTo>
                  <a:lnTo>
                    <a:pt x="715" y="483"/>
                  </a:lnTo>
                  <a:lnTo>
                    <a:pt x="850" y="386"/>
                  </a:lnTo>
                  <a:lnTo>
                    <a:pt x="1004" y="309"/>
                  </a:lnTo>
                  <a:lnTo>
                    <a:pt x="1178" y="232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622" y="97"/>
                  </a:lnTo>
                  <a:lnTo>
                    <a:pt x="1853" y="39"/>
                  </a:lnTo>
                  <a:lnTo>
                    <a:pt x="2066" y="20"/>
                  </a:lnTo>
                  <a:lnTo>
                    <a:pt x="2278" y="0"/>
                  </a:lnTo>
                  <a:lnTo>
                    <a:pt x="227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26"/>
            <p:cNvSpPr/>
            <p:nvPr/>
          </p:nvSpPr>
          <p:spPr>
            <a:xfrm>
              <a:off x="5481200" y="4980825"/>
              <a:ext cx="632600" cy="365775"/>
            </a:xfrm>
            <a:custGeom>
              <a:avLst/>
              <a:gdLst/>
              <a:ahLst/>
              <a:cxnLst/>
              <a:rect l="l" t="t" r="r" b="b"/>
              <a:pathLst>
                <a:path w="25304" h="14631" extrusionOk="0">
                  <a:moveTo>
                    <a:pt x="23065" y="14148"/>
                  </a:moveTo>
                  <a:lnTo>
                    <a:pt x="23065" y="14148"/>
                  </a:lnTo>
                  <a:lnTo>
                    <a:pt x="23065" y="14341"/>
                  </a:lnTo>
                  <a:lnTo>
                    <a:pt x="23046" y="14496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46" y="14496"/>
                  </a:lnTo>
                  <a:lnTo>
                    <a:pt x="23065" y="14341"/>
                  </a:lnTo>
                  <a:lnTo>
                    <a:pt x="23065" y="14148"/>
                  </a:lnTo>
                  <a:close/>
                  <a:moveTo>
                    <a:pt x="25285" y="13569"/>
                  </a:moveTo>
                  <a:lnTo>
                    <a:pt x="25285" y="13569"/>
                  </a:lnTo>
                  <a:lnTo>
                    <a:pt x="24957" y="13589"/>
                  </a:lnTo>
                  <a:lnTo>
                    <a:pt x="24628" y="13646"/>
                  </a:lnTo>
                  <a:lnTo>
                    <a:pt x="24300" y="13724"/>
                  </a:lnTo>
                  <a:lnTo>
                    <a:pt x="23992" y="13839"/>
                  </a:lnTo>
                  <a:lnTo>
                    <a:pt x="23721" y="13975"/>
                  </a:lnTo>
                  <a:lnTo>
                    <a:pt x="23451" y="14148"/>
                  </a:lnTo>
                  <a:lnTo>
                    <a:pt x="23219" y="14361"/>
                  </a:lnTo>
                  <a:lnTo>
                    <a:pt x="23123" y="14476"/>
                  </a:lnTo>
                  <a:lnTo>
                    <a:pt x="23046" y="14592"/>
                  </a:lnTo>
                  <a:lnTo>
                    <a:pt x="23046" y="14592"/>
                  </a:lnTo>
                  <a:lnTo>
                    <a:pt x="23123" y="14476"/>
                  </a:lnTo>
                  <a:lnTo>
                    <a:pt x="23219" y="14361"/>
                  </a:lnTo>
                  <a:lnTo>
                    <a:pt x="23451" y="14148"/>
                  </a:lnTo>
                  <a:lnTo>
                    <a:pt x="23721" y="13975"/>
                  </a:lnTo>
                  <a:lnTo>
                    <a:pt x="23992" y="13839"/>
                  </a:lnTo>
                  <a:lnTo>
                    <a:pt x="24300" y="13724"/>
                  </a:lnTo>
                  <a:lnTo>
                    <a:pt x="24628" y="13646"/>
                  </a:lnTo>
                  <a:lnTo>
                    <a:pt x="24957" y="13589"/>
                  </a:lnTo>
                  <a:lnTo>
                    <a:pt x="25285" y="13569"/>
                  </a:lnTo>
                  <a:close/>
                  <a:moveTo>
                    <a:pt x="25304" y="13569"/>
                  </a:moveTo>
                  <a:lnTo>
                    <a:pt x="25304" y="13569"/>
                  </a:lnTo>
                  <a:lnTo>
                    <a:pt x="25304" y="13569"/>
                  </a:lnTo>
                  <a:lnTo>
                    <a:pt x="25304" y="13569"/>
                  </a:lnTo>
                  <a:close/>
                  <a:moveTo>
                    <a:pt x="21039" y="11060"/>
                  </a:moveTo>
                  <a:lnTo>
                    <a:pt x="21039" y="11060"/>
                  </a:lnTo>
                  <a:lnTo>
                    <a:pt x="21019" y="11292"/>
                  </a:lnTo>
                  <a:lnTo>
                    <a:pt x="21000" y="11485"/>
                  </a:lnTo>
                  <a:lnTo>
                    <a:pt x="20961" y="11678"/>
                  </a:lnTo>
                  <a:lnTo>
                    <a:pt x="20923" y="11832"/>
                  </a:lnTo>
                  <a:lnTo>
                    <a:pt x="20826" y="12064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26" y="12064"/>
                  </a:lnTo>
                  <a:lnTo>
                    <a:pt x="20923" y="11832"/>
                  </a:lnTo>
                  <a:lnTo>
                    <a:pt x="20961" y="11678"/>
                  </a:lnTo>
                  <a:lnTo>
                    <a:pt x="21000" y="11485"/>
                  </a:lnTo>
                  <a:lnTo>
                    <a:pt x="21019" y="11292"/>
                  </a:lnTo>
                  <a:lnTo>
                    <a:pt x="21039" y="11060"/>
                  </a:lnTo>
                  <a:close/>
                  <a:moveTo>
                    <a:pt x="20286" y="9439"/>
                  </a:moveTo>
                  <a:lnTo>
                    <a:pt x="20286" y="9439"/>
                  </a:lnTo>
                  <a:lnTo>
                    <a:pt x="20324" y="9477"/>
                  </a:lnTo>
                  <a:lnTo>
                    <a:pt x="20324" y="9477"/>
                  </a:lnTo>
                  <a:lnTo>
                    <a:pt x="20286" y="9439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221" y="8802"/>
                  </a:lnTo>
                  <a:lnTo>
                    <a:pt x="18028" y="8821"/>
                  </a:lnTo>
                  <a:lnTo>
                    <a:pt x="17719" y="8860"/>
                  </a:lnTo>
                  <a:lnTo>
                    <a:pt x="17506" y="8918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506" y="8918"/>
                  </a:lnTo>
                  <a:lnTo>
                    <a:pt x="17719" y="8860"/>
                  </a:lnTo>
                  <a:lnTo>
                    <a:pt x="18028" y="8821"/>
                  </a:lnTo>
                  <a:lnTo>
                    <a:pt x="18221" y="8802"/>
                  </a:lnTo>
                  <a:lnTo>
                    <a:pt x="18433" y="8783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433" y="8783"/>
                  </a:lnTo>
                  <a:lnTo>
                    <a:pt x="18452" y="8783"/>
                  </a:lnTo>
                  <a:lnTo>
                    <a:pt x="18452" y="8783"/>
                  </a:lnTo>
                  <a:lnTo>
                    <a:pt x="18433" y="8783"/>
                  </a:lnTo>
                  <a:close/>
                  <a:moveTo>
                    <a:pt x="17429" y="8667"/>
                  </a:moveTo>
                  <a:lnTo>
                    <a:pt x="17429" y="866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29" y="8667"/>
                  </a:lnTo>
                  <a:close/>
                  <a:moveTo>
                    <a:pt x="14534" y="3803"/>
                  </a:moveTo>
                  <a:lnTo>
                    <a:pt x="14534" y="3803"/>
                  </a:lnTo>
                  <a:lnTo>
                    <a:pt x="14534" y="4131"/>
                  </a:lnTo>
                  <a:lnTo>
                    <a:pt x="14496" y="4382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96" y="4382"/>
                  </a:lnTo>
                  <a:lnTo>
                    <a:pt x="14534" y="4131"/>
                  </a:lnTo>
                  <a:lnTo>
                    <a:pt x="14534" y="3803"/>
                  </a:lnTo>
                  <a:close/>
                  <a:moveTo>
                    <a:pt x="12990" y="1139"/>
                  </a:moveTo>
                  <a:lnTo>
                    <a:pt x="12990" y="1139"/>
                  </a:lnTo>
                  <a:lnTo>
                    <a:pt x="13009" y="1139"/>
                  </a:lnTo>
                  <a:lnTo>
                    <a:pt x="13009" y="1139"/>
                  </a:lnTo>
                  <a:lnTo>
                    <a:pt x="12990" y="1139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176" y="734"/>
                  </a:lnTo>
                  <a:lnTo>
                    <a:pt x="10963" y="753"/>
                  </a:lnTo>
                  <a:lnTo>
                    <a:pt x="10751" y="792"/>
                  </a:lnTo>
                  <a:lnTo>
                    <a:pt x="10558" y="831"/>
                  </a:lnTo>
                  <a:lnTo>
                    <a:pt x="10191" y="966"/>
                  </a:lnTo>
                  <a:lnTo>
                    <a:pt x="9883" y="1101"/>
                  </a:lnTo>
                  <a:lnTo>
                    <a:pt x="9632" y="1255"/>
                  </a:lnTo>
                  <a:lnTo>
                    <a:pt x="9439" y="1371"/>
                  </a:lnTo>
                  <a:lnTo>
                    <a:pt x="9284" y="1506"/>
                  </a:lnTo>
                  <a:lnTo>
                    <a:pt x="9284" y="1506"/>
                  </a:lnTo>
                  <a:lnTo>
                    <a:pt x="9439" y="1371"/>
                  </a:lnTo>
                  <a:lnTo>
                    <a:pt x="9632" y="1255"/>
                  </a:lnTo>
                  <a:lnTo>
                    <a:pt x="9883" y="1101"/>
                  </a:lnTo>
                  <a:lnTo>
                    <a:pt x="10191" y="966"/>
                  </a:lnTo>
                  <a:lnTo>
                    <a:pt x="10558" y="831"/>
                  </a:lnTo>
                  <a:lnTo>
                    <a:pt x="10751" y="792"/>
                  </a:lnTo>
                  <a:lnTo>
                    <a:pt x="10963" y="753"/>
                  </a:lnTo>
                  <a:lnTo>
                    <a:pt x="11176" y="734"/>
                  </a:lnTo>
                  <a:lnTo>
                    <a:pt x="11407" y="715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close/>
                  <a:moveTo>
                    <a:pt x="20" y="541"/>
                  </a:moveTo>
                  <a:lnTo>
                    <a:pt x="20" y="541"/>
                  </a:lnTo>
                  <a:lnTo>
                    <a:pt x="1" y="541"/>
                  </a:lnTo>
                  <a:lnTo>
                    <a:pt x="1" y="541"/>
                  </a:lnTo>
                  <a:lnTo>
                    <a:pt x="20" y="541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194" y="522"/>
                  </a:lnTo>
                  <a:lnTo>
                    <a:pt x="20" y="541"/>
                  </a:lnTo>
                  <a:lnTo>
                    <a:pt x="20" y="541"/>
                  </a:lnTo>
                  <a:lnTo>
                    <a:pt x="194" y="522"/>
                  </a:lnTo>
                  <a:lnTo>
                    <a:pt x="367" y="502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close/>
                  <a:moveTo>
                    <a:pt x="5405" y="213"/>
                  </a:move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370" y="20"/>
                  </a:lnTo>
                  <a:lnTo>
                    <a:pt x="6080" y="39"/>
                  </a:lnTo>
                  <a:lnTo>
                    <a:pt x="5772" y="116"/>
                  </a:lnTo>
                  <a:lnTo>
                    <a:pt x="5443" y="213"/>
                  </a:lnTo>
                  <a:lnTo>
                    <a:pt x="5443" y="213"/>
                  </a:lnTo>
                  <a:lnTo>
                    <a:pt x="5772" y="116"/>
                  </a:lnTo>
                  <a:lnTo>
                    <a:pt x="6080" y="39"/>
                  </a:lnTo>
                  <a:lnTo>
                    <a:pt x="6370" y="20"/>
                  </a:lnTo>
                  <a:lnTo>
                    <a:pt x="6659" y="1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26"/>
            <p:cNvSpPr/>
            <p:nvPr/>
          </p:nvSpPr>
          <p:spPr>
            <a:xfrm>
              <a:off x="6056375" y="5334525"/>
              <a:ext cx="1475" cy="12075"/>
            </a:xfrm>
            <a:custGeom>
              <a:avLst/>
              <a:gdLst/>
              <a:ahLst/>
              <a:cxnLst/>
              <a:rect l="l" t="t" r="r" b="b"/>
              <a:pathLst>
                <a:path w="59" h="483" fill="none" extrusionOk="0">
                  <a:moveTo>
                    <a:pt x="58" y="0"/>
                  </a:moveTo>
                  <a:lnTo>
                    <a:pt x="58" y="0"/>
                  </a:lnTo>
                  <a:lnTo>
                    <a:pt x="58" y="193"/>
                  </a:lnTo>
                  <a:lnTo>
                    <a:pt x="39" y="348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39" y="348"/>
                  </a:lnTo>
                  <a:lnTo>
                    <a:pt x="58" y="193"/>
                  </a:lnTo>
                  <a:lnTo>
                    <a:pt x="5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26"/>
            <p:cNvSpPr/>
            <p:nvPr/>
          </p:nvSpPr>
          <p:spPr>
            <a:xfrm>
              <a:off x="6057325" y="5320050"/>
              <a:ext cx="56000" cy="25600"/>
            </a:xfrm>
            <a:custGeom>
              <a:avLst/>
              <a:gdLst/>
              <a:ahLst/>
              <a:cxnLst/>
              <a:rect l="l" t="t" r="r" b="b"/>
              <a:pathLst>
                <a:path w="2240" h="1024" fill="none" extrusionOk="0">
                  <a:moveTo>
                    <a:pt x="2240" y="0"/>
                  </a:moveTo>
                  <a:lnTo>
                    <a:pt x="2240" y="0"/>
                  </a:lnTo>
                  <a:lnTo>
                    <a:pt x="1912" y="20"/>
                  </a:lnTo>
                  <a:lnTo>
                    <a:pt x="1583" y="77"/>
                  </a:lnTo>
                  <a:lnTo>
                    <a:pt x="1255" y="155"/>
                  </a:lnTo>
                  <a:lnTo>
                    <a:pt x="947" y="270"/>
                  </a:lnTo>
                  <a:lnTo>
                    <a:pt x="676" y="406"/>
                  </a:lnTo>
                  <a:lnTo>
                    <a:pt x="406" y="579"/>
                  </a:lnTo>
                  <a:lnTo>
                    <a:pt x="174" y="792"/>
                  </a:lnTo>
                  <a:lnTo>
                    <a:pt x="78" y="907"/>
                  </a:lnTo>
                  <a:lnTo>
                    <a:pt x="1" y="1023"/>
                  </a:lnTo>
                  <a:lnTo>
                    <a:pt x="1" y="1023"/>
                  </a:lnTo>
                  <a:lnTo>
                    <a:pt x="78" y="907"/>
                  </a:lnTo>
                  <a:lnTo>
                    <a:pt x="174" y="792"/>
                  </a:lnTo>
                  <a:lnTo>
                    <a:pt x="406" y="579"/>
                  </a:lnTo>
                  <a:lnTo>
                    <a:pt x="676" y="406"/>
                  </a:lnTo>
                  <a:lnTo>
                    <a:pt x="947" y="270"/>
                  </a:lnTo>
                  <a:lnTo>
                    <a:pt x="1255" y="155"/>
                  </a:lnTo>
                  <a:lnTo>
                    <a:pt x="1583" y="77"/>
                  </a:lnTo>
                  <a:lnTo>
                    <a:pt x="1912" y="20"/>
                  </a:lnTo>
                  <a:lnTo>
                    <a:pt x="224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26"/>
            <p:cNvSpPr/>
            <p:nvPr/>
          </p:nvSpPr>
          <p:spPr>
            <a:xfrm>
              <a:off x="6113775" y="532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26"/>
            <p:cNvSpPr/>
            <p:nvPr/>
          </p:nvSpPr>
          <p:spPr>
            <a:xfrm>
              <a:off x="6001350" y="5257325"/>
              <a:ext cx="5825" cy="27525"/>
            </a:xfrm>
            <a:custGeom>
              <a:avLst/>
              <a:gdLst/>
              <a:ahLst/>
              <a:cxnLst/>
              <a:rect l="l" t="t" r="r" b="b"/>
              <a:pathLst>
                <a:path w="233" h="1101" fill="none" extrusionOk="0">
                  <a:moveTo>
                    <a:pt x="233" y="0"/>
                  </a:moveTo>
                  <a:lnTo>
                    <a:pt x="233" y="0"/>
                  </a:lnTo>
                  <a:lnTo>
                    <a:pt x="213" y="232"/>
                  </a:lnTo>
                  <a:lnTo>
                    <a:pt x="194" y="425"/>
                  </a:lnTo>
                  <a:lnTo>
                    <a:pt x="155" y="618"/>
                  </a:lnTo>
                  <a:lnTo>
                    <a:pt x="117" y="772"/>
                  </a:lnTo>
                  <a:lnTo>
                    <a:pt x="20" y="1004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20" y="1004"/>
                  </a:lnTo>
                  <a:lnTo>
                    <a:pt x="117" y="772"/>
                  </a:lnTo>
                  <a:lnTo>
                    <a:pt x="155" y="618"/>
                  </a:lnTo>
                  <a:lnTo>
                    <a:pt x="194" y="425"/>
                  </a:lnTo>
                  <a:lnTo>
                    <a:pt x="213" y="232"/>
                  </a:lnTo>
                  <a:lnTo>
                    <a:pt x="23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26"/>
            <p:cNvSpPr/>
            <p:nvPr/>
          </p:nvSpPr>
          <p:spPr>
            <a:xfrm>
              <a:off x="5988325" y="5216775"/>
              <a:ext cx="1000" cy="1000"/>
            </a:xfrm>
            <a:custGeom>
              <a:avLst/>
              <a:gdLst/>
              <a:ahLst/>
              <a:cxnLst/>
              <a:rect l="l" t="t" r="r" b="b"/>
              <a:pathLst>
                <a:path w="40" h="40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26"/>
            <p:cNvSpPr/>
            <p:nvPr/>
          </p:nvSpPr>
          <p:spPr>
            <a:xfrm>
              <a:off x="5916425" y="5200375"/>
              <a:ext cx="25600" cy="3875"/>
            </a:xfrm>
            <a:custGeom>
              <a:avLst/>
              <a:gdLst/>
              <a:ahLst/>
              <a:cxnLst/>
              <a:rect l="l" t="t" r="r" b="b"/>
              <a:pathLst>
                <a:path w="1024" h="155" fill="none" extrusionOk="0">
                  <a:moveTo>
                    <a:pt x="1024" y="1"/>
                  </a:moveTo>
                  <a:lnTo>
                    <a:pt x="1024" y="1"/>
                  </a:lnTo>
                  <a:lnTo>
                    <a:pt x="812" y="20"/>
                  </a:lnTo>
                  <a:lnTo>
                    <a:pt x="619" y="39"/>
                  </a:lnTo>
                  <a:lnTo>
                    <a:pt x="310" y="78"/>
                  </a:lnTo>
                  <a:lnTo>
                    <a:pt x="97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97" y="136"/>
                  </a:lnTo>
                  <a:lnTo>
                    <a:pt x="310" y="78"/>
                  </a:lnTo>
                  <a:lnTo>
                    <a:pt x="619" y="39"/>
                  </a:lnTo>
                  <a:lnTo>
                    <a:pt x="812" y="20"/>
                  </a:lnTo>
                  <a:lnTo>
                    <a:pt x="10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26"/>
            <p:cNvSpPr/>
            <p:nvPr/>
          </p:nvSpPr>
          <p:spPr>
            <a:xfrm>
              <a:off x="5942000" y="5200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26"/>
            <p:cNvSpPr/>
            <p:nvPr/>
          </p:nvSpPr>
          <p:spPr>
            <a:xfrm>
              <a:off x="5916425" y="5197475"/>
              <a:ext cx="525" cy="6775"/>
            </a:xfrm>
            <a:custGeom>
              <a:avLst/>
              <a:gdLst/>
              <a:ahLst/>
              <a:cxnLst/>
              <a:rect l="l" t="t" r="r" b="b"/>
              <a:pathLst>
                <a:path w="21" h="27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26"/>
            <p:cNvSpPr/>
            <p:nvPr/>
          </p:nvSpPr>
          <p:spPr>
            <a:xfrm>
              <a:off x="5842600" y="5075875"/>
              <a:ext cx="1975" cy="19825"/>
            </a:xfrm>
            <a:custGeom>
              <a:avLst/>
              <a:gdLst/>
              <a:ahLst/>
              <a:cxnLst/>
              <a:rect l="l" t="t" r="r" b="b"/>
              <a:pathLst>
                <a:path w="79" h="793" fill="none" extrusionOk="0">
                  <a:moveTo>
                    <a:pt x="78" y="1"/>
                  </a:moveTo>
                  <a:lnTo>
                    <a:pt x="78" y="1"/>
                  </a:lnTo>
                  <a:lnTo>
                    <a:pt x="78" y="329"/>
                  </a:lnTo>
                  <a:lnTo>
                    <a:pt x="40" y="580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40" y="580"/>
                  </a:lnTo>
                  <a:lnTo>
                    <a:pt x="78" y="329"/>
                  </a:lnTo>
                  <a:lnTo>
                    <a:pt x="7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26"/>
            <p:cNvSpPr/>
            <p:nvPr/>
          </p:nvSpPr>
          <p:spPr>
            <a:xfrm>
              <a:off x="5805950" y="500930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26"/>
            <p:cNvSpPr/>
            <p:nvPr/>
          </p:nvSpPr>
          <p:spPr>
            <a:xfrm>
              <a:off x="5713300" y="4998675"/>
              <a:ext cx="53100" cy="19825"/>
            </a:xfrm>
            <a:custGeom>
              <a:avLst/>
              <a:gdLst/>
              <a:ahLst/>
              <a:cxnLst/>
              <a:rect l="l" t="t" r="r" b="b"/>
              <a:pathLst>
                <a:path w="2124" h="793" fill="none" extrusionOk="0">
                  <a:moveTo>
                    <a:pt x="2123" y="1"/>
                  </a:moveTo>
                  <a:lnTo>
                    <a:pt x="2123" y="1"/>
                  </a:lnTo>
                  <a:lnTo>
                    <a:pt x="1892" y="20"/>
                  </a:lnTo>
                  <a:lnTo>
                    <a:pt x="1679" y="39"/>
                  </a:lnTo>
                  <a:lnTo>
                    <a:pt x="1467" y="78"/>
                  </a:lnTo>
                  <a:lnTo>
                    <a:pt x="1274" y="117"/>
                  </a:lnTo>
                  <a:lnTo>
                    <a:pt x="907" y="252"/>
                  </a:lnTo>
                  <a:lnTo>
                    <a:pt x="599" y="387"/>
                  </a:lnTo>
                  <a:lnTo>
                    <a:pt x="348" y="541"/>
                  </a:lnTo>
                  <a:lnTo>
                    <a:pt x="155" y="657"/>
                  </a:lnTo>
                  <a:lnTo>
                    <a:pt x="0" y="792"/>
                  </a:lnTo>
                  <a:lnTo>
                    <a:pt x="0" y="792"/>
                  </a:lnTo>
                  <a:lnTo>
                    <a:pt x="155" y="657"/>
                  </a:lnTo>
                  <a:lnTo>
                    <a:pt x="348" y="541"/>
                  </a:lnTo>
                  <a:lnTo>
                    <a:pt x="599" y="387"/>
                  </a:lnTo>
                  <a:lnTo>
                    <a:pt x="907" y="252"/>
                  </a:lnTo>
                  <a:lnTo>
                    <a:pt x="1274" y="117"/>
                  </a:lnTo>
                  <a:lnTo>
                    <a:pt x="1467" y="78"/>
                  </a:lnTo>
                  <a:lnTo>
                    <a:pt x="1679" y="39"/>
                  </a:lnTo>
                  <a:lnTo>
                    <a:pt x="1892" y="20"/>
                  </a:lnTo>
                  <a:lnTo>
                    <a:pt x="212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26"/>
            <p:cNvSpPr/>
            <p:nvPr/>
          </p:nvSpPr>
          <p:spPr>
            <a:xfrm>
              <a:off x="5766375" y="499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26"/>
            <p:cNvSpPr/>
            <p:nvPr/>
          </p:nvSpPr>
          <p:spPr>
            <a:xfrm>
              <a:off x="5481200" y="49943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26"/>
            <p:cNvSpPr/>
            <p:nvPr/>
          </p:nvSpPr>
          <p:spPr>
            <a:xfrm>
              <a:off x="5481675" y="4993375"/>
              <a:ext cx="8725" cy="1000"/>
            </a:xfrm>
            <a:custGeom>
              <a:avLst/>
              <a:gdLst/>
              <a:ahLst/>
              <a:cxnLst/>
              <a:rect l="l" t="t" r="r" b="b"/>
              <a:pathLst>
                <a:path w="349" h="40" fill="none" extrusionOk="0">
                  <a:moveTo>
                    <a:pt x="348" y="0"/>
                  </a:moveTo>
                  <a:lnTo>
                    <a:pt x="348" y="0"/>
                  </a:lnTo>
                  <a:lnTo>
                    <a:pt x="175" y="2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75" y="20"/>
                  </a:lnTo>
                  <a:lnTo>
                    <a:pt x="34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26"/>
            <p:cNvSpPr/>
            <p:nvPr/>
          </p:nvSpPr>
          <p:spPr>
            <a:xfrm>
              <a:off x="5490375" y="499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26"/>
            <p:cNvSpPr/>
            <p:nvPr/>
          </p:nvSpPr>
          <p:spPr>
            <a:xfrm>
              <a:off x="5616300" y="498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26"/>
            <p:cNvSpPr/>
            <p:nvPr/>
          </p:nvSpPr>
          <p:spPr>
            <a:xfrm>
              <a:off x="5617275" y="4980825"/>
              <a:ext cx="30425" cy="5325"/>
            </a:xfrm>
            <a:custGeom>
              <a:avLst/>
              <a:gdLst/>
              <a:ahLst/>
              <a:cxnLst/>
              <a:rect l="l" t="t" r="r" b="b"/>
              <a:pathLst>
                <a:path w="1217" h="213" fill="none" extrusionOk="0">
                  <a:moveTo>
                    <a:pt x="1216" y="1"/>
                  </a:moveTo>
                  <a:lnTo>
                    <a:pt x="1216" y="1"/>
                  </a:lnTo>
                  <a:lnTo>
                    <a:pt x="927" y="20"/>
                  </a:lnTo>
                  <a:lnTo>
                    <a:pt x="637" y="39"/>
                  </a:lnTo>
                  <a:lnTo>
                    <a:pt x="329" y="116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29" y="116"/>
                  </a:lnTo>
                  <a:lnTo>
                    <a:pt x="637" y="39"/>
                  </a:lnTo>
                  <a:lnTo>
                    <a:pt x="927" y="20"/>
                  </a:lnTo>
                  <a:lnTo>
                    <a:pt x="121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26"/>
            <p:cNvSpPr/>
            <p:nvPr/>
          </p:nvSpPr>
          <p:spPr>
            <a:xfrm>
              <a:off x="5647675" y="49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26"/>
            <p:cNvSpPr/>
            <p:nvPr/>
          </p:nvSpPr>
          <p:spPr>
            <a:xfrm>
              <a:off x="6118625" y="5243800"/>
              <a:ext cx="108575" cy="76750"/>
            </a:xfrm>
            <a:custGeom>
              <a:avLst/>
              <a:gdLst/>
              <a:ahLst/>
              <a:cxnLst/>
              <a:rect l="l" t="t" r="r" b="b"/>
              <a:pathLst>
                <a:path w="4343" h="3070" extrusionOk="0">
                  <a:moveTo>
                    <a:pt x="0" y="3050"/>
                  </a:move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50"/>
                  </a:lnTo>
                  <a:close/>
                  <a:moveTo>
                    <a:pt x="0" y="3031"/>
                  </a:move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31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19" y="3012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close/>
                  <a:moveTo>
                    <a:pt x="1660" y="2027"/>
                  </a:move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97" y="2857"/>
                  </a:lnTo>
                  <a:lnTo>
                    <a:pt x="193" y="2722"/>
                  </a:lnTo>
                  <a:lnTo>
                    <a:pt x="290" y="2606"/>
                  </a:lnTo>
                  <a:lnTo>
                    <a:pt x="386" y="2510"/>
                  </a:lnTo>
                  <a:lnTo>
                    <a:pt x="483" y="2413"/>
                  </a:lnTo>
                  <a:lnTo>
                    <a:pt x="598" y="2336"/>
                  </a:lnTo>
                  <a:lnTo>
                    <a:pt x="830" y="2201"/>
                  </a:lnTo>
                  <a:lnTo>
                    <a:pt x="1062" y="2124"/>
                  </a:lnTo>
                  <a:lnTo>
                    <a:pt x="1274" y="2066"/>
                  </a:lnTo>
                  <a:lnTo>
                    <a:pt x="1486" y="2047"/>
                  </a:lnTo>
                  <a:lnTo>
                    <a:pt x="1660" y="2027"/>
                  </a:lnTo>
                  <a:close/>
                  <a:moveTo>
                    <a:pt x="1698" y="2027"/>
                  </a:move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close/>
                  <a:moveTo>
                    <a:pt x="2007" y="2027"/>
                  </a:move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close/>
                  <a:moveTo>
                    <a:pt x="4343" y="1"/>
                  </a:move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65" y="1776"/>
                  </a:lnTo>
                  <a:lnTo>
                    <a:pt x="2123" y="1564"/>
                  </a:lnTo>
                  <a:lnTo>
                    <a:pt x="2220" y="1371"/>
                  </a:lnTo>
                  <a:lnTo>
                    <a:pt x="2316" y="1178"/>
                  </a:lnTo>
                  <a:lnTo>
                    <a:pt x="2432" y="1004"/>
                  </a:lnTo>
                  <a:lnTo>
                    <a:pt x="2548" y="850"/>
                  </a:lnTo>
                  <a:lnTo>
                    <a:pt x="2702" y="696"/>
                  </a:lnTo>
                  <a:lnTo>
                    <a:pt x="2837" y="560"/>
                  </a:lnTo>
                  <a:lnTo>
                    <a:pt x="3011" y="425"/>
                  </a:lnTo>
                  <a:lnTo>
                    <a:pt x="3165" y="309"/>
                  </a:lnTo>
                  <a:lnTo>
                    <a:pt x="3339" y="213"/>
                  </a:lnTo>
                  <a:lnTo>
                    <a:pt x="3513" y="136"/>
                  </a:lnTo>
                  <a:lnTo>
                    <a:pt x="3706" y="78"/>
                  </a:lnTo>
                  <a:lnTo>
                    <a:pt x="3879" y="39"/>
                  </a:lnTo>
                  <a:lnTo>
                    <a:pt x="4072" y="1"/>
                  </a:lnTo>
                  <a:lnTo>
                    <a:pt x="4265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26"/>
            <p:cNvSpPr/>
            <p:nvPr/>
          </p:nvSpPr>
          <p:spPr>
            <a:xfrm>
              <a:off x="6118625" y="5320050"/>
              <a:ext cx="0" cy="500"/>
            </a:xfrm>
            <a:custGeom>
              <a:avLst/>
              <a:gdLst/>
              <a:ahLst/>
              <a:cxnLst/>
              <a:rect l="l" t="t" r="r" b="b"/>
              <a:pathLst>
                <a:path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26"/>
            <p:cNvSpPr/>
            <p:nvPr/>
          </p:nvSpPr>
          <p:spPr>
            <a:xfrm>
              <a:off x="6118625" y="5319550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26"/>
            <p:cNvSpPr/>
            <p:nvPr/>
          </p:nvSpPr>
          <p:spPr>
            <a:xfrm>
              <a:off x="6119100" y="53190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26"/>
            <p:cNvSpPr/>
            <p:nvPr/>
          </p:nvSpPr>
          <p:spPr>
            <a:xfrm>
              <a:off x="6119100" y="53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26"/>
            <p:cNvSpPr/>
            <p:nvPr/>
          </p:nvSpPr>
          <p:spPr>
            <a:xfrm>
              <a:off x="6119100" y="5294475"/>
              <a:ext cx="41025" cy="24625"/>
            </a:xfrm>
            <a:custGeom>
              <a:avLst/>
              <a:gdLst/>
              <a:ahLst/>
              <a:cxnLst/>
              <a:rect l="l" t="t" r="r" b="b"/>
              <a:pathLst>
                <a:path w="1641" h="985" fill="none" extrusionOk="0">
                  <a:moveTo>
                    <a:pt x="1641" y="0"/>
                  </a:moveTo>
                  <a:lnTo>
                    <a:pt x="1641" y="0"/>
                  </a:lnTo>
                  <a:lnTo>
                    <a:pt x="1467" y="20"/>
                  </a:lnTo>
                  <a:lnTo>
                    <a:pt x="1255" y="39"/>
                  </a:lnTo>
                  <a:lnTo>
                    <a:pt x="1043" y="97"/>
                  </a:lnTo>
                  <a:lnTo>
                    <a:pt x="811" y="174"/>
                  </a:lnTo>
                  <a:lnTo>
                    <a:pt x="579" y="309"/>
                  </a:lnTo>
                  <a:lnTo>
                    <a:pt x="464" y="386"/>
                  </a:lnTo>
                  <a:lnTo>
                    <a:pt x="367" y="483"/>
                  </a:lnTo>
                  <a:lnTo>
                    <a:pt x="271" y="579"/>
                  </a:lnTo>
                  <a:lnTo>
                    <a:pt x="174" y="695"/>
                  </a:lnTo>
                  <a:lnTo>
                    <a:pt x="78" y="830"/>
                  </a:lnTo>
                  <a:lnTo>
                    <a:pt x="0" y="985"/>
                  </a:lnTo>
                  <a:lnTo>
                    <a:pt x="0" y="985"/>
                  </a:lnTo>
                  <a:lnTo>
                    <a:pt x="78" y="830"/>
                  </a:lnTo>
                  <a:lnTo>
                    <a:pt x="174" y="695"/>
                  </a:lnTo>
                  <a:lnTo>
                    <a:pt x="271" y="579"/>
                  </a:lnTo>
                  <a:lnTo>
                    <a:pt x="367" y="483"/>
                  </a:lnTo>
                  <a:lnTo>
                    <a:pt x="464" y="386"/>
                  </a:lnTo>
                  <a:lnTo>
                    <a:pt x="579" y="309"/>
                  </a:lnTo>
                  <a:lnTo>
                    <a:pt x="811" y="174"/>
                  </a:lnTo>
                  <a:lnTo>
                    <a:pt x="1043" y="97"/>
                  </a:lnTo>
                  <a:lnTo>
                    <a:pt x="1255" y="39"/>
                  </a:lnTo>
                  <a:lnTo>
                    <a:pt x="1467" y="20"/>
                  </a:lnTo>
                  <a:lnTo>
                    <a:pt x="164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26"/>
            <p:cNvSpPr/>
            <p:nvPr/>
          </p:nvSpPr>
          <p:spPr>
            <a:xfrm>
              <a:off x="6161075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26"/>
            <p:cNvSpPr/>
            <p:nvPr/>
          </p:nvSpPr>
          <p:spPr>
            <a:xfrm>
              <a:off x="6168800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26"/>
            <p:cNvSpPr/>
            <p:nvPr/>
          </p:nvSpPr>
          <p:spPr>
            <a:xfrm>
              <a:off x="6227175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26"/>
            <p:cNvSpPr/>
            <p:nvPr/>
          </p:nvSpPr>
          <p:spPr>
            <a:xfrm>
              <a:off x="6168800" y="5243800"/>
              <a:ext cx="56475" cy="49725"/>
            </a:xfrm>
            <a:custGeom>
              <a:avLst/>
              <a:gdLst/>
              <a:ahLst/>
              <a:cxnLst/>
              <a:rect l="l" t="t" r="r" b="b"/>
              <a:pathLst>
                <a:path w="2259" h="1989" fill="none" extrusionOk="0">
                  <a:moveTo>
                    <a:pt x="2258" y="1"/>
                  </a:moveTo>
                  <a:lnTo>
                    <a:pt x="2258" y="1"/>
                  </a:lnTo>
                  <a:lnTo>
                    <a:pt x="2065" y="1"/>
                  </a:lnTo>
                  <a:lnTo>
                    <a:pt x="1872" y="39"/>
                  </a:lnTo>
                  <a:lnTo>
                    <a:pt x="1699" y="78"/>
                  </a:lnTo>
                  <a:lnTo>
                    <a:pt x="1506" y="136"/>
                  </a:lnTo>
                  <a:lnTo>
                    <a:pt x="1332" y="213"/>
                  </a:lnTo>
                  <a:lnTo>
                    <a:pt x="1158" y="309"/>
                  </a:lnTo>
                  <a:lnTo>
                    <a:pt x="1004" y="425"/>
                  </a:lnTo>
                  <a:lnTo>
                    <a:pt x="830" y="560"/>
                  </a:lnTo>
                  <a:lnTo>
                    <a:pt x="695" y="696"/>
                  </a:lnTo>
                  <a:lnTo>
                    <a:pt x="541" y="850"/>
                  </a:lnTo>
                  <a:lnTo>
                    <a:pt x="425" y="1004"/>
                  </a:lnTo>
                  <a:lnTo>
                    <a:pt x="309" y="1178"/>
                  </a:lnTo>
                  <a:lnTo>
                    <a:pt x="213" y="1371"/>
                  </a:lnTo>
                  <a:lnTo>
                    <a:pt x="116" y="1564"/>
                  </a:lnTo>
                  <a:lnTo>
                    <a:pt x="58" y="1776"/>
                  </a:lnTo>
                  <a:lnTo>
                    <a:pt x="0" y="1989"/>
                  </a:lnTo>
                  <a:lnTo>
                    <a:pt x="0" y="1989"/>
                  </a:lnTo>
                  <a:lnTo>
                    <a:pt x="58" y="1776"/>
                  </a:lnTo>
                  <a:lnTo>
                    <a:pt x="116" y="1564"/>
                  </a:lnTo>
                  <a:lnTo>
                    <a:pt x="213" y="1371"/>
                  </a:lnTo>
                  <a:lnTo>
                    <a:pt x="309" y="1178"/>
                  </a:lnTo>
                  <a:lnTo>
                    <a:pt x="425" y="1004"/>
                  </a:lnTo>
                  <a:lnTo>
                    <a:pt x="541" y="850"/>
                  </a:lnTo>
                  <a:lnTo>
                    <a:pt x="695" y="696"/>
                  </a:lnTo>
                  <a:lnTo>
                    <a:pt x="830" y="560"/>
                  </a:lnTo>
                  <a:lnTo>
                    <a:pt x="1004" y="425"/>
                  </a:lnTo>
                  <a:lnTo>
                    <a:pt x="1158" y="309"/>
                  </a:lnTo>
                  <a:lnTo>
                    <a:pt x="1332" y="213"/>
                  </a:lnTo>
                  <a:lnTo>
                    <a:pt x="1506" y="136"/>
                  </a:lnTo>
                  <a:lnTo>
                    <a:pt x="1699" y="78"/>
                  </a:lnTo>
                  <a:lnTo>
                    <a:pt x="1872" y="39"/>
                  </a:lnTo>
                  <a:lnTo>
                    <a:pt x="2065" y="1"/>
                  </a:lnTo>
                  <a:lnTo>
                    <a:pt x="225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26"/>
            <p:cNvSpPr/>
            <p:nvPr/>
          </p:nvSpPr>
          <p:spPr>
            <a:xfrm>
              <a:off x="6225250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26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extrusionOk="0">
                  <a:moveTo>
                    <a:pt x="19514" y="1"/>
                  </a:move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26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fill="none" extrusionOk="0">
                  <a:moveTo>
                    <a:pt x="19842" y="1"/>
                  </a:moveTo>
                  <a:lnTo>
                    <a:pt x="19842" y="1"/>
                  </a:lnTo>
                  <a:lnTo>
                    <a:pt x="19514" y="1"/>
                  </a:ln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56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185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44" y="8590"/>
                  </a:lnTo>
                  <a:lnTo>
                    <a:pt x="2034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lnTo>
                    <a:pt x="1984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26"/>
            <p:cNvSpPr/>
            <p:nvPr/>
          </p:nvSpPr>
          <p:spPr>
            <a:xfrm>
              <a:off x="4902175" y="4454400"/>
              <a:ext cx="465650" cy="177100"/>
            </a:xfrm>
            <a:custGeom>
              <a:avLst/>
              <a:gdLst/>
              <a:ahLst/>
              <a:cxnLst/>
              <a:rect l="l" t="t" r="r" b="b"/>
              <a:pathLst>
                <a:path w="18626" h="7084" extrusionOk="0">
                  <a:moveTo>
                    <a:pt x="1776" y="5520"/>
                  </a:moveTo>
                  <a:lnTo>
                    <a:pt x="1776" y="5520"/>
                  </a:lnTo>
                  <a:lnTo>
                    <a:pt x="1487" y="5540"/>
                  </a:lnTo>
                  <a:lnTo>
                    <a:pt x="1197" y="5598"/>
                  </a:lnTo>
                  <a:lnTo>
                    <a:pt x="1043" y="5636"/>
                  </a:lnTo>
                  <a:lnTo>
                    <a:pt x="908" y="5675"/>
                  </a:lnTo>
                  <a:lnTo>
                    <a:pt x="753" y="5752"/>
                  </a:lnTo>
                  <a:lnTo>
                    <a:pt x="618" y="5829"/>
                  </a:lnTo>
                  <a:lnTo>
                    <a:pt x="483" y="5906"/>
                  </a:lnTo>
                  <a:lnTo>
                    <a:pt x="367" y="6022"/>
                  </a:lnTo>
                  <a:lnTo>
                    <a:pt x="271" y="6138"/>
                  </a:lnTo>
                  <a:lnTo>
                    <a:pt x="174" y="6292"/>
                  </a:lnTo>
                  <a:lnTo>
                    <a:pt x="116" y="6447"/>
                  </a:lnTo>
                  <a:lnTo>
                    <a:pt x="58" y="6640"/>
                  </a:lnTo>
                  <a:lnTo>
                    <a:pt x="20" y="6852"/>
                  </a:lnTo>
                  <a:lnTo>
                    <a:pt x="1" y="7084"/>
                  </a:lnTo>
                  <a:lnTo>
                    <a:pt x="1" y="7084"/>
                  </a:lnTo>
                  <a:lnTo>
                    <a:pt x="20" y="6852"/>
                  </a:lnTo>
                  <a:lnTo>
                    <a:pt x="58" y="6640"/>
                  </a:lnTo>
                  <a:lnTo>
                    <a:pt x="116" y="6447"/>
                  </a:lnTo>
                  <a:lnTo>
                    <a:pt x="174" y="6292"/>
                  </a:lnTo>
                  <a:lnTo>
                    <a:pt x="271" y="6138"/>
                  </a:lnTo>
                  <a:lnTo>
                    <a:pt x="367" y="6022"/>
                  </a:lnTo>
                  <a:lnTo>
                    <a:pt x="483" y="5906"/>
                  </a:lnTo>
                  <a:lnTo>
                    <a:pt x="618" y="5829"/>
                  </a:lnTo>
                  <a:lnTo>
                    <a:pt x="753" y="5752"/>
                  </a:lnTo>
                  <a:lnTo>
                    <a:pt x="908" y="5675"/>
                  </a:lnTo>
                  <a:lnTo>
                    <a:pt x="1043" y="5636"/>
                  </a:lnTo>
                  <a:lnTo>
                    <a:pt x="1197" y="5598"/>
                  </a:lnTo>
                  <a:lnTo>
                    <a:pt x="1487" y="5540"/>
                  </a:lnTo>
                  <a:lnTo>
                    <a:pt x="1776" y="5520"/>
                  </a:lnTo>
                  <a:close/>
                  <a:moveTo>
                    <a:pt x="1834" y="5520"/>
                  </a:move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close/>
                  <a:moveTo>
                    <a:pt x="8358" y="4903"/>
                  </a:moveTo>
                  <a:lnTo>
                    <a:pt x="8358" y="4903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03"/>
                  </a:lnTo>
                  <a:close/>
                  <a:moveTo>
                    <a:pt x="8377" y="4864"/>
                  </a:moveTo>
                  <a:lnTo>
                    <a:pt x="8377" y="4864"/>
                  </a:lnTo>
                  <a:lnTo>
                    <a:pt x="8377" y="4884"/>
                  </a:lnTo>
                  <a:lnTo>
                    <a:pt x="8377" y="4884"/>
                  </a:lnTo>
                  <a:lnTo>
                    <a:pt x="8377" y="4864"/>
                  </a:lnTo>
                  <a:close/>
                  <a:moveTo>
                    <a:pt x="15306" y="4324"/>
                  </a:move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close/>
                  <a:moveTo>
                    <a:pt x="5656" y="3938"/>
                  </a:moveTo>
                  <a:lnTo>
                    <a:pt x="5656" y="3938"/>
                  </a:lnTo>
                  <a:lnTo>
                    <a:pt x="5289" y="3957"/>
                  </a:lnTo>
                  <a:lnTo>
                    <a:pt x="4903" y="4015"/>
                  </a:lnTo>
                  <a:lnTo>
                    <a:pt x="4710" y="4073"/>
                  </a:lnTo>
                  <a:lnTo>
                    <a:pt x="4517" y="4131"/>
                  </a:lnTo>
                  <a:lnTo>
                    <a:pt x="4324" y="4208"/>
                  </a:lnTo>
                  <a:lnTo>
                    <a:pt x="4112" y="4285"/>
                  </a:lnTo>
                  <a:lnTo>
                    <a:pt x="3919" y="4382"/>
                  </a:lnTo>
                  <a:lnTo>
                    <a:pt x="3706" y="4517"/>
                  </a:lnTo>
                  <a:lnTo>
                    <a:pt x="3513" y="4652"/>
                  </a:lnTo>
                  <a:lnTo>
                    <a:pt x="3301" y="4787"/>
                  </a:lnTo>
                  <a:lnTo>
                    <a:pt x="3089" y="4961"/>
                  </a:lnTo>
                  <a:lnTo>
                    <a:pt x="2896" y="5154"/>
                  </a:lnTo>
                  <a:lnTo>
                    <a:pt x="2683" y="5366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683" y="5366"/>
                  </a:lnTo>
                  <a:lnTo>
                    <a:pt x="2896" y="5154"/>
                  </a:lnTo>
                  <a:lnTo>
                    <a:pt x="3089" y="4961"/>
                  </a:lnTo>
                  <a:lnTo>
                    <a:pt x="3301" y="4787"/>
                  </a:lnTo>
                  <a:lnTo>
                    <a:pt x="3513" y="4652"/>
                  </a:lnTo>
                  <a:lnTo>
                    <a:pt x="3706" y="4517"/>
                  </a:lnTo>
                  <a:lnTo>
                    <a:pt x="3919" y="4382"/>
                  </a:lnTo>
                  <a:lnTo>
                    <a:pt x="4112" y="4285"/>
                  </a:lnTo>
                  <a:lnTo>
                    <a:pt x="4324" y="4208"/>
                  </a:lnTo>
                  <a:lnTo>
                    <a:pt x="4517" y="4131"/>
                  </a:lnTo>
                  <a:lnTo>
                    <a:pt x="4710" y="4073"/>
                  </a:lnTo>
                  <a:lnTo>
                    <a:pt x="4903" y="4015"/>
                  </a:lnTo>
                  <a:lnTo>
                    <a:pt x="5289" y="3957"/>
                  </a:lnTo>
                  <a:lnTo>
                    <a:pt x="5656" y="3938"/>
                  </a:lnTo>
                  <a:close/>
                  <a:moveTo>
                    <a:pt x="5675" y="3938"/>
                  </a:move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620" y="2953"/>
                  </a:lnTo>
                  <a:lnTo>
                    <a:pt x="11407" y="2953"/>
                  </a:lnTo>
                  <a:lnTo>
                    <a:pt x="11195" y="2992"/>
                  </a:lnTo>
                  <a:lnTo>
                    <a:pt x="10983" y="3031"/>
                  </a:lnTo>
                  <a:lnTo>
                    <a:pt x="10770" y="3089"/>
                  </a:lnTo>
                  <a:lnTo>
                    <a:pt x="10558" y="3166"/>
                  </a:lnTo>
                  <a:lnTo>
                    <a:pt x="10326" y="3243"/>
                  </a:lnTo>
                  <a:lnTo>
                    <a:pt x="10114" y="3359"/>
                  </a:lnTo>
                  <a:lnTo>
                    <a:pt x="9902" y="3475"/>
                  </a:lnTo>
                  <a:lnTo>
                    <a:pt x="9690" y="3610"/>
                  </a:lnTo>
                  <a:lnTo>
                    <a:pt x="9458" y="3764"/>
                  </a:lnTo>
                  <a:lnTo>
                    <a:pt x="9246" y="3938"/>
                  </a:lnTo>
                  <a:lnTo>
                    <a:pt x="9033" y="4131"/>
                  </a:lnTo>
                  <a:lnTo>
                    <a:pt x="8821" y="4343"/>
                  </a:lnTo>
                  <a:lnTo>
                    <a:pt x="8609" y="4594"/>
                  </a:lnTo>
                  <a:lnTo>
                    <a:pt x="8396" y="4845"/>
                  </a:lnTo>
                  <a:lnTo>
                    <a:pt x="8396" y="4845"/>
                  </a:lnTo>
                  <a:lnTo>
                    <a:pt x="8609" y="4594"/>
                  </a:lnTo>
                  <a:lnTo>
                    <a:pt x="8821" y="4343"/>
                  </a:lnTo>
                  <a:lnTo>
                    <a:pt x="9033" y="4131"/>
                  </a:lnTo>
                  <a:lnTo>
                    <a:pt x="9246" y="3938"/>
                  </a:lnTo>
                  <a:lnTo>
                    <a:pt x="9458" y="3764"/>
                  </a:lnTo>
                  <a:lnTo>
                    <a:pt x="9690" y="3610"/>
                  </a:lnTo>
                  <a:lnTo>
                    <a:pt x="9902" y="3475"/>
                  </a:lnTo>
                  <a:lnTo>
                    <a:pt x="10114" y="3359"/>
                  </a:lnTo>
                  <a:lnTo>
                    <a:pt x="10326" y="3243"/>
                  </a:lnTo>
                  <a:lnTo>
                    <a:pt x="10558" y="3166"/>
                  </a:lnTo>
                  <a:lnTo>
                    <a:pt x="10770" y="3089"/>
                  </a:lnTo>
                  <a:lnTo>
                    <a:pt x="10983" y="3031"/>
                  </a:lnTo>
                  <a:lnTo>
                    <a:pt x="11195" y="2992"/>
                  </a:lnTo>
                  <a:lnTo>
                    <a:pt x="11407" y="2953"/>
                  </a:lnTo>
                  <a:lnTo>
                    <a:pt x="11620" y="2953"/>
                  </a:lnTo>
                  <a:lnTo>
                    <a:pt x="11832" y="2934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close/>
                  <a:moveTo>
                    <a:pt x="18626" y="0"/>
                  </a:moveTo>
                  <a:lnTo>
                    <a:pt x="18626" y="0"/>
                  </a:lnTo>
                  <a:lnTo>
                    <a:pt x="18626" y="0"/>
                  </a:lnTo>
                  <a:lnTo>
                    <a:pt x="18259" y="97"/>
                  </a:lnTo>
                  <a:lnTo>
                    <a:pt x="17912" y="232"/>
                  </a:lnTo>
                  <a:lnTo>
                    <a:pt x="17584" y="386"/>
                  </a:lnTo>
                  <a:lnTo>
                    <a:pt x="17275" y="579"/>
                  </a:lnTo>
                  <a:lnTo>
                    <a:pt x="16985" y="772"/>
                  </a:lnTo>
                  <a:lnTo>
                    <a:pt x="16696" y="985"/>
                  </a:lnTo>
                  <a:lnTo>
                    <a:pt x="16445" y="1236"/>
                  </a:lnTo>
                  <a:lnTo>
                    <a:pt x="16213" y="1487"/>
                  </a:lnTo>
                  <a:lnTo>
                    <a:pt x="16001" y="1757"/>
                  </a:lnTo>
                  <a:lnTo>
                    <a:pt x="15808" y="2046"/>
                  </a:lnTo>
                  <a:lnTo>
                    <a:pt x="15654" y="2336"/>
                  </a:lnTo>
                  <a:lnTo>
                    <a:pt x="15518" y="2645"/>
                  </a:lnTo>
                  <a:lnTo>
                    <a:pt x="15422" y="2953"/>
                  </a:lnTo>
                  <a:lnTo>
                    <a:pt x="15345" y="3262"/>
                  </a:lnTo>
                  <a:lnTo>
                    <a:pt x="15287" y="3590"/>
                  </a:lnTo>
                  <a:lnTo>
                    <a:pt x="15268" y="3918"/>
                  </a:lnTo>
                  <a:lnTo>
                    <a:pt x="15268" y="3918"/>
                  </a:lnTo>
                  <a:lnTo>
                    <a:pt x="15287" y="3590"/>
                  </a:lnTo>
                  <a:lnTo>
                    <a:pt x="15345" y="3262"/>
                  </a:lnTo>
                  <a:lnTo>
                    <a:pt x="15422" y="2953"/>
                  </a:lnTo>
                  <a:lnTo>
                    <a:pt x="15518" y="2645"/>
                  </a:lnTo>
                  <a:lnTo>
                    <a:pt x="15654" y="2336"/>
                  </a:lnTo>
                  <a:lnTo>
                    <a:pt x="15808" y="2046"/>
                  </a:lnTo>
                  <a:lnTo>
                    <a:pt x="16001" y="1757"/>
                  </a:lnTo>
                  <a:lnTo>
                    <a:pt x="16213" y="1487"/>
                  </a:lnTo>
                  <a:lnTo>
                    <a:pt x="16445" y="1236"/>
                  </a:lnTo>
                  <a:lnTo>
                    <a:pt x="16696" y="985"/>
                  </a:lnTo>
                  <a:lnTo>
                    <a:pt x="16985" y="772"/>
                  </a:lnTo>
                  <a:lnTo>
                    <a:pt x="17275" y="579"/>
                  </a:lnTo>
                  <a:lnTo>
                    <a:pt x="17584" y="386"/>
                  </a:lnTo>
                  <a:lnTo>
                    <a:pt x="17912" y="232"/>
                  </a:lnTo>
                  <a:lnTo>
                    <a:pt x="18259" y="97"/>
                  </a:lnTo>
                  <a:lnTo>
                    <a:pt x="18626" y="0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26"/>
            <p:cNvSpPr/>
            <p:nvPr/>
          </p:nvSpPr>
          <p:spPr>
            <a:xfrm>
              <a:off x="4902175" y="4592400"/>
              <a:ext cx="44425" cy="39100"/>
            </a:xfrm>
            <a:custGeom>
              <a:avLst/>
              <a:gdLst/>
              <a:ahLst/>
              <a:cxnLst/>
              <a:rect l="l" t="t" r="r" b="b"/>
              <a:pathLst>
                <a:path w="1777" h="1564" fill="none" extrusionOk="0">
                  <a:moveTo>
                    <a:pt x="1776" y="0"/>
                  </a:moveTo>
                  <a:lnTo>
                    <a:pt x="1776" y="0"/>
                  </a:lnTo>
                  <a:lnTo>
                    <a:pt x="1487" y="20"/>
                  </a:lnTo>
                  <a:lnTo>
                    <a:pt x="1197" y="78"/>
                  </a:lnTo>
                  <a:lnTo>
                    <a:pt x="1043" y="116"/>
                  </a:lnTo>
                  <a:lnTo>
                    <a:pt x="908" y="155"/>
                  </a:lnTo>
                  <a:lnTo>
                    <a:pt x="753" y="232"/>
                  </a:lnTo>
                  <a:lnTo>
                    <a:pt x="618" y="309"/>
                  </a:lnTo>
                  <a:lnTo>
                    <a:pt x="483" y="386"/>
                  </a:lnTo>
                  <a:lnTo>
                    <a:pt x="367" y="502"/>
                  </a:lnTo>
                  <a:lnTo>
                    <a:pt x="271" y="618"/>
                  </a:lnTo>
                  <a:lnTo>
                    <a:pt x="174" y="772"/>
                  </a:lnTo>
                  <a:lnTo>
                    <a:pt x="116" y="927"/>
                  </a:lnTo>
                  <a:lnTo>
                    <a:pt x="58" y="1120"/>
                  </a:lnTo>
                  <a:lnTo>
                    <a:pt x="20" y="1332"/>
                  </a:lnTo>
                  <a:lnTo>
                    <a:pt x="1" y="1564"/>
                  </a:lnTo>
                  <a:lnTo>
                    <a:pt x="1" y="1564"/>
                  </a:lnTo>
                  <a:lnTo>
                    <a:pt x="20" y="1332"/>
                  </a:lnTo>
                  <a:lnTo>
                    <a:pt x="58" y="1120"/>
                  </a:lnTo>
                  <a:lnTo>
                    <a:pt x="116" y="927"/>
                  </a:lnTo>
                  <a:lnTo>
                    <a:pt x="174" y="772"/>
                  </a:lnTo>
                  <a:lnTo>
                    <a:pt x="271" y="618"/>
                  </a:lnTo>
                  <a:lnTo>
                    <a:pt x="367" y="502"/>
                  </a:lnTo>
                  <a:lnTo>
                    <a:pt x="483" y="386"/>
                  </a:lnTo>
                  <a:lnTo>
                    <a:pt x="618" y="309"/>
                  </a:lnTo>
                  <a:lnTo>
                    <a:pt x="753" y="232"/>
                  </a:lnTo>
                  <a:lnTo>
                    <a:pt x="908" y="155"/>
                  </a:lnTo>
                  <a:lnTo>
                    <a:pt x="1043" y="116"/>
                  </a:lnTo>
                  <a:lnTo>
                    <a:pt x="1197" y="78"/>
                  </a:lnTo>
                  <a:lnTo>
                    <a:pt x="1487" y="20"/>
                  </a:lnTo>
                  <a:lnTo>
                    <a:pt x="177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26"/>
            <p:cNvSpPr/>
            <p:nvPr/>
          </p:nvSpPr>
          <p:spPr>
            <a:xfrm>
              <a:off x="4948025" y="459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26"/>
            <p:cNvSpPr/>
            <p:nvPr/>
          </p:nvSpPr>
          <p:spPr>
            <a:xfrm>
              <a:off x="5111100" y="45769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26"/>
            <p:cNvSpPr/>
            <p:nvPr/>
          </p:nvSpPr>
          <p:spPr>
            <a:xfrm>
              <a:off x="5111600" y="45760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26"/>
            <p:cNvSpPr/>
            <p:nvPr/>
          </p:nvSpPr>
          <p:spPr>
            <a:xfrm>
              <a:off x="5284825" y="456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26"/>
            <p:cNvSpPr/>
            <p:nvPr/>
          </p:nvSpPr>
          <p:spPr>
            <a:xfrm>
              <a:off x="4964425" y="4552825"/>
              <a:ext cx="79150" cy="41050"/>
            </a:xfrm>
            <a:custGeom>
              <a:avLst/>
              <a:gdLst/>
              <a:ahLst/>
              <a:cxnLst/>
              <a:rect l="l" t="t" r="r" b="b"/>
              <a:pathLst>
                <a:path w="3166" h="1642" fill="none" extrusionOk="0">
                  <a:moveTo>
                    <a:pt x="3166" y="1"/>
                  </a:moveTo>
                  <a:lnTo>
                    <a:pt x="3166" y="1"/>
                  </a:lnTo>
                  <a:lnTo>
                    <a:pt x="2799" y="20"/>
                  </a:lnTo>
                  <a:lnTo>
                    <a:pt x="2413" y="78"/>
                  </a:lnTo>
                  <a:lnTo>
                    <a:pt x="2220" y="136"/>
                  </a:lnTo>
                  <a:lnTo>
                    <a:pt x="2027" y="194"/>
                  </a:lnTo>
                  <a:lnTo>
                    <a:pt x="1834" y="271"/>
                  </a:lnTo>
                  <a:lnTo>
                    <a:pt x="1622" y="348"/>
                  </a:lnTo>
                  <a:lnTo>
                    <a:pt x="1429" y="445"/>
                  </a:lnTo>
                  <a:lnTo>
                    <a:pt x="1216" y="580"/>
                  </a:lnTo>
                  <a:lnTo>
                    <a:pt x="1023" y="715"/>
                  </a:lnTo>
                  <a:lnTo>
                    <a:pt x="811" y="850"/>
                  </a:lnTo>
                  <a:lnTo>
                    <a:pt x="599" y="1024"/>
                  </a:lnTo>
                  <a:lnTo>
                    <a:pt x="406" y="1217"/>
                  </a:lnTo>
                  <a:lnTo>
                    <a:pt x="193" y="1429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193" y="1429"/>
                  </a:lnTo>
                  <a:lnTo>
                    <a:pt x="406" y="1217"/>
                  </a:lnTo>
                  <a:lnTo>
                    <a:pt x="599" y="1024"/>
                  </a:lnTo>
                  <a:lnTo>
                    <a:pt x="811" y="850"/>
                  </a:lnTo>
                  <a:lnTo>
                    <a:pt x="1023" y="715"/>
                  </a:lnTo>
                  <a:lnTo>
                    <a:pt x="1216" y="580"/>
                  </a:lnTo>
                  <a:lnTo>
                    <a:pt x="1429" y="445"/>
                  </a:lnTo>
                  <a:lnTo>
                    <a:pt x="1622" y="348"/>
                  </a:lnTo>
                  <a:lnTo>
                    <a:pt x="1834" y="271"/>
                  </a:lnTo>
                  <a:lnTo>
                    <a:pt x="2027" y="194"/>
                  </a:lnTo>
                  <a:lnTo>
                    <a:pt x="2220" y="136"/>
                  </a:lnTo>
                  <a:lnTo>
                    <a:pt x="2413" y="78"/>
                  </a:lnTo>
                  <a:lnTo>
                    <a:pt x="2799" y="20"/>
                  </a:lnTo>
                  <a:lnTo>
                    <a:pt x="316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26"/>
            <p:cNvSpPr/>
            <p:nvPr/>
          </p:nvSpPr>
          <p:spPr>
            <a:xfrm>
              <a:off x="5044025" y="45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26"/>
            <p:cNvSpPr/>
            <p:nvPr/>
          </p:nvSpPr>
          <p:spPr>
            <a:xfrm>
              <a:off x="5112075" y="4527750"/>
              <a:ext cx="85900" cy="47775"/>
            </a:xfrm>
            <a:custGeom>
              <a:avLst/>
              <a:gdLst/>
              <a:ahLst/>
              <a:cxnLst/>
              <a:rect l="l" t="t" r="r" b="b"/>
              <a:pathLst>
                <a:path w="3436" h="1911" fill="none" extrusionOk="0">
                  <a:moveTo>
                    <a:pt x="3436" y="0"/>
                  </a:moveTo>
                  <a:lnTo>
                    <a:pt x="3436" y="0"/>
                  </a:lnTo>
                  <a:lnTo>
                    <a:pt x="3224" y="19"/>
                  </a:lnTo>
                  <a:lnTo>
                    <a:pt x="3011" y="19"/>
                  </a:lnTo>
                  <a:lnTo>
                    <a:pt x="2799" y="58"/>
                  </a:lnTo>
                  <a:lnTo>
                    <a:pt x="2587" y="97"/>
                  </a:lnTo>
                  <a:lnTo>
                    <a:pt x="2374" y="155"/>
                  </a:lnTo>
                  <a:lnTo>
                    <a:pt x="2162" y="232"/>
                  </a:lnTo>
                  <a:lnTo>
                    <a:pt x="1930" y="309"/>
                  </a:lnTo>
                  <a:lnTo>
                    <a:pt x="1718" y="425"/>
                  </a:lnTo>
                  <a:lnTo>
                    <a:pt x="1506" y="541"/>
                  </a:lnTo>
                  <a:lnTo>
                    <a:pt x="1294" y="676"/>
                  </a:lnTo>
                  <a:lnTo>
                    <a:pt x="1062" y="830"/>
                  </a:lnTo>
                  <a:lnTo>
                    <a:pt x="850" y="1004"/>
                  </a:lnTo>
                  <a:lnTo>
                    <a:pt x="637" y="1197"/>
                  </a:lnTo>
                  <a:lnTo>
                    <a:pt x="425" y="1409"/>
                  </a:lnTo>
                  <a:lnTo>
                    <a:pt x="213" y="1660"/>
                  </a:lnTo>
                  <a:lnTo>
                    <a:pt x="0" y="1911"/>
                  </a:lnTo>
                  <a:lnTo>
                    <a:pt x="0" y="1911"/>
                  </a:lnTo>
                  <a:lnTo>
                    <a:pt x="213" y="1660"/>
                  </a:lnTo>
                  <a:lnTo>
                    <a:pt x="425" y="1409"/>
                  </a:lnTo>
                  <a:lnTo>
                    <a:pt x="637" y="1197"/>
                  </a:lnTo>
                  <a:lnTo>
                    <a:pt x="850" y="1004"/>
                  </a:lnTo>
                  <a:lnTo>
                    <a:pt x="1062" y="830"/>
                  </a:lnTo>
                  <a:lnTo>
                    <a:pt x="1294" y="676"/>
                  </a:lnTo>
                  <a:lnTo>
                    <a:pt x="1506" y="541"/>
                  </a:lnTo>
                  <a:lnTo>
                    <a:pt x="1718" y="425"/>
                  </a:lnTo>
                  <a:lnTo>
                    <a:pt x="1930" y="309"/>
                  </a:lnTo>
                  <a:lnTo>
                    <a:pt x="2162" y="232"/>
                  </a:lnTo>
                  <a:lnTo>
                    <a:pt x="2374" y="155"/>
                  </a:lnTo>
                  <a:lnTo>
                    <a:pt x="2587" y="97"/>
                  </a:lnTo>
                  <a:lnTo>
                    <a:pt x="2799" y="58"/>
                  </a:lnTo>
                  <a:lnTo>
                    <a:pt x="3011" y="19"/>
                  </a:lnTo>
                  <a:lnTo>
                    <a:pt x="3224" y="19"/>
                  </a:lnTo>
                  <a:lnTo>
                    <a:pt x="343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26"/>
            <p:cNvSpPr/>
            <p:nvPr/>
          </p:nvSpPr>
          <p:spPr>
            <a:xfrm>
              <a:off x="5197950" y="452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26"/>
            <p:cNvSpPr/>
            <p:nvPr/>
          </p:nvSpPr>
          <p:spPr>
            <a:xfrm>
              <a:off x="5283850" y="4454400"/>
              <a:ext cx="83975" cy="97975"/>
            </a:xfrm>
            <a:custGeom>
              <a:avLst/>
              <a:gdLst/>
              <a:ahLst/>
              <a:cxnLst/>
              <a:rect l="l" t="t" r="r" b="b"/>
              <a:pathLst>
                <a:path w="3359" h="3919" fill="none" extrusionOk="0">
                  <a:moveTo>
                    <a:pt x="3359" y="0"/>
                  </a:moveTo>
                  <a:lnTo>
                    <a:pt x="3359" y="0"/>
                  </a:lnTo>
                  <a:lnTo>
                    <a:pt x="3359" y="0"/>
                  </a:lnTo>
                  <a:lnTo>
                    <a:pt x="2992" y="97"/>
                  </a:lnTo>
                  <a:lnTo>
                    <a:pt x="2645" y="232"/>
                  </a:lnTo>
                  <a:lnTo>
                    <a:pt x="2317" y="386"/>
                  </a:lnTo>
                  <a:lnTo>
                    <a:pt x="2008" y="579"/>
                  </a:lnTo>
                  <a:lnTo>
                    <a:pt x="1718" y="772"/>
                  </a:lnTo>
                  <a:lnTo>
                    <a:pt x="1429" y="985"/>
                  </a:lnTo>
                  <a:lnTo>
                    <a:pt x="1178" y="1236"/>
                  </a:lnTo>
                  <a:lnTo>
                    <a:pt x="946" y="1487"/>
                  </a:lnTo>
                  <a:lnTo>
                    <a:pt x="734" y="1757"/>
                  </a:lnTo>
                  <a:lnTo>
                    <a:pt x="541" y="2046"/>
                  </a:lnTo>
                  <a:lnTo>
                    <a:pt x="387" y="2336"/>
                  </a:lnTo>
                  <a:lnTo>
                    <a:pt x="251" y="2645"/>
                  </a:lnTo>
                  <a:lnTo>
                    <a:pt x="155" y="2953"/>
                  </a:lnTo>
                  <a:lnTo>
                    <a:pt x="78" y="3262"/>
                  </a:lnTo>
                  <a:lnTo>
                    <a:pt x="20" y="3590"/>
                  </a:lnTo>
                  <a:lnTo>
                    <a:pt x="1" y="3918"/>
                  </a:lnTo>
                  <a:lnTo>
                    <a:pt x="1" y="3918"/>
                  </a:lnTo>
                  <a:lnTo>
                    <a:pt x="20" y="3590"/>
                  </a:lnTo>
                  <a:lnTo>
                    <a:pt x="78" y="3262"/>
                  </a:lnTo>
                  <a:lnTo>
                    <a:pt x="155" y="2953"/>
                  </a:lnTo>
                  <a:lnTo>
                    <a:pt x="251" y="2645"/>
                  </a:lnTo>
                  <a:lnTo>
                    <a:pt x="387" y="2336"/>
                  </a:lnTo>
                  <a:lnTo>
                    <a:pt x="541" y="2046"/>
                  </a:lnTo>
                  <a:lnTo>
                    <a:pt x="734" y="1757"/>
                  </a:lnTo>
                  <a:lnTo>
                    <a:pt x="946" y="1487"/>
                  </a:lnTo>
                  <a:lnTo>
                    <a:pt x="1178" y="1236"/>
                  </a:lnTo>
                  <a:lnTo>
                    <a:pt x="1429" y="985"/>
                  </a:lnTo>
                  <a:lnTo>
                    <a:pt x="1718" y="772"/>
                  </a:lnTo>
                  <a:lnTo>
                    <a:pt x="2008" y="579"/>
                  </a:lnTo>
                  <a:lnTo>
                    <a:pt x="2317" y="386"/>
                  </a:lnTo>
                  <a:lnTo>
                    <a:pt x="2645" y="232"/>
                  </a:lnTo>
                  <a:lnTo>
                    <a:pt x="2992" y="97"/>
                  </a:lnTo>
                  <a:lnTo>
                    <a:pt x="3359" y="0"/>
                  </a:lnTo>
                  <a:lnTo>
                    <a:pt x="335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26"/>
            <p:cNvSpPr/>
            <p:nvPr/>
          </p:nvSpPr>
          <p:spPr>
            <a:xfrm>
              <a:off x="4982275" y="4665250"/>
              <a:ext cx="519700" cy="193525"/>
            </a:xfrm>
            <a:custGeom>
              <a:avLst/>
              <a:gdLst/>
              <a:ahLst/>
              <a:cxnLst/>
              <a:rect l="l" t="t" r="r" b="b"/>
              <a:pathLst>
                <a:path w="20788" h="7741" extrusionOk="0">
                  <a:moveTo>
                    <a:pt x="0" y="7741"/>
                  </a:move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close/>
                  <a:moveTo>
                    <a:pt x="20" y="7741"/>
                  </a:move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39" y="7721"/>
                  </a:lnTo>
                  <a:lnTo>
                    <a:pt x="39" y="7721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36" y="7702"/>
                  </a:move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004" y="7548"/>
                  </a:lnTo>
                  <a:lnTo>
                    <a:pt x="753" y="7567"/>
                  </a:lnTo>
                  <a:lnTo>
                    <a:pt x="464" y="7605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464" y="7605"/>
                  </a:lnTo>
                  <a:lnTo>
                    <a:pt x="753" y="7567"/>
                  </a:lnTo>
                  <a:lnTo>
                    <a:pt x="1004" y="7548"/>
                  </a:lnTo>
                  <a:lnTo>
                    <a:pt x="1178" y="7528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664" y="6235"/>
                  </a:lnTo>
                  <a:lnTo>
                    <a:pt x="2432" y="6274"/>
                  </a:lnTo>
                  <a:lnTo>
                    <a:pt x="2201" y="6351"/>
                  </a:lnTo>
                  <a:lnTo>
                    <a:pt x="1988" y="6467"/>
                  </a:lnTo>
                  <a:lnTo>
                    <a:pt x="1873" y="6544"/>
                  </a:lnTo>
                  <a:lnTo>
                    <a:pt x="1776" y="6640"/>
                  </a:lnTo>
                  <a:lnTo>
                    <a:pt x="1680" y="6737"/>
                  </a:lnTo>
                  <a:lnTo>
                    <a:pt x="1583" y="6853"/>
                  </a:lnTo>
                  <a:lnTo>
                    <a:pt x="1506" y="6988"/>
                  </a:lnTo>
                  <a:lnTo>
                    <a:pt x="1429" y="7142"/>
                  </a:lnTo>
                  <a:lnTo>
                    <a:pt x="1352" y="7316"/>
                  </a:lnTo>
                  <a:lnTo>
                    <a:pt x="1294" y="7490"/>
                  </a:lnTo>
                  <a:lnTo>
                    <a:pt x="1294" y="7490"/>
                  </a:lnTo>
                  <a:lnTo>
                    <a:pt x="1352" y="7316"/>
                  </a:lnTo>
                  <a:lnTo>
                    <a:pt x="1429" y="7142"/>
                  </a:lnTo>
                  <a:lnTo>
                    <a:pt x="1506" y="6988"/>
                  </a:lnTo>
                  <a:lnTo>
                    <a:pt x="1583" y="6853"/>
                  </a:lnTo>
                  <a:lnTo>
                    <a:pt x="1680" y="6737"/>
                  </a:lnTo>
                  <a:lnTo>
                    <a:pt x="1776" y="6640"/>
                  </a:lnTo>
                  <a:lnTo>
                    <a:pt x="1873" y="6544"/>
                  </a:lnTo>
                  <a:lnTo>
                    <a:pt x="1988" y="6467"/>
                  </a:lnTo>
                  <a:lnTo>
                    <a:pt x="2201" y="6351"/>
                  </a:lnTo>
                  <a:lnTo>
                    <a:pt x="2432" y="6274"/>
                  </a:lnTo>
                  <a:lnTo>
                    <a:pt x="2664" y="6235"/>
                  </a:lnTo>
                  <a:lnTo>
                    <a:pt x="2876" y="6216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close/>
                  <a:moveTo>
                    <a:pt x="20749" y="4749"/>
                  </a:move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close/>
                  <a:moveTo>
                    <a:pt x="20787" y="4730"/>
                  </a:move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close/>
                  <a:moveTo>
                    <a:pt x="2703" y="3668"/>
                  </a:moveTo>
                  <a:lnTo>
                    <a:pt x="2703" y="3668"/>
                  </a:lnTo>
                  <a:lnTo>
                    <a:pt x="2703" y="3919"/>
                  </a:lnTo>
                  <a:lnTo>
                    <a:pt x="2741" y="4189"/>
                  </a:lnTo>
                  <a:lnTo>
                    <a:pt x="2799" y="4440"/>
                  </a:lnTo>
                  <a:lnTo>
                    <a:pt x="2857" y="4672"/>
                  </a:lnTo>
                  <a:lnTo>
                    <a:pt x="2934" y="4903"/>
                  </a:lnTo>
                  <a:lnTo>
                    <a:pt x="3011" y="5135"/>
                  </a:lnTo>
                  <a:lnTo>
                    <a:pt x="3204" y="5540"/>
                  </a:lnTo>
                  <a:lnTo>
                    <a:pt x="3397" y="5888"/>
                  </a:lnTo>
                  <a:lnTo>
                    <a:pt x="3552" y="6139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552" y="6139"/>
                  </a:lnTo>
                  <a:lnTo>
                    <a:pt x="3397" y="5888"/>
                  </a:lnTo>
                  <a:lnTo>
                    <a:pt x="3204" y="5540"/>
                  </a:lnTo>
                  <a:lnTo>
                    <a:pt x="3011" y="5135"/>
                  </a:lnTo>
                  <a:lnTo>
                    <a:pt x="2934" y="4903"/>
                  </a:lnTo>
                  <a:lnTo>
                    <a:pt x="2857" y="4672"/>
                  </a:lnTo>
                  <a:lnTo>
                    <a:pt x="2799" y="4440"/>
                  </a:lnTo>
                  <a:lnTo>
                    <a:pt x="2741" y="4189"/>
                  </a:lnTo>
                  <a:lnTo>
                    <a:pt x="2703" y="3919"/>
                  </a:lnTo>
                  <a:lnTo>
                    <a:pt x="2703" y="3668"/>
                  </a:lnTo>
                  <a:close/>
                  <a:moveTo>
                    <a:pt x="7895" y="2510"/>
                  </a:moveTo>
                  <a:lnTo>
                    <a:pt x="7895" y="2510"/>
                  </a:lnTo>
                  <a:lnTo>
                    <a:pt x="7895" y="2529"/>
                  </a:lnTo>
                  <a:lnTo>
                    <a:pt x="7895" y="2529"/>
                  </a:lnTo>
                  <a:lnTo>
                    <a:pt x="7895" y="2510"/>
                  </a:lnTo>
                  <a:close/>
                  <a:moveTo>
                    <a:pt x="3455" y="1892"/>
                  </a:moveTo>
                  <a:lnTo>
                    <a:pt x="3455" y="1892"/>
                  </a:lnTo>
                  <a:lnTo>
                    <a:pt x="3436" y="1912"/>
                  </a:lnTo>
                  <a:lnTo>
                    <a:pt x="3436" y="1912"/>
                  </a:lnTo>
                  <a:lnTo>
                    <a:pt x="3455" y="1892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806" y="1275"/>
                  </a:lnTo>
                  <a:lnTo>
                    <a:pt x="4613" y="1294"/>
                  </a:lnTo>
                  <a:lnTo>
                    <a:pt x="4420" y="1352"/>
                  </a:lnTo>
                  <a:lnTo>
                    <a:pt x="4227" y="1410"/>
                  </a:lnTo>
                  <a:lnTo>
                    <a:pt x="4034" y="1487"/>
                  </a:lnTo>
                  <a:lnTo>
                    <a:pt x="3841" y="1603"/>
                  </a:lnTo>
                  <a:lnTo>
                    <a:pt x="3648" y="1719"/>
                  </a:lnTo>
                  <a:lnTo>
                    <a:pt x="3475" y="1873"/>
                  </a:lnTo>
                  <a:lnTo>
                    <a:pt x="3475" y="1873"/>
                  </a:lnTo>
                  <a:lnTo>
                    <a:pt x="3648" y="1719"/>
                  </a:lnTo>
                  <a:lnTo>
                    <a:pt x="3841" y="1603"/>
                  </a:lnTo>
                  <a:lnTo>
                    <a:pt x="4034" y="1487"/>
                  </a:lnTo>
                  <a:lnTo>
                    <a:pt x="4227" y="1410"/>
                  </a:lnTo>
                  <a:lnTo>
                    <a:pt x="4420" y="1352"/>
                  </a:lnTo>
                  <a:lnTo>
                    <a:pt x="4613" y="1294"/>
                  </a:lnTo>
                  <a:lnTo>
                    <a:pt x="4806" y="1275"/>
                  </a:lnTo>
                  <a:lnTo>
                    <a:pt x="4999" y="1275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253" y="445"/>
                  </a:lnTo>
                  <a:lnTo>
                    <a:pt x="11041" y="464"/>
                  </a:lnTo>
                  <a:lnTo>
                    <a:pt x="10809" y="503"/>
                  </a:lnTo>
                  <a:lnTo>
                    <a:pt x="10597" y="541"/>
                  </a:lnTo>
                  <a:lnTo>
                    <a:pt x="10365" y="599"/>
                  </a:lnTo>
                  <a:lnTo>
                    <a:pt x="10133" y="676"/>
                  </a:lnTo>
                  <a:lnTo>
                    <a:pt x="9902" y="773"/>
                  </a:lnTo>
                  <a:lnTo>
                    <a:pt x="9689" y="869"/>
                  </a:lnTo>
                  <a:lnTo>
                    <a:pt x="9458" y="1005"/>
                  </a:lnTo>
                  <a:lnTo>
                    <a:pt x="9226" y="1140"/>
                  </a:lnTo>
                  <a:lnTo>
                    <a:pt x="8995" y="1313"/>
                  </a:lnTo>
                  <a:lnTo>
                    <a:pt x="8782" y="1506"/>
                  </a:lnTo>
                  <a:lnTo>
                    <a:pt x="8551" y="1719"/>
                  </a:lnTo>
                  <a:lnTo>
                    <a:pt x="8338" y="1950"/>
                  </a:lnTo>
                  <a:lnTo>
                    <a:pt x="8126" y="2201"/>
                  </a:lnTo>
                  <a:lnTo>
                    <a:pt x="7914" y="2491"/>
                  </a:lnTo>
                  <a:lnTo>
                    <a:pt x="7914" y="2491"/>
                  </a:lnTo>
                  <a:lnTo>
                    <a:pt x="8126" y="2201"/>
                  </a:lnTo>
                  <a:lnTo>
                    <a:pt x="8338" y="1950"/>
                  </a:lnTo>
                  <a:lnTo>
                    <a:pt x="8551" y="1719"/>
                  </a:lnTo>
                  <a:lnTo>
                    <a:pt x="8782" y="1506"/>
                  </a:lnTo>
                  <a:lnTo>
                    <a:pt x="8995" y="1313"/>
                  </a:lnTo>
                  <a:lnTo>
                    <a:pt x="9226" y="1140"/>
                  </a:lnTo>
                  <a:lnTo>
                    <a:pt x="9458" y="1005"/>
                  </a:lnTo>
                  <a:lnTo>
                    <a:pt x="9689" y="869"/>
                  </a:lnTo>
                  <a:lnTo>
                    <a:pt x="9902" y="773"/>
                  </a:lnTo>
                  <a:lnTo>
                    <a:pt x="10133" y="676"/>
                  </a:lnTo>
                  <a:lnTo>
                    <a:pt x="10365" y="599"/>
                  </a:lnTo>
                  <a:lnTo>
                    <a:pt x="10597" y="541"/>
                  </a:lnTo>
                  <a:lnTo>
                    <a:pt x="10809" y="503"/>
                  </a:lnTo>
                  <a:lnTo>
                    <a:pt x="11041" y="464"/>
                  </a:lnTo>
                  <a:lnTo>
                    <a:pt x="11253" y="445"/>
                  </a:lnTo>
                  <a:lnTo>
                    <a:pt x="11465" y="44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6773" y="20"/>
                  </a:lnTo>
                  <a:lnTo>
                    <a:pt x="16406" y="59"/>
                  </a:lnTo>
                  <a:lnTo>
                    <a:pt x="16039" y="155"/>
                  </a:lnTo>
                  <a:lnTo>
                    <a:pt x="15673" y="290"/>
                  </a:lnTo>
                  <a:lnTo>
                    <a:pt x="15306" y="464"/>
                  </a:lnTo>
                  <a:lnTo>
                    <a:pt x="14920" y="676"/>
                  </a:lnTo>
                  <a:lnTo>
                    <a:pt x="14553" y="927"/>
                  </a:lnTo>
                  <a:lnTo>
                    <a:pt x="14187" y="1236"/>
                  </a:lnTo>
                  <a:lnTo>
                    <a:pt x="14187" y="1236"/>
                  </a:lnTo>
                  <a:lnTo>
                    <a:pt x="14553" y="927"/>
                  </a:lnTo>
                  <a:lnTo>
                    <a:pt x="14920" y="676"/>
                  </a:lnTo>
                  <a:lnTo>
                    <a:pt x="15306" y="464"/>
                  </a:lnTo>
                  <a:lnTo>
                    <a:pt x="15673" y="290"/>
                  </a:lnTo>
                  <a:lnTo>
                    <a:pt x="16039" y="155"/>
                  </a:lnTo>
                  <a:lnTo>
                    <a:pt x="16406" y="59"/>
                  </a:lnTo>
                  <a:lnTo>
                    <a:pt x="16773" y="20"/>
                  </a:lnTo>
                  <a:lnTo>
                    <a:pt x="17120" y="1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7120" y="1"/>
                  </a:lnTo>
                  <a:lnTo>
                    <a:pt x="17140" y="1"/>
                  </a:lnTo>
                  <a:lnTo>
                    <a:pt x="17140" y="1"/>
                  </a:lnTo>
                  <a:lnTo>
                    <a:pt x="171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26"/>
            <p:cNvSpPr/>
            <p:nvPr/>
          </p:nvSpPr>
          <p:spPr>
            <a:xfrm>
              <a:off x="4982275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26"/>
            <p:cNvSpPr/>
            <p:nvPr/>
          </p:nvSpPr>
          <p:spPr>
            <a:xfrm>
              <a:off x="4982750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26"/>
            <p:cNvSpPr/>
            <p:nvPr/>
          </p:nvSpPr>
          <p:spPr>
            <a:xfrm>
              <a:off x="4983250" y="4857775"/>
              <a:ext cx="1950" cy="525"/>
            </a:xfrm>
            <a:custGeom>
              <a:avLst/>
              <a:gdLst/>
              <a:ahLst/>
              <a:cxnLst/>
              <a:rect l="l" t="t" r="r" b="b"/>
              <a:pathLst>
                <a:path w="78" h="21" fill="none" extrusionOk="0">
                  <a:moveTo>
                    <a:pt x="77" y="1"/>
                  </a:moveTo>
                  <a:lnTo>
                    <a:pt x="77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26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26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26"/>
            <p:cNvSpPr/>
            <p:nvPr/>
          </p:nvSpPr>
          <p:spPr>
            <a:xfrm>
              <a:off x="4985650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26"/>
            <p:cNvSpPr/>
            <p:nvPr/>
          </p:nvSpPr>
          <p:spPr>
            <a:xfrm>
              <a:off x="4985650" y="4853450"/>
              <a:ext cx="26075" cy="4350"/>
            </a:xfrm>
            <a:custGeom>
              <a:avLst/>
              <a:gdLst/>
              <a:ahLst/>
              <a:cxnLst/>
              <a:rect l="l" t="t" r="r" b="b"/>
              <a:pathLst>
                <a:path w="1043" h="174" fill="none" extrusionOk="0">
                  <a:moveTo>
                    <a:pt x="1043" y="0"/>
                  </a:moveTo>
                  <a:lnTo>
                    <a:pt x="1043" y="0"/>
                  </a:lnTo>
                  <a:lnTo>
                    <a:pt x="869" y="20"/>
                  </a:lnTo>
                  <a:lnTo>
                    <a:pt x="618" y="39"/>
                  </a:lnTo>
                  <a:lnTo>
                    <a:pt x="329" y="77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29" y="77"/>
                  </a:lnTo>
                  <a:lnTo>
                    <a:pt x="618" y="39"/>
                  </a:lnTo>
                  <a:lnTo>
                    <a:pt x="869" y="20"/>
                  </a:lnTo>
                  <a:lnTo>
                    <a:pt x="104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26"/>
            <p:cNvSpPr/>
            <p:nvPr/>
          </p:nvSpPr>
          <p:spPr>
            <a:xfrm>
              <a:off x="5011700" y="485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26"/>
            <p:cNvSpPr/>
            <p:nvPr/>
          </p:nvSpPr>
          <p:spPr>
            <a:xfrm>
              <a:off x="5014600" y="4820625"/>
              <a:ext cx="39600" cy="31875"/>
            </a:xfrm>
            <a:custGeom>
              <a:avLst/>
              <a:gdLst/>
              <a:ahLst/>
              <a:cxnLst/>
              <a:rect l="l" t="t" r="r" b="b"/>
              <a:pathLst>
                <a:path w="1584" h="1275" fill="none" extrusionOk="0">
                  <a:moveTo>
                    <a:pt x="1583" y="1"/>
                  </a:moveTo>
                  <a:lnTo>
                    <a:pt x="1583" y="1"/>
                  </a:lnTo>
                  <a:lnTo>
                    <a:pt x="1371" y="20"/>
                  </a:lnTo>
                  <a:lnTo>
                    <a:pt x="1139" y="59"/>
                  </a:lnTo>
                  <a:lnTo>
                    <a:pt x="908" y="136"/>
                  </a:lnTo>
                  <a:lnTo>
                    <a:pt x="695" y="252"/>
                  </a:lnTo>
                  <a:lnTo>
                    <a:pt x="580" y="329"/>
                  </a:lnTo>
                  <a:lnTo>
                    <a:pt x="483" y="425"/>
                  </a:lnTo>
                  <a:lnTo>
                    <a:pt x="387" y="522"/>
                  </a:lnTo>
                  <a:lnTo>
                    <a:pt x="290" y="638"/>
                  </a:lnTo>
                  <a:lnTo>
                    <a:pt x="213" y="773"/>
                  </a:lnTo>
                  <a:lnTo>
                    <a:pt x="136" y="927"/>
                  </a:lnTo>
                  <a:lnTo>
                    <a:pt x="59" y="1101"/>
                  </a:lnTo>
                  <a:lnTo>
                    <a:pt x="1" y="1275"/>
                  </a:lnTo>
                  <a:lnTo>
                    <a:pt x="1" y="1275"/>
                  </a:lnTo>
                  <a:lnTo>
                    <a:pt x="59" y="1101"/>
                  </a:lnTo>
                  <a:lnTo>
                    <a:pt x="136" y="927"/>
                  </a:lnTo>
                  <a:lnTo>
                    <a:pt x="213" y="773"/>
                  </a:lnTo>
                  <a:lnTo>
                    <a:pt x="290" y="638"/>
                  </a:lnTo>
                  <a:lnTo>
                    <a:pt x="387" y="522"/>
                  </a:lnTo>
                  <a:lnTo>
                    <a:pt x="483" y="425"/>
                  </a:lnTo>
                  <a:lnTo>
                    <a:pt x="580" y="329"/>
                  </a:lnTo>
                  <a:lnTo>
                    <a:pt x="695" y="252"/>
                  </a:lnTo>
                  <a:lnTo>
                    <a:pt x="908" y="136"/>
                  </a:lnTo>
                  <a:lnTo>
                    <a:pt x="1139" y="59"/>
                  </a:lnTo>
                  <a:lnTo>
                    <a:pt x="1371" y="20"/>
                  </a:lnTo>
                  <a:lnTo>
                    <a:pt x="158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26"/>
            <p:cNvSpPr/>
            <p:nvPr/>
          </p:nvSpPr>
          <p:spPr>
            <a:xfrm>
              <a:off x="5054175" y="482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26"/>
            <p:cNvSpPr/>
            <p:nvPr/>
          </p:nvSpPr>
          <p:spPr>
            <a:xfrm>
              <a:off x="5500975" y="478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26"/>
            <p:cNvSpPr/>
            <p:nvPr/>
          </p:nvSpPr>
          <p:spPr>
            <a:xfrm>
              <a:off x="5501950" y="478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26"/>
            <p:cNvSpPr/>
            <p:nvPr/>
          </p:nvSpPr>
          <p:spPr>
            <a:xfrm>
              <a:off x="5049825" y="4756950"/>
              <a:ext cx="25125" cy="67575"/>
            </a:xfrm>
            <a:custGeom>
              <a:avLst/>
              <a:gdLst/>
              <a:ahLst/>
              <a:cxnLst/>
              <a:rect l="l" t="t" r="r" b="b"/>
              <a:pathLst>
                <a:path w="1005" h="2703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51"/>
                  </a:lnTo>
                  <a:lnTo>
                    <a:pt x="39" y="521"/>
                  </a:lnTo>
                  <a:lnTo>
                    <a:pt x="97" y="772"/>
                  </a:lnTo>
                  <a:lnTo>
                    <a:pt x="155" y="1004"/>
                  </a:lnTo>
                  <a:lnTo>
                    <a:pt x="232" y="1235"/>
                  </a:lnTo>
                  <a:lnTo>
                    <a:pt x="309" y="1467"/>
                  </a:lnTo>
                  <a:lnTo>
                    <a:pt x="502" y="1872"/>
                  </a:lnTo>
                  <a:lnTo>
                    <a:pt x="695" y="2220"/>
                  </a:lnTo>
                  <a:lnTo>
                    <a:pt x="850" y="2471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850" y="2471"/>
                  </a:lnTo>
                  <a:lnTo>
                    <a:pt x="695" y="2220"/>
                  </a:lnTo>
                  <a:lnTo>
                    <a:pt x="502" y="1872"/>
                  </a:lnTo>
                  <a:lnTo>
                    <a:pt x="309" y="1467"/>
                  </a:lnTo>
                  <a:lnTo>
                    <a:pt x="232" y="1235"/>
                  </a:lnTo>
                  <a:lnTo>
                    <a:pt x="155" y="1004"/>
                  </a:lnTo>
                  <a:lnTo>
                    <a:pt x="97" y="772"/>
                  </a:lnTo>
                  <a:lnTo>
                    <a:pt x="39" y="521"/>
                  </a:lnTo>
                  <a:lnTo>
                    <a:pt x="1" y="251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26"/>
            <p:cNvSpPr/>
            <p:nvPr/>
          </p:nvSpPr>
          <p:spPr>
            <a:xfrm>
              <a:off x="5179625" y="47279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26"/>
            <p:cNvSpPr/>
            <p:nvPr/>
          </p:nvSpPr>
          <p:spPr>
            <a:xfrm>
              <a:off x="5068175" y="4712550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26"/>
            <p:cNvSpPr/>
            <p:nvPr/>
          </p:nvSpPr>
          <p:spPr>
            <a:xfrm>
              <a:off x="5069125" y="4697100"/>
              <a:ext cx="38150" cy="15000"/>
            </a:xfrm>
            <a:custGeom>
              <a:avLst/>
              <a:gdLst/>
              <a:ahLst/>
              <a:cxnLst/>
              <a:rect l="l" t="t" r="r" b="b"/>
              <a:pathLst>
                <a:path w="1526" h="600" fill="none" extrusionOk="0">
                  <a:moveTo>
                    <a:pt x="1525" y="1"/>
                  </a:moveTo>
                  <a:lnTo>
                    <a:pt x="1525" y="1"/>
                  </a:lnTo>
                  <a:lnTo>
                    <a:pt x="1332" y="1"/>
                  </a:lnTo>
                  <a:lnTo>
                    <a:pt x="1139" y="20"/>
                  </a:lnTo>
                  <a:lnTo>
                    <a:pt x="946" y="78"/>
                  </a:lnTo>
                  <a:lnTo>
                    <a:pt x="753" y="136"/>
                  </a:lnTo>
                  <a:lnTo>
                    <a:pt x="560" y="213"/>
                  </a:lnTo>
                  <a:lnTo>
                    <a:pt x="367" y="329"/>
                  </a:lnTo>
                  <a:lnTo>
                    <a:pt x="174" y="445"/>
                  </a:lnTo>
                  <a:lnTo>
                    <a:pt x="1" y="599"/>
                  </a:lnTo>
                  <a:lnTo>
                    <a:pt x="1" y="599"/>
                  </a:lnTo>
                  <a:lnTo>
                    <a:pt x="174" y="445"/>
                  </a:lnTo>
                  <a:lnTo>
                    <a:pt x="367" y="329"/>
                  </a:lnTo>
                  <a:lnTo>
                    <a:pt x="560" y="213"/>
                  </a:lnTo>
                  <a:lnTo>
                    <a:pt x="753" y="136"/>
                  </a:lnTo>
                  <a:lnTo>
                    <a:pt x="946" y="78"/>
                  </a:lnTo>
                  <a:lnTo>
                    <a:pt x="1139" y="20"/>
                  </a:lnTo>
                  <a:lnTo>
                    <a:pt x="1332" y="1"/>
                  </a:lnTo>
                  <a:lnTo>
                    <a:pt x="15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26"/>
            <p:cNvSpPr/>
            <p:nvPr/>
          </p:nvSpPr>
          <p:spPr>
            <a:xfrm>
              <a:off x="5107250" y="469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26"/>
            <p:cNvSpPr/>
            <p:nvPr/>
          </p:nvSpPr>
          <p:spPr>
            <a:xfrm>
              <a:off x="5180100" y="4676350"/>
              <a:ext cx="88825" cy="51175"/>
            </a:xfrm>
            <a:custGeom>
              <a:avLst/>
              <a:gdLst/>
              <a:ahLst/>
              <a:cxnLst/>
              <a:rect l="l" t="t" r="r" b="b"/>
              <a:pathLst>
                <a:path w="3553" h="2047" fill="none" extrusionOk="0">
                  <a:moveTo>
                    <a:pt x="3552" y="1"/>
                  </a:moveTo>
                  <a:lnTo>
                    <a:pt x="3552" y="1"/>
                  </a:lnTo>
                  <a:lnTo>
                    <a:pt x="3340" y="1"/>
                  </a:lnTo>
                  <a:lnTo>
                    <a:pt x="3128" y="20"/>
                  </a:lnTo>
                  <a:lnTo>
                    <a:pt x="2896" y="59"/>
                  </a:lnTo>
                  <a:lnTo>
                    <a:pt x="2684" y="97"/>
                  </a:lnTo>
                  <a:lnTo>
                    <a:pt x="2452" y="155"/>
                  </a:lnTo>
                  <a:lnTo>
                    <a:pt x="2220" y="232"/>
                  </a:lnTo>
                  <a:lnTo>
                    <a:pt x="1989" y="329"/>
                  </a:lnTo>
                  <a:lnTo>
                    <a:pt x="1776" y="425"/>
                  </a:lnTo>
                  <a:lnTo>
                    <a:pt x="1545" y="561"/>
                  </a:lnTo>
                  <a:lnTo>
                    <a:pt x="1313" y="696"/>
                  </a:lnTo>
                  <a:lnTo>
                    <a:pt x="1082" y="869"/>
                  </a:lnTo>
                  <a:lnTo>
                    <a:pt x="869" y="1062"/>
                  </a:lnTo>
                  <a:lnTo>
                    <a:pt x="638" y="1275"/>
                  </a:lnTo>
                  <a:lnTo>
                    <a:pt x="425" y="1506"/>
                  </a:lnTo>
                  <a:lnTo>
                    <a:pt x="213" y="1757"/>
                  </a:lnTo>
                  <a:lnTo>
                    <a:pt x="1" y="2047"/>
                  </a:lnTo>
                  <a:lnTo>
                    <a:pt x="1" y="2047"/>
                  </a:lnTo>
                  <a:lnTo>
                    <a:pt x="213" y="1757"/>
                  </a:lnTo>
                  <a:lnTo>
                    <a:pt x="425" y="1506"/>
                  </a:lnTo>
                  <a:lnTo>
                    <a:pt x="638" y="1275"/>
                  </a:lnTo>
                  <a:lnTo>
                    <a:pt x="869" y="1062"/>
                  </a:lnTo>
                  <a:lnTo>
                    <a:pt x="1082" y="869"/>
                  </a:lnTo>
                  <a:lnTo>
                    <a:pt x="1313" y="696"/>
                  </a:lnTo>
                  <a:lnTo>
                    <a:pt x="1545" y="561"/>
                  </a:lnTo>
                  <a:lnTo>
                    <a:pt x="1776" y="425"/>
                  </a:lnTo>
                  <a:lnTo>
                    <a:pt x="1989" y="329"/>
                  </a:lnTo>
                  <a:lnTo>
                    <a:pt x="2220" y="232"/>
                  </a:lnTo>
                  <a:lnTo>
                    <a:pt x="2452" y="155"/>
                  </a:lnTo>
                  <a:lnTo>
                    <a:pt x="2684" y="97"/>
                  </a:lnTo>
                  <a:lnTo>
                    <a:pt x="2896" y="59"/>
                  </a:lnTo>
                  <a:lnTo>
                    <a:pt x="3128" y="20"/>
                  </a:lnTo>
                  <a:lnTo>
                    <a:pt x="3340" y="1"/>
                  </a:lnTo>
                  <a:lnTo>
                    <a:pt x="355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26"/>
            <p:cNvSpPr/>
            <p:nvPr/>
          </p:nvSpPr>
          <p:spPr>
            <a:xfrm>
              <a:off x="5268900" y="467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26"/>
            <p:cNvSpPr/>
            <p:nvPr/>
          </p:nvSpPr>
          <p:spPr>
            <a:xfrm>
              <a:off x="5336925" y="4665250"/>
              <a:ext cx="73375" cy="30925"/>
            </a:xfrm>
            <a:custGeom>
              <a:avLst/>
              <a:gdLst/>
              <a:ahLst/>
              <a:cxnLst/>
              <a:rect l="l" t="t" r="r" b="b"/>
              <a:pathLst>
                <a:path w="2935" h="1237" fill="none" extrusionOk="0">
                  <a:moveTo>
                    <a:pt x="2934" y="1"/>
                  </a:moveTo>
                  <a:lnTo>
                    <a:pt x="2934" y="1"/>
                  </a:lnTo>
                  <a:lnTo>
                    <a:pt x="2587" y="20"/>
                  </a:lnTo>
                  <a:lnTo>
                    <a:pt x="2220" y="59"/>
                  </a:lnTo>
                  <a:lnTo>
                    <a:pt x="1853" y="155"/>
                  </a:lnTo>
                  <a:lnTo>
                    <a:pt x="1487" y="290"/>
                  </a:lnTo>
                  <a:lnTo>
                    <a:pt x="1120" y="464"/>
                  </a:lnTo>
                  <a:lnTo>
                    <a:pt x="734" y="676"/>
                  </a:lnTo>
                  <a:lnTo>
                    <a:pt x="367" y="927"/>
                  </a:lnTo>
                  <a:lnTo>
                    <a:pt x="1" y="1236"/>
                  </a:lnTo>
                  <a:lnTo>
                    <a:pt x="1" y="1236"/>
                  </a:lnTo>
                  <a:lnTo>
                    <a:pt x="367" y="927"/>
                  </a:lnTo>
                  <a:lnTo>
                    <a:pt x="734" y="676"/>
                  </a:lnTo>
                  <a:lnTo>
                    <a:pt x="1120" y="464"/>
                  </a:lnTo>
                  <a:lnTo>
                    <a:pt x="1487" y="290"/>
                  </a:lnTo>
                  <a:lnTo>
                    <a:pt x="1853" y="155"/>
                  </a:lnTo>
                  <a:lnTo>
                    <a:pt x="2220" y="59"/>
                  </a:lnTo>
                  <a:lnTo>
                    <a:pt x="2587" y="20"/>
                  </a:lnTo>
                  <a:lnTo>
                    <a:pt x="293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26"/>
            <p:cNvSpPr/>
            <p:nvPr/>
          </p:nvSpPr>
          <p:spPr>
            <a:xfrm>
              <a:off x="5410275" y="46652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26"/>
            <p:cNvSpPr/>
            <p:nvPr/>
          </p:nvSpPr>
          <p:spPr>
            <a:xfrm>
              <a:off x="5500975" y="4784450"/>
              <a:ext cx="170850" cy="91225"/>
            </a:xfrm>
            <a:custGeom>
              <a:avLst/>
              <a:gdLst/>
              <a:ahLst/>
              <a:cxnLst/>
              <a:rect l="l" t="t" r="r" b="b"/>
              <a:pathLst>
                <a:path w="6834" h="3649" extrusionOk="0">
                  <a:moveTo>
                    <a:pt x="6814" y="3455"/>
                  </a:moveTo>
                  <a:lnTo>
                    <a:pt x="6814" y="3455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14" y="34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321" y="1274"/>
                  </a:lnTo>
                  <a:lnTo>
                    <a:pt x="2935" y="1332"/>
                  </a:lnTo>
                  <a:lnTo>
                    <a:pt x="2510" y="1448"/>
                  </a:lnTo>
                  <a:lnTo>
                    <a:pt x="2066" y="1602"/>
                  </a:lnTo>
                  <a:lnTo>
                    <a:pt x="2066" y="1602"/>
                  </a:lnTo>
                  <a:lnTo>
                    <a:pt x="2510" y="1448"/>
                  </a:lnTo>
                  <a:lnTo>
                    <a:pt x="2935" y="1332"/>
                  </a:lnTo>
                  <a:lnTo>
                    <a:pt x="3321" y="1274"/>
                  </a:lnTo>
                  <a:lnTo>
                    <a:pt x="3687" y="12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26"/>
            <p:cNvSpPr/>
            <p:nvPr/>
          </p:nvSpPr>
          <p:spPr>
            <a:xfrm>
              <a:off x="5671325" y="4870825"/>
              <a:ext cx="500" cy="4850"/>
            </a:xfrm>
            <a:custGeom>
              <a:avLst/>
              <a:gdLst/>
              <a:ahLst/>
              <a:cxnLst/>
              <a:rect l="l" t="t" r="r" b="b"/>
              <a:pathLst>
                <a:path w="20" h="19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26"/>
            <p:cNvSpPr/>
            <p:nvPr/>
          </p:nvSpPr>
          <p:spPr>
            <a:xfrm>
              <a:off x="5552625" y="4815800"/>
              <a:ext cx="40550" cy="8725"/>
            </a:xfrm>
            <a:custGeom>
              <a:avLst/>
              <a:gdLst/>
              <a:ahLst/>
              <a:cxnLst/>
              <a:rect l="l" t="t" r="r" b="b"/>
              <a:pathLst>
                <a:path w="1622" h="349" fill="none" extrusionOk="0">
                  <a:moveTo>
                    <a:pt x="1621" y="1"/>
                  </a:moveTo>
                  <a:lnTo>
                    <a:pt x="1621" y="1"/>
                  </a:lnTo>
                  <a:lnTo>
                    <a:pt x="1255" y="20"/>
                  </a:lnTo>
                  <a:lnTo>
                    <a:pt x="869" y="78"/>
                  </a:lnTo>
                  <a:lnTo>
                    <a:pt x="444" y="194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444" y="194"/>
                  </a:lnTo>
                  <a:lnTo>
                    <a:pt x="869" y="78"/>
                  </a:lnTo>
                  <a:lnTo>
                    <a:pt x="1255" y="20"/>
                  </a:lnTo>
                  <a:lnTo>
                    <a:pt x="162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26"/>
            <p:cNvSpPr/>
            <p:nvPr/>
          </p:nvSpPr>
          <p:spPr>
            <a:xfrm>
              <a:off x="5593150" y="48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26"/>
            <p:cNvSpPr/>
            <p:nvPr/>
          </p:nvSpPr>
          <p:spPr>
            <a:xfrm>
              <a:off x="5500975" y="4784450"/>
              <a:ext cx="2450" cy="25"/>
            </a:xfrm>
            <a:custGeom>
              <a:avLst/>
              <a:gdLst/>
              <a:ahLst/>
              <a:cxnLst/>
              <a:rect l="l" t="t" r="r" b="b"/>
              <a:pathLst>
                <a:path w="98" h="1" fill="none" extrusionOk="0"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26"/>
            <p:cNvSpPr/>
            <p:nvPr/>
          </p:nvSpPr>
          <p:spPr>
            <a:xfrm>
              <a:off x="5503400" y="478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99" name="Google Shape;7099;p26"/>
          <p:cNvSpPr/>
          <p:nvPr/>
        </p:nvSpPr>
        <p:spPr>
          <a:xfrm>
            <a:off x="8503050" y="2270750"/>
            <a:ext cx="462750" cy="2328675"/>
          </a:xfrm>
          <a:custGeom>
            <a:avLst/>
            <a:gdLst/>
            <a:ahLst/>
            <a:cxnLst/>
            <a:rect l="l" t="t" r="r" b="b"/>
            <a:pathLst>
              <a:path w="18510" h="93147" extrusionOk="0">
                <a:moveTo>
                  <a:pt x="5636" y="11002"/>
                </a:moveTo>
                <a:lnTo>
                  <a:pt x="10249" y="11021"/>
                </a:lnTo>
                <a:lnTo>
                  <a:pt x="13047" y="11002"/>
                </a:lnTo>
                <a:lnTo>
                  <a:pt x="13047" y="11002"/>
                </a:lnTo>
                <a:lnTo>
                  <a:pt x="12372" y="11445"/>
                </a:lnTo>
                <a:lnTo>
                  <a:pt x="12410" y="11503"/>
                </a:lnTo>
                <a:lnTo>
                  <a:pt x="9342" y="13472"/>
                </a:lnTo>
                <a:lnTo>
                  <a:pt x="6293" y="11504"/>
                </a:lnTo>
                <a:lnTo>
                  <a:pt x="6293" y="11504"/>
                </a:lnTo>
                <a:lnTo>
                  <a:pt x="6331" y="11445"/>
                </a:lnTo>
                <a:lnTo>
                  <a:pt x="5636" y="11002"/>
                </a:lnTo>
                <a:close/>
                <a:moveTo>
                  <a:pt x="5346" y="11561"/>
                </a:moveTo>
                <a:lnTo>
                  <a:pt x="5983" y="11967"/>
                </a:lnTo>
                <a:lnTo>
                  <a:pt x="6023" y="11909"/>
                </a:lnTo>
                <a:lnTo>
                  <a:pt x="8898" y="13762"/>
                </a:lnTo>
                <a:lnTo>
                  <a:pt x="5964" y="15653"/>
                </a:lnTo>
                <a:lnTo>
                  <a:pt x="6099" y="15865"/>
                </a:lnTo>
                <a:lnTo>
                  <a:pt x="5925" y="15595"/>
                </a:lnTo>
                <a:lnTo>
                  <a:pt x="5250" y="16039"/>
                </a:lnTo>
                <a:lnTo>
                  <a:pt x="5346" y="11561"/>
                </a:lnTo>
                <a:close/>
                <a:moveTo>
                  <a:pt x="13376" y="11542"/>
                </a:moveTo>
                <a:lnTo>
                  <a:pt x="13472" y="16078"/>
                </a:lnTo>
                <a:lnTo>
                  <a:pt x="12758" y="15595"/>
                </a:lnTo>
                <a:lnTo>
                  <a:pt x="12719" y="15653"/>
                </a:lnTo>
                <a:lnTo>
                  <a:pt x="9805" y="13762"/>
                </a:lnTo>
                <a:lnTo>
                  <a:pt x="12661" y="11909"/>
                </a:lnTo>
                <a:lnTo>
                  <a:pt x="12700" y="11967"/>
                </a:lnTo>
                <a:lnTo>
                  <a:pt x="13376" y="11542"/>
                </a:lnTo>
                <a:close/>
                <a:moveTo>
                  <a:pt x="9342" y="14070"/>
                </a:moveTo>
                <a:lnTo>
                  <a:pt x="12449" y="16078"/>
                </a:lnTo>
                <a:lnTo>
                  <a:pt x="12410" y="16136"/>
                </a:lnTo>
                <a:lnTo>
                  <a:pt x="13163" y="16599"/>
                </a:lnTo>
                <a:lnTo>
                  <a:pt x="5539" y="16599"/>
                </a:lnTo>
                <a:lnTo>
                  <a:pt x="6273" y="16136"/>
                </a:lnTo>
                <a:lnTo>
                  <a:pt x="6235" y="16077"/>
                </a:lnTo>
                <a:lnTo>
                  <a:pt x="6235" y="16077"/>
                </a:lnTo>
                <a:lnTo>
                  <a:pt x="9342" y="14070"/>
                </a:lnTo>
                <a:close/>
                <a:moveTo>
                  <a:pt x="5346" y="17911"/>
                </a:moveTo>
                <a:lnTo>
                  <a:pt x="10384" y="17931"/>
                </a:lnTo>
                <a:lnTo>
                  <a:pt x="13337" y="17931"/>
                </a:lnTo>
                <a:lnTo>
                  <a:pt x="12777" y="18452"/>
                </a:lnTo>
                <a:lnTo>
                  <a:pt x="12835" y="18510"/>
                </a:lnTo>
                <a:lnTo>
                  <a:pt x="9342" y="21849"/>
                </a:lnTo>
                <a:lnTo>
                  <a:pt x="5867" y="18510"/>
                </a:lnTo>
                <a:lnTo>
                  <a:pt x="5694" y="18683"/>
                </a:lnTo>
                <a:lnTo>
                  <a:pt x="5694" y="18683"/>
                </a:lnTo>
                <a:lnTo>
                  <a:pt x="5906" y="18452"/>
                </a:lnTo>
                <a:lnTo>
                  <a:pt x="5346" y="17911"/>
                </a:lnTo>
                <a:close/>
                <a:moveTo>
                  <a:pt x="5192" y="18645"/>
                </a:moveTo>
                <a:lnTo>
                  <a:pt x="5462" y="18915"/>
                </a:lnTo>
                <a:lnTo>
                  <a:pt x="5520" y="18857"/>
                </a:lnTo>
                <a:lnTo>
                  <a:pt x="8994" y="22196"/>
                </a:lnTo>
                <a:lnTo>
                  <a:pt x="5578" y="25458"/>
                </a:lnTo>
                <a:lnTo>
                  <a:pt x="5682" y="25568"/>
                </a:lnTo>
                <a:lnTo>
                  <a:pt x="5520" y="25419"/>
                </a:lnTo>
                <a:lnTo>
                  <a:pt x="5018" y="25902"/>
                </a:lnTo>
                <a:lnTo>
                  <a:pt x="5192" y="18645"/>
                </a:lnTo>
                <a:close/>
                <a:moveTo>
                  <a:pt x="13530" y="18606"/>
                </a:moveTo>
                <a:lnTo>
                  <a:pt x="13704" y="25940"/>
                </a:lnTo>
                <a:lnTo>
                  <a:pt x="13163" y="25419"/>
                </a:lnTo>
                <a:lnTo>
                  <a:pt x="13105" y="25458"/>
                </a:lnTo>
                <a:lnTo>
                  <a:pt x="9708" y="22196"/>
                </a:lnTo>
                <a:lnTo>
                  <a:pt x="13163" y="18876"/>
                </a:lnTo>
                <a:lnTo>
                  <a:pt x="13221" y="18915"/>
                </a:lnTo>
                <a:lnTo>
                  <a:pt x="13530" y="18606"/>
                </a:lnTo>
                <a:close/>
                <a:moveTo>
                  <a:pt x="9342" y="22524"/>
                </a:moveTo>
                <a:lnTo>
                  <a:pt x="12777" y="25805"/>
                </a:lnTo>
                <a:lnTo>
                  <a:pt x="12719" y="25863"/>
                </a:lnTo>
                <a:lnTo>
                  <a:pt x="13530" y="26635"/>
                </a:lnTo>
                <a:lnTo>
                  <a:pt x="8377" y="26616"/>
                </a:lnTo>
                <a:lnTo>
                  <a:pt x="5173" y="26635"/>
                </a:lnTo>
                <a:lnTo>
                  <a:pt x="5964" y="25863"/>
                </a:lnTo>
                <a:lnTo>
                  <a:pt x="5927" y="25823"/>
                </a:lnTo>
                <a:lnTo>
                  <a:pt x="9342" y="22524"/>
                </a:lnTo>
                <a:close/>
                <a:moveTo>
                  <a:pt x="13588" y="27948"/>
                </a:moveTo>
                <a:lnTo>
                  <a:pt x="12893" y="28681"/>
                </a:lnTo>
                <a:lnTo>
                  <a:pt x="12951" y="28720"/>
                </a:lnTo>
                <a:lnTo>
                  <a:pt x="9342" y="32464"/>
                </a:lnTo>
                <a:lnTo>
                  <a:pt x="5752" y="28720"/>
                </a:lnTo>
                <a:lnTo>
                  <a:pt x="5385" y="29067"/>
                </a:lnTo>
                <a:lnTo>
                  <a:pt x="9014" y="32831"/>
                </a:lnTo>
                <a:lnTo>
                  <a:pt x="5221" y="36758"/>
                </a:lnTo>
                <a:lnTo>
                  <a:pt x="5221" y="36758"/>
                </a:lnTo>
                <a:lnTo>
                  <a:pt x="5173" y="36710"/>
                </a:lnTo>
                <a:lnTo>
                  <a:pt x="4767" y="37116"/>
                </a:lnTo>
                <a:lnTo>
                  <a:pt x="4960" y="28720"/>
                </a:lnTo>
                <a:lnTo>
                  <a:pt x="5346" y="29106"/>
                </a:lnTo>
                <a:lnTo>
                  <a:pt x="5559" y="28893"/>
                </a:lnTo>
                <a:lnTo>
                  <a:pt x="5790" y="28681"/>
                </a:lnTo>
                <a:lnTo>
                  <a:pt x="5095" y="27948"/>
                </a:lnTo>
                <a:lnTo>
                  <a:pt x="10345" y="27967"/>
                </a:lnTo>
                <a:lnTo>
                  <a:pt x="13588" y="27948"/>
                </a:lnTo>
                <a:close/>
                <a:moveTo>
                  <a:pt x="13762" y="28681"/>
                </a:moveTo>
                <a:lnTo>
                  <a:pt x="13955" y="37174"/>
                </a:lnTo>
                <a:lnTo>
                  <a:pt x="13955" y="37174"/>
                </a:lnTo>
                <a:lnTo>
                  <a:pt x="13530" y="36710"/>
                </a:lnTo>
                <a:lnTo>
                  <a:pt x="13472" y="36749"/>
                </a:lnTo>
                <a:lnTo>
                  <a:pt x="9689" y="32831"/>
                </a:lnTo>
                <a:lnTo>
                  <a:pt x="13298" y="29067"/>
                </a:lnTo>
                <a:lnTo>
                  <a:pt x="13356" y="29106"/>
                </a:lnTo>
                <a:lnTo>
                  <a:pt x="13762" y="28681"/>
                </a:lnTo>
                <a:close/>
                <a:moveTo>
                  <a:pt x="9342" y="33178"/>
                </a:moveTo>
                <a:lnTo>
                  <a:pt x="13125" y="37096"/>
                </a:lnTo>
                <a:lnTo>
                  <a:pt x="13067" y="37154"/>
                </a:lnTo>
                <a:lnTo>
                  <a:pt x="13800" y="37907"/>
                </a:lnTo>
                <a:lnTo>
                  <a:pt x="4883" y="37907"/>
                </a:lnTo>
                <a:lnTo>
                  <a:pt x="5617" y="37154"/>
                </a:lnTo>
                <a:lnTo>
                  <a:pt x="5395" y="36932"/>
                </a:lnTo>
                <a:lnTo>
                  <a:pt x="5578" y="37096"/>
                </a:lnTo>
                <a:lnTo>
                  <a:pt x="9342" y="33178"/>
                </a:lnTo>
                <a:close/>
                <a:moveTo>
                  <a:pt x="4806" y="39219"/>
                </a:moveTo>
                <a:lnTo>
                  <a:pt x="10345" y="39239"/>
                </a:lnTo>
                <a:lnTo>
                  <a:pt x="13858" y="39219"/>
                </a:lnTo>
                <a:lnTo>
                  <a:pt x="13858" y="39219"/>
                </a:lnTo>
                <a:lnTo>
                  <a:pt x="13125" y="40049"/>
                </a:lnTo>
                <a:lnTo>
                  <a:pt x="13182" y="40088"/>
                </a:lnTo>
                <a:lnTo>
                  <a:pt x="9342" y="44296"/>
                </a:lnTo>
                <a:lnTo>
                  <a:pt x="5520" y="40088"/>
                </a:lnTo>
                <a:lnTo>
                  <a:pt x="5373" y="40219"/>
                </a:lnTo>
                <a:lnTo>
                  <a:pt x="5373" y="40219"/>
                </a:lnTo>
                <a:lnTo>
                  <a:pt x="5559" y="40049"/>
                </a:lnTo>
                <a:lnTo>
                  <a:pt x="4806" y="39219"/>
                </a:lnTo>
                <a:close/>
                <a:moveTo>
                  <a:pt x="4709" y="40030"/>
                </a:moveTo>
                <a:lnTo>
                  <a:pt x="5095" y="40474"/>
                </a:lnTo>
                <a:lnTo>
                  <a:pt x="5156" y="40419"/>
                </a:lnTo>
                <a:lnTo>
                  <a:pt x="5156" y="40419"/>
                </a:lnTo>
                <a:lnTo>
                  <a:pt x="9014" y="44662"/>
                </a:lnTo>
                <a:lnTo>
                  <a:pt x="4999" y="49063"/>
                </a:lnTo>
                <a:lnTo>
                  <a:pt x="5173" y="49237"/>
                </a:lnTo>
                <a:lnTo>
                  <a:pt x="5173" y="49237"/>
                </a:lnTo>
                <a:lnTo>
                  <a:pt x="4941" y="49024"/>
                </a:lnTo>
                <a:lnTo>
                  <a:pt x="4478" y="49526"/>
                </a:lnTo>
                <a:lnTo>
                  <a:pt x="4709" y="40030"/>
                </a:lnTo>
                <a:close/>
                <a:moveTo>
                  <a:pt x="14032" y="39972"/>
                </a:moveTo>
                <a:lnTo>
                  <a:pt x="14244" y="49565"/>
                </a:lnTo>
                <a:lnTo>
                  <a:pt x="14244" y="49565"/>
                </a:lnTo>
                <a:lnTo>
                  <a:pt x="13742" y="49024"/>
                </a:lnTo>
                <a:lnTo>
                  <a:pt x="13704" y="49063"/>
                </a:lnTo>
                <a:lnTo>
                  <a:pt x="9689" y="44662"/>
                </a:lnTo>
                <a:lnTo>
                  <a:pt x="13530" y="40416"/>
                </a:lnTo>
                <a:lnTo>
                  <a:pt x="13588" y="40474"/>
                </a:lnTo>
                <a:lnTo>
                  <a:pt x="14032" y="39972"/>
                </a:lnTo>
                <a:close/>
                <a:moveTo>
                  <a:pt x="9342" y="45010"/>
                </a:moveTo>
                <a:lnTo>
                  <a:pt x="13337" y="49391"/>
                </a:lnTo>
                <a:lnTo>
                  <a:pt x="13279" y="49449"/>
                </a:lnTo>
                <a:lnTo>
                  <a:pt x="14109" y="50337"/>
                </a:lnTo>
                <a:lnTo>
                  <a:pt x="8415" y="50317"/>
                </a:lnTo>
                <a:lnTo>
                  <a:pt x="4594" y="50337"/>
                </a:lnTo>
                <a:lnTo>
                  <a:pt x="4594" y="50337"/>
                </a:lnTo>
                <a:lnTo>
                  <a:pt x="5404" y="49449"/>
                </a:lnTo>
                <a:lnTo>
                  <a:pt x="5354" y="49402"/>
                </a:lnTo>
                <a:lnTo>
                  <a:pt x="5354" y="49402"/>
                </a:lnTo>
                <a:lnTo>
                  <a:pt x="9342" y="45010"/>
                </a:lnTo>
                <a:close/>
                <a:moveTo>
                  <a:pt x="14167" y="51649"/>
                </a:moveTo>
                <a:lnTo>
                  <a:pt x="13511" y="52383"/>
                </a:lnTo>
                <a:lnTo>
                  <a:pt x="13549" y="52441"/>
                </a:lnTo>
                <a:lnTo>
                  <a:pt x="9342" y="57169"/>
                </a:lnTo>
                <a:lnTo>
                  <a:pt x="5134" y="52421"/>
                </a:lnTo>
                <a:lnTo>
                  <a:pt x="4987" y="52553"/>
                </a:lnTo>
                <a:lnTo>
                  <a:pt x="4987" y="52553"/>
                </a:lnTo>
                <a:lnTo>
                  <a:pt x="5173" y="52383"/>
                </a:lnTo>
                <a:lnTo>
                  <a:pt x="4536" y="51649"/>
                </a:lnTo>
                <a:lnTo>
                  <a:pt x="10384" y="51669"/>
                </a:lnTo>
                <a:lnTo>
                  <a:pt x="14167" y="51649"/>
                </a:lnTo>
                <a:close/>
                <a:moveTo>
                  <a:pt x="4420" y="52479"/>
                </a:moveTo>
                <a:lnTo>
                  <a:pt x="4709" y="52807"/>
                </a:lnTo>
                <a:lnTo>
                  <a:pt x="4770" y="52752"/>
                </a:lnTo>
                <a:lnTo>
                  <a:pt x="4770" y="52752"/>
                </a:lnTo>
                <a:lnTo>
                  <a:pt x="9014" y="57536"/>
                </a:lnTo>
                <a:lnTo>
                  <a:pt x="4690" y="62400"/>
                </a:lnTo>
                <a:lnTo>
                  <a:pt x="4737" y="62442"/>
                </a:lnTo>
                <a:lnTo>
                  <a:pt x="4737" y="62442"/>
                </a:lnTo>
                <a:lnTo>
                  <a:pt x="4632" y="62361"/>
                </a:lnTo>
                <a:lnTo>
                  <a:pt x="4188" y="62863"/>
                </a:lnTo>
                <a:lnTo>
                  <a:pt x="4420" y="52479"/>
                </a:lnTo>
                <a:close/>
                <a:moveTo>
                  <a:pt x="14321" y="52421"/>
                </a:moveTo>
                <a:lnTo>
                  <a:pt x="14553" y="62921"/>
                </a:lnTo>
                <a:lnTo>
                  <a:pt x="14051" y="62361"/>
                </a:lnTo>
                <a:lnTo>
                  <a:pt x="13993" y="62400"/>
                </a:lnTo>
                <a:lnTo>
                  <a:pt x="9670" y="57536"/>
                </a:lnTo>
                <a:lnTo>
                  <a:pt x="13935" y="52749"/>
                </a:lnTo>
                <a:lnTo>
                  <a:pt x="13974" y="52807"/>
                </a:lnTo>
                <a:lnTo>
                  <a:pt x="14321" y="52421"/>
                </a:lnTo>
                <a:close/>
                <a:moveTo>
                  <a:pt x="9342" y="57903"/>
                </a:moveTo>
                <a:lnTo>
                  <a:pt x="13626" y="62728"/>
                </a:lnTo>
                <a:lnTo>
                  <a:pt x="13588" y="62767"/>
                </a:lnTo>
                <a:lnTo>
                  <a:pt x="14418" y="63712"/>
                </a:lnTo>
                <a:lnTo>
                  <a:pt x="14418" y="63712"/>
                </a:lnTo>
                <a:lnTo>
                  <a:pt x="8377" y="63693"/>
                </a:lnTo>
                <a:lnTo>
                  <a:pt x="4285" y="63693"/>
                </a:lnTo>
                <a:lnTo>
                  <a:pt x="5115" y="62767"/>
                </a:lnTo>
                <a:lnTo>
                  <a:pt x="5064" y="62720"/>
                </a:lnTo>
                <a:lnTo>
                  <a:pt x="5064" y="62720"/>
                </a:lnTo>
                <a:lnTo>
                  <a:pt x="9342" y="57903"/>
                </a:lnTo>
                <a:close/>
                <a:moveTo>
                  <a:pt x="14611" y="65797"/>
                </a:moveTo>
                <a:lnTo>
                  <a:pt x="14881" y="77126"/>
                </a:lnTo>
                <a:lnTo>
                  <a:pt x="14283" y="76451"/>
                </a:lnTo>
                <a:lnTo>
                  <a:pt x="14244" y="76490"/>
                </a:lnTo>
                <a:lnTo>
                  <a:pt x="9670" y="71317"/>
                </a:lnTo>
                <a:lnTo>
                  <a:pt x="14148" y="66241"/>
                </a:lnTo>
                <a:lnTo>
                  <a:pt x="14186" y="66279"/>
                </a:lnTo>
                <a:lnTo>
                  <a:pt x="14611" y="65797"/>
                </a:lnTo>
                <a:close/>
                <a:moveTo>
                  <a:pt x="14456" y="65025"/>
                </a:moveTo>
                <a:lnTo>
                  <a:pt x="13723" y="65855"/>
                </a:lnTo>
                <a:lnTo>
                  <a:pt x="13781" y="65913"/>
                </a:lnTo>
                <a:lnTo>
                  <a:pt x="9342" y="70931"/>
                </a:lnTo>
                <a:lnTo>
                  <a:pt x="4922" y="65913"/>
                </a:lnTo>
                <a:lnTo>
                  <a:pt x="4555" y="66241"/>
                </a:lnTo>
                <a:lnTo>
                  <a:pt x="9014" y="71317"/>
                </a:lnTo>
                <a:lnTo>
                  <a:pt x="4459" y="76490"/>
                </a:lnTo>
                <a:lnTo>
                  <a:pt x="4825" y="76818"/>
                </a:lnTo>
                <a:lnTo>
                  <a:pt x="9342" y="71684"/>
                </a:lnTo>
                <a:lnTo>
                  <a:pt x="13877" y="76818"/>
                </a:lnTo>
                <a:lnTo>
                  <a:pt x="13819" y="76876"/>
                </a:lnTo>
                <a:lnTo>
                  <a:pt x="14727" y="77898"/>
                </a:lnTo>
                <a:lnTo>
                  <a:pt x="3957" y="77898"/>
                </a:lnTo>
                <a:lnTo>
                  <a:pt x="4864" y="76876"/>
                </a:lnTo>
                <a:lnTo>
                  <a:pt x="4632" y="76663"/>
                </a:lnTo>
                <a:lnTo>
                  <a:pt x="4401" y="76451"/>
                </a:lnTo>
                <a:lnTo>
                  <a:pt x="3860" y="77069"/>
                </a:lnTo>
                <a:lnTo>
                  <a:pt x="4111" y="65835"/>
                </a:lnTo>
                <a:lnTo>
                  <a:pt x="4497" y="66279"/>
                </a:lnTo>
                <a:lnTo>
                  <a:pt x="4729" y="66067"/>
                </a:lnTo>
                <a:lnTo>
                  <a:pt x="4960" y="65855"/>
                </a:lnTo>
                <a:lnTo>
                  <a:pt x="4227" y="65025"/>
                </a:lnTo>
                <a:close/>
                <a:moveTo>
                  <a:pt x="3899" y="79211"/>
                </a:moveTo>
                <a:lnTo>
                  <a:pt x="10422" y="79230"/>
                </a:lnTo>
                <a:lnTo>
                  <a:pt x="14784" y="79230"/>
                </a:lnTo>
                <a:lnTo>
                  <a:pt x="13974" y="80099"/>
                </a:lnTo>
                <a:lnTo>
                  <a:pt x="14012" y="80157"/>
                </a:lnTo>
                <a:lnTo>
                  <a:pt x="9342" y="85214"/>
                </a:lnTo>
                <a:lnTo>
                  <a:pt x="4671" y="80137"/>
                </a:lnTo>
                <a:lnTo>
                  <a:pt x="4304" y="80485"/>
                </a:lnTo>
                <a:lnTo>
                  <a:pt x="9014" y="85580"/>
                </a:lnTo>
                <a:lnTo>
                  <a:pt x="4130" y="90869"/>
                </a:lnTo>
                <a:lnTo>
                  <a:pt x="4130" y="90869"/>
                </a:lnTo>
                <a:lnTo>
                  <a:pt x="4092" y="90830"/>
                </a:lnTo>
                <a:lnTo>
                  <a:pt x="3532" y="91428"/>
                </a:lnTo>
                <a:lnTo>
                  <a:pt x="3783" y="80022"/>
                </a:lnTo>
                <a:lnTo>
                  <a:pt x="4265" y="80523"/>
                </a:lnTo>
                <a:lnTo>
                  <a:pt x="4478" y="80311"/>
                </a:lnTo>
                <a:lnTo>
                  <a:pt x="4709" y="80099"/>
                </a:lnTo>
                <a:lnTo>
                  <a:pt x="3899" y="79211"/>
                </a:lnTo>
                <a:close/>
                <a:moveTo>
                  <a:pt x="14939" y="79964"/>
                </a:moveTo>
                <a:lnTo>
                  <a:pt x="15209" y="91467"/>
                </a:lnTo>
                <a:lnTo>
                  <a:pt x="14611" y="90830"/>
                </a:lnTo>
                <a:lnTo>
                  <a:pt x="14553" y="90869"/>
                </a:lnTo>
                <a:lnTo>
                  <a:pt x="9689" y="85580"/>
                </a:lnTo>
                <a:lnTo>
                  <a:pt x="14379" y="80485"/>
                </a:lnTo>
                <a:lnTo>
                  <a:pt x="14437" y="80523"/>
                </a:lnTo>
                <a:lnTo>
                  <a:pt x="14939" y="79964"/>
                </a:lnTo>
                <a:close/>
                <a:moveTo>
                  <a:pt x="9342" y="85947"/>
                </a:moveTo>
                <a:lnTo>
                  <a:pt x="14186" y="91197"/>
                </a:lnTo>
                <a:lnTo>
                  <a:pt x="14148" y="91255"/>
                </a:lnTo>
                <a:lnTo>
                  <a:pt x="15055" y="92239"/>
                </a:lnTo>
                <a:lnTo>
                  <a:pt x="3629" y="92239"/>
                </a:lnTo>
                <a:lnTo>
                  <a:pt x="4536" y="91255"/>
                </a:lnTo>
                <a:lnTo>
                  <a:pt x="4304" y="91042"/>
                </a:lnTo>
                <a:lnTo>
                  <a:pt x="4130" y="90869"/>
                </a:lnTo>
                <a:lnTo>
                  <a:pt x="4130" y="90869"/>
                </a:lnTo>
                <a:lnTo>
                  <a:pt x="4497" y="91197"/>
                </a:lnTo>
                <a:lnTo>
                  <a:pt x="9342" y="85947"/>
                </a:lnTo>
                <a:close/>
                <a:moveTo>
                  <a:pt x="9380" y="0"/>
                </a:moveTo>
                <a:lnTo>
                  <a:pt x="9168" y="3185"/>
                </a:lnTo>
                <a:lnTo>
                  <a:pt x="6234" y="7643"/>
                </a:lnTo>
                <a:lnTo>
                  <a:pt x="4015" y="7643"/>
                </a:lnTo>
                <a:lnTo>
                  <a:pt x="3899" y="7662"/>
                </a:lnTo>
                <a:lnTo>
                  <a:pt x="3841" y="7682"/>
                </a:lnTo>
                <a:lnTo>
                  <a:pt x="3783" y="7701"/>
                </a:lnTo>
                <a:lnTo>
                  <a:pt x="3686" y="7778"/>
                </a:lnTo>
                <a:lnTo>
                  <a:pt x="3667" y="7836"/>
                </a:lnTo>
                <a:lnTo>
                  <a:pt x="3648" y="7894"/>
                </a:lnTo>
                <a:lnTo>
                  <a:pt x="3629" y="8029"/>
                </a:lnTo>
                <a:lnTo>
                  <a:pt x="3629" y="8126"/>
                </a:lnTo>
                <a:lnTo>
                  <a:pt x="3629" y="8589"/>
                </a:lnTo>
                <a:lnTo>
                  <a:pt x="3629" y="9052"/>
                </a:lnTo>
                <a:lnTo>
                  <a:pt x="3648" y="9129"/>
                </a:lnTo>
                <a:lnTo>
                  <a:pt x="3686" y="9187"/>
                </a:lnTo>
                <a:lnTo>
                  <a:pt x="3725" y="9245"/>
                </a:lnTo>
                <a:lnTo>
                  <a:pt x="3783" y="9284"/>
                </a:lnTo>
                <a:lnTo>
                  <a:pt x="3204" y="9284"/>
                </a:lnTo>
                <a:lnTo>
                  <a:pt x="2586" y="9322"/>
                </a:lnTo>
                <a:lnTo>
                  <a:pt x="2528" y="9342"/>
                </a:lnTo>
                <a:lnTo>
                  <a:pt x="2490" y="9380"/>
                </a:lnTo>
                <a:lnTo>
                  <a:pt x="2451" y="9438"/>
                </a:lnTo>
                <a:lnTo>
                  <a:pt x="2413" y="9496"/>
                </a:lnTo>
                <a:lnTo>
                  <a:pt x="2374" y="9612"/>
                </a:lnTo>
                <a:lnTo>
                  <a:pt x="2374" y="9728"/>
                </a:lnTo>
                <a:lnTo>
                  <a:pt x="2374" y="10210"/>
                </a:lnTo>
                <a:lnTo>
                  <a:pt x="2374" y="10673"/>
                </a:lnTo>
                <a:lnTo>
                  <a:pt x="2393" y="10731"/>
                </a:lnTo>
                <a:lnTo>
                  <a:pt x="2413" y="10789"/>
                </a:lnTo>
                <a:lnTo>
                  <a:pt x="2451" y="10847"/>
                </a:lnTo>
                <a:lnTo>
                  <a:pt x="2490" y="10905"/>
                </a:lnTo>
                <a:lnTo>
                  <a:pt x="2586" y="10963"/>
                </a:lnTo>
                <a:lnTo>
                  <a:pt x="2644" y="10982"/>
                </a:lnTo>
                <a:lnTo>
                  <a:pt x="2721" y="10982"/>
                </a:lnTo>
                <a:lnTo>
                  <a:pt x="3243" y="11002"/>
                </a:lnTo>
                <a:lnTo>
                  <a:pt x="3107" y="16618"/>
                </a:lnTo>
                <a:lnTo>
                  <a:pt x="2799" y="16618"/>
                </a:lnTo>
                <a:lnTo>
                  <a:pt x="2683" y="16637"/>
                </a:lnTo>
                <a:lnTo>
                  <a:pt x="2567" y="16695"/>
                </a:lnTo>
                <a:lnTo>
                  <a:pt x="2471" y="16772"/>
                </a:lnTo>
                <a:lnTo>
                  <a:pt x="2393" y="16850"/>
                </a:lnTo>
                <a:lnTo>
                  <a:pt x="2316" y="16966"/>
                </a:lnTo>
                <a:lnTo>
                  <a:pt x="2278" y="17062"/>
                </a:lnTo>
                <a:lnTo>
                  <a:pt x="2239" y="17197"/>
                </a:lnTo>
                <a:lnTo>
                  <a:pt x="2258" y="17313"/>
                </a:lnTo>
                <a:lnTo>
                  <a:pt x="2278" y="17429"/>
                </a:lnTo>
                <a:lnTo>
                  <a:pt x="2316" y="17545"/>
                </a:lnTo>
                <a:lnTo>
                  <a:pt x="2374" y="17641"/>
                </a:lnTo>
                <a:lnTo>
                  <a:pt x="2451" y="17738"/>
                </a:lnTo>
                <a:lnTo>
                  <a:pt x="2548" y="17815"/>
                </a:lnTo>
                <a:lnTo>
                  <a:pt x="2664" y="17853"/>
                </a:lnTo>
                <a:lnTo>
                  <a:pt x="2779" y="17892"/>
                </a:lnTo>
                <a:lnTo>
                  <a:pt x="2895" y="17911"/>
                </a:lnTo>
                <a:lnTo>
                  <a:pt x="3069" y="17911"/>
                </a:lnTo>
                <a:lnTo>
                  <a:pt x="2876" y="26635"/>
                </a:lnTo>
                <a:lnTo>
                  <a:pt x="2528" y="26635"/>
                </a:lnTo>
                <a:lnTo>
                  <a:pt x="2413" y="26655"/>
                </a:lnTo>
                <a:lnTo>
                  <a:pt x="2297" y="26693"/>
                </a:lnTo>
                <a:lnTo>
                  <a:pt x="2181" y="26751"/>
                </a:lnTo>
                <a:lnTo>
                  <a:pt x="2084" y="26828"/>
                </a:lnTo>
                <a:lnTo>
                  <a:pt x="2007" y="26944"/>
                </a:lnTo>
                <a:lnTo>
                  <a:pt x="1949" y="27041"/>
                </a:lnTo>
                <a:lnTo>
                  <a:pt x="1911" y="27176"/>
                </a:lnTo>
                <a:lnTo>
                  <a:pt x="1911" y="27291"/>
                </a:lnTo>
                <a:lnTo>
                  <a:pt x="1911" y="27427"/>
                </a:lnTo>
                <a:lnTo>
                  <a:pt x="1949" y="27542"/>
                </a:lnTo>
                <a:lnTo>
                  <a:pt x="2027" y="27639"/>
                </a:lnTo>
                <a:lnTo>
                  <a:pt x="2104" y="27735"/>
                </a:lnTo>
                <a:lnTo>
                  <a:pt x="2200" y="27832"/>
                </a:lnTo>
                <a:lnTo>
                  <a:pt x="2297" y="27890"/>
                </a:lnTo>
                <a:lnTo>
                  <a:pt x="2432" y="27909"/>
                </a:lnTo>
                <a:lnTo>
                  <a:pt x="2548" y="27928"/>
                </a:lnTo>
                <a:lnTo>
                  <a:pt x="2837" y="27928"/>
                </a:lnTo>
                <a:lnTo>
                  <a:pt x="2625" y="37907"/>
                </a:lnTo>
                <a:lnTo>
                  <a:pt x="2220" y="37907"/>
                </a:lnTo>
                <a:lnTo>
                  <a:pt x="2104" y="37946"/>
                </a:lnTo>
                <a:lnTo>
                  <a:pt x="1988" y="38003"/>
                </a:lnTo>
                <a:lnTo>
                  <a:pt x="1872" y="38081"/>
                </a:lnTo>
                <a:lnTo>
                  <a:pt x="1795" y="38177"/>
                </a:lnTo>
                <a:lnTo>
                  <a:pt x="1718" y="38293"/>
                </a:lnTo>
                <a:lnTo>
                  <a:pt x="1679" y="38409"/>
                </a:lnTo>
                <a:lnTo>
                  <a:pt x="1660" y="38544"/>
                </a:lnTo>
                <a:lnTo>
                  <a:pt x="1660" y="38679"/>
                </a:lnTo>
                <a:lnTo>
                  <a:pt x="1698" y="38795"/>
                </a:lnTo>
                <a:lnTo>
                  <a:pt x="1756" y="38911"/>
                </a:lnTo>
                <a:lnTo>
                  <a:pt x="1834" y="39007"/>
                </a:lnTo>
                <a:lnTo>
                  <a:pt x="1949" y="39104"/>
                </a:lnTo>
                <a:lnTo>
                  <a:pt x="2046" y="39162"/>
                </a:lnTo>
                <a:lnTo>
                  <a:pt x="2181" y="39200"/>
                </a:lnTo>
                <a:lnTo>
                  <a:pt x="2297" y="39200"/>
                </a:lnTo>
                <a:lnTo>
                  <a:pt x="2297" y="39219"/>
                </a:lnTo>
                <a:lnTo>
                  <a:pt x="2586" y="39219"/>
                </a:lnTo>
                <a:lnTo>
                  <a:pt x="2335" y="50337"/>
                </a:lnTo>
                <a:lnTo>
                  <a:pt x="2046" y="50337"/>
                </a:lnTo>
                <a:lnTo>
                  <a:pt x="1911" y="50356"/>
                </a:lnTo>
                <a:lnTo>
                  <a:pt x="1795" y="50414"/>
                </a:lnTo>
                <a:lnTo>
                  <a:pt x="1679" y="50472"/>
                </a:lnTo>
                <a:lnTo>
                  <a:pt x="1583" y="50568"/>
                </a:lnTo>
                <a:lnTo>
                  <a:pt x="1505" y="50684"/>
                </a:lnTo>
                <a:lnTo>
                  <a:pt x="1448" y="50800"/>
                </a:lnTo>
                <a:lnTo>
                  <a:pt x="1428" y="50935"/>
                </a:lnTo>
                <a:lnTo>
                  <a:pt x="1428" y="51070"/>
                </a:lnTo>
                <a:lnTo>
                  <a:pt x="1467" y="51205"/>
                </a:lnTo>
                <a:lnTo>
                  <a:pt x="1525" y="51321"/>
                </a:lnTo>
                <a:lnTo>
                  <a:pt x="1602" y="51418"/>
                </a:lnTo>
                <a:lnTo>
                  <a:pt x="1698" y="51514"/>
                </a:lnTo>
                <a:lnTo>
                  <a:pt x="1814" y="51572"/>
                </a:lnTo>
                <a:lnTo>
                  <a:pt x="1930" y="51630"/>
                </a:lnTo>
                <a:lnTo>
                  <a:pt x="2065" y="51630"/>
                </a:lnTo>
                <a:lnTo>
                  <a:pt x="2065" y="51649"/>
                </a:lnTo>
                <a:lnTo>
                  <a:pt x="2297" y="51649"/>
                </a:lnTo>
                <a:lnTo>
                  <a:pt x="2027" y="63712"/>
                </a:lnTo>
                <a:lnTo>
                  <a:pt x="1563" y="63712"/>
                </a:lnTo>
                <a:lnTo>
                  <a:pt x="1428" y="63732"/>
                </a:lnTo>
                <a:lnTo>
                  <a:pt x="1293" y="63790"/>
                </a:lnTo>
                <a:lnTo>
                  <a:pt x="1177" y="63886"/>
                </a:lnTo>
                <a:lnTo>
                  <a:pt x="1081" y="63983"/>
                </a:lnTo>
                <a:lnTo>
                  <a:pt x="1023" y="64118"/>
                </a:lnTo>
                <a:lnTo>
                  <a:pt x="984" y="64253"/>
                </a:lnTo>
                <a:lnTo>
                  <a:pt x="965" y="64388"/>
                </a:lnTo>
                <a:lnTo>
                  <a:pt x="1004" y="64523"/>
                </a:lnTo>
                <a:lnTo>
                  <a:pt x="1042" y="64658"/>
                </a:lnTo>
                <a:lnTo>
                  <a:pt x="1139" y="64774"/>
                </a:lnTo>
                <a:lnTo>
                  <a:pt x="1235" y="64870"/>
                </a:lnTo>
                <a:lnTo>
                  <a:pt x="1351" y="64948"/>
                </a:lnTo>
                <a:lnTo>
                  <a:pt x="1486" y="64986"/>
                </a:lnTo>
                <a:lnTo>
                  <a:pt x="1621" y="65005"/>
                </a:lnTo>
                <a:lnTo>
                  <a:pt x="2007" y="65005"/>
                </a:lnTo>
                <a:lnTo>
                  <a:pt x="1698" y="77918"/>
                </a:lnTo>
                <a:lnTo>
                  <a:pt x="1486" y="77918"/>
                </a:lnTo>
                <a:lnTo>
                  <a:pt x="1197" y="77898"/>
                </a:lnTo>
                <a:lnTo>
                  <a:pt x="1042" y="77918"/>
                </a:lnTo>
                <a:lnTo>
                  <a:pt x="907" y="77956"/>
                </a:lnTo>
                <a:lnTo>
                  <a:pt x="772" y="78014"/>
                </a:lnTo>
                <a:lnTo>
                  <a:pt x="656" y="78111"/>
                </a:lnTo>
                <a:lnTo>
                  <a:pt x="560" y="78246"/>
                </a:lnTo>
                <a:lnTo>
                  <a:pt x="502" y="78381"/>
                </a:lnTo>
                <a:lnTo>
                  <a:pt x="483" y="78535"/>
                </a:lnTo>
                <a:lnTo>
                  <a:pt x="502" y="78671"/>
                </a:lnTo>
                <a:lnTo>
                  <a:pt x="540" y="78825"/>
                </a:lnTo>
                <a:lnTo>
                  <a:pt x="618" y="78941"/>
                </a:lnTo>
                <a:lnTo>
                  <a:pt x="714" y="79057"/>
                </a:lnTo>
                <a:lnTo>
                  <a:pt x="849" y="79134"/>
                </a:lnTo>
                <a:lnTo>
                  <a:pt x="984" y="79192"/>
                </a:lnTo>
                <a:lnTo>
                  <a:pt x="1139" y="79211"/>
                </a:lnTo>
                <a:lnTo>
                  <a:pt x="1679" y="79211"/>
                </a:lnTo>
                <a:lnTo>
                  <a:pt x="1370" y="92258"/>
                </a:lnTo>
                <a:lnTo>
                  <a:pt x="309" y="92258"/>
                </a:lnTo>
                <a:lnTo>
                  <a:pt x="232" y="92278"/>
                </a:lnTo>
                <a:lnTo>
                  <a:pt x="154" y="92297"/>
                </a:lnTo>
                <a:lnTo>
                  <a:pt x="97" y="92355"/>
                </a:lnTo>
                <a:lnTo>
                  <a:pt x="58" y="92413"/>
                </a:lnTo>
                <a:lnTo>
                  <a:pt x="19" y="92490"/>
                </a:lnTo>
                <a:lnTo>
                  <a:pt x="0" y="92567"/>
                </a:lnTo>
                <a:lnTo>
                  <a:pt x="0" y="92702"/>
                </a:lnTo>
                <a:lnTo>
                  <a:pt x="0" y="92857"/>
                </a:lnTo>
                <a:lnTo>
                  <a:pt x="19" y="92934"/>
                </a:lnTo>
                <a:lnTo>
                  <a:pt x="58" y="92992"/>
                </a:lnTo>
                <a:lnTo>
                  <a:pt x="116" y="93050"/>
                </a:lnTo>
                <a:lnTo>
                  <a:pt x="174" y="93108"/>
                </a:lnTo>
                <a:lnTo>
                  <a:pt x="251" y="93127"/>
                </a:lnTo>
                <a:lnTo>
                  <a:pt x="328" y="93146"/>
                </a:lnTo>
                <a:lnTo>
                  <a:pt x="18220" y="93146"/>
                </a:lnTo>
                <a:lnTo>
                  <a:pt x="18297" y="93127"/>
                </a:lnTo>
                <a:lnTo>
                  <a:pt x="18355" y="93088"/>
                </a:lnTo>
                <a:lnTo>
                  <a:pt x="18413" y="93050"/>
                </a:lnTo>
                <a:lnTo>
                  <a:pt x="18471" y="92972"/>
                </a:lnTo>
                <a:lnTo>
                  <a:pt x="18490" y="92915"/>
                </a:lnTo>
                <a:lnTo>
                  <a:pt x="18510" y="92837"/>
                </a:lnTo>
                <a:lnTo>
                  <a:pt x="18510" y="92683"/>
                </a:lnTo>
                <a:lnTo>
                  <a:pt x="18510" y="92529"/>
                </a:lnTo>
                <a:lnTo>
                  <a:pt x="18490" y="92451"/>
                </a:lnTo>
                <a:lnTo>
                  <a:pt x="18452" y="92393"/>
                </a:lnTo>
                <a:lnTo>
                  <a:pt x="18394" y="92336"/>
                </a:lnTo>
                <a:lnTo>
                  <a:pt x="18336" y="92297"/>
                </a:lnTo>
                <a:lnTo>
                  <a:pt x="18259" y="92258"/>
                </a:lnTo>
                <a:lnTo>
                  <a:pt x="17351" y="92258"/>
                </a:lnTo>
                <a:lnTo>
                  <a:pt x="17062" y="79211"/>
                </a:lnTo>
                <a:lnTo>
                  <a:pt x="17815" y="79211"/>
                </a:lnTo>
                <a:lnTo>
                  <a:pt x="17969" y="79172"/>
                </a:lnTo>
                <a:lnTo>
                  <a:pt x="18104" y="79095"/>
                </a:lnTo>
                <a:lnTo>
                  <a:pt x="18220" y="78999"/>
                </a:lnTo>
                <a:lnTo>
                  <a:pt x="18297" y="78883"/>
                </a:lnTo>
                <a:lnTo>
                  <a:pt x="18355" y="78748"/>
                </a:lnTo>
                <a:lnTo>
                  <a:pt x="18394" y="78593"/>
                </a:lnTo>
                <a:lnTo>
                  <a:pt x="18374" y="78439"/>
                </a:lnTo>
                <a:lnTo>
                  <a:pt x="18336" y="78304"/>
                </a:lnTo>
                <a:lnTo>
                  <a:pt x="18259" y="78169"/>
                </a:lnTo>
                <a:lnTo>
                  <a:pt x="18143" y="78053"/>
                </a:lnTo>
                <a:lnTo>
                  <a:pt x="18027" y="77976"/>
                </a:lnTo>
                <a:lnTo>
                  <a:pt x="17892" y="77918"/>
                </a:lnTo>
                <a:lnTo>
                  <a:pt x="17737" y="77898"/>
                </a:lnTo>
                <a:lnTo>
                  <a:pt x="17737" y="77918"/>
                </a:lnTo>
                <a:lnTo>
                  <a:pt x="17023" y="77918"/>
                </a:lnTo>
                <a:lnTo>
                  <a:pt x="16734" y="65005"/>
                </a:lnTo>
                <a:lnTo>
                  <a:pt x="17178" y="65005"/>
                </a:lnTo>
                <a:lnTo>
                  <a:pt x="17313" y="64986"/>
                </a:lnTo>
                <a:lnTo>
                  <a:pt x="17448" y="64928"/>
                </a:lnTo>
                <a:lnTo>
                  <a:pt x="17564" y="64832"/>
                </a:lnTo>
                <a:lnTo>
                  <a:pt x="17641" y="64735"/>
                </a:lnTo>
                <a:lnTo>
                  <a:pt x="17718" y="64600"/>
                </a:lnTo>
                <a:lnTo>
                  <a:pt x="17757" y="64465"/>
                </a:lnTo>
                <a:lnTo>
                  <a:pt x="17757" y="64330"/>
                </a:lnTo>
                <a:lnTo>
                  <a:pt x="17737" y="64176"/>
                </a:lnTo>
                <a:lnTo>
                  <a:pt x="17680" y="64060"/>
                </a:lnTo>
                <a:lnTo>
                  <a:pt x="17602" y="63944"/>
                </a:lnTo>
                <a:lnTo>
                  <a:pt x="17506" y="63847"/>
                </a:lnTo>
                <a:lnTo>
                  <a:pt x="17390" y="63770"/>
                </a:lnTo>
                <a:lnTo>
                  <a:pt x="17255" y="63712"/>
                </a:lnTo>
                <a:lnTo>
                  <a:pt x="17120" y="63712"/>
                </a:lnTo>
                <a:lnTo>
                  <a:pt x="17101" y="63732"/>
                </a:lnTo>
                <a:lnTo>
                  <a:pt x="17101" y="63712"/>
                </a:lnTo>
                <a:lnTo>
                  <a:pt x="16695" y="63712"/>
                </a:lnTo>
                <a:lnTo>
                  <a:pt x="16425" y="51649"/>
                </a:lnTo>
                <a:lnTo>
                  <a:pt x="16772" y="51649"/>
                </a:lnTo>
                <a:lnTo>
                  <a:pt x="16888" y="51630"/>
                </a:lnTo>
                <a:lnTo>
                  <a:pt x="17023" y="51572"/>
                </a:lnTo>
                <a:lnTo>
                  <a:pt x="17139" y="51514"/>
                </a:lnTo>
                <a:lnTo>
                  <a:pt x="17236" y="51418"/>
                </a:lnTo>
                <a:lnTo>
                  <a:pt x="17313" y="51302"/>
                </a:lnTo>
                <a:lnTo>
                  <a:pt x="17371" y="51186"/>
                </a:lnTo>
                <a:lnTo>
                  <a:pt x="17390" y="51051"/>
                </a:lnTo>
                <a:lnTo>
                  <a:pt x="17390" y="50916"/>
                </a:lnTo>
                <a:lnTo>
                  <a:pt x="17371" y="50781"/>
                </a:lnTo>
                <a:lnTo>
                  <a:pt x="17313" y="50665"/>
                </a:lnTo>
                <a:lnTo>
                  <a:pt x="17216" y="50549"/>
                </a:lnTo>
                <a:lnTo>
                  <a:pt x="17120" y="50453"/>
                </a:lnTo>
                <a:lnTo>
                  <a:pt x="17004" y="50395"/>
                </a:lnTo>
                <a:lnTo>
                  <a:pt x="16888" y="50356"/>
                </a:lnTo>
                <a:lnTo>
                  <a:pt x="16753" y="50337"/>
                </a:lnTo>
                <a:lnTo>
                  <a:pt x="16734" y="50356"/>
                </a:lnTo>
                <a:lnTo>
                  <a:pt x="16734" y="50337"/>
                </a:lnTo>
                <a:lnTo>
                  <a:pt x="16406" y="50337"/>
                </a:lnTo>
                <a:lnTo>
                  <a:pt x="16136" y="39219"/>
                </a:lnTo>
                <a:lnTo>
                  <a:pt x="16522" y="39219"/>
                </a:lnTo>
                <a:lnTo>
                  <a:pt x="16637" y="39181"/>
                </a:lnTo>
                <a:lnTo>
                  <a:pt x="16772" y="39123"/>
                </a:lnTo>
                <a:lnTo>
                  <a:pt x="16869" y="39046"/>
                </a:lnTo>
                <a:lnTo>
                  <a:pt x="16965" y="38949"/>
                </a:lnTo>
                <a:lnTo>
                  <a:pt x="17023" y="38833"/>
                </a:lnTo>
                <a:lnTo>
                  <a:pt x="17062" y="38718"/>
                </a:lnTo>
                <a:lnTo>
                  <a:pt x="17081" y="38583"/>
                </a:lnTo>
                <a:lnTo>
                  <a:pt x="17081" y="38447"/>
                </a:lnTo>
                <a:lnTo>
                  <a:pt x="17043" y="38332"/>
                </a:lnTo>
                <a:lnTo>
                  <a:pt x="16985" y="38216"/>
                </a:lnTo>
                <a:lnTo>
                  <a:pt x="16908" y="38119"/>
                </a:lnTo>
                <a:lnTo>
                  <a:pt x="16792" y="38023"/>
                </a:lnTo>
                <a:lnTo>
                  <a:pt x="16695" y="37965"/>
                </a:lnTo>
                <a:lnTo>
                  <a:pt x="16560" y="37926"/>
                </a:lnTo>
                <a:lnTo>
                  <a:pt x="16425" y="37907"/>
                </a:lnTo>
                <a:lnTo>
                  <a:pt x="16425" y="37926"/>
                </a:lnTo>
                <a:lnTo>
                  <a:pt x="16116" y="37926"/>
                </a:lnTo>
                <a:lnTo>
                  <a:pt x="15885" y="27948"/>
                </a:lnTo>
                <a:lnTo>
                  <a:pt x="16193" y="27948"/>
                </a:lnTo>
                <a:lnTo>
                  <a:pt x="16329" y="27928"/>
                </a:lnTo>
                <a:lnTo>
                  <a:pt x="16444" y="27890"/>
                </a:lnTo>
                <a:lnTo>
                  <a:pt x="16560" y="27813"/>
                </a:lnTo>
                <a:lnTo>
                  <a:pt x="16657" y="27735"/>
                </a:lnTo>
                <a:lnTo>
                  <a:pt x="16734" y="27639"/>
                </a:lnTo>
                <a:lnTo>
                  <a:pt x="16792" y="27523"/>
                </a:lnTo>
                <a:lnTo>
                  <a:pt x="16830" y="27407"/>
                </a:lnTo>
                <a:lnTo>
                  <a:pt x="16830" y="27272"/>
                </a:lnTo>
                <a:lnTo>
                  <a:pt x="16830" y="27156"/>
                </a:lnTo>
                <a:lnTo>
                  <a:pt x="16772" y="27021"/>
                </a:lnTo>
                <a:lnTo>
                  <a:pt x="16715" y="26925"/>
                </a:lnTo>
                <a:lnTo>
                  <a:pt x="16637" y="26828"/>
                </a:lnTo>
                <a:lnTo>
                  <a:pt x="16541" y="26732"/>
                </a:lnTo>
                <a:lnTo>
                  <a:pt x="16425" y="26674"/>
                </a:lnTo>
                <a:lnTo>
                  <a:pt x="16309" y="26635"/>
                </a:lnTo>
                <a:lnTo>
                  <a:pt x="15846" y="26635"/>
                </a:lnTo>
                <a:lnTo>
                  <a:pt x="15653" y="17911"/>
                </a:lnTo>
                <a:lnTo>
                  <a:pt x="16000" y="17911"/>
                </a:lnTo>
                <a:lnTo>
                  <a:pt x="16116" y="17873"/>
                </a:lnTo>
                <a:lnTo>
                  <a:pt x="16232" y="17834"/>
                </a:lnTo>
                <a:lnTo>
                  <a:pt x="16329" y="17757"/>
                </a:lnTo>
                <a:lnTo>
                  <a:pt x="16406" y="17660"/>
                </a:lnTo>
                <a:lnTo>
                  <a:pt x="16483" y="17564"/>
                </a:lnTo>
                <a:lnTo>
                  <a:pt x="16522" y="17448"/>
                </a:lnTo>
                <a:lnTo>
                  <a:pt x="16541" y="17332"/>
                </a:lnTo>
                <a:lnTo>
                  <a:pt x="16541" y="17216"/>
                </a:lnTo>
                <a:lnTo>
                  <a:pt x="16522" y="17081"/>
                </a:lnTo>
                <a:lnTo>
                  <a:pt x="16483" y="16966"/>
                </a:lnTo>
                <a:lnTo>
                  <a:pt x="16425" y="16869"/>
                </a:lnTo>
                <a:lnTo>
                  <a:pt x="16329" y="16772"/>
                </a:lnTo>
                <a:lnTo>
                  <a:pt x="16232" y="16715"/>
                </a:lnTo>
                <a:lnTo>
                  <a:pt x="16136" y="16657"/>
                </a:lnTo>
                <a:lnTo>
                  <a:pt x="16020" y="16618"/>
                </a:lnTo>
                <a:lnTo>
                  <a:pt x="15904" y="16599"/>
                </a:lnTo>
                <a:lnTo>
                  <a:pt x="15904" y="16618"/>
                </a:lnTo>
                <a:lnTo>
                  <a:pt x="15634" y="16618"/>
                </a:lnTo>
                <a:lnTo>
                  <a:pt x="15499" y="11002"/>
                </a:lnTo>
                <a:lnTo>
                  <a:pt x="15923" y="10982"/>
                </a:lnTo>
                <a:lnTo>
                  <a:pt x="15981" y="10944"/>
                </a:lnTo>
                <a:lnTo>
                  <a:pt x="16039" y="10905"/>
                </a:lnTo>
                <a:lnTo>
                  <a:pt x="16078" y="10866"/>
                </a:lnTo>
                <a:lnTo>
                  <a:pt x="16097" y="10809"/>
                </a:lnTo>
                <a:lnTo>
                  <a:pt x="16136" y="10673"/>
                </a:lnTo>
                <a:lnTo>
                  <a:pt x="16136" y="10558"/>
                </a:lnTo>
                <a:lnTo>
                  <a:pt x="16136" y="10094"/>
                </a:lnTo>
                <a:lnTo>
                  <a:pt x="16136" y="9612"/>
                </a:lnTo>
                <a:lnTo>
                  <a:pt x="16136" y="9554"/>
                </a:lnTo>
                <a:lnTo>
                  <a:pt x="16097" y="9496"/>
                </a:lnTo>
                <a:lnTo>
                  <a:pt x="16078" y="9438"/>
                </a:lnTo>
                <a:lnTo>
                  <a:pt x="16020" y="9380"/>
                </a:lnTo>
                <a:lnTo>
                  <a:pt x="15923" y="9322"/>
                </a:lnTo>
                <a:lnTo>
                  <a:pt x="15865" y="9303"/>
                </a:lnTo>
                <a:lnTo>
                  <a:pt x="15807" y="9303"/>
                </a:lnTo>
                <a:lnTo>
                  <a:pt x="15788" y="9322"/>
                </a:lnTo>
                <a:lnTo>
                  <a:pt x="15788" y="9303"/>
                </a:lnTo>
                <a:lnTo>
                  <a:pt x="14707" y="9303"/>
                </a:lnTo>
                <a:lnTo>
                  <a:pt x="14784" y="9245"/>
                </a:lnTo>
                <a:lnTo>
                  <a:pt x="14823" y="9187"/>
                </a:lnTo>
                <a:lnTo>
                  <a:pt x="14862" y="9129"/>
                </a:lnTo>
                <a:lnTo>
                  <a:pt x="14881" y="9052"/>
                </a:lnTo>
                <a:lnTo>
                  <a:pt x="14881" y="8589"/>
                </a:lnTo>
                <a:lnTo>
                  <a:pt x="14881" y="8126"/>
                </a:lnTo>
                <a:lnTo>
                  <a:pt x="14881" y="8029"/>
                </a:lnTo>
                <a:lnTo>
                  <a:pt x="14881" y="7894"/>
                </a:lnTo>
                <a:lnTo>
                  <a:pt x="14823" y="7798"/>
                </a:lnTo>
                <a:lnTo>
                  <a:pt x="14727" y="7701"/>
                </a:lnTo>
                <a:lnTo>
                  <a:pt x="14611" y="7662"/>
                </a:lnTo>
                <a:lnTo>
                  <a:pt x="14495" y="7643"/>
                </a:lnTo>
                <a:lnTo>
                  <a:pt x="12391" y="7643"/>
                </a:lnTo>
                <a:lnTo>
                  <a:pt x="9593" y="3204"/>
                </a:lnTo>
                <a:lnTo>
                  <a:pt x="938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00" name="Google Shape;7100;p26"/>
          <p:cNvSpPr/>
          <p:nvPr/>
        </p:nvSpPr>
        <p:spPr>
          <a:xfrm>
            <a:off x="73425" y="2604125"/>
            <a:ext cx="462750" cy="2328675"/>
          </a:xfrm>
          <a:custGeom>
            <a:avLst/>
            <a:gdLst/>
            <a:ahLst/>
            <a:cxnLst/>
            <a:rect l="l" t="t" r="r" b="b"/>
            <a:pathLst>
              <a:path w="18510" h="93147" extrusionOk="0">
                <a:moveTo>
                  <a:pt x="5636" y="11002"/>
                </a:moveTo>
                <a:lnTo>
                  <a:pt x="10249" y="11021"/>
                </a:lnTo>
                <a:lnTo>
                  <a:pt x="13047" y="11002"/>
                </a:lnTo>
                <a:lnTo>
                  <a:pt x="13047" y="11002"/>
                </a:lnTo>
                <a:lnTo>
                  <a:pt x="12372" y="11445"/>
                </a:lnTo>
                <a:lnTo>
                  <a:pt x="12410" y="11503"/>
                </a:lnTo>
                <a:lnTo>
                  <a:pt x="9342" y="13472"/>
                </a:lnTo>
                <a:lnTo>
                  <a:pt x="6293" y="11504"/>
                </a:lnTo>
                <a:lnTo>
                  <a:pt x="6293" y="11504"/>
                </a:lnTo>
                <a:lnTo>
                  <a:pt x="6331" y="11445"/>
                </a:lnTo>
                <a:lnTo>
                  <a:pt x="5636" y="11002"/>
                </a:lnTo>
                <a:close/>
                <a:moveTo>
                  <a:pt x="5346" y="11561"/>
                </a:moveTo>
                <a:lnTo>
                  <a:pt x="5983" y="11967"/>
                </a:lnTo>
                <a:lnTo>
                  <a:pt x="6023" y="11909"/>
                </a:lnTo>
                <a:lnTo>
                  <a:pt x="8898" y="13762"/>
                </a:lnTo>
                <a:lnTo>
                  <a:pt x="5964" y="15653"/>
                </a:lnTo>
                <a:lnTo>
                  <a:pt x="6099" y="15865"/>
                </a:lnTo>
                <a:lnTo>
                  <a:pt x="5925" y="15595"/>
                </a:lnTo>
                <a:lnTo>
                  <a:pt x="5250" y="16039"/>
                </a:lnTo>
                <a:lnTo>
                  <a:pt x="5346" y="11561"/>
                </a:lnTo>
                <a:close/>
                <a:moveTo>
                  <a:pt x="13376" y="11542"/>
                </a:moveTo>
                <a:lnTo>
                  <a:pt x="13472" y="16078"/>
                </a:lnTo>
                <a:lnTo>
                  <a:pt x="12758" y="15595"/>
                </a:lnTo>
                <a:lnTo>
                  <a:pt x="12719" y="15653"/>
                </a:lnTo>
                <a:lnTo>
                  <a:pt x="9805" y="13762"/>
                </a:lnTo>
                <a:lnTo>
                  <a:pt x="12661" y="11909"/>
                </a:lnTo>
                <a:lnTo>
                  <a:pt x="12700" y="11967"/>
                </a:lnTo>
                <a:lnTo>
                  <a:pt x="13376" y="11542"/>
                </a:lnTo>
                <a:close/>
                <a:moveTo>
                  <a:pt x="9342" y="14070"/>
                </a:moveTo>
                <a:lnTo>
                  <a:pt x="12449" y="16078"/>
                </a:lnTo>
                <a:lnTo>
                  <a:pt x="12410" y="16136"/>
                </a:lnTo>
                <a:lnTo>
                  <a:pt x="13163" y="16599"/>
                </a:lnTo>
                <a:lnTo>
                  <a:pt x="5539" y="16599"/>
                </a:lnTo>
                <a:lnTo>
                  <a:pt x="6273" y="16136"/>
                </a:lnTo>
                <a:lnTo>
                  <a:pt x="6235" y="16077"/>
                </a:lnTo>
                <a:lnTo>
                  <a:pt x="6235" y="16077"/>
                </a:lnTo>
                <a:lnTo>
                  <a:pt x="9342" y="14070"/>
                </a:lnTo>
                <a:close/>
                <a:moveTo>
                  <a:pt x="5346" y="17911"/>
                </a:moveTo>
                <a:lnTo>
                  <a:pt x="10384" y="17931"/>
                </a:lnTo>
                <a:lnTo>
                  <a:pt x="13337" y="17931"/>
                </a:lnTo>
                <a:lnTo>
                  <a:pt x="12777" y="18452"/>
                </a:lnTo>
                <a:lnTo>
                  <a:pt x="12835" y="18510"/>
                </a:lnTo>
                <a:lnTo>
                  <a:pt x="9342" y="21849"/>
                </a:lnTo>
                <a:lnTo>
                  <a:pt x="5867" y="18510"/>
                </a:lnTo>
                <a:lnTo>
                  <a:pt x="5694" y="18683"/>
                </a:lnTo>
                <a:lnTo>
                  <a:pt x="5694" y="18683"/>
                </a:lnTo>
                <a:lnTo>
                  <a:pt x="5906" y="18452"/>
                </a:lnTo>
                <a:lnTo>
                  <a:pt x="5346" y="17911"/>
                </a:lnTo>
                <a:close/>
                <a:moveTo>
                  <a:pt x="5192" y="18645"/>
                </a:moveTo>
                <a:lnTo>
                  <a:pt x="5462" y="18915"/>
                </a:lnTo>
                <a:lnTo>
                  <a:pt x="5520" y="18857"/>
                </a:lnTo>
                <a:lnTo>
                  <a:pt x="8994" y="22196"/>
                </a:lnTo>
                <a:lnTo>
                  <a:pt x="5578" y="25458"/>
                </a:lnTo>
                <a:lnTo>
                  <a:pt x="5682" y="25568"/>
                </a:lnTo>
                <a:lnTo>
                  <a:pt x="5520" y="25419"/>
                </a:lnTo>
                <a:lnTo>
                  <a:pt x="5018" y="25902"/>
                </a:lnTo>
                <a:lnTo>
                  <a:pt x="5192" y="18645"/>
                </a:lnTo>
                <a:close/>
                <a:moveTo>
                  <a:pt x="13530" y="18606"/>
                </a:moveTo>
                <a:lnTo>
                  <a:pt x="13704" y="25940"/>
                </a:lnTo>
                <a:lnTo>
                  <a:pt x="13163" y="25419"/>
                </a:lnTo>
                <a:lnTo>
                  <a:pt x="13105" y="25458"/>
                </a:lnTo>
                <a:lnTo>
                  <a:pt x="9708" y="22196"/>
                </a:lnTo>
                <a:lnTo>
                  <a:pt x="13163" y="18876"/>
                </a:lnTo>
                <a:lnTo>
                  <a:pt x="13221" y="18915"/>
                </a:lnTo>
                <a:lnTo>
                  <a:pt x="13530" y="18606"/>
                </a:lnTo>
                <a:close/>
                <a:moveTo>
                  <a:pt x="9342" y="22524"/>
                </a:moveTo>
                <a:lnTo>
                  <a:pt x="12777" y="25805"/>
                </a:lnTo>
                <a:lnTo>
                  <a:pt x="12719" y="25863"/>
                </a:lnTo>
                <a:lnTo>
                  <a:pt x="13530" y="26635"/>
                </a:lnTo>
                <a:lnTo>
                  <a:pt x="8377" y="26616"/>
                </a:lnTo>
                <a:lnTo>
                  <a:pt x="5173" y="26635"/>
                </a:lnTo>
                <a:lnTo>
                  <a:pt x="5964" y="25863"/>
                </a:lnTo>
                <a:lnTo>
                  <a:pt x="5927" y="25823"/>
                </a:lnTo>
                <a:lnTo>
                  <a:pt x="9342" y="22524"/>
                </a:lnTo>
                <a:close/>
                <a:moveTo>
                  <a:pt x="13588" y="27948"/>
                </a:moveTo>
                <a:lnTo>
                  <a:pt x="12893" y="28681"/>
                </a:lnTo>
                <a:lnTo>
                  <a:pt x="12951" y="28720"/>
                </a:lnTo>
                <a:lnTo>
                  <a:pt x="9342" y="32464"/>
                </a:lnTo>
                <a:lnTo>
                  <a:pt x="5752" y="28720"/>
                </a:lnTo>
                <a:lnTo>
                  <a:pt x="5385" y="29067"/>
                </a:lnTo>
                <a:lnTo>
                  <a:pt x="9014" y="32831"/>
                </a:lnTo>
                <a:lnTo>
                  <a:pt x="5221" y="36758"/>
                </a:lnTo>
                <a:lnTo>
                  <a:pt x="5221" y="36758"/>
                </a:lnTo>
                <a:lnTo>
                  <a:pt x="5173" y="36710"/>
                </a:lnTo>
                <a:lnTo>
                  <a:pt x="4767" y="37116"/>
                </a:lnTo>
                <a:lnTo>
                  <a:pt x="4960" y="28720"/>
                </a:lnTo>
                <a:lnTo>
                  <a:pt x="5346" y="29106"/>
                </a:lnTo>
                <a:lnTo>
                  <a:pt x="5559" y="28893"/>
                </a:lnTo>
                <a:lnTo>
                  <a:pt x="5790" y="28681"/>
                </a:lnTo>
                <a:lnTo>
                  <a:pt x="5095" y="27948"/>
                </a:lnTo>
                <a:lnTo>
                  <a:pt x="10345" y="27967"/>
                </a:lnTo>
                <a:lnTo>
                  <a:pt x="13588" y="27948"/>
                </a:lnTo>
                <a:close/>
                <a:moveTo>
                  <a:pt x="13762" y="28681"/>
                </a:moveTo>
                <a:lnTo>
                  <a:pt x="13955" y="37174"/>
                </a:lnTo>
                <a:lnTo>
                  <a:pt x="13955" y="37174"/>
                </a:lnTo>
                <a:lnTo>
                  <a:pt x="13530" y="36710"/>
                </a:lnTo>
                <a:lnTo>
                  <a:pt x="13472" y="36749"/>
                </a:lnTo>
                <a:lnTo>
                  <a:pt x="9689" y="32831"/>
                </a:lnTo>
                <a:lnTo>
                  <a:pt x="13298" y="29067"/>
                </a:lnTo>
                <a:lnTo>
                  <a:pt x="13356" y="29106"/>
                </a:lnTo>
                <a:lnTo>
                  <a:pt x="13762" y="28681"/>
                </a:lnTo>
                <a:close/>
                <a:moveTo>
                  <a:pt x="9342" y="33178"/>
                </a:moveTo>
                <a:lnTo>
                  <a:pt x="13125" y="37096"/>
                </a:lnTo>
                <a:lnTo>
                  <a:pt x="13067" y="37154"/>
                </a:lnTo>
                <a:lnTo>
                  <a:pt x="13800" y="37907"/>
                </a:lnTo>
                <a:lnTo>
                  <a:pt x="4883" y="37907"/>
                </a:lnTo>
                <a:lnTo>
                  <a:pt x="5617" y="37154"/>
                </a:lnTo>
                <a:lnTo>
                  <a:pt x="5395" y="36932"/>
                </a:lnTo>
                <a:lnTo>
                  <a:pt x="5578" y="37096"/>
                </a:lnTo>
                <a:lnTo>
                  <a:pt x="9342" y="33178"/>
                </a:lnTo>
                <a:close/>
                <a:moveTo>
                  <a:pt x="4806" y="39219"/>
                </a:moveTo>
                <a:lnTo>
                  <a:pt x="10345" y="39239"/>
                </a:lnTo>
                <a:lnTo>
                  <a:pt x="13858" y="39219"/>
                </a:lnTo>
                <a:lnTo>
                  <a:pt x="13858" y="39219"/>
                </a:lnTo>
                <a:lnTo>
                  <a:pt x="13125" y="40049"/>
                </a:lnTo>
                <a:lnTo>
                  <a:pt x="13182" y="40088"/>
                </a:lnTo>
                <a:lnTo>
                  <a:pt x="9342" y="44296"/>
                </a:lnTo>
                <a:lnTo>
                  <a:pt x="5520" y="40088"/>
                </a:lnTo>
                <a:lnTo>
                  <a:pt x="5373" y="40219"/>
                </a:lnTo>
                <a:lnTo>
                  <a:pt x="5373" y="40219"/>
                </a:lnTo>
                <a:lnTo>
                  <a:pt x="5559" y="40049"/>
                </a:lnTo>
                <a:lnTo>
                  <a:pt x="4806" y="39219"/>
                </a:lnTo>
                <a:close/>
                <a:moveTo>
                  <a:pt x="4709" y="40030"/>
                </a:moveTo>
                <a:lnTo>
                  <a:pt x="5095" y="40474"/>
                </a:lnTo>
                <a:lnTo>
                  <a:pt x="5156" y="40419"/>
                </a:lnTo>
                <a:lnTo>
                  <a:pt x="5156" y="40419"/>
                </a:lnTo>
                <a:lnTo>
                  <a:pt x="9014" y="44662"/>
                </a:lnTo>
                <a:lnTo>
                  <a:pt x="4999" y="49063"/>
                </a:lnTo>
                <a:lnTo>
                  <a:pt x="5173" y="49237"/>
                </a:lnTo>
                <a:lnTo>
                  <a:pt x="5173" y="49237"/>
                </a:lnTo>
                <a:lnTo>
                  <a:pt x="4941" y="49024"/>
                </a:lnTo>
                <a:lnTo>
                  <a:pt x="4478" y="49526"/>
                </a:lnTo>
                <a:lnTo>
                  <a:pt x="4709" y="40030"/>
                </a:lnTo>
                <a:close/>
                <a:moveTo>
                  <a:pt x="14032" y="39972"/>
                </a:moveTo>
                <a:lnTo>
                  <a:pt x="14244" y="49565"/>
                </a:lnTo>
                <a:lnTo>
                  <a:pt x="14244" y="49565"/>
                </a:lnTo>
                <a:lnTo>
                  <a:pt x="13742" y="49024"/>
                </a:lnTo>
                <a:lnTo>
                  <a:pt x="13704" y="49063"/>
                </a:lnTo>
                <a:lnTo>
                  <a:pt x="9689" y="44662"/>
                </a:lnTo>
                <a:lnTo>
                  <a:pt x="13530" y="40416"/>
                </a:lnTo>
                <a:lnTo>
                  <a:pt x="13588" y="40474"/>
                </a:lnTo>
                <a:lnTo>
                  <a:pt x="14032" y="39972"/>
                </a:lnTo>
                <a:close/>
                <a:moveTo>
                  <a:pt x="9342" y="45010"/>
                </a:moveTo>
                <a:lnTo>
                  <a:pt x="13337" y="49391"/>
                </a:lnTo>
                <a:lnTo>
                  <a:pt x="13279" y="49449"/>
                </a:lnTo>
                <a:lnTo>
                  <a:pt x="14109" y="50337"/>
                </a:lnTo>
                <a:lnTo>
                  <a:pt x="8415" y="50317"/>
                </a:lnTo>
                <a:lnTo>
                  <a:pt x="4594" y="50337"/>
                </a:lnTo>
                <a:lnTo>
                  <a:pt x="4594" y="50337"/>
                </a:lnTo>
                <a:lnTo>
                  <a:pt x="5404" y="49449"/>
                </a:lnTo>
                <a:lnTo>
                  <a:pt x="5354" y="49402"/>
                </a:lnTo>
                <a:lnTo>
                  <a:pt x="5354" y="49402"/>
                </a:lnTo>
                <a:lnTo>
                  <a:pt x="9342" y="45010"/>
                </a:lnTo>
                <a:close/>
                <a:moveTo>
                  <a:pt x="14167" y="51649"/>
                </a:moveTo>
                <a:lnTo>
                  <a:pt x="13511" y="52383"/>
                </a:lnTo>
                <a:lnTo>
                  <a:pt x="13549" y="52441"/>
                </a:lnTo>
                <a:lnTo>
                  <a:pt x="9342" y="57169"/>
                </a:lnTo>
                <a:lnTo>
                  <a:pt x="5134" y="52421"/>
                </a:lnTo>
                <a:lnTo>
                  <a:pt x="4987" y="52553"/>
                </a:lnTo>
                <a:lnTo>
                  <a:pt x="4987" y="52553"/>
                </a:lnTo>
                <a:lnTo>
                  <a:pt x="5173" y="52383"/>
                </a:lnTo>
                <a:lnTo>
                  <a:pt x="4536" y="51649"/>
                </a:lnTo>
                <a:lnTo>
                  <a:pt x="10384" y="51669"/>
                </a:lnTo>
                <a:lnTo>
                  <a:pt x="14167" y="51649"/>
                </a:lnTo>
                <a:close/>
                <a:moveTo>
                  <a:pt x="4420" y="52479"/>
                </a:moveTo>
                <a:lnTo>
                  <a:pt x="4709" y="52807"/>
                </a:lnTo>
                <a:lnTo>
                  <a:pt x="4770" y="52752"/>
                </a:lnTo>
                <a:lnTo>
                  <a:pt x="4770" y="52752"/>
                </a:lnTo>
                <a:lnTo>
                  <a:pt x="9014" y="57536"/>
                </a:lnTo>
                <a:lnTo>
                  <a:pt x="4690" y="62400"/>
                </a:lnTo>
                <a:lnTo>
                  <a:pt x="4737" y="62442"/>
                </a:lnTo>
                <a:lnTo>
                  <a:pt x="4737" y="62442"/>
                </a:lnTo>
                <a:lnTo>
                  <a:pt x="4632" y="62361"/>
                </a:lnTo>
                <a:lnTo>
                  <a:pt x="4188" y="62863"/>
                </a:lnTo>
                <a:lnTo>
                  <a:pt x="4420" y="52479"/>
                </a:lnTo>
                <a:close/>
                <a:moveTo>
                  <a:pt x="14321" y="52421"/>
                </a:moveTo>
                <a:lnTo>
                  <a:pt x="14553" y="62921"/>
                </a:lnTo>
                <a:lnTo>
                  <a:pt x="14051" y="62361"/>
                </a:lnTo>
                <a:lnTo>
                  <a:pt x="13993" y="62400"/>
                </a:lnTo>
                <a:lnTo>
                  <a:pt x="9670" y="57536"/>
                </a:lnTo>
                <a:lnTo>
                  <a:pt x="13935" y="52749"/>
                </a:lnTo>
                <a:lnTo>
                  <a:pt x="13974" y="52807"/>
                </a:lnTo>
                <a:lnTo>
                  <a:pt x="14321" y="52421"/>
                </a:lnTo>
                <a:close/>
                <a:moveTo>
                  <a:pt x="9342" y="57903"/>
                </a:moveTo>
                <a:lnTo>
                  <a:pt x="13626" y="62728"/>
                </a:lnTo>
                <a:lnTo>
                  <a:pt x="13588" y="62767"/>
                </a:lnTo>
                <a:lnTo>
                  <a:pt x="14418" y="63712"/>
                </a:lnTo>
                <a:lnTo>
                  <a:pt x="14418" y="63712"/>
                </a:lnTo>
                <a:lnTo>
                  <a:pt x="8377" y="63693"/>
                </a:lnTo>
                <a:lnTo>
                  <a:pt x="4285" y="63693"/>
                </a:lnTo>
                <a:lnTo>
                  <a:pt x="5115" y="62767"/>
                </a:lnTo>
                <a:lnTo>
                  <a:pt x="5064" y="62720"/>
                </a:lnTo>
                <a:lnTo>
                  <a:pt x="5064" y="62720"/>
                </a:lnTo>
                <a:lnTo>
                  <a:pt x="9342" y="57903"/>
                </a:lnTo>
                <a:close/>
                <a:moveTo>
                  <a:pt x="14611" y="65797"/>
                </a:moveTo>
                <a:lnTo>
                  <a:pt x="14881" y="77126"/>
                </a:lnTo>
                <a:lnTo>
                  <a:pt x="14283" y="76451"/>
                </a:lnTo>
                <a:lnTo>
                  <a:pt x="14244" y="76490"/>
                </a:lnTo>
                <a:lnTo>
                  <a:pt x="9670" y="71317"/>
                </a:lnTo>
                <a:lnTo>
                  <a:pt x="14148" y="66241"/>
                </a:lnTo>
                <a:lnTo>
                  <a:pt x="14186" y="66279"/>
                </a:lnTo>
                <a:lnTo>
                  <a:pt x="14611" y="65797"/>
                </a:lnTo>
                <a:close/>
                <a:moveTo>
                  <a:pt x="14456" y="65025"/>
                </a:moveTo>
                <a:lnTo>
                  <a:pt x="13723" y="65855"/>
                </a:lnTo>
                <a:lnTo>
                  <a:pt x="13781" y="65913"/>
                </a:lnTo>
                <a:lnTo>
                  <a:pt x="9342" y="70931"/>
                </a:lnTo>
                <a:lnTo>
                  <a:pt x="4922" y="65913"/>
                </a:lnTo>
                <a:lnTo>
                  <a:pt x="4555" y="66241"/>
                </a:lnTo>
                <a:lnTo>
                  <a:pt x="9014" y="71317"/>
                </a:lnTo>
                <a:lnTo>
                  <a:pt x="4459" y="76490"/>
                </a:lnTo>
                <a:lnTo>
                  <a:pt x="4825" y="76818"/>
                </a:lnTo>
                <a:lnTo>
                  <a:pt x="9342" y="71684"/>
                </a:lnTo>
                <a:lnTo>
                  <a:pt x="13877" y="76818"/>
                </a:lnTo>
                <a:lnTo>
                  <a:pt x="13819" y="76876"/>
                </a:lnTo>
                <a:lnTo>
                  <a:pt x="14727" y="77898"/>
                </a:lnTo>
                <a:lnTo>
                  <a:pt x="3957" y="77898"/>
                </a:lnTo>
                <a:lnTo>
                  <a:pt x="4864" y="76876"/>
                </a:lnTo>
                <a:lnTo>
                  <a:pt x="4632" y="76663"/>
                </a:lnTo>
                <a:lnTo>
                  <a:pt x="4401" y="76451"/>
                </a:lnTo>
                <a:lnTo>
                  <a:pt x="3860" y="77069"/>
                </a:lnTo>
                <a:lnTo>
                  <a:pt x="4111" y="65835"/>
                </a:lnTo>
                <a:lnTo>
                  <a:pt x="4497" y="66279"/>
                </a:lnTo>
                <a:lnTo>
                  <a:pt x="4729" y="66067"/>
                </a:lnTo>
                <a:lnTo>
                  <a:pt x="4960" y="65855"/>
                </a:lnTo>
                <a:lnTo>
                  <a:pt x="4227" y="65025"/>
                </a:lnTo>
                <a:close/>
                <a:moveTo>
                  <a:pt x="3899" y="79211"/>
                </a:moveTo>
                <a:lnTo>
                  <a:pt x="10422" y="79230"/>
                </a:lnTo>
                <a:lnTo>
                  <a:pt x="14784" y="79230"/>
                </a:lnTo>
                <a:lnTo>
                  <a:pt x="13974" y="80099"/>
                </a:lnTo>
                <a:lnTo>
                  <a:pt x="14012" y="80157"/>
                </a:lnTo>
                <a:lnTo>
                  <a:pt x="9342" y="85214"/>
                </a:lnTo>
                <a:lnTo>
                  <a:pt x="4671" y="80137"/>
                </a:lnTo>
                <a:lnTo>
                  <a:pt x="4304" y="80485"/>
                </a:lnTo>
                <a:lnTo>
                  <a:pt x="9014" y="85580"/>
                </a:lnTo>
                <a:lnTo>
                  <a:pt x="4130" y="90869"/>
                </a:lnTo>
                <a:lnTo>
                  <a:pt x="4130" y="90869"/>
                </a:lnTo>
                <a:lnTo>
                  <a:pt x="4092" y="90830"/>
                </a:lnTo>
                <a:lnTo>
                  <a:pt x="3532" y="91428"/>
                </a:lnTo>
                <a:lnTo>
                  <a:pt x="3783" y="80022"/>
                </a:lnTo>
                <a:lnTo>
                  <a:pt x="4265" y="80523"/>
                </a:lnTo>
                <a:lnTo>
                  <a:pt x="4478" y="80311"/>
                </a:lnTo>
                <a:lnTo>
                  <a:pt x="4709" y="80099"/>
                </a:lnTo>
                <a:lnTo>
                  <a:pt x="3899" y="79211"/>
                </a:lnTo>
                <a:close/>
                <a:moveTo>
                  <a:pt x="14939" y="79964"/>
                </a:moveTo>
                <a:lnTo>
                  <a:pt x="15209" y="91467"/>
                </a:lnTo>
                <a:lnTo>
                  <a:pt x="14611" y="90830"/>
                </a:lnTo>
                <a:lnTo>
                  <a:pt x="14553" y="90869"/>
                </a:lnTo>
                <a:lnTo>
                  <a:pt x="9689" y="85580"/>
                </a:lnTo>
                <a:lnTo>
                  <a:pt x="14379" y="80485"/>
                </a:lnTo>
                <a:lnTo>
                  <a:pt x="14437" y="80523"/>
                </a:lnTo>
                <a:lnTo>
                  <a:pt x="14939" y="79964"/>
                </a:lnTo>
                <a:close/>
                <a:moveTo>
                  <a:pt x="9342" y="85947"/>
                </a:moveTo>
                <a:lnTo>
                  <a:pt x="14186" y="91197"/>
                </a:lnTo>
                <a:lnTo>
                  <a:pt x="14148" y="91255"/>
                </a:lnTo>
                <a:lnTo>
                  <a:pt x="15055" y="92239"/>
                </a:lnTo>
                <a:lnTo>
                  <a:pt x="3629" y="92239"/>
                </a:lnTo>
                <a:lnTo>
                  <a:pt x="4536" y="91255"/>
                </a:lnTo>
                <a:lnTo>
                  <a:pt x="4304" y="91042"/>
                </a:lnTo>
                <a:lnTo>
                  <a:pt x="4130" y="90869"/>
                </a:lnTo>
                <a:lnTo>
                  <a:pt x="4130" y="90869"/>
                </a:lnTo>
                <a:lnTo>
                  <a:pt x="4497" y="91197"/>
                </a:lnTo>
                <a:lnTo>
                  <a:pt x="9342" y="85947"/>
                </a:lnTo>
                <a:close/>
                <a:moveTo>
                  <a:pt x="9380" y="0"/>
                </a:moveTo>
                <a:lnTo>
                  <a:pt x="9168" y="3185"/>
                </a:lnTo>
                <a:lnTo>
                  <a:pt x="6234" y="7643"/>
                </a:lnTo>
                <a:lnTo>
                  <a:pt x="4015" y="7643"/>
                </a:lnTo>
                <a:lnTo>
                  <a:pt x="3899" y="7662"/>
                </a:lnTo>
                <a:lnTo>
                  <a:pt x="3841" y="7682"/>
                </a:lnTo>
                <a:lnTo>
                  <a:pt x="3783" y="7701"/>
                </a:lnTo>
                <a:lnTo>
                  <a:pt x="3686" y="7778"/>
                </a:lnTo>
                <a:lnTo>
                  <a:pt x="3667" y="7836"/>
                </a:lnTo>
                <a:lnTo>
                  <a:pt x="3648" y="7894"/>
                </a:lnTo>
                <a:lnTo>
                  <a:pt x="3629" y="8029"/>
                </a:lnTo>
                <a:lnTo>
                  <a:pt x="3629" y="8126"/>
                </a:lnTo>
                <a:lnTo>
                  <a:pt x="3629" y="8589"/>
                </a:lnTo>
                <a:lnTo>
                  <a:pt x="3629" y="9052"/>
                </a:lnTo>
                <a:lnTo>
                  <a:pt x="3648" y="9129"/>
                </a:lnTo>
                <a:lnTo>
                  <a:pt x="3686" y="9187"/>
                </a:lnTo>
                <a:lnTo>
                  <a:pt x="3725" y="9245"/>
                </a:lnTo>
                <a:lnTo>
                  <a:pt x="3783" y="9284"/>
                </a:lnTo>
                <a:lnTo>
                  <a:pt x="3204" y="9284"/>
                </a:lnTo>
                <a:lnTo>
                  <a:pt x="2586" y="9322"/>
                </a:lnTo>
                <a:lnTo>
                  <a:pt x="2528" y="9342"/>
                </a:lnTo>
                <a:lnTo>
                  <a:pt x="2490" y="9380"/>
                </a:lnTo>
                <a:lnTo>
                  <a:pt x="2451" y="9438"/>
                </a:lnTo>
                <a:lnTo>
                  <a:pt x="2413" y="9496"/>
                </a:lnTo>
                <a:lnTo>
                  <a:pt x="2374" y="9612"/>
                </a:lnTo>
                <a:lnTo>
                  <a:pt x="2374" y="9728"/>
                </a:lnTo>
                <a:lnTo>
                  <a:pt x="2374" y="10210"/>
                </a:lnTo>
                <a:lnTo>
                  <a:pt x="2374" y="10673"/>
                </a:lnTo>
                <a:lnTo>
                  <a:pt x="2393" y="10731"/>
                </a:lnTo>
                <a:lnTo>
                  <a:pt x="2413" y="10789"/>
                </a:lnTo>
                <a:lnTo>
                  <a:pt x="2451" y="10847"/>
                </a:lnTo>
                <a:lnTo>
                  <a:pt x="2490" y="10905"/>
                </a:lnTo>
                <a:lnTo>
                  <a:pt x="2586" y="10963"/>
                </a:lnTo>
                <a:lnTo>
                  <a:pt x="2644" y="10982"/>
                </a:lnTo>
                <a:lnTo>
                  <a:pt x="2721" y="10982"/>
                </a:lnTo>
                <a:lnTo>
                  <a:pt x="3243" y="11002"/>
                </a:lnTo>
                <a:lnTo>
                  <a:pt x="3107" y="16618"/>
                </a:lnTo>
                <a:lnTo>
                  <a:pt x="2799" y="16618"/>
                </a:lnTo>
                <a:lnTo>
                  <a:pt x="2683" y="16637"/>
                </a:lnTo>
                <a:lnTo>
                  <a:pt x="2567" y="16695"/>
                </a:lnTo>
                <a:lnTo>
                  <a:pt x="2471" y="16772"/>
                </a:lnTo>
                <a:lnTo>
                  <a:pt x="2393" y="16850"/>
                </a:lnTo>
                <a:lnTo>
                  <a:pt x="2316" y="16966"/>
                </a:lnTo>
                <a:lnTo>
                  <a:pt x="2278" y="17062"/>
                </a:lnTo>
                <a:lnTo>
                  <a:pt x="2239" y="17197"/>
                </a:lnTo>
                <a:lnTo>
                  <a:pt x="2258" y="17313"/>
                </a:lnTo>
                <a:lnTo>
                  <a:pt x="2278" y="17429"/>
                </a:lnTo>
                <a:lnTo>
                  <a:pt x="2316" y="17545"/>
                </a:lnTo>
                <a:lnTo>
                  <a:pt x="2374" y="17641"/>
                </a:lnTo>
                <a:lnTo>
                  <a:pt x="2451" y="17738"/>
                </a:lnTo>
                <a:lnTo>
                  <a:pt x="2548" y="17815"/>
                </a:lnTo>
                <a:lnTo>
                  <a:pt x="2664" y="17853"/>
                </a:lnTo>
                <a:lnTo>
                  <a:pt x="2779" y="17892"/>
                </a:lnTo>
                <a:lnTo>
                  <a:pt x="2895" y="17911"/>
                </a:lnTo>
                <a:lnTo>
                  <a:pt x="3069" y="17911"/>
                </a:lnTo>
                <a:lnTo>
                  <a:pt x="2876" y="26635"/>
                </a:lnTo>
                <a:lnTo>
                  <a:pt x="2528" y="26635"/>
                </a:lnTo>
                <a:lnTo>
                  <a:pt x="2413" y="26655"/>
                </a:lnTo>
                <a:lnTo>
                  <a:pt x="2297" y="26693"/>
                </a:lnTo>
                <a:lnTo>
                  <a:pt x="2181" y="26751"/>
                </a:lnTo>
                <a:lnTo>
                  <a:pt x="2084" y="26828"/>
                </a:lnTo>
                <a:lnTo>
                  <a:pt x="2007" y="26944"/>
                </a:lnTo>
                <a:lnTo>
                  <a:pt x="1949" y="27041"/>
                </a:lnTo>
                <a:lnTo>
                  <a:pt x="1911" y="27176"/>
                </a:lnTo>
                <a:lnTo>
                  <a:pt x="1911" y="27291"/>
                </a:lnTo>
                <a:lnTo>
                  <a:pt x="1911" y="27427"/>
                </a:lnTo>
                <a:lnTo>
                  <a:pt x="1949" y="27542"/>
                </a:lnTo>
                <a:lnTo>
                  <a:pt x="2027" y="27639"/>
                </a:lnTo>
                <a:lnTo>
                  <a:pt x="2104" y="27735"/>
                </a:lnTo>
                <a:lnTo>
                  <a:pt x="2200" y="27832"/>
                </a:lnTo>
                <a:lnTo>
                  <a:pt x="2297" y="27890"/>
                </a:lnTo>
                <a:lnTo>
                  <a:pt x="2432" y="27909"/>
                </a:lnTo>
                <a:lnTo>
                  <a:pt x="2548" y="27928"/>
                </a:lnTo>
                <a:lnTo>
                  <a:pt x="2837" y="27928"/>
                </a:lnTo>
                <a:lnTo>
                  <a:pt x="2625" y="37907"/>
                </a:lnTo>
                <a:lnTo>
                  <a:pt x="2220" y="37907"/>
                </a:lnTo>
                <a:lnTo>
                  <a:pt x="2104" y="37946"/>
                </a:lnTo>
                <a:lnTo>
                  <a:pt x="1988" y="38003"/>
                </a:lnTo>
                <a:lnTo>
                  <a:pt x="1872" y="38081"/>
                </a:lnTo>
                <a:lnTo>
                  <a:pt x="1795" y="38177"/>
                </a:lnTo>
                <a:lnTo>
                  <a:pt x="1718" y="38293"/>
                </a:lnTo>
                <a:lnTo>
                  <a:pt x="1679" y="38409"/>
                </a:lnTo>
                <a:lnTo>
                  <a:pt x="1660" y="38544"/>
                </a:lnTo>
                <a:lnTo>
                  <a:pt x="1660" y="38679"/>
                </a:lnTo>
                <a:lnTo>
                  <a:pt x="1698" y="38795"/>
                </a:lnTo>
                <a:lnTo>
                  <a:pt x="1756" y="38911"/>
                </a:lnTo>
                <a:lnTo>
                  <a:pt x="1834" y="39007"/>
                </a:lnTo>
                <a:lnTo>
                  <a:pt x="1949" y="39104"/>
                </a:lnTo>
                <a:lnTo>
                  <a:pt x="2046" y="39162"/>
                </a:lnTo>
                <a:lnTo>
                  <a:pt x="2181" y="39200"/>
                </a:lnTo>
                <a:lnTo>
                  <a:pt x="2297" y="39200"/>
                </a:lnTo>
                <a:lnTo>
                  <a:pt x="2297" y="39219"/>
                </a:lnTo>
                <a:lnTo>
                  <a:pt x="2586" y="39219"/>
                </a:lnTo>
                <a:lnTo>
                  <a:pt x="2335" y="50337"/>
                </a:lnTo>
                <a:lnTo>
                  <a:pt x="2046" y="50337"/>
                </a:lnTo>
                <a:lnTo>
                  <a:pt x="1911" y="50356"/>
                </a:lnTo>
                <a:lnTo>
                  <a:pt x="1795" y="50414"/>
                </a:lnTo>
                <a:lnTo>
                  <a:pt x="1679" y="50472"/>
                </a:lnTo>
                <a:lnTo>
                  <a:pt x="1583" y="50568"/>
                </a:lnTo>
                <a:lnTo>
                  <a:pt x="1505" y="50684"/>
                </a:lnTo>
                <a:lnTo>
                  <a:pt x="1448" y="50800"/>
                </a:lnTo>
                <a:lnTo>
                  <a:pt x="1428" y="50935"/>
                </a:lnTo>
                <a:lnTo>
                  <a:pt x="1428" y="51070"/>
                </a:lnTo>
                <a:lnTo>
                  <a:pt x="1467" y="51205"/>
                </a:lnTo>
                <a:lnTo>
                  <a:pt x="1525" y="51321"/>
                </a:lnTo>
                <a:lnTo>
                  <a:pt x="1602" y="51418"/>
                </a:lnTo>
                <a:lnTo>
                  <a:pt x="1698" y="51514"/>
                </a:lnTo>
                <a:lnTo>
                  <a:pt x="1814" y="51572"/>
                </a:lnTo>
                <a:lnTo>
                  <a:pt x="1930" y="51630"/>
                </a:lnTo>
                <a:lnTo>
                  <a:pt x="2065" y="51630"/>
                </a:lnTo>
                <a:lnTo>
                  <a:pt x="2065" y="51649"/>
                </a:lnTo>
                <a:lnTo>
                  <a:pt x="2297" y="51649"/>
                </a:lnTo>
                <a:lnTo>
                  <a:pt x="2027" y="63712"/>
                </a:lnTo>
                <a:lnTo>
                  <a:pt x="1563" y="63712"/>
                </a:lnTo>
                <a:lnTo>
                  <a:pt x="1428" y="63732"/>
                </a:lnTo>
                <a:lnTo>
                  <a:pt x="1293" y="63790"/>
                </a:lnTo>
                <a:lnTo>
                  <a:pt x="1177" y="63886"/>
                </a:lnTo>
                <a:lnTo>
                  <a:pt x="1081" y="63983"/>
                </a:lnTo>
                <a:lnTo>
                  <a:pt x="1023" y="64118"/>
                </a:lnTo>
                <a:lnTo>
                  <a:pt x="984" y="64253"/>
                </a:lnTo>
                <a:lnTo>
                  <a:pt x="965" y="64388"/>
                </a:lnTo>
                <a:lnTo>
                  <a:pt x="1004" y="64523"/>
                </a:lnTo>
                <a:lnTo>
                  <a:pt x="1042" y="64658"/>
                </a:lnTo>
                <a:lnTo>
                  <a:pt x="1139" y="64774"/>
                </a:lnTo>
                <a:lnTo>
                  <a:pt x="1235" y="64870"/>
                </a:lnTo>
                <a:lnTo>
                  <a:pt x="1351" y="64948"/>
                </a:lnTo>
                <a:lnTo>
                  <a:pt x="1486" y="64986"/>
                </a:lnTo>
                <a:lnTo>
                  <a:pt x="1621" y="65005"/>
                </a:lnTo>
                <a:lnTo>
                  <a:pt x="2007" y="65005"/>
                </a:lnTo>
                <a:lnTo>
                  <a:pt x="1698" y="77918"/>
                </a:lnTo>
                <a:lnTo>
                  <a:pt x="1486" y="77918"/>
                </a:lnTo>
                <a:lnTo>
                  <a:pt x="1197" y="77898"/>
                </a:lnTo>
                <a:lnTo>
                  <a:pt x="1042" y="77918"/>
                </a:lnTo>
                <a:lnTo>
                  <a:pt x="907" y="77956"/>
                </a:lnTo>
                <a:lnTo>
                  <a:pt x="772" y="78014"/>
                </a:lnTo>
                <a:lnTo>
                  <a:pt x="656" y="78111"/>
                </a:lnTo>
                <a:lnTo>
                  <a:pt x="560" y="78246"/>
                </a:lnTo>
                <a:lnTo>
                  <a:pt x="502" y="78381"/>
                </a:lnTo>
                <a:lnTo>
                  <a:pt x="483" y="78535"/>
                </a:lnTo>
                <a:lnTo>
                  <a:pt x="502" y="78671"/>
                </a:lnTo>
                <a:lnTo>
                  <a:pt x="540" y="78825"/>
                </a:lnTo>
                <a:lnTo>
                  <a:pt x="618" y="78941"/>
                </a:lnTo>
                <a:lnTo>
                  <a:pt x="714" y="79057"/>
                </a:lnTo>
                <a:lnTo>
                  <a:pt x="849" y="79134"/>
                </a:lnTo>
                <a:lnTo>
                  <a:pt x="984" y="79192"/>
                </a:lnTo>
                <a:lnTo>
                  <a:pt x="1139" y="79211"/>
                </a:lnTo>
                <a:lnTo>
                  <a:pt x="1679" y="79211"/>
                </a:lnTo>
                <a:lnTo>
                  <a:pt x="1370" y="92258"/>
                </a:lnTo>
                <a:lnTo>
                  <a:pt x="309" y="92258"/>
                </a:lnTo>
                <a:lnTo>
                  <a:pt x="232" y="92278"/>
                </a:lnTo>
                <a:lnTo>
                  <a:pt x="154" y="92297"/>
                </a:lnTo>
                <a:lnTo>
                  <a:pt x="97" y="92355"/>
                </a:lnTo>
                <a:lnTo>
                  <a:pt x="58" y="92413"/>
                </a:lnTo>
                <a:lnTo>
                  <a:pt x="19" y="92490"/>
                </a:lnTo>
                <a:lnTo>
                  <a:pt x="0" y="92567"/>
                </a:lnTo>
                <a:lnTo>
                  <a:pt x="0" y="92702"/>
                </a:lnTo>
                <a:lnTo>
                  <a:pt x="0" y="92857"/>
                </a:lnTo>
                <a:lnTo>
                  <a:pt x="19" y="92934"/>
                </a:lnTo>
                <a:lnTo>
                  <a:pt x="58" y="92992"/>
                </a:lnTo>
                <a:lnTo>
                  <a:pt x="116" y="93050"/>
                </a:lnTo>
                <a:lnTo>
                  <a:pt x="174" y="93108"/>
                </a:lnTo>
                <a:lnTo>
                  <a:pt x="251" y="93127"/>
                </a:lnTo>
                <a:lnTo>
                  <a:pt x="328" y="93146"/>
                </a:lnTo>
                <a:lnTo>
                  <a:pt x="18220" y="93146"/>
                </a:lnTo>
                <a:lnTo>
                  <a:pt x="18297" y="93127"/>
                </a:lnTo>
                <a:lnTo>
                  <a:pt x="18355" y="93088"/>
                </a:lnTo>
                <a:lnTo>
                  <a:pt x="18413" y="93050"/>
                </a:lnTo>
                <a:lnTo>
                  <a:pt x="18471" y="92972"/>
                </a:lnTo>
                <a:lnTo>
                  <a:pt x="18490" y="92915"/>
                </a:lnTo>
                <a:lnTo>
                  <a:pt x="18510" y="92837"/>
                </a:lnTo>
                <a:lnTo>
                  <a:pt x="18510" y="92683"/>
                </a:lnTo>
                <a:lnTo>
                  <a:pt x="18510" y="92529"/>
                </a:lnTo>
                <a:lnTo>
                  <a:pt x="18490" y="92451"/>
                </a:lnTo>
                <a:lnTo>
                  <a:pt x="18452" y="92393"/>
                </a:lnTo>
                <a:lnTo>
                  <a:pt x="18394" y="92336"/>
                </a:lnTo>
                <a:lnTo>
                  <a:pt x="18336" y="92297"/>
                </a:lnTo>
                <a:lnTo>
                  <a:pt x="18259" y="92258"/>
                </a:lnTo>
                <a:lnTo>
                  <a:pt x="17351" y="92258"/>
                </a:lnTo>
                <a:lnTo>
                  <a:pt x="17062" y="79211"/>
                </a:lnTo>
                <a:lnTo>
                  <a:pt x="17815" y="79211"/>
                </a:lnTo>
                <a:lnTo>
                  <a:pt x="17969" y="79172"/>
                </a:lnTo>
                <a:lnTo>
                  <a:pt x="18104" y="79095"/>
                </a:lnTo>
                <a:lnTo>
                  <a:pt x="18220" y="78999"/>
                </a:lnTo>
                <a:lnTo>
                  <a:pt x="18297" y="78883"/>
                </a:lnTo>
                <a:lnTo>
                  <a:pt x="18355" y="78748"/>
                </a:lnTo>
                <a:lnTo>
                  <a:pt x="18394" y="78593"/>
                </a:lnTo>
                <a:lnTo>
                  <a:pt x="18374" y="78439"/>
                </a:lnTo>
                <a:lnTo>
                  <a:pt x="18336" y="78304"/>
                </a:lnTo>
                <a:lnTo>
                  <a:pt x="18259" y="78169"/>
                </a:lnTo>
                <a:lnTo>
                  <a:pt x="18143" y="78053"/>
                </a:lnTo>
                <a:lnTo>
                  <a:pt x="18027" y="77976"/>
                </a:lnTo>
                <a:lnTo>
                  <a:pt x="17892" y="77918"/>
                </a:lnTo>
                <a:lnTo>
                  <a:pt x="17737" y="77898"/>
                </a:lnTo>
                <a:lnTo>
                  <a:pt x="17737" y="77918"/>
                </a:lnTo>
                <a:lnTo>
                  <a:pt x="17023" y="77918"/>
                </a:lnTo>
                <a:lnTo>
                  <a:pt x="16734" y="65005"/>
                </a:lnTo>
                <a:lnTo>
                  <a:pt x="17178" y="65005"/>
                </a:lnTo>
                <a:lnTo>
                  <a:pt x="17313" y="64986"/>
                </a:lnTo>
                <a:lnTo>
                  <a:pt x="17448" y="64928"/>
                </a:lnTo>
                <a:lnTo>
                  <a:pt x="17564" y="64832"/>
                </a:lnTo>
                <a:lnTo>
                  <a:pt x="17641" y="64735"/>
                </a:lnTo>
                <a:lnTo>
                  <a:pt x="17718" y="64600"/>
                </a:lnTo>
                <a:lnTo>
                  <a:pt x="17757" y="64465"/>
                </a:lnTo>
                <a:lnTo>
                  <a:pt x="17757" y="64330"/>
                </a:lnTo>
                <a:lnTo>
                  <a:pt x="17737" y="64176"/>
                </a:lnTo>
                <a:lnTo>
                  <a:pt x="17680" y="64060"/>
                </a:lnTo>
                <a:lnTo>
                  <a:pt x="17602" y="63944"/>
                </a:lnTo>
                <a:lnTo>
                  <a:pt x="17506" y="63847"/>
                </a:lnTo>
                <a:lnTo>
                  <a:pt x="17390" y="63770"/>
                </a:lnTo>
                <a:lnTo>
                  <a:pt x="17255" y="63712"/>
                </a:lnTo>
                <a:lnTo>
                  <a:pt x="17120" y="63712"/>
                </a:lnTo>
                <a:lnTo>
                  <a:pt x="17101" y="63732"/>
                </a:lnTo>
                <a:lnTo>
                  <a:pt x="17101" y="63712"/>
                </a:lnTo>
                <a:lnTo>
                  <a:pt x="16695" y="63712"/>
                </a:lnTo>
                <a:lnTo>
                  <a:pt x="16425" y="51649"/>
                </a:lnTo>
                <a:lnTo>
                  <a:pt x="16772" y="51649"/>
                </a:lnTo>
                <a:lnTo>
                  <a:pt x="16888" y="51630"/>
                </a:lnTo>
                <a:lnTo>
                  <a:pt x="17023" y="51572"/>
                </a:lnTo>
                <a:lnTo>
                  <a:pt x="17139" y="51514"/>
                </a:lnTo>
                <a:lnTo>
                  <a:pt x="17236" y="51418"/>
                </a:lnTo>
                <a:lnTo>
                  <a:pt x="17313" y="51302"/>
                </a:lnTo>
                <a:lnTo>
                  <a:pt x="17371" y="51186"/>
                </a:lnTo>
                <a:lnTo>
                  <a:pt x="17390" y="51051"/>
                </a:lnTo>
                <a:lnTo>
                  <a:pt x="17390" y="50916"/>
                </a:lnTo>
                <a:lnTo>
                  <a:pt x="17371" y="50781"/>
                </a:lnTo>
                <a:lnTo>
                  <a:pt x="17313" y="50665"/>
                </a:lnTo>
                <a:lnTo>
                  <a:pt x="17216" y="50549"/>
                </a:lnTo>
                <a:lnTo>
                  <a:pt x="17120" y="50453"/>
                </a:lnTo>
                <a:lnTo>
                  <a:pt x="17004" y="50395"/>
                </a:lnTo>
                <a:lnTo>
                  <a:pt x="16888" y="50356"/>
                </a:lnTo>
                <a:lnTo>
                  <a:pt x="16753" y="50337"/>
                </a:lnTo>
                <a:lnTo>
                  <a:pt x="16734" y="50356"/>
                </a:lnTo>
                <a:lnTo>
                  <a:pt x="16734" y="50337"/>
                </a:lnTo>
                <a:lnTo>
                  <a:pt x="16406" y="50337"/>
                </a:lnTo>
                <a:lnTo>
                  <a:pt x="16136" y="39219"/>
                </a:lnTo>
                <a:lnTo>
                  <a:pt x="16522" y="39219"/>
                </a:lnTo>
                <a:lnTo>
                  <a:pt x="16637" y="39181"/>
                </a:lnTo>
                <a:lnTo>
                  <a:pt x="16772" y="39123"/>
                </a:lnTo>
                <a:lnTo>
                  <a:pt x="16869" y="39046"/>
                </a:lnTo>
                <a:lnTo>
                  <a:pt x="16965" y="38949"/>
                </a:lnTo>
                <a:lnTo>
                  <a:pt x="17023" y="38833"/>
                </a:lnTo>
                <a:lnTo>
                  <a:pt x="17062" y="38718"/>
                </a:lnTo>
                <a:lnTo>
                  <a:pt x="17081" y="38583"/>
                </a:lnTo>
                <a:lnTo>
                  <a:pt x="17081" y="38447"/>
                </a:lnTo>
                <a:lnTo>
                  <a:pt x="17043" y="38332"/>
                </a:lnTo>
                <a:lnTo>
                  <a:pt x="16985" y="38216"/>
                </a:lnTo>
                <a:lnTo>
                  <a:pt x="16908" y="38119"/>
                </a:lnTo>
                <a:lnTo>
                  <a:pt x="16792" y="38023"/>
                </a:lnTo>
                <a:lnTo>
                  <a:pt x="16695" y="37965"/>
                </a:lnTo>
                <a:lnTo>
                  <a:pt x="16560" y="37926"/>
                </a:lnTo>
                <a:lnTo>
                  <a:pt x="16425" y="37907"/>
                </a:lnTo>
                <a:lnTo>
                  <a:pt x="16425" y="37926"/>
                </a:lnTo>
                <a:lnTo>
                  <a:pt x="16116" y="37926"/>
                </a:lnTo>
                <a:lnTo>
                  <a:pt x="15885" y="27948"/>
                </a:lnTo>
                <a:lnTo>
                  <a:pt x="16193" y="27948"/>
                </a:lnTo>
                <a:lnTo>
                  <a:pt x="16329" y="27928"/>
                </a:lnTo>
                <a:lnTo>
                  <a:pt x="16444" y="27890"/>
                </a:lnTo>
                <a:lnTo>
                  <a:pt x="16560" y="27813"/>
                </a:lnTo>
                <a:lnTo>
                  <a:pt x="16657" y="27735"/>
                </a:lnTo>
                <a:lnTo>
                  <a:pt x="16734" y="27639"/>
                </a:lnTo>
                <a:lnTo>
                  <a:pt x="16792" y="27523"/>
                </a:lnTo>
                <a:lnTo>
                  <a:pt x="16830" y="27407"/>
                </a:lnTo>
                <a:lnTo>
                  <a:pt x="16830" y="27272"/>
                </a:lnTo>
                <a:lnTo>
                  <a:pt x="16830" y="27156"/>
                </a:lnTo>
                <a:lnTo>
                  <a:pt x="16772" y="27021"/>
                </a:lnTo>
                <a:lnTo>
                  <a:pt x="16715" y="26925"/>
                </a:lnTo>
                <a:lnTo>
                  <a:pt x="16637" y="26828"/>
                </a:lnTo>
                <a:lnTo>
                  <a:pt x="16541" y="26732"/>
                </a:lnTo>
                <a:lnTo>
                  <a:pt x="16425" y="26674"/>
                </a:lnTo>
                <a:lnTo>
                  <a:pt x="16309" y="26635"/>
                </a:lnTo>
                <a:lnTo>
                  <a:pt x="15846" y="26635"/>
                </a:lnTo>
                <a:lnTo>
                  <a:pt x="15653" y="17911"/>
                </a:lnTo>
                <a:lnTo>
                  <a:pt x="16000" y="17911"/>
                </a:lnTo>
                <a:lnTo>
                  <a:pt x="16116" y="17873"/>
                </a:lnTo>
                <a:lnTo>
                  <a:pt x="16232" y="17834"/>
                </a:lnTo>
                <a:lnTo>
                  <a:pt x="16329" y="17757"/>
                </a:lnTo>
                <a:lnTo>
                  <a:pt x="16406" y="17660"/>
                </a:lnTo>
                <a:lnTo>
                  <a:pt x="16483" y="17564"/>
                </a:lnTo>
                <a:lnTo>
                  <a:pt x="16522" y="17448"/>
                </a:lnTo>
                <a:lnTo>
                  <a:pt x="16541" y="17332"/>
                </a:lnTo>
                <a:lnTo>
                  <a:pt x="16541" y="17216"/>
                </a:lnTo>
                <a:lnTo>
                  <a:pt x="16522" y="17081"/>
                </a:lnTo>
                <a:lnTo>
                  <a:pt x="16483" y="16966"/>
                </a:lnTo>
                <a:lnTo>
                  <a:pt x="16425" y="16869"/>
                </a:lnTo>
                <a:lnTo>
                  <a:pt x="16329" y="16772"/>
                </a:lnTo>
                <a:lnTo>
                  <a:pt x="16232" y="16715"/>
                </a:lnTo>
                <a:lnTo>
                  <a:pt x="16136" y="16657"/>
                </a:lnTo>
                <a:lnTo>
                  <a:pt x="16020" y="16618"/>
                </a:lnTo>
                <a:lnTo>
                  <a:pt x="15904" y="16599"/>
                </a:lnTo>
                <a:lnTo>
                  <a:pt x="15904" y="16618"/>
                </a:lnTo>
                <a:lnTo>
                  <a:pt x="15634" y="16618"/>
                </a:lnTo>
                <a:lnTo>
                  <a:pt x="15499" y="11002"/>
                </a:lnTo>
                <a:lnTo>
                  <a:pt x="15923" y="10982"/>
                </a:lnTo>
                <a:lnTo>
                  <a:pt x="15981" y="10944"/>
                </a:lnTo>
                <a:lnTo>
                  <a:pt x="16039" y="10905"/>
                </a:lnTo>
                <a:lnTo>
                  <a:pt x="16078" y="10866"/>
                </a:lnTo>
                <a:lnTo>
                  <a:pt x="16097" y="10809"/>
                </a:lnTo>
                <a:lnTo>
                  <a:pt x="16136" y="10673"/>
                </a:lnTo>
                <a:lnTo>
                  <a:pt x="16136" y="10558"/>
                </a:lnTo>
                <a:lnTo>
                  <a:pt x="16136" y="10094"/>
                </a:lnTo>
                <a:lnTo>
                  <a:pt x="16136" y="9612"/>
                </a:lnTo>
                <a:lnTo>
                  <a:pt x="16136" y="9554"/>
                </a:lnTo>
                <a:lnTo>
                  <a:pt x="16097" y="9496"/>
                </a:lnTo>
                <a:lnTo>
                  <a:pt x="16078" y="9438"/>
                </a:lnTo>
                <a:lnTo>
                  <a:pt x="16020" y="9380"/>
                </a:lnTo>
                <a:lnTo>
                  <a:pt x="15923" y="9322"/>
                </a:lnTo>
                <a:lnTo>
                  <a:pt x="15865" y="9303"/>
                </a:lnTo>
                <a:lnTo>
                  <a:pt x="15807" y="9303"/>
                </a:lnTo>
                <a:lnTo>
                  <a:pt x="15788" y="9322"/>
                </a:lnTo>
                <a:lnTo>
                  <a:pt x="15788" y="9303"/>
                </a:lnTo>
                <a:lnTo>
                  <a:pt x="14707" y="9303"/>
                </a:lnTo>
                <a:lnTo>
                  <a:pt x="14784" y="9245"/>
                </a:lnTo>
                <a:lnTo>
                  <a:pt x="14823" y="9187"/>
                </a:lnTo>
                <a:lnTo>
                  <a:pt x="14862" y="9129"/>
                </a:lnTo>
                <a:lnTo>
                  <a:pt x="14881" y="9052"/>
                </a:lnTo>
                <a:lnTo>
                  <a:pt x="14881" y="8589"/>
                </a:lnTo>
                <a:lnTo>
                  <a:pt x="14881" y="8126"/>
                </a:lnTo>
                <a:lnTo>
                  <a:pt x="14881" y="8029"/>
                </a:lnTo>
                <a:lnTo>
                  <a:pt x="14881" y="7894"/>
                </a:lnTo>
                <a:lnTo>
                  <a:pt x="14823" y="7798"/>
                </a:lnTo>
                <a:lnTo>
                  <a:pt x="14727" y="7701"/>
                </a:lnTo>
                <a:lnTo>
                  <a:pt x="14611" y="7662"/>
                </a:lnTo>
                <a:lnTo>
                  <a:pt x="14495" y="7643"/>
                </a:lnTo>
                <a:lnTo>
                  <a:pt x="12391" y="7643"/>
                </a:lnTo>
                <a:lnTo>
                  <a:pt x="9593" y="3204"/>
                </a:lnTo>
                <a:lnTo>
                  <a:pt x="938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push dir="u"/>
  </p:transition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" userDrawn="1">
  <p:cSld name="CUSTOM_5_1">
    <p:spTree>
      <p:nvGrpSpPr>
        <p:cNvPr id="1" name="Shape 7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13" name="Google Shape;7113;p27"/>
          <p:cNvSpPr/>
          <p:nvPr/>
        </p:nvSpPr>
        <p:spPr>
          <a:xfrm flipH="1">
            <a:off x="1" y="4668576"/>
            <a:ext cx="9143949" cy="478525"/>
          </a:xfrm>
          <a:custGeom>
            <a:avLst/>
            <a:gdLst/>
            <a:ahLst/>
            <a:cxnLst/>
            <a:rect l="l" t="t" r="r" b="b"/>
            <a:pathLst>
              <a:path w="184633" h="21908" extrusionOk="0">
                <a:moveTo>
                  <a:pt x="156279" y="1"/>
                </a:moveTo>
                <a:lnTo>
                  <a:pt x="156183" y="39"/>
                </a:lnTo>
                <a:lnTo>
                  <a:pt x="156106" y="97"/>
                </a:lnTo>
                <a:lnTo>
                  <a:pt x="156028" y="174"/>
                </a:lnTo>
                <a:lnTo>
                  <a:pt x="155874" y="367"/>
                </a:lnTo>
                <a:lnTo>
                  <a:pt x="155720" y="618"/>
                </a:lnTo>
                <a:lnTo>
                  <a:pt x="155565" y="908"/>
                </a:lnTo>
                <a:lnTo>
                  <a:pt x="155411" y="1236"/>
                </a:lnTo>
                <a:lnTo>
                  <a:pt x="155121" y="1950"/>
                </a:lnTo>
                <a:lnTo>
                  <a:pt x="154832" y="2645"/>
                </a:lnTo>
                <a:lnTo>
                  <a:pt x="154697" y="2973"/>
                </a:lnTo>
                <a:lnTo>
                  <a:pt x="154542" y="3262"/>
                </a:lnTo>
                <a:lnTo>
                  <a:pt x="154388" y="3513"/>
                </a:lnTo>
                <a:lnTo>
                  <a:pt x="154214" y="3706"/>
                </a:lnTo>
                <a:lnTo>
                  <a:pt x="154137" y="3784"/>
                </a:lnTo>
                <a:lnTo>
                  <a:pt x="154040" y="3841"/>
                </a:lnTo>
                <a:lnTo>
                  <a:pt x="153944" y="3880"/>
                </a:lnTo>
                <a:lnTo>
                  <a:pt x="153867" y="3899"/>
                </a:lnTo>
                <a:lnTo>
                  <a:pt x="153500" y="3899"/>
                </a:lnTo>
                <a:lnTo>
                  <a:pt x="153114" y="3861"/>
                </a:lnTo>
                <a:lnTo>
                  <a:pt x="152747" y="3784"/>
                </a:lnTo>
                <a:lnTo>
                  <a:pt x="152361" y="3706"/>
                </a:lnTo>
                <a:lnTo>
                  <a:pt x="151995" y="3629"/>
                </a:lnTo>
                <a:lnTo>
                  <a:pt x="151608" y="3552"/>
                </a:lnTo>
                <a:lnTo>
                  <a:pt x="151222" y="3513"/>
                </a:lnTo>
                <a:lnTo>
                  <a:pt x="150663" y="3513"/>
                </a:lnTo>
                <a:lnTo>
                  <a:pt x="150489" y="3494"/>
                </a:lnTo>
                <a:lnTo>
                  <a:pt x="150296" y="3436"/>
                </a:lnTo>
                <a:lnTo>
                  <a:pt x="150103" y="3378"/>
                </a:lnTo>
                <a:lnTo>
                  <a:pt x="149717" y="3224"/>
                </a:lnTo>
                <a:lnTo>
                  <a:pt x="149331" y="3031"/>
                </a:lnTo>
                <a:lnTo>
                  <a:pt x="148926" y="2857"/>
                </a:lnTo>
                <a:lnTo>
                  <a:pt x="148540" y="2703"/>
                </a:lnTo>
                <a:lnTo>
                  <a:pt x="148347" y="2645"/>
                </a:lnTo>
                <a:lnTo>
                  <a:pt x="148154" y="2587"/>
                </a:lnTo>
                <a:lnTo>
                  <a:pt x="147961" y="2568"/>
                </a:lnTo>
                <a:lnTo>
                  <a:pt x="147768" y="2568"/>
                </a:lnTo>
                <a:lnTo>
                  <a:pt x="147594" y="2587"/>
                </a:lnTo>
                <a:lnTo>
                  <a:pt x="147401" y="2645"/>
                </a:lnTo>
                <a:lnTo>
                  <a:pt x="147227" y="2703"/>
                </a:lnTo>
                <a:lnTo>
                  <a:pt x="147053" y="2780"/>
                </a:lnTo>
                <a:lnTo>
                  <a:pt x="146706" y="2973"/>
                </a:lnTo>
                <a:lnTo>
                  <a:pt x="146378" y="3185"/>
                </a:lnTo>
                <a:lnTo>
                  <a:pt x="146031" y="3398"/>
                </a:lnTo>
                <a:lnTo>
                  <a:pt x="145683" y="3591"/>
                </a:lnTo>
                <a:lnTo>
                  <a:pt x="145509" y="3668"/>
                </a:lnTo>
                <a:lnTo>
                  <a:pt x="145316" y="3726"/>
                </a:lnTo>
                <a:lnTo>
                  <a:pt x="145143" y="3764"/>
                </a:lnTo>
                <a:lnTo>
                  <a:pt x="144950" y="3803"/>
                </a:lnTo>
                <a:lnTo>
                  <a:pt x="144583" y="3822"/>
                </a:lnTo>
                <a:lnTo>
                  <a:pt x="144236" y="3899"/>
                </a:lnTo>
                <a:lnTo>
                  <a:pt x="143521" y="4034"/>
                </a:lnTo>
                <a:lnTo>
                  <a:pt x="142788" y="4189"/>
                </a:lnTo>
                <a:lnTo>
                  <a:pt x="142421" y="4247"/>
                </a:lnTo>
                <a:lnTo>
                  <a:pt x="142055" y="4285"/>
                </a:lnTo>
                <a:lnTo>
                  <a:pt x="141688" y="4324"/>
                </a:lnTo>
                <a:lnTo>
                  <a:pt x="141321" y="4363"/>
                </a:lnTo>
                <a:lnTo>
                  <a:pt x="140607" y="4478"/>
                </a:lnTo>
                <a:lnTo>
                  <a:pt x="139874" y="4594"/>
                </a:lnTo>
                <a:lnTo>
                  <a:pt x="139507" y="4652"/>
                </a:lnTo>
                <a:lnTo>
                  <a:pt x="139140" y="4671"/>
                </a:lnTo>
                <a:lnTo>
                  <a:pt x="138407" y="4749"/>
                </a:lnTo>
                <a:lnTo>
                  <a:pt x="137673" y="4806"/>
                </a:lnTo>
                <a:lnTo>
                  <a:pt x="136940" y="4884"/>
                </a:lnTo>
                <a:lnTo>
                  <a:pt x="136206" y="4942"/>
                </a:lnTo>
                <a:lnTo>
                  <a:pt x="136013" y="4961"/>
                </a:lnTo>
                <a:lnTo>
                  <a:pt x="135820" y="4942"/>
                </a:lnTo>
                <a:lnTo>
                  <a:pt x="135396" y="4884"/>
                </a:lnTo>
                <a:lnTo>
                  <a:pt x="134952" y="4806"/>
                </a:lnTo>
                <a:lnTo>
                  <a:pt x="134508" y="4691"/>
                </a:lnTo>
                <a:lnTo>
                  <a:pt x="134045" y="4594"/>
                </a:lnTo>
                <a:lnTo>
                  <a:pt x="133601" y="4498"/>
                </a:lnTo>
                <a:lnTo>
                  <a:pt x="133176" y="4440"/>
                </a:lnTo>
                <a:lnTo>
                  <a:pt x="132771" y="4440"/>
                </a:lnTo>
                <a:lnTo>
                  <a:pt x="132597" y="4459"/>
                </a:lnTo>
                <a:lnTo>
                  <a:pt x="132443" y="4498"/>
                </a:lnTo>
                <a:lnTo>
                  <a:pt x="132288" y="4575"/>
                </a:lnTo>
                <a:lnTo>
                  <a:pt x="132134" y="4652"/>
                </a:lnTo>
                <a:lnTo>
                  <a:pt x="131844" y="4826"/>
                </a:lnTo>
                <a:lnTo>
                  <a:pt x="131574" y="5038"/>
                </a:lnTo>
                <a:lnTo>
                  <a:pt x="131304" y="5250"/>
                </a:lnTo>
                <a:lnTo>
                  <a:pt x="131014" y="5443"/>
                </a:lnTo>
                <a:lnTo>
                  <a:pt x="130860" y="5521"/>
                </a:lnTo>
                <a:lnTo>
                  <a:pt x="130706" y="5579"/>
                </a:lnTo>
                <a:lnTo>
                  <a:pt x="130532" y="5636"/>
                </a:lnTo>
                <a:lnTo>
                  <a:pt x="130358" y="5656"/>
                </a:lnTo>
                <a:lnTo>
                  <a:pt x="130185" y="5656"/>
                </a:lnTo>
                <a:lnTo>
                  <a:pt x="130011" y="5598"/>
                </a:lnTo>
                <a:lnTo>
                  <a:pt x="129837" y="5521"/>
                </a:lnTo>
                <a:lnTo>
                  <a:pt x="129663" y="5424"/>
                </a:lnTo>
                <a:lnTo>
                  <a:pt x="129509" y="5289"/>
                </a:lnTo>
                <a:lnTo>
                  <a:pt x="129355" y="5135"/>
                </a:lnTo>
                <a:lnTo>
                  <a:pt x="129026" y="4826"/>
                </a:lnTo>
                <a:lnTo>
                  <a:pt x="128698" y="4517"/>
                </a:lnTo>
                <a:lnTo>
                  <a:pt x="128544" y="4363"/>
                </a:lnTo>
                <a:lnTo>
                  <a:pt x="128370" y="4247"/>
                </a:lnTo>
                <a:lnTo>
                  <a:pt x="128216" y="4131"/>
                </a:lnTo>
                <a:lnTo>
                  <a:pt x="128042" y="4054"/>
                </a:lnTo>
                <a:lnTo>
                  <a:pt x="127868" y="4015"/>
                </a:lnTo>
                <a:lnTo>
                  <a:pt x="127675" y="3996"/>
                </a:lnTo>
                <a:lnTo>
                  <a:pt x="127289" y="4034"/>
                </a:lnTo>
                <a:lnTo>
                  <a:pt x="126865" y="4112"/>
                </a:lnTo>
                <a:lnTo>
                  <a:pt x="125977" y="4266"/>
                </a:lnTo>
                <a:lnTo>
                  <a:pt x="125070" y="4420"/>
                </a:lnTo>
                <a:lnTo>
                  <a:pt x="124645" y="4478"/>
                </a:lnTo>
                <a:lnTo>
                  <a:pt x="124259" y="4517"/>
                </a:lnTo>
                <a:lnTo>
                  <a:pt x="123892" y="4556"/>
                </a:lnTo>
                <a:lnTo>
                  <a:pt x="123545" y="4633"/>
                </a:lnTo>
                <a:lnTo>
                  <a:pt x="122812" y="4806"/>
                </a:lnTo>
                <a:lnTo>
                  <a:pt x="122097" y="4980"/>
                </a:lnTo>
                <a:lnTo>
                  <a:pt x="121731" y="5057"/>
                </a:lnTo>
                <a:lnTo>
                  <a:pt x="121364" y="5096"/>
                </a:lnTo>
                <a:lnTo>
                  <a:pt x="120631" y="5173"/>
                </a:lnTo>
                <a:lnTo>
                  <a:pt x="119916" y="5270"/>
                </a:lnTo>
                <a:lnTo>
                  <a:pt x="119183" y="5366"/>
                </a:lnTo>
                <a:lnTo>
                  <a:pt x="118450" y="5443"/>
                </a:lnTo>
                <a:lnTo>
                  <a:pt x="118083" y="5482"/>
                </a:lnTo>
                <a:lnTo>
                  <a:pt x="117716" y="5521"/>
                </a:lnTo>
                <a:lnTo>
                  <a:pt x="117002" y="5636"/>
                </a:lnTo>
                <a:lnTo>
                  <a:pt x="116269" y="5772"/>
                </a:lnTo>
                <a:lnTo>
                  <a:pt x="115902" y="5829"/>
                </a:lnTo>
                <a:lnTo>
                  <a:pt x="115535" y="5868"/>
                </a:lnTo>
                <a:lnTo>
                  <a:pt x="115342" y="5868"/>
                </a:lnTo>
                <a:lnTo>
                  <a:pt x="115149" y="5849"/>
                </a:lnTo>
                <a:lnTo>
                  <a:pt x="114956" y="5829"/>
                </a:lnTo>
                <a:lnTo>
                  <a:pt x="114763" y="5791"/>
                </a:lnTo>
                <a:lnTo>
                  <a:pt x="114358" y="5694"/>
                </a:lnTo>
                <a:lnTo>
                  <a:pt x="113933" y="5559"/>
                </a:lnTo>
                <a:lnTo>
                  <a:pt x="113528" y="5443"/>
                </a:lnTo>
                <a:lnTo>
                  <a:pt x="113103" y="5347"/>
                </a:lnTo>
                <a:lnTo>
                  <a:pt x="112910" y="5308"/>
                </a:lnTo>
                <a:lnTo>
                  <a:pt x="112717" y="5289"/>
                </a:lnTo>
                <a:lnTo>
                  <a:pt x="112524" y="5270"/>
                </a:lnTo>
                <a:lnTo>
                  <a:pt x="112331" y="5289"/>
                </a:lnTo>
                <a:lnTo>
                  <a:pt x="112158" y="5308"/>
                </a:lnTo>
                <a:lnTo>
                  <a:pt x="111984" y="5366"/>
                </a:lnTo>
                <a:lnTo>
                  <a:pt x="111810" y="5463"/>
                </a:lnTo>
                <a:lnTo>
                  <a:pt x="111656" y="5579"/>
                </a:lnTo>
                <a:lnTo>
                  <a:pt x="111501" y="5694"/>
                </a:lnTo>
                <a:lnTo>
                  <a:pt x="111347" y="5829"/>
                </a:lnTo>
                <a:lnTo>
                  <a:pt x="111057" y="6138"/>
                </a:lnTo>
                <a:lnTo>
                  <a:pt x="110749" y="6428"/>
                </a:lnTo>
                <a:lnTo>
                  <a:pt x="110594" y="6563"/>
                </a:lnTo>
                <a:lnTo>
                  <a:pt x="110440" y="6698"/>
                </a:lnTo>
                <a:lnTo>
                  <a:pt x="110285" y="6814"/>
                </a:lnTo>
                <a:lnTo>
                  <a:pt x="110112" y="6891"/>
                </a:lnTo>
                <a:lnTo>
                  <a:pt x="109938" y="6949"/>
                </a:lnTo>
                <a:lnTo>
                  <a:pt x="109764" y="6987"/>
                </a:lnTo>
                <a:lnTo>
                  <a:pt x="109571" y="7007"/>
                </a:lnTo>
                <a:lnTo>
                  <a:pt x="109397" y="6987"/>
                </a:lnTo>
                <a:lnTo>
                  <a:pt x="109011" y="6968"/>
                </a:lnTo>
                <a:lnTo>
                  <a:pt x="108625" y="6891"/>
                </a:lnTo>
                <a:lnTo>
                  <a:pt x="108259" y="6814"/>
                </a:lnTo>
                <a:lnTo>
                  <a:pt x="107873" y="6756"/>
                </a:lnTo>
                <a:lnTo>
                  <a:pt x="107487" y="6679"/>
                </a:lnTo>
                <a:lnTo>
                  <a:pt x="107101" y="6659"/>
                </a:lnTo>
                <a:lnTo>
                  <a:pt x="106927" y="6640"/>
                </a:lnTo>
                <a:lnTo>
                  <a:pt x="106734" y="6659"/>
                </a:lnTo>
                <a:lnTo>
                  <a:pt x="106541" y="6659"/>
                </a:lnTo>
                <a:lnTo>
                  <a:pt x="106348" y="6621"/>
                </a:lnTo>
                <a:lnTo>
                  <a:pt x="106155" y="6544"/>
                </a:lnTo>
                <a:lnTo>
                  <a:pt x="105962" y="6466"/>
                </a:lnTo>
                <a:lnTo>
                  <a:pt x="105769" y="6351"/>
                </a:lnTo>
                <a:lnTo>
                  <a:pt x="105557" y="6235"/>
                </a:lnTo>
                <a:lnTo>
                  <a:pt x="105132" y="5965"/>
                </a:lnTo>
                <a:lnTo>
                  <a:pt x="104727" y="5694"/>
                </a:lnTo>
                <a:lnTo>
                  <a:pt x="104514" y="5559"/>
                </a:lnTo>
                <a:lnTo>
                  <a:pt x="104321" y="5463"/>
                </a:lnTo>
                <a:lnTo>
                  <a:pt x="104109" y="5366"/>
                </a:lnTo>
                <a:lnTo>
                  <a:pt x="103916" y="5308"/>
                </a:lnTo>
                <a:lnTo>
                  <a:pt x="103723" y="5270"/>
                </a:lnTo>
                <a:lnTo>
                  <a:pt x="103356" y="5270"/>
                </a:lnTo>
                <a:lnTo>
                  <a:pt x="103163" y="5250"/>
                </a:lnTo>
                <a:lnTo>
                  <a:pt x="102970" y="5231"/>
                </a:lnTo>
                <a:lnTo>
                  <a:pt x="102777" y="5193"/>
                </a:lnTo>
                <a:lnTo>
                  <a:pt x="102391" y="5077"/>
                </a:lnTo>
                <a:lnTo>
                  <a:pt x="102005" y="4942"/>
                </a:lnTo>
                <a:lnTo>
                  <a:pt x="101600" y="4806"/>
                </a:lnTo>
                <a:lnTo>
                  <a:pt x="101214" y="4691"/>
                </a:lnTo>
                <a:lnTo>
                  <a:pt x="101021" y="4652"/>
                </a:lnTo>
                <a:lnTo>
                  <a:pt x="100828" y="4633"/>
                </a:lnTo>
                <a:lnTo>
                  <a:pt x="100635" y="4613"/>
                </a:lnTo>
                <a:lnTo>
                  <a:pt x="100461" y="4613"/>
                </a:lnTo>
                <a:lnTo>
                  <a:pt x="100268" y="4652"/>
                </a:lnTo>
                <a:lnTo>
                  <a:pt x="100094" y="4710"/>
                </a:lnTo>
                <a:lnTo>
                  <a:pt x="99940" y="4806"/>
                </a:lnTo>
                <a:lnTo>
                  <a:pt x="99766" y="4922"/>
                </a:lnTo>
                <a:lnTo>
                  <a:pt x="99593" y="5057"/>
                </a:lnTo>
                <a:lnTo>
                  <a:pt x="99438" y="5193"/>
                </a:lnTo>
                <a:lnTo>
                  <a:pt x="99110" y="5501"/>
                </a:lnTo>
                <a:lnTo>
                  <a:pt x="98782" y="5810"/>
                </a:lnTo>
                <a:lnTo>
                  <a:pt x="98628" y="5945"/>
                </a:lnTo>
                <a:lnTo>
                  <a:pt x="98454" y="6080"/>
                </a:lnTo>
                <a:lnTo>
                  <a:pt x="98280" y="6196"/>
                </a:lnTo>
                <a:lnTo>
                  <a:pt x="98106" y="6273"/>
                </a:lnTo>
                <a:lnTo>
                  <a:pt x="97933" y="6351"/>
                </a:lnTo>
                <a:lnTo>
                  <a:pt x="97759" y="6370"/>
                </a:lnTo>
                <a:lnTo>
                  <a:pt x="97392" y="6389"/>
                </a:lnTo>
                <a:lnTo>
                  <a:pt x="97026" y="6389"/>
                </a:lnTo>
                <a:lnTo>
                  <a:pt x="96273" y="6331"/>
                </a:lnTo>
                <a:lnTo>
                  <a:pt x="95501" y="6273"/>
                </a:lnTo>
                <a:lnTo>
                  <a:pt x="95134" y="6254"/>
                </a:lnTo>
                <a:lnTo>
                  <a:pt x="94767" y="6273"/>
                </a:lnTo>
                <a:lnTo>
                  <a:pt x="94574" y="6312"/>
                </a:lnTo>
                <a:lnTo>
                  <a:pt x="94401" y="6351"/>
                </a:lnTo>
                <a:lnTo>
                  <a:pt x="94053" y="6447"/>
                </a:lnTo>
                <a:lnTo>
                  <a:pt x="93706" y="6601"/>
                </a:lnTo>
                <a:lnTo>
                  <a:pt x="93358" y="6756"/>
                </a:lnTo>
                <a:lnTo>
                  <a:pt x="93011" y="6930"/>
                </a:lnTo>
                <a:lnTo>
                  <a:pt x="92664" y="7065"/>
                </a:lnTo>
                <a:lnTo>
                  <a:pt x="92297" y="7181"/>
                </a:lnTo>
                <a:lnTo>
                  <a:pt x="92123" y="7219"/>
                </a:lnTo>
                <a:lnTo>
                  <a:pt x="91930" y="7238"/>
                </a:lnTo>
                <a:lnTo>
                  <a:pt x="91757" y="7238"/>
                </a:lnTo>
                <a:lnTo>
                  <a:pt x="91563" y="7219"/>
                </a:lnTo>
                <a:lnTo>
                  <a:pt x="91370" y="7181"/>
                </a:lnTo>
                <a:lnTo>
                  <a:pt x="91177" y="7123"/>
                </a:lnTo>
                <a:lnTo>
                  <a:pt x="90772" y="6968"/>
                </a:lnTo>
                <a:lnTo>
                  <a:pt x="90367" y="6794"/>
                </a:lnTo>
                <a:lnTo>
                  <a:pt x="89981" y="6601"/>
                </a:lnTo>
                <a:lnTo>
                  <a:pt x="89576" y="6447"/>
                </a:lnTo>
                <a:lnTo>
                  <a:pt x="89382" y="6389"/>
                </a:lnTo>
                <a:lnTo>
                  <a:pt x="89189" y="6351"/>
                </a:lnTo>
                <a:lnTo>
                  <a:pt x="88996" y="6331"/>
                </a:lnTo>
                <a:lnTo>
                  <a:pt x="88437" y="6331"/>
                </a:lnTo>
                <a:lnTo>
                  <a:pt x="88244" y="6293"/>
                </a:lnTo>
                <a:lnTo>
                  <a:pt x="88051" y="6254"/>
                </a:lnTo>
                <a:lnTo>
                  <a:pt x="87665" y="6158"/>
                </a:lnTo>
                <a:lnTo>
                  <a:pt x="87259" y="6042"/>
                </a:lnTo>
                <a:lnTo>
                  <a:pt x="86873" y="5907"/>
                </a:lnTo>
                <a:lnTo>
                  <a:pt x="86487" y="5810"/>
                </a:lnTo>
                <a:lnTo>
                  <a:pt x="86294" y="5772"/>
                </a:lnTo>
                <a:lnTo>
                  <a:pt x="86101" y="5752"/>
                </a:lnTo>
                <a:lnTo>
                  <a:pt x="85908" y="5733"/>
                </a:lnTo>
                <a:lnTo>
                  <a:pt x="85715" y="5752"/>
                </a:lnTo>
                <a:lnTo>
                  <a:pt x="85542" y="5772"/>
                </a:lnTo>
                <a:lnTo>
                  <a:pt x="85368" y="5810"/>
                </a:lnTo>
                <a:lnTo>
                  <a:pt x="85001" y="5907"/>
                </a:lnTo>
                <a:lnTo>
                  <a:pt x="84654" y="6022"/>
                </a:lnTo>
                <a:lnTo>
                  <a:pt x="84306" y="6158"/>
                </a:lnTo>
                <a:lnTo>
                  <a:pt x="83959" y="6312"/>
                </a:lnTo>
                <a:lnTo>
                  <a:pt x="83612" y="6428"/>
                </a:lnTo>
                <a:lnTo>
                  <a:pt x="83245" y="6524"/>
                </a:lnTo>
                <a:lnTo>
                  <a:pt x="83071" y="6563"/>
                </a:lnTo>
                <a:lnTo>
                  <a:pt x="82878" y="6582"/>
                </a:lnTo>
                <a:lnTo>
                  <a:pt x="82704" y="6621"/>
                </a:lnTo>
                <a:lnTo>
                  <a:pt x="82531" y="6659"/>
                </a:lnTo>
                <a:lnTo>
                  <a:pt x="82164" y="6756"/>
                </a:lnTo>
                <a:lnTo>
                  <a:pt x="81817" y="6910"/>
                </a:lnTo>
                <a:lnTo>
                  <a:pt x="81469" y="7065"/>
                </a:lnTo>
                <a:lnTo>
                  <a:pt x="81122" y="7219"/>
                </a:lnTo>
                <a:lnTo>
                  <a:pt x="80774" y="7354"/>
                </a:lnTo>
                <a:lnTo>
                  <a:pt x="80427" y="7470"/>
                </a:lnTo>
                <a:lnTo>
                  <a:pt x="80253" y="7509"/>
                </a:lnTo>
                <a:lnTo>
                  <a:pt x="80060" y="7528"/>
                </a:lnTo>
                <a:lnTo>
                  <a:pt x="79886" y="7567"/>
                </a:lnTo>
                <a:lnTo>
                  <a:pt x="79713" y="7605"/>
                </a:lnTo>
                <a:lnTo>
                  <a:pt x="79520" y="7663"/>
                </a:lnTo>
                <a:lnTo>
                  <a:pt x="79365" y="7740"/>
                </a:lnTo>
                <a:lnTo>
                  <a:pt x="79018" y="7933"/>
                </a:lnTo>
                <a:lnTo>
                  <a:pt x="78671" y="8126"/>
                </a:lnTo>
                <a:lnTo>
                  <a:pt x="78342" y="8339"/>
                </a:lnTo>
                <a:lnTo>
                  <a:pt x="77995" y="8512"/>
                </a:lnTo>
                <a:lnTo>
                  <a:pt x="77821" y="8589"/>
                </a:lnTo>
                <a:lnTo>
                  <a:pt x="77648" y="8667"/>
                </a:lnTo>
                <a:lnTo>
                  <a:pt x="77474" y="8705"/>
                </a:lnTo>
                <a:lnTo>
                  <a:pt x="77281" y="8744"/>
                </a:lnTo>
                <a:lnTo>
                  <a:pt x="77107" y="8744"/>
                </a:lnTo>
                <a:lnTo>
                  <a:pt x="76914" y="8725"/>
                </a:lnTo>
                <a:lnTo>
                  <a:pt x="76721" y="8686"/>
                </a:lnTo>
                <a:lnTo>
                  <a:pt x="76528" y="8628"/>
                </a:lnTo>
                <a:lnTo>
                  <a:pt x="76123" y="8454"/>
                </a:lnTo>
                <a:lnTo>
                  <a:pt x="75717" y="8281"/>
                </a:lnTo>
                <a:lnTo>
                  <a:pt x="75312" y="8088"/>
                </a:lnTo>
                <a:lnTo>
                  <a:pt x="74907" y="7933"/>
                </a:lnTo>
                <a:lnTo>
                  <a:pt x="74714" y="7875"/>
                </a:lnTo>
                <a:lnTo>
                  <a:pt x="74521" y="7837"/>
                </a:lnTo>
                <a:lnTo>
                  <a:pt x="74328" y="7817"/>
                </a:lnTo>
                <a:lnTo>
                  <a:pt x="74154" y="7817"/>
                </a:lnTo>
                <a:lnTo>
                  <a:pt x="73961" y="7856"/>
                </a:lnTo>
                <a:lnTo>
                  <a:pt x="73787" y="7914"/>
                </a:lnTo>
                <a:lnTo>
                  <a:pt x="73614" y="8010"/>
                </a:lnTo>
                <a:lnTo>
                  <a:pt x="73459" y="8107"/>
                </a:lnTo>
                <a:lnTo>
                  <a:pt x="73286" y="8242"/>
                </a:lnTo>
                <a:lnTo>
                  <a:pt x="73131" y="8377"/>
                </a:lnTo>
                <a:lnTo>
                  <a:pt x="72803" y="8667"/>
                </a:lnTo>
                <a:lnTo>
                  <a:pt x="72475" y="8956"/>
                </a:lnTo>
                <a:lnTo>
                  <a:pt x="72321" y="9091"/>
                </a:lnTo>
                <a:lnTo>
                  <a:pt x="72147" y="9207"/>
                </a:lnTo>
                <a:lnTo>
                  <a:pt x="71992" y="9323"/>
                </a:lnTo>
                <a:lnTo>
                  <a:pt x="71819" y="9400"/>
                </a:lnTo>
                <a:lnTo>
                  <a:pt x="71645" y="9458"/>
                </a:lnTo>
                <a:lnTo>
                  <a:pt x="71452" y="9497"/>
                </a:lnTo>
                <a:lnTo>
                  <a:pt x="71278" y="9516"/>
                </a:lnTo>
                <a:lnTo>
                  <a:pt x="71105" y="9555"/>
                </a:lnTo>
                <a:lnTo>
                  <a:pt x="70738" y="9670"/>
                </a:lnTo>
                <a:lnTo>
                  <a:pt x="70390" y="9805"/>
                </a:lnTo>
                <a:lnTo>
                  <a:pt x="70062" y="9979"/>
                </a:lnTo>
                <a:lnTo>
                  <a:pt x="69715" y="10134"/>
                </a:lnTo>
                <a:lnTo>
                  <a:pt x="69367" y="10269"/>
                </a:lnTo>
                <a:lnTo>
                  <a:pt x="69001" y="10384"/>
                </a:lnTo>
                <a:lnTo>
                  <a:pt x="68827" y="10423"/>
                </a:lnTo>
                <a:lnTo>
                  <a:pt x="68653" y="10442"/>
                </a:lnTo>
                <a:lnTo>
                  <a:pt x="68557" y="10462"/>
                </a:lnTo>
                <a:lnTo>
                  <a:pt x="68460" y="10442"/>
                </a:lnTo>
                <a:lnTo>
                  <a:pt x="68267" y="10384"/>
                </a:lnTo>
                <a:lnTo>
                  <a:pt x="68055" y="10288"/>
                </a:lnTo>
                <a:lnTo>
                  <a:pt x="67843" y="10153"/>
                </a:lnTo>
                <a:lnTo>
                  <a:pt x="67630" y="9998"/>
                </a:lnTo>
                <a:lnTo>
                  <a:pt x="67418" y="9805"/>
                </a:lnTo>
                <a:lnTo>
                  <a:pt x="66974" y="9419"/>
                </a:lnTo>
                <a:lnTo>
                  <a:pt x="66530" y="9014"/>
                </a:lnTo>
                <a:lnTo>
                  <a:pt x="66299" y="8840"/>
                </a:lnTo>
                <a:lnTo>
                  <a:pt x="66086" y="8686"/>
                </a:lnTo>
                <a:lnTo>
                  <a:pt x="65874" y="8551"/>
                </a:lnTo>
                <a:lnTo>
                  <a:pt x="65681" y="8454"/>
                </a:lnTo>
                <a:lnTo>
                  <a:pt x="65469" y="8396"/>
                </a:lnTo>
                <a:lnTo>
                  <a:pt x="65372" y="8377"/>
                </a:lnTo>
                <a:lnTo>
                  <a:pt x="65295" y="8377"/>
                </a:lnTo>
                <a:lnTo>
                  <a:pt x="64562" y="8435"/>
                </a:lnTo>
                <a:lnTo>
                  <a:pt x="63809" y="8474"/>
                </a:lnTo>
                <a:lnTo>
                  <a:pt x="63075" y="8512"/>
                </a:lnTo>
                <a:lnTo>
                  <a:pt x="62342" y="8570"/>
                </a:lnTo>
                <a:lnTo>
                  <a:pt x="62226" y="8609"/>
                </a:lnTo>
                <a:lnTo>
                  <a:pt x="62110" y="8667"/>
                </a:lnTo>
                <a:lnTo>
                  <a:pt x="61995" y="8744"/>
                </a:lnTo>
                <a:lnTo>
                  <a:pt x="61898" y="8840"/>
                </a:lnTo>
                <a:lnTo>
                  <a:pt x="61802" y="8975"/>
                </a:lnTo>
                <a:lnTo>
                  <a:pt x="61705" y="9111"/>
                </a:lnTo>
                <a:lnTo>
                  <a:pt x="61531" y="9439"/>
                </a:lnTo>
                <a:lnTo>
                  <a:pt x="61358" y="9805"/>
                </a:lnTo>
                <a:lnTo>
                  <a:pt x="61184" y="10211"/>
                </a:lnTo>
                <a:lnTo>
                  <a:pt x="61010" y="10616"/>
                </a:lnTo>
                <a:lnTo>
                  <a:pt x="60837" y="10983"/>
                </a:lnTo>
                <a:lnTo>
                  <a:pt x="55664" y="10983"/>
                </a:lnTo>
                <a:lnTo>
                  <a:pt x="55085" y="10346"/>
                </a:lnTo>
                <a:lnTo>
                  <a:pt x="54795" y="10037"/>
                </a:lnTo>
                <a:lnTo>
                  <a:pt x="54506" y="9748"/>
                </a:lnTo>
                <a:lnTo>
                  <a:pt x="54236" y="9497"/>
                </a:lnTo>
                <a:lnTo>
                  <a:pt x="54101" y="9381"/>
                </a:lnTo>
                <a:lnTo>
                  <a:pt x="53965" y="9304"/>
                </a:lnTo>
                <a:lnTo>
                  <a:pt x="53830" y="9226"/>
                </a:lnTo>
                <a:lnTo>
                  <a:pt x="53714" y="9188"/>
                </a:lnTo>
                <a:lnTo>
                  <a:pt x="53579" y="9149"/>
                </a:lnTo>
                <a:lnTo>
                  <a:pt x="53464" y="9149"/>
                </a:lnTo>
                <a:lnTo>
                  <a:pt x="53328" y="9188"/>
                </a:lnTo>
                <a:lnTo>
                  <a:pt x="53193" y="9226"/>
                </a:lnTo>
                <a:lnTo>
                  <a:pt x="53058" y="9304"/>
                </a:lnTo>
                <a:lnTo>
                  <a:pt x="52923" y="9400"/>
                </a:lnTo>
                <a:lnTo>
                  <a:pt x="52807" y="9497"/>
                </a:lnTo>
                <a:lnTo>
                  <a:pt x="52672" y="9632"/>
                </a:lnTo>
                <a:lnTo>
                  <a:pt x="52421" y="9902"/>
                </a:lnTo>
                <a:lnTo>
                  <a:pt x="51939" y="10481"/>
                </a:lnTo>
                <a:lnTo>
                  <a:pt x="51688" y="10751"/>
                </a:lnTo>
                <a:lnTo>
                  <a:pt x="51572" y="10886"/>
                </a:lnTo>
                <a:lnTo>
                  <a:pt x="51437" y="10983"/>
                </a:lnTo>
                <a:lnTo>
                  <a:pt x="49295" y="10983"/>
                </a:lnTo>
                <a:lnTo>
                  <a:pt x="48909" y="10886"/>
                </a:lnTo>
                <a:lnTo>
                  <a:pt x="48523" y="10809"/>
                </a:lnTo>
                <a:lnTo>
                  <a:pt x="48156" y="10751"/>
                </a:lnTo>
                <a:lnTo>
                  <a:pt x="47789" y="10751"/>
                </a:lnTo>
                <a:lnTo>
                  <a:pt x="47480" y="10809"/>
                </a:lnTo>
                <a:lnTo>
                  <a:pt x="47152" y="10848"/>
                </a:lnTo>
                <a:lnTo>
                  <a:pt x="46515" y="10983"/>
                </a:lnTo>
                <a:lnTo>
                  <a:pt x="0" y="10983"/>
                </a:lnTo>
                <a:lnTo>
                  <a:pt x="0" y="21907"/>
                </a:lnTo>
                <a:lnTo>
                  <a:pt x="184632" y="21907"/>
                </a:lnTo>
                <a:lnTo>
                  <a:pt x="184632" y="15075"/>
                </a:lnTo>
                <a:lnTo>
                  <a:pt x="184632" y="10983"/>
                </a:lnTo>
                <a:lnTo>
                  <a:pt x="184632" y="136"/>
                </a:lnTo>
                <a:lnTo>
                  <a:pt x="184516" y="309"/>
                </a:lnTo>
                <a:lnTo>
                  <a:pt x="184401" y="483"/>
                </a:lnTo>
                <a:lnTo>
                  <a:pt x="184266" y="657"/>
                </a:lnTo>
                <a:lnTo>
                  <a:pt x="184111" y="792"/>
                </a:lnTo>
                <a:lnTo>
                  <a:pt x="183937" y="908"/>
                </a:lnTo>
                <a:lnTo>
                  <a:pt x="183725" y="1004"/>
                </a:lnTo>
                <a:lnTo>
                  <a:pt x="183474" y="1062"/>
                </a:lnTo>
                <a:lnTo>
                  <a:pt x="183185" y="1101"/>
                </a:lnTo>
                <a:lnTo>
                  <a:pt x="182876" y="1139"/>
                </a:lnTo>
                <a:lnTo>
                  <a:pt x="182548" y="1217"/>
                </a:lnTo>
                <a:lnTo>
                  <a:pt x="182200" y="1313"/>
                </a:lnTo>
                <a:lnTo>
                  <a:pt x="181853" y="1410"/>
                </a:lnTo>
                <a:lnTo>
                  <a:pt x="181486" y="1525"/>
                </a:lnTo>
                <a:lnTo>
                  <a:pt x="181100" y="1622"/>
                </a:lnTo>
                <a:lnTo>
                  <a:pt x="180695" y="1699"/>
                </a:lnTo>
                <a:lnTo>
                  <a:pt x="180270" y="1738"/>
                </a:lnTo>
                <a:lnTo>
                  <a:pt x="179942" y="1776"/>
                </a:lnTo>
                <a:lnTo>
                  <a:pt x="179595" y="1834"/>
                </a:lnTo>
                <a:lnTo>
                  <a:pt x="179247" y="1931"/>
                </a:lnTo>
                <a:lnTo>
                  <a:pt x="178900" y="2046"/>
                </a:lnTo>
                <a:lnTo>
                  <a:pt x="178533" y="2143"/>
                </a:lnTo>
                <a:lnTo>
                  <a:pt x="178166" y="2239"/>
                </a:lnTo>
                <a:lnTo>
                  <a:pt x="177780" y="2317"/>
                </a:lnTo>
                <a:lnTo>
                  <a:pt x="177375" y="2355"/>
                </a:lnTo>
                <a:lnTo>
                  <a:pt x="177201" y="2355"/>
                </a:lnTo>
                <a:lnTo>
                  <a:pt x="177028" y="2336"/>
                </a:lnTo>
                <a:lnTo>
                  <a:pt x="176854" y="2278"/>
                </a:lnTo>
                <a:lnTo>
                  <a:pt x="176661" y="2220"/>
                </a:lnTo>
                <a:lnTo>
                  <a:pt x="176294" y="2027"/>
                </a:lnTo>
                <a:lnTo>
                  <a:pt x="175908" y="1834"/>
                </a:lnTo>
                <a:lnTo>
                  <a:pt x="175503" y="1641"/>
                </a:lnTo>
                <a:lnTo>
                  <a:pt x="175117" y="1467"/>
                </a:lnTo>
                <a:lnTo>
                  <a:pt x="174924" y="1390"/>
                </a:lnTo>
                <a:lnTo>
                  <a:pt x="174712" y="1352"/>
                </a:lnTo>
                <a:lnTo>
                  <a:pt x="174519" y="1313"/>
                </a:lnTo>
                <a:lnTo>
                  <a:pt x="174326" y="1313"/>
                </a:lnTo>
                <a:lnTo>
                  <a:pt x="174152" y="1332"/>
                </a:lnTo>
                <a:lnTo>
                  <a:pt x="173978" y="1390"/>
                </a:lnTo>
                <a:lnTo>
                  <a:pt x="173804" y="1467"/>
                </a:lnTo>
                <a:lnTo>
                  <a:pt x="173631" y="1545"/>
                </a:lnTo>
                <a:lnTo>
                  <a:pt x="173283" y="1776"/>
                </a:lnTo>
                <a:lnTo>
                  <a:pt x="172955" y="2046"/>
                </a:lnTo>
                <a:lnTo>
                  <a:pt x="172608" y="2297"/>
                </a:lnTo>
                <a:lnTo>
                  <a:pt x="172434" y="2413"/>
                </a:lnTo>
                <a:lnTo>
                  <a:pt x="172241" y="2529"/>
                </a:lnTo>
                <a:lnTo>
                  <a:pt x="172067" y="2625"/>
                </a:lnTo>
                <a:lnTo>
                  <a:pt x="171874" y="2703"/>
                </a:lnTo>
                <a:lnTo>
                  <a:pt x="171701" y="2741"/>
                </a:lnTo>
                <a:lnTo>
                  <a:pt x="171508" y="2780"/>
                </a:lnTo>
                <a:lnTo>
                  <a:pt x="171411" y="2780"/>
                </a:lnTo>
                <a:lnTo>
                  <a:pt x="171315" y="2761"/>
                </a:lnTo>
                <a:lnTo>
                  <a:pt x="171141" y="2683"/>
                </a:lnTo>
                <a:lnTo>
                  <a:pt x="170948" y="2568"/>
                </a:lnTo>
                <a:lnTo>
                  <a:pt x="170755" y="2413"/>
                </a:lnTo>
                <a:lnTo>
                  <a:pt x="170543" y="2220"/>
                </a:lnTo>
                <a:lnTo>
                  <a:pt x="170350" y="2027"/>
                </a:lnTo>
                <a:lnTo>
                  <a:pt x="169925" y="1564"/>
                </a:lnTo>
                <a:lnTo>
                  <a:pt x="169520" y="1120"/>
                </a:lnTo>
                <a:lnTo>
                  <a:pt x="169307" y="908"/>
                </a:lnTo>
                <a:lnTo>
                  <a:pt x="169095" y="734"/>
                </a:lnTo>
                <a:lnTo>
                  <a:pt x="168883" y="580"/>
                </a:lnTo>
                <a:lnTo>
                  <a:pt x="168690" y="464"/>
                </a:lnTo>
                <a:lnTo>
                  <a:pt x="168497" y="387"/>
                </a:lnTo>
                <a:lnTo>
                  <a:pt x="168400" y="367"/>
                </a:lnTo>
                <a:lnTo>
                  <a:pt x="168304" y="367"/>
                </a:lnTo>
                <a:lnTo>
                  <a:pt x="167937" y="406"/>
                </a:lnTo>
                <a:lnTo>
                  <a:pt x="167590" y="464"/>
                </a:lnTo>
                <a:lnTo>
                  <a:pt x="166856" y="599"/>
                </a:lnTo>
                <a:lnTo>
                  <a:pt x="166123" y="734"/>
                </a:lnTo>
                <a:lnTo>
                  <a:pt x="165756" y="792"/>
                </a:lnTo>
                <a:lnTo>
                  <a:pt x="165370" y="831"/>
                </a:lnTo>
                <a:lnTo>
                  <a:pt x="165196" y="850"/>
                </a:lnTo>
                <a:lnTo>
                  <a:pt x="165023" y="888"/>
                </a:lnTo>
                <a:lnTo>
                  <a:pt x="164675" y="985"/>
                </a:lnTo>
                <a:lnTo>
                  <a:pt x="164308" y="1120"/>
                </a:lnTo>
                <a:lnTo>
                  <a:pt x="163961" y="1274"/>
                </a:lnTo>
                <a:lnTo>
                  <a:pt x="163614" y="1429"/>
                </a:lnTo>
                <a:lnTo>
                  <a:pt x="163247" y="1564"/>
                </a:lnTo>
                <a:lnTo>
                  <a:pt x="162880" y="1660"/>
                </a:lnTo>
                <a:lnTo>
                  <a:pt x="162687" y="1699"/>
                </a:lnTo>
                <a:lnTo>
                  <a:pt x="162494" y="1718"/>
                </a:lnTo>
                <a:lnTo>
                  <a:pt x="162320" y="1718"/>
                </a:lnTo>
                <a:lnTo>
                  <a:pt x="162147" y="1699"/>
                </a:lnTo>
                <a:lnTo>
                  <a:pt x="161954" y="1680"/>
                </a:lnTo>
                <a:lnTo>
                  <a:pt x="161761" y="1622"/>
                </a:lnTo>
                <a:lnTo>
                  <a:pt x="161394" y="1506"/>
                </a:lnTo>
                <a:lnTo>
                  <a:pt x="161008" y="1371"/>
                </a:lnTo>
                <a:lnTo>
                  <a:pt x="160622" y="1236"/>
                </a:lnTo>
                <a:lnTo>
                  <a:pt x="160217" y="1120"/>
                </a:lnTo>
                <a:lnTo>
                  <a:pt x="160024" y="1081"/>
                </a:lnTo>
                <a:lnTo>
                  <a:pt x="159831" y="1043"/>
                </a:lnTo>
                <a:lnTo>
                  <a:pt x="159638" y="1024"/>
                </a:lnTo>
                <a:lnTo>
                  <a:pt x="159271" y="1024"/>
                </a:lnTo>
                <a:lnTo>
                  <a:pt x="159097" y="1004"/>
                </a:lnTo>
                <a:lnTo>
                  <a:pt x="158904" y="946"/>
                </a:lnTo>
                <a:lnTo>
                  <a:pt x="158711" y="888"/>
                </a:lnTo>
                <a:lnTo>
                  <a:pt x="158325" y="715"/>
                </a:lnTo>
                <a:lnTo>
                  <a:pt x="157939" y="502"/>
                </a:lnTo>
                <a:lnTo>
                  <a:pt x="157534" y="309"/>
                </a:lnTo>
                <a:lnTo>
                  <a:pt x="157148" y="136"/>
                </a:lnTo>
                <a:lnTo>
                  <a:pt x="156936" y="78"/>
                </a:lnTo>
                <a:lnTo>
                  <a:pt x="156743" y="20"/>
                </a:lnTo>
                <a:lnTo>
                  <a:pt x="156550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114" name="Google Shape;7114;p27"/>
          <p:cNvGrpSpPr/>
          <p:nvPr/>
        </p:nvGrpSpPr>
        <p:grpSpPr>
          <a:xfrm rot="10800000" flipH="1">
            <a:off x="6504218" y="-1141816"/>
            <a:ext cx="6100976" cy="3234435"/>
            <a:chOff x="3939550" y="4143175"/>
            <a:chExt cx="2329150" cy="1234800"/>
          </a:xfrm>
        </p:grpSpPr>
        <p:sp>
          <p:nvSpPr>
            <p:cNvPr id="7115" name="Google Shape;7115;p27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extrusionOk="0">
                  <a:moveTo>
                    <a:pt x="17506" y="0"/>
                  </a:move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27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fill="none" extrusionOk="0">
                  <a:moveTo>
                    <a:pt x="17506" y="0"/>
                  </a:moveTo>
                  <a:lnTo>
                    <a:pt x="17506" y="0"/>
                  </a:ln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276" y="3455"/>
                  </a:lnTo>
                  <a:lnTo>
                    <a:pt x="12276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888" y="9728"/>
                  </a:lnTo>
                  <a:lnTo>
                    <a:pt x="888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873" y="19321"/>
                  </a:lnTo>
                  <a:lnTo>
                    <a:pt x="1892" y="19321"/>
                  </a:lnTo>
                  <a:lnTo>
                    <a:pt x="1892" y="19321"/>
                  </a:lnTo>
                  <a:lnTo>
                    <a:pt x="1911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643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444" y="6215"/>
                  </a:lnTo>
                  <a:lnTo>
                    <a:pt x="21444" y="6215"/>
                  </a:lnTo>
                  <a:lnTo>
                    <a:pt x="21174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27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extrusionOk="0">
                  <a:moveTo>
                    <a:pt x="6350" y="1"/>
                  </a:move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27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fill="none" extrusionOk="0">
                  <a:moveTo>
                    <a:pt x="6563" y="1"/>
                  </a:moveTo>
                  <a:lnTo>
                    <a:pt x="6563" y="1"/>
                  </a:lnTo>
                  <a:lnTo>
                    <a:pt x="6563" y="1"/>
                  </a:lnTo>
                  <a:lnTo>
                    <a:pt x="6563" y="1"/>
                  </a:lnTo>
                  <a:lnTo>
                    <a:pt x="6350" y="1"/>
                  </a:ln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1851" y="4691"/>
                  </a:lnTo>
                  <a:lnTo>
                    <a:pt x="11851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lnTo>
                    <a:pt x="6582" y="1"/>
                  </a:lnTo>
                  <a:lnTo>
                    <a:pt x="6582" y="1"/>
                  </a:lnTo>
                  <a:lnTo>
                    <a:pt x="656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27"/>
            <p:cNvSpPr/>
            <p:nvPr/>
          </p:nvSpPr>
          <p:spPr>
            <a:xfrm>
              <a:off x="3988750" y="4846200"/>
              <a:ext cx="390200" cy="444925"/>
            </a:xfrm>
            <a:custGeom>
              <a:avLst/>
              <a:gdLst/>
              <a:ahLst/>
              <a:cxnLst/>
              <a:rect l="l" t="t" r="r" b="b"/>
              <a:pathLst>
                <a:path w="15608" h="17797" extrusionOk="0">
                  <a:moveTo>
                    <a:pt x="11369" y="1"/>
                  </a:move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607" y="7385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27"/>
            <p:cNvSpPr/>
            <p:nvPr/>
          </p:nvSpPr>
          <p:spPr>
            <a:xfrm>
              <a:off x="3988750" y="4846200"/>
              <a:ext cx="390400" cy="444925"/>
            </a:xfrm>
            <a:custGeom>
              <a:avLst/>
              <a:gdLst/>
              <a:ahLst/>
              <a:cxnLst/>
              <a:rect l="l" t="t" r="r" b="b"/>
              <a:pathLst>
                <a:path w="15616" h="17797" fill="none" extrusionOk="0">
                  <a:moveTo>
                    <a:pt x="11369" y="1"/>
                  </a:moveTo>
                  <a:lnTo>
                    <a:pt x="11369" y="1"/>
                  </a:ln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614" y="15712"/>
                  </a:lnTo>
                  <a:lnTo>
                    <a:pt x="4614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832" y="11678"/>
                  </a:lnTo>
                  <a:lnTo>
                    <a:pt x="11832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lnTo>
                    <a:pt x="113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27"/>
            <p:cNvSpPr/>
            <p:nvPr/>
          </p:nvSpPr>
          <p:spPr>
            <a:xfrm>
              <a:off x="4062600" y="5238975"/>
              <a:ext cx="101825" cy="52150"/>
            </a:xfrm>
            <a:custGeom>
              <a:avLst/>
              <a:gdLst/>
              <a:ahLst/>
              <a:cxnLst/>
              <a:rect l="l" t="t" r="r" b="b"/>
              <a:pathLst>
                <a:path w="4073" h="2086" extrusionOk="0">
                  <a:moveTo>
                    <a:pt x="4053" y="2047"/>
                  </a:moveTo>
                  <a:lnTo>
                    <a:pt x="4053" y="2047"/>
                  </a:lnTo>
                  <a:lnTo>
                    <a:pt x="4072" y="2085"/>
                  </a:lnTo>
                  <a:lnTo>
                    <a:pt x="4072" y="2085"/>
                  </a:lnTo>
                  <a:lnTo>
                    <a:pt x="4053" y="2047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641" y="1"/>
                  </a:lnTo>
                  <a:lnTo>
                    <a:pt x="1660" y="1"/>
                  </a:lnTo>
                  <a:lnTo>
                    <a:pt x="1660" y="1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27"/>
            <p:cNvSpPr/>
            <p:nvPr/>
          </p:nvSpPr>
          <p:spPr>
            <a:xfrm>
              <a:off x="4163925" y="5290125"/>
              <a:ext cx="500" cy="1000"/>
            </a:xfrm>
            <a:custGeom>
              <a:avLst/>
              <a:gdLst/>
              <a:ahLst/>
              <a:cxnLst/>
              <a:rect l="l" t="t" r="r" b="b"/>
              <a:pathLst>
                <a:path w="20" h="4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27"/>
            <p:cNvSpPr/>
            <p:nvPr/>
          </p:nvSpPr>
          <p:spPr>
            <a:xfrm>
              <a:off x="4062600" y="5238975"/>
              <a:ext cx="41025" cy="16925"/>
            </a:xfrm>
            <a:custGeom>
              <a:avLst/>
              <a:gdLst/>
              <a:ahLst/>
              <a:cxnLst/>
              <a:rect l="l" t="t" r="r" b="b"/>
              <a:pathLst>
                <a:path w="1641" h="677" fill="none" extrusionOk="0"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27"/>
            <p:cNvSpPr/>
            <p:nvPr/>
          </p:nvSpPr>
          <p:spPr>
            <a:xfrm>
              <a:off x="4103600" y="52389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27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extrusionOk="0">
                  <a:moveTo>
                    <a:pt x="26906" y="1"/>
                  </a:move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48" y="16495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27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fill="none" extrusionOk="0">
                  <a:moveTo>
                    <a:pt x="26925" y="1"/>
                  </a:moveTo>
                  <a:lnTo>
                    <a:pt x="26925" y="1"/>
                  </a:lnTo>
                  <a:lnTo>
                    <a:pt x="26906" y="1"/>
                  </a:lnTo>
                  <a:lnTo>
                    <a:pt x="26906" y="1"/>
                  </a:ln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802" y="310"/>
                  </a:lnTo>
                  <a:lnTo>
                    <a:pt x="24783" y="310"/>
                  </a:lnTo>
                  <a:lnTo>
                    <a:pt x="24783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01" y="4556"/>
                  </a:lnTo>
                  <a:lnTo>
                    <a:pt x="14901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446" y="7779"/>
                  </a:lnTo>
                  <a:lnTo>
                    <a:pt x="11408" y="7779"/>
                  </a:lnTo>
                  <a:lnTo>
                    <a:pt x="11408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173" y="20788"/>
                  </a:lnTo>
                  <a:lnTo>
                    <a:pt x="5173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224" y="29512"/>
                  </a:lnTo>
                  <a:lnTo>
                    <a:pt x="3224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29975" y="15268"/>
                  </a:lnTo>
                  <a:lnTo>
                    <a:pt x="29975" y="15268"/>
                  </a:lnTo>
                  <a:lnTo>
                    <a:pt x="30226" y="15268"/>
                  </a:lnTo>
                  <a:lnTo>
                    <a:pt x="30322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lnTo>
                    <a:pt x="26925" y="1"/>
                  </a:lnTo>
                  <a:lnTo>
                    <a:pt x="269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27"/>
            <p:cNvSpPr/>
            <p:nvPr/>
          </p:nvSpPr>
          <p:spPr>
            <a:xfrm>
              <a:off x="4774300" y="4618450"/>
              <a:ext cx="127900" cy="14025"/>
            </a:xfrm>
            <a:custGeom>
              <a:avLst/>
              <a:gdLst/>
              <a:ahLst/>
              <a:cxnLst/>
              <a:rect l="l" t="t" r="r" b="b"/>
              <a:pathLst>
                <a:path w="5116" h="561" extrusionOk="0">
                  <a:moveTo>
                    <a:pt x="5116" y="560"/>
                  </a:moveTo>
                  <a:lnTo>
                    <a:pt x="5116" y="560"/>
                  </a:lnTo>
                  <a:lnTo>
                    <a:pt x="5116" y="560"/>
                  </a:lnTo>
                  <a:lnTo>
                    <a:pt x="5116" y="560"/>
                  </a:lnTo>
                  <a:close/>
                  <a:moveTo>
                    <a:pt x="5077" y="541"/>
                  </a:moveTo>
                  <a:lnTo>
                    <a:pt x="5077" y="541"/>
                  </a:lnTo>
                  <a:lnTo>
                    <a:pt x="5096" y="541"/>
                  </a:lnTo>
                  <a:lnTo>
                    <a:pt x="5096" y="541"/>
                  </a:lnTo>
                  <a:lnTo>
                    <a:pt x="5077" y="541"/>
                  </a:lnTo>
                  <a:close/>
                  <a:moveTo>
                    <a:pt x="20" y="310"/>
                  </a:moveTo>
                  <a:lnTo>
                    <a:pt x="20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20" y="310"/>
                  </a:lnTo>
                  <a:close/>
                  <a:moveTo>
                    <a:pt x="2143" y="1"/>
                  </a:moveTo>
                  <a:lnTo>
                    <a:pt x="2143" y="1"/>
                  </a:lnTo>
                  <a:lnTo>
                    <a:pt x="1603" y="20"/>
                  </a:lnTo>
                  <a:lnTo>
                    <a:pt x="1082" y="78"/>
                  </a:lnTo>
                  <a:lnTo>
                    <a:pt x="541" y="174"/>
                  </a:lnTo>
                  <a:lnTo>
                    <a:pt x="39" y="310"/>
                  </a:lnTo>
                  <a:lnTo>
                    <a:pt x="39" y="310"/>
                  </a:lnTo>
                  <a:lnTo>
                    <a:pt x="541" y="174"/>
                  </a:lnTo>
                  <a:lnTo>
                    <a:pt x="1082" y="78"/>
                  </a:lnTo>
                  <a:lnTo>
                    <a:pt x="1603" y="20"/>
                  </a:lnTo>
                  <a:lnTo>
                    <a:pt x="2143" y="1"/>
                  </a:lnTo>
                  <a:close/>
                  <a:moveTo>
                    <a:pt x="2162" y="1"/>
                  </a:move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27"/>
            <p:cNvSpPr/>
            <p:nvPr/>
          </p:nvSpPr>
          <p:spPr>
            <a:xfrm>
              <a:off x="4902175" y="463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27"/>
            <p:cNvSpPr/>
            <p:nvPr/>
          </p:nvSpPr>
          <p:spPr>
            <a:xfrm>
              <a:off x="4901200" y="46319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27"/>
            <p:cNvSpPr/>
            <p:nvPr/>
          </p:nvSpPr>
          <p:spPr>
            <a:xfrm>
              <a:off x="4774300" y="46261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27"/>
            <p:cNvSpPr/>
            <p:nvPr/>
          </p:nvSpPr>
          <p:spPr>
            <a:xfrm>
              <a:off x="4775275" y="4618450"/>
              <a:ext cx="52625" cy="7750"/>
            </a:xfrm>
            <a:custGeom>
              <a:avLst/>
              <a:gdLst/>
              <a:ahLst/>
              <a:cxnLst/>
              <a:rect l="l" t="t" r="r" b="b"/>
              <a:pathLst>
                <a:path w="2105" h="310" fill="none" extrusionOk="0">
                  <a:moveTo>
                    <a:pt x="2104" y="1"/>
                  </a:moveTo>
                  <a:lnTo>
                    <a:pt x="2104" y="1"/>
                  </a:lnTo>
                  <a:lnTo>
                    <a:pt x="1564" y="20"/>
                  </a:lnTo>
                  <a:lnTo>
                    <a:pt x="1043" y="78"/>
                  </a:lnTo>
                  <a:lnTo>
                    <a:pt x="502" y="174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502" y="174"/>
                  </a:lnTo>
                  <a:lnTo>
                    <a:pt x="1043" y="78"/>
                  </a:lnTo>
                  <a:lnTo>
                    <a:pt x="1564" y="20"/>
                  </a:lnTo>
                  <a:lnTo>
                    <a:pt x="210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27"/>
            <p:cNvSpPr/>
            <p:nvPr/>
          </p:nvSpPr>
          <p:spPr>
            <a:xfrm>
              <a:off x="4828350" y="46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27"/>
            <p:cNvSpPr/>
            <p:nvPr/>
          </p:nvSpPr>
          <p:spPr>
            <a:xfrm>
              <a:off x="4155225" y="5356225"/>
              <a:ext cx="86400" cy="21750"/>
            </a:xfrm>
            <a:custGeom>
              <a:avLst/>
              <a:gdLst/>
              <a:ahLst/>
              <a:cxnLst/>
              <a:rect l="l" t="t" r="r" b="b"/>
              <a:pathLst>
                <a:path w="3456" h="870" extrusionOk="0">
                  <a:moveTo>
                    <a:pt x="3456" y="1"/>
                  </a:move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close/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  <a:close/>
                  <a:moveTo>
                    <a:pt x="3321" y="1"/>
                  </a:moveTo>
                  <a:lnTo>
                    <a:pt x="3321" y="1"/>
                  </a:lnTo>
                  <a:lnTo>
                    <a:pt x="3321" y="1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27"/>
            <p:cNvSpPr/>
            <p:nvPr/>
          </p:nvSpPr>
          <p:spPr>
            <a:xfrm>
              <a:off x="4241600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27"/>
            <p:cNvSpPr/>
            <p:nvPr/>
          </p:nvSpPr>
          <p:spPr>
            <a:xfrm>
              <a:off x="4155225" y="5356225"/>
              <a:ext cx="80625" cy="21750"/>
            </a:xfrm>
            <a:custGeom>
              <a:avLst/>
              <a:gdLst/>
              <a:ahLst/>
              <a:cxnLst/>
              <a:rect l="l" t="t" r="r" b="b"/>
              <a:pathLst>
                <a:path w="3225" h="870" fill="none" extrusionOk="0"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27"/>
            <p:cNvSpPr/>
            <p:nvPr/>
          </p:nvSpPr>
          <p:spPr>
            <a:xfrm>
              <a:off x="4238225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27"/>
            <p:cNvSpPr/>
            <p:nvPr/>
          </p:nvSpPr>
          <p:spPr>
            <a:xfrm>
              <a:off x="4297575" y="5011225"/>
              <a:ext cx="12575" cy="3900"/>
            </a:xfrm>
            <a:custGeom>
              <a:avLst/>
              <a:gdLst/>
              <a:ahLst/>
              <a:cxnLst/>
              <a:rect l="l" t="t" r="r" b="b"/>
              <a:pathLst>
                <a:path w="503" h="156" extrusionOk="0">
                  <a:moveTo>
                    <a:pt x="502" y="1"/>
                  </a:moveTo>
                  <a:lnTo>
                    <a:pt x="251" y="59"/>
                  </a:lnTo>
                  <a:lnTo>
                    <a:pt x="1" y="155"/>
                  </a:lnTo>
                  <a:lnTo>
                    <a:pt x="251" y="78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27"/>
            <p:cNvSpPr/>
            <p:nvPr/>
          </p:nvSpPr>
          <p:spPr>
            <a:xfrm>
              <a:off x="42942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27"/>
            <p:cNvSpPr/>
            <p:nvPr/>
          </p:nvSpPr>
          <p:spPr>
            <a:xfrm>
              <a:off x="4156675" y="5138125"/>
              <a:ext cx="126925" cy="101850"/>
            </a:xfrm>
            <a:custGeom>
              <a:avLst/>
              <a:gdLst/>
              <a:ahLst/>
              <a:cxnLst/>
              <a:rect l="l" t="t" r="r" b="b"/>
              <a:pathLst>
                <a:path w="5077" h="4074" fill="none" extrusionOk="0">
                  <a:moveTo>
                    <a:pt x="5077" y="1"/>
                  </a:moveTo>
                  <a:lnTo>
                    <a:pt x="5077" y="1"/>
                  </a:lnTo>
                  <a:lnTo>
                    <a:pt x="4807" y="1"/>
                  </a:lnTo>
                  <a:lnTo>
                    <a:pt x="4498" y="20"/>
                  </a:lnTo>
                  <a:lnTo>
                    <a:pt x="4131" y="59"/>
                  </a:lnTo>
                  <a:lnTo>
                    <a:pt x="3745" y="117"/>
                  </a:lnTo>
                  <a:lnTo>
                    <a:pt x="3340" y="194"/>
                  </a:lnTo>
                  <a:lnTo>
                    <a:pt x="2915" y="310"/>
                  </a:lnTo>
                  <a:lnTo>
                    <a:pt x="2471" y="464"/>
                  </a:lnTo>
                  <a:lnTo>
                    <a:pt x="2066" y="638"/>
                  </a:lnTo>
                  <a:lnTo>
                    <a:pt x="1854" y="754"/>
                  </a:lnTo>
                  <a:lnTo>
                    <a:pt x="1661" y="869"/>
                  </a:lnTo>
                  <a:lnTo>
                    <a:pt x="1468" y="1004"/>
                  </a:lnTo>
                  <a:lnTo>
                    <a:pt x="1275" y="1159"/>
                  </a:lnTo>
                  <a:lnTo>
                    <a:pt x="1101" y="1313"/>
                  </a:lnTo>
                  <a:lnTo>
                    <a:pt x="927" y="1487"/>
                  </a:lnTo>
                  <a:lnTo>
                    <a:pt x="773" y="1680"/>
                  </a:lnTo>
                  <a:lnTo>
                    <a:pt x="618" y="1873"/>
                  </a:lnTo>
                  <a:lnTo>
                    <a:pt x="483" y="2085"/>
                  </a:lnTo>
                  <a:lnTo>
                    <a:pt x="367" y="2317"/>
                  </a:lnTo>
                  <a:lnTo>
                    <a:pt x="252" y="2568"/>
                  </a:lnTo>
                  <a:lnTo>
                    <a:pt x="174" y="2838"/>
                  </a:lnTo>
                  <a:lnTo>
                    <a:pt x="97" y="3108"/>
                  </a:lnTo>
                  <a:lnTo>
                    <a:pt x="39" y="3417"/>
                  </a:lnTo>
                  <a:lnTo>
                    <a:pt x="20" y="3726"/>
                  </a:lnTo>
                  <a:lnTo>
                    <a:pt x="1" y="4073"/>
                  </a:lnTo>
                  <a:lnTo>
                    <a:pt x="1" y="4073"/>
                  </a:lnTo>
                  <a:lnTo>
                    <a:pt x="20" y="3726"/>
                  </a:lnTo>
                  <a:lnTo>
                    <a:pt x="39" y="3417"/>
                  </a:lnTo>
                  <a:lnTo>
                    <a:pt x="97" y="3108"/>
                  </a:lnTo>
                  <a:lnTo>
                    <a:pt x="174" y="2838"/>
                  </a:lnTo>
                  <a:lnTo>
                    <a:pt x="252" y="2568"/>
                  </a:lnTo>
                  <a:lnTo>
                    <a:pt x="367" y="2317"/>
                  </a:lnTo>
                  <a:lnTo>
                    <a:pt x="483" y="2085"/>
                  </a:lnTo>
                  <a:lnTo>
                    <a:pt x="618" y="1873"/>
                  </a:lnTo>
                  <a:lnTo>
                    <a:pt x="773" y="1680"/>
                  </a:lnTo>
                  <a:lnTo>
                    <a:pt x="927" y="1487"/>
                  </a:lnTo>
                  <a:lnTo>
                    <a:pt x="1101" y="1313"/>
                  </a:lnTo>
                  <a:lnTo>
                    <a:pt x="1275" y="1159"/>
                  </a:lnTo>
                  <a:lnTo>
                    <a:pt x="1468" y="1004"/>
                  </a:lnTo>
                  <a:lnTo>
                    <a:pt x="1661" y="869"/>
                  </a:lnTo>
                  <a:lnTo>
                    <a:pt x="1854" y="754"/>
                  </a:lnTo>
                  <a:lnTo>
                    <a:pt x="2066" y="638"/>
                  </a:lnTo>
                  <a:lnTo>
                    <a:pt x="2471" y="464"/>
                  </a:lnTo>
                  <a:lnTo>
                    <a:pt x="2915" y="310"/>
                  </a:lnTo>
                  <a:lnTo>
                    <a:pt x="3340" y="194"/>
                  </a:lnTo>
                  <a:lnTo>
                    <a:pt x="3745" y="117"/>
                  </a:lnTo>
                  <a:lnTo>
                    <a:pt x="4131" y="59"/>
                  </a:lnTo>
                  <a:lnTo>
                    <a:pt x="4498" y="20"/>
                  </a:lnTo>
                  <a:lnTo>
                    <a:pt x="4807" y="1"/>
                  </a:lnTo>
                  <a:lnTo>
                    <a:pt x="50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27"/>
            <p:cNvSpPr/>
            <p:nvPr/>
          </p:nvSpPr>
          <p:spPr>
            <a:xfrm>
              <a:off x="4283575" y="51381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27"/>
            <p:cNvSpPr/>
            <p:nvPr/>
          </p:nvSpPr>
          <p:spPr>
            <a:xfrm>
              <a:off x="42860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27"/>
            <p:cNvSpPr/>
            <p:nvPr/>
          </p:nvSpPr>
          <p:spPr>
            <a:xfrm>
              <a:off x="4379125" y="503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27"/>
            <p:cNvSpPr/>
            <p:nvPr/>
          </p:nvSpPr>
          <p:spPr>
            <a:xfrm>
              <a:off x="4378650" y="503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27"/>
            <p:cNvSpPr/>
            <p:nvPr/>
          </p:nvSpPr>
          <p:spPr>
            <a:xfrm>
              <a:off x="4258975" y="5010275"/>
              <a:ext cx="63225" cy="60800"/>
            </a:xfrm>
            <a:custGeom>
              <a:avLst/>
              <a:gdLst/>
              <a:ahLst/>
              <a:cxnLst/>
              <a:rect l="l" t="t" r="r" b="b"/>
              <a:pathLst>
                <a:path w="2529" h="2432" fill="none" extrusionOk="0">
                  <a:moveTo>
                    <a:pt x="2529" y="0"/>
                  </a:moveTo>
                  <a:lnTo>
                    <a:pt x="2529" y="0"/>
                  </a:lnTo>
                  <a:lnTo>
                    <a:pt x="2278" y="19"/>
                  </a:lnTo>
                  <a:lnTo>
                    <a:pt x="2046" y="39"/>
                  </a:lnTo>
                  <a:lnTo>
                    <a:pt x="1795" y="97"/>
                  </a:lnTo>
                  <a:lnTo>
                    <a:pt x="1545" y="193"/>
                  </a:lnTo>
                  <a:lnTo>
                    <a:pt x="1313" y="328"/>
                  </a:lnTo>
                  <a:lnTo>
                    <a:pt x="1081" y="483"/>
                  </a:lnTo>
                  <a:lnTo>
                    <a:pt x="850" y="676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464" y="1100"/>
                  </a:lnTo>
                  <a:lnTo>
                    <a:pt x="329" y="1293"/>
                  </a:lnTo>
                  <a:lnTo>
                    <a:pt x="232" y="1486"/>
                  </a:lnTo>
                  <a:lnTo>
                    <a:pt x="155" y="1679"/>
                  </a:lnTo>
                  <a:lnTo>
                    <a:pt x="78" y="1872"/>
                  </a:lnTo>
                  <a:lnTo>
                    <a:pt x="39" y="2065"/>
                  </a:lnTo>
                  <a:lnTo>
                    <a:pt x="20" y="2239"/>
                  </a:lnTo>
                  <a:lnTo>
                    <a:pt x="0" y="2432"/>
                  </a:lnTo>
                  <a:lnTo>
                    <a:pt x="0" y="2432"/>
                  </a:lnTo>
                  <a:lnTo>
                    <a:pt x="20" y="2239"/>
                  </a:lnTo>
                  <a:lnTo>
                    <a:pt x="39" y="2065"/>
                  </a:lnTo>
                  <a:lnTo>
                    <a:pt x="78" y="1872"/>
                  </a:lnTo>
                  <a:lnTo>
                    <a:pt x="155" y="1679"/>
                  </a:lnTo>
                  <a:lnTo>
                    <a:pt x="232" y="1486"/>
                  </a:lnTo>
                  <a:lnTo>
                    <a:pt x="329" y="1293"/>
                  </a:lnTo>
                  <a:lnTo>
                    <a:pt x="464" y="1100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850" y="676"/>
                  </a:lnTo>
                  <a:lnTo>
                    <a:pt x="1081" y="483"/>
                  </a:lnTo>
                  <a:lnTo>
                    <a:pt x="1313" y="328"/>
                  </a:lnTo>
                  <a:lnTo>
                    <a:pt x="1545" y="193"/>
                  </a:lnTo>
                  <a:lnTo>
                    <a:pt x="1795" y="116"/>
                  </a:lnTo>
                  <a:lnTo>
                    <a:pt x="2046" y="39"/>
                  </a:lnTo>
                  <a:lnTo>
                    <a:pt x="2278" y="19"/>
                  </a:lnTo>
                  <a:lnTo>
                    <a:pt x="252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27"/>
            <p:cNvSpPr/>
            <p:nvPr/>
          </p:nvSpPr>
          <p:spPr>
            <a:xfrm>
              <a:off x="4322175" y="501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27"/>
            <p:cNvSpPr/>
            <p:nvPr/>
          </p:nvSpPr>
          <p:spPr>
            <a:xfrm>
              <a:off x="4350650" y="4919550"/>
              <a:ext cx="14975" cy="50700"/>
            </a:xfrm>
            <a:custGeom>
              <a:avLst/>
              <a:gdLst/>
              <a:ahLst/>
              <a:cxnLst/>
              <a:rect l="l" t="t" r="r" b="b"/>
              <a:pathLst>
                <a:path w="599" h="2028" fill="none" extrusionOk="0">
                  <a:moveTo>
                    <a:pt x="599" y="0"/>
                  </a:moveTo>
                  <a:lnTo>
                    <a:pt x="599" y="0"/>
                  </a:lnTo>
                  <a:lnTo>
                    <a:pt x="502" y="155"/>
                  </a:lnTo>
                  <a:lnTo>
                    <a:pt x="406" y="348"/>
                  </a:lnTo>
                  <a:lnTo>
                    <a:pt x="290" y="579"/>
                  </a:lnTo>
                  <a:lnTo>
                    <a:pt x="194" y="888"/>
                  </a:lnTo>
                  <a:lnTo>
                    <a:pt x="97" y="1236"/>
                  </a:lnTo>
                  <a:lnTo>
                    <a:pt x="20" y="1602"/>
                  </a:lnTo>
                  <a:lnTo>
                    <a:pt x="1" y="1815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15"/>
                  </a:lnTo>
                  <a:lnTo>
                    <a:pt x="20" y="1602"/>
                  </a:lnTo>
                  <a:lnTo>
                    <a:pt x="97" y="1236"/>
                  </a:lnTo>
                  <a:lnTo>
                    <a:pt x="194" y="888"/>
                  </a:lnTo>
                  <a:lnTo>
                    <a:pt x="290" y="579"/>
                  </a:lnTo>
                  <a:lnTo>
                    <a:pt x="406" y="348"/>
                  </a:lnTo>
                  <a:lnTo>
                    <a:pt x="502" y="155"/>
                  </a:lnTo>
                  <a:lnTo>
                    <a:pt x="599" y="0"/>
                  </a:lnTo>
                  <a:lnTo>
                    <a:pt x="59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27"/>
            <p:cNvSpPr/>
            <p:nvPr/>
          </p:nvSpPr>
          <p:spPr>
            <a:xfrm>
              <a:off x="4471775" y="4626175"/>
              <a:ext cx="302550" cy="127400"/>
            </a:xfrm>
            <a:custGeom>
              <a:avLst/>
              <a:gdLst/>
              <a:ahLst/>
              <a:cxnLst/>
              <a:rect l="l" t="t" r="r" b="b"/>
              <a:pathLst>
                <a:path w="12102" h="5096" extrusionOk="0">
                  <a:moveTo>
                    <a:pt x="0" y="5096"/>
                  </a:move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close/>
                  <a:moveTo>
                    <a:pt x="3822" y="4536"/>
                  </a:move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close/>
                  <a:moveTo>
                    <a:pt x="2239" y="4247"/>
                  </a:moveTo>
                  <a:lnTo>
                    <a:pt x="2239" y="4247"/>
                  </a:lnTo>
                  <a:lnTo>
                    <a:pt x="1988" y="4247"/>
                  </a:lnTo>
                  <a:lnTo>
                    <a:pt x="1699" y="4285"/>
                  </a:lnTo>
                  <a:lnTo>
                    <a:pt x="1428" y="4324"/>
                  </a:lnTo>
                  <a:lnTo>
                    <a:pt x="1139" y="4420"/>
                  </a:lnTo>
                  <a:lnTo>
                    <a:pt x="849" y="4517"/>
                  </a:lnTo>
                  <a:lnTo>
                    <a:pt x="560" y="4671"/>
                  </a:lnTo>
                  <a:lnTo>
                    <a:pt x="290" y="4845"/>
                  </a:lnTo>
                  <a:lnTo>
                    <a:pt x="19" y="5077"/>
                  </a:lnTo>
                  <a:lnTo>
                    <a:pt x="19" y="5077"/>
                  </a:lnTo>
                  <a:lnTo>
                    <a:pt x="290" y="4845"/>
                  </a:lnTo>
                  <a:lnTo>
                    <a:pt x="560" y="4671"/>
                  </a:lnTo>
                  <a:lnTo>
                    <a:pt x="849" y="4517"/>
                  </a:lnTo>
                  <a:lnTo>
                    <a:pt x="1139" y="4420"/>
                  </a:lnTo>
                  <a:lnTo>
                    <a:pt x="1428" y="4324"/>
                  </a:lnTo>
                  <a:lnTo>
                    <a:pt x="1699" y="4285"/>
                  </a:lnTo>
                  <a:lnTo>
                    <a:pt x="1988" y="4247"/>
                  </a:lnTo>
                  <a:lnTo>
                    <a:pt x="2239" y="4247"/>
                  </a:lnTo>
                  <a:close/>
                  <a:moveTo>
                    <a:pt x="2258" y="4247"/>
                  </a:move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close/>
                  <a:moveTo>
                    <a:pt x="5346" y="1564"/>
                  </a:moveTo>
                  <a:lnTo>
                    <a:pt x="5346" y="1564"/>
                  </a:lnTo>
                  <a:lnTo>
                    <a:pt x="5346" y="1564"/>
                  </a:lnTo>
                  <a:lnTo>
                    <a:pt x="5096" y="1680"/>
                  </a:lnTo>
                  <a:lnTo>
                    <a:pt x="4864" y="1815"/>
                  </a:lnTo>
                  <a:lnTo>
                    <a:pt x="4671" y="1931"/>
                  </a:lnTo>
                  <a:lnTo>
                    <a:pt x="4497" y="2066"/>
                  </a:lnTo>
                  <a:lnTo>
                    <a:pt x="4343" y="2220"/>
                  </a:lnTo>
                  <a:lnTo>
                    <a:pt x="4208" y="2355"/>
                  </a:lnTo>
                  <a:lnTo>
                    <a:pt x="4092" y="2490"/>
                  </a:lnTo>
                  <a:lnTo>
                    <a:pt x="3976" y="2645"/>
                  </a:lnTo>
                  <a:lnTo>
                    <a:pt x="3899" y="2780"/>
                  </a:lnTo>
                  <a:lnTo>
                    <a:pt x="3822" y="2915"/>
                  </a:lnTo>
                  <a:lnTo>
                    <a:pt x="3764" y="3069"/>
                  </a:lnTo>
                  <a:lnTo>
                    <a:pt x="3725" y="3204"/>
                  </a:lnTo>
                  <a:lnTo>
                    <a:pt x="3687" y="3475"/>
                  </a:lnTo>
                  <a:lnTo>
                    <a:pt x="3667" y="3706"/>
                  </a:lnTo>
                  <a:lnTo>
                    <a:pt x="3667" y="3706"/>
                  </a:lnTo>
                  <a:lnTo>
                    <a:pt x="3687" y="3475"/>
                  </a:lnTo>
                  <a:lnTo>
                    <a:pt x="3725" y="3204"/>
                  </a:lnTo>
                  <a:lnTo>
                    <a:pt x="3764" y="3069"/>
                  </a:lnTo>
                  <a:lnTo>
                    <a:pt x="3822" y="2915"/>
                  </a:lnTo>
                  <a:lnTo>
                    <a:pt x="3899" y="2780"/>
                  </a:lnTo>
                  <a:lnTo>
                    <a:pt x="3976" y="2645"/>
                  </a:lnTo>
                  <a:lnTo>
                    <a:pt x="4092" y="2490"/>
                  </a:lnTo>
                  <a:lnTo>
                    <a:pt x="4208" y="2355"/>
                  </a:lnTo>
                  <a:lnTo>
                    <a:pt x="4343" y="2220"/>
                  </a:lnTo>
                  <a:lnTo>
                    <a:pt x="4497" y="2066"/>
                  </a:lnTo>
                  <a:lnTo>
                    <a:pt x="4671" y="1931"/>
                  </a:lnTo>
                  <a:lnTo>
                    <a:pt x="4864" y="1815"/>
                  </a:lnTo>
                  <a:lnTo>
                    <a:pt x="5096" y="1680"/>
                  </a:lnTo>
                  <a:lnTo>
                    <a:pt x="5346" y="1564"/>
                  </a:lnTo>
                  <a:lnTo>
                    <a:pt x="5346" y="1564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389" y="1255"/>
                  </a:lnTo>
                  <a:lnTo>
                    <a:pt x="6061" y="1313"/>
                  </a:lnTo>
                  <a:lnTo>
                    <a:pt x="5733" y="1409"/>
                  </a:lnTo>
                  <a:lnTo>
                    <a:pt x="5366" y="1545"/>
                  </a:lnTo>
                  <a:lnTo>
                    <a:pt x="5366" y="1545"/>
                  </a:lnTo>
                  <a:lnTo>
                    <a:pt x="5733" y="1409"/>
                  </a:lnTo>
                  <a:lnTo>
                    <a:pt x="6061" y="1313"/>
                  </a:lnTo>
                  <a:lnTo>
                    <a:pt x="6389" y="1255"/>
                  </a:lnTo>
                  <a:lnTo>
                    <a:pt x="6678" y="1236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678" y="1236"/>
                  </a:lnTo>
                  <a:lnTo>
                    <a:pt x="6698" y="1236"/>
                  </a:lnTo>
                  <a:lnTo>
                    <a:pt x="6698" y="1236"/>
                  </a:lnTo>
                  <a:lnTo>
                    <a:pt x="6678" y="1236"/>
                  </a:lnTo>
                  <a:close/>
                  <a:moveTo>
                    <a:pt x="12102" y="1"/>
                  </a:moveTo>
                  <a:lnTo>
                    <a:pt x="12102" y="1"/>
                  </a:lnTo>
                  <a:lnTo>
                    <a:pt x="12102" y="1"/>
                  </a:lnTo>
                  <a:lnTo>
                    <a:pt x="11851" y="97"/>
                  </a:lnTo>
                  <a:lnTo>
                    <a:pt x="11600" y="194"/>
                  </a:lnTo>
                  <a:lnTo>
                    <a:pt x="11349" y="290"/>
                  </a:lnTo>
                  <a:lnTo>
                    <a:pt x="11117" y="406"/>
                  </a:lnTo>
                  <a:lnTo>
                    <a:pt x="10886" y="541"/>
                  </a:lnTo>
                  <a:lnTo>
                    <a:pt x="10654" y="676"/>
                  </a:lnTo>
                  <a:lnTo>
                    <a:pt x="10461" y="811"/>
                  </a:lnTo>
                  <a:lnTo>
                    <a:pt x="10249" y="985"/>
                  </a:lnTo>
                  <a:lnTo>
                    <a:pt x="10056" y="1139"/>
                  </a:lnTo>
                  <a:lnTo>
                    <a:pt x="9882" y="1313"/>
                  </a:lnTo>
                  <a:lnTo>
                    <a:pt x="9728" y="1506"/>
                  </a:lnTo>
                  <a:lnTo>
                    <a:pt x="9573" y="1718"/>
                  </a:lnTo>
                  <a:lnTo>
                    <a:pt x="9419" y="1911"/>
                  </a:lnTo>
                  <a:lnTo>
                    <a:pt x="9303" y="2143"/>
                  </a:lnTo>
                  <a:lnTo>
                    <a:pt x="9187" y="2375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187" y="2375"/>
                  </a:lnTo>
                  <a:lnTo>
                    <a:pt x="9303" y="2143"/>
                  </a:lnTo>
                  <a:lnTo>
                    <a:pt x="9419" y="1911"/>
                  </a:lnTo>
                  <a:lnTo>
                    <a:pt x="9573" y="1718"/>
                  </a:lnTo>
                  <a:lnTo>
                    <a:pt x="9728" y="1506"/>
                  </a:lnTo>
                  <a:lnTo>
                    <a:pt x="9882" y="1313"/>
                  </a:lnTo>
                  <a:lnTo>
                    <a:pt x="10056" y="1139"/>
                  </a:lnTo>
                  <a:lnTo>
                    <a:pt x="10249" y="985"/>
                  </a:lnTo>
                  <a:lnTo>
                    <a:pt x="10461" y="811"/>
                  </a:lnTo>
                  <a:lnTo>
                    <a:pt x="10654" y="676"/>
                  </a:lnTo>
                  <a:lnTo>
                    <a:pt x="10886" y="541"/>
                  </a:lnTo>
                  <a:lnTo>
                    <a:pt x="11117" y="406"/>
                  </a:lnTo>
                  <a:lnTo>
                    <a:pt x="11349" y="290"/>
                  </a:lnTo>
                  <a:lnTo>
                    <a:pt x="11600" y="194"/>
                  </a:lnTo>
                  <a:lnTo>
                    <a:pt x="11851" y="97"/>
                  </a:lnTo>
                  <a:lnTo>
                    <a:pt x="12102" y="1"/>
                  </a:lnTo>
                  <a:lnTo>
                    <a:pt x="121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27"/>
            <p:cNvSpPr/>
            <p:nvPr/>
          </p:nvSpPr>
          <p:spPr>
            <a:xfrm>
              <a:off x="4471775" y="47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27"/>
            <p:cNvSpPr/>
            <p:nvPr/>
          </p:nvSpPr>
          <p:spPr>
            <a:xfrm>
              <a:off x="4567300" y="473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27"/>
            <p:cNvSpPr/>
            <p:nvPr/>
          </p:nvSpPr>
          <p:spPr>
            <a:xfrm>
              <a:off x="4472250" y="4732325"/>
              <a:ext cx="55525" cy="20775"/>
            </a:xfrm>
            <a:custGeom>
              <a:avLst/>
              <a:gdLst/>
              <a:ahLst/>
              <a:cxnLst/>
              <a:rect l="l" t="t" r="r" b="b"/>
              <a:pathLst>
                <a:path w="2221" h="831" fill="none" extrusionOk="0">
                  <a:moveTo>
                    <a:pt x="2220" y="1"/>
                  </a:moveTo>
                  <a:lnTo>
                    <a:pt x="2220" y="1"/>
                  </a:lnTo>
                  <a:lnTo>
                    <a:pt x="1969" y="1"/>
                  </a:lnTo>
                  <a:lnTo>
                    <a:pt x="1680" y="39"/>
                  </a:lnTo>
                  <a:lnTo>
                    <a:pt x="1409" y="78"/>
                  </a:lnTo>
                  <a:lnTo>
                    <a:pt x="1120" y="174"/>
                  </a:lnTo>
                  <a:lnTo>
                    <a:pt x="830" y="271"/>
                  </a:lnTo>
                  <a:lnTo>
                    <a:pt x="541" y="425"/>
                  </a:lnTo>
                  <a:lnTo>
                    <a:pt x="271" y="599"/>
                  </a:lnTo>
                  <a:lnTo>
                    <a:pt x="0" y="831"/>
                  </a:lnTo>
                  <a:lnTo>
                    <a:pt x="0" y="831"/>
                  </a:lnTo>
                  <a:lnTo>
                    <a:pt x="271" y="599"/>
                  </a:lnTo>
                  <a:lnTo>
                    <a:pt x="541" y="425"/>
                  </a:lnTo>
                  <a:lnTo>
                    <a:pt x="830" y="271"/>
                  </a:lnTo>
                  <a:lnTo>
                    <a:pt x="1120" y="174"/>
                  </a:lnTo>
                  <a:lnTo>
                    <a:pt x="1409" y="78"/>
                  </a:lnTo>
                  <a:lnTo>
                    <a:pt x="1680" y="39"/>
                  </a:lnTo>
                  <a:lnTo>
                    <a:pt x="1969" y="1"/>
                  </a:lnTo>
                  <a:lnTo>
                    <a:pt x="22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27"/>
            <p:cNvSpPr/>
            <p:nvPr/>
          </p:nvSpPr>
          <p:spPr>
            <a:xfrm>
              <a:off x="4528225" y="473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27"/>
            <p:cNvSpPr/>
            <p:nvPr/>
          </p:nvSpPr>
          <p:spPr>
            <a:xfrm>
              <a:off x="4563450" y="4665250"/>
              <a:ext cx="42000" cy="53600"/>
            </a:xfrm>
            <a:custGeom>
              <a:avLst/>
              <a:gdLst/>
              <a:ahLst/>
              <a:cxnLst/>
              <a:rect l="l" t="t" r="r" b="b"/>
              <a:pathLst>
                <a:path w="1680" h="2144" fill="none" extrusionOk="0">
                  <a:moveTo>
                    <a:pt x="1679" y="1"/>
                  </a:moveTo>
                  <a:lnTo>
                    <a:pt x="1679" y="1"/>
                  </a:lnTo>
                  <a:lnTo>
                    <a:pt x="1679" y="1"/>
                  </a:lnTo>
                  <a:lnTo>
                    <a:pt x="1429" y="117"/>
                  </a:lnTo>
                  <a:lnTo>
                    <a:pt x="1197" y="252"/>
                  </a:lnTo>
                  <a:lnTo>
                    <a:pt x="1004" y="368"/>
                  </a:lnTo>
                  <a:lnTo>
                    <a:pt x="830" y="503"/>
                  </a:lnTo>
                  <a:lnTo>
                    <a:pt x="676" y="657"/>
                  </a:lnTo>
                  <a:lnTo>
                    <a:pt x="541" y="792"/>
                  </a:lnTo>
                  <a:lnTo>
                    <a:pt x="425" y="927"/>
                  </a:lnTo>
                  <a:lnTo>
                    <a:pt x="309" y="1082"/>
                  </a:lnTo>
                  <a:lnTo>
                    <a:pt x="232" y="1217"/>
                  </a:lnTo>
                  <a:lnTo>
                    <a:pt x="155" y="1352"/>
                  </a:lnTo>
                  <a:lnTo>
                    <a:pt x="97" y="1506"/>
                  </a:lnTo>
                  <a:lnTo>
                    <a:pt x="58" y="1641"/>
                  </a:lnTo>
                  <a:lnTo>
                    <a:pt x="20" y="1912"/>
                  </a:lnTo>
                  <a:lnTo>
                    <a:pt x="0" y="2143"/>
                  </a:lnTo>
                  <a:lnTo>
                    <a:pt x="0" y="2143"/>
                  </a:lnTo>
                  <a:lnTo>
                    <a:pt x="20" y="1912"/>
                  </a:lnTo>
                  <a:lnTo>
                    <a:pt x="58" y="1641"/>
                  </a:lnTo>
                  <a:lnTo>
                    <a:pt x="97" y="1506"/>
                  </a:lnTo>
                  <a:lnTo>
                    <a:pt x="155" y="1352"/>
                  </a:lnTo>
                  <a:lnTo>
                    <a:pt x="232" y="1217"/>
                  </a:lnTo>
                  <a:lnTo>
                    <a:pt x="309" y="1082"/>
                  </a:lnTo>
                  <a:lnTo>
                    <a:pt x="425" y="927"/>
                  </a:lnTo>
                  <a:lnTo>
                    <a:pt x="541" y="792"/>
                  </a:lnTo>
                  <a:lnTo>
                    <a:pt x="676" y="657"/>
                  </a:lnTo>
                  <a:lnTo>
                    <a:pt x="830" y="503"/>
                  </a:lnTo>
                  <a:lnTo>
                    <a:pt x="1004" y="368"/>
                  </a:lnTo>
                  <a:lnTo>
                    <a:pt x="1197" y="252"/>
                  </a:lnTo>
                  <a:lnTo>
                    <a:pt x="1429" y="117"/>
                  </a:lnTo>
                  <a:lnTo>
                    <a:pt x="1679" y="1"/>
                  </a:lnTo>
                  <a:lnTo>
                    <a:pt x="167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27"/>
            <p:cNvSpPr/>
            <p:nvPr/>
          </p:nvSpPr>
          <p:spPr>
            <a:xfrm>
              <a:off x="4605900" y="4657050"/>
              <a:ext cx="32850" cy="7750"/>
            </a:xfrm>
            <a:custGeom>
              <a:avLst/>
              <a:gdLst/>
              <a:ahLst/>
              <a:cxnLst/>
              <a:rect l="l" t="t" r="r" b="b"/>
              <a:pathLst>
                <a:path w="1314" h="310" fill="none" extrusionOk="0">
                  <a:moveTo>
                    <a:pt x="1313" y="1"/>
                  </a:moveTo>
                  <a:lnTo>
                    <a:pt x="1313" y="1"/>
                  </a:lnTo>
                  <a:lnTo>
                    <a:pt x="1024" y="20"/>
                  </a:lnTo>
                  <a:lnTo>
                    <a:pt x="696" y="78"/>
                  </a:lnTo>
                  <a:lnTo>
                    <a:pt x="368" y="174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368" y="174"/>
                  </a:lnTo>
                  <a:lnTo>
                    <a:pt x="696" y="78"/>
                  </a:lnTo>
                  <a:lnTo>
                    <a:pt x="1024" y="20"/>
                  </a:lnTo>
                  <a:lnTo>
                    <a:pt x="131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27"/>
            <p:cNvSpPr/>
            <p:nvPr/>
          </p:nvSpPr>
          <p:spPr>
            <a:xfrm>
              <a:off x="4638725" y="46570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27"/>
            <p:cNvSpPr/>
            <p:nvPr/>
          </p:nvSpPr>
          <p:spPr>
            <a:xfrm>
              <a:off x="4699025" y="4626175"/>
              <a:ext cx="75300" cy="65175"/>
            </a:xfrm>
            <a:custGeom>
              <a:avLst/>
              <a:gdLst/>
              <a:ahLst/>
              <a:cxnLst/>
              <a:rect l="l" t="t" r="r" b="b"/>
              <a:pathLst>
                <a:path w="3012" h="2607" fill="none" extrusionOk="0">
                  <a:moveTo>
                    <a:pt x="3012" y="1"/>
                  </a:moveTo>
                  <a:lnTo>
                    <a:pt x="3012" y="1"/>
                  </a:lnTo>
                  <a:lnTo>
                    <a:pt x="3012" y="1"/>
                  </a:lnTo>
                  <a:lnTo>
                    <a:pt x="2761" y="97"/>
                  </a:lnTo>
                  <a:lnTo>
                    <a:pt x="2510" y="194"/>
                  </a:lnTo>
                  <a:lnTo>
                    <a:pt x="2259" y="290"/>
                  </a:lnTo>
                  <a:lnTo>
                    <a:pt x="2027" y="406"/>
                  </a:lnTo>
                  <a:lnTo>
                    <a:pt x="1796" y="541"/>
                  </a:lnTo>
                  <a:lnTo>
                    <a:pt x="1564" y="676"/>
                  </a:lnTo>
                  <a:lnTo>
                    <a:pt x="1371" y="811"/>
                  </a:lnTo>
                  <a:lnTo>
                    <a:pt x="1159" y="985"/>
                  </a:lnTo>
                  <a:lnTo>
                    <a:pt x="966" y="1139"/>
                  </a:lnTo>
                  <a:lnTo>
                    <a:pt x="792" y="1313"/>
                  </a:lnTo>
                  <a:lnTo>
                    <a:pt x="638" y="1506"/>
                  </a:lnTo>
                  <a:lnTo>
                    <a:pt x="483" y="1718"/>
                  </a:lnTo>
                  <a:lnTo>
                    <a:pt x="329" y="1911"/>
                  </a:lnTo>
                  <a:lnTo>
                    <a:pt x="213" y="2143"/>
                  </a:lnTo>
                  <a:lnTo>
                    <a:pt x="97" y="2375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97" y="2375"/>
                  </a:lnTo>
                  <a:lnTo>
                    <a:pt x="213" y="2143"/>
                  </a:lnTo>
                  <a:lnTo>
                    <a:pt x="329" y="1911"/>
                  </a:lnTo>
                  <a:lnTo>
                    <a:pt x="483" y="1718"/>
                  </a:lnTo>
                  <a:lnTo>
                    <a:pt x="638" y="1506"/>
                  </a:lnTo>
                  <a:lnTo>
                    <a:pt x="792" y="1313"/>
                  </a:lnTo>
                  <a:lnTo>
                    <a:pt x="966" y="1139"/>
                  </a:lnTo>
                  <a:lnTo>
                    <a:pt x="1159" y="985"/>
                  </a:lnTo>
                  <a:lnTo>
                    <a:pt x="1371" y="811"/>
                  </a:lnTo>
                  <a:lnTo>
                    <a:pt x="1564" y="676"/>
                  </a:lnTo>
                  <a:lnTo>
                    <a:pt x="1796" y="541"/>
                  </a:lnTo>
                  <a:lnTo>
                    <a:pt x="2027" y="406"/>
                  </a:lnTo>
                  <a:lnTo>
                    <a:pt x="2259" y="290"/>
                  </a:lnTo>
                  <a:lnTo>
                    <a:pt x="2510" y="194"/>
                  </a:lnTo>
                  <a:lnTo>
                    <a:pt x="2761" y="97"/>
                  </a:lnTo>
                  <a:lnTo>
                    <a:pt x="3012" y="1"/>
                  </a:lnTo>
                  <a:lnTo>
                    <a:pt x="301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27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extrusionOk="0">
                  <a:moveTo>
                    <a:pt x="19069" y="1"/>
                  </a:move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27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fill="none" extrusionOk="0">
                  <a:moveTo>
                    <a:pt x="19069" y="1"/>
                  </a:moveTo>
                  <a:lnTo>
                    <a:pt x="19069" y="1"/>
                  </a:lnTo>
                  <a:lnTo>
                    <a:pt x="19069" y="1"/>
                  </a:lnTo>
                  <a:lnTo>
                    <a:pt x="19069" y="1"/>
                  </a:ln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633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lnTo>
                    <a:pt x="19089" y="1"/>
                  </a:lnTo>
                  <a:lnTo>
                    <a:pt x="19089" y="1"/>
                  </a:lnTo>
                  <a:lnTo>
                    <a:pt x="190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27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extrusionOk="0">
                  <a:moveTo>
                    <a:pt x="3668" y="0"/>
                  </a:move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27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fill="none" extrusionOk="0">
                  <a:moveTo>
                    <a:pt x="3668" y="0"/>
                  </a:moveTo>
                  <a:lnTo>
                    <a:pt x="3668" y="0"/>
                  </a:ln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27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extrusionOk="0">
                  <a:moveTo>
                    <a:pt x="4072" y="1"/>
                  </a:move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27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fill="none" extrusionOk="0"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27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extrusionOk="0">
                  <a:moveTo>
                    <a:pt x="14747" y="1"/>
                  </a:move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27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fill="none" extrusionOk="0">
                  <a:moveTo>
                    <a:pt x="15036" y="1"/>
                  </a:moveTo>
                  <a:lnTo>
                    <a:pt x="15036" y="1"/>
                  </a:lnTo>
                  <a:lnTo>
                    <a:pt x="15017" y="1"/>
                  </a:lnTo>
                  <a:lnTo>
                    <a:pt x="15017" y="1"/>
                  </a:lnTo>
                  <a:lnTo>
                    <a:pt x="14747" y="1"/>
                  </a:ln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42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377" y="11002"/>
                  </a:lnTo>
                  <a:lnTo>
                    <a:pt x="29377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lnTo>
                    <a:pt x="1503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27"/>
            <p:cNvSpPr/>
            <p:nvPr/>
          </p:nvSpPr>
          <p:spPr>
            <a:xfrm>
              <a:off x="5380825" y="4784450"/>
              <a:ext cx="120175" cy="165050"/>
            </a:xfrm>
            <a:custGeom>
              <a:avLst/>
              <a:gdLst/>
              <a:ahLst/>
              <a:cxnLst/>
              <a:rect l="l" t="t" r="r" b="b"/>
              <a:pathLst>
                <a:path w="4807" h="6602" extrusionOk="0">
                  <a:moveTo>
                    <a:pt x="20" y="6466"/>
                  </a:moveTo>
                  <a:lnTo>
                    <a:pt x="20" y="6466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20" y="6466"/>
                  </a:lnTo>
                  <a:close/>
                  <a:moveTo>
                    <a:pt x="20" y="6466"/>
                  </a:moveTo>
                  <a:lnTo>
                    <a:pt x="20" y="6466"/>
                  </a:lnTo>
                  <a:lnTo>
                    <a:pt x="20" y="6466"/>
                  </a:lnTo>
                  <a:close/>
                  <a:moveTo>
                    <a:pt x="3070" y="3860"/>
                  </a:move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close/>
                  <a:moveTo>
                    <a:pt x="2742" y="3841"/>
                  </a:moveTo>
                  <a:lnTo>
                    <a:pt x="2742" y="3841"/>
                  </a:lnTo>
                  <a:lnTo>
                    <a:pt x="2414" y="3860"/>
                  </a:lnTo>
                  <a:lnTo>
                    <a:pt x="2221" y="3880"/>
                  </a:lnTo>
                  <a:lnTo>
                    <a:pt x="2008" y="3918"/>
                  </a:lnTo>
                  <a:lnTo>
                    <a:pt x="1796" y="3976"/>
                  </a:lnTo>
                  <a:lnTo>
                    <a:pt x="1584" y="4053"/>
                  </a:lnTo>
                  <a:lnTo>
                    <a:pt x="1371" y="4150"/>
                  </a:lnTo>
                  <a:lnTo>
                    <a:pt x="1159" y="4266"/>
                  </a:lnTo>
                  <a:lnTo>
                    <a:pt x="947" y="4420"/>
                  </a:lnTo>
                  <a:lnTo>
                    <a:pt x="754" y="4594"/>
                  </a:lnTo>
                  <a:lnTo>
                    <a:pt x="561" y="4806"/>
                  </a:lnTo>
                  <a:lnTo>
                    <a:pt x="406" y="5057"/>
                  </a:lnTo>
                  <a:lnTo>
                    <a:pt x="271" y="5327"/>
                  </a:lnTo>
                  <a:lnTo>
                    <a:pt x="155" y="5655"/>
                  </a:lnTo>
                  <a:lnTo>
                    <a:pt x="59" y="6022"/>
                  </a:lnTo>
                  <a:lnTo>
                    <a:pt x="20" y="6427"/>
                  </a:lnTo>
                  <a:lnTo>
                    <a:pt x="20" y="6427"/>
                  </a:lnTo>
                  <a:lnTo>
                    <a:pt x="59" y="6022"/>
                  </a:lnTo>
                  <a:lnTo>
                    <a:pt x="155" y="5655"/>
                  </a:lnTo>
                  <a:lnTo>
                    <a:pt x="271" y="5327"/>
                  </a:lnTo>
                  <a:lnTo>
                    <a:pt x="406" y="5057"/>
                  </a:lnTo>
                  <a:lnTo>
                    <a:pt x="561" y="4806"/>
                  </a:lnTo>
                  <a:lnTo>
                    <a:pt x="754" y="4594"/>
                  </a:lnTo>
                  <a:lnTo>
                    <a:pt x="947" y="4420"/>
                  </a:lnTo>
                  <a:lnTo>
                    <a:pt x="1159" y="4266"/>
                  </a:lnTo>
                  <a:lnTo>
                    <a:pt x="1371" y="4150"/>
                  </a:lnTo>
                  <a:lnTo>
                    <a:pt x="1584" y="4053"/>
                  </a:lnTo>
                  <a:lnTo>
                    <a:pt x="1796" y="3976"/>
                  </a:lnTo>
                  <a:lnTo>
                    <a:pt x="2008" y="3918"/>
                  </a:lnTo>
                  <a:lnTo>
                    <a:pt x="2221" y="3880"/>
                  </a:lnTo>
                  <a:lnTo>
                    <a:pt x="2414" y="3860"/>
                  </a:lnTo>
                  <a:lnTo>
                    <a:pt x="2742" y="3841"/>
                  </a:lnTo>
                  <a:close/>
                  <a:moveTo>
                    <a:pt x="2780" y="3841"/>
                  </a:move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close/>
                  <a:moveTo>
                    <a:pt x="4807" y="0"/>
                  </a:moveTo>
                  <a:lnTo>
                    <a:pt x="4807" y="0"/>
                  </a:lnTo>
                  <a:lnTo>
                    <a:pt x="4807" y="0"/>
                  </a:lnTo>
                  <a:lnTo>
                    <a:pt x="4595" y="20"/>
                  </a:lnTo>
                  <a:lnTo>
                    <a:pt x="4382" y="39"/>
                  </a:lnTo>
                  <a:lnTo>
                    <a:pt x="4151" y="97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3707" y="232"/>
                  </a:lnTo>
                  <a:lnTo>
                    <a:pt x="3533" y="309"/>
                  </a:lnTo>
                  <a:lnTo>
                    <a:pt x="3379" y="386"/>
                  </a:lnTo>
                  <a:lnTo>
                    <a:pt x="3244" y="483"/>
                  </a:lnTo>
                  <a:lnTo>
                    <a:pt x="3108" y="579"/>
                  </a:lnTo>
                  <a:lnTo>
                    <a:pt x="2993" y="695"/>
                  </a:lnTo>
                  <a:lnTo>
                    <a:pt x="2896" y="811"/>
                  </a:lnTo>
                  <a:lnTo>
                    <a:pt x="2819" y="927"/>
                  </a:lnTo>
                  <a:lnTo>
                    <a:pt x="2742" y="1042"/>
                  </a:lnTo>
                  <a:lnTo>
                    <a:pt x="2684" y="1158"/>
                  </a:lnTo>
                  <a:lnTo>
                    <a:pt x="2587" y="1409"/>
                  </a:lnTo>
                  <a:lnTo>
                    <a:pt x="2549" y="1679"/>
                  </a:lnTo>
                  <a:lnTo>
                    <a:pt x="2529" y="1950"/>
                  </a:lnTo>
                  <a:lnTo>
                    <a:pt x="2529" y="1950"/>
                  </a:lnTo>
                  <a:lnTo>
                    <a:pt x="2549" y="1679"/>
                  </a:lnTo>
                  <a:lnTo>
                    <a:pt x="2587" y="1409"/>
                  </a:lnTo>
                  <a:lnTo>
                    <a:pt x="2684" y="1158"/>
                  </a:lnTo>
                  <a:lnTo>
                    <a:pt x="2742" y="1042"/>
                  </a:lnTo>
                  <a:lnTo>
                    <a:pt x="2819" y="927"/>
                  </a:lnTo>
                  <a:lnTo>
                    <a:pt x="2896" y="811"/>
                  </a:lnTo>
                  <a:lnTo>
                    <a:pt x="2993" y="695"/>
                  </a:lnTo>
                  <a:lnTo>
                    <a:pt x="3108" y="579"/>
                  </a:lnTo>
                  <a:lnTo>
                    <a:pt x="3244" y="483"/>
                  </a:lnTo>
                  <a:lnTo>
                    <a:pt x="3379" y="386"/>
                  </a:lnTo>
                  <a:lnTo>
                    <a:pt x="3533" y="309"/>
                  </a:lnTo>
                  <a:lnTo>
                    <a:pt x="3707" y="232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4151" y="97"/>
                  </a:lnTo>
                  <a:lnTo>
                    <a:pt x="4382" y="39"/>
                  </a:lnTo>
                  <a:lnTo>
                    <a:pt x="4595" y="20"/>
                  </a:lnTo>
                  <a:lnTo>
                    <a:pt x="4807" y="0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27"/>
            <p:cNvSpPr/>
            <p:nvPr/>
          </p:nvSpPr>
          <p:spPr>
            <a:xfrm>
              <a:off x="5380825" y="4946100"/>
              <a:ext cx="525" cy="3400"/>
            </a:xfrm>
            <a:custGeom>
              <a:avLst/>
              <a:gdLst/>
              <a:ahLst/>
              <a:cxnLst/>
              <a:rect l="l" t="t" r="r" b="b"/>
              <a:pathLst>
                <a:path w="21" h="136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27"/>
            <p:cNvSpPr/>
            <p:nvPr/>
          </p:nvSpPr>
          <p:spPr>
            <a:xfrm>
              <a:off x="5381325" y="49461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27"/>
            <p:cNvSpPr/>
            <p:nvPr/>
          </p:nvSpPr>
          <p:spPr>
            <a:xfrm>
              <a:off x="5457550" y="488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27"/>
            <p:cNvSpPr/>
            <p:nvPr/>
          </p:nvSpPr>
          <p:spPr>
            <a:xfrm>
              <a:off x="5381325" y="4880475"/>
              <a:ext cx="68050" cy="64675"/>
            </a:xfrm>
            <a:custGeom>
              <a:avLst/>
              <a:gdLst/>
              <a:ahLst/>
              <a:cxnLst/>
              <a:rect l="l" t="t" r="r" b="b"/>
              <a:pathLst>
                <a:path w="2722" h="2587" fill="none" extrusionOk="0">
                  <a:moveTo>
                    <a:pt x="2722" y="0"/>
                  </a:moveTo>
                  <a:lnTo>
                    <a:pt x="2722" y="0"/>
                  </a:lnTo>
                  <a:lnTo>
                    <a:pt x="2394" y="19"/>
                  </a:lnTo>
                  <a:lnTo>
                    <a:pt x="2201" y="39"/>
                  </a:lnTo>
                  <a:lnTo>
                    <a:pt x="1988" y="77"/>
                  </a:lnTo>
                  <a:lnTo>
                    <a:pt x="1776" y="135"/>
                  </a:lnTo>
                  <a:lnTo>
                    <a:pt x="1564" y="212"/>
                  </a:lnTo>
                  <a:lnTo>
                    <a:pt x="1351" y="309"/>
                  </a:lnTo>
                  <a:lnTo>
                    <a:pt x="1139" y="425"/>
                  </a:lnTo>
                  <a:lnTo>
                    <a:pt x="927" y="579"/>
                  </a:lnTo>
                  <a:lnTo>
                    <a:pt x="734" y="753"/>
                  </a:lnTo>
                  <a:lnTo>
                    <a:pt x="541" y="965"/>
                  </a:lnTo>
                  <a:lnTo>
                    <a:pt x="386" y="1216"/>
                  </a:lnTo>
                  <a:lnTo>
                    <a:pt x="251" y="1486"/>
                  </a:lnTo>
                  <a:lnTo>
                    <a:pt x="135" y="1814"/>
                  </a:lnTo>
                  <a:lnTo>
                    <a:pt x="39" y="2181"/>
                  </a:lnTo>
                  <a:lnTo>
                    <a:pt x="0" y="2586"/>
                  </a:lnTo>
                  <a:lnTo>
                    <a:pt x="0" y="2586"/>
                  </a:lnTo>
                  <a:lnTo>
                    <a:pt x="39" y="2181"/>
                  </a:lnTo>
                  <a:lnTo>
                    <a:pt x="135" y="1814"/>
                  </a:lnTo>
                  <a:lnTo>
                    <a:pt x="251" y="1486"/>
                  </a:lnTo>
                  <a:lnTo>
                    <a:pt x="386" y="1216"/>
                  </a:lnTo>
                  <a:lnTo>
                    <a:pt x="541" y="965"/>
                  </a:lnTo>
                  <a:lnTo>
                    <a:pt x="734" y="753"/>
                  </a:lnTo>
                  <a:lnTo>
                    <a:pt x="927" y="579"/>
                  </a:lnTo>
                  <a:lnTo>
                    <a:pt x="1139" y="425"/>
                  </a:lnTo>
                  <a:lnTo>
                    <a:pt x="1351" y="309"/>
                  </a:lnTo>
                  <a:lnTo>
                    <a:pt x="1564" y="212"/>
                  </a:lnTo>
                  <a:lnTo>
                    <a:pt x="1776" y="135"/>
                  </a:lnTo>
                  <a:lnTo>
                    <a:pt x="1988" y="77"/>
                  </a:lnTo>
                  <a:lnTo>
                    <a:pt x="2201" y="39"/>
                  </a:lnTo>
                  <a:lnTo>
                    <a:pt x="2394" y="19"/>
                  </a:lnTo>
                  <a:lnTo>
                    <a:pt x="2722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27"/>
            <p:cNvSpPr/>
            <p:nvPr/>
          </p:nvSpPr>
          <p:spPr>
            <a:xfrm>
              <a:off x="5450325" y="488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27"/>
            <p:cNvSpPr/>
            <p:nvPr/>
          </p:nvSpPr>
          <p:spPr>
            <a:xfrm>
              <a:off x="5444050" y="4784450"/>
              <a:ext cx="56950" cy="48750"/>
            </a:xfrm>
            <a:custGeom>
              <a:avLst/>
              <a:gdLst/>
              <a:ahLst/>
              <a:cxnLst/>
              <a:rect l="l" t="t" r="r" b="b"/>
              <a:pathLst>
                <a:path w="2278" h="1950" fill="none" extrusionOk="0">
                  <a:moveTo>
                    <a:pt x="2278" y="0"/>
                  </a:moveTo>
                  <a:lnTo>
                    <a:pt x="2278" y="0"/>
                  </a:lnTo>
                  <a:lnTo>
                    <a:pt x="2278" y="0"/>
                  </a:lnTo>
                  <a:lnTo>
                    <a:pt x="2066" y="20"/>
                  </a:lnTo>
                  <a:lnTo>
                    <a:pt x="1853" y="39"/>
                  </a:lnTo>
                  <a:lnTo>
                    <a:pt x="1622" y="97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178" y="232"/>
                  </a:lnTo>
                  <a:lnTo>
                    <a:pt x="1004" y="309"/>
                  </a:lnTo>
                  <a:lnTo>
                    <a:pt x="850" y="386"/>
                  </a:lnTo>
                  <a:lnTo>
                    <a:pt x="715" y="483"/>
                  </a:lnTo>
                  <a:lnTo>
                    <a:pt x="579" y="579"/>
                  </a:lnTo>
                  <a:lnTo>
                    <a:pt x="464" y="695"/>
                  </a:lnTo>
                  <a:lnTo>
                    <a:pt x="367" y="811"/>
                  </a:lnTo>
                  <a:lnTo>
                    <a:pt x="290" y="927"/>
                  </a:lnTo>
                  <a:lnTo>
                    <a:pt x="213" y="1042"/>
                  </a:lnTo>
                  <a:lnTo>
                    <a:pt x="155" y="1158"/>
                  </a:lnTo>
                  <a:lnTo>
                    <a:pt x="58" y="1409"/>
                  </a:lnTo>
                  <a:lnTo>
                    <a:pt x="20" y="1679"/>
                  </a:lnTo>
                  <a:lnTo>
                    <a:pt x="0" y="1950"/>
                  </a:lnTo>
                  <a:lnTo>
                    <a:pt x="0" y="1950"/>
                  </a:lnTo>
                  <a:lnTo>
                    <a:pt x="20" y="1679"/>
                  </a:lnTo>
                  <a:lnTo>
                    <a:pt x="58" y="1409"/>
                  </a:lnTo>
                  <a:lnTo>
                    <a:pt x="155" y="1158"/>
                  </a:lnTo>
                  <a:lnTo>
                    <a:pt x="213" y="1042"/>
                  </a:lnTo>
                  <a:lnTo>
                    <a:pt x="290" y="927"/>
                  </a:lnTo>
                  <a:lnTo>
                    <a:pt x="367" y="811"/>
                  </a:lnTo>
                  <a:lnTo>
                    <a:pt x="464" y="695"/>
                  </a:lnTo>
                  <a:lnTo>
                    <a:pt x="579" y="579"/>
                  </a:lnTo>
                  <a:lnTo>
                    <a:pt x="715" y="483"/>
                  </a:lnTo>
                  <a:lnTo>
                    <a:pt x="850" y="386"/>
                  </a:lnTo>
                  <a:lnTo>
                    <a:pt x="1004" y="309"/>
                  </a:lnTo>
                  <a:lnTo>
                    <a:pt x="1178" y="232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622" y="97"/>
                  </a:lnTo>
                  <a:lnTo>
                    <a:pt x="1853" y="39"/>
                  </a:lnTo>
                  <a:lnTo>
                    <a:pt x="2066" y="20"/>
                  </a:lnTo>
                  <a:lnTo>
                    <a:pt x="2278" y="0"/>
                  </a:lnTo>
                  <a:lnTo>
                    <a:pt x="227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27"/>
            <p:cNvSpPr/>
            <p:nvPr/>
          </p:nvSpPr>
          <p:spPr>
            <a:xfrm>
              <a:off x="5481200" y="4980825"/>
              <a:ext cx="632600" cy="365775"/>
            </a:xfrm>
            <a:custGeom>
              <a:avLst/>
              <a:gdLst/>
              <a:ahLst/>
              <a:cxnLst/>
              <a:rect l="l" t="t" r="r" b="b"/>
              <a:pathLst>
                <a:path w="25304" h="14631" extrusionOk="0">
                  <a:moveTo>
                    <a:pt x="23065" y="14148"/>
                  </a:moveTo>
                  <a:lnTo>
                    <a:pt x="23065" y="14148"/>
                  </a:lnTo>
                  <a:lnTo>
                    <a:pt x="23065" y="14341"/>
                  </a:lnTo>
                  <a:lnTo>
                    <a:pt x="23046" y="14496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46" y="14496"/>
                  </a:lnTo>
                  <a:lnTo>
                    <a:pt x="23065" y="14341"/>
                  </a:lnTo>
                  <a:lnTo>
                    <a:pt x="23065" y="14148"/>
                  </a:lnTo>
                  <a:close/>
                  <a:moveTo>
                    <a:pt x="25285" y="13569"/>
                  </a:moveTo>
                  <a:lnTo>
                    <a:pt x="25285" y="13569"/>
                  </a:lnTo>
                  <a:lnTo>
                    <a:pt x="24957" y="13589"/>
                  </a:lnTo>
                  <a:lnTo>
                    <a:pt x="24628" y="13646"/>
                  </a:lnTo>
                  <a:lnTo>
                    <a:pt x="24300" y="13724"/>
                  </a:lnTo>
                  <a:lnTo>
                    <a:pt x="23992" y="13839"/>
                  </a:lnTo>
                  <a:lnTo>
                    <a:pt x="23721" y="13975"/>
                  </a:lnTo>
                  <a:lnTo>
                    <a:pt x="23451" y="14148"/>
                  </a:lnTo>
                  <a:lnTo>
                    <a:pt x="23219" y="14361"/>
                  </a:lnTo>
                  <a:lnTo>
                    <a:pt x="23123" y="14476"/>
                  </a:lnTo>
                  <a:lnTo>
                    <a:pt x="23046" y="14592"/>
                  </a:lnTo>
                  <a:lnTo>
                    <a:pt x="23046" y="14592"/>
                  </a:lnTo>
                  <a:lnTo>
                    <a:pt x="23123" y="14476"/>
                  </a:lnTo>
                  <a:lnTo>
                    <a:pt x="23219" y="14361"/>
                  </a:lnTo>
                  <a:lnTo>
                    <a:pt x="23451" y="14148"/>
                  </a:lnTo>
                  <a:lnTo>
                    <a:pt x="23721" y="13975"/>
                  </a:lnTo>
                  <a:lnTo>
                    <a:pt x="23992" y="13839"/>
                  </a:lnTo>
                  <a:lnTo>
                    <a:pt x="24300" y="13724"/>
                  </a:lnTo>
                  <a:lnTo>
                    <a:pt x="24628" y="13646"/>
                  </a:lnTo>
                  <a:lnTo>
                    <a:pt x="24957" y="13589"/>
                  </a:lnTo>
                  <a:lnTo>
                    <a:pt x="25285" y="13569"/>
                  </a:lnTo>
                  <a:close/>
                  <a:moveTo>
                    <a:pt x="25304" y="13569"/>
                  </a:moveTo>
                  <a:lnTo>
                    <a:pt x="25304" y="13569"/>
                  </a:lnTo>
                  <a:lnTo>
                    <a:pt x="25304" y="13569"/>
                  </a:lnTo>
                  <a:lnTo>
                    <a:pt x="25304" y="13569"/>
                  </a:lnTo>
                  <a:close/>
                  <a:moveTo>
                    <a:pt x="21039" y="11060"/>
                  </a:moveTo>
                  <a:lnTo>
                    <a:pt x="21039" y="11060"/>
                  </a:lnTo>
                  <a:lnTo>
                    <a:pt x="21019" y="11292"/>
                  </a:lnTo>
                  <a:lnTo>
                    <a:pt x="21000" y="11485"/>
                  </a:lnTo>
                  <a:lnTo>
                    <a:pt x="20961" y="11678"/>
                  </a:lnTo>
                  <a:lnTo>
                    <a:pt x="20923" y="11832"/>
                  </a:lnTo>
                  <a:lnTo>
                    <a:pt x="20826" y="12064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26" y="12064"/>
                  </a:lnTo>
                  <a:lnTo>
                    <a:pt x="20923" y="11832"/>
                  </a:lnTo>
                  <a:lnTo>
                    <a:pt x="20961" y="11678"/>
                  </a:lnTo>
                  <a:lnTo>
                    <a:pt x="21000" y="11485"/>
                  </a:lnTo>
                  <a:lnTo>
                    <a:pt x="21019" y="11292"/>
                  </a:lnTo>
                  <a:lnTo>
                    <a:pt x="21039" y="11060"/>
                  </a:lnTo>
                  <a:close/>
                  <a:moveTo>
                    <a:pt x="20286" y="9439"/>
                  </a:moveTo>
                  <a:lnTo>
                    <a:pt x="20286" y="9439"/>
                  </a:lnTo>
                  <a:lnTo>
                    <a:pt x="20324" y="9477"/>
                  </a:lnTo>
                  <a:lnTo>
                    <a:pt x="20324" y="9477"/>
                  </a:lnTo>
                  <a:lnTo>
                    <a:pt x="20286" y="9439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221" y="8802"/>
                  </a:lnTo>
                  <a:lnTo>
                    <a:pt x="18028" y="8821"/>
                  </a:lnTo>
                  <a:lnTo>
                    <a:pt x="17719" y="8860"/>
                  </a:lnTo>
                  <a:lnTo>
                    <a:pt x="17506" y="8918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506" y="8918"/>
                  </a:lnTo>
                  <a:lnTo>
                    <a:pt x="17719" y="8860"/>
                  </a:lnTo>
                  <a:lnTo>
                    <a:pt x="18028" y="8821"/>
                  </a:lnTo>
                  <a:lnTo>
                    <a:pt x="18221" y="8802"/>
                  </a:lnTo>
                  <a:lnTo>
                    <a:pt x="18433" y="8783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433" y="8783"/>
                  </a:lnTo>
                  <a:lnTo>
                    <a:pt x="18452" y="8783"/>
                  </a:lnTo>
                  <a:lnTo>
                    <a:pt x="18452" y="8783"/>
                  </a:lnTo>
                  <a:lnTo>
                    <a:pt x="18433" y="8783"/>
                  </a:lnTo>
                  <a:close/>
                  <a:moveTo>
                    <a:pt x="17429" y="8667"/>
                  </a:moveTo>
                  <a:lnTo>
                    <a:pt x="17429" y="866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29" y="8667"/>
                  </a:lnTo>
                  <a:close/>
                  <a:moveTo>
                    <a:pt x="14534" y="3803"/>
                  </a:moveTo>
                  <a:lnTo>
                    <a:pt x="14534" y="3803"/>
                  </a:lnTo>
                  <a:lnTo>
                    <a:pt x="14534" y="4131"/>
                  </a:lnTo>
                  <a:lnTo>
                    <a:pt x="14496" y="4382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96" y="4382"/>
                  </a:lnTo>
                  <a:lnTo>
                    <a:pt x="14534" y="4131"/>
                  </a:lnTo>
                  <a:lnTo>
                    <a:pt x="14534" y="3803"/>
                  </a:lnTo>
                  <a:close/>
                  <a:moveTo>
                    <a:pt x="12990" y="1139"/>
                  </a:moveTo>
                  <a:lnTo>
                    <a:pt x="12990" y="1139"/>
                  </a:lnTo>
                  <a:lnTo>
                    <a:pt x="13009" y="1139"/>
                  </a:lnTo>
                  <a:lnTo>
                    <a:pt x="13009" y="1139"/>
                  </a:lnTo>
                  <a:lnTo>
                    <a:pt x="12990" y="1139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176" y="734"/>
                  </a:lnTo>
                  <a:lnTo>
                    <a:pt x="10963" y="753"/>
                  </a:lnTo>
                  <a:lnTo>
                    <a:pt x="10751" y="792"/>
                  </a:lnTo>
                  <a:lnTo>
                    <a:pt x="10558" y="831"/>
                  </a:lnTo>
                  <a:lnTo>
                    <a:pt x="10191" y="966"/>
                  </a:lnTo>
                  <a:lnTo>
                    <a:pt x="9883" y="1101"/>
                  </a:lnTo>
                  <a:lnTo>
                    <a:pt x="9632" y="1255"/>
                  </a:lnTo>
                  <a:lnTo>
                    <a:pt x="9439" y="1371"/>
                  </a:lnTo>
                  <a:lnTo>
                    <a:pt x="9284" y="1506"/>
                  </a:lnTo>
                  <a:lnTo>
                    <a:pt x="9284" y="1506"/>
                  </a:lnTo>
                  <a:lnTo>
                    <a:pt x="9439" y="1371"/>
                  </a:lnTo>
                  <a:lnTo>
                    <a:pt x="9632" y="1255"/>
                  </a:lnTo>
                  <a:lnTo>
                    <a:pt x="9883" y="1101"/>
                  </a:lnTo>
                  <a:lnTo>
                    <a:pt x="10191" y="966"/>
                  </a:lnTo>
                  <a:lnTo>
                    <a:pt x="10558" y="831"/>
                  </a:lnTo>
                  <a:lnTo>
                    <a:pt x="10751" y="792"/>
                  </a:lnTo>
                  <a:lnTo>
                    <a:pt x="10963" y="753"/>
                  </a:lnTo>
                  <a:lnTo>
                    <a:pt x="11176" y="734"/>
                  </a:lnTo>
                  <a:lnTo>
                    <a:pt x="11407" y="715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close/>
                  <a:moveTo>
                    <a:pt x="20" y="541"/>
                  </a:moveTo>
                  <a:lnTo>
                    <a:pt x="20" y="541"/>
                  </a:lnTo>
                  <a:lnTo>
                    <a:pt x="1" y="541"/>
                  </a:lnTo>
                  <a:lnTo>
                    <a:pt x="1" y="541"/>
                  </a:lnTo>
                  <a:lnTo>
                    <a:pt x="20" y="541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194" y="522"/>
                  </a:lnTo>
                  <a:lnTo>
                    <a:pt x="20" y="541"/>
                  </a:lnTo>
                  <a:lnTo>
                    <a:pt x="20" y="541"/>
                  </a:lnTo>
                  <a:lnTo>
                    <a:pt x="194" y="522"/>
                  </a:lnTo>
                  <a:lnTo>
                    <a:pt x="367" y="502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close/>
                  <a:moveTo>
                    <a:pt x="5405" y="213"/>
                  </a:move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370" y="20"/>
                  </a:lnTo>
                  <a:lnTo>
                    <a:pt x="6080" y="39"/>
                  </a:lnTo>
                  <a:lnTo>
                    <a:pt x="5772" y="116"/>
                  </a:lnTo>
                  <a:lnTo>
                    <a:pt x="5443" y="213"/>
                  </a:lnTo>
                  <a:lnTo>
                    <a:pt x="5443" y="213"/>
                  </a:lnTo>
                  <a:lnTo>
                    <a:pt x="5772" y="116"/>
                  </a:lnTo>
                  <a:lnTo>
                    <a:pt x="6080" y="39"/>
                  </a:lnTo>
                  <a:lnTo>
                    <a:pt x="6370" y="20"/>
                  </a:lnTo>
                  <a:lnTo>
                    <a:pt x="6659" y="1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27"/>
            <p:cNvSpPr/>
            <p:nvPr/>
          </p:nvSpPr>
          <p:spPr>
            <a:xfrm>
              <a:off x="6056375" y="5334525"/>
              <a:ext cx="1475" cy="12075"/>
            </a:xfrm>
            <a:custGeom>
              <a:avLst/>
              <a:gdLst/>
              <a:ahLst/>
              <a:cxnLst/>
              <a:rect l="l" t="t" r="r" b="b"/>
              <a:pathLst>
                <a:path w="59" h="483" fill="none" extrusionOk="0">
                  <a:moveTo>
                    <a:pt x="58" y="0"/>
                  </a:moveTo>
                  <a:lnTo>
                    <a:pt x="58" y="0"/>
                  </a:lnTo>
                  <a:lnTo>
                    <a:pt x="58" y="193"/>
                  </a:lnTo>
                  <a:lnTo>
                    <a:pt x="39" y="348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39" y="348"/>
                  </a:lnTo>
                  <a:lnTo>
                    <a:pt x="58" y="193"/>
                  </a:lnTo>
                  <a:lnTo>
                    <a:pt x="5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27"/>
            <p:cNvSpPr/>
            <p:nvPr/>
          </p:nvSpPr>
          <p:spPr>
            <a:xfrm>
              <a:off x="6057325" y="5320050"/>
              <a:ext cx="56000" cy="25600"/>
            </a:xfrm>
            <a:custGeom>
              <a:avLst/>
              <a:gdLst/>
              <a:ahLst/>
              <a:cxnLst/>
              <a:rect l="l" t="t" r="r" b="b"/>
              <a:pathLst>
                <a:path w="2240" h="1024" fill="none" extrusionOk="0">
                  <a:moveTo>
                    <a:pt x="2240" y="0"/>
                  </a:moveTo>
                  <a:lnTo>
                    <a:pt x="2240" y="0"/>
                  </a:lnTo>
                  <a:lnTo>
                    <a:pt x="1912" y="20"/>
                  </a:lnTo>
                  <a:lnTo>
                    <a:pt x="1583" y="77"/>
                  </a:lnTo>
                  <a:lnTo>
                    <a:pt x="1255" y="155"/>
                  </a:lnTo>
                  <a:lnTo>
                    <a:pt x="947" y="270"/>
                  </a:lnTo>
                  <a:lnTo>
                    <a:pt x="676" y="406"/>
                  </a:lnTo>
                  <a:lnTo>
                    <a:pt x="406" y="579"/>
                  </a:lnTo>
                  <a:lnTo>
                    <a:pt x="174" y="792"/>
                  </a:lnTo>
                  <a:lnTo>
                    <a:pt x="78" y="907"/>
                  </a:lnTo>
                  <a:lnTo>
                    <a:pt x="1" y="1023"/>
                  </a:lnTo>
                  <a:lnTo>
                    <a:pt x="1" y="1023"/>
                  </a:lnTo>
                  <a:lnTo>
                    <a:pt x="78" y="907"/>
                  </a:lnTo>
                  <a:lnTo>
                    <a:pt x="174" y="792"/>
                  </a:lnTo>
                  <a:lnTo>
                    <a:pt x="406" y="579"/>
                  </a:lnTo>
                  <a:lnTo>
                    <a:pt x="676" y="406"/>
                  </a:lnTo>
                  <a:lnTo>
                    <a:pt x="947" y="270"/>
                  </a:lnTo>
                  <a:lnTo>
                    <a:pt x="1255" y="155"/>
                  </a:lnTo>
                  <a:lnTo>
                    <a:pt x="1583" y="77"/>
                  </a:lnTo>
                  <a:lnTo>
                    <a:pt x="1912" y="20"/>
                  </a:lnTo>
                  <a:lnTo>
                    <a:pt x="224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27"/>
            <p:cNvSpPr/>
            <p:nvPr/>
          </p:nvSpPr>
          <p:spPr>
            <a:xfrm>
              <a:off x="6113775" y="532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27"/>
            <p:cNvSpPr/>
            <p:nvPr/>
          </p:nvSpPr>
          <p:spPr>
            <a:xfrm>
              <a:off x="6001350" y="5257325"/>
              <a:ext cx="5825" cy="27525"/>
            </a:xfrm>
            <a:custGeom>
              <a:avLst/>
              <a:gdLst/>
              <a:ahLst/>
              <a:cxnLst/>
              <a:rect l="l" t="t" r="r" b="b"/>
              <a:pathLst>
                <a:path w="233" h="1101" fill="none" extrusionOk="0">
                  <a:moveTo>
                    <a:pt x="233" y="0"/>
                  </a:moveTo>
                  <a:lnTo>
                    <a:pt x="233" y="0"/>
                  </a:lnTo>
                  <a:lnTo>
                    <a:pt x="213" y="232"/>
                  </a:lnTo>
                  <a:lnTo>
                    <a:pt x="194" y="425"/>
                  </a:lnTo>
                  <a:lnTo>
                    <a:pt x="155" y="618"/>
                  </a:lnTo>
                  <a:lnTo>
                    <a:pt x="117" y="772"/>
                  </a:lnTo>
                  <a:lnTo>
                    <a:pt x="20" y="1004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20" y="1004"/>
                  </a:lnTo>
                  <a:lnTo>
                    <a:pt x="117" y="772"/>
                  </a:lnTo>
                  <a:lnTo>
                    <a:pt x="155" y="618"/>
                  </a:lnTo>
                  <a:lnTo>
                    <a:pt x="194" y="425"/>
                  </a:lnTo>
                  <a:lnTo>
                    <a:pt x="213" y="232"/>
                  </a:lnTo>
                  <a:lnTo>
                    <a:pt x="23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27"/>
            <p:cNvSpPr/>
            <p:nvPr/>
          </p:nvSpPr>
          <p:spPr>
            <a:xfrm>
              <a:off x="5988325" y="5216775"/>
              <a:ext cx="1000" cy="1000"/>
            </a:xfrm>
            <a:custGeom>
              <a:avLst/>
              <a:gdLst/>
              <a:ahLst/>
              <a:cxnLst/>
              <a:rect l="l" t="t" r="r" b="b"/>
              <a:pathLst>
                <a:path w="40" h="40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27"/>
            <p:cNvSpPr/>
            <p:nvPr/>
          </p:nvSpPr>
          <p:spPr>
            <a:xfrm>
              <a:off x="5916425" y="5200375"/>
              <a:ext cx="25600" cy="3875"/>
            </a:xfrm>
            <a:custGeom>
              <a:avLst/>
              <a:gdLst/>
              <a:ahLst/>
              <a:cxnLst/>
              <a:rect l="l" t="t" r="r" b="b"/>
              <a:pathLst>
                <a:path w="1024" h="155" fill="none" extrusionOk="0">
                  <a:moveTo>
                    <a:pt x="1024" y="1"/>
                  </a:moveTo>
                  <a:lnTo>
                    <a:pt x="1024" y="1"/>
                  </a:lnTo>
                  <a:lnTo>
                    <a:pt x="812" y="20"/>
                  </a:lnTo>
                  <a:lnTo>
                    <a:pt x="619" y="39"/>
                  </a:lnTo>
                  <a:lnTo>
                    <a:pt x="310" y="78"/>
                  </a:lnTo>
                  <a:lnTo>
                    <a:pt x="97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97" y="136"/>
                  </a:lnTo>
                  <a:lnTo>
                    <a:pt x="310" y="78"/>
                  </a:lnTo>
                  <a:lnTo>
                    <a:pt x="619" y="39"/>
                  </a:lnTo>
                  <a:lnTo>
                    <a:pt x="812" y="20"/>
                  </a:lnTo>
                  <a:lnTo>
                    <a:pt x="10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27"/>
            <p:cNvSpPr/>
            <p:nvPr/>
          </p:nvSpPr>
          <p:spPr>
            <a:xfrm>
              <a:off x="5942000" y="5200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27"/>
            <p:cNvSpPr/>
            <p:nvPr/>
          </p:nvSpPr>
          <p:spPr>
            <a:xfrm>
              <a:off x="5916425" y="5197475"/>
              <a:ext cx="525" cy="6775"/>
            </a:xfrm>
            <a:custGeom>
              <a:avLst/>
              <a:gdLst/>
              <a:ahLst/>
              <a:cxnLst/>
              <a:rect l="l" t="t" r="r" b="b"/>
              <a:pathLst>
                <a:path w="21" h="27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27"/>
            <p:cNvSpPr/>
            <p:nvPr/>
          </p:nvSpPr>
          <p:spPr>
            <a:xfrm>
              <a:off x="5842600" y="5075875"/>
              <a:ext cx="1975" cy="19825"/>
            </a:xfrm>
            <a:custGeom>
              <a:avLst/>
              <a:gdLst/>
              <a:ahLst/>
              <a:cxnLst/>
              <a:rect l="l" t="t" r="r" b="b"/>
              <a:pathLst>
                <a:path w="79" h="793" fill="none" extrusionOk="0">
                  <a:moveTo>
                    <a:pt x="78" y="1"/>
                  </a:moveTo>
                  <a:lnTo>
                    <a:pt x="78" y="1"/>
                  </a:lnTo>
                  <a:lnTo>
                    <a:pt x="78" y="329"/>
                  </a:lnTo>
                  <a:lnTo>
                    <a:pt x="40" y="580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40" y="580"/>
                  </a:lnTo>
                  <a:lnTo>
                    <a:pt x="78" y="329"/>
                  </a:lnTo>
                  <a:lnTo>
                    <a:pt x="7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27"/>
            <p:cNvSpPr/>
            <p:nvPr/>
          </p:nvSpPr>
          <p:spPr>
            <a:xfrm>
              <a:off x="5805950" y="500930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27"/>
            <p:cNvSpPr/>
            <p:nvPr/>
          </p:nvSpPr>
          <p:spPr>
            <a:xfrm>
              <a:off x="5713300" y="4998675"/>
              <a:ext cx="53100" cy="19825"/>
            </a:xfrm>
            <a:custGeom>
              <a:avLst/>
              <a:gdLst/>
              <a:ahLst/>
              <a:cxnLst/>
              <a:rect l="l" t="t" r="r" b="b"/>
              <a:pathLst>
                <a:path w="2124" h="793" fill="none" extrusionOk="0">
                  <a:moveTo>
                    <a:pt x="2123" y="1"/>
                  </a:moveTo>
                  <a:lnTo>
                    <a:pt x="2123" y="1"/>
                  </a:lnTo>
                  <a:lnTo>
                    <a:pt x="1892" y="20"/>
                  </a:lnTo>
                  <a:lnTo>
                    <a:pt x="1679" y="39"/>
                  </a:lnTo>
                  <a:lnTo>
                    <a:pt x="1467" y="78"/>
                  </a:lnTo>
                  <a:lnTo>
                    <a:pt x="1274" y="117"/>
                  </a:lnTo>
                  <a:lnTo>
                    <a:pt x="907" y="252"/>
                  </a:lnTo>
                  <a:lnTo>
                    <a:pt x="599" y="387"/>
                  </a:lnTo>
                  <a:lnTo>
                    <a:pt x="348" y="541"/>
                  </a:lnTo>
                  <a:lnTo>
                    <a:pt x="155" y="657"/>
                  </a:lnTo>
                  <a:lnTo>
                    <a:pt x="0" y="792"/>
                  </a:lnTo>
                  <a:lnTo>
                    <a:pt x="0" y="792"/>
                  </a:lnTo>
                  <a:lnTo>
                    <a:pt x="155" y="657"/>
                  </a:lnTo>
                  <a:lnTo>
                    <a:pt x="348" y="541"/>
                  </a:lnTo>
                  <a:lnTo>
                    <a:pt x="599" y="387"/>
                  </a:lnTo>
                  <a:lnTo>
                    <a:pt x="907" y="252"/>
                  </a:lnTo>
                  <a:lnTo>
                    <a:pt x="1274" y="117"/>
                  </a:lnTo>
                  <a:lnTo>
                    <a:pt x="1467" y="78"/>
                  </a:lnTo>
                  <a:lnTo>
                    <a:pt x="1679" y="39"/>
                  </a:lnTo>
                  <a:lnTo>
                    <a:pt x="1892" y="20"/>
                  </a:lnTo>
                  <a:lnTo>
                    <a:pt x="212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27"/>
            <p:cNvSpPr/>
            <p:nvPr/>
          </p:nvSpPr>
          <p:spPr>
            <a:xfrm>
              <a:off x="5766375" y="499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27"/>
            <p:cNvSpPr/>
            <p:nvPr/>
          </p:nvSpPr>
          <p:spPr>
            <a:xfrm>
              <a:off x="5481200" y="49943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27"/>
            <p:cNvSpPr/>
            <p:nvPr/>
          </p:nvSpPr>
          <p:spPr>
            <a:xfrm>
              <a:off x="5481675" y="4993375"/>
              <a:ext cx="8725" cy="1000"/>
            </a:xfrm>
            <a:custGeom>
              <a:avLst/>
              <a:gdLst/>
              <a:ahLst/>
              <a:cxnLst/>
              <a:rect l="l" t="t" r="r" b="b"/>
              <a:pathLst>
                <a:path w="349" h="40" fill="none" extrusionOk="0">
                  <a:moveTo>
                    <a:pt x="348" y="0"/>
                  </a:moveTo>
                  <a:lnTo>
                    <a:pt x="348" y="0"/>
                  </a:lnTo>
                  <a:lnTo>
                    <a:pt x="175" y="2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75" y="20"/>
                  </a:lnTo>
                  <a:lnTo>
                    <a:pt x="34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27"/>
            <p:cNvSpPr/>
            <p:nvPr/>
          </p:nvSpPr>
          <p:spPr>
            <a:xfrm>
              <a:off x="5490375" y="499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27"/>
            <p:cNvSpPr/>
            <p:nvPr/>
          </p:nvSpPr>
          <p:spPr>
            <a:xfrm>
              <a:off x="5616300" y="498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27"/>
            <p:cNvSpPr/>
            <p:nvPr/>
          </p:nvSpPr>
          <p:spPr>
            <a:xfrm>
              <a:off x="5617275" y="4980825"/>
              <a:ext cx="30425" cy="5325"/>
            </a:xfrm>
            <a:custGeom>
              <a:avLst/>
              <a:gdLst/>
              <a:ahLst/>
              <a:cxnLst/>
              <a:rect l="l" t="t" r="r" b="b"/>
              <a:pathLst>
                <a:path w="1217" h="213" fill="none" extrusionOk="0">
                  <a:moveTo>
                    <a:pt x="1216" y="1"/>
                  </a:moveTo>
                  <a:lnTo>
                    <a:pt x="1216" y="1"/>
                  </a:lnTo>
                  <a:lnTo>
                    <a:pt x="927" y="20"/>
                  </a:lnTo>
                  <a:lnTo>
                    <a:pt x="637" y="39"/>
                  </a:lnTo>
                  <a:lnTo>
                    <a:pt x="329" y="116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29" y="116"/>
                  </a:lnTo>
                  <a:lnTo>
                    <a:pt x="637" y="39"/>
                  </a:lnTo>
                  <a:lnTo>
                    <a:pt x="927" y="20"/>
                  </a:lnTo>
                  <a:lnTo>
                    <a:pt x="121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27"/>
            <p:cNvSpPr/>
            <p:nvPr/>
          </p:nvSpPr>
          <p:spPr>
            <a:xfrm>
              <a:off x="5647675" y="49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27"/>
            <p:cNvSpPr/>
            <p:nvPr/>
          </p:nvSpPr>
          <p:spPr>
            <a:xfrm>
              <a:off x="6118625" y="5243800"/>
              <a:ext cx="108575" cy="76750"/>
            </a:xfrm>
            <a:custGeom>
              <a:avLst/>
              <a:gdLst/>
              <a:ahLst/>
              <a:cxnLst/>
              <a:rect l="l" t="t" r="r" b="b"/>
              <a:pathLst>
                <a:path w="4343" h="3070" extrusionOk="0">
                  <a:moveTo>
                    <a:pt x="0" y="3050"/>
                  </a:move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50"/>
                  </a:lnTo>
                  <a:close/>
                  <a:moveTo>
                    <a:pt x="0" y="3031"/>
                  </a:move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31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19" y="3012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close/>
                  <a:moveTo>
                    <a:pt x="1660" y="2027"/>
                  </a:move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97" y="2857"/>
                  </a:lnTo>
                  <a:lnTo>
                    <a:pt x="193" y="2722"/>
                  </a:lnTo>
                  <a:lnTo>
                    <a:pt x="290" y="2606"/>
                  </a:lnTo>
                  <a:lnTo>
                    <a:pt x="386" y="2510"/>
                  </a:lnTo>
                  <a:lnTo>
                    <a:pt x="483" y="2413"/>
                  </a:lnTo>
                  <a:lnTo>
                    <a:pt x="598" y="2336"/>
                  </a:lnTo>
                  <a:lnTo>
                    <a:pt x="830" y="2201"/>
                  </a:lnTo>
                  <a:lnTo>
                    <a:pt x="1062" y="2124"/>
                  </a:lnTo>
                  <a:lnTo>
                    <a:pt x="1274" y="2066"/>
                  </a:lnTo>
                  <a:lnTo>
                    <a:pt x="1486" y="2047"/>
                  </a:lnTo>
                  <a:lnTo>
                    <a:pt x="1660" y="2027"/>
                  </a:lnTo>
                  <a:close/>
                  <a:moveTo>
                    <a:pt x="1698" y="2027"/>
                  </a:move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close/>
                  <a:moveTo>
                    <a:pt x="2007" y="2027"/>
                  </a:move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close/>
                  <a:moveTo>
                    <a:pt x="4343" y="1"/>
                  </a:move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65" y="1776"/>
                  </a:lnTo>
                  <a:lnTo>
                    <a:pt x="2123" y="1564"/>
                  </a:lnTo>
                  <a:lnTo>
                    <a:pt x="2220" y="1371"/>
                  </a:lnTo>
                  <a:lnTo>
                    <a:pt x="2316" y="1178"/>
                  </a:lnTo>
                  <a:lnTo>
                    <a:pt x="2432" y="1004"/>
                  </a:lnTo>
                  <a:lnTo>
                    <a:pt x="2548" y="850"/>
                  </a:lnTo>
                  <a:lnTo>
                    <a:pt x="2702" y="696"/>
                  </a:lnTo>
                  <a:lnTo>
                    <a:pt x="2837" y="560"/>
                  </a:lnTo>
                  <a:lnTo>
                    <a:pt x="3011" y="425"/>
                  </a:lnTo>
                  <a:lnTo>
                    <a:pt x="3165" y="309"/>
                  </a:lnTo>
                  <a:lnTo>
                    <a:pt x="3339" y="213"/>
                  </a:lnTo>
                  <a:lnTo>
                    <a:pt x="3513" y="136"/>
                  </a:lnTo>
                  <a:lnTo>
                    <a:pt x="3706" y="78"/>
                  </a:lnTo>
                  <a:lnTo>
                    <a:pt x="3879" y="39"/>
                  </a:lnTo>
                  <a:lnTo>
                    <a:pt x="4072" y="1"/>
                  </a:lnTo>
                  <a:lnTo>
                    <a:pt x="4265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27"/>
            <p:cNvSpPr/>
            <p:nvPr/>
          </p:nvSpPr>
          <p:spPr>
            <a:xfrm>
              <a:off x="6118625" y="5320050"/>
              <a:ext cx="0" cy="500"/>
            </a:xfrm>
            <a:custGeom>
              <a:avLst/>
              <a:gdLst/>
              <a:ahLst/>
              <a:cxnLst/>
              <a:rect l="l" t="t" r="r" b="b"/>
              <a:pathLst>
                <a:path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27"/>
            <p:cNvSpPr/>
            <p:nvPr/>
          </p:nvSpPr>
          <p:spPr>
            <a:xfrm>
              <a:off x="6118625" y="5319550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27"/>
            <p:cNvSpPr/>
            <p:nvPr/>
          </p:nvSpPr>
          <p:spPr>
            <a:xfrm>
              <a:off x="6119100" y="53190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27"/>
            <p:cNvSpPr/>
            <p:nvPr/>
          </p:nvSpPr>
          <p:spPr>
            <a:xfrm>
              <a:off x="6119100" y="53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27"/>
            <p:cNvSpPr/>
            <p:nvPr/>
          </p:nvSpPr>
          <p:spPr>
            <a:xfrm>
              <a:off x="6119100" y="5294475"/>
              <a:ext cx="41025" cy="24625"/>
            </a:xfrm>
            <a:custGeom>
              <a:avLst/>
              <a:gdLst/>
              <a:ahLst/>
              <a:cxnLst/>
              <a:rect l="l" t="t" r="r" b="b"/>
              <a:pathLst>
                <a:path w="1641" h="985" fill="none" extrusionOk="0">
                  <a:moveTo>
                    <a:pt x="1641" y="0"/>
                  </a:moveTo>
                  <a:lnTo>
                    <a:pt x="1641" y="0"/>
                  </a:lnTo>
                  <a:lnTo>
                    <a:pt x="1467" y="20"/>
                  </a:lnTo>
                  <a:lnTo>
                    <a:pt x="1255" y="39"/>
                  </a:lnTo>
                  <a:lnTo>
                    <a:pt x="1043" y="97"/>
                  </a:lnTo>
                  <a:lnTo>
                    <a:pt x="811" y="174"/>
                  </a:lnTo>
                  <a:lnTo>
                    <a:pt x="579" y="309"/>
                  </a:lnTo>
                  <a:lnTo>
                    <a:pt x="464" y="386"/>
                  </a:lnTo>
                  <a:lnTo>
                    <a:pt x="367" y="483"/>
                  </a:lnTo>
                  <a:lnTo>
                    <a:pt x="271" y="579"/>
                  </a:lnTo>
                  <a:lnTo>
                    <a:pt x="174" y="695"/>
                  </a:lnTo>
                  <a:lnTo>
                    <a:pt x="78" y="830"/>
                  </a:lnTo>
                  <a:lnTo>
                    <a:pt x="0" y="985"/>
                  </a:lnTo>
                  <a:lnTo>
                    <a:pt x="0" y="985"/>
                  </a:lnTo>
                  <a:lnTo>
                    <a:pt x="78" y="830"/>
                  </a:lnTo>
                  <a:lnTo>
                    <a:pt x="174" y="695"/>
                  </a:lnTo>
                  <a:lnTo>
                    <a:pt x="271" y="579"/>
                  </a:lnTo>
                  <a:lnTo>
                    <a:pt x="367" y="483"/>
                  </a:lnTo>
                  <a:lnTo>
                    <a:pt x="464" y="386"/>
                  </a:lnTo>
                  <a:lnTo>
                    <a:pt x="579" y="309"/>
                  </a:lnTo>
                  <a:lnTo>
                    <a:pt x="811" y="174"/>
                  </a:lnTo>
                  <a:lnTo>
                    <a:pt x="1043" y="97"/>
                  </a:lnTo>
                  <a:lnTo>
                    <a:pt x="1255" y="39"/>
                  </a:lnTo>
                  <a:lnTo>
                    <a:pt x="1467" y="20"/>
                  </a:lnTo>
                  <a:lnTo>
                    <a:pt x="164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27"/>
            <p:cNvSpPr/>
            <p:nvPr/>
          </p:nvSpPr>
          <p:spPr>
            <a:xfrm>
              <a:off x="6161075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27"/>
            <p:cNvSpPr/>
            <p:nvPr/>
          </p:nvSpPr>
          <p:spPr>
            <a:xfrm>
              <a:off x="6168800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27"/>
            <p:cNvSpPr/>
            <p:nvPr/>
          </p:nvSpPr>
          <p:spPr>
            <a:xfrm>
              <a:off x="6227175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27"/>
            <p:cNvSpPr/>
            <p:nvPr/>
          </p:nvSpPr>
          <p:spPr>
            <a:xfrm>
              <a:off x="6168800" y="5243800"/>
              <a:ext cx="56475" cy="49725"/>
            </a:xfrm>
            <a:custGeom>
              <a:avLst/>
              <a:gdLst/>
              <a:ahLst/>
              <a:cxnLst/>
              <a:rect l="l" t="t" r="r" b="b"/>
              <a:pathLst>
                <a:path w="2259" h="1989" fill="none" extrusionOk="0">
                  <a:moveTo>
                    <a:pt x="2258" y="1"/>
                  </a:moveTo>
                  <a:lnTo>
                    <a:pt x="2258" y="1"/>
                  </a:lnTo>
                  <a:lnTo>
                    <a:pt x="2065" y="1"/>
                  </a:lnTo>
                  <a:lnTo>
                    <a:pt x="1872" y="39"/>
                  </a:lnTo>
                  <a:lnTo>
                    <a:pt x="1699" y="78"/>
                  </a:lnTo>
                  <a:lnTo>
                    <a:pt x="1506" y="136"/>
                  </a:lnTo>
                  <a:lnTo>
                    <a:pt x="1332" y="213"/>
                  </a:lnTo>
                  <a:lnTo>
                    <a:pt x="1158" y="309"/>
                  </a:lnTo>
                  <a:lnTo>
                    <a:pt x="1004" y="425"/>
                  </a:lnTo>
                  <a:lnTo>
                    <a:pt x="830" y="560"/>
                  </a:lnTo>
                  <a:lnTo>
                    <a:pt x="695" y="696"/>
                  </a:lnTo>
                  <a:lnTo>
                    <a:pt x="541" y="850"/>
                  </a:lnTo>
                  <a:lnTo>
                    <a:pt x="425" y="1004"/>
                  </a:lnTo>
                  <a:lnTo>
                    <a:pt x="309" y="1178"/>
                  </a:lnTo>
                  <a:lnTo>
                    <a:pt x="213" y="1371"/>
                  </a:lnTo>
                  <a:lnTo>
                    <a:pt x="116" y="1564"/>
                  </a:lnTo>
                  <a:lnTo>
                    <a:pt x="58" y="1776"/>
                  </a:lnTo>
                  <a:lnTo>
                    <a:pt x="0" y="1989"/>
                  </a:lnTo>
                  <a:lnTo>
                    <a:pt x="0" y="1989"/>
                  </a:lnTo>
                  <a:lnTo>
                    <a:pt x="58" y="1776"/>
                  </a:lnTo>
                  <a:lnTo>
                    <a:pt x="116" y="1564"/>
                  </a:lnTo>
                  <a:lnTo>
                    <a:pt x="213" y="1371"/>
                  </a:lnTo>
                  <a:lnTo>
                    <a:pt x="309" y="1178"/>
                  </a:lnTo>
                  <a:lnTo>
                    <a:pt x="425" y="1004"/>
                  </a:lnTo>
                  <a:lnTo>
                    <a:pt x="541" y="850"/>
                  </a:lnTo>
                  <a:lnTo>
                    <a:pt x="695" y="696"/>
                  </a:lnTo>
                  <a:lnTo>
                    <a:pt x="830" y="560"/>
                  </a:lnTo>
                  <a:lnTo>
                    <a:pt x="1004" y="425"/>
                  </a:lnTo>
                  <a:lnTo>
                    <a:pt x="1158" y="309"/>
                  </a:lnTo>
                  <a:lnTo>
                    <a:pt x="1332" y="213"/>
                  </a:lnTo>
                  <a:lnTo>
                    <a:pt x="1506" y="136"/>
                  </a:lnTo>
                  <a:lnTo>
                    <a:pt x="1699" y="78"/>
                  </a:lnTo>
                  <a:lnTo>
                    <a:pt x="1872" y="39"/>
                  </a:lnTo>
                  <a:lnTo>
                    <a:pt x="2065" y="1"/>
                  </a:lnTo>
                  <a:lnTo>
                    <a:pt x="225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27"/>
            <p:cNvSpPr/>
            <p:nvPr/>
          </p:nvSpPr>
          <p:spPr>
            <a:xfrm>
              <a:off x="6225250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27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extrusionOk="0">
                  <a:moveTo>
                    <a:pt x="19514" y="1"/>
                  </a:move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27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fill="none" extrusionOk="0">
                  <a:moveTo>
                    <a:pt x="19842" y="1"/>
                  </a:moveTo>
                  <a:lnTo>
                    <a:pt x="19842" y="1"/>
                  </a:lnTo>
                  <a:lnTo>
                    <a:pt x="19514" y="1"/>
                  </a:ln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56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185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44" y="8590"/>
                  </a:lnTo>
                  <a:lnTo>
                    <a:pt x="2034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lnTo>
                    <a:pt x="1984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27"/>
            <p:cNvSpPr/>
            <p:nvPr/>
          </p:nvSpPr>
          <p:spPr>
            <a:xfrm>
              <a:off x="4902175" y="4454400"/>
              <a:ext cx="465650" cy="177100"/>
            </a:xfrm>
            <a:custGeom>
              <a:avLst/>
              <a:gdLst/>
              <a:ahLst/>
              <a:cxnLst/>
              <a:rect l="l" t="t" r="r" b="b"/>
              <a:pathLst>
                <a:path w="18626" h="7084" extrusionOk="0">
                  <a:moveTo>
                    <a:pt x="1776" y="5520"/>
                  </a:moveTo>
                  <a:lnTo>
                    <a:pt x="1776" y="5520"/>
                  </a:lnTo>
                  <a:lnTo>
                    <a:pt x="1487" y="5540"/>
                  </a:lnTo>
                  <a:lnTo>
                    <a:pt x="1197" y="5598"/>
                  </a:lnTo>
                  <a:lnTo>
                    <a:pt x="1043" y="5636"/>
                  </a:lnTo>
                  <a:lnTo>
                    <a:pt x="908" y="5675"/>
                  </a:lnTo>
                  <a:lnTo>
                    <a:pt x="753" y="5752"/>
                  </a:lnTo>
                  <a:lnTo>
                    <a:pt x="618" y="5829"/>
                  </a:lnTo>
                  <a:lnTo>
                    <a:pt x="483" y="5906"/>
                  </a:lnTo>
                  <a:lnTo>
                    <a:pt x="367" y="6022"/>
                  </a:lnTo>
                  <a:lnTo>
                    <a:pt x="271" y="6138"/>
                  </a:lnTo>
                  <a:lnTo>
                    <a:pt x="174" y="6292"/>
                  </a:lnTo>
                  <a:lnTo>
                    <a:pt x="116" y="6447"/>
                  </a:lnTo>
                  <a:lnTo>
                    <a:pt x="58" y="6640"/>
                  </a:lnTo>
                  <a:lnTo>
                    <a:pt x="20" y="6852"/>
                  </a:lnTo>
                  <a:lnTo>
                    <a:pt x="1" y="7084"/>
                  </a:lnTo>
                  <a:lnTo>
                    <a:pt x="1" y="7084"/>
                  </a:lnTo>
                  <a:lnTo>
                    <a:pt x="20" y="6852"/>
                  </a:lnTo>
                  <a:lnTo>
                    <a:pt x="58" y="6640"/>
                  </a:lnTo>
                  <a:lnTo>
                    <a:pt x="116" y="6447"/>
                  </a:lnTo>
                  <a:lnTo>
                    <a:pt x="174" y="6292"/>
                  </a:lnTo>
                  <a:lnTo>
                    <a:pt x="271" y="6138"/>
                  </a:lnTo>
                  <a:lnTo>
                    <a:pt x="367" y="6022"/>
                  </a:lnTo>
                  <a:lnTo>
                    <a:pt x="483" y="5906"/>
                  </a:lnTo>
                  <a:lnTo>
                    <a:pt x="618" y="5829"/>
                  </a:lnTo>
                  <a:lnTo>
                    <a:pt x="753" y="5752"/>
                  </a:lnTo>
                  <a:lnTo>
                    <a:pt x="908" y="5675"/>
                  </a:lnTo>
                  <a:lnTo>
                    <a:pt x="1043" y="5636"/>
                  </a:lnTo>
                  <a:lnTo>
                    <a:pt x="1197" y="5598"/>
                  </a:lnTo>
                  <a:lnTo>
                    <a:pt x="1487" y="5540"/>
                  </a:lnTo>
                  <a:lnTo>
                    <a:pt x="1776" y="5520"/>
                  </a:lnTo>
                  <a:close/>
                  <a:moveTo>
                    <a:pt x="1834" y="5520"/>
                  </a:move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close/>
                  <a:moveTo>
                    <a:pt x="8358" y="4903"/>
                  </a:moveTo>
                  <a:lnTo>
                    <a:pt x="8358" y="4903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03"/>
                  </a:lnTo>
                  <a:close/>
                  <a:moveTo>
                    <a:pt x="8377" y="4864"/>
                  </a:moveTo>
                  <a:lnTo>
                    <a:pt x="8377" y="4864"/>
                  </a:lnTo>
                  <a:lnTo>
                    <a:pt x="8377" y="4884"/>
                  </a:lnTo>
                  <a:lnTo>
                    <a:pt x="8377" y="4884"/>
                  </a:lnTo>
                  <a:lnTo>
                    <a:pt x="8377" y="4864"/>
                  </a:lnTo>
                  <a:close/>
                  <a:moveTo>
                    <a:pt x="15306" y="4324"/>
                  </a:move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close/>
                  <a:moveTo>
                    <a:pt x="5656" y="3938"/>
                  </a:moveTo>
                  <a:lnTo>
                    <a:pt x="5656" y="3938"/>
                  </a:lnTo>
                  <a:lnTo>
                    <a:pt x="5289" y="3957"/>
                  </a:lnTo>
                  <a:lnTo>
                    <a:pt x="4903" y="4015"/>
                  </a:lnTo>
                  <a:lnTo>
                    <a:pt x="4710" y="4073"/>
                  </a:lnTo>
                  <a:lnTo>
                    <a:pt x="4517" y="4131"/>
                  </a:lnTo>
                  <a:lnTo>
                    <a:pt x="4324" y="4208"/>
                  </a:lnTo>
                  <a:lnTo>
                    <a:pt x="4112" y="4285"/>
                  </a:lnTo>
                  <a:lnTo>
                    <a:pt x="3919" y="4382"/>
                  </a:lnTo>
                  <a:lnTo>
                    <a:pt x="3706" y="4517"/>
                  </a:lnTo>
                  <a:lnTo>
                    <a:pt x="3513" y="4652"/>
                  </a:lnTo>
                  <a:lnTo>
                    <a:pt x="3301" y="4787"/>
                  </a:lnTo>
                  <a:lnTo>
                    <a:pt x="3089" y="4961"/>
                  </a:lnTo>
                  <a:lnTo>
                    <a:pt x="2896" y="5154"/>
                  </a:lnTo>
                  <a:lnTo>
                    <a:pt x="2683" y="5366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683" y="5366"/>
                  </a:lnTo>
                  <a:lnTo>
                    <a:pt x="2896" y="5154"/>
                  </a:lnTo>
                  <a:lnTo>
                    <a:pt x="3089" y="4961"/>
                  </a:lnTo>
                  <a:lnTo>
                    <a:pt x="3301" y="4787"/>
                  </a:lnTo>
                  <a:lnTo>
                    <a:pt x="3513" y="4652"/>
                  </a:lnTo>
                  <a:lnTo>
                    <a:pt x="3706" y="4517"/>
                  </a:lnTo>
                  <a:lnTo>
                    <a:pt x="3919" y="4382"/>
                  </a:lnTo>
                  <a:lnTo>
                    <a:pt x="4112" y="4285"/>
                  </a:lnTo>
                  <a:lnTo>
                    <a:pt x="4324" y="4208"/>
                  </a:lnTo>
                  <a:lnTo>
                    <a:pt x="4517" y="4131"/>
                  </a:lnTo>
                  <a:lnTo>
                    <a:pt x="4710" y="4073"/>
                  </a:lnTo>
                  <a:lnTo>
                    <a:pt x="4903" y="4015"/>
                  </a:lnTo>
                  <a:lnTo>
                    <a:pt x="5289" y="3957"/>
                  </a:lnTo>
                  <a:lnTo>
                    <a:pt x="5656" y="3938"/>
                  </a:lnTo>
                  <a:close/>
                  <a:moveTo>
                    <a:pt x="5675" y="3938"/>
                  </a:move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620" y="2953"/>
                  </a:lnTo>
                  <a:lnTo>
                    <a:pt x="11407" y="2953"/>
                  </a:lnTo>
                  <a:lnTo>
                    <a:pt x="11195" y="2992"/>
                  </a:lnTo>
                  <a:lnTo>
                    <a:pt x="10983" y="3031"/>
                  </a:lnTo>
                  <a:lnTo>
                    <a:pt x="10770" y="3089"/>
                  </a:lnTo>
                  <a:lnTo>
                    <a:pt x="10558" y="3166"/>
                  </a:lnTo>
                  <a:lnTo>
                    <a:pt x="10326" y="3243"/>
                  </a:lnTo>
                  <a:lnTo>
                    <a:pt x="10114" y="3359"/>
                  </a:lnTo>
                  <a:lnTo>
                    <a:pt x="9902" y="3475"/>
                  </a:lnTo>
                  <a:lnTo>
                    <a:pt x="9690" y="3610"/>
                  </a:lnTo>
                  <a:lnTo>
                    <a:pt x="9458" y="3764"/>
                  </a:lnTo>
                  <a:lnTo>
                    <a:pt x="9246" y="3938"/>
                  </a:lnTo>
                  <a:lnTo>
                    <a:pt x="9033" y="4131"/>
                  </a:lnTo>
                  <a:lnTo>
                    <a:pt x="8821" y="4343"/>
                  </a:lnTo>
                  <a:lnTo>
                    <a:pt x="8609" y="4594"/>
                  </a:lnTo>
                  <a:lnTo>
                    <a:pt x="8396" y="4845"/>
                  </a:lnTo>
                  <a:lnTo>
                    <a:pt x="8396" y="4845"/>
                  </a:lnTo>
                  <a:lnTo>
                    <a:pt x="8609" y="4594"/>
                  </a:lnTo>
                  <a:lnTo>
                    <a:pt x="8821" y="4343"/>
                  </a:lnTo>
                  <a:lnTo>
                    <a:pt x="9033" y="4131"/>
                  </a:lnTo>
                  <a:lnTo>
                    <a:pt x="9246" y="3938"/>
                  </a:lnTo>
                  <a:lnTo>
                    <a:pt x="9458" y="3764"/>
                  </a:lnTo>
                  <a:lnTo>
                    <a:pt x="9690" y="3610"/>
                  </a:lnTo>
                  <a:lnTo>
                    <a:pt x="9902" y="3475"/>
                  </a:lnTo>
                  <a:lnTo>
                    <a:pt x="10114" y="3359"/>
                  </a:lnTo>
                  <a:lnTo>
                    <a:pt x="10326" y="3243"/>
                  </a:lnTo>
                  <a:lnTo>
                    <a:pt x="10558" y="3166"/>
                  </a:lnTo>
                  <a:lnTo>
                    <a:pt x="10770" y="3089"/>
                  </a:lnTo>
                  <a:lnTo>
                    <a:pt x="10983" y="3031"/>
                  </a:lnTo>
                  <a:lnTo>
                    <a:pt x="11195" y="2992"/>
                  </a:lnTo>
                  <a:lnTo>
                    <a:pt x="11407" y="2953"/>
                  </a:lnTo>
                  <a:lnTo>
                    <a:pt x="11620" y="2953"/>
                  </a:lnTo>
                  <a:lnTo>
                    <a:pt x="11832" y="2934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close/>
                  <a:moveTo>
                    <a:pt x="18626" y="0"/>
                  </a:moveTo>
                  <a:lnTo>
                    <a:pt x="18626" y="0"/>
                  </a:lnTo>
                  <a:lnTo>
                    <a:pt x="18626" y="0"/>
                  </a:lnTo>
                  <a:lnTo>
                    <a:pt x="18259" y="97"/>
                  </a:lnTo>
                  <a:lnTo>
                    <a:pt x="17912" y="232"/>
                  </a:lnTo>
                  <a:lnTo>
                    <a:pt x="17584" y="386"/>
                  </a:lnTo>
                  <a:lnTo>
                    <a:pt x="17275" y="579"/>
                  </a:lnTo>
                  <a:lnTo>
                    <a:pt x="16985" y="772"/>
                  </a:lnTo>
                  <a:lnTo>
                    <a:pt x="16696" y="985"/>
                  </a:lnTo>
                  <a:lnTo>
                    <a:pt x="16445" y="1236"/>
                  </a:lnTo>
                  <a:lnTo>
                    <a:pt x="16213" y="1487"/>
                  </a:lnTo>
                  <a:lnTo>
                    <a:pt x="16001" y="1757"/>
                  </a:lnTo>
                  <a:lnTo>
                    <a:pt x="15808" y="2046"/>
                  </a:lnTo>
                  <a:lnTo>
                    <a:pt x="15654" y="2336"/>
                  </a:lnTo>
                  <a:lnTo>
                    <a:pt x="15518" y="2645"/>
                  </a:lnTo>
                  <a:lnTo>
                    <a:pt x="15422" y="2953"/>
                  </a:lnTo>
                  <a:lnTo>
                    <a:pt x="15345" y="3262"/>
                  </a:lnTo>
                  <a:lnTo>
                    <a:pt x="15287" y="3590"/>
                  </a:lnTo>
                  <a:lnTo>
                    <a:pt x="15268" y="3918"/>
                  </a:lnTo>
                  <a:lnTo>
                    <a:pt x="15268" y="3918"/>
                  </a:lnTo>
                  <a:lnTo>
                    <a:pt x="15287" y="3590"/>
                  </a:lnTo>
                  <a:lnTo>
                    <a:pt x="15345" y="3262"/>
                  </a:lnTo>
                  <a:lnTo>
                    <a:pt x="15422" y="2953"/>
                  </a:lnTo>
                  <a:lnTo>
                    <a:pt x="15518" y="2645"/>
                  </a:lnTo>
                  <a:lnTo>
                    <a:pt x="15654" y="2336"/>
                  </a:lnTo>
                  <a:lnTo>
                    <a:pt x="15808" y="2046"/>
                  </a:lnTo>
                  <a:lnTo>
                    <a:pt x="16001" y="1757"/>
                  </a:lnTo>
                  <a:lnTo>
                    <a:pt x="16213" y="1487"/>
                  </a:lnTo>
                  <a:lnTo>
                    <a:pt x="16445" y="1236"/>
                  </a:lnTo>
                  <a:lnTo>
                    <a:pt x="16696" y="985"/>
                  </a:lnTo>
                  <a:lnTo>
                    <a:pt x="16985" y="772"/>
                  </a:lnTo>
                  <a:lnTo>
                    <a:pt x="17275" y="579"/>
                  </a:lnTo>
                  <a:lnTo>
                    <a:pt x="17584" y="386"/>
                  </a:lnTo>
                  <a:lnTo>
                    <a:pt x="17912" y="232"/>
                  </a:lnTo>
                  <a:lnTo>
                    <a:pt x="18259" y="97"/>
                  </a:lnTo>
                  <a:lnTo>
                    <a:pt x="18626" y="0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27"/>
            <p:cNvSpPr/>
            <p:nvPr/>
          </p:nvSpPr>
          <p:spPr>
            <a:xfrm>
              <a:off x="4902175" y="4592400"/>
              <a:ext cx="44425" cy="39100"/>
            </a:xfrm>
            <a:custGeom>
              <a:avLst/>
              <a:gdLst/>
              <a:ahLst/>
              <a:cxnLst/>
              <a:rect l="l" t="t" r="r" b="b"/>
              <a:pathLst>
                <a:path w="1777" h="1564" fill="none" extrusionOk="0">
                  <a:moveTo>
                    <a:pt x="1776" y="0"/>
                  </a:moveTo>
                  <a:lnTo>
                    <a:pt x="1776" y="0"/>
                  </a:lnTo>
                  <a:lnTo>
                    <a:pt x="1487" y="20"/>
                  </a:lnTo>
                  <a:lnTo>
                    <a:pt x="1197" y="78"/>
                  </a:lnTo>
                  <a:lnTo>
                    <a:pt x="1043" y="116"/>
                  </a:lnTo>
                  <a:lnTo>
                    <a:pt x="908" y="155"/>
                  </a:lnTo>
                  <a:lnTo>
                    <a:pt x="753" y="232"/>
                  </a:lnTo>
                  <a:lnTo>
                    <a:pt x="618" y="309"/>
                  </a:lnTo>
                  <a:lnTo>
                    <a:pt x="483" y="386"/>
                  </a:lnTo>
                  <a:lnTo>
                    <a:pt x="367" y="502"/>
                  </a:lnTo>
                  <a:lnTo>
                    <a:pt x="271" y="618"/>
                  </a:lnTo>
                  <a:lnTo>
                    <a:pt x="174" y="772"/>
                  </a:lnTo>
                  <a:lnTo>
                    <a:pt x="116" y="927"/>
                  </a:lnTo>
                  <a:lnTo>
                    <a:pt x="58" y="1120"/>
                  </a:lnTo>
                  <a:lnTo>
                    <a:pt x="20" y="1332"/>
                  </a:lnTo>
                  <a:lnTo>
                    <a:pt x="1" y="1564"/>
                  </a:lnTo>
                  <a:lnTo>
                    <a:pt x="1" y="1564"/>
                  </a:lnTo>
                  <a:lnTo>
                    <a:pt x="20" y="1332"/>
                  </a:lnTo>
                  <a:lnTo>
                    <a:pt x="58" y="1120"/>
                  </a:lnTo>
                  <a:lnTo>
                    <a:pt x="116" y="927"/>
                  </a:lnTo>
                  <a:lnTo>
                    <a:pt x="174" y="772"/>
                  </a:lnTo>
                  <a:lnTo>
                    <a:pt x="271" y="618"/>
                  </a:lnTo>
                  <a:lnTo>
                    <a:pt x="367" y="502"/>
                  </a:lnTo>
                  <a:lnTo>
                    <a:pt x="483" y="386"/>
                  </a:lnTo>
                  <a:lnTo>
                    <a:pt x="618" y="309"/>
                  </a:lnTo>
                  <a:lnTo>
                    <a:pt x="753" y="232"/>
                  </a:lnTo>
                  <a:lnTo>
                    <a:pt x="908" y="155"/>
                  </a:lnTo>
                  <a:lnTo>
                    <a:pt x="1043" y="116"/>
                  </a:lnTo>
                  <a:lnTo>
                    <a:pt x="1197" y="78"/>
                  </a:lnTo>
                  <a:lnTo>
                    <a:pt x="1487" y="20"/>
                  </a:lnTo>
                  <a:lnTo>
                    <a:pt x="177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27"/>
            <p:cNvSpPr/>
            <p:nvPr/>
          </p:nvSpPr>
          <p:spPr>
            <a:xfrm>
              <a:off x="4948025" y="459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27"/>
            <p:cNvSpPr/>
            <p:nvPr/>
          </p:nvSpPr>
          <p:spPr>
            <a:xfrm>
              <a:off x="5111100" y="45769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27"/>
            <p:cNvSpPr/>
            <p:nvPr/>
          </p:nvSpPr>
          <p:spPr>
            <a:xfrm>
              <a:off x="5111600" y="45760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27"/>
            <p:cNvSpPr/>
            <p:nvPr/>
          </p:nvSpPr>
          <p:spPr>
            <a:xfrm>
              <a:off x="5284825" y="456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27"/>
            <p:cNvSpPr/>
            <p:nvPr/>
          </p:nvSpPr>
          <p:spPr>
            <a:xfrm>
              <a:off x="4964425" y="4552825"/>
              <a:ext cx="79150" cy="41050"/>
            </a:xfrm>
            <a:custGeom>
              <a:avLst/>
              <a:gdLst/>
              <a:ahLst/>
              <a:cxnLst/>
              <a:rect l="l" t="t" r="r" b="b"/>
              <a:pathLst>
                <a:path w="3166" h="1642" fill="none" extrusionOk="0">
                  <a:moveTo>
                    <a:pt x="3166" y="1"/>
                  </a:moveTo>
                  <a:lnTo>
                    <a:pt x="3166" y="1"/>
                  </a:lnTo>
                  <a:lnTo>
                    <a:pt x="2799" y="20"/>
                  </a:lnTo>
                  <a:lnTo>
                    <a:pt x="2413" y="78"/>
                  </a:lnTo>
                  <a:lnTo>
                    <a:pt x="2220" y="136"/>
                  </a:lnTo>
                  <a:lnTo>
                    <a:pt x="2027" y="194"/>
                  </a:lnTo>
                  <a:lnTo>
                    <a:pt x="1834" y="271"/>
                  </a:lnTo>
                  <a:lnTo>
                    <a:pt x="1622" y="348"/>
                  </a:lnTo>
                  <a:lnTo>
                    <a:pt x="1429" y="445"/>
                  </a:lnTo>
                  <a:lnTo>
                    <a:pt x="1216" y="580"/>
                  </a:lnTo>
                  <a:lnTo>
                    <a:pt x="1023" y="715"/>
                  </a:lnTo>
                  <a:lnTo>
                    <a:pt x="811" y="850"/>
                  </a:lnTo>
                  <a:lnTo>
                    <a:pt x="599" y="1024"/>
                  </a:lnTo>
                  <a:lnTo>
                    <a:pt x="406" y="1217"/>
                  </a:lnTo>
                  <a:lnTo>
                    <a:pt x="193" y="1429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193" y="1429"/>
                  </a:lnTo>
                  <a:lnTo>
                    <a:pt x="406" y="1217"/>
                  </a:lnTo>
                  <a:lnTo>
                    <a:pt x="599" y="1024"/>
                  </a:lnTo>
                  <a:lnTo>
                    <a:pt x="811" y="850"/>
                  </a:lnTo>
                  <a:lnTo>
                    <a:pt x="1023" y="715"/>
                  </a:lnTo>
                  <a:lnTo>
                    <a:pt x="1216" y="580"/>
                  </a:lnTo>
                  <a:lnTo>
                    <a:pt x="1429" y="445"/>
                  </a:lnTo>
                  <a:lnTo>
                    <a:pt x="1622" y="348"/>
                  </a:lnTo>
                  <a:lnTo>
                    <a:pt x="1834" y="271"/>
                  </a:lnTo>
                  <a:lnTo>
                    <a:pt x="2027" y="194"/>
                  </a:lnTo>
                  <a:lnTo>
                    <a:pt x="2220" y="136"/>
                  </a:lnTo>
                  <a:lnTo>
                    <a:pt x="2413" y="78"/>
                  </a:lnTo>
                  <a:lnTo>
                    <a:pt x="2799" y="20"/>
                  </a:lnTo>
                  <a:lnTo>
                    <a:pt x="316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27"/>
            <p:cNvSpPr/>
            <p:nvPr/>
          </p:nvSpPr>
          <p:spPr>
            <a:xfrm>
              <a:off x="5044025" y="45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27"/>
            <p:cNvSpPr/>
            <p:nvPr/>
          </p:nvSpPr>
          <p:spPr>
            <a:xfrm>
              <a:off x="5112075" y="4527750"/>
              <a:ext cx="85900" cy="47775"/>
            </a:xfrm>
            <a:custGeom>
              <a:avLst/>
              <a:gdLst/>
              <a:ahLst/>
              <a:cxnLst/>
              <a:rect l="l" t="t" r="r" b="b"/>
              <a:pathLst>
                <a:path w="3436" h="1911" fill="none" extrusionOk="0">
                  <a:moveTo>
                    <a:pt x="3436" y="0"/>
                  </a:moveTo>
                  <a:lnTo>
                    <a:pt x="3436" y="0"/>
                  </a:lnTo>
                  <a:lnTo>
                    <a:pt x="3224" y="19"/>
                  </a:lnTo>
                  <a:lnTo>
                    <a:pt x="3011" y="19"/>
                  </a:lnTo>
                  <a:lnTo>
                    <a:pt x="2799" y="58"/>
                  </a:lnTo>
                  <a:lnTo>
                    <a:pt x="2587" y="97"/>
                  </a:lnTo>
                  <a:lnTo>
                    <a:pt x="2374" y="155"/>
                  </a:lnTo>
                  <a:lnTo>
                    <a:pt x="2162" y="232"/>
                  </a:lnTo>
                  <a:lnTo>
                    <a:pt x="1930" y="309"/>
                  </a:lnTo>
                  <a:lnTo>
                    <a:pt x="1718" y="425"/>
                  </a:lnTo>
                  <a:lnTo>
                    <a:pt x="1506" y="541"/>
                  </a:lnTo>
                  <a:lnTo>
                    <a:pt x="1294" y="676"/>
                  </a:lnTo>
                  <a:lnTo>
                    <a:pt x="1062" y="830"/>
                  </a:lnTo>
                  <a:lnTo>
                    <a:pt x="850" y="1004"/>
                  </a:lnTo>
                  <a:lnTo>
                    <a:pt x="637" y="1197"/>
                  </a:lnTo>
                  <a:lnTo>
                    <a:pt x="425" y="1409"/>
                  </a:lnTo>
                  <a:lnTo>
                    <a:pt x="213" y="1660"/>
                  </a:lnTo>
                  <a:lnTo>
                    <a:pt x="0" y="1911"/>
                  </a:lnTo>
                  <a:lnTo>
                    <a:pt x="0" y="1911"/>
                  </a:lnTo>
                  <a:lnTo>
                    <a:pt x="213" y="1660"/>
                  </a:lnTo>
                  <a:lnTo>
                    <a:pt x="425" y="1409"/>
                  </a:lnTo>
                  <a:lnTo>
                    <a:pt x="637" y="1197"/>
                  </a:lnTo>
                  <a:lnTo>
                    <a:pt x="850" y="1004"/>
                  </a:lnTo>
                  <a:lnTo>
                    <a:pt x="1062" y="830"/>
                  </a:lnTo>
                  <a:lnTo>
                    <a:pt x="1294" y="676"/>
                  </a:lnTo>
                  <a:lnTo>
                    <a:pt x="1506" y="541"/>
                  </a:lnTo>
                  <a:lnTo>
                    <a:pt x="1718" y="425"/>
                  </a:lnTo>
                  <a:lnTo>
                    <a:pt x="1930" y="309"/>
                  </a:lnTo>
                  <a:lnTo>
                    <a:pt x="2162" y="232"/>
                  </a:lnTo>
                  <a:lnTo>
                    <a:pt x="2374" y="155"/>
                  </a:lnTo>
                  <a:lnTo>
                    <a:pt x="2587" y="97"/>
                  </a:lnTo>
                  <a:lnTo>
                    <a:pt x="2799" y="58"/>
                  </a:lnTo>
                  <a:lnTo>
                    <a:pt x="3011" y="19"/>
                  </a:lnTo>
                  <a:lnTo>
                    <a:pt x="3224" y="19"/>
                  </a:lnTo>
                  <a:lnTo>
                    <a:pt x="343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27"/>
            <p:cNvSpPr/>
            <p:nvPr/>
          </p:nvSpPr>
          <p:spPr>
            <a:xfrm>
              <a:off x="5197950" y="452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27"/>
            <p:cNvSpPr/>
            <p:nvPr/>
          </p:nvSpPr>
          <p:spPr>
            <a:xfrm>
              <a:off x="5283850" y="4454400"/>
              <a:ext cx="83975" cy="97975"/>
            </a:xfrm>
            <a:custGeom>
              <a:avLst/>
              <a:gdLst/>
              <a:ahLst/>
              <a:cxnLst/>
              <a:rect l="l" t="t" r="r" b="b"/>
              <a:pathLst>
                <a:path w="3359" h="3919" fill="none" extrusionOk="0">
                  <a:moveTo>
                    <a:pt x="3359" y="0"/>
                  </a:moveTo>
                  <a:lnTo>
                    <a:pt x="3359" y="0"/>
                  </a:lnTo>
                  <a:lnTo>
                    <a:pt x="3359" y="0"/>
                  </a:lnTo>
                  <a:lnTo>
                    <a:pt x="2992" y="97"/>
                  </a:lnTo>
                  <a:lnTo>
                    <a:pt x="2645" y="232"/>
                  </a:lnTo>
                  <a:lnTo>
                    <a:pt x="2317" y="386"/>
                  </a:lnTo>
                  <a:lnTo>
                    <a:pt x="2008" y="579"/>
                  </a:lnTo>
                  <a:lnTo>
                    <a:pt x="1718" y="772"/>
                  </a:lnTo>
                  <a:lnTo>
                    <a:pt x="1429" y="985"/>
                  </a:lnTo>
                  <a:lnTo>
                    <a:pt x="1178" y="1236"/>
                  </a:lnTo>
                  <a:lnTo>
                    <a:pt x="946" y="1487"/>
                  </a:lnTo>
                  <a:lnTo>
                    <a:pt x="734" y="1757"/>
                  </a:lnTo>
                  <a:lnTo>
                    <a:pt x="541" y="2046"/>
                  </a:lnTo>
                  <a:lnTo>
                    <a:pt x="387" y="2336"/>
                  </a:lnTo>
                  <a:lnTo>
                    <a:pt x="251" y="2645"/>
                  </a:lnTo>
                  <a:lnTo>
                    <a:pt x="155" y="2953"/>
                  </a:lnTo>
                  <a:lnTo>
                    <a:pt x="78" y="3262"/>
                  </a:lnTo>
                  <a:lnTo>
                    <a:pt x="20" y="3590"/>
                  </a:lnTo>
                  <a:lnTo>
                    <a:pt x="1" y="3918"/>
                  </a:lnTo>
                  <a:lnTo>
                    <a:pt x="1" y="3918"/>
                  </a:lnTo>
                  <a:lnTo>
                    <a:pt x="20" y="3590"/>
                  </a:lnTo>
                  <a:lnTo>
                    <a:pt x="78" y="3262"/>
                  </a:lnTo>
                  <a:lnTo>
                    <a:pt x="155" y="2953"/>
                  </a:lnTo>
                  <a:lnTo>
                    <a:pt x="251" y="2645"/>
                  </a:lnTo>
                  <a:lnTo>
                    <a:pt x="387" y="2336"/>
                  </a:lnTo>
                  <a:lnTo>
                    <a:pt x="541" y="2046"/>
                  </a:lnTo>
                  <a:lnTo>
                    <a:pt x="734" y="1757"/>
                  </a:lnTo>
                  <a:lnTo>
                    <a:pt x="946" y="1487"/>
                  </a:lnTo>
                  <a:lnTo>
                    <a:pt x="1178" y="1236"/>
                  </a:lnTo>
                  <a:lnTo>
                    <a:pt x="1429" y="985"/>
                  </a:lnTo>
                  <a:lnTo>
                    <a:pt x="1718" y="772"/>
                  </a:lnTo>
                  <a:lnTo>
                    <a:pt x="2008" y="579"/>
                  </a:lnTo>
                  <a:lnTo>
                    <a:pt x="2317" y="386"/>
                  </a:lnTo>
                  <a:lnTo>
                    <a:pt x="2645" y="232"/>
                  </a:lnTo>
                  <a:lnTo>
                    <a:pt x="2992" y="97"/>
                  </a:lnTo>
                  <a:lnTo>
                    <a:pt x="3359" y="0"/>
                  </a:lnTo>
                  <a:lnTo>
                    <a:pt x="335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27"/>
            <p:cNvSpPr/>
            <p:nvPr/>
          </p:nvSpPr>
          <p:spPr>
            <a:xfrm>
              <a:off x="4982275" y="4665250"/>
              <a:ext cx="519700" cy="193525"/>
            </a:xfrm>
            <a:custGeom>
              <a:avLst/>
              <a:gdLst/>
              <a:ahLst/>
              <a:cxnLst/>
              <a:rect l="l" t="t" r="r" b="b"/>
              <a:pathLst>
                <a:path w="20788" h="7741" extrusionOk="0">
                  <a:moveTo>
                    <a:pt x="0" y="7741"/>
                  </a:move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close/>
                  <a:moveTo>
                    <a:pt x="20" y="7741"/>
                  </a:move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39" y="7721"/>
                  </a:lnTo>
                  <a:lnTo>
                    <a:pt x="39" y="7721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36" y="7702"/>
                  </a:move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004" y="7548"/>
                  </a:lnTo>
                  <a:lnTo>
                    <a:pt x="753" y="7567"/>
                  </a:lnTo>
                  <a:lnTo>
                    <a:pt x="464" y="7605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464" y="7605"/>
                  </a:lnTo>
                  <a:lnTo>
                    <a:pt x="753" y="7567"/>
                  </a:lnTo>
                  <a:lnTo>
                    <a:pt x="1004" y="7548"/>
                  </a:lnTo>
                  <a:lnTo>
                    <a:pt x="1178" y="7528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664" y="6235"/>
                  </a:lnTo>
                  <a:lnTo>
                    <a:pt x="2432" y="6274"/>
                  </a:lnTo>
                  <a:lnTo>
                    <a:pt x="2201" y="6351"/>
                  </a:lnTo>
                  <a:lnTo>
                    <a:pt x="1988" y="6467"/>
                  </a:lnTo>
                  <a:lnTo>
                    <a:pt x="1873" y="6544"/>
                  </a:lnTo>
                  <a:lnTo>
                    <a:pt x="1776" y="6640"/>
                  </a:lnTo>
                  <a:lnTo>
                    <a:pt x="1680" y="6737"/>
                  </a:lnTo>
                  <a:lnTo>
                    <a:pt x="1583" y="6853"/>
                  </a:lnTo>
                  <a:lnTo>
                    <a:pt x="1506" y="6988"/>
                  </a:lnTo>
                  <a:lnTo>
                    <a:pt x="1429" y="7142"/>
                  </a:lnTo>
                  <a:lnTo>
                    <a:pt x="1352" y="7316"/>
                  </a:lnTo>
                  <a:lnTo>
                    <a:pt x="1294" y="7490"/>
                  </a:lnTo>
                  <a:lnTo>
                    <a:pt x="1294" y="7490"/>
                  </a:lnTo>
                  <a:lnTo>
                    <a:pt x="1352" y="7316"/>
                  </a:lnTo>
                  <a:lnTo>
                    <a:pt x="1429" y="7142"/>
                  </a:lnTo>
                  <a:lnTo>
                    <a:pt x="1506" y="6988"/>
                  </a:lnTo>
                  <a:lnTo>
                    <a:pt x="1583" y="6853"/>
                  </a:lnTo>
                  <a:lnTo>
                    <a:pt x="1680" y="6737"/>
                  </a:lnTo>
                  <a:lnTo>
                    <a:pt x="1776" y="6640"/>
                  </a:lnTo>
                  <a:lnTo>
                    <a:pt x="1873" y="6544"/>
                  </a:lnTo>
                  <a:lnTo>
                    <a:pt x="1988" y="6467"/>
                  </a:lnTo>
                  <a:lnTo>
                    <a:pt x="2201" y="6351"/>
                  </a:lnTo>
                  <a:lnTo>
                    <a:pt x="2432" y="6274"/>
                  </a:lnTo>
                  <a:lnTo>
                    <a:pt x="2664" y="6235"/>
                  </a:lnTo>
                  <a:lnTo>
                    <a:pt x="2876" y="6216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close/>
                  <a:moveTo>
                    <a:pt x="20749" y="4749"/>
                  </a:move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close/>
                  <a:moveTo>
                    <a:pt x="20787" y="4730"/>
                  </a:move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close/>
                  <a:moveTo>
                    <a:pt x="2703" y="3668"/>
                  </a:moveTo>
                  <a:lnTo>
                    <a:pt x="2703" y="3668"/>
                  </a:lnTo>
                  <a:lnTo>
                    <a:pt x="2703" y="3919"/>
                  </a:lnTo>
                  <a:lnTo>
                    <a:pt x="2741" y="4189"/>
                  </a:lnTo>
                  <a:lnTo>
                    <a:pt x="2799" y="4440"/>
                  </a:lnTo>
                  <a:lnTo>
                    <a:pt x="2857" y="4672"/>
                  </a:lnTo>
                  <a:lnTo>
                    <a:pt x="2934" y="4903"/>
                  </a:lnTo>
                  <a:lnTo>
                    <a:pt x="3011" y="5135"/>
                  </a:lnTo>
                  <a:lnTo>
                    <a:pt x="3204" y="5540"/>
                  </a:lnTo>
                  <a:lnTo>
                    <a:pt x="3397" y="5888"/>
                  </a:lnTo>
                  <a:lnTo>
                    <a:pt x="3552" y="6139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552" y="6139"/>
                  </a:lnTo>
                  <a:lnTo>
                    <a:pt x="3397" y="5888"/>
                  </a:lnTo>
                  <a:lnTo>
                    <a:pt x="3204" y="5540"/>
                  </a:lnTo>
                  <a:lnTo>
                    <a:pt x="3011" y="5135"/>
                  </a:lnTo>
                  <a:lnTo>
                    <a:pt x="2934" y="4903"/>
                  </a:lnTo>
                  <a:lnTo>
                    <a:pt x="2857" y="4672"/>
                  </a:lnTo>
                  <a:lnTo>
                    <a:pt x="2799" y="4440"/>
                  </a:lnTo>
                  <a:lnTo>
                    <a:pt x="2741" y="4189"/>
                  </a:lnTo>
                  <a:lnTo>
                    <a:pt x="2703" y="3919"/>
                  </a:lnTo>
                  <a:lnTo>
                    <a:pt x="2703" y="3668"/>
                  </a:lnTo>
                  <a:close/>
                  <a:moveTo>
                    <a:pt x="7895" y="2510"/>
                  </a:moveTo>
                  <a:lnTo>
                    <a:pt x="7895" y="2510"/>
                  </a:lnTo>
                  <a:lnTo>
                    <a:pt x="7895" y="2529"/>
                  </a:lnTo>
                  <a:lnTo>
                    <a:pt x="7895" y="2529"/>
                  </a:lnTo>
                  <a:lnTo>
                    <a:pt x="7895" y="2510"/>
                  </a:lnTo>
                  <a:close/>
                  <a:moveTo>
                    <a:pt x="3455" y="1892"/>
                  </a:moveTo>
                  <a:lnTo>
                    <a:pt x="3455" y="1892"/>
                  </a:lnTo>
                  <a:lnTo>
                    <a:pt x="3436" y="1912"/>
                  </a:lnTo>
                  <a:lnTo>
                    <a:pt x="3436" y="1912"/>
                  </a:lnTo>
                  <a:lnTo>
                    <a:pt x="3455" y="1892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806" y="1275"/>
                  </a:lnTo>
                  <a:lnTo>
                    <a:pt x="4613" y="1294"/>
                  </a:lnTo>
                  <a:lnTo>
                    <a:pt x="4420" y="1352"/>
                  </a:lnTo>
                  <a:lnTo>
                    <a:pt x="4227" y="1410"/>
                  </a:lnTo>
                  <a:lnTo>
                    <a:pt x="4034" y="1487"/>
                  </a:lnTo>
                  <a:lnTo>
                    <a:pt x="3841" y="1603"/>
                  </a:lnTo>
                  <a:lnTo>
                    <a:pt x="3648" y="1719"/>
                  </a:lnTo>
                  <a:lnTo>
                    <a:pt x="3475" y="1873"/>
                  </a:lnTo>
                  <a:lnTo>
                    <a:pt x="3475" y="1873"/>
                  </a:lnTo>
                  <a:lnTo>
                    <a:pt x="3648" y="1719"/>
                  </a:lnTo>
                  <a:lnTo>
                    <a:pt x="3841" y="1603"/>
                  </a:lnTo>
                  <a:lnTo>
                    <a:pt x="4034" y="1487"/>
                  </a:lnTo>
                  <a:lnTo>
                    <a:pt x="4227" y="1410"/>
                  </a:lnTo>
                  <a:lnTo>
                    <a:pt x="4420" y="1352"/>
                  </a:lnTo>
                  <a:lnTo>
                    <a:pt x="4613" y="1294"/>
                  </a:lnTo>
                  <a:lnTo>
                    <a:pt x="4806" y="1275"/>
                  </a:lnTo>
                  <a:lnTo>
                    <a:pt x="4999" y="1275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253" y="445"/>
                  </a:lnTo>
                  <a:lnTo>
                    <a:pt x="11041" y="464"/>
                  </a:lnTo>
                  <a:lnTo>
                    <a:pt x="10809" y="503"/>
                  </a:lnTo>
                  <a:lnTo>
                    <a:pt x="10597" y="541"/>
                  </a:lnTo>
                  <a:lnTo>
                    <a:pt x="10365" y="599"/>
                  </a:lnTo>
                  <a:lnTo>
                    <a:pt x="10133" y="676"/>
                  </a:lnTo>
                  <a:lnTo>
                    <a:pt x="9902" y="773"/>
                  </a:lnTo>
                  <a:lnTo>
                    <a:pt x="9689" y="869"/>
                  </a:lnTo>
                  <a:lnTo>
                    <a:pt x="9458" y="1005"/>
                  </a:lnTo>
                  <a:lnTo>
                    <a:pt x="9226" y="1140"/>
                  </a:lnTo>
                  <a:lnTo>
                    <a:pt x="8995" y="1313"/>
                  </a:lnTo>
                  <a:lnTo>
                    <a:pt x="8782" y="1506"/>
                  </a:lnTo>
                  <a:lnTo>
                    <a:pt x="8551" y="1719"/>
                  </a:lnTo>
                  <a:lnTo>
                    <a:pt x="8338" y="1950"/>
                  </a:lnTo>
                  <a:lnTo>
                    <a:pt x="8126" y="2201"/>
                  </a:lnTo>
                  <a:lnTo>
                    <a:pt x="7914" y="2491"/>
                  </a:lnTo>
                  <a:lnTo>
                    <a:pt x="7914" y="2491"/>
                  </a:lnTo>
                  <a:lnTo>
                    <a:pt x="8126" y="2201"/>
                  </a:lnTo>
                  <a:lnTo>
                    <a:pt x="8338" y="1950"/>
                  </a:lnTo>
                  <a:lnTo>
                    <a:pt x="8551" y="1719"/>
                  </a:lnTo>
                  <a:lnTo>
                    <a:pt x="8782" y="1506"/>
                  </a:lnTo>
                  <a:lnTo>
                    <a:pt x="8995" y="1313"/>
                  </a:lnTo>
                  <a:lnTo>
                    <a:pt x="9226" y="1140"/>
                  </a:lnTo>
                  <a:lnTo>
                    <a:pt x="9458" y="1005"/>
                  </a:lnTo>
                  <a:lnTo>
                    <a:pt x="9689" y="869"/>
                  </a:lnTo>
                  <a:lnTo>
                    <a:pt x="9902" y="773"/>
                  </a:lnTo>
                  <a:lnTo>
                    <a:pt x="10133" y="676"/>
                  </a:lnTo>
                  <a:lnTo>
                    <a:pt x="10365" y="599"/>
                  </a:lnTo>
                  <a:lnTo>
                    <a:pt x="10597" y="541"/>
                  </a:lnTo>
                  <a:lnTo>
                    <a:pt x="10809" y="503"/>
                  </a:lnTo>
                  <a:lnTo>
                    <a:pt x="11041" y="464"/>
                  </a:lnTo>
                  <a:lnTo>
                    <a:pt x="11253" y="445"/>
                  </a:lnTo>
                  <a:lnTo>
                    <a:pt x="11465" y="44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6773" y="20"/>
                  </a:lnTo>
                  <a:lnTo>
                    <a:pt x="16406" y="59"/>
                  </a:lnTo>
                  <a:lnTo>
                    <a:pt x="16039" y="155"/>
                  </a:lnTo>
                  <a:lnTo>
                    <a:pt x="15673" y="290"/>
                  </a:lnTo>
                  <a:lnTo>
                    <a:pt x="15306" y="464"/>
                  </a:lnTo>
                  <a:lnTo>
                    <a:pt x="14920" y="676"/>
                  </a:lnTo>
                  <a:lnTo>
                    <a:pt x="14553" y="927"/>
                  </a:lnTo>
                  <a:lnTo>
                    <a:pt x="14187" y="1236"/>
                  </a:lnTo>
                  <a:lnTo>
                    <a:pt x="14187" y="1236"/>
                  </a:lnTo>
                  <a:lnTo>
                    <a:pt x="14553" y="927"/>
                  </a:lnTo>
                  <a:lnTo>
                    <a:pt x="14920" y="676"/>
                  </a:lnTo>
                  <a:lnTo>
                    <a:pt x="15306" y="464"/>
                  </a:lnTo>
                  <a:lnTo>
                    <a:pt x="15673" y="290"/>
                  </a:lnTo>
                  <a:lnTo>
                    <a:pt x="16039" y="155"/>
                  </a:lnTo>
                  <a:lnTo>
                    <a:pt x="16406" y="59"/>
                  </a:lnTo>
                  <a:lnTo>
                    <a:pt x="16773" y="20"/>
                  </a:lnTo>
                  <a:lnTo>
                    <a:pt x="17120" y="1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7120" y="1"/>
                  </a:lnTo>
                  <a:lnTo>
                    <a:pt x="17140" y="1"/>
                  </a:lnTo>
                  <a:lnTo>
                    <a:pt x="17140" y="1"/>
                  </a:lnTo>
                  <a:lnTo>
                    <a:pt x="171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27"/>
            <p:cNvSpPr/>
            <p:nvPr/>
          </p:nvSpPr>
          <p:spPr>
            <a:xfrm>
              <a:off x="4982275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27"/>
            <p:cNvSpPr/>
            <p:nvPr/>
          </p:nvSpPr>
          <p:spPr>
            <a:xfrm>
              <a:off x="4982750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27"/>
            <p:cNvSpPr/>
            <p:nvPr/>
          </p:nvSpPr>
          <p:spPr>
            <a:xfrm>
              <a:off x="4983250" y="4857775"/>
              <a:ext cx="1950" cy="525"/>
            </a:xfrm>
            <a:custGeom>
              <a:avLst/>
              <a:gdLst/>
              <a:ahLst/>
              <a:cxnLst/>
              <a:rect l="l" t="t" r="r" b="b"/>
              <a:pathLst>
                <a:path w="78" h="21" fill="none" extrusionOk="0">
                  <a:moveTo>
                    <a:pt x="77" y="1"/>
                  </a:moveTo>
                  <a:lnTo>
                    <a:pt x="77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27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27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27"/>
            <p:cNvSpPr/>
            <p:nvPr/>
          </p:nvSpPr>
          <p:spPr>
            <a:xfrm>
              <a:off x="4985650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27"/>
            <p:cNvSpPr/>
            <p:nvPr/>
          </p:nvSpPr>
          <p:spPr>
            <a:xfrm>
              <a:off x="4985650" y="4853450"/>
              <a:ext cx="26075" cy="4350"/>
            </a:xfrm>
            <a:custGeom>
              <a:avLst/>
              <a:gdLst/>
              <a:ahLst/>
              <a:cxnLst/>
              <a:rect l="l" t="t" r="r" b="b"/>
              <a:pathLst>
                <a:path w="1043" h="174" fill="none" extrusionOk="0">
                  <a:moveTo>
                    <a:pt x="1043" y="0"/>
                  </a:moveTo>
                  <a:lnTo>
                    <a:pt x="1043" y="0"/>
                  </a:lnTo>
                  <a:lnTo>
                    <a:pt x="869" y="20"/>
                  </a:lnTo>
                  <a:lnTo>
                    <a:pt x="618" y="39"/>
                  </a:lnTo>
                  <a:lnTo>
                    <a:pt x="329" y="77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29" y="77"/>
                  </a:lnTo>
                  <a:lnTo>
                    <a:pt x="618" y="39"/>
                  </a:lnTo>
                  <a:lnTo>
                    <a:pt x="869" y="20"/>
                  </a:lnTo>
                  <a:lnTo>
                    <a:pt x="104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27"/>
            <p:cNvSpPr/>
            <p:nvPr/>
          </p:nvSpPr>
          <p:spPr>
            <a:xfrm>
              <a:off x="5011700" y="485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27"/>
            <p:cNvSpPr/>
            <p:nvPr/>
          </p:nvSpPr>
          <p:spPr>
            <a:xfrm>
              <a:off x="5014600" y="4820625"/>
              <a:ext cx="39600" cy="31875"/>
            </a:xfrm>
            <a:custGeom>
              <a:avLst/>
              <a:gdLst/>
              <a:ahLst/>
              <a:cxnLst/>
              <a:rect l="l" t="t" r="r" b="b"/>
              <a:pathLst>
                <a:path w="1584" h="1275" fill="none" extrusionOk="0">
                  <a:moveTo>
                    <a:pt x="1583" y="1"/>
                  </a:moveTo>
                  <a:lnTo>
                    <a:pt x="1583" y="1"/>
                  </a:lnTo>
                  <a:lnTo>
                    <a:pt x="1371" y="20"/>
                  </a:lnTo>
                  <a:lnTo>
                    <a:pt x="1139" y="59"/>
                  </a:lnTo>
                  <a:lnTo>
                    <a:pt x="908" y="136"/>
                  </a:lnTo>
                  <a:lnTo>
                    <a:pt x="695" y="252"/>
                  </a:lnTo>
                  <a:lnTo>
                    <a:pt x="580" y="329"/>
                  </a:lnTo>
                  <a:lnTo>
                    <a:pt x="483" y="425"/>
                  </a:lnTo>
                  <a:lnTo>
                    <a:pt x="387" y="522"/>
                  </a:lnTo>
                  <a:lnTo>
                    <a:pt x="290" y="638"/>
                  </a:lnTo>
                  <a:lnTo>
                    <a:pt x="213" y="773"/>
                  </a:lnTo>
                  <a:lnTo>
                    <a:pt x="136" y="927"/>
                  </a:lnTo>
                  <a:lnTo>
                    <a:pt x="59" y="1101"/>
                  </a:lnTo>
                  <a:lnTo>
                    <a:pt x="1" y="1275"/>
                  </a:lnTo>
                  <a:lnTo>
                    <a:pt x="1" y="1275"/>
                  </a:lnTo>
                  <a:lnTo>
                    <a:pt x="59" y="1101"/>
                  </a:lnTo>
                  <a:lnTo>
                    <a:pt x="136" y="927"/>
                  </a:lnTo>
                  <a:lnTo>
                    <a:pt x="213" y="773"/>
                  </a:lnTo>
                  <a:lnTo>
                    <a:pt x="290" y="638"/>
                  </a:lnTo>
                  <a:lnTo>
                    <a:pt x="387" y="522"/>
                  </a:lnTo>
                  <a:lnTo>
                    <a:pt x="483" y="425"/>
                  </a:lnTo>
                  <a:lnTo>
                    <a:pt x="580" y="329"/>
                  </a:lnTo>
                  <a:lnTo>
                    <a:pt x="695" y="252"/>
                  </a:lnTo>
                  <a:lnTo>
                    <a:pt x="908" y="136"/>
                  </a:lnTo>
                  <a:lnTo>
                    <a:pt x="1139" y="59"/>
                  </a:lnTo>
                  <a:lnTo>
                    <a:pt x="1371" y="20"/>
                  </a:lnTo>
                  <a:lnTo>
                    <a:pt x="158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27"/>
            <p:cNvSpPr/>
            <p:nvPr/>
          </p:nvSpPr>
          <p:spPr>
            <a:xfrm>
              <a:off x="5054175" y="482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27"/>
            <p:cNvSpPr/>
            <p:nvPr/>
          </p:nvSpPr>
          <p:spPr>
            <a:xfrm>
              <a:off x="5500975" y="478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27"/>
            <p:cNvSpPr/>
            <p:nvPr/>
          </p:nvSpPr>
          <p:spPr>
            <a:xfrm>
              <a:off x="5501950" y="478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27"/>
            <p:cNvSpPr/>
            <p:nvPr/>
          </p:nvSpPr>
          <p:spPr>
            <a:xfrm>
              <a:off x="5049825" y="4756950"/>
              <a:ext cx="25125" cy="67575"/>
            </a:xfrm>
            <a:custGeom>
              <a:avLst/>
              <a:gdLst/>
              <a:ahLst/>
              <a:cxnLst/>
              <a:rect l="l" t="t" r="r" b="b"/>
              <a:pathLst>
                <a:path w="1005" h="2703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51"/>
                  </a:lnTo>
                  <a:lnTo>
                    <a:pt x="39" y="521"/>
                  </a:lnTo>
                  <a:lnTo>
                    <a:pt x="97" y="772"/>
                  </a:lnTo>
                  <a:lnTo>
                    <a:pt x="155" y="1004"/>
                  </a:lnTo>
                  <a:lnTo>
                    <a:pt x="232" y="1235"/>
                  </a:lnTo>
                  <a:lnTo>
                    <a:pt x="309" y="1467"/>
                  </a:lnTo>
                  <a:lnTo>
                    <a:pt x="502" y="1872"/>
                  </a:lnTo>
                  <a:lnTo>
                    <a:pt x="695" y="2220"/>
                  </a:lnTo>
                  <a:lnTo>
                    <a:pt x="850" y="2471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850" y="2471"/>
                  </a:lnTo>
                  <a:lnTo>
                    <a:pt x="695" y="2220"/>
                  </a:lnTo>
                  <a:lnTo>
                    <a:pt x="502" y="1872"/>
                  </a:lnTo>
                  <a:lnTo>
                    <a:pt x="309" y="1467"/>
                  </a:lnTo>
                  <a:lnTo>
                    <a:pt x="232" y="1235"/>
                  </a:lnTo>
                  <a:lnTo>
                    <a:pt x="155" y="1004"/>
                  </a:lnTo>
                  <a:lnTo>
                    <a:pt x="97" y="772"/>
                  </a:lnTo>
                  <a:lnTo>
                    <a:pt x="39" y="521"/>
                  </a:lnTo>
                  <a:lnTo>
                    <a:pt x="1" y="251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27"/>
            <p:cNvSpPr/>
            <p:nvPr/>
          </p:nvSpPr>
          <p:spPr>
            <a:xfrm>
              <a:off x="5179625" y="47279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27"/>
            <p:cNvSpPr/>
            <p:nvPr/>
          </p:nvSpPr>
          <p:spPr>
            <a:xfrm>
              <a:off x="5068175" y="4712550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27"/>
            <p:cNvSpPr/>
            <p:nvPr/>
          </p:nvSpPr>
          <p:spPr>
            <a:xfrm>
              <a:off x="5069125" y="4697100"/>
              <a:ext cx="38150" cy="15000"/>
            </a:xfrm>
            <a:custGeom>
              <a:avLst/>
              <a:gdLst/>
              <a:ahLst/>
              <a:cxnLst/>
              <a:rect l="l" t="t" r="r" b="b"/>
              <a:pathLst>
                <a:path w="1526" h="600" fill="none" extrusionOk="0">
                  <a:moveTo>
                    <a:pt x="1525" y="1"/>
                  </a:moveTo>
                  <a:lnTo>
                    <a:pt x="1525" y="1"/>
                  </a:lnTo>
                  <a:lnTo>
                    <a:pt x="1332" y="1"/>
                  </a:lnTo>
                  <a:lnTo>
                    <a:pt x="1139" y="20"/>
                  </a:lnTo>
                  <a:lnTo>
                    <a:pt x="946" y="78"/>
                  </a:lnTo>
                  <a:lnTo>
                    <a:pt x="753" y="136"/>
                  </a:lnTo>
                  <a:lnTo>
                    <a:pt x="560" y="213"/>
                  </a:lnTo>
                  <a:lnTo>
                    <a:pt x="367" y="329"/>
                  </a:lnTo>
                  <a:lnTo>
                    <a:pt x="174" y="445"/>
                  </a:lnTo>
                  <a:lnTo>
                    <a:pt x="1" y="599"/>
                  </a:lnTo>
                  <a:lnTo>
                    <a:pt x="1" y="599"/>
                  </a:lnTo>
                  <a:lnTo>
                    <a:pt x="174" y="445"/>
                  </a:lnTo>
                  <a:lnTo>
                    <a:pt x="367" y="329"/>
                  </a:lnTo>
                  <a:lnTo>
                    <a:pt x="560" y="213"/>
                  </a:lnTo>
                  <a:lnTo>
                    <a:pt x="753" y="136"/>
                  </a:lnTo>
                  <a:lnTo>
                    <a:pt x="946" y="78"/>
                  </a:lnTo>
                  <a:lnTo>
                    <a:pt x="1139" y="20"/>
                  </a:lnTo>
                  <a:lnTo>
                    <a:pt x="1332" y="1"/>
                  </a:lnTo>
                  <a:lnTo>
                    <a:pt x="15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27"/>
            <p:cNvSpPr/>
            <p:nvPr/>
          </p:nvSpPr>
          <p:spPr>
            <a:xfrm>
              <a:off x="5107250" y="469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27"/>
            <p:cNvSpPr/>
            <p:nvPr/>
          </p:nvSpPr>
          <p:spPr>
            <a:xfrm>
              <a:off x="5180100" y="4676350"/>
              <a:ext cx="88825" cy="51175"/>
            </a:xfrm>
            <a:custGeom>
              <a:avLst/>
              <a:gdLst/>
              <a:ahLst/>
              <a:cxnLst/>
              <a:rect l="l" t="t" r="r" b="b"/>
              <a:pathLst>
                <a:path w="3553" h="2047" fill="none" extrusionOk="0">
                  <a:moveTo>
                    <a:pt x="3552" y="1"/>
                  </a:moveTo>
                  <a:lnTo>
                    <a:pt x="3552" y="1"/>
                  </a:lnTo>
                  <a:lnTo>
                    <a:pt x="3340" y="1"/>
                  </a:lnTo>
                  <a:lnTo>
                    <a:pt x="3128" y="20"/>
                  </a:lnTo>
                  <a:lnTo>
                    <a:pt x="2896" y="59"/>
                  </a:lnTo>
                  <a:lnTo>
                    <a:pt x="2684" y="97"/>
                  </a:lnTo>
                  <a:lnTo>
                    <a:pt x="2452" y="155"/>
                  </a:lnTo>
                  <a:lnTo>
                    <a:pt x="2220" y="232"/>
                  </a:lnTo>
                  <a:lnTo>
                    <a:pt x="1989" y="329"/>
                  </a:lnTo>
                  <a:lnTo>
                    <a:pt x="1776" y="425"/>
                  </a:lnTo>
                  <a:lnTo>
                    <a:pt x="1545" y="561"/>
                  </a:lnTo>
                  <a:lnTo>
                    <a:pt x="1313" y="696"/>
                  </a:lnTo>
                  <a:lnTo>
                    <a:pt x="1082" y="869"/>
                  </a:lnTo>
                  <a:lnTo>
                    <a:pt x="869" y="1062"/>
                  </a:lnTo>
                  <a:lnTo>
                    <a:pt x="638" y="1275"/>
                  </a:lnTo>
                  <a:lnTo>
                    <a:pt x="425" y="1506"/>
                  </a:lnTo>
                  <a:lnTo>
                    <a:pt x="213" y="1757"/>
                  </a:lnTo>
                  <a:lnTo>
                    <a:pt x="1" y="2047"/>
                  </a:lnTo>
                  <a:lnTo>
                    <a:pt x="1" y="2047"/>
                  </a:lnTo>
                  <a:lnTo>
                    <a:pt x="213" y="1757"/>
                  </a:lnTo>
                  <a:lnTo>
                    <a:pt x="425" y="1506"/>
                  </a:lnTo>
                  <a:lnTo>
                    <a:pt x="638" y="1275"/>
                  </a:lnTo>
                  <a:lnTo>
                    <a:pt x="869" y="1062"/>
                  </a:lnTo>
                  <a:lnTo>
                    <a:pt x="1082" y="869"/>
                  </a:lnTo>
                  <a:lnTo>
                    <a:pt x="1313" y="696"/>
                  </a:lnTo>
                  <a:lnTo>
                    <a:pt x="1545" y="561"/>
                  </a:lnTo>
                  <a:lnTo>
                    <a:pt x="1776" y="425"/>
                  </a:lnTo>
                  <a:lnTo>
                    <a:pt x="1989" y="329"/>
                  </a:lnTo>
                  <a:lnTo>
                    <a:pt x="2220" y="232"/>
                  </a:lnTo>
                  <a:lnTo>
                    <a:pt x="2452" y="155"/>
                  </a:lnTo>
                  <a:lnTo>
                    <a:pt x="2684" y="97"/>
                  </a:lnTo>
                  <a:lnTo>
                    <a:pt x="2896" y="59"/>
                  </a:lnTo>
                  <a:lnTo>
                    <a:pt x="3128" y="20"/>
                  </a:lnTo>
                  <a:lnTo>
                    <a:pt x="3340" y="1"/>
                  </a:lnTo>
                  <a:lnTo>
                    <a:pt x="355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27"/>
            <p:cNvSpPr/>
            <p:nvPr/>
          </p:nvSpPr>
          <p:spPr>
            <a:xfrm>
              <a:off x="5268900" y="467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27"/>
            <p:cNvSpPr/>
            <p:nvPr/>
          </p:nvSpPr>
          <p:spPr>
            <a:xfrm>
              <a:off x="5336925" y="4665250"/>
              <a:ext cx="73375" cy="30925"/>
            </a:xfrm>
            <a:custGeom>
              <a:avLst/>
              <a:gdLst/>
              <a:ahLst/>
              <a:cxnLst/>
              <a:rect l="l" t="t" r="r" b="b"/>
              <a:pathLst>
                <a:path w="2935" h="1237" fill="none" extrusionOk="0">
                  <a:moveTo>
                    <a:pt x="2934" y="1"/>
                  </a:moveTo>
                  <a:lnTo>
                    <a:pt x="2934" y="1"/>
                  </a:lnTo>
                  <a:lnTo>
                    <a:pt x="2587" y="20"/>
                  </a:lnTo>
                  <a:lnTo>
                    <a:pt x="2220" y="59"/>
                  </a:lnTo>
                  <a:lnTo>
                    <a:pt x="1853" y="155"/>
                  </a:lnTo>
                  <a:lnTo>
                    <a:pt x="1487" y="290"/>
                  </a:lnTo>
                  <a:lnTo>
                    <a:pt x="1120" y="464"/>
                  </a:lnTo>
                  <a:lnTo>
                    <a:pt x="734" y="676"/>
                  </a:lnTo>
                  <a:lnTo>
                    <a:pt x="367" y="927"/>
                  </a:lnTo>
                  <a:lnTo>
                    <a:pt x="1" y="1236"/>
                  </a:lnTo>
                  <a:lnTo>
                    <a:pt x="1" y="1236"/>
                  </a:lnTo>
                  <a:lnTo>
                    <a:pt x="367" y="927"/>
                  </a:lnTo>
                  <a:lnTo>
                    <a:pt x="734" y="676"/>
                  </a:lnTo>
                  <a:lnTo>
                    <a:pt x="1120" y="464"/>
                  </a:lnTo>
                  <a:lnTo>
                    <a:pt x="1487" y="290"/>
                  </a:lnTo>
                  <a:lnTo>
                    <a:pt x="1853" y="155"/>
                  </a:lnTo>
                  <a:lnTo>
                    <a:pt x="2220" y="59"/>
                  </a:lnTo>
                  <a:lnTo>
                    <a:pt x="2587" y="20"/>
                  </a:lnTo>
                  <a:lnTo>
                    <a:pt x="293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27"/>
            <p:cNvSpPr/>
            <p:nvPr/>
          </p:nvSpPr>
          <p:spPr>
            <a:xfrm>
              <a:off x="5410275" y="46652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27"/>
            <p:cNvSpPr/>
            <p:nvPr/>
          </p:nvSpPr>
          <p:spPr>
            <a:xfrm>
              <a:off x="5500975" y="4784450"/>
              <a:ext cx="170850" cy="91225"/>
            </a:xfrm>
            <a:custGeom>
              <a:avLst/>
              <a:gdLst/>
              <a:ahLst/>
              <a:cxnLst/>
              <a:rect l="l" t="t" r="r" b="b"/>
              <a:pathLst>
                <a:path w="6834" h="3649" extrusionOk="0">
                  <a:moveTo>
                    <a:pt x="6814" y="3455"/>
                  </a:moveTo>
                  <a:lnTo>
                    <a:pt x="6814" y="3455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14" y="34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321" y="1274"/>
                  </a:lnTo>
                  <a:lnTo>
                    <a:pt x="2935" y="1332"/>
                  </a:lnTo>
                  <a:lnTo>
                    <a:pt x="2510" y="1448"/>
                  </a:lnTo>
                  <a:lnTo>
                    <a:pt x="2066" y="1602"/>
                  </a:lnTo>
                  <a:lnTo>
                    <a:pt x="2066" y="1602"/>
                  </a:lnTo>
                  <a:lnTo>
                    <a:pt x="2510" y="1448"/>
                  </a:lnTo>
                  <a:lnTo>
                    <a:pt x="2935" y="1332"/>
                  </a:lnTo>
                  <a:lnTo>
                    <a:pt x="3321" y="1274"/>
                  </a:lnTo>
                  <a:lnTo>
                    <a:pt x="3687" y="12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27"/>
            <p:cNvSpPr/>
            <p:nvPr/>
          </p:nvSpPr>
          <p:spPr>
            <a:xfrm>
              <a:off x="5671325" y="4870825"/>
              <a:ext cx="500" cy="4850"/>
            </a:xfrm>
            <a:custGeom>
              <a:avLst/>
              <a:gdLst/>
              <a:ahLst/>
              <a:cxnLst/>
              <a:rect l="l" t="t" r="r" b="b"/>
              <a:pathLst>
                <a:path w="20" h="19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27"/>
            <p:cNvSpPr/>
            <p:nvPr/>
          </p:nvSpPr>
          <p:spPr>
            <a:xfrm>
              <a:off x="5552625" y="4815800"/>
              <a:ext cx="40550" cy="8725"/>
            </a:xfrm>
            <a:custGeom>
              <a:avLst/>
              <a:gdLst/>
              <a:ahLst/>
              <a:cxnLst/>
              <a:rect l="l" t="t" r="r" b="b"/>
              <a:pathLst>
                <a:path w="1622" h="349" fill="none" extrusionOk="0">
                  <a:moveTo>
                    <a:pt x="1621" y="1"/>
                  </a:moveTo>
                  <a:lnTo>
                    <a:pt x="1621" y="1"/>
                  </a:lnTo>
                  <a:lnTo>
                    <a:pt x="1255" y="20"/>
                  </a:lnTo>
                  <a:lnTo>
                    <a:pt x="869" y="78"/>
                  </a:lnTo>
                  <a:lnTo>
                    <a:pt x="444" y="194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444" y="194"/>
                  </a:lnTo>
                  <a:lnTo>
                    <a:pt x="869" y="78"/>
                  </a:lnTo>
                  <a:lnTo>
                    <a:pt x="1255" y="20"/>
                  </a:lnTo>
                  <a:lnTo>
                    <a:pt x="162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27"/>
            <p:cNvSpPr/>
            <p:nvPr/>
          </p:nvSpPr>
          <p:spPr>
            <a:xfrm>
              <a:off x="5593150" y="48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27"/>
            <p:cNvSpPr/>
            <p:nvPr/>
          </p:nvSpPr>
          <p:spPr>
            <a:xfrm>
              <a:off x="5500975" y="4784450"/>
              <a:ext cx="2450" cy="25"/>
            </a:xfrm>
            <a:custGeom>
              <a:avLst/>
              <a:gdLst/>
              <a:ahLst/>
              <a:cxnLst/>
              <a:rect l="l" t="t" r="r" b="b"/>
              <a:pathLst>
                <a:path w="98" h="1" fill="none" extrusionOk="0"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27"/>
            <p:cNvSpPr/>
            <p:nvPr/>
          </p:nvSpPr>
          <p:spPr>
            <a:xfrm>
              <a:off x="5503400" y="478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42" name="Google Shape;7242;p27"/>
          <p:cNvGrpSpPr/>
          <p:nvPr/>
        </p:nvGrpSpPr>
        <p:grpSpPr>
          <a:xfrm rot="10800000" flipH="1">
            <a:off x="-3026707" y="-1773391"/>
            <a:ext cx="6100976" cy="3234435"/>
            <a:chOff x="3939550" y="4143175"/>
            <a:chExt cx="2329150" cy="1234800"/>
          </a:xfrm>
        </p:grpSpPr>
        <p:sp>
          <p:nvSpPr>
            <p:cNvPr id="7243" name="Google Shape;7243;p27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extrusionOk="0">
                  <a:moveTo>
                    <a:pt x="17506" y="0"/>
                  </a:move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27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fill="none" extrusionOk="0">
                  <a:moveTo>
                    <a:pt x="17506" y="0"/>
                  </a:moveTo>
                  <a:lnTo>
                    <a:pt x="17506" y="0"/>
                  </a:ln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276" y="3455"/>
                  </a:lnTo>
                  <a:lnTo>
                    <a:pt x="12276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888" y="9728"/>
                  </a:lnTo>
                  <a:lnTo>
                    <a:pt x="888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873" y="19321"/>
                  </a:lnTo>
                  <a:lnTo>
                    <a:pt x="1892" y="19321"/>
                  </a:lnTo>
                  <a:lnTo>
                    <a:pt x="1892" y="19321"/>
                  </a:lnTo>
                  <a:lnTo>
                    <a:pt x="1911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643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444" y="6215"/>
                  </a:lnTo>
                  <a:lnTo>
                    <a:pt x="21444" y="6215"/>
                  </a:lnTo>
                  <a:lnTo>
                    <a:pt x="21174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27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extrusionOk="0">
                  <a:moveTo>
                    <a:pt x="6350" y="1"/>
                  </a:move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27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fill="none" extrusionOk="0">
                  <a:moveTo>
                    <a:pt x="6563" y="1"/>
                  </a:moveTo>
                  <a:lnTo>
                    <a:pt x="6563" y="1"/>
                  </a:lnTo>
                  <a:lnTo>
                    <a:pt x="6563" y="1"/>
                  </a:lnTo>
                  <a:lnTo>
                    <a:pt x="6563" y="1"/>
                  </a:lnTo>
                  <a:lnTo>
                    <a:pt x="6350" y="1"/>
                  </a:ln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1851" y="4691"/>
                  </a:lnTo>
                  <a:lnTo>
                    <a:pt x="11851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lnTo>
                    <a:pt x="6582" y="1"/>
                  </a:lnTo>
                  <a:lnTo>
                    <a:pt x="6582" y="1"/>
                  </a:lnTo>
                  <a:lnTo>
                    <a:pt x="656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27"/>
            <p:cNvSpPr/>
            <p:nvPr/>
          </p:nvSpPr>
          <p:spPr>
            <a:xfrm>
              <a:off x="3988750" y="4846200"/>
              <a:ext cx="390200" cy="444925"/>
            </a:xfrm>
            <a:custGeom>
              <a:avLst/>
              <a:gdLst/>
              <a:ahLst/>
              <a:cxnLst/>
              <a:rect l="l" t="t" r="r" b="b"/>
              <a:pathLst>
                <a:path w="15608" h="17797" extrusionOk="0">
                  <a:moveTo>
                    <a:pt x="11369" y="1"/>
                  </a:move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607" y="7385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27"/>
            <p:cNvSpPr/>
            <p:nvPr/>
          </p:nvSpPr>
          <p:spPr>
            <a:xfrm>
              <a:off x="3988750" y="4846200"/>
              <a:ext cx="390400" cy="444925"/>
            </a:xfrm>
            <a:custGeom>
              <a:avLst/>
              <a:gdLst/>
              <a:ahLst/>
              <a:cxnLst/>
              <a:rect l="l" t="t" r="r" b="b"/>
              <a:pathLst>
                <a:path w="15616" h="17797" fill="none" extrusionOk="0">
                  <a:moveTo>
                    <a:pt x="11369" y="1"/>
                  </a:moveTo>
                  <a:lnTo>
                    <a:pt x="11369" y="1"/>
                  </a:ln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614" y="15712"/>
                  </a:lnTo>
                  <a:lnTo>
                    <a:pt x="4614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832" y="11678"/>
                  </a:lnTo>
                  <a:lnTo>
                    <a:pt x="11832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lnTo>
                    <a:pt x="113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27"/>
            <p:cNvSpPr/>
            <p:nvPr/>
          </p:nvSpPr>
          <p:spPr>
            <a:xfrm>
              <a:off x="4062600" y="5238975"/>
              <a:ext cx="101825" cy="52150"/>
            </a:xfrm>
            <a:custGeom>
              <a:avLst/>
              <a:gdLst/>
              <a:ahLst/>
              <a:cxnLst/>
              <a:rect l="l" t="t" r="r" b="b"/>
              <a:pathLst>
                <a:path w="4073" h="2086" extrusionOk="0">
                  <a:moveTo>
                    <a:pt x="4053" y="2047"/>
                  </a:moveTo>
                  <a:lnTo>
                    <a:pt x="4053" y="2047"/>
                  </a:lnTo>
                  <a:lnTo>
                    <a:pt x="4072" y="2085"/>
                  </a:lnTo>
                  <a:lnTo>
                    <a:pt x="4072" y="2085"/>
                  </a:lnTo>
                  <a:lnTo>
                    <a:pt x="4053" y="2047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641" y="1"/>
                  </a:lnTo>
                  <a:lnTo>
                    <a:pt x="1660" y="1"/>
                  </a:lnTo>
                  <a:lnTo>
                    <a:pt x="1660" y="1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27"/>
            <p:cNvSpPr/>
            <p:nvPr/>
          </p:nvSpPr>
          <p:spPr>
            <a:xfrm>
              <a:off x="4163925" y="5290125"/>
              <a:ext cx="500" cy="1000"/>
            </a:xfrm>
            <a:custGeom>
              <a:avLst/>
              <a:gdLst/>
              <a:ahLst/>
              <a:cxnLst/>
              <a:rect l="l" t="t" r="r" b="b"/>
              <a:pathLst>
                <a:path w="20" h="4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27"/>
            <p:cNvSpPr/>
            <p:nvPr/>
          </p:nvSpPr>
          <p:spPr>
            <a:xfrm>
              <a:off x="4062600" y="5238975"/>
              <a:ext cx="41025" cy="16925"/>
            </a:xfrm>
            <a:custGeom>
              <a:avLst/>
              <a:gdLst/>
              <a:ahLst/>
              <a:cxnLst/>
              <a:rect l="l" t="t" r="r" b="b"/>
              <a:pathLst>
                <a:path w="1641" h="677" fill="none" extrusionOk="0"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27"/>
            <p:cNvSpPr/>
            <p:nvPr/>
          </p:nvSpPr>
          <p:spPr>
            <a:xfrm>
              <a:off x="4103600" y="52389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27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extrusionOk="0">
                  <a:moveTo>
                    <a:pt x="12025" y="0"/>
                  </a:move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27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fill="none" extrusionOk="0">
                  <a:moveTo>
                    <a:pt x="12237" y="0"/>
                  </a:moveTo>
                  <a:lnTo>
                    <a:pt x="12237" y="0"/>
                  </a:lnTo>
                  <a:lnTo>
                    <a:pt x="12025" y="0"/>
                  </a:ln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7200" y="2741"/>
                  </a:lnTo>
                  <a:lnTo>
                    <a:pt x="7200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3610" y="12179"/>
                  </a:lnTo>
                  <a:lnTo>
                    <a:pt x="3610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103" y="14727"/>
                  </a:lnTo>
                  <a:lnTo>
                    <a:pt x="7103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lnTo>
                    <a:pt x="1223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27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extrusionOk="0">
                  <a:moveTo>
                    <a:pt x="26906" y="1"/>
                  </a:move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48" y="16495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27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fill="none" extrusionOk="0">
                  <a:moveTo>
                    <a:pt x="26925" y="1"/>
                  </a:moveTo>
                  <a:lnTo>
                    <a:pt x="26925" y="1"/>
                  </a:lnTo>
                  <a:lnTo>
                    <a:pt x="26906" y="1"/>
                  </a:lnTo>
                  <a:lnTo>
                    <a:pt x="26906" y="1"/>
                  </a:ln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802" y="310"/>
                  </a:lnTo>
                  <a:lnTo>
                    <a:pt x="24783" y="310"/>
                  </a:lnTo>
                  <a:lnTo>
                    <a:pt x="24783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01" y="4556"/>
                  </a:lnTo>
                  <a:lnTo>
                    <a:pt x="14901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446" y="7779"/>
                  </a:lnTo>
                  <a:lnTo>
                    <a:pt x="11408" y="7779"/>
                  </a:lnTo>
                  <a:lnTo>
                    <a:pt x="11408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173" y="20788"/>
                  </a:lnTo>
                  <a:lnTo>
                    <a:pt x="5173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224" y="29512"/>
                  </a:lnTo>
                  <a:lnTo>
                    <a:pt x="3224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29975" y="15268"/>
                  </a:lnTo>
                  <a:lnTo>
                    <a:pt x="29975" y="15268"/>
                  </a:lnTo>
                  <a:lnTo>
                    <a:pt x="30226" y="15268"/>
                  </a:lnTo>
                  <a:lnTo>
                    <a:pt x="30322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lnTo>
                    <a:pt x="26925" y="1"/>
                  </a:lnTo>
                  <a:lnTo>
                    <a:pt x="269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27"/>
            <p:cNvSpPr/>
            <p:nvPr/>
          </p:nvSpPr>
          <p:spPr>
            <a:xfrm>
              <a:off x="4774300" y="4618450"/>
              <a:ext cx="127900" cy="14025"/>
            </a:xfrm>
            <a:custGeom>
              <a:avLst/>
              <a:gdLst/>
              <a:ahLst/>
              <a:cxnLst/>
              <a:rect l="l" t="t" r="r" b="b"/>
              <a:pathLst>
                <a:path w="5116" h="561" extrusionOk="0">
                  <a:moveTo>
                    <a:pt x="5116" y="560"/>
                  </a:moveTo>
                  <a:lnTo>
                    <a:pt x="5116" y="560"/>
                  </a:lnTo>
                  <a:lnTo>
                    <a:pt x="5116" y="560"/>
                  </a:lnTo>
                  <a:lnTo>
                    <a:pt x="5116" y="560"/>
                  </a:lnTo>
                  <a:close/>
                  <a:moveTo>
                    <a:pt x="5077" y="541"/>
                  </a:moveTo>
                  <a:lnTo>
                    <a:pt x="5077" y="541"/>
                  </a:lnTo>
                  <a:lnTo>
                    <a:pt x="5096" y="541"/>
                  </a:lnTo>
                  <a:lnTo>
                    <a:pt x="5096" y="541"/>
                  </a:lnTo>
                  <a:lnTo>
                    <a:pt x="5077" y="541"/>
                  </a:lnTo>
                  <a:close/>
                  <a:moveTo>
                    <a:pt x="20" y="310"/>
                  </a:moveTo>
                  <a:lnTo>
                    <a:pt x="20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20" y="310"/>
                  </a:lnTo>
                  <a:close/>
                  <a:moveTo>
                    <a:pt x="2143" y="1"/>
                  </a:moveTo>
                  <a:lnTo>
                    <a:pt x="2143" y="1"/>
                  </a:lnTo>
                  <a:lnTo>
                    <a:pt x="1603" y="20"/>
                  </a:lnTo>
                  <a:lnTo>
                    <a:pt x="1082" y="78"/>
                  </a:lnTo>
                  <a:lnTo>
                    <a:pt x="541" y="174"/>
                  </a:lnTo>
                  <a:lnTo>
                    <a:pt x="39" y="310"/>
                  </a:lnTo>
                  <a:lnTo>
                    <a:pt x="39" y="310"/>
                  </a:lnTo>
                  <a:lnTo>
                    <a:pt x="541" y="174"/>
                  </a:lnTo>
                  <a:lnTo>
                    <a:pt x="1082" y="78"/>
                  </a:lnTo>
                  <a:lnTo>
                    <a:pt x="1603" y="20"/>
                  </a:lnTo>
                  <a:lnTo>
                    <a:pt x="2143" y="1"/>
                  </a:lnTo>
                  <a:close/>
                  <a:moveTo>
                    <a:pt x="2162" y="1"/>
                  </a:move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27"/>
            <p:cNvSpPr/>
            <p:nvPr/>
          </p:nvSpPr>
          <p:spPr>
            <a:xfrm>
              <a:off x="4902175" y="463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27"/>
            <p:cNvSpPr/>
            <p:nvPr/>
          </p:nvSpPr>
          <p:spPr>
            <a:xfrm>
              <a:off x="4901200" y="46319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27"/>
            <p:cNvSpPr/>
            <p:nvPr/>
          </p:nvSpPr>
          <p:spPr>
            <a:xfrm>
              <a:off x="4774300" y="46261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27"/>
            <p:cNvSpPr/>
            <p:nvPr/>
          </p:nvSpPr>
          <p:spPr>
            <a:xfrm>
              <a:off x="4775275" y="4618450"/>
              <a:ext cx="52625" cy="7750"/>
            </a:xfrm>
            <a:custGeom>
              <a:avLst/>
              <a:gdLst/>
              <a:ahLst/>
              <a:cxnLst/>
              <a:rect l="l" t="t" r="r" b="b"/>
              <a:pathLst>
                <a:path w="2105" h="310" fill="none" extrusionOk="0">
                  <a:moveTo>
                    <a:pt x="2104" y="1"/>
                  </a:moveTo>
                  <a:lnTo>
                    <a:pt x="2104" y="1"/>
                  </a:lnTo>
                  <a:lnTo>
                    <a:pt x="1564" y="20"/>
                  </a:lnTo>
                  <a:lnTo>
                    <a:pt x="1043" y="78"/>
                  </a:lnTo>
                  <a:lnTo>
                    <a:pt x="502" y="174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502" y="174"/>
                  </a:lnTo>
                  <a:lnTo>
                    <a:pt x="1043" y="78"/>
                  </a:lnTo>
                  <a:lnTo>
                    <a:pt x="1564" y="20"/>
                  </a:lnTo>
                  <a:lnTo>
                    <a:pt x="210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27"/>
            <p:cNvSpPr/>
            <p:nvPr/>
          </p:nvSpPr>
          <p:spPr>
            <a:xfrm>
              <a:off x="4828350" y="46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27"/>
            <p:cNvSpPr/>
            <p:nvPr/>
          </p:nvSpPr>
          <p:spPr>
            <a:xfrm>
              <a:off x="4155225" y="5356225"/>
              <a:ext cx="86400" cy="21750"/>
            </a:xfrm>
            <a:custGeom>
              <a:avLst/>
              <a:gdLst/>
              <a:ahLst/>
              <a:cxnLst/>
              <a:rect l="l" t="t" r="r" b="b"/>
              <a:pathLst>
                <a:path w="3456" h="870" extrusionOk="0">
                  <a:moveTo>
                    <a:pt x="3456" y="1"/>
                  </a:move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close/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  <a:close/>
                  <a:moveTo>
                    <a:pt x="3321" y="1"/>
                  </a:moveTo>
                  <a:lnTo>
                    <a:pt x="3321" y="1"/>
                  </a:lnTo>
                  <a:lnTo>
                    <a:pt x="3321" y="1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27"/>
            <p:cNvSpPr/>
            <p:nvPr/>
          </p:nvSpPr>
          <p:spPr>
            <a:xfrm>
              <a:off x="4241600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27"/>
            <p:cNvSpPr/>
            <p:nvPr/>
          </p:nvSpPr>
          <p:spPr>
            <a:xfrm>
              <a:off x="4155225" y="5356225"/>
              <a:ext cx="80625" cy="21750"/>
            </a:xfrm>
            <a:custGeom>
              <a:avLst/>
              <a:gdLst/>
              <a:ahLst/>
              <a:cxnLst/>
              <a:rect l="l" t="t" r="r" b="b"/>
              <a:pathLst>
                <a:path w="3225" h="870" fill="none" extrusionOk="0"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27"/>
            <p:cNvSpPr/>
            <p:nvPr/>
          </p:nvSpPr>
          <p:spPr>
            <a:xfrm>
              <a:off x="4238225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27"/>
            <p:cNvSpPr/>
            <p:nvPr/>
          </p:nvSpPr>
          <p:spPr>
            <a:xfrm>
              <a:off x="4297575" y="5011225"/>
              <a:ext cx="12575" cy="3900"/>
            </a:xfrm>
            <a:custGeom>
              <a:avLst/>
              <a:gdLst/>
              <a:ahLst/>
              <a:cxnLst/>
              <a:rect l="l" t="t" r="r" b="b"/>
              <a:pathLst>
                <a:path w="503" h="156" extrusionOk="0">
                  <a:moveTo>
                    <a:pt x="502" y="1"/>
                  </a:moveTo>
                  <a:lnTo>
                    <a:pt x="251" y="59"/>
                  </a:lnTo>
                  <a:lnTo>
                    <a:pt x="1" y="155"/>
                  </a:lnTo>
                  <a:lnTo>
                    <a:pt x="251" y="78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27"/>
            <p:cNvSpPr/>
            <p:nvPr/>
          </p:nvSpPr>
          <p:spPr>
            <a:xfrm>
              <a:off x="42942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27"/>
            <p:cNvSpPr/>
            <p:nvPr/>
          </p:nvSpPr>
          <p:spPr>
            <a:xfrm>
              <a:off x="4156675" y="5138125"/>
              <a:ext cx="126925" cy="101850"/>
            </a:xfrm>
            <a:custGeom>
              <a:avLst/>
              <a:gdLst/>
              <a:ahLst/>
              <a:cxnLst/>
              <a:rect l="l" t="t" r="r" b="b"/>
              <a:pathLst>
                <a:path w="5077" h="4074" fill="none" extrusionOk="0">
                  <a:moveTo>
                    <a:pt x="5077" y="1"/>
                  </a:moveTo>
                  <a:lnTo>
                    <a:pt x="5077" y="1"/>
                  </a:lnTo>
                  <a:lnTo>
                    <a:pt x="4807" y="1"/>
                  </a:lnTo>
                  <a:lnTo>
                    <a:pt x="4498" y="20"/>
                  </a:lnTo>
                  <a:lnTo>
                    <a:pt x="4131" y="59"/>
                  </a:lnTo>
                  <a:lnTo>
                    <a:pt x="3745" y="117"/>
                  </a:lnTo>
                  <a:lnTo>
                    <a:pt x="3340" y="194"/>
                  </a:lnTo>
                  <a:lnTo>
                    <a:pt x="2915" y="310"/>
                  </a:lnTo>
                  <a:lnTo>
                    <a:pt x="2471" y="464"/>
                  </a:lnTo>
                  <a:lnTo>
                    <a:pt x="2066" y="638"/>
                  </a:lnTo>
                  <a:lnTo>
                    <a:pt x="1854" y="754"/>
                  </a:lnTo>
                  <a:lnTo>
                    <a:pt x="1661" y="869"/>
                  </a:lnTo>
                  <a:lnTo>
                    <a:pt x="1468" y="1004"/>
                  </a:lnTo>
                  <a:lnTo>
                    <a:pt x="1275" y="1159"/>
                  </a:lnTo>
                  <a:lnTo>
                    <a:pt x="1101" y="1313"/>
                  </a:lnTo>
                  <a:lnTo>
                    <a:pt x="927" y="1487"/>
                  </a:lnTo>
                  <a:lnTo>
                    <a:pt x="773" y="1680"/>
                  </a:lnTo>
                  <a:lnTo>
                    <a:pt x="618" y="1873"/>
                  </a:lnTo>
                  <a:lnTo>
                    <a:pt x="483" y="2085"/>
                  </a:lnTo>
                  <a:lnTo>
                    <a:pt x="367" y="2317"/>
                  </a:lnTo>
                  <a:lnTo>
                    <a:pt x="252" y="2568"/>
                  </a:lnTo>
                  <a:lnTo>
                    <a:pt x="174" y="2838"/>
                  </a:lnTo>
                  <a:lnTo>
                    <a:pt x="97" y="3108"/>
                  </a:lnTo>
                  <a:lnTo>
                    <a:pt x="39" y="3417"/>
                  </a:lnTo>
                  <a:lnTo>
                    <a:pt x="20" y="3726"/>
                  </a:lnTo>
                  <a:lnTo>
                    <a:pt x="1" y="4073"/>
                  </a:lnTo>
                  <a:lnTo>
                    <a:pt x="1" y="4073"/>
                  </a:lnTo>
                  <a:lnTo>
                    <a:pt x="20" y="3726"/>
                  </a:lnTo>
                  <a:lnTo>
                    <a:pt x="39" y="3417"/>
                  </a:lnTo>
                  <a:lnTo>
                    <a:pt x="97" y="3108"/>
                  </a:lnTo>
                  <a:lnTo>
                    <a:pt x="174" y="2838"/>
                  </a:lnTo>
                  <a:lnTo>
                    <a:pt x="252" y="2568"/>
                  </a:lnTo>
                  <a:lnTo>
                    <a:pt x="367" y="2317"/>
                  </a:lnTo>
                  <a:lnTo>
                    <a:pt x="483" y="2085"/>
                  </a:lnTo>
                  <a:lnTo>
                    <a:pt x="618" y="1873"/>
                  </a:lnTo>
                  <a:lnTo>
                    <a:pt x="773" y="1680"/>
                  </a:lnTo>
                  <a:lnTo>
                    <a:pt x="927" y="1487"/>
                  </a:lnTo>
                  <a:lnTo>
                    <a:pt x="1101" y="1313"/>
                  </a:lnTo>
                  <a:lnTo>
                    <a:pt x="1275" y="1159"/>
                  </a:lnTo>
                  <a:lnTo>
                    <a:pt x="1468" y="1004"/>
                  </a:lnTo>
                  <a:lnTo>
                    <a:pt x="1661" y="869"/>
                  </a:lnTo>
                  <a:lnTo>
                    <a:pt x="1854" y="754"/>
                  </a:lnTo>
                  <a:lnTo>
                    <a:pt x="2066" y="638"/>
                  </a:lnTo>
                  <a:lnTo>
                    <a:pt x="2471" y="464"/>
                  </a:lnTo>
                  <a:lnTo>
                    <a:pt x="2915" y="310"/>
                  </a:lnTo>
                  <a:lnTo>
                    <a:pt x="3340" y="194"/>
                  </a:lnTo>
                  <a:lnTo>
                    <a:pt x="3745" y="117"/>
                  </a:lnTo>
                  <a:lnTo>
                    <a:pt x="4131" y="59"/>
                  </a:lnTo>
                  <a:lnTo>
                    <a:pt x="4498" y="20"/>
                  </a:lnTo>
                  <a:lnTo>
                    <a:pt x="4807" y="1"/>
                  </a:lnTo>
                  <a:lnTo>
                    <a:pt x="50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27"/>
            <p:cNvSpPr/>
            <p:nvPr/>
          </p:nvSpPr>
          <p:spPr>
            <a:xfrm>
              <a:off x="4283575" y="51381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27"/>
            <p:cNvSpPr/>
            <p:nvPr/>
          </p:nvSpPr>
          <p:spPr>
            <a:xfrm>
              <a:off x="42860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27"/>
            <p:cNvSpPr/>
            <p:nvPr/>
          </p:nvSpPr>
          <p:spPr>
            <a:xfrm>
              <a:off x="4379125" y="503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27"/>
            <p:cNvSpPr/>
            <p:nvPr/>
          </p:nvSpPr>
          <p:spPr>
            <a:xfrm>
              <a:off x="4378650" y="503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27"/>
            <p:cNvSpPr/>
            <p:nvPr/>
          </p:nvSpPr>
          <p:spPr>
            <a:xfrm>
              <a:off x="4258975" y="5010275"/>
              <a:ext cx="63225" cy="60800"/>
            </a:xfrm>
            <a:custGeom>
              <a:avLst/>
              <a:gdLst/>
              <a:ahLst/>
              <a:cxnLst/>
              <a:rect l="l" t="t" r="r" b="b"/>
              <a:pathLst>
                <a:path w="2529" h="2432" fill="none" extrusionOk="0">
                  <a:moveTo>
                    <a:pt x="2529" y="0"/>
                  </a:moveTo>
                  <a:lnTo>
                    <a:pt x="2529" y="0"/>
                  </a:lnTo>
                  <a:lnTo>
                    <a:pt x="2278" y="19"/>
                  </a:lnTo>
                  <a:lnTo>
                    <a:pt x="2046" y="39"/>
                  </a:lnTo>
                  <a:lnTo>
                    <a:pt x="1795" y="97"/>
                  </a:lnTo>
                  <a:lnTo>
                    <a:pt x="1545" y="193"/>
                  </a:lnTo>
                  <a:lnTo>
                    <a:pt x="1313" y="328"/>
                  </a:lnTo>
                  <a:lnTo>
                    <a:pt x="1081" y="483"/>
                  </a:lnTo>
                  <a:lnTo>
                    <a:pt x="850" y="676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464" y="1100"/>
                  </a:lnTo>
                  <a:lnTo>
                    <a:pt x="329" y="1293"/>
                  </a:lnTo>
                  <a:lnTo>
                    <a:pt x="232" y="1486"/>
                  </a:lnTo>
                  <a:lnTo>
                    <a:pt x="155" y="1679"/>
                  </a:lnTo>
                  <a:lnTo>
                    <a:pt x="78" y="1872"/>
                  </a:lnTo>
                  <a:lnTo>
                    <a:pt x="39" y="2065"/>
                  </a:lnTo>
                  <a:lnTo>
                    <a:pt x="20" y="2239"/>
                  </a:lnTo>
                  <a:lnTo>
                    <a:pt x="0" y="2432"/>
                  </a:lnTo>
                  <a:lnTo>
                    <a:pt x="0" y="2432"/>
                  </a:lnTo>
                  <a:lnTo>
                    <a:pt x="20" y="2239"/>
                  </a:lnTo>
                  <a:lnTo>
                    <a:pt x="39" y="2065"/>
                  </a:lnTo>
                  <a:lnTo>
                    <a:pt x="78" y="1872"/>
                  </a:lnTo>
                  <a:lnTo>
                    <a:pt x="155" y="1679"/>
                  </a:lnTo>
                  <a:lnTo>
                    <a:pt x="232" y="1486"/>
                  </a:lnTo>
                  <a:lnTo>
                    <a:pt x="329" y="1293"/>
                  </a:lnTo>
                  <a:lnTo>
                    <a:pt x="464" y="1100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850" y="676"/>
                  </a:lnTo>
                  <a:lnTo>
                    <a:pt x="1081" y="483"/>
                  </a:lnTo>
                  <a:lnTo>
                    <a:pt x="1313" y="328"/>
                  </a:lnTo>
                  <a:lnTo>
                    <a:pt x="1545" y="193"/>
                  </a:lnTo>
                  <a:lnTo>
                    <a:pt x="1795" y="116"/>
                  </a:lnTo>
                  <a:lnTo>
                    <a:pt x="2046" y="39"/>
                  </a:lnTo>
                  <a:lnTo>
                    <a:pt x="2278" y="19"/>
                  </a:lnTo>
                  <a:lnTo>
                    <a:pt x="252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27"/>
            <p:cNvSpPr/>
            <p:nvPr/>
          </p:nvSpPr>
          <p:spPr>
            <a:xfrm>
              <a:off x="4322175" y="501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27"/>
            <p:cNvSpPr/>
            <p:nvPr/>
          </p:nvSpPr>
          <p:spPr>
            <a:xfrm>
              <a:off x="4350650" y="4919550"/>
              <a:ext cx="14975" cy="50700"/>
            </a:xfrm>
            <a:custGeom>
              <a:avLst/>
              <a:gdLst/>
              <a:ahLst/>
              <a:cxnLst/>
              <a:rect l="l" t="t" r="r" b="b"/>
              <a:pathLst>
                <a:path w="599" h="2028" fill="none" extrusionOk="0">
                  <a:moveTo>
                    <a:pt x="599" y="0"/>
                  </a:moveTo>
                  <a:lnTo>
                    <a:pt x="599" y="0"/>
                  </a:lnTo>
                  <a:lnTo>
                    <a:pt x="502" y="155"/>
                  </a:lnTo>
                  <a:lnTo>
                    <a:pt x="406" y="348"/>
                  </a:lnTo>
                  <a:lnTo>
                    <a:pt x="290" y="579"/>
                  </a:lnTo>
                  <a:lnTo>
                    <a:pt x="194" y="888"/>
                  </a:lnTo>
                  <a:lnTo>
                    <a:pt x="97" y="1236"/>
                  </a:lnTo>
                  <a:lnTo>
                    <a:pt x="20" y="1602"/>
                  </a:lnTo>
                  <a:lnTo>
                    <a:pt x="1" y="1815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15"/>
                  </a:lnTo>
                  <a:lnTo>
                    <a:pt x="20" y="1602"/>
                  </a:lnTo>
                  <a:lnTo>
                    <a:pt x="97" y="1236"/>
                  </a:lnTo>
                  <a:lnTo>
                    <a:pt x="194" y="888"/>
                  </a:lnTo>
                  <a:lnTo>
                    <a:pt x="290" y="579"/>
                  </a:lnTo>
                  <a:lnTo>
                    <a:pt x="406" y="348"/>
                  </a:lnTo>
                  <a:lnTo>
                    <a:pt x="502" y="155"/>
                  </a:lnTo>
                  <a:lnTo>
                    <a:pt x="599" y="0"/>
                  </a:lnTo>
                  <a:lnTo>
                    <a:pt x="59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27"/>
            <p:cNvSpPr/>
            <p:nvPr/>
          </p:nvSpPr>
          <p:spPr>
            <a:xfrm>
              <a:off x="4471775" y="4626175"/>
              <a:ext cx="302550" cy="127400"/>
            </a:xfrm>
            <a:custGeom>
              <a:avLst/>
              <a:gdLst/>
              <a:ahLst/>
              <a:cxnLst/>
              <a:rect l="l" t="t" r="r" b="b"/>
              <a:pathLst>
                <a:path w="12102" h="5096" extrusionOk="0">
                  <a:moveTo>
                    <a:pt x="0" y="5096"/>
                  </a:move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close/>
                  <a:moveTo>
                    <a:pt x="3822" y="4536"/>
                  </a:move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close/>
                  <a:moveTo>
                    <a:pt x="2239" y="4247"/>
                  </a:moveTo>
                  <a:lnTo>
                    <a:pt x="2239" y="4247"/>
                  </a:lnTo>
                  <a:lnTo>
                    <a:pt x="1988" y="4247"/>
                  </a:lnTo>
                  <a:lnTo>
                    <a:pt x="1699" y="4285"/>
                  </a:lnTo>
                  <a:lnTo>
                    <a:pt x="1428" y="4324"/>
                  </a:lnTo>
                  <a:lnTo>
                    <a:pt x="1139" y="4420"/>
                  </a:lnTo>
                  <a:lnTo>
                    <a:pt x="849" y="4517"/>
                  </a:lnTo>
                  <a:lnTo>
                    <a:pt x="560" y="4671"/>
                  </a:lnTo>
                  <a:lnTo>
                    <a:pt x="290" y="4845"/>
                  </a:lnTo>
                  <a:lnTo>
                    <a:pt x="19" y="5077"/>
                  </a:lnTo>
                  <a:lnTo>
                    <a:pt x="19" y="5077"/>
                  </a:lnTo>
                  <a:lnTo>
                    <a:pt x="290" y="4845"/>
                  </a:lnTo>
                  <a:lnTo>
                    <a:pt x="560" y="4671"/>
                  </a:lnTo>
                  <a:lnTo>
                    <a:pt x="849" y="4517"/>
                  </a:lnTo>
                  <a:lnTo>
                    <a:pt x="1139" y="4420"/>
                  </a:lnTo>
                  <a:lnTo>
                    <a:pt x="1428" y="4324"/>
                  </a:lnTo>
                  <a:lnTo>
                    <a:pt x="1699" y="4285"/>
                  </a:lnTo>
                  <a:lnTo>
                    <a:pt x="1988" y="4247"/>
                  </a:lnTo>
                  <a:lnTo>
                    <a:pt x="2239" y="4247"/>
                  </a:lnTo>
                  <a:close/>
                  <a:moveTo>
                    <a:pt x="2258" y="4247"/>
                  </a:move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close/>
                  <a:moveTo>
                    <a:pt x="5346" y="1564"/>
                  </a:moveTo>
                  <a:lnTo>
                    <a:pt x="5346" y="1564"/>
                  </a:lnTo>
                  <a:lnTo>
                    <a:pt x="5346" y="1564"/>
                  </a:lnTo>
                  <a:lnTo>
                    <a:pt x="5096" y="1680"/>
                  </a:lnTo>
                  <a:lnTo>
                    <a:pt x="4864" y="1815"/>
                  </a:lnTo>
                  <a:lnTo>
                    <a:pt x="4671" y="1931"/>
                  </a:lnTo>
                  <a:lnTo>
                    <a:pt x="4497" y="2066"/>
                  </a:lnTo>
                  <a:lnTo>
                    <a:pt x="4343" y="2220"/>
                  </a:lnTo>
                  <a:lnTo>
                    <a:pt x="4208" y="2355"/>
                  </a:lnTo>
                  <a:lnTo>
                    <a:pt x="4092" y="2490"/>
                  </a:lnTo>
                  <a:lnTo>
                    <a:pt x="3976" y="2645"/>
                  </a:lnTo>
                  <a:lnTo>
                    <a:pt x="3899" y="2780"/>
                  </a:lnTo>
                  <a:lnTo>
                    <a:pt x="3822" y="2915"/>
                  </a:lnTo>
                  <a:lnTo>
                    <a:pt x="3764" y="3069"/>
                  </a:lnTo>
                  <a:lnTo>
                    <a:pt x="3725" y="3204"/>
                  </a:lnTo>
                  <a:lnTo>
                    <a:pt x="3687" y="3475"/>
                  </a:lnTo>
                  <a:lnTo>
                    <a:pt x="3667" y="3706"/>
                  </a:lnTo>
                  <a:lnTo>
                    <a:pt x="3667" y="3706"/>
                  </a:lnTo>
                  <a:lnTo>
                    <a:pt x="3687" y="3475"/>
                  </a:lnTo>
                  <a:lnTo>
                    <a:pt x="3725" y="3204"/>
                  </a:lnTo>
                  <a:lnTo>
                    <a:pt x="3764" y="3069"/>
                  </a:lnTo>
                  <a:lnTo>
                    <a:pt x="3822" y="2915"/>
                  </a:lnTo>
                  <a:lnTo>
                    <a:pt x="3899" y="2780"/>
                  </a:lnTo>
                  <a:lnTo>
                    <a:pt x="3976" y="2645"/>
                  </a:lnTo>
                  <a:lnTo>
                    <a:pt x="4092" y="2490"/>
                  </a:lnTo>
                  <a:lnTo>
                    <a:pt x="4208" y="2355"/>
                  </a:lnTo>
                  <a:lnTo>
                    <a:pt x="4343" y="2220"/>
                  </a:lnTo>
                  <a:lnTo>
                    <a:pt x="4497" y="2066"/>
                  </a:lnTo>
                  <a:lnTo>
                    <a:pt x="4671" y="1931"/>
                  </a:lnTo>
                  <a:lnTo>
                    <a:pt x="4864" y="1815"/>
                  </a:lnTo>
                  <a:lnTo>
                    <a:pt x="5096" y="1680"/>
                  </a:lnTo>
                  <a:lnTo>
                    <a:pt x="5346" y="1564"/>
                  </a:lnTo>
                  <a:lnTo>
                    <a:pt x="5346" y="1564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389" y="1255"/>
                  </a:lnTo>
                  <a:lnTo>
                    <a:pt x="6061" y="1313"/>
                  </a:lnTo>
                  <a:lnTo>
                    <a:pt x="5733" y="1409"/>
                  </a:lnTo>
                  <a:lnTo>
                    <a:pt x="5366" y="1545"/>
                  </a:lnTo>
                  <a:lnTo>
                    <a:pt x="5366" y="1545"/>
                  </a:lnTo>
                  <a:lnTo>
                    <a:pt x="5733" y="1409"/>
                  </a:lnTo>
                  <a:lnTo>
                    <a:pt x="6061" y="1313"/>
                  </a:lnTo>
                  <a:lnTo>
                    <a:pt x="6389" y="1255"/>
                  </a:lnTo>
                  <a:lnTo>
                    <a:pt x="6678" y="1236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678" y="1236"/>
                  </a:lnTo>
                  <a:lnTo>
                    <a:pt x="6698" y="1236"/>
                  </a:lnTo>
                  <a:lnTo>
                    <a:pt x="6698" y="1236"/>
                  </a:lnTo>
                  <a:lnTo>
                    <a:pt x="6678" y="1236"/>
                  </a:lnTo>
                  <a:close/>
                  <a:moveTo>
                    <a:pt x="12102" y="1"/>
                  </a:moveTo>
                  <a:lnTo>
                    <a:pt x="12102" y="1"/>
                  </a:lnTo>
                  <a:lnTo>
                    <a:pt x="12102" y="1"/>
                  </a:lnTo>
                  <a:lnTo>
                    <a:pt x="11851" y="97"/>
                  </a:lnTo>
                  <a:lnTo>
                    <a:pt x="11600" y="194"/>
                  </a:lnTo>
                  <a:lnTo>
                    <a:pt x="11349" y="290"/>
                  </a:lnTo>
                  <a:lnTo>
                    <a:pt x="11117" y="406"/>
                  </a:lnTo>
                  <a:lnTo>
                    <a:pt x="10886" y="541"/>
                  </a:lnTo>
                  <a:lnTo>
                    <a:pt x="10654" y="676"/>
                  </a:lnTo>
                  <a:lnTo>
                    <a:pt x="10461" y="811"/>
                  </a:lnTo>
                  <a:lnTo>
                    <a:pt x="10249" y="985"/>
                  </a:lnTo>
                  <a:lnTo>
                    <a:pt x="10056" y="1139"/>
                  </a:lnTo>
                  <a:lnTo>
                    <a:pt x="9882" y="1313"/>
                  </a:lnTo>
                  <a:lnTo>
                    <a:pt x="9728" y="1506"/>
                  </a:lnTo>
                  <a:lnTo>
                    <a:pt x="9573" y="1718"/>
                  </a:lnTo>
                  <a:lnTo>
                    <a:pt x="9419" y="1911"/>
                  </a:lnTo>
                  <a:lnTo>
                    <a:pt x="9303" y="2143"/>
                  </a:lnTo>
                  <a:lnTo>
                    <a:pt x="9187" y="2375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187" y="2375"/>
                  </a:lnTo>
                  <a:lnTo>
                    <a:pt x="9303" y="2143"/>
                  </a:lnTo>
                  <a:lnTo>
                    <a:pt x="9419" y="1911"/>
                  </a:lnTo>
                  <a:lnTo>
                    <a:pt x="9573" y="1718"/>
                  </a:lnTo>
                  <a:lnTo>
                    <a:pt x="9728" y="1506"/>
                  </a:lnTo>
                  <a:lnTo>
                    <a:pt x="9882" y="1313"/>
                  </a:lnTo>
                  <a:lnTo>
                    <a:pt x="10056" y="1139"/>
                  </a:lnTo>
                  <a:lnTo>
                    <a:pt x="10249" y="985"/>
                  </a:lnTo>
                  <a:lnTo>
                    <a:pt x="10461" y="811"/>
                  </a:lnTo>
                  <a:lnTo>
                    <a:pt x="10654" y="676"/>
                  </a:lnTo>
                  <a:lnTo>
                    <a:pt x="10886" y="541"/>
                  </a:lnTo>
                  <a:lnTo>
                    <a:pt x="11117" y="406"/>
                  </a:lnTo>
                  <a:lnTo>
                    <a:pt x="11349" y="290"/>
                  </a:lnTo>
                  <a:lnTo>
                    <a:pt x="11600" y="194"/>
                  </a:lnTo>
                  <a:lnTo>
                    <a:pt x="11851" y="97"/>
                  </a:lnTo>
                  <a:lnTo>
                    <a:pt x="12102" y="1"/>
                  </a:lnTo>
                  <a:lnTo>
                    <a:pt x="121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27"/>
            <p:cNvSpPr/>
            <p:nvPr/>
          </p:nvSpPr>
          <p:spPr>
            <a:xfrm>
              <a:off x="4471775" y="47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27"/>
            <p:cNvSpPr/>
            <p:nvPr/>
          </p:nvSpPr>
          <p:spPr>
            <a:xfrm>
              <a:off x="4567300" y="473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27"/>
            <p:cNvSpPr/>
            <p:nvPr/>
          </p:nvSpPr>
          <p:spPr>
            <a:xfrm>
              <a:off x="4472250" y="4732325"/>
              <a:ext cx="55525" cy="20775"/>
            </a:xfrm>
            <a:custGeom>
              <a:avLst/>
              <a:gdLst/>
              <a:ahLst/>
              <a:cxnLst/>
              <a:rect l="l" t="t" r="r" b="b"/>
              <a:pathLst>
                <a:path w="2221" h="831" fill="none" extrusionOk="0">
                  <a:moveTo>
                    <a:pt x="2220" y="1"/>
                  </a:moveTo>
                  <a:lnTo>
                    <a:pt x="2220" y="1"/>
                  </a:lnTo>
                  <a:lnTo>
                    <a:pt x="1969" y="1"/>
                  </a:lnTo>
                  <a:lnTo>
                    <a:pt x="1680" y="39"/>
                  </a:lnTo>
                  <a:lnTo>
                    <a:pt x="1409" y="78"/>
                  </a:lnTo>
                  <a:lnTo>
                    <a:pt x="1120" y="174"/>
                  </a:lnTo>
                  <a:lnTo>
                    <a:pt x="830" y="271"/>
                  </a:lnTo>
                  <a:lnTo>
                    <a:pt x="541" y="425"/>
                  </a:lnTo>
                  <a:lnTo>
                    <a:pt x="271" y="599"/>
                  </a:lnTo>
                  <a:lnTo>
                    <a:pt x="0" y="831"/>
                  </a:lnTo>
                  <a:lnTo>
                    <a:pt x="0" y="831"/>
                  </a:lnTo>
                  <a:lnTo>
                    <a:pt x="271" y="599"/>
                  </a:lnTo>
                  <a:lnTo>
                    <a:pt x="541" y="425"/>
                  </a:lnTo>
                  <a:lnTo>
                    <a:pt x="830" y="271"/>
                  </a:lnTo>
                  <a:lnTo>
                    <a:pt x="1120" y="174"/>
                  </a:lnTo>
                  <a:lnTo>
                    <a:pt x="1409" y="78"/>
                  </a:lnTo>
                  <a:lnTo>
                    <a:pt x="1680" y="39"/>
                  </a:lnTo>
                  <a:lnTo>
                    <a:pt x="1969" y="1"/>
                  </a:lnTo>
                  <a:lnTo>
                    <a:pt x="22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27"/>
            <p:cNvSpPr/>
            <p:nvPr/>
          </p:nvSpPr>
          <p:spPr>
            <a:xfrm>
              <a:off x="4528225" y="473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27"/>
            <p:cNvSpPr/>
            <p:nvPr/>
          </p:nvSpPr>
          <p:spPr>
            <a:xfrm>
              <a:off x="4563450" y="4665250"/>
              <a:ext cx="42000" cy="53600"/>
            </a:xfrm>
            <a:custGeom>
              <a:avLst/>
              <a:gdLst/>
              <a:ahLst/>
              <a:cxnLst/>
              <a:rect l="l" t="t" r="r" b="b"/>
              <a:pathLst>
                <a:path w="1680" h="2144" fill="none" extrusionOk="0">
                  <a:moveTo>
                    <a:pt x="1679" y="1"/>
                  </a:moveTo>
                  <a:lnTo>
                    <a:pt x="1679" y="1"/>
                  </a:lnTo>
                  <a:lnTo>
                    <a:pt x="1679" y="1"/>
                  </a:lnTo>
                  <a:lnTo>
                    <a:pt x="1429" y="117"/>
                  </a:lnTo>
                  <a:lnTo>
                    <a:pt x="1197" y="252"/>
                  </a:lnTo>
                  <a:lnTo>
                    <a:pt x="1004" y="368"/>
                  </a:lnTo>
                  <a:lnTo>
                    <a:pt x="830" y="503"/>
                  </a:lnTo>
                  <a:lnTo>
                    <a:pt x="676" y="657"/>
                  </a:lnTo>
                  <a:lnTo>
                    <a:pt x="541" y="792"/>
                  </a:lnTo>
                  <a:lnTo>
                    <a:pt x="425" y="927"/>
                  </a:lnTo>
                  <a:lnTo>
                    <a:pt x="309" y="1082"/>
                  </a:lnTo>
                  <a:lnTo>
                    <a:pt x="232" y="1217"/>
                  </a:lnTo>
                  <a:lnTo>
                    <a:pt x="155" y="1352"/>
                  </a:lnTo>
                  <a:lnTo>
                    <a:pt x="97" y="1506"/>
                  </a:lnTo>
                  <a:lnTo>
                    <a:pt x="58" y="1641"/>
                  </a:lnTo>
                  <a:lnTo>
                    <a:pt x="20" y="1912"/>
                  </a:lnTo>
                  <a:lnTo>
                    <a:pt x="0" y="2143"/>
                  </a:lnTo>
                  <a:lnTo>
                    <a:pt x="0" y="2143"/>
                  </a:lnTo>
                  <a:lnTo>
                    <a:pt x="20" y="1912"/>
                  </a:lnTo>
                  <a:lnTo>
                    <a:pt x="58" y="1641"/>
                  </a:lnTo>
                  <a:lnTo>
                    <a:pt x="97" y="1506"/>
                  </a:lnTo>
                  <a:lnTo>
                    <a:pt x="155" y="1352"/>
                  </a:lnTo>
                  <a:lnTo>
                    <a:pt x="232" y="1217"/>
                  </a:lnTo>
                  <a:lnTo>
                    <a:pt x="309" y="1082"/>
                  </a:lnTo>
                  <a:lnTo>
                    <a:pt x="425" y="927"/>
                  </a:lnTo>
                  <a:lnTo>
                    <a:pt x="541" y="792"/>
                  </a:lnTo>
                  <a:lnTo>
                    <a:pt x="676" y="657"/>
                  </a:lnTo>
                  <a:lnTo>
                    <a:pt x="830" y="503"/>
                  </a:lnTo>
                  <a:lnTo>
                    <a:pt x="1004" y="368"/>
                  </a:lnTo>
                  <a:lnTo>
                    <a:pt x="1197" y="252"/>
                  </a:lnTo>
                  <a:lnTo>
                    <a:pt x="1429" y="117"/>
                  </a:lnTo>
                  <a:lnTo>
                    <a:pt x="1679" y="1"/>
                  </a:lnTo>
                  <a:lnTo>
                    <a:pt x="167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27"/>
            <p:cNvSpPr/>
            <p:nvPr/>
          </p:nvSpPr>
          <p:spPr>
            <a:xfrm>
              <a:off x="4605900" y="4657050"/>
              <a:ext cx="32850" cy="7750"/>
            </a:xfrm>
            <a:custGeom>
              <a:avLst/>
              <a:gdLst/>
              <a:ahLst/>
              <a:cxnLst/>
              <a:rect l="l" t="t" r="r" b="b"/>
              <a:pathLst>
                <a:path w="1314" h="310" fill="none" extrusionOk="0">
                  <a:moveTo>
                    <a:pt x="1313" y="1"/>
                  </a:moveTo>
                  <a:lnTo>
                    <a:pt x="1313" y="1"/>
                  </a:lnTo>
                  <a:lnTo>
                    <a:pt x="1024" y="20"/>
                  </a:lnTo>
                  <a:lnTo>
                    <a:pt x="696" y="78"/>
                  </a:lnTo>
                  <a:lnTo>
                    <a:pt x="368" y="174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368" y="174"/>
                  </a:lnTo>
                  <a:lnTo>
                    <a:pt x="696" y="78"/>
                  </a:lnTo>
                  <a:lnTo>
                    <a:pt x="1024" y="20"/>
                  </a:lnTo>
                  <a:lnTo>
                    <a:pt x="131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27"/>
            <p:cNvSpPr/>
            <p:nvPr/>
          </p:nvSpPr>
          <p:spPr>
            <a:xfrm>
              <a:off x="4638725" y="46570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27"/>
            <p:cNvSpPr/>
            <p:nvPr/>
          </p:nvSpPr>
          <p:spPr>
            <a:xfrm>
              <a:off x="4699025" y="4626175"/>
              <a:ext cx="75300" cy="65175"/>
            </a:xfrm>
            <a:custGeom>
              <a:avLst/>
              <a:gdLst/>
              <a:ahLst/>
              <a:cxnLst/>
              <a:rect l="l" t="t" r="r" b="b"/>
              <a:pathLst>
                <a:path w="3012" h="2607" fill="none" extrusionOk="0">
                  <a:moveTo>
                    <a:pt x="3012" y="1"/>
                  </a:moveTo>
                  <a:lnTo>
                    <a:pt x="3012" y="1"/>
                  </a:lnTo>
                  <a:lnTo>
                    <a:pt x="3012" y="1"/>
                  </a:lnTo>
                  <a:lnTo>
                    <a:pt x="2761" y="97"/>
                  </a:lnTo>
                  <a:lnTo>
                    <a:pt x="2510" y="194"/>
                  </a:lnTo>
                  <a:lnTo>
                    <a:pt x="2259" y="290"/>
                  </a:lnTo>
                  <a:lnTo>
                    <a:pt x="2027" y="406"/>
                  </a:lnTo>
                  <a:lnTo>
                    <a:pt x="1796" y="541"/>
                  </a:lnTo>
                  <a:lnTo>
                    <a:pt x="1564" y="676"/>
                  </a:lnTo>
                  <a:lnTo>
                    <a:pt x="1371" y="811"/>
                  </a:lnTo>
                  <a:lnTo>
                    <a:pt x="1159" y="985"/>
                  </a:lnTo>
                  <a:lnTo>
                    <a:pt x="966" y="1139"/>
                  </a:lnTo>
                  <a:lnTo>
                    <a:pt x="792" y="1313"/>
                  </a:lnTo>
                  <a:lnTo>
                    <a:pt x="638" y="1506"/>
                  </a:lnTo>
                  <a:lnTo>
                    <a:pt x="483" y="1718"/>
                  </a:lnTo>
                  <a:lnTo>
                    <a:pt x="329" y="1911"/>
                  </a:lnTo>
                  <a:lnTo>
                    <a:pt x="213" y="2143"/>
                  </a:lnTo>
                  <a:lnTo>
                    <a:pt x="97" y="2375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97" y="2375"/>
                  </a:lnTo>
                  <a:lnTo>
                    <a:pt x="213" y="2143"/>
                  </a:lnTo>
                  <a:lnTo>
                    <a:pt x="329" y="1911"/>
                  </a:lnTo>
                  <a:lnTo>
                    <a:pt x="483" y="1718"/>
                  </a:lnTo>
                  <a:lnTo>
                    <a:pt x="638" y="1506"/>
                  </a:lnTo>
                  <a:lnTo>
                    <a:pt x="792" y="1313"/>
                  </a:lnTo>
                  <a:lnTo>
                    <a:pt x="966" y="1139"/>
                  </a:lnTo>
                  <a:lnTo>
                    <a:pt x="1159" y="985"/>
                  </a:lnTo>
                  <a:lnTo>
                    <a:pt x="1371" y="811"/>
                  </a:lnTo>
                  <a:lnTo>
                    <a:pt x="1564" y="676"/>
                  </a:lnTo>
                  <a:lnTo>
                    <a:pt x="1796" y="541"/>
                  </a:lnTo>
                  <a:lnTo>
                    <a:pt x="2027" y="406"/>
                  </a:lnTo>
                  <a:lnTo>
                    <a:pt x="2259" y="290"/>
                  </a:lnTo>
                  <a:lnTo>
                    <a:pt x="2510" y="194"/>
                  </a:lnTo>
                  <a:lnTo>
                    <a:pt x="2761" y="97"/>
                  </a:lnTo>
                  <a:lnTo>
                    <a:pt x="3012" y="1"/>
                  </a:lnTo>
                  <a:lnTo>
                    <a:pt x="301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27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extrusionOk="0">
                  <a:moveTo>
                    <a:pt x="19069" y="1"/>
                  </a:move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27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fill="none" extrusionOk="0">
                  <a:moveTo>
                    <a:pt x="19069" y="1"/>
                  </a:moveTo>
                  <a:lnTo>
                    <a:pt x="19069" y="1"/>
                  </a:lnTo>
                  <a:lnTo>
                    <a:pt x="19069" y="1"/>
                  </a:lnTo>
                  <a:lnTo>
                    <a:pt x="19069" y="1"/>
                  </a:ln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633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lnTo>
                    <a:pt x="19089" y="1"/>
                  </a:lnTo>
                  <a:lnTo>
                    <a:pt x="19089" y="1"/>
                  </a:lnTo>
                  <a:lnTo>
                    <a:pt x="190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27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extrusionOk="0">
                  <a:moveTo>
                    <a:pt x="3668" y="0"/>
                  </a:move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27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fill="none" extrusionOk="0">
                  <a:moveTo>
                    <a:pt x="3668" y="0"/>
                  </a:moveTo>
                  <a:lnTo>
                    <a:pt x="3668" y="0"/>
                  </a:ln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27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extrusionOk="0">
                  <a:moveTo>
                    <a:pt x="4072" y="1"/>
                  </a:move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27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fill="none" extrusionOk="0"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27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extrusionOk="0">
                  <a:moveTo>
                    <a:pt x="14747" y="1"/>
                  </a:move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27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fill="none" extrusionOk="0">
                  <a:moveTo>
                    <a:pt x="15036" y="1"/>
                  </a:moveTo>
                  <a:lnTo>
                    <a:pt x="15036" y="1"/>
                  </a:lnTo>
                  <a:lnTo>
                    <a:pt x="15017" y="1"/>
                  </a:lnTo>
                  <a:lnTo>
                    <a:pt x="15017" y="1"/>
                  </a:lnTo>
                  <a:lnTo>
                    <a:pt x="14747" y="1"/>
                  </a:ln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42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377" y="11002"/>
                  </a:lnTo>
                  <a:lnTo>
                    <a:pt x="29377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lnTo>
                    <a:pt x="1503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27"/>
            <p:cNvSpPr/>
            <p:nvPr/>
          </p:nvSpPr>
          <p:spPr>
            <a:xfrm>
              <a:off x="5380825" y="4784450"/>
              <a:ext cx="120175" cy="165050"/>
            </a:xfrm>
            <a:custGeom>
              <a:avLst/>
              <a:gdLst/>
              <a:ahLst/>
              <a:cxnLst/>
              <a:rect l="l" t="t" r="r" b="b"/>
              <a:pathLst>
                <a:path w="4807" h="6602" extrusionOk="0">
                  <a:moveTo>
                    <a:pt x="20" y="6466"/>
                  </a:moveTo>
                  <a:lnTo>
                    <a:pt x="20" y="6466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20" y="6466"/>
                  </a:lnTo>
                  <a:close/>
                  <a:moveTo>
                    <a:pt x="20" y="6466"/>
                  </a:moveTo>
                  <a:lnTo>
                    <a:pt x="20" y="6466"/>
                  </a:lnTo>
                  <a:lnTo>
                    <a:pt x="20" y="6466"/>
                  </a:lnTo>
                  <a:close/>
                  <a:moveTo>
                    <a:pt x="3070" y="3860"/>
                  </a:move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close/>
                  <a:moveTo>
                    <a:pt x="2742" y="3841"/>
                  </a:moveTo>
                  <a:lnTo>
                    <a:pt x="2742" y="3841"/>
                  </a:lnTo>
                  <a:lnTo>
                    <a:pt x="2414" y="3860"/>
                  </a:lnTo>
                  <a:lnTo>
                    <a:pt x="2221" y="3880"/>
                  </a:lnTo>
                  <a:lnTo>
                    <a:pt x="2008" y="3918"/>
                  </a:lnTo>
                  <a:lnTo>
                    <a:pt x="1796" y="3976"/>
                  </a:lnTo>
                  <a:lnTo>
                    <a:pt x="1584" y="4053"/>
                  </a:lnTo>
                  <a:lnTo>
                    <a:pt x="1371" y="4150"/>
                  </a:lnTo>
                  <a:lnTo>
                    <a:pt x="1159" y="4266"/>
                  </a:lnTo>
                  <a:lnTo>
                    <a:pt x="947" y="4420"/>
                  </a:lnTo>
                  <a:lnTo>
                    <a:pt x="754" y="4594"/>
                  </a:lnTo>
                  <a:lnTo>
                    <a:pt x="561" y="4806"/>
                  </a:lnTo>
                  <a:lnTo>
                    <a:pt x="406" y="5057"/>
                  </a:lnTo>
                  <a:lnTo>
                    <a:pt x="271" y="5327"/>
                  </a:lnTo>
                  <a:lnTo>
                    <a:pt x="155" y="5655"/>
                  </a:lnTo>
                  <a:lnTo>
                    <a:pt x="59" y="6022"/>
                  </a:lnTo>
                  <a:lnTo>
                    <a:pt x="20" y="6427"/>
                  </a:lnTo>
                  <a:lnTo>
                    <a:pt x="20" y="6427"/>
                  </a:lnTo>
                  <a:lnTo>
                    <a:pt x="59" y="6022"/>
                  </a:lnTo>
                  <a:lnTo>
                    <a:pt x="155" y="5655"/>
                  </a:lnTo>
                  <a:lnTo>
                    <a:pt x="271" y="5327"/>
                  </a:lnTo>
                  <a:lnTo>
                    <a:pt x="406" y="5057"/>
                  </a:lnTo>
                  <a:lnTo>
                    <a:pt x="561" y="4806"/>
                  </a:lnTo>
                  <a:lnTo>
                    <a:pt x="754" y="4594"/>
                  </a:lnTo>
                  <a:lnTo>
                    <a:pt x="947" y="4420"/>
                  </a:lnTo>
                  <a:lnTo>
                    <a:pt x="1159" y="4266"/>
                  </a:lnTo>
                  <a:lnTo>
                    <a:pt x="1371" y="4150"/>
                  </a:lnTo>
                  <a:lnTo>
                    <a:pt x="1584" y="4053"/>
                  </a:lnTo>
                  <a:lnTo>
                    <a:pt x="1796" y="3976"/>
                  </a:lnTo>
                  <a:lnTo>
                    <a:pt x="2008" y="3918"/>
                  </a:lnTo>
                  <a:lnTo>
                    <a:pt x="2221" y="3880"/>
                  </a:lnTo>
                  <a:lnTo>
                    <a:pt x="2414" y="3860"/>
                  </a:lnTo>
                  <a:lnTo>
                    <a:pt x="2742" y="3841"/>
                  </a:lnTo>
                  <a:close/>
                  <a:moveTo>
                    <a:pt x="2780" y="3841"/>
                  </a:move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close/>
                  <a:moveTo>
                    <a:pt x="4807" y="0"/>
                  </a:moveTo>
                  <a:lnTo>
                    <a:pt x="4807" y="0"/>
                  </a:lnTo>
                  <a:lnTo>
                    <a:pt x="4807" y="0"/>
                  </a:lnTo>
                  <a:lnTo>
                    <a:pt x="4595" y="20"/>
                  </a:lnTo>
                  <a:lnTo>
                    <a:pt x="4382" y="39"/>
                  </a:lnTo>
                  <a:lnTo>
                    <a:pt x="4151" y="97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3707" y="232"/>
                  </a:lnTo>
                  <a:lnTo>
                    <a:pt x="3533" y="309"/>
                  </a:lnTo>
                  <a:lnTo>
                    <a:pt x="3379" y="386"/>
                  </a:lnTo>
                  <a:lnTo>
                    <a:pt x="3244" y="483"/>
                  </a:lnTo>
                  <a:lnTo>
                    <a:pt x="3108" y="579"/>
                  </a:lnTo>
                  <a:lnTo>
                    <a:pt x="2993" y="695"/>
                  </a:lnTo>
                  <a:lnTo>
                    <a:pt x="2896" y="811"/>
                  </a:lnTo>
                  <a:lnTo>
                    <a:pt x="2819" y="927"/>
                  </a:lnTo>
                  <a:lnTo>
                    <a:pt x="2742" y="1042"/>
                  </a:lnTo>
                  <a:lnTo>
                    <a:pt x="2684" y="1158"/>
                  </a:lnTo>
                  <a:lnTo>
                    <a:pt x="2587" y="1409"/>
                  </a:lnTo>
                  <a:lnTo>
                    <a:pt x="2549" y="1679"/>
                  </a:lnTo>
                  <a:lnTo>
                    <a:pt x="2529" y="1950"/>
                  </a:lnTo>
                  <a:lnTo>
                    <a:pt x="2529" y="1950"/>
                  </a:lnTo>
                  <a:lnTo>
                    <a:pt x="2549" y="1679"/>
                  </a:lnTo>
                  <a:lnTo>
                    <a:pt x="2587" y="1409"/>
                  </a:lnTo>
                  <a:lnTo>
                    <a:pt x="2684" y="1158"/>
                  </a:lnTo>
                  <a:lnTo>
                    <a:pt x="2742" y="1042"/>
                  </a:lnTo>
                  <a:lnTo>
                    <a:pt x="2819" y="927"/>
                  </a:lnTo>
                  <a:lnTo>
                    <a:pt x="2896" y="811"/>
                  </a:lnTo>
                  <a:lnTo>
                    <a:pt x="2993" y="695"/>
                  </a:lnTo>
                  <a:lnTo>
                    <a:pt x="3108" y="579"/>
                  </a:lnTo>
                  <a:lnTo>
                    <a:pt x="3244" y="483"/>
                  </a:lnTo>
                  <a:lnTo>
                    <a:pt x="3379" y="386"/>
                  </a:lnTo>
                  <a:lnTo>
                    <a:pt x="3533" y="309"/>
                  </a:lnTo>
                  <a:lnTo>
                    <a:pt x="3707" y="232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4151" y="97"/>
                  </a:lnTo>
                  <a:lnTo>
                    <a:pt x="4382" y="39"/>
                  </a:lnTo>
                  <a:lnTo>
                    <a:pt x="4595" y="20"/>
                  </a:lnTo>
                  <a:lnTo>
                    <a:pt x="4807" y="0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27"/>
            <p:cNvSpPr/>
            <p:nvPr/>
          </p:nvSpPr>
          <p:spPr>
            <a:xfrm>
              <a:off x="5380825" y="4946100"/>
              <a:ext cx="525" cy="3400"/>
            </a:xfrm>
            <a:custGeom>
              <a:avLst/>
              <a:gdLst/>
              <a:ahLst/>
              <a:cxnLst/>
              <a:rect l="l" t="t" r="r" b="b"/>
              <a:pathLst>
                <a:path w="21" h="136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27"/>
            <p:cNvSpPr/>
            <p:nvPr/>
          </p:nvSpPr>
          <p:spPr>
            <a:xfrm>
              <a:off x="5381325" y="49461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27"/>
            <p:cNvSpPr/>
            <p:nvPr/>
          </p:nvSpPr>
          <p:spPr>
            <a:xfrm>
              <a:off x="5457550" y="488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27"/>
            <p:cNvSpPr/>
            <p:nvPr/>
          </p:nvSpPr>
          <p:spPr>
            <a:xfrm>
              <a:off x="5381325" y="4880475"/>
              <a:ext cx="68050" cy="64675"/>
            </a:xfrm>
            <a:custGeom>
              <a:avLst/>
              <a:gdLst/>
              <a:ahLst/>
              <a:cxnLst/>
              <a:rect l="l" t="t" r="r" b="b"/>
              <a:pathLst>
                <a:path w="2722" h="2587" fill="none" extrusionOk="0">
                  <a:moveTo>
                    <a:pt x="2722" y="0"/>
                  </a:moveTo>
                  <a:lnTo>
                    <a:pt x="2722" y="0"/>
                  </a:lnTo>
                  <a:lnTo>
                    <a:pt x="2394" y="19"/>
                  </a:lnTo>
                  <a:lnTo>
                    <a:pt x="2201" y="39"/>
                  </a:lnTo>
                  <a:lnTo>
                    <a:pt x="1988" y="77"/>
                  </a:lnTo>
                  <a:lnTo>
                    <a:pt x="1776" y="135"/>
                  </a:lnTo>
                  <a:lnTo>
                    <a:pt x="1564" y="212"/>
                  </a:lnTo>
                  <a:lnTo>
                    <a:pt x="1351" y="309"/>
                  </a:lnTo>
                  <a:lnTo>
                    <a:pt x="1139" y="425"/>
                  </a:lnTo>
                  <a:lnTo>
                    <a:pt x="927" y="579"/>
                  </a:lnTo>
                  <a:lnTo>
                    <a:pt x="734" y="753"/>
                  </a:lnTo>
                  <a:lnTo>
                    <a:pt x="541" y="965"/>
                  </a:lnTo>
                  <a:lnTo>
                    <a:pt x="386" y="1216"/>
                  </a:lnTo>
                  <a:lnTo>
                    <a:pt x="251" y="1486"/>
                  </a:lnTo>
                  <a:lnTo>
                    <a:pt x="135" y="1814"/>
                  </a:lnTo>
                  <a:lnTo>
                    <a:pt x="39" y="2181"/>
                  </a:lnTo>
                  <a:lnTo>
                    <a:pt x="0" y="2586"/>
                  </a:lnTo>
                  <a:lnTo>
                    <a:pt x="0" y="2586"/>
                  </a:lnTo>
                  <a:lnTo>
                    <a:pt x="39" y="2181"/>
                  </a:lnTo>
                  <a:lnTo>
                    <a:pt x="135" y="1814"/>
                  </a:lnTo>
                  <a:lnTo>
                    <a:pt x="251" y="1486"/>
                  </a:lnTo>
                  <a:lnTo>
                    <a:pt x="386" y="1216"/>
                  </a:lnTo>
                  <a:lnTo>
                    <a:pt x="541" y="965"/>
                  </a:lnTo>
                  <a:lnTo>
                    <a:pt x="734" y="753"/>
                  </a:lnTo>
                  <a:lnTo>
                    <a:pt x="927" y="579"/>
                  </a:lnTo>
                  <a:lnTo>
                    <a:pt x="1139" y="425"/>
                  </a:lnTo>
                  <a:lnTo>
                    <a:pt x="1351" y="309"/>
                  </a:lnTo>
                  <a:lnTo>
                    <a:pt x="1564" y="212"/>
                  </a:lnTo>
                  <a:lnTo>
                    <a:pt x="1776" y="135"/>
                  </a:lnTo>
                  <a:lnTo>
                    <a:pt x="1988" y="77"/>
                  </a:lnTo>
                  <a:lnTo>
                    <a:pt x="2201" y="39"/>
                  </a:lnTo>
                  <a:lnTo>
                    <a:pt x="2394" y="19"/>
                  </a:lnTo>
                  <a:lnTo>
                    <a:pt x="2722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27"/>
            <p:cNvSpPr/>
            <p:nvPr/>
          </p:nvSpPr>
          <p:spPr>
            <a:xfrm>
              <a:off x="5450325" y="488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27"/>
            <p:cNvSpPr/>
            <p:nvPr/>
          </p:nvSpPr>
          <p:spPr>
            <a:xfrm>
              <a:off x="5444050" y="4784450"/>
              <a:ext cx="56950" cy="48750"/>
            </a:xfrm>
            <a:custGeom>
              <a:avLst/>
              <a:gdLst/>
              <a:ahLst/>
              <a:cxnLst/>
              <a:rect l="l" t="t" r="r" b="b"/>
              <a:pathLst>
                <a:path w="2278" h="1950" fill="none" extrusionOk="0">
                  <a:moveTo>
                    <a:pt x="2278" y="0"/>
                  </a:moveTo>
                  <a:lnTo>
                    <a:pt x="2278" y="0"/>
                  </a:lnTo>
                  <a:lnTo>
                    <a:pt x="2278" y="0"/>
                  </a:lnTo>
                  <a:lnTo>
                    <a:pt x="2066" y="20"/>
                  </a:lnTo>
                  <a:lnTo>
                    <a:pt x="1853" y="39"/>
                  </a:lnTo>
                  <a:lnTo>
                    <a:pt x="1622" y="97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178" y="232"/>
                  </a:lnTo>
                  <a:lnTo>
                    <a:pt x="1004" y="309"/>
                  </a:lnTo>
                  <a:lnTo>
                    <a:pt x="850" y="386"/>
                  </a:lnTo>
                  <a:lnTo>
                    <a:pt x="715" y="483"/>
                  </a:lnTo>
                  <a:lnTo>
                    <a:pt x="579" y="579"/>
                  </a:lnTo>
                  <a:lnTo>
                    <a:pt x="464" y="695"/>
                  </a:lnTo>
                  <a:lnTo>
                    <a:pt x="367" y="811"/>
                  </a:lnTo>
                  <a:lnTo>
                    <a:pt x="290" y="927"/>
                  </a:lnTo>
                  <a:lnTo>
                    <a:pt x="213" y="1042"/>
                  </a:lnTo>
                  <a:lnTo>
                    <a:pt x="155" y="1158"/>
                  </a:lnTo>
                  <a:lnTo>
                    <a:pt x="58" y="1409"/>
                  </a:lnTo>
                  <a:lnTo>
                    <a:pt x="20" y="1679"/>
                  </a:lnTo>
                  <a:lnTo>
                    <a:pt x="0" y="1950"/>
                  </a:lnTo>
                  <a:lnTo>
                    <a:pt x="0" y="1950"/>
                  </a:lnTo>
                  <a:lnTo>
                    <a:pt x="20" y="1679"/>
                  </a:lnTo>
                  <a:lnTo>
                    <a:pt x="58" y="1409"/>
                  </a:lnTo>
                  <a:lnTo>
                    <a:pt x="155" y="1158"/>
                  </a:lnTo>
                  <a:lnTo>
                    <a:pt x="213" y="1042"/>
                  </a:lnTo>
                  <a:lnTo>
                    <a:pt x="290" y="927"/>
                  </a:lnTo>
                  <a:lnTo>
                    <a:pt x="367" y="811"/>
                  </a:lnTo>
                  <a:lnTo>
                    <a:pt x="464" y="695"/>
                  </a:lnTo>
                  <a:lnTo>
                    <a:pt x="579" y="579"/>
                  </a:lnTo>
                  <a:lnTo>
                    <a:pt x="715" y="483"/>
                  </a:lnTo>
                  <a:lnTo>
                    <a:pt x="850" y="386"/>
                  </a:lnTo>
                  <a:lnTo>
                    <a:pt x="1004" y="309"/>
                  </a:lnTo>
                  <a:lnTo>
                    <a:pt x="1178" y="232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622" y="97"/>
                  </a:lnTo>
                  <a:lnTo>
                    <a:pt x="1853" y="39"/>
                  </a:lnTo>
                  <a:lnTo>
                    <a:pt x="2066" y="20"/>
                  </a:lnTo>
                  <a:lnTo>
                    <a:pt x="2278" y="0"/>
                  </a:lnTo>
                  <a:lnTo>
                    <a:pt x="227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27"/>
            <p:cNvSpPr/>
            <p:nvPr/>
          </p:nvSpPr>
          <p:spPr>
            <a:xfrm>
              <a:off x="5481200" y="4980825"/>
              <a:ext cx="632600" cy="365775"/>
            </a:xfrm>
            <a:custGeom>
              <a:avLst/>
              <a:gdLst/>
              <a:ahLst/>
              <a:cxnLst/>
              <a:rect l="l" t="t" r="r" b="b"/>
              <a:pathLst>
                <a:path w="25304" h="14631" extrusionOk="0">
                  <a:moveTo>
                    <a:pt x="23065" y="14148"/>
                  </a:moveTo>
                  <a:lnTo>
                    <a:pt x="23065" y="14148"/>
                  </a:lnTo>
                  <a:lnTo>
                    <a:pt x="23065" y="14341"/>
                  </a:lnTo>
                  <a:lnTo>
                    <a:pt x="23046" y="14496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46" y="14496"/>
                  </a:lnTo>
                  <a:lnTo>
                    <a:pt x="23065" y="14341"/>
                  </a:lnTo>
                  <a:lnTo>
                    <a:pt x="23065" y="14148"/>
                  </a:lnTo>
                  <a:close/>
                  <a:moveTo>
                    <a:pt x="25285" y="13569"/>
                  </a:moveTo>
                  <a:lnTo>
                    <a:pt x="25285" y="13569"/>
                  </a:lnTo>
                  <a:lnTo>
                    <a:pt x="24957" y="13589"/>
                  </a:lnTo>
                  <a:lnTo>
                    <a:pt x="24628" y="13646"/>
                  </a:lnTo>
                  <a:lnTo>
                    <a:pt x="24300" y="13724"/>
                  </a:lnTo>
                  <a:lnTo>
                    <a:pt x="23992" y="13839"/>
                  </a:lnTo>
                  <a:lnTo>
                    <a:pt x="23721" y="13975"/>
                  </a:lnTo>
                  <a:lnTo>
                    <a:pt x="23451" y="14148"/>
                  </a:lnTo>
                  <a:lnTo>
                    <a:pt x="23219" y="14361"/>
                  </a:lnTo>
                  <a:lnTo>
                    <a:pt x="23123" y="14476"/>
                  </a:lnTo>
                  <a:lnTo>
                    <a:pt x="23046" y="14592"/>
                  </a:lnTo>
                  <a:lnTo>
                    <a:pt x="23046" y="14592"/>
                  </a:lnTo>
                  <a:lnTo>
                    <a:pt x="23123" y="14476"/>
                  </a:lnTo>
                  <a:lnTo>
                    <a:pt x="23219" y="14361"/>
                  </a:lnTo>
                  <a:lnTo>
                    <a:pt x="23451" y="14148"/>
                  </a:lnTo>
                  <a:lnTo>
                    <a:pt x="23721" y="13975"/>
                  </a:lnTo>
                  <a:lnTo>
                    <a:pt x="23992" y="13839"/>
                  </a:lnTo>
                  <a:lnTo>
                    <a:pt x="24300" y="13724"/>
                  </a:lnTo>
                  <a:lnTo>
                    <a:pt x="24628" y="13646"/>
                  </a:lnTo>
                  <a:lnTo>
                    <a:pt x="24957" y="13589"/>
                  </a:lnTo>
                  <a:lnTo>
                    <a:pt x="25285" y="13569"/>
                  </a:lnTo>
                  <a:close/>
                  <a:moveTo>
                    <a:pt x="25304" y="13569"/>
                  </a:moveTo>
                  <a:lnTo>
                    <a:pt x="25304" y="13569"/>
                  </a:lnTo>
                  <a:lnTo>
                    <a:pt x="25304" y="13569"/>
                  </a:lnTo>
                  <a:lnTo>
                    <a:pt x="25304" y="13569"/>
                  </a:lnTo>
                  <a:close/>
                  <a:moveTo>
                    <a:pt x="21039" y="11060"/>
                  </a:moveTo>
                  <a:lnTo>
                    <a:pt x="21039" y="11060"/>
                  </a:lnTo>
                  <a:lnTo>
                    <a:pt x="21019" y="11292"/>
                  </a:lnTo>
                  <a:lnTo>
                    <a:pt x="21000" y="11485"/>
                  </a:lnTo>
                  <a:lnTo>
                    <a:pt x="20961" y="11678"/>
                  </a:lnTo>
                  <a:lnTo>
                    <a:pt x="20923" y="11832"/>
                  </a:lnTo>
                  <a:lnTo>
                    <a:pt x="20826" y="12064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26" y="12064"/>
                  </a:lnTo>
                  <a:lnTo>
                    <a:pt x="20923" y="11832"/>
                  </a:lnTo>
                  <a:lnTo>
                    <a:pt x="20961" y="11678"/>
                  </a:lnTo>
                  <a:lnTo>
                    <a:pt x="21000" y="11485"/>
                  </a:lnTo>
                  <a:lnTo>
                    <a:pt x="21019" y="11292"/>
                  </a:lnTo>
                  <a:lnTo>
                    <a:pt x="21039" y="11060"/>
                  </a:lnTo>
                  <a:close/>
                  <a:moveTo>
                    <a:pt x="20286" y="9439"/>
                  </a:moveTo>
                  <a:lnTo>
                    <a:pt x="20286" y="9439"/>
                  </a:lnTo>
                  <a:lnTo>
                    <a:pt x="20324" y="9477"/>
                  </a:lnTo>
                  <a:lnTo>
                    <a:pt x="20324" y="9477"/>
                  </a:lnTo>
                  <a:lnTo>
                    <a:pt x="20286" y="9439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221" y="8802"/>
                  </a:lnTo>
                  <a:lnTo>
                    <a:pt x="18028" y="8821"/>
                  </a:lnTo>
                  <a:lnTo>
                    <a:pt x="17719" y="8860"/>
                  </a:lnTo>
                  <a:lnTo>
                    <a:pt x="17506" y="8918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506" y="8918"/>
                  </a:lnTo>
                  <a:lnTo>
                    <a:pt x="17719" y="8860"/>
                  </a:lnTo>
                  <a:lnTo>
                    <a:pt x="18028" y="8821"/>
                  </a:lnTo>
                  <a:lnTo>
                    <a:pt x="18221" y="8802"/>
                  </a:lnTo>
                  <a:lnTo>
                    <a:pt x="18433" y="8783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433" y="8783"/>
                  </a:lnTo>
                  <a:lnTo>
                    <a:pt x="18452" y="8783"/>
                  </a:lnTo>
                  <a:lnTo>
                    <a:pt x="18452" y="8783"/>
                  </a:lnTo>
                  <a:lnTo>
                    <a:pt x="18433" y="8783"/>
                  </a:lnTo>
                  <a:close/>
                  <a:moveTo>
                    <a:pt x="17429" y="8667"/>
                  </a:moveTo>
                  <a:lnTo>
                    <a:pt x="17429" y="866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29" y="8667"/>
                  </a:lnTo>
                  <a:close/>
                  <a:moveTo>
                    <a:pt x="14534" y="3803"/>
                  </a:moveTo>
                  <a:lnTo>
                    <a:pt x="14534" y="3803"/>
                  </a:lnTo>
                  <a:lnTo>
                    <a:pt x="14534" y="4131"/>
                  </a:lnTo>
                  <a:lnTo>
                    <a:pt x="14496" y="4382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96" y="4382"/>
                  </a:lnTo>
                  <a:lnTo>
                    <a:pt x="14534" y="4131"/>
                  </a:lnTo>
                  <a:lnTo>
                    <a:pt x="14534" y="3803"/>
                  </a:lnTo>
                  <a:close/>
                  <a:moveTo>
                    <a:pt x="12990" y="1139"/>
                  </a:moveTo>
                  <a:lnTo>
                    <a:pt x="12990" y="1139"/>
                  </a:lnTo>
                  <a:lnTo>
                    <a:pt x="13009" y="1139"/>
                  </a:lnTo>
                  <a:lnTo>
                    <a:pt x="13009" y="1139"/>
                  </a:lnTo>
                  <a:lnTo>
                    <a:pt x="12990" y="1139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176" y="734"/>
                  </a:lnTo>
                  <a:lnTo>
                    <a:pt x="10963" y="753"/>
                  </a:lnTo>
                  <a:lnTo>
                    <a:pt x="10751" y="792"/>
                  </a:lnTo>
                  <a:lnTo>
                    <a:pt x="10558" y="831"/>
                  </a:lnTo>
                  <a:lnTo>
                    <a:pt x="10191" y="966"/>
                  </a:lnTo>
                  <a:lnTo>
                    <a:pt x="9883" y="1101"/>
                  </a:lnTo>
                  <a:lnTo>
                    <a:pt x="9632" y="1255"/>
                  </a:lnTo>
                  <a:lnTo>
                    <a:pt x="9439" y="1371"/>
                  </a:lnTo>
                  <a:lnTo>
                    <a:pt x="9284" y="1506"/>
                  </a:lnTo>
                  <a:lnTo>
                    <a:pt x="9284" y="1506"/>
                  </a:lnTo>
                  <a:lnTo>
                    <a:pt x="9439" y="1371"/>
                  </a:lnTo>
                  <a:lnTo>
                    <a:pt x="9632" y="1255"/>
                  </a:lnTo>
                  <a:lnTo>
                    <a:pt x="9883" y="1101"/>
                  </a:lnTo>
                  <a:lnTo>
                    <a:pt x="10191" y="966"/>
                  </a:lnTo>
                  <a:lnTo>
                    <a:pt x="10558" y="831"/>
                  </a:lnTo>
                  <a:lnTo>
                    <a:pt x="10751" y="792"/>
                  </a:lnTo>
                  <a:lnTo>
                    <a:pt x="10963" y="753"/>
                  </a:lnTo>
                  <a:lnTo>
                    <a:pt x="11176" y="734"/>
                  </a:lnTo>
                  <a:lnTo>
                    <a:pt x="11407" y="715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close/>
                  <a:moveTo>
                    <a:pt x="20" y="541"/>
                  </a:moveTo>
                  <a:lnTo>
                    <a:pt x="20" y="541"/>
                  </a:lnTo>
                  <a:lnTo>
                    <a:pt x="1" y="541"/>
                  </a:lnTo>
                  <a:lnTo>
                    <a:pt x="1" y="541"/>
                  </a:lnTo>
                  <a:lnTo>
                    <a:pt x="20" y="541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194" y="522"/>
                  </a:lnTo>
                  <a:lnTo>
                    <a:pt x="20" y="541"/>
                  </a:lnTo>
                  <a:lnTo>
                    <a:pt x="20" y="541"/>
                  </a:lnTo>
                  <a:lnTo>
                    <a:pt x="194" y="522"/>
                  </a:lnTo>
                  <a:lnTo>
                    <a:pt x="367" y="502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close/>
                  <a:moveTo>
                    <a:pt x="5405" y="213"/>
                  </a:move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370" y="20"/>
                  </a:lnTo>
                  <a:lnTo>
                    <a:pt x="6080" y="39"/>
                  </a:lnTo>
                  <a:lnTo>
                    <a:pt x="5772" y="116"/>
                  </a:lnTo>
                  <a:lnTo>
                    <a:pt x="5443" y="213"/>
                  </a:lnTo>
                  <a:lnTo>
                    <a:pt x="5443" y="213"/>
                  </a:lnTo>
                  <a:lnTo>
                    <a:pt x="5772" y="116"/>
                  </a:lnTo>
                  <a:lnTo>
                    <a:pt x="6080" y="39"/>
                  </a:lnTo>
                  <a:lnTo>
                    <a:pt x="6370" y="20"/>
                  </a:lnTo>
                  <a:lnTo>
                    <a:pt x="6659" y="1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27"/>
            <p:cNvSpPr/>
            <p:nvPr/>
          </p:nvSpPr>
          <p:spPr>
            <a:xfrm>
              <a:off x="6056375" y="5334525"/>
              <a:ext cx="1475" cy="12075"/>
            </a:xfrm>
            <a:custGeom>
              <a:avLst/>
              <a:gdLst/>
              <a:ahLst/>
              <a:cxnLst/>
              <a:rect l="l" t="t" r="r" b="b"/>
              <a:pathLst>
                <a:path w="59" h="483" fill="none" extrusionOk="0">
                  <a:moveTo>
                    <a:pt x="58" y="0"/>
                  </a:moveTo>
                  <a:lnTo>
                    <a:pt x="58" y="0"/>
                  </a:lnTo>
                  <a:lnTo>
                    <a:pt x="58" y="193"/>
                  </a:lnTo>
                  <a:lnTo>
                    <a:pt x="39" y="348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39" y="348"/>
                  </a:lnTo>
                  <a:lnTo>
                    <a:pt x="58" y="193"/>
                  </a:lnTo>
                  <a:lnTo>
                    <a:pt x="5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27"/>
            <p:cNvSpPr/>
            <p:nvPr/>
          </p:nvSpPr>
          <p:spPr>
            <a:xfrm>
              <a:off x="6057325" y="5320050"/>
              <a:ext cx="56000" cy="25600"/>
            </a:xfrm>
            <a:custGeom>
              <a:avLst/>
              <a:gdLst/>
              <a:ahLst/>
              <a:cxnLst/>
              <a:rect l="l" t="t" r="r" b="b"/>
              <a:pathLst>
                <a:path w="2240" h="1024" fill="none" extrusionOk="0">
                  <a:moveTo>
                    <a:pt x="2240" y="0"/>
                  </a:moveTo>
                  <a:lnTo>
                    <a:pt x="2240" y="0"/>
                  </a:lnTo>
                  <a:lnTo>
                    <a:pt x="1912" y="20"/>
                  </a:lnTo>
                  <a:lnTo>
                    <a:pt x="1583" y="77"/>
                  </a:lnTo>
                  <a:lnTo>
                    <a:pt x="1255" y="155"/>
                  </a:lnTo>
                  <a:lnTo>
                    <a:pt x="947" y="270"/>
                  </a:lnTo>
                  <a:lnTo>
                    <a:pt x="676" y="406"/>
                  </a:lnTo>
                  <a:lnTo>
                    <a:pt x="406" y="579"/>
                  </a:lnTo>
                  <a:lnTo>
                    <a:pt x="174" y="792"/>
                  </a:lnTo>
                  <a:lnTo>
                    <a:pt x="78" y="907"/>
                  </a:lnTo>
                  <a:lnTo>
                    <a:pt x="1" y="1023"/>
                  </a:lnTo>
                  <a:lnTo>
                    <a:pt x="1" y="1023"/>
                  </a:lnTo>
                  <a:lnTo>
                    <a:pt x="78" y="907"/>
                  </a:lnTo>
                  <a:lnTo>
                    <a:pt x="174" y="792"/>
                  </a:lnTo>
                  <a:lnTo>
                    <a:pt x="406" y="579"/>
                  </a:lnTo>
                  <a:lnTo>
                    <a:pt x="676" y="406"/>
                  </a:lnTo>
                  <a:lnTo>
                    <a:pt x="947" y="270"/>
                  </a:lnTo>
                  <a:lnTo>
                    <a:pt x="1255" y="155"/>
                  </a:lnTo>
                  <a:lnTo>
                    <a:pt x="1583" y="77"/>
                  </a:lnTo>
                  <a:lnTo>
                    <a:pt x="1912" y="20"/>
                  </a:lnTo>
                  <a:lnTo>
                    <a:pt x="224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27"/>
            <p:cNvSpPr/>
            <p:nvPr/>
          </p:nvSpPr>
          <p:spPr>
            <a:xfrm>
              <a:off x="6113775" y="532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27"/>
            <p:cNvSpPr/>
            <p:nvPr/>
          </p:nvSpPr>
          <p:spPr>
            <a:xfrm>
              <a:off x="6001350" y="5257325"/>
              <a:ext cx="5825" cy="27525"/>
            </a:xfrm>
            <a:custGeom>
              <a:avLst/>
              <a:gdLst/>
              <a:ahLst/>
              <a:cxnLst/>
              <a:rect l="l" t="t" r="r" b="b"/>
              <a:pathLst>
                <a:path w="233" h="1101" fill="none" extrusionOk="0">
                  <a:moveTo>
                    <a:pt x="233" y="0"/>
                  </a:moveTo>
                  <a:lnTo>
                    <a:pt x="233" y="0"/>
                  </a:lnTo>
                  <a:lnTo>
                    <a:pt x="213" y="232"/>
                  </a:lnTo>
                  <a:lnTo>
                    <a:pt x="194" y="425"/>
                  </a:lnTo>
                  <a:lnTo>
                    <a:pt x="155" y="618"/>
                  </a:lnTo>
                  <a:lnTo>
                    <a:pt x="117" y="772"/>
                  </a:lnTo>
                  <a:lnTo>
                    <a:pt x="20" y="1004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20" y="1004"/>
                  </a:lnTo>
                  <a:lnTo>
                    <a:pt x="117" y="772"/>
                  </a:lnTo>
                  <a:lnTo>
                    <a:pt x="155" y="618"/>
                  </a:lnTo>
                  <a:lnTo>
                    <a:pt x="194" y="425"/>
                  </a:lnTo>
                  <a:lnTo>
                    <a:pt x="213" y="232"/>
                  </a:lnTo>
                  <a:lnTo>
                    <a:pt x="23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27"/>
            <p:cNvSpPr/>
            <p:nvPr/>
          </p:nvSpPr>
          <p:spPr>
            <a:xfrm>
              <a:off x="5988325" y="5216775"/>
              <a:ext cx="1000" cy="1000"/>
            </a:xfrm>
            <a:custGeom>
              <a:avLst/>
              <a:gdLst/>
              <a:ahLst/>
              <a:cxnLst/>
              <a:rect l="l" t="t" r="r" b="b"/>
              <a:pathLst>
                <a:path w="40" h="40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27"/>
            <p:cNvSpPr/>
            <p:nvPr/>
          </p:nvSpPr>
          <p:spPr>
            <a:xfrm>
              <a:off x="5916425" y="5200375"/>
              <a:ext cx="25600" cy="3875"/>
            </a:xfrm>
            <a:custGeom>
              <a:avLst/>
              <a:gdLst/>
              <a:ahLst/>
              <a:cxnLst/>
              <a:rect l="l" t="t" r="r" b="b"/>
              <a:pathLst>
                <a:path w="1024" h="155" fill="none" extrusionOk="0">
                  <a:moveTo>
                    <a:pt x="1024" y="1"/>
                  </a:moveTo>
                  <a:lnTo>
                    <a:pt x="1024" y="1"/>
                  </a:lnTo>
                  <a:lnTo>
                    <a:pt x="812" y="20"/>
                  </a:lnTo>
                  <a:lnTo>
                    <a:pt x="619" y="39"/>
                  </a:lnTo>
                  <a:lnTo>
                    <a:pt x="310" y="78"/>
                  </a:lnTo>
                  <a:lnTo>
                    <a:pt x="97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97" y="136"/>
                  </a:lnTo>
                  <a:lnTo>
                    <a:pt x="310" y="78"/>
                  </a:lnTo>
                  <a:lnTo>
                    <a:pt x="619" y="39"/>
                  </a:lnTo>
                  <a:lnTo>
                    <a:pt x="812" y="20"/>
                  </a:lnTo>
                  <a:lnTo>
                    <a:pt x="10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27"/>
            <p:cNvSpPr/>
            <p:nvPr/>
          </p:nvSpPr>
          <p:spPr>
            <a:xfrm>
              <a:off x="5942000" y="5200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27"/>
            <p:cNvSpPr/>
            <p:nvPr/>
          </p:nvSpPr>
          <p:spPr>
            <a:xfrm>
              <a:off x="5916425" y="5197475"/>
              <a:ext cx="525" cy="6775"/>
            </a:xfrm>
            <a:custGeom>
              <a:avLst/>
              <a:gdLst/>
              <a:ahLst/>
              <a:cxnLst/>
              <a:rect l="l" t="t" r="r" b="b"/>
              <a:pathLst>
                <a:path w="21" h="27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27"/>
            <p:cNvSpPr/>
            <p:nvPr/>
          </p:nvSpPr>
          <p:spPr>
            <a:xfrm>
              <a:off x="5842600" y="5075875"/>
              <a:ext cx="1975" cy="19825"/>
            </a:xfrm>
            <a:custGeom>
              <a:avLst/>
              <a:gdLst/>
              <a:ahLst/>
              <a:cxnLst/>
              <a:rect l="l" t="t" r="r" b="b"/>
              <a:pathLst>
                <a:path w="79" h="793" fill="none" extrusionOk="0">
                  <a:moveTo>
                    <a:pt x="78" y="1"/>
                  </a:moveTo>
                  <a:lnTo>
                    <a:pt x="78" y="1"/>
                  </a:lnTo>
                  <a:lnTo>
                    <a:pt x="78" y="329"/>
                  </a:lnTo>
                  <a:lnTo>
                    <a:pt x="40" y="580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40" y="580"/>
                  </a:lnTo>
                  <a:lnTo>
                    <a:pt x="78" y="329"/>
                  </a:lnTo>
                  <a:lnTo>
                    <a:pt x="7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27"/>
            <p:cNvSpPr/>
            <p:nvPr/>
          </p:nvSpPr>
          <p:spPr>
            <a:xfrm>
              <a:off x="5805950" y="500930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27"/>
            <p:cNvSpPr/>
            <p:nvPr/>
          </p:nvSpPr>
          <p:spPr>
            <a:xfrm>
              <a:off x="5713300" y="4998675"/>
              <a:ext cx="53100" cy="19825"/>
            </a:xfrm>
            <a:custGeom>
              <a:avLst/>
              <a:gdLst/>
              <a:ahLst/>
              <a:cxnLst/>
              <a:rect l="l" t="t" r="r" b="b"/>
              <a:pathLst>
                <a:path w="2124" h="793" fill="none" extrusionOk="0">
                  <a:moveTo>
                    <a:pt x="2123" y="1"/>
                  </a:moveTo>
                  <a:lnTo>
                    <a:pt x="2123" y="1"/>
                  </a:lnTo>
                  <a:lnTo>
                    <a:pt x="1892" y="20"/>
                  </a:lnTo>
                  <a:lnTo>
                    <a:pt x="1679" y="39"/>
                  </a:lnTo>
                  <a:lnTo>
                    <a:pt x="1467" y="78"/>
                  </a:lnTo>
                  <a:lnTo>
                    <a:pt x="1274" y="117"/>
                  </a:lnTo>
                  <a:lnTo>
                    <a:pt x="907" y="252"/>
                  </a:lnTo>
                  <a:lnTo>
                    <a:pt x="599" y="387"/>
                  </a:lnTo>
                  <a:lnTo>
                    <a:pt x="348" y="541"/>
                  </a:lnTo>
                  <a:lnTo>
                    <a:pt x="155" y="657"/>
                  </a:lnTo>
                  <a:lnTo>
                    <a:pt x="0" y="792"/>
                  </a:lnTo>
                  <a:lnTo>
                    <a:pt x="0" y="792"/>
                  </a:lnTo>
                  <a:lnTo>
                    <a:pt x="155" y="657"/>
                  </a:lnTo>
                  <a:lnTo>
                    <a:pt x="348" y="541"/>
                  </a:lnTo>
                  <a:lnTo>
                    <a:pt x="599" y="387"/>
                  </a:lnTo>
                  <a:lnTo>
                    <a:pt x="907" y="252"/>
                  </a:lnTo>
                  <a:lnTo>
                    <a:pt x="1274" y="117"/>
                  </a:lnTo>
                  <a:lnTo>
                    <a:pt x="1467" y="78"/>
                  </a:lnTo>
                  <a:lnTo>
                    <a:pt x="1679" y="39"/>
                  </a:lnTo>
                  <a:lnTo>
                    <a:pt x="1892" y="20"/>
                  </a:lnTo>
                  <a:lnTo>
                    <a:pt x="212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27"/>
            <p:cNvSpPr/>
            <p:nvPr/>
          </p:nvSpPr>
          <p:spPr>
            <a:xfrm>
              <a:off x="5766375" y="499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27"/>
            <p:cNvSpPr/>
            <p:nvPr/>
          </p:nvSpPr>
          <p:spPr>
            <a:xfrm>
              <a:off x="5481200" y="49943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27"/>
            <p:cNvSpPr/>
            <p:nvPr/>
          </p:nvSpPr>
          <p:spPr>
            <a:xfrm>
              <a:off x="5481675" y="4993375"/>
              <a:ext cx="8725" cy="1000"/>
            </a:xfrm>
            <a:custGeom>
              <a:avLst/>
              <a:gdLst/>
              <a:ahLst/>
              <a:cxnLst/>
              <a:rect l="l" t="t" r="r" b="b"/>
              <a:pathLst>
                <a:path w="349" h="40" fill="none" extrusionOk="0">
                  <a:moveTo>
                    <a:pt x="348" y="0"/>
                  </a:moveTo>
                  <a:lnTo>
                    <a:pt x="348" y="0"/>
                  </a:lnTo>
                  <a:lnTo>
                    <a:pt x="175" y="2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75" y="20"/>
                  </a:lnTo>
                  <a:lnTo>
                    <a:pt x="34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27"/>
            <p:cNvSpPr/>
            <p:nvPr/>
          </p:nvSpPr>
          <p:spPr>
            <a:xfrm>
              <a:off x="5490375" y="499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27"/>
            <p:cNvSpPr/>
            <p:nvPr/>
          </p:nvSpPr>
          <p:spPr>
            <a:xfrm>
              <a:off x="5616300" y="498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27"/>
            <p:cNvSpPr/>
            <p:nvPr/>
          </p:nvSpPr>
          <p:spPr>
            <a:xfrm>
              <a:off x="5617275" y="4980825"/>
              <a:ext cx="30425" cy="5325"/>
            </a:xfrm>
            <a:custGeom>
              <a:avLst/>
              <a:gdLst/>
              <a:ahLst/>
              <a:cxnLst/>
              <a:rect l="l" t="t" r="r" b="b"/>
              <a:pathLst>
                <a:path w="1217" h="213" fill="none" extrusionOk="0">
                  <a:moveTo>
                    <a:pt x="1216" y="1"/>
                  </a:moveTo>
                  <a:lnTo>
                    <a:pt x="1216" y="1"/>
                  </a:lnTo>
                  <a:lnTo>
                    <a:pt x="927" y="20"/>
                  </a:lnTo>
                  <a:lnTo>
                    <a:pt x="637" y="39"/>
                  </a:lnTo>
                  <a:lnTo>
                    <a:pt x="329" y="116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29" y="116"/>
                  </a:lnTo>
                  <a:lnTo>
                    <a:pt x="637" y="39"/>
                  </a:lnTo>
                  <a:lnTo>
                    <a:pt x="927" y="20"/>
                  </a:lnTo>
                  <a:lnTo>
                    <a:pt x="121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27"/>
            <p:cNvSpPr/>
            <p:nvPr/>
          </p:nvSpPr>
          <p:spPr>
            <a:xfrm>
              <a:off x="5647675" y="49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27"/>
            <p:cNvSpPr/>
            <p:nvPr/>
          </p:nvSpPr>
          <p:spPr>
            <a:xfrm>
              <a:off x="6118625" y="5243800"/>
              <a:ext cx="108575" cy="76750"/>
            </a:xfrm>
            <a:custGeom>
              <a:avLst/>
              <a:gdLst/>
              <a:ahLst/>
              <a:cxnLst/>
              <a:rect l="l" t="t" r="r" b="b"/>
              <a:pathLst>
                <a:path w="4343" h="3070" extrusionOk="0">
                  <a:moveTo>
                    <a:pt x="0" y="3050"/>
                  </a:move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50"/>
                  </a:lnTo>
                  <a:close/>
                  <a:moveTo>
                    <a:pt x="0" y="3031"/>
                  </a:move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31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19" y="3012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close/>
                  <a:moveTo>
                    <a:pt x="1660" y="2027"/>
                  </a:move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97" y="2857"/>
                  </a:lnTo>
                  <a:lnTo>
                    <a:pt x="193" y="2722"/>
                  </a:lnTo>
                  <a:lnTo>
                    <a:pt x="290" y="2606"/>
                  </a:lnTo>
                  <a:lnTo>
                    <a:pt x="386" y="2510"/>
                  </a:lnTo>
                  <a:lnTo>
                    <a:pt x="483" y="2413"/>
                  </a:lnTo>
                  <a:lnTo>
                    <a:pt x="598" y="2336"/>
                  </a:lnTo>
                  <a:lnTo>
                    <a:pt x="830" y="2201"/>
                  </a:lnTo>
                  <a:lnTo>
                    <a:pt x="1062" y="2124"/>
                  </a:lnTo>
                  <a:lnTo>
                    <a:pt x="1274" y="2066"/>
                  </a:lnTo>
                  <a:lnTo>
                    <a:pt x="1486" y="2047"/>
                  </a:lnTo>
                  <a:lnTo>
                    <a:pt x="1660" y="2027"/>
                  </a:lnTo>
                  <a:close/>
                  <a:moveTo>
                    <a:pt x="1698" y="2027"/>
                  </a:move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close/>
                  <a:moveTo>
                    <a:pt x="2007" y="2027"/>
                  </a:move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close/>
                  <a:moveTo>
                    <a:pt x="4343" y="1"/>
                  </a:move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65" y="1776"/>
                  </a:lnTo>
                  <a:lnTo>
                    <a:pt x="2123" y="1564"/>
                  </a:lnTo>
                  <a:lnTo>
                    <a:pt x="2220" y="1371"/>
                  </a:lnTo>
                  <a:lnTo>
                    <a:pt x="2316" y="1178"/>
                  </a:lnTo>
                  <a:lnTo>
                    <a:pt x="2432" y="1004"/>
                  </a:lnTo>
                  <a:lnTo>
                    <a:pt x="2548" y="850"/>
                  </a:lnTo>
                  <a:lnTo>
                    <a:pt x="2702" y="696"/>
                  </a:lnTo>
                  <a:lnTo>
                    <a:pt x="2837" y="560"/>
                  </a:lnTo>
                  <a:lnTo>
                    <a:pt x="3011" y="425"/>
                  </a:lnTo>
                  <a:lnTo>
                    <a:pt x="3165" y="309"/>
                  </a:lnTo>
                  <a:lnTo>
                    <a:pt x="3339" y="213"/>
                  </a:lnTo>
                  <a:lnTo>
                    <a:pt x="3513" y="136"/>
                  </a:lnTo>
                  <a:lnTo>
                    <a:pt x="3706" y="78"/>
                  </a:lnTo>
                  <a:lnTo>
                    <a:pt x="3879" y="39"/>
                  </a:lnTo>
                  <a:lnTo>
                    <a:pt x="4072" y="1"/>
                  </a:lnTo>
                  <a:lnTo>
                    <a:pt x="4265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27"/>
            <p:cNvSpPr/>
            <p:nvPr/>
          </p:nvSpPr>
          <p:spPr>
            <a:xfrm>
              <a:off x="6118625" y="5320050"/>
              <a:ext cx="0" cy="500"/>
            </a:xfrm>
            <a:custGeom>
              <a:avLst/>
              <a:gdLst/>
              <a:ahLst/>
              <a:cxnLst/>
              <a:rect l="l" t="t" r="r" b="b"/>
              <a:pathLst>
                <a:path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27"/>
            <p:cNvSpPr/>
            <p:nvPr/>
          </p:nvSpPr>
          <p:spPr>
            <a:xfrm>
              <a:off x="6118625" y="5319550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27"/>
            <p:cNvSpPr/>
            <p:nvPr/>
          </p:nvSpPr>
          <p:spPr>
            <a:xfrm>
              <a:off x="6119100" y="53190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27"/>
            <p:cNvSpPr/>
            <p:nvPr/>
          </p:nvSpPr>
          <p:spPr>
            <a:xfrm>
              <a:off x="6119100" y="53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27"/>
            <p:cNvSpPr/>
            <p:nvPr/>
          </p:nvSpPr>
          <p:spPr>
            <a:xfrm>
              <a:off x="6119100" y="5294475"/>
              <a:ext cx="41025" cy="24625"/>
            </a:xfrm>
            <a:custGeom>
              <a:avLst/>
              <a:gdLst/>
              <a:ahLst/>
              <a:cxnLst/>
              <a:rect l="l" t="t" r="r" b="b"/>
              <a:pathLst>
                <a:path w="1641" h="985" fill="none" extrusionOk="0">
                  <a:moveTo>
                    <a:pt x="1641" y="0"/>
                  </a:moveTo>
                  <a:lnTo>
                    <a:pt x="1641" y="0"/>
                  </a:lnTo>
                  <a:lnTo>
                    <a:pt x="1467" y="20"/>
                  </a:lnTo>
                  <a:lnTo>
                    <a:pt x="1255" y="39"/>
                  </a:lnTo>
                  <a:lnTo>
                    <a:pt x="1043" y="97"/>
                  </a:lnTo>
                  <a:lnTo>
                    <a:pt x="811" y="174"/>
                  </a:lnTo>
                  <a:lnTo>
                    <a:pt x="579" y="309"/>
                  </a:lnTo>
                  <a:lnTo>
                    <a:pt x="464" y="386"/>
                  </a:lnTo>
                  <a:lnTo>
                    <a:pt x="367" y="483"/>
                  </a:lnTo>
                  <a:lnTo>
                    <a:pt x="271" y="579"/>
                  </a:lnTo>
                  <a:lnTo>
                    <a:pt x="174" y="695"/>
                  </a:lnTo>
                  <a:lnTo>
                    <a:pt x="78" y="830"/>
                  </a:lnTo>
                  <a:lnTo>
                    <a:pt x="0" y="985"/>
                  </a:lnTo>
                  <a:lnTo>
                    <a:pt x="0" y="985"/>
                  </a:lnTo>
                  <a:lnTo>
                    <a:pt x="78" y="830"/>
                  </a:lnTo>
                  <a:lnTo>
                    <a:pt x="174" y="695"/>
                  </a:lnTo>
                  <a:lnTo>
                    <a:pt x="271" y="579"/>
                  </a:lnTo>
                  <a:lnTo>
                    <a:pt x="367" y="483"/>
                  </a:lnTo>
                  <a:lnTo>
                    <a:pt x="464" y="386"/>
                  </a:lnTo>
                  <a:lnTo>
                    <a:pt x="579" y="309"/>
                  </a:lnTo>
                  <a:lnTo>
                    <a:pt x="811" y="174"/>
                  </a:lnTo>
                  <a:lnTo>
                    <a:pt x="1043" y="97"/>
                  </a:lnTo>
                  <a:lnTo>
                    <a:pt x="1255" y="39"/>
                  </a:lnTo>
                  <a:lnTo>
                    <a:pt x="1467" y="20"/>
                  </a:lnTo>
                  <a:lnTo>
                    <a:pt x="164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27"/>
            <p:cNvSpPr/>
            <p:nvPr/>
          </p:nvSpPr>
          <p:spPr>
            <a:xfrm>
              <a:off x="6161075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27"/>
            <p:cNvSpPr/>
            <p:nvPr/>
          </p:nvSpPr>
          <p:spPr>
            <a:xfrm>
              <a:off x="6168800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27"/>
            <p:cNvSpPr/>
            <p:nvPr/>
          </p:nvSpPr>
          <p:spPr>
            <a:xfrm>
              <a:off x="6227175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27"/>
            <p:cNvSpPr/>
            <p:nvPr/>
          </p:nvSpPr>
          <p:spPr>
            <a:xfrm>
              <a:off x="6168800" y="5243800"/>
              <a:ext cx="56475" cy="49725"/>
            </a:xfrm>
            <a:custGeom>
              <a:avLst/>
              <a:gdLst/>
              <a:ahLst/>
              <a:cxnLst/>
              <a:rect l="l" t="t" r="r" b="b"/>
              <a:pathLst>
                <a:path w="2259" h="1989" fill="none" extrusionOk="0">
                  <a:moveTo>
                    <a:pt x="2258" y="1"/>
                  </a:moveTo>
                  <a:lnTo>
                    <a:pt x="2258" y="1"/>
                  </a:lnTo>
                  <a:lnTo>
                    <a:pt x="2065" y="1"/>
                  </a:lnTo>
                  <a:lnTo>
                    <a:pt x="1872" y="39"/>
                  </a:lnTo>
                  <a:lnTo>
                    <a:pt x="1699" y="78"/>
                  </a:lnTo>
                  <a:lnTo>
                    <a:pt x="1506" y="136"/>
                  </a:lnTo>
                  <a:lnTo>
                    <a:pt x="1332" y="213"/>
                  </a:lnTo>
                  <a:lnTo>
                    <a:pt x="1158" y="309"/>
                  </a:lnTo>
                  <a:lnTo>
                    <a:pt x="1004" y="425"/>
                  </a:lnTo>
                  <a:lnTo>
                    <a:pt x="830" y="560"/>
                  </a:lnTo>
                  <a:lnTo>
                    <a:pt x="695" y="696"/>
                  </a:lnTo>
                  <a:lnTo>
                    <a:pt x="541" y="850"/>
                  </a:lnTo>
                  <a:lnTo>
                    <a:pt x="425" y="1004"/>
                  </a:lnTo>
                  <a:lnTo>
                    <a:pt x="309" y="1178"/>
                  </a:lnTo>
                  <a:lnTo>
                    <a:pt x="213" y="1371"/>
                  </a:lnTo>
                  <a:lnTo>
                    <a:pt x="116" y="1564"/>
                  </a:lnTo>
                  <a:lnTo>
                    <a:pt x="58" y="1776"/>
                  </a:lnTo>
                  <a:lnTo>
                    <a:pt x="0" y="1989"/>
                  </a:lnTo>
                  <a:lnTo>
                    <a:pt x="0" y="1989"/>
                  </a:lnTo>
                  <a:lnTo>
                    <a:pt x="58" y="1776"/>
                  </a:lnTo>
                  <a:lnTo>
                    <a:pt x="116" y="1564"/>
                  </a:lnTo>
                  <a:lnTo>
                    <a:pt x="213" y="1371"/>
                  </a:lnTo>
                  <a:lnTo>
                    <a:pt x="309" y="1178"/>
                  </a:lnTo>
                  <a:lnTo>
                    <a:pt x="425" y="1004"/>
                  </a:lnTo>
                  <a:lnTo>
                    <a:pt x="541" y="850"/>
                  </a:lnTo>
                  <a:lnTo>
                    <a:pt x="695" y="696"/>
                  </a:lnTo>
                  <a:lnTo>
                    <a:pt x="830" y="560"/>
                  </a:lnTo>
                  <a:lnTo>
                    <a:pt x="1004" y="425"/>
                  </a:lnTo>
                  <a:lnTo>
                    <a:pt x="1158" y="309"/>
                  </a:lnTo>
                  <a:lnTo>
                    <a:pt x="1332" y="213"/>
                  </a:lnTo>
                  <a:lnTo>
                    <a:pt x="1506" y="136"/>
                  </a:lnTo>
                  <a:lnTo>
                    <a:pt x="1699" y="78"/>
                  </a:lnTo>
                  <a:lnTo>
                    <a:pt x="1872" y="39"/>
                  </a:lnTo>
                  <a:lnTo>
                    <a:pt x="2065" y="1"/>
                  </a:lnTo>
                  <a:lnTo>
                    <a:pt x="225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27"/>
            <p:cNvSpPr/>
            <p:nvPr/>
          </p:nvSpPr>
          <p:spPr>
            <a:xfrm>
              <a:off x="6225250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27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extrusionOk="0">
                  <a:moveTo>
                    <a:pt x="19514" y="1"/>
                  </a:move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27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fill="none" extrusionOk="0">
                  <a:moveTo>
                    <a:pt x="19842" y="1"/>
                  </a:moveTo>
                  <a:lnTo>
                    <a:pt x="19842" y="1"/>
                  </a:lnTo>
                  <a:lnTo>
                    <a:pt x="19514" y="1"/>
                  </a:ln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56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185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44" y="8590"/>
                  </a:lnTo>
                  <a:lnTo>
                    <a:pt x="2034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lnTo>
                    <a:pt x="1984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27"/>
            <p:cNvSpPr/>
            <p:nvPr/>
          </p:nvSpPr>
          <p:spPr>
            <a:xfrm>
              <a:off x="4902175" y="4454400"/>
              <a:ext cx="465650" cy="177100"/>
            </a:xfrm>
            <a:custGeom>
              <a:avLst/>
              <a:gdLst/>
              <a:ahLst/>
              <a:cxnLst/>
              <a:rect l="l" t="t" r="r" b="b"/>
              <a:pathLst>
                <a:path w="18626" h="7084" extrusionOk="0">
                  <a:moveTo>
                    <a:pt x="1776" y="5520"/>
                  </a:moveTo>
                  <a:lnTo>
                    <a:pt x="1776" y="5520"/>
                  </a:lnTo>
                  <a:lnTo>
                    <a:pt x="1487" y="5540"/>
                  </a:lnTo>
                  <a:lnTo>
                    <a:pt x="1197" y="5598"/>
                  </a:lnTo>
                  <a:lnTo>
                    <a:pt x="1043" y="5636"/>
                  </a:lnTo>
                  <a:lnTo>
                    <a:pt x="908" y="5675"/>
                  </a:lnTo>
                  <a:lnTo>
                    <a:pt x="753" y="5752"/>
                  </a:lnTo>
                  <a:lnTo>
                    <a:pt x="618" y="5829"/>
                  </a:lnTo>
                  <a:lnTo>
                    <a:pt x="483" y="5906"/>
                  </a:lnTo>
                  <a:lnTo>
                    <a:pt x="367" y="6022"/>
                  </a:lnTo>
                  <a:lnTo>
                    <a:pt x="271" y="6138"/>
                  </a:lnTo>
                  <a:lnTo>
                    <a:pt x="174" y="6292"/>
                  </a:lnTo>
                  <a:lnTo>
                    <a:pt x="116" y="6447"/>
                  </a:lnTo>
                  <a:lnTo>
                    <a:pt x="58" y="6640"/>
                  </a:lnTo>
                  <a:lnTo>
                    <a:pt x="20" y="6852"/>
                  </a:lnTo>
                  <a:lnTo>
                    <a:pt x="1" y="7084"/>
                  </a:lnTo>
                  <a:lnTo>
                    <a:pt x="1" y="7084"/>
                  </a:lnTo>
                  <a:lnTo>
                    <a:pt x="20" y="6852"/>
                  </a:lnTo>
                  <a:lnTo>
                    <a:pt x="58" y="6640"/>
                  </a:lnTo>
                  <a:lnTo>
                    <a:pt x="116" y="6447"/>
                  </a:lnTo>
                  <a:lnTo>
                    <a:pt x="174" y="6292"/>
                  </a:lnTo>
                  <a:lnTo>
                    <a:pt x="271" y="6138"/>
                  </a:lnTo>
                  <a:lnTo>
                    <a:pt x="367" y="6022"/>
                  </a:lnTo>
                  <a:lnTo>
                    <a:pt x="483" y="5906"/>
                  </a:lnTo>
                  <a:lnTo>
                    <a:pt x="618" y="5829"/>
                  </a:lnTo>
                  <a:lnTo>
                    <a:pt x="753" y="5752"/>
                  </a:lnTo>
                  <a:lnTo>
                    <a:pt x="908" y="5675"/>
                  </a:lnTo>
                  <a:lnTo>
                    <a:pt x="1043" y="5636"/>
                  </a:lnTo>
                  <a:lnTo>
                    <a:pt x="1197" y="5598"/>
                  </a:lnTo>
                  <a:lnTo>
                    <a:pt x="1487" y="5540"/>
                  </a:lnTo>
                  <a:lnTo>
                    <a:pt x="1776" y="5520"/>
                  </a:lnTo>
                  <a:close/>
                  <a:moveTo>
                    <a:pt x="1834" y="5520"/>
                  </a:move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close/>
                  <a:moveTo>
                    <a:pt x="8358" y="4903"/>
                  </a:moveTo>
                  <a:lnTo>
                    <a:pt x="8358" y="4903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03"/>
                  </a:lnTo>
                  <a:close/>
                  <a:moveTo>
                    <a:pt x="8377" y="4864"/>
                  </a:moveTo>
                  <a:lnTo>
                    <a:pt x="8377" y="4864"/>
                  </a:lnTo>
                  <a:lnTo>
                    <a:pt x="8377" y="4884"/>
                  </a:lnTo>
                  <a:lnTo>
                    <a:pt x="8377" y="4884"/>
                  </a:lnTo>
                  <a:lnTo>
                    <a:pt x="8377" y="4864"/>
                  </a:lnTo>
                  <a:close/>
                  <a:moveTo>
                    <a:pt x="15306" y="4324"/>
                  </a:move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close/>
                  <a:moveTo>
                    <a:pt x="5656" y="3938"/>
                  </a:moveTo>
                  <a:lnTo>
                    <a:pt x="5656" y="3938"/>
                  </a:lnTo>
                  <a:lnTo>
                    <a:pt x="5289" y="3957"/>
                  </a:lnTo>
                  <a:lnTo>
                    <a:pt x="4903" y="4015"/>
                  </a:lnTo>
                  <a:lnTo>
                    <a:pt x="4710" y="4073"/>
                  </a:lnTo>
                  <a:lnTo>
                    <a:pt x="4517" y="4131"/>
                  </a:lnTo>
                  <a:lnTo>
                    <a:pt x="4324" y="4208"/>
                  </a:lnTo>
                  <a:lnTo>
                    <a:pt x="4112" y="4285"/>
                  </a:lnTo>
                  <a:lnTo>
                    <a:pt x="3919" y="4382"/>
                  </a:lnTo>
                  <a:lnTo>
                    <a:pt x="3706" y="4517"/>
                  </a:lnTo>
                  <a:lnTo>
                    <a:pt x="3513" y="4652"/>
                  </a:lnTo>
                  <a:lnTo>
                    <a:pt x="3301" y="4787"/>
                  </a:lnTo>
                  <a:lnTo>
                    <a:pt x="3089" y="4961"/>
                  </a:lnTo>
                  <a:lnTo>
                    <a:pt x="2896" y="5154"/>
                  </a:lnTo>
                  <a:lnTo>
                    <a:pt x="2683" y="5366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683" y="5366"/>
                  </a:lnTo>
                  <a:lnTo>
                    <a:pt x="2896" y="5154"/>
                  </a:lnTo>
                  <a:lnTo>
                    <a:pt x="3089" y="4961"/>
                  </a:lnTo>
                  <a:lnTo>
                    <a:pt x="3301" y="4787"/>
                  </a:lnTo>
                  <a:lnTo>
                    <a:pt x="3513" y="4652"/>
                  </a:lnTo>
                  <a:lnTo>
                    <a:pt x="3706" y="4517"/>
                  </a:lnTo>
                  <a:lnTo>
                    <a:pt x="3919" y="4382"/>
                  </a:lnTo>
                  <a:lnTo>
                    <a:pt x="4112" y="4285"/>
                  </a:lnTo>
                  <a:lnTo>
                    <a:pt x="4324" y="4208"/>
                  </a:lnTo>
                  <a:lnTo>
                    <a:pt x="4517" y="4131"/>
                  </a:lnTo>
                  <a:lnTo>
                    <a:pt x="4710" y="4073"/>
                  </a:lnTo>
                  <a:lnTo>
                    <a:pt x="4903" y="4015"/>
                  </a:lnTo>
                  <a:lnTo>
                    <a:pt x="5289" y="3957"/>
                  </a:lnTo>
                  <a:lnTo>
                    <a:pt x="5656" y="3938"/>
                  </a:lnTo>
                  <a:close/>
                  <a:moveTo>
                    <a:pt x="5675" y="3938"/>
                  </a:move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620" y="2953"/>
                  </a:lnTo>
                  <a:lnTo>
                    <a:pt x="11407" y="2953"/>
                  </a:lnTo>
                  <a:lnTo>
                    <a:pt x="11195" y="2992"/>
                  </a:lnTo>
                  <a:lnTo>
                    <a:pt x="10983" y="3031"/>
                  </a:lnTo>
                  <a:lnTo>
                    <a:pt x="10770" y="3089"/>
                  </a:lnTo>
                  <a:lnTo>
                    <a:pt x="10558" y="3166"/>
                  </a:lnTo>
                  <a:lnTo>
                    <a:pt x="10326" y="3243"/>
                  </a:lnTo>
                  <a:lnTo>
                    <a:pt x="10114" y="3359"/>
                  </a:lnTo>
                  <a:lnTo>
                    <a:pt x="9902" y="3475"/>
                  </a:lnTo>
                  <a:lnTo>
                    <a:pt x="9690" y="3610"/>
                  </a:lnTo>
                  <a:lnTo>
                    <a:pt x="9458" y="3764"/>
                  </a:lnTo>
                  <a:lnTo>
                    <a:pt x="9246" y="3938"/>
                  </a:lnTo>
                  <a:lnTo>
                    <a:pt x="9033" y="4131"/>
                  </a:lnTo>
                  <a:lnTo>
                    <a:pt x="8821" y="4343"/>
                  </a:lnTo>
                  <a:lnTo>
                    <a:pt x="8609" y="4594"/>
                  </a:lnTo>
                  <a:lnTo>
                    <a:pt x="8396" y="4845"/>
                  </a:lnTo>
                  <a:lnTo>
                    <a:pt x="8396" y="4845"/>
                  </a:lnTo>
                  <a:lnTo>
                    <a:pt x="8609" y="4594"/>
                  </a:lnTo>
                  <a:lnTo>
                    <a:pt x="8821" y="4343"/>
                  </a:lnTo>
                  <a:lnTo>
                    <a:pt x="9033" y="4131"/>
                  </a:lnTo>
                  <a:lnTo>
                    <a:pt x="9246" y="3938"/>
                  </a:lnTo>
                  <a:lnTo>
                    <a:pt x="9458" y="3764"/>
                  </a:lnTo>
                  <a:lnTo>
                    <a:pt x="9690" y="3610"/>
                  </a:lnTo>
                  <a:lnTo>
                    <a:pt x="9902" y="3475"/>
                  </a:lnTo>
                  <a:lnTo>
                    <a:pt x="10114" y="3359"/>
                  </a:lnTo>
                  <a:lnTo>
                    <a:pt x="10326" y="3243"/>
                  </a:lnTo>
                  <a:lnTo>
                    <a:pt x="10558" y="3166"/>
                  </a:lnTo>
                  <a:lnTo>
                    <a:pt x="10770" y="3089"/>
                  </a:lnTo>
                  <a:lnTo>
                    <a:pt x="10983" y="3031"/>
                  </a:lnTo>
                  <a:lnTo>
                    <a:pt x="11195" y="2992"/>
                  </a:lnTo>
                  <a:lnTo>
                    <a:pt x="11407" y="2953"/>
                  </a:lnTo>
                  <a:lnTo>
                    <a:pt x="11620" y="2953"/>
                  </a:lnTo>
                  <a:lnTo>
                    <a:pt x="11832" y="2934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close/>
                  <a:moveTo>
                    <a:pt x="18626" y="0"/>
                  </a:moveTo>
                  <a:lnTo>
                    <a:pt x="18626" y="0"/>
                  </a:lnTo>
                  <a:lnTo>
                    <a:pt x="18626" y="0"/>
                  </a:lnTo>
                  <a:lnTo>
                    <a:pt x="18259" y="97"/>
                  </a:lnTo>
                  <a:lnTo>
                    <a:pt x="17912" y="232"/>
                  </a:lnTo>
                  <a:lnTo>
                    <a:pt x="17584" y="386"/>
                  </a:lnTo>
                  <a:lnTo>
                    <a:pt x="17275" y="579"/>
                  </a:lnTo>
                  <a:lnTo>
                    <a:pt x="16985" y="772"/>
                  </a:lnTo>
                  <a:lnTo>
                    <a:pt x="16696" y="985"/>
                  </a:lnTo>
                  <a:lnTo>
                    <a:pt x="16445" y="1236"/>
                  </a:lnTo>
                  <a:lnTo>
                    <a:pt x="16213" y="1487"/>
                  </a:lnTo>
                  <a:lnTo>
                    <a:pt x="16001" y="1757"/>
                  </a:lnTo>
                  <a:lnTo>
                    <a:pt x="15808" y="2046"/>
                  </a:lnTo>
                  <a:lnTo>
                    <a:pt x="15654" y="2336"/>
                  </a:lnTo>
                  <a:lnTo>
                    <a:pt x="15518" y="2645"/>
                  </a:lnTo>
                  <a:lnTo>
                    <a:pt x="15422" y="2953"/>
                  </a:lnTo>
                  <a:lnTo>
                    <a:pt x="15345" y="3262"/>
                  </a:lnTo>
                  <a:lnTo>
                    <a:pt x="15287" y="3590"/>
                  </a:lnTo>
                  <a:lnTo>
                    <a:pt x="15268" y="3918"/>
                  </a:lnTo>
                  <a:lnTo>
                    <a:pt x="15268" y="3918"/>
                  </a:lnTo>
                  <a:lnTo>
                    <a:pt x="15287" y="3590"/>
                  </a:lnTo>
                  <a:lnTo>
                    <a:pt x="15345" y="3262"/>
                  </a:lnTo>
                  <a:lnTo>
                    <a:pt x="15422" y="2953"/>
                  </a:lnTo>
                  <a:lnTo>
                    <a:pt x="15518" y="2645"/>
                  </a:lnTo>
                  <a:lnTo>
                    <a:pt x="15654" y="2336"/>
                  </a:lnTo>
                  <a:lnTo>
                    <a:pt x="15808" y="2046"/>
                  </a:lnTo>
                  <a:lnTo>
                    <a:pt x="16001" y="1757"/>
                  </a:lnTo>
                  <a:lnTo>
                    <a:pt x="16213" y="1487"/>
                  </a:lnTo>
                  <a:lnTo>
                    <a:pt x="16445" y="1236"/>
                  </a:lnTo>
                  <a:lnTo>
                    <a:pt x="16696" y="985"/>
                  </a:lnTo>
                  <a:lnTo>
                    <a:pt x="16985" y="772"/>
                  </a:lnTo>
                  <a:lnTo>
                    <a:pt x="17275" y="579"/>
                  </a:lnTo>
                  <a:lnTo>
                    <a:pt x="17584" y="386"/>
                  </a:lnTo>
                  <a:lnTo>
                    <a:pt x="17912" y="232"/>
                  </a:lnTo>
                  <a:lnTo>
                    <a:pt x="18259" y="97"/>
                  </a:lnTo>
                  <a:lnTo>
                    <a:pt x="18626" y="0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27"/>
            <p:cNvSpPr/>
            <p:nvPr/>
          </p:nvSpPr>
          <p:spPr>
            <a:xfrm>
              <a:off x="4902175" y="4592400"/>
              <a:ext cx="44425" cy="39100"/>
            </a:xfrm>
            <a:custGeom>
              <a:avLst/>
              <a:gdLst/>
              <a:ahLst/>
              <a:cxnLst/>
              <a:rect l="l" t="t" r="r" b="b"/>
              <a:pathLst>
                <a:path w="1777" h="1564" fill="none" extrusionOk="0">
                  <a:moveTo>
                    <a:pt x="1776" y="0"/>
                  </a:moveTo>
                  <a:lnTo>
                    <a:pt x="1776" y="0"/>
                  </a:lnTo>
                  <a:lnTo>
                    <a:pt x="1487" y="20"/>
                  </a:lnTo>
                  <a:lnTo>
                    <a:pt x="1197" y="78"/>
                  </a:lnTo>
                  <a:lnTo>
                    <a:pt x="1043" y="116"/>
                  </a:lnTo>
                  <a:lnTo>
                    <a:pt x="908" y="155"/>
                  </a:lnTo>
                  <a:lnTo>
                    <a:pt x="753" y="232"/>
                  </a:lnTo>
                  <a:lnTo>
                    <a:pt x="618" y="309"/>
                  </a:lnTo>
                  <a:lnTo>
                    <a:pt x="483" y="386"/>
                  </a:lnTo>
                  <a:lnTo>
                    <a:pt x="367" y="502"/>
                  </a:lnTo>
                  <a:lnTo>
                    <a:pt x="271" y="618"/>
                  </a:lnTo>
                  <a:lnTo>
                    <a:pt x="174" y="772"/>
                  </a:lnTo>
                  <a:lnTo>
                    <a:pt x="116" y="927"/>
                  </a:lnTo>
                  <a:lnTo>
                    <a:pt x="58" y="1120"/>
                  </a:lnTo>
                  <a:lnTo>
                    <a:pt x="20" y="1332"/>
                  </a:lnTo>
                  <a:lnTo>
                    <a:pt x="1" y="1564"/>
                  </a:lnTo>
                  <a:lnTo>
                    <a:pt x="1" y="1564"/>
                  </a:lnTo>
                  <a:lnTo>
                    <a:pt x="20" y="1332"/>
                  </a:lnTo>
                  <a:lnTo>
                    <a:pt x="58" y="1120"/>
                  </a:lnTo>
                  <a:lnTo>
                    <a:pt x="116" y="927"/>
                  </a:lnTo>
                  <a:lnTo>
                    <a:pt x="174" y="772"/>
                  </a:lnTo>
                  <a:lnTo>
                    <a:pt x="271" y="618"/>
                  </a:lnTo>
                  <a:lnTo>
                    <a:pt x="367" y="502"/>
                  </a:lnTo>
                  <a:lnTo>
                    <a:pt x="483" y="386"/>
                  </a:lnTo>
                  <a:lnTo>
                    <a:pt x="618" y="309"/>
                  </a:lnTo>
                  <a:lnTo>
                    <a:pt x="753" y="232"/>
                  </a:lnTo>
                  <a:lnTo>
                    <a:pt x="908" y="155"/>
                  </a:lnTo>
                  <a:lnTo>
                    <a:pt x="1043" y="116"/>
                  </a:lnTo>
                  <a:lnTo>
                    <a:pt x="1197" y="78"/>
                  </a:lnTo>
                  <a:lnTo>
                    <a:pt x="1487" y="20"/>
                  </a:lnTo>
                  <a:lnTo>
                    <a:pt x="177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27"/>
            <p:cNvSpPr/>
            <p:nvPr/>
          </p:nvSpPr>
          <p:spPr>
            <a:xfrm>
              <a:off x="4948025" y="459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27"/>
            <p:cNvSpPr/>
            <p:nvPr/>
          </p:nvSpPr>
          <p:spPr>
            <a:xfrm>
              <a:off x="5111100" y="45769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27"/>
            <p:cNvSpPr/>
            <p:nvPr/>
          </p:nvSpPr>
          <p:spPr>
            <a:xfrm>
              <a:off x="5111600" y="45760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27"/>
            <p:cNvSpPr/>
            <p:nvPr/>
          </p:nvSpPr>
          <p:spPr>
            <a:xfrm>
              <a:off x="5284825" y="456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27"/>
            <p:cNvSpPr/>
            <p:nvPr/>
          </p:nvSpPr>
          <p:spPr>
            <a:xfrm>
              <a:off x="4964425" y="4552825"/>
              <a:ext cx="79150" cy="41050"/>
            </a:xfrm>
            <a:custGeom>
              <a:avLst/>
              <a:gdLst/>
              <a:ahLst/>
              <a:cxnLst/>
              <a:rect l="l" t="t" r="r" b="b"/>
              <a:pathLst>
                <a:path w="3166" h="1642" fill="none" extrusionOk="0">
                  <a:moveTo>
                    <a:pt x="3166" y="1"/>
                  </a:moveTo>
                  <a:lnTo>
                    <a:pt x="3166" y="1"/>
                  </a:lnTo>
                  <a:lnTo>
                    <a:pt x="2799" y="20"/>
                  </a:lnTo>
                  <a:lnTo>
                    <a:pt x="2413" y="78"/>
                  </a:lnTo>
                  <a:lnTo>
                    <a:pt x="2220" y="136"/>
                  </a:lnTo>
                  <a:lnTo>
                    <a:pt x="2027" y="194"/>
                  </a:lnTo>
                  <a:lnTo>
                    <a:pt x="1834" y="271"/>
                  </a:lnTo>
                  <a:lnTo>
                    <a:pt x="1622" y="348"/>
                  </a:lnTo>
                  <a:lnTo>
                    <a:pt x="1429" y="445"/>
                  </a:lnTo>
                  <a:lnTo>
                    <a:pt x="1216" y="580"/>
                  </a:lnTo>
                  <a:lnTo>
                    <a:pt x="1023" y="715"/>
                  </a:lnTo>
                  <a:lnTo>
                    <a:pt x="811" y="850"/>
                  </a:lnTo>
                  <a:lnTo>
                    <a:pt x="599" y="1024"/>
                  </a:lnTo>
                  <a:lnTo>
                    <a:pt x="406" y="1217"/>
                  </a:lnTo>
                  <a:lnTo>
                    <a:pt x="193" y="1429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193" y="1429"/>
                  </a:lnTo>
                  <a:lnTo>
                    <a:pt x="406" y="1217"/>
                  </a:lnTo>
                  <a:lnTo>
                    <a:pt x="599" y="1024"/>
                  </a:lnTo>
                  <a:lnTo>
                    <a:pt x="811" y="850"/>
                  </a:lnTo>
                  <a:lnTo>
                    <a:pt x="1023" y="715"/>
                  </a:lnTo>
                  <a:lnTo>
                    <a:pt x="1216" y="580"/>
                  </a:lnTo>
                  <a:lnTo>
                    <a:pt x="1429" y="445"/>
                  </a:lnTo>
                  <a:lnTo>
                    <a:pt x="1622" y="348"/>
                  </a:lnTo>
                  <a:lnTo>
                    <a:pt x="1834" y="271"/>
                  </a:lnTo>
                  <a:lnTo>
                    <a:pt x="2027" y="194"/>
                  </a:lnTo>
                  <a:lnTo>
                    <a:pt x="2220" y="136"/>
                  </a:lnTo>
                  <a:lnTo>
                    <a:pt x="2413" y="78"/>
                  </a:lnTo>
                  <a:lnTo>
                    <a:pt x="2799" y="20"/>
                  </a:lnTo>
                  <a:lnTo>
                    <a:pt x="316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27"/>
            <p:cNvSpPr/>
            <p:nvPr/>
          </p:nvSpPr>
          <p:spPr>
            <a:xfrm>
              <a:off x="5044025" y="45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27"/>
            <p:cNvSpPr/>
            <p:nvPr/>
          </p:nvSpPr>
          <p:spPr>
            <a:xfrm>
              <a:off x="5112075" y="4527750"/>
              <a:ext cx="85900" cy="47775"/>
            </a:xfrm>
            <a:custGeom>
              <a:avLst/>
              <a:gdLst/>
              <a:ahLst/>
              <a:cxnLst/>
              <a:rect l="l" t="t" r="r" b="b"/>
              <a:pathLst>
                <a:path w="3436" h="1911" fill="none" extrusionOk="0">
                  <a:moveTo>
                    <a:pt x="3436" y="0"/>
                  </a:moveTo>
                  <a:lnTo>
                    <a:pt x="3436" y="0"/>
                  </a:lnTo>
                  <a:lnTo>
                    <a:pt x="3224" y="19"/>
                  </a:lnTo>
                  <a:lnTo>
                    <a:pt x="3011" y="19"/>
                  </a:lnTo>
                  <a:lnTo>
                    <a:pt x="2799" y="58"/>
                  </a:lnTo>
                  <a:lnTo>
                    <a:pt x="2587" y="97"/>
                  </a:lnTo>
                  <a:lnTo>
                    <a:pt x="2374" y="155"/>
                  </a:lnTo>
                  <a:lnTo>
                    <a:pt x="2162" y="232"/>
                  </a:lnTo>
                  <a:lnTo>
                    <a:pt x="1930" y="309"/>
                  </a:lnTo>
                  <a:lnTo>
                    <a:pt x="1718" y="425"/>
                  </a:lnTo>
                  <a:lnTo>
                    <a:pt x="1506" y="541"/>
                  </a:lnTo>
                  <a:lnTo>
                    <a:pt x="1294" y="676"/>
                  </a:lnTo>
                  <a:lnTo>
                    <a:pt x="1062" y="830"/>
                  </a:lnTo>
                  <a:lnTo>
                    <a:pt x="850" y="1004"/>
                  </a:lnTo>
                  <a:lnTo>
                    <a:pt x="637" y="1197"/>
                  </a:lnTo>
                  <a:lnTo>
                    <a:pt x="425" y="1409"/>
                  </a:lnTo>
                  <a:lnTo>
                    <a:pt x="213" y="1660"/>
                  </a:lnTo>
                  <a:lnTo>
                    <a:pt x="0" y="1911"/>
                  </a:lnTo>
                  <a:lnTo>
                    <a:pt x="0" y="1911"/>
                  </a:lnTo>
                  <a:lnTo>
                    <a:pt x="213" y="1660"/>
                  </a:lnTo>
                  <a:lnTo>
                    <a:pt x="425" y="1409"/>
                  </a:lnTo>
                  <a:lnTo>
                    <a:pt x="637" y="1197"/>
                  </a:lnTo>
                  <a:lnTo>
                    <a:pt x="850" y="1004"/>
                  </a:lnTo>
                  <a:lnTo>
                    <a:pt x="1062" y="830"/>
                  </a:lnTo>
                  <a:lnTo>
                    <a:pt x="1294" y="676"/>
                  </a:lnTo>
                  <a:lnTo>
                    <a:pt x="1506" y="541"/>
                  </a:lnTo>
                  <a:lnTo>
                    <a:pt x="1718" y="425"/>
                  </a:lnTo>
                  <a:lnTo>
                    <a:pt x="1930" y="309"/>
                  </a:lnTo>
                  <a:lnTo>
                    <a:pt x="2162" y="232"/>
                  </a:lnTo>
                  <a:lnTo>
                    <a:pt x="2374" y="155"/>
                  </a:lnTo>
                  <a:lnTo>
                    <a:pt x="2587" y="97"/>
                  </a:lnTo>
                  <a:lnTo>
                    <a:pt x="2799" y="58"/>
                  </a:lnTo>
                  <a:lnTo>
                    <a:pt x="3011" y="19"/>
                  </a:lnTo>
                  <a:lnTo>
                    <a:pt x="3224" y="19"/>
                  </a:lnTo>
                  <a:lnTo>
                    <a:pt x="343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27"/>
            <p:cNvSpPr/>
            <p:nvPr/>
          </p:nvSpPr>
          <p:spPr>
            <a:xfrm>
              <a:off x="5197950" y="452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27"/>
            <p:cNvSpPr/>
            <p:nvPr/>
          </p:nvSpPr>
          <p:spPr>
            <a:xfrm>
              <a:off x="5283850" y="4454400"/>
              <a:ext cx="83975" cy="97975"/>
            </a:xfrm>
            <a:custGeom>
              <a:avLst/>
              <a:gdLst/>
              <a:ahLst/>
              <a:cxnLst/>
              <a:rect l="l" t="t" r="r" b="b"/>
              <a:pathLst>
                <a:path w="3359" h="3919" fill="none" extrusionOk="0">
                  <a:moveTo>
                    <a:pt x="3359" y="0"/>
                  </a:moveTo>
                  <a:lnTo>
                    <a:pt x="3359" y="0"/>
                  </a:lnTo>
                  <a:lnTo>
                    <a:pt x="3359" y="0"/>
                  </a:lnTo>
                  <a:lnTo>
                    <a:pt x="2992" y="97"/>
                  </a:lnTo>
                  <a:lnTo>
                    <a:pt x="2645" y="232"/>
                  </a:lnTo>
                  <a:lnTo>
                    <a:pt x="2317" y="386"/>
                  </a:lnTo>
                  <a:lnTo>
                    <a:pt x="2008" y="579"/>
                  </a:lnTo>
                  <a:lnTo>
                    <a:pt x="1718" y="772"/>
                  </a:lnTo>
                  <a:lnTo>
                    <a:pt x="1429" y="985"/>
                  </a:lnTo>
                  <a:lnTo>
                    <a:pt x="1178" y="1236"/>
                  </a:lnTo>
                  <a:lnTo>
                    <a:pt x="946" y="1487"/>
                  </a:lnTo>
                  <a:lnTo>
                    <a:pt x="734" y="1757"/>
                  </a:lnTo>
                  <a:lnTo>
                    <a:pt x="541" y="2046"/>
                  </a:lnTo>
                  <a:lnTo>
                    <a:pt x="387" y="2336"/>
                  </a:lnTo>
                  <a:lnTo>
                    <a:pt x="251" y="2645"/>
                  </a:lnTo>
                  <a:lnTo>
                    <a:pt x="155" y="2953"/>
                  </a:lnTo>
                  <a:lnTo>
                    <a:pt x="78" y="3262"/>
                  </a:lnTo>
                  <a:lnTo>
                    <a:pt x="20" y="3590"/>
                  </a:lnTo>
                  <a:lnTo>
                    <a:pt x="1" y="3918"/>
                  </a:lnTo>
                  <a:lnTo>
                    <a:pt x="1" y="3918"/>
                  </a:lnTo>
                  <a:lnTo>
                    <a:pt x="20" y="3590"/>
                  </a:lnTo>
                  <a:lnTo>
                    <a:pt x="78" y="3262"/>
                  </a:lnTo>
                  <a:lnTo>
                    <a:pt x="155" y="2953"/>
                  </a:lnTo>
                  <a:lnTo>
                    <a:pt x="251" y="2645"/>
                  </a:lnTo>
                  <a:lnTo>
                    <a:pt x="387" y="2336"/>
                  </a:lnTo>
                  <a:lnTo>
                    <a:pt x="541" y="2046"/>
                  </a:lnTo>
                  <a:lnTo>
                    <a:pt x="734" y="1757"/>
                  </a:lnTo>
                  <a:lnTo>
                    <a:pt x="946" y="1487"/>
                  </a:lnTo>
                  <a:lnTo>
                    <a:pt x="1178" y="1236"/>
                  </a:lnTo>
                  <a:lnTo>
                    <a:pt x="1429" y="985"/>
                  </a:lnTo>
                  <a:lnTo>
                    <a:pt x="1718" y="772"/>
                  </a:lnTo>
                  <a:lnTo>
                    <a:pt x="2008" y="579"/>
                  </a:lnTo>
                  <a:lnTo>
                    <a:pt x="2317" y="386"/>
                  </a:lnTo>
                  <a:lnTo>
                    <a:pt x="2645" y="232"/>
                  </a:lnTo>
                  <a:lnTo>
                    <a:pt x="2992" y="97"/>
                  </a:lnTo>
                  <a:lnTo>
                    <a:pt x="3359" y="0"/>
                  </a:lnTo>
                  <a:lnTo>
                    <a:pt x="335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27"/>
            <p:cNvSpPr/>
            <p:nvPr/>
          </p:nvSpPr>
          <p:spPr>
            <a:xfrm>
              <a:off x="4982275" y="4665250"/>
              <a:ext cx="519700" cy="193525"/>
            </a:xfrm>
            <a:custGeom>
              <a:avLst/>
              <a:gdLst/>
              <a:ahLst/>
              <a:cxnLst/>
              <a:rect l="l" t="t" r="r" b="b"/>
              <a:pathLst>
                <a:path w="20788" h="7741" extrusionOk="0">
                  <a:moveTo>
                    <a:pt x="0" y="7741"/>
                  </a:move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close/>
                  <a:moveTo>
                    <a:pt x="20" y="7741"/>
                  </a:move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39" y="7721"/>
                  </a:lnTo>
                  <a:lnTo>
                    <a:pt x="39" y="7721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36" y="7702"/>
                  </a:move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004" y="7548"/>
                  </a:lnTo>
                  <a:lnTo>
                    <a:pt x="753" y="7567"/>
                  </a:lnTo>
                  <a:lnTo>
                    <a:pt x="464" y="7605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464" y="7605"/>
                  </a:lnTo>
                  <a:lnTo>
                    <a:pt x="753" y="7567"/>
                  </a:lnTo>
                  <a:lnTo>
                    <a:pt x="1004" y="7548"/>
                  </a:lnTo>
                  <a:lnTo>
                    <a:pt x="1178" y="7528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664" y="6235"/>
                  </a:lnTo>
                  <a:lnTo>
                    <a:pt x="2432" y="6274"/>
                  </a:lnTo>
                  <a:lnTo>
                    <a:pt x="2201" y="6351"/>
                  </a:lnTo>
                  <a:lnTo>
                    <a:pt x="1988" y="6467"/>
                  </a:lnTo>
                  <a:lnTo>
                    <a:pt x="1873" y="6544"/>
                  </a:lnTo>
                  <a:lnTo>
                    <a:pt x="1776" y="6640"/>
                  </a:lnTo>
                  <a:lnTo>
                    <a:pt x="1680" y="6737"/>
                  </a:lnTo>
                  <a:lnTo>
                    <a:pt x="1583" y="6853"/>
                  </a:lnTo>
                  <a:lnTo>
                    <a:pt x="1506" y="6988"/>
                  </a:lnTo>
                  <a:lnTo>
                    <a:pt x="1429" y="7142"/>
                  </a:lnTo>
                  <a:lnTo>
                    <a:pt x="1352" y="7316"/>
                  </a:lnTo>
                  <a:lnTo>
                    <a:pt x="1294" y="7490"/>
                  </a:lnTo>
                  <a:lnTo>
                    <a:pt x="1294" y="7490"/>
                  </a:lnTo>
                  <a:lnTo>
                    <a:pt x="1352" y="7316"/>
                  </a:lnTo>
                  <a:lnTo>
                    <a:pt x="1429" y="7142"/>
                  </a:lnTo>
                  <a:lnTo>
                    <a:pt x="1506" y="6988"/>
                  </a:lnTo>
                  <a:lnTo>
                    <a:pt x="1583" y="6853"/>
                  </a:lnTo>
                  <a:lnTo>
                    <a:pt x="1680" y="6737"/>
                  </a:lnTo>
                  <a:lnTo>
                    <a:pt x="1776" y="6640"/>
                  </a:lnTo>
                  <a:lnTo>
                    <a:pt x="1873" y="6544"/>
                  </a:lnTo>
                  <a:lnTo>
                    <a:pt x="1988" y="6467"/>
                  </a:lnTo>
                  <a:lnTo>
                    <a:pt x="2201" y="6351"/>
                  </a:lnTo>
                  <a:lnTo>
                    <a:pt x="2432" y="6274"/>
                  </a:lnTo>
                  <a:lnTo>
                    <a:pt x="2664" y="6235"/>
                  </a:lnTo>
                  <a:lnTo>
                    <a:pt x="2876" y="6216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close/>
                  <a:moveTo>
                    <a:pt x="20749" y="4749"/>
                  </a:move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close/>
                  <a:moveTo>
                    <a:pt x="20787" y="4730"/>
                  </a:move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close/>
                  <a:moveTo>
                    <a:pt x="2703" y="3668"/>
                  </a:moveTo>
                  <a:lnTo>
                    <a:pt x="2703" y="3668"/>
                  </a:lnTo>
                  <a:lnTo>
                    <a:pt x="2703" y="3919"/>
                  </a:lnTo>
                  <a:lnTo>
                    <a:pt x="2741" y="4189"/>
                  </a:lnTo>
                  <a:lnTo>
                    <a:pt x="2799" y="4440"/>
                  </a:lnTo>
                  <a:lnTo>
                    <a:pt x="2857" y="4672"/>
                  </a:lnTo>
                  <a:lnTo>
                    <a:pt x="2934" y="4903"/>
                  </a:lnTo>
                  <a:lnTo>
                    <a:pt x="3011" y="5135"/>
                  </a:lnTo>
                  <a:lnTo>
                    <a:pt x="3204" y="5540"/>
                  </a:lnTo>
                  <a:lnTo>
                    <a:pt x="3397" y="5888"/>
                  </a:lnTo>
                  <a:lnTo>
                    <a:pt x="3552" y="6139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552" y="6139"/>
                  </a:lnTo>
                  <a:lnTo>
                    <a:pt x="3397" y="5888"/>
                  </a:lnTo>
                  <a:lnTo>
                    <a:pt x="3204" y="5540"/>
                  </a:lnTo>
                  <a:lnTo>
                    <a:pt x="3011" y="5135"/>
                  </a:lnTo>
                  <a:lnTo>
                    <a:pt x="2934" y="4903"/>
                  </a:lnTo>
                  <a:lnTo>
                    <a:pt x="2857" y="4672"/>
                  </a:lnTo>
                  <a:lnTo>
                    <a:pt x="2799" y="4440"/>
                  </a:lnTo>
                  <a:lnTo>
                    <a:pt x="2741" y="4189"/>
                  </a:lnTo>
                  <a:lnTo>
                    <a:pt x="2703" y="3919"/>
                  </a:lnTo>
                  <a:lnTo>
                    <a:pt x="2703" y="3668"/>
                  </a:lnTo>
                  <a:close/>
                  <a:moveTo>
                    <a:pt x="7895" y="2510"/>
                  </a:moveTo>
                  <a:lnTo>
                    <a:pt x="7895" y="2510"/>
                  </a:lnTo>
                  <a:lnTo>
                    <a:pt x="7895" y="2529"/>
                  </a:lnTo>
                  <a:lnTo>
                    <a:pt x="7895" y="2529"/>
                  </a:lnTo>
                  <a:lnTo>
                    <a:pt x="7895" y="2510"/>
                  </a:lnTo>
                  <a:close/>
                  <a:moveTo>
                    <a:pt x="3455" y="1892"/>
                  </a:moveTo>
                  <a:lnTo>
                    <a:pt x="3455" y="1892"/>
                  </a:lnTo>
                  <a:lnTo>
                    <a:pt x="3436" y="1912"/>
                  </a:lnTo>
                  <a:lnTo>
                    <a:pt x="3436" y="1912"/>
                  </a:lnTo>
                  <a:lnTo>
                    <a:pt x="3455" y="1892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806" y="1275"/>
                  </a:lnTo>
                  <a:lnTo>
                    <a:pt x="4613" y="1294"/>
                  </a:lnTo>
                  <a:lnTo>
                    <a:pt x="4420" y="1352"/>
                  </a:lnTo>
                  <a:lnTo>
                    <a:pt x="4227" y="1410"/>
                  </a:lnTo>
                  <a:lnTo>
                    <a:pt x="4034" y="1487"/>
                  </a:lnTo>
                  <a:lnTo>
                    <a:pt x="3841" y="1603"/>
                  </a:lnTo>
                  <a:lnTo>
                    <a:pt x="3648" y="1719"/>
                  </a:lnTo>
                  <a:lnTo>
                    <a:pt x="3475" y="1873"/>
                  </a:lnTo>
                  <a:lnTo>
                    <a:pt x="3475" y="1873"/>
                  </a:lnTo>
                  <a:lnTo>
                    <a:pt x="3648" y="1719"/>
                  </a:lnTo>
                  <a:lnTo>
                    <a:pt x="3841" y="1603"/>
                  </a:lnTo>
                  <a:lnTo>
                    <a:pt x="4034" y="1487"/>
                  </a:lnTo>
                  <a:lnTo>
                    <a:pt x="4227" y="1410"/>
                  </a:lnTo>
                  <a:lnTo>
                    <a:pt x="4420" y="1352"/>
                  </a:lnTo>
                  <a:lnTo>
                    <a:pt x="4613" y="1294"/>
                  </a:lnTo>
                  <a:lnTo>
                    <a:pt x="4806" y="1275"/>
                  </a:lnTo>
                  <a:lnTo>
                    <a:pt x="4999" y="1275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253" y="445"/>
                  </a:lnTo>
                  <a:lnTo>
                    <a:pt x="11041" y="464"/>
                  </a:lnTo>
                  <a:lnTo>
                    <a:pt x="10809" y="503"/>
                  </a:lnTo>
                  <a:lnTo>
                    <a:pt x="10597" y="541"/>
                  </a:lnTo>
                  <a:lnTo>
                    <a:pt x="10365" y="599"/>
                  </a:lnTo>
                  <a:lnTo>
                    <a:pt x="10133" y="676"/>
                  </a:lnTo>
                  <a:lnTo>
                    <a:pt x="9902" y="773"/>
                  </a:lnTo>
                  <a:lnTo>
                    <a:pt x="9689" y="869"/>
                  </a:lnTo>
                  <a:lnTo>
                    <a:pt x="9458" y="1005"/>
                  </a:lnTo>
                  <a:lnTo>
                    <a:pt x="9226" y="1140"/>
                  </a:lnTo>
                  <a:lnTo>
                    <a:pt x="8995" y="1313"/>
                  </a:lnTo>
                  <a:lnTo>
                    <a:pt x="8782" y="1506"/>
                  </a:lnTo>
                  <a:lnTo>
                    <a:pt x="8551" y="1719"/>
                  </a:lnTo>
                  <a:lnTo>
                    <a:pt x="8338" y="1950"/>
                  </a:lnTo>
                  <a:lnTo>
                    <a:pt x="8126" y="2201"/>
                  </a:lnTo>
                  <a:lnTo>
                    <a:pt x="7914" y="2491"/>
                  </a:lnTo>
                  <a:lnTo>
                    <a:pt x="7914" y="2491"/>
                  </a:lnTo>
                  <a:lnTo>
                    <a:pt x="8126" y="2201"/>
                  </a:lnTo>
                  <a:lnTo>
                    <a:pt x="8338" y="1950"/>
                  </a:lnTo>
                  <a:lnTo>
                    <a:pt x="8551" y="1719"/>
                  </a:lnTo>
                  <a:lnTo>
                    <a:pt x="8782" y="1506"/>
                  </a:lnTo>
                  <a:lnTo>
                    <a:pt x="8995" y="1313"/>
                  </a:lnTo>
                  <a:lnTo>
                    <a:pt x="9226" y="1140"/>
                  </a:lnTo>
                  <a:lnTo>
                    <a:pt x="9458" y="1005"/>
                  </a:lnTo>
                  <a:lnTo>
                    <a:pt x="9689" y="869"/>
                  </a:lnTo>
                  <a:lnTo>
                    <a:pt x="9902" y="773"/>
                  </a:lnTo>
                  <a:lnTo>
                    <a:pt x="10133" y="676"/>
                  </a:lnTo>
                  <a:lnTo>
                    <a:pt x="10365" y="599"/>
                  </a:lnTo>
                  <a:lnTo>
                    <a:pt x="10597" y="541"/>
                  </a:lnTo>
                  <a:lnTo>
                    <a:pt x="10809" y="503"/>
                  </a:lnTo>
                  <a:lnTo>
                    <a:pt x="11041" y="464"/>
                  </a:lnTo>
                  <a:lnTo>
                    <a:pt x="11253" y="445"/>
                  </a:lnTo>
                  <a:lnTo>
                    <a:pt x="11465" y="44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6773" y="20"/>
                  </a:lnTo>
                  <a:lnTo>
                    <a:pt x="16406" y="59"/>
                  </a:lnTo>
                  <a:lnTo>
                    <a:pt x="16039" y="155"/>
                  </a:lnTo>
                  <a:lnTo>
                    <a:pt x="15673" y="290"/>
                  </a:lnTo>
                  <a:lnTo>
                    <a:pt x="15306" y="464"/>
                  </a:lnTo>
                  <a:lnTo>
                    <a:pt x="14920" y="676"/>
                  </a:lnTo>
                  <a:lnTo>
                    <a:pt x="14553" y="927"/>
                  </a:lnTo>
                  <a:lnTo>
                    <a:pt x="14187" y="1236"/>
                  </a:lnTo>
                  <a:lnTo>
                    <a:pt x="14187" y="1236"/>
                  </a:lnTo>
                  <a:lnTo>
                    <a:pt x="14553" y="927"/>
                  </a:lnTo>
                  <a:lnTo>
                    <a:pt x="14920" y="676"/>
                  </a:lnTo>
                  <a:lnTo>
                    <a:pt x="15306" y="464"/>
                  </a:lnTo>
                  <a:lnTo>
                    <a:pt x="15673" y="290"/>
                  </a:lnTo>
                  <a:lnTo>
                    <a:pt x="16039" y="155"/>
                  </a:lnTo>
                  <a:lnTo>
                    <a:pt x="16406" y="59"/>
                  </a:lnTo>
                  <a:lnTo>
                    <a:pt x="16773" y="20"/>
                  </a:lnTo>
                  <a:lnTo>
                    <a:pt x="17120" y="1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7120" y="1"/>
                  </a:lnTo>
                  <a:lnTo>
                    <a:pt x="17140" y="1"/>
                  </a:lnTo>
                  <a:lnTo>
                    <a:pt x="17140" y="1"/>
                  </a:lnTo>
                  <a:lnTo>
                    <a:pt x="171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27"/>
            <p:cNvSpPr/>
            <p:nvPr/>
          </p:nvSpPr>
          <p:spPr>
            <a:xfrm>
              <a:off x="4982275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27"/>
            <p:cNvSpPr/>
            <p:nvPr/>
          </p:nvSpPr>
          <p:spPr>
            <a:xfrm>
              <a:off x="4982750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27"/>
            <p:cNvSpPr/>
            <p:nvPr/>
          </p:nvSpPr>
          <p:spPr>
            <a:xfrm>
              <a:off x="4983250" y="4857775"/>
              <a:ext cx="1950" cy="525"/>
            </a:xfrm>
            <a:custGeom>
              <a:avLst/>
              <a:gdLst/>
              <a:ahLst/>
              <a:cxnLst/>
              <a:rect l="l" t="t" r="r" b="b"/>
              <a:pathLst>
                <a:path w="78" h="21" fill="none" extrusionOk="0">
                  <a:moveTo>
                    <a:pt x="77" y="1"/>
                  </a:moveTo>
                  <a:lnTo>
                    <a:pt x="77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27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27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27"/>
            <p:cNvSpPr/>
            <p:nvPr/>
          </p:nvSpPr>
          <p:spPr>
            <a:xfrm>
              <a:off x="4985650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27"/>
            <p:cNvSpPr/>
            <p:nvPr/>
          </p:nvSpPr>
          <p:spPr>
            <a:xfrm>
              <a:off x="4985650" y="4853450"/>
              <a:ext cx="26075" cy="4350"/>
            </a:xfrm>
            <a:custGeom>
              <a:avLst/>
              <a:gdLst/>
              <a:ahLst/>
              <a:cxnLst/>
              <a:rect l="l" t="t" r="r" b="b"/>
              <a:pathLst>
                <a:path w="1043" h="174" fill="none" extrusionOk="0">
                  <a:moveTo>
                    <a:pt x="1043" y="0"/>
                  </a:moveTo>
                  <a:lnTo>
                    <a:pt x="1043" y="0"/>
                  </a:lnTo>
                  <a:lnTo>
                    <a:pt x="869" y="20"/>
                  </a:lnTo>
                  <a:lnTo>
                    <a:pt x="618" y="39"/>
                  </a:lnTo>
                  <a:lnTo>
                    <a:pt x="329" y="77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29" y="77"/>
                  </a:lnTo>
                  <a:lnTo>
                    <a:pt x="618" y="39"/>
                  </a:lnTo>
                  <a:lnTo>
                    <a:pt x="869" y="20"/>
                  </a:lnTo>
                  <a:lnTo>
                    <a:pt x="104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27"/>
            <p:cNvSpPr/>
            <p:nvPr/>
          </p:nvSpPr>
          <p:spPr>
            <a:xfrm>
              <a:off x="5011700" y="485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27"/>
            <p:cNvSpPr/>
            <p:nvPr/>
          </p:nvSpPr>
          <p:spPr>
            <a:xfrm>
              <a:off x="5014600" y="4820625"/>
              <a:ext cx="39600" cy="31875"/>
            </a:xfrm>
            <a:custGeom>
              <a:avLst/>
              <a:gdLst/>
              <a:ahLst/>
              <a:cxnLst/>
              <a:rect l="l" t="t" r="r" b="b"/>
              <a:pathLst>
                <a:path w="1584" h="1275" fill="none" extrusionOk="0">
                  <a:moveTo>
                    <a:pt x="1583" y="1"/>
                  </a:moveTo>
                  <a:lnTo>
                    <a:pt x="1583" y="1"/>
                  </a:lnTo>
                  <a:lnTo>
                    <a:pt x="1371" y="20"/>
                  </a:lnTo>
                  <a:lnTo>
                    <a:pt x="1139" y="59"/>
                  </a:lnTo>
                  <a:lnTo>
                    <a:pt x="908" y="136"/>
                  </a:lnTo>
                  <a:lnTo>
                    <a:pt x="695" y="252"/>
                  </a:lnTo>
                  <a:lnTo>
                    <a:pt x="580" y="329"/>
                  </a:lnTo>
                  <a:lnTo>
                    <a:pt x="483" y="425"/>
                  </a:lnTo>
                  <a:lnTo>
                    <a:pt x="387" y="522"/>
                  </a:lnTo>
                  <a:lnTo>
                    <a:pt x="290" y="638"/>
                  </a:lnTo>
                  <a:lnTo>
                    <a:pt x="213" y="773"/>
                  </a:lnTo>
                  <a:lnTo>
                    <a:pt x="136" y="927"/>
                  </a:lnTo>
                  <a:lnTo>
                    <a:pt x="59" y="1101"/>
                  </a:lnTo>
                  <a:lnTo>
                    <a:pt x="1" y="1275"/>
                  </a:lnTo>
                  <a:lnTo>
                    <a:pt x="1" y="1275"/>
                  </a:lnTo>
                  <a:lnTo>
                    <a:pt x="59" y="1101"/>
                  </a:lnTo>
                  <a:lnTo>
                    <a:pt x="136" y="927"/>
                  </a:lnTo>
                  <a:lnTo>
                    <a:pt x="213" y="773"/>
                  </a:lnTo>
                  <a:lnTo>
                    <a:pt x="290" y="638"/>
                  </a:lnTo>
                  <a:lnTo>
                    <a:pt x="387" y="522"/>
                  </a:lnTo>
                  <a:lnTo>
                    <a:pt x="483" y="425"/>
                  </a:lnTo>
                  <a:lnTo>
                    <a:pt x="580" y="329"/>
                  </a:lnTo>
                  <a:lnTo>
                    <a:pt x="695" y="252"/>
                  </a:lnTo>
                  <a:lnTo>
                    <a:pt x="908" y="136"/>
                  </a:lnTo>
                  <a:lnTo>
                    <a:pt x="1139" y="59"/>
                  </a:lnTo>
                  <a:lnTo>
                    <a:pt x="1371" y="20"/>
                  </a:lnTo>
                  <a:lnTo>
                    <a:pt x="158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27"/>
            <p:cNvSpPr/>
            <p:nvPr/>
          </p:nvSpPr>
          <p:spPr>
            <a:xfrm>
              <a:off x="5054175" y="482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27"/>
            <p:cNvSpPr/>
            <p:nvPr/>
          </p:nvSpPr>
          <p:spPr>
            <a:xfrm>
              <a:off x="5500975" y="478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27"/>
            <p:cNvSpPr/>
            <p:nvPr/>
          </p:nvSpPr>
          <p:spPr>
            <a:xfrm>
              <a:off x="5501950" y="478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27"/>
            <p:cNvSpPr/>
            <p:nvPr/>
          </p:nvSpPr>
          <p:spPr>
            <a:xfrm>
              <a:off x="5049825" y="4756950"/>
              <a:ext cx="25125" cy="67575"/>
            </a:xfrm>
            <a:custGeom>
              <a:avLst/>
              <a:gdLst/>
              <a:ahLst/>
              <a:cxnLst/>
              <a:rect l="l" t="t" r="r" b="b"/>
              <a:pathLst>
                <a:path w="1005" h="2703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51"/>
                  </a:lnTo>
                  <a:lnTo>
                    <a:pt x="39" y="521"/>
                  </a:lnTo>
                  <a:lnTo>
                    <a:pt x="97" y="772"/>
                  </a:lnTo>
                  <a:lnTo>
                    <a:pt x="155" y="1004"/>
                  </a:lnTo>
                  <a:lnTo>
                    <a:pt x="232" y="1235"/>
                  </a:lnTo>
                  <a:lnTo>
                    <a:pt x="309" y="1467"/>
                  </a:lnTo>
                  <a:lnTo>
                    <a:pt x="502" y="1872"/>
                  </a:lnTo>
                  <a:lnTo>
                    <a:pt x="695" y="2220"/>
                  </a:lnTo>
                  <a:lnTo>
                    <a:pt x="850" y="2471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850" y="2471"/>
                  </a:lnTo>
                  <a:lnTo>
                    <a:pt x="695" y="2220"/>
                  </a:lnTo>
                  <a:lnTo>
                    <a:pt x="502" y="1872"/>
                  </a:lnTo>
                  <a:lnTo>
                    <a:pt x="309" y="1467"/>
                  </a:lnTo>
                  <a:lnTo>
                    <a:pt x="232" y="1235"/>
                  </a:lnTo>
                  <a:lnTo>
                    <a:pt x="155" y="1004"/>
                  </a:lnTo>
                  <a:lnTo>
                    <a:pt x="97" y="772"/>
                  </a:lnTo>
                  <a:lnTo>
                    <a:pt x="39" y="521"/>
                  </a:lnTo>
                  <a:lnTo>
                    <a:pt x="1" y="251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27"/>
            <p:cNvSpPr/>
            <p:nvPr/>
          </p:nvSpPr>
          <p:spPr>
            <a:xfrm>
              <a:off x="5179625" y="47279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27"/>
            <p:cNvSpPr/>
            <p:nvPr/>
          </p:nvSpPr>
          <p:spPr>
            <a:xfrm>
              <a:off x="5068175" y="4712550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27"/>
            <p:cNvSpPr/>
            <p:nvPr/>
          </p:nvSpPr>
          <p:spPr>
            <a:xfrm>
              <a:off x="5069125" y="4697100"/>
              <a:ext cx="38150" cy="15000"/>
            </a:xfrm>
            <a:custGeom>
              <a:avLst/>
              <a:gdLst/>
              <a:ahLst/>
              <a:cxnLst/>
              <a:rect l="l" t="t" r="r" b="b"/>
              <a:pathLst>
                <a:path w="1526" h="600" fill="none" extrusionOk="0">
                  <a:moveTo>
                    <a:pt x="1525" y="1"/>
                  </a:moveTo>
                  <a:lnTo>
                    <a:pt x="1525" y="1"/>
                  </a:lnTo>
                  <a:lnTo>
                    <a:pt x="1332" y="1"/>
                  </a:lnTo>
                  <a:lnTo>
                    <a:pt x="1139" y="20"/>
                  </a:lnTo>
                  <a:lnTo>
                    <a:pt x="946" y="78"/>
                  </a:lnTo>
                  <a:lnTo>
                    <a:pt x="753" y="136"/>
                  </a:lnTo>
                  <a:lnTo>
                    <a:pt x="560" y="213"/>
                  </a:lnTo>
                  <a:lnTo>
                    <a:pt x="367" y="329"/>
                  </a:lnTo>
                  <a:lnTo>
                    <a:pt x="174" y="445"/>
                  </a:lnTo>
                  <a:lnTo>
                    <a:pt x="1" y="599"/>
                  </a:lnTo>
                  <a:lnTo>
                    <a:pt x="1" y="599"/>
                  </a:lnTo>
                  <a:lnTo>
                    <a:pt x="174" y="445"/>
                  </a:lnTo>
                  <a:lnTo>
                    <a:pt x="367" y="329"/>
                  </a:lnTo>
                  <a:lnTo>
                    <a:pt x="560" y="213"/>
                  </a:lnTo>
                  <a:lnTo>
                    <a:pt x="753" y="136"/>
                  </a:lnTo>
                  <a:lnTo>
                    <a:pt x="946" y="78"/>
                  </a:lnTo>
                  <a:lnTo>
                    <a:pt x="1139" y="20"/>
                  </a:lnTo>
                  <a:lnTo>
                    <a:pt x="1332" y="1"/>
                  </a:lnTo>
                  <a:lnTo>
                    <a:pt x="15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27"/>
            <p:cNvSpPr/>
            <p:nvPr/>
          </p:nvSpPr>
          <p:spPr>
            <a:xfrm>
              <a:off x="5107250" y="469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27"/>
            <p:cNvSpPr/>
            <p:nvPr/>
          </p:nvSpPr>
          <p:spPr>
            <a:xfrm>
              <a:off x="5180100" y="4676350"/>
              <a:ext cx="88825" cy="51175"/>
            </a:xfrm>
            <a:custGeom>
              <a:avLst/>
              <a:gdLst/>
              <a:ahLst/>
              <a:cxnLst/>
              <a:rect l="l" t="t" r="r" b="b"/>
              <a:pathLst>
                <a:path w="3553" h="2047" fill="none" extrusionOk="0">
                  <a:moveTo>
                    <a:pt x="3552" y="1"/>
                  </a:moveTo>
                  <a:lnTo>
                    <a:pt x="3552" y="1"/>
                  </a:lnTo>
                  <a:lnTo>
                    <a:pt x="3340" y="1"/>
                  </a:lnTo>
                  <a:lnTo>
                    <a:pt x="3128" y="20"/>
                  </a:lnTo>
                  <a:lnTo>
                    <a:pt x="2896" y="59"/>
                  </a:lnTo>
                  <a:lnTo>
                    <a:pt x="2684" y="97"/>
                  </a:lnTo>
                  <a:lnTo>
                    <a:pt x="2452" y="155"/>
                  </a:lnTo>
                  <a:lnTo>
                    <a:pt x="2220" y="232"/>
                  </a:lnTo>
                  <a:lnTo>
                    <a:pt x="1989" y="329"/>
                  </a:lnTo>
                  <a:lnTo>
                    <a:pt x="1776" y="425"/>
                  </a:lnTo>
                  <a:lnTo>
                    <a:pt x="1545" y="561"/>
                  </a:lnTo>
                  <a:lnTo>
                    <a:pt x="1313" y="696"/>
                  </a:lnTo>
                  <a:lnTo>
                    <a:pt x="1082" y="869"/>
                  </a:lnTo>
                  <a:lnTo>
                    <a:pt x="869" y="1062"/>
                  </a:lnTo>
                  <a:lnTo>
                    <a:pt x="638" y="1275"/>
                  </a:lnTo>
                  <a:lnTo>
                    <a:pt x="425" y="1506"/>
                  </a:lnTo>
                  <a:lnTo>
                    <a:pt x="213" y="1757"/>
                  </a:lnTo>
                  <a:lnTo>
                    <a:pt x="1" y="2047"/>
                  </a:lnTo>
                  <a:lnTo>
                    <a:pt x="1" y="2047"/>
                  </a:lnTo>
                  <a:lnTo>
                    <a:pt x="213" y="1757"/>
                  </a:lnTo>
                  <a:lnTo>
                    <a:pt x="425" y="1506"/>
                  </a:lnTo>
                  <a:lnTo>
                    <a:pt x="638" y="1275"/>
                  </a:lnTo>
                  <a:lnTo>
                    <a:pt x="869" y="1062"/>
                  </a:lnTo>
                  <a:lnTo>
                    <a:pt x="1082" y="869"/>
                  </a:lnTo>
                  <a:lnTo>
                    <a:pt x="1313" y="696"/>
                  </a:lnTo>
                  <a:lnTo>
                    <a:pt x="1545" y="561"/>
                  </a:lnTo>
                  <a:lnTo>
                    <a:pt x="1776" y="425"/>
                  </a:lnTo>
                  <a:lnTo>
                    <a:pt x="1989" y="329"/>
                  </a:lnTo>
                  <a:lnTo>
                    <a:pt x="2220" y="232"/>
                  </a:lnTo>
                  <a:lnTo>
                    <a:pt x="2452" y="155"/>
                  </a:lnTo>
                  <a:lnTo>
                    <a:pt x="2684" y="97"/>
                  </a:lnTo>
                  <a:lnTo>
                    <a:pt x="2896" y="59"/>
                  </a:lnTo>
                  <a:lnTo>
                    <a:pt x="3128" y="20"/>
                  </a:lnTo>
                  <a:lnTo>
                    <a:pt x="3340" y="1"/>
                  </a:lnTo>
                  <a:lnTo>
                    <a:pt x="355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27"/>
            <p:cNvSpPr/>
            <p:nvPr/>
          </p:nvSpPr>
          <p:spPr>
            <a:xfrm>
              <a:off x="5268900" y="467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27"/>
            <p:cNvSpPr/>
            <p:nvPr/>
          </p:nvSpPr>
          <p:spPr>
            <a:xfrm>
              <a:off x="5336925" y="4665250"/>
              <a:ext cx="73375" cy="30925"/>
            </a:xfrm>
            <a:custGeom>
              <a:avLst/>
              <a:gdLst/>
              <a:ahLst/>
              <a:cxnLst/>
              <a:rect l="l" t="t" r="r" b="b"/>
              <a:pathLst>
                <a:path w="2935" h="1237" fill="none" extrusionOk="0">
                  <a:moveTo>
                    <a:pt x="2934" y="1"/>
                  </a:moveTo>
                  <a:lnTo>
                    <a:pt x="2934" y="1"/>
                  </a:lnTo>
                  <a:lnTo>
                    <a:pt x="2587" y="20"/>
                  </a:lnTo>
                  <a:lnTo>
                    <a:pt x="2220" y="59"/>
                  </a:lnTo>
                  <a:lnTo>
                    <a:pt x="1853" y="155"/>
                  </a:lnTo>
                  <a:lnTo>
                    <a:pt x="1487" y="290"/>
                  </a:lnTo>
                  <a:lnTo>
                    <a:pt x="1120" y="464"/>
                  </a:lnTo>
                  <a:lnTo>
                    <a:pt x="734" y="676"/>
                  </a:lnTo>
                  <a:lnTo>
                    <a:pt x="367" y="927"/>
                  </a:lnTo>
                  <a:lnTo>
                    <a:pt x="1" y="1236"/>
                  </a:lnTo>
                  <a:lnTo>
                    <a:pt x="1" y="1236"/>
                  </a:lnTo>
                  <a:lnTo>
                    <a:pt x="367" y="927"/>
                  </a:lnTo>
                  <a:lnTo>
                    <a:pt x="734" y="676"/>
                  </a:lnTo>
                  <a:lnTo>
                    <a:pt x="1120" y="464"/>
                  </a:lnTo>
                  <a:lnTo>
                    <a:pt x="1487" y="290"/>
                  </a:lnTo>
                  <a:lnTo>
                    <a:pt x="1853" y="155"/>
                  </a:lnTo>
                  <a:lnTo>
                    <a:pt x="2220" y="59"/>
                  </a:lnTo>
                  <a:lnTo>
                    <a:pt x="2587" y="20"/>
                  </a:lnTo>
                  <a:lnTo>
                    <a:pt x="293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27"/>
            <p:cNvSpPr/>
            <p:nvPr/>
          </p:nvSpPr>
          <p:spPr>
            <a:xfrm>
              <a:off x="5410275" y="46652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27"/>
            <p:cNvSpPr/>
            <p:nvPr/>
          </p:nvSpPr>
          <p:spPr>
            <a:xfrm>
              <a:off x="5500975" y="4784450"/>
              <a:ext cx="170850" cy="91225"/>
            </a:xfrm>
            <a:custGeom>
              <a:avLst/>
              <a:gdLst/>
              <a:ahLst/>
              <a:cxnLst/>
              <a:rect l="l" t="t" r="r" b="b"/>
              <a:pathLst>
                <a:path w="6834" h="3649" extrusionOk="0">
                  <a:moveTo>
                    <a:pt x="6814" y="3455"/>
                  </a:moveTo>
                  <a:lnTo>
                    <a:pt x="6814" y="3455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14" y="34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321" y="1274"/>
                  </a:lnTo>
                  <a:lnTo>
                    <a:pt x="2935" y="1332"/>
                  </a:lnTo>
                  <a:lnTo>
                    <a:pt x="2510" y="1448"/>
                  </a:lnTo>
                  <a:lnTo>
                    <a:pt x="2066" y="1602"/>
                  </a:lnTo>
                  <a:lnTo>
                    <a:pt x="2066" y="1602"/>
                  </a:lnTo>
                  <a:lnTo>
                    <a:pt x="2510" y="1448"/>
                  </a:lnTo>
                  <a:lnTo>
                    <a:pt x="2935" y="1332"/>
                  </a:lnTo>
                  <a:lnTo>
                    <a:pt x="3321" y="1274"/>
                  </a:lnTo>
                  <a:lnTo>
                    <a:pt x="3687" y="12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27"/>
            <p:cNvSpPr/>
            <p:nvPr/>
          </p:nvSpPr>
          <p:spPr>
            <a:xfrm>
              <a:off x="5671325" y="4870825"/>
              <a:ext cx="500" cy="4850"/>
            </a:xfrm>
            <a:custGeom>
              <a:avLst/>
              <a:gdLst/>
              <a:ahLst/>
              <a:cxnLst/>
              <a:rect l="l" t="t" r="r" b="b"/>
              <a:pathLst>
                <a:path w="20" h="19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27"/>
            <p:cNvSpPr/>
            <p:nvPr/>
          </p:nvSpPr>
          <p:spPr>
            <a:xfrm>
              <a:off x="5552625" y="4815800"/>
              <a:ext cx="40550" cy="8725"/>
            </a:xfrm>
            <a:custGeom>
              <a:avLst/>
              <a:gdLst/>
              <a:ahLst/>
              <a:cxnLst/>
              <a:rect l="l" t="t" r="r" b="b"/>
              <a:pathLst>
                <a:path w="1622" h="349" fill="none" extrusionOk="0">
                  <a:moveTo>
                    <a:pt x="1621" y="1"/>
                  </a:moveTo>
                  <a:lnTo>
                    <a:pt x="1621" y="1"/>
                  </a:lnTo>
                  <a:lnTo>
                    <a:pt x="1255" y="20"/>
                  </a:lnTo>
                  <a:lnTo>
                    <a:pt x="869" y="78"/>
                  </a:lnTo>
                  <a:lnTo>
                    <a:pt x="444" y="194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444" y="194"/>
                  </a:lnTo>
                  <a:lnTo>
                    <a:pt x="869" y="78"/>
                  </a:lnTo>
                  <a:lnTo>
                    <a:pt x="1255" y="20"/>
                  </a:lnTo>
                  <a:lnTo>
                    <a:pt x="162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27"/>
            <p:cNvSpPr/>
            <p:nvPr/>
          </p:nvSpPr>
          <p:spPr>
            <a:xfrm>
              <a:off x="5593150" y="48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27"/>
            <p:cNvSpPr/>
            <p:nvPr/>
          </p:nvSpPr>
          <p:spPr>
            <a:xfrm>
              <a:off x="5500975" y="4784450"/>
              <a:ext cx="2450" cy="25"/>
            </a:xfrm>
            <a:custGeom>
              <a:avLst/>
              <a:gdLst/>
              <a:ahLst/>
              <a:cxnLst/>
              <a:rect l="l" t="t" r="r" b="b"/>
              <a:pathLst>
                <a:path w="98" h="1" fill="none" extrusionOk="0"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27"/>
            <p:cNvSpPr/>
            <p:nvPr/>
          </p:nvSpPr>
          <p:spPr>
            <a:xfrm>
              <a:off x="5503400" y="478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72" name="Google Shape;7372;p27"/>
          <p:cNvSpPr/>
          <p:nvPr/>
        </p:nvSpPr>
        <p:spPr>
          <a:xfrm flipH="1">
            <a:off x="8347500" y="3716813"/>
            <a:ext cx="1845675" cy="1256025"/>
          </a:xfrm>
          <a:custGeom>
            <a:avLst/>
            <a:gdLst/>
            <a:ahLst/>
            <a:cxnLst/>
            <a:rect l="l" t="t" r="r" b="b"/>
            <a:pathLst>
              <a:path w="73827" h="50241" extrusionOk="0">
                <a:moveTo>
                  <a:pt x="27350" y="12508"/>
                </a:moveTo>
                <a:lnTo>
                  <a:pt x="27369" y="12527"/>
                </a:lnTo>
                <a:lnTo>
                  <a:pt x="27350" y="12527"/>
                </a:lnTo>
                <a:lnTo>
                  <a:pt x="27350" y="12508"/>
                </a:lnTo>
                <a:close/>
                <a:moveTo>
                  <a:pt x="43736" y="12083"/>
                </a:moveTo>
                <a:lnTo>
                  <a:pt x="44740" y="12431"/>
                </a:lnTo>
                <a:lnTo>
                  <a:pt x="44643" y="12450"/>
                </a:lnTo>
                <a:lnTo>
                  <a:pt x="44740" y="13010"/>
                </a:lnTo>
                <a:lnTo>
                  <a:pt x="43948" y="13145"/>
                </a:lnTo>
                <a:lnTo>
                  <a:pt x="43736" y="12083"/>
                </a:lnTo>
                <a:close/>
                <a:moveTo>
                  <a:pt x="42771" y="11736"/>
                </a:moveTo>
                <a:lnTo>
                  <a:pt x="43524" y="12006"/>
                </a:lnTo>
                <a:lnTo>
                  <a:pt x="43427" y="12025"/>
                </a:lnTo>
                <a:lnTo>
                  <a:pt x="43639" y="13203"/>
                </a:lnTo>
                <a:lnTo>
                  <a:pt x="43060" y="13299"/>
                </a:lnTo>
                <a:lnTo>
                  <a:pt x="42771" y="11736"/>
                </a:lnTo>
                <a:close/>
                <a:moveTo>
                  <a:pt x="44913" y="13917"/>
                </a:moveTo>
                <a:lnTo>
                  <a:pt x="45106" y="14920"/>
                </a:lnTo>
                <a:lnTo>
                  <a:pt x="44315" y="15094"/>
                </a:lnTo>
                <a:lnTo>
                  <a:pt x="44122" y="14071"/>
                </a:lnTo>
                <a:lnTo>
                  <a:pt x="44913" y="13917"/>
                </a:lnTo>
                <a:close/>
                <a:moveTo>
                  <a:pt x="45164" y="15229"/>
                </a:moveTo>
                <a:lnTo>
                  <a:pt x="45570" y="17372"/>
                </a:lnTo>
                <a:lnTo>
                  <a:pt x="44778" y="17545"/>
                </a:lnTo>
                <a:lnTo>
                  <a:pt x="44373" y="15403"/>
                </a:lnTo>
                <a:lnTo>
                  <a:pt x="45164" y="15229"/>
                </a:lnTo>
                <a:close/>
                <a:moveTo>
                  <a:pt x="45627" y="17680"/>
                </a:moveTo>
                <a:lnTo>
                  <a:pt x="46033" y="19842"/>
                </a:lnTo>
                <a:lnTo>
                  <a:pt x="45241" y="20016"/>
                </a:lnTo>
                <a:lnTo>
                  <a:pt x="44836" y="17854"/>
                </a:lnTo>
                <a:lnTo>
                  <a:pt x="45627" y="17680"/>
                </a:lnTo>
                <a:close/>
                <a:moveTo>
                  <a:pt x="69290" y="19765"/>
                </a:moveTo>
                <a:lnTo>
                  <a:pt x="69290" y="20093"/>
                </a:lnTo>
                <a:lnTo>
                  <a:pt x="69175" y="20035"/>
                </a:lnTo>
                <a:lnTo>
                  <a:pt x="69290" y="19765"/>
                </a:lnTo>
                <a:close/>
                <a:moveTo>
                  <a:pt x="46091" y="20151"/>
                </a:moveTo>
                <a:lnTo>
                  <a:pt x="46515" y="22293"/>
                </a:lnTo>
                <a:lnTo>
                  <a:pt x="45705" y="22467"/>
                </a:lnTo>
                <a:lnTo>
                  <a:pt x="45299" y="20305"/>
                </a:lnTo>
                <a:lnTo>
                  <a:pt x="46091" y="20151"/>
                </a:lnTo>
                <a:close/>
                <a:moveTo>
                  <a:pt x="22331" y="11060"/>
                </a:moveTo>
                <a:lnTo>
                  <a:pt x="26442" y="12392"/>
                </a:lnTo>
                <a:lnTo>
                  <a:pt x="26249" y="12855"/>
                </a:lnTo>
                <a:lnTo>
                  <a:pt x="26230" y="12952"/>
                </a:lnTo>
                <a:lnTo>
                  <a:pt x="26211" y="13048"/>
                </a:lnTo>
                <a:lnTo>
                  <a:pt x="26230" y="13125"/>
                </a:lnTo>
                <a:lnTo>
                  <a:pt x="26249" y="13222"/>
                </a:lnTo>
                <a:lnTo>
                  <a:pt x="26327" y="13318"/>
                </a:lnTo>
                <a:lnTo>
                  <a:pt x="26404" y="13396"/>
                </a:lnTo>
                <a:lnTo>
                  <a:pt x="22833" y="23200"/>
                </a:lnTo>
                <a:lnTo>
                  <a:pt x="22370" y="22757"/>
                </a:lnTo>
                <a:lnTo>
                  <a:pt x="21289" y="21676"/>
                </a:lnTo>
                <a:lnTo>
                  <a:pt x="20729" y="21135"/>
                </a:lnTo>
                <a:lnTo>
                  <a:pt x="20208" y="20595"/>
                </a:lnTo>
                <a:lnTo>
                  <a:pt x="20112" y="20440"/>
                </a:lnTo>
                <a:lnTo>
                  <a:pt x="20054" y="20267"/>
                </a:lnTo>
                <a:lnTo>
                  <a:pt x="20035" y="20074"/>
                </a:lnTo>
                <a:lnTo>
                  <a:pt x="20054" y="19900"/>
                </a:lnTo>
                <a:lnTo>
                  <a:pt x="20112" y="19707"/>
                </a:lnTo>
                <a:lnTo>
                  <a:pt x="20208" y="19553"/>
                </a:lnTo>
                <a:lnTo>
                  <a:pt x="20324" y="19417"/>
                </a:lnTo>
                <a:lnTo>
                  <a:pt x="20459" y="19282"/>
                </a:lnTo>
                <a:lnTo>
                  <a:pt x="21540" y="18182"/>
                </a:lnTo>
                <a:lnTo>
                  <a:pt x="22621" y="17101"/>
                </a:lnTo>
                <a:lnTo>
                  <a:pt x="23161" y="16561"/>
                </a:lnTo>
                <a:lnTo>
                  <a:pt x="23296" y="16426"/>
                </a:lnTo>
                <a:lnTo>
                  <a:pt x="23412" y="16271"/>
                </a:lnTo>
                <a:lnTo>
                  <a:pt x="23470" y="16194"/>
                </a:lnTo>
                <a:lnTo>
                  <a:pt x="23528" y="16098"/>
                </a:lnTo>
                <a:lnTo>
                  <a:pt x="23547" y="16020"/>
                </a:lnTo>
                <a:lnTo>
                  <a:pt x="23547" y="15963"/>
                </a:lnTo>
                <a:lnTo>
                  <a:pt x="23533" y="15919"/>
                </a:lnTo>
                <a:lnTo>
                  <a:pt x="23533" y="15919"/>
                </a:lnTo>
                <a:lnTo>
                  <a:pt x="23547" y="15905"/>
                </a:lnTo>
                <a:lnTo>
                  <a:pt x="23489" y="15866"/>
                </a:lnTo>
                <a:lnTo>
                  <a:pt x="23431" y="15847"/>
                </a:lnTo>
                <a:lnTo>
                  <a:pt x="23296" y="15827"/>
                </a:lnTo>
                <a:lnTo>
                  <a:pt x="23181" y="15847"/>
                </a:lnTo>
                <a:lnTo>
                  <a:pt x="23065" y="15885"/>
                </a:lnTo>
                <a:lnTo>
                  <a:pt x="22852" y="15963"/>
                </a:lnTo>
                <a:lnTo>
                  <a:pt x="22640" y="16040"/>
                </a:lnTo>
                <a:lnTo>
                  <a:pt x="21772" y="16368"/>
                </a:lnTo>
                <a:lnTo>
                  <a:pt x="20054" y="17024"/>
                </a:lnTo>
                <a:lnTo>
                  <a:pt x="19706" y="17159"/>
                </a:lnTo>
                <a:lnTo>
                  <a:pt x="21559" y="12064"/>
                </a:lnTo>
                <a:lnTo>
                  <a:pt x="21617" y="12083"/>
                </a:lnTo>
                <a:lnTo>
                  <a:pt x="21752" y="12064"/>
                </a:lnTo>
                <a:lnTo>
                  <a:pt x="21868" y="12006"/>
                </a:lnTo>
                <a:lnTo>
                  <a:pt x="21965" y="11909"/>
                </a:lnTo>
                <a:lnTo>
                  <a:pt x="22042" y="11794"/>
                </a:lnTo>
                <a:lnTo>
                  <a:pt x="22331" y="11060"/>
                </a:lnTo>
                <a:close/>
                <a:moveTo>
                  <a:pt x="15788" y="23258"/>
                </a:moveTo>
                <a:lnTo>
                  <a:pt x="17429" y="24899"/>
                </a:lnTo>
                <a:lnTo>
                  <a:pt x="14167" y="24880"/>
                </a:lnTo>
                <a:lnTo>
                  <a:pt x="14341" y="24725"/>
                </a:lnTo>
                <a:lnTo>
                  <a:pt x="15074" y="23992"/>
                </a:lnTo>
                <a:lnTo>
                  <a:pt x="15422" y="23625"/>
                </a:lnTo>
                <a:lnTo>
                  <a:pt x="15615" y="23432"/>
                </a:lnTo>
                <a:lnTo>
                  <a:pt x="15788" y="23258"/>
                </a:lnTo>
                <a:close/>
                <a:moveTo>
                  <a:pt x="46573" y="22602"/>
                </a:moveTo>
                <a:lnTo>
                  <a:pt x="46979" y="24745"/>
                </a:lnTo>
                <a:lnTo>
                  <a:pt x="46168" y="24918"/>
                </a:lnTo>
                <a:lnTo>
                  <a:pt x="45763" y="22776"/>
                </a:lnTo>
                <a:lnTo>
                  <a:pt x="46573" y="22602"/>
                </a:lnTo>
                <a:close/>
                <a:moveTo>
                  <a:pt x="47036" y="25053"/>
                </a:moveTo>
                <a:lnTo>
                  <a:pt x="47403" y="27041"/>
                </a:lnTo>
                <a:lnTo>
                  <a:pt x="46612" y="27196"/>
                </a:lnTo>
                <a:lnTo>
                  <a:pt x="46226" y="25227"/>
                </a:lnTo>
                <a:lnTo>
                  <a:pt x="47036" y="25053"/>
                </a:lnTo>
                <a:close/>
                <a:moveTo>
                  <a:pt x="43813" y="14110"/>
                </a:moveTo>
                <a:lnTo>
                  <a:pt x="46303" y="27234"/>
                </a:lnTo>
                <a:lnTo>
                  <a:pt x="45724" y="27350"/>
                </a:lnTo>
                <a:lnTo>
                  <a:pt x="43234" y="14226"/>
                </a:lnTo>
                <a:lnTo>
                  <a:pt x="43813" y="14110"/>
                </a:lnTo>
                <a:close/>
                <a:moveTo>
                  <a:pt x="47577" y="27948"/>
                </a:moveTo>
                <a:lnTo>
                  <a:pt x="47905" y="29666"/>
                </a:lnTo>
                <a:lnTo>
                  <a:pt x="47114" y="29840"/>
                </a:lnTo>
                <a:lnTo>
                  <a:pt x="46786" y="28103"/>
                </a:lnTo>
                <a:lnTo>
                  <a:pt x="47577" y="27948"/>
                </a:lnTo>
                <a:close/>
                <a:moveTo>
                  <a:pt x="47963" y="29975"/>
                </a:moveTo>
                <a:lnTo>
                  <a:pt x="48368" y="32137"/>
                </a:lnTo>
                <a:lnTo>
                  <a:pt x="47577" y="32310"/>
                </a:lnTo>
                <a:lnTo>
                  <a:pt x="47172" y="30149"/>
                </a:lnTo>
                <a:lnTo>
                  <a:pt x="47963" y="29975"/>
                </a:lnTo>
                <a:close/>
                <a:moveTo>
                  <a:pt x="48426" y="32426"/>
                </a:moveTo>
                <a:lnTo>
                  <a:pt x="48831" y="34588"/>
                </a:lnTo>
                <a:lnTo>
                  <a:pt x="48040" y="34762"/>
                </a:lnTo>
                <a:lnTo>
                  <a:pt x="47635" y="32600"/>
                </a:lnTo>
                <a:lnTo>
                  <a:pt x="48426" y="32426"/>
                </a:lnTo>
                <a:close/>
                <a:moveTo>
                  <a:pt x="48889" y="34897"/>
                </a:moveTo>
                <a:lnTo>
                  <a:pt x="49295" y="37058"/>
                </a:lnTo>
                <a:lnTo>
                  <a:pt x="48503" y="37213"/>
                </a:lnTo>
                <a:lnTo>
                  <a:pt x="48098" y="35070"/>
                </a:lnTo>
                <a:lnTo>
                  <a:pt x="48889" y="34897"/>
                </a:lnTo>
                <a:close/>
                <a:moveTo>
                  <a:pt x="49353" y="37348"/>
                </a:moveTo>
                <a:lnTo>
                  <a:pt x="49758" y="39510"/>
                </a:lnTo>
                <a:lnTo>
                  <a:pt x="48967" y="39683"/>
                </a:lnTo>
                <a:lnTo>
                  <a:pt x="48561" y="37522"/>
                </a:lnTo>
                <a:lnTo>
                  <a:pt x="49353" y="37348"/>
                </a:lnTo>
                <a:close/>
                <a:moveTo>
                  <a:pt x="27234" y="5849"/>
                </a:moveTo>
                <a:lnTo>
                  <a:pt x="38235" y="9690"/>
                </a:lnTo>
                <a:lnTo>
                  <a:pt x="38100" y="10095"/>
                </a:lnTo>
                <a:lnTo>
                  <a:pt x="38119" y="10114"/>
                </a:lnTo>
                <a:lnTo>
                  <a:pt x="38641" y="10307"/>
                </a:lnTo>
                <a:lnTo>
                  <a:pt x="29222" y="40205"/>
                </a:lnTo>
                <a:lnTo>
                  <a:pt x="29260" y="33816"/>
                </a:lnTo>
                <a:lnTo>
                  <a:pt x="29260" y="32040"/>
                </a:lnTo>
                <a:lnTo>
                  <a:pt x="29260" y="30284"/>
                </a:lnTo>
                <a:lnTo>
                  <a:pt x="29241" y="26752"/>
                </a:lnTo>
                <a:lnTo>
                  <a:pt x="29241" y="26694"/>
                </a:lnTo>
                <a:lnTo>
                  <a:pt x="29202" y="26675"/>
                </a:lnTo>
                <a:lnTo>
                  <a:pt x="24821" y="24880"/>
                </a:lnTo>
                <a:lnTo>
                  <a:pt x="24802" y="24918"/>
                </a:lnTo>
                <a:lnTo>
                  <a:pt x="24802" y="24899"/>
                </a:lnTo>
                <a:lnTo>
                  <a:pt x="24551" y="24899"/>
                </a:lnTo>
                <a:lnTo>
                  <a:pt x="22968" y="23336"/>
                </a:lnTo>
                <a:lnTo>
                  <a:pt x="23026" y="23355"/>
                </a:lnTo>
                <a:lnTo>
                  <a:pt x="26616" y="13492"/>
                </a:lnTo>
                <a:lnTo>
                  <a:pt x="26674" y="13492"/>
                </a:lnTo>
                <a:lnTo>
                  <a:pt x="26809" y="13473"/>
                </a:lnTo>
                <a:lnTo>
                  <a:pt x="26944" y="13415"/>
                </a:lnTo>
                <a:lnTo>
                  <a:pt x="27041" y="13318"/>
                </a:lnTo>
                <a:lnTo>
                  <a:pt x="27118" y="13203"/>
                </a:lnTo>
                <a:lnTo>
                  <a:pt x="27388" y="12527"/>
                </a:lnTo>
                <a:lnTo>
                  <a:pt x="27369" y="12527"/>
                </a:lnTo>
                <a:lnTo>
                  <a:pt x="27697" y="11678"/>
                </a:lnTo>
                <a:lnTo>
                  <a:pt x="27697" y="11658"/>
                </a:lnTo>
                <a:lnTo>
                  <a:pt x="27678" y="11658"/>
                </a:lnTo>
                <a:lnTo>
                  <a:pt x="25805" y="9902"/>
                </a:lnTo>
                <a:lnTo>
                  <a:pt x="27234" y="5849"/>
                </a:lnTo>
                <a:close/>
                <a:moveTo>
                  <a:pt x="16155" y="35592"/>
                </a:moveTo>
                <a:lnTo>
                  <a:pt x="16252" y="35669"/>
                </a:lnTo>
                <a:lnTo>
                  <a:pt x="16252" y="37541"/>
                </a:lnTo>
                <a:lnTo>
                  <a:pt x="16252" y="39394"/>
                </a:lnTo>
                <a:lnTo>
                  <a:pt x="16252" y="40455"/>
                </a:lnTo>
                <a:lnTo>
                  <a:pt x="11407" y="40436"/>
                </a:lnTo>
                <a:lnTo>
                  <a:pt x="16213" y="35650"/>
                </a:lnTo>
                <a:lnTo>
                  <a:pt x="16155" y="35592"/>
                </a:lnTo>
                <a:close/>
                <a:moveTo>
                  <a:pt x="68943" y="41189"/>
                </a:moveTo>
                <a:lnTo>
                  <a:pt x="68962" y="41285"/>
                </a:lnTo>
                <a:lnTo>
                  <a:pt x="68982" y="41363"/>
                </a:lnTo>
                <a:lnTo>
                  <a:pt x="69039" y="41440"/>
                </a:lnTo>
                <a:lnTo>
                  <a:pt x="69097" y="41498"/>
                </a:lnTo>
                <a:lnTo>
                  <a:pt x="69155" y="41556"/>
                </a:lnTo>
                <a:lnTo>
                  <a:pt x="69232" y="41594"/>
                </a:lnTo>
                <a:lnTo>
                  <a:pt x="69310" y="41614"/>
                </a:lnTo>
                <a:lnTo>
                  <a:pt x="69483" y="41614"/>
                </a:lnTo>
                <a:lnTo>
                  <a:pt x="69561" y="41594"/>
                </a:lnTo>
                <a:lnTo>
                  <a:pt x="69618" y="41556"/>
                </a:lnTo>
                <a:lnTo>
                  <a:pt x="69696" y="41517"/>
                </a:lnTo>
                <a:lnTo>
                  <a:pt x="69734" y="41478"/>
                </a:lnTo>
                <a:lnTo>
                  <a:pt x="69792" y="41420"/>
                </a:lnTo>
                <a:lnTo>
                  <a:pt x="69831" y="41343"/>
                </a:lnTo>
                <a:lnTo>
                  <a:pt x="69850" y="41285"/>
                </a:lnTo>
                <a:lnTo>
                  <a:pt x="69889" y="41420"/>
                </a:lnTo>
                <a:lnTo>
                  <a:pt x="69908" y="41556"/>
                </a:lnTo>
                <a:lnTo>
                  <a:pt x="69908" y="41652"/>
                </a:lnTo>
                <a:lnTo>
                  <a:pt x="69889" y="41729"/>
                </a:lnTo>
                <a:lnTo>
                  <a:pt x="69850" y="41826"/>
                </a:lnTo>
                <a:lnTo>
                  <a:pt x="69811" y="41903"/>
                </a:lnTo>
                <a:lnTo>
                  <a:pt x="69754" y="41961"/>
                </a:lnTo>
                <a:lnTo>
                  <a:pt x="69696" y="42019"/>
                </a:lnTo>
                <a:lnTo>
                  <a:pt x="69638" y="42077"/>
                </a:lnTo>
                <a:lnTo>
                  <a:pt x="69561" y="42115"/>
                </a:lnTo>
                <a:lnTo>
                  <a:pt x="69561" y="42057"/>
                </a:lnTo>
                <a:lnTo>
                  <a:pt x="69541" y="42000"/>
                </a:lnTo>
                <a:lnTo>
                  <a:pt x="69522" y="41961"/>
                </a:lnTo>
                <a:lnTo>
                  <a:pt x="69464" y="41922"/>
                </a:lnTo>
                <a:lnTo>
                  <a:pt x="69406" y="41903"/>
                </a:lnTo>
                <a:lnTo>
                  <a:pt x="69348" y="41922"/>
                </a:lnTo>
                <a:lnTo>
                  <a:pt x="69290" y="41961"/>
                </a:lnTo>
                <a:lnTo>
                  <a:pt x="69271" y="42000"/>
                </a:lnTo>
                <a:lnTo>
                  <a:pt x="69252" y="42057"/>
                </a:lnTo>
                <a:lnTo>
                  <a:pt x="69252" y="42135"/>
                </a:lnTo>
                <a:lnTo>
                  <a:pt x="69155" y="42096"/>
                </a:lnTo>
                <a:lnTo>
                  <a:pt x="69078" y="42057"/>
                </a:lnTo>
                <a:lnTo>
                  <a:pt x="69020" y="42000"/>
                </a:lnTo>
                <a:lnTo>
                  <a:pt x="68943" y="41922"/>
                </a:lnTo>
                <a:lnTo>
                  <a:pt x="68904" y="41845"/>
                </a:lnTo>
                <a:lnTo>
                  <a:pt x="68866" y="41749"/>
                </a:lnTo>
                <a:lnTo>
                  <a:pt x="68846" y="41652"/>
                </a:lnTo>
                <a:lnTo>
                  <a:pt x="68827" y="41556"/>
                </a:lnTo>
                <a:lnTo>
                  <a:pt x="68846" y="41459"/>
                </a:lnTo>
                <a:lnTo>
                  <a:pt x="68866" y="41363"/>
                </a:lnTo>
                <a:lnTo>
                  <a:pt x="68904" y="41285"/>
                </a:lnTo>
                <a:lnTo>
                  <a:pt x="68943" y="41189"/>
                </a:lnTo>
                <a:close/>
                <a:moveTo>
                  <a:pt x="49816" y="39819"/>
                </a:moveTo>
                <a:lnTo>
                  <a:pt x="50279" y="42270"/>
                </a:lnTo>
                <a:lnTo>
                  <a:pt x="49488" y="42405"/>
                </a:lnTo>
                <a:lnTo>
                  <a:pt x="49024" y="39992"/>
                </a:lnTo>
                <a:lnTo>
                  <a:pt x="49816" y="39819"/>
                </a:lnTo>
                <a:close/>
                <a:moveTo>
                  <a:pt x="46477" y="28161"/>
                </a:moveTo>
                <a:lnTo>
                  <a:pt x="49179" y="42463"/>
                </a:lnTo>
                <a:lnTo>
                  <a:pt x="48600" y="42559"/>
                </a:lnTo>
                <a:lnTo>
                  <a:pt x="45898" y="28257"/>
                </a:lnTo>
                <a:lnTo>
                  <a:pt x="46477" y="28161"/>
                </a:lnTo>
                <a:close/>
                <a:moveTo>
                  <a:pt x="39837" y="14766"/>
                </a:moveTo>
                <a:lnTo>
                  <a:pt x="45203" y="43100"/>
                </a:lnTo>
                <a:lnTo>
                  <a:pt x="39625" y="43100"/>
                </a:lnTo>
                <a:lnTo>
                  <a:pt x="30920" y="43080"/>
                </a:lnTo>
                <a:lnTo>
                  <a:pt x="39837" y="14766"/>
                </a:lnTo>
                <a:close/>
                <a:moveTo>
                  <a:pt x="69850" y="43138"/>
                </a:moveTo>
                <a:lnTo>
                  <a:pt x="69908" y="43158"/>
                </a:lnTo>
                <a:lnTo>
                  <a:pt x="69966" y="43196"/>
                </a:lnTo>
                <a:lnTo>
                  <a:pt x="70004" y="43235"/>
                </a:lnTo>
                <a:lnTo>
                  <a:pt x="70004" y="43293"/>
                </a:lnTo>
                <a:lnTo>
                  <a:pt x="70004" y="43447"/>
                </a:lnTo>
                <a:lnTo>
                  <a:pt x="70004" y="43505"/>
                </a:lnTo>
                <a:lnTo>
                  <a:pt x="69966" y="43563"/>
                </a:lnTo>
                <a:lnTo>
                  <a:pt x="69908" y="43601"/>
                </a:lnTo>
                <a:lnTo>
                  <a:pt x="68924" y="43601"/>
                </a:lnTo>
                <a:lnTo>
                  <a:pt x="68885" y="43563"/>
                </a:lnTo>
                <a:lnTo>
                  <a:pt x="68846" y="43505"/>
                </a:lnTo>
                <a:lnTo>
                  <a:pt x="68827" y="43447"/>
                </a:lnTo>
                <a:lnTo>
                  <a:pt x="68827" y="43293"/>
                </a:lnTo>
                <a:lnTo>
                  <a:pt x="68846" y="43235"/>
                </a:lnTo>
                <a:lnTo>
                  <a:pt x="68885" y="43196"/>
                </a:lnTo>
                <a:lnTo>
                  <a:pt x="68924" y="43158"/>
                </a:lnTo>
                <a:lnTo>
                  <a:pt x="68982" y="43138"/>
                </a:lnTo>
                <a:lnTo>
                  <a:pt x="69252" y="43138"/>
                </a:lnTo>
                <a:lnTo>
                  <a:pt x="69271" y="43196"/>
                </a:lnTo>
                <a:lnTo>
                  <a:pt x="69290" y="43254"/>
                </a:lnTo>
                <a:lnTo>
                  <a:pt x="69348" y="43293"/>
                </a:lnTo>
                <a:lnTo>
                  <a:pt x="69464" y="43293"/>
                </a:lnTo>
                <a:lnTo>
                  <a:pt x="69522" y="43254"/>
                </a:lnTo>
                <a:lnTo>
                  <a:pt x="69541" y="43196"/>
                </a:lnTo>
                <a:lnTo>
                  <a:pt x="69561" y="43138"/>
                </a:lnTo>
                <a:close/>
                <a:moveTo>
                  <a:pt x="50453" y="43177"/>
                </a:moveTo>
                <a:lnTo>
                  <a:pt x="50704" y="44431"/>
                </a:lnTo>
                <a:lnTo>
                  <a:pt x="49893" y="44605"/>
                </a:lnTo>
                <a:lnTo>
                  <a:pt x="49661" y="43312"/>
                </a:lnTo>
                <a:lnTo>
                  <a:pt x="50453" y="43177"/>
                </a:lnTo>
                <a:close/>
                <a:moveTo>
                  <a:pt x="50762" y="44721"/>
                </a:moveTo>
                <a:lnTo>
                  <a:pt x="51167" y="46883"/>
                </a:lnTo>
                <a:lnTo>
                  <a:pt x="50375" y="47056"/>
                </a:lnTo>
                <a:lnTo>
                  <a:pt x="49951" y="44895"/>
                </a:lnTo>
                <a:lnTo>
                  <a:pt x="50762" y="44721"/>
                </a:lnTo>
                <a:close/>
                <a:moveTo>
                  <a:pt x="49353" y="43370"/>
                </a:moveTo>
                <a:lnTo>
                  <a:pt x="50337" y="48581"/>
                </a:lnTo>
                <a:lnTo>
                  <a:pt x="48909" y="48581"/>
                </a:lnTo>
                <a:lnTo>
                  <a:pt x="48909" y="44972"/>
                </a:lnTo>
                <a:lnTo>
                  <a:pt x="48909" y="44065"/>
                </a:lnTo>
                <a:lnTo>
                  <a:pt x="48909" y="43601"/>
                </a:lnTo>
                <a:lnTo>
                  <a:pt x="48909" y="43447"/>
                </a:lnTo>
                <a:lnTo>
                  <a:pt x="49353" y="43370"/>
                </a:lnTo>
                <a:close/>
                <a:moveTo>
                  <a:pt x="51225" y="47172"/>
                </a:moveTo>
                <a:lnTo>
                  <a:pt x="51476" y="48581"/>
                </a:lnTo>
                <a:lnTo>
                  <a:pt x="50665" y="48581"/>
                </a:lnTo>
                <a:lnTo>
                  <a:pt x="50433" y="47346"/>
                </a:lnTo>
                <a:lnTo>
                  <a:pt x="51225" y="47172"/>
                </a:lnTo>
                <a:close/>
                <a:moveTo>
                  <a:pt x="45377" y="12160"/>
                </a:moveTo>
                <a:lnTo>
                  <a:pt x="62728" y="18124"/>
                </a:lnTo>
                <a:lnTo>
                  <a:pt x="61724" y="30129"/>
                </a:lnTo>
                <a:lnTo>
                  <a:pt x="61705" y="30149"/>
                </a:lnTo>
                <a:lnTo>
                  <a:pt x="61744" y="30149"/>
                </a:lnTo>
                <a:lnTo>
                  <a:pt x="62940" y="30573"/>
                </a:lnTo>
                <a:lnTo>
                  <a:pt x="62940" y="30535"/>
                </a:lnTo>
                <a:lnTo>
                  <a:pt x="63790" y="29531"/>
                </a:lnTo>
                <a:lnTo>
                  <a:pt x="64600" y="28489"/>
                </a:lnTo>
                <a:lnTo>
                  <a:pt x="65372" y="27408"/>
                </a:lnTo>
                <a:lnTo>
                  <a:pt x="66125" y="26327"/>
                </a:lnTo>
                <a:lnTo>
                  <a:pt x="66125" y="26308"/>
                </a:lnTo>
                <a:lnTo>
                  <a:pt x="66164" y="26269"/>
                </a:lnTo>
                <a:lnTo>
                  <a:pt x="66164" y="26250"/>
                </a:lnTo>
                <a:lnTo>
                  <a:pt x="65932" y="26076"/>
                </a:lnTo>
                <a:lnTo>
                  <a:pt x="66357" y="25439"/>
                </a:lnTo>
                <a:lnTo>
                  <a:pt x="66762" y="24783"/>
                </a:lnTo>
                <a:lnTo>
                  <a:pt x="67090" y="24783"/>
                </a:lnTo>
                <a:lnTo>
                  <a:pt x="67495" y="24069"/>
                </a:lnTo>
                <a:lnTo>
                  <a:pt x="67901" y="23355"/>
                </a:lnTo>
                <a:lnTo>
                  <a:pt x="67939" y="23278"/>
                </a:lnTo>
                <a:lnTo>
                  <a:pt x="67939" y="23258"/>
                </a:lnTo>
                <a:lnTo>
                  <a:pt x="67688" y="23123"/>
                </a:lnTo>
                <a:lnTo>
                  <a:pt x="67843" y="22853"/>
                </a:lnTo>
                <a:lnTo>
                  <a:pt x="68132" y="22274"/>
                </a:lnTo>
                <a:lnTo>
                  <a:pt x="68422" y="21714"/>
                </a:lnTo>
                <a:lnTo>
                  <a:pt x="68692" y="21753"/>
                </a:lnTo>
                <a:lnTo>
                  <a:pt x="68711" y="21753"/>
                </a:lnTo>
                <a:lnTo>
                  <a:pt x="69001" y="21116"/>
                </a:lnTo>
                <a:lnTo>
                  <a:pt x="69290" y="20479"/>
                </a:lnTo>
                <a:lnTo>
                  <a:pt x="69290" y="38853"/>
                </a:lnTo>
                <a:lnTo>
                  <a:pt x="69213" y="38873"/>
                </a:lnTo>
                <a:lnTo>
                  <a:pt x="69155" y="38911"/>
                </a:lnTo>
                <a:lnTo>
                  <a:pt x="69097" y="38950"/>
                </a:lnTo>
                <a:lnTo>
                  <a:pt x="69039" y="39008"/>
                </a:lnTo>
                <a:lnTo>
                  <a:pt x="69001" y="39066"/>
                </a:lnTo>
                <a:lnTo>
                  <a:pt x="68962" y="39143"/>
                </a:lnTo>
                <a:lnTo>
                  <a:pt x="68943" y="39220"/>
                </a:lnTo>
                <a:lnTo>
                  <a:pt x="68943" y="39297"/>
                </a:lnTo>
                <a:lnTo>
                  <a:pt x="68943" y="40784"/>
                </a:lnTo>
                <a:lnTo>
                  <a:pt x="68846" y="40841"/>
                </a:lnTo>
                <a:lnTo>
                  <a:pt x="68769" y="40919"/>
                </a:lnTo>
                <a:lnTo>
                  <a:pt x="68692" y="41015"/>
                </a:lnTo>
                <a:lnTo>
                  <a:pt x="68634" y="41112"/>
                </a:lnTo>
                <a:lnTo>
                  <a:pt x="68596" y="41208"/>
                </a:lnTo>
                <a:lnTo>
                  <a:pt x="68557" y="41324"/>
                </a:lnTo>
                <a:lnTo>
                  <a:pt x="68538" y="41440"/>
                </a:lnTo>
                <a:lnTo>
                  <a:pt x="68518" y="41556"/>
                </a:lnTo>
                <a:lnTo>
                  <a:pt x="68538" y="41710"/>
                </a:lnTo>
                <a:lnTo>
                  <a:pt x="68576" y="41884"/>
                </a:lnTo>
                <a:lnTo>
                  <a:pt x="68653" y="42019"/>
                </a:lnTo>
                <a:lnTo>
                  <a:pt x="68731" y="42154"/>
                </a:lnTo>
                <a:lnTo>
                  <a:pt x="68846" y="42250"/>
                </a:lnTo>
                <a:lnTo>
                  <a:pt x="68962" y="42347"/>
                </a:lnTo>
                <a:lnTo>
                  <a:pt x="69097" y="42405"/>
                </a:lnTo>
                <a:lnTo>
                  <a:pt x="69252" y="42443"/>
                </a:lnTo>
                <a:lnTo>
                  <a:pt x="69252" y="42829"/>
                </a:lnTo>
                <a:lnTo>
                  <a:pt x="68982" y="42829"/>
                </a:lnTo>
                <a:lnTo>
                  <a:pt x="68885" y="42849"/>
                </a:lnTo>
                <a:lnTo>
                  <a:pt x="68808" y="42868"/>
                </a:lnTo>
                <a:lnTo>
                  <a:pt x="68731" y="42907"/>
                </a:lnTo>
                <a:lnTo>
                  <a:pt x="68653" y="42965"/>
                </a:lnTo>
                <a:lnTo>
                  <a:pt x="68596" y="43042"/>
                </a:lnTo>
                <a:lnTo>
                  <a:pt x="68557" y="43119"/>
                </a:lnTo>
                <a:lnTo>
                  <a:pt x="68538" y="43215"/>
                </a:lnTo>
                <a:lnTo>
                  <a:pt x="68518" y="43293"/>
                </a:lnTo>
                <a:lnTo>
                  <a:pt x="68518" y="43447"/>
                </a:lnTo>
                <a:lnTo>
                  <a:pt x="68538" y="43524"/>
                </a:lnTo>
                <a:lnTo>
                  <a:pt x="68557" y="43601"/>
                </a:lnTo>
                <a:lnTo>
                  <a:pt x="68576" y="43679"/>
                </a:lnTo>
                <a:lnTo>
                  <a:pt x="68615" y="43737"/>
                </a:lnTo>
                <a:lnTo>
                  <a:pt x="67959" y="43737"/>
                </a:lnTo>
                <a:lnTo>
                  <a:pt x="67901" y="43756"/>
                </a:lnTo>
                <a:lnTo>
                  <a:pt x="67843" y="43775"/>
                </a:lnTo>
                <a:lnTo>
                  <a:pt x="67785" y="43795"/>
                </a:lnTo>
                <a:lnTo>
                  <a:pt x="67727" y="43852"/>
                </a:lnTo>
                <a:lnTo>
                  <a:pt x="67688" y="43891"/>
                </a:lnTo>
                <a:lnTo>
                  <a:pt x="67669" y="43949"/>
                </a:lnTo>
                <a:lnTo>
                  <a:pt x="67650" y="44007"/>
                </a:lnTo>
                <a:lnTo>
                  <a:pt x="67650" y="44065"/>
                </a:lnTo>
                <a:lnTo>
                  <a:pt x="67650" y="44200"/>
                </a:lnTo>
                <a:lnTo>
                  <a:pt x="67650" y="44258"/>
                </a:lnTo>
                <a:lnTo>
                  <a:pt x="67669" y="44335"/>
                </a:lnTo>
                <a:lnTo>
                  <a:pt x="67708" y="44393"/>
                </a:lnTo>
                <a:lnTo>
                  <a:pt x="67746" y="44431"/>
                </a:lnTo>
                <a:lnTo>
                  <a:pt x="67804" y="44470"/>
                </a:lnTo>
                <a:lnTo>
                  <a:pt x="67862" y="44509"/>
                </a:lnTo>
                <a:lnTo>
                  <a:pt x="67959" y="44528"/>
                </a:lnTo>
                <a:lnTo>
                  <a:pt x="68055" y="44528"/>
                </a:lnTo>
                <a:lnTo>
                  <a:pt x="68036" y="45358"/>
                </a:lnTo>
                <a:lnTo>
                  <a:pt x="68036" y="46188"/>
                </a:lnTo>
                <a:lnTo>
                  <a:pt x="68036" y="47018"/>
                </a:lnTo>
                <a:lnTo>
                  <a:pt x="68055" y="47828"/>
                </a:lnTo>
                <a:lnTo>
                  <a:pt x="67939" y="47848"/>
                </a:lnTo>
                <a:lnTo>
                  <a:pt x="67862" y="47848"/>
                </a:lnTo>
                <a:lnTo>
                  <a:pt x="67804" y="47886"/>
                </a:lnTo>
                <a:lnTo>
                  <a:pt x="67746" y="47925"/>
                </a:lnTo>
                <a:lnTo>
                  <a:pt x="67688" y="48002"/>
                </a:lnTo>
                <a:lnTo>
                  <a:pt x="67650" y="48079"/>
                </a:lnTo>
                <a:lnTo>
                  <a:pt x="67630" y="48157"/>
                </a:lnTo>
                <a:lnTo>
                  <a:pt x="67630" y="48311"/>
                </a:lnTo>
                <a:lnTo>
                  <a:pt x="67650" y="48388"/>
                </a:lnTo>
                <a:lnTo>
                  <a:pt x="67688" y="48465"/>
                </a:lnTo>
                <a:lnTo>
                  <a:pt x="67746" y="48543"/>
                </a:lnTo>
                <a:lnTo>
                  <a:pt x="67804" y="48581"/>
                </a:lnTo>
                <a:lnTo>
                  <a:pt x="51804" y="48581"/>
                </a:lnTo>
                <a:lnTo>
                  <a:pt x="50762" y="43119"/>
                </a:lnTo>
                <a:lnTo>
                  <a:pt x="51109" y="43061"/>
                </a:lnTo>
                <a:lnTo>
                  <a:pt x="51205" y="43042"/>
                </a:lnTo>
                <a:lnTo>
                  <a:pt x="51283" y="43003"/>
                </a:lnTo>
                <a:lnTo>
                  <a:pt x="51360" y="42945"/>
                </a:lnTo>
                <a:lnTo>
                  <a:pt x="51418" y="42868"/>
                </a:lnTo>
                <a:lnTo>
                  <a:pt x="51456" y="42791"/>
                </a:lnTo>
                <a:lnTo>
                  <a:pt x="51495" y="42714"/>
                </a:lnTo>
                <a:lnTo>
                  <a:pt x="51495" y="42617"/>
                </a:lnTo>
                <a:lnTo>
                  <a:pt x="51495" y="42521"/>
                </a:lnTo>
                <a:lnTo>
                  <a:pt x="51456" y="42424"/>
                </a:lnTo>
                <a:lnTo>
                  <a:pt x="51418" y="42347"/>
                </a:lnTo>
                <a:lnTo>
                  <a:pt x="51360" y="42289"/>
                </a:lnTo>
                <a:lnTo>
                  <a:pt x="51302" y="42231"/>
                </a:lnTo>
                <a:lnTo>
                  <a:pt x="51225" y="42173"/>
                </a:lnTo>
                <a:lnTo>
                  <a:pt x="51128" y="42154"/>
                </a:lnTo>
                <a:lnTo>
                  <a:pt x="51051" y="42135"/>
                </a:lnTo>
                <a:lnTo>
                  <a:pt x="50955" y="42154"/>
                </a:lnTo>
                <a:lnTo>
                  <a:pt x="50588" y="42212"/>
                </a:lnTo>
                <a:lnTo>
                  <a:pt x="47886" y="27910"/>
                </a:lnTo>
                <a:lnTo>
                  <a:pt x="48117" y="27852"/>
                </a:lnTo>
                <a:lnTo>
                  <a:pt x="48214" y="27833"/>
                </a:lnTo>
                <a:lnTo>
                  <a:pt x="48291" y="27794"/>
                </a:lnTo>
                <a:lnTo>
                  <a:pt x="48368" y="27736"/>
                </a:lnTo>
                <a:lnTo>
                  <a:pt x="48426" y="27659"/>
                </a:lnTo>
                <a:lnTo>
                  <a:pt x="48465" y="27582"/>
                </a:lnTo>
                <a:lnTo>
                  <a:pt x="48503" y="27505"/>
                </a:lnTo>
                <a:lnTo>
                  <a:pt x="48503" y="27408"/>
                </a:lnTo>
                <a:lnTo>
                  <a:pt x="48503" y="27312"/>
                </a:lnTo>
                <a:lnTo>
                  <a:pt x="48484" y="27234"/>
                </a:lnTo>
                <a:lnTo>
                  <a:pt x="48426" y="27157"/>
                </a:lnTo>
                <a:lnTo>
                  <a:pt x="48388" y="27080"/>
                </a:lnTo>
                <a:lnTo>
                  <a:pt x="48310" y="27022"/>
                </a:lnTo>
                <a:lnTo>
                  <a:pt x="48233" y="26983"/>
                </a:lnTo>
                <a:lnTo>
                  <a:pt x="48156" y="26945"/>
                </a:lnTo>
                <a:lnTo>
                  <a:pt x="47963" y="26945"/>
                </a:lnTo>
                <a:lnTo>
                  <a:pt x="47712" y="26983"/>
                </a:lnTo>
                <a:lnTo>
                  <a:pt x="45222" y="13859"/>
                </a:lnTo>
                <a:lnTo>
                  <a:pt x="45454" y="13820"/>
                </a:lnTo>
                <a:lnTo>
                  <a:pt x="45531" y="13801"/>
                </a:lnTo>
                <a:lnTo>
                  <a:pt x="45608" y="13762"/>
                </a:lnTo>
                <a:lnTo>
                  <a:pt x="45685" y="13704"/>
                </a:lnTo>
                <a:lnTo>
                  <a:pt x="45743" y="13627"/>
                </a:lnTo>
                <a:lnTo>
                  <a:pt x="45782" y="13550"/>
                </a:lnTo>
                <a:lnTo>
                  <a:pt x="45820" y="13473"/>
                </a:lnTo>
                <a:lnTo>
                  <a:pt x="45820" y="13376"/>
                </a:lnTo>
                <a:lnTo>
                  <a:pt x="45820" y="13280"/>
                </a:lnTo>
                <a:lnTo>
                  <a:pt x="45801" y="13203"/>
                </a:lnTo>
                <a:lnTo>
                  <a:pt x="45763" y="13106"/>
                </a:lnTo>
                <a:lnTo>
                  <a:pt x="45705" y="13048"/>
                </a:lnTo>
                <a:lnTo>
                  <a:pt x="45627" y="12990"/>
                </a:lnTo>
                <a:lnTo>
                  <a:pt x="45550" y="12952"/>
                </a:lnTo>
                <a:lnTo>
                  <a:pt x="45473" y="12913"/>
                </a:lnTo>
                <a:lnTo>
                  <a:pt x="45280" y="12913"/>
                </a:lnTo>
                <a:lnTo>
                  <a:pt x="45048" y="12952"/>
                </a:lnTo>
                <a:lnTo>
                  <a:pt x="44971" y="12508"/>
                </a:lnTo>
                <a:lnTo>
                  <a:pt x="45203" y="12585"/>
                </a:lnTo>
                <a:lnTo>
                  <a:pt x="45222" y="12585"/>
                </a:lnTo>
                <a:lnTo>
                  <a:pt x="45222" y="12566"/>
                </a:lnTo>
                <a:lnTo>
                  <a:pt x="45377" y="12160"/>
                </a:lnTo>
                <a:close/>
                <a:moveTo>
                  <a:pt x="27620" y="1"/>
                </a:moveTo>
                <a:lnTo>
                  <a:pt x="27600" y="20"/>
                </a:lnTo>
                <a:lnTo>
                  <a:pt x="27350" y="580"/>
                </a:lnTo>
                <a:lnTo>
                  <a:pt x="27099" y="1159"/>
                </a:lnTo>
                <a:lnTo>
                  <a:pt x="26635" y="2336"/>
                </a:lnTo>
                <a:lnTo>
                  <a:pt x="26230" y="3514"/>
                </a:lnTo>
                <a:lnTo>
                  <a:pt x="26037" y="4112"/>
                </a:lnTo>
                <a:lnTo>
                  <a:pt x="25863" y="4710"/>
                </a:lnTo>
                <a:lnTo>
                  <a:pt x="25535" y="5907"/>
                </a:lnTo>
                <a:lnTo>
                  <a:pt x="25246" y="7123"/>
                </a:lnTo>
                <a:lnTo>
                  <a:pt x="24995" y="8339"/>
                </a:lnTo>
                <a:lnTo>
                  <a:pt x="24879" y="8937"/>
                </a:lnTo>
                <a:lnTo>
                  <a:pt x="24802" y="9555"/>
                </a:lnTo>
                <a:lnTo>
                  <a:pt x="21810" y="9574"/>
                </a:lnTo>
                <a:lnTo>
                  <a:pt x="21791" y="9574"/>
                </a:lnTo>
                <a:lnTo>
                  <a:pt x="21791" y="9593"/>
                </a:lnTo>
                <a:lnTo>
                  <a:pt x="21405" y="10616"/>
                </a:lnTo>
                <a:lnTo>
                  <a:pt x="21424" y="10616"/>
                </a:lnTo>
                <a:lnTo>
                  <a:pt x="21386" y="10771"/>
                </a:lnTo>
                <a:lnTo>
                  <a:pt x="21443" y="10790"/>
                </a:lnTo>
                <a:lnTo>
                  <a:pt x="21173" y="11446"/>
                </a:lnTo>
                <a:lnTo>
                  <a:pt x="21154" y="11523"/>
                </a:lnTo>
                <a:lnTo>
                  <a:pt x="21154" y="11601"/>
                </a:lnTo>
                <a:lnTo>
                  <a:pt x="21154" y="11678"/>
                </a:lnTo>
                <a:lnTo>
                  <a:pt x="21173" y="11755"/>
                </a:lnTo>
                <a:lnTo>
                  <a:pt x="21193" y="11813"/>
                </a:lnTo>
                <a:lnTo>
                  <a:pt x="21231" y="11890"/>
                </a:lnTo>
                <a:lnTo>
                  <a:pt x="21289" y="11948"/>
                </a:lnTo>
                <a:lnTo>
                  <a:pt x="21347" y="11987"/>
                </a:lnTo>
                <a:lnTo>
                  <a:pt x="19417" y="17275"/>
                </a:lnTo>
                <a:lnTo>
                  <a:pt x="16695" y="18317"/>
                </a:lnTo>
                <a:lnTo>
                  <a:pt x="16734" y="18298"/>
                </a:lnTo>
                <a:lnTo>
                  <a:pt x="16309" y="17873"/>
                </a:lnTo>
                <a:lnTo>
                  <a:pt x="16232" y="17815"/>
                </a:lnTo>
                <a:lnTo>
                  <a:pt x="16155" y="17758"/>
                </a:lnTo>
                <a:lnTo>
                  <a:pt x="16059" y="17738"/>
                </a:lnTo>
                <a:lnTo>
                  <a:pt x="15885" y="17738"/>
                </a:lnTo>
                <a:lnTo>
                  <a:pt x="15808" y="17758"/>
                </a:lnTo>
                <a:lnTo>
                  <a:pt x="15730" y="17815"/>
                </a:lnTo>
                <a:lnTo>
                  <a:pt x="15653" y="17873"/>
                </a:lnTo>
                <a:lnTo>
                  <a:pt x="15364" y="18163"/>
                </a:lnTo>
                <a:lnTo>
                  <a:pt x="12256" y="15055"/>
                </a:lnTo>
                <a:lnTo>
                  <a:pt x="12237" y="15036"/>
                </a:lnTo>
                <a:lnTo>
                  <a:pt x="12218" y="15055"/>
                </a:lnTo>
                <a:lnTo>
                  <a:pt x="11909" y="14727"/>
                </a:lnTo>
                <a:lnTo>
                  <a:pt x="11812" y="14650"/>
                </a:lnTo>
                <a:lnTo>
                  <a:pt x="11774" y="14592"/>
                </a:lnTo>
                <a:lnTo>
                  <a:pt x="11716" y="14573"/>
                </a:lnTo>
                <a:lnTo>
                  <a:pt x="11639" y="14554"/>
                </a:lnTo>
                <a:lnTo>
                  <a:pt x="11523" y="14554"/>
                </a:lnTo>
                <a:lnTo>
                  <a:pt x="11446" y="14592"/>
                </a:lnTo>
                <a:lnTo>
                  <a:pt x="11388" y="14612"/>
                </a:lnTo>
                <a:lnTo>
                  <a:pt x="11349" y="14650"/>
                </a:lnTo>
                <a:lnTo>
                  <a:pt x="11253" y="14747"/>
                </a:lnTo>
                <a:lnTo>
                  <a:pt x="11079" y="14920"/>
                </a:lnTo>
                <a:lnTo>
                  <a:pt x="10732" y="15268"/>
                </a:lnTo>
                <a:lnTo>
                  <a:pt x="10403" y="15615"/>
                </a:lnTo>
                <a:lnTo>
                  <a:pt x="10230" y="15789"/>
                </a:lnTo>
                <a:lnTo>
                  <a:pt x="10133" y="15866"/>
                </a:lnTo>
                <a:lnTo>
                  <a:pt x="10095" y="15924"/>
                </a:lnTo>
                <a:lnTo>
                  <a:pt x="10056" y="15982"/>
                </a:lnTo>
                <a:lnTo>
                  <a:pt x="10037" y="16040"/>
                </a:lnTo>
                <a:lnTo>
                  <a:pt x="10037" y="16098"/>
                </a:lnTo>
                <a:lnTo>
                  <a:pt x="10037" y="16175"/>
                </a:lnTo>
                <a:lnTo>
                  <a:pt x="10056" y="16233"/>
                </a:lnTo>
                <a:lnTo>
                  <a:pt x="10075" y="16291"/>
                </a:lnTo>
                <a:lnTo>
                  <a:pt x="10114" y="16329"/>
                </a:lnTo>
                <a:lnTo>
                  <a:pt x="10210" y="16426"/>
                </a:lnTo>
                <a:lnTo>
                  <a:pt x="10539" y="16754"/>
                </a:lnTo>
                <a:lnTo>
                  <a:pt x="9284" y="19803"/>
                </a:lnTo>
                <a:lnTo>
                  <a:pt x="8666" y="21328"/>
                </a:lnTo>
                <a:lnTo>
                  <a:pt x="8358" y="22081"/>
                </a:lnTo>
                <a:lnTo>
                  <a:pt x="8280" y="22274"/>
                </a:lnTo>
                <a:lnTo>
                  <a:pt x="8242" y="22486"/>
                </a:lnTo>
                <a:lnTo>
                  <a:pt x="8222" y="22583"/>
                </a:lnTo>
                <a:lnTo>
                  <a:pt x="8222" y="22699"/>
                </a:lnTo>
                <a:lnTo>
                  <a:pt x="8222" y="22737"/>
                </a:lnTo>
                <a:lnTo>
                  <a:pt x="8261" y="22795"/>
                </a:lnTo>
                <a:lnTo>
                  <a:pt x="8319" y="22814"/>
                </a:lnTo>
                <a:lnTo>
                  <a:pt x="8377" y="22814"/>
                </a:lnTo>
                <a:lnTo>
                  <a:pt x="8531" y="22757"/>
                </a:lnTo>
                <a:lnTo>
                  <a:pt x="8647" y="22660"/>
                </a:lnTo>
                <a:lnTo>
                  <a:pt x="8879" y="22467"/>
                </a:lnTo>
                <a:lnTo>
                  <a:pt x="9303" y="22042"/>
                </a:lnTo>
                <a:lnTo>
                  <a:pt x="10172" y="21174"/>
                </a:lnTo>
                <a:lnTo>
                  <a:pt x="11040" y="20325"/>
                </a:lnTo>
                <a:lnTo>
                  <a:pt x="11253" y="20112"/>
                </a:lnTo>
                <a:lnTo>
                  <a:pt x="11349" y="19996"/>
                </a:lnTo>
                <a:lnTo>
                  <a:pt x="11484" y="19919"/>
                </a:lnTo>
                <a:lnTo>
                  <a:pt x="11619" y="19842"/>
                </a:lnTo>
                <a:lnTo>
                  <a:pt x="11754" y="19803"/>
                </a:lnTo>
                <a:lnTo>
                  <a:pt x="11890" y="19784"/>
                </a:lnTo>
                <a:lnTo>
                  <a:pt x="12044" y="19784"/>
                </a:lnTo>
                <a:lnTo>
                  <a:pt x="12198" y="19823"/>
                </a:lnTo>
                <a:lnTo>
                  <a:pt x="12333" y="19861"/>
                </a:lnTo>
                <a:lnTo>
                  <a:pt x="12449" y="19939"/>
                </a:lnTo>
                <a:lnTo>
                  <a:pt x="12565" y="20035"/>
                </a:lnTo>
                <a:lnTo>
                  <a:pt x="12797" y="20247"/>
                </a:lnTo>
                <a:lnTo>
                  <a:pt x="13009" y="20460"/>
                </a:lnTo>
                <a:lnTo>
                  <a:pt x="13858" y="21328"/>
                </a:lnTo>
                <a:lnTo>
                  <a:pt x="14244" y="21714"/>
                </a:lnTo>
                <a:lnTo>
                  <a:pt x="13337" y="23934"/>
                </a:lnTo>
                <a:lnTo>
                  <a:pt x="12893" y="25034"/>
                </a:lnTo>
                <a:lnTo>
                  <a:pt x="12777" y="25324"/>
                </a:lnTo>
                <a:lnTo>
                  <a:pt x="12662" y="25594"/>
                </a:lnTo>
                <a:lnTo>
                  <a:pt x="12623" y="25748"/>
                </a:lnTo>
                <a:lnTo>
                  <a:pt x="12604" y="25903"/>
                </a:lnTo>
                <a:lnTo>
                  <a:pt x="12604" y="25980"/>
                </a:lnTo>
                <a:lnTo>
                  <a:pt x="12623" y="26057"/>
                </a:lnTo>
                <a:lnTo>
                  <a:pt x="12642" y="26096"/>
                </a:lnTo>
                <a:lnTo>
                  <a:pt x="12681" y="26115"/>
                </a:lnTo>
                <a:lnTo>
                  <a:pt x="12720" y="26134"/>
                </a:lnTo>
                <a:lnTo>
                  <a:pt x="12758" y="26134"/>
                </a:lnTo>
                <a:lnTo>
                  <a:pt x="12893" y="26076"/>
                </a:lnTo>
                <a:lnTo>
                  <a:pt x="13009" y="25999"/>
                </a:lnTo>
                <a:lnTo>
                  <a:pt x="13202" y="25845"/>
                </a:lnTo>
                <a:lnTo>
                  <a:pt x="13588" y="25459"/>
                </a:lnTo>
                <a:lnTo>
                  <a:pt x="14051" y="24995"/>
                </a:lnTo>
                <a:lnTo>
                  <a:pt x="14051" y="26771"/>
                </a:lnTo>
                <a:lnTo>
                  <a:pt x="8551" y="32253"/>
                </a:lnTo>
                <a:lnTo>
                  <a:pt x="5790" y="35013"/>
                </a:lnTo>
                <a:lnTo>
                  <a:pt x="3030" y="37792"/>
                </a:lnTo>
                <a:lnTo>
                  <a:pt x="3011" y="37811"/>
                </a:lnTo>
                <a:lnTo>
                  <a:pt x="3030" y="40455"/>
                </a:lnTo>
                <a:lnTo>
                  <a:pt x="2567" y="40455"/>
                </a:lnTo>
                <a:lnTo>
                  <a:pt x="2490" y="40475"/>
                </a:lnTo>
                <a:lnTo>
                  <a:pt x="2432" y="40513"/>
                </a:lnTo>
                <a:lnTo>
                  <a:pt x="2394" y="40571"/>
                </a:lnTo>
                <a:lnTo>
                  <a:pt x="2355" y="40629"/>
                </a:lnTo>
                <a:lnTo>
                  <a:pt x="2316" y="40687"/>
                </a:lnTo>
                <a:lnTo>
                  <a:pt x="2316" y="40764"/>
                </a:lnTo>
                <a:lnTo>
                  <a:pt x="2297" y="40822"/>
                </a:lnTo>
                <a:lnTo>
                  <a:pt x="2316" y="41092"/>
                </a:lnTo>
                <a:lnTo>
                  <a:pt x="2316" y="43100"/>
                </a:lnTo>
                <a:lnTo>
                  <a:pt x="1602" y="43100"/>
                </a:lnTo>
                <a:lnTo>
                  <a:pt x="1486" y="43119"/>
                </a:lnTo>
                <a:lnTo>
                  <a:pt x="1428" y="43138"/>
                </a:lnTo>
                <a:lnTo>
                  <a:pt x="1371" y="43158"/>
                </a:lnTo>
                <a:lnTo>
                  <a:pt x="1332" y="43215"/>
                </a:lnTo>
                <a:lnTo>
                  <a:pt x="1274" y="43254"/>
                </a:lnTo>
                <a:lnTo>
                  <a:pt x="1255" y="43312"/>
                </a:lnTo>
                <a:lnTo>
                  <a:pt x="1235" y="43370"/>
                </a:lnTo>
                <a:lnTo>
                  <a:pt x="1216" y="43486"/>
                </a:lnTo>
                <a:lnTo>
                  <a:pt x="1216" y="43601"/>
                </a:lnTo>
                <a:lnTo>
                  <a:pt x="1216" y="44065"/>
                </a:lnTo>
                <a:lnTo>
                  <a:pt x="1216" y="44972"/>
                </a:lnTo>
                <a:lnTo>
                  <a:pt x="1216" y="48581"/>
                </a:lnTo>
                <a:lnTo>
                  <a:pt x="444" y="48581"/>
                </a:lnTo>
                <a:lnTo>
                  <a:pt x="290" y="48600"/>
                </a:lnTo>
                <a:lnTo>
                  <a:pt x="213" y="48620"/>
                </a:lnTo>
                <a:lnTo>
                  <a:pt x="135" y="48639"/>
                </a:lnTo>
                <a:lnTo>
                  <a:pt x="77" y="48697"/>
                </a:lnTo>
                <a:lnTo>
                  <a:pt x="39" y="48774"/>
                </a:lnTo>
                <a:lnTo>
                  <a:pt x="0" y="48832"/>
                </a:lnTo>
                <a:lnTo>
                  <a:pt x="0" y="48909"/>
                </a:lnTo>
                <a:lnTo>
                  <a:pt x="0" y="49218"/>
                </a:lnTo>
                <a:lnTo>
                  <a:pt x="0" y="49797"/>
                </a:lnTo>
                <a:lnTo>
                  <a:pt x="0" y="49951"/>
                </a:lnTo>
                <a:lnTo>
                  <a:pt x="20" y="50029"/>
                </a:lnTo>
                <a:lnTo>
                  <a:pt x="58" y="50106"/>
                </a:lnTo>
                <a:lnTo>
                  <a:pt x="116" y="50164"/>
                </a:lnTo>
                <a:lnTo>
                  <a:pt x="174" y="50202"/>
                </a:lnTo>
                <a:lnTo>
                  <a:pt x="251" y="50241"/>
                </a:lnTo>
                <a:lnTo>
                  <a:pt x="73517" y="50241"/>
                </a:lnTo>
                <a:lnTo>
                  <a:pt x="73594" y="50222"/>
                </a:lnTo>
                <a:lnTo>
                  <a:pt x="73672" y="50183"/>
                </a:lnTo>
                <a:lnTo>
                  <a:pt x="73730" y="50145"/>
                </a:lnTo>
                <a:lnTo>
                  <a:pt x="73768" y="50087"/>
                </a:lnTo>
                <a:lnTo>
                  <a:pt x="73807" y="50029"/>
                </a:lnTo>
                <a:lnTo>
                  <a:pt x="73826" y="49951"/>
                </a:lnTo>
                <a:lnTo>
                  <a:pt x="73826" y="49797"/>
                </a:lnTo>
                <a:lnTo>
                  <a:pt x="73826" y="49508"/>
                </a:lnTo>
                <a:lnTo>
                  <a:pt x="73826" y="48929"/>
                </a:lnTo>
                <a:lnTo>
                  <a:pt x="73826" y="48851"/>
                </a:lnTo>
                <a:lnTo>
                  <a:pt x="73807" y="48774"/>
                </a:lnTo>
                <a:lnTo>
                  <a:pt x="73749" y="48697"/>
                </a:lnTo>
                <a:lnTo>
                  <a:pt x="73691" y="48658"/>
                </a:lnTo>
                <a:lnTo>
                  <a:pt x="73633" y="48620"/>
                </a:lnTo>
                <a:lnTo>
                  <a:pt x="73556" y="48600"/>
                </a:lnTo>
                <a:lnTo>
                  <a:pt x="73401" y="48581"/>
                </a:lnTo>
                <a:lnTo>
                  <a:pt x="71008" y="48581"/>
                </a:lnTo>
                <a:lnTo>
                  <a:pt x="71066" y="48543"/>
                </a:lnTo>
                <a:lnTo>
                  <a:pt x="71124" y="48465"/>
                </a:lnTo>
                <a:lnTo>
                  <a:pt x="71163" y="48388"/>
                </a:lnTo>
                <a:lnTo>
                  <a:pt x="71163" y="48311"/>
                </a:lnTo>
                <a:lnTo>
                  <a:pt x="71163" y="48157"/>
                </a:lnTo>
                <a:lnTo>
                  <a:pt x="71163" y="48079"/>
                </a:lnTo>
                <a:lnTo>
                  <a:pt x="71124" y="48002"/>
                </a:lnTo>
                <a:lnTo>
                  <a:pt x="71066" y="47925"/>
                </a:lnTo>
                <a:lnTo>
                  <a:pt x="70989" y="47886"/>
                </a:lnTo>
                <a:lnTo>
                  <a:pt x="70892" y="47848"/>
                </a:lnTo>
                <a:lnTo>
                  <a:pt x="70796" y="47848"/>
                </a:lnTo>
                <a:lnTo>
                  <a:pt x="70796" y="47018"/>
                </a:lnTo>
                <a:lnTo>
                  <a:pt x="70815" y="46188"/>
                </a:lnTo>
                <a:lnTo>
                  <a:pt x="70796" y="45358"/>
                </a:lnTo>
                <a:lnTo>
                  <a:pt x="70796" y="44528"/>
                </a:lnTo>
                <a:lnTo>
                  <a:pt x="70873" y="44528"/>
                </a:lnTo>
                <a:lnTo>
                  <a:pt x="70950" y="44509"/>
                </a:lnTo>
                <a:lnTo>
                  <a:pt x="71008" y="44470"/>
                </a:lnTo>
                <a:lnTo>
                  <a:pt x="71066" y="44431"/>
                </a:lnTo>
                <a:lnTo>
                  <a:pt x="71105" y="44393"/>
                </a:lnTo>
                <a:lnTo>
                  <a:pt x="71143" y="44335"/>
                </a:lnTo>
                <a:lnTo>
                  <a:pt x="71163" y="44258"/>
                </a:lnTo>
                <a:lnTo>
                  <a:pt x="71163" y="44200"/>
                </a:lnTo>
                <a:lnTo>
                  <a:pt x="71163" y="44065"/>
                </a:lnTo>
                <a:lnTo>
                  <a:pt x="71163" y="44007"/>
                </a:lnTo>
                <a:lnTo>
                  <a:pt x="71143" y="43949"/>
                </a:lnTo>
                <a:lnTo>
                  <a:pt x="71105" y="43891"/>
                </a:lnTo>
                <a:lnTo>
                  <a:pt x="71066" y="43852"/>
                </a:lnTo>
                <a:lnTo>
                  <a:pt x="71027" y="43795"/>
                </a:lnTo>
                <a:lnTo>
                  <a:pt x="70970" y="43775"/>
                </a:lnTo>
                <a:lnTo>
                  <a:pt x="70912" y="43756"/>
                </a:lnTo>
                <a:lnTo>
                  <a:pt x="70854" y="43737"/>
                </a:lnTo>
                <a:lnTo>
                  <a:pt x="70217" y="43737"/>
                </a:lnTo>
                <a:lnTo>
                  <a:pt x="70255" y="43679"/>
                </a:lnTo>
                <a:lnTo>
                  <a:pt x="70294" y="43601"/>
                </a:lnTo>
                <a:lnTo>
                  <a:pt x="70313" y="43524"/>
                </a:lnTo>
                <a:lnTo>
                  <a:pt x="70313" y="43447"/>
                </a:lnTo>
                <a:lnTo>
                  <a:pt x="70313" y="43293"/>
                </a:lnTo>
                <a:lnTo>
                  <a:pt x="70313" y="43215"/>
                </a:lnTo>
                <a:lnTo>
                  <a:pt x="70275" y="43119"/>
                </a:lnTo>
                <a:lnTo>
                  <a:pt x="70236" y="43042"/>
                </a:lnTo>
                <a:lnTo>
                  <a:pt x="70178" y="42965"/>
                </a:lnTo>
                <a:lnTo>
                  <a:pt x="70120" y="42907"/>
                </a:lnTo>
                <a:lnTo>
                  <a:pt x="70043" y="42868"/>
                </a:lnTo>
                <a:lnTo>
                  <a:pt x="69947" y="42849"/>
                </a:lnTo>
                <a:lnTo>
                  <a:pt x="69850" y="42829"/>
                </a:lnTo>
                <a:lnTo>
                  <a:pt x="69561" y="42829"/>
                </a:lnTo>
                <a:lnTo>
                  <a:pt x="69561" y="42443"/>
                </a:lnTo>
                <a:lnTo>
                  <a:pt x="69696" y="42386"/>
                </a:lnTo>
                <a:lnTo>
                  <a:pt x="69831" y="42328"/>
                </a:lnTo>
                <a:lnTo>
                  <a:pt x="69927" y="42231"/>
                </a:lnTo>
                <a:lnTo>
                  <a:pt x="70043" y="42115"/>
                </a:lnTo>
                <a:lnTo>
                  <a:pt x="70120" y="42000"/>
                </a:lnTo>
                <a:lnTo>
                  <a:pt x="70178" y="41864"/>
                </a:lnTo>
                <a:lnTo>
                  <a:pt x="70217" y="41710"/>
                </a:lnTo>
                <a:lnTo>
                  <a:pt x="70217" y="41556"/>
                </a:lnTo>
                <a:lnTo>
                  <a:pt x="70217" y="41440"/>
                </a:lnTo>
                <a:lnTo>
                  <a:pt x="70197" y="41343"/>
                </a:lnTo>
                <a:lnTo>
                  <a:pt x="70178" y="41247"/>
                </a:lnTo>
                <a:lnTo>
                  <a:pt x="70120" y="41150"/>
                </a:lnTo>
                <a:lnTo>
                  <a:pt x="70024" y="40977"/>
                </a:lnTo>
                <a:lnTo>
                  <a:pt x="69947" y="40899"/>
                </a:lnTo>
                <a:lnTo>
                  <a:pt x="69869" y="40822"/>
                </a:lnTo>
                <a:lnTo>
                  <a:pt x="69869" y="39297"/>
                </a:lnTo>
                <a:lnTo>
                  <a:pt x="69869" y="39220"/>
                </a:lnTo>
                <a:lnTo>
                  <a:pt x="69850" y="39143"/>
                </a:lnTo>
                <a:lnTo>
                  <a:pt x="69811" y="39085"/>
                </a:lnTo>
                <a:lnTo>
                  <a:pt x="69773" y="39008"/>
                </a:lnTo>
                <a:lnTo>
                  <a:pt x="69715" y="38969"/>
                </a:lnTo>
                <a:lnTo>
                  <a:pt x="69657" y="38911"/>
                </a:lnTo>
                <a:lnTo>
                  <a:pt x="69599" y="38873"/>
                </a:lnTo>
                <a:lnTo>
                  <a:pt x="69522" y="38853"/>
                </a:lnTo>
                <a:lnTo>
                  <a:pt x="69522" y="19340"/>
                </a:lnTo>
                <a:lnTo>
                  <a:pt x="69464" y="19340"/>
                </a:lnTo>
                <a:lnTo>
                  <a:pt x="69754" y="18568"/>
                </a:lnTo>
                <a:lnTo>
                  <a:pt x="70024" y="18607"/>
                </a:lnTo>
                <a:lnTo>
                  <a:pt x="70043" y="18626"/>
                </a:lnTo>
                <a:lnTo>
                  <a:pt x="70043" y="18607"/>
                </a:lnTo>
                <a:lnTo>
                  <a:pt x="70333" y="17796"/>
                </a:lnTo>
                <a:lnTo>
                  <a:pt x="70603" y="16986"/>
                </a:lnTo>
                <a:lnTo>
                  <a:pt x="70584" y="16986"/>
                </a:lnTo>
                <a:lnTo>
                  <a:pt x="70352" y="16831"/>
                </a:lnTo>
                <a:lnTo>
                  <a:pt x="70526" y="16252"/>
                </a:lnTo>
                <a:lnTo>
                  <a:pt x="70680" y="15673"/>
                </a:lnTo>
                <a:lnTo>
                  <a:pt x="70777" y="15326"/>
                </a:lnTo>
                <a:lnTo>
                  <a:pt x="71047" y="15364"/>
                </a:lnTo>
                <a:lnTo>
                  <a:pt x="71066" y="15364"/>
                </a:lnTo>
                <a:lnTo>
                  <a:pt x="71278" y="14534"/>
                </a:lnTo>
                <a:lnTo>
                  <a:pt x="71452" y="13685"/>
                </a:lnTo>
                <a:lnTo>
                  <a:pt x="71201" y="13492"/>
                </a:lnTo>
                <a:lnTo>
                  <a:pt x="71336" y="12759"/>
                </a:lnTo>
                <a:lnTo>
                  <a:pt x="71471" y="12006"/>
                </a:lnTo>
                <a:lnTo>
                  <a:pt x="71761" y="12006"/>
                </a:lnTo>
                <a:lnTo>
                  <a:pt x="71780" y="11948"/>
                </a:lnTo>
                <a:lnTo>
                  <a:pt x="71896" y="10983"/>
                </a:lnTo>
                <a:lnTo>
                  <a:pt x="72012" y="10018"/>
                </a:lnTo>
                <a:lnTo>
                  <a:pt x="72031" y="9516"/>
                </a:lnTo>
                <a:lnTo>
                  <a:pt x="72070" y="9014"/>
                </a:lnTo>
                <a:lnTo>
                  <a:pt x="72070" y="8512"/>
                </a:lnTo>
                <a:lnTo>
                  <a:pt x="72070" y="8011"/>
                </a:lnTo>
                <a:lnTo>
                  <a:pt x="72050" y="8011"/>
                </a:lnTo>
                <a:lnTo>
                  <a:pt x="72070" y="7972"/>
                </a:lnTo>
                <a:lnTo>
                  <a:pt x="69676" y="7142"/>
                </a:lnTo>
                <a:lnTo>
                  <a:pt x="69657" y="7142"/>
                </a:lnTo>
                <a:lnTo>
                  <a:pt x="69638" y="7161"/>
                </a:lnTo>
                <a:lnTo>
                  <a:pt x="65025" y="13724"/>
                </a:lnTo>
                <a:lnTo>
                  <a:pt x="46979" y="7470"/>
                </a:lnTo>
                <a:lnTo>
                  <a:pt x="47094" y="7123"/>
                </a:lnTo>
                <a:lnTo>
                  <a:pt x="47075" y="7103"/>
                </a:lnTo>
                <a:lnTo>
                  <a:pt x="47094" y="7103"/>
                </a:lnTo>
                <a:lnTo>
                  <a:pt x="45338" y="6486"/>
                </a:lnTo>
                <a:lnTo>
                  <a:pt x="45319" y="6467"/>
                </a:lnTo>
                <a:lnTo>
                  <a:pt x="45299" y="6505"/>
                </a:lnTo>
                <a:lnTo>
                  <a:pt x="45184" y="6853"/>
                </a:lnTo>
                <a:lnTo>
                  <a:pt x="41652" y="5637"/>
                </a:lnTo>
                <a:lnTo>
                  <a:pt x="41767" y="5270"/>
                </a:lnTo>
                <a:lnTo>
                  <a:pt x="41748" y="5270"/>
                </a:lnTo>
                <a:lnTo>
                  <a:pt x="41748" y="5251"/>
                </a:lnTo>
                <a:lnTo>
                  <a:pt x="40011" y="4652"/>
                </a:lnTo>
                <a:lnTo>
                  <a:pt x="39972" y="4633"/>
                </a:lnTo>
                <a:lnTo>
                  <a:pt x="39972" y="4652"/>
                </a:lnTo>
                <a:lnTo>
                  <a:pt x="39857" y="5019"/>
                </a:lnTo>
                <a:lnTo>
                  <a:pt x="28816" y="1217"/>
                </a:lnTo>
                <a:lnTo>
                  <a:pt x="29048" y="522"/>
                </a:lnTo>
                <a:lnTo>
                  <a:pt x="29029" y="522"/>
                </a:lnTo>
                <a:lnTo>
                  <a:pt x="29048" y="483"/>
                </a:lnTo>
                <a:lnTo>
                  <a:pt x="2763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73" name="Google Shape;7373;p27"/>
          <p:cNvSpPr/>
          <p:nvPr/>
        </p:nvSpPr>
        <p:spPr>
          <a:xfrm>
            <a:off x="148475" y="2563775"/>
            <a:ext cx="462750" cy="2328675"/>
          </a:xfrm>
          <a:custGeom>
            <a:avLst/>
            <a:gdLst/>
            <a:ahLst/>
            <a:cxnLst/>
            <a:rect l="l" t="t" r="r" b="b"/>
            <a:pathLst>
              <a:path w="18510" h="93147" extrusionOk="0">
                <a:moveTo>
                  <a:pt x="5636" y="11002"/>
                </a:moveTo>
                <a:lnTo>
                  <a:pt x="10249" y="11021"/>
                </a:lnTo>
                <a:lnTo>
                  <a:pt x="13047" y="11002"/>
                </a:lnTo>
                <a:lnTo>
                  <a:pt x="13047" y="11002"/>
                </a:lnTo>
                <a:lnTo>
                  <a:pt x="12372" y="11445"/>
                </a:lnTo>
                <a:lnTo>
                  <a:pt x="12410" y="11503"/>
                </a:lnTo>
                <a:lnTo>
                  <a:pt x="9342" y="13472"/>
                </a:lnTo>
                <a:lnTo>
                  <a:pt x="6293" y="11504"/>
                </a:lnTo>
                <a:lnTo>
                  <a:pt x="6293" y="11504"/>
                </a:lnTo>
                <a:lnTo>
                  <a:pt x="6331" y="11445"/>
                </a:lnTo>
                <a:lnTo>
                  <a:pt x="5636" y="11002"/>
                </a:lnTo>
                <a:close/>
                <a:moveTo>
                  <a:pt x="5346" y="11561"/>
                </a:moveTo>
                <a:lnTo>
                  <a:pt x="5983" y="11967"/>
                </a:lnTo>
                <a:lnTo>
                  <a:pt x="6023" y="11909"/>
                </a:lnTo>
                <a:lnTo>
                  <a:pt x="8898" y="13762"/>
                </a:lnTo>
                <a:lnTo>
                  <a:pt x="5964" y="15653"/>
                </a:lnTo>
                <a:lnTo>
                  <a:pt x="6099" y="15865"/>
                </a:lnTo>
                <a:lnTo>
                  <a:pt x="5925" y="15595"/>
                </a:lnTo>
                <a:lnTo>
                  <a:pt x="5250" y="16039"/>
                </a:lnTo>
                <a:lnTo>
                  <a:pt x="5346" y="11561"/>
                </a:lnTo>
                <a:close/>
                <a:moveTo>
                  <a:pt x="13376" y="11542"/>
                </a:moveTo>
                <a:lnTo>
                  <a:pt x="13472" y="16078"/>
                </a:lnTo>
                <a:lnTo>
                  <a:pt x="12758" y="15595"/>
                </a:lnTo>
                <a:lnTo>
                  <a:pt x="12719" y="15653"/>
                </a:lnTo>
                <a:lnTo>
                  <a:pt x="9805" y="13762"/>
                </a:lnTo>
                <a:lnTo>
                  <a:pt x="12661" y="11909"/>
                </a:lnTo>
                <a:lnTo>
                  <a:pt x="12700" y="11967"/>
                </a:lnTo>
                <a:lnTo>
                  <a:pt x="13376" y="11542"/>
                </a:lnTo>
                <a:close/>
                <a:moveTo>
                  <a:pt x="9342" y="14070"/>
                </a:moveTo>
                <a:lnTo>
                  <a:pt x="12449" y="16078"/>
                </a:lnTo>
                <a:lnTo>
                  <a:pt x="12410" y="16136"/>
                </a:lnTo>
                <a:lnTo>
                  <a:pt x="13163" y="16599"/>
                </a:lnTo>
                <a:lnTo>
                  <a:pt x="5539" y="16599"/>
                </a:lnTo>
                <a:lnTo>
                  <a:pt x="6273" y="16136"/>
                </a:lnTo>
                <a:lnTo>
                  <a:pt x="6235" y="16077"/>
                </a:lnTo>
                <a:lnTo>
                  <a:pt x="6235" y="16077"/>
                </a:lnTo>
                <a:lnTo>
                  <a:pt x="9342" y="14070"/>
                </a:lnTo>
                <a:close/>
                <a:moveTo>
                  <a:pt x="5346" y="17911"/>
                </a:moveTo>
                <a:lnTo>
                  <a:pt x="10384" y="17931"/>
                </a:lnTo>
                <a:lnTo>
                  <a:pt x="13337" y="17931"/>
                </a:lnTo>
                <a:lnTo>
                  <a:pt x="12777" y="18452"/>
                </a:lnTo>
                <a:lnTo>
                  <a:pt x="12835" y="18510"/>
                </a:lnTo>
                <a:lnTo>
                  <a:pt x="9342" y="21849"/>
                </a:lnTo>
                <a:lnTo>
                  <a:pt x="5867" y="18510"/>
                </a:lnTo>
                <a:lnTo>
                  <a:pt x="5694" y="18683"/>
                </a:lnTo>
                <a:lnTo>
                  <a:pt x="5694" y="18683"/>
                </a:lnTo>
                <a:lnTo>
                  <a:pt x="5906" y="18452"/>
                </a:lnTo>
                <a:lnTo>
                  <a:pt x="5346" y="17911"/>
                </a:lnTo>
                <a:close/>
                <a:moveTo>
                  <a:pt x="5192" y="18645"/>
                </a:moveTo>
                <a:lnTo>
                  <a:pt x="5462" y="18915"/>
                </a:lnTo>
                <a:lnTo>
                  <a:pt x="5520" y="18857"/>
                </a:lnTo>
                <a:lnTo>
                  <a:pt x="8994" y="22196"/>
                </a:lnTo>
                <a:lnTo>
                  <a:pt x="5578" y="25458"/>
                </a:lnTo>
                <a:lnTo>
                  <a:pt x="5682" y="25568"/>
                </a:lnTo>
                <a:lnTo>
                  <a:pt x="5520" y="25419"/>
                </a:lnTo>
                <a:lnTo>
                  <a:pt x="5018" y="25902"/>
                </a:lnTo>
                <a:lnTo>
                  <a:pt x="5192" y="18645"/>
                </a:lnTo>
                <a:close/>
                <a:moveTo>
                  <a:pt x="13530" y="18606"/>
                </a:moveTo>
                <a:lnTo>
                  <a:pt x="13704" y="25940"/>
                </a:lnTo>
                <a:lnTo>
                  <a:pt x="13163" y="25419"/>
                </a:lnTo>
                <a:lnTo>
                  <a:pt x="13105" y="25458"/>
                </a:lnTo>
                <a:lnTo>
                  <a:pt x="9708" y="22196"/>
                </a:lnTo>
                <a:lnTo>
                  <a:pt x="13163" y="18876"/>
                </a:lnTo>
                <a:lnTo>
                  <a:pt x="13221" y="18915"/>
                </a:lnTo>
                <a:lnTo>
                  <a:pt x="13530" y="18606"/>
                </a:lnTo>
                <a:close/>
                <a:moveTo>
                  <a:pt x="9342" y="22524"/>
                </a:moveTo>
                <a:lnTo>
                  <a:pt x="12777" y="25805"/>
                </a:lnTo>
                <a:lnTo>
                  <a:pt x="12719" y="25863"/>
                </a:lnTo>
                <a:lnTo>
                  <a:pt x="13530" y="26635"/>
                </a:lnTo>
                <a:lnTo>
                  <a:pt x="8377" y="26616"/>
                </a:lnTo>
                <a:lnTo>
                  <a:pt x="5173" y="26635"/>
                </a:lnTo>
                <a:lnTo>
                  <a:pt x="5964" y="25863"/>
                </a:lnTo>
                <a:lnTo>
                  <a:pt x="5927" y="25823"/>
                </a:lnTo>
                <a:lnTo>
                  <a:pt x="9342" y="22524"/>
                </a:lnTo>
                <a:close/>
                <a:moveTo>
                  <a:pt x="13588" y="27948"/>
                </a:moveTo>
                <a:lnTo>
                  <a:pt x="12893" y="28681"/>
                </a:lnTo>
                <a:lnTo>
                  <a:pt x="12951" y="28720"/>
                </a:lnTo>
                <a:lnTo>
                  <a:pt x="9342" y="32464"/>
                </a:lnTo>
                <a:lnTo>
                  <a:pt x="5752" y="28720"/>
                </a:lnTo>
                <a:lnTo>
                  <a:pt x="5385" y="29067"/>
                </a:lnTo>
                <a:lnTo>
                  <a:pt x="9014" y="32831"/>
                </a:lnTo>
                <a:lnTo>
                  <a:pt x="5221" y="36758"/>
                </a:lnTo>
                <a:lnTo>
                  <a:pt x="5221" y="36758"/>
                </a:lnTo>
                <a:lnTo>
                  <a:pt x="5173" y="36710"/>
                </a:lnTo>
                <a:lnTo>
                  <a:pt x="4767" y="37116"/>
                </a:lnTo>
                <a:lnTo>
                  <a:pt x="4960" y="28720"/>
                </a:lnTo>
                <a:lnTo>
                  <a:pt x="5346" y="29106"/>
                </a:lnTo>
                <a:lnTo>
                  <a:pt x="5559" y="28893"/>
                </a:lnTo>
                <a:lnTo>
                  <a:pt x="5790" y="28681"/>
                </a:lnTo>
                <a:lnTo>
                  <a:pt x="5095" y="27948"/>
                </a:lnTo>
                <a:lnTo>
                  <a:pt x="10345" y="27967"/>
                </a:lnTo>
                <a:lnTo>
                  <a:pt x="13588" y="27948"/>
                </a:lnTo>
                <a:close/>
                <a:moveTo>
                  <a:pt x="13762" y="28681"/>
                </a:moveTo>
                <a:lnTo>
                  <a:pt x="13955" y="37174"/>
                </a:lnTo>
                <a:lnTo>
                  <a:pt x="13955" y="37174"/>
                </a:lnTo>
                <a:lnTo>
                  <a:pt x="13530" y="36710"/>
                </a:lnTo>
                <a:lnTo>
                  <a:pt x="13472" y="36749"/>
                </a:lnTo>
                <a:lnTo>
                  <a:pt x="9689" y="32831"/>
                </a:lnTo>
                <a:lnTo>
                  <a:pt x="13298" y="29067"/>
                </a:lnTo>
                <a:lnTo>
                  <a:pt x="13356" y="29106"/>
                </a:lnTo>
                <a:lnTo>
                  <a:pt x="13762" y="28681"/>
                </a:lnTo>
                <a:close/>
                <a:moveTo>
                  <a:pt x="9342" y="33178"/>
                </a:moveTo>
                <a:lnTo>
                  <a:pt x="13125" y="37096"/>
                </a:lnTo>
                <a:lnTo>
                  <a:pt x="13067" y="37154"/>
                </a:lnTo>
                <a:lnTo>
                  <a:pt x="13800" y="37907"/>
                </a:lnTo>
                <a:lnTo>
                  <a:pt x="4883" y="37907"/>
                </a:lnTo>
                <a:lnTo>
                  <a:pt x="5617" y="37154"/>
                </a:lnTo>
                <a:lnTo>
                  <a:pt x="5395" y="36932"/>
                </a:lnTo>
                <a:lnTo>
                  <a:pt x="5578" y="37096"/>
                </a:lnTo>
                <a:lnTo>
                  <a:pt x="9342" y="33178"/>
                </a:lnTo>
                <a:close/>
                <a:moveTo>
                  <a:pt x="4806" y="39219"/>
                </a:moveTo>
                <a:lnTo>
                  <a:pt x="10345" y="39239"/>
                </a:lnTo>
                <a:lnTo>
                  <a:pt x="13858" y="39219"/>
                </a:lnTo>
                <a:lnTo>
                  <a:pt x="13858" y="39219"/>
                </a:lnTo>
                <a:lnTo>
                  <a:pt x="13125" y="40049"/>
                </a:lnTo>
                <a:lnTo>
                  <a:pt x="13182" y="40088"/>
                </a:lnTo>
                <a:lnTo>
                  <a:pt x="9342" y="44296"/>
                </a:lnTo>
                <a:lnTo>
                  <a:pt x="5520" y="40088"/>
                </a:lnTo>
                <a:lnTo>
                  <a:pt x="5373" y="40219"/>
                </a:lnTo>
                <a:lnTo>
                  <a:pt x="5373" y="40219"/>
                </a:lnTo>
                <a:lnTo>
                  <a:pt x="5559" y="40049"/>
                </a:lnTo>
                <a:lnTo>
                  <a:pt x="4806" y="39219"/>
                </a:lnTo>
                <a:close/>
                <a:moveTo>
                  <a:pt x="4709" y="40030"/>
                </a:moveTo>
                <a:lnTo>
                  <a:pt x="5095" y="40474"/>
                </a:lnTo>
                <a:lnTo>
                  <a:pt x="5156" y="40419"/>
                </a:lnTo>
                <a:lnTo>
                  <a:pt x="5156" y="40419"/>
                </a:lnTo>
                <a:lnTo>
                  <a:pt x="9014" y="44662"/>
                </a:lnTo>
                <a:lnTo>
                  <a:pt x="4999" y="49063"/>
                </a:lnTo>
                <a:lnTo>
                  <a:pt x="5173" y="49237"/>
                </a:lnTo>
                <a:lnTo>
                  <a:pt x="5173" y="49237"/>
                </a:lnTo>
                <a:lnTo>
                  <a:pt x="4941" y="49024"/>
                </a:lnTo>
                <a:lnTo>
                  <a:pt x="4478" y="49526"/>
                </a:lnTo>
                <a:lnTo>
                  <a:pt x="4709" y="40030"/>
                </a:lnTo>
                <a:close/>
                <a:moveTo>
                  <a:pt x="14032" y="39972"/>
                </a:moveTo>
                <a:lnTo>
                  <a:pt x="14244" y="49565"/>
                </a:lnTo>
                <a:lnTo>
                  <a:pt x="14244" y="49565"/>
                </a:lnTo>
                <a:lnTo>
                  <a:pt x="13742" y="49024"/>
                </a:lnTo>
                <a:lnTo>
                  <a:pt x="13704" y="49063"/>
                </a:lnTo>
                <a:lnTo>
                  <a:pt x="9689" y="44662"/>
                </a:lnTo>
                <a:lnTo>
                  <a:pt x="13530" y="40416"/>
                </a:lnTo>
                <a:lnTo>
                  <a:pt x="13588" y="40474"/>
                </a:lnTo>
                <a:lnTo>
                  <a:pt x="14032" y="39972"/>
                </a:lnTo>
                <a:close/>
                <a:moveTo>
                  <a:pt x="9342" y="45010"/>
                </a:moveTo>
                <a:lnTo>
                  <a:pt x="13337" y="49391"/>
                </a:lnTo>
                <a:lnTo>
                  <a:pt x="13279" y="49449"/>
                </a:lnTo>
                <a:lnTo>
                  <a:pt x="14109" y="50337"/>
                </a:lnTo>
                <a:lnTo>
                  <a:pt x="8415" y="50317"/>
                </a:lnTo>
                <a:lnTo>
                  <a:pt x="4594" y="50337"/>
                </a:lnTo>
                <a:lnTo>
                  <a:pt x="4594" y="50337"/>
                </a:lnTo>
                <a:lnTo>
                  <a:pt x="5404" y="49449"/>
                </a:lnTo>
                <a:lnTo>
                  <a:pt x="5354" y="49402"/>
                </a:lnTo>
                <a:lnTo>
                  <a:pt x="5354" y="49402"/>
                </a:lnTo>
                <a:lnTo>
                  <a:pt x="9342" y="45010"/>
                </a:lnTo>
                <a:close/>
                <a:moveTo>
                  <a:pt x="14167" y="51649"/>
                </a:moveTo>
                <a:lnTo>
                  <a:pt x="13511" y="52383"/>
                </a:lnTo>
                <a:lnTo>
                  <a:pt x="13549" y="52441"/>
                </a:lnTo>
                <a:lnTo>
                  <a:pt x="9342" y="57169"/>
                </a:lnTo>
                <a:lnTo>
                  <a:pt x="5134" y="52421"/>
                </a:lnTo>
                <a:lnTo>
                  <a:pt x="4987" y="52553"/>
                </a:lnTo>
                <a:lnTo>
                  <a:pt x="4987" y="52553"/>
                </a:lnTo>
                <a:lnTo>
                  <a:pt x="5173" y="52383"/>
                </a:lnTo>
                <a:lnTo>
                  <a:pt x="4536" y="51649"/>
                </a:lnTo>
                <a:lnTo>
                  <a:pt x="10384" y="51669"/>
                </a:lnTo>
                <a:lnTo>
                  <a:pt x="14167" y="51649"/>
                </a:lnTo>
                <a:close/>
                <a:moveTo>
                  <a:pt x="4420" y="52479"/>
                </a:moveTo>
                <a:lnTo>
                  <a:pt x="4709" y="52807"/>
                </a:lnTo>
                <a:lnTo>
                  <a:pt x="4770" y="52752"/>
                </a:lnTo>
                <a:lnTo>
                  <a:pt x="4770" y="52752"/>
                </a:lnTo>
                <a:lnTo>
                  <a:pt x="9014" y="57536"/>
                </a:lnTo>
                <a:lnTo>
                  <a:pt x="4690" y="62400"/>
                </a:lnTo>
                <a:lnTo>
                  <a:pt x="4737" y="62442"/>
                </a:lnTo>
                <a:lnTo>
                  <a:pt x="4737" y="62442"/>
                </a:lnTo>
                <a:lnTo>
                  <a:pt x="4632" y="62361"/>
                </a:lnTo>
                <a:lnTo>
                  <a:pt x="4188" y="62863"/>
                </a:lnTo>
                <a:lnTo>
                  <a:pt x="4420" y="52479"/>
                </a:lnTo>
                <a:close/>
                <a:moveTo>
                  <a:pt x="14321" y="52421"/>
                </a:moveTo>
                <a:lnTo>
                  <a:pt x="14553" y="62921"/>
                </a:lnTo>
                <a:lnTo>
                  <a:pt x="14051" y="62361"/>
                </a:lnTo>
                <a:lnTo>
                  <a:pt x="13993" y="62400"/>
                </a:lnTo>
                <a:lnTo>
                  <a:pt x="9670" y="57536"/>
                </a:lnTo>
                <a:lnTo>
                  <a:pt x="13935" y="52749"/>
                </a:lnTo>
                <a:lnTo>
                  <a:pt x="13974" y="52807"/>
                </a:lnTo>
                <a:lnTo>
                  <a:pt x="14321" y="52421"/>
                </a:lnTo>
                <a:close/>
                <a:moveTo>
                  <a:pt x="9342" y="57903"/>
                </a:moveTo>
                <a:lnTo>
                  <a:pt x="13626" y="62728"/>
                </a:lnTo>
                <a:lnTo>
                  <a:pt x="13588" y="62767"/>
                </a:lnTo>
                <a:lnTo>
                  <a:pt x="14418" y="63712"/>
                </a:lnTo>
                <a:lnTo>
                  <a:pt x="14418" y="63712"/>
                </a:lnTo>
                <a:lnTo>
                  <a:pt x="8377" y="63693"/>
                </a:lnTo>
                <a:lnTo>
                  <a:pt x="4285" y="63693"/>
                </a:lnTo>
                <a:lnTo>
                  <a:pt x="5115" y="62767"/>
                </a:lnTo>
                <a:lnTo>
                  <a:pt x="5064" y="62720"/>
                </a:lnTo>
                <a:lnTo>
                  <a:pt x="5064" y="62720"/>
                </a:lnTo>
                <a:lnTo>
                  <a:pt x="9342" y="57903"/>
                </a:lnTo>
                <a:close/>
                <a:moveTo>
                  <a:pt x="14611" y="65797"/>
                </a:moveTo>
                <a:lnTo>
                  <a:pt x="14881" y="77126"/>
                </a:lnTo>
                <a:lnTo>
                  <a:pt x="14283" y="76451"/>
                </a:lnTo>
                <a:lnTo>
                  <a:pt x="14244" y="76490"/>
                </a:lnTo>
                <a:lnTo>
                  <a:pt x="9670" y="71317"/>
                </a:lnTo>
                <a:lnTo>
                  <a:pt x="14148" y="66241"/>
                </a:lnTo>
                <a:lnTo>
                  <a:pt x="14186" y="66279"/>
                </a:lnTo>
                <a:lnTo>
                  <a:pt x="14611" y="65797"/>
                </a:lnTo>
                <a:close/>
                <a:moveTo>
                  <a:pt x="14456" y="65025"/>
                </a:moveTo>
                <a:lnTo>
                  <a:pt x="13723" y="65855"/>
                </a:lnTo>
                <a:lnTo>
                  <a:pt x="13781" y="65913"/>
                </a:lnTo>
                <a:lnTo>
                  <a:pt x="9342" y="70931"/>
                </a:lnTo>
                <a:lnTo>
                  <a:pt x="4922" y="65913"/>
                </a:lnTo>
                <a:lnTo>
                  <a:pt x="4555" y="66241"/>
                </a:lnTo>
                <a:lnTo>
                  <a:pt x="9014" y="71317"/>
                </a:lnTo>
                <a:lnTo>
                  <a:pt x="4459" y="76490"/>
                </a:lnTo>
                <a:lnTo>
                  <a:pt x="4825" y="76818"/>
                </a:lnTo>
                <a:lnTo>
                  <a:pt x="9342" y="71684"/>
                </a:lnTo>
                <a:lnTo>
                  <a:pt x="13877" y="76818"/>
                </a:lnTo>
                <a:lnTo>
                  <a:pt x="13819" y="76876"/>
                </a:lnTo>
                <a:lnTo>
                  <a:pt x="14727" y="77898"/>
                </a:lnTo>
                <a:lnTo>
                  <a:pt x="3957" y="77898"/>
                </a:lnTo>
                <a:lnTo>
                  <a:pt x="4864" y="76876"/>
                </a:lnTo>
                <a:lnTo>
                  <a:pt x="4632" y="76663"/>
                </a:lnTo>
                <a:lnTo>
                  <a:pt x="4401" y="76451"/>
                </a:lnTo>
                <a:lnTo>
                  <a:pt x="3860" y="77069"/>
                </a:lnTo>
                <a:lnTo>
                  <a:pt x="4111" y="65835"/>
                </a:lnTo>
                <a:lnTo>
                  <a:pt x="4497" y="66279"/>
                </a:lnTo>
                <a:lnTo>
                  <a:pt x="4729" y="66067"/>
                </a:lnTo>
                <a:lnTo>
                  <a:pt x="4960" y="65855"/>
                </a:lnTo>
                <a:lnTo>
                  <a:pt x="4227" y="65025"/>
                </a:lnTo>
                <a:close/>
                <a:moveTo>
                  <a:pt x="3899" y="79211"/>
                </a:moveTo>
                <a:lnTo>
                  <a:pt x="10422" y="79230"/>
                </a:lnTo>
                <a:lnTo>
                  <a:pt x="14784" y="79230"/>
                </a:lnTo>
                <a:lnTo>
                  <a:pt x="13974" y="80099"/>
                </a:lnTo>
                <a:lnTo>
                  <a:pt x="14012" y="80157"/>
                </a:lnTo>
                <a:lnTo>
                  <a:pt x="9342" y="85214"/>
                </a:lnTo>
                <a:lnTo>
                  <a:pt x="4671" y="80137"/>
                </a:lnTo>
                <a:lnTo>
                  <a:pt x="4304" y="80485"/>
                </a:lnTo>
                <a:lnTo>
                  <a:pt x="9014" y="85580"/>
                </a:lnTo>
                <a:lnTo>
                  <a:pt x="4130" y="90869"/>
                </a:lnTo>
                <a:lnTo>
                  <a:pt x="4130" y="90869"/>
                </a:lnTo>
                <a:lnTo>
                  <a:pt x="4092" y="90830"/>
                </a:lnTo>
                <a:lnTo>
                  <a:pt x="3532" y="91428"/>
                </a:lnTo>
                <a:lnTo>
                  <a:pt x="3783" y="80022"/>
                </a:lnTo>
                <a:lnTo>
                  <a:pt x="4265" y="80523"/>
                </a:lnTo>
                <a:lnTo>
                  <a:pt x="4478" y="80311"/>
                </a:lnTo>
                <a:lnTo>
                  <a:pt x="4709" y="80099"/>
                </a:lnTo>
                <a:lnTo>
                  <a:pt x="3899" y="79211"/>
                </a:lnTo>
                <a:close/>
                <a:moveTo>
                  <a:pt x="14939" y="79964"/>
                </a:moveTo>
                <a:lnTo>
                  <a:pt x="15209" y="91467"/>
                </a:lnTo>
                <a:lnTo>
                  <a:pt x="14611" y="90830"/>
                </a:lnTo>
                <a:lnTo>
                  <a:pt x="14553" y="90869"/>
                </a:lnTo>
                <a:lnTo>
                  <a:pt x="9689" y="85580"/>
                </a:lnTo>
                <a:lnTo>
                  <a:pt x="14379" y="80485"/>
                </a:lnTo>
                <a:lnTo>
                  <a:pt x="14437" y="80523"/>
                </a:lnTo>
                <a:lnTo>
                  <a:pt x="14939" y="79964"/>
                </a:lnTo>
                <a:close/>
                <a:moveTo>
                  <a:pt x="9342" y="85947"/>
                </a:moveTo>
                <a:lnTo>
                  <a:pt x="14186" y="91197"/>
                </a:lnTo>
                <a:lnTo>
                  <a:pt x="14148" y="91255"/>
                </a:lnTo>
                <a:lnTo>
                  <a:pt x="15055" y="92239"/>
                </a:lnTo>
                <a:lnTo>
                  <a:pt x="3629" y="92239"/>
                </a:lnTo>
                <a:lnTo>
                  <a:pt x="4536" y="91255"/>
                </a:lnTo>
                <a:lnTo>
                  <a:pt x="4304" y="91042"/>
                </a:lnTo>
                <a:lnTo>
                  <a:pt x="4130" y="90869"/>
                </a:lnTo>
                <a:lnTo>
                  <a:pt x="4130" y="90869"/>
                </a:lnTo>
                <a:lnTo>
                  <a:pt x="4497" y="91197"/>
                </a:lnTo>
                <a:lnTo>
                  <a:pt x="9342" y="85947"/>
                </a:lnTo>
                <a:close/>
                <a:moveTo>
                  <a:pt x="9380" y="0"/>
                </a:moveTo>
                <a:lnTo>
                  <a:pt x="9168" y="3185"/>
                </a:lnTo>
                <a:lnTo>
                  <a:pt x="6234" y="7643"/>
                </a:lnTo>
                <a:lnTo>
                  <a:pt x="4015" y="7643"/>
                </a:lnTo>
                <a:lnTo>
                  <a:pt x="3899" y="7662"/>
                </a:lnTo>
                <a:lnTo>
                  <a:pt x="3841" y="7682"/>
                </a:lnTo>
                <a:lnTo>
                  <a:pt x="3783" y="7701"/>
                </a:lnTo>
                <a:lnTo>
                  <a:pt x="3686" y="7778"/>
                </a:lnTo>
                <a:lnTo>
                  <a:pt x="3667" y="7836"/>
                </a:lnTo>
                <a:lnTo>
                  <a:pt x="3648" y="7894"/>
                </a:lnTo>
                <a:lnTo>
                  <a:pt x="3629" y="8029"/>
                </a:lnTo>
                <a:lnTo>
                  <a:pt x="3629" y="8126"/>
                </a:lnTo>
                <a:lnTo>
                  <a:pt x="3629" y="8589"/>
                </a:lnTo>
                <a:lnTo>
                  <a:pt x="3629" y="9052"/>
                </a:lnTo>
                <a:lnTo>
                  <a:pt x="3648" y="9129"/>
                </a:lnTo>
                <a:lnTo>
                  <a:pt x="3686" y="9187"/>
                </a:lnTo>
                <a:lnTo>
                  <a:pt x="3725" y="9245"/>
                </a:lnTo>
                <a:lnTo>
                  <a:pt x="3783" y="9284"/>
                </a:lnTo>
                <a:lnTo>
                  <a:pt x="3204" y="9284"/>
                </a:lnTo>
                <a:lnTo>
                  <a:pt x="2586" y="9322"/>
                </a:lnTo>
                <a:lnTo>
                  <a:pt x="2528" y="9342"/>
                </a:lnTo>
                <a:lnTo>
                  <a:pt x="2490" y="9380"/>
                </a:lnTo>
                <a:lnTo>
                  <a:pt x="2451" y="9438"/>
                </a:lnTo>
                <a:lnTo>
                  <a:pt x="2413" y="9496"/>
                </a:lnTo>
                <a:lnTo>
                  <a:pt x="2374" y="9612"/>
                </a:lnTo>
                <a:lnTo>
                  <a:pt x="2374" y="9728"/>
                </a:lnTo>
                <a:lnTo>
                  <a:pt x="2374" y="10210"/>
                </a:lnTo>
                <a:lnTo>
                  <a:pt x="2374" y="10673"/>
                </a:lnTo>
                <a:lnTo>
                  <a:pt x="2393" y="10731"/>
                </a:lnTo>
                <a:lnTo>
                  <a:pt x="2413" y="10789"/>
                </a:lnTo>
                <a:lnTo>
                  <a:pt x="2451" y="10847"/>
                </a:lnTo>
                <a:lnTo>
                  <a:pt x="2490" y="10905"/>
                </a:lnTo>
                <a:lnTo>
                  <a:pt x="2586" y="10963"/>
                </a:lnTo>
                <a:lnTo>
                  <a:pt x="2644" y="10982"/>
                </a:lnTo>
                <a:lnTo>
                  <a:pt x="2721" y="10982"/>
                </a:lnTo>
                <a:lnTo>
                  <a:pt x="3243" y="11002"/>
                </a:lnTo>
                <a:lnTo>
                  <a:pt x="3107" y="16618"/>
                </a:lnTo>
                <a:lnTo>
                  <a:pt x="2799" y="16618"/>
                </a:lnTo>
                <a:lnTo>
                  <a:pt x="2683" y="16637"/>
                </a:lnTo>
                <a:lnTo>
                  <a:pt x="2567" y="16695"/>
                </a:lnTo>
                <a:lnTo>
                  <a:pt x="2471" y="16772"/>
                </a:lnTo>
                <a:lnTo>
                  <a:pt x="2393" y="16850"/>
                </a:lnTo>
                <a:lnTo>
                  <a:pt x="2316" y="16966"/>
                </a:lnTo>
                <a:lnTo>
                  <a:pt x="2278" y="17062"/>
                </a:lnTo>
                <a:lnTo>
                  <a:pt x="2239" y="17197"/>
                </a:lnTo>
                <a:lnTo>
                  <a:pt x="2258" y="17313"/>
                </a:lnTo>
                <a:lnTo>
                  <a:pt x="2278" y="17429"/>
                </a:lnTo>
                <a:lnTo>
                  <a:pt x="2316" y="17545"/>
                </a:lnTo>
                <a:lnTo>
                  <a:pt x="2374" y="17641"/>
                </a:lnTo>
                <a:lnTo>
                  <a:pt x="2451" y="17738"/>
                </a:lnTo>
                <a:lnTo>
                  <a:pt x="2548" y="17815"/>
                </a:lnTo>
                <a:lnTo>
                  <a:pt x="2664" y="17853"/>
                </a:lnTo>
                <a:lnTo>
                  <a:pt x="2779" y="17892"/>
                </a:lnTo>
                <a:lnTo>
                  <a:pt x="2895" y="17911"/>
                </a:lnTo>
                <a:lnTo>
                  <a:pt x="3069" y="17911"/>
                </a:lnTo>
                <a:lnTo>
                  <a:pt x="2876" y="26635"/>
                </a:lnTo>
                <a:lnTo>
                  <a:pt x="2528" y="26635"/>
                </a:lnTo>
                <a:lnTo>
                  <a:pt x="2413" y="26655"/>
                </a:lnTo>
                <a:lnTo>
                  <a:pt x="2297" y="26693"/>
                </a:lnTo>
                <a:lnTo>
                  <a:pt x="2181" y="26751"/>
                </a:lnTo>
                <a:lnTo>
                  <a:pt x="2084" y="26828"/>
                </a:lnTo>
                <a:lnTo>
                  <a:pt x="2007" y="26944"/>
                </a:lnTo>
                <a:lnTo>
                  <a:pt x="1949" y="27041"/>
                </a:lnTo>
                <a:lnTo>
                  <a:pt x="1911" y="27176"/>
                </a:lnTo>
                <a:lnTo>
                  <a:pt x="1911" y="27291"/>
                </a:lnTo>
                <a:lnTo>
                  <a:pt x="1911" y="27427"/>
                </a:lnTo>
                <a:lnTo>
                  <a:pt x="1949" y="27542"/>
                </a:lnTo>
                <a:lnTo>
                  <a:pt x="2027" y="27639"/>
                </a:lnTo>
                <a:lnTo>
                  <a:pt x="2104" y="27735"/>
                </a:lnTo>
                <a:lnTo>
                  <a:pt x="2200" y="27832"/>
                </a:lnTo>
                <a:lnTo>
                  <a:pt x="2297" y="27890"/>
                </a:lnTo>
                <a:lnTo>
                  <a:pt x="2432" y="27909"/>
                </a:lnTo>
                <a:lnTo>
                  <a:pt x="2548" y="27928"/>
                </a:lnTo>
                <a:lnTo>
                  <a:pt x="2837" y="27928"/>
                </a:lnTo>
                <a:lnTo>
                  <a:pt x="2625" y="37907"/>
                </a:lnTo>
                <a:lnTo>
                  <a:pt x="2220" y="37907"/>
                </a:lnTo>
                <a:lnTo>
                  <a:pt x="2104" y="37946"/>
                </a:lnTo>
                <a:lnTo>
                  <a:pt x="1988" y="38003"/>
                </a:lnTo>
                <a:lnTo>
                  <a:pt x="1872" y="38081"/>
                </a:lnTo>
                <a:lnTo>
                  <a:pt x="1795" y="38177"/>
                </a:lnTo>
                <a:lnTo>
                  <a:pt x="1718" y="38293"/>
                </a:lnTo>
                <a:lnTo>
                  <a:pt x="1679" y="38409"/>
                </a:lnTo>
                <a:lnTo>
                  <a:pt x="1660" y="38544"/>
                </a:lnTo>
                <a:lnTo>
                  <a:pt x="1660" y="38679"/>
                </a:lnTo>
                <a:lnTo>
                  <a:pt x="1698" y="38795"/>
                </a:lnTo>
                <a:lnTo>
                  <a:pt x="1756" y="38911"/>
                </a:lnTo>
                <a:lnTo>
                  <a:pt x="1834" y="39007"/>
                </a:lnTo>
                <a:lnTo>
                  <a:pt x="1949" y="39104"/>
                </a:lnTo>
                <a:lnTo>
                  <a:pt x="2046" y="39162"/>
                </a:lnTo>
                <a:lnTo>
                  <a:pt x="2181" y="39200"/>
                </a:lnTo>
                <a:lnTo>
                  <a:pt x="2297" y="39200"/>
                </a:lnTo>
                <a:lnTo>
                  <a:pt x="2297" y="39219"/>
                </a:lnTo>
                <a:lnTo>
                  <a:pt x="2586" y="39219"/>
                </a:lnTo>
                <a:lnTo>
                  <a:pt x="2335" y="50337"/>
                </a:lnTo>
                <a:lnTo>
                  <a:pt x="2046" y="50337"/>
                </a:lnTo>
                <a:lnTo>
                  <a:pt x="1911" y="50356"/>
                </a:lnTo>
                <a:lnTo>
                  <a:pt x="1795" y="50414"/>
                </a:lnTo>
                <a:lnTo>
                  <a:pt x="1679" y="50472"/>
                </a:lnTo>
                <a:lnTo>
                  <a:pt x="1583" y="50568"/>
                </a:lnTo>
                <a:lnTo>
                  <a:pt x="1505" y="50684"/>
                </a:lnTo>
                <a:lnTo>
                  <a:pt x="1448" y="50800"/>
                </a:lnTo>
                <a:lnTo>
                  <a:pt x="1428" y="50935"/>
                </a:lnTo>
                <a:lnTo>
                  <a:pt x="1428" y="51070"/>
                </a:lnTo>
                <a:lnTo>
                  <a:pt x="1467" y="51205"/>
                </a:lnTo>
                <a:lnTo>
                  <a:pt x="1525" y="51321"/>
                </a:lnTo>
                <a:lnTo>
                  <a:pt x="1602" y="51418"/>
                </a:lnTo>
                <a:lnTo>
                  <a:pt x="1698" y="51514"/>
                </a:lnTo>
                <a:lnTo>
                  <a:pt x="1814" y="51572"/>
                </a:lnTo>
                <a:lnTo>
                  <a:pt x="1930" y="51630"/>
                </a:lnTo>
                <a:lnTo>
                  <a:pt x="2065" y="51630"/>
                </a:lnTo>
                <a:lnTo>
                  <a:pt x="2065" y="51649"/>
                </a:lnTo>
                <a:lnTo>
                  <a:pt x="2297" y="51649"/>
                </a:lnTo>
                <a:lnTo>
                  <a:pt x="2027" y="63712"/>
                </a:lnTo>
                <a:lnTo>
                  <a:pt x="1563" y="63712"/>
                </a:lnTo>
                <a:lnTo>
                  <a:pt x="1428" y="63732"/>
                </a:lnTo>
                <a:lnTo>
                  <a:pt x="1293" y="63790"/>
                </a:lnTo>
                <a:lnTo>
                  <a:pt x="1177" y="63886"/>
                </a:lnTo>
                <a:lnTo>
                  <a:pt x="1081" y="63983"/>
                </a:lnTo>
                <a:lnTo>
                  <a:pt x="1023" y="64118"/>
                </a:lnTo>
                <a:lnTo>
                  <a:pt x="984" y="64253"/>
                </a:lnTo>
                <a:lnTo>
                  <a:pt x="965" y="64388"/>
                </a:lnTo>
                <a:lnTo>
                  <a:pt x="1004" y="64523"/>
                </a:lnTo>
                <a:lnTo>
                  <a:pt x="1042" y="64658"/>
                </a:lnTo>
                <a:lnTo>
                  <a:pt x="1139" y="64774"/>
                </a:lnTo>
                <a:lnTo>
                  <a:pt x="1235" y="64870"/>
                </a:lnTo>
                <a:lnTo>
                  <a:pt x="1351" y="64948"/>
                </a:lnTo>
                <a:lnTo>
                  <a:pt x="1486" y="64986"/>
                </a:lnTo>
                <a:lnTo>
                  <a:pt x="1621" y="65005"/>
                </a:lnTo>
                <a:lnTo>
                  <a:pt x="2007" y="65005"/>
                </a:lnTo>
                <a:lnTo>
                  <a:pt x="1698" y="77918"/>
                </a:lnTo>
                <a:lnTo>
                  <a:pt x="1486" y="77918"/>
                </a:lnTo>
                <a:lnTo>
                  <a:pt x="1197" y="77898"/>
                </a:lnTo>
                <a:lnTo>
                  <a:pt x="1042" y="77918"/>
                </a:lnTo>
                <a:lnTo>
                  <a:pt x="907" y="77956"/>
                </a:lnTo>
                <a:lnTo>
                  <a:pt x="772" y="78014"/>
                </a:lnTo>
                <a:lnTo>
                  <a:pt x="656" y="78111"/>
                </a:lnTo>
                <a:lnTo>
                  <a:pt x="560" y="78246"/>
                </a:lnTo>
                <a:lnTo>
                  <a:pt x="502" y="78381"/>
                </a:lnTo>
                <a:lnTo>
                  <a:pt x="483" y="78535"/>
                </a:lnTo>
                <a:lnTo>
                  <a:pt x="502" y="78671"/>
                </a:lnTo>
                <a:lnTo>
                  <a:pt x="540" y="78825"/>
                </a:lnTo>
                <a:lnTo>
                  <a:pt x="618" y="78941"/>
                </a:lnTo>
                <a:lnTo>
                  <a:pt x="714" y="79057"/>
                </a:lnTo>
                <a:lnTo>
                  <a:pt x="849" y="79134"/>
                </a:lnTo>
                <a:lnTo>
                  <a:pt x="984" y="79192"/>
                </a:lnTo>
                <a:lnTo>
                  <a:pt x="1139" y="79211"/>
                </a:lnTo>
                <a:lnTo>
                  <a:pt x="1679" y="79211"/>
                </a:lnTo>
                <a:lnTo>
                  <a:pt x="1370" y="92258"/>
                </a:lnTo>
                <a:lnTo>
                  <a:pt x="309" y="92258"/>
                </a:lnTo>
                <a:lnTo>
                  <a:pt x="232" y="92278"/>
                </a:lnTo>
                <a:lnTo>
                  <a:pt x="154" y="92297"/>
                </a:lnTo>
                <a:lnTo>
                  <a:pt x="97" y="92355"/>
                </a:lnTo>
                <a:lnTo>
                  <a:pt x="58" y="92413"/>
                </a:lnTo>
                <a:lnTo>
                  <a:pt x="19" y="92490"/>
                </a:lnTo>
                <a:lnTo>
                  <a:pt x="0" y="92567"/>
                </a:lnTo>
                <a:lnTo>
                  <a:pt x="0" y="92702"/>
                </a:lnTo>
                <a:lnTo>
                  <a:pt x="0" y="92857"/>
                </a:lnTo>
                <a:lnTo>
                  <a:pt x="19" y="92934"/>
                </a:lnTo>
                <a:lnTo>
                  <a:pt x="58" y="92992"/>
                </a:lnTo>
                <a:lnTo>
                  <a:pt x="116" y="93050"/>
                </a:lnTo>
                <a:lnTo>
                  <a:pt x="174" y="93108"/>
                </a:lnTo>
                <a:lnTo>
                  <a:pt x="251" y="93127"/>
                </a:lnTo>
                <a:lnTo>
                  <a:pt x="328" y="93146"/>
                </a:lnTo>
                <a:lnTo>
                  <a:pt x="18220" y="93146"/>
                </a:lnTo>
                <a:lnTo>
                  <a:pt x="18297" y="93127"/>
                </a:lnTo>
                <a:lnTo>
                  <a:pt x="18355" y="93088"/>
                </a:lnTo>
                <a:lnTo>
                  <a:pt x="18413" y="93050"/>
                </a:lnTo>
                <a:lnTo>
                  <a:pt x="18471" y="92972"/>
                </a:lnTo>
                <a:lnTo>
                  <a:pt x="18490" y="92915"/>
                </a:lnTo>
                <a:lnTo>
                  <a:pt x="18510" y="92837"/>
                </a:lnTo>
                <a:lnTo>
                  <a:pt x="18510" y="92683"/>
                </a:lnTo>
                <a:lnTo>
                  <a:pt x="18510" y="92529"/>
                </a:lnTo>
                <a:lnTo>
                  <a:pt x="18490" y="92451"/>
                </a:lnTo>
                <a:lnTo>
                  <a:pt x="18452" y="92393"/>
                </a:lnTo>
                <a:lnTo>
                  <a:pt x="18394" y="92336"/>
                </a:lnTo>
                <a:lnTo>
                  <a:pt x="18336" y="92297"/>
                </a:lnTo>
                <a:lnTo>
                  <a:pt x="18259" y="92258"/>
                </a:lnTo>
                <a:lnTo>
                  <a:pt x="17351" y="92258"/>
                </a:lnTo>
                <a:lnTo>
                  <a:pt x="17062" y="79211"/>
                </a:lnTo>
                <a:lnTo>
                  <a:pt x="17815" y="79211"/>
                </a:lnTo>
                <a:lnTo>
                  <a:pt x="17969" y="79172"/>
                </a:lnTo>
                <a:lnTo>
                  <a:pt x="18104" y="79095"/>
                </a:lnTo>
                <a:lnTo>
                  <a:pt x="18220" y="78999"/>
                </a:lnTo>
                <a:lnTo>
                  <a:pt x="18297" y="78883"/>
                </a:lnTo>
                <a:lnTo>
                  <a:pt x="18355" y="78748"/>
                </a:lnTo>
                <a:lnTo>
                  <a:pt x="18394" y="78593"/>
                </a:lnTo>
                <a:lnTo>
                  <a:pt x="18374" y="78439"/>
                </a:lnTo>
                <a:lnTo>
                  <a:pt x="18336" y="78304"/>
                </a:lnTo>
                <a:lnTo>
                  <a:pt x="18259" y="78169"/>
                </a:lnTo>
                <a:lnTo>
                  <a:pt x="18143" y="78053"/>
                </a:lnTo>
                <a:lnTo>
                  <a:pt x="18027" y="77976"/>
                </a:lnTo>
                <a:lnTo>
                  <a:pt x="17892" y="77918"/>
                </a:lnTo>
                <a:lnTo>
                  <a:pt x="17737" y="77898"/>
                </a:lnTo>
                <a:lnTo>
                  <a:pt x="17737" y="77918"/>
                </a:lnTo>
                <a:lnTo>
                  <a:pt x="17023" y="77918"/>
                </a:lnTo>
                <a:lnTo>
                  <a:pt x="16734" y="65005"/>
                </a:lnTo>
                <a:lnTo>
                  <a:pt x="17178" y="65005"/>
                </a:lnTo>
                <a:lnTo>
                  <a:pt x="17313" y="64986"/>
                </a:lnTo>
                <a:lnTo>
                  <a:pt x="17448" y="64928"/>
                </a:lnTo>
                <a:lnTo>
                  <a:pt x="17564" y="64832"/>
                </a:lnTo>
                <a:lnTo>
                  <a:pt x="17641" y="64735"/>
                </a:lnTo>
                <a:lnTo>
                  <a:pt x="17718" y="64600"/>
                </a:lnTo>
                <a:lnTo>
                  <a:pt x="17757" y="64465"/>
                </a:lnTo>
                <a:lnTo>
                  <a:pt x="17757" y="64330"/>
                </a:lnTo>
                <a:lnTo>
                  <a:pt x="17737" y="64176"/>
                </a:lnTo>
                <a:lnTo>
                  <a:pt x="17680" y="64060"/>
                </a:lnTo>
                <a:lnTo>
                  <a:pt x="17602" y="63944"/>
                </a:lnTo>
                <a:lnTo>
                  <a:pt x="17506" y="63847"/>
                </a:lnTo>
                <a:lnTo>
                  <a:pt x="17390" y="63770"/>
                </a:lnTo>
                <a:lnTo>
                  <a:pt x="17255" y="63712"/>
                </a:lnTo>
                <a:lnTo>
                  <a:pt x="17120" y="63712"/>
                </a:lnTo>
                <a:lnTo>
                  <a:pt x="17101" y="63732"/>
                </a:lnTo>
                <a:lnTo>
                  <a:pt x="17101" y="63712"/>
                </a:lnTo>
                <a:lnTo>
                  <a:pt x="16695" y="63712"/>
                </a:lnTo>
                <a:lnTo>
                  <a:pt x="16425" y="51649"/>
                </a:lnTo>
                <a:lnTo>
                  <a:pt x="16772" y="51649"/>
                </a:lnTo>
                <a:lnTo>
                  <a:pt x="16888" y="51630"/>
                </a:lnTo>
                <a:lnTo>
                  <a:pt x="17023" y="51572"/>
                </a:lnTo>
                <a:lnTo>
                  <a:pt x="17139" y="51514"/>
                </a:lnTo>
                <a:lnTo>
                  <a:pt x="17236" y="51418"/>
                </a:lnTo>
                <a:lnTo>
                  <a:pt x="17313" y="51302"/>
                </a:lnTo>
                <a:lnTo>
                  <a:pt x="17371" y="51186"/>
                </a:lnTo>
                <a:lnTo>
                  <a:pt x="17390" y="51051"/>
                </a:lnTo>
                <a:lnTo>
                  <a:pt x="17390" y="50916"/>
                </a:lnTo>
                <a:lnTo>
                  <a:pt x="17371" y="50781"/>
                </a:lnTo>
                <a:lnTo>
                  <a:pt x="17313" y="50665"/>
                </a:lnTo>
                <a:lnTo>
                  <a:pt x="17216" y="50549"/>
                </a:lnTo>
                <a:lnTo>
                  <a:pt x="17120" y="50453"/>
                </a:lnTo>
                <a:lnTo>
                  <a:pt x="17004" y="50395"/>
                </a:lnTo>
                <a:lnTo>
                  <a:pt x="16888" y="50356"/>
                </a:lnTo>
                <a:lnTo>
                  <a:pt x="16753" y="50337"/>
                </a:lnTo>
                <a:lnTo>
                  <a:pt x="16734" y="50356"/>
                </a:lnTo>
                <a:lnTo>
                  <a:pt x="16734" y="50337"/>
                </a:lnTo>
                <a:lnTo>
                  <a:pt x="16406" y="50337"/>
                </a:lnTo>
                <a:lnTo>
                  <a:pt x="16136" y="39219"/>
                </a:lnTo>
                <a:lnTo>
                  <a:pt x="16522" y="39219"/>
                </a:lnTo>
                <a:lnTo>
                  <a:pt x="16637" y="39181"/>
                </a:lnTo>
                <a:lnTo>
                  <a:pt x="16772" y="39123"/>
                </a:lnTo>
                <a:lnTo>
                  <a:pt x="16869" y="39046"/>
                </a:lnTo>
                <a:lnTo>
                  <a:pt x="16965" y="38949"/>
                </a:lnTo>
                <a:lnTo>
                  <a:pt x="17023" y="38833"/>
                </a:lnTo>
                <a:lnTo>
                  <a:pt x="17062" y="38718"/>
                </a:lnTo>
                <a:lnTo>
                  <a:pt x="17081" y="38583"/>
                </a:lnTo>
                <a:lnTo>
                  <a:pt x="17081" y="38447"/>
                </a:lnTo>
                <a:lnTo>
                  <a:pt x="17043" y="38332"/>
                </a:lnTo>
                <a:lnTo>
                  <a:pt x="16985" y="38216"/>
                </a:lnTo>
                <a:lnTo>
                  <a:pt x="16908" y="38119"/>
                </a:lnTo>
                <a:lnTo>
                  <a:pt x="16792" y="38023"/>
                </a:lnTo>
                <a:lnTo>
                  <a:pt x="16695" y="37965"/>
                </a:lnTo>
                <a:lnTo>
                  <a:pt x="16560" y="37926"/>
                </a:lnTo>
                <a:lnTo>
                  <a:pt x="16425" y="37907"/>
                </a:lnTo>
                <a:lnTo>
                  <a:pt x="16425" y="37926"/>
                </a:lnTo>
                <a:lnTo>
                  <a:pt x="16116" y="37926"/>
                </a:lnTo>
                <a:lnTo>
                  <a:pt x="15885" y="27948"/>
                </a:lnTo>
                <a:lnTo>
                  <a:pt x="16193" y="27948"/>
                </a:lnTo>
                <a:lnTo>
                  <a:pt x="16329" y="27928"/>
                </a:lnTo>
                <a:lnTo>
                  <a:pt x="16444" y="27890"/>
                </a:lnTo>
                <a:lnTo>
                  <a:pt x="16560" y="27813"/>
                </a:lnTo>
                <a:lnTo>
                  <a:pt x="16657" y="27735"/>
                </a:lnTo>
                <a:lnTo>
                  <a:pt x="16734" y="27639"/>
                </a:lnTo>
                <a:lnTo>
                  <a:pt x="16792" y="27523"/>
                </a:lnTo>
                <a:lnTo>
                  <a:pt x="16830" y="27407"/>
                </a:lnTo>
                <a:lnTo>
                  <a:pt x="16830" y="27272"/>
                </a:lnTo>
                <a:lnTo>
                  <a:pt x="16830" y="27156"/>
                </a:lnTo>
                <a:lnTo>
                  <a:pt x="16772" y="27021"/>
                </a:lnTo>
                <a:lnTo>
                  <a:pt x="16715" y="26925"/>
                </a:lnTo>
                <a:lnTo>
                  <a:pt x="16637" y="26828"/>
                </a:lnTo>
                <a:lnTo>
                  <a:pt x="16541" y="26732"/>
                </a:lnTo>
                <a:lnTo>
                  <a:pt x="16425" y="26674"/>
                </a:lnTo>
                <a:lnTo>
                  <a:pt x="16309" y="26635"/>
                </a:lnTo>
                <a:lnTo>
                  <a:pt x="15846" y="26635"/>
                </a:lnTo>
                <a:lnTo>
                  <a:pt x="15653" y="17911"/>
                </a:lnTo>
                <a:lnTo>
                  <a:pt x="16000" y="17911"/>
                </a:lnTo>
                <a:lnTo>
                  <a:pt x="16116" y="17873"/>
                </a:lnTo>
                <a:lnTo>
                  <a:pt x="16232" y="17834"/>
                </a:lnTo>
                <a:lnTo>
                  <a:pt x="16329" y="17757"/>
                </a:lnTo>
                <a:lnTo>
                  <a:pt x="16406" y="17660"/>
                </a:lnTo>
                <a:lnTo>
                  <a:pt x="16483" y="17564"/>
                </a:lnTo>
                <a:lnTo>
                  <a:pt x="16522" y="17448"/>
                </a:lnTo>
                <a:lnTo>
                  <a:pt x="16541" y="17332"/>
                </a:lnTo>
                <a:lnTo>
                  <a:pt x="16541" y="17216"/>
                </a:lnTo>
                <a:lnTo>
                  <a:pt x="16522" y="17081"/>
                </a:lnTo>
                <a:lnTo>
                  <a:pt x="16483" y="16966"/>
                </a:lnTo>
                <a:lnTo>
                  <a:pt x="16425" y="16869"/>
                </a:lnTo>
                <a:lnTo>
                  <a:pt x="16329" y="16772"/>
                </a:lnTo>
                <a:lnTo>
                  <a:pt x="16232" y="16715"/>
                </a:lnTo>
                <a:lnTo>
                  <a:pt x="16136" y="16657"/>
                </a:lnTo>
                <a:lnTo>
                  <a:pt x="16020" y="16618"/>
                </a:lnTo>
                <a:lnTo>
                  <a:pt x="15904" y="16599"/>
                </a:lnTo>
                <a:lnTo>
                  <a:pt x="15904" y="16618"/>
                </a:lnTo>
                <a:lnTo>
                  <a:pt x="15634" y="16618"/>
                </a:lnTo>
                <a:lnTo>
                  <a:pt x="15499" y="11002"/>
                </a:lnTo>
                <a:lnTo>
                  <a:pt x="15923" y="10982"/>
                </a:lnTo>
                <a:lnTo>
                  <a:pt x="15981" y="10944"/>
                </a:lnTo>
                <a:lnTo>
                  <a:pt x="16039" y="10905"/>
                </a:lnTo>
                <a:lnTo>
                  <a:pt x="16078" y="10866"/>
                </a:lnTo>
                <a:lnTo>
                  <a:pt x="16097" y="10809"/>
                </a:lnTo>
                <a:lnTo>
                  <a:pt x="16136" y="10673"/>
                </a:lnTo>
                <a:lnTo>
                  <a:pt x="16136" y="10558"/>
                </a:lnTo>
                <a:lnTo>
                  <a:pt x="16136" y="10094"/>
                </a:lnTo>
                <a:lnTo>
                  <a:pt x="16136" y="9612"/>
                </a:lnTo>
                <a:lnTo>
                  <a:pt x="16136" y="9554"/>
                </a:lnTo>
                <a:lnTo>
                  <a:pt x="16097" y="9496"/>
                </a:lnTo>
                <a:lnTo>
                  <a:pt x="16078" y="9438"/>
                </a:lnTo>
                <a:lnTo>
                  <a:pt x="16020" y="9380"/>
                </a:lnTo>
                <a:lnTo>
                  <a:pt x="15923" y="9322"/>
                </a:lnTo>
                <a:lnTo>
                  <a:pt x="15865" y="9303"/>
                </a:lnTo>
                <a:lnTo>
                  <a:pt x="15807" y="9303"/>
                </a:lnTo>
                <a:lnTo>
                  <a:pt x="15788" y="9322"/>
                </a:lnTo>
                <a:lnTo>
                  <a:pt x="15788" y="9303"/>
                </a:lnTo>
                <a:lnTo>
                  <a:pt x="14707" y="9303"/>
                </a:lnTo>
                <a:lnTo>
                  <a:pt x="14784" y="9245"/>
                </a:lnTo>
                <a:lnTo>
                  <a:pt x="14823" y="9187"/>
                </a:lnTo>
                <a:lnTo>
                  <a:pt x="14862" y="9129"/>
                </a:lnTo>
                <a:lnTo>
                  <a:pt x="14881" y="9052"/>
                </a:lnTo>
                <a:lnTo>
                  <a:pt x="14881" y="8589"/>
                </a:lnTo>
                <a:lnTo>
                  <a:pt x="14881" y="8126"/>
                </a:lnTo>
                <a:lnTo>
                  <a:pt x="14881" y="8029"/>
                </a:lnTo>
                <a:lnTo>
                  <a:pt x="14881" y="7894"/>
                </a:lnTo>
                <a:lnTo>
                  <a:pt x="14823" y="7798"/>
                </a:lnTo>
                <a:lnTo>
                  <a:pt x="14727" y="7701"/>
                </a:lnTo>
                <a:lnTo>
                  <a:pt x="14611" y="7662"/>
                </a:lnTo>
                <a:lnTo>
                  <a:pt x="14495" y="7643"/>
                </a:lnTo>
                <a:lnTo>
                  <a:pt x="12391" y="7643"/>
                </a:lnTo>
                <a:lnTo>
                  <a:pt x="9593" y="3204"/>
                </a:lnTo>
                <a:lnTo>
                  <a:pt x="938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push dir="u"/>
  </p:transition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 userDrawn="1">
  <p:cSld name="CUSTOM_7">
    <p:spTree>
      <p:nvGrpSpPr>
        <p:cNvPr id="1" name="Shape 7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88" name="Google Shape;7388;p28"/>
          <p:cNvSpPr/>
          <p:nvPr/>
        </p:nvSpPr>
        <p:spPr>
          <a:xfrm flipH="1">
            <a:off x="1" y="4614051"/>
            <a:ext cx="9143949" cy="533076"/>
          </a:xfrm>
          <a:custGeom>
            <a:avLst/>
            <a:gdLst/>
            <a:ahLst/>
            <a:cxnLst/>
            <a:rect l="l" t="t" r="r" b="b"/>
            <a:pathLst>
              <a:path w="184633" h="21908" extrusionOk="0">
                <a:moveTo>
                  <a:pt x="156279" y="1"/>
                </a:moveTo>
                <a:lnTo>
                  <a:pt x="156183" y="39"/>
                </a:lnTo>
                <a:lnTo>
                  <a:pt x="156106" y="97"/>
                </a:lnTo>
                <a:lnTo>
                  <a:pt x="156028" y="174"/>
                </a:lnTo>
                <a:lnTo>
                  <a:pt x="155874" y="367"/>
                </a:lnTo>
                <a:lnTo>
                  <a:pt x="155720" y="618"/>
                </a:lnTo>
                <a:lnTo>
                  <a:pt x="155565" y="908"/>
                </a:lnTo>
                <a:lnTo>
                  <a:pt x="155411" y="1236"/>
                </a:lnTo>
                <a:lnTo>
                  <a:pt x="155121" y="1950"/>
                </a:lnTo>
                <a:lnTo>
                  <a:pt x="154832" y="2645"/>
                </a:lnTo>
                <a:lnTo>
                  <a:pt x="154697" y="2973"/>
                </a:lnTo>
                <a:lnTo>
                  <a:pt x="154542" y="3262"/>
                </a:lnTo>
                <a:lnTo>
                  <a:pt x="154388" y="3513"/>
                </a:lnTo>
                <a:lnTo>
                  <a:pt x="154214" y="3706"/>
                </a:lnTo>
                <a:lnTo>
                  <a:pt x="154137" y="3784"/>
                </a:lnTo>
                <a:lnTo>
                  <a:pt x="154040" y="3841"/>
                </a:lnTo>
                <a:lnTo>
                  <a:pt x="153944" y="3880"/>
                </a:lnTo>
                <a:lnTo>
                  <a:pt x="153867" y="3899"/>
                </a:lnTo>
                <a:lnTo>
                  <a:pt x="153500" y="3899"/>
                </a:lnTo>
                <a:lnTo>
                  <a:pt x="153114" y="3861"/>
                </a:lnTo>
                <a:lnTo>
                  <a:pt x="152747" y="3784"/>
                </a:lnTo>
                <a:lnTo>
                  <a:pt x="152361" y="3706"/>
                </a:lnTo>
                <a:lnTo>
                  <a:pt x="151995" y="3629"/>
                </a:lnTo>
                <a:lnTo>
                  <a:pt x="151608" y="3552"/>
                </a:lnTo>
                <a:lnTo>
                  <a:pt x="151222" y="3513"/>
                </a:lnTo>
                <a:lnTo>
                  <a:pt x="150663" y="3513"/>
                </a:lnTo>
                <a:lnTo>
                  <a:pt x="150489" y="3494"/>
                </a:lnTo>
                <a:lnTo>
                  <a:pt x="150296" y="3436"/>
                </a:lnTo>
                <a:lnTo>
                  <a:pt x="150103" y="3378"/>
                </a:lnTo>
                <a:lnTo>
                  <a:pt x="149717" y="3224"/>
                </a:lnTo>
                <a:lnTo>
                  <a:pt x="149331" y="3031"/>
                </a:lnTo>
                <a:lnTo>
                  <a:pt x="148926" y="2857"/>
                </a:lnTo>
                <a:lnTo>
                  <a:pt x="148540" y="2703"/>
                </a:lnTo>
                <a:lnTo>
                  <a:pt x="148347" y="2645"/>
                </a:lnTo>
                <a:lnTo>
                  <a:pt x="148154" y="2587"/>
                </a:lnTo>
                <a:lnTo>
                  <a:pt x="147961" y="2568"/>
                </a:lnTo>
                <a:lnTo>
                  <a:pt x="147768" y="2568"/>
                </a:lnTo>
                <a:lnTo>
                  <a:pt x="147594" y="2587"/>
                </a:lnTo>
                <a:lnTo>
                  <a:pt x="147401" y="2645"/>
                </a:lnTo>
                <a:lnTo>
                  <a:pt x="147227" y="2703"/>
                </a:lnTo>
                <a:lnTo>
                  <a:pt x="147053" y="2780"/>
                </a:lnTo>
                <a:lnTo>
                  <a:pt x="146706" y="2973"/>
                </a:lnTo>
                <a:lnTo>
                  <a:pt x="146378" y="3185"/>
                </a:lnTo>
                <a:lnTo>
                  <a:pt x="146031" y="3398"/>
                </a:lnTo>
                <a:lnTo>
                  <a:pt x="145683" y="3591"/>
                </a:lnTo>
                <a:lnTo>
                  <a:pt x="145509" y="3668"/>
                </a:lnTo>
                <a:lnTo>
                  <a:pt x="145316" y="3726"/>
                </a:lnTo>
                <a:lnTo>
                  <a:pt x="145143" y="3764"/>
                </a:lnTo>
                <a:lnTo>
                  <a:pt x="144950" y="3803"/>
                </a:lnTo>
                <a:lnTo>
                  <a:pt x="144583" y="3822"/>
                </a:lnTo>
                <a:lnTo>
                  <a:pt x="144236" y="3899"/>
                </a:lnTo>
                <a:lnTo>
                  <a:pt x="143521" y="4034"/>
                </a:lnTo>
                <a:lnTo>
                  <a:pt x="142788" y="4189"/>
                </a:lnTo>
                <a:lnTo>
                  <a:pt x="142421" y="4247"/>
                </a:lnTo>
                <a:lnTo>
                  <a:pt x="142055" y="4285"/>
                </a:lnTo>
                <a:lnTo>
                  <a:pt x="141688" y="4324"/>
                </a:lnTo>
                <a:lnTo>
                  <a:pt x="141321" y="4363"/>
                </a:lnTo>
                <a:lnTo>
                  <a:pt x="140607" y="4478"/>
                </a:lnTo>
                <a:lnTo>
                  <a:pt x="139874" y="4594"/>
                </a:lnTo>
                <a:lnTo>
                  <a:pt x="139507" y="4652"/>
                </a:lnTo>
                <a:lnTo>
                  <a:pt x="139140" y="4671"/>
                </a:lnTo>
                <a:lnTo>
                  <a:pt x="138407" y="4749"/>
                </a:lnTo>
                <a:lnTo>
                  <a:pt x="137673" y="4806"/>
                </a:lnTo>
                <a:lnTo>
                  <a:pt x="136940" y="4884"/>
                </a:lnTo>
                <a:lnTo>
                  <a:pt x="136206" y="4942"/>
                </a:lnTo>
                <a:lnTo>
                  <a:pt x="136013" y="4961"/>
                </a:lnTo>
                <a:lnTo>
                  <a:pt x="135820" y="4942"/>
                </a:lnTo>
                <a:lnTo>
                  <a:pt x="135396" y="4884"/>
                </a:lnTo>
                <a:lnTo>
                  <a:pt x="134952" y="4806"/>
                </a:lnTo>
                <a:lnTo>
                  <a:pt x="134508" y="4691"/>
                </a:lnTo>
                <a:lnTo>
                  <a:pt x="134045" y="4594"/>
                </a:lnTo>
                <a:lnTo>
                  <a:pt x="133601" y="4498"/>
                </a:lnTo>
                <a:lnTo>
                  <a:pt x="133176" y="4440"/>
                </a:lnTo>
                <a:lnTo>
                  <a:pt x="132771" y="4440"/>
                </a:lnTo>
                <a:lnTo>
                  <a:pt x="132597" y="4459"/>
                </a:lnTo>
                <a:lnTo>
                  <a:pt x="132443" y="4498"/>
                </a:lnTo>
                <a:lnTo>
                  <a:pt x="132288" y="4575"/>
                </a:lnTo>
                <a:lnTo>
                  <a:pt x="132134" y="4652"/>
                </a:lnTo>
                <a:lnTo>
                  <a:pt x="131844" y="4826"/>
                </a:lnTo>
                <a:lnTo>
                  <a:pt x="131574" y="5038"/>
                </a:lnTo>
                <a:lnTo>
                  <a:pt x="131304" y="5250"/>
                </a:lnTo>
                <a:lnTo>
                  <a:pt x="131014" y="5443"/>
                </a:lnTo>
                <a:lnTo>
                  <a:pt x="130860" y="5521"/>
                </a:lnTo>
                <a:lnTo>
                  <a:pt x="130706" y="5579"/>
                </a:lnTo>
                <a:lnTo>
                  <a:pt x="130532" y="5636"/>
                </a:lnTo>
                <a:lnTo>
                  <a:pt x="130358" y="5656"/>
                </a:lnTo>
                <a:lnTo>
                  <a:pt x="130185" y="5656"/>
                </a:lnTo>
                <a:lnTo>
                  <a:pt x="130011" y="5598"/>
                </a:lnTo>
                <a:lnTo>
                  <a:pt x="129837" y="5521"/>
                </a:lnTo>
                <a:lnTo>
                  <a:pt x="129663" y="5424"/>
                </a:lnTo>
                <a:lnTo>
                  <a:pt x="129509" y="5289"/>
                </a:lnTo>
                <a:lnTo>
                  <a:pt x="129355" y="5135"/>
                </a:lnTo>
                <a:lnTo>
                  <a:pt x="129026" y="4826"/>
                </a:lnTo>
                <a:lnTo>
                  <a:pt x="128698" y="4517"/>
                </a:lnTo>
                <a:lnTo>
                  <a:pt x="128544" y="4363"/>
                </a:lnTo>
                <a:lnTo>
                  <a:pt x="128370" y="4247"/>
                </a:lnTo>
                <a:lnTo>
                  <a:pt x="128216" y="4131"/>
                </a:lnTo>
                <a:lnTo>
                  <a:pt x="128042" y="4054"/>
                </a:lnTo>
                <a:lnTo>
                  <a:pt x="127868" y="4015"/>
                </a:lnTo>
                <a:lnTo>
                  <a:pt x="127675" y="3996"/>
                </a:lnTo>
                <a:lnTo>
                  <a:pt x="127289" y="4034"/>
                </a:lnTo>
                <a:lnTo>
                  <a:pt x="126865" y="4112"/>
                </a:lnTo>
                <a:lnTo>
                  <a:pt x="125977" y="4266"/>
                </a:lnTo>
                <a:lnTo>
                  <a:pt x="125070" y="4420"/>
                </a:lnTo>
                <a:lnTo>
                  <a:pt x="124645" y="4478"/>
                </a:lnTo>
                <a:lnTo>
                  <a:pt x="124259" y="4517"/>
                </a:lnTo>
                <a:lnTo>
                  <a:pt x="123892" y="4556"/>
                </a:lnTo>
                <a:lnTo>
                  <a:pt x="123545" y="4633"/>
                </a:lnTo>
                <a:lnTo>
                  <a:pt x="122812" y="4806"/>
                </a:lnTo>
                <a:lnTo>
                  <a:pt x="122097" y="4980"/>
                </a:lnTo>
                <a:lnTo>
                  <a:pt x="121731" y="5057"/>
                </a:lnTo>
                <a:lnTo>
                  <a:pt x="121364" y="5096"/>
                </a:lnTo>
                <a:lnTo>
                  <a:pt x="120631" y="5173"/>
                </a:lnTo>
                <a:lnTo>
                  <a:pt x="119916" y="5270"/>
                </a:lnTo>
                <a:lnTo>
                  <a:pt x="119183" y="5366"/>
                </a:lnTo>
                <a:lnTo>
                  <a:pt x="118450" y="5443"/>
                </a:lnTo>
                <a:lnTo>
                  <a:pt x="118083" y="5482"/>
                </a:lnTo>
                <a:lnTo>
                  <a:pt x="117716" y="5521"/>
                </a:lnTo>
                <a:lnTo>
                  <a:pt x="117002" y="5636"/>
                </a:lnTo>
                <a:lnTo>
                  <a:pt x="116269" y="5772"/>
                </a:lnTo>
                <a:lnTo>
                  <a:pt x="115902" y="5829"/>
                </a:lnTo>
                <a:lnTo>
                  <a:pt x="115535" y="5868"/>
                </a:lnTo>
                <a:lnTo>
                  <a:pt x="115342" y="5868"/>
                </a:lnTo>
                <a:lnTo>
                  <a:pt x="115149" y="5849"/>
                </a:lnTo>
                <a:lnTo>
                  <a:pt x="114956" y="5829"/>
                </a:lnTo>
                <a:lnTo>
                  <a:pt x="114763" y="5791"/>
                </a:lnTo>
                <a:lnTo>
                  <a:pt x="114358" y="5694"/>
                </a:lnTo>
                <a:lnTo>
                  <a:pt x="113933" y="5559"/>
                </a:lnTo>
                <a:lnTo>
                  <a:pt x="113528" y="5443"/>
                </a:lnTo>
                <a:lnTo>
                  <a:pt x="113103" y="5347"/>
                </a:lnTo>
                <a:lnTo>
                  <a:pt x="112910" y="5308"/>
                </a:lnTo>
                <a:lnTo>
                  <a:pt x="112717" y="5289"/>
                </a:lnTo>
                <a:lnTo>
                  <a:pt x="112524" y="5270"/>
                </a:lnTo>
                <a:lnTo>
                  <a:pt x="112331" y="5289"/>
                </a:lnTo>
                <a:lnTo>
                  <a:pt x="112158" y="5308"/>
                </a:lnTo>
                <a:lnTo>
                  <a:pt x="111984" y="5366"/>
                </a:lnTo>
                <a:lnTo>
                  <a:pt x="111810" y="5463"/>
                </a:lnTo>
                <a:lnTo>
                  <a:pt x="111656" y="5579"/>
                </a:lnTo>
                <a:lnTo>
                  <a:pt x="111501" y="5694"/>
                </a:lnTo>
                <a:lnTo>
                  <a:pt x="111347" y="5829"/>
                </a:lnTo>
                <a:lnTo>
                  <a:pt x="111057" y="6138"/>
                </a:lnTo>
                <a:lnTo>
                  <a:pt x="110749" y="6428"/>
                </a:lnTo>
                <a:lnTo>
                  <a:pt x="110594" y="6563"/>
                </a:lnTo>
                <a:lnTo>
                  <a:pt x="110440" y="6698"/>
                </a:lnTo>
                <a:lnTo>
                  <a:pt x="110285" y="6814"/>
                </a:lnTo>
                <a:lnTo>
                  <a:pt x="110112" y="6891"/>
                </a:lnTo>
                <a:lnTo>
                  <a:pt x="109938" y="6949"/>
                </a:lnTo>
                <a:lnTo>
                  <a:pt x="109764" y="6987"/>
                </a:lnTo>
                <a:lnTo>
                  <a:pt x="109571" y="7007"/>
                </a:lnTo>
                <a:lnTo>
                  <a:pt x="109397" y="6987"/>
                </a:lnTo>
                <a:lnTo>
                  <a:pt x="109011" y="6968"/>
                </a:lnTo>
                <a:lnTo>
                  <a:pt x="108625" y="6891"/>
                </a:lnTo>
                <a:lnTo>
                  <a:pt x="108259" y="6814"/>
                </a:lnTo>
                <a:lnTo>
                  <a:pt x="107873" y="6756"/>
                </a:lnTo>
                <a:lnTo>
                  <a:pt x="107487" y="6679"/>
                </a:lnTo>
                <a:lnTo>
                  <a:pt x="107101" y="6659"/>
                </a:lnTo>
                <a:lnTo>
                  <a:pt x="106927" y="6640"/>
                </a:lnTo>
                <a:lnTo>
                  <a:pt x="106734" y="6659"/>
                </a:lnTo>
                <a:lnTo>
                  <a:pt x="106541" y="6659"/>
                </a:lnTo>
                <a:lnTo>
                  <a:pt x="106348" y="6621"/>
                </a:lnTo>
                <a:lnTo>
                  <a:pt x="106155" y="6544"/>
                </a:lnTo>
                <a:lnTo>
                  <a:pt x="105962" y="6466"/>
                </a:lnTo>
                <a:lnTo>
                  <a:pt x="105769" y="6351"/>
                </a:lnTo>
                <a:lnTo>
                  <a:pt x="105557" y="6235"/>
                </a:lnTo>
                <a:lnTo>
                  <a:pt x="105132" y="5965"/>
                </a:lnTo>
                <a:lnTo>
                  <a:pt x="104727" y="5694"/>
                </a:lnTo>
                <a:lnTo>
                  <a:pt x="104514" y="5559"/>
                </a:lnTo>
                <a:lnTo>
                  <a:pt x="104321" y="5463"/>
                </a:lnTo>
                <a:lnTo>
                  <a:pt x="104109" y="5366"/>
                </a:lnTo>
                <a:lnTo>
                  <a:pt x="103916" y="5308"/>
                </a:lnTo>
                <a:lnTo>
                  <a:pt x="103723" y="5270"/>
                </a:lnTo>
                <a:lnTo>
                  <a:pt x="103356" y="5270"/>
                </a:lnTo>
                <a:lnTo>
                  <a:pt x="103163" y="5250"/>
                </a:lnTo>
                <a:lnTo>
                  <a:pt x="102970" y="5231"/>
                </a:lnTo>
                <a:lnTo>
                  <a:pt x="102777" y="5193"/>
                </a:lnTo>
                <a:lnTo>
                  <a:pt x="102391" y="5077"/>
                </a:lnTo>
                <a:lnTo>
                  <a:pt x="102005" y="4942"/>
                </a:lnTo>
                <a:lnTo>
                  <a:pt x="101600" y="4806"/>
                </a:lnTo>
                <a:lnTo>
                  <a:pt x="101214" y="4691"/>
                </a:lnTo>
                <a:lnTo>
                  <a:pt x="101021" y="4652"/>
                </a:lnTo>
                <a:lnTo>
                  <a:pt x="100828" y="4633"/>
                </a:lnTo>
                <a:lnTo>
                  <a:pt x="100635" y="4613"/>
                </a:lnTo>
                <a:lnTo>
                  <a:pt x="100461" y="4613"/>
                </a:lnTo>
                <a:lnTo>
                  <a:pt x="100268" y="4652"/>
                </a:lnTo>
                <a:lnTo>
                  <a:pt x="100094" y="4710"/>
                </a:lnTo>
                <a:lnTo>
                  <a:pt x="99940" y="4806"/>
                </a:lnTo>
                <a:lnTo>
                  <a:pt x="99766" y="4922"/>
                </a:lnTo>
                <a:lnTo>
                  <a:pt x="99593" y="5057"/>
                </a:lnTo>
                <a:lnTo>
                  <a:pt x="99438" y="5193"/>
                </a:lnTo>
                <a:lnTo>
                  <a:pt x="99110" y="5501"/>
                </a:lnTo>
                <a:lnTo>
                  <a:pt x="98782" y="5810"/>
                </a:lnTo>
                <a:lnTo>
                  <a:pt x="98628" y="5945"/>
                </a:lnTo>
                <a:lnTo>
                  <a:pt x="98454" y="6080"/>
                </a:lnTo>
                <a:lnTo>
                  <a:pt x="98280" y="6196"/>
                </a:lnTo>
                <a:lnTo>
                  <a:pt x="98106" y="6273"/>
                </a:lnTo>
                <a:lnTo>
                  <a:pt x="97933" y="6351"/>
                </a:lnTo>
                <a:lnTo>
                  <a:pt x="97759" y="6370"/>
                </a:lnTo>
                <a:lnTo>
                  <a:pt x="97392" y="6389"/>
                </a:lnTo>
                <a:lnTo>
                  <a:pt x="97026" y="6389"/>
                </a:lnTo>
                <a:lnTo>
                  <a:pt x="96273" y="6331"/>
                </a:lnTo>
                <a:lnTo>
                  <a:pt x="95501" y="6273"/>
                </a:lnTo>
                <a:lnTo>
                  <a:pt x="95134" y="6254"/>
                </a:lnTo>
                <a:lnTo>
                  <a:pt x="94767" y="6273"/>
                </a:lnTo>
                <a:lnTo>
                  <a:pt x="94574" y="6312"/>
                </a:lnTo>
                <a:lnTo>
                  <a:pt x="94401" y="6351"/>
                </a:lnTo>
                <a:lnTo>
                  <a:pt x="94053" y="6447"/>
                </a:lnTo>
                <a:lnTo>
                  <a:pt x="93706" y="6601"/>
                </a:lnTo>
                <a:lnTo>
                  <a:pt x="93358" y="6756"/>
                </a:lnTo>
                <a:lnTo>
                  <a:pt x="93011" y="6930"/>
                </a:lnTo>
                <a:lnTo>
                  <a:pt x="92664" y="7065"/>
                </a:lnTo>
                <a:lnTo>
                  <a:pt x="92297" y="7181"/>
                </a:lnTo>
                <a:lnTo>
                  <a:pt x="92123" y="7219"/>
                </a:lnTo>
                <a:lnTo>
                  <a:pt x="91930" y="7238"/>
                </a:lnTo>
                <a:lnTo>
                  <a:pt x="91757" y="7238"/>
                </a:lnTo>
                <a:lnTo>
                  <a:pt x="91563" y="7219"/>
                </a:lnTo>
                <a:lnTo>
                  <a:pt x="91370" y="7181"/>
                </a:lnTo>
                <a:lnTo>
                  <a:pt x="91177" y="7123"/>
                </a:lnTo>
                <a:lnTo>
                  <a:pt x="90772" y="6968"/>
                </a:lnTo>
                <a:lnTo>
                  <a:pt x="90367" y="6794"/>
                </a:lnTo>
                <a:lnTo>
                  <a:pt x="89981" y="6601"/>
                </a:lnTo>
                <a:lnTo>
                  <a:pt x="89576" y="6447"/>
                </a:lnTo>
                <a:lnTo>
                  <a:pt x="89382" y="6389"/>
                </a:lnTo>
                <a:lnTo>
                  <a:pt x="89189" y="6351"/>
                </a:lnTo>
                <a:lnTo>
                  <a:pt x="88996" y="6331"/>
                </a:lnTo>
                <a:lnTo>
                  <a:pt x="88437" y="6331"/>
                </a:lnTo>
                <a:lnTo>
                  <a:pt x="88244" y="6293"/>
                </a:lnTo>
                <a:lnTo>
                  <a:pt x="88051" y="6254"/>
                </a:lnTo>
                <a:lnTo>
                  <a:pt x="87665" y="6158"/>
                </a:lnTo>
                <a:lnTo>
                  <a:pt x="87259" y="6042"/>
                </a:lnTo>
                <a:lnTo>
                  <a:pt x="86873" y="5907"/>
                </a:lnTo>
                <a:lnTo>
                  <a:pt x="86487" y="5810"/>
                </a:lnTo>
                <a:lnTo>
                  <a:pt x="86294" y="5772"/>
                </a:lnTo>
                <a:lnTo>
                  <a:pt x="86101" y="5752"/>
                </a:lnTo>
                <a:lnTo>
                  <a:pt x="85908" y="5733"/>
                </a:lnTo>
                <a:lnTo>
                  <a:pt x="85715" y="5752"/>
                </a:lnTo>
                <a:lnTo>
                  <a:pt x="85542" y="5772"/>
                </a:lnTo>
                <a:lnTo>
                  <a:pt x="85368" y="5810"/>
                </a:lnTo>
                <a:lnTo>
                  <a:pt x="85001" y="5907"/>
                </a:lnTo>
                <a:lnTo>
                  <a:pt x="84654" y="6022"/>
                </a:lnTo>
                <a:lnTo>
                  <a:pt x="84306" y="6158"/>
                </a:lnTo>
                <a:lnTo>
                  <a:pt x="83959" y="6312"/>
                </a:lnTo>
                <a:lnTo>
                  <a:pt x="83612" y="6428"/>
                </a:lnTo>
                <a:lnTo>
                  <a:pt x="83245" y="6524"/>
                </a:lnTo>
                <a:lnTo>
                  <a:pt x="83071" y="6563"/>
                </a:lnTo>
                <a:lnTo>
                  <a:pt x="82878" y="6582"/>
                </a:lnTo>
                <a:lnTo>
                  <a:pt x="82704" y="6621"/>
                </a:lnTo>
                <a:lnTo>
                  <a:pt x="82531" y="6659"/>
                </a:lnTo>
                <a:lnTo>
                  <a:pt x="82164" y="6756"/>
                </a:lnTo>
                <a:lnTo>
                  <a:pt x="81817" y="6910"/>
                </a:lnTo>
                <a:lnTo>
                  <a:pt x="81469" y="7065"/>
                </a:lnTo>
                <a:lnTo>
                  <a:pt x="81122" y="7219"/>
                </a:lnTo>
                <a:lnTo>
                  <a:pt x="80774" y="7354"/>
                </a:lnTo>
                <a:lnTo>
                  <a:pt x="80427" y="7470"/>
                </a:lnTo>
                <a:lnTo>
                  <a:pt x="80253" y="7509"/>
                </a:lnTo>
                <a:lnTo>
                  <a:pt x="80060" y="7528"/>
                </a:lnTo>
                <a:lnTo>
                  <a:pt x="79886" y="7567"/>
                </a:lnTo>
                <a:lnTo>
                  <a:pt x="79713" y="7605"/>
                </a:lnTo>
                <a:lnTo>
                  <a:pt x="79520" y="7663"/>
                </a:lnTo>
                <a:lnTo>
                  <a:pt x="79365" y="7740"/>
                </a:lnTo>
                <a:lnTo>
                  <a:pt x="79018" y="7933"/>
                </a:lnTo>
                <a:lnTo>
                  <a:pt x="78671" y="8126"/>
                </a:lnTo>
                <a:lnTo>
                  <a:pt x="78342" y="8339"/>
                </a:lnTo>
                <a:lnTo>
                  <a:pt x="77995" y="8512"/>
                </a:lnTo>
                <a:lnTo>
                  <a:pt x="77821" y="8589"/>
                </a:lnTo>
                <a:lnTo>
                  <a:pt x="77648" y="8667"/>
                </a:lnTo>
                <a:lnTo>
                  <a:pt x="77474" y="8705"/>
                </a:lnTo>
                <a:lnTo>
                  <a:pt x="77281" y="8744"/>
                </a:lnTo>
                <a:lnTo>
                  <a:pt x="77107" y="8744"/>
                </a:lnTo>
                <a:lnTo>
                  <a:pt x="76914" y="8725"/>
                </a:lnTo>
                <a:lnTo>
                  <a:pt x="76721" y="8686"/>
                </a:lnTo>
                <a:lnTo>
                  <a:pt x="76528" y="8628"/>
                </a:lnTo>
                <a:lnTo>
                  <a:pt x="76123" y="8454"/>
                </a:lnTo>
                <a:lnTo>
                  <a:pt x="75717" y="8281"/>
                </a:lnTo>
                <a:lnTo>
                  <a:pt x="75312" y="8088"/>
                </a:lnTo>
                <a:lnTo>
                  <a:pt x="74907" y="7933"/>
                </a:lnTo>
                <a:lnTo>
                  <a:pt x="74714" y="7875"/>
                </a:lnTo>
                <a:lnTo>
                  <a:pt x="74521" y="7837"/>
                </a:lnTo>
                <a:lnTo>
                  <a:pt x="74328" y="7817"/>
                </a:lnTo>
                <a:lnTo>
                  <a:pt x="74154" y="7817"/>
                </a:lnTo>
                <a:lnTo>
                  <a:pt x="73961" y="7856"/>
                </a:lnTo>
                <a:lnTo>
                  <a:pt x="73787" y="7914"/>
                </a:lnTo>
                <a:lnTo>
                  <a:pt x="73614" y="8010"/>
                </a:lnTo>
                <a:lnTo>
                  <a:pt x="73459" y="8107"/>
                </a:lnTo>
                <a:lnTo>
                  <a:pt x="73286" y="8242"/>
                </a:lnTo>
                <a:lnTo>
                  <a:pt x="73131" y="8377"/>
                </a:lnTo>
                <a:lnTo>
                  <a:pt x="72803" y="8667"/>
                </a:lnTo>
                <a:lnTo>
                  <a:pt x="72475" y="8956"/>
                </a:lnTo>
                <a:lnTo>
                  <a:pt x="72321" y="9091"/>
                </a:lnTo>
                <a:lnTo>
                  <a:pt x="72147" y="9207"/>
                </a:lnTo>
                <a:lnTo>
                  <a:pt x="71992" y="9323"/>
                </a:lnTo>
                <a:lnTo>
                  <a:pt x="71819" y="9400"/>
                </a:lnTo>
                <a:lnTo>
                  <a:pt x="71645" y="9458"/>
                </a:lnTo>
                <a:lnTo>
                  <a:pt x="71452" y="9497"/>
                </a:lnTo>
                <a:lnTo>
                  <a:pt x="71278" y="9516"/>
                </a:lnTo>
                <a:lnTo>
                  <a:pt x="71105" y="9555"/>
                </a:lnTo>
                <a:lnTo>
                  <a:pt x="70738" y="9670"/>
                </a:lnTo>
                <a:lnTo>
                  <a:pt x="70390" y="9805"/>
                </a:lnTo>
                <a:lnTo>
                  <a:pt x="70062" y="9979"/>
                </a:lnTo>
                <a:lnTo>
                  <a:pt x="69715" y="10134"/>
                </a:lnTo>
                <a:lnTo>
                  <a:pt x="69367" y="10269"/>
                </a:lnTo>
                <a:lnTo>
                  <a:pt x="69001" y="10384"/>
                </a:lnTo>
                <a:lnTo>
                  <a:pt x="68827" y="10423"/>
                </a:lnTo>
                <a:lnTo>
                  <a:pt x="68653" y="10442"/>
                </a:lnTo>
                <a:lnTo>
                  <a:pt x="68557" y="10462"/>
                </a:lnTo>
                <a:lnTo>
                  <a:pt x="68460" y="10442"/>
                </a:lnTo>
                <a:lnTo>
                  <a:pt x="68267" y="10384"/>
                </a:lnTo>
                <a:lnTo>
                  <a:pt x="68055" y="10288"/>
                </a:lnTo>
                <a:lnTo>
                  <a:pt x="67843" y="10153"/>
                </a:lnTo>
                <a:lnTo>
                  <a:pt x="67630" y="9998"/>
                </a:lnTo>
                <a:lnTo>
                  <a:pt x="67418" y="9805"/>
                </a:lnTo>
                <a:lnTo>
                  <a:pt x="66974" y="9419"/>
                </a:lnTo>
                <a:lnTo>
                  <a:pt x="66530" y="9014"/>
                </a:lnTo>
                <a:lnTo>
                  <a:pt x="66299" y="8840"/>
                </a:lnTo>
                <a:lnTo>
                  <a:pt x="66086" y="8686"/>
                </a:lnTo>
                <a:lnTo>
                  <a:pt x="65874" y="8551"/>
                </a:lnTo>
                <a:lnTo>
                  <a:pt x="65681" y="8454"/>
                </a:lnTo>
                <a:lnTo>
                  <a:pt x="65469" y="8396"/>
                </a:lnTo>
                <a:lnTo>
                  <a:pt x="65372" y="8377"/>
                </a:lnTo>
                <a:lnTo>
                  <a:pt x="65295" y="8377"/>
                </a:lnTo>
                <a:lnTo>
                  <a:pt x="64562" y="8435"/>
                </a:lnTo>
                <a:lnTo>
                  <a:pt x="63809" y="8474"/>
                </a:lnTo>
                <a:lnTo>
                  <a:pt x="63075" y="8512"/>
                </a:lnTo>
                <a:lnTo>
                  <a:pt x="62342" y="8570"/>
                </a:lnTo>
                <a:lnTo>
                  <a:pt x="62226" y="8609"/>
                </a:lnTo>
                <a:lnTo>
                  <a:pt x="62110" y="8667"/>
                </a:lnTo>
                <a:lnTo>
                  <a:pt x="61995" y="8744"/>
                </a:lnTo>
                <a:lnTo>
                  <a:pt x="61898" y="8840"/>
                </a:lnTo>
                <a:lnTo>
                  <a:pt x="61802" y="8975"/>
                </a:lnTo>
                <a:lnTo>
                  <a:pt x="61705" y="9111"/>
                </a:lnTo>
                <a:lnTo>
                  <a:pt x="61531" y="9439"/>
                </a:lnTo>
                <a:lnTo>
                  <a:pt x="61358" y="9805"/>
                </a:lnTo>
                <a:lnTo>
                  <a:pt x="61184" y="10211"/>
                </a:lnTo>
                <a:lnTo>
                  <a:pt x="61010" y="10616"/>
                </a:lnTo>
                <a:lnTo>
                  <a:pt x="60837" y="10983"/>
                </a:lnTo>
                <a:lnTo>
                  <a:pt x="55664" y="10983"/>
                </a:lnTo>
                <a:lnTo>
                  <a:pt x="55085" y="10346"/>
                </a:lnTo>
                <a:lnTo>
                  <a:pt x="54795" y="10037"/>
                </a:lnTo>
                <a:lnTo>
                  <a:pt x="54506" y="9748"/>
                </a:lnTo>
                <a:lnTo>
                  <a:pt x="54236" y="9497"/>
                </a:lnTo>
                <a:lnTo>
                  <a:pt x="54101" y="9381"/>
                </a:lnTo>
                <a:lnTo>
                  <a:pt x="53965" y="9304"/>
                </a:lnTo>
                <a:lnTo>
                  <a:pt x="53830" y="9226"/>
                </a:lnTo>
                <a:lnTo>
                  <a:pt x="53714" y="9188"/>
                </a:lnTo>
                <a:lnTo>
                  <a:pt x="53579" y="9149"/>
                </a:lnTo>
                <a:lnTo>
                  <a:pt x="53464" y="9149"/>
                </a:lnTo>
                <a:lnTo>
                  <a:pt x="53328" y="9188"/>
                </a:lnTo>
                <a:lnTo>
                  <a:pt x="53193" y="9226"/>
                </a:lnTo>
                <a:lnTo>
                  <a:pt x="53058" y="9304"/>
                </a:lnTo>
                <a:lnTo>
                  <a:pt x="52923" y="9400"/>
                </a:lnTo>
                <a:lnTo>
                  <a:pt x="52807" y="9497"/>
                </a:lnTo>
                <a:lnTo>
                  <a:pt x="52672" y="9632"/>
                </a:lnTo>
                <a:lnTo>
                  <a:pt x="52421" y="9902"/>
                </a:lnTo>
                <a:lnTo>
                  <a:pt x="51939" y="10481"/>
                </a:lnTo>
                <a:lnTo>
                  <a:pt x="51688" y="10751"/>
                </a:lnTo>
                <a:lnTo>
                  <a:pt x="51572" y="10886"/>
                </a:lnTo>
                <a:lnTo>
                  <a:pt x="51437" y="10983"/>
                </a:lnTo>
                <a:lnTo>
                  <a:pt x="49295" y="10983"/>
                </a:lnTo>
                <a:lnTo>
                  <a:pt x="48909" y="10886"/>
                </a:lnTo>
                <a:lnTo>
                  <a:pt x="48523" y="10809"/>
                </a:lnTo>
                <a:lnTo>
                  <a:pt x="48156" y="10751"/>
                </a:lnTo>
                <a:lnTo>
                  <a:pt x="47789" y="10751"/>
                </a:lnTo>
                <a:lnTo>
                  <a:pt x="47480" y="10809"/>
                </a:lnTo>
                <a:lnTo>
                  <a:pt x="47152" y="10848"/>
                </a:lnTo>
                <a:lnTo>
                  <a:pt x="46515" y="10983"/>
                </a:lnTo>
                <a:lnTo>
                  <a:pt x="0" y="10983"/>
                </a:lnTo>
                <a:lnTo>
                  <a:pt x="0" y="21907"/>
                </a:lnTo>
                <a:lnTo>
                  <a:pt x="184632" y="21907"/>
                </a:lnTo>
                <a:lnTo>
                  <a:pt x="184632" y="15075"/>
                </a:lnTo>
                <a:lnTo>
                  <a:pt x="184632" y="10983"/>
                </a:lnTo>
                <a:lnTo>
                  <a:pt x="184632" y="136"/>
                </a:lnTo>
                <a:lnTo>
                  <a:pt x="184516" y="309"/>
                </a:lnTo>
                <a:lnTo>
                  <a:pt x="184401" y="483"/>
                </a:lnTo>
                <a:lnTo>
                  <a:pt x="184266" y="657"/>
                </a:lnTo>
                <a:lnTo>
                  <a:pt x="184111" y="792"/>
                </a:lnTo>
                <a:lnTo>
                  <a:pt x="183937" y="908"/>
                </a:lnTo>
                <a:lnTo>
                  <a:pt x="183725" y="1004"/>
                </a:lnTo>
                <a:lnTo>
                  <a:pt x="183474" y="1062"/>
                </a:lnTo>
                <a:lnTo>
                  <a:pt x="183185" y="1101"/>
                </a:lnTo>
                <a:lnTo>
                  <a:pt x="182876" y="1139"/>
                </a:lnTo>
                <a:lnTo>
                  <a:pt x="182548" y="1217"/>
                </a:lnTo>
                <a:lnTo>
                  <a:pt x="182200" y="1313"/>
                </a:lnTo>
                <a:lnTo>
                  <a:pt x="181853" y="1410"/>
                </a:lnTo>
                <a:lnTo>
                  <a:pt x="181486" y="1525"/>
                </a:lnTo>
                <a:lnTo>
                  <a:pt x="181100" y="1622"/>
                </a:lnTo>
                <a:lnTo>
                  <a:pt x="180695" y="1699"/>
                </a:lnTo>
                <a:lnTo>
                  <a:pt x="180270" y="1738"/>
                </a:lnTo>
                <a:lnTo>
                  <a:pt x="179942" y="1776"/>
                </a:lnTo>
                <a:lnTo>
                  <a:pt x="179595" y="1834"/>
                </a:lnTo>
                <a:lnTo>
                  <a:pt x="179247" y="1931"/>
                </a:lnTo>
                <a:lnTo>
                  <a:pt x="178900" y="2046"/>
                </a:lnTo>
                <a:lnTo>
                  <a:pt x="178533" y="2143"/>
                </a:lnTo>
                <a:lnTo>
                  <a:pt x="178166" y="2239"/>
                </a:lnTo>
                <a:lnTo>
                  <a:pt x="177780" y="2317"/>
                </a:lnTo>
                <a:lnTo>
                  <a:pt x="177375" y="2355"/>
                </a:lnTo>
                <a:lnTo>
                  <a:pt x="177201" y="2355"/>
                </a:lnTo>
                <a:lnTo>
                  <a:pt x="177028" y="2336"/>
                </a:lnTo>
                <a:lnTo>
                  <a:pt x="176854" y="2278"/>
                </a:lnTo>
                <a:lnTo>
                  <a:pt x="176661" y="2220"/>
                </a:lnTo>
                <a:lnTo>
                  <a:pt x="176294" y="2027"/>
                </a:lnTo>
                <a:lnTo>
                  <a:pt x="175908" y="1834"/>
                </a:lnTo>
                <a:lnTo>
                  <a:pt x="175503" y="1641"/>
                </a:lnTo>
                <a:lnTo>
                  <a:pt x="175117" y="1467"/>
                </a:lnTo>
                <a:lnTo>
                  <a:pt x="174924" y="1390"/>
                </a:lnTo>
                <a:lnTo>
                  <a:pt x="174712" y="1352"/>
                </a:lnTo>
                <a:lnTo>
                  <a:pt x="174519" y="1313"/>
                </a:lnTo>
                <a:lnTo>
                  <a:pt x="174326" y="1313"/>
                </a:lnTo>
                <a:lnTo>
                  <a:pt x="174152" y="1332"/>
                </a:lnTo>
                <a:lnTo>
                  <a:pt x="173978" y="1390"/>
                </a:lnTo>
                <a:lnTo>
                  <a:pt x="173804" y="1467"/>
                </a:lnTo>
                <a:lnTo>
                  <a:pt x="173631" y="1545"/>
                </a:lnTo>
                <a:lnTo>
                  <a:pt x="173283" y="1776"/>
                </a:lnTo>
                <a:lnTo>
                  <a:pt x="172955" y="2046"/>
                </a:lnTo>
                <a:lnTo>
                  <a:pt x="172608" y="2297"/>
                </a:lnTo>
                <a:lnTo>
                  <a:pt x="172434" y="2413"/>
                </a:lnTo>
                <a:lnTo>
                  <a:pt x="172241" y="2529"/>
                </a:lnTo>
                <a:lnTo>
                  <a:pt x="172067" y="2625"/>
                </a:lnTo>
                <a:lnTo>
                  <a:pt x="171874" y="2703"/>
                </a:lnTo>
                <a:lnTo>
                  <a:pt x="171701" y="2741"/>
                </a:lnTo>
                <a:lnTo>
                  <a:pt x="171508" y="2780"/>
                </a:lnTo>
                <a:lnTo>
                  <a:pt x="171411" y="2780"/>
                </a:lnTo>
                <a:lnTo>
                  <a:pt x="171315" y="2761"/>
                </a:lnTo>
                <a:lnTo>
                  <a:pt x="171141" y="2683"/>
                </a:lnTo>
                <a:lnTo>
                  <a:pt x="170948" y="2568"/>
                </a:lnTo>
                <a:lnTo>
                  <a:pt x="170755" y="2413"/>
                </a:lnTo>
                <a:lnTo>
                  <a:pt x="170543" y="2220"/>
                </a:lnTo>
                <a:lnTo>
                  <a:pt x="170350" y="2027"/>
                </a:lnTo>
                <a:lnTo>
                  <a:pt x="169925" y="1564"/>
                </a:lnTo>
                <a:lnTo>
                  <a:pt x="169520" y="1120"/>
                </a:lnTo>
                <a:lnTo>
                  <a:pt x="169307" y="908"/>
                </a:lnTo>
                <a:lnTo>
                  <a:pt x="169095" y="734"/>
                </a:lnTo>
                <a:lnTo>
                  <a:pt x="168883" y="580"/>
                </a:lnTo>
                <a:lnTo>
                  <a:pt x="168690" y="464"/>
                </a:lnTo>
                <a:lnTo>
                  <a:pt x="168497" y="387"/>
                </a:lnTo>
                <a:lnTo>
                  <a:pt x="168400" y="367"/>
                </a:lnTo>
                <a:lnTo>
                  <a:pt x="168304" y="367"/>
                </a:lnTo>
                <a:lnTo>
                  <a:pt x="167937" y="406"/>
                </a:lnTo>
                <a:lnTo>
                  <a:pt x="167590" y="464"/>
                </a:lnTo>
                <a:lnTo>
                  <a:pt x="166856" y="599"/>
                </a:lnTo>
                <a:lnTo>
                  <a:pt x="166123" y="734"/>
                </a:lnTo>
                <a:lnTo>
                  <a:pt x="165756" y="792"/>
                </a:lnTo>
                <a:lnTo>
                  <a:pt x="165370" y="831"/>
                </a:lnTo>
                <a:lnTo>
                  <a:pt x="165196" y="850"/>
                </a:lnTo>
                <a:lnTo>
                  <a:pt x="165023" y="888"/>
                </a:lnTo>
                <a:lnTo>
                  <a:pt x="164675" y="985"/>
                </a:lnTo>
                <a:lnTo>
                  <a:pt x="164308" y="1120"/>
                </a:lnTo>
                <a:lnTo>
                  <a:pt x="163961" y="1274"/>
                </a:lnTo>
                <a:lnTo>
                  <a:pt x="163614" y="1429"/>
                </a:lnTo>
                <a:lnTo>
                  <a:pt x="163247" y="1564"/>
                </a:lnTo>
                <a:lnTo>
                  <a:pt x="162880" y="1660"/>
                </a:lnTo>
                <a:lnTo>
                  <a:pt x="162687" y="1699"/>
                </a:lnTo>
                <a:lnTo>
                  <a:pt x="162494" y="1718"/>
                </a:lnTo>
                <a:lnTo>
                  <a:pt x="162320" y="1718"/>
                </a:lnTo>
                <a:lnTo>
                  <a:pt x="162147" y="1699"/>
                </a:lnTo>
                <a:lnTo>
                  <a:pt x="161954" y="1680"/>
                </a:lnTo>
                <a:lnTo>
                  <a:pt x="161761" y="1622"/>
                </a:lnTo>
                <a:lnTo>
                  <a:pt x="161394" y="1506"/>
                </a:lnTo>
                <a:lnTo>
                  <a:pt x="161008" y="1371"/>
                </a:lnTo>
                <a:lnTo>
                  <a:pt x="160622" y="1236"/>
                </a:lnTo>
                <a:lnTo>
                  <a:pt x="160217" y="1120"/>
                </a:lnTo>
                <a:lnTo>
                  <a:pt x="160024" y="1081"/>
                </a:lnTo>
                <a:lnTo>
                  <a:pt x="159831" y="1043"/>
                </a:lnTo>
                <a:lnTo>
                  <a:pt x="159638" y="1024"/>
                </a:lnTo>
                <a:lnTo>
                  <a:pt x="159271" y="1024"/>
                </a:lnTo>
                <a:lnTo>
                  <a:pt x="159097" y="1004"/>
                </a:lnTo>
                <a:lnTo>
                  <a:pt x="158904" y="946"/>
                </a:lnTo>
                <a:lnTo>
                  <a:pt x="158711" y="888"/>
                </a:lnTo>
                <a:lnTo>
                  <a:pt x="158325" y="715"/>
                </a:lnTo>
                <a:lnTo>
                  <a:pt x="157939" y="502"/>
                </a:lnTo>
                <a:lnTo>
                  <a:pt x="157534" y="309"/>
                </a:lnTo>
                <a:lnTo>
                  <a:pt x="157148" y="136"/>
                </a:lnTo>
                <a:lnTo>
                  <a:pt x="156936" y="78"/>
                </a:lnTo>
                <a:lnTo>
                  <a:pt x="156743" y="20"/>
                </a:lnTo>
                <a:lnTo>
                  <a:pt x="156550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89" name="Google Shape;7389;p28"/>
          <p:cNvGrpSpPr/>
          <p:nvPr/>
        </p:nvGrpSpPr>
        <p:grpSpPr>
          <a:xfrm rot="-5400000" flipH="1">
            <a:off x="6513043" y="-135404"/>
            <a:ext cx="6100976" cy="3234435"/>
            <a:chOff x="3939550" y="4143175"/>
            <a:chExt cx="2329150" cy="1234800"/>
          </a:xfrm>
        </p:grpSpPr>
        <p:sp>
          <p:nvSpPr>
            <p:cNvPr id="7390" name="Google Shape;7390;p28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extrusionOk="0">
                  <a:moveTo>
                    <a:pt x="17506" y="0"/>
                  </a:move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28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fill="none" extrusionOk="0">
                  <a:moveTo>
                    <a:pt x="17506" y="0"/>
                  </a:moveTo>
                  <a:lnTo>
                    <a:pt x="17506" y="0"/>
                  </a:ln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276" y="3455"/>
                  </a:lnTo>
                  <a:lnTo>
                    <a:pt x="12276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888" y="9728"/>
                  </a:lnTo>
                  <a:lnTo>
                    <a:pt x="888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873" y="19321"/>
                  </a:lnTo>
                  <a:lnTo>
                    <a:pt x="1892" y="19321"/>
                  </a:lnTo>
                  <a:lnTo>
                    <a:pt x="1892" y="19321"/>
                  </a:lnTo>
                  <a:lnTo>
                    <a:pt x="1911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643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444" y="6215"/>
                  </a:lnTo>
                  <a:lnTo>
                    <a:pt x="21444" y="6215"/>
                  </a:lnTo>
                  <a:lnTo>
                    <a:pt x="21174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28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extrusionOk="0">
                  <a:moveTo>
                    <a:pt x="6350" y="1"/>
                  </a:move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28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fill="none" extrusionOk="0">
                  <a:moveTo>
                    <a:pt x="6563" y="1"/>
                  </a:moveTo>
                  <a:lnTo>
                    <a:pt x="6563" y="1"/>
                  </a:lnTo>
                  <a:lnTo>
                    <a:pt x="6563" y="1"/>
                  </a:lnTo>
                  <a:lnTo>
                    <a:pt x="6563" y="1"/>
                  </a:lnTo>
                  <a:lnTo>
                    <a:pt x="6350" y="1"/>
                  </a:ln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1851" y="4691"/>
                  </a:lnTo>
                  <a:lnTo>
                    <a:pt x="11851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lnTo>
                    <a:pt x="6582" y="1"/>
                  </a:lnTo>
                  <a:lnTo>
                    <a:pt x="6582" y="1"/>
                  </a:lnTo>
                  <a:lnTo>
                    <a:pt x="656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28"/>
            <p:cNvSpPr/>
            <p:nvPr/>
          </p:nvSpPr>
          <p:spPr>
            <a:xfrm>
              <a:off x="3988750" y="4846200"/>
              <a:ext cx="390200" cy="444925"/>
            </a:xfrm>
            <a:custGeom>
              <a:avLst/>
              <a:gdLst/>
              <a:ahLst/>
              <a:cxnLst/>
              <a:rect l="l" t="t" r="r" b="b"/>
              <a:pathLst>
                <a:path w="15608" h="17797" extrusionOk="0">
                  <a:moveTo>
                    <a:pt x="11369" y="1"/>
                  </a:move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607" y="7385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28"/>
            <p:cNvSpPr/>
            <p:nvPr/>
          </p:nvSpPr>
          <p:spPr>
            <a:xfrm>
              <a:off x="3988750" y="4846200"/>
              <a:ext cx="390400" cy="444925"/>
            </a:xfrm>
            <a:custGeom>
              <a:avLst/>
              <a:gdLst/>
              <a:ahLst/>
              <a:cxnLst/>
              <a:rect l="l" t="t" r="r" b="b"/>
              <a:pathLst>
                <a:path w="15616" h="17797" fill="none" extrusionOk="0">
                  <a:moveTo>
                    <a:pt x="11369" y="1"/>
                  </a:moveTo>
                  <a:lnTo>
                    <a:pt x="11369" y="1"/>
                  </a:ln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614" y="15712"/>
                  </a:lnTo>
                  <a:lnTo>
                    <a:pt x="4614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832" y="11678"/>
                  </a:lnTo>
                  <a:lnTo>
                    <a:pt x="11832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lnTo>
                    <a:pt x="113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28"/>
            <p:cNvSpPr/>
            <p:nvPr/>
          </p:nvSpPr>
          <p:spPr>
            <a:xfrm>
              <a:off x="4062600" y="5238975"/>
              <a:ext cx="101825" cy="52150"/>
            </a:xfrm>
            <a:custGeom>
              <a:avLst/>
              <a:gdLst/>
              <a:ahLst/>
              <a:cxnLst/>
              <a:rect l="l" t="t" r="r" b="b"/>
              <a:pathLst>
                <a:path w="4073" h="2086" extrusionOk="0">
                  <a:moveTo>
                    <a:pt x="4053" y="2047"/>
                  </a:moveTo>
                  <a:lnTo>
                    <a:pt x="4053" y="2047"/>
                  </a:lnTo>
                  <a:lnTo>
                    <a:pt x="4072" y="2085"/>
                  </a:lnTo>
                  <a:lnTo>
                    <a:pt x="4072" y="2085"/>
                  </a:lnTo>
                  <a:lnTo>
                    <a:pt x="4053" y="2047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641" y="1"/>
                  </a:lnTo>
                  <a:lnTo>
                    <a:pt x="1660" y="1"/>
                  </a:lnTo>
                  <a:lnTo>
                    <a:pt x="1660" y="1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28"/>
            <p:cNvSpPr/>
            <p:nvPr/>
          </p:nvSpPr>
          <p:spPr>
            <a:xfrm>
              <a:off x="4163925" y="5290125"/>
              <a:ext cx="500" cy="1000"/>
            </a:xfrm>
            <a:custGeom>
              <a:avLst/>
              <a:gdLst/>
              <a:ahLst/>
              <a:cxnLst/>
              <a:rect l="l" t="t" r="r" b="b"/>
              <a:pathLst>
                <a:path w="20" h="4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28"/>
            <p:cNvSpPr/>
            <p:nvPr/>
          </p:nvSpPr>
          <p:spPr>
            <a:xfrm>
              <a:off x="4062600" y="5238975"/>
              <a:ext cx="41025" cy="16925"/>
            </a:xfrm>
            <a:custGeom>
              <a:avLst/>
              <a:gdLst/>
              <a:ahLst/>
              <a:cxnLst/>
              <a:rect l="l" t="t" r="r" b="b"/>
              <a:pathLst>
                <a:path w="1641" h="677" fill="none" extrusionOk="0"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28"/>
            <p:cNvSpPr/>
            <p:nvPr/>
          </p:nvSpPr>
          <p:spPr>
            <a:xfrm>
              <a:off x="4103600" y="52389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28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extrusionOk="0">
                  <a:moveTo>
                    <a:pt x="12025" y="0"/>
                  </a:move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28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fill="none" extrusionOk="0">
                  <a:moveTo>
                    <a:pt x="12237" y="0"/>
                  </a:moveTo>
                  <a:lnTo>
                    <a:pt x="12237" y="0"/>
                  </a:lnTo>
                  <a:lnTo>
                    <a:pt x="12025" y="0"/>
                  </a:ln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7200" y="2741"/>
                  </a:lnTo>
                  <a:lnTo>
                    <a:pt x="7200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3610" y="12179"/>
                  </a:lnTo>
                  <a:lnTo>
                    <a:pt x="3610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103" y="14727"/>
                  </a:lnTo>
                  <a:lnTo>
                    <a:pt x="7103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lnTo>
                    <a:pt x="1223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28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extrusionOk="0">
                  <a:moveTo>
                    <a:pt x="26906" y="1"/>
                  </a:move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48" y="16495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28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fill="none" extrusionOk="0">
                  <a:moveTo>
                    <a:pt x="26925" y="1"/>
                  </a:moveTo>
                  <a:lnTo>
                    <a:pt x="26925" y="1"/>
                  </a:lnTo>
                  <a:lnTo>
                    <a:pt x="26906" y="1"/>
                  </a:lnTo>
                  <a:lnTo>
                    <a:pt x="26906" y="1"/>
                  </a:ln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802" y="310"/>
                  </a:lnTo>
                  <a:lnTo>
                    <a:pt x="24783" y="310"/>
                  </a:lnTo>
                  <a:lnTo>
                    <a:pt x="24783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01" y="4556"/>
                  </a:lnTo>
                  <a:lnTo>
                    <a:pt x="14901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446" y="7779"/>
                  </a:lnTo>
                  <a:lnTo>
                    <a:pt x="11408" y="7779"/>
                  </a:lnTo>
                  <a:lnTo>
                    <a:pt x="11408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173" y="20788"/>
                  </a:lnTo>
                  <a:lnTo>
                    <a:pt x="5173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224" y="29512"/>
                  </a:lnTo>
                  <a:lnTo>
                    <a:pt x="3224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29975" y="15268"/>
                  </a:lnTo>
                  <a:lnTo>
                    <a:pt x="29975" y="15268"/>
                  </a:lnTo>
                  <a:lnTo>
                    <a:pt x="30226" y="15268"/>
                  </a:lnTo>
                  <a:lnTo>
                    <a:pt x="30322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lnTo>
                    <a:pt x="26925" y="1"/>
                  </a:lnTo>
                  <a:lnTo>
                    <a:pt x="269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28"/>
            <p:cNvSpPr/>
            <p:nvPr/>
          </p:nvSpPr>
          <p:spPr>
            <a:xfrm>
              <a:off x="4774300" y="4618450"/>
              <a:ext cx="127900" cy="14025"/>
            </a:xfrm>
            <a:custGeom>
              <a:avLst/>
              <a:gdLst/>
              <a:ahLst/>
              <a:cxnLst/>
              <a:rect l="l" t="t" r="r" b="b"/>
              <a:pathLst>
                <a:path w="5116" h="561" extrusionOk="0">
                  <a:moveTo>
                    <a:pt x="5116" y="560"/>
                  </a:moveTo>
                  <a:lnTo>
                    <a:pt x="5116" y="560"/>
                  </a:lnTo>
                  <a:lnTo>
                    <a:pt x="5116" y="560"/>
                  </a:lnTo>
                  <a:lnTo>
                    <a:pt x="5116" y="560"/>
                  </a:lnTo>
                  <a:close/>
                  <a:moveTo>
                    <a:pt x="5077" y="541"/>
                  </a:moveTo>
                  <a:lnTo>
                    <a:pt x="5077" y="541"/>
                  </a:lnTo>
                  <a:lnTo>
                    <a:pt x="5096" y="541"/>
                  </a:lnTo>
                  <a:lnTo>
                    <a:pt x="5096" y="541"/>
                  </a:lnTo>
                  <a:lnTo>
                    <a:pt x="5077" y="541"/>
                  </a:lnTo>
                  <a:close/>
                  <a:moveTo>
                    <a:pt x="20" y="310"/>
                  </a:moveTo>
                  <a:lnTo>
                    <a:pt x="20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20" y="310"/>
                  </a:lnTo>
                  <a:close/>
                  <a:moveTo>
                    <a:pt x="2143" y="1"/>
                  </a:moveTo>
                  <a:lnTo>
                    <a:pt x="2143" y="1"/>
                  </a:lnTo>
                  <a:lnTo>
                    <a:pt x="1603" y="20"/>
                  </a:lnTo>
                  <a:lnTo>
                    <a:pt x="1082" y="78"/>
                  </a:lnTo>
                  <a:lnTo>
                    <a:pt x="541" y="174"/>
                  </a:lnTo>
                  <a:lnTo>
                    <a:pt x="39" y="310"/>
                  </a:lnTo>
                  <a:lnTo>
                    <a:pt x="39" y="310"/>
                  </a:lnTo>
                  <a:lnTo>
                    <a:pt x="541" y="174"/>
                  </a:lnTo>
                  <a:lnTo>
                    <a:pt x="1082" y="78"/>
                  </a:lnTo>
                  <a:lnTo>
                    <a:pt x="1603" y="20"/>
                  </a:lnTo>
                  <a:lnTo>
                    <a:pt x="2143" y="1"/>
                  </a:lnTo>
                  <a:close/>
                  <a:moveTo>
                    <a:pt x="2162" y="1"/>
                  </a:move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28"/>
            <p:cNvSpPr/>
            <p:nvPr/>
          </p:nvSpPr>
          <p:spPr>
            <a:xfrm>
              <a:off x="4902175" y="463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28"/>
            <p:cNvSpPr/>
            <p:nvPr/>
          </p:nvSpPr>
          <p:spPr>
            <a:xfrm>
              <a:off x="4901200" y="46319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28"/>
            <p:cNvSpPr/>
            <p:nvPr/>
          </p:nvSpPr>
          <p:spPr>
            <a:xfrm>
              <a:off x="4774300" y="46261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28"/>
            <p:cNvSpPr/>
            <p:nvPr/>
          </p:nvSpPr>
          <p:spPr>
            <a:xfrm>
              <a:off x="4775275" y="4618450"/>
              <a:ext cx="52625" cy="7750"/>
            </a:xfrm>
            <a:custGeom>
              <a:avLst/>
              <a:gdLst/>
              <a:ahLst/>
              <a:cxnLst/>
              <a:rect l="l" t="t" r="r" b="b"/>
              <a:pathLst>
                <a:path w="2105" h="310" fill="none" extrusionOk="0">
                  <a:moveTo>
                    <a:pt x="2104" y="1"/>
                  </a:moveTo>
                  <a:lnTo>
                    <a:pt x="2104" y="1"/>
                  </a:lnTo>
                  <a:lnTo>
                    <a:pt x="1564" y="20"/>
                  </a:lnTo>
                  <a:lnTo>
                    <a:pt x="1043" y="78"/>
                  </a:lnTo>
                  <a:lnTo>
                    <a:pt x="502" y="174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502" y="174"/>
                  </a:lnTo>
                  <a:lnTo>
                    <a:pt x="1043" y="78"/>
                  </a:lnTo>
                  <a:lnTo>
                    <a:pt x="1564" y="20"/>
                  </a:lnTo>
                  <a:lnTo>
                    <a:pt x="210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28"/>
            <p:cNvSpPr/>
            <p:nvPr/>
          </p:nvSpPr>
          <p:spPr>
            <a:xfrm>
              <a:off x="4828350" y="46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28"/>
            <p:cNvSpPr/>
            <p:nvPr/>
          </p:nvSpPr>
          <p:spPr>
            <a:xfrm>
              <a:off x="4155225" y="5356225"/>
              <a:ext cx="86400" cy="21750"/>
            </a:xfrm>
            <a:custGeom>
              <a:avLst/>
              <a:gdLst/>
              <a:ahLst/>
              <a:cxnLst/>
              <a:rect l="l" t="t" r="r" b="b"/>
              <a:pathLst>
                <a:path w="3456" h="870" extrusionOk="0">
                  <a:moveTo>
                    <a:pt x="3456" y="1"/>
                  </a:move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close/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  <a:close/>
                  <a:moveTo>
                    <a:pt x="3321" y="1"/>
                  </a:moveTo>
                  <a:lnTo>
                    <a:pt x="3321" y="1"/>
                  </a:lnTo>
                  <a:lnTo>
                    <a:pt x="3321" y="1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28"/>
            <p:cNvSpPr/>
            <p:nvPr/>
          </p:nvSpPr>
          <p:spPr>
            <a:xfrm>
              <a:off x="4241600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28"/>
            <p:cNvSpPr/>
            <p:nvPr/>
          </p:nvSpPr>
          <p:spPr>
            <a:xfrm>
              <a:off x="4155225" y="5356225"/>
              <a:ext cx="80625" cy="21750"/>
            </a:xfrm>
            <a:custGeom>
              <a:avLst/>
              <a:gdLst/>
              <a:ahLst/>
              <a:cxnLst/>
              <a:rect l="l" t="t" r="r" b="b"/>
              <a:pathLst>
                <a:path w="3225" h="870" fill="none" extrusionOk="0"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28"/>
            <p:cNvSpPr/>
            <p:nvPr/>
          </p:nvSpPr>
          <p:spPr>
            <a:xfrm>
              <a:off x="4238225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28"/>
            <p:cNvSpPr/>
            <p:nvPr/>
          </p:nvSpPr>
          <p:spPr>
            <a:xfrm>
              <a:off x="4297575" y="5011225"/>
              <a:ext cx="12575" cy="3900"/>
            </a:xfrm>
            <a:custGeom>
              <a:avLst/>
              <a:gdLst/>
              <a:ahLst/>
              <a:cxnLst/>
              <a:rect l="l" t="t" r="r" b="b"/>
              <a:pathLst>
                <a:path w="503" h="156" extrusionOk="0">
                  <a:moveTo>
                    <a:pt x="502" y="1"/>
                  </a:moveTo>
                  <a:lnTo>
                    <a:pt x="251" y="59"/>
                  </a:lnTo>
                  <a:lnTo>
                    <a:pt x="1" y="155"/>
                  </a:lnTo>
                  <a:lnTo>
                    <a:pt x="251" y="78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28"/>
            <p:cNvSpPr/>
            <p:nvPr/>
          </p:nvSpPr>
          <p:spPr>
            <a:xfrm>
              <a:off x="42942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28"/>
            <p:cNvSpPr/>
            <p:nvPr/>
          </p:nvSpPr>
          <p:spPr>
            <a:xfrm>
              <a:off x="4156675" y="5138125"/>
              <a:ext cx="126925" cy="101850"/>
            </a:xfrm>
            <a:custGeom>
              <a:avLst/>
              <a:gdLst/>
              <a:ahLst/>
              <a:cxnLst/>
              <a:rect l="l" t="t" r="r" b="b"/>
              <a:pathLst>
                <a:path w="5077" h="4074" fill="none" extrusionOk="0">
                  <a:moveTo>
                    <a:pt x="5077" y="1"/>
                  </a:moveTo>
                  <a:lnTo>
                    <a:pt x="5077" y="1"/>
                  </a:lnTo>
                  <a:lnTo>
                    <a:pt x="4807" y="1"/>
                  </a:lnTo>
                  <a:lnTo>
                    <a:pt x="4498" y="20"/>
                  </a:lnTo>
                  <a:lnTo>
                    <a:pt x="4131" y="59"/>
                  </a:lnTo>
                  <a:lnTo>
                    <a:pt x="3745" y="117"/>
                  </a:lnTo>
                  <a:lnTo>
                    <a:pt x="3340" y="194"/>
                  </a:lnTo>
                  <a:lnTo>
                    <a:pt x="2915" y="310"/>
                  </a:lnTo>
                  <a:lnTo>
                    <a:pt x="2471" y="464"/>
                  </a:lnTo>
                  <a:lnTo>
                    <a:pt x="2066" y="638"/>
                  </a:lnTo>
                  <a:lnTo>
                    <a:pt x="1854" y="754"/>
                  </a:lnTo>
                  <a:lnTo>
                    <a:pt x="1661" y="869"/>
                  </a:lnTo>
                  <a:lnTo>
                    <a:pt x="1468" y="1004"/>
                  </a:lnTo>
                  <a:lnTo>
                    <a:pt x="1275" y="1159"/>
                  </a:lnTo>
                  <a:lnTo>
                    <a:pt x="1101" y="1313"/>
                  </a:lnTo>
                  <a:lnTo>
                    <a:pt x="927" y="1487"/>
                  </a:lnTo>
                  <a:lnTo>
                    <a:pt x="773" y="1680"/>
                  </a:lnTo>
                  <a:lnTo>
                    <a:pt x="618" y="1873"/>
                  </a:lnTo>
                  <a:lnTo>
                    <a:pt x="483" y="2085"/>
                  </a:lnTo>
                  <a:lnTo>
                    <a:pt x="367" y="2317"/>
                  </a:lnTo>
                  <a:lnTo>
                    <a:pt x="252" y="2568"/>
                  </a:lnTo>
                  <a:lnTo>
                    <a:pt x="174" y="2838"/>
                  </a:lnTo>
                  <a:lnTo>
                    <a:pt x="97" y="3108"/>
                  </a:lnTo>
                  <a:lnTo>
                    <a:pt x="39" y="3417"/>
                  </a:lnTo>
                  <a:lnTo>
                    <a:pt x="20" y="3726"/>
                  </a:lnTo>
                  <a:lnTo>
                    <a:pt x="1" y="4073"/>
                  </a:lnTo>
                  <a:lnTo>
                    <a:pt x="1" y="4073"/>
                  </a:lnTo>
                  <a:lnTo>
                    <a:pt x="20" y="3726"/>
                  </a:lnTo>
                  <a:lnTo>
                    <a:pt x="39" y="3417"/>
                  </a:lnTo>
                  <a:lnTo>
                    <a:pt x="97" y="3108"/>
                  </a:lnTo>
                  <a:lnTo>
                    <a:pt x="174" y="2838"/>
                  </a:lnTo>
                  <a:lnTo>
                    <a:pt x="252" y="2568"/>
                  </a:lnTo>
                  <a:lnTo>
                    <a:pt x="367" y="2317"/>
                  </a:lnTo>
                  <a:lnTo>
                    <a:pt x="483" y="2085"/>
                  </a:lnTo>
                  <a:lnTo>
                    <a:pt x="618" y="1873"/>
                  </a:lnTo>
                  <a:lnTo>
                    <a:pt x="773" y="1680"/>
                  </a:lnTo>
                  <a:lnTo>
                    <a:pt x="927" y="1487"/>
                  </a:lnTo>
                  <a:lnTo>
                    <a:pt x="1101" y="1313"/>
                  </a:lnTo>
                  <a:lnTo>
                    <a:pt x="1275" y="1159"/>
                  </a:lnTo>
                  <a:lnTo>
                    <a:pt x="1468" y="1004"/>
                  </a:lnTo>
                  <a:lnTo>
                    <a:pt x="1661" y="869"/>
                  </a:lnTo>
                  <a:lnTo>
                    <a:pt x="1854" y="754"/>
                  </a:lnTo>
                  <a:lnTo>
                    <a:pt x="2066" y="638"/>
                  </a:lnTo>
                  <a:lnTo>
                    <a:pt x="2471" y="464"/>
                  </a:lnTo>
                  <a:lnTo>
                    <a:pt x="2915" y="310"/>
                  </a:lnTo>
                  <a:lnTo>
                    <a:pt x="3340" y="194"/>
                  </a:lnTo>
                  <a:lnTo>
                    <a:pt x="3745" y="117"/>
                  </a:lnTo>
                  <a:lnTo>
                    <a:pt x="4131" y="59"/>
                  </a:lnTo>
                  <a:lnTo>
                    <a:pt x="4498" y="20"/>
                  </a:lnTo>
                  <a:lnTo>
                    <a:pt x="4807" y="1"/>
                  </a:lnTo>
                  <a:lnTo>
                    <a:pt x="50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28"/>
            <p:cNvSpPr/>
            <p:nvPr/>
          </p:nvSpPr>
          <p:spPr>
            <a:xfrm>
              <a:off x="4283575" y="51381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28"/>
            <p:cNvSpPr/>
            <p:nvPr/>
          </p:nvSpPr>
          <p:spPr>
            <a:xfrm>
              <a:off x="42860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28"/>
            <p:cNvSpPr/>
            <p:nvPr/>
          </p:nvSpPr>
          <p:spPr>
            <a:xfrm>
              <a:off x="4379125" y="503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28"/>
            <p:cNvSpPr/>
            <p:nvPr/>
          </p:nvSpPr>
          <p:spPr>
            <a:xfrm>
              <a:off x="4378650" y="503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28"/>
            <p:cNvSpPr/>
            <p:nvPr/>
          </p:nvSpPr>
          <p:spPr>
            <a:xfrm>
              <a:off x="4258975" y="5010275"/>
              <a:ext cx="63225" cy="60800"/>
            </a:xfrm>
            <a:custGeom>
              <a:avLst/>
              <a:gdLst/>
              <a:ahLst/>
              <a:cxnLst/>
              <a:rect l="l" t="t" r="r" b="b"/>
              <a:pathLst>
                <a:path w="2529" h="2432" fill="none" extrusionOk="0">
                  <a:moveTo>
                    <a:pt x="2529" y="0"/>
                  </a:moveTo>
                  <a:lnTo>
                    <a:pt x="2529" y="0"/>
                  </a:lnTo>
                  <a:lnTo>
                    <a:pt x="2278" y="19"/>
                  </a:lnTo>
                  <a:lnTo>
                    <a:pt x="2046" y="39"/>
                  </a:lnTo>
                  <a:lnTo>
                    <a:pt x="1795" y="97"/>
                  </a:lnTo>
                  <a:lnTo>
                    <a:pt x="1545" y="193"/>
                  </a:lnTo>
                  <a:lnTo>
                    <a:pt x="1313" y="328"/>
                  </a:lnTo>
                  <a:lnTo>
                    <a:pt x="1081" y="483"/>
                  </a:lnTo>
                  <a:lnTo>
                    <a:pt x="850" y="676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464" y="1100"/>
                  </a:lnTo>
                  <a:lnTo>
                    <a:pt x="329" y="1293"/>
                  </a:lnTo>
                  <a:lnTo>
                    <a:pt x="232" y="1486"/>
                  </a:lnTo>
                  <a:lnTo>
                    <a:pt x="155" y="1679"/>
                  </a:lnTo>
                  <a:lnTo>
                    <a:pt x="78" y="1872"/>
                  </a:lnTo>
                  <a:lnTo>
                    <a:pt x="39" y="2065"/>
                  </a:lnTo>
                  <a:lnTo>
                    <a:pt x="20" y="2239"/>
                  </a:lnTo>
                  <a:lnTo>
                    <a:pt x="0" y="2432"/>
                  </a:lnTo>
                  <a:lnTo>
                    <a:pt x="0" y="2432"/>
                  </a:lnTo>
                  <a:lnTo>
                    <a:pt x="20" y="2239"/>
                  </a:lnTo>
                  <a:lnTo>
                    <a:pt x="39" y="2065"/>
                  </a:lnTo>
                  <a:lnTo>
                    <a:pt x="78" y="1872"/>
                  </a:lnTo>
                  <a:lnTo>
                    <a:pt x="155" y="1679"/>
                  </a:lnTo>
                  <a:lnTo>
                    <a:pt x="232" y="1486"/>
                  </a:lnTo>
                  <a:lnTo>
                    <a:pt x="329" y="1293"/>
                  </a:lnTo>
                  <a:lnTo>
                    <a:pt x="464" y="1100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850" y="676"/>
                  </a:lnTo>
                  <a:lnTo>
                    <a:pt x="1081" y="483"/>
                  </a:lnTo>
                  <a:lnTo>
                    <a:pt x="1313" y="328"/>
                  </a:lnTo>
                  <a:lnTo>
                    <a:pt x="1545" y="193"/>
                  </a:lnTo>
                  <a:lnTo>
                    <a:pt x="1795" y="116"/>
                  </a:lnTo>
                  <a:lnTo>
                    <a:pt x="2046" y="39"/>
                  </a:lnTo>
                  <a:lnTo>
                    <a:pt x="2278" y="19"/>
                  </a:lnTo>
                  <a:lnTo>
                    <a:pt x="252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28"/>
            <p:cNvSpPr/>
            <p:nvPr/>
          </p:nvSpPr>
          <p:spPr>
            <a:xfrm>
              <a:off x="4322175" y="501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28"/>
            <p:cNvSpPr/>
            <p:nvPr/>
          </p:nvSpPr>
          <p:spPr>
            <a:xfrm>
              <a:off x="4350650" y="4919550"/>
              <a:ext cx="14975" cy="50700"/>
            </a:xfrm>
            <a:custGeom>
              <a:avLst/>
              <a:gdLst/>
              <a:ahLst/>
              <a:cxnLst/>
              <a:rect l="l" t="t" r="r" b="b"/>
              <a:pathLst>
                <a:path w="599" h="2028" fill="none" extrusionOk="0">
                  <a:moveTo>
                    <a:pt x="599" y="0"/>
                  </a:moveTo>
                  <a:lnTo>
                    <a:pt x="599" y="0"/>
                  </a:lnTo>
                  <a:lnTo>
                    <a:pt x="502" y="155"/>
                  </a:lnTo>
                  <a:lnTo>
                    <a:pt x="406" y="348"/>
                  </a:lnTo>
                  <a:lnTo>
                    <a:pt x="290" y="579"/>
                  </a:lnTo>
                  <a:lnTo>
                    <a:pt x="194" y="888"/>
                  </a:lnTo>
                  <a:lnTo>
                    <a:pt x="97" y="1236"/>
                  </a:lnTo>
                  <a:lnTo>
                    <a:pt x="20" y="1602"/>
                  </a:lnTo>
                  <a:lnTo>
                    <a:pt x="1" y="1815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15"/>
                  </a:lnTo>
                  <a:lnTo>
                    <a:pt x="20" y="1602"/>
                  </a:lnTo>
                  <a:lnTo>
                    <a:pt x="97" y="1236"/>
                  </a:lnTo>
                  <a:lnTo>
                    <a:pt x="194" y="888"/>
                  </a:lnTo>
                  <a:lnTo>
                    <a:pt x="290" y="579"/>
                  </a:lnTo>
                  <a:lnTo>
                    <a:pt x="406" y="348"/>
                  </a:lnTo>
                  <a:lnTo>
                    <a:pt x="502" y="155"/>
                  </a:lnTo>
                  <a:lnTo>
                    <a:pt x="599" y="0"/>
                  </a:lnTo>
                  <a:lnTo>
                    <a:pt x="59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28"/>
            <p:cNvSpPr/>
            <p:nvPr/>
          </p:nvSpPr>
          <p:spPr>
            <a:xfrm>
              <a:off x="4471775" y="4626175"/>
              <a:ext cx="302550" cy="127400"/>
            </a:xfrm>
            <a:custGeom>
              <a:avLst/>
              <a:gdLst/>
              <a:ahLst/>
              <a:cxnLst/>
              <a:rect l="l" t="t" r="r" b="b"/>
              <a:pathLst>
                <a:path w="12102" h="5096" extrusionOk="0">
                  <a:moveTo>
                    <a:pt x="0" y="5096"/>
                  </a:move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close/>
                  <a:moveTo>
                    <a:pt x="3822" y="4536"/>
                  </a:move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close/>
                  <a:moveTo>
                    <a:pt x="2239" y="4247"/>
                  </a:moveTo>
                  <a:lnTo>
                    <a:pt x="2239" y="4247"/>
                  </a:lnTo>
                  <a:lnTo>
                    <a:pt x="1988" y="4247"/>
                  </a:lnTo>
                  <a:lnTo>
                    <a:pt x="1699" y="4285"/>
                  </a:lnTo>
                  <a:lnTo>
                    <a:pt x="1428" y="4324"/>
                  </a:lnTo>
                  <a:lnTo>
                    <a:pt x="1139" y="4420"/>
                  </a:lnTo>
                  <a:lnTo>
                    <a:pt x="849" y="4517"/>
                  </a:lnTo>
                  <a:lnTo>
                    <a:pt x="560" y="4671"/>
                  </a:lnTo>
                  <a:lnTo>
                    <a:pt x="290" y="4845"/>
                  </a:lnTo>
                  <a:lnTo>
                    <a:pt x="19" y="5077"/>
                  </a:lnTo>
                  <a:lnTo>
                    <a:pt x="19" y="5077"/>
                  </a:lnTo>
                  <a:lnTo>
                    <a:pt x="290" y="4845"/>
                  </a:lnTo>
                  <a:lnTo>
                    <a:pt x="560" y="4671"/>
                  </a:lnTo>
                  <a:lnTo>
                    <a:pt x="849" y="4517"/>
                  </a:lnTo>
                  <a:lnTo>
                    <a:pt x="1139" y="4420"/>
                  </a:lnTo>
                  <a:lnTo>
                    <a:pt x="1428" y="4324"/>
                  </a:lnTo>
                  <a:lnTo>
                    <a:pt x="1699" y="4285"/>
                  </a:lnTo>
                  <a:lnTo>
                    <a:pt x="1988" y="4247"/>
                  </a:lnTo>
                  <a:lnTo>
                    <a:pt x="2239" y="4247"/>
                  </a:lnTo>
                  <a:close/>
                  <a:moveTo>
                    <a:pt x="2258" y="4247"/>
                  </a:move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close/>
                  <a:moveTo>
                    <a:pt x="5346" y="1564"/>
                  </a:moveTo>
                  <a:lnTo>
                    <a:pt x="5346" y="1564"/>
                  </a:lnTo>
                  <a:lnTo>
                    <a:pt x="5346" y="1564"/>
                  </a:lnTo>
                  <a:lnTo>
                    <a:pt x="5096" y="1680"/>
                  </a:lnTo>
                  <a:lnTo>
                    <a:pt x="4864" y="1815"/>
                  </a:lnTo>
                  <a:lnTo>
                    <a:pt x="4671" y="1931"/>
                  </a:lnTo>
                  <a:lnTo>
                    <a:pt x="4497" y="2066"/>
                  </a:lnTo>
                  <a:lnTo>
                    <a:pt x="4343" y="2220"/>
                  </a:lnTo>
                  <a:lnTo>
                    <a:pt x="4208" y="2355"/>
                  </a:lnTo>
                  <a:lnTo>
                    <a:pt x="4092" y="2490"/>
                  </a:lnTo>
                  <a:lnTo>
                    <a:pt x="3976" y="2645"/>
                  </a:lnTo>
                  <a:lnTo>
                    <a:pt x="3899" y="2780"/>
                  </a:lnTo>
                  <a:lnTo>
                    <a:pt x="3822" y="2915"/>
                  </a:lnTo>
                  <a:lnTo>
                    <a:pt x="3764" y="3069"/>
                  </a:lnTo>
                  <a:lnTo>
                    <a:pt x="3725" y="3204"/>
                  </a:lnTo>
                  <a:lnTo>
                    <a:pt x="3687" y="3475"/>
                  </a:lnTo>
                  <a:lnTo>
                    <a:pt x="3667" y="3706"/>
                  </a:lnTo>
                  <a:lnTo>
                    <a:pt x="3667" y="3706"/>
                  </a:lnTo>
                  <a:lnTo>
                    <a:pt x="3687" y="3475"/>
                  </a:lnTo>
                  <a:lnTo>
                    <a:pt x="3725" y="3204"/>
                  </a:lnTo>
                  <a:lnTo>
                    <a:pt x="3764" y="3069"/>
                  </a:lnTo>
                  <a:lnTo>
                    <a:pt x="3822" y="2915"/>
                  </a:lnTo>
                  <a:lnTo>
                    <a:pt x="3899" y="2780"/>
                  </a:lnTo>
                  <a:lnTo>
                    <a:pt x="3976" y="2645"/>
                  </a:lnTo>
                  <a:lnTo>
                    <a:pt x="4092" y="2490"/>
                  </a:lnTo>
                  <a:lnTo>
                    <a:pt x="4208" y="2355"/>
                  </a:lnTo>
                  <a:lnTo>
                    <a:pt x="4343" y="2220"/>
                  </a:lnTo>
                  <a:lnTo>
                    <a:pt x="4497" y="2066"/>
                  </a:lnTo>
                  <a:lnTo>
                    <a:pt x="4671" y="1931"/>
                  </a:lnTo>
                  <a:lnTo>
                    <a:pt x="4864" y="1815"/>
                  </a:lnTo>
                  <a:lnTo>
                    <a:pt x="5096" y="1680"/>
                  </a:lnTo>
                  <a:lnTo>
                    <a:pt x="5346" y="1564"/>
                  </a:lnTo>
                  <a:lnTo>
                    <a:pt x="5346" y="1564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389" y="1255"/>
                  </a:lnTo>
                  <a:lnTo>
                    <a:pt x="6061" y="1313"/>
                  </a:lnTo>
                  <a:lnTo>
                    <a:pt x="5733" y="1409"/>
                  </a:lnTo>
                  <a:lnTo>
                    <a:pt x="5366" y="1545"/>
                  </a:lnTo>
                  <a:lnTo>
                    <a:pt x="5366" y="1545"/>
                  </a:lnTo>
                  <a:lnTo>
                    <a:pt x="5733" y="1409"/>
                  </a:lnTo>
                  <a:lnTo>
                    <a:pt x="6061" y="1313"/>
                  </a:lnTo>
                  <a:lnTo>
                    <a:pt x="6389" y="1255"/>
                  </a:lnTo>
                  <a:lnTo>
                    <a:pt x="6678" y="1236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678" y="1236"/>
                  </a:lnTo>
                  <a:lnTo>
                    <a:pt x="6698" y="1236"/>
                  </a:lnTo>
                  <a:lnTo>
                    <a:pt x="6698" y="1236"/>
                  </a:lnTo>
                  <a:lnTo>
                    <a:pt x="6678" y="1236"/>
                  </a:lnTo>
                  <a:close/>
                  <a:moveTo>
                    <a:pt x="12102" y="1"/>
                  </a:moveTo>
                  <a:lnTo>
                    <a:pt x="12102" y="1"/>
                  </a:lnTo>
                  <a:lnTo>
                    <a:pt x="12102" y="1"/>
                  </a:lnTo>
                  <a:lnTo>
                    <a:pt x="11851" y="97"/>
                  </a:lnTo>
                  <a:lnTo>
                    <a:pt x="11600" y="194"/>
                  </a:lnTo>
                  <a:lnTo>
                    <a:pt x="11349" y="290"/>
                  </a:lnTo>
                  <a:lnTo>
                    <a:pt x="11117" y="406"/>
                  </a:lnTo>
                  <a:lnTo>
                    <a:pt x="10886" y="541"/>
                  </a:lnTo>
                  <a:lnTo>
                    <a:pt x="10654" y="676"/>
                  </a:lnTo>
                  <a:lnTo>
                    <a:pt x="10461" y="811"/>
                  </a:lnTo>
                  <a:lnTo>
                    <a:pt x="10249" y="985"/>
                  </a:lnTo>
                  <a:lnTo>
                    <a:pt x="10056" y="1139"/>
                  </a:lnTo>
                  <a:lnTo>
                    <a:pt x="9882" y="1313"/>
                  </a:lnTo>
                  <a:lnTo>
                    <a:pt x="9728" y="1506"/>
                  </a:lnTo>
                  <a:lnTo>
                    <a:pt x="9573" y="1718"/>
                  </a:lnTo>
                  <a:lnTo>
                    <a:pt x="9419" y="1911"/>
                  </a:lnTo>
                  <a:lnTo>
                    <a:pt x="9303" y="2143"/>
                  </a:lnTo>
                  <a:lnTo>
                    <a:pt x="9187" y="2375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187" y="2375"/>
                  </a:lnTo>
                  <a:lnTo>
                    <a:pt x="9303" y="2143"/>
                  </a:lnTo>
                  <a:lnTo>
                    <a:pt x="9419" y="1911"/>
                  </a:lnTo>
                  <a:lnTo>
                    <a:pt x="9573" y="1718"/>
                  </a:lnTo>
                  <a:lnTo>
                    <a:pt x="9728" y="1506"/>
                  </a:lnTo>
                  <a:lnTo>
                    <a:pt x="9882" y="1313"/>
                  </a:lnTo>
                  <a:lnTo>
                    <a:pt x="10056" y="1139"/>
                  </a:lnTo>
                  <a:lnTo>
                    <a:pt x="10249" y="985"/>
                  </a:lnTo>
                  <a:lnTo>
                    <a:pt x="10461" y="811"/>
                  </a:lnTo>
                  <a:lnTo>
                    <a:pt x="10654" y="676"/>
                  </a:lnTo>
                  <a:lnTo>
                    <a:pt x="10886" y="541"/>
                  </a:lnTo>
                  <a:lnTo>
                    <a:pt x="11117" y="406"/>
                  </a:lnTo>
                  <a:lnTo>
                    <a:pt x="11349" y="290"/>
                  </a:lnTo>
                  <a:lnTo>
                    <a:pt x="11600" y="194"/>
                  </a:lnTo>
                  <a:lnTo>
                    <a:pt x="11851" y="97"/>
                  </a:lnTo>
                  <a:lnTo>
                    <a:pt x="12102" y="1"/>
                  </a:lnTo>
                  <a:lnTo>
                    <a:pt x="121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28"/>
            <p:cNvSpPr/>
            <p:nvPr/>
          </p:nvSpPr>
          <p:spPr>
            <a:xfrm>
              <a:off x="4471775" y="47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28"/>
            <p:cNvSpPr/>
            <p:nvPr/>
          </p:nvSpPr>
          <p:spPr>
            <a:xfrm>
              <a:off x="4567300" y="473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28"/>
            <p:cNvSpPr/>
            <p:nvPr/>
          </p:nvSpPr>
          <p:spPr>
            <a:xfrm>
              <a:off x="4472250" y="4732325"/>
              <a:ext cx="55525" cy="20775"/>
            </a:xfrm>
            <a:custGeom>
              <a:avLst/>
              <a:gdLst/>
              <a:ahLst/>
              <a:cxnLst/>
              <a:rect l="l" t="t" r="r" b="b"/>
              <a:pathLst>
                <a:path w="2221" h="831" fill="none" extrusionOk="0">
                  <a:moveTo>
                    <a:pt x="2220" y="1"/>
                  </a:moveTo>
                  <a:lnTo>
                    <a:pt x="2220" y="1"/>
                  </a:lnTo>
                  <a:lnTo>
                    <a:pt x="1969" y="1"/>
                  </a:lnTo>
                  <a:lnTo>
                    <a:pt x="1680" y="39"/>
                  </a:lnTo>
                  <a:lnTo>
                    <a:pt x="1409" y="78"/>
                  </a:lnTo>
                  <a:lnTo>
                    <a:pt x="1120" y="174"/>
                  </a:lnTo>
                  <a:lnTo>
                    <a:pt x="830" y="271"/>
                  </a:lnTo>
                  <a:lnTo>
                    <a:pt x="541" y="425"/>
                  </a:lnTo>
                  <a:lnTo>
                    <a:pt x="271" y="599"/>
                  </a:lnTo>
                  <a:lnTo>
                    <a:pt x="0" y="831"/>
                  </a:lnTo>
                  <a:lnTo>
                    <a:pt x="0" y="831"/>
                  </a:lnTo>
                  <a:lnTo>
                    <a:pt x="271" y="599"/>
                  </a:lnTo>
                  <a:lnTo>
                    <a:pt x="541" y="425"/>
                  </a:lnTo>
                  <a:lnTo>
                    <a:pt x="830" y="271"/>
                  </a:lnTo>
                  <a:lnTo>
                    <a:pt x="1120" y="174"/>
                  </a:lnTo>
                  <a:lnTo>
                    <a:pt x="1409" y="78"/>
                  </a:lnTo>
                  <a:lnTo>
                    <a:pt x="1680" y="39"/>
                  </a:lnTo>
                  <a:lnTo>
                    <a:pt x="1969" y="1"/>
                  </a:lnTo>
                  <a:lnTo>
                    <a:pt x="22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28"/>
            <p:cNvSpPr/>
            <p:nvPr/>
          </p:nvSpPr>
          <p:spPr>
            <a:xfrm>
              <a:off x="4528225" y="473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28"/>
            <p:cNvSpPr/>
            <p:nvPr/>
          </p:nvSpPr>
          <p:spPr>
            <a:xfrm>
              <a:off x="4563450" y="4665250"/>
              <a:ext cx="42000" cy="53600"/>
            </a:xfrm>
            <a:custGeom>
              <a:avLst/>
              <a:gdLst/>
              <a:ahLst/>
              <a:cxnLst/>
              <a:rect l="l" t="t" r="r" b="b"/>
              <a:pathLst>
                <a:path w="1680" h="2144" fill="none" extrusionOk="0">
                  <a:moveTo>
                    <a:pt x="1679" y="1"/>
                  </a:moveTo>
                  <a:lnTo>
                    <a:pt x="1679" y="1"/>
                  </a:lnTo>
                  <a:lnTo>
                    <a:pt x="1679" y="1"/>
                  </a:lnTo>
                  <a:lnTo>
                    <a:pt x="1429" y="117"/>
                  </a:lnTo>
                  <a:lnTo>
                    <a:pt x="1197" y="252"/>
                  </a:lnTo>
                  <a:lnTo>
                    <a:pt x="1004" y="368"/>
                  </a:lnTo>
                  <a:lnTo>
                    <a:pt x="830" y="503"/>
                  </a:lnTo>
                  <a:lnTo>
                    <a:pt x="676" y="657"/>
                  </a:lnTo>
                  <a:lnTo>
                    <a:pt x="541" y="792"/>
                  </a:lnTo>
                  <a:lnTo>
                    <a:pt x="425" y="927"/>
                  </a:lnTo>
                  <a:lnTo>
                    <a:pt x="309" y="1082"/>
                  </a:lnTo>
                  <a:lnTo>
                    <a:pt x="232" y="1217"/>
                  </a:lnTo>
                  <a:lnTo>
                    <a:pt x="155" y="1352"/>
                  </a:lnTo>
                  <a:lnTo>
                    <a:pt x="97" y="1506"/>
                  </a:lnTo>
                  <a:lnTo>
                    <a:pt x="58" y="1641"/>
                  </a:lnTo>
                  <a:lnTo>
                    <a:pt x="20" y="1912"/>
                  </a:lnTo>
                  <a:lnTo>
                    <a:pt x="0" y="2143"/>
                  </a:lnTo>
                  <a:lnTo>
                    <a:pt x="0" y="2143"/>
                  </a:lnTo>
                  <a:lnTo>
                    <a:pt x="20" y="1912"/>
                  </a:lnTo>
                  <a:lnTo>
                    <a:pt x="58" y="1641"/>
                  </a:lnTo>
                  <a:lnTo>
                    <a:pt x="97" y="1506"/>
                  </a:lnTo>
                  <a:lnTo>
                    <a:pt x="155" y="1352"/>
                  </a:lnTo>
                  <a:lnTo>
                    <a:pt x="232" y="1217"/>
                  </a:lnTo>
                  <a:lnTo>
                    <a:pt x="309" y="1082"/>
                  </a:lnTo>
                  <a:lnTo>
                    <a:pt x="425" y="927"/>
                  </a:lnTo>
                  <a:lnTo>
                    <a:pt x="541" y="792"/>
                  </a:lnTo>
                  <a:lnTo>
                    <a:pt x="676" y="657"/>
                  </a:lnTo>
                  <a:lnTo>
                    <a:pt x="830" y="503"/>
                  </a:lnTo>
                  <a:lnTo>
                    <a:pt x="1004" y="368"/>
                  </a:lnTo>
                  <a:lnTo>
                    <a:pt x="1197" y="252"/>
                  </a:lnTo>
                  <a:lnTo>
                    <a:pt x="1429" y="117"/>
                  </a:lnTo>
                  <a:lnTo>
                    <a:pt x="1679" y="1"/>
                  </a:lnTo>
                  <a:lnTo>
                    <a:pt x="167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28"/>
            <p:cNvSpPr/>
            <p:nvPr/>
          </p:nvSpPr>
          <p:spPr>
            <a:xfrm>
              <a:off x="4605900" y="4657050"/>
              <a:ext cx="32850" cy="7750"/>
            </a:xfrm>
            <a:custGeom>
              <a:avLst/>
              <a:gdLst/>
              <a:ahLst/>
              <a:cxnLst/>
              <a:rect l="l" t="t" r="r" b="b"/>
              <a:pathLst>
                <a:path w="1314" h="310" fill="none" extrusionOk="0">
                  <a:moveTo>
                    <a:pt x="1313" y="1"/>
                  </a:moveTo>
                  <a:lnTo>
                    <a:pt x="1313" y="1"/>
                  </a:lnTo>
                  <a:lnTo>
                    <a:pt x="1024" y="20"/>
                  </a:lnTo>
                  <a:lnTo>
                    <a:pt x="696" y="78"/>
                  </a:lnTo>
                  <a:lnTo>
                    <a:pt x="368" y="174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368" y="174"/>
                  </a:lnTo>
                  <a:lnTo>
                    <a:pt x="696" y="78"/>
                  </a:lnTo>
                  <a:lnTo>
                    <a:pt x="1024" y="20"/>
                  </a:lnTo>
                  <a:lnTo>
                    <a:pt x="131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28"/>
            <p:cNvSpPr/>
            <p:nvPr/>
          </p:nvSpPr>
          <p:spPr>
            <a:xfrm>
              <a:off x="4638725" y="46570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28"/>
            <p:cNvSpPr/>
            <p:nvPr/>
          </p:nvSpPr>
          <p:spPr>
            <a:xfrm>
              <a:off x="4699025" y="4626175"/>
              <a:ext cx="75300" cy="65175"/>
            </a:xfrm>
            <a:custGeom>
              <a:avLst/>
              <a:gdLst/>
              <a:ahLst/>
              <a:cxnLst/>
              <a:rect l="l" t="t" r="r" b="b"/>
              <a:pathLst>
                <a:path w="3012" h="2607" fill="none" extrusionOk="0">
                  <a:moveTo>
                    <a:pt x="3012" y="1"/>
                  </a:moveTo>
                  <a:lnTo>
                    <a:pt x="3012" y="1"/>
                  </a:lnTo>
                  <a:lnTo>
                    <a:pt x="3012" y="1"/>
                  </a:lnTo>
                  <a:lnTo>
                    <a:pt x="2761" y="97"/>
                  </a:lnTo>
                  <a:lnTo>
                    <a:pt x="2510" y="194"/>
                  </a:lnTo>
                  <a:lnTo>
                    <a:pt x="2259" y="290"/>
                  </a:lnTo>
                  <a:lnTo>
                    <a:pt x="2027" y="406"/>
                  </a:lnTo>
                  <a:lnTo>
                    <a:pt x="1796" y="541"/>
                  </a:lnTo>
                  <a:lnTo>
                    <a:pt x="1564" y="676"/>
                  </a:lnTo>
                  <a:lnTo>
                    <a:pt x="1371" y="811"/>
                  </a:lnTo>
                  <a:lnTo>
                    <a:pt x="1159" y="985"/>
                  </a:lnTo>
                  <a:lnTo>
                    <a:pt x="966" y="1139"/>
                  </a:lnTo>
                  <a:lnTo>
                    <a:pt x="792" y="1313"/>
                  </a:lnTo>
                  <a:lnTo>
                    <a:pt x="638" y="1506"/>
                  </a:lnTo>
                  <a:lnTo>
                    <a:pt x="483" y="1718"/>
                  </a:lnTo>
                  <a:lnTo>
                    <a:pt x="329" y="1911"/>
                  </a:lnTo>
                  <a:lnTo>
                    <a:pt x="213" y="2143"/>
                  </a:lnTo>
                  <a:lnTo>
                    <a:pt x="97" y="2375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97" y="2375"/>
                  </a:lnTo>
                  <a:lnTo>
                    <a:pt x="213" y="2143"/>
                  </a:lnTo>
                  <a:lnTo>
                    <a:pt x="329" y="1911"/>
                  </a:lnTo>
                  <a:lnTo>
                    <a:pt x="483" y="1718"/>
                  </a:lnTo>
                  <a:lnTo>
                    <a:pt x="638" y="1506"/>
                  </a:lnTo>
                  <a:lnTo>
                    <a:pt x="792" y="1313"/>
                  </a:lnTo>
                  <a:lnTo>
                    <a:pt x="966" y="1139"/>
                  </a:lnTo>
                  <a:lnTo>
                    <a:pt x="1159" y="985"/>
                  </a:lnTo>
                  <a:lnTo>
                    <a:pt x="1371" y="811"/>
                  </a:lnTo>
                  <a:lnTo>
                    <a:pt x="1564" y="676"/>
                  </a:lnTo>
                  <a:lnTo>
                    <a:pt x="1796" y="541"/>
                  </a:lnTo>
                  <a:lnTo>
                    <a:pt x="2027" y="406"/>
                  </a:lnTo>
                  <a:lnTo>
                    <a:pt x="2259" y="290"/>
                  </a:lnTo>
                  <a:lnTo>
                    <a:pt x="2510" y="194"/>
                  </a:lnTo>
                  <a:lnTo>
                    <a:pt x="2761" y="97"/>
                  </a:lnTo>
                  <a:lnTo>
                    <a:pt x="3012" y="1"/>
                  </a:lnTo>
                  <a:lnTo>
                    <a:pt x="301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28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extrusionOk="0">
                  <a:moveTo>
                    <a:pt x="19069" y="1"/>
                  </a:move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28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fill="none" extrusionOk="0">
                  <a:moveTo>
                    <a:pt x="19069" y="1"/>
                  </a:moveTo>
                  <a:lnTo>
                    <a:pt x="19069" y="1"/>
                  </a:lnTo>
                  <a:lnTo>
                    <a:pt x="19069" y="1"/>
                  </a:lnTo>
                  <a:lnTo>
                    <a:pt x="19069" y="1"/>
                  </a:ln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633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lnTo>
                    <a:pt x="19089" y="1"/>
                  </a:lnTo>
                  <a:lnTo>
                    <a:pt x="19089" y="1"/>
                  </a:lnTo>
                  <a:lnTo>
                    <a:pt x="190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28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extrusionOk="0">
                  <a:moveTo>
                    <a:pt x="3668" y="0"/>
                  </a:move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28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fill="none" extrusionOk="0">
                  <a:moveTo>
                    <a:pt x="3668" y="0"/>
                  </a:moveTo>
                  <a:lnTo>
                    <a:pt x="3668" y="0"/>
                  </a:ln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28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extrusionOk="0">
                  <a:moveTo>
                    <a:pt x="4072" y="1"/>
                  </a:move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28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fill="none" extrusionOk="0"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28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extrusionOk="0">
                  <a:moveTo>
                    <a:pt x="14747" y="1"/>
                  </a:move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28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fill="none" extrusionOk="0">
                  <a:moveTo>
                    <a:pt x="15036" y="1"/>
                  </a:moveTo>
                  <a:lnTo>
                    <a:pt x="15036" y="1"/>
                  </a:lnTo>
                  <a:lnTo>
                    <a:pt x="15017" y="1"/>
                  </a:lnTo>
                  <a:lnTo>
                    <a:pt x="15017" y="1"/>
                  </a:lnTo>
                  <a:lnTo>
                    <a:pt x="14747" y="1"/>
                  </a:ln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42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377" y="11002"/>
                  </a:lnTo>
                  <a:lnTo>
                    <a:pt x="29377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lnTo>
                    <a:pt x="1503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28"/>
            <p:cNvSpPr/>
            <p:nvPr/>
          </p:nvSpPr>
          <p:spPr>
            <a:xfrm>
              <a:off x="5380825" y="4784450"/>
              <a:ext cx="120175" cy="165050"/>
            </a:xfrm>
            <a:custGeom>
              <a:avLst/>
              <a:gdLst/>
              <a:ahLst/>
              <a:cxnLst/>
              <a:rect l="l" t="t" r="r" b="b"/>
              <a:pathLst>
                <a:path w="4807" h="6602" extrusionOk="0">
                  <a:moveTo>
                    <a:pt x="20" y="6466"/>
                  </a:moveTo>
                  <a:lnTo>
                    <a:pt x="20" y="6466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20" y="6466"/>
                  </a:lnTo>
                  <a:close/>
                  <a:moveTo>
                    <a:pt x="20" y="6466"/>
                  </a:moveTo>
                  <a:lnTo>
                    <a:pt x="20" y="6466"/>
                  </a:lnTo>
                  <a:lnTo>
                    <a:pt x="20" y="6466"/>
                  </a:lnTo>
                  <a:close/>
                  <a:moveTo>
                    <a:pt x="3070" y="3860"/>
                  </a:move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close/>
                  <a:moveTo>
                    <a:pt x="2742" y="3841"/>
                  </a:moveTo>
                  <a:lnTo>
                    <a:pt x="2742" y="3841"/>
                  </a:lnTo>
                  <a:lnTo>
                    <a:pt x="2414" y="3860"/>
                  </a:lnTo>
                  <a:lnTo>
                    <a:pt x="2221" y="3880"/>
                  </a:lnTo>
                  <a:lnTo>
                    <a:pt x="2008" y="3918"/>
                  </a:lnTo>
                  <a:lnTo>
                    <a:pt x="1796" y="3976"/>
                  </a:lnTo>
                  <a:lnTo>
                    <a:pt x="1584" y="4053"/>
                  </a:lnTo>
                  <a:lnTo>
                    <a:pt x="1371" y="4150"/>
                  </a:lnTo>
                  <a:lnTo>
                    <a:pt x="1159" y="4266"/>
                  </a:lnTo>
                  <a:lnTo>
                    <a:pt x="947" y="4420"/>
                  </a:lnTo>
                  <a:lnTo>
                    <a:pt x="754" y="4594"/>
                  </a:lnTo>
                  <a:lnTo>
                    <a:pt x="561" y="4806"/>
                  </a:lnTo>
                  <a:lnTo>
                    <a:pt x="406" y="5057"/>
                  </a:lnTo>
                  <a:lnTo>
                    <a:pt x="271" y="5327"/>
                  </a:lnTo>
                  <a:lnTo>
                    <a:pt x="155" y="5655"/>
                  </a:lnTo>
                  <a:lnTo>
                    <a:pt x="59" y="6022"/>
                  </a:lnTo>
                  <a:lnTo>
                    <a:pt x="20" y="6427"/>
                  </a:lnTo>
                  <a:lnTo>
                    <a:pt x="20" y="6427"/>
                  </a:lnTo>
                  <a:lnTo>
                    <a:pt x="59" y="6022"/>
                  </a:lnTo>
                  <a:lnTo>
                    <a:pt x="155" y="5655"/>
                  </a:lnTo>
                  <a:lnTo>
                    <a:pt x="271" y="5327"/>
                  </a:lnTo>
                  <a:lnTo>
                    <a:pt x="406" y="5057"/>
                  </a:lnTo>
                  <a:lnTo>
                    <a:pt x="561" y="4806"/>
                  </a:lnTo>
                  <a:lnTo>
                    <a:pt x="754" y="4594"/>
                  </a:lnTo>
                  <a:lnTo>
                    <a:pt x="947" y="4420"/>
                  </a:lnTo>
                  <a:lnTo>
                    <a:pt x="1159" y="4266"/>
                  </a:lnTo>
                  <a:lnTo>
                    <a:pt x="1371" y="4150"/>
                  </a:lnTo>
                  <a:lnTo>
                    <a:pt x="1584" y="4053"/>
                  </a:lnTo>
                  <a:lnTo>
                    <a:pt x="1796" y="3976"/>
                  </a:lnTo>
                  <a:lnTo>
                    <a:pt x="2008" y="3918"/>
                  </a:lnTo>
                  <a:lnTo>
                    <a:pt x="2221" y="3880"/>
                  </a:lnTo>
                  <a:lnTo>
                    <a:pt x="2414" y="3860"/>
                  </a:lnTo>
                  <a:lnTo>
                    <a:pt x="2742" y="3841"/>
                  </a:lnTo>
                  <a:close/>
                  <a:moveTo>
                    <a:pt x="2780" y="3841"/>
                  </a:move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close/>
                  <a:moveTo>
                    <a:pt x="4807" y="0"/>
                  </a:moveTo>
                  <a:lnTo>
                    <a:pt x="4807" y="0"/>
                  </a:lnTo>
                  <a:lnTo>
                    <a:pt x="4807" y="0"/>
                  </a:lnTo>
                  <a:lnTo>
                    <a:pt x="4595" y="20"/>
                  </a:lnTo>
                  <a:lnTo>
                    <a:pt x="4382" y="39"/>
                  </a:lnTo>
                  <a:lnTo>
                    <a:pt x="4151" y="97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3707" y="232"/>
                  </a:lnTo>
                  <a:lnTo>
                    <a:pt x="3533" y="309"/>
                  </a:lnTo>
                  <a:lnTo>
                    <a:pt x="3379" y="386"/>
                  </a:lnTo>
                  <a:lnTo>
                    <a:pt x="3244" y="483"/>
                  </a:lnTo>
                  <a:lnTo>
                    <a:pt x="3108" y="579"/>
                  </a:lnTo>
                  <a:lnTo>
                    <a:pt x="2993" y="695"/>
                  </a:lnTo>
                  <a:lnTo>
                    <a:pt x="2896" y="811"/>
                  </a:lnTo>
                  <a:lnTo>
                    <a:pt x="2819" y="927"/>
                  </a:lnTo>
                  <a:lnTo>
                    <a:pt x="2742" y="1042"/>
                  </a:lnTo>
                  <a:lnTo>
                    <a:pt x="2684" y="1158"/>
                  </a:lnTo>
                  <a:lnTo>
                    <a:pt x="2587" y="1409"/>
                  </a:lnTo>
                  <a:lnTo>
                    <a:pt x="2549" y="1679"/>
                  </a:lnTo>
                  <a:lnTo>
                    <a:pt x="2529" y="1950"/>
                  </a:lnTo>
                  <a:lnTo>
                    <a:pt x="2529" y="1950"/>
                  </a:lnTo>
                  <a:lnTo>
                    <a:pt x="2549" y="1679"/>
                  </a:lnTo>
                  <a:lnTo>
                    <a:pt x="2587" y="1409"/>
                  </a:lnTo>
                  <a:lnTo>
                    <a:pt x="2684" y="1158"/>
                  </a:lnTo>
                  <a:lnTo>
                    <a:pt x="2742" y="1042"/>
                  </a:lnTo>
                  <a:lnTo>
                    <a:pt x="2819" y="927"/>
                  </a:lnTo>
                  <a:lnTo>
                    <a:pt x="2896" y="811"/>
                  </a:lnTo>
                  <a:lnTo>
                    <a:pt x="2993" y="695"/>
                  </a:lnTo>
                  <a:lnTo>
                    <a:pt x="3108" y="579"/>
                  </a:lnTo>
                  <a:lnTo>
                    <a:pt x="3244" y="483"/>
                  </a:lnTo>
                  <a:lnTo>
                    <a:pt x="3379" y="386"/>
                  </a:lnTo>
                  <a:lnTo>
                    <a:pt x="3533" y="309"/>
                  </a:lnTo>
                  <a:lnTo>
                    <a:pt x="3707" y="232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4151" y="97"/>
                  </a:lnTo>
                  <a:lnTo>
                    <a:pt x="4382" y="39"/>
                  </a:lnTo>
                  <a:lnTo>
                    <a:pt x="4595" y="20"/>
                  </a:lnTo>
                  <a:lnTo>
                    <a:pt x="4807" y="0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28"/>
            <p:cNvSpPr/>
            <p:nvPr/>
          </p:nvSpPr>
          <p:spPr>
            <a:xfrm>
              <a:off x="5380825" y="4946100"/>
              <a:ext cx="525" cy="3400"/>
            </a:xfrm>
            <a:custGeom>
              <a:avLst/>
              <a:gdLst/>
              <a:ahLst/>
              <a:cxnLst/>
              <a:rect l="l" t="t" r="r" b="b"/>
              <a:pathLst>
                <a:path w="21" h="136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28"/>
            <p:cNvSpPr/>
            <p:nvPr/>
          </p:nvSpPr>
          <p:spPr>
            <a:xfrm>
              <a:off x="5381325" y="49461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28"/>
            <p:cNvSpPr/>
            <p:nvPr/>
          </p:nvSpPr>
          <p:spPr>
            <a:xfrm>
              <a:off x="5457550" y="488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28"/>
            <p:cNvSpPr/>
            <p:nvPr/>
          </p:nvSpPr>
          <p:spPr>
            <a:xfrm>
              <a:off x="5381325" y="4880475"/>
              <a:ext cx="68050" cy="64675"/>
            </a:xfrm>
            <a:custGeom>
              <a:avLst/>
              <a:gdLst/>
              <a:ahLst/>
              <a:cxnLst/>
              <a:rect l="l" t="t" r="r" b="b"/>
              <a:pathLst>
                <a:path w="2722" h="2587" fill="none" extrusionOk="0">
                  <a:moveTo>
                    <a:pt x="2722" y="0"/>
                  </a:moveTo>
                  <a:lnTo>
                    <a:pt x="2722" y="0"/>
                  </a:lnTo>
                  <a:lnTo>
                    <a:pt x="2394" y="19"/>
                  </a:lnTo>
                  <a:lnTo>
                    <a:pt x="2201" y="39"/>
                  </a:lnTo>
                  <a:lnTo>
                    <a:pt x="1988" y="77"/>
                  </a:lnTo>
                  <a:lnTo>
                    <a:pt x="1776" y="135"/>
                  </a:lnTo>
                  <a:lnTo>
                    <a:pt x="1564" y="212"/>
                  </a:lnTo>
                  <a:lnTo>
                    <a:pt x="1351" y="309"/>
                  </a:lnTo>
                  <a:lnTo>
                    <a:pt x="1139" y="425"/>
                  </a:lnTo>
                  <a:lnTo>
                    <a:pt x="927" y="579"/>
                  </a:lnTo>
                  <a:lnTo>
                    <a:pt x="734" y="753"/>
                  </a:lnTo>
                  <a:lnTo>
                    <a:pt x="541" y="965"/>
                  </a:lnTo>
                  <a:lnTo>
                    <a:pt x="386" y="1216"/>
                  </a:lnTo>
                  <a:lnTo>
                    <a:pt x="251" y="1486"/>
                  </a:lnTo>
                  <a:lnTo>
                    <a:pt x="135" y="1814"/>
                  </a:lnTo>
                  <a:lnTo>
                    <a:pt x="39" y="2181"/>
                  </a:lnTo>
                  <a:lnTo>
                    <a:pt x="0" y="2586"/>
                  </a:lnTo>
                  <a:lnTo>
                    <a:pt x="0" y="2586"/>
                  </a:lnTo>
                  <a:lnTo>
                    <a:pt x="39" y="2181"/>
                  </a:lnTo>
                  <a:lnTo>
                    <a:pt x="135" y="1814"/>
                  </a:lnTo>
                  <a:lnTo>
                    <a:pt x="251" y="1486"/>
                  </a:lnTo>
                  <a:lnTo>
                    <a:pt x="386" y="1216"/>
                  </a:lnTo>
                  <a:lnTo>
                    <a:pt x="541" y="965"/>
                  </a:lnTo>
                  <a:lnTo>
                    <a:pt x="734" y="753"/>
                  </a:lnTo>
                  <a:lnTo>
                    <a:pt x="927" y="579"/>
                  </a:lnTo>
                  <a:lnTo>
                    <a:pt x="1139" y="425"/>
                  </a:lnTo>
                  <a:lnTo>
                    <a:pt x="1351" y="309"/>
                  </a:lnTo>
                  <a:lnTo>
                    <a:pt x="1564" y="212"/>
                  </a:lnTo>
                  <a:lnTo>
                    <a:pt x="1776" y="135"/>
                  </a:lnTo>
                  <a:lnTo>
                    <a:pt x="1988" y="77"/>
                  </a:lnTo>
                  <a:lnTo>
                    <a:pt x="2201" y="39"/>
                  </a:lnTo>
                  <a:lnTo>
                    <a:pt x="2394" y="19"/>
                  </a:lnTo>
                  <a:lnTo>
                    <a:pt x="2722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28"/>
            <p:cNvSpPr/>
            <p:nvPr/>
          </p:nvSpPr>
          <p:spPr>
            <a:xfrm>
              <a:off x="5450325" y="488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28"/>
            <p:cNvSpPr/>
            <p:nvPr/>
          </p:nvSpPr>
          <p:spPr>
            <a:xfrm>
              <a:off x="5444050" y="4784450"/>
              <a:ext cx="56950" cy="48750"/>
            </a:xfrm>
            <a:custGeom>
              <a:avLst/>
              <a:gdLst/>
              <a:ahLst/>
              <a:cxnLst/>
              <a:rect l="l" t="t" r="r" b="b"/>
              <a:pathLst>
                <a:path w="2278" h="1950" fill="none" extrusionOk="0">
                  <a:moveTo>
                    <a:pt x="2278" y="0"/>
                  </a:moveTo>
                  <a:lnTo>
                    <a:pt x="2278" y="0"/>
                  </a:lnTo>
                  <a:lnTo>
                    <a:pt x="2278" y="0"/>
                  </a:lnTo>
                  <a:lnTo>
                    <a:pt x="2066" y="20"/>
                  </a:lnTo>
                  <a:lnTo>
                    <a:pt x="1853" y="39"/>
                  </a:lnTo>
                  <a:lnTo>
                    <a:pt x="1622" y="97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178" y="232"/>
                  </a:lnTo>
                  <a:lnTo>
                    <a:pt x="1004" y="309"/>
                  </a:lnTo>
                  <a:lnTo>
                    <a:pt x="850" y="386"/>
                  </a:lnTo>
                  <a:lnTo>
                    <a:pt x="715" y="483"/>
                  </a:lnTo>
                  <a:lnTo>
                    <a:pt x="579" y="579"/>
                  </a:lnTo>
                  <a:lnTo>
                    <a:pt x="464" y="695"/>
                  </a:lnTo>
                  <a:lnTo>
                    <a:pt x="367" y="811"/>
                  </a:lnTo>
                  <a:lnTo>
                    <a:pt x="290" y="927"/>
                  </a:lnTo>
                  <a:lnTo>
                    <a:pt x="213" y="1042"/>
                  </a:lnTo>
                  <a:lnTo>
                    <a:pt x="155" y="1158"/>
                  </a:lnTo>
                  <a:lnTo>
                    <a:pt x="58" y="1409"/>
                  </a:lnTo>
                  <a:lnTo>
                    <a:pt x="20" y="1679"/>
                  </a:lnTo>
                  <a:lnTo>
                    <a:pt x="0" y="1950"/>
                  </a:lnTo>
                  <a:lnTo>
                    <a:pt x="0" y="1950"/>
                  </a:lnTo>
                  <a:lnTo>
                    <a:pt x="20" y="1679"/>
                  </a:lnTo>
                  <a:lnTo>
                    <a:pt x="58" y="1409"/>
                  </a:lnTo>
                  <a:lnTo>
                    <a:pt x="155" y="1158"/>
                  </a:lnTo>
                  <a:lnTo>
                    <a:pt x="213" y="1042"/>
                  </a:lnTo>
                  <a:lnTo>
                    <a:pt x="290" y="927"/>
                  </a:lnTo>
                  <a:lnTo>
                    <a:pt x="367" y="811"/>
                  </a:lnTo>
                  <a:lnTo>
                    <a:pt x="464" y="695"/>
                  </a:lnTo>
                  <a:lnTo>
                    <a:pt x="579" y="579"/>
                  </a:lnTo>
                  <a:lnTo>
                    <a:pt x="715" y="483"/>
                  </a:lnTo>
                  <a:lnTo>
                    <a:pt x="850" y="386"/>
                  </a:lnTo>
                  <a:lnTo>
                    <a:pt x="1004" y="309"/>
                  </a:lnTo>
                  <a:lnTo>
                    <a:pt x="1178" y="232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622" y="97"/>
                  </a:lnTo>
                  <a:lnTo>
                    <a:pt x="1853" y="39"/>
                  </a:lnTo>
                  <a:lnTo>
                    <a:pt x="2066" y="20"/>
                  </a:lnTo>
                  <a:lnTo>
                    <a:pt x="2278" y="0"/>
                  </a:lnTo>
                  <a:lnTo>
                    <a:pt x="227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28"/>
            <p:cNvSpPr/>
            <p:nvPr/>
          </p:nvSpPr>
          <p:spPr>
            <a:xfrm>
              <a:off x="5481200" y="4980825"/>
              <a:ext cx="632600" cy="365775"/>
            </a:xfrm>
            <a:custGeom>
              <a:avLst/>
              <a:gdLst/>
              <a:ahLst/>
              <a:cxnLst/>
              <a:rect l="l" t="t" r="r" b="b"/>
              <a:pathLst>
                <a:path w="25304" h="14631" extrusionOk="0">
                  <a:moveTo>
                    <a:pt x="23065" y="14148"/>
                  </a:moveTo>
                  <a:lnTo>
                    <a:pt x="23065" y="14148"/>
                  </a:lnTo>
                  <a:lnTo>
                    <a:pt x="23065" y="14341"/>
                  </a:lnTo>
                  <a:lnTo>
                    <a:pt x="23046" y="14496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46" y="14496"/>
                  </a:lnTo>
                  <a:lnTo>
                    <a:pt x="23065" y="14341"/>
                  </a:lnTo>
                  <a:lnTo>
                    <a:pt x="23065" y="14148"/>
                  </a:lnTo>
                  <a:close/>
                  <a:moveTo>
                    <a:pt x="25285" y="13569"/>
                  </a:moveTo>
                  <a:lnTo>
                    <a:pt x="25285" y="13569"/>
                  </a:lnTo>
                  <a:lnTo>
                    <a:pt x="24957" y="13589"/>
                  </a:lnTo>
                  <a:lnTo>
                    <a:pt x="24628" y="13646"/>
                  </a:lnTo>
                  <a:lnTo>
                    <a:pt x="24300" y="13724"/>
                  </a:lnTo>
                  <a:lnTo>
                    <a:pt x="23992" y="13839"/>
                  </a:lnTo>
                  <a:lnTo>
                    <a:pt x="23721" y="13975"/>
                  </a:lnTo>
                  <a:lnTo>
                    <a:pt x="23451" y="14148"/>
                  </a:lnTo>
                  <a:lnTo>
                    <a:pt x="23219" y="14361"/>
                  </a:lnTo>
                  <a:lnTo>
                    <a:pt x="23123" y="14476"/>
                  </a:lnTo>
                  <a:lnTo>
                    <a:pt x="23046" y="14592"/>
                  </a:lnTo>
                  <a:lnTo>
                    <a:pt x="23046" y="14592"/>
                  </a:lnTo>
                  <a:lnTo>
                    <a:pt x="23123" y="14476"/>
                  </a:lnTo>
                  <a:lnTo>
                    <a:pt x="23219" y="14361"/>
                  </a:lnTo>
                  <a:lnTo>
                    <a:pt x="23451" y="14148"/>
                  </a:lnTo>
                  <a:lnTo>
                    <a:pt x="23721" y="13975"/>
                  </a:lnTo>
                  <a:lnTo>
                    <a:pt x="23992" y="13839"/>
                  </a:lnTo>
                  <a:lnTo>
                    <a:pt x="24300" y="13724"/>
                  </a:lnTo>
                  <a:lnTo>
                    <a:pt x="24628" y="13646"/>
                  </a:lnTo>
                  <a:lnTo>
                    <a:pt x="24957" y="13589"/>
                  </a:lnTo>
                  <a:lnTo>
                    <a:pt x="25285" y="13569"/>
                  </a:lnTo>
                  <a:close/>
                  <a:moveTo>
                    <a:pt x="25304" y="13569"/>
                  </a:moveTo>
                  <a:lnTo>
                    <a:pt x="25304" y="13569"/>
                  </a:lnTo>
                  <a:lnTo>
                    <a:pt x="25304" y="13569"/>
                  </a:lnTo>
                  <a:lnTo>
                    <a:pt x="25304" y="13569"/>
                  </a:lnTo>
                  <a:close/>
                  <a:moveTo>
                    <a:pt x="21039" y="11060"/>
                  </a:moveTo>
                  <a:lnTo>
                    <a:pt x="21039" y="11060"/>
                  </a:lnTo>
                  <a:lnTo>
                    <a:pt x="21019" y="11292"/>
                  </a:lnTo>
                  <a:lnTo>
                    <a:pt x="21000" y="11485"/>
                  </a:lnTo>
                  <a:lnTo>
                    <a:pt x="20961" y="11678"/>
                  </a:lnTo>
                  <a:lnTo>
                    <a:pt x="20923" y="11832"/>
                  </a:lnTo>
                  <a:lnTo>
                    <a:pt x="20826" y="12064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26" y="12064"/>
                  </a:lnTo>
                  <a:lnTo>
                    <a:pt x="20923" y="11832"/>
                  </a:lnTo>
                  <a:lnTo>
                    <a:pt x="20961" y="11678"/>
                  </a:lnTo>
                  <a:lnTo>
                    <a:pt x="21000" y="11485"/>
                  </a:lnTo>
                  <a:lnTo>
                    <a:pt x="21019" y="11292"/>
                  </a:lnTo>
                  <a:lnTo>
                    <a:pt x="21039" y="11060"/>
                  </a:lnTo>
                  <a:close/>
                  <a:moveTo>
                    <a:pt x="20286" y="9439"/>
                  </a:moveTo>
                  <a:lnTo>
                    <a:pt x="20286" y="9439"/>
                  </a:lnTo>
                  <a:lnTo>
                    <a:pt x="20324" y="9477"/>
                  </a:lnTo>
                  <a:lnTo>
                    <a:pt x="20324" y="9477"/>
                  </a:lnTo>
                  <a:lnTo>
                    <a:pt x="20286" y="9439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221" y="8802"/>
                  </a:lnTo>
                  <a:lnTo>
                    <a:pt x="18028" y="8821"/>
                  </a:lnTo>
                  <a:lnTo>
                    <a:pt x="17719" y="8860"/>
                  </a:lnTo>
                  <a:lnTo>
                    <a:pt x="17506" y="8918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506" y="8918"/>
                  </a:lnTo>
                  <a:lnTo>
                    <a:pt x="17719" y="8860"/>
                  </a:lnTo>
                  <a:lnTo>
                    <a:pt x="18028" y="8821"/>
                  </a:lnTo>
                  <a:lnTo>
                    <a:pt x="18221" y="8802"/>
                  </a:lnTo>
                  <a:lnTo>
                    <a:pt x="18433" y="8783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433" y="8783"/>
                  </a:lnTo>
                  <a:lnTo>
                    <a:pt x="18452" y="8783"/>
                  </a:lnTo>
                  <a:lnTo>
                    <a:pt x="18452" y="8783"/>
                  </a:lnTo>
                  <a:lnTo>
                    <a:pt x="18433" y="8783"/>
                  </a:lnTo>
                  <a:close/>
                  <a:moveTo>
                    <a:pt x="17429" y="8667"/>
                  </a:moveTo>
                  <a:lnTo>
                    <a:pt x="17429" y="866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29" y="8667"/>
                  </a:lnTo>
                  <a:close/>
                  <a:moveTo>
                    <a:pt x="14534" y="3803"/>
                  </a:moveTo>
                  <a:lnTo>
                    <a:pt x="14534" y="3803"/>
                  </a:lnTo>
                  <a:lnTo>
                    <a:pt x="14534" y="4131"/>
                  </a:lnTo>
                  <a:lnTo>
                    <a:pt x="14496" y="4382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96" y="4382"/>
                  </a:lnTo>
                  <a:lnTo>
                    <a:pt x="14534" y="4131"/>
                  </a:lnTo>
                  <a:lnTo>
                    <a:pt x="14534" y="3803"/>
                  </a:lnTo>
                  <a:close/>
                  <a:moveTo>
                    <a:pt x="12990" y="1139"/>
                  </a:moveTo>
                  <a:lnTo>
                    <a:pt x="12990" y="1139"/>
                  </a:lnTo>
                  <a:lnTo>
                    <a:pt x="13009" y="1139"/>
                  </a:lnTo>
                  <a:lnTo>
                    <a:pt x="13009" y="1139"/>
                  </a:lnTo>
                  <a:lnTo>
                    <a:pt x="12990" y="1139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176" y="734"/>
                  </a:lnTo>
                  <a:lnTo>
                    <a:pt x="10963" y="753"/>
                  </a:lnTo>
                  <a:lnTo>
                    <a:pt x="10751" y="792"/>
                  </a:lnTo>
                  <a:lnTo>
                    <a:pt x="10558" y="831"/>
                  </a:lnTo>
                  <a:lnTo>
                    <a:pt x="10191" y="966"/>
                  </a:lnTo>
                  <a:lnTo>
                    <a:pt x="9883" y="1101"/>
                  </a:lnTo>
                  <a:lnTo>
                    <a:pt x="9632" y="1255"/>
                  </a:lnTo>
                  <a:lnTo>
                    <a:pt x="9439" y="1371"/>
                  </a:lnTo>
                  <a:lnTo>
                    <a:pt x="9284" y="1506"/>
                  </a:lnTo>
                  <a:lnTo>
                    <a:pt x="9284" y="1506"/>
                  </a:lnTo>
                  <a:lnTo>
                    <a:pt x="9439" y="1371"/>
                  </a:lnTo>
                  <a:lnTo>
                    <a:pt x="9632" y="1255"/>
                  </a:lnTo>
                  <a:lnTo>
                    <a:pt x="9883" y="1101"/>
                  </a:lnTo>
                  <a:lnTo>
                    <a:pt x="10191" y="966"/>
                  </a:lnTo>
                  <a:lnTo>
                    <a:pt x="10558" y="831"/>
                  </a:lnTo>
                  <a:lnTo>
                    <a:pt x="10751" y="792"/>
                  </a:lnTo>
                  <a:lnTo>
                    <a:pt x="10963" y="753"/>
                  </a:lnTo>
                  <a:lnTo>
                    <a:pt x="11176" y="734"/>
                  </a:lnTo>
                  <a:lnTo>
                    <a:pt x="11407" y="715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close/>
                  <a:moveTo>
                    <a:pt x="20" y="541"/>
                  </a:moveTo>
                  <a:lnTo>
                    <a:pt x="20" y="541"/>
                  </a:lnTo>
                  <a:lnTo>
                    <a:pt x="1" y="541"/>
                  </a:lnTo>
                  <a:lnTo>
                    <a:pt x="1" y="541"/>
                  </a:lnTo>
                  <a:lnTo>
                    <a:pt x="20" y="541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194" y="522"/>
                  </a:lnTo>
                  <a:lnTo>
                    <a:pt x="20" y="541"/>
                  </a:lnTo>
                  <a:lnTo>
                    <a:pt x="20" y="541"/>
                  </a:lnTo>
                  <a:lnTo>
                    <a:pt x="194" y="522"/>
                  </a:lnTo>
                  <a:lnTo>
                    <a:pt x="367" y="502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close/>
                  <a:moveTo>
                    <a:pt x="5405" y="213"/>
                  </a:move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370" y="20"/>
                  </a:lnTo>
                  <a:lnTo>
                    <a:pt x="6080" y="39"/>
                  </a:lnTo>
                  <a:lnTo>
                    <a:pt x="5772" y="116"/>
                  </a:lnTo>
                  <a:lnTo>
                    <a:pt x="5443" y="213"/>
                  </a:lnTo>
                  <a:lnTo>
                    <a:pt x="5443" y="213"/>
                  </a:lnTo>
                  <a:lnTo>
                    <a:pt x="5772" y="116"/>
                  </a:lnTo>
                  <a:lnTo>
                    <a:pt x="6080" y="39"/>
                  </a:lnTo>
                  <a:lnTo>
                    <a:pt x="6370" y="20"/>
                  </a:lnTo>
                  <a:lnTo>
                    <a:pt x="6659" y="1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28"/>
            <p:cNvSpPr/>
            <p:nvPr/>
          </p:nvSpPr>
          <p:spPr>
            <a:xfrm>
              <a:off x="6056375" y="5334525"/>
              <a:ext cx="1475" cy="12075"/>
            </a:xfrm>
            <a:custGeom>
              <a:avLst/>
              <a:gdLst/>
              <a:ahLst/>
              <a:cxnLst/>
              <a:rect l="l" t="t" r="r" b="b"/>
              <a:pathLst>
                <a:path w="59" h="483" fill="none" extrusionOk="0">
                  <a:moveTo>
                    <a:pt x="58" y="0"/>
                  </a:moveTo>
                  <a:lnTo>
                    <a:pt x="58" y="0"/>
                  </a:lnTo>
                  <a:lnTo>
                    <a:pt x="58" y="193"/>
                  </a:lnTo>
                  <a:lnTo>
                    <a:pt x="39" y="348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39" y="348"/>
                  </a:lnTo>
                  <a:lnTo>
                    <a:pt x="58" y="193"/>
                  </a:lnTo>
                  <a:lnTo>
                    <a:pt x="5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28"/>
            <p:cNvSpPr/>
            <p:nvPr/>
          </p:nvSpPr>
          <p:spPr>
            <a:xfrm>
              <a:off x="6057325" y="5320050"/>
              <a:ext cx="56000" cy="25600"/>
            </a:xfrm>
            <a:custGeom>
              <a:avLst/>
              <a:gdLst/>
              <a:ahLst/>
              <a:cxnLst/>
              <a:rect l="l" t="t" r="r" b="b"/>
              <a:pathLst>
                <a:path w="2240" h="1024" fill="none" extrusionOk="0">
                  <a:moveTo>
                    <a:pt x="2240" y="0"/>
                  </a:moveTo>
                  <a:lnTo>
                    <a:pt x="2240" y="0"/>
                  </a:lnTo>
                  <a:lnTo>
                    <a:pt x="1912" y="20"/>
                  </a:lnTo>
                  <a:lnTo>
                    <a:pt x="1583" y="77"/>
                  </a:lnTo>
                  <a:lnTo>
                    <a:pt x="1255" y="155"/>
                  </a:lnTo>
                  <a:lnTo>
                    <a:pt x="947" y="270"/>
                  </a:lnTo>
                  <a:lnTo>
                    <a:pt x="676" y="406"/>
                  </a:lnTo>
                  <a:lnTo>
                    <a:pt x="406" y="579"/>
                  </a:lnTo>
                  <a:lnTo>
                    <a:pt x="174" y="792"/>
                  </a:lnTo>
                  <a:lnTo>
                    <a:pt x="78" y="907"/>
                  </a:lnTo>
                  <a:lnTo>
                    <a:pt x="1" y="1023"/>
                  </a:lnTo>
                  <a:lnTo>
                    <a:pt x="1" y="1023"/>
                  </a:lnTo>
                  <a:lnTo>
                    <a:pt x="78" y="907"/>
                  </a:lnTo>
                  <a:lnTo>
                    <a:pt x="174" y="792"/>
                  </a:lnTo>
                  <a:lnTo>
                    <a:pt x="406" y="579"/>
                  </a:lnTo>
                  <a:lnTo>
                    <a:pt x="676" y="406"/>
                  </a:lnTo>
                  <a:lnTo>
                    <a:pt x="947" y="270"/>
                  </a:lnTo>
                  <a:lnTo>
                    <a:pt x="1255" y="155"/>
                  </a:lnTo>
                  <a:lnTo>
                    <a:pt x="1583" y="77"/>
                  </a:lnTo>
                  <a:lnTo>
                    <a:pt x="1912" y="20"/>
                  </a:lnTo>
                  <a:lnTo>
                    <a:pt x="224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28"/>
            <p:cNvSpPr/>
            <p:nvPr/>
          </p:nvSpPr>
          <p:spPr>
            <a:xfrm>
              <a:off x="6113775" y="532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28"/>
            <p:cNvSpPr/>
            <p:nvPr/>
          </p:nvSpPr>
          <p:spPr>
            <a:xfrm>
              <a:off x="6001350" y="5257325"/>
              <a:ext cx="5825" cy="27525"/>
            </a:xfrm>
            <a:custGeom>
              <a:avLst/>
              <a:gdLst/>
              <a:ahLst/>
              <a:cxnLst/>
              <a:rect l="l" t="t" r="r" b="b"/>
              <a:pathLst>
                <a:path w="233" h="1101" fill="none" extrusionOk="0">
                  <a:moveTo>
                    <a:pt x="233" y="0"/>
                  </a:moveTo>
                  <a:lnTo>
                    <a:pt x="233" y="0"/>
                  </a:lnTo>
                  <a:lnTo>
                    <a:pt x="213" y="232"/>
                  </a:lnTo>
                  <a:lnTo>
                    <a:pt x="194" y="425"/>
                  </a:lnTo>
                  <a:lnTo>
                    <a:pt x="155" y="618"/>
                  </a:lnTo>
                  <a:lnTo>
                    <a:pt x="117" y="772"/>
                  </a:lnTo>
                  <a:lnTo>
                    <a:pt x="20" y="1004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20" y="1004"/>
                  </a:lnTo>
                  <a:lnTo>
                    <a:pt x="117" y="772"/>
                  </a:lnTo>
                  <a:lnTo>
                    <a:pt x="155" y="618"/>
                  </a:lnTo>
                  <a:lnTo>
                    <a:pt x="194" y="425"/>
                  </a:lnTo>
                  <a:lnTo>
                    <a:pt x="213" y="232"/>
                  </a:lnTo>
                  <a:lnTo>
                    <a:pt x="23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28"/>
            <p:cNvSpPr/>
            <p:nvPr/>
          </p:nvSpPr>
          <p:spPr>
            <a:xfrm>
              <a:off x="5988325" y="5216775"/>
              <a:ext cx="1000" cy="1000"/>
            </a:xfrm>
            <a:custGeom>
              <a:avLst/>
              <a:gdLst/>
              <a:ahLst/>
              <a:cxnLst/>
              <a:rect l="l" t="t" r="r" b="b"/>
              <a:pathLst>
                <a:path w="40" h="40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28"/>
            <p:cNvSpPr/>
            <p:nvPr/>
          </p:nvSpPr>
          <p:spPr>
            <a:xfrm>
              <a:off x="5916425" y="5200375"/>
              <a:ext cx="25600" cy="3875"/>
            </a:xfrm>
            <a:custGeom>
              <a:avLst/>
              <a:gdLst/>
              <a:ahLst/>
              <a:cxnLst/>
              <a:rect l="l" t="t" r="r" b="b"/>
              <a:pathLst>
                <a:path w="1024" h="155" fill="none" extrusionOk="0">
                  <a:moveTo>
                    <a:pt x="1024" y="1"/>
                  </a:moveTo>
                  <a:lnTo>
                    <a:pt x="1024" y="1"/>
                  </a:lnTo>
                  <a:lnTo>
                    <a:pt x="812" y="20"/>
                  </a:lnTo>
                  <a:lnTo>
                    <a:pt x="619" y="39"/>
                  </a:lnTo>
                  <a:lnTo>
                    <a:pt x="310" y="78"/>
                  </a:lnTo>
                  <a:lnTo>
                    <a:pt x="97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97" y="136"/>
                  </a:lnTo>
                  <a:lnTo>
                    <a:pt x="310" y="78"/>
                  </a:lnTo>
                  <a:lnTo>
                    <a:pt x="619" y="39"/>
                  </a:lnTo>
                  <a:lnTo>
                    <a:pt x="812" y="20"/>
                  </a:lnTo>
                  <a:lnTo>
                    <a:pt x="10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28"/>
            <p:cNvSpPr/>
            <p:nvPr/>
          </p:nvSpPr>
          <p:spPr>
            <a:xfrm>
              <a:off x="5942000" y="5200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28"/>
            <p:cNvSpPr/>
            <p:nvPr/>
          </p:nvSpPr>
          <p:spPr>
            <a:xfrm>
              <a:off x="5916425" y="5197475"/>
              <a:ext cx="525" cy="6775"/>
            </a:xfrm>
            <a:custGeom>
              <a:avLst/>
              <a:gdLst/>
              <a:ahLst/>
              <a:cxnLst/>
              <a:rect l="l" t="t" r="r" b="b"/>
              <a:pathLst>
                <a:path w="21" h="27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28"/>
            <p:cNvSpPr/>
            <p:nvPr/>
          </p:nvSpPr>
          <p:spPr>
            <a:xfrm>
              <a:off x="5842600" y="5075875"/>
              <a:ext cx="1975" cy="19825"/>
            </a:xfrm>
            <a:custGeom>
              <a:avLst/>
              <a:gdLst/>
              <a:ahLst/>
              <a:cxnLst/>
              <a:rect l="l" t="t" r="r" b="b"/>
              <a:pathLst>
                <a:path w="79" h="793" fill="none" extrusionOk="0">
                  <a:moveTo>
                    <a:pt x="78" y="1"/>
                  </a:moveTo>
                  <a:lnTo>
                    <a:pt x="78" y="1"/>
                  </a:lnTo>
                  <a:lnTo>
                    <a:pt x="78" y="329"/>
                  </a:lnTo>
                  <a:lnTo>
                    <a:pt x="40" y="580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40" y="580"/>
                  </a:lnTo>
                  <a:lnTo>
                    <a:pt x="78" y="329"/>
                  </a:lnTo>
                  <a:lnTo>
                    <a:pt x="7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28"/>
            <p:cNvSpPr/>
            <p:nvPr/>
          </p:nvSpPr>
          <p:spPr>
            <a:xfrm>
              <a:off x="5805950" y="500930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28"/>
            <p:cNvSpPr/>
            <p:nvPr/>
          </p:nvSpPr>
          <p:spPr>
            <a:xfrm>
              <a:off x="5713300" y="4998675"/>
              <a:ext cx="53100" cy="19825"/>
            </a:xfrm>
            <a:custGeom>
              <a:avLst/>
              <a:gdLst/>
              <a:ahLst/>
              <a:cxnLst/>
              <a:rect l="l" t="t" r="r" b="b"/>
              <a:pathLst>
                <a:path w="2124" h="793" fill="none" extrusionOk="0">
                  <a:moveTo>
                    <a:pt x="2123" y="1"/>
                  </a:moveTo>
                  <a:lnTo>
                    <a:pt x="2123" y="1"/>
                  </a:lnTo>
                  <a:lnTo>
                    <a:pt x="1892" y="20"/>
                  </a:lnTo>
                  <a:lnTo>
                    <a:pt x="1679" y="39"/>
                  </a:lnTo>
                  <a:lnTo>
                    <a:pt x="1467" y="78"/>
                  </a:lnTo>
                  <a:lnTo>
                    <a:pt x="1274" y="117"/>
                  </a:lnTo>
                  <a:lnTo>
                    <a:pt x="907" y="252"/>
                  </a:lnTo>
                  <a:lnTo>
                    <a:pt x="599" y="387"/>
                  </a:lnTo>
                  <a:lnTo>
                    <a:pt x="348" y="541"/>
                  </a:lnTo>
                  <a:lnTo>
                    <a:pt x="155" y="657"/>
                  </a:lnTo>
                  <a:lnTo>
                    <a:pt x="0" y="792"/>
                  </a:lnTo>
                  <a:lnTo>
                    <a:pt x="0" y="792"/>
                  </a:lnTo>
                  <a:lnTo>
                    <a:pt x="155" y="657"/>
                  </a:lnTo>
                  <a:lnTo>
                    <a:pt x="348" y="541"/>
                  </a:lnTo>
                  <a:lnTo>
                    <a:pt x="599" y="387"/>
                  </a:lnTo>
                  <a:lnTo>
                    <a:pt x="907" y="252"/>
                  </a:lnTo>
                  <a:lnTo>
                    <a:pt x="1274" y="117"/>
                  </a:lnTo>
                  <a:lnTo>
                    <a:pt x="1467" y="78"/>
                  </a:lnTo>
                  <a:lnTo>
                    <a:pt x="1679" y="39"/>
                  </a:lnTo>
                  <a:lnTo>
                    <a:pt x="1892" y="20"/>
                  </a:lnTo>
                  <a:lnTo>
                    <a:pt x="212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28"/>
            <p:cNvSpPr/>
            <p:nvPr/>
          </p:nvSpPr>
          <p:spPr>
            <a:xfrm>
              <a:off x="5766375" y="499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28"/>
            <p:cNvSpPr/>
            <p:nvPr/>
          </p:nvSpPr>
          <p:spPr>
            <a:xfrm>
              <a:off x="5481200" y="49943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28"/>
            <p:cNvSpPr/>
            <p:nvPr/>
          </p:nvSpPr>
          <p:spPr>
            <a:xfrm>
              <a:off x="5481675" y="4993375"/>
              <a:ext cx="8725" cy="1000"/>
            </a:xfrm>
            <a:custGeom>
              <a:avLst/>
              <a:gdLst/>
              <a:ahLst/>
              <a:cxnLst/>
              <a:rect l="l" t="t" r="r" b="b"/>
              <a:pathLst>
                <a:path w="349" h="40" fill="none" extrusionOk="0">
                  <a:moveTo>
                    <a:pt x="348" y="0"/>
                  </a:moveTo>
                  <a:lnTo>
                    <a:pt x="348" y="0"/>
                  </a:lnTo>
                  <a:lnTo>
                    <a:pt x="175" y="2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75" y="20"/>
                  </a:lnTo>
                  <a:lnTo>
                    <a:pt x="34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28"/>
            <p:cNvSpPr/>
            <p:nvPr/>
          </p:nvSpPr>
          <p:spPr>
            <a:xfrm>
              <a:off x="5490375" y="499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28"/>
            <p:cNvSpPr/>
            <p:nvPr/>
          </p:nvSpPr>
          <p:spPr>
            <a:xfrm>
              <a:off x="5616300" y="498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28"/>
            <p:cNvSpPr/>
            <p:nvPr/>
          </p:nvSpPr>
          <p:spPr>
            <a:xfrm>
              <a:off x="5617275" y="4980825"/>
              <a:ext cx="30425" cy="5325"/>
            </a:xfrm>
            <a:custGeom>
              <a:avLst/>
              <a:gdLst/>
              <a:ahLst/>
              <a:cxnLst/>
              <a:rect l="l" t="t" r="r" b="b"/>
              <a:pathLst>
                <a:path w="1217" h="213" fill="none" extrusionOk="0">
                  <a:moveTo>
                    <a:pt x="1216" y="1"/>
                  </a:moveTo>
                  <a:lnTo>
                    <a:pt x="1216" y="1"/>
                  </a:lnTo>
                  <a:lnTo>
                    <a:pt x="927" y="20"/>
                  </a:lnTo>
                  <a:lnTo>
                    <a:pt x="637" y="39"/>
                  </a:lnTo>
                  <a:lnTo>
                    <a:pt x="329" y="116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29" y="116"/>
                  </a:lnTo>
                  <a:lnTo>
                    <a:pt x="637" y="39"/>
                  </a:lnTo>
                  <a:lnTo>
                    <a:pt x="927" y="20"/>
                  </a:lnTo>
                  <a:lnTo>
                    <a:pt x="121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28"/>
            <p:cNvSpPr/>
            <p:nvPr/>
          </p:nvSpPr>
          <p:spPr>
            <a:xfrm>
              <a:off x="5647675" y="49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28"/>
            <p:cNvSpPr/>
            <p:nvPr/>
          </p:nvSpPr>
          <p:spPr>
            <a:xfrm>
              <a:off x="6118625" y="5243800"/>
              <a:ext cx="108575" cy="76750"/>
            </a:xfrm>
            <a:custGeom>
              <a:avLst/>
              <a:gdLst/>
              <a:ahLst/>
              <a:cxnLst/>
              <a:rect l="l" t="t" r="r" b="b"/>
              <a:pathLst>
                <a:path w="4343" h="3070" extrusionOk="0">
                  <a:moveTo>
                    <a:pt x="0" y="3050"/>
                  </a:move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50"/>
                  </a:lnTo>
                  <a:close/>
                  <a:moveTo>
                    <a:pt x="0" y="3031"/>
                  </a:move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31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19" y="3012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close/>
                  <a:moveTo>
                    <a:pt x="1660" y="2027"/>
                  </a:move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97" y="2857"/>
                  </a:lnTo>
                  <a:lnTo>
                    <a:pt x="193" y="2722"/>
                  </a:lnTo>
                  <a:lnTo>
                    <a:pt x="290" y="2606"/>
                  </a:lnTo>
                  <a:lnTo>
                    <a:pt x="386" y="2510"/>
                  </a:lnTo>
                  <a:lnTo>
                    <a:pt x="483" y="2413"/>
                  </a:lnTo>
                  <a:lnTo>
                    <a:pt x="598" y="2336"/>
                  </a:lnTo>
                  <a:lnTo>
                    <a:pt x="830" y="2201"/>
                  </a:lnTo>
                  <a:lnTo>
                    <a:pt x="1062" y="2124"/>
                  </a:lnTo>
                  <a:lnTo>
                    <a:pt x="1274" y="2066"/>
                  </a:lnTo>
                  <a:lnTo>
                    <a:pt x="1486" y="2047"/>
                  </a:lnTo>
                  <a:lnTo>
                    <a:pt x="1660" y="2027"/>
                  </a:lnTo>
                  <a:close/>
                  <a:moveTo>
                    <a:pt x="1698" y="2027"/>
                  </a:move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close/>
                  <a:moveTo>
                    <a:pt x="2007" y="2027"/>
                  </a:move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close/>
                  <a:moveTo>
                    <a:pt x="4343" y="1"/>
                  </a:move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65" y="1776"/>
                  </a:lnTo>
                  <a:lnTo>
                    <a:pt x="2123" y="1564"/>
                  </a:lnTo>
                  <a:lnTo>
                    <a:pt x="2220" y="1371"/>
                  </a:lnTo>
                  <a:lnTo>
                    <a:pt x="2316" y="1178"/>
                  </a:lnTo>
                  <a:lnTo>
                    <a:pt x="2432" y="1004"/>
                  </a:lnTo>
                  <a:lnTo>
                    <a:pt x="2548" y="850"/>
                  </a:lnTo>
                  <a:lnTo>
                    <a:pt x="2702" y="696"/>
                  </a:lnTo>
                  <a:lnTo>
                    <a:pt x="2837" y="560"/>
                  </a:lnTo>
                  <a:lnTo>
                    <a:pt x="3011" y="425"/>
                  </a:lnTo>
                  <a:lnTo>
                    <a:pt x="3165" y="309"/>
                  </a:lnTo>
                  <a:lnTo>
                    <a:pt x="3339" y="213"/>
                  </a:lnTo>
                  <a:lnTo>
                    <a:pt x="3513" y="136"/>
                  </a:lnTo>
                  <a:lnTo>
                    <a:pt x="3706" y="78"/>
                  </a:lnTo>
                  <a:lnTo>
                    <a:pt x="3879" y="39"/>
                  </a:lnTo>
                  <a:lnTo>
                    <a:pt x="4072" y="1"/>
                  </a:lnTo>
                  <a:lnTo>
                    <a:pt x="4265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28"/>
            <p:cNvSpPr/>
            <p:nvPr/>
          </p:nvSpPr>
          <p:spPr>
            <a:xfrm>
              <a:off x="6118625" y="5320050"/>
              <a:ext cx="0" cy="500"/>
            </a:xfrm>
            <a:custGeom>
              <a:avLst/>
              <a:gdLst/>
              <a:ahLst/>
              <a:cxnLst/>
              <a:rect l="l" t="t" r="r" b="b"/>
              <a:pathLst>
                <a:path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28"/>
            <p:cNvSpPr/>
            <p:nvPr/>
          </p:nvSpPr>
          <p:spPr>
            <a:xfrm>
              <a:off x="6118625" y="5319550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28"/>
            <p:cNvSpPr/>
            <p:nvPr/>
          </p:nvSpPr>
          <p:spPr>
            <a:xfrm>
              <a:off x="6119100" y="53190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28"/>
            <p:cNvSpPr/>
            <p:nvPr/>
          </p:nvSpPr>
          <p:spPr>
            <a:xfrm>
              <a:off x="6119100" y="53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28"/>
            <p:cNvSpPr/>
            <p:nvPr/>
          </p:nvSpPr>
          <p:spPr>
            <a:xfrm>
              <a:off x="6119100" y="5294475"/>
              <a:ext cx="41025" cy="24625"/>
            </a:xfrm>
            <a:custGeom>
              <a:avLst/>
              <a:gdLst/>
              <a:ahLst/>
              <a:cxnLst/>
              <a:rect l="l" t="t" r="r" b="b"/>
              <a:pathLst>
                <a:path w="1641" h="985" fill="none" extrusionOk="0">
                  <a:moveTo>
                    <a:pt x="1641" y="0"/>
                  </a:moveTo>
                  <a:lnTo>
                    <a:pt x="1641" y="0"/>
                  </a:lnTo>
                  <a:lnTo>
                    <a:pt x="1467" y="20"/>
                  </a:lnTo>
                  <a:lnTo>
                    <a:pt x="1255" y="39"/>
                  </a:lnTo>
                  <a:lnTo>
                    <a:pt x="1043" y="97"/>
                  </a:lnTo>
                  <a:lnTo>
                    <a:pt x="811" y="174"/>
                  </a:lnTo>
                  <a:lnTo>
                    <a:pt x="579" y="309"/>
                  </a:lnTo>
                  <a:lnTo>
                    <a:pt x="464" y="386"/>
                  </a:lnTo>
                  <a:lnTo>
                    <a:pt x="367" y="483"/>
                  </a:lnTo>
                  <a:lnTo>
                    <a:pt x="271" y="579"/>
                  </a:lnTo>
                  <a:lnTo>
                    <a:pt x="174" y="695"/>
                  </a:lnTo>
                  <a:lnTo>
                    <a:pt x="78" y="830"/>
                  </a:lnTo>
                  <a:lnTo>
                    <a:pt x="0" y="985"/>
                  </a:lnTo>
                  <a:lnTo>
                    <a:pt x="0" y="985"/>
                  </a:lnTo>
                  <a:lnTo>
                    <a:pt x="78" y="830"/>
                  </a:lnTo>
                  <a:lnTo>
                    <a:pt x="174" y="695"/>
                  </a:lnTo>
                  <a:lnTo>
                    <a:pt x="271" y="579"/>
                  </a:lnTo>
                  <a:lnTo>
                    <a:pt x="367" y="483"/>
                  </a:lnTo>
                  <a:lnTo>
                    <a:pt x="464" y="386"/>
                  </a:lnTo>
                  <a:lnTo>
                    <a:pt x="579" y="309"/>
                  </a:lnTo>
                  <a:lnTo>
                    <a:pt x="811" y="174"/>
                  </a:lnTo>
                  <a:lnTo>
                    <a:pt x="1043" y="97"/>
                  </a:lnTo>
                  <a:lnTo>
                    <a:pt x="1255" y="39"/>
                  </a:lnTo>
                  <a:lnTo>
                    <a:pt x="1467" y="20"/>
                  </a:lnTo>
                  <a:lnTo>
                    <a:pt x="164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28"/>
            <p:cNvSpPr/>
            <p:nvPr/>
          </p:nvSpPr>
          <p:spPr>
            <a:xfrm>
              <a:off x="6161075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28"/>
            <p:cNvSpPr/>
            <p:nvPr/>
          </p:nvSpPr>
          <p:spPr>
            <a:xfrm>
              <a:off x="6168800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28"/>
            <p:cNvSpPr/>
            <p:nvPr/>
          </p:nvSpPr>
          <p:spPr>
            <a:xfrm>
              <a:off x="6227175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28"/>
            <p:cNvSpPr/>
            <p:nvPr/>
          </p:nvSpPr>
          <p:spPr>
            <a:xfrm>
              <a:off x="6168800" y="5243800"/>
              <a:ext cx="56475" cy="49725"/>
            </a:xfrm>
            <a:custGeom>
              <a:avLst/>
              <a:gdLst/>
              <a:ahLst/>
              <a:cxnLst/>
              <a:rect l="l" t="t" r="r" b="b"/>
              <a:pathLst>
                <a:path w="2259" h="1989" fill="none" extrusionOk="0">
                  <a:moveTo>
                    <a:pt x="2258" y="1"/>
                  </a:moveTo>
                  <a:lnTo>
                    <a:pt x="2258" y="1"/>
                  </a:lnTo>
                  <a:lnTo>
                    <a:pt x="2065" y="1"/>
                  </a:lnTo>
                  <a:lnTo>
                    <a:pt x="1872" y="39"/>
                  </a:lnTo>
                  <a:lnTo>
                    <a:pt x="1699" y="78"/>
                  </a:lnTo>
                  <a:lnTo>
                    <a:pt x="1506" y="136"/>
                  </a:lnTo>
                  <a:lnTo>
                    <a:pt x="1332" y="213"/>
                  </a:lnTo>
                  <a:lnTo>
                    <a:pt x="1158" y="309"/>
                  </a:lnTo>
                  <a:lnTo>
                    <a:pt x="1004" y="425"/>
                  </a:lnTo>
                  <a:lnTo>
                    <a:pt x="830" y="560"/>
                  </a:lnTo>
                  <a:lnTo>
                    <a:pt x="695" y="696"/>
                  </a:lnTo>
                  <a:lnTo>
                    <a:pt x="541" y="850"/>
                  </a:lnTo>
                  <a:lnTo>
                    <a:pt x="425" y="1004"/>
                  </a:lnTo>
                  <a:lnTo>
                    <a:pt x="309" y="1178"/>
                  </a:lnTo>
                  <a:lnTo>
                    <a:pt x="213" y="1371"/>
                  </a:lnTo>
                  <a:lnTo>
                    <a:pt x="116" y="1564"/>
                  </a:lnTo>
                  <a:lnTo>
                    <a:pt x="58" y="1776"/>
                  </a:lnTo>
                  <a:lnTo>
                    <a:pt x="0" y="1989"/>
                  </a:lnTo>
                  <a:lnTo>
                    <a:pt x="0" y="1989"/>
                  </a:lnTo>
                  <a:lnTo>
                    <a:pt x="58" y="1776"/>
                  </a:lnTo>
                  <a:lnTo>
                    <a:pt x="116" y="1564"/>
                  </a:lnTo>
                  <a:lnTo>
                    <a:pt x="213" y="1371"/>
                  </a:lnTo>
                  <a:lnTo>
                    <a:pt x="309" y="1178"/>
                  </a:lnTo>
                  <a:lnTo>
                    <a:pt x="425" y="1004"/>
                  </a:lnTo>
                  <a:lnTo>
                    <a:pt x="541" y="850"/>
                  </a:lnTo>
                  <a:lnTo>
                    <a:pt x="695" y="696"/>
                  </a:lnTo>
                  <a:lnTo>
                    <a:pt x="830" y="560"/>
                  </a:lnTo>
                  <a:lnTo>
                    <a:pt x="1004" y="425"/>
                  </a:lnTo>
                  <a:lnTo>
                    <a:pt x="1158" y="309"/>
                  </a:lnTo>
                  <a:lnTo>
                    <a:pt x="1332" y="213"/>
                  </a:lnTo>
                  <a:lnTo>
                    <a:pt x="1506" y="136"/>
                  </a:lnTo>
                  <a:lnTo>
                    <a:pt x="1699" y="78"/>
                  </a:lnTo>
                  <a:lnTo>
                    <a:pt x="1872" y="39"/>
                  </a:lnTo>
                  <a:lnTo>
                    <a:pt x="2065" y="1"/>
                  </a:lnTo>
                  <a:lnTo>
                    <a:pt x="225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28"/>
            <p:cNvSpPr/>
            <p:nvPr/>
          </p:nvSpPr>
          <p:spPr>
            <a:xfrm>
              <a:off x="6225250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28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extrusionOk="0">
                  <a:moveTo>
                    <a:pt x="19514" y="1"/>
                  </a:move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28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fill="none" extrusionOk="0">
                  <a:moveTo>
                    <a:pt x="19842" y="1"/>
                  </a:moveTo>
                  <a:lnTo>
                    <a:pt x="19842" y="1"/>
                  </a:lnTo>
                  <a:lnTo>
                    <a:pt x="19514" y="1"/>
                  </a:ln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56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185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44" y="8590"/>
                  </a:lnTo>
                  <a:lnTo>
                    <a:pt x="2034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lnTo>
                    <a:pt x="1984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28"/>
            <p:cNvSpPr/>
            <p:nvPr/>
          </p:nvSpPr>
          <p:spPr>
            <a:xfrm>
              <a:off x="4902175" y="4454400"/>
              <a:ext cx="465650" cy="177100"/>
            </a:xfrm>
            <a:custGeom>
              <a:avLst/>
              <a:gdLst/>
              <a:ahLst/>
              <a:cxnLst/>
              <a:rect l="l" t="t" r="r" b="b"/>
              <a:pathLst>
                <a:path w="18626" h="7084" extrusionOk="0">
                  <a:moveTo>
                    <a:pt x="1776" y="5520"/>
                  </a:moveTo>
                  <a:lnTo>
                    <a:pt x="1776" y="5520"/>
                  </a:lnTo>
                  <a:lnTo>
                    <a:pt x="1487" y="5540"/>
                  </a:lnTo>
                  <a:lnTo>
                    <a:pt x="1197" y="5598"/>
                  </a:lnTo>
                  <a:lnTo>
                    <a:pt x="1043" y="5636"/>
                  </a:lnTo>
                  <a:lnTo>
                    <a:pt x="908" y="5675"/>
                  </a:lnTo>
                  <a:lnTo>
                    <a:pt x="753" y="5752"/>
                  </a:lnTo>
                  <a:lnTo>
                    <a:pt x="618" y="5829"/>
                  </a:lnTo>
                  <a:lnTo>
                    <a:pt x="483" y="5906"/>
                  </a:lnTo>
                  <a:lnTo>
                    <a:pt x="367" y="6022"/>
                  </a:lnTo>
                  <a:lnTo>
                    <a:pt x="271" y="6138"/>
                  </a:lnTo>
                  <a:lnTo>
                    <a:pt x="174" y="6292"/>
                  </a:lnTo>
                  <a:lnTo>
                    <a:pt x="116" y="6447"/>
                  </a:lnTo>
                  <a:lnTo>
                    <a:pt x="58" y="6640"/>
                  </a:lnTo>
                  <a:lnTo>
                    <a:pt x="20" y="6852"/>
                  </a:lnTo>
                  <a:lnTo>
                    <a:pt x="1" y="7084"/>
                  </a:lnTo>
                  <a:lnTo>
                    <a:pt x="1" y="7084"/>
                  </a:lnTo>
                  <a:lnTo>
                    <a:pt x="20" y="6852"/>
                  </a:lnTo>
                  <a:lnTo>
                    <a:pt x="58" y="6640"/>
                  </a:lnTo>
                  <a:lnTo>
                    <a:pt x="116" y="6447"/>
                  </a:lnTo>
                  <a:lnTo>
                    <a:pt x="174" y="6292"/>
                  </a:lnTo>
                  <a:lnTo>
                    <a:pt x="271" y="6138"/>
                  </a:lnTo>
                  <a:lnTo>
                    <a:pt x="367" y="6022"/>
                  </a:lnTo>
                  <a:lnTo>
                    <a:pt x="483" y="5906"/>
                  </a:lnTo>
                  <a:lnTo>
                    <a:pt x="618" y="5829"/>
                  </a:lnTo>
                  <a:lnTo>
                    <a:pt x="753" y="5752"/>
                  </a:lnTo>
                  <a:lnTo>
                    <a:pt x="908" y="5675"/>
                  </a:lnTo>
                  <a:lnTo>
                    <a:pt x="1043" y="5636"/>
                  </a:lnTo>
                  <a:lnTo>
                    <a:pt x="1197" y="5598"/>
                  </a:lnTo>
                  <a:lnTo>
                    <a:pt x="1487" y="5540"/>
                  </a:lnTo>
                  <a:lnTo>
                    <a:pt x="1776" y="5520"/>
                  </a:lnTo>
                  <a:close/>
                  <a:moveTo>
                    <a:pt x="1834" y="5520"/>
                  </a:move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close/>
                  <a:moveTo>
                    <a:pt x="8358" y="4903"/>
                  </a:moveTo>
                  <a:lnTo>
                    <a:pt x="8358" y="4903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03"/>
                  </a:lnTo>
                  <a:close/>
                  <a:moveTo>
                    <a:pt x="8377" y="4864"/>
                  </a:moveTo>
                  <a:lnTo>
                    <a:pt x="8377" y="4864"/>
                  </a:lnTo>
                  <a:lnTo>
                    <a:pt x="8377" y="4884"/>
                  </a:lnTo>
                  <a:lnTo>
                    <a:pt x="8377" y="4884"/>
                  </a:lnTo>
                  <a:lnTo>
                    <a:pt x="8377" y="4864"/>
                  </a:lnTo>
                  <a:close/>
                  <a:moveTo>
                    <a:pt x="15306" y="4324"/>
                  </a:move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close/>
                  <a:moveTo>
                    <a:pt x="5656" y="3938"/>
                  </a:moveTo>
                  <a:lnTo>
                    <a:pt x="5656" y="3938"/>
                  </a:lnTo>
                  <a:lnTo>
                    <a:pt x="5289" y="3957"/>
                  </a:lnTo>
                  <a:lnTo>
                    <a:pt x="4903" y="4015"/>
                  </a:lnTo>
                  <a:lnTo>
                    <a:pt x="4710" y="4073"/>
                  </a:lnTo>
                  <a:lnTo>
                    <a:pt x="4517" y="4131"/>
                  </a:lnTo>
                  <a:lnTo>
                    <a:pt x="4324" y="4208"/>
                  </a:lnTo>
                  <a:lnTo>
                    <a:pt x="4112" y="4285"/>
                  </a:lnTo>
                  <a:lnTo>
                    <a:pt x="3919" y="4382"/>
                  </a:lnTo>
                  <a:lnTo>
                    <a:pt x="3706" y="4517"/>
                  </a:lnTo>
                  <a:lnTo>
                    <a:pt x="3513" y="4652"/>
                  </a:lnTo>
                  <a:lnTo>
                    <a:pt x="3301" y="4787"/>
                  </a:lnTo>
                  <a:lnTo>
                    <a:pt x="3089" y="4961"/>
                  </a:lnTo>
                  <a:lnTo>
                    <a:pt x="2896" y="5154"/>
                  </a:lnTo>
                  <a:lnTo>
                    <a:pt x="2683" y="5366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683" y="5366"/>
                  </a:lnTo>
                  <a:lnTo>
                    <a:pt x="2896" y="5154"/>
                  </a:lnTo>
                  <a:lnTo>
                    <a:pt x="3089" y="4961"/>
                  </a:lnTo>
                  <a:lnTo>
                    <a:pt x="3301" y="4787"/>
                  </a:lnTo>
                  <a:lnTo>
                    <a:pt x="3513" y="4652"/>
                  </a:lnTo>
                  <a:lnTo>
                    <a:pt x="3706" y="4517"/>
                  </a:lnTo>
                  <a:lnTo>
                    <a:pt x="3919" y="4382"/>
                  </a:lnTo>
                  <a:lnTo>
                    <a:pt x="4112" y="4285"/>
                  </a:lnTo>
                  <a:lnTo>
                    <a:pt x="4324" y="4208"/>
                  </a:lnTo>
                  <a:lnTo>
                    <a:pt x="4517" y="4131"/>
                  </a:lnTo>
                  <a:lnTo>
                    <a:pt x="4710" y="4073"/>
                  </a:lnTo>
                  <a:lnTo>
                    <a:pt x="4903" y="4015"/>
                  </a:lnTo>
                  <a:lnTo>
                    <a:pt x="5289" y="3957"/>
                  </a:lnTo>
                  <a:lnTo>
                    <a:pt x="5656" y="3938"/>
                  </a:lnTo>
                  <a:close/>
                  <a:moveTo>
                    <a:pt x="5675" y="3938"/>
                  </a:move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620" y="2953"/>
                  </a:lnTo>
                  <a:lnTo>
                    <a:pt x="11407" y="2953"/>
                  </a:lnTo>
                  <a:lnTo>
                    <a:pt x="11195" y="2992"/>
                  </a:lnTo>
                  <a:lnTo>
                    <a:pt x="10983" y="3031"/>
                  </a:lnTo>
                  <a:lnTo>
                    <a:pt x="10770" y="3089"/>
                  </a:lnTo>
                  <a:lnTo>
                    <a:pt x="10558" y="3166"/>
                  </a:lnTo>
                  <a:lnTo>
                    <a:pt x="10326" y="3243"/>
                  </a:lnTo>
                  <a:lnTo>
                    <a:pt x="10114" y="3359"/>
                  </a:lnTo>
                  <a:lnTo>
                    <a:pt x="9902" y="3475"/>
                  </a:lnTo>
                  <a:lnTo>
                    <a:pt x="9690" y="3610"/>
                  </a:lnTo>
                  <a:lnTo>
                    <a:pt x="9458" y="3764"/>
                  </a:lnTo>
                  <a:lnTo>
                    <a:pt x="9246" y="3938"/>
                  </a:lnTo>
                  <a:lnTo>
                    <a:pt x="9033" y="4131"/>
                  </a:lnTo>
                  <a:lnTo>
                    <a:pt x="8821" y="4343"/>
                  </a:lnTo>
                  <a:lnTo>
                    <a:pt x="8609" y="4594"/>
                  </a:lnTo>
                  <a:lnTo>
                    <a:pt x="8396" y="4845"/>
                  </a:lnTo>
                  <a:lnTo>
                    <a:pt x="8396" y="4845"/>
                  </a:lnTo>
                  <a:lnTo>
                    <a:pt x="8609" y="4594"/>
                  </a:lnTo>
                  <a:lnTo>
                    <a:pt x="8821" y="4343"/>
                  </a:lnTo>
                  <a:lnTo>
                    <a:pt x="9033" y="4131"/>
                  </a:lnTo>
                  <a:lnTo>
                    <a:pt x="9246" y="3938"/>
                  </a:lnTo>
                  <a:lnTo>
                    <a:pt x="9458" y="3764"/>
                  </a:lnTo>
                  <a:lnTo>
                    <a:pt x="9690" y="3610"/>
                  </a:lnTo>
                  <a:lnTo>
                    <a:pt x="9902" y="3475"/>
                  </a:lnTo>
                  <a:lnTo>
                    <a:pt x="10114" y="3359"/>
                  </a:lnTo>
                  <a:lnTo>
                    <a:pt x="10326" y="3243"/>
                  </a:lnTo>
                  <a:lnTo>
                    <a:pt x="10558" y="3166"/>
                  </a:lnTo>
                  <a:lnTo>
                    <a:pt x="10770" y="3089"/>
                  </a:lnTo>
                  <a:lnTo>
                    <a:pt x="10983" y="3031"/>
                  </a:lnTo>
                  <a:lnTo>
                    <a:pt x="11195" y="2992"/>
                  </a:lnTo>
                  <a:lnTo>
                    <a:pt x="11407" y="2953"/>
                  </a:lnTo>
                  <a:lnTo>
                    <a:pt x="11620" y="2953"/>
                  </a:lnTo>
                  <a:lnTo>
                    <a:pt x="11832" y="2934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close/>
                  <a:moveTo>
                    <a:pt x="18626" y="0"/>
                  </a:moveTo>
                  <a:lnTo>
                    <a:pt x="18626" y="0"/>
                  </a:lnTo>
                  <a:lnTo>
                    <a:pt x="18626" y="0"/>
                  </a:lnTo>
                  <a:lnTo>
                    <a:pt x="18259" y="97"/>
                  </a:lnTo>
                  <a:lnTo>
                    <a:pt x="17912" y="232"/>
                  </a:lnTo>
                  <a:lnTo>
                    <a:pt x="17584" y="386"/>
                  </a:lnTo>
                  <a:lnTo>
                    <a:pt x="17275" y="579"/>
                  </a:lnTo>
                  <a:lnTo>
                    <a:pt x="16985" y="772"/>
                  </a:lnTo>
                  <a:lnTo>
                    <a:pt x="16696" y="985"/>
                  </a:lnTo>
                  <a:lnTo>
                    <a:pt x="16445" y="1236"/>
                  </a:lnTo>
                  <a:lnTo>
                    <a:pt x="16213" y="1487"/>
                  </a:lnTo>
                  <a:lnTo>
                    <a:pt x="16001" y="1757"/>
                  </a:lnTo>
                  <a:lnTo>
                    <a:pt x="15808" y="2046"/>
                  </a:lnTo>
                  <a:lnTo>
                    <a:pt x="15654" y="2336"/>
                  </a:lnTo>
                  <a:lnTo>
                    <a:pt x="15518" y="2645"/>
                  </a:lnTo>
                  <a:lnTo>
                    <a:pt x="15422" y="2953"/>
                  </a:lnTo>
                  <a:lnTo>
                    <a:pt x="15345" y="3262"/>
                  </a:lnTo>
                  <a:lnTo>
                    <a:pt x="15287" y="3590"/>
                  </a:lnTo>
                  <a:lnTo>
                    <a:pt x="15268" y="3918"/>
                  </a:lnTo>
                  <a:lnTo>
                    <a:pt x="15268" y="3918"/>
                  </a:lnTo>
                  <a:lnTo>
                    <a:pt x="15287" y="3590"/>
                  </a:lnTo>
                  <a:lnTo>
                    <a:pt x="15345" y="3262"/>
                  </a:lnTo>
                  <a:lnTo>
                    <a:pt x="15422" y="2953"/>
                  </a:lnTo>
                  <a:lnTo>
                    <a:pt x="15518" y="2645"/>
                  </a:lnTo>
                  <a:lnTo>
                    <a:pt x="15654" y="2336"/>
                  </a:lnTo>
                  <a:lnTo>
                    <a:pt x="15808" y="2046"/>
                  </a:lnTo>
                  <a:lnTo>
                    <a:pt x="16001" y="1757"/>
                  </a:lnTo>
                  <a:lnTo>
                    <a:pt x="16213" y="1487"/>
                  </a:lnTo>
                  <a:lnTo>
                    <a:pt x="16445" y="1236"/>
                  </a:lnTo>
                  <a:lnTo>
                    <a:pt x="16696" y="985"/>
                  </a:lnTo>
                  <a:lnTo>
                    <a:pt x="16985" y="772"/>
                  </a:lnTo>
                  <a:lnTo>
                    <a:pt x="17275" y="579"/>
                  </a:lnTo>
                  <a:lnTo>
                    <a:pt x="17584" y="386"/>
                  </a:lnTo>
                  <a:lnTo>
                    <a:pt x="17912" y="232"/>
                  </a:lnTo>
                  <a:lnTo>
                    <a:pt x="18259" y="97"/>
                  </a:lnTo>
                  <a:lnTo>
                    <a:pt x="18626" y="0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28"/>
            <p:cNvSpPr/>
            <p:nvPr/>
          </p:nvSpPr>
          <p:spPr>
            <a:xfrm>
              <a:off x="4902175" y="4592400"/>
              <a:ext cx="44425" cy="39100"/>
            </a:xfrm>
            <a:custGeom>
              <a:avLst/>
              <a:gdLst/>
              <a:ahLst/>
              <a:cxnLst/>
              <a:rect l="l" t="t" r="r" b="b"/>
              <a:pathLst>
                <a:path w="1777" h="1564" fill="none" extrusionOk="0">
                  <a:moveTo>
                    <a:pt x="1776" y="0"/>
                  </a:moveTo>
                  <a:lnTo>
                    <a:pt x="1776" y="0"/>
                  </a:lnTo>
                  <a:lnTo>
                    <a:pt x="1487" y="20"/>
                  </a:lnTo>
                  <a:lnTo>
                    <a:pt x="1197" y="78"/>
                  </a:lnTo>
                  <a:lnTo>
                    <a:pt x="1043" y="116"/>
                  </a:lnTo>
                  <a:lnTo>
                    <a:pt x="908" y="155"/>
                  </a:lnTo>
                  <a:lnTo>
                    <a:pt x="753" y="232"/>
                  </a:lnTo>
                  <a:lnTo>
                    <a:pt x="618" y="309"/>
                  </a:lnTo>
                  <a:lnTo>
                    <a:pt x="483" y="386"/>
                  </a:lnTo>
                  <a:lnTo>
                    <a:pt x="367" y="502"/>
                  </a:lnTo>
                  <a:lnTo>
                    <a:pt x="271" y="618"/>
                  </a:lnTo>
                  <a:lnTo>
                    <a:pt x="174" y="772"/>
                  </a:lnTo>
                  <a:lnTo>
                    <a:pt x="116" y="927"/>
                  </a:lnTo>
                  <a:lnTo>
                    <a:pt x="58" y="1120"/>
                  </a:lnTo>
                  <a:lnTo>
                    <a:pt x="20" y="1332"/>
                  </a:lnTo>
                  <a:lnTo>
                    <a:pt x="1" y="1564"/>
                  </a:lnTo>
                  <a:lnTo>
                    <a:pt x="1" y="1564"/>
                  </a:lnTo>
                  <a:lnTo>
                    <a:pt x="20" y="1332"/>
                  </a:lnTo>
                  <a:lnTo>
                    <a:pt x="58" y="1120"/>
                  </a:lnTo>
                  <a:lnTo>
                    <a:pt x="116" y="927"/>
                  </a:lnTo>
                  <a:lnTo>
                    <a:pt x="174" y="772"/>
                  </a:lnTo>
                  <a:lnTo>
                    <a:pt x="271" y="618"/>
                  </a:lnTo>
                  <a:lnTo>
                    <a:pt x="367" y="502"/>
                  </a:lnTo>
                  <a:lnTo>
                    <a:pt x="483" y="386"/>
                  </a:lnTo>
                  <a:lnTo>
                    <a:pt x="618" y="309"/>
                  </a:lnTo>
                  <a:lnTo>
                    <a:pt x="753" y="232"/>
                  </a:lnTo>
                  <a:lnTo>
                    <a:pt x="908" y="155"/>
                  </a:lnTo>
                  <a:lnTo>
                    <a:pt x="1043" y="116"/>
                  </a:lnTo>
                  <a:lnTo>
                    <a:pt x="1197" y="78"/>
                  </a:lnTo>
                  <a:lnTo>
                    <a:pt x="1487" y="20"/>
                  </a:lnTo>
                  <a:lnTo>
                    <a:pt x="177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28"/>
            <p:cNvSpPr/>
            <p:nvPr/>
          </p:nvSpPr>
          <p:spPr>
            <a:xfrm>
              <a:off x="4948025" y="459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28"/>
            <p:cNvSpPr/>
            <p:nvPr/>
          </p:nvSpPr>
          <p:spPr>
            <a:xfrm>
              <a:off x="5111100" y="45769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28"/>
            <p:cNvSpPr/>
            <p:nvPr/>
          </p:nvSpPr>
          <p:spPr>
            <a:xfrm>
              <a:off x="5111600" y="45760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28"/>
            <p:cNvSpPr/>
            <p:nvPr/>
          </p:nvSpPr>
          <p:spPr>
            <a:xfrm>
              <a:off x="5284825" y="456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28"/>
            <p:cNvSpPr/>
            <p:nvPr/>
          </p:nvSpPr>
          <p:spPr>
            <a:xfrm>
              <a:off x="4964425" y="4552825"/>
              <a:ext cx="79150" cy="41050"/>
            </a:xfrm>
            <a:custGeom>
              <a:avLst/>
              <a:gdLst/>
              <a:ahLst/>
              <a:cxnLst/>
              <a:rect l="l" t="t" r="r" b="b"/>
              <a:pathLst>
                <a:path w="3166" h="1642" fill="none" extrusionOk="0">
                  <a:moveTo>
                    <a:pt x="3166" y="1"/>
                  </a:moveTo>
                  <a:lnTo>
                    <a:pt x="3166" y="1"/>
                  </a:lnTo>
                  <a:lnTo>
                    <a:pt x="2799" y="20"/>
                  </a:lnTo>
                  <a:lnTo>
                    <a:pt x="2413" y="78"/>
                  </a:lnTo>
                  <a:lnTo>
                    <a:pt x="2220" y="136"/>
                  </a:lnTo>
                  <a:lnTo>
                    <a:pt x="2027" y="194"/>
                  </a:lnTo>
                  <a:lnTo>
                    <a:pt x="1834" y="271"/>
                  </a:lnTo>
                  <a:lnTo>
                    <a:pt x="1622" y="348"/>
                  </a:lnTo>
                  <a:lnTo>
                    <a:pt x="1429" y="445"/>
                  </a:lnTo>
                  <a:lnTo>
                    <a:pt x="1216" y="580"/>
                  </a:lnTo>
                  <a:lnTo>
                    <a:pt x="1023" y="715"/>
                  </a:lnTo>
                  <a:lnTo>
                    <a:pt x="811" y="850"/>
                  </a:lnTo>
                  <a:lnTo>
                    <a:pt x="599" y="1024"/>
                  </a:lnTo>
                  <a:lnTo>
                    <a:pt x="406" y="1217"/>
                  </a:lnTo>
                  <a:lnTo>
                    <a:pt x="193" y="1429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193" y="1429"/>
                  </a:lnTo>
                  <a:lnTo>
                    <a:pt x="406" y="1217"/>
                  </a:lnTo>
                  <a:lnTo>
                    <a:pt x="599" y="1024"/>
                  </a:lnTo>
                  <a:lnTo>
                    <a:pt x="811" y="850"/>
                  </a:lnTo>
                  <a:lnTo>
                    <a:pt x="1023" y="715"/>
                  </a:lnTo>
                  <a:lnTo>
                    <a:pt x="1216" y="580"/>
                  </a:lnTo>
                  <a:lnTo>
                    <a:pt x="1429" y="445"/>
                  </a:lnTo>
                  <a:lnTo>
                    <a:pt x="1622" y="348"/>
                  </a:lnTo>
                  <a:lnTo>
                    <a:pt x="1834" y="271"/>
                  </a:lnTo>
                  <a:lnTo>
                    <a:pt x="2027" y="194"/>
                  </a:lnTo>
                  <a:lnTo>
                    <a:pt x="2220" y="136"/>
                  </a:lnTo>
                  <a:lnTo>
                    <a:pt x="2413" y="78"/>
                  </a:lnTo>
                  <a:lnTo>
                    <a:pt x="2799" y="20"/>
                  </a:lnTo>
                  <a:lnTo>
                    <a:pt x="316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28"/>
            <p:cNvSpPr/>
            <p:nvPr/>
          </p:nvSpPr>
          <p:spPr>
            <a:xfrm>
              <a:off x="5044025" y="45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28"/>
            <p:cNvSpPr/>
            <p:nvPr/>
          </p:nvSpPr>
          <p:spPr>
            <a:xfrm>
              <a:off x="5112075" y="4527750"/>
              <a:ext cx="85900" cy="47775"/>
            </a:xfrm>
            <a:custGeom>
              <a:avLst/>
              <a:gdLst/>
              <a:ahLst/>
              <a:cxnLst/>
              <a:rect l="l" t="t" r="r" b="b"/>
              <a:pathLst>
                <a:path w="3436" h="1911" fill="none" extrusionOk="0">
                  <a:moveTo>
                    <a:pt x="3436" y="0"/>
                  </a:moveTo>
                  <a:lnTo>
                    <a:pt x="3436" y="0"/>
                  </a:lnTo>
                  <a:lnTo>
                    <a:pt x="3224" y="19"/>
                  </a:lnTo>
                  <a:lnTo>
                    <a:pt x="3011" y="19"/>
                  </a:lnTo>
                  <a:lnTo>
                    <a:pt x="2799" y="58"/>
                  </a:lnTo>
                  <a:lnTo>
                    <a:pt x="2587" y="97"/>
                  </a:lnTo>
                  <a:lnTo>
                    <a:pt x="2374" y="155"/>
                  </a:lnTo>
                  <a:lnTo>
                    <a:pt x="2162" y="232"/>
                  </a:lnTo>
                  <a:lnTo>
                    <a:pt x="1930" y="309"/>
                  </a:lnTo>
                  <a:lnTo>
                    <a:pt x="1718" y="425"/>
                  </a:lnTo>
                  <a:lnTo>
                    <a:pt x="1506" y="541"/>
                  </a:lnTo>
                  <a:lnTo>
                    <a:pt x="1294" y="676"/>
                  </a:lnTo>
                  <a:lnTo>
                    <a:pt x="1062" y="830"/>
                  </a:lnTo>
                  <a:lnTo>
                    <a:pt x="850" y="1004"/>
                  </a:lnTo>
                  <a:lnTo>
                    <a:pt x="637" y="1197"/>
                  </a:lnTo>
                  <a:lnTo>
                    <a:pt x="425" y="1409"/>
                  </a:lnTo>
                  <a:lnTo>
                    <a:pt x="213" y="1660"/>
                  </a:lnTo>
                  <a:lnTo>
                    <a:pt x="0" y="1911"/>
                  </a:lnTo>
                  <a:lnTo>
                    <a:pt x="0" y="1911"/>
                  </a:lnTo>
                  <a:lnTo>
                    <a:pt x="213" y="1660"/>
                  </a:lnTo>
                  <a:lnTo>
                    <a:pt x="425" y="1409"/>
                  </a:lnTo>
                  <a:lnTo>
                    <a:pt x="637" y="1197"/>
                  </a:lnTo>
                  <a:lnTo>
                    <a:pt x="850" y="1004"/>
                  </a:lnTo>
                  <a:lnTo>
                    <a:pt x="1062" y="830"/>
                  </a:lnTo>
                  <a:lnTo>
                    <a:pt x="1294" y="676"/>
                  </a:lnTo>
                  <a:lnTo>
                    <a:pt x="1506" y="541"/>
                  </a:lnTo>
                  <a:lnTo>
                    <a:pt x="1718" y="425"/>
                  </a:lnTo>
                  <a:lnTo>
                    <a:pt x="1930" y="309"/>
                  </a:lnTo>
                  <a:lnTo>
                    <a:pt x="2162" y="232"/>
                  </a:lnTo>
                  <a:lnTo>
                    <a:pt x="2374" y="155"/>
                  </a:lnTo>
                  <a:lnTo>
                    <a:pt x="2587" y="97"/>
                  </a:lnTo>
                  <a:lnTo>
                    <a:pt x="2799" y="58"/>
                  </a:lnTo>
                  <a:lnTo>
                    <a:pt x="3011" y="19"/>
                  </a:lnTo>
                  <a:lnTo>
                    <a:pt x="3224" y="19"/>
                  </a:lnTo>
                  <a:lnTo>
                    <a:pt x="343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28"/>
            <p:cNvSpPr/>
            <p:nvPr/>
          </p:nvSpPr>
          <p:spPr>
            <a:xfrm>
              <a:off x="5197950" y="452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28"/>
            <p:cNvSpPr/>
            <p:nvPr/>
          </p:nvSpPr>
          <p:spPr>
            <a:xfrm>
              <a:off x="5283850" y="4454400"/>
              <a:ext cx="83975" cy="97975"/>
            </a:xfrm>
            <a:custGeom>
              <a:avLst/>
              <a:gdLst/>
              <a:ahLst/>
              <a:cxnLst/>
              <a:rect l="l" t="t" r="r" b="b"/>
              <a:pathLst>
                <a:path w="3359" h="3919" fill="none" extrusionOk="0">
                  <a:moveTo>
                    <a:pt x="3359" y="0"/>
                  </a:moveTo>
                  <a:lnTo>
                    <a:pt x="3359" y="0"/>
                  </a:lnTo>
                  <a:lnTo>
                    <a:pt x="3359" y="0"/>
                  </a:lnTo>
                  <a:lnTo>
                    <a:pt x="2992" y="97"/>
                  </a:lnTo>
                  <a:lnTo>
                    <a:pt x="2645" y="232"/>
                  </a:lnTo>
                  <a:lnTo>
                    <a:pt x="2317" y="386"/>
                  </a:lnTo>
                  <a:lnTo>
                    <a:pt x="2008" y="579"/>
                  </a:lnTo>
                  <a:lnTo>
                    <a:pt x="1718" y="772"/>
                  </a:lnTo>
                  <a:lnTo>
                    <a:pt x="1429" y="985"/>
                  </a:lnTo>
                  <a:lnTo>
                    <a:pt x="1178" y="1236"/>
                  </a:lnTo>
                  <a:lnTo>
                    <a:pt x="946" y="1487"/>
                  </a:lnTo>
                  <a:lnTo>
                    <a:pt x="734" y="1757"/>
                  </a:lnTo>
                  <a:lnTo>
                    <a:pt x="541" y="2046"/>
                  </a:lnTo>
                  <a:lnTo>
                    <a:pt x="387" y="2336"/>
                  </a:lnTo>
                  <a:lnTo>
                    <a:pt x="251" y="2645"/>
                  </a:lnTo>
                  <a:lnTo>
                    <a:pt x="155" y="2953"/>
                  </a:lnTo>
                  <a:lnTo>
                    <a:pt x="78" y="3262"/>
                  </a:lnTo>
                  <a:lnTo>
                    <a:pt x="20" y="3590"/>
                  </a:lnTo>
                  <a:lnTo>
                    <a:pt x="1" y="3918"/>
                  </a:lnTo>
                  <a:lnTo>
                    <a:pt x="1" y="3918"/>
                  </a:lnTo>
                  <a:lnTo>
                    <a:pt x="20" y="3590"/>
                  </a:lnTo>
                  <a:lnTo>
                    <a:pt x="78" y="3262"/>
                  </a:lnTo>
                  <a:lnTo>
                    <a:pt x="155" y="2953"/>
                  </a:lnTo>
                  <a:lnTo>
                    <a:pt x="251" y="2645"/>
                  </a:lnTo>
                  <a:lnTo>
                    <a:pt x="387" y="2336"/>
                  </a:lnTo>
                  <a:lnTo>
                    <a:pt x="541" y="2046"/>
                  </a:lnTo>
                  <a:lnTo>
                    <a:pt x="734" y="1757"/>
                  </a:lnTo>
                  <a:lnTo>
                    <a:pt x="946" y="1487"/>
                  </a:lnTo>
                  <a:lnTo>
                    <a:pt x="1178" y="1236"/>
                  </a:lnTo>
                  <a:lnTo>
                    <a:pt x="1429" y="985"/>
                  </a:lnTo>
                  <a:lnTo>
                    <a:pt x="1718" y="772"/>
                  </a:lnTo>
                  <a:lnTo>
                    <a:pt x="2008" y="579"/>
                  </a:lnTo>
                  <a:lnTo>
                    <a:pt x="2317" y="386"/>
                  </a:lnTo>
                  <a:lnTo>
                    <a:pt x="2645" y="232"/>
                  </a:lnTo>
                  <a:lnTo>
                    <a:pt x="2992" y="97"/>
                  </a:lnTo>
                  <a:lnTo>
                    <a:pt x="3359" y="0"/>
                  </a:lnTo>
                  <a:lnTo>
                    <a:pt x="335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28"/>
            <p:cNvSpPr/>
            <p:nvPr/>
          </p:nvSpPr>
          <p:spPr>
            <a:xfrm>
              <a:off x="4982275" y="4665250"/>
              <a:ext cx="519700" cy="193525"/>
            </a:xfrm>
            <a:custGeom>
              <a:avLst/>
              <a:gdLst/>
              <a:ahLst/>
              <a:cxnLst/>
              <a:rect l="l" t="t" r="r" b="b"/>
              <a:pathLst>
                <a:path w="20788" h="7741" extrusionOk="0">
                  <a:moveTo>
                    <a:pt x="0" y="7741"/>
                  </a:move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close/>
                  <a:moveTo>
                    <a:pt x="20" y="7741"/>
                  </a:move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39" y="7721"/>
                  </a:lnTo>
                  <a:lnTo>
                    <a:pt x="39" y="7721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36" y="7702"/>
                  </a:move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004" y="7548"/>
                  </a:lnTo>
                  <a:lnTo>
                    <a:pt x="753" y="7567"/>
                  </a:lnTo>
                  <a:lnTo>
                    <a:pt x="464" y="7605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464" y="7605"/>
                  </a:lnTo>
                  <a:lnTo>
                    <a:pt x="753" y="7567"/>
                  </a:lnTo>
                  <a:lnTo>
                    <a:pt x="1004" y="7548"/>
                  </a:lnTo>
                  <a:lnTo>
                    <a:pt x="1178" y="7528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664" y="6235"/>
                  </a:lnTo>
                  <a:lnTo>
                    <a:pt x="2432" y="6274"/>
                  </a:lnTo>
                  <a:lnTo>
                    <a:pt x="2201" y="6351"/>
                  </a:lnTo>
                  <a:lnTo>
                    <a:pt x="1988" y="6467"/>
                  </a:lnTo>
                  <a:lnTo>
                    <a:pt x="1873" y="6544"/>
                  </a:lnTo>
                  <a:lnTo>
                    <a:pt x="1776" y="6640"/>
                  </a:lnTo>
                  <a:lnTo>
                    <a:pt x="1680" y="6737"/>
                  </a:lnTo>
                  <a:lnTo>
                    <a:pt x="1583" y="6853"/>
                  </a:lnTo>
                  <a:lnTo>
                    <a:pt x="1506" y="6988"/>
                  </a:lnTo>
                  <a:lnTo>
                    <a:pt x="1429" y="7142"/>
                  </a:lnTo>
                  <a:lnTo>
                    <a:pt x="1352" y="7316"/>
                  </a:lnTo>
                  <a:lnTo>
                    <a:pt x="1294" y="7490"/>
                  </a:lnTo>
                  <a:lnTo>
                    <a:pt x="1294" y="7490"/>
                  </a:lnTo>
                  <a:lnTo>
                    <a:pt x="1352" y="7316"/>
                  </a:lnTo>
                  <a:lnTo>
                    <a:pt x="1429" y="7142"/>
                  </a:lnTo>
                  <a:lnTo>
                    <a:pt x="1506" y="6988"/>
                  </a:lnTo>
                  <a:lnTo>
                    <a:pt x="1583" y="6853"/>
                  </a:lnTo>
                  <a:lnTo>
                    <a:pt x="1680" y="6737"/>
                  </a:lnTo>
                  <a:lnTo>
                    <a:pt x="1776" y="6640"/>
                  </a:lnTo>
                  <a:lnTo>
                    <a:pt x="1873" y="6544"/>
                  </a:lnTo>
                  <a:lnTo>
                    <a:pt x="1988" y="6467"/>
                  </a:lnTo>
                  <a:lnTo>
                    <a:pt x="2201" y="6351"/>
                  </a:lnTo>
                  <a:lnTo>
                    <a:pt x="2432" y="6274"/>
                  </a:lnTo>
                  <a:lnTo>
                    <a:pt x="2664" y="6235"/>
                  </a:lnTo>
                  <a:lnTo>
                    <a:pt x="2876" y="6216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close/>
                  <a:moveTo>
                    <a:pt x="20749" y="4749"/>
                  </a:move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close/>
                  <a:moveTo>
                    <a:pt x="20787" y="4730"/>
                  </a:move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close/>
                  <a:moveTo>
                    <a:pt x="2703" y="3668"/>
                  </a:moveTo>
                  <a:lnTo>
                    <a:pt x="2703" y="3668"/>
                  </a:lnTo>
                  <a:lnTo>
                    <a:pt x="2703" y="3919"/>
                  </a:lnTo>
                  <a:lnTo>
                    <a:pt x="2741" y="4189"/>
                  </a:lnTo>
                  <a:lnTo>
                    <a:pt x="2799" y="4440"/>
                  </a:lnTo>
                  <a:lnTo>
                    <a:pt x="2857" y="4672"/>
                  </a:lnTo>
                  <a:lnTo>
                    <a:pt x="2934" y="4903"/>
                  </a:lnTo>
                  <a:lnTo>
                    <a:pt x="3011" y="5135"/>
                  </a:lnTo>
                  <a:lnTo>
                    <a:pt x="3204" y="5540"/>
                  </a:lnTo>
                  <a:lnTo>
                    <a:pt x="3397" y="5888"/>
                  </a:lnTo>
                  <a:lnTo>
                    <a:pt x="3552" y="6139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552" y="6139"/>
                  </a:lnTo>
                  <a:lnTo>
                    <a:pt x="3397" y="5888"/>
                  </a:lnTo>
                  <a:lnTo>
                    <a:pt x="3204" y="5540"/>
                  </a:lnTo>
                  <a:lnTo>
                    <a:pt x="3011" y="5135"/>
                  </a:lnTo>
                  <a:lnTo>
                    <a:pt x="2934" y="4903"/>
                  </a:lnTo>
                  <a:lnTo>
                    <a:pt x="2857" y="4672"/>
                  </a:lnTo>
                  <a:lnTo>
                    <a:pt x="2799" y="4440"/>
                  </a:lnTo>
                  <a:lnTo>
                    <a:pt x="2741" y="4189"/>
                  </a:lnTo>
                  <a:lnTo>
                    <a:pt x="2703" y="3919"/>
                  </a:lnTo>
                  <a:lnTo>
                    <a:pt x="2703" y="3668"/>
                  </a:lnTo>
                  <a:close/>
                  <a:moveTo>
                    <a:pt x="7895" y="2510"/>
                  </a:moveTo>
                  <a:lnTo>
                    <a:pt x="7895" y="2510"/>
                  </a:lnTo>
                  <a:lnTo>
                    <a:pt x="7895" y="2529"/>
                  </a:lnTo>
                  <a:lnTo>
                    <a:pt x="7895" y="2529"/>
                  </a:lnTo>
                  <a:lnTo>
                    <a:pt x="7895" y="2510"/>
                  </a:lnTo>
                  <a:close/>
                  <a:moveTo>
                    <a:pt x="3455" y="1892"/>
                  </a:moveTo>
                  <a:lnTo>
                    <a:pt x="3455" y="1892"/>
                  </a:lnTo>
                  <a:lnTo>
                    <a:pt x="3436" y="1912"/>
                  </a:lnTo>
                  <a:lnTo>
                    <a:pt x="3436" y="1912"/>
                  </a:lnTo>
                  <a:lnTo>
                    <a:pt x="3455" y="1892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806" y="1275"/>
                  </a:lnTo>
                  <a:lnTo>
                    <a:pt x="4613" y="1294"/>
                  </a:lnTo>
                  <a:lnTo>
                    <a:pt x="4420" y="1352"/>
                  </a:lnTo>
                  <a:lnTo>
                    <a:pt x="4227" y="1410"/>
                  </a:lnTo>
                  <a:lnTo>
                    <a:pt x="4034" y="1487"/>
                  </a:lnTo>
                  <a:lnTo>
                    <a:pt x="3841" y="1603"/>
                  </a:lnTo>
                  <a:lnTo>
                    <a:pt x="3648" y="1719"/>
                  </a:lnTo>
                  <a:lnTo>
                    <a:pt x="3475" y="1873"/>
                  </a:lnTo>
                  <a:lnTo>
                    <a:pt x="3475" y="1873"/>
                  </a:lnTo>
                  <a:lnTo>
                    <a:pt x="3648" y="1719"/>
                  </a:lnTo>
                  <a:lnTo>
                    <a:pt x="3841" y="1603"/>
                  </a:lnTo>
                  <a:lnTo>
                    <a:pt x="4034" y="1487"/>
                  </a:lnTo>
                  <a:lnTo>
                    <a:pt x="4227" y="1410"/>
                  </a:lnTo>
                  <a:lnTo>
                    <a:pt x="4420" y="1352"/>
                  </a:lnTo>
                  <a:lnTo>
                    <a:pt x="4613" y="1294"/>
                  </a:lnTo>
                  <a:lnTo>
                    <a:pt x="4806" y="1275"/>
                  </a:lnTo>
                  <a:lnTo>
                    <a:pt x="4999" y="1275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253" y="445"/>
                  </a:lnTo>
                  <a:lnTo>
                    <a:pt x="11041" y="464"/>
                  </a:lnTo>
                  <a:lnTo>
                    <a:pt x="10809" y="503"/>
                  </a:lnTo>
                  <a:lnTo>
                    <a:pt x="10597" y="541"/>
                  </a:lnTo>
                  <a:lnTo>
                    <a:pt x="10365" y="599"/>
                  </a:lnTo>
                  <a:lnTo>
                    <a:pt x="10133" y="676"/>
                  </a:lnTo>
                  <a:lnTo>
                    <a:pt x="9902" y="773"/>
                  </a:lnTo>
                  <a:lnTo>
                    <a:pt x="9689" y="869"/>
                  </a:lnTo>
                  <a:lnTo>
                    <a:pt x="9458" y="1005"/>
                  </a:lnTo>
                  <a:lnTo>
                    <a:pt x="9226" y="1140"/>
                  </a:lnTo>
                  <a:lnTo>
                    <a:pt x="8995" y="1313"/>
                  </a:lnTo>
                  <a:lnTo>
                    <a:pt x="8782" y="1506"/>
                  </a:lnTo>
                  <a:lnTo>
                    <a:pt x="8551" y="1719"/>
                  </a:lnTo>
                  <a:lnTo>
                    <a:pt x="8338" y="1950"/>
                  </a:lnTo>
                  <a:lnTo>
                    <a:pt x="8126" y="2201"/>
                  </a:lnTo>
                  <a:lnTo>
                    <a:pt x="7914" y="2491"/>
                  </a:lnTo>
                  <a:lnTo>
                    <a:pt x="7914" y="2491"/>
                  </a:lnTo>
                  <a:lnTo>
                    <a:pt x="8126" y="2201"/>
                  </a:lnTo>
                  <a:lnTo>
                    <a:pt x="8338" y="1950"/>
                  </a:lnTo>
                  <a:lnTo>
                    <a:pt x="8551" y="1719"/>
                  </a:lnTo>
                  <a:lnTo>
                    <a:pt x="8782" y="1506"/>
                  </a:lnTo>
                  <a:lnTo>
                    <a:pt x="8995" y="1313"/>
                  </a:lnTo>
                  <a:lnTo>
                    <a:pt x="9226" y="1140"/>
                  </a:lnTo>
                  <a:lnTo>
                    <a:pt x="9458" y="1005"/>
                  </a:lnTo>
                  <a:lnTo>
                    <a:pt x="9689" y="869"/>
                  </a:lnTo>
                  <a:lnTo>
                    <a:pt x="9902" y="773"/>
                  </a:lnTo>
                  <a:lnTo>
                    <a:pt x="10133" y="676"/>
                  </a:lnTo>
                  <a:lnTo>
                    <a:pt x="10365" y="599"/>
                  </a:lnTo>
                  <a:lnTo>
                    <a:pt x="10597" y="541"/>
                  </a:lnTo>
                  <a:lnTo>
                    <a:pt x="10809" y="503"/>
                  </a:lnTo>
                  <a:lnTo>
                    <a:pt x="11041" y="464"/>
                  </a:lnTo>
                  <a:lnTo>
                    <a:pt x="11253" y="445"/>
                  </a:lnTo>
                  <a:lnTo>
                    <a:pt x="11465" y="44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6773" y="20"/>
                  </a:lnTo>
                  <a:lnTo>
                    <a:pt x="16406" y="59"/>
                  </a:lnTo>
                  <a:lnTo>
                    <a:pt x="16039" y="155"/>
                  </a:lnTo>
                  <a:lnTo>
                    <a:pt x="15673" y="290"/>
                  </a:lnTo>
                  <a:lnTo>
                    <a:pt x="15306" y="464"/>
                  </a:lnTo>
                  <a:lnTo>
                    <a:pt x="14920" y="676"/>
                  </a:lnTo>
                  <a:lnTo>
                    <a:pt x="14553" y="927"/>
                  </a:lnTo>
                  <a:lnTo>
                    <a:pt x="14187" y="1236"/>
                  </a:lnTo>
                  <a:lnTo>
                    <a:pt x="14187" y="1236"/>
                  </a:lnTo>
                  <a:lnTo>
                    <a:pt x="14553" y="927"/>
                  </a:lnTo>
                  <a:lnTo>
                    <a:pt x="14920" y="676"/>
                  </a:lnTo>
                  <a:lnTo>
                    <a:pt x="15306" y="464"/>
                  </a:lnTo>
                  <a:lnTo>
                    <a:pt x="15673" y="290"/>
                  </a:lnTo>
                  <a:lnTo>
                    <a:pt x="16039" y="155"/>
                  </a:lnTo>
                  <a:lnTo>
                    <a:pt x="16406" y="59"/>
                  </a:lnTo>
                  <a:lnTo>
                    <a:pt x="16773" y="20"/>
                  </a:lnTo>
                  <a:lnTo>
                    <a:pt x="17120" y="1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7120" y="1"/>
                  </a:lnTo>
                  <a:lnTo>
                    <a:pt x="17140" y="1"/>
                  </a:lnTo>
                  <a:lnTo>
                    <a:pt x="17140" y="1"/>
                  </a:lnTo>
                  <a:lnTo>
                    <a:pt x="171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28"/>
            <p:cNvSpPr/>
            <p:nvPr/>
          </p:nvSpPr>
          <p:spPr>
            <a:xfrm>
              <a:off x="4982275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28"/>
            <p:cNvSpPr/>
            <p:nvPr/>
          </p:nvSpPr>
          <p:spPr>
            <a:xfrm>
              <a:off x="4982750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28"/>
            <p:cNvSpPr/>
            <p:nvPr/>
          </p:nvSpPr>
          <p:spPr>
            <a:xfrm>
              <a:off x="4983250" y="4857775"/>
              <a:ext cx="1950" cy="525"/>
            </a:xfrm>
            <a:custGeom>
              <a:avLst/>
              <a:gdLst/>
              <a:ahLst/>
              <a:cxnLst/>
              <a:rect l="l" t="t" r="r" b="b"/>
              <a:pathLst>
                <a:path w="78" h="21" fill="none" extrusionOk="0">
                  <a:moveTo>
                    <a:pt x="77" y="1"/>
                  </a:moveTo>
                  <a:lnTo>
                    <a:pt x="77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28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28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28"/>
            <p:cNvSpPr/>
            <p:nvPr/>
          </p:nvSpPr>
          <p:spPr>
            <a:xfrm>
              <a:off x="4985650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28"/>
            <p:cNvSpPr/>
            <p:nvPr/>
          </p:nvSpPr>
          <p:spPr>
            <a:xfrm>
              <a:off x="4985650" y="4853450"/>
              <a:ext cx="26075" cy="4350"/>
            </a:xfrm>
            <a:custGeom>
              <a:avLst/>
              <a:gdLst/>
              <a:ahLst/>
              <a:cxnLst/>
              <a:rect l="l" t="t" r="r" b="b"/>
              <a:pathLst>
                <a:path w="1043" h="174" fill="none" extrusionOk="0">
                  <a:moveTo>
                    <a:pt x="1043" y="0"/>
                  </a:moveTo>
                  <a:lnTo>
                    <a:pt x="1043" y="0"/>
                  </a:lnTo>
                  <a:lnTo>
                    <a:pt x="869" y="20"/>
                  </a:lnTo>
                  <a:lnTo>
                    <a:pt x="618" y="39"/>
                  </a:lnTo>
                  <a:lnTo>
                    <a:pt x="329" y="77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29" y="77"/>
                  </a:lnTo>
                  <a:lnTo>
                    <a:pt x="618" y="39"/>
                  </a:lnTo>
                  <a:lnTo>
                    <a:pt x="869" y="20"/>
                  </a:lnTo>
                  <a:lnTo>
                    <a:pt x="104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28"/>
            <p:cNvSpPr/>
            <p:nvPr/>
          </p:nvSpPr>
          <p:spPr>
            <a:xfrm>
              <a:off x="5011700" y="485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28"/>
            <p:cNvSpPr/>
            <p:nvPr/>
          </p:nvSpPr>
          <p:spPr>
            <a:xfrm>
              <a:off x="5014600" y="4820625"/>
              <a:ext cx="39600" cy="31875"/>
            </a:xfrm>
            <a:custGeom>
              <a:avLst/>
              <a:gdLst/>
              <a:ahLst/>
              <a:cxnLst/>
              <a:rect l="l" t="t" r="r" b="b"/>
              <a:pathLst>
                <a:path w="1584" h="1275" fill="none" extrusionOk="0">
                  <a:moveTo>
                    <a:pt x="1583" y="1"/>
                  </a:moveTo>
                  <a:lnTo>
                    <a:pt x="1583" y="1"/>
                  </a:lnTo>
                  <a:lnTo>
                    <a:pt x="1371" y="20"/>
                  </a:lnTo>
                  <a:lnTo>
                    <a:pt x="1139" y="59"/>
                  </a:lnTo>
                  <a:lnTo>
                    <a:pt x="908" y="136"/>
                  </a:lnTo>
                  <a:lnTo>
                    <a:pt x="695" y="252"/>
                  </a:lnTo>
                  <a:lnTo>
                    <a:pt x="580" y="329"/>
                  </a:lnTo>
                  <a:lnTo>
                    <a:pt x="483" y="425"/>
                  </a:lnTo>
                  <a:lnTo>
                    <a:pt x="387" y="522"/>
                  </a:lnTo>
                  <a:lnTo>
                    <a:pt x="290" y="638"/>
                  </a:lnTo>
                  <a:lnTo>
                    <a:pt x="213" y="773"/>
                  </a:lnTo>
                  <a:lnTo>
                    <a:pt x="136" y="927"/>
                  </a:lnTo>
                  <a:lnTo>
                    <a:pt x="59" y="1101"/>
                  </a:lnTo>
                  <a:lnTo>
                    <a:pt x="1" y="1275"/>
                  </a:lnTo>
                  <a:lnTo>
                    <a:pt x="1" y="1275"/>
                  </a:lnTo>
                  <a:lnTo>
                    <a:pt x="59" y="1101"/>
                  </a:lnTo>
                  <a:lnTo>
                    <a:pt x="136" y="927"/>
                  </a:lnTo>
                  <a:lnTo>
                    <a:pt x="213" y="773"/>
                  </a:lnTo>
                  <a:lnTo>
                    <a:pt x="290" y="638"/>
                  </a:lnTo>
                  <a:lnTo>
                    <a:pt x="387" y="522"/>
                  </a:lnTo>
                  <a:lnTo>
                    <a:pt x="483" y="425"/>
                  </a:lnTo>
                  <a:lnTo>
                    <a:pt x="580" y="329"/>
                  </a:lnTo>
                  <a:lnTo>
                    <a:pt x="695" y="252"/>
                  </a:lnTo>
                  <a:lnTo>
                    <a:pt x="908" y="136"/>
                  </a:lnTo>
                  <a:lnTo>
                    <a:pt x="1139" y="59"/>
                  </a:lnTo>
                  <a:lnTo>
                    <a:pt x="1371" y="20"/>
                  </a:lnTo>
                  <a:lnTo>
                    <a:pt x="158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28"/>
            <p:cNvSpPr/>
            <p:nvPr/>
          </p:nvSpPr>
          <p:spPr>
            <a:xfrm>
              <a:off x="5054175" y="482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28"/>
            <p:cNvSpPr/>
            <p:nvPr/>
          </p:nvSpPr>
          <p:spPr>
            <a:xfrm>
              <a:off x="5500975" y="478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28"/>
            <p:cNvSpPr/>
            <p:nvPr/>
          </p:nvSpPr>
          <p:spPr>
            <a:xfrm>
              <a:off x="5501950" y="478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28"/>
            <p:cNvSpPr/>
            <p:nvPr/>
          </p:nvSpPr>
          <p:spPr>
            <a:xfrm>
              <a:off x="5049825" y="4756950"/>
              <a:ext cx="25125" cy="67575"/>
            </a:xfrm>
            <a:custGeom>
              <a:avLst/>
              <a:gdLst/>
              <a:ahLst/>
              <a:cxnLst/>
              <a:rect l="l" t="t" r="r" b="b"/>
              <a:pathLst>
                <a:path w="1005" h="2703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51"/>
                  </a:lnTo>
                  <a:lnTo>
                    <a:pt x="39" y="521"/>
                  </a:lnTo>
                  <a:lnTo>
                    <a:pt x="97" y="772"/>
                  </a:lnTo>
                  <a:lnTo>
                    <a:pt x="155" y="1004"/>
                  </a:lnTo>
                  <a:lnTo>
                    <a:pt x="232" y="1235"/>
                  </a:lnTo>
                  <a:lnTo>
                    <a:pt x="309" y="1467"/>
                  </a:lnTo>
                  <a:lnTo>
                    <a:pt x="502" y="1872"/>
                  </a:lnTo>
                  <a:lnTo>
                    <a:pt x="695" y="2220"/>
                  </a:lnTo>
                  <a:lnTo>
                    <a:pt x="850" y="2471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850" y="2471"/>
                  </a:lnTo>
                  <a:lnTo>
                    <a:pt x="695" y="2220"/>
                  </a:lnTo>
                  <a:lnTo>
                    <a:pt x="502" y="1872"/>
                  </a:lnTo>
                  <a:lnTo>
                    <a:pt x="309" y="1467"/>
                  </a:lnTo>
                  <a:lnTo>
                    <a:pt x="232" y="1235"/>
                  </a:lnTo>
                  <a:lnTo>
                    <a:pt x="155" y="1004"/>
                  </a:lnTo>
                  <a:lnTo>
                    <a:pt x="97" y="772"/>
                  </a:lnTo>
                  <a:lnTo>
                    <a:pt x="39" y="521"/>
                  </a:lnTo>
                  <a:lnTo>
                    <a:pt x="1" y="251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28"/>
            <p:cNvSpPr/>
            <p:nvPr/>
          </p:nvSpPr>
          <p:spPr>
            <a:xfrm>
              <a:off x="5179625" y="47279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28"/>
            <p:cNvSpPr/>
            <p:nvPr/>
          </p:nvSpPr>
          <p:spPr>
            <a:xfrm>
              <a:off x="5068175" y="4712550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28"/>
            <p:cNvSpPr/>
            <p:nvPr/>
          </p:nvSpPr>
          <p:spPr>
            <a:xfrm>
              <a:off x="5069125" y="4697100"/>
              <a:ext cx="38150" cy="15000"/>
            </a:xfrm>
            <a:custGeom>
              <a:avLst/>
              <a:gdLst/>
              <a:ahLst/>
              <a:cxnLst/>
              <a:rect l="l" t="t" r="r" b="b"/>
              <a:pathLst>
                <a:path w="1526" h="600" fill="none" extrusionOk="0">
                  <a:moveTo>
                    <a:pt x="1525" y="1"/>
                  </a:moveTo>
                  <a:lnTo>
                    <a:pt x="1525" y="1"/>
                  </a:lnTo>
                  <a:lnTo>
                    <a:pt x="1332" y="1"/>
                  </a:lnTo>
                  <a:lnTo>
                    <a:pt x="1139" y="20"/>
                  </a:lnTo>
                  <a:lnTo>
                    <a:pt x="946" y="78"/>
                  </a:lnTo>
                  <a:lnTo>
                    <a:pt x="753" y="136"/>
                  </a:lnTo>
                  <a:lnTo>
                    <a:pt x="560" y="213"/>
                  </a:lnTo>
                  <a:lnTo>
                    <a:pt x="367" y="329"/>
                  </a:lnTo>
                  <a:lnTo>
                    <a:pt x="174" y="445"/>
                  </a:lnTo>
                  <a:lnTo>
                    <a:pt x="1" y="599"/>
                  </a:lnTo>
                  <a:lnTo>
                    <a:pt x="1" y="599"/>
                  </a:lnTo>
                  <a:lnTo>
                    <a:pt x="174" y="445"/>
                  </a:lnTo>
                  <a:lnTo>
                    <a:pt x="367" y="329"/>
                  </a:lnTo>
                  <a:lnTo>
                    <a:pt x="560" y="213"/>
                  </a:lnTo>
                  <a:lnTo>
                    <a:pt x="753" y="136"/>
                  </a:lnTo>
                  <a:lnTo>
                    <a:pt x="946" y="78"/>
                  </a:lnTo>
                  <a:lnTo>
                    <a:pt x="1139" y="20"/>
                  </a:lnTo>
                  <a:lnTo>
                    <a:pt x="1332" y="1"/>
                  </a:lnTo>
                  <a:lnTo>
                    <a:pt x="15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28"/>
            <p:cNvSpPr/>
            <p:nvPr/>
          </p:nvSpPr>
          <p:spPr>
            <a:xfrm>
              <a:off x="5107250" y="469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28"/>
            <p:cNvSpPr/>
            <p:nvPr/>
          </p:nvSpPr>
          <p:spPr>
            <a:xfrm>
              <a:off x="5180100" y="4676350"/>
              <a:ext cx="88825" cy="51175"/>
            </a:xfrm>
            <a:custGeom>
              <a:avLst/>
              <a:gdLst/>
              <a:ahLst/>
              <a:cxnLst/>
              <a:rect l="l" t="t" r="r" b="b"/>
              <a:pathLst>
                <a:path w="3553" h="2047" fill="none" extrusionOk="0">
                  <a:moveTo>
                    <a:pt x="3552" y="1"/>
                  </a:moveTo>
                  <a:lnTo>
                    <a:pt x="3552" y="1"/>
                  </a:lnTo>
                  <a:lnTo>
                    <a:pt x="3340" y="1"/>
                  </a:lnTo>
                  <a:lnTo>
                    <a:pt x="3128" y="20"/>
                  </a:lnTo>
                  <a:lnTo>
                    <a:pt x="2896" y="59"/>
                  </a:lnTo>
                  <a:lnTo>
                    <a:pt x="2684" y="97"/>
                  </a:lnTo>
                  <a:lnTo>
                    <a:pt x="2452" y="155"/>
                  </a:lnTo>
                  <a:lnTo>
                    <a:pt x="2220" y="232"/>
                  </a:lnTo>
                  <a:lnTo>
                    <a:pt x="1989" y="329"/>
                  </a:lnTo>
                  <a:lnTo>
                    <a:pt x="1776" y="425"/>
                  </a:lnTo>
                  <a:lnTo>
                    <a:pt x="1545" y="561"/>
                  </a:lnTo>
                  <a:lnTo>
                    <a:pt x="1313" y="696"/>
                  </a:lnTo>
                  <a:lnTo>
                    <a:pt x="1082" y="869"/>
                  </a:lnTo>
                  <a:lnTo>
                    <a:pt x="869" y="1062"/>
                  </a:lnTo>
                  <a:lnTo>
                    <a:pt x="638" y="1275"/>
                  </a:lnTo>
                  <a:lnTo>
                    <a:pt x="425" y="1506"/>
                  </a:lnTo>
                  <a:lnTo>
                    <a:pt x="213" y="1757"/>
                  </a:lnTo>
                  <a:lnTo>
                    <a:pt x="1" y="2047"/>
                  </a:lnTo>
                  <a:lnTo>
                    <a:pt x="1" y="2047"/>
                  </a:lnTo>
                  <a:lnTo>
                    <a:pt x="213" y="1757"/>
                  </a:lnTo>
                  <a:lnTo>
                    <a:pt x="425" y="1506"/>
                  </a:lnTo>
                  <a:lnTo>
                    <a:pt x="638" y="1275"/>
                  </a:lnTo>
                  <a:lnTo>
                    <a:pt x="869" y="1062"/>
                  </a:lnTo>
                  <a:lnTo>
                    <a:pt x="1082" y="869"/>
                  </a:lnTo>
                  <a:lnTo>
                    <a:pt x="1313" y="696"/>
                  </a:lnTo>
                  <a:lnTo>
                    <a:pt x="1545" y="561"/>
                  </a:lnTo>
                  <a:lnTo>
                    <a:pt x="1776" y="425"/>
                  </a:lnTo>
                  <a:lnTo>
                    <a:pt x="1989" y="329"/>
                  </a:lnTo>
                  <a:lnTo>
                    <a:pt x="2220" y="232"/>
                  </a:lnTo>
                  <a:lnTo>
                    <a:pt x="2452" y="155"/>
                  </a:lnTo>
                  <a:lnTo>
                    <a:pt x="2684" y="97"/>
                  </a:lnTo>
                  <a:lnTo>
                    <a:pt x="2896" y="59"/>
                  </a:lnTo>
                  <a:lnTo>
                    <a:pt x="3128" y="20"/>
                  </a:lnTo>
                  <a:lnTo>
                    <a:pt x="3340" y="1"/>
                  </a:lnTo>
                  <a:lnTo>
                    <a:pt x="355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28"/>
            <p:cNvSpPr/>
            <p:nvPr/>
          </p:nvSpPr>
          <p:spPr>
            <a:xfrm>
              <a:off x="5268900" y="467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28"/>
            <p:cNvSpPr/>
            <p:nvPr/>
          </p:nvSpPr>
          <p:spPr>
            <a:xfrm>
              <a:off x="5336925" y="4665250"/>
              <a:ext cx="73375" cy="30925"/>
            </a:xfrm>
            <a:custGeom>
              <a:avLst/>
              <a:gdLst/>
              <a:ahLst/>
              <a:cxnLst/>
              <a:rect l="l" t="t" r="r" b="b"/>
              <a:pathLst>
                <a:path w="2935" h="1237" fill="none" extrusionOk="0">
                  <a:moveTo>
                    <a:pt x="2934" y="1"/>
                  </a:moveTo>
                  <a:lnTo>
                    <a:pt x="2934" y="1"/>
                  </a:lnTo>
                  <a:lnTo>
                    <a:pt x="2587" y="20"/>
                  </a:lnTo>
                  <a:lnTo>
                    <a:pt x="2220" y="59"/>
                  </a:lnTo>
                  <a:lnTo>
                    <a:pt x="1853" y="155"/>
                  </a:lnTo>
                  <a:lnTo>
                    <a:pt x="1487" y="290"/>
                  </a:lnTo>
                  <a:lnTo>
                    <a:pt x="1120" y="464"/>
                  </a:lnTo>
                  <a:lnTo>
                    <a:pt x="734" y="676"/>
                  </a:lnTo>
                  <a:lnTo>
                    <a:pt x="367" y="927"/>
                  </a:lnTo>
                  <a:lnTo>
                    <a:pt x="1" y="1236"/>
                  </a:lnTo>
                  <a:lnTo>
                    <a:pt x="1" y="1236"/>
                  </a:lnTo>
                  <a:lnTo>
                    <a:pt x="367" y="927"/>
                  </a:lnTo>
                  <a:lnTo>
                    <a:pt x="734" y="676"/>
                  </a:lnTo>
                  <a:lnTo>
                    <a:pt x="1120" y="464"/>
                  </a:lnTo>
                  <a:lnTo>
                    <a:pt x="1487" y="290"/>
                  </a:lnTo>
                  <a:lnTo>
                    <a:pt x="1853" y="155"/>
                  </a:lnTo>
                  <a:lnTo>
                    <a:pt x="2220" y="59"/>
                  </a:lnTo>
                  <a:lnTo>
                    <a:pt x="2587" y="20"/>
                  </a:lnTo>
                  <a:lnTo>
                    <a:pt x="293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28"/>
            <p:cNvSpPr/>
            <p:nvPr/>
          </p:nvSpPr>
          <p:spPr>
            <a:xfrm>
              <a:off x="5410275" y="46652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28"/>
            <p:cNvSpPr/>
            <p:nvPr/>
          </p:nvSpPr>
          <p:spPr>
            <a:xfrm>
              <a:off x="5500975" y="4784450"/>
              <a:ext cx="170850" cy="91225"/>
            </a:xfrm>
            <a:custGeom>
              <a:avLst/>
              <a:gdLst/>
              <a:ahLst/>
              <a:cxnLst/>
              <a:rect l="l" t="t" r="r" b="b"/>
              <a:pathLst>
                <a:path w="6834" h="3649" extrusionOk="0">
                  <a:moveTo>
                    <a:pt x="6814" y="3455"/>
                  </a:moveTo>
                  <a:lnTo>
                    <a:pt x="6814" y="3455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14" y="34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321" y="1274"/>
                  </a:lnTo>
                  <a:lnTo>
                    <a:pt x="2935" y="1332"/>
                  </a:lnTo>
                  <a:lnTo>
                    <a:pt x="2510" y="1448"/>
                  </a:lnTo>
                  <a:lnTo>
                    <a:pt x="2066" y="1602"/>
                  </a:lnTo>
                  <a:lnTo>
                    <a:pt x="2066" y="1602"/>
                  </a:lnTo>
                  <a:lnTo>
                    <a:pt x="2510" y="1448"/>
                  </a:lnTo>
                  <a:lnTo>
                    <a:pt x="2935" y="1332"/>
                  </a:lnTo>
                  <a:lnTo>
                    <a:pt x="3321" y="1274"/>
                  </a:lnTo>
                  <a:lnTo>
                    <a:pt x="3687" y="12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28"/>
            <p:cNvSpPr/>
            <p:nvPr/>
          </p:nvSpPr>
          <p:spPr>
            <a:xfrm>
              <a:off x="5671325" y="4870825"/>
              <a:ext cx="500" cy="4850"/>
            </a:xfrm>
            <a:custGeom>
              <a:avLst/>
              <a:gdLst/>
              <a:ahLst/>
              <a:cxnLst/>
              <a:rect l="l" t="t" r="r" b="b"/>
              <a:pathLst>
                <a:path w="20" h="19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28"/>
            <p:cNvSpPr/>
            <p:nvPr/>
          </p:nvSpPr>
          <p:spPr>
            <a:xfrm>
              <a:off x="5552625" y="4815800"/>
              <a:ext cx="40550" cy="8725"/>
            </a:xfrm>
            <a:custGeom>
              <a:avLst/>
              <a:gdLst/>
              <a:ahLst/>
              <a:cxnLst/>
              <a:rect l="l" t="t" r="r" b="b"/>
              <a:pathLst>
                <a:path w="1622" h="349" fill="none" extrusionOk="0">
                  <a:moveTo>
                    <a:pt x="1621" y="1"/>
                  </a:moveTo>
                  <a:lnTo>
                    <a:pt x="1621" y="1"/>
                  </a:lnTo>
                  <a:lnTo>
                    <a:pt x="1255" y="20"/>
                  </a:lnTo>
                  <a:lnTo>
                    <a:pt x="869" y="78"/>
                  </a:lnTo>
                  <a:lnTo>
                    <a:pt x="444" y="194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444" y="194"/>
                  </a:lnTo>
                  <a:lnTo>
                    <a:pt x="869" y="78"/>
                  </a:lnTo>
                  <a:lnTo>
                    <a:pt x="1255" y="20"/>
                  </a:lnTo>
                  <a:lnTo>
                    <a:pt x="162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28"/>
            <p:cNvSpPr/>
            <p:nvPr/>
          </p:nvSpPr>
          <p:spPr>
            <a:xfrm>
              <a:off x="5593150" y="48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28"/>
            <p:cNvSpPr/>
            <p:nvPr/>
          </p:nvSpPr>
          <p:spPr>
            <a:xfrm>
              <a:off x="5500975" y="4784450"/>
              <a:ext cx="2450" cy="25"/>
            </a:xfrm>
            <a:custGeom>
              <a:avLst/>
              <a:gdLst/>
              <a:ahLst/>
              <a:cxnLst/>
              <a:rect l="l" t="t" r="r" b="b"/>
              <a:pathLst>
                <a:path w="98" h="1" fill="none" extrusionOk="0"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28"/>
            <p:cNvSpPr/>
            <p:nvPr/>
          </p:nvSpPr>
          <p:spPr>
            <a:xfrm>
              <a:off x="5503400" y="478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19" name="Google Shape;7519;p28"/>
          <p:cNvGrpSpPr/>
          <p:nvPr/>
        </p:nvGrpSpPr>
        <p:grpSpPr>
          <a:xfrm rot="5400000" flipH="1">
            <a:off x="-3206357" y="-934791"/>
            <a:ext cx="6100976" cy="3234435"/>
            <a:chOff x="3939550" y="4143175"/>
            <a:chExt cx="2329150" cy="1234800"/>
          </a:xfrm>
        </p:grpSpPr>
        <p:sp>
          <p:nvSpPr>
            <p:cNvPr id="7520" name="Google Shape;7520;p28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extrusionOk="0">
                  <a:moveTo>
                    <a:pt x="17506" y="0"/>
                  </a:move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28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fill="none" extrusionOk="0">
                  <a:moveTo>
                    <a:pt x="17506" y="0"/>
                  </a:moveTo>
                  <a:lnTo>
                    <a:pt x="17506" y="0"/>
                  </a:ln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276" y="3455"/>
                  </a:lnTo>
                  <a:lnTo>
                    <a:pt x="12276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888" y="9728"/>
                  </a:lnTo>
                  <a:lnTo>
                    <a:pt x="888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873" y="19321"/>
                  </a:lnTo>
                  <a:lnTo>
                    <a:pt x="1892" y="19321"/>
                  </a:lnTo>
                  <a:lnTo>
                    <a:pt x="1892" y="19321"/>
                  </a:lnTo>
                  <a:lnTo>
                    <a:pt x="1911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643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444" y="6215"/>
                  </a:lnTo>
                  <a:lnTo>
                    <a:pt x="21444" y="6215"/>
                  </a:lnTo>
                  <a:lnTo>
                    <a:pt x="21174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28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extrusionOk="0">
                  <a:moveTo>
                    <a:pt x="6350" y="1"/>
                  </a:move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28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fill="none" extrusionOk="0">
                  <a:moveTo>
                    <a:pt x="6563" y="1"/>
                  </a:moveTo>
                  <a:lnTo>
                    <a:pt x="6563" y="1"/>
                  </a:lnTo>
                  <a:lnTo>
                    <a:pt x="6563" y="1"/>
                  </a:lnTo>
                  <a:lnTo>
                    <a:pt x="6563" y="1"/>
                  </a:lnTo>
                  <a:lnTo>
                    <a:pt x="6350" y="1"/>
                  </a:ln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1851" y="4691"/>
                  </a:lnTo>
                  <a:lnTo>
                    <a:pt x="11851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lnTo>
                    <a:pt x="6582" y="1"/>
                  </a:lnTo>
                  <a:lnTo>
                    <a:pt x="6582" y="1"/>
                  </a:lnTo>
                  <a:lnTo>
                    <a:pt x="656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28"/>
            <p:cNvSpPr/>
            <p:nvPr/>
          </p:nvSpPr>
          <p:spPr>
            <a:xfrm>
              <a:off x="3988750" y="4846200"/>
              <a:ext cx="390200" cy="444925"/>
            </a:xfrm>
            <a:custGeom>
              <a:avLst/>
              <a:gdLst/>
              <a:ahLst/>
              <a:cxnLst/>
              <a:rect l="l" t="t" r="r" b="b"/>
              <a:pathLst>
                <a:path w="15608" h="17797" extrusionOk="0">
                  <a:moveTo>
                    <a:pt x="11369" y="1"/>
                  </a:move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607" y="7385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28"/>
            <p:cNvSpPr/>
            <p:nvPr/>
          </p:nvSpPr>
          <p:spPr>
            <a:xfrm>
              <a:off x="3988750" y="4846200"/>
              <a:ext cx="390400" cy="444925"/>
            </a:xfrm>
            <a:custGeom>
              <a:avLst/>
              <a:gdLst/>
              <a:ahLst/>
              <a:cxnLst/>
              <a:rect l="l" t="t" r="r" b="b"/>
              <a:pathLst>
                <a:path w="15616" h="17797" fill="none" extrusionOk="0">
                  <a:moveTo>
                    <a:pt x="11369" y="1"/>
                  </a:moveTo>
                  <a:lnTo>
                    <a:pt x="11369" y="1"/>
                  </a:ln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614" y="15712"/>
                  </a:lnTo>
                  <a:lnTo>
                    <a:pt x="4614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832" y="11678"/>
                  </a:lnTo>
                  <a:lnTo>
                    <a:pt x="11832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lnTo>
                    <a:pt x="113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28"/>
            <p:cNvSpPr/>
            <p:nvPr/>
          </p:nvSpPr>
          <p:spPr>
            <a:xfrm>
              <a:off x="4062600" y="5238975"/>
              <a:ext cx="101825" cy="52150"/>
            </a:xfrm>
            <a:custGeom>
              <a:avLst/>
              <a:gdLst/>
              <a:ahLst/>
              <a:cxnLst/>
              <a:rect l="l" t="t" r="r" b="b"/>
              <a:pathLst>
                <a:path w="4073" h="2086" extrusionOk="0">
                  <a:moveTo>
                    <a:pt x="4053" y="2047"/>
                  </a:moveTo>
                  <a:lnTo>
                    <a:pt x="4053" y="2047"/>
                  </a:lnTo>
                  <a:lnTo>
                    <a:pt x="4072" y="2085"/>
                  </a:lnTo>
                  <a:lnTo>
                    <a:pt x="4072" y="2085"/>
                  </a:lnTo>
                  <a:lnTo>
                    <a:pt x="4053" y="2047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641" y="1"/>
                  </a:lnTo>
                  <a:lnTo>
                    <a:pt x="1660" y="1"/>
                  </a:lnTo>
                  <a:lnTo>
                    <a:pt x="1660" y="1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28"/>
            <p:cNvSpPr/>
            <p:nvPr/>
          </p:nvSpPr>
          <p:spPr>
            <a:xfrm>
              <a:off x="4163925" y="5290125"/>
              <a:ext cx="500" cy="1000"/>
            </a:xfrm>
            <a:custGeom>
              <a:avLst/>
              <a:gdLst/>
              <a:ahLst/>
              <a:cxnLst/>
              <a:rect l="l" t="t" r="r" b="b"/>
              <a:pathLst>
                <a:path w="20" h="4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28"/>
            <p:cNvSpPr/>
            <p:nvPr/>
          </p:nvSpPr>
          <p:spPr>
            <a:xfrm>
              <a:off x="4062600" y="5238975"/>
              <a:ext cx="41025" cy="16925"/>
            </a:xfrm>
            <a:custGeom>
              <a:avLst/>
              <a:gdLst/>
              <a:ahLst/>
              <a:cxnLst/>
              <a:rect l="l" t="t" r="r" b="b"/>
              <a:pathLst>
                <a:path w="1641" h="677" fill="none" extrusionOk="0"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28"/>
            <p:cNvSpPr/>
            <p:nvPr/>
          </p:nvSpPr>
          <p:spPr>
            <a:xfrm>
              <a:off x="4103600" y="52389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28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extrusionOk="0">
                  <a:moveTo>
                    <a:pt x="12025" y="0"/>
                  </a:move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28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fill="none" extrusionOk="0">
                  <a:moveTo>
                    <a:pt x="12237" y="0"/>
                  </a:moveTo>
                  <a:lnTo>
                    <a:pt x="12237" y="0"/>
                  </a:lnTo>
                  <a:lnTo>
                    <a:pt x="12025" y="0"/>
                  </a:ln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7200" y="2741"/>
                  </a:lnTo>
                  <a:lnTo>
                    <a:pt x="7200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3610" y="12179"/>
                  </a:lnTo>
                  <a:lnTo>
                    <a:pt x="3610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103" y="14727"/>
                  </a:lnTo>
                  <a:lnTo>
                    <a:pt x="7103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lnTo>
                    <a:pt x="1223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28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extrusionOk="0">
                  <a:moveTo>
                    <a:pt x="26906" y="1"/>
                  </a:move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48" y="16495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28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fill="none" extrusionOk="0">
                  <a:moveTo>
                    <a:pt x="26925" y="1"/>
                  </a:moveTo>
                  <a:lnTo>
                    <a:pt x="26925" y="1"/>
                  </a:lnTo>
                  <a:lnTo>
                    <a:pt x="26906" y="1"/>
                  </a:lnTo>
                  <a:lnTo>
                    <a:pt x="26906" y="1"/>
                  </a:ln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802" y="310"/>
                  </a:lnTo>
                  <a:lnTo>
                    <a:pt x="24783" y="310"/>
                  </a:lnTo>
                  <a:lnTo>
                    <a:pt x="24783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01" y="4556"/>
                  </a:lnTo>
                  <a:lnTo>
                    <a:pt x="14901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446" y="7779"/>
                  </a:lnTo>
                  <a:lnTo>
                    <a:pt x="11408" y="7779"/>
                  </a:lnTo>
                  <a:lnTo>
                    <a:pt x="11408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173" y="20788"/>
                  </a:lnTo>
                  <a:lnTo>
                    <a:pt x="5173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224" y="29512"/>
                  </a:lnTo>
                  <a:lnTo>
                    <a:pt x="3224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29975" y="15268"/>
                  </a:lnTo>
                  <a:lnTo>
                    <a:pt x="29975" y="15268"/>
                  </a:lnTo>
                  <a:lnTo>
                    <a:pt x="30226" y="15268"/>
                  </a:lnTo>
                  <a:lnTo>
                    <a:pt x="30322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lnTo>
                    <a:pt x="26925" y="1"/>
                  </a:lnTo>
                  <a:lnTo>
                    <a:pt x="269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28"/>
            <p:cNvSpPr/>
            <p:nvPr/>
          </p:nvSpPr>
          <p:spPr>
            <a:xfrm>
              <a:off x="4774300" y="4618450"/>
              <a:ext cx="127900" cy="14025"/>
            </a:xfrm>
            <a:custGeom>
              <a:avLst/>
              <a:gdLst/>
              <a:ahLst/>
              <a:cxnLst/>
              <a:rect l="l" t="t" r="r" b="b"/>
              <a:pathLst>
                <a:path w="5116" h="561" extrusionOk="0">
                  <a:moveTo>
                    <a:pt x="5116" y="560"/>
                  </a:moveTo>
                  <a:lnTo>
                    <a:pt x="5116" y="560"/>
                  </a:lnTo>
                  <a:lnTo>
                    <a:pt x="5116" y="560"/>
                  </a:lnTo>
                  <a:lnTo>
                    <a:pt x="5116" y="560"/>
                  </a:lnTo>
                  <a:close/>
                  <a:moveTo>
                    <a:pt x="5077" y="541"/>
                  </a:moveTo>
                  <a:lnTo>
                    <a:pt x="5077" y="541"/>
                  </a:lnTo>
                  <a:lnTo>
                    <a:pt x="5096" y="541"/>
                  </a:lnTo>
                  <a:lnTo>
                    <a:pt x="5096" y="541"/>
                  </a:lnTo>
                  <a:lnTo>
                    <a:pt x="5077" y="541"/>
                  </a:lnTo>
                  <a:close/>
                  <a:moveTo>
                    <a:pt x="20" y="310"/>
                  </a:moveTo>
                  <a:lnTo>
                    <a:pt x="20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20" y="310"/>
                  </a:lnTo>
                  <a:close/>
                  <a:moveTo>
                    <a:pt x="2143" y="1"/>
                  </a:moveTo>
                  <a:lnTo>
                    <a:pt x="2143" y="1"/>
                  </a:lnTo>
                  <a:lnTo>
                    <a:pt x="1603" y="20"/>
                  </a:lnTo>
                  <a:lnTo>
                    <a:pt x="1082" y="78"/>
                  </a:lnTo>
                  <a:lnTo>
                    <a:pt x="541" y="174"/>
                  </a:lnTo>
                  <a:lnTo>
                    <a:pt x="39" y="310"/>
                  </a:lnTo>
                  <a:lnTo>
                    <a:pt x="39" y="310"/>
                  </a:lnTo>
                  <a:lnTo>
                    <a:pt x="541" y="174"/>
                  </a:lnTo>
                  <a:lnTo>
                    <a:pt x="1082" y="78"/>
                  </a:lnTo>
                  <a:lnTo>
                    <a:pt x="1603" y="20"/>
                  </a:lnTo>
                  <a:lnTo>
                    <a:pt x="2143" y="1"/>
                  </a:lnTo>
                  <a:close/>
                  <a:moveTo>
                    <a:pt x="2162" y="1"/>
                  </a:move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28"/>
            <p:cNvSpPr/>
            <p:nvPr/>
          </p:nvSpPr>
          <p:spPr>
            <a:xfrm>
              <a:off x="4902175" y="463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28"/>
            <p:cNvSpPr/>
            <p:nvPr/>
          </p:nvSpPr>
          <p:spPr>
            <a:xfrm>
              <a:off x="4901200" y="46319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28"/>
            <p:cNvSpPr/>
            <p:nvPr/>
          </p:nvSpPr>
          <p:spPr>
            <a:xfrm>
              <a:off x="4774300" y="46261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28"/>
            <p:cNvSpPr/>
            <p:nvPr/>
          </p:nvSpPr>
          <p:spPr>
            <a:xfrm>
              <a:off x="4775275" y="4618450"/>
              <a:ext cx="52625" cy="7750"/>
            </a:xfrm>
            <a:custGeom>
              <a:avLst/>
              <a:gdLst/>
              <a:ahLst/>
              <a:cxnLst/>
              <a:rect l="l" t="t" r="r" b="b"/>
              <a:pathLst>
                <a:path w="2105" h="310" fill="none" extrusionOk="0">
                  <a:moveTo>
                    <a:pt x="2104" y="1"/>
                  </a:moveTo>
                  <a:lnTo>
                    <a:pt x="2104" y="1"/>
                  </a:lnTo>
                  <a:lnTo>
                    <a:pt x="1564" y="20"/>
                  </a:lnTo>
                  <a:lnTo>
                    <a:pt x="1043" y="78"/>
                  </a:lnTo>
                  <a:lnTo>
                    <a:pt x="502" y="174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502" y="174"/>
                  </a:lnTo>
                  <a:lnTo>
                    <a:pt x="1043" y="78"/>
                  </a:lnTo>
                  <a:lnTo>
                    <a:pt x="1564" y="20"/>
                  </a:lnTo>
                  <a:lnTo>
                    <a:pt x="210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28"/>
            <p:cNvSpPr/>
            <p:nvPr/>
          </p:nvSpPr>
          <p:spPr>
            <a:xfrm>
              <a:off x="4828350" y="46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28"/>
            <p:cNvSpPr/>
            <p:nvPr/>
          </p:nvSpPr>
          <p:spPr>
            <a:xfrm>
              <a:off x="4155225" y="5356225"/>
              <a:ext cx="86400" cy="21750"/>
            </a:xfrm>
            <a:custGeom>
              <a:avLst/>
              <a:gdLst/>
              <a:ahLst/>
              <a:cxnLst/>
              <a:rect l="l" t="t" r="r" b="b"/>
              <a:pathLst>
                <a:path w="3456" h="870" extrusionOk="0">
                  <a:moveTo>
                    <a:pt x="3456" y="1"/>
                  </a:move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close/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  <a:close/>
                  <a:moveTo>
                    <a:pt x="3321" y="1"/>
                  </a:moveTo>
                  <a:lnTo>
                    <a:pt x="3321" y="1"/>
                  </a:lnTo>
                  <a:lnTo>
                    <a:pt x="3321" y="1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28"/>
            <p:cNvSpPr/>
            <p:nvPr/>
          </p:nvSpPr>
          <p:spPr>
            <a:xfrm>
              <a:off x="4241600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28"/>
            <p:cNvSpPr/>
            <p:nvPr/>
          </p:nvSpPr>
          <p:spPr>
            <a:xfrm>
              <a:off x="4155225" y="5356225"/>
              <a:ext cx="80625" cy="21750"/>
            </a:xfrm>
            <a:custGeom>
              <a:avLst/>
              <a:gdLst/>
              <a:ahLst/>
              <a:cxnLst/>
              <a:rect l="l" t="t" r="r" b="b"/>
              <a:pathLst>
                <a:path w="3225" h="870" fill="none" extrusionOk="0"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28"/>
            <p:cNvSpPr/>
            <p:nvPr/>
          </p:nvSpPr>
          <p:spPr>
            <a:xfrm>
              <a:off x="4238225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28"/>
            <p:cNvSpPr/>
            <p:nvPr/>
          </p:nvSpPr>
          <p:spPr>
            <a:xfrm>
              <a:off x="4297575" y="5011225"/>
              <a:ext cx="12575" cy="3900"/>
            </a:xfrm>
            <a:custGeom>
              <a:avLst/>
              <a:gdLst/>
              <a:ahLst/>
              <a:cxnLst/>
              <a:rect l="l" t="t" r="r" b="b"/>
              <a:pathLst>
                <a:path w="503" h="156" extrusionOk="0">
                  <a:moveTo>
                    <a:pt x="502" y="1"/>
                  </a:moveTo>
                  <a:lnTo>
                    <a:pt x="251" y="59"/>
                  </a:lnTo>
                  <a:lnTo>
                    <a:pt x="1" y="155"/>
                  </a:lnTo>
                  <a:lnTo>
                    <a:pt x="251" y="78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28"/>
            <p:cNvSpPr/>
            <p:nvPr/>
          </p:nvSpPr>
          <p:spPr>
            <a:xfrm>
              <a:off x="42942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28"/>
            <p:cNvSpPr/>
            <p:nvPr/>
          </p:nvSpPr>
          <p:spPr>
            <a:xfrm>
              <a:off x="4156675" y="5138125"/>
              <a:ext cx="126925" cy="101850"/>
            </a:xfrm>
            <a:custGeom>
              <a:avLst/>
              <a:gdLst/>
              <a:ahLst/>
              <a:cxnLst/>
              <a:rect l="l" t="t" r="r" b="b"/>
              <a:pathLst>
                <a:path w="5077" h="4074" fill="none" extrusionOk="0">
                  <a:moveTo>
                    <a:pt x="5077" y="1"/>
                  </a:moveTo>
                  <a:lnTo>
                    <a:pt x="5077" y="1"/>
                  </a:lnTo>
                  <a:lnTo>
                    <a:pt x="4807" y="1"/>
                  </a:lnTo>
                  <a:lnTo>
                    <a:pt x="4498" y="20"/>
                  </a:lnTo>
                  <a:lnTo>
                    <a:pt x="4131" y="59"/>
                  </a:lnTo>
                  <a:lnTo>
                    <a:pt x="3745" y="117"/>
                  </a:lnTo>
                  <a:lnTo>
                    <a:pt x="3340" y="194"/>
                  </a:lnTo>
                  <a:lnTo>
                    <a:pt x="2915" y="310"/>
                  </a:lnTo>
                  <a:lnTo>
                    <a:pt x="2471" y="464"/>
                  </a:lnTo>
                  <a:lnTo>
                    <a:pt x="2066" y="638"/>
                  </a:lnTo>
                  <a:lnTo>
                    <a:pt x="1854" y="754"/>
                  </a:lnTo>
                  <a:lnTo>
                    <a:pt x="1661" y="869"/>
                  </a:lnTo>
                  <a:lnTo>
                    <a:pt x="1468" y="1004"/>
                  </a:lnTo>
                  <a:lnTo>
                    <a:pt x="1275" y="1159"/>
                  </a:lnTo>
                  <a:lnTo>
                    <a:pt x="1101" y="1313"/>
                  </a:lnTo>
                  <a:lnTo>
                    <a:pt x="927" y="1487"/>
                  </a:lnTo>
                  <a:lnTo>
                    <a:pt x="773" y="1680"/>
                  </a:lnTo>
                  <a:lnTo>
                    <a:pt x="618" y="1873"/>
                  </a:lnTo>
                  <a:lnTo>
                    <a:pt x="483" y="2085"/>
                  </a:lnTo>
                  <a:lnTo>
                    <a:pt x="367" y="2317"/>
                  </a:lnTo>
                  <a:lnTo>
                    <a:pt x="252" y="2568"/>
                  </a:lnTo>
                  <a:lnTo>
                    <a:pt x="174" y="2838"/>
                  </a:lnTo>
                  <a:lnTo>
                    <a:pt x="97" y="3108"/>
                  </a:lnTo>
                  <a:lnTo>
                    <a:pt x="39" y="3417"/>
                  </a:lnTo>
                  <a:lnTo>
                    <a:pt x="20" y="3726"/>
                  </a:lnTo>
                  <a:lnTo>
                    <a:pt x="1" y="4073"/>
                  </a:lnTo>
                  <a:lnTo>
                    <a:pt x="1" y="4073"/>
                  </a:lnTo>
                  <a:lnTo>
                    <a:pt x="20" y="3726"/>
                  </a:lnTo>
                  <a:lnTo>
                    <a:pt x="39" y="3417"/>
                  </a:lnTo>
                  <a:lnTo>
                    <a:pt x="97" y="3108"/>
                  </a:lnTo>
                  <a:lnTo>
                    <a:pt x="174" y="2838"/>
                  </a:lnTo>
                  <a:lnTo>
                    <a:pt x="252" y="2568"/>
                  </a:lnTo>
                  <a:lnTo>
                    <a:pt x="367" y="2317"/>
                  </a:lnTo>
                  <a:lnTo>
                    <a:pt x="483" y="2085"/>
                  </a:lnTo>
                  <a:lnTo>
                    <a:pt x="618" y="1873"/>
                  </a:lnTo>
                  <a:lnTo>
                    <a:pt x="773" y="1680"/>
                  </a:lnTo>
                  <a:lnTo>
                    <a:pt x="927" y="1487"/>
                  </a:lnTo>
                  <a:lnTo>
                    <a:pt x="1101" y="1313"/>
                  </a:lnTo>
                  <a:lnTo>
                    <a:pt x="1275" y="1159"/>
                  </a:lnTo>
                  <a:lnTo>
                    <a:pt x="1468" y="1004"/>
                  </a:lnTo>
                  <a:lnTo>
                    <a:pt x="1661" y="869"/>
                  </a:lnTo>
                  <a:lnTo>
                    <a:pt x="1854" y="754"/>
                  </a:lnTo>
                  <a:lnTo>
                    <a:pt x="2066" y="638"/>
                  </a:lnTo>
                  <a:lnTo>
                    <a:pt x="2471" y="464"/>
                  </a:lnTo>
                  <a:lnTo>
                    <a:pt x="2915" y="310"/>
                  </a:lnTo>
                  <a:lnTo>
                    <a:pt x="3340" y="194"/>
                  </a:lnTo>
                  <a:lnTo>
                    <a:pt x="3745" y="117"/>
                  </a:lnTo>
                  <a:lnTo>
                    <a:pt x="4131" y="59"/>
                  </a:lnTo>
                  <a:lnTo>
                    <a:pt x="4498" y="20"/>
                  </a:lnTo>
                  <a:lnTo>
                    <a:pt x="4807" y="1"/>
                  </a:lnTo>
                  <a:lnTo>
                    <a:pt x="50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28"/>
            <p:cNvSpPr/>
            <p:nvPr/>
          </p:nvSpPr>
          <p:spPr>
            <a:xfrm>
              <a:off x="4283575" y="51381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28"/>
            <p:cNvSpPr/>
            <p:nvPr/>
          </p:nvSpPr>
          <p:spPr>
            <a:xfrm>
              <a:off x="42860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28"/>
            <p:cNvSpPr/>
            <p:nvPr/>
          </p:nvSpPr>
          <p:spPr>
            <a:xfrm>
              <a:off x="4379125" y="503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28"/>
            <p:cNvSpPr/>
            <p:nvPr/>
          </p:nvSpPr>
          <p:spPr>
            <a:xfrm>
              <a:off x="4378650" y="503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28"/>
            <p:cNvSpPr/>
            <p:nvPr/>
          </p:nvSpPr>
          <p:spPr>
            <a:xfrm>
              <a:off x="4258975" y="5010275"/>
              <a:ext cx="63225" cy="60800"/>
            </a:xfrm>
            <a:custGeom>
              <a:avLst/>
              <a:gdLst/>
              <a:ahLst/>
              <a:cxnLst/>
              <a:rect l="l" t="t" r="r" b="b"/>
              <a:pathLst>
                <a:path w="2529" h="2432" fill="none" extrusionOk="0">
                  <a:moveTo>
                    <a:pt x="2529" y="0"/>
                  </a:moveTo>
                  <a:lnTo>
                    <a:pt x="2529" y="0"/>
                  </a:lnTo>
                  <a:lnTo>
                    <a:pt x="2278" y="19"/>
                  </a:lnTo>
                  <a:lnTo>
                    <a:pt x="2046" y="39"/>
                  </a:lnTo>
                  <a:lnTo>
                    <a:pt x="1795" y="97"/>
                  </a:lnTo>
                  <a:lnTo>
                    <a:pt x="1545" y="193"/>
                  </a:lnTo>
                  <a:lnTo>
                    <a:pt x="1313" y="328"/>
                  </a:lnTo>
                  <a:lnTo>
                    <a:pt x="1081" y="483"/>
                  </a:lnTo>
                  <a:lnTo>
                    <a:pt x="850" y="676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464" y="1100"/>
                  </a:lnTo>
                  <a:lnTo>
                    <a:pt x="329" y="1293"/>
                  </a:lnTo>
                  <a:lnTo>
                    <a:pt x="232" y="1486"/>
                  </a:lnTo>
                  <a:lnTo>
                    <a:pt x="155" y="1679"/>
                  </a:lnTo>
                  <a:lnTo>
                    <a:pt x="78" y="1872"/>
                  </a:lnTo>
                  <a:lnTo>
                    <a:pt x="39" y="2065"/>
                  </a:lnTo>
                  <a:lnTo>
                    <a:pt x="20" y="2239"/>
                  </a:lnTo>
                  <a:lnTo>
                    <a:pt x="0" y="2432"/>
                  </a:lnTo>
                  <a:lnTo>
                    <a:pt x="0" y="2432"/>
                  </a:lnTo>
                  <a:lnTo>
                    <a:pt x="20" y="2239"/>
                  </a:lnTo>
                  <a:lnTo>
                    <a:pt x="39" y="2065"/>
                  </a:lnTo>
                  <a:lnTo>
                    <a:pt x="78" y="1872"/>
                  </a:lnTo>
                  <a:lnTo>
                    <a:pt x="155" y="1679"/>
                  </a:lnTo>
                  <a:lnTo>
                    <a:pt x="232" y="1486"/>
                  </a:lnTo>
                  <a:lnTo>
                    <a:pt x="329" y="1293"/>
                  </a:lnTo>
                  <a:lnTo>
                    <a:pt x="464" y="1100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850" y="676"/>
                  </a:lnTo>
                  <a:lnTo>
                    <a:pt x="1081" y="483"/>
                  </a:lnTo>
                  <a:lnTo>
                    <a:pt x="1313" y="328"/>
                  </a:lnTo>
                  <a:lnTo>
                    <a:pt x="1545" y="193"/>
                  </a:lnTo>
                  <a:lnTo>
                    <a:pt x="1795" y="116"/>
                  </a:lnTo>
                  <a:lnTo>
                    <a:pt x="2046" y="39"/>
                  </a:lnTo>
                  <a:lnTo>
                    <a:pt x="2278" y="19"/>
                  </a:lnTo>
                  <a:lnTo>
                    <a:pt x="252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28"/>
            <p:cNvSpPr/>
            <p:nvPr/>
          </p:nvSpPr>
          <p:spPr>
            <a:xfrm>
              <a:off x="4322175" y="501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28"/>
            <p:cNvSpPr/>
            <p:nvPr/>
          </p:nvSpPr>
          <p:spPr>
            <a:xfrm>
              <a:off x="4350650" y="4919550"/>
              <a:ext cx="14975" cy="50700"/>
            </a:xfrm>
            <a:custGeom>
              <a:avLst/>
              <a:gdLst/>
              <a:ahLst/>
              <a:cxnLst/>
              <a:rect l="l" t="t" r="r" b="b"/>
              <a:pathLst>
                <a:path w="599" h="2028" fill="none" extrusionOk="0">
                  <a:moveTo>
                    <a:pt x="599" y="0"/>
                  </a:moveTo>
                  <a:lnTo>
                    <a:pt x="599" y="0"/>
                  </a:lnTo>
                  <a:lnTo>
                    <a:pt x="502" y="155"/>
                  </a:lnTo>
                  <a:lnTo>
                    <a:pt x="406" y="348"/>
                  </a:lnTo>
                  <a:lnTo>
                    <a:pt x="290" y="579"/>
                  </a:lnTo>
                  <a:lnTo>
                    <a:pt x="194" y="888"/>
                  </a:lnTo>
                  <a:lnTo>
                    <a:pt x="97" y="1236"/>
                  </a:lnTo>
                  <a:lnTo>
                    <a:pt x="20" y="1602"/>
                  </a:lnTo>
                  <a:lnTo>
                    <a:pt x="1" y="1815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15"/>
                  </a:lnTo>
                  <a:lnTo>
                    <a:pt x="20" y="1602"/>
                  </a:lnTo>
                  <a:lnTo>
                    <a:pt x="97" y="1236"/>
                  </a:lnTo>
                  <a:lnTo>
                    <a:pt x="194" y="888"/>
                  </a:lnTo>
                  <a:lnTo>
                    <a:pt x="290" y="579"/>
                  </a:lnTo>
                  <a:lnTo>
                    <a:pt x="406" y="348"/>
                  </a:lnTo>
                  <a:lnTo>
                    <a:pt x="502" y="155"/>
                  </a:lnTo>
                  <a:lnTo>
                    <a:pt x="599" y="0"/>
                  </a:lnTo>
                  <a:lnTo>
                    <a:pt x="59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28"/>
            <p:cNvSpPr/>
            <p:nvPr/>
          </p:nvSpPr>
          <p:spPr>
            <a:xfrm>
              <a:off x="4471775" y="4626175"/>
              <a:ext cx="302550" cy="127400"/>
            </a:xfrm>
            <a:custGeom>
              <a:avLst/>
              <a:gdLst/>
              <a:ahLst/>
              <a:cxnLst/>
              <a:rect l="l" t="t" r="r" b="b"/>
              <a:pathLst>
                <a:path w="12102" h="5096" extrusionOk="0">
                  <a:moveTo>
                    <a:pt x="0" y="5096"/>
                  </a:move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close/>
                  <a:moveTo>
                    <a:pt x="3822" y="4536"/>
                  </a:move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close/>
                  <a:moveTo>
                    <a:pt x="2239" y="4247"/>
                  </a:moveTo>
                  <a:lnTo>
                    <a:pt x="2239" y="4247"/>
                  </a:lnTo>
                  <a:lnTo>
                    <a:pt x="1988" y="4247"/>
                  </a:lnTo>
                  <a:lnTo>
                    <a:pt x="1699" y="4285"/>
                  </a:lnTo>
                  <a:lnTo>
                    <a:pt x="1428" y="4324"/>
                  </a:lnTo>
                  <a:lnTo>
                    <a:pt x="1139" y="4420"/>
                  </a:lnTo>
                  <a:lnTo>
                    <a:pt x="849" y="4517"/>
                  </a:lnTo>
                  <a:lnTo>
                    <a:pt x="560" y="4671"/>
                  </a:lnTo>
                  <a:lnTo>
                    <a:pt x="290" y="4845"/>
                  </a:lnTo>
                  <a:lnTo>
                    <a:pt x="19" y="5077"/>
                  </a:lnTo>
                  <a:lnTo>
                    <a:pt x="19" y="5077"/>
                  </a:lnTo>
                  <a:lnTo>
                    <a:pt x="290" y="4845"/>
                  </a:lnTo>
                  <a:lnTo>
                    <a:pt x="560" y="4671"/>
                  </a:lnTo>
                  <a:lnTo>
                    <a:pt x="849" y="4517"/>
                  </a:lnTo>
                  <a:lnTo>
                    <a:pt x="1139" y="4420"/>
                  </a:lnTo>
                  <a:lnTo>
                    <a:pt x="1428" y="4324"/>
                  </a:lnTo>
                  <a:lnTo>
                    <a:pt x="1699" y="4285"/>
                  </a:lnTo>
                  <a:lnTo>
                    <a:pt x="1988" y="4247"/>
                  </a:lnTo>
                  <a:lnTo>
                    <a:pt x="2239" y="4247"/>
                  </a:lnTo>
                  <a:close/>
                  <a:moveTo>
                    <a:pt x="2258" y="4247"/>
                  </a:move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close/>
                  <a:moveTo>
                    <a:pt x="5346" y="1564"/>
                  </a:moveTo>
                  <a:lnTo>
                    <a:pt x="5346" y="1564"/>
                  </a:lnTo>
                  <a:lnTo>
                    <a:pt x="5346" y="1564"/>
                  </a:lnTo>
                  <a:lnTo>
                    <a:pt x="5096" y="1680"/>
                  </a:lnTo>
                  <a:lnTo>
                    <a:pt x="4864" y="1815"/>
                  </a:lnTo>
                  <a:lnTo>
                    <a:pt x="4671" y="1931"/>
                  </a:lnTo>
                  <a:lnTo>
                    <a:pt x="4497" y="2066"/>
                  </a:lnTo>
                  <a:lnTo>
                    <a:pt x="4343" y="2220"/>
                  </a:lnTo>
                  <a:lnTo>
                    <a:pt x="4208" y="2355"/>
                  </a:lnTo>
                  <a:lnTo>
                    <a:pt x="4092" y="2490"/>
                  </a:lnTo>
                  <a:lnTo>
                    <a:pt x="3976" y="2645"/>
                  </a:lnTo>
                  <a:lnTo>
                    <a:pt x="3899" y="2780"/>
                  </a:lnTo>
                  <a:lnTo>
                    <a:pt x="3822" y="2915"/>
                  </a:lnTo>
                  <a:lnTo>
                    <a:pt x="3764" y="3069"/>
                  </a:lnTo>
                  <a:lnTo>
                    <a:pt x="3725" y="3204"/>
                  </a:lnTo>
                  <a:lnTo>
                    <a:pt x="3687" y="3475"/>
                  </a:lnTo>
                  <a:lnTo>
                    <a:pt x="3667" y="3706"/>
                  </a:lnTo>
                  <a:lnTo>
                    <a:pt x="3667" y="3706"/>
                  </a:lnTo>
                  <a:lnTo>
                    <a:pt x="3687" y="3475"/>
                  </a:lnTo>
                  <a:lnTo>
                    <a:pt x="3725" y="3204"/>
                  </a:lnTo>
                  <a:lnTo>
                    <a:pt x="3764" y="3069"/>
                  </a:lnTo>
                  <a:lnTo>
                    <a:pt x="3822" y="2915"/>
                  </a:lnTo>
                  <a:lnTo>
                    <a:pt x="3899" y="2780"/>
                  </a:lnTo>
                  <a:lnTo>
                    <a:pt x="3976" y="2645"/>
                  </a:lnTo>
                  <a:lnTo>
                    <a:pt x="4092" y="2490"/>
                  </a:lnTo>
                  <a:lnTo>
                    <a:pt x="4208" y="2355"/>
                  </a:lnTo>
                  <a:lnTo>
                    <a:pt x="4343" y="2220"/>
                  </a:lnTo>
                  <a:lnTo>
                    <a:pt x="4497" y="2066"/>
                  </a:lnTo>
                  <a:lnTo>
                    <a:pt x="4671" y="1931"/>
                  </a:lnTo>
                  <a:lnTo>
                    <a:pt x="4864" y="1815"/>
                  </a:lnTo>
                  <a:lnTo>
                    <a:pt x="5096" y="1680"/>
                  </a:lnTo>
                  <a:lnTo>
                    <a:pt x="5346" y="1564"/>
                  </a:lnTo>
                  <a:lnTo>
                    <a:pt x="5346" y="1564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389" y="1255"/>
                  </a:lnTo>
                  <a:lnTo>
                    <a:pt x="6061" y="1313"/>
                  </a:lnTo>
                  <a:lnTo>
                    <a:pt x="5733" y="1409"/>
                  </a:lnTo>
                  <a:lnTo>
                    <a:pt x="5366" y="1545"/>
                  </a:lnTo>
                  <a:lnTo>
                    <a:pt x="5366" y="1545"/>
                  </a:lnTo>
                  <a:lnTo>
                    <a:pt x="5733" y="1409"/>
                  </a:lnTo>
                  <a:lnTo>
                    <a:pt x="6061" y="1313"/>
                  </a:lnTo>
                  <a:lnTo>
                    <a:pt x="6389" y="1255"/>
                  </a:lnTo>
                  <a:lnTo>
                    <a:pt x="6678" y="1236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678" y="1236"/>
                  </a:lnTo>
                  <a:lnTo>
                    <a:pt x="6698" y="1236"/>
                  </a:lnTo>
                  <a:lnTo>
                    <a:pt x="6698" y="1236"/>
                  </a:lnTo>
                  <a:lnTo>
                    <a:pt x="6678" y="1236"/>
                  </a:lnTo>
                  <a:close/>
                  <a:moveTo>
                    <a:pt x="12102" y="1"/>
                  </a:moveTo>
                  <a:lnTo>
                    <a:pt x="12102" y="1"/>
                  </a:lnTo>
                  <a:lnTo>
                    <a:pt x="12102" y="1"/>
                  </a:lnTo>
                  <a:lnTo>
                    <a:pt x="11851" y="97"/>
                  </a:lnTo>
                  <a:lnTo>
                    <a:pt x="11600" y="194"/>
                  </a:lnTo>
                  <a:lnTo>
                    <a:pt x="11349" y="290"/>
                  </a:lnTo>
                  <a:lnTo>
                    <a:pt x="11117" y="406"/>
                  </a:lnTo>
                  <a:lnTo>
                    <a:pt x="10886" y="541"/>
                  </a:lnTo>
                  <a:lnTo>
                    <a:pt x="10654" y="676"/>
                  </a:lnTo>
                  <a:lnTo>
                    <a:pt x="10461" y="811"/>
                  </a:lnTo>
                  <a:lnTo>
                    <a:pt x="10249" y="985"/>
                  </a:lnTo>
                  <a:lnTo>
                    <a:pt x="10056" y="1139"/>
                  </a:lnTo>
                  <a:lnTo>
                    <a:pt x="9882" y="1313"/>
                  </a:lnTo>
                  <a:lnTo>
                    <a:pt x="9728" y="1506"/>
                  </a:lnTo>
                  <a:lnTo>
                    <a:pt x="9573" y="1718"/>
                  </a:lnTo>
                  <a:lnTo>
                    <a:pt x="9419" y="1911"/>
                  </a:lnTo>
                  <a:lnTo>
                    <a:pt x="9303" y="2143"/>
                  </a:lnTo>
                  <a:lnTo>
                    <a:pt x="9187" y="2375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187" y="2375"/>
                  </a:lnTo>
                  <a:lnTo>
                    <a:pt x="9303" y="2143"/>
                  </a:lnTo>
                  <a:lnTo>
                    <a:pt x="9419" y="1911"/>
                  </a:lnTo>
                  <a:lnTo>
                    <a:pt x="9573" y="1718"/>
                  </a:lnTo>
                  <a:lnTo>
                    <a:pt x="9728" y="1506"/>
                  </a:lnTo>
                  <a:lnTo>
                    <a:pt x="9882" y="1313"/>
                  </a:lnTo>
                  <a:lnTo>
                    <a:pt x="10056" y="1139"/>
                  </a:lnTo>
                  <a:lnTo>
                    <a:pt x="10249" y="985"/>
                  </a:lnTo>
                  <a:lnTo>
                    <a:pt x="10461" y="811"/>
                  </a:lnTo>
                  <a:lnTo>
                    <a:pt x="10654" y="676"/>
                  </a:lnTo>
                  <a:lnTo>
                    <a:pt x="10886" y="541"/>
                  </a:lnTo>
                  <a:lnTo>
                    <a:pt x="11117" y="406"/>
                  </a:lnTo>
                  <a:lnTo>
                    <a:pt x="11349" y="290"/>
                  </a:lnTo>
                  <a:lnTo>
                    <a:pt x="11600" y="194"/>
                  </a:lnTo>
                  <a:lnTo>
                    <a:pt x="11851" y="97"/>
                  </a:lnTo>
                  <a:lnTo>
                    <a:pt x="12102" y="1"/>
                  </a:lnTo>
                  <a:lnTo>
                    <a:pt x="121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28"/>
            <p:cNvSpPr/>
            <p:nvPr/>
          </p:nvSpPr>
          <p:spPr>
            <a:xfrm>
              <a:off x="4471775" y="47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28"/>
            <p:cNvSpPr/>
            <p:nvPr/>
          </p:nvSpPr>
          <p:spPr>
            <a:xfrm>
              <a:off x="4567300" y="473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28"/>
            <p:cNvSpPr/>
            <p:nvPr/>
          </p:nvSpPr>
          <p:spPr>
            <a:xfrm>
              <a:off x="4472250" y="4732325"/>
              <a:ext cx="55525" cy="20775"/>
            </a:xfrm>
            <a:custGeom>
              <a:avLst/>
              <a:gdLst/>
              <a:ahLst/>
              <a:cxnLst/>
              <a:rect l="l" t="t" r="r" b="b"/>
              <a:pathLst>
                <a:path w="2221" h="831" fill="none" extrusionOk="0">
                  <a:moveTo>
                    <a:pt x="2220" y="1"/>
                  </a:moveTo>
                  <a:lnTo>
                    <a:pt x="2220" y="1"/>
                  </a:lnTo>
                  <a:lnTo>
                    <a:pt x="1969" y="1"/>
                  </a:lnTo>
                  <a:lnTo>
                    <a:pt x="1680" y="39"/>
                  </a:lnTo>
                  <a:lnTo>
                    <a:pt x="1409" y="78"/>
                  </a:lnTo>
                  <a:lnTo>
                    <a:pt x="1120" y="174"/>
                  </a:lnTo>
                  <a:lnTo>
                    <a:pt x="830" y="271"/>
                  </a:lnTo>
                  <a:lnTo>
                    <a:pt x="541" y="425"/>
                  </a:lnTo>
                  <a:lnTo>
                    <a:pt x="271" y="599"/>
                  </a:lnTo>
                  <a:lnTo>
                    <a:pt x="0" y="831"/>
                  </a:lnTo>
                  <a:lnTo>
                    <a:pt x="0" y="831"/>
                  </a:lnTo>
                  <a:lnTo>
                    <a:pt x="271" y="599"/>
                  </a:lnTo>
                  <a:lnTo>
                    <a:pt x="541" y="425"/>
                  </a:lnTo>
                  <a:lnTo>
                    <a:pt x="830" y="271"/>
                  </a:lnTo>
                  <a:lnTo>
                    <a:pt x="1120" y="174"/>
                  </a:lnTo>
                  <a:lnTo>
                    <a:pt x="1409" y="78"/>
                  </a:lnTo>
                  <a:lnTo>
                    <a:pt x="1680" y="39"/>
                  </a:lnTo>
                  <a:lnTo>
                    <a:pt x="1969" y="1"/>
                  </a:lnTo>
                  <a:lnTo>
                    <a:pt x="22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28"/>
            <p:cNvSpPr/>
            <p:nvPr/>
          </p:nvSpPr>
          <p:spPr>
            <a:xfrm>
              <a:off x="4528225" y="473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28"/>
            <p:cNvSpPr/>
            <p:nvPr/>
          </p:nvSpPr>
          <p:spPr>
            <a:xfrm>
              <a:off x="4563450" y="4665250"/>
              <a:ext cx="42000" cy="53600"/>
            </a:xfrm>
            <a:custGeom>
              <a:avLst/>
              <a:gdLst/>
              <a:ahLst/>
              <a:cxnLst/>
              <a:rect l="l" t="t" r="r" b="b"/>
              <a:pathLst>
                <a:path w="1680" h="2144" fill="none" extrusionOk="0">
                  <a:moveTo>
                    <a:pt x="1679" y="1"/>
                  </a:moveTo>
                  <a:lnTo>
                    <a:pt x="1679" y="1"/>
                  </a:lnTo>
                  <a:lnTo>
                    <a:pt x="1679" y="1"/>
                  </a:lnTo>
                  <a:lnTo>
                    <a:pt x="1429" y="117"/>
                  </a:lnTo>
                  <a:lnTo>
                    <a:pt x="1197" y="252"/>
                  </a:lnTo>
                  <a:lnTo>
                    <a:pt x="1004" y="368"/>
                  </a:lnTo>
                  <a:lnTo>
                    <a:pt x="830" y="503"/>
                  </a:lnTo>
                  <a:lnTo>
                    <a:pt x="676" y="657"/>
                  </a:lnTo>
                  <a:lnTo>
                    <a:pt x="541" y="792"/>
                  </a:lnTo>
                  <a:lnTo>
                    <a:pt x="425" y="927"/>
                  </a:lnTo>
                  <a:lnTo>
                    <a:pt x="309" y="1082"/>
                  </a:lnTo>
                  <a:lnTo>
                    <a:pt x="232" y="1217"/>
                  </a:lnTo>
                  <a:lnTo>
                    <a:pt x="155" y="1352"/>
                  </a:lnTo>
                  <a:lnTo>
                    <a:pt x="97" y="1506"/>
                  </a:lnTo>
                  <a:lnTo>
                    <a:pt x="58" y="1641"/>
                  </a:lnTo>
                  <a:lnTo>
                    <a:pt x="20" y="1912"/>
                  </a:lnTo>
                  <a:lnTo>
                    <a:pt x="0" y="2143"/>
                  </a:lnTo>
                  <a:lnTo>
                    <a:pt x="0" y="2143"/>
                  </a:lnTo>
                  <a:lnTo>
                    <a:pt x="20" y="1912"/>
                  </a:lnTo>
                  <a:lnTo>
                    <a:pt x="58" y="1641"/>
                  </a:lnTo>
                  <a:lnTo>
                    <a:pt x="97" y="1506"/>
                  </a:lnTo>
                  <a:lnTo>
                    <a:pt x="155" y="1352"/>
                  </a:lnTo>
                  <a:lnTo>
                    <a:pt x="232" y="1217"/>
                  </a:lnTo>
                  <a:lnTo>
                    <a:pt x="309" y="1082"/>
                  </a:lnTo>
                  <a:lnTo>
                    <a:pt x="425" y="927"/>
                  </a:lnTo>
                  <a:lnTo>
                    <a:pt x="541" y="792"/>
                  </a:lnTo>
                  <a:lnTo>
                    <a:pt x="676" y="657"/>
                  </a:lnTo>
                  <a:lnTo>
                    <a:pt x="830" y="503"/>
                  </a:lnTo>
                  <a:lnTo>
                    <a:pt x="1004" y="368"/>
                  </a:lnTo>
                  <a:lnTo>
                    <a:pt x="1197" y="252"/>
                  </a:lnTo>
                  <a:lnTo>
                    <a:pt x="1429" y="117"/>
                  </a:lnTo>
                  <a:lnTo>
                    <a:pt x="1679" y="1"/>
                  </a:lnTo>
                  <a:lnTo>
                    <a:pt x="167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28"/>
            <p:cNvSpPr/>
            <p:nvPr/>
          </p:nvSpPr>
          <p:spPr>
            <a:xfrm>
              <a:off x="4605900" y="4657050"/>
              <a:ext cx="32850" cy="7750"/>
            </a:xfrm>
            <a:custGeom>
              <a:avLst/>
              <a:gdLst/>
              <a:ahLst/>
              <a:cxnLst/>
              <a:rect l="l" t="t" r="r" b="b"/>
              <a:pathLst>
                <a:path w="1314" h="310" fill="none" extrusionOk="0">
                  <a:moveTo>
                    <a:pt x="1313" y="1"/>
                  </a:moveTo>
                  <a:lnTo>
                    <a:pt x="1313" y="1"/>
                  </a:lnTo>
                  <a:lnTo>
                    <a:pt x="1024" y="20"/>
                  </a:lnTo>
                  <a:lnTo>
                    <a:pt x="696" y="78"/>
                  </a:lnTo>
                  <a:lnTo>
                    <a:pt x="368" y="174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368" y="174"/>
                  </a:lnTo>
                  <a:lnTo>
                    <a:pt x="696" y="78"/>
                  </a:lnTo>
                  <a:lnTo>
                    <a:pt x="1024" y="20"/>
                  </a:lnTo>
                  <a:lnTo>
                    <a:pt x="131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28"/>
            <p:cNvSpPr/>
            <p:nvPr/>
          </p:nvSpPr>
          <p:spPr>
            <a:xfrm>
              <a:off x="4638725" y="46570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28"/>
            <p:cNvSpPr/>
            <p:nvPr/>
          </p:nvSpPr>
          <p:spPr>
            <a:xfrm>
              <a:off x="4699025" y="4626175"/>
              <a:ext cx="75300" cy="65175"/>
            </a:xfrm>
            <a:custGeom>
              <a:avLst/>
              <a:gdLst/>
              <a:ahLst/>
              <a:cxnLst/>
              <a:rect l="l" t="t" r="r" b="b"/>
              <a:pathLst>
                <a:path w="3012" h="2607" fill="none" extrusionOk="0">
                  <a:moveTo>
                    <a:pt x="3012" y="1"/>
                  </a:moveTo>
                  <a:lnTo>
                    <a:pt x="3012" y="1"/>
                  </a:lnTo>
                  <a:lnTo>
                    <a:pt x="3012" y="1"/>
                  </a:lnTo>
                  <a:lnTo>
                    <a:pt x="2761" y="97"/>
                  </a:lnTo>
                  <a:lnTo>
                    <a:pt x="2510" y="194"/>
                  </a:lnTo>
                  <a:lnTo>
                    <a:pt x="2259" y="290"/>
                  </a:lnTo>
                  <a:lnTo>
                    <a:pt x="2027" y="406"/>
                  </a:lnTo>
                  <a:lnTo>
                    <a:pt x="1796" y="541"/>
                  </a:lnTo>
                  <a:lnTo>
                    <a:pt x="1564" y="676"/>
                  </a:lnTo>
                  <a:lnTo>
                    <a:pt x="1371" y="811"/>
                  </a:lnTo>
                  <a:lnTo>
                    <a:pt x="1159" y="985"/>
                  </a:lnTo>
                  <a:lnTo>
                    <a:pt x="966" y="1139"/>
                  </a:lnTo>
                  <a:lnTo>
                    <a:pt x="792" y="1313"/>
                  </a:lnTo>
                  <a:lnTo>
                    <a:pt x="638" y="1506"/>
                  </a:lnTo>
                  <a:lnTo>
                    <a:pt x="483" y="1718"/>
                  </a:lnTo>
                  <a:lnTo>
                    <a:pt x="329" y="1911"/>
                  </a:lnTo>
                  <a:lnTo>
                    <a:pt x="213" y="2143"/>
                  </a:lnTo>
                  <a:lnTo>
                    <a:pt x="97" y="2375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97" y="2375"/>
                  </a:lnTo>
                  <a:lnTo>
                    <a:pt x="213" y="2143"/>
                  </a:lnTo>
                  <a:lnTo>
                    <a:pt x="329" y="1911"/>
                  </a:lnTo>
                  <a:lnTo>
                    <a:pt x="483" y="1718"/>
                  </a:lnTo>
                  <a:lnTo>
                    <a:pt x="638" y="1506"/>
                  </a:lnTo>
                  <a:lnTo>
                    <a:pt x="792" y="1313"/>
                  </a:lnTo>
                  <a:lnTo>
                    <a:pt x="966" y="1139"/>
                  </a:lnTo>
                  <a:lnTo>
                    <a:pt x="1159" y="985"/>
                  </a:lnTo>
                  <a:lnTo>
                    <a:pt x="1371" y="811"/>
                  </a:lnTo>
                  <a:lnTo>
                    <a:pt x="1564" y="676"/>
                  </a:lnTo>
                  <a:lnTo>
                    <a:pt x="1796" y="541"/>
                  </a:lnTo>
                  <a:lnTo>
                    <a:pt x="2027" y="406"/>
                  </a:lnTo>
                  <a:lnTo>
                    <a:pt x="2259" y="290"/>
                  </a:lnTo>
                  <a:lnTo>
                    <a:pt x="2510" y="194"/>
                  </a:lnTo>
                  <a:lnTo>
                    <a:pt x="2761" y="97"/>
                  </a:lnTo>
                  <a:lnTo>
                    <a:pt x="3012" y="1"/>
                  </a:lnTo>
                  <a:lnTo>
                    <a:pt x="301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28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extrusionOk="0">
                  <a:moveTo>
                    <a:pt x="19069" y="1"/>
                  </a:move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28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fill="none" extrusionOk="0">
                  <a:moveTo>
                    <a:pt x="19069" y="1"/>
                  </a:moveTo>
                  <a:lnTo>
                    <a:pt x="19069" y="1"/>
                  </a:lnTo>
                  <a:lnTo>
                    <a:pt x="19069" y="1"/>
                  </a:lnTo>
                  <a:lnTo>
                    <a:pt x="19069" y="1"/>
                  </a:ln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633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lnTo>
                    <a:pt x="19089" y="1"/>
                  </a:lnTo>
                  <a:lnTo>
                    <a:pt x="19089" y="1"/>
                  </a:lnTo>
                  <a:lnTo>
                    <a:pt x="190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28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extrusionOk="0">
                  <a:moveTo>
                    <a:pt x="3668" y="0"/>
                  </a:move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28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fill="none" extrusionOk="0">
                  <a:moveTo>
                    <a:pt x="3668" y="0"/>
                  </a:moveTo>
                  <a:lnTo>
                    <a:pt x="3668" y="0"/>
                  </a:ln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28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extrusionOk="0">
                  <a:moveTo>
                    <a:pt x="4072" y="1"/>
                  </a:move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28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fill="none" extrusionOk="0"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28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extrusionOk="0">
                  <a:moveTo>
                    <a:pt x="14747" y="1"/>
                  </a:move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28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fill="none" extrusionOk="0">
                  <a:moveTo>
                    <a:pt x="15036" y="1"/>
                  </a:moveTo>
                  <a:lnTo>
                    <a:pt x="15036" y="1"/>
                  </a:lnTo>
                  <a:lnTo>
                    <a:pt x="15017" y="1"/>
                  </a:lnTo>
                  <a:lnTo>
                    <a:pt x="15017" y="1"/>
                  </a:lnTo>
                  <a:lnTo>
                    <a:pt x="14747" y="1"/>
                  </a:ln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42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377" y="11002"/>
                  </a:lnTo>
                  <a:lnTo>
                    <a:pt x="29377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lnTo>
                    <a:pt x="1503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28"/>
            <p:cNvSpPr/>
            <p:nvPr/>
          </p:nvSpPr>
          <p:spPr>
            <a:xfrm>
              <a:off x="5380825" y="4784450"/>
              <a:ext cx="120175" cy="165050"/>
            </a:xfrm>
            <a:custGeom>
              <a:avLst/>
              <a:gdLst/>
              <a:ahLst/>
              <a:cxnLst/>
              <a:rect l="l" t="t" r="r" b="b"/>
              <a:pathLst>
                <a:path w="4807" h="6602" extrusionOk="0">
                  <a:moveTo>
                    <a:pt x="20" y="6466"/>
                  </a:moveTo>
                  <a:lnTo>
                    <a:pt x="20" y="6466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20" y="6466"/>
                  </a:lnTo>
                  <a:close/>
                  <a:moveTo>
                    <a:pt x="20" y="6466"/>
                  </a:moveTo>
                  <a:lnTo>
                    <a:pt x="20" y="6466"/>
                  </a:lnTo>
                  <a:lnTo>
                    <a:pt x="20" y="6466"/>
                  </a:lnTo>
                  <a:close/>
                  <a:moveTo>
                    <a:pt x="3070" y="3860"/>
                  </a:move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close/>
                  <a:moveTo>
                    <a:pt x="2742" y="3841"/>
                  </a:moveTo>
                  <a:lnTo>
                    <a:pt x="2742" y="3841"/>
                  </a:lnTo>
                  <a:lnTo>
                    <a:pt x="2414" y="3860"/>
                  </a:lnTo>
                  <a:lnTo>
                    <a:pt x="2221" y="3880"/>
                  </a:lnTo>
                  <a:lnTo>
                    <a:pt x="2008" y="3918"/>
                  </a:lnTo>
                  <a:lnTo>
                    <a:pt x="1796" y="3976"/>
                  </a:lnTo>
                  <a:lnTo>
                    <a:pt x="1584" y="4053"/>
                  </a:lnTo>
                  <a:lnTo>
                    <a:pt x="1371" y="4150"/>
                  </a:lnTo>
                  <a:lnTo>
                    <a:pt x="1159" y="4266"/>
                  </a:lnTo>
                  <a:lnTo>
                    <a:pt x="947" y="4420"/>
                  </a:lnTo>
                  <a:lnTo>
                    <a:pt x="754" y="4594"/>
                  </a:lnTo>
                  <a:lnTo>
                    <a:pt x="561" y="4806"/>
                  </a:lnTo>
                  <a:lnTo>
                    <a:pt x="406" y="5057"/>
                  </a:lnTo>
                  <a:lnTo>
                    <a:pt x="271" y="5327"/>
                  </a:lnTo>
                  <a:lnTo>
                    <a:pt x="155" y="5655"/>
                  </a:lnTo>
                  <a:lnTo>
                    <a:pt x="59" y="6022"/>
                  </a:lnTo>
                  <a:lnTo>
                    <a:pt x="20" y="6427"/>
                  </a:lnTo>
                  <a:lnTo>
                    <a:pt x="20" y="6427"/>
                  </a:lnTo>
                  <a:lnTo>
                    <a:pt x="59" y="6022"/>
                  </a:lnTo>
                  <a:lnTo>
                    <a:pt x="155" y="5655"/>
                  </a:lnTo>
                  <a:lnTo>
                    <a:pt x="271" y="5327"/>
                  </a:lnTo>
                  <a:lnTo>
                    <a:pt x="406" y="5057"/>
                  </a:lnTo>
                  <a:lnTo>
                    <a:pt x="561" y="4806"/>
                  </a:lnTo>
                  <a:lnTo>
                    <a:pt x="754" y="4594"/>
                  </a:lnTo>
                  <a:lnTo>
                    <a:pt x="947" y="4420"/>
                  </a:lnTo>
                  <a:lnTo>
                    <a:pt x="1159" y="4266"/>
                  </a:lnTo>
                  <a:lnTo>
                    <a:pt x="1371" y="4150"/>
                  </a:lnTo>
                  <a:lnTo>
                    <a:pt x="1584" y="4053"/>
                  </a:lnTo>
                  <a:lnTo>
                    <a:pt x="1796" y="3976"/>
                  </a:lnTo>
                  <a:lnTo>
                    <a:pt x="2008" y="3918"/>
                  </a:lnTo>
                  <a:lnTo>
                    <a:pt x="2221" y="3880"/>
                  </a:lnTo>
                  <a:lnTo>
                    <a:pt x="2414" y="3860"/>
                  </a:lnTo>
                  <a:lnTo>
                    <a:pt x="2742" y="3841"/>
                  </a:lnTo>
                  <a:close/>
                  <a:moveTo>
                    <a:pt x="2780" y="3841"/>
                  </a:move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close/>
                  <a:moveTo>
                    <a:pt x="4807" y="0"/>
                  </a:moveTo>
                  <a:lnTo>
                    <a:pt x="4807" y="0"/>
                  </a:lnTo>
                  <a:lnTo>
                    <a:pt x="4807" y="0"/>
                  </a:lnTo>
                  <a:lnTo>
                    <a:pt x="4595" y="20"/>
                  </a:lnTo>
                  <a:lnTo>
                    <a:pt x="4382" y="39"/>
                  </a:lnTo>
                  <a:lnTo>
                    <a:pt x="4151" y="97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3707" y="232"/>
                  </a:lnTo>
                  <a:lnTo>
                    <a:pt x="3533" y="309"/>
                  </a:lnTo>
                  <a:lnTo>
                    <a:pt x="3379" y="386"/>
                  </a:lnTo>
                  <a:lnTo>
                    <a:pt x="3244" y="483"/>
                  </a:lnTo>
                  <a:lnTo>
                    <a:pt x="3108" y="579"/>
                  </a:lnTo>
                  <a:lnTo>
                    <a:pt x="2993" y="695"/>
                  </a:lnTo>
                  <a:lnTo>
                    <a:pt x="2896" y="811"/>
                  </a:lnTo>
                  <a:lnTo>
                    <a:pt x="2819" y="927"/>
                  </a:lnTo>
                  <a:lnTo>
                    <a:pt x="2742" y="1042"/>
                  </a:lnTo>
                  <a:lnTo>
                    <a:pt x="2684" y="1158"/>
                  </a:lnTo>
                  <a:lnTo>
                    <a:pt x="2587" y="1409"/>
                  </a:lnTo>
                  <a:lnTo>
                    <a:pt x="2549" y="1679"/>
                  </a:lnTo>
                  <a:lnTo>
                    <a:pt x="2529" y="1950"/>
                  </a:lnTo>
                  <a:lnTo>
                    <a:pt x="2529" y="1950"/>
                  </a:lnTo>
                  <a:lnTo>
                    <a:pt x="2549" y="1679"/>
                  </a:lnTo>
                  <a:lnTo>
                    <a:pt x="2587" y="1409"/>
                  </a:lnTo>
                  <a:lnTo>
                    <a:pt x="2684" y="1158"/>
                  </a:lnTo>
                  <a:lnTo>
                    <a:pt x="2742" y="1042"/>
                  </a:lnTo>
                  <a:lnTo>
                    <a:pt x="2819" y="927"/>
                  </a:lnTo>
                  <a:lnTo>
                    <a:pt x="2896" y="811"/>
                  </a:lnTo>
                  <a:lnTo>
                    <a:pt x="2993" y="695"/>
                  </a:lnTo>
                  <a:lnTo>
                    <a:pt x="3108" y="579"/>
                  </a:lnTo>
                  <a:lnTo>
                    <a:pt x="3244" y="483"/>
                  </a:lnTo>
                  <a:lnTo>
                    <a:pt x="3379" y="386"/>
                  </a:lnTo>
                  <a:lnTo>
                    <a:pt x="3533" y="309"/>
                  </a:lnTo>
                  <a:lnTo>
                    <a:pt x="3707" y="232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4151" y="97"/>
                  </a:lnTo>
                  <a:lnTo>
                    <a:pt x="4382" y="39"/>
                  </a:lnTo>
                  <a:lnTo>
                    <a:pt x="4595" y="20"/>
                  </a:lnTo>
                  <a:lnTo>
                    <a:pt x="4807" y="0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28"/>
            <p:cNvSpPr/>
            <p:nvPr/>
          </p:nvSpPr>
          <p:spPr>
            <a:xfrm>
              <a:off x="5380825" y="4946100"/>
              <a:ext cx="525" cy="3400"/>
            </a:xfrm>
            <a:custGeom>
              <a:avLst/>
              <a:gdLst/>
              <a:ahLst/>
              <a:cxnLst/>
              <a:rect l="l" t="t" r="r" b="b"/>
              <a:pathLst>
                <a:path w="21" h="136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28"/>
            <p:cNvSpPr/>
            <p:nvPr/>
          </p:nvSpPr>
          <p:spPr>
            <a:xfrm>
              <a:off x="5381325" y="49461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28"/>
            <p:cNvSpPr/>
            <p:nvPr/>
          </p:nvSpPr>
          <p:spPr>
            <a:xfrm>
              <a:off x="5457550" y="488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28"/>
            <p:cNvSpPr/>
            <p:nvPr/>
          </p:nvSpPr>
          <p:spPr>
            <a:xfrm>
              <a:off x="5381325" y="4880475"/>
              <a:ext cx="68050" cy="64675"/>
            </a:xfrm>
            <a:custGeom>
              <a:avLst/>
              <a:gdLst/>
              <a:ahLst/>
              <a:cxnLst/>
              <a:rect l="l" t="t" r="r" b="b"/>
              <a:pathLst>
                <a:path w="2722" h="2587" fill="none" extrusionOk="0">
                  <a:moveTo>
                    <a:pt x="2722" y="0"/>
                  </a:moveTo>
                  <a:lnTo>
                    <a:pt x="2722" y="0"/>
                  </a:lnTo>
                  <a:lnTo>
                    <a:pt x="2394" y="19"/>
                  </a:lnTo>
                  <a:lnTo>
                    <a:pt x="2201" y="39"/>
                  </a:lnTo>
                  <a:lnTo>
                    <a:pt x="1988" y="77"/>
                  </a:lnTo>
                  <a:lnTo>
                    <a:pt x="1776" y="135"/>
                  </a:lnTo>
                  <a:lnTo>
                    <a:pt x="1564" y="212"/>
                  </a:lnTo>
                  <a:lnTo>
                    <a:pt x="1351" y="309"/>
                  </a:lnTo>
                  <a:lnTo>
                    <a:pt x="1139" y="425"/>
                  </a:lnTo>
                  <a:lnTo>
                    <a:pt x="927" y="579"/>
                  </a:lnTo>
                  <a:lnTo>
                    <a:pt x="734" y="753"/>
                  </a:lnTo>
                  <a:lnTo>
                    <a:pt x="541" y="965"/>
                  </a:lnTo>
                  <a:lnTo>
                    <a:pt x="386" y="1216"/>
                  </a:lnTo>
                  <a:lnTo>
                    <a:pt x="251" y="1486"/>
                  </a:lnTo>
                  <a:lnTo>
                    <a:pt x="135" y="1814"/>
                  </a:lnTo>
                  <a:lnTo>
                    <a:pt x="39" y="2181"/>
                  </a:lnTo>
                  <a:lnTo>
                    <a:pt x="0" y="2586"/>
                  </a:lnTo>
                  <a:lnTo>
                    <a:pt x="0" y="2586"/>
                  </a:lnTo>
                  <a:lnTo>
                    <a:pt x="39" y="2181"/>
                  </a:lnTo>
                  <a:lnTo>
                    <a:pt x="135" y="1814"/>
                  </a:lnTo>
                  <a:lnTo>
                    <a:pt x="251" y="1486"/>
                  </a:lnTo>
                  <a:lnTo>
                    <a:pt x="386" y="1216"/>
                  </a:lnTo>
                  <a:lnTo>
                    <a:pt x="541" y="965"/>
                  </a:lnTo>
                  <a:lnTo>
                    <a:pt x="734" y="753"/>
                  </a:lnTo>
                  <a:lnTo>
                    <a:pt x="927" y="579"/>
                  </a:lnTo>
                  <a:lnTo>
                    <a:pt x="1139" y="425"/>
                  </a:lnTo>
                  <a:lnTo>
                    <a:pt x="1351" y="309"/>
                  </a:lnTo>
                  <a:lnTo>
                    <a:pt x="1564" y="212"/>
                  </a:lnTo>
                  <a:lnTo>
                    <a:pt x="1776" y="135"/>
                  </a:lnTo>
                  <a:lnTo>
                    <a:pt x="1988" y="77"/>
                  </a:lnTo>
                  <a:lnTo>
                    <a:pt x="2201" y="39"/>
                  </a:lnTo>
                  <a:lnTo>
                    <a:pt x="2394" y="19"/>
                  </a:lnTo>
                  <a:lnTo>
                    <a:pt x="2722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28"/>
            <p:cNvSpPr/>
            <p:nvPr/>
          </p:nvSpPr>
          <p:spPr>
            <a:xfrm>
              <a:off x="5450325" y="488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28"/>
            <p:cNvSpPr/>
            <p:nvPr/>
          </p:nvSpPr>
          <p:spPr>
            <a:xfrm>
              <a:off x="5444050" y="4784450"/>
              <a:ext cx="56950" cy="48750"/>
            </a:xfrm>
            <a:custGeom>
              <a:avLst/>
              <a:gdLst/>
              <a:ahLst/>
              <a:cxnLst/>
              <a:rect l="l" t="t" r="r" b="b"/>
              <a:pathLst>
                <a:path w="2278" h="1950" fill="none" extrusionOk="0">
                  <a:moveTo>
                    <a:pt x="2278" y="0"/>
                  </a:moveTo>
                  <a:lnTo>
                    <a:pt x="2278" y="0"/>
                  </a:lnTo>
                  <a:lnTo>
                    <a:pt x="2278" y="0"/>
                  </a:lnTo>
                  <a:lnTo>
                    <a:pt x="2066" y="20"/>
                  </a:lnTo>
                  <a:lnTo>
                    <a:pt x="1853" y="39"/>
                  </a:lnTo>
                  <a:lnTo>
                    <a:pt x="1622" y="97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178" y="232"/>
                  </a:lnTo>
                  <a:lnTo>
                    <a:pt x="1004" y="309"/>
                  </a:lnTo>
                  <a:lnTo>
                    <a:pt x="850" y="386"/>
                  </a:lnTo>
                  <a:lnTo>
                    <a:pt x="715" y="483"/>
                  </a:lnTo>
                  <a:lnTo>
                    <a:pt x="579" y="579"/>
                  </a:lnTo>
                  <a:lnTo>
                    <a:pt x="464" y="695"/>
                  </a:lnTo>
                  <a:lnTo>
                    <a:pt x="367" y="811"/>
                  </a:lnTo>
                  <a:lnTo>
                    <a:pt x="290" y="927"/>
                  </a:lnTo>
                  <a:lnTo>
                    <a:pt x="213" y="1042"/>
                  </a:lnTo>
                  <a:lnTo>
                    <a:pt x="155" y="1158"/>
                  </a:lnTo>
                  <a:lnTo>
                    <a:pt x="58" y="1409"/>
                  </a:lnTo>
                  <a:lnTo>
                    <a:pt x="20" y="1679"/>
                  </a:lnTo>
                  <a:lnTo>
                    <a:pt x="0" y="1950"/>
                  </a:lnTo>
                  <a:lnTo>
                    <a:pt x="0" y="1950"/>
                  </a:lnTo>
                  <a:lnTo>
                    <a:pt x="20" y="1679"/>
                  </a:lnTo>
                  <a:lnTo>
                    <a:pt x="58" y="1409"/>
                  </a:lnTo>
                  <a:lnTo>
                    <a:pt x="155" y="1158"/>
                  </a:lnTo>
                  <a:lnTo>
                    <a:pt x="213" y="1042"/>
                  </a:lnTo>
                  <a:lnTo>
                    <a:pt x="290" y="927"/>
                  </a:lnTo>
                  <a:lnTo>
                    <a:pt x="367" y="811"/>
                  </a:lnTo>
                  <a:lnTo>
                    <a:pt x="464" y="695"/>
                  </a:lnTo>
                  <a:lnTo>
                    <a:pt x="579" y="579"/>
                  </a:lnTo>
                  <a:lnTo>
                    <a:pt x="715" y="483"/>
                  </a:lnTo>
                  <a:lnTo>
                    <a:pt x="850" y="386"/>
                  </a:lnTo>
                  <a:lnTo>
                    <a:pt x="1004" y="309"/>
                  </a:lnTo>
                  <a:lnTo>
                    <a:pt x="1178" y="232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622" y="97"/>
                  </a:lnTo>
                  <a:lnTo>
                    <a:pt x="1853" y="39"/>
                  </a:lnTo>
                  <a:lnTo>
                    <a:pt x="2066" y="20"/>
                  </a:lnTo>
                  <a:lnTo>
                    <a:pt x="2278" y="0"/>
                  </a:lnTo>
                  <a:lnTo>
                    <a:pt x="227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28"/>
            <p:cNvSpPr/>
            <p:nvPr/>
          </p:nvSpPr>
          <p:spPr>
            <a:xfrm>
              <a:off x="5481200" y="4980825"/>
              <a:ext cx="632600" cy="365775"/>
            </a:xfrm>
            <a:custGeom>
              <a:avLst/>
              <a:gdLst/>
              <a:ahLst/>
              <a:cxnLst/>
              <a:rect l="l" t="t" r="r" b="b"/>
              <a:pathLst>
                <a:path w="25304" h="14631" extrusionOk="0">
                  <a:moveTo>
                    <a:pt x="23065" y="14148"/>
                  </a:moveTo>
                  <a:lnTo>
                    <a:pt x="23065" y="14148"/>
                  </a:lnTo>
                  <a:lnTo>
                    <a:pt x="23065" y="14341"/>
                  </a:lnTo>
                  <a:lnTo>
                    <a:pt x="23046" y="14496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46" y="14496"/>
                  </a:lnTo>
                  <a:lnTo>
                    <a:pt x="23065" y="14341"/>
                  </a:lnTo>
                  <a:lnTo>
                    <a:pt x="23065" y="14148"/>
                  </a:lnTo>
                  <a:close/>
                  <a:moveTo>
                    <a:pt x="25285" y="13569"/>
                  </a:moveTo>
                  <a:lnTo>
                    <a:pt x="25285" y="13569"/>
                  </a:lnTo>
                  <a:lnTo>
                    <a:pt x="24957" y="13589"/>
                  </a:lnTo>
                  <a:lnTo>
                    <a:pt x="24628" y="13646"/>
                  </a:lnTo>
                  <a:lnTo>
                    <a:pt x="24300" y="13724"/>
                  </a:lnTo>
                  <a:lnTo>
                    <a:pt x="23992" y="13839"/>
                  </a:lnTo>
                  <a:lnTo>
                    <a:pt x="23721" y="13975"/>
                  </a:lnTo>
                  <a:lnTo>
                    <a:pt x="23451" y="14148"/>
                  </a:lnTo>
                  <a:lnTo>
                    <a:pt x="23219" y="14361"/>
                  </a:lnTo>
                  <a:lnTo>
                    <a:pt x="23123" y="14476"/>
                  </a:lnTo>
                  <a:lnTo>
                    <a:pt x="23046" y="14592"/>
                  </a:lnTo>
                  <a:lnTo>
                    <a:pt x="23046" y="14592"/>
                  </a:lnTo>
                  <a:lnTo>
                    <a:pt x="23123" y="14476"/>
                  </a:lnTo>
                  <a:lnTo>
                    <a:pt x="23219" y="14361"/>
                  </a:lnTo>
                  <a:lnTo>
                    <a:pt x="23451" y="14148"/>
                  </a:lnTo>
                  <a:lnTo>
                    <a:pt x="23721" y="13975"/>
                  </a:lnTo>
                  <a:lnTo>
                    <a:pt x="23992" y="13839"/>
                  </a:lnTo>
                  <a:lnTo>
                    <a:pt x="24300" y="13724"/>
                  </a:lnTo>
                  <a:lnTo>
                    <a:pt x="24628" y="13646"/>
                  </a:lnTo>
                  <a:lnTo>
                    <a:pt x="24957" y="13589"/>
                  </a:lnTo>
                  <a:lnTo>
                    <a:pt x="25285" y="13569"/>
                  </a:lnTo>
                  <a:close/>
                  <a:moveTo>
                    <a:pt x="25304" y="13569"/>
                  </a:moveTo>
                  <a:lnTo>
                    <a:pt x="25304" y="13569"/>
                  </a:lnTo>
                  <a:lnTo>
                    <a:pt x="25304" y="13569"/>
                  </a:lnTo>
                  <a:lnTo>
                    <a:pt x="25304" y="13569"/>
                  </a:lnTo>
                  <a:close/>
                  <a:moveTo>
                    <a:pt x="21039" y="11060"/>
                  </a:moveTo>
                  <a:lnTo>
                    <a:pt x="21039" y="11060"/>
                  </a:lnTo>
                  <a:lnTo>
                    <a:pt x="21019" y="11292"/>
                  </a:lnTo>
                  <a:lnTo>
                    <a:pt x="21000" y="11485"/>
                  </a:lnTo>
                  <a:lnTo>
                    <a:pt x="20961" y="11678"/>
                  </a:lnTo>
                  <a:lnTo>
                    <a:pt x="20923" y="11832"/>
                  </a:lnTo>
                  <a:lnTo>
                    <a:pt x="20826" y="12064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26" y="12064"/>
                  </a:lnTo>
                  <a:lnTo>
                    <a:pt x="20923" y="11832"/>
                  </a:lnTo>
                  <a:lnTo>
                    <a:pt x="20961" y="11678"/>
                  </a:lnTo>
                  <a:lnTo>
                    <a:pt x="21000" y="11485"/>
                  </a:lnTo>
                  <a:lnTo>
                    <a:pt x="21019" y="11292"/>
                  </a:lnTo>
                  <a:lnTo>
                    <a:pt x="21039" y="11060"/>
                  </a:lnTo>
                  <a:close/>
                  <a:moveTo>
                    <a:pt x="20286" y="9439"/>
                  </a:moveTo>
                  <a:lnTo>
                    <a:pt x="20286" y="9439"/>
                  </a:lnTo>
                  <a:lnTo>
                    <a:pt x="20324" y="9477"/>
                  </a:lnTo>
                  <a:lnTo>
                    <a:pt x="20324" y="9477"/>
                  </a:lnTo>
                  <a:lnTo>
                    <a:pt x="20286" y="9439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221" y="8802"/>
                  </a:lnTo>
                  <a:lnTo>
                    <a:pt x="18028" y="8821"/>
                  </a:lnTo>
                  <a:lnTo>
                    <a:pt x="17719" y="8860"/>
                  </a:lnTo>
                  <a:lnTo>
                    <a:pt x="17506" y="8918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506" y="8918"/>
                  </a:lnTo>
                  <a:lnTo>
                    <a:pt x="17719" y="8860"/>
                  </a:lnTo>
                  <a:lnTo>
                    <a:pt x="18028" y="8821"/>
                  </a:lnTo>
                  <a:lnTo>
                    <a:pt x="18221" y="8802"/>
                  </a:lnTo>
                  <a:lnTo>
                    <a:pt x="18433" y="8783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433" y="8783"/>
                  </a:lnTo>
                  <a:lnTo>
                    <a:pt x="18452" y="8783"/>
                  </a:lnTo>
                  <a:lnTo>
                    <a:pt x="18452" y="8783"/>
                  </a:lnTo>
                  <a:lnTo>
                    <a:pt x="18433" y="8783"/>
                  </a:lnTo>
                  <a:close/>
                  <a:moveTo>
                    <a:pt x="17429" y="8667"/>
                  </a:moveTo>
                  <a:lnTo>
                    <a:pt x="17429" y="866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29" y="8667"/>
                  </a:lnTo>
                  <a:close/>
                  <a:moveTo>
                    <a:pt x="14534" y="3803"/>
                  </a:moveTo>
                  <a:lnTo>
                    <a:pt x="14534" y="3803"/>
                  </a:lnTo>
                  <a:lnTo>
                    <a:pt x="14534" y="4131"/>
                  </a:lnTo>
                  <a:lnTo>
                    <a:pt x="14496" y="4382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96" y="4382"/>
                  </a:lnTo>
                  <a:lnTo>
                    <a:pt x="14534" y="4131"/>
                  </a:lnTo>
                  <a:lnTo>
                    <a:pt x="14534" y="3803"/>
                  </a:lnTo>
                  <a:close/>
                  <a:moveTo>
                    <a:pt x="12990" y="1139"/>
                  </a:moveTo>
                  <a:lnTo>
                    <a:pt x="12990" y="1139"/>
                  </a:lnTo>
                  <a:lnTo>
                    <a:pt x="13009" y="1139"/>
                  </a:lnTo>
                  <a:lnTo>
                    <a:pt x="13009" y="1139"/>
                  </a:lnTo>
                  <a:lnTo>
                    <a:pt x="12990" y="1139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176" y="734"/>
                  </a:lnTo>
                  <a:lnTo>
                    <a:pt x="10963" y="753"/>
                  </a:lnTo>
                  <a:lnTo>
                    <a:pt x="10751" y="792"/>
                  </a:lnTo>
                  <a:lnTo>
                    <a:pt x="10558" y="831"/>
                  </a:lnTo>
                  <a:lnTo>
                    <a:pt x="10191" y="966"/>
                  </a:lnTo>
                  <a:lnTo>
                    <a:pt x="9883" y="1101"/>
                  </a:lnTo>
                  <a:lnTo>
                    <a:pt x="9632" y="1255"/>
                  </a:lnTo>
                  <a:lnTo>
                    <a:pt x="9439" y="1371"/>
                  </a:lnTo>
                  <a:lnTo>
                    <a:pt x="9284" y="1506"/>
                  </a:lnTo>
                  <a:lnTo>
                    <a:pt x="9284" y="1506"/>
                  </a:lnTo>
                  <a:lnTo>
                    <a:pt x="9439" y="1371"/>
                  </a:lnTo>
                  <a:lnTo>
                    <a:pt x="9632" y="1255"/>
                  </a:lnTo>
                  <a:lnTo>
                    <a:pt x="9883" y="1101"/>
                  </a:lnTo>
                  <a:lnTo>
                    <a:pt x="10191" y="966"/>
                  </a:lnTo>
                  <a:lnTo>
                    <a:pt x="10558" y="831"/>
                  </a:lnTo>
                  <a:lnTo>
                    <a:pt x="10751" y="792"/>
                  </a:lnTo>
                  <a:lnTo>
                    <a:pt x="10963" y="753"/>
                  </a:lnTo>
                  <a:lnTo>
                    <a:pt x="11176" y="734"/>
                  </a:lnTo>
                  <a:lnTo>
                    <a:pt x="11407" y="715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close/>
                  <a:moveTo>
                    <a:pt x="20" y="541"/>
                  </a:moveTo>
                  <a:lnTo>
                    <a:pt x="20" y="541"/>
                  </a:lnTo>
                  <a:lnTo>
                    <a:pt x="1" y="541"/>
                  </a:lnTo>
                  <a:lnTo>
                    <a:pt x="1" y="541"/>
                  </a:lnTo>
                  <a:lnTo>
                    <a:pt x="20" y="541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194" y="522"/>
                  </a:lnTo>
                  <a:lnTo>
                    <a:pt x="20" y="541"/>
                  </a:lnTo>
                  <a:lnTo>
                    <a:pt x="20" y="541"/>
                  </a:lnTo>
                  <a:lnTo>
                    <a:pt x="194" y="522"/>
                  </a:lnTo>
                  <a:lnTo>
                    <a:pt x="367" y="502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close/>
                  <a:moveTo>
                    <a:pt x="5405" y="213"/>
                  </a:move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370" y="20"/>
                  </a:lnTo>
                  <a:lnTo>
                    <a:pt x="6080" y="39"/>
                  </a:lnTo>
                  <a:lnTo>
                    <a:pt x="5772" y="116"/>
                  </a:lnTo>
                  <a:lnTo>
                    <a:pt x="5443" y="213"/>
                  </a:lnTo>
                  <a:lnTo>
                    <a:pt x="5443" y="213"/>
                  </a:lnTo>
                  <a:lnTo>
                    <a:pt x="5772" y="116"/>
                  </a:lnTo>
                  <a:lnTo>
                    <a:pt x="6080" y="39"/>
                  </a:lnTo>
                  <a:lnTo>
                    <a:pt x="6370" y="20"/>
                  </a:lnTo>
                  <a:lnTo>
                    <a:pt x="6659" y="1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28"/>
            <p:cNvSpPr/>
            <p:nvPr/>
          </p:nvSpPr>
          <p:spPr>
            <a:xfrm>
              <a:off x="6056375" y="5334525"/>
              <a:ext cx="1475" cy="12075"/>
            </a:xfrm>
            <a:custGeom>
              <a:avLst/>
              <a:gdLst/>
              <a:ahLst/>
              <a:cxnLst/>
              <a:rect l="l" t="t" r="r" b="b"/>
              <a:pathLst>
                <a:path w="59" h="483" fill="none" extrusionOk="0">
                  <a:moveTo>
                    <a:pt x="58" y="0"/>
                  </a:moveTo>
                  <a:lnTo>
                    <a:pt x="58" y="0"/>
                  </a:lnTo>
                  <a:lnTo>
                    <a:pt x="58" y="193"/>
                  </a:lnTo>
                  <a:lnTo>
                    <a:pt x="39" y="348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39" y="348"/>
                  </a:lnTo>
                  <a:lnTo>
                    <a:pt x="58" y="193"/>
                  </a:lnTo>
                  <a:lnTo>
                    <a:pt x="5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28"/>
            <p:cNvSpPr/>
            <p:nvPr/>
          </p:nvSpPr>
          <p:spPr>
            <a:xfrm>
              <a:off x="6057325" y="5320050"/>
              <a:ext cx="56000" cy="25600"/>
            </a:xfrm>
            <a:custGeom>
              <a:avLst/>
              <a:gdLst/>
              <a:ahLst/>
              <a:cxnLst/>
              <a:rect l="l" t="t" r="r" b="b"/>
              <a:pathLst>
                <a:path w="2240" h="1024" fill="none" extrusionOk="0">
                  <a:moveTo>
                    <a:pt x="2240" y="0"/>
                  </a:moveTo>
                  <a:lnTo>
                    <a:pt x="2240" y="0"/>
                  </a:lnTo>
                  <a:lnTo>
                    <a:pt x="1912" y="20"/>
                  </a:lnTo>
                  <a:lnTo>
                    <a:pt x="1583" y="77"/>
                  </a:lnTo>
                  <a:lnTo>
                    <a:pt x="1255" y="155"/>
                  </a:lnTo>
                  <a:lnTo>
                    <a:pt x="947" y="270"/>
                  </a:lnTo>
                  <a:lnTo>
                    <a:pt x="676" y="406"/>
                  </a:lnTo>
                  <a:lnTo>
                    <a:pt x="406" y="579"/>
                  </a:lnTo>
                  <a:lnTo>
                    <a:pt x="174" y="792"/>
                  </a:lnTo>
                  <a:lnTo>
                    <a:pt x="78" y="907"/>
                  </a:lnTo>
                  <a:lnTo>
                    <a:pt x="1" y="1023"/>
                  </a:lnTo>
                  <a:lnTo>
                    <a:pt x="1" y="1023"/>
                  </a:lnTo>
                  <a:lnTo>
                    <a:pt x="78" y="907"/>
                  </a:lnTo>
                  <a:lnTo>
                    <a:pt x="174" y="792"/>
                  </a:lnTo>
                  <a:lnTo>
                    <a:pt x="406" y="579"/>
                  </a:lnTo>
                  <a:lnTo>
                    <a:pt x="676" y="406"/>
                  </a:lnTo>
                  <a:lnTo>
                    <a:pt x="947" y="270"/>
                  </a:lnTo>
                  <a:lnTo>
                    <a:pt x="1255" y="155"/>
                  </a:lnTo>
                  <a:lnTo>
                    <a:pt x="1583" y="77"/>
                  </a:lnTo>
                  <a:lnTo>
                    <a:pt x="1912" y="20"/>
                  </a:lnTo>
                  <a:lnTo>
                    <a:pt x="224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28"/>
            <p:cNvSpPr/>
            <p:nvPr/>
          </p:nvSpPr>
          <p:spPr>
            <a:xfrm>
              <a:off x="6113775" y="532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28"/>
            <p:cNvSpPr/>
            <p:nvPr/>
          </p:nvSpPr>
          <p:spPr>
            <a:xfrm>
              <a:off x="6001350" y="5257325"/>
              <a:ext cx="5825" cy="27525"/>
            </a:xfrm>
            <a:custGeom>
              <a:avLst/>
              <a:gdLst/>
              <a:ahLst/>
              <a:cxnLst/>
              <a:rect l="l" t="t" r="r" b="b"/>
              <a:pathLst>
                <a:path w="233" h="1101" fill="none" extrusionOk="0">
                  <a:moveTo>
                    <a:pt x="233" y="0"/>
                  </a:moveTo>
                  <a:lnTo>
                    <a:pt x="233" y="0"/>
                  </a:lnTo>
                  <a:lnTo>
                    <a:pt x="213" y="232"/>
                  </a:lnTo>
                  <a:lnTo>
                    <a:pt x="194" y="425"/>
                  </a:lnTo>
                  <a:lnTo>
                    <a:pt x="155" y="618"/>
                  </a:lnTo>
                  <a:lnTo>
                    <a:pt x="117" y="772"/>
                  </a:lnTo>
                  <a:lnTo>
                    <a:pt x="20" y="1004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20" y="1004"/>
                  </a:lnTo>
                  <a:lnTo>
                    <a:pt x="117" y="772"/>
                  </a:lnTo>
                  <a:lnTo>
                    <a:pt x="155" y="618"/>
                  </a:lnTo>
                  <a:lnTo>
                    <a:pt x="194" y="425"/>
                  </a:lnTo>
                  <a:lnTo>
                    <a:pt x="213" y="232"/>
                  </a:lnTo>
                  <a:lnTo>
                    <a:pt x="23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28"/>
            <p:cNvSpPr/>
            <p:nvPr/>
          </p:nvSpPr>
          <p:spPr>
            <a:xfrm>
              <a:off x="5988325" y="5216775"/>
              <a:ext cx="1000" cy="1000"/>
            </a:xfrm>
            <a:custGeom>
              <a:avLst/>
              <a:gdLst/>
              <a:ahLst/>
              <a:cxnLst/>
              <a:rect l="l" t="t" r="r" b="b"/>
              <a:pathLst>
                <a:path w="40" h="40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28"/>
            <p:cNvSpPr/>
            <p:nvPr/>
          </p:nvSpPr>
          <p:spPr>
            <a:xfrm>
              <a:off x="5916425" y="5200375"/>
              <a:ext cx="25600" cy="3875"/>
            </a:xfrm>
            <a:custGeom>
              <a:avLst/>
              <a:gdLst/>
              <a:ahLst/>
              <a:cxnLst/>
              <a:rect l="l" t="t" r="r" b="b"/>
              <a:pathLst>
                <a:path w="1024" h="155" fill="none" extrusionOk="0">
                  <a:moveTo>
                    <a:pt x="1024" y="1"/>
                  </a:moveTo>
                  <a:lnTo>
                    <a:pt x="1024" y="1"/>
                  </a:lnTo>
                  <a:lnTo>
                    <a:pt x="812" y="20"/>
                  </a:lnTo>
                  <a:lnTo>
                    <a:pt x="619" y="39"/>
                  </a:lnTo>
                  <a:lnTo>
                    <a:pt x="310" y="78"/>
                  </a:lnTo>
                  <a:lnTo>
                    <a:pt x="97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97" y="136"/>
                  </a:lnTo>
                  <a:lnTo>
                    <a:pt x="310" y="78"/>
                  </a:lnTo>
                  <a:lnTo>
                    <a:pt x="619" y="39"/>
                  </a:lnTo>
                  <a:lnTo>
                    <a:pt x="812" y="20"/>
                  </a:lnTo>
                  <a:lnTo>
                    <a:pt x="10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28"/>
            <p:cNvSpPr/>
            <p:nvPr/>
          </p:nvSpPr>
          <p:spPr>
            <a:xfrm>
              <a:off x="5942000" y="5200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28"/>
            <p:cNvSpPr/>
            <p:nvPr/>
          </p:nvSpPr>
          <p:spPr>
            <a:xfrm>
              <a:off x="5916425" y="5197475"/>
              <a:ext cx="525" cy="6775"/>
            </a:xfrm>
            <a:custGeom>
              <a:avLst/>
              <a:gdLst/>
              <a:ahLst/>
              <a:cxnLst/>
              <a:rect l="l" t="t" r="r" b="b"/>
              <a:pathLst>
                <a:path w="21" h="27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28"/>
            <p:cNvSpPr/>
            <p:nvPr/>
          </p:nvSpPr>
          <p:spPr>
            <a:xfrm>
              <a:off x="5842600" y="5075875"/>
              <a:ext cx="1975" cy="19825"/>
            </a:xfrm>
            <a:custGeom>
              <a:avLst/>
              <a:gdLst/>
              <a:ahLst/>
              <a:cxnLst/>
              <a:rect l="l" t="t" r="r" b="b"/>
              <a:pathLst>
                <a:path w="79" h="793" fill="none" extrusionOk="0">
                  <a:moveTo>
                    <a:pt x="78" y="1"/>
                  </a:moveTo>
                  <a:lnTo>
                    <a:pt x="78" y="1"/>
                  </a:lnTo>
                  <a:lnTo>
                    <a:pt x="78" y="329"/>
                  </a:lnTo>
                  <a:lnTo>
                    <a:pt x="40" y="580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40" y="580"/>
                  </a:lnTo>
                  <a:lnTo>
                    <a:pt x="78" y="329"/>
                  </a:lnTo>
                  <a:lnTo>
                    <a:pt x="7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28"/>
            <p:cNvSpPr/>
            <p:nvPr/>
          </p:nvSpPr>
          <p:spPr>
            <a:xfrm>
              <a:off x="5805950" y="500930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28"/>
            <p:cNvSpPr/>
            <p:nvPr/>
          </p:nvSpPr>
          <p:spPr>
            <a:xfrm>
              <a:off x="5713300" y="4998675"/>
              <a:ext cx="53100" cy="19825"/>
            </a:xfrm>
            <a:custGeom>
              <a:avLst/>
              <a:gdLst/>
              <a:ahLst/>
              <a:cxnLst/>
              <a:rect l="l" t="t" r="r" b="b"/>
              <a:pathLst>
                <a:path w="2124" h="793" fill="none" extrusionOk="0">
                  <a:moveTo>
                    <a:pt x="2123" y="1"/>
                  </a:moveTo>
                  <a:lnTo>
                    <a:pt x="2123" y="1"/>
                  </a:lnTo>
                  <a:lnTo>
                    <a:pt x="1892" y="20"/>
                  </a:lnTo>
                  <a:lnTo>
                    <a:pt x="1679" y="39"/>
                  </a:lnTo>
                  <a:lnTo>
                    <a:pt x="1467" y="78"/>
                  </a:lnTo>
                  <a:lnTo>
                    <a:pt x="1274" y="117"/>
                  </a:lnTo>
                  <a:lnTo>
                    <a:pt x="907" y="252"/>
                  </a:lnTo>
                  <a:lnTo>
                    <a:pt x="599" y="387"/>
                  </a:lnTo>
                  <a:lnTo>
                    <a:pt x="348" y="541"/>
                  </a:lnTo>
                  <a:lnTo>
                    <a:pt x="155" y="657"/>
                  </a:lnTo>
                  <a:lnTo>
                    <a:pt x="0" y="792"/>
                  </a:lnTo>
                  <a:lnTo>
                    <a:pt x="0" y="792"/>
                  </a:lnTo>
                  <a:lnTo>
                    <a:pt x="155" y="657"/>
                  </a:lnTo>
                  <a:lnTo>
                    <a:pt x="348" y="541"/>
                  </a:lnTo>
                  <a:lnTo>
                    <a:pt x="599" y="387"/>
                  </a:lnTo>
                  <a:lnTo>
                    <a:pt x="907" y="252"/>
                  </a:lnTo>
                  <a:lnTo>
                    <a:pt x="1274" y="117"/>
                  </a:lnTo>
                  <a:lnTo>
                    <a:pt x="1467" y="78"/>
                  </a:lnTo>
                  <a:lnTo>
                    <a:pt x="1679" y="39"/>
                  </a:lnTo>
                  <a:lnTo>
                    <a:pt x="1892" y="20"/>
                  </a:lnTo>
                  <a:lnTo>
                    <a:pt x="212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28"/>
            <p:cNvSpPr/>
            <p:nvPr/>
          </p:nvSpPr>
          <p:spPr>
            <a:xfrm>
              <a:off x="5766375" y="499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28"/>
            <p:cNvSpPr/>
            <p:nvPr/>
          </p:nvSpPr>
          <p:spPr>
            <a:xfrm>
              <a:off x="5481200" y="49943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28"/>
            <p:cNvSpPr/>
            <p:nvPr/>
          </p:nvSpPr>
          <p:spPr>
            <a:xfrm>
              <a:off x="5481675" y="4993375"/>
              <a:ext cx="8725" cy="1000"/>
            </a:xfrm>
            <a:custGeom>
              <a:avLst/>
              <a:gdLst/>
              <a:ahLst/>
              <a:cxnLst/>
              <a:rect l="l" t="t" r="r" b="b"/>
              <a:pathLst>
                <a:path w="349" h="40" fill="none" extrusionOk="0">
                  <a:moveTo>
                    <a:pt x="348" y="0"/>
                  </a:moveTo>
                  <a:lnTo>
                    <a:pt x="348" y="0"/>
                  </a:lnTo>
                  <a:lnTo>
                    <a:pt x="175" y="2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75" y="20"/>
                  </a:lnTo>
                  <a:lnTo>
                    <a:pt x="34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28"/>
            <p:cNvSpPr/>
            <p:nvPr/>
          </p:nvSpPr>
          <p:spPr>
            <a:xfrm>
              <a:off x="5490375" y="499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28"/>
            <p:cNvSpPr/>
            <p:nvPr/>
          </p:nvSpPr>
          <p:spPr>
            <a:xfrm>
              <a:off x="5616300" y="498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28"/>
            <p:cNvSpPr/>
            <p:nvPr/>
          </p:nvSpPr>
          <p:spPr>
            <a:xfrm>
              <a:off x="5617275" y="4980825"/>
              <a:ext cx="30425" cy="5325"/>
            </a:xfrm>
            <a:custGeom>
              <a:avLst/>
              <a:gdLst/>
              <a:ahLst/>
              <a:cxnLst/>
              <a:rect l="l" t="t" r="r" b="b"/>
              <a:pathLst>
                <a:path w="1217" h="213" fill="none" extrusionOk="0">
                  <a:moveTo>
                    <a:pt x="1216" y="1"/>
                  </a:moveTo>
                  <a:lnTo>
                    <a:pt x="1216" y="1"/>
                  </a:lnTo>
                  <a:lnTo>
                    <a:pt x="927" y="20"/>
                  </a:lnTo>
                  <a:lnTo>
                    <a:pt x="637" y="39"/>
                  </a:lnTo>
                  <a:lnTo>
                    <a:pt x="329" y="116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29" y="116"/>
                  </a:lnTo>
                  <a:lnTo>
                    <a:pt x="637" y="39"/>
                  </a:lnTo>
                  <a:lnTo>
                    <a:pt x="927" y="20"/>
                  </a:lnTo>
                  <a:lnTo>
                    <a:pt x="121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28"/>
            <p:cNvSpPr/>
            <p:nvPr/>
          </p:nvSpPr>
          <p:spPr>
            <a:xfrm>
              <a:off x="5647675" y="49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28"/>
            <p:cNvSpPr/>
            <p:nvPr/>
          </p:nvSpPr>
          <p:spPr>
            <a:xfrm>
              <a:off x="6118625" y="5243800"/>
              <a:ext cx="108575" cy="76750"/>
            </a:xfrm>
            <a:custGeom>
              <a:avLst/>
              <a:gdLst/>
              <a:ahLst/>
              <a:cxnLst/>
              <a:rect l="l" t="t" r="r" b="b"/>
              <a:pathLst>
                <a:path w="4343" h="3070" extrusionOk="0">
                  <a:moveTo>
                    <a:pt x="0" y="3050"/>
                  </a:move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50"/>
                  </a:lnTo>
                  <a:close/>
                  <a:moveTo>
                    <a:pt x="0" y="3031"/>
                  </a:move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31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19" y="3012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close/>
                  <a:moveTo>
                    <a:pt x="1660" y="2027"/>
                  </a:move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97" y="2857"/>
                  </a:lnTo>
                  <a:lnTo>
                    <a:pt x="193" y="2722"/>
                  </a:lnTo>
                  <a:lnTo>
                    <a:pt x="290" y="2606"/>
                  </a:lnTo>
                  <a:lnTo>
                    <a:pt x="386" y="2510"/>
                  </a:lnTo>
                  <a:lnTo>
                    <a:pt x="483" y="2413"/>
                  </a:lnTo>
                  <a:lnTo>
                    <a:pt x="598" y="2336"/>
                  </a:lnTo>
                  <a:lnTo>
                    <a:pt x="830" y="2201"/>
                  </a:lnTo>
                  <a:lnTo>
                    <a:pt x="1062" y="2124"/>
                  </a:lnTo>
                  <a:lnTo>
                    <a:pt x="1274" y="2066"/>
                  </a:lnTo>
                  <a:lnTo>
                    <a:pt x="1486" y="2047"/>
                  </a:lnTo>
                  <a:lnTo>
                    <a:pt x="1660" y="2027"/>
                  </a:lnTo>
                  <a:close/>
                  <a:moveTo>
                    <a:pt x="1698" y="2027"/>
                  </a:move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close/>
                  <a:moveTo>
                    <a:pt x="2007" y="2027"/>
                  </a:move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close/>
                  <a:moveTo>
                    <a:pt x="4343" y="1"/>
                  </a:move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65" y="1776"/>
                  </a:lnTo>
                  <a:lnTo>
                    <a:pt x="2123" y="1564"/>
                  </a:lnTo>
                  <a:lnTo>
                    <a:pt x="2220" y="1371"/>
                  </a:lnTo>
                  <a:lnTo>
                    <a:pt x="2316" y="1178"/>
                  </a:lnTo>
                  <a:lnTo>
                    <a:pt x="2432" y="1004"/>
                  </a:lnTo>
                  <a:lnTo>
                    <a:pt x="2548" y="850"/>
                  </a:lnTo>
                  <a:lnTo>
                    <a:pt x="2702" y="696"/>
                  </a:lnTo>
                  <a:lnTo>
                    <a:pt x="2837" y="560"/>
                  </a:lnTo>
                  <a:lnTo>
                    <a:pt x="3011" y="425"/>
                  </a:lnTo>
                  <a:lnTo>
                    <a:pt x="3165" y="309"/>
                  </a:lnTo>
                  <a:lnTo>
                    <a:pt x="3339" y="213"/>
                  </a:lnTo>
                  <a:lnTo>
                    <a:pt x="3513" y="136"/>
                  </a:lnTo>
                  <a:lnTo>
                    <a:pt x="3706" y="78"/>
                  </a:lnTo>
                  <a:lnTo>
                    <a:pt x="3879" y="39"/>
                  </a:lnTo>
                  <a:lnTo>
                    <a:pt x="4072" y="1"/>
                  </a:lnTo>
                  <a:lnTo>
                    <a:pt x="4265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28"/>
            <p:cNvSpPr/>
            <p:nvPr/>
          </p:nvSpPr>
          <p:spPr>
            <a:xfrm>
              <a:off x="6118625" y="5320050"/>
              <a:ext cx="0" cy="500"/>
            </a:xfrm>
            <a:custGeom>
              <a:avLst/>
              <a:gdLst/>
              <a:ahLst/>
              <a:cxnLst/>
              <a:rect l="l" t="t" r="r" b="b"/>
              <a:pathLst>
                <a:path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28"/>
            <p:cNvSpPr/>
            <p:nvPr/>
          </p:nvSpPr>
          <p:spPr>
            <a:xfrm>
              <a:off x="6118625" y="5319550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28"/>
            <p:cNvSpPr/>
            <p:nvPr/>
          </p:nvSpPr>
          <p:spPr>
            <a:xfrm>
              <a:off x="6119100" y="53190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28"/>
            <p:cNvSpPr/>
            <p:nvPr/>
          </p:nvSpPr>
          <p:spPr>
            <a:xfrm>
              <a:off x="6119100" y="53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28"/>
            <p:cNvSpPr/>
            <p:nvPr/>
          </p:nvSpPr>
          <p:spPr>
            <a:xfrm>
              <a:off x="6119100" y="5294475"/>
              <a:ext cx="41025" cy="24625"/>
            </a:xfrm>
            <a:custGeom>
              <a:avLst/>
              <a:gdLst/>
              <a:ahLst/>
              <a:cxnLst/>
              <a:rect l="l" t="t" r="r" b="b"/>
              <a:pathLst>
                <a:path w="1641" h="985" fill="none" extrusionOk="0">
                  <a:moveTo>
                    <a:pt x="1641" y="0"/>
                  </a:moveTo>
                  <a:lnTo>
                    <a:pt x="1641" y="0"/>
                  </a:lnTo>
                  <a:lnTo>
                    <a:pt x="1467" y="20"/>
                  </a:lnTo>
                  <a:lnTo>
                    <a:pt x="1255" y="39"/>
                  </a:lnTo>
                  <a:lnTo>
                    <a:pt x="1043" y="97"/>
                  </a:lnTo>
                  <a:lnTo>
                    <a:pt x="811" y="174"/>
                  </a:lnTo>
                  <a:lnTo>
                    <a:pt x="579" y="309"/>
                  </a:lnTo>
                  <a:lnTo>
                    <a:pt x="464" y="386"/>
                  </a:lnTo>
                  <a:lnTo>
                    <a:pt x="367" y="483"/>
                  </a:lnTo>
                  <a:lnTo>
                    <a:pt x="271" y="579"/>
                  </a:lnTo>
                  <a:lnTo>
                    <a:pt x="174" y="695"/>
                  </a:lnTo>
                  <a:lnTo>
                    <a:pt x="78" y="830"/>
                  </a:lnTo>
                  <a:lnTo>
                    <a:pt x="0" y="985"/>
                  </a:lnTo>
                  <a:lnTo>
                    <a:pt x="0" y="985"/>
                  </a:lnTo>
                  <a:lnTo>
                    <a:pt x="78" y="830"/>
                  </a:lnTo>
                  <a:lnTo>
                    <a:pt x="174" y="695"/>
                  </a:lnTo>
                  <a:lnTo>
                    <a:pt x="271" y="579"/>
                  </a:lnTo>
                  <a:lnTo>
                    <a:pt x="367" y="483"/>
                  </a:lnTo>
                  <a:lnTo>
                    <a:pt x="464" y="386"/>
                  </a:lnTo>
                  <a:lnTo>
                    <a:pt x="579" y="309"/>
                  </a:lnTo>
                  <a:lnTo>
                    <a:pt x="811" y="174"/>
                  </a:lnTo>
                  <a:lnTo>
                    <a:pt x="1043" y="97"/>
                  </a:lnTo>
                  <a:lnTo>
                    <a:pt x="1255" y="39"/>
                  </a:lnTo>
                  <a:lnTo>
                    <a:pt x="1467" y="20"/>
                  </a:lnTo>
                  <a:lnTo>
                    <a:pt x="164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28"/>
            <p:cNvSpPr/>
            <p:nvPr/>
          </p:nvSpPr>
          <p:spPr>
            <a:xfrm>
              <a:off x="6161075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28"/>
            <p:cNvSpPr/>
            <p:nvPr/>
          </p:nvSpPr>
          <p:spPr>
            <a:xfrm>
              <a:off x="6168800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28"/>
            <p:cNvSpPr/>
            <p:nvPr/>
          </p:nvSpPr>
          <p:spPr>
            <a:xfrm>
              <a:off x="6227175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28"/>
            <p:cNvSpPr/>
            <p:nvPr/>
          </p:nvSpPr>
          <p:spPr>
            <a:xfrm>
              <a:off x="6168800" y="5243800"/>
              <a:ext cx="56475" cy="49725"/>
            </a:xfrm>
            <a:custGeom>
              <a:avLst/>
              <a:gdLst/>
              <a:ahLst/>
              <a:cxnLst/>
              <a:rect l="l" t="t" r="r" b="b"/>
              <a:pathLst>
                <a:path w="2259" h="1989" fill="none" extrusionOk="0">
                  <a:moveTo>
                    <a:pt x="2258" y="1"/>
                  </a:moveTo>
                  <a:lnTo>
                    <a:pt x="2258" y="1"/>
                  </a:lnTo>
                  <a:lnTo>
                    <a:pt x="2065" y="1"/>
                  </a:lnTo>
                  <a:lnTo>
                    <a:pt x="1872" y="39"/>
                  </a:lnTo>
                  <a:lnTo>
                    <a:pt x="1699" y="78"/>
                  </a:lnTo>
                  <a:lnTo>
                    <a:pt x="1506" y="136"/>
                  </a:lnTo>
                  <a:lnTo>
                    <a:pt x="1332" y="213"/>
                  </a:lnTo>
                  <a:lnTo>
                    <a:pt x="1158" y="309"/>
                  </a:lnTo>
                  <a:lnTo>
                    <a:pt x="1004" y="425"/>
                  </a:lnTo>
                  <a:lnTo>
                    <a:pt x="830" y="560"/>
                  </a:lnTo>
                  <a:lnTo>
                    <a:pt x="695" y="696"/>
                  </a:lnTo>
                  <a:lnTo>
                    <a:pt x="541" y="850"/>
                  </a:lnTo>
                  <a:lnTo>
                    <a:pt x="425" y="1004"/>
                  </a:lnTo>
                  <a:lnTo>
                    <a:pt x="309" y="1178"/>
                  </a:lnTo>
                  <a:lnTo>
                    <a:pt x="213" y="1371"/>
                  </a:lnTo>
                  <a:lnTo>
                    <a:pt x="116" y="1564"/>
                  </a:lnTo>
                  <a:lnTo>
                    <a:pt x="58" y="1776"/>
                  </a:lnTo>
                  <a:lnTo>
                    <a:pt x="0" y="1989"/>
                  </a:lnTo>
                  <a:lnTo>
                    <a:pt x="0" y="1989"/>
                  </a:lnTo>
                  <a:lnTo>
                    <a:pt x="58" y="1776"/>
                  </a:lnTo>
                  <a:lnTo>
                    <a:pt x="116" y="1564"/>
                  </a:lnTo>
                  <a:lnTo>
                    <a:pt x="213" y="1371"/>
                  </a:lnTo>
                  <a:lnTo>
                    <a:pt x="309" y="1178"/>
                  </a:lnTo>
                  <a:lnTo>
                    <a:pt x="425" y="1004"/>
                  </a:lnTo>
                  <a:lnTo>
                    <a:pt x="541" y="850"/>
                  </a:lnTo>
                  <a:lnTo>
                    <a:pt x="695" y="696"/>
                  </a:lnTo>
                  <a:lnTo>
                    <a:pt x="830" y="560"/>
                  </a:lnTo>
                  <a:lnTo>
                    <a:pt x="1004" y="425"/>
                  </a:lnTo>
                  <a:lnTo>
                    <a:pt x="1158" y="309"/>
                  </a:lnTo>
                  <a:lnTo>
                    <a:pt x="1332" y="213"/>
                  </a:lnTo>
                  <a:lnTo>
                    <a:pt x="1506" y="136"/>
                  </a:lnTo>
                  <a:lnTo>
                    <a:pt x="1699" y="78"/>
                  </a:lnTo>
                  <a:lnTo>
                    <a:pt x="1872" y="39"/>
                  </a:lnTo>
                  <a:lnTo>
                    <a:pt x="2065" y="1"/>
                  </a:lnTo>
                  <a:lnTo>
                    <a:pt x="225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28"/>
            <p:cNvSpPr/>
            <p:nvPr/>
          </p:nvSpPr>
          <p:spPr>
            <a:xfrm>
              <a:off x="6225250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28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extrusionOk="0">
                  <a:moveTo>
                    <a:pt x="19514" y="1"/>
                  </a:move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28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fill="none" extrusionOk="0">
                  <a:moveTo>
                    <a:pt x="19842" y="1"/>
                  </a:moveTo>
                  <a:lnTo>
                    <a:pt x="19842" y="1"/>
                  </a:lnTo>
                  <a:lnTo>
                    <a:pt x="19514" y="1"/>
                  </a:ln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56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185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44" y="8590"/>
                  </a:lnTo>
                  <a:lnTo>
                    <a:pt x="2034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lnTo>
                    <a:pt x="1984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28"/>
            <p:cNvSpPr/>
            <p:nvPr/>
          </p:nvSpPr>
          <p:spPr>
            <a:xfrm>
              <a:off x="4902175" y="4454400"/>
              <a:ext cx="465650" cy="177100"/>
            </a:xfrm>
            <a:custGeom>
              <a:avLst/>
              <a:gdLst/>
              <a:ahLst/>
              <a:cxnLst/>
              <a:rect l="l" t="t" r="r" b="b"/>
              <a:pathLst>
                <a:path w="18626" h="7084" extrusionOk="0">
                  <a:moveTo>
                    <a:pt x="1776" y="5520"/>
                  </a:moveTo>
                  <a:lnTo>
                    <a:pt x="1776" y="5520"/>
                  </a:lnTo>
                  <a:lnTo>
                    <a:pt x="1487" y="5540"/>
                  </a:lnTo>
                  <a:lnTo>
                    <a:pt x="1197" y="5598"/>
                  </a:lnTo>
                  <a:lnTo>
                    <a:pt x="1043" y="5636"/>
                  </a:lnTo>
                  <a:lnTo>
                    <a:pt x="908" y="5675"/>
                  </a:lnTo>
                  <a:lnTo>
                    <a:pt x="753" y="5752"/>
                  </a:lnTo>
                  <a:lnTo>
                    <a:pt x="618" y="5829"/>
                  </a:lnTo>
                  <a:lnTo>
                    <a:pt x="483" y="5906"/>
                  </a:lnTo>
                  <a:lnTo>
                    <a:pt x="367" y="6022"/>
                  </a:lnTo>
                  <a:lnTo>
                    <a:pt x="271" y="6138"/>
                  </a:lnTo>
                  <a:lnTo>
                    <a:pt x="174" y="6292"/>
                  </a:lnTo>
                  <a:lnTo>
                    <a:pt x="116" y="6447"/>
                  </a:lnTo>
                  <a:lnTo>
                    <a:pt x="58" y="6640"/>
                  </a:lnTo>
                  <a:lnTo>
                    <a:pt x="20" y="6852"/>
                  </a:lnTo>
                  <a:lnTo>
                    <a:pt x="1" y="7084"/>
                  </a:lnTo>
                  <a:lnTo>
                    <a:pt x="1" y="7084"/>
                  </a:lnTo>
                  <a:lnTo>
                    <a:pt x="20" y="6852"/>
                  </a:lnTo>
                  <a:lnTo>
                    <a:pt x="58" y="6640"/>
                  </a:lnTo>
                  <a:lnTo>
                    <a:pt x="116" y="6447"/>
                  </a:lnTo>
                  <a:lnTo>
                    <a:pt x="174" y="6292"/>
                  </a:lnTo>
                  <a:lnTo>
                    <a:pt x="271" y="6138"/>
                  </a:lnTo>
                  <a:lnTo>
                    <a:pt x="367" y="6022"/>
                  </a:lnTo>
                  <a:lnTo>
                    <a:pt x="483" y="5906"/>
                  </a:lnTo>
                  <a:lnTo>
                    <a:pt x="618" y="5829"/>
                  </a:lnTo>
                  <a:lnTo>
                    <a:pt x="753" y="5752"/>
                  </a:lnTo>
                  <a:lnTo>
                    <a:pt x="908" y="5675"/>
                  </a:lnTo>
                  <a:lnTo>
                    <a:pt x="1043" y="5636"/>
                  </a:lnTo>
                  <a:lnTo>
                    <a:pt x="1197" y="5598"/>
                  </a:lnTo>
                  <a:lnTo>
                    <a:pt x="1487" y="5540"/>
                  </a:lnTo>
                  <a:lnTo>
                    <a:pt x="1776" y="5520"/>
                  </a:lnTo>
                  <a:close/>
                  <a:moveTo>
                    <a:pt x="1834" y="5520"/>
                  </a:move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close/>
                  <a:moveTo>
                    <a:pt x="8358" y="4903"/>
                  </a:moveTo>
                  <a:lnTo>
                    <a:pt x="8358" y="4903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03"/>
                  </a:lnTo>
                  <a:close/>
                  <a:moveTo>
                    <a:pt x="8377" y="4864"/>
                  </a:moveTo>
                  <a:lnTo>
                    <a:pt x="8377" y="4864"/>
                  </a:lnTo>
                  <a:lnTo>
                    <a:pt x="8377" y="4884"/>
                  </a:lnTo>
                  <a:lnTo>
                    <a:pt x="8377" y="4884"/>
                  </a:lnTo>
                  <a:lnTo>
                    <a:pt x="8377" y="4864"/>
                  </a:lnTo>
                  <a:close/>
                  <a:moveTo>
                    <a:pt x="15306" y="4324"/>
                  </a:move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close/>
                  <a:moveTo>
                    <a:pt x="5656" y="3938"/>
                  </a:moveTo>
                  <a:lnTo>
                    <a:pt x="5656" y="3938"/>
                  </a:lnTo>
                  <a:lnTo>
                    <a:pt x="5289" y="3957"/>
                  </a:lnTo>
                  <a:lnTo>
                    <a:pt x="4903" y="4015"/>
                  </a:lnTo>
                  <a:lnTo>
                    <a:pt x="4710" y="4073"/>
                  </a:lnTo>
                  <a:lnTo>
                    <a:pt x="4517" y="4131"/>
                  </a:lnTo>
                  <a:lnTo>
                    <a:pt x="4324" y="4208"/>
                  </a:lnTo>
                  <a:lnTo>
                    <a:pt x="4112" y="4285"/>
                  </a:lnTo>
                  <a:lnTo>
                    <a:pt x="3919" y="4382"/>
                  </a:lnTo>
                  <a:lnTo>
                    <a:pt x="3706" y="4517"/>
                  </a:lnTo>
                  <a:lnTo>
                    <a:pt x="3513" y="4652"/>
                  </a:lnTo>
                  <a:lnTo>
                    <a:pt x="3301" y="4787"/>
                  </a:lnTo>
                  <a:lnTo>
                    <a:pt x="3089" y="4961"/>
                  </a:lnTo>
                  <a:lnTo>
                    <a:pt x="2896" y="5154"/>
                  </a:lnTo>
                  <a:lnTo>
                    <a:pt x="2683" y="5366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683" y="5366"/>
                  </a:lnTo>
                  <a:lnTo>
                    <a:pt x="2896" y="5154"/>
                  </a:lnTo>
                  <a:lnTo>
                    <a:pt x="3089" y="4961"/>
                  </a:lnTo>
                  <a:lnTo>
                    <a:pt x="3301" y="4787"/>
                  </a:lnTo>
                  <a:lnTo>
                    <a:pt x="3513" y="4652"/>
                  </a:lnTo>
                  <a:lnTo>
                    <a:pt x="3706" y="4517"/>
                  </a:lnTo>
                  <a:lnTo>
                    <a:pt x="3919" y="4382"/>
                  </a:lnTo>
                  <a:lnTo>
                    <a:pt x="4112" y="4285"/>
                  </a:lnTo>
                  <a:lnTo>
                    <a:pt x="4324" y="4208"/>
                  </a:lnTo>
                  <a:lnTo>
                    <a:pt x="4517" y="4131"/>
                  </a:lnTo>
                  <a:lnTo>
                    <a:pt x="4710" y="4073"/>
                  </a:lnTo>
                  <a:lnTo>
                    <a:pt x="4903" y="4015"/>
                  </a:lnTo>
                  <a:lnTo>
                    <a:pt x="5289" y="3957"/>
                  </a:lnTo>
                  <a:lnTo>
                    <a:pt x="5656" y="3938"/>
                  </a:lnTo>
                  <a:close/>
                  <a:moveTo>
                    <a:pt x="5675" y="3938"/>
                  </a:move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620" y="2953"/>
                  </a:lnTo>
                  <a:lnTo>
                    <a:pt x="11407" y="2953"/>
                  </a:lnTo>
                  <a:lnTo>
                    <a:pt x="11195" y="2992"/>
                  </a:lnTo>
                  <a:lnTo>
                    <a:pt x="10983" y="3031"/>
                  </a:lnTo>
                  <a:lnTo>
                    <a:pt x="10770" y="3089"/>
                  </a:lnTo>
                  <a:lnTo>
                    <a:pt x="10558" y="3166"/>
                  </a:lnTo>
                  <a:lnTo>
                    <a:pt x="10326" y="3243"/>
                  </a:lnTo>
                  <a:lnTo>
                    <a:pt x="10114" y="3359"/>
                  </a:lnTo>
                  <a:lnTo>
                    <a:pt x="9902" y="3475"/>
                  </a:lnTo>
                  <a:lnTo>
                    <a:pt x="9690" y="3610"/>
                  </a:lnTo>
                  <a:lnTo>
                    <a:pt x="9458" y="3764"/>
                  </a:lnTo>
                  <a:lnTo>
                    <a:pt x="9246" y="3938"/>
                  </a:lnTo>
                  <a:lnTo>
                    <a:pt x="9033" y="4131"/>
                  </a:lnTo>
                  <a:lnTo>
                    <a:pt x="8821" y="4343"/>
                  </a:lnTo>
                  <a:lnTo>
                    <a:pt x="8609" y="4594"/>
                  </a:lnTo>
                  <a:lnTo>
                    <a:pt x="8396" y="4845"/>
                  </a:lnTo>
                  <a:lnTo>
                    <a:pt x="8396" y="4845"/>
                  </a:lnTo>
                  <a:lnTo>
                    <a:pt x="8609" y="4594"/>
                  </a:lnTo>
                  <a:lnTo>
                    <a:pt x="8821" y="4343"/>
                  </a:lnTo>
                  <a:lnTo>
                    <a:pt x="9033" y="4131"/>
                  </a:lnTo>
                  <a:lnTo>
                    <a:pt x="9246" y="3938"/>
                  </a:lnTo>
                  <a:lnTo>
                    <a:pt x="9458" y="3764"/>
                  </a:lnTo>
                  <a:lnTo>
                    <a:pt x="9690" y="3610"/>
                  </a:lnTo>
                  <a:lnTo>
                    <a:pt x="9902" y="3475"/>
                  </a:lnTo>
                  <a:lnTo>
                    <a:pt x="10114" y="3359"/>
                  </a:lnTo>
                  <a:lnTo>
                    <a:pt x="10326" y="3243"/>
                  </a:lnTo>
                  <a:lnTo>
                    <a:pt x="10558" y="3166"/>
                  </a:lnTo>
                  <a:lnTo>
                    <a:pt x="10770" y="3089"/>
                  </a:lnTo>
                  <a:lnTo>
                    <a:pt x="10983" y="3031"/>
                  </a:lnTo>
                  <a:lnTo>
                    <a:pt x="11195" y="2992"/>
                  </a:lnTo>
                  <a:lnTo>
                    <a:pt x="11407" y="2953"/>
                  </a:lnTo>
                  <a:lnTo>
                    <a:pt x="11620" y="2953"/>
                  </a:lnTo>
                  <a:lnTo>
                    <a:pt x="11832" y="2934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close/>
                  <a:moveTo>
                    <a:pt x="18626" y="0"/>
                  </a:moveTo>
                  <a:lnTo>
                    <a:pt x="18626" y="0"/>
                  </a:lnTo>
                  <a:lnTo>
                    <a:pt x="18626" y="0"/>
                  </a:lnTo>
                  <a:lnTo>
                    <a:pt x="18259" y="97"/>
                  </a:lnTo>
                  <a:lnTo>
                    <a:pt x="17912" y="232"/>
                  </a:lnTo>
                  <a:lnTo>
                    <a:pt x="17584" y="386"/>
                  </a:lnTo>
                  <a:lnTo>
                    <a:pt x="17275" y="579"/>
                  </a:lnTo>
                  <a:lnTo>
                    <a:pt x="16985" y="772"/>
                  </a:lnTo>
                  <a:lnTo>
                    <a:pt x="16696" y="985"/>
                  </a:lnTo>
                  <a:lnTo>
                    <a:pt x="16445" y="1236"/>
                  </a:lnTo>
                  <a:lnTo>
                    <a:pt x="16213" y="1487"/>
                  </a:lnTo>
                  <a:lnTo>
                    <a:pt x="16001" y="1757"/>
                  </a:lnTo>
                  <a:lnTo>
                    <a:pt x="15808" y="2046"/>
                  </a:lnTo>
                  <a:lnTo>
                    <a:pt x="15654" y="2336"/>
                  </a:lnTo>
                  <a:lnTo>
                    <a:pt x="15518" y="2645"/>
                  </a:lnTo>
                  <a:lnTo>
                    <a:pt x="15422" y="2953"/>
                  </a:lnTo>
                  <a:lnTo>
                    <a:pt x="15345" y="3262"/>
                  </a:lnTo>
                  <a:lnTo>
                    <a:pt x="15287" y="3590"/>
                  </a:lnTo>
                  <a:lnTo>
                    <a:pt x="15268" y="3918"/>
                  </a:lnTo>
                  <a:lnTo>
                    <a:pt x="15268" y="3918"/>
                  </a:lnTo>
                  <a:lnTo>
                    <a:pt x="15287" y="3590"/>
                  </a:lnTo>
                  <a:lnTo>
                    <a:pt x="15345" y="3262"/>
                  </a:lnTo>
                  <a:lnTo>
                    <a:pt x="15422" y="2953"/>
                  </a:lnTo>
                  <a:lnTo>
                    <a:pt x="15518" y="2645"/>
                  </a:lnTo>
                  <a:lnTo>
                    <a:pt x="15654" y="2336"/>
                  </a:lnTo>
                  <a:lnTo>
                    <a:pt x="15808" y="2046"/>
                  </a:lnTo>
                  <a:lnTo>
                    <a:pt x="16001" y="1757"/>
                  </a:lnTo>
                  <a:lnTo>
                    <a:pt x="16213" y="1487"/>
                  </a:lnTo>
                  <a:lnTo>
                    <a:pt x="16445" y="1236"/>
                  </a:lnTo>
                  <a:lnTo>
                    <a:pt x="16696" y="985"/>
                  </a:lnTo>
                  <a:lnTo>
                    <a:pt x="16985" y="772"/>
                  </a:lnTo>
                  <a:lnTo>
                    <a:pt x="17275" y="579"/>
                  </a:lnTo>
                  <a:lnTo>
                    <a:pt x="17584" y="386"/>
                  </a:lnTo>
                  <a:lnTo>
                    <a:pt x="17912" y="232"/>
                  </a:lnTo>
                  <a:lnTo>
                    <a:pt x="18259" y="97"/>
                  </a:lnTo>
                  <a:lnTo>
                    <a:pt x="18626" y="0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28"/>
            <p:cNvSpPr/>
            <p:nvPr/>
          </p:nvSpPr>
          <p:spPr>
            <a:xfrm>
              <a:off x="4902175" y="4592400"/>
              <a:ext cx="44425" cy="39100"/>
            </a:xfrm>
            <a:custGeom>
              <a:avLst/>
              <a:gdLst/>
              <a:ahLst/>
              <a:cxnLst/>
              <a:rect l="l" t="t" r="r" b="b"/>
              <a:pathLst>
                <a:path w="1777" h="1564" fill="none" extrusionOk="0">
                  <a:moveTo>
                    <a:pt x="1776" y="0"/>
                  </a:moveTo>
                  <a:lnTo>
                    <a:pt x="1776" y="0"/>
                  </a:lnTo>
                  <a:lnTo>
                    <a:pt x="1487" y="20"/>
                  </a:lnTo>
                  <a:lnTo>
                    <a:pt x="1197" y="78"/>
                  </a:lnTo>
                  <a:lnTo>
                    <a:pt x="1043" y="116"/>
                  </a:lnTo>
                  <a:lnTo>
                    <a:pt x="908" y="155"/>
                  </a:lnTo>
                  <a:lnTo>
                    <a:pt x="753" y="232"/>
                  </a:lnTo>
                  <a:lnTo>
                    <a:pt x="618" y="309"/>
                  </a:lnTo>
                  <a:lnTo>
                    <a:pt x="483" y="386"/>
                  </a:lnTo>
                  <a:lnTo>
                    <a:pt x="367" y="502"/>
                  </a:lnTo>
                  <a:lnTo>
                    <a:pt x="271" y="618"/>
                  </a:lnTo>
                  <a:lnTo>
                    <a:pt x="174" y="772"/>
                  </a:lnTo>
                  <a:lnTo>
                    <a:pt x="116" y="927"/>
                  </a:lnTo>
                  <a:lnTo>
                    <a:pt x="58" y="1120"/>
                  </a:lnTo>
                  <a:lnTo>
                    <a:pt x="20" y="1332"/>
                  </a:lnTo>
                  <a:lnTo>
                    <a:pt x="1" y="1564"/>
                  </a:lnTo>
                  <a:lnTo>
                    <a:pt x="1" y="1564"/>
                  </a:lnTo>
                  <a:lnTo>
                    <a:pt x="20" y="1332"/>
                  </a:lnTo>
                  <a:lnTo>
                    <a:pt x="58" y="1120"/>
                  </a:lnTo>
                  <a:lnTo>
                    <a:pt x="116" y="927"/>
                  </a:lnTo>
                  <a:lnTo>
                    <a:pt x="174" y="772"/>
                  </a:lnTo>
                  <a:lnTo>
                    <a:pt x="271" y="618"/>
                  </a:lnTo>
                  <a:lnTo>
                    <a:pt x="367" y="502"/>
                  </a:lnTo>
                  <a:lnTo>
                    <a:pt x="483" y="386"/>
                  </a:lnTo>
                  <a:lnTo>
                    <a:pt x="618" y="309"/>
                  </a:lnTo>
                  <a:lnTo>
                    <a:pt x="753" y="232"/>
                  </a:lnTo>
                  <a:lnTo>
                    <a:pt x="908" y="155"/>
                  </a:lnTo>
                  <a:lnTo>
                    <a:pt x="1043" y="116"/>
                  </a:lnTo>
                  <a:lnTo>
                    <a:pt x="1197" y="78"/>
                  </a:lnTo>
                  <a:lnTo>
                    <a:pt x="1487" y="20"/>
                  </a:lnTo>
                  <a:lnTo>
                    <a:pt x="177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28"/>
            <p:cNvSpPr/>
            <p:nvPr/>
          </p:nvSpPr>
          <p:spPr>
            <a:xfrm>
              <a:off x="4948025" y="459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28"/>
            <p:cNvSpPr/>
            <p:nvPr/>
          </p:nvSpPr>
          <p:spPr>
            <a:xfrm>
              <a:off x="5111100" y="45769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28"/>
            <p:cNvSpPr/>
            <p:nvPr/>
          </p:nvSpPr>
          <p:spPr>
            <a:xfrm>
              <a:off x="5111600" y="45760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28"/>
            <p:cNvSpPr/>
            <p:nvPr/>
          </p:nvSpPr>
          <p:spPr>
            <a:xfrm>
              <a:off x="5284825" y="456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28"/>
            <p:cNvSpPr/>
            <p:nvPr/>
          </p:nvSpPr>
          <p:spPr>
            <a:xfrm>
              <a:off x="4964425" y="4552825"/>
              <a:ext cx="79150" cy="41050"/>
            </a:xfrm>
            <a:custGeom>
              <a:avLst/>
              <a:gdLst/>
              <a:ahLst/>
              <a:cxnLst/>
              <a:rect l="l" t="t" r="r" b="b"/>
              <a:pathLst>
                <a:path w="3166" h="1642" fill="none" extrusionOk="0">
                  <a:moveTo>
                    <a:pt x="3166" y="1"/>
                  </a:moveTo>
                  <a:lnTo>
                    <a:pt x="3166" y="1"/>
                  </a:lnTo>
                  <a:lnTo>
                    <a:pt x="2799" y="20"/>
                  </a:lnTo>
                  <a:lnTo>
                    <a:pt x="2413" y="78"/>
                  </a:lnTo>
                  <a:lnTo>
                    <a:pt x="2220" y="136"/>
                  </a:lnTo>
                  <a:lnTo>
                    <a:pt x="2027" y="194"/>
                  </a:lnTo>
                  <a:lnTo>
                    <a:pt x="1834" y="271"/>
                  </a:lnTo>
                  <a:lnTo>
                    <a:pt x="1622" y="348"/>
                  </a:lnTo>
                  <a:lnTo>
                    <a:pt x="1429" y="445"/>
                  </a:lnTo>
                  <a:lnTo>
                    <a:pt x="1216" y="580"/>
                  </a:lnTo>
                  <a:lnTo>
                    <a:pt x="1023" y="715"/>
                  </a:lnTo>
                  <a:lnTo>
                    <a:pt x="811" y="850"/>
                  </a:lnTo>
                  <a:lnTo>
                    <a:pt x="599" y="1024"/>
                  </a:lnTo>
                  <a:lnTo>
                    <a:pt x="406" y="1217"/>
                  </a:lnTo>
                  <a:lnTo>
                    <a:pt x="193" y="1429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193" y="1429"/>
                  </a:lnTo>
                  <a:lnTo>
                    <a:pt x="406" y="1217"/>
                  </a:lnTo>
                  <a:lnTo>
                    <a:pt x="599" y="1024"/>
                  </a:lnTo>
                  <a:lnTo>
                    <a:pt x="811" y="850"/>
                  </a:lnTo>
                  <a:lnTo>
                    <a:pt x="1023" y="715"/>
                  </a:lnTo>
                  <a:lnTo>
                    <a:pt x="1216" y="580"/>
                  </a:lnTo>
                  <a:lnTo>
                    <a:pt x="1429" y="445"/>
                  </a:lnTo>
                  <a:lnTo>
                    <a:pt x="1622" y="348"/>
                  </a:lnTo>
                  <a:lnTo>
                    <a:pt x="1834" y="271"/>
                  </a:lnTo>
                  <a:lnTo>
                    <a:pt x="2027" y="194"/>
                  </a:lnTo>
                  <a:lnTo>
                    <a:pt x="2220" y="136"/>
                  </a:lnTo>
                  <a:lnTo>
                    <a:pt x="2413" y="78"/>
                  </a:lnTo>
                  <a:lnTo>
                    <a:pt x="2799" y="20"/>
                  </a:lnTo>
                  <a:lnTo>
                    <a:pt x="316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28"/>
            <p:cNvSpPr/>
            <p:nvPr/>
          </p:nvSpPr>
          <p:spPr>
            <a:xfrm>
              <a:off x="5044025" y="45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28"/>
            <p:cNvSpPr/>
            <p:nvPr/>
          </p:nvSpPr>
          <p:spPr>
            <a:xfrm>
              <a:off x="5112075" y="4527750"/>
              <a:ext cx="85900" cy="47775"/>
            </a:xfrm>
            <a:custGeom>
              <a:avLst/>
              <a:gdLst/>
              <a:ahLst/>
              <a:cxnLst/>
              <a:rect l="l" t="t" r="r" b="b"/>
              <a:pathLst>
                <a:path w="3436" h="1911" fill="none" extrusionOk="0">
                  <a:moveTo>
                    <a:pt x="3436" y="0"/>
                  </a:moveTo>
                  <a:lnTo>
                    <a:pt x="3436" y="0"/>
                  </a:lnTo>
                  <a:lnTo>
                    <a:pt x="3224" y="19"/>
                  </a:lnTo>
                  <a:lnTo>
                    <a:pt x="3011" y="19"/>
                  </a:lnTo>
                  <a:lnTo>
                    <a:pt x="2799" y="58"/>
                  </a:lnTo>
                  <a:lnTo>
                    <a:pt x="2587" y="97"/>
                  </a:lnTo>
                  <a:lnTo>
                    <a:pt x="2374" y="155"/>
                  </a:lnTo>
                  <a:lnTo>
                    <a:pt x="2162" y="232"/>
                  </a:lnTo>
                  <a:lnTo>
                    <a:pt x="1930" y="309"/>
                  </a:lnTo>
                  <a:lnTo>
                    <a:pt x="1718" y="425"/>
                  </a:lnTo>
                  <a:lnTo>
                    <a:pt x="1506" y="541"/>
                  </a:lnTo>
                  <a:lnTo>
                    <a:pt x="1294" y="676"/>
                  </a:lnTo>
                  <a:lnTo>
                    <a:pt x="1062" y="830"/>
                  </a:lnTo>
                  <a:lnTo>
                    <a:pt x="850" y="1004"/>
                  </a:lnTo>
                  <a:lnTo>
                    <a:pt x="637" y="1197"/>
                  </a:lnTo>
                  <a:lnTo>
                    <a:pt x="425" y="1409"/>
                  </a:lnTo>
                  <a:lnTo>
                    <a:pt x="213" y="1660"/>
                  </a:lnTo>
                  <a:lnTo>
                    <a:pt x="0" y="1911"/>
                  </a:lnTo>
                  <a:lnTo>
                    <a:pt x="0" y="1911"/>
                  </a:lnTo>
                  <a:lnTo>
                    <a:pt x="213" y="1660"/>
                  </a:lnTo>
                  <a:lnTo>
                    <a:pt x="425" y="1409"/>
                  </a:lnTo>
                  <a:lnTo>
                    <a:pt x="637" y="1197"/>
                  </a:lnTo>
                  <a:lnTo>
                    <a:pt x="850" y="1004"/>
                  </a:lnTo>
                  <a:lnTo>
                    <a:pt x="1062" y="830"/>
                  </a:lnTo>
                  <a:lnTo>
                    <a:pt x="1294" y="676"/>
                  </a:lnTo>
                  <a:lnTo>
                    <a:pt x="1506" y="541"/>
                  </a:lnTo>
                  <a:lnTo>
                    <a:pt x="1718" y="425"/>
                  </a:lnTo>
                  <a:lnTo>
                    <a:pt x="1930" y="309"/>
                  </a:lnTo>
                  <a:lnTo>
                    <a:pt x="2162" y="232"/>
                  </a:lnTo>
                  <a:lnTo>
                    <a:pt x="2374" y="155"/>
                  </a:lnTo>
                  <a:lnTo>
                    <a:pt x="2587" y="97"/>
                  </a:lnTo>
                  <a:lnTo>
                    <a:pt x="2799" y="58"/>
                  </a:lnTo>
                  <a:lnTo>
                    <a:pt x="3011" y="19"/>
                  </a:lnTo>
                  <a:lnTo>
                    <a:pt x="3224" y="19"/>
                  </a:lnTo>
                  <a:lnTo>
                    <a:pt x="343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28"/>
            <p:cNvSpPr/>
            <p:nvPr/>
          </p:nvSpPr>
          <p:spPr>
            <a:xfrm>
              <a:off x="5197950" y="452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28"/>
            <p:cNvSpPr/>
            <p:nvPr/>
          </p:nvSpPr>
          <p:spPr>
            <a:xfrm>
              <a:off x="5283850" y="4454400"/>
              <a:ext cx="83975" cy="97975"/>
            </a:xfrm>
            <a:custGeom>
              <a:avLst/>
              <a:gdLst/>
              <a:ahLst/>
              <a:cxnLst/>
              <a:rect l="l" t="t" r="r" b="b"/>
              <a:pathLst>
                <a:path w="3359" h="3919" fill="none" extrusionOk="0">
                  <a:moveTo>
                    <a:pt x="3359" y="0"/>
                  </a:moveTo>
                  <a:lnTo>
                    <a:pt x="3359" y="0"/>
                  </a:lnTo>
                  <a:lnTo>
                    <a:pt x="3359" y="0"/>
                  </a:lnTo>
                  <a:lnTo>
                    <a:pt x="2992" y="97"/>
                  </a:lnTo>
                  <a:lnTo>
                    <a:pt x="2645" y="232"/>
                  </a:lnTo>
                  <a:lnTo>
                    <a:pt x="2317" y="386"/>
                  </a:lnTo>
                  <a:lnTo>
                    <a:pt x="2008" y="579"/>
                  </a:lnTo>
                  <a:lnTo>
                    <a:pt x="1718" y="772"/>
                  </a:lnTo>
                  <a:lnTo>
                    <a:pt x="1429" y="985"/>
                  </a:lnTo>
                  <a:lnTo>
                    <a:pt x="1178" y="1236"/>
                  </a:lnTo>
                  <a:lnTo>
                    <a:pt x="946" y="1487"/>
                  </a:lnTo>
                  <a:lnTo>
                    <a:pt x="734" y="1757"/>
                  </a:lnTo>
                  <a:lnTo>
                    <a:pt x="541" y="2046"/>
                  </a:lnTo>
                  <a:lnTo>
                    <a:pt x="387" y="2336"/>
                  </a:lnTo>
                  <a:lnTo>
                    <a:pt x="251" y="2645"/>
                  </a:lnTo>
                  <a:lnTo>
                    <a:pt x="155" y="2953"/>
                  </a:lnTo>
                  <a:lnTo>
                    <a:pt x="78" y="3262"/>
                  </a:lnTo>
                  <a:lnTo>
                    <a:pt x="20" y="3590"/>
                  </a:lnTo>
                  <a:lnTo>
                    <a:pt x="1" y="3918"/>
                  </a:lnTo>
                  <a:lnTo>
                    <a:pt x="1" y="3918"/>
                  </a:lnTo>
                  <a:lnTo>
                    <a:pt x="20" y="3590"/>
                  </a:lnTo>
                  <a:lnTo>
                    <a:pt x="78" y="3262"/>
                  </a:lnTo>
                  <a:lnTo>
                    <a:pt x="155" y="2953"/>
                  </a:lnTo>
                  <a:lnTo>
                    <a:pt x="251" y="2645"/>
                  </a:lnTo>
                  <a:lnTo>
                    <a:pt x="387" y="2336"/>
                  </a:lnTo>
                  <a:lnTo>
                    <a:pt x="541" y="2046"/>
                  </a:lnTo>
                  <a:lnTo>
                    <a:pt x="734" y="1757"/>
                  </a:lnTo>
                  <a:lnTo>
                    <a:pt x="946" y="1487"/>
                  </a:lnTo>
                  <a:lnTo>
                    <a:pt x="1178" y="1236"/>
                  </a:lnTo>
                  <a:lnTo>
                    <a:pt x="1429" y="985"/>
                  </a:lnTo>
                  <a:lnTo>
                    <a:pt x="1718" y="772"/>
                  </a:lnTo>
                  <a:lnTo>
                    <a:pt x="2008" y="579"/>
                  </a:lnTo>
                  <a:lnTo>
                    <a:pt x="2317" y="386"/>
                  </a:lnTo>
                  <a:lnTo>
                    <a:pt x="2645" y="232"/>
                  </a:lnTo>
                  <a:lnTo>
                    <a:pt x="2992" y="97"/>
                  </a:lnTo>
                  <a:lnTo>
                    <a:pt x="3359" y="0"/>
                  </a:lnTo>
                  <a:lnTo>
                    <a:pt x="335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28"/>
            <p:cNvSpPr/>
            <p:nvPr/>
          </p:nvSpPr>
          <p:spPr>
            <a:xfrm>
              <a:off x="4982275" y="4665250"/>
              <a:ext cx="519700" cy="193525"/>
            </a:xfrm>
            <a:custGeom>
              <a:avLst/>
              <a:gdLst/>
              <a:ahLst/>
              <a:cxnLst/>
              <a:rect l="l" t="t" r="r" b="b"/>
              <a:pathLst>
                <a:path w="20788" h="7741" extrusionOk="0">
                  <a:moveTo>
                    <a:pt x="0" y="7741"/>
                  </a:move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close/>
                  <a:moveTo>
                    <a:pt x="20" y="7741"/>
                  </a:move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39" y="7721"/>
                  </a:lnTo>
                  <a:lnTo>
                    <a:pt x="39" y="7721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36" y="7702"/>
                  </a:move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004" y="7548"/>
                  </a:lnTo>
                  <a:lnTo>
                    <a:pt x="753" y="7567"/>
                  </a:lnTo>
                  <a:lnTo>
                    <a:pt x="464" y="7605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464" y="7605"/>
                  </a:lnTo>
                  <a:lnTo>
                    <a:pt x="753" y="7567"/>
                  </a:lnTo>
                  <a:lnTo>
                    <a:pt x="1004" y="7548"/>
                  </a:lnTo>
                  <a:lnTo>
                    <a:pt x="1178" y="7528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664" y="6235"/>
                  </a:lnTo>
                  <a:lnTo>
                    <a:pt x="2432" y="6274"/>
                  </a:lnTo>
                  <a:lnTo>
                    <a:pt x="2201" y="6351"/>
                  </a:lnTo>
                  <a:lnTo>
                    <a:pt x="1988" y="6467"/>
                  </a:lnTo>
                  <a:lnTo>
                    <a:pt x="1873" y="6544"/>
                  </a:lnTo>
                  <a:lnTo>
                    <a:pt x="1776" y="6640"/>
                  </a:lnTo>
                  <a:lnTo>
                    <a:pt x="1680" y="6737"/>
                  </a:lnTo>
                  <a:lnTo>
                    <a:pt x="1583" y="6853"/>
                  </a:lnTo>
                  <a:lnTo>
                    <a:pt x="1506" y="6988"/>
                  </a:lnTo>
                  <a:lnTo>
                    <a:pt x="1429" y="7142"/>
                  </a:lnTo>
                  <a:lnTo>
                    <a:pt x="1352" y="7316"/>
                  </a:lnTo>
                  <a:lnTo>
                    <a:pt x="1294" y="7490"/>
                  </a:lnTo>
                  <a:lnTo>
                    <a:pt x="1294" y="7490"/>
                  </a:lnTo>
                  <a:lnTo>
                    <a:pt x="1352" y="7316"/>
                  </a:lnTo>
                  <a:lnTo>
                    <a:pt x="1429" y="7142"/>
                  </a:lnTo>
                  <a:lnTo>
                    <a:pt x="1506" y="6988"/>
                  </a:lnTo>
                  <a:lnTo>
                    <a:pt x="1583" y="6853"/>
                  </a:lnTo>
                  <a:lnTo>
                    <a:pt x="1680" y="6737"/>
                  </a:lnTo>
                  <a:lnTo>
                    <a:pt x="1776" y="6640"/>
                  </a:lnTo>
                  <a:lnTo>
                    <a:pt x="1873" y="6544"/>
                  </a:lnTo>
                  <a:lnTo>
                    <a:pt x="1988" y="6467"/>
                  </a:lnTo>
                  <a:lnTo>
                    <a:pt x="2201" y="6351"/>
                  </a:lnTo>
                  <a:lnTo>
                    <a:pt x="2432" y="6274"/>
                  </a:lnTo>
                  <a:lnTo>
                    <a:pt x="2664" y="6235"/>
                  </a:lnTo>
                  <a:lnTo>
                    <a:pt x="2876" y="6216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close/>
                  <a:moveTo>
                    <a:pt x="20749" y="4749"/>
                  </a:move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close/>
                  <a:moveTo>
                    <a:pt x="20787" y="4730"/>
                  </a:move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close/>
                  <a:moveTo>
                    <a:pt x="2703" y="3668"/>
                  </a:moveTo>
                  <a:lnTo>
                    <a:pt x="2703" y="3668"/>
                  </a:lnTo>
                  <a:lnTo>
                    <a:pt x="2703" y="3919"/>
                  </a:lnTo>
                  <a:lnTo>
                    <a:pt x="2741" y="4189"/>
                  </a:lnTo>
                  <a:lnTo>
                    <a:pt x="2799" y="4440"/>
                  </a:lnTo>
                  <a:lnTo>
                    <a:pt x="2857" y="4672"/>
                  </a:lnTo>
                  <a:lnTo>
                    <a:pt x="2934" y="4903"/>
                  </a:lnTo>
                  <a:lnTo>
                    <a:pt x="3011" y="5135"/>
                  </a:lnTo>
                  <a:lnTo>
                    <a:pt x="3204" y="5540"/>
                  </a:lnTo>
                  <a:lnTo>
                    <a:pt x="3397" y="5888"/>
                  </a:lnTo>
                  <a:lnTo>
                    <a:pt x="3552" y="6139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552" y="6139"/>
                  </a:lnTo>
                  <a:lnTo>
                    <a:pt x="3397" y="5888"/>
                  </a:lnTo>
                  <a:lnTo>
                    <a:pt x="3204" y="5540"/>
                  </a:lnTo>
                  <a:lnTo>
                    <a:pt x="3011" y="5135"/>
                  </a:lnTo>
                  <a:lnTo>
                    <a:pt x="2934" y="4903"/>
                  </a:lnTo>
                  <a:lnTo>
                    <a:pt x="2857" y="4672"/>
                  </a:lnTo>
                  <a:lnTo>
                    <a:pt x="2799" y="4440"/>
                  </a:lnTo>
                  <a:lnTo>
                    <a:pt x="2741" y="4189"/>
                  </a:lnTo>
                  <a:lnTo>
                    <a:pt x="2703" y="3919"/>
                  </a:lnTo>
                  <a:lnTo>
                    <a:pt x="2703" y="3668"/>
                  </a:lnTo>
                  <a:close/>
                  <a:moveTo>
                    <a:pt x="7895" y="2510"/>
                  </a:moveTo>
                  <a:lnTo>
                    <a:pt x="7895" y="2510"/>
                  </a:lnTo>
                  <a:lnTo>
                    <a:pt x="7895" y="2529"/>
                  </a:lnTo>
                  <a:lnTo>
                    <a:pt x="7895" y="2529"/>
                  </a:lnTo>
                  <a:lnTo>
                    <a:pt x="7895" y="2510"/>
                  </a:lnTo>
                  <a:close/>
                  <a:moveTo>
                    <a:pt x="3455" y="1892"/>
                  </a:moveTo>
                  <a:lnTo>
                    <a:pt x="3455" y="1892"/>
                  </a:lnTo>
                  <a:lnTo>
                    <a:pt x="3436" y="1912"/>
                  </a:lnTo>
                  <a:lnTo>
                    <a:pt x="3436" y="1912"/>
                  </a:lnTo>
                  <a:lnTo>
                    <a:pt x="3455" y="1892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806" y="1275"/>
                  </a:lnTo>
                  <a:lnTo>
                    <a:pt x="4613" y="1294"/>
                  </a:lnTo>
                  <a:lnTo>
                    <a:pt x="4420" y="1352"/>
                  </a:lnTo>
                  <a:lnTo>
                    <a:pt x="4227" y="1410"/>
                  </a:lnTo>
                  <a:lnTo>
                    <a:pt x="4034" y="1487"/>
                  </a:lnTo>
                  <a:lnTo>
                    <a:pt x="3841" y="1603"/>
                  </a:lnTo>
                  <a:lnTo>
                    <a:pt x="3648" y="1719"/>
                  </a:lnTo>
                  <a:lnTo>
                    <a:pt x="3475" y="1873"/>
                  </a:lnTo>
                  <a:lnTo>
                    <a:pt x="3475" y="1873"/>
                  </a:lnTo>
                  <a:lnTo>
                    <a:pt x="3648" y="1719"/>
                  </a:lnTo>
                  <a:lnTo>
                    <a:pt x="3841" y="1603"/>
                  </a:lnTo>
                  <a:lnTo>
                    <a:pt x="4034" y="1487"/>
                  </a:lnTo>
                  <a:lnTo>
                    <a:pt x="4227" y="1410"/>
                  </a:lnTo>
                  <a:lnTo>
                    <a:pt x="4420" y="1352"/>
                  </a:lnTo>
                  <a:lnTo>
                    <a:pt x="4613" y="1294"/>
                  </a:lnTo>
                  <a:lnTo>
                    <a:pt x="4806" y="1275"/>
                  </a:lnTo>
                  <a:lnTo>
                    <a:pt x="4999" y="1275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253" y="445"/>
                  </a:lnTo>
                  <a:lnTo>
                    <a:pt x="11041" y="464"/>
                  </a:lnTo>
                  <a:lnTo>
                    <a:pt x="10809" y="503"/>
                  </a:lnTo>
                  <a:lnTo>
                    <a:pt x="10597" y="541"/>
                  </a:lnTo>
                  <a:lnTo>
                    <a:pt x="10365" y="599"/>
                  </a:lnTo>
                  <a:lnTo>
                    <a:pt x="10133" y="676"/>
                  </a:lnTo>
                  <a:lnTo>
                    <a:pt x="9902" y="773"/>
                  </a:lnTo>
                  <a:lnTo>
                    <a:pt x="9689" y="869"/>
                  </a:lnTo>
                  <a:lnTo>
                    <a:pt x="9458" y="1005"/>
                  </a:lnTo>
                  <a:lnTo>
                    <a:pt x="9226" y="1140"/>
                  </a:lnTo>
                  <a:lnTo>
                    <a:pt x="8995" y="1313"/>
                  </a:lnTo>
                  <a:lnTo>
                    <a:pt x="8782" y="1506"/>
                  </a:lnTo>
                  <a:lnTo>
                    <a:pt x="8551" y="1719"/>
                  </a:lnTo>
                  <a:lnTo>
                    <a:pt x="8338" y="1950"/>
                  </a:lnTo>
                  <a:lnTo>
                    <a:pt x="8126" y="2201"/>
                  </a:lnTo>
                  <a:lnTo>
                    <a:pt x="7914" y="2491"/>
                  </a:lnTo>
                  <a:lnTo>
                    <a:pt x="7914" y="2491"/>
                  </a:lnTo>
                  <a:lnTo>
                    <a:pt x="8126" y="2201"/>
                  </a:lnTo>
                  <a:lnTo>
                    <a:pt x="8338" y="1950"/>
                  </a:lnTo>
                  <a:lnTo>
                    <a:pt x="8551" y="1719"/>
                  </a:lnTo>
                  <a:lnTo>
                    <a:pt x="8782" y="1506"/>
                  </a:lnTo>
                  <a:lnTo>
                    <a:pt x="8995" y="1313"/>
                  </a:lnTo>
                  <a:lnTo>
                    <a:pt x="9226" y="1140"/>
                  </a:lnTo>
                  <a:lnTo>
                    <a:pt x="9458" y="1005"/>
                  </a:lnTo>
                  <a:lnTo>
                    <a:pt x="9689" y="869"/>
                  </a:lnTo>
                  <a:lnTo>
                    <a:pt x="9902" y="773"/>
                  </a:lnTo>
                  <a:lnTo>
                    <a:pt x="10133" y="676"/>
                  </a:lnTo>
                  <a:lnTo>
                    <a:pt x="10365" y="599"/>
                  </a:lnTo>
                  <a:lnTo>
                    <a:pt x="10597" y="541"/>
                  </a:lnTo>
                  <a:lnTo>
                    <a:pt x="10809" y="503"/>
                  </a:lnTo>
                  <a:lnTo>
                    <a:pt x="11041" y="464"/>
                  </a:lnTo>
                  <a:lnTo>
                    <a:pt x="11253" y="445"/>
                  </a:lnTo>
                  <a:lnTo>
                    <a:pt x="11465" y="44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6773" y="20"/>
                  </a:lnTo>
                  <a:lnTo>
                    <a:pt x="16406" y="59"/>
                  </a:lnTo>
                  <a:lnTo>
                    <a:pt x="16039" y="155"/>
                  </a:lnTo>
                  <a:lnTo>
                    <a:pt x="15673" y="290"/>
                  </a:lnTo>
                  <a:lnTo>
                    <a:pt x="15306" y="464"/>
                  </a:lnTo>
                  <a:lnTo>
                    <a:pt x="14920" y="676"/>
                  </a:lnTo>
                  <a:lnTo>
                    <a:pt x="14553" y="927"/>
                  </a:lnTo>
                  <a:lnTo>
                    <a:pt x="14187" y="1236"/>
                  </a:lnTo>
                  <a:lnTo>
                    <a:pt x="14187" y="1236"/>
                  </a:lnTo>
                  <a:lnTo>
                    <a:pt x="14553" y="927"/>
                  </a:lnTo>
                  <a:lnTo>
                    <a:pt x="14920" y="676"/>
                  </a:lnTo>
                  <a:lnTo>
                    <a:pt x="15306" y="464"/>
                  </a:lnTo>
                  <a:lnTo>
                    <a:pt x="15673" y="290"/>
                  </a:lnTo>
                  <a:lnTo>
                    <a:pt x="16039" y="155"/>
                  </a:lnTo>
                  <a:lnTo>
                    <a:pt x="16406" y="59"/>
                  </a:lnTo>
                  <a:lnTo>
                    <a:pt x="16773" y="20"/>
                  </a:lnTo>
                  <a:lnTo>
                    <a:pt x="17120" y="1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7120" y="1"/>
                  </a:lnTo>
                  <a:lnTo>
                    <a:pt x="17140" y="1"/>
                  </a:lnTo>
                  <a:lnTo>
                    <a:pt x="17140" y="1"/>
                  </a:lnTo>
                  <a:lnTo>
                    <a:pt x="171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28"/>
            <p:cNvSpPr/>
            <p:nvPr/>
          </p:nvSpPr>
          <p:spPr>
            <a:xfrm>
              <a:off x="4982275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28"/>
            <p:cNvSpPr/>
            <p:nvPr/>
          </p:nvSpPr>
          <p:spPr>
            <a:xfrm>
              <a:off x="4982750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28"/>
            <p:cNvSpPr/>
            <p:nvPr/>
          </p:nvSpPr>
          <p:spPr>
            <a:xfrm>
              <a:off x="4983250" y="4857775"/>
              <a:ext cx="1950" cy="525"/>
            </a:xfrm>
            <a:custGeom>
              <a:avLst/>
              <a:gdLst/>
              <a:ahLst/>
              <a:cxnLst/>
              <a:rect l="l" t="t" r="r" b="b"/>
              <a:pathLst>
                <a:path w="78" h="21" fill="none" extrusionOk="0">
                  <a:moveTo>
                    <a:pt x="77" y="1"/>
                  </a:moveTo>
                  <a:lnTo>
                    <a:pt x="77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28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28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28"/>
            <p:cNvSpPr/>
            <p:nvPr/>
          </p:nvSpPr>
          <p:spPr>
            <a:xfrm>
              <a:off x="4985650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28"/>
            <p:cNvSpPr/>
            <p:nvPr/>
          </p:nvSpPr>
          <p:spPr>
            <a:xfrm>
              <a:off x="4985650" y="4853450"/>
              <a:ext cx="26075" cy="4350"/>
            </a:xfrm>
            <a:custGeom>
              <a:avLst/>
              <a:gdLst/>
              <a:ahLst/>
              <a:cxnLst/>
              <a:rect l="l" t="t" r="r" b="b"/>
              <a:pathLst>
                <a:path w="1043" h="174" fill="none" extrusionOk="0">
                  <a:moveTo>
                    <a:pt x="1043" y="0"/>
                  </a:moveTo>
                  <a:lnTo>
                    <a:pt x="1043" y="0"/>
                  </a:lnTo>
                  <a:lnTo>
                    <a:pt x="869" y="20"/>
                  </a:lnTo>
                  <a:lnTo>
                    <a:pt x="618" y="39"/>
                  </a:lnTo>
                  <a:lnTo>
                    <a:pt x="329" y="77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29" y="77"/>
                  </a:lnTo>
                  <a:lnTo>
                    <a:pt x="618" y="39"/>
                  </a:lnTo>
                  <a:lnTo>
                    <a:pt x="869" y="20"/>
                  </a:lnTo>
                  <a:lnTo>
                    <a:pt x="104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28"/>
            <p:cNvSpPr/>
            <p:nvPr/>
          </p:nvSpPr>
          <p:spPr>
            <a:xfrm>
              <a:off x="5011700" y="485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28"/>
            <p:cNvSpPr/>
            <p:nvPr/>
          </p:nvSpPr>
          <p:spPr>
            <a:xfrm>
              <a:off x="5014600" y="4820625"/>
              <a:ext cx="39600" cy="31875"/>
            </a:xfrm>
            <a:custGeom>
              <a:avLst/>
              <a:gdLst/>
              <a:ahLst/>
              <a:cxnLst/>
              <a:rect l="l" t="t" r="r" b="b"/>
              <a:pathLst>
                <a:path w="1584" h="1275" fill="none" extrusionOk="0">
                  <a:moveTo>
                    <a:pt x="1583" y="1"/>
                  </a:moveTo>
                  <a:lnTo>
                    <a:pt x="1583" y="1"/>
                  </a:lnTo>
                  <a:lnTo>
                    <a:pt x="1371" y="20"/>
                  </a:lnTo>
                  <a:lnTo>
                    <a:pt x="1139" y="59"/>
                  </a:lnTo>
                  <a:lnTo>
                    <a:pt x="908" y="136"/>
                  </a:lnTo>
                  <a:lnTo>
                    <a:pt x="695" y="252"/>
                  </a:lnTo>
                  <a:lnTo>
                    <a:pt x="580" y="329"/>
                  </a:lnTo>
                  <a:lnTo>
                    <a:pt x="483" y="425"/>
                  </a:lnTo>
                  <a:lnTo>
                    <a:pt x="387" y="522"/>
                  </a:lnTo>
                  <a:lnTo>
                    <a:pt x="290" y="638"/>
                  </a:lnTo>
                  <a:lnTo>
                    <a:pt x="213" y="773"/>
                  </a:lnTo>
                  <a:lnTo>
                    <a:pt x="136" y="927"/>
                  </a:lnTo>
                  <a:lnTo>
                    <a:pt x="59" y="1101"/>
                  </a:lnTo>
                  <a:lnTo>
                    <a:pt x="1" y="1275"/>
                  </a:lnTo>
                  <a:lnTo>
                    <a:pt x="1" y="1275"/>
                  </a:lnTo>
                  <a:lnTo>
                    <a:pt x="59" y="1101"/>
                  </a:lnTo>
                  <a:lnTo>
                    <a:pt x="136" y="927"/>
                  </a:lnTo>
                  <a:lnTo>
                    <a:pt x="213" y="773"/>
                  </a:lnTo>
                  <a:lnTo>
                    <a:pt x="290" y="638"/>
                  </a:lnTo>
                  <a:lnTo>
                    <a:pt x="387" y="522"/>
                  </a:lnTo>
                  <a:lnTo>
                    <a:pt x="483" y="425"/>
                  </a:lnTo>
                  <a:lnTo>
                    <a:pt x="580" y="329"/>
                  </a:lnTo>
                  <a:lnTo>
                    <a:pt x="695" y="252"/>
                  </a:lnTo>
                  <a:lnTo>
                    <a:pt x="908" y="136"/>
                  </a:lnTo>
                  <a:lnTo>
                    <a:pt x="1139" y="59"/>
                  </a:lnTo>
                  <a:lnTo>
                    <a:pt x="1371" y="20"/>
                  </a:lnTo>
                  <a:lnTo>
                    <a:pt x="158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28"/>
            <p:cNvSpPr/>
            <p:nvPr/>
          </p:nvSpPr>
          <p:spPr>
            <a:xfrm>
              <a:off x="5054175" y="482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28"/>
            <p:cNvSpPr/>
            <p:nvPr/>
          </p:nvSpPr>
          <p:spPr>
            <a:xfrm>
              <a:off x="5500975" y="478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28"/>
            <p:cNvSpPr/>
            <p:nvPr/>
          </p:nvSpPr>
          <p:spPr>
            <a:xfrm>
              <a:off x="5501950" y="478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28"/>
            <p:cNvSpPr/>
            <p:nvPr/>
          </p:nvSpPr>
          <p:spPr>
            <a:xfrm>
              <a:off x="5049825" y="4756950"/>
              <a:ext cx="25125" cy="67575"/>
            </a:xfrm>
            <a:custGeom>
              <a:avLst/>
              <a:gdLst/>
              <a:ahLst/>
              <a:cxnLst/>
              <a:rect l="l" t="t" r="r" b="b"/>
              <a:pathLst>
                <a:path w="1005" h="2703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51"/>
                  </a:lnTo>
                  <a:lnTo>
                    <a:pt x="39" y="521"/>
                  </a:lnTo>
                  <a:lnTo>
                    <a:pt x="97" y="772"/>
                  </a:lnTo>
                  <a:lnTo>
                    <a:pt x="155" y="1004"/>
                  </a:lnTo>
                  <a:lnTo>
                    <a:pt x="232" y="1235"/>
                  </a:lnTo>
                  <a:lnTo>
                    <a:pt x="309" y="1467"/>
                  </a:lnTo>
                  <a:lnTo>
                    <a:pt x="502" y="1872"/>
                  </a:lnTo>
                  <a:lnTo>
                    <a:pt x="695" y="2220"/>
                  </a:lnTo>
                  <a:lnTo>
                    <a:pt x="850" y="2471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850" y="2471"/>
                  </a:lnTo>
                  <a:lnTo>
                    <a:pt x="695" y="2220"/>
                  </a:lnTo>
                  <a:lnTo>
                    <a:pt x="502" y="1872"/>
                  </a:lnTo>
                  <a:lnTo>
                    <a:pt x="309" y="1467"/>
                  </a:lnTo>
                  <a:lnTo>
                    <a:pt x="232" y="1235"/>
                  </a:lnTo>
                  <a:lnTo>
                    <a:pt x="155" y="1004"/>
                  </a:lnTo>
                  <a:lnTo>
                    <a:pt x="97" y="772"/>
                  </a:lnTo>
                  <a:lnTo>
                    <a:pt x="39" y="521"/>
                  </a:lnTo>
                  <a:lnTo>
                    <a:pt x="1" y="251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28"/>
            <p:cNvSpPr/>
            <p:nvPr/>
          </p:nvSpPr>
          <p:spPr>
            <a:xfrm>
              <a:off x="5179625" y="47279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28"/>
            <p:cNvSpPr/>
            <p:nvPr/>
          </p:nvSpPr>
          <p:spPr>
            <a:xfrm>
              <a:off x="5068175" y="4712550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28"/>
            <p:cNvSpPr/>
            <p:nvPr/>
          </p:nvSpPr>
          <p:spPr>
            <a:xfrm>
              <a:off x="5069125" y="4697100"/>
              <a:ext cx="38150" cy="15000"/>
            </a:xfrm>
            <a:custGeom>
              <a:avLst/>
              <a:gdLst/>
              <a:ahLst/>
              <a:cxnLst/>
              <a:rect l="l" t="t" r="r" b="b"/>
              <a:pathLst>
                <a:path w="1526" h="600" fill="none" extrusionOk="0">
                  <a:moveTo>
                    <a:pt x="1525" y="1"/>
                  </a:moveTo>
                  <a:lnTo>
                    <a:pt x="1525" y="1"/>
                  </a:lnTo>
                  <a:lnTo>
                    <a:pt x="1332" y="1"/>
                  </a:lnTo>
                  <a:lnTo>
                    <a:pt x="1139" y="20"/>
                  </a:lnTo>
                  <a:lnTo>
                    <a:pt x="946" y="78"/>
                  </a:lnTo>
                  <a:lnTo>
                    <a:pt x="753" y="136"/>
                  </a:lnTo>
                  <a:lnTo>
                    <a:pt x="560" y="213"/>
                  </a:lnTo>
                  <a:lnTo>
                    <a:pt x="367" y="329"/>
                  </a:lnTo>
                  <a:lnTo>
                    <a:pt x="174" y="445"/>
                  </a:lnTo>
                  <a:lnTo>
                    <a:pt x="1" y="599"/>
                  </a:lnTo>
                  <a:lnTo>
                    <a:pt x="1" y="599"/>
                  </a:lnTo>
                  <a:lnTo>
                    <a:pt x="174" y="445"/>
                  </a:lnTo>
                  <a:lnTo>
                    <a:pt x="367" y="329"/>
                  </a:lnTo>
                  <a:lnTo>
                    <a:pt x="560" y="213"/>
                  </a:lnTo>
                  <a:lnTo>
                    <a:pt x="753" y="136"/>
                  </a:lnTo>
                  <a:lnTo>
                    <a:pt x="946" y="78"/>
                  </a:lnTo>
                  <a:lnTo>
                    <a:pt x="1139" y="20"/>
                  </a:lnTo>
                  <a:lnTo>
                    <a:pt x="1332" y="1"/>
                  </a:lnTo>
                  <a:lnTo>
                    <a:pt x="15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28"/>
            <p:cNvSpPr/>
            <p:nvPr/>
          </p:nvSpPr>
          <p:spPr>
            <a:xfrm>
              <a:off x="5107250" y="469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28"/>
            <p:cNvSpPr/>
            <p:nvPr/>
          </p:nvSpPr>
          <p:spPr>
            <a:xfrm>
              <a:off x="5180100" y="4676350"/>
              <a:ext cx="88825" cy="51175"/>
            </a:xfrm>
            <a:custGeom>
              <a:avLst/>
              <a:gdLst/>
              <a:ahLst/>
              <a:cxnLst/>
              <a:rect l="l" t="t" r="r" b="b"/>
              <a:pathLst>
                <a:path w="3553" h="2047" fill="none" extrusionOk="0">
                  <a:moveTo>
                    <a:pt x="3552" y="1"/>
                  </a:moveTo>
                  <a:lnTo>
                    <a:pt x="3552" y="1"/>
                  </a:lnTo>
                  <a:lnTo>
                    <a:pt x="3340" y="1"/>
                  </a:lnTo>
                  <a:lnTo>
                    <a:pt x="3128" y="20"/>
                  </a:lnTo>
                  <a:lnTo>
                    <a:pt x="2896" y="59"/>
                  </a:lnTo>
                  <a:lnTo>
                    <a:pt x="2684" y="97"/>
                  </a:lnTo>
                  <a:lnTo>
                    <a:pt x="2452" y="155"/>
                  </a:lnTo>
                  <a:lnTo>
                    <a:pt x="2220" y="232"/>
                  </a:lnTo>
                  <a:lnTo>
                    <a:pt x="1989" y="329"/>
                  </a:lnTo>
                  <a:lnTo>
                    <a:pt x="1776" y="425"/>
                  </a:lnTo>
                  <a:lnTo>
                    <a:pt x="1545" y="561"/>
                  </a:lnTo>
                  <a:lnTo>
                    <a:pt x="1313" y="696"/>
                  </a:lnTo>
                  <a:lnTo>
                    <a:pt x="1082" y="869"/>
                  </a:lnTo>
                  <a:lnTo>
                    <a:pt x="869" y="1062"/>
                  </a:lnTo>
                  <a:lnTo>
                    <a:pt x="638" y="1275"/>
                  </a:lnTo>
                  <a:lnTo>
                    <a:pt x="425" y="1506"/>
                  </a:lnTo>
                  <a:lnTo>
                    <a:pt x="213" y="1757"/>
                  </a:lnTo>
                  <a:lnTo>
                    <a:pt x="1" y="2047"/>
                  </a:lnTo>
                  <a:lnTo>
                    <a:pt x="1" y="2047"/>
                  </a:lnTo>
                  <a:lnTo>
                    <a:pt x="213" y="1757"/>
                  </a:lnTo>
                  <a:lnTo>
                    <a:pt x="425" y="1506"/>
                  </a:lnTo>
                  <a:lnTo>
                    <a:pt x="638" y="1275"/>
                  </a:lnTo>
                  <a:lnTo>
                    <a:pt x="869" y="1062"/>
                  </a:lnTo>
                  <a:lnTo>
                    <a:pt x="1082" y="869"/>
                  </a:lnTo>
                  <a:lnTo>
                    <a:pt x="1313" y="696"/>
                  </a:lnTo>
                  <a:lnTo>
                    <a:pt x="1545" y="561"/>
                  </a:lnTo>
                  <a:lnTo>
                    <a:pt x="1776" y="425"/>
                  </a:lnTo>
                  <a:lnTo>
                    <a:pt x="1989" y="329"/>
                  </a:lnTo>
                  <a:lnTo>
                    <a:pt x="2220" y="232"/>
                  </a:lnTo>
                  <a:lnTo>
                    <a:pt x="2452" y="155"/>
                  </a:lnTo>
                  <a:lnTo>
                    <a:pt x="2684" y="97"/>
                  </a:lnTo>
                  <a:lnTo>
                    <a:pt x="2896" y="59"/>
                  </a:lnTo>
                  <a:lnTo>
                    <a:pt x="3128" y="20"/>
                  </a:lnTo>
                  <a:lnTo>
                    <a:pt x="3340" y="1"/>
                  </a:lnTo>
                  <a:lnTo>
                    <a:pt x="355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28"/>
            <p:cNvSpPr/>
            <p:nvPr/>
          </p:nvSpPr>
          <p:spPr>
            <a:xfrm>
              <a:off x="5268900" y="467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28"/>
            <p:cNvSpPr/>
            <p:nvPr/>
          </p:nvSpPr>
          <p:spPr>
            <a:xfrm>
              <a:off x="5336925" y="4665250"/>
              <a:ext cx="73375" cy="30925"/>
            </a:xfrm>
            <a:custGeom>
              <a:avLst/>
              <a:gdLst/>
              <a:ahLst/>
              <a:cxnLst/>
              <a:rect l="l" t="t" r="r" b="b"/>
              <a:pathLst>
                <a:path w="2935" h="1237" fill="none" extrusionOk="0">
                  <a:moveTo>
                    <a:pt x="2934" y="1"/>
                  </a:moveTo>
                  <a:lnTo>
                    <a:pt x="2934" y="1"/>
                  </a:lnTo>
                  <a:lnTo>
                    <a:pt x="2587" y="20"/>
                  </a:lnTo>
                  <a:lnTo>
                    <a:pt x="2220" y="59"/>
                  </a:lnTo>
                  <a:lnTo>
                    <a:pt x="1853" y="155"/>
                  </a:lnTo>
                  <a:lnTo>
                    <a:pt x="1487" y="290"/>
                  </a:lnTo>
                  <a:lnTo>
                    <a:pt x="1120" y="464"/>
                  </a:lnTo>
                  <a:lnTo>
                    <a:pt x="734" y="676"/>
                  </a:lnTo>
                  <a:lnTo>
                    <a:pt x="367" y="927"/>
                  </a:lnTo>
                  <a:lnTo>
                    <a:pt x="1" y="1236"/>
                  </a:lnTo>
                  <a:lnTo>
                    <a:pt x="1" y="1236"/>
                  </a:lnTo>
                  <a:lnTo>
                    <a:pt x="367" y="927"/>
                  </a:lnTo>
                  <a:lnTo>
                    <a:pt x="734" y="676"/>
                  </a:lnTo>
                  <a:lnTo>
                    <a:pt x="1120" y="464"/>
                  </a:lnTo>
                  <a:lnTo>
                    <a:pt x="1487" y="290"/>
                  </a:lnTo>
                  <a:lnTo>
                    <a:pt x="1853" y="155"/>
                  </a:lnTo>
                  <a:lnTo>
                    <a:pt x="2220" y="59"/>
                  </a:lnTo>
                  <a:lnTo>
                    <a:pt x="2587" y="20"/>
                  </a:lnTo>
                  <a:lnTo>
                    <a:pt x="293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28"/>
            <p:cNvSpPr/>
            <p:nvPr/>
          </p:nvSpPr>
          <p:spPr>
            <a:xfrm>
              <a:off x="5410275" y="46652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28"/>
            <p:cNvSpPr/>
            <p:nvPr/>
          </p:nvSpPr>
          <p:spPr>
            <a:xfrm>
              <a:off x="5500975" y="4784450"/>
              <a:ext cx="170850" cy="91225"/>
            </a:xfrm>
            <a:custGeom>
              <a:avLst/>
              <a:gdLst/>
              <a:ahLst/>
              <a:cxnLst/>
              <a:rect l="l" t="t" r="r" b="b"/>
              <a:pathLst>
                <a:path w="6834" h="3649" extrusionOk="0">
                  <a:moveTo>
                    <a:pt x="6814" y="3455"/>
                  </a:moveTo>
                  <a:lnTo>
                    <a:pt x="6814" y="3455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14" y="34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321" y="1274"/>
                  </a:lnTo>
                  <a:lnTo>
                    <a:pt x="2935" y="1332"/>
                  </a:lnTo>
                  <a:lnTo>
                    <a:pt x="2510" y="1448"/>
                  </a:lnTo>
                  <a:lnTo>
                    <a:pt x="2066" y="1602"/>
                  </a:lnTo>
                  <a:lnTo>
                    <a:pt x="2066" y="1602"/>
                  </a:lnTo>
                  <a:lnTo>
                    <a:pt x="2510" y="1448"/>
                  </a:lnTo>
                  <a:lnTo>
                    <a:pt x="2935" y="1332"/>
                  </a:lnTo>
                  <a:lnTo>
                    <a:pt x="3321" y="1274"/>
                  </a:lnTo>
                  <a:lnTo>
                    <a:pt x="3687" y="12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28"/>
            <p:cNvSpPr/>
            <p:nvPr/>
          </p:nvSpPr>
          <p:spPr>
            <a:xfrm>
              <a:off x="5671325" y="4870825"/>
              <a:ext cx="500" cy="4850"/>
            </a:xfrm>
            <a:custGeom>
              <a:avLst/>
              <a:gdLst/>
              <a:ahLst/>
              <a:cxnLst/>
              <a:rect l="l" t="t" r="r" b="b"/>
              <a:pathLst>
                <a:path w="20" h="19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28"/>
            <p:cNvSpPr/>
            <p:nvPr/>
          </p:nvSpPr>
          <p:spPr>
            <a:xfrm>
              <a:off x="5552625" y="4815800"/>
              <a:ext cx="40550" cy="8725"/>
            </a:xfrm>
            <a:custGeom>
              <a:avLst/>
              <a:gdLst/>
              <a:ahLst/>
              <a:cxnLst/>
              <a:rect l="l" t="t" r="r" b="b"/>
              <a:pathLst>
                <a:path w="1622" h="349" fill="none" extrusionOk="0">
                  <a:moveTo>
                    <a:pt x="1621" y="1"/>
                  </a:moveTo>
                  <a:lnTo>
                    <a:pt x="1621" y="1"/>
                  </a:lnTo>
                  <a:lnTo>
                    <a:pt x="1255" y="20"/>
                  </a:lnTo>
                  <a:lnTo>
                    <a:pt x="869" y="78"/>
                  </a:lnTo>
                  <a:lnTo>
                    <a:pt x="444" y="194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444" y="194"/>
                  </a:lnTo>
                  <a:lnTo>
                    <a:pt x="869" y="78"/>
                  </a:lnTo>
                  <a:lnTo>
                    <a:pt x="1255" y="20"/>
                  </a:lnTo>
                  <a:lnTo>
                    <a:pt x="162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28"/>
            <p:cNvSpPr/>
            <p:nvPr/>
          </p:nvSpPr>
          <p:spPr>
            <a:xfrm>
              <a:off x="5593150" y="48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28"/>
            <p:cNvSpPr/>
            <p:nvPr/>
          </p:nvSpPr>
          <p:spPr>
            <a:xfrm>
              <a:off x="5500975" y="4784450"/>
              <a:ext cx="2450" cy="25"/>
            </a:xfrm>
            <a:custGeom>
              <a:avLst/>
              <a:gdLst/>
              <a:ahLst/>
              <a:cxnLst/>
              <a:rect l="l" t="t" r="r" b="b"/>
              <a:pathLst>
                <a:path w="98" h="1" fill="none" extrusionOk="0"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28"/>
            <p:cNvSpPr/>
            <p:nvPr/>
          </p:nvSpPr>
          <p:spPr>
            <a:xfrm>
              <a:off x="5503400" y="478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49" name="Google Shape;7649;p28"/>
          <p:cNvSpPr/>
          <p:nvPr/>
        </p:nvSpPr>
        <p:spPr>
          <a:xfrm>
            <a:off x="8154300" y="3350128"/>
            <a:ext cx="325360" cy="1637291"/>
          </a:xfrm>
          <a:custGeom>
            <a:avLst/>
            <a:gdLst/>
            <a:ahLst/>
            <a:cxnLst/>
            <a:rect l="l" t="t" r="r" b="b"/>
            <a:pathLst>
              <a:path w="18510" h="93147" extrusionOk="0">
                <a:moveTo>
                  <a:pt x="5636" y="11002"/>
                </a:moveTo>
                <a:lnTo>
                  <a:pt x="10249" y="11021"/>
                </a:lnTo>
                <a:lnTo>
                  <a:pt x="13047" y="11002"/>
                </a:lnTo>
                <a:lnTo>
                  <a:pt x="13047" y="11002"/>
                </a:lnTo>
                <a:lnTo>
                  <a:pt x="12372" y="11445"/>
                </a:lnTo>
                <a:lnTo>
                  <a:pt x="12410" y="11503"/>
                </a:lnTo>
                <a:lnTo>
                  <a:pt x="9342" y="13472"/>
                </a:lnTo>
                <a:lnTo>
                  <a:pt x="6293" y="11504"/>
                </a:lnTo>
                <a:lnTo>
                  <a:pt x="6293" y="11504"/>
                </a:lnTo>
                <a:lnTo>
                  <a:pt x="6331" y="11445"/>
                </a:lnTo>
                <a:lnTo>
                  <a:pt x="5636" y="11002"/>
                </a:lnTo>
                <a:close/>
                <a:moveTo>
                  <a:pt x="5346" y="11561"/>
                </a:moveTo>
                <a:lnTo>
                  <a:pt x="5983" y="11967"/>
                </a:lnTo>
                <a:lnTo>
                  <a:pt x="6023" y="11909"/>
                </a:lnTo>
                <a:lnTo>
                  <a:pt x="8898" y="13762"/>
                </a:lnTo>
                <a:lnTo>
                  <a:pt x="5964" y="15653"/>
                </a:lnTo>
                <a:lnTo>
                  <a:pt x="6099" y="15865"/>
                </a:lnTo>
                <a:lnTo>
                  <a:pt x="5925" y="15595"/>
                </a:lnTo>
                <a:lnTo>
                  <a:pt x="5250" y="16039"/>
                </a:lnTo>
                <a:lnTo>
                  <a:pt x="5346" y="11561"/>
                </a:lnTo>
                <a:close/>
                <a:moveTo>
                  <a:pt x="13376" y="11542"/>
                </a:moveTo>
                <a:lnTo>
                  <a:pt x="13472" y="16078"/>
                </a:lnTo>
                <a:lnTo>
                  <a:pt x="12758" y="15595"/>
                </a:lnTo>
                <a:lnTo>
                  <a:pt x="12719" y="15653"/>
                </a:lnTo>
                <a:lnTo>
                  <a:pt x="9805" y="13762"/>
                </a:lnTo>
                <a:lnTo>
                  <a:pt x="12661" y="11909"/>
                </a:lnTo>
                <a:lnTo>
                  <a:pt x="12700" y="11967"/>
                </a:lnTo>
                <a:lnTo>
                  <a:pt x="13376" y="11542"/>
                </a:lnTo>
                <a:close/>
                <a:moveTo>
                  <a:pt x="9342" y="14070"/>
                </a:moveTo>
                <a:lnTo>
                  <a:pt x="12449" y="16078"/>
                </a:lnTo>
                <a:lnTo>
                  <a:pt x="12410" y="16136"/>
                </a:lnTo>
                <a:lnTo>
                  <a:pt x="13163" y="16599"/>
                </a:lnTo>
                <a:lnTo>
                  <a:pt x="5539" y="16599"/>
                </a:lnTo>
                <a:lnTo>
                  <a:pt x="6273" y="16136"/>
                </a:lnTo>
                <a:lnTo>
                  <a:pt x="6235" y="16077"/>
                </a:lnTo>
                <a:lnTo>
                  <a:pt x="6235" y="16077"/>
                </a:lnTo>
                <a:lnTo>
                  <a:pt x="9342" y="14070"/>
                </a:lnTo>
                <a:close/>
                <a:moveTo>
                  <a:pt x="5346" y="17911"/>
                </a:moveTo>
                <a:lnTo>
                  <a:pt x="10384" y="17931"/>
                </a:lnTo>
                <a:lnTo>
                  <a:pt x="13337" y="17931"/>
                </a:lnTo>
                <a:lnTo>
                  <a:pt x="12777" y="18452"/>
                </a:lnTo>
                <a:lnTo>
                  <a:pt x="12835" y="18510"/>
                </a:lnTo>
                <a:lnTo>
                  <a:pt x="9342" y="21849"/>
                </a:lnTo>
                <a:lnTo>
                  <a:pt x="5867" y="18510"/>
                </a:lnTo>
                <a:lnTo>
                  <a:pt x="5694" y="18683"/>
                </a:lnTo>
                <a:lnTo>
                  <a:pt x="5694" y="18683"/>
                </a:lnTo>
                <a:lnTo>
                  <a:pt x="5906" y="18452"/>
                </a:lnTo>
                <a:lnTo>
                  <a:pt x="5346" y="17911"/>
                </a:lnTo>
                <a:close/>
                <a:moveTo>
                  <a:pt x="5192" y="18645"/>
                </a:moveTo>
                <a:lnTo>
                  <a:pt x="5462" y="18915"/>
                </a:lnTo>
                <a:lnTo>
                  <a:pt x="5520" y="18857"/>
                </a:lnTo>
                <a:lnTo>
                  <a:pt x="8994" y="22196"/>
                </a:lnTo>
                <a:lnTo>
                  <a:pt x="5578" y="25458"/>
                </a:lnTo>
                <a:lnTo>
                  <a:pt x="5682" y="25568"/>
                </a:lnTo>
                <a:lnTo>
                  <a:pt x="5520" y="25419"/>
                </a:lnTo>
                <a:lnTo>
                  <a:pt x="5018" y="25902"/>
                </a:lnTo>
                <a:lnTo>
                  <a:pt x="5192" y="18645"/>
                </a:lnTo>
                <a:close/>
                <a:moveTo>
                  <a:pt x="13530" y="18606"/>
                </a:moveTo>
                <a:lnTo>
                  <a:pt x="13704" y="25940"/>
                </a:lnTo>
                <a:lnTo>
                  <a:pt x="13163" y="25419"/>
                </a:lnTo>
                <a:lnTo>
                  <a:pt x="13105" y="25458"/>
                </a:lnTo>
                <a:lnTo>
                  <a:pt x="9708" y="22196"/>
                </a:lnTo>
                <a:lnTo>
                  <a:pt x="13163" y="18876"/>
                </a:lnTo>
                <a:lnTo>
                  <a:pt x="13221" y="18915"/>
                </a:lnTo>
                <a:lnTo>
                  <a:pt x="13530" y="18606"/>
                </a:lnTo>
                <a:close/>
                <a:moveTo>
                  <a:pt x="9342" y="22524"/>
                </a:moveTo>
                <a:lnTo>
                  <a:pt x="12777" y="25805"/>
                </a:lnTo>
                <a:lnTo>
                  <a:pt x="12719" y="25863"/>
                </a:lnTo>
                <a:lnTo>
                  <a:pt x="13530" y="26635"/>
                </a:lnTo>
                <a:lnTo>
                  <a:pt x="8377" y="26616"/>
                </a:lnTo>
                <a:lnTo>
                  <a:pt x="5173" y="26635"/>
                </a:lnTo>
                <a:lnTo>
                  <a:pt x="5964" y="25863"/>
                </a:lnTo>
                <a:lnTo>
                  <a:pt x="5927" y="25823"/>
                </a:lnTo>
                <a:lnTo>
                  <a:pt x="9342" y="22524"/>
                </a:lnTo>
                <a:close/>
                <a:moveTo>
                  <a:pt x="13588" y="27948"/>
                </a:moveTo>
                <a:lnTo>
                  <a:pt x="12893" y="28681"/>
                </a:lnTo>
                <a:lnTo>
                  <a:pt x="12951" y="28720"/>
                </a:lnTo>
                <a:lnTo>
                  <a:pt x="9342" y="32464"/>
                </a:lnTo>
                <a:lnTo>
                  <a:pt x="5752" y="28720"/>
                </a:lnTo>
                <a:lnTo>
                  <a:pt x="5385" y="29067"/>
                </a:lnTo>
                <a:lnTo>
                  <a:pt x="9014" y="32831"/>
                </a:lnTo>
                <a:lnTo>
                  <a:pt x="5221" y="36758"/>
                </a:lnTo>
                <a:lnTo>
                  <a:pt x="5221" y="36758"/>
                </a:lnTo>
                <a:lnTo>
                  <a:pt x="5173" y="36710"/>
                </a:lnTo>
                <a:lnTo>
                  <a:pt x="4767" y="37116"/>
                </a:lnTo>
                <a:lnTo>
                  <a:pt x="4960" y="28720"/>
                </a:lnTo>
                <a:lnTo>
                  <a:pt x="5346" y="29106"/>
                </a:lnTo>
                <a:lnTo>
                  <a:pt x="5559" y="28893"/>
                </a:lnTo>
                <a:lnTo>
                  <a:pt x="5790" y="28681"/>
                </a:lnTo>
                <a:lnTo>
                  <a:pt x="5095" y="27948"/>
                </a:lnTo>
                <a:lnTo>
                  <a:pt x="10345" y="27967"/>
                </a:lnTo>
                <a:lnTo>
                  <a:pt x="13588" y="27948"/>
                </a:lnTo>
                <a:close/>
                <a:moveTo>
                  <a:pt x="13762" y="28681"/>
                </a:moveTo>
                <a:lnTo>
                  <a:pt x="13955" y="37174"/>
                </a:lnTo>
                <a:lnTo>
                  <a:pt x="13955" y="37174"/>
                </a:lnTo>
                <a:lnTo>
                  <a:pt x="13530" y="36710"/>
                </a:lnTo>
                <a:lnTo>
                  <a:pt x="13472" y="36749"/>
                </a:lnTo>
                <a:lnTo>
                  <a:pt x="9689" y="32831"/>
                </a:lnTo>
                <a:lnTo>
                  <a:pt x="13298" y="29067"/>
                </a:lnTo>
                <a:lnTo>
                  <a:pt x="13356" y="29106"/>
                </a:lnTo>
                <a:lnTo>
                  <a:pt x="13762" y="28681"/>
                </a:lnTo>
                <a:close/>
                <a:moveTo>
                  <a:pt x="9342" y="33178"/>
                </a:moveTo>
                <a:lnTo>
                  <a:pt x="13125" y="37096"/>
                </a:lnTo>
                <a:lnTo>
                  <a:pt x="13067" y="37154"/>
                </a:lnTo>
                <a:lnTo>
                  <a:pt x="13800" y="37907"/>
                </a:lnTo>
                <a:lnTo>
                  <a:pt x="4883" y="37907"/>
                </a:lnTo>
                <a:lnTo>
                  <a:pt x="5617" y="37154"/>
                </a:lnTo>
                <a:lnTo>
                  <a:pt x="5395" y="36932"/>
                </a:lnTo>
                <a:lnTo>
                  <a:pt x="5578" y="37096"/>
                </a:lnTo>
                <a:lnTo>
                  <a:pt x="9342" y="33178"/>
                </a:lnTo>
                <a:close/>
                <a:moveTo>
                  <a:pt x="4806" y="39219"/>
                </a:moveTo>
                <a:lnTo>
                  <a:pt x="10345" y="39239"/>
                </a:lnTo>
                <a:lnTo>
                  <a:pt x="13858" y="39219"/>
                </a:lnTo>
                <a:lnTo>
                  <a:pt x="13858" y="39219"/>
                </a:lnTo>
                <a:lnTo>
                  <a:pt x="13125" y="40049"/>
                </a:lnTo>
                <a:lnTo>
                  <a:pt x="13182" y="40088"/>
                </a:lnTo>
                <a:lnTo>
                  <a:pt x="9342" y="44296"/>
                </a:lnTo>
                <a:lnTo>
                  <a:pt x="5520" y="40088"/>
                </a:lnTo>
                <a:lnTo>
                  <a:pt x="5373" y="40219"/>
                </a:lnTo>
                <a:lnTo>
                  <a:pt x="5373" y="40219"/>
                </a:lnTo>
                <a:lnTo>
                  <a:pt x="5559" y="40049"/>
                </a:lnTo>
                <a:lnTo>
                  <a:pt x="4806" y="39219"/>
                </a:lnTo>
                <a:close/>
                <a:moveTo>
                  <a:pt x="4709" y="40030"/>
                </a:moveTo>
                <a:lnTo>
                  <a:pt x="5095" y="40474"/>
                </a:lnTo>
                <a:lnTo>
                  <a:pt x="5156" y="40419"/>
                </a:lnTo>
                <a:lnTo>
                  <a:pt x="5156" y="40419"/>
                </a:lnTo>
                <a:lnTo>
                  <a:pt x="9014" y="44662"/>
                </a:lnTo>
                <a:lnTo>
                  <a:pt x="4999" y="49063"/>
                </a:lnTo>
                <a:lnTo>
                  <a:pt x="5173" y="49237"/>
                </a:lnTo>
                <a:lnTo>
                  <a:pt x="5173" y="49237"/>
                </a:lnTo>
                <a:lnTo>
                  <a:pt x="4941" y="49024"/>
                </a:lnTo>
                <a:lnTo>
                  <a:pt x="4478" y="49526"/>
                </a:lnTo>
                <a:lnTo>
                  <a:pt x="4709" y="40030"/>
                </a:lnTo>
                <a:close/>
                <a:moveTo>
                  <a:pt x="14032" y="39972"/>
                </a:moveTo>
                <a:lnTo>
                  <a:pt x="14244" y="49565"/>
                </a:lnTo>
                <a:lnTo>
                  <a:pt x="14244" y="49565"/>
                </a:lnTo>
                <a:lnTo>
                  <a:pt x="13742" y="49024"/>
                </a:lnTo>
                <a:lnTo>
                  <a:pt x="13704" y="49063"/>
                </a:lnTo>
                <a:lnTo>
                  <a:pt x="9689" y="44662"/>
                </a:lnTo>
                <a:lnTo>
                  <a:pt x="13530" y="40416"/>
                </a:lnTo>
                <a:lnTo>
                  <a:pt x="13588" y="40474"/>
                </a:lnTo>
                <a:lnTo>
                  <a:pt x="14032" y="39972"/>
                </a:lnTo>
                <a:close/>
                <a:moveTo>
                  <a:pt x="9342" y="45010"/>
                </a:moveTo>
                <a:lnTo>
                  <a:pt x="13337" y="49391"/>
                </a:lnTo>
                <a:lnTo>
                  <a:pt x="13279" y="49449"/>
                </a:lnTo>
                <a:lnTo>
                  <a:pt x="14109" y="50337"/>
                </a:lnTo>
                <a:lnTo>
                  <a:pt x="8415" y="50317"/>
                </a:lnTo>
                <a:lnTo>
                  <a:pt x="4594" y="50337"/>
                </a:lnTo>
                <a:lnTo>
                  <a:pt x="4594" y="50337"/>
                </a:lnTo>
                <a:lnTo>
                  <a:pt x="5404" y="49449"/>
                </a:lnTo>
                <a:lnTo>
                  <a:pt x="5354" y="49402"/>
                </a:lnTo>
                <a:lnTo>
                  <a:pt x="5354" y="49402"/>
                </a:lnTo>
                <a:lnTo>
                  <a:pt x="9342" y="45010"/>
                </a:lnTo>
                <a:close/>
                <a:moveTo>
                  <a:pt x="14167" y="51649"/>
                </a:moveTo>
                <a:lnTo>
                  <a:pt x="13511" y="52383"/>
                </a:lnTo>
                <a:lnTo>
                  <a:pt x="13549" y="52441"/>
                </a:lnTo>
                <a:lnTo>
                  <a:pt x="9342" y="57169"/>
                </a:lnTo>
                <a:lnTo>
                  <a:pt x="5134" y="52421"/>
                </a:lnTo>
                <a:lnTo>
                  <a:pt x="4987" y="52553"/>
                </a:lnTo>
                <a:lnTo>
                  <a:pt x="4987" y="52553"/>
                </a:lnTo>
                <a:lnTo>
                  <a:pt x="5173" y="52383"/>
                </a:lnTo>
                <a:lnTo>
                  <a:pt x="4536" y="51649"/>
                </a:lnTo>
                <a:lnTo>
                  <a:pt x="10384" y="51669"/>
                </a:lnTo>
                <a:lnTo>
                  <a:pt x="14167" y="51649"/>
                </a:lnTo>
                <a:close/>
                <a:moveTo>
                  <a:pt x="4420" y="52479"/>
                </a:moveTo>
                <a:lnTo>
                  <a:pt x="4709" y="52807"/>
                </a:lnTo>
                <a:lnTo>
                  <a:pt x="4770" y="52752"/>
                </a:lnTo>
                <a:lnTo>
                  <a:pt x="4770" y="52752"/>
                </a:lnTo>
                <a:lnTo>
                  <a:pt x="9014" y="57536"/>
                </a:lnTo>
                <a:lnTo>
                  <a:pt x="4690" y="62400"/>
                </a:lnTo>
                <a:lnTo>
                  <a:pt x="4737" y="62442"/>
                </a:lnTo>
                <a:lnTo>
                  <a:pt x="4737" y="62442"/>
                </a:lnTo>
                <a:lnTo>
                  <a:pt x="4632" y="62361"/>
                </a:lnTo>
                <a:lnTo>
                  <a:pt x="4188" y="62863"/>
                </a:lnTo>
                <a:lnTo>
                  <a:pt x="4420" y="52479"/>
                </a:lnTo>
                <a:close/>
                <a:moveTo>
                  <a:pt x="14321" y="52421"/>
                </a:moveTo>
                <a:lnTo>
                  <a:pt x="14553" y="62921"/>
                </a:lnTo>
                <a:lnTo>
                  <a:pt x="14051" y="62361"/>
                </a:lnTo>
                <a:lnTo>
                  <a:pt x="13993" y="62400"/>
                </a:lnTo>
                <a:lnTo>
                  <a:pt x="9670" y="57536"/>
                </a:lnTo>
                <a:lnTo>
                  <a:pt x="13935" y="52749"/>
                </a:lnTo>
                <a:lnTo>
                  <a:pt x="13974" y="52807"/>
                </a:lnTo>
                <a:lnTo>
                  <a:pt x="14321" y="52421"/>
                </a:lnTo>
                <a:close/>
                <a:moveTo>
                  <a:pt x="9342" y="57903"/>
                </a:moveTo>
                <a:lnTo>
                  <a:pt x="13626" y="62728"/>
                </a:lnTo>
                <a:lnTo>
                  <a:pt x="13588" y="62767"/>
                </a:lnTo>
                <a:lnTo>
                  <a:pt x="14418" y="63712"/>
                </a:lnTo>
                <a:lnTo>
                  <a:pt x="14418" y="63712"/>
                </a:lnTo>
                <a:lnTo>
                  <a:pt x="8377" y="63693"/>
                </a:lnTo>
                <a:lnTo>
                  <a:pt x="4285" y="63693"/>
                </a:lnTo>
                <a:lnTo>
                  <a:pt x="5115" y="62767"/>
                </a:lnTo>
                <a:lnTo>
                  <a:pt x="5064" y="62720"/>
                </a:lnTo>
                <a:lnTo>
                  <a:pt x="5064" y="62720"/>
                </a:lnTo>
                <a:lnTo>
                  <a:pt x="9342" y="57903"/>
                </a:lnTo>
                <a:close/>
                <a:moveTo>
                  <a:pt x="14611" y="65797"/>
                </a:moveTo>
                <a:lnTo>
                  <a:pt x="14881" y="77126"/>
                </a:lnTo>
                <a:lnTo>
                  <a:pt x="14283" y="76451"/>
                </a:lnTo>
                <a:lnTo>
                  <a:pt x="14244" y="76490"/>
                </a:lnTo>
                <a:lnTo>
                  <a:pt x="9670" y="71317"/>
                </a:lnTo>
                <a:lnTo>
                  <a:pt x="14148" y="66241"/>
                </a:lnTo>
                <a:lnTo>
                  <a:pt x="14186" y="66279"/>
                </a:lnTo>
                <a:lnTo>
                  <a:pt x="14611" y="65797"/>
                </a:lnTo>
                <a:close/>
                <a:moveTo>
                  <a:pt x="14456" y="65025"/>
                </a:moveTo>
                <a:lnTo>
                  <a:pt x="13723" y="65855"/>
                </a:lnTo>
                <a:lnTo>
                  <a:pt x="13781" y="65913"/>
                </a:lnTo>
                <a:lnTo>
                  <a:pt x="9342" y="70931"/>
                </a:lnTo>
                <a:lnTo>
                  <a:pt x="4922" y="65913"/>
                </a:lnTo>
                <a:lnTo>
                  <a:pt x="4555" y="66241"/>
                </a:lnTo>
                <a:lnTo>
                  <a:pt x="9014" y="71317"/>
                </a:lnTo>
                <a:lnTo>
                  <a:pt x="4459" y="76490"/>
                </a:lnTo>
                <a:lnTo>
                  <a:pt x="4825" y="76818"/>
                </a:lnTo>
                <a:lnTo>
                  <a:pt x="9342" y="71684"/>
                </a:lnTo>
                <a:lnTo>
                  <a:pt x="13877" y="76818"/>
                </a:lnTo>
                <a:lnTo>
                  <a:pt x="13819" y="76876"/>
                </a:lnTo>
                <a:lnTo>
                  <a:pt x="14727" y="77898"/>
                </a:lnTo>
                <a:lnTo>
                  <a:pt x="3957" y="77898"/>
                </a:lnTo>
                <a:lnTo>
                  <a:pt x="4864" y="76876"/>
                </a:lnTo>
                <a:lnTo>
                  <a:pt x="4632" y="76663"/>
                </a:lnTo>
                <a:lnTo>
                  <a:pt x="4401" y="76451"/>
                </a:lnTo>
                <a:lnTo>
                  <a:pt x="3860" y="77069"/>
                </a:lnTo>
                <a:lnTo>
                  <a:pt x="4111" y="65835"/>
                </a:lnTo>
                <a:lnTo>
                  <a:pt x="4497" y="66279"/>
                </a:lnTo>
                <a:lnTo>
                  <a:pt x="4729" y="66067"/>
                </a:lnTo>
                <a:lnTo>
                  <a:pt x="4960" y="65855"/>
                </a:lnTo>
                <a:lnTo>
                  <a:pt x="4227" y="65025"/>
                </a:lnTo>
                <a:close/>
                <a:moveTo>
                  <a:pt x="3899" y="79211"/>
                </a:moveTo>
                <a:lnTo>
                  <a:pt x="10422" y="79230"/>
                </a:lnTo>
                <a:lnTo>
                  <a:pt x="14784" y="79230"/>
                </a:lnTo>
                <a:lnTo>
                  <a:pt x="13974" y="80099"/>
                </a:lnTo>
                <a:lnTo>
                  <a:pt x="14012" y="80157"/>
                </a:lnTo>
                <a:lnTo>
                  <a:pt x="9342" y="85214"/>
                </a:lnTo>
                <a:lnTo>
                  <a:pt x="4671" y="80137"/>
                </a:lnTo>
                <a:lnTo>
                  <a:pt x="4304" y="80485"/>
                </a:lnTo>
                <a:lnTo>
                  <a:pt x="9014" y="85580"/>
                </a:lnTo>
                <a:lnTo>
                  <a:pt x="4130" y="90869"/>
                </a:lnTo>
                <a:lnTo>
                  <a:pt x="4130" y="90869"/>
                </a:lnTo>
                <a:lnTo>
                  <a:pt x="4092" y="90830"/>
                </a:lnTo>
                <a:lnTo>
                  <a:pt x="3532" y="91428"/>
                </a:lnTo>
                <a:lnTo>
                  <a:pt x="3783" y="80022"/>
                </a:lnTo>
                <a:lnTo>
                  <a:pt x="4265" y="80523"/>
                </a:lnTo>
                <a:lnTo>
                  <a:pt x="4478" y="80311"/>
                </a:lnTo>
                <a:lnTo>
                  <a:pt x="4709" y="80099"/>
                </a:lnTo>
                <a:lnTo>
                  <a:pt x="3899" y="79211"/>
                </a:lnTo>
                <a:close/>
                <a:moveTo>
                  <a:pt x="14939" y="79964"/>
                </a:moveTo>
                <a:lnTo>
                  <a:pt x="15209" y="91467"/>
                </a:lnTo>
                <a:lnTo>
                  <a:pt x="14611" y="90830"/>
                </a:lnTo>
                <a:lnTo>
                  <a:pt x="14553" y="90869"/>
                </a:lnTo>
                <a:lnTo>
                  <a:pt x="9689" y="85580"/>
                </a:lnTo>
                <a:lnTo>
                  <a:pt x="14379" y="80485"/>
                </a:lnTo>
                <a:lnTo>
                  <a:pt x="14437" y="80523"/>
                </a:lnTo>
                <a:lnTo>
                  <a:pt x="14939" y="79964"/>
                </a:lnTo>
                <a:close/>
                <a:moveTo>
                  <a:pt x="9342" y="85947"/>
                </a:moveTo>
                <a:lnTo>
                  <a:pt x="14186" y="91197"/>
                </a:lnTo>
                <a:lnTo>
                  <a:pt x="14148" y="91255"/>
                </a:lnTo>
                <a:lnTo>
                  <a:pt x="15055" y="92239"/>
                </a:lnTo>
                <a:lnTo>
                  <a:pt x="3629" y="92239"/>
                </a:lnTo>
                <a:lnTo>
                  <a:pt x="4536" y="91255"/>
                </a:lnTo>
                <a:lnTo>
                  <a:pt x="4304" y="91042"/>
                </a:lnTo>
                <a:lnTo>
                  <a:pt x="4130" y="90869"/>
                </a:lnTo>
                <a:lnTo>
                  <a:pt x="4130" y="90869"/>
                </a:lnTo>
                <a:lnTo>
                  <a:pt x="4497" y="91197"/>
                </a:lnTo>
                <a:lnTo>
                  <a:pt x="9342" y="85947"/>
                </a:lnTo>
                <a:close/>
                <a:moveTo>
                  <a:pt x="9380" y="0"/>
                </a:moveTo>
                <a:lnTo>
                  <a:pt x="9168" y="3185"/>
                </a:lnTo>
                <a:lnTo>
                  <a:pt x="6234" y="7643"/>
                </a:lnTo>
                <a:lnTo>
                  <a:pt x="4015" y="7643"/>
                </a:lnTo>
                <a:lnTo>
                  <a:pt x="3899" y="7662"/>
                </a:lnTo>
                <a:lnTo>
                  <a:pt x="3841" y="7682"/>
                </a:lnTo>
                <a:lnTo>
                  <a:pt x="3783" y="7701"/>
                </a:lnTo>
                <a:lnTo>
                  <a:pt x="3686" y="7778"/>
                </a:lnTo>
                <a:lnTo>
                  <a:pt x="3667" y="7836"/>
                </a:lnTo>
                <a:lnTo>
                  <a:pt x="3648" y="7894"/>
                </a:lnTo>
                <a:lnTo>
                  <a:pt x="3629" y="8029"/>
                </a:lnTo>
                <a:lnTo>
                  <a:pt x="3629" y="8126"/>
                </a:lnTo>
                <a:lnTo>
                  <a:pt x="3629" y="8589"/>
                </a:lnTo>
                <a:lnTo>
                  <a:pt x="3629" y="9052"/>
                </a:lnTo>
                <a:lnTo>
                  <a:pt x="3648" y="9129"/>
                </a:lnTo>
                <a:lnTo>
                  <a:pt x="3686" y="9187"/>
                </a:lnTo>
                <a:lnTo>
                  <a:pt x="3725" y="9245"/>
                </a:lnTo>
                <a:lnTo>
                  <a:pt x="3783" y="9284"/>
                </a:lnTo>
                <a:lnTo>
                  <a:pt x="3204" y="9284"/>
                </a:lnTo>
                <a:lnTo>
                  <a:pt x="2586" y="9322"/>
                </a:lnTo>
                <a:lnTo>
                  <a:pt x="2528" y="9342"/>
                </a:lnTo>
                <a:lnTo>
                  <a:pt x="2490" y="9380"/>
                </a:lnTo>
                <a:lnTo>
                  <a:pt x="2451" y="9438"/>
                </a:lnTo>
                <a:lnTo>
                  <a:pt x="2413" y="9496"/>
                </a:lnTo>
                <a:lnTo>
                  <a:pt x="2374" y="9612"/>
                </a:lnTo>
                <a:lnTo>
                  <a:pt x="2374" y="9728"/>
                </a:lnTo>
                <a:lnTo>
                  <a:pt x="2374" y="10210"/>
                </a:lnTo>
                <a:lnTo>
                  <a:pt x="2374" y="10673"/>
                </a:lnTo>
                <a:lnTo>
                  <a:pt x="2393" y="10731"/>
                </a:lnTo>
                <a:lnTo>
                  <a:pt x="2413" y="10789"/>
                </a:lnTo>
                <a:lnTo>
                  <a:pt x="2451" y="10847"/>
                </a:lnTo>
                <a:lnTo>
                  <a:pt x="2490" y="10905"/>
                </a:lnTo>
                <a:lnTo>
                  <a:pt x="2586" y="10963"/>
                </a:lnTo>
                <a:lnTo>
                  <a:pt x="2644" y="10982"/>
                </a:lnTo>
                <a:lnTo>
                  <a:pt x="2721" y="10982"/>
                </a:lnTo>
                <a:lnTo>
                  <a:pt x="3243" y="11002"/>
                </a:lnTo>
                <a:lnTo>
                  <a:pt x="3107" y="16618"/>
                </a:lnTo>
                <a:lnTo>
                  <a:pt x="2799" y="16618"/>
                </a:lnTo>
                <a:lnTo>
                  <a:pt x="2683" y="16637"/>
                </a:lnTo>
                <a:lnTo>
                  <a:pt x="2567" y="16695"/>
                </a:lnTo>
                <a:lnTo>
                  <a:pt x="2471" y="16772"/>
                </a:lnTo>
                <a:lnTo>
                  <a:pt x="2393" y="16850"/>
                </a:lnTo>
                <a:lnTo>
                  <a:pt x="2316" y="16966"/>
                </a:lnTo>
                <a:lnTo>
                  <a:pt x="2278" y="17062"/>
                </a:lnTo>
                <a:lnTo>
                  <a:pt x="2239" y="17197"/>
                </a:lnTo>
                <a:lnTo>
                  <a:pt x="2258" y="17313"/>
                </a:lnTo>
                <a:lnTo>
                  <a:pt x="2278" y="17429"/>
                </a:lnTo>
                <a:lnTo>
                  <a:pt x="2316" y="17545"/>
                </a:lnTo>
                <a:lnTo>
                  <a:pt x="2374" y="17641"/>
                </a:lnTo>
                <a:lnTo>
                  <a:pt x="2451" y="17738"/>
                </a:lnTo>
                <a:lnTo>
                  <a:pt x="2548" y="17815"/>
                </a:lnTo>
                <a:lnTo>
                  <a:pt x="2664" y="17853"/>
                </a:lnTo>
                <a:lnTo>
                  <a:pt x="2779" y="17892"/>
                </a:lnTo>
                <a:lnTo>
                  <a:pt x="2895" y="17911"/>
                </a:lnTo>
                <a:lnTo>
                  <a:pt x="3069" y="17911"/>
                </a:lnTo>
                <a:lnTo>
                  <a:pt x="2876" y="26635"/>
                </a:lnTo>
                <a:lnTo>
                  <a:pt x="2528" y="26635"/>
                </a:lnTo>
                <a:lnTo>
                  <a:pt x="2413" y="26655"/>
                </a:lnTo>
                <a:lnTo>
                  <a:pt x="2297" y="26693"/>
                </a:lnTo>
                <a:lnTo>
                  <a:pt x="2181" y="26751"/>
                </a:lnTo>
                <a:lnTo>
                  <a:pt x="2084" y="26828"/>
                </a:lnTo>
                <a:lnTo>
                  <a:pt x="2007" y="26944"/>
                </a:lnTo>
                <a:lnTo>
                  <a:pt x="1949" y="27041"/>
                </a:lnTo>
                <a:lnTo>
                  <a:pt x="1911" y="27176"/>
                </a:lnTo>
                <a:lnTo>
                  <a:pt x="1911" y="27291"/>
                </a:lnTo>
                <a:lnTo>
                  <a:pt x="1911" y="27427"/>
                </a:lnTo>
                <a:lnTo>
                  <a:pt x="1949" y="27542"/>
                </a:lnTo>
                <a:lnTo>
                  <a:pt x="2027" y="27639"/>
                </a:lnTo>
                <a:lnTo>
                  <a:pt x="2104" y="27735"/>
                </a:lnTo>
                <a:lnTo>
                  <a:pt x="2200" y="27832"/>
                </a:lnTo>
                <a:lnTo>
                  <a:pt x="2297" y="27890"/>
                </a:lnTo>
                <a:lnTo>
                  <a:pt x="2432" y="27909"/>
                </a:lnTo>
                <a:lnTo>
                  <a:pt x="2548" y="27928"/>
                </a:lnTo>
                <a:lnTo>
                  <a:pt x="2837" y="27928"/>
                </a:lnTo>
                <a:lnTo>
                  <a:pt x="2625" y="37907"/>
                </a:lnTo>
                <a:lnTo>
                  <a:pt x="2220" y="37907"/>
                </a:lnTo>
                <a:lnTo>
                  <a:pt x="2104" y="37946"/>
                </a:lnTo>
                <a:lnTo>
                  <a:pt x="1988" y="38003"/>
                </a:lnTo>
                <a:lnTo>
                  <a:pt x="1872" y="38081"/>
                </a:lnTo>
                <a:lnTo>
                  <a:pt x="1795" y="38177"/>
                </a:lnTo>
                <a:lnTo>
                  <a:pt x="1718" y="38293"/>
                </a:lnTo>
                <a:lnTo>
                  <a:pt x="1679" y="38409"/>
                </a:lnTo>
                <a:lnTo>
                  <a:pt x="1660" y="38544"/>
                </a:lnTo>
                <a:lnTo>
                  <a:pt x="1660" y="38679"/>
                </a:lnTo>
                <a:lnTo>
                  <a:pt x="1698" y="38795"/>
                </a:lnTo>
                <a:lnTo>
                  <a:pt x="1756" y="38911"/>
                </a:lnTo>
                <a:lnTo>
                  <a:pt x="1834" y="39007"/>
                </a:lnTo>
                <a:lnTo>
                  <a:pt x="1949" y="39104"/>
                </a:lnTo>
                <a:lnTo>
                  <a:pt x="2046" y="39162"/>
                </a:lnTo>
                <a:lnTo>
                  <a:pt x="2181" y="39200"/>
                </a:lnTo>
                <a:lnTo>
                  <a:pt x="2297" y="39200"/>
                </a:lnTo>
                <a:lnTo>
                  <a:pt x="2297" y="39219"/>
                </a:lnTo>
                <a:lnTo>
                  <a:pt x="2586" y="39219"/>
                </a:lnTo>
                <a:lnTo>
                  <a:pt x="2335" y="50337"/>
                </a:lnTo>
                <a:lnTo>
                  <a:pt x="2046" y="50337"/>
                </a:lnTo>
                <a:lnTo>
                  <a:pt x="1911" y="50356"/>
                </a:lnTo>
                <a:lnTo>
                  <a:pt x="1795" y="50414"/>
                </a:lnTo>
                <a:lnTo>
                  <a:pt x="1679" y="50472"/>
                </a:lnTo>
                <a:lnTo>
                  <a:pt x="1583" y="50568"/>
                </a:lnTo>
                <a:lnTo>
                  <a:pt x="1505" y="50684"/>
                </a:lnTo>
                <a:lnTo>
                  <a:pt x="1448" y="50800"/>
                </a:lnTo>
                <a:lnTo>
                  <a:pt x="1428" y="50935"/>
                </a:lnTo>
                <a:lnTo>
                  <a:pt x="1428" y="51070"/>
                </a:lnTo>
                <a:lnTo>
                  <a:pt x="1467" y="51205"/>
                </a:lnTo>
                <a:lnTo>
                  <a:pt x="1525" y="51321"/>
                </a:lnTo>
                <a:lnTo>
                  <a:pt x="1602" y="51418"/>
                </a:lnTo>
                <a:lnTo>
                  <a:pt x="1698" y="51514"/>
                </a:lnTo>
                <a:lnTo>
                  <a:pt x="1814" y="51572"/>
                </a:lnTo>
                <a:lnTo>
                  <a:pt x="1930" y="51630"/>
                </a:lnTo>
                <a:lnTo>
                  <a:pt x="2065" y="51630"/>
                </a:lnTo>
                <a:lnTo>
                  <a:pt x="2065" y="51649"/>
                </a:lnTo>
                <a:lnTo>
                  <a:pt x="2297" y="51649"/>
                </a:lnTo>
                <a:lnTo>
                  <a:pt x="2027" y="63712"/>
                </a:lnTo>
                <a:lnTo>
                  <a:pt x="1563" y="63712"/>
                </a:lnTo>
                <a:lnTo>
                  <a:pt x="1428" y="63732"/>
                </a:lnTo>
                <a:lnTo>
                  <a:pt x="1293" y="63790"/>
                </a:lnTo>
                <a:lnTo>
                  <a:pt x="1177" y="63886"/>
                </a:lnTo>
                <a:lnTo>
                  <a:pt x="1081" y="63983"/>
                </a:lnTo>
                <a:lnTo>
                  <a:pt x="1023" y="64118"/>
                </a:lnTo>
                <a:lnTo>
                  <a:pt x="984" y="64253"/>
                </a:lnTo>
                <a:lnTo>
                  <a:pt x="965" y="64388"/>
                </a:lnTo>
                <a:lnTo>
                  <a:pt x="1004" y="64523"/>
                </a:lnTo>
                <a:lnTo>
                  <a:pt x="1042" y="64658"/>
                </a:lnTo>
                <a:lnTo>
                  <a:pt x="1139" y="64774"/>
                </a:lnTo>
                <a:lnTo>
                  <a:pt x="1235" y="64870"/>
                </a:lnTo>
                <a:lnTo>
                  <a:pt x="1351" y="64948"/>
                </a:lnTo>
                <a:lnTo>
                  <a:pt x="1486" y="64986"/>
                </a:lnTo>
                <a:lnTo>
                  <a:pt x="1621" y="65005"/>
                </a:lnTo>
                <a:lnTo>
                  <a:pt x="2007" y="65005"/>
                </a:lnTo>
                <a:lnTo>
                  <a:pt x="1698" y="77918"/>
                </a:lnTo>
                <a:lnTo>
                  <a:pt x="1486" y="77918"/>
                </a:lnTo>
                <a:lnTo>
                  <a:pt x="1197" y="77898"/>
                </a:lnTo>
                <a:lnTo>
                  <a:pt x="1042" y="77918"/>
                </a:lnTo>
                <a:lnTo>
                  <a:pt x="907" y="77956"/>
                </a:lnTo>
                <a:lnTo>
                  <a:pt x="772" y="78014"/>
                </a:lnTo>
                <a:lnTo>
                  <a:pt x="656" y="78111"/>
                </a:lnTo>
                <a:lnTo>
                  <a:pt x="560" y="78246"/>
                </a:lnTo>
                <a:lnTo>
                  <a:pt x="502" y="78381"/>
                </a:lnTo>
                <a:lnTo>
                  <a:pt x="483" y="78535"/>
                </a:lnTo>
                <a:lnTo>
                  <a:pt x="502" y="78671"/>
                </a:lnTo>
                <a:lnTo>
                  <a:pt x="540" y="78825"/>
                </a:lnTo>
                <a:lnTo>
                  <a:pt x="618" y="78941"/>
                </a:lnTo>
                <a:lnTo>
                  <a:pt x="714" y="79057"/>
                </a:lnTo>
                <a:lnTo>
                  <a:pt x="849" y="79134"/>
                </a:lnTo>
                <a:lnTo>
                  <a:pt x="984" y="79192"/>
                </a:lnTo>
                <a:lnTo>
                  <a:pt x="1139" y="79211"/>
                </a:lnTo>
                <a:lnTo>
                  <a:pt x="1679" y="79211"/>
                </a:lnTo>
                <a:lnTo>
                  <a:pt x="1370" y="92258"/>
                </a:lnTo>
                <a:lnTo>
                  <a:pt x="309" y="92258"/>
                </a:lnTo>
                <a:lnTo>
                  <a:pt x="232" y="92278"/>
                </a:lnTo>
                <a:lnTo>
                  <a:pt x="154" y="92297"/>
                </a:lnTo>
                <a:lnTo>
                  <a:pt x="97" y="92355"/>
                </a:lnTo>
                <a:lnTo>
                  <a:pt x="58" y="92413"/>
                </a:lnTo>
                <a:lnTo>
                  <a:pt x="19" y="92490"/>
                </a:lnTo>
                <a:lnTo>
                  <a:pt x="0" y="92567"/>
                </a:lnTo>
                <a:lnTo>
                  <a:pt x="0" y="92702"/>
                </a:lnTo>
                <a:lnTo>
                  <a:pt x="0" y="92857"/>
                </a:lnTo>
                <a:lnTo>
                  <a:pt x="19" y="92934"/>
                </a:lnTo>
                <a:lnTo>
                  <a:pt x="58" y="92992"/>
                </a:lnTo>
                <a:lnTo>
                  <a:pt x="116" y="93050"/>
                </a:lnTo>
                <a:lnTo>
                  <a:pt x="174" y="93108"/>
                </a:lnTo>
                <a:lnTo>
                  <a:pt x="251" y="93127"/>
                </a:lnTo>
                <a:lnTo>
                  <a:pt x="328" y="93146"/>
                </a:lnTo>
                <a:lnTo>
                  <a:pt x="18220" y="93146"/>
                </a:lnTo>
                <a:lnTo>
                  <a:pt x="18297" y="93127"/>
                </a:lnTo>
                <a:lnTo>
                  <a:pt x="18355" y="93088"/>
                </a:lnTo>
                <a:lnTo>
                  <a:pt x="18413" y="93050"/>
                </a:lnTo>
                <a:lnTo>
                  <a:pt x="18471" y="92972"/>
                </a:lnTo>
                <a:lnTo>
                  <a:pt x="18490" y="92915"/>
                </a:lnTo>
                <a:lnTo>
                  <a:pt x="18510" y="92837"/>
                </a:lnTo>
                <a:lnTo>
                  <a:pt x="18510" y="92683"/>
                </a:lnTo>
                <a:lnTo>
                  <a:pt x="18510" y="92529"/>
                </a:lnTo>
                <a:lnTo>
                  <a:pt x="18490" y="92451"/>
                </a:lnTo>
                <a:lnTo>
                  <a:pt x="18452" y="92393"/>
                </a:lnTo>
                <a:lnTo>
                  <a:pt x="18394" y="92336"/>
                </a:lnTo>
                <a:lnTo>
                  <a:pt x="18336" y="92297"/>
                </a:lnTo>
                <a:lnTo>
                  <a:pt x="18259" y="92258"/>
                </a:lnTo>
                <a:lnTo>
                  <a:pt x="17351" y="92258"/>
                </a:lnTo>
                <a:lnTo>
                  <a:pt x="17062" y="79211"/>
                </a:lnTo>
                <a:lnTo>
                  <a:pt x="17815" y="79211"/>
                </a:lnTo>
                <a:lnTo>
                  <a:pt x="17969" y="79172"/>
                </a:lnTo>
                <a:lnTo>
                  <a:pt x="18104" y="79095"/>
                </a:lnTo>
                <a:lnTo>
                  <a:pt x="18220" y="78999"/>
                </a:lnTo>
                <a:lnTo>
                  <a:pt x="18297" y="78883"/>
                </a:lnTo>
                <a:lnTo>
                  <a:pt x="18355" y="78748"/>
                </a:lnTo>
                <a:lnTo>
                  <a:pt x="18394" y="78593"/>
                </a:lnTo>
                <a:lnTo>
                  <a:pt x="18374" y="78439"/>
                </a:lnTo>
                <a:lnTo>
                  <a:pt x="18336" y="78304"/>
                </a:lnTo>
                <a:lnTo>
                  <a:pt x="18259" y="78169"/>
                </a:lnTo>
                <a:lnTo>
                  <a:pt x="18143" y="78053"/>
                </a:lnTo>
                <a:lnTo>
                  <a:pt x="18027" y="77976"/>
                </a:lnTo>
                <a:lnTo>
                  <a:pt x="17892" y="77918"/>
                </a:lnTo>
                <a:lnTo>
                  <a:pt x="17737" y="77898"/>
                </a:lnTo>
                <a:lnTo>
                  <a:pt x="17737" y="77918"/>
                </a:lnTo>
                <a:lnTo>
                  <a:pt x="17023" y="77918"/>
                </a:lnTo>
                <a:lnTo>
                  <a:pt x="16734" y="65005"/>
                </a:lnTo>
                <a:lnTo>
                  <a:pt x="17178" y="65005"/>
                </a:lnTo>
                <a:lnTo>
                  <a:pt x="17313" y="64986"/>
                </a:lnTo>
                <a:lnTo>
                  <a:pt x="17448" y="64928"/>
                </a:lnTo>
                <a:lnTo>
                  <a:pt x="17564" y="64832"/>
                </a:lnTo>
                <a:lnTo>
                  <a:pt x="17641" y="64735"/>
                </a:lnTo>
                <a:lnTo>
                  <a:pt x="17718" y="64600"/>
                </a:lnTo>
                <a:lnTo>
                  <a:pt x="17757" y="64465"/>
                </a:lnTo>
                <a:lnTo>
                  <a:pt x="17757" y="64330"/>
                </a:lnTo>
                <a:lnTo>
                  <a:pt x="17737" y="64176"/>
                </a:lnTo>
                <a:lnTo>
                  <a:pt x="17680" y="64060"/>
                </a:lnTo>
                <a:lnTo>
                  <a:pt x="17602" y="63944"/>
                </a:lnTo>
                <a:lnTo>
                  <a:pt x="17506" y="63847"/>
                </a:lnTo>
                <a:lnTo>
                  <a:pt x="17390" y="63770"/>
                </a:lnTo>
                <a:lnTo>
                  <a:pt x="17255" y="63712"/>
                </a:lnTo>
                <a:lnTo>
                  <a:pt x="17120" y="63712"/>
                </a:lnTo>
                <a:lnTo>
                  <a:pt x="17101" y="63732"/>
                </a:lnTo>
                <a:lnTo>
                  <a:pt x="17101" y="63712"/>
                </a:lnTo>
                <a:lnTo>
                  <a:pt x="16695" y="63712"/>
                </a:lnTo>
                <a:lnTo>
                  <a:pt x="16425" y="51649"/>
                </a:lnTo>
                <a:lnTo>
                  <a:pt x="16772" y="51649"/>
                </a:lnTo>
                <a:lnTo>
                  <a:pt x="16888" y="51630"/>
                </a:lnTo>
                <a:lnTo>
                  <a:pt x="17023" y="51572"/>
                </a:lnTo>
                <a:lnTo>
                  <a:pt x="17139" y="51514"/>
                </a:lnTo>
                <a:lnTo>
                  <a:pt x="17236" y="51418"/>
                </a:lnTo>
                <a:lnTo>
                  <a:pt x="17313" y="51302"/>
                </a:lnTo>
                <a:lnTo>
                  <a:pt x="17371" y="51186"/>
                </a:lnTo>
                <a:lnTo>
                  <a:pt x="17390" y="51051"/>
                </a:lnTo>
                <a:lnTo>
                  <a:pt x="17390" y="50916"/>
                </a:lnTo>
                <a:lnTo>
                  <a:pt x="17371" y="50781"/>
                </a:lnTo>
                <a:lnTo>
                  <a:pt x="17313" y="50665"/>
                </a:lnTo>
                <a:lnTo>
                  <a:pt x="17216" y="50549"/>
                </a:lnTo>
                <a:lnTo>
                  <a:pt x="17120" y="50453"/>
                </a:lnTo>
                <a:lnTo>
                  <a:pt x="17004" y="50395"/>
                </a:lnTo>
                <a:lnTo>
                  <a:pt x="16888" y="50356"/>
                </a:lnTo>
                <a:lnTo>
                  <a:pt x="16753" y="50337"/>
                </a:lnTo>
                <a:lnTo>
                  <a:pt x="16734" y="50356"/>
                </a:lnTo>
                <a:lnTo>
                  <a:pt x="16734" y="50337"/>
                </a:lnTo>
                <a:lnTo>
                  <a:pt x="16406" y="50337"/>
                </a:lnTo>
                <a:lnTo>
                  <a:pt x="16136" y="39219"/>
                </a:lnTo>
                <a:lnTo>
                  <a:pt x="16522" y="39219"/>
                </a:lnTo>
                <a:lnTo>
                  <a:pt x="16637" y="39181"/>
                </a:lnTo>
                <a:lnTo>
                  <a:pt x="16772" y="39123"/>
                </a:lnTo>
                <a:lnTo>
                  <a:pt x="16869" y="39046"/>
                </a:lnTo>
                <a:lnTo>
                  <a:pt x="16965" y="38949"/>
                </a:lnTo>
                <a:lnTo>
                  <a:pt x="17023" y="38833"/>
                </a:lnTo>
                <a:lnTo>
                  <a:pt x="17062" y="38718"/>
                </a:lnTo>
                <a:lnTo>
                  <a:pt x="17081" y="38583"/>
                </a:lnTo>
                <a:lnTo>
                  <a:pt x="17081" y="38447"/>
                </a:lnTo>
                <a:lnTo>
                  <a:pt x="17043" y="38332"/>
                </a:lnTo>
                <a:lnTo>
                  <a:pt x="16985" y="38216"/>
                </a:lnTo>
                <a:lnTo>
                  <a:pt x="16908" y="38119"/>
                </a:lnTo>
                <a:lnTo>
                  <a:pt x="16792" y="38023"/>
                </a:lnTo>
                <a:lnTo>
                  <a:pt x="16695" y="37965"/>
                </a:lnTo>
                <a:lnTo>
                  <a:pt x="16560" y="37926"/>
                </a:lnTo>
                <a:lnTo>
                  <a:pt x="16425" y="37907"/>
                </a:lnTo>
                <a:lnTo>
                  <a:pt x="16425" y="37926"/>
                </a:lnTo>
                <a:lnTo>
                  <a:pt x="16116" y="37926"/>
                </a:lnTo>
                <a:lnTo>
                  <a:pt x="15885" y="27948"/>
                </a:lnTo>
                <a:lnTo>
                  <a:pt x="16193" y="27948"/>
                </a:lnTo>
                <a:lnTo>
                  <a:pt x="16329" y="27928"/>
                </a:lnTo>
                <a:lnTo>
                  <a:pt x="16444" y="27890"/>
                </a:lnTo>
                <a:lnTo>
                  <a:pt x="16560" y="27813"/>
                </a:lnTo>
                <a:lnTo>
                  <a:pt x="16657" y="27735"/>
                </a:lnTo>
                <a:lnTo>
                  <a:pt x="16734" y="27639"/>
                </a:lnTo>
                <a:lnTo>
                  <a:pt x="16792" y="27523"/>
                </a:lnTo>
                <a:lnTo>
                  <a:pt x="16830" y="27407"/>
                </a:lnTo>
                <a:lnTo>
                  <a:pt x="16830" y="27272"/>
                </a:lnTo>
                <a:lnTo>
                  <a:pt x="16830" y="27156"/>
                </a:lnTo>
                <a:lnTo>
                  <a:pt x="16772" y="27021"/>
                </a:lnTo>
                <a:lnTo>
                  <a:pt x="16715" y="26925"/>
                </a:lnTo>
                <a:lnTo>
                  <a:pt x="16637" y="26828"/>
                </a:lnTo>
                <a:lnTo>
                  <a:pt x="16541" y="26732"/>
                </a:lnTo>
                <a:lnTo>
                  <a:pt x="16425" y="26674"/>
                </a:lnTo>
                <a:lnTo>
                  <a:pt x="16309" y="26635"/>
                </a:lnTo>
                <a:lnTo>
                  <a:pt x="15846" y="26635"/>
                </a:lnTo>
                <a:lnTo>
                  <a:pt x="15653" y="17911"/>
                </a:lnTo>
                <a:lnTo>
                  <a:pt x="16000" y="17911"/>
                </a:lnTo>
                <a:lnTo>
                  <a:pt x="16116" y="17873"/>
                </a:lnTo>
                <a:lnTo>
                  <a:pt x="16232" y="17834"/>
                </a:lnTo>
                <a:lnTo>
                  <a:pt x="16329" y="17757"/>
                </a:lnTo>
                <a:lnTo>
                  <a:pt x="16406" y="17660"/>
                </a:lnTo>
                <a:lnTo>
                  <a:pt x="16483" y="17564"/>
                </a:lnTo>
                <a:lnTo>
                  <a:pt x="16522" y="17448"/>
                </a:lnTo>
                <a:lnTo>
                  <a:pt x="16541" y="17332"/>
                </a:lnTo>
                <a:lnTo>
                  <a:pt x="16541" y="17216"/>
                </a:lnTo>
                <a:lnTo>
                  <a:pt x="16522" y="17081"/>
                </a:lnTo>
                <a:lnTo>
                  <a:pt x="16483" y="16966"/>
                </a:lnTo>
                <a:lnTo>
                  <a:pt x="16425" y="16869"/>
                </a:lnTo>
                <a:lnTo>
                  <a:pt x="16329" y="16772"/>
                </a:lnTo>
                <a:lnTo>
                  <a:pt x="16232" y="16715"/>
                </a:lnTo>
                <a:lnTo>
                  <a:pt x="16136" y="16657"/>
                </a:lnTo>
                <a:lnTo>
                  <a:pt x="16020" y="16618"/>
                </a:lnTo>
                <a:lnTo>
                  <a:pt x="15904" y="16599"/>
                </a:lnTo>
                <a:lnTo>
                  <a:pt x="15904" y="16618"/>
                </a:lnTo>
                <a:lnTo>
                  <a:pt x="15634" y="16618"/>
                </a:lnTo>
                <a:lnTo>
                  <a:pt x="15499" y="11002"/>
                </a:lnTo>
                <a:lnTo>
                  <a:pt x="15923" y="10982"/>
                </a:lnTo>
                <a:lnTo>
                  <a:pt x="15981" y="10944"/>
                </a:lnTo>
                <a:lnTo>
                  <a:pt x="16039" y="10905"/>
                </a:lnTo>
                <a:lnTo>
                  <a:pt x="16078" y="10866"/>
                </a:lnTo>
                <a:lnTo>
                  <a:pt x="16097" y="10809"/>
                </a:lnTo>
                <a:lnTo>
                  <a:pt x="16136" y="10673"/>
                </a:lnTo>
                <a:lnTo>
                  <a:pt x="16136" y="10558"/>
                </a:lnTo>
                <a:lnTo>
                  <a:pt x="16136" y="10094"/>
                </a:lnTo>
                <a:lnTo>
                  <a:pt x="16136" y="9612"/>
                </a:lnTo>
                <a:lnTo>
                  <a:pt x="16136" y="9554"/>
                </a:lnTo>
                <a:lnTo>
                  <a:pt x="16097" y="9496"/>
                </a:lnTo>
                <a:lnTo>
                  <a:pt x="16078" y="9438"/>
                </a:lnTo>
                <a:lnTo>
                  <a:pt x="16020" y="9380"/>
                </a:lnTo>
                <a:lnTo>
                  <a:pt x="15923" y="9322"/>
                </a:lnTo>
                <a:lnTo>
                  <a:pt x="15865" y="9303"/>
                </a:lnTo>
                <a:lnTo>
                  <a:pt x="15807" y="9303"/>
                </a:lnTo>
                <a:lnTo>
                  <a:pt x="15788" y="9322"/>
                </a:lnTo>
                <a:lnTo>
                  <a:pt x="15788" y="9303"/>
                </a:lnTo>
                <a:lnTo>
                  <a:pt x="14707" y="9303"/>
                </a:lnTo>
                <a:lnTo>
                  <a:pt x="14784" y="9245"/>
                </a:lnTo>
                <a:lnTo>
                  <a:pt x="14823" y="9187"/>
                </a:lnTo>
                <a:lnTo>
                  <a:pt x="14862" y="9129"/>
                </a:lnTo>
                <a:lnTo>
                  <a:pt x="14881" y="9052"/>
                </a:lnTo>
                <a:lnTo>
                  <a:pt x="14881" y="8589"/>
                </a:lnTo>
                <a:lnTo>
                  <a:pt x="14881" y="8126"/>
                </a:lnTo>
                <a:lnTo>
                  <a:pt x="14881" y="8029"/>
                </a:lnTo>
                <a:lnTo>
                  <a:pt x="14881" y="7894"/>
                </a:lnTo>
                <a:lnTo>
                  <a:pt x="14823" y="7798"/>
                </a:lnTo>
                <a:lnTo>
                  <a:pt x="14727" y="7701"/>
                </a:lnTo>
                <a:lnTo>
                  <a:pt x="14611" y="7662"/>
                </a:lnTo>
                <a:lnTo>
                  <a:pt x="14495" y="7643"/>
                </a:lnTo>
                <a:lnTo>
                  <a:pt x="12391" y="7643"/>
                </a:lnTo>
                <a:lnTo>
                  <a:pt x="9593" y="3204"/>
                </a:lnTo>
                <a:lnTo>
                  <a:pt x="938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50" name="Google Shape;7650;p28"/>
          <p:cNvSpPr/>
          <p:nvPr/>
        </p:nvSpPr>
        <p:spPr>
          <a:xfrm>
            <a:off x="8630550" y="2930601"/>
            <a:ext cx="408747" cy="2056919"/>
          </a:xfrm>
          <a:custGeom>
            <a:avLst/>
            <a:gdLst/>
            <a:ahLst/>
            <a:cxnLst/>
            <a:rect l="l" t="t" r="r" b="b"/>
            <a:pathLst>
              <a:path w="18510" h="93147" extrusionOk="0">
                <a:moveTo>
                  <a:pt x="5636" y="11002"/>
                </a:moveTo>
                <a:lnTo>
                  <a:pt x="10249" y="11021"/>
                </a:lnTo>
                <a:lnTo>
                  <a:pt x="13047" y="11002"/>
                </a:lnTo>
                <a:lnTo>
                  <a:pt x="13047" y="11002"/>
                </a:lnTo>
                <a:lnTo>
                  <a:pt x="12372" y="11445"/>
                </a:lnTo>
                <a:lnTo>
                  <a:pt x="12410" y="11503"/>
                </a:lnTo>
                <a:lnTo>
                  <a:pt x="9342" y="13472"/>
                </a:lnTo>
                <a:lnTo>
                  <a:pt x="6293" y="11504"/>
                </a:lnTo>
                <a:lnTo>
                  <a:pt x="6293" y="11504"/>
                </a:lnTo>
                <a:lnTo>
                  <a:pt x="6331" y="11445"/>
                </a:lnTo>
                <a:lnTo>
                  <a:pt x="5636" y="11002"/>
                </a:lnTo>
                <a:close/>
                <a:moveTo>
                  <a:pt x="5346" y="11561"/>
                </a:moveTo>
                <a:lnTo>
                  <a:pt x="5983" y="11967"/>
                </a:lnTo>
                <a:lnTo>
                  <a:pt x="6023" y="11909"/>
                </a:lnTo>
                <a:lnTo>
                  <a:pt x="8898" y="13762"/>
                </a:lnTo>
                <a:lnTo>
                  <a:pt x="5964" y="15653"/>
                </a:lnTo>
                <a:lnTo>
                  <a:pt x="6099" y="15865"/>
                </a:lnTo>
                <a:lnTo>
                  <a:pt x="5925" y="15595"/>
                </a:lnTo>
                <a:lnTo>
                  <a:pt x="5250" y="16039"/>
                </a:lnTo>
                <a:lnTo>
                  <a:pt x="5346" y="11561"/>
                </a:lnTo>
                <a:close/>
                <a:moveTo>
                  <a:pt x="13376" y="11542"/>
                </a:moveTo>
                <a:lnTo>
                  <a:pt x="13472" y="16078"/>
                </a:lnTo>
                <a:lnTo>
                  <a:pt x="12758" y="15595"/>
                </a:lnTo>
                <a:lnTo>
                  <a:pt x="12719" y="15653"/>
                </a:lnTo>
                <a:lnTo>
                  <a:pt x="9805" y="13762"/>
                </a:lnTo>
                <a:lnTo>
                  <a:pt x="12661" y="11909"/>
                </a:lnTo>
                <a:lnTo>
                  <a:pt x="12700" y="11967"/>
                </a:lnTo>
                <a:lnTo>
                  <a:pt x="13376" y="11542"/>
                </a:lnTo>
                <a:close/>
                <a:moveTo>
                  <a:pt x="9342" y="14070"/>
                </a:moveTo>
                <a:lnTo>
                  <a:pt x="12449" y="16078"/>
                </a:lnTo>
                <a:lnTo>
                  <a:pt x="12410" y="16136"/>
                </a:lnTo>
                <a:lnTo>
                  <a:pt x="13163" y="16599"/>
                </a:lnTo>
                <a:lnTo>
                  <a:pt x="5539" y="16599"/>
                </a:lnTo>
                <a:lnTo>
                  <a:pt x="6273" y="16136"/>
                </a:lnTo>
                <a:lnTo>
                  <a:pt x="6235" y="16077"/>
                </a:lnTo>
                <a:lnTo>
                  <a:pt x="6235" y="16077"/>
                </a:lnTo>
                <a:lnTo>
                  <a:pt x="9342" y="14070"/>
                </a:lnTo>
                <a:close/>
                <a:moveTo>
                  <a:pt x="5346" y="17911"/>
                </a:moveTo>
                <a:lnTo>
                  <a:pt x="10384" y="17931"/>
                </a:lnTo>
                <a:lnTo>
                  <a:pt x="13337" y="17931"/>
                </a:lnTo>
                <a:lnTo>
                  <a:pt x="12777" y="18452"/>
                </a:lnTo>
                <a:lnTo>
                  <a:pt x="12835" y="18510"/>
                </a:lnTo>
                <a:lnTo>
                  <a:pt x="9342" y="21849"/>
                </a:lnTo>
                <a:lnTo>
                  <a:pt x="5867" y="18510"/>
                </a:lnTo>
                <a:lnTo>
                  <a:pt x="5694" y="18683"/>
                </a:lnTo>
                <a:lnTo>
                  <a:pt x="5694" y="18683"/>
                </a:lnTo>
                <a:lnTo>
                  <a:pt x="5906" y="18452"/>
                </a:lnTo>
                <a:lnTo>
                  <a:pt x="5346" y="17911"/>
                </a:lnTo>
                <a:close/>
                <a:moveTo>
                  <a:pt x="5192" y="18645"/>
                </a:moveTo>
                <a:lnTo>
                  <a:pt x="5462" y="18915"/>
                </a:lnTo>
                <a:lnTo>
                  <a:pt x="5520" y="18857"/>
                </a:lnTo>
                <a:lnTo>
                  <a:pt x="8994" y="22196"/>
                </a:lnTo>
                <a:lnTo>
                  <a:pt x="5578" y="25458"/>
                </a:lnTo>
                <a:lnTo>
                  <a:pt x="5682" y="25568"/>
                </a:lnTo>
                <a:lnTo>
                  <a:pt x="5520" y="25419"/>
                </a:lnTo>
                <a:lnTo>
                  <a:pt x="5018" y="25902"/>
                </a:lnTo>
                <a:lnTo>
                  <a:pt x="5192" y="18645"/>
                </a:lnTo>
                <a:close/>
                <a:moveTo>
                  <a:pt x="13530" y="18606"/>
                </a:moveTo>
                <a:lnTo>
                  <a:pt x="13704" y="25940"/>
                </a:lnTo>
                <a:lnTo>
                  <a:pt x="13163" y="25419"/>
                </a:lnTo>
                <a:lnTo>
                  <a:pt x="13105" y="25458"/>
                </a:lnTo>
                <a:lnTo>
                  <a:pt x="9708" y="22196"/>
                </a:lnTo>
                <a:lnTo>
                  <a:pt x="13163" y="18876"/>
                </a:lnTo>
                <a:lnTo>
                  <a:pt x="13221" y="18915"/>
                </a:lnTo>
                <a:lnTo>
                  <a:pt x="13530" y="18606"/>
                </a:lnTo>
                <a:close/>
                <a:moveTo>
                  <a:pt x="9342" y="22524"/>
                </a:moveTo>
                <a:lnTo>
                  <a:pt x="12777" y="25805"/>
                </a:lnTo>
                <a:lnTo>
                  <a:pt x="12719" y="25863"/>
                </a:lnTo>
                <a:lnTo>
                  <a:pt x="13530" y="26635"/>
                </a:lnTo>
                <a:lnTo>
                  <a:pt x="8377" y="26616"/>
                </a:lnTo>
                <a:lnTo>
                  <a:pt x="5173" y="26635"/>
                </a:lnTo>
                <a:lnTo>
                  <a:pt x="5964" y="25863"/>
                </a:lnTo>
                <a:lnTo>
                  <a:pt x="5927" y="25823"/>
                </a:lnTo>
                <a:lnTo>
                  <a:pt x="9342" y="22524"/>
                </a:lnTo>
                <a:close/>
                <a:moveTo>
                  <a:pt x="13588" y="27948"/>
                </a:moveTo>
                <a:lnTo>
                  <a:pt x="12893" y="28681"/>
                </a:lnTo>
                <a:lnTo>
                  <a:pt x="12951" y="28720"/>
                </a:lnTo>
                <a:lnTo>
                  <a:pt x="9342" y="32464"/>
                </a:lnTo>
                <a:lnTo>
                  <a:pt x="5752" y="28720"/>
                </a:lnTo>
                <a:lnTo>
                  <a:pt x="5385" y="29067"/>
                </a:lnTo>
                <a:lnTo>
                  <a:pt x="9014" y="32831"/>
                </a:lnTo>
                <a:lnTo>
                  <a:pt x="5221" y="36758"/>
                </a:lnTo>
                <a:lnTo>
                  <a:pt x="5221" y="36758"/>
                </a:lnTo>
                <a:lnTo>
                  <a:pt x="5173" y="36710"/>
                </a:lnTo>
                <a:lnTo>
                  <a:pt x="4767" y="37116"/>
                </a:lnTo>
                <a:lnTo>
                  <a:pt x="4960" y="28720"/>
                </a:lnTo>
                <a:lnTo>
                  <a:pt x="5346" y="29106"/>
                </a:lnTo>
                <a:lnTo>
                  <a:pt x="5559" y="28893"/>
                </a:lnTo>
                <a:lnTo>
                  <a:pt x="5790" y="28681"/>
                </a:lnTo>
                <a:lnTo>
                  <a:pt x="5095" y="27948"/>
                </a:lnTo>
                <a:lnTo>
                  <a:pt x="10345" y="27967"/>
                </a:lnTo>
                <a:lnTo>
                  <a:pt x="13588" y="27948"/>
                </a:lnTo>
                <a:close/>
                <a:moveTo>
                  <a:pt x="13762" y="28681"/>
                </a:moveTo>
                <a:lnTo>
                  <a:pt x="13955" y="37174"/>
                </a:lnTo>
                <a:lnTo>
                  <a:pt x="13955" y="37174"/>
                </a:lnTo>
                <a:lnTo>
                  <a:pt x="13530" y="36710"/>
                </a:lnTo>
                <a:lnTo>
                  <a:pt x="13472" y="36749"/>
                </a:lnTo>
                <a:lnTo>
                  <a:pt x="9689" y="32831"/>
                </a:lnTo>
                <a:lnTo>
                  <a:pt x="13298" y="29067"/>
                </a:lnTo>
                <a:lnTo>
                  <a:pt x="13356" y="29106"/>
                </a:lnTo>
                <a:lnTo>
                  <a:pt x="13762" y="28681"/>
                </a:lnTo>
                <a:close/>
                <a:moveTo>
                  <a:pt x="9342" y="33178"/>
                </a:moveTo>
                <a:lnTo>
                  <a:pt x="13125" y="37096"/>
                </a:lnTo>
                <a:lnTo>
                  <a:pt x="13067" y="37154"/>
                </a:lnTo>
                <a:lnTo>
                  <a:pt x="13800" y="37907"/>
                </a:lnTo>
                <a:lnTo>
                  <a:pt x="4883" y="37907"/>
                </a:lnTo>
                <a:lnTo>
                  <a:pt x="5617" y="37154"/>
                </a:lnTo>
                <a:lnTo>
                  <a:pt x="5395" y="36932"/>
                </a:lnTo>
                <a:lnTo>
                  <a:pt x="5578" y="37096"/>
                </a:lnTo>
                <a:lnTo>
                  <a:pt x="9342" y="33178"/>
                </a:lnTo>
                <a:close/>
                <a:moveTo>
                  <a:pt x="4806" y="39219"/>
                </a:moveTo>
                <a:lnTo>
                  <a:pt x="10345" y="39239"/>
                </a:lnTo>
                <a:lnTo>
                  <a:pt x="13858" y="39219"/>
                </a:lnTo>
                <a:lnTo>
                  <a:pt x="13858" y="39219"/>
                </a:lnTo>
                <a:lnTo>
                  <a:pt x="13125" y="40049"/>
                </a:lnTo>
                <a:lnTo>
                  <a:pt x="13182" y="40088"/>
                </a:lnTo>
                <a:lnTo>
                  <a:pt x="9342" y="44296"/>
                </a:lnTo>
                <a:lnTo>
                  <a:pt x="5520" y="40088"/>
                </a:lnTo>
                <a:lnTo>
                  <a:pt x="5373" y="40219"/>
                </a:lnTo>
                <a:lnTo>
                  <a:pt x="5373" y="40219"/>
                </a:lnTo>
                <a:lnTo>
                  <a:pt x="5559" y="40049"/>
                </a:lnTo>
                <a:lnTo>
                  <a:pt x="4806" y="39219"/>
                </a:lnTo>
                <a:close/>
                <a:moveTo>
                  <a:pt x="4709" y="40030"/>
                </a:moveTo>
                <a:lnTo>
                  <a:pt x="5095" y="40474"/>
                </a:lnTo>
                <a:lnTo>
                  <a:pt x="5156" y="40419"/>
                </a:lnTo>
                <a:lnTo>
                  <a:pt x="5156" y="40419"/>
                </a:lnTo>
                <a:lnTo>
                  <a:pt x="9014" y="44662"/>
                </a:lnTo>
                <a:lnTo>
                  <a:pt x="4999" y="49063"/>
                </a:lnTo>
                <a:lnTo>
                  <a:pt x="5173" y="49237"/>
                </a:lnTo>
                <a:lnTo>
                  <a:pt x="5173" y="49237"/>
                </a:lnTo>
                <a:lnTo>
                  <a:pt x="4941" y="49024"/>
                </a:lnTo>
                <a:lnTo>
                  <a:pt x="4478" y="49526"/>
                </a:lnTo>
                <a:lnTo>
                  <a:pt x="4709" y="40030"/>
                </a:lnTo>
                <a:close/>
                <a:moveTo>
                  <a:pt x="14032" y="39972"/>
                </a:moveTo>
                <a:lnTo>
                  <a:pt x="14244" y="49565"/>
                </a:lnTo>
                <a:lnTo>
                  <a:pt x="14244" y="49565"/>
                </a:lnTo>
                <a:lnTo>
                  <a:pt x="13742" y="49024"/>
                </a:lnTo>
                <a:lnTo>
                  <a:pt x="13704" y="49063"/>
                </a:lnTo>
                <a:lnTo>
                  <a:pt x="9689" y="44662"/>
                </a:lnTo>
                <a:lnTo>
                  <a:pt x="13530" y="40416"/>
                </a:lnTo>
                <a:lnTo>
                  <a:pt x="13588" y="40474"/>
                </a:lnTo>
                <a:lnTo>
                  <a:pt x="14032" y="39972"/>
                </a:lnTo>
                <a:close/>
                <a:moveTo>
                  <a:pt x="9342" y="45010"/>
                </a:moveTo>
                <a:lnTo>
                  <a:pt x="13337" y="49391"/>
                </a:lnTo>
                <a:lnTo>
                  <a:pt x="13279" y="49449"/>
                </a:lnTo>
                <a:lnTo>
                  <a:pt x="14109" y="50337"/>
                </a:lnTo>
                <a:lnTo>
                  <a:pt x="8415" y="50317"/>
                </a:lnTo>
                <a:lnTo>
                  <a:pt x="4594" y="50337"/>
                </a:lnTo>
                <a:lnTo>
                  <a:pt x="4594" y="50337"/>
                </a:lnTo>
                <a:lnTo>
                  <a:pt x="5404" y="49449"/>
                </a:lnTo>
                <a:lnTo>
                  <a:pt x="5354" y="49402"/>
                </a:lnTo>
                <a:lnTo>
                  <a:pt x="5354" y="49402"/>
                </a:lnTo>
                <a:lnTo>
                  <a:pt x="9342" y="45010"/>
                </a:lnTo>
                <a:close/>
                <a:moveTo>
                  <a:pt x="14167" y="51649"/>
                </a:moveTo>
                <a:lnTo>
                  <a:pt x="13511" y="52383"/>
                </a:lnTo>
                <a:lnTo>
                  <a:pt x="13549" y="52441"/>
                </a:lnTo>
                <a:lnTo>
                  <a:pt x="9342" y="57169"/>
                </a:lnTo>
                <a:lnTo>
                  <a:pt x="5134" y="52421"/>
                </a:lnTo>
                <a:lnTo>
                  <a:pt x="4987" y="52553"/>
                </a:lnTo>
                <a:lnTo>
                  <a:pt x="4987" y="52553"/>
                </a:lnTo>
                <a:lnTo>
                  <a:pt x="5173" y="52383"/>
                </a:lnTo>
                <a:lnTo>
                  <a:pt x="4536" y="51649"/>
                </a:lnTo>
                <a:lnTo>
                  <a:pt x="10384" y="51669"/>
                </a:lnTo>
                <a:lnTo>
                  <a:pt x="14167" y="51649"/>
                </a:lnTo>
                <a:close/>
                <a:moveTo>
                  <a:pt x="4420" y="52479"/>
                </a:moveTo>
                <a:lnTo>
                  <a:pt x="4709" y="52807"/>
                </a:lnTo>
                <a:lnTo>
                  <a:pt x="4770" y="52752"/>
                </a:lnTo>
                <a:lnTo>
                  <a:pt x="4770" y="52752"/>
                </a:lnTo>
                <a:lnTo>
                  <a:pt x="9014" y="57536"/>
                </a:lnTo>
                <a:lnTo>
                  <a:pt x="4690" y="62400"/>
                </a:lnTo>
                <a:lnTo>
                  <a:pt x="4737" y="62442"/>
                </a:lnTo>
                <a:lnTo>
                  <a:pt x="4737" y="62442"/>
                </a:lnTo>
                <a:lnTo>
                  <a:pt x="4632" y="62361"/>
                </a:lnTo>
                <a:lnTo>
                  <a:pt x="4188" y="62863"/>
                </a:lnTo>
                <a:lnTo>
                  <a:pt x="4420" y="52479"/>
                </a:lnTo>
                <a:close/>
                <a:moveTo>
                  <a:pt x="14321" y="52421"/>
                </a:moveTo>
                <a:lnTo>
                  <a:pt x="14553" y="62921"/>
                </a:lnTo>
                <a:lnTo>
                  <a:pt x="14051" y="62361"/>
                </a:lnTo>
                <a:lnTo>
                  <a:pt x="13993" y="62400"/>
                </a:lnTo>
                <a:lnTo>
                  <a:pt x="9670" y="57536"/>
                </a:lnTo>
                <a:lnTo>
                  <a:pt x="13935" y="52749"/>
                </a:lnTo>
                <a:lnTo>
                  <a:pt x="13974" y="52807"/>
                </a:lnTo>
                <a:lnTo>
                  <a:pt x="14321" y="52421"/>
                </a:lnTo>
                <a:close/>
                <a:moveTo>
                  <a:pt x="9342" y="57903"/>
                </a:moveTo>
                <a:lnTo>
                  <a:pt x="13626" y="62728"/>
                </a:lnTo>
                <a:lnTo>
                  <a:pt x="13588" y="62767"/>
                </a:lnTo>
                <a:lnTo>
                  <a:pt x="14418" y="63712"/>
                </a:lnTo>
                <a:lnTo>
                  <a:pt x="14418" y="63712"/>
                </a:lnTo>
                <a:lnTo>
                  <a:pt x="8377" y="63693"/>
                </a:lnTo>
                <a:lnTo>
                  <a:pt x="4285" y="63693"/>
                </a:lnTo>
                <a:lnTo>
                  <a:pt x="5115" y="62767"/>
                </a:lnTo>
                <a:lnTo>
                  <a:pt x="5064" y="62720"/>
                </a:lnTo>
                <a:lnTo>
                  <a:pt x="5064" y="62720"/>
                </a:lnTo>
                <a:lnTo>
                  <a:pt x="9342" y="57903"/>
                </a:lnTo>
                <a:close/>
                <a:moveTo>
                  <a:pt x="14611" y="65797"/>
                </a:moveTo>
                <a:lnTo>
                  <a:pt x="14881" y="77126"/>
                </a:lnTo>
                <a:lnTo>
                  <a:pt x="14283" y="76451"/>
                </a:lnTo>
                <a:lnTo>
                  <a:pt x="14244" y="76490"/>
                </a:lnTo>
                <a:lnTo>
                  <a:pt x="9670" y="71317"/>
                </a:lnTo>
                <a:lnTo>
                  <a:pt x="14148" y="66241"/>
                </a:lnTo>
                <a:lnTo>
                  <a:pt x="14186" y="66279"/>
                </a:lnTo>
                <a:lnTo>
                  <a:pt x="14611" y="65797"/>
                </a:lnTo>
                <a:close/>
                <a:moveTo>
                  <a:pt x="14456" y="65025"/>
                </a:moveTo>
                <a:lnTo>
                  <a:pt x="13723" y="65855"/>
                </a:lnTo>
                <a:lnTo>
                  <a:pt x="13781" y="65913"/>
                </a:lnTo>
                <a:lnTo>
                  <a:pt x="9342" y="70931"/>
                </a:lnTo>
                <a:lnTo>
                  <a:pt x="4922" y="65913"/>
                </a:lnTo>
                <a:lnTo>
                  <a:pt x="4555" y="66241"/>
                </a:lnTo>
                <a:lnTo>
                  <a:pt x="9014" y="71317"/>
                </a:lnTo>
                <a:lnTo>
                  <a:pt x="4459" y="76490"/>
                </a:lnTo>
                <a:lnTo>
                  <a:pt x="4825" y="76818"/>
                </a:lnTo>
                <a:lnTo>
                  <a:pt x="9342" y="71684"/>
                </a:lnTo>
                <a:lnTo>
                  <a:pt x="13877" y="76818"/>
                </a:lnTo>
                <a:lnTo>
                  <a:pt x="13819" y="76876"/>
                </a:lnTo>
                <a:lnTo>
                  <a:pt x="14727" y="77898"/>
                </a:lnTo>
                <a:lnTo>
                  <a:pt x="3957" y="77898"/>
                </a:lnTo>
                <a:lnTo>
                  <a:pt x="4864" y="76876"/>
                </a:lnTo>
                <a:lnTo>
                  <a:pt x="4632" y="76663"/>
                </a:lnTo>
                <a:lnTo>
                  <a:pt x="4401" y="76451"/>
                </a:lnTo>
                <a:lnTo>
                  <a:pt x="3860" y="77069"/>
                </a:lnTo>
                <a:lnTo>
                  <a:pt x="4111" y="65835"/>
                </a:lnTo>
                <a:lnTo>
                  <a:pt x="4497" y="66279"/>
                </a:lnTo>
                <a:lnTo>
                  <a:pt x="4729" y="66067"/>
                </a:lnTo>
                <a:lnTo>
                  <a:pt x="4960" y="65855"/>
                </a:lnTo>
                <a:lnTo>
                  <a:pt x="4227" y="65025"/>
                </a:lnTo>
                <a:close/>
                <a:moveTo>
                  <a:pt x="3899" y="79211"/>
                </a:moveTo>
                <a:lnTo>
                  <a:pt x="10422" y="79230"/>
                </a:lnTo>
                <a:lnTo>
                  <a:pt x="14784" y="79230"/>
                </a:lnTo>
                <a:lnTo>
                  <a:pt x="13974" y="80099"/>
                </a:lnTo>
                <a:lnTo>
                  <a:pt x="14012" y="80157"/>
                </a:lnTo>
                <a:lnTo>
                  <a:pt x="9342" y="85214"/>
                </a:lnTo>
                <a:lnTo>
                  <a:pt x="4671" y="80137"/>
                </a:lnTo>
                <a:lnTo>
                  <a:pt x="4304" y="80485"/>
                </a:lnTo>
                <a:lnTo>
                  <a:pt x="9014" y="85580"/>
                </a:lnTo>
                <a:lnTo>
                  <a:pt x="4130" y="90869"/>
                </a:lnTo>
                <a:lnTo>
                  <a:pt x="4130" y="90869"/>
                </a:lnTo>
                <a:lnTo>
                  <a:pt x="4092" y="90830"/>
                </a:lnTo>
                <a:lnTo>
                  <a:pt x="3532" y="91428"/>
                </a:lnTo>
                <a:lnTo>
                  <a:pt x="3783" y="80022"/>
                </a:lnTo>
                <a:lnTo>
                  <a:pt x="4265" y="80523"/>
                </a:lnTo>
                <a:lnTo>
                  <a:pt x="4478" y="80311"/>
                </a:lnTo>
                <a:lnTo>
                  <a:pt x="4709" y="80099"/>
                </a:lnTo>
                <a:lnTo>
                  <a:pt x="3899" y="79211"/>
                </a:lnTo>
                <a:close/>
                <a:moveTo>
                  <a:pt x="14939" y="79964"/>
                </a:moveTo>
                <a:lnTo>
                  <a:pt x="15209" y="91467"/>
                </a:lnTo>
                <a:lnTo>
                  <a:pt x="14611" y="90830"/>
                </a:lnTo>
                <a:lnTo>
                  <a:pt x="14553" y="90869"/>
                </a:lnTo>
                <a:lnTo>
                  <a:pt x="9689" y="85580"/>
                </a:lnTo>
                <a:lnTo>
                  <a:pt x="14379" y="80485"/>
                </a:lnTo>
                <a:lnTo>
                  <a:pt x="14437" y="80523"/>
                </a:lnTo>
                <a:lnTo>
                  <a:pt x="14939" y="79964"/>
                </a:lnTo>
                <a:close/>
                <a:moveTo>
                  <a:pt x="9342" y="85947"/>
                </a:moveTo>
                <a:lnTo>
                  <a:pt x="14186" y="91197"/>
                </a:lnTo>
                <a:lnTo>
                  <a:pt x="14148" y="91255"/>
                </a:lnTo>
                <a:lnTo>
                  <a:pt x="15055" y="92239"/>
                </a:lnTo>
                <a:lnTo>
                  <a:pt x="3629" y="92239"/>
                </a:lnTo>
                <a:lnTo>
                  <a:pt x="4536" y="91255"/>
                </a:lnTo>
                <a:lnTo>
                  <a:pt x="4304" y="91042"/>
                </a:lnTo>
                <a:lnTo>
                  <a:pt x="4130" y="90869"/>
                </a:lnTo>
                <a:lnTo>
                  <a:pt x="4130" y="90869"/>
                </a:lnTo>
                <a:lnTo>
                  <a:pt x="4497" y="91197"/>
                </a:lnTo>
                <a:lnTo>
                  <a:pt x="9342" y="85947"/>
                </a:lnTo>
                <a:close/>
                <a:moveTo>
                  <a:pt x="9380" y="0"/>
                </a:moveTo>
                <a:lnTo>
                  <a:pt x="9168" y="3185"/>
                </a:lnTo>
                <a:lnTo>
                  <a:pt x="6234" y="7643"/>
                </a:lnTo>
                <a:lnTo>
                  <a:pt x="4015" y="7643"/>
                </a:lnTo>
                <a:lnTo>
                  <a:pt x="3899" y="7662"/>
                </a:lnTo>
                <a:lnTo>
                  <a:pt x="3841" y="7682"/>
                </a:lnTo>
                <a:lnTo>
                  <a:pt x="3783" y="7701"/>
                </a:lnTo>
                <a:lnTo>
                  <a:pt x="3686" y="7778"/>
                </a:lnTo>
                <a:lnTo>
                  <a:pt x="3667" y="7836"/>
                </a:lnTo>
                <a:lnTo>
                  <a:pt x="3648" y="7894"/>
                </a:lnTo>
                <a:lnTo>
                  <a:pt x="3629" y="8029"/>
                </a:lnTo>
                <a:lnTo>
                  <a:pt x="3629" y="8126"/>
                </a:lnTo>
                <a:lnTo>
                  <a:pt x="3629" y="8589"/>
                </a:lnTo>
                <a:lnTo>
                  <a:pt x="3629" y="9052"/>
                </a:lnTo>
                <a:lnTo>
                  <a:pt x="3648" y="9129"/>
                </a:lnTo>
                <a:lnTo>
                  <a:pt x="3686" y="9187"/>
                </a:lnTo>
                <a:lnTo>
                  <a:pt x="3725" y="9245"/>
                </a:lnTo>
                <a:lnTo>
                  <a:pt x="3783" y="9284"/>
                </a:lnTo>
                <a:lnTo>
                  <a:pt x="3204" y="9284"/>
                </a:lnTo>
                <a:lnTo>
                  <a:pt x="2586" y="9322"/>
                </a:lnTo>
                <a:lnTo>
                  <a:pt x="2528" y="9342"/>
                </a:lnTo>
                <a:lnTo>
                  <a:pt x="2490" y="9380"/>
                </a:lnTo>
                <a:lnTo>
                  <a:pt x="2451" y="9438"/>
                </a:lnTo>
                <a:lnTo>
                  <a:pt x="2413" y="9496"/>
                </a:lnTo>
                <a:lnTo>
                  <a:pt x="2374" y="9612"/>
                </a:lnTo>
                <a:lnTo>
                  <a:pt x="2374" y="9728"/>
                </a:lnTo>
                <a:lnTo>
                  <a:pt x="2374" y="10210"/>
                </a:lnTo>
                <a:lnTo>
                  <a:pt x="2374" y="10673"/>
                </a:lnTo>
                <a:lnTo>
                  <a:pt x="2393" y="10731"/>
                </a:lnTo>
                <a:lnTo>
                  <a:pt x="2413" y="10789"/>
                </a:lnTo>
                <a:lnTo>
                  <a:pt x="2451" y="10847"/>
                </a:lnTo>
                <a:lnTo>
                  <a:pt x="2490" y="10905"/>
                </a:lnTo>
                <a:lnTo>
                  <a:pt x="2586" y="10963"/>
                </a:lnTo>
                <a:lnTo>
                  <a:pt x="2644" y="10982"/>
                </a:lnTo>
                <a:lnTo>
                  <a:pt x="2721" y="10982"/>
                </a:lnTo>
                <a:lnTo>
                  <a:pt x="3243" y="11002"/>
                </a:lnTo>
                <a:lnTo>
                  <a:pt x="3107" y="16618"/>
                </a:lnTo>
                <a:lnTo>
                  <a:pt x="2799" y="16618"/>
                </a:lnTo>
                <a:lnTo>
                  <a:pt x="2683" y="16637"/>
                </a:lnTo>
                <a:lnTo>
                  <a:pt x="2567" y="16695"/>
                </a:lnTo>
                <a:lnTo>
                  <a:pt x="2471" y="16772"/>
                </a:lnTo>
                <a:lnTo>
                  <a:pt x="2393" y="16850"/>
                </a:lnTo>
                <a:lnTo>
                  <a:pt x="2316" y="16966"/>
                </a:lnTo>
                <a:lnTo>
                  <a:pt x="2278" y="17062"/>
                </a:lnTo>
                <a:lnTo>
                  <a:pt x="2239" y="17197"/>
                </a:lnTo>
                <a:lnTo>
                  <a:pt x="2258" y="17313"/>
                </a:lnTo>
                <a:lnTo>
                  <a:pt x="2278" y="17429"/>
                </a:lnTo>
                <a:lnTo>
                  <a:pt x="2316" y="17545"/>
                </a:lnTo>
                <a:lnTo>
                  <a:pt x="2374" y="17641"/>
                </a:lnTo>
                <a:lnTo>
                  <a:pt x="2451" y="17738"/>
                </a:lnTo>
                <a:lnTo>
                  <a:pt x="2548" y="17815"/>
                </a:lnTo>
                <a:lnTo>
                  <a:pt x="2664" y="17853"/>
                </a:lnTo>
                <a:lnTo>
                  <a:pt x="2779" y="17892"/>
                </a:lnTo>
                <a:lnTo>
                  <a:pt x="2895" y="17911"/>
                </a:lnTo>
                <a:lnTo>
                  <a:pt x="3069" y="17911"/>
                </a:lnTo>
                <a:lnTo>
                  <a:pt x="2876" y="26635"/>
                </a:lnTo>
                <a:lnTo>
                  <a:pt x="2528" y="26635"/>
                </a:lnTo>
                <a:lnTo>
                  <a:pt x="2413" y="26655"/>
                </a:lnTo>
                <a:lnTo>
                  <a:pt x="2297" y="26693"/>
                </a:lnTo>
                <a:lnTo>
                  <a:pt x="2181" y="26751"/>
                </a:lnTo>
                <a:lnTo>
                  <a:pt x="2084" y="26828"/>
                </a:lnTo>
                <a:lnTo>
                  <a:pt x="2007" y="26944"/>
                </a:lnTo>
                <a:lnTo>
                  <a:pt x="1949" y="27041"/>
                </a:lnTo>
                <a:lnTo>
                  <a:pt x="1911" y="27176"/>
                </a:lnTo>
                <a:lnTo>
                  <a:pt x="1911" y="27291"/>
                </a:lnTo>
                <a:lnTo>
                  <a:pt x="1911" y="27427"/>
                </a:lnTo>
                <a:lnTo>
                  <a:pt x="1949" y="27542"/>
                </a:lnTo>
                <a:lnTo>
                  <a:pt x="2027" y="27639"/>
                </a:lnTo>
                <a:lnTo>
                  <a:pt x="2104" y="27735"/>
                </a:lnTo>
                <a:lnTo>
                  <a:pt x="2200" y="27832"/>
                </a:lnTo>
                <a:lnTo>
                  <a:pt x="2297" y="27890"/>
                </a:lnTo>
                <a:lnTo>
                  <a:pt x="2432" y="27909"/>
                </a:lnTo>
                <a:lnTo>
                  <a:pt x="2548" y="27928"/>
                </a:lnTo>
                <a:lnTo>
                  <a:pt x="2837" y="27928"/>
                </a:lnTo>
                <a:lnTo>
                  <a:pt x="2625" y="37907"/>
                </a:lnTo>
                <a:lnTo>
                  <a:pt x="2220" y="37907"/>
                </a:lnTo>
                <a:lnTo>
                  <a:pt x="2104" y="37946"/>
                </a:lnTo>
                <a:lnTo>
                  <a:pt x="1988" y="38003"/>
                </a:lnTo>
                <a:lnTo>
                  <a:pt x="1872" y="38081"/>
                </a:lnTo>
                <a:lnTo>
                  <a:pt x="1795" y="38177"/>
                </a:lnTo>
                <a:lnTo>
                  <a:pt x="1718" y="38293"/>
                </a:lnTo>
                <a:lnTo>
                  <a:pt x="1679" y="38409"/>
                </a:lnTo>
                <a:lnTo>
                  <a:pt x="1660" y="38544"/>
                </a:lnTo>
                <a:lnTo>
                  <a:pt x="1660" y="38679"/>
                </a:lnTo>
                <a:lnTo>
                  <a:pt x="1698" y="38795"/>
                </a:lnTo>
                <a:lnTo>
                  <a:pt x="1756" y="38911"/>
                </a:lnTo>
                <a:lnTo>
                  <a:pt x="1834" y="39007"/>
                </a:lnTo>
                <a:lnTo>
                  <a:pt x="1949" y="39104"/>
                </a:lnTo>
                <a:lnTo>
                  <a:pt x="2046" y="39162"/>
                </a:lnTo>
                <a:lnTo>
                  <a:pt x="2181" y="39200"/>
                </a:lnTo>
                <a:lnTo>
                  <a:pt x="2297" y="39200"/>
                </a:lnTo>
                <a:lnTo>
                  <a:pt x="2297" y="39219"/>
                </a:lnTo>
                <a:lnTo>
                  <a:pt x="2586" y="39219"/>
                </a:lnTo>
                <a:lnTo>
                  <a:pt x="2335" y="50337"/>
                </a:lnTo>
                <a:lnTo>
                  <a:pt x="2046" y="50337"/>
                </a:lnTo>
                <a:lnTo>
                  <a:pt x="1911" y="50356"/>
                </a:lnTo>
                <a:lnTo>
                  <a:pt x="1795" y="50414"/>
                </a:lnTo>
                <a:lnTo>
                  <a:pt x="1679" y="50472"/>
                </a:lnTo>
                <a:lnTo>
                  <a:pt x="1583" y="50568"/>
                </a:lnTo>
                <a:lnTo>
                  <a:pt x="1505" y="50684"/>
                </a:lnTo>
                <a:lnTo>
                  <a:pt x="1448" y="50800"/>
                </a:lnTo>
                <a:lnTo>
                  <a:pt x="1428" y="50935"/>
                </a:lnTo>
                <a:lnTo>
                  <a:pt x="1428" y="51070"/>
                </a:lnTo>
                <a:lnTo>
                  <a:pt x="1467" y="51205"/>
                </a:lnTo>
                <a:lnTo>
                  <a:pt x="1525" y="51321"/>
                </a:lnTo>
                <a:lnTo>
                  <a:pt x="1602" y="51418"/>
                </a:lnTo>
                <a:lnTo>
                  <a:pt x="1698" y="51514"/>
                </a:lnTo>
                <a:lnTo>
                  <a:pt x="1814" y="51572"/>
                </a:lnTo>
                <a:lnTo>
                  <a:pt x="1930" y="51630"/>
                </a:lnTo>
                <a:lnTo>
                  <a:pt x="2065" y="51630"/>
                </a:lnTo>
                <a:lnTo>
                  <a:pt x="2065" y="51649"/>
                </a:lnTo>
                <a:lnTo>
                  <a:pt x="2297" y="51649"/>
                </a:lnTo>
                <a:lnTo>
                  <a:pt x="2027" y="63712"/>
                </a:lnTo>
                <a:lnTo>
                  <a:pt x="1563" y="63712"/>
                </a:lnTo>
                <a:lnTo>
                  <a:pt x="1428" y="63732"/>
                </a:lnTo>
                <a:lnTo>
                  <a:pt x="1293" y="63790"/>
                </a:lnTo>
                <a:lnTo>
                  <a:pt x="1177" y="63886"/>
                </a:lnTo>
                <a:lnTo>
                  <a:pt x="1081" y="63983"/>
                </a:lnTo>
                <a:lnTo>
                  <a:pt x="1023" y="64118"/>
                </a:lnTo>
                <a:lnTo>
                  <a:pt x="984" y="64253"/>
                </a:lnTo>
                <a:lnTo>
                  <a:pt x="965" y="64388"/>
                </a:lnTo>
                <a:lnTo>
                  <a:pt x="1004" y="64523"/>
                </a:lnTo>
                <a:lnTo>
                  <a:pt x="1042" y="64658"/>
                </a:lnTo>
                <a:lnTo>
                  <a:pt x="1139" y="64774"/>
                </a:lnTo>
                <a:lnTo>
                  <a:pt x="1235" y="64870"/>
                </a:lnTo>
                <a:lnTo>
                  <a:pt x="1351" y="64948"/>
                </a:lnTo>
                <a:lnTo>
                  <a:pt x="1486" y="64986"/>
                </a:lnTo>
                <a:lnTo>
                  <a:pt x="1621" y="65005"/>
                </a:lnTo>
                <a:lnTo>
                  <a:pt x="2007" y="65005"/>
                </a:lnTo>
                <a:lnTo>
                  <a:pt x="1698" y="77918"/>
                </a:lnTo>
                <a:lnTo>
                  <a:pt x="1486" y="77918"/>
                </a:lnTo>
                <a:lnTo>
                  <a:pt x="1197" y="77898"/>
                </a:lnTo>
                <a:lnTo>
                  <a:pt x="1042" y="77918"/>
                </a:lnTo>
                <a:lnTo>
                  <a:pt x="907" y="77956"/>
                </a:lnTo>
                <a:lnTo>
                  <a:pt x="772" y="78014"/>
                </a:lnTo>
                <a:lnTo>
                  <a:pt x="656" y="78111"/>
                </a:lnTo>
                <a:lnTo>
                  <a:pt x="560" y="78246"/>
                </a:lnTo>
                <a:lnTo>
                  <a:pt x="502" y="78381"/>
                </a:lnTo>
                <a:lnTo>
                  <a:pt x="483" y="78535"/>
                </a:lnTo>
                <a:lnTo>
                  <a:pt x="502" y="78671"/>
                </a:lnTo>
                <a:lnTo>
                  <a:pt x="540" y="78825"/>
                </a:lnTo>
                <a:lnTo>
                  <a:pt x="618" y="78941"/>
                </a:lnTo>
                <a:lnTo>
                  <a:pt x="714" y="79057"/>
                </a:lnTo>
                <a:lnTo>
                  <a:pt x="849" y="79134"/>
                </a:lnTo>
                <a:lnTo>
                  <a:pt x="984" y="79192"/>
                </a:lnTo>
                <a:lnTo>
                  <a:pt x="1139" y="79211"/>
                </a:lnTo>
                <a:lnTo>
                  <a:pt x="1679" y="79211"/>
                </a:lnTo>
                <a:lnTo>
                  <a:pt x="1370" y="92258"/>
                </a:lnTo>
                <a:lnTo>
                  <a:pt x="309" y="92258"/>
                </a:lnTo>
                <a:lnTo>
                  <a:pt x="232" y="92278"/>
                </a:lnTo>
                <a:lnTo>
                  <a:pt x="154" y="92297"/>
                </a:lnTo>
                <a:lnTo>
                  <a:pt x="97" y="92355"/>
                </a:lnTo>
                <a:lnTo>
                  <a:pt x="58" y="92413"/>
                </a:lnTo>
                <a:lnTo>
                  <a:pt x="19" y="92490"/>
                </a:lnTo>
                <a:lnTo>
                  <a:pt x="0" y="92567"/>
                </a:lnTo>
                <a:lnTo>
                  <a:pt x="0" y="92702"/>
                </a:lnTo>
                <a:lnTo>
                  <a:pt x="0" y="92857"/>
                </a:lnTo>
                <a:lnTo>
                  <a:pt x="19" y="92934"/>
                </a:lnTo>
                <a:lnTo>
                  <a:pt x="58" y="92992"/>
                </a:lnTo>
                <a:lnTo>
                  <a:pt x="116" y="93050"/>
                </a:lnTo>
                <a:lnTo>
                  <a:pt x="174" y="93108"/>
                </a:lnTo>
                <a:lnTo>
                  <a:pt x="251" y="93127"/>
                </a:lnTo>
                <a:lnTo>
                  <a:pt x="328" y="93146"/>
                </a:lnTo>
                <a:lnTo>
                  <a:pt x="18220" y="93146"/>
                </a:lnTo>
                <a:lnTo>
                  <a:pt x="18297" y="93127"/>
                </a:lnTo>
                <a:lnTo>
                  <a:pt x="18355" y="93088"/>
                </a:lnTo>
                <a:lnTo>
                  <a:pt x="18413" y="93050"/>
                </a:lnTo>
                <a:lnTo>
                  <a:pt x="18471" y="92972"/>
                </a:lnTo>
                <a:lnTo>
                  <a:pt x="18490" y="92915"/>
                </a:lnTo>
                <a:lnTo>
                  <a:pt x="18510" y="92837"/>
                </a:lnTo>
                <a:lnTo>
                  <a:pt x="18510" y="92683"/>
                </a:lnTo>
                <a:lnTo>
                  <a:pt x="18510" y="92529"/>
                </a:lnTo>
                <a:lnTo>
                  <a:pt x="18490" y="92451"/>
                </a:lnTo>
                <a:lnTo>
                  <a:pt x="18452" y="92393"/>
                </a:lnTo>
                <a:lnTo>
                  <a:pt x="18394" y="92336"/>
                </a:lnTo>
                <a:lnTo>
                  <a:pt x="18336" y="92297"/>
                </a:lnTo>
                <a:lnTo>
                  <a:pt x="18259" y="92258"/>
                </a:lnTo>
                <a:lnTo>
                  <a:pt x="17351" y="92258"/>
                </a:lnTo>
                <a:lnTo>
                  <a:pt x="17062" y="79211"/>
                </a:lnTo>
                <a:lnTo>
                  <a:pt x="17815" y="79211"/>
                </a:lnTo>
                <a:lnTo>
                  <a:pt x="17969" y="79172"/>
                </a:lnTo>
                <a:lnTo>
                  <a:pt x="18104" y="79095"/>
                </a:lnTo>
                <a:lnTo>
                  <a:pt x="18220" y="78999"/>
                </a:lnTo>
                <a:lnTo>
                  <a:pt x="18297" y="78883"/>
                </a:lnTo>
                <a:lnTo>
                  <a:pt x="18355" y="78748"/>
                </a:lnTo>
                <a:lnTo>
                  <a:pt x="18394" y="78593"/>
                </a:lnTo>
                <a:lnTo>
                  <a:pt x="18374" y="78439"/>
                </a:lnTo>
                <a:lnTo>
                  <a:pt x="18336" y="78304"/>
                </a:lnTo>
                <a:lnTo>
                  <a:pt x="18259" y="78169"/>
                </a:lnTo>
                <a:lnTo>
                  <a:pt x="18143" y="78053"/>
                </a:lnTo>
                <a:lnTo>
                  <a:pt x="18027" y="77976"/>
                </a:lnTo>
                <a:lnTo>
                  <a:pt x="17892" y="77918"/>
                </a:lnTo>
                <a:lnTo>
                  <a:pt x="17737" y="77898"/>
                </a:lnTo>
                <a:lnTo>
                  <a:pt x="17737" y="77918"/>
                </a:lnTo>
                <a:lnTo>
                  <a:pt x="17023" y="77918"/>
                </a:lnTo>
                <a:lnTo>
                  <a:pt x="16734" y="65005"/>
                </a:lnTo>
                <a:lnTo>
                  <a:pt x="17178" y="65005"/>
                </a:lnTo>
                <a:lnTo>
                  <a:pt x="17313" y="64986"/>
                </a:lnTo>
                <a:lnTo>
                  <a:pt x="17448" y="64928"/>
                </a:lnTo>
                <a:lnTo>
                  <a:pt x="17564" y="64832"/>
                </a:lnTo>
                <a:lnTo>
                  <a:pt x="17641" y="64735"/>
                </a:lnTo>
                <a:lnTo>
                  <a:pt x="17718" y="64600"/>
                </a:lnTo>
                <a:lnTo>
                  <a:pt x="17757" y="64465"/>
                </a:lnTo>
                <a:lnTo>
                  <a:pt x="17757" y="64330"/>
                </a:lnTo>
                <a:lnTo>
                  <a:pt x="17737" y="64176"/>
                </a:lnTo>
                <a:lnTo>
                  <a:pt x="17680" y="64060"/>
                </a:lnTo>
                <a:lnTo>
                  <a:pt x="17602" y="63944"/>
                </a:lnTo>
                <a:lnTo>
                  <a:pt x="17506" y="63847"/>
                </a:lnTo>
                <a:lnTo>
                  <a:pt x="17390" y="63770"/>
                </a:lnTo>
                <a:lnTo>
                  <a:pt x="17255" y="63712"/>
                </a:lnTo>
                <a:lnTo>
                  <a:pt x="17120" y="63712"/>
                </a:lnTo>
                <a:lnTo>
                  <a:pt x="17101" y="63732"/>
                </a:lnTo>
                <a:lnTo>
                  <a:pt x="17101" y="63712"/>
                </a:lnTo>
                <a:lnTo>
                  <a:pt x="16695" y="63712"/>
                </a:lnTo>
                <a:lnTo>
                  <a:pt x="16425" y="51649"/>
                </a:lnTo>
                <a:lnTo>
                  <a:pt x="16772" y="51649"/>
                </a:lnTo>
                <a:lnTo>
                  <a:pt x="16888" y="51630"/>
                </a:lnTo>
                <a:lnTo>
                  <a:pt x="17023" y="51572"/>
                </a:lnTo>
                <a:lnTo>
                  <a:pt x="17139" y="51514"/>
                </a:lnTo>
                <a:lnTo>
                  <a:pt x="17236" y="51418"/>
                </a:lnTo>
                <a:lnTo>
                  <a:pt x="17313" y="51302"/>
                </a:lnTo>
                <a:lnTo>
                  <a:pt x="17371" y="51186"/>
                </a:lnTo>
                <a:lnTo>
                  <a:pt x="17390" y="51051"/>
                </a:lnTo>
                <a:lnTo>
                  <a:pt x="17390" y="50916"/>
                </a:lnTo>
                <a:lnTo>
                  <a:pt x="17371" y="50781"/>
                </a:lnTo>
                <a:lnTo>
                  <a:pt x="17313" y="50665"/>
                </a:lnTo>
                <a:lnTo>
                  <a:pt x="17216" y="50549"/>
                </a:lnTo>
                <a:lnTo>
                  <a:pt x="17120" y="50453"/>
                </a:lnTo>
                <a:lnTo>
                  <a:pt x="17004" y="50395"/>
                </a:lnTo>
                <a:lnTo>
                  <a:pt x="16888" y="50356"/>
                </a:lnTo>
                <a:lnTo>
                  <a:pt x="16753" y="50337"/>
                </a:lnTo>
                <a:lnTo>
                  <a:pt x="16734" y="50356"/>
                </a:lnTo>
                <a:lnTo>
                  <a:pt x="16734" y="50337"/>
                </a:lnTo>
                <a:lnTo>
                  <a:pt x="16406" y="50337"/>
                </a:lnTo>
                <a:lnTo>
                  <a:pt x="16136" y="39219"/>
                </a:lnTo>
                <a:lnTo>
                  <a:pt x="16522" y="39219"/>
                </a:lnTo>
                <a:lnTo>
                  <a:pt x="16637" y="39181"/>
                </a:lnTo>
                <a:lnTo>
                  <a:pt x="16772" y="39123"/>
                </a:lnTo>
                <a:lnTo>
                  <a:pt x="16869" y="39046"/>
                </a:lnTo>
                <a:lnTo>
                  <a:pt x="16965" y="38949"/>
                </a:lnTo>
                <a:lnTo>
                  <a:pt x="17023" y="38833"/>
                </a:lnTo>
                <a:lnTo>
                  <a:pt x="17062" y="38718"/>
                </a:lnTo>
                <a:lnTo>
                  <a:pt x="17081" y="38583"/>
                </a:lnTo>
                <a:lnTo>
                  <a:pt x="17081" y="38447"/>
                </a:lnTo>
                <a:lnTo>
                  <a:pt x="17043" y="38332"/>
                </a:lnTo>
                <a:lnTo>
                  <a:pt x="16985" y="38216"/>
                </a:lnTo>
                <a:lnTo>
                  <a:pt x="16908" y="38119"/>
                </a:lnTo>
                <a:lnTo>
                  <a:pt x="16792" y="38023"/>
                </a:lnTo>
                <a:lnTo>
                  <a:pt x="16695" y="37965"/>
                </a:lnTo>
                <a:lnTo>
                  <a:pt x="16560" y="37926"/>
                </a:lnTo>
                <a:lnTo>
                  <a:pt x="16425" y="37907"/>
                </a:lnTo>
                <a:lnTo>
                  <a:pt x="16425" y="37926"/>
                </a:lnTo>
                <a:lnTo>
                  <a:pt x="16116" y="37926"/>
                </a:lnTo>
                <a:lnTo>
                  <a:pt x="15885" y="27948"/>
                </a:lnTo>
                <a:lnTo>
                  <a:pt x="16193" y="27948"/>
                </a:lnTo>
                <a:lnTo>
                  <a:pt x="16329" y="27928"/>
                </a:lnTo>
                <a:lnTo>
                  <a:pt x="16444" y="27890"/>
                </a:lnTo>
                <a:lnTo>
                  <a:pt x="16560" y="27813"/>
                </a:lnTo>
                <a:lnTo>
                  <a:pt x="16657" y="27735"/>
                </a:lnTo>
                <a:lnTo>
                  <a:pt x="16734" y="27639"/>
                </a:lnTo>
                <a:lnTo>
                  <a:pt x="16792" y="27523"/>
                </a:lnTo>
                <a:lnTo>
                  <a:pt x="16830" y="27407"/>
                </a:lnTo>
                <a:lnTo>
                  <a:pt x="16830" y="27272"/>
                </a:lnTo>
                <a:lnTo>
                  <a:pt x="16830" y="27156"/>
                </a:lnTo>
                <a:lnTo>
                  <a:pt x="16772" y="27021"/>
                </a:lnTo>
                <a:lnTo>
                  <a:pt x="16715" y="26925"/>
                </a:lnTo>
                <a:lnTo>
                  <a:pt x="16637" y="26828"/>
                </a:lnTo>
                <a:lnTo>
                  <a:pt x="16541" y="26732"/>
                </a:lnTo>
                <a:lnTo>
                  <a:pt x="16425" y="26674"/>
                </a:lnTo>
                <a:lnTo>
                  <a:pt x="16309" y="26635"/>
                </a:lnTo>
                <a:lnTo>
                  <a:pt x="15846" y="26635"/>
                </a:lnTo>
                <a:lnTo>
                  <a:pt x="15653" y="17911"/>
                </a:lnTo>
                <a:lnTo>
                  <a:pt x="16000" y="17911"/>
                </a:lnTo>
                <a:lnTo>
                  <a:pt x="16116" y="17873"/>
                </a:lnTo>
                <a:lnTo>
                  <a:pt x="16232" y="17834"/>
                </a:lnTo>
                <a:lnTo>
                  <a:pt x="16329" y="17757"/>
                </a:lnTo>
                <a:lnTo>
                  <a:pt x="16406" y="17660"/>
                </a:lnTo>
                <a:lnTo>
                  <a:pt x="16483" y="17564"/>
                </a:lnTo>
                <a:lnTo>
                  <a:pt x="16522" y="17448"/>
                </a:lnTo>
                <a:lnTo>
                  <a:pt x="16541" y="17332"/>
                </a:lnTo>
                <a:lnTo>
                  <a:pt x="16541" y="17216"/>
                </a:lnTo>
                <a:lnTo>
                  <a:pt x="16522" y="17081"/>
                </a:lnTo>
                <a:lnTo>
                  <a:pt x="16483" y="16966"/>
                </a:lnTo>
                <a:lnTo>
                  <a:pt x="16425" y="16869"/>
                </a:lnTo>
                <a:lnTo>
                  <a:pt x="16329" y="16772"/>
                </a:lnTo>
                <a:lnTo>
                  <a:pt x="16232" y="16715"/>
                </a:lnTo>
                <a:lnTo>
                  <a:pt x="16136" y="16657"/>
                </a:lnTo>
                <a:lnTo>
                  <a:pt x="16020" y="16618"/>
                </a:lnTo>
                <a:lnTo>
                  <a:pt x="15904" y="16599"/>
                </a:lnTo>
                <a:lnTo>
                  <a:pt x="15904" y="16618"/>
                </a:lnTo>
                <a:lnTo>
                  <a:pt x="15634" y="16618"/>
                </a:lnTo>
                <a:lnTo>
                  <a:pt x="15499" y="11002"/>
                </a:lnTo>
                <a:lnTo>
                  <a:pt x="15923" y="10982"/>
                </a:lnTo>
                <a:lnTo>
                  <a:pt x="15981" y="10944"/>
                </a:lnTo>
                <a:lnTo>
                  <a:pt x="16039" y="10905"/>
                </a:lnTo>
                <a:lnTo>
                  <a:pt x="16078" y="10866"/>
                </a:lnTo>
                <a:lnTo>
                  <a:pt x="16097" y="10809"/>
                </a:lnTo>
                <a:lnTo>
                  <a:pt x="16136" y="10673"/>
                </a:lnTo>
                <a:lnTo>
                  <a:pt x="16136" y="10558"/>
                </a:lnTo>
                <a:lnTo>
                  <a:pt x="16136" y="10094"/>
                </a:lnTo>
                <a:lnTo>
                  <a:pt x="16136" y="9612"/>
                </a:lnTo>
                <a:lnTo>
                  <a:pt x="16136" y="9554"/>
                </a:lnTo>
                <a:lnTo>
                  <a:pt x="16097" y="9496"/>
                </a:lnTo>
                <a:lnTo>
                  <a:pt x="16078" y="9438"/>
                </a:lnTo>
                <a:lnTo>
                  <a:pt x="16020" y="9380"/>
                </a:lnTo>
                <a:lnTo>
                  <a:pt x="15923" y="9322"/>
                </a:lnTo>
                <a:lnTo>
                  <a:pt x="15865" y="9303"/>
                </a:lnTo>
                <a:lnTo>
                  <a:pt x="15807" y="9303"/>
                </a:lnTo>
                <a:lnTo>
                  <a:pt x="15788" y="9322"/>
                </a:lnTo>
                <a:lnTo>
                  <a:pt x="15788" y="9303"/>
                </a:lnTo>
                <a:lnTo>
                  <a:pt x="14707" y="9303"/>
                </a:lnTo>
                <a:lnTo>
                  <a:pt x="14784" y="9245"/>
                </a:lnTo>
                <a:lnTo>
                  <a:pt x="14823" y="9187"/>
                </a:lnTo>
                <a:lnTo>
                  <a:pt x="14862" y="9129"/>
                </a:lnTo>
                <a:lnTo>
                  <a:pt x="14881" y="9052"/>
                </a:lnTo>
                <a:lnTo>
                  <a:pt x="14881" y="8589"/>
                </a:lnTo>
                <a:lnTo>
                  <a:pt x="14881" y="8126"/>
                </a:lnTo>
                <a:lnTo>
                  <a:pt x="14881" y="8029"/>
                </a:lnTo>
                <a:lnTo>
                  <a:pt x="14881" y="7894"/>
                </a:lnTo>
                <a:lnTo>
                  <a:pt x="14823" y="7798"/>
                </a:lnTo>
                <a:lnTo>
                  <a:pt x="14727" y="7701"/>
                </a:lnTo>
                <a:lnTo>
                  <a:pt x="14611" y="7662"/>
                </a:lnTo>
                <a:lnTo>
                  <a:pt x="14495" y="7643"/>
                </a:lnTo>
                <a:lnTo>
                  <a:pt x="12391" y="7643"/>
                </a:lnTo>
                <a:lnTo>
                  <a:pt x="9593" y="3204"/>
                </a:lnTo>
                <a:lnTo>
                  <a:pt x="938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51" name="Google Shape;7651;p28"/>
          <p:cNvSpPr/>
          <p:nvPr/>
        </p:nvSpPr>
        <p:spPr>
          <a:xfrm>
            <a:off x="-767925" y="3506263"/>
            <a:ext cx="1845675" cy="1256025"/>
          </a:xfrm>
          <a:custGeom>
            <a:avLst/>
            <a:gdLst/>
            <a:ahLst/>
            <a:cxnLst/>
            <a:rect l="l" t="t" r="r" b="b"/>
            <a:pathLst>
              <a:path w="73827" h="50241" extrusionOk="0">
                <a:moveTo>
                  <a:pt x="27350" y="12508"/>
                </a:moveTo>
                <a:lnTo>
                  <a:pt x="27369" y="12527"/>
                </a:lnTo>
                <a:lnTo>
                  <a:pt x="27350" y="12527"/>
                </a:lnTo>
                <a:lnTo>
                  <a:pt x="27350" y="12508"/>
                </a:lnTo>
                <a:close/>
                <a:moveTo>
                  <a:pt x="43736" y="12083"/>
                </a:moveTo>
                <a:lnTo>
                  <a:pt x="44740" y="12431"/>
                </a:lnTo>
                <a:lnTo>
                  <a:pt x="44643" y="12450"/>
                </a:lnTo>
                <a:lnTo>
                  <a:pt x="44740" y="13010"/>
                </a:lnTo>
                <a:lnTo>
                  <a:pt x="43948" y="13145"/>
                </a:lnTo>
                <a:lnTo>
                  <a:pt x="43736" y="12083"/>
                </a:lnTo>
                <a:close/>
                <a:moveTo>
                  <a:pt x="42771" y="11736"/>
                </a:moveTo>
                <a:lnTo>
                  <a:pt x="43524" y="12006"/>
                </a:lnTo>
                <a:lnTo>
                  <a:pt x="43427" y="12025"/>
                </a:lnTo>
                <a:lnTo>
                  <a:pt x="43639" y="13203"/>
                </a:lnTo>
                <a:lnTo>
                  <a:pt x="43060" y="13299"/>
                </a:lnTo>
                <a:lnTo>
                  <a:pt x="42771" y="11736"/>
                </a:lnTo>
                <a:close/>
                <a:moveTo>
                  <a:pt x="44913" y="13917"/>
                </a:moveTo>
                <a:lnTo>
                  <a:pt x="45106" y="14920"/>
                </a:lnTo>
                <a:lnTo>
                  <a:pt x="44315" y="15094"/>
                </a:lnTo>
                <a:lnTo>
                  <a:pt x="44122" y="14071"/>
                </a:lnTo>
                <a:lnTo>
                  <a:pt x="44913" y="13917"/>
                </a:lnTo>
                <a:close/>
                <a:moveTo>
                  <a:pt x="45164" y="15229"/>
                </a:moveTo>
                <a:lnTo>
                  <a:pt x="45570" y="17372"/>
                </a:lnTo>
                <a:lnTo>
                  <a:pt x="44778" y="17545"/>
                </a:lnTo>
                <a:lnTo>
                  <a:pt x="44373" y="15403"/>
                </a:lnTo>
                <a:lnTo>
                  <a:pt x="45164" y="15229"/>
                </a:lnTo>
                <a:close/>
                <a:moveTo>
                  <a:pt x="45627" y="17680"/>
                </a:moveTo>
                <a:lnTo>
                  <a:pt x="46033" y="19842"/>
                </a:lnTo>
                <a:lnTo>
                  <a:pt x="45241" y="20016"/>
                </a:lnTo>
                <a:lnTo>
                  <a:pt x="44836" y="17854"/>
                </a:lnTo>
                <a:lnTo>
                  <a:pt x="45627" y="17680"/>
                </a:lnTo>
                <a:close/>
                <a:moveTo>
                  <a:pt x="69290" y="19765"/>
                </a:moveTo>
                <a:lnTo>
                  <a:pt x="69290" y="20093"/>
                </a:lnTo>
                <a:lnTo>
                  <a:pt x="69175" y="20035"/>
                </a:lnTo>
                <a:lnTo>
                  <a:pt x="69290" y="19765"/>
                </a:lnTo>
                <a:close/>
                <a:moveTo>
                  <a:pt x="46091" y="20151"/>
                </a:moveTo>
                <a:lnTo>
                  <a:pt x="46515" y="22293"/>
                </a:lnTo>
                <a:lnTo>
                  <a:pt x="45705" y="22467"/>
                </a:lnTo>
                <a:lnTo>
                  <a:pt x="45299" y="20305"/>
                </a:lnTo>
                <a:lnTo>
                  <a:pt x="46091" y="20151"/>
                </a:lnTo>
                <a:close/>
                <a:moveTo>
                  <a:pt x="22331" y="11060"/>
                </a:moveTo>
                <a:lnTo>
                  <a:pt x="26442" y="12392"/>
                </a:lnTo>
                <a:lnTo>
                  <a:pt x="26249" y="12855"/>
                </a:lnTo>
                <a:lnTo>
                  <a:pt x="26230" y="12952"/>
                </a:lnTo>
                <a:lnTo>
                  <a:pt x="26211" y="13048"/>
                </a:lnTo>
                <a:lnTo>
                  <a:pt x="26230" y="13125"/>
                </a:lnTo>
                <a:lnTo>
                  <a:pt x="26249" y="13222"/>
                </a:lnTo>
                <a:lnTo>
                  <a:pt x="26327" y="13318"/>
                </a:lnTo>
                <a:lnTo>
                  <a:pt x="26404" y="13396"/>
                </a:lnTo>
                <a:lnTo>
                  <a:pt x="22833" y="23200"/>
                </a:lnTo>
                <a:lnTo>
                  <a:pt x="22370" y="22757"/>
                </a:lnTo>
                <a:lnTo>
                  <a:pt x="21289" y="21676"/>
                </a:lnTo>
                <a:lnTo>
                  <a:pt x="20729" y="21135"/>
                </a:lnTo>
                <a:lnTo>
                  <a:pt x="20208" y="20595"/>
                </a:lnTo>
                <a:lnTo>
                  <a:pt x="20112" y="20440"/>
                </a:lnTo>
                <a:lnTo>
                  <a:pt x="20054" y="20267"/>
                </a:lnTo>
                <a:lnTo>
                  <a:pt x="20035" y="20074"/>
                </a:lnTo>
                <a:lnTo>
                  <a:pt x="20054" y="19900"/>
                </a:lnTo>
                <a:lnTo>
                  <a:pt x="20112" y="19707"/>
                </a:lnTo>
                <a:lnTo>
                  <a:pt x="20208" y="19553"/>
                </a:lnTo>
                <a:lnTo>
                  <a:pt x="20324" y="19417"/>
                </a:lnTo>
                <a:lnTo>
                  <a:pt x="20459" y="19282"/>
                </a:lnTo>
                <a:lnTo>
                  <a:pt x="21540" y="18182"/>
                </a:lnTo>
                <a:lnTo>
                  <a:pt x="22621" y="17101"/>
                </a:lnTo>
                <a:lnTo>
                  <a:pt x="23161" y="16561"/>
                </a:lnTo>
                <a:lnTo>
                  <a:pt x="23296" y="16426"/>
                </a:lnTo>
                <a:lnTo>
                  <a:pt x="23412" y="16271"/>
                </a:lnTo>
                <a:lnTo>
                  <a:pt x="23470" y="16194"/>
                </a:lnTo>
                <a:lnTo>
                  <a:pt x="23528" y="16098"/>
                </a:lnTo>
                <a:lnTo>
                  <a:pt x="23547" y="16020"/>
                </a:lnTo>
                <a:lnTo>
                  <a:pt x="23547" y="15963"/>
                </a:lnTo>
                <a:lnTo>
                  <a:pt x="23533" y="15919"/>
                </a:lnTo>
                <a:lnTo>
                  <a:pt x="23533" y="15919"/>
                </a:lnTo>
                <a:lnTo>
                  <a:pt x="23547" y="15905"/>
                </a:lnTo>
                <a:lnTo>
                  <a:pt x="23489" y="15866"/>
                </a:lnTo>
                <a:lnTo>
                  <a:pt x="23431" y="15847"/>
                </a:lnTo>
                <a:lnTo>
                  <a:pt x="23296" y="15827"/>
                </a:lnTo>
                <a:lnTo>
                  <a:pt x="23181" y="15847"/>
                </a:lnTo>
                <a:lnTo>
                  <a:pt x="23065" y="15885"/>
                </a:lnTo>
                <a:lnTo>
                  <a:pt x="22852" y="15963"/>
                </a:lnTo>
                <a:lnTo>
                  <a:pt x="22640" y="16040"/>
                </a:lnTo>
                <a:lnTo>
                  <a:pt x="21772" y="16368"/>
                </a:lnTo>
                <a:lnTo>
                  <a:pt x="20054" y="17024"/>
                </a:lnTo>
                <a:lnTo>
                  <a:pt x="19706" y="17159"/>
                </a:lnTo>
                <a:lnTo>
                  <a:pt x="21559" y="12064"/>
                </a:lnTo>
                <a:lnTo>
                  <a:pt x="21617" y="12083"/>
                </a:lnTo>
                <a:lnTo>
                  <a:pt x="21752" y="12064"/>
                </a:lnTo>
                <a:lnTo>
                  <a:pt x="21868" y="12006"/>
                </a:lnTo>
                <a:lnTo>
                  <a:pt x="21965" y="11909"/>
                </a:lnTo>
                <a:lnTo>
                  <a:pt x="22042" y="11794"/>
                </a:lnTo>
                <a:lnTo>
                  <a:pt x="22331" y="11060"/>
                </a:lnTo>
                <a:close/>
                <a:moveTo>
                  <a:pt x="15788" y="23258"/>
                </a:moveTo>
                <a:lnTo>
                  <a:pt x="17429" y="24899"/>
                </a:lnTo>
                <a:lnTo>
                  <a:pt x="14167" y="24880"/>
                </a:lnTo>
                <a:lnTo>
                  <a:pt x="14341" y="24725"/>
                </a:lnTo>
                <a:lnTo>
                  <a:pt x="15074" y="23992"/>
                </a:lnTo>
                <a:lnTo>
                  <a:pt x="15422" y="23625"/>
                </a:lnTo>
                <a:lnTo>
                  <a:pt x="15615" y="23432"/>
                </a:lnTo>
                <a:lnTo>
                  <a:pt x="15788" y="23258"/>
                </a:lnTo>
                <a:close/>
                <a:moveTo>
                  <a:pt x="46573" y="22602"/>
                </a:moveTo>
                <a:lnTo>
                  <a:pt x="46979" y="24745"/>
                </a:lnTo>
                <a:lnTo>
                  <a:pt x="46168" y="24918"/>
                </a:lnTo>
                <a:lnTo>
                  <a:pt x="45763" y="22776"/>
                </a:lnTo>
                <a:lnTo>
                  <a:pt x="46573" y="22602"/>
                </a:lnTo>
                <a:close/>
                <a:moveTo>
                  <a:pt x="47036" y="25053"/>
                </a:moveTo>
                <a:lnTo>
                  <a:pt x="47403" y="27041"/>
                </a:lnTo>
                <a:lnTo>
                  <a:pt x="46612" y="27196"/>
                </a:lnTo>
                <a:lnTo>
                  <a:pt x="46226" y="25227"/>
                </a:lnTo>
                <a:lnTo>
                  <a:pt x="47036" y="25053"/>
                </a:lnTo>
                <a:close/>
                <a:moveTo>
                  <a:pt x="43813" y="14110"/>
                </a:moveTo>
                <a:lnTo>
                  <a:pt x="46303" y="27234"/>
                </a:lnTo>
                <a:lnTo>
                  <a:pt x="45724" y="27350"/>
                </a:lnTo>
                <a:lnTo>
                  <a:pt x="43234" y="14226"/>
                </a:lnTo>
                <a:lnTo>
                  <a:pt x="43813" y="14110"/>
                </a:lnTo>
                <a:close/>
                <a:moveTo>
                  <a:pt x="47577" y="27948"/>
                </a:moveTo>
                <a:lnTo>
                  <a:pt x="47905" y="29666"/>
                </a:lnTo>
                <a:lnTo>
                  <a:pt x="47114" y="29840"/>
                </a:lnTo>
                <a:lnTo>
                  <a:pt x="46786" y="28103"/>
                </a:lnTo>
                <a:lnTo>
                  <a:pt x="47577" y="27948"/>
                </a:lnTo>
                <a:close/>
                <a:moveTo>
                  <a:pt x="47963" y="29975"/>
                </a:moveTo>
                <a:lnTo>
                  <a:pt x="48368" y="32137"/>
                </a:lnTo>
                <a:lnTo>
                  <a:pt x="47577" y="32310"/>
                </a:lnTo>
                <a:lnTo>
                  <a:pt x="47172" y="30149"/>
                </a:lnTo>
                <a:lnTo>
                  <a:pt x="47963" y="29975"/>
                </a:lnTo>
                <a:close/>
                <a:moveTo>
                  <a:pt x="48426" y="32426"/>
                </a:moveTo>
                <a:lnTo>
                  <a:pt x="48831" y="34588"/>
                </a:lnTo>
                <a:lnTo>
                  <a:pt x="48040" y="34762"/>
                </a:lnTo>
                <a:lnTo>
                  <a:pt x="47635" y="32600"/>
                </a:lnTo>
                <a:lnTo>
                  <a:pt x="48426" y="32426"/>
                </a:lnTo>
                <a:close/>
                <a:moveTo>
                  <a:pt x="48889" y="34897"/>
                </a:moveTo>
                <a:lnTo>
                  <a:pt x="49295" y="37058"/>
                </a:lnTo>
                <a:lnTo>
                  <a:pt x="48503" y="37213"/>
                </a:lnTo>
                <a:lnTo>
                  <a:pt x="48098" y="35070"/>
                </a:lnTo>
                <a:lnTo>
                  <a:pt x="48889" y="34897"/>
                </a:lnTo>
                <a:close/>
                <a:moveTo>
                  <a:pt x="49353" y="37348"/>
                </a:moveTo>
                <a:lnTo>
                  <a:pt x="49758" y="39510"/>
                </a:lnTo>
                <a:lnTo>
                  <a:pt x="48967" y="39683"/>
                </a:lnTo>
                <a:lnTo>
                  <a:pt x="48561" y="37522"/>
                </a:lnTo>
                <a:lnTo>
                  <a:pt x="49353" y="37348"/>
                </a:lnTo>
                <a:close/>
                <a:moveTo>
                  <a:pt x="27234" y="5849"/>
                </a:moveTo>
                <a:lnTo>
                  <a:pt x="38235" y="9690"/>
                </a:lnTo>
                <a:lnTo>
                  <a:pt x="38100" y="10095"/>
                </a:lnTo>
                <a:lnTo>
                  <a:pt x="38119" y="10114"/>
                </a:lnTo>
                <a:lnTo>
                  <a:pt x="38641" y="10307"/>
                </a:lnTo>
                <a:lnTo>
                  <a:pt x="29222" y="40205"/>
                </a:lnTo>
                <a:lnTo>
                  <a:pt x="29260" y="33816"/>
                </a:lnTo>
                <a:lnTo>
                  <a:pt x="29260" y="32040"/>
                </a:lnTo>
                <a:lnTo>
                  <a:pt x="29260" y="30284"/>
                </a:lnTo>
                <a:lnTo>
                  <a:pt x="29241" y="26752"/>
                </a:lnTo>
                <a:lnTo>
                  <a:pt x="29241" y="26694"/>
                </a:lnTo>
                <a:lnTo>
                  <a:pt x="29202" y="26675"/>
                </a:lnTo>
                <a:lnTo>
                  <a:pt x="24821" y="24880"/>
                </a:lnTo>
                <a:lnTo>
                  <a:pt x="24802" y="24918"/>
                </a:lnTo>
                <a:lnTo>
                  <a:pt x="24802" y="24899"/>
                </a:lnTo>
                <a:lnTo>
                  <a:pt x="24551" y="24899"/>
                </a:lnTo>
                <a:lnTo>
                  <a:pt x="22968" y="23336"/>
                </a:lnTo>
                <a:lnTo>
                  <a:pt x="23026" y="23355"/>
                </a:lnTo>
                <a:lnTo>
                  <a:pt x="26616" y="13492"/>
                </a:lnTo>
                <a:lnTo>
                  <a:pt x="26674" y="13492"/>
                </a:lnTo>
                <a:lnTo>
                  <a:pt x="26809" y="13473"/>
                </a:lnTo>
                <a:lnTo>
                  <a:pt x="26944" y="13415"/>
                </a:lnTo>
                <a:lnTo>
                  <a:pt x="27041" y="13318"/>
                </a:lnTo>
                <a:lnTo>
                  <a:pt x="27118" y="13203"/>
                </a:lnTo>
                <a:lnTo>
                  <a:pt x="27388" y="12527"/>
                </a:lnTo>
                <a:lnTo>
                  <a:pt x="27369" y="12527"/>
                </a:lnTo>
                <a:lnTo>
                  <a:pt x="27697" y="11678"/>
                </a:lnTo>
                <a:lnTo>
                  <a:pt x="27697" y="11658"/>
                </a:lnTo>
                <a:lnTo>
                  <a:pt x="27678" y="11658"/>
                </a:lnTo>
                <a:lnTo>
                  <a:pt x="25805" y="9902"/>
                </a:lnTo>
                <a:lnTo>
                  <a:pt x="27234" y="5849"/>
                </a:lnTo>
                <a:close/>
                <a:moveTo>
                  <a:pt x="16155" y="35592"/>
                </a:moveTo>
                <a:lnTo>
                  <a:pt x="16252" y="35669"/>
                </a:lnTo>
                <a:lnTo>
                  <a:pt x="16252" y="37541"/>
                </a:lnTo>
                <a:lnTo>
                  <a:pt x="16252" y="39394"/>
                </a:lnTo>
                <a:lnTo>
                  <a:pt x="16252" y="40455"/>
                </a:lnTo>
                <a:lnTo>
                  <a:pt x="11407" y="40436"/>
                </a:lnTo>
                <a:lnTo>
                  <a:pt x="16213" y="35650"/>
                </a:lnTo>
                <a:lnTo>
                  <a:pt x="16155" y="35592"/>
                </a:lnTo>
                <a:close/>
                <a:moveTo>
                  <a:pt x="68943" y="41189"/>
                </a:moveTo>
                <a:lnTo>
                  <a:pt x="68962" y="41285"/>
                </a:lnTo>
                <a:lnTo>
                  <a:pt x="68982" y="41363"/>
                </a:lnTo>
                <a:lnTo>
                  <a:pt x="69039" y="41440"/>
                </a:lnTo>
                <a:lnTo>
                  <a:pt x="69097" y="41498"/>
                </a:lnTo>
                <a:lnTo>
                  <a:pt x="69155" y="41556"/>
                </a:lnTo>
                <a:lnTo>
                  <a:pt x="69232" y="41594"/>
                </a:lnTo>
                <a:lnTo>
                  <a:pt x="69310" y="41614"/>
                </a:lnTo>
                <a:lnTo>
                  <a:pt x="69483" y="41614"/>
                </a:lnTo>
                <a:lnTo>
                  <a:pt x="69561" y="41594"/>
                </a:lnTo>
                <a:lnTo>
                  <a:pt x="69618" y="41556"/>
                </a:lnTo>
                <a:lnTo>
                  <a:pt x="69696" y="41517"/>
                </a:lnTo>
                <a:lnTo>
                  <a:pt x="69734" y="41478"/>
                </a:lnTo>
                <a:lnTo>
                  <a:pt x="69792" y="41420"/>
                </a:lnTo>
                <a:lnTo>
                  <a:pt x="69831" y="41343"/>
                </a:lnTo>
                <a:lnTo>
                  <a:pt x="69850" y="41285"/>
                </a:lnTo>
                <a:lnTo>
                  <a:pt x="69889" y="41420"/>
                </a:lnTo>
                <a:lnTo>
                  <a:pt x="69908" y="41556"/>
                </a:lnTo>
                <a:lnTo>
                  <a:pt x="69908" y="41652"/>
                </a:lnTo>
                <a:lnTo>
                  <a:pt x="69889" y="41729"/>
                </a:lnTo>
                <a:lnTo>
                  <a:pt x="69850" y="41826"/>
                </a:lnTo>
                <a:lnTo>
                  <a:pt x="69811" y="41903"/>
                </a:lnTo>
                <a:lnTo>
                  <a:pt x="69754" y="41961"/>
                </a:lnTo>
                <a:lnTo>
                  <a:pt x="69696" y="42019"/>
                </a:lnTo>
                <a:lnTo>
                  <a:pt x="69638" y="42077"/>
                </a:lnTo>
                <a:lnTo>
                  <a:pt x="69561" y="42115"/>
                </a:lnTo>
                <a:lnTo>
                  <a:pt x="69561" y="42057"/>
                </a:lnTo>
                <a:lnTo>
                  <a:pt x="69541" y="42000"/>
                </a:lnTo>
                <a:lnTo>
                  <a:pt x="69522" y="41961"/>
                </a:lnTo>
                <a:lnTo>
                  <a:pt x="69464" y="41922"/>
                </a:lnTo>
                <a:lnTo>
                  <a:pt x="69406" y="41903"/>
                </a:lnTo>
                <a:lnTo>
                  <a:pt x="69348" y="41922"/>
                </a:lnTo>
                <a:lnTo>
                  <a:pt x="69290" y="41961"/>
                </a:lnTo>
                <a:lnTo>
                  <a:pt x="69271" y="42000"/>
                </a:lnTo>
                <a:lnTo>
                  <a:pt x="69252" y="42057"/>
                </a:lnTo>
                <a:lnTo>
                  <a:pt x="69252" y="42135"/>
                </a:lnTo>
                <a:lnTo>
                  <a:pt x="69155" y="42096"/>
                </a:lnTo>
                <a:lnTo>
                  <a:pt x="69078" y="42057"/>
                </a:lnTo>
                <a:lnTo>
                  <a:pt x="69020" y="42000"/>
                </a:lnTo>
                <a:lnTo>
                  <a:pt x="68943" y="41922"/>
                </a:lnTo>
                <a:lnTo>
                  <a:pt x="68904" y="41845"/>
                </a:lnTo>
                <a:lnTo>
                  <a:pt x="68866" y="41749"/>
                </a:lnTo>
                <a:lnTo>
                  <a:pt x="68846" y="41652"/>
                </a:lnTo>
                <a:lnTo>
                  <a:pt x="68827" y="41556"/>
                </a:lnTo>
                <a:lnTo>
                  <a:pt x="68846" y="41459"/>
                </a:lnTo>
                <a:lnTo>
                  <a:pt x="68866" y="41363"/>
                </a:lnTo>
                <a:lnTo>
                  <a:pt x="68904" y="41285"/>
                </a:lnTo>
                <a:lnTo>
                  <a:pt x="68943" y="41189"/>
                </a:lnTo>
                <a:close/>
                <a:moveTo>
                  <a:pt x="49816" y="39819"/>
                </a:moveTo>
                <a:lnTo>
                  <a:pt x="50279" y="42270"/>
                </a:lnTo>
                <a:lnTo>
                  <a:pt x="49488" y="42405"/>
                </a:lnTo>
                <a:lnTo>
                  <a:pt x="49024" y="39992"/>
                </a:lnTo>
                <a:lnTo>
                  <a:pt x="49816" y="39819"/>
                </a:lnTo>
                <a:close/>
                <a:moveTo>
                  <a:pt x="46477" y="28161"/>
                </a:moveTo>
                <a:lnTo>
                  <a:pt x="49179" y="42463"/>
                </a:lnTo>
                <a:lnTo>
                  <a:pt x="48600" y="42559"/>
                </a:lnTo>
                <a:lnTo>
                  <a:pt x="45898" y="28257"/>
                </a:lnTo>
                <a:lnTo>
                  <a:pt x="46477" y="28161"/>
                </a:lnTo>
                <a:close/>
                <a:moveTo>
                  <a:pt x="39837" y="14766"/>
                </a:moveTo>
                <a:lnTo>
                  <a:pt x="45203" y="43100"/>
                </a:lnTo>
                <a:lnTo>
                  <a:pt x="39625" y="43100"/>
                </a:lnTo>
                <a:lnTo>
                  <a:pt x="30920" y="43080"/>
                </a:lnTo>
                <a:lnTo>
                  <a:pt x="39837" y="14766"/>
                </a:lnTo>
                <a:close/>
                <a:moveTo>
                  <a:pt x="69850" y="43138"/>
                </a:moveTo>
                <a:lnTo>
                  <a:pt x="69908" y="43158"/>
                </a:lnTo>
                <a:lnTo>
                  <a:pt x="69966" y="43196"/>
                </a:lnTo>
                <a:lnTo>
                  <a:pt x="70004" y="43235"/>
                </a:lnTo>
                <a:lnTo>
                  <a:pt x="70004" y="43293"/>
                </a:lnTo>
                <a:lnTo>
                  <a:pt x="70004" y="43447"/>
                </a:lnTo>
                <a:lnTo>
                  <a:pt x="70004" y="43505"/>
                </a:lnTo>
                <a:lnTo>
                  <a:pt x="69966" y="43563"/>
                </a:lnTo>
                <a:lnTo>
                  <a:pt x="69908" y="43601"/>
                </a:lnTo>
                <a:lnTo>
                  <a:pt x="68924" y="43601"/>
                </a:lnTo>
                <a:lnTo>
                  <a:pt x="68885" y="43563"/>
                </a:lnTo>
                <a:lnTo>
                  <a:pt x="68846" y="43505"/>
                </a:lnTo>
                <a:lnTo>
                  <a:pt x="68827" y="43447"/>
                </a:lnTo>
                <a:lnTo>
                  <a:pt x="68827" y="43293"/>
                </a:lnTo>
                <a:lnTo>
                  <a:pt x="68846" y="43235"/>
                </a:lnTo>
                <a:lnTo>
                  <a:pt x="68885" y="43196"/>
                </a:lnTo>
                <a:lnTo>
                  <a:pt x="68924" y="43158"/>
                </a:lnTo>
                <a:lnTo>
                  <a:pt x="68982" y="43138"/>
                </a:lnTo>
                <a:lnTo>
                  <a:pt x="69252" y="43138"/>
                </a:lnTo>
                <a:lnTo>
                  <a:pt x="69271" y="43196"/>
                </a:lnTo>
                <a:lnTo>
                  <a:pt x="69290" y="43254"/>
                </a:lnTo>
                <a:lnTo>
                  <a:pt x="69348" y="43293"/>
                </a:lnTo>
                <a:lnTo>
                  <a:pt x="69464" y="43293"/>
                </a:lnTo>
                <a:lnTo>
                  <a:pt x="69522" y="43254"/>
                </a:lnTo>
                <a:lnTo>
                  <a:pt x="69541" y="43196"/>
                </a:lnTo>
                <a:lnTo>
                  <a:pt x="69561" y="43138"/>
                </a:lnTo>
                <a:close/>
                <a:moveTo>
                  <a:pt x="50453" y="43177"/>
                </a:moveTo>
                <a:lnTo>
                  <a:pt x="50704" y="44431"/>
                </a:lnTo>
                <a:lnTo>
                  <a:pt x="49893" y="44605"/>
                </a:lnTo>
                <a:lnTo>
                  <a:pt x="49661" y="43312"/>
                </a:lnTo>
                <a:lnTo>
                  <a:pt x="50453" y="43177"/>
                </a:lnTo>
                <a:close/>
                <a:moveTo>
                  <a:pt x="50762" y="44721"/>
                </a:moveTo>
                <a:lnTo>
                  <a:pt x="51167" y="46883"/>
                </a:lnTo>
                <a:lnTo>
                  <a:pt x="50375" y="47056"/>
                </a:lnTo>
                <a:lnTo>
                  <a:pt x="49951" y="44895"/>
                </a:lnTo>
                <a:lnTo>
                  <a:pt x="50762" y="44721"/>
                </a:lnTo>
                <a:close/>
                <a:moveTo>
                  <a:pt x="49353" y="43370"/>
                </a:moveTo>
                <a:lnTo>
                  <a:pt x="50337" y="48581"/>
                </a:lnTo>
                <a:lnTo>
                  <a:pt x="48909" y="48581"/>
                </a:lnTo>
                <a:lnTo>
                  <a:pt x="48909" y="44972"/>
                </a:lnTo>
                <a:lnTo>
                  <a:pt x="48909" y="44065"/>
                </a:lnTo>
                <a:lnTo>
                  <a:pt x="48909" y="43601"/>
                </a:lnTo>
                <a:lnTo>
                  <a:pt x="48909" y="43447"/>
                </a:lnTo>
                <a:lnTo>
                  <a:pt x="49353" y="43370"/>
                </a:lnTo>
                <a:close/>
                <a:moveTo>
                  <a:pt x="51225" y="47172"/>
                </a:moveTo>
                <a:lnTo>
                  <a:pt x="51476" y="48581"/>
                </a:lnTo>
                <a:lnTo>
                  <a:pt x="50665" y="48581"/>
                </a:lnTo>
                <a:lnTo>
                  <a:pt x="50433" y="47346"/>
                </a:lnTo>
                <a:lnTo>
                  <a:pt x="51225" y="47172"/>
                </a:lnTo>
                <a:close/>
                <a:moveTo>
                  <a:pt x="45377" y="12160"/>
                </a:moveTo>
                <a:lnTo>
                  <a:pt x="62728" y="18124"/>
                </a:lnTo>
                <a:lnTo>
                  <a:pt x="61724" y="30129"/>
                </a:lnTo>
                <a:lnTo>
                  <a:pt x="61705" y="30149"/>
                </a:lnTo>
                <a:lnTo>
                  <a:pt x="61744" y="30149"/>
                </a:lnTo>
                <a:lnTo>
                  <a:pt x="62940" y="30573"/>
                </a:lnTo>
                <a:lnTo>
                  <a:pt x="62940" y="30535"/>
                </a:lnTo>
                <a:lnTo>
                  <a:pt x="63790" y="29531"/>
                </a:lnTo>
                <a:lnTo>
                  <a:pt x="64600" y="28489"/>
                </a:lnTo>
                <a:lnTo>
                  <a:pt x="65372" y="27408"/>
                </a:lnTo>
                <a:lnTo>
                  <a:pt x="66125" y="26327"/>
                </a:lnTo>
                <a:lnTo>
                  <a:pt x="66125" y="26308"/>
                </a:lnTo>
                <a:lnTo>
                  <a:pt x="66164" y="26269"/>
                </a:lnTo>
                <a:lnTo>
                  <a:pt x="66164" y="26250"/>
                </a:lnTo>
                <a:lnTo>
                  <a:pt x="65932" y="26076"/>
                </a:lnTo>
                <a:lnTo>
                  <a:pt x="66357" y="25439"/>
                </a:lnTo>
                <a:lnTo>
                  <a:pt x="66762" y="24783"/>
                </a:lnTo>
                <a:lnTo>
                  <a:pt x="67090" y="24783"/>
                </a:lnTo>
                <a:lnTo>
                  <a:pt x="67495" y="24069"/>
                </a:lnTo>
                <a:lnTo>
                  <a:pt x="67901" y="23355"/>
                </a:lnTo>
                <a:lnTo>
                  <a:pt x="67939" y="23278"/>
                </a:lnTo>
                <a:lnTo>
                  <a:pt x="67939" y="23258"/>
                </a:lnTo>
                <a:lnTo>
                  <a:pt x="67688" y="23123"/>
                </a:lnTo>
                <a:lnTo>
                  <a:pt x="67843" y="22853"/>
                </a:lnTo>
                <a:lnTo>
                  <a:pt x="68132" y="22274"/>
                </a:lnTo>
                <a:lnTo>
                  <a:pt x="68422" y="21714"/>
                </a:lnTo>
                <a:lnTo>
                  <a:pt x="68692" y="21753"/>
                </a:lnTo>
                <a:lnTo>
                  <a:pt x="68711" y="21753"/>
                </a:lnTo>
                <a:lnTo>
                  <a:pt x="69001" y="21116"/>
                </a:lnTo>
                <a:lnTo>
                  <a:pt x="69290" y="20479"/>
                </a:lnTo>
                <a:lnTo>
                  <a:pt x="69290" y="38853"/>
                </a:lnTo>
                <a:lnTo>
                  <a:pt x="69213" y="38873"/>
                </a:lnTo>
                <a:lnTo>
                  <a:pt x="69155" y="38911"/>
                </a:lnTo>
                <a:lnTo>
                  <a:pt x="69097" y="38950"/>
                </a:lnTo>
                <a:lnTo>
                  <a:pt x="69039" y="39008"/>
                </a:lnTo>
                <a:lnTo>
                  <a:pt x="69001" y="39066"/>
                </a:lnTo>
                <a:lnTo>
                  <a:pt x="68962" y="39143"/>
                </a:lnTo>
                <a:lnTo>
                  <a:pt x="68943" y="39220"/>
                </a:lnTo>
                <a:lnTo>
                  <a:pt x="68943" y="39297"/>
                </a:lnTo>
                <a:lnTo>
                  <a:pt x="68943" y="40784"/>
                </a:lnTo>
                <a:lnTo>
                  <a:pt x="68846" y="40841"/>
                </a:lnTo>
                <a:lnTo>
                  <a:pt x="68769" y="40919"/>
                </a:lnTo>
                <a:lnTo>
                  <a:pt x="68692" y="41015"/>
                </a:lnTo>
                <a:lnTo>
                  <a:pt x="68634" y="41112"/>
                </a:lnTo>
                <a:lnTo>
                  <a:pt x="68596" y="41208"/>
                </a:lnTo>
                <a:lnTo>
                  <a:pt x="68557" y="41324"/>
                </a:lnTo>
                <a:lnTo>
                  <a:pt x="68538" y="41440"/>
                </a:lnTo>
                <a:lnTo>
                  <a:pt x="68518" y="41556"/>
                </a:lnTo>
                <a:lnTo>
                  <a:pt x="68538" y="41710"/>
                </a:lnTo>
                <a:lnTo>
                  <a:pt x="68576" y="41884"/>
                </a:lnTo>
                <a:lnTo>
                  <a:pt x="68653" y="42019"/>
                </a:lnTo>
                <a:lnTo>
                  <a:pt x="68731" y="42154"/>
                </a:lnTo>
                <a:lnTo>
                  <a:pt x="68846" y="42250"/>
                </a:lnTo>
                <a:lnTo>
                  <a:pt x="68962" y="42347"/>
                </a:lnTo>
                <a:lnTo>
                  <a:pt x="69097" y="42405"/>
                </a:lnTo>
                <a:lnTo>
                  <a:pt x="69252" y="42443"/>
                </a:lnTo>
                <a:lnTo>
                  <a:pt x="69252" y="42829"/>
                </a:lnTo>
                <a:lnTo>
                  <a:pt x="68982" y="42829"/>
                </a:lnTo>
                <a:lnTo>
                  <a:pt x="68885" y="42849"/>
                </a:lnTo>
                <a:lnTo>
                  <a:pt x="68808" y="42868"/>
                </a:lnTo>
                <a:lnTo>
                  <a:pt x="68731" y="42907"/>
                </a:lnTo>
                <a:lnTo>
                  <a:pt x="68653" y="42965"/>
                </a:lnTo>
                <a:lnTo>
                  <a:pt x="68596" y="43042"/>
                </a:lnTo>
                <a:lnTo>
                  <a:pt x="68557" y="43119"/>
                </a:lnTo>
                <a:lnTo>
                  <a:pt x="68538" y="43215"/>
                </a:lnTo>
                <a:lnTo>
                  <a:pt x="68518" y="43293"/>
                </a:lnTo>
                <a:lnTo>
                  <a:pt x="68518" y="43447"/>
                </a:lnTo>
                <a:lnTo>
                  <a:pt x="68538" y="43524"/>
                </a:lnTo>
                <a:lnTo>
                  <a:pt x="68557" y="43601"/>
                </a:lnTo>
                <a:lnTo>
                  <a:pt x="68576" y="43679"/>
                </a:lnTo>
                <a:lnTo>
                  <a:pt x="68615" y="43737"/>
                </a:lnTo>
                <a:lnTo>
                  <a:pt x="67959" y="43737"/>
                </a:lnTo>
                <a:lnTo>
                  <a:pt x="67901" y="43756"/>
                </a:lnTo>
                <a:lnTo>
                  <a:pt x="67843" y="43775"/>
                </a:lnTo>
                <a:lnTo>
                  <a:pt x="67785" y="43795"/>
                </a:lnTo>
                <a:lnTo>
                  <a:pt x="67727" y="43852"/>
                </a:lnTo>
                <a:lnTo>
                  <a:pt x="67688" y="43891"/>
                </a:lnTo>
                <a:lnTo>
                  <a:pt x="67669" y="43949"/>
                </a:lnTo>
                <a:lnTo>
                  <a:pt x="67650" y="44007"/>
                </a:lnTo>
                <a:lnTo>
                  <a:pt x="67650" y="44065"/>
                </a:lnTo>
                <a:lnTo>
                  <a:pt x="67650" y="44200"/>
                </a:lnTo>
                <a:lnTo>
                  <a:pt x="67650" y="44258"/>
                </a:lnTo>
                <a:lnTo>
                  <a:pt x="67669" y="44335"/>
                </a:lnTo>
                <a:lnTo>
                  <a:pt x="67708" y="44393"/>
                </a:lnTo>
                <a:lnTo>
                  <a:pt x="67746" y="44431"/>
                </a:lnTo>
                <a:lnTo>
                  <a:pt x="67804" y="44470"/>
                </a:lnTo>
                <a:lnTo>
                  <a:pt x="67862" y="44509"/>
                </a:lnTo>
                <a:lnTo>
                  <a:pt x="67959" y="44528"/>
                </a:lnTo>
                <a:lnTo>
                  <a:pt x="68055" y="44528"/>
                </a:lnTo>
                <a:lnTo>
                  <a:pt x="68036" y="45358"/>
                </a:lnTo>
                <a:lnTo>
                  <a:pt x="68036" y="46188"/>
                </a:lnTo>
                <a:lnTo>
                  <a:pt x="68036" y="47018"/>
                </a:lnTo>
                <a:lnTo>
                  <a:pt x="68055" y="47828"/>
                </a:lnTo>
                <a:lnTo>
                  <a:pt x="67939" y="47848"/>
                </a:lnTo>
                <a:lnTo>
                  <a:pt x="67862" y="47848"/>
                </a:lnTo>
                <a:lnTo>
                  <a:pt x="67804" y="47886"/>
                </a:lnTo>
                <a:lnTo>
                  <a:pt x="67746" y="47925"/>
                </a:lnTo>
                <a:lnTo>
                  <a:pt x="67688" y="48002"/>
                </a:lnTo>
                <a:lnTo>
                  <a:pt x="67650" y="48079"/>
                </a:lnTo>
                <a:lnTo>
                  <a:pt x="67630" y="48157"/>
                </a:lnTo>
                <a:lnTo>
                  <a:pt x="67630" y="48311"/>
                </a:lnTo>
                <a:lnTo>
                  <a:pt x="67650" y="48388"/>
                </a:lnTo>
                <a:lnTo>
                  <a:pt x="67688" y="48465"/>
                </a:lnTo>
                <a:lnTo>
                  <a:pt x="67746" y="48543"/>
                </a:lnTo>
                <a:lnTo>
                  <a:pt x="67804" y="48581"/>
                </a:lnTo>
                <a:lnTo>
                  <a:pt x="51804" y="48581"/>
                </a:lnTo>
                <a:lnTo>
                  <a:pt x="50762" y="43119"/>
                </a:lnTo>
                <a:lnTo>
                  <a:pt x="51109" y="43061"/>
                </a:lnTo>
                <a:lnTo>
                  <a:pt x="51205" y="43042"/>
                </a:lnTo>
                <a:lnTo>
                  <a:pt x="51283" y="43003"/>
                </a:lnTo>
                <a:lnTo>
                  <a:pt x="51360" y="42945"/>
                </a:lnTo>
                <a:lnTo>
                  <a:pt x="51418" y="42868"/>
                </a:lnTo>
                <a:lnTo>
                  <a:pt x="51456" y="42791"/>
                </a:lnTo>
                <a:lnTo>
                  <a:pt x="51495" y="42714"/>
                </a:lnTo>
                <a:lnTo>
                  <a:pt x="51495" y="42617"/>
                </a:lnTo>
                <a:lnTo>
                  <a:pt x="51495" y="42521"/>
                </a:lnTo>
                <a:lnTo>
                  <a:pt x="51456" y="42424"/>
                </a:lnTo>
                <a:lnTo>
                  <a:pt x="51418" y="42347"/>
                </a:lnTo>
                <a:lnTo>
                  <a:pt x="51360" y="42289"/>
                </a:lnTo>
                <a:lnTo>
                  <a:pt x="51302" y="42231"/>
                </a:lnTo>
                <a:lnTo>
                  <a:pt x="51225" y="42173"/>
                </a:lnTo>
                <a:lnTo>
                  <a:pt x="51128" y="42154"/>
                </a:lnTo>
                <a:lnTo>
                  <a:pt x="51051" y="42135"/>
                </a:lnTo>
                <a:lnTo>
                  <a:pt x="50955" y="42154"/>
                </a:lnTo>
                <a:lnTo>
                  <a:pt x="50588" y="42212"/>
                </a:lnTo>
                <a:lnTo>
                  <a:pt x="47886" y="27910"/>
                </a:lnTo>
                <a:lnTo>
                  <a:pt x="48117" y="27852"/>
                </a:lnTo>
                <a:lnTo>
                  <a:pt x="48214" y="27833"/>
                </a:lnTo>
                <a:lnTo>
                  <a:pt x="48291" y="27794"/>
                </a:lnTo>
                <a:lnTo>
                  <a:pt x="48368" y="27736"/>
                </a:lnTo>
                <a:lnTo>
                  <a:pt x="48426" y="27659"/>
                </a:lnTo>
                <a:lnTo>
                  <a:pt x="48465" y="27582"/>
                </a:lnTo>
                <a:lnTo>
                  <a:pt x="48503" y="27505"/>
                </a:lnTo>
                <a:lnTo>
                  <a:pt x="48503" y="27408"/>
                </a:lnTo>
                <a:lnTo>
                  <a:pt x="48503" y="27312"/>
                </a:lnTo>
                <a:lnTo>
                  <a:pt x="48484" y="27234"/>
                </a:lnTo>
                <a:lnTo>
                  <a:pt x="48426" y="27157"/>
                </a:lnTo>
                <a:lnTo>
                  <a:pt x="48388" y="27080"/>
                </a:lnTo>
                <a:lnTo>
                  <a:pt x="48310" y="27022"/>
                </a:lnTo>
                <a:lnTo>
                  <a:pt x="48233" y="26983"/>
                </a:lnTo>
                <a:lnTo>
                  <a:pt x="48156" y="26945"/>
                </a:lnTo>
                <a:lnTo>
                  <a:pt x="47963" y="26945"/>
                </a:lnTo>
                <a:lnTo>
                  <a:pt x="47712" y="26983"/>
                </a:lnTo>
                <a:lnTo>
                  <a:pt x="45222" y="13859"/>
                </a:lnTo>
                <a:lnTo>
                  <a:pt x="45454" y="13820"/>
                </a:lnTo>
                <a:lnTo>
                  <a:pt x="45531" y="13801"/>
                </a:lnTo>
                <a:lnTo>
                  <a:pt x="45608" y="13762"/>
                </a:lnTo>
                <a:lnTo>
                  <a:pt x="45685" y="13704"/>
                </a:lnTo>
                <a:lnTo>
                  <a:pt x="45743" y="13627"/>
                </a:lnTo>
                <a:lnTo>
                  <a:pt x="45782" y="13550"/>
                </a:lnTo>
                <a:lnTo>
                  <a:pt x="45820" y="13473"/>
                </a:lnTo>
                <a:lnTo>
                  <a:pt x="45820" y="13376"/>
                </a:lnTo>
                <a:lnTo>
                  <a:pt x="45820" y="13280"/>
                </a:lnTo>
                <a:lnTo>
                  <a:pt x="45801" y="13203"/>
                </a:lnTo>
                <a:lnTo>
                  <a:pt x="45763" y="13106"/>
                </a:lnTo>
                <a:lnTo>
                  <a:pt x="45705" y="13048"/>
                </a:lnTo>
                <a:lnTo>
                  <a:pt x="45627" y="12990"/>
                </a:lnTo>
                <a:lnTo>
                  <a:pt x="45550" y="12952"/>
                </a:lnTo>
                <a:lnTo>
                  <a:pt x="45473" y="12913"/>
                </a:lnTo>
                <a:lnTo>
                  <a:pt x="45280" y="12913"/>
                </a:lnTo>
                <a:lnTo>
                  <a:pt x="45048" y="12952"/>
                </a:lnTo>
                <a:lnTo>
                  <a:pt x="44971" y="12508"/>
                </a:lnTo>
                <a:lnTo>
                  <a:pt x="45203" y="12585"/>
                </a:lnTo>
                <a:lnTo>
                  <a:pt x="45222" y="12585"/>
                </a:lnTo>
                <a:lnTo>
                  <a:pt x="45222" y="12566"/>
                </a:lnTo>
                <a:lnTo>
                  <a:pt x="45377" y="12160"/>
                </a:lnTo>
                <a:close/>
                <a:moveTo>
                  <a:pt x="27620" y="1"/>
                </a:moveTo>
                <a:lnTo>
                  <a:pt x="27600" y="20"/>
                </a:lnTo>
                <a:lnTo>
                  <a:pt x="27350" y="580"/>
                </a:lnTo>
                <a:lnTo>
                  <a:pt x="27099" y="1159"/>
                </a:lnTo>
                <a:lnTo>
                  <a:pt x="26635" y="2336"/>
                </a:lnTo>
                <a:lnTo>
                  <a:pt x="26230" y="3514"/>
                </a:lnTo>
                <a:lnTo>
                  <a:pt x="26037" y="4112"/>
                </a:lnTo>
                <a:lnTo>
                  <a:pt x="25863" y="4710"/>
                </a:lnTo>
                <a:lnTo>
                  <a:pt x="25535" y="5907"/>
                </a:lnTo>
                <a:lnTo>
                  <a:pt x="25246" y="7123"/>
                </a:lnTo>
                <a:lnTo>
                  <a:pt x="24995" y="8339"/>
                </a:lnTo>
                <a:lnTo>
                  <a:pt x="24879" y="8937"/>
                </a:lnTo>
                <a:lnTo>
                  <a:pt x="24802" y="9555"/>
                </a:lnTo>
                <a:lnTo>
                  <a:pt x="21810" y="9574"/>
                </a:lnTo>
                <a:lnTo>
                  <a:pt x="21791" y="9574"/>
                </a:lnTo>
                <a:lnTo>
                  <a:pt x="21791" y="9593"/>
                </a:lnTo>
                <a:lnTo>
                  <a:pt x="21405" y="10616"/>
                </a:lnTo>
                <a:lnTo>
                  <a:pt x="21424" y="10616"/>
                </a:lnTo>
                <a:lnTo>
                  <a:pt x="21386" y="10771"/>
                </a:lnTo>
                <a:lnTo>
                  <a:pt x="21443" y="10790"/>
                </a:lnTo>
                <a:lnTo>
                  <a:pt x="21173" y="11446"/>
                </a:lnTo>
                <a:lnTo>
                  <a:pt x="21154" y="11523"/>
                </a:lnTo>
                <a:lnTo>
                  <a:pt x="21154" y="11601"/>
                </a:lnTo>
                <a:lnTo>
                  <a:pt x="21154" y="11678"/>
                </a:lnTo>
                <a:lnTo>
                  <a:pt x="21173" y="11755"/>
                </a:lnTo>
                <a:lnTo>
                  <a:pt x="21193" y="11813"/>
                </a:lnTo>
                <a:lnTo>
                  <a:pt x="21231" y="11890"/>
                </a:lnTo>
                <a:lnTo>
                  <a:pt x="21289" y="11948"/>
                </a:lnTo>
                <a:lnTo>
                  <a:pt x="21347" y="11987"/>
                </a:lnTo>
                <a:lnTo>
                  <a:pt x="19417" y="17275"/>
                </a:lnTo>
                <a:lnTo>
                  <a:pt x="16695" y="18317"/>
                </a:lnTo>
                <a:lnTo>
                  <a:pt x="16734" y="18298"/>
                </a:lnTo>
                <a:lnTo>
                  <a:pt x="16309" y="17873"/>
                </a:lnTo>
                <a:lnTo>
                  <a:pt x="16232" y="17815"/>
                </a:lnTo>
                <a:lnTo>
                  <a:pt x="16155" y="17758"/>
                </a:lnTo>
                <a:lnTo>
                  <a:pt x="16059" y="17738"/>
                </a:lnTo>
                <a:lnTo>
                  <a:pt x="15885" y="17738"/>
                </a:lnTo>
                <a:lnTo>
                  <a:pt x="15808" y="17758"/>
                </a:lnTo>
                <a:lnTo>
                  <a:pt x="15730" y="17815"/>
                </a:lnTo>
                <a:lnTo>
                  <a:pt x="15653" y="17873"/>
                </a:lnTo>
                <a:lnTo>
                  <a:pt x="15364" y="18163"/>
                </a:lnTo>
                <a:lnTo>
                  <a:pt x="12256" y="15055"/>
                </a:lnTo>
                <a:lnTo>
                  <a:pt x="12237" y="15036"/>
                </a:lnTo>
                <a:lnTo>
                  <a:pt x="12218" y="15055"/>
                </a:lnTo>
                <a:lnTo>
                  <a:pt x="11909" y="14727"/>
                </a:lnTo>
                <a:lnTo>
                  <a:pt x="11812" y="14650"/>
                </a:lnTo>
                <a:lnTo>
                  <a:pt x="11774" y="14592"/>
                </a:lnTo>
                <a:lnTo>
                  <a:pt x="11716" y="14573"/>
                </a:lnTo>
                <a:lnTo>
                  <a:pt x="11639" y="14554"/>
                </a:lnTo>
                <a:lnTo>
                  <a:pt x="11523" y="14554"/>
                </a:lnTo>
                <a:lnTo>
                  <a:pt x="11446" y="14592"/>
                </a:lnTo>
                <a:lnTo>
                  <a:pt x="11388" y="14612"/>
                </a:lnTo>
                <a:lnTo>
                  <a:pt x="11349" y="14650"/>
                </a:lnTo>
                <a:lnTo>
                  <a:pt x="11253" y="14747"/>
                </a:lnTo>
                <a:lnTo>
                  <a:pt x="11079" y="14920"/>
                </a:lnTo>
                <a:lnTo>
                  <a:pt x="10732" y="15268"/>
                </a:lnTo>
                <a:lnTo>
                  <a:pt x="10403" y="15615"/>
                </a:lnTo>
                <a:lnTo>
                  <a:pt x="10230" y="15789"/>
                </a:lnTo>
                <a:lnTo>
                  <a:pt x="10133" y="15866"/>
                </a:lnTo>
                <a:lnTo>
                  <a:pt x="10095" y="15924"/>
                </a:lnTo>
                <a:lnTo>
                  <a:pt x="10056" y="15982"/>
                </a:lnTo>
                <a:lnTo>
                  <a:pt x="10037" y="16040"/>
                </a:lnTo>
                <a:lnTo>
                  <a:pt x="10037" y="16098"/>
                </a:lnTo>
                <a:lnTo>
                  <a:pt x="10037" y="16175"/>
                </a:lnTo>
                <a:lnTo>
                  <a:pt x="10056" y="16233"/>
                </a:lnTo>
                <a:lnTo>
                  <a:pt x="10075" y="16291"/>
                </a:lnTo>
                <a:lnTo>
                  <a:pt x="10114" y="16329"/>
                </a:lnTo>
                <a:lnTo>
                  <a:pt x="10210" y="16426"/>
                </a:lnTo>
                <a:lnTo>
                  <a:pt x="10539" y="16754"/>
                </a:lnTo>
                <a:lnTo>
                  <a:pt x="9284" y="19803"/>
                </a:lnTo>
                <a:lnTo>
                  <a:pt x="8666" y="21328"/>
                </a:lnTo>
                <a:lnTo>
                  <a:pt x="8358" y="22081"/>
                </a:lnTo>
                <a:lnTo>
                  <a:pt x="8280" y="22274"/>
                </a:lnTo>
                <a:lnTo>
                  <a:pt x="8242" y="22486"/>
                </a:lnTo>
                <a:lnTo>
                  <a:pt x="8222" y="22583"/>
                </a:lnTo>
                <a:lnTo>
                  <a:pt x="8222" y="22699"/>
                </a:lnTo>
                <a:lnTo>
                  <a:pt x="8222" y="22737"/>
                </a:lnTo>
                <a:lnTo>
                  <a:pt x="8261" y="22795"/>
                </a:lnTo>
                <a:lnTo>
                  <a:pt x="8319" y="22814"/>
                </a:lnTo>
                <a:lnTo>
                  <a:pt x="8377" y="22814"/>
                </a:lnTo>
                <a:lnTo>
                  <a:pt x="8531" y="22757"/>
                </a:lnTo>
                <a:lnTo>
                  <a:pt x="8647" y="22660"/>
                </a:lnTo>
                <a:lnTo>
                  <a:pt x="8879" y="22467"/>
                </a:lnTo>
                <a:lnTo>
                  <a:pt x="9303" y="22042"/>
                </a:lnTo>
                <a:lnTo>
                  <a:pt x="10172" y="21174"/>
                </a:lnTo>
                <a:lnTo>
                  <a:pt x="11040" y="20325"/>
                </a:lnTo>
                <a:lnTo>
                  <a:pt x="11253" y="20112"/>
                </a:lnTo>
                <a:lnTo>
                  <a:pt x="11349" y="19996"/>
                </a:lnTo>
                <a:lnTo>
                  <a:pt x="11484" y="19919"/>
                </a:lnTo>
                <a:lnTo>
                  <a:pt x="11619" y="19842"/>
                </a:lnTo>
                <a:lnTo>
                  <a:pt x="11754" y="19803"/>
                </a:lnTo>
                <a:lnTo>
                  <a:pt x="11890" y="19784"/>
                </a:lnTo>
                <a:lnTo>
                  <a:pt x="12044" y="19784"/>
                </a:lnTo>
                <a:lnTo>
                  <a:pt x="12198" y="19823"/>
                </a:lnTo>
                <a:lnTo>
                  <a:pt x="12333" y="19861"/>
                </a:lnTo>
                <a:lnTo>
                  <a:pt x="12449" y="19939"/>
                </a:lnTo>
                <a:lnTo>
                  <a:pt x="12565" y="20035"/>
                </a:lnTo>
                <a:lnTo>
                  <a:pt x="12797" y="20247"/>
                </a:lnTo>
                <a:lnTo>
                  <a:pt x="13009" y="20460"/>
                </a:lnTo>
                <a:lnTo>
                  <a:pt x="13858" y="21328"/>
                </a:lnTo>
                <a:lnTo>
                  <a:pt x="14244" y="21714"/>
                </a:lnTo>
                <a:lnTo>
                  <a:pt x="13337" y="23934"/>
                </a:lnTo>
                <a:lnTo>
                  <a:pt x="12893" y="25034"/>
                </a:lnTo>
                <a:lnTo>
                  <a:pt x="12777" y="25324"/>
                </a:lnTo>
                <a:lnTo>
                  <a:pt x="12662" y="25594"/>
                </a:lnTo>
                <a:lnTo>
                  <a:pt x="12623" y="25748"/>
                </a:lnTo>
                <a:lnTo>
                  <a:pt x="12604" y="25903"/>
                </a:lnTo>
                <a:lnTo>
                  <a:pt x="12604" y="25980"/>
                </a:lnTo>
                <a:lnTo>
                  <a:pt x="12623" y="26057"/>
                </a:lnTo>
                <a:lnTo>
                  <a:pt x="12642" y="26096"/>
                </a:lnTo>
                <a:lnTo>
                  <a:pt x="12681" y="26115"/>
                </a:lnTo>
                <a:lnTo>
                  <a:pt x="12720" y="26134"/>
                </a:lnTo>
                <a:lnTo>
                  <a:pt x="12758" y="26134"/>
                </a:lnTo>
                <a:lnTo>
                  <a:pt x="12893" y="26076"/>
                </a:lnTo>
                <a:lnTo>
                  <a:pt x="13009" y="25999"/>
                </a:lnTo>
                <a:lnTo>
                  <a:pt x="13202" y="25845"/>
                </a:lnTo>
                <a:lnTo>
                  <a:pt x="13588" y="25459"/>
                </a:lnTo>
                <a:lnTo>
                  <a:pt x="14051" y="24995"/>
                </a:lnTo>
                <a:lnTo>
                  <a:pt x="14051" y="26771"/>
                </a:lnTo>
                <a:lnTo>
                  <a:pt x="8551" y="32253"/>
                </a:lnTo>
                <a:lnTo>
                  <a:pt x="5790" y="35013"/>
                </a:lnTo>
                <a:lnTo>
                  <a:pt x="3030" y="37792"/>
                </a:lnTo>
                <a:lnTo>
                  <a:pt x="3011" y="37811"/>
                </a:lnTo>
                <a:lnTo>
                  <a:pt x="3030" y="40455"/>
                </a:lnTo>
                <a:lnTo>
                  <a:pt x="2567" y="40455"/>
                </a:lnTo>
                <a:lnTo>
                  <a:pt x="2490" y="40475"/>
                </a:lnTo>
                <a:lnTo>
                  <a:pt x="2432" y="40513"/>
                </a:lnTo>
                <a:lnTo>
                  <a:pt x="2394" y="40571"/>
                </a:lnTo>
                <a:lnTo>
                  <a:pt x="2355" y="40629"/>
                </a:lnTo>
                <a:lnTo>
                  <a:pt x="2316" y="40687"/>
                </a:lnTo>
                <a:lnTo>
                  <a:pt x="2316" y="40764"/>
                </a:lnTo>
                <a:lnTo>
                  <a:pt x="2297" y="40822"/>
                </a:lnTo>
                <a:lnTo>
                  <a:pt x="2316" y="41092"/>
                </a:lnTo>
                <a:lnTo>
                  <a:pt x="2316" y="43100"/>
                </a:lnTo>
                <a:lnTo>
                  <a:pt x="1602" y="43100"/>
                </a:lnTo>
                <a:lnTo>
                  <a:pt x="1486" y="43119"/>
                </a:lnTo>
                <a:lnTo>
                  <a:pt x="1428" y="43138"/>
                </a:lnTo>
                <a:lnTo>
                  <a:pt x="1371" y="43158"/>
                </a:lnTo>
                <a:lnTo>
                  <a:pt x="1332" y="43215"/>
                </a:lnTo>
                <a:lnTo>
                  <a:pt x="1274" y="43254"/>
                </a:lnTo>
                <a:lnTo>
                  <a:pt x="1255" y="43312"/>
                </a:lnTo>
                <a:lnTo>
                  <a:pt x="1235" y="43370"/>
                </a:lnTo>
                <a:lnTo>
                  <a:pt x="1216" y="43486"/>
                </a:lnTo>
                <a:lnTo>
                  <a:pt x="1216" y="43601"/>
                </a:lnTo>
                <a:lnTo>
                  <a:pt x="1216" y="44065"/>
                </a:lnTo>
                <a:lnTo>
                  <a:pt x="1216" y="44972"/>
                </a:lnTo>
                <a:lnTo>
                  <a:pt x="1216" y="48581"/>
                </a:lnTo>
                <a:lnTo>
                  <a:pt x="444" y="48581"/>
                </a:lnTo>
                <a:lnTo>
                  <a:pt x="290" y="48600"/>
                </a:lnTo>
                <a:lnTo>
                  <a:pt x="213" y="48620"/>
                </a:lnTo>
                <a:lnTo>
                  <a:pt x="135" y="48639"/>
                </a:lnTo>
                <a:lnTo>
                  <a:pt x="77" y="48697"/>
                </a:lnTo>
                <a:lnTo>
                  <a:pt x="39" y="48774"/>
                </a:lnTo>
                <a:lnTo>
                  <a:pt x="0" y="48832"/>
                </a:lnTo>
                <a:lnTo>
                  <a:pt x="0" y="48909"/>
                </a:lnTo>
                <a:lnTo>
                  <a:pt x="0" y="49218"/>
                </a:lnTo>
                <a:lnTo>
                  <a:pt x="0" y="49797"/>
                </a:lnTo>
                <a:lnTo>
                  <a:pt x="0" y="49951"/>
                </a:lnTo>
                <a:lnTo>
                  <a:pt x="20" y="50029"/>
                </a:lnTo>
                <a:lnTo>
                  <a:pt x="58" y="50106"/>
                </a:lnTo>
                <a:lnTo>
                  <a:pt x="116" y="50164"/>
                </a:lnTo>
                <a:lnTo>
                  <a:pt x="174" y="50202"/>
                </a:lnTo>
                <a:lnTo>
                  <a:pt x="251" y="50241"/>
                </a:lnTo>
                <a:lnTo>
                  <a:pt x="73517" y="50241"/>
                </a:lnTo>
                <a:lnTo>
                  <a:pt x="73594" y="50222"/>
                </a:lnTo>
                <a:lnTo>
                  <a:pt x="73672" y="50183"/>
                </a:lnTo>
                <a:lnTo>
                  <a:pt x="73730" y="50145"/>
                </a:lnTo>
                <a:lnTo>
                  <a:pt x="73768" y="50087"/>
                </a:lnTo>
                <a:lnTo>
                  <a:pt x="73807" y="50029"/>
                </a:lnTo>
                <a:lnTo>
                  <a:pt x="73826" y="49951"/>
                </a:lnTo>
                <a:lnTo>
                  <a:pt x="73826" y="49797"/>
                </a:lnTo>
                <a:lnTo>
                  <a:pt x="73826" y="49508"/>
                </a:lnTo>
                <a:lnTo>
                  <a:pt x="73826" y="48929"/>
                </a:lnTo>
                <a:lnTo>
                  <a:pt x="73826" y="48851"/>
                </a:lnTo>
                <a:lnTo>
                  <a:pt x="73807" y="48774"/>
                </a:lnTo>
                <a:lnTo>
                  <a:pt x="73749" y="48697"/>
                </a:lnTo>
                <a:lnTo>
                  <a:pt x="73691" y="48658"/>
                </a:lnTo>
                <a:lnTo>
                  <a:pt x="73633" y="48620"/>
                </a:lnTo>
                <a:lnTo>
                  <a:pt x="73556" y="48600"/>
                </a:lnTo>
                <a:lnTo>
                  <a:pt x="73401" y="48581"/>
                </a:lnTo>
                <a:lnTo>
                  <a:pt x="71008" y="48581"/>
                </a:lnTo>
                <a:lnTo>
                  <a:pt x="71066" y="48543"/>
                </a:lnTo>
                <a:lnTo>
                  <a:pt x="71124" y="48465"/>
                </a:lnTo>
                <a:lnTo>
                  <a:pt x="71163" y="48388"/>
                </a:lnTo>
                <a:lnTo>
                  <a:pt x="71163" y="48311"/>
                </a:lnTo>
                <a:lnTo>
                  <a:pt x="71163" y="48157"/>
                </a:lnTo>
                <a:lnTo>
                  <a:pt x="71163" y="48079"/>
                </a:lnTo>
                <a:lnTo>
                  <a:pt x="71124" y="48002"/>
                </a:lnTo>
                <a:lnTo>
                  <a:pt x="71066" y="47925"/>
                </a:lnTo>
                <a:lnTo>
                  <a:pt x="70989" y="47886"/>
                </a:lnTo>
                <a:lnTo>
                  <a:pt x="70892" y="47848"/>
                </a:lnTo>
                <a:lnTo>
                  <a:pt x="70796" y="47848"/>
                </a:lnTo>
                <a:lnTo>
                  <a:pt x="70796" y="47018"/>
                </a:lnTo>
                <a:lnTo>
                  <a:pt x="70815" y="46188"/>
                </a:lnTo>
                <a:lnTo>
                  <a:pt x="70796" y="45358"/>
                </a:lnTo>
                <a:lnTo>
                  <a:pt x="70796" y="44528"/>
                </a:lnTo>
                <a:lnTo>
                  <a:pt x="70873" y="44528"/>
                </a:lnTo>
                <a:lnTo>
                  <a:pt x="70950" y="44509"/>
                </a:lnTo>
                <a:lnTo>
                  <a:pt x="71008" y="44470"/>
                </a:lnTo>
                <a:lnTo>
                  <a:pt x="71066" y="44431"/>
                </a:lnTo>
                <a:lnTo>
                  <a:pt x="71105" y="44393"/>
                </a:lnTo>
                <a:lnTo>
                  <a:pt x="71143" y="44335"/>
                </a:lnTo>
                <a:lnTo>
                  <a:pt x="71163" y="44258"/>
                </a:lnTo>
                <a:lnTo>
                  <a:pt x="71163" y="44200"/>
                </a:lnTo>
                <a:lnTo>
                  <a:pt x="71163" y="44065"/>
                </a:lnTo>
                <a:lnTo>
                  <a:pt x="71163" y="44007"/>
                </a:lnTo>
                <a:lnTo>
                  <a:pt x="71143" y="43949"/>
                </a:lnTo>
                <a:lnTo>
                  <a:pt x="71105" y="43891"/>
                </a:lnTo>
                <a:lnTo>
                  <a:pt x="71066" y="43852"/>
                </a:lnTo>
                <a:lnTo>
                  <a:pt x="71027" y="43795"/>
                </a:lnTo>
                <a:lnTo>
                  <a:pt x="70970" y="43775"/>
                </a:lnTo>
                <a:lnTo>
                  <a:pt x="70912" y="43756"/>
                </a:lnTo>
                <a:lnTo>
                  <a:pt x="70854" y="43737"/>
                </a:lnTo>
                <a:lnTo>
                  <a:pt x="70217" y="43737"/>
                </a:lnTo>
                <a:lnTo>
                  <a:pt x="70255" y="43679"/>
                </a:lnTo>
                <a:lnTo>
                  <a:pt x="70294" y="43601"/>
                </a:lnTo>
                <a:lnTo>
                  <a:pt x="70313" y="43524"/>
                </a:lnTo>
                <a:lnTo>
                  <a:pt x="70313" y="43447"/>
                </a:lnTo>
                <a:lnTo>
                  <a:pt x="70313" y="43293"/>
                </a:lnTo>
                <a:lnTo>
                  <a:pt x="70313" y="43215"/>
                </a:lnTo>
                <a:lnTo>
                  <a:pt x="70275" y="43119"/>
                </a:lnTo>
                <a:lnTo>
                  <a:pt x="70236" y="43042"/>
                </a:lnTo>
                <a:lnTo>
                  <a:pt x="70178" y="42965"/>
                </a:lnTo>
                <a:lnTo>
                  <a:pt x="70120" y="42907"/>
                </a:lnTo>
                <a:lnTo>
                  <a:pt x="70043" y="42868"/>
                </a:lnTo>
                <a:lnTo>
                  <a:pt x="69947" y="42849"/>
                </a:lnTo>
                <a:lnTo>
                  <a:pt x="69850" y="42829"/>
                </a:lnTo>
                <a:lnTo>
                  <a:pt x="69561" y="42829"/>
                </a:lnTo>
                <a:lnTo>
                  <a:pt x="69561" y="42443"/>
                </a:lnTo>
                <a:lnTo>
                  <a:pt x="69696" y="42386"/>
                </a:lnTo>
                <a:lnTo>
                  <a:pt x="69831" y="42328"/>
                </a:lnTo>
                <a:lnTo>
                  <a:pt x="69927" y="42231"/>
                </a:lnTo>
                <a:lnTo>
                  <a:pt x="70043" y="42115"/>
                </a:lnTo>
                <a:lnTo>
                  <a:pt x="70120" y="42000"/>
                </a:lnTo>
                <a:lnTo>
                  <a:pt x="70178" y="41864"/>
                </a:lnTo>
                <a:lnTo>
                  <a:pt x="70217" y="41710"/>
                </a:lnTo>
                <a:lnTo>
                  <a:pt x="70217" y="41556"/>
                </a:lnTo>
                <a:lnTo>
                  <a:pt x="70217" y="41440"/>
                </a:lnTo>
                <a:lnTo>
                  <a:pt x="70197" y="41343"/>
                </a:lnTo>
                <a:lnTo>
                  <a:pt x="70178" y="41247"/>
                </a:lnTo>
                <a:lnTo>
                  <a:pt x="70120" y="41150"/>
                </a:lnTo>
                <a:lnTo>
                  <a:pt x="70024" y="40977"/>
                </a:lnTo>
                <a:lnTo>
                  <a:pt x="69947" y="40899"/>
                </a:lnTo>
                <a:lnTo>
                  <a:pt x="69869" y="40822"/>
                </a:lnTo>
                <a:lnTo>
                  <a:pt x="69869" y="39297"/>
                </a:lnTo>
                <a:lnTo>
                  <a:pt x="69869" y="39220"/>
                </a:lnTo>
                <a:lnTo>
                  <a:pt x="69850" y="39143"/>
                </a:lnTo>
                <a:lnTo>
                  <a:pt x="69811" y="39085"/>
                </a:lnTo>
                <a:lnTo>
                  <a:pt x="69773" y="39008"/>
                </a:lnTo>
                <a:lnTo>
                  <a:pt x="69715" y="38969"/>
                </a:lnTo>
                <a:lnTo>
                  <a:pt x="69657" y="38911"/>
                </a:lnTo>
                <a:lnTo>
                  <a:pt x="69599" y="38873"/>
                </a:lnTo>
                <a:lnTo>
                  <a:pt x="69522" y="38853"/>
                </a:lnTo>
                <a:lnTo>
                  <a:pt x="69522" y="19340"/>
                </a:lnTo>
                <a:lnTo>
                  <a:pt x="69464" y="19340"/>
                </a:lnTo>
                <a:lnTo>
                  <a:pt x="69754" y="18568"/>
                </a:lnTo>
                <a:lnTo>
                  <a:pt x="70024" y="18607"/>
                </a:lnTo>
                <a:lnTo>
                  <a:pt x="70043" y="18626"/>
                </a:lnTo>
                <a:lnTo>
                  <a:pt x="70043" y="18607"/>
                </a:lnTo>
                <a:lnTo>
                  <a:pt x="70333" y="17796"/>
                </a:lnTo>
                <a:lnTo>
                  <a:pt x="70603" y="16986"/>
                </a:lnTo>
                <a:lnTo>
                  <a:pt x="70584" y="16986"/>
                </a:lnTo>
                <a:lnTo>
                  <a:pt x="70352" y="16831"/>
                </a:lnTo>
                <a:lnTo>
                  <a:pt x="70526" y="16252"/>
                </a:lnTo>
                <a:lnTo>
                  <a:pt x="70680" y="15673"/>
                </a:lnTo>
                <a:lnTo>
                  <a:pt x="70777" y="15326"/>
                </a:lnTo>
                <a:lnTo>
                  <a:pt x="71047" y="15364"/>
                </a:lnTo>
                <a:lnTo>
                  <a:pt x="71066" y="15364"/>
                </a:lnTo>
                <a:lnTo>
                  <a:pt x="71278" y="14534"/>
                </a:lnTo>
                <a:lnTo>
                  <a:pt x="71452" y="13685"/>
                </a:lnTo>
                <a:lnTo>
                  <a:pt x="71201" y="13492"/>
                </a:lnTo>
                <a:lnTo>
                  <a:pt x="71336" y="12759"/>
                </a:lnTo>
                <a:lnTo>
                  <a:pt x="71471" y="12006"/>
                </a:lnTo>
                <a:lnTo>
                  <a:pt x="71761" y="12006"/>
                </a:lnTo>
                <a:lnTo>
                  <a:pt x="71780" y="11948"/>
                </a:lnTo>
                <a:lnTo>
                  <a:pt x="71896" y="10983"/>
                </a:lnTo>
                <a:lnTo>
                  <a:pt x="72012" y="10018"/>
                </a:lnTo>
                <a:lnTo>
                  <a:pt x="72031" y="9516"/>
                </a:lnTo>
                <a:lnTo>
                  <a:pt x="72070" y="9014"/>
                </a:lnTo>
                <a:lnTo>
                  <a:pt x="72070" y="8512"/>
                </a:lnTo>
                <a:lnTo>
                  <a:pt x="72070" y="8011"/>
                </a:lnTo>
                <a:lnTo>
                  <a:pt x="72050" y="8011"/>
                </a:lnTo>
                <a:lnTo>
                  <a:pt x="72070" y="7972"/>
                </a:lnTo>
                <a:lnTo>
                  <a:pt x="69676" y="7142"/>
                </a:lnTo>
                <a:lnTo>
                  <a:pt x="69657" y="7142"/>
                </a:lnTo>
                <a:lnTo>
                  <a:pt x="69638" y="7161"/>
                </a:lnTo>
                <a:lnTo>
                  <a:pt x="65025" y="13724"/>
                </a:lnTo>
                <a:lnTo>
                  <a:pt x="46979" y="7470"/>
                </a:lnTo>
                <a:lnTo>
                  <a:pt x="47094" y="7123"/>
                </a:lnTo>
                <a:lnTo>
                  <a:pt x="47075" y="7103"/>
                </a:lnTo>
                <a:lnTo>
                  <a:pt x="47094" y="7103"/>
                </a:lnTo>
                <a:lnTo>
                  <a:pt x="45338" y="6486"/>
                </a:lnTo>
                <a:lnTo>
                  <a:pt x="45319" y="6467"/>
                </a:lnTo>
                <a:lnTo>
                  <a:pt x="45299" y="6505"/>
                </a:lnTo>
                <a:lnTo>
                  <a:pt x="45184" y="6853"/>
                </a:lnTo>
                <a:lnTo>
                  <a:pt x="41652" y="5637"/>
                </a:lnTo>
                <a:lnTo>
                  <a:pt x="41767" y="5270"/>
                </a:lnTo>
                <a:lnTo>
                  <a:pt x="41748" y="5270"/>
                </a:lnTo>
                <a:lnTo>
                  <a:pt x="41748" y="5251"/>
                </a:lnTo>
                <a:lnTo>
                  <a:pt x="40011" y="4652"/>
                </a:lnTo>
                <a:lnTo>
                  <a:pt x="39972" y="4633"/>
                </a:lnTo>
                <a:lnTo>
                  <a:pt x="39972" y="4652"/>
                </a:lnTo>
                <a:lnTo>
                  <a:pt x="39857" y="5019"/>
                </a:lnTo>
                <a:lnTo>
                  <a:pt x="28816" y="1217"/>
                </a:lnTo>
                <a:lnTo>
                  <a:pt x="29048" y="522"/>
                </a:lnTo>
                <a:lnTo>
                  <a:pt x="29029" y="522"/>
                </a:lnTo>
                <a:lnTo>
                  <a:pt x="29048" y="483"/>
                </a:lnTo>
                <a:lnTo>
                  <a:pt x="2763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push dir="u"/>
  </p:transition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 userDrawn="1">
  <p:cSld name="CUSTOM_8">
    <p:spTree>
      <p:nvGrpSpPr>
        <p:cNvPr id="1" name="Shape 76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58" name="Google Shape;7658;p29"/>
          <p:cNvSpPr/>
          <p:nvPr/>
        </p:nvSpPr>
        <p:spPr>
          <a:xfrm flipH="1">
            <a:off x="1" y="4388125"/>
            <a:ext cx="9143949" cy="759003"/>
          </a:xfrm>
          <a:custGeom>
            <a:avLst/>
            <a:gdLst/>
            <a:ahLst/>
            <a:cxnLst/>
            <a:rect l="l" t="t" r="r" b="b"/>
            <a:pathLst>
              <a:path w="184633" h="21908" extrusionOk="0">
                <a:moveTo>
                  <a:pt x="156279" y="1"/>
                </a:moveTo>
                <a:lnTo>
                  <a:pt x="156183" y="39"/>
                </a:lnTo>
                <a:lnTo>
                  <a:pt x="156106" y="97"/>
                </a:lnTo>
                <a:lnTo>
                  <a:pt x="156028" y="174"/>
                </a:lnTo>
                <a:lnTo>
                  <a:pt x="155874" y="367"/>
                </a:lnTo>
                <a:lnTo>
                  <a:pt x="155720" y="618"/>
                </a:lnTo>
                <a:lnTo>
                  <a:pt x="155565" y="908"/>
                </a:lnTo>
                <a:lnTo>
                  <a:pt x="155411" y="1236"/>
                </a:lnTo>
                <a:lnTo>
                  <a:pt x="155121" y="1950"/>
                </a:lnTo>
                <a:lnTo>
                  <a:pt x="154832" y="2645"/>
                </a:lnTo>
                <a:lnTo>
                  <a:pt x="154697" y="2973"/>
                </a:lnTo>
                <a:lnTo>
                  <a:pt x="154542" y="3262"/>
                </a:lnTo>
                <a:lnTo>
                  <a:pt x="154388" y="3513"/>
                </a:lnTo>
                <a:lnTo>
                  <a:pt x="154214" y="3706"/>
                </a:lnTo>
                <a:lnTo>
                  <a:pt x="154137" y="3784"/>
                </a:lnTo>
                <a:lnTo>
                  <a:pt x="154040" y="3841"/>
                </a:lnTo>
                <a:lnTo>
                  <a:pt x="153944" y="3880"/>
                </a:lnTo>
                <a:lnTo>
                  <a:pt x="153867" y="3899"/>
                </a:lnTo>
                <a:lnTo>
                  <a:pt x="153500" y="3899"/>
                </a:lnTo>
                <a:lnTo>
                  <a:pt x="153114" y="3861"/>
                </a:lnTo>
                <a:lnTo>
                  <a:pt x="152747" y="3784"/>
                </a:lnTo>
                <a:lnTo>
                  <a:pt x="152361" y="3706"/>
                </a:lnTo>
                <a:lnTo>
                  <a:pt x="151995" y="3629"/>
                </a:lnTo>
                <a:lnTo>
                  <a:pt x="151608" y="3552"/>
                </a:lnTo>
                <a:lnTo>
                  <a:pt x="151222" y="3513"/>
                </a:lnTo>
                <a:lnTo>
                  <a:pt x="150663" y="3513"/>
                </a:lnTo>
                <a:lnTo>
                  <a:pt x="150489" y="3494"/>
                </a:lnTo>
                <a:lnTo>
                  <a:pt x="150296" y="3436"/>
                </a:lnTo>
                <a:lnTo>
                  <a:pt x="150103" y="3378"/>
                </a:lnTo>
                <a:lnTo>
                  <a:pt x="149717" y="3224"/>
                </a:lnTo>
                <a:lnTo>
                  <a:pt x="149331" y="3031"/>
                </a:lnTo>
                <a:lnTo>
                  <a:pt x="148926" y="2857"/>
                </a:lnTo>
                <a:lnTo>
                  <a:pt x="148540" y="2703"/>
                </a:lnTo>
                <a:lnTo>
                  <a:pt x="148347" y="2645"/>
                </a:lnTo>
                <a:lnTo>
                  <a:pt x="148154" y="2587"/>
                </a:lnTo>
                <a:lnTo>
                  <a:pt x="147961" y="2568"/>
                </a:lnTo>
                <a:lnTo>
                  <a:pt x="147768" y="2568"/>
                </a:lnTo>
                <a:lnTo>
                  <a:pt x="147594" y="2587"/>
                </a:lnTo>
                <a:lnTo>
                  <a:pt x="147401" y="2645"/>
                </a:lnTo>
                <a:lnTo>
                  <a:pt x="147227" y="2703"/>
                </a:lnTo>
                <a:lnTo>
                  <a:pt x="147053" y="2780"/>
                </a:lnTo>
                <a:lnTo>
                  <a:pt x="146706" y="2973"/>
                </a:lnTo>
                <a:lnTo>
                  <a:pt x="146378" y="3185"/>
                </a:lnTo>
                <a:lnTo>
                  <a:pt x="146031" y="3398"/>
                </a:lnTo>
                <a:lnTo>
                  <a:pt x="145683" y="3591"/>
                </a:lnTo>
                <a:lnTo>
                  <a:pt x="145509" y="3668"/>
                </a:lnTo>
                <a:lnTo>
                  <a:pt x="145316" y="3726"/>
                </a:lnTo>
                <a:lnTo>
                  <a:pt x="145143" y="3764"/>
                </a:lnTo>
                <a:lnTo>
                  <a:pt x="144950" y="3803"/>
                </a:lnTo>
                <a:lnTo>
                  <a:pt x="144583" y="3822"/>
                </a:lnTo>
                <a:lnTo>
                  <a:pt x="144236" y="3899"/>
                </a:lnTo>
                <a:lnTo>
                  <a:pt x="143521" y="4034"/>
                </a:lnTo>
                <a:lnTo>
                  <a:pt x="142788" y="4189"/>
                </a:lnTo>
                <a:lnTo>
                  <a:pt x="142421" y="4247"/>
                </a:lnTo>
                <a:lnTo>
                  <a:pt x="142055" y="4285"/>
                </a:lnTo>
                <a:lnTo>
                  <a:pt x="141688" y="4324"/>
                </a:lnTo>
                <a:lnTo>
                  <a:pt x="141321" y="4363"/>
                </a:lnTo>
                <a:lnTo>
                  <a:pt x="140607" y="4478"/>
                </a:lnTo>
                <a:lnTo>
                  <a:pt x="139874" y="4594"/>
                </a:lnTo>
                <a:lnTo>
                  <a:pt x="139507" y="4652"/>
                </a:lnTo>
                <a:lnTo>
                  <a:pt x="139140" y="4671"/>
                </a:lnTo>
                <a:lnTo>
                  <a:pt x="138407" y="4749"/>
                </a:lnTo>
                <a:lnTo>
                  <a:pt x="137673" y="4806"/>
                </a:lnTo>
                <a:lnTo>
                  <a:pt x="136940" y="4884"/>
                </a:lnTo>
                <a:lnTo>
                  <a:pt x="136206" y="4942"/>
                </a:lnTo>
                <a:lnTo>
                  <a:pt x="136013" y="4961"/>
                </a:lnTo>
                <a:lnTo>
                  <a:pt x="135820" y="4942"/>
                </a:lnTo>
                <a:lnTo>
                  <a:pt x="135396" y="4884"/>
                </a:lnTo>
                <a:lnTo>
                  <a:pt x="134952" y="4806"/>
                </a:lnTo>
                <a:lnTo>
                  <a:pt x="134508" y="4691"/>
                </a:lnTo>
                <a:lnTo>
                  <a:pt x="134045" y="4594"/>
                </a:lnTo>
                <a:lnTo>
                  <a:pt x="133601" y="4498"/>
                </a:lnTo>
                <a:lnTo>
                  <a:pt x="133176" y="4440"/>
                </a:lnTo>
                <a:lnTo>
                  <a:pt x="132771" y="4440"/>
                </a:lnTo>
                <a:lnTo>
                  <a:pt x="132597" y="4459"/>
                </a:lnTo>
                <a:lnTo>
                  <a:pt x="132443" y="4498"/>
                </a:lnTo>
                <a:lnTo>
                  <a:pt x="132288" y="4575"/>
                </a:lnTo>
                <a:lnTo>
                  <a:pt x="132134" y="4652"/>
                </a:lnTo>
                <a:lnTo>
                  <a:pt x="131844" y="4826"/>
                </a:lnTo>
                <a:lnTo>
                  <a:pt x="131574" y="5038"/>
                </a:lnTo>
                <a:lnTo>
                  <a:pt x="131304" y="5250"/>
                </a:lnTo>
                <a:lnTo>
                  <a:pt x="131014" y="5443"/>
                </a:lnTo>
                <a:lnTo>
                  <a:pt x="130860" y="5521"/>
                </a:lnTo>
                <a:lnTo>
                  <a:pt x="130706" y="5579"/>
                </a:lnTo>
                <a:lnTo>
                  <a:pt x="130532" y="5636"/>
                </a:lnTo>
                <a:lnTo>
                  <a:pt x="130358" y="5656"/>
                </a:lnTo>
                <a:lnTo>
                  <a:pt x="130185" y="5656"/>
                </a:lnTo>
                <a:lnTo>
                  <a:pt x="130011" y="5598"/>
                </a:lnTo>
                <a:lnTo>
                  <a:pt x="129837" y="5521"/>
                </a:lnTo>
                <a:lnTo>
                  <a:pt x="129663" y="5424"/>
                </a:lnTo>
                <a:lnTo>
                  <a:pt x="129509" y="5289"/>
                </a:lnTo>
                <a:lnTo>
                  <a:pt x="129355" y="5135"/>
                </a:lnTo>
                <a:lnTo>
                  <a:pt x="129026" y="4826"/>
                </a:lnTo>
                <a:lnTo>
                  <a:pt x="128698" y="4517"/>
                </a:lnTo>
                <a:lnTo>
                  <a:pt x="128544" y="4363"/>
                </a:lnTo>
                <a:lnTo>
                  <a:pt x="128370" y="4247"/>
                </a:lnTo>
                <a:lnTo>
                  <a:pt x="128216" y="4131"/>
                </a:lnTo>
                <a:lnTo>
                  <a:pt x="128042" y="4054"/>
                </a:lnTo>
                <a:lnTo>
                  <a:pt x="127868" y="4015"/>
                </a:lnTo>
                <a:lnTo>
                  <a:pt x="127675" y="3996"/>
                </a:lnTo>
                <a:lnTo>
                  <a:pt x="127289" y="4034"/>
                </a:lnTo>
                <a:lnTo>
                  <a:pt x="126865" y="4112"/>
                </a:lnTo>
                <a:lnTo>
                  <a:pt x="125977" y="4266"/>
                </a:lnTo>
                <a:lnTo>
                  <a:pt x="125070" y="4420"/>
                </a:lnTo>
                <a:lnTo>
                  <a:pt x="124645" y="4478"/>
                </a:lnTo>
                <a:lnTo>
                  <a:pt x="124259" y="4517"/>
                </a:lnTo>
                <a:lnTo>
                  <a:pt x="123892" y="4556"/>
                </a:lnTo>
                <a:lnTo>
                  <a:pt x="123545" y="4633"/>
                </a:lnTo>
                <a:lnTo>
                  <a:pt x="122812" y="4806"/>
                </a:lnTo>
                <a:lnTo>
                  <a:pt x="122097" y="4980"/>
                </a:lnTo>
                <a:lnTo>
                  <a:pt x="121731" y="5057"/>
                </a:lnTo>
                <a:lnTo>
                  <a:pt x="121364" y="5096"/>
                </a:lnTo>
                <a:lnTo>
                  <a:pt x="120631" y="5173"/>
                </a:lnTo>
                <a:lnTo>
                  <a:pt x="119916" y="5270"/>
                </a:lnTo>
                <a:lnTo>
                  <a:pt x="119183" y="5366"/>
                </a:lnTo>
                <a:lnTo>
                  <a:pt x="118450" y="5443"/>
                </a:lnTo>
                <a:lnTo>
                  <a:pt x="118083" y="5482"/>
                </a:lnTo>
                <a:lnTo>
                  <a:pt x="117716" y="5521"/>
                </a:lnTo>
                <a:lnTo>
                  <a:pt x="117002" y="5636"/>
                </a:lnTo>
                <a:lnTo>
                  <a:pt x="116269" y="5772"/>
                </a:lnTo>
                <a:lnTo>
                  <a:pt x="115902" y="5829"/>
                </a:lnTo>
                <a:lnTo>
                  <a:pt x="115535" y="5868"/>
                </a:lnTo>
                <a:lnTo>
                  <a:pt x="115342" y="5868"/>
                </a:lnTo>
                <a:lnTo>
                  <a:pt x="115149" y="5849"/>
                </a:lnTo>
                <a:lnTo>
                  <a:pt x="114956" y="5829"/>
                </a:lnTo>
                <a:lnTo>
                  <a:pt x="114763" y="5791"/>
                </a:lnTo>
                <a:lnTo>
                  <a:pt x="114358" y="5694"/>
                </a:lnTo>
                <a:lnTo>
                  <a:pt x="113933" y="5559"/>
                </a:lnTo>
                <a:lnTo>
                  <a:pt x="113528" y="5443"/>
                </a:lnTo>
                <a:lnTo>
                  <a:pt x="113103" y="5347"/>
                </a:lnTo>
                <a:lnTo>
                  <a:pt x="112910" y="5308"/>
                </a:lnTo>
                <a:lnTo>
                  <a:pt x="112717" y="5289"/>
                </a:lnTo>
                <a:lnTo>
                  <a:pt x="112524" y="5270"/>
                </a:lnTo>
                <a:lnTo>
                  <a:pt x="112331" y="5289"/>
                </a:lnTo>
                <a:lnTo>
                  <a:pt x="112158" y="5308"/>
                </a:lnTo>
                <a:lnTo>
                  <a:pt x="111984" y="5366"/>
                </a:lnTo>
                <a:lnTo>
                  <a:pt x="111810" y="5463"/>
                </a:lnTo>
                <a:lnTo>
                  <a:pt x="111656" y="5579"/>
                </a:lnTo>
                <a:lnTo>
                  <a:pt x="111501" y="5694"/>
                </a:lnTo>
                <a:lnTo>
                  <a:pt x="111347" y="5829"/>
                </a:lnTo>
                <a:lnTo>
                  <a:pt x="111057" y="6138"/>
                </a:lnTo>
                <a:lnTo>
                  <a:pt x="110749" y="6428"/>
                </a:lnTo>
                <a:lnTo>
                  <a:pt x="110594" y="6563"/>
                </a:lnTo>
                <a:lnTo>
                  <a:pt x="110440" y="6698"/>
                </a:lnTo>
                <a:lnTo>
                  <a:pt x="110285" y="6814"/>
                </a:lnTo>
                <a:lnTo>
                  <a:pt x="110112" y="6891"/>
                </a:lnTo>
                <a:lnTo>
                  <a:pt x="109938" y="6949"/>
                </a:lnTo>
                <a:lnTo>
                  <a:pt x="109764" y="6987"/>
                </a:lnTo>
                <a:lnTo>
                  <a:pt x="109571" y="7007"/>
                </a:lnTo>
                <a:lnTo>
                  <a:pt x="109397" y="6987"/>
                </a:lnTo>
                <a:lnTo>
                  <a:pt x="109011" y="6968"/>
                </a:lnTo>
                <a:lnTo>
                  <a:pt x="108625" y="6891"/>
                </a:lnTo>
                <a:lnTo>
                  <a:pt x="108259" y="6814"/>
                </a:lnTo>
                <a:lnTo>
                  <a:pt x="107873" y="6756"/>
                </a:lnTo>
                <a:lnTo>
                  <a:pt x="107487" y="6679"/>
                </a:lnTo>
                <a:lnTo>
                  <a:pt x="107101" y="6659"/>
                </a:lnTo>
                <a:lnTo>
                  <a:pt x="106927" y="6640"/>
                </a:lnTo>
                <a:lnTo>
                  <a:pt x="106734" y="6659"/>
                </a:lnTo>
                <a:lnTo>
                  <a:pt x="106541" y="6659"/>
                </a:lnTo>
                <a:lnTo>
                  <a:pt x="106348" y="6621"/>
                </a:lnTo>
                <a:lnTo>
                  <a:pt x="106155" y="6544"/>
                </a:lnTo>
                <a:lnTo>
                  <a:pt x="105962" y="6466"/>
                </a:lnTo>
                <a:lnTo>
                  <a:pt x="105769" y="6351"/>
                </a:lnTo>
                <a:lnTo>
                  <a:pt x="105557" y="6235"/>
                </a:lnTo>
                <a:lnTo>
                  <a:pt x="105132" y="5965"/>
                </a:lnTo>
                <a:lnTo>
                  <a:pt x="104727" y="5694"/>
                </a:lnTo>
                <a:lnTo>
                  <a:pt x="104514" y="5559"/>
                </a:lnTo>
                <a:lnTo>
                  <a:pt x="104321" y="5463"/>
                </a:lnTo>
                <a:lnTo>
                  <a:pt x="104109" y="5366"/>
                </a:lnTo>
                <a:lnTo>
                  <a:pt x="103916" y="5308"/>
                </a:lnTo>
                <a:lnTo>
                  <a:pt x="103723" y="5270"/>
                </a:lnTo>
                <a:lnTo>
                  <a:pt x="103356" y="5270"/>
                </a:lnTo>
                <a:lnTo>
                  <a:pt x="103163" y="5250"/>
                </a:lnTo>
                <a:lnTo>
                  <a:pt x="102970" y="5231"/>
                </a:lnTo>
                <a:lnTo>
                  <a:pt x="102777" y="5193"/>
                </a:lnTo>
                <a:lnTo>
                  <a:pt x="102391" y="5077"/>
                </a:lnTo>
                <a:lnTo>
                  <a:pt x="102005" y="4942"/>
                </a:lnTo>
                <a:lnTo>
                  <a:pt x="101600" y="4806"/>
                </a:lnTo>
                <a:lnTo>
                  <a:pt x="101214" y="4691"/>
                </a:lnTo>
                <a:lnTo>
                  <a:pt x="101021" y="4652"/>
                </a:lnTo>
                <a:lnTo>
                  <a:pt x="100828" y="4633"/>
                </a:lnTo>
                <a:lnTo>
                  <a:pt x="100635" y="4613"/>
                </a:lnTo>
                <a:lnTo>
                  <a:pt x="100461" y="4613"/>
                </a:lnTo>
                <a:lnTo>
                  <a:pt x="100268" y="4652"/>
                </a:lnTo>
                <a:lnTo>
                  <a:pt x="100094" y="4710"/>
                </a:lnTo>
                <a:lnTo>
                  <a:pt x="99940" y="4806"/>
                </a:lnTo>
                <a:lnTo>
                  <a:pt x="99766" y="4922"/>
                </a:lnTo>
                <a:lnTo>
                  <a:pt x="99593" y="5057"/>
                </a:lnTo>
                <a:lnTo>
                  <a:pt x="99438" y="5193"/>
                </a:lnTo>
                <a:lnTo>
                  <a:pt x="99110" y="5501"/>
                </a:lnTo>
                <a:lnTo>
                  <a:pt x="98782" y="5810"/>
                </a:lnTo>
                <a:lnTo>
                  <a:pt x="98628" y="5945"/>
                </a:lnTo>
                <a:lnTo>
                  <a:pt x="98454" y="6080"/>
                </a:lnTo>
                <a:lnTo>
                  <a:pt x="98280" y="6196"/>
                </a:lnTo>
                <a:lnTo>
                  <a:pt x="98106" y="6273"/>
                </a:lnTo>
                <a:lnTo>
                  <a:pt x="97933" y="6351"/>
                </a:lnTo>
                <a:lnTo>
                  <a:pt x="97759" y="6370"/>
                </a:lnTo>
                <a:lnTo>
                  <a:pt x="97392" y="6389"/>
                </a:lnTo>
                <a:lnTo>
                  <a:pt x="97026" y="6389"/>
                </a:lnTo>
                <a:lnTo>
                  <a:pt x="96273" y="6331"/>
                </a:lnTo>
                <a:lnTo>
                  <a:pt x="95501" y="6273"/>
                </a:lnTo>
                <a:lnTo>
                  <a:pt x="95134" y="6254"/>
                </a:lnTo>
                <a:lnTo>
                  <a:pt x="94767" y="6273"/>
                </a:lnTo>
                <a:lnTo>
                  <a:pt x="94574" y="6312"/>
                </a:lnTo>
                <a:lnTo>
                  <a:pt x="94401" y="6351"/>
                </a:lnTo>
                <a:lnTo>
                  <a:pt x="94053" y="6447"/>
                </a:lnTo>
                <a:lnTo>
                  <a:pt x="93706" y="6601"/>
                </a:lnTo>
                <a:lnTo>
                  <a:pt x="93358" y="6756"/>
                </a:lnTo>
                <a:lnTo>
                  <a:pt x="93011" y="6930"/>
                </a:lnTo>
                <a:lnTo>
                  <a:pt x="92664" y="7065"/>
                </a:lnTo>
                <a:lnTo>
                  <a:pt x="92297" y="7181"/>
                </a:lnTo>
                <a:lnTo>
                  <a:pt x="92123" y="7219"/>
                </a:lnTo>
                <a:lnTo>
                  <a:pt x="91930" y="7238"/>
                </a:lnTo>
                <a:lnTo>
                  <a:pt x="91757" y="7238"/>
                </a:lnTo>
                <a:lnTo>
                  <a:pt x="91563" y="7219"/>
                </a:lnTo>
                <a:lnTo>
                  <a:pt x="91370" y="7181"/>
                </a:lnTo>
                <a:lnTo>
                  <a:pt x="91177" y="7123"/>
                </a:lnTo>
                <a:lnTo>
                  <a:pt x="90772" y="6968"/>
                </a:lnTo>
                <a:lnTo>
                  <a:pt x="90367" y="6794"/>
                </a:lnTo>
                <a:lnTo>
                  <a:pt x="89981" y="6601"/>
                </a:lnTo>
                <a:lnTo>
                  <a:pt x="89576" y="6447"/>
                </a:lnTo>
                <a:lnTo>
                  <a:pt x="89382" y="6389"/>
                </a:lnTo>
                <a:lnTo>
                  <a:pt x="89189" y="6351"/>
                </a:lnTo>
                <a:lnTo>
                  <a:pt x="88996" y="6331"/>
                </a:lnTo>
                <a:lnTo>
                  <a:pt x="88437" y="6331"/>
                </a:lnTo>
                <a:lnTo>
                  <a:pt x="88244" y="6293"/>
                </a:lnTo>
                <a:lnTo>
                  <a:pt x="88051" y="6254"/>
                </a:lnTo>
                <a:lnTo>
                  <a:pt x="87665" y="6158"/>
                </a:lnTo>
                <a:lnTo>
                  <a:pt x="87259" y="6042"/>
                </a:lnTo>
                <a:lnTo>
                  <a:pt x="86873" y="5907"/>
                </a:lnTo>
                <a:lnTo>
                  <a:pt x="86487" y="5810"/>
                </a:lnTo>
                <a:lnTo>
                  <a:pt x="86294" y="5772"/>
                </a:lnTo>
                <a:lnTo>
                  <a:pt x="86101" y="5752"/>
                </a:lnTo>
                <a:lnTo>
                  <a:pt x="85908" y="5733"/>
                </a:lnTo>
                <a:lnTo>
                  <a:pt x="85715" y="5752"/>
                </a:lnTo>
                <a:lnTo>
                  <a:pt x="85542" y="5772"/>
                </a:lnTo>
                <a:lnTo>
                  <a:pt x="85368" y="5810"/>
                </a:lnTo>
                <a:lnTo>
                  <a:pt x="85001" y="5907"/>
                </a:lnTo>
                <a:lnTo>
                  <a:pt x="84654" y="6022"/>
                </a:lnTo>
                <a:lnTo>
                  <a:pt x="84306" y="6158"/>
                </a:lnTo>
                <a:lnTo>
                  <a:pt x="83959" y="6312"/>
                </a:lnTo>
                <a:lnTo>
                  <a:pt x="83612" y="6428"/>
                </a:lnTo>
                <a:lnTo>
                  <a:pt x="83245" y="6524"/>
                </a:lnTo>
                <a:lnTo>
                  <a:pt x="83071" y="6563"/>
                </a:lnTo>
                <a:lnTo>
                  <a:pt x="82878" y="6582"/>
                </a:lnTo>
                <a:lnTo>
                  <a:pt x="82704" y="6621"/>
                </a:lnTo>
                <a:lnTo>
                  <a:pt x="82531" y="6659"/>
                </a:lnTo>
                <a:lnTo>
                  <a:pt x="82164" y="6756"/>
                </a:lnTo>
                <a:lnTo>
                  <a:pt x="81817" y="6910"/>
                </a:lnTo>
                <a:lnTo>
                  <a:pt x="81469" y="7065"/>
                </a:lnTo>
                <a:lnTo>
                  <a:pt x="81122" y="7219"/>
                </a:lnTo>
                <a:lnTo>
                  <a:pt x="80774" y="7354"/>
                </a:lnTo>
                <a:lnTo>
                  <a:pt x="80427" y="7470"/>
                </a:lnTo>
                <a:lnTo>
                  <a:pt x="80253" y="7509"/>
                </a:lnTo>
                <a:lnTo>
                  <a:pt x="80060" y="7528"/>
                </a:lnTo>
                <a:lnTo>
                  <a:pt x="79886" y="7567"/>
                </a:lnTo>
                <a:lnTo>
                  <a:pt x="79713" y="7605"/>
                </a:lnTo>
                <a:lnTo>
                  <a:pt x="79520" y="7663"/>
                </a:lnTo>
                <a:lnTo>
                  <a:pt x="79365" y="7740"/>
                </a:lnTo>
                <a:lnTo>
                  <a:pt x="79018" y="7933"/>
                </a:lnTo>
                <a:lnTo>
                  <a:pt x="78671" y="8126"/>
                </a:lnTo>
                <a:lnTo>
                  <a:pt x="78342" y="8339"/>
                </a:lnTo>
                <a:lnTo>
                  <a:pt x="77995" y="8512"/>
                </a:lnTo>
                <a:lnTo>
                  <a:pt x="77821" y="8589"/>
                </a:lnTo>
                <a:lnTo>
                  <a:pt x="77648" y="8667"/>
                </a:lnTo>
                <a:lnTo>
                  <a:pt x="77474" y="8705"/>
                </a:lnTo>
                <a:lnTo>
                  <a:pt x="77281" y="8744"/>
                </a:lnTo>
                <a:lnTo>
                  <a:pt x="77107" y="8744"/>
                </a:lnTo>
                <a:lnTo>
                  <a:pt x="76914" y="8725"/>
                </a:lnTo>
                <a:lnTo>
                  <a:pt x="76721" y="8686"/>
                </a:lnTo>
                <a:lnTo>
                  <a:pt x="76528" y="8628"/>
                </a:lnTo>
                <a:lnTo>
                  <a:pt x="76123" y="8454"/>
                </a:lnTo>
                <a:lnTo>
                  <a:pt x="75717" y="8281"/>
                </a:lnTo>
                <a:lnTo>
                  <a:pt x="75312" y="8088"/>
                </a:lnTo>
                <a:lnTo>
                  <a:pt x="74907" y="7933"/>
                </a:lnTo>
                <a:lnTo>
                  <a:pt x="74714" y="7875"/>
                </a:lnTo>
                <a:lnTo>
                  <a:pt x="74521" y="7837"/>
                </a:lnTo>
                <a:lnTo>
                  <a:pt x="74328" y="7817"/>
                </a:lnTo>
                <a:lnTo>
                  <a:pt x="74154" y="7817"/>
                </a:lnTo>
                <a:lnTo>
                  <a:pt x="73961" y="7856"/>
                </a:lnTo>
                <a:lnTo>
                  <a:pt x="73787" y="7914"/>
                </a:lnTo>
                <a:lnTo>
                  <a:pt x="73614" y="8010"/>
                </a:lnTo>
                <a:lnTo>
                  <a:pt x="73459" y="8107"/>
                </a:lnTo>
                <a:lnTo>
                  <a:pt x="73286" y="8242"/>
                </a:lnTo>
                <a:lnTo>
                  <a:pt x="73131" y="8377"/>
                </a:lnTo>
                <a:lnTo>
                  <a:pt x="72803" y="8667"/>
                </a:lnTo>
                <a:lnTo>
                  <a:pt x="72475" y="8956"/>
                </a:lnTo>
                <a:lnTo>
                  <a:pt x="72321" y="9091"/>
                </a:lnTo>
                <a:lnTo>
                  <a:pt x="72147" y="9207"/>
                </a:lnTo>
                <a:lnTo>
                  <a:pt x="71992" y="9323"/>
                </a:lnTo>
                <a:lnTo>
                  <a:pt x="71819" y="9400"/>
                </a:lnTo>
                <a:lnTo>
                  <a:pt x="71645" y="9458"/>
                </a:lnTo>
                <a:lnTo>
                  <a:pt x="71452" y="9497"/>
                </a:lnTo>
                <a:lnTo>
                  <a:pt x="71278" y="9516"/>
                </a:lnTo>
                <a:lnTo>
                  <a:pt x="71105" y="9555"/>
                </a:lnTo>
                <a:lnTo>
                  <a:pt x="70738" y="9670"/>
                </a:lnTo>
                <a:lnTo>
                  <a:pt x="70390" y="9805"/>
                </a:lnTo>
                <a:lnTo>
                  <a:pt x="70062" y="9979"/>
                </a:lnTo>
                <a:lnTo>
                  <a:pt x="69715" y="10134"/>
                </a:lnTo>
                <a:lnTo>
                  <a:pt x="69367" y="10269"/>
                </a:lnTo>
                <a:lnTo>
                  <a:pt x="69001" y="10384"/>
                </a:lnTo>
                <a:lnTo>
                  <a:pt x="68827" y="10423"/>
                </a:lnTo>
                <a:lnTo>
                  <a:pt x="68653" y="10442"/>
                </a:lnTo>
                <a:lnTo>
                  <a:pt x="68557" y="10462"/>
                </a:lnTo>
                <a:lnTo>
                  <a:pt x="68460" y="10442"/>
                </a:lnTo>
                <a:lnTo>
                  <a:pt x="68267" y="10384"/>
                </a:lnTo>
                <a:lnTo>
                  <a:pt x="68055" y="10288"/>
                </a:lnTo>
                <a:lnTo>
                  <a:pt x="67843" y="10153"/>
                </a:lnTo>
                <a:lnTo>
                  <a:pt x="67630" y="9998"/>
                </a:lnTo>
                <a:lnTo>
                  <a:pt x="67418" y="9805"/>
                </a:lnTo>
                <a:lnTo>
                  <a:pt x="66974" y="9419"/>
                </a:lnTo>
                <a:lnTo>
                  <a:pt x="66530" y="9014"/>
                </a:lnTo>
                <a:lnTo>
                  <a:pt x="66299" y="8840"/>
                </a:lnTo>
                <a:lnTo>
                  <a:pt x="66086" y="8686"/>
                </a:lnTo>
                <a:lnTo>
                  <a:pt x="65874" y="8551"/>
                </a:lnTo>
                <a:lnTo>
                  <a:pt x="65681" y="8454"/>
                </a:lnTo>
                <a:lnTo>
                  <a:pt x="65469" y="8396"/>
                </a:lnTo>
                <a:lnTo>
                  <a:pt x="65372" y="8377"/>
                </a:lnTo>
                <a:lnTo>
                  <a:pt x="65295" y="8377"/>
                </a:lnTo>
                <a:lnTo>
                  <a:pt x="64562" y="8435"/>
                </a:lnTo>
                <a:lnTo>
                  <a:pt x="63809" y="8474"/>
                </a:lnTo>
                <a:lnTo>
                  <a:pt x="63075" y="8512"/>
                </a:lnTo>
                <a:lnTo>
                  <a:pt x="62342" y="8570"/>
                </a:lnTo>
                <a:lnTo>
                  <a:pt x="62226" y="8609"/>
                </a:lnTo>
                <a:lnTo>
                  <a:pt x="62110" y="8667"/>
                </a:lnTo>
                <a:lnTo>
                  <a:pt x="61995" y="8744"/>
                </a:lnTo>
                <a:lnTo>
                  <a:pt x="61898" y="8840"/>
                </a:lnTo>
                <a:lnTo>
                  <a:pt x="61802" y="8975"/>
                </a:lnTo>
                <a:lnTo>
                  <a:pt x="61705" y="9111"/>
                </a:lnTo>
                <a:lnTo>
                  <a:pt x="61531" y="9439"/>
                </a:lnTo>
                <a:lnTo>
                  <a:pt x="61358" y="9805"/>
                </a:lnTo>
                <a:lnTo>
                  <a:pt x="61184" y="10211"/>
                </a:lnTo>
                <a:lnTo>
                  <a:pt x="61010" y="10616"/>
                </a:lnTo>
                <a:lnTo>
                  <a:pt x="60837" y="10983"/>
                </a:lnTo>
                <a:lnTo>
                  <a:pt x="55664" y="10983"/>
                </a:lnTo>
                <a:lnTo>
                  <a:pt x="55085" y="10346"/>
                </a:lnTo>
                <a:lnTo>
                  <a:pt x="54795" y="10037"/>
                </a:lnTo>
                <a:lnTo>
                  <a:pt x="54506" y="9748"/>
                </a:lnTo>
                <a:lnTo>
                  <a:pt x="54236" y="9497"/>
                </a:lnTo>
                <a:lnTo>
                  <a:pt x="54101" y="9381"/>
                </a:lnTo>
                <a:lnTo>
                  <a:pt x="53965" y="9304"/>
                </a:lnTo>
                <a:lnTo>
                  <a:pt x="53830" y="9226"/>
                </a:lnTo>
                <a:lnTo>
                  <a:pt x="53714" y="9188"/>
                </a:lnTo>
                <a:lnTo>
                  <a:pt x="53579" y="9149"/>
                </a:lnTo>
                <a:lnTo>
                  <a:pt x="53464" y="9149"/>
                </a:lnTo>
                <a:lnTo>
                  <a:pt x="53328" y="9188"/>
                </a:lnTo>
                <a:lnTo>
                  <a:pt x="53193" y="9226"/>
                </a:lnTo>
                <a:lnTo>
                  <a:pt x="53058" y="9304"/>
                </a:lnTo>
                <a:lnTo>
                  <a:pt x="52923" y="9400"/>
                </a:lnTo>
                <a:lnTo>
                  <a:pt x="52807" y="9497"/>
                </a:lnTo>
                <a:lnTo>
                  <a:pt x="52672" y="9632"/>
                </a:lnTo>
                <a:lnTo>
                  <a:pt x="52421" y="9902"/>
                </a:lnTo>
                <a:lnTo>
                  <a:pt x="51939" y="10481"/>
                </a:lnTo>
                <a:lnTo>
                  <a:pt x="51688" y="10751"/>
                </a:lnTo>
                <a:lnTo>
                  <a:pt x="51572" y="10886"/>
                </a:lnTo>
                <a:lnTo>
                  <a:pt x="51437" y="10983"/>
                </a:lnTo>
                <a:lnTo>
                  <a:pt x="49295" y="10983"/>
                </a:lnTo>
                <a:lnTo>
                  <a:pt x="48909" y="10886"/>
                </a:lnTo>
                <a:lnTo>
                  <a:pt x="48523" y="10809"/>
                </a:lnTo>
                <a:lnTo>
                  <a:pt x="48156" y="10751"/>
                </a:lnTo>
                <a:lnTo>
                  <a:pt x="47789" y="10751"/>
                </a:lnTo>
                <a:lnTo>
                  <a:pt x="47480" y="10809"/>
                </a:lnTo>
                <a:lnTo>
                  <a:pt x="47152" y="10848"/>
                </a:lnTo>
                <a:lnTo>
                  <a:pt x="46515" y="10983"/>
                </a:lnTo>
                <a:lnTo>
                  <a:pt x="0" y="10983"/>
                </a:lnTo>
                <a:lnTo>
                  <a:pt x="0" y="21907"/>
                </a:lnTo>
                <a:lnTo>
                  <a:pt x="184632" y="21907"/>
                </a:lnTo>
                <a:lnTo>
                  <a:pt x="184632" y="15075"/>
                </a:lnTo>
                <a:lnTo>
                  <a:pt x="184632" y="10983"/>
                </a:lnTo>
                <a:lnTo>
                  <a:pt x="184632" y="136"/>
                </a:lnTo>
                <a:lnTo>
                  <a:pt x="184516" y="309"/>
                </a:lnTo>
                <a:lnTo>
                  <a:pt x="184401" y="483"/>
                </a:lnTo>
                <a:lnTo>
                  <a:pt x="184266" y="657"/>
                </a:lnTo>
                <a:lnTo>
                  <a:pt x="184111" y="792"/>
                </a:lnTo>
                <a:lnTo>
                  <a:pt x="183937" y="908"/>
                </a:lnTo>
                <a:lnTo>
                  <a:pt x="183725" y="1004"/>
                </a:lnTo>
                <a:lnTo>
                  <a:pt x="183474" y="1062"/>
                </a:lnTo>
                <a:lnTo>
                  <a:pt x="183185" y="1101"/>
                </a:lnTo>
                <a:lnTo>
                  <a:pt x="182876" y="1139"/>
                </a:lnTo>
                <a:lnTo>
                  <a:pt x="182548" y="1217"/>
                </a:lnTo>
                <a:lnTo>
                  <a:pt x="182200" y="1313"/>
                </a:lnTo>
                <a:lnTo>
                  <a:pt x="181853" y="1410"/>
                </a:lnTo>
                <a:lnTo>
                  <a:pt x="181486" y="1525"/>
                </a:lnTo>
                <a:lnTo>
                  <a:pt x="181100" y="1622"/>
                </a:lnTo>
                <a:lnTo>
                  <a:pt x="180695" y="1699"/>
                </a:lnTo>
                <a:lnTo>
                  <a:pt x="180270" y="1738"/>
                </a:lnTo>
                <a:lnTo>
                  <a:pt x="179942" y="1776"/>
                </a:lnTo>
                <a:lnTo>
                  <a:pt x="179595" y="1834"/>
                </a:lnTo>
                <a:lnTo>
                  <a:pt x="179247" y="1931"/>
                </a:lnTo>
                <a:lnTo>
                  <a:pt x="178900" y="2046"/>
                </a:lnTo>
                <a:lnTo>
                  <a:pt x="178533" y="2143"/>
                </a:lnTo>
                <a:lnTo>
                  <a:pt x="178166" y="2239"/>
                </a:lnTo>
                <a:lnTo>
                  <a:pt x="177780" y="2317"/>
                </a:lnTo>
                <a:lnTo>
                  <a:pt x="177375" y="2355"/>
                </a:lnTo>
                <a:lnTo>
                  <a:pt x="177201" y="2355"/>
                </a:lnTo>
                <a:lnTo>
                  <a:pt x="177028" y="2336"/>
                </a:lnTo>
                <a:lnTo>
                  <a:pt x="176854" y="2278"/>
                </a:lnTo>
                <a:lnTo>
                  <a:pt x="176661" y="2220"/>
                </a:lnTo>
                <a:lnTo>
                  <a:pt x="176294" y="2027"/>
                </a:lnTo>
                <a:lnTo>
                  <a:pt x="175908" y="1834"/>
                </a:lnTo>
                <a:lnTo>
                  <a:pt x="175503" y="1641"/>
                </a:lnTo>
                <a:lnTo>
                  <a:pt x="175117" y="1467"/>
                </a:lnTo>
                <a:lnTo>
                  <a:pt x="174924" y="1390"/>
                </a:lnTo>
                <a:lnTo>
                  <a:pt x="174712" y="1352"/>
                </a:lnTo>
                <a:lnTo>
                  <a:pt x="174519" y="1313"/>
                </a:lnTo>
                <a:lnTo>
                  <a:pt x="174326" y="1313"/>
                </a:lnTo>
                <a:lnTo>
                  <a:pt x="174152" y="1332"/>
                </a:lnTo>
                <a:lnTo>
                  <a:pt x="173978" y="1390"/>
                </a:lnTo>
                <a:lnTo>
                  <a:pt x="173804" y="1467"/>
                </a:lnTo>
                <a:lnTo>
                  <a:pt x="173631" y="1545"/>
                </a:lnTo>
                <a:lnTo>
                  <a:pt x="173283" y="1776"/>
                </a:lnTo>
                <a:lnTo>
                  <a:pt x="172955" y="2046"/>
                </a:lnTo>
                <a:lnTo>
                  <a:pt x="172608" y="2297"/>
                </a:lnTo>
                <a:lnTo>
                  <a:pt x="172434" y="2413"/>
                </a:lnTo>
                <a:lnTo>
                  <a:pt x="172241" y="2529"/>
                </a:lnTo>
                <a:lnTo>
                  <a:pt x="172067" y="2625"/>
                </a:lnTo>
                <a:lnTo>
                  <a:pt x="171874" y="2703"/>
                </a:lnTo>
                <a:lnTo>
                  <a:pt x="171701" y="2741"/>
                </a:lnTo>
                <a:lnTo>
                  <a:pt x="171508" y="2780"/>
                </a:lnTo>
                <a:lnTo>
                  <a:pt x="171411" y="2780"/>
                </a:lnTo>
                <a:lnTo>
                  <a:pt x="171315" y="2761"/>
                </a:lnTo>
                <a:lnTo>
                  <a:pt x="171141" y="2683"/>
                </a:lnTo>
                <a:lnTo>
                  <a:pt x="170948" y="2568"/>
                </a:lnTo>
                <a:lnTo>
                  <a:pt x="170755" y="2413"/>
                </a:lnTo>
                <a:lnTo>
                  <a:pt x="170543" y="2220"/>
                </a:lnTo>
                <a:lnTo>
                  <a:pt x="170350" y="2027"/>
                </a:lnTo>
                <a:lnTo>
                  <a:pt x="169925" y="1564"/>
                </a:lnTo>
                <a:lnTo>
                  <a:pt x="169520" y="1120"/>
                </a:lnTo>
                <a:lnTo>
                  <a:pt x="169307" y="908"/>
                </a:lnTo>
                <a:lnTo>
                  <a:pt x="169095" y="734"/>
                </a:lnTo>
                <a:lnTo>
                  <a:pt x="168883" y="580"/>
                </a:lnTo>
                <a:lnTo>
                  <a:pt x="168690" y="464"/>
                </a:lnTo>
                <a:lnTo>
                  <a:pt x="168497" y="387"/>
                </a:lnTo>
                <a:lnTo>
                  <a:pt x="168400" y="367"/>
                </a:lnTo>
                <a:lnTo>
                  <a:pt x="168304" y="367"/>
                </a:lnTo>
                <a:lnTo>
                  <a:pt x="167937" y="406"/>
                </a:lnTo>
                <a:lnTo>
                  <a:pt x="167590" y="464"/>
                </a:lnTo>
                <a:lnTo>
                  <a:pt x="166856" y="599"/>
                </a:lnTo>
                <a:lnTo>
                  <a:pt x="166123" y="734"/>
                </a:lnTo>
                <a:lnTo>
                  <a:pt x="165756" y="792"/>
                </a:lnTo>
                <a:lnTo>
                  <a:pt x="165370" y="831"/>
                </a:lnTo>
                <a:lnTo>
                  <a:pt x="165196" y="850"/>
                </a:lnTo>
                <a:lnTo>
                  <a:pt x="165023" y="888"/>
                </a:lnTo>
                <a:lnTo>
                  <a:pt x="164675" y="985"/>
                </a:lnTo>
                <a:lnTo>
                  <a:pt x="164308" y="1120"/>
                </a:lnTo>
                <a:lnTo>
                  <a:pt x="163961" y="1274"/>
                </a:lnTo>
                <a:lnTo>
                  <a:pt x="163614" y="1429"/>
                </a:lnTo>
                <a:lnTo>
                  <a:pt x="163247" y="1564"/>
                </a:lnTo>
                <a:lnTo>
                  <a:pt x="162880" y="1660"/>
                </a:lnTo>
                <a:lnTo>
                  <a:pt x="162687" y="1699"/>
                </a:lnTo>
                <a:lnTo>
                  <a:pt x="162494" y="1718"/>
                </a:lnTo>
                <a:lnTo>
                  <a:pt x="162320" y="1718"/>
                </a:lnTo>
                <a:lnTo>
                  <a:pt x="162147" y="1699"/>
                </a:lnTo>
                <a:lnTo>
                  <a:pt x="161954" y="1680"/>
                </a:lnTo>
                <a:lnTo>
                  <a:pt x="161761" y="1622"/>
                </a:lnTo>
                <a:lnTo>
                  <a:pt x="161394" y="1506"/>
                </a:lnTo>
                <a:lnTo>
                  <a:pt x="161008" y="1371"/>
                </a:lnTo>
                <a:lnTo>
                  <a:pt x="160622" y="1236"/>
                </a:lnTo>
                <a:lnTo>
                  <a:pt x="160217" y="1120"/>
                </a:lnTo>
                <a:lnTo>
                  <a:pt x="160024" y="1081"/>
                </a:lnTo>
                <a:lnTo>
                  <a:pt x="159831" y="1043"/>
                </a:lnTo>
                <a:lnTo>
                  <a:pt x="159638" y="1024"/>
                </a:lnTo>
                <a:lnTo>
                  <a:pt x="159271" y="1024"/>
                </a:lnTo>
                <a:lnTo>
                  <a:pt x="159097" y="1004"/>
                </a:lnTo>
                <a:lnTo>
                  <a:pt x="158904" y="946"/>
                </a:lnTo>
                <a:lnTo>
                  <a:pt x="158711" y="888"/>
                </a:lnTo>
                <a:lnTo>
                  <a:pt x="158325" y="715"/>
                </a:lnTo>
                <a:lnTo>
                  <a:pt x="157939" y="502"/>
                </a:lnTo>
                <a:lnTo>
                  <a:pt x="157534" y="309"/>
                </a:lnTo>
                <a:lnTo>
                  <a:pt x="157148" y="136"/>
                </a:lnTo>
                <a:lnTo>
                  <a:pt x="156936" y="78"/>
                </a:lnTo>
                <a:lnTo>
                  <a:pt x="156743" y="20"/>
                </a:lnTo>
                <a:lnTo>
                  <a:pt x="156550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59" name="Google Shape;7659;p29"/>
          <p:cNvGrpSpPr/>
          <p:nvPr/>
        </p:nvGrpSpPr>
        <p:grpSpPr>
          <a:xfrm rot="-5400000" flipH="1">
            <a:off x="6019268" y="899109"/>
            <a:ext cx="6100976" cy="3234435"/>
            <a:chOff x="3939550" y="4143175"/>
            <a:chExt cx="2329150" cy="1234800"/>
          </a:xfrm>
        </p:grpSpPr>
        <p:sp>
          <p:nvSpPr>
            <p:cNvPr id="7660" name="Google Shape;7660;p29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extrusionOk="0">
                  <a:moveTo>
                    <a:pt x="17506" y="0"/>
                  </a:move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29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fill="none" extrusionOk="0">
                  <a:moveTo>
                    <a:pt x="17506" y="0"/>
                  </a:moveTo>
                  <a:lnTo>
                    <a:pt x="17506" y="0"/>
                  </a:ln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276" y="3455"/>
                  </a:lnTo>
                  <a:lnTo>
                    <a:pt x="12276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888" y="9728"/>
                  </a:lnTo>
                  <a:lnTo>
                    <a:pt x="888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873" y="19321"/>
                  </a:lnTo>
                  <a:lnTo>
                    <a:pt x="1892" y="19321"/>
                  </a:lnTo>
                  <a:lnTo>
                    <a:pt x="1892" y="19321"/>
                  </a:lnTo>
                  <a:lnTo>
                    <a:pt x="1911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643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444" y="6215"/>
                  </a:lnTo>
                  <a:lnTo>
                    <a:pt x="21444" y="6215"/>
                  </a:lnTo>
                  <a:lnTo>
                    <a:pt x="21174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29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extrusionOk="0">
                  <a:moveTo>
                    <a:pt x="6350" y="1"/>
                  </a:move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29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fill="none" extrusionOk="0">
                  <a:moveTo>
                    <a:pt x="6563" y="1"/>
                  </a:moveTo>
                  <a:lnTo>
                    <a:pt x="6563" y="1"/>
                  </a:lnTo>
                  <a:lnTo>
                    <a:pt x="6563" y="1"/>
                  </a:lnTo>
                  <a:lnTo>
                    <a:pt x="6563" y="1"/>
                  </a:lnTo>
                  <a:lnTo>
                    <a:pt x="6350" y="1"/>
                  </a:ln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1851" y="4691"/>
                  </a:lnTo>
                  <a:lnTo>
                    <a:pt x="11851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lnTo>
                    <a:pt x="6582" y="1"/>
                  </a:lnTo>
                  <a:lnTo>
                    <a:pt x="6582" y="1"/>
                  </a:lnTo>
                  <a:lnTo>
                    <a:pt x="656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29"/>
            <p:cNvSpPr/>
            <p:nvPr/>
          </p:nvSpPr>
          <p:spPr>
            <a:xfrm>
              <a:off x="3988750" y="4846200"/>
              <a:ext cx="390200" cy="444925"/>
            </a:xfrm>
            <a:custGeom>
              <a:avLst/>
              <a:gdLst/>
              <a:ahLst/>
              <a:cxnLst/>
              <a:rect l="l" t="t" r="r" b="b"/>
              <a:pathLst>
                <a:path w="15608" h="17797" extrusionOk="0">
                  <a:moveTo>
                    <a:pt x="11369" y="1"/>
                  </a:move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607" y="7385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29"/>
            <p:cNvSpPr/>
            <p:nvPr/>
          </p:nvSpPr>
          <p:spPr>
            <a:xfrm>
              <a:off x="3988750" y="4846200"/>
              <a:ext cx="390400" cy="444925"/>
            </a:xfrm>
            <a:custGeom>
              <a:avLst/>
              <a:gdLst/>
              <a:ahLst/>
              <a:cxnLst/>
              <a:rect l="l" t="t" r="r" b="b"/>
              <a:pathLst>
                <a:path w="15616" h="17797" fill="none" extrusionOk="0">
                  <a:moveTo>
                    <a:pt x="11369" y="1"/>
                  </a:moveTo>
                  <a:lnTo>
                    <a:pt x="11369" y="1"/>
                  </a:ln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614" y="15712"/>
                  </a:lnTo>
                  <a:lnTo>
                    <a:pt x="4614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832" y="11678"/>
                  </a:lnTo>
                  <a:lnTo>
                    <a:pt x="11832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lnTo>
                    <a:pt x="113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29"/>
            <p:cNvSpPr/>
            <p:nvPr/>
          </p:nvSpPr>
          <p:spPr>
            <a:xfrm>
              <a:off x="4062600" y="5238975"/>
              <a:ext cx="101825" cy="52150"/>
            </a:xfrm>
            <a:custGeom>
              <a:avLst/>
              <a:gdLst/>
              <a:ahLst/>
              <a:cxnLst/>
              <a:rect l="l" t="t" r="r" b="b"/>
              <a:pathLst>
                <a:path w="4073" h="2086" extrusionOk="0">
                  <a:moveTo>
                    <a:pt x="4053" y="2047"/>
                  </a:moveTo>
                  <a:lnTo>
                    <a:pt x="4053" y="2047"/>
                  </a:lnTo>
                  <a:lnTo>
                    <a:pt x="4072" y="2085"/>
                  </a:lnTo>
                  <a:lnTo>
                    <a:pt x="4072" y="2085"/>
                  </a:lnTo>
                  <a:lnTo>
                    <a:pt x="4053" y="2047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641" y="1"/>
                  </a:lnTo>
                  <a:lnTo>
                    <a:pt x="1660" y="1"/>
                  </a:lnTo>
                  <a:lnTo>
                    <a:pt x="1660" y="1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29"/>
            <p:cNvSpPr/>
            <p:nvPr/>
          </p:nvSpPr>
          <p:spPr>
            <a:xfrm>
              <a:off x="4163925" y="5290125"/>
              <a:ext cx="500" cy="1000"/>
            </a:xfrm>
            <a:custGeom>
              <a:avLst/>
              <a:gdLst/>
              <a:ahLst/>
              <a:cxnLst/>
              <a:rect l="l" t="t" r="r" b="b"/>
              <a:pathLst>
                <a:path w="20" h="4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29"/>
            <p:cNvSpPr/>
            <p:nvPr/>
          </p:nvSpPr>
          <p:spPr>
            <a:xfrm>
              <a:off x="4062600" y="5238975"/>
              <a:ext cx="41025" cy="16925"/>
            </a:xfrm>
            <a:custGeom>
              <a:avLst/>
              <a:gdLst/>
              <a:ahLst/>
              <a:cxnLst/>
              <a:rect l="l" t="t" r="r" b="b"/>
              <a:pathLst>
                <a:path w="1641" h="677" fill="none" extrusionOk="0"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29"/>
            <p:cNvSpPr/>
            <p:nvPr/>
          </p:nvSpPr>
          <p:spPr>
            <a:xfrm>
              <a:off x="4103600" y="52389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29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extrusionOk="0">
                  <a:moveTo>
                    <a:pt x="12025" y="0"/>
                  </a:move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29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fill="none" extrusionOk="0">
                  <a:moveTo>
                    <a:pt x="12237" y="0"/>
                  </a:moveTo>
                  <a:lnTo>
                    <a:pt x="12237" y="0"/>
                  </a:lnTo>
                  <a:lnTo>
                    <a:pt x="12025" y="0"/>
                  </a:ln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7200" y="2741"/>
                  </a:lnTo>
                  <a:lnTo>
                    <a:pt x="7200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3610" y="12179"/>
                  </a:lnTo>
                  <a:lnTo>
                    <a:pt x="3610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103" y="14727"/>
                  </a:lnTo>
                  <a:lnTo>
                    <a:pt x="7103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lnTo>
                    <a:pt x="1223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29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extrusionOk="0">
                  <a:moveTo>
                    <a:pt x="26906" y="1"/>
                  </a:move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48" y="16495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29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fill="none" extrusionOk="0">
                  <a:moveTo>
                    <a:pt x="26925" y="1"/>
                  </a:moveTo>
                  <a:lnTo>
                    <a:pt x="26925" y="1"/>
                  </a:lnTo>
                  <a:lnTo>
                    <a:pt x="26906" y="1"/>
                  </a:lnTo>
                  <a:lnTo>
                    <a:pt x="26906" y="1"/>
                  </a:ln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802" y="310"/>
                  </a:lnTo>
                  <a:lnTo>
                    <a:pt x="24783" y="310"/>
                  </a:lnTo>
                  <a:lnTo>
                    <a:pt x="24783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01" y="4556"/>
                  </a:lnTo>
                  <a:lnTo>
                    <a:pt x="14901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446" y="7779"/>
                  </a:lnTo>
                  <a:lnTo>
                    <a:pt x="11408" y="7779"/>
                  </a:lnTo>
                  <a:lnTo>
                    <a:pt x="11408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173" y="20788"/>
                  </a:lnTo>
                  <a:lnTo>
                    <a:pt x="5173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224" y="29512"/>
                  </a:lnTo>
                  <a:lnTo>
                    <a:pt x="3224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29975" y="15268"/>
                  </a:lnTo>
                  <a:lnTo>
                    <a:pt x="29975" y="15268"/>
                  </a:lnTo>
                  <a:lnTo>
                    <a:pt x="30226" y="15268"/>
                  </a:lnTo>
                  <a:lnTo>
                    <a:pt x="30322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lnTo>
                    <a:pt x="26925" y="1"/>
                  </a:lnTo>
                  <a:lnTo>
                    <a:pt x="269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29"/>
            <p:cNvSpPr/>
            <p:nvPr/>
          </p:nvSpPr>
          <p:spPr>
            <a:xfrm>
              <a:off x="4774300" y="4618450"/>
              <a:ext cx="127900" cy="14025"/>
            </a:xfrm>
            <a:custGeom>
              <a:avLst/>
              <a:gdLst/>
              <a:ahLst/>
              <a:cxnLst/>
              <a:rect l="l" t="t" r="r" b="b"/>
              <a:pathLst>
                <a:path w="5116" h="561" extrusionOk="0">
                  <a:moveTo>
                    <a:pt x="5116" y="560"/>
                  </a:moveTo>
                  <a:lnTo>
                    <a:pt x="5116" y="560"/>
                  </a:lnTo>
                  <a:lnTo>
                    <a:pt x="5116" y="560"/>
                  </a:lnTo>
                  <a:lnTo>
                    <a:pt x="5116" y="560"/>
                  </a:lnTo>
                  <a:close/>
                  <a:moveTo>
                    <a:pt x="5077" y="541"/>
                  </a:moveTo>
                  <a:lnTo>
                    <a:pt x="5077" y="541"/>
                  </a:lnTo>
                  <a:lnTo>
                    <a:pt x="5096" y="541"/>
                  </a:lnTo>
                  <a:lnTo>
                    <a:pt x="5096" y="541"/>
                  </a:lnTo>
                  <a:lnTo>
                    <a:pt x="5077" y="541"/>
                  </a:lnTo>
                  <a:close/>
                  <a:moveTo>
                    <a:pt x="20" y="310"/>
                  </a:moveTo>
                  <a:lnTo>
                    <a:pt x="20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20" y="310"/>
                  </a:lnTo>
                  <a:close/>
                  <a:moveTo>
                    <a:pt x="2143" y="1"/>
                  </a:moveTo>
                  <a:lnTo>
                    <a:pt x="2143" y="1"/>
                  </a:lnTo>
                  <a:lnTo>
                    <a:pt x="1603" y="20"/>
                  </a:lnTo>
                  <a:lnTo>
                    <a:pt x="1082" y="78"/>
                  </a:lnTo>
                  <a:lnTo>
                    <a:pt x="541" y="174"/>
                  </a:lnTo>
                  <a:lnTo>
                    <a:pt x="39" y="310"/>
                  </a:lnTo>
                  <a:lnTo>
                    <a:pt x="39" y="310"/>
                  </a:lnTo>
                  <a:lnTo>
                    <a:pt x="541" y="174"/>
                  </a:lnTo>
                  <a:lnTo>
                    <a:pt x="1082" y="78"/>
                  </a:lnTo>
                  <a:lnTo>
                    <a:pt x="1603" y="20"/>
                  </a:lnTo>
                  <a:lnTo>
                    <a:pt x="2143" y="1"/>
                  </a:lnTo>
                  <a:close/>
                  <a:moveTo>
                    <a:pt x="2162" y="1"/>
                  </a:move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29"/>
            <p:cNvSpPr/>
            <p:nvPr/>
          </p:nvSpPr>
          <p:spPr>
            <a:xfrm>
              <a:off x="4902175" y="463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29"/>
            <p:cNvSpPr/>
            <p:nvPr/>
          </p:nvSpPr>
          <p:spPr>
            <a:xfrm>
              <a:off x="4901200" y="46319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29"/>
            <p:cNvSpPr/>
            <p:nvPr/>
          </p:nvSpPr>
          <p:spPr>
            <a:xfrm>
              <a:off x="4774300" y="46261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29"/>
            <p:cNvSpPr/>
            <p:nvPr/>
          </p:nvSpPr>
          <p:spPr>
            <a:xfrm>
              <a:off x="4775275" y="4618450"/>
              <a:ext cx="52625" cy="7750"/>
            </a:xfrm>
            <a:custGeom>
              <a:avLst/>
              <a:gdLst/>
              <a:ahLst/>
              <a:cxnLst/>
              <a:rect l="l" t="t" r="r" b="b"/>
              <a:pathLst>
                <a:path w="2105" h="310" fill="none" extrusionOk="0">
                  <a:moveTo>
                    <a:pt x="2104" y="1"/>
                  </a:moveTo>
                  <a:lnTo>
                    <a:pt x="2104" y="1"/>
                  </a:lnTo>
                  <a:lnTo>
                    <a:pt x="1564" y="20"/>
                  </a:lnTo>
                  <a:lnTo>
                    <a:pt x="1043" y="78"/>
                  </a:lnTo>
                  <a:lnTo>
                    <a:pt x="502" y="174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502" y="174"/>
                  </a:lnTo>
                  <a:lnTo>
                    <a:pt x="1043" y="78"/>
                  </a:lnTo>
                  <a:lnTo>
                    <a:pt x="1564" y="20"/>
                  </a:lnTo>
                  <a:lnTo>
                    <a:pt x="210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29"/>
            <p:cNvSpPr/>
            <p:nvPr/>
          </p:nvSpPr>
          <p:spPr>
            <a:xfrm>
              <a:off x="4828350" y="46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29"/>
            <p:cNvSpPr/>
            <p:nvPr/>
          </p:nvSpPr>
          <p:spPr>
            <a:xfrm>
              <a:off x="4155225" y="5356225"/>
              <a:ext cx="86400" cy="21750"/>
            </a:xfrm>
            <a:custGeom>
              <a:avLst/>
              <a:gdLst/>
              <a:ahLst/>
              <a:cxnLst/>
              <a:rect l="l" t="t" r="r" b="b"/>
              <a:pathLst>
                <a:path w="3456" h="870" extrusionOk="0">
                  <a:moveTo>
                    <a:pt x="3456" y="1"/>
                  </a:move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close/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  <a:close/>
                  <a:moveTo>
                    <a:pt x="3321" y="1"/>
                  </a:moveTo>
                  <a:lnTo>
                    <a:pt x="3321" y="1"/>
                  </a:lnTo>
                  <a:lnTo>
                    <a:pt x="3321" y="1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29"/>
            <p:cNvSpPr/>
            <p:nvPr/>
          </p:nvSpPr>
          <p:spPr>
            <a:xfrm>
              <a:off x="4241600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29"/>
            <p:cNvSpPr/>
            <p:nvPr/>
          </p:nvSpPr>
          <p:spPr>
            <a:xfrm>
              <a:off x="4155225" y="5356225"/>
              <a:ext cx="80625" cy="21750"/>
            </a:xfrm>
            <a:custGeom>
              <a:avLst/>
              <a:gdLst/>
              <a:ahLst/>
              <a:cxnLst/>
              <a:rect l="l" t="t" r="r" b="b"/>
              <a:pathLst>
                <a:path w="3225" h="870" fill="none" extrusionOk="0"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29"/>
            <p:cNvSpPr/>
            <p:nvPr/>
          </p:nvSpPr>
          <p:spPr>
            <a:xfrm>
              <a:off x="4238225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29"/>
            <p:cNvSpPr/>
            <p:nvPr/>
          </p:nvSpPr>
          <p:spPr>
            <a:xfrm>
              <a:off x="4297575" y="5011225"/>
              <a:ext cx="12575" cy="3900"/>
            </a:xfrm>
            <a:custGeom>
              <a:avLst/>
              <a:gdLst/>
              <a:ahLst/>
              <a:cxnLst/>
              <a:rect l="l" t="t" r="r" b="b"/>
              <a:pathLst>
                <a:path w="503" h="156" extrusionOk="0">
                  <a:moveTo>
                    <a:pt x="502" y="1"/>
                  </a:moveTo>
                  <a:lnTo>
                    <a:pt x="251" y="59"/>
                  </a:lnTo>
                  <a:lnTo>
                    <a:pt x="1" y="155"/>
                  </a:lnTo>
                  <a:lnTo>
                    <a:pt x="251" y="78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29"/>
            <p:cNvSpPr/>
            <p:nvPr/>
          </p:nvSpPr>
          <p:spPr>
            <a:xfrm>
              <a:off x="42942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29"/>
            <p:cNvSpPr/>
            <p:nvPr/>
          </p:nvSpPr>
          <p:spPr>
            <a:xfrm>
              <a:off x="4156675" y="5138125"/>
              <a:ext cx="126925" cy="101850"/>
            </a:xfrm>
            <a:custGeom>
              <a:avLst/>
              <a:gdLst/>
              <a:ahLst/>
              <a:cxnLst/>
              <a:rect l="l" t="t" r="r" b="b"/>
              <a:pathLst>
                <a:path w="5077" h="4074" fill="none" extrusionOk="0">
                  <a:moveTo>
                    <a:pt x="5077" y="1"/>
                  </a:moveTo>
                  <a:lnTo>
                    <a:pt x="5077" y="1"/>
                  </a:lnTo>
                  <a:lnTo>
                    <a:pt x="4807" y="1"/>
                  </a:lnTo>
                  <a:lnTo>
                    <a:pt x="4498" y="20"/>
                  </a:lnTo>
                  <a:lnTo>
                    <a:pt x="4131" y="59"/>
                  </a:lnTo>
                  <a:lnTo>
                    <a:pt x="3745" y="117"/>
                  </a:lnTo>
                  <a:lnTo>
                    <a:pt x="3340" y="194"/>
                  </a:lnTo>
                  <a:lnTo>
                    <a:pt x="2915" y="310"/>
                  </a:lnTo>
                  <a:lnTo>
                    <a:pt x="2471" y="464"/>
                  </a:lnTo>
                  <a:lnTo>
                    <a:pt x="2066" y="638"/>
                  </a:lnTo>
                  <a:lnTo>
                    <a:pt x="1854" y="754"/>
                  </a:lnTo>
                  <a:lnTo>
                    <a:pt x="1661" y="869"/>
                  </a:lnTo>
                  <a:lnTo>
                    <a:pt x="1468" y="1004"/>
                  </a:lnTo>
                  <a:lnTo>
                    <a:pt x="1275" y="1159"/>
                  </a:lnTo>
                  <a:lnTo>
                    <a:pt x="1101" y="1313"/>
                  </a:lnTo>
                  <a:lnTo>
                    <a:pt x="927" y="1487"/>
                  </a:lnTo>
                  <a:lnTo>
                    <a:pt x="773" y="1680"/>
                  </a:lnTo>
                  <a:lnTo>
                    <a:pt x="618" y="1873"/>
                  </a:lnTo>
                  <a:lnTo>
                    <a:pt x="483" y="2085"/>
                  </a:lnTo>
                  <a:lnTo>
                    <a:pt x="367" y="2317"/>
                  </a:lnTo>
                  <a:lnTo>
                    <a:pt x="252" y="2568"/>
                  </a:lnTo>
                  <a:lnTo>
                    <a:pt x="174" y="2838"/>
                  </a:lnTo>
                  <a:lnTo>
                    <a:pt x="97" y="3108"/>
                  </a:lnTo>
                  <a:lnTo>
                    <a:pt x="39" y="3417"/>
                  </a:lnTo>
                  <a:lnTo>
                    <a:pt x="20" y="3726"/>
                  </a:lnTo>
                  <a:lnTo>
                    <a:pt x="1" y="4073"/>
                  </a:lnTo>
                  <a:lnTo>
                    <a:pt x="1" y="4073"/>
                  </a:lnTo>
                  <a:lnTo>
                    <a:pt x="20" y="3726"/>
                  </a:lnTo>
                  <a:lnTo>
                    <a:pt x="39" y="3417"/>
                  </a:lnTo>
                  <a:lnTo>
                    <a:pt x="97" y="3108"/>
                  </a:lnTo>
                  <a:lnTo>
                    <a:pt x="174" y="2838"/>
                  </a:lnTo>
                  <a:lnTo>
                    <a:pt x="252" y="2568"/>
                  </a:lnTo>
                  <a:lnTo>
                    <a:pt x="367" y="2317"/>
                  </a:lnTo>
                  <a:lnTo>
                    <a:pt x="483" y="2085"/>
                  </a:lnTo>
                  <a:lnTo>
                    <a:pt x="618" y="1873"/>
                  </a:lnTo>
                  <a:lnTo>
                    <a:pt x="773" y="1680"/>
                  </a:lnTo>
                  <a:lnTo>
                    <a:pt x="927" y="1487"/>
                  </a:lnTo>
                  <a:lnTo>
                    <a:pt x="1101" y="1313"/>
                  </a:lnTo>
                  <a:lnTo>
                    <a:pt x="1275" y="1159"/>
                  </a:lnTo>
                  <a:lnTo>
                    <a:pt x="1468" y="1004"/>
                  </a:lnTo>
                  <a:lnTo>
                    <a:pt x="1661" y="869"/>
                  </a:lnTo>
                  <a:lnTo>
                    <a:pt x="1854" y="754"/>
                  </a:lnTo>
                  <a:lnTo>
                    <a:pt x="2066" y="638"/>
                  </a:lnTo>
                  <a:lnTo>
                    <a:pt x="2471" y="464"/>
                  </a:lnTo>
                  <a:lnTo>
                    <a:pt x="2915" y="310"/>
                  </a:lnTo>
                  <a:lnTo>
                    <a:pt x="3340" y="194"/>
                  </a:lnTo>
                  <a:lnTo>
                    <a:pt x="3745" y="117"/>
                  </a:lnTo>
                  <a:lnTo>
                    <a:pt x="4131" y="59"/>
                  </a:lnTo>
                  <a:lnTo>
                    <a:pt x="4498" y="20"/>
                  </a:lnTo>
                  <a:lnTo>
                    <a:pt x="4807" y="1"/>
                  </a:lnTo>
                  <a:lnTo>
                    <a:pt x="50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29"/>
            <p:cNvSpPr/>
            <p:nvPr/>
          </p:nvSpPr>
          <p:spPr>
            <a:xfrm>
              <a:off x="4283575" y="51381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29"/>
            <p:cNvSpPr/>
            <p:nvPr/>
          </p:nvSpPr>
          <p:spPr>
            <a:xfrm>
              <a:off x="42860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29"/>
            <p:cNvSpPr/>
            <p:nvPr/>
          </p:nvSpPr>
          <p:spPr>
            <a:xfrm>
              <a:off x="4379125" y="503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29"/>
            <p:cNvSpPr/>
            <p:nvPr/>
          </p:nvSpPr>
          <p:spPr>
            <a:xfrm>
              <a:off x="4378650" y="503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29"/>
            <p:cNvSpPr/>
            <p:nvPr/>
          </p:nvSpPr>
          <p:spPr>
            <a:xfrm>
              <a:off x="4258975" y="5010275"/>
              <a:ext cx="63225" cy="60800"/>
            </a:xfrm>
            <a:custGeom>
              <a:avLst/>
              <a:gdLst/>
              <a:ahLst/>
              <a:cxnLst/>
              <a:rect l="l" t="t" r="r" b="b"/>
              <a:pathLst>
                <a:path w="2529" h="2432" fill="none" extrusionOk="0">
                  <a:moveTo>
                    <a:pt x="2529" y="0"/>
                  </a:moveTo>
                  <a:lnTo>
                    <a:pt x="2529" y="0"/>
                  </a:lnTo>
                  <a:lnTo>
                    <a:pt x="2278" y="19"/>
                  </a:lnTo>
                  <a:lnTo>
                    <a:pt x="2046" y="39"/>
                  </a:lnTo>
                  <a:lnTo>
                    <a:pt x="1795" y="97"/>
                  </a:lnTo>
                  <a:lnTo>
                    <a:pt x="1545" y="193"/>
                  </a:lnTo>
                  <a:lnTo>
                    <a:pt x="1313" y="328"/>
                  </a:lnTo>
                  <a:lnTo>
                    <a:pt x="1081" y="483"/>
                  </a:lnTo>
                  <a:lnTo>
                    <a:pt x="850" y="676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464" y="1100"/>
                  </a:lnTo>
                  <a:lnTo>
                    <a:pt x="329" y="1293"/>
                  </a:lnTo>
                  <a:lnTo>
                    <a:pt x="232" y="1486"/>
                  </a:lnTo>
                  <a:lnTo>
                    <a:pt x="155" y="1679"/>
                  </a:lnTo>
                  <a:lnTo>
                    <a:pt x="78" y="1872"/>
                  </a:lnTo>
                  <a:lnTo>
                    <a:pt x="39" y="2065"/>
                  </a:lnTo>
                  <a:lnTo>
                    <a:pt x="20" y="2239"/>
                  </a:lnTo>
                  <a:lnTo>
                    <a:pt x="0" y="2432"/>
                  </a:lnTo>
                  <a:lnTo>
                    <a:pt x="0" y="2432"/>
                  </a:lnTo>
                  <a:lnTo>
                    <a:pt x="20" y="2239"/>
                  </a:lnTo>
                  <a:lnTo>
                    <a:pt x="39" y="2065"/>
                  </a:lnTo>
                  <a:lnTo>
                    <a:pt x="78" y="1872"/>
                  </a:lnTo>
                  <a:lnTo>
                    <a:pt x="155" y="1679"/>
                  </a:lnTo>
                  <a:lnTo>
                    <a:pt x="232" y="1486"/>
                  </a:lnTo>
                  <a:lnTo>
                    <a:pt x="329" y="1293"/>
                  </a:lnTo>
                  <a:lnTo>
                    <a:pt x="464" y="1100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850" y="676"/>
                  </a:lnTo>
                  <a:lnTo>
                    <a:pt x="1081" y="483"/>
                  </a:lnTo>
                  <a:lnTo>
                    <a:pt x="1313" y="328"/>
                  </a:lnTo>
                  <a:lnTo>
                    <a:pt x="1545" y="193"/>
                  </a:lnTo>
                  <a:lnTo>
                    <a:pt x="1795" y="116"/>
                  </a:lnTo>
                  <a:lnTo>
                    <a:pt x="2046" y="39"/>
                  </a:lnTo>
                  <a:lnTo>
                    <a:pt x="2278" y="19"/>
                  </a:lnTo>
                  <a:lnTo>
                    <a:pt x="252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29"/>
            <p:cNvSpPr/>
            <p:nvPr/>
          </p:nvSpPr>
          <p:spPr>
            <a:xfrm>
              <a:off x="4322175" y="501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29"/>
            <p:cNvSpPr/>
            <p:nvPr/>
          </p:nvSpPr>
          <p:spPr>
            <a:xfrm>
              <a:off x="4350650" y="4919550"/>
              <a:ext cx="14975" cy="50700"/>
            </a:xfrm>
            <a:custGeom>
              <a:avLst/>
              <a:gdLst/>
              <a:ahLst/>
              <a:cxnLst/>
              <a:rect l="l" t="t" r="r" b="b"/>
              <a:pathLst>
                <a:path w="599" h="2028" fill="none" extrusionOk="0">
                  <a:moveTo>
                    <a:pt x="599" y="0"/>
                  </a:moveTo>
                  <a:lnTo>
                    <a:pt x="599" y="0"/>
                  </a:lnTo>
                  <a:lnTo>
                    <a:pt x="502" y="155"/>
                  </a:lnTo>
                  <a:lnTo>
                    <a:pt x="406" y="348"/>
                  </a:lnTo>
                  <a:lnTo>
                    <a:pt x="290" y="579"/>
                  </a:lnTo>
                  <a:lnTo>
                    <a:pt x="194" y="888"/>
                  </a:lnTo>
                  <a:lnTo>
                    <a:pt x="97" y="1236"/>
                  </a:lnTo>
                  <a:lnTo>
                    <a:pt x="20" y="1602"/>
                  </a:lnTo>
                  <a:lnTo>
                    <a:pt x="1" y="1815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15"/>
                  </a:lnTo>
                  <a:lnTo>
                    <a:pt x="20" y="1602"/>
                  </a:lnTo>
                  <a:lnTo>
                    <a:pt x="97" y="1236"/>
                  </a:lnTo>
                  <a:lnTo>
                    <a:pt x="194" y="888"/>
                  </a:lnTo>
                  <a:lnTo>
                    <a:pt x="290" y="579"/>
                  </a:lnTo>
                  <a:lnTo>
                    <a:pt x="406" y="348"/>
                  </a:lnTo>
                  <a:lnTo>
                    <a:pt x="502" y="155"/>
                  </a:lnTo>
                  <a:lnTo>
                    <a:pt x="599" y="0"/>
                  </a:lnTo>
                  <a:lnTo>
                    <a:pt x="59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29"/>
            <p:cNvSpPr/>
            <p:nvPr/>
          </p:nvSpPr>
          <p:spPr>
            <a:xfrm>
              <a:off x="4471775" y="4626175"/>
              <a:ext cx="302550" cy="127400"/>
            </a:xfrm>
            <a:custGeom>
              <a:avLst/>
              <a:gdLst/>
              <a:ahLst/>
              <a:cxnLst/>
              <a:rect l="l" t="t" r="r" b="b"/>
              <a:pathLst>
                <a:path w="12102" h="5096" extrusionOk="0">
                  <a:moveTo>
                    <a:pt x="0" y="5096"/>
                  </a:move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close/>
                  <a:moveTo>
                    <a:pt x="3822" y="4536"/>
                  </a:move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close/>
                  <a:moveTo>
                    <a:pt x="2239" y="4247"/>
                  </a:moveTo>
                  <a:lnTo>
                    <a:pt x="2239" y="4247"/>
                  </a:lnTo>
                  <a:lnTo>
                    <a:pt x="1988" y="4247"/>
                  </a:lnTo>
                  <a:lnTo>
                    <a:pt x="1699" y="4285"/>
                  </a:lnTo>
                  <a:lnTo>
                    <a:pt x="1428" y="4324"/>
                  </a:lnTo>
                  <a:lnTo>
                    <a:pt x="1139" y="4420"/>
                  </a:lnTo>
                  <a:lnTo>
                    <a:pt x="849" y="4517"/>
                  </a:lnTo>
                  <a:lnTo>
                    <a:pt x="560" y="4671"/>
                  </a:lnTo>
                  <a:lnTo>
                    <a:pt x="290" y="4845"/>
                  </a:lnTo>
                  <a:lnTo>
                    <a:pt x="19" y="5077"/>
                  </a:lnTo>
                  <a:lnTo>
                    <a:pt x="19" y="5077"/>
                  </a:lnTo>
                  <a:lnTo>
                    <a:pt x="290" y="4845"/>
                  </a:lnTo>
                  <a:lnTo>
                    <a:pt x="560" y="4671"/>
                  </a:lnTo>
                  <a:lnTo>
                    <a:pt x="849" y="4517"/>
                  </a:lnTo>
                  <a:lnTo>
                    <a:pt x="1139" y="4420"/>
                  </a:lnTo>
                  <a:lnTo>
                    <a:pt x="1428" y="4324"/>
                  </a:lnTo>
                  <a:lnTo>
                    <a:pt x="1699" y="4285"/>
                  </a:lnTo>
                  <a:lnTo>
                    <a:pt x="1988" y="4247"/>
                  </a:lnTo>
                  <a:lnTo>
                    <a:pt x="2239" y="4247"/>
                  </a:lnTo>
                  <a:close/>
                  <a:moveTo>
                    <a:pt x="2258" y="4247"/>
                  </a:move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close/>
                  <a:moveTo>
                    <a:pt x="5346" y="1564"/>
                  </a:moveTo>
                  <a:lnTo>
                    <a:pt x="5346" y="1564"/>
                  </a:lnTo>
                  <a:lnTo>
                    <a:pt x="5346" y="1564"/>
                  </a:lnTo>
                  <a:lnTo>
                    <a:pt x="5096" y="1680"/>
                  </a:lnTo>
                  <a:lnTo>
                    <a:pt x="4864" y="1815"/>
                  </a:lnTo>
                  <a:lnTo>
                    <a:pt x="4671" y="1931"/>
                  </a:lnTo>
                  <a:lnTo>
                    <a:pt x="4497" y="2066"/>
                  </a:lnTo>
                  <a:lnTo>
                    <a:pt x="4343" y="2220"/>
                  </a:lnTo>
                  <a:lnTo>
                    <a:pt x="4208" y="2355"/>
                  </a:lnTo>
                  <a:lnTo>
                    <a:pt x="4092" y="2490"/>
                  </a:lnTo>
                  <a:lnTo>
                    <a:pt x="3976" y="2645"/>
                  </a:lnTo>
                  <a:lnTo>
                    <a:pt x="3899" y="2780"/>
                  </a:lnTo>
                  <a:lnTo>
                    <a:pt x="3822" y="2915"/>
                  </a:lnTo>
                  <a:lnTo>
                    <a:pt x="3764" y="3069"/>
                  </a:lnTo>
                  <a:lnTo>
                    <a:pt x="3725" y="3204"/>
                  </a:lnTo>
                  <a:lnTo>
                    <a:pt x="3687" y="3475"/>
                  </a:lnTo>
                  <a:lnTo>
                    <a:pt x="3667" y="3706"/>
                  </a:lnTo>
                  <a:lnTo>
                    <a:pt x="3667" y="3706"/>
                  </a:lnTo>
                  <a:lnTo>
                    <a:pt x="3687" y="3475"/>
                  </a:lnTo>
                  <a:lnTo>
                    <a:pt x="3725" y="3204"/>
                  </a:lnTo>
                  <a:lnTo>
                    <a:pt x="3764" y="3069"/>
                  </a:lnTo>
                  <a:lnTo>
                    <a:pt x="3822" y="2915"/>
                  </a:lnTo>
                  <a:lnTo>
                    <a:pt x="3899" y="2780"/>
                  </a:lnTo>
                  <a:lnTo>
                    <a:pt x="3976" y="2645"/>
                  </a:lnTo>
                  <a:lnTo>
                    <a:pt x="4092" y="2490"/>
                  </a:lnTo>
                  <a:lnTo>
                    <a:pt x="4208" y="2355"/>
                  </a:lnTo>
                  <a:lnTo>
                    <a:pt x="4343" y="2220"/>
                  </a:lnTo>
                  <a:lnTo>
                    <a:pt x="4497" y="2066"/>
                  </a:lnTo>
                  <a:lnTo>
                    <a:pt x="4671" y="1931"/>
                  </a:lnTo>
                  <a:lnTo>
                    <a:pt x="4864" y="1815"/>
                  </a:lnTo>
                  <a:lnTo>
                    <a:pt x="5096" y="1680"/>
                  </a:lnTo>
                  <a:lnTo>
                    <a:pt x="5346" y="1564"/>
                  </a:lnTo>
                  <a:lnTo>
                    <a:pt x="5346" y="1564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389" y="1255"/>
                  </a:lnTo>
                  <a:lnTo>
                    <a:pt x="6061" y="1313"/>
                  </a:lnTo>
                  <a:lnTo>
                    <a:pt x="5733" y="1409"/>
                  </a:lnTo>
                  <a:lnTo>
                    <a:pt x="5366" y="1545"/>
                  </a:lnTo>
                  <a:lnTo>
                    <a:pt x="5366" y="1545"/>
                  </a:lnTo>
                  <a:lnTo>
                    <a:pt x="5733" y="1409"/>
                  </a:lnTo>
                  <a:lnTo>
                    <a:pt x="6061" y="1313"/>
                  </a:lnTo>
                  <a:lnTo>
                    <a:pt x="6389" y="1255"/>
                  </a:lnTo>
                  <a:lnTo>
                    <a:pt x="6678" y="1236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678" y="1236"/>
                  </a:lnTo>
                  <a:lnTo>
                    <a:pt x="6698" y="1236"/>
                  </a:lnTo>
                  <a:lnTo>
                    <a:pt x="6698" y="1236"/>
                  </a:lnTo>
                  <a:lnTo>
                    <a:pt x="6678" y="1236"/>
                  </a:lnTo>
                  <a:close/>
                  <a:moveTo>
                    <a:pt x="12102" y="1"/>
                  </a:moveTo>
                  <a:lnTo>
                    <a:pt x="12102" y="1"/>
                  </a:lnTo>
                  <a:lnTo>
                    <a:pt x="12102" y="1"/>
                  </a:lnTo>
                  <a:lnTo>
                    <a:pt x="11851" y="97"/>
                  </a:lnTo>
                  <a:lnTo>
                    <a:pt x="11600" y="194"/>
                  </a:lnTo>
                  <a:lnTo>
                    <a:pt x="11349" y="290"/>
                  </a:lnTo>
                  <a:lnTo>
                    <a:pt x="11117" y="406"/>
                  </a:lnTo>
                  <a:lnTo>
                    <a:pt x="10886" y="541"/>
                  </a:lnTo>
                  <a:lnTo>
                    <a:pt x="10654" y="676"/>
                  </a:lnTo>
                  <a:lnTo>
                    <a:pt x="10461" y="811"/>
                  </a:lnTo>
                  <a:lnTo>
                    <a:pt x="10249" y="985"/>
                  </a:lnTo>
                  <a:lnTo>
                    <a:pt x="10056" y="1139"/>
                  </a:lnTo>
                  <a:lnTo>
                    <a:pt x="9882" y="1313"/>
                  </a:lnTo>
                  <a:lnTo>
                    <a:pt x="9728" y="1506"/>
                  </a:lnTo>
                  <a:lnTo>
                    <a:pt x="9573" y="1718"/>
                  </a:lnTo>
                  <a:lnTo>
                    <a:pt x="9419" y="1911"/>
                  </a:lnTo>
                  <a:lnTo>
                    <a:pt x="9303" y="2143"/>
                  </a:lnTo>
                  <a:lnTo>
                    <a:pt x="9187" y="2375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187" y="2375"/>
                  </a:lnTo>
                  <a:lnTo>
                    <a:pt x="9303" y="2143"/>
                  </a:lnTo>
                  <a:lnTo>
                    <a:pt x="9419" y="1911"/>
                  </a:lnTo>
                  <a:lnTo>
                    <a:pt x="9573" y="1718"/>
                  </a:lnTo>
                  <a:lnTo>
                    <a:pt x="9728" y="1506"/>
                  </a:lnTo>
                  <a:lnTo>
                    <a:pt x="9882" y="1313"/>
                  </a:lnTo>
                  <a:lnTo>
                    <a:pt x="10056" y="1139"/>
                  </a:lnTo>
                  <a:lnTo>
                    <a:pt x="10249" y="985"/>
                  </a:lnTo>
                  <a:lnTo>
                    <a:pt x="10461" y="811"/>
                  </a:lnTo>
                  <a:lnTo>
                    <a:pt x="10654" y="676"/>
                  </a:lnTo>
                  <a:lnTo>
                    <a:pt x="10886" y="541"/>
                  </a:lnTo>
                  <a:lnTo>
                    <a:pt x="11117" y="406"/>
                  </a:lnTo>
                  <a:lnTo>
                    <a:pt x="11349" y="290"/>
                  </a:lnTo>
                  <a:lnTo>
                    <a:pt x="11600" y="194"/>
                  </a:lnTo>
                  <a:lnTo>
                    <a:pt x="11851" y="97"/>
                  </a:lnTo>
                  <a:lnTo>
                    <a:pt x="12102" y="1"/>
                  </a:lnTo>
                  <a:lnTo>
                    <a:pt x="121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29"/>
            <p:cNvSpPr/>
            <p:nvPr/>
          </p:nvSpPr>
          <p:spPr>
            <a:xfrm>
              <a:off x="4471775" y="47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29"/>
            <p:cNvSpPr/>
            <p:nvPr/>
          </p:nvSpPr>
          <p:spPr>
            <a:xfrm>
              <a:off x="4567300" y="473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29"/>
            <p:cNvSpPr/>
            <p:nvPr/>
          </p:nvSpPr>
          <p:spPr>
            <a:xfrm>
              <a:off x="4472250" y="4732325"/>
              <a:ext cx="55525" cy="20775"/>
            </a:xfrm>
            <a:custGeom>
              <a:avLst/>
              <a:gdLst/>
              <a:ahLst/>
              <a:cxnLst/>
              <a:rect l="l" t="t" r="r" b="b"/>
              <a:pathLst>
                <a:path w="2221" h="831" fill="none" extrusionOk="0">
                  <a:moveTo>
                    <a:pt x="2220" y="1"/>
                  </a:moveTo>
                  <a:lnTo>
                    <a:pt x="2220" y="1"/>
                  </a:lnTo>
                  <a:lnTo>
                    <a:pt x="1969" y="1"/>
                  </a:lnTo>
                  <a:lnTo>
                    <a:pt x="1680" y="39"/>
                  </a:lnTo>
                  <a:lnTo>
                    <a:pt x="1409" y="78"/>
                  </a:lnTo>
                  <a:lnTo>
                    <a:pt x="1120" y="174"/>
                  </a:lnTo>
                  <a:lnTo>
                    <a:pt x="830" y="271"/>
                  </a:lnTo>
                  <a:lnTo>
                    <a:pt x="541" y="425"/>
                  </a:lnTo>
                  <a:lnTo>
                    <a:pt x="271" y="599"/>
                  </a:lnTo>
                  <a:lnTo>
                    <a:pt x="0" y="831"/>
                  </a:lnTo>
                  <a:lnTo>
                    <a:pt x="0" y="831"/>
                  </a:lnTo>
                  <a:lnTo>
                    <a:pt x="271" y="599"/>
                  </a:lnTo>
                  <a:lnTo>
                    <a:pt x="541" y="425"/>
                  </a:lnTo>
                  <a:lnTo>
                    <a:pt x="830" y="271"/>
                  </a:lnTo>
                  <a:lnTo>
                    <a:pt x="1120" y="174"/>
                  </a:lnTo>
                  <a:lnTo>
                    <a:pt x="1409" y="78"/>
                  </a:lnTo>
                  <a:lnTo>
                    <a:pt x="1680" y="39"/>
                  </a:lnTo>
                  <a:lnTo>
                    <a:pt x="1969" y="1"/>
                  </a:lnTo>
                  <a:lnTo>
                    <a:pt x="22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29"/>
            <p:cNvSpPr/>
            <p:nvPr/>
          </p:nvSpPr>
          <p:spPr>
            <a:xfrm>
              <a:off x="4528225" y="473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29"/>
            <p:cNvSpPr/>
            <p:nvPr/>
          </p:nvSpPr>
          <p:spPr>
            <a:xfrm>
              <a:off x="4563450" y="4665250"/>
              <a:ext cx="42000" cy="53600"/>
            </a:xfrm>
            <a:custGeom>
              <a:avLst/>
              <a:gdLst/>
              <a:ahLst/>
              <a:cxnLst/>
              <a:rect l="l" t="t" r="r" b="b"/>
              <a:pathLst>
                <a:path w="1680" h="2144" fill="none" extrusionOk="0">
                  <a:moveTo>
                    <a:pt x="1679" y="1"/>
                  </a:moveTo>
                  <a:lnTo>
                    <a:pt x="1679" y="1"/>
                  </a:lnTo>
                  <a:lnTo>
                    <a:pt x="1679" y="1"/>
                  </a:lnTo>
                  <a:lnTo>
                    <a:pt x="1429" y="117"/>
                  </a:lnTo>
                  <a:lnTo>
                    <a:pt x="1197" y="252"/>
                  </a:lnTo>
                  <a:lnTo>
                    <a:pt x="1004" y="368"/>
                  </a:lnTo>
                  <a:lnTo>
                    <a:pt x="830" y="503"/>
                  </a:lnTo>
                  <a:lnTo>
                    <a:pt x="676" y="657"/>
                  </a:lnTo>
                  <a:lnTo>
                    <a:pt x="541" y="792"/>
                  </a:lnTo>
                  <a:lnTo>
                    <a:pt x="425" y="927"/>
                  </a:lnTo>
                  <a:lnTo>
                    <a:pt x="309" y="1082"/>
                  </a:lnTo>
                  <a:lnTo>
                    <a:pt x="232" y="1217"/>
                  </a:lnTo>
                  <a:lnTo>
                    <a:pt x="155" y="1352"/>
                  </a:lnTo>
                  <a:lnTo>
                    <a:pt x="97" y="1506"/>
                  </a:lnTo>
                  <a:lnTo>
                    <a:pt x="58" y="1641"/>
                  </a:lnTo>
                  <a:lnTo>
                    <a:pt x="20" y="1912"/>
                  </a:lnTo>
                  <a:lnTo>
                    <a:pt x="0" y="2143"/>
                  </a:lnTo>
                  <a:lnTo>
                    <a:pt x="0" y="2143"/>
                  </a:lnTo>
                  <a:lnTo>
                    <a:pt x="20" y="1912"/>
                  </a:lnTo>
                  <a:lnTo>
                    <a:pt x="58" y="1641"/>
                  </a:lnTo>
                  <a:lnTo>
                    <a:pt x="97" y="1506"/>
                  </a:lnTo>
                  <a:lnTo>
                    <a:pt x="155" y="1352"/>
                  </a:lnTo>
                  <a:lnTo>
                    <a:pt x="232" y="1217"/>
                  </a:lnTo>
                  <a:lnTo>
                    <a:pt x="309" y="1082"/>
                  </a:lnTo>
                  <a:lnTo>
                    <a:pt x="425" y="927"/>
                  </a:lnTo>
                  <a:lnTo>
                    <a:pt x="541" y="792"/>
                  </a:lnTo>
                  <a:lnTo>
                    <a:pt x="676" y="657"/>
                  </a:lnTo>
                  <a:lnTo>
                    <a:pt x="830" y="503"/>
                  </a:lnTo>
                  <a:lnTo>
                    <a:pt x="1004" y="368"/>
                  </a:lnTo>
                  <a:lnTo>
                    <a:pt x="1197" y="252"/>
                  </a:lnTo>
                  <a:lnTo>
                    <a:pt x="1429" y="117"/>
                  </a:lnTo>
                  <a:lnTo>
                    <a:pt x="1679" y="1"/>
                  </a:lnTo>
                  <a:lnTo>
                    <a:pt x="167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29"/>
            <p:cNvSpPr/>
            <p:nvPr/>
          </p:nvSpPr>
          <p:spPr>
            <a:xfrm>
              <a:off x="4605900" y="4657050"/>
              <a:ext cx="32850" cy="7750"/>
            </a:xfrm>
            <a:custGeom>
              <a:avLst/>
              <a:gdLst/>
              <a:ahLst/>
              <a:cxnLst/>
              <a:rect l="l" t="t" r="r" b="b"/>
              <a:pathLst>
                <a:path w="1314" h="310" fill="none" extrusionOk="0">
                  <a:moveTo>
                    <a:pt x="1313" y="1"/>
                  </a:moveTo>
                  <a:lnTo>
                    <a:pt x="1313" y="1"/>
                  </a:lnTo>
                  <a:lnTo>
                    <a:pt x="1024" y="20"/>
                  </a:lnTo>
                  <a:lnTo>
                    <a:pt x="696" y="78"/>
                  </a:lnTo>
                  <a:lnTo>
                    <a:pt x="368" y="174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368" y="174"/>
                  </a:lnTo>
                  <a:lnTo>
                    <a:pt x="696" y="78"/>
                  </a:lnTo>
                  <a:lnTo>
                    <a:pt x="1024" y="20"/>
                  </a:lnTo>
                  <a:lnTo>
                    <a:pt x="131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29"/>
            <p:cNvSpPr/>
            <p:nvPr/>
          </p:nvSpPr>
          <p:spPr>
            <a:xfrm>
              <a:off x="4638725" y="46570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29"/>
            <p:cNvSpPr/>
            <p:nvPr/>
          </p:nvSpPr>
          <p:spPr>
            <a:xfrm>
              <a:off x="4699025" y="4626175"/>
              <a:ext cx="75300" cy="65175"/>
            </a:xfrm>
            <a:custGeom>
              <a:avLst/>
              <a:gdLst/>
              <a:ahLst/>
              <a:cxnLst/>
              <a:rect l="l" t="t" r="r" b="b"/>
              <a:pathLst>
                <a:path w="3012" h="2607" fill="none" extrusionOk="0">
                  <a:moveTo>
                    <a:pt x="3012" y="1"/>
                  </a:moveTo>
                  <a:lnTo>
                    <a:pt x="3012" y="1"/>
                  </a:lnTo>
                  <a:lnTo>
                    <a:pt x="3012" y="1"/>
                  </a:lnTo>
                  <a:lnTo>
                    <a:pt x="2761" y="97"/>
                  </a:lnTo>
                  <a:lnTo>
                    <a:pt x="2510" y="194"/>
                  </a:lnTo>
                  <a:lnTo>
                    <a:pt x="2259" y="290"/>
                  </a:lnTo>
                  <a:lnTo>
                    <a:pt x="2027" y="406"/>
                  </a:lnTo>
                  <a:lnTo>
                    <a:pt x="1796" y="541"/>
                  </a:lnTo>
                  <a:lnTo>
                    <a:pt x="1564" y="676"/>
                  </a:lnTo>
                  <a:lnTo>
                    <a:pt x="1371" y="811"/>
                  </a:lnTo>
                  <a:lnTo>
                    <a:pt x="1159" y="985"/>
                  </a:lnTo>
                  <a:lnTo>
                    <a:pt x="966" y="1139"/>
                  </a:lnTo>
                  <a:lnTo>
                    <a:pt x="792" y="1313"/>
                  </a:lnTo>
                  <a:lnTo>
                    <a:pt x="638" y="1506"/>
                  </a:lnTo>
                  <a:lnTo>
                    <a:pt x="483" y="1718"/>
                  </a:lnTo>
                  <a:lnTo>
                    <a:pt x="329" y="1911"/>
                  </a:lnTo>
                  <a:lnTo>
                    <a:pt x="213" y="2143"/>
                  </a:lnTo>
                  <a:lnTo>
                    <a:pt x="97" y="2375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97" y="2375"/>
                  </a:lnTo>
                  <a:lnTo>
                    <a:pt x="213" y="2143"/>
                  </a:lnTo>
                  <a:lnTo>
                    <a:pt x="329" y="1911"/>
                  </a:lnTo>
                  <a:lnTo>
                    <a:pt x="483" y="1718"/>
                  </a:lnTo>
                  <a:lnTo>
                    <a:pt x="638" y="1506"/>
                  </a:lnTo>
                  <a:lnTo>
                    <a:pt x="792" y="1313"/>
                  </a:lnTo>
                  <a:lnTo>
                    <a:pt x="966" y="1139"/>
                  </a:lnTo>
                  <a:lnTo>
                    <a:pt x="1159" y="985"/>
                  </a:lnTo>
                  <a:lnTo>
                    <a:pt x="1371" y="811"/>
                  </a:lnTo>
                  <a:lnTo>
                    <a:pt x="1564" y="676"/>
                  </a:lnTo>
                  <a:lnTo>
                    <a:pt x="1796" y="541"/>
                  </a:lnTo>
                  <a:lnTo>
                    <a:pt x="2027" y="406"/>
                  </a:lnTo>
                  <a:lnTo>
                    <a:pt x="2259" y="290"/>
                  </a:lnTo>
                  <a:lnTo>
                    <a:pt x="2510" y="194"/>
                  </a:lnTo>
                  <a:lnTo>
                    <a:pt x="2761" y="97"/>
                  </a:lnTo>
                  <a:lnTo>
                    <a:pt x="3012" y="1"/>
                  </a:lnTo>
                  <a:lnTo>
                    <a:pt x="301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29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extrusionOk="0">
                  <a:moveTo>
                    <a:pt x="19069" y="1"/>
                  </a:move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29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fill="none" extrusionOk="0">
                  <a:moveTo>
                    <a:pt x="19069" y="1"/>
                  </a:moveTo>
                  <a:lnTo>
                    <a:pt x="19069" y="1"/>
                  </a:lnTo>
                  <a:lnTo>
                    <a:pt x="19069" y="1"/>
                  </a:lnTo>
                  <a:lnTo>
                    <a:pt x="19069" y="1"/>
                  </a:ln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633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lnTo>
                    <a:pt x="19089" y="1"/>
                  </a:lnTo>
                  <a:lnTo>
                    <a:pt x="19089" y="1"/>
                  </a:lnTo>
                  <a:lnTo>
                    <a:pt x="190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29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extrusionOk="0">
                  <a:moveTo>
                    <a:pt x="3668" y="0"/>
                  </a:move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29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fill="none" extrusionOk="0">
                  <a:moveTo>
                    <a:pt x="3668" y="0"/>
                  </a:moveTo>
                  <a:lnTo>
                    <a:pt x="3668" y="0"/>
                  </a:ln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29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extrusionOk="0">
                  <a:moveTo>
                    <a:pt x="4072" y="1"/>
                  </a:move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29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fill="none" extrusionOk="0"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29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extrusionOk="0">
                  <a:moveTo>
                    <a:pt x="14747" y="1"/>
                  </a:move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29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fill="none" extrusionOk="0">
                  <a:moveTo>
                    <a:pt x="15036" y="1"/>
                  </a:moveTo>
                  <a:lnTo>
                    <a:pt x="15036" y="1"/>
                  </a:lnTo>
                  <a:lnTo>
                    <a:pt x="15017" y="1"/>
                  </a:lnTo>
                  <a:lnTo>
                    <a:pt x="15017" y="1"/>
                  </a:lnTo>
                  <a:lnTo>
                    <a:pt x="14747" y="1"/>
                  </a:ln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42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377" y="11002"/>
                  </a:lnTo>
                  <a:lnTo>
                    <a:pt x="29377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lnTo>
                    <a:pt x="1503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29"/>
            <p:cNvSpPr/>
            <p:nvPr/>
          </p:nvSpPr>
          <p:spPr>
            <a:xfrm>
              <a:off x="5380825" y="4784450"/>
              <a:ext cx="120175" cy="165050"/>
            </a:xfrm>
            <a:custGeom>
              <a:avLst/>
              <a:gdLst/>
              <a:ahLst/>
              <a:cxnLst/>
              <a:rect l="l" t="t" r="r" b="b"/>
              <a:pathLst>
                <a:path w="4807" h="6602" extrusionOk="0">
                  <a:moveTo>
                    <a:pt x="20" y="6466"/>
                  </a:moveTo>
                  <a:lnTo>
                    <a:pt x="20" y="6466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20" y="6466"/>
                  </a:lnTo>
                  <a:close/>
                  <a:moveTo>
                    <a:pt x="20" y="6466"/>
                  </a:moveTo>
                  <a:lnTo>
                    <a:pt x="20" y="6466"/>
                  </a:lnTo>
                  <a:lnTo>
                    <a:pt x="20" y="6466"/>
                  </a:lnTo>
                  <a:close/>
                  <a:moveTo>
                    <a:pt x="3070" y="3860"/>
                  </a:move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close/>
                  <a:moveTo>
                    <a:pt x="2742" y="3841"/>
                  </a:moveTo>
                  <a:lnTo>
                    <a:pt x="2742" y="3841"/>
                  </a:lnTo>
                  <a:lnTo>
                    <a:pt x="2414" y="3860"/>
                  </a:lnTo>
                  <a:lnTo>
                    <a:pt x="2221" y="3880"/>
                  </a:lnTo>
                  <a:lnTo>
                    <a:pt x="2008" y="3918"/>
                  </a:lnTo>
                  <a:lnTo>
                    <a:pt x="1796" y="3976"/>
                  </a:lnTo>
                  <a:lnTo>
                    <a:pt x="1584" y="4053"/>
                  </a:lnTo>
                  <a:lnTo>
                    <a:pt x="1371" y="4150"/>
                  </a:lnTo>
                  <a:lnTo>
                    <a:pt x="1159" y="4266"/>
                  </a:lnTo>
                  <a:lnTo>
                    <a:pt x="947" y="4420"/>
                  </a:lnTo>
                  <a:lnTo>
                    <a:pt x="754" y="4594"/>
                  </a:lnTo>
                  <a:lnTo>
                    <a:pt x="561" y="4806"/>
                  </a:lnTo>
                  <a:lnTo>
                    <a:pt x="406" y="5057"/>
                  </a:lnTo>
                  <a:lnTo>
                    <a:pt x="271" y="5327"/>
                  </a:lnTo>
                  <a:lnTo>
                    <a:pt x="155" y="5655"/>
                  </a:lnTo>
                  <a:lnTo>
                    <a:pt x="59" y="6022"/>
                  </a:lnTo>
                  <a:lnTo>
                    <a:pt x="20" y="6427"/>
                  </a:lnTo>
                  <a:lnTo>
                    <a:pt x="20" y="6427"/>
                  </a:lnTo>
                  <a:lnTo>
                    <a:pt x="59" y="6022"/>
                  </a:lnTo>
                  <a:lnTo>
                    <a:pt x="155" y="5655"/>
                  </a:lnTo>
                  <a:lnTo>
                    <a:pt x="271" y="5327"/>
                  </a:lnTo>
                  <a:lnTo>
                    <a:pt x="406" y="5057"/>
                  </a:lnTo>
                  <a:lnTo>
                    <a:pt x="561" y="4806"/>
                  </a:lnTo>
                  <a:lnTo>
                    <a:pt x="754" y="4594"/>
                  </a:lnTo>
                  <a:lnTo>
                    <a:pt x="947" y="4420"/>
                  </a:lnTo>
                  <a:lnTo>
                    <a:pt x="1159" y="4266"/>
                  </a:lnTo>
                  <a:lnTo>
                    <a:pt x="1371" y="4150"/>
                  </a:lnTo>
                  <a:lnTo>
                    <a:pt x="1584" y="4053"/>
                  </a:lnTo>
                  <a:lnTo>
                    <a:pt x="1796" y="3976"/>
                  </a:lnTo>
                  <a:lnTo>
                    <a:pt x="2008" y="3918"/>
                  </a:lnTo>
                  <a:lnTo>
                    <a:pt x="2221" y="3880"/>
                  </a:lnTo>
                  <a:lnTo>
                    <a:pt x="2414" y="3860"/>
                  </a:lnTo>
                  <a:lnTo>
                    <a:pt x="2742" y="3841"/>
                  </a:lnTo>
                  <a:close/>
                  <a:moveTo>
                    <a:pt x="2780" y="3841"/>
                  </a:move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close/>
                  <a:moveTo>
                    <a:pt x="4807" y="0"/>
                  </a:moveTo>
                  <a:lnTo>
                    <a:pt x="4807" y="0"/>
                  </a:lnTo>
                  <a:lnTo>
                    <a:pt x="4807" y="0"/>
                  </a:lnTo>
                  <a:lnTo>
                    <a:pt x="4595" y="20"/>
                  </a:lnTo>
                  <a:lnTo>
                    <a:pt x="4382" y="39"/>
                  </a:lnTo>
                  <a:lnTo>
                    <a:pt x="4151" y="97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3707" y="232"/>
                  </a:lnTo>
                  <a:lnTo>
                    <a:pt x="3533" y="309"/>
                  </a:lnTo>
                  <a:lnTo>
                    <a:pt x="3379" y="386"/>
                  </a:lnTo>
                  <a:lnTo>
                    <a:pt x="3244" y="483"/>
                  </a:lnTo>
                  <a:lnTo>
                    <a:pt x="3108" y="579"/>
                  </a:lnTo>
                  <a:lnTo>
                    <a:pt x="2993" y="695"/>
                  </a:lnTo>
                  <a:lnTo>
                    <a:pt x="2896" y="811"/>
                  </a:lnTo>
                  <a:lnTo>
                    <a:pt x="2819" y="927"/>
                  </a:lnTo>
                  <a:lnTo>
                    <a:pt x="2742" y="1042"/>
                  </a:lnTo>
                  <a:lnTo>
                    <a:pt x="2684" y="1158"/>
                  </a:lnTo>
                  <a:lnTo>
                    <a:pt x="2587" y="1409"/>
                  </a:lnTo>
                  <a:lnTo>
                    <a:pt x="2549" y="1679"/>
                  </a:lnTo>
                  <a:lnTo>
                    <a:pt x="2529" y="1950"/>
                  </a:lnTo>
                  <a:lnTo>
                    <a:pt x="2529" y="1950"/>
                  </a:lnTo>
                  <a:lnTo>
                    <a:pt x="2549" y="1679"/>
                  </a:lnTo>
                  <a:lnTo>
                    <a:pt x="2587" y="1409"/>
                  </a:lnTo>
                  <a:lnTo>
                    <a:pt x="2684" y="1158"/>
                  </a:lnTo>
                  <a:lnTo>
                    <a:pt x="2742" y="1042"/>
                  </a:lnTo>
                  <a:lnTo>
                    <a:pt x="2819" y="927"/>
                  </a:lnTo>
                  <a:lnTo>
                    <a:pt x="2896" y="811"/>
                  </a:lnTo>
                  <a:lnTo>
                    <a:pt x="2993" y="695"/>
                  </a:lnTo>
                  <a:lnTo>
                    <a:pt x="3108" y="579"/>
                  </a:lnTo>
                  <a:lnTo>
                    <a:pt x="3244" y="483"/>
                  </a:lnTo>
                  <a:lnTo>
                    <a:pt x="3379" y="386"/>
                  </a:lnTo>
                  <a:lnTo>
                    <a:pt x="3533" y="309"/>
                  </a:lnTo>
                  <a:lnTo>
                    <a:pt x="3707" y="232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4151" y="97"/>
                  </a:lnTo>
                  <a:lnTo>
                    <a:pt x="4382" y="39"/>
                  </a:lnTo>
                  <a:lnTo>
                    <a:pt x="4595" y="20"/>
                  </a:lnTo>
                  <a:lnTo>
                    <a:pt x="4807" y="0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29"/>
            <p:cNvSpPr/>
            <p:nvPr/>
          </p:nvSpPr>
          <p:spPr>
            <a:xfrm>
              <a:off x="5380825" y="4946100"/>
              <a:ext cx="525" cy="3400"/>
            </a:xfrm>
            <a:custGeom>
              <a:avLst/>
              <a:gdLst/>
              <a:ahLst/>
              <a:cxnLst/>
              <a:rect l="l" t="t" r="r" b="b"/>
              <a:pathLst>
                <a:path w="21" h="136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29"/>
            <p:cNvSpPr/>
            <p:nvPr/>
          </p:nvSpPr>
          <p:spPr>
            <a:xfrm>
              <a:off x="5381325" y="49461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29"/>
            <p:cNvSpPr/>
            <p:nvPr/>
          </p:nvSpPr>
          <p:spPr>
            <a:xfrm>
              <a:off x="5457550" y="488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29"/>
            <p:cNvSpPr/>
            <p:nvPr/>
          </p:nvSpPr>
          <p:spPr>
            <a:xfrm>
              <a:off x="5381325" y="4880475"/>
              <a:ext cx="68050" cy="64675"/>
            </a:xfrm>
            <a:custGeom>
              <a:avLst/>
              <a:gdLst/>
              <a:ahLst/>
              <a:cxnLst/>
              <a:rect l="l" t="t" r="r" b="b"/>
              <a:pathLst>
                <a:path w="2722" h="2587" fill="none" extrusionOk="0">
                  <a:moveTo>
                    <a:pt x="2722" y="0"/>
                  </a:moveTo>
                  <a:lnTo>
                    <a:pt x="2722" y="0"/>
                  </a:lnTo>
                  <a:lnTo>
                    <a:pt x="2394" y="19"/>
                  </a:lnTo>
                  <a:lnTo>
                    <a:pt x="2201" y="39"/>
                  </a:lnTo>
                  <a:lnTo>
                    <a:pt x="1988" y="77"/>
                  </a:lnTo>
                  <a:lnTo>
                    <a:pt x="1776" y="135"/>
                  </a:lnTo>
                  <a:lnTo>
                    <a:pt x="1564" y="212"/>
                  </a:lnTo>
                  <a:lnTo>
                    <a:pt x="1351" y="309"/>
                  </a:lnTo>
                  <a:lnTo>
                    <a:pt x="1139" y="425"/>
                  </a:lnTo>
                  <a:lnTo>
                    <a:pt x="927" y="579"/>
                  </a:lnTo>
                  <a:lnTo>
                    <a:pt x="734" y="753"/>
                  </a:lnTo>
                  <a:lnTo>
                    <a:pt x="541" y="965"/>
                  </a:lnTo>
                  <a:lnTo>
                    <a:pt x="386" y="1216"/>
                  </a:lnTo>
                  <a:lnTo>
                    <a:pt x="251" y="1486"/>
                  </a:lnTo>
                  <a:lnTo>
                    <a:pt x="135" y="1814"/>
                  </a:lnTo>
                  <a:lnTo>
                    <a:pt x="39" y="2181"/>
                  </a:lnTo>
                  <a:lnTo>
                    <a:pt x="0" y="2586"/>
                  </a:lnTo>
                  <a:lnTo>
                    <a:pt x="0" y="2586"/>
                  </a:lnTo>
                  <a:lnTo>
                    <a:pt x="39" y="2181"/>
                  </a:lnTo>
                  <a:lnTo>
                    <a:pt x="135" y="1814"/>
                  </a:lnTo>
                  <a:lnTo>
                    <a:pt x="251" y="1486"/>
                  </a:lnTo>
                  <a:lnTo>
                    <a:pt x="386" y="1216"/>
                  </a:lnTo>
                  <a:lnTo>
                    <a:pt x="541" y="965"/>
                  </a:lnTo>
                  <a:lnTo>
                    <a:pt x="734" y="753"/>
                  </a:lnTo>
                  <a:lnTo>
                    <a:pt x="927" y="579"/>
                  </a:lnTo>
                  <a:lnTo>
                    <a:pt x="1139" y="425"/>
                  </a:lnTo>
                  <a:lnTo>
                    <a:pt x="1351" y="309"/>
                  </a:lnTo>
                  <a:lnTo>
                    <a:pt x="1564" y="212"/>
                  </a:lnTo>
                  <a:lnTo>
                    <a:pt x="1776" y="135"/>
                  </a:lnTo>
                  <a:lnTo>
                    <a:pt x="1988" y="77"/>
                  </a:lnTo>
                  <a:lnTo>
                    <a:pt x="2201" y="39"/>
                  </a:lnTo>
                  <a:lnTo>
                    <a:pt x="2394" y="19"/>
                  </a:lnTo>
                  <a:lnTo>
                    <a:pt x="2722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29"/>
            <p:cNvSpPr/>
            <p:nvPr/>
          </p:nvSpPr>
          <p:spPr>
            <a:xfrm>
              <a:off x="5450325" y="488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29"/>
            <p:cNvSpPr/>
            <p:nvPr/>
          </p:nvSpPr>
          <p:spPr>
            <a:xfrm>
              <a:off x="5444050" y="4784450"/>
              <a:ext cx="56950" cy="48750"/>
            </a:xfrm>
            <a:custGeom>
              <a:avLst/>
              <a:gdLst/>
              <a:ahLst/>
              <a:cxnLst/>
              <a:rect l="l" t="t" r="r" b="b"/>
              <a:pathLst>
                <a:path w="2278" h="1950" fill="none" extrusionOk="0">
                  <a:moveTo>
                    <a:pt x="2278" y="0"/>
                  </a:moveTo>
                  <a:lnTo>
                    <a:pt x="2278" y="0"/>
                  </a:lnTo>
                  <a:lnTo>
                    <a:pt x="2278" y="0"/>
                  </a:lnTo>
                  <a:lnTo>
                    <a:pt x="2066" y="20"/>
                  </a:lnTo>
                  <a:lnTo>
                    <a:pt x="1853" y="39"/>
                  </a:lnTo>
                  <a:lnTo>
                    <a:pt x="1622" y="97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178" y="232"/>
                  </a:lnTo>
                  <a:lnTo>
                    <a:pt x="1004" y="309"/>
                  </a:lnTo>
                  <a:lnTo>
                    <a:pt x="850" y="386"/>
                  </a:lnTo>
                  <a:lnTo>
                    <a:pt x="715" y="483"/>
                  </a:lnTo>
                  <a:lnTo>
                    <a:pt x="579" y="579"/>
                  </a:lnTo>
                  <a:lnTo>
                    <a:pt x="464" y="695"/>
                  </a:lnTo>
                  <a:lnTo>
                    <a:pt x="367" y="811"/>
                  </a:lnTo>
                  <a:lnTo>
                    <a:pt x="290" y="927"/>
                  </a:lnTo>
                  <a:lnTo>
                    <a:pt x="213" y="1042"/>
                  </a:lnTo>
                  <a:lnTo>
                    <a:pt x="155" y="1158"/>
                  </a:lnTo>
                  <a:lnTo>
                    <a:pt x="58" y="1409"/>
                  </a:lnTo>
                  <a:lnTo>
                    <a:pt x="20" y="1679"/>
                  </a:lnTo>
                  <a:lnTo>
                    <a:pt x="0" y="1950"/>
                  </a:lnTo>
                  <a:lnTo>
                    <a:pt x="0" y="1950"/>
                  </a:lnTo>
                  <a:lnTo>
                    <a:pt x="20" y="1679"/>
                  </a:lnTo>
                  <a:lnTo>
                    <a:pt x="58" y="1409"/>
                  </a:lnTo>
                  <a:lnTo>
                    <a:pt x="155" y="1158"/>
                  </a:lnTo>
                  <a:lnTo>
                    <a:pt x="213" y="1042"/>
                  </a:lnTo>
                  <a:lnTo>
                    <a:pt x="290" y="927"/>
                  </a:lnTo>
                  <a:lnTo>
                    <a:pt x="367" y="811"/>
                  </a:lnTo>
                  <a:lnTo>
                    <a:pt x="464" y="695"/>
                  </a:lnTo>
                  <a:lnTo>
                    <a:pt x="579" y="579"/>
                  </a:lnTo>
                  <a:lnTo>
                    <a:pt x="715" y="483"/>
                  </a:lnTo>
                  <a:lnTo>
                    <a:pt x="850" y="386"/>
                  </a:lnTo>
                  <a:lnTo>
                    <a:pt x="1004" y="309"/>
                  </a:lnTo>
                  <a:lnTo>
                    <a:pt x="1178" y="232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622" y="97"/>
                  </a:lnTo>
                  <a:lnTo>
                    <a:pt x="1853" y="39"/>
                  </a:lnTo>
                  <a:lnTo>
                    <a:pt x="2066" y="20"/>
                  </a:lnTo>
                  <a:lnTo>
                    <a:pt x="2278" y="0"/>
                  </a:lnTo>
                  <a:lnTo>
                    <a:pt x="227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29"/>
            <p:cNvSpPr/>
            <p:nvPr/>
          </p:nvSpPr>
          <p:spPr>
            <a:xfrm>
              <a:off x="5481200" y="4980825"/>
              <a:ext cx="632600" cy="365775"/>
            </a:xfrm>
            <a:custGeom>
              <a:avLst/>
              <a:gdLst/>
              <a:ahLst/>
              <a:cxnLst/>
              <a:rect l="l" t="t" r="r" b="b"/>
              <a:pathLst>
                <a:path w="25304" h="14631" extrusionOk="0">
                  <a:moveTo>
                    <a:pt x="23065" y="14148"/>
                  </a:moveTo>
                  <a:lnTo>
                    <a:pt x="23065" y="14148"/>
                  </a:lnTo>
                  <a:lnTo>
                    <a:pt x="23065" y="14341"/>
                  </a:lnTo>
                  <a:lnTo>
                    <a:pt x="23046" y="14496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46" y="14496"/>
                  </a:lnTo>
                  <a:lnTo>
                    <a:pt x="23065" y="14341"/>
                  </a:lnTo>
                  <a:lnTo>
                    <a:pt x="23065" y="14148"/>
                  </a:lnTo>
                  <a:close/>
                  <a:moveTo>
                    <a:pt x="25285" y="13569"/>
                  </a:moveTo>
                  <a:lnTo>
                    <a:pt x="25285" y="13569"/>
                  </a:lnTo>
                  <a:lnTo>
                    <a:pt x="24957" y="13589"/>
                  </a:lnTo>
                  <a:lnTo>
                    <a:pt x="24628" y="13646"/>
                  </a:lnTo>
                  <a:lnTo>
                    <a:pt x="24300" y="13724"/>
                  </a:lnTo>
                  <a:lnTo>
                    <a:pt x="23992" y="13839"/>
                  </a:lnTo>
                  <a:lnTo>
                    <a:pt x="23721" y="13975"/>
                  </a:lnTo>
                  <a:lnTo>
                    <a:pt x="23451" y="14148"/>
                  </a:lnTo>
                  <a:lnTo>
                    <a:pt x="23219" y="14361"/>
                  </a:lnTo>
                  <a:lnTo>
                    <a:pt x="23123" y="14476"/>
                  </a:lnTo>
                  <a:lnTo>
                    <a:pt x="23046" y="14592"/>
                  </a:lnTo>
                  <a:lnTo>
                    <a:pt x="23046" y="14592"/>
                  </a:lnTo>
                  <a:lnTo>
                    <a:pt x="23123" y="14476"/>
                  </a:lnTo>
                  <a:lnTo>
                    <a:pt x="23219" y="14361"/>
                  </a:lnTo>
                  <a:lnTo>
                    <a:pt x="23451" y="14148"/>
                  </a:lnTo>
                  <a:lnTo>
                    <a:pt x="23721" y="13975"/>
                  </a:lnTo>
                  <a:lnTo>
                    <a:pt x="23992" y="13839"/>
                  </a:lnTo>
                  <a:lnTo>
                    <a:pt x="24300" y="13724"/>
                  </a:lnTo>
                  <a:lnTo>
                    <a:pt x="24628" y="13646"/>
                  </a:lnTo>
                  <a:lnTo>
                    <a:pt x="24957" y="13589"/>
                  </a:lnTo>
                  <a:lnTo>
                    <a:pt x="25285" y="13569"/>
                  </a:lnTo>
                  <a:close/>
                  <a:moveTo>
                    <a:pt x="25304" y="13569"/>
                  </a:moveTo>
                  <a:lnTo>
                    <a:pt x="25304" y="13569"/>
                  </a:lnTo>
                  <a:lnTo>
                    <a:pt x="25304" y="13569"/>
                  </a:lnTo>
                  <a:lnTo>
                    <a:pt x="25304" y="13569"/>
                  </a:lnTo>
                  <a:close/>
                  <a:moveTo>
                    <a:pt x="21039" y="11060"/>
                  </a:moveTo>
                  <a:lnTo>
                    <a:pt x="21039" y="11060"/>
                  </a:lnTo>
                  <a:lnTo>
                    <a:pt x="21019" y="11292"/>
                  </a:lnTo>
                  <a:lnTo>
                    <a:pt x="21000" y="11485"/>
                  </a:lnTo>
                  <a:lnTo>
                    <a:pt x="20961" y="11678"/>
                  </a:lnTo>
                  <a:lnTo>
                    <a:pt x="20923" y="11832"/>
                  </a:lnTo>
                  <a:lnTo>
                    <a:pt x="20826" y="12064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26" y="12064"/>
                  </a:lnTo>
                  <a:lnTo>
                    <a:pt x="20923" y="11832"/>
                  </a:lnTo>
                  <a:lnTo>
                    <a:pt x="20961" y="11678"/>
                  </a:lnTo>
                  <a:lnTo>
                    <a:pt x="21000" y="11485"/>
                  </a:lnTo>
                  <a:lnTo>
                    <a:pt x="21019" y="11292"/>
                  </a:lnTo>
                  <a:lnTo>
                    <a:pt x="21039" y="11060"/>
                  </a:lnTo>
                  <a:close/>
                  <a:moveTo>
                    <a:pt x="20286" y="9439"/>
                  </a:moveTo>
                  <a:lnTo>
                    <a:pt x="20286" y="9439"/>
                  </a:lnTo>
                  <a:lnTo>
                    <a:pt x="20324" y="9477"/>
                  </a:lnTo>
                  <a:lnTo>
                    <a:pt x="20324" y="9477"/>
                  </a:lnTo>
                  <a:lnTo>
                    <a:pt x="20286" y="9439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221" y="8802"/>
                  </a:lnTo>
                  <a:lnTo>
                    <a:pt x="18028" y="8821"/>
                  </a:lnTo>
                  <a:lnTo>
                    <a:pt x="17719" y="8860"/>
                  </a:lnTo>
                  <a:lnTo>
                    <a:pt x="17506" y="8918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506" y="8918"/>
                  </a:lnTo>
                  <a:lnTo>
                    <a:pt x="17719" y="8860"/>
                  </a:lnTo>
                  <a:lnTo>
                    <a:pt x="18028" y="8821"/>
                  </a:lnTo>
                  <a:lnTo>
                    <a:pt x="18221" y="8802"/>
                  </a:lnTo>
                  <a:lnTo>
                    <a:pt x="18433" y="8783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433" y="8783"/>
                  </a:lnTo>
                  <a:lnTo>
                    <a:pt x="18452" y="8783"/>
                  </a:lnTo>
                  <a:lnTo>
                    <a:pt x="18452" y="8783"/>
                  </a:lnTo>
                  <a:lnTo>
                    <a:pt x="18433" y="8783"/>
                  </a:lnTo>
                  <a:close/>
                  <a:moveTo>
                    <a:pt x="17429" y="8667"/>
                  </a:moveTo>
                  <a:lnTo>
                    <a:pt x="17429" y="866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29" y="8667"/>
                  </a:lnTo>
                  <a:close/>
                  <a:moveTo>
                    <a:pt x="14534" y="3803"/>
                  </a:moveTo>
                  <a:lnTo>
                    <a:pt x="14534" y="3803"/>
                  </a:lnTo>
                  <a:lnTo>
                    <a:pt x="14534" y="4131"/>
                  </a:lnTo>
                  <a:lnTo>
                    <a:pt x="14496" y="4382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96" y="4382"/>
                  </a:lnTo>
                  <a:lnTo>
                    <a:pt x="14534" y="4131"/>
                  </a:lnTo>
                  <a:lnTo>
                    <a:pt x="14534" y="3803"/>
                  </a:lnTo>
                  <a:close/>
                  <a:moveTo>
                    <a:pt x="12990" y="1139"/>
                  </a:moveTo>
                  <a:lnTo>
                    <a:pt x="12990" y="1139"/>
                  </a:lnTo>
                  <a:lnTo>
                    <a:pt x="13009" y="1139"/>
                  </a:lnTo>
                  <a:lnTo>
                    <a:pt x="13009" y="1139"/>
                  </a:lnTo>
                  <a:lnTo>
                    <a:pt x="12990" y="1139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176" y="734"/>
                  </a:lnTo>
                  <a:lnTo>
                    <a:pt x="10963" y="753"/>
                  </a:lnTo>
                  <a:lnTo>
                    <a:pt x="10751" y="792"/>
                  </a:lnTo>
                  <a:lnTo>
                    <a:pt x="10558" y="831"/>
                  </a:lnTo>
                  <a:lnTo>
                    <a:pt x="10191" y="966"/>
                  </a:lnTo>
                  <a:lnTo>
                    <a:pt x="9883" y="1101"/>
                  </a:lnTo>
                  <a:lnTo>
                    <a:pt x="9632" y="1255"/>
                  </a:lnTo>
                  <a:lnTo>
                    <a:pt x="9439" y="1371"/>
                  </a:lnTo>
                  <a:lnTo>
                    <a:pt x="9284" y="1506"/>
                  </a:lnTo>
                  <a:lnTo>
                    <a:pt x="9284" y="1506"/>
                  </a:lnTo>
                  <a:lnTo>
                    <a:pt x="9439" y="1371"/>
                  </a:lnTo>
                  <a:lnTo>
                    <a:pt x="9632" y="1255"/>
                  </a:lnTo>
                  <a:lnTo>
                    <a:pt x="9883" y="1101"/>
                  </a:lnTo>
                  <a:lnTo>
                    <a:pt x="10191" y="966"/>
                  </a:lnTo>
                  <a:lnTo>
                    <a:pt x="10558" y="831"/>
                  </a:lnTo>
                  <a:lnTo>
                    <a:pt x="10751" y="792"/>
                  </a:lnTo>
                  <a:lnTo>
                    <a:pt x="10963" y="753"/>
                  </a:lnTo>
                  <a:lnTo>
                    <a:pt x="11176" y="734"/>
                  </a:lnTo>
                  <a:lnTo>
                    <a:pt x="11407" y="715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close/>
                  <a:moveTo>
                    <a:pt x="20" y="541"/>
                  </a:moveTo>
                  <a:lnTo>
                    <a:pt x="20" y="541"/>
                  </a:lnTo>
                  <a:lnTo>
                    <a:pt x="1" y="541"/>
                  </a:lnTo>
                  <a:lnTo>
                    <a:pt x="1" y="541"/>
                  </a:lnTo>
                  <a:lnTo>
                    <a:pt x="20" y="541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194" y="522"/>
                  </a:lnTo>
                  <a:lnTo>
                    <a:pt x="20" y="541"/>
                  </a:lnTo>
                  <a:lnTo>
                    <a:pt x="20" y="541"/>
                  </a:lnTo>
                  <a:lnTo>
                    <a:pt x="194" y="522"/>
                  </a:lnTo>
                  <a:lnTo>
                    <a:pt x="367" y="502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close/>
                  <a:moveTo>
                    <a:pt x="5405" y="213"/>
                  </a:move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370" y="20"/>
                  </a:lnTo>
                  <a:lnTo>
                    <a:pt x="6080" y="39"/>
                  </a:lnTo>
                  <a:lnTo>
                    <a:pt x="5772" y="116"/>
                  </a:lnTo>
                  <a:lnTo>
                    <a:pt x="5443" y="213"/>
                  </a:lnTo>
                  <a:lnTo>
                    <a:pt x="5443" y="213"/>
                  </a:lnTo>
                  <a:lnTo>
                    <a:pt x="5772" y="116"/>
                  </a:lnTo>
                  <a:lnTo>
                    <a:pt x="6080" y="39"/>
                  </a:lnTo>
                  <a:lnTo>
                    <a:pt x="6370" y="20"/>
                  </a:lnTo>
                  <a:lnTo>
                    <a:pt x="6659" y="1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29"/>
            <p:cNvSpPr/>
            <p:nvPr/>
          </p:nvSpPr>
          <p:spPr>
            <a:xfrm>
              <a:off x="6056375" y="5334525"/>
              <a:ext cx="1475" cy="12075"/>
            </a:xfrm>
            <a:custGeom>
              <a:avLst/>
              <a:gdLst/>
              <a:ahLst/>
              <a:cxnLst/>
              <a:rect l="l" t="t" r="r" b="b"/>
              <a:pathLst>
                <a:path w="59" h="483" fill="none" extrusionOk="0">
                  <a:moveTo>
                    <a:pt x="58" y="0"/>
                  </a:moveTo>
                  <a:lnTo>
                    <a:pt x="58" y="0"/>
                  </a:lnTo>
                  <a:lnTo>
                    <a:pt x="58" y="193"/>
                  </a:lnTo>
                  <a:lnTo>
                    <a:pt x="39" y="348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39" y="348"/>
                  </a:lnTo>
                  <a:lnTo>
                    <a:pt x="58" y="193"/>
                  </a:lnTo>
                  <a:lnTo>
                    <a:pt x="5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29"/>
            <p:cNvSpPr/>
            <p:nvPr/>
          </p:nvSpPr>
          <p:spPr>
            <a:xfrm>
              <a:off x="6057325" y="5320050"/>
              <a:ext cx="56000" cy="25600"/>
            </a:xfrm>
            <a:custGeom>
              <a:avLst/>
              <a:gdLst/>
              <a:ahLst/>
              <a:cxnLst/>
              <a:rect l="l" t="t" r="r" b="b"/>
              <a:pathLst>
                <a:path w="2240" h="1024" fill="none" extrusionOk="0">
                  <a:moveTo>
                    <a:pt x="2240" y="0"/>
                  </a:moveTo>
                  <a:lnTo>
                    <a:pt x="2240" y="0"/>
                  </a:lnTo>
                  <a:lnTo>
                    <a:pt x="1912" y="20"/>
                  </a:lnTo>
                  <a:lnTo>
                    <a:pt x="1583" y="77"/>
                  </a:lnTo>
                  <a:lnTo>
                    <a:pt x="1255" y="155"/>
                  </a:lnTo>
                  <a:lnTo>
                    <a:pt x="947" y="270"/>
                  </a:lnTo>
                  <a:lnTo>
                    <a:pt x="676" y="406"/>
                  </a:lnTo>
                  <a:lnTo>
                    <a:pt x="406" y="579"/>
                  </a:lnTo>
                  <a:lnTo>
                    <a:pt x="174" y="792"/>
                  </a:lnTo>
                  <a:lnTo>
                    <a:pt x="78" y="907"/>
                  </a:lnTo>
                  <a:lnTo>
                    <a:pt x="1" y="1023"/>
                  </a:lnTo>
                  <a:lnTo>
                    <a:pt x="1" y="1023"/>
                  </a:lnTo>
                  <a:lnTo>
                    <a:pt x="78" y="907"/>
                  </a:lnTo>
                  <a:lnTo>
                    <a:pt x="174" y="792"/>
                  </a:lnTo>
                  <a:lnTo>
                    <a:pt x="406" y="579"/>
                  </a:lnTo>
                  <a:lnTo>
                    <a:pt x="676" y="406"/>
                  </a:lnTo>
                  <a:lnTo>
                    <a:pt x="947" y="270"/>
                  </a:lnTo>
                  <a:lnTo>
                    <a:pt x="1255" y="155"/>
                  </a:lnTo>
                  <a:lnTo>
                    <a:pt x="1583" y="77"/>
                  </a:lnTo>
                  <a:lnTo>
                    <a:pt x="1912" y="20"/>
                  </a:lnTo>
                  <a:lnTo>
                    <a:pt x="224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29"/>
            <p:cNvSpPr/>
            <p:nvPr/>
          </p:nvSpPr>
          <p:spPr>
            <a:xfrm>
              <a:off x="6113775" y="532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29"/>
            <p:cNvSpPr/>
            <p:nvPr/>
          </p:nvSpPr>
          <p:spPr>
            <a:xfrm>
              <a:off x="6001350" y="5257325"/>
              <a:ext cx="5825" cy="27525"/>
            </a:xfrm>
            <a:custGeom>
              <a:avLst/>
              <a:gdLst/>
              <a:ahLst/>
              <a:cxnLst/>
              <a:rect l="l" t="t" r="r" b="b"/>
              <a:pathLst>
                <a:path w="233" h="1101" fill="none" extrusionOk="0">
                  <a:moveTo>
                    <a:pt x="233" y="0"/>
                  </a:moveTo>
                  <a:lnTo>
                    <a:pt x="233" y="0"/>
                  </a:lnTo>
                  <a:lnTo>
                    <a:pt x="213" y="232"/>
                  </a:lnTo>
                  <a:lnTo>
                    <a:pt x="194" y="425"/>
                  </a:lnTo>
                  <a:lnTo>
                    <a:pt x="155" y="618"/>
                  </a:lnTo>
                  <a:lnTo>
                    <a:pt x="117" y="772"/>
                  </a:lnTo>
                  <a:lnTo>
                    <a:pt x="20" y="1004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20" y="1004"/>
                  </a:lnTo>
                  <a:lnTo>
                    <a:pt x="117" y="772"/>
                  </a:lnTo>
                  <a:lnTo>
                    <a:pt x="155" y="618"/>
                  </a:lnTo>
                  <a:lnTo>
                    <a:pt x="194" y="425"/>
                  </a:lnTo>
                  <a:lnTo>
                    <a:pt x="213" y="232"/>
                  </a:lnTo>
                  <a:lnTo>
                    <a:pt x="23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29"/>
            <p:cNvSpPr/>
            <p:nvPr/>
          </p:nvSpPr>
          <p:spPr>
            <a:xfrm>
              <a:off x="5988325" y="5216775"/>
              <a:ext cx="1000" cy="1000"/>
            </a:xfrm>
            <a:custGeom>
              <a:avLst/>
              <a:gdLst/>
              <a:ahLst/>
              <a:cxnLst/>
              <a:rect l="l" t="t" r="r" b="b"/>
              <a:pathLst>
                <a:path w="40" h="40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29"/>
            <p:cNvSpPr/>
            <p:nvPr/>
          </p:nvSpPr>
          <p:spPr>
            <a:xfrm>
              <a:off x="5916425" y="5200375"/>
              <a:ext cx="25600" cy="3875"/>
            </a:xfrm>
            <a:custGeom>
              <a:avLst/>
              <a:gdLst/>
              <a:ahLst/>
              <a:cxnLst/>
              <a:rect l="l" t="t" r="r" b="b"/>
              <a:pathLst>
                <a:path w="1024" h="155" fill="none" extrusionOk="0">
                  <a:moveTo>
                    <a:pt x="1024" y="1"/>
                  </a:moveTo>
                  <a:lnTo>
                    <a:pt x="1024" y="1"/>
                  </a:lnTo>
                  <a:lnTo>
                    <a:pt x="812" y="20"/>
                  </a:lnTo>
                  <a:lnTo>
                    <a:pt x="619" y="39"/>
                  </a:lnTo>
                  <a:lnTo>
                    <a:pt x="310" y="78"/>
                  </a:lnTo>
                  <a:lnTo>
                    <a:pt x="97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97" y="136"/>
                  </a:lnTo>
                  <a:lnTo>
                    <a:pt x="310" y="78"/>
                  </a:lnTo>
                  <a:lnTo>
                    <a:pt x="619" y="39"/>
                  </a:lnTo>
                  <a:lnTo>
                    <a:pt x="812" y="20"/>
                  </a:lnTo>
                  <a:lnTo>
                    <a:pt x="10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29"/>
            <p:cNvSpPr/>
            <p:nvPr/>
          </p:nvSpPr>
          <p:spPr>
            <a:xfrm>
              <a:off x="5942000" y="5200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29"/>
            <p:cNvSpPr/>
            <p:nvPr/>
          </p:nvSpPr>
          <p:spPr>
            <a:xfrm>
              <a:off x="5916425" y="5197475"/>
              <a:ext cx="525" cy="6775"/>
            </a:xfrm>
            <a:custGeom>
              <a:avLst/>
              <a:gdLst/>
              <a:ahLst/>
              <a:cxnLst/>
              <a:rect l="l" t="t" r="r" b="b"/>
              <a:pathLst>
                <a:path w="21" h="27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29"/>
            <p:cNvSpPr/>
            <p:nvPr/>
          </p:nvSpPr>
          <p:spPr>
            <a:xfrm>
              <a:off x="5842600" y="5075875"/>
              <a:ext cx="1975" cy="19825"/>
            </a:xfrm>
            <a:custGeom>
              <a:avLst/>
              <a:gdLst/>
              <a:ahLst/>
              <a:cxnLst/>
              <a:rect l="l" t="t" r="r" b="b"/>
              <a:pathLst>
                <a:path w="79" h="793" fill="none" extrusionOk="0">
                  <a:moveTo>
                    <a:pt x="78" y="1"/>
                  </a:moveTo>
                  <a:lnTo>
                    <a:pt x="78" y="1"/>
                  </a:lnTo>
                  <a:lnTo>
                    <a:pt x="78" y="329"/>
                  </a:lnTo>
                  <a:lnTo>
                    <a:pt x="40" y="580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40" y="580"/>
                  </a:lnTo>
                  <a:lnTo>
                    <a:pt x="78" y="329"/>
                  </a:lnTo>
                  <a:lnTo>
                    <a:pt x="7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29"/>
            <p:cNvSpPr/>
            <p:nvPr/>
          </p:nvSpPr>
          <p:spPr>
            <a:xfrm>
              <a:off x="5805950" y="500930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29"/>
            <p:cNvSpPr/>
            <p:nvPr/>
          </p:nvSpPr>
          <p:spPr>
            <a:xfrm>
              <a:off x="5713300" y="4998675"/>
              <a:ext cx="53100" cy="19825"/>
            </a:xfrm>
            <a:custGeom>
              <a:avLst/>
              <a:gdLst/>
              <a:ahLst/>
              <a:cxnLst/>
              <a:rect l="l" t="t" r="r" b="b"/>
              <a:pathLst>
                <a:path w="2124" h="793" fill="none" extrusionOk="0">
                  <a:moveTo>
                    <a:pt x="2123" y="1"/>
                  </a:moveTo>
                  <a:lnTo>
                    <a:pt x="2123" y="1"/>
                  </a:lnTo>
                  <a:lnTo>
                    <a:pt x="1892" y="20"/>
                  </a:lnTo>
                  <a:lnTo>
                    <a:pt x="1679" y="39"/>
                  </a:lnTo>
                  <a:lnTo>
                    <a:pt x="1467" y="78"/>
                  </a:lnTo>
                  <a:lnTo>
                    <a:pt x="1274" y="117"/>
                  </a:lnTo>
                  <a:lnTo>
                    <a:pt x="907" y="252"/>
                  </a:lnTo>
                  <a:lnTo>
                    <a:pt x="599" y="387"/>
                  </a:lnTo>
                  <a:lnTo>
                    <a:pt x="348" y="541"/>
                  </a:lnTo>
                  <a:lnTo>
                    <a:pt x="155" y="657"/>
                  </a:lnTo>
                  <a:lnTo>
                    <a:pt x="0" y="792"/>
                  </a:lnTo>
                  <a:lnTo>
                    <a:pt x="0" y="792"/>
                  </a:lnTo>
                  <a:lnTo>
                    <a:pt x="155" y="657"/>
                  </a:lnTo>
                  <a:lnTo>
                    <a:pt x="348" y="541"/>
                  </a:lnTo>
                  <a:lnTo>
                    <a:pt x="599" y="387"/>
                  </a:lnTo>
                  <a:lnTo>
                    <a:pt x="907" y="252"/>
                  </a:lnTo>
                  <a:lnTo>
                    <a:pt x="1274" y="117"/>
                  </a:lnTo>
                  <a:lnTo>
                    <a:pt x="1467" y="78"/>
                  </a:lnTo>
                  <a:lnTo>
                    <a:pt x="1679" y="39"/>
                  </a:lnTo>
                  <a:lnTo>
                    <a:pt x="1892" y="20"/>
                  </a:lnTo>
                  <a:lnTo>
                    <a:pt x="212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29"/>
            <p:cNvSpPr/>
            <p:nvPr/>
          </p:nvSpPr>
          <p:spPr>
            <a:xfrm>
              <a:off x="5766375" y="499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29"/>
            <p:cNvSpPr/>
            <p:nvPr/>
          </p:nvSpPr>
          <p:spPr>
            <a:xfrm>
              <a:off x="5481200" y="49943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29"/>
            <p:cNvSpPr/>
            <p:nvPr/>
          </p:nvSpPr>
          <p:spPr>
            <a:xfrm>
              <a:off x="5481675" y="4993375"/>
              <a:ext cx="8725" cy="1000"/>
            </a:xfrm>
            <a:custGeom>
              <a:avLst/>
              <a:gdLst/>
              <a:ahLst/>
              <a:cxnLst/>
              <a:rect l="l" t="t" r="r" b="b"/>
              <a:pathLst>
                <a:path w="349" h="40" fill="none" extrusionOk="0">
                  <a:moveTo>
                    <a:pt x="348" y="0"/>
                  </a:moveTo>
                  <a:lnTo>
                    <a:pt x="348" y="0"/>
                  </a:lnTo>
                  <a:lnTo>
                    <a:pt x="175" y="2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75" y="20"/>
                  </a:lnTo>
                  <a:lnTo>
                    <a:pt x="34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29"/>
            <p:cNvSpPr/>
            <p:nvPr/>
          </p:nvSpPr>
          <p:spPr>
            <a:xfrm>
              <a:off x="5490375" y="499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29"/>
            <p:cNvSpPr/>
            <p:nvPr/>
          </p:nvSpPr>
          <p:spPr>
            <a:xfrm>
              <a:off x="5616300" y="498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29"/>
            <p:cNvSpPr/>
            <p:nvPr/>
          </p:nvSpPr>
          <p:spPr>
            <a:xfrm>
              <a:off x="5617275" y="4980825"/>
              <a:ext cx="30425" cy="5325"/>
            </a:xfrm>
            <a:custGeom>
              <a:avLst/>
              <a:gdLst/>
              <a:ahLst/>
              <a:cxnLst/>
              <a:rect l="l" t="t" r="r" b="b"/>
              <a:pathLst>
                <a:path w="1217" h="213" fill="none" extrusionOk="0">
                  <a:moveTo>
                    <a:pt x="1216" y="1"/>
                  </a:moveTo>
                  <a:lnTo>
                    <a:pt x="1216" y="1"/>
                  </a:lnTo>
                  <a:lnTo>
                    <a:pt x="927" y="20"/>
                  </a:lnTo>
                  <a:lnTo>
                    <a:pt x="637" y="39"/>
                  </a:lnTo>
                  <a:lnTo>
                    <a:pt x="329" y="116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29" y="116"/>
                  </a:lnTo>
                  <a:lnTo>
                    <a:pt x="637" y="39"/>
                  </a:lnTo>
                  <a:lnTo>
                    <a:pt x="927" y="20"/>
                  </a:lnTo>
                  <a:lnTo>
                    <a:pt x="121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29"/>
            <p:cNvSpPr/>
            <p:nvPr/>
          </p:nvSpPr>
          <p:spPr>
            <a:xfrm>
              <a:off x="5647675" y="49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29"/>
            <p:cNvSpPr/>
            <p:nvPr/>
          </p:nvSpPr>
          <p:spPr>
            <a:xfrm>
              <a:off x="6118625" y="5243800"/>
              <a:ext cx="108575" cy="76750"/>
            </a:xfrm>
            <a:custGeom>
              <a:avLst/>
              <a:gdLst/>
              <a:ahLst/>
              <a:cxnLst/>
              <a:rect l="l" t="t" r="r" b="b"/>
              <a:pathLst>
                <a:path w="4343" h="3070" extrusionOk="0">
                  <a:moveTo>
                    <a:pt x="0" y="3050"/>
                  </a:move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50"/>
                  </a:lnTo>
                  <a:close/>
                  <a:moveTo>
                    <a:pt x="0" y="3031"/>
                  </a:move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31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19" y="3012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close/>
                  <a:moveTo>
                    <a:pt x="1660" y="2027"/>
                  </a:move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97" y="2857"/>
                  </a:lnTo>
                  <a:lnTo>
                    <a:pt x="193" y="2722"/>
                  </a:lnTo>
                  <a:lnTo>
                    <a:pt x="290" y="2606"/>
                  </a:lnTo>
                  <a:lnTo>
                    <a:pt x="386" y="2510"/>
                  </a:lnTo>
                  <a:lnTo>
                    <a:pt x="483" y="2413"/>
                  </a:lnTo>
                  <a:lnTo>
                    <a:pt x="598" y="2336"/>
                  </a:lnTo>
                  <a:lnTo>
                    <a:pt x="830" y="2201"/>
                  </a:lnTo>
                  <a:lnTo>
                    <a:pt x="1062" y="2124"/>
                  </a:lnTo>
                  <a:lnTo>
                    <a:pt x="1274" y="2066"/>
                  </a:lnTo>
                  <a:lnTo>
                    <a:pt x="1486" y="2047"/>
                  </a:lnTo>
                  <a:lnTo>
                    <a:pt x="1660" y="2027"/>
                  </a:lnTo>
                  <a:close/>
                  <a:moveTo>
                    <a:pt x="1698" y="2027"/>
                  </a:move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close/>
                  <a:moveTo>
                    <a:pt x="2007" y="2027"/>
                  </a:move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close/>
                  <a:moveTo>
                    <a:pt x="4343" y="1"/>
                  </a:move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65" y="1776"/>
                  </a:lnTo>
                  <a:lnTo>
                    <a:pt x="2123" y="1564"/>
                  </a:lnTo>
                  <a:lnTo>
                    <a:pt x="2220" y="1371"/>
                  </a:lnTo>
                  <a:lnTo>
                    <a:pt x="2316" y="1178"/>
                  </a:lnTo>
                  <a:lnTo>
                    <a:pt x="2432" y="1004"/>
                  </a:lnTo>
                  <a:lnTo>
                    <a:pt x="2548" y="850"/>
                  </a:lnTo>
                  <a:lnTo>
                    <a:pt x="2702" y="696"/>
                  </a:lnTo>
                  <a:lnTo>
                    <a:pt x="2837" y="560"/>
                  </a:lnTo>
                  <a:lnTo>
                    <a:pt x="3011" y="425"/>
                  </a:lnTo>
                  <a:lnTo>
                    <a:pt x="3165" y="309"/>
                  </a:lnTo>
                  <a:lnTo>
                    <a:pt x="3339" y="213"/>
                  </a:lnTo>
                  <a:lnTo>
                    <a:pt x="3513" y="136"/>
                  </a:lnTo>
                  <a:lnTo>
                    <a:pt x="3706" y="78"/>
                  </a:lnTo>
                  <a:lnTo>
                    <a:pt x="3879" y="39"/>
                  </a:lnTo>
                  <a:lnTo>
                    <a:pt x="4072" y="1"/>
                  </a:lnTo>
                  <a:lnTo>
                    <a:pt x="4265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29"/>
            <p:cNvSpPr/>
            <p:nvPr/>
          </p:nvSpPr>
          <p:spPr>
            <a:xfrm>
              <a:off x="6118625" y="5320050"/>
              <a:ext cx="0" cy="500"/>
            </a:xfrm>
            <a:custGeom>
              <a:avLst/>
              <a:gdLst/>
              <a:ahLst/>
              <a:cxnLst/>
              <a:rect l="l" t="t" r="r" b="b"/>
              <a:pathLst>
                <a:path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29"/>
            <p:cNvSpPr/>
            <p:nvPr/>
          </p:nvSpPr>
          <p:spPr>
            <a:xfrm>
              <a:off x="6118625" y="5319550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29"/>
            <p:cNvSpPr/>
            <p:nvPr/>
          </p:nvSpPr>
          <p:spPr>
            <a:xfrm>
              <a:off x="6119100" y="53190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29"/>
            <p:cNvSpPr/>
            <p:nvPr/>
          </p:nvSpPr>
          <p:spPr>
            <a:xfrm>
              <a:off x="6119100" y="53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29"/>
            <p:cNvSpPr/>
            <p:nvPr/>
          </p:nvSpPr>
          <p:spPr>
            <a:xfrm>
              <a:off x="6119100" y="5294475"/>
              <a:ext cx="41025" cy="24625"/>
            </a:xfrm>
            <a:custGeom>
              <a:avLst/>
              <a:gdLst/>
              <a:ahLst/>
              <a:cxnLst/>
              <a:rect l="l" t="t" r="r" b="b"/>
              <a:pathLst>
                <a:path w="1641" h="985" fill="none" extrusionOk="0">
                  <a:moveTo>
                    <a:pt x="1641" y="0"/>
                  </a:moveTo>
                  <a:lnTo>
                    <a:pt x="1641" y="0"/>
                  </a:lnTo>
                  <a:lnTo>
                    <a:pt x="1467" y="20"/>
                  </a:lnTo>
                  <a:lnTo>
                    <a:pt x="1255" y="39"/>
                  </a:lnTo>
                  <a:lnTo>
                    <a:pt x="1043" y="97"/>
                  </a:lnTo>
                  <a:lnTo>
                    <a:pt x="811" y="174"/>
                  </a:lnTo>
                  <a:lnTo>
                    <a:pt x="579" y="309"/>
                  </a:lnTo>
                  <a:lnTo>
                    <a:pt x="464" y="386"/>
                  </a:lnTo>
                  <a:lnTo>
                    <a:pt x="367" y="483"/>
                  </a:lnTo>
                  <a:lnTo>
                    <a:pt x="271" y="579"/>
                  </a:lnTo>
                  <a:lnTo>
                    <a:pt x="174" y="695"/>
                  </a:lnTo>
                  <a:lnTo>
                    <a:pt x="78" y="830"/>
                  </a:lnTo>
                  <a:lnTo>
                    <a:pt x="0" y="985"/>
                  </a:lnTo>
                  <a:lnTo>
                    <a:pt x="0" y="985"/>
                  </a:lnTo>
                  <a:lnTo>
                    <a:pt x="78" y="830"/>
                  </a:lnTo>
                  <a:lnTo>
                    <a:pt x="174" y="695"/>
                  </a:lnTo>
                  <a:lnTo>
                    <a:pt x="271" y="579"/>
                  </a:lnTo>
                  <a:lnTo>
                    <a:pt x="367" y="483"/>
                  </a:lnTo>
                  <a:lnTo>
                    <a:pt x="464" y="386"/>
                  </a:lnTo>
                  <a:lnTo>
                    <a:pt x="579" y="309"/>
                  </a:lnTo>
                  <a:lnTo>
                    <a:pt x="811" y="174"/>
                  </a:lnTo>
                  <a:lnTo>
                    <a:pt x="1043" y="97"/>
                  </a:lnTo>
                  <a:lnTo>
                    <a:pt x="1255" y="39"/>
                  </a:lnTo>
                  <a:lnTo>
                    <a:pt x="1467" y="20"/>
                  </a:lnTo>
                  <a:lnTo>
                    <a:pt x="164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29"/>
            <p:cNvSpPr/>
            <p:nvPr/>
          </p:nvSpPr>
          <p:spPr>
            <a:xfrm>
              <a:off x="6161075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29"/>
            <p:cNvSpPr/>
            <p:nvPr/>
          </p:nvSpPr>
          <p:spPr>
            <a:xfrm>
              <a:off x="6168800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29"/>
            <p:cNvSpPr/>
            <p:nvPr/>
          </p:nvSpPr>
          <p:spPr>
            <a:xfrm>
              <a:off x="6227175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29"/>
            <p:cNvSpPr/>
            <p:nvPr/>
          </p:nvSpPr>
          <p:spPr>
            <a:xfrm>
              <a:off x="6168800" y="5243800"/>
              <a:ext cx="56475" cy="49725"/>
            </a:xfrm>
            <a:custGeom>
              <a:avLst/>
              <a:gdLst/>
              <a:ahLst/>
              <a:cxnLst/>
              <a:rect l="l" t="t" r="r" b="b"/>
              <a:pathLst>
                <a:path w="2259" h="1989" fill="none" extrusionOk="0">
                  <a:moveTo>
                    <a:pt x="2258" y="1"/>
                  </a:moveTo>
                  <a:lnTo>
                    <a:pt x="2258" y="1"/>
                  </a:lnTo>
                  <a:lnTo>
                    <a:pt x="2065" y="1"/>
                  </a:lnTo>
                  <a:lnTo>
                    <a:pt x="1872" y="39"/>
                  </a:lnTo>
                  <a:lnTo>
                    <a:pt x="1699" y="78"/>
                  </a:lnTo>
                  <a:lnTo>
                    <a:pt x="1506" y="136"/>
                  </a:lnTo>
                  <a:lnTo>
                    <a:pt x="1332" y="213"/>
                  </a:lnTo>
                  <a:lnTo>
                    <a:pt x="1158" y="309"/>
                  </a:lnTo>
                  <a:lnTo>
                    <a:pt x="1004" y="425"/>
                  </a:lnTo>
                  <a:lnTo>
                    <a:pt x="830" y="560"/>
                  </a:lnTo>
                  <a:lnTo>
                    <a:pt x="695" y="696"/>
                  </a:lnTo>
                  <a:lnTo>
                    <a:pt x="541" y="850"/>
                  </a:lnTo>
                  <a:lnTo>
                    <a:pt x="425" y="1004"/>
                  </a:lnTo>
                  <a:lnTo>
                    <a:pt x="309" y="1178"/>
                  </a:lnTo>
                  <a:lnTo>
                    <a:pt x="213" y="1371"/>
                  </a:lnTo>
                  <a:lnTo>
                    <a:pt x="116" y="1564"/>
                  </a:lnTo>
                  <a:lnTo>
                    <a:pt x="58" y="1776"/>
                  </a:lnTo>
                  <a:lnTo>
                    <a:pt x="0" y="1989"/>
                  </a:lnTo>
                  <a:lnTo>
                    <a:pt x="0" y="1989"/>
                  </a:lnTo>
                  <a:lnTo>
                    <a:pt x="58" y="1776"/>
                  </a:lnTo>
                  <a:lnTo>
                    <a:pt x="116" y="1564"/>
                  </a:lnTo>
                  <a:lnTo>
                    <a:pt x="213" y="1371"/>
                  </a:lnTo>
                  <a:lnTo>
                    <a:pt x="309" y="1178"/>
                  </a:lnTo>
                  <a:lnTo>
                    <a:pt x="425" y="1004"/>
                  </a:lnTo>
                  <a:lnTo>
                    <a:pt x="541" y="850"/>
                  </a:lnTo>
                  <a:lnTo>
                    <a:pt x="695" y="696"/>
                  </a:lnTo>
                  <a:lnTo>
                    <a:pt x="830" y="560"/>
                  </a:lnTo>
                  <a:lnTo>
                    <a:pt x="1004" y="425"/>
                  </a:lnTo>
                  <a:lnTo>
                    <a:pt x="1158" y="309"/>
                  </a:lnTo>
                  <a:lnTo>
                    <a:pt x="1332" y="213"/>
                  </a:lnTo>
                  <a:lnTo>
                    <a:pt x="1506" y="136"/>
                  </a:lnTo>
                  <a:lnTo>
                    <a:pt x="1699" y="78"/>
                  </a:lnTo>
                  <a:lnTo>
                    <a:pt x="1872" y="39"/>
                  </a:lnTo>
                  <a:lnTo>
                    <a:pt x="2065" y="1"/>
                  </a:lnTo>
                  <a:lnTo>
                    <a:pt x="225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29"/>
            <p:cNvSpPr/>
            <p:nvPr/>
          </p:nvSpPr>
          <p:spPr>
            <a:xfrm>
              <a:off x="6225250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29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extrusionOk="0">
                  <a:moveTo>
                    <a:pt x="19514" y="1"/>
                  </a:move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29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fill="none" extrusionOk="0">
                  <a:moveTo>
                    <a:pt x="19842" y="1"/>
                  </a:moveTo>
                  <a:lnTo>
                    <a:pt x="19842" y="1"/>
                  </a:lnTo>
                  <a:lnTo>
                    <a:pt x="19514" y="1"/>
                  </a:ln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56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185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44" y="8590"/>
                  </a:lnTo>
                  <a:lnTo>
                    <a:pt x="2034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lnTo>
                    <a:pt x="1984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29"/>
            <p:cNvSpPr/>
            <p:nvPr/>
          </p:nvSpPr>
          <p:spPr>
            <a:xfrm>
              <a:off x="4902175" y="4454400"/>
              <a:ext cx="465650" cy="177100"/>
            </a:xfrm>
            <a:custGeom>
              <a:avLst/>
              <a:gdLst/>
              <a:ahLst/>
              <a:cxnLst/>
              <a:rect l="l" t="t" r="r" b="b"/>
              <a:pathLst>
                <a:path w="18626" h="7084" extrusionOk="0">
                  <a:moveTo>
                    <a:pt x="1776" y="5520"/>
                  </a:moveTo>
                  <a:lnTo>
                    <a:pt x="1776" y="5520"/>
                  </a:lnTo>
                  <a:lnTo>
                    <a:pt x="1487" y="5540"/>
                  </a:lnTo>
                  <a:lnTo>
                    <a:pt x="1197" y="5598"/>
                  </a:lnTo>
                  <a:lnTo>
                    <a:pt x="1043" y="5636"/>
                  </a:lnTo>
                  <a:lnTo>
                    <a:pt x="908" y="5675"/>
                  </a:lnTo>
                  <a:lnTo>
                    <a:pt x="753" y="5752"/>
                  </a:lnTo>
                  <a:lnTo>
                    <a:pt x="618" y="5829"/>
                  </a:lnTo>
                  <a:lnTo>
                    <a:pt x="483" y="5906"/>
                  </a:lnTo>
                  <a:lnTo>
                    <a:pt x="367" y="6022"/>
                  </a:lnTo>
                  <a:lnTo>
                    <a:pt x="271" y="6138"/>
                  </a:lnTo>
                  <a:lnTo>
                    <a:pt x="174" y="6292"/>
                  </a:lnTo>
                  <a:lnTo>
                    <a:pt x="116" y="6447"/>
                  </a:lnTo>
                  <a:lnTo>
                    <a:pt x="58" y="6640"/>
                  </a:lnTo>
                  <a:lnTo>
                    <a:pt x="20" y="6852"/>
                  </a:lnTo>
                  <a:lnTo>
                    <a:pt x="1" y="7084"/>
                  </a:lnTo>
                  <a:lnTo>
                    <a:pt x="1" y="7084"/>
                  </a:lnTo>
                  <a:lnTo>
                    <a:pt x="20" y="6852"/>
                  </a:lnTo>
                  <a:lnTo>
                    <a:pt x="58" y="6640"/>
                  </a:lnTo>
                  <a:lnTo>
                    <a:pt x="116" y="6447"/>
                  </a:lnTo>
                  <a:lnTo>
                    <a:pt x="174" y="6292"/>
                  </a:lnTo>
                  <a:lnTo>
                    <a:pt x="271" y="6138"/>
                  </a:lnTo>
                  <a:lnTo>
                    <a:pt x="367" y="6022"/>
                  </a:lnTo>
                  <a:lnTo>
                    <a:pt x="483" y="5906"/>
                  </a:lnTo>
                  <a:lnTo>
                    <a:pt x="618" y="5829"/>
                  </a:lnTo>
                  <a:lnTo>
                    <a:pt x="753" y="5752"/>
                  </a:lnTo>
                  <a:lnTo>
                    <a:pt x="908" y="5675"/>
                  </a:lnTo>
                  <a:lnTo>
                    <a:pt x="1043" y="5636"/>
                  </a:lnTo>
                  <a:lnTo>
                    <a:pt x="1197" y="5598"/>
                  </a:lnTo>
                  <a:lnTo>
                    <a:pt x="1487" y="5540"/>
                  </a:lnTo>
                  <a:lnTo>
                    <a:pt x="1776" y="5520"/>
                  </a:lnTo>
                  <a:close/>
                  <a:moveTo>
                    <a:pt x="1834" y="5520"/>
                  </a:move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close/>
                  <a:moveTo>
                    <a:pt x="8358" y="4903"/>
                  </a:moveTo>
                  <a:lnTo>
                    <a:pt x="8358" y="4903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03"/>
                  </a:lnTo>
                  <a:close/>
                  <a:moveTo>
                    <a:pt x="8377" y="4864"/>
                  </a:moveTo>
                  <a:lnTo>
                    <a:pt x="8377" y="4864"/>
                  </a:lnTo>
                  <a:lnTo>
                    <a:pt x="8377" y="4884"/>
                  </a:lnTo>
                  <a:lnTo>
                    <a:pt x="8377" y="4884"/>
                  </a:lnTo>
                  <a:lnTo>
                    <a:pt x="8377" y="4864"/>
                  </a:lnTo>
                  <a:close/>
                  <a:moveTo>
                    <a:pt x="15306" y="4324"/>
                  </a:move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close/>
                  <a:moveTo>
                    <a:pt x="5656" y="3938"/>
                  </a:moveTo>
                  <a:lnTo>
                    <a:pt x="5656" y="3938"/>
                  </a:lnTo>
                  <a:lnTo>
                    <a:pt x="5289" y="3957"/>
                  </a:lnTo>
                  <a:lnTo>
                    <a:pt x="4903" y="4015"/>
                  </a:lnTo>
                  <a:lnTo>
                    <a:pt x="4710" y="4073"/>
                  </a:lnTo>
                  <a:lnTo>
                    <a:pt x="4517" y="4131"/>
                  </a:lnTo>
                  <a:lnTo>
                    <a:pt x="4324" y="4208"/>
                  </a:lnTo>
                  <a:lnTo>
                    <a:pt x="4112" y="4285"/>
                  </a:lnTo>
                  <a:lnTo>
                    <a:pt x="3919" y="4382"/>
                  </a:lnTo>
                  <a:lnTo>
                    <a:pt x="3706" y="4517"/>
                  </a:lnTo>
                  <a:lnTo>
                    <a:pt x="3513" y="4652"/>
                  </a:lnTo>
                  <a:lnTo>
                    <a:pt x="3301" y="4787"/>
                  </a:lnTo>
                  <a:lnTo>
                    <a:pt x="3089" y="4961"/>
                  </a:lnTo>
                  <a:lnTo>
                    <a:pt x="2896" y="5154"/>
                  </a:lnTo>
                  <a:lnTo>
                    <a:pt x="2683" y="5366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683" y="5366"/>
                  </a:lnTo>
                  <a:lnTo>
                    <a:pt x="2896" y="5154"/>
                  </a:lnTo>
                  <a:lnTo>
                    <a:pt x="3089" y="4961"/>
                  </a:lnTo>
                  <a:lnTo>
                    <a:pt x="3301" y="4787"/>
                  </a:lnTo>
                  <a:lnTo>
                    <a:pt x="3513" y="4652"/>
                  </a:lnTo>
                  <a:lnTo>
                    <a:pt x="3706" y="4517"/>
                  </a:lnTo>
                  <a:lnTo>
                    <a:pt x="3919" y="4382"/>
                  </a:lnTo>
                  <a:lnTo>
                    <a:pt x="4112" y="4285"/>
                  </a:lnTo>
                  <a:lnTo>
                    <a:pt x="4324" y="4208"/>
                  </a:lnTo>
                  <a:lnTo>
                    <a:pt x="4517" y="4131"/>
                  </a:lnTo>
                  <a:lnTo>
                    <a:pt x="4710" y="4073"/>
                  </a:lnTo>
                  <a:lnTo>
                    <a:pt x="4903" y="4015"/>
                  </a:lnTo>
                  <a:lnTo>
                    <a:pt x="5289" y="3957"/>
                  </a:lnTo>
                  <a:lnTo>
                    <a:pt x="5656" y="3938"/>
                  </a:lnTo>
                  <a:close/>
                  <a:moveTo>
                    <a:pt x="5675" y="3938"/>
                  </a:move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620" y="2953"/>
                  </a:lnTo>
                  <a:lnTo>
                    <a:pt x="11407" y="2953"/>
                  </a:lnTo>
                  <a:lnTo>
                    <a:pt x="11195" y="2992"/>
                  </a:lnTo>
                  <a:lnTo>
                    <a:pt x="10983" y="3031"/>
                  </a:lnTo>
                  <a:lnTo>
                    <a:pt x="10770" y="3089"/>
                  </a:lnTo>
                  <a:lnTo>
                    <a:pt x="10558" y="3166"/>
                  </a:lnTo>
                  <a:lnTo>
                    <a:pt x="10326" y="3243"/>
                  </a:lnTo>
                  <a:lnTo>
                    <a:pt x="10114" y="3359"/>
                  </a:lnTo>
                  <a:lnTo>
                    <a:pt x="9902" y="3475"/>
                  </a:lnTo>
                  <a:lnTo>
                    <a:pt x="9690" y="3610"/>
                  </a:lnTo>
                  <a:lnTo>
                    <a:pt x="9458" y="3764"/>
                  </a:lnTo>
                  <a:lnTo>
                    <a:pt x="9246" y="3938"/>
                  </a:lnTo>
                  <a:lnTo>
                    <a:pt x="9033" y="4131"/>
                  </a:lnTo>
                  <a:lnTo>
                    <a:pt x="8821" y="4343"/>
                  </a:lnTo>
                  <a:lnTo>
                    <a:pt x="8609" y="4594"/>
                  </a:lnTo>
                  <a:lnTo>
                    <a:pt x="8396" y="4845"/>
                  </a:lnTo>
                  <a:lnTo>
                    <a:pt x="8396" y="4845"/>
                  </a:lnTo>
                  <a:lnTo>
                    <a:pt x="8609" y="4594"/>
                  </a:lnTo>
                  <a:lnTo>
                    <a:pt x="8821" y="4343"/>
                  </a:lnTo>
                  <a:lnTo>
                    <a:pt x="9033" y="4131"/>
                  </a:lnTo>
                  <a:lnTo>
                    <a:pt x="9246" y="3938"/>
                  </a:lnTo>
                  <a:lnTo>
                    <a:pt x="9458" y="3764"/>
                  </a:lnTo>
                  <a:lnTo>
                    <a:pt x="9690" y="3610"/>
                  </a:lnTo>
                  <a:lnTo>
                    <a:pt x="9902" y="3475"/>
                  </a:lnTo>
                  <a:lnTo>
                    <a:pt x="10114" y="3359"/>
                  </a:lnTo>
                  <a:lnTo>
                    <a:pt x="10326" y="3243"/>
                  </a:lnTo>
                  <a:lnTo>
                    <a:pt x="10558" y="3166"/>
                  </a:lnTo>
                  <a:lnTo>
                    <a:pt x="10770" y="3089"/>
                  </a:lnTo>
                  <a:lnTo>
                    <a:pt x="10983" y="3031"/>
                  </a:lnTo>
                  <a:lnTo>
                    <a:pt x="11195" y="2992"/>
                  </a:lnTo>
                  <a:lnTo>
                    <a:pt x="11407" y="2953"/>
                  </a:lnTo>
                  <a:lnTo>
                    <a:pt x="11620" y="2953"/>
                  </a:lnTo>
                  <a:lnTo>
                    <a:pt x="11832" y="2934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close/>
                  <a:moveTo>
                    <a:pt x="18626" y="0"/>
                  </a:moveTo>
                  <a:lnTo>
                    <a:pt x="18626" y="0"/>
                  </a:lnTo>
                  <a:lnTo>
                    <a:pt x="18626" y="0"/>
                  </a:lnTo>
                  <a:lnTo>
                    <a:pt x="18259" y="97"/>
                  </a:lnTo>
                  <a:lnTo>
                    <a:pt x="17912" y="232"/>
                  </a:lnTo>
                  <a:lnTo>
                    <a:pt x="17584" y="386"/>
                  </a:lnTo>
                  <a:lnTo>
                    <a:pt x="17275" y="579"/>
                  </a:lnTo>
                  <a:lnTo>
                    <a:pt x="16985" y="772"/>
                  </a:lnTo>
                  <a:lnTo>
                    <a:pt x="16696" y="985"/>
                  </a:lnTo>
                  <a:lnTo>
                    <a:pt x="16445" y="1236"/>
                  </a:lnTo>
                  <a:lnTo>
                    <a:pt x="16213" y="1487"/>
                  </a:lnTo>
                  <a:lnTo>
                    <a:pt x="16001" y="1757"/>
                  </a:lnTo>
                  <a:lnTo>
                    <a:pt x="15808" y="2046"/>
                  </a:lnTo>
                  <a:lnTo>
                    <a:pt x="15654" y="2336"/>
                  </a:lnTo>
                  <a:lnTo>
                    <a:pt x="15518" y="2645"/>
                  </a:lnTo>
                  <a:lnTo>
                    <a:pt x="15422" y="2953"/>
                  </a:lnTo>
                  <a:lnTo>
                    <a:pt x="15345" y="3262"/>
                  </a:lnTo>
                  <a:lnTo>
                    <a:pt x="15287" y="3590"/>
                  </a:lnTo>
                  <a:lnTo>
                    <a:pt x="15268" y="3918"/>
                  </a:lnTo>
                  <a:lnTo>
                    <a:pt x="15268" y="3918"/>
                  </a:lnTo>
                  <a:lnTo>
                    <a:pt x="15287" y="3590"/>
                  </a:lnTo>
                  <a:lnTo>
                    <a:pt x="15345" y="3262"/>
                  </a:lnTo>
                  <a:lnTo>
                    <a:pt x="15422" y="2953"/>
                  </a:lnTo>
                  <a:lnTo>
                    <a:pt x="15518" y="2645"/>
                  </a:lnTo>
                  <a:lnTo>
                    <a:pt x="15654" y="2336"/>
                  </a:lnTo>
                  <a:lnTo>
                    <a:pt x="15808" y="2046"/>
                  </a:lnTo>
                  <a:lnTo>
                    <a:pt x="16001" y="1757"/>
                  </a:lnTo>
                  <a:lnTo>
                    <a:pt x="16213" y="1487"/>
                  </a:lnTo>
                  <a:lnTo>
                    <a:pt x="16445" y="1236"/>
                  </a:lnTo>
                  <a:lnTo>
                    <a:pt x="16696" y="985"/>
                  </a:lnTo>
                  <a:lnTo>
                    <a:pt x="16985" y="772"/>
                  </a:lnTo>
                  <a:lnTo>
                    <a:pt x="17275" y="579"/>
                  </a:lnTo>
                  <a:lnTo>
                    <a:pt x="17584" y="386"/>
                  </a:lnTo>
                  <a:lnTo>
                    <a:pt x="17912" y="232"/>
                  </a:lnTo>
                  <a:lnTo>
                    <a:pt x="18259" y="97"/>
                  </a:lnTo>
                  <a:lnTo>
                    <a:pt x="18626" y="0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29"/>
            <p:cNvSpPr/>
            <p:nvPr/>
          </p:nvSpPr>
          <p:spPr>
            <a:xfrm>
              <a:off x="4902175" y="4592400"/>
              <a:ext cx="44425" cy="39100"/>
            </a:xfrm>
            <a:custGeom>
              <a:avLst/>
              <a:gdLst/>
              <a:ahLst/>
              <a:cxnLst/>
              <a:rect l="l" t="t" r="r" b="b"/>
              <a:pathLst>
                <a:path w="1777" h="1564" fill="none" extrusionOk="0">
                  <a:moveTo>
                    <a:pt x="1776" y="0"/>
                  </a:moveTo>
                  <a:lnTo>
                    <a:pt x="1776" y="0"/>
                  </a:lnTo>
                  <a:lnTo>
                    <a:pt x="1487" y="20"/>
                  </a:lnTo>
                  <a:lnTo>
                    <a:pt x="1197" y="78"/>
                  </a:lnTo>
                  <a:lnTo>
                    <a:pt x="1043" y="116"/>
                  </a:lnTo>
                  <a:lnTo>
                    <a:pt x="908" y="155"/>
                  </a:lnTo>
                  <a:lnTo>
                    <a:pt x="753" y="232"/>
                  </a:lnTo>
                  <a:lnTo>
                    <a:pt x="618" y="309"/>
                  </a:lnTo>
                  <a:lnTo>
                    <a:pt x="483" y="386"/>
                  </a:lnTo>
                  <a:lnTo>
                    <a:pt x="367" y="502"/>
                  </a:lnTo>
                  <a:lnTo>
                    <a:pt x="271" y="618"/>
                  </a:lnTo>
                  <a:lnTo>
                    <a:pt x="174" y="772"/>
                  </a:lnTo>
                  <a:lnTo>
                    <a:pt x="116" y="927"/>
                  </a:lnTo>
                  <a:lnTo>
                    <a:pt x="58" y="1120"/>
                  </a:lnTo>
                  <a:lnTo>
                    <a:pt x="20" y="1332"/>
                  </a:lnTo>
                  <a:lnTo>
                    <a:pt x="1" y="1564"/>
                  </a:lnTo>
                  <a:lnTo>
                    <a:pt x="1" y="1564"/>
                  </a:lnTo>
                  <a:lnTo>
                    <a:pt x="20" y="1332"/>
                  </a:lnTo>
                  <a:lnTo>
                    <a:pt x="58" y="1120"/>
                  </a:lnTo>
                  <a:lnTo>
                    <a:pt x="116" y="927"/>
                  </a:lnTo>
                  <a:lnTo>
                    <a:pt x="174" y="772"/>
                  </a:lnTo>
                  <a:lnTo>
                    <a:pt x="271" y="618"/>
                  </a:lnTo>
                  <a:lnTo>
                    <a:pt x="367" y="502"/>
                  </a:lnTo>
                  <a:lnTo>
                    <a:pt x="483" y="386"/>
                  </a:lnTo>
                  <a:lnTo>
                    <a:pt x="618" y="309"/>
                  </a:lnTo>
                  <a:lnTo>
                    <a:pt x="753" y="232"/>
                  </a:lnTo>
                  <a:lnTo>
                    <a:pt x="908" y="155"/>
                  </a:lnTo>
                  <a:lnTo>
                    <a:pt x="1043" y="116"/>
                  </a:lnTo>
                  <a:lnTo>
                    <a:pt x="1197" y="78"/>
                  </a:lnTo>
                  <a:lnTo>
                    <a:pt x="1487" y="20"/>
                  </a:lnTo>
                  <a:lnTo>
                    <a:pt x="177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29"/>
            <p:cNvSpPr/>
            <p:nvPr/>
          </p:nvSpPr>
          <p:spPr>
            <a:xfrm>
              <a:off x="4948025" y="459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29"/>
            <p:cNvSpPr/>
            <p:nvPr/>
          </p:nvSpPr>
          <p:spPr>
            <a:xfrm>
              <a:off x="5111100" y="45769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29"/>
            <p:cNvSpPr/>
            <p:nvPr/>
          </p:nvSpPr>
          <p:spPr>
            <a:xfrm>
              <a:off x="5111600" y="45760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29"/>
            <p:cNvSpPr/>
            <p:nvPr/>
          </p:nvSpPr>
          <p:spPr>
            <a:xfrm>
              <a:off x="5284825" y="456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29"/>
            <p:cNvSpPr/>
            <p:nvPr/>
          </p:nvSpPr>
          <p:spPr>
            <a:xfrm>
              <a:off x="4964425" y="4552825"/>
              <a:ext cx="79150" cy="41050"/>
            </a:xfrm>
            <a:custGeom>
              <a:avLst/>
              <a:gdLst/>
              <a:ahLst/>
              <a:cxnLst/>
              <a:rect l="l" t="t" r="r" b="b"/>
              <a:pathLst>
                <a:path w="3166" h="1642" fill="none" extrusionOk="0">
                  <a:moveTo>
                    <a:pt x="3166" y="1"/>
                  </a:moveTo>
                  <a:lnTo>
                    <a:pt x="3166" y="1"/>
                  </a:lnTo>
                  <a:lnTo>
                    <a:pt x="2799" y="20"/>
                  </a:lnTo>
                  <a:lnTo>
                    <a:pt x="2413" y="78"/>
                  </a:lnTo>
                  <a:lnTo>
                    <a:pt x="2220" y="136"/>
                  </a:lnTo>
                  <a:lnTo>
                    <a:pt x="2027" y="194"/>
                  </a:lnTo>
                  <a:lnTo>
                    <a:pt x="1834" y="271"/>
                  </a:lnTo>
                  <a:lnTo>
                    <a:pt x="1622" y="348"/>
                  </a:lnTo>
                  <a:lnTo>
                    <a:pt x="1429" y="445"/>
                  </a:lnTo>
                  <a:lnTo>
                    <a:pt x="1216" y="580"/>
                  </a:lnTo>
                  <a:lnTo>
                    <a:pt x="1023" y="715"/>
                  </a:lnTo>
                  <a:lnTo>
                    <a:pt x="811" y="850"/>
                  </a:lnTo>
                  <a:lnTo>
                    <a:pt x="599" y="1024"/>
                  </a:lnTo>
                  <a:lnTo>
                    <a:pt x="406" y="1217"/>
                  </a:lnTo>
                  <a:lnTo>
                    <a:pt x="193" y="1429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193" y="1429"/>
                  </a:lnTo>
                  <a:lnTo>
                    <a:pt x="406" y="1217"/>
                  </a:lnTo>
                  <a:lnTo>
                    <a:pt x="599" y="1024"/>
                  </a:lnTo>
                  <a:lnTo>
                    <a:pt x="811" y="850"/>
                  </a:lnTo>
                  <a:lnTo>
                    <a:pt x="1023" y="715"/>
                  </a:lnTo>
                  <a:lnTo>
                    <a:pt x="1216" y="580"/>
                  </a:lnTo>
                  <a:lnTo>
                    <a:pt x="1429" y="445"/>
                  </a:lnTo>
                  <a:lnTo>
                    <a:pt x="1622" y="348"/>
                  </a:lnTo>
                  <a:lnTo>
                    <a:pt x="1834" y="271"/>
                  </a:lnTo>
                  <a:lnTo>
                    <a:pt x="2027" y="194"/>
                  </a:lnTo>
                  <a:lnTo>
                    <a:pt x="2220" y="136"/>
                  </a:lnTo>
                  <a:lnTo>
                    <a:pt x="2413" y="78"/>
                  </a:lnTo>
                  <a:lnTo>
                    <a:pt x="2799" y="20"/>
                  </a:lnTo>
                  <a:lnTo>
                    <a:pt x="316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29"/>
            <p:cNvSpPr/>
            <p:nvPr/>
          </p:nvSpPr>
          <p:spPr>
            <a:xfrm>
              <a:off x="5044025" y="45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29"/>
            <p:cNvSpPr/>
            <p:nvPr/>
          </p:nvSpPr>
          <p:spPr>
            <a:xfrm>
              <a:off x="5112075" y="4527750"/>
              <a:ext cx="85900" cy="47775"/>
            </a:xfrm>
            <a:custGeom>
              <a:avLst/>
              <a:gdLst/>
              <a:ahLst/>
              <a:cxnLst/>
              <a:rect l="l" t="t" r="r" b="b"/>
              <a:pathLst>
                <a:path w="3436" h="1911" fill="none" extrusionOk="0">
                  <a:moveTo>
                    <a:pt x="3436" y="0"/>
                  </a:moveTo>
                  <a:lnTo>
                    <a:pt x="3436" y="0"/>
                  </a:lnTo>
                  <a:lnTo>
                    <a:pt x="3224" y="19"/>
                  </a:lnTo>
                  <a:lnTo>
                    <a:pt x="3011" y="19"/>
                  </a:lnTo>
                  <a:lnTo>
                    <a:pt x="2799" y="58"/>
                  </a:lnTo>
                  <a:lnTo>
                    <a:pt x="2587" y="97"/>
                  </a:lnTo>
                  <a:lnTo>
                    <a:pt x="2374" y="155"/>
                  </a:lnTo>
                  <a:lnTo>
                    <a:pt x="2162" y="232"/>
                  </a:lnTo>
                  <a:lnTo>
                    <a:pt x="1930" y="309"/>
                  </a:lnTo>
                  <a:lnTo>
                    <a:pt x="1718" y="425"/>
                  </a:lnTo>
                  <a:lnTo>
                    <a:pt x="1506" y="541"/>
                  </a:lnTo>
                  <a:lnTo>
                    <a:pt x="1294" y="676"/>
                  </a:lnTo>
                  <a:lnTo>
                    <a:pt x="1062" y="830"/>
                  </a:lnTo>
                  <a:lnTo>
                    <a:pt x="850" y="1004"/>
                  </a:lnTo>
                  <a:lnTo>
                    <a:pt x="637" y="1197"/>
                  </a:lnTo>
                  <a:lnTo>
                    <a:pt x="425" y="1409"/>
                  </a:lnTo>
                  <a:lnTo>
                    <a:pt x="213" y="1660"/>
                  </a:lnTo>
                  <a:lnTo>
                    <a:pt x="0" y="1911"/>
                  </a:lnTo>
                  <a:lnTo>
                    <a:pt x="0" y="1911"/>
                  </a:lnTo>
                  <a:lnTo>
                    <a:pt x="213" y="1660"/>
                  </a:lnTo>
                  <a:lnTo>
                    <a:pt x="425" y="1409"/>
                  </a:lnTo>
                  <a:lnTo>
                    <a:pt x="637" y="1197"/>
                  </a:lnTo>
                  <a:lnTo>
                    <a:pt x="850" y="1004"/>
                  </a:lnTo>
                  <a:lnTo>
                    <a:pt x="1062" y="830"/>
                  </a:lnTo>
                  <a:lnTo>
                    <a:pt x="1294" y="676"/>
                  </a:lnTo>
                  <a:lnTo>
                    <a:pt x="1506" y="541"/>
                  </a:lnTo>
                  <a:lnTo>
                    <a:pt x="1718" y="425"/>
                  </a:lnTo>
                  <a:lnTo>
                    <a:pt x="1930" y="309"/>
                  </a:lnTo>
                  <a:lnTo>
                    <a:pt x="2162" y="232"/>
                  </a:lnTo>
                  <a:lnTo>
                    <a:pt x="2374" y="155"/>
                  </a:lnTo>
                  <a:lnTo>
                    <a:pt x="2587" y="97"/>
                  </a:lnTo>
                  <a:lnTo>
                    <a:pt x="2799" y="58"/>
                  </a:lnTo>
                  <a:lnTo>
                    <a:pt x="3011" y="19"/>
                  </a:lnTo>
                  <a:lnTo>
                    <a:pt x="3224" y="19"/>
                  </a:lnTo>
                  <a:lnTo>
                    <a:pt x="343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29"/>
            <p:cNvSpPr/>
            <p:nvPr/>
          </p:nvSpPr>
          <p:spPr>
            <a:xfrm>
              <a:off x="5197950" y="452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29"/>
            <p:cNvSpPr/>
            <p:nvPr/>
          </p:nvSpPr>
          <p:spPr>
            <a:xfrm>
              <a:off x="5283850" y="4454400"/>
              <a:ext cx="83975" cy="97975"/>
            </a:xfrm>
            <a:custGeom>
              <a:avLst/>
              <a:gdLst/>
              <a:ahLst/>
              <a:cxnLst/>
              <a:rect l="l" t="t" r="r" b="b"/>
              <a:pathLst>
                <a:path w="3359" h="3919" fill="none" extrusionOk="0">
                  <a:moveTo>
                    <a:pt x="3359" y="0"/>
                  </a:moveTo>
                  <a:lnTo>
                    <a:pt x="3359" y="0"/>
                  </a:lnTo>
                  <a:lnTo>
                    <a:pt x="3359" y="0"/>
                  </a:lnTo>
                  <a:lnTo>
                    <a:pt x="2992" y="97"/>
                  </a:lnTo>
                  <a:lnTo>
                    <a:pt x="2645" y="232"/>
                  </a:lnTo>
                  <a:lnTo>
                    <a:pt x="2317" y="386"/>
                  </a:lnTo>
                  <a:lnTo>
                    <a:pt x="2008" y="579"/>
                  </a:lnTo>
                  <a:lnTo>
                    <a:pt x="1718" y="772"/>
                  </a:lnTo>
                  <a:lnTo>
                    <a:pt x="1429" y="985"/>
                  </a:lnTo>
                  <a:lnTo>
                    <a:pt x="1178" y="1236"/>
                  </a:lnTo>
                  <a:lnTo>
                    <a:pt x="946" y="1487"/>
                  </a:lnTo>
                  <a:lnTo>
                    <a:pt x="734" y="1757"/>
                  </a:lnTo>
                  <a:lnTo>
                    <a:pt x="541" y="2046"/>
                  </a:lnTo>
                  <a:lnTo>
                    <a:pt x="387" y="2336"/>
                  </a:lnTo>
                  <a:lnTo>
                    <a:pt x="251" y="2645"/>
                  </a:lnTo>
                  <a:lnTo>
                    <a:pt x="155" y="2953"/>
                  </a:lnTo>
                  <a:lnTo>
                    <a:pt x="78" y="3262"/>
                  </a:lnTo>
                  <a:lnTo>
                    <a:pt x="20" y="3590"/>
                  </a:lnTo>
                  <a:lnTo>
                    <a:pt x="1" y="3918"/>
                  </a:lnTo>
                  <a:lnTo>
                    <a:pt x="1" y="3918"/>
                  </a:lnTo>
                  <a:lnTo>
                    <a:pt x="20" y="3590"/>
                  </a:lnTo>
                  <a:lnTo>
                    <a:pt x="78" y="3262"/>
                  </a:lnTo>
                  <a:lnTo>
                    <a:pt x="155" y="2953"/>
                  </a:lnTo>
                  <a:lnTo>
                    <a:pt x="251" y="2645"/>
                  </a:lnTo>
                  <a:lnTo>
                    <a:pt x="387" y="2336"/>
                  </a:lnTo>
                  <a:lnTo>
                    <a:pt x="541" y="2046"/>
                  </a:lnTo>
                  <a:lnTo>
                    <a:pt x="734" y="1757"/>
                  </a:lnTo>
                  <a:lnTo>
                    <a:pt x="946" y="1487"/>
                  </a:lnTo>
                  <a:lnTo>
                    <a:pt x="1178" y="1236"/>
                  </a:lnTo>
                  <a:lnTo>
                    <a:pt x="1429" y="985"/>
                  </a:lnTo>
                  <a:lnTo>
                    <a:pt x="1718" y="772"/>
                  </a:lnTo>
                  <a:lnTo>
                    <a:pt x="2008" y="579"/>
                  </a:lnTo>
                  <a:lnTo>
                    <a:pt x="2317" y="386"/>
                  </a:lnTo>
                  <a:lnTo>
                    <a:pt x="2645" y="232"/>
                  </a:lnTo>
                  <a:lnTo>
                    <a:pt x="2992" y="97"/>
                  </a:lnTo>
                  <a:lnTo>
                    <a:pt x="3359" y="0"/>
                  </a:lnTo>
                  <a:lnTo>
                    <a:pt x="335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29"/>
            <p:cNvSpPr/>
            <p:nvPr/>
          </p:nvSpPr>
          <p:spPr>
            <a:xfrm>
              <a:off x="4982275" y="4665250"/>
              <a:ext cx="519700" cy="193525"/>
            </a:xfrm>
            <a:custGeom>
              <a:avLst/>
              <a:gdLst/>
              <a:ahLst/>
              <a:cxnLst/>
              <a:rect l="l" t="t" r="r" b="b"/>
              <a:pathLst>
                <a:path w="20788" h="7741" extrusionOk="0">
                  <a:moveTo>
                    <a:pt x="0" y="7741"/>
                  </a:move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close/>
                  <a:moveTo>
                    <a:pt x="20" y="7741"/>
                  </a:move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39" y="7721"/>
                  </a:lnTo>
                  <a:lnTo>
                    <a:pt x="39" y="7721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36" y="7702"/>
                  </a:move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004" y="7548"/>
                  </a:lnTo>
                  <a:lnTo>
                    <a:pt x="753" y="7567"/>
                  </a:lnTo>
                  <a:lnTo>
                    <a:pt x="464" y="7605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464" y="7605"/>
                  </a:lnTo>
                  <a:lnTo>
                    <a:pt x="753" y="7567"/>
                  </a:lnTo>
                  <a:lnTo>
                    <a:pt x="1004" y="7548"/>
                  </a:lnTo>
                  <a:lnTo>
                    <a:pt x="1178" y="7528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664" y="6235"/>
                  </a:lnTo>
                  <a:lnTo>
                    <a:pt x="2432" y="6274"/>
                  </a:lnTo>
                  <a:lnTo>
                    <a:pt x="2201" y="6351"/>
                  </a:lnTo>
                  <a:lnTo>
                    <a:pt x="1988" y="6467"/>
                  </a:lnTo>
                  <a:lnTo>
                    <a:pt x="1873" y="6544"/>
                  </a:lnTo>
                  <a:lnTo>
                    <a:pt x="1776" y="6640"/>
                  </a:lnTo>
                  <a:lnTo>
                    <a:pt x="1680" y="6737"/>
                  </a:lnTo>
                  <a:lnTo>
                    <a:pt x="1583" y="6853"/>
                  </a:lnTo>
                  <a:lnTo>
                    <a:pt x="1506" y="6988"/>
                  </a:lnTo>
                  <a:lnTo>
                    <a:pt x="1429" y="7142"/>
                  </a:lnTo>
                  <a:lnTo>
                    <a:pt x="1352" y="7316"/>
                  </a:lnTo>
                  <a:lnTo>
                    <a:pt x="1294" y="7490"/>
                  </a:lnTo>
                  <a:lnTo>
                    <a:pt x="1294" y="7490"/>
                  </a:lnTo>
                  <a:lnTo>
                    <a:pt x="1352" y="7316"/>
                  </a:lnTo>
                  <a:lnTo>
                    <a:pt x="1429" y="7142"/>
                  </a:lnTo>
                  <a:lnTo>
                    <a:pt x="1506" y="6988"/>
                  </a:lnTo>
                  <a:lnTo>
                    <a:pt x="1583" y="6853"/>
                  </a:lnTo>
                  <a:lnTo>
                    <a:pt x="1680" y="6737"/>
                  </a:lnTo>
                  <a:lnTo>
                    <a:pt x="1776" y="6640"/>
                  </a:lnTo>
                  <a:lnTo>
                    <a:pt x="1873" y="6544"/>
                  </a:lnTo>
                  <a:lnTo>
                    <a:pt x="1988" y="6467"/>
                  </a:lnTo>
                  <a:lnTo>
                    <a:pt x="2201" y="6351"/>
                  </a:lnTo>
                  <a:lnTo>
                    <a:pt x="2432" y="6274"/>
                  </a:lnTo>
                  <a:lnTo>
                    <a:pt x="2664" y="6235"/>
                  </a:lnTo>
                  <a:lnTo>
                    <a:pt x="2876" y="6216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close/>
                  <a:moveTo>
                    <a:pt x="20749" y="4749"/>
                  </a:move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close/>
                  <a:moveTo>
                    <a:pt x="20787" y="4730"/>
                  </a:move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close/>
                  <a:moveTo>
                    <a:pt x="2703" y="3668"/>
                  </a:moveTo>
                  <a:lnTo>
                    <a:pt x="2703" y="3668"/>
                  </a:lnTo>
                  <a:lnTo>
                    <a:pt x="2703" y="3919"/>
                  </a:lnTo>
                  <a:lnTo>
                    <a:pt x="2741" y="4189"/>
                  </a:lnTo>
                  <a:lnTo>
                    <a:pt x="2799" y="4440"/>
                  </a:lnTo>
                  <a:lnTo>
                    <a:pt x="2857" y="4672"/>
                  </a:lnTo>
                  <a:lnTo>
                    <a:pt x="2934" y="4903"/>
                  </a:lnTo>
                  <a:lnTo>
                    <a:pt x="3011" y="5135"/>
                  </a:lnTo>
                  <a:lnTo>
                    <a:pt x="3204" y="5540"/>
                  </a:lnTo>
                  <a:lnTo>
                    <a:pt x="3397" y="5888"/>
                  </a:lnTo>
                  <a:lnTo>
                    <a:pt x="3552" y="6139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552" y="6139"/>
                  </a:lnTo>
                  <a:lnTo>
                    <a:pt x="3397" y="5888"/>
                  </a:lnTo>
                  <a:lnTo>
                    <a:pt x="3204" y="5540"/>
                  </a:lnTo>
                  <a:lnTo>
                    <a:pt x="3011" y="5135"/>
                  </a:lnTo>
                  <a:lnTo>
                    <a:pt x="2934" y="4903"/>
                  </a:lnTo>
                  <a:lnTo>
                    <a:pt x="2857" y="4672"/>
                  </a:lnTo>
                  <a:lnTo>
                    <a:pt x="2799" y="4440"/>
                  </a:lnTo>
                  <a:lnTo>
                    <a:pt x="2741" y="4189"/>
                  </a:lnTo>
                  <a:lnTo>
                    <a:pt x="2703" y="3919"/>
                  </a:lnTo>
                  <a:lnTo>
                    <a:pt x="2703" y="3668"/>
                  </a:lnTo>
                  <a:close/>
                  <a:moveTo>
                    <a:pt x="7895" y="2510"/>
                  </a:moveTo>
                  <a:lnTo>
                    <a:pt x="7895" y="2510"/>
                  </a:lnTo>
                  <a:lnTo>
                    <a:pt x="7895" y="2529"/>
                  </a:lnTo>
                  <a:lnTo>
                    <a:pt x="7895" y="2529"/>
                  </a:lnTo>
                  <a:lnTo>
                    <a:pt x="7895" y="2510"/>
                  </a:lnTo>
                  <a:close/>
                  <a:moveTo>
                    <a:pt x="3455" y="1892"/>
                  </a:moveTo>
                  <a:lnTo>
                    <a:pt x="3455" y="1892"/>
                  </a:lnTo>
                  <a:lnTo>
                    <a:pt x="3436" y="1912"/>
                  </a:lnTo>
                  <a:lnTo>
                    <a:pt x="3436" y="1912"/>
                  </a:lnTo>
                  <a:lnTo>
                    <a:pt x="3455" y="1892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806" y="1275"/>
                  </a:lnTo>
                  <a:lnTo>
                    <a:pt x="4613" y="1294"/>
                  </a:lnTo>
                  <a:lnTo>
                    <a:pt x="4420" y="1352"/>
                  </a:lnTo>
                  <a:lnTo>
                    <a:pt x="4227" y="1410"/>
                  </a:lnTo>
                  <a:lnTo>
                    <a:pt x="4034" y="1487"/>
                  </a:lnTo>
                  <a:lnTo>
                    <a:pt x="3841" y="1603"/>
                  </a:lnTo>
                  <a:lnTo>
                    <a:pt x="3648" y="1719"/>
                  </a:lnTo>
                  <a:lnTo>
                    <a:pt x="3475" y="1873"/>
                  </a:lnTo>
                  <a:lnTo>
                    <a:pt x="3475" y="1873"/>
                  </a:lnTo>
                  <a:lnTo>
                    <a:pt x="3648" y="1719"/>
                  </a:lnTo>
                  <a:lnTo>
                    <a:pt x="3841" y="1603"/>
                  </a:lnTo>
                  <a:lnTo>
                    <a:pt x="4034" y="1487"/>
                  </a:lnTo>
                  <a:lnTo>
                    <a:pt x="4227" y="1410"/>
                  </a:lnTo>
                  <a:lnTo>
                    <a:pt x="4420" y="1352"/>
                  </a:lnTo>
                  <a:lnTo>
                    <a:pt x="4613" y="1294"/>
                  </a:lnTo>
                  <a:lnTo>
                    <a:pt x="4806" y="1275"/>
                  </a:lnTo>
                  <a:lnTo>
                    <a:pt x="4999" y="1275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253" y="445"/>
                  </a:lnTo>
                  <a:lnTo>
                    <a:pt x="11041" y="464"/>
                  </a:lnTo>
                  <a:lnTo>
                    <a:pt x="10809" y="503"/>
                  </a:lnTo>
                  <a:lnTo>
                    <a:pt x="10597" y="541"/>
                  </a:lnTo>
                  <a:lnTo>
                    <a:pt x="10365" y="599"/>
                  </a:lnTo>
                  <a:lnTo>
                    <a:pt x="10133" y="676"/>
                  </a:lnTo>
                  <a:lnTo>
                    <a:pt x="9902" y="773"/>
                  </a:lnTo>
                  <a:lnTo>
                    <a:pt x="9689" y="869"/>
                  </a:lnTo>
                  <a:lnTo>
                    <a:pt x="9458" y="1005"/>
                  </a:lnTo>
                  <a:lnTo>
                    <a:pt x="9226" y="1140"/>
                  </a:lnTo>
                  <a:lnTo>
                    <a:pt x="8995" y="1313"/>
                  </a:lnTo>
                  <a:lnTo>
                    <a:pt x="8782" y="1506"/>
                  </a:lnTo>
                  <a:lnTo>
                    <a:pt x="8551" y="1719"/>
                  </a:lnTo>
                  <a:lnTo>
                    <a:pt x="8338" y="1950"/>
                  </a:lnTo>
                  <a:lnTo>
                    <a:pt x="8126" y="2201"/>
                  </a:lnTo>
                  <a:lnTo>
                    <a:pt x="7914" y="2491"/>
                  </a:lnTo>
                  <a:lnTo>
                    <a:pt x="7914" y="2491"/>
                  </a:lnTo>
                  <a:lnTo>
                    <a:pt x="8126" y="2201"/>
                  </a:lnTo>
                  <a:lnTo>
                    <a:pt x="8338" y="1950"/>
                  </a:lnTo>
                  <a:lnTo>
                    <a:pt x="8551" y="1719"/>
                  </a:lnTo>
                  <a:lnTo>
                    <a:pt x="8782" y="1506"/>
                  </a:lnTo>
                  <a:lnTo>
                    <a:pt x="8995" y="1313"/>
                  </a:lnTo>
                  <a:lnTo>
                    <a:pt x="9226" y="1140"/>
                  </a:lnTo>
                  <a:lnTo>
                    <a:pt x="9458" y="1005"/>
                  </a:lnTo>
                  <a:lnTo>
                    <a:pt x="9689" y="869"/>
                  </a:lnTo>
                  <a:lnTo>
                    <a:pt x="9902" y="773"/>
                  </a:lnTo>
                  <a:lnTo>
                    <a:pt x="10133" y="676"/>
                  </a:lnTo>
                  <a:lnTo>
                    <a:pt x="10365" y="599"/>
                  </a:lnTo>
                  <a:lnTo>
                    <a:pt x="10597" y="541"/>
                  </a:lnTo>
                  <a:lnTo>
                    <a:pt x="10809" y="503"/>
                  </a:lnTo>
                  <a:lnTo>
                    <a:pt x="11041" y="464"/>
                  </a:lnTo>
                  <a:lnTo>
                    <a:pt x="11253" y="445"/>
                  </a:lnTo>
                  <a:lnTo>
                    <a:pt x="11465" y="44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6773" y="20"/>
                  </a:lnTo>
                  <a:lnTo>
                    <a:pt x="16406" y="59"/>
                  </a:lnTo>
                  <a:lnTo>
                    <a:pt x="16039" y="155"/>
                  </a:lnTo>
                  <a:lnTo>
                    <a:pt x="15673" y="290"/>
                  </a:lnTo>
                  <a:lnTo>
                    <a:pt x="15306" y="464"/>
                  </a:lnTo>
                  <a:lnTo>
                    <a:pt x="14920" y="676"/>
                  </a:lnTo>
                  <a:lnTo>
                    <a:pt x="14553" y="927"/>
                  </a:lnTo>
                  <a:lnTo>
                    <a:pt x="14187" y="1236"/>
                  </a:lnTo>
                  <a:lnTo>
                    <a:pt x="14187" y="1236"/>
                  </a:lnTo>
                  <a:lnTo>
                    <a:pt x="14553" y="927"/>
                  </a:lnTo>
                  <a:lnTo>
                    <a:pt x="14920" y="676"/>
                  </a:lnTo>
                  <a:lnTo>
                    <a:pt x="15306" y="464"/>
                  </a:lnTo>
                  <a:lnTo>
                    <a:pt x="15673" y="290"/>
                  </a:lnTo>
                  <a:lnTo>
                    <a:pt x="16039" y="155"/>
                  </a:lnTo>
                  <a:lnTo>
                    <a:pt x="16406" y="59"/>
                  </a:lnTo>
                  <a:lnTo>
                    <a:pt x="16773" y="20"/>
                  </a:lnTo>
                  <a:lnTo>
                    <a:pt x="17120" y="1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7120" y="1"/>
                  </a:lnTo>
                  <a:lnTo>
                    <a:pt x="17140" y="1"/>
                  </a:lnTo>
                  <a:lnTo>
                    <a:pt x="17140" y="1"/>
                  </a:lnTo>
                  <a:lnTo>
                    <a:pt x="171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29"/>
            <p:cNvSpPr/>
            <p:nvPr/>
          </p:nvSpPr>
          <p:spPr>
            <a:xfrm>
              <a:off x="4982275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29"/>
            <p:cNvSpPr/>
            <p:nvPr/>
          </p:nvSpPr>
          <p:spPr>
            <a:xfrm>
              <a:off x="4982750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29"/>
            <p:cNvSpPr/>
            <p:nvPr/>
          </p:nvSpPr>
          <p:spPr>
            <a:xfrm>
              <a:off x="4983250" y="4857775"/>
              <a:ext cx="1950" cy="525"/>
            </a:xfrm>
            <a:custGeom>
              <a:avLst/>
              <a:gdLst/>
              <a:ahLst/>
              <a:cxnLst/>
              <a:rect l="l" t="t" r="r" b="b"/>
              <a:pathLst>
                <a:path w="78" h="21" fill="none" extrusionOk="0">
                  <a:moveTo>
                    <a:pt x="77" y="1"/>
                  </a:moveTo>
                  <a:lnTo>
                    <a:pt x="77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29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29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29"/>
            <p:cNvSpPr/>
            <p:nvPr/>
          </p:nvSpPr>
          <p:spPr>
            <a:xfrm>
              <a:off x="4985650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29"/>
            <p:cNvSpPr/>
            <p:nvPr/>
          </p:nvSpPr>
          <p:spPr>
            <a:xfrm>
              <a:off x="4985650" y="4853450"/>
              <a:ext cx="26075" cy="4350"/>
            </a:xfrm>
            <a:custGeom>
              <a:avLst/>
              <a:gdLst/>
              <a:ahLst/>
              <a:cxnLst/>
              <a:rect l="l" t="t" r="r" b="b"/>
              <a:pathLst>
                <a:path w="1043" h="174" fill="none" extrusionOk="0">
                  <a:moveTo>
                    <a:pt x="1043" y="0"/>
                  </a:moveTo>
                  <a:lnTo>
                    <a:pt x="1043" y="0"/>
                  </a:lnTo>
                  <a:lnTo>
                    <a:pt x="869" y="20"/>
                  </a:lnTo>
                  <a:lnTo>
                    <a:pt x="618" y="39"/>
                  </a:lnTo>
                  <a:lnTo>
                    <a:pt x="329" y="77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29" y="77"/>
                  </a:lnTo>
                  <a:lnTo>
                    <a:pt x="618" y="39"/>
                  </a:lnTo>
                  <a:lnTo>
                    <a:pt x="869" y="20"/>
                  </a:lnTo>
                  <a:lnTo>
                    <a:pt x="104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29"/>
            <p:cNvSpPr/>
            <p:nvPr/>
          </p:nvSpPr>
          <p:spPr>
            <a:xfrm>
              <a:off x="5011700" y="485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29"/>
            <p:cNvSpPr/>
            <p:nvPr/>
          </p:nvSpPr>
          <p:spPr>
            <a:xfrm>
              <a:off x="5014600" y="4820625"/>
              <a:ext cx="39600" cy="31875"/>
            </a:xfrm>
            <a:custGeom>
              <a:avLst/>
              <a:gdLst/>
              <a:ahLst/>
              <a:cxnLst/>
              <a:rect l="l" t="t" r="r" b="b"/>
              <a:pathLst>
                <a:path w="1584" h="1275" fill="none" extrusionOk="0">
                  <a:moveTo>
                    <a:pt x="1583" y="1"/>
                  </a:moveTo>
                  <a:lnTo>
                    <a:pt x="1583" y="1"/>
                  </a:lnTo>
                  <a:lnTo>
                    <a:pt x="1371" y="20"/>
                  </a:lnTo>
                  <a:lnTo>
                    <a:pt x="1139" y="59"/>
                  </a:lnTo>
                  <a:lnTo>
                    <a:pt x="908" y="136"/>
                  </a:lnTo>
                  <a:lnTo>
                    <a:pt x="695" y="252"/>
                  </a:lnTo>
                  <a:lnTo>
                    <a:pt x="580" y="329"/>
                  </a:lnTo>
                  <a:lnTo>
                    <a:pt x="483" y="425"/>
                  </a:lnTo>
                  <a:lnTo>
                    <a:pt x="387" y="522"/>
                  </a:lnTo>
                  <a:lnTo>
                    <a:pt x="290" y="638"/>
                  </a:lnTo>
                  <a:lnTo>
                    <a:pt x="213" y="773"/>
                  </a:lnTo>
                  <a:lnTo>
                    <a:pt x="136" y="927"/>
                  </a:lnTo>
                  <a:lnTo>
                    <a:pt x="59" y="1101"/>
                  </a:lnTo>
                  <a:lnTo>
                    <a:pt x="1" y="1275"/>
                  </a:lnTo>
                  <a:lnTo>
                    <a:pt x="1" y="1275"/>
                  </a:lnTo>
                  <a:lnTo>
                    <a:pt x="59" y="1101"/>
                  </a:lnTo>
                  <a:lnTo>
                    <a:pt x="136" y="927"/>
                  </a:lnTo>
                  <a:lnTo>
                    <a:pt x="213" y="773"/>
                  </a:lnTo>
                  <a:lnTo>
                    <a:pt x="290" y="638"/>
                  </a:lnTo>
                  <a:lnTo>
                    <a:pt x="387" y="522"/>
                  </a:lnTo>
                  <a:lnTo>
                    <a:pt x="483" y="425"/>
                  </a:lnTo>
                  <a:lnTo>
                    <a:pt x="580" y="329"/>
                  </a:lnTo>
                  <a:lnTo>
                    <a:pt x="695" y="252"/>
                  </a:lnTo>
                  <a:lnTo>
                    <a:pt x="908" y="136"/>
                  </a:lnTo>
                  <a:lnTo>
                    <a:pt x="1139" y="59"/>
                  </a:lnTo>
                  <a:lnTo>
                    <a:pt x="1371" y="20"/>
                  </a:lnTo>
                  <a:lnTo>
                    <a:pt x="158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29"/>
            <p:cNvSpPr/>
            <p:nvPr/>
          </p:nvSpPr>
          <p:spPr>
            <a:xfrm>
              <a:off x="5054175" y="482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29"/>
            <p:cNvSpPr/>
            <p:nvPr/>
          </p:nvSpPr>
          <p:spPr>
            <a:xfrm>
              <a:off x="5500975" y="478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29"/>
            <p:cNvSpPr/>
            <p:nvPr/>
          </p:nvSpPr>
          <p:spPr>
            <a:xfrm>
              <a:off x="5501950" y="478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29"/>
            <p:cNvSpPr/>
            <p:nvPr/>
          </p:nvSpPr>
          <p:spPr>
            <a:xfrm>
              <a:off x="5049825" y="4756950"/>
              <a:ext cx="25125" cy="67575"/>
            </a:xfrm>
            <a:custGeom>
              <a:avLst/>
              <a:gdLst/>
              <a:ahLst/>
              <a:cxnLst/>
              <a:rect l="l" t="t" r="r" b="b"/>
              <a:pathLst>
                <a:path w="1005" h="2703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51"/>
                  </a:lnTo>
                  <a:lnTo>
                    <a:pt x="39" y="521"/>
                  </a:lnTo>
                  <a:lnTo>
                    <a:pt x="97" y="772"/>
                  </a:lnTo>
                  <a:lnTo>
                    <a:pt x="155" y="1004"/>
                  </a:lnTo>
                  <a:lnTo>
                    <a:pt x="232" y="1235"/>
                  </a:lnTo>
                  <a:lnTo>
                    <a:pt x="309" y="1467"/>
                  </a:lnTo>
                  <a:lnTo>
                    <a:pt x="502" y="1872"/>
                  </a:lnTo>
                  <a:lnTo>
                    <a:pt x="695" y="2220"/>
                  </a:lnTo>
                  <a:lnTo>
                    <a:pt x="850" y="2471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850" y="2471"/>
                  </a:lnTo>
                  <a:lnTo>
                    <a:pt x="695" y="2220"/>
                  </a:lnTo>
                  <a:lnTo>
                    <a:pt x="502" y="1872"/>
                  </a:lnTo>
                  <a:lnTo>
                    <a:pt x="309" y="1467"/>
                  </a:lnTo>
                  <a:lnTo>
                    <a:pt x="232" y="1235"/>
                  </a:lnTo>
                  <a:lnTo>
                    <a:pt x="155" y="1004"/>
                  </a:lnTo>
                  <a:lnTo>
                    <a:pt x="97" y="772"/>
                  </a:lnTo>
                  <a:lnTo>
                    <a:pt x="39" y="521"/>
                  </a:lnTo>
                  <a:lnTo>
                    <a:pt x="1" y="251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29"/>
            <p:cNvSpPr/>
            <p:nvPr/>
          </p:nvSpPr>
          <p:spPr>
            <a:xfrm>
              <a:off x="5179625" y="47279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29"/>
            <p:cNvSpPr/>
            <p:nvPr/>
          </p:nvSpPr>
          <p:spPr>
            <a:xfrm>
              <a:off x="5068175" y="4712550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29"/>
            <p:cNvSpPr/>
            <p:nvPr/>
          </p:nvSpPr>
          <p:spPr>
            <a:xfrm>
              <a:off x="5069125" y="4697100"/>
              <a:ext cx="38150" cy="15000"/>
            </a:xfrm>
            <a:custGeom>
              <a:avLst/>
              <a:gdLst/>
              <a:ahLst/>
              <a:cxnLst/>
              <a:rect l="l" t="t" r="r" b="b"/>
              <a:pathLst>
                <a:path w="1526" h="600" fill="none" extrusionOk="0">
                  <a:moveTo>
                    <a:pt x="1525" y="1"/>
                  </a:moveTo>
                  <a:lnTo>
                    <a:pt x="1525" y="1"/>
                  </a:lnTo>
                  <a:lnTo>
                    <a:pt x="1332" y="1"/>
                  </a:lnTo>
                  <a:lnTo>
                    <a:pt x="1139" y="20"/>
                  </a:lnTo>
                  <a:lnTo>
                    <a:pt x="946" y="78"/>
                  </a:lnTo>
                  <a:lnTo>
                    <a:pt x="753" y="136"/>
                  </a:lnTo>
                  <a:lnTo>
                    <a:pt x="560" y="213"/>
                  </a:lnTo>
                  <a:lnTo>
                    <a:pt x="367" y="329"/>
                  </a:lnTo>
                  <a:lnTo>
                    <a:pt x="174" y="445"/>
                  </a:lnTo>
                  <a:lnTo>
                    <a:pt x="1" y="599"/>
                  </a:lnTo>
                  <a:lnTo>
                    <a:pt x="1" y="599"/>
                  </a:lnTo>
                  <a:lnTo>
                    <a:pt x="174" y="445"/>
                  </a:lnTo>
                  <a:lnTo>
                    <a:pt x="367" y="329"/>
                  </a:lnTo>
                  <a:lnTo>
                    <a:pt x="560" y="213"/>
                  </a:lnTo>
                  <a:lnTo>
                    <a:pt x="753" y="136"/>
                  </a:lnTo>
                  <a:lnTo>
                    <a:pt x="946" y="78"/>
                  </a:lnTo>
                  <a:lnTo>
                    <a:pt x="1139" y="20"/>
                  </a:lnTo>
                  <a:lnTo>
                    <a:pt x="1332" y="1"/>
                  </a:lnTo>
                  <a:lnTo>
                    <a:pt x="15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29"/>
            <p:cNvSpPr/>
            <p:nvPr/>
          </p:nvSpPr>
          <p:spPr>
            <a:xfrm>
              <a:off x="5107250" y="469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29"/>
            <p:cNvSpPr/>
            <p:nvPr/>
          </p:nvSpPr>
          <p:spPr>
            <a:xfrm>
              <a:off x="5180100" y="4676350"/>
              <a:ext cx="88825" cy="51175"/>
            </a:xfrm>
            <a:custGeom>
              <a:avLst/>
              <a:gdLst/>
              <a:ahLst/>
              <a:cxnLst/>
              <a:rect l="l" t="t" r="r" b="b"/>
              <a:pathLst>
                <a:path w="3553" h="2047" fill="none" extrusionOk="0">
                  <a:moveTo>
                    <a:pt x="3552" y="1"/>
                  </a:moveTo>
                  <a:lnTo>
                    <a:pt x="3552" y="1"/>
                  </a:lnTo>
                  <a:lnTo>
                    <a:pt x="3340" y="1"/>
                  </a:lnTo>
                  <a:lnTo>
                    <a:pt x="3128" y="20"/>
                  </a:lnTo>
                  <a:lnTo>
                    <a:pt x="2896" y="59"/>
                  </a:lnTo>
                  <a:lnTo>
                    <a:pt x="2684" y="97"/>
                  </a:lnTo>
                  <a:lnTo>
                    <a:pt x="2452" y="155"/>
                  </a:lnTo>
                  <a:lnTo>
                    <a:pt x="2220" y="232"/>
                  </a:lnTo>
                  <a:lnTo>
                    <a:pt x="1989" y="329"/>
                  </a:lnTo>
                  <a:lnTo>
                    <a:pt x="1776" y="425"/>
                  </a:lnTo>
                  <a:lnTo>
                    <a:pt x="1545" y="561"/>
                  </a:lnTo>
                  <a:lnTo>
                    <a:pt x="1313" y="696"/>
                  </a:lnTo>
                  <a:lnTo>
                    <a:pt x="1082" y="869"/>
                  </a:lnTo>
                  <a:lnTo>
                    <a:pt x="869" y="1062"/>
                  </a:lnTo>
                  <a:lnTo>
                    <a:pt x="638" y="1275"/>
                  </a:lnTo>
                  <a:lnTo>
                    <a:pt x="425" y="1506"/>
                  </a:lnTo>
                  <a:lnTo>
                    <a:pt x="213" y="1757"/>
                  </a:lnTo>
                  <a:lnTo>
                    <a:pt x="1" y="2047"/>
                  </a:lnTo>
                  <a:lnTo>
                    <a:pt x="1" y="2047"/>
                  </a:lnTo>
                  <a:lnTo>
                    <a:pt x="213" y="1757"/>
                  </a:lnTo>
                  <a:lnTo>
                    <a:pt x="425" y="1506"/>
                  </a:lnTo>
                  <a:lnTo>
                    <a:pt x="638" y="1275"/>
                  </a:lnTo>
                  <a:lnTo>
                    <a:pt x="869" y="1062"/>
                  </a:lnTo>
                  <a:lnTo>
                    <a:pt x="1082" y="869"/>
                  </a:lnTo>
                  <a:lnTo>
                    <a:pt x="1313" y="696"/>
                  </a:lnTo>
                  <a:lnTo>
                    <a:pt x="1545" y="561"/>
                  </a:lnTo>
                  <a:lnTo>
                    <a:pt x="1776" y="425"/>
                  </a:lnTo>
                  <a:lnTo>
                    <a:pt x="1989" y="329"/>
                  </a:lnTo>
                  <a:lnTo>
                    <a:pt x="2220" y="232"/>
                  </a:lnTo>
                  <a:lnTo>
                    <a:pt x="2452" y="155"/>
                  </a:lnTo>
                  <a:lnTo>
                    <a:pt x="2684" y="97"/>
                  </a:lnTo>
                  <a:lnTo>
                    <a:pt x="2896" y="59"/>
                  </a:lnTo>
                  <a:lnTo>
                    <a:pt x="3128" y="20"/>
                  </a:lnTo>
                  <a:lnTo>
                    <a:pt x="3340" y="1"/>
                  </a:lnTo>
                  <a:lnTo>
                    <a:pt x="355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29"/>
            <p:cNvSpPr/>
            <p:nvPr/>
          </p:nvSpPr>
          <p:spPr>
            <a:xfrm>
              <a:off x="5268900" y="467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29"/>
            <p:cNvSpPr/>
            <p:nvPr/>
          </p:nvSpPr>
          <p:spPr>
            <a:xfrm>
              <a:off x="5336925" y="4665250"/>
              <a:ext cx="73375" cy="30925"/>
            </a:xfrm>
            <a:custGeom>
              <a:avLst/>
              <a:gdLst/>
              <a:ahLst/>
              <a:cxnLst/>
              <a:rect l="l" t="t" r="r" b="b"/>
              <a:pathLst>
                <a:path w="2935" h="1237" fill="none" extrusionOk="0">
                  <a:moveTo>
                    <a:pt x="2934" y="1"/>
                  </a:moveTo>
                  <a:lnTo>
                    <a:pt x="2934" y="1"/>
                  </a:lnTo>
                  <a:lnTo>
                    <a:pt x="2587" y="20"/>
                  </a:lnTo>
                  <a:lnTo>
                    <a:pt x="2220" y="59"/>
                  </a:lnTo>
                  <a:lnTo>
                    <a:pt x="1853" y="155"/>
                  </a:lnTo>
                  <a:lnTo>
                    <a:pt x="1487" y="290"/>
                  </a:lnTo>
                  <a:lnTo>
                    <a:pt x="1120" y="464"/>
                  </a:lnTo>
                  <a:lnTo>
                    <a:pt x="734" y="676"/>
                  </a:lnTo>
                  <a:lnTo>
                    <a:pt x="367" y="927"/>
                  </a:lnTo>
                  <a:lnTo>
                    <a:pt x="1" y="1236"/>
                  </a:lnTo>
                  <a:lnTo>
                    <a:pt x="1" y="1236"/>
                  </a:lnTo>
                  <a:lnTo>
                    <a:pt x="367" y="927"/>
                  </a:lnTo>
                  <a:lnTo>
                    <a:pt x="734" y="676"/>
                  </a:lnTo>
                  <a:lnTo>
                    <a:pt x="1120" y="464"/>
                  </a:lnTo>
                  <a:lnTo>
                    <a:pt x="1487" y="290"/>
                  </a:lnTo>
                  <a:lnTo>
                    <a:pt x="1853" y="155"/>
                  </a:lnTo>
                  <a:lnTo>
                    <a:pt x="2220" y="59"/>
                  </a:lnTo>
                  <a:lnTo>
                    <a:pt x="2587" y="20"/>
                  </a:lnTo>
                  <a:lnTo>
                    <a:pt x="293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29"/>
            <p:cNvSpPr/>
            <p:nvPr/>
          </p:nvSpPr>
          <p:spPr>
            <a:xfrm>
              <a:off x="5410275" y="46652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29"/>
            <p:cNvSpPr/>
            <p:nvPr/>
          </p:nvSpPr>
          <p:spPr>
            <a:xfrm>
              <a:off x="5500975" y="4784450"/>
              <a:ext cx="170850" cy="91225"/>
            </a:xfrm>
            <a:custGeom>
              <a:avLst/>
              <a:gdLst/>
              <a:ahLst/>
              <a:cxnLst/>
              <a:rect l="l" t="t" r="r" b="b"/>
              <a:pathLst>
                <a:path w="6834" h="3649" extrusionOk="0">
                  <a:moveTo>
                    <a:pt x="6814" y="3455"/>
                  </a:moveTo>
                  <a:lnTo>
                    <a:pt x="6814" y="3455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14" y="34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321" y="1274"/>
                  </a:lnTo>
                  <a:lnTo>
                    <a:pt x="2935" y="1332"/>
                  </a:lnTo>
                  <a:lnTo>
                    <a:pt x="2510" y="1448"/>
                  </a:lnTo>
                  <a:lnTo>
                    <a:pt x="2066" y="1602"/>
                  </a:lnTo>
                  <a:lnTo>
                    <a:pt x="2066" y="1602"/>
                  </a:lnTo>
                  <a:lnTo>
                    <a:pt x="2510" y="1448"/>
                  </a:lnTo>
                  <a:lnTo>
                    <a:pt x="2935" y="1332"/>
                  </a:lnTo>
                  <a:lnTo>
                    <a:pt x="3321" y="1274"/>
                  </a:lnTo>
                  <a:lnTo>
                    <a:pt x="3687" y="12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29"/>
            <p:cNvSpPr/>
            <p:nvPr/>
          </p:nvSpPr>
          <p:spPr>
            <a:xfrm>
              <a:off x="5671325" y="4870825"/>
              <a:ext cx="500" cy="4850"/>
            </a:xfrm>
            <a:custGeom>
              <a:avLst/>
              <a:gdLst/>
              <a:ahLst/>
              <a:cxnLst/>
              <a:rect l="l" t="t" r="r" b="b"/>
              <a:pathLst>
                <a:path w="20" h="19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29"/>
            <p:cNvSpPr/>
            <p:nvPr/>
          </p:nvSpPr>
          <p:spPr>
            <a:xfrm>
              <a:off x="5552625" y="4815800"/>
              <a:ext cx="40550" cy="8725"/>
            </a:xfrm>
            <a:custGeom>
              <a:avLst/>
              <a:gdLst/>
              <a:ahLst/>
              <a:cxnLst/>
              <a:rect l="l" t="t" r="r" b="b"/>
              <a:pathLst>
                <a:path w="1622" h="349" fill="none" extrusionOk="0">
                  <a:moveTo>
                    <a:pt x="1621" y="1"/>
                  </a:moveTo>
                  <a:lnTo>
                    <a:pt x="1621" y="1"/>
                  </a:lnTo>
                  <a:lnTo>
                    <a:pt x="1255" y="20"/>
                  </a:lnTo>
                  <a:lnTo>
                    <a:pt x="869" y="78"/>
                  </a:lnTo>
                  <a:lnTo>
                    <a:pt x="444" y="194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444" y="194"/>
                  </a:lnTo>
                  <a:lnTo>
                    <a:pt x="869" y="78"/>
                  </a:lnTo>
                  <a:lnTo>
                    <a:pt x="1255" y="20"/>
                  </a:lnTo>
                  <a:lnTo>
                    <a:pt x="162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29"/>
            <p:cNvSpPr/>
            <p:nvPr/>
          </p:nvSpPr>
          <p:spPr>
            <a:xfrm>
              <a:off x="5593150" y="48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29"/>
            <p:cNvSpPr/>
            <p:nvPr/>
          </p:nvSpPr>
          <p:spPr>
            <a:xfrm>
              <a:off x="5500975" y="4784450"/>
              <a:ext cx="2450" cy="25"/>
            </a:xfrm>
            <a:custGeom>
              <a:avLst/>
              <a:gdLst/>
              <a:ahLst/>
              <a:cxnLst/>
              <a:rect l="l" t="t" r="r" b="b"/>
              <a:pathLst>
                <a:path w="98" h="1" fill="none" extrusionOk="0"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29"/>
            <p:cNvSpPr/>
            <p:nvPr/>
          </p:nvSpPr>
          <p:spPr>
            <a:xfrm>
              <a:off x="5503400" y="478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89" name="Google Shape;7789;p29"/>
          <p:cNvGrpSpPr/>
          <p:nvPr/>
        </p:nvGrpSpPr>
        <p:grpSpPr>
          <a:xfrm rot="5400000" flipH="1">
            <a:off x="-3327882" y="420309"/>
            <a:ext cx="6100976" cy="3234435"/>
            <a:chOff x="3939550" y="4143175"/>
            <a:chExt cx="2329150" cy="1234800"/>
          </a:xfrm>
        </p:grpSpPr>
        <p:sp>
          <p:nvSpPr>
            <p:cNvPr id="7790" name="Google Shape;7790;p29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extrusionOk="0">
                  <a:moveTo>
                    <a:pt x="17506" y="0"/>
                  </a:move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29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fill="none" extrusionOk="0">
                  <a:moveTo>
                    <a:pt x="17506" y="0"/>
                  </a:moveTo>
                  <a:lnTo>
                    <a:pt x="17506" y="0"/>
                  </a:ln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276" y="3455"/>
                  </a:lnTo>
                  <a:lnTo>
                    <a:pt x="12276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888" y="9728"/>
                  </a:lnTo>
                  <a:lnTo>
                    <a:pt x="888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873" y="19321"/>
                  </a:lnTo>
                  <a:lnTo>
                    <a:pt x="1892" y="19321"/>
                  </a:lnTo>
                  <a:lnTo>
                    <a:pt x="1892" y="19321"/>
                  </a:lnTo>
                  <a:lnTo>
                    <a:pt x="1911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643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444" y="6215"/>
                  </a:lnTo>
                  <a:lnTo>
                    <a:pt x="21444" y="6215"/>
                  </a:lnTo>
                  <a:lnTo>
                    <a:pt x="21174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29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extrusionOk="0">
                  <a:moveTo>
                    <a:pt x="6350" y="1"/>
                  </a:move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29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fill="none" extrusionOk="0">
                  <a:moveTo>
                    <a:pt x="6563" y="1"/>
                  </a:moveTo>
                  <a:lnTo>
                    <a:pt x="6563" y="1"/>
                  </a:lnTo>
                  <a:lnTo>
                    <a:pt x="6563" y="1"/>
                  </a:lnTo>
                  <a:lnTo>
                    <a:pt x="6563" y="1"/>
                  </a:lnTo>
                  <a:lnTo>
                    <a:pt x="6350" y="1"/>
                  </a:ln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1851" y="4691"/>
                  </a:lnTo>
                  <a:lnTo>
                    <a:pt x="11851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lnTo>
                    <a:pt x="6582" y="1"/>
                  </a:lnTo>
                  <a:lnTo>
                    <a:pt x="6582" y="1"/>
                  </a:lnTo>
                  <a:lnTo>
                    <a:pt x="656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29"/>
            <p:cNvSpPr/>
            <p:nvPr/>
          </p:nvSpPr>
          <p:spPr>
            <a:xfrm>
              <a:off x="3988750" y="4846200"/>
              <a:ext cx="390200" cy="444925"/>
            </a:xfrm>
            <a:custGeom>
              <a:avLst/>
              <a:gdLst/>
              <a:ahLst/>
              <a:cxnLst/>
              <a:rect l="l" t="t" r="r" b="b"/>
              <a:pathLst>
                <a:path w="15608" h="17797" extrusionOk="0">
                  <a:moveTo>
                    <a:pt x="11369" y="1"/>
                  </a:move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607" y="7385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29"/>
            <p:cNvSpPr/>
            <p:nvPr/>
          </p:nvSpPr>
          <p:spPr>
            <a:xfrm>
              <a:off x="3988750" y="4846200"/>
              <a:ext cx="390400" cy="444925"/>
            </a:xfrm>
            <a:custGeom>
              <a:avLst/>
              <a:gdLst/>
              <a:ahLst/>
              <a:cxnLst/>
              <a:rect l="l" t="t" r="r" b="b"/>
              <a:pathLst>
                <a:path w="15616" h="17797" fill="none" extrusionOk="0">
                  <a:moveTo>
                    <a:pt x="11369" y="1"/>
                  </a:moveTo>
                  <a:lnTo>
                    <a:pt x="11369" y="1"/>
                  </a:ln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614" y="15712"/>
                  </a:lnTo>
                  <a:lnTo>
                    <a:pt x="4614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832" y="11678"/>
                  </a:lnTo>
                  <a:lnTo>
                    <a:pt x="11832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lnTo>
                    <a:pt x="113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29"/>
            <p:cNvSpPr/>
            <p:nvPr/>
          </p:nvSpPr>
          <p:spPr>
            <a:xfrm>
              <a:off x="4062600" y="5238975"/>
              <a:ext cx="101825" cy="52150"/>
            </a:xfrm>
            <a:custGeom>
              <a:avLst/>
              <a:gdLst/>
              <a:ahLst/>
              <a:cxnLst/>
              <a:rect l="l" t="t" r="r" b="b"/>
              <a:pathLst>
                <a:path w="4073" h="2086" extrusionOk="0">
                  <a:moveTo>
                    <a:pt x="4053" y="2047"/>
                  </a:moveTo>
                  <a:lnTo>
                    <a:pt x="4053" y="2047"/>
                  </a:lnTo>
                  <a:lnTo>
                    <a:pt x="4072" y="2085"/>
                  </a:lnTo>
                  <a:lnTo>
                    <a:pt x="4072" y="2085"/>
                  </a:lnTo>
                  <a:lnTo>
                    <a:pt x="4053" y="2047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641" y="1"/>
                  </a:lnTo>
                  <a:lnTo>
                    <a:pt x="1660" y="1"/>
                  </a:lnTo>
                  <a:lnTo>
                    <a:pt x="1660" y="1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29"/>
            <p:cNvSpPr/>
            <p:nvPr/>
          </p:nvSpPr>
          <p:spPr>
            <a:xfrm>
              <a:off x="4163925" y="5290125"/>
              <a:ext cx="500" cy="1000"/>
            </a:xfrm>
            <a:custGeom>
              <a:avLst/>
              <a:gdLst/>
              <a:ahLst/>
              <a:cxnLst/>
              <a:rect l="l" t="t" r="r" b="b"/>
              <a:pathLst>
                <a:path w="20" h="4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29"/>
            <p:cNvSpPr/>
            <p:nvPr/>
          </p:nvSpPr>
          <p:spPr>
            <a:xfrm>
              <a:off x="4062600" y="5238975"/>
              <a:ext cx="41025" cy="16925"/>
            </a:xfrm>
            <a:custGeom>
              <a:avLst/>
              <a:gdLst/>
              <a:ahLst/>
              <a:cxnLst/>
              <a:rect l="l" t="t" r="r" b="b"/>
              <a:pathLst>
                <a:path w="1641" h="677" fill="none" extrusionOk="0"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29"/>
            <p:cNvSpPr/>
            <p:nvPr/>
          </p:nvSpPr>
          <p:spPr>
            <a:xfrm>
              <a:off x="4103600" y="52389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29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extrusionOk="0">
                  <a:moveTo>
                    <a:pt x="12025" y="0"/>
                  </a:move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29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fill="none" extrusionOk="0">
                  <a:moveTo>
                    <a:pt x="12237" y="0"/>
                  </a:moveTo>
                  <a:lnTo>
                    <a:pt x="12237" y="0"/>
                  </a:lnTo>
                  <a:lnTo>
                    <a:pt x="12025" y="0"/>
                  </a:ln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7200" y="2741"/>
                  </a:lnTo>
                  <a:lnTo>
                    <a:pt x="7200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3610" y="12179"/>
                  </a:lnTo>
                  <a:lnTo>
                    <a:pt x="3610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103" y="14727"/>
                  </a:lnTo>
                  <a:lnTo>
                    <a:pt x="7103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lnTo>
                    <a:pt x="1223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29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extrusionOk="0">
                  <a:moveTo>
                    <a:pt x="26906" y="1"/>
                  </a:move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48" y="16495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29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fill="none" extrusionOk="0">
                  <a:moveTo>
                    <a:pt x="26925" y="1"/>
                  </a:moveTo>
                  <a:lnTo>
                    <a:pt x="26925" y="1"/>
                  </a:lnTo>
                  <a:lnTo>
                    <a:pt x="26906" y="1"/>
                  </a:lnTo>
                  <a:lnTo>
                    <a:pt x="26906" y="1"/>
                  </a:ln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802" y="310"/>
                  </a:lnTo>
                  <a:lnTo>
                    <a:pt x="24783" y="310"/>
                  </a:lnTo>
                  <a:lnTo>
                    <a:pt x="24783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01" y="4556"/>
                  </a:lnTo>
                  <a:lnTo>
                    <a:pt x="14901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446" y="7779"/>
                  </a:lnTo>
                  <a:lnTo>
                    <a:pt x="11408" y="7779"/>
                  </a:lnTo>
                  <a:lnTo>
                    <a:pt x="11408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173" y="20788"/>
                  </a:lnTo>
                  <a:lnTo>
                    <a:pt x="5173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224" y="29512"/>
                  </a:lnTo>
                  <a:lnTo>
                    <a:pt x="3224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29975" y="15268"/>
                  </a:lnTo>
                  <a:lnTo>
                    <a:pt x="29975" y="15268"/>
                  </a:lnTo>
                  <a:lnTo>
                    <a:pt x="30226" y="15268"/>
                  </a:lnTo>
                  <a:lnTo>
                    <a:pt x="30322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lnTo>
                    <a:pt x="26925" y="1"/>
                  </a:lnTo>
                  <a:lnTo>
                    <a:pt x="269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29"/>
            <p:cNvSpPr/>
            <p:nvPr/>
          </p:nvSpPr>
          <p:spPr>
            <a:xfrm>
              <a:off x="4774300" y="4618450"/>
              <a:ext cx="127900" cy="14025"/>
            </a:xfrm>
            <a:custGeom>
              <a:avLst/>
              <a:gdLst/>
              <a:ahLst/>
              <a:cxnLst/>
              <a:rect l="l" t="t" r="r" b="b"/>
              <a:pathLst>
                <a:path w="5116" h="561" extrusionOk="0">
                  <a:moveTo>
                    <a:pt x="5116" y="560"/>
                  </a:moveTo>
                  <a:lnTo>
                    <a:pt x="5116" y="560"/>
                  </a:lnTo>
                  <a:lnTo>
                    <a:pt x="5116" y="560"/>
                  </a:lnTo>
                  <a:lnTo>
                    <a:pt x="5116" y="560"/>
                  </a:lnTo>
                  <a:close/>
                  <a:moveTo>
                    <a:pt x="5077" y="541"/>
                  </a:moveTo>
                  <a:lnTo>
                    <a:pt x="5077" y="541"/>
                  </a:lnTo>
                  <a:lnTo>
                    <a:pt x="5096" y="541"/>
                  </a:lnTo>
                  <a:lnTo>
                    <a:pt x="5096" y="541"/>
                  </a:lnTo>
                  <a:lnTo>
                    <a:pt x="5077" y="541"/>
                  </a:lnTo>
                  <a:close/>
                  <a:moveTo>
                    <a:pt x="20" y="310"/>
                  </a:moveTo>
                  <a:lnTo>
                    <a:pt x="20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20" y="310"/>
                  </a:lnTo>
                  <a:close/>
                  <a:moveTo>
                    <a:pt x="2143" y="1"/>
                  </a:moveTo>
                  <a:lnTo>
                    <a:pt x="2143" y="1"/>
                  </a:lnTo>
                  <a:lnTo>
                    <a:pt x="1603" y="20"/>
                  </a:lnTo>
                  <a:lnTo>
                    <a:pt x="1082" y="78"/>
                  </a:lnTo>
                  <a:lnTo>
                    <a:pt x="541" y="174"/>
                  </a:lnTo>
                  <a:lnTo>
                    <a:pt x="39" y="310"/>
                  </a:lnTo>
                  <a:lnTo>
                    <a:pt x="39" y="310"/>
                  </a:lnTo>
                  <a:lnTo>
                    <a:pt x="541" y="174"/>
                  </a:lnTo>
                  <a:lnTo>
                    <a:pt x="1082" y="78"/>
                  </a:lnTo>
                  <a:lnTo>
                    <a:pt x="1603" y="20"/>
                  </a:lnTo>
                  <a:lnTo>
                    <a:pt x="2143" y="1"/>
                  </a:lnTo>
                  <a:close/>
                  <a:moveTo>
                    <a:pt x="2162" y="1"/>
                  </a:move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29"/>
            <p:cNvSpPr/>
            <p:nvPr/>
          </p:nvSpPr>
          <p:spPr>
            <a:xfrm>
              <a:off x="4902175" y="463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29"/>
            <p:cNvSpPr/>
            <p:nvPr/>
          </p:nvSpPr>
          <p:spPr>
            <a:xfrm>
              <a:off x="4901200" y="46319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29"/>
            <p:cNvSpPr/>
            <p:nvPr/>
          </p:nvSpPr>
          <p:spPr>
            <a:xfrm>
              <a:off x="4774300" y="46261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29"/>
            <p:cNvSpPr/>
            <p:nvPr/>
          </p:nvSpPr>
          <p:spPr>
            <a:xfrm>
              <a:off x="4775275" y="4618450"/>
              <a:ext cx="52625" cy="7750"/>
            </a:xfrm>
            <a:custGeom>
              <a:avLst/>
              <a:gdLst/>
              <a:ahLst/>
              <a:cxnLst/>
              <a:rect l="l" t="t" r="r" b="b"/>
              <a:pathLst>
                <a:path w="2105" h="310" fill="none" extrusionOk="0">
                  <a:moveTo>
                    <a:pt x="2104" y="1"/>
                  </a:moveTo>
                  <a:lnTo>
                    <a:pt x="2104" y="1"/>
                  </a:lnTo>
                  <a:lnTo>
                    <a:pt x="1564" y="20"/>
                  </a:lnTo>
                  <a:lnTo>
                    <a:pt x="1043" y="78"/>
                  </a:lnTo>
                  <a:lnTo>
                    <a:pt x="502" y="174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502" y="174"/>
                  </a:lnTo>
                  <a:lnTo>
                    <a:pt x="1043" y="78"/>
                  </a:lnTo>
                  <a:lnTo>
                    <a:pt x="1564" y="20"/>
                  </a:lnTo>
                  <a:lnTo>
                    <a:pt x="210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29"/>
            <p:cNvSpPr/>
            <p:nvPr/>
          </p:nvSpPr>
          <p:spPr>
            <a:xfrm>
              <a:off x="4828350" y="46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29"/>
            <p:cNvSpPr/>
            <p:nvPr/>
          </p:nvSpPr>
          <p:spPr>
            <a:xfrm>
              <a:off x="4155225" y="5356225"/>
              <a:ext cx="86400" cy="21750"/>
            </a:xfrm>
            <a:custGeom>
              <a:avLst/>
              <a:gdLst/>
              <a:ahLst/>
              <a:cxnLst/>
              <a:rect l="l" t="t" r="r" b="b"/>
              <a:pathLst>
                <a:path w="3456" h="870" extrusionOk="0">
                  <a:moveTo>
                    <a:pt x="3456" y="1"/>
                  </a:move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close/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  <a:close/>
                  <a:moveTo>
                    <a:pt x="3321" y="1"/>
                  </a:moveTo>
                  <a:lnTo>
                    <a:pt x="3321" y="1"/>
                  </a:lnTo>
                  <a:lnTo>
                    <a:pt x="3321" y="1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29"/>
            <p:cNvSpPr/>
            <p:nvPr/>
          </p:nvSpPr>
          <p:spPr>
            <a:xfrm>
              <a:off x="4241600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29"/>
            <p:cNvSpPr/>
            <p:nvPr/>
          </p:nvSpPr>
          <p:spPr>
            <a:xfrm>
              <a:off x="4155225" y="5356225"/>
              <a:ext cx="80625" cy="21750"/>
            </a:xfrm>
            <a:custGeom>
              <a:avLst/>
              <a:gdLst/>
              <a:ahLst/>
              <a:cxnLst/>
              <a:rect l="l" t="t" r="r" b="b"/>
              <a:pathLst>
                <a:path w="3225" h="870" fill="none" extrusionOk="0"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29"/>
            <p:cNvSpPr/>
            <p:nvPr/>
          </p:nvSpPr>
          <p:spPr>
            <a:xfrm>
              <a:off x="4238225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29"/>
            <p:cNvSpPr/>
            <p:nvPr/>
          </p:nvSpPr>
          <p:spPr>
            <a:xfrm>
              <a:off x="4297575" y="5011225"/>
              <a:ext cx="12575" cy="3900"/>
            </a:xfrm>
            <a:custGeom>
              <a:avLst/>
              <a:gdLst/>
              <a:ahLst/>
              <a:cxnLst/>
              <a:rect l="l" t="t" r="r" b="b"/>
              <a:pathLst>
                <a:path w="503" h="156" extrusionOk="0">
                  <a:moveTo>
                    <a:pt x="502" y="1"/>
                  </a:moveTo>
                  <a:lnTo>
                    <a:pt x="251" y="59"/>
                  </a:lnTo>
                  <a:lnTo>
                    <a:pt x="1" y="155"/>
                  </a:lnTo>
                  <a:lnTo>
                    <a:pt x="251" y="78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29"/>
            <p:cNvSpPr/>
            <p:nvPr/>
          </p:nvSpPr>
          <p:spPr>
            <a:xfrm>
              <a:off x="42942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29"/>
            <p:cNvSpPr/>
            <p:nvPr/>
          </p:nvSpPr>
          <p:spPr>
            <a:xfrm>
              <a:off x="4156675" y="5138125"/>
              <a:ext cx="126925" cy="101850"/>
            </a:xfrm>
            <a:custGeom>
              <a:avLst/>
              <a:gdLst/>
              <a:ahLst/>
              <a:cxnLst/>
              <a:rect l="l" t="t" r="r" b="b"/>
              <a:pathLst>
                <a:path w="5077" h="4074" fill="none" extrusionOk="0">
                  <a:moveTo>
                    <a:pt x="5077" y="1"/>
                  </a:moveTo>
                  <a:lnTo>
                    <a:pt x="5077" y="1"/>
                  </a:lnTo>
                  <a:lnTo>
                    <a:pt x="4807" y="1"/>
                  </a:lnTo>
                  <a:lnTo>
                    <a:pt x="4498" y="20"/>
                  </a:lnTo>
                  <a:lnTo>
                    <a:pt x="4131" y="59"/>
                  </a:lnTo>
                  <a:lnTo>
                    <a:pt x="3745" y="117"/>
                  </a:lnTo>
                  <a:lnTo>
                    <a:pt x="3340" y="194"/>
                  </a:lnTo>
                  <a:lnTo>
                    <a:pt x="2915" y="310"/>
                  </a:lnTo>
                  <a:lnTo>
                    <a:pt x="2471" y="464"/>
                  </a:lnTo>
                  <a:lnTo>
                    <a:pt x="2066" y="638"/>
                  </a:lnTo>
                  <a:lnTo>
                    <a:pt x="1854" y="754"/>
                  </a:lnTo>
                  <a:lnTo>
                    <a:pt x="1661" y="869"/>
                  </a:lnTo>
                  <a:lnTo>
                    <a:pt x="1468" y="1004"/>
                  </a:lnTo>
                  <a:lnTo>
                    <a:pt x="1275" y="1159"/>
                  </a:lnTo>
                  <a:lnTo>
                    <a:pt x="1101" y="1313"/>
                  </a:lnTo>
                  <a:lnTo>
                    <a:pt x="927" y="1487"/>
                  </a:lnTo>
                  <a:lnTo>
                    <a:pt x="773" y="1680"/>
                  </a:lnTo>
                  <a:lnTo>
                    <a:pt x="618" y="1873"/>
                  </a:lnTo>
                  <a:lnTo>
                    <a:pt x="483" y="2085"/>
                  </a:lnTo>
                  <a:lnTo>
                    <a:pt x="367" y="2317"/>
                  </a:lnTo>
                  <a:lnTo>
                    <a:pt x="252" y="2568"/>
                  </a:lnTo>
                  <a:lnTo>
                    <a:pt x="174" y="2838"/>
                  </a:lnTo>
                  <a:lnTo>
                    <a:pt x="97" y="3108"/>
                  </a:lnTo>
                  <a:lnTo>
                    <a:pt x="39" y="3417"/>
                  </a:lnTo>
                  <a:lnTo>
                    <a:pt x="20" y="3726"/>
                  </a:lnTo>
                  <a:lnTo>
                    <a:pt x="1" y="4073"/>
                  </a:lnTo>
                  <a:lnTo>
                    <a:pt x="1" y="4073"/>
                  </a:lnTo>
                  <a:lnTo>
                    <a:pt x="20" y="3726"/>
                  </a:lnTo>
                  <a:lnTo>
                    <a:pt x="39" y="3417"/>
                  </a:lnTo>
                  <a:lnTo>
                    <a:pt x="97" y="3108"/>
                  </a:lnTo>
                  <a:lnTo>
                    <a:pt x="174" y="2838"/>
                  </a:lnTo>
                  <a:lnTo>
                    <a:pt x="252" y="2568"/>
                  </a:lnTo>
                  <a:lnTo>
                    <a:pt x="367" y="2317"/>
                  </a:lnTo>
                  <a:lnTo>
                    <a:pt x="483" y="2085"/>
                  </a:lnTo>
                  <a:lnTo>
                    <a:pt x="618" y="1873"/>
                  </a:lnTo>
                  <a:lnTo>
                    <a:pt x="773" y="1680"/>
                  </a:lnTo>
                  <a:lnTo>
                    <a:pt x="927" y="1487"/>
                  </a:lnTo>
                  <a:lnTo>
                    <a:pt x="1101" y="1313"/>
                  </a:lnTo>
                  <a:lnTo>
                    <a:pt x="1275" y="1159"/>
                  </a:lnTo>
                  <a:lnTo>
                    <a:pt x="1468" y="1004"/>
                  </a:lnTo>
                  <a:lnTo>
                    <a:pt x="1661" y="869"/>
                  </a:lnTo>
                  <a:lnTo>
                    <a:pt x="1854" y="754"/>
                  </a:lnTo>
                  <a:lnTo>
                    <a:pt x="2066" y="638"/>
                  </a:lnTo>
                  <a:lnTo>
                    <a:pt x="2471" y="464"/>
                  </a:lnTo>
                  <a:lnTo>
                    <a:pt x="2915" y="310"/>
                  </a:lnTo>
                  <a:lnTo>
                    <a:pt x="3340" y="194"/>
                  </a:lnTo>
                  <a:lnTo>
                    <a:pt x="3745" y="117"/>
                  </a:lnTo>
                  <a:lnTo>
                    <a:pt x="4131" y="59"/>
                  </a:lnTo>
                  <a:lnTo>
                    <a:pt x="4498" y="20"/>
                  </a:lnTo>
                  <a:lnTo>
                    <a:pt x="4807" y="1"/>
                  </a:lnTo>
                  <a:lnTo>
                    <a:pt x="50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29"/>
            <p:cNvSpPr/>
            <p:nvPr/>
          </p:nvSpPr>
          <p:spPr>
            <a:xfrm>
              <a:off x="4283575" y="51381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29"/>
            <p:cNvSpPr/>
            <p:nvPr/>
          </p:nvSpPr>
          <p:spPr>
            <a:xfrm>
              <a:off x="42860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29"/>
            <p:cNvSpPr/>
            <p:nvPr/>
          </p:nvSpPr>
          <p:spPr>
            <a:xfrm>
              <a:off x="4379125" y="503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29"/>
            <p:cNvSpPr/>
            <p:nvPr/>
          </p:nvSpPr>
          <p:spPr>
            <a:xfrm>
              <a:off x="4378650" y="503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29"/>
            <p:cNvSpPr/>
            <p:nvPr/>
          </p:nvSpPr>
          <p:spPr>
            <a:xfrm>
              <a:off x="4258975" y="5010275"/>
              <a:ext cx="63225" cy="60800"/>
            </a:xfrm>
            <a:custGeom>
              <a:avLst/>
              <a:gdLst/>
              <a:ahLst/>
              <a:cxnLst/>
              <a:rect l="l" t="t" r="r" b="b"/>
              <a:pathLst>
                <a:path w="2529" h="2432" fill="none" extrusionOk="0">
                  <a:moveTo>
                    <a:pt x="2529" y="0"/>
                  </a:moveTo>
                  <a:lnTo>
                    <a:pt x="2529" y="0"/>
                  </a:lnTo>
                  <a:lnTo>
                    <a:pt x="2278" y="19"/>
                  </a:lnTo>
                  <a:lnTo>
                    <a:pt x="2046" y="39"/>
                  </a:lnTo>
                  <a:lnTo>
                    <a:pt x="1795" y="97"/>
                  </a:lnTo>
                  <a:lnTo>
                    <a:pt x="1545" y="193"/>
                  </a:lnTo>
                  <a:lnTo>
                    <a:pt x="1313" y="328"/>
                  </a:lnTo>
                  <a:lnTo>
                    <a:pt x="1081" y="483"/>
                  </a:lnTo>
                  <a:lnTo>
                    <a:pt x="850" y="676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464" y="1100"/>
                  </a:lnTo>
                  <a:lnTo>
                    <a:pt x="329" y="1293"/>
                  </a:lnTo>
                  <a:lnTo>
                    <a:pt x="232" y="1486"/>
                  </a:lnTo>
                  <a:lnTo>
                    <a:pt x="155" y="1679"/>
                  </a:lnTo>
                  <a:lnTo>
                    <a:pt x="78" y="1872"/>
                  </a:lnTo>
                  <a:lnTo>
                    <a:pt x="39" y="2065"/>
                  </a:lnTo>
                  <a:lnTo>
                    <a:pt x="20" y="2239"/>
                  </a:lnTo>
                  <a:lnTo>
                    <a:pt x="0" y="2432"/>
                  </a:lnTo>
                  <a:lnTo>
                    <a:pt x="0" y="2432"/>
                  </a:lnTo>
                  <a:lnTo>
                    <a:pt x="20" y="2239"/>
                  </a:lnTo>
                  <a:lnTo>
                    <a:pt x="39" y="2065"/>
                  </a:lnTo>
                  <a:lnTo>
                    <a:pt x="78" y="1872"/>
                  </a:lnTo>
                  <a:lnTo>
                    <a:pt x="155" y="1679"/>
                  </a:lnTo>
                  <a:lnTo>
                    <a:pt x="232" y="1486"/>
                  </a:lnTo>
                  <a:lnTo>
                    <a:pt x="329" y="1293"/>
                  </a:lnTo>
                  <a:lnTo>
                    <a:pt x="464" y="1100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850" y="676"/>
                  </a:lnTo>
                  <a:lnTo>
                    <a:pt x="1081" y="483"/>
                  </a:lnTo>
                  <a:lnTo>
                    <a:pt x="1313" y="328"/>
                  </a:lnTo>
                  <a:lnTo>
                    <a:pt x="1545" y="193"/>
                  </a:lnTo>
                  <a:lnTo>
                    <a:pt x="1795" y="116"/>
                  </a:lnTo>
                  <a:lnTo>
                    <a:pt x="2046" y="39"/>
                  </a:lnTo>
                  <a:lnTo>
                    <a:pt x="2278" y="19"/>
                  </a:lnTo>
                  <a:lnTo>
                    <a:pt x="252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29"/>
            <p:cNvSpPr/>
            <p:nvPr/>
          </p:nvSpPr>
          <p:spPr>
            <a:xfrm>
              <a:off x="4322175" y="501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29"/>
            <p:cNvSpPr/>
            <p:nvPr/>
          </p:nvSpPr>
          <p:spPr>
            <a:xfrm>
              <a:off x="4350650" y="4919550"/>
              <a:ext cx="14975" cy="50700"/>
            </a:xfrm>
            <a:custGeom>
              <a:avLst/>
              <a:gdLst/>
              <a:ahLst/>
              <a:cxnLst/>
              <a:rect l="l" t="t" r="r" b="b"/>
              <a:pathLst>
                <a:path w="599" h="2028" fill="none" extrusionOk="0">
                  <a:moveTo>
                    <a:pt x="599" y="0"/>
                  </a:moveTo>
                  <a:lnTo>
                    <a:pt x="599" y="0"/>
                  </a:lnTo>
                  <a:lnTo>
                    <a:pt x="502" y="155"/>
                  </a:lnTo>
                  <a:lnTo>
                    <a:pt x="406" y="348"/>
                  </a:lnTo>
                  <a:lnTo>
                    <a:pt x="290" y="579"/>
                  </a:lnTo>
                  <a:lnTo>
                    <a:pt x="194" y="888"/>
                  </a:lnTo>
                  <a:lnTo>
                    <a:pt x="97" y="1236"/>
                  </a:lnTo>
                  <a:lnTo>
                    <a:pt x="20" y="1602"/>
                  </a:lnTo>
                  <a:lnTo>
                    <a:pt x="1" y="1815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15"/>
                  </a:lnTo>
                  <a:lnTo>
                    <a:pt x="20" y="1602"/>
                  </a:lnTo>
                  <a:lnTo>
                    <a:pt x="97" y="1236"/>
                  </a:lnTo>
                  <a:lnTo>
                    <a:pt x="194" y="888"/>
                  </a:lnTo>
                  <a:lnTo>
                    <a:pt x="290" y="579"/>
                  </a:lnTo>
                  <a:lnTo>
                    <a:pt x="406" y="348"/>
                  </a:lnTo>
                  <a:lnTo>
                    <a:pt x="502" y="155"/>
                  </a:lnTo>
                  <a:lnTo>
                    <a:pt x="599" y="0"/>
                  </a:lnTo>
                  <a:lnTo>
                    <a:pt x="59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29"/>
            <p:cNvSpPr/>
            <p:nvPr/>
          </p:nvSpPr>
          <p:spPr>
            <a:xfrm>
              <a:off x="4471775" y="4626175"/>
              <a:ext cx="302550" cy="127400"/>
            </a:xfrm>
            <a:custGeom>
              <a:avLst/>
              <a:gdLst/>
              <a:ahLst/>
              <a:cxnLst/>
              <a:rect l="l" t="t" r="r" b="b"/>
              <a:pathLst>
                <a:path w="12102" h="5096" extrusionOk="0">
                  <a:moveTo>
                    <a:pt x="0" y="5096"/>
                  </a:move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close/>
                  <a:moveTo>
                    <a:pt x="3822" y="4536"/>
                  </a:move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close/>
                  <a:moveTo>
                    <a:pt x="2239" y="4247"/>
                  </a:moveTo>
                  <a:lnTo>
                    <a:pt x="2239" y="4247"/>
                  </a:lnTo>
                  <a:lnTo>
                    <a:pt x="1988" y="4247"/>
                  </a:lnTo>
                  <a:lnTo>
                    <a:pt x="1699" y="4285"/>
                  </a:lnTo>
                  <a:lnTo>
                    <a:pt x="1428" y="4324"/>
                  </a:lnTo>
                  <a:lnTo>
                    <a:pt x="1139" y="4420"/>
                  </a:lnTo>
                  <a:lnTo>
                    <a:pt x="849" y="4517"/>
                  </a:lnTo>
                  <a:lnTo>
                    <a:pt x="560" y="4671"/>
                  </a:lnTo>
                  <a:lnTo>
                    <a:pt x="290" y="4845"/>
                  </a:lnTo>
                  <a:lnTo>
                    <a:pt x="19" y="5077"/>
                  </a:lnTo>
                  <a:lnTo>
                    <a:pt x="19" y="5077"/>
                  </a:lnTo>
                  <a:lnTo>
                    <a:pt x="290" y="4845"/>
                  </a:lnTo>
                  <a:lnTo>
                    <a:pt x="560" y="4671"/>
                  </a:lnTo>
                  <a:lnTo>
                    <a:pt x="849" y="4517"/>
                  </a:lnTo>
                  <a:lnTo>
                    <a:pt x="1139" y="4420"/>
                  </a:lnTo>
                  <a:lnTo>
                    <a:pt x="1428" y="4324"/>
                  </a:lnTo>
                  <a:lnTo>
                    <a:pt x="1699" y="4285"/>
                  </a:lnTo>
                  <a:lnTo>
                    <a:pt x="1988" y="4247"/>
                  </a:lnTo>
                  <a:lnTo>
                    <a:pt x="2239" y="4247"/>
                  </a:lnTo>
                  <a:close/>
                  <a:moveTo>
                    <a:pt x="2258" y="4247"/>
                  </a:move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close/>
                  <a:moveTo>
                    <a:pt x="5346" y="1564"/>
                  </a:moveTo>
                  <a:lnTo>
                    <a:pt x="5346" y="1564"/>
                  </a:lnTo>
                  <a:lnTo>
                    <a:pt x="5346" y="1564"/>
                  </a:lnTo>
                  <a:lnTo>
                    <a:pt x="5096" y="1680"/>
                  </a:lnTo>
                  <a:lnTo>
                    <a:pt x="4864" y="1815"/>
                  </a:lnTo>
                  <a:lnTo>
                    <a:pt x="4671" y="1931"/>
                  </a:lnTo>
                  <a:lnTo>
                    <a:pt x="4497" y="2066"/>
                  </a:lnTo>
                  <a:lnTo>
                    <a:pt x="4343" y="2220"/>
                  </a:lnTo>
                  <a:lnTo>
                    <a:pt x="4208" y="2355"/>
                  </a:lnTo>
                  <a:lnTo>
                    <a:pt x="4092" y="2490"/>
                  </a:lnTo>
                  <a:lnTo>
                    <a:pt x="3976" y="2645"/>
                  </a:lnTo>
                  <a:lnTo>
                    <a:pt x="3899" y="2780"/>
                  </a:lnTo>
                  <a:lnTo>
                    <a:pt x="3822" y="2915"/>
                  </a:lnTo>
                  <a:lnTo>
                    <a:pt x="3764" y="3069"/>
                  </a:lnTo>
                  <a:lnTo>
                    <a:pt x="3725" y="3204"/>
                  </a:lnTo>
                  <a:lnTo>
                    <a:pt x="3687" y="3475"/>
                  </a:lnTo>
                  <a:lnTo>
                    <a:pt x="3667" y="3706"/>
                  </a:lnTo>
                  <a:lnTo>
                    <a:pt x="3667" y="3706"/>
                  </a:lnTo>
                  <a:lnTo>
                    <a:pt x="3687" y="3475"/>
                  </a:lnTo>
                  <a:lnTo>
                    <a:pt x="3725" y="3204"/>
                  </a:lnTo>
                  <a:lnTo>
                    <a:pt x="3764" y="3069"/>
                  </a:lnTo>
                  <a:lnTo>
                    <a:pt x="3822" y="2915"/>
                  </a:lnTo>
                  <a:lnTo>
                    <a:pt x="3899" y="2780"/>
                  </a:lnTo>
                  <a:lnTo>
                    <a:pt x="3976" y="2645"/>
                  </a:lnTo>
                  <a:lnTo>
                    <a:pt x="4092" y="2490"/>
                  </a:lnTo>
                  <a:lnTo>
                    <a:pt x="4208" y="2355"/>
                  </a:lnTo>
                  <a:lnTo>
                    <a:pt x="4343" y="2220"/>
                  </a:lnTo>
                  <a:lnTo>
                    <a:pt x="4497" y="2066"/>
                  </a:lnTo>
                  <a:lnTo>
                    <a:pt x="4671" y="1931"/>
                  </a:lnTo>
                  <a:lnTo>
                    <a:pt x="4864" y="1815"/>
                  </a:lnTo>
                  <a:lnTo>
                    <a:pt x="5096" y="1680"/>
                  </a:lnTo>
                  <a:lnTo>
                    <a:pt x="5346" y="1564"/>
                  </a:lnTo>
                  <a:lnTo>
                    <a:pt x="5346" y="1564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389" y="1255"/>
                  </a:lnTo>
                  <a:lnTo>
                    <a:pt x="6061" y="1313"/>
                  </a:lnTo>
                  <a:lnTo>
                    <a:pt x="5733" y="1409"/>
                  </a:lnTo>
                  <a:lnTo>
                    <a:pt x="5366" y="1545"/>
                  </a:lnTo>
                  <a:lnTo>
                    <a:pt x="5366" y="1545"/>
                  </a:lnTo>
                  <a:lnTo>
                    <a:pt x="5733" y="1409"/>
                  </a:lnTo>
                  <a:lnTo>
                    <a:pt x="6061" y="1313"/>
                  </a:lnTo>
                  <a:lnTo>
                    <a:pt x="6389" y="1255"/>
                  </a:lnTo>
                  <a:lnTo>
                    <a:pt x="6678" y="1236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678" y="1236"/>
                  </a:lnTo>
                  <a:lnTo>
                    <a:pt x="6698" y="1236"/>
                  </a:lnTo>
                  <a:lnTo>
                    <a:pt x="6698" y="1236"/>
                  </a:lnTo>
                  <a:lnTo>
                    <a:pt x="6678" y="1236"/>
                  </a:lnTo>
                  <a:close/>
                  <a:moveTo>
                    <a:pt x="12102" y="1"/>
                  </a:moveTo>
                  <a:lnTo>
                    <a:pt x="12102" y="1"/>
                  </a:lnTo>
                  <a:lnTo>
                    <a:pt x="12102" y="1"/>
                  </a:lnTo>
                  <a:lnTo>
                    <a:pt x="11851" y="97"/>
                  </a:lnTo>
                  <a:lnTo>
                    <a:pt x="11600" y="194"/>
                  </a:lnTo>
                  <a:lnTo>
                    <a:pt x="11349" y="290"/>
                  </a:lnTo>
                  <a:lnTo>
                    <a:pt x="11117" y="406"/>
                  </a:lnTo>
                  <a:lnTo>
                    <a:pt x="10886" y="541"/>
                  </a:lnTo>
                  <a:lnTo>
                    <a:pt x="10654" y="676"/>
                  </a:lnTo>
                  <a:lnTo>
                    <a:pt x="10461" y="811"/>
                  </a:lnTo>
                  <a:lnTo>
                    <a:pt x="10249" y="985"/>
                  </a:lnTo>
                  <a:lnTo>
                    <a:pt x="10056" y="1139"/>
                  </a:lnTo>
                  <a:lnTo>
                    <a:pt x="9882" y="1313"/>
                  </a:lnTo>
                  <a:lnTo>
                    <a:pt x="9728" y="1506"/>
                  </a:lnTo>
                  <a:lnTo>
                    <a:pt x="9573" y="1718"/>
                  </a:lnTo>
                  <a:lnTo>
                    <a:pt x="9419" y="1911"/>
                  </a:lnTo>
                  <a:lnTo>
                    <a:pt x="9303" y="2143"/>
                  </a:lnTo>
                  <a:lnTo>
                    <a:pt x="9187" y="2375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187" y="2375"/>
                  </a:lnTo>
                  <a:lnTo>
                    <a:pt x="9303" y="2143"/>
                  </a:lnTo>
                  <a:lnTo>
                    <a:pt x="9419" y="1911"/>
                  </a:lnTo>
                  <a:lnTo>
                    <a:pt x="9573" y="1718"/>
                  </a:lnTo>
                  <a:lnTo>
                    <a:pt x="9728" y="1506"/>
                  </a:lnTo>
                  <a:lnTo>
                    <a:pt x="9882" y="1313"/>
                  </a:lnTo>
                  <a:lnTo>
                    <a:pt x="10056" y="1139"/>
                  </a:lnTo>
                  <a:lnTo>
                    <a:pt x="10249" y="985"/>
                  </a:lnTo>
                  <a:lnTo>
                    <a:pt x="10461" y="811"/>
                  </a:lnTo>
                  <a:lnTo>
                    <a:pt x="10654" y="676"/>
                  </a:lnTo>
                  <a:lnTo>
                    <a:pt x="10886" y="541"/>
                  </a:lnTo>
                  <a:lnTo>
                    <a:pt x="11117" y="406"/>
                  </a:lnTo>
                  <a:lnTo>
                    <a:pt x="11349" y="290"/>
                  </a:lnTo>
                  <a:lnTo>
                    <a:pt x="11600" y="194"/>
                  </a:lnTo>
                  <a:lnTo>
                    <a:pt x="11851" y="97"/>
                  </a:lnTo>
                  <a:lnTo>
                    <a:pt x="12102" y="1"/>
                  </a:lnTo>
                  <a:lnTo>
                    <a:pt x="121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29"/>
            <p:cNvSpPr/>
            <p:nvPr/>
          </p:nvSpPr>
          <p:spPr>
            <a:xfrm>
              <a:off x="4471775" y="47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29"/>
            <p:cNvSpPr/>
            <p:nvPr/>
          </p:nvSpPr>
          <p:spPr>
            <a:xfrm>
              <a:off x="4567300" y="473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29"/>
            <p:cNvSpPr/>
            <p:nvPr/>
          </p:nvSpPr>
          <p:spPr>
            <a:xfrm>
              <a:off x="4472250" y="4732325"/>
              <a:ext cx="55525" cy="20775"/>
            </a:xfrm>
            <a:custGeom>
              <a:avLst/>
              <a:gdLst/>
              <a:ahLst/>
              <a:cxnLst/>
              <a:rect l="l" t="t" r="r" b="b"/>
              <a:pathLst>
                <a:path w="2221" h="831" fill="none" extrusionOk="0">
                  <a:moveTo>
                    <a:pt x="2220" y="1"/>
                  </a:moveTo>
                  <a:lnTo>
                    <a:pt x="2220" y="1"/>
                  </a:lnTo>
                  <a:lnTo>
                    <a:pt x="1969" y="1"/>
                  </a:lnTo>
                  <a:lnTo>
                    <a:pt x="1680" y="39"/>
                  </a:lnTo>
                  <a:lnTo>
                    <a:pt x="1409" y="78"/>
                  </a:lnTo>
                  <a:lnTo>
                    <a:pt x="1120" y="174"/>
                  </a:lnTo>
                  <a:lnTo>
                    <a:pt x="830" y="271"/>
                  </a:lnTo>
                  <a:lnTo>
                    <a:pt x="541" y="425"/>
                  </a:lnTo>
                  <a:lnTo>
                    <a:pt x="271" y="599"/>
                  </a:lnTo>
                  <a:lnTo>
                    <a:pt x="0" y="831"/>
                  </a:lnTo>
                  <a:lnTo>
                    <a:pt x="0" y="831"/>
                  </a:lnTo>
                  <a:lnTo>
                    <a:pt x="271" y="599"/>
                  </a:lnTo>
                  <a:lnTo>
                    <a:pt x="541" y="425"/>
                  </a:lnTo>
                  <a:lnTo>
                    <a:pt x="830" y="271"/>
                  </a:lnTo>
                  <a:lnTo>
                    <a:pt x="1120" y="174"/>
                  </a:lnTo>
                  <a:lnTo>
                    <a:pt x="1409" y="78"/>
                  </a:lnTo>
                  <a:lnTo>
                    <a:pt x="1680" y="39"/>
                  </a:lnTo>
                  <a:lnTo>
                    <a:pt x="1969" y="1"/>
                  </a:lnTo>
                  <a:lnTo>
                    <a:pt x="22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29"/>
            <p:cNvSpPr/>
            <p:nvPr/>
          </p:nvSpPr>
          <p:spPr>
            <a:xfrm>
              <a:off x="4528225" y="473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29"/>
            <p:cNvSpPr/>
            <p:nvPr/>
          </p:nvSpPr>
          <p:spPr>
            <a:xfrm>
              <a:off x="4563450" y="4665250"/>
              <a:ext cx="42000" cy="53600"/>
            </a:xfrm>
            <a:custGeom>
              <a:avLst/>
              <a:gdLst/>
              <a:ahLst/>
              <a:cxnLst/>
              <a:rect l="l" t="t" r="r" b="b"/>
              <a:pathLst>
                <a:path w="1680" h="2144" fill="none" extrusionOk="0">
                  <a:moveTo>
                    <a:pt x="1679" y="1"/>
                  </a:moveTo>
                  <a:lnTo>
                    <a:pt x="1679" y="1"/>
                  </a:lnTo>
                  <a:lnTo>
                    <a:pt x="1679" y="1"/>
                  </a:lnTo>
                  <a:lnTo>
                    <a:pt x="1429" y="117"/>
                  </a:lnTo>
                  <a:lnTo>
                    <a:pt x="1197" y="252"/>
                  </a:lnTo>
                  <a:lnTo>
                    <a:pt x="1004" y="368"/>
                  </a:lnTo>
                  <a:lnTo>
                    <a:pt x="830" y="503"/>
                  </a:lnTo>
                  <a:lnTo>
                    <a:pt x="676" y="657"/>
                  </a:lnTo>
                  <a:lnTo>
                    <a:pt x="541" y="792"/>
                  </a:lnTo>
                  <a:lnTo>
                    <a:pt x="425" y="927"/>
                  </a:lnTo>
                  <a:lnTo>
                    <a:pt x="309" y="1082"/>
                  </a:lnTo>
                  <a:lnTo>
                    <a:pt x="232" y="1217"/>
                  </a:lnTo>
                  <a:lnTo>
                    <a:pt x="155" y="1352"/>
                  </a:lnTo>
                  <a:lnTo>
                    <a:pt x="97" y="1506"/>
                  </a:lnTo>
                  <a:lnTo>
                    <a:pt x="58" y="1641"/>
                  </a:lnTo>
                  <a:lnTo>
                    <a:pt x="20" y="1912"/>
                  </a:lnTo>
                  <a:lnTo>
                    <a:pt x="0" y="2143"/>
                  </a:lnTo>
                  <a:lnTo>
                    <a:pt x="0" y="2143"/>
                  </a:lnTo>
                  <a:lnTo>
                    <a:pt x="20" y="1912"/>
                  </a:lnTo>
                  <a:lnTo>
                    <a:pt x="58" y="1641"/>
                  </a:lnTo>
                  <a:lnTo>
                    <a:pt x="97" y="1506"/>
                  </a:lnTo>
                  <a:lnTo>
                    <a:pt x="155" y="1352"/>
                  </a:lnTo>
                  <a:lnTo>
                    <a:pt x="232" y="1217"/>
                  </a:lnTo>
                  <a:lnTo>
                    <a:pt x="309" y="1082"/>
                  </a:lnTo>
                  <a:lnTo>
                    <a:pt x="425" y="927"/>
                  </a:lnTo>
                  <a:lnTo>
                    <a:pt x="541" y="792"/>
                  </a:lnTo>
                  <a:lnTo>
                    <a:pt x="676" y="657"/>
                  </a:lnTo>
                  <a:lnTo>
                    <a:pt x="830" y="503"/>
                  </a:lnTo>
                  <a:lnTo>
                    <a:pt x="1004" y="368"/>
                  </a:lnTo>
                  <a:lnTo>
                    <a:pt x="1197" y="252"/>
                  </a:lnTo>
                  <a:lnTo>
                    <a:pt x="1429" y="117"/>
                  </a:lnTo>
                  <a:lnTo>
                    <a:pt x="1679" y="1"/>
                  </a:lnTo>
                  <a:lnTo>
                    <a:pt x="167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29"/>
            <p:cNvSpPr/>
            <p:nvPr/>
          </p:nvSpPr>
          <p:spPr>
            <a:xfrm>
              <a:off x="4605900" y="4657050"/>
              <a:ext cx="32850" cy="7750"/>
            </a:xfrm>
            <a:custGeom>
              <a:avLst/>
              <a:gdLst/>
              <a:ahLst/>
              <a:cxnLst/>
              <a:rect l="l" t="t" r="r" b="b"/>
              <a:pathLst>
                <a:path w="1314" h="310" fill="none" extrusionOk="0">
                  <a:moveTo>
                    <a:pt x="1313" y="1"/>
                  </a:moveTo>
                  <a:lnTo>
                    <a:pt x="1313" y="1"/>
                  </a:lnTo>
                  <a:lnTo>
                    <a:pt x="1024" y="20"/>
                  </a:lnTo>
                  <a:lnTo>
                    <a:pt x="696" y="78"/>
                  </a:lnTo>
                  <a:lnTo>
                    <a:pt x="368" y="174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368" y="174"/>
                  </a:lnTo>
                  <a:lnTo>
                    <a:pt x="696" y="78"/>
                  </a:lnTo>
                  <a:lnTo>
                    <a:pt x="1024" y="20"/>
                  </a:lnTo>
                  <a:lnTo>
                    <a:pt x="131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29"/>
            <p:cNvSpPr/>
            <p:nvPr/>
          </p:nvSpPr>
          <p:spPr>
            <a:xfrm>
              <a:off x="4638725" y="46570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29"/>
            <p:cNvSpPr/>
            <p:nvPr/>
          </p:nvSpPr>
          <p:spPr>
            <a:xfrm>
              <a:off x="4699025" y="4626175"/>
              <a:ext cx="75300" cy="65175"/>
            </a:xfrm>
            <a:custGeom>
              <a:avLst/>
              <a:gdLst/>
              <a:ahLst/>
              <a:cxnLst/>
              <a:rect l="l" t="t" r="r" b="b"/>
              <a:pathLst>
                <a:path w="3012" h="2607" fill="none" extrusionOk="0">
                  <a:moveTo>
                    <a:pt x="3012" y="1"/>
                  </a:moveTo>
                  <a:lnTo>
                    <a:pt x="3012" y="1"/>
                  </a:lnTo>
                  <a:lnTo>
                    <a:pt x="3012" y="1"/>
                  </a:lnTo>
                  <a:lnTo>
                    <a:pt x="2761" y="97"/>
                  </a:lnTo>
                  <a:lnTo>
                    <a:pt x="2510" y="194"/>
                  </a:lnTo>
                  <a:lnTo>
                    <a:pt x="2259" y="290"/>
                  </a:lnTo>
                  <a:lnTo>
                    <a:pt x="2027" y="406"/>
                  </a:lnTo>
                  <a:lnTo>
                    <a:pt x="1796" y="541"/>
                  </a:lnTo>
                  <a:lnTo>
                    <a:pt x="1564" y="676"/>
                  </a:lnTo>
                  <a:lnTo>
                    <a:pt x="1371" y="811"/>
                  </a:lnTo>
                  <a:lnTo>
                    <a:pt x="1159" y="985"/>
                  </a:lnTo>
                  <a:lnTo>
                    <a:pt x="966" y="1139"/>
                  </a:lnTo>
                  <a:lnTo>
                    <a:pt x="792" y="1313"/>
                  </a:lnTo>
                  <a:lnTo>
                    <a:pt x="638" y="1506"/>
                  </a:lnTo>
                  <a:lnTo>
                    <a:pt x="483" y="1718"/>
                  </a:lnTo>
                  <a:lnTo>
                    <a:pt x="329" y="1911"/>
                  </a:lnTo>
                  <a:lnTo>
                    <a:pt x="213" y="2143"/>
                  </a:lnTo>
                  <a:lnTo>
                    <a:pt x="97" y="2375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97" y="2375"/>
                  </a:lnTo>
                  <a:lnTo>
                    <a:pt x="213" y="2143"/>
                  </a:lnTo>
                  <a:lnTo>
                    <a:pt x="329" y="1911"/>
                  </a:lnTo>
                  <a:lnTo>
                    <a:pt x="483" y="1718"/>
                  </a:lnTo>
                  <a:lnTo>
                    <a:pt x="638" y="1506"/>
                  </a:lnTo>
                  <a:lnTo>
                    <a:pt x="792" y="1313"/>
                  </a:lnTo>
                  <a:lnTo>
                    <a:pt x="966" y="1139"/>
                  </a:lnTo>
                  <a:lnTo>
                    <a:pt x="1159" y="985"/>
                  </a:lnTo>
                  <a:lnTo>
                    <a:pt x="1371" y="811"/>
                  </a:lnTo>
                  <a:lnTo>
                    <a:pt x="1564" y="676"/>
                  </a:lnTo>
                  <a:lnTo>
                    <a:pt x="1796" y="541"/>
                  </a:lnTo>
                  <a:lnTo>
                    <a:pt x="2027" y="406"/>
                  </a:lnTo>
                  <a:lnTo>
                    <a:pt x="2259" y="290"/>
                  </a:lnTo>
                  <a:lnTo>
                    <a:pt x="2510" y="194"/>
                  </a:lnTo>
                  <a:lnTo>
                    <a:pt x="2761" y="97"/>
                  </a:lnTo>
                  <a:lnTo>
                    <a:pt x="3012" y="1"/>
                  </a:lnTo>
                  <a:lnTo>
                    <a:pt x="301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29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extrusionOk="0">
                  <a:moveTo>
                    <a:pt x="19069" y="1"/>
                  </a:move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29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fill="none" extrusionOk="0">
                  <a:moveTo>
                    <a:pt x="19069" y="1"/>
                  </a:moveTo>
                  <a:lnTo>
                    <a:pt x="19069" y="1"/>
                  </a:lnTo>
                  <a:lnTo>
                    <a:pt x="19069" y="1"/>
                  </a:lnTo>
                  <a:lnTo>
                    <a:pt x="19069" y="1"/>
                  </a:ln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633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lnTo>
                    <a:pt x="19089" y="1"/>
                  </a:lnTo>
                  <a:lnTo>
                    <a:pt x="19089" y="1"/>
                  </a:lnTo>
                  <a:lnTo>
                    <a:pt x="190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29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extrusionOk="0">
                  <a:moveTo>
                    <a:pt x="3668" y="0"/>
                  </a:move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29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fill="none" extrusionOk="0">
                  <a:moveTo>
                    <a:pt x="3668" y="0"/>
                  </a:moveTo>
                  <a:lnTo>
                    <a:pt x="3668" y="0"/>
                  </a:ln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29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extrusionOk="0">
                  <a:moveTo>
                    <a:pt x="4072" y="1"/>
                  </a:move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29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fill="none" extrusionOk="0"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29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extrusionOk="0">
                  <a:moveTo>
                    <a:pt x="14747" y="1"/>
                  </a:move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29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fill="none" extrusionOk="0">
                  <a:moveTo>
                    <a:pt x="15036" y="1"/>
                  </a:moveTo>
                  <a:lnTo>
                    <a:pt x="15036" y="1"/>
                  </a:lnTo>
                  <a:lnTo>
                    <a:pt x="15017" y="1"/>
                  </a:lnTo>
                  <a:lnTo>
                    <a:pt x="15017" y="1"/>
                  </a:lnTo>
                  <a:lnTo>
                    <a:pt x="14747" y="1"/>
                  </a:ln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42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377" y="11002"/>
                  </a:lnTo>
                  <a:lnTo>
                    <a:pt x="29377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lnTo>
                    <a:pt x="1503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29"/>
            <p:cNvSpPr/>
            <p:nvPr/>
          </p:nvSpPr>
          <p:spPr>
            <a:xfrm>
              <a:off x="5380825" y="4784450"/>
              <a:ext cx="120175" cy="165050"/>
            </a:xfrm>
            <a:custGeom>
              <a:avLst/>
              <a:gdLst/>
              <a:ahLst/>
              <a:cxnLst/>
              <a:rect l="l" t="t" r="r" b="b"/>
              <a:pathLst>
                <a:path w="4807" h="6602" extrusionOk="0">
                  <a:moveTo>
                    <a:pt x="20" y="6466"/>
                  </a:moveTo>
                  <a:lnTo>
                    <a:pt x="20" y="6466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20" y="6466"/>
                  </a:lnTo>
                  <a:close/>
                  <a:moveTo>
                    <a:pt x="20" y="6466"/>
                  </a:moveTo>
                  <a:lnTo>
                    <a:pt x="20" y="6466"/>
                  </a:lnTo>
                  <a:lnTo>
                    <a:pt x="20" y="6466"/>
                  </a:lnTo>
                  <a:close/>
                  <a:moveTo>
                    <a:pt x="3070" y="3860"/>
                  </a:move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close/>
                  <a:moveTo>
                    <a:pt x="2742" y="3841"/>
                  </a:moveTo>
                  <a:lnTo>
                    <a:pt x="2742" y="3841"/>
                  </a:lnTo>
                  <a:lnTo>
                    <a:pt x="2414" y="3860"/>
                  </a:lnTo>
                  <a:lnTo>
                    <a:pt x="2221" y="3880"/>
                  </a:lnTo>
                  <a:lnTo>
                    <a:pt x="2008" y="3918"/>
                  </a:lnTo>
                  <a:lnTo>
                    <a:pt x="1796" y="3976"/>
                  </a:lnTo>
                  <a:lnTo>
                    <a:pt x="1584" y="4053"/>
                  </a:lnTo>
                  <a:lnTo>
                    <a:pt x="1371" y="4150"/>
                  </a:lnTo>
                  <a:lnTo>
                    <a:pt x="1159" y="4266"/>
                  </a:lnTo>
                  <a:lnTo>
                    <a:pt x="947" y="4420"/>
                  </a:lnTo>
                  <a:lnTo>
                    <a:pt x="754" y="4594"/>
                  </a:lnTo>
                  <a:lnTo>
                    <a:pt x="561" y="4806"/>
                  </a:lnTo>
                  <a:lnTo>
                    <a:pt x="406" y="5057"/>
                  </a:lnTo>
                  <a:lnTo>
                    <a:pt x="271" y="5327"/>
                  </a:lnTo>
                  <a:lnTo>
                    <a:pt x="155" y="5655"/>
                  </a:lnTo>
                  <a:lnTo>
                    <a:pt x="59" y="6022"/>
                  </a:lnTo>
                  <a:lnTo>
                    <a:pt x="20" y="6427"/>
                  </a:lnTo>
                  <a:lnTo>
                    <a:pt x="20" y="6427"/>
                  </a:lnTo>
                  <a:lnTo>
                    <a:pt x="59" y="6022"/>
                  </a:lnTo>
                  <a:lnTo>
                    <a:pt x="155" y="5655"/>
                  </a:lnTo>
                  <a:lnTo>
                    <a:pt x="271" y="5327"/>
                  </a:lnTo>
                  <a:lnTo>
                    <a:pt x="406" y="5057"/>
                  </a:lnTo>
                  <a:lnTo>
                    <a:pt x="561" y="4806"/>
                  </a:lnTo>
                  <a:lnTo>
                    <a:pt x="754" y="4594"/>
                  </a:lnTo>
                  <a:lnTo>
                    <a:pt x="947" y="4420"/>
                  </a:lnTo>
                  <a:lnTo>
                    <a:pt x="1159" y="4266"/>
                  </a:lnTo>
                  <a:lnTo>
                    <a:pt x="1371" y="4150"/>
                  </a:lnTo>
                  <a:lnTo>
                    <a:pt x="1584" y="4053"/>
                  </a:lnTo>
                  <a:lnTo>
                    <a:pt x="1796" y="3976"/>
                  </a:lnTo>
                  <a:lnTo>
                    <a:pt x="2008" y="3918"/>
                  </a:lnTo>
                  <a:lnTo>
                    <a:pt x="2221" y="3880"/>
                  </a:lnTo>
                  <a:lnTo>
                    <a:pt x="2414" y="3860"/>
                  </a:lnTo>
                  <a:lnTo>
                    <a:pt x="2742" y="3841"/>
                  </a:lnTo>
                  <a:close/>
                  <a:moveTo>
                    <a:pt x="2780" y="3841"/>
                  </a:move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close/>
                  <a:moveTo>
                    <a:pt x="4807" y="0"/>
                  </a:moveTo>
                  <a:lnTo>
                    <a:pt x="4807" y="0"/>
                  </a:lnTo>
                  <a:lnTo>
                    <a:pt x="4807" y="0"/>
                  </a:lnTo>
                  <a:lnTo>
                    <a:pt x="4595" y="20"/>
                  </a:lnTo>
                  <a:lnTo>
                    <a:pt x="4382" y="39"/>
                  </a:lnTo>
                  <a:lnTo>
                    <a:pt x="4151" y="97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3707" y="232"/>
                  </a:lnTo>
                  <a:lnTo>
                    <a:pt x="3533" y="309"/>
                  </a:lnTo>
                  <a:lnTo>
                    <a:pt x="3379" y="386"/>
                  </a:lnTo>
                  <a:lnTo>
                    <a:pt x="3244" y="483"/>
                  </a:lnTo>
                  <a:lnTo>
                    <a:pt x="3108" y="579"/>
                  </a:lnTo>
                  <a:lnTo>
                    <a:pt x="2993" y="695"/>
                  </a:lnTo>
                  <a:lnTo>
                    <a:pt x="2896" y="811"/>
                  </a:lnTo>
                  <a:lnTo>
                    <a:pt x="2819" y="927"/>
                  </a:lnTo>
                  <a:lnTo>
                    <a:pt x="2742" y="1042"/>
                  </a:lnTo>
                  <a:lnTo>
                    <a:pt x="2684" y="1158"/>
                  </a:lnTo>
                  <a:lnTo>
                    <a:pt x="2587" y="1409"/>
                  </a:lnTo>
                  <a:lnTo>
                    <a:pt x="2549" y="1679"/>
                  </a:lnTo>
                  <a:lnTo>
                    <a:pt x="2529" y="1950"/>
                  </a:lnTo>
                  <a:lnTo>
                    <a:pt x="2529" y="1950"/>
                  </a:lnTo>
                  <a:lnTo>
                    <a:pt x="2549" y="1679"/>
                  </a:lnTo>
                  <a:lnTo>
                    <a:pt x="2587" y="1409"/>
                  </a:lnTo>
                  <a:lnTo>
                    <a:pt x="2684" y="1158"/>
                  </a:lnTo>
                  <a:lnTo>
                    <a:pt x="2742" y="1042"/>
                  </a:lnTo>
                  <a:lnTo>
                    <a:pt x="2819" y="927"/>
                  </a:lnTo>
                  <a:lnTo>
                    <a:pt x="2896" y="811"/>
                  </a:lnTo>
                  <a:lnTo>
                    <a:pt x="2993" y="695"/>
                  </a:lnTo>
                  <a:lnTo>
                    <a:pt x="3108" y="579"/>
                  </a:lnTo>
                  <a:lnTo>
                    <a:pt x="3244" y="483"/>
                  </a:lnTo>
                  <a:lnTo>
                    <a:pt x="3379" y="386"/>
                  </a:lnTo>
                  <a:lnTo>
                    <a:pt x="3533" y="309"/>
                  </a:lnTo>
                  <a:lnTo>
                    <a:pt x="3707" y="232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4151" y="97"/>
                  </a:lnTo>
                  <a:lnTo>
                    <a:pt x="4382" y="39"/>
                  </a:lnTo>
                  <a:lnTo>
                    <a:pt x="4595" y="20"/>
                  </a:lnTo>
                  <a:lnTo>
                    <a:pt x="4807" y="0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29"/>
            <p:cNvSpPr/>
            <p:nvPr/>
          </p:nvSpPr>
          <p:spPr>
            <a:xfrm>
              <a:off x="5380825" y="4946100"/>
              <a:ext cx="525" cy="3400"/>
            </a:xfrm>
            <a:custGeom>
              <a:avLst/>
              <a:gdLst/>
              <a:ahLst/>
              <a:cxnLst/>
              <a:rect l="l" t="t" r="r" b="b"/>
              <a:pathLst>
                <a:path w="21" h="136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29"/>
            <p:cNvSpPr/>
            <p:nvPr/>
          </p:nvSpPr>
          <p:spPr>
            <a:xfrm>
              <a:off x="5381325" y="49461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29"/>
            <p:cNvSpPr/>
            <p:nvPr/>
          </p:nvSpPr>
          <p:spPr>
            <a:xfrm>
              <a:off x="5457550" y="488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29"/>
            <p:cNvSpPr/>
            <p:nvPr/>
          </p:nvSpPr>
          <p:spPr>
            <a:xfrm>
              <a:off x="5381325" y="4880475"/>
              <a:ext cx="68050" cy="64675"/>
            </a:xfrm>
            <a:custGeom>
              <a:avLst/>
              <a:gdLst/>
              <a:ahLst/>
              <a:cxnLst/>
              <a:rect l="l" t="t" r="r" b="b"/>
              <a:pathLst>
                <a:path w="2722" h="2587" fill="none" extrusionOk="0">
                  <a:moveTo>
                    <a:pt x="2722" y="0"/>
                  </a:moveTo>
                  <a:lnTo>
                    <a:pt x="2722" y="0"/>
                  </a:lnTo>
                  <a:lnTo>
                    <a:pt x="2394" y="19"/>
                  </a:lnTo>
                  <a:lnTo>
                    <a:pt x="2201" y="39"/>
                  </a:lnTo>
                  <a:lnTo>
                    <a:pt x="1988" y="77"/>
                  </a:lnTo>
                  <a:lnTo>
                    <a:pt x="1776" y="135"/>
                  </a:lnTo>
                  <a:lnTo>
                    <a:pt x="1564" y="212"/>
                  </a:lnTo>
                  <a:lnTo>
                    <a:pt x="1351" y="309"/>
                  </a:lnTo>
                  <a:lnTo>
                    <a:pt x="1139" y="425"/>
                  </a:lnTo>
                  <a:lnTo>
                    <a:pt x="927" y="579"/>
                  </a:lnTo>
                  <a:lnTo>
                    <a:pt x="734" y="753"/>
                  </a:lnTo>
                  <a:lnTo>
                    <a:pt x="541" y="965"/>
                  </a:lnTo>
                  <a:lnTo>
                    <a:pt x="386" y="1216"/>
                  </a:lnTo>
                  <a:lnTo>
                    <a:pt x="251" y="1486"/>
                  </a:lnTo>
                  <a:lnTo>
                    <a:pt x="135" y="1814"/>
                  </a:lnTo>
                  <a:lnTo>
                    <a:pt x="39" y="2181"/>
                  </a:lnTo>
                  <a:lnTo>
                    <a:pt x="0" y="2586"/>
                  </a:lnTo>
                  <a:lnTo>
                    <a:pt x="0" y="2586"/>
                  </a:lnTo>
                  <a:lnTo>
                    <a:pt x="39" y="2181"/>
                  </a:lnTo>
                  <a:lnTo>
                    <a:pt x="135" y="1814"/>
                  </a:lnTo>
                  <a:lnTo>
                    <a:pt x="251" y="1486"/>
                  </a:lnTo>
                  <a:lnTo>
                    <a:pt x="386" y="1216"/>
                  </a:lnTo>
                  <a:lnTo>
                    <a:pt x="541" y="965"/>
                  </a:lnTo>
                  <a:lnTo>
                    <a:pt x="734" y="753"/>
                  </a:lnTo>
                  <a:lnTo>
                    <a:pt x="927" y="579"/>
                  </a:lnTo>
                  <a:lnTo>
                    <a:pt x="1139" y="425"/>
                  </a:lnTo>
                  <a:lnTo>
                    <a:pt x="1351" y="309"/>
                  </a:lnTo>
                  <a:lnTo>
                    <a:pt x="1564" y="212"/>
                  </a:lnTo>
                  <a:lnTo>
                    <a:pt x="1776" y="135"/>
                  </a:lnTo>
                  <a:lnTo>
                    <a:pt x="1988" y="77"/>
                  </a:lnTo>
                  <a:lnTo>
                    <a:pt x="2201" y="39"/>
                  </a:lnTo>
                  <a:lnTo>
                    <a:pt x="2394" y="19"/>
                  </a:lnTo>
                  <a:lnTo>
                    <a:pt x="2722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29"/>
            <p:cNvSpPr/>
            <p:nvPr/>
          </p:nvSpPr>
          <p:spPr>
            <a:xfrm>
              <a:off x="5450325" y="488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29"/>
            <p:cNvSpPr/>
            <p:nvPr/>
          </p:nvSpPr>
          <p:spPr>
            <a:xfrm>
              <a:off x="5444050" y="4784450"/>
              <a:ext cx="56950" cy="48750"/>
            </a:xfrm>
            <a:custGeom>
              <a:avLst/>
              <a:gdLst/>
              <a:ahLst/>
              <a:cxnLst/>
              <a:rect l="l" t="t" r="r" b="b"/>
              <a:pathLst>
                <a:path w="2278" h="1950" fill="none" extrusionOk="0">
                  <a:moveTo>
                    <a:pt x="2278" y="0"/>
                  </a:moveTo>
                  <a:lnTo>
                    <a:pt x="2278" y="0"/>
                  </a:lnTo>
                  <a:lnTo>
                    <a:pt x="2278" y="0"/>
                  </a:lnTo>
                  <a:lnTo>
                    <a:pt x="2066" y="20"/>
                  </a:lnTo>
                  <a:lnTo>
                    <a:pt x="1853" y="39"/>
                  </a:lnTo>
                  <a:lnTo>
                    <a:pt x="1622" y="97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178" y="232"/>
                  </a:lnTo>
                  <a:lnTo>
                    <a:pt x="1004" y="309"/>
                  </a:lnTo>
                  <a:lnTo>
                    <a:pt x="850" y="386"/>
                  </a:lnTo>
                  <a:lnTo>
                    <a:pt x="715" y="483"/>
                  </a:lnTo>
                  <a:lnTo>
                    <a:pt x="579" y="579"/>
                  </a:lnTo>
                  <a:lnTo>
                    <a:pt x="464" y="695"/>
                  </a:lnTo>
                  <a:lnTo>
                    <a:pt x="367" y="811"/>
                  </a:lnTo>
                  <a:lnTo>
                    <a:pt x="290" y="927"/>
                  </a:lnTo>
                  <a:lnTo>
                    <a:pt x="213" y="1042"/>
                  </a:lnTo>
                  <a:lnTo>
                    <a:pt x="155" y="1158"/>
                  </a:lnTo>
                  <a:lnTo>
                    <a:pt x="58" y="1409"/>
                  </a:lnTo>
                  <a:lnTo>
                    <a:pt x="20" y="1679"/>
                  </a:lnTo>
                  <a:lnTo>
                    <a:pt x="0" y="1950"/>
                  </a:lnTo>
                  <a:lnTo>
                    <a:pt x="0" y="1950"/>
                  </a:lnTo>
                  <a:lnTo>
                    <a:pt x="20" y="1679"/>
                  </a:lnTo>
                  <a:lnTo>
                    <a:pt x="58" y="1409"/>
                  </a:lnTo>
                  <a:lnTo>
                    <a:pt x="155" y="1158"/>
                  </a:lnTo>
                  <a:lnTo>
                    <a:pt x="213" y="1042"/>
                  </a:lnTo>
                  <a:lnTo>
                    <a:pt x="290" y="927"/>
                  </a:lnTo>
                  <a:lnTo>
                    <a:pt x="367" y="811"/>
                  </a:lnTo>
                  <a:lnTo>
                    <a:pt x="464" y="695"/>
                  </a:lnTo>
                  <a:lnTo>
                    <a:pt x="579" y="579"/>
                  </a:lnTo>
                  <a:lnTo>
                    <a:pt x="715" y="483"/>
                  </a:lnTo>
                  <a:lnTo>
                    <a:pt x="850" y="386"/>
                  </a:lnTo>
                  <a:lnTo>
                    <a:pt x="1004" y="309"/>
                  </a:lnTo>
                  <a:lnTo>
                    <a:pt x="1178" y="232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622" y="97"/>
                  </a:lnTo>
                  <a:lnTo>
                    <a:pt x="1853" y="39"/>
                  </a:lnTo>
                  <a:lnTo>
                    <a:pt x="2066" y="20"/>
                  </a:lnTo>
                  <a:lnTo>
                    <a:pt x="2278" y="0"/>
                  </a:lnTo>
                  <a:lnTo>
                    <a:pt x="227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29"/>
            <p:cNvSpPr/>
            <p:nvPr/>
          </p:nvSpPr>
          <p:spPr>
            <a:xfrm>
              <a:off x="5481200" y="4980825"/>
              <a:ext cx="632600" cy="365775"/>
            </a:xfrm>
            <a:custGeom>
              <a:avLst/>
              <a:gdLst/>
              <a:ahLst/>
              <a:cxnLst/>
              <a:rect l="l" t="t" r="r" b="b"/>
              <a:pathLst>
                <a:path w="25304" h="14631" extrusionOk="0">
                  <a:moveTo>
                    <a:pt x="23065" y="14148"/>
                  </a:moveTo>
                  <a:lnTo>
                    <a:pt x="23065" y="14148"/>
                  </a:lnTo>
                  <a:lnTo>
                    <a:pt x="23065" y="14341"/>
                  </a:lnTo>
                  <a:lnTo>
                    <a:pt x="23046" y="14496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46" y="14496"/>
                  </a:lnTo>
                  <a:lnTo>
                    <a:pt x="23065" y="14341"/>
                  </a:lnTo>
                  <a:lnTo>
                    <a:pt x="23065" y="14148"/>
                  </a:lnTo>
                  <a:close/>
                  <a:moveTo>
                    <a:pt x="25285" y="13569"/>
                  </a:moveTo>
                  <a:lnTo>
                    <a:pt x="25285" y="13569"/>
                  </a:lnTo>
                  <a:lnTo>
                    <a:pt x="24957" y="13589"/>
                  </a:lnTo>
                  <a:lnTo>
                    <a:pt x="24628" y="13646"/>
                  </a:lnTo>
                  <a:lnTo>
                    <a:pt x="24300" y="13724"/>
                  </a:lnTo>
                  <a:lnTo>
                    <a:pt x="23992" y="13839"/>
                  </a:lnTo>
                  <a:lnTo>
                    <a:pt x="23721" y="13975"/>
                  </a:lnTo>
                  <a:lnTo>
                    <a:pt x="23451" y="14148"/>
                  </a:lnTo>
                  <a:lnTo>
                    <a:pt x="23219" y="14361"/>
                  </a:lnTo>
                  <a:lnTo>
                    <a:pt x="23123" y="14476"/>
                  </a:lnTo>
                  <a:lnTo>
                    <a:pt x="23046" y="14592"/>
                  </a:lnTo>
                  <a:lnTo>
                    <a:pt x="23046" y="14592"/>
                  </a:lnTo>
                  <a:lnTo>
                    <a:pt x="23123" y="14476"/>
                  </a:lnTo>
                  <a:lnTo>
                    <a:pt x="23219" y="14361"/>
                  </a:lnTo>
                  <a:lnTo>
                    <a:pt x="23451" y="14148"/>
                  </a:lnTo>
                  <a:lnTo>
                    <a:pt x="23721" y="13975"/>
                  </a:lnTo>
                  <a:lnTo>
                    <a:pt x="23992" y="13839"/>
                  </a:lnTo>
                  <a:lnTo>
                    <a:pt x="24300" y="13724"/>
                  </a:lnTo>
                  <a:lnTo>
                    <a:pt x="24628" y="13646"/>
                  </a:lnTo>
                  <a:lnTo>
                    <a:pt x="24957" y="13589"/>
                  </a:lnTo>
                  <a:lnTo>
                    <a:pt x="25285" y="13569"/>
                  </a:lnTo>
                  <a:close/>
                  <a:moveTo>
                    <a:pt x="25304" y="13569"/>
                  </a:moveTo>
                  <a:lnTo>
                    <a:pt x="25304" y="13569"/>
                  </a:lnTo>
                  <a:lnTo>
                    <a:pt x="25304" y="13569"/>
                  </a:lnTo>
                  <a:lnTo>
                    <a:pt x="25304" y="13569"/>
                  </a:lnTo>
                  <a:close/>
                  <a:moveTo>
                    <a:pt x="21039" y="11060"/>
                  </a:moveTo>
                  <a:lnTo>
                    <a:pt x="21039" y="11060"/>
                  </a:lnTo>
                  <a:lnTo>
                    <a:pt x="21019" y="11292"/>
                  </a:lnTo>
                  <a:lnTo>
                    <a:pt x="21000" y="11485"/>
                  </a:lnTo>
                  <a:lnTo>
                    <a:pt x="20961" y="11678"/>
                  </a:lnTo>
                  <a:lnTo>
                    <a:pt x="20923" y="11832"/>
                  </a:lnTo>
                  <a:lnTo>
                    <a:pt x="20826" y="12064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26" y="12064"/>
                  </a:lnTo>
                  <a:lnTo>
                    <a:pt x="20923" y="11832"/>
                  </a:lnTo>
                  <a:lnTo>
                    <a:pt x="20961" y="11678"/>
                  </a:lnTo>
                  <a:lnTo>
                    <a:pt x="21000" y="11485"/>
                  </a:lnTo>
                  <a:lnTo>
                    <a:pt x="21019" y="11292"/>
                  </a:lnTo>
                  <a:lnTo>
                    <a:pt x="21039" y="11060"/>
                  </a:lnTo>
                  <a:close/>
                  <a:moveTo>
                    <a:pt x="20286" y="9439"/>
                  </a:moveTo>
                  <a:lnTo>
                    <a:pt x="20286" y="9439"/>
                  </a:lnTo>
                  <a:lnTo>
                    <a:pt x="20324" y="9477"/>
                  </a:lnTo>
                  <a:lnTo>
                    <a:pt x="20324" y="9477"/>
                  </a:lnTo>
                  <a:lnTo>
                    <a:pt x="20286" y="9439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221" y="8802"/>
                  </a:lnTo>
                  <a:lnTo>
                    <a:pt x="18028" y="8821"/>
                  </a:lnTo>
                  <a:lnTo>
                    <a:pt x="17719" y="8860"/>
                  </a:lnTo>
                  <a:lnTo>
                    <a:pt x="17506" y="8918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506" y="8918"/>
                  </a:lnTo>
                  <a:lnTo>
                    <a:pt x="17719" y="8860"/>
                  </a:lnTo>
                  <a:lnTo>
                    <a:pt x="18028" y="8821"/>
                  </a:lnTo>
                  <a:lnTo>
                    <a:pt x="18221" y="8802"/>
                  </a:lnTo>
                  <a:lnTo>
                    <a:pt x="18433" y="8783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433" y="8783"/>
                  </a:lnTo>
                  <a:lnTo>
                    <a:pt x="18452" y="8783"/>
                  </a:lnTo>
                  <a:lnTo>
                    <a:pt x="18452" y="8783"/>
                  </a:lnTo>
                  <a:lnTo>
                    <a:pt x="18433" y="8783"/>
                  </a:lnTo>
                  <a:close/>
                  <a:moveTo>
                    <a:pt x="17429" y="8667"/>
                  </a:moveTo>
                  <a:lnTo>
                    <a:pt x="17429" y="866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29" y="8667"/>
                  </a:lnTo>
                  <a:close/>
                  <a:moveTo>
                    <a:pt x="14534" y="3803"/>
                  </a:moveTo>
                  <a:lnTo>
                    <a:pt x="14534" y="3803"/>
                  </a:lnTo>
                  <a:lnTo>
                    <a:pt x="14534" y="4131"/>
                  </a:lnTo>
                  <a:lnTo>
                    <a:pt x="14496" y="4382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96" y="4382"/>
                  </a:lnTo>
                  <a:lnTo>
                    <a:pt x="14534" y="4131"/>
                  </a:lnTo>
                  <a:lnTo>
                    <a:pt x="14534" y="3803"/>
                  </a:lnTo>
                  <a:close/>
                  <a:moveTo>
                    <a:pt x="12990" y="1139"/>
                  </a:moveTo>
                  <a:lnTo>
                    <a:pt x="12990" y="1139"/>
                  </a:lnTo>
                  <a:lnTo>
                    <a:pt x="13009" y="1139"/>
                  </a:lnTo>
                  <a:lnTo>
                    <a:pt x="13009" y="1139"/>
                  </a:lnTo>
                  <a:lnTo>
                    <a:pt x="12990" y="1139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176" y="734"/>
                  </a:lnTo>
                  <a:lnTo>
                    <a:pt x="10963" y="753"/>
                  </a:lnTo>
                  <a:lnTo>
                    <a:pt x="10751" y="792"/>
                  </a:lnTo>
                  <a:lnTo>
                    <a:pt x="10558" y="831"/>
                  </a:lnTo>
                  <a:lnTo>
                    <a:pt x="10191" y="966"/>
                  </a:lnTo>
                  <a:lnTo>
                    <a:pt x="9883" y="1101"/>
                  </a:lnTo>
                  <a:lnTo>
                    <a:pt x="9632" y="1255"/>
                  </a:lnTo>
                  <a:lnTo>
                    <a:pt x="9439" y="1371"/>
                  </a:lnTo>
                  <a:lnTo>
                    <a:pt x="9284" y="1506"/>
                  </a:lnTo>
                  <a:lnTo>
                    <a:pt x="9284" y="1506"/>
                  </a:lnTo>
                  <a:lnTo>
                    <a:pt x="9439" y="1371"/>
                  </a:lnTo>
                  <a:lnTo>
                    <a:pt x="9632" y="1255"/>
                  </a:lnTo>
                  <a:lnTo>
                    <a:pt x="9883" y="1101"/>
                  </a:lnTo>
                  <a:lnTo>
                    <a:pt x="10191" y="966"/>
                  </a:lnTo>
                  <a:lnTo>
                    <a:pt x="10558" y="831"/>
                  </a:lnTo>
                  <a:lnTo>
                    <a:pt x="10751" y="792"/>
                  </a:lnTo>
                  <a:lnTo>
                    <a:pt x="10963" y="753"/>
                  </a:lnTo>
                  <a:lnTo>
                    <a:pt x="11176" y="734"/>
                  </a:lnTo>
                  <a:lnTo>
                    <a:pt x="11407" y="715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close/>
                  <a:moveTo>
                    <a:pt x="20" y="541"/>
                  </a:moveTo>
                  <a:lnTo>
                    <a:pt x="20" y="541"/>
                  </a:lnTo>
                  <a:lnTo>
                    <a:pt x="1" y="541"/>
                  </a:lnTo>
                  <a:lnTo>
                    <a:pt x="1" y="541"/>
                  </a:lnTo>
                  <a:lnTo>
                    <a:pt x="20" y="541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194" y="522"/>
                  </a:lnTo>
                  <a:lnTo>
                    <a:pt x="20" y="541"/>
                  </a:lnTo>
                  <a:lnTo>
                    <a:pt x="20" y="541"/>
                  </a:lnTo>
                  <a:lnTo>
                    <a:pt x="194" y="522"/>
                  </a:lnTo>
                  <a:lnTo>
                    <a:pt x="367" y="502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close/>
                  <a:moveTo>
                    <a:pt x="5405" y="213"/>
                  </a:move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370" y="20"/>
                  </a:lnTo>
                  <a:lnTo>
                    <a:pt x="6080" y="39"/>
                  </a:lnTo>
                  <a:lnTo>
                    <a:pt x="5772" y="116"/>
                  </a:lnTo>
                  <a:lnTo>
                    <a:pt x="5443" y="213"/>
                  </a:lnTo>
                  <a:lnTo>
                    <a:pt x="5443" y="213"/>
                  </a:lnTo>
                  <a:lnTo>
                    <a:pt x="5772" y="116"/>
                  </a:lnTo>
                  <a:lnTo>
                    <a:pt x="6080" y="39"/>
                  </a:lnTo>
                  <a:lnTo>
                    <a:pt x="6370" y="20"/>
                  </a:lnTo>
                  <a:lnTo>
                    <a:pt x="6659" y="1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29"/>
            <p:cNvSpPr/>
            <p:nvPr/>
          </p:nvSpPr>
          <p:spPr>
            <a:xfrm>
              <a:off x="6056375" y="5334525"/>
              <a:ext cx="1475" cy="12075"/>
            </a:xfrm>
            <a:custGeom>
              <a:avLst/>
              <a:gdLst/>
              <a:ahLst/>
              <a:cxnLst/>
              <a:rect l="l" t="t" r="r" b="b"/>
              <a:pathLst>
                <a:path w="59" h="483" fill="none" extrusionOk="0">
                  <a:moveTo>
                    <a:pt x="58" y="0"/>
                  </a:moveTo>
                  <a:lnTo>
                    <a:pt x="58" y="0"/>
                  </a:lnTo>
                  <a:lnTo>
                    <a:pt x="58" y="193"/>
                  </a:lnTo>
                  <a:lnTo>
                    <a:pt x="39" y="348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39" y="348"/>
                  </a:lnTo>
                  <a:lnTo>
                    <a:pt x="58" y="193"/>
                  </a:lnTo>
                  <a:lnTo>
                    <a:pt x="5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29"/>
            <p:cNvSpPr/>
            <p:nvPr/>
          </p:nvSpPr>
          <p:spPr>
            <a:xfrm>
              <a:off x="6057325" y="5320050"/>
              <a:ext cx="56000" cy="25600"/>
            </a:xfrm>
            <a:custGeom>
              <a:avLst/>
              <a:gdLst/>
              <a:ahLst/>
              <a:cxnLst/>
              <a:rect l="l" t="t" r="r" b="b"/>
              <a:pathLst>
                <a:path w="2240" h="1024" fill="none" extrusionOk="0">
                  <a:moveTo>
                    <a:pt x="2240" y="0"/>
                  </a:moveTo>
                  <a:lnTo>
                    <a:pt x="2240" y="0"/>
                  </a:lnTo>
                  <a:lnTo>
                    <a:pt x="1912" y="20"/>
                  </a:lnTo>
                  <a:lnTo>
                    <a:pt x="1583" y="77"/>
                  </a:lnTo>
                  <a:lnTo>
                    <a:pt x="1255" y="155"/>
                  </a:lnTo>
                  <a:lnTo>
                    <a:pt x="947" y="270"/>
                  </a:lnTo>
                  <a:lnTo>
                    <a:pt x="676" y="406"/>
                  </a:lnTo>
                  <a:lnTo>
                    <a:pt x="406" y="579"/>
                  </a:lnTo>
                  <a:lnTo>
                    <a:pt x="174" y="792"/>
                  </a:lnTo>
                  <a:lnTo>
                    <a:pt x="78" y="907"/>
                  </a:lnTo>
                  <a:lnTo>
                    <a:pt x="1" y="1023"/>
                  </a:lnTo>
                  <a:lnTo>
                    <a:pt x="1" y="1023"/>
                  </a:lnTo>
                  <a:lnTo>
                    <a:pt x="78" y="907"/>
                  </a:lnTo>
                  <a:lnTo>
                    <a:pt x="174" y="792"/>
                  </a:lnTo>
                  <a:lnTo>
                    <a:pt x="406" y="579"/>
                  </a:lnTo>
                  <a:lnTo>
                    <a:pt x="676" y="406"/>
                  </a:lnTo>
                  <a:lnTo>
                    <a:pt x="947" y="270"/>
                  </a:lnTo>
                  <a:lnTo>
                    <a:pt x="1255" y="155"/>
                  </a:lnTo>
                  <a:lnTo>
                    <a:pt x="1583" y="77"/>
                  </a:lnTo>
                  <a:lnTo>
                    <a:pt x="1912" y="20"/>
                  </a:lnTo>
                  <a:lnTo>
                    <a:pt x="224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29"/>
            <p:cNvSpPr/>
            <p:nvPr/>
          </p:nvSpPr>
          <p:spPr>
            <a:xfrm>
              <a:off x="6113775" y="532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29"/>
            <p:cNvSpPr/>
            <p:nvPr/>
          </p:nvSpPr>
          <p:spPr>
            <a:xfrm>
              <a:off x="6001350" y="5257325"/>
              <a:ext cx="5825" cy="27525"/>
            </a:xfrm>
            <a:custGeom>
              <a:avLst/>
              <a:gdLst/>
              <a:ahLst/>
              <a:cxnLst/>
              <a:rect l="l" t="t" r="r" b="b"/>
              <a:pathLst>
                <a:path w="233" h="1101" fill="none" extrusionOk="0">
                  <a:moveTo>
                    <a:pt x="233" y="0"/>
                  </a:moveTo>
                  <a:lnTo>
                    <a:pt x="233" y="0"/>
                  </a:lnTo>
                  <a:lnTo>
                    <a:pt x="213" y="232"/>
                  </a:lnTo>
                  <a:lnTo>
                    <a:pt x="194" y="425"/>
                  </a:lnTo>
                  <a:lnTo>
                    <a:pt x="155" y="618"/>
                  </a:lnTo>
                  <a:lnTo>
                    <a:pt x="117" y="772"/>
                  </a:lnTo>
                  <a:lnTo>
                    <a:pt x="20" y="1004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20" y="1004"/>
                  </a:lnTo>
                  <a:lnTo>
                    <a:pt x="117" y="772"/>
                  </a:lnTo>
                  <a:lnTo>
                    <a:pt x="155" y="618"/>
                  </a:lnTo>
                  <a:lnTo>
                    <a:pt x="194" y="425"/>
                  </a:lnTo>
                  <a:lnTo>
                    <a:pt x="213" y="232"/>
                  </a:lnTo>
                  <a:lnTo>
                    <a:pt x="23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29"/>
            <p:cNvSpPr/>
            <p:nvPr/>
          </p:nvSpPr>
          <p:spPr>
            <a:xfrm>
              <a:off x="5988325" y="5216775"/>
              <a:ext cx="1000" cy="1000"/>
            </a:xfrm>
            <a:custGeom>
              <a:avLst/>
              <a:gdLst/>
              <a:ahLst/>
              <a:cxnLst/>
              <a:rect l="l" t="t" r="r" b="b"/>
              <a:pathLst>
                <a:path w="40" h="40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29"/>
            <p:cNvSpPr/>
            <p:nvPr/>
          </p:nvSpPr>
          <p:spPr>
            <a:xfrm>
              <a:off x="5916425" y="5200375"/>
              <a:ext cx="25600" cy="3875"/>
            </a:xfrm>
            <a:custGeom>
              <a:avLst/>
              <a:gdLst/>
              <a:ahLst/>
              <a:cxnLst/>
              <a:rect l="l" t="t" r="r" b="b"/>
              <a:pathLst>
                <a:path w="1024" h="155" fill="none" extrusionOk="0">
                  <a:moveTo>
                    <a:pt x="1024" y="1"/>
                  </a:moveTo>
                  <a:lnTo>
                    <a:pt x="1024" y="1"/>
                  </a:lnTo>
                  <a:lnTo>
                    <a:pt x="812" y="20"/>
                  </a:lnTo>
                  <a:lnTo>
                    <a:pt x="619" y="39"/>
                  </a:lnTo>
                  <a:lnTo>
                    <a:pt x="310" y="78"/>
                  </a:lnTo>
                  <a:lnTo>
                    <a:pt x="97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97" y="136"/>
                  </a:lnTo>
                  <a:lnTo>
                    <a:pt x="310" y="78"/>
                  </a:lnTo>
                  <a:lnTo>
                    <a:pt x="619" y="39"/>
                  </a:lnTo>
                  <a:lnTo>
                    <a:pt x="812" y="20"/>
                  </a:lnTo>
                  <a:lnTo>
                    <a:pt x="10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29"/>
            <p:cNvSpPr/>
            <p:nvPr/>
          </p:nvSpPr>
          <p:spPr>
            <a:xfrm>
              <a:off x="5942000" y="5200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29"/>
            <p:cNvSpPr/>
            <p:nvPr/>
          </p:nvSpPr>
          <p:spPr>
            <a:xfrm>
              <a:off x="5916425" y="5197475"/>
              <a:ext cx="525" cy="6775"/>
            </a:xfrm>
            <a:custGeom>
              <a:avLst/>
              <a:gdLst/>
              <a:ahLst/>
              <a:cxnLst/>
              <a:rect l="l" t="t" r="r" b="b"/>
              <a:pathLst>
                <a:path w="21" h="27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29"/>
            <p:cNvSpPr/>
            <p:nvPr/>
          </p:nvSpPr>
          <p:spPr>
            <a:xfrm>
              <a:off x="5842600" y="5075875"/>
              <a:ext cx="1975" cy="19825"/>
            </a:xfrm>
            <a:custGeom>
              <a:avLst/>
              <a:gdLst/>
              <a:ahLst/>
              <a:cxnLst/>
              <a:rect l="l" t="t" r="r" b="b"/>
              <a:pathLst>
                <a:path w="79" h="793" fill="none" extrusionOk="0">
                  <a:moveTo>
                    <a:pt x="78" y="1"/>
                  </a:moveTo>
                  <a:lnTo>
                    <a:pt x="78" y="1"/>
                  </a:lnTo>
                  <a:lnTo>
                    <a:pt x="78" y="329"/>
                  </a:lnTo>
                  <a:lnTo>
                    <a:pt x="40" y="580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40" y="580"/>
                  </a:lnTo>
                  <a:lnTo>
                    <a:pt x="78" y="329"/>
                  </a:lnTo>
                  <a:lnTo>
                    <a:pt x="7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29"/>
            <p:cNvSpPr/>
            <p:nvPr/>
          </p:nvSpPr>
          <p:spPr>
            <a:xfrm>
              <a:off x="5805950" y="500930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29"/>
            <p:cNvSpPr/>
            <p:nvPr/>
          </p:nvSpPr>
          <p:spPr>
            <a:xfrm>
              <a:off x="5713300" y="4998675"/>
              <a:ext cx="53100" cy="19825"/>
            </a:xfrm>
            <a:custGeom>
              <a:avLst/>
              <a:gdLst/>
              <a:ahLst/>
              <a:cxnLst/>
              <a:rect l="l" t="t" r="r" b="b"/>
              <a:pathLst>
                <a:path w="2124" h="793" fill="none" extrusionOk="0">
                  <a:moveTo>
                    <a:pt x="2123" y="1"/>
                  </a:moveTo>
                  <a:lnTo>
                    <a:pt x="2123" y="1"/>
                  </a:lnTo>
                  <a:lnTo>
                    <a:pt x="1892" y="20"/>
                  </a:lnTo>
                  <a:lnTo>
                    <a:pt x="1679" y="39"/>
                  </a:lnTo>
                  <a:lnTo>
                    <a:pt x="1467" y="78"/>
                  </a:lnTo>
                  <a:lnTo>
                    <a:pt x="1274" y="117"/>
                  </a:lnTo>
                  <a:lnTo>
                    <a:pt x="907" y="252"/>
                  </a:lnTo>
                  <a:lnTo>
                    <a:pt x="599" y="387"/>
                  </a:lnTo>
                  <a:lnTo>
                    <a:pt x="348" y="541"/>
                  </a:lnTo>
                  <a:lnTo>
                    <a:pt x="155" y="657"/>
                  </a:lnTo>
                  <a:lnTo>
                    <a:pt x="0" y="792"/>
                  </a:lnTo>
                  <a:lnTo>
                    <a:pt x="0" y="792"/>
                  </a:lnTo>
                  <a:lnTo>
                    <a:pt x="155" y="657"/>
                  </a:lnTo>
                  <a:lnTo>
                    <a:pt x="348" y="541"/>
                  </a:lnTo>
                  <a:lnTo>
                    <a:pt x="599" y="387"/>
                  </a:lnTo>
                  <a:lnTo>
                    <a:pt x="907" y="252"/>
                  </a:lnTo>
                  <a:lnTo>
                    <a:pt x="1274" y="117"/>
                  </a:lnTo>
                  <a:lnTo>
                    <a:pt x="1467" y="78"/>
                  </a:lnTo>
                  <a:lnTo>
                    <a:pt x="1679" y="39"/>
                  </a:lnTo>
                  <a:lnTo>
                    <a:pt x="1892" y="20"/>
                  </a:lnTo>
                  <a:lnTo>
                    <a:pt x="212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29"/>
            <p:cNvSpPr/>
            <p:nvPr/>
          </p:nvSpPr>
          <p:spPr>
            <a:xfrm>
              <a:off x="5766375" y="499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29"/>
            <p:cNvSpPr/>
            <p:nvPr/>
          </p:nvSpPr>
          <p:spPr>
            <a:xfrm>
              <a:off x="5481200" y="49943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29"/>
            <p:cNvSpPr/>
            <p:nvPr/>
          </p:nvSpPr>
          <p:spPr>
            <a:xfrm>
              <a:off x="5481675" y="4993375"/>
              <a:ext cx="8725" cy="1000"/>
            </a:xfrm>
            <a:custGeom>
              <a:avLst/>
              <a:gdLst/>
              <a:ahLst/>
              <a:cxnLst/>
              <a:rect l="l" t="t" r="r" b="b"/>
              <a:pathLst>
                <a:path w="349" h="40" fill="none" extrusionOk="0">
                  <a:moveTo>
                    <a:pt x="348" y="0"/>
                  </a:moveTo>
                  <a:lnTo>
                    <a:pt x="348" y="0"/>
                  </a:lnTo>
                  <a:lnTo>
                    <a:pt x="175" y="2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75" y="20"/>
                  </a:lnTo>
                  <a:lnTo>
                    <a:pt x="34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29"/>
            <p:cNvSpPr/>
            <p:nvPr/>
          </p:nvSpPr>
          <p:spPr>
            <a:xfrm>
              <a:off x="5490375" y="499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29"/>
            <p:cNvSpPr/>
            <p:nvPr/>
          </p:nvSpPr>
          <p:spPr>
            <a:xfrm>
              <a:off x="5616300" y="498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29"/>
            <p:cNvSpPr/>
            <p:nvPr/>
          </p:nvSpPr>
          <p:spPr>
            <a:xfrm>
              <a:off x="5617275" y="4980825"/>
              <a:ext cx="30425" cy="5325"/>
            </a:xfrm>
            <a:custGeom>
              <a:avLst/>
              <a:gdLst/>
              <a:ahLst/>
              <a:cxnLst/>
              <a:rect l="l" t="t" r="r" b="b"/>
              <a:pathLst>
                <a:path w="1217" h="213" fill="none" extrusionOk="0">
                  <a:moveTo>
                    <a:pt x="1216" y="1"/>
                  </a:moveTo>
                  <a:lnTo>
                    <a:pt x="1216" y="1"/>
                  </a:lnTo>
                  <a:lnTo>
                    <a:pt x="927" y="20"/>
                  </a:lnTo>
                  <a:lnTo>
                    <a:pt x="637" y="39"/>
                  </a:lnTo>
                  <a:lnTo>
                    <a:pt x="329" y="116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29" y="116"/>
                  </a:lnTo>
                  <a:lnTo>
                    <a:pt x="637" y="39"/>
                  </a:lnTo>
                  <a:lnTo>
                    <a:pt x="927" y="20"/>
                  </a:lnTo>
                  <a:lnTo>
                    <a:pt x="121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29"/>
            <p:cNvSpPr/>
            <p:nvPr/>
          </p:nvSpPr>
          <p:spPr>
            <a:xfrm>
              <a:off x="5647675" y="49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29"/>
            <p:cNvSpPr/>
            <p:nvPr/>
          </p:nvSpPr>
          <p:spPr>
            <a:xfrm>
              <a:off x="6118625" y="5243800"/>
              <a:ext cx="108575" cy="76750"/>
            </a:xfrm>
            <a:custGeom>
              <a:avLst/>
              <a:gdLst/>
              <a:ahLst/>
              <a:cxnLst/>
              <a:rect l="l" t="t" r="r" b="b"/>
              <a:pathLst>
                <a:path w="4343" h="3070" extrusionOk="0">
                  <a:moveTo>
                    <a:pt x="0" y="3050"/>
                  </a:move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50"/>
                  </a:lnTo>
                  <a:close/>
                  <a:moveTo>
                    <a:pt x="0" y="3031"/>
                  </a:move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31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19" y="3012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close/>
                  <a:moveTo>
                    <a:pt x="1660" y="2027"/>
                  </a:move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97" y="2857"/>
                  </a:lnTo>
                  <a:lnTo>
                    <a:pt x="193" y="2722"/>
                  </a:lnTo>
                  <a:lnTo>
                    <a:pt x="290" y="2606"/>
                  </a:lnTo>
                  <a:lnTo>
                    <a:pt x="386" y="2510"/>
                  </a:lnTo>
                  <a:lnTo>
                    <a:pt x="483" y="2413"/>
                  </a:lnTo>
                  <a:lnTo>
                    <a:pt x="598" y="2336"/>
                  </a:lnTo>
                  <a:lnTo>
                    <a:pt x="830" y="2201"/>
                  </a:lnTo>
                  <a:lnTo>
                    <a:pt x="1062" y="2124"/>
                  </a:lnTo>
                  <a:lnTo>
                    <a:pt x="1274" y="2066"/>
                  </a:lnTo>
                  <a:lnTo>
                    <a:pt x="1486" y="2047"/>
                  </a:lnTo>
                  <a:lnTo>
                    <a:pt x="1660" y="2027"/>
                  </a:lnTo>
                  <a:close/>
                  <a:moveTo>
                    <a:pt x="1698" y="2027"/>
                  </a:move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close/>
                  <a:moveTo>
                    <a:pt x="2007" y="2027"/>
                  </a:move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close/>
                  <a:moveTo>
                    <a:pt x="4343" y="1"/>
                  </a:move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65" y="1776"/>
                  </a:lnTo>
                  <a:lnTo>
                    <a:pt x="2123" y="1564"/>
                  </a:lnTo>
                  <a:lnTo>
                    <a:pt x="2220" y="1371"/>
                  </a:lnTo>
                  <a:lnTo>
                    <a:pt x="2316" y="1178"/>
                  </a:lnTo>
                  <a:lnTo>
                    <a:pt x="2432" y="1004"/>
                  </a:lnTo>
                  <a:lnTo>
                    <a:pt x="2548" y="850"/>
                  </a:lnTo>
                  <a:lnTo>
                    <a:pt x="2702" y="696"/>
                  </a:lnTo>
                  <a:lnTo>
                    <a:pt x="2837" y="560"/>
                  </a:lnTo>
                  <a:lnTo>
                    <a:pt x="3011" y="425"/>
                  </a:lnTo>
                  <a:lnTo>
                    <a:pt x="3165" y="309"/>
                  </a:lnTo>
                  <a:lnTo>
                    <a:pt x="3339" y="213"/>
                  </a:lnTo>
                  <a:lnTo>
                    <a:pt x="3513" y="136"/>
                  </a:lnTo>
                  <a:lnTo>
                    <a:pt x="3706" y="78"/>
                  </a:lnTo>
                  <a:lnTo>
                    <a:pt x="3879" y="39"/>
                  </a:lnTo>
                  <a:lnTo>
                    <a:pt x="4072" y="1"/>
                  </a:lnTo>
                  <a:lnTo>
                    <a:pt x="4265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29"/>
            <p:cNvSpPr/>
            <p:nvPr/>
          </p:nvSpPr>
          <p:spPr>
            <a:xfrm>
              <a:off x="6118625" y="5320050"/>
              <a:ext cx="0" cy="500"/>
            </a:xfrm>
            <a:custGeom>
              <a:avLst/>
              <a:gdLst/>
              <a:ahLst/>
              <a:cxnLst/>
              <a:rect l="l" t="t" r="r" b="b"/>
              <a:pathLst>
                <a:path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29"/>
            <p:cNvSpPr/>
            <p:nvPr/>
          </p:nvSpPr>
          <p:spPr>
            <a:xfrm>
              <a:off x="6118625" y="5319550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29"/>
            <p:cNvSpPr/>
            <p:nvPr/>
          </p:nvSpPr>
          <p:spPr>
            <a:xfrm>
              <a:off x="6119100" y="53190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29"/>
            <p:cNvSpPr/>
            <p:nvPr/>
          </p:nvSpPr>
          <p:spPr>
            <a:xfrm>
              <a:off x="6119100" y="53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29"/>
            <p:cNvSpPr/>
            <p:nvPr/>
          </p:nvSpPr>
          <p:spPr>
            <a:xfrm>
              <a:off x="6119100" y="5294475"/>
              <a:ext cx="41025" cy="24625"/>
            </a:xfrm>
            <a:custGeom>
              <a:avLst/>
              <a:gdLst/>
              <a:ahLst/>
              <a:cxnLst/>
              <a:rect l="l" t="t" r="r" b="b"/>
              <a:pathLst>
                <a:path w="1641" h="985" fill="none" extrusionOk="0">
                  <a:moveTo>
                    <a:pt x="1641" y="0"/>
                  </a:moveTo>
                  <a:lnTo>
                    <a:pt x="1641" y="0"/>
                  </a:lnTo>
                  <a:lnTo>
                    <a:pt x="1467" y="20"/>
                  </a:lnTo>
                  <a:lnTo>
                    <a:pt x="1255" y="39"/>
                  </a:lnTo>
                  <a:lnTo>
                    <a:pt x="1043" y="97"/>
                  </a:lnTo>
                  <a:lnTo>
                    <a:pt x="811" y="174"/>
                  </a:lnTo>
                  <a:lnTo>
                    <a:pt x="579" y="309"/>
                  </a:lnTo>
                  <a:lnTo>
                    <a:pt x="464" y="386"/>
                  </a:lnTo>
                  <a:lnTo>
                    <a:pt x="367" y="483"/>
                  </a:lnTo>
                  <a:lnTo>
                    <a:pt x="271" y="579"/>
                  </a:lnTo>
                  <a:lnTo>
                    <a:pt x="174" y="695"/>
                  </a:lnTo>
                  <a:lnTo>
                    <a:pt x="78" y="830"/>
                  </a:lnTo>
                  <a:lnTo>
                    <a:pt x="0" y="985"/>
                  </a:lnTo>
                  <a:lnTo>
                    <a:pt x="0" y="985"/>
                  </a:lnTo>
                  <a:lnTo>
                    <a:pt x="78" y="830"/>
                  </a:lnTo>
                  <a:lnTo>
                    <a:pt x="174" y="695"/>
                  </a:lnTo>
                  <a:lnTo>
                    <a:pt x="271" y="579"/>
                  </a:lnTo>
                  <a:lnTo>
                    <a:pt x="367" y="483"/>
                  </a:lnTo>
                  <a:lnTo>
                    <a:pt x="464" y="386"/>
                  </a:lnTo>
                  <a:lnTo>
                    <a:pt x="579" y="309"/>
                  </a:lnTo>
                  <a:lnTo>
                    <a:pt x="811" y="174"/>
                  </a:lnTo>
                  <a:lnTo>
                    <a:pt x="1043" y="97"/>
                  </a:lnTo>
                  <a:lnTo>
                    <a:pt x="1255" y="39"/>
                  </a:lnTo>
                  <a:lnTo>
                    <a:pt x="1467" y="20"/>
                  </a:lnTo>
                  <a:lnTo>
                    <a:pt x="164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29"/>
            <p:cNvSpPr/>
            <p:nvPr/>
          </p:nvSpPr>
          <p:spPr>
            <a:xfrm>
              <a:off x="6161075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29"/>
            <p:cNvSpPr/>
            <p:nvPr/>
          </p:nvSpPr>
          <p:spPr>
            <a:xfrm>
              <a:off x="6168800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29"/>
            <p:cNvSpPr/>
            <p:nvPr/>
          </p:nvSpPr>
          <p:spPr>
            <a:xfrm>
              <a:off x="6227175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29"/>
            <p:cNvSpPr/>
            <p:nvPr/>
          </p:nvSpPr>
          <p:spPr>
            <a:xfrm>
              <a:off x="6168800" y="5243800"/>
              <a:ext cx="56475" cy="49725"/>
            </a:xfrm>
            <a:custGeom>
              <a:avLst/>
              <a:gdLst/>
              <a:ahLst/>
              <a:cxnLst/>
              <a:rect l="l" t="t" r="r" b="b"/>
              <a:pathLst>
                <a:path w="2259" h="1989" fill="none" extrusionOk="0">
                  <a:moveTo>
                    <a:pt x="2258" y="1"/>
                  </a:moveTo>
                  <a:lnTo>
                    <a:pt x="2258" y="1"/>
                  </a:lnTo>
                  <a:lnTo>
                    <a:pt x="2065" y="1"/>
                  </a:lnTo>
                  <a:lnTo>
                    <a:pt x="1872" y="39"/>
                  </a:lnTo>
                  <a:lnTo>
                    <a:pt x="1699" y="78"/>
                  </a:lnTo>
                  <a:lnTo>
                    <a:pt x="1506" y="136"/>
                  </a:lnTo>
                  <a:lnTo>
                    <a:pt x="1332" y="213"/>
                  </a:lnTo>
                  <a:lnTo>
                    <a:pt x="1158" y="309"/>
                  </a:lnTo>
                  <a:lnTo>
                    <a:pt x="1004" y="425"/>
                  </a:lnTo>
                  <a:lnTo>
                    <a:pt x="830" y="560"/>
                  </a:lnTo>
                  <a:lnTo>
                    <a:pt x="695" y="696"/>
                  </a:lnTo>
                  <a:lnTo>
                    <a:pt x="541" y="850"/>
                  </a:lnTo>
                  <a:lnTo>
                    <a:pt x="425" y="1004"/>
                  </a:lnTo>
                  <a:lnTo>
                    <a:pt x="309" y="1178"/>
                  </a:lnTo>
                  <a:lnTo>
                    <a:pt x="213" y="1371"/>
                  </a:lnTo>
                  <a:lnTo>
                    <a:pt x="116" y="1564"/>
                  </a:lnTo>
                  <a:lnTo>
                    <a:pt x="58" y="1776"/>
                  </a:lnTo>
                  <a:lnTo>
                    <a:pt x="0" y="1989"/>
                  </a:lnTo>
                  <a:lnTo>
                    <a:pt x="0" y="1989"/>
                  </a:lnTo>
                  <a:lnTo>
                    <a:pt x="58" y="1776"/>
                  </a:lnTo>
                  <a:lnTo>
                    <a:pt x="116" y="1564"/>
                  </a:lnTo>
                  <a:lnTo>
                    <a:pt x="213" y="1371"/>
                  </a:lnTo>
                  <a:lnTo>
                    <a:pt x="309" y="1178"/>
                  </a:lnTo>
                  <a:lnTo>
                    <a:pt x="425" y="1004"/>
                  </a:lnTo>
                  <a:lnTo>
                    <a:pt x="541" y="850"/>
                  </a:lnTo>
                  <a:lnTo>
                    <a:pt x="695" y="696"/>
                  </a:lnTo>
                  <a:lnTo>
                    <a:pt x="830" y="560"/>
                  </a:lnTo>
                  <a:lnTo>
                    <a:pt x="1004" y="425"/>
                  </a:lnTo>
                  <a:lnTo>
                    <a:pt x="1158" y="309"/>
                  </a:lnTo>
                  <a:lnTo>
                    <a:pt x="1332" y="213"/>
                  </a:lnTo>
                  <a:lnTo>
                    <a:pt x="1506" y="136"/>
                  </a:lnTo>
                  <a:lnTo>
                    <a:pt x="1699" y="78"/>
                  </a:lnTo>
                  <a:lnTo>
                    <a:pt x="1872" y="39"/>
                  </a:lnTo>
                  <a:lnTo>
                    <a:pt x="2065" y="1"/>
                  </a:lnTo>
                  <a:lnTo>
                    <a:pt x="225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29"/>
            <p:cNvSpPr/>
            <p:nvPr/>
          </p:nvSpPr>
          <p:spPr>
            <a:xfrm>
              <a:off x="6225250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29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extrusionOk="0">
                  <a:moveTo>
                    <a:pt x="19514" y="1"/>
                  </a:move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29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fill="none" extrusionOk="0">
                  <a:moveTo>
                    <a:pt x="19842" y="1"/>
                  </a:moveTo>
                  <a:lnTo>
                    <a:pt x="19842" y="1"/>
                  </a:lnTo>
                  <a:lnTo>
                    <a:pt x="19514" y="1"/>
                  </a:ln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56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185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44" y="8590"/>
                  </a:lnTo>
                  <a:lnTo>
                    <a:pt x="2034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lnTo>
                    <a:pt x="1984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29"/>
            <p:cNvSpPr/>
            <p:nvPr/>
          </p:nvSpPr>
          <p:spPr>
            <a:xfrm>
              <a:off x="4902175" y="4454400"/>
              <a:ext cx="465650" cy="177100"/>
            </a:xfrm>
            <a:custGeom>
              <a:avLst/>
              <a:gdLst/>
              <a:ahLst/>
              <a:cxnLst/>
              <a:rect l="l" t="t" r="r" b="b"/>
              <a:pathLst>
                <a:path w="18626" h="7084" extrusionOk="0">
                  <a:moveTo>
                    <a:pt x="1776" y="5520"/>
                  </a:moveTo>
                  <a:lnTo>
                    <a:pt x="1776" y="5520"/>
                  </a:lnTo>
                  <a:lnTo>
                    <a:pt x="1487" y="5540"/>
                  </a:lnTo>
                  <a:lnTo>
                    <a:pt x="1197" y="5598"/>
                  </a:lnTo>
                  <a:lnTo>
                    <a:pt x="1043" y="5636"/>
                  </a:lnTo>
                  <a:lnTo>
                    <a:pt x="908" y="5675"/>
                  </a:lnTo>
                  <a:lnTo>
                    <a:pt x="753" y="5752"/>
                  </a:lnTo>
                  <a:lnTo>
                    <a:pt x="618" y="5829"/>
                  </a:lnTo>
                  <a:lnTo>
                    <a:pt x="483" y="5906"/>
                  </a:lnTo>
                  <a:lnTo>
                    <a:pt x="367" y="6022"/>
                  </a:lnTo>
                  <a:lnTo>
                    <a:pt x="271" y="6138"/>
                  </a:lnTo>
                  <a:lnTo>
                    <a:pt x="174" y="6292"/>
                  </a:lnTo>
                  <a:lnTo>
                    <a:pt x="116" y="6447"/>
                  </a:lnTo>
                  <a:lnTo>
                    <a:pt x="58" y="6640"/>
                  </a:lnTo>
                  <a:lnTo>
                    <a:pt x="20" y="6852"/>
                  </a:lnTo>
                  <a:lnTo>
                    <a:pt x="1" y="7084"/>
                  </a:lnTo>
                  <a:lnTo>
                    <a:pt x="1" y="7084"/>
                  </a:lnTo>
                  <a:lnTo>
                    <a:pt x="20" y="6852"/>
                  </a:lnTo>
                  <a:lnTo>
                    <a:pt x="58" y="6640"/>
                  </a:lnTo>
                  <a:lnTo>
                    <a:pt x="116" y="6447"/>
                  </a:lnTo>
                  <a:lnTo>
                    <a:pt x="174" y="6292"/>
                  </a:lnTo>
                  <a:lnTo>
                    <a:pt x="271" y="6138"/>
                  </a:lnTo>
                  <a:lnTo>
                    <a:pt x="367" y="6022"/>
                  </a:lnTo>
                  <a:lnTo>
                    <a:pt x="483" y="5906"/>
                  </a:lnTo>
                  <a:lnTo>
                    <a:pt x="618" y="5829"/>
                  </a:lnTo>
                  <a:lnTo>
                    <a:pt x="753" y="5752"/>
                  </a:lnTo>
                  <a:lnTo>
                    <a:pt x="908" y="5675"/>
                  </a:lnTo>
                  <a:lnTo>
                    <a:pt x="1043" y="5636"/>
                  </a:lnTo>
                  <a:lnTo>
                    <a:pt x="1197" y="5598"/>
                  </a:lnTo>
                  <a:lnTo>
                    <a:pt x="1487" y="5540"/>
                  </a:lnTo>
                  <a:lnTo>
                    <a:pt x="1776" y="5520"/>
                  </a:lnTo>
                  <a:close/>
                  <a:moveTo>
                    <a:pt x="1834" y="5520"/>
                  </a:move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close/>
                  <a:moveTo>
                    <a:pt x="8358" y="4903"/>
                  </a:moveTo>
                  <a:lnTo>
                    <a:pt x="8358" y="4903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03"/>
                  </a:lnTo>
                  <a:close/>
                  <a:moveTo>
                    <a:pt x="8377" y="4864"/>
                  </a:moveTo>
                  <a:lnTo>
                    <a:pt x="8377" y="4864"/>
                  </a:lnTo>
                  <a:lnTo>
                    <a:pt x="8377" y="4884"/>
                  </a:lnTo>
                  <a:lnTo>
                    <a:pt x="8377" y="4884"/>
                  </a:lnTo>
                  <a:lnTo>
                    <a:pt x="8377" y="4864"/>
                  </a:lnTo>
                  <a:close/>
                  <a:moveTo>
                    <a:pt x="15306" y="4324"/>
                  </a:move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close/>
                  <a:moveTo>
                    <a:pt x="5656" y="3938"/>
                  </a:moveTo>
                  <a:lnTo>
                    <a:pt x="5656" y="3938"/>
                  </a:lnTo>
                  <a:lnTo>
                    <a:pt x="5289" y="3957"/>
                  </a:lnTo>
                  <a:lnTo>
                    <a:pt x="4903" y="4015"/>
                  </a:lnTo>
                  <a:lnTo>
                    <a:pt x="4710" y="4073"/>
                  </a:lnTo>
                  <a:lnTo>
                    <a:pt x="4517" y="4131"/>
                  </a:lnTo>
                  <a:lnTo>
                    <a:pt x="4324" y="4208"/>
                  </a:lnTo>
                  <a:lnTo>
                    <a:pt x="4112" y="4285"/>
                  </a:lnTo>
                  <a:lnTo>
                    <a:pt x="3919" y="4382"/>
                  </a:lnTo>
                  <a:lnTo>
                    <a:pt x="3706" y="4517"/>
                  </a:lnTo>
                  <a:lnTo>
                    <a:pt x="3513" y="4652"/>
                  </a:lnTo>
                  <a:lnTo>
                    <a:pt x="3301" y="4787"/>
                  </a:lnTo>
                  <a:lnTo>
                    <a:pt x="3089" y="4961"/>
                  </a:lnTo>
                  <a:lnTo>
                    <a:pt x="2896" y="5154"/>
                  </a:lnTo>
                  <a:lnTo>
                    <a:pt x="2683" y="5366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683" y="5366"/>
                  </a:lnTo>
                  <a:lnTo>
                    <a:pt x="2896" y="5154"/>
                  </a:lnTo>
                  <a:lnTo>
                    <a:pt x="3089" y="4961"/>
                  </a:lnTo>
                  <a:lnTo>
                    <a:pt x="3301" y="4787"/>
                  </a:lnTo>
                  <a:lnTo>
                    <a:pt x="3513" y="4652"/>
                  </a:lnTo>
                  <a:lnTo>
                    <a:pt x="3706" y="4517"/>
                  </a:lnTo>
                  <a:lnTo>
                    <a:pt x="3919" y="4382"/>
                  </a:lnTo>
                  <a:lnTo>
                    <a:pt x="4112" y="4285"/>
                  </a:lnTo>
                  <a:lnTo>
                    <a:pt x="4324" y="4208"/>
                  </a:lnTo>
                  <a:lnTo>
                    <a:pt x="4517" y="4131"/>
                  </a:lnTo>
                  <a:lnTo>
                    <a:pt x="4710" y="4073"/>
                  </a:lnTo>
                  <a:lnTo>
                    <a:pt x="4903" y="4015"/>
                  </a:lnTo>
                  <a:lnTo>
                    <a:pt x="5289" y="3957"/>
                  </a:lnTo>
                  <a:lnTo>
                    <a:pt x="5656" y="3938"/>
                  </a:lnTo>
                  <a:close/>
                  <a:moveTo>
                    <a:pt x="5675" y="3938"/>
                  </a:move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620" y="2953"/>
                  </a:lnTo>
                  <a:lnTo>
                    <a:pt x="11407" y="2953"/>
                  </a:lnTo>
                  <a:lnTo>
                    <a:pt x="11195" y="2992"/>
                  </a:lnTo>
                  <a:lnTo>
                    <a:pt x="10983" y="3031"/>
                  </a:lnTo>
                  <a:lnTo>
                    <a:pt x="10770" y="3089"/>
                  </a:lnTo>
                  <a:lnTo>
                    <a:pt x="10558" y="3166"/>
                  </a:lnTo>
                  <a:lnTo>
                    <a:pt x="10326" y="3243"/>
                  </a:lnTo>
                  <a:lnTo>
                    <a:pt x="10114" y="3359"/>
                  </a:lnTo>
                  <a:lnTo>
                    <a:pt x="9902" y="3475"/>
                  </a:lnTo>
                  <a:lnTo>
                    <a:pt x="9690" y="3610"/>
                  </a:lnTo>
                  <a:lnTo>
                    <a:pt x="9458" y="3764"/>
                  </a:lnTo>
                  <a:lnTo>
                    <a:pt x="9246" y="3938"/>
                  </a:lnTo>
                  <a:lnTo>
                    <a:pt x="9033" y="4131"/>
                  </a:lnTo>
                  <a:lnTo>
                    <a:pt x="8821" y="4343"/>
                  </a:lnTo>
                  <a:lnTo>
                    <a:pt x="8609" y="4594"/>
                  </a:lnTo>
                  <a:lnTo>
                    <a:pt x="8396" y="4845"/>
                  </a:lnTo>
                  <a:lnTo>
                    <a:pt x="8396" y="4845"/>
                  </a:lnTo>
                  <a:lnTo>
                    <a:pt x="8609" y="4594"/>
                  </a:lnTo>
                  <a:lnTo>
                    <a:pt x="8821" y="4343"/>
                  </a:lnTo>
                  <a:lnTo>
                    <a:pt x="9033" y="4131"/>
                  </a:lnTo>
                  <a:lnTo>
                    <a:pt x="9246" y="3938"/>
                  </a:lnTo>
                  <a:lnTo>
                    <a:pt x="9458" y="3764"/>
                  </a:lnTo>
                  <a:lnTo>
                    <a:pt x="9690" y="3610"/>
                  </a:lnTo>
                  <a:lnTo>
                    <a:pt x="9902" y="3475"/>
                  </a:lnTo>
                  <a:lnTo>
                    <a:pt x="10114" y="3359"/>
                  </a:lnTo>
                  <a:lnTo>
                    <a:pt x="10326" y="3243"/>
                  </a:lnTo>
                  <a:lnTo>
                    <a:pt x="10558" y="3166"/>
                  </a:lnTo>
                  <a:lnTo>
                    <a:pt x="10770" y="3089"/>
                  </a:lnTo>
                  <a:lnTo>
                    <a:pt x="10983" y="3031"/>
                  </a:lnTo>
                  <a:lnTo>
                    <a:pt x="11195" y="2992"/>
                  </a:lnTo>
                  <a:lnTo>
                    <a:pt x="11407" y="2953"/>
                  </a:lnTo>
                  <a:lnTo>
                    <a:pt x="11620" y="2953"/>
                  </a:lnTo>
                  <a:lnTo>
                    <a:pt x="11832" y="2934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close/>
                  <a:moveTo>
                    <a:pt x="18626" y="0"/>
                  </a:moveTo>
                  <a:lnTo>
                    <a:pt x="18626" y="0"/>
                  </a:lnTo>
                  <a:lnTo>
                    <a:pt x="18626" y="0"/>
                  </a:lnTo>
                  <a:lnTo>
                    <a:pt x="18259" y="97"/>
                  </a:lnTo>
                  <a:lnTo>
                    <a:pt x="17912" y="232"/>
                  </a:lnTo>
                  <a:lnTo>
                    <a:pt x="17584" y="386"/>
                  </a:lnTo>
                  <a:lnTo>
                    <a:pt x="17275" y="579"/>
                  </a:lnTo>
                  <a:lnTo>
                    <a:pt x="16985" y="772"/>
                  </a:lnTo>
                  <a:lnTo>
                    <a:pt x="16696" y="985"/>
                  </a:lnTo>
                  <a:lnTo>
                    <a:pt x="16445" y="1236"/>
                  </a:lnTo>
                  <a:lnTo>
                    <a:pt x="16213" y="1487"/>
                  </a:lnTo>
                  <a:lnTo>
                    <a:pt x="16001" y="1757"/>
                  </a:lnTo>
                  <a:lnTo>
                    <a:pt x="15808" y="2046"/>
                  </a:lnTo>
                  <a:lnTo>
                    <a:pt x="15654" y="2336"/>
                  </a:lnTo>
                  <a:lnTo>
                    <a:pt x="15518" y="2645"/>
                  </a:lnTo>
                  <a:lnTo>
                    <a:pt x="15422" y="2953"/>
                  </a:lnTo>
                  <a:lnTo>
                    <a:pt x="15345" y="3262"/>
                  </a:lnTo>
                  <a:lnTo>
                    <a:pt x="15287" y="3590"/>
                  </a:lnTo>
                  <a:lnTo>
                    <a:pt x="15268" y="3918"/>
                  </a:lnTo>
                  <a:lnTo>
                    <a:pt x="15268" y="3918"/>
                  </a:lnTo>
                  <a:lnTo>
                    <a:pt x="15287" y="3590"/>
                  </a:lnTo>
                  <a:lnTo>
                    <a:pt x="15345" y="3262"/>
                  </a:lnTo>
                  <a:lnTo>
                    <a:pt x="15422" y="2953"/>
                  </a:lnTo>
                  <a:lnTo>
                    <a:pt x="15518" y="2645"/>
                  </a:lnTo>
                  <a:lnTo>
                    <a:pt x="15654" y="2336"/>
                  </a:lnTo>
                  <a:lnTo>
                    <a:pt x="15808" y="2046"/>
                  </a:lnTo>
                  <a:lnTo>
                    <a:pt x="16001" y="1757"/>
                  </a:lnTo>
                  <a:lnTo>
                    <a:pt x="16213" y="1487"/>
                  </a:lnTo>
                  <a:lnTo>
                    <a:pt x="16445" y="1236"/>
                  </a:lnTo>
                  <a:lnTo>
                    <a:pt x="16696" y="985"/>
                  </a:lnTo>
                  <a:lnTo>
                    <a:pt x="16985" y="772"/>
                  </a:lnTo>
                  <a:lnTo>
                    <a:pt x="17275" y="579"/>
                  </a:lnTo>
                  <a:lnTo>
                    <a:pt x="17584" y="386"/>
                  </a:lnTo>
                  <a:lnTo>
                    <a:pt x="17912" y="232"/>
                  </a:lnTo>
                  <a:lnTo>
                    <a:pt x="18259" y="97"/>
                  </a:lnTo>
                  <a:lnTo>
                    <a:pt x="18626" y="0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29"/>
            <p:cNvSpPr/>
            <p:nvPr/>
          </p:nvSpPr>
          <p:spPr>
            <a:xfrm>
              <a:off x="4902175" y="4592400"/>
              <a:ext cx="44425" cy="39100"/>
            </a:xfrm>
            <a:custGeom>
              <a:avLst/>
              <a:gdLst/>
              <a:ahLst/>
              <a:cxnLst/>
              <a:rect l="l" t="t" r="r" b="b"/>
              <a:pathLst>
                <a:path w="1777" h="1564" fill="none" extrusionOk="0">
                  <a:moveTo>
                    <a:pt x="1776" y="0"/>
                  </a:moveTo>
                  <a:lnTo>
                    <a:pt x="1776" y="0"/>
                  </a:lnTo>
                  <a:lnTo>
                    <a:pt x="1487" y="20"/>
                  </a:lnTo>
                  <a:lnTo>
                    <a:pt x="1197" y="78"/>
                  </a:lnTo>
                  <a:lnTo>
                    <a:pt x="1043" y="116"/>
                  </a:lnTo>
                  <a:lnTo>
                    <a:pt x="908" y="155"/>
                  </a:lnTo>
                  <a:lnTo>
                    <a:pt x="753" y="232"/>
                  </a:lnTo>
                  <a:lnTo>
                    <a:pt x="618" y="309"/>
                  </a:lnTo>
                  <a:lnTo>
                    <a:pt x="483" y="386"/>
                  </a:lnTo>
                  <a:lnTo>
                    <a:pt x="367" y="502"/>
                  </a:lnTo>
                  <a:lnTo>
                    <a:pt x="271" y="618"/>
                  </a:lnTo>
                  <a:lnTo>
                    <a:pt x="174" y="772"/>
                  </a:lnTo>
                  <a:lnTo>
                    <a:pt x="116" y="927"/>
                  </a:lnTo>
                  <a:lnTo>
                    <a:pt x="58" y="1120"/>
                  </a:lnTo>
                  <a:lnTo>
                    <a:pt x="20" y="1332"/>
                  </a:lnTo>
                  <a:lnTo>
                    <a:pt x="1" y="1564"/>
                  </a:lnTo>
                  <a:lnTo>
                    <a:pt x="1" y="1564"/>
                  </a:lnTo>
                  <a:lnTo>
                    <a:pt x="20" y="1332"/>
                  </a:lnTo>
                  <a:lnTo>
                    <a:pt x="58" y="1120"/>
                  </a:lnTo>
                  <a:lnTo>
                    <a:pt x="116" y="927"/>
                  </a:lnTo>
                  <a:lnTo>
                    <a:pt x="174" y="772"/>
                  </a:lnTo>
                  <a:lnTo>
                    <a:pt x="271" y="618"/>
                  </a:lnTo>
                  <a:lnTo>
                    <a:pt x="367" y="502"/>
                  </a:lnTo>
                  <a:lnTo>
                    <a:pt x="483" y="386"/>
                  </a:lnTo>
                  <a:lnTo>
                    <a:pt x="618" y="309"/>
                  </a:lnTo>
                  <a:lnTo>
                    <a:pt x="753" y="232"/>
                  </a:lnTo>
                  <a:lnTo>
                    <a:pt x="908" y="155"/>
                  </a:lnTo>
                  <a:lnTo>
                    <a:pt x="1043" y="116"/>
                  </a:lnTo>
                  <a:lnTo>
                    <a:pt x="1197" y="78"/>
                  </a:lnTo>
                  <a:lnTo>
                    <a:pt x="1487" y="20"/>
                  </a:lnTo>
                  <a:lnTo>
                    <a:pt x="177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29"/>
            <p:cNvSpPr/>
            <p:nvPr/>
          </p:nvSpPr>
          <p:spPr>
            <a:xfrm>
              <a:off x="4948025" y="459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29"/>
            <p:cNvSpPr/>
            <p:nvPr/>
          </p:nvSpPr>
          <p:spPr>
            <a:xfrm>
              <a:off x="5111100" y="45769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29"/>
            <p:cNvSpPr/>
            <p:nvPr/>
          </p:nvSpPr>
          <p:spPr>
            <a:xfrm>
              <a:off x="5111600" y="45760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29"/>
            <p:cNvSpPr/>
            <p:nvPr/>
          </p:nvSpPr>
          <p:spPr>
            <a:xfrm>
              <a:off x="5284825" y="456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29"/>
            <p:cNvSpPr/>
            <p:nvPr/>
          </p:nvSpPr>
          <p:spPr>
            <a:xfrm>
              <a:off x="4964425" y="4552825"/>
              <a:ext cx="79150" cy="41050"/>
            </a:xfrm>
            <a:custGeom>
              <a:avLst/>
              <a:gdLst/>
              <a:ahLst/>
              <a:cxnLst/>
              <a:rect l="l" t="t" r="r" b="b"/>
              <a:pathLst>
                <a:path w="3166" h="1642" fill="none" extrusionOk="0">
                  <a:moveTo>
                    <a:pt x="3166" y="1"/>
                  </a:moveTo>
                  <a:lnTo>
                    <a:pt x="3166" y="1"/>
                  </a:lnTo>
                  <a:lnTo>
                    <a:pt x="2799" y="20"/>
                  </a:lnTo>
                  <a:lnTo>
                    <a:pt x="2413" y="78"/>
                  </a:lnTo>
                  <a:lnTo>
                    <a:pt x="2220" y="136"/>
                  </a:lnTo>
                  <a:lnTo>
                    <a:pt x="2027" y="194"/>
                  </a:lnTo>
                  <a:lnTo>
                    <a:pt x="1834" y="271"/>
                  </a:lnTo>
                  <a:lnTo>
                    <a:pt x="1622" y="348"/>
                  </a:lnTo>
                  <a:lnTo>
                    <a:pt x="1429" y="445"/>
                  </a:lnTo>
                  <a:lnTo>
                    <a:pt x="1216" y="580"/>
                  </a:lnTo>
                  <a:lnTo>
                    <a:pt x="1023" y="715"/>
                  </a:lnTo>
                  <a:lnTo>
                    <a:pt x="811" y="850"/>
                  </a:lnTo>
                  <a:lnTo>
                    <a:pt x="599" y="1024"/>
                  </a:lnTo>
                  <a:lnTo>
                    <a:pt x="406" y="1217"/>
                  </a:lnTo>
                  <a:lnTo>
                    <a:pt x="193" y="1429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193" y="1429"/>
                  </a:lnTo>
                  <a:lnTo>
                    <a:pt x="406" y="1217"/>
                  </a:lnTo>
                  <a:lnTo>
                    <a:pt x="599" y="1024"/>
                  </a:lnTo>
                  <a:lnTo>
                    <a:pt x="811" y="850"/>
                  </a:lnTo>
                  <a:lnTo>
                    <a:pt x="1023" y="715"/>
                  </a:lnTo>
                  <a:lnTo>
                    <a:pt x="1216" y="580"/>
                  </a:lnTo>
                  <a:lnTo>
                    <a:pt x="1429" y="445"/>
                  </a:lnTo>
                  <a:lnTo>
                    <a:pt x="1622" y="348"/>
                  </a:lnTo>
                  <a:lnTo>
                    <a:pt x="1834" y="271"/>
                  </a:lnTo>
                  <a:lnTo>
                    <a:pt x="2027" y="194"/>
                  </a:lnTo>
                  <a:lnTo>
                    <a:pt x="2220" y="136"/>
                  </a:lnTo>
                  <a:lnTo>
                    <a:pt x="2413" y="78"/>
                  </a:lnTo>
                  <a:lnTo>
                    <a:pt x="2799" y="20"/>
                  </a:lnTo>
                  <a:lnTo>
                    <a:pt x="316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29"/>
            <p:cNvSpPr/>
            <p:nvPr/>
          </p:nvSpPr>
          <p:spPr>
            <a:xfrm>
              <a:off x="5044025" y="45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29"/>
            <p:cNvSpPr/>
            <p:nvPr/>
          </p:nvSpPr>
          <p:spPr>
            <a:xfrm>
              <a:off x="5112075" y="4527750"/>
              <a:ext cx="85900" cy="47775"/>
            </a:xfrm>
            <a:custGeom>
              <a:avLst/>
              <a:gdLst/>
              <a:ahLst/>
              <a:cxnLst/>
              <a:rect l="l" t="t" r="r" b="b"/>
              <a:pathLst>
                <a:path w="3436" h="1911" fill="none" extrusionOk="0">
                  <a:moveTo>
                    <a:pt x="3436" y="0"/>
                  </a:moveTo>
                  <a:lnTo>
                    <a:pt x="3436" y="0"/>
                  </a:lnTo>
                  <a:lnTo>
                    <a:pt x="3224" y="19"/>
                  </a:lnTo>
                  <a:lnTo>
                    <a:pt x="3011" y="19"/>
                  </a:lnTo>
                  <a:lnTo>
                    <a:pt x="2799" y="58"/>
                  </a:lnTo>
                  <a:lnTo>
                    <a:pt x="2587" y="97"/>
                  </a:lnTo>
                  <a:lnTo>
                    <a:pt x="2374" y="155"/>
                  </a:lnTo>
                  <a:lnTo>
                    <a:pt x="2162" y="232"/>
                  </a:lnTo>
                  <a:lnTo>
                    <a:pt x="1930" y="309"/>
                  </a:lnTo>
                  <a:lnTo>
                    <a:pt x="1718" y="425"/>
                  </a:lnTo>
                  <a:lnTo>
                    <a:pt x="1506" y="541"/>
                  </a:lnTo>
                  <a:lnTo>
                    <a:pt x="1294" y="676"/>
                  </a:lnTo>
                  <a:lnTo>
                    <a:pt x="1062" y="830"/>
                  </a:lnTo>
                  <a:lnTo>
                    <a:pt x="850" y="1004"/>
                  </a:lnTo>
                  <a:lnTo>
                    <a:pt x="637" y="1197"/>
                  </a:lnTo>
                  <a:lnTo>
                    <a:pt x="425" y="1409"/>
                  </a:lnTo>
                  <a:lnTo>
                    <a:pt x="213" y="1660"/>
                  </a:lnTo>
                  <a:lnTo>
                    <a:pt x="0" y="1911"/>
                  </a:lnTo>
                  <a:lnTo>
                    <a:pt x="0" y="1911"/>
                  </a:lnTo>
                  <a:lnTo>
                    <a:pt x="213" y="1660"/>
                  </a:lnTo>
                  <a:lnTo>
                    <a:pt x="425" y="1409"/>
                  </a:lnTo>
                  <a:lnTo>
                    <a:pt x="637" y="1197"/>
                  </a:lnTo>
                  <a:lnTo>
                    <a:pt x="850" y="1004"/>
                  </a:lnTo>
                  <a:lnTo>
                    <a:pt x="1062" y="830"/>
                  </a:lnTo>
                  <a:lnTo>
                    <a:pt x="1294" y="676"/>
                  </a:lnTo>
                  <a:lnTo>
                    <a:pt x="1506" y="541"/>
                  </a:lnTo>
                  <a:lnTo>
                    <a:pt x="1718" y="425"/>
                  </a:lnTo>
                  <a:lnTo>
                    <a:pt x="1930" y="309"/>
                  </a:lnTo>
                  <a:lnTo>
                    <a:pt x="2162" y="232"/>
                  </a:lnTo>
                  <a:lnTo>
                    <a:pt x="2374" y="155"/>
                  </a:lnTo>
                  <a:lnTo>
                    <a:pt x="2587" y="97"/>
                  </a:lnTo>
                  <a:lnTo>
                    <a:pt x="2799" y="58"/>
                  </a:lnTo>
                  <a:lnTo>
                    <a:pt x="3011" y="19"/>
                  </a:lnTo>
                  <a:lnTo>
                    <a:pt x="3224" y="19"/>
                  </a:lnTo>
                  <a:lnTo>
                    <a:pt x="343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29"/>
            <p:cNvSpPr/>
            <p:nvPr/>
          </p:nvSpPr>
          <p:spPr>
            <a:xfrm>
              <a:off x="5197950" y="452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29"/>
            <p:cNvSpPr/>
            <p:nvPr/>
          </p:nvSpPr>
          <p:spPr>
            <a:xfrm>
              <a:off x="5283850" y="4454400"/>
              <a:ext cx="83975" cy="97975"/>
            </a:xfrm>
            <a:custGeom>
              <a:avLst/>
              <a:gdLst/>
              <a:ahLst/>
              <a:cxnLst/>
              <a:rect l="l" t="t" r="r" b="b"/>
              <a:pathLst>
                <a:path w="3359" h="3919" fill="none" extrusionOk="0">
                  <a:moveTo>
                    <a:pt x="3359" y="0"/>
                  </a:moveTo>
                  <a:lnTo>
                    <a:pt x="3359" y="0"/>
                  </a:lnTo>
                  <a:lnTo>
                    <a:pt x="3359" y="0"/>
                  </a:lnTo>
                  <a:lnTo>
                    <a:pt x="2992" y="97"/>
                  </a:lnTo>
                  <a:lnTo>
                    <a:pt x="2645" y="232"/>
                  </a:lnTo>
                  <a:lnTo>
                    <a:pt x="2317" y="386"/>
                  </a:lnTo>
                  <a:lnTo>
                    <a:pt x="2008" y="579"/>
                  </a:lnTo>
                  <a:lnTo>
                    <a:pt x="1718" y="772"/>
                  </a:lnTo>
                  <a:lnTo>
                    <a:pt x="1429" y="985"/>
                  </a:lnTo>
                  <a:lnTo>
                    <a:pt x="1178" y="1236"/>
                  </a:lnTo>
                  <a:lnTo>
                    <a:pt x="946" y="1487"/>
                  </a:lnTo>
                  <a:lnTo>
                    <a:pt x="734" y="1757"/>
                  </a:lnTo>
                  <a:lnTo>
                    <a:pt x="541" y="2046"/>
                  </a:lnTo>
                  <a:lnTo>
                    <a:pt x="387" y="2336"/>
                  </a:lnTo>
                  <a:lnTo>
                    <a:pt x="251" y="2645"/>
                  </a:lnTo>
                  <a:lnTo>
                    <a:pt x="155" y="2953"/>
                  </a:lnTo>
                  <a:lnTo>
                    <a:pt x="78" y="3262"/>
                  </a:lnTo>
                  <a:lnTo>
                    <a:pt x="20" y="3590"/>
                  </a:lnTo>
                  <a:lnTo>
                    <a:pt x="1" y="3918"/>
                  </a:lnTo>
                  <a:lnTo>
                    <a:pt x="1" y="3918"/>
                  </a:lnTo>
                  <a:lnTo>
                    <a:pt x="20" y="3590"/>
                  </a:lnTo>
                  <a:lnTo>
                    <a:pt x="78" y="3262"/>
                  </a:lnTo>
                  <a:lnTo>
                    <a:pt x="155" y="2953"/>
                  </a:lnTo>
                  <a:lnTo>
                    <a:pt x="251" y="2645"/>
                  </a:lnTo>
                  <a:lnTo>
                    <a:pt x="387" y="2336"/>
                  </a:lnTo>
                  <a:lnTo>
                    <a:pt x="541" y="2046"/>
                  </a:lnTo>
                  <a:lnTo>
                    <a:pt x="734" y="1757"/>
                  </a:lnTo>
                  <a:lnTo>
                    <a:pt x="946" y="1487"/>
                  </a:lnTo>
                  <a:lnTo>
                    <a:pt x="1178" y="1236"/>
                  </a:lnTo>
                  <a:lnTo>
                    <a:pt x="1429" y="985"/>
                  </a:lnTo>
                  <a:lnTo>
                    <a:pt x="1718" y="772"/>
                  </a:lnTo>
                  <a:lnTo>
                    <a:pt x="2008" y="579"/>
                  </a:lnTo>
                  <a:lnTo>
                    <a:pt x="2317" y="386"/>
                  </a:lnTo>
                  <a:lnTo>
                    <a:pt x="2645" y="232"/>
                  </a:lnTo>
                  <a:lnTo>
                    <a:pt x="2992" y="97"/>
                  </a:lnTo>
                  <a:lnTo>
                    <a:pt x="3359" y="0"/>
                  </a:lnTo>
                  <a:lnTo>
                    <a:pt x="335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29"/>
            <p:cNvSpPr/>
            <p:nvPr/>
          </p:nvSpPr>
          <p:spPr>
            <a:xfrm>
              <a:off x="4982275" y="4665250"/>
              <a:ext cx="519700" cy="193525"/>
            </a:xfrm>
            <a:custGeom>
              <a:avLst/>
              <a:gdLst/>
              <a:ahLst/>
              <a:cxnLst/>
              <a:rect l="l" t="t" r="r" b="b"/>
              <a:pathLst>
                <a:path w="20788" h="7741" extrusionOk="0">
                  <a:moveTo>
                    <a:pt x="0" y="7741"/>
                  </a:move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close/>
                  <a:moveTo>
                    <a:pt x="20" y="7741"/>
                  </a:move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39" y="7721"/>
                  </a:lnTo>
                  <a:lnTo>
                    <a:pt x="39" y="7721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36" y="7702"/>
                  </a:move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004" y="7548"/>
                  </a:lnTo>
                  <a:lnTo>
                    <a:pt x="753" y="7567"/>
                  </a:lnTo>
                  <a:lnTo>
                    <a:pt x="464" y="7605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464" y="7605"/>
                  </a:lnTo>
                  <a:lnTo>
                    <a:pt x="753" y="7567"/>
                  </a:lnTo>
                  <a:lnTo>
                    <a:pt x="1004" y="7548"/>
                  </a:lnTo>
                  <a:lnTo>
                    <a:pt x="1178" y="7528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664" y="6235"/>
                  </a:lnTo>
                  <a:lnTo>
                    <a:pt x="2432" y="6274"/>
                  </a:lnTo>
                  <a:lnTo>
                    <a:pt x="2201" y="6351"/>
                  </a:lnTo>
                  <a:lnTo>
                    <a:pt x="1988" y="6467"/>
                  </a:lnTo>
                  <a:lnTo>
                    <a:pt x="1873" y="6544"/>
                  </a:lnTo>
                  <a:lnTo>
                    <a:pt x="1776" y="6640"/>
                  </a:lnTo>
                  <a:lnTo>
                    <a:pt x="1680" y="6737"/>
                  </a:lnTo>
                  <a:lnTo>
                    <a:pt x="1583" y="6853"/>
                  </a:lnTo>
                  <a:lnTo>
                    <a:pt x="1506" y="6988"/>
                  </a:lnTo>
                  <a:lnTo>
                    <a:pt x="1429" y="7142"/>
                  </a:lnTo>
                  <a:lnTo>
                    <a:pt x="1352" y="7316"/>
                  </a:lnTo>
                  <a:lnTo>
                    <a:pt x="1294" y="7490"/>
                  </a:lnTo>
                  <a:lnTo>
                    <a:pt x="1294" y="7490"/>
                  </a:lnTo>
                  <a:lnTo>
                    <a:pt x="1352" y="7316"/>
                  </a:lnTo>
                  <a:lnTo>
                    <a:pt x="1429" y="7142"/>
                  </a:lnTo>
                  <a:lnTo>
                    <a:pt x="1506" y="6988"/>
                  </a:lnTo>
                  <a:lnTo>
                    <a:pt x="1583" y="6853"/>
                  </a:lnTo>
                  <a:lnTo>
                    <a:pt x="1680" y="6737"/>
                  </a:lnTo>
                  <a:lnTo>
                    <a:pt x="1776" y="6640"/>
                  </a:lnTo>
                  <a:lnTo>
                    <a:pt x="1873" y="6544"/>
                  </a:lnTo>
                  <a:lnTo>
                    <a:pt x="1988" y="6467"/>
                  </a:lnTo>
                  <a:lnTo>
                    <a:pt x="2201" y="6351"/>
                  </a:lnTo>
                  <a:lnTo>
                    <a:pt x="2432" y="6274"/>
                  </a:lnTo>
                  <a:lnTo>
                    <a:pt x="2664" y="6235"/>
                  </a:lnTo>
                  <a:lnTo>
                    <a:pt x="2876" y="6216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close/>
                  <a:moveTo>
                    <a:pt x="20749" y="4749"/>
                  </a:move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close/>
                  <a:moveTo>
                    <a:pt x="20787" y="4730"/>
                  </a:move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close/>
                  <a:moveTo>
                    <a:pt x="2703" y="3668"/>
                  </a:moveTo>
                  <a:lnTo>
                    <a:pt x="2703" y="3668"/>
                  </a:lnTo>
                  <a:lnTo>
                    <a:pt x="2703" y="3919"/>
                  </a:lnTo>
                  <a:lnTo>
                    <a:pt x="2741" y="4189"/>
                  </a:lnTo>
                  <a:lnTo>
                    <a:pt x="2799" y="4440"/>
                  </a:lnTo>
                  <a:lnTo>
                    <a:pt x="2857" y="4672"/>
                  </a:lnTo>
                  <a:lnTo>
                    <a:pt x="2934" y="4903"/>
                  </a:lnTo>
                  <a:lnTo>
                    <a:pt x="3011" y="5135"/>
                  </a:lnTo>
                  <a:lnTo>
                    <a:pt x="3204" y="5540"/>
                  </a:lnTo>
                  <a:lnTo>
                    <a:pt x="3397" y="5888"/>
                  </a:lnTo>
                  <a:lnTo>
                    <a:pt x="3552" y="6139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552" y="6139"/>
                  </a:lnTo>
                  <a:lnTo>
                    <a:pt x="3397" y="5888"/>
                  </a:lnTo>
                  <a:lnTo>
                    <a:pt x="3204" y="5540"/>
                  </a:lnTo>
                  <a:lnTo>
                    <a:pt x="3011" y="5135"/>
                  </a:lnTo>
                  <a:lnTo>
                    <a:pt x="2934" y="4903"/>
                  </a:lnTo>
                  <a:lnTo>
                    <a:pt x="2857" y="4672"/>
                  </a:lnTo>
                  <a:lnTo>
                    <a:pt x="2799" y="4440"/>
                  </a:lnTo>
                  <a:lnTo>
                    <a:pt x="2741" y="4189"/>
                  </a:lnTo>
                  <a:lnTo>
                    <a:pt x="2703" y="3919"/>
                  </a:lnTo>
                  <a:lnTo>
                    <a:pt x="2703" y="3668"/>
                  </a:lnTo>
                  <a:close/>
                  <a:moveTo>
                    <a:pt x="7895" y="2510"/>
                  </a:moveTo>
                  <a:lnTo>
                    <a:pt x="7895" y="2510"/>
                  </a:lnTo>
                  <a:lnTo>
                    <a:pt x="7895" y="2529"/>
                  </a:lnTo>
                  <a:lnTo>
                    <a:pt x="7895" y="2529"/>
                  </a:lnTo>
                  <a:lnTo>
                    <a:pt x="7895" y="2510"/>
                  </a:lnTo>
                  <a:close/>
                  <a:moveTo>
                    <a:pt x="3455" y="1892"/>
                  </a:moveTo>
                  <a:lnTo>
                    <a:pt x="3455" y="1892"/>
                  </a:lnTo>
                  <a:lnTo>
                    <a:pt x="3436" y="1912"/>
                  </a:lnTo>
                  <a:lnTo>
                    <a:pt x="3436" y="1912"/>
                  </a:lnTo>
                  <a:lnTo>
                    <a:pt x="3455" y="1892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806" y="1275"/>
                  </a:lnTo>
                  <a:lnTo>
                    <a:pt x="4613" y="1294"/>
                  </a:lnTo>
                  <a:lnTo>
                    <a:pt x="4420" y="1352"/>
                  </a:lnTo>
                  <a:lnTo>
                    <a:pt x="4227" y="1410"/>
                  </a:lnTo>
                  <a:lnTo>
                    <a:pt x="4034" y="1487"/>
                  </a:lnTo>
                  <a:lnTo>
                    <a:pt x="3841" y="1603"/>
                  </a:lnTo>
                  <a:lnTo>
                    <a:pt x="3648" y="1719"/>
                  </a:lnTo>
                  <a:lnTo>
                    <a:pt x="3475" y="1873"/>
                  </a:lnTo>
                  <a:lnTo>
                    <a:pt x="3475" y="1873"/>
                  </a:lnTo>
                  <a:lnTo>
                    <a:pt x="3648" y="1719"/>
                  </a:lnTo>
                  <a:lnTo>
                    <a:pt x="3841" y="1603"/>
                  </a:lnTo>
                  <a:lnTo>
                    <a:pt x="4034" y="1487"/>
                  </a:lnTo>
                  <a:lnTo>
                    <a:pt x="4227" y="1410"/>
                  </a:lnTo>
                  <a:lnTo>
                    <a:pt x="4420" y="1352"/>
                  </a:lnTo>
                  <a:lnTo>
                    <a:pt x="4613" y="1294"/>
                  </a:lnTo>
                  <a:lnTo>
                    <a:pt x="4806" y="1275"/>
                  </a:lnTo>
                  <a:lnTo>
                    <a:pt x="4999" y="1275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253" y="445"/>
                  </a:lnTo>
                  <a:lnTo>
                    <a:pt x="11041" y="464"/>
                  </a:lnTo>
                  <a:lnTo>
                    <a:pt x="10809" y="503"/>
                  </a:lnTo>
                  <a:lnTo>
                    <a:pt x="10597" y="541"/>
                  </a:lnTo>
                  <a:lnTo>
                    <a:pt x="10365" y="599"/>
                  </a:lnTo>
                  <a:lnTo>
                    <a:pt x="10133" y="676"/>
                  </a:lnTo>
                  <a:lnTo>
                    <a:pt x="9902" y="773"/>
                  </a:lnTo>
                  <a:lnTo>
                    <a:pt x="9689" y="869"/>
                  </a:lnTo>
                  <a:lnTo>
                    <a:pt x="9458" y="1005"/>
                  </a:lnTo>
                  <a:lnTo>
                    <a:pt x="9226" y="1140"/>
                  </a:lnTo>
                  <a:lnTo>
                    <a:pt x="8995" y="1313"/>
                  </a:lnTo>
                  <a:lnTo>
                    <a:pt x="8782" y="1506"/>
                  </a:lnTo>
                  <a:lnTo>
                    <a:pt x="8551" y="1719"/>
                  </a:lnTo>
                  <a:lnTo>
                    <a:pt x="8338" y="1950"/>
                  </a:lnTo>
                  <a:lnTo>
                    <a:pt x="8126" y="2201"/>
                  </a:lnTo>
                  <a:lnTo>
                    <a:pt x="7914" y="2491"/>
                  </a:lnTo>
                  <a:lnTo>
                    <a:pt x="7914" y="2491"/>
                  </a:lnTo>
                  <a:lnTo>
                    <a:pt x="8126" y="2201"/>
                  </a:lnTo>
                  <a:lnTo>
                    <a:pt x="8338" y="1950"/>
                  </a:lnTo>
                  <a:lnTo>
                    <a:pt x="8551" y="1719"/>
                  </a:lnTo>
                  <a:lnTo>
                    <a:pt x="8782" y="1506"/>
                  </a:lnTo>
                  <a:lnTo>
                    <a:pt x="8995" y="1313"/>
                  </a:lnTo>
                  <a:lnTo>
                    <a:pt x="9226" y="1140"/>
                  </a:lnTo>
                  <a:lnTo>
                    <a:pt x="9458" y="1005"/>
                  </a:lnTo>
                  <a:lnTo>
                    <a:pt x="9689" y="869"/>
                  </a:lnTo>
                  <a:lnTo>
                    <a:pt x="9902" y="773"/>
                  </a:lnTo>
                  <a:lnTo>
                    <a:pt x="10133" y="676"/>
                  </a:lnTo>
                  <a:lnTo>
                    <a:pt x="10365" y="599"/>
                  </a:lnTo>
                  <a:lnTo>
                    <a:pt x="10597" y="541"/>
                  </a:lnTo>
                  <a:lnTo>
                    <a:pt x="10809" y="503"/>
                  </a:lnTo>
                  <a:lnTo>
                    <a:pt x="11041" y="464"/>
                  </a:lnTo>
                  <a:lnTo>
                    <a:pt x="11253" y="445"/>
                  </a:lnTo>
                  <a:lnTo>
                    <a:pt x="11465" y="44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6773" y="20"/>
                  </a:lnTo>
                  <a:lnTo>
                    <a:pt x="16406" y="59"/>
                  </a:lnTo>
                  <a:lnTo>
                    <a:pt x="16039" y="155"/>
                  </a:lnTo>
                  <a:lnTo>
                    <a:pt x="15673" y="290"/>
                  </a:lnTo>
                  <a:lnTo>
                    <a:pt x="15306" y="464"/>
                  </a:lnTo>
                  <a:lnTo>
                    <a:pt x="14920" y="676"/>
                  </a:lnTo>
                  <a:lnTo>
                    <a:pt x="14553" y="927"/>
                  </a:lnTo>
                  <a:lnTo>
                    <a:pt x="14187" y="1236"/>
                  </a:lnTo>
                  <a:lnTo>
                    <a:pt x="14187" y="1236"/>
                  </a:lnTo>
                  <a:lnTo>
                    <a:pt x="14553" y="927"/>
                  </a:lnTo>
                  <a:lnTo>
                    <a:pt x="14920" y="676"/>
                  </a:lnTo>
                  <a:lnTo>
                    <a:pt x="15306" y="464"/>
                  </a:lnTo>
                  <a:lnTo>
                    <a:pt x="15673" y="290"/>
                  </a:lnTo>
                  <a:lnTo>
                    <a:pt x="16039" y="155"/>
                  </a:lnTo>
                  <a:lnTo>
                    <a:pt x="16406" y="59"/>
                  </a:lnTo>
                  <a:lnTo>
                    <a:pt x="16773" y="20"/>
                  </a:lnTo>
                  <a:lnTo>
                    <a:pt x="17120" y="1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7120" y="1"/>
                  </a:lnTo>
                  <a:lnTo>
                    <a:pt x="17140" y="1"/>
                  </a:lnTo>
                  <a:lnTo>
                    <a:pt x="17140" y="1"/>
                  </a:lnTo>
                  <a:lnTo>
                    <a:pt x="171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29"/>
            <p:cNvSpPr/>
            <p:nvPr/>
          </p:nvSpPr>
          <p:spPr>
            <a:xfrm>
              <a:off x="4982275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29"/>
            <p:cNvSpPr/>
            <p:nvPr/>
          </p:nvSpPr>
          <p:spPr>
            <a:xfrm>
              <a:off x="4982750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29"/>
            <p:cNvSpPr/>
            <p:nvPr/>
          </p:nvSpPr>
          <p:spPr>
            <a:xfrm>
              <a:off x="4983250" y="4857775"/>
              <a:ext cx="1950" cy="525"/>
            </a:xfrm>
            <a:custGeom>
              <a:avLst/>
              <a:gdLst/>
              <a:ahLst/>
              <a:cxnLst/>
              <a:rect l="l" t="t" r="r" b="b"/>
              <a:pathLst>
                <a:path w="78" h="21" fill="none" extrusionOk="0">
                  <a:moveTo>
                    <a:pt x="77" y="1"/>
                  </a:moveTo>
                  <a:lnTo>
                    <a:pt x="77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29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29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29"/>
            <p:cNvSpPr/>
            <p:nvPr/>
          </p:nvSpPr>
          <p:spPr>
            <a:xfrm>
              <a:off x="4985650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29"/>
            <p:cNvSpPr/>
            <p:nvPr/>
          </p:nvSpPr>
          <p:spPr>
            <a:xfrm>
              <a:off x="4985650" y="4853450"/>
              <a:ext cx="26075" cy="4350"/>
            </a:xfrm>
            <a:custGeom>
              <a:avLst/>
              <a:gdLst/>
              <a:ahLst/>
              <a:cxnLst/>
              <a:rect l="l" t="t" r="r" b="b"/>
              <a:pathLst>
                <a:path w="1043" h="174" fill="none" extrusionOk="0">
                  <a:moveTo>
                    <a:pt x="1043" y="0"/>
                  </a:moveTo>
                  <a:lnTo>
                    <a:pt x="1043" y="0"/>
                  </a:lnTo>
                  <a:lnTo>
                    <a:pt x="869" y="20"/>
                  </a:lnTo>
                  <a:lnTo>
                    <a:pt x="618" y="39"/>
                  </a:lnTo>
                  <a:lnTo>
                    <a:pt x="329" y="77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29" y="77"/>
                  </a:lnTo>
                  <a:lnTo>
                    <a:pt x="618" y="39"/>
                  </a:lnTo>
                  <a:lnTo>
                    <a:pt x="869" y="20"/>
                  </a:lnTo>
                  <a:lnTo>
                    <a:pt x="104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29"/>
            <p:cNvSpPr/>
            <p:nvPr/>
          </p:nvSpPr>
          <p:spPr>
            <a:xfrm>
              <a:off x="5011700" y="485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29"/>
            <p:cNvSpPr/>
            <p:nvPr/>
          </p:nvSpPr>
          <p:spPr>
            <a:xfrm>
              <a:off x="5014600" y="4820625"/>
              <a:ext cx="39600" cy="31875"/>
            </a:xfrm>
            <a:custGeom>
              <a:avLst/>
              <a:gdLst/>
              <a:ahLst/>
              <a:cxnLst/>
              <a:rect l="l" t="t" r="r" b="b"/>
              <a:pathLst>
                <a:path w="1584" h="1275" fill="none" extrusionOk="0">
                  <a:moveTo>
                    <a:pt x="1583" y="1"/>
                  </a:moveTo>
                  <a:lnTo>
                    <a:pt x="1583" y="1"/>
                  </a:lnTo>
                  <a:lnTo>
                    <a:pt x="1371" y="20"/>
                  </a:lnTo>
                  <a:lnTo>
                    <a:pt x="1139" y="59"/>
                  </a:lnTo>
                  <a:lnTo>
                    <a:pt x="908" y="136"/>
                  </a:lnTo>
                  <a:lnTo>
                    <a:pt x="695" y="252"/>
                  </a:lnTo>
                  <a:lnTo>
                    <a:pt x="580" y="329"/>
                  </a:lnTo>
                  <a:lnTo>
                    <a:pt x="483" y="425"/>
                  </a:lnTo>
                  <a:lnTo>
                    <a:pt x="387" y="522"/>
                  </a:lnTo>
                  <a:lnTo>
                    <a:pt x="290" y="638"/>
                  </a:lnTo>
                  <a:lnTo>
                    <a:pt x="213" y="773"/>
                  </a:lnTo>
                  <a:lnTo>
                    <a:pt x="136" y="927"/>
                  </a:lnTo>
                  <a:lnTo>
                    <a:pt x="59" y="1101"/>
                  </a:lnTo>
                  <a:lnTo>
                    <a:pt x="1" y="1275"/>
                  </a:lnTo>
                  <a:lnTo>
                    <a:pt x="1" y="1275"/>
                  </a:lnTo>
                  <a:lnTo>
                    <a:pt x="59" y="1101"/>
                  </a:lnTo>
                  <a:lnTo>
                    <a:pt x="136" y="927"/>
                  </a:lnTo>
                  <a:lnTo>
                    <a:pt x="213" y="773"/>
                  </a:lnTo>
                  <a:lnTo>
                    <a:pt x="290" y="638"/>
                  </a:lnTo>
                  <a:lnTo>
                    <a:pt x="387" y="522"/>
                  </a:lnTo>
                  <a:lnTo>
                    <a:pt x="483" y="425"/>
                  </a:lnTo>
                  <a:lnTo>
                    <a:pt x="580" y="329"/>
                  </a:lnTo>
                  <a:lnTo>
                    <a:pt x="695" y="252"/>
                  </a:lnTo>
                  <a:lnTo>
                    <a:pt x="908" y="136"/>
                  </a:lnTo>
                  <a:lnTo>
                    <a:pt x="1139" y="59"/>
                  </a:lnTo>
                  <a:lnTo>
                    <a:pt x="1371" y="20"/>
                  </a:lnTo>
                  <a:lnTo>
                    <a:pt x="158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29"/>
            <p:cNvSpPr/>
            <p:nvPr/>
          </p:nvSpPr>
          <p:spPr>
            <a:xfrm>
              <a:off x="5054175" y="482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29"/>
            <p:cNvSpPr/>
            <p:nvPr/>
          </p:nvSpPr>
          <p:spPr>
            <a:xfrm>
              <a:off x="5500975" y="478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29"/>
            <p:cNvSpPr/>
            <p:nvPr/>
          </p:nvSpPr>
          <p:spPr>
            <a:xfrm>
              <a:off x="5501950" y="478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29"/>
            <p:cNvSpPr/>
            <p:nvPr/>
          </p:nvSpPr>
          <p:spPr>
            <a:xfrm>
              <a:off x="5049825" y="4756950"/>
              <a:ext cx="25125" cy="67575"/>
            </a:xfrm>
            <a:custGeom>
              <a:avLst/>
              <a:gdLst/>
              <a:ahLst/>
              <a:cxnLst/>
              <a:rect l="l" t="t" r="r" b="b"/>
              <a:pathLst>
                <a:path w="1005" h="2703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51"/>
                  </a:lnTo>
                  <a:lnTo>
                    <a:pt x="39" y="521"/>
                  </a:lnTo>
                  <a:lnTo>
                    <a:pt x="97" y="772"/>
                  </a:lnTo>
                  <a:lnTo>
                    <a:pt x="155" y="1004"/>
                  </a:lnTo>
                  <a:lnTo>
                    <a:pt x="232" y="1235"/>
                  </a:lnTo>
                  <a:lnTo>
                    <a:pt x="309" y="1467"/>
                  </a:lnTo>
                  <a:lnTo>
                    <a:pt x="502" y="1872"/>
                  </a:lnTo>
                  <a:lnTo>
                    <a:pt x="695" y="2220"/>
                  </a:lnTo>
                  <a:lnTo>
                    <a:pt x="850" y="2471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850" y="2471"/>
                  </a:lnTo>
                  <a:lnTo>
                    <a:pt x="695" y="2220"/>
                  </a:lnTo>
                  <a:lnTo>
                    <a:pt x="502" y="1872"/>
                  </a:lnTo>
                  <a:lnTo>
                    <a:pt x="309" y="1467"/>
                  </a:lnTo>
                  <a:lnTo>
                    <a:pt x="232" y="1235"/>
                  </a:lnTo>
                  <a:lnTo>
                    <a:pt x="155" y="1004"/>
                  </a:lnTo>
                  <a:lnTo>
                    <a:pt x="97" y="772"/>
                  </a:lnTo>
                  <a:lnTo>
                    <a:pt x="39" y="521"/>
                  </a:lnTo>
                  <a:lnTo>
                    <a:pt x="1" y="251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29"/>
            <p:cNvSpPr/>
            <p:nvPr/>
          </p:nvSpPr>
          <p:spPr>
            <a:xfrm>
              <a:off x="5179625" y="47279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29"/>
            <p:cNvSpPr/>
            <p:nvPr/>
          </p:nvSpPr>
          <p:spPr>
            <a:xfrm>
              <a:off x="5068175" y="4712550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29"/>
            <p:cNvSpPr/>
            <p:nvPr/>
          </p:nvSpPr>
          <p:spPr>
            <a:xfrm>
              <a:off x="5069125" y="4697100"/>
              <a:ext cx="38150" cy="15000"/>
            </a:xfrm>
            <a:custGeom>
              <a:avLst/>
              <a:gdLst/>
              <a:ahLst/>
              <a:cxnLst/>
              <a:rect l="l" t="t" r="r" b="b"/>
              <a:pathLst>
                <a:path w="1526" h="600" fill="none" extrusionOk="0">
                  <a:moveTo>
                    <a:pt x="1525" y="1"/>
                  </a:moveTo>
                  <a:lnTo>
                    <a:pt x="1525" y="1"/>
                  </a:lnTo>
                  <a:lnTo>
                    <a:pt x="1332" y="1"/>
                  </a:lnTo>
                  <a:lnTo>
                    <a:pt x="1139" y="20"/>
                  </a:lnTo>
                  <a:lnTo>
                    <a:pt x="946" y="78"/>
                  </a:lnTo>
                  <a:lnTo>
                    <a:pt x="753" y="136"/>
                  </a:lnTo>
                  <a:lnTo>
                    <a:pt x="560" y="213"/>
                  </a:lnTo>
                  <a:lnTo>
                    <a:pt x="367" y="329"/>
                  </a:lnTo>
                  <a:lnTo>
                    <a:pt x="174" y="445"/>
                  </a:lnTo>
                  <a:lnTo>
                    <a:pt x="1" y="599"/>
                  </a:lnTo>
                  <a:lnTo>
                    <a:pt x="1" y="599"/>
                  </a:lnTo>
                  <a:lnTo>
                    <a:pt x="174" y="445"/>
                  </a:lnTo>
                  <a:lnTo>
                    <a:pt x="367" y="329"/>
                  </a:lnTo>
                  <a:lnTo>
                    <a:pt x="560" y="213"/>
                  </a:lnTo>
                  <a:lnTo>
                    <a:pt x="753" y="136"/>
                  </a:lnTo>
                  <a:lnTo>
                    <a:pt x="946" y="78"/>
                  </a:lnTo>
                  <a:lnTo>
                    <a:pt x="1139" y="20"/>
                  </a:lnTo>
                  <a:lnTo>
                    <a:pt x="1332" y="1"/>
                  </a:lnTo>
                  <a:lnTo>
                    <a:pt x="15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29"/>
            <p:cNvSpPr/>
            <p:nvPr/>
          </p:nvSpPr>
          <p:spPr>
            <a:xfrm>
              <a:off x="5107250" y="469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29"/>
            <p:cNvSpPr/>
            <p:nvPr/>
          </p:nvSpPr>
          <p:spPr>
            <a:xfrm>
              <a:off x="5180100" y="4676350"/>
              <a:ext cx="88825" cy="51175"/>
            </a:xfrm>
            <a:custGeom>
              <a:avLst/>
              <a:gdLst/>
              <a:ahLst/>
              <a:cxnLst/>
              <a:rect l="l" t="t" r="r" b="b"/>
              <a:pathLst>
                <a:path w="3553" h="2047" fill="none" extrusionOk="0">
                  <a:moveTo>
                    <a:pt x="3552" y="1"/>
                  </a:moveTo>
                  <a:lnTo>
                    <a:pt x="3552" y="1"/>
                  </a:lnTo>
                  <a:lnTo>
                    <a:pt x="3340" y="1"/>
                  </a:lnTo>
                  <a:lnTo>
                    <a:pt x="3128" y="20"/>
                  </a:lnTo>
                  <a:lnTo>
                    <a:pt x="2896" y="59"/>
                  </a:lnTo>
                  <a:lnTo>
                    <a:pt x="2684" y="97"/>
                  </a:lnTo>
                  <a:lnTo>
                    <a:pt x="2452" y="155"/>
                  </a:lnTo>
                  <a:lnTo>
                    <a:pt x="2220" y="232"/>
                  </a:lnTo>
                  <a:lnTo>
                    <a:pt x="1989" y="329"/>
                  </a:lnTo>
                  <a:lnTo>
                    <a:pt x="1776" y="425"/>
                  </a:lnTo>
                  <a:lnTo>
                    <a:pt x="1545" y="561"/>
                  </a:lnTo>
                  <a:lnTo>
                    <a:pt x="1313" y="696"/>
                  </a:lnTo>
                  <a:lnTo>
                    <a:pt x="1082" y="869"/>
                  </a:lnTo>
                  <a:lnTo>
                    <a:pt x="869" y="1062"/>
                  </a:lnTo>
                  <a:lnTo>
                    <a:pt x="638" y="1275"/>
                  </a:lnTo>
                  <a:lnTo>
                    <a:pt x="425" y="1506"/>
                  </a:lnTo>
                  <a:lnTo>
                    <a:pt x="213" y="1757"/>
                  </a:lnTo>
                  <a:lnTo>
                    <a:pt x="1" y="2047"/>
                  </a:lnTo>
                  <a:lnTo>
                    <a:pt x="1" y="2047"/>
                  </a:lnTo>
                  <a:lnTo>
                    <a:pt x="213" y="1757"/>
                  </a:lnTo>
                  <a:lnTo>
                    <a:pt x="425" y="1506"/>
                  </a:lnTo>
                  <a:lnTo>
                    <a:pt x="638" y="1275"/>
                  </a:lnTo>
                  <a:lnTo>
                    <a:pt x="869" y="1062"/>
                  </a:lnTo>
                  <a:lnTo>
                    <a:pt x="1082" y="869"/>
                  </a:lnTo>
                  <a:lnTo>
                    <a:pt x="1313" y="696"/>
                  </a:lnTo>
                  <a:lnTo>
                    <a:pt x="1545" y="561"/>
                  </a:lnTo>
                  <a:lnTo>
                    <a:pt x="1776" y="425"/>
                  </a:lnTo>
                  <a:lnTo>
                    <a:pt x="1989" y="329"/>
                  </a:lnTo>
                  <a:lnTo>
                    <a:pt x="2220" y="232"/>
                  </a:lnTo>
                  <a:lnTo>
                    <a:pt x="2452" y="155"/>
                  </a:lnTo>
                  <a:lnTo>
                    <a:pt x="2684" y="97"/>
                  </a:lnTo>
                  <a:lnTo>
                    <a:pt x="2896" y="59"/>
                  </a:lnTo>
                  <a:lnTo>
                    <a:pt x="3128" y="20"/>
                  </a:lnTo>
                  <a:lnTo>
                    <a:pt x="3340" y="1"/>
                  </a:lnTo>
                  <a:lnTo>
                    <a:pt x="355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29"/>
            <p:cNvSpPr/>
            <p:nvPr/>
          </p:nvSpPr>
          <p:spPr>
            <a:xfrm>
              <a:off x="5268900" y="467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29"/>
            <p:cNvSpPr/>
            <p:nvPr/>
          </p:nvSpPr>
          <p:spPr>
            <a:xfrm>
              <a:off x="5336925" y="4665250"/>
              <a:ext cx="73375" cy="30925"/>
            </a:xfrm>
            <a:custGeom>
              <a:avLst/>
              <a:gdLst/>
              <a:ahLst/>
              <a:cxnLst/>
              <a:rect l="l" t="t" r="r" b="b"/>
              <a:pathLst>
                <a:path w="2935" h="1237" fill="none" extrusionOk="0">
                  <a:moveTo>
                    <a:pt x="2934" y="1"/>
                  </a:moveTo>
                  <a:lnTo>
                    <a:pt x="2934" y="1"/>
                  </a:lnTo>
                  <a:lnTo>
                    <a:pt x="2587" y="20"/>
                  </a:lnTo>
                  <a:lnTo>
                    <a:pt x="2220" y="59"/>
                  </a:lnTo>
                  <a:lnTo>
                    <a:pt x="1853" y="155"/>
                  </a:lnTo>
                  <a:lnTo>
                    <a:pt x="1487" y="290"/>
                  </a:lnTo>
                  <a:lnTo>
                    <a:pt x="1120" y="464"/>
                  </a:lnTo>
                  <a:lnTo>
                    <a:pt x="734" y="676"/>
                  </a:lnTo>
                  <a:lnTo>
                    <a:pt x="367" y="927"/>
                  </a:lnTo>
                  <a:lnTo>
                    <a:pt x="1" y="1236"/>
                  </a:lnTo>
                  <a:lnTo>
                    <a:pt x="1" y="1236"/>
                  </a:lnTo>
                  <a:lnTo>
                    <a:pt x="367" y="927"/>
                  </a:lnTo>
                  <a:lnTo>
                    <a:pt x="734" y="676"/>
                  </a:lnTo>
                  <a:lnTo>
                    <a:pt x="1120" y="464"/>
                  </a:lnTo>
                  <a:lnTo>
                    <a:pt x="1487" y="290"/>
                  </a:lnTo>
                  <a:lnTo>
                    <a:pt x="1853" y="155"/>
                  </a:lnTo>
                  <a:lnTo>
                    <a:pt x="2220" y="59"/>
                  </a:lnTo>
                  <a:lnTo>
                    <a:pt x="2587" y="20"/>
                  </a:lnTo>
                  <a:lnTo>
                    <a:pt x="293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29"/>
            <p:cNvSpPr/>
            <p:nvPr/>
          </p:nvSpPr>
          <p:spPr>
            <a:xfrm>
              <a:off x="5410275" y="46652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29"/>
            <p:cNvSpPr/>
            <p:nvPr/>
          </p:nvSpPr>
          <p:spPr>
            <a:xfrm>
              <a:off x="5500975" y="4784450"/>
              <a:ext cx="170850" cy="91225"/>
            </a:xfrm>
            <a:custGeom>
              <a:avLst/>
              <a:gdLst/>
              <a:ahLst/>
              <a:cxnLst/>
              <a:rect l="l" t="t" r="r" b="b"/>
              <a:pathLst>
                <a:path w="6834" h="3649" extrusionOk="0">
                  <a:moveTo>
                    <a:pt x="6814" y="3455"/>
                  </a:moveTo>
                  <a:lnTo>
                    <a:pt x="6814" y="3455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14" y="34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321" y="1274"/>
                  </a:lnTo>
                  <a:lnTo>
                    <a:pt x="2935" y="1332"/>
                  </a:lnTo>
                  <a:lnTo>
                    <a:pt x="2510" y="1448"/>
                  </a:lnTo>
                  <a:lnTo>
                    <a:pt x="2066" y="1602"/>
                  </a:lnTo>
                  <a:lnTo>
                    <a:pt x="2066" y="1602"/>
                  </a:lnTo>
                  <a:lnTo>
                    <a:pt x="2510" y="1448"/>
                  </a:lnTo>
                  <a:lnTo>
                    <a:pt x="2935" y="1332"/>
                  </a:lnTo>
                  <a:lnTo>
                    <a:pt x="3321" y="1274"/>
                  </a:lnTo>
                  <a:lnTo>
                    <a:pt x="3687" y="12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29"/>
            <p:cNvSpPr/>
            <p:nvPr/>
          </p:nvSpPr>
          <p:spPr>
            <a:xfrm>
              <a:off x="5671325" y="4870825"/>
              <a:ext cx="500" cy="4850"/>
            </a:xfrm>
            <a:custGeom>
              <a:avLst/>
              <a:gdLst/>
              <a:ahLst/>
              <a:cxnLst/>
              <a:rect l="l" t="t" r="r" b="b"/>
              <a:pathLst>
                <a:path w="20" h="19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29"/>
            <p:cNvSpPr/>
            <p:nvPr/>
          </p:nvSpPr>
          <p:spPr>
            <a:xfrm>
              <a:off x="5552625" y="4815800"/>
              <a:ext cx="40550" cy="8725"/>
            </a:xfrm>
            <a:custGeom>
              <a:avLst/>
              <a:gdLst/>
              <a:ahLst/>
              <a:cxnLst/>
              <a:rect l="l" t="t" r="r" b="b"/>
              <a:pathLst>
                <a:path w="1622" h="349" fill="none" extrusionOk="0">
                  <a:moveTo>
                    <a:pt x="1621" y="1"/>
                  </a:moveTo>
                  <a:lnTo>
                    <a:pt x="1621" y="1"/>
                  </a:lnTo>
                  <a:lnTo>
                    <a:pt x="1255" y="20"/>
                  </a:lnTo>
                  <a:lnTo>
                    <a:pt x="869" y="78"/>
                  </a:lnTo>
                  <a:lnTo>
                    <a:pt x="444" y="194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444" y="194"/>
                  </a:lnTo>
                  <a:lnTo>
                    <a:pt x="869" y="78"/>
                  </a:lnTo>
                  <a:lnTo>
                    <a:pt x="1255" y="20"/>
                  </a:lnTo>
                  <a:lnTo>
                    <a:pt x="162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29"/>
            <p:cNvSpPr/>
            <p:nvPr/>
          </p:nvSpPr>
          <p:spPr>
            <a:xfrm>
              <a:off x="5593150" y="48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29"/>
            <p:cNvSpPr/>
            <p:nvPr/>
          </p:nvSpPr>
          <p:spPr>
            <a:xfrm>
              <a:off x="5500975" y="4784450"/>
              <a:ext cx="2450" cy="25"/>
            </a:xfrm>
            <a:custGeom>
              <a:avLst/>
              <a:gdLst/>
              <a:ahLst/>
              <a:cxnLst/>
              <a:rect l="l" t="t" r="r" b="b"/>
              <a:pathLst>
                <a:path w="98" h="1" fill="none" extrusionOk="0"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29"/>
            <p:cNvSpPr/>
            <p:nvPr/>
          </p:nvSpPr>
          <p:spPr>
            <a:xfrm>
              <a:off x="5503400" y="478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19" name="Google Shape;7919;p29"/>
          <p:cNvSpPr/>
          <p:nvPr/>
        </p:nvSpPr>
        <p:spPr>
          <a:xfrm>
            <a:off x="481850" y="2554250"/>
            <a:ext cx="462750" cy="2328675"/>
          </a:xfrm>
          <a:custGeom>
            <a:avLst/>
            <a:gdLst/>
            <a:ahLst/>
            <a:cxnLst/>
            <a:rect l="l" t="t" r="r" b="b"/>
            <a:pathLst>
              <a:path w="18510" h="93147" extrusionOk="0">
                <a:moveTo>
                  <a:pt x="5636" y="11002"/>
                </a:moveTo>
                <a:lnTo>
                  <a:pt x="10249" y="11021"/>
                </a:lnTo>
                <a:lnTo>
                  <a:pt x="13047" y="11002"/>
                </a:lnTo>
                <a:lnTo>
                  <a:pt x="13047" y="11002"/>
                </a:lnTo>
                <a:lnTo>
                  <a:pt x="12372" y="11445"/>
                </a:lnTo>
                <a:lnTo>
                  <a:pt x="12410" y="11503"/>
                </a:lnTo>
                <a:lnTo>
                  <a:pt x="9342" y="13472"/>
                </a:lnTo>
                <a:lnTo>
                  <a:pt x="6293" y="11504"/>
                </a:lnTo>
                <a:lnTo>
                  <a:pt x="6293" y="11504"/>
                </a:lnTo>
                <a:lnTo>
                  <a:pt x="6331" y="11445"/>
                </a:lnTo>
                <a:lnTo>
                  <a:pt x="5636" y="11002"/>
                </a:lnTo>
                <a:close/>
                <a:moveTo>
                  <a:pt x="5346" y="11561"/>
                </a:moveTo>
                <a:lnTo>
                  <a:pt x="5983" y="11967"/>
                </a:lnTo>
                <a:lnTo>
                  <a:pt x="6023" y="11909"/>
                </a:lnTo>
                <a:lnTo>
                  <a:pt x="8898" y="13762"/>
                </a:lnTo>
                <a:lnTo>
                  <a:pt x="5964" y="15653"/>
                </a:lnTo>
                <a:lnTo>
                  <a:pt x="6099" y="15865"/>
                </a:lnTo>
                <a:lnTo>
                  <a:pt x="5925" y="15595"/>
                </a:lnTo>
                <a:lnTo>
                  <a:pt x="5250" y="16039"/>
                </a:lnTo>
                <a:lnTo>
                  <a:pt x="5346" y="11561"/>
                </a:lnTo>
                <a:close/>
                <a:moveTo>
                  <a:pt x="13376" y="11542"/>
                </a:moveTo>
                <a:lnTo>
                  <a:pt x="13472" y="16078"/>
                </a:lnTo>
                <a:lnTo>
                  <a:pt x="12758" y="15595"/>
                </a:lnTo>
                <a:lnTo>
                  <a:pt x="12719" y="15653"/>
                </a:lnTo>
                <a:lnTo>
                  <a:pt x="9805" y="13762"/>
                </a:lnTo>
                <a:lnTo>
                  <a:pt x="12661" y="11909"/>
                </a:lnTo>
                <a:lnTo>
                  <a:pt x="12700" y="11967"/>
                </a:lnTo>
                <a:lnTo>
                  <a:pt x="13376" y="11542"/>
                </a:lnTo>
                <a:close/>
                <a:moveTo>
                  <a:pt x="9342" y="14070"/>
                </a:moveTo>
                <a:lnTo>
                  <a:pt x="12449" y="16078"/>
                </a:lnTo>
                <a:lnTo>
                  <a:pt x="12410" y="16136"/>
                </a:lnTo>
                <a:lnTo>
                  <a:pt x="13163" y="16599"/>
                </a:lnTo>
                <a:lnTo>
                  <a:pt x="5539" y="16599"/>
                </a:lnTo>
                <a:lnTo>
                  <a:pt x="6273" y="16136"/>
                </a:lnTo>
                <a:lnTo>
                  <a:pt x="6235" y="16077"/>
                </a:lnTo>
                <a:lnTo>
                  <a:pt x="6235" y="16077"/>
                </a:lnTo>
                <a:lnTo>
                  <a:pt x="9342" y="14070"/>
                </a:lnTo>
                <a:close/>
                <a:moveTo>
                  <a:pt x="5346" y="17911"/>
                </a:moveTo>
                <a:lnTo>
                  <a:pt x="10384" y="17931"/>
                </a:lnTo>
                <a:lnTo>
                  <a:pt x="13337" y="17931"/>
                </a:lnTo>
                <a:lnTo>
                  <a:pt x="12777" y="18452"/>
                </a:lnTo>
                <a:lnTo>
                  <a:pt x="12835" y="18510"/>
                </a:lnTo>
                <a:lnTo>
                  <a:pt x="9342" y="21849"/>
                </a:lnTo>
                <a:lnTo>
                  <a:pt x="5867" y="18510"/>
                </a:lnTo>
                <a:lnTo>
                  <a:pt x="5694" y="18683"/>
                </a:lnTo>
                <a:lnTo>
                  <a:pt x="5694" y="18683"/>
                </a:lnTo>
                <a:lnTo>
                  <a:pt x="5906" y="18452"/>
                </a:lnTo>
                <a:lnTo>
                  <a:pt x="5346" y="17911"/>
                </a:lnTo>
                <a:close/>
                <a:moveTo>
                  <a:pt x="5192" y="18645"/>
                </a:moveTo>
                <a:lnTo>
                  <a:pt x="5462" y="18915"/>
                </a:lnTo>
                <a:lnTo>
                  <a:pt x="5520" y="18857"/>
                </a:lnTo>
                <a:lnTo>
                  <a:pt x="8994" y="22196"/>
                </a:lnTo>
                <a:lnTo>
                  <a:pt x="5578" y="25458"/>
                </a:lnTo>
                <a:lnTo>
                  <a:pt x="5682" y="25568"/>
                </a:lnTo>
                <a:lnTo>
                  <a:pt x="5520" y="25419"/>
                </a:lnTo>
                <a:lnTo>
                  <a:pt x="5018" y="25902"/>
                </a:lnTo>
                <a:lnTo>
                  <a:pt x="5192" y="18645"/>
                </a:lnTo>
                <a:close/>
                <a:moveTo>
                  <a:pt x="13530" y="18606"/>
                </a:moveTo>
                <a:lnTo>
                  <a:pt x="13704" y="25940"/>
                </a:lnTo>
                <a:lnTo>
                  <a:pt x="13163" y="25419"/>
                </a:lnTo>
                <a:lnTo>
                  <a:pt x="13105" y="25458"/>
                </a:lnTo>
                <a:lnTo>
                  <a:pt x="9708" y="22196"/>
                </a:lnTo>
                <a:lnTo>
                  <a:pt x="13163" y="18876"/>
                </a:lnTo>
                <a:lnTo>
                  <a:pt x="13221" y="18915"/>
                </a:lnTo>
                <a:lnTo>
                  <a:pt x="13530" y="18606"/>
                </a:lnTo>
                <a:close/>
                <a:moveTo>
                  <a:pt x="9342" y="22524"/>
                </a:moveTo>
                <a:lnTo>
                  <a:pt x="12777" y="25805"/>
                </a:lnTo>
                <a:lnTo>
                  <a:pt x="12719" y="25863"/>
                </a:lnTo>
                <a:lnTo>
                  <a:pt x="13530" y="26635"/>
                </a:lnTo>
                <a:lnTo>
                  <a:pt x="8377" y="26616"/>
                </a:lnTo>
                <a:lnTo>
                  <a:pt x="5173" y="26635"/>
                </a:lnTo>
                <a:lnTo>
                  <a:pt x="5964" y="25863"/>
                </a:lnTo>
                <a:lnTo>
                  <a:pt x="5927" y="25823"/>
                </a:lnTo>
                <a:lnTo>
                  <a:pt x="9342" y="22524"/>
                </a:lnTo>
                <a:close/>
                <a:moveTo>
                  <a:pt x="13588" y="27948"/>
                </a:moveTo>
                <a:lnTo>
                  <a:pt x="12893" y="28681"/>
                </a:lnTo>
                <a:lnTo>
                  <a:pt x="12951" y="28720"/>
                </a:lnTo>
                <a:lnTo>
                  <a:pt x="9342" y="32464"/>
                </a:lnTo>
                <a:lnTo>
                  <a:pt x="5752" y="28720"/>
                </a:lnTo>
                <a:lnTo>
                  <a:pt x="5385" y="29067"/>
                </a:lnTo>
                <a:lnTo>
                  <a:pt x="9014" y="32831"/>
                </a:lnTo>
                <a:lnTo>
                  <a:pt x="5221" y="36758"/>
                </a:lnTo>
                <a:lnTo>
                  <a:pt x="5221" y="36758"/>
                </a:lnTo>
                <a:lnTo>
                  <a:pt x="5173" y="36710"/>
                </a:lnTo>
                <a:lnTo>
                  <a:pt x="4767" y="37116"/>
                </a:lnTo>
                <a:lnTo>
                  <a:pt x="4960" y="28720"/>
                </a:lnTo>
                <a:lnTo>
                  <a:pt x="5346" y="29106"/>
                </a:lnTo>
                <a:lnTo>
                  <a:pt x="5559" y="28893"/>
                </a:lnTo>
                <a:lnTo>
                  <a:pt x="5790" y="28681"/>
                </a:lnTo>
                <a:lnTo>
                  <a:pt x="5095" y="27948"/>
                </a:lnTo>
                <a:lnTo>
                  <a:pt x="10345" y="27967"/>
                </a:lnTo>
                <a:lnTo>
                  <a:pt x="13588" y="27948"/>
                </a:lnTo>
                <a:close/>
                <a:moveTo>
                  <a:pt x="13762" y="28681"/>
                </a:moveTo>
                <a:lnTo>
                  <a:pt x="13955" y="37174"/>
                </a:lnTo>
                <a:lnTo>
                  <a:pt x="13955" y="37174"/>
                </a:lnTo>
                <a:lnTo>
                  <a:pt x="13530" y="36710"/>
                </a:lnTo>
                <a:lnTo>
                  <a:pt x="13472" y="36749"/>
                </a:lnTo>
                <a:lnTo>
                  <a:pt x="9689" y="32831"/>
                </a:lnTo>
                <a:lnTo>
                  <a:pt x="13298" y="29067"/>
                </a:lnTo>
                <a:lnTo>
                  <a:pt x="13356" y="29106"/>
                </a:lnTo>
                <a:lnTo>
                  <a:pt x="13762" y="28681"/>
                </a:lnTo>
                <a:close/>
                <a:moveTo>
                  <a:pt x="9342" y="33178"/>
                </a:moveTo>
                <a:lnTo>
                  <a:pt x="13125" y="37096"/>
                </a:lnTo>
                <a:lnTo>
                  <a:pt x="13067" y="37154"/>
                </a:lnTo>
                <a:lnTo>
                  <a:pt x="13800" y="37907"/>
                </a:lnTo>
                <a:lnTo>
                  <a:pt x="4883" y="37907"/>
                </a:lnTo>
                <a:lnTo>
                  <a:pt x="5617" y="37154"/>
                </a:lnTo>
                <a:lnTo>
                  <a:pt x="5395" y="36932"/>
                </a:lnTo>
                <a:lnTo>
                  <a:pt x="5578" y="37096"/>
                </a:lnTo>
                <a:lnTo>
                  <a:pt x="9342" y="33178"/>
                </a:lnTo>
                <a:close/>
                <a:moveTo>
                  <a:pt x="4806" y="39219"/>
                </a:moveTo>
                <a:lnTo>
                  <a:pt x="10345" y="39239"/>
                </a:lnTo>
                <a:lnTo>
                  <a:pt x="13858" y="39219"/>
                </a:lnTo>
                <a:lnTo>
                  <a:pt x="13858" y="39219"/>
                </a:lnTo>
                <a:lnTo>
                  <a:pt x="13125" y="40049"/>
                </a:lnTo>
                <a:lnTo>
                  <a:pt x="13182" y="40088"/>
                </a:lnTo>
                <a:lnTo>
                  <a:pt x="9342" y="44296"/>
                </a:lnTo>
                <a:lnTo>
                  <a:pt x="5520" y="40088"/>
                </a:lnTo>
                <a:lnTo>
                  <a:pt x="5373" y="40219"/>
                </a:lnTo>
                <a:lnTo>
                  <a:pt x="5373" y="40219"/>
                </a:lnTo>
                <a:lnTo>
                  <a:pt x="5559" y="40049"/>
                </a:lnTo>
                <a:lnTo>
                  <a:pt x="4806" y="39219"/>
                </a:lnTo>
                <a:close/>
                <a:moveTo>
                  <a:pt x="4709" y="40030"/>
                </a:moveTo>
                <a:lnTo>
                  <a:pt x="5095" y="40474"/>
                </a:lnTo>
                <a:lnTo>
                  <a:pt x="5156" y="40419"/>
                </a:lnTo>
                <a:lnTo>
                  <a:pt x="5156" y="40419"/>
                </a:lnTo>
                <a:lnTo>
                  <a:pt x="9014" y="44662"/>
                </a:lnTo>
                <a:lnTo>
                  <a:pt x="4999" y="49063"/>
                </a:lnTo>
                <a:lnTo>
                  <a:pt x="5173" y="49237"/>
                </a:lnTo>
                <a:lnTo>
                  <a:pt x="5173" y="49237"/>
                </a:lnTo>
                <a:lnTo>
                  <a:pt x="4941" y="49024"/>
                </a:lnTo>
                <a:lnTo>
                  <a:pt x="4478" y="49526"/>
                </a:lnTo>
                <a:lnTo>
                  <a:pt x="4709" y="40030"/>
                </a:lnTo>
                <a:close/>
                <a:moveTo>
                  <a:pt x="14032" y="39972"/>
                </a:moveTo>
                <a:lnTo>
                  <a:pt x="14244" y="49565"/>
                </a:lnTo>
                <a:lnTo>
                  <a:pt x="14244" y="49565"/>
                </a:lnTo>
                <a:lnTo>
                  <a:pt x="13742" y="49024"/>
                </a:lnTo>
                <a:lnTo>
                  <a:pt x="13704" y="49063"/>
                </a:lnTo>
                <a:lnTo>
                  <a:pt x="9689" y="44662"/>
                </a:lnTo>
                <a:lnTo>
                  <a:pt x="13530" y="40416"/>
                </a:lnTo>
                <a:lnTo>
                  <a:pt x="13588" y="40474"/>
                </a:lnTo>
                <a:lnTo>
                  <a:pt x="14032" y="39972"/>
                </a:lnTo>
                <a:close/>
                <a:moveTo>
                  <a:pt x="9342" y="45010"/>
                </a:moveTo>
                <a:lnTo>
                  <a:pt x="13337" y="49391"/>
                </a:lnTo>
                <a:lnTo>
                  <a:pt x="13279" y="49449"/>
                </a:lnTo>
                <a:lnTo>
                  <a:pt x="14109" y="50337"/>
                </a:lnTo>
                <a:lnTo>
                  <a:pt x="8415" y="50317"/>
                </a:lnTo>
                <a:lnTo>
                  <a:pt x="4594" y="50337"/>
                </a:lnTo>
                <a:lnTo>
                  <a:pt x="4594" y="50337"/>
                </a:lnTo>
                <a:lnTo>
                  <a:pt x="5404" y="49449"/>
                </a:lnTo>
                <a:lnTo>
                  <a:pt x="5354" y="49402"/>
                </a:lnTo>
                <a:lnTo>
                  <a:pt x="5354" y="49402"/>
                </a:lnTo>
                <a:lnTo>
                  <a:pt x="9342" y="45010"/>
                </a:lnTo>
                <a:close/>
                <a:moveTo>
                  <a:pt x="14167" y="51649"/>
                </a:moveTo>
                <a:lnTo>
                  <a:pt x="13511" y="52383"/>
                </a:lnTo>
                <a:lnTo>
                  <a:pt x="13549" y="52441"/>
                </a:lnTo>
                <a:lnTo>
                  <a:pt x="9342" y="57169"/>
                </a:lnTo>
                <a:lnTo>
                  <a:pt x="5134" y="52421"/>
                </a:lnTo>
                <a:lnTo>
                  <a:pt x="4987" y="52553"/>
                </a:lnTo>
                <a:lnTo>
                  <a:pt x="4987" y="52553"/>
                </a:lnTo>
                <a:lnTo>
                  <a:pt x="5173" y="52383"/>
                </a:lnTo>
                <a:lnTo>
                  <a:pt x="4536" y="51649"/>
                </a:lnTo>
                <a:lnTo>
                  <a:pt x="10384" y="51669"/>
                </a:lnTo>
                <a:lnTo>
                  <a:pt x="14167" y="51649"/>
                </a:lnTo>
                <a:close/>
                <a:moveTo>
                  <a:pt x="4420" y="52479"/>
                </a:moveTo>
                <a:lnTo>
                  <a:pt x="4709" y="52807"/>
                </a:lnTo>
                <a:lnTo>
                  <a:pt x="4770" y="52752"/>
                </a:lnTo>
                <a:lnTo>
                  <a:pt x="4770" y="52752"/>
                </a:lnTo>
                <a:lnTo>
                  <a:pt x="9014" y="57536"/>
                </a:lnTo>
                <a:lnTo>
                  <a:pt x="4690" y="62400"/>
                </a:lnTo>
                <a:lnTo>
                  <a:pt x="4737" y="62442"/>
                </a:lnTo>
                <a:lnTo>
                  <a:pt x="4737" y="62442"/>
                </a:lnTo>
                <a:lnTo>
                  <a:pt x="4632" y="62361"/>
                </a:lnTo>
                <a:lnTo>
                  <a:pt x="4188" y="62863"/>
                </a:lnTo>
                <a:lnTo>
                  <a:pt x="4420" y="52479"/>
                </a:lnTo>
                <a:close/>
                <a:moveTo>
                  <a:pt x="14321" y="52421"/>
                </a:moveTo>
                <a:lnTo>
                  <a:pt x="14553" y="62921"/>
                </a:lnTo>
                <a:lnTo>
                  <a:pt x="14051" y="62361"/>
                </a:lnTo>
                <a:lnTo>
                  <a:pt x="13993" y="62400"/>
                </a:lnTo>
                <a:lnTo>
                  <a:pt x="9670" y="57536"/>
                </a:lnTo>
                <a:lnTo>
                  <a:pt x="13935" y="52749"/>
                </a:lnTo>
                <a:lnTo>
                  <a:pt x="13974" y="52807"/>
                </a:lnTo>
                <a:lnTo>
                  <a:pt x="14321" y="52421"/>
                </a:lnTo>
                <a:close/>
                <a:moveTo>
                  <a:pt x="9342" y="57903"/>
                </a:moveTo>
                <a:lnTo>
                  <a:pt x="13626" y="62728"/>
                </a:lnTo>
                <a:lnTo>
                  <a:pt x="13588" y="62767"/>
                </a:lnTo>
                <a:lnTo>
                  <a:pt x="14418" y="63712"/>
                </a:lnTo>
                <a:lnTo>
                  <a:pt x="14418" y="63712"/>
                </a:lnTo>
                <a:lnTo>
                  <a:pt x="8377" y="63693"/>
                </a:lnTo>
                <a:lnTo>
                  <a:pt x="4285" y="63693"/>
                </a:lnTo>
                <a:lnTo>
                  <a:pt x="5115" y="62767"/>
                </a:lnTo>
                <a:lnTo>
                  <a:pt x="5064" y="62720"/>
                </a:lnTo>
                <a:lnTo>
                  <a:pt x="5064" y="62720"/>
                </a:lnTo>
                <a:lnTo>
                  <a:pt x="9342" y="57903"/>
                </a:lnTo>
                <a:close/>
                <a:moveTo>
                  <a:pt x="14611" y="65797"/>
                </a:moveTo>
                <a:lnTo>
                  <a:pt x="14881" y="77126"/>
                </a:lnTo>
                <a:lnTo>
                  <a:pt x="14283" y="76451"/>
                </a:lnTo>
                <a:lnTo>
                  <a:pt x="14244" y="76490"/>
                </a:lnTo>
                <a:lnTo>
                  <a:pt x="9670" y="71317"/>
                </a:lnTo>
                <a:lnTo>
                  <a:pt x="14148" y="66241"/>
                </a:lnTo>
                <a:lnTo>
                  <a:pt x="14186" y="66279"/>
                </a:lnTo>
                <a:lnTo>
                  <a:pt x="14611" y="65797"/>
                </a:lnTo>
                <a:close/>
                <a:moveTo>
                  <a:pt x="14456" y="65025"/>
                </a:moveTo>
                <a:lnTo>
                  <a:pt x="13723" y="65855"/>
                </a:lnTo>
                <a:lnTo>
                  <a:pt x="13781" y="65913"/>
                </a:lnTo>
                <a:lnTo>
                  <a:pt x="9342" y="70931"/>
                </a:lnTo>
                <a:lnTo>
                  <a:pt x="4922" y="65913"/>
                </a:lnTo>
                <a:lnTo>
                  <a:pt x="4555" y="66241"/>
                </a:lnTo>
                <a:lnTo>
                  <a:pt x="9014" y="71317"/>
                </a:lnTo>
                <a:lnTo>
                  <a:pt x="4459" y="76490"/>
                </a:lnTo>
                <a:lnTo>
                  <a:pt x="4825" y="76818"/>
                </a:lnTo>
                <a:lnTo>
                  <a:pt x="9342" y="71684"/>
                </a:lnTo>
                <a:lnTo>
                  <a:pt x="13877" y="76818"/>
                </a:lnTo>
                <a:lnTo>
                  <a:pt x="13819" y="76876"/>
                </a:lnTo>
                <a:lnTo>
                  <a:pt x="14727" y="77898"/>
                </a:lnTo>
                <a:lnTo>
                  <a:pt x="3957" y="77898"/>
                </a:lnTo>
                <a:lnTo>
                  <a:pt x="4864" y="76876"/>
                </a:lnTo>
                <a:lnTo>
                  <a:pt x="4632" y="76663"/>
                </a:lnTo>
                <a:lnTo>
                  <a:pt x="4401" y="76451"/>
                </a:lnTo>
                <a:lnTo>
                  <a:pt x="3860" y="77069"/>
                </a:lnTo>
                <a:lnTo>
                  <a:pt x="4111" y="65835"/>
                </a:lnTo>
                <a:lnTo>
                  <a:pt x="4497" y="66279"/>
                </a:lnTo>
                <a:lnTo>
                  <a:pt x="4729" y="66067"/>
                </a:lnTo>
                <a:lnTo>
                  <a:pt x="4960" y="65855"/>
                </a:lnTo>
                <a:lnTo>
                  <a:pt x="4227" y="65025"/>
                </a:lnTo>
                <a:close/>
                <a:moveTo>
                  <a:pt x="3899" y="79211"/>
                </a:moveTo>
                <a:lnTo>
                  <a:pt x="10422" y="79230"/>
                </a:lnTo>
                <a:lnTo>
                  <a:pt x="14784" y="79230"/>
                </a:lnTo>
                <a:lnTo>
                  <a:pt x="13974" y="80099"/>
                </a:lnTo>
                <a:lnTo>
                  <a:pt x="14012" y="80157"/>
                </a:lnTo>
                <a:lnTo>
                  <a:pt x="9342" y="85214"/>
                </a:lnTo>
                <a:lnTo>
                  <a:pt x="4671" y="80137"/>
                </a:lnTo>
                <a:lnTo>
                  <a:pt x="4304" y="80485"/>
                </a:lnTo>
                <a:lnTo>
                  <a:pt x="9014" y="85580"/>
                </a:lnTo>
                <a:lnTo>
                  <a:pt x="4130" y="90869"/>
                </a:lnTo>
                <a:lnTo>
                  <a:pt x="4130" y="90869"/>
                </a:lnTo>
                <a:lnTo>
                  <a:pt x="4092" y="90830"/>
                </a:lnTo>
                <a:lnTo>
                  <a:pt x="3532" y="91428"/>
                </a:lnTo>
                <a:lnTo>
                  <a:pt x="3783" y="80022"/>
                </a:lnTo>
                <a:lnTo>
                  <a:pt x="4265" y="80523"/>
                </a:lnTo>
                <a:lnTo>
                  <a:pt x="4478" y="80311"/>
                </a:lnTo>
                <a:lnTo>
                  <a:pt x="4709" y="80099"/>
                </a:lnTo>
                <a:lnTo>
                  <a:pt x="3899" y="79211"/>
                </a:lnTo>
                <a:close/>
                <a:moveTo>
                  <a:pt x="14939" y="79964"/>
                </a:moveTo>
                <a:lnTo>
                  <a:pt x="15209" y="91467"/>
                </a:lnTo>
                <a:lnTo>
                  <a:pt x="14611" y="90830"/>
                </a:lnTo>
                <a:lnTo>
                  <a:pt x="14553" y="90869"/>
                </a:lnTo>
                <a:lnTo>
                  <a:pt x="9689" y="85580"/>
                </a:lnTo>
                <a:lnTo>
                  <a:pt x="14379" y="80485"/>
                </a:lnTo>
                <a:lnTo>
                  <a:pt x="14437" y="80523"/>
                </a:lnTo>
                <a:lnTo>
                  <a:pt x="14939" y="79964"/>
                </a:lnTo>
                <a:close/>
                <a:moveTo>
                  <a:pt x="9342" y="85947"/>
                </a:moveTo>
                <a:lnTo>
                  <a:pt x="14186" y="91197"/>
                </a:lnTo>
                <a:lnTo>
                  <a:pt x="14148" y="91255"/>
                </a:lnTo>
                <a:lnTo>
                  <a:pt x="15055" y="92239"/>
                </a:lnTo>
                <a:lnTo>
                  <a:pt x="3629" y="92239"/>
                </a:lnTo>
                <a:lnTo>
                  <a:pt x="4536" y="91255"/>
                </a:lnTo>
                <a:lnTo>
                  <a:pt x="4304" y="91042"/>
                </a:lnTo>
                <a:lnTo>
                  <a:pt x="4130" y="90869"/>
                </a:lnTo>
                <a:lnTo>
                  <a:pt x="4130" y="90869"/>
                </a:lnTo>
                <a:lnTo>
                  <a:pt x="4497" y="91197"/>
                </a:lnTo>
                <a:lnTo>
                  <a:pt x="9342" y="85947"/>
                </a:lnTo>
                <a:close/>
                <a:moveTo>
                  <a:pt x="9380" y="0"/>
                </a:moveTo>
                <a:lnTo>
                  <a:pt x="9168" y="3185"/>
                </a:lnTo>
                <a:lnTo>
                  <a:pt x="6234" y="7643"/>
                </a:lnTo>
                <a:lnTo>
                  <a:pt x="4015" y="7643"/>
                </a:lnTo>
                <a:lnTo>
                  <a:pt x="3899" y="7662"/>
                </a:lnTo>
                <a:lnTo>
                  <a:pt x="3841" y="7682"/>
                </a:lnTo>
                <a:lnTo>
                  <a:pt x="3783" y="7701"/>
                </a:lnTo>
                <a:lnTo>
                  <a:pt x="3686" y="7778"/>
                </a:lnTo>
                <a:lnTo>
                  <a:pt x="3667" y="7836"/>
                </a:lnTo>
                <a:lnTo>
                  <a:pt x="3648" y="7894"/>
                </a:lnTo>
                <a:lnTo>
                  <a:pt x="3629" y="8029"/>
                </a:lnTo>
                <a:lnTo>
                  <a:pt x="3629" y="8126"/>
                </a:lnTo>
                <a:lnTo>
                  <a:pt x="3629" y="8589"/>
                </a:lnTo>
                <a:lnTo>
                  <a:pt x="3629" y="9052"/>
                </a:lnTo>
                <a:lnTo>
                  <a:pt x="3648" y="9129"/>
                </a:lnTo>
                <a:lnTo>
                  <a:pt x="3686" y="9187"/>
                </a:lnTo>
                <a:lnTo>
                  <a:pt x="3725" y="9245"/>
                </a:lnTo>
                <a:lnTo>
                  <a:pt x="3783" y="9284"/>
                </a:lnTo>
                <a:lnTo>
                  <a:pt x="3204" y="9284"/>
                </a:lnTo>
                <a:lnTo>
                  <a:pt x="2586" y="9322"/>
                </a:lnTo>
                <a:lnTo>
                  <a:pt x="2528" y="9342"/>
                </a:lnTo>
                <a:lnTo>
                  <a:pt x="2490" y="9380"/>
                </a:lnTo>
                <a:lnTo>
                  <a:pt x="2451" y="9438"/>
                </a:lnTo>
                <a:lnTo>
                  <a:pt x="2413" y="9496"/>
                </a:lnTo>
                <a:lnTo>
                  <a:pt x="2374" y="9612"/>
                </a:lnTo>
                <a:lnTo>
                  <a:pt x="2374" y="9728"/>
                </a:lnTo>
                <a:lnTo>
                  <a:pt x="2374" y="10210"/>
                </a:lnTo>
                <a:lnTo>
                  <a:pt x="2374" y="10673"/>
                </a:lnTo>
                <a:lnTo>
                  <a:pt x="2393" y="10731"/>
                </a:lnTo>
                <a:lnTo>
                  <a:pt x="2413" y="10789"/>
                </a:lnTo>
                <a:lnTo>
                  <a:pt x="2451" y="10847"/>
                </a:lnTo>
                <a:lnTo>
                  <a:pt x="2490" y="10905"/>
                </a:lnTo>
                <a:lnTo>
                  <a:pt x="2586" y="10963"/>
                </a:lnTo>
                <a:lnTo>
                  <a:pt x="2644" y="10982"/>
                </a:lnTo>
                <a:lnTo>
                  <a:pt x="2721" y="10982"/>
                </a:lnTo>
                <a:lnTo>
                  <a:pt x="3243" y="11002"/>
                </a:lnTo>
                <a:lnTo>
                  <a:pt x="3107" y="16618"/>
                </a:lnTo>
                <a:lnTo>
                  <a:pt x="2799" y="16618"/>
                </a:lnTo>
                <a:lnTo>
                  <a:pt x="2683" y="16637"/>
                </a:lnTo>
                <a:lnTo>
                  <a:pt x="2567" y="16695"/>
                </a:lnTo>
                <a:lnTo>
                  <a:pt x="2471" y="16772"/>
                </a:lnTo>
                <a:lnTo>
                  <a:pt x="2393" y="16850"/>
                </a:lnTo>
                <a:lnTo>
                  <a:pt x="2316" y="16966"/>
                </a:lnTo>
                <a:lnTo>
                  <a:pt x="2278" y="17062"/>
                </a:lnTo>
                <a:lnTo>
                  <a:pt x="2239" y="17197"/>
                </a:lnTo>
                <a:lnTo>
                  <a:pt x="2258" y="17313"/>
                </a:lnTo>
                <a:lnTo>
                  <a:pt x="2278" y="17429"/>
                </a:lnTo>
                <a:lnTo>
                  <a:pt x="2316" y="17545"/>
                </a:lnTo>
                <a:lnTo>
                  <a:pt x="2374" y="17641"/>
                </a:lnTo>
                <a:lnTo>
                  <a:pt x="2451" y="17738"/>
                </a:lnTo>
                <a:lnTo>
                  <a:pt x="2548" y="17815"/>
                </a:lnTo>
                <a:lnTo>
                  <a:pt x="2664" y="17853"/>
                </a:lnTo>
                <a:lnTo>
                  <a:pt x="2779" y="17892"/>
                </a:lnTo>
                <a:lnTo>
                  <a:pt x="2895" y="17911"/>
                </a:lnTo>
                <a:lnTo>
                  <a:pt x="3069" y="17911"/>
                </a:lnTo>
                <a:lnTo>
                  <a:pt x="2876" y="26635"/>
                </a:lnTo>
                <a:lnTo>
                  <a:pt x="2528" y="26635"/>
                </a:lnTo>
                <a:lnTo>
                  <a:pt x="2413" y="26655"/>
                </a:lnTo>
                <a:lnTo>
                  <a:pt x="2297" y="26693"/>
                </a:lnTo>
                <a:lnTo>
                  <a:pt x="2181" y="26751"/>
                </a:lnTo>
                <a:lnTo>
                  <a:pt x="2084" y="26828"/>
                </a:lnTo>
                <a:lnTo>
                  <a:pt x="2007" y="26944"/>
                </a:lnTo>
                <a:lnTo>
                  <a:pt x="1949" y="27041"/>
                </a:lnTo>
                <a:lnTo>
                  <a:pt x="1911" y="27176"/>
                </a:lnTo>
                <a:lnTo>
                  <a:pt x="1911" y="27291"/>
                </a:lnTo>
                <a:lnTo>
                  <a:pt x="1911" y="27427"/>
                </a:lnTo>
                <a:lnTo>
                  <a:pt x="1949" y="27542"/>
                </a:lnTo>
                <a:lnTo>
                  <a:pt x="2027" y="27639"/>
                </a:lnTo>
                <a:lnTo>
                  <a:pt x="2104" y="27735"/>
                </a:lnTo>
                <a:lnTo>
                  <a:pt x="2200" y="27832"/>
                </a:lnTo>
                <a:lnTo>
                  <a:pt x="2297" y="27890"/>
                </a:lnTo>
                <a:lnTo>
                  <a:pt x="2432" y="27909"/>
                </a:lnTo>
                <a:lnTo>
                  <a:pt x="2548" y="27928"/>
                </a:lnTo>
                <a:lnTo>
                  <a:pt x="2837" y="27928"/>
                </a:lnTo>
                <a:lnTo>
                  <a:pt x="2625" y="37907"/>
                </a:lnTo>
                <a:lnTo>
                  <a:pt x="2220" y="37907"/>
                </a:lnTo>
                <a:lnTo>
                  <a:pt x="2104" y="37946"/>
                </a:lnTo>
                <a:lnTo>
                  <a:pt x="1988" y="38003"/>
                </a:lnTo>
                <a:lnTo>
                  <a:pt x="1872" y="38081"/>
                </a:lnTo>
                <a:lnTo>
                  <a:pt x="1795" y="38177"/>
                </a:lnTo>
                <a:lnTo>
                  <a:pt x="1718" y="38293"/>
                </a:lnTo>
                <a:lnTo>
                  <a:pt x="1679" y="38409"/>
                </a:lnTo>
                <a:lnTo>
                  <a:pt x="1660" y="38544"/>
                </a:lnTo>
                <a:lnTo>
                  <a:pt x="1660" y="38679"/>
                </a:lnTo>
                <a:lnTo>
                  <a:pt x="1698" y="38795"/>
                </a:lnTo>
                <a:lnTo>
                  <a:pt x="1756" y="38911"/>
                </a:lnTo>
                <a:lnTo>
                  <a:pt x="1834" y="39007"/>
                </a:lnTo>
                <a:lnTo>
                  <a:pt x="1949" y="39104"/>
                </a:lnTo>
                <a:lnTo>
                  <a:pt x="2046" y="39162"/>
                </a:lnTo>
                <a:lnTo>
                  <a:pt x="2181" y="39200"/>
                </a:lnTo>
                <a:lnTo>
                  <a:pt x="2297" y="39200"/>
                </a:lnTo>
                <a:lnTo>
                  <a:pt x="2297" y="39219"/>
                </a:lnTo>
                <a:lnTo>
                  <a:pt x="2586" y="39219"/>
                </a:lnTo>
                <a:lnTo>
                  <a:pt x="2335" y="50337"/>
                </a:lnTo>
                <a:lnTo>
                  <a:pt x="2046" y="50337"/>
                </a:lnTo>
                <a:lnTo>
                  <a:pt x="1911" y="50356"/>
                </a:lnTo>
                <a:lnTo>
                  <a:pt x="1795" y="50414"/>
                </a:lnTo>
                <a:lnTo>
                  <a:pt x="1679" y="50472"/>
                </a:lnTo>
                <a:lnTo>
                  <a:pt x="1583" y="50568"/>
                </a:lnTo>
                <a:lnTo>
                  <a:pt x="1505" y="50684"/>
                </a:lnTo>
                <a:lnTo>
                  <a:pt x="1448" y="50800"/>
                </a:lnTo>
                <a:lnTo>
                  <a:pt x="1428" y="50935"/>
                </a:lnTo>
                <a:lnTo>
                  <a:pt x="1428" y="51070"/>
                </a:lnTo>
                <a:lnTo>
                  <a:pt x="1467" y="51205"/>
                </a:lnTo>
                <a:lnTo>
                  <a:pt x="1525" y="51321"/>
                </a:lnTo>
                <a:lnTo>
                  <a:pt x="1602" y="51418"/>
                </a:lnTo>
                <a:lnTo>
                  <a:pt x="1698" y="51514"/>
                </a:lnTo>
                <a:lnTo>
                  <a:pt x="1814" y="51572"/>
                </a:lnTo>
                <a:lnTo>
                  <a:pt x="1930" y="51630"/>
                </a:lnTo>
                <a:lnTo>
                  <a:pt x="2065" y="51630"/>
                </a:lnTo>
                <a:lnTo>
                  <a:pt x="2065" y="51649"/>
                </a:lnTo>
                <a:lnTo>
                  <a:pt x="2297" y="51649"/>
                </a:lnTo>
                <a:lnTo>
                  <a:pt x="2027" y="63712"/>
                </a:lnTo>
                <a:lnTo>
                  <a:pt x="1563" y="63712"/>
                </a:lnTo>
                <a:lnTo>
                  <a:pt x="1428" y="63732"/>
                </a:lnTo>
                <a:lnTo>
                  <a:pt x="1293" y="63790"/>
                </a:lnTo>
                <a:lnTo>
                  <a:pt x="1177" y="63886"/>
                </a:lnTo>
                <a:lnTo>
                  <a:pt x="1081" y="63983"/>
                </a:lnTo>
                <a:lnTo>
                  <a:pt x="1023" y="64118"/>
                </a:lnTo>
                <a:lnTo>
                  <a:pt x="984" y="64253"/>
                </a:lnTo>
                <a:lnTo>
                  <a:pt x="965" y="64388"/>
                </a:lnTo>
                <a:lnTo>
                  <a:pt x="1004" y="64523"/>
                </a:lnTo>
                <a:lnTo>
                  <a:pt x="1042" y="64658"/>
                </a:lnTo>
                <a:lnTo>
                  <a:pt x="1139" y="64774"/>
                </a:lnTo>
                <a:lnTo>
                  <a:pt x="1235" y="64870"/>
                </a:lnTo>
                <a:lnTo>
                  <a:pt x="1351" y="64948"/>
                </a:lnTo>
                <a:lnTo>
                  <a:pt x="1486" y="64986"/>
                </a:lnTo>
                <a:lnTo>
                  <a:pt x="1621" y="65005"/>
                </a:lnTo>
                <a:lnTo>
                  <a:pt x="2007" y="65005"/>
                </a:lnTo>
                <a:lnTo>
                  <a:pt x="1698" y="77918"/>
                </a:lnTo>
                <a:lnTo>
                  <a:pt x="1486" y="77918"/>
                </a:lnTo>
                <a:lnTo>
                  <a:pt x="1197" y="77898"/>
                </a:lnTo>
                <a:lnTo>
                  <a:pt x="1042" y="77918"/>
                </a:lnTo>
                <a:lnTo>
                  <a:pt x="907" y="77956"/>
                </a:lnTo>
                <a:lnTo>
                  <a:pt x="772" y="78014"/>
                </a:lnTo>
                <a:lnTo>
                  <a:pt x="656" y="78111"/>
                </a:lnTo>
                <a:lnTo>
                  <a:pt x="560" y="78246"/>
                </a:lnTo>
                <a:lnTo>
                  <a:pt x="502" y="78381"/>
                </a:lnTo>
                <a:lnTo>
                  <a:pt x="483" y="78535"/>
                </a:lnTo>
                <a:lnTo>
                  <a:pt x="502" y="78671"/>
                </a:lnTo>
                <a:lnTo>
                  <a:pt x="540" y="78825"/>
                </a:lnTo>
                <a:lnTo>
                  <a:pt x="618" y="78941"/>
                </a:lnTo>
                <a:lnTo>
                  <a:pt x="714" y="79057"/>
                </a:lnTo>
                <a:lnTo>
                  <a:pt x="849" y="79134"/>
                </a:lnTo>
                <a:lnTo>
                  <a:pt x="984" y="79192"/>
                </a:lnTo>
                <a:lnTo>
                  <a:pt x="1139" y="79211"/>
                </a:lnTo>
                <a:lnTo>
                  <a:pt x="1679" y="79211"/>
                </a:lnTo>
                <a:lnTo>
                  <a:pt x="1370" y="92258"/>
                </a:lnTo>
                <a:lnTo>
                  <a:pt x="309" y="92258"/>
                </a:lnTo>
                <a:lnTo>
                  <a:pt x="232" y="92278"/>
                </a:lnTo>
                <a:lnTo>
                  <a:pt x="154" y="92297"/>
                </a:lnTo>
                <a:lnTo>
                  <a:pt x="97" y="92355"/>
                </a:lnTo>
                <a:lnTo>
                  <a:pt x="58" y="92413"/>
                </a:lnTo>
                <a:lnTo>
                  <a:pt x="19" y="92490"/>
                </a:lnTo>
                <a:lnTo>
                  <a:pt x="0" y="92567"/>
                </a:lnTo>
                <a:lnTo>
                  <a:pt x="0" y="92702"/>
                </a:lnTo>
                <a:lnTo>
                  <a:pt x="0" y="92857"/>
                </a:lnTo>
                <a:lnTo>
                  <a:pt x="19" y="92934"/>
                </a:lnTo>
                <a:lnTo>
                  <a:pt x="58" y="92992"/>
                </a:lnTo>
                <a:lnTo>
                  <a:pt x="116" y="93050"/>
                </a:lnTo>
                <a:lnTo>
                  <a:pt x="174" y="93108"/>
                </a:lnTo>
                <a:lnTo>
                  <a:pt x="251" y="93127"/>
                </a:lnTo>
                <a:lnTo>
                  <a:pt x="328" y="93146"/>
                </a:lnTo>
                <a:lnTo>
                  <a:pt x="18220" y="93146"/>
                </a:lnTo>
                <a:lnTo>
                  <a:pt x="18297" y="93127"/>
                </a:lnTo>
                <a:lnTo>
                  <a:pt x="18355" y="93088"/>
                </a:lnTo>
                <a:lnTo>
                  <a:pt x="18413" y="93050"/>
                </a:lnTo>
                <a:lnTo>
                  <a:pt x="18471" y="92972"/>
                </a:lnTo>
                <a:lnTo>
                  <a:pt x="18490" y="92915"/>
                </a:lnTo>
                <a:lnTo>
                  <a:pt x="18510" y="92837"/>
                </a:lnTo>
                <a:lnTo>
                  <a:pt x="18510" y="92683"/>
                </a:lnTo>
                <a:lnTo>
                  <a:pt x="18510" y="92529"/>
                </a:lnTo>
                <a:lnTo>
                  <a:pt x="18490" y="92451"/>
                </a:lnTo>
                <a:lnTo>
                  <a:pt x="18452" y="92393"/>
                </a:lnTo>
                <a:lnTo>
                  <a:pt x="18394" y="92336"/>
                </a:lnTo>
                <a:lnTo>
                  <a:pt x="18336" y="92297"/>
                </a:lnTo>
                <a:lnTo>
                  <a:pt x="18259" y="92258"/>
                </a:lnTo>
                <a:lnTo>
                  <a:pt x="17351" y="92258"/>
                </a:lnTo>
                <a:lnTo>
                  <a:pt x="17062" y="79211"/>
                </a:lnTo>
                <a:lnTo>
                  <a:pt x="17815" y="79211"/>
                </a:lnTo>
                <a:lnTo>
                  <a:pt x="17969" y="79172"/>
                </a:lnTo>
                <a:lnTo>
                  <a:pt x="18104" y="79095"/>
                </a:lnTo>
                <a:lnTo>
                  <a:pt x="18220" y="78999"/>
                </a:lnTo>
                <a:lnTo>
                  <a:pt x="18297" y="78883"/>
                </a:lnTo>
                <a:lnTo>
                  <a:pt x="18355" y="78748"/>
                </a:lnTo>
                <a:lnTo>
                  <a:pt x="18394" y="78593"/>
                </a:lnTo>
                <a:lnTo>
                  <a:pt x="18374" y="78439"/>
                </a:lnTo>
                <a:lnTo>
                  <a:pt x="18336" y="78304"/>
                </a:lnTo>
                <a:lnTo>
                  <a:pt x="18259" y="78169"/>
                </a:lnTo>
                <a:lnTo>
                  <a:pt x="18143" y="78053"/>
                </a:lnTo>
                <a:lnTo>
                  <a:pt x="18027" y="77976"/>
                </a:lnTo>
                <a:lnTo>
                  <a:pt x="17892" y="77918"/>
                </a:lnTo>
                <a:lnTo>
                  <a:pt x="17737" y="77898"/>
                </a:lnTo>
                <a:lnTo>
                  <a:pt x="17737" y="77918"/>
                </a:lnTo>
                <a:lnTo>
                  <a:pt x="17023" y="77918"/>
                </a:lnTo>
                <a:lnTo>
                  <a:pt x="16734" y="65005"/>
                </a:lnTo>
                <a:lnTo>
                  <a:pt x="17178" y="65005"/>
                </a:lnTo>
                <a:lnTo>
                  <a:pt x="17313" y="64986"/>
                </a:lnTo>
                <a:lnTo>
                  <a:pt x="17448" y="64928"/>
                </a:lnTo>
                <a:lnTo>
                  <a:pt x="17564" y="64832"/>
                </a:lnTo>
                <a:lnTo>
                  <a:pt x="17641" y="64735"/>
                </a:lnTo>
                <a:lnTo>
                  <a:pt x="17718" y="64600"/>
                </a:lnTo>
                <a:lnTo>
                  <a:pt x="17757" y="64465"/>
                </a:lnTo>
                <a:lnTo>
                  <a:pt x="17757" y="64330"/>
                </a:lnTo>
                <a:lnTo>
                  <a:pt x="17737" y="64176"/>
                </a:lnTo>
                <a:lnTo>
                  <a:pt x="17680" y="64060"/>
                </a:lnTo>
                <a:lnTo>
                  <a:pt x="17602" y="63944"/>
                </a:lnTo>
                <a:lnTo>
                  <a:pt x="17506" y="63847"/>
                </a:lnTo>
                <a:lnTo>
                  <a:pt x="17390" y="63770"/>
                </a:lnTo>
                <a:lnTo>
                  <a:pt x="17255" y="63712"/>
                </a:lnTo>
                <a:lnTo>
                  <a:pt x="17120" y="63712"/>
                </a:lnTo>
                <a:lnTo>
                  <a:pt x="17101" y="63732"/>
                </a:lnTo>
                <a:lnTo>
                  <a:pt x="17101" y="63712"/>
                </a:lnTo>
                <a:lnTo>
                  <a:pt x="16695" y="63712"/>
                </a:lnTo>
                <a:lnTo>
                  <a:pt x="16425" y="51649"/>
                </a:lnTo>
                <a:lnTo>
                  <a:pt x="16772" y="51649"/>
                </a:lnTo>
                <a:lnTo>
                  <a:pt x="16888" y="51630"/>
                </a:lnTo>
                <a:lnTo>
                  <a:pt x="17023" y="51572"/>
                </a:lnTo>
                <a:lnTo>
                  <a:pt x="17139" y="51514"/>
                </a:lnTo>
                <a:lnTo>
                  <a:pt x="17236" y="51418"/>
                </a:lnTo>
                <a:lnTo>
                  <a:pt x="17313" y="51302"/>
                </a:lnTo>
                <a:lnTo>
                  <a:pt x="17371" y="51186"/>
                </a:lnTo>
                <a:lnTo>
                  <a:pt x="17390" y="51051"/>
                </a:lnTo>
                <a:lnTo>
                  <a:pt x="17390" y="50916"/>
                </a:lnTo>
                <a:lnTo>
                  <a:pt x="17371" y="50781"/>
                </a:lnTo>
                <a:lnTo>
                  <a:pt x="17313" y="50665"/>
                </a:lnTo>
                <a:lnTo>
                  <a:pt x="17216" y="50549"/>
                </a:lnTo>
                <a:lnTo>
                  <a:pt x="17120" y="50453"/>
                </a:lnTo>
                <a:lnTo>
                  <a:pt x="17004" y="50395"/>
                </a:lnTo>
                <a:lnTo>
                  <a:pt x="16888" y="50356"/>
                </a:lnTo>
                <a:lnTo>
                  <a:pt x="16753" y="50337"/>
                </a:lnTo>
                <a:lnTo>
                  <a:pt x="16734" y="50356"/>
                </a:lnTo>
                <a:lnTo>
                  <a:pt x="16734" y="50337"/>
                </a:lnTo>
                <a:lnTo>
                  <a:pt x="16406" y="50337"/>
                </a:lnTo>
                <a:lnTo>
                  <a:pt x="16136" y="39219"/>
                </a:lnTo>
                <a:lnTo>
                  <a:pt x="16522" y="39219"/>
                </a:lnTo>
                <a:lnTo>
                  <a:pt x="16637" y="39181"/>
                </a:lnTo>
                <a:lnTo>
                  <a:pt x="16772" y="39123"/>
                </a:lnTo>
                <a:lnTo>
                  <a:pt x="16869" y="39046"/>
                </a:lnTo>
                <a:lnTo>
                  <a:pt x="16965" y="38949"/>
                </a:lnTo>
                <a:lnTo>
                  <a:pt x="17023" y="38833"/>
                </a:lnTo>
                <a:lnTo>
                  <a:pt x="17062" y="38718"/>
                </a:lnTo>
                <a:lnTo>
                  <a:pt x="17081" y="38583"/>
                </a:lnTo>
                <a:lnTo>
                  <a:pt x="17081" y="38447"/>
                </a:lnTo>
                <a:lnTo>
                  <a:pt x="17043" y="38332"/>
                </a:lnTo>
                <a:lnTo>
                  <a:pt x="16985" y="38216"/>
                </a:lnTo>
                <a:lnTo>
                  <a:pt x="16908" y="38119"/>
                </a:lnTo>
                <a:lnTo>
                  <a:pt x="16792" y="38023"/>
                </a:lnTo>
                <a:lnTo>
                  <a:pt x="16695" y="37965"/>
                </a:lnTo>
                <a:lnTo>
                  <a:pt x="16560" y="37926"/>
                </a:lnTo>
                <a:lnTo>
                  <a:pt x="16425" y="37907"/>
                </a:lnTo>
                <a:lnTo>
                  <a:pt x="16425" y="37926"/>
                </a:lnTo>
                <a:lnTo>
                  <a:pt x="16116" y="37926"/>
                </a:lnTo>
                <a:lnTo>
                  <a:pt x="15885" y="27948"/>
                </a:lnTo>
                <a:lnTo>
                  <a:pt x="16193" y="27948"/>
                </a:lnTo>
                <a:lnTo>
                  <a:pt x="16329" y="27928"/>
                </a:lnTo>
                <a:lnTo>
                  <a:pt x="16444" y="27890"/>
                </a:lnTo>
                <a:lnTo>
                  <a:pt x="16560" y="27813"/>
                </a:lnTo>
                <a:lnTo>
                  <a:pt x="16657" y="27735"/>
                </a:lnTo>
                <a:lnTo>
                  <a:pt x="16734" y="27639"/>
                </a:lnTo>
                <a:lnTo>
                  <a:pt x="16792" y="27523"/>
                </a:lnTo>
                <a:lnTo>
                  <a:pt x="16830" y="27407"/>
                </a:lnTo>
                <a:lnTo>
                  <a:pt x="16830" y="27272"/>
                </a:lnTo>
                <a:lnTo>
                  <a:pt x="16830" y="27156"/>
                </a:lnTo>
                <a:lnTo>
                  <a:pt x="16772" y="27021"/>
                </a:lnTo>
                <a:lnTo>
                  <a:pt x="16715" y="26925"/>
                </a:lnTo>
                <a:lnTo>
                  <a:pt x="16637" y="26828"/>
                </a:lnTo>
                <a:lnTo>
                  <a:pt x="16541" y="26732"/>
                </a:lnTo>
                <a:lnTo>
                  <a:pt x="16425" y="26674"/>
                </a:lnTo>
                <a:lnTo>
                  <a:pt x="16309" y="26635"/>
                </a:lnTo>
                <a:lnTo>
                  <a:pt x="15846" y="26635"/>
                </a:lnTo>
                <a:lnTo>
                  <a:pt x="15653" y="17911"/>
                </a:lnTo>
                <a:lnTo>
                  <a:pt x="16000" y="17911"/>
                </a:lnTo>
                <a:lnTo>
                  <a:pt x="16116" y="17873"/>
                </a:lnTo>
                <a:lnTo>
                  <a:pt x="16232" y="17834"/>
                </a:lnTo>
                <a:lnTo>
                  <a:pt x="16329" y="17757"/>
                </a:lnTo>
                <a:lnTo>
                  <a:pt x="16406" y="17660"/>
                </a:lnTo>
                <a:lnTo>
                  <a:pt x="16483" y="17564"/>
                </a:lnTo>
                <a:lnTo>
                  <a:pt x="16522" y="17448"/>
                </a:lnTo>
                <a:lnTo>
                  <a:pt x="16541" y="17332"/>
                </a:lnTo>
                <a:lnTo>
                  <a:pt x="16541" y="17216"/>
                </a:lnTo>
                <a:lnTo>
                  <a:pt x="16522" y="17081"/>
                </a:lnTo>
                <a:lnTo>
                  <a:pt x="16483" y="16966"/>
                </a:lnTo>
                <a:lnTo>
                  <a:pt x="16425" y="16869"/>
                </a:lnTo>
                <a:lnTo>
                  <a:pt x="16329" y="16772"/>
                </a:lnTo>
                <a:lnTo>
                  <a:pt x="16232" y="16715"/>
                </a:lnTo>
                <a:lnTo>
                  <a:pt x="16136" y="16657"/>
                </a:lnTo>
                <a:lnTo>
                  <a:pt x="16020" y="16618"/>
                </a:lnTo>
                <a:lnTo>
                  <a:pt x="15904" y="16599"/>
                </a:lnTo>
                <a:lnTo>
                  <a:pt x="15904" y="16618"/>
                </a:lnTo>
                <a:lnTo>
                  <a:pt x="15634" y="16618"/>
                </a:lnTo>
                <a:lnTo>
                  <a:pt x="15499" y="11002"/>
                </a:lnTo>
                <a:lnTo>
                  <a:pt x="15923" y="10982"/>
                </a:lnTo>
                <a:lnTo>
                  <a:pt x="15981" y="10944"/>
                </a:lnTo>
                <a:lnTo>
                  <a:pt x="16039" y="10905"/>
                </a:lnTo>
                <a:lnTo>
                  <a:pt x="16078" y="10866"/>
                </a:lnTo>
                <a:lnTo>
                  <a:pt x="16097" y="10809"/>
                </a:lnTo>
                <a:lnTo>
                  <a:pt x="16136" y="10673"/>
                </a:lnTo>
                <a:lnTo>
                  <a:pt x="16136" y="10558"/>
                </a:lnTo>
                <a:lnTo>
                  <a:pt x="16136" y="10094"/>
                </a:lnTo>
                <a:lnTo>
                  <a:pt x="16136" y="9612"/>
                </a:lnTo>
                <a:lnTo>
                  <a:pt x="16136" y="9554"/>
                </a:lnTo>
                <a:lnTo>
                  <a:pt x="16097" y="9496"/>
                </a:lnTo>
                <a:lnTo>
                  <a:pt x="16078" y="9438"/>
                </a:lnTo>
                <a:lnTo>
                  <a:pt x="16020" y="9380"/>
                </a:lnTo>
                <a:lnTo>
                  <a:pt x="15923" y="9322"/>
                </a:lnTo>
                <a:lnTo>
                  <a:pt x="15865" y="9303"/>
                </a:lnTo>
                <a:lnTo>
                  <a:pt x="15807" y="9303"/>
                </a:lnTo>
                <a:lnTo>
                  <a:pt x="15788" y="9322"/>
                </a:lnTo>
                <a:lnTo>
                  <a:pt x="15788" y="9303"/>
                </a:lnTo>
                <a:lnTo>
                  <a:pt x="14707" y="9303"/>
                </a:lnTo>
                <a:lnTo>
                  <a:pt x="14784" y="9245"/>
                </a:lnTo>
                <a:lnTo>
                  <a:pt x="14823" y="9187"/>
                </a:lnTo>
                <a:lnTo>
                  <a:pt x="14862" y="9129"/>
                </a:lnTo>
                <a:lnTo>
                  <a:pt x="14881" y="9052"/>
                </a:lnTo>
                <a:lnTo>
                  <a:pt x="14881" y="8589"/>
                </a:lnTo>
                <a:lnTo>
                  <a:pt x="14881" y="8126"/>
                </a:lnTo>
                <a:lnTo>
                  <a:pt x="14881" y="8029"/>
                </a:lnTo>
                <a:lnTo>
                  <a:pt x="14881" y="7894"/>
                </a:lnTo>
                <a:lnTo>
                  <a:pt x="14823" y="7798"/>
                </a:lnTo>
                <a:lnTo>
                  <a:pt x="14727" y="7701"/>
                </a:lnTo>
                <a:lnTo>
                  <a:pt x="14611" y="7662"/>
                </a:lnTo>
                <a:lnTo>
                  <a:pt x="14495" y="7643"/>
                </a:lnTo>
                <a:lnTo>
                  <a:pt x="12391" y="7643"/>
                </a:lnTo>
                <a:lnTo>
                  <a:pt x="9593" y="3204"/>
                </a:lnTo>
                <a:lnTo>
                  <a:pt x="938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push dir="u"/>
  </p:transition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 userDrawn="1">
  <p:cSld name="CUSTOM_8_1">
    <p:spTree>
      <p:nvGrpSpPr>
        <p:cNvPr id="1" name="Shape 79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28" name="Google Shape;7928;p30"/>
          <p:cNvGrpSpPr/>
          <p:nvPr/>
        </p:nvGrpSpPr>
        <p:grpSpPr>
          <a:xfrm rot="10800000" flipH="1">
            <a:off x="7292493" y="-562566"/>
            <a:ext cx="6100976" cy="3234435"/>
            <a:chOff x="3939550" y="4143175"/>
            <a:chExt cx="2329150" cy="1234800"/>
          </a:xfrm>
        </p:grpSpPr>
        <p:sp>
          <p:nvSpPr>
            <p:cNvPr id="7929" name="Google Shape;7929;p30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extrusionOk="0">
                  <a:moveTo>
                    <a:pt x="17506" y="0"/>
                  </a:move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30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fill="none" extrusionOk="0">
                  <a:moveTo>
                    <a:pt x="17506" y="0"/>
                  </a:moveTo>
                  <a:lnTo>
                    <a:pt x="17506" y="0"/>
                  </a:ln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276" y="3455"/>
                  </a:lnTo>
                  <a:lnTo>
                    <a:pt x="12276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888" y="9728"/>
                  </a:lnTo>
                  <a:lnTo>
                    <a:pt x="888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873" y="19321"/>
                  </a:lnTo>
                  <a:lnTo>
                    <a:pt x="1892" y="19321"/>
                  </a:lnTo>
                  <a:lnTo>
                    <a:pt x="1892" y="19321"/>
                  </a:lnTo>
                  <a:lnTo>
                    <a:pt x="1911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643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444" y="6215"/>
                  </a:lnTo>
                  <a:lnTo>
                    <a:pt x="21444" y="6215"/>
                  </a:lnTo>
                  <a:lnTo>
                    <a:pt x="21174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30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extrusionOk="0">
                  <a:moveTo>
                    <a:pt x="6350" y="1"/>
                  </a:move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7932;p30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fill="none" extrusionOk="0">
                  <a:moveTo>
                    <a:pt x="6563" y="1"/>
                  </a:moveTo>
                  <a:lnTo>
                    <a:pt x="6563" y="1"/>
                  </a:lnTo>
                  <a:lnTo>
                    <a:pt x="6563" y="1"/>
                  </a:lnTo>
                  <a:lnTo>
                    <a:pt x="6563" y="1"/>
                  </a:lnTo>
                  <a:lnTo>
                    <a:pt x="6350" y="1"/>
                  </a:ln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1851" y="4691"/>
                  </a:lnTo>
                  <a:lnTo>
                    <a:pt x="11851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lnTo>
                    <a:pt x="6582" y="1"/>
                  </a:lnTo>
                  <a:lnTo>
                    <a:pt x="6582" y="1"/>
                  </a:lnTo>
                  <a:lnTo>
                    <a:pt x="656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30"/>
            <p:cNvSpPr/>
            <p:nvPr/>
          </p:nvSpPr>
          <p:spPr>
            <a:xfrm>
              <a:off x="3988750" y="4846200"/>
              <a:ext cx="390200" cy="444925"/>
            </a:xfrm>
            <a:custGeom>
              <a:avLst/>
              <a:gdLst/>
              <a:ahLst/>
              <a:cxnLst/>
              <a:rect l="l" t="t" r="r" b="b"/>
              <a:pathLst>
                <a:path w="15608" h="17797" extrusionOk="0">
                  <a:moveTo>
                    <a:pt x="11369" y="1"/>
                  </a:move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607" y="7385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30"/>
            <p:cNvSpPr/>
            <p:nvPr/>
          </p:nvSpPr>
          <p:spPr>
            <a:xfrm>
              <a:off x="3988750" y="4846200"/>
              <a:ext cx="390400" cy="444925"/>
            </a:xfrm>
            <a:custGeom>
              <a:avLst/>
              <a:gdLst/>
              <a:ahLst/>
              <a:cxnLst/>
              <a:rect l="l" t="t" r="r" b="b"/>
              <a:pathLst>
                <a:path w="15616" h="17797" fill="none" extrusionOk="0">
                  <a:moveTo>
                    <a:pt x="11369" y="1"/>
                  </a:moveTo>
                  <a:lnTo>
                    <a:pt x="11369" y="1"/>
                  </a:ln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614" y="15712"/>
                  </a:lnTo>
                  <a:lnTo>
                    <a:pt x="4614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832" y="11678"/>
                  </a:lnTo>
                  <a:lnTo>
                    <a:pt x="11832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lnTo>
                    <a:pt x="113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30"/>
            <p:cNvSpPr/>
            <p:nvPr/>
          </p:nvSpPr>
          <p:spPr>
            <a:xfrm>
              <a:off x="4062600" y="5238975"/>
              <a:ext cx="101825" cy="52150"/>
            </a:xfrm>
            <a:custGeom>
              <a:avLst/>
              <a:gdLst/>
              <a:ahLst/>
              <a:cxnLst/>
              <a:rect l="l" t="t" r="r" b="b"/>
              <a:pathLst>
                <a:path w="4073" h="2086" extrusionOk="0">
                  <a:moveTo>
                    <a:pt x="4053" y="2047"/>
                  </a:moveTo>
                  <a:lnTo>
                    <a:pt x="4053" y="2047"/>
                  </a:lnTo>
                  <a:lnTo>
                    <a:pt x="4072" y="2085"/>
                  </a:lnTo>
                  <a:lnTo>
                    <a:pt x="4072" y="2085"/>
                  </a:lnTo>
                  <a:lnTo>
                    <a:pt x="4053" y="2047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641" y="1"/>
                  </a:lnTo>
                  <a:lnTo>
                    <a:pt x="1660" y="1"/>
                  </a:lnTo>
                  <a:lnTo>
                    <a:pt x="1660" y="1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30"/>
            <p:cNvSpPr/>
            <p:nvPr/>
          </p:nvSpPr>
          <p:spPr>
            <a:xfrm>
              <a:off x="4163925" y="5290125"/>
              <a:ext cx="500" cy="1000"/>
            </a:xfrm>
            <a:custGeom>
              <a:avLst/>
              <a:gdLst/>
              <a:ahLst/>
              <a:cxnLst/>
              <a:rect l="l" t="t" r="r" b="b"/>
              <a:pathLst>
                <a:path w="20" h="4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30"/>
            <p:cNvSpPr/>
            <p:nvPr/>
          </p:nvSpPr>
          <p:spPr>
            <a:xfrm>
              <a:off x="4062600" y="5238975"/>
              <a:ext cx="41025" cy="16925"/>
            </a:xfrm>
            <a:custGeom>
              <a:avLst/>
              <a:gdLst/>
              <a:ahLst/>
              <a:cxnLst/>
              <a:rect l="l" t="t" r="r" b="b"/>
              <a:pathLst>
                <a:path w="1641" h="677" fill="none" extrusionOk="0"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30"/>
            <p:cNvSpPr/>
            <p:nvPr/>
          </p:nvSpPr>
          <p:spPr>
            <a:xfrm>
              <a:off x="4103600" y="52389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30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extrusionOk="0">
                  <a:moveTo>
                    <a:pt x="12025" y="0"/>
                  </a:move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30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fill="none" extrusionOk="0">
                  <a:moveTo>
                    <a:pt x="12237" y="0"/>
                  </a:moveTo>
                  <a:lnTo>
                    <a:pt x="12237" y="0"/>
                  </a:lnTo>
                  <a:lnTo>
                    <a:pt x="12025" y="0"/>
                  </a:ln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7200" y="2741"/>
                  </a:lnTo>
                  <a:lnTo>
                    <a:pt x="7200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3610" y="12179"/>
                  </a:lnTo>
                  <a:lnTo>
                    <a:pt x="3610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103" y="14727"/>
                  </a:lnTo>
                  <a:lnTo>
                    <a:pt x="7103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lnTo>
                    <a:pt x="1223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30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extrusionOk="0">
                  <a:moveTo>
                    <a:pt x="26906" y="1"/>
                  </a:move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48" y="16495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30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fill="none" extrusionOk="0">
                  <a:moveTo>
                    <a:pt x="26925" y="1"/>
                  </a:moveTo>
                  <a:lnTo>
                    <a:pt x="26925" y="1"/>
                  </a:lnTo>
                  <a:lnTo>
                    <a:pt x="26906" y="1"/>
                  </a:lnTo>
                  <a:lnTo>
                    <a:pt x="26906" y="1"/>
                  </a:ln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802" y="310"/>
                  </a:lnTo>
                  <a:lnTo>
                    <a:pt x="24783" y="310"/>
                  </a:lnTo>
                  <a:lnTo>
                    <a:pt x="24783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01" y="4556"/>
                  </a:lnTo>
                  <a:lnTo>
                    <a:pt x="14901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446" y="7779"/>
                  </a:lnTo>
                  <a:lnTo>
                    <a:pt x="11408" y="7779"/>
                  </a:lnTo>
                  <a:lnTo>
                    <a:pt x="11408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173" y="20788"/>
                  </a:lnTo>
                  <a:lnTo>
                    <a:pt x="5173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224" y="29512"/>
                  </a:lnTo>
                  <a:lnTo>
                    <a:pt x="3224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29975" y="15268"/>
                  </a:lnTo>
                  <a:lnTo>
                    <a:pt x="29975" y="15268"/>
                  </a:lnTo>
                  <a:lnTo>
                    <a:pt x="30226" y="15268"/>
                  </a:lnTo>
                  <a:lnTo>
                    <a:pt x="30322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lnTo>
                    <a:pt x="26925" y="1"/>
                  </a:lnTo>
                  <a:lnTo>
                    <a:pt x="269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30"/>
            <p:cNvSpPr/>
            <p:nvPr/>
          </p:nvSpPr>
          <p:spPr>
            <a:xfrm>
              <a:off x="4774300" y="4618450"/>
              <a:ext cx="127900" cy="14025"/>
            </a:xfrm>
            <a:custGeom>
              <a:avLst/>
              <a:gdLst/>
              <a:ahLst/>
              <a:cxnLst/>
              <a:rect l="l" t="t" r="r" b="b"/>
              <a:pathLst>
                <a:path w="5116" h="561" extrusionOk="0">
                  <a:moveTo>
                    <a:pt x="5116" y="560"/>
                  </a:moveTo>
                  <a:lnTo>
                    <a:pt x="5116" y="560"/>
                  </a:lnTo>
                  <a:lnTo>
                    <a:pt x="5116" y="560"/>
                  </a:lnTo>
                  <a:lnTo>
                    <a:pt x="5116" y="560"/>
                  </a:lnTo>
                  <a:close/>
                  <a:moveTo>
                    <a:pt x="5077" y="541"/>
                  </a:moveTo>
                  <a:lnTo>
                    <a:pt x="5077" y="541"/>
                  </a:lnTo>
                  <a:lnTo>
                    <a:pt x="5096" y="541"/>
                  </a:lnTo>
                  <a:lnTo>
                    <a:pt x="5096" y="541"/>
                  </a:lnTo>
                  <a:lnTo>
                    <a:pt x="5077" y="541"/>
                  </a:lnTo>
                  <a:close/>
                  <a:moveTo>
                    <a:pt x="20" y="310"/>
                  </a:moveTo>
                  <a:lnTo>
                    <a:pt x="20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20" y="310"/>
                  </a:lnTo>
                  <a:close/>
                  <a:moveTo>
                    <a:pt x="2143" y="1"/>
                  </a:moveTo>
                  <a:lnTo>
                    <a:pt x="2143" y="1"/>
                  </a:lnTo>
                  <a:lnTo>
                    <a:pt x="1603" y="20"/>
                  </a:lnTo>
                  <a:lnTo>
                    <a:pt x="1082" y="78"/>
                  </a:lnTo>
                  <a:lnTo>
                    <a:pt x="541" y="174"/>
                  </a:lnTo>
                  <a:lnTo>
                    <a:pt x="39" y="310"/>
                  </a:lnTo>
                  <a:lnTo>
                    <a:pt x="39" y="310"/>
                  </a:lnTo>
                  <a:lnTo>
                    <a:pt x="541" y="174"/>
                  </a:lnTo>
                  <a:lnTo>
                    <a:pt x="1082" y="78"/>
                  </a:lnTo>
                  <a:lnTo>
                    <a:pt x="1603" y="20"/>
                  </a:lnTo>
                  <a:lnTo>
                    <a:pt x="2143" y="1"/>
                  </a:lnTo>
                  <a:close/>
                  <a:moveTo>
                    <a:pt x="2162" y="1"/>
                  </a:move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30"/>
            <p:cNvSpPr/>
            <p:nvPr/>
          </p:nvSpPr>
          <p:spPr>
            <a:xfrm>
              <a:off x="4902175" y="463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30"/>
            <p:cNvSpPr/>
            <p:nvPr/>
          </p:nvSpPr>
          <p:spPr>
            <a:xfrm>
              <a:off x="4901200" y="46319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30"/>
            <p:cNvSpPr/>
            <p:nvPr/>
          </p:nvSpPr>
          <p:spPr>
            <a:xfrm>
              <a:off x="4774300" y="46261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30"/>
            <p:cNvSpPr/>
            <p:nvPr/>
          </p:nvSpPr>
          <p:spPr>
            <a:xfrm>
              <a:off x="4775275" y="4618450"/>
              <a:ext cx="52625" cy="7750"/>
            </a:xfrm>
            <a:custGeom>
              <a:avLst/>
              <a:gdLst/>
              <a:ahLst/>
              <a:cxnLst/>
              <a:rect l="l" t="t" r="r" b="b"/>
              <a:pathLst>
                <a:path w="2105" h="310" fill="none" extrusionOk="0">
                  <a:moveTo>
                    <a:pt x="2104" y="1"/>
                  </a:moveTo>
                  <a:lnTo>
                    <a:pt x="2104" y="1"/>
                  </a:lnTo>
                  <a:lnTo>
                    <a:pt x="1564" y="20"/>
                  </a:lnTo>
                  <a:lnTo>
                    <a:pt x="1043" y="78"/>
                  </a:lnTo>
                  <a:lnTo>
                    <a:pt x="502" y="174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502" y="174"/>
                  </a:lnTo>
                  <a:lnTo>
                    <a:pt x="1043" y="78"/>
                  </a:lnTo>
                  <a:lnTo>
                    <a:pt x="1564" y="20"/>
                  </a:lnTo>
                  <a:lnTo>
                    <a:pt x="210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30"/>
            <p:cNvSpPr/>
            <p:nvPr/>
          </p:nvSpPr>
          <p:spPr>
            <a:xfrm>
              <a:off x="4828350" y="46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30"/>
            <p:cNvSpPr/>
            <p:nvPr/>
          </p:nvSpPr>
          <p:spPr>
            <a:xfrm>
              <a:off x="4155225" y="5356225"/>
              <a:ext cx="86400" cy="21750"/>
            </a:xfrm>
            <a:custGeom>
              <a:avLst/>
              <a:gdLst/>
              <a:ahLst/>
              <a:cxnLst/>
              <a:rect l="l" t="t" r="r" b="b"/>
              <a:pathLst>
                <a:path w="3456" h="870" extrusionOk="0">
                  <a:moveTo>
                    <a:pt x="3456" y="1"/>
                  </a:move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close/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  <a:close/>
                  <a:moveTo>
                    <a:pt x="3321" y="1"/>
                  </a:moveTo>
                  <a:lnTo>
                    <a:pt x="3321" y="1"/>
                  </a:lnTo>
                  <a:lnTo>
                    <a:pt x="3321" y="1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30"/>
            <p:cNvSpPr/>
            <p:nvPr/>
          </p:nvSpPr>
          <p:spPr>
            <a:xfrm>
              <a:off x="4241600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30"/>
            <p:cNvSpPr/>
            <p:nvPr/>
          </p:nvSpPr>
          <p:spPr>
            <a:xfrm>
              <a:off x="4155225" y="5356225"/>
              <a:ext cx="80625" cy="21750"/>
            </a:xfrm>
            <a:custGeom>
              <a:avLst/>
              <a:gdLst/>
              <a:ahLst/>
              <a:cxnLst/>
              <a:rect l="l" t="t" r="r" b="b"/>
              <a:pathLst>
                <a:path w="3225" h="870" fill="none" extrusionOk="0"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30"/>
            <p:cNvSpPr/>
            <p:nvPr/>
          </p:nvSpPr>
          <p:spPr>
            <a:xfrm>
              <a:off x="4238225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30"/>
            <p:cNvSpPr/>
            <p:nvPr/>
          </p:nvSpPr>
          <p:spPr>
            <a:xfrm>
              <a:off x="4297575" y="5011225"/>
              <a:ext cx="12575" cy="3900"/>
            </a:xfrm>
            <a:custGeom>
              <a:avLst/>
              <a:gdLst/>
              <a:ahLst/>
              <a:cxnLst/>
              <a:rect l="l" t="t" r="r" b="b"/>
              <a:pathLst>
                <a:path w="503" h="156" extrusionOk="0">
                  <a:moveTo>
                    <a:pt x="502" y="1"/>
                  </a:moveTo>
                  <a:lnTo>
                    <a:pt x="251" y="59"/>
                  </a:lnTo>
                  <a:lnTo>
                    <a:pt x="1" y="155"/>
                  </a:lnTo>
                  <a:lnTo>
                    <a:pt x="251" y="78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30"/>
            <p:cNvSpPr/>
            <p:nvPr/>
          </p:nvSpPr>
          <p:spPr>
            <a:xfrm>
              <a:off x="42942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30"/>
            <p:cNvSpPr/>
            <p:nvPr/>
          </p:nvSpPr>
          <p:spPr>
            <a:xfrm>
              <a:off x="4156675" y="5138125"/>
              <a:ext cx="126925" cy="101850"/>
            </a:xfrm>
            <a:custGeom>
              <a:avLst/>
              <a:gdLst/>
              <a:ahLst/>
              <a:cxnLst/>
              <a:rect l="l" t="t" r="r" b="b"/>
              <a:pathLst>
                <a:path w="5077" h="4074" fill="none" extrusionOk="0">
                  <a:moveTo>
                    <a:pt x="5077" y="1"/>
                  </a:moveTo>
                  <a:lnTo>
                    <a:pt x="5077" y="1"/>
                  </a:lnTo>
                  <a:lnTo>
                    <a:pt x="4807" y="1"/>
                  </a:lnTo>
                  <a:lnTo>
                    <a:pt x="4498" y="20"/>
                  </a:lnTo>
                  <a:lnTo>
                    <a:pt x="4131" y="59"/>
                  </a:lnTo>
                  <a:lnTo>
                    <a:pt x="3745" y="117"/>
                  </a:lnTo>
                  <a:lnTo>
                    <a:pt x="3340" y="194"/>
                  </a:lnTo>
                  <a:lnTo>
                    <a:pt x="2915" y="310"/>
                  </a:lnTo>
                  <a:lnTo>
                    <a:pt x="2471" y="464"/>
                  </a:lnTo>
                  <a:lnTo>
                    <a:pt x="2066" y="638"/>
                  </a:lnTo>
                  <a:lnTo>
                    <a:pt x="1854" y="754"/>
                  </a:lnTo>
                  <a:lnTo>
                    <a:pt x="1661" y="869"/>
                  </a:lnTo>
                  <a:lnTo>
                    <a:pt x="1468" y="1004"/>
                  </a:lnTo>
                  <a:lnTo>
                    <a:pt x="1275" y="1159"/>
                  </a:lnTo>
                  <a:lnTo>
                    <a:pt x="1101" y="1313"/>
                  </a:lnTo>
                  <a:lnTo>
                    <a:pt x="927" y="1487"/>
                  </a:lnTo>
                  <a:lnTo>
                    <a:pt x="773" y="1680"/>
                  </a:lnTo>
                  <a:lnTo>
                    <a:pt x="618" y="1873"/>
                  </a:lnTo>
                  <a:lnTo>
                    <a:pt x="483" y="2085"/>
                  </a:lnTo>
                  <a:lnTo>
                    <a:pt x="367" y="2317"/>
                  </a:lnTo>
                  <a:lnTo>
                    <a:pt x="252" y="2568"/>
                  </a:lnTo>
                  <a:lnTo>
                    <a:pt x="174" y="2838"/>
                  </a:lnTo>
                  <a:lnTo>
                    <a:pt x="97" y="3108"/>
                  </a:lnTo>
                  <a:lnTo>
                    <a:pt x="39" y="3417"/>
                  </a:lnTo>
                  <a:lnTo>
                    <a:pt x="20" y="3726"/>
                  </a:lnTo>
                  <a:lnTo>
                    <a:pt x="1" y="4073"/>
                  </a:lnTo>
                  <a:lnTo>
                    <a:pt x="1" y="4073"/>
                  </a:lnTo>
                  <a:lnTo>
                    <a:pt x="20" y="3726"/>
                  </a:lnTo>
                  <a:lnTo>
                    <a:pt x="39" y="3417"/>
                  </a:lnTo>
                  <a:lnTo>
                    <a:pt x="97" y="3108"/>
                  </a:lnTo>
                  <a:lnTo>
                    <a:pt x="174" y="2838"/>
                  </a:lnTo>
                  <a:lnTo>
                    <a:pt x="252" y="2568"/>
                  </a:lnTo>
                  <a:lnTo>
                    <a:pt x="367" y="2317"/>
                  </a:lnTo>
                  <a:lnTo>
                    <a:pt x="483" y="2085"/>
                  </a:lnTo>
                  <a:lnTo>
                    <a:pt x="618" y="1873"/>
                  </a:lnTo>
                  <a:lnTo>
                    <a:pt x="773" y="1680"/>
                  </a:lnTo>
                  <a:lnTo>
                    <a:pt x="927" y="1487"/>
                  </a:lnTo>
                  <a:lnTo>
                    <a:pt x="1101" y="1313"/>
                  </a:lnTo>
                  <a:lnTo>
                    <a:pt x="1275" y="1159"/>
                  </a:lnTo>
                  <a:lnTo>
                    <a:pt x="1468" y="1004"/>
                  </a:lnTo>
                  <a:lnTo>
                    <a:pt x="1661" y="869"/>
                  </a:lnTo>
                  <a:lnTo>
                    <a:pt x="1854" y="754"/>
                  </a:lnTo>
                  <a:lnTo>
                    <a:pt x="2066" y="638"/>
                  </a:lnTo>
                  <a:lnTo>
                    <a:pt x="2471" y="464"/>
                  </a:lnTo>
                  <a:lnTo>
                    <a:pt x="2915" y="310"/>
                  </a:lnTo>
                  <a:lnTo>
                    <a:pt x="3340" y="194"/>
                  </a:lnTo>
                  <a:lnTo>
                    <a:pt x="3745" y="117"/>
                  </a:lnTo>
                  <a:lnTo>
                    <a:pt x="4131" y="59"/>
                  </a:lnTo>
                  <a:lnTo>
                    <a:pt x="4498" y="20"/>
                  </a:lnTo>
                  <a:lnTo>
                    <a:pt x="4807" y="1"/>
                  </a:lnTo>
                  <a:lnTo>
                    <a:pt x="50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30"/>
            <p:cNvSpPr/>
            <p:nvPr/>
          </p:nvSpPr>
          <p:spPr>
            <a:xfrm>
              <a:off x="4283575" y="51381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30"/>
            <p:cNvSpPr/>
            <p:nvPr/>
          </p:nvSpPr>
          <p:spPr>
            <a:xfrm>
              <a:off x="42860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30"/>
            <p:cNvSpPr/>
            <p:nvPr/>
          </p:nvSpPr>
          <p:spPr>
            <a:xfrm>
              <a:off x="4379125" y="503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30"/>
            <p:cNvSpPr/>
            <p:nvPr/>
          </p:nvSpPr>
          <p:spPr>
            <a:xfrm>
              <a:off x="4378650" y="503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30"/>
            <p:cNvSpPr/>
            <p:nvPr/>
          </p:nvSpPr>
          <p:spPr>
            <a:xfrm>
              <a:off x="4258975" y="5010275"/>
              <a:ext cx="63225" cy="60800"/>
            </a:xfrm>
            <a:custGeom>
              <a:avLst/>
              <a:gdLst/>
              <a:ahLst/>
              <a:cxnLst/>
              <a:rect l="l" t="t" r="r" b="b"/>
              <a:pathLst>
                <a:path w="2529" h="2432" fill="none" extrusionOk="0">
                  <a:moveTo>
                    <a:pt x="2529" y="0"/>
                  </a:moveTo>
                  <a:lnTo>
                    <a:pt x="2529" y="0"/>
                  </a:lnTo>
                  <a:lnTo>
                    <a:pt x="2278" y="19"/>
                  </a:lnTo>
                  <a:lnTo>
                    <a:pt x="2046" y="39"/>
                  </a:lnTo>
                  <a:lnTo>
                    <a:pt x="1795" y="97"/>
                  </a:lnTo>
                  <a:lnTo>
                    <a:pt x="1545" y="193"/>
                  </a:lnTo>
                  <a:lnTo>
                    <a:pt x="1313" y="328"/>
                  </a:lnTo>
                  <a:lnTo>
                    <a:pt x="1081" y="483"/>
                  </a:lnTo>
                  <a:lnTo>
                    <a:pt x="850" y="676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464" y="1100"/>
                  </a:lnTo>
                  <a:lnTo>
                    <a:pt x="329" y="1293"/>
                  </a:lnTo>
                  <a:lnTo>
                    <a:pt x="232" y="1486"/>
                  </a:lnTo>
                  <a:lnTo>
                    <a:pt x="155" y="1679"/>
                  </a:lnTo>
                  <a:lnTo>
                    <a:pt x="78" y="1872"/>
                  </a:lnTo>
                  <a:lnTo>
                    <a:pt x="39" y="2065"/>
                  </a:lnTo>
                  <a:lnTo>
                    <a:pt x="20" y="2239"/>
                  </a:lnTo>
                  <a:lnTo>
                    <a:pt x="0" y="2432"/>
                  </a:lnTo>
                  <a:lnTo>
                    <a:pt x="0" y="2432"/>
                  </a:lnTo>
                  <a:lnTo>
                    <a:pt x="20" y="2239"/>
                  </a:lnTo>
                  <a:lnTo>
                    <a:pt x="39" y="2065"/>
                  </a:lnTo>
                  <a:lnTo>
                    <a:pt x="78" y="1872"/>
                  </a:lnTo>
                  <a:lnTo>
                    <a:pt x="155" y="1679"/>
                  </a:lnTo>
                  <a:lnTo>
                    <a:pt x="232" y="1486"/>
                  </a:lnTo>
                  <a:lnTo>
                    <a:pt x="329" y="1293"/>
                  </a:lnTo>
                  <a:lnTo>
                    <a:pt x="464" y="1100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850" y="676"/>
                  </a:lnTo>
                  <a:lnTo>
                    <a:pt x="1081" y="483"/>
                  </a:lnTo>
                  <a:lnTo>
                    <a:pt x="1313" y="328"/>
                  </a:lnTo>
                  <a:lnTo>
                    <a:pt x="1545" y="193"/>
                  </a:lnTo>
                  <a:lnTo>
                    <a:pt x="1795" y="116"/>
                  </a:lnTo>
                  <a:lnTo>
                    <a:pt x="2046" y="39"/>
                  </a:lnTo>
                  <a:lnTo>
                    <a:pt x="2278" y="19"/>
                  </a:lnTo>
                  <a:lnTo>
                    <a:pt x="252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30"/>
            <p:cNvSpPr/>
            <p:nvPr/>
          </p:nvSpPr>
          <p:spPr>
            <a:xfrm>
              <a:off x="4322175" y="501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30"/>
            <p:cNvSpPr/>
            <p:nvPr/>
          </p:nvSpPr>
          <p:spPr>
            <a:xfrm>
              <a:off x="4350650" y="4919550"/>
              <a:ext cx="14975" cy="50700"/>
            </a:xfrm>
            <a:custGeom>
              <a:avLst/>
              <a:gdLst/>
              <a:ahLst/>
              <a:cxnLst/>
              <a:rect l="l" t="t" r="r" b="b"/>
              <a:pathLst>
                <a:path w="599" h="2028" fill="none" extrusionOk="0">
                  <a:moveTo>
                    <a:pt x="599" y="0"/>
                  </a:moveTo>
                  <a:lnTo>
                    <a:pt x="599" y="0"/>
                  </a:lnTo>
                  <a:lnTo>
                    <a:pt x="502" y="155"/>
                  </a:lnTo>
                  <a:lnTo>
                    <a:pt x="406" y="348"/>
                  </a:lnTo>
                  <a:lnTo>
                    <a:pt x="290" y="579"/>
                  </a:lnTo>
                  <a:lnTo>
                    <a:pt x="194" y="888"/>
                  </a:lnTo>
                  <a:lnTo>
                    <a:pt x="97" y="1236"/>
                  </a:lnTo>
                  <a:lnTo>
                    <a:pt x="20" y="1602"/>
                  </a:lnTo>
                  <a:lnTo>
                    <a:pt x="1" y="1815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15"/>
                  </a:lnTo>
                  <a:lnTo>
                    <a:pt x="20" y="1602"/>
                  </a:lnTo>
                  <a:lnTo>
                    <a:pt x="97" y="1236"/>
                  </a:lnTo>
                  <a:lnTo>
                    <a:pt x="194" y="888"/>
                  </a:lnTo>
                  <a:lnTo>
                    <a:pt x="290" y="579"/>
                  </a:lnTo>
                  <a:lnTo>
                    <a:pt x="406" y="348"/>
                  </a:lnTo>
                  <a:lnTo>
                    <a:pt x="502" y="155"/>
                  </a:lnTo>
                  <a:lnTo>
                    <a:pt x="599" y="0"/>
                  </a:lnTo>
                  <a:lnTo>
                    <a:pt x="59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30"/>
            <p:cNvSpPr/>
            <p:nvPr/>
          </p:nvSpPr>
          <p:spPr>
            <a:xfrm>
              <a:off x="4471775" y="4626175"/>
              <a:ext cx="302550" cy="127400"/>
            </a:xfrm>
            <a:custGeom>
              <a:avLst/>
              <a:gdLst/>
              <a:ahLst/>
              <a:cxnLst/>
              <a:rect l="l" t="t" r="r" b="b"/>
              <a:pathLst>
                <a:path w="12102" h="5096" extrusionOk="0">
                  <a:moveTo>
                    <a:pt x="0" y="5096"/>
                  </a:move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close/>
                  <a:moveTo>
                    <a:pt x="3822" y="4536"/>
                  </a:move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close/>
                  <a:moveTo>
                    <a:pt x="2239" y="4247"/>
                  </a:moveTo>
                  <a:lnTo>
                    <a:pt x="2239" y="4247"/>
                  </a:lnTo>
                  <a:lnTo>
                    <a:pt x="1988" y="4247"/>
                  </a:lnTo>
                  <a:lnTo>
                    <a:pt x="1699" y="4285"/>
                  </a:lnTo>
                  <a:lnTo>
                    <a:pt x="1428" y="4324"/>
                  </a:lnTo>
                  <a:lnTo>
                    <a:pt x="1139" y="4420"/>
                  </a:lnTo>
                  <a:lnTo>
                    <a:pt x="849" y="4517"/>
                  </a:lnTo>
                  <a:lnTo>
                    <a:pt x="560" y="4671"/>
                  </a:lnTo>
                  <a:lnTo>
                    <a:pt x="290" y="4845"/>
                  </a:lnTo>
                  <a:lnTo>
                    <a:pt x="19" y="5077"/>
                  </a:lnTo>
                  <a:lnTo>
                    <a:pt x="19" y="5077"/>
                  </a:lnTo>
                  <a:lnTo>
                    <a:pt x="290" y="4845"/>
                  </a:lnTo>
                  <a:lnTo>
                    <a:pt x="560" y="4671"/>
                  </a:lnTo>
                  <a:lnTo>
                    <a:pt x="849" y="4517"/>
                  </a:lnTo>
                  <a:lnTo>
                    <a:pt x="1139" y="4420"/>
                  </a:lnTo>
                  <a:lnTo>
                    <a:pt x="1428" y="4324"/>
                  </a:lnTo>
                  <a:lnTo>
                    <a:pt x="1699" y="4285"/>
                  </a:lnTo>
                  <a:lnTo>
                    <a:pt x="1988" y="4247"/>
                  </a:lnTo>
                  <a:lnTo>
                    <a:pt x="2239" y="4247"/>
                  </a:lnTo>
                  <a:close/>
                  <a:moveTo>
                    <a:pt x="2258" y="4247"/>
                  </a:move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close/>
                  <a:moveTo>
                    <a:pt x="5346" y="1564"/>
                  </a:moveTo>
                  <a:lnTo>
                    <a:pt x="5346" y="1564"/>
                  </a:lnTo>
                  <a:lnTo>
                    <a:pt x="5346" y="1564"/>
                  </a:lnTo>
                  <a:lnTo>
                    <a:pt x="5096" y="1680"/>
                  </a:lnTo>
                  <a:lnTo>
                    <a:pt x="4864" y="1815"/>
                  </a:lnTo>
                  <a:lnTo>
                    <a:pt x="4671" y="1931"/>
                  </a:lnTo>
                  <a:lnTo>
                    <a:pt x="4497" y="2066"/>
                  </a:lnTo>
                  <a:lnTo>
                    <a:pt x="4343" y="2220"/>
                  </a:lnTo>
                  <a:lnTo>
                    <a:pt x="4208" y="2355"/>
                  </a:lnTo>
                  <a:lnTo>
                    <a:pt x="4092" y="2490"/>
                  </a:lnTo>
                  <a:lnTo>
                    <a:pt x="3976" y="2645"/>
                  </a:lnTo>
                  <a:lnTo>
                    <a:pt x="3899" y="2780"/>
                  </a:lnTo>
                  <a:lnTo>
                    <a:pt x="3822" y="2915"/>
                  </a:lnTo>
                  <a:lnTo>
                    <a:pt x="3764" y="3069"/>
                  </a:lnTo>
                  <a:lnTo>
                    <a:pt x="3725" y="3204"/>
                  </a:lnTo>
                  <a:lnTo>
                    <a:pt x="3687" y="3475"/>
                  </a:lnTo>
                  <a:lnTo>
                    <a:pt x="3667" y="3706"/>
                  </a:lnTo>
                  <a:lnTo>
                    <a:pt x="3667" y="3706"/>
                  </a:lnTo>
                  <a:lnTo>
                    <a:pt x="3687" y="3475"/>
                  </a:lnTo>
                  <a:lnTo>
                    <a:pt x="3725" y="3204"/>
                  </a:lnTo>
                  <a:lnTo>
                    <a:pt x="3764" y="3069"/>
                  </a:lnTo>
                  <a:lnTo>
                    <a:pt x="3822" y="2915"/>
                  </a:lnTo>
                  <a:lnTo>
                    <a:pt x="3899" y="2780"/>
                  </a:lnTo>
                  <a:lnTo>
                    <a:pt x="3976" y="2645"/>
                  </a:lnTo>
                  <a:lnTo>
                    <a:pt x="4092" y="2490"/>
                  </a:lnTo>
                  <a:lnTo>
                    <a:pt x="4208" y="2355"/>
                  </a:lnTo>
                  <a:lnTo>
                    <a:pt x="4343" y="2220"/>
                  </a:lnTo>
                  <a:lnTo>
                    <a:pt x="4497" y="2066"/>
                  </a:lnTo>
                  <a:lnTo>
                    <a:pt x="4671" y="1931"/>
                  </a:lnTo>
                  <a:lnTo>
                    <a:pt x="4864" y="1815"/>
                  </a:lnTo>
                  <a:lnTo>
                    <a:pt x="5096" y="1680"/>
                  </a:lnTo>
                  <a:lnTo>
                    <a:pt x="5346" y="1564"/>
                  </a:lnTo>
                  <a:lnTo>
                    <a:pt x="5346" y="1564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389" y="1255"/>
                  </a:lnTo>
                  <a:lnTo>
                    <a:pt x="6061" y="1313"/>
                  </a:lnTo>
                  <a:lnTo>
                    <a:pt x="5733" y="1409"/>
                  </a:lnTo>
                  <a:lnTo>
                    <a:pt x="5366" y="1545"/>
                  </a:lnTo>
                  <a:lnTo>
                    <a:pt x="5366" y="1545"/>
                  </a:lnTo>
                  <a:lnTo>
                    <a:pt x="5733" y="1409"/>
                  </a:lnTo>
                  <a:lnTo>
                    <a:pt x="6061" y="1313"/>
                  </a:lnTo>
                  <a:lnTo>
                    <a:pt x="6389" y="1255"/>
                  </a:lnTo>
                  <a:lnTo>
                    <a:pt x="6678" y="1236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678" y="1236"/>
                  </a:lnTo>
                  <a:lnTo>
                    <a:pt x="6698" y="1236"/>
                  </a:lnTo>
                  <a:lnTo>
                    <a:pt x="6698" y="1236"/>
                  </a:lnTo>
                  <a:lnTo>
                    <a:pt x="6678" y="1236"/>
                  </a:lnTo>
                  <a:close/>
                  <a:moveTo>
                    <a:pt x="12102" y="1"/>
                  </a:moveTo>
                  <a:lnTo>
                    <a:pt x="12102" y="1"/>
                  </a:lnTo>
                  <a:lnTo>
                    <a:pt x="12102" y="1"/>
                  </a:lnTo>
                  <a:lnTo>
                    <a:pt x="11851" y="97"/>
                  </a:lnTo>
                  <a:lnTo>
                    <a:pt x="11600" y="194"/>
                  </a:lnTo>
                  <a:lnTo>
                    <a:pt x="11349" y="290"/>
                  </a:lnTo>
                  <a:lnTo>
                    <a:pt x="11117" y="406"/>
                  </a:lnTo>
                  <a:lnTo>
                    <a:pt x="10886" y="541"/>
                  </a:lnTo>
                  <a:lnTo>
                    <a:pt x="10654" y="676"/>
                  </a:lnTo>
                  <a:lnTo>
                    <a:pt x="10461" y="811"/>
                  </a:lnTo>
                  <a:lnTo>
                    <a:pt x="10249" y="985"/>
                  </a:lnTo>
                  <a:lnTo>
                    <a:pt x="10056" y="1139"/>
                  </a:lnTo>
                  <a:lnTo>
                    <a:pt x="9882" y="1313"/>
                  </a:lnTo>
                  <a:lnTo>
                    <a:pt x="9728" y="1506"/>
                  </a:lnTo>
                  <a:lnTo>
                    <a:pt x="9573" y="1718"/>
                  </a:lnTo>
                  <a:lnTo>
                    <a:pt x="9419" y="1911"/>
                  </a:lnTo>
                  <a:lnTo>
                    <a:pt x="9303" y="2143"/>
                  </a:lnTo>
                  <a:lnTo>
                    <a:pt x="9187" y="2375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187" y="2375"/>
                  </a:lnTo>
                  <a:lnTo>
                    <a:pt x="9303" y="2143"/>
                  </a:lnTo>
                  <a:lnTo>
                    <a:pt x="9419" y="1911"/>
                  </a:lnTo>
                  <a:lnTo>
                    <a:pt x="9573" y="1718"/>
                  </a:lnTo>
                  <a:lnTo>
                    <a:pt x="9728" y="1506"/>
                  </a:lnTo>
                  <a:lnTo>
                    <a:pt x="9882" y="1313"/>
                  </a:lnTo>
                  <a:lnTo>
                    <a:pt x="10056" y="1139"/>
                  </a:lnTo>
                  <a:lnTo>
                    <a:pt x="10249" y="985"/>
                  </a:lnTo>
                  <a:lnTo>
                    <a:pt x="10461" y="811"/>
                  </a:lnTo>
                  <a:lnTo>
                    <a:pt x="10654" y="676"/>
                  </a:lnTo>
                  <a:lnTo>
                    <a:pt x="10886" y="541"/>
                  </a:lnTo>
                  <a:lnTo>
                    <a:pt x="11117" y="406"/>
                  </a:lnTo>
                  <a:lnTo>
                    <a:pt x="11349" y="290"/>
                  </a:lnTo>
                  <a:lnTo>
                    <a:pt x="11600" y="194"/>
                  </a:lnTo>
                  <a:lnTo>
                    <a:pt x="11851" y="97"/>
                  </a:lnTo>
                  <a:lnTo>
                    <a:pt x="12102" y="1"/>
                  </a:lnTo>
                  <a:lnTo>
                    <a:pt x="121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30"/>
            <p:cNvSpPr/>
            <p:nvPr/>
          </p:nvSpPr>
          <p:spPr>
            <a:xfrm>
              <a:off x="4471775" y="47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30"/>
            <p:cNvSpPr/>
            <p:nvPr/>
          </p:nvSpPr>
          <p:spPr>
            <a:xfrm>
              <a:off x="4567300" y="473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30"/>
            <p:cNvSpPr/>
            <p:nvPr/>
          </p:nvSpPr>
          <p:spPr>
            <a:xfrm>
              <a:off x="4472250" y="4732325"/>
              <a:ext cx="55525" cy="20775"/>
            </a:xfrm>
            <a:custGeom>
              <a:avLst/>
              <a:gdLst/>
              <a:ahLst/>
              <a:cxnLst/>
              <a:rect l="l" t="t" r="r" b="b"/>
              <a:pathLst>
                <a:path w="2221" h="831" fill="none" extrusionOk="0">
                  <a:moveTo>
                    <a:pt x="2220" y="1"/>
                  </a:moveTo>
                  <a:lnTo>
                    <a:pt x="2220" y="1"/>
                  </a:lnTo>
                  <a:lnTo>
                    <a:pt x="1969" y="1"/>
                  </a:lnTo>
                  <a:lnTo>
                    <a:pt x="1680" y="39"/>
                  </a:lnTo>
                  <a:lnTo>
                    <a:pt x="1409" y="78"/>
                  </a:lnTo>
                  <a:lnTo>
                    <a:pt x="1120" y="174"/>
                  </a:lnTo>
                  <a:lnTo>
                    <a:pt x="830" y="271"/>
                  </a:lnTo>
                  <a:lnTo>
                    <a:pt x="541" y="425"/>
                  </a:lnTo>
                  <a:lnTo>
                    <a:pt x="271" y="599"/>
                  </a:lnTo>
                  <a:lnTo>
                    <a:pt x="0" y="831"/>
                  </a:lnTo>
                  <a:lnTo>
                    <a:pt x="0" y="831"/>
                  </a:lnTo>
                  <a:lnTo>
                    <a:pt x="271" y="599"/>
                  </a:lnTo>
                  <a:lnTo>
                    <a:pt x="541" y="425"/>
                  </a:lnTo>
                  <a:lnTo>
                    <a:pt x="830" y="271"/>
                  </a:lnTo>
                  <a:lnTo>
                    <a:pt x="1120" y="174"/>
                  </a:lnTo>
                  <a:lnTo>
                    <a:pt x="1409" y="78"/>
                  </a:lnTo>
                  <a:lnTo>
                    <a:pt x="1680" y="39"/>
                  </a:lnTo>
                  <a:lnTo>
                    <a:pt x="1969" y="1"/>
                  </a:lnTo>
                  <a:lnTo>
                    <a:pt x="22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30"/>
            <p:cNvSpPr/>
            <p:nvPr/>
          </p:nvSpPr>
          <p:spPr>
            <a:xfrm>
              <a:off x="4528225" y="473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30"/>
            <p:cNvSpPr/>
            <p:nvPr/>
          </p:nvSpPr>
          <p:spPr>
            <a:xfrm>
              <a:off x="4563450" y="4665250"/>
              <a:ext cx="42000" cy="53600"/>
            </a:xfrm>
            <a:custGeom>
              <a:avLst/>
              <a:gdLst/>
              <a:ahLst/>
              <a:cxnLst/>
              <a:rect l="l" t="t" r="r" b="b"/>
              <a:pathLst>
                <a:path w="1680" h="2144" fill="none" extrusionOk="0">
                  <a:moveTo>
                    <a:pt x="1679" y="1"/>
                  </a:moveTo>
                  <a:lnTo>
                    <a:pt x="1679" y="1"/>
                  </a:lnTo>
                  <a:lnTo>
                    <a:pt x="1679" y="1"/>
                  </a:lnTo>
                  <a:lnTo>
                    <a:pt x="1429" y="117"/>
                  </a:lnTo>
                  <a:lnTo>
                    <a:pt x="1197" y="252"/>
                  </a:lnTo>
                  <a:lnTo>
                    <a:pt x="1004" y="368"/>
                  </a:lnTo>
                  <a:lnTo>
                    <a:pt x="830" y="503"/>
                  </a:lnTo>
                  <a:lnTo>
                    <a:pt x="676" y="657"/>
                  </a:lnTo>
                  <a:lnTo>
                    <a:pt x="541" y="792"/>
                  </a:lnTo>
                  <a:lnTo>
                    <a:pt x="425" y="927"/>
                  </a:lnTo>
                  <a:lnTo>
                    <a:pt x="309" y="1082"/>
                  </a:lnTo>
                  <a:lnTo>
                    <a:pt x="232" y="1217"/>
                  </a:lnTo>
                  <a:lnTo>
                    <a:pt x="155" y="1352"/>
                  </a:lnTo>
                  <a:lnTo>
                    <a:pt x="97" y="1506"/>
                  </a:lnTo>
                  <a:lnTo>
                    <a:pt x="58" y="1641"/>
                  </a:lnTo>
                  <a:lnTo>
                    <a:pt x="20" y="1912"/>
                  </a:lnTo>
                  <a:lnTo>
                    <a:pt x="0" y="2143"/>
                  </a:lnTo>
                  <a:lnTo>
                    <a:pt x="0" y="2143"/>
                  </a:lnTo>
                  <a:lnTo>
                    <a:pt x="20" y="1912"/>
                  </a:lnTo>
                  <a:lnTo>
                    <a:pt x="58" y="1641"/>
                  </a:lnTo>
                  <a:lnTo>
                    <a:pt x="97" y="1506"/>
                  </a:lnTo>
                  <a:lnTo>
                    <a:pt x="155" y="1352"/>
                  </a:lnTo>
                  <a:lnTo>
                    <a:pt x="232" y="1217"/>
                  </a:lnTo>
                  <a:lnTo>
                    <a:pt x="309" y="1082"/>
                  </a:lnTo>
                  <a:lnTo>
                    <a:pt x="425" y="927"/>
                  </a:lnTo>
                  <a:lnTo>
                    <a:pt x="541" y="792"/>
                  </a:lnTo>
                  <a:lnTo>
                    <a:pt x="676" y="657"/>
                  </a:lnTo>
                  <a:lnTo>
                    <a:pt x="830" y="503"/>
                  </a:lnTo>
                  <a:lnTo>
                    <a:pt x="1004" y="368"/>
                  </a:lnTo>
                  <a:lnTo>
                    <a:pt x="1197" y="252"/>
                  </a:lnTo>
                  <a:lnTo>
                    <a:pt x="1429" y="117"/>
                  </a:lnTo>
                  <a:lnTo>
                    <a:pt x="1679" y="1"/>
                  </a:lnTo>
                  <a:lnTo>
                    <a:pt x="167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30"/>
            <p:cNvSpPr/>
            <p:nvPr/>
          </p:nvSpPr>
          <p:spPr>
            <a:xfrm>
              <a:off x="4605900" y="4657050"/>
              <a:ext cx="32850" cy="7750"/>
            </a:xfrm>
            <a:custGeom>
              <a:avLst/>
              <a:gdLst/>
              <a:ahLst/>
              <a:cxnLst/>
              <a:rect l="l" t="t" r="r" b="b"/>
              <a:pathLst>
                <a:path w="1314" h="310" fill="none" extrusionOk="0">
                  <a:moveTo>
                    <a:pt x="1313" y="1"/>
                  </a:moveTo>
                  <a:lnTo>
                    <a:pt x="1313" y="1"/>
                  </a:lnTo>
                  <a:lnTo>
                    <a:pt x="1024" y="20"/>
                  </a:lnTo>
                  <a:lnTo>
                    <a:pt x="696" y="78"/>
                  </a:lnTo>
                  <a:lnTo>
                    <a:pt x="368" y="174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368" y="174"/>
                  </a:lnTo>
                  <a:lnTo>
                    <a:pt x="696" y="78"/>
                  </a:lnTo>
                  <a:lnTo>
                    <a:pt x="1024" y="20"/>
                  </a:lnTo>
                  <a:lnTo>
                    <a:pt x="131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30"/>
            <p:cNvSpPr/>
            <p:nvPr/>
          </p:nvSpPr>
          <p:spPr>
            <a:xfrm>
              <a:off x="4638725" y="46570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30"/>
            <p:cNvSpPr/>
            <p:nvPr/>
          </p:nvSpPr>
          <p:spPr>
            <a:xfrm>
              <a:off x="4699025" y="4626175"/>
              <a:ext cx="75300" cy="65175"/>
            </a:xfrm>
            <a:custGeom>
              <a:avLst/>
              <a:gdLst/>
              <a:ahLst/>
              <a:cxnLst/>
              <a:rect l="l" t="t" r="r" b="b"/>
              <a:pathLst>
                <a:path w="3012" h="2607" fill="none" extrusionOk="0">
                  <a:moveTo>
                    <a:pt x="3012" y="1"/>
                  </a:moveTo>
                  <a:lnTo>
                    <a:pt x="3012" y="1"/>
                  </a:lnTo>
                  <a:lnTo>
                    <a:pt x="3012" y="1"/>
                  </a:lnTo>
                  <a:lnTo>
                    <a:pt x="2761" y="97"/>
                  </a:lnTo>
                  <a:lnTo>
                    <a:pt x="2510" y="194"/>
                  </a:lnTo>
                  <a:lnTo>
                    <a:pt x="2259" y="290"/>
                  </a:lnTo>
                  <a:lnTo>
                    <a:pt x="2027" y="406"/>
                  </a:lnTo>
                  <a:lnTo>
                    <a:pt x="1796" y="541"/>
                  </a:lnTo>
                  <a:lnTo>
                    <a:pt x="1564" y="676"/>
                  </a:lnTo>
                  <a:lnTo>
                    <a:pt x="1371" y="811"/>
                  </a:lnTo>
                  <a:lnTo>
                    <a:pt x="1159" y="985"/>
                  </a:lnTo>
                  <a:lnTo>
                    <a:pt x="966" y="1139"/>
                  </a:lnTo>
                  <a:lnTo>
                    <a:pt x="792" y="1313"/>
                  </a:lnTo>
                  <a:lnTo>
                    <a:pt x="638" y="1506"/>
                  </a:lnTo>
                  <a:lnTo>
                    <a:pt x="483" y="1718"/>
                  </a:lnTo>
                  <a:lnTo>
                    <a:pt x="329" y="1911"/>
                  </a:lnTo>
                  <a:lnTo>
                    <a:pt x="213" y="2143"/>
                  </a:lnTo>
                  <a:lnTo>
                    <a:pt x="97" y="2375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97" y="2375"/>
                  </a:lnTo>
                  <a:lnTo>
                    <a:pt x="213" y="2143"/>
                  </a:lnTo>
                  <a:lnTo>
                    <a:pt x="329" y="1911"/>
                  </a:lnTo>
                  <a:lnTo>
                    <a:pt x="483" y="1718"/>
                  </a:lnTo>
                  <a:lnTo>
                    <a:pt x="638" y="1506"/>
                  </a:lnTo>
                  <a:lnTo>
                    <a:pt x="792" y="1313"/>
                  </a:lnTo>
                  <a:lnTo>
                    <a:pt x="966" y="1139"/>
                  </a:lnTo>
                  <a:lnTo>
                    <a:pt x="1159" y="985"/>
                  </a:lnTo>
                  <a:lnTo>
                    <a:pt x="1371" y="811"/>
                  </a:lnTo>
                  <a:lnTo>
                    <a:pt x="1564" y="676"/>
                  </a:lnTo>
                  <a:lnTo>
                    <a:pt x="1796" y="541"/>
                  </a:lnTo>
                  <a:lnTo>
                    <a:pt x="2027" y="406"/>
                  </a:lnTo>
                  <a:lnTo>
                    <a:pt x="2259" y="290"/>
                  </a:lnTo>
                  <a:lnTo>
                    <a:pt x="2510" y="194"/>
                  </a:lnTo>
                  <a:lnTo>
                    <a:pt x="2761" y="97"/>
                  </a:lnTo>
                  <a:lnTo>
                    <a:pt x="3012" y="1"/>
                  </a:lnTo>
                  <a:lnTo>
                    <a:pt x="301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30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extrusionOk="0">
                  <a:moveTo>
                    <a:pt x="19069" y="1"/>
                  </a:move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30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fill="none" extrusionOk="0">
                  <a:moveTo>
                    <a:pt x="19069" y="1"/>
                  </a:moveTo>
                  <a:lnTo>
                    <a:pt x="19069" y="1"/>
                  </a:lnTo>
                  <a:lnTo>
                    <a:pt x="19069" y="1"/>
                  </a:lnTo>
                  <a:lnTo>
                    <a:pt x="19069" y="1"/>
                  </a:ln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633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lnTo>
                    <a:pt x="19089" y="1"/>
                  </a:lnTo>
                  <a:lnTo>
                    <a:pt x="19089" y="1"/>
                  </a:lnTo>
                  <a:lnTo>
                    <a:pt x="190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30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extrusionOk="0">
                  <a:moveTo>
                    <a:pt x="3668" y="0"/>
                  </a:move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30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fill="none" extrusionOk="0">
                  <a:moveTo>
                    <a:pt x="3668" y="0"/>
                  </a:moveTo>
                  <a:lnTo>
                    <a:pt x="3668" y="0"/>
                  </a:ln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30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extrusionOk="0">
                  <a:moveTo>
                    <a:pt x="4072" y="1"/>
                  </a:move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30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fill="none" extrusionOk="0"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30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extrusionOk="0">
                  <a:moveTo>
                    <a:pt x="14747" y="1"/>
                  </a:move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30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fill="none" extrusionOk="0">
                  <a:moveTo>
                    <a:pt x="15036" y="1"/>
                  </a:moveTo>
                  <a:lnTo>
                    <a:pt x="15036" y="1"/>
                  </a:lnTo>
                  <a:lnTo>
                    <a:pt x="15017" y="1"/>
                  </a:lnTo>
                  <a:lnTo>
                    <a:pt x="15017" y="1"/>
                  </a:lnTo>
                  <a:lnTo>
                    <a:pt x="14747" y="1"/>
                  </a:ln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42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377" y="11002"/>
                  </a:lnTo>
                  <a:lnTo>
                    <a:pt x="29377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lnTo>
                    <a:pt x="1503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30"/>
            <p:cNvSpPr/>
            <p:nvPr/>
          </p:nvSpPr>
          <p:spPr>
            <a:xfrm>
              <a:off x="5380825" y="4784450"/>
              <a:ext cx="120175" cy="165050"/>
            </a:xfrm>
            <a:custGeom>
              <a:avLst/>
              <a:gdLst/>
              <a:ahLst/>
              <a:cxnLst/>
              <a:rect l="l" t="t" r="r" b="b"/>
              <a:pathLst>
                <a:path w="4807" h="6602" extrusionOk="0">
                  <a:moveTo>
                    <a:pt x="20" y="6466"/>
                  </a:moveTo>
                  <a:lnTo>
                    <a:pt x="20" y="6466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20" y="6466"/>
                  </a:lnTo>
                  <a:close/>
                  <a:moveTo>
                    <a:pt x="20" y="6466"/>
                  </a:moveTo>
                  <a:lnTo>
                    <a:pt x="20" y="6466"/>
                  </a:lnTo>
                  <a:lnTo>
                    <a:pt x="20" y="6466"/>
                  </a:lnTo>
                  <a:close/>
                  <a:moveTo>
                    <a:pt x="3070" y="3860"/>
                  </a:move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close/>
                  <a:moveTo>
                    <a:pt x="2742" y="3841"/>
                  </a:moveTo>
                  <a:lnTo>
                    <a:pt x="2742" y="3841"/>
                  </a:lnTo>
                  <a:lnTo>
                    <a:pt x="2414" y="3860"/>
                  </a:lnTo>
                  <a:lnTo>
                    <a:pt x="2221" y="3880"/>
                  </a:lnTo>
                  <a:lnTo>
                    <a:pt x="2008" y="3918"/>
                  </a:lnTo>
                  <a:lnTo>
                    <a:pt x="1796" y="3976"/>
                  </a:lnTo>
                  <a:lnTo>
                    <a:pt x="1584" y="4053"/>
                  </a:lnTo>
                  <a:lnTo>
                    <a:pt x="1371" y="4150"/>
                  </a:lnTo>
                  <a:lnTo>
                    <a:pt x="1159" y="4266"/>
                  </a:lnTo>
                  <a:lnTo>
                    <a:pt x="947" y="4420"/>
                  </a:lnTo>
                  <a:lnTo>
                    <a:pt x="754" y="4594"/>
                  </a:lnTo>
                  <a:lnTo>
                    <a:pt x="561" y="4806"/>
                  </a:lnTo>
                  <a:lnTo>
                    <a:pt x="406" y="5057"/>
                  </a:lnTo>
                  <a:lnTo>
                    <a:pt x="271" y="5327"/>
                  </a:lnTo>
                  <a:lnTo>
                    <a:pt x="155" y="5655"/>
                  </a:lnTo>
                  <a:lnTo>
                    <a:pt x="59" y="6022"/>
                  </a:lnTo>
                  <a:lnTo>
                    <a:pt x="20" y="6427"/>
                  </a:lnTo>
                  <a:lnTo>
                    <a:pt x="20" y="6427"/>
                  </a:lnTo>
                  <a:lnTo>
                    <a:pt x="59" y="6022"/>
                  </a:lnTo>
                  <a:lnTo>
                    <a:pt x="155" y="5655"/>
                  </a:lnTo>
                  <a:lnTo>
                    <a:pt x="271" y="5327"/>
                  </a:lnTo>
                  <a:lnTo>
                    <a:pt x="406" y="5057"/>
                  </a:lnTo>
                  <a:lnTo>
                    <a:pt x="561" y="4806"/>
                  </a:lnTo>
                  <a:lnTo>
                    <a:pt x="754" y="4594"/>
                  </a:lnTo>
                  <a:lnTo>
                    <a:pt x="947" y="4420"/>
                  </a:lnTo>
                  <a:lnTo>
                    <a:pt x="1159" y="4266"/>
                  </a:lnTo>
                  <a:lnTo>
                    <a:pt x="1371" y="4150"/>
                  </a:lnTo>
                  <a:lnTo>
                    <a:pt x="1584" y="4053"/>
                  </a:lnTo>
                  <a:lnTo>
                    <a:pt x="1796" y="3976"/>
                  </a:lnTo>
                  <a:lnTo>
                    <a:pt x="2008" y="3918"/>
                  </a:lnTo>
                  <a:lnTo>
                    <a:pt x="2221" y="3880"/>
                  </a:lnTo>
                  <a:lnTo>
                    <a:pt x="2414" y="3860"/>
                  </a:lnTo>
                  <a:lnTo>
                    <a:pt x="2742" y="3841"/>
                  </a:lnTo>
                  <a:close/>
                  <a:moveTo>
                    <a:pt x="2780" y="3841"/>
                  </a:move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close/>
                  <a:moveTo>
                    <a:pt x="4807" y="0"/>
                  </a:moveTo>
                  <a:lnTo>
                    <a:pt x="4807" y="0"/>
                  </a:lnTo>
                  <a:lnTo>
                    <a:pt x="4807" y="0"/>
                  </a:lnTo>
                  <a:lnTo>
                    <a:pt x="4595" y="20"/>
                  </a:lnTo>
                  <a:lnTo>
                    <a:pt x="4382" y="39"/>
                  </a:lnTo>
                  <a:lnTo>
                    <a:pt x="4151" y="97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3707" y="232"/>
                  </a:lnTo>
                  <a:lnTo>
                    <a:pt x="3533" y="309"/>
                  </a:lnTo>
                  <a:lnTo>
                    <a:pt x="3379" y="386"/>
                  </a:lnTo>
                  <a:lnTo>
                    <a:pt x="3244" y="483"/>
                  </a:lnTo>
                  <a:lnTo>
                    <a:pt x="3108" y="579"/>
                  </a:lnTo>
                  <a:lnTo>
                    <a:pt x="2993" y="695"/>
                  </a:lnTo>
                  <a:lnTo>
                    <a:pt x="2896" y="811"/>
                  </a:lnTo>
                  <a:lnTo>
                    <a:pt x="2819" y="927"/>
                  </a:lnTo>
                  <a:lnTo>
                    <a:pt x="2742" y="1042"/>
                  </a:lnTo>
                  <a:lnTo>
                    <a:pt x="2684" y="1158"/>
                  </a:lnTo>
                  <a:lnTo>
                    <a:pt x="2587" y="1409"/>
                  </a:lnTo>
                  <a:lnTo>
                    <a:pt x="2549" y="1679"/>
                  </a:lnTo>
                  <a:lnTo>
                    <a:pt x="2529" y="1950"/>
                  </a:lnTo>
                  <a:lnTo>
                    <a:pt x="2529" y="1950"/>
                  </a:lnTo>
                  <a:lnTo>
                    <a:pt x="2549" y="1679"/>
                  </a:lnTo>
                  <a:lnTo>
                    <a:pt x="2587" y="1409"/>
                  </a:lnTo>
                  <a:lnTo>
                    <a:pt x="2684" y="1158"/>
                  </a:lnTo>
                  <a:lnTo>
                    <a:pt x="2742" y="1042"/>
                  </a:lnTo>
                  <a:lnTo>
                    <a:pt x="2819" y="927"/>
                  </a:lnTo>
                  <a:lnTo>
                    <a:pt x="2896" y="811"/>
                  </a:lnTo>
                  <a:lnTo>
                    <a:pt x="2993" y="695"/>
                  </a:lnTo>
                  <a:lnTo>
                    <a:pt x="3108" y="579"/>
                  </a:lnTo>
                  <a:lnTo>
                    <a:pt x="3244" y="483"/>
                  </a:lnTo>
                  <a:lnTo>
                    <a:pt x="3379" y="386"/>
                  </a:lnTo>
                  <a:lnTo>
                    <a:pt x="3533" y="309"/>
                  </a:lnTo>
                  <a:lnTo>
                    <a:pt x="3707" y="232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4151" y="97"/>
                  </a:lnTo>
                  <a:lnTo>
                    <a:pt x="4382" y="39"/>
                  </a:lnTo>
                  <a:lnTo>
                    <a:pt x="4595" y="20"/>
                  </a:lnTo>
                  <a:lnTo>
                    <a:pt x="4807" y="0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30"/>
            <p:cNvSpPr/>
            <p:nvPr/>
          </p:nvSpPr>
          <p:spPr>
            <a:xfrm>
              <a:off x="5380825" y="4946100"/>
              <a:ext cx="525" cy="3400"/>
            </a:xfrm>
            <a:custGeom>
              <a:avLst/>
              <a:gdLst/>
              <a:ahLst/>
              <a:cxnLst/>
              <a:rect l="l" t="t" r="r" b="b"/>
              <a:pathLst>
                <a:path w="21" h="136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30"/>
            <p:cNvSpPr/>
            <p:nvPr/>
          </p:nvSpPr>
          <p:spPr>
            <a:xfrm>
              <a:off x="5381325" y="49461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7983;p30"/>
            <p:cNvSpPr/>
            <p:nvPr/>
          </p:nvSpPr>
          <p:spPr>
            <a:xfrm>
              <a:off x="5457550" y="488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30"/>
            <p:cNvSpPr/>
            <p:nvPr/>
          </p:nvSpPr>
          <p:spPr>
            <a:xfrm>
              <a:off x="5381325" y="4880475"/>
              <a:ext cx="68050" cy="64675"/>
            </a:xfrm>
            <a:custGeom>
              <a:avLst/>
              <a:gdLst/>
              <a:ahLst/>
              <a:cxnLst/>
              <a:rect l="l" t="t" r="r" b="b"/>
              <a:pathLst>
                <a:path w="2722" h="2587" fill="none" extrusionOk="0">
                  <a:moveTo>
                    <a:pt x="2722" y="0"/>
                  </a:moveTo>
                  <a:lnTo>
                    <a:pt x="2722" y="0"/>
                  </a:lnTo>
                  <a:lnTo>
                    <a:pt x="2394" y="19"/>
                  </a:lnTo>
                  <a:lnTo>
                    <a:pt x="2201" y="39"/>
                  </a:lnTo>
                  <a:lnTo>
                    <a:pt x="1988" y="77"/>
                  </a:lnTo>
                  <a:lnTo>
                    <a:pt x="1776" y="135"/>
                  </a:lnTo>
                  <a:lnTo>
                    <a:pt x="1564" y="212"/>
                  </a:lnTo>
                  <a:lnTo>
                    <a:pt x="1351" y="309"/>
                  </a:lnTo>
                  <a:lnTo>
                    <a:pt x="1139" y="425"/>
                  </a:lnTo>
                  <a:lnTo>
                    <a:pt x="927" y="579"/>
                  </a:lnTo>
                  <a:lnTo>
                    <a:pt x="734" y="753"/>
                  </a:lnTo>
                  <a:lnTo>
                    <a:pt x="541" y="965"/>
                  </a:lnTo>
                  <a:lnTo>
                    <a:pt x="386" y="1216"/>
                  </a:lnTo>
                  <a:lnTo>
                    <a:pt x="251" y="1486"/>
                  </a:lnTo>
                  <a:lnTo>
                    <a:pt x="135" y="1814"/>
                  </a:lnTo>
                  <a:lnTo>
                    <a:pt x="39" y="2181"/>
                  </a:lnTo>
                  <a:lnTo>
                    <a:pt x="0" y="2586"/>
                  </a:lnTo>
                  <a:lnTo>
                    <a:pt x="0" y="2586"/>
                  </a:lnTo>
                  <a:lnTo>
                    <a:pt x="39" y="2181"/>
                  </a:lnTo>
                  <a:lnTo>
                    <a:pt x="135" y="1814"/>
                  </a:lnTo>
                  <a:lnTo>
                    <a:pt x="251" y="1486"/>
                  </a:lnTo>
                  <a:lnTo>
                    <a:pt x="386" y="1216"/>
                  </a:lnTo>
                  <a:lnTo>
                    <a:pt x="541" y="965"/>
                  </a:lnTo>
                  <a:lnTo>
                    <a:pt x="734" y="753"/>
                  </a:lnTo>
                  <a:lnTo>
                    <a:pt x="927" y="579"/>
                  </a:lnTo>
                  <a:lnTo>
                    <a:pt x="1139" y="425"/>
                  </a:lnTo>
                  <a:lnTo>
                    <a:pt x="1351" y="309"/>
                  </a:lnTo>
                  <a:lnTo>
                    <a:pt x="1564" y="212"/>
                  </a:lnTo>
                  <a:lnTo>
                    <a:pt x="1776" y="135"/>
                  </a:lnTo>
                  <a:lnTo>
                    <a:pt x="1988" y="77"/>
                  </a:lnTo>
                  <a:lnTo>
                    <a:pt x="2201" y="39"/>
                  </a:lnTo>
                  <a:lnTo>
                    <a:pt x="2394" y="19"/>
                  </a:lnTo>
                  <a:lnTo>
                    <a:pt x="2722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30"/>
            <p:cNvSpPr/>
            <p:nvPr/>
          </p:nvSpPr>
          <p:spPr>
            <a:xfrm>
              <a:off x="5450325" y="488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30"/>
            <p:cNvSpPr/>
            <p:nvPr/>
          </p:nvSpPr>
          <p:spPr>
            <a:xfrm>
              <a:off x="5444050" y="4784450"/>
              <a:ext cx="56950" cy="48750"/>
            </a:xfrm>
            <a:custGeom>
              <a:avLst/>
              <a:gdLst/>
              <a:ahLst/>
              <a:cxnLst/>
              <a:rect l="l" t="t" r="r" b="b"/>
              <a:pathLst>
                <a:path w="2278" h="1950" fill="none" extrusionOk="0">
                  <a:moveTo>
                    <a:pt x="2278" y="0"/>
                  </a:moveTo>
                  <a:lnTo>
                    <a:pt x="2278" y="0"/>
                  </a:lnTo>
                  <a:lnTo>
                    <a:pt x="2278" y="0"/>
                  </a:lnTo>
                  <a:lnTo>
                    <a:pt x="2066" y="20"/>
                  </a:lnTo>
                  <a:lnTo>
                    <a:pt x="1853" y="39"/>
                  </a:lnTo>
                  <a:lnTo>
                    <a:pt x="1622" y="97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178" y="232"/>
                  </a:lnTo>
                  <a:lnTo>
                    <a:pt x="1004" y="309"/>
                  </a:lnTo>
                  <a:lnTo>
                    <a:pt x="850" y="386"/>
                  </a:lnTo>
                  <a:lnTo>
                    <a:pt x="715" y="483"/>
                  </a:lnTo>
                  <a:lnTo>
                    <a:pt x="579" y="579"/>
                  </a:lnTo>
                  <a:lnTo>
                    <a:pt x="464" y="695"/>
                  </a:lnTo>
                  <a:lnTo>
                    <a:pt x="367" y="811"/>
                  </a:lnTo>
                  <a:lnTo>
                    <a:pt x="290" y="927"/>
                  </a:lnTo>
                  <a:lnTo>
                    <a:pt x="213" y="1042"/>
                  </a:lnTo>
                  <a:lnTo>
                    <a:pt x="155" y="1158"/>
                  </a:lnTo>
                  <a:lnTo>
                    <a:pt x="58" y="1409"/>
                  </a:lnTo>
                  <a:lnTo>
                    <a:pt x="20" y="1679"/>
                  </a:lnTo>
                  <a:lnTo>
                    <a:pt x="0" y="1950"/>
                  </a:lnTo>
                  <a:lnTo>
                    <a:pt x="0" y="1950"/>
                  </a:lnTo>
                  <a:lnTo>
                    <a:pt x="20" y="1679"/>
                  </a:lnTo>
                  <a:lnTo>
                    <a:pt x="58" y="1409"/>
                  </a:lnTo>
                  <a:lnTo>
                    <a:pt x="155" y="1158"/>
                  </a:lnTo>
                  <a:lnTo>
                    <a:pt x="213" y="1042"/>
                  </a:lnTo>
                  <a:lnTo>
                    <a:pt x="290" y="927"/>
                  </a:lnTo>
                  <a:lnTo>
                    <a:pt x="367" y="811"/>
                  </a:lnTo>
                  <a:lnTo>
                    <a:pt x="464" y="695"/>
                  </a:lnTo>
                  <a:lnTo>
                    <a:pt x="579" y="579"/>
                  </a:lnTo>
                  <a:lnTo>
                    <a:pt x="715" y="483"/>
                  </a:lnTo>
                  <a:lnTo>
                    <a:pt x="850" y="386"/>
                  </a:lnTo>
                  <a:lnTo>
                    <a:pt x="1004" y="309"/>
                  </a:lnTo>
                  <a:lnTo>
                    <a:pt x="1178" y="232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622" y="97"/>
                  </a:lnTo>
                  <a:lnTo>
                    <a:pt x="1853" y="39"/>
                  </a:lnTo>
                  <a:lnTo>
                    <a:pt x="2066" y="20"/>
                  </a:lnTo>
                  <a:lnTo>
                    <a:pt x="2278" y="0"/>
                  </a:lnTo>
                  <a:lnTo>
                    <a:pt x="227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30"/>
            <p:cNvSpPr/>
            <p:nvPr/>
          </p:nvSpPr>
          <p:spPr>
            <a:xfrm>
              <a:off x="5481200" y="4980825"/>
              <a:ext cx="632600" cy="365775"/>
            </a:xfrm>
            <a:custGeom>
              <a:avLst/>
              <a:gdLst/>
              <a:ahLst/>
              <a:cxnLst/>
              <a:rect l="l" t="t" r="r" b="b"/>
              <a:pathLst>
                <a:path w="25304" h="14631" extrusionOk="0">
                  <a:moveTo>
                    <a:pt x="23065" y="14148"/>
                  </a:moveTo>
                  <a:lnTo>
                    <a:pt x="23065" y="14148"/>
                  </a:lnTo>
                  <a:lnTo>
                    <a:pt x="23065" y="14341"/>
                  </a:lnTo>
                  <a:lnTo>
                    <a:pt x="23046" y="14496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46" y="14496"/>
                  </a:lnTo>
                  <a:lnTo>
                    <a:pt x="23065" y="14341"/>
                  </a:lnTo>
                  <a:lnTo>
                    <a:pt x="23065" y="14148"/>
                  </a:lnTo>
                  <a:close/>
                  <a:moveTo>
                    <a:pt x="25285" y="13569"/>
                  </a:moveTo>
                  <a:lnTo>
                    <a:pt x="25285" y="13569"/>
                  </a:lnTo>
                  <a:lnTo>
                    <a:pt x="24957" y="13589"/>
                  </a:lnTo>
                  <a:lnTo>
                    <a:pt x="24628" y="13646"/>
                  </a:lnTo>
                  <a:lnTo>
                    <a:pt x="24300" y="13724"/>
                  </a:lnTo>
                  <a:lnTo>
                    <a:pt x="23992" y="13839"/>
                  </a:lnTo>
                  <a:lnTo>
                    <a:pt x="23721" y="13975"/>
                  </a:lnTo>
                  <a:lnTo>
                    <a:pt x="23451" y="14148"/>
                  </a:lnTo>
                  <a:lnTo>
                    <a:pt x="23219" y="14361"/>
                  </a:lnTo>
                  <a:lnTo>
                    <a:pt x="23123" y="14476"/>
                  </a:lnTo>
                  <a:lnTo>
                    <a:pt x="23046" y="14592"/>
                  </a:lnTo>
                  <a:lnTo>
                    <a:pt x="23046" y="14592"/>
                  </a:lnTo>
                  <a:lnTo>
                    <a:pt x="23123" y="14476"/>
                  </a:lnTo>
                  <a:lnTo>
                    <a:pt x="23219" y="14361"/>
                  </a:lnTo>
                  <a:lnTo>
                    <a:pt x="23451" y="14148"/>
                  </a:lnTo>
                  <a:lnTo>
                    <a:pt x="23721" y="13975"/>
                  </a:lnTo>
                  <a:lnTo>
                    <a:pt x="23992" y="13839"/>
                  </a:lnTo>
                  <a:lnTo>
                    <a:pt x="24300" y="13724"/>
                  </a:lnTo>
                  <a:lnTo>
                    <a:pt x="24628" y="13646"/>
                  </a:lnTo>
                  <a:lnTo>
                    <a:pt x="24957" y="13589"/>
                  </a:lnTo>
                  <a:lnTo>
                    <a:pt x="25285" y="13569"/>
                  </a:lnTo>
                  <a:close/>
                  <a:moveTo>
                    <a:pt x="25304" y="13569"/>
                  </a:moveTo>
                  <a:lnTo>
                    <a:pt x="25304" y="13569"/>
                  </a:lnTo>
                  <a:lnTo>
                    <a:pt x="25304" y="13569"/>
                  </a:lnTo>
                  <a:lnTo>
                    <a:pt x="25304" y="13569"/>
                  </a:lnTo>
                  <a:close/>
                  <a:moveTo>
                    <a:pt x="21039" y="11060"/>
                  </a:moveTo>
                  <a:lnTo>
                    <a:pt x="21039" y="11060"/>
                  </a:lnTo>
                  <a:lnTo>
                    <a:pt x="21019" y="11292"/>
                  </a:lnTo>
                  <a:lnTo>
                    <a:pt x="21000" y="11485"/>
                  </a:lnTo>
                  <a:lnTo>
                    <a:pt x="20961" y="11678"/>
                  </a:lnTo>
                  <a:lnTo>
                    <a:pt x="20923" y="11832"/>
                  </a:lnTo>
                  <a:lnTo>
                    <a:pt x="20826" y="12064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26" y="12064"/>
                  </a:lnTo>
                  <a:lnTo>
                    <a:pt x="20923" y="11832"/>
                  </a:lnTo>
                  <a:lnTo>
                    <a:pt x="20961" y="11678"/>
                  </a:lnTo>
                  <a:lnTo>
                    <a:pt x="21000" y="11485"/>
                  </a:lnTo>
                  <a:lnTo>
                    <a:pt x="21019" y="11292"/>
                  </a:lnTo>
                  <a:lnTo>
                    <a:pt x="21039" y="11060"/>
                  </a:lnTo>
                  <a:close/>
                  <a:moveTo>
                    <a:pt x="20286" y="9439"/>
                  </a:moveTo>
                  <a:lnTo>
                    <a:pt x="20286" y="9439"/>
                  </a:lnTo>
                  <a:lnTo>
                    <a:pt x="20324" y="9477"/>
                  </a:lnTo>
                  <a:lnTo>
                    <a:pt x="20324" y="9477"/>
                  </a:lnTo>
                  <a:lnTo>
                    <a:pt x="20286" y="9439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221" y="8802"/>
                  </a:lnTo>
                  <a:lnTo>
                    <a:pt x="18028" y="8821"/>
                  </a:lnTo>
                  <a:lnTo>
                    <a:pt x="17719" y="8860"/>
                  </a:lnTo>
                  <a:lnTo>
                    <a:pt x="17506" y="8918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506" y="8918"/>
                  </a:lnTo>
                  <a:lnTo>
                    <a:pt x="17719" y="8860"/>
                  </a:lnTo>
                  <a:lnTo>
                    <a:pt x="18028" y="8821"/>
                  </a:lnTo>
                  <a:lnTo>
                    <a:pt x="18221" y="8802"/>
                  </a:lnTo>
                  <a:lnTo>
                    <a:pt x="18433" y="8783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433" y="8783"/>
                  </a:lnTo>
                  <a:lnTo>
                    <a:pt x="18452" y="8783"/>
                  </a:lnTo>
                  <a:lnTo>
                    <a:pt x="18452" y="8783"/>
                  </a:lnTo>
                  <a:lnTo>
                    <a:pt x="18433" y="8783"/>
                  </a:lnTo>
                  <a:close/>
                  <a:moveTo>
                    <a:pt x="17429" y="8667"/>
                  </a:moveTo>
                  <a:lnTo>
                    <a:pt x="17429" y="866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29" y="8667"/>
                  </a:lnTo>
                  <a:close/>
                  <a:moveTo>
                    <a:pt x="14534" y="3803"/>
                  </a:moveTo>
                  <a:lnTo>
                    <a:pt x="14534" y="3803"/>
                  </a:lnTo>
                  <a:lnTo>
                    <a:pt x="14534" y="4131"/>
                  </a:lnTo>
                  <a:lnTo>
                    <a:pt x="14496" y="4382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96" y="4382"/>
                  </a:lnTo>
                  <a:lnTo>
                    <a:pt x="14534" y="4131"/>
                  </a:lnTo>
                  <a:lnTo>
                    <a:pt x="14534" y="3803"/>
                  </a:lnTo>
                  <a:close/>
                  <a:moveTo>
                    <a:pt x="12990" y="1139"/>
                  </a:moveTo>
                  <a:lnTo>
                    <a:pt x="12990" y="1139"/>
                  </a:lnTo>
                  <a:lnTo>
                    <a:pt x="13009" y="1139"/>
                  </a:lnTo>
                  <a:lnTo>
                    <a:pt x="13009" y="1139"/>
                  </a:lnTo>
                  <a:lnTo>
                    <a:pt x="12990" y="1139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176" y="734"/>
                  </a:lnTo>
                  <a:lnTo>
                    <a:pt x="10963" y="753"/>
                  </a:lnTo>
                  <a:lnTo>
                    <a:pt x="10751" y="792"/>
                  </a:lnTo>
                  <a:lnTo>
                    <a:pt x="10558" y="831"/>
                  </a:lnTo>
                  <a:lnTo>
                    <a:pt x="10191" y="966"/>
                  </a:lnTo>
                  <a:lnTo>
                    <a:pt x="9883" y="1101"/>
                  </a:lnTo>
                  <a:lnTo>
                    <a:pt x="9632" y="1255"/>
                  </a:lnTo>
                  <a:lnTo>
                    <a:pt x="9439" y="1371"/>
                  </a:lnTo>
                  <a:lnTo>
                    <a:pt x="9284" y="1506"/>
                  </a:lnTo>
                  <a:lnTo>
                    <a:pt x="9284" y="1506"/>
                  </a:lnTo>
                  <a:lnTo>
                    <a:pt x="9439" y="1371"/>
                  </a:lnTo>
                  <a:lnTo>
                    <a:pt x="9632" y="1255"/>
                  </a:lnTo>
                  <a:lnTo>
                    <a:pt x="9883" y="1101"/>
                  </a:lnTo>
                  <a:lnTo>
                    <a:pt x="10191" y="966"/>
                  </a:lnTo>
                  <a:lnTo>
                    <a:pt x="10558" y="831"/>
                  </a:lnTo>
                  <a:lnTo>
                    <a:pt x="10751" y="792"/>
                  </a:lnTo>
                  <a:lnTo>
                    <a:pt x="10963" y="753"/>
                  </a:lnTo>
                  <a:lnTo>
                    <a:pt x="11176" y="734"/>
                  </a:lnTo>
                  <a:lnTo>
                    <a:pt x="11407" y="715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close/>
                  <a:moveTo>
                    <a:pt x="20" y="541"/>
                  </a:moveTo>
                  <a:lnTo>
                    <a:pt x="20" y="541"/>
                  </a:lnTo>
                  <a:lnTo>
                    <a:pt x="1" y="541"/>
                  </a:lnTo>
                  <a:lnTo>
                    <a:pt x="1" y="541"/>
                  </a:lnTo>
                  <a:lnTo>
                    <a:pt x="20" y="541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194" y="522"/>
                  </a:lnTo>
                  <a:lnTo>
                    <a:pt x="20" y="541"/>
                  </a:lnTo>
                  <a:lnTo>
                    <a:pt x="20" y="541"/>
                  </a:lnTo>
                  <a:lnTo>
                    <a:pt x="194" y="522"/>
                  </a:lnTo>
                  <a:lnTo>
                    <a:pt x="367" y="502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close/>
                  <a:moveTo>
                    <a:pt x="5405" y="213"/>
                  </a:move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370" y="20"/>
                  </a:lnTo>
                  <a:lnTo>
                    <a:pt x="6080" y="39"/>
                  </a:lnTo>
                  <a:lnTo>
                    <a:pt x="5772" y="116"/>
                  </a:lnTo>
                  <a:lnTo>
                    <a:pt x="5443" y="213"/>
                  </a:lnTo>
                  <a:lnTo>
                    <a:pt x="5443" y="213"/>
                  </a:lnTo>
                  <a:lnTo>
                    <a:pt x="5772" y="116"/>
                  </a:lnTo>
                  <a:lnTo>
                    <a:pt x="6080" y="39"/>
                  </a:lnTo>
                  <a:lnTo>
                    <a:pt x="6370" y="20"/>
                  </a:lnTo>
                  <a:lnTo>
                    <a:pt x="6659" y="1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30"/>
            <p:cNvSpPr/>
            <p:nvPr/>
          </p:nvSpPr>
          <p:spPr>
            <a:xfrm>
              <a:off x="6056375" y="5334525"/>
              <a:ext cx="1475" cy="12075"/>
            </a:xfrm>
            <a:custGeom>
              <a:avLst/>
              <a:gdLst/>
              <a:ahLst/>
              <a:cxnLst/>
              <a:rect l="l" t="t" r="r" b="b"/>
              <a:pathLst>
                <a:path w="59" h="483" fill="none" extrusionOk="0">
                  <a:moveTo>
                    <a:pt x="58" y="0"/>
                  </a:moveTo>
                  <a:lnTo>
                    <a:pt x="58" y="0"/>
                  </a:lnTo>
                  <a:lnTo>
                    <a:pt x="58" y="193"/>
                  </a:lnTo>
                  <a:lnTo>
                    <a:pt x="39" y="348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39" y="348"/>
                  </a:lnTo>
                  <a:lnTo>
                    <a:pt x="58" y="193"/>
                  </a:lnTo>
                  <a:lnTo>
                    <a:pt x="5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30"/>
            <p:cNvSpPr/>
            <p:nvPr/>
          </p:nvSpPr>
          <p:spPr>
            <a:xfrm>
              <a:off x="6057325" y="5320050"/>
              <a:ext cx="56000" cy="25600"/>
            </a:xfrm>
            <a:custGeom>
              <a:avLst/>
              <a:gdLst/>
              <a:ahLst/>
              <a:cxnLst/>
              <a:rect l="l" t="t" r="r" b="b"/>
              <a:pathLst>
                <a:path w="2240" h="1024" fill="none" extrusionOk="0">
                  <a:moveTo>
                    <a:pt x="2240" y="0"/>
                  </a:moveTo>
                  <a:lnTo>
                    <a:pt x="2240" y="0"/>
                  </a:lnTo>
                  <a:lnTo>
                    <a:pt x="1912" y="20"/>
                  </a:lnTo>
                  <a:lnTo>
                    <a:pt x="1583" y="77"/>
                  </a:lnTo>
                  <a:lnTo>
                    <a:pt x="1255" y="155"/>
                  </a:lnTo>
                  <a:lnTo>
                    <a:pt x="947" y="270"/>
                  </a:lnTo>
                  <a:lnTo>
                    <a:pt x="676" y="406"/>
                  </a:lnTo>
                  <a:lnTo>
                    <a:pt x="406" y="579"/>
                  </a:lnTo>
                  <a:lnTo>
                    <a:pt x="174" y="792"/>
                  </a:lnTo>
                  <a:lnTo>
                    <a:pt x="78" y="907"/>
                  </a:lnTo>
                  <a:lnTo>
                    <a:pt x="1" y="1023"/>
                  </a:lnTo>
                  <a:lnTo>
                    <a:pt x="1" y="1023"/>
                  </a:lnTo>
                  <a:lnTo>
                    <a:pt x="78" y="907"/>
                  </a:lnTo>
                  <a:lnTo>
                    <a:pt x="174" y="792"/>
                  </a:lnTo>
                  <a:lnTo>
                    <a:pt x="406" y="579"/>
                  </a:lnTo>
                  <a:lnTo>
                    <a:pt x="676" y="406"/>
                  </a:lnTo>
                  <a:lnTo>
                    <a:pt x="947" y="270"/>
                  </a:lnTo>
                  <a:lnTo>
                    <a:pt x="1255" y="155"/>
                  </a:lnTo>
                  <a:lnTo>
                    <a:pt x="1583" y="77"/>
                  </a:lnTo>
                  <a:lnTo>
                    <a:pt x="1912" y="20"/>
                  </a:lnTo>
                  <a:lnTo>
                    <a:pt x="224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30"/>
            <p:cNvSpPr/>
            <p:nvPr/>
          </p:nvSpPr>
          <p:spPr>
            <a:xfrm>
              <a:off x="6113775" y="532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30"/>
            <p:cNvSpPr/>
            <p:nvPr/>
          </p:nvSpPr>
          <p:spPr>
            <a:xfrm>
              <a:off x="6001350" y="5257325"/>
              <a:ext cx="5825" cy="27525"/>
            </a:xfrm>
            <a:custGeom>
              <a:avLst/>
              <a:gdLst/>
              <a:ahLst/>
              <a:cxnLst/>
              <a:rect l="l" t="t" r="r" b="b"/>
              <a:pathLst>
                <a:path w="233" h="1101" fill="none" extrusionOk="0">
                  <a:moveTo>
                    <a:pt x="233" y="0"/>
                  </a:moveTo>
                  <a:lnTo>
                    <a:pt x="233" y="0"/>
                  </a:lnTo>
                  <a:lnTo>
                    <a:pt x="213" y="232"/>
                  </a:lnTo>
                  <a:lnTo>
                    <a:pt x="194" y="425"/>
                  </a:lnTo>
                  <a:lnTo>
                    <a:pt x="155" y="618"/>
                  </a:lnTo>
                  <a:lnTo>
                    <a:pt x="117" y="772"/>
                  </a:lnTo>
                  <a:lnTo>
                    <a:pt x="20" y="1004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20" y="1004"/>
                  </a:lnTo>
                  <a:lnTo>
                    <a:pt x="117" y="772"/>
                  </a:lnTo>
                  <a:lnTo>
                    <a:pt x="155" y="618"/>
                  </a:lnTo>
                  <a:lnTo>
                    <a:pt x="194" y="425"/>
                  </a:lnTo>
                  <a:lnTo>
                    <a:pt x="213" y="232"/>
                  </a:lnTo>
                  <a:lnTo>
                    <a:pt x="23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30"/>
            <p:cNvSpPr/>
            <p:nvPr/>
          </p:nvSpPr>
          <p:spPr>
            <a:xfrm>
              <a:off x="5988325" y="5216775"/>
              <a:ext cx="1000" cy="1000"/>
            </a:xfrm>
            <a:custGeom>
              <a:avLst/>
              <a:gdLst/>
              <a:ahLst/>
              <a:cxnLst/>
              <a:rect l="l" t="t" r="r" b="b"/>
              <a:pathLst>
                <a:path w="40" h="40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30"/>
            <p:cNvSpPr/>
            <p:nvPr/>
          </p:nvSpPr>
          <p:spPr>
            <a:xfrm>
              <a:off x="5916425" y="5200375"/>
              <a:ext cx="25600" cy="3875"/>
            </a:xfrm>
            <a:custGeom>
              <a:avLst/>
              <a:gdLst/>
              <a:ahLst/>
              <a:cxnLst/>
              <a:rect l="l" t="t" r="r" b="b"/>
              <a:pathLst>
                <a:path w="1024" h="155" fill="none" extrusionOk="0">
                  <a:moveTo>
                    <a:pt x="1024" y="1"/>
                  </a:moveTo>
                  <a:lnTo>
                    <a:pt x="1024" y="1"/>
                  </a:lnTo>
                  <a:lnTo>
                    <a:pt x="812" y="20"/>
                  </a:lnTo>
                  <a:lnTo>
                    <a:pt x="619" y="39"/>
                  </a:lnTo>
                  <a:lnTo>
                    <a:pt x="310" y="78"/>
                  </a:lnTo>
                  <a:lnTo>
                    <a:pt x="97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97" y="136"/>
                  </a:lnTo>
                  <a:lnTo>
                    <a:pt x="310" y="78"/>
                  </a:lnTo>
                  <a:lnTo>
                    <a:pt x="619" y="39"/>
                  </a:lnTo>
                  <a:lnTo>
                    <a:pt x="812" y="20"/>
                  </a:lnTo>
                  <a:lnTo>
                    <a:pt x="10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30"/>
            <p:cNvSpPr/>
            <p:nvPr/>
          </p:nvSpPr>
          <p:spPr>
            <a:xfrm>
              <a:off x="5942000" y="5200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30"/>
            <p:cNvSpPr/>
            <p:nvPr/>
          </p:nvSpPr>
          <p:spPr>
            <a:xfrm>
              <a:off x="5916425" y="5197475"/>
              <a:ext cx="525" cy="6775"/>
            </a:xfrm>
            <a:custGeom>
              <a:avLst/>
              <a:gdLst/>
              <a:ahLst/>
              <a:cxnLst/>
              <a:rect l="l" t="t" r="r" b="b"/>
              <a:pathLst>
                <a:path w="21" h="27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30"/>
            <p:cNvSpPr/>
            <p:nvPr/>
          </p:nvSpPr>
          <p:spPr>
            <a:xfrm>
              <a:off x="5842600" y="5075875"/>
              <a:ext cx="1975" cy="19825"/>
            </a:xfrm>
            <a:custGeom>
              <a:avLst/>
              <a:gdLst/>
              <a:ahLst/>
              <a:cxnLst/>
              <a:rect l="l" t="t" r="r" b="b"/>
              <a:pathLst>
                <a:path w="79" h="793" fill="none" extrusionOk="0">
                  <a:moveTo>
                    <a:pt x="78" y="1"/>
                  </a:moveTo>
                  <a:lnTo>
                    <a:pt x="78" y="1"/>
                  </a:lnTo>
                  <a:lnTo>
                    <a:pt x="78" y="329"/>
                  </a:lnTo>
                  <a:lnTo>
                    <a:pt x="40" y="580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40" y="580"/>
                  </a:lnTo>
                  <a:lnTo>
                    <a:pt x="78" y="329"/>
                  </a:lnTo>
                  <a:lnTo>
                    <a:pt x="7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30"/>
            <p:cNvSpPr/>
            <p:nvPr/>
          </p:nvSpPr>
          <p:spPr>
            <a:xfrm>
              <a:off x="5805950" y="500930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30"/>
            <p:cNvSpPr/>
            <p:nvPr/>
          </p:nvSpPr>
          <p:spPr>
            <a:xfrm>
              <a:off x="5713300" y="4998675"/>
              <a:ext cx="53100" cy="19825"/>
            </a:xfrm>
            <a:custGeom>
              <a:avLst/>
              <a:gdLst/>
              <a:ahLst/>
              <a:cxnLst/>
              <a:rect l="l" t="t" r="r" b="b"/>
              <a:pathLst>
                <a:path w="2124" h="793" fill="none" extrusionOk="0">
                  <a:moveTo>
                    <a:pt x="2123" y="1"/>
                  </a:moveTo>
                  <a:lnTo>
                    <a:pt x="2123" y="1"/>
                  </a:lnTo>
                  <a:lnTo>
                    <a:pt x="1892" y="20"/>
                  </a:lnTo>
                  <a:lnTo>
                    <a:pt x="1679" y="39"/>
                  </a:lnTo>
                  <a:lnTo>
                    <a:pt x="1467" y="78"/>
                  </a:lnTo>
                  <a:lnTo>
                    <a:pt x="1274" y="117"/>
                  </a:lnTo>
                  <a:lnTo>
                    <a:pt x="907" y="252"/>
                  </a:lnTo>
                  <a:lnTo>
                    <a:pt x="599" y="387"/>
                  </a:lnTo>
                  <a:lnTo>
                    <a:pt x="348" y="541"/>
                  </a:lnTo>
                  <a:lnTo>
                    <a:pt x="155" y="657"/>
                  </a:lnTo>
                  <a:lnTo>
                    <a:pt x="0" y="792"/>
                  </a:lnTo>
                  <a:lnTo>
                    <a:pt x="0" y="792"/>
                  </a:lnTo>
                  <a:lnTo>
                    <a:pt x="155" y="657"/>
                  </a:lnTo>
                  <a:lnTo>
                    <a:pt x="348" y="541"/>
                  </a:lnTo>
                  <a:lnTo>
                    <a:pt x="599" y="387"/>
                  </a:lnTo>
                  <a:lnTo>
                    <a:pt x="907" y="252"/>
                  </a:lnTo>
                  <a:lnTo>
                    <a:pt x="1274" y="117"/>
                  </a:lnTo>
                  <a:lnTo>
                    <a:pt x="1467" y="78"/>
                  </a:lnTo>
                  <a:lnTo>
                    <a:pt x="1679" y="39"/>
                  </a:lnTo>
                  <a:lnTo>
                    <a:pt x="1892" y="20"/>
                  </a:lnTo>
                  <a:lnTo>
                    <a:pt x="212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30"/>
            <p:cNvSpPr/>
            <p:nvPr/>
          </p:nvSpPr>
          <p:spPr>
            <a:xfrm>
              <a:off x="5766375" y="499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30"/>
            <p:cNvSpPr/>
            <p:nvPr/>
          </p:nvSpPr>
          <p:spPr>
            <a:xfrm>
              <a:off x="5481200" y="49943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30"/>
            <p:cNvSpPr/>
            <p:nvPr/>
          </p:nvSpPr>
          <p:spPr>
            <a:xfrm>
              <a:off x="5481675" y="4993375"/>
              <a:ext cx="8725" cy="1000"/>
            </a:xfrm>
            <a:custGeom>
              <a:avLst/>
              <a:gdLst/>
              <a:ahLst/>
              <a:cxnLst/>
              <a:rect l="l" t="t" r="r" b="b"/>
              <a:pathLst>
                <a:path w="349" h="40" fill="none" extrusionOk="0">
                  <a:moveTo>
                    <a:pt x="348" y="0"/>
                  </a:moveTo>
                  <a:lnTo>
                    <a:pt x="348" y="0"/>
                  </a:lnTo>
                  <a:lnTo>
                    <a:pt x="175" y="2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75" y="20"/>
                  </a:lnTo>
                  <a:lnTo>
                    <a:pt x="34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30"/>
            <p:cNvSpPr/>
            <p:nvPr/>
          </p:nvSpPr>
          <p:spPr>
            <a:xfrm>
              <a:off x="5490375" y="499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30"/>
            <p:cNvSpPr/>
            <p:nvPr/>
          </p:nvSpPr>
          <p:spPr>
            <a:xfrm>
              <a:off x="5616300" y="498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30"/>
            <p:cNvSpPr/>
            <p:nvPr/>
          </p:nvSpPr>
          <p:spPr>
            <a:xfrm>
              <a:off x="5617275" y="4980825"/>
              <a:ext cx="30425" cy="5325"/>
            </a:xfrm>
            <a:custGeom>
              <a:avLst/>
              <a:gdLst/>
              <a:ahLst/>
              <a:cxnLst/>
              <a:rect l="l" t="t" r="r" b="b"/>
              <a:pathLst>
                <a:path w="1217" h="213" fill="none" extrusionOk="0">
                  <a:moveTo>
                    <a:pt x="1216" y="1"/>
                  </a:moveTo>
                  <a:lnTo>
                    <a:pt x="1216" y="1"/>
                  </a:lnTo>
                  <a:lnTo>
                    <a:pt x="927" y="20"/>
                  </a:lnTo>
                  <a:lnTo>
                    <a:pt x="637" y="39"/>
                  </a:lnTo>
                  <a:lnTo>
                    <a:pt x="329" y="116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29" y="116"/>
                  </a:lnTo>
                  <a:lnTo>
                    <a:pt x="637" y="39"/>
                  </a:lnTo>
                  <a:lnTo>
                    <a:pt x="927" y="20"/>
                  </a:lnTo>
                  <a:lnTo>
                    <a:pt x="121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30"/>
            <p:cNvSpPr/>
            <p:nvPr/>
          </p:nvSpPr>
          <p:spPr>
            <a:xfrm>
              <a:off x="5647675" y="49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30"/>
            <p:cNvSpPr/>
            <p:nvPr/>
          </p:nvSpPr>
          <p:spPr>
            <a:xfrm>
              <a:off x="6118625" y="5243800"/>
              <a:ext cx="108575" cy="76750"/>
            </a:xfrm>
            <a:custGeom>
              <a:avLst/>
              <a:gdLst/>
              <a:ahLst/>
              <a:cxnLst/>
              <a:rect l="l" t="t" r="r" b="b"/>
              <a:pathLst>
                <a:path w="4343" h="3070" extrusionOk="0">
                  <a:moveTo>
                    <a:pt x="0" y="3050"/>
                  </a:move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50"/>
                  </a:lnTo>
                  <a:close/>
                  <a:moveTo>
                    <a:pt x="0" y="3031"/>
                  </a:move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31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19" y="3012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close/>
                  <a:moveTo>
                    <a:pt x="1660" y="2027"/>
                  </a:move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97" y="2857"/>
                  </a:lnTo>
                  <a:lnTo>
                    <a:pt x="193" y="2722"/>
                  </a:lnTo>
                  <a:lnTo>
                    <a:pt x="290" y="2606"/>
                  </a:lnTo>
                  <a:lnTo>
                    <a:pt x="386" y="2510"/>
                  </a:lnTo>
                  <a:lnTo>
                    <a:pt x="483" y="2413"/>
                  </a:lnTo>
                  <a:lnTo>
                    <a:pt x="598" y="2336"/>
                  </a:lnTo>
                  <a:lnTo>
                    <a:pt x="830" y="2201"/>
                  </a:lnTo>
                  <a:lnTo>
                    <a:pt x="1062" y="2124"/>
                  </a:lnTo>
                  <a:lnTo>
                    <a:pt x="1274" y="2066"/>
                  </a:lnTo>
                  <a:lnTo>
                    <a:pt x="1486" y="2047"/>
                  </a:lnTo>
                  <a:lnTo>
                    <a:pt x="1660" y="2027"/>
                  </a:lnTo>
                  <a:close/>
                  <a:moveTo>
                    <a:pt x="1698" y="2027"/>
                  </a:move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close/>
                  <a:moveTo>
                    <a:pt x="2007" y="2027"/>
                  </a:move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close/>
                  <a:moveTo>
                    <a:pt x="4343" y="1"/>
                  </a:move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65" y="1776"/>
                  </a:lnTo>
                  <a:lnTo>
                    <a:pt x="2123" y="1564"/>
                  </a:lnTo>
                  <a:lnTo>
                    <a:pt x="2220" y="1371"/>
                  </a:lnTo>
                  <a:lnTo>
                    <a:pt x="2316" y="1178"/>
                  </a:lnTo>
                  <a:lnTo>
                    <a:pt x="2432" y="1004"/>
                  </a:lnTo>
                  <a:lnTo>
                    <a:pt x="2548" y="850"/>
                  </a:lnTo>
                  <a:lnTo>
                    <a:pt x="2702" y="696"/>
                  </a:lnTo>
                  <a:lnTo>
                    <a:pt x="2837" y="560"/>
                  </a:lnTo>
                  <a:lnTo>
                    <a:pt x="3011" y="425"/>
                  </a:lnTo>
                  <a:lnTo>
                    <a:pt x="3165" y="309"/>
                  </a:lnTo>
                  <a:lnTo>
                    <a:pt x="3339" y="213"/>
                  </a:lnTo>
                  <a:lnTo>
                    <a:pt x="3513" y="136"/>
                  </a:lnTo>
                  <a:lnTo>
                    <a:pt x="3706" y="78"/>
                  </a:lnTo>
                  <a:lnTo>
                    <a:pt x="3879" y="39"/>
                  </a:lnTo>
                  <a:lnTo>
                    <a:pt x="4072" y="1"/>
                  </a:lnTo>
                  <a:lnTo>
                    <a:pt x="4265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30"/>
            <p:cNvSpPr/>
            <p:nvPr/>
          </p:nvSpPr>
          <p:spPr>
            <a:xfrm>
              <a:off x="6118625" y="5320050"/>
              <a:ext cx="0" cy="500"/>
            </a:xfrm>
            <a:custGeom>
              <a:avLst/>
              <a:gdLst/>
              <a:ahLst/>
              <a:cxnLst/>
              <a:rect l="l" t="t" r="r" b="b"/>
              <a:pathLst>
                <a:path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30"/>
            <p:cNvSpPr/>
            <p:nvPr/>
          </p:nvSpPr>
          <p:spPr>
            <a:xfrm>
              <a:off x="6118625" y="5319550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30"/>
            <p:cNvSpPr/>
            <p:nvPr/>
          </p:nvSpPr>
          <p:spPr>
            <a:xfrm>
              <a:off x="6119100" y="53190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30"/>
            <p:cNvSpPr/>
            <p:nvPr/>
          </p:nvSpPr>
          <p:spPr>
            <a:xfrm>
              <a:off x="6119100" y="53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30"/>
            <p:cNvSpPr/>
            <p:nvPr/>
          </p:nvSpPr>
          <p:spPr>
            <a:xfrm>
              <a:off x="6119100" y="5294475"/>
              <a:ext cx="41025" cy="24625"/>
            </a:xfrm>
            <a:custGeom>
              <a:avLst/>
              <a:gdLst/>
              <a:ahLst/>
              <a:cxnLst/>
              <a:rect l="l" t="t" r="r" b="b"/>
              <a:pathLst>
                <a:path w="1641" h="985" fill="none" extrusionOk="0">
                  <a:moveTo>
                    <a:pt x="1641" y="0"/>
                  </a:moveTo>
                  <a:lnTo>
                    <a:pt x="1641" y="0"/>
                  </a:lnTo>
                  <a:lnTo>
                    <a:pt x="1467" y="20"/>
                  </a:lnTo>
                  <a:lnTo>
                    <a:pt x="1255" y="39"/>
                  </a:lnTo>
                  <a:lnTo>
                    <a:pt x="1043" y="97"/>
                  </a:lnTo>
                  <a:lnTo>
                    <a:pt x="811" y="174"/>
                  </a:lnTo>
                  <a:lnTo>
                    <a:pt x="579" y="309"/>
                  </a:lnTo>
                  <a:lnTo>
                    <a:pt x="464" y="386"/>
                  </a:lnTo>
                  <a:lnTo>
                    <a:pt x="367" y="483"/>
                  </a:lnTo>
                  <a:lnTo>
                    <a:pt x="271" y="579"/>
                  </a:lnTo>
                  <a:lnTo>
                    <a:pt x="174" y="695"/>
                  </a:lnTo>
                  <a:lnTo>
                    <a:pt x="78" y="830"/>
                  </a:lnTo>
                  <a:lnTo>
                    <a:pt x="0" y="985"/>
                  </a:lnTo>
                  <a:lnTo>
                    <a:pt x="0" y="985"/>
                  </a:lnTo>
                  <a:lnTo>
                    <a:pt x="78" y="830"/>
                  </a:lnTo>
                  <a:lnTo>
                    <a:pt x="174" y="695"/>
                  </a:lnTo>
                  <a:lnTo>
                    <a:pt x="271" y="579"/>
                  </a:lnTo>
                  <a:lnTo>
                    <a:pt x="367" y="483"/>
                  </a:lnTo>
                  <a:lnTo>
                    <a:pt x="464" y="386"/>
                  </a:lnTo>
                  <a:lnTo>
                    <a:pt x="579" y="309"/>
                  </a:lnTo>
                  <a:lnTo>
                    <a:pt x="811" y="174"/>
                  </a:lnTo>
                  <a:lnTo>
                    <a:pt x="1043" y="97"/>
                  </a:lnTo>
                  <a:lnTo>
                    <a:pt x="1255" y="39"/>
                  </a:lnTo>
                  <a:lnTo>
                    <a:pt x="1467" y="20"/>
                  </a:lnTo>
                  <a:lnTo>
                    <a:pt x="164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30"/>
            <p:cNvSpPr/>
            <p:nvPr/>
          </p:nvSpPr>
          <p:spPr>
            <a:xfrm>
              <a:off x="6161075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30"/>
            <p:cNvSpPr/>
            <p:nvPr/>
          </p:nvSpPr>
          <p:spPr>
            <a:xfrm>
              <a:off x="6168800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30"/>
            <p:cNvSpPr/>
            <p:nvPr/>
          </p:nvSpPr>
          <p:spPr>
            <a:xfrm>
              <a:off x="6227175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30"/>
            <p:cNvSpPr/>
            <p:nvPr/>
          </p:nvSpPr>
          <p:spPr>
            <a:xfrm>
              <a:off x="6168800" y="5243800"/>
              <a:ext cx="56475" cy="49725"/>
            </a:xfrm>
            <a:custGeom>
              <a:avLst/>
              <a:gdLst/>
              <a:ahLst/>
              <a:cxnLst/>
              <a:rect l="l" t="t" r="r" b="b"/>
              <a:pathLst>
                <a:path w="2259" h="1989" fill="none" extrusionOk="0">
                  <a:moveTo>
                    <a:pt x="2258" y="1"/>
                  </a:moveTo>
                  <a:lnTo>
                    <a:pt x="2258" y="1"/>
                  </a:lnTo>
                  <a:lnTo>
                    <a:pt x="2065" y="1"/>
                  </a:lnTo>
                  <a:lnTo>
                    <a:pt x="1872" y="39"/>
                  </a:lnTo>
                  <a:lnTo>
                    <a:pt x="1699" y="78"/>
                  </a:lnTo>
                  <a:lnTo>
                    <a:pt x="1506" y="136"/>
                  </a:lnTo>
                  <a:lnTo>
                    <a:pt x="1332" y="213"/>
                  </a:lnTo>
                  <a:lnTo>
                    <a:pt x="1158" y="309"/>
                  </a:lnTo>
                  <a:lnTo>
                    <a:pt x="1004" y="425"/>
                  </a:lnTo>
                  <a:lnTo>
                    <a:pt x="830" y="560"/>
                  </a:lnTo>
                  <a:lnTo>
                    <a:pt x="695" y="696"/>
                  </a:lnTo>
                  <a:lnTo>
                    <a:pt x="541" y="850"/>
                  </a:lnTo>
                  <a:lnTo>
                    <a:pt x="425" y="1004"/>
                  </a:lnTo>
                  <a:lnTo>
                    <a:pt x="309" y="1178"/>
                  </a:lnTo>
                  <a:lnTo>
                    <a:pt x="213" y="1371"/>
                  </a:lnTo>
                  <a:lnTo>
                    <a:pt x="116" y="1564"/>
                  </a:lnTo>
                  <a:lnTo>
                    <a:pt x="58" y="1776"/>
                  </a:lnTo>
                  <a:lnTo>
                    <a:pt x="0" y="1989"/>
                  </a:lnTo>
                  <a:lnTo>
                    <a:pt x="0" y="1989"/>
                  </a:lnTo>
                  <a:lnTo>
                    <a:pt x="58" y="1776"/>
                  </a:lnTo>
                  <a:lnTo>
                    <a:pt x="116" y="1564"/>
                  </a:lnTo>
                  <a:lnTo>
                    <a:pt x="213" y="1371"/>
                  </a:lnTo>
                  <a:lnTo>
                    <a:pt x="309" y="1178"/>
                  </a:lnTo>
                  <a:lnTo>
                    <a:pt x="425" y="1004"/>
                  </a:lnTo>
                  <a:lnTo>
                    <a:pt x="541" y="850"/>
                  </a:lnTo>
                  <a:lnTo>
                    <a:pt x="695" y="696"/>
                  </a:lnTo>
                  <a:lnTo>
                    <a:pt x="830" y="560"/>
                  </a:lnTo>
                  <a:lnTo>
                    <a:pt x="1004" y="425"/>
                  </a:lnTo>
                  <a:lnTo>
                    <a:pt x="1158" y="309"/>
                  </a:lnTo>
                  <a:lnTo>
                    <a:pt x="1332" y="213"/>
                  </a:lnTo>
                  <a:lnTo>
                    <a:pt x="1506" y="136"/>
                  </a:lnTo>
                  <a:lnTo>
                    <a:pt x="1699" y="78"/>
                  </a:lnTo>
                  <a:lnTo>
                    <a:pt x="1872" y="39"/>
                  </a:lnTo>
                  <a:lnTo>
                    <a:pt x="2065" y="1"/>
                  </a:lnTo>
                  <a:lnTo>
                    <a:pt x="225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30"/>
            <p:cNvSpPr/>
            <p:nvPr/>
          </p:nvSpPr>
          <p:spPr>
            <a:xfrm>
              <a:off x="6225250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30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extrusionOk="0">
                  <a:moveTo>
                    <a:pt x="19514" y="1"/>
                  </a:move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30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fill="none" extrusionOk="0">
                  <a:moveTo>
                    <a:pt x="19842" y="1"/>
                  </a:moveTo>
                  <a:lnTo>
                    <a:pt x="19842" y="1"/>
                  </a:lnTo>
                  <a:lnTo>
                    <a:pt x="19514" y="1"/>
                  </a:ln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56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185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44" y="8590"/>
                  </a:lnTo>
                  <a:lnTo>
                    <a:pt x="2034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lnTo>
                    <a:pt x="1984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30"/>
            <p:cNvSpPr/>
            <p:nvPr/>
          </p:nvSpPr>
          <p:spPr>
            <a:xfrm>
              <a:off x="4902175" y="4454400"/>
              <a:ext cx="465650" cy="177100"/>
            </a:xfrm>
            <a:custGeom>
              <a:avLst/>
              <a:gdLst/>
              <a:ahLst/>
              <a:cxnLst/>
              <a:rect l="l" t="t" r="r" b="b"/>
              <a:pathLst>
                <a:path w="18626" h="7084" extrusionOk="0">
                  <a:moveTo>
                    <a:pt x="1776" y="5520"/>
                  </a:moveTo>
                  <a:lnTo>
                    <a:pt x="1776" y="5520"/>
                  </a:lnTo>
                  <a:lnTo>
                    <a:pt x="1487" y="5540"/>
                  </a:lnTo>
                  <a:lnTo>
                    <a:pt x="1197" y="5598"/>
                  </a:lnTo>
                  <a:lnTo>
                    <a:pt x="1043" y="5636"/>
                  </a:lnTo>
                  <a:lnTo>
                    <a:pt x="908" y="5675"/>
                  </a:lnTo>
                  <a:lnTo>
                    <a:pt x="753" y="5752"/>
                  </a:lnTo>
                  <a:lnTo>
                    <a:pt x="618" y="5829"/>
                  </a:lnTo>
                  <a:lnTo>
                    <a:pt x="483" y="5906"/>
                  </a:lnTo>
                  <a:lnTo>
                    <a:pt x="367" y="6022"/>
                  </a:lnTo>
                  <a:lnTo>
                    <a:pt x="271" y="6138"/>
                  </a:lnTo>
                  <a:lnTo>
                    <a:pt x="174" y="6292"/>
                  </a:lnTo>
                  <a:lnTo>
                    <a:pt x="116" y="6447"/>
                  </a:lnTo>
                  <a:lnTo>
                    <a:pt x="58" y="6640"/>
                  </a:lnTo>
                  <a:lnTo>
                    <a:pt x="20" y="6852"/>
                  </a:lnTo>
                  <a:lnTo>
                    <a:pt x="1" y="7084"/>
                  </a:lnTo>
                  <a:lnTo>
                    <a:pt x="1" y="7084"/>
                  </a:lnTo>
                  <a:lnTo>
                    <a:pt x="20" y="6852"/>
                  </a:lnTo>
                  <a:lnTo>
                    <a:pt x="58" y="6640"/>
                  </a:lnTo>
                  <a:lnTo>
                    <a:pt x="116" y="6447"/>
                  </a:lnTo>
                  <a:lnTo>
                    <a:pt x="174" y="6292"/>
                  </a:lnTo>
                  <a:lnTo>
                    <a:pt x="271" y="6138"/>
                  </a:lnTo>
                  <a:lnTo>
                    <a:pt x="367" y="6022"/>
                  </a:lnTo>
                  <a:lnTo>
                    <a:pt x="483" y="5906"/>
                  </a:lnTo>
                  <a:lnTo>
                    <a:pt x="618" y="5829"/>
                  </a:lnTo>
                  <a:lnTo>
                    <a:pt x="753" y="5752"/>
                  </a:lnTo>
                  <a:lnTo>
                    <a:pt x="908" y="5675"/>
                  </a:lnTo>
                  <a:lnTo>
                    <a:pt x="1043" y="5636"/>
                  </a:lnTo>
                  <a:lnTo>
                    <a:pt x="1197" y="5598"/>
                  </a:lnTo>
                  <a:lnTo>
                    <a:pt x="1487" y="5540"/>
                  </a:lnTo>
                  <a:lnTo>
                    <a:pt x="1776" y="5520"/>
                  </a:lnTo>
                  <a:close/>
                  <a:moveTo>
                    <a:pt x="1834" y="5520"/>
                  </a:move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close/>
                  <a:moveTo>
                    <a:pt x="8358" y="4903"/>
                  </a:moveTo>
                  <a:lnTo>
                    <a:pt x="8358" y="4903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03"/>
                  </a:lnTo>
                  <a:close/>
                  <a:moveTo>
                    <a:pt x="8377" y="4864"/>
                  </a:moveTo>
                  <a:lnTo>
                    <a:pt x="8377" y="4864"/>
                  </a:lnTo>
                  <a:lnTo>
                    <a:pt x="8377" y="4884"/>
                  </a:lnTo>
                  <a:lnTo>
                    <a:pt x="8377" y="4884"/>
                  </a:lnTo>
                  <a:lnTo>
                    <a:pt x="8377" y="4864"/>
                  </a:lnTo>
                  <a:close/>
                  <a:moveTo>
                    <a:pt x="15306" y="4324"/>
                  </a:move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close/>
                  <a:moveTo>
                    <a:pt x="5656" y="3938"/>
                  </a:moveTo>
                  <a:lnTo>
                    <a:pt x="5656" y="3938"/>
                  </a:lnTo>
                  <a:lnTo>
                    <a:pt x="5289" y="3957"/>
                  </a:lnTo>
                  <a:lnTo>
                    <a:pt x="4903" y="4015"/>
                  </a:lnTo>
                  <a:lnTo>
                    <a:pt x="4710" y="4073"/>
                  </a:lnTo>
                  <a:lnTo>
                    <a:pt x="4517" y="4131"/>
                  </a:lnTo>
                  <a:lnTo>
                    <a:pt x="4324" y="4208"/>
                  </a:lnTo>
                  <a:lnTo>
                    <a:pt x="4112" y="4285"/>
                  </a:lnTo>
                  <a:lnTo>
                    <a:pt x="3919" y="4382"/>
                  </a:lnTo>
                  <a:lnTo>
                    <a:pt x="3706" y="4517"/>
                  </a:lnTo>
                  <a:lnTo>
                    <a:pt x="3513" y="4652"/>
                  </a:lnTo>
                  <a:lnTo>
                    <a:pt x="3301" y="4787"/>
                  </a:lnTo>
                  <a:lnTo>
                    <a:pt x="3089" y="4961"/>
                  </a:lnTo>
                  <a:lnTo>
                    <a:pt x="2896" y="5154"/>
                  </a:lnTo>
                  <a:lnTo>
                    <a:pt x="2683" y="5366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683" y="5366"/>
                  </a:lnTo>
                  <a:lnTo>
                    <a:pt x="2896" y="5154"/>
                  </a:lnTo>
                  <a:lnTo>
                    <a:pt x="3089" y="4961"/>
                  </a:lnTo>
                  <a:lnTo>
                    <a:pt x="3301" y="4787"/>
                  </a:lnTo>
                  <a:lnTo>
                    <a:pt x="3513" y="4652"/>
                  </a:lnTo>
                  <a:lnTo>
                    <a:pt x="3706" y="4517"/>
                  </a:lnTo>
                  <a:lnTo>
                    <a:pt x="3919" y="4382"/>
                  </a:lnTo>
                  <a:lnTo>
                    <a:pt x="4112" y="4285"/>
                  </a:lnTo>
                  <a:lnTo>
                    <a:pt x="4324" y="4208"/>
                  </a:lnTo>
                  <a:lnTo>
                    <a:pt x="4517" y="4131"/>
                  </a:lnTo>
                  <a:lnTo>
                    <a:pt x="4710" y="4073"/>
                  </a:lnTo>
                  <a:lnTo>
                    <a:pt x="4903" y="4015"/>
                  </a:lnTo>
                  <a:lnTo>
                    <a:pt x="5289" y="3957"/>
                  </a:lnTo>
                  <a:lnTo>
                    <a:pt x="5656" y="3938"/>
                  </a:lnTo>
                  <a:close/>
                  <a:moveTo>
                    <a:pt x="5675" y="3938"/>
                  </a:move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620" y="2953"/>
                  </a:lnTo>
                  <a:lnTo>
                    <a:pt x="11407" y="2953"/>
                  </a:lnTo>
                  <a:lnTo>
                    <a:pt x="11195" y="2992"/>
                  </a:lnTo>
                  <a:lnTo>
                    <a:pt x="10983" y="3031"/>
                  </a:lnTo>
                  <a:lnTo>
                    <a:pt x="10770" y="3089"/>
                  </a:lnTo>
                  <a:lnTo>
                    <a:pt x="10558" y="3166"/>
                  </a:lnTo>
                  <a:lnTo>
                    <a:pt x="10326" y="3243"/>
                  </a:lnTo>
                  <a:lnTo>
                    <a:pt x="10114" y="3359"/>
                  </a:lnTo>
                  <a:lnTo>
                    <a:pt x="9902" y="3475"/>
                  </a:lnTo>
                  <a:lnTo>
                    <a:pt x="9690" y="3610"/>
                  </a:lnTo>
                  <a:lnTo>
                    <a:pt x="9458" y="3764"/>
                  </a:lnTo>
                  <a:lnTo>
                    <a:pt x="9246" y="3938"/>
                  </a:lnTo>
                  <a:lnTo>
                    <a:pt x="9033" y="4131"/>
                  </a:lnTo>
                  <a:lnTo>
                    <a:pt x="8821" y="4343"/>
                  </a:lnTo>
                  <a:lnTo>
                    <a:pt x="8609" y="4594"/>
                  </a:lnTo>
                  <a:lnTo>
                    <a:pt x="8396" y="4845"/>
                  </a:lnTo>
                  <a:lnTo>
                    <a:pt x="8396" y="4845"/>
                  </a:lnTo>
                  <a:lnTo>
                    <a:pt x="8609" y="4594"/>
                  </a:lnTo>
                  <a:lnTo>
                    <a:pt x="8821" y="4343"/>
                  </a:lnTo>
                  <a:lnTo>
                    <a:pt x="9033" y="4131"/>
                  </a:lnTo>
                  <a:lnTo>
                    <a:pt x="9246" y="3938"/>
                  </a:lnTo>
                  <a:lnTo>
                    <a:pt x="9458" y="3764"/>
                  </a:lnTo>
                  <a:lnTo>
                    <a:pt x="9690" y="3610"/>
                  </a:lnTo>
                  <a:lnTo>
                    <a:pt x="9902" y="3475"/>
                  </a:lnTo>
                  <a:lnTo>
                    <a:pt x="10114" y="3359"/>
                  </a:lnTo>
                  <a:lnTo>
                    <a:pt x="10326" y="3243"/>
                  </a:lnTo>
                  <a:lnTo>
                    <a:pt x="10558" y="3166"/>
                  </a:lnTo>
                  <a:lnTo>
                    <a:pt x="10770" y="3089"/>
                  </a:lnTo>
                  <a:lnTo>
                    <a:pt x="10983" y="3031"/>
                  </a:lnTo>
                  <a:lnTo>
                    <a:pt x="11195" y="2992"/>
                  </a:lnTo>
                  <a:lnTo>
                    <a:pt x="11407" y="2953"/>
                  </a:lnTo>
                  <a:lnTo>
                    <a:pt x="11620" y="2953"/>
                  </a:lnTo>
                  <a:lnTo>
                    <a:pt x="11832" y="2934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close/>
                  <a:moveTo>
                    <a:pt x="18626" y="0"/>
                  </a:moveTo>
                  <a:lnTo>
                    <a:pt x="18626" y="0"/>
                  </a:lnTo>
                  <a:lnTo>
                    <a:pt x="18626" y="0"/>
                  </a:lnTo>
                  <a:lnTo>
                    <a:pt x="18259" y="97"/>
                  </a:lnTo>
                  <a:lnTo>
                    <a:pt x="17912" y="232"/>
                  </a:lnTo>
                  <a:lnTo>
                    <a:pt x="17584" y="386"/>
                  </a:lnTo>
                  <a:lnTo>
                    <a:pt x="17275" y="579"/>
                  </a:lnTo>
                  <a:lnTo>
                    <a:pt x="16985" y="772"/>
                  </a:lnTo>
                  <a:lnTo>
                    <a:pt x="16696" y="985"/>
                  </a:lnTo>
                  <a:lnTo>
                    <a:pt x="16445" y="1236"/>
                  </a:lnTo>
                  <a:lnTo>
                    <a:pt x="16213" y="1487"/>
                  </a:lnTo>
                  <a:lnTo>
                    <a:pt x="16001" y="1757"/>
                  </a:lnTo>
                  <a:lnTo>
                    <a:pt x="15808" y="2046"/>
                  </a:lnTo>
                  <a:lnTo>
                    <a:pt x="15654" y="2336"/>
                  </a:lnTo>
                  <a:lnTo>
                    <a:pt x="15518" y="2645"/>
                  </a:lnTo>
                  <a:lnTo>
                    <a:pt x="15422" y="2953"/>
                  </a:lnTo>
                  <a:lnTo>
                    <a:pt x="15345" y="3262"/>
                  </a:lnTo>
                  <a:lnTo>
                    <a:pt x="15287" y="3590"/>
                  </a:lnTo>
                  <a:lnTo>
                    <a:pt x="15268" y="3918"/>
                  </a:lnTo>
                  <a:lnTo>
                    <a:pt x="15268" y="3918"/>
                  </a:lnTo>
                  <a:lnTo>
                    <a:pt x="15287" y="3590"/>
                  </a:lnTo>
                  <a:lnTo>
                    <a:pt x="15345" y="3262"/>
                  </a:lnTo>
                  <a:lnTo>
                    <a:pt x="15422" y="2953"/>
                  </a:lnTo>
                  <a:lnTo>
                    <a:pt x="15518" y="2645"/>
                  </a:lnTo>
                  <a:lnTo>
                    <a:pt x="15654" y="2336"/>
                  </a:lnTo>
                  <a:lnTo>
                    <a:pt x="15808" y="2046"/>
                  </a:lnTo>
                  <a:lnTo>
                    <a:pt x="16001" y="1757"/>
                  </a:lnTo>
                  <a:lnTo>
                    <a:pt x="16213" y="1487"/>
                  </a:lnTo>
                  <a:lnTo>
                    <a:pt x="16445" y="1236"/>
                  </a:lnTo>
                  <a:lnTo>
                    <a:pt x="16696" y="985"/>
                  </a:lnTo>
                  <a:lnTo>
                    <a:pt x="16985" y="772"/>
                  </a:lnTo>
                  <a:lnTo>
                    <a:pt x="17275" y="579"/>
                  </a:lnTo>
                  <a:lnTo>
                    <a:pt x="17584" y="386"/>
                  </a:lnTo>
                  <a:lnTo>
                    <a:pt x="17912" y="232"/>
                  </a:lnTo>
                  <a:lnTo>
                    <a:pt x="18259" y="97"/>
                  </a:lnTo>
                  <a:lnTo>
                    <a:pt x="18626" y="0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30"/>
            <p:cNvSpPr/>
            <p:nvPr/>
          </p:nvSpPr>
          <p:spPr>
            <a:xfrm>
              <a:off x="4902175" y="4592400"/>
              <a:ext cx="44425" cy="39100"/>
            </a:xfrm>
            <a:custGeom>
              <a:avLst/>
              <a:gdLst/>
              <a:ahLst/>
              <a:cxnLst/>
              <a:rect l="l" t="t" r="r" b="b"/>
              <a:pathLst>
                <a:path w="1777" h="1564" fill="none" extrusionOk="0">
                  <a:moveTo>
                    <a:pt x="1776" y="0"/>
                  </a:moveTo>
                  <a:lnTo>
                    <a:pt x="1776" y="0"/>
                  </a:lnTo>
                  <a:lnTo>
                    <a:pt x="1487" y="20"/>
                  </a:lnTo>
                  <a:lnTo>
                    <a:pt x="1197" y="78"/>
                  </a:lnTo>
                  <a:lnTo>
                    <a:pt x="1043" y="116"/>
                  </a:lnTo>
                  <a:lnTo>
                    <a:pt x="908" y="155"/>
                  </a:lnTo>
                  <a:lnTo>
                    <a:pt x="753" y="232"/>
                  </a:lnTo>
                  <a:lnTo>
                    <a:pt x="618" y="309"/>
                  </a:lnTo>
                  <a:lnTo>
                    <a:pt x="483" y="386"/>
                  </a:lnTo>
                  <a:lnTo>
                    <a:pt x="367" y="502"/>
                  </a:lnTo>
                  <a:lnTo>
                    <a:pt x="271" y="618"/>
                  </a:lnTo>
                  <a:lnTo>
                    <a:pt x="174" y="772"/>
                  </a:lnTo>
                  <a:lnTo>
                    <a:pt x="116" y="927"/>
                  </a:lnTo>
                  <a:lnTo>
                    <a:pt x="58" y="1120"/>
                  </a:lnTo>
                  <a:lnTo>
                    <a:pt x="20" y="1332"/>
                  </a:lnTo>
                  <a:lnTo>
                    <a:pt x="1" y="1564"/>
                  </a:lnTo>
                  <a:lnTo>
                    <a:pt x="1" y="1564"/>
                  </a:lnTo>
                  <a:lnTo>
                    <a:pt x="20" y="1332"/>
                  </a:lnTo>
                  <a:lnTo>
                    <a:pt x="58" y="1120"/>
                  </a:lnTo>
                  <a:lnTo>
                    <a:pt x="116" y="927"/>
                  </a:lnTo>
                  <a:lnTo>
                    <a:pt x="174" y="772"/>
                  </a:lnTo>
                  <a:lnTo>
                    <a:pt x="271" y="618"/>
                  </a:lnTo>
                  <a:lnTo>
                    <a:pt x="367" y="502"/>
                  </a:lnTo>
                  <a:lnTo>
                    <a:pt x="483" y="386"/>
                  </a:lnTo>
                  <a:lnTo>
                    <a:pt x="618" y="309"/>
                  </a:lnTo>
                  <a:lnTo>
                    <a:pt x="753" y="232"/>
                  </a:lnTo>
                  <a:lnTo>
                    <a:pt x="908" y="155"/>
                  </a:lnTo>
                  <a:lnTo>
                    <a:pt x="1043" y="116"/>
                  </a:lnTo>
                  <a:lnTo>
                    <a:pt x="1197" y="78"/>
                  </a:lnTo>
                  <a:lnTo>
                    <a:pt x="1487" y="20"/>
                  </a:lnTo>
                  <a:lnTo>
                    <a:pt x="177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30"/>
            <p:cNvSpPr/>
            <p:nvPr/>
          </p:nvSpPr>
          <p:spPr>
            <a:xfrm>
              <a:off x="4948025" y="459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30"/>
            <p:cNvSpPr/>
            <p:nvPr/>
          </p:nvSpPr>
          <p:spPr>
            <a:xfrm>
              <a:off x="5111100" y="45769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30"/>
            <p:cNvSpPr/>
            <p:nvPr/>
          </p:nvSpPr>
          <p:spPr>
            <a:xfrm>
              <a:off x="5111600" y="45760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30"/>
            <p:cNvSpPr/>
            <p:nvPr/>
          </p:nvSpPr>
          <p:spPr>
            <a:xfrm>
              <a:off x="5284825" y="456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30"/>
            <p:cNvSpPr/>
            <p:nvPr/>
          </p:nvSpPr>
          <p:spPr>
            <a:xfrm>
              <a:off x="4964425" y="4552825"/>
              <a:ext cx="79150" cy="41050"/>
            </a:xfrm>
            <a:custGeom>
              <a:avLst/>
              <a:gdLst/>
              <a:ahLst/>
              <a:cxnLst/>
              <a:rect l="l" t="t" r="r" b="b"/>
              <a:pathLst>
                <a:path w="3166" h="1642" fill="none" extrusionOk="0">
                  <a:moveTo>
                    <a:pt x="3166" y="1"/>
                  </a:moveTo>
                  <a:lnTo>
                    <a:pt x="3166" y="1"/>
                  </a:lnTo>
                  <a:lnTo>
                    <a:pt x="2799" y="20"/>
                  </a:lnTo>
                  <a:lnTo>
                    <a:pt x="2413" y="78"/>
                  </a:lnTo>
                  <a:lnTo>
                    <a:pt x="2220" y="136"/>
                  </a:lnTo>
                  <a:lnTo>
                    <a:pt x="2027" y="194"/>
                  </a:lnTo>
                  <a:lnTo>
                    <a:pt x="1834" y="271"/>
                  </a:lnTo>
                  <a:lnTo>
                    <a:pt x="1622" y="348"/>
                  </a:lnTo>
                  <a:lnTo>
                    <a:pt x="1429" y="445"/>
                  </a:lnTo>
                  <a:lnTo>
                    <a:pt x="1216" y="580"/>
                  </a:lnTo>
                  <a:lnTo>
                    <a:pt x="1023" y="715"/>
                  </a:lnTo>
                  <a:lnTo>
                    <a:pt x="811" y="850"/>
                  </a:lnTo>
                  <a:lnTo>
                    <a:pt x="599" y="1024"/>
                  </a:lnTo>
                  <a:lnTo>
                    <a:pt x="406" y="1217"/>
                  </a:lnTo>
                  <a:lnTo>
                    <a:pt x="193" y="1429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193" y="1429"/>
                  </a:lnTo>
                  <a:lnTo>
                    <a:pt x="406" y="1217"/>
                  </a:lnTo>
                  <a:lnTo>
                    <a:pt x="599" y="1024"/>
                  </a:lnTo>
                  <a:lnTo>
                    <a:pt x="811" y="850"/>
                  </a:lnTo>
                  <a:lnTo>
                    <a:pt x="1023" y="715"/>
                  </a:lnTo>
                  <a:lnTo>
                    <a:pt x="1216" y="580"/>
                  </a:lnTo>
                  <a:lnTo>
                    <a:pt x="1429" y="445"/>
                  </a:lnTo>
                  <a:lnTo>
                    <a:pt x="1622" y="348"/>
                  </a:lnTo>
                  <a:lnTo>
                    <a:pt x="1834" y="271"/>
                  </a:lnTo>
                  <a:lnTo>
                    <a:pt x="2027" y="194"/>
                  </a:lnTo>
                  <a:lnTo>
                    <a:pt x="2220" y="136"/>
                  </a:lnTo>
                  <a:lnTo>
                    <a:pt x="2413" y="78"/>
                  </a:lnTo>
                  <a:lnTo>
                    <a:pt x="2799" y="20"/>
                  </a:lnTo>
                  <a:lnTo>
                    <a:pt x="316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30"/>
            <p:cNvSpPr/>
            <p:nvPr/>
          </p:nvSpPr>
          <p:spPr>
            <a:xfrm>
              <a:off x="5044025" y="45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30"/>
            <p:cNvSpPr/>
            <p:nvPr/>
          </p:nvSpPr>
          <p:spPr>
            <a:xfrm>
              <a:off x="5112075" y="4527750"/>
              <a:ext cx="85900" cy="47775"/>
            </a:xfrm>
            <a:custGeom>
              <a:avLst/>
              <a:gdLst/>
              <a:ahLst/>
              <a:cxnLst/>
              <a:rect l="l" t="t" r="r" b="b"/>
              <a:pathLst>
                <a:path w="3436" h="1911" fill="none" extrusionOk="0">
                  <a:moveTo>
                    <a:pt x="3436" y="0"/>
                  </a:moveTo>
                  <a:lnTo>
                    <a:pt x="3436" y="0"/>
                  </a:lnTo>
                  <a:lnTo>
                    <a:pt x="3224" y="19"/>
                  </a:lnTo>
                  <a:lnTo>
                    <a:pt x="3011" y="19"/>
                  </a:lnTo>
                  <a:lnTo>
                    <a:pt x="2799" y="58"/>
                  </a:lnTo>
                  <a:lnTo>
                    <a:pt x="2587" y="97"/>
                  </a:lnTo>
                  <a:lnTo>
                    <a:pt x="2374" y="155"/>
                  </a:lnTo>
                  <a:lnTo>
                    <a:pt x="2162" y="232"/>
                  </a:lnTo>
                  <a:lnTo>
                    <a:pt x="1930" y="309"/>
                  </a:lnTo>
                  <a:lnTo>
                    <a:pt x="1718" y="425"/>
                  </a:lnTo>
                  <a:lnTo>
                    <a:pt x="1506" y="541"/>
                  </a:lnTo>
                  <a:lnTo>
                    <a:pt x="1294" y="676"/>
                  </a:lnTo>
                  <a:lnTo>
                    <a:pt x="1062" y="830"/>
                  </a:lnTo>
                  <a:lnTo>
                    <a:pt x="850" y="1004"/>
                  </a:lnTo>
                  <a:lnTo>
                    <a:pt x="637" y="1197"/>
                  </a:lnTo>
                  <a:lnTo>
                    <a:pt x="425" y="1409"/>
                  </a:lnTo>
                  <a:lnTo>
                    <a:pt x="213" y="1660"/>
                  </a:lnTo>
                  <a:lnTo>
                    <a:pt x="0" y="1911"/>
                  </a:lnTo>
                  <a:lnTo>
                    <a:pt x="0" y="1911"/>
                  </a:lnTo>
                  <a:lnTo>
                    <a:pt x="213" y="1660"/>
                  </a:lnTo>
                  <a:lnTo>
                    <a:pt x="425" y="1409"/>
                  </a:lnTo>
                  <a:lnTo>
                    <a:pt x="637" y="1197"/>
                  </a:lnTo>
                  <a:lnTo>
                    <a:pt x="850" y="1004"/>
                  </a:lnTo>
                  <a:lnTo>
                    <a:pt x="1062" y="830"/>
                  </a:lnTo>
                  <a:lnTo>
                    <a:pt x="1294" y="676"/>
                  </a:lnTo>
                  <a:lnTo>
                    <a:pt x="1506" y="541"/>
                  </a:lnTo>
                  <a:lnTo>
                    <a:pt x="1718" y="425"/>
                  </a:lnTo>
                  <a:lnTo>
                    <a:pt x="1930" y="309"/>
                  </a:lnTo>
                  <a:lnTo>
                    <a:pt x="2162" y="232"/>
                  </a:lnTo>
                  <a:lnTo>
                    <a:pt x="2374" y="155"/>
                  </a:lnTo>
                  <a:lnTo>
                    <a:pt x="2587" y="97"/>
                  </a:lnTo>
                  <a:lnTo>
                    <a:pt x="2799" y="58"/>
                  </a:lnTo>
                  <a:lnTo>
                    <a:pt x="3011" y="19"/>
                  </a:lnTo>
                  <a:lnTo>
                    <a:pt x="3224" y="19"/>
                  </a:lnTo>
                  <a:lnTo>
                    <a:pt x="343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30"/>
            <p:cNvSpPr/>
            <p:nvPr/>
          </p:nvSpPr>
          <p:spPr>
            <a:xfrm>
              <a:off x="5197950" y="452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30"/>
            <p:cNvSpPr/>
            <p:nvPr/>
          </p:nvSpPr>
          <p:spPr>
            <a:xfrm>
              <a:off x="5283850" y="4454400"/>
              <a:ext cx="83975" cy="97975"/>
            </a:xfrm>
            <a:custGeom>
              <a:avLst/>
              <a:gdLst/>
              <a:ahLst/>
              <a:cxnLst/>
              <a:rect l="l" t="t" r="r" b="b"/>
              <a:pathLst>
                <a:path w="3359" h="3919" fill="none" extrusionOk="0">
                  <a:moveTo>
                    <a:pt x="3359" y="0"/>
                  </a:moveTo>
                  <a:lnTo>
                    <a:pt x="3359" y="0"/>
                  </a:lnTo>
                  <a:lnTo>
                    <a:pt x="3359" y="0"/>
                  </a:lnTo>
                  <a:lnTo>
                    <a:pt x="2992" y="97"/>
                  </a:lnTo>
                  <a:lnTo>
                    <a:pt x="2645" y="232"/>
                  </a:lnTo>
                  <a:lnTo>
                    <a:pt x="2317" y="386"/>
                  </a:lnTo>
                  <a:lnTo>
                    <a:pt x="2008" y="579"/>
                  </a:lnTo>
                  <a:lnTo>
                    <a:pt x="1718" y="772"/>
                  </a:lnTo>
                  <a:lnTo>
                    <a:pt x="1429" y="985"/>
                  </a:lnTo>
                  <a:lnTo>
                    <a:pt x="1178" y="1236"/>
                  </a:lnTo>
                  <a:lnTo>
                    <a:pt x="946" y="1487"/>
                  </a:lnTo>
                  <a:lnTo>
                    <a:pt x="734" y="1757"/>
                  </a:lnTo>
                  <a:lnTo>
                    <a:pt x="541" y="2046"/>
                  </a:lnTo>
                  <a:lnTo>
                    <a:pt x="387" y="2336"/>
                  </a:lnTo>
                  <a:lnTo>
                    <a:pt x="251" y="2645"/>
                  </a:lnTo>
                  <a:lnTo>
                    <a:pt x="155" y="2953"/>
                  </a:lnTo>
                  <a:lnTo>
                    <a:pt x="78" y="3262"/>
                  </a:lnTo>
                  <a:lnTo>
                    <a:pt x="20" y="3590"/>
                  </a:lnTo>
                  <a:lnTo>
                    <a:pt x="1" y="3918"/>
                  </a:lnTo>
                  <a:lnTo>
                    <a:pt x="1" y="3918"/>
                  </a:lnTo>
                  <a:lnTo>
                    <a:pt x="20" y="3590"/>
                  </a:lnTo>
                  <a:lnTo>
                    <a:pt x="78" y="3262"/>
                  </a:lnTo>
                  <a:lnTo>
                    <a:pt x="155" y="2953"/>
                  </a:lnTo>
                  <a:lnTo>
                    <a:pt x="251" y="2645"/>
                  </a:lnTo>
                  <a:lnTo>
                    <a:pt x="387" y="2336"/>
                  </a:lnTo>
                  <a:lnTo>
                    <a:pt x="541" y="2046"/>
                  </a:lnTo>
                  <a:lnTo>
                    <a:pt x="734" y="1757"/>
                  </a:lnTo>
                  <a:lnTo>
                    <a:pt x="946" y="1487"/>
                  </a:lnTo>
                  <a:lnTo>
                    <a:pt x="1178" y="1236"/>
                  </a:lnTo>
                  <a:lnTo>
                    <a:pt x="1429" y="985"/>
                  </a:lnTo>
                  <a:lnTo>
                    <a:pt x="1718" y="772"/>
                  </a:lnTo>
                  <a:lnTo>
                    <a:pt x="2008" y="579"/>
                  </a:lnTo>
                  <a:lnTo>
                    <a:pt x="2317" y="386"/>
                  </a:lnTo>
                  <a:lnTo>
                    <a:pt x="2645" y="232"/>
                  </a:lnTo>
                  <a:lnTo>
                    <a:pt x="2992" y="97"/>
                  </a:lnTo>
                  <a:lnTo>
                    <a:pt x="3359" y="0"/>
                  </a:lnTo>
                  <a:lnTo>
                    <a:pt x="335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30"/>
            <p:cNvSpPr/>
            <p:nvPr/>
          </p:nvSpPr>
          <p:spPr>
            <a:xfrm>
              <a:off x="4982275" y="4665250"/>
              <a:ext cx="519700" cy="193525"/>
            </a:xfrm>
            <a:custGeom>
              <a:avLst/>
              <a:gdLst/>
              <a:ahLst/>
              <a:cxnLst/>
              <a:rect l="l" t="t" r="r" b="b"/>
              <a:pathLst>
                <a:path w="20788" h="7741" extrusionOk="0">
                  <a:moveTo>
                    <a:pt x="0" y="7741"/>
                  </a:move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close/>
                  <a:moveTo>
                    <a:pt x="20" y="7741"/>
                  </a:move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39" y="7721"/>
                  </a:lnTo>
                  <a:lnTo>
                    <a:pt x="39" y="7721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36" y="7702"/>
                  </a:move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004" y="7548"/>
                  </a:lnTo>
                  <a:lnTo>
                    <a:pt x="753" y="7567"/>
                  </a:lnTo>
                  <a:lnTo>
                    <a:pt x="464" y="7605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464" y="7605"/>
                  </a:lnTo>
                  <a:lnTo>
                    <a:pt x="753" y="7567"/>
                  </a:lnTo>
                  <a:lnTo>
                    <a:pt x="1004" y="7548"/>
                  </a:lnTo>
                  <a:lnTo>
                    <a:pt x="1178" y="7528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664" y="6235"/>
                  </a:lnTo>
                  <a:lnTo>
                    <a:pt x="2432" y="6274"/>
                  </a:lnTo>
                  <a:lnTo>
                    <a:pt x="2201" y="6351"/>
                  </a:lnTo>
                  <a:lnTo>
                    <a:pt x="1988" y="6467"/>
                  </a:lnTo>
                  <a:lnTo>
                    <a:pt x="1873" y="6544"/>
                  </a:lnTo>
                  <a:lnTo>
                    <a:pt x="1776" y="6640"/>
                  </a:lnTo>
                  <a:lnTo>
                    <a:pt x="1680" y="6737"/>
                  </a:lnTo>
                  <a:lnTo>
                    <a:pt x="1583" y="6853"/>
                  </a:lnTo>
                  <a:lnTo>
                    <a:pt x="1506" y="6988"/>
                  </a:lnTo>
                  <a:lnTo>
                    <a:pt x="1429" y="7142"/>
                  </a:lnTo>
                  <a:lnTo>
                    <a:pt x="1352" y="7316"/>
                  </a:lnTo>
                  <a:lnTo>
                    <a:pt x="1294" y="7490"/>
                  </a:lnTo>
                  <a:lnTo>
                    <a:pt x="1294" y="7490"/>
                  </a:lnTo>
                  <a:lnTo>
                    <a:pt x="1352" y="7316"/>
                  </a:lnTo>
                  <a:lnTo>
                    <a:pt x="1429" y="7142"/>
                  </a:lnTo>
                  <a:lnTo>
                    <a:pt x="1506" y="6988"/>
                  </a:lnTo>
                  <a:lnTo>
                    <a:pt x="1583" y="6853"/>
                  </a:lnTo>
                  <a:lnTo>
                    <a:pt x="1680" y="6737"/>
                  </a:lnTo>
                  <a:lnTo>
                    <a:pt x="1776" y="6640"/>
                  </a:lnTo>
                  <a:lnTo>
                    <a:pt x="1873" y="6544"/>
                  </a:lnTo>
                  <a:lnTo>
                    <a:pt x="1988" y="6467"/>
                  </a:lnTo>
                  <a:lnTo>
                    <a:pt x="2201" y="6351"/>
                  </a:lnTo>
                  <a:lnTo>
                    <a:pt x="2432" y="6274"/>
                  </a:lnTo>
                  <a:lnTo>
                    <a:pt x="2664" y="6235"/>
                  </a:lnTo>
                  <a:lnTo>
                    <a:pt x="2876" y="6216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close/>
                  <a:moveTo>
                    <a:pt x="20749" y="4749"/>
                  </a:move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close/>
                  <a:moveTo>
                    <a:pt x="20787" y="4730"/>
                  </a:move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close/>
                  <a:moveTo>
                    <a:pt x="2703" y="3668"/>
                  </a:moveTo>
                  <a:lnTo>
                    <a:pt x="2703" y="3668"/>
                  </a:lnTo>
                  <a:lnTo>
                    <a:pt x="2703" y="3919"/>
                  </a:lnTo>
                  <a:lnTo>
                    <a:pt x="2741" y="4189"/>
                  </a:lnTo>
                  <a:lnTo>
                    <a:pt x="2799" y="4440"/>
                  </a:lnTo>
                  <a:lnTo>
                    <a:pt x="2857" y="4672"/>
                  </a:lnTo>
                  <a:lnTo>
                    <a:pt x="2934" y="4903"/>
                  </a:lnTo>
                  <a:lnTo>
                    <a:pt x="3011" y="5135"/>
                  </a:lnTo>
                  <a:lnTo>
                    <a:pt x="3204" y="5540"/>
                  </a:lnTo>
                  <a:lnTo>
                    <a:pt x="3397" y="5888"/>
                  </a:lnTo>
                  <a:lnTo>
                    <a:pt x="3552" y="6139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552" y="6139"/>
                  </a:lnTo>
                  <a:lnTo>
                    <a:pt x="3397" y="5888"/>
                  </a:lnTo>
                  <a:lnTo>
                    <a:pt x="3204" y="5540"/>
                  </a:lnTo>
                  <a:lnTo>
                    <a:pt x="3011" y="5135"/>
                  </a:lnTo>
                  <a:lnTo>
                    <a:pt x="2934" y="4903"/>
                  </a:lnTo>
                  <a:lnTo>
                    <a:pt x="2857" y="4672"/>
                  </a:lnTo>
                  <a:lnTo>
                    <a:pt x="2799" y="4440"/>
                  </a:lnTo>
                  <a:lnTo>
                    <a:pt x="2741" y="4189"/>
                  </a:lnTo>
                  <a:lnTo>
                    <a:pt x="2703" y="3919"/>
                  </a:lnTo>
                  <a:lnTo>
                    <a:pt x="2703" y="3668"/>
                  </a:lnTo>
                  <a:close/>
                  <a:moveTo>
                    <a:pt x="7895" y="2510"/>
                  </a:moveTo>
                  <a:lnTo>
                    <a:pt x="7895" y="2510"/>
                  </a:lnTo>
                  <a:lnTo>
                    <a:pt x="7895" y="2529"/>
                  </a:lnTo>
                  <a:lnTo>
                    <a:pt x="7895" y="2529"/>
                  </a:lnTo>
                  <a:lnTo>
                    <a:pt x="7895" y="2510"/>
                  </a:lnTo>
                  <a:close/>
                  <a:moveTo>
                    <a:pt x="3455" y="1892"/>
                  </a:moveTo>
                  <a:lnTo>
                    <a:pt x="3455" y="1892"/>
                  </a:lnTo>
                  <a:lnTo>
                    <a:pt x="3436" y="1912"/>
                  </a:lnTo>
                  <a:lnTo>
                    <a:pt x="3436" y="1912"/>
                  </a:lnTo>
                  <a:lnTo>
                    <a:pt x="3455" y="1892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806" y="1275"/>
                  </a:lnTo>
                  <a:lnTo>
                    <a:pt x="4613" y="1294"/>
                  </a:lnTo>
                  <a:lnTo>
                    <a:pt x="4420" y="1352"/>
                  </a:lnTo>
                  <a:lnTo>
                    <a:pt x="4227" y="1410"/>
                  </a:lnTo>
                  <a:lnTo>
                    <a:pt x="4034" y="1487"/>
                  </a:lnTo>
                  <a:lnTo>
                    <a:pt x="3841" y="1603"/>
                  </a:lnTo>
                  <a:lnTo>
                    <a:pt x="3648" y="1719"/>
                  </a:lnTo>
                  <a:lnTo>
                    <a:pt x="3475" y="1873"/>
                  </a:lnTo>
                  <a:lnTo>
                    <a:pt x="3475" y="1873"/>
                  </a:lnTo>
                  <a:lnTo>
                    <a:pt x="3648" y="1719"/>
                  </a:lnTo>
                  <a:lnTo>
                    <a:pt x="3841" y="1603"/>
                  </a:lnTo>
                  <a:lnTo>
                    <a:pt x="4034" y="1487"/>
                  </a:lnTo>
                  <a:lnTo>
                    <a:pt x="4227" y="1410"/>
                  </a:lnTo>
                  <a:lnTo>
                    <a:pt x="4420" y="1352"/>
                  </a:lnTo>
                  <a:lnTo>
                    <a:pt x="4613" y="1294"/>
                  </a:lnTo>
                  <a:lnTo>
                    <a:pt x="4806" y="1275"/>
                  </a:lnTo>
                  <a:lnTo>
                    <a:pt x="4999" y="1275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253" y="445"/>
                  </a:lnTo>
                  <a:lnTo>
                    <a:pt x="11041" y="464"/>
                  </a:lnTo>
                  <a:lnTo>
                    <a:pt x="10809" y="503"/>
                  </a:lnTo>
                  <a:lnTo>
                    <a:pt x="10597" y="541"/>
                  </a:lnTo>
                  <a:lnTo>
                    <a:pt x="10365" y="599"/>
                  </a:lnTo>
                  <a:lnTo>
                    <a:pt x="10133" y="676"/>
                  </a:lnTo>
                  <a:lnTo>
                    <a:pt x="9902" y="773"/>
                  </a:lnTo>
                  <a:lnTo>
                    <a:pt x="9689" y="869"/>
                  </a:lnTo>
                  <a:lnTo>
                    <a:pt x="9458" y="1005"/>
                  </a:lnTo>
                  <a:lnTo>
                    <a:pt x="9226" y="1140"/>
                  </a:lnTo>
                  <a:lnTo>
                    <a:pt x="8995" y="1313"/>
                  </a:lnTo>
                  <a:lnTo>
                    <a:pt x="8782" y="1506"/>
                  </a:lnTo>
                  <a:lnTo>
                    <a:pt x="8551" y="1719"/>
                  </a:lnTo>
                  <a:lnTo>
                    <a:pt x="8338" y="1950"/>
                  </a:lnTo>
                  <a:lnTo>
                    <a:pt x="8126" y="2201"/>
                  </a:lnTo>
                  <a:lnTo>
                    <a:pt x="7914" y="2491"/>
                  </a:lnTo>
                  <a:lnTo>
                    <a:pt x="7914" y="2491"/>
                  </a:lnTo>
                  <a:lnTo>
                    <a:pt x="8126" y="2201"/>
                  </a:lnTo>
                  <a:lnTo>
                    <a:pt x="8338" y="1950"/>
                  </a:lnTo>
                  <a:lnTo>
                    <a:pt x="8551" y="1719"/>
                  </a:lnTo>
                  <a:lnTo>
                    <a:pt x="8782" y="1506"/>
                  </a:lnTo>
                  <a:lnTo>
                    <a:pt x="8995" y="1313"/>
                  </a:lnTo>
                  <a:lnTo>
                    <a:pt x="9226" y="1140"/>
                  </a:lnTo>
                  <a:lnTo>
                    <a:pt x="9458" y="1005"/>
                  </a:lnTo>
                  <a:lnTo>
                    <a:pt x="9689" y="869"/>
                  </a:lnTo>
                  <a:lnTo>
                    <a:pt x="9902" y="773"/>
                  </a:lnTo>
                  <a:lnTo>
                    <a:pt x="10133" y="676"/>
                  </a:lnTo>
                  <a:lnTo>
                    <a:pt x="10365" y="599"/>
                  </a:lnTo>
                  <a:lnTo>
                    <a:pt x="10597" y="541"/>
                  </a:lnTo>
                  <a:lnTo>
                    <a:pt x="10809" y="503"/>
                  </a:lnTo>
                  <a:lnTo>
                    <a:pt x="11041" y="464"/>
                  </a:lnTo>
                  <a:lnTo>
                    <a:pt x="11253" y="445"/>
                  </a:lnTo>
                  <a:lnTo>
                    <a:pt x="11465" y="44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6773" y="20"/>
                  </a:lnTo>
                  <a:lnTo>
                    <a:pt x="16406" y="59"/>
                  </a:lnTo>
                  <a:lnTo>
                    <a:pt x="16039" y="155"/>
                  </a:lnTo>
                  <a:lnTo>
                    <a:pt x="15673" y="290"/>
                  </a:lnTo>
                  <a:lnTo>
                    <a:pt x="15306" y="464"/>
                  </a:lnTo>
                  <a:lnTo>
                    <a:pt x="14920" y="676"/>
                  </a:lnTo>
                  <a:lnTo>
                    <a:pt x="14553" y="927"/>
                  </a:lnTo>
                  <a:lnTo>
                    <a:pt x="14187" y="1236"/>
                  </a:lnTo>
                  <a:lnTo>
                    <a:pt x="14187" y="1236"/>
                  </a:lnTo>
                  <a:lnTo>
                    <a:pt x="14553" y="927"/>
                  </a:lnTo>
                  <a:lnTo>
                    <a:pt x="14920" y="676"/>
                  </a:lnTo>
                  <a:lnTo>
                    <a:pt x="15306" y="464"/>
                  </a:lnTo>
                  <a:lnTo>
                    <a:pt x="15673" y="290"/>
                  </a:lnTo>
                  <a:lnTo>
                    <a:pt x="16039" y="155"/>
                  </a:lnTo>
                  <a:lnTo>
                    <a:pt x="16406" y="59"/>
                  </a:lnTo>
                  <a:lnTo>
                    <a:pt x="16773" y="20"/>
                  </a:lnTo>
                  <a:lnTo>
                    <a:pt x="17120" y="1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7120" y="1"/>
                  </a:lnTo>
                  <a:lnTo>
                    <a:pt x="17140" y="1"/>
                  </a:lnTo>
                  <a:lnTo>
                    <a:pt x="17140" y="1"/>
                  </a:lnTo>
                  <a:lnTo>
                    <a:pt x="171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30"/>
            <p:cNvSpPr/>
            <p:nvPr/>
          </p:nvSpPr>
          <p:spPr>
            <a:xfrm>
              <a:off x="4982275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30"/>
            <p:cNvSpPr/>
            <p:nvPr/>
          </p:nvSpPr>
          <p:spPr>
            <a:xfrm>
              <a:off x="4982750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30"/>
            <p:cNvSpPr/>
            <p:nvPr/>
          </p:nvSpPr>
          <p:spPr>
            <a:xfrm>
              <a:off x="4983250" y="4857775"/>
              <a:ext cx="1950" cy="525"/>
            </a:xfrm>
            <a:custGeom>
              <a:avLst/>
              <a:gdLst/>
              <a:ahLst/>
              <a:cxnLst/>
              <a:rect l="l" t="t" r="r" b="b"/>
              <a:pathLst>
                <a:path w="78" h="21" fill="none" extrusionOk="0">
                  <a:moveTo>
                    <a:pt x="77" y="1"/>
                  </a:moveTo>
                  <a:lnTo>
                    <a:pt x="77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30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30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30"/>
            <p:cNvSpPr/>
            <p:nvPr/>
          </p:nvSpPr>
          <p:spPr>
            <a:xfrm>
              <a:off x="4985650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30"/>
            <p:cNvSpPr/>
            <p:nvPr/>
          </p:nvSpPr>
          <p:spPr>
            <a:xfrm>
              <a:off x="4985650" y="4853450"/>
              <a:ext cx="26075" cy="4350"/>
            </a:xfrm>
            <a:custGeom>
              <a:avLst/>
              <a:gdLst/>
              <a:ahLst/>
              <a:cxnLst/>
              <a:rect l="l" t="t" r="r" b="b"/>
              <a:pathLst>
                <a:path w="1043" h="174" fill="none" extrusionOk="0">
                  <a:moveTo>
                    <a:pt x="1043" y="0"/>
                  </a:moveTo>
                  <a:lnTo>
                    <a:pt x="1043" y="0"/>
                  </a:lnTo>
                  <a:lnTo>
                    <a:pt x="869" y="20"/>
                  </a:lnTo>
                  <a:lnTo>
                    <a:pt x="618" y="39"/>
                  </a:lnTo>
                  <a:lnTo>
                    <a:pt x="329" y="77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29" y="77"/>
                  </a:lnTo>
                  <a:lnTo>
                    <a:pt x="618" y="39"/>
                  </a:lnTo>
                  <a:lnTo>
                    <a:pt x="869" y="20"/>
                  </a:lnTo>
                  <a:lnTo>
                    <a:pt x="104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30"/>
            <p:cNvSpPr/>
            <p:nvPr/>
          </p:nvSpPr>
          <p:spPr>
            <a:xfrm>
              <a:off x="5011700" y="485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30"/>
            <p:cNvSpPr/>
            <p:nvPr/>
          </p:nvSpPr>
          <p:spPr>
            <a:xfrm>
              <a:off x="5014600" y="4820625"/>
              <a:ext cx="39600" cy="31875"/>
            </a:xfrm>
            <a:custGeom>
              <a:avLst/>
              <a:gdLst/>
              <a:ahLst/>
              <a:cxnLst/>
              <a:rect l="l" t="t" r="r" b="b"/>
              <a:pathLst>
                <a:path w="1584" h="1275" fill="none" extrusionOk="0">
                  <a:moveTo>
                    <a:pt x="1583" y="1"/>
                  </a:moveTo>
                  <a:lnTo>
                    <a:pt x="1583" y="1"/>
                  </a:lnTo>
                  <a:lnTo>
                    <a:pt x="1371" y="20"/>
                  </a:lnTo>
                  <a:lnTo>
                    <a:pt x="1139" y="59"/>
                  </a:lnTo>
                  <a:lnTo>
                    <a:pt x="908" y="136"/>
                  </a:lnTo>
                  <a:lnTo>
                    <a:pt x="695" y="252"/>
                  </a:lnTo>
                  <a:lnTo>
                    <a:pt x="580" y="329"/>
                  </a:lnTo>
                  <a:lnTo>
                    <a:pt x="483" y="425"/>
                  </a:lnTo>
                  <a:lnTo>
                    <a:pt x="387" y="522"/>
                  </a:lnTo>
                  <a:lnTo>
                    <a:pt x="290" y="638"/>
                  </a:lnTo>
                  <a:lnTo>
                    <a:pt x="213" y="773"/>
                  </a:lnTo>
                  <a:lnTo>
                    <a:pt x="136" y="927"/>
                  </a:lnTo>
                  <a:lnTo>
                    <a:pt x="59" y="1101"/>
                  </a:lnTo>
                  <a:lnTo>
                    <a:pt x="1" y="1275"/>
                  </a:lnTo>
                  <a:lnTo>
                    <a:pt x="1" y="1275"/>
                  </a:lnTo>
                  <a:lnTo>
                    <a:pt x="59" y="1101"/>
                  </a:lnTo>
                  <a:lnTo>
                    <a:pt x="136" y="927"/>
                  </a:lnTo>
                  <a:lnTo>
                    <a:pt x="213" y="773"/>
                  </a:lnTo>
                  <a:lnTo>
                    <a:pt x="290" y="638"/>
                  </a:lnTo>
                  <a:lnTo>
                    <a:pt x="387" y="522"/>
                  </a:lnTo>
                  <a:lnTo>
                    <a:pt x="483" y="425"/>
                  </a:lnTo>
                  <a:lnTo>
                    <a:pt x="580" y="329"/>
                  </a:lnTo>
                  <a:lnTo>
                    <a:pt x="695" y="252"/>
                  </a:lnTo>
                  <a:lnTo>
                    <a:pt x="908" y="136"/>
                  </a:lnTo>
                  <a:lnTo>
                    <a:pt x="1139" y="59"/>
                  </a:lnTo>
                  <a:lnTo>
                    <a:pt x="1371" y="20"/>
                  </a:lnTo>
                  <a:lnTo>
                    <a:pt x="158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30"/>
            <p:cNvSpPr/>
            <p:nvPr/>
          </p:nvSpPr>
          <p:spPr>
            <a:xfrm>
              <a:off x="5054175" y="482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30"/>
            <p:cNvSpPr/>
            <p:nvPr/>
          </p:nvSpPr>
          <p:spPr>
            <a:xfrm>
              <a:off x="5500975" y="478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30"/>
            <p:cNvSpPr/>
            <p:nvPr/>
          </p:nvSpPr>
          <p:spPr>
            <a:xfrm>
              <a:off x="5501950" y="478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30"/>
            <p:cNvSpPr/>
            <p:nvPr/>
          </p:nvSpPr>
          <p:spPr>
            <a:xfrm>
              <a:off x="5049825" y="4756950"/>
              <a:ext cx="25125" cy="67575"/>
            </a:xfrm>
            <a:custGeom>
              <a:avLst/>
              <a:gdLst/>
              <a:ahLst/>
              <a:cxnLst/>
              <a:rect l="l" t="t" r="r" b="b"/>
              <a:pathLst>
                <a:path w="1005" h="2703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51"/>
                  </a:lnTo>
                  <a:lnTo>
                    <a:pt x="39" y="521"/>
                  </a:lnTo>
                  <a:lnTo>
                    <a:pt x="97" y="772"/>
                  </a:lnTo>
                  <a:lnTo>
                    <a:pt x="155" y="1004"/>
                  </a:lnTo>
                  <a:lnTo>
                    <a:pt x="232" y="1235"/>
                  </a:lnTo>
                  <a:lnTo>
                    <a:pt x="309" y="1467"/>
                  </a:lnTo>
                  <a:lnTo>
                    <a:pt x="502" y="1872"/>
                  </a:lnTo>
                  <a:lnTo>
                    <a:pt x="695" y="2220"/>
                  </a:lnTo>
                  <a:lnTo>
                    <a:pt x="850" y="2471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850" y="2471"/>
                  </a:lnTo>
                  <a:lnTo>
                    <a:pt x="695" y="2220"/>
                  </a:lnTo>
                  <a:lnTo>
                    <a:pt x="502" y="1872"/>
                  </a:lnTo>
                  <a:lnTo>
                    <a:pt x="309" y="1467"/>
                  </a:lnTo>
                  <a:lnTo>
                    <a:pt x="232" y="1235"/>
                  </a:lnTo>
                  <a:lnTo>
                    <a:pt x="155" y="1004"/>
                  </a:lnTo>
                  <a:lnTo>
                    <a:pt x="97" y="772"/>
                  </a:lnTo>
                  <a:lnTo>
                    <a:pt x="39" y="521"/>
                  </a:lnTo>
                  <a:lnTo>
                    <a:pt x="1" y="251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30"/>
            <p:cNvSpPr/>
            <p:nvPr/>
          </p:nvSpPr>
          <p:spPr>
            <a:xfrm>
              <a:off x="5179625" y="47279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30"/>
            <p:cNvSpPr/>
            <p:nvPr/>
          </p:nvSpPr>
          <p:spPr>
            <a:xfrm>
              <a:off x="5068175" y="4712550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30"/>
            <p:cNvSpPr/>
            <p:nvPr/>
          </p:nvSpPr>
          <p:spPr>
            <a:xfrm>
              <a:off x="5069125" y="4697100"/>
              <a:ext cx="38150" cy="15000"/>
            </a:xfrm>
            <a:custGeom>
              <a:avLst/>
              <a:gdLst/>
              <a:ahLst/>
              <a:cxnLst/>
              <a:rect l="l" t="t" r="r" b="b"/>
              <a:pathLst>
                <a:path w="1526" h="600" fill="none" extrusionOk="0">
                  <a:moveTo>
                    <a:pt x="1525" y="1"/>
                  </a:moveTo>
                  <a:lnTo>
                    <a:pt x="1525" y="1"/>
                  </a:lnTo>
                  <a:lnTo>
                    <a:pt x="1332" y="1"/>
                  </a:lnTo>
                  <a:lnTo>
                    <a:pt x="1139" y="20"/>
                  </a:lnTo>
                  <a:lnTo>
                    <a:pt x="946" y="78"/>
                  </a:lnTo>
                  <a:lnTo>
                    <a:pt x="753" y="136"/>
                  </a:lnTo>
                  <a:lnTo>
                    <a:pt x="560" y="213"/>
                  </a:lnTo>
                  <a:lnTo>
                    <a:pt x="367" y="329"/>
                  </a:lnTo>
                  <a:lnTo>
                    <a:pt x="174" y="445"/>
                  </a:lnTo>
                  <a:lnTo>
                    <a:pt x="1" y="599"/>
                  </a:lnTo>
                  <a:lnTo>
                    <a:pt x="1" y="599"/>
                  </a:lnTo>
                  <a:lnTo>
                    <a:pt x="174" y="445"/>
                  </a:lnTo>
                  <a:lnTo>
                    <a:pt x="367" y="329"/>
                  </a:lnTo>
                  <a:lnTo>
                    <a:pt x="560" y="213"/>
                  </a:lnTo>
                  <a:lnTo>
                    <a:pt x="753" y="136"/>
                  </a:lnTo>
                  <a:lnTo>
                    <a:pt x="946" y="78"/>
                  </a:lnTo>
                  <a:lnTo>
                    <a:pt x="1139" y="20"/>
                  </a:lnTo>
                  <a:lnTo>
                    <a:pt x="1332" y="1"/>
                  </a:lnTo>
                  <a:lnTo>
                    <a:pt x="15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30"/>
            <p:cNvSpPr/>
            <p:nvPr/>
          </p:nvSpPr>
          <p:spPr>
            <a:xfrm>
              <a:off x="5107250" y="469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30"/>
            <p:cNvSpPr/>
            <p:nvPr/>
          </p:nvSpPr>
          <p:spPr>
            <a:xfrm>
              <a:off x="5180100" y="4676350"/>
              <a:ext cx="88825" cy="51175"/>
            </a:xfrm>
            <a:custGeom>
              <a:avLst/>
              <a:gdLst/>
              <a:ahLst/>
              <a:cxnLst/>
              <a:rect l="l" t="t" r="r" b="b"/>
              <a:pathLst>
                <a:path w="3553" h="2047" fill="none" extrusionOk="0">
                  <a:moveTo>
                    <a:pt x="3552" y="1"/>
                  </a:moveTo>
                  <a:lnTo>
                    <a:pt x="3552" y="1"/>
                  </a:lnTo>
                  <a:lnTo>
                    <a:pt x="3340" y="1"/>
                  </a:lnTo>
                  <a:lnTo>
                    <a:pt x="3128" y="20"/>
                  </a:lnTo>
                  <a:lnTo>
                    <a:pt x="2896" y="59"/>
                  </a:lnTo>
                  <a:lnTo>
                    <a:pt x="2684" y="97"/>
                  </a:lnTo>
                  <a:lnTo>
                    <a:pt x="2452" y="155"/>
                  </a:lnTo>
                  <a:lnTo>
                    <a:pt x="2220" y="232"/>
                  </a:lnTo>
                  <a:lnTo>
                    <a:pt x="1989" y="329"/>
                  </a:lnTo>
                  <a:lnTo>
                    <a:pt x="1776" y="425"/>
                  </a:lnTo>
                  <a:lnTo>
                    <a:pt x="1545" y="561"/>
                  </a:lnTo>
                  <a:lnTo>
                    <a:pt x="1313" y="696"/>
                  </a:lnTo>
                  <a:lnTo>
                    <a:pt x="1082" y="869"/>
                  </a:lnTo>
                  <a:lnTo>
                    <a:pt x="869" y="1062"/>
                  </a:lnTo>
                  <a:lnTo>
                    <a:pt x="638" y="1275"/>
                  </a:lnTo>
                  <a:lnTo>
                    <a:pt x="425" y="1506"/>
                  </a:lnTo>
                  <a:lnTo>
                    <a:pt x="213" y="1757"/>
                  </a:lnTo>
                  <a:lnTo>
                    <a:pt x="1" y="2047"/>
                  </a:lnTo>
                  <a:lnTo>
                    <a:pt x="1" y="2047"/>
                  </a:lnTo>
                  <a:lnTo>
                    <a:pt x="213" y="1757"/>
                  </a:lnTo>
                  <a:lnTo>
                    <a:pt x="425" y="1506"/>
                  </a:lnTo>
                  <a:lnTo>
                    <a:pt x="638" y="1275"/>
                  </a:lnTo>
                  <a:lnTo>
                    <a:pt x="869" y="1062"/>
                  </a:lnTo>
                  <a:lnTo>
                    <a:pt x="1082" y="869"/>
                  </a:lnTo>
                  <a:lnTo>
                    <a:pt x="1313" y="696"/>
                  </a:lnTo>
                  <a:lnTo>
                    <a:pt x="1545" y="561"/>
                  </a:lnTo>
                  <a:lnTo>
                    <a:pt x="1776" y="425"/>
                  </a:lnTo>
                  <a:lnTo>
                    <a:pt x="1989" y="329"/>
                  </a:lnTo>
                  <a:lnTo>
                    <a:pt x="2220" y="232"/>
                  </a:lnTo>
                  <a:lnTo>
                    <a:pt x="2452" y="155"/>
                  </a:lnTo>
                  <a:lnTo>
                    <a:pt x="2684" y="97"/>
                  </a:lnTo>
                  <a:lnTo>
                    <a:pt x="2896" y="59"/>
                  </a:lnTo>
                  <a:lnTo>
                    <a:pt x="3128" y="20"/>
                  </a:lnTo>
                  <a:lnTo>
                    <a:pt x="3340" y="1"/>
                  </a:lnTo>
                  <a:lnTo>
                    <a:pt x="355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30"/>
            <p:cNvSpPr/>
            <p:nvPr/>
          </p:nvSpPr>
          <p:spPr>
            <a:xfrm>
              <a:off x="5268900" y="467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30"/>
            <p:cNvSpPr/>
            <p:nvPr/>
          </p:nvSpPr>
          <p:spPr>
            <a:xfrm>
              <a:off x="5336925" y="4665250"/>
              <a:ext cx="73375" cy="30925"/>
            </a:xfrm>
            <a:custGeom>
              <a:avLst/>
              <a:gdLst/>
              <a:ahLst/>
              <a:cxnLst/>
              <a:rect l="l" t="t" r="r" b="b"/>
              <a:pathLst>
                <a:path w="2935" h="1237" fill="none" extrusionOk="0">
                  <a:moveTo>
                    <a:pt x="2934" y="1"/>
                  </a:moveTo>
                  <a:lnTo>
                    <a:pt x="2934" y="1"/>
                  </a:lnTo>
                  <a:lnTo>
                    <a:pt x="2587" y="20"/>
                  </a:lnTo>
                  <a:lnTo>
                    <a:pt x="2220" y="59"/>
                  </a:lnTo>
                  <a:lnTo>
                    <a:pt x="1853" y="155"/>
                  </a:lnTo>
                  <a:lnTo>
                    <a:pt x="1487" y="290"/>
                  </a:lnTo>
                  <a:lnTo>
                    <a:pt x="1120" y="464"/>
                  </a:lnTo>
                  <a:lnTo>
                    <a:pt x="734" y="676"/>
                  </a:lnTo>
                  <a:lnTo>
                    <a:pt x="367" y="927"/>
                  </a:lnTo>
                  <a:lnTo>
                    <a:pt x="1" y="1236"/>
                  </a:lnTo>
                  <a:lnTo>
                    <a:pt x="1" y="1236"/>
                  </a:lnTo>
                  <a:lnTo>
                    <a:pt x="367" y="927"/>
                  </a:lnTo>
                  <a:lnTo>
                    <a:pt x="734" y="676"/>
                  </a:lnTo>
                  <a:lnTo>
                    <a:pt x="1120" y="464"/>
                  </a:lnTo>
                  <a:lnTo>
                    <a:pt x="1487" y="290"/>
                  </a:lnTo>
                  <a:lnTo>
                    <a:pt x="1853" y="155"/>
                  </a:lnTo>
                  <a:lnTo>
                    <a:pt x="2220" y="59"/>
                  </a:lnTo>
                  <a:lnTo>
                    <a:pt x="2587" y="20"/>
                  </a:lnTo>
                  <a:lnTo>
                    <a:pt x="293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30"/>
            <p:cNvSpPr/>
            <p:nvPr/>
          </p:nvSpPr>
          <p:spPr>
            <a:xfrm>
              <a:off x="5410275" y="46652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30"/>
            <p:cNvSpPr/>
            <p:nvPr/>
          </p:nvSpPr>
          <p:spPr>
            <a:xfrm>
              <a:off x="5500975" y="4784450"/>
              <a:ext cx="170850" cy="91225"/>
            </a:xfrm>
            <a:custGeom>
              <a:avLst/>
              <a:gdLst/>
              <a:ahLst/>
              <a:cxnLst/>
              <a:rect l="l" t="t" r="r" b="b"/>
              <a:pathLst>
                <a:path w="6834" h="3649" extrusionOk="0">
                  <a:moveTo>
                    <a:pt x="6814" y="3455"/>
                  </a:moveTo>
                  <a:lnTo>
                    <a:pt x="6814" y="3455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14" y="34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321" y="1274"/>
                  </a:lnTo>
                  <a:lnTo>
                    <a:pt x="2935" y="1332"/>
                  </a:lnTo>
                  <a:lnTo>
                    <a:pt x="2510" y="1448"/>
                  </a:lnTo>
                  <a:lnTo>
                    <a:pt x="2066" y="1602"/>
                  </a:lnTo>
                  <a:lnTo>
                    <a:pt x="2066" y="1602"/>
                  </a:lnTo>
                  <a:lnTo>
                    <a:pt x="2510" y="1448"/>
                  </a:lnTo>
                  <a:lnTo>
                    <a:pt x="2935" y="1332"/>
                  </a:lnTo>
                  <a:lnTo>
                    <a:pt x="3321" y="1274"/>
                  </a:lnTo>
                  <a:lnTo>
                    <a:pt x="3687" y="12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30"/>
            <p:cNvSpPr/>
            <p:nvPr/>
          </p:nvSpPr>
          <p:spPr>
            <a:xfrm>
              <a:off x="5671325" y="4870825"/>
              <a:ext cx="500" cy="4850"/>
            </a:xfrm>
            <a:custGeom>
              <a:avLst/>
              <a:gdLst/>
              <a:ahLst/>
              <a:cxnLst/>
              <a:rect l="l" t="t" r="r" b="b"/>
              <a:pathLst>
                <a:path w="20" h="19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30"/>
            <p:cNvSpPr/>
            <p:nvPr/>
          </p:nvSpPr>
          <p:spPr>
            <a:xfrm>
              <a:off x="5552625" y="4815800"/>
              <a:ext cx="40550" cy="8725"/>
            </a:xfrm>
            <a:custGeom>
              <a:avLst/>
              <a:gdLst/>
              <a:ahLst/>
              <a:cxnLst/>
              <a:rect l="l" t="t" r="r" b="b"/>
              <a:pathLst>
                <a:path w="1622" h="349" fill="none" extrusionOk="0">
                  <a:moveTo>
                    <a:pt x="1621" y="1"/>
                  </a:moveTo>
                  <a:lnTo>
                    <a:pt x="1621" y="1"/>
                  </a:lnTo>
                  <a:lnTo>
                    <a:pt x="1255" y="20"/>
                  </a:lnTo>
                  <a:lnTo>
                    <a:pt x="869" y="78"/>
                  </a:lnTo>
                  <a:lnTo>
                    <a:pt x="444" y="194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444" y="194"/>
                  </a:lnTo>
                  <a:lnTo>
                    <a:pt x="869" y="78"/>
                  </a:lnTo>
                  <a:lnTo>
                    <a:pt x="1255" y="20"/>
                  </a:lnTo>
                  <a:lnTo>
                    <a:pt x="162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30"/>
            <p:cNvSpPr/>
            <p:nvPr/>
          </p:nvSpPr>
          <p:spPr>
            <a:xfrm>
              <a:off x="5593150" y="48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30"/>
            <p:cNvSpPr/>
            <p:nvPr/>
          </p:nvSpPr>
          <p:spPr>
            <a:xfrm>
              <a:off x="5500975" y="4784450"/>
              <a:ext cx="2450" cy="25"/>
            </a:xfrm>
            <a:custGeom>
              <a:avLst/>
              <a:gdLst/>
              <a:ahLst/>
              <a:cxnLst/>
              <a:rect l="l" t="t" r="r" b="b"/>
              <a:pathLst>
                <a:path w="98" h="1" fill="none" extrusionOk="0"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30"/>
            <p:cNvSpPr/>
            <p:nvPr/>
          </p:nvSpPr>
          <p:spPr>
            <a:xfrm>
              <a:off x="5503400" y="478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58" name="Google Shape;8058;p30"/>
          <p:cNvGrpSpPr/>
          <p:nvPr/>
        </p:nvGrpSpPr>
        <p:grpSpPr>
          <a:xfrm rot="5400000" flipH="1">
            <a:off x="-3026707" y="-554191"/>
            <a:ext cx="6100976" cy="3234435"/>
            <a:chOff x="3939550" y="4143175"/>
            <a:chExt cx="2329150" cy="1234800"/>
          </a:xfrm>
        </p:grpSpPr>
        <p:sp>
          <p:nvSpPr>
            <p:cNvPr id="8059" name="Google Shape;8059;p30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extrusionOk="0">
                  <a:moveTo>
                    <a:pt x="17506" y="0"/>
                  </a:move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30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fill="none" extrusionOk="0">
                  <a:moveTo>
                    <a:pt x="17506" y="0"/>
                  </a:moveTo>
                  <a:lnTo>
                    <a:pt x="17506" y="0"/>
                  </a:ln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276" y="3455"/>
                  </a:lnTo>
                  <a:lnTo>
                    <a:pt x="12276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888" y="9728"/>
                  </a:lnTo>
                  <a:lnTo>
                    <a:pt x="888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873" y="19321"/>
                  </a:lnTo>
                  <a:lnTo>
                    <a:pt x="1892" y="19321"/>
                  </a:lnTo>
                  <a:lnTo>
                    <a:pt x="1892" y="19321"/>
                  </a:lnTo>
                  <a:lnTo>
                    <a:pt x="1911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643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444" y="6215"/>
                  </a:lnTo>
                  <a:lnTo>
                    <a:pt x="21444" y="6215"/>
                  </a:lnTo>
                  <a:lnTo>
                    <a:pt x="21174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30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extrusionOk="0">
                  <a:moveTo>
                    <a:pt x="6350" y="1"/>
                  </a:move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30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fill="none" extrusionOk="0">
                  <a:moveTo>
                    <a:pt x="6563" y="1"/>
                  </a:moveTo>
                  <a:lnTo>
                    <a:pt x="6563" y="1"/>
                  </a:lnTo>
                  <a:lnTo>
                    <a:pt x="6563" y="1"/>
                  </a:lnTo>
                  <a:lnTo>
                    <a:pt x="6563" y="1"/>
                  </a:lnTo>
                  <a:lnTo>
                    <a:pt x="6350" y="1"/>
                  </a:ln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1851" y="4691"/>
                  </a:lnTo>
                  <a:lnTo>
                    <a:pt x="11851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lnTo>
                    <a:pt x="6582" y="1"/>
                  </a:lnTo>
                  <a:lnTo>
                    <a:pt x="6582" y="1"/>
                  </a:lnTo>
                  <a:lnTo>
                    <a:pt x="656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30"/>
            <p:cNvSpPr/>
            <p:nvPr/>
          </p:nvSpPr>
          <p:spPr>
            <a:xfrm>
              <a:off x="3988750" y="4846200"/>
              <a:ext cx="390200" cy="444925"/>
            </a:xfrm>
            <a:custGeom>
              <a:avLst/>
              <a:gdLst/>
              <a:ahLst/>
              <a:cxnLst/>
              <a:rect l="l" t="t" r="r" b="b"/>
              <a:pathLst>
                <a:path w="15608" h="17797" extrusionOk="0">
                  <a:moveTo>
                    <a:pt x="11369" y="1"/>
                  </a:move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607" y="7385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30"/>
            <p:cNvSpPr/>
            <p:nvPr/>
          </p:nvSpPr>
          <p:spPr>
            <a:xfrm>
              <a:off x="3988750" y="4846200"/>
              <a:ext cx="390400" cy="444925"/>
            </a:xfrm>
            <a:custGeom>
              <a:avLst/>
              <a:gdLst/>
              <a:ahLst/>
              <a:cxnLst/>
              <a:rect l="l" t="t" r="r" b="b"/>
              <a:pathLst>
                <a:path w="15616" h="17797" fill="none" extrusionOk="0">
                  <a:moveTo>
                    <a:pt x="11369" y="1"/>
                  </a:moveTo>
                  <a:lnTo>
                    <a:pt x="11369" y="1"/>
                  </a:ln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614" y="15712"/>
                  </a:lnTo>
                  <a:lnTo>
                    <a:pt x="4614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832" y="11678"/>
                  </a:lnTo>
                  <a:lnTo>
                    <a:pt x="11832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lnTo>
                    <a:pt x="113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30"/>
            <p:cNvSpPr/>
            <p:nvPr/>
          </p:nvSpPr>
          <p:spPr>
            <a:xfrm>
              <a:off x="4062600" y="5238975"/>
              <a:ext cx="101825" cy="52150"/>
            </a:xfrm>
            <a:custGeom>
              <a:avLst/>
              <a:gdLst/>
              <a:ahLst/>
              <a:cxnLst/>
              <a:rect l="l" t="t" r="r" b="b"/>
              <a:pathLst>
                <a:path w="4073" h="2086" extrusionOk="0">
                  <a:moveTo>
                    <a:pt x="4053" y="2047"/>
                  </a:moveTo>
                  <a:lnTo>
                    <a:pt x="4053" y="2047"/>
                  </a:lnTo>
                  <a:lnTo>
                    <a:pt x="4072" y="2085"/>
                  </a:lnTo>
                  <a:lnTo>
                    <a:pt x="4072" y="2085"/>
                  </a:lnTo>
                  <a:lnTo>
                    <a:pt x="4053" y="2047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641" y="1"/>
                  </a:lnTo>
                  <a:lnTo>
                    <a:pt x="1660" y="1"/>
                  </a:lnTo>
                  <a:lnTo>
                    <a:pt x="1660" y="1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30"/>
            <p:cNvSpPr/>
            <p:nvPr/>
          </p:nvSpPr>
          <p:spPr>
            <a:xfrm>
              <a:off x="4163925" y="5290125"/>
              <a:ext cx="500" cy="1000"/>
            </a:xfrm>
            <a:custGeom>
              <a:avLst/>
              <a:gdLst/>
              <a:ahLst/>
              <a:cxnLst/>
              <a:rect l="l" t="t" r="r" b="b"/>
              <a:pathLst>
                <a:path w="20" h="4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30"/>
            <p:cNvSpPr/>
            <p:nvPr/>
          </p:nvSpPr>
          <p:spPr>
            <a:xfrm>
              <a:off x="4062600" y="5238975"/>
              <a:ext cx="41025" cy="16925"/>
            </a:xfrm>
            <a:custGeom>
              <a:avLst/>
              <a:gdLst/>
              <a:ahLst/>
              <a:cxnLst/>
              <a:rect l="l" t="t" r="r" b="b"/>
              <a:pathLst>
                <a:path w="1641" h="677" fill="none" extrusionOk="0"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30"/>
            <p:cNvSpPr/>
            <p:nvPr/>
          </p:nvSpPr>
          <p:spPr>
            <a:xfrm>
              <a:off x="4103600" y="52389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30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extrusionOk="0">
                  <a:moveTo>
                    <a:pt x="12025" y="0"/>
                  </a:move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30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fill="none" extrusionOk="0">
                  <a:moveTo>
                    <a:pt x="12237" y="0"/>
                  </a:moveTo>
                  <a:lnTo>
                    <a:pt x="12237" y="0"/>
                  </a:lnTo>
                  <a:lnTo>
                    <a:pt x="12025" y="0"/>
                  </a:ln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7200" y="2741"/>
                  </a:lnTo>
                  <a:lnTo>
                    <a:pt x="7200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3610" y="12179"/>
                  </a:lnTo>
                  <a:lnTo>
                    <a:pt x="3610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103" y="14727"/>
                  </a:lnTo>
                  <a:lnTo>
                    <a:pt x="7103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lnTo>
                    <a:pt x="1223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30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extrusionOk="0">
                  <a:moveTo>
                    <a:pt x="26906" y="1"/>
                  </a:move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48" y="16495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30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fill="none" extrusionOk="0">
                  <a:moveTo>
                    <a:pt x="26925" y="1"/>
                  </a:moveTo>
                  <a:lnTo>
                    <a:pt x="26925" y="1"/>
                  </a:lnTo>
                  <a:lnTo>
                    <a:pt x="26906" y="1"/>
                  </a:lnTo>
                  <a:lnTo>
                    <a:pt x="26906" y="1"/>
                  </a:ln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802" y="310"/>
                  </a:lnTo>
                  <a:lnTo>
                    <a:pt x="24783" y="310"/>
                  </a:lnTo>
                  <a:lnTo>
                    <a:pt x="24783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01" y="4556"/>
                  </a:lnTo>
                  <a:lnTo>
                    <a:pt x="14901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446" y="7779"/>
                  </a:lnTo>
                  <a:lnTo>
                    <a:pt x="11408" y="7779"/>
                  </a:lnTo>
                  <a:lnTo>
                    <a:pt x="11408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173" y="20788"/>
                  </a:lnTo>
                  <a:lnTo>
                    <a:pt x="5173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224" y="29512"/>
                  </a:lnTo>
                  <a:lnTo>
                    <a:pt x="3224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29975" y="15268"/>
                  </a:lnTo>
                  <a:lnTo>
                    <a:pt x="29975" y="15268"/>
                  </a:lnTo>
                  <a:lnTo>
                    <a:pt x="30226" y="15268"/>
                  </a:lnTo>
                  <a:lnTo>
                    <a:pt x="30322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lnTo>
                    <a:pt x="26925" y="1"/>
                  </a:lnTo>
                  <a:lnTo>
                    <a:pt x="269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30"/>
            <p:cNvSpPr/>
            <p:nvPr/>
          </p:nvSpPr>
          <p:spPr>
            <a:xfrm>
              <a:off x="4774300" y="4618450"/>
              <a:ext cx="127900" cy="14025"/>
            </a:xfrm>
            <a:custGeom>
              <a:avLst/>
              <a:gdLst/>
              <a:ahLst/>
              <a:cxnLst/>
              <a:rect l="l" t="t" r="r" b="b"/>
              <a:pathLst>
                <a:path w="5116" h="561" extrusionOk="0">
                  <a:moveTo>
                    <a:pt x="5116" y="560"/>
                  </a:moveTo>
                  <a:lnTo>
                    <a:pt x="5116" y="560"/>
                  </a:lnTo>
                  <a:lnTo>
                    <a:pt x="5116" y="560"/>
                  </a:lnTo>
                  <a:lnTo>
                    <a:pt x="5116" y="560"/>
                  </a:lnTo>
                  <a:close/>
                  <a:moveTo>
                    <a:pt x="5077" y="541"/>
                  </a:moveTo>
                  <a:lnTo>
                    <a:pt x="5077" y="541"/>
                  </a:lnTo>
                  <a:lnTo>
                    <a:pt x="5096" y="541"/>
                  </a:lnTo>
                  <a:lnTo>
                    <a:pt x="5096" y="541"/>
                  </a:lnTo>
                  <a:lnTo>
                    <a:pt x="5077" y="541"/>
                  </a:lnTo>
                  <a:close/>
                  <a:moveTo>
                    <a:pt x="20" y="310"/>
                  </a:moveTo>
                  <a:lnTo>
                    <a:pt x="20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20" y="310"/>
                  </a:lnTo>
                  <a:close/>
                  <a:moveTo>
                    <a:pt x="2143" y="1"/>
                  </a:moveTo>
                  <a:lnTo>
                    <a:pt x="2143" y="1"/>
                  </a:lnTo>
                  <a:lnTo>
                    <a:pt x="1603" y="20"/>
                  </a:lnTo>
                  <a:lnTo>
                    <a:pt x="1082" y="78"/>
                  </a:lnTo>
                  <a:lnTo>
                    <a:pt x="541" y="174"/>
                  </a:lnTo>
                  <a:lnTo>
                    <a:pt x="39" y="310"/>
                  </a:lnTo>
                  <a:lnTo>
                    <a:pt x="39" y="310"/>
                  </a:lnTo>
                  <a:lnTo>
                    <a:pt x="541" y="174"/>
                  </a:lnTo>
                  <a:lnTo>
                    <a:pt x="1082" y="78"/>
                  </a:lnTo>
                  <a:lnTo>
                    <a:pt x="1603" y="20"/>
                  </a:lnTo>
                  <a:lnTo>
                    <a:pt x="2143" y="1"/>
                  </a:lnTo>
                  <a:close/>
                  <a:moveTo>
                    <a:pt x="2162" y="1"/>
                  </a:move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30"/>
            <p:cNvSpPr/>
            <p:nvPr/>
          </p:nvSpPr>
          <p:spPr>
            <a:xfrm>
              <a:off x="4902175" y="463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30"/>
            <p:cNvSpPr/>
            <p:nvPr/>
          </p:nvSpPr>
          <p:spPr>
            <a:xfrm>
              <a:off x="4901200" y="46319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30"/>
            <p:cNvSpPr/>
            <p:nvPr/>
          </p:nvSpPr>
          <p:spPr>
            <a:xfrm>
              <a:off x="4774300" y="46261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30"/>
            <p:cNvSpPr/>
            <p:nvPr/>
          </p:nvSpPr>
          <p:spPr>
            <a:xfrm>
              <a:off x="4775275" y="4618450"/>
              <a:ext cx="52625" cy="7750"/>
            </a:xfrm>
            <a:custGeom>
              <a:avLst/>
              <a:gdLst/>
              <a:ahLst/>
              <a:cxnLst/>
              <a:rect l="l" t="t" r="r" b="b"/>
              <a:pathLst>
                <a:path w="2105" h="310" fill="none" extrusionOk="0">
                  <a:moveTo>
                    <a:pt x="2104" y="1"/>
                  </a:moveTo>
                  <a:lnTo>
                    <a:pt x="2104" y="1"/>
                  </a:lnTo>
                  <a:lnTo>
                    <a:pt x="1564" y="20"/>
                  </a:lnTo>
                  <a:lnTo>
                    <a:pt x="1043" y="78"/>
                  </a:lnTo>
                  <a:lnTo>
                    <a:pt x="502" y="174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502" y="174"/>
                  </a:lnTo>
                  <a:lnTo>
                    <a:pt x="1043" y="78"/>
                  </a:lnTo>
                  <a:lnTo>
                    <a:pt x="1564" y="20"/>
                  </a:lnTo>
                  <a:lnTo>
                    <a:pt x="210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30"/>
            <p:cNvSpPr/>
            <p:nvPr/>
          </p:nvSpPr>
          <p:spPr>
            <a:xfrm>
              <a:off x="4828350" y="46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30"/>
            <p:cNvSpPr/>
            <p:nvPr/>
          </p:nvSpPr>
          <p:spPr>
            <a:xfrm>
              <a:off x="4155225" y="5356225"/>
              <a:ext cx="86400" cy="21750"/>
            </a:xfrm>
            <a:custGeom>
              <a:avLst/>
              <a:gdLst/>
              <a:ahLst/>
              <a:cxnLst/>
              <a:rect l="l" t="t" r="r" b="b"/>
              <a:pathLst>
                <a:path w="3456" h="870" extrusionOk="0">
                  <a:moveTo>
                    <a:pt x="3456" y="1"/>
                  </a:move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close/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  <a:close/>
                  <a:moveTo>
                    <a:pt x="3321" y="1"/>
                  </a:moveTo>
                  <a:lnTo>
                    <a:pt x="3321" y="1"/>
                  </a:lnTo>
                  <a:lnTo>
                    <a:pt x="3321" y="1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30"/>
            <p:cNvSpPr/>
            <p:nvPr/>
          </p:nvSpPr>
          <p:spPr>
            <a:xfrm>
              <a:off x="4241600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30"/>
            <p:cNvSpPr/>
            <p:nvPr/>
          </p:nvSpPr>
          <p:spPr>
            <a:xfrm>
              <a:off x="4155225" y="5356225"/>
              <a:ext cx="80625" cy="21750"/>
            </a:xfrm>
            <a:custGeom>
              <a:avLst/>
              <a:gdLst/>
              <a:ahLst/>
              <a:cxnLst/>
              <a:rect l="l" t="t" r="r" b="b"/>
              <a:pathLst>
                <a:path w="3225" h="870" fill="none" extrusionOk="0"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30"/>
            <p:cNvSpPr/>
            <p:nvPr/>
          </p:nvSpPr>
          <p:spPr>
            <a:xfrm>
              <a:off x="4238225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30"/>
            <p:cNvSpPr/>
            <p:nvPr/>
          </p:nvSpPr>
          <p:spPr>
            <a:xfrm>
              <a:off x="4297575" y="5011225"/>
              <a:ext cx="12575" cy="3900"/>
            </a:xfrm>
            <a:custGeom>
              <a:avLst/>
              <a:gdLst/>
              <a:ahLst/>
              <a:cxnLst/>
              <a:rect l="l" t="t" r="r" b="b"/>
              <a:pathLst>
                <a:path w="503" h="156" extrusionOk="0">
                  <a:moveTo>
                    <a:pt x="502" y="1"/>
                  </a:moveTo>
                  <a:lnTo>
                    <a:pt x="251" y="59"/>
                  </a:lnTo>
                  <a:lnTo>
                    <a:pt x="1" y="155"/>
                  </a:lnTo>
                  <a:lnTo>
                    <a:pt x="251" y="78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30"/>
            <p:cNvSpPr/>
            <p:nvPr/>
          </p:nvSpPr>
          <p:spPr>
            <a:xfrm>
              <a:off x="42942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30"/>
            <p:cNvSpPr/>
            <p:nvPr/>
          </p:nvSpPr>
          <p:spPr>
            <a:xfrm>
              <a:off x="4156675" y="5138125"/>
              <a:ext cx="126925" cy="101850"/>
            </a:xfrm>
            <a:custGeom>
              <a:avLst/>
              <a:gdLst/>
              <a:ahLst/>
              <a:cxnLst/>
              <a:rect l="l" t="t" r="r" b="b"/>
              <a:pathLst>
                <a:path w="5077" h="4074" fill="none" extrusionOk="0">
                  <a:moveTo>
                    <a:pt x="5077" y="1"/>
                  </a:moveTo>
                  <a:lnTo>
                    <a:pt x="5077" y="1"/>
                  </a:lnTo>
                  <a:lnTo>
                    <a:pt x="4807" y="1"/>
                  </a:lnTo>
                  <a:lnTo>
                    <a:pt x="4498" y="20"/>
                  </a:lnTo>
                  <a:lnTo>
                    <a:pt x="4131" y="59"/>
                  </a:lnTo>
                  <a:lnTo>
                    <a:pt x="3745" y="117"/>
                  </a:lnTo>
                  <a:lnTo>
                    <a:pt x="3340" y="194"/>
                  </a:lnTo>
                  <a:lnTo>
                    <a:pt x="2915" y="310"/>
                  </a:lnTo>
                  <a:lnTo>
                    <a:pt x="2471" y="464"/>
                  </a:lnTo>
                  <a:lnTo>
                    <a:pt x="2066" y="638"/>
                  </a:lnTo>
                  <a:lnTo>
                    <a:pt x="1854" y="754"/>
                  </a:lnTo>
                  <a:lnTo>
                    <a:pt x="1661" y="869"/>
                  </a:lnTo>
                  <a:lnTo>
                    <a:pt x="1468" y="1004"/>
                  </a:lnTo>
                  <a:lnTo>
                    <a:pt x="1275" y="1159"/>
                  </a:lnTo>
                  <a:lnTo>
                    <a:pt x="1101" y="1313"/>
                  </a:lnTo>
                  <a:lnTo>
                    <a:pt x="927" y="1487"/>
                  </a:lnTo>
                  <a:lnTo>
                    <a:pt x="773" y="1680"/>
                  </a:lnTo>
                  <a:lnTo>
                    <a:pt x="618" y="1873"/>
                  </a:lnTo>
                  <a:lnTo>
                    <a:pt x="483" y="2085"/>
                  </a:lnTo>
                  <a:lnTo>
                    <a:pt x="367" y="2317"/>
                  </a:lnTo>
                  <a:lnTo>
                    <a:pt x="252" y="2568"/>
                  </a:lnTo>
                  <a:lnTo>
                    <a:pt x="174" y="2838"/>
                  </a:lnTo>
                  <a:lnTo>
                    <a:pt x="97" y="3108"/>
                  </a:lnTo>
                  <a:lnTo>
                    <a:pt x="39" y="3417"/>
                  </a:lnTo>
                  <a:lnTo>
                    <a:pt x="20" y="3726"/>
                  </a:lnTo>
                  <a:lnTo>
                    <a:pt x="1" y="4073"/>
                  </a:lnTo>
                  <a:lnTo>
                    <a:pt x="1" y="4073"/>
                  </a:lnTo>
                  <a:lnTo>
                    <a:pt x="20" y="3726"/>
                  </a:lnTo>
                  <a:lnTo>
                    <a:pt x="39" y="3417"/>
                  </a:lnTo>
                  <a:lnTo>
                    <a:pt x="97" y="3108"/>
                  </a:lnTo>
                  <a:lnTo>
                    <a:pt x="174" y="2838"/>
                  </a:lnTo>
                  <a:lnTo>
                    <a:pt x="252" y="2568"/>
                  </a:lnTo>
                  <a:lnTo>
                    <a:pt x="367" y="2317"/>
                  </a:lnTo>
                  <a:lnTo>
                    <a:pt x="483" y="2085"/>
                  </a:lnTo>
                  <a:lnTo>
                    <a:pt x="618" y="1873"/>
                  </a:lnTo>
                  <a:lnTo>
                    <a:pt x="773" y="1680"/>
                  </a:lnTo>
                  <a:lnTo>
                    <a:pt x="927" y="1487"/>
                  </a:lnTo>
                  <a:lnTo>
                    <a:pt x="1101" y="1313"/>
                  </a:lnTo>
                  <a:lnTo>
                    <a:pt x="1275" y="1159"/>
                  </a:lnTo>
                  <a:lnTo>
                    <a:pt x="1468" y="1004"/>
                  </a:lnTo>
                  <a:lnTo>
                    <a:pt x="1661" y="869"/>
                  </a:lnTo>
                  <a:lnTo>
                    <a:pt x="1854" y="754"/>
                  </a:lnTo>
                  <a:lnTo>
                    <a:pt x="2066" y="638"/>
                  </a:lnTo>
                  <a:lnTo>
                    <a:pt x="2471" y="464"/>
                  </a:lnTo>
                  <a:lnTo>
                    <a:pt x="2915" y="310"/>
                  </a:lnTo>
                  <a:lnTo>
                    <a:pt x="3340" y="194"/>
                  </a:lnTo>
                  <a:lnTo>
                    <a:pt x="3745" y="117"/>
                  </a:lnTo>
                  <a:lnTo>
                    <a:pt x="4131" y="59"/>
                  </a:lnTo>
                  <a:lnTo>
                    <a:pt x="4498" y="20"/>
                  </a:lnTo>
                  <a:lnTo>
                    <a:pt x="4807" y="1"/>
                  </a:lnTo>
                  <a:lnTo>
                    <a:pt x="50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30"/>
            <p:cNvSpPr/>
            <p:nvPr/>
          </p:nvSpPr>
          <p:spPr>
            <a:xfrm>
              <a:off x="4283575" y="51381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30"/>
            <p:cNvSpPr/>
            <p:nvPr/>
          </p:nvSpPr>
          <p:spPr>
            <a:xfrm>
              <a:off x="42860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30"/>
            <p:cNvSpPr/>
            <p:nvPr/>
          </p:nvSpPr>
          <p:spPr>
            <a:xfrm>
              <a:off x="4379125" y="503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30"/>
            <p:cNvSpPr/>
            <p:nvPr/>
          </p:nvSpPr>
          <p:spPr>
            <a:xfrm>
              <a:off x="4378650" y="503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30"/>
            <p:cNvSpPr/>
            <p:nvPr/>
          </p:nvSpPr>
          <p:spPr>
            <a:xfrm>
              <a:off x="4258975" y="5010275"/>
              <a:ext cx="63225" cy="60800"/>
            </a:xfrm>
            <a:custGeom>
              <a:avLst/>
              <a:gdLst/>
              <a:ahLst/>
              <a:cxnLst/>
              <a:rect l="l" t="t" r="r" b="b"/>
              <a:pathLst>
                <a:path w="2529" h="2432" fill="none" extrusionOk="0">
                  <a:moveTo>
                    <a:pt x="2529" y="0"/>
                  </a:moveTo>
                  <a:lnTo>
                    <a:pt x="2529" y="0"/>
                  </a:lnTo>
                  <a:lnTo>
                    <a:pt x="2278" y="19"/>
                  </a:lnTo>
                  <a:lnTo>
                    <a:pt x="2046" y="39"/>
                  </a:lnTo>
                  <a:lnTo>
                    <a:pt x="1795" y="97"/>
                  </a:lnTo>
                  <a:lnTo>
                    <a:pt x="1545" y="193"/>
                  </a:lnTo>
                  <a:lnTo>
                    <a:pt x="1313" y="328"/>
                  </a:lnTo>
                  <a:lnTo>
                    <a:pt x="1081" y="483"/>
                  </a:lnTo>
                  <a:lnTo>
                    <a:pt x="850" y="676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464" y="1100"/>
                  </a:lnTo>
                  <a:lnTo>
                    <a:pt x="329" y="1293"/>
                  </a:lnTo>
                  <a:lnTo>
                    <a:pt x="232" y="1486"/>
                  </a:lnTo>
                  <a:lnTo>
                    <a:pt x="155" y="1679"/>
                  </a:lnTo>
                  <a:lnTo>
                    <a:pt x="78" y="1872"/>
                  </a:lnTo>
                  <a:lnTo>
                    <a:pt x="39" y="2065"/>
                  </a:lnTo>
                  <a:lnTo>
                    <a:pt x="20" y="2239"/>
                  </a:lnTo>
                  <a:lnTo>
                    <a:pt x="0" y="2432"/>
                  </a:lnTo>
                  <a:lnTo>
                    <a:pt x="0" y="2432"/>
                  </a:lnTo>
                  <a:lnTo>
                    <a:pt x="20" y="2239"/>
                  </a:lnTo>
                  <a:lnTo>
                    <a:pt x="39" y="2065"/>
                  </a:lnTo>
                  <a:lnTo>
                    <a:pt x="78" y="1872"/>
                  </a:lnTo>
                  <a:lnTo>
                    <a:pt x="155" y="1679"/>
                  </a:lnTo>
                  <a:lnTo>
                    <a:pt x="232" y="1486"/>
                  </a:lnTo>
                  <a:lnTo>
                    <a:pt x="329" y="1293"/>
                  </a:lnTo>
                  <a:lnTo>
                    <a:pt x="464" y="1100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850" y="676"/>
                  </a:lnTo>
                  <a:lnTo>
                    <a:pt x="1081" y="483"/>
                  </a:lnTo>
                  <a:lnTo>
                    <a:pt x="1313" y="328"/>
                  </a:lnTo>
                  <a:lnTo>
                    <a:pt x="1545" y="193"/>
                  </a:lnTo>
                  <a:lnTo>
                    <a:pt x="1795" y="116"/>
                  </a:lnTo>
                  <a:lnTo>
                    <a:pt x="2046" y="39"/>
                  </a:lnTo>
                  <a:lnTo>
                    <a:pt x="2278" y="19"/>
                  </a:lnTo>
                  <a:lnTo>
                    <a:pt x="252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30"/>
            <p:cNvSpPr/>
            <p:nvPr/>
          </p:nvSpPr>
          <p:spPr>
            <a:xfrm>
              <a:off x="4322175" y="501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30"/>
            <p:cNvSpPr/>
            <p:nvPr/>
          </p:nvSpPr>
          <p:spPr>
            <a:xfrm>
              <a:off x="4350650" y="4919550"/>
              <a:ext cx="14975" cy="50700"/>
            </a:xfrm>
            <a:custGeom>
              <a:avLst/>
              <a:gdLst/>
              <a:ahLst/>
              <a:cxnLst/>
              <a:rect l="l" t="t" r="r" b="b"/>
              <a:pathLst>
                <a:path w="599" h="2028" fill="none" extrusionOk="0">
                  <a:moveTo>
                    <a:pt x="599" y="0"/>
                  </a:moveTo>
                  <a:lnTo>
                    <a:pt x="599" y="0"/>
                  </a:lnTo>
                  <a:lnTo>
                    <a:pt x="502" y="155"/>
                  </a:lnTo>
                  <a:lnTo>
                    <a:pt x="406" y="348"/>
                  </a:lnTo>
                  <a:lnTo>
                    <a:pt x="290" y="579"/>
                  </a:lnTo>
                  <a:lnTo>
                    <a:pt x="194" y="888"/>
                  </a:lnTo>
                  <a:lnTo>
                    <a:pt x="97" y="1236"/>
                  </a:lnTo>
                  <a:lnTo>
                    <a:pt x="20" y="1602"/>
                  </a:lnTo>
                  <a:lnTo>
                    <a:pt x="1" y="1815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15"/>
                  </a:lnTo>
                  <a:lnTo>
                    <a:pt x="20" y="1602"/>
                  </a:lnTo>
                  <a:lnTo>
                    <a:pt x="97" y="1236"/>
                  </a:lnTo>
                  <a:lnTo>
                    <a:pt x="194" y="888"/>
                  </a:lnTo>
                  <a:lnTo>
                    <a:pt x="290" y="579"/>
                  </a:lnTo>
                  <a:lnTo>
                    <a:pt x="406" y="348"/>
                  </a:lnTo>
                  <a:lnTo>
                    <a:pt x="502" y="155"/>
                  </a:lnTo>
                  <a:lnTo>
                    <a:pt x="599" y="0"/>
                  </a:lnTo>
                  <a:lnTo>
                    <a:pt x="59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30"/>
            <p:cNvSpPr/>
            <p:nvPr/>
          </p:nvSpPr>
          <p:spPr>
            <a:xfrm>
              <a:off x="4471775" y="4626175"/>
              <a:ext cx="302550" cy="127400"/>
            </a:xfrm>
            <a:custGeom>
              <a:avLst/>
              <a:gdLst/>
              <a:ahLst/>
              <a:cxnLst/>
              <a:rect l="l" t="t" r="r" b="b"/>
              <a:pathLst>
                <a:path w="12102" h="5096" extrusionOk="0">
                  <a:moveTo>
                    <a:pt x="0" y="5096"/>
                  </a:move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close/>
                  <a:moveTo>
                    <a:pt x="3822" y="4536"/>
                  </a:move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close/>
                  <a:moveTo>
                    <a:pt x="2239" y="4247"/>
                  </a:moveTo>
                  <a:lnTo>
                    <a:pt x="2239" y="4247"/>
                  </a:lnTo>
                  <a:lnTo>
                    <a:pt x="1988" y="4247"/>
                  </a:lnTo>
                  <a:lnTo>
                    <a:pt x="1699" y="4285"/>
                  </a:lnTo>
                  <a:lnTo>
                    <a:pt x="1428" y="4324"/>
                  </a:lnTo>
                  <a:lnTo>
                    <a:pt x="1139" y="4420"/>
                  </a:lnTo>
                  <a:lnTo>
                    <a:pt x="849" y="4517"/>
                  </a:lnTo>
                  <a:lnTo>
                    <a:pt x="560" y="4671"/>
                  </a:lnTo>
                  <a:lnTo>
                    <a:pt x="290" y="4845"/>
                  </a:lnTo>
                  <a:lnTo>
                    <a:pt x="19" y="5077"/>
                  </a:lnTo>
                  <a:lnTo>
                    <a:pt x="19" y="5077"/>
                  </a:lnTo>
                  <a:lnTo>
                    <a:pt x="290" y="4845"/>
                  </a:lnTo>
                  <a:lnTo>
                    <a:pt x="560" y="4671"/>
                  </a:lnTo>
                  <a:lnTo>
                    <a:pt x="849" y="4517"/>
                  </a:lnTo>
                  <a:lnTo>
                    <a:pt x="1139" y="4420"/>
                  </a:lnTo>
                  <a:lnTo>
                    <a:pt x="1428" y="4324"/>
                  </a:lnTo>
                  <a:lnTo>
                    <a:pt x="1699" y="4285"/>
                  </a:lnTo>
                  <a:lnTo>
                    <a:pt x="1988" y="4247"/>
                  </a:lnTo>
                  <a:lnTo>
                    <a:pt x="2239" y="4247"/>
                  </a:lnTo>
                  <a:close/>
                  <a:moveTo>
                    <a:pt x="2258" y="4247"/>
                  </a:move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close/>
                  <a:moveTo>
                    <a:pt x="5346" y="1564"/>
                  </a:moveTo>
                  <a:lnTo>
                    <a:pt x="5346" y="1564"/>
                  </a:lnTo>
                  <a:lnTo>
                    <a:pt x="5346" y="1564"/>
                  </a:lnTo>
                  <a:lnTo>
                    <a:pt x="5096" y="1680"/>
                  </a:lnTo>
                  <a:lnTo>
                    <a:pt x="4864" y="1815"/>
                  </a:lnTo>
                  <a:lnTo>
                    <a:pt x="4671" y="1931"/>
                  </a:lnTo>
                  <a:lnTo>
                    <a:pt x="4497" y="2066"/>
                  </a:lnTo>
                  <a:lnTo>
                    <a:pt x="4343" y="2220"/>
                  </a:lnTo>
                  <a:lnTo>
                    <a:pt x="4208" y="2355"/>
                  </a:lnTo>
                  <a:lnTo>
                    <a:pt x="4092" y="2490"/>
                  </a:lnTo>
                  <a:lnTo>
                    <a:pt x="3976" y="2645"/>
                  </a:lnTo>
                  <a:lnTo>
                    <a:pt x="3899" y="2780"/>
                  </a:lnTo>
                  <a:lnTo>
                    <a:pt x="3822" y="2915"/>
                  </a:lnTo>
                  <a:lnTo>
                    <a:pt x="3764" y="3069"/>
                  </a:lnTo>
                  <a:lnTo>
                    <a:pt x="3725" y="3204"/>
                  </a:lnTo>
                  <a:lnTo>
                    <a:pt x="3687" y="3475"/>
                  </a:lnTo>
                  <a:lnTo>
                    <a:pt x="3667" y="3706"/>
                  </a:lnTo>
                  <a:lnTo>
                    <a:pt x="3667" y="3706"/>
                  </a:lnTo>
                  <a:lnTo>
                    <a:pt x="3687" y="3475"/>
                  </a:lnTo>
                  <a:lnTo>
                    <a:pt x="3725" y="3204"/>
                  </a:lnTo>
                  <a:lnTo>
                    <a:pt x="3764" y="3069"/>
                  </a:lnTo>
                  <a:lnTo>
                    <a:pt x="3822" y="2915"/>
                  </a:lnTo>
                  <a:lnTo>
                    <a:pt x="3899" y="2780"/>
                  </a:lnTo>
                  <a:lnTo>
                    <a:pt x="3976" y="2645"/>
                  </a:lnTo>
                  <a:lnTo>
                    <a:pt x="4092" y="2490"/>
                  </a:lnTo>
                  <a:lnTo>
                    <a:pt x="4208" y="2355"/>
                  </a:lnTo>
                  <a:lnTo>
                    <a:pt x="4343" y="2220"/>
                  </a:lnTo>
                  <a:lnTo>
                    <a:pt x="4497" y="2066"/>
                  </a:lnTo>
                  <a:lnTo>
                    <a:pt x="4671" y="1931"/>
                  </a:lnTo>
                  <a:lnTo>
                    <a:pt x="4864" y="1815"/>
                  </a:lnTo>
                  <a:lnTo>
                    <a:pt x="5096" y="1680"/>
                  </a:lnTo>
                  <a:lnTo>
                    <a:pt x="5346" y="1564"/>
                  </a:lnTo>
                  <a:lnTo>
                    <a:pt x="5346" y="1564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389" y="1255"/>
                  </a:lnTo>
                  <a:lnTo>
                    <a:pt x="6061" y="1313"/>
                  </a:lnTo>
                  <a:lnTo>
                    <a:pt x="5733" y="1409"/>
                  </a:lnTo>
                  <a:lnTo>
                    <a:pt x="5366" y="1545"/>
                  </a:lnTo>
                  <a:lnTo>
                    <a:pt x="5366" y="1545"/>
                  </a:lnTo>
                  <a:lnTo>
                    <a:pt x="5733" y="1409"/>
                  </a:lnTo>
                  <a:lnTo>
                    <a:pt x="6061" y="1313"/>
                  </a:lnTo>
                  <a:lnTo>
                    <a:pt x="6389" y="1255"/>
                  </a:lnTo>
                  <a:lnTo>
                    <a:pt x="6678" y="1236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678" y="1236"/>
                  </a:lnTo>
                  <a:lnTo>
                    <a:pt x="6698" y="1236"/>
                  </a:lnTo>
                  <a:lnTo>
                    <a:pt x="6698" y="1236"/>
                  </a:lnTo>
                  <a:lnTo>
                    <a:pt x="6678" y="1236"/>
                  </a:lnTo>
                  <a:close/>
                  <a:moveTo>
                    <a:pt x="12102" y="1"/>
                  </a:moveTo>
                  <a:lnTo>
                    <a:pt x="12102" y="1"/>
                  </a:lnTo>
                  <a:lnTo>
                    <a:pt x="12102" y="1"/>
                  </a:lnTo>
                  <a:lnTo>
                    <a:pt x="11851" y="97"/>
                  </a:lnTo>
                  <a:lnTo>
                    <a:pt x="11600" y="194"/>
                  </a:lnTo>
                  <a:lnTo>
                    <a:pt x="11349" y="290"/>
                  </a:lnTo>
                  <a:lnTo>
                    <a:pt x="11117" y="406"/>
                  </a:lnTo>
                  <a:lnTo>
                    <a:pt x="10886" y="541"/>
                  </a:lnTo>
                  <a:lnTo>
                    <a:pt x="10654" y="676"/>
                  </a:lnTo>
                  <a:lnTo>
                    <a:pt x="10461" y="811"/>
                  </a:lnTo>
                  <a:lnTo>
                    <a:pt x="10249" y="985"/>
                  </a:lnTo>
                  <a:lnTo>
                    <a:pt x="10056" y="1139"/>
                  </a:lnTo>
                  <a:lnTo>
                    <a:pt x="9882" y="1313"/>
                  </a:lnTo>
                  <a:lnTo>
                    <a:pt x="9728" y="1506"/>
                  </a:lnTo>
                  <a:lnTo>
                    <a:pt x="9573" y="1718"/>
                  </a:lnTo>
                  <a:lnTo>
                    <a:pt x="9419" y="1911"/>
                  </a:lnTo>
                  <a:lnTo>
                    <a:pt x="9303" y="2143"/>
                  </a:lnTo>
                  <a:lnTo>
                    <a:pt x="9187" y="2375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187" y="2375"/>
                  </a:lnTo>
                  <a:lnTo>
                    <a:pt x="9303" y="2143"/>
                  </a:lnTo>
                  <a:lnTo>
                    <a:pt x="9419" y="1911"/>
                  </a:lnTo>
                  <a:lnTo>
                    <a:pt x="9573" y="1718"/>
                  </a:lnTo>
                  <a:lnTo>
                    <a:pt x="9728" y="1506"/>
                  </a:lnTo>
                  <a:lnTo>
                    <a:pt x="9882" y="1313"/>
                  </a:lnTo>
                  <a:lnTo>
                    <a:pt x="10056" y="1139"/>
                  </a:lnTo>
                  <a:lnTo>
                    <a:pt x="10249" y="985"/>
                  </a:lnTo>
                  <a:lnTo>
                    <a:pt x="10461" y="811"/>
                  </a:lnTo>
                  <a:lnTo>
                    <a:pt x="10654" y="676"/>
                  </a:lnTo>
                  <a:lnTo>
                    <a:pt x="10886" y="541"/>
                  </a:lnTo>
                  <a:lnTo>
                    <a:pt x="11117" y="406"/>
                  </a:lnTo>
                  <a:lnTo>
                    <a:pt x="11349" y="290"/>
                  </a:lnTo>
                  <a:lnTo>
                    <a:pt x="11600" y="194"/>
                  </a:lnTo>
                  <a:lnTo>
                    <a:pt x="11851" y="97"/>
                  </a:lnTo>
                  <a:lnTo>
                    <a:pt x="12102" y="1"/>
                  </a:lnTo>
                  <a:lnTo>
                    <a:pt x="121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30"/>
            <p:cNvSpPr/>
            <p:nvPr/>
          </p:nvSpPr>
          <p:spPr>
            <a:xfrm>
              <a:off x="4471775" y="47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30"/>
            <p:cNvSpPr/>
            <p:nvPr/>
          </p:nvSpPr>
          <p:spPr>
            <a:xfrm>
              <a:off x="4567300" y="473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30"/>
            <p:cNvSpPr/>
            <p:nvPr/>
          </p:nvSpPr>
          <p:spPr>
            <a:xfrm>
              <a:off x="4472250" y="4732325"/>
              <a:ext cx="55525" cy="20775"/>
            </a:xfrm>
            <a:custGeom>
              <a:avLst/>
              <a:gdLst/>
              <a:ahLst/>
              <a:cxnLst/>
              <a:rect l="l" t="t" r="r" b="b"/>
              <a:pathLst>
                <a:path w="2221" h="831" fill="none" extrusionOk="0">
                  <a:moveTo>
                    <a:pt x="2220" y="1"/>
                  </a:moveTo>
                  <a:lnTo>
                    <a:pt x="2220" y="1"/>
                  </a:lnTo>
                  <a:lnTo>
                    <a:pt x="1969" y="1"/>
                  </a:lnTo>
                  <a:lnTo>
                    <a:pt x="1680" y="39"/>
                  </a:lnTo>
                  <a:lnTo>
                    <a:pt x="1409" y="78"/>
                  </a:lnTo>
                  <a:lnTo>
                    <a:pt x="1120" y="174"/>
                  </a:lnTo>
                  <a:lnTo>
                    <a:pt x="830" y="271"/>
                  </a:lnTo>
                  <a:lnTo>
                    <a:pt x="541" y="425"/>
                  </a:lnTo>
                  <a:lnTo>
                    <a:pt x="271" y="599"/>
                  </a:lnTo>
                  <a:lnTo>
                    <a:pt x="0" y="831"/>
                  </a:lnTo>
                  <a:lnTo>
                    <a:pt x="0" y="831"/>
                  </a:lnTo>
                  <a:lnTo>
                    <a:pt x="271" y="599"/>
                  </a:lnTo>
                  <a:lnTo>
                    <a:pt x="541" y="425"/>
                  </a:lnTo>
                  <a:lnTo>
                    <a:pt x="830" y="271"/>
                  </a:lnTo>
                  <a:lnTo>
                    <a:pt x="1120" y="174"/>
                  </a:lnTo>
                  <a:lnTo>
                    <a:pt x="1409" y="78"/>
                  </a:lnTo>
                  <a:lnTo>
                    <a:pt x="1680" y="39"/>
                  </a:lnTo>
                  <a:lnTo>
                    <a:pt x="1969" y="1"/>
                  </a:lnTo>
                  <a:lnTo>
                    <a:pt x="22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30"/>
            <p:cNvSpPr/>
            <p:nvPr/>
          </p:nvSpPr>
          <p:spPr>
            <a:xfrm>
              <a:off x="4528225" y="473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30"/>
            <p:cNvSpPr/>
            <p:nvPr/>
          </p:nvSpPr>
          <p:spPr>
            <a:xfrm>
              <a:off x="4563450" y="4665250"/>
              <a:ext cx="42000" cy="53600"/>
            </a:xfrm>
            <a:custGeom>
              <a:avLst/>
              <a:gdLst/>
              <a:ahLst/>
              <a:cxnLst/>
              <a:rect l="l" t="t" r="r" b="b"/>
              <a:pathLst>
                <a:path w="1680" h="2144" fill="none" extrusionOk="0">
                  <a:moveTo>
                    <a:pt x="1679" y="1"/>
                  </a:moveTo>
                  <a:lnTo>
                    <a:pt x="1679" y="1"/>
                  </a:lnTo>
                  <a:lnTo>
                    <a:pt x="1679" y="1"/>
                  </a:lnTo>
                  <a:lnTo>
                    <a:pt x="1429" y="117"/>
                  </a:lnTo>
                  <a:lnTo>
                    <a:pt x="1197" y="252"/>
                  </a:lnTo>
                  <a:lnTo>
                    <a:pt x="1004" y="368"/>
                  </a:lnTo>
                  <a:lnTo>
                    <a:pt x="830" y="503"/>
                  </a:lnTo>
                  <a:lnTo>
                    <a:pt x="676" y="657"/>
                  </a:lnTo>
                  <a:lnTo>
                    <a:pt x="541" y="792"/>
                  </a:lnTo>
                  <a:lnTo>
                    <a:pt x="425" y="927"/>
                  </a:lnTo>
                  <a:lnTo>
                    <a:pt x="309" y="1082"/>
                  </a:lnTo>
                  <a:lnTo>
                    <a:pt x="232" y="1217"/>
                  </a:lnTo>
                  <a:lnTo>
                    <a:pt x="155" y="1352"/>
                  </a:lnTo>
                  <a:lnTo>
                    <a:pt x="97" y="1506"/>
                  </a:lnTo>
                  <a:lnTo>
                    <a:pt x="58" y="1641"/>
                  </a:lnTo>
                  <a:lnTo>
                    <a:pt x="20" y="1912"/>
                  </a:lnTo>
                  <a:lnTo>
                    <a:pt x="0" y="2143"/>
                  </a:lnTo>
                  <a:lnTo>
                    <a:pt x="0" y="2143"/>
                  </a:lnTo>
                  <a:lnTo>
                    <a:pt x="20" y="1912"/>
                  </a:lnTo>
                  <a:lnTo>
                    <a:pt x="58" y="1641"/>
                  </a:lnTo>
                  <a:lnTo>
                    <a:pt x="97" y="1506"/>
                  </a:lnTo>
                  <a:lnTo>
                    <a:pt x="155" y="1352"/>
                  </a:lnTo>
                  <a:lnTo>
                    <a:pt x="232" y="1217"/>
                  </a:lnTo>
                  <a:lnTo>
                    <a:pt x="309" y="1082"/>
                  </a:lnTo>
                  <a:lnTo>
                    <a:pt x="425" y="927"/>
                  </a:lnTo>
                  <a:lnTo>
                    <a:pt x="541" y="792"/>
                  </a:lnTo>
                  <a:lnTo>
                    <a:pt x="676" y="657"/>
                  </a:lnTo>
                  <a:lnTo>
                    <a:pt x="830" y="503"/>
                  </a:lnTo>
                  <a:lnTo>
                    <a:pt x="1004" y="368"/>
                  </a:lnTo>
                  <a:lnTo>
                    <a:pt x="1197" y="252"/>
                  </a:lnTo>
                  <a:lnTo>
                    <a:pt x="1429" y="117"/>
                  </a:lnTo>
                  <a:lnTo>
                    <a:pt x="1679" y="1"/>
                  </a:lnTo>
                  <a:lnTo>
                    <a:pt x="167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30"/>
            <p:cNvSpPr/>
            <p:nvPr/>
          </p:nvSpPr>
          <p:spPr>
            <a:xfrm>
              <a:off x="4605900" y="4657050"/>
              <a:ext cx="32850" cy="7750"/>
            </a:xfrm>
            <a:custGeom>
              <a:avLst/>
              <a:gdLst/>
              <a:ahLst/>
              <a:cxnLst/>
              <a:rect l="l" t="t" r="r" b="b"/>
              <a:pathLst>
                <a:path w="1314" h="310" fill="none" extrusionOk="0">
                  <a:moveTo>
                    <a:pt x="1313" y="1"/>
                  </a:moveTo>
                  <a:lnTo>
                    <a:pt x="1313" y="1"/>
                  </a:lnTo>
                  <a:lnTo>
                    <a:pt x="1024" y="20"/>
                  </a:lnTo>
                  <a:lnTo>
                    <a:pt x="696" y="78"/>
                  </a:lnTo>
                  <a:lnTo>
                    <a:pt x="368" y="174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368" y="174"/>
                  </a:lnTo>
                  <a:lnTo>
                    <a:pt x="696" y="78"/>
                  </a:lnTo>
                  <a:lnTo>
                    <a:pt x="1024" y="20"/>
                  </a:lnTo>
                  <a:lnTo>
                    <a:pt x="131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30"/>
            <p:cNvSpPr/>
            <p:nvPr/>
          </p:nvSpPr>
          <p:spPr>
            <a:xfrm>
              <a:off x="4638725" y="46570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30"/>
            <p:cNvSpPr/>
            <p:nvPr/>
          </p:nvSpPr>
          <p:spPr>
            <a:xfrm>
              <a:off x="4699025" y="4626175"/>
              <a:ext cx="75300" cy="65175"/>
            </a:xfrm>
            <a:custGeom>
              <a:avLst/>
              <a:gdLst/>
              <a:ahLst/>
              <a:cxnLst/>
              <a:rect l="l" t="t" r="r" b="b"/>
              <a:pathLst>
                <a:path w="3012" h="2607" fill="none" extrusionOk="0">
                  <a:moveTo>
                    <a:pt x="3012" y="1"/>
                  </a:moveTo>
                  <a:lnTo>
                    <a:pt x="3012" y="1"/>
                  </a:lnTo>
                  <a:lnTo>
                    <a:pt x="3012" y="1"/>
                  </a:lnTo>
                  <a:lnTo>
                    <a:pt x="2761" y="97"/>
                  </a:lnTo>
                  <a:lnTo>
                    <a:pt x="2510" y="194"/>
                  </a:lnTo>
                  <a:lnTo>
                    <a:pt x="2259" y="290"/>
                  </a:lnTo>
                  <a:lnTo>
                    <a:pt x="2027" y="406"/>
                  </a:lnTo>
                  <a:lnTo>
                    <a:pt x="1796" y="541"/>
                  </a:lnTo>
                  <a:lnTo>
                    <a:pt x="1564" y="676"/>
                  </a:lnTo>
                  <a:lnTo>
                    <a:pt x="1371" y="811"/>
                  </a:lnTo>
                  <a:lnTo>
                    <a:pt x="1159" y="985"/>
                  </a:lnTo>
                  <a:lnTo>
                    <a:pt x="966" y="1139"/>
                  </a:lnTo>
                  <a:lnTo>
                    <a:pt x="792" y="1313"/>
                  </a:lnTo>
                  <a:lnTo>
                    <a:pt x="638" y="1506"/>
                  </a:lnTo>
                  <a:lnTo>
                    <a:pt x="483" y="1718"/>
                  </a:lnTo>
                  <a:lnTo>
                    <a:pt x="329" y="1911"/>
                  </a:lnTo>
                  <a:lnTo>
                    <a:pt x="213" y="2143"/>
                  </a:lnTo>
                  <a:lnTo>
                    <a:pt x="97" y="2375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97" y="2375"/>
                  </a:lnTo>
                  <a:lnTo>
                    <a:pt x="213" y="2143"/>
                  </a:lnTo>
                  <a:lnTo>
                    <a:pt x="329" y="1911"/>
                  </a:lnTo>
                  <a:lnTo>
                    <a:pt x="483" y="1718"/>
                  </a:lnTo>
                  <a:lnTo>
                    <a:pt x="638" y="1506"/>
                  </a:lnTo>
                  <a:lnTo>
                    <a:pt x="792" y="1313"/>
                  </a:lnTo>
                  <a:lnTo>
                    <a:pt x="966" y="1139"/>
                  </a:lnTo>
                  <a:lnTo>
                    <a:pt x="1159" y="985"/>
                  </a:lnTo>
                  <a:lnTo>
                    <a:pt x="1371" y="811"/>
                  </a:lnTo>
                  <a:lnTo>
                    <a:pt x="1564" y="676"/>
                  </a:lnTo>
                  <a:lnTo>
                    <a:pt x="1796" y="541"/>
                  </a:lnTo>
                  <a:lnTo>
                    <a:pt x="2027" y="406"/>
                  </a:lnTo>
                  <a:lnTo>
                    <a:pt x="2259" y="290"/>
                  </a:lnTo>
                  <a:lnTo>
                    <a:pt x="2510" y="194"/>
                  </a:lnTo>
                  <a:lnTo>
                    <a:pt x="2761" y="97"/>
                  </a:lnTo>
                  <a:lnTo>
                    <a:pt x="3012" y="1"/>
                  </a:lnTo>
                  <a:lnTo>
                    <a:pt x="301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30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extrusionOk="0">
                  <a:moveTo>
                    <a:pt x="19069" y="1"/>
                  </a:move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30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fill="none" extrusionOk="0">
                  <a:moveTo>
                    <a:pt x="19069" y="1"/>
                  </a:moveTo>
                  <a:lnTo>
                    <a:pt x="19069" y="1"/>
                  </a:lnTo>
                  <a:lnTo>
                    <a:pt x="19069" y="1"/>
                  </a:lnTo>
                  <a:lnTo>
                    <a:pt x="19069" y="1"/>
                  </a:ln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633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lnTo>
                    <a:pt x="19089" y="1"/>
                  </a:lnTo>
                  <a:lnTo>
                    <a:pt x="19089" y="1"/>
                  </a:lnTo>
                  <a:lnTo>
                    <a:pt x="190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30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extrusionOk="0">
                  <a:moveTo>
                    <a:pt x="3668" y="0"/>
                  </a:move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30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fill="none" extrusionOk="0">
                  <a:moveTo>
                    <a:pt x="3668" y="0"/>
                  </a:moveTo>
                  <a:lnTo>
                    <a:pt x="3668" y="0"/>
                  </a:ln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30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extrusionOk="0">
                  <a:moveTo>
                    <a:pt x="4072" y="1"/>
                  </a:move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30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fill="none" extrusionOk="0"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30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extrusionOk="0">
                  <a:moveTo>
                    <a:pt x="14747" y="1"/>
                  </a:move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30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fill="none" extrusionOk="0">
                  <a:moveTo>
                    <a:pt x="15036" y="1"/>
                  </a:moveTo>
                  <a:lnTo>
                    <a:pt x="15036" y="1"/>
                  </a:lnTo>
                  <a:lnTo>
                    <a:pt x="15017" y="1"/>
                  </a:lnTo>
                  <a:lnTo>
                    <a:pt x="15017" y="1"/>
                  </a:lnTo>
                  <a:lnTo>
                    <a:pt x="14747" y="1"/>
                  </a:ln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42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377" y="11002"/>
                  </a:lnTo>
                  <a:lnTo>
                    <a:pt x="29377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lnTo>
                    <a:pt x="1503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30"/>
            <p:cNvSpPr/>
            <p:nvPr/>
          </p:nvSpPr>
          <p:spPr>
            <a:xfrm>
              <a:off x="5380825" y="4784450"/>
              <a:ext cx="120175" cy="165050"/>
            </a:xfrm>
            <a:custGeom>
              <a:avLst/>
              <a:gdLst/>
              <a:ahLst/>
              <a:cxnLst/>
              <a:rect l="l" t="t" r="r" b="b"/>
              <a:pathLst>
                <a:path w="4807" h="6602" extrusionOk="0">
                  <a:moveTo>
                    <a:pt x="20" y="6466"/>
                  </a:moveTo>
                  <a:lnTo>
                    <a:pt x="20" y="6466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20" y="6466"/>
                  </a:lnTo>
                  <a:close/>
                  <a:moveTo>
                    <a:pt x="20" y="6466"/>
                  </a:moveTo>
                  <a:lnTo>
                    <a:pt x="20" y="6466"/>
                  </a:lnTo>
                  <a:lnTo>
                    <a:pt x="20" y="6466"/>
                  </a:lnTo>
                  <a:close/>
                  <a:moveTo>
                    <a:pt x="3070" y="3860"/>
                  </a:move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close/>
                  <a:moveTo>
                    <a:pt x="2742" y="3841"/>
                  </a:moveTo>
                  <a:lnTo>
                    <a:pt x="2742" y="3841"/>
                  </a:lnTo>
                  <a:lnTo>
                    <a:pt x="2414" y="3860"/>
                  </a:lnTo>
                  <a:lnTo>
                    <a:pt x="2221" y="3880"/>
                  </a:lnTo>
                  <a:lnTo>
                    <a:pt x="2008" y="3918"/>
                  </a:lnTo>
                  <a:lnTo>
                    <a:pt x="1796" y="3976"/>
                  </a:lnTo>
                  <a:lnTo>
                    <a:pt x="1584" y="4053"/>
                  </a:lnTo>
                  <a:lnTo>
                    <a:pt x="1371" y="4150"/>
                  </a:lnTo>
                  <a:lnTo>
                    <a:pt x="1159" y="4266"/>
                  </a:lnTo>
                  <a:lnTo>
                    <a:pt x="947" y="4420"/>
                  </a:lnTo>
                  <a:lnTo>
                    <a:pt x="754" y="4594"/>
                  </a:lnTo>
                  <a:lnTo>
                    <a:pt x="561" y="4806"/>
                  </a:lnTo>
                  <a:lnTo>
                    <a:pt x="406" y="5057"/>
                  </a:lnTo>
                  <a:lnTo>
                    <a:pt x="271" y="5327"/>
                  </a:lnTo>
                  <a:lnTo>
                    <a:pt x="155" y="5655"/>
                  </a:lnTo>
                  <a:lnTo>
                    <a:pt x="59" y="6022"/>
                  </a:lnTo>
                  <a:lnTo>
                    <a:pt x="20" y="6427"/>
                  </a:lnTo>
                  <a:lnTo>
                    <a:pt x="20" y="6427"/>
                  </a:lnTo>
                  <a:lnTo>
                    <a:pt x="59" y="6022"/>
                  </a:lnTo>
                  <a:lnTo>
                    <a:pt x="155" y="5655"/>
                  </a:lnTo>
                  <a:lnTo>
                    <a:pt x="271" y="5327"/>
                  </a:lnTo>
                  <a:lnTo>
                    <a:pt x="406" y="5057"/>
                  </a:lnTo>
                  <a:lnTo>
                    <a:pt x="561" y="4806"/>
                  </a:lnTo>
                  <a:lnTo>
                    <a:pt x="754" y="4594"/>
                  </a:lnTo>
                  <a:lnTo>
                    <a:pt x="947" y="4420"/>
                  </a:lnTo>
                  <a:lnTo>
                    <a:pt x="1159" y="4266"/>
                  </a:lnTo>
                  <a:lnTo>
                    <a:pt x="1371" y="4150"/>
                  </a:lnTo>
                  <a:lnTo>
                    <a:pt x="1584" y="4053"/>
                  </a:lnTo>
                  <a:lnTo>
                    <a:pt x="1796" y="3976"/>
                  </a:lnTo>
                  <a:lnTo>
                    <a:pt x="2008" y="3918"/>
                  </a:lnTo>
                  <a:lnTo>
                    <a:pt x="2221" y="3880"/>
                  </a:lnTo>
                  <a:lnTo>
                    <a:pt x="2414" y="3860"/>
                  </a:lnTo>
                  <a:lnTo>
                    <a:pt x="2742" y="3841"/>
                  </a:lnTo>
                  <a:close/>
                  <a:moveTo>
                    <a:pt x="2780" y="3841"/>
                  </a:move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close/>
                  <a:moveTo>
                    <a:pt x="4807" y="0"/>
                  </a:moveTo>
                  <a:lnTo>
                    <a:pt x="4807" y="0"/>
                  </a:lnTo>
                  <a:lnTo>
                    <a:pt x="4807" y="0"/>
                  </a:lnTo>
                  <a:lnTo>
                    <a:pt x="4595" y="20"/>
                  </a:lnTo>
                  <a:lnTo>
                    <a:pt x="4382" y="39"/>
                  </a:lnTo>
                  <a:lnTo>
                    <a:pt x="4151" y="97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3707" y="232"/>
                  </a:lnTo>
                  <a:lnTo>
                    <a:pt x="3533" y="309"/>
                  </a:lnTo>
                  <a:lnTo>
                    <a:pt x="3379" y="386"/>
                  </a:lnTo>
                  <a:lnTo>
                    <a:pt x="3244" y="483"/>
                  </a:lnTo>
                  <a:lnTo>
                    <a:pt x="3108" y="579"/>
                  </a:lnTo>
                  <a:lnTo>
                    <a:pt x="2993" y="695"/>
                  </a:lnTo>
                  <a:lnTo>
                    <a:pt x="2896" y="811"/>
                  </a:lnTo>
                  <a:lnTo>
                    <a:pt x="2819" y="927"/>
                  </a:lnTo>
                  <a:lnTo>
                    <a:pt x="2742" y="1042"/>
                  </a:lnTo>
                  <a:lnTo>
                    <a:pt x="2684" y="1158"/>
                  </a:lnTo>
                  <a:lnTo>
                    <a:pt x="2587" y="1409"/>
                  </a:lnTo>
                  <a:lnTo>
                    <a:pt x="2549" y="1679"/>
                  </a:lnTo>
                  <a:lnTo>
                    <a:pt x="2529" y="1950"/>
                  </a:lnTo>
                  <a:lnTo>
                    <a:pt x="2529" y="1950"/>
                  </a:lnTo>
                  <a:lnTo>
                    <a:pt x="2549" y="1679"/>
                  </a:lnTo>
                  <a:lnTo>
                    <a:pt x="2587" y="1409"/>
                  </a:lnTo>
                  <a:lnTo>
                    <a:pt x="2684" y="1158"/>
                  </a:lnTo>
                  <a:lnTo>
                    <a:pt x="2742" y="1042"/>
                  </a:lnTo>
                  <a:lnTo>
                    <a:pt x="2819" y="927"/>
                  </a:lnTo>
                  <a:lnTo>
                    <a:pt x="2896" y="811"/>
                  </a:lnTo>
                  <a:lnTo>
                    <a:pt x="2993" y="695"/>
                  </a:lnTo>
                  <a:lnTo>
                    <a:pt x="3108" y="579"/>
                  </a:lnTo>
                  <a:lnTo>
                    <a:pt x="3244" y="483"/>
                  </a:lnTo>
                  <a:lnTo>
                    <a:pt x="3379" y="386"/>
                  </a:lnTo>
                  <a:lnTo>
                    <a:pt x="3533" y="309"/>
                  </a:lnTo>
                  <a:lnTo>
                    <a:pt x="3707" y="232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4151" y="97"/>
                  </a:lnTo>
                  <a:lnTo>
                    <a:pt x="4382" y="39"/>
                  </a:lnTo>
                  <a:lnTo>
                    <a:pt x="4595" y="20"/>
                  </a:lnTo>
                  <a:lnTo>
                    <a:pt x="4807" y="0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30"/>
            <p:cNvSpPr/>
            <p:nvPr/>
          </p:nvSpPr>
          <p:spPr>
            <a:xfrm>
              <a:off x="5380825" y="4946100"/>
              <a:ext cx="525" cy="3400"/>
            </a:xfrm>
            <a:custGeom>
              <a:avLst/>
              <a:gdLst/>
              <a:ahLst/>
              <a:cxnLst/>
              <a:rect l="l" t="t" r="r" b="b"/>
              <a:pathLst>
                <a:path w="21" h="136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30"/>
            <p:cNvSpPr/>
            <p:nvPr/>
          </p:nvSpPr>
          <p:spPr>
            <a:xfrm>
              <a:off x="5381325" y="49461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30"/>
            <p:cNvSpPr/>
            <p:nvPr/>
          </p:nvSpPr>
          <p:spPr>
            <a:xfrm>
              <a:off x="5457550" y="488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30"/>
            <p:cNvSpPr/>
            <p:nvPr/>
          </p:nvSpPr>
          <p:spPr>
            <a:xfrm>
              <a:off x="5381325" y="4880475"/>
              <a:ext cx="68050" cy="64675"/>
            </a:xfrm>
            <a:custGeom>
              <a:avLst/>
              <a:gdLst/>
              <a:ahLst/>
              <a:cxnLst/>
              <a:rect l="l" t="t" r="r" b="b"/>
              <a:pathLst>
                <a:path w="2722" h="2587" fill="none" extrusionOk="0">
                  <a:moveTo>
                    <a:pt x="2722" y="0"/>
                  </a:moveTo>
                  <a:lnTo>
                    <a:pt x="2722" y="0"/>
                  </a:lnTo>
                  <a:lnTo>
                    <a:pt x="2394" y="19"/>
                  </a:lnTo>
                  <a:lnTo>
                    <a:pt x="2201" y="39"/>
                  </a:lnTo>
                  <a:lnTo>
                    <a:pt x="1988" y="77"/>
                  </a:lnTo>
                  <a:lnTo>
                    <a:pt x="1776" y="135"/>
                  </a:lnTo>
                  <a:lnTo>
                    <a:pt x="1564" y="212"/>
                  </a:lnTo>
                  <a:lnTo>
                    <a:pt x="1351" y="309"/>
                  </a:lnTo>
                  <a:lnTo>
                    <a:pt x="1139" y="425"/>
                  </a:lnTo>
                  <a:lnTo>
                    <a:pt x="927" y="579"/>
                  </a:lnTo>
                  <a:lnTo>
                    <a:pt x="734" y="753"/>
                  </a:lnTo>
                  <a:lnTo>
                    <a:pt x="541" y="965"/>
                  </a:lnTo>
                  <a:lnTo>
                    <a:pt x="386" y="1216"/>
                  </a:lnTo>
                  <a:lnTo>
                    <a:pt x="251" y="1486"/>
                  </a:lnTo>
                  <a:lnTo>
                    <a:pt x="135" y="1814"/>
                  </a:lnTo>
                  <a:lnTo>
                    <a:pt x="39" y="2181"/>
                  </a:lnTo>
                  <a:lnTo>
                    <a:pt x="0" y="2586"/>
                  </a:lnTo>
                  <a:lnTo>
                    <a:pt x="0" y="2586"/>
                  </a:lnTo>
                  <a:lnTo>
                    <a:pt x="39" y="2181"/>
                  </a:lnTo>
                  <a:lnTo>
                    <a:pt x="135" y="1814"/>
                  </a:lnTo>
                  <a:lnTo>
                    <a:pt x="251" y="1486"/>
                  </a:lnTo>
                  <a:lnTo>
                    <a:pt x="386" y="1216"/>
                  </a:lnTo>
                  <a:lnTo>
                    <a:pt x="541" y="965"/>
                  </a:lnTo>
                  <a:lnTo>
                    <a:pt x="734" y="753"/>
                  </a:lnTo>
                  <a:lnTo>
                    <a:pt x="927" y="579"/>
                  </a:lnTo>
                  <a:lnTo>
                    <a:pt x="1139" y="425"/>
                  </a:lnTo>
                  <a:lnTo>
                    <a:pt x="1351" y="309"/>
                  </a:lnTo>
                  <a:lnTo>
                    <a:pt x="1564" y="212"/>
                  </a:lnTo>
                  <a:lnTo>
                    <a:pt x="1776" y="135"/>
                  </a:lnTo>
                  <a:lnTo>
                    <a:pt x="1988" y="77"/>
                  </a:lnTo>
                  <a:lnTo>
                    <a:pt x="2201" y="39"/>
                  </a:lnTo>
                  <a:lnTo>
                    <a:pt x="2394" y="19"/>
                  </a:lnTo>
                  <a:lnTo>
                    <a:pt x="2722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30"/>
            <p:cNvSpPr/>
            <p:nvPr/>
          </p:nvSpPr>
          <p:spPr>
            <a:xfrm>
              <a:off x="5450325" y="488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30"/>
            <p:cNvSpPr/>
            <p:nvPr/>
          </p:nvSpPr>
          <p:spPr>
            <a:xfrm>
              <a:off x="5444050" y="4784450"/>
              <a:ext cx="56950" cy="48750"/>
            </a:xfrm>
            <a:custGeom>
              <a:avLst/>
              <a:gdLst/>
              <a:ahLst/>
              <a:cxnLst/>
              <a:rect l="l" t="t" r="r" b="b"/>
              <a:pathLst>
                <a:path w="2278" h="1950" fill="none" extrusionOk="0">
                  <a:moveTo>
                    <a:pt x="2278" y="0"/>
                  </a:moveTo>
                  <a:lnTo>
                    <a:pt x="2278" y="0"/>
                  </a:lnTo>
                  <a:lnTo>
                    <a:pt x="2278" y="0"/>
                  </a:lnTo>
                  <a:lnTo>
                    <a:pt x="2066" y="20"/>
                  </a:lnTo>
                  <a:lnTo>
                    <a:pt x="1853" y="39"/>
                  </a:lnTo>
                  <a:lnTo>
                    <a:pt x="1622" y="97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178" y="232"/>
                  </a:lnTo>
                  <a:lnTo>
                    <a:pt x="1004" y="309"/>
                  </a:lnTo>
                  <a:lnTo>
                    <a:pt x="850" y="386"/>
                  </a:lnTo>
                  <a:lnTo>
                    <a:pt x="715" y="483"/>
                  </a:lnTo>
                  <a:lnTo>
                    <a:pt x="579" y="579"/>
                  </a:lnTo>
                  <a:lnTo>
                    <a:pt x="464" y="695"/>
                  </a:lnTo>
                  <a:lnTo>
                    <a:pt x="367" y="811"/>
                  </a:lnTo>
                  <a:lnTo>
                    <a:pt x="290" y="927"/>
                  </a:lnTo>
                  <a:lnTo>
                    <a:pt x="213" y="1042"/>
                  </a:lnTo>
                  <a:lnTo>
                    <a:pt x="155" y="1158"/>
                  </a:lnTo>
                  <a:lnTo>
                    <a:pt x="58" y="1409"/>
                  </a:lnTo>
                  <a:lnTo>
                    <a:pt x="20" y="1679"/>
                  </a:lnTo>
                  <a:lnTo>
                    <a:pt x="0" y="1950"/>
                  </a:lnTo>
                  <a:lnTo>
                    <a:pt x="0" y="1950"/>
                  </a:lnTo>
                  <a:lnTo>
                    <a:pt x="20" y="1679"/>
                  </a:lnTo>
                  <a:lnTo>
                    <a:pt x="58" y="1409"/>
                  </a:lnTo>
                  <a:lnTo>
                    <a:pt x="155" y="1158"/>
                  </a:lnTo>
                  <a:lnTo>
                    <a:pt x="213" y="1042"/>
                  </a:lnTo>
                  <a:lnTo>
                    <a:pt x="290" y="927"/>
                  </a:lnTo>
                  <a:lnTo>
                    <a:pt x="367" y="811"/>
                  </a:lnTo>
                  <a:lnTo>
                    <a:pt x="464" y="695"/>
                  </a:lnTo>
                  <a:lnTo>
                    <a:pt x="579" y="579"/>
                  </a:lnTo>
                  <a:lnTo>
                    <a:pt x="715" y="483"/>
                  </a:lnTo>
                  <a:lnTo>
                    <a:pt x="850" y="386"/>
                  </a:lnTo>
                  <a:lnTo>
                    <a:pt x="1004" y="309"/>
                  </a:lnTo>
                  <a:lnTo>
                    <a:pt x="1178" y="232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622" y="97"/>
                  </a:lnTo>
                  <a:lnTo>
                    <a:pt x="1853" y="39"/>
                  </a:lnTo>
                  <a:lnTo>
                    <a:pt x="2066" y="20"/>
                  </a:lnTo>
                  <a:lnTo>
                    <a:pt x="2278" y="0"/>
                  </a:lnTo>
                  <a:lnTo>
                    <a:pt x="227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30"/>
            <p:cNvSpPr/>
            <p:nvPr/>
          </p:nvSpPr>
          <p:spPr>
            <a:xfrm>
              <a:off x="5481200" y="4980825"/>
              <a:ext cx="632600" cy="365775"/>
            </a:xfrm>
            <a:custGeom>
              <a:avLst/>
              <a:gdLst/>
              <a:ahLst/>
              <a:cxnLst/>
              <a:rect l="l" t="t" r="r" b="b"/>
              <a:pathLst>
                <a:path w="25304" h="14631" extrusionOk="0">
                  <a:moveTo>
                    <a:pt x="23065" y="14148"/>
                  </a:moveTo>
                  <a:lnTo>
                    <a:pt x="23065" y="14148"/>
                  </a:lnTo>
                  <a:lnTo>
                    <a:pt x="23065" y="14341"/>
                  </a:lnTo>
                  <a:lnTo>
                    <a:pt x="23046" y="14496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46" y="14496"/>
                  </a:lnTo>
                  <a:lnTo>
                    <a:pt x="23065" y="14341"/>
                  </a:lnTo>
                  <a:lnTo>
                    <a:pt x="23065" y="14148"/>
                  </a:lnTo>
                  <a:close/>
                  <a:moveTo>
                    <a:pt x="25285" y="13569"/>
                  </a:moveTo>
                  <a:lnTo>
                    <a:pt x="25285" y="13569"/>
                  </a:lnTo>
                  <a:lnTo>
                    <a:pt x="24957" y="13589"/>
                  </a:lnTo>
                  <a:lnTo>
                    <a:pt x="24628" y="13646"/>
                  </a:lnTo>
                  <a:lnTo>
                    <a:pt x="24300" y="13724"/>
                  </a:lnTo>
                  <a:lnTo>
                    <a:pt x="23992" y="13839"/>
                  </a:lnTo>
                  <a:lnTo>
                    <a:pt x="23721" y="13975"/>
                  </a:lnTo>
                  <a:lnTo>
                    <a:pt x="23451" y="14148"/>
                  </a:lnTo>
                  <a:lnTo>
                    <a:pt x="23219" y="14361"/>
                  </a:lnTo>
                  <a:lnTo>
                    <a:pt x="23123" y="14476"/>
                  </a:lnTo>
                  <a:lnTo>
                    <a:pt x="23046" y="14592"/>
                  </a:lnTo>
                  <a:lnTo>
                    <a:pt x="23046" y="14592"/>
                  </a:lnTo>
                  <a:lnTo>
                    <a:pt x="23123" y="14476"/>
                  </a:lnTo>
                  <a:lnTo>
                    <a:pt x="23219" y="14361"/>
                  </a:lnTo>
                  <a:lnTo>
                    <a:pt x="23451" y="14148"/>
                  </a:lnTo>
                  <a:lnTo>
                    <a:pt x="23721" y="13975"/>
                  </a:lnTo>
                  <a:lnTo>
                    <a:pt x="23992" y="13839"/>
                  </a:lnTo>
                  <a:lnTo>
                    <a:pt x="24300" y="13724"/>
                  </a:lnTo>
                  <a:lnTo>
                    <a:pt x="24628" y="13646"/>
                  </a:lnTo>
                  <a:lnTo>
                    <a:pt x="24957" y="13589"/>
                  </a:lnTo>
                  <a:lnTo>
                    <a:pt x="25285" y="13569"/>
                  </a:lnTo>
                  <a:close/>
                  <a:moveTo>
                    <a:pt x="25304" y="13569"/>
                  </a:moveTo>
                  <a:lnTo>
                    <a:pt x="25304" y="13569"/>
                  </a:lnTo>
                  <a:lnTo>
                    <a:pt x="25304" y="13569"/>
                  </a:lnTo>
                  <a:lnTo>
                    <a:pt x="25304" y="13569"/>
                  </a:lnTo>
                  <a:close/>
                  <a:moveTo>
                    <a:pt x="21039" y="11060"/>
                  </a:moveTo>
                  <a:lnTo>
                    <a:pt x="21039" y="11060"/>
                  </a:lnTo>
                  <a:lnTo>
                    <a:pt x="21019" y="11292"/>
                  </a:lnTo>
                  <a:lnTo>
                    <a:pt x="21000" y="11485"/>
                  </a:lnTo>
                  <a:lnTo>
                    <a:pt x="20961" y="11678"/>
                  </a:lnTo>
                  <a:lnTo>
                    <a:pt x="20923" y="11832"/>
                  </a:lnTo>
                  <a:lnTo>
                    <a:pt x="20826" y="12064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26" y="12064"/>
                  </a:lnTo>
                  <a:lnTo>
                    <a:pt x="20923" y="11832"/>
                  </a:lnTo>
                  <a:lnTo>
                    <a:pt x="20961" y="11678"/>
                  </a:lnTo>
                  <a:lnTo>
                    <a:pt x="21000" y="11485"/>
                  </a:lnTo>
                  <a:lnTo>
                    <a:pt x="21019" y="11292"/>
                  </a:lnTo>
                  <a:lnTo>
                    <a:pt x="21039" y="11060"/>
                  </a:lnTo>
                  <a:close/>
                  <a:moveTo>
                    <a:pt x="20286" y="9439"/>
                  </a:moveTo>
                  <a:lnTo>
                    <a:pt x="20286" y="9439"/>
                  </a:lnTo>
                  <a:lnTo>
                    <a:pt x="20324" y="9477"/>
                  </a:lnTo>
                  <a:lnTo>
                    <a:pt x="20324" y="9477"/>
                  </a:lnTo>
                  <a:lnTo>
                    <a:pt x="20286" y="9439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221" y="8802"/>
                  </a:lnTo>
                  <a:lnTo>
                    <a:pt x="18028" y="8821"/>
                  </a:lnTo>
                  <a:lnTo>
                    <a:pt x="17719" y="8860"/>
                  </a:lnTo>
                  <a:lnTo>
                    <a:pt x="17506" y="8918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506" y="8918"/>
                  </a:lnTo>
                  <a:lnTo>
                    <a:pt x="17719" y="8860"/>
                  </a:lnTo>
                  <a:lnTo>
                    <a:pt x="18028" y="8821"/>
                  </a:lnTo>
                  <a:lnTo>
                    <a:pt x="18221" y="8802"/>
                  </a:lnTo>
                  <a:lnTo>
                    <a:pt x="18433" y="8783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433" y="8783"/>
                  </a:lnTo>
                  <a:lnTo>
                    <a:pt x="18452" y="8783"/>
                  </a:lnTo>
                  <a:lnTo>
                    <a:pt x="18452" y="8783"/>
                  </a:lnTo>
                  <a:lnTo>
                    <a:pt x="18433" y="8783"/>
                  </a:lnTo>
                  <a:close/>
                  <a:moveTo>
                    <a:pt x="17429" y="8667"/>
                  </a:moveTo>
                  <a:lnTo>
                    <a:pt x="17429" y="866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29" y="8667"/>
                  </a:lnTo>
                  <a:close/>
                  <a:moveTo>
                    <a:pt x="14534" y="3803"/>
                  </a:moveTo>
                  <a:lnTo>
                    <a:pt x="14534" y="3803"/>
                  </a:lnTo>
                  <a:lnTo>
                    <a:pt x="14534" y="4131"/>
                  </a:lnTo>
                  <a:lnTo>
                    <a:pt x="14496" y="4382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96" y="4382"/>
                  </a:lnTo>
                  <a:lnTo>
                    <a:pt x="14534" y="4131"/>
                  </a:lnTo>
                  <a:lnTo>
                    <a:pt x="14534" y="3803"/>
                  </a:lnTo>
                  <a:close/>
                  <a:moveTo>
                    <a:pt x="12990" y="1139"/>
                  </a:moveTo>
                  <a:lnTo>
                    <a:pt x="12990" y="1139"/>
                  </a:lnTo>
                  <a:lnTo>
                    <a:pt x="13009" y="1139"/>
                  </a:lnTo>
                  <a:lnTo>
                    <a:pt x="13009" y="1139"/>
                  </a:lnTo>
                  <a:lnTo>
                    <a:pt x="12990" y="1139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176" y="734"/>
                  </a:lnTo>
                  <a:lnTo>
                    <a:pt x="10963" y="753"/>
                  </a:lnTo>
                  <a:lnTo>
                    <a:pt x="10751" y="792"/>
                  </a:lnTo>
                  <a:lnTo>
                    <a:pt x="10558" y="831"/>
                  </a:lnTo>
                  <a:lnTo>
                    <a:pt x="10191" y="966"/>
                  </a:lnTo>
                  <a:lnTo>
                    <a:pt x="9883" y="1101"/>
                  </a:lnTo>
                  <a:lnTo>
                    <a:pt x="9632" y="1255"/>
                  </a:lnTo>
                  <a:lnTo>
                    <a:pt x="9439" y="1371"/>
                  </a:lnTo>
                  <a:lnTo>
                    <a:pt x="9284" y="1506"/>
                  </a:lnTo>
                  <a:lnTo>
                    <a:pt x="9284" y="1506"/>
                  </a:lnTo>
                  <a:lnTo>
                    <a:pt x="9439" y="1371"/>
                  </a:lnTo>
                  <a:lnTo>
                    <a:pt x="9632" y="1255"/>
                  </a:lnTo>
                  <a:lnTo>
                    <a:pt x="9883" y="1101"/>
                  </a:lnTo>
                  <a:lnTo>
                    <a:pt x="10191" y="966"/>
                  </a:lnTo>
                  <a:lnTo>
                    <a:pt x="10558" y="831"/>
                  </a:lnTo>
                  <a:lnTo>
                    <a:pt x="10751" y="792"/>
                  </a:lnTo>
                  <a:lnTo>
                    <a:pt x="10963" y="753"/>
                  </a:lnTo>
                  <a:lnTo>
                    <a:pt x="11176" y="734"/>
                  </a:lnTo>
                  <a:lnTo>
                    <a:pt x="11407" y="715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close/>
                  <a:moveTo>
                    <a:pt x="20" y="541"/>
                  </a:moveTo>
                  <a:lnTo>
                    <a:pt x="20" y="541"/>
                  </a:lnTo>
                  <a:lnTo>
                    <a:pt x="1" y="541"/>
                  </a:lnTo>
                  <a:lnTo>
                    <a:pt x="1" y="541"/>
                  </a:lnTo>
                  <a:lnTo>
                    <a:pt x="20" y="541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194" y="522"/>
                  </a:lnTo>
                  <a:lnTo>
                    <a:pt x="20" y="541"/>
                  </a:lnTo>
                  <a:lnTo>
                    <a:pt x="20" y="541"/>
                  </a:lnTo>
                  <a:lnTo>
                    <a:pt x="194" y="522"/>
                  </a:lnTo>
                  <a:lnTo>
                    <a:pt x="367" y="502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close/>
                  <a:moveTo>
                    <a:pt x="5405" y="213"/>
                  </a:move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370" y="20"/>
                  </a:lnTo>
                  <a:lnTo>
                    <a:pt x="6080" y="39"/>
                  </a:lnTo>
                  <a:lnTo>
                    <a:pt x="5772" y="116"/>
                  </a:lnTo>
                  <a:lnTo>
                    <a:pt x="5443" y="213"/>
                  </a:lnTo>
                  <a:lnTo>
                    <a:pt x="5443" y="213"/>
                  </a:lnTo>
                  <a:lnTo>
                    <a:pt x="5772" y="116"/>
                  </a:lnTo>
                  <a:lnTo>
                    <a:pt x="6080" y="39"/>
                  </a:lnTo>
                  <a:lnTo>
                    <a:pt x="6370" y="20"/>
                  </a:lnTo>
                  <a:lnTo>
                    <a:pt x="6659" y="1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30"/>
            <p:cNvSpPr/>
            <p:nvPr/>
          </p:nvSpPr>
          <p:spPr>
            <a:xfrm>
              <a:off x="6056375" y="5334525"/>
              <a:ext cx="1475" cy="12075"/>
            </a:xfrm>
            <a:custGeom>
              <a:avLst/>
              <a:gdLst/>
              <a:ahLst/>
              <a:cxnLst/>
              <a:rect l="l" t="t" r="r" b="b"/>
              <a:pathLst>
                <a:path w="59" h="483" fill="none" extrusionOk="0">
                  <a:moveTo>
                    <a:pt x="58" y="0"/>
                  </a:moveTo>
                  <a:lnTo>
                    <a:pt x="58" y="0"/>
                  </a:lnTo>
                  <a:lnTo>
                    <a:pt x="58" y="193"/>
                  </a:lnTo>
                  <a:lnTo>
                    <a:pt x="39" y="348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39" y="348"/>
                  </a:lnTo>
                  <a:lnTo>
                    <a:pt x="58" y="193"/>
                  </a:lnTo>
                  <a:lnTo>
                    <a:pt x="5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30"/>
            <p:cNvSpPr/>
            <p:nvPr/>
          </p:nvSpPr>
          <p:spPr>
            <a:xfrm>
              <a:off x="6057325" y="5320050"/>
              <a:ext cx="56000" cy="25600"/>
            </a:xfrm>
            <a:custGeom>
              <a:avLst/>
              <a:gdLst/>
              <a:ahLst/>
              <a:cxnLst/>
              <a:rect l="l" t="t" r="r" b="b"/>
              <a:pathLst>
                <a:path w="2240" h="1024" fill="none" extrusionOk="0">
                  <a:moveTo>
                    <a:pt x="2240" y="0"/>
                  </a:moveTo>
                  <a:lnTo>
                    <a:pt x="2240" y="0"/>
                  </a:lnTo>
                  <a:lnTo>
                    <a:pt x="1912" y="20"/>
                  </a:lnTo>
                  <a:lnTo>
                    <a:pt x="1583" y="77"/>
                  </a:lnTo>
                  <a:lnTo>
                    <a:pt x="1255" y="155"/>
                  </a:lnTo>
                  <a:lnTo>
                    <a:pt x="947" y="270"/>
                  </a:lnTo>
                  <a:lnTo>
                    <a:pt x="676" y="406"/>
                  </a:lnTo>
                  <a:lnTo>
                    <a:pt x="406" y="579"/>
                  </a:lnTo>
                  <a:lnTo>
                    <a:pt x="174" y="792"/>
                  </a:lnTo>
                  <a:lnTo>
                    <a:pt x="78" y="907"/>
                  </a:lnTo>
                  <a:lnTo>
                    <a:pt x="1" y="1023"/>
                  </a:lnTo>
                  <a:lnTo>
                    <a:pt x="1" y="1023"/>
                  </a:lnTo>
                  <a:lnTo>
                    <a:pt x="78" y="907"/>
                  </a:lnTo>
                  <a:lnTo>
                    <a:pt x="174" y="792"/>
                  </a:lnTo>
                  <a:lnTo>
                    <a:pt x="406" y="579"/>
                  </a:lnTo>
                  <a:lnTo>
                    <a:pt x="676" y="406"/>
                  </a:lnTo>
                  <a:lnTo>
                    <a:pt x="947" y="270"/>
                  </a:lnTo>
                  <a:lnTo>
                    <a:pt x="1255" y="155"/>
                  </a:lnTo>
                  <a:lnTo>
                    <a:pt x="1583" y="77"/>
                  </a:lnTo>
                  <a:lnTo>
                    <a:pt x="1912" y="20"/>
                  </a:lnTo>
                  <a:lnTo>
                    <a:pt x="224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30"/>
            <p:cNvSpPr/>
            <p:nvPr/>
          </p:nvSpPr>
          <p:spPr>
            <a:xfrm>
              <a:off x="6113775" y="532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30"/>
            <p:cNvSpPr/>
            <p:nvPr/>
          </p:nvSpPr>
          <p:spPr>
            <a:xfrm>
              <a:off x="6001350" y="5257325"/>
              <a:ext cx="5825" cy="27525"/>
            </a:xfrm>
            <a:custGeom>
              <a:avLst/>
              <a:gdLst/>
              <a:ahLst/>
              <a:cxnLst/>
              <a:rect l="l" t="t" r="r" b="b"/>
              <a:pathLst>
                <a:path w="233" h="1101" fill="none" extrusionOk="0">
                  <a:moveTo>
                    <a:pt x="233" y="0"/>
                  </a:moveTo>
                  <a:lnTo>
                    <a:pt x="233" y="0"/>
                  </a:lnTo>
                  <a:lnTo>
                    <a:pt x="213" y="232"/>
                  </a:lnTo>
                  <a:lnTo>
                    <a:pt x="194" y="425"/>
                  </a:lnTo>
                  <a:lnTo>
                    <a:pt x="155" y="618"/>
                  </a:lnTo>
                  <a:lnTo>
                    <a:pt x="117" y="772"/>
                  </a:lnTo>
                  <a:lnTo>
                    <a:pt x="20" y="1004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20" y="1004"/>
                  </a:lnTo>
                  <a:lnTo>
                    <a:pt x="117" y="772"/>
                  </a:lnTo>
                  <a:lnTo>
                    <a:pt x="155" y="618"/>
                  </a:lnTo>
                  <a:lnTo>
                    <a:pt x="194" y="425"/>
                  </a:lnTo>
                  <a:lnTo>
                    <a:pt x="213" y="232"/>
                  </a:lnTo>
                  <a:lnTo>
                    <a:pt x="23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30"/>
            <p:cNvSpPr/>
            <p:nvPr/>
          </p:nvSpPr>
          <p:spPr>
            <a:xfrm>
              <a:off x="5988325" y="5216775"/>
              <a:ext cx="1000" cy="1000"/>
            </a:xfrm>
            <a:custGeom>
              <a:avLst/>
              <a:gdLst/>
              <a:ahLst/>
              <a:cxnLst/>
              <a:rect l="l" t="t" r="r" b="b"/>
              <a:pathLst>
                <a:path w="40" h="40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30"/>
            <p:cNvSpPr/>
            <p:nvPr/>
          </p:nvSpPr>
          <p:spPr>
            <a:xfrm>
              <a:off x="5916425" y="5200375"/>
              <a:ext cx="25600" cy="3875"/>
            </a:xfrm>
            <a:custGeom>
              <a:avLst/>
              <a:gdLst/>
              <a:ahLst/>
              <a:cxnLst/>
              <a:rect l="l" t="t" r="r" b="b"/>
              <a:pathLst>
                <a:path w="1024" h="155" fill="none" extrusionOk="0">
                  <a:moveTo>
                    <a:pt x="1024" y="1"/>
                  </a:moveTo>
                  <a:lnTo>
                    <a:pt x="1024" y="1"/>
                  </a:lnTo>
                  <a:lnTo>
                    <a:pt x="812" y="20"/>
                  </a:lnTo>
                  <a:lnTo>
                    <a:pt x="619" y="39"/>
                  </a:lnTo>
                  <a:lnTo>
                    <a:pt x="310" y="78"/>
                  </a:lnTo>
                  <a:lnTo>
                    <a:pt x="97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97" y="136"/>
                  </a:lnTo>
                  <a:lnTo>
                    <a:pt x="310" y="78"/>
                  </a:lnTo>
                  <a:lnTo>
                    <a:pt x="619" y="39"/>
                  </a:lnTo>
                  <a:lnTo>
                    <a:pt x="812" y="20"/>
                  </a:lnTo>
                  <a:lnTo>
                    <a:pt x="10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30"/>
            <p:cNvSpPr/>
            <p:nvPr/>
          </p:nvSpPr>
          <p:spPr>
            <a:xfrm>
              <a:off x="5942000" y="5200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30"/>
            <p:cNvSpPr/>
            <p:nvPr/>
          </p:nvSpPr>
          <p:spPr>
            <a:xfrm>
              <a:off x="5916425" y="5197475"/>
              <a:ext cx="525" cy="6775"/>
            </a:xfrm>
            <a:custGeom>
              <a:avLst/>
              <a:gdLst/>
              <a:ahLst/>
              <a:cxnLst/>
              <a:rect l="l" t="t" r="r" b="b"/>
              <a:pathLst>
                <a:path w="21" h="27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30"/>
            <p:cNvSpPr/>
            <p:nvPr/>
          </p:nvSpPr>
          <p:spPr>
            <a:xfrm>
              <a:off x="5842600" y="5075875"/>
              <a:ext cx="1975" cy="19825"/>
            </a:xfrm>
            <a:custGeom>
              <a:avLst/>
              <a:gdLst/>
              <a:ahLst/>
              <a:cxnLst/>
              <a:rect l="l" t="t" r="r" b="b"/>
              <a:pathLst>
                <a:path w="79" h="793" fill="none" extrusionOk="0">
                  <a:moveTo>
                    <a:pt x="78" y="1"/>
                  </a:moveTo>
                  <a:lnTo>
                    <a:pt x="78" y="1"/>
                  </a:lnTo>
                  <a:lnTo>
                    <a:pt x="78" y="329"/>
                  </a:lnTo>
                  <a:lnTo>
                    <a:pt x="40" y="580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40" y="580"/>
                  </a:lnTo>
                  <a:lnTo>
                    <a:pt x="78" y="329"/>
                  </a:lnTo>
                  <a:lnTo>
                    <a:pt x="7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30"/>
            <p:cNvSpPr/>
            <p:nvPr/>
          </p:nvSpPr>
          <p:spPr>
            <a:xfrm>
              <a:off x="5805950" y="500930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30"/>
            <p:cNvSpPr/>
            <p:nvPr/>
          </p:nvSpPr>
          <p:spPr>
            <a:xfrm>
              <a:off x="5713300" y="4998675"/>
              <a:ext cx="53100" cy="19825"/>
            </a:xfrm>
            <a:custGeom>
              <a:avLst/>
              <a:gdLst/>
              <a:ahLst/>
              <a:cxnLst/>
              <a:rect l="l" t="t" r="r" b="b"/>
              <a:pathLst>
                <a:path w="2124" h="793" fill="none" extrusionOk="0">
                  <a:moveTo>
                    <a:pt x="2123" y="1"/>
                  </a:moveTo>
                  <a:lnTo>
                    <a:pt x="2123" y="1"/>
                  </a:lnTo>
                  <a:lnTo>
                    <a:pt x="1892" y="20"/>
                  </a:lnTo>
                  <a:lnTo>
                    <a:pt x="1679" y="39"/>
                  </a:lnTo>
                  <a:lnTo>
                    <a:pt x="1467" y="78"/>
                  </a:lnTo>
                  <a:lnTo>
                    <a:pt x="1274" y="117"/>
                  </a:lnTo>
                  <a:lnTo>
                    <a:pt x="907" y="252"/>
                  </a:lnTo>
                  <a:lnTo>
                    <a:pt x="599" y="387"/>
                  </a:lnTo>
                  <a:lnTo>
                    <a:pt x="348" y="541"/>
                  </a:lnTo>
                  <a:lnTo>
                    <a:pt x="155" y="657"/>
                  </a:lnTo>
                  <a:lnTo>
                    <a:pt x="0" y="792"/>
                  </a:lnTo>
                  <a:lnTo>
                    <a:pt x="0" y="792"/>
                  </a:lnTo>
                  <a:lnTo>
                    <a:pt x="155" y="657"/>
                  </a:lnTo>
                  <a:lnTo>
                    <a:pt x="348" y="541"/>
                  </a:lnTo>
                  <a:lnTo>
                    <a:pt x="599" y="387"/>
                  </a:lnTo>
                  <a:lnTo>
                    <a:pt x="907" y="252"/>
                  </a:lnTo>
                  <a:lnTo>
                    <a:pt x="1274" y="117"/>
                  </a:lnTo>
                  <a:lnTo>
                    <a:pt x="1467" y="78"/>
                  </a:lnTo>
                  <a:lnTo>
                    <a:pt x="1679" y="39"/>
                  </a:lnTo>
                  <a:lnTo>
                    <a:pt x="1892" y="20"/>
                  </a:lnTo>
                  <a:lnTo>
                    <a:pt x="212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30"/>
            <p:cNvSpPr/>
            <p:nvPr/>
          </p:nvSpPr>
          <p:spPr>
            <a:xfrm>
              <a:off x="5766375" y="499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30"/>
            <p:cNvSpPr/>
            <p:nvPr/>
          </p:nvSpPr>
          <p:spPr>
            <a:xfrm>
              <a:off x="5481200" y="49943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30"/>
            <p:cNvSpPr/>
            <p:nvPr/>
          </p:nvSpPr>
          <p:spPr>
            <a:xfrm>
              <a:off x="5481675" y="4993375"/>
              <a:ext cx="8725" cy="1000"/>
            </a:xfrm>
            <a:custGeom>
              <a:avLst/>
              <a:gdLst/>
              <a:ahLst/>
              <a:cxnLst/>
              <a:rect l="l" t="t" r="r" b="b"/>
              <a:pathLst>
                <a:path w="349" h="40" fill="none" extrusionOk="0">
                  <a:moveTo>
                    <a:pt x="348" y="0"/>
                  </a:moveTo>
                  <a:lnTo>
                    <a:pt x="348" y="0"/>
                  </a:lnTo>
                  <a:lnTo>
                    <a:pt x="175" y="2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75" y="20"/>
                  </a:lnTo>
                  <a:lnTo>
                    <a:pt x="34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30"/>
            <p:cNvSpPr/>
            <p:nvPr/>
          </p:nvSpPr>
          <p:spPr>
            <a:xfrm>
              <a:off x="5490375" y="499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30"/>
            <p:cNvSpPr/>
            <p:nvPr/>
          </p:nvSpPr>
          <p:spPr>
            <a:xfrm>
              <a:off x="5616300" y="498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30"/>
            <p:cNvSpPr/>
            <p:nvPr/>
          </p:nvSpPr>
          <p:spPr>
            <a:xfrm>
              <a:off x="5617275" y="4980825"/>
              <a:ext cx="30425" cy="5325"/>
            </a:xfrm>
            <a:custGeom>
              <a:avLst/>
              <a:gdLst/>
              <a:ahLst/>
              <a:cxnLst/>
              <a:rect l="l" t="t" r="r" b="b"/>
              <a:pathLst>
                <a:path w="1217" h="213" fill="none" extrusionOk="0">
                  <a:moveTo>
                    <a:pt x="1216" y="1"/>
                  </a:moveTo>
                  <a:lnTo>
                    <a:pt x="1216" y="1"/>
                  </a:lnTo>
                  <a:lnTo>
                    <a:pt x="927" y="20"/>
                  </a:lnTo>
                  <a:lnTo>
                    <a:pt x="637" y="39"/>
                  </a:lnTo>
                  <a:lnTo>
                    <a:pt x="329" y="116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29" y="116"/>
                  </a:lnTo>
                  <a:lnTo>
                    <a:pt x="637" y="39"/>
                  </a:lnTo>
                  <a:lnTo>
                    <a:pt x="927" y="20"/>
                  </a:lnTo>
                  <a:lnTo>
                    <a:pt x="121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30"/>
            <p:cNvSpPr/>
            <p:nvPr/>
          </p:nvSpPr>
          <p:spPr>
            <a:xfrm>
              <a:off x="5647675" y="49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30"/>
            <p:cNvSpPr/>
            <p:nvPr/>
          </p:nvSpPr>
          <p:spPr>
            <a:xfrm>
              <a:off x="6118625" y="5243800"/>
              <a:ext cx="108575" cy="76750"/>
            </a:xfrm>
            <a:custGeom>
              <a:avLst/>
              <a:gdLst/>
              <a:ahLst/>
              <a:cxnLst/>
              <a:rect l="l" t="t" r="r" b="b"/>
              <a:pathLst>
                <a:path w="4343" h="3070" extrusionOk="0">
                  <a:moveTo>
                    <a:pt x="0" y="3050"/>
                  </a:move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50"/>
                  </a:lnTo>
                  <a:close/>
                  <a:moveTo>
                    <a:pt x="0" y="3031"/>
                  </a:move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31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19" y="3012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close/>
                  <a:moveTo>
                    <a:pt x="1660" y="2027"/>
                  </a:move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97" y="2857"/>
                  </a:lnTo>
                  <a:lnTo>
                    <a:pt x="193" y="2722"/>
                  </a:lnTo>
                  <a:lnTo>
                    <a:pt x="290" y="2606"/>
                  </a:lnTo>
                  <a:lnTo>
                    <a:pt x="386" y="2510"/>
                  </a:lnTo>
                  <a:lnTo>
                    <a:pt x="483" y="2413"/>
                  </a:lnTo>
                  <a:lnTo>
                    <a:pt x="598" y="2336"/>
                  </a:lnTo>
                  <a:lnTo>
                    <a:pt x="830" y="2201"/>
                  </a:lnTo>
                  <a:lnTo>
                    <a:pt x="1062" y="2124"/>
                  </a:lnTo>
                  <a:lnTo>
                    <a:pt x="1274" y="2066"/>
                  </a:lnTo>
                  <a:lnTo>
                    <a:pt x="1486" y="2047"/>
                  </a:lnTo>
                  <a:lnTo>
                    <a:pt x="1660" y="2027"/>
                  </a:lnTo>
                  <a:close/>
                  <a:moveTo>
                    <a:pt x="1698" y="2027"/>
                  </a:move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close/>
                  <a:moveTo>
                    <a:pt x="2007" y="2027"/>
                  </a:move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close/>
                  <a:moveTo>
                    <a:pt x="4343" y="1"/>
                  </a:move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65" y="1776"/>
                  </a:lnTo>
                  <a:lnTo>
                    <a:pt x="2123" y="1564"/>
                  </a:lnTo>
                  <a:lnTo>
                    <a:pt x="2220" y="1371"/>
                  </a:lnTo>
                  <a:lnTo>
                    <a:pt x="2316" y="1178"/>
                  </a:lnTo>
                  <a:lnTo>
                    <a:pt x="2432" y="1004"/>
                  </a:lnTo>
                  <a:lnTo>
                    <a:pt x="2548" y="850"/>
                  </a:lnTo>
                  <a:lnTo>
                    <a:pt x="2702" y="696"/>
                  </a:lnTo>
                  <a:lnTo>
                    <a:pt x="2837" y="560"/>
                  </a:lnTo>
                  <a:lnTo>
                    <a:pt x="3011" y="425"/>
                  </a:lnTo>
                  <a:lnTo>
                    <a:pt x="3165" y="309"/>
                  </a:lnTo>
                  <a:lnTo>
                    <a:pt x="3339" y="213"/>
                  </a:lnTo>
                  <a:lnTo>
                    <a:pt x="3513" y="136"/>
                  </a:lnTo>
                  <a:lnTo>
                    <a:pt x="3706" y="78"/>
                  </a:lnTo>
                  <a:lnTo>
                    <a:pt x="3879" y="39"/>
                  </a:lnTo>
                  <a:lnTo>
                    <a:pt x="4072" y="1"/>
                  </a:lnTo>
                  <a:lnTo>
                    <a:pt x="4265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30"/>
            <p:cNvSpPr/>
            <p:nvPr/>
          </p:nvSpPr>
          <p:spPr>
            <a:xfrm>
              <a:off x="6118625" y="5320050"/>
              <a:ext cx="0" cy="500"/>
            </a:xfrm>
            <a:custGeom>
              <a:avLst/>
              <a:gdLst/>
              <a:ahLst/>
              <a:cxnLst/>
              <a:rect l="l" t="t" r="r" b="b"/>
              <a:pathLst>
                <a:path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30"/>
            <p:cNvSpPr/>
            <p:nvPr/>
          </p:nvSpPr>
          <p:spPr>
            <a:xfrm>
              <a:off x="6118625" y="5319550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30"/>
            <p:cNvSpPr/>
            <p:nvPr/>
          </p:nvSpPr>
          <p:spPr>
            <a:xfrm>
              <a:off x="6119100" y="53190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30"/>
            <p:cNvSpPr/>
            <p:nvPr/>
          </p:nvSpPr>
          <p:spPr>
            <a:xfrm>
              <a:off x="6119100" y="53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30"/>
            <p:cNvSpPr/>
            <p:nvPr/>
          </p:nvSpPr>
          <p:spPr>
            <a:xfrm>
              <a:off x="6119100" y="5294475"/>
              <a:ext cx="41025" cy="24625"/>
            </a:xfrm>
            <a:custGeom>
              <a:avLst/>
              <a:gdLst/>
              <a:ahLst/>
              <a:cxnLst/>
              <a:rect l="l" t="t" r="r" b="b"/>
              <a:pathLst>
                <a:path w="1641" h="985" fill="none" extrusionOk="0">
                  <a:moveTo>
                    <a:pt x="1641" y="0"/>
                  </a:moveTo>
                  <a:lnTo>
                    <a:pt x="1641" y="0"/>
                  </a:lnTo>
                  <a:lnTo>
                    <a:pt x="1467" y="20"/>
                  </a:lnTo>
                  <a:lnTo>
                    <a:pt x="1255" y="39"/>
                  </a:lnTo>
                  <a:lnTo>
                    <a:pt x="1043" y="97"/>
                  </a:lnTo>
                  <a:lnTo>
                    <a:pt x="811" y="174"/>
                  </a:lnTo>
                  <a:lnTo>
                    <a:pt x="579" y="309"/>
                  </a:lnTo>
                  <a:lnTo>
                    <a:pt x="464" y="386"/>
                  </a:lnTo>
                  <a:lnTo>
                    <a:pt x="367" y="483"/>
                  </a:lnTo>
                  <a:lnTo>
                    <a:pt x="271" y="579"/>
                  </a:lnTo>
                  <a:lnTo>
                    <a:pt x="174" y="695"/>
                  </a:lnTo>
                  <a:lnTo>
                    <a:pt x="78" y="830"/>
                  </a:lnTo>
                  <a:lnTo>
                    <a:pt x="0" y="985"/>
                  </a:lnTo>
                  <a:lnTo>
                    <a:pt x="0" y="985"/>
                  </a:lnTo>
                  <a:lnTo>
                    <a:pt x="78" y="830"/>
                  </a:lnTo>
                  <a:lnTo>
                    <a:pt x="174" y="695"/>
                  </a:lnTo>
                  <a:lnTo>
                    <a:pt x="271" y="579"/>
                  </a:lnTo>
                  <a:lnTo>
                    <a:pt x="367" y="483"/>
                  </a:lnTo>
                  <a:lnTo>
                    <a:pt x="464" y="386"/>
                  </a:lnTo>
                  <a:lnTo>
                    <a:pt x="579" y="309"/>
                  </a:lnTo>
                  <a:lnTo>
                    <a:pt x="811" y="174"/>
                  </a:lnTo>
                  <a:lnTo>
                    <a:pt x="1043" y="97"/>
                  </a:lnTo>
                  <a:lnTo>
                    <a:pt x="1255" y="39"/>
                  </a:lnTo>
                  <a:lnTo>
                    <a:pt x="1467" y="20"/>
                  </a:lnTo>
                  <a:lnTo>
                    <a:pt x="164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30"/>
            <p:cNvSpPr/>
            <p:nvPr/>
          </p:nvSpPr>
          <p:spPr>
            <a:xfrm>
              <a:off x="6161075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30"/>
            <p:cNvSpPr/>
            <p:nvPr/>
          </p:nvSpPr>
          <p:spPr>
            <a:xfrm>
              <a:off x="6168800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30"/>
            <p:cNvSpPr/>
            <p:nvPr/>
          </p:nvSpPr>
          <p:spPr>
            <a:xfrm>
              <a:off x="6227175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30"/>
            <p:cNvSpPr/>
            <p:nvPr/>
          </p:nvSpPr>
          <p:spPr>
            <a:xfrm>
              <a:off x="6168800" y="5243800"/>
              <a:ext cx="56475" cy="49725"/>
            </a:xfrm>
            <a:custGeom>
              <a:avLst/>
              <a:gdLst/>
              <a:ahLst/>
              <a:cxnLst/>
              <a:rect l="l" t="t" r="r" b="b"/>
              <a:pathLst>
                <a:path w="2259" h="1989" fill="none" extrusionOk="0">
                  <a:moveTo>
                    <a:pt x="2258" y="1"/>
                  </a:moveTo>
                  <a:lnTo>
                    <a:pt x="2258" y="1"/>
                  </a:lnTo>
                  <a:lnTo>
                    <a:pt x="2065" y="1"/>
                  </a:lnTo>
                  <a:lnTo>
                    <a:pt x="1872" y="39"/>
                  </a:lnTo>
                  <a:lnTo>
                    <a:pt x="1699" y="78"/>
                  </a:lnTo>
                  <a:lnTo>
                    <a:pt x="1506" y="136"/>
                  </a:lnTo>
                  <a:lnTo>
                    <a:pt x="1332" y="213"/>
                  </a:lnTo>
                  <a:lnTo>
                    <a:pt x="1158" y="309"/>
                  </a:lnTo>
                  <a:lnTo>
                    <a:pt x="1004" y="425"/>
                  </a:lnTo>
                  <a:lnTo>
                    <a:pt x="830" y="560"/>
                  </a:lnTo>
                  <a:lnTo>
                    <a:pt x="695" y="696"/>
                  </a:lnTo>
                  <a:lnTo>
                    <a:pt x="541" y="850"/>
                  </a:lnTo>
                  <a:lnTo>
                    <a:pt x="425" y="1004"/>
                  </a:lnTo>
                  <a:lnTo>
                    <a:pt x="309" y="1178"/>
                  </a:lnTo>
                  <a:lnTo>
                    <a:pt x="213" y="1371"/>
                  </a:lnTo>
                  <a:lnTo>
                    <a:pt x="116" y="1564"/>
                  </a:lnTo>
                  <a:lnTo>
                    <a:pt x="58" y="1776"/>
                  </a:lnTo>
                  <a:lnTo>
                    <a:pt x="0" y="1989"/>
                  </a:lnTo>
                  <a:lnTo>
                    <a:pt x="0" y="1989"/>
                  </a:lnTo>
                  <a:lnTo>
                    <a:pt x="58" y="1776"/>
                  </a:lnTo>
                  <a:lnTo>
                    <a:pt x="116" y="1564"/>
                  </a:lnTo>
                  <a:lnTo>
                    <a:pt x="213" y="1371"/>
                  </a:lnTo>
                  <a:lnTo>
                    <a:pt x="309" y="1178"/>
                  </a:lnTo>
                  <a:lnTo>
                    <a:pt x="425" y="1004"/>
                  </a:lnTo>
                  <a:lnTo>
                    <a:pt x="541" y="850"/>
                  </a:lnTo>
                  <a:lnTo>
                    <a:pt x="695" y="696"/>
                  </a:lnTo>
                  <a:lnTo>
                    <a:pt x="830" y="560"/>
                  </a:lnTo>
                  <a:lnTo>
                    <a:pt x="1004" y="425"/>
                  </a:lnTo>
                  <a:lnTo>
                    <a:pt x="1158" y="309"/>
                  </a:lnTo>
                  <a:lnTo>
                    <a:pt x="1332" y="213"/>
                  </a:lnTo>
                  <a:lnTo>
                    <a:pt x="1506" y="136"/>
                  </a:lnTo>
                  <a:lnTo>
                    <a:pt x="1699" y="78"/>
                  </a:lnTo>
                  <a:lnTo>
                    <a:pt x="1872" y="39"/>
                  </a:lnTo>
                  <a:lnTo>
                    <a:pt x="2065" y="1"/>
                  </a:lnTo>
                  <a:lnTo>
                    <a:pt x="225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30"/>
            <p:cNvSpPr/>
            <p:nvPr/>
          </p:nvSpPr>
          <p:spPr>
            <a:xfrm>
              <a:off x="6225250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30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extrusionOk="0">
                  <a:moveTo>
                    <a:pt x="19514" y="1"/>
                  </a:move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30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fill="none" extrusionOk="0">
                  <a:moveTo>
                    <a:pt x="19842" y="1"/>
                  </a:moveTo>
                  <a:lnTo>
                    <a:pt x="19842" y="1"/>
                  </a:lnTo>
                  <a:lnTo>
                    <a:pt x="19514" y="1"/>
                  </a:ln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56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185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44" y="8590"/>
                  </a:lnTo>
                  <a:lnTo>
                    <a:pt x="2034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lnTo>
                    <a:pt x="1984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30"/>
            <p:cNvSpPr/>
            <p:nvPr/>
          </p:nvSpPr>
          <p:spPr>
            <a:xfrm>
              <a:off x="4902175" y="4454400"/>
              <a:ext cx="465650" cy="177100"/>
            </a:xfrm>
            <a:custGeom>
              <a:avLst/>
              <a:gdLst/>
              <a:ahLst/>
              <a:cxnLst/>
              <a:rect l="l" t="t" r="r" b="b"/>
              <a:pathLst>
                <a:path w="18626" h="7084" extrusionOk="0">
                  <a:moveTo>
                    <a:pt x="1776" y="5520"/>
                  </a:moveTo>
                  <a:lnTo>
                    <a:pt x="1776" y="5520"/>
                  </a:lnTo>
                  <a:lnTo>
                    <a:pt x="1487" y="5540"/>
                  </a:lnTo>
                  <a:lnTo>
                    <a:pt x="1197" y="5598"/>
                  </a:lnTo>
                  <a:lnTo>
                    <a:pt x="1043" y="5636"/>
                  </a:lnTo>
                  <a:lnTo>
                    <a:pt x="908" y="5675"/>
                  </a:lnTo>
                  <a:lnTo>
                    <a:pt x="753" y="5752"/>
                  </a:lnTo>
                  <a:lnTo>
                    <a:pt x="618" y="5829"/>
                  </a:lnTo>
                  <a:lnTo>
                    <a:pt x="483" y="5906"/>
                  </a:lnTo>
                  <a:lnTo>
                    <a:pt x="367" y="6022"/>
                  </a:lnTo>
                  <a:lnTo>
                    <a:pt x="271" y="6138"/>
                  </a:lnTo>
                  <a:lnTo>
                    <a:pt x="174" y="6292"/>
                  </a:lnTo>
                  <a:lnTo>
                    <a:pt x="116" y="6447"/>
                  </a:lnTo>
                  <a:lnTo>
                    <a:pt x="58" y="6640"/>
                  </a:lnTo>
                  <a:lnTo>
                    <a:pt x="20" y="6852"/>
                  </a:lnTo>
                  <a:lnTo>
                    <a:pt x="1" y="7084"/>
                  </a:lnTo>
                  <a:lnTo>
                    <a:pt x="1" y="7084"/>
                  </a:lnTo>
                  <a:lnTo>
                    <a:pt x="20" y="6852"/>
                  </a:lnTo>
                  <a:lnTo>
                    <a:pt x="58" y="6640"/>
                  </a:lnTo>
                  <a:lnTo>
                    <a:pt x="116" y="6447"/>
                  </a:lnTo>
                  <a:lnTo>
                    <a:pt x="174" y="6292"/>
                  </a:lnTo>
                  <a:lnTo>
                    <a:pt x="271" y="6138"/>
                  </a:lnTo>
                  <a:lnTo>
                    <a:pt x="367" y="6022"/>
                  </a:lnTo>
                  <a:lnTo>
                    <a:pt x="483" y="5906"/>
                  </a:lnTo>
                  <a:lnTo>
                    <a:pt x="618" y="5829"/>
                  </a:lnTo>
                  <a:lnTo>
                    <a:pt x="753" y="5752"/>
                  </a:lnTo>
                  <a:lnTo>
                    <a:pt x="908" y="5675"/>
                  </a:lnTo>
                  <a:lnTo>
                    <a:pt x="1043" y="5636"/>
                  </a:lnTo>
                  <a:lnTo>
                    <a:pt x="1197" y="5598"/>
                  </a:lnTo>
                  <a:lnTo>
                    <a:pt x="1487" y="5540"/>
                  </a:lnTo>
                  <a:lnTo>
                    <a:pt x="1776" y="5520"/>
                  </a:lnTo>
                  <a:close/>
                  <a:moveTo>
                    <a:pt x="1834" y="5520"/>
                  </a:move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close/>
                  <a:moveTo>
                    <a:pt x="8358" y="4903"/>
                  </a:moveTo>
                  <a:lnTo>
                    <a:pt x="8358" y="4903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03"/>
                  </a:lnTo>
                  <a:close/>
                  <a:moveTo>
                    <a:pt x="8377" y="4864"/>
                  </a:moveTo>
                  <a:lnTo>
                    <a:pt x="8377" y="4864"/>
                  </a:lnTo>
                  <a:lnTo>
                    <a:pt x="8377" y="4884"/>
                  </a:lnTo>
                  <a:lnTo>
                    <a:pt x="8377" y="4884"/>
                  </a:lnTo>
                  <a:lnTo>
                    <a:pt x="8377" y="4864"/>
                  </a:lnTo>
                  <a:close/>
                  <a:moveTo>
                    <a:pt x="15306" y="4324"/>
                  </a:move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close/>
                  <a:moveTo>
                    <a:pt x="5656" y="3938"/>
                  </a:moveTo>
                  <a:lnTo>
                    <a:pt x="5656" y="3938"/>
                  </a:lnTo>
                  <a:lnTo>
                    <a:pt x="5289" y="3957"/>
                  </a:lnTo>
                  <a:lnTo>
                    <a:pt x="4903" y="4015"/>
                  </a:lnTo>
                  <a:lnTo>
                    <a:pt x="4710" y="4073"/>
                  </a:lnTo>
                  <a:lnTo>
                    <a:pt x="4517" y="4131"/>
                  </a:lnTo>
                  <a:lnTo>
                    <a:pt x="4324" y="4208"/>
                  </a:lnTo>
                  <a:lnTo>
                    <a:pt x="4112" y="4285"/>
                  </a:lnTo>
                  <a:lnTo>
                    <a:pt x="3919" y="4382"/>
                  </a:lnTo>
                  <a:lnTo>
                    <a:pt x="3706" y="4517"/>
                  </a:lnTo>
                  <a:lnTo>
                    <a:pt x="3513" y="4652"/>
                  </a:lnTo>
                  <a:lnTo>
                    <a:pt x="3301" y="4787"/>
                  </a:lnTo>
                  <a:lnTo>
                    <a:pt x="3089" y="4961"/>
                  </a:lnTo>
                  <a:lnTo>
                    <a:pt x="2896" y="5154"/>
                  </a:lnTo>
                  <a:lnTo>
                    <a:pt x="2683" y="5366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683" y="5366"/>
                  </a:lnTo>
                  <a:lnTo>
                    <a:pt x="2896" y="5154"/>
                  </a:lnTo>
                  <a:lnTo>
                    <a:pt x="3089" y="4961"/>
                  </a:lnTo>
                  <a:lnTo>
                    <a:pt x="3301" y="4787"/>
                  </a:lnTo>
                  <a:lnTo>
                    <a:pt x="3513" y="4652"/>
                  </a:lnTo>
                  <a:lnTo>
                    <a:pt x="3706" y="4517"/>
                  </a:lnTo>
                  <a:lnTo>
                    <a:pt x="3919" y="4382"/>
                  </a:lnTo>
                  <a:lnTo>
                    <a:pt x="4112" y="4285"/>
                  </a:lnTo>
                  <a:lnTo>
                    <a:pt x="4324" y="4208"/>
                  </a:lnTo>
                  <a:lnTo>
                    <a:pt x="4517" y="4131"/>
                  </a:lnTo>
                  <a:lnTo>
                    <a:pt x="4710" y="4073"/>
                  </a:lnTo>
                  <a:lnTo>
                    <a:pt x="4903" y="4015"/>
                  </a:lnTo>
                  <a:lnTo>
                    <a:pt x="5289" y="3957"/>
                  </a:lnTo>
                  <a:lnTo>
                    <a:pt x="5656" y="3938"/>
                  </a:lnTo>
                  <a:close/>
                  <a:moveTo>
                    <a:pt x="5675" y="3938"/>
                  </a:move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620" y="2953"/>
                  </a:lnTo>
                  <a:lnTo>
                    <a:pt x="11407" y="2953"/>
                  </a:lnTo>
                  <a:lnTo>
                    <a:pt x="11195" y="2992"/>
                  </a:lnTo>
                  <a:lnTo>
                    <a:pt x="10983" y="3031"/>
                  </a:lnTo>
                  <a:lnTo>
                    <a:pt x="10770" y="3089"/>
                  </a:lnTo>
                  <a:lnTo>
                    <a:pt x="10558" y="3166"/>
                  </a:lnTo>
                  <a:lnTo>
                    <a:pt x="10326" y="3243"/>
                  </a:lnTo>
                  <a:lnTo>
                    <a:pt x="10114" y="3359"/>
                  </a:lnTo>
                  <a:lnTo>
                    <a:pt x="9902" y="3475"/>
                  </a:lnTo>
                  <a:lnTo>
                    <a:pt x="9690" y="3610"/>
                  </a:lnTo>
                  <a:lnTo>
                    <a:pt x="9458" y="3764"/>
                  </a:lnTo>
                  <a:lnTo>
                    <a:pt x="9246" y="3938"/>
                  </a:lnTo>
                  <a:lnTo>
                    <a:pt x="9033" y="4131"/>
                  </a:lnTo>
                  <a:lnTo>
                    <a:pt x="8821" y="4343"/>
                  </a:lnTo>
                  <a:lnTo>
                    <a:pt x="8609" y="4594"/>
                  </a:lnTo>
                  <a:lnTo>
                    <a:pt x="8396" y="4845"/>
                  </a:lnTo>
                  <a:lnTo>
                    <a:pt x="8396" y="4845"/>
                  </a:lnTo>
                  <a:lnTo>
                    <a:pt x="8609" y="4594"/>
                  </a:lnTo>
                  <a:lnTo>
                    <a:pt x="8821" y="4343"/>
                  </a:lnTo>
                  <a:lnTo>
                    <a:pt x="9033" y="4131"/>
                  </a:lnTo>
                  <a:lnTo>
                    <a:pt x="9246" y="3938"/>
                  </a:lnTo>
                  <a:lnTo>
                    <a:pt x="9458" y="3764"/>
                  </a:lnTo>
                  <a:lnTo>
                    <a:pt x="9690" y="3610"/>
                  </a:lnTo>
                  <a:lnTo>
                    <a:pt x="9902" y="3475"/>
                  </a:lnTo>
                  <a:lnTo>
                    <a:pt x="10114" y="3359"/>
                  </a:lnTo>
                  <a:lnTo>
                    <a:pt x="10326" y="3243"/>
                  </a:lnTo>
                  <a:lnTo>
                    <a:pt x="10558" y="3166"/>
                  </a:lnTo>
                  <a:lnTo>
                    <a:pt x="10770" y="3089"/>
                  </a:lnTo>
                  <a:lnTo>
                    <a:pt x="10983" y="3031"/>
                  </a:lnTo>
                  <a:lnTo>
                    <a:pt x="11195" y="2992"/>
                  </a:lnTo>
                  <a:lnTo>
                    <a:pt x="11407" y="2953"/>
                  </a:lnTo>
                  <a:lnTo>
                    <a:pt x="11620" y="2953"/>
                  </a:lnTo>
                  <a:lnTo>
                    <a:pt x="11832" y="2934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close/>
                  <a:moveTo>
                    <a:pt x="18626" y="0"/>
                  </a:moveTo>
                  <a:lnTo>
                    <a:pt x="18626" y="0"/>
                  </a:lnTo>
                  <a:lnTo>
                    <a:pt x="18626" y="0"/>
                  </a:lnTo>
                  <a:lnTo>
                    <a:pt x="18259" y="97"/>
                  </a:lnTo>
                  <a:lnTo>
                    <a:pt x="17912" y="232"/>
                  </a:lnTo>
                  <a:lnTo>
                    <a:pt x="17584" y="386"/>
                  </a:lnTo>
                  <a:lnTo>
                    <a:pt x="17275" y="579"/>
                  </a:lnTo>
                  <a:lnTo>
                    <a:pt x="16985" y="772"/>
                  </a:lnTo>
                  <a:lnTo>
                    <a:pt x="16696" y="985"/>
                  </a:lnTo>
                  <a:lnTo>
                    <a:pt x="16445" y="1236"/>
                  </a:lnTo>
                  <a:lnTo>
                    <a:pt x="16213" y="1487"/>
                  </a:lnTo>
                  <a:lnTo>
                    <a:pt x="16001" y="1757"/>
                  </a:lnTo>
                  <a:lnTo>
                    <a:pt x="15808" y="2046"/>
                  </a:lnTo>
                  <a:lnTo>
                    <a:pt x="15654" y="2336"/>
                  </a:lnTo>
                  <a:lnTo>
                    <a:pt x="15518" y="2645"/>
                  </a:lnTo>
                  <a:lnTo>
                    <a:pt x="15422" y="2953"/>
                  </a:lnTo>
                  <a:lnTo>
                    <a:pt x="15345" y="3262"/>
                  </a:lnTo>
                  <a:lnTo>
                    <a:pt x="15287" y="3590"/>
                  </a:lnTo>
                  <a:lnTo>
                    <a:pt x="15268" y="3918"/>
                  </a:lnTo>
                  <a:lnTo>
                    <a:pt x="15268" y="3918"/>
                  </a:lnTo>
                  <a:lnTo>
                    <a:pt x="15287" y="3590"/>
                  </a:lnTo>
                  <a:lnTo>
                    <a:pt x="15345" y="3262"/>
                  </a:lnTo>
                  <a:lnTo>
                    <a:pt x="15422" y="2953"/>
                  </a:lnTo>
                  <a:lnTo>
                    <a:pt x="15518" y="2645"/>
                  </a:lnTo>
                  <a:lnTo>
                    <a:pt x="15654" y="2336"/>
                  </a:lnTo>
                  <a:lnTo>
                    <a:pt x="15808" y="2046"/>
                  </a:lnTo>
                  <a:lnTo>
                    <a:pt x="16001" y="1757"/>
                  </a:lnTo>
                  <a:lnTo>
                    <a:pt x="16213" y="1487"/>
                  </a:lnTo>
                  <a:lnTo>
                    <a:pt x="16445" y="1236"/>
                  </a:lnTo>
                  <a:lnTo>
                    <a:pt x="16696" y="985"/>
                  </a:lnTo>
                  <a:lnTo>
                    <a:pt x="16985" y="772"/>
                  </a:lnTo>
                  <a:lnTo>
                    <a:pt x="17275" y="579"/>
                  </a:lnTo>
                  <a:lnTo>
                    <a:pt x="17584" y="386"/>
                  </a:lnTo>
                  <a:lnTo>
                    <a:pt x="17912" y="232"/>
                  </a:lnTo>
                  <a:lnTo>
                    <a:pt x="18259" y="97"/>
                  </a:lnTo>
                  <a:lnTo>
                    <a:pt x="18626" y="0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30"/>
            <p:cNvSpPr/>
            <p:nvPr/>
          </p:nvSpPr>
          <p:spPr>
            <a:xfrm>
              <a:off x="4902175" y="4592400"/>
              <a:ext cx="44425" cy="39100"/>
            </a:xfrm>
            <a:custGeom>
              <a:avLst/>
              <a:gdLst/>
              <a:ahLst/>
              <a:cxnLst/>
              <a:rect l="l" t="t" r="r" b="b"/>
              <a:pathLst>
                <a:path w="1777" h="1564" fill="none" extrusionOk="0">
                  <a:moveTo>
                    <a:pt x="1776" y="0"/>
                  </a:moveTo>
                  <a:lnTo>
                    <a:pt x="1776" y="0"/>
                  </a:lnTo>
                  <a:lnTo>
                    <a:pt x="1487" y="20"/>
                  </a:lnTo>
                  <a:lnTo>
                    <a:pt x="1197" y="78"/>
                  </a:lnTo>
                  <a:lnTo>
                    <a:pt x="1043" y="116"/>
                  </a:lnTo>
                  <a:lnTo>
                    <a:pt x="908" y="155"/>
                  </a:lnTo>
                  <a:lnTo>
                    <a:pt x="753" y="232"/>
                  </a:lnTo>
                  <a:lnTo>
                    <a:pt x="618" y="309"/>
                  </a:lnTo>
                  <a:lnTo>
                    <a:pt x="483" y="386"/>
                  </a:lnTo>
                  <a:lnTo>
                    <a:pt x="367" y="502"/>
                  </a:lnTo>
                  <a:lnTo>
                    <a:pt x="271" y="618"/>
                  </a:lnTo>
                  <a:lnTo>
                    <a:pt x="174" y="772"/>
                  </a:lnTo>
                  <a:lnTo>
                    <a:pt x="116" y="927"/>
                  </a:lnTo>
                  <a:lnTo>
                    <a:pt x="58" y="1120"/>
                  </a:lnTo>
                  <a:lnTo>
                    <a:pt x="20" y="1332"/>
                  </a:lnTo>
                  <a:lnTo>
                    <a:pt x="1" y="1564"/>
                  </a:lnTo>
                  <a:lnTo>
                    <a:pt x="1" y="1564"/>
                  </a:lnTo>
                  <a:lnTo>
                    <a:pt x="20" y="1332"/>
                  </a:lnTo>
                  <a:lnTo>
                    <a:pt x="58" y="1120"/>
                  </a:lnTo>
                  <a:lnTo>
                    <a:pt x="116" y="927"/>
                  </a:lnTo>
                  <a:lnTo>
                    <a:pt x="174" y="772"/>
                  </a:lnTo>
                  <a:lnTo>
                    <a:pt x="271" y="618"/>
                  </a:lnTo>
                  <a:lnTo>
                    <a:pt x="367" y="502"/>
                  </a:lnTo>
                  <a:lnTo>
                    <a:pt x="483" y="386"/>
                  </a:lnTo>
                  <a:lnTo>
                    <a:pt x="618" y="309"/>
                  </a:lnTo>
                  <a:lnTo>
                    <a:pt x="753" y="232"/>
                  </a:lnTo>
                  <a:lnTo>
                    <a:pt x="908" y="155"/>
                  </a:lnTo>
                  <a:lnTo>
                    <a:pt x="1043" y="116"/>
                  </a:lnTo>
                  <a:lnTo>
                    <a:pt x="1197" y="78"/>
                  </a:lnTo>
                  <a:lnTo>
                    <a:pt x="1487" y="20"/>
                  </a:lnTo>
                  <a:lnTo>
                    <a:pt x="177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30"/>
            <p:cNvSpPr/>
            <p:nvPr/>
          </p:nvSpPr>
          <p:spPr>
            <a:xfrm>
              <a:off x="4948025" y="459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30"/>
            <p:cNvSpPr/>
            <p:nvPr/>
          </p:nvSpPr>
          <p:spPr>
            <a:xfrm>
              <a:off x="5111100" y="45769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30"/>
            <p:cNvSpPr/>
            <p:nvPr/>
          </p:nvSpPr>
          <p:spPr>
            <a:xfrm>
              <a:off x="5111600" y="45760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8154;p30"/>
            <p:cNvSpPr/>
            <p:nvPr/>
          </p:nvSpPr>
          <p:spPr>
            <a:xfrm>
              <a:off x="5284825" y="456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8155;p30"/>
            <p:cNvSpPr/>
            <p:nvPr/>
          </p:nvSpPr>
          <p:spPr>
            <a:xfrm>
              <a:off x="4964425" y="4552825"/>
              <a:ext cx="79150" cy="41050"/>
            </a:xfrm>
            <a:custGeom>
              <a:avLst/>
              <a:gdLst/>
              <a:ahLst/>
              <a:cxnLst/>
              <a:rect l="l" t="t" r="r" b="b"/>
              <a:pathLst>
                <a:path w="3166" h="1642" fill="none" extrusionOk="0">
                  <a:moveTo>
                    <a:pt x="3166" y="1"/>
                  </a:moveTo>
                  <a:lnTo>
                    <a:pt x="3166" y="1"/>
                  </a:lnTo>
                  <a:lnTo>
                    <a:pt x="2799" y="20"/>
                  </a:lnTo>
                  <a:lnTo>
                    <a:pt x="2413" y="78"/>
                  </a:lnTo>
                  <a:lnTo>
                    <a:pt x="2220" y="136"/>
                  </a:lnTo>
                  <a:lnTo>
                    <a:pt x="2027" y="194"/>
                  </a:lnTo>
                  <a:lnTo>
                    <a:pt x="1834" y="271"/>
                  </a:lnTo>
                  <a:lnTo>
                    <a:pt x="1622" y="348"/>
                  </a:lnTo>
                  <a:lnTo>
                    <a:pt x="1429" y="445"/>
                  </a:lnTo>
                  <a:lnTo>
                    <a:pt x="1216" y="580"/>
                  </a:lnTo>
                  <a:lnTo>
                    <a:pt x="1023" y="715"/>
                  </a:lnTo>
                  <a:lnTo>
                    <a:pt x="811" y="850"/>
                  </a:lnTo>
                  <a:lnTo>
                    <a:pt x="599" y="1024"/>
                  </a:lnTo>
                  <a:lnTo>
                    <a:pt x="406" y="1217"/>
                  </a:lnTo>
                  <a:lnTo>
                    <a:pt x="193" y="1429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193" y="1429"/>
                  </a:lnTo>
                  <a:lnTo>
                    <a:pt x="406" y="1217"/>
                  </a:lnTo>
                  <a:lnTo>
                    <a:pt x="599" y="1024"/>
                  </a:lnTo>
                  <a:lnTo>
                    <a:pt x="811" y="850"/>
                  </a:lnTo>
                  <a:lnTo>
                    <a:pt x="1023" y="715"/>
                  </a:lnTo>
                  <a:lnTo>
                    <a:pt x="1216" y="580"/>
                  </a:lnTo>
                  <a:lnTo>
                    <a:pt x="1429" y="445"/>
                  </a:lnTo>
                  <a:lnTo>
                    <a:pt x="1622" y="348"/>
                  </a:lnTo>
                  <a:lnTo>
                    <a:pt x="1834" y="271"/>
                  </a:lnTo>
                  <a:lnTo>
                    <a:pt x="2027" y="194"/>
                  </a:lnTo>
                  <a:lnTo>
                    <a:pt x="2220" y="136"/>
                  </a:lnTo>
                  <a:lnTo>
                    <a:pt x="2413" y="78"/>
                  </a:lnTo>
                  <a:lnTo>
                    <a:pt x="2799" y="20"/>
                  </a:lnTo>
                  <a:lnTo>
                    <a:pt x="316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30"/>
            <p:cNvSpPr/>
            <p:nvPr/>
          </p:nvSpPr>
          <p:spPr>
            <a:xfrm>
              <a:off x="5044025" y="45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30"/>
            <p:cNvSpPr/>
            <p:nvPr/>
          </p:nvSpPr>
          <p:spPr>
            <a:xfrm>
              <a:off x="5112075" y="4527750"/>
              <a:ext cx="85900" cy="47775"/>
            </a:xfrm>
            <a:custGeom>
              <a:avLst/>
              <a:gdLst/>
              <a:ahLst/>
              <a:cxnLst/>
              <a:rect l="l" t="t" r="r" b="b"/>
              <a:pathLst>
                <a:path w="3436" h="1911" fill="none" extrusionOk="0">
                  <a:moveTo>
                    <a:pt x="3436" y="0"/>
                  </a:moveTo>
                  <a:lnTo>
                    <a:pt x="3436" y="0"/>
                  </a:lnTo>
                  <a:lnTo>
                    <a:pt x="3224" y="19"/>
                  </a:lnTo>
                  <a:lnTo>
                    <a:pt x="3011" y="19"/>
                  </a:lnTo>
                  <a:lnTo>
                    <a:pt x="2799" y="58"/>
                  </a:lnTo>
                  <a:lnTo>
                    <a:pt x="2587" y="97"/>
                  </a:lnTo>
                  <a:lnTo>
                    <a:pt x="2374" y="155"/>
                  </a:lnTo>
                  <a:lnTo>
                    <a:pt x="2162" y="232"/>
                  </a:lnTo>
                  <a:lnTo>
                    <a:pt x="1930" y="309"/>
                  </a:lnTo>
                  <a:lnTo>
                    <a:pt x="1718" y="425"/>
                  </a:lnTo>
                  <a:lnTo>
                    <a:pt x="1506" y="541"/>
                  </a:lnTo>
                  <a:lnTo>
                    <a:pt x="1294" y="676"/>
                  </a:lnTo>
                  <a:lnTo>
                    <a:pt x="1062" y="830"/>
                  </a:lnTo>
                  <a:lnTo>
                    <a:pt x="850" y="1004"/>
                  </a:lnTo>
                  <a:lnTo>
                    <a:pt x="637" y="1197"/>
                  </a:lnTo>
                  <a:lnTo>
                    <a:pt x="425" y="1409"/>
                  </a:lnTo>
                  <a:lnTo>
                    <a:pt x="213" y="1660"/>
                  </a:lnTo>
                  <a:lnTo>
                    <a:pt x="0" y="1911"/>
                  </a:lnTo>
                  <a:lnTo>
                    <a:pt x="0" y="1911"/>
                  </a:lnTo>
                  <a:lnTo>
                    <a:pt x="213" y="1660"/>
                  </a:lnTo>
                  <a:lnTo>
                    <a:pt x="425" y="1409"/>
                  </a:lnTo>
                  <a:lnTo>
                    <a:pt x="637" y="1197"/>
                  </a:lnTo>
                  <a:lnTo>
                    <a:pt x="850" y="1004"/>
                  </a:lnTo>
                  <a:lnTo>
                    <a:pt x="1062" y="830"/>
                  </a:lnTo>
                  <a:lnTo>
                    <a:pt x="1294" y="676"/>
                  </a:lnTo>
                  <a:lnTo>
                    <a:pt x="1506" y="541"/>
                  </a:lnTo>
                  <a:lnTo>
                    <a:pt x="1718" y="425"/>
                  </a:lnTo>
                  <a:lnTo>
                    <a:pt x="1930" y="309"/>
                  </a:lnTo>
                  <a:lnTo>
                    <a:pt x="2162" y="232"/>
                  </a:lnTo>
                  <a:lnTo>
                    <a:pt x="2374" y="155"/>
                  </a:lnTo>
                  <a:lnTo>
                    <a:pt x="2587" y="97"/>
                  </a:lnTo>
                  <a:lnTo>
                    <a:pt x="2799" y="58"/>
                  </a:lnTo>
                  <a:lnTo>
                    <a:pt x="3011" y="19"/>
                  </a:lnTo>
                  <a:lnTo>
                    <a:pt x="3224" y="19"/>
                  </a:lnTo>
                  <a:lnTo>
                    <a:pt x="343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30"/>
            <p:cNvSpPr/>
            <p:nvPr/>
          </p:nvSpPr>
          <p:spPr>
            <a:xfrm>
              <a:off x="5197950" y="452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30"/>
            <p:cNvSpPr/>
            <p:nvPr/>
          </p:nvSpPr>
          <p:spPr>
            <a:xfrm>
              <a:off x="5283850" y="4454400"/>
              <a:ext cx="83975" cy="97975"/>
            </a:xfrm>
            <a:custGeom>
              <a:avLst/>
              <a:gdLst/>
              <a:ahLst/>
              <a:cxnLst/>
              <a:rect l="l" t="t" r="r" b="b"/>
              <a:pathLst>
                <a:path w="3359" h="3919" fill="none" extrusionOk="0">
                  <a:moveTo>
                    <a:pt x="3359" y="0"/>
                  </a:moveTo>
                  <a:lnTo>
                    <a:pt x="3359" y="0"/>
                  </a:lnTo>
                  <a:lnTo>
                    <a:pt x="3359" y="0"/>
                  </a:lnTo>
                  <a:lnTo>
                    <a:pt x="2992" y="97"/>
                  </a:lnTo>
                  <a:lnTo>
                    <a:pt x="2645" y="232"/>
                  </a:lnTo>
                  <a:lnTo>
                    <a:pt x="2317" y="386"/>
                  </a:lnTo>
                  <a:lnTo>
                    <a:pt x="2008" y="579"/>
                  </a:lnTo>
                  <a:lnTo>
                    <a:pt x="1718" y="772"/>
                  </a:lnTo>
                  <a:lnTo>
                    <a:pt x="1429" y="985"/>
                  </a:lnTo>
                  <a:lnTo>
                    <a:pt x="1178" y="1236"/>
                  </a:lnTo>
                  <a:lnTo>
                    <a:pt x="946" y="1487"/>
                  </a:lnTo>
                  <a:lnTo>
                    <a:pt x="734" y="1757"/>
                  </a:lnTo>
                  <a:lnTo>
                    <a:pt x="541" y="2046"/>
                  </a:lnTo>
                  <a:lnTo>
                    <a:pt x="387" y="2336"/>
                  </a:lnTo>
                  <a:lnTo>
                    <a:pt x="251" y="2645"/>
                  </a:lnTo>
                  <a:lnTo>
                    <a:pt x="155" y="2953"/>
                  </a:lnTo>
                  <a:lnTo>
                    <a:pt x="78" y="3262"/>
                  </a:lnTo>
                  <a:lnTo>
                    <a:pt x="20" y="3590"/>
                  </a:lnTo>
                  <a:lnTo>
                    <a:pt x="1" y="3918"/>
                  </a:lnTo>
                  <a:lnTo>
                    <a:pt x="1" y="3918"/>
                  </a:lnTo>
                  <a:lnTo>
                    <a:pt x="20" y="3590"/>
                  </a:lnTo>
                  <a:lnTo>
                    <a:pt x="78" y="3262"/>
                  </a:lnTo>
                  <a:lnTo>
                    <a:pt x="155" y="2953"/>
                  </a:lnTo>
                  <a:lnTo>
                    <a:pt x="251" y="2645"/>
                  </a:lnTo>
                  <a:lnTo>
                    <a:pt x="387" y="2336"/>
                  </a:lnTo>
                  <a:lnTo>
                    <a:pt x="541" y="2046"/>
                  </a:lnTo>
                  <a:lnTo>
                    <a:pt x="734" y="1757"/>
                  </a:lnTo>
                  <a:lnTo>
                    <a:pt x="946" y="1487"/>
                  </a:lnTo>
                  <a:lnTo>
                    <a:pt x="1178" y="1236"/>
                  </a:lnTo>
                  <a:lnTo>
                    <a:pt x="1429" y="985"/>
                  </a:lnTo>
                  <a:lnTo>
                    <a:pt x="1718" y="772"/>
                  </a:lnTo>
                  <a:lnTo>
                    <a:pt x="2008" y="579"/>
                  </a:lnTo>
                  <a:lnTo>
                    <a:pt x="2317" y="386"/>
                  </a:lnTo>
                  <a:lnTo>
                    <a:pt x="2645" y="232"/>
                  </a:lnTo>
                  <a:lnTo>
                    <a:pt x="2992" y="97"/>
                  </a:lnTo>
                  <a:lnTo>
                    <a:pt x="3359" y="0"/>
                  </a:lnTo>
                  <a:lnTo>
                    <a:pt x="335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30"/>
            <p:cNvSpPr/>
            <p:nvPr/>
          </p:nvSpPr>
          <p:spPr>
            <a:xfrm>
              <a:off x="4982275" y="4665250"/>
              <a:ext cx="519700" cy="193525"/>
            </a:xfrm>
            <a:custGeom>
              <a:avLst/>
              <a:gdLst/>
              <a:ahLst/>
              <a:cxnLst/>
              <a:rect l="l" t="t" r="r" b="b"/>
              <a:pathLst>
                <a:path w="20788" h="7741" extrusionOk="0">
                  <a:moveTo>
                    <a:pt x="0" y="7741"/>
                  </a:move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close/>
                  <a:moveTo>
                    <a:pt x="20" y="7741"/>
                  </a:move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39" y="7721"/>
                  </a:lnTo>
                  <a:lnTo>
                    <a:pt x="39" y="7721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36" y="7702"/>
                  </a:move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004" y="7548"/>
                  </a:lnTo>
                  <a:lnTo>
                    <a:pt x="753" y="7567"/>
                  </a:lnTo>
                  <a:lnTo>
                    <a:pt x="464" y="7605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464" y="7605"/>
                  </a:lnTo>
                  <a:lnTo>
                    <a:pt x="753" y="7567"/>
                  </a:lnTo>
                  <a:lnTo>
                    <a:pt x="1004" y="7548"/>
                  </a:lnTo>
                  <a:lnTo>
                    <a:pt x="1178" y="7528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664" y="6235"/>
                  </a:lnTo>
                  <a:lnTo>
                    <a:pt x="2432" y="6274"/>
                  </a:lnTo>
                  <a:lnTo>
                    <a:pt x="2201" y="6351"/>
                  </a:lnTo>
                  <a:lnTo>
                    <a:pt x="1988" y="6467"/>
                  </a:lnTo>
                  <a:lnTo>
                    <a:pt x="1873" y="6544"/>
                  </a:lnTo>
                  <a:lnTo>
                    <a:pt x="1776" y="6640"/>
                  </a:lnTo>
                  <a:lnTo>
                    <a:pt x="1680" y="6737"/>
                  </a:lnTo>
                  <a:lnTo>
                    <a:pt x="1583" y="6853"/>
                  </a:lnTo>
                  <a:lnTo>
                    <a:pt x="1506" y="6988"/>
                  </a:lnTo>
                  <a:lnTo>
                    <a:pt x="1429" y="7142"/>
                  </a:lnTo>
                  <a:lnTo>
                    <a:pt x="1352" y="7316"/>
                  </a:lnTo>
                  <a:lnTo>
                    <a:pt x="1294" y="7490"/>
                  </a:lnTo>
                  <a:lnTo>
                    <a:pt x="1294" y="7490"/>
                  </a:lnTo>
                  <a:lnTo>
                    <a:pt x="1352" y="7316"/>
                  </a:lnTo>
                  <a:lnTo>
                    <a:pt x="1429" y="7142"/>
                  </a:lnTo>
                  <a:lnTo>
                    <a:pt x="1506" y="6988"/>
                  </a:lnTo>
                  <a:lnTo>
                    <a:pt x="1583" y="6853"/>
                  </a:lnTo>
                  <a:lnTo>
                    <a:pt x="1680" y="6737"/>
                  </a:lnTo>
                  <a:lnTo>
                    <a:pt x="1776" y="6640"/>
                  </a:lnTo>
                  <a:lnTo>
                    <a:pt x="1873" y="6544"/>
                  </a:lnTo>
                  <a:lnTo>
                    <a:pt x="1988" y="6467"/>
                  </a:lnTo>
                  <a:lnTo>
                    <a:pt x="2201" y="6351"/>
                  </a:lnTo>
                  <a:lnTo>
                    <a:pt x="2432" y="6274"/>
                  </a:lnTo>
                  <a:lnTo>
                    <a:pt x="2664" y="6235"/>
                  </a:lnTo>
                  <a:lnTo>
                    <a:pt x="2876" y="6216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close/>
                  <a:moveTo>
                    <a:pt x="20749" y="4749"/>
                  </a:move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close/>
                  <a:moveTo>
                    <a:pt x="20787" y="4730"/>
                  </a:move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close/>
                  <a:moveTo>
                    <a:pt x="2703" y="3668"/>
                  </a:moveTo>
                  <a:lnTo>
                    <a:pt x="2703" y="3668"/>
                  </a:lnTo>
                  <a:lnTo>
                    <a:pt x="2703" y="3919"/>
                  </a:lnTo>
                  <a:lnTo>
                    <a:pt x="2741" y="4189"/>
                  </a:lnTo>
                  <a:lnTo>
                    <a:pt x="2799" y="4440"/>
                  </a:lnTo>
                  <a:lnTo>
                    <a:pt x="2857" y="4672"/>
                  </a:lnTo>
                  <a:lnTo>
                    <a:pt x="2934" y="4903"/>
                  </a:lnTo>
                  <a:lnTo>
                    <a:pt x="3011" y="5135"/>
                  </a:lnTo>
                  <a:lnTo>
                    <a:pt x="3204" y="5540"/>
                  </a:lnTo>
                  <a:lnTo>
                    <a:pt x="3397" y="5888"/>
                  </a:lnTo>
                  <a:lnTo>
                    <a:pt x="3552" y="6139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552" y="6139"/>
                  </a:lnTo>
                  <a:lnTo>
                    <a:pt x="3397" y="5888"/>
                  </a:lnTo>
                  <a:lnTo>
                    <a:pt x="3204" y="5540"/>
                  </a:lnTo>
                  <a:lnTo>
                    <a:pt x="3011" y="5135"/>
                  </a:lnTo>
                  <a:lnTo>
                    <a:pt x="2934" y="4903"/>
                  </a:lnTo>
                  <a:lnTo>
                    <a:pt x="2857" y="4672"/>
                  </a:lnTo>
                  <a:lnTo>
                    <a:pt x="2799" y="4440"/>
                  </a:lnTo>
                  <a:lnTo>
                    <a:pt x="2741" y="4189"/>
                  </a:lnTo>
                  <a:lnTo>
                    <a:pt x="2703" y="3919"/>
                  </a:lnTo>
                  <a:lnTo>
                    <a:pt x="2703" y="3668"/>
                  </a:lnTo>
                  <a:close/>
                  <a:moveTo>
                    <a:pt x="7895" y="2510"/>
                  </a:moveTo>
                  <a:lnTo>
                    <a:pt x="7895" y="2510"/>
                  </a:lnTo>
                  <a:lnTo>
                    <a:pt x="7895" y="2529"/>
                  </a:lnTo>
                  <a:lnTo>
                    <a:pt x="7895" y="2529"/>
                  </a:lnTo>
                  <a:lnTo>
                    <a:pt x="7895" y="2510"/>
                  </a:lnTo>
                  <a:close/>
                  <a:moveTo>
                    <a:pt x="3455" y="1892"/>
                  </a:moveTo>
                  <a:lnTo>
                    <a:pt x="3455" y="1892"/>
                  </a:lnTo>
                  <a:lnTo>
                    <a:pt x="3436" y="1912"/>
                  </a:lnTo>
                  <a:lnTo>
                    <a:pt x="3436" y="1912"/>
                  </a:lnTo>
                  <a:lnTo>
                    <a:pt x="3455" y="1892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806" y="1275"/>
                  </a:lnTo>
                  <a:lnTo>
                    <a:pt x="4613" y="1294"/>
                  </a:lnTo>
                  <a:lnTo>
                    <a:pt x="4420" y="1352"/>
                  </a:lnTo>
                  <a:lnTo>
                    <a:pt x="4227" y="1410"/>
                  </a:lnTo>
                  <a:lnTo>
                    <a:pt x="4034" y="1487"/>
                  </a:lnTo>
                  <a:lnTo>
                    <a:pt x="3841" y="1603"/>
                  </a:lnTo>
                  <a:lnTo>
                    <a:pt x="3648" y="1719"/>
                  </a:lnTo>
                  <a:lnTo>
                    <a:pt x="3475" y="1873"/>
                  </a:lnTo>
                  <a:lnTo>
                    <a:pt x="3475" y="1873"/>
                  </a:lnTo>
                  <a:lnTo>
                    <a:pt x="3648" y="1719"/>
                  </a:lnTo>
                  <a:lnTo>
                    <a:pt x="3841" y="1603"/>
                  </a:lnTo>
                  <a:lnTo>
                    <a:pt x="4034" y="1487"/>
                  </a:lnTo>
                  <a:lnTo>
                    <a:pt x="4227" y="1410"/>
                  </a:lnTo>
                  <a:lnTo>
                    <a:pt x="4420" y="1352"/>
                  </a:lnTo>
                  <a:lnTo>
                    <a:pt x="4613" y="1294"/>
                  </a:lnTo>
                  <a:lnTo>
                    <a:pt x="4806" y="1275"/>
                  </a:lnTo>
                  <a:lnTo>
                    <a:pt x="4999" y="1275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253" y="445"/>
                  </a:lnTo>
                  <a:lnTo>
                    <a:pt x="11041" y="464"/>
                  </a:lnTo>
                  <a:lnTo>
                    <a:pt x="10809" y="503"/>
                  </a:lnTo>
                  <a:lnTo>
                    <a:pt x="10597" y="541"/>
                  </a:lnTo>
                  <a:lnTo>
                    <a:pt x="10365" y="599"/>
                  </a:lnTo>
                  <a:lnTo>
                    <a:pt x="10133" y="676"/>
                  </a:lnTo>
                  <a:lnTo>
                    <a:pt x="9902" y="773"/>
                  </a:lnTo>
                  <a:lnTo>
                    <a:pt x="9689" y="869"/>
                  </a:lnTo>
                  <a:lnTo>
                    <a:pt x="9458" y="1005"/>
                  </a:lnTo>
                  <a:lnTo>
                    <a:pt x="9226" y="1140"/>
                  </a:lnTo>
                  <a:lnTo>
                    <a:pt x="8995" y="1313"/>
                  </a:lnTo>
                  <a:lnTo>
                    <a:pt x="8782" y="1506"/>
                  </a:lnTo>
                  <a:lnTo>
                    <a:pt x="8551" y="1719"/>
                  </a:lnTo>
                  <a:lnTo>
                    <a:pt x="8338" y="1950"/>
                  </a:lnTo>
                  <a:lnTo>
                    <a:pt x="8126" y="2201"/>
                  </a:lnTo>
                  <a:lnTo>
                    <a:pt x="7914" y="2491"/>
                  </a:lnTo>
                  <a:lnTo>
                    <a:pt x="7914" y="2491"/>
                  </a:lnTo>
                  <a:lnTo>
                    <a:pt x="8126" y="2201"/>
                  </a:lnTo>
                  <a:lnTo>
                    <a:pt x="8338" y="1950"/>
                  </a:lnTo>
                  <a:lnTo>
                    <a:pt x="8551" y="1719"/>
                  </a:lnTo>
                  <a:lnTo>
                    <a:pt x="8782" y="1506"/>
                  </a:lnTo>
                  <a:lnTo>
                    <a:pt x="8995" y="1313"/>
                  </a:lnTo>
                  <a:lnTo>
                    <a:pt x="9226" y="1140"/>
                  </a:lnTo>
                  <a:lnTo>
                    <a:pt x="9458" y="1005"/>
                  </a:lnTo>
                  <a:lnTo>
                    <a:pt x="9689" y="869"/>
                  </a:lnTo>
                  <a:lnTo>
                    <a:pt x="9902" y="773"/>
                  </a:lnTo>
                  <a:lnTo>
                    <a:pt x="10133" y="676"/>
                  </a:lnTo>
                  <a:lnTo>
                    <a:pt x="10365" y="599"/>
                  </a:lnTo>
                  <a:lnTo>
                    <a:pt x="10597" y="541"/>
                  </a:lnTo>
                  <a:lnTo>
                    <a:pt x="10809" y="503"/>
                  </a:lnTo>
                  <a:lnTo>
                    <a:pt x="11041" y="464"/>
                  </a:lnTo>
                  <a:lnTo>
                    <a:pt x="11253" y="445"/>
                  </a:lnTo>
                  <a:lnTo>
                    <a:pt x="11465" y="44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6773" y="20"/>
                  </a:lnTo>
                  <a:lnTo>
                    <a:pt x="16406" y="59"/>
                  </a:lnTo>
                  <a:lnTo>
                    <a:pt x="16039" y="155"/>
                  </a:lnTo>
                  <a:lnTo>
                    <a:pt x="15673" y="290"/>
                  </a:lnTo>
                  <a:lnTo>
                    <a:pt x="15306" y="464"/>
                  </a:lnTo>
                  <a:lnTo>
                    <a:pt x="14920" y="676"/>
                  </a:lnTo>
                  <a:lnTo>
                    <a:pt x="14553" y="927"/>
                  </a:lnTo>
                  <a:lnTo>
                    <a:pt x="14187" y="1236"/>
                  </a:lnTo>
                  <a:lnTo>
                    <a:pt x="14187" y="1236"/>
                  </a:lnTo>
                  <a:lnTo>
                    <a:pt x="14553" y="927"/>
                  </a:lnTo>
                  <a:lnTo>
                    <a:pt x="14920" y="676"/>
                  </a:lnTo>
                  <a:lnTo>
                    <a:pt x="15306" y="464"/>
                  </a:lnTo>
                  <a:lnTo>
                    <a:pt x="15673" y="290"/>
                  </a:lnTo>
                  <a:lnTo>
                    <a:pt x="16039" y="155"/>
                  </a:lnTo>
                  <a:lnTo>
                    <a:pt x="16406" y="59"/>
                  </a:lnTo>
                  <a:lnTo>
                    <a:pt x="16773" y="20"/>
                  </a:lnTo>
                  <a:lnTo>
                    <a:pt x="17120" y="1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7120" y="1"/>
                  </a:lnTo>
                  <a:lnTo>
                    <a:pt x="17140" y="1"/>
                  </a:lnTo>
                  <a:lnTo>
                    <a:pt x="17140" y="1"/>
                  </a:lnTo>
                  <a:lnTo>
                    <a:pt x="171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30"/>
            <p:cNvSpPr/>
            <p:nvPr/>
          </p:nvSpPr>
          <p:spPr>
            <a:xfrm>
              <a:off x="4982275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30"/>
            <p:cNvSpPr/>
            <p:nvPr/>
          </p:nvSpPr>
          <p:spPr>
            <a:xfrm>
              <a:off x="4982750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30"/>
            <p:cNvSpPr/>
            <p:nvPr/>
          </p:nvSpPr>
          <p:spPr>
            <a:xfrm>
              <a:off x="4983250" y="4857775"/>
              <a:ext cx="1950" cy="525"/>
            </a:xfrm>
            <a:custGeom>
              <a:avLst/>
              <a:gdLst/>
              <a:ahLst/>
              <a:cxnLst/>
              <a:rect l="l" t="t" r="r" b="b"/>
              <a:pathLst>
                <a:path w="78" h="21" fill="none" extrusionOk="0">
                  <a:moveTo>
                    <a:pt x="77" y="1"/>
                  </a:moveTo>
                  <a:lnTo>
                    <a:pt x="77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30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30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30"/>
            <p:cNvSpPr/>
            <p:nvPr/>
          </p:nvSpPr>
          <p:spPr>
            <a:xfrm>
              <a:off x="4985650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30"/>
            <p:cNvSpPr/>
            <p:nvPr/>
          </p:nvSpPr>
          <p:spPr>
            <a:xfrm>
              <a:off x="4985650" y="4853450"/>
              <a:ext cx="26075" cy="4350"/>
            </a:xfrm>
            <a:custGeom>
              <a:avLst/>
              <a:gdLst/>
              <a:ahLst/>
              <a:cxnLst/>
              <a:rect l="l" t="t" r="r" b="b"/>
              <a:pathLst>
                <a:path w="1043" h="174" fill="none" extrusionOk="0">
                  <a:moveTo>
                    <a:pt x="1043" y="0"/>
                  </a:moveTo>
                  <a:lnTo>
                    <a:pt x="1043" y="0"/>
                  </a:lnTo>
                  <a:lnTo>
                    <a:pt x="869" y="20"/>
                  </a:lnTo>
                  <a:lnTo>
                    <a:pt x="618" y="39"/>
                  </a:lnTo>
                  <a:lnTo>
                    <a:pt x="329" y="77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29" y="77"/>
                  </a:lnTo>
                  <a:lnTo>
                    <a:pt x="618" y="39"/>
                  </a:lnTo>
                  <a:lnTo>
                    <a:pt x="869" y="20"/>
                  </a:lnTo>
                  <a:lnTo>
                    <a:pt x="104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30"/>
            <p:cNvSpPr/>
            <p:nvPr/>
          </p:nvSpPr>
          <p:spPr>
            <a:xfrm>
              <a:off x="5011700" y="485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30"/>
            <p:cNvSpPr/>
            <p:nvPr/>
          </p:nvSpPr>
          <p:spPr>
            <a:xfrm>
              <a:off x="5014600" y="4820625"/>
              <a:ext cx="39600" cy="31875"/>
            </a:xfrm>
            <a:custGeom>
              <a:avLst/>
              <a:gdLst/>
              <a:ahLst/>
              <a:cxnLst/>
              <a:rect l="l" t="t" r="r" b="b"/>
              <a:pathLst>
                <a:path w="1584" h="1275" fill="none" extrusionOk="0">
                  <a:moveTo>
                    <a:pt x="1583" y="1"/>
                  </a:moveTo>
                  <a:lnTo>
                    <a:pt x="1583" y="1"/>
                  </a:lnTo>
                  <a:lnTo>
                    <a:pt x="1371" y="20"/>
                  </a:lnTo>
                  <a:lnTo>
                    <a:pt x="1139" y="59"/>
                  </a:lnTo>
                  <a:lnTo>
                    <a:pt x="908" y="136"/>
                  </a:lnTo>
                  <a:lnTo>
                    <a:pt x="695" y="252"/>
                  </a:lnTo>
                  <a:lnTo>
                    <a:pt x="580" y="329"/>
                  </a:lnTo>
                  <a:lnTo>
                    <a:pt x="483" y="425"/>
                  </a:lnTo>
                  <a:lnTo>
                    <a:pt x="387" y="522"/>
                  </a:lnTo>
                  <a:lnTo>
                    <a:pt x="290" y="638"/>
                  </a:lnTo>
                  <a:lnTo>
                    <a:pt x="213" y="773"/>
                  </a:lnTo>
                  <a:lnTo>
                    <a:pt x="136" y="927"/>
                  </a:lnTo>
                  <a:lnTo>
                    <a:pt x="59" y="1101"/>
                  </a:lnTo>
                  <a:lnTo>
                    <a:pt x="1" y="1275"/>
                  </a:lnTo>
                  <a:lnTo>
                    <a:pt x="1" y="1275"/>
                  </a:lnTo>
                  <a:lnTo>
                    <a:pt x="59" y="1101"/>
                  </a:lnTo>
                  <a:lnTo>
                    <a:pt x="136" y="927"/>
                  </a:lnTo>
                  <a:lnTo>
                    <a:pt x="213" y="773"/>
                  </a:lnTo>
                  <a:lnTo>
                    <a:pt x="290" y="638"/>
                  </a:lnTo>
                  <a:lnTo>
                    <a:pt x="387" y="522"/>
                  </a:lnTo>
                  <a:lnTo>
                    <a:pt x="483" y="425"/>
                  </a:lnTo>
                  <a:lnTo>
                    <a:pt x="580" y="329"/>
                  </a:lnTo>
                  <a:lnTo>
                    <a:pt x="695" y="252"/>
                  </a:lnTo>
                  <a:lnTo>
                    <a:pt x="908" y="136"/>
                  </a:lnTo>
                  <a:lnTo>
                    <a:pt x="1139" y="59"/>
                  </a:lnTo>
                  <a:lnTo>
                    <a:pt x="1371" y="20"/>
                  </a:lnTo>
                  <a:lnTo>
                    <a:pt x="158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30"/>
            <p:cNvSpPr/>
            <p:nvPr/>
          </p:nvSpPr>
          <p:spPr>
            <a:xfrm>
              <a:off x="5054175" y="482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30"/>
            <p:cNvSpPr/>
            <p:nvPr/>
          </p:nvSpPr>
          <p:spPr>
            <a:xfrm>
              <a:off x="5500975" y="478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30"/>
            <p:cNvSpPr/>
            <p:nvPr/>
          </p:nvSpPr>
          <p:spPr>
            <a:xfrm>
              <a:off x="5501950" y="478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30"/>
            <p:cNvSpPr/>
            <p:nvPr/>
          </p:nvSpPr>
          <p:spPr>
            <a:xfrm>
              <a:off x="5049825" y="4756950"/>
              <a:ext cx="25125" cy="67575"/>
            </a:xfrm>
            <a:custGeom>
              <a:avLst/>
              <a:gdLst/>
              <a:ahLst/>
              <a:cxnLst/>
              <a:rect l="l" t="t" r="r" b="b"/>
              <a:pathLst>
                <a:path w="1005" h="2703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51"/>
                  </a:lnTo>
                  <a:lnTo>
                    <a:pt x="39" y="521"/>
                  </a:lnTo>
                  <a:lnTo>
                    <a:pt x="97" y="772"/>
                  </a:lnTo>
                  <a:lnTo>
                    <a:pt x="155" y="1004"/>
                  </a:lnTo>
                  <a:lnTo>
                    <a:pt x="232" y="1235"/>
                  </a:lnTo>
                  <a:lnTo>
                    <a:pt x="309" y="1467"/>
                  </a:lnTo>
                  <a:lnTo>
                    <a:pt x="502" y="1872"/>
                  </a:lnTo>
                  <a:lnTo>
                    <a:pt x="695" y="2220"/>
                  </a:lnTo>
                  <a:lnTo>
                    <a:pt x="850" y="2471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850" y="2471"/>
                  </a:lnTo>
                  <a:lnTo>
                    <a:pt x="695" y="2220"/>
                  </a:lnTo>
                  <a:lnTo>
                    <a:pt x="502" y="1872"/>
                  </a:lnTo>
                  <a:lnTo>
                    <a:pt x="309" y="1467"/>
                  </a:lnTo>
                  <a:lnTo>
                    <a:pt x="232" y="1235"/>
                  </a:lnTo>
                  <a:lnTo>
                    <a:pt x="155" y="1004"/>
                  </a:lnTo>
                  <a:lnTo>
                    <a:pt x="97" y="772"/>
                  </a:lnTo>
                  <a:lnTo>
                    <a:pt x="39" y="521"/>
                  </a:lnTo>
                  <a:lnTo>
                    <a:pt x="1" y="251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30"/>
            <p:cNvSpPr/>
            <p:nvPr/>
          </p:nvSpPr>
          <p:spPr>
            <a:xfrm>
              <a:off x="5179625" y="47279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30"/>
            <p:cNvSpPr/>
            <p:nvPr/>
          </p:nvSpPr>
          <p:spPr>
            <a:xfrm>
              <a:off x="5068175" y="4712550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30"/>
            <p:cNvSpPr/>
            <p:nvPr/>
          </p:nvSpPr>
          <p:spPr>
            <a:xfrm>
              <a:off x="5069125" y="4697100"/>
              <a:ext cx="38150" cy="15000"/>
            </a:xfrm>
            <a:custGeom>
              <a:avLst/>
              <a:gdLst/>
              <a:ahLst/>
              <a:cxnLst/>
              <a:rect l="l" t="t" r="r" b="b"/>
              <a:pathLst>
                <a:path w="1526" h="600" fill="none" extrusionOk="0">
                  <a:moveTo>
                    <a:pt x="1525" y="1"/>
                  </a:moveTo>
                  <a:lnTo>
                    <a:pt x="1525" y="1"/>
                  </a:lnTo>
                  <a:lnTo>
                    <a:pt x="1332" y="1"/>
                  </a:lnTo>
                  <a:lnTo>
                    <a:pt x="1139" y="20"/>
                  </a:lnTo>
                  <a:lnTo>
                    <a:pt x="946" y="78"/>
                  </a:lnTo>
                  <a:lnTo>
                    <a:pt x="753" y="136"/>
                  </a:lnTo>
                  <a:lnTo>
                    <a:pt x="560" y="213"/>
                  </a:lnTo>
                  <a:lnTo>
                    <a:pt x="367" y="329"/>
                  </a:lnTo>
                  <a:lnTo>
                    <a:pt x="174" y="445"/>
                  </a:lnTo>
                  <a:lnTo>
                    <a:pt x="1" y="599"/>
                  </a:lnTo>
                  <a:lnTo>
                    <a:pt x="1" y="599"/>
                  </a:lnTo>
                  <a:lnTo>
                    <a:pt x="174" y="445"/>
                  </a:lnTo>
                  <a:lnTo>
                    <a:pt x="367" y="329"/>
                  </a:lnTo>
                  <a:lnTo>
                    <a:pt x="560" y="213"/>
                  </a:lnTo>
                  <a:lnTo>
                    <a:pt x="753" y="136"/>
                  </a:lnTo>
                  <a:lnTo>
                    <a:pt x="946" y="78"/>
                  </a:lnTo>
                  <a:lnTo>
                    <a:pt x="1139" y="20"/>
                  </a:lnTo>
                  <a:lnTo>
                    <a:pt x="1332" y="1"/>
                  </a:lnTo>
                  <a:lnTo>
                    <a:pt x="15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30"/>
            <p:cNvSpPr/>
            <p:nvPr/>
          </p:nvSpPr>
          <p:spPr>
            <a:xfrm>
              <a:off x="5107250" y="469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30"/>
            <p:cNvSpPr/>
            <p:nvPr/>
          </p:nvSpPr>
          <p:spPr>
            <a:xfrm>
              <a:off x="5180100" y="4676350"/>
              <a:ext cx="88825" cy="51175"/>
            </a:xfrm>
            <a:custGeom>
              <a:avLst/>
              <a:gdLst/>
              <a:ahLst/>
              <a:cxnLst/>
              <a:rect l="l" t="t" r="r" b="b"/>
              <a:pathLst>
                <a:path w="3553" h="2047" fill="none" extrusionOk="0">
                  <a:moveTo>
                    <a:pt x="3552" y="1"/>
                  </a:moveTo>
                  <a:lnTo>
                    <a:pt x="3552" y="1"/>
                  </a:lnTo>
                  <a:lnTo>
                    <a:pt x="3340" y="1"/>
                  </a:lnTo>
                  <a:lnTo>
                    <a:pt x="3128" y="20"/>
                  </a:lnTo>
                  <a:lnTo>
                    <a:pt x="2896" y="59"/>
                  </a:lnTo>
                  <a:lnTo>
                    <a:pt x="2684" y="97"/>
                  </a:lnTo>
                  <a:lnTo>
                    <a:pt x="2452" y="155"/>
                  </a:lnTo>
                  <a:lnTo>
                    <a:pt x="2220" y="232"/>
                  </a:lnTo>
                  <a:lnTo>
                    <a:pt x="1989" y="329"/>
                  </a:lnTo>
                  <a:lnTo>
                    <a:pt x="1776" y="425"/>
                  </a:lnTo>
                  <a:lnTo>
                    <a:pt x="1545" y="561"/>
                  </a:lnTo>
                  <a:lnTo>
                    <a:pt x="1313" y="696"/>
                  </a:lnTo>
                  <a:lnTo>
                    <a:pt x="1082" y="869"/>
                  </a:lnTo>
                  <a:lnTo>
                    <a:pt x="869" y="1062"/>
                  </a:lnTo>
                  <a:lnTo>
                    <a:pt x="638" y="1275"/>
                  </a:lnTo>
                  <a:lnTo>
                    <a:pt x="425" y="1506"/>
                  </a:lnTo>
                  <a:lnTo>
                    <a:pt x="213" y="1757"/>
                  </a:lnTo>
                  <a:lnTo>
                    <a:pt x="1" y="2047"/>
                  </a:lnTo>
                  <a:lnTo>
                    <a:pt x="1" y="2047"/>
                  </a:lnTo>
                  <a:lnTo>
                    <a:pt x="213" y="1757"/>
                  </a:lnTo>
                  <a:lnTo>
                    <a:pt x="425" y="1506"/>
                  </a:lnTo>
                  <a:lnTo>
                    <a:pt x="638" y="1275"/>
                  </a:lnTo>
                  <a:lnTo>
                    <a:pt x="869" y="1062"/>
                  </a:lnTo>
                  <a:lnTo>
                    <a:pt x="1082" y="869"/>
                  </a:lnTo>
                  <a:lnTo>
                    <a:pt x="1313" y="696"/>
                  </a:lnTo>
                  <a:lnTo>
                    <a:pt x="1545" y="561"/>
                  </a:lnTo>
                  <a:lnTo>
                    <a:pt x="1776" y="425"/>
                  </a:lnTo>
                  <a:lnTo>
                    <a:pt x="1989" y="329"/>
                  </a:lnTo>
                  <a:lnTo>
                    <a:pt x="2220" y="232"/>
                  </a:lnTo>
                  <a:lnTo>
                    <a:pt x="2452" y="155"/>
                  </a:lnTo>
                  <a:lnTo>
                    <a:pt x="2684" y="97"/>
                  </a:lnTo>
                  <a:lnTo>
                    <a:pt x="2896" y="59"/>
                  </a:lnTo>
                  <a:lnTo>
                    <a:pt x="3128" y="20"/>
                  </a:lnTo>
                  <a:lnTo>
                    <a:pt x="3340" y="1"/>
                  </a:lnTo>
                  <a:lnTo>
                    <a:pt x="355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30"/>
            <p:cNvSpPr/>
            <p:nvPr/>
          </p:nvSpPr>
          <p:spPr>
            <a:xfrm>
              <a:off x="5268900" y="467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30"/>
            <p:cNvSpPr/>
            <p:nvPr/>
          </p:nvSpPr>
          <p:spPr>
            <a:xfrm>
              <a:off x="5336925" y="4665250"/>
              <a:ext cx="73375" cy="30925"/>
            </a:xfrm>
            <a:custGeom>
              <a:avLst/>
              <a:gdLst/>
              <a:ahLst/>
              <a:cxnLst/>
              <a:rect l="l" t="t" r="r" b="b"/>
              <a:pathLst>
                <a:path w="2935" h="1237" fill="none" extrusionOk="0">
                  <a:moveTo>
                    <a:pt x="2934" y="1"/>
                  </a:moveTo>
                  <a:lnTo>
                    <a:pt x="2934" y="1"/>
                  </a:lnTo>
                  <a:lnTo>
                    <a:pt x="2587" y="20"/>
                  </a:lnTo>
                  <a:lnTo>
                    <a:pt x="2220" y="59"/>
                  </a:lnTo>
                  <a:lnTo>
                    <a:pt x="1853" y="155"/>
                  </a:lnTo>
                  <a:lnTo>
                    <a:pt x="1487" y="290"/>
                  </a:lnTo>
                  <a:lnTo>
                    <a:pt x="1120" y="464"/>
                  </a:lnTo>
                  <a:lnTo>
                    <a:pt x="734" y="676"/>
                  </a:lnTo>
                  <a:lnTo>
                    <a:pt x="367" y="927"/>
                  </a:lnTo>
                  <a:lnTo>
                    <a:pt x="1" y="1236"/>
                  </a:lnTo>
                  <a:lnTo>
                    <a:pt x="1" y="1236"/>
                  </a:lnTo>
                  <a:lnTo>
                    <a:pt x="367" y="927"/>
                  </a:lnTo>
                  <a:lnTo>
                    <a:pt x="734" y="676"/>
                  </a:lnTo>
                  <a:lnTo>
                    <a:pt x="1120" y="464"/>
                  </a:lnTo>
                  <a:lnTo>
                    <a:pt x="1487" y="290"/>
                  </a:lnTo>
                  <a:lnTo>
                    <a:pt x="1853" y="155"/>
                  </a:lnTo>
                  <a:lnTo>
                    <a:pt x="2220" y="59"/>
                  </a:lnTo>
                  <a:lnTo>
                    <a:pt x="2587" y="20"/>
                  </a:lnTo>
                  <a:lnTo>
                    <a:pt x="293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30"/>
            <p:cNvSpPr/>
            <p:nvPr/>
          </p:nvSpPr>
          <p:spPr>
            <a:xfrm>
              <a:off x="5410275" y="46652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30"/>
            <p:cNvSpPr/>
            <p:nvPr/>
          </p:nvSpPr>
          <p:spPr>
            <a:xfrm>
              <a:off x="5500975" y="4784450"/>
              <a:ext cx="170850" cy="91225"/>
            </a:xfrm>
            <a:custGeom>
              <a:avLst/>
              <a:gdLst/>
              <a:ahLst/>
              <a:cxnLst/>
              <a:rect l="l" t="t" r="r" b="b"/>
              <a:pathLst>
                <a:path w="6834" h="3649" extrusionOk="0">
                  <a:moveTo>
                    <a:pt x="6814" y="3455"/>
                  </a:moveTo>
                  <a:lnTo>
                    <a:pt x="6814" y="3455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14" y="34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321" y="1274"/>
                  </a:lnTo>
                  <a:lnTo>
                    <a:pt x="2935" y="1332"/>
                  </a:lnTo>
                  <a:lnTo>
                    <a:pt x="2510" y="1448"/>
                  </a:lnTo>
                  <a:lnTo>
                    <a:pt x="2066" y="1602"/>
                  </a:lnTo>
                  <a:lnTo>
                    <a:pt x="2066" y="1602"/>
                  </a:lnTo>
                  <a:lnTo>
                    <a:pt x="2510" y="1448"/>
                  </a:lnTo>
                  <a:lnTo>
                    <a:pt x="2935" y="1332"/>
                  </a:lnTo>
                  <a:lnTo>
                    <a:pt x="3321" y="1274"/>
                  </a:lnTo>
                  <a:lnTo>
                    <a:pt x="3687" y="12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30"/>
            <p:cNvSpPr/>
            <p:nvPr/>
          </p:nvSpPr>
          <p:spPr>
            <a:xfrm>
              <a:off x="5671325" y="4870825"/>
              <a:ext cx="500" cy="4850"/>
            </a:xfrm>
            <a:custGeom>
              <a:avLst/>
              <a:gdLst/>
              <a:ahLst/>
              <a:cxnLst/>
              <a:rect l="l" t="t" r="r" b="b"/>
              <a:pathLst>
                <a:path w="20" h="19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30"/>
            <p:cNvSpPr/>
            <p:nvPr/>
          </p:nvSpPr>
          <p:spPr>
            <a:xfrm>
              <a:off x="5552625" y="4815800"/>
              <a:ext cx="40550" cy="8725"/>
            </a:xfrm>
            <a:custGeom>
              <a:avLst/>
              <a:gdLst/>
              <a:ahLst/>
              <a:cxnLst/>
              <a:rect l="l" t="t" r="r" b="b"/>
              <a:pathLst>
                <a:path w="1622" h="349" fill="none" extrusionOk="0">
                  <a:moveTo>
                    <a:pt x="1621" y="1"/>
                  </a:moveTo>
                  <a:lnTo>
                    <a:pt x="1621" y="1"/>
                  </a:lnTo>
                  <a:lnTo>
                    <a:pt x="1255" y="20"/>
                  </a:lnTo>
                  <a:lnTo>
                    <a:pt x="869" y="78"/>
                  </a:lnTo>
                  <a:lnTo>
                    <a:pt x="444" y="194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444" y="194"/>
                  </a:lnTo>
                  <a:lnTo>
                    <a:pt x="869" y="78"/>
                  </a:lnTo>
                  <a:lnTo>
                    <a:pt x="1255" y="20"/>
                  </a:lnTo>
                  <a:lnTo>
                    <a:pt x="162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30"/>
            <p:cNvSpPr/>
            <p:nvPr/>
          </p:nvSpPr>
          <p:spPr>
            <a:xfrm>
              <a:off x="5593150" y="48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30"/>
            <p:cNvSpPr/>
            <p:nvPr/>
          </p:nvSpPr>
          <p:spPr>
            <a:xfrm>
              <a:off x="5500975" y="4784450"/>
              <a:ext cx="2450" cy="25"/>
            </a:xfrm>
            <a:custGeom>
              <a:avLst/>
              <a:gdLst/>
              <a:ahLst/>
              <a:cxnLst/>
              <a:rect l="l" t="t" r="r" b="b"/>
              <a:pathLst>
                <a:path w="98" h="1" fill="none" extrusionOk="0"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30"/>
            <p:cNvSpPr/>
            <p:nvPr/>
          </p:nvSpPr>
          <p:spPr>
            <a:xfrm>
              <a:off x="5503400" y="478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88" name="Google Shape;8188;p30"/>
          <p:cNvSpPr/>
          <p:nvPr/>
        </p:nvSpPr>
        <p:spPr>
          <a:xfrm>
            <a:off x="1" y="4388125"/>
            <a:ext cx="9143949" cy="759003"/>
          </a:xfrm>
          <a:custGeom>
            <a:avLst/>
            <a:gdLst/>
            <a:ahLst/>
            <a:cxnLst/>
            <a:rect l="l" t="t" r="r" b="b"/>
            <a:pathLst>
              <a:path w="184633" h="21908" extrusionOk="0">
                <a:moveTo>
                  <a:pt x="156279" y="1"/>
                </a:moveTo>
                <a:lnTo>
                  <a:pt x="156183" y="39"/>
                </a:lnTo>
                <a:lnTo>
                  <a:pt x="156106" y="97"/>
                </a:lnTo>
                <a:lnTo>
                  <a:pt x="156028" y="174"/>
                </a:lnTo>
                <a:lnTo>
                  <a:pt x="155874" y="367"/>
                </a:lnTo>
                <a:lnTo>
                  <a:pt x="155720" y="618"/>
                </a:lnTo>
                <a:lnTo>
                  <a:pt x="155565" y="908"/>
                </a:lnTo>
                <a:lnTo>
                  <a:pt x="155411" y="1236"/>
                </a:lnTo>
                <a:lnTo>
                  <a:pt x="155121" y="1950"/>
                </a:lnTo>
                <a:lnTo>
                  <a:pt x="154832" y="2645"/>
                </a:lnTo>
                <a:lnTo>
                  <a:pt x="154697" y="2973"/>
                </a:lnTo>
                <a:lnTo>
                  <a:pt x="154542" y="3262"/>
                </a:lnTo>
                <a:lnTo>
                  <a:pt x="154388" y="3513"/>
                </a:lnTo>
                <a:lnTo>
                  <a:pt x="154214" y="3706"/>
                </a:lnTo>
                <a:lnTo>
                  <a:pt x="154137" y="3784"/>
                </a:lnTo>
                <a:lnTo>
                  <a:pt x="154040" y="3841"/>
                </a:lnTo>
                <a:lnTo>
                  <a:pt x="153944" y="3880"/>
                </a:lnTo>
                <a:lnTo>
                  <a:pt x="153867" y="3899"/>
                </a:lnTo>
                <a:lnTo>
                  <a:pt x="153500" y="3899"/>
                </a:lnTo>
                <a:lnTo>
                  <a:pt x="153114" y="3861"/>
                </a:lnTo>
                <a:lnTo>
                  <a:pt x="152747" y="3784"/>
                </a:lnTo>
                <a:lnTo>
                  <a:pt x="152361" y="3706"/>
                </a:lnTo>
                <a:lnTo>
                  <a:pt x="151995" y="3629"/>
                </a:lnTo>
                <a:lnTo>
                  <a:pt x="151608" y="3552"/>
                </a:lnTo>
                <a:lnTo>
                  <a:pt x="151222" y="3513"/>
                </a:lnTo>
                <a:lnTo>
                  <a:pt x="150663" y="3513"/>
                </a:lnTo>
                <a:lnTo>
                  <a:pt x="150489" y="3494"/>
                </a:lnTo>
                <a:lnTo>
                  <a:pt x="150296" y="3436"/>
                </a:lnTo>
                <a:lnTo>
                  <a:pt x="150103" y="3378"/>
                </a:lnTo>
                <a:lnTo>
                  <a:pt x="149717" y="3224"/>
                </a:lnTo>
                <a:lnTo>
                  <a:pt x="149331" y="3031"/>
                </a:lnTo>
                <a:lnTo>
                  <a:pt x="148926" y="2857"/>
                </a:lnTo>
                <a:lnTo>
                  <a:pt x="148540" y="2703"/>
                </a:lnTo>
                <a:lnTo>
                  <a:pt x="148347" y="2645"/>
                </a:lnTo>
                <a:lnTo>
                  <a:pt x="148154" y="2587"/>
                </a:lnTo>
                <a:lnTo>
                  <a:pt x="147961" y="2568"/>
                </a:lnTo>
                <a:lnTo>
                  <a:pt x="147768" y="2568"/>
                </a:lnTo>
                <a:lnTo>
                  <a:pt x="147594" y="2587"/>
                </a:lnTo>
                <a:lnTo>
                  <a:pt x="147401" y="2645"/>
                </a:lnTo>
                <a:lnTo>
                  <a:pt x="147227" y="2703"/>
                </a:lnTo>
                <a:lnTo>
                  <a:pt x="147053" y="2780"/>
                </a:lnTo>
                <a:lnTo>
                  <a:pt x="146706" y="2973"/>
                </a:lnTo>
                <a:lnTo>
                  <a:pt x="146378" y="3185"/>
                </a:lnTo>
                <a:lnTo>
                  <a:pt x="146031" y="3398"/>
                </a:lnTo>
                <a:lnTo>
                  <a:pt x="145683" y="3591"/>
                </a:lnTo>
                <a:lnTo>
                  <a:pt x="145509" y="3668"/>
                </a:lnTo>
                <a:lnTo>
                  <a:pt x="145316" y="3726"/>
                </a:lnTo>
                <a:lnTo>
                  <a:pt x="145143" y="3764"/>
                </a:lnTo>
                <a:lnTo>
                  <a:pt x="144950" y="3803"/>
                </a:lnTo>
                <a:lnTo>
                  <a:pt x="144583" y="3822"/>
                </a:lnTo>
                <a:lnTo>
                  <a:pt x="144236" y="3899"/>
                </a:lnTo>
                <a:lnTo>
                  <a:pt x="143521" y="4034"/>
                </a:lnTo>
                <a:lnTo>
                  <a:pt x="142788" y="4189"/>
                </a:lnTo>
                <a:lnTo>
                  <a:pt x="142421" y="4247"/>
                </a:lnTo>
                <a:lnTo>
                  <a:pt x="142055" y="4285"/>
                </a:lnTo>
                <a:lnTo>
                  <a:pt x="141688" y="4324"/>
                </a:lnTo>
                <a:lnTo>
                  <a:pt x="141321" y="4363"/>
                </a:lnTo>
                <a:lnTo>
                  <a:pt x="140607" y="4478"/>
                </a:lnTo>
                <a:lnTo>
                  <a:pt x="139874" y="4594"/>
                </a:lnTo>
                <a:lnTo>
                  <a:pt x="139507" y="4652"/>
                </a:lnTo>
                <a:lnTo>
                  <a:pt x="139140" y="4671"/>
                </a:lnTo>
                <a:lnTo>
                  <a:pt x="138407" y="4749"/>
                </a:lnTo>
                <a:lnTo>
                  <a:pt x="137673" y="4806"/>
                </a:lnTo>
                <a:lnTo>
                  <a:pt x="136940" y="4884"/>
                </a:lnTo>
                <a:lnTo>
                  <a:pt x="136206" y="4942"/>
                </a:lnTo>
                <a:lnTo>
                  <a:pt x="136013" y="4961"/>
                </a:lnTo>
                <a:lnTo>
                  <a:pt x="135820" y="4942"/>
                </a:lnTo>
                <a:lnTo>
                  <a:pt x="135396" y="4884"/>
                </a:lnTo>
                <a:lnTo>
                  <a:pt x="134952" y="4806"/>
                </a:lnTo>
                <a:lnTo>
                  <a:pt x="134508" y="4691"/>
                </a:lnTo>
                <a:lnTo>
                  <a:pt x="134045" y="4594"/>
                </a:lnTo>
                <a:lnTo>
                  <a:pt x="133601" y="4498"/>
                </a:lnTo>
                <a:lnTo>
                  <a:pt x="133176" y="4440"/>
                </a:lnTo>
                <a:lnTo>
                  <a:pt x="132771" y="4440"/>
                </a:lnTo>
                <a:lnTo>
                  <a:pt x="132597" y="4459"/>
                </a:lnTo>
                <a:lnTo>
                  <a:pt x="132443" y="4498"/>
                </a:lnTo>
                <a:lnTo>
                  <a:pt x="132288" y="4575"/>
                </a:lnTo>
                <a:lnTo>
                  <a:pt x="132134" y="4652"/>
                </a:lnTo>
                <a:lnTo>
                  <a:pt x="131844" y="4826"/>
                </a:lnTo>
                <a:lnTo>
                  <a:pt x="131574" y="5038"/>
                </a:lnTo>
                <a:lnTo>
                  <a:pt x="131304" y="5250"/>
                </a:lnTo>
                <a:lnTo>
                  <a:pt x="131014" y="5443"/>
                </a:lnTo>
                <a:lnTo>
                  <a:pt x="130860" y="5521"/>
                </a:lnTo>
                <a:lnTo>
                  <a:pt x="130706" y="5579"/>
                </a:lnTo>
                <a:lnTo>
                  <a:pt x="130532" y="5636"/>
                </a:lnTo>
                <a:lnTo>
                  <a:pt x="130358" y="5656"/>
                </a:lnTo>
                <a:lnTo>
                  <a:pt x="130185" y="5656"/>
                </a:lnTo>
                <a:lnTo>
                  <a:pt x="130011" y="5598"/>
                </a:lnTo>
                <a:lnTo>
                  <a:pt x="129837" y="5521"/>
                </a:lnTo>
                <a:lnTo>
                  <a:pt x="129663" y="5424"/>
                </a:lnTo>
                <a:lnTo>
                  <a:pt x="129509" y="5289"/>
                </a:lnTo>
                <a:lnTo>
                  <a:pt x="129355" y="5135"/>
                </a:lnTo>
                <a:lnTo>
                  <a:pt x="129026" y="4826"/>
                </a:lnTo>
                <a:lnTo>
                  <a:pt x="128698" y="4517"/>
                </a:lnTo>
                <a:lnTo>
                  <a:pt x="128544" y="4363"/>
                </a:lnTo>
                <a:lnTo>
                  <a:pt x="128370" y="4247"/>
                </a:lnTo>
                <a:lnTo>
                  <a:pt x="128216" y="4131"/>
                </a:lnTo>
                <a:lnTo>
                  <a:pt x="128042" y="4054"/>
                </a:lnTo>
                <a:lnTo>
                  <a:pt x="127868" y="4015"/>
                </a:lnTo>
                <a:lnTo>
                  <a:pt x="127675" y="3996"/>
                </a:lnTo>
                <a:lnTo>
                  <a:pt x="127289" y="4034"/>
                </a:lnTo>
                <a:lnTo>
                  <a:pt x="126865" y="4112"/>
                </a:lnTo>
                <a:lnTo>
                  <a:pt x="125977" y="4266"/>
                </a:lnTo>
                <a:lnTo>
                  <a:pt x="125070" y="4420"/>
                </a:lnTo>
                <a:lnTo>
                  <a:pt x="124645" y="4478"/>
                </a:lnTo>
                <a:lnTo>
                  <a:pt x="124259" y="4517"/>
                </a:lnTo>
                <a:lnTo>
                  <a:pt x="123892" y="4556"/>
                </a:lnTo>
                <a:lnTo>
                  <a:pt x="123545" y="4633"/>
                </a:lnTo>
                <a:lnTo>
                  <a:pt x="122812" y="4806"/>
                </a:lnTo>
                <a:lnTo>
                  <a:pt x="122097" y="4980"/>
                </a:lnTo>
                <a:lnTo>
                  <a:pt x="121731" y="5057"/>
                </a:lnTo>
                <a:lnTo>
                  <a:pt x="121364" y="5096"/>
                </a:lnTo>
                <a:lnTo>
                  <a:pt x="120631" y="5173"/>
                </a:lnTo>
                <a:lnTo>
                  <a:pt x="119916" y="5270"/>
                </a:lnTo>
                <a:lnTo>
                  <a:pt x="119183" y="5366"/>
                </a:lnTo>
                <a:lnTo>
                  <a:pt x="118450" y="5443"/>
                </a:lnTo>
                <a:lnTo>
                  <a:pt x="118083" y="5482"/>
                </a:lnTo>
                <a:lnTo>
                  <a:pt x="117716" y="5521"/>
                </a:lnTo>
                <a:lnTo>
                  <a:pt x="117002" y="5636"/>
                </a:lnTo>
                <a:lnTo>
                  <a:pt x="116269" y="5772"/>
                </a:lnTo>
                <a:lnTo>
                  <a:pt x="115902" y="5829"/>
                </a:lnTo>
                <a:lnTo>
                  <a:pt x="115535" y="5868"/>
                </a:lnTo>
                <a:lnTo>
                  <a:pt x="115342" y="5868"/>
                </a:lnTo>
                <a:lnTo>
                  <a:pt x="115149" y="5849"/>
                </a:lnTo>
                <a:lnTo>
                  <a:pt x="114956" y="5829"/>
                </a:lnTo>
                <a:lnTo>
                  <a:pt x="114763" y="5791"/>
                </a:lnTo>
                <a:lnTo>
                  <a:pt x="114358" y="5694"/>
                </a:lnTo>
                <a:lnTo>
                  <a:pt x="113933" y="5559"/>
                </a:lnTo>
                <a:lnTo>
                  <a:pt x="113528" y="5443"/>
                </a:lnTo>
                <a:lnTo>
                  <a:pt x="113103" y="5347"/>
                </a:lnTo>
                <a:lnTo>
                  <a:pt x="112910" y="5308"/>
                </a:lnTo>
                <a:lnTo>
                  <a:pt x="112717" y="5289"/>
                </a:lnTo>
                <a:lnTo>
                  <a:pt x="112524" y="5270"/>
                </a:lnTo>
                <a:lnTo>
                  <a:pt x="112331" y="5289"/>
                </a:lnTo>
                <a:lnTo>
                  <a:pt x="112158" y="5308"/>
                </a:lnTo>
                <a:lnTo>
                  <a:pt x="111984" y="5366"/>
                </a:lnTo>
                <a:lnTo>
                  <a:pt x="111810" y="5463"/>
                </a:lnTo>
                <a:lnTo>
                  <a:pt x="111656" y="5579"/>
                </a:lnTo>
                <a:lnTo>
                  <a:pt x="111501" y="5694"/>
                </a:lnTo>
                <a:lnTo>
                  <a:pt x="111347" y="5829"/>
                </a:lnTo>
                <a:lnTo>
                  <a:pt x="111057" y="6138"/>
                </a:lnTo>
                <a:lnTo>
                  <a:pt x="110749" y="6428"/>
                </a:lnTo>
                <a:lnTo>
                  <a:pt x="110594" y="6563"/>
                </a:lnTo>
                <a:lnTo>
                  <a:pt x="110440" y="6698"/>
                </a:lnTo>
                <a:lnTo>
                  <a:pt x="110285" y="6814"/>
                </a:lnTo>
                <a:lnTo>
                  <a:pt x="110112" y="6891"/>
                </a:lnTo>
                <a:lnTo>
                  <a:pt x="109938" y="6949"/>
                </a:lnTo>
                <a:lnTo>
                  <a:pt x="109764" y="6987"/>
                </a:lnTo>
                <a:lnTo>
                  <a:pt x="109571" y="7007"/>
                </a:lnTo>
                <a:lnTo>
                  <a:pt x="109397" y="6987"/>
                </a:lnTo>
                <a:lnTo>
                  <a:pt x="109011" y="6968"/>
                </a:lnTo>
                <a:lnTo>
                  <a:pt x="108625" y="6891"/>
                </a:lnTo>
                <a:lnTo>
                  <a:pt x="108259" y="6814"/>
                </a:lnTo>
                <a:lnTo>
                  <a:pt x="107873" y="6756"/>
                </a:lnTo>
                <a:lnTo>
                  <a:pt x="107487" y="6679"/>
                </a:lnTo>
                <a:lnTo>
                  <a:pt x="107101" y="6659"/>
                </a:lnTo>
                <a:lnTo>
                  <a:pt x="106927" y="6640"/>
                </a:lnTo>
                <a:lnTo>
                  <a:pt x="106734" y="6659"/>
                </a:lnTo>
                <a:lnTo>
                  <a:pt x="106541" y="6659"/>
                </a:lnTo>
                <a:lnTo>
                  <a:pt x="106348" y="6621"/>
                </a:lnTo>
                <a:lnTo>
                  <a:pt x="106155" y="6544"/>
                </a:lnTo>
                <a:lnTo>
                  <a:pt x="105962" y="6466"/>
                </a:lnTo>
                <a:lnTo>
                  <a:pt x="105769" y="6351"/>
                </a:lnTo>
                <a:lnTo>
                  <a:pt x="105557" y="6235"/>
                </a:lnTo>
                <a:lnTo>
                  <a:pt x="105132" y="5965"/>
                </a:lnTo>
                <a:lnTo>
                  <a:pt x="104727" y="5694"/>
                </a:lnTo>
                <a:lnTo>
                  <a:pt x="104514" y="5559"/>
                </a:lnTo>
                <a:lnTo>
                  <a:pt x="104321" y="5463"/>
                </a:lnTo>
                <a:lnTo>
                  <a:pt x="104109" y="5366"/>
                </a:lnTo>
                <a:lnTo>
                  <a:pt x="103916" y="5308"/>
                </a:lnTo>
                <a:lnTo>
                  <a:pt x="103723" y="5270"/>
                </a:lnTo>
                <a:lnTo>
                  <a:pt x="103356" y="5270"/>
                </a:lnTo>
                <a:lnTo>
                  <a:pt x="103163" y="5250"/>
                </a:lnTo>
                <a:lnTo>
                  <a:pt x="102970" y="5231"/>
                </a:lnTo>
                <a:lnTo>
                  <a:pt x="102777" y="5193"/>
                </a:lnTo>
                <a:lnTo>
                  <a:pt x="102391" y="5077"/>
                </a:lnTo>
                <a:lnTo>
                  <a:pt x="102005" y="4942"/>
                </a:lnTo>
                <a:lnTo>
                  <a:pt x="101600" y="4806"/>
                </a:lnTo>
                <a:lnTo>
                  <a:pt x="101214" y="4691"/>
                </a:lnTo>
                <a:lnTo>
                  <a:pt x="101021" y="4652"/>
                </a:lnTo>
                <a:lnTo>
                  <a:pt x="100828" y="4633"/>
                </a:lnTo>
                <a:lnTo>
                  <a:pt x="100635" y="4613"/>
                </a:lnTo>
                <a:lnTo>
                  <a:pt x="100461" y="4613"/>
                </a:lnTo>
                <a:lnTo>
                  <a:pt x="100268" y="4652"/>
                </a:lnTo>
                <a:lnTo>
                  <a:pt x="100094" y="4710"/>
                </a:lnTo>
                <a:lnTo>
                  <a:pt x="99940" y="4806"/>
                </a:lnTo>
                <a:lnTo>
                  <a:pt x="99766" y="4922"/>
                </a:lnTo>
                <a:lnTo>
                  <a:pt x="99593" y="5057"/>
                </a:lnTo>
                <a:lnTo>
                  <a:pt x="99438" y="5193"/>
                </a:lnTo>
                <a:lnTo>
                  <a:pt x="99110" y="5501"/>
                </a:lnTo>
                <a:lnTo>
                  <a:pt x="98782" y="5810"/>
                </a:lnTo>
                <a:lnTo>
                  <a:pt x="98628" y="5945"/>
                </a:lnTo>
                <a:lnTo>
                  <a:pt x="98454" y="6080"/>
                </a:lnTo>
                <a:lnTo>
                  <a:pt x="98280" y="6196"/>
                </a:lnTo>
                <a:lnTo>
                  <a:pt x="98106" y="6273"/>
                </a:lnTo>
                <a:lnTo>
                  <a:pt x="97933" y="6351"/>
                </a:lnTo>
                <a:lnTo>
                  <a:pt x="97759" y="6370"/>
                </a:lnTo>
                <a:lnTo>
                  <a:pt x="97392" y="6389"/>
                </a:lnTo>
                <a:lnTo>
                  <a:pt x="97026" y="6389"/>
                </a:lnTo>
                <a:lnTo>
                  <a:pt x="96273" y="6331"/>
                </a:lnTo>
                <a:lnTo>
                  <a:pt x="95501" y="6273"/>
                </a:lnTo>
                <a:lnTo>
                  <a:pt x="95134" y="6254"/>
                </a:lnTo>
                <a:lnTo>
                  <a:pt x="94767" y="6273"/>
                </a:lnTo>
                <a:lnTo>
                  <a:pt x="94574" y="6312"/>
                </a:lnTo>
                <a:lnTo>
                  <a:pt x="94401" y="6351"/>
                </a:lnTo>
                <a:lnTo>
                  <a:pt x="94053" y="6447"/>
                </a:lnTo>
                <a:lnTo>
                  <a:pt x="93706" y="6601"/>
                </a:lnTo>
                <a:lnTo>
                  <a:pt x="93358" y="6756"/>
                </a:lnTo>
                <a:lnTo>
                  <a:pt x="93011" y="6930"/>
                </a:lnTo>
                <a:lnTo>
                  <a:pt x="92664" y="7065"/>
                </a:lnTo>
                <a:lnTo>
                  <a:pt x="92297" y="7181"/>
                </a:lnTo>
                <a:lnTo>
                  <a:pt x="92123" y="7219"/>
                </a:lnTo>
                <a:lnTo>
                  <a:pt x="91930" y="7238"/>
                </a:lnTo>
                <a:lnTo>
                  <a:pt x="91757" y="7238"/>
                </a:lnTo>
                <a:lnTo>
                  <a:pt x="91563" y="7219"/>
                </a:lnTo>
                <a:lnTo>
                  <a:pt x="91370" y="7181"/>
                </a:lnTo>
                <a:lnTo>
                  <a:pt x="91177" y="7123"/>
                </a:lnTo>
                <a:lnTo>
                  <a:pt x="90772" y="6968"/>
                </a:lnTo>
                <a:lnTo>
                  <a:pt x="90367" y="6794"/>
                </a:lnTo>
                <a:lnTo>
                  <a:pt x="89981" y="6601"/>
                </a:lnTo>
                <a:lnTo>
                  <a:pt x="89576" y="6447"/>
                </a:lnTo>
                <a:lnTo>
                  <a:pt x="89382" y="6389"/>
                </a:lnTo>
                <a:lnTo>
                  <a:pt x="89189" y="6351"/>
                </a:lnTo>
                <a:lnTo>
                  <a:pt x="88996" y="6331"/>
                </a:lnTo>
                <a:lnTo>
                  <a:pt x="88437" y="6331"/>
                </a:lnTo>
                <a:lnTo>
                  <a:pt x="88244" y="6293"/>
                </a:lnTo>
                <a:lnTo>
                  <a:pt x="88051" y="6254"/>
                </a:lnTo>
                <a:lnTo>
                  <a:pt x="87665" y="6158"/>
                </a:lnTo>
                <a:lnTo>
                  <a:pt x="87259" y="6042"/>
                </a:lnTo>
                <a:lnTo>
                  <a:pt x="86873" y="5907"/>
                </a:lnTo>
                <a:lnTo>
                  <a:pt x="86487" y="5810"/>
                </a:lnTo>
                <a:lnTo>
                  <a:pt x="86294" y="5772"/>
                </a:lnTo>
                <a:lnTo>
                  <a:pt x="86101" y="5752"/>
                </a:lnTo>
                <a:lnTo>
                  <a:pt x="85908" y="5733"/>
                </a:lnTo>
                <a:lnTo>
                  <a:pt x="85715" y="5752"/>
                </a:lnTo>
                <a:lnTo>
                  <a:pt x="85542" y="5772"/>
                </a:lnTo>
                <a:lnTo>
                  <a:pt x="85368" y="5810"/>
                </a:lnTo>
                <a:lnTo>
                  <a:pt x="85001" y="5907"/>
                </a:lnTo>
                <a:lnTo>
                  <a:pt x="84654" y="6022"/>
                </a:lnTo>
                <a:lnTo>
                  <a:pt x="84306" y="6158"/>
                </a:lnTo>
                <a:lnTo>
                  <a:pt x="83959" y="6312"/>
                </a:lnTo>
                <a:lnTo>
                  <a:pt x="83612" y="6428"/>
                </a:lnTo>
                <a:lnTo>
                  <a:pt x="83245" y="6524"/>
                </a:lnTo>
                <a:lnTo>
                  <a:pt x="83071" y="6563"/>
                </a:lnTo>
                <a:lnTo>
                  <a:pt x="82878" y="6582"/>
                </a:lnTo>
                <a:lnTo>
                  <a:pt x="82704" y="6621"/>
                </a:lnTo>
                <a:lnTo>
                  <a:pt x="82531" y="6659"/>
                </a:lnTo>
                <a:lnTo>
                  <a:pt x="82164" y="6756"/>
                </a:lnTo>
                <a:lnTo>
                  <a:pt x="81817" y="6910"/>
                </a:lnTo>
                <a:lnTo>
                  <a:pt x="81469" y="7065"/>
                </a:lnTo>
                <a:lnTo>
                  <a:pt x="81122" y="7219"/>
                </a:lnTo>
                <a:lnTo>
                  <a:pt x="80774" y="7354"/>
                </a:lnTo>
                <a:lnTo>
                  <a:pt x="80427" y="7470"/>
                </a:lnTo>
                <a:lnTo>
                  <a:pt x="80253" y="7509"/>
                </a:lnTo>
                <a:lnTo>
                  <a:pt x="80060" y="7528"/>
                </a:lnTo>
                <a:lnTo>
                  <a:pt x="79886" y="7567"/>
                </a:lnTo>
                <a:lnTo>
                  <a:pt x="79713" y="7605"/>
                </a:lnTo>
                <a:lnTo>
                  <a:pt x="79520" y="7663"/>
                </a:lnTo>
                <a:lnTo>
                  <a:pt x="79365" y="7740"/>
                </a:lnTo>
                <a:lnTo>
                  <a:pt x="79018" y="7933"/>
                </a:lnTo>
                <a:lnTo>
                  <a:pt x="78671" y="8126"/>
                </a:lnTo>
                <a:lnTo>
                  <a:pt x="78342" y="8339"/>
                </a:lnTo>
                <a:lnTo>
                  <a:pt x="77995" y="8512"/>
                </a:lnTo>
                <a:lnTo>
                  <a:pt x="77821" y="8589"/>
                </a:lnTo>
                <a:lnTo>
                  <a:pt x="77648" y="8667"/>
                </a:lnTo>
                <a:lnTo>
                  <a:pt x="77474" y="8705"/>
                </a:lnTo>
                <a:lnTo>
                  <a:pt x="77281" y="8744"/>
                </a:lnTo>
                <a:lnTo>
                  <a:pt x="77107" y="8744"/>
                </a:lnTo>
                <a:lnTo>
                  <a:pt x="76914" y="8725"/>
                </a:lnTo>
                <a:lnTo>
                  <a:pt x="76721" y="8686"/>
                </a:lnTo>
                <a:lnTo>
                  <a:pt x="76528" y="8628"/>
                </a:lnTo>
                <a:lnTo>
                  <a:pt x="76123" y="8454"/>
                </a:lnTo>
                <a:lnTo>
                  <a:pt x="75717" y="8281"/>
                </a:lnTo>
                <a:lnTo>
                  <a:pt x="75312" y="8088"/>
                </a:lnTo>
                <a:lnTo>
                  <a:pt x="74907" y="7933"/>
                </a:lnTo>
                <a:lnTo>
                  <a:pt x="74714" y="7875"/>
                </a:lnTo>
                <a:lnTo>
                  <a:pt x="74521" y="7837"/>
                </a:lnTo>
                <a:lnTo>
                  <a:pt x="74328" y="7817"/>
                </a:lnTo>
                <a:lnTo>
                  <a:pt x="74154" y="7817"/>
                </a:lnTo>
                <a:lnTo>
                  <a:pt x="73961" y="7856"/>
                </a:lnTo>
                <a:lnTo>
                  <a:pt x="73787" y="7914"/>
                </a:lnTo>
                <a:lnTo>
                  <a:pt x="73614" y="8010"/>
                </a:lnTo>
                <a:lnTo>
                  <a:pt x="73459" y="8107"/>
                </a:lnTo>
                <a:lnTo>
                  <a:pt x="73286" y="8242"/>
                </a:lnTo>
                <a:lnTo>
                  <a:pt x="73131" y="8377"/>
                </a:lnTo>
                <a:lnTo>
                  <a:pt x="72803" y="8667"/>
                </a:lnTo>
                <a:lnTo>
                  <a:pt x="72475" y="8956"/>
                </a:lnTo>
                <a:lnTo>
                  <a:pt x="72321" y="9091"/>
                </a:lnTo>
                <a:lnTo>
                  <a:pt x="72147" y="9207"/>
                </a:lnTo>
                <a:lnTo>
                  <a:pt x="71992" y="9323"/>
                </a:lnTo>
                <a:lnTo>
                  <a:pt x="71819" y="9400"/>
                </a:lnTo>
                <a:lnTo>
                  <a:pt x="71645" y="9458"/>
                </a:lnTo>
                <a:lnTo>
                  <a:pt x="71452" y="9497"/>
                </a:lnTo>
                <a:lnTo>
                  <a:pt x="71278" y="9516"/>
                </a:lnTo>
                <a:lnTo>
                  <a:pt x="71105" y="9555"/>
                </a:lnTo>
                <a:lnTo>
                  <a:pt x="70738" y="9670"/>
                </a:lnTo>
                <a:lnTo>
                  <a:pt x="70390" y="9805"/>
                </a:lnTo>
                <a:lnTo>
                  <a:pt x="70062" y="9979"/>
                </a:lnTo>
                <a:lnTo>
                  <a:pt x="69715" y="10134"/>
                </a:lnTo>
                <a:lnTo>
                  <a:pt x="69367" y="10269"/>
                </a:lnTo>
                <a:lnTo>
                  <a:pt x="69001" y="10384"/>
                </a:lnTo>
                <a:lnTo>
                  <a:pt x="68827" y="10423"/>
                </a:lnTo>
                <a:lnTo>
                  <a:pt x="68653" y="10442"/>
                </a:lnTo>
                <a:lnTo>
                  <a:pt x="68557" y="10462"/>
                </a:lnTo>
                <a:lnTo>
                  <a:pt x="68460" y="10442"/>
                </a:lnTo>
                <a:lnTo>
                  <a:pt x="68267" y="10384"/>
                </a:lnTo>
                <a:lnTo>
                  <a:pt x="68055" y="10288"/>
                </a:lnTo>
                <a:lnTo>
                  <a:pt x="67843" y="10153"/>
                </a:lnTo>
                <a:lnTo>
                  <a:pt x="67630" y="9998"/>
                </a:lnTo>
                <a:lnTo>
                  <a:pt x="67418" y="9805"/>
                </a:lnTo>
                <a:lnTo>
                  <a:pt x="66974" y="9419"/>
                </a:lnTo>
                <a:lnTo>
                  <a:pt x="66530" y="9014"/>
                </a:lnTo>
                <a:lnTo>
                  <a:pt x="66299" y="8840"/>
                </a:lnTo>
                <a:lnTo>
                  <a:pt x="66086" y="8686"/>
                </a:lnTo>
                <a:lnTo>
                  <a:pt x="65874" y="8551"/>
                </a:lnTo>
                <a:lnTo>
                  <a:pt x="65681" y="8454"/>
                </a:lnTo>
                <a:lnTo>
                  <a:pt x="65469" y="8396"/>
                </a:lnTo>
                <a:lnTo>
                  <a:pt x="65372" y="8377"/>
                </a:lnTo>
                <a:lnTo>
                  <a:pt x="65295" y="8377"/>
                </a:lnTo>
                <a:lnTo>
                  <a:pt x="64562" y="8435"/>
                </a:lnTo>
                <a:lnTo>
                  <a:pt x="63809" y="8474"/>
                </a:lnTo>
                <a:lnTo>
                  <a:pt x="63075" y="8512"/>
                </a:lnTo>
                <a:lnTo>
                  <a:pt x="62342" y="8570"/>
                </a:lnTo>
                <a:lnTo>
                  <a:pt x="62226" y="8609"/>
                </a:lnTo>
                <a:lnTo>
                  <a:pt x="62110" y="8667"/>
                </a:lnTo>
                <a:lnTo>
                  <a:pt x="61995" y="8744"/>
                </a:lnTo>
                <a:lnTo>
                  <a:pt x="61898" y="8840"/>
                </a:lnTo>
                <a:lnTo>
                  <a:pt x="61802" y="8975"/>
                </a:lnTo>
                <a:lnTo>
                  <a:pt x="61705" y="9111"/>
                </a:lnTo>
                <a:lnTo>
                  <a:pt x="61531" y="9439"/>
                </a:lnTo>
                <a:lnTo>
                  <a:pt x="61358" y="9805"/>
                </a:lnTo>
                <a:lnTo>
                  <a:pt x="61184" y="10211"/>
                </a:lnTo>
                <a:lnTo>
                  <a:pt x="61010" y="10616"/>
                </a:lnTo>
                <a:lnTo>
                  <a:pt x="60837" y="10983"/>
                </a:lnTo>
                <a:lnTo>
                  <a:pt x="55664" y="10983"/>
                </a:lnTo>
                <a:lnTo>
                  <a:pt x="55085" y="10346"/>
                </a:lnTo>
                <a:lnTo>
                  <a:pt x="54795" y="10037"/>
                </a:lnTo>
                <a:lnTo>
                  <a:pt x="54506" y="9748"/>
                </a:lnTo>
                <a:lnTo>
                  <a:pt x="54236" y="9497"/>
                </a:lnTo>
                <a:lnTo>
                  <a:pt x="54101" y="9381"/>
                </a:lnTo>
                <a:lnTo>
                  <a:pt x="53965" y="9304"/>
                </a:lnTo>
                <a:lnTo>
                  <a:pt x="53830" y="9226"/>
                </a:lnTo>
                <a:lnTo>
                  <a:pt x="53714" y="9188"/>
                </a:lnTo>
                <a:lnTo>
                  <a:pt x="53579" y="9149"/>
                </a:lnTo>
                <a:lnTo>
                  <a:pt x="53464" y="9149"/>
                </a:lnTo>
                <a:lnTo>
                  <a:pt x="53328" y="9188"/>
                </a:lnTo>
                <a:lnTo>
                  <a:pt x="53193" y="9226"/>
                </a:lnTo>
                <a:lnTo>
                  <a:pt x="53058" y="9304"/>
                </a:lnTo>
                <a:lnTo>
                  <a:pt x="52923" y="9400"/>
                </a:lnTo>
                <a:lnTo>
                  <a:pt x="52807" y="9497"/>
                </a:lnTo>
                <a:lnTo>
                  <a:pt x="52672" y="9632"/>
                </a:lnTo>
                <a:lnTo>
                  <a:pt x="52421" y="9902"/>
                </a:lnTo>
                <a:lnTo>
                  <a:pt x="51939" y="10481"/>
                </a:lnTo>
                <a:lnTo>
                  <a:pt x="51688" y="10751"/>
                </a:lnTo>
                <a:lnTo>
                  <a:pt x="51572" y="10886"/>
                </a:lnTo>
                <a:lnTo>
                  <a:pt x="51437" y="10983"/>
                </a:lnTo>
                <a:lnTo>
                  <a:pt x="49295" y="10983"/>
                </a:lnTo>
                <a:lnTo>
                  <a:pt x="48909" y="10886"/>
                </a:lnTo>
                <a:lnTo>
                  <a:pt x="48523" y="10809"/>
                </a:lnTo>
                <a:lnTo>
                  <a:pt x="48156" y="10751"/>
                </a:lnTo>
                <a:lnTo>
                  <a:pt x="47789" y="10751"/>
                </a:lnTo>
                <a:lnTo>
                  <a:pt x="47480" y="10809"/>
                </a:lnTo>
                <a:lnTo>
                  <a:pt x="47152" y="10848"/>
                </a:lnTo>
                <a:lnTo>
                  <a:pt x="46515" y="10983"/>
                </a:lnTo>
                <a:lnTo>
                  <a:pt x="0" y="10983"/>
                </a:lnTo>
                <a:lnTo>
                  <a:pt x="0" y="21907"/>
                </a:lnTo>
                <a:lnTo>
                  <a:pt x="184632" y="21907"/>
                </a:lnTo>
                <a:lnTo>
                  <a:pt x="184632" y="15075"/>
                </a:lnTo>
                <a:lnTo>
                  <a:pt x="184632" y="10983"/>
                </a:lnTo>
                <a:lnTo>
                  <a:pt x="184632" y="136"/>
                </a:lnTo>
                <a:lnTo>
                  <a:pt x="184516" y="309"/>
                </a:lnTo>
                <a:lnTo>
                  <a:pt x="184401" y="483"/>
                </a:lnTo>
                <a:lnTo>
                  <a:pt x="184266" y="657"/>
                </a:lnTo>
                <a:lnTo>
                  <a:pt x="184111" y="792"/>
                </a:lnTo>
                <a:lnTo>
                  <a:pt x="183937" y="908"/>
                </a:lnTo>
                <a:lnTo>
                  <a:pt x="183725" y="1004"/>
                </a:lnTo>
                <a:lnTo>
                  <a:pt x="183474" y="1062"/>
                </a:lnTo>
                <a:lnTo>
                  <a:pt x="183185" y="1101"/>
                </a:lnTo>
                <a:lnTo>
                  <a:pt x="182876" y="1139"/>
                </a:lnTo>
                <a:lnTo>
                  <a:pt x="182548" y="1217"/>
                </a:lnTo>
                <a:lnTo>
                  <a:pt x="182200" y="1313"/>
                </a:lnTo>
                <a:lnTo>
                  <a:pt x="181853" y="1410"/>
                </a:lnTo>
                <a:lnTo>
                  <a:pt x="181486" y="1525"/>
                </a:lnTo>
                <a:lnTo>
                  <a:pt x="181100" y="1622"/>
                </a:lnTo>
                <a:lnTo>
                  <a:pt x="180695" y="1699"/>
                </a:lnTo>
                <a:lnTo>
                  <a:pt x="180270" y="1738"/>
                </a:lnTo>
                <a:lnTo>
                  <a:pt x="179942" y="1776"/>
                </a:lnTo>
                <a:lnTo>
                  <a:pt x="179595" y="1834"/>
                </a:lnTo>
                <a:lnTo>
                  <a:pt x="179247" y="1931"/>
                </a:lnTo>
                <a:lnTo>
                  <a:pt x="178900" y="2046"/>
                </a:lnTo>
                <a:lnTo>
                  <a:pt x="178533" y="2143"/>
                </a:lnTo>
                <a:lnTo>
                  <a:pt x="178166" y="2239"/>
                </a:lnTo>
                <a:lnTo>
                  <a:pt x="177780" y="2317"/>
                </a:lnTo>
                <a:lnTo>
                  <a:pt x="177375" y="2355"/>
                </a:lnTo>
                <a:lnTo>
                  <a:pt x="177201" y="2355"/>
                </a:lnTo>
                <a:lnTo>
                  <a:pt x="177028" y="2336"/>
                </a:lnTo>
                <a:lnTo>
                  <a:pt x="176854" y="2278"/>
                </a:lnTo>
                <a:lnTo>
                  <a:pt x="176661" y="2220"/>
                </a:lnTo>
                <a:lnTo>
                  <a:pt x="176294" y="2027"/>
                </a:lnTo>
                <a:lnTo>
                  <a:pt x="175908" y="1834"/>
                </a:lnTo>
                <a:lnTo>
                  <a:pt x="175503" y="1641"/>
                </a:lnTo>
                <a:lnTo>
                  <a:pt x="175117" y="1467"/>
                </a:lnTo>
                <a:lnTo>
                  <a:pt x="174924" y="1390"/>
                </a:lnTo>
                <a:lnTo>
                  <a:pt x="174712" y="1352"/>
                </a:lnTo>
                <a:lnTo>
                  <a:pt x="174519" y="1313"/>
                </a:lnTo>
                <a:lnTo>
                  <a:pt x="174326" y="1313"/>
                </a:lnTo>
                <a:lnTo>
                  <a:pt x="174152" y="1332"/>
                </a:lnTo>
                <a:lnTo>
                  <a:pt x="173978" y="1390"/>
                </a:lnTo>
                <a:lnTo>
                  <a:pt x="173804" y="1467"/>
                </a:lnTo>
                <a:lnTo>
                  <a:pt x="173631" y="1545"/>
                </a:lnTo>
                <a:lnTo>
                  <a:pt x="173283" y="1776"/>
                </a:lnTo>
                <a:lnTo>
                  <a:pt x="172955" y="2046"/>
                </a:lnTo>
                <a:lnTo>
                  <a:pt x="172608" y="2297"/>
                </a:lnTo>
                <a:lnTo>
                  <a:pt x="172434" y="2413"/>
                </a:lnTo>
                <a:lnTo>
                  <a:pt x="172241" y="2529"/>
                </a:lnTo>
                <a:lnTo>
                  <a:pt x="172067" y="2625"/>
                </a:lnTo>
                <a:lnTo>
                  <a:pt x="171874" y="2703"/>
                </a:lnTo>
                <a:lnTo>
                  <a:pt x="171701" y="2741"/>
                </a:lnTo>
                <a:lnTo>
                  <a:pt x="171508" y="2780"/>
                </a:lnTo>
                <a:lnTo>
                  <a:pt x="171411" y="2780"/>
                </a:lnTo>
                <a:lnTo>
                  <a:pt x="171315" y="2761"/>
                </a:lnTo>
                <a:lnTo>
                  <a:pt x="171141" y="2683"/>
                </a:lnTo>
                <a:lnTo>
                  <a:pt x="170948" y="2568"/>
                </a:lnTo>
                <a:lnTo>
                  <a:pt x="170755" y="2413"/>
                </a:lnTo>
                <a:lnTo>
                  <a:pt x="170543" y="2220"/>
                </a:lnTo>
                <a:lnTo>
                  <a:pt x="170350" y="2027"/>
                </a:lnTo>
                <a:lnTo>
                  <a:pt x="169925" y="1564"/>
                </a:lnTo>
                <a:lnTo>
                  <a:pt x="169520" y="1120"/>
                </a:lnTo>
                <a:lnTo>
                  <a:pt x="169307" y="908"/>
                </a:lnTo>
                <a:lnTo>
                  <a:pt x="169095" y="734"/>
                </a:lnTo>
                <a:lnTo>
                  <a:pt x="168883" y="580"/>
                </a:lnTo>
                <a:lnTo>
                  <a:pt x="168690" y="464"/>
                </a:lnTo>
                <a:lnTo>
                  <a:pt x="168497" y="387"/>
                </a:lnTo>
                <a:lnTo>
                  <a:pt x="168400" y="367"/>
                </a:lnTo>
                <a:lnTo>
                  <a:pt x="168304" y="367"/>
                </a:lnTo>
                <a:lnTo>
                  <a:pt x="167937" y="406"/>
                </a:lnTo>
                <a:lnTo>
                  <a:pt x="167590" y="464"/>
                </a:lnTo>
                <a:lnTo>
                  <a:pt x="166856" y="599"/>
                </a:lnTo>
                <a:lnTo>
                  <a:pt x="166123" y="734"/>
                </a:lnTo>
                <a:lnTo>
                  <a:pt x="165756" y="792"/>
                </a:lnTo>
                <a:lnTo>
                  <a:pt x="165370" y="831"/>
                </a:lnTo>
                <a:lnTo>
                  <a:pt x="165196" y="850"/>
                </a:lnTo>
                <a:lnTo>
                  <a:pt x="165023" y="888"/>
                </a:lnTo>
                <a:lnTo>
                  <a:pt x="164675" y="985"/>
                </a:lnTo>
                <a:lnTo>
                  <a:pt x="164308" y="1120"/>
                </a:lnTo>
                <a:lnTo>
                  <a:pt x="163961" y="1274"/>
                </a:lnTo>
                <a:lnTo>
                  <a:pt x="163614" y="1429"/>
                </a:lnTo>
                <a:lnTo>
                  <a:pt x="163247" y="1564"/>
                </a:lnTo>
                <a:lnTo>
                  <a:pt x="162880" y="1660"/>
                </a:lnTo>
                <a:lnTo>
                  <a:pt x="162687" y="1699"/>
                </a:lnTo>
                <a:lnTo>
                  <a:pt x="162494" y="1718"/>
                </a:lnTo>
                <a:lnTo>
                  <a:pt x="162320" y="1718"/>
                </a:lnTo>
                <a:lnTo>
                  <a:pt x="162147" y="1699"/>
                </a:lnTo>
                <a:lnTo>
                  <a:pt x="161954" y="1680"/>
                </a:lnTo>
                <a:lnTo>
                  <a:pt x="161761" y="1622"/>
                </a:lnTo>
                <a:lnTo>
                  <a:pt x="161394" y="1506"/>
                </a:lnTo>
                <a:lnTo>
                  <a:pt x="161008" y="1371"/>
                </a:lnTo>
                <a:lnTo>
                  <a:pt x="160622" y="1236"/>
                </a:lnTo>
                <a:lnTo>
                  <a:pt x="160217" y="1120"/>
                </a:lnTo>
                <a:lnTo>
                  <a:pt x="160024" y="1081"/>
                </a:lnTo>
                <a:lnTo>
                  <a:pt x="159831" y="1043"/>
                </a:lnTo>
                <a:lnTo>
                  <a:pt x="159638" y="1024"/>
                </a:lnTo>
                <a:lnTo>
                  <a:pt x="159271" y="1024"/>
                </a:lnTo>
                <a:lnTo>
                  <a:pt x="159097" y="1004"/>
                </a:lnTo>
                <a:lnTo>
                  <a:pt x="158904" y="946"/>
                </a:lnTo>
                <a:lnTo>
                  <a:pt x="158711" y="888"/>
                </a:lnTo>
                <a:lnTo>
                  <a:pt x="158325" y="715"/>
                </a:lnTo>
                <a:lnTo>
                  <a:pt x="157939" y="502"/>
                </a:lnTo>
                <a:lnTo>
                  <a:pt x="157534" y="309"/>
                </a:lnTo>
                <a:lnTo>
                  <a:pt x="157148" y="136"/>
                </a:lnTo>
                <a:lnTo>
                  <a:pt x="156936" y="78"/>
                </a:lnTo>
                <a:lnTo>
                  <a:pt x="156743" y="20"/>
                </a:lnTo>
                <a:lnTo>
                  <a:pt x="156550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89" name="Google Shape;8189;p30"/>
          <p:cNvSpPr/>
          <p:nvPr/>
        </p:nvSpPr>
        <p:spPr>
          <a:xfrm>
            <a:off x="7298325" y="3531375"/>
            <a:ext cx="1845675" cy="1256025"/>
          </a:xfrm>
          <a:custGeom>
            <a:avLst/>
            <a:gdLst/>
            <a:ahLst/>
            <a:cxnLst/>
            <a:rect l="l" t="t" r="r" b="b"/>
            <a:pathLst>
              <a:path w="73827" h="50241" extrusionOk="0">
                <a:moveTo>
                  <a:pt x="27350" y="12508"/>
                </a:moveTo>
                <a:lnTo>
                  <a:pt x="27369" y="12527"/>
                </a:lnTo>
                <a:lnTo>
                  <a:pt x="27350" y="12527"/>
                </a:lnTo>
                <a:lnTo>
                  <a:pt x="27350" y="12508"/>
                </a:lnTo>
                <a:close/>
                <a:moveTo>
                  <a:pt x="43736" y="12083"/>
                </a:moveTo>
                <a:lnTo>
                  <a:pt x="44740" y="12431"/>
                </a:lnTo>
                <a:lnTo>
                  <a:pt x="44643" y="12450"/>
                </a:lnTo>
                <a:lnTo>
                  <a:pt x="44740" y="13010"/>
                </a:lnTo>
                <a:lnTo>
                  <a:pt x="43948" y="13145"/>
                </a:lnTo>
                <a:lnTo>
                  <a:pt x="43736" y="12083"/>
                </a:lnTo>
                <a:close/>
                <a:moveTo>
                  <a:pt x="42771" y="11736"/>
                </a:moveTo>
                <a:lnTo>
                  <a:pt x="43524" y="12006"/>
                </a:lnTo>
                <a:lnTo>
                  <a:pt x="43427" y="12025"/>
                </a:lnTo>
                <a:lnTo>
                  <a:pt x="43639" y="13203"/>
                </a:lnTo>
                <a:lnTo>
                  <a:pt x="43060" y="13299"/>
                </a:lnTo>
                <a:lnTo>
                  <a:pt x="42771" y="11736"/>
                </a:lnTo>
                <a:close/>
                <a:moveTo>
                  <a:pt x="44913" y="13917"/>
                </a:moveTo>
                <a:lnTo>
                  <a:pt x="45106" y="14920"/>
                </a:lnTo>
                <a:lnTo>
                  <a:pt x="44315" y="15094"/>
                </a:lnTo>
                <a:lnTo>
                  <a:pt x="44122" y="14071"/>
                </a:lnTo>
                <a:lnTo>
                  <a:pt x="44913" y="13917"/>
                </a:lnTo>
                <a:close/>
                <a:moveTo>
                  <a:pt x="45164" y="15229"/>
                </a:moveTo>
                <a:lnTo>
                  <a:pt x="45570" y="17372"/>
                </a:lnTo>
                <a:lnTo>
                  <a:pt x="44778" y="17545"/>
                </a:lnTo>
                <a:lnTo>
                  <a:pt x="44373" y="15403"/>
                </a:lnTo>
                <a:lnTo>
                  <a:pt x="45164" y="15229"/>
                </a:lnTo>
                <a:close/>
                <a:moveTo>
                  <a:pt x="45627" y="17680"/>
                </a:moveTo>
                <a:lnTo>
                  <a:pt x="46033" y="19842"/>
                </a:lnTo>
                <a:lnTo>
                  <a:pt x="45241" y="20016"/>
                </a:lnTo>
                <a:lnTo>
                  <a:pt x="44836" y="17854"/>
                </a:lnTo>
                <a:lnTo>
                  <a:pt x="45627" y="17680"/>
                </a:lnTo>
                <a:close/>
                <a:moveTo>
                  <a:pt x="69290" y="19765"/>
                </a:moveTo>
                <a:lnTo>
                  <a:pt x="69290" y="20093"/>
                </a:lnTo>
                <a:lnTo>
                  <a:pt x="69175" y="20035"/>
                </a:lnTo>
                <a:lnTo>
                  <a:pt x="69290" y="19765"/>
                </a:lnTo>
                <a:close/>
                <a:moveTo>
                  <a:pt x="46091" y="20151"/>
                </a:moveTo>
                <a:lnTo>
                  <a:pt x="46515" y="22293"/>
                </a:lnTo>
                <a:lnTo>
                  <a:pt x="45705" y="22467"/>
                </a:lnTo>
                <a:lnTo>
                  <a:pt x="45299" y="20305"/>
                </a:lnTo>
                <a:lnTo>
                  <a:pt x="46091" y="20151"/>
                </a:lnTo>
                <a:close/>
                <a:moveTo>
                  <a:pt x="22331" y="11060"/>
                </a:moveTo>
                <a:lnTo>
                  <a:pt x="26442" y="12392"/>
                </a:lnTo>
                <a:lnTo>
                  <a:pt x="26249" y="12855"/>
                </a:lnTo>
                <a:lnTo>
                  <a:pt x="26230" y="12952"/>
                </a:lnTo>
                <a:lnTo>
                  <a:pt x="26211" y="13048"/>
                </a:lnTo>
                <a:lnTo>
                  <a:pt x="26230" y="13125"/>
                </a:lnTo>
                <a:lnTo>
                  <a:pt x="26249" y="13222"/>
                </a:lnTo>
                <a:lnTo>
                  <a:pt x="26327" y="13318"/>
                </a:lnTo>
                <a:lnTo>
                  <a:pt x="26404" y="13396"/>
                </a:lnTo>
                <a:lnTo>
                  <a:pt x="22833" y="23200"/>
                </a:lnTo>
                <a:lnTo>
                  <a:pt x="22370" y="22757"/>
                </a:lnTo>
                <a:lnTo>
                  <a:pt x="21289" y="21676"/>
                </a:lnTo>
                <a:lnTo>
                  <a:pt x="20729" y="21135"/>
                </a:lnTo>
                <a:lnTo>
                  <a:pt x="20208" y="20595"/>
                </a:lnTo>
                <a:lnTo>
                  <a:pt x="20112" y="20440"/>
                </a:lnTo>
                <a:lnTo>
                  <a:pt x="20054" y="20267"/>
                </a:lnTo>
                <a:lnTo>
                  <a:pt x="20035" y="20074"/>
                </a:lnTo>
                <a:lnTo>
                  <a:pt x="20054" y="19900"/>
                </a:lnTo>
                <a:lnTo>
                  <a:pt x="20112" y="19707"/>
                </a:lnTo>
                <a:lnTo>
                  <a:pt x="20208" y="19553"/>
                </a:lnTo>
                <a:lnTo>
                  <a:pt x="20324" y="19417"/>
                </a:lnTo>
                <a:lnTo>
                  <a:pt x="20459" y="19282"/>
                </a:lnTo>
                <a:lnTo>
                  <a:pt x="21540" y="18182"/>
                </a:lnTo>
                <a:lnTo>
                  <a:pt x="22621" y="17101"/>
                </a:lnTo>
                <a:lnTo>
                  <a:pt x="23161" y="16561"/>
                </a:lnTo>
                <a:lnTo>
                  <a:pt x="23296" y="16426"/>
                </a:lnTo>
                <a:lnTo>
                  <a:pt x="23412" y="16271"/>
                </a:lnTo>
                <a:lnTo>
                  <a:pt x="23470" y="16194"/>
                </a:lnTo>
                <a:lnTo>
                  <a:pt x="23528" y="16098"/>
                </a:lnTo>
                <a:lnTo>
                  <a:pt x="23547" y="16020"/>
                </a:lnTo>
                <a:lnTo>
                  <a:pt x="23547" y="15963"/>
                </a:lnTo>
                <a:lnTo>
                  <a:pt x="23533" y="15919"/>
                </a:lnTo>
                <a:lnTo>
                  <a:pt x="23533" y="15919"/>
                </a:lnTo>
                <a:lnTo>
                  <a:pt x="23547" y="15905"/>
                </a:lnTo>
                <a:lnTo>
                  <a:pt x="23489" y="15866"/>
                </a:lnTo>
                <a:lnTo>
                  <a:pt x="23431" y="15847"/>
                </a:lnTo>
                <a:lnTo>
                  <a:pt x="23296" y="15827"/>
                </a:lnTo>
                <a:lnTo>
                  <a:pt x="23181" y="15847"/>
                </a:lnTo>
                <a:lnTo>
                  <a:pt x="23065" y="15885"/>
                </a:lnTo>
                <a:lnTo>
                  <a:pt x="22852" y="15963"/>
                </a:lnTo>
                <a:lnTo>
                  <a:pt x="22640" y="16040"/>
                </a:lnTo>
                <a:lnTo>
                  <a:pt x="21772" y="16368"/>
                </a:lnTo>
                <a:lnTo>
                  <a:pt x="20054" y="17024"/>
                </a:lnTo>
                <a:lnTo>
                  <a:pt x="19706" y="17159"/>
                </a:lnTo>
                <a:lnTo>
                  <a:pt x="21559" y="12064"/>
                </a:lnTo>
                <a:lnTo>
                  <a:pt x="21617" y="12083"/>
                </a:lnTo>
                <a:lnTo>
                  <a:pt x="21752" y="12064"/>
                </a:lnTo>
                <a:lnTo>
                  <a:pt x="21868" y="12006"/>
                </a:lnTo>
                <a:lnTo>
                  <a:pt x="21965" y="11909"/>
                </a:lnTo>
                <a:lnTo>
                  <a:pt x="22042" y="11794"/>
                </a:lnTo>
                <a:lnTo>
                  <a:pt x="22331" y="11060"/>
                </a:lnTo>
                <a:close/>
                <a:moveTo>
                  <a:pt x="15788" y="23258"/>
                </a:moveTo>
                <a:lnTo>
                  <a:pt x="17429" y="24899"/>
                </a:lnTo>
                <a:lnTo>
                  <a:pt x="14167" y="24880"/>
                </a:lnTo>
                <a:lnTo>
                  <a:pt x="14341" y="24725"/>
                </a:lnTo>
                <a:lnTo>
                  <a:pt x="15074" y="23992"/>
                </a:lnTo>
                <a:lnTo>
                  <a:pt x="15422" y="23625"/>
                </a:lnTo>
                <a:lnTo>
                  <a:pt x="15615" y="23432"/>
                </a:lnTo>
                <a:lnTo>
                  <a:pt x="15788" y="23258"/>
                </a:lnTo>
                <a:close/>
                <a:moveTo>
                  <a:pt x="46573" y="22602"/>
                </a:moveTo>
                <a:lnTo>
                  <a:pt x="46979" y="24745"/>
                </a:lnTo>
                <a:lnTo>
                  <a:pt x="46168" y="24918"/>
                </a:lnTo>
                <a:lnTo>
                  <a:pt x="45763" y="22776"/>
                </a:lnTo>
                <a:lnTo>
                  <a:pt x="46573" y="22602"/>
                </a:lnTo>
                <a:close/>
                <a:moveTo>
                  <a:pt x="47036" y="25053"/>
                </a:moveTo>
                <a:lnTo>
                  <a:pt x="47403" y="27041"/>
                </a:lnTo>
                <a:lnTo>
                  <a:pt x="46612" y="27196"/>
                </a:lnTo>
                <a:lnTo>
                  <a:pt x="46226" y="25227"/>
                </a:lnTo>
                <a:lnTo>
                  <a:pt x="47036" y="25053"/>
                </a:lnTo>
                <a:close/>
                <a:moveTo>
                  <a:pt x="43813" y="14110"/>
                </a:moveTo>
                <a:lnTo>
                  <a:pt x="46303" y="27234"/>
                </a:lnTo>
                <a:lnTo>
                  <a:pt x="45724" y="27350"/>
                </a:lnTo>
                <a:lnTo>
                  <a:pt x="43234" y="14226"/>
                </a:lnTo>
                <a:lnTo>
                  <a:pt x="43813" y="14110"/>
                </a:lnTo>
                <a:close/>
                <a:moveTo>
                  <a:pt x="47577" y="27948"/>
                </a:moveTo>
                <a:lnTo>
                  <a:pt x="47905" y="29666"/>
                </a:lnTo>
                <a:lnTo>
                  <a:pt x="47114" y="29840"/>
                </a:lnTo>
                <a:lnTo>
                  <a:pt x="46786" y="28103"/>
                </a:lnTo>
                <a:lnTo>
                  <a:pt x="47577" y="27948"/>
                </a:lnTo>
                <a:close/>
                <a:moveTo>
                  <a:pt x="47963" y="29975"/>
                </a:moveTo>
                <a:lnTo>
                  <a:pt x="48368" y="32137"/>
                </a:lnTo>
                <a:lnTo>
                  <a:pt x="47577" y="32310"/>
                </a:lnTo>
                <a:lnTo>
                  <a:pt x="47172" y="30149"/>
                </a:lnTo>
                <a:lnTo>
                  <a:pt x="47963" y="29975"/>
                </a:lnTo>
                <a:close/>
                <a:moveTo>
                  <a:pt x="48426" y="32426"/>
                </a:moveTo>
                <a:lnTo>
                  <a:pt x="48831" y="34588"/>
                </a:lnTo>
                <a:lnTo>
                  <a:pt x="48040" y="34762"/>
                </a:lnTo>
                <a:lnTo>
                  <a:pt x="47635" y="32600"/>
                </a:lnTo>
                <a:lnTo>
                  <a:pt x="48426" y="32426"/>
                </a:lnTo>
                <a:close/>
                <a:moveTo>
                  <a:pt x="48889" y="34897"/>
                </a:moveTo>
                <a:lnTo>
                  <a:pt x="49295" y="37058"/>
                </a:lnTo>
                <a:lnTo>
                  <a:pt x="48503" y="37213"/>
                </a:lnTo>
                <a:lnTo>
                  <a:pt x="48098" y="35070"/>
                </a:lnTo>
                <a:lnTo>
                  <a:pt x="48889" y="34897"/>
                </a:lnTo>
                <a:close/>
                <a:moveTo>
                  <a:pt x="49353" y="37348"/>
                </a:moveTo>
                <a:lnTo>
                  <a:pt x="49758" y="39510"/>
                </a:lnTo>
                <a:lnTo>
                  <a:pt x="48967" y="39683"/>
                </a:lnTo>
                <a:lnTo>
                  <a:pt x="48561" y="37522"/>
                </a:lnTo>
                <a:lnTo>
                  <a:pt x="49353" y="37348"/>
                </a:lnTo>
                <a:close/>
                <a:moveTo>
                  <a:pt x="27234" y="5849"/>
                </a:moveTo>
                <a:lnTo>
                  <a:pt x="38235" y="9690"/>
                </a:lnTo>
                <a:lnTo>
                  <a:pt x="38100" y="10095"/>
                </a:lnTo>
                <a:lnTo>
                  <a:pt x="38119" y="10114"/>
                </a:lnTo>
                <a:lnTo>
                  <a:pt x="38641" y="10307"/>
                </a:lnTo>
                <a:lnTo>
                  <a:pt x="29222" y="40205"/>
                </a:lnTo>
                <a:lnTo>
                  <a:pt x="29260" y="33816"/>
                </a:lnTo>
                <a:lnTo>
                  <a:pt x="29260" y="32040"/>
                </a:lnTo>
                <a:lnTo>
                  <a:pt x="29260" y="30284"/>
                </a:lnTo>
                <a:lnTo>
                  <a:pt x="29241" y="26752"/>
                </a:lnTo>
                <a:lnTo>
                  <a:pt x="29241" y="26694"/>
                </a:lnTo>
                <a:lnTo>
                  <a:pt x="29202" y="26675"/>
                </a:lnTo>
                <a:lnTo>
                  <a:pt x="24821" y="24880"/>
                </a:lnTo>
                <a:lnTo>
                  <a:pt x="24802" y="24918"/>
                </a:lnTo>
                <a:lnTo>
                  <a:pt x="24802" y="24899"/>
                </a:lnTo>
                <a:lnTo>
                  <a:pt x="24551" y="24899"/>
                </a:lnTo>
                <a:lnTo>
                  <a:pt x="22968" y="23336"/>
                </a:lnTo>
                <a:lnTo>
                  <a:pt x="23026" y="23355"/>
                </a:lnTo>
                <a:lnTo>
                  <a:pt x="26616" y="13492"/>
                </a:lnTo>
                <a:lnTo>
                  <a:pt x="26674" y="13492"/>
                </a:lnTo>
                <a:lnTo>
                  <a:pt x="26809" y="13473"/>
                </a:lnTo>
                <a:lnTo>
                  <a:pt x="26944" y="13415"/>
                </a:lnTo>
                <a:lnTo>
                  <a:pt x="27041" y="13318"/>
                </a:lnTo>
                <a:lnTo>
                  <a:pt x="27118" y="13203"/>
                </a:lnTo>
                <a:lnTo>
                  <a:pt x="27388" y="12527"/>
                </a:lnTo>
                <a:lnTo>
                  <a:pt x="27369" y="12527"/>
                </a:lnTo>
                <a:lnTo>
                  <a:pt x="27697" y="11678"/>
                </a:lnTo>
                <a:lnTo>
                  <a:pt x="27697" y="11658"/>
                </a:lnTo>
                <a:lnTo>
                  <a:pt x="27678" y="11658"/>
                </a:lnTo>
                <a:lnTo>
                  <a:pt x="25805" y="9902"/>
                </a:lnTo>
                <a:lnTo>
                  <a:pt x="27234" y="5849"/>
                </a:lnTo>
                <a:close/>
                <a:moveTo>
                  <a:pt x="16155" y="35592"/>
                </a:moveTo>
                <a:lnTo>
                  <a:pt x="16252" y="35669"/>
                </a:lnTo>
                <a:lnTo>
                  <a:pt x="16252" y="37541"/>
                </a:lnTo>
                <a:lnTo>
                  <a:pt x="16252" y="39394"/>
                </a:lnTo>
                <a:lnTo>
                  <a:pt x="16252" y="40455"/>
                </a:lnTo>
                <a:lnTo>
                  <a:pt x="11407" y="40436"/>
                </a:lnTo>
                <a:lnTo>
                  <a:pt x="16213" y="35650"/>
                </a:lnTo>
                <a:lnTo>
                  <a:pt x="16155" y="35592"/>
                </a:lnTo>
                <a:close/>
                <a:moveTo>
                  <a:pt x="68943" y="41189"/>
                </a:moveTo>
                <a:lnTo>
                  <a:pt x="68962" y="41285"/>
                </a:lnTo>
                <a:lnTo>
                  <a:pt x="68982" y="41363"/>
                </a:lnTo>
                <a:lnTo>
                  <a:pt x="69039" y="41440"/>
                </a:lnTo>
                <a:lnTo>
                  <a:pt x="69097" y="41498"/>
                </a:lnTo>
                <a:lnTo>
                  <a:pt x="69155" y="41556"/>
                </a:lnTo>
                <a:lnTo>
                  <a:pt x="69232" y="41594"/>
                </a:lnTo>
                <a:lnTo>
                  <a:pt x="69310" y="41614"/>
                </a:lnTo>
                <a:lnTo>
                  <a:pt x="69483" y="41614"/>
                </a:lnTo>
                <a:lnTo>
                  <a:pt x="69561" y="41594"/>
                </a:lnTo>
                <a:lnTo>
                  <a:pt x="69618" y="41556"/>
                </a:lnTo>
                <a:lnTo>
                  <a:pt x="69696" y="41517"/>
                </a:lnTo>
                <a:lnTo>
                  <a:pt x="69734" y="41478"/>
                </a:lnTo>
                <a:lnTo>
                  <a:pt x="69792" y="41420"/>
                </a:lnTo>
                <a:lnTo>
                  <a:pt x="69831" y="41343"/>
                </a:lnTo>
                <a:lnTo>
                  <a:pt x="69850" y="41285"/>
                </a:lnTo>
                <a:lnTo>
                  <a:pt x="69889" y="41420"/>
                </a:lnTo>
                <a:lnTo>
                  <a:pt x="69908" y="41556"/>
                </a:lnTo>
                <a:lnTo>
                  <a:pt x="69908" y="41652"/>
                </a:lnTo>
                <a:lnTo>
                  <a:pt x="69889" y="41729"/>
                </a:lnTo>
                <a:lnTo>
                  <a:pt x="69850" y="41826"/>
                </a:lnTo>
                <a:lnTo>
                  <a:pt x="69811" y="41903"/>
                </a:lnTo>
                <a:lnTo>
                  <a:pt x="69754" y="41961"/>
                </a:lnTo>
                <a:lnTo>
                  <a:pt x="69696" y="42019"/>
                </a:lnTo>
                <a:lnTo>
                  <a:pt x="69638" y="42077"/>
                </a:lnTo>
                <a:lnTo>
                  <a:pt x="69561" y="42115"/>
                </a:lnTo>
                <a:lnTo>
                  <a:pt x="69561" y="42057"/>
                </a:lnTo>
                <a:lnTo>
                  <a:pt x="69541" y="42000"/>
                </a:lnTo>
                <a:lnTo>
                  <a:pt x="69522" y="41961"/>
                </a:lnTo>
                <a:lnTo>
                  <a:pt x="69464" y="41922"/>
                </a:lnTo>
                <a:lnTo>
                  <a:pt x="69406" y="41903"/>
                </a:lnTo>
                <a:lnTo>
                  <a:pt x="69348" y="41922"/>
                </a:lnTo>
                <a:lnTo>
                  <a:pt x="69290" y="41961"/>
                </a:lnTo>
                <a:lnTo>
                  <a:pt x="69271" y="42000"/>
                </a:lnTo>
                <a:lnTo>
                  <a:pt x="69252" y="42057"/>
                </a:lnTo>
                <a:lnTo>
                  <a:pt x="69252" y="42135"/>
                </a:lnTo>
                <a:lnTo>
                  <a:pt x="69155" y="42096"/>
                </a:lnTo>
                <a:lnTo>
                  <a:pt x="69078" y="42057"/>
                </a:lnTo>
                <a:lnTo>
                  <a:pt x="69020" y="42000"/>
                </a:lnTo>
                <a:lnTo>
                  <a:pt x="68943" y="41922"/>
                </a:lnTo>
                <a:lnTo>
                  <a:pt x="68904" y="41845"/>
                </a:lnTo>
                <a:lnTo>
                  <a:pt x="68866" y="41749"/>
                </a:lnTo>
                <a:lnTo>
                  <a:pt x="68846" y="41652"/>
                </a:lnTo>
                <a:lnTo>
                  <a:pt x="68827" y="41556"/>
                </a:lnTo>
                <a:lnTo>
                  <a:pt x="68846" y="41459"/>
                </a:lnTo>
                <a:lnTo>
                  <a:pt x="68866" y="41363"/>
                </a:lnTo>
                <a:lnTo>
                  <a:pt x="68904" y="41285"/>
                </a:lnTo>
                <a:lnTo>
                  <a:pt x="68943" y="41189"/>
                </a:lnTo>
                <a:close/>
                <a:moveTo>
                  <a:pt x="49816" y="39819"/>
                </a:moveTo>
                <a:lnTo>
                  <a:pt x="50279" y="42270"/>
                </a:lnTo>
                <a:lnTo>
                  <a:pt x="49488" y="42405"/>
                </a:lnTo>
                <a:lnTo>
                  <a:pt x="49024" y="39992"/>
                </a:lnTo>
                <a:lnTo>
                  <a:pt x="49816" y="39819"/>
                </a:lnTo>
                <a:close/>
                <a:moveTo>
                  <a:pt x="46477" y="28161"/>
                </a:moveTo>
                <a:lnTo>
                  <a:pt x="49179" y="42463"/>
                </a:lnTo>
                <a:lnTo>
                  <a:pt x="48600" y="42559"/>
                </a:lnTo>
                <a:lnTo>
                  <a:pt x="45898" y="28257"/>
                </a:lnTo>
                <a:lnTo>
                  <a:pt x="46477" y="28161"/>
                </a:lnTo>
                <a:close/>
                <a:moveTo>
                  <a:pt x="39837" y="14766"/>
                </a:moveTo>
                <a:lnTo>
                  <a:pt x="45203" y="43100"/>
                </a:lnTo>
                <a:lnTo>
                  <a:pt x="39625" y="43100"/>
                </a:lnTo>
                <a:lnTo>
                  <a:pt x="30920" y="43080"/>
                </a:lnTo>
                <a:lnTo>
                  <a:pt x="39837" y="14766"/>
                </a:lnTo>
                <a:close/>
                <a:moveTo>
                  <a:pt x="69850" y="43138"/>
                </a:moveTo>
                <a:lnTo>
                  <a:pt x="69908" y="43158"/>
                </a:lnTo>
                <a:lnTo>
                  <a:pt x="69966" y="43196"/>
                </a:lnTo>
                <a:lnTo>
                  <a:pt x="70004" y="43235"/>
                </a:lnTo>
                <a:lnTo>
                  <a:pt x="70004" y="43293"/>
                </a:lnTo>
                <a:lnTo>
                  <a:pt x="70004" y="43447"/>
                </a:lnTo>
                <a:lnTo>
                  <a:pt x="70004" y="43505"/>
                </a:lnTo>
                <a:lnTo>
                  <a:pt x="69966" y="43563"/>
                </a:lnTo>
                <a:lnTo>
                  <a:pt x="69908" y="43601"/>
                </a:lnTo>
                <a:lnTo>
                  <a:pt x="68924" y="43601"/>
                </a:lnTo>
                <a:lnTo>
                  <a:pt x="68885" y="43563"/>
                </a:lnTo>
                <a:lnTo>
                  <a:pt x="68846" y="43505"/>
                </a:lnTo>
                <a:lnTo>
                  <a:pt x="68827" y="43447"/>
                </a:lnTo>
                <a:lnTo>
                  <a:pt x="68827" y="43293"/>
                </a:lnTo>
                <a:lnTo>
                  <a:pt x="68846" y="43235"/>
                </a:lnTo>
                <a:lnTo>
                  <a:pt x="68885" y="43196"/>
                </a:lnTo>
                <a:lnTo>
                  <a:pt x="68924" y="43158"/>
                </a:lnTo>
                <a:lnTo>
                  <a:pt x="68982" y="43138"/>
                </a:lnTo>
                <a:lnTo>
                  <a:pt x="69252" y="43138"/>
                </a:lnTo>
                <a:lnTo>
                  <a:pt x="69271" y="43196"/>
                </a:lnTo>
                <a:lnTo>
                  <a:pt x="69290" y="43254"/>
                </a:lnTo>
                <a:lnTo>
                  <a:pt x="69348" y="43293"/>
                </a:lnTo>
                <a:lnTo>
                  <a:pt x="69464" y="43293"/>
                </a:lnTo>
                <a:lnTo>
                  <a:pt x="69522" y="43254"/>
                </a:lnTo>
                <a:lnTo>
                  <a:pt x="69541" y="43196"/>
                </a:lnTo>
                <a:lnTo>
                  <a:pt x="69561" y="43138"/>
                </a:lnTo>
                <a:close/>
                <a:moveTo>
                  <a:pt x="50453" y="43177"/>
                </a:moveTo>
                <a:lnTo>
                  <a:pt x="50704" y="44431"/>
                </a:lnTo>
                <a:lnTo>
                  <a:pt x="49893" y="44605"/>
                </a:lnTo>
                <a:lnTo>
                  <a:pt x="49661" y="43312"/>
                </a:lnTo>
                <a:lnTo>
                  <a:pt x="50453" y="43177"/>
                </a:lnTo>
                <a:close/>
                <a:moveTo>
                  <a:pt x="50762" y="44721"/>
                </a:moveTo>
                <a:lnTo>
                  <a:pt x="51167" y="46883"/>
                </a:lnTo>
                <a:lnTo>
                  <a:pt x="50375" y="47056"/>
                </a:lnTo>
                <a:lnTo>
                  <a:pt x="49951" y="44895"/>
                </a:lnTo>
                <a:lnTo>
                  <a:pt x="50762" y="44721"/>
                </a:lnTo>
                <a:close/>
                <a:moveTo>
                  <a:pt x="49353" y="43370"/>
                </a:moveTo>
                <a:lnTo>
                  <a:pt x="50337" y="48581"/>
                </a:lnTo>
                <a:lnTo>
                  <a:pt x="48909" y="48581"/>
                </a:lnTo>
                <a:lnTo>
                  <a:pt x="48909" y="44972"/>
                </a:lnTo>
                <a:lnTo>
                  <a:pt x="48909" y="44065"/>
                </a:lnTo>
                <a:lnTo>
                  <a:pt x="48909" y="43601"/>
                </a:lnTo>
                <a:lnTo>
                  <a:pt x="48909" y="43447"/>
                </a:lnTo>
                <a:lnTo>
                  <a:pt x="49353" y="43370"/>
                </a:lnTo>
                <a:close/>
                <a:moveTo>
                  <a:pt x="51225" y="47172"/>
                </a:moveTo>
                <a:lnTo>
                  <a:pt x="51476" y="48581"/>
                </a:lnTo>
                <a:lnTo>
                  <a:pt x="50665" y="48581"/>
                </a:lnTo>
                <a:lnTo>
                  <a:pt x="50433" y="47346"/>
                </a:lnTo>
                <a:lnTo>
                  <a:pt x="51225" y="47172"/>
                </a:lnTo>
                <a:close/>
                <a:moveTo>
                  <a:pt x="45377" y="12160"/>
                </a:moveTo>
                <a:lnTo>
                  <a:pt x="62728" y="18124"/>
                </a:lnTo>
                <a:lnTo>
                  <a:pt x="61724" y="30129"/>
                </a:lnTo>
                <a:lnTo>
                  <a:pt x="61705" y="30149"/>
                </a:lnTo>
                <a:lnTo>
                  <a:pt x="61744" y="30149"/>
                </a:lnTo>
                <a:lnTo>
                  <a:pt x="62940" y="30573"/>
                </a:lnTo>
                <a:lnTo>
                  <a:pt x="62940" y="30535"/>
                </a:lnTo>
                <a:lnTo>
                  <a:pt x="63790" y="29531"/>
                </a:lnTo>
                <a:lnTo>
                  <a:pt x="64600" y="28489"/>
                </a:lnTo>
                <a:lnTo>
                  <a:pt x="65372" y="27408"/>
                </a:lnTo>
                <a:lnTo>
                  <a:pt x="66125" y="26327"/>
                </a:lnTo>
                <a:lnTo>
                  <a:pt x="66125" y="26308"/>
                </a:lnTo>
                <a:lnTo>
                  <a:pt x="66164" y="26269"/>
                </a:lnTo>
                <a:lnTo>
                  <a:pt x="66164" y="26250"/>
                </a:lnTo>
                <a:lnTo>
                  <a:pt x="65932" y="26076"/>
                </a:lnTo>
                <a:lnTo>
                  <a:pt x="66357" y="25439"/>
                </a:lnTo>
                <a:lnTo>
                  <a:pt x="66762" y="24783"/>
                </a:lnTo>
                <a:lnTo>
                  <a:pt x="67090" y="24783"/>
                </a:lnTo>
                <a:lnTo>
                  <a:pt x="67495" y="24069"/>
                </a:lnTo>
                <a:lnTo>
                  <a:pt x="67901" y="23355"/>
                </a:lnTo>
                <a:lnTo>
                  <a:pt x="67939" y="23278"/>
                </a:lnTo>
                <a:lnTo>
                  <a:pt x="67939" y="23258"/>
                </a:lnTo>
                <a:lnTo>
                  <a:pt x="67688" y="23123"/>
                </a:lnTo>
                <a:lnTo>
                  <a:pt x="67843" y="22853"/>
                </a:lnTo>
                <a:lnTo>
                  <a:pt x="68132" y="22274"/>
                </a:lnTo>
                <a:lnTo>
                  <a:pt x="68422" y="21714"/>
                </a:lnTo>
                <a:lnTo>
                  <a:pt x="68692" y="21753"/>
                </a:lnTo>
                <a:lnTo>
                  <a:pt x="68711" y="21753"/>
                </a:lnTo>
                <a:lnTo>
                  <a:pt x="69001" y="21116"/>
                </a:lnTo>
                <a:lnTo>
                  <a:pt x="69290" y="20479"/>
                </a:lnTo>
                <a:lnTo>
                  <a:pt x="69290" y="38853"/>
                </a:lnTo>
                <a:lnTo>
                  <a:pt x="69213" y="38873"/>
                </a:lnTo>
                <a:lnTo>
                  <a:pt x="69155" y="38911"/>
                </a:lnTo>
                <a:lnTo>
                  <a:pt x="69097" y="38950"/>
                </a:lnTo>
                <a:lnTo>
                  <a:pt x="69039" y="39008"/>
                </a:lnTo>
                <a:lnTo>
                  <a:pt x="69001" y="39066"/>
                </a:lnTo>
                <a:lnTo>
                  <a:pt x="68962" y="39143"/>
                </a:lnTo>
                <a:lnTo>
                  <a:pt x="68943" y="39220"/>
                </a:lnTo>
                <a:lnTo>
                  <a:pt x="68943" y="39297"/>
                </a:lnTo>
                <a:lnTo>
                  <a:pt x="68943" y="40784"/>
                </a:lnTo>
                <a:lnTo>
                  <a:pt x="68846" y="40841"/>
                </a:lnTo>
                <a:lnTo>
                  <a:pt x="68769" y="40919"/>
                </a:lnTo>
                <a:lnTo>
                  <a:pt x="68692" y="41015"/>
                </a:lnTo>
                <a:lnTo>
                  <a:pt x="68634" y="41112"/>
                </a:lnTo>
                <a:lnTo>
                  <a:pt x="68596" y="41208"/>
                </a:lnTo>
                <a:lnTo>
                  <a:pt x="68557" y="41324"/>
                </a:lnTo>
                <a:lnTo>
                  <a:pt x="68538" y="41440"/>
                </a:lnTo>
                <a:lnTo>
                  <a:pt x="68518" y="41556"/>
                </a:lnTo>
                <a:lnTo>
                  <a:pt x="68538" y="41710"/>
                </a:lnTo>
                <a:lnTo>
                  <a:pt x="68576" y="41884"/>
                </a:lnTo>
                <a:lnTo>
                  <a:pt x="68653" y="42019"/>
                </a:lnTo>
                <a:lnTo>
                  <a:pt x="68731" y="42154"/>
                </a:lnTo>
                <a:lnTo>
                  <a:pt x="68846" y="42250"/>
                </a:lnTo>
                <a:lnTo>
                  <a:pt x="68962" y="42347"/>
                </a:lnTo>
                <a:lnTo>
                  <a:pt x="69097" y="42405"/>
                </a:lnTo>
                <a:lnTo>
                  <a:pt x="69252" y="42443"/>
                </a:lnTo>
                <a:lnTo>
                  <a:pt x="69252" y="42829"/>
                </a:lnTo>
                <a:lnTo>
                  <a:pt x="68982" y="42829"/>
                </a:lnTo>
                <a:lnTo>
                  <a:pt x="68885" y="42849"/>
                </a:lnTo>
                <a:lnTo>
                  <a:pt x="68808" y="42868"/>
                </a:lnTo>
                <a:lnTo>
                  <a:pt x="68731" y="42907"/>
                </a:lnTo>
                <a:lnTo>
                  <a:pt x="68653" y="42965"/>
                </a:lnTo>
                <a:lnTo>
                  <a:pt x="68596" y="43042"/>
                </a:lnTo>
                <a:lnTo>
                  <a:pt x="68557" y="43119"/>
                </a:lnTo>
                <a:lnTo>
                  <a:pt x="68538" y="43215"/>
                </a:lnTo>
                <a:lnTo>
                  <a:pt x="68518" y="43293"/>
                </a:lnTo>
                <a:lnTo>
                  <a:pt x="68518" y="43447"/>
                </a:lnTo>
                <a:lnTo>
                  <a:pt x="68538" y="43524"/>
                </a:lnTo>
                <a:lnTo>
                  <a:pt x="68557" y="43601"/>
                </a:lnTo>
                <a:lnTo>
                  <a:pt x="68576" y="43679"/>
                </a:lnTo>
                <a:lnTo>
                  <a:pt x="68615" y="43737"/>
                </a:lnTo>
                <a:lnTo>
                  <a:pt x="67959" y="43737"/>
                </a:lnTo>
                <a:lnTo>
                  <a:pt x="67901" y="43756"/>
                </a:lnTo>
                <a:lnTo>
                  <a:pt x="67843" y="43775"/>
                </a:lnTo>
                <a:lnTo>
                  <a:pt x="67785" y="43795"/>
                </a:lnTo>
                <a:lnTo>
                  <a:pt x="67727" y="43852"/>
                </a:lnTo>
                <a:lnTo>
                  <a:pt x="67688" y="43891"/>
                </a:lnTo>
                <a:lnTo>
                  <a:pt x="67669" y="43949"/>
                </a:lnTo>
                <a:lnTo>
                  <a:pt x="67650" y="44007"/>
                </a:lnTo>
                <a:lnTo>
                  <a:pt x="67650" y="44065"/>
                </a:lnTo>
                <a:lnTo>
                  <a:pt x="67650" y="44200"/>
                </a:lnTo>
                <a:lnTo>
                  <a:pt x="67650" y="44258"/>
                </a:lnTo>
                <a:lnTo>
                  <a:pt x="67669" y="44335"/>
                </a:lnTo>
                <a:lnTo>
                  <a:pt x="67708" y="44393"/>
                </a:lnTo>
                <a:lnTo>
                  <a:pt x="67746" y="44431"/>
                </a:lnTo>
                <a:lnTo>
                  <a:pt x="67804" y="44470"/>
                </a:lnTo>
                <a:lnTo>
                  <a:pt x="67862" y="44509"/>
                </a:lnTo>
                <a:lnTo>
                  <a:pt x="67959" y="44528"/>
                </a:lnTo>
                <a:lnTo>
                  <a:pt x="68055" y="44528"/>
                </a:lnTo>
                <a:lnTo>
                  <a:pt x="68036" y="45358"/>
                </a:lnTo>
                <a:lnTo>
                  <a:pt x="68036" y="46188"/>
                </a:lnTo>
                <a:lnTo>
                  <a:pt x="68036" y="47018"/>
                </a:lnTo>
                <a:lnTo>
                  <a:pt x="68055" y="47828"/>
                </a:lnTo>
                <a:lnTo>
                  <a:pt x="67939" y="47848"/>
                </a:lnTo>
                <a:lnTo>
                  <a:pt x="67862" y="47848"/>
                </a:lnTo>
                <a:lnTo>
                  <a:pt x="67804" y="47886"/>
                </a:lnTo>
                <a:lnTo>
                  <a:pt x="67746" y="47925"/>
                </a:lnTo>
                <a:lnTo>
                  <a:pt x="67688" y="48002"/>
                </a:lnTo>
                <a:lnTo>
                  <a:pt x="67650" y="48079"/>
                </a:lnTo>
                <a:lnTo>
                  <a:pt x="67630" y="48157"/>
                </a:lnTo>
                <a:lnTo>
                  <a:pt x="67630" y="48311"/>
                </a:lnTo>
                <a:lnTo>
                  <a:pt x="67650" y="48388"/>
                </a:lnTo>
                <a:lnTo>
                  <a:pt x="67688" y="48465"/>
                </a:lnTo>
                <a:lnTo>
                  <a:pt x="67746" y="48543"/>
                </a:lnTo>
                <a:lnTo>
                  <a:pt x="67804" y="48581"/>
                </a:lnTo>
                <a:lnTo>
                  <a:pt x="51804" y="48581"/>
                </a:lnTo>
                <a:lnTo>
                  <a:pt x="50762" y="43119"/>
                </a:lnTo>
                <a:lnTo>
                  <a:pt x="51109" y="43061"/>
                </a:lnTo>
                <a:lnTo>
                  <a:pt x="51205" y="43042"/>
                </a:lnTo>
                <a:lnTo>
                  <a:pt x="51283" y="43003"/>
                </a:lnTo>
                <a:lnTo>
                  <a:pt x="51360" y="42945"/>
                </a:lnTo>
                <a:lnTo>
                  <a:pt x="51418" y="42868"/>
                </a:lnTo>
                <a:lnTo>
                  <a:pt x="51456" y="42791"/>
                </a:lnTo>
                <a:lnTo>
                  <a:pt x="51495" y="42714"/>
                </a:lnTo>
                <a:lnTo>
                  <a:pt x="51495" y="42617"/>
                </a:lnTo>
                <a:lnTo>
                  <a:pt x="51495" y="42521"/>
                </a:lnTo>
                <a:lnTo>
                  <a:pt x="51456" y="42424"/>
                </a:lnTo>
                <a:lnTo>
                  <a:pt x="51418" y="42347"/>
                </a:lnTo>
                <a:lnTo>
                  <a:pt x="51360" y="42289"/>
                </a:lnTo>
                <a:lnTo>
                  <a:pt x="51302" y="42231"/>
                </a:lnTo>
                <a:lnTo>
                  <a:pt x="51225" y="42173"/>
                </a:lnTo>
                <a:lnTo>
                  <a:pt x="51128" y="42154"/>
                </a:lnTo>
                <a:lnTo>
                  <a:pt x="51051" y="42135"/>
                </a:lnTo>
                <a:lnTo>
                  <a:pt x="50955" y="42154"/>
                </a:lnTo>
                <a:lnTo>
                  <a:pt x="50588" y="42212"/>
                </a:lnTo>
                <a:lnTo>
                  <a:pt x="47886" y="27910"/>
                </a:lnTo>
                <a:lnTo>
                  <a:pt x="48117" y="27852"/>
                </a:lnTo>
                <a:lnTo>
                  <a:pt x="48214" y="27833"/>
                </a:lnTo>
                <a:lnTo>
                  <a:pt x="48291" y="27794"/>
                </a:lnTo>
                <a:lnTo>
                  <a:pt x="48368" y="27736"/>
                </a:lnTo>
                <a:lnTo>
                  <a:pt x="48426" y="27659"/>
                </a:lnTo>
                <a:lnTo>
                  <a:pt x="48465" y="27582"/>
                </a:lnTo>
                <a:lnTo>
                  <a:pt x="48503" y="27505"/>
                </a:lnTo>
                <a:lnTo>
                  <a:pt x="48503" y="27408"/>
                </a:lnTo>
                <a:lnTo>
                  <a:pt x="48503" y="27312"/>
                </a:lnTo>
                <a:lnTo>
                  <a:pt x="48484" y="27234"/>
                </a:lnTo>
                <a:lnTo>
                  <a:pt x="48426" y="27157"/>
                </a:lnTo>
                <a:lnTo>
                  <a:pt x="48388" y="27080"/>
                </a:lnTo>
                <a:lnTo>
                  <a:pt x="48310" y="27022"/>
                </a:lnTo>
                <a:lnTo>
                  <a:pt x="48233" y="26983"/>
                </a:lnTo>
                <a:lnTo>
                  <a:pt x="48156" y="26945"/>
                </a:lnTo>
                <a:lnTo>
                  <a:pt x="47963" y="26945"/>
                </a:lnTo>
                <a:lnTo>
                  <a:pt x="47712" y="26983"/>
                </a:lnTo>
                <a:lnTo>
                  <a:pt x="45222" y="13859"/>
                </a:lnTo>
                <a:lnTo>
                  <a:pt x="45454" y="13820"/>
                </a:lnTo>
                <a:lnTo>
                  <a:pt x="45531" y="13801"/>
                </a:lnTo>
                <a:lnTo>
                  <a:pt x="45608" y="13762"/>
                </a:lnTo>
                <a:lnTo>
                  <a:pt x="45685" y="13704"/>
                </a:lnTo>
                <a:lnTo>
                  <a:pt x="45743" y="13627"/>
                </a:lnTo>
                <a:lnTo>
                  <a:pt x="45782" y="13550"/>
                </a:lnTo>
                <a:lnTo>
                  <a:pt x="45820" y="13473"/>
                </a:lnTo>
                <a:lnTo>
                  <a:pt x="45820" y="13376"/>
                </a:lnTo>
                <a:lnTo>
                  <a:pt x="45820" y="13280"/>
                </a:lnTo>
                <a:lnTo>
                  <a:pt x="45801" y="13203"/>
                </a:lnTo>
                <a:lnTo>
                  <a:pt x="45763" y="13106"/>
                </a:lnTo>
                <a:lnTo>
                  <a:pt x="45705" y="13048"/>
                </a:lnTo>
                <a:lnTo>
                  <a:pt x="45627" y="12990"/>
                </a:lnTo>
                <a:lnTo>
                  <a:pt x="45550" y="12952"/>
                </a:lnTo>
                <a:lnTo>
                  <a:pt x="45473" y="12913"/>
                </a:lnTo>
                <a:lnTo>
                  <a:pt x="45280" y="12913"/>
                </a:lnTo>
                <a:lnTo>
                  <a:pt x="45048" y="12952"/>
                </a:lnTo>
                <a:lnTo>
                  <a:pt x="44971" y="12508"/>
                </a:lnTo>
                <a:lnTo>
                  <a:pt x="45203" y="12585"/>
                </a:lnTo>
                <a:lnTo>
                  <a:pt x="45222" y="12585"/>
                </a:lnTo>
                <a:lnTo>
                  <a:pt x="45222" y="12566"/>
                </a:lnTo>
                <a:lnTo>
                  <a:pt x="45377" y="12160"/>
                </a:lnTo>
                <a:close/>
                <a:moveTo>
                  <a:pt x="27620" y="1"/>
                </a:moveTo>
                <a:lnTo>
                  <a:pt x="27600" y="20"/>
                </a:lnTo>
                <a:lnTo>
                  <a:pt x="27350" y="580"/>
                </a:lnTo>
                <a:lnTo>
                  <a:pt x="27099" y="1159"/>
                </a:lnTo>
                <a:lnTo>
                  <a:pt x="26635" y="2336"/>
                </a:lnTo>
                <a:lnTo>
                  <a:pt x="26230" y="3514"/>
                </a:lnTo>
                <a:lnTo>
                  <a:pt x="26037" y="4112"/>
                </a:lnTo>
                <a:lnTo>
                  <a:pt x="25863" y="4710"/>
                </a:lnTo>
                <a:lnTo>
                  <a:pt x="25535" y="5907"/>
                </a:lnTo>
                <a:lnTo>
                  <a:pt x="25246" y="7123"/>
                </a:lnTo>
                <a:lnTo>
                  <a:pt x="24995" y="8339"/>
                </a:lnTo>
                <a:lnTo>
                  <a:pt x="24879" y="8937"/>
                </a:lnTo>
                <a:lnTo>
                  <a:pt x="24802" y="9555"/>
                </a:lnTo>
                <a:lnTo>
                  <a:pt x="21810" y="9574"/>
                </a:lnTo>
                <a:lnTo>
                  <a:pt x="21791" y="9574"/>
                </a:lnTo>
                <a:lnTo>
                  <a:pt x="21791" y="9593"/>
                </a:lnTo>
                <a:lnTo>
                  <a:pt x="21405" y="10616"/>
                </a:lnTo>
                <a:lnTo>
                  <a:pt x="21424" y="10616"/>
                </a:lnTo>
                <a:lnTo>
                  <a:pt x="21386" y="10771"/>
                </a:lnTo>
                <a:lnTo>
                  <a:pt x="21443" y="10790"/>
                </a:lnTo>
                <a:lnTo>
                  <a:pt x="21173" y="11446"/>
                </a:lnTo>
                <a:lnTo>
                  <a:pt x="21154" y="11523"/>
                </a:lnTo>
                <a:lnTo>
                  <a:pt x="21154" y="11601"/>
                </a:lnTo>
                <a:lnTo>
                  <a:pt x="21154" y="11678"/>
                </a:lnTo>
                <a:lnTo>
                  <a:pt x="21173" y="11755"/>
                </a:lnTo>
                <a:lnTo>
                  <a:pt x="21193" y="11813"/>
                </a:lnTo>
                <a:lnTo>
                  <a:pt x="21231" y="11890"/>
                </a:lnTo>
                <a:lnTo>
                  <a:pt x="21289" y="11948"/>
                </a:lnTo>
                <a:lnTo>
                  <a:pt x="21347" y="11987"/>
                </a:lnTo>
                <a:lnTo>
                  <a:pt x="19417" y="17275"/>
                </a:lnTo>
                <a:lnTo>
                  <a:pt x="16695" y="18317"/>
                </a:lnTo>
                <a:lnTo>
                  <a:pt x="16734" y="18298"/>
                </a:lnTo>
                <a:lnTo>
                  <a:pt x="16309" y="17873"/>
                </a:lnTo>
                <a:lnTo>
                  <a:pt x="16232" y="17815"/>
                </a:lnTo>
                <a:lnTo>
                  <a:pt x="16155" y="17758"/>
                </a:lnTo>
                <a:lnTo>
                  <a:pt x="16059" y="17738"/>
                </a:lnTo>
                <a:lnTo>
                  <a:pt x="15885" y="17738"/>
                </a:lnTo>
                <a:lnTo>
                  <a:pt x="15808" y="17758"/>
                </a:lnTo>
                <a:lnTo>
                  <a:pt x="15730" y="17815"/>
                </a:lnTo>
                <a:lnTo>
                  <a:pt x="15653" y="17873"/>
                </a:lnTo>
                <a:lnTo>
                  <a:pt x="15364" y="18163"/>
                </a:lnTo>
                <a:lnTo>
                  <a:pt x="12256" y="15055"/>
                </a:lnTo>
                <a:lnTo>
                  <a:pt x="12237" y="15036"/>
                </a:lnTo>
                <a:lnTo>
                  <a:pt x="12218" y="15055"/>
                </a:lnTo>
                <a:lnTo>
                  <a:pt x="11909" y="14727"/>
                </a:lnTo>
                <a:lnTo>
                  <a:pt x="11812" y="14650"/>
                </a:lnTo>
                <a:lnTo>
                  <a:pt x="11774" y="14592"/>
                </a:lnTo>
                <a:lnTo>
                  <a:pt x="11716" y="14573"/>
                </a:lnTo>
                <a:lnTo>
                  <a:pt x="11639" y="14554"/>
                </a:lnTo>
                <a:lnTo>
                  <a:pt x="11523" y="14554"/>
                </a:lnTo>
                <a:lnTo>
                  <a:pt x="11446" y="14592"/>
                </a:lnTo>
                <a:lnTo>
                  <a:pt x="11388" y="14612"/>
                </a:lnTo>
                <a:lnTo>
                  <a:pt x="11349" y="14650"/>
                </a:lnTo>
                <a:lnTo>
                  <a:pt x="11253" y="14747"/>
                </a:lnTo>
                <a:lnTo>
                  <a:pt x="11079" y="14920"/>
                </a:lnTo>
                <a:lnTo>
                  <a:pt x="10732" y="15268"/>
                </a:lnTo>
                <a:lnTo>
                  <a:pt x="10403" y="15615"/>
                </a:lnTo>
                <a:lnTo>
                  <a:pt x="10230" y="15789"/>
                </a:lnTo>
                <a:lnTo>
                  <a:pt x="10133" y="15866"/>
                </a:lnTo>
                <a:lnTo>
                  <a:pt x="10095" y="15924"/>
                </a:lnTo>
                <a:lnTo>
                  <a:pt x="10056" y="15982"/>
                </a:lnTo>
                <a:lnTo>
                  <a:pt x="10037" y="16040"/>
                </a:lnTo>
                <a:lnTo>
                  <a:pt x="10037" y="16098"/>
                </a:lnTo>
                <a:lnTo>
                  <a:pt x="10037" y="16175"/>
                </a:lnTo>
                <a:lnTo>
                  <a:pt x="10056" y="16233"/>
                </a:lnTo>
                <a:lnTo>
                  <a:pt x="10075" y="16291"/>
                </a:lnTo>
                <a:lnTo>
                  <a:pt x="10114" y="16329"/>
                </a:lnTo>
                <a:lnTo>
                  <a:pt x="10210" y="16426"/>
                </a:lnTo>
                <a:lnTo>
                  <a:pt x="10539" y="16754"/>
                </a:lnTo>
                <a:lnTo>
                  <a:pt x="9284" y="19803"/>
                </a:lnTo>
                <a:lnTo>
                  <a:pt x="8666" y="21328"/>
                </a:lnTo>
                <a:lnTo>
                  <a:pt x="8358" y="22081"/>
                </a:lnTo>
                <a:lnTo>
                  <a:pt x="8280" y="22274"/>
                </a:lnTo>
                <a:lnTo>
                  <a:pt x="8242" y="22486"/>
                </a:lnTo>
                <a:lnTo>
                  <a:pt x="8222" y="22583"/>
                </a:lnTo>
                <a:lnTo>
                  <a:pt x="8222" y="22699"/>
                </a:lnTo>
                <a:lnTo>
                  <a:pt x="8222" y="22737"/>
                </a:lnTo>
                <a:lnTo>
                  <a:pt x="8261" y="22795"/>
                </a:lnTo>
                <a:lnTo>
                  <a:pt x="8319" y="22814"/>
                </a:lnTo>
                <a:lnTo>
                  <a:pt x="8377" y="22814"/>
                </a:lnTo>
                <a:lnTo>
                  <a:pt x="8531" y="22757"/>
                </a:lnTo>
                <a:lnTo>
                  <a:pt x="8647" y="22660"/>
                </a:lnTo>
                <a:lnTo>
                  <a:pt x="8879" y="22467"/>
                </a:lnTo>
                <a:lnTo>
                  <a:pt x="9303" y="22042"/>
                </a:lnTo>
                <a:lnTo>
                  <a:pt x="10172" y="21174"/>
                </a:lnTo>
                <a:lnTo>
                  <a:pt x="11040" y="20325"/>
                </a:lnTo>
                <a:lnTo>
                  <a:pt x="11253" y="20112"/>
                </a:lnTo>
                <a:lnTo>
                  <a:pt x="11349" y="19996"/>
                </a:lnTo>
                <a:lnTo>
                  <a:pt x="11484" y="19919"/>
                </a:lnTo>
                <a:lnTo>
                  <a:pt x="11619" y="19842"/>
                </a:lnTo>
                <a:lnTo>
                  <a:pt x="11754" y="19803"/>
                </a:lnTo>
                <a:lnTo>
                  <a:pt x="11890" y="19784"/>
                </a:lnTo>
                <a:lnTo>
                  <a:pt x="12044" y="19784"/>
                </a:lnTo>
                <a:lnTo>
                  <a:pt x="12198" y="19823"/>
                </a:lnTo>
                <a:lnTo>
                  <a:pt x="12333" y="19861"/>
                </a:lnTo>
                <a:lnTo>
                  <a:pt x="12449" y="19939"/>
                </a:lnTo>
                <a:lnTo>
                  <a:pt x="12565" y="20035"/>
                </a:lnTo>
                <a:lnTo>
                  <a:pt x="12797" y="20247"/>
                </a:lnTo>
                <a:lnTo>
                  <a:pt x="13009" y="20460"/>
                </a:lnTo>
                <a:lnTo>
                  <a:pt x="13858" y="21328"/>
                </a:lnTo>
                <a:lnTo>
                  <a:pt x="14244" y="21714"/>
                </a:lnTo>
                <a:lnTo>
                  <a:pt x="13337" y="23934"/>
                </a:lnTo>
                <a:lnTo>
                  <a:pt x="12893" y="25034"/>
                </a:lnTo>
                <a:lnTo>
                  <a:pt x="12777" y="25324"/>
                </a:lnTo>
                <a:lnTo>
                  <a:pt x="12662" y="25594"/>
                </a:lnTo>
                <a:lnTo>
                  <a:pt x="12623" y="25748"/>
                </a:lnTo>
                <a:lnTo>
                  <a:pt x="12604" y="25903"/>
                </a:lnTo>
                <a:lnTo>
                  <a:pt x="12604" y="25980"/>
                </a:lnTo>
                <a:lnTo>
                  <a:pt x="12623" y="26057"/>
                </a:lnTo>
                <a:lnTo>
                  <a:pt x="12642" y="26096"/>
                </a:lnTo>
                <a:lnTo>
                  <a:pt x="12681" y="26115"/>
                </a:lnTo>
                <a:lnTo>
                  <a:pt x="12720" y="26134"/>
                </a:lnTo>
                <a:lnTo>
                  <a:pt x="12758" y="26134"/>
                </a:lnTo>
                <a:lnTo>
                  <a:pt x="12893" y="26076"/>
                </a:lnTo>
                <a:lnTo>
                  <a:pt x="13009" y="25999"/>
                </a:lnTo>
                <a:lnTo>
                  <a:pt x="13202" y="25845"/>
                </a:lnTo>
                <a:lnTo>
                  <a:pt x="13588" y="25459"/>
                </a:lnTo>
                <a:lnTo>
                  <a:pt x="14051" y="24995"/>
                </a:lnTo>
                <a:lnTo>
                  <a:pt x="14051" y="26771"/>
                </a:lnTo>
                <a:lnTo>
                  <a:pt x="8551" y="32253"/>
                </a:lnTo>
                <a:lnTo>
                  <a:pt x="5790" y="35013"/>
                </a:lnTo>
                <a:lnTo>
                  <a:pt x="3030" y="37792"/>
                </a:lnTo>
                <a:lnTo>
                  <a:pt x="3011" y="37811"/>
                </a:lnTo>
                <a:lnTo>
                  <a:pt x="3030" y="40455"/>
                </a:lnTo>
                <a:lnTo>
                  <a:pt x="2567" y="40455"/>
                </a:lnTo>
                <a:lnTo>
                  <a:pt x="2490" y="40475"/>
                </a:lnTo>
                <a:lnTo>
                  <a:pt x="2432" y="40513"/>
                </a:lnTo>
                <a:lnTo>
                  <a:pt x="2394" y="40571"/>
                </a:lnTo>
                <a:lnTo>
                  <a:pt x="2355" y="40629"/>
                </a:lnTo>
                <a:lnTo>
                  <a:pt x="2316" y="40687"/>
                </a:lnTo>
                <a:lnTo>
                  <a:pt x="2316" y="40764"/>
                </a:lnTo>
                <a:lnTo>
                  <a:pt x="2297" y="40822"/>
                </a:lnTo>
                <a:lnTo>
                  <a:pt x="2316" y="41092"/>
                </a:lnTo>
                <a:lnTo>
                  <a:pt x="2316" y="43100"/>
                </a:lnTo>
                <a:lnTo>
                  <a:pt x="1602" y="43100"/>
                </a:lnTo>
                <a:lnTo>
                  <a:pt x="1486" y="43119"/>
                </a:lnTo>
                <a:lnTo>
                  <a:pt x="1428" y="43138"/>
                </a:lnTo>
                <a:lnTo>
                  <a:pt x="1371" y="43158"/>
                </a:lnTo>
                <a:lnTo>
                  <a:pt x="1332" y="43215"/>
                </a:lnTo>
                <a:lnTo>
                  <a:pt x="1274" y="43254"/>
                </a:lnTo>
                <a:lnTo>
                  <a:pt x="1255" y="43312"/>
                </a:lnTo>
                <a:lnTo>
                  <a:pt x="1235" y="43370"/>
                </a:lnTo>
                <a:lnTo>
                  <a:pt x="1216" y="43486"/>
                </a:lnTo>
                <a:lnTo>
                  <a:pt x="1216" y="43601"/>
                </a:lnTo>
                <a:lnTo>
                  <a:pt x="1216" y="44065"/>
                </a:lnTo>
                <a:lnTo>
                  <a:pt x="1216" y="44972"/>
                </a:lnTo>
                <a:lnTo>
                  <a:pt x="1216" y="48581"/>
                </a:lnTo>
                <a:lnTo>
                  <a:pt x="444" y="48581"/>
                </a:lnTo>
                <a:lnTo>
                  <a:pt x="290" y="48600"/>
                </a:lnTo>
                <a:lnTo>
                  <a:pt x="213" y="48620"/>
                </a:lnTo>
                <a:lnTo>
                  <a:pt x="135" y="48639"/>
                </a:lnTo>
                <a:lnTo>
                  <a:pt x="77" y="48697"/>
                </a:lnTo>
                <a:lnTo>
                  <a:pt x="39" y="48774"/>
                </a:lnTo>
                <a:lnTo>
                  <a:pt x="0" y="48832"/>
                </a:lnTo>
                <a:lnTo>
                  <a:pt x="0" y="48909"/>
                </a:lnTo>
                <a:lnTo>
                  <a:pt x="0" y="49218"/>
                </a:lnTo>
                <a:lnTo>
                  <a:pt x="0" y="49797"/>
                </a:lnTo>
                <a:lnTo>
                  <a:pt x="0" y="49951"/>
                </a:lnTo>
                <a:lnTo>
                  <a:pt x="20" y="50029"/>
                </a:lnTo>
                <a:lnTo>
                  <a:pt x="58" y="50106"/>
                </a:lnTo>
                <a:lnTo>
                  <a:pt x="116" y="50164"/>
                </a:lnTo>
                <a:lnTo>
                  <a:pt x="174" y="50202"/>
                </a:lnTo>
                <a:lnTo>
                  <a:pt x="251" y="50241"/>
                </a:lnTo>
                <a:lnTo>
                  <a:pt x="73517" y="50241"/>
                </a:lnTo>
                <a:lnTo>
                  <a:pt x="73594" y="50222"/>
                </a:lnTo>
                <a:lnTo>
                  <a:pt x="73672" y="50183"/>
                </a:lnTo>
                <a:lnTo>
                  <a:pt x="73730" y="50145"/>
                </a:lnTo>
                <a:lnTo>
                  <a:pt x="73768" y="50087"/>
                </a:lnTo>
                <a:lnTo>
                  <a:pt x="73807" y="50029"/>
                </a:lnTo>
                <a:lnTo>
                  <a:pt x="73826" y="49951"/>
                </a:lnTo>
                <a:lnTo>
                  <a:pt x="73826" y="49797"/>
                </a:lnTo>
                <a:lnTo>
                  <a:pt x="73826" y="49508"/>
                </a:lnTo>
                <a:lnTo>
                  <a:pt x="73826" y="48929"/>
                </a:lnTo>
                <a:lnTo>
                  <a:pt x="73826" y="48851"/>
                </a:lnTo>
                <a:lnTo>
                  <a:pt x="73807" y="48774"/>
                </a:lnTo>
                <a:lnTo>
                  <a:pt x="73749" y="48697"/>
                </a:lnTo>
                <a:lnTo>
                  <a:pt x="73691" y="48658"/>
                </a:lnTo>
                <a:lnTo>
                  <a:pt x="73633" y="48620"/>
                </a:lnTo>
                <a:lnTo>
                  <a:pt x="73556" y="48600"/>
                </a:lnTo>
                <a:lnTo>
                  <a:pt x="73401" y="48581"/>
                </a:lnTo>
                <a:lnTo>
                  <a:pt x="71008" y="48581"/>
                </a:lnTo>
                <a:lnTo>
                  <a:pt x="71066" y="48543"/>
                </a:lnTo>
                <a:lnTo>
                  <a:pt x="71124" y="48465"/>
                </a:lnTo>
                <a:lnTo>
                  <a:pt x="71163" y="48388"/>
                </a:lnTo>
                <a:lnTo>
                  <a:pt x="71163" y="48311"/>
                </a:lnTo>
                <a:lnTo>
                  <a:pt x="71163" y="48157"/>
                </a:lnTo>
                <a:lnTo>
                  <a:pt x="71163" y="48079"/>
                </a:lnTo>
                <a:lnTo>
                  <a:pt x="71124" y="48002"/>
                </a:lnTo>
                <a:lnTo>
                  <a:pt x="71066" y="47925"/>
                </a:lnTo>
                <a:lnTo>
                  <a:pt x="70989" y="47886"/>
                </a:lnTo>
                <a:lnTo>
                  <a:pt x="70892" y="47848"/>
                </a:lnTo>
                <a:lnTo>
                  <a:pt x="70796" y="47848"/>
                </a:lnTo>
                <a:lnTo>
                  <a:pt x="70796" y="47018"/>
                </a:lnTo>
                <a:lnTo>
                  <a:pt x="70815" y="46188"/>
                </a:lnTo>
                <a:lnTo>
                  <a:pt x="70796" y="45358"/>
                </a:lnTo>
                <a:lnTo>
                  <a:pt x="70796" y="44528"/>
                </a:lnTo>
                <a:lnTo>
                  <a:pt x="70873" y="44528"/>
                </a:lnTo>
                <a:lnTo>
                  <a:pt x="70950" y="44509"/>
                </a:lnTo>
                <a:lnTo>
                  <a:pt x="71008" y="44470"/>
                </a:lnTo>
                <a:lnTo>
                  <a:pt x="71066" y="44431"/>
                </a:lnTo>
                <a:lnTo>
                  <a:pt x="71105" y="44393"/>
                </a:lnTo>
                <a:lnTo>
                  <a:pt x="71143" y="44335"/>
                </a:lnTo>
                <a:lnTo>
                  <a:pt x="71163" y="44258"/>
                </a:lnTo>
                <a:lnTo>
                  <a:pt x="71163" y="44200"/>
                </a:lnTo>
                <a:lnTo>
                  <a:pt x="71163" y="44065"/>
                </a:lnTo>
                <a:lnTo>
                  <a:pt x="71163" y="44007"/>
                </a:lnTo>
                <a:lnTo>
                  <a:pt x="71143" y="43949"/>
                </a:lnTo>
                <a:lnTo>
                  <a:pt x="71105" y="43891"/>
                </a:lnTo>
                <a:lnTo>
                  <a:pt x="71066" y="43852"/>
                </a:lnTo>
                <a:lnTo>
                  <a:pt x="71027" y="43795"/>
                </a:lnTo>
                <a:lnTo>
                  <a:pt x="70970" y="43775"/>
                </a:lnTo>
                <a:lnTo>
                  <a:pt x="70912" y="43756"/>
                </a:lnTo>
                <a:lnTo>
                  <a:pt x="70854" y="43737"/>
                </a:lnTo>
                <a:lnTo>
                  <a:pt x="70217" y="43737"/>
                </a:lnTo>
                <a:lnTo>
                  <a:pt x="70255" y="43679"/>
                </a:lnTo>
                <a:lnTo>
                  <a:pt x="70294" y="43601"/>
                </a:lnTo>
                <a:lnTo>
                  <a:pt x="70313" y="43524"/>
                </a:lnTo>
                <a:lnTo>
                  <a:pt x="70313" y="43447"/>
                </a:lnTo>
                <a:lnTo>
                  <a:pt x="70313" y="43293"/>
                </a:lnTo>
                <a:lnTo>
                  <a:pt x="70313" y="43215"/>
                </a:lnTo>
                <a:lnTo>
                  <a:pt x="70275" y="43119"/>
                </a:lnTo>
                <a:lnTo>
                  <a:pt x="70236" y="43042"/>
                </a:lnTo>
                <a:lnTo>
                  <a:pt x="70178" y="42965"/>
                </a:lnTo>
                <a:lnTo>
                  <a:pt x="70120" y="42907"/>
                </a:lnTo>
                <a:lnTo>
                  <a:pt x="70043" y="42868"/>
                </a:lnTo>
                <a:lnTo>
                  <a:pt x="69947" y="42849"/>
                </a:lnTo>
                <a:lnTo>
                  <a:pt x="69850" y="42829"/>
                </a:lnTo>
                <a:lnTo>
                  <a:pt x="69561" y="42829"/>
                </a:lnTo>
                <a:lnTo>
                  <a:pt x="69561" y="42443"/>
                </a:lnTo>
                <a:lnTo>
                  <a:pt x="69696" y="42386"/>
                </a:lnTo>
                <a:lnTo>
                  <a:pt x="69831" y="42328"/>
                </a:lnTo>
                <a:lnTo>
                  <a:pt x="69927" y="42231"/>
                </a:lnTo>
                <a:lnTo>
                  <a:pt x="70043" y="42115"/>
                </a:lnTo>
                <a:lnTo>
                  <a:pt x="70120" y="42000"/>
                </a:lnTo>
                <a:lnTo>
                  <a:pt x="70178" y="41864"/>
                </a:lnTo>
                <a:lnTo>
                  <a:pt x="70217" y="41710"/>
                </a:lnTo>
                <a:lnTo>
                  <a:pt x="70217" y="41556"/>
                </a:lnTo>
                <a:lnTo>
                  <a:pt x="70217" y="41440"/>
                </a:lnTo>
                <a:lnTo>
                  <a:pt x="70197" y="41343"/>
                </a:lnTo>
                <a:lnTo>
                  <a:pt x="70178" y="41247"/>
                </a:lnTo>
                <a:lnTo>
                  <a:pt x="70120" y="41150"/>
                </a:lnTo>
                <a:lnTo>
                  <a:pt x="70024" y="40977"/>
                </a:lnTo>
                <a:lnTo>
                  <a:pt x="69947" y="40899"/>
                </a:lnTo>
                <a:lnTo>
                  <a:pt x="69869" y="40822"/>
                </a:lnTo>
                <a:lnTo>
                  <a:pt x="69869" y="39297"/>
                </a:lnTo>
                <a:lnTo>
                  <a:pt x="69869" y="39220"/>
                </a:lnTo>
                <a:lnTo>
                  <a:pt x="69850" y="39143"/>
                </a:lnTo>
                <a:lnTo>
                  <a:pt x="69811" y="39085"/>
                </a:lnTo>
                <a:lnTo>
                  <a:pt x="69773" y="39008"/>
                </a:lnTo>
                <a:lnTo>
                  <a:pt x="69715" y="38969"/>
                </a:lnTo>
                <a:lnTo>
                  <a:pt x="69657" y="38911"/>
                </a:lnTo>
                <a:lnTo>
                  <a:pt x="69599" y="38873"/>
                </a:lnTo>
                <a:lnTo>
                  <a:pt x="69522" y="38853"/>
                </a:lnTo>
                <a:lnTo>
                  <a:pt x="69522" y="19340"/>
                </a:lnTo>
                <a:lnTo>
                  <a:pt x="69464" y="19340"/>
                </a:lnTo>
                <a:lnTo>
                  <a:pt x="69754" y="18568"/>
                </a:lnTo>
                <a:lnTo>
                  <a:pt x="70024" y="18607"/>
                </a:lnTo>
                <a:lnTo>
                  <a:pt x="70043" y="18626"/>
                </a:lnTo>
                <a:lnTo>
                  <a:pt x="70043" y="18607"/>
                </a:lnTo>
                <a:lnTo>
                  <a:pt x="70333" y="17796"/>
                </a:lnTo>
                <a:lnTo>
                  <a:pt x="70603" y="16986"/>
                </a:lnTo>
                <a:lnTo>
                  <a:pt x="70584" y="16986"/>
                </a:lnTo>
                <a:lnTo>
                  <a:pt x="70352" y="16831"/>
                </a:lnTo>
                <a:lnTo>
                  <a:pt x="70526" y="16252"/>
                </a:lnTo>
                <a:lnTo>
                  <a:pt x="70680" y="15673"/>
                </a:lnTo>
                <a:lnTo>
                  <a:pt x="70777" y="15326"/>
                </a:lnTo>
                <a:lnTo>
                  <a:pt x="71047" y="15364"/>
                </a:lnTo>
                <a:lnTo>
                  <a:pt x="71066" y="15364"/>
                </a:lnTo>
                <a:lnTo>
                  <a:pt x="71278" y="14534"/>
                </a:lnTo>
                <a:lnTo>
                  <a:pt x="71452" y="13685"/>
                </a:lnTo>
                <a:lnTo>
                  <a:pt x="71201" y="13492"/>
                </a:lnTo>
                <a:lnTo>
                  <a:pt x="71336" y="12759"/>
                </a:lnTo>
                <a:lnTo>
                  <a:pt x="71471" y="12006"/>
                </a:lnTo>
                <a:lnTo>
                  <a:pt x="71761" y="12006"/>
                </a:lnTo>
                <a:lnTo>
                  <a:pt x="71780" y="11948"/>
                </a:lnTo>
                <a:lnTo>
                  <a:pt x="71896" y="10983"/>
                </a:lnTo>
                <a:lnTo>
                  <a:pt x="72012" y="10018"/>
                </a:lnTo>
                <a:lnTo>
                  <a:pt x="72031" y="9516"/>
                </a:lnTo>
                <a:lnTo>
                  <a:pt x="72070" y="9014"/>
                </a:lnTo>
                <a:lnTo>
                  <a:pt x="72070" y="8512"/>
                </a:lnTo>
                <a:lnTo>
                  <a:pt x="72070" y="8011"/>
                </a:lnTo>
                <a:lnTo>
                  <a:pt x="72050" y="8011"/>
                </a:lnTo>
                <a:lnTo>
                  <a:pt x="72070" y="7972"/>
                </a:lnTo>
                <a:lnTo>
                  <a:pt x="69676" y="7142"/>
                </a:lnTo>
                <a:lnTo>
                  <a:pt x="69657" y="7142"/>
                </a:lnTo>
                <a:lnTo>
                  <a:pt x="69638" y="7161"/>
                </a:lnTo>
                <a:lnTo>
                  <a:pt x="65025" y="13724"/>
                </a:lnTo>
                <a:lnTo>
                  <a:pt x="46979" y="7470"/>
                </a:lnTo>
                <a:lnTo>
                  <a:pt x="47094" y="7123"/>
                </a:lnTo>
                <a:lnTo>
                  <a:pt x="47075" y="7103"/>
                </a:lnTo>
                <a:lnTo>
                  <a:pt x="47094" y="7103"/>
                </a:lnTo>
                <a:lnTo>
                  <a:pt x="45338" y="6486"/>
                </a:lnTo>
                <a:lnTo>
                  <a:pt x="45319" y="6467"/>
                </a:lnTo>
                <a:lnTo>
                  <a:pt x="45299" y="6505"/>
                </a:lnTo>
                <a:lnTo>
                  <a:pt x="45184" y="6853"/>
                </a:lnTo>
                <a:lnTo>
                  <a:pt x="41652" y="5637"/>
                </a:lnTo>
                <a:lnTo>
                  <a:pt x="41767" y="5270"/>
                </a:lnTo>
                <a:lnTo>
                  <a:pt x="41748" y="5270"/>
                </a:lnTo>
                <a:lnTo>
                  <a:pt x="41748" y="5251"/>
                </a:lnTo>
                <a:lnTo>
                  <a:pt x="40011" y="4652"/>
                </a:lnTo>
                <a:lnTo>
                  <a:pt x="39972" y="4633"/>
                </a:lnTo>
                <a:lnTo>
                  <a:pt x="39972" y="4652"/>
                </a:lnTo>
                <a:lnTo>
                  <a:pt x="39857" y="5019"/>
                </a:lnTo>
                <a:lnTo>
                  <a:pt x="28816" y="1217"/>
                </a:lnTo>
                <a:lnTo>
                  <a:pt x="29048" y="522"/>
                </a:lnTo>
                <a:lnTo>
                  <a:pt x="29029" y="522"/>
                </a:lnTo>
                <a:lnTo>
                  <a:pt x="29048" y="483"/>
                </a:lnTo>
                <a:lnTo>
                  <a:pt x="2763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90" name="Google Shape;8190;p30"/>
          <p:cNvSpPr/>
          <p:nvPr/>
        </p:nvSpPr>
        <p:spPr>
          <a:xfrm>
            <a:off x="614950" y="2511025"/>
            <a:ext cx="462750" cy="2328675"/>
          </a:xfrm>
          <a:custGeom>
            <a:avLst/>
            <a:gdLst/>
            <a:ahLst/>
            <a:cxnLst/>
            <a:rect l="l" t="t" r="r" b="b"/>
            <a:pathLst>
              <a:path w="18510" h="93147" extrusionOk="0">
                <a:moveTo>
                  <a:pt x="5636" y="11002"/>
                </a:moveTo>
                <a:lnTo>
                  <a:pt x="10249" y="11021"/>
                </a:lnTo>
                <a:lnTo>
                  <a:pt x="13047" y="11002"/>
                </a:lnTo>
                <a:lnTo>
                  <a:pt x="13047" y="11002"/>
                </a:lnTo>
                <a:lnTo>
                  <a:pt x="12372" y="11445"/>
                </a:lnTo>
                <a:lnTo>
                  <a:pt x="12410" y="11503"/>
                </a:lnTo>
                <a:lnTo>
                  <a:pt x="9342" y="13472"/>
                </a:lnTo>
                <a:lnTo>
                  <a:pt x="6293" y="11504"/>
                </a:lnTo>
                <a:lnTo>
                  <a:pt x="6293" y="11504"/>
                </a:lnTo>
                <a:lnTo>
                  <a:pt x="6331" y="11445"/>
                </a:lnTo>
                <a:lnTo>
                  <a:pt x="5636" y="11002"/>
                </a:lnTo>
                <a:close/>
                <a:moveTo>
                  <a:pt x="5346" y="11561"/>
                </a:moveTo>
                <a:lnTo>
                  <a:pt x="5983" y="11967"/>
                </a:lnTo>
                <a:lnTo>
                  <a:pt x="6023" y="11909"/>
                </a:lnTo>
                <a:lnTo>
                  <a:pt x="8898" y="13762"/>
                </a:lnTo>
                <a:lnTo>
                  <a:pt x="5964" y="15653"/>
                </a:lnTo>
                <a:lnTo>
                  <a:pt x="6099" y="15865"/>
                </a:lnTo>
                <a:lnTo>
                  <a:pt x="5925" y="15595"/>
                </a:lnTo>
                <a:lnTo>
                  <a:pt x="5250" y="16039"/>
                </a:lnTo>
                <a:lnTo>
                  <a:pt x="5346" y="11561"/>
                </a:lnTo>
                <a:close/>
                <a:moveTo>
                  <a:pt x="13376" y="11542"/>
                </a:moveTo>
                <a:lnTo>
                  <a:pt x="13472" y="16078"/>
                </a:lnTo>
                <a:lnTo>
                  <a:pt x="12758" y="15595"/>
                </a:lnTo>
                <a:lnTo>
                  <a:pt x="12719" y="15653"/>
                </a:lnTo>
                <a:lnTo>
                  <a:pt x="9805" y="13762"/>
                </a:lnTo>
                <a:lnTo>
                  <a:pt x="12661" y="11909"/>
                </a:lnTo>
                <a:lnTo>
                  <a:pt x="12700" y="11967"/>
                </a:lnTo>
                <a:lnTo>
                  <a:pt x="13376" y="11542"/>
                </a:lnTo>
                <a:close/>
                <a:moveTo>
                  <a:pt x="9342" y="14070"/>
                </a:moveTo>
                <a:lnTo>
                  <a:pt x="12449" y="16078"/>
                </a:lnTo>
                <a:lnTo>
                  <a:pt x="12410" y="16136"/>
                </a:lnTo>
                <a:lnTo>
                  <a:pt x="13163" y="16599"/>
                </a:lnTo>
                <a:lnTo>
                  <a:pt x="5539" y="16599"/>
                </a:lnTo>
                <a:lnTo>
                  <a:pt x="6273" y="16136"/>
                </a:lnTo>
                <a:lnTo>
                  <a:pt x="6235" y="16077"/>
                </a:lnTo>
                <a:lnTo>
                  <a:pt x="6235" y="16077"/>
                </a:lnTo>
                <a:lnTo>
                  <a:pt x="9342" y="14070"/>
                </a:lnTo>
                <a:close/>
                <a:moveTo>
                  <a:pt x="5346" y="17911"/>
                </a:moveTo>
                <a:lnTo>
                  <a:pt x="10384" y="17931"/>
                </a:lnTo>
                <a:lnTo>
                  <a:pt x="13337" y="17931"/>
                </a:lnTo>
                <a:lnTo>
                  <a:pt x="12777" y="18452"/>
                </a:lnTo>
                <a:lnTo>
                  <a:pt x="12835" y="18510"/>
                </a:lnTo>
                <a:lnTo>
                  <a:pt x="9342" y="21849"/>
                </a:lnTo>
                <a:lnTo>
                  <a:pt x="5867" y="18510"/>
                </a:lnTo>
                <a:lnTo>
                  <a:pt x="5694" y="18683"/>
                </a:lnTo>
                <a:lnTo>
                  <a:pt x="5694" y="18683"/>
                </a:lnTo>
                <a:lnTo>
                  <a:pt x="5906" y="18452"/>
                </a:lnTo>
                <a:lnTo>
                  <a:pt x="5346" y="17911"/>
                </a:lnTo>
                <a:close/>
                <a:moveTo>
                  <a:pt x="5192" y="18645"/>
                </a:moveTo>
                <a:lnTo>
                  <a:pt x="5462" y="18915"/>
                </a:lnTo>
                <a:lnTo>
                  <a:pt x="5520" y="18857"/>
                </a:lnTo>
                <a:lnTo>
                  <a:pt x="8994" y="22196"/>
                </a:lnTo>
                <a:lnTo>
                  <a:pt x="5578" y="25458"/>
                </a:lnTo>
                <a:lnTo>
                  <a:pt x="5682" y="25568"/>
                </a:lnTo>
                <a:lnTo>
                  <a:pt x="5520" y="25419"/>
                </a:lnTo>
                <a:lnTo>
                  <a:pt x="5018" y="25902"/>
                </a:lnTo>
                <a:lnTo>
                  <a:pt x="5192" y="18645"/>
                </a:lnTo>
                <a:close/>
                <a:moveTo>
                  <a:pt x="13530" y="18606"/>
                </a:moveTo>
                <a:lnTo>
                  <a:pt x="13704" y="25940"/>
                </a:lnTo>
                <a:lnTo>
                  <a:pt x="13163" y="25419"/>
                </a:lnTo>
                <a:lnTo>
                  <a:pt x="13105" y="25458"/>
                </a:lnTo>
                <a:lnTo>
                  <a:pt x="9708" y="22196"/>
                </a:lnTo>
                <a:lnTo>
                  <a:pt x="13163" y="18876"/>
                </a:lnTo>
                <a:lnTo>
                  <a:pt x="13221" y="18915"/>
                </a:lnTo>
                <a:lnTo>
                  <a:pt x="13530" y="18606"/>
                </a:lnTo>
                <a:close/>
                <a:moveTo>
                  <a:pt x="9342" y="22524"/>
                </a:moveTo>
                <a:lnTo>
                  <a:pt x="12777" y="25805"/>
                </a:lnTo>
                <a:lnTo>
                  <a:pt x="12719" y="25863"/>
                </a:lnTo>
                <a:lnTo>
                  <a:pt x="13530" y="26635"/>
                </a:lnTo>
                <a:lnTo>
                  <a:pt x="8377" y="26616"/>
                </a:lnTo>
                <a:lnTo>
                  <a:pt x="5173" y="26635"/>
                </a:lnTo>
                <a:lnTo>
                  <a:pt x="5964" y="25863"/>
                </a:lnTo>
                <a:lnTo>
                  <a:pt x="5927" y="25823"/>
                </a:lnTo>
                <a:lnTo>
                  <a:pt x="9342" y="22524"/>
                </a:lnTo>
                <a:close/>
                <a:moveTo>
                  <a:pt x="13588" y="27948"/>
                </a:moveTo>
                <a:lnTo>
                  <a:pt x="12893" y="28681"/>
                </a:lnTo>
                <a:lnTo>
                  <a:pt x="12951" y="28720"/>
                </a:lnTo>
                <a:lnTo>
                  <a:pt x="9342" y="32464"/>
                </a:lnTo>
                <a:lnTo>
                  <a:pt x="5752" y="28720"/>
                </a:lnTo>
                <a:lnTo>
                  <a:pt x="5385" y="29067"/>
                </a:lnTo>
                <a:lnTo>
                  <a:pt x="9014" y="32831"/>
                </a:lnTo>
                <a:lnTo>
                  <a:pt x="5221" y="36758"/>
                </a:lnTo>
                <a:lnTo>
                  <a:pt x="5221" y="36758"/>
                </a:lnTo>
                <a:lnTo>
                  <a:pt x="5173" y="36710"/>
                </a:lnTo>
                <a:lnTo>
                  <a:pt x="4767" y="37116"/>
                </a:lnTo>
                <a:lnTo>
                  <a:pt x="4960" y="28720"/>
                </a:lnTo>
                <a:lnTo>
                  <a:pt x="5346" y="29106"/>
                </a:lnTo>
                <a:lnTo>
                  <a:pt x="5559" y="28893"/>
                </a:lnTo>
                <a:lnTo>
                  <a:pt x="5790" y="28681"/>
                </a:lnTo>
                <a:lnTo>
                  <a:pt x="5095" y="27948"/>
                </a:lnTo>
                <a:lnTo>
                  <a:pt x="10345" y="27967"/>
                </a:lnTo>
                <a:lnTo>
                  <a:pt x="13588" y="27948"/>
                </a:lnTo>
                <a:close/>
                <a:moveTo>
                  <a:pt x="13762" y="28681"/>
                </a:moveTo>
                <a:lnTo>
                  <a:pt x="13955" y="37174"/>
                </a:lnTo>
                <a:lnTo>
                  <a:pt x="13955" y="37174"/>
                </a:lnTo>
                <a:lnTo>
                  <a:pt x="13530" y="36710"/>
                </a:lnTo>
                <a:lnTo>
                  <a:pt x="13472" y="36749"/>
                </a:lnTo>
                <a:lnTo>
                  <a:pt x="9689" y="32831"/>
                </a:lnTo>
                <a:lnTo>
                  <a:pt x="13298" y="29067"/>
                </a:lnTo>
                <a:lnTo>
                  <a:pt x="13356" y="29106"/>
                </a:lnTo>
                <a:lnTo>
                  <a:pt x="13762" y="28681"/>
                </a:lnTo>
                <a:close/>
                <a:moveTo>
                  <a:pt x="9342" y="33178"/>
                </a:moveTo>
                <a:lnTo>
                  <a:pt x="13125" y="37096"/>
                </a:lnTo>
                <a:lnTo>
                  <a:pt x="13067" y="37154"/>
                </a:lnTo>
                <a:lnTo>
                  <a:pt x="13800" y="37907"/>
                </a:lnTo>
                <a:lnTo>
                  <a:pt x="4883" y="37907"/>
                </a:lnTo>
                <a:lnTo>
                  <a:pt x="5617" y="37154"/>
                </a:lnTo>
                <a:lnTo>
                  <a:pt x="5395" y="36932"/>
                </a:lnTo>
                <a:lnTo>
                  <a:pt x="5578" y="37096"/>
                </a:lnTo>
                <a:lnTo>
                  <a:pt x="9342" y="33178"/>
                </a:lnTo>
                <a:close/>
                <a:moveTo>
                  <a:pt x="4806" y="39219"/>
                </a:moveTo>
                <a:lnTo>
                  <a:pt x="10345" y="39239"/>
                </a:lnTo>
                <a:lnTo>
                  <a:pt x="13858" y="39219"/>
                </a:lnTo>
                <a:lnTo>
                  <a:pt x="13858" y="39219"/>
                </a:lnTo>
                <a:lnTo>
                  <a:pt x="13125" y="40049"/>
                </a:lnTo>
                <a:lnTo>
                  <a:pt x="13182" y="40088"/>
                </a:lnTo>
                <a:lnTo>
                  <a:pt x="9342" y="44296"/>
                </a:lnTo>
                <a:lnTo>
                  <a:pt x="5520" y="40088"/>
                </a:lnTo>
                <a:lnTo>
                  <a:pt x="5373" y="40219"/>
                </a:lnTo>
                <a:lnTo>
                  <a:pt x="5373" y="40219"/>
                </a:lnTo>
                <a:lnTo>
                  <a:pt x="5559" y="40049"/>
                </a:lnTo>
                <a:lnTo>
                  <a:pt x="4806" y="39219"/>
                </a:lnTo>
                <a:close/>
                <a:moveTo>
                  <a:pt x="4709" y="40030"/>
                </a:moveTo>
                <a:lnTo>
                  <a:pt x="5095" y="40474"/>
                </a:lnTo>
                <a:lnTo>
                  <a:pt x="5156" y="40419"/>
                </a:lnTo>
                <a:lnTo>
                  <a:pt x="5156" y="40419"/>
                </a:lnTo>
                <a:lnTo>
                  <a:pt x="9014" y="44662"/>
                </a:lnTo>
                <a:lnTo>
                  <a:pt x="4999" y="49063"/>
                </a:lnTo>
                <a:lnTo>
                  <a:pt x="5173" y="49237"/>
                </a:lnTo>
                <a:lnTo>
                  <a:pt x="5173" y="49237"/>
                </a:lnTo>
                <a:lnTo>
                  <a:pt x="4941" y="49024"/>
                </a:lnTo>
                <a:lnTo>
                  <a:pt x="4478" y="49526"/>
                </a:lnTo>
                <a:lnTo>
                  <a:pt x="4709" y="40030"/>
                </a:lnTo>
                <a:close/>
                <a:moveTo>
                  <a:pt x="14032" y="39972"/>
                </a:moveTo>
                <a:lnTo>
                  <a:pt x="14244" y="49565"/>
                </a:lnTo>
                <a:lnTo>
                  <a:pt x="14244" y="49565"/>
                </a:lnTo>
                <a:lnTo>
                  <a:pt x="13742" y="49024"/>
                </a:lnTo>
                <a:lnTo>
                  <a:pt x="13704" y="49063"/>
                </a:lnTo>
                <a:lnTo>
                  <a:pt x="9689" y="44662"/>
                </a:lnTo>
                <a:lnTo>
                  <a:pt x="13530" y="40416"/>
                </a:lnTo>
                <a:lnTo>
                  <a:pt x="13588" y="40474"/>
                </a:lnTo>
                <a:lnTo>
                  <a:pt x="14032" y="39972"/>
                </a:lnTo>
                <a:close/>
                <a:moveTo>
                  <a:pt x="9342" y="45010"/>
                </a:moveTo>
                <a:lnTo>
                  <a:pt x="13337" y="49391"/>
                </a:lnTo>
                <a:lnTo>
                  <a:pt x="13279" y="49449"/>
                </a:lnTo>
                <a:lnTo>
                  <a:pt x="14109" y="50337"/>
                </a:lnTo>
                <a:lnTo>
                  <a:pt x="8415" y="50317"/>
                </a:lnTo>
                <a:lnTo>
                  <a:pt x="4594" y="50337"/>
                </a:lnTo>
                <a:lnTo>
                  <a:pt x="4594" y="50337"/>
                </a:lnTo>
                <a:lnTo>
                  <a:pt x="5404" y="49449"/>
                </a:lnTo>
                <a:lnTo>
                  <a:pt x="5354" y="49402"/>
                </a:lnTo>
                <a:lnTo>
                  <a:pt x="5354" y="49402"/>
                </a:lnTo>
                <a:lnTo>
                  <a:pt x="9342" y="45010"/>
                </a:lnTo>
                <a:close/>
                <a:moveTo>
                  <a:pt x="14167" y="51649"/>
                </a:moveTo>
                <a:lnTo>
                  <a:pt x="13511" y="52383"/>
                </a:lnTo>
                <a:lnTo>
                  <a:pt x="13549" y="52441"/>
                </a:lnTo>
                <a:lnTo>
                  <a:pt x="9342" y="57169"/>
                </a:lnTo>
                <a:lnTo>
                  <a:pt x="5134" y="52421"/>
                </a:lnTo>
                <a:lnTo>
                  <a:pt x="4987" y="52553"/>
                </a:lnTo>
                <a:lnTo>
                  <a:pt x="4987" y="52553"/>
                </a:lnTo>
                <a:lnTo>
                  <a:pt x="5173" y="52383"/>
                </a:lnTo>
                <a:lnTo>
                  <a:pt x="4536" y="51649"/>
                </a:lnTo>
                <a:lnTo>
                  <a:pt x="10384" y="51669"/>
                </a:lnTo>
                <a:lnTo>
                  <a:pt x="14167" y="51649"/>
                </a:lnTo>
                <a:close/>
                <a:moveTo>
                  <a:pt x="4420" y="52479"/>
                </a:moveTo>
                <a:lnTo>
                  <a:pt x="4709" y="52807"/>
                </a:lnTo>
                <a:lnTo>
                  <a:pt x="4770" y="52752"/>
                </a:lnTo>
                <a:lnTo>
                  <a:pt x="4770" y="52752"/>
                </a:lnTo>
                <a:lnTo>
                  <a:pt x="9014" y="57536"/>
                </a:lnTo>
                <a:lnTo>
                  <a:pt x="4690" y="62400"/>
                </a:lnTo>
                <a:lnTo>
                  <a:pt x="4737" y="62442"/>
                </a:lnTo>
                <a:lnTo>
                  <a:pt x="4737" y="62442"/>
                </a:lnTo>
                <a:lnTo>
                  <a:pt x="4632" y="62361"/>
                </a:lnTo>
                <a:lnTo>
                  <a:pt x="4188" y="62863"/>
                </a:lnTo>
                <a:lnTo>
                  <a:pt x="4420" y="52479"/>
                </a:lnTo>
                <a:close/>
                <a:moveTo>
                  <a:pt x="14321" y="52421"/>
                </a:moveTo>
                <a:lnTo>
                  <a:pt x="14553" y="62921"/>
                </a:lnTo>
                <a:lnTo>
                  <a:pt x="14051" y="62361"/>
                </a:lnTo>
                <a:lnTo>
                  <a:pt x="13993" y="62400"/>
                </a:lnTo>
                <a:lnTo>
                  <a:pt x="9670" y="57536"/>
                </a:lnTo>
                <a:lnTo>
                  <a:pt x="13935" y="52749"/>
                </a:lnTo>
                <a:lnTo>
                  <a:pt x="13974" y="52807"/>
                </a:lnTo>
                <a:lnTo>
                  <a:pt x="14321" y="52421"/>
                </a:lnTo>
                <a:close/>
                <a:moveTo>
                  <a:pt x="9342" y="57903"/>
                </a:moveTo>
                <a:lnTo>
                  <a:pt x="13626" y="62728"/>
                </a:lnTo>
                <a:lnTo>
                  <a:pt x="13588" y="62767"/>
                </a:lnTo>
                <a:lnTo>
                  <a:pt x="14418" y="63712"/>
                </a:lnTo>
                <a:lnTo>
                  <a:pt x="14418" y="63712"/>
                </a:lnTo>
                <a:lnTo>
                  <a:pt x="8377" y="63693"/>
                </a:lnTo>
                <a:lnTo>
                  <a:pt x="4285" y="63693"/>
                </a:lnTo>
                <a:lnTo>
                  <a:pt x="5115" y="62767"/>
                </a:lnTo>
                <a:lnTo>
                  <a:pt x="5064" y="62720"/>
                </a:lnTo>
                <a:lnTo>
                  <a:pt x="5064" y="62720"/>
                </a:lnTo>
                <a:lnTo>
                  <a:pt x="9342" y="57903"/>
                </a:lnTo>
                <a:close/>
                <a:moveTo>
                  <a:pt x="14611" y="65797"/>
                </a:moveTo>
                <a:lnTo>
                  <a:pt x="14881" y="77126"/>
                </a:lnTo>
                <a:lnTo>
                  <a:pt x="14283" y="76451"/>
                </a:lnTo>
                <a:lnTo>
                  <a:pt x="14244" y="76490"/>
                </a:lnTo>
                <a:lnTo>
                  <a:pt x="9670" y="71317"/>
                </a:lnTo>
                <a:lnTo>
                  <a:pt x="14148" y="66241"/>
                </a:lnTo>
                <a:lnTo>
                  <a:pt x="14186" y="66279"/>
                </a:lnTo>
                <a:lnTo>
                  <a:pt x="14611" y="65797"/>
                </a:lnTo>
                <a:close/>
                <a:moveTo>
                  <a:pt x="14456" y="65025"/>
                </a:moveTo>
                <a:lnTo>
                  <a:pt x="13723" y="65855"/>
                </a:lnTo>
                <a:lnTo>
                  <a:pt x="13781" y="65913"/>
                </a:lnTo>
                <a:lnTo>
                  <a:pt x="9342" y="70931"/>
                </a:lnTo>
                <a:lnTo>
                  <a:pt x="4922" y="65913"/>
                </a:lnTo>
                <a:lnTo>
                  <a:pt x="4555" y="66241"/>
                </a:lnTo>
                <a:lnTo>
                  <a:pt x="9014" y="71317"/>
                </a:lnTo>
                <a:lnTo>
                  <a:pt x="4459" y="76490"/>
                </a:lnTo>
                <a:lnTo>
                  <a:pt x="4825" y="76818"/>
                </a:lnTo>
                <a:lnTo>
                  <a:pt x="9342" y="71684"/>
                </a:lnTo>
                <a:lnTo>
                  <a:pt x="13877" y="76818"/>
                </a:lnTo>
                <a:lnTo>
                  <a:pt x="13819" y="76876"/>
                </a:lnTo>
                <a:lnTo>
                  <a:pt x="14727" y="77898"/>
                </a:lnTo>
                <a:lnTo>
                  <a:pt x="3957" y="77898"/>
                </a:lnTo>
                <a:lnTo>
                  <a:pt x="4864" y="76876"/>
                </a:lnTo>
                <a:lnTo>
                  <a:pt x="4632" y="76663"/>
                </a:lnTo>
                <a:lnTo>
                  <a:pt x="4401" y="76451"/>
                </a:lnTo>
                <a:lnTo>
                  <a:pt x="3860" y="77069"/>
                </a:lnTo>
                <a:lnTo>
                  <a:pt x="4111" y="65835"/>
                </a:lnTo>
                <a:lnTo>
                  <a:pt x="4497" y="66279"/>
                </a:lnTo>
                <a:lnTo>
                  <a:pt x="4729" y="66067"/>
                </a:lnTo>
                <a:lnTo>
                  <a:pt x="4960" y="65855"/>
                </a:lnTo>
                <a:lnTo>
                  <a:pt x="4227" y="65025"/>
                </a:lnTo>
                <a:close/>
                <a:moveTo>
                  <a:pt x="3899" y="79211"/>
                </a:moveTo>
                <a:lnTo>
                  <a:pt x="10422" y="79230"/>
                </a:lnTo>
                <a:lnTo>
                  <a:pt x="14784" y="79230"/>
                </a:lnTo>
                <a:lnTo>
                  <a:pt x="13974" y="80099"/>
                </a:lnTo>
                <a:lnTo>
                  <a:pt x="14012" y="80157"/>
                </a:lnTo>
                <a:lnTo>
                  <a:pt x="9342" y="85214"/>
                </a:lnTo>
                <a:lnTo>
                  <a:pt x="4671" y="80137"/>
                </a:lnTo>
                <a:lnTo>
                  <a:pt x="4304" y="80485"/>
                </a:lnTo>
                <a:lnTo>
                  <a:pt x="9014" y="85580"/>
                </a:lnTo>
                <a:lnTo>
                  <a:pt x="4130" y="90869"/>
                </a:lnTo>
                <a:lnTo>
                  <a:pt x="4130" y="90869"/>
                </a:lnTo>
                <a:lnTo>
                  <a:pt x="4092" y="90830"/>
                </a:lnTo>
                <a:lnTo>
                  <a:pt x="3532" y="91428"/>
                </a:lnTo>
                <a:lnTo>
                  <a:pt x="3783" y="80022"/>
                </a:lnTo>
                <a:lnTo>
                  <a:pt x="4265" y="80523"/>
                </a:lnTo>
                <a:lnTo>
                  <a:pt x="4478" y="80311"/>
                </a:lnTo>
                <a:lnTo>
                  <a:pt x="4709" y="80099"/>
                </a:lnTo>
                <a:lnTo>
                  <a:pt x="3899" y="79211"/>
                </a:lnTo>
                <a:close/>
                <a:moveTo>
                  <a:pt x="14939" y="79964"/>
                </a:moveTo>
                <a:lnTo>
                  <a:pt x="15209" y="91467"/>
                </a:lnTo>
                <a:lnTo>
                  <a:pt x="14611" y="90830"/>
                </a:lnTo>
                <a:lnTo>
                  <a:pt x="14553" y="90869"/>
                </a:lnTo>
                <a:lnTo>
                  <a:pt x="9689" y="85580"/>
                </a:lnTo>
                <a:lnTo>
                  <a:pt x="14379" y="80485"/>
                </a:lnTo>
                <a:lnTo>
                  <a:pt x="14437" y="80523"/>
                </a:lnTo>
                <a:lnTo>
                  <a:pt x="14939" y="79964"/>
                </a:lnTo>
                <a:close/>
                <a:moveTo>
                  <a:pt x="9342" y="85947"/>
                </a:moveTo>
                <a:lnTo>
                  <a:pt x="14186" y="91197"/>
                </a:lnTo>
                <a:lnTo>
                  <a:pt x="14148" y="91255"/>
                </a:lnTo>
                <a:lnTo>
                  <a:pt x="15055" y="92239"/>
                </a:lnTo>
                <a:lnTo>
                  <a:pt x="3629" y="92239"/>
                </a:lnTo>
                <a:lnTo>
                  <a:pt x="4536" y="91255"/>
                </a:lnTo>
                <a:lnTo>
                  <a:pt x="4304" y="91042"/>
                </a:lnTo>
                <a:lnTo>
                  <a:pt x="4130" y="90869"/>
                </a:lnTo>
                <a:lnTo>
                  <a:pt x="4130" y="90869"/>
                </a:lnTo>
                <a:lnTo>
                  <a:pt x="4497" y="91197"/>
                </a:lnTo>
                <a:lnTo>
                  <a:pt x="9342" y="85947"/>
                </a:lnTo>
                <a:close/>
                <a:moveTo>
                  <a:pt x="9380" y="0"/>
                </a:moveTo>
                <a:lnTo>
                  <a:pt x="9168" y="3185"/>
                </a:lnTo>
                <a:lnTo>
                  <a:pt x="6234" y="7643"/>
                </a:lnTo>
                <a:lnTo>
                  <a:pt x="4015" y="7643"/>
                </a:lnTo>
                <a:lnTo>
                  <a:pt x="3899" y="7662"/>
                </a:lnTo>
                <a:lnTo>
                  <a:pt x="3841" y="7682"/>
                </a:lnTo>
                <a:lnTo>
                  <a:pt x="3783" y="7701"/>
                </a:lnTo>
                <a:lnTo>
                  <a:pt x="3686" y="7778"/>
                </a:lnTo>
                <a:lnTo>
                  <a:pt x="3667" y="7836"/>
                </a:lnTo>
                <a:lnTo>
                  <a:pt x="3648" y="7894"/>
                </a:lnTo>
                <a:lnTo>
                  <a:pt x="3629" y="8029"/>
                </a:lnTo>
                <a:lnTo>
                  <a:pt x="3629" y="8126"/>
                </a:lnTo>
                <a:lnTo>
                  <a:pt x="3629" y="8589"/>
                </a:lnTo>
                <a:lnTo>
                  <a:pt x="3629" y="9052"/>
                </a:lnTo>
                <a:lnTo>
                  <a:pt x="3648" y="9129"/>
                </a:lnTo>
                <a:lnTo>
                  <a:pt x="3686" y="9187"/>
                </a:lnTo>
                <a:lnTo>
                  <a:pt x="3725" y="9245"/>
                </a:lnTo>
                <a:lnTo>
                  <a:pt x="3783" y="9284"/>
                </a:lnTo>
                <a:lnTo>
                  <a:pt x="3204" y="9284"/>
                </a:lnTo>
                <a:lnTo>
                  <a:pt x="2586" y="9322"/>
                </a:lnTo>
                <a:lnTo>
                  <a:pt x="2528" y="9342"/>
                </a:lnTo>
                <a:lnTo>
                  <a:pt x="2490" y="9380"/>
                </a:lnTo>
                <a:lnTo>
                  <a:pt x="2451" y="9438"/>
                </a:lnTo>
                <a:lnTo>
                  <a:pt x="2413" y="9496"/>
                </a:lnTo>
                <a:lnTo>
                  <a:pt x="2374" y="9612"/>
                </a:lnTo>
                <a:lnTo>
                  <a:pt x="2374" y="9728"/>
                </a:lnTo>
                <a:lnTo>
                  <a:pt x="2374" y="10210"/>
                </a:lnTo>
                <a:lnTo>
                  <a:pt x="2374" y="10673"/>
                </a:lnTo>
                <a:lnTo>
                  <a:pt x="2393" y="10731"/>
                </a:lnTo>
                <a:lnTo>
                  <a:pt x="2413" y="10789"/>
                </a:lnTo>
                <a:lnTo>
                  <a:pt x="2451" y="10847"/>
                </a:lnTo>
                <a:lnTo>
                  <a:pt x="2490" y="10905"/>
                </a:lnTo>
                <a:lnTo>
                  <a:pt x="2586" y="10963"/>
                </a:lnTo>
                <a:lnTo>
                  <a:pt x="2644" y="10982"/>
                </a:lnTo>
                <a:lnTo>
                  <a:pt x="2721" y="10982"/>
                </a:lnTo>
                <a:lnTo>
                  <a:pt x="3243" y="11002"/>
                </a:lnTo>
                <a:lnTo>
                  <a:pt x="3107" y="16618"/>
                </a:lnTo>
                <a:lnTo>
                  <a:pt x="2799" y="16618"/>
                </a:lnTo>
                <a:lnTo>
                  <a:pt x="2683" y="16637"/>
                </a:lnTo>
                <a:lnTo>
                  <a:pt x="2567" y="16695"/>
                </a:lnTo>
                <a:lnTo>
                  <a:pt x="2471" y="16772"/>
                </a:lnTo>
                <a:lnTo>
                  <a:pt x="2393" y="16850"/>
                </a:lnTo>
                <a:lnTo>
                  <a:pt x="2316" y="16966"/>
                </a:lnTo>
                <a:lnTo>
                  <a:pt x="2278" y="17062"/>
                </a:lnTo>
                <a:lnTo>
                  <a:pt x="2239" y="17197"/>
                </a:lnTo>
                <a:lnTo>
                  <a:pt x="2258" y="17313"/>
                </a:lnTo>
                <a:lnTo>
                  <a:pt x="2278" y="17429"/>
                </a:lnTo>
                <a:lnTo>
                  <a:pt x="2316" y="17545"/>
                </a:lnTo>
                <a:lnTo>
                  <a:pt x="2374" y="17641"/>
                </a:lnTo>
                <a:lnTo>
                  <a:pt x="2451" y="17738"/>
                </a:lnTo>
                <a:lnTo>
                  <a:pt x="2548" y="17815"/>
                </a:lnTo>
                <a:lnTo>
                  <a:pt x="2664" y="17853"/>
                </a:lnTo>
                <a:lnTo>
                  <a:pt x="2779" y="17892"/>
                </a:lnTo>
                <a:lnTo>
                  <a:pt x="2895" y="17911"/>
                </a:lnTo>
                <a:lnTo>
                  <a:pt x="3069" y="17911"/>
                </a:lnTo>
                <a:lnTo>
                  <a:pt x="2876" y="26635"/>
                </a:lnTo>
                <a:lnTo>
                  <a:pt x="2528" y="26635"/>
                </a:lnTo>
                <a:lnTo>
                  <a:pt x="2413" y="26655"/>
                </a:lnTo>
                <a:lnTo>
                  <a:pt x="2297" y="26693"/>
                </a:lnTo>
                <a:lnTo>
                  <a:pt x="2181" y="26751"/>
                </a:lnTo>
                <a:lnTo>
                  <a:pt x="2084" y="26828"/>
                </a:lnTo>
                <a:lnTo>
                  <a:pt x="2007" y="26944"/>
                </a:lnTo>
                <a:lnTo>
                  <a:pt x="1949" y="27041"/>
                </a:lnTo>
                <a:lnTo>
                  <a:pt x="1911" y="27176"/>
                </a:lnTo>
                <a:lnTo>
                  <a:pt x="1911" y="27291"/>
                </a:lnTo>
                <a:lnTo>
                  <a:pt x="1911" y="27427"/>
                </a:lnTo>
                <a:lnTo>
                  <a:pt x="1949" y="27542"/>
                </a:lnTo>
                <a:lnTo>
                  <a:pt x="2027" y="27639"/>
                </a:lnTo>
                <a:lnTo>
                  <a:pt x="2104" y="27735"/>
                </a:lnTo>
                <a:lnTo>
                  <a:pt x="2200" y="27832"/>
                </a:lnTo>
                <a:lnTo>
                  <a:pt x="2297" y="27890"/>
                </a:lnTo>
                <a:lnTo>
                  <a:pt x="2432" y="27909"/>
                </a:lnTo>
                <a:lnTo>
                  <a:pt x="2548" y="27928"/>
                </a:lnTo>
                <a:lnTo>
                  <a:pt x="2837" y="27928"/>
                </a:lnTo>
                <a:lnTo>
                  <a:pt x="2625" y="37907"/>
                </a:lnTo>
                <a:lnTo>
                  <a:pt x="2220" y="37907"/>
                </a:lnTo>
                <a:lnTo>
                  <a:pt x="2104" y="37946"/>
                </a:lnTo>
                <a:lnTo>
                  <a:pt x="1988" y="38003"/>
                </a:lnTo>
                <a:lnTo>
                  <a:pt x="1872" y="38081"/>
                </a:lnTo>
                <a:lnTo>
                  <a:pt x="1795" y="38177"/>
                </a:lnTo>
                <a:lnTo>
                  <a:pt x="1718" y="38293"/>
                </a:lnTo>
                <a:lnTo>
                  <a:pt x="1679" y="38409"/>
                </a:lnTo>
                <a:lnTo>
                  <a:pt x="1660" y="38544"/>
                </a:lnTo>
                <a:lnTo>
                  <a:pt x="1660" y="38679"/>
                </a:lnTo>
                <a:lnTo>
                  <a:pt x="1698" y="38795"/>
                </a:lnTo>
                <a:lnTo>
                  <a:pt x="1756" y="38911"/>
                </a:lnTo>
                <a:lnTo>
                  <a:pt x="1834" y="39007"/>
                </a:lnTo>
                <a:lnTo>
                  <a:pt x="1949" y="39104"/>
                </a:lnTo>
                <a:lnTo>
                  <a:pt x="2046" y="39162"/>
                </a:lnTo>
                <a:lnTo>
                  <a:pt x="2181" y="39200"/>
                </a:lnTo>
                <a:lnTo>
                  <a:pt x="2297" y="39200"/>
                </a:lnTo>
                <a:lnTo>
                  <a:pt x="2297" y="39219"/>
                </a:lnTo>
                <a:lnTo>
                  <a:pt x="2586" y="39219"/>
                </a:lnTo>
                <a:lnTo>
                  <a:pt x="2335" y="50337"/>
                </a:lnTo>
                <a:lnTo>
                  <a:pt x="2046" y="50337"/>
                </a:lnTo>
                <a:lnTo>
                  <a:pt x="1911" y="50356"/>
                </a:lnTo>
                <a:lnTo>
                  <a:pt x="1795" y="50414"/>
                </a:lnTo>
                <a:lnTo>
                  <a:pt x="1679" y="50472"/>
                </a:lnTo>
                <a:lnTo>
                  <a:pt x="1583" y="50568"/>
                </a:lnTo>
                <a:lnTo>
                  <a:pt x="1505" y="50684"/>
                </a:lnTo>
                <a:lnTo>
                  <a:pt x="1448" y="50800"/>
                </a:lnTo>
                <a:lnTo>
                  <a:pt x="1428" y="50935"/>
                </a:lnTo>
                <a:lnTo>
                  <a:pt x="1428" y="51070"/>
                </a:lnTo>
                <a:lnTo>
                  <a:pt x="1467" y="51205"/>
                </a:lnTo>
                <a:lnTo>
                  <a:pt x="1525" y="51321"/>
                </a:lnTo>
                <a:lnTo>
                  <a:pt x="1602" y="51418"/>
                </a:lnTo>
                <a:lnTo>
                  <a:pt x="1698" y="51514"/>
                </a:lnTo>
                <a:lnTo>
                  <a:pt x="1814" y="51572"/>
                </a:lnTo>
                <a:lnTo>
                  <a:pt x="1930" y="51630"/>
                </a:lnTo>
                <a:lnTo>
                  <a:pt x="2065" y="51630"/>
                </a:lnTo>
                <a:lnTo>
                  <a:pt x="2065" y="51649"/>
                </a:lnTo>
                <a:lnTo>
                  <a:pt x="2297" y="51649"/>
                </a:lnTo>
                <a:lnTo>
                  <a:pt x="2027" y="63712"/>
                </a:lnTo>
                <a:lnTo>
                  <a:pt x="1563" y="63712"/>
                </a:lnTo>
                <a:lnTo>
                  <a:pt x="1428" y="63732"/>
                </a:lnTo>
                <a:lnTo>
                  <a:pt x="1293" y="63790"/>
                </a:lnTo>
                <a:lnTo>
                  <a:pt x="1177" y="63886"/>
                </a:lnTo>
                <a:lnTo>
                  <a:pt x="1081" y="63983"/>
                </a:lnTo>
                <a:lnTo>
                  <a:pt x="1023" y="64118"/>
                </a:lnTo>
                <a:lnTo>
                  <a:pt x="984" y="64253"/>
                </a:lnTo>
                <a:lnTo>
                  <a:pt x="965" y="64388"/>
                </a:lnTo>
                <a:lnTo>
                  <a:pt x="1004" y="64523"/>
                </a:lnTo>
                <a:lnTo>
                  <a:pt x="1042" y="64658"/>
                </a:lnTo>
                <a:lnTo>
                  <a:pt x="1139" y="64774"/>
                </a:lnTo>
                <a:lnTo>
                  <a:pt x="1235" y="64870"/>
                </a:lnTo>
                <a:lnTo>
                  <a:pt x="1351" y="64948"/>
                </a:lnTo>
                <a:lnTo>
                  <a:pt x="1486" y="64986"/>
                </a:lnTo>
                <a:lnTo>
                  <a:pt x="1621" y="65005"/>
                </a:lnTo>
                <a:lnTo>
                  <a:pt x="2007" y="65005"/>
                </a:lnTo>
                <a:lnTo>
                  <a:pt x="1698" y="77918"/>
                </a:lnTo>
                <a:lnTo>
                  <a:pt x="1486" y="77918"/>
                </a:lnTo>
                <a:lnTo>
                  <a:pt x="1197" y="77898"/>
                </a:lnTo>
                <a:lnTo>
                  <a:pt x="1042" y="77918"/>
                </a:lnTo>
                <a:lnTo>
                  <a:pt x="907" y="77956"/>
                </a:lnTo>
                <a:lnTo>
                  <a:pt x="772" y="78014"/>
                </a:lnTo>
                <a:lnTo>
                  <a:pt x="656" y="78111"/>
                </a:lnTo>
                <a:lnTo>
                  <a:pt x="560" y="78246"/>
                </a:lnTo>
                <a:lnTo>
                  <a:pt x="502" y="78381"/>
                </a:lnTo>
                <a:lnTo>
                  <a:pt x="483" y="78535"/>
                </a:lnTo>
                <a:lnTo>
                  <a:pt x="502" y="78671"/>
                </a:lnTo>
                <a:lnTo>
                  <a:pt x="540" y="78825"/>
                </a:lnTo>
                <a:lnTo>
                  <a:pt x="618" y="78941"/>
                </a:lnTo>
                <a:lnTo>
                  <a:pt x="714" y="79057"/>
                </a:lnTo>
                <a:lnTo>
                  <a:pt x="849" y="79134"/>
                </a:lnTo>
                <a:lnTo>
                  <a:pt x="984" y="79192"/>
                </a:lnTo>
                <a:lnTo>
                  <a:pt x="1139" y="79211"/>
                </a:lnTo>
                <a:lnTo>
                  <a:pt x="1679" y="79211"/>
                </a:lnTo>
                <a:lnTo>
                  <a:pt x="1370" y="92258"/>
                </a:lnTo>
                <a:lnTo>
                  <a:pt x="309" y="92258"/>
                </a:lnTo>
                <a:lnTo>
                  <a:pt x="232" y="92278"/>
                </a:lnTo>
                <a:lnTo>
                  <a:pt x="154" y="92297"/>
                </a:lnTo>
                <a:lnTo>
                  <a:pt x="97" y="92355"/>
                </a:lnTo>
                <a:lnTo>
                  <a:pt x="58" y="92413"/>
                </a:lnTo>
                <a:lnTo>
                  <a:pt x="19" y="92490"/>
                </a:lnTo>
                <a:lnTo>
                  <a:pt x="0" y="92567"/>
                </a:lnTo>
                <a:lnTo>
                  <a:pt x="0" y="92702"/>
                </a:lnTo>
                <a:lnTo>
                  <a:pt x="0" y="92857"/>
                </a:lnTo>
                <a:lnTo>
                  <a:pt x="19" y="92934"/>
                </a:lnTo>
                <a:lnTo>
                  <a:pt x="58" y="92992"/>
                </a:lnTo>
                <a:lnTo>
                  <a:pt x="116" y="93050"/>
                </a:lnTo>
                <a:lnTo>
                  <a:pt x="174" y="93108"/>
                </a:lnTo>
                <a:lnTo>
                  <a:pt x="251" y="93127"/>
                </a:lnTo>
                <a:lnTo>
                  <a:pt x="328" y="93146"/>
                </a:lnTo>
                <a:lnTo>
                  <a:pt x="18220" y="93146"/>
                </a:lnTo>
                <a:lnTo>
                  <a:pt x="18297" y="93127"/>
                </a:lnTo>
                <a:lnTo>
                  <a:pt x="18355" y="93088"/>
                </a:lnTo>
                <a:lnTo>
                  <a:pt x="18413" y="93050"/>
                </a:lnTo>
                <a:lnTo>
                  <a:pt x="18471" y="92972"/>
                </a:lnTo>
                <a:lnTo>
                  <a:pt x="18490" y="92915"/>
                </a:lnTo>
                <a:lnTo>
                  <a:pt x="18510" y="92837"/>
                </a:lnTo>
                <a:lnTo>
                  <a:pt x="18510" y="92683"/>
                </a:lnTo>
                <a:lnTo>
                  <a:pt x="18510" y="92529"/>
                </a:lnTo>
                <a:lnTo>
                  <a:pt x="18490" y="92451"/>
                </a:lnTo>
                <a:lnTo>
                  <a:pt x="18452" y="92393"/>
                </a:lnTo>
                <a:lnTo>
                  <a:pt x="18394" y="92336"/>
                </a:lnTo>
                <a:lnTo>
                  <a:pt x="18336" y="92297"/>
                </a:lnTo>
                <a:lnTo>
                  <a:pt x="18259" y="92258"/>
                </a:lnTo>
                <a:lnTo>
                  <a:pt x="17351" y="92258"/>
                </a:lnTo>
                <a:lnTo>
                  <a:pt x="17062" y="79211"/>
                </a:lnTo>
                <a:lnTo>
                  <a:pt x="17815" y="79211"/>
                </a:lnTo>
                <a:lnTo>
                  <a:pt x="17969" y="79172"/>
                </a:lnTo>
                <a:lnTo>
                  <a:pt x="18104" y="79095"/>
                </a:lnTo>
                <a:lnTo>
                  <a:pt x="18220" y="78999"/>
                </a:lnTo>
                <a:lnTo>
                  <a:pt x="18297" y="78883"/>
                </a:lnTo>
                <a:lnTo>
                  <a:pt x="18355" y="78748"/>
                </a:lnTo>
                <a:lnTo>
                  <a:pt x="18394" y="78593"/>
                </a:lnTo>
                <a:lnTo>
                  <a:pt x="18374" y="78439"/>
                </a:lnTo>
                <a:lnTo>
                  <a:pt x="18336" y="78304"/>
                </a:lnTo>
                <a:lnTo>
                  <a:pt x="18259" y="78169"/>
                </a:lnTo>
                <a:lnTo>
                  <a:pt x="18143" y="78053"/>
                </a:lnTo>
                <a:lnTo>
                  <a:pt x="18027" y="77976"/>
                </a:lnTo>
                <a:lnTo>
                  <a:pt x="17892" y="77918"/>
                </a:lnTo>
                <a:lnTo>
                  <a:pt x="17737" y="77898"/>
                </a:lnTo>
                <a:lnTo>
                  <a:pt x="17737" y="77918"/>
                </a:lnTo>
                <a:lnTo>
                  <a:pt x="17023" y="77918"/>
                </a:lnTo>
                <a:lnTo>
                  <a:pt x="16734" y="65005"/>
                </a:lnTo>
                <a:lnTo>
                  <a:pt x="17178" y="65005"/>
                </a:lnTo>
                <a:lnTo>
                  <a:pt x="17313" y="64986"/>
                </a:lnTo>
                <a:lnTo>
                  <a:pt x="17448" y="64928"/>
                </a:lnTo>
                <a:lnTo>
                  <a:pt x="17564" y="64832"/>
                </a:lnTo>
                <a:lnTo>
                  <a:pt x="17641" y="64735"/>
                </a:lnTo>
                <a:lnTo>
                  <a:pt x="17718" y="64600"/>
                </a:lnTo>
                <a:lnTo>
                  <a:pt x="17757" y="64465"/>
                </a:lnTo>
                <a:lnTo>
                  <a:pt x="17757" y="64330"/>
                </a:lnTo>
                <a:lnTo>
                  <a:pt x="17737" y="64176"/>
                </a:lnTo>
                <a:lnTo>
                  <a:pt x="17680" y="64060"/>
                </a:lnTo>
                <a:lnTo>
                  <a:pt x="17602" y="63944"/>
                </a:lnTo>
                <a:lnTo>
                  <a:pt x="17506" y="63847"/>
                </a:lnTo>
                <a:lnTo>
                  <a:pt x="17390" y="63770"/>
                </a:lnTo>
                <a:lnTo>
                  <a:pt x="17255" y="63712"/>
                </a:lnTo>
                <a:lnTo>
                  <a:pt x="17120" y="63712"/>
                </a:lnTo>
                <a:lnTo>
                  <a:pt x="17101" y="63732"/>
                </a:lnTo>
                <a:lnTo>
                  <a:pt x="17101" y="63712"/>
                </a:lnTo>
                <a:lnTo>
                  <a:pt x="16695" y="63712"/>
                </a:lnTo>
                <a:lnTo>
                  <a:pt x="16425" y="51649"/>
                </a:lnTo>
                <a:lnTo>
                  <a:pt x="16772" y="51649"/>
                </a:lnTo>
                <a:lnTo>
                  <a:pt x="16888" y="51630"/>
                </a:lnTo>
                <a:lnTo>
                  <a:pt x="17023" y="51572"/>
                </a:lnTo>
                <a:lnTo>
                  <a:pt x="17139" y="51514"/>
                </a:lnTo>
                <a:lnTo>
                  <a:pt x="17236" y="51418"/>
                </a:lnTo>
                <a:lnTo>
                  <a:pt x="17313" y="51302"/>
                </a:lnTo>
                <a:lnTo>
                  <a:pt x="17371" y="51186"/>
                </a:lnTo>
                <a:lnTo>
                  <a:pt x="17390" y="51051"/>
                </a:lnTo>
                <a:lnTo>
                  <a:pt x="17390" y="50916"/>
                </a:lnTo>
                <a:lnTo>
                  <a:pt x="17371" y="50781"/>
                </a:lnTo>
                <a:lnTo>
                  <a:pt x="17313" y="50665"/>
                </a:lnTo>
                <a:lnTo>
                  <a:pt x="17216" y="50549"/>
                </a:lnTo>
                <a:lnTo>
                  <a:pt x="17120" y="50453"/>
                </a:lnTo>
                <a:lnTo>
                  <a:pt x="17004" y="50395"/>
                </a:lnTo>
                <a:lnTo>
                  <a:pt x="16888" y="50356"/>
                </a:lnTo>
                <a:lnTo>
                  <a:pt x="16753" y="50337"/>
                </a:lnTo>
                <a:lnTo>
                  <a:pt x="16734" y="50356"/>
                </a:lnTo>
                <a:lnTo>
                  <a:pt x="16734" y="50337"/>
                </a:lnTo>
                <a:lnTo>
                  <a:pt x="16406" y="50337"/>
                </a:lnTo>
                <a:lnTo>
                  <a:pt x="16136" y="39219"/>
                </a:lnTo>
                <a:lnTo>
                  <a:pt x="16522" y="39219"/>
                </a:lnTo>
                <a:lnTo>
                  <a:pt x="16637" y="39181"/>
                </a:lnTo>
                <a:lnTo>
                  <a:pt x="16772" y="39123"/>
                </a:lnTo>
                <a:lnTo>
                  <a:pt x="16869" y="39046"/>
                </a:lnTo>
                <a:lnTo>
                  <a:pt x="16965" y="38949"/>
                </a:lnTo>
                <a:lnTo>
                  <a:pt x="17023" y="38833"/>
                </a:lnTo>
                <a:lnTo>
                  <a:pt x="17062" y="38718"/>
                </a:lnTo>
                <a:lnTo>
                  <a:pt x="17081" y="38583"/>
                </a:lnTo>
                <a:lnTo>
                  <a:pt x="17081" y="38447"/>
                </a:lnTo>
                <a:lnTo>
                  <a:pt x="17043" y="38332"/>
                </a:lnTo>
                <a:lnTo>
                  <a:pt x="16985" y="38216"/>
                </a:lnTo>
                <a:lnTo>
                  <a:pt x="16908" y="38119"/>
                </a:lnTo>
                <a:lnTo>
                  <a:pt x="16792" y="38023"/>
                </a:lnTo>
                <a:lnTo>
                  <a:pt x="16695" y="37965"/>
                </a:lnTo>
                <a:lnTo>
                  <a:pt x="16560" y="37926"/>
                </a:lnTo>
                <a:lnTo>
                  <a:pt x="16425" y="37907"/>
                </a:lnTo>
                <a:lnTo>
                  <a:pt x="16425" y="37926"/>
                </a:lnTo>
                <a:lnTo>
                  <a:pt x="16116" y="37926"/>
                </a:lnTo>
                <a:lnTo>
                  <a:pt x="15885" y="27948"/>
                </a:lnTo>
                <a:lnTo>
                  <a:pt x="16193" y="27948"/>
                </a:lnTo>
                <a:lnTo>
                  <a:pt x="16329" y="27928"/>
                </a:lnTo>
                <a:lnTo>
                  <a:pt x="16444" y="27890"/>
                </a:lnTo>
                <a:lnTo>
                  <a:pt x="16560" y="27813"/>
                </a:lnTo>
                <a:lnTo>
                  <a:pt x="16657" y="27735"/>
                </a:lnTo>
                <a:lnTo>
                  <a:pt x="16734" y="27639"/>
                </a:lnTo>
                <a:lnTo>
                  <a:pt x="16792" y="27523"/>
                </a:lnTo>
                <a:lnTo>
                  <a:pt x="16830" y="27407"/>
                </a:lnTo>
                <a:lnTo>
                  <a:pt x="16830" y="27272"/>
                </a:lnTo>
                <a:lnTo>
                  <a:pt x="16830" y="27156"/>
                </a:lnTo>
                <a:lnTo>
                  <a:pt x="16772" y="27021"/>
                </a:lnTo>
                <a:lnTo>
                  <a:pt x="16715" y="26925"/>
                </a:lnTo>
                <a:lnTo>
                  <a:pt x="16637" y="26828"/>
                </a:lnTo>
                <a:lnTo>
                  <a:pt x="16541" y="26732"/>
                </a:lnTo>
                <a:lnTo>
                  <a:pt x="16425" y="26674"/>
                </a:lnTo>
                <a:lnTo>
                  <a:pt x="16309" y="26635"/>
                </a:lnTo>
                <a:lnTo>
                  <a:pt x="15846" y="26635"/>
                </a:lnTo>
                <a:lnTo>
                  <a:pt x="15653" y="17911"/>
                </a:lnTo>
                <a:lnTo>
                  <a:pt x="16000" y="17911"/>
                </a:lnTo>
                <a:lnTo>
                  <a:pt x="16116" y="17873"/>
                </a:lnTo>
                <a:lnTo>
                  <a:pt x="16232" y="17834"/>
                </a:lnTo>
                <a:lnTo>
                  <a:pt x="16329" y="17757"/>
                </a:lnTo>
                <a:lnTo>
                  <a:pt x="16406" y="17660"/>
                </a:lnTo>
                <a:lnTo>
                  <a:pt x="16483" y="17564"/>
                </a:lnTo>
                <a:lnTo>
                  <a:pt x="16522" y="17448"/>
                </a:lnTo>
                <a:lnTo>
                  <a:pt x="16541" y="17332"/>
                </a:lnTo>
                <a:lnTo>
                  <a:pt x="16541" y="17216"/>
                </a:lnTo>
                <a:lnTo>
                  <a:pt x="16522" y="17081"/>
                </a:lnTo>
                <a:lnTo>
                  <a:pt x="16483" y="16966"/>
                </a:lnTo>
                <a:lnTo>
                  <a:pt x="16425" y="16869"/>
                </a:lnTo>
                <a:lnTo>
                  <a:pt x="16329" y="16772"/>
                </a:lnTo>
                <a:lnTo>
                  <a:pt x="16232" y="16715"/>
                </a:lnTo>
                <a:lnTo>
                  <a:pt x="16136" y="16657"/>
                </a:lnTo>
                <a:lnTo>
                  <a:pt x="16020" y="16618"/>
                </a:lnTo>
                <a:lnTo>
                  <a:pt x="15904" y="16599"/>
                </a:lnTo>
                <a:lnTo>
                  <a:pt x="15904" y="16618"/>
                </a:lnTo>
                <a:lnTo>
                  <a:pt x="15634" y="16618"/>
                </a:lnTo>
                <a:lnTo>
                  <a:pt x="15499" y="11002"/>
                </a:lnTo>
                <a:lnTo>
                  <a:pt x="15923" y="10982"/>
                </a:lnTo>
                <a:lnTo>
                  <a:pt x="15981" y="10944"/>
                </a:lnTo>
                <a:lnTo>
                  <a:pt x="16039" y="10905"/>
                </a:lnTo>
                <a:lnTo>
                  <a:pt x="16078" y="10866"/>
                </a:lnTo>
                <a:lnTo>
                  <a:pt x="16097" y="10809"/>
                </a:lnTo>
                <a:lnTo>
                  <a:pt x="16136" y="10673"/>
                </a:lnTo>
                <a:lnTo>
                  <a:pt x="16136" y="10558"/>
                </a:lnTo>
                <a:lnTo>
                  <a:pt x="16136" y="10094"/>
                </a:lnTo>
                <a:lnTo>
                  <a:pt x="16136" y="9612"/>
                </a:lnTo>
                <a:lnTo>
                  <a:pt x="16136" y="9554"/>
                </a:lnTo>
                <a:lnTo>
                  <a:pt x="16097" y="9496"/>
                </a:lnTo>
                <a:lnTo>
                  <a:pt x="16078" y="9438"/>
                </a:lnTo>
                <a:lnTo>
                  <a:pt x="16020" y="9380"/>
                </a:lnTo>
                <a:lnTo>
                  <a:pt x="15923" y="9322"/>
                </a:lnTo>
                <a:lnTo>
                  <a:pt x="15865" y="9303"/>
                </a:lnTo>
                <a:lnTo>
                  <a:pt x="15807" y="9303"/>
                </a:lnTo>
                <a:lnTo>
                  <a:pt x="15788" y="9322"/>
                </a:lnTo>
                <a:lnTo>
                  <a:pt x="15788" y="9303"/>
                </a:lnTo>
                <a:lnTo>
                  <a:pt x="14707" y="9303"/>
                </a:lnTo>
                <a:lnTo>
                  <a:pt x="14784" y="9245"/>
                </a:lnTo>
                <a:lnTo>
                  <a:pt x="14823" y="9187"/>
                </a:lnTo>
                <a:lnTo>
                  <a:pt x="14862" y="9129"/>
                </a:lnTo>
                <a:lnTo>
                  <a:pt x="14881" y="9052"/>
                </a:lnTo>
                <a:lnTo>
                  <a:pt x="14881" y="8589"/>
                </a:lnTo>
                <a:lnTo>
                  <a:pt x="14881" y="8126"/>
                </a:lnTo>
                <a:lnTo>
                  <a:pt x="14881" y="8029"/>
                </a:lnTo>
                <a:lnTo>
                  <a:pt x="14881" y="7894"/>
                </a:lnTo>
                <a:lnTo>
                  <a:pt x="14823" y="7798"/>
                </a:lnTo>
                <a:lnTo>
                  <a:pt x="14727" y="7701"/>
                </a:lnTo>
                <a:lnTo>
                  <a:pt x="14611" y="7662"/>
                </a:lnTo>
                <a:lnTo>
                  <a:pt x="14495" y="7643"/>
                </a:lnTo>
                <a:lnTo>
                  <a:pt x="12391" y="7643"/>
                </a:lnTo>
                <a:lnTo>
                  <a:pt x="9593" y="3204"/>
                </a:lnTo>
                <a:lnTo>
                  <a:pt x="938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91" name="Google Shape;8191;p30"/>
          <p:cNvSpPr/>
          <p:nvPr/>
        </p:nvSpPr>
        <p:spPr>
          <a:xfrm>
            <a:off x="186575" y="3046125"/>
            <a:ext cx="365017" cy="1836859"/>
          </a:xfrm>
          <a:custGeom>
            <a:avLst/>
            <a:gdLst/>
            <a:ahLst/>
            <a:cxnLst/>
            <a:rect l="l" t="t" r="r" b="b"/>
            <a:pathLst>
              <a:path w="18510" h="93147" extrusionOk="0">
                <a:moveTo>
                  <a:pt x="5636" y="11002"/>
                </a:moveTo>
                <a:lnTo>
                  <a:pt x="10249" y="11021"/>
                </a:lnTo>
                <a:lnTo>
                  <a:pt x="13047" y="11002"/>
                </a:lnTo>
                <a:lnTo>
                  <a:pt x="13047" y="11002"/>
                </a:lnTo>
                <a:lnTo>
                  <a:pt x="12372" y="11445"/>
                </a:lnTo>
                <a:lnTo>
                  <a:pt x="12410" y="11503"/>
                </a:lnTo>
                <a:lnTo>
                  <a:pt x="9342" y="13472"/>
                </a:lnTo>
                <a:lnTo>
                  <a:pt x="6293" y="11504"/>
                </a:lnTo>
                <a:lnTo>
                  <a:pt x="6293" y="11504"/>
                </a:lnTo>
                <a:lnTo>
                  <a:pt x="6331" y="11445"/>
                </a:lnTo>
                <a:lnTo>
                  <a:pt x="5636" y="11002"/>
                </a:lnTo>
                <a:close/>
                <a:moveTo>
                  <a:pt x="5346" y="11561"/>
                </a:moveTo>
                <a:lnTo>
                  <a:pt x="5983" y="11967"/>
                </a:lnTo>
                <a:lnTo>
                  <a:pt x="6023" y="11909"/>
                </a:lnTo>
                <a:lnTo>
                  <a:pt x="8898" y="13762"/>
                </a:lnTo>
                <a:lnTo>
                  <a:pt x="5964" y="15653"/>
                </a:lnTo>
                <a:lnTo>
                  <a:pt x="6099" y="15865"/>
                </a:lnTo>
                <a:lnTo>
                  <a:pt x="5925" y="15595"/>
                </a:lnTo>
                <a:lnTo>
                  <a:pt x="5250" y="16039"/>
                </a:lnTo>
                <a:lnTo>
                  <a:pt x="5346" y="11561"/>
                </a:lnTo>
                <a:close/>
                <a:moveTo>
                  <a:pt x="13376" y="11542"/>
                </a:moveTo>
                <a:lnTo>
                  <a:pt x="13472" y="16078"/>
                </a:lnTo>
                <a:lnTo>
                  <a:pt x="12758" y="15595"/>
                </a:lnTo>
                <a:lnTo>
                  <a:pt x="12719" y="15653"/>
                </a:lnTo>
                <a:lnTo>
                  <a:pt x="9805" y="13762"/>
                </a:lnTo>
                <a:lnTo>
                  <a:pt x="12661" y="11909"/>
                </a:lnTo>
                <a:lnTo>
                  <a:pt x="12700" y="11967"/>
                </a:lnTo>
                <a:lnTo>
                  <a:pt x="13376" y="11542"/>
                </a:lnTo>
                <a:close/>
                <a:moveTo>
                  <a:pt x="9342" y="14070"/>
                </a:moveTo>
                <a:lnTo>
                  <a:pt x="12449" y="16078"/>
                </a:lnTo>
                <a:lnTo>
                  <a:pt x="12410" y="16136"/>
                </a:lnTo>
                <a:lnTo>
                  <a:pt x="13163" y="16599"/>
                </a:lnTo>
                <a:lnTo>
                  <a:pt x="5539" y="16599"/>
                </a:lnTo>
                <a:lnTo>
                  <a:pt x="6273" y="16136"/>
                </a:lnTo>
                <a:lnTo>
                  <a:pt x="6235" y="16077"/>
                </a:lnTo>
                <a:lnTo>
                  <a:pt x="6235" y="16077"/>
                </a:lnTo>
                <a:lnTo>
                  <a:pt x="9342" y="14070"/>
                </a:lnTo>
                <a:close/>
                <a:moveTo>
                  <a:pt x="5346" y="17911"/>
                </a:moveTo>
                <a:lnTo>
                  <a:pt x="10384" y="17931"/>
                </a:lnTo>
                <a:lnTo>
                  <a:pt x="13337" y="17931"/>
                </a:lnTo>
                <a:lnTo>
                  <a:pt x="12777" y="18452"/>
                </a:lnTo>
                <a:lnTo>
                  <a:pt x="12835" y="18510"/>
                </a:lnTo>
                <a:lnTo>
                  <a:pt x="9342" y="21849"/>
                </a:lnTo>
                <a:lnTo>
                  <a:pt x="5867" y="18510"/>
                </a:lnTo>
                <a:lnTo>
                  <a:pt x="5694" y="18683"/>
                </a:lnTo>
                <a:lnTo>
                  <a:pt x="5694" y="18683"/>
                </a:lnTo>
                <a:lnTo>
                  <a:pt x="5906" y="18452"/>
                </a:lnTo>
                <a:lnTo>
                  <a:pt x="5346" y="17911"/>
                </a:lnTo>
                <a:close/>
                <a:moveTo>
                  <a:pt x="5192" y="18645"/>
                </a:moveTo>
                <a:lnTo>
                  <a:pt x="5462" y="18915"/>
                </a:lnTo>
                <a:lnTo>
                  <a:pt x="5520" y="18857"/>
                </a:lnTo>
                <a:lnTo>
                  <a:pt x="8994" y="22196"/>
                </a:lnTo>
                <a:lnTo>
                  <a:pt x="5578" y="25458"/>
                </a:lnTo>
                <a:lnTo>
                  <a:pt x="5682" y="25568"/>
                </a:lnTo>
                <a:lnTo>
                  <a:pt x="5520" y="25419"/>
                </a:lnTo>
                <a:lnTo>
                  <a:pt x="5018" y="25902"/>
                </a:lnTo>
                <a:lnTo>
                  <a:pt x="5192" y="18645"/>
                </a:lnTo>
                <a:close/>
                <a:moveTo>
                  <a:pt x="13530" y="18606"/>
                </a:moveTo>
                <a:lnTo>
                  <a:pt x="13704" y="25940"/>
                </a:lnTo>
                <a:lnTo>
                  <a:pt x="13163" y="25419"/>
                </a:lnTo>
                <a:lnTo>
                  <a:pt x="13105" y="25458"/>
                </a:lnTo>
                <a:lnTo>
                  <a:pt x="9708" y="22196"/>
                </a:lnTo>
                <a:lnTo>
                  <a:pt x="13163" y="18876"/>
                </a:lnTo>
                <a:lnTo>
                  <a:pt x="13221" y="18915"/>
                </a:lnTo>
                <a:lnTo>
                  <a:pt x="13530" y="18606"/>
                </a:lnTo>
                <a:close/>
                <a:moveTo>
                  <a:pt x="9342" y="22524"/>
                </a:moveTo>
                <a:lnTo>
                  <a:pt x="12777" y="25805"/>
                </a:lnTo>
                <a:lnTo>
                  <a:pt x="12719" y="25863"/>
                </a:lnTo>
                <a:lnTo>
                  <a:pt x="13530" y="26635"/>
                </a:lnTo>
                <a:lnTo>
                  <a:pt x="8377" y="26616"/>
                </a:lnTo>
                <a:lnTo>
                  <a:pt x="5173" y="26635"/>
                </a:lnTo>
                <a:lnTo>
                  <a:pt x="5964" y="25863"/>
                </a:lnTo>
                <a:lnTo>
                  <a:pt x="5927" y="25823"/>
                </a:lnTo>
                <a:lnTo>
                  <a:pt x="9342" y="22524"/>
                </a:lnTo>
                <a:close/>
                <a:moveTo>
                  <a:pt x="13588" y="27948"/>
                </a:moveTo>
                <a:lnTo>
                  <a:pt x="12893" y="28681"/>
                </a:lnTo>
                <a:lnTo>
                  <a:pt x="12951" y="28720"/>
                </a:lnTo>
                <a:lnTo>
                  <a:pt x="9342" y="32464"/>
                </a:lnTo>
                <a:lnTo>
                  <a:pt x="5752" y="28720"/>
                </a:lnTo>
                <a:lnTo>
                  <a:pt x="5385" y="29067"/>
                </a:lnTo>
                <a:lnTo>
                  <a:pt x="9014" y="32831"/>
                </a:lnTo>
                <a:lnTo>
                  <a:pt x="5221" y="36758"/>
                </a:lnTo>
                <a:lnTo>
                  <a:pt x="5221" y="36758"/>
                </a:lnTo>
                <a:lnTo>
                  <a:pt x="5173" y="36710"/>
                </a:lnTo>
                <a:lnTo>
                  <a:pt x="4767" y="37116"/>
                </a:lnTo>
                <a:lnTo>
                  <a:pt x="4960" y="28720"/>
                </a:lnTo>
                <a:lnTo>
                  <a:pt x="5346" y="29106"/>
                </a:lnTo>
                <a:lnTo>
                  <a:pt x="5559" y="28893"/>
                </a:lnTo>
                <a:lnTo>
                  <a:pt x="5790" y="28681"/>
                </a:lnTo>
                <a:lnTo>
                  <a:pt x="5095" y="27948"/>
                </a:lnTo>
                <a:lnTo>
                  <a:pt x="10345" y="27967"/>
                </a:lnTo>
                <a:lnTo>
                  <a:pt x="13588" y="27948"/>
                </a:lnTo>
                <a:close/>
                <a:moveTo>
                  <a:pt x="13762" y="28681"/>
                </a:moveTo>
                <a:lnTo>
                  <a:pt x="13955" y="37174"/>
                </a:lnTo>
                <a:lnTo>
                  <a:pt x="13955" y="37174"/>
                </a:lnTo>
                <a:lnTo>
                  <a:pt x="13530" y="36710"/>
                </a:lnTo>
                <a:lnTo>
                  <a:pt x="13472" y="36749"/>
                </a:lnTo>
                <a:lnTo>
                  <a:pt x="9689" y="32831"/>
                </a:lnTo>
                <a:lnTo>
                  <a:pt x="13298" y="29067"/>
                </a:lnTo>
                <a:lnTo>
                  <a:pt x="13356" y="29106"/>
                </a:lnTo>
                <a:lnTo>
                  <a:pt x="13762" y="28681"/>
                </a:lnTo>
                <a:close/>
                <a:moveTo>
                  <a:pt x="9342" y="33178"/>
                </a:moveTo>
                <a:lnTo>
                  <a:pt x="13125" y="37096"/>
                </a:lnTo>
                <a:lnTo>
                  <a:pt x="13067" y="37154"/>
                </a:lnTo>
                <a:lnTo>
                  <a:pt x="13800" y="37907"/>
                </a:lnTo>
                <a:lnTo>
                  <a:pt x="4883" y="37907"/>
                </a:lnTo>
                <a:lnTo>
                  <a:pt x="5617" y="37154"/>
                </a:lnTo>
                <a:lnTo>
                  <a:pt x="5395" y="36932"/>
                </a:lnTo>
                <a:lnTo>
                  <a:pt x="5578" y="37096"/>
                </a:lnTo>
                <a:lnTo>
                  <a:pt x="9342" y="33178"/>
                </a:lnTo>
                <a:close/>
                <a:moveTo>
                  <a:pt x="4806" y="39219"/>
                </a:moveTo>
                <a:lnTo>
                  <a:pt x="10345" y="39239"/>
                </a:lnTo>
                <a:lnTo>
                  <a:pt x="13858" y="39219"/>
                </a:lnTo>
                <a:lnTo>
                  <a:pt x="13858" y="39219"/>
                </a:lnTo>
                <a:lnTo>
                  <a:pt x="13125" y="40049"/>
                </a:lnTo>
                <a:lnTo>
                  <a:pt x="13182" y="40088"/>
                </a:lnTo>
                <a:lnTo>
                  <a:pt x="9342" y="44296"/>
                </a:lnTo>
                <a:lnTo>
                  <a:pt x="5520" y="40088"/>
                </a:lnTo>
                <a:lnTo>
                  <a:pt x="5373" y="40219"/>
                </a:lnTo>
                <a:lnTo>
                  <a:pt x="5373" y="40219"/>
                </a:lnTo>
                <a:lnTo>
                  <a:pt x="5559" y="40049"/>
                </a:lnTo>
                <a:lnTo>
                  <a:pt x="4806" y="39219"/>
                </a:lnTo>
                <a:close/>
                <a:moveTo>
                  <a:pt x="4709" y="40030"/>
                </a:moveTo>
                <a:lnTo>
                  <a:pt x="5095" y="40474"/>
                </a:lnTo>
                <a:lnTo>
                  <a:pt x="5156" y="40419"/>
                </a:lnTo>
                <a:lnTo>
                  <a:pt x="5156" y="40419"/>
                </a:lnTo>
                <a:lnTo>
                  <a:pt x="9014" y="44662"/>
                </a:lnTo>
                <a:lnTo>
                  <a:pt x="4999" y="49063"/>
                </a:lnTo>
                <a:lnTo>
                  <a:pt x="5173" y="49237"/>
                </a:lnTo>
                <a:lnTo>
                  <a:pt x="5173" y="49237"/>
                </a:lnTo>
                <a:lnTo>
                  <a:pt x="4941" y="49024"/>
                </a:lnTo>
                <a:lnTo>
                  <a:pt x="4478" y="49526"/>
                </a:lnTo>
                <a:lnTo>
                  <a:pt x="4709" y="40030"/>
                </a:lnTo>
                <a:close/>
                <a:moveTo>
                  <a:pt x="14032" y="39972"/>
                </a:moveTo>
                <a:lnTo>
                  <a:pt x="14244" y="49565"/>
                </a:lnTo>
                <a:lnTo>
                  <a:pt x="14244" y="49565"/>
                </a:lnTo>
                <a:lnTo>
                  <a:pt x="13742" y="49024"/>
                </a:lnTo>
                <a:lnTo>
                  <a:pt x="13704" y="49063"/>
                </a:lnTo>
                <a:lnTo>
                  <a:pt x="9689" y="44662"/>
                </a:lnTo>
                <a:lnTo>
                  <a:pt x="13530" y="40416"/>
                </a:lnTo>
                <a:lnTo>
                  <a:pt x="13588" y="40474"/>
                </a:lnTo>
                <a:lnTo>
                  <a:pt x="14032" y="39972"/>
                </a:lnTo>
                <a:close/>
                <a:moveTo>
                  <a:pt x="9342" y="45010"/>
                </a:moveTo>
                <a:lnTo>
                  <a:pt x="13337" y="49391"/>
                </a:lnTo>
                <a:lnTo>
                  <a:pt x="13279" y="49449"/>
                </a:lnTo>
                <a:lnTo>
                  <a:pt x="14109" y="50337"/>
                </a:lnTo>
                <a:lnTo>
                  <a:pt x="8415" y="50317"/>
                </a:lnTo>
                <a:lnTo>
                  <a:pt x="4594" y="50337"/>
                </a:lnTo>
                <a:lnTo>
                  <a:pt x="4594" y="50337"/>
                </a:lnTo>
                <a:lnTo>
                  <a:pt x="5404" y="49449"/>
                </a:lnTo>
                <a:lnTo>
                  <a:pt x="5354" y="49402"/>
                </a:lnTo>
                <a:lnTo>
                  <a:pt x="5354" y="49402"/>
                </a:lnTo>
                <a:lnTo>
                  <a:pt x="9342" y="45010"/>
                </a:lnTo>
                <a:close/>
                <a:moveTo>
                  <a:pt x="14167" y="51649"/>
                </a:moveTo>
                <a:lnTo>
                  <a:pt x="13511" y="52383"/>
                </a:lnTo>
                <a:lnTo>
                  <a:pt x="13549" y="52441"/>
                </a:lnTo>
                <a:lnTo>
                  <a:pt x="9342" y="57169"/>
                </a:lnTo>
                <a:lnTo>
                  <a:pt x="5134" y="52421"/>
                </a:lnTo>
                <a:lnTo>
                  <a:pt x="4987" y="52553"/>
                </a:lnTo>
                <a:lnTo>
                  <a:pt x="4987" y="52553"/>
                </a:lnTo>
                <a:lnTo>
                  <a:pt x="5173" y="52383"/>
                </a:lnTo>
                <a:lnTo>
                  <a:pt x="4536" y="51649"/>
                </a:lnTo>
                <a:lnTo>
                  <a:pt x="10384" y="51669"/>
                </a:lnTo>
                <a:lnTo>
                  <a:pt x="14167" y="51649"/>
                </a:lnTo>
                <a:close/>
                <a:moveTo>
                  <a:pt x="4420" y="52479"/>
                </a:moveTo>
                <a:lnTo>
                  <a:pt x="4709" y="52807"/>
                </a:lnTo>
                <a:lnTo>
                  <a:pt x="4770" y="52752"/>
                </a:lnTo>
                <a:lnTo>
                  <a:pt x="4770" y="52752"/>
                </a:lnTo>
                <a:lnTo>
                  <a:pt x="9014" y="57536"/>
                </a:lnTo>
                <a:lnTo>
                  <a:pt x="4690" y="62400"/>
                </a:lnTo>
                <a:lnTo>
                  <a:pt x="4737" y="62442"/>
                </a:lnTo>
                <a:lnTo>
                  <a:pt x="4737" y="62442"/>
                </a:lnTo>
                <a:lnTo>
                  <a:pt x="4632" y="62361"/>
                </a:lnTo>
                <a:lnTo>
                  <a:pt x="4188" y="62863"/>
                </a:lnTo>
                <a:lnTo>
                  <a:pt x="4420" y="52479"/>
                </a:lnTo>
                <a:close/>
                <a:moveTo>
                  <a:pt x="14321" y="52421"/>
                </a:moveTo>
                <a:lnTo>
                  <a:pt x="14553" y="62921"/>
                </a:lnTo>
                <a:lnTo>
                  <a:pt x="14051" y="62361"/>
                </a:lnTo>
                <a:lnTo>
                  <a:pt x="13993" y="62400"/>
                </a:lnTo>
                <a:lnTo>
                  <a:pt x="9670" y="57536"/>
                </a:lnTo>
                <a:lnTo>
                  <a:pt x="13935" y="52749"/>
                </a:lnTo>
                <a:lnTo>
                  <a:pt x="13974" y="52807"/>
                </a:lnTo>
                <a:lnTo>
                  <a:pt x="14321" y="52421"/>
                </a:lnTo>
                <a:close/>
                <a:moveTo>
                  <a:pt x="9342" y="57903"/>
                </a:moveTo>
                <a:lnTo>
                  <a:pt x="13626" y="62728"/>
                </a:lnTo>
                <a:lnTo>
                  <a:pt x="13588" y="62767"/>
                </a:lnTo>
                <a:lnTo>
                  <a:pt x="14418" y="63712"/>
                </a:lnTo>
                <a:lnTo>
                  <a:pt x="14418" y="63712"/>
                </a:lnTo>
                <a:lnTo>
                  <a:pt x="8377" y="63693"/>
                </a:lnTo>
                <a:lnTo>
                  <a:pt x="4285" y="63693"/>
                </a:lnTo>
                <a:lnTo>
                  <a:pt x="5115" y="62767"/>
                </a:lnTo>
                <a:lnTo>
                  <a:pt x="5064" y="62720"/>
                </a:lnTo>
                <a:lnTo>
                  <a:pt x="5064" y="62720"/>
                </a:lnTo>
                <a:lnTo>
                  <a:pt x="9342" y="57903"/>
                </a:lnTo>
                <a:close/>
                <a:moveTo>
                  <a:pt x="14611" y="65797"/>
                </a:moveTo>
                <a:lnTo>
                  <a:pt x="14881" y="77126"/>
                </a:lnTo>
                <a:lnTo>
                  <a:pt x="14283" y="76451"/>
                </a:lnTo>
                <a:lnTo>
                  <a:pt x="14244" y="76490"/>
                </a:lnTo>
                <a:lnTo>
                  <a:pt x="9670" y="71317"/>
                </a:lnTo>
                <a:lnTo>
                  <a:pt x="14148" y="66241"/>
                </a:lnTo>
                <a:lnTo>
                  <a:pt x="14186" y="66279"/>
                </a:lnTo>
                <a:lnTo>
                  <a:pt x="14611" y="65797"/>
                </a:lnTo>
                <a:close/>
                <a:moveTo>
                  <a:pt x="14456" y="65025"/>
                </a:moveTo>
                <a:lnTo>
                  <a:pt x="13723" y="65855"/>
                </a:lnTo>
                <a:lnTo>
                  <a:pt x="13781" y="65913"/>
                </a:lnTo>
                <a:lnTo>
                  <a:pt x="9342" y="70931"/>
                </a:lnTo>
                <a:lnTo>
                  <a:pt x="4922" y="65913"/>
                </a:lnTo>
                <a:lnTo>
                  <a:pt x="4555" y="66241"/>
                </a:lnTo>
                <a:lnTo>
                  <a:pt x="9014" y="71317"/>
                </a:lnTo>
                <a:lnTo>
                  <a:pt x="4459" y="76490"/>
                </a:lnTo>
                <a:lnTo>
                  <a:pt x="4825" y="76818"/>
                </a:lnTo>
                <a:lnTo>
                  <a:pt x="9342" y="71684"/>
                </a:lnTo>
                <a:lnTo>
                  <a:pt x="13877" y="76818"/>
                </a:lnTo>
                <a:lnTo>
                  <a:pt x="13819" y="76876"/>
                </a:lnTo>
                <a:lnTo>
                  <a:pt x="14727" y="77898"/>
                </a:lnTo>
                <a:lnTo>
                  <a:pt x="3957" y="77898"/>
                </a:lnTo>
                <a:lnTo>
                  <a:pt x="4864" y="76876"/>
                </a:lnTo>
                <a:lnTo>
                  <a:pt x="4632" y="76663"/>
                </a:lnTo>
                <a:lnTo>
                  <a:pt x="4401" y="76451"/>
                </a:lnTo>
                <a:lnTo>
                  <a:pt x="3860" y="77069"/>
                </a:lnTo>
                <a:lnTo>
                  <a:pt x="4111" y="65835"/>
                </a:lnTo>
                <a:lnTo>
                  <a:pt x="4497" y="66279"/>
                </a:lnTo>
                <a:lnTo>
                  <a:pt x="4729" y="66067"/>
                </a:lnTo>
                <a:lnTo>
                  <a:pt x="4960" y="65855"/>
                </a:lnTo>
                <a:lnTo>
                  <a:pt x="4227" y="65025"/>
                </a:lnTo>
                <a:close/>
                <a:moveTo>
                  <a:pt x="3899" y="79211"/>
                </a:moveTo>
                <a:lnTo>
                  <a:pt x="10422" y="79230"/>
                </a:lnTo>
                <a:lnTo>
                  <a:pt x="14784" y="79230"/>
                </a:lnTo>
                <a:lnTo>
                  <a:pt x="13974" y="80099"/>
                </a:lnTo>
                <a:lnTo>
                  <a:pt x="14012" y="80157"/>
                </a:lnTo>
                <a:lnTo>
                  <a:pt x="9342" y="85214"/>
                </a:lnTo>
                <a:lnTo>
                  <a:pt x="4671" y="80137"/>
                </a:lnTo>
                <a:lnTo>
                  <a:pt x="4304" y="80485"/>
                </a:lnTo>
                <a:lnTo>
                  <a:pt x="9014" y="85580"/>
                </a:lnTo>
                <a:lnTo>
                  <a:pt x="4130" y="90869"/>
                </a:lnTo>
                <a:lnTo>
                  <a:pt x="4130" y="90869"/>
                </a:lnTo>
                <a:lnTo>
                  <a:pt x="4092" y="90830"/>
                </a:lnTo>
                <a:lnTo>
                  <a:pt x="3532" y="91428"/>
                </a:lnTo>
                <a:lnTo>
                  <a:pt x="3783" y="80022"/>
                </a:lnTo>
                <a:lnTo>
                  <a:pt x="4265" y="80523"/>
                </a:lnTo>
                <a:lnTo>
                  <a:pt x="4478" y="80311"/>
                </a:lnTo>
                <a:lnTo>
                  <a:pt x="4709" y="80099"/>
                </a:lnTo>
                <a:lnTo>
                  <a:pt x="3899" y="79211"/>
                </a:lnTo>
                <a:close/>
                <a:moveTo>
                  <a:pt x="14939" y="79964"/>
                </a:moveTo>
                <a:lnTo>
                  <a:pt x="15209" y="91467"/>
                </a:lnTo>
                <a:lnTo>
                  <a:pt x="14611" y="90830"/>
                </a:lnTo>
                <a:lnTo>
                  <a:pt x="14553" y="90869"/>
                </a:lnTo>
                <a:lnTo>
                  <a:pt x="9689" y="85580"/>
                </a:lnTo>
                <a:lnTo>
                  <a:pt x="14379" y="80485"/>
                </a:lnTo>
                <a:lnTo>
                  <a:pt x="14437" y="80523"/>
                </a:lnTo>
                <a:lnTo>
                  <a:pt x="14939" y="79964"/>
                </a:lnTo>
                <a:close/>
                <a:moveTo>
                  <a:pt x="9342" y="85947"/>
                </a:moveTo>
                <a:lnTo>
                  <a:pt x="14186" y="91197"/>
                </a:lnTo>
                <a:lnTo>
                  <a:pt x="14148" y="91255"/>
                </a:lnTo>
                <a:lnTo>
                  <a:pt x="15055" y="92239"/>
                </a:lnTo>
                <a:lnTo>
                  <a:pt x="3629" y="92239"/>
                </a:lnTo>
                <a:lnTo>
                  <a:pt x="4536" y="91255"/>
                </a:lnTo>
                <a:lnTo>
                  <a:pt x="4304" y="91042"/>
                </a:lnTo>
                <a:lnTo>
                  <a:pt x="4130" y="90869"/>
                </a:lnTo>
                <a:lnTo>
                  <a:pt x="4130" y="90869"/>
                </a:lnTo>
                <a:lnTo>
                  <a:pt x="4497" y="91197"/>
                </a:lnTo>
                <a:lnTo>
                  <a:pt x="9342" y="85947"/>
                </a:lnTo>
                <a:close/>
                <a:moveTo>
                  <a:pt x="9380" y="0"/>
                </a:moveTo>
                <a:lnTo>
                  <a:pt x="9168" y="3185"/>
                </a:lnTo>
                <a:lnTo>
                  <a:pt x="6234" y="7643"/>
                </a:lnTo>
                <a:lnTo>
                  <a:pt x="4015" y="7643"/>
                </a:lnTo>
                <a:lnTo>
                  <a:pt x="3899" y="7662"/>
                </a:lnTo>
                <a:lnTo>
                  <a:pt x="3841" y="7682"/>
                </a:lnTo>
                <a:lnTo>
                  <a:pt x="3783" y="7701"/>
                </a:lnTo>
                <a:lnTo>
                  <a:pt x="3686" y="7778"/>
                </a:lnTo>
                <a:lnTo>
                  <a:pt x="3667" y="7836"/>
                </a:lnTo>
                <a:lnTo>
                  <a:pt x="3648" y="7894"/>
                </a:lnTo>
                <a:lnTo>
                  <a:pt x="3629" y="8029"/>
                </a:lnTo>
                <a:lnTo>
                  <a:pt x="3629" y="8126"/>
                </a:lnTo>
                <a:lnTo>
                  <a:pt x="3629" y="8589"/>
                </a:lnTo>
                <a:lnTo>
                  <a:pt x="3629" y="9052"/>
                </a:lnTo>
                <a:lnTo>
                  <a:pt x="3648" y="9129"/>
                </a:lnTo>
                <a:lnTo>
                  <a:pt x="3686" y="9187"/>
                </a:lnTo>
                <a:lnTo>
                  <a:pt x="3725" y="9245"/>
                </a:lnTo>
                <a:lnTo>
                  <a:pt x="3783" y="9284"/>
                </a:lnTo>
                <a:lnTo>
                  <a:pt x="3204" y="9284"/>
                </a:lnTo>
                <a:lnTo>
                  <a:pt x="2586" y="9322"/>
                </a:lnTo>
                <a:lnTo>
                  <a:pt x="2528" y="9342"/>
                </a:lnTo>
                <a:lnTo>
                  <a:pt x="2490" y="9380"/>
                </a:lnTo>
                <a:lnTo>
                  <a:pt x="2451" y="9438"/>
                </a:lnTo>
                <a:lnTo>
                  <a:pt x="2413" y="9496"/>
                </a:lnTo>
                <a:lnTo>
                  <a:pt x="2374" y="9612"/>
                </a:lnTo>
                <a:lnTo>
                  <a:pt x="2374" y="9728"/>
                </a:lnTo>
                <a:lnTo>
                  <a:pt x="2374" y="10210"/>
                </a:lnTo>
                <a:lnTo>
                  <a:pt x="2374" y="10673"/>
                </a:lnTo>
                <a:lnTo>
                  <a:pt x="2393" y="10731"/>
                </a:lnTo>
                <a:lnTo>
                  <a:pt x="2413" y="10789"/>
                </a:lnTo>
                <a:lnTo>
                  <a:pt x="2451" y="10847"/>
                </a:lnTo>
                <a:lnTo>
                  <a:pt x="2490" y="10905"/>
                </a:lnTo>
                <a:lnTo>
                  <a:pt x="2586" y="10963"/>
                </a:lnTo>
                <a:lnTo>
                  <a:pt x="2644" y="10982"/>
                </a:lnTo>
                <a:lnTo>
                  <a:pt x="2721" y="10982"/>
                </a:lnTo>
                <a:lnTo>
                  <a:pt x="3243" y="11002"/>
                </a:lnTo>
                <a:lnTo>
                  <a:pt x="3107" y="16618"/>
                </a:lnTo>
                <a:lnTo>
                  <a:pt x="2799" y="16618"/>
                </a:lnTo>
                <a:lnTo>
                  <a:pt x="2683" y="16637"/>
                </a:lnTo>
                <a:lnTo>
                  <a:pt x="2567" y="16695"/>
                </a:lnTo>
                <a:lnTo>
                  <a:pt x="2471" y="16772"/>
                </a:lnTo>
                <a:lnTo>
                  <a:pt x="2393" y="16850"/>
                </a:lnTo>
                <a:lnTo>
                  <a:pt x="2316" y="16966"/>
                </a:lnTo>
                <a:lnTo>
                  <a:pt x="2278" y="17062"/>
                </a:lnTo>
                <a:lnTo>
                  <a:pt x="2239" y="17197"/>
                </a:lnTo>
                <a:lnTo>
                  <a:pt x="2258" y="17313"/>
                </a:lnTo>
                <a:lnTo>
                  <a:pt x="2278" y="17429"/>
                </a:lnTo>
                <a:lnTo>
                  <a:pt x="2316" y="17545"/>
                </a:lnTo>
                <a:lnTo>
                  <a:pt x="2374" y="17641"/>
                </a:lnTo>
                <a:lnTo>
                  <a:pt x="2451" y="17738"/>
                </a:lnTo>
                <a:lnTo>
                  <a:pt x="2548" y="17815"/>
                </a:lnTo>
                <a:lnTo>
                  <a:pt x="2664" y="17853"/>
                </a:lnTo>
                <a:lnTo>
                  <a:pt x="2779" y="17892"/>
                </a:lnTo>
                <a:lnTo>
                  <a:pt x="2895" y="17911"/>
                </a:lnTo>
                <a:lnTo>
                  <a:pt x="3069" y="17911"/>
                </a:lnTo>
                <a:lnTo>
                  <a:pt x="2876" y="26635"/>
                </a:lnTo>
                <a:lnTo>
                  <a:pt x="2528" y="26635"/>
                </a:lnTo>
                <a:lnTo>
                  <a:pt x="2413" y="26655"/>
                </a:lnTo>
                <a:lnTo>
                  <a:pt x="2297" y="26693"/>
                </a:lnTo>
                <a:lnTo>
                  <a:pt x="2181" y="26751"/>
                </a:lnTo>
                <a:lnTo>
                  <a:pt x="2084" y="26828"/>
                </a:lnTo>
                <a:lnTo>
                  <a:pt x="2007" y="26944"/>
                </a:lnTo>
                <a:lnTo>
                  <a:pt x="1949" y="27041"/>
                </a:lnTo>
                <a:lnTo>
                  <a:pt x="1911" y="27176"/>
                </a:lnTo>
                <a:lnTo>
                  <a:pt x="1911" y="27291"/>
                </a:lnTo>
                <a:lnTo>
                  <a:pt x="1911" y="27427"/>
                </a:lnTo>
                <a:lnTo>
                  <a:pt x="1949" y="27542"/>
                </a:lnTo>
                <a:lnTo>
                  <a:pt x="2027" y="27639"/>
                </a:lnTo>
                <a:lnTo>
                  <a:pt x="2104" y="27735"/>
                </a:lnTo>
                <a:lnTo>
                  <a:pt x="2200" y="27832"/>
                </a:lnTo>
                <a:lnTo>
                  <a:pt x="2297" y="27890"/>
                </a:lnTo>
                <a:lnTo>
                  <a:pt x="2432" y="27909"/>
                </a:lnTo>
                <a:lnTo>
                  <a:pt x="2548" y="27928"/>
                </a:lnTo>
                <a:lnTo>
                  <a:pt x="2837" y="27928"/>
                </a:lnTo>
                <a:lnTo>
                  <a:pt x="2625" y="37907"/>
                </a:lnTo>
                <a:lnTo>
                  <a:pt x="2220" y="37907"/>
                </a:lnTo>
                <a:lnTo>
                  <a:pt x="2104" y="37946"/>
                </a:lnTo>
                <a:lnTo>
                  <a:pt x="1988" y="38003"/>
                </a:lnTo>
                <a:lnTo>
                  <a:pt x="1872" y="38081"/>
                </a:lnTo>
                <a:lnTo>
                  <a:pt x="1795" y="38177"/>
                </a:lnTo>
                <a:lnTo>
                  <a:pt x="1718" y="38293"/>
                </a:lnTo>
                <a:lnTo>
                  <a:pt x="1679" y="38409"/>
                </a:lnTo>
                <a:lnTo>
                  <a:pt x="1660" y="38544"/>
                </a:lnTo>
                <a:lnTo>
                  <a:pt x="1660" y="38679"/>
                </a:lnTo>
                <a:lnTo>
                  <a:pt x="1698" y="38795"/>
                </a:lnTo>
                <a:lnTo>
                  <a:pt x="1756" y="38911"/>
                </a:lnTo>
                <a:lnTo>
                  <a:pt x="1834" y="39007"/>
                </a:lnTo>
                <a:lnTo>
                  <a:pt x="1949" y="39104"/>
                </a:lnTo>
                <a:lnTo>
                  <a:pt x="2046" y="39162"/>
                </a:lnTo>
                <a:lnTo>
                  <a:pt x="2181" y="39200"/>
                </a:lnTo>
                <a:lnTo>
                  <a:pt x="2297" y="39200"/>
                </a:lnTo>
                <a:lnTo>
                  <a:pt x="2297" y="39219"/>
                </a:lnTo>
                <a:lnTo>
                  <a:pt x="2586" y="39219"/>
                </a:lnTo>
                <a:lnTo>
                  <a:pt x="2335" y="50337"/>
                </a:lnTo>
                <a:lnTo>
                  <a:pt x="2046" y="50337"/>
                </a:lnTo>
                <a:lnTo>
                  <a:pt x="1911" y="50356"/>
                </a:lnTo>
                <a:lnTo>
                  <a:pt x="1795" y="50414"/>
                </a:lnTo>
                <a:lnTo>
                  <a:pt x="1679" y="50472"/>
                </a:lnTo>
                <a:lnTo>
                  <a:pt x="1583" y="50568"/>
                </a:lnTo>
                <a:lnTo>
                  <a:pt x="1505" y="50684"/>
                </a:lnTo>
                <a:lnTo>
                  <a:pt x="1448" y="50800"/>
                </a:lnTo>
                <a:lnTo>
                  <a:pt x="1428" y="50935"/>
                </a:lnTo>
                <a:lnTo>
                  <a:pt x="1428" y="51070"/>
                </a:lnTo>
                <a:lnTo>
                  <a:pt x="1467" y="51205"/>
                </a:lnTo>
                <a:lnTo>
                  <a:pt x="1525" y="51321"/>
                </a:lnTo>
                <a:lnTo>
                  <a:pt x="1602" y="51418"/>
                </a:lnTo>
                <a:lnTo>
                  <a:pt x="1698" y="51514"/>
                </a:lnTo>
                <a:lnTo>
                  <a:pt x="1814" y="51572"/>
                </a:lnTo>
                <a:lnTo>
                  <a:pt x="1930" y="51630"/>
                </a:lnTo>
                <a:lnTo>
                  <a:pt x="2065" y="51630"/>
                </a:lnTo>
                <a:lnTo>
                  <a:pt x="2065" y="51649"/>
                </a:lnTo>
                <a:lnTo>
                  <a:pt x="2297" y="51649"/>
                </a:lnTo>
                <a:lnTo>
                  <a:pt x="2027" y="63712"/>
                </a:lnTo>
                <a:lnTo>
                  <a:pt x="1563" y="63712"/>
                </a:lnTo>
                <a:lnTo>
                  <a:pt x="1428" y="63732"/>
                </a:lnTo>
                <a:lnTo>
                  <a:pt x="1293" y="63790"/>
                </a:lnTo>
                <a:lnTo>
                  <a:pt x="1177" y="63886"/>
                </a:lnTo>
                <a:lnTo>
                  <a:pt x="1081" y="63983"/>
                </a:lnTo>
                <a:lnTo>
                  <a:pt x="1023" y="64118"/>
                </a:lnTo>
                <a:lnTo>
                  <a:pt x="984" y="64253"/>
                </a:lnTo>
                <a:lnTo>
                  <a:pt x="965" y="64388"/>
                </a:lnTo>
                <a:lnTo>
                  <a:pt x="1004" y="64523"/>
                </a:lnTo>
                <a:lnTo>
                  <a:pt x="1042" y="64658"/>
                </a:lnTo>
                <a:lnTo>
                  <a:pt x="1139" y="64774"/>
                </a:lnTo>
                <a:lnTo>
                  <a:pt x="1235" y="64870"/>
                </a:lnTo>
                <a:lnTo>
                  <a:pt x="1351" y="64948"/>
                </a:lnTo>
                <a:lnTo>
                  <a:pt x="1486" y="64986"/>
                </a:lnTo>
                <a:lnTo>
                  <a:pt x="1621" y="65005"/>
                </a:lnTo>
                <a:lnTo>
                  <a:pt x="2007" y="65005"/>
                </a:lnTo>
                <a:lnTo>
                  <a:pt x="1698" y="77918"/>
                </a:lnTo>
                <a:lnTo>
                  <a:pt x="1486" y="77918"/>
                </a:lnTo>
                <a:lnTo>
                  <a:pt x="1197" y="77898"/>
                </a:lnTo>
                <a:lnTo>
                  <a:pt x="1042" y="77918"/>
                </a:lnTo>
                <a:lnTo>
                  <a:pt x="907" y="77956"/>
                </a:lnTo>
                <a:lnTo>
                  <a:pt x="772" y="78014"/>
                </a:lnTo>
                <a:lnTo>
                  <a:pt x="656" y="78111"/>
                </a:lnTo>
                <a:lnTo>
                  <a:pt x="560" y="78246"/>
                </a:lnTo>
                <a:lnTo>
                  <a:pt x="502" y="78381"/>
                </a:lnTo>
                <a:lnTo>
                  <a:pt x="483" y="78535"/>
                </a:lnTo>
                <a:lnTo>
                  <a:pt x="502" y="78671"/>
                </a:lnTo>
                <a:lnTo>
                  <a:pt x="540" y="78825"/>
                </a:lnTo>
                <a:lnTo>
                  <a:pt x="618" y="78941"/>
                </a:lnTo>
                <a:lnTo>
                  <a:pt x="714" y="79057"/>
                </a:lnTo>
                <a:lnTo>
                  <a:pt x="849" y="79134"/>
                </a:lnTo>
                <a:lnTo>
                  <a:pt x="984" y="79192"/>
                </a:lnTo>
                <a:lnTo>
                  <a:pt x="1139" y="79211"/>
                </a:lnTo>
                <a:lnTo>
                  <a:pt x="1679" y="79211"/>
                </a:lnTo>
                <a:lnTo>
                  <a:pt x="1370" y="92258"/>
                </a:lnTo>
                <a:lnTo>
                  <a:pt x="309" y="92258"/>
                </a:lnTo>
                <a:lnTo>
                  <a:pt x="232" y="92278"/>
                </a:lnTo>
                <a:lnTo>
                  <a:pt x="154" y="92297"/>
                </a:lnTo>
                <a:lnTo>
                  <a:pt x="97" y="92355"/>
                </a:lnTo>
                <a:lnTo>
                  <a:pt x="58" y="92413"/>
                </a:lnTo>
                <a:lnTo>
                  <a:pt x="19" y="92490"/>
                </a:lnTo>
                <a:lnTo>
                  <a:pt x="0" y="92567"/>
                </a:lnTo>
                <a:lnTo>
                  <a:pt x="0" y="92702"/>
                </a:lnTo>
                <a:lnTo>
                  <a:pt x="0" y="92857"/>
                </a:lnTo>
                <a:lnTo>
                  <a:pt x="19" y="92934"/>
                </a:lnTo>
                <a:lnTo>
                  <a:pt x="58" y="92992"/>
                </a:lnTo>
                <a:lnTo>
                  <a:pt x="116" y="93050"/>
                </a:lnTo>
                <a:lnTo>
                  <a:pt x="174" y="93108"/>
                </a:lnTo>
                <a:lnTo>
                  <a:pt x="251" y="93127"/>
                </a:lnTo>
                <a:lnTo>
                  <a:pt x="328" y="93146"/>
                </a:lnTo>
                <a:lnTo>
                  <a:pt x="18220" y="93146"/>
                </a:lnTo>
                <a:lnTo>
                  <a:pt x="18297" y="93127"/>
                </a:lnTo>
                <a:lnTo>
                  <a:pt x="18355" y="93088"/>
                </a:lnTo>
                <a:lnTo>
                  <a:pt x="18413" y="93050"/>
                </a:lnTo>
                <a:lnTo>
                  <a:pt x="18471" y="92972"/>
                </a:lnTo>
                <a:lnTo>
                  <a:pt x="18490" y="92915"/>
                </a:lnTo>
                <a:lnTo>
                  <a:pt x="18510" y="92837"/>
                </a:lnTo>
                <a:lnTo>
                  <a:pt x="18510" y="92683"/>
                </a:lnTo>
                <a:lnTo>
                  <a:pt x="18510" y="92529"/>
                </a:lnTo>
                <a:lnTo>
                  <a:pt x="18490" y="92451"/>
                </a:lnTo>
                <a:lnTo>
                  <a:pt x="18452" y="92393"/>
                </a:lnTo>
                <a:lnTo>
                  <a:pt x="18394" y="92336"/>
                </a:lnTo>
                <a:lnTo>
                  <a:pt x="18336" y="92297"/>
                </a:lnTo>
                <a:lnTo>
                  <a:pt x="18259" y="92258"/>
                </a:lnTo>
                <a:lnTo>
                  <a:pt x="17351" y="92258"/>
                </a:lnTo>
                <a:lnTo>
                  <a:pt x="17062" y="79211"/>
                </a:lnTo>
                <a:lnTo>
                  <a:pt x="17815" y="79211"/>
                </a:lnTo>
                <a:lnTo>
                  <a:pt x="17969" y="79172"/>
                </a:lnTo>
                <a:lnTo>
                  <a:pt x="18104" y="79095"/>
                </a:lnTo>
                <a:lnTo>
                  <a:pt x="18220" y="78999"/>
                </a:lnTo>
                <a:lnTo>
                  <a:pt x="18297" y="78883"/>
                </a:lnTo>
                <a:lnTo>
                  <a:pt x="18355" y="78748"/>
                </a:lnTo>
                <a:lnTo>
                  <a:pt x="18394" y="78593"/>
                </a:lnTo>
                <a:lnTo>
                  <a:pt x="18374" y="78439"/>
                </a:lnTo>
                <a:lnTo>
                  <a:pt x="18336" y="78304"/>
                </a:lnTo>
                <a:lnTo>
                  <a:pt x="18259" y="78169"/>
                </a:lnTo>
                <a:lnTo>
                  <a:pt x="18143" y="78053"/>
                </a:lnTo>
                <a:lnTo>
                  <a:pt x="18027" y="77976"/>
                </a:lnTo>
                <a:lnTo>
                  <a:pt x="17892" y="77918"/>
                </a:lnTo>
                <a:lnTo>
                  <a:pt x="17737" y="77898"/>
                </a:lnTo>
                <a:lnTo>
                  <a:pt x="17737" y="77918"/>
                </a:lnTo>
                <a:lnTo>
                  <a:pt x="17023" y="77918"/>
                </a:lnTo>
                <a:lnTo>
                  <a:pt x="16734" y="65005"/>
                </a:lnTo>
                <a:lnTo>
                  <a:pt x="17178" y="65005"/>
                </a:lnTo>
                <a:lnTo>
                  <a:pt x="17313" y="64986"/>
                </a:lnTo>
                <a:lnTo>
                  <a:pt x="17448" y="64928"/>
                </a:lnTo>
                <a:lnTo>
                  <a:pt x="17564" y="64832"/>
                </a:lnTo>
                <a:lnTo>
                  <a:pt x="17641" y="64735"/>
                </a:lnTo>
                <a:lnTo>
                  <a:pt x="17718" y="64600"/>
                </a:lnTo>
                <a:lnTo>
                  <a:pt x="17757" y="64465"/>
                </a:lnTo>
                <a:lnTo>
                  <a:pt x="17757" y="64330"/>
                </a:lnTo>
                <a:lnTo>
                  <a:pt x="17737" y="64176"/>
                </a:lnTo>
                <a:lnTo>
                  <a:pt x="17680" y="64060"/>
                </a:lnTo>
                <a:lnTo>
                  <a:pt x="17602" y="63944"/>
                </a:lnTo>
                <a:lnTo>
                  <a:pt x="17506" y="63847"/>
                </a:lnTo>
                <a:lnTo>
                  <a:pt x="17390" y="63770"/>
                </a:lnTo>
                <a:lnTo>
                  <a:pt x="17255" y="63712"/>
                </a:lnTo>
                <a:lnTo>
                  <a:pt x="17120" y="63712"/>
                </a:lnTo>
                <a:lnTo>
                  <a:pt x="17101" y="63732"/>
                </a:lnTo>
                <a:lnTo>
                  <a:pt x="17101" y="63712"/>
                </a:lnTo>
                <a:lnTo>
                  <a:pt x="16695" y="63712"/>
                </a:lnTo>
                <a:lnTo>
                  <a:pt x="16425" y="51649"/>
                </a:lnTo>
                <a:lnTo>
                  <a:pt x="16772" y="51649"/>
                </a:lnTo>
                <a:lnTo>
                  <a:pt x="16888" y="51630"/>
                </a:lnTo>
                <a:lnTo>
                  <a:pt x="17023" y="51572"/>
                </a:lnTo>
                <a:lnTo>
                  <a:pt x="17139" y="51514"/>
                </a:lnTo>
                <a:lnTo>
                  <a:pt x="17236" y="51418"/>
                </a:lnTo>
                <a:lnTo>
                  <a:pt x="17313" y="51302"/>
                </a:lnTo>
                <a:lnTo>
                  <a:pt x="17371" y="51186"/>
                </a:lnTo>
                <a:lnTo>
                  <a:pt x="17390" y="51051"/>
                </a:lnTo>
                <a:lnTo>
                  <a:pt x="17390" y="50916"/>
                </a:lnTo>
                <a:lnTo>
                  <a:pt x="17371" y="50781"/>
                </a:lnTo>
                <a:lnTo>
                  <a:pt x="17313" y="50665"/>
                </a:lnTo>
                <a:lnTo>
                  <a:pt x="17216" y="50549"/>
                </a:lnTo>
                <a:lnTo>
                  <a:pt x="17120" y="50453"/>
                </a:lnTo>
                <a:lnTo>
                  <a:pt x="17004" y="50395"/>
                </a:lnTo>
                <a:lnTo>
                  <a:pt x="16888" y="50356"/>
                </a:lnTo>
                <a:lnTo>
                  <a:pt x="16753" y="50337"/>
                </a:lnTo>
                <a:lnTo>
                  <a:pt x="16734" y="50356"/>
                </a:lnTo>
                <a:lnTo>
                  <a:pt x="16734" y="50337"/>
                </a:lnTo>
                <a:lnTo>
                  <a:pt x="16406" y="50337"/>
                </a:lnTo>
                <a:lnTo>
                  <a:pt x="16136" y="39219"/>
                </a:lnTo>
                <a:lnTo>
                  <a:pt x="16522" y="39219"/>
                </a:lnTo>
                <a:lnTo>
                  <a:pt x="16637" y="39181"/>
                </a:lnTo>
                <a:lnTo>
                  <a:pt x="16772" y="39123"/>
                </a:lnTo>
                <a:lnTo>
                  <a:pt x="16869" y="39046"/>
                </a:lnTo>
                <a:lnTo>
                  <a:pt x="16965" y="38949"/>
                </a:lnTo>
                <a:lnTo>
                  <a:pt x="17023" y="38833"/>
                </a:lnTo>
                <a:lnTo>
                  <a:pt x="17062" y="38718"/>
                </a:lnTo>
                <a:lnTo>
                  <a:pt x="17081" y="38583"/>
                </a:lnTo>
                <a:lnTo>
                  <a:pt x="17081" y="38447"/>
                </a:lnTo>
                <a:lnTo>
                  <a:pt x="17043" y="38332"/>
                </a:lnTo>
                <a:lnTo>
                  <a:pt x="16985" y="38216"/>
                </a:lnTo>
                <a:lnTo>
                  <a:pt x="16908" y="38119"/>
                </a:lnTo>
                <a:lnTo>
                  <a:pt x="16792" y="38023"/>
                </a:lnTo>
                <a:lnTo>
                  <a:pt x="16695" y="37965"/>
                </a:lnTo>
                <a:lnTo>
                  <a:pt x="16560" y="37926"/>
                </a:lnTo>
                <a:lnTo>
                  <a:pt x="16425" y="37907"/>
                </a:lnTo>
                <a:lnTo>
                  <a:pt x="16425" y="37926"/>
                </a:lnTo>
                <a:lnTo>
                  <a:pt x="16116" y="37926"/>
                </a:lnTo>
                <a:lnTo>
                  <a:pt x="15885" y="27948"/>
                </a:lnTo>
                <a:lnTo>
                  <a:pt x="16193" y="27948"/>
                </a:lnTo>
                <a:lnTo>
                  <a:pt x="16329" y="27928"/>
                </a:lnTo>
                <a:lnTo>
                  <a:pt x="16444" y="27890"/>
                </a:lnTo>
                <a:lnTo>
                  <a:pt x="16560" y="27813"/>
                </a:lnTo>
                <a:lnTo>
                  <a:pt x="16657" y="27735"/>
                </a:lnTo>
                <a:lnTo>
                  <a:pt x="16734" y="27639"/>
                </a:lnTo>
                <a:lnTo>
                  <a:pt x="16792" y="27523"/>
                </a:lnTo>
                <a:lnTo>
                  <a:pt x="16830" y="27407"/>
                </a:lnTo>
                <a:lnTo>
                  <a:pt x="16830" y="27272"/>
                </a:lnTo>
                <a:lnTo>
                  <a:pt x="16830" y="27156"/>
                </a:lnTo>
                <a:lnTo>
                  <a:pt x="16772" y="27021"/>
                </a:lnTo>
                <a:lnTo>
                  <a:pt x="16715" y="26925"/>
                </a:lnTo>
                <a:lnTo>
                  <a:pt x="16637" y="26828"/>
                </a:lnTo>
                <a:lnTo>
                  <a:pt x="16541" y="26732"/>
                </a:lnTo>
                <a:lnTo>
                  <a:pt x="16425" y="26674"/>
                </a:lnTo>
                <a:lnTo>
                  <a:pt x="16309" y="26635"/>
                </a:lnTo>
                <a:lnTo>
                  <a:pt x="15846" y="26635"/>
                </a:lnTo>
                <a:lnTo>
                  <a:pt x="15653" y="17911"/>
                </a:lnTo>
                <a:lnTo>
                  <a:pt x="16000" y="17911"/>
                </a:lnTo>
                <a:lnTo>
                  <a:pt x="16116" y="17873"/>
                </a:lnTo>
                <a:lnTo>
                  <a:pt x="16232" y="17834"/>
                </a:lnTo>
                <a:lnTo>
                  <a:pt x="16329" y="17757"/>
                </a:lnTo>
                <a:lnTo>
                  <a:pt x="16406" y="17660"/>
                </a:lnTo>
                <a:lnTo>
                  <a:pt x="16483" y="17564"/>
                </a:lnTo>
                <a:lnTo>
                  <a:pt x="16522" y="17448"/>
                </a:lnTo>
                <a:lnTo>
                  <a:pt x="16541" y="17332"/>
                </a:lnTo>
                <a:lnTo>
                  <a:pt x="16541" y="17216"/>
                </a:lnTo>
                <a:lnTo>
                  <a:pt x="16522" y="17081"/>
                </a:lnTo>
                <a:lnTo>
                  <a:pt x="16483" y="16966"/>
                </a:lnTo>
                <a:lnTo>
                  <a:pt x="16425" y="16869"/>
                </a:lnTo>
                <a:lnTo>
                  <a:pt x="16329" y="16772"/>
                </a:lnTo>
                <a:lnTo>
                  <a:pt x="16232" y="16715"/>
                </a:lnTo>
                <a:lnTo>
                  <a:pt x="16136" y="16657"/>
                </a:lnTo>
                <a:lnTo>
                  <a:pt x="16020" y="16618"/>
                </a:lnTo>
                <a:lnTo>
                  <a:pt x="15904" y="16599"/>
                </a:lnTo>
                <a:lnTo>
                  <a:pt x="15904" y="16618"/>
                </a:lnTo>
                <a:lnTo>
                  <a:pt x="15634" y="16618"/>
                </a:lnTo>
                <a:lnTo>
                  <a:pt x="15499" y="11002"/>
                </a:lnTo>
                <a:lnTo>
                  <a:pt x="15923" y="10982"/>
                </a:lnTo>
                <a:lnTo>
                  <a:pt x="15981" y="10944"/>
                </a:lnTo>
                <a:lnTo>
                  <a:pt x="16039" y="10905"/>
                </a:lnTo>
                <a:lnTo>
                  <a:pt x="16078" y="10866"/>
                </a:lnTo>
                <a:lnTo>
                  <a:pt x="16097" y="10809"/>
                </a:lnTo>
                <a:lnTo>
                  <a:pt x="16136" y="10673"/>
                </a:lnTo>
                <a:lnTo>
                  <a:pt x="16136" y="10558"/>
                </a:lnTo>
                <a:lnTo>
                  <a:pt x="16136" y="10094"/>
                </a:lnTo>
                <a:lnTo>
                  <a:pt x="16136" y="9612"/>
                </a:lnTo>
                <a:lnTo>
                  <a:pt x="16136" y="9554"/>
                </a:lnTo>
                <a:lnTo>
                  <a:pt x="16097" y="9496"/>
                </a:lnTo>
                <a:lnTo>
                  <a:pt x="16078" y="9438"/>
                </a:lnTo>
                <a:lnTo>
                  <a:pt x="16020" y="9380"/>
                </a:lnTo>
                <a:lnTo>
                  <a:pt x="15923" y="9322"/>
                </a:lnTo>
                <a:lnTo>
                  <a:pt x="15865" y="9303"/>
                </a:lnTo>
                <a:lnTo>
                  <a:pt x="15807" y="9303"/>
                </a:lnTo>
                <a:lnTo>
                  <a:pt x="15788" y="9322"/>
                </a:lnTo>
                <a:lnTo>
                  <a:pt x="15788" y="9303"/>
                </a:lnTo>
                <a:lnTo>
                  <a:pt x="14707" y="9303"/>
                </a:lnTo>
                <a:lnTo>
                  <a:pt x="14784" y="9245"/>
                </a:lnTo>
                <a:lnTo>
                  <a:pt x="14823" y="9187"/>
                </a:lnTo>
                <a:lnTo>
                  <a:pt x="14862" y="9129"/>
                </a:lnTo>
                <a:lnTo>
                  <a:pt x="14881" y="9052"/>
                </a:lnTo>
                <a:lnTo>
                  <a:pt x="14881" y="8589"/>
                </a:lnTo>
                <a:lnTo>
                  <a:pt x="14881" y="8126"/>
                </a:lnTo>
                <a:lnTo>
                  <a:pt x="14881" y="8029"/>
                </a:lnTo>
                <a:lnTo>
                  <a:pt x="14881" y="7894"/>
                </a:lnTo>
                <a:lnTo>
                  <a:pt x="14823" y="7798"/>
                </a:lnTo>
                <a:lnTo>
                  <a:pt x="14727" y="7701"/>
                </a:lnTo>
                <a:lnTo>
                  <a:pt x="14611" y="7662"/>
                </a:lnTo>
                <a:lnTo>
                  <a:pt x="14495" y="7643"/>
                </a:lnTo>
                <a:lnTo>
                  <a:pt x="12391" y="7643"/>
                </a:lnTo>
                <a:lnTo>
                  <a:pt x="9593" y="3204"/>
                </a:lnTo>
                <a:lnTo>
                  <a:pt x="938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push dir="u"/>
  </p:transition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 userDrawn="1">
  <p:cSld name="CUSTOM_3">
    <p:spTree>
      <p:nvGrpSpPr>
        <p:cNvPr id="1" name="Shape 8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93" name="Google Shape;8193;p31"/>
          <p:cNvGrpSpPr/>
          <p:nvPr/>
        </p:nvGrpSpPr>
        <p:grpSpPr>
          <a:xfrm>
            <a:off x="-1304957" y="3270334"/>
            <a:ext cx="6100976" cy="3234435"/>
            <a:chOff x="3939550" y="4143175"/>
            <a:chExt cx="2329150" cy="1234800"/>
          </a:xfrm>
        </p:grpSpPr>
        <p:sp>
          <p:nvSpPr>
            <p:cNvPr id="8194" name="Google Shape;8194;p31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extrusionOk="0">
                  <a:moveTo>
                    <a:pt x="17506" y="0"/>
                  </a:move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31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fill="none" extrusionOk="0">
                  <a:moveTo>
                    <a:pt x="17506" y="0"/>
                  </a:moveTo>
                  <a:lnTo>
                    <a:pt x="17506" y="0"/>
                  </a:ln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276" y="3455"/>
                  </a:lnTo>
                  <a:lnTo>
                    <a:pt x="12276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888" y="9728"/>
                  </a:lnTo>
                  <a:lnTo>
                    <a:pt x="888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873" y="19321"/>
                  </a:lnTo>
                  <a:lnTo>
                    <a:pt x="1892" y="19321"/>
                  </a:lnTo>
                  <a:lnTo>
                    <a:pt x="1892" y="19321"/>
                  </a:lnTo>
                  <a:lnTo>
                    <a:pt x="1911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643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444" y="6215"/>
                  </a:lnTo>
                  <a:lnTo>
                    <a:pt x="21444" y="6215"/>
                  </a:lnTo>
                  <a:lnTo>
                    <a:pt x="21174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31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extrusionOk="0">
                  <a:moveTo>
                    <a:pt x="6350" y="1"/>
                  </a:move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31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fill="none" extrusionOk="0">
                  <a:moveTo>
                    <a:pt x="6563" y="1"/>
                  </a:moveTo>
                  <a:lnTo>
                    <a:pt x="6563" y="1"/>
                  </a:lnTo>
                  <a:lnTo>
                    <a:pt x="6563" y="1"/>
                  </a:lnTo>
                  <a:lnTo>
                    <a:pt x="6563" y="1"/>
                  </a:lnTo>
                  <a:lnTo>
                    <a:pt x="6350" y="1"/>
                  </a:ln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1851" y="4691"/>
                  </a:lnTo>
                  <a:lnTo>
                    <a:pt x="11851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lnTo>
                    <a:pt x="6582" y="1"/>
                  </a:lnTo>
                  <a:lnTo>
                    <a:pt x="6582" y="1"/>
                  </a:lnTo>
                  <a:lnTo>
                    <a:pt x="656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31"/>
            <p:cNvSpPr/>
            <p:nvPr/>
          </p:nvSpPr>
          <p:spPr>
            <a:xfrm>
              <a:off x="3988750" y="4846200"/>
              <a:ext cx="390200" cy="444925"/>
            </a:xfrm>
            <a:custGeom>
              <a:avLst/>
              <a:gdLst/>
              <a:ahLst/>
              <a:cxnLst/>
              <a:rect l="l" t="t" r="r" b="b"/>
              <a:pathLst>
                <a:path w="15608" h="17797" extrusionOk="0">
                  <a:moveTo>
                    <a:pt x="11369" y="1"/>
                  </a:move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607" y="7385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31"/>
            <p:cNvSpPr/>
            <p:nvPr/>
          </p:nvSpPr>
          <p:spPr>
            <a:xfrm>
              <a:off x="3988750" y="4846200"/>
              <a:ext cx="390400" cy="444925"/>
            </a:xfrm>
            <a:custGeom>
              <a:avLst/>
              <a:gdLst/>
              <a:ahLst/>
              <a:cxnLst/>
              <a:rect l="l" t="t" r="r" b="b"/>
              <a:pathLst>
                <a:path w="15616" h="17797" fill="none" extrusionOk="0">
                  <a:moveTo>
                    <a:pt x="11369" y="1"/>
                  </a:moveTo>
                  <a:lnTo>
                    <a:pt x="11369" y="1"/>
                  </a:ln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614" y="15712"/>
                  </a:lnTo>
                  <a:lnTo>
                    <a:pt x="4614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832" y="11678"/>
                  </a:lnTo>
                  <a:lnTo>
                    <a:pt x="11832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lnTo>
                    <a:pt x="113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31"/>
            <p:cNvSpPr/>
            <p:nvPr/>
          </p:nvSpPr>
          <p:spPr>
            <a:xfrm>
              <a:off x="4062600" y="5238975"/>
              <a:ext cx="101825" cy="52150"/>
            </a:xfrm>
            <a:custGeom>
              <a:avLst/>
              <a:gdLst/>
              <a:ahLst/>
              <a:cxnLst/>
              <a:rect l="l" t="t" r="r" b="b"/>
              <a:pathLst>
                <a:path w="4073" h="2086" extrusionOk="0">
                  <a:moveTo>
                    <a:pt x="4053" y="2047"/>
                  </a:moveTo>
                  <a:lnTo>
                    <a:pt x="4053" y="2047"/>
                  </a:lnTo>
                  <a:lnTo>
                    <a:pt x="4072" y="2085"/>
                  </a:lnTo>
                  <a:lnTo>
                    <a:pt x="4072" y="2085"/>
                  </a:lnTo>
                  <a:lnTo>
                    <a:pt x="4053" y="2047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641" y="1"/>
                  </a:lnTo>
                  <a:lnTo>
                    <a:pt x="1660" y="1"/>
                  </a:lnTo>
                  <a:lnTo>
                    <a:pt x="1660" y="1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31"/>
            <p:cNvSpPr/>
            <p:nvPr/>
          </p:nvSpPr>
          <p:spPr>
            <a:xfrm>
              <a:off x="4163925" y="5290125"/>
              <a:ext cx="500" cy="1000"/>
            </a:xfrm>
            <a:custGeom>
              <a:avLst/>
              <a:gdLst/>
              <a:ahLst/>
              <a:cxnLst/>
              <a:rect l="l" t="t" r="r" b="b"/>
              <a:pathLst>
                <a:path w="20" h="4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31"/>
            <p:cNvSpPr/>
            <p:nvPr/>
          </p:nvSpPr>
          <p:spPr>
            <a:xfrm>
              <a:off x="4062600" y="5238975"/>
              <a:ext cx="41025" cy="16925"/>
            </a:xfrm>
            <a:custGeom>
              <a:avLst/>
              <a:gdLst/>
              <a:ahLst/>
              <a:cxnLst/>
              <a:rect l="l" t="t" r="r" b="b"/>
              <a:pathLst>
                <a:path w="1641" h="677" fill="none" extrusionOk="0"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31"/>
            <p:cNvSpPr/>
            <p:nvPr/>
          </p:nvSpPr>
          <p:spPr>
            <a:xfrm>
              <a:off x="4103600" y="52389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31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extrusionOk="0">
                  <a:moveTo>
                    <a:pt x="12025" y="0"/>
                  </a:move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31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fill="none" extrusionOk="0">
                  <a:moveTo>
                    <a:pt x="12237" y="0"/>
                  </a:moveTo>
                  <a:lnTo>
                    <a:pt x="12237" y="0"/>
                  </a:lnTo>
                  <a:lnTo>
                    <a:pt x="12025" y="0"/>
                  </a:ln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7200" y="2741"/>
                  </a:lnTo>
                  <a:lnTo>
                    <a:pt x="7200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3610" y="12179"/>
                  </a:lnTo>
                  <a:lnTo>
                    <a:pt x="3610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103" y="14727"/>
                  </a:lnTo>
                  <a:lnTo>
                    <a:pt x="7103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lnTo>
                    <a:pt x="1223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31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extrusionOk="0">
                  <a:moveTo>
                    <a:pt x="26906" y="1"/>
                  </a:move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48" y="16495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31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fill="none" extrusionOk="0">
                  <a:moveTo>
                    <a:pt x="26925" y="1"/>
                  </a:moveTo>
                  <a:lnTo>
                    <a:pt x="26925" y="1"/>
                  </a:lnTo>
                  <a:lnTo>
                    <a:pt x="26906" y="1"/>
                  </a:lnTo>
                  <a:lnTo>
                    <a:pt x="26906" y="1"/>
                  </a:ln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802" y="310"/>
                  </a:lnTo>
                  <a:lnTo>
                    <a:pt x="24783" y="310"/>
                  </a:lnTo>
                  <a:lnTo>
                    <a:pt x="24783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01" y="4556"/>
                  </a:lnTo>
                  <a:lnTo>
                    <a:pt x="14901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446" y="7779"/>
                  </a:lnTo>
                  <a:lnTo>
                    <a:pt x="11408" y="7779"/>
                  </a:lnTo>
                  <a:lnTo>
                    <a:pt x="11408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173" y="20788"/>
                  </a:lnTo>
                  <a:lnTo>
                    <a:pt x="5173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224" y="29512"/>
                  </a:lnTo>
                  <a:lnTo>
                    <a:pt x="3224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29975" y="15268"/>
                  </a:lnTo>
                  <a:lnTo>
                    <a:pt x="29975" y="15268"/>
                  </a:lnTo>
                  <a:lnTo>
                    <a:pt x="30226" y="15268"/>
                  </a:lnTo>
                  <a:lnTo>
                    <a:pt x="30322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lnTo>
                    <a:pt x="26925" y="1"/>
                  </a:lnTo>
                  <a:lnTo>
                    <a:pt x="269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31"/>
            <p:cNvSpPr/>
            <p:nvPr/>
          </p:nvSpPr>
          <p:spPr>
            <a:xfrm>
              <a:off x="4774300" y="4618450"/>
              <a:ext cx="127900" cy="14025"/>
            </a:xfrm>
            <a:custGeom>
              <a:avLst/>
              <a:gdLst/>
              <a:ahLst/>
              <a:cxnLst/>
              <a:rect l="l" t="t" r="r" b="b"/>
              <a:pathLst>
                <a:path w="5116" h="561" extrusionOk="0">
                  <a:moveTo>
                    <a:pt x="5116" y="560"/>
                  </a:moveTo>
                  <a:lnTo>
                    <a:pt x="5116" y="560"/>
                  </a:lnTo>
                  <a:lnTo>
                    <a:pt x="5116" y="560"/>
                  </a:lnTo>
                  <a:lnTo>
                    <a:pt x="5116" y="560"/>
                  </a:lnTo>
                  <a:close/>
                  <a:moveTo>
                    <a:pt x="5077" y="541"/>
                  </a:moveTo>
                  <a:lnTo>
                    <a:pt x="5077" y="541"/>
                  </a:lnTo>
                  <a:lnTo>
                    <a:pt x="5096" y="541"/>
                  </a:lnTo>
                  <a:lnTo>
                    <a:pt x="5096" y="541"/>
                  </a:lnTo>
                  <a:lnTo>
                    <a:pt x="5077" y="541"/>
                  </a:lnTo>
                  <a:close/>
                  <a:moveTo>
                    <a:pt x="20" y="310"/>
                  </a:moveTo>
                  <a:lnTo>
                    <a:pt x="20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20" y="310"/>
                  </a:lnTo>
                  <a:close/>
                  <a:moveTo>
                    <a:pt x="2143" y="1"/>
                  </a:moveTo>
                  <a:lnTo>
                    <a:pt x="2143" y="1"/>
                  </a:lnTo>
                  <a:lnTo>
                    <a:pt x="1603" y="20"/>
                  </a:lnTo>
                  <a:lnTo>
                    <a:pt x="1082" y="78"/>
                  </a:lnTo>
                  <a:lnTo>
                    <a:pt x="541" y="174"/>
                  </a:lnTo>
                  <a:lnTo>
                    <a:pt x="39" y="310"/>
                  </a:lnTo>
                  <a:lnTo>
                    <a:pt x="39" y="310"/>
                  </a:lnTo>
                  <a:lnTo>
                    <a:pt x="541" y="174"/>
                  </a:lnTo>
                  <a:lnTo>
                    <a:pt x="1082" y="78"/>
                  </a:lnTo>
                  <a:lnTo>
                    <a:pt x="1603" y="20"/>
                  </a:lnTo>
                  <a:lnTo>
                    <a:pt x="2143" y="1"/>
                  </a:lnTo>
                  <a:close/>
                  <a:moveTo>
                    <a:pt x="2162" y="1"/>
                  </a:move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31"/>
            <p:cNvSpPr/>
            <p:nvPr/>
          </p:nvSpPr>
          <p:spPr>
            <a:xfrm>
              <a:off x="4902175" y="463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31"/>
            <p:cNvSpPr/>
            <p:nvPr/>
          </p:nvSpPr>
          <p:spPr>
            <a:xfrm>
              <a:off x="4901200" y="46319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31"/>
            <p:cNvSpPr/>
            <p:nvPr/>
          </p:nvSpPr>
          <p:spPr>
            <a:xfrm>
              <a:off x="4774300" y="46261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31"/>
            <p:cNvSpPr/>
            <p:nvPr/>
          </p:nvSpPr>
          <p:spPr>
            <a:xfrm>
              <a:off x="4775275" y="4618450"/>
              <a:ext cx="52625" cy="7750"/>
            </a:xfrm>
            <a:custGeom>
              <a:avLst/>
              <a:gdLst/>
              <a:ahLst/>
              <a:cxnLst/>
              <a:rect l="l" t="t" r="r" b="b"/>
              <a:pathLst>
                <a:path w="2105" h="310" fill="none" extrusionOk="0">
                  <a:moveTo>
                    <a:pt x="2104" y="1"/>
                  </a:moveTo>
                  <a:lnTo>
                    <a:pt x="2104" y="1"/>
                  </a:lnTo>
                  <a:lnTo>
                    <a:pt x="1564" y="20"/>
                  </a:lnTo>
                  <a:lnTo>
                    <a:pt x="1043" y="78"/>
                  </a:lnTo>
                  <a:lnTo>
                    <a:pt x="502" y="174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502" y="174"/>
                  </a:lnTo>
                  <a:lnTo>
                    <a:pt x="1043" y="78"/>
                  </a:lnTo>
                  <a:lnTo>
                    <a:pt x="1564" y="20"/>
                  </a:lnTo>
                  <a:lnTo>
                    <a:pt x="210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31"/>
            <p:cNvSpPr/>
            <p:nvPr/>
          </p:nvSpPr>
          <p:spPr>
            <a:xfrm>
              <a:off x="4828350" y="46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31"/>
            <p:cNvSpPr/>
            <p:nvPr/>
          </p:nvSpPr>
          <p:spPr>
            <a:xfrm>
              <a:off x="4155225" y="5356225"/>
              <a:ext cx="86400" cy="21750"/>
            </a:xfrm>
            <a:custGeom>
              <a:avLst/>
              <a:gdLst/>
              <a:ahLst/>
              <a:cxnLst/>
              <a:rect l="l" t="t" r="r" b="b"/>
              <a:pathLst>
                <a:path w="3456" h="870" extrusionOk="0">
                  <a:moveTo>
                    <a:pt x="3456" y="1"/>
                  </a:move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close/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  <a:close/>
                  <a:moveTo>
                    <a:pt x="3321" y="1"/>
                  </a:moveTo>
                  <a:lnTo>
                    <a:pt x="3321" y="1"/>
                  </a:lnTo>
                  <a:lnTo>
                    <a:pt x="3321" y="1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31"/>
            <p:cNvSpPr/>
            <p:nvPr/>
          </p:nvSpPr>
          <p:spPr>
            <a:xfrm>
              <a:off x="4241600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31"/>
            <p:cNvSpPr/>
            <p:nvPr/>
          </p:nvSpPr>
          <p:spPr>
            <a:xfrm>
              <a:off x="4155225" y="5356225"/>
              <a:ext cx="80625" cy="21750"/>
            </a:xfrm>
            <a:custGeom>
              <a:avLst/>
              <a:gdLst/>
              <a:ahLst/>
              <a:cxnLst/>
              <a:rect l="l" t="t" r="r" b="b"/>
              <a:pathLst>
                <a:path w="3225" h="870" fill="none" extrusionOk="0"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31"/>
            <p:cNvSpPr/>
            <p:nvPr/>
          </p:nvSpPr>
          <p:spPr>
            <a:xfrm>
              <a:off x="4238225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31"/>
            <p:cNvSpPr/>
            <p:nvPr/>
          </p:nvSpPr>
          <p:spPr>
            <a:xfrm>
              <a:off x="4297575" y="5011225"/>
              <a:ext cx="12575" cy="3900"/>
            </a:xfrm>
            <a:custGeom>
              <a:avLst/>
              <a:gdLst/>
              <a:ahLst/>
              <a:cxnLst/>
              <a:rect l="l" t="t" r="r" b="b"/>
              <a:pathLst>
                <a:path w="503" h="156" extrusionOk="0">
                  <a:moveTo>
                    <a:pt x="502" y="1"/>
                  </a:moveTo>
                  <a:lnTo>
                    <a:pt x="251" y="59"/>
                  </a:lnTo>
                  <a:lnTo>
                    <a:pt x="1" y="155"/>
                  </a:lnTo>
                  <a:lnTo>
                    <a:pt x="251" y="78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31"/>
            <p:cNvSpPr/>
            <p:nvPr/>
          </p:nvSpPr>
          <p:spPr>
            <a:xfrm>
              <a:off x="42942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31"/>
            <p:cNvSpPr/>
            <p:nvPr/>
          </p:nvSpPr>
          <p:spPr>
            <a:xfrm>
              <a:off x="4156675" y="5138125"/>
              <a:ext cx="126925" cy="101850"/>
            </a:xfrm>
            <a:custGeom>
              <a:avLst/>
              <a:gdLst/>
              <a:ahLst/>
              <a:cxnLst/>
              <a:rect l="l" t="t" r="r" b="b"/>
              <a:pathLst>
                <a:path w="5077" h="4074" fill="none" extrusionOk="0">
                  <a:moveTo>
                    <a:pt x="5077" y="1"/>
                  </a:moveTo>
                  <a:lnTo>
                    <a:pt x="5077" y="1"/>
                  </a:lnTo>
                  <a:lnTo>
                    <a:pt x="4807" y="1"/>
                  </a:lnTo>
                  <a:lnTo>
                    <a:pt x="4498" y="20"/>
                  </a:lnTo>
                  <a:lnTo>
                    <a:pt x="4131" y="59"/>
                  </a:lnTo>
                  <a:lnTo>
                    <a:pt x="3745" y="117"/>
                  </a:lnTo>
                  <a:lnTo>
                    <a:pt x="3340" y="194"/>
                  </a:lnTo>
                  <a:lnTo>
                    <a:pt x="2915" y="310"/>
                  </a:lnTo>
                  <a:lnTo>
                    <a:pt x="2471" y="464"/>
                  </a:lnTo>
                  <a:lnTo>
                    <a:pt x="2066" y="638"/>
                  </a:lnTo>
                  <a:lnTo>
                    <a:pt x="1854" y="754"/>
                  </a:lnTo>
                  <a:lnTo>
                    <a:pt x="1661" y="869"/>
                  </a:lnTo>
                  <a:lnTo>
                    <a:pt x="1468" y="1004"/>
                  </a:lnTo>
                  <a:lnTo>
                    <a:pt x="1275" y="1159"/>
                  </a:lnTo>
                  <a:lnTo>
                    <a:pt x="1101" y="1313"/>
                  </a:lnTo>
                  <a:lnTo>
                    <a:pt x="927" y="1487"/>
                  </a:lnTo>
                  <a:lnTo>
                    <a:pt x="773" y="1680"/>
                  </a:lnTo>
                  <a:lnTo>
                    <a:pt x="618" y="1873"/>
                  </a:lnTo>
                  <a:lnTo>
                    <a:pt x="483" y="2085"/>
                  </a:lnTo>
                  <a:lnTo>
                    <a:pt x="367" y="2317"/>
                  </a:lnTo>
                  <a:lnTo>
                    <a:pt x="252" y="2568"/>
                  </a:lnTo>
                  <a:lnTo>
                    <a:pt x="174" y="2838"/>
                  </a:lnTo>
                  <a:lnTo>
                    <a:pt x="97" y="3108"/>
                  </a:lnTo>
                  <a:lnTo>
                    <a:pt x="39" y="3417"/>
                  </a:lnTo>
                  <a:lnTo>
                    <a:pt x="20" y="3726"/>
                  </a:lnTo>
                  <a:lnTo>
                    <a:pt x="1" y="4073"/>
                  </a:lnTo>
                  <a:lnTo>
                    <a:pt x="1" y="4073"/>
                  </a:lnTo>
                  <a:lnTo>
                    <a:pt x="20" y="3726"/>
                  </a:lnTo>
                  <a:lnTo>
                    <a:pt x="39" y="3417"/>
                  </a:lnTo>
                  <a:lnTo>
                    <a:pt x="97" y="3108"/>
                  </a:lnTo>
                  <a:lnTo>
                    <a:pt x="174" y="2838"/>
                  </a:lnTo>
                  <a:lnTo>
                    <a:pt x="252" y="2568"/>
                  </a:lnTo>
                  <a:lnTo>
                    <a:pt x="367" y="2317"/>
                  </a:lnTo>
                  <a:lnTo>
                    <a:pt x="483" y="2085"/>
                  </a:lnTo>
                  <a:lnTo>
                    <a:pt x="618" y="1873"/>
                  </a:lnTo>
                  <a:lnTo>
                    <a:pt x="773" y="1680"/>
                  </a:lnTo>
                  <a:lnTo>
                    <a:pt x="927" y="1487"/>
                  </a:lnTo>
                  <a:lnTo>
                    <a:pt x="1101" y="1313"/>
                  </a:lnTo>
                  <a:lnTo>
                    <a:pt x="1275" y="1159"/>
                  </a:lnTo>
                  <a:lnTo>
                    <a:pt x="1468" y="1004"/>
                  </a:lnTo>
                  <a:lnTo>
                    <a:pt x="1661" y="869"/>
                  </a:lnTo>
                  <a:lnTo>
                    <a:pt x="1854" y="754"/>
                  </a:lnTo>
                  <a:lnTo>
                    <a:pt x="2066" y="638"/>
                  </a:lnTo>
                  <a:lnTo>
                    <a:pt x="2471" y="464"/>
                  </a:lnTo>
                  <a:lnTo>
                    <a:pt x="2915" y="310"/>
                  </a:lnTo>
                  <a:lnTo>
                    <a:pt x="3340" y="194"/>
                  </a:lnTo>
                  <a:lnTo>
                    <a:pt x="3745" y="117"/>
                  </a:lnTo>
                  <a:lnTo>
                    <a:pt x="4131" y="59"/>
                  </a:lnTo>
                  <a:lnTo>
                    <a:pt x="4498" y="20"/>
                  </a:lnTo>
                  <a:lnTo>
                    <a:pt x="4807" y="1"/>
                  </a:lnTo>
                  <a:lnTo>
                    <a:pt x="50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31"/>
            <p:cNvSpPr/>
            <p:nvPr/>
          </p:nvSpPr>
          <p:spPr>
            <a:xfrm>
              <a:off x="4283575" y="51381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31"/>
            <p:cNvSpPr/>
            <p:nvPr/>
          </p:nvSpPr>
          <p:spPr>
            <a:xfrm>
              <a:off x="42860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31"/>
            <p:cNvSpPr/>
            <p:nvPr/>
          </p:nvSpPr>
          <p:spPr>
            <a:xfrm>
              <a:off x="4379125" y="503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31"/>
            <p:cNvSpPr/>
            <p:nvPr/>
          </p:nvSpPr>
          <p:spPr>
            <a:xfrm>
              <a:off x="4378650" y="503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31"/>
            <p:cNvSpPr/>
            <p:nvPr/>
          </p:nvSpPr>
          <p:spPr>
            <a:xfrm>
              <a:off x="4258975" y="5010275"/>
              <a:ext cx="63225" cy="60800"/>
            </a:xfrm>
            <a:custGeom>
              <a:avLst/>
              <a:gdLst/>
              <a:ahLst/>
              <a:cxnLst/>
              <a:rect l="l" t="t" r="r" b="b"/>
              <a:pathLst>
                <a:path w="2529" h="2432" fill="none" extrusionOk="0">
                  <a:moveTo>
                    <a:pt x="2529" y="0"/>
                  </a:moveTo>
                  <a:lnTo>
                    <a:pt x="2529" y="0"/>
                  </a:lnTo>
                  <a:lnTo>
                    <a:pt x="2278" y="19"/>
                  </a:lnTo>
                  <a:lnTo>
                    <a:pt x="2046" y="39"/>
                  </a:lnTo>
                  <a:lnTo>
                    <a:pt x="1795" y="97"/>
                  </a:lnTo>
                  <a:lnTo>
                    <a:pt x="1545" y="193"/>
                  </a:lnTo>
                  <a:lnTo>
                    <a:pt x="1313" y="328"/>
                  </a:lnTo>
                  <a:lnTo>
                    <a:pt x="1081" y="483"/>
                  </a:lnTo>
                  <a:lnTo>
                    <a:pt x="850" y="676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464" y="1100"/>
                  </a:lnTo>
                  <a:lnTo>
                    <a:pt x="329" y="1293"/>
                  </a:lnTo>
                  <a:lnTo>
                    <a:pt x="232" y="1486"/>
                  </a:lnTo>
                  <a:lnTo>
                    <a:pt x="155" y="1679"/>
                  </a:lnTo>
                  <a:lnTo>
                    <a:pt x="78" y="1872"/>
                  </a:lnTo>
                  <a:lnTo>
                    <a:pt x="39" y="2065"/>
                  </a:lnTo>
                  <a:lnTo>
                    <a:pt x="20" y="2239"/>
                  </a:lnTo>
                  <a:lnTo>
                    <a:pt x="0" y="2432"/>
                  </a:lnTo>
                  <a:lnTo>
                    <a:pt x="0" y="2432"/>
                  </a:lnTo>
                  <a:lnTo>
                    <a:pt x="20" y="2239"/>
                  </a:lnTo>
                  <a:lnTo>
                    <a:pt x="39" y="2065"/>
                  </a:lnTo>
                  <a:lnTo>
                    <a:pt x="78" y="1872"/>
                  </a:lnTo>
                  <a:lnTo>
                    <a:pt x="155" y="1679"/>
                  </a:lnTo>
                  <a:lnTo>
                    <a:pt x="232" y="1486"/>
                  </a:lnTo>
                  <a:lnTo>
                    <a:pt x="329" y="1293"/>
                  </a:lnTo>
                  <a:lnTo>
                    <a:pt x="464" y="1100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850" y="676"/>
                  </a:lnTo>
                  <a:lnTo>
                    <a:pt x="1081" y="483"/>
                  </a:lnTo>
                  <a:lnTo>
                    <a:pt x="1313" y="328"/>
                  </a:lnTo>
                  <a:lnTo>
                    <a:pt x="1545" y="193"/>
                  </a:lnTo>
                  <a:lnTo>
                    <a:pt x="1795" y="116"/>
                  </a:lnTo>
                  <a:lnTo>
                    <a:pt x="2046" y="39"/>
                  </a:lnTo>
                  <a:lnTo>
                    <a:pt x="2278" y="19"/>
                  </a:lnTo>
                  <a:lnTo>
                    <a:pt x="252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1"/>
            <p:cNvSpPr/>
            <p:nvPr/>
          </p:nvSpPr>
          <p:spPr>
            <a:xfrm>
              <a:off x="4322175" y="501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1"/>
            <p:cNvSpPr/>
            <p:nvPr/>
          </p:nvSpPr>
          <p:spPr>
            <a:xfrm>
              <a:off x="4350650" y="4919550"/>
              <a:ext cx="14975" cy="50700"/>
            </a:xfrm>
            <a:custGeom>
              <a:avLst/>
              <a:gdLst/>
              <a:ahLst/>
              <a:cxnLst/>
              <a:rect l="l" t="t" r="r" b="b"/>
              <a:pathLst>
                <a:path w="599" h="2028" fill="none" extrusionOk="0">
                  <a:moveTo>
                    <a:pt x="599" y="0"/>
                  </a:moveTo>
                  <a:lnTo>
                    <a:pt x="599" y="0"/>
                  </a:lnTo>
                  <a:lnTo>
                    <a:pt x="502" y="155"/>
                  </a:lnTo>
                  <a:lnTo>
                    <a:pt x="406" y="348"/>
                  </a:lnTo>
                  <a:lnTo>
                    <a:pt x="290" y="579"/>
                  </a:lnTo>
                  <a:lnTo>
                    <a:pt x="194" y="888"/>
                  </a:lnTo>
                  <a:lnTo>
                    <a:pt x="97" y="1236"/>
                  </a:lnTo>
                  <a:lnTo>
                    <a:pt x="20" y="1602"/>
                  </a:lnTo>
                  <a:lnTo>
                    <a:pt x="1" y="1815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15"/>
                  </a:lnTo>
                  <a:lnTo>
                    <a:pt x="20" y="1602"/>
                  </a:lnTo>
                  <a:lnTo>
                    <a:pt x="97" y="1236"/>
                  </a:lnTo>
                  <a:lnTo>
                    <a:pt x="194" y="888"/>
                  </a:lnTo>
                  <a:lnTo>
                    <a:pt x="290" y="579"/>
                  </a:lnTo>
                  <a:lnTo>
                    <a:pt x="406" y="348"/>
                  </a:lnTo>
                  <a:lnTo>
                    <a:pt x="502" y="155"/>
                  </a:lnTo>
                  <a:lnTo>
                    <a:pt x="599" y="0"/>
                  </a:lnTo>
                  <a:lnTo>
                    <a:pt x="59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1"/>
            <p:cNvSpPr/>
            <p:nvPr/>
          </p:nvSpPr>
          <p:spPr>
            <a:xfrm>
              <a:off x="4471775" y="4626175"/>
              <a:ext cx="302550" cy="127400"/>
            </a:xfrm>
            <a:custGeom>
              <a:avLst/>
              <a:gdLst/>
              <a:ahLst/>
              <a:cxnLst/>
              <a:rect l="l" t="t" r="r" b="b"/>
              <a:pathLst>
                <a:path w="12102" h="5096" extrusionOk="0">
                  <a:moveTo>
                    <a:pt x="0" y="5096"/>
                  </a:move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close/>
                  <a:moveTo>
                    <a:pt x="3822" y="4536"/>
                  </a:move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close/>
                  <a:moveTo>
                    <a:pt x="2239" y="4247"/>
                  </a:moveTo>
                  <a:lnTo>
                    <a:pt x="2239" y="4247"/>
                  </a:lnTo>
                  <a:lnTo>
                    <a:pt x="1988" y="4247"/>
                  </a:lnTo>
                  <a:lnTo>
                    <a:pt x="1699" y="4285"/>
                  </a:lnTo>
                  <a:lnTo>
                    <a:pt x="1428" y="4324"/>
                  </a:lnTo>
                  <a:lnTo>
                    <a:pt x="1139" y="4420"/>
                  </a:lnTo>
                  <a:lnTo>
                    <a:pt x="849" y="4517"/>
                  </a:lnTo>
                  <a:lnTo>
                    <a:pt x="560" y="4671"/>
                  </a:lnTo>
                  <a:lnTo>
                    <a:pt x="290" y="4845"/>
                  </a:lnTo>
                  <a:lnTo>
                    <a:pt x="19" y="5077"/>
                  </a:lnTo>
                  <a:lnTo>
                    <a:pt x="19" y="5077"/>
                  </a:lnTo>
                  <a:lnTo>
                    <a:pt x="290" y="4845"/>
                  </a:lnTo>
                  <a:lnTo>
                    <a:pt x="560" y="4671"/>
                  </a:lnTo>
                  <a:lnTo>
                    <a:pt x="849" y="4517"/>
                  </a:lnTo>
                  <a:lnTo>
                    <a:pt x="1139" y="4420"/>
                  </a:lnTo>
                  <a:lnTo>
                    <a:pt x="1428" y="4324"/>
                  </a:lnTo>
                  <a:lnTo>
                    <a:pt x="1699" y="4285"/>
                  </a:lnTo>
                  <a:lnTo>
                    <a:pt x="1988" y="4247"/>
                  </a:lnTo>
                  <a:lnTo>
                    <a:pt x="2239" y="4247"/>
                  </a:lnTo>
                  <a:close/>
                  <a:moveTo>
                    <a:pt x="2258" y="4247"/>
                  </a:move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close/>
                  <a:moveTo>
                    <a:pt x="5346" y="1564"/>
                  </a:moveTo>
                  <a:lnTo>
                    <a:pt x="5346" y="1564"/>
                  </a:lnTo>
                  <a:lnTo>
                    <a:pt x="5346" y="1564"/>
                  </a:lnTo>
                  <a:lnTo>
                    <a:pt x="5096" y="1680"/>
                  </a:lnTo>
                  <a:lnTo>
                    <a:pt x="4864" y="1815"/>
                  </a:lnTo>
                  <a:lnTo>
                    <a:pt x="4671" y="1931"/>
                  </a:lnTo>
                  <a:lnTo>
                    <a:pt x="4497" y="2066"/>
                  </a:lnTo>
                  <a:lnTo>
                    <a:pt x="4343" y="2220"/>
                  </a:lnTo>
                  <a:lnTo>
                    <a:pt x="4208" y="2355"/>
                  </a:lnTo>
                  <a:lnTo>
                    <a:pt x="4092" y="2490"/>
                  </a:lnTo>
                  <a:lnTo>
                    <a:pt x="3976" y="2645"/>
                  </a:lnTo>
                  <a:lnTo>
                    <a:pt x="3899" y="2780"/>
                  </a:lnTo>
                  <a:lnTo>
                    <a:pt x="3822" y="2915"/>
                  </a:lnTo>
                  <a:lnTo>
                    <a:pt x="3764" y="3069"/>
                  </a:lnTo>
                  <a:lnTo>
                    <a:pt x="3725" y="3204"/>
                  </a:lnTo>
                  <a:lnTo>
                    <a:pt x="3687" y="3475"/>
                  </a:lnTo>
                  <a:lnTo>
                    <a:pt x="3667" y="3706"/>
                  </a:lnTo>
                  <a:lnTo>
                    <a:pt x="3667" y="3706"/>
                  </a:lnTo>
                  <a:lnTo>
                    <a:pt x="3687" y="3475"/>
                  </a:lnTo>
                  <a:lnTo>
                    <a:pt x="3725" y="3204"/>
                  </a:lnTo>
                  <a:lnTo>
                    <a:pt x="3764" y="3069"/>
                  </a:lnTo>
                  <a:lnTo>
                    <a:pt x="3822" y="2915"/>
                  </a:lnTo>
                  <a:lnTo>
                    <a:pt x="3899" y="2780"/>
                  </a:lnTo>
                  <a:lnTo>
                    <a:pt x="3976" y="2645"/>
                  </a:lnTo>
                  <a:lnTo>
                    <a:pt x="4092" y="2490"/>
                  </a:lnTo>
                  <a:lnTo>
                    <a:pt x="4208" y="2355"/>
                  </a:lnTo>
                  <a:lnTo>
                    <a:pt x="4343" y="2220"/>
                  </a:lnTo>
                  <a:lnTo>
                    <a:pt x="4497" y="2066"/>
                  </a:lnTo>
                  <a:lnTo>
                    <a:pt x="4671" y="1931"/>
                  </a:lnTo>
                  <a:lnTo>
                    <a:pt x="4864" y="1815"/>
                  </a:lnTo>
                  <a:lnTo>
                    <a:pt x="5096" y="1680"/>
                  </a:lnTo>
                  <a:lnTo>
                    <a:pt x="5346" y="1564"/>
                  </a:lnTo>
                  <a:lnTo>
                    <a:pt x="5346" y="1564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389" y="1255"/>
                  </a:lnTo>
                  <a:lnTo>
                    <a:pt x="6061" y="1313"/>
                  </a:lnTo>
                  <a:lnTo>
                    <a:pt x="5733" y="1409"/>
                  </a:lnTo>
                  <a:lnTo>
                    <a:pt x="5366" y="1545"/>
                  </a:lnTo>
                  <a:lnTo>
                    <a:pt x="5366" y="1545"/>
                  </a:lnTo>
                  <a:lnTo>
                    <a:pt x="5733" y="1409"/>
                  </a:lnTo>
                  <a:lnTo>
                    <a:pt x="6061" y="1313"/>
                  </a:lnTo>
                  <a:lnTo>
                    <a:pt x="6389" y="1255"/>
                  </a:lnTo>
                  <a:lnTo>
                    <a:pt x="6678" y="1236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678" y="1236"/>
                  </a:lnTo>
                  <a:lnTo>
                    <a:pt x="6698" y="1236"/>
                  </a:lnTo>
                  <a:lnTo>
                    <a:pt x="6698" y="1236"/>
                  </a:lnTo>
                  <a:lnTo>
                    <a:pt x="6678" y="1236"/>
                  </a:lnTo>
                  <a:close/>
                  <a:moveTo>
                    <a:pt x="12102" y="1"/>
                  </a:moveTo>
                  <a:lnTo>
                    <a:pt x="12102" y="1"/>
                  </a:lnTo>
                  <a:lnTo>
                    <a:pt x="12102" y="1"/>
                  </a:lnTo>
                  <a:lnTo>
                    <a:pt x="11851" y="97"/>
                  </a:lnTo>
                  <a:lnTo>
                    <a:pt x="11600" y="194"/>
                  </a:lnTo>
                  <a:lnTo>
                    <a:pt x="11349" y="290"/>
                  </a:lnTo>
                  <a:lnTo>
                    <a:pt x="11117" y="406"/>
                  </a:lnTo>
                  <a:lnTo>
                    <a:pt x="10886" y="541"/>
                  </a:lnTo>
                  <a:lnTo>
                    <a:pt x="10654" y="676"/>
                  </a:lnTo>
                  <a:lnTo>
                    <a:pt x="10461" y="811"/>
                  </a:lnTo>
                  <a:lnTo>
                    <a:pt x="10249" y="985"/>
                  </a:lnTo>
                  <a:lnTo>
                    <a:pt x="10056" y="1139"/>
                  </a:lnTo>
                  <a:lnTo>
                    <a:pt x="9882" y="1313"/>
                  </a:lnTo>
                  <a:lnTo>
                    <a:pt x="9728" y="1506"/>
                  </a:lnTo>
                  <a:lnTo>
                    <a:pt x="9573" y="1718"/>
                  </a:lnTo>
                  <a:lnTo>
                    <a:pt x="9419" y="1911"/>
                  </a:lnTo>
                  <a:lnTo>
                    <a:pt x="9303" y="2143"/>
                  </a:lnTo>
                  <a:lnTo>
                    <a:pt x="9187" y="2375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187" y="2375"/>
                  </a:lnTo>
                  <a:lnTo>
                    <a:pt x="9303" y="2143"/>
                  </a:lnTo>
                  <a:lnTo>
                    <a:pt x="9419" y="1911"/>
                  </a:lnTo>
                  <a:lnTo>
                    <a:pt x="9573" y="1718"/>
                  </a:lnTo>
                  <a:lnTo>
                    <a:pt x="9728" y="1506"/>
                  </a:lnTo>
                  <a:lnTo>
                    <a:pt x="9882" y="1313"/>
                  </a:lnTo>
                  <a:lnTo>
                    <a:pt x="10056" y="1139"/>
                  </a:lnTo>
                  <a:lnTo>
                    <a:pt x="10249" y="985"/>
                  </a:lnTo>
                  <a:lnTo>
                    <a:pt x="10461" y="811"/>
                  </a:lnTo>
                  <a:lnTo>
                    <a:pt x="10654" y="676"/>
                  </a:lnTo>
                  <a:lnTo>
                    <a:pt x="10886" y="541"/>
                  </a:lnTo>
                  <a:lnTo>
                    <a:pt x="11117" y="406"/>
                  </a:lnTo>
                  <a:lnTo>
                    <a:pt x="11349" y="290"/>
                  </a:lnTo>
                  <a:lnTo>
                    <a:pt x="11600" y="194"/>
                  </a:lnTo>
                  <a:lnTo>
                    <a:pt x="11851" y="97"/>
                  </a:lnTo>
                  <a:lnTo>
                    <a:pt x="12102" y="1"/>
                  </a:lnTo>
                  <a:lnTo>
                    <a:pt x="121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1"/>
            <p:cNvSpPr/>
            <p:nvPr/>
          </p:nvSpPr>
          <p:spPr>
            <a:xfrm>
              <a:off x="4471775" y="47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1"/>
            <p:cNvSpPr/>
            <p:nvPr/>
          </p:nvSpPr>
          <p:spPr>
            <a:xfrm>
              <a:off x="4567300" y="473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1"/>
            <p:cNvSpPr/>
            <p:nvPr/>
          </p:nvSpPr>
          <p:spPr>
            <a:xfrm>
              <a:off x="4472250" y="4732325"/>
              <a:ext cx="55525" cy="20775"/>
            </a:xfrm>
            <a:custGeom>
              <a:avLst/>
              <a:gdLst/>
              <a:ahLst/>
              <a:cxnLst/>
              <a:rect l="l" t="t" r="r" b="b"/>
              <a:pathLst>
                <a:path w="2221" h="831" fill="none" extrusionOk="0">
                  <a:moveTo>
                    <a:pt x="2220" y="1"/>
                  </a:moveTo>
                  <a:lnTo>
                    <a:pt x="2220" y="1"/>
                  </a:lnTo>
                  <a:lnTo>
                    <a:pt x="1969" y="1"/>
                  </a:lnTo>
                  <a:lnTo>
                    <a:pt x="1680" y="39"/>
                  </a:lnTo>
                  <a:lnTo>
                    <a:pt x="1409" y="78"/>
                  </a:lnTo>
                  <a:lnTo>
                    <a:pt x="1120" y="174"/>
                  </a:lnTo>
                  <a:lnTo>
                    <a:pt x="830" y="271"/>
                  </a:lnTo>
                  <a:lnTo>
                    <a:pt x="541" y="425"/>
                  </a:lnTo>
                  <a:lnTo>
                    <a:pt x="271" y="599"/>
                  </a:lnTo>
                  <a:lnTo>
                    <a:pt x="0" y="831"/>
                  </a:lnTo>
                  <a:lnTo>
                    <a:pt x="0" y="831"/>
                  </a:lnTo>
                  <a:lnTo>
                    <a:pt x="271" y="599"/>
                  </a:lnTo>
                  <a:lnTo>
                    <a:pt x="541" y="425"/>
                  </a:lnTo>
                  <a:lnTo>
                    <a:pt x="830" y="271"/>
                  </a:lnTo>
                  <a:lnTo>
                    <a:pt x="1120" y="174"/>
                  </a:lnTo>
                  <a:lnTo>
                    <a:pt x="1409" y="78"/>
                  </a:lnTo>
                  <a:lnTo>
                    <a:pt x="1680" y="39"/>
                  </a:lnTo>
                  <a:lnTo>
                    <a:pt x="1969" y="1"/>
                  </a:lnTo>
                  <a:lnTo>
                    <a:pt x="22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1"/>
            <p:cNvSpPr/>
            <p:nvPr/>
          </p:nvSpPr>
          <p:spPr>
            <a:xfrm>
              <a:off x="4528225" y="473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1"/>
            <p:cNvSpPr/>
            <p:nvPr/>
          </p:nvSpPr>
          <p:spPr>
            <a:xfrm>
              <a:off x="4563450" y="4665250"/>
              <a:ext cx="42000" cy="53600"/>
            </a:xfrm>
            <a:custGeom>
              <a:avLst/>
              <a:gdLst/>
              <a:ahLst/>
              <a:cxnLst/>
              <a:rect l="l" t="t" r="r" b="b"/>
              <a:pathLst>
                <a:path w="1680" h="2144" fill="none" extrusionOk="0">
                  <a:moveTo>
                    <a:pt x="1679" y="1"/>
                  </a:moveTo>
                  <a:lnTo>
                    <a:pt x="1679" y="1"/>
                  </a:lnTo>
                  <a:lnTo>
                    <a:pt x="1679" y="1"/>
                  </a:lnTo>
                  <a:lnTo>
                    <a:pt x="1429" y="117"/>
                  </a:lnTo>
                  <a:lnTo>
                    <a:pt x="1197" y="252"/>
                  </a:lnTo>
                  <a:lnTo>
                    <a:pt x="1004" y="368"/>
                  </a:lnTo>
                  <a:lnTo>
                    <a:pt x="830" y="503"/>
                  </a:lnTo>
                  <a:lnTo>
                    <a:pt x="676" y="657"/>
                  </a:lnTo>
                  <a:lnTo>
                    <a:pt x="541" y="792"/>
                  </a:lnTo>
                  <a:lnTo>
                    <a:pt x="425" y="927"/>
                  </a:lnTo>
                  <a:lnTo>
                    <a:pt x="309" y="1082"/>
                  </a:lnTo>
                  <a:lnTo>
                    <a:pt x="232" y="1217"/>
                  </a:lnTo>
                  <a:lnTo>
                    <a:pt x="155" y="1352"/>
                  </a:lnTo>
                  <a:lnTo>
                    <a:pt x="97" y="1506"/>
                  </a:lnTo>
                  <a:lnTo>
                    <a:pt x="58" y="1641"/>
                  </a:lnTo>
                  <a:lnTo>
                    <a:pt x="20" y="1912"/>
                  </a:lnTo>
                  <a:lnTo>
                    <a:pt x="0" y="2143"/>
                  </a:lnTo>
                  <a:lnTo>
                    <a:pt x="0" y="2143"/>
                  </a:lnTo>
                  <a:lnTo>
                    <a:pt x="20" y="1912"/>
                  </a:lnTo>
                  <a:lnTo>
                    <a:pt x="58" y="1641"/>
                  </a:lnTo>
                  <a:lnTo>
                    <a:pt x="97" y="1506"/>
                  </a:lnTo>
                  <a:lnTo>
                    <a:pt x="155" y="1352"/>
                  </a:lnTo>
                  <a:lnTo>
                    <a:pt x="232" y="1217"/>
                  </a:lnTo>
                  <a:lnTo>
                    <a:pt x="309" y="1082"/>
                  </a:lnTo>
                  <a:lnTo>
                    <a:pt x="425" y="927"/>
                  </a:lnTo>
                  <a:lnTo>
                    <a:pt x="541" y="792"/>
                  </a:lnTo>
                  <a:lnTo>
                    <a:pt x="676" y="657"/>
                  </a:lnTo>
                  <a:lnTo>
                    <a:pt x="830" y="503"/>
                  </a:lnTo>
                  <a:lnTo>
                    <a:pt x="1004" y="368"/>
                  </a:lnTo>
                  <a:lnTo>
                    <a:pt x="1197" y="252"/>
                  </a:lnTo>
                  <a:lnTo>
                    <a:pt x="1429" y="117"/>
                  </a:lnTo>
                  <a:lnTo>
                    <a:pt x="1679" y="1"/>
                  </a:lnTo>
                  <a:lnTo>
                    <a:pt x="167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1"/>
            <p:cNvSpPr/>
            <p:nvPr/>
          </p:nvSpPr>
          <p:spPr>
            <a:xfrm>
              <a:off x="4605900" y="4657050"/>
              <a:ext cx="32850" cy="7750"/>
            </a:xfrm>
            <a:custGeom>
              <a:avLst/>
              <a:gdLst/>
              <a:ahLst/>
              <a:cxnLst/>
              <a:rect l="l" t="t" r="r" b="b"/>
              <a:pathLst>
                <a:path w="1314" h="310" fill="none" extrusionOk="0">
                  <a:moveTo>
                    <a:pt x="1313" y="1"/>
                  </a:moveTo>
                  <a:lnTo>
                    <a:pt x="1313" y="1"/>
                  </a:lnTo>
                  <a:lnTo>
                    <a:pt x="1024" y="20"/>
                  </a:lnTo>
                  <a:lnTo>
                    <a:pt x="696" y="78"/>
                  </a:lnTo>
                  <a:lnTo>
                    <a:pt x="368" y="174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368" y="174"/>
                  </a:lnTo>
                  <a:lnTo>
                    <a:pt x="696" y="78"/>
                  </a:lnTo>
                  <a:lnTo>
                    <a:pt x="1024" y="20"/>
                  </a:lnTo>
                  <a:lnTo>
                    <a:pt x="131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1"/>
            <p:cNvSpPr/>
            <p:nvPr/>
          </p:nvSpPr>
          <p:spPr>
            <a:xfrm>
              <a:off x="4638725" y="46570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1"/>
            <p:cNvSpPr/>
            <p:nvPr/>
          </p:nvSpPr>
          <p:spPr>
            <a:xfrm>
              <a:off x="4699025" y="4626175"/>
              <a:ext cx="75300" cy="65175"/>
            </a:xfrm>
            <a:custGeom>
              <a:avLst/>
              <a:gdLst/>
              <a:ahLst/>
              <a:cxnLst/>
              <a:rect l="l" t="t" r="r" b="b"/>
              <a:pathLst>
                <a:path w="3012" h="2607" fill="none" extrusionOk="0">
                  <a:moveTo>
                    <a:pt x="3012" y="1"/>
                  </a:moveTo>
                  <a:lnTo>
                    <a:pt x="3012" y="1"/>
                  </a:lnTo>
                  <a:lnTo>
                    <a:pt x="3012" y="1"/>
                  </a:lnTo>
                  <a:lnTo>
                    <a:pt x="2761" y="97"/>
                  </a:lnTo>
                  <a:lnTo>
                    <a:pt x="2510" y="194"/>
                  </a:lnTo>
                  <a:lnTo>
                    <a:pt x="2259" y="290"/>
                  </a:lnTo>
                  <a:lnTo>
                    <a:pt x="2027" y="406"/>
                  </a:lnTo>
                  <a:lnTo>
                    <a:pt x="1796" y="541"/>
                  </a:lnTo>
                  <a:lnTo>
                    <a:pt x="1564" y="676"/>
                  </a:lnTo>
                  <a:lnTo>
                    <a:pt x="1371" y="811"/>
                  </a:lnTo>
                  <a:lnTo>
                    <a:pt x="1159" y="985"/>
                  </a:lnTo>
                  <a:lnTo>
                    <a:pt x="966" y="1139"/>
                  </a:lnTo>
                  <a:lnTo>
                    <a:pt x="792" y="1313"/>
                  </a:lnTo>
                  <a:lnTo>
                    <a:pt x="638" y="1506"/>
                  </a:lnTo>
                  <a:lnTo>
                    <a:pt x="483" y="1718"/>
                  </a:lnTo>
                  <a:lnTo>
                    <a:pt x="329" y="1911"/>
                  </a:lnTo>
                  <a:lnTo>
                    <a:pt x="213" y="2143"/>
                  </a:lnTo>
                  <a:lnTo>
                    <a:pt x="97" y="2375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97" y="2375"/>
                  </a:lnTo>
                  <a:lnTo>
                    <a:pt x="213" y="2143"/>
                  </a:lnTo>
                  <a:lnTo>
                    <a:pt x="329" y="1911"/>
                  </a:lnTo>
                  <a:lnTo>
                    <a:pt x="483" y="1718"/>
                  </a:lnTo>
                  <a:lnTo>
                    <a:pt x="638" y="1506"/>
                  </a:lnTo>
                  <a:lnTo>
                    <a:pt x="792" y="1313"/>
                  </a:lnTo>
                  <a:lnTo>
                    <a:pt x="966" y="1139"/>
                  </a:lnTo>
                  <a:lnTo>
                    <a:pt x="1159" y="985"/>
                  </a:lnTo>
                  <a:lnTo>
                    <a:pt x="1371" y="811"/>
                  </a:lnTo>
                  <a:lnTo>
                    <a:pt x="1564" y="676"/>
                  </a:lnTo>
                  <a:lnTo>
                    <a:pt x="1796" y="541"/>
                  </a:lnTo>
                  <a:lnTo>
                    <a:pt x="2027" y="406"/>
                  </a:lnTo>
                  <a:lnTo>
                    <a:pt x="2259" y="290"/>
                  </a:lnTo>
                  <a:lnTo>
                    <a:pt x="2510" y="194"/>
                  </a:lnTo>
                  <a:lnTo>
                    <a:pt x="2761" y="97"/>
                  </a:lnTo>
                  <a:lnTo>
                    <a:pt x="3012" y="1"/>
                  </a:lnTo>
                  <a:lnTo>
                    <a:pt x="301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1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extrusionOk="0">
                  <a:moveTo>
                    <a:pt x="19069" y="1"/>
                  </a:move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1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fill="none" extrusionOk="0">
                  <a:moveTo>
                    <a:pt x="19069" y="1"/>
                  </a:moveTo>
                  <a:lnTo>
                    <a:pt x="19069" y="1"/>
                  </a:lnTo>
                  <a:lnTo>
                    <a:pt x="19069" y="1"/>
                  </a:lnTo>
                  <a:lnTo>
                    <a:pt x="19069" y="1"/>
                  </a:ln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633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lnTo>
                    <a:pt x="19089" y="1"/>
                  </a:lnTo>
                  <a:lnTo>
                    <a:pt x="19089" y="1"/>
                  </a:lnTo>
                  <a:lnTo>
                    <a:pt x="190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1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extrusionOk="0">
                  <a:moveTo>
                    <a:pt x="3668" y="0"/>
                  </a:move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1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fill="none" extrusionOk="0">
                  <a:moveTo>
                    <a:pt x="3668" y="0"/>
                  </a:moveTo>
                  <a:lnTo>
                    <a:pt x="3668" y="0"/>
                  </a:ln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1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extrusionOk="0">
                  <a:moveTo>
                    <a:pt x="4072" y="1"/>
                  </a:move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1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fill="none" extrusionOk="0"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1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extrusionOk="0">
                  <a:moveTo>
                    <a:pt x="14747" y="1"/>
                  </a:move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1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fill="none" extrusionOk="0">
                  <a:moveTo>
                    <a:pt x="15036" y="1"/>
                  </a:moveTo>
                  <a:lnTo>
                    <a:pt x="15036" y="1"/>
                  </a:lnTo>
                  <a:lnTo>
                    <a:pt x="15017" y="1"/>
                  </a:lnTo>
                  <a:lnTo>
                    <a:pt x="15017" y="1"/>
                  </a:lnTo>
                  <a:lnTo>
                    <a:pt x="14747" y="1"/>
                  </a:ln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42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377" y="11002"/>
                  </a:lnTo>
                  <a:lnTo>
                    <a:pt x="29377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lnTo>
                    <a:pt x="1503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1"/>
            <p:cNvSpPr/>
            <p:nvPr/>
          </p:nvSpPr>
          <p:spPr>
            <a:xfrm>
              <a:off x="5380825" y="4784450"/>
              <a:ext cx="120175" cy="165050"/>
            </a:xfrm>
            <a:custGeom>
              <a:avLst/>
              <a:gdLst/>
              <a:ahLst/>
              <a:cxnLst/>
              <a:rect l="l" t="t" r="r" b="b"/>
              <a:pathLst>
                <a:path w="4807" h="6602" extrusionOk="0">
                  <a:moveTo>
                    <a:pt x="20" y="6466"/>
                  </a:moveTo>
                  <a:lnTo>
                    <a:pt x="20" y="6466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20" y="6466"/>
                  </a:lnTo>
                  <a:close/>
                  <a:moveTo>
                    <a:pt x="20" y="6466"/>
                  </a:moveTo>
                  <a:lnTo>
                    <a:pt x="20" y="6466"/>
                  </a:lnTo>
                  <a:lnTo>
                    <a:pt x="20" y="6466"/>
                  </a:lnTo>
                  <a:close/>
                  <a:moveTo>
                    <a:pt x="3070" y="3860"/>
                  </a:move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close/>
                  <a:moveTo>
                    <a:pt x="2742" y="3841"/>
                  </a:moveTo>
                  <a:lnTo>
                    <a:pt x="2742" y="3841"/>
                  </a:lnTo>
                  <a:lnTo>
                    <a:pt x="2414" y="3860"/>
                  </a:lnTo>
                  <a:lnTo>
                    <a:pt x="2221" y="3880"/>
                  </a:lnTo>
                  <a:lnTo>
                    <a:pt x="2008" y="3918"/>
                  </a:lnTo>
                  <a:lnTo>
                    <a:pt x="1796" y="3976"/>
                  </a:lnTo>
                  <a:lnTo>
                    <a:pt x="1584" y="4053"/>
                  </a:lnTo>
                  <a:lnTo>
                    <a:pt x="1371" y="4150"/>
                  </a:lnTo>
                  <a:lnTo>
                    <a:pt x="1159" y="4266"/>
                  </a:lnTo>
                  <a:lnTo>
                    <a:pt x="947" y="4420"/>
                  </a:lnTo>
                  <a:lnTo>
                    <a:pt x="754" y="4594"/>
                  </a:lnTo>
                  <a:lnTo>
                    <a:pt x="561" y="4806"/>
                  </a:lnTo>
                  <a:lnTo>
                    <a:pt x="406" y="5057"/>
                  </a:lnTo>
                  <a:lnTo>
                    <a:pt x="271" y="5327"/>
                  </a:lnTo>
                  <a:lnTo>
                    <a:pt x="155" y="5655"/>
                  </a:lnTo>
                  <a:lnTo>
                    <a:pt x="59" y="6022"/>
                  </a:lnTo>
                  <a:lnTo>
                    <a:pt x="20" y="6427"/>
                  </a:lnTo>
                  <a:lnTo>
                    <a:pt x="20" y="6427"/>
                  </a:lnTo>
                  <a:lnTo>
                    <a:pt x="59" y="6022"/>
                  </a:lnTo>
                  <a:lnTo>
                    <a:pt x="155" y="5655"/>
                  </a:lnTo>
                  <a:lnTo>
                    <a:pt x="271" y="5327"/>
                  </a:lnTo>
                  <a:lnTo>
                    <a:pt x="406" y="5057"/>
                  </a:lnTo>
                  <a:lnTo>
                    <a:pt x="561" y="4806"/>
                  </a:lnTo>
                  <a:lnTo>
                    <a:pt x="754" y="4594"/>
                  </a:lnTo>
                  <a:lnTo>
                    <a:pt x="947" y="4420"/>
                  </a:lnTo>
                  <a:lnTo>
                    <a:pt x="1159" y="4266"/>
                  </a:lnTo>
                  <a:lnTo>
                    <a:pt x="1371" y="4150"/>
                  </a:lnTo>
                  <a:lnTo>
                    <a:pt x="1584" y="4053"/>
                  </a:lnTo>
                  <a:lnTo>
                    <a:pt x="1796" y="3976"/>
                  </a:lnTo>
                  <a:lnTo>
                    <a:pt x="2008" y="3918"/>
                  </a:lnTo>
                  <a:lnTo>
                    <a:pt x="2221" y="3880"/>
                  </a:lnTo>
                  <a:lnTo>
                    <a:pt x="2414" y="3860"/>
                  </a:lnTo>
                  <a:lnTo>
                    <a:pt x="2742" y="3841"/>
                  </a:lnTo>
                  <a:close/>
                  <a:moveTo>
                    <a:pt x="2780" y="3841"/>
                  </a:move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close/>
                  <a:moveTo>
                    <a:pt x="4807" y="0"/>
                  </a:moveTo>
                  <a:lnTo>
                    <a:pt x="4807" y="0"/>
                  </a:lnTo>
                  <a:lnTo>
                    <a:pt x="4807" y="0"/>
                  </a:lnTo>
                  <a:lnTo>
                    <a:pt x="4595" y="20"/>
                  </a:lnTo>
                  <a:lnTo>
                    <a:pt x="4382" y="39"/>
                  </a:lnTo>
                  <a:lnTo>
                    <a:pt x="4151" y="97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3707" y="232"/>
                  </a:lnTo>
                  <a:lnTo>
                    <a:pt x="3533" y="309"/>
                  </a:lnTo>
                  <a:lnTo>
                    <a:pt x="3379" y="386"/>
                  </a:lnTo>
                  <a:lnTo>
                    <a:pt x="3244" y="483"/>
                  </a:lnTo>
                  <a:lnTo>
                    <a:pt x="3108" y="579"/>
                  </a:lnTo>
                  <a:lnTo>
                    <a:pt x="2993" y="695"/>
                  </a:lnTo>
                  <a:lnTo>
                    <a:pt x="2896" y="811"/>
                  </a:lnTo>
                  <a:lnTo>
                    <a:pt x="2819" y="927"/>
                  </a:lnTo>
                  <a:lnTo>
                    <a:pt x="2742" y="1042"/>
                  </a:lnTo>
                  <a:lnTo>
                    <a:pt x="2684" y="1158"/>
                  </a:lnTo>
                  <a:lnTo>
                    <a:pt x="2587" y="1409"/>
                  </a:lnTo>
                  <a:lnTo>
                    <a:pt x="2549" y="1679"/>
                  </a:lnTo>
                  <a:lnTo>
                    <a:pt x="2529" y="1950"/>
                  </a:lnTo>
                  <a:lnTo>
                    <a:pt x="2529" y="1950"/>
                  </a:lnTo>
                  <a:lnTo>
                    <a:pt x="2549" y="1679"/>
                  </a:lnTo>
                  <a:lnTo>
                    <a:pt x="2587" y="1409"/>
                  </a:lnTo>
                  <a:lnTo>
                    <a:pt x="2684" y="1158"/>
                  </a:lnTo>
                  <a:lnTo>
                    <a:pt x="2742" y="1042"/>
                  </a:lnTo>
                  <a:lnTo>
                    <a:pt x="2819" y="927"/>
                  </a:lnTo>
                  <a:lnTo>
                    <a:pt x="2896" y="811"/>
                  </a:lnTo>
                  <a:lnTo>
                    <a:pt x="2993" y="695"/>
                  </a:lnTo>
                  <a:lnTo>
                    <a:pt x="3108" y="579"/>
                  </a:lnTo>
                  <a:lnTo>
                    <a:pt x="3244" y="483"/>
                  </a:lnTo>
                  <a:lnTo>
                    <a:pt x="3379" y="386"/>
                  </a:lnTo>
                  <a:lnTo>
                    <a:pt x="3533" y="309"/>
                  </a:lnTo>
                  <a:lnTo>
                    <a:pt x="3707" y="232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4151" y="97"/>
                  </a:lnTo>
                  <a:lnTo>
                    <a:pt x="4382" y="39"/>
                  </a:lnTo>
                  <a:lnTo>
                    <a:pt x="4595" y="20"/>
                  </a:lnTo>
                  <a:lnTo>
                    <a:pt x="4807" y="0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1"/>
            <p:cNvSpPr/>
            <p:nvPr/>
          </p:nvSpPr>
          <p:spPr>
            <a:xfrm>
              <a:off x="5380825" y="4946100"/>
              <a:ext cx="525" cy="3400"/>
            </a:xfrm>
            <a:custGeom>
              <a:avLst/>
              <a:gdLst/>
              <a:ahLst/>
              <a:cxnLst/>
              <a:rect l="l" t="t" r="r" b="b"/>
              <a:pathLst>
                <a:path w="21" h="136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1"/>
            <p:cNvSpPr/>
            <p:nvPr/>
          </p:nvSpPr>
          <p:spPr>
            <a:xfrm>
              <a:off x="5381325" y="49461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1"/>
            <p:cNvSpPr/>
            <p:nvPr/>
          </p:nvSpPr>
          <p:spPr>
            <a:xfrm>
              <a:off x="5457550" y="488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1"/>
            <p:cNvSpPr/>
            <p:nvPr/>
          </p:nvSpPr>
          <p:spPr>
            <a:xfrm>
              <a:off x="5381325" y="4880475"/>
              <a:ext cx="68050" cy="64675"/>
            </a:xfrm>
            <a:custGeom>
              <a:avLst/>
              <a:gdLst/>
              <a:ahLst/>
              <a:cxnLst/>
              <a:rect l="l" t="t" r="r" b="b"/>
              <a:pathLst>
                <a:path w="2722" h="2587" fill="none" extrusionOk="0">
                  <a:moveTo>
                    <a:pt x="2722" y="0"/>
                  </a:moveTo>
                  <a:lnTo>
                    <a:pt x="2722" y="0"/>
                  </a:lnTo>
                  <a:lnTo>
                    <a:pt x="2394" y="19"/>
                  </a:lnTo>
                  <a:lnTo>
                    <a:pt x="2201" y="39"/>
                  </a:lnTo>
                  <a:lnTo>
                    <a:pt x="1988" y="77"/>
                  </a:lnTo>
                  <a:lnTo>
                    <a:pt x="1776" y="135"/>
                  </a:lnTo>
                  <a:lnTo>
                    <a:pt x="1564" y="212"/>
                  </a:lnTo>
                  <a:lnTo>
                    <a:pt x="1351" y="309"/>
                  </a:lnTo>
                  <a:lnTo>
                    <a:pt x="1139" y="425"/>
                  </a:lnTo>
                  <a:lnTo>
                    <a:pt x="927" y="579"/>
                  </a:lnTo>
                  <a:lnTo>
                    <a:pt x="734" y="753"/>
                  </a:lnTo>
                  <a:lnTo>
                    <a:pt x="541" y="965"/>
                  </a:lnTo>
                  <a:lnTo>
                    <a:pt x="386" y="1216"/>
                  </a:lnTo>
                  <a:lnTo>
                    <a:pt x="251" y="1486"/>
                  </a:lnTo>
                  <a:lnTo>
                    <a:pt x="135" y="1814"/>
                  </a:lnTo>
                  <a:lnTo>
                    <a:pt x="39" y="2181"/>
                  </a:lnTo>
                  <a:lnTo>
                    <a:pt x="0" y="2586"/>
                  </a:lnTo>
                  <a:lnTo>
                    <a:pt x="0" y="2586"/>
                  </a:lnTo>
                  <a:lnTo>
                    <a:pt x="39" y="2181"/>
                  </a:lnTo>
                  <a:lnTo>
                    <a:pt x="135" y="1814"/>
                  </a:lnTo>
                  <a:lnTo>
                    <a:pt x="251" y="1486"/>
                  </a:lnTo>
                  <a:lnTo>
                    <a:pt x="386" y="1216"/>
                  </a:lnTo>
                  <a:lnTo>
                    <a:pt x="541" y="965"/>
                  </a:lnTo>
                  <a:lnTo>
                    <a:pt x="734" y="753"/>
                  </a:lnTo>
                  <a:lnTo>
                    <a:pt x="927" y="579"/>
                  </a:lnTo>
                  <a:lnTo>
                    <a:pt x="1139" y="425"/>
                  </a:lnTo>
                  <a:lnTo>
                    <a:pt x="1351" y="309"/>
                  </a:lnTo>
                  <a:lnTo>
                    <a:pt x="1564" y="212"/>
                  </a:lnTo>
                  <a:lnTo>
                    <a:pt x="1776" y="135"/>
                  </a:lnTo>
                  <a:lnTo>
                    <a:pt x="1988" y="77"/>
                  </a:lnTo>
                  <a:lnTo>
                    <a:pt x="2201" y="39"/>
                  </a:lnTo>
                  <a:lnTo>
                    <a:pt x="2394" y="19"/>
                  </a:lnTo>
                  <a:lnTo>
                    <a:pt x="2722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1"/>
            <p:cNvSpPr/>
            <p:nvPr/>
          </p:nvSpPr>
          <p:spPr>
            <a:xfrm>
              <a:off x="5450325" y="488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1"/>
            <p:cNvSpPr/>
            <p:nvPr/>
          </p:nvSpPr>
          <p:spPr>
            <a:xfrm>
              <a:off x="5444050" y="4784450"/>
              <a:ext cx="56950" cy="48750"/>
            </a:xfrm>
            <a:custGeom>
              <a:avLst/>
              <a:gdLst/>
              <a:ahLst/>
              <a:cxnLst/>
              <a:rect l="l" t="t" r="r" b="b"/>
              <a:pathLst>
                <a:path w="2278" h="1950" fill="none" extrusionOk="0">
                  <a:moveTo>
                    <a:pt x="2278" y="0"/>
                  </a:moveTo>
                  <a:lnTo>
                    <a:pt x="2278" y="0"/>
                  </a:lnTo>
                  <a:lnTo>
                    <a:pt x="2278" y="0"/>
                  </a:lnTo>
                  <a:lnTo>
                    <a:pt x="2066" y="20"/>
                  </a:lnTo>
                  <a:lnTo>
                    <a:pt x="1853" y="39"/>
                  </a:lnTo>
                  <a:lnTo>
                    <a:pt x="1622" y="97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178" y="232"/>
                  </a:lnTo>
                  <a:lnTo>
                    <a:pt x="1004" y="309"/>
                  </a:lnTo>
                  <a:lnTo>
                    <a:pt x="850" y="386"/>
                  </a:lnTo>
                  <a:lnTo>
                    <a:pt x="715" y="483"/>
                  </a:lnTo>
                  <a:lnTo>
                    <a:pt x="579" y="579"/>
                  </a:lnTo>
                  <a:lnTo>
                    <a:pt x="464" y="695"/>
                  </a:lnTo>
                  <a:lnTo>
                    <a:pt x="367" y="811"/>
                  </a:lnTo>
                  <a:lnTo>
                    <a:pt x="290" y="927"/>
                  </a:lnTo>
                  <a:lnTo>
                    <a:pt x="213" y="1042"/>
                  </a:lnTo>
                  <a:lnTo>
                    <a:pt x="155" y="1158"/>
                  </a:lnTo>
                  <a:lnTo>
                    <a:pt x="58" y="1409"/>
                  </a:lnTo>
                  <a:lnTo>
                    <a:pt x="20" y="1679"/>
                  </a:lnTo>
                  <a:lnTo>
                    <a:pt x="0" y="1950"/>
                  </a:lnTo>
                  <a:lnTo>
                    <a:pt x="0" y="1950"/>
                  </a:lnTo>
                  <a:lnTo>
                    <a:pt x="20" y="1679"/>
                  </a:lnTo>
                  <a:lnTo>
                    <a:pt x="58" y="1409"/>
                  </a:lnTo>
                  <a:lnTo>
                    <a:pt x="155" y="1158"/>
                  </a:lnTo>
                  <a:lnTo>
                    <a:pt x="213" y="1042"/>
                  </a:lnTo>
                  <a:lnTo>
                    <a:pt x="290" y="927"/>
                  </a:lnTo>
                  <a:lnTo>
                    <a:pt x="367" y="811"/>
                  </a:lnTo>
                  <a:lnTo>
                    <a:pt x="464" y="695"/>
                  </a:lnTo>
                  <a:lnTo>
                    <a:pt x="579" y="579"/>
                  </a:lnTo>
                  <a:lnTo>
                    <a:pt x="715" y="483"/>
                  </a:lnTo>
                  <a:lnTo>
                    <a:pt x="850" y="386"/>
                  </a:lnTo>
                  <a:lnTo>
                    <a:pt x="1004" y="309"/>
                  </a:lnTo>
                  <a:lnTo>
                    <a:pt x="1178" y="232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622" y="97"/>
                  </a:lnTo>
                  <a:lnTo>
                    <a:pt x="1853" y="39"/>
                  </a:lnTo>
                  <a:lnTo>
                    <a:pt x="2066" y="20"/>
                  </a:lnTo>
                  <a:lnTo>
                    <a:pt x="2278" y="0"/>
                  </a:lnTo>
                  <a:lnTo>
                    <a:pt x="227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31"/>
            <p:cNvSpPr/>
            <p:nvPr/>
          </p:nvSpPr>
          <p:spPr>
            <a:xfrm>
              <a:off x="5481200" y="4980825"/>
              <a:ext cx="632600" cy="365775"/>
            </a:xfrm>
            <a:custGeom>
              <a:avLst/>
              <a:gdLst/>
              <a:ahLst/>
              <a:cxnLst/>
              <a:rect l="l" t="t" r="r" b="b"/>
              <a:pathLst>
                <a:path w="25304" h="14631" extrusionOk="0">
                  <a:moveTo>
                    <a:pt x="23065" y="14148"/>
                  </a:moveTo>
                  <a:lnTo>
                    <a:pt x="23065" y="14148"/>
                  </a:lnTo>
                  <a:lnTo>
                    <a:pt x="23065" y="14341"/>
                  </a:lnTo>
                  <a:lnTo>
                    <a:pt x="23046" y="14496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46" y="14496"/>
                  </a:lnTo>
                  <a:lnTo>
                    <a:pt x="23065" y="14341"/>
                  </a:lnTo>
                  <a:lnTo>
                    <a:pt x="23065" y="14148"/>
                  </a:lnTo>
                  <a:close/>
                  <a:moveTo>
                    <a:pt x="25285" y="13569"/>
                  </a:moveTo>
                  <a:lnTo>
                    <a:pt x="25285" y="13569"/>
                  </a:lnTo>
                  <a:lnTo>
                    <a:pt x="24957" y="13589"/>
                  </a:lnTo>
                  <a:lnTo>
                    <a:pt x="24628" y="13646"/>
                  </a:lnTo>
                  <a:lnTo>
                    <a:pt x="24300" y="13724"/>
                  </a:lnTo>
                  <a:lnTo>
                    <a:pt x="23992" y="13839"/>
                  </a:lnTo>
                  <a:lnTo>
                    <a:pt x="23721" y="13975"/>
                  </a:lnTo>
                  <a:lnTo>
                    <a:pt x="23451" y="14148"/>
                  </a:lnTo>
                  <a:lnTo>
                    <a:pt x="23219" y="14361"/>
                  </a:lnTo>
                  <a:lnTo>
                    <a:pt x="23123" y="14476"/>
                  </a:lnTo>
                  <a:lnTo>
                    <a:pt x="23046" y="14592"/>
                  </a:lnTo>
                  <a:lnTo>
                    <a:pt x="23046" y="14592"/>
                  </a:lnTo>
                  <a:lnTo>
                    <a:pt x="23123" y="14476"/>
                  </a:lnTo>
                  <a:lnTo>
                    <a:pt x="23219" y="14361"/>
                  </a:lnTo>
                  <a:lnTo>
                    <a:pt x="23451" y="14148"/>
                  </a:lnTo>
                  <a:lnTo>
                    <a:pt x="23721" y="13975"/>
                  </a:lnTo>
                  <a:lnTo>
                    <a:pt x="23992" y="13839"/>
                  </a:lnTo>
                  <a:lnTo>
                    <a:pt x="24300" y="13724"/>
                  </a:lnTo>
                  <a:lnTo>
                    <a:pt x="24628" y="13646"/>
                  </a:lnTo>
                  <a:lnTo>
                    <a:pt x="24957" y="13589"/>
                  </a:lnTo>
                  <a:lnTo>
                    <a:pt x="25285" y="13569"/>
                  </a:lnTo>
                  <a:close/>
                  <a:moveTo>
                    <a:pt x="25304" y="13569"/>
                  </a:moveTo>
                  <a:lnTo>
                    <a:pt x="25304" y="13569"/>
                  </a:lnTo>
                  <a:lnTo>
                    <a:pt x="25304" y="13569"/>
                  </a:lnTo>
                  <a:lnTo>
                    <a:pt x="25304" y="13569"/>
                  </a:lnTo>
                  <a:close/>
                  <a:moveTo>
                    <a:pt x="21039" y="11060"/>
                  </a:moveTo>
                  <a:lnTo>
                    <a:pt x="21039" y="11060"/>
                  </a:lnTo>
                  <a:lnTo>
                    <a:pt x="21019" y="11292"/>
                  </a:lnTo>
                  <a:lnTo>
                    <a:pt x="21000" y="11485"/>
                  </a:lnTo>
                  <a:lnTo>
                    <a:pt x="20961" y="11678"/>
                  </a:lnTo>
                  <a:lnTo>
                    <a:pt x="20923" y="11832"/>
                  </a:lnTo>
                  <a:lnTo>
                    <a:pt x="20826" y="12064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26" y="12064"/>
                  </a:lnTo>
                  <a:lnTo>
                    <a:pt x="20923" y="11832"/>
                  </a:lnTo>
                  <a:lnTo>
                    <a:pt x="20961" y="11678"/>
                  </a:lnTo>
                  <a:lnTo>
                    <a:pt x="21000" y="11485"/>
                  </a:lnTo>
                  <a:lnTo>
                    <a:pt x="21019" y="11292"/>
                  </a:lnTo>
                  <a:lnTo>
                    <a:pt x="21039" y="11060"/>
                  </a:lnTo>
                  <a:close/>
                  <a:moveTo>
                    <a:pt x="20286" y="9439"/>
                  </a:moveTo>
                  <a:lnTo>
                    <a:pt x="20286" y="9439"/>
                  </a:lnTo>
                  <a:lnTo>
                    <a:pt x="20324" y="9477"/>
                  </a:lnTo>
                  <a:lnTo>
                    <a:pt x="20324" y="9477"/>
                  </a:lnTo>
                  <a:lnTo>
                    <a:pt x="20286" y="9439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221" y="8802"/>
                  </a:lnTo>
                  <a:lnTo>
                    <a:pt x="18028" y="8821"/>
                  </a:lnTo>
                  <a:lnTo>
                    <a:pt x="17719" y="8860"/>
                  </a:lnTo>
                  <a:lnTo>
                    <a:pt x="17506" y="8918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506" y="8918"/>
                  </a:lnTo>
                  <a:lnTo>
                    <a:pt x="17719" y="8860"/>
                  </a:lnTo>
                  <a:lnTo>
                    <a:pt x="18028" y="8821"/>
                  </a:lnTo>
                  <a:lnTo>
                    <a:pt x="18221" y="8802"/>
                  </a:lnTo>
                  <a:lnTo>
                    <a:pt x="18433" y="8783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433" y="8783"/>
                  </a:lnTo>
                  <a:lnTo>
                    <a:pt x="18452" y="8783"/>
                  </a:lnTo>
                  <a:lnTo>
                    <a:pt x="18452" y="8783"/>
                  </a:lnTo>
                  <a:lnTo>
                    <a:pt x="18433" y="8783"/>
                  </a:lnTo>
                  <a:close/>
                  <a:moveTo>
                    <a:pt x="17429" y="8667"/>
                  </a:moveTo>
                  <a:lnTo>
                    <a:pt x="17429" y="866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29" y="8667"/>
                  </a:lnTo>
                  <a:close/>
                  <a:moveTo>
                    <a:pt x="14534" y="3803"/>
                  </a:moveTo>
                  <a:lnTo>
                    <a:pt x="14534" y="3803"/>
                  </a:lnTo>
                  <a:lnTo>
                    <a:pt x="14534" y="4131"/>
                  </a:lnTo>
                  <a:lnTo>
                    <a:pt x="14496" y="4382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96" y="4382"/>
                  </a:lnTo>
                  <a:lnTo>
                    <a:pt x="14534" y="4131"/>
                  </a:lnTo>
                  <a:lnTo>
                    <a:pt x="14534" y="3803"/>
                  </a:lnTo>
                  <a:close/>
                  <a:moveTo>
                    <a:pt x="12990" y="1139"/>
                  </a:moveTo>
                  <a:lnTo>
                    <a:pt x="12990" y="1139"/>
                  </a:lnTo>
                  <a:lnTo>
                    <a:pt x="13009" y="1139"/>
                  </a:lnTo>
                  <a:lnTo>
                    <a:pt x="13009" y="1139"/>
                  </a:lnTo>
                  <a:lnTo>
                    <a:pt x="12990" y="1139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176" y="734"/>
                  </a:lnTo>
                  <a:lnTo>
                    <a:pt x="10963" y="753"/>
                  </a:lnTo>
                  <a:lnTo>
                    <a:pt x="10751" y="792"/>
                  </a:lnTo>
                  <a:lnTo>
                    <a:pt x="10558" y="831"/>
                  </a:lnTo>
                  <a:lnTo>
                    <a:pt x="10191" y="966"/>
                  </a:lnTo>
                  <a:lnTo>
                    <a:pt x="9883" y="1101"/>
                  </a:lnTo>
                  <a:lnTo>
                    <a:pt x="9632" y="1255"/>
                  </a:lnTo>
                  <a:lnTo>
                    <a:pt x="9439" y="1371"/>
                  </a:lnTo>
                  <a:lnTo>
                    <a:pt x="9284" y="1506"/>
                  </a:lnTo>
                  <a:lnTo>
                    <a:pt x="9284" y="1506"/>
                  </a:lnTo>
                  <a:lnTo>
                    <a:pt x="9439" y="1371"/>
                  </a:lnTo>
                  <a:lnTo>
                    <a:pt x="9632" y="1255"/>
                  </a:lnTo>
                  <a:lnTo>
                    <a:pt x="9883" y="1101"/>
                  </a:lnTo>
                  <a:lnTo>
                    <a:pt x="10191" y="966"/>
                  </a:lnTo>
                  <a:lnTo>
                    <a:pt x="10558" y="831"/>
                  </a:lnTo>
                  <a:lnTo>
                    <a:pt x="10751" y="792"/>
                  </a:lnTo>
                  <a:lnTo>
                    <a:pt x="10963" y="753"/>
                  </a:lnTo>
                  <a:lnTo>
                    <a:pt x="11176" y="734"/>
                  </a:lnTo>
                  <a:lnTo>
                    <a:pt x="11407" y="715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close/>
                  <a:moveTo>
                    <a:pt x="20" y="541"/>
                  </a:moveTo>
                  <a:lnTo>
                    <a:pt x="20" y="541"/>
                  </a:lnTo>
                  <a:lnTo>
                    <a:pt x="1" y="541"/>
                  </a:lnTo>
                  <a:lnTo>
                    <a:pt x="1" y="541"/>
                  </a:lnTo>
                  <a:lnTo>
                    <a:pt x="20" y="541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194" y="522"/>
                  </a:lnTo>
                  <a:lnTo>
                    <a:pt x="20" y="541"/>
                  </a:lnTo>
                  <a:lnTo>
                    <a:pt x="20" y="541"/>
                  </a:lnTo>
                  <a:lnTo>
                    <a:pt x="194" y="522"/>
                  </a:lnTo>
                  <a:lnTo>
                    <a:pt x="367" y="502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close/>
                  <a:moveTo>
                    <a:pt x="5405" y="213"/>
                  </a:move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370" y="20"/>
                  </a:lnTo>
                  <a:lnTo>
                    <a:pt x="6080" y="39"/>
                  </a:lnTo>
                  <a:lnTo>
                    <a:pt x="5772" y="116"/>
                  </a:lnTo>
                  <a:lnTo>
                    <a:pt x="5443" y="213"/>
                  </a:lnTo>
                  <a:lnTo>
                    <a:pt x="5443" y="213"/>
                  </a:lnTo>
                  <a:lnTo>
                    <a:pt x="5772" y="116"/>
                  </a:lnTo>
                  <a:lnTo>
                    <a:pt x="6080" y="39"/>
                  </a:lnTo>
                  <a:lnTo>
                    <a:pt x="6370" y="20"/>
                  </a:lnTo>
                  <a:lnTo>
                    <a:pt x="6659" y="1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31"/>
            <p:cNvSpPr/>
            <p:nvPr/>
          </p:nvSpPr>
          <p:spPr>
            <a:xfrm>
              <a:off x="6056375" y="5334525"/>
              <a:ext cx="1475" cy="12075"/>
            </a:xfrm>
            <a:custGeom>
              <a:avLst/>
              <a:gdLst/>
              <a:ahLst/>
              <a:cxnLst/>
              <a:rect l="l" t="t" r="r" b="b"/>
              <a:pathLst>
                <a:path w="59" h="483" fill="none" extrusionOk="0">
                  <a:moveTo>
                    <a:pt x="58" y="0"/>
                  </a:moveTo>
                  <a:lnTo>
                    <a:pt x="58" y="0"/>
                  </a:lnTo>
                  <a:lnTo>
                    <a:pt x="58" y="193"/>
                  </a:lnTo>
                  <a:lnTo>
                    <a:pt x="39" y="348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39" y="348"/>
                  </a:lnTo>
                  <a:lnTo>
                    <a:pt x="58" y="193"/>
                  </a:lnTo>
                  <a:lnTo>
                    <a:pt x="5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1"/>
            <p:cNvSpPr/>
            <p:nvPr/>
          </p:nvSpPr>
          <p:spPr>
            <a:xfrm>
              <a:off x="6057325" y="5320050"/>
              <a:ext cx="56000" cy="25600"/>
            </a:xfrm>
            <a:custGeom>
              <a:avLst/>
              <a:gdLst/>
              <a:ahLst/>
              <a:cxnLst/>
              <a:rect l="l" t="t" r="r" b="b"/>
              <a:pathLst>
                <a:path w="2240" h="1024" fill="none" extrusionOk="0">
                  <a:moveTo>
                    <a:pt x="2240" y="0"/>
                  </a:moveTo>
                  <a:lnTo>
                    <a:pt x="2240" y="0"/>
                  </a:lnTo>
                  <a:lnTo>
                    <a:pt x="1912" y="20"/>
                  </a:lnTo>
                  <a:lnTo>
                    <a:pt x="1583" y="77"/>
                  </a:lnTo>
                  <a:lnTo>
                    <a:pt x="1255" y="155"/>
                  </a:lnTo>
                  <a:lnTo>
                    <a:pt x="947" y="270"/>
                  </a:lnTo>
                  <a:lnTo>
                    <a:pt x="676" y="406"/>
                  </a:lnTo>
                  <a:lnTo>
                    <a:pt x="406" y="579"/>
                  </a:lnTo>
                  <a:lnTo>
                    <a:pt x="174" y="792"/>
                  </a:lnTo>
                  <a:lnTo>
                    <a:pt x="78" y="907"/>
                  </a:lnTo>
                  <a:lnTo>
                    <a:pt x="1" y="1023"/>
                  </a:lnTo>
                  <a:lnTo>
                    <a:pt x="1" y="1023"/>
                  </a:lnTo>
                  <a:lnTo>
                    <a:pt x="78" y="907"/>
                  </a:lnTo>
                  <a:lnTo>
                    <a:pt x="174" y="792"/>
                  </a:lnTo>
                  <a:lnTo>
                    <a:pt x="406" y="579"/>
                  </a:lnTo>
                  <a:lnTo>
                    <a:pt x="676" y="406"/>
                  </a:lnTo>
                  <a:lnTo>
                    <a:pt x="947" y="270"/>
                  </a:lnTo>
                  <a:lnTo>
                    <a:pt x="1255" y="155"/>
                  </a:lnTo>
                  <a:lnTo>
                    <a:pt x="1583" y="77"/>
                  </a:lnTo>
                  <a:lnTo>
                    <a:pt x="1912" y="20"/>
                  </a:lnTo>
                  <a:lnTo>
                    <a:pt x="224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1"/>
            <p:cNvSpPr/>
            <p:nvPr/>
          </p:nvSpPr>
          <p:spPr>
            <a:xfrm>
              <a:off x="6113775" y="532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1"/>
            <p:cNvSpPr/>
            <p:nvPr/>
          </p:nvSpPr>
          <p:spPr>
            <a:xfrm>
              <a:off x="6001350" y="5257325"/>
              <a:ext cx="5825" cy="27525"/>
            </a:xfrm>
            <a:custGeom>
              <a:avLst/>
              <a:gdLst/>
              <a:ahLst/>
              <a:cxnLst/>
              <a:rect l="l" t="t" r="r" b="b"/>
              <a:pathLst>
                <a:path w="233" h="1101" fill="none" extrusionOk="0">
                  <a:moveTo>
                    <a:pt x="233" y="0"/>
                  </a:moveTo>
                  <a:lnTo>
                    <a:pt x="233" y="0"/>
                  </a:lnTo>
                  <a:lnTo>
                    <a:pt x="213" y="232"/>
                  </a:lnTo>
                  <a:lnTo>
                    <a:pt x="194" y="425"/>
                  </a:lnTo>
                  <a:lnTo>
                    <a:pt x="155" y="618"/>
                  </a:lnTo>
                  <a:lnTo>
                    <a:pt x="117" y="772"/>
                  </a:lnTo>
                  <a:lnTo>
                    <a:pt x="20" y="1004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20" y="1004"/>
                  </a:lnTo>
                  <a:lnTo>
                    <a:pt x="117" y="772"/>
                  </a:lnTo>
                  <a:lnTo>
                    <a:pt x="155" y="618"/>
                  </a:lnTo>
                  <a:lnTo>
                    <a:pt x="194" y="425"/>
                  </a:lnTo>
                  <a:lnTo>
                    <a:pt x="213" y="232"/>
                  </a:lnTo>
                  <a:lnTo>
                    <a:pt x="23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1"/>
            <p:cNvSpPr/>
            <p:nvPr/>
          </p:nvSpPr>
          <p:spPr>
            <a:xfrm>
              <a:off x="5988325" y="5216775"/>
              <a:ext cx="1000" cy="1000"/>
            </a:xfrm>
            <a:custGeom>
              <a:avLst/>
              <a:gdLst/>
              <a:ahLst/>
              <a:cxnLst/>
              <a:rect l="l" t="t" r="r" b="b"/>
              <a:pathLst>
                <a:path w="40" h="40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1"/>
            <p:cNvSpPr/>
            <p:nvPr/>
          </p:nvSpPr>
          <p:spPr>
            <a:xfrm>
              <a:off x="5916425" y="5200375"/>
              <a:ext cx="25600" cy="3875"/>
            </a:xfrm>
            <a:custGeom>
              <a:avLst/>
              <a:gdLst/>
              <a:ahLst/>
              <a:cxnLst/>
              <a:rect l="l" t="t" r="r" b="b"/>
              <a:pathLst>
                <a:path w="1024" h="155" fill="none" extrusionOk="0">
                  <a:moveTo>
                    <a:pt x="1024" y="1"/>
                  </a:moveTo>
                  <a:lnTo>
                    <a:pt x="1024" y="1"/>
                  </a:lnTo>
                  <a:lnTo>
                    <a:pt x="812" y="20"/>
                  </a:lnTo>
                  <a:lnTo>
                    <a:pt x="619" y="39"/>
                  </a:lnTo>
                  <a:lnTo>
                    <a:pt x="310" y="78"/>
                  </a:lnTo>
                  <a:lnTo>
                    <a:pt x="97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97" y="136"/>
                  </a:lnTo>
                  <a:lnTo>
                    <a:pt x="310" y="78"/>
                  </a:lnTo>
                  <a:lnTo>
                    <a:pt x="619" y="39"/>
                  </a:lnTo>
                  <a:lnTo>
                    <a:pt x="812" y="20"/>
                  </a:lnTo>
                  <a:lnTo>
                    <a:pt x="10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1"/>
            <p:cNvSpPr/>
            <p:nvPr/>
          </p:nvSpPr>
          <p:spPr>
            <a:xfrm>
              <a:off x="5942000" y="5200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1"/>
            <p:cNvSpPr/>
            <p:nvPr/>
          </p:nvSpPr>
          <p:spPr>
            <a:xfrm>
              <a:off x="5916425" y="5197475"/>
              <a:ext cx="525" cy="6775"/>
            </a:xfrm>
            <a:custGeom>
              <a:avLst/>
              <a:gdLst/>
              <a:ahLst/>
              <a:cxnLst/>
              <a:rect l="l" t="t" r="r" b="b"/>
              <a:pathLst>
                <a:path w="21" h="27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1"/>
            <p:cNvSpPr/>
            <p:nvPr/>
          </p:nvSpPr>
          <p:spPr>
            <a:xfrm>
              <a:off x="5842600" y="5075875"/>
              <a:ext cx="1975" cy="19825"/>
            </a:xfrm>
            <a:custGeom>
              <a:avLst/>
              <a:gdLst/>
              <a:ahLst/>
              <a:cxnLst/>
              <a:rect l="l" t="t" r="r" b="b"/>
              <a:pathLst>
                <a:path w="79" h="793" fill="none" extrusionOk="0">
                  <a:moveTo>
                    <a:pt x="78" y="1"/>
                  </a:moveTo>
                  <a:lnTo>
                    <a:pt x="78" y="1"/>
                  </a:lnTo>
                  <a:lnTo>
                    <a:pt x="78" y="329"/>
                  </a:lnTo>
                  <a:lnTo>
                    <a:pt x="40" y="580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40" y="580"/>
                  </a:lnTo>
                  <a:lnTo>
                    <a:pt x="78" y="329"/>
                  </a:lnTo>
                  <a:lnTo>
                    <a:pt x="7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1"/>
            <p:cNvSpPr/>
            <p:nvPr/>
          </p:nvSpPr>
          <p:spPr>
            <a:xfrm>
              <a:off x="5805950" y="500930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1"/>
            <p:cNvSpPr/>
            <p:nvPr/>
          </p:nvSpPr>
          <p:spPr>
            <a:xfrm>
              <a:off x="5713300" y="4998675"/>
              <a:ext cx="53100" cy="19825"/>
            </a:xfrm>
            <a:custGeom>
              <a:avLst/>
              <a:gdLst/>
              <a:ahLst/>
              <a:cxnLst/>
              <a:rect l="l" t="t" r="r" b="b"/>
              <a:pathLst>
                <a:path w="2124" h="793" fill="none" extrusionOk="0">
                  <a:moveTo>
                    <a:pt x="2123" y="1"/>
                  </a:moveTo>
                  <a:lnTo>
                    <a:pt x="2123" y="1"/>
                  </a:lnTo>
                  <a:lnTo>
                    <a:pt x="1892" y="20"/>
                  </a:lnTo>
                  <a:lnTo>
                    <a:pt x="1679" y="39"/>
                  </a:lnTo>
                  <a:lnTo>
                    <a:pt x="1467" y="78"/>
                  </a:lnTo>
                  <a:lnTo>
                    <a:pt x="1274" y="117"/>
                  </a:lnTo>
                  <a:lnTo>
                    <a:pt x="907" y="252"/>
                  </a:lnTo>
                  <a:lnTo>
                    <a:pt x="599" y="387"/>
                  </a:lnTo>
                  <a:lnTo>
                    <a:pt x="348" y="541"/>
                  </a:lnTo>
                  <a:lnTo>
                    <a:pt x="155" y="657"/>
                  </a:lnTo>
                  <a:lnTo>
                    <a:pt x="0" y="792"/>
                  </a:lnTo>
                  <a:lnTo>
                    <a:pt x="0" y="792"/>
                  </a:lnTo>
                  <a:lnTo>
                    <a:pt x="155" y="657"/>
                  </a:lnTo>
                  <a:lnTo>
                    <a:pt x="348" y="541"/>
                  </a:lnTo>
                  <a:lnTo>
                    <a:pt x="599" y="387"/>
                  </a:lnTo>
                  <a:lnTo>
                    <a:pt x="907" y="252"/>
                  </a:lnTo>
                  <a:lnTo>
                    <a:pt x="1274" y="117"/>
                  </a:lnTo>
                  <a:lnTo>
                    <a:pt x="1467" y="78"/>
                  </a:lnTo>
                  <a:lnTo>
                    <a:pt x="1679" y="39"/>
                  </a:lnTo>
                  <a:lnTo>
                    <a:pt x="1892" y="20"/>
                  </a:lnTo>
                  <a:lnTo>
                    <a:pt x="212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1"/>
            <p:cNvSpPr/>
            <p:nvPr/>
          </p:nvSpPr>
          <p:spPr>
            <a:xfrm>
              <a:off x="5766375" y="499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1"/>
            <p:cNvSpPr/>
            <p:nvPr/>
          </p:nvSpPr>
          <p:spPr>
            <a:xfrm>
              <a:off x="5481200" y="49943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1"/>
            <p:cNvSpPr/>
            <p:nvPr/>
          </p:nvSpPr>
          <p:spPr>
            <a:xfrm>
              <a:off x="5481675" y="4993375"/>
              <a:ext cx="8725" cy="1000"/>
            </a:xfrm>
            <a:custGeom>
              <a:avLst/>
              <a:gdLst/>
              <a:ahLst/>
              <a:cxnLst/>
              <a:rect l="l" t="t" r="r" b="b"/>
              <a:pathLst>
                <a:path w="349" h="40" fill="none" extrusionOk="0">
                  <a:moveTo>
                    <a:pt x="348" y="0"/>
                  </a:moveTo>
                  <a:lnTo>
                    <a:pt x="348" y="0"/>
                  </a:lnTo>
                  <a:lnTo>
                    <a:pt x="175" y="2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75" y="20"/>
                  </a:lnTo>
                  <a:lnTo>
                    <a:pt x="34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1"/>
            <p:cNvSpPr/>
            <p:nvPr/>
          </p:nvSpPr>
          <p:spPr>
            <a:xfrm>
              <a:off x="5490375" y="499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1"/>
            <p:cNvSpPr/>
            <p:nvPr/>
          </p:nvSpPr>
          <p:spPr>
            <a:xfrm>
              <a:off x="5616300" y="498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1"/>
            <p:cNvSpPr/>
            <p:nvPr/>
          </p:nvSpPr>
          <p:spPr>
            <a:xfrm>
              <a:off x="5617275" y="4980825"/>
              <a:ext cx="30425" cy="5325"/>
            </a:xfrm>
            <a:custGeom>
              <a:avLst/>
              <a:gdLst/>
              <a:ahLst/>
              <a:cxnLst/>
              <a:rect l="l" t="t" r="r" b="b"/>
              <a:pathLst>
                <a:path w="1217" h="213" fill="none" extrusionOk="0">
                  <a:moveTo>
                    <a:pt x="1216" y="1"/>
                  </a:moveTo>
                  <a:lnTo>
                    <a:pt x="1216" y="1"/>
                  </a:lnTo>
                  <a:lnTo>
                    <a:pt x="927" y="20"/>
                  </a:lnTo>
                  <a:lnTo>
                    <a:pt x="637" y="39"/>
                  </a:lnTo>
                  <a:lnTo>
                    <a:pt x="329" y="116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29" y="116"/>
                  </a:lnTo>
                  <a:lnTo>
                    <a:pt x="637" y="39"/>
                  </a:lnTo>
                  <a:lnTo>
                    <a:pt x="927" y="20"/>
                  </a:lnTo>
                  <a:lnTo>
                    <a:pt x="121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1"/>
            <p:cNvSpPr/>
            <p:nvPr/>
          </p:nvSpPr>
          <p:spPr>
            <a:xfrm>
              <a:off x="5647675" y="49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1"/>
            <p:cNvSpPr/>
            <p:nvPr/>
          </p:nvSpPr>
          <p:spPr>
            <a:xfrm>
              <a:off x="6118625" y="5243800"/>
              <a:ext cx="108575" cy="76750"/>
            </a:xfrm>
            <a:custGeom>
              <a:avLst/>
              <a:gdLst/>
              <a:ahLst/>
              <a:cxnLst/>
              <a:rect l="l" t="t" r="r" b="b"/>
              <a:pathLst>
                <a:path w="4343" h="3070" extrusionOk="0">
                  <a:moveTo>
                    <a:pt x="0" y="3050"/>
                  </a:move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50"/>
                  </a:lnTo>
                  <a:close/>
                  <a:moveTo>
                    <a:pt x="0" y="3031"/>
                  </a:move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31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19" y="3012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close/>
                  <a:moveTo>
                    <a:pt x="1660" y="2027"/>
                  </a:move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97" y="2857"/>
                  </a:lnTo>
                  <a:lnTo>
                    <a:pt x="193" y="2722"/>
                  </a:lnTo>
                  <a:lnTo>
                    <a:pt x="290" y="2606"/>
                  </a:lnTo>
                  <a:lnTo>
                    <a:pt x="386" y="2510"/>
                  </a:lnTo>
                  <a:lnTo>
                    <a:pt x="483" y="2413"/>
                  </a:lnTo>
                  <a:lnTo>
                    <a:pt x="598" y="2336"/>
                  </a:lnTo>
                  <a:lnTo>
                    <a:pt x="830" y="2201"/>
                  </a:lnTo>
                  <a:lnTo>
                    <a:pt x="1062" y="2124"/>
                  </a:lnTo>
                  <a:lnTo>
                    <a:pt x="1274" y="2066"/>
                  </a:lnTo>
                  <a:lnTo>
                    <a:pt x="1486" y="2047"/>
                  </a:lnTo>
                  <a:lnTo>
                    <a:pt x="1660" y="2027"/>
                  </a:lnTo>
                  <a:close/>
                  <a:moveTo>
                    <a:pt x="1698" y="2027"/>
                  </a:move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close/>
                  <a:moveTo>
                    <a:pt x="2007" y="2027"/>
                  </a:move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close/>
                  <a:moveTo>
                    <a:pt x="4343" y="1"/>
                  </a:move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65" y="1776"/>
                  </a:lnTo>
                  <a:lnTo>
                    <a:pt x="2123" y="1564"/>
                  </a:lnTo>
                  <a:lnTo>
                    <a:pt x="2220" y="1371"/>
                  </a:lnTo>
                  <a:lnTo>
                    <a:pt x="2316" y="1178"/>
                  </a:lnTo>
                  <a:lnTo>
                    <a:pt x="2432" y="1004"/>
                  </a:lnTo>
                  <a:lnTo>
                    <a:pt x="2548" y="850"/>
                  </a:lnTo>
                  <a:lnTo>
                    <a:pt x="2702" y="696"/>
                  </a:lnTo>
                  <a:lnTo>
                    <a:pt x="2837" y="560"/>
                  </a:lnTo>
                  <a:lnTo>
                    <a:pt x="3011" y="425"/>
                  </a:lnTo>
                  <a:lnTo>
                    <a:pt x="3165" y="309"/>
                  </a:lnTo>
                  <a:lnTo>
                    <a:pt x="3339" y="213"/>
                  </a:lnTo>
                  <a:lnTo>
                    <a:pt x="3513" y="136"/>
                  </a:lnTo>
                  <a:lnTo>
                    <a:pt x="3706" y="78"/>
                  </a:lnTo>
                  <a:lnTo>
                    <a:pt x="3879" y="39"/>
                  </a:lnTo>
                  <a:lnTo>
                    <a:pt x="4072" y="1"/>
                  </a:lnTo>
                  <a:lnTo>
                    <a:pt x="4265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1"/>
            <p:cNvSpPr/>
            <p:nvPr/>
          </p:nvSpPr>
          <p:spPr>
            <a:xfrm>
              <a:off x="6118625" y="5320050"/>
              <a:ext cx="0" cy="500"/>
            </a:xfrm>
            <a:custGeom>
              <a:avLst/>
              <a:gdLst/>
              <a:ahLst/>
              <a:cxnLst/>
              <a:rect l="l" t="t" r="r" b="b"/>
              <a:pathLst>
                <a:path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1"/>
            <p:cNvSpPr/>
            <p:nvPr/>
          </p:nvSpPr>
          <p:spPr>
            <a:xfrm>
              <a:off x="6118625" y="5319550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1"/>
            <p:cNvSpPr/>
            <p:nvPr/>
          </p:nvSpPr>
          <p:spPr>
            <a:xfrm>
              <a:off x="6119100" y="53190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1"/>
            <p:cNvSpPr/>
            <p:nvPr/>
          </p:nvSpPr>
          <p:spPr>
            <a:xfrm>
              <a:off x="6119100" y="53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1"/>
            <p:cNvSpPr/>
            <p:nvPr/>
          </p:nvSpPr>
          <p:spPr>
            <a:xfrm>
              <a:off x="6119100" y="5294475"/>
              <a:ext cx="41025" cy="24625"/>
            </a:xfrm>
            <a:custGeom>
              <a:avLst/>
              <a:gdLst/>
              <a:ahLst/>
              <a:cxnLst/>
              <a:rect l="l" t="t" r="r" b="b"/>
              <a:pathLst>
                <a:path w="1641" h="985" fill="none" extrusionOk="0">
                  <a:moveTo>
                    <a:pt x="1641" y="0"/>
                  </a:moveTo>
                  <a:lnTo>
                    <a:pt x="1641" y="0"/>
                  </a:lnTo>
                  <a:lnTo>
                    <a:pt x="1467" y="20"/>
                  </a:lnTo>
                  <a:lnTo>
                    <a:pt x="1255" y="39"/>
                  </a:lnTo>
                  <a:lnTo>
                    <a:pt x="1043" y="97"/>
                  </a:lnTo>
                  <a:lnTo>
                    <a:pt x="811" y="174"/>
                  </a:lnTo>
                  <a:lnTo>
                    <a:pt x="579" y="309"/>
                  </a:lnTo>
                  <a:lnTo>
                    <a:pt x="464" y="386"/>
                  </a:lnTo>
                  <a:lnTo>
                    <a:pt x="367" y="483"/>
                  </a:lnTo>
                  <a:lnTo>
                    <a:pt x="271" y="579"/>
                  </a:lnTo>
                  <a:lnTo>
                    <a:pt x="174" y="695"/>
                  </a:lnTo>
                  <a:lnTo>
                    <a:pt x="78" y="830"/>
                  </a:lnTo>
                  <a:lnTo>
                    <a:pt x="0" y="985"/>
                  </a:lnTo>
                  <a:lnTo>
                    <a:pt x="0" y="985"/>
                  </a:lnTo>
                  <a:lnTo>
                    <a:pt x="78" y="830"/>
                  </a:lnTo>
                  <a:lnTo>
                    <a:pt x="174" y="695"/>
                  </a:lnTo>
                  <a:lnTo>
                    <a:pt x="271" y="579"/>
                  </a:lnTo>
                  <a:lnTo>
                    <a:pt x="367" y="483"/>
                  </a:lnTo>
                  <a:lnTo>
                    <a:pt x="464" y="386"/>
                  </a:lnTo>
                  <a:lnTo>
                    <a:pt x="579" y="309"/>
                  </a:lnTo>
                  <a:lnTo>
                    <a:pt x="811" y="174"/>
                  </a:lnTo>
                  <a:lnTo>
                    <a:pt x="1043" y="97"/>
                  </a:lnTo>
                  <a:lnTo>
                    <a:pt x="1255" y="39"/>
                  </a:lnTo>
                  <a:lnTo>
                    <a:pt x="1467" y="20"/>
                  </a:lnTo>
                  <a:lnTo>
                    <a:pt x="164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1"/>
            <p:cNvSpPr/>
            <p:nvPr/>
          </p:nvSpPr>
          <p:spPr>
            <a:xfrm>
              <a:off x="6161075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1"/>
            <p:cNvSpPr/>
            <p:nvPr/>
          </p:nvSpPr>
          <p:spPr>
            <a:xfrm>
              <a:off x="6168800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1"/>
            <p:cNvSpPr/>
            <p:nvPr/>
          </p:nvSpPr>
          <p:spPr>
            <a:xfrm>
              <a:off x="6227175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1"/>
            <p:cNvSpPr/>
            <p:nvPr/>
          </p:nvSpPr>
          <p:spPr>
            <a:xfrm>
              <a:off x="6168800" y="5243800"/>
              <a:ext cx="56475" cy="49725"/>
            </a:xfrm>
            <a:custGeom>
              <a:avLst/>
              <a:gdLst/>
              <a:ahLst/>
              <a:cxnLst/>
              <a:rect l="l" t="t" r="r" b="b"/>
              <a:pathLst>
                <a:path w="2259" h="1989" fill="none" extrusionOk="0">
                  <a:moveTo>
                    <a:pt x="2258" y="1"/>
                  </a:moveTo>
                  <a:lnTo>
                    <a:pt x="2258" y="1"/>
                  </a:lnTo>
                  <a:lnTo>
                    <a:pt x="2065" y="1"/>
                  </a:lnTo>
                  <a:lnTo>
                    <a:pt x="1872" y="39"/>
                  </a:lnTo>
                  <a:lnTo>
                    <a:pt x="1699" y="78"/>
                  </a:lnTo>
                  <a:lnTo>
                    <a:pt x="1506" y="136"/>
                  </a:lnTo>
                  <a:lnTo>
                    <a:pt x="1332" y="213"/>
                  </a:lnTo>
                  <a:lnTo>
                    <a:pt x="1158" y="309"/>
                  </a:lnTo>
                  <a:lnTo>
                    <a:pt x="1004" y="425"/>
                  </a:lnTo>
                  <a:lnTo>
                    <a:pt x="830" y="560"/>
                  </a:lnTo>
                  <a:lnTo>
                    <a:pt x="695" y="696"/>
                  </a:lnTo>
                  <a:lnTo>
                    <a:pt x="541" y="850"/>
                  </a:lnTo>
                  <a:lnTo>
                    <a:pt x="425" y="1004"/>
                  </a:lnTo>
                  <a:lnTo>
                    <a:pt x="309" y="1178"/>
                  </a:lnTo>
                  <a:lnTo>
                    <a:pt x="213" y="1371"/>
                  </a:lnTo>
                  <a:lnTo>
                    <a:pt x="116" y="1564"/>
                  </a:lnTo>
                  <a:lnTo>
                    <a:pt x="58" y="1776"/>
                  </a:lnTo>
                  <a:lnTo>
                    <a:pt x="0" y="1989"/>
                  </a:lnTo>
                  <a:lnTo>
                    <a:pt x="0" y="1989"/>
                  </a:lnTo>
                  <a:lnTo>
                    <a:pt x="58" y="1776"/>
                  </a:lnTo>
                  <a:lnTo>
                    <a:pt x="116" y="1564"/>
                  </a:lnTo>
                  <a:lnTo>
                    <a:pt x="213" y="1371"/>
                  </a:lnTo>
                  <a:lnTo>
                    <a:pt x="309" y="1178"/>
                  </a:lnTo>
                  <a:lnTo>
                    <a:pt x="425" y="1004"/>
                  </a:lnTo>
                  <a:lnTo>
                    <a:pt x="541" y="850"/>
                  </a:lnTo>
                  <a:lnTo>
                    <a:pt x="695" y="696"/>
                  </a:lnTo>
                  <a:lnTo>
                    <a:pt x="830" y="560"/>
                  </a:lnTo>
                  <a:lnTo>
                    <a:pt x="1004" y="425"/>
                  </a:lnTo>
                  <a:lnTo>
                    <a:pt x="1158" y="309"/>
                  </a:lnTo>
                  <a:lnTo>
                    <a:pt x="1332" y="213"/>
                  </a:lnTo>
                  <a:lnTo>
                    <a:pt x="1506" y="136"/>
                  </a:lnTo>
                  <a:lnTo>
                    <a:pt x="1699" y="78"/>
                  </a:lnTo>
                  <a:lnTo>
                    <a:pt x="1872" y="39"/>
                  </a:lnTo>
                  <a:lnTo>
                    <a:pt x="2065" y="1"/>
                  </a:lnTo>
                  <a:lnTo>
                    <a:pt x="225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1"/>
            <p:cNvSpPr/>
            <p:nvPr/>
          </p:nvSpPr>
          <p:spPr>
            <a:xfrm>
              <a:off x="6225250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1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extrusionOk="0">
                  <a:moveTo>
                    <a:pt x="19514" y="1"/>
                  </a:move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1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fill="none" extrusionOk="0">
                  <a:moveTo>
                    <a:pt x="19842" y="1"/>
                  </a:moveTo>
                  <a:lnTo>
                    <a:pt x="19842" y="1"/>
                  </a:lnTo>
                  <a:lnTo>
                    <a:pt x="19514" y="1"/>
                  </a:ln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56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185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44" y="8590"/>
                  </a:lnTo>
                  <a:lnTo>
                    <a:pt x="2034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lnTo>
                    <a:pt x="1984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31"/>
            <p:cNvSpPr/>
            <p:nvPr/>
          </p:nvSpPr>
          <p:spPr>
            <a:xfrm>
              <a:off x="4902175" y="4454400"/>
              <a:ext cx="465650" cy="177100"/>
            </a:xfrm>
            <a:custGeom>
              <a:avLst/>
              <a:gdLst/>
              <a:ahLst/>
              <a:cxnLst/>
              <a:rect l="l" t="t" r="r" b="b"/>
              <a:pathLst>
                <a:path w="18626" h="7084" extrusionOk="0">
                  <a:moveTo>
                    <a:pt x="1776" y="5520"/>
                  </a:moveTo>
                  <a:lnTo>
                    <a:pt x="1776" y="5520"/>
                  </a:lnTo>
                  <a:lnTo>
                    <a:pt x="1487" y="5540"/>
                  </a:lnTo>
                  <a:lnTo>
                    <a:pt x="1197" y="5598"/>
                  </a:lnTo>
                  <a:lnTo>
                    <a:pt x="1043" y="5636"/>
                  </a:lnTo>
                  <a:lnTo>
                    <a:pt x="908" y="5675"/>
                  </a:lnTo>
                  <a:lnTo>
                    <a:pt x="753" y="5752"/>
                  </a:lnTo>
                  <a:lnTo>
                    <a:pt x="618" y="5829"/>
                  </a:lnTo>
                  <a:lnTo>
                    <a:pt x="483" y="5906"/>
                  </a:lnTo>
                  <a:lnTo>
                    <a:pt x="367" y="6022"/>
                  </a:lnTo>
                  <a:lnTo>
                    <a:pt x="271" y="6138"/>
                  </a:lnTo>
                  <a:lnTo>
                    <a:pt x="174" y="6292"/>
                  </a:lnTo>
                  <a:lnTo>
                    <a:pt x="116" y="6447"/>
                  </a:lnTo>
                  <a:lnTo>
                    <a:pt x="58" y="6640"/>
                  </a:lnTo>
                  <a:lnTo>
                    <a:pt x="20" y="6852"/>
                  </a:lnTo>
                  <a:lnTo>
                    <a:pt x="1" y="7084"/>
                  </a:lnTo>
                  <a:lnTo>
                    <a:pt x="1" y="7084"/>
                  </a:lnTo>
                  <a:lnTo>
                    <a:pt x="20" y="6852"/>
                  </a:lnTo>
                  <a:lnTo>
                    <a:pt x="58" y="6640"/>
                  </a:lnTo>
                  <a:lnTo>
                    <a:pt x="116" y="6447"/>
                  </a:lnTo>
                  <a:lnTo>
                    <a:pt x="174" y="6292"/>
                  </a:lnTo>
                  <a:lnTo>
                    <a:pt x="271" y="6138"/>
                  </a:lnTo>
                  <a:lnTo>
                    <a:pt x="367" y="6022"/>
                  </a:lnTo>
                  <a:lnTo>
                    <a:pt x="483" y="5906"/>
                  </a:lnTo>
                  <a:lnTo>
                    <a:pt x="618" y="5829"/>
                  </a:lnTo>
                  <a:lnTo>
                    <a:pt x="753" y="5752"/>
                  </a:lnTo>
                  <a:lnTo>
                    <a:pt x="908" y="5675"/>
                  </a:lnTo>
                  <a:lnTo>
                    <a:pt x="1043" y="5636"/>
                  </a:lnTo>
                  <a:lnTo>
                    <a:pt x="1197" y="5598"/>
                  </a:lnTo>
                  <a:lnTo>
                    <a:pt x="1487" y="5540"/>
                  </a:lnTo>
                  <a:lnTo>
                    <a:pt x="1776" y="5520"/>
                  </a:lnTo>
                  <a:close/>
                  <a:moveTo>
                    <a:pt x="1834" y="5520"/>
                  </a:move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close/>
                  <a:moveTo>
                    <a:pt x="8358" y="4903"/>
                  </a:moveTo>
                  <a:lnTo>
                    <a:pt x="8358" y="4903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03"/>
                  </a:lnTo>
                  <a:close/>
                  <a:moveTo>
                    <a:pt x="8377" y="4864"/>
                  </a:moveTo>
                  <a:lnTo>
                    <a:pt x="8377" y="4864"/>
                  </a:lnTo>
                  <a:lnTo>
                    <a:pt x="8377" y="4884"/>
                  </a:lnTo>
                  <a:lnTo>
                    <a:pt x="8377" y="4884"/>
                  </a:lnTo>
                  <a:lnTo>
                    <a:pt x="8377" y="4864"/>
                  </a:lnTo>
                  <a:close/>
                  <a:moveTo>
                    <a:pt x="15306" y="4324"/>
                  </a:move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close/>
                  <a:moveTo>
                    <a:pt x="5656" y="3938"/>
                  </a:moveTo>
                  <a:lnTo>
                    <a:pt x="5656" y="3938"/>
                  </a:lnTo>
                  <a:lnTo>
                    <a:pt x="5289" y="3957"/>
                  </a:lnTo>
                  <a:lnTo>
                    <a:pt x="4903" y="4015"/>
                  </a:lnTo>
                  <a:lnTo>
                    <a:pt x="4710" y="4073"/>
                  </a:lnTo>
                  <a:lnTo>
                    <a:pt x="4517" y="4131"/>
                  </a:lnTo>
                  <a:lnTo>
                    <a:pt x="4324" y="4208"/>
                  </a:lnTo>
                  <a:lnTo>
                    <a:pt x="4112" y="4285"/>
                  </a:lnTo>
                  <a:lnTo>
                    <a:pt x="3919" y="4382"/>
                  </a:lnTo>
                  <a:lnTo>
                    <a:pt x="3706" y="4517"/>
                  </a:lnTo>
                  <a:lnTo>
                    <a:pt x="3513" y="4652"/>
                  </a:lnTo>
                  <a:lnTo>
                    <a:pt x="3301" y="4787"/>
                  </a:lnTo>
                  <a:lnTo>
                    <a:pt x="3089" y="4961"/>
                  </a:lnTo>
                  <a:lnTo>
                    <a:pt x="2896" y="5154"/>
                  </a:lnTo>
                  <a:lnTo>
                    <a:pt x="2683" y="5366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683" y="5366"/>
                  </a:lnTo>
                  <a:lnTo>
                    <a:pt x="2896" y="5154"/>
                  </a:lnTo>
                  <a:lnTo>
                    <a:pt x="3089" y="4961"/>
                  </a:lnTo>
                  <a:lnTo>
                    <a:pt x="3301" y="4787"/>
                  </a:lnTo>
                  <a:lnTo>
                    <a:pt x="3513" y="4652"/>
                  </a:lnTo>
                  <a:lnTo>
                    <a:pt x="3706" y="4517"/>
                  </a:lnTo>
                  <a:lnTo>
                    <a:pt x="3919" y="4382"/>
                  </a:lnTo>
                  <a:lnTo>
                    <a:pt x="4112" y="4285"/>
                  </a:lnTo>
                  <a:lnTo>
                    <a:pt x="4324" y="4208"/>
                  </a:lnTo>
                  <a:lnTo>
                    <a:pt x="4517" y="4131"/>
                  </a:lnTo>
                  <a:lnTo>
                    <a:pt x="4710" y="4073"/>
                  </a:lnTo>
                  <a:lnTo>
                    <a:pt x="4903" y="4015"/>
                  </a:lnTo>
                  <a:lnTo>
                    <a:pt x="5289" y="3957"/>
                  </a:lnTo>
                  <a:lnTo>
                    <a:pt x="5656" y="3938"/>
                  </a:lnTo>
                  <a:close/>
                  <a:moveTo>
                    <a:pt x="5675" y="3938"/>
                  </a:move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620" y="2953"/>
                  </a:lnTo>
                  <a:lnTo>
                    <a:pt x="11407" y="2953"/>
                  </a:lnTo>
                  <a:lnTo>
                    <a:pt x="11195" y="2992"/>
                  </a:lnTo>
                  <a:lnTo>
                    <a:pt x="10983" y="3031"/>
                  </a:lnTo>
                  <a:lnTo>
                    <a:pt x="10770" y="3089"/>
                  </a:lnTo>
                  <a:lnTo>
                    <a:pt x="10558" y="3166"/>
                  </a:lnTo>
                  <a:lnTo>
                    <a:pt x="10326" y="3243"/>
                  </a:lnTo>
                  <a:lnTo>
                    <a:pt x="10114" y="3359"/>
                  </a:lnTo>
                  <a:lnTo>
                    <a:pt x="9902" y="3475"/>
                  </a:lnTo>
                  <a:lnTo>
                    <a:pt x="9690" y="3610"/>
                  </a:lnTo>
                  <a:lnTo>
                    <a:pt x="9458" y="3764"/>
                  </a:lnTo>
                  <a:lnTo>
                    <a:pt x="9246" y="3938"/>
                  </a:lnTo>
                  <a:lnTo>
                    <a:pt x="9033" y="4131"/>
                  </a:lnTo>
                  <a:lnTo>
                    <a:pt x="8821" y="4343"/>
                  </a:lnTo>
                  <a:lnTo>
                    <a:pt x="8609" y="4594"/>
                  </a:lnTo>
                  <a:lnTo>
                    <a:pt x="8396" y="4845"/>
                  </a:lnTo>
                  <a:lnTo>
                    <a:pt x="8396" y="4845"/>
                  </a:lnTo>
                  <a:lnTo>
                    <a:pt x="8609" y="4594"/>
                  </a:lnTo>
                  <a:lnTo>
                    <a:pt x="8821" y="4343"/>
                  </a:lnTo>
                  <a:lnTo>
                    <a:pt x="9033" y="4131"/>
                  </a:lnTo>
                  <a:lnTo>
                    <a:pt x="9246" y="3938"/>
                  </a:lnTo>
                  <a:lnTo>
                    <a:pt x="9458" y="3764"/>
                  </a:lnTo>
                  <a:lnTo>
                    <a:pt x="9690" y="3610"/>
                  </a:lnTo>
                  <a:lnTo>
                    <a:pt x="9902" y="3475"/>
                  </a:lnTo>
                  <a:lnTo>
                    <a:pt x="10114" y="3359"/>
                  </a:lnTo>
                  <a:lnTo>
                    <a:pt x="10326" y="3243"/>
                  </a:lnTo>
                  <a:lnTo>
                    <a:pt x="10558" y="3166"/>
                  </a:lnTo>
                  <a:lnTo>
                    <a:pt x="10770" y="3089"/>
                  </a:lnTo>
                  <a:lnTo>
                    <a:pt x="10983" y="3031"/>
                  </a:lnTo>
                  <a:lnTo>
                    <a:pt x="11195" y="2992"/>
                  </a:lnTo>
                  <a:lnTo>
                    <a:pt x="11407" y="2953"/>
                  </a:lnTo>
                  <a:lnTo>
                    <a:pt x="11620" y="2953"/>
                  </a:lnTo>
                  <a:lnTo>
                    <a:pt x="11832" y="2934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close/>
                  <a:moveTo>
                    <a:pt x="18626" y="0"/>
                  </a:moveTo>
                  <a:lnTo>
                    <a:pt x="18626" y="0"/>
                  </a:lnTo>
                  <a:lnTo>
                    <a:pt x="18626" y="0"/>
                  </a:lnTo>
                  <a:lnTo>
                    <a:pt x="18259" y="97"/>
                  </a:lnTo>
                  <a:lnTo>
                    <a:pt x="17912" y="232"/>
                  </a:lnTo>
                  <a:lnTo>
                    <a:pt x="17584" y="386"/>
                  </a:lnTo>
                  <a:lnTo>
                    <a:pt x="17275" y="579"/>
                  </a:lnTo>
                  <a:lnTo>
                    <a:pt x="16985" y="772"/>
                  </a:lnTo>
                  <a:lnTo>
                    <a:pt x="16696" y="985"/>
                  </a:lnTo>
                  <a:lnTo>
                    <a:pt x="16445" y="1236"/>
                  </a:lnTo>
                  <a:lnTo>
                    <a:pt x="16213" y="1487"/>
                  </a:lnTo>
                  <a:lnTo>
                    <a:pt x="16001" y="1757"/>
                  </a:lnTo>
                  <a:lnTo>
                    <a:pt x="15808" y="2046"/>
                  </a:lnTo>
                  <a:lnTo>
                    <a:pt x="15654" y="2336"/>
                  </a:lnTo>
                  <a:lnTo>
                    <a:pt x="15518" y="2645"/>
                  </a:lnTo>
                  <a:lnTo>
                    <a:pt x="15422" y="2953"/>
                  </a:lnTo>
                  <a:lnTo>
                    <a:pt x="15345" y="3262"/>
                  </a:lnTo>
                  <a:lnTo>
                    <a:pt x="15287" y="3590"/>
                  </a:lnTo>
                  <a:lnTo>
                    <a:pt x="15268" y="3918"/>
                  </a:lnTo>
                  <a:lnTo>
                    <a:pt x="15268" y="3918"/>
                  </a:lnTo>
                  <a:lnTo>
                    <a:pt x="15287" y="3590"/>
                  </a:lnTo>
                  <a:lnTo>
                    <a:pt x="15345" y="3262"/>
                  </a:lnTo>
                  <a:lnTo>
                    <a:pt x="15422" y="2953"/>
                  </a:lnTo>
                  <a:lnTo>
                    <a:pt x="15518" y="2645"/>
                  </a:lnTo>
                  <a:lnTo>
                    <a:pt x="15654" y="2336"/>
                  </a:lnTo>
                  <a:lnTo>
                    <a:pt x="15808" y="2046"/>
                  </a:lnTo>
                  <a:lnTo>
                    <a:pt x="16001" y="1757"/>
                  </a:lnTo>
                  <a:lnTo>
                    <a:pt x="16213" y="1487"/>
                  </a:lnTo>
                  <a:lnTo>
                    <a:pt x="16445" y="1236"/>
                  </a:lnTo>
                  <a:lnTo>
                    <a:pt x="16696" y="985"/>
                  </a:lnTo>
                  <a:lnTo>
                    <a:pt x="16985" y="772"/>
                  </a:lnTo>
                  <a:lnTo>
                    <a:pt x="17275" y="579"/>
                  </a:lnTo>
                  <a:lnTo>
                    <a:pt x="17584" y="386"/>
                  </a:lnTo>
                  <a:lnTo>
                    <a:pt x="17912" y="232"/>
                  </a:lnTo>
                  <a:lnTo>
                    <a:pt x="18259" y="97"/>
                  </a:lnTo>
                  <a:lnTo>
                    <a:pt x="18626" y="0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31"/>
            <p:cNvSpPr/>
            <p:nvPr/>
          </p:nvSpPr>
          <p:spPr>
            <a:xfrm>
              <a:off x="4902175" y="4592400"/>
              <a:ext cx="44425" cy="39100"/>
            </a:xfrm>
            <a:custGeom>
              <a:avLst/>
              <a:gdLst/>
              <a:ahLst/>
              <a:cxnLst/>
              <a:rect l="l" t="t" r="r" b="b"/>
              <a:pathLst>
                <a:path w="1777" h="1564" fill="none" extrusionOk="0">
                  <a:moveTo>
                    <a:pt x="1776" y="0"/>
                  </a:moveTo>
                  <a:lnTo>
                    <a:pt x="1776" y="0"/>
                  </a:lnTo>
                  <a:lnTo>
                    <a:pt x="1487" y="20"/>
                  </a:lnTo>
                  <a:lnTo>
                    <a:pt x="1197" y="78"/>
                  </a:lnTo>
                  <a:lnTo>
                    <a:pt x="1043" y="116"/>
                  </a:lnTo>
                  <a:lnTo>
                    <a:pt x="908" y="155"/>
                  </a:lnTo>
                  <a:lnTo>
                    <a:pt x="753" y="232"/>
                  </a:lnTo>
                  <a:lnTo>
                    <a:pt x="618" y="309"/>
                  </a:lnTo>
                  <a:lnTo>
                    <a:pt x="483" y="386"/>
                  </a:lnTo>
                  <a:lnTo>
                    <a:pt x="367" y="502"/>
                  </a:lnTo>
                  <a:lnTo>
                    <a:pt x="271" y="618"/>
                  </a:lnTo>
                  <a:lnTo>
                    <a:pt x="174" y="772"/>
                  </a:lnTo>
                  <a:lnTo>
                    <a:pt x="116" y="927"/>
                  </a:lnTo>
                  <a:lnTo>
                    <a:pt x="58" y="1120"/>
                  </a:lnTo>
                  <a:lnTo>
                    <a:pt x="20" y="1332"/>
                  </a:lnTo>
                  <a:lnTo>
                    <a:pt x="1" y="1564"/>
                  </a:lnTo>
                  <a:lnTo>
                    <a:pt x="1" y="1564"/>
                  </a:lnTo>
                  <a:lnTo>
                    <a:pt x="20" y="1332"/>
                  </a:lnTo>
                  <a:lnTo>
                    <a:pt x="58" y="1120"/>
                  </a:lnTo>
                  <a:lnTo>
                    <a:pt x="116" y="927"/>
                  </a:lnTo>
                  <a:lnTo>
                    <a:pt x="174" y="772"/>
                  </a:lnTo>
                  <a:lnTo>
                    <a:pt x="271" y="618"/>
                  </a:lnTo>
                  <a:lnTo>
                    <a:pt x="367" y="502"/>
                  </a:lnTo>
                  <a:lnTo>
                    <a:pt x="483" y="386"/>
                  </a:lnTo>
                  <a:lnTo>
                    <a:pt x="618" y="309"/>
                  </a:lnTo>
                  <a:lnTo>
                    <a:pt x="753" y="232"/>
                  </a:lnTo>
                  <a:lnTo>
                    <a:pt x="908" y="155"/>
                  </a:lnTo>
                  <a:lnTo>
                    <a:pt x="1043" y="116"/>
                  </a:lnTo>
                  <a:lnTo>
                    <a:pt x="1197" y="78"/>
                  </a:lnTo>
                  <a:lnTo>
                    <a:pt x="1487" y="20"/>
                  </a:lnTo>
                  <a:lnTo>
                    <a:pt x="177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31"/>
            <p:cNvSpPr/>
            <p:nvPr/>
          </p:nvSpPr>
          <p:spPr>
            <a:xfrm>
              <a:off x="4948025" y="459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31"/>
            <p:cNvSpPr/>
            <p:nvPr/>
          </p:nvSpPr>
          <p:spPr>
            <a:xfrm>
              <a:off x="5111100" y="45769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31"/>
            <p:cNvSpPr/>
            <p:nvPr/>
          </p:nvSpPr>
          <p:spPr>
            <a:xfrm>
              <a:off x="5111600" y="45760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31"/>
            <p:cNvSpPr/>
            <p:nvPr/>
          </p:nvSpPr>
          <p:spPr>
            <a:xfrm>
              <a:off x="5284825" y="456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31"/>
            <p:cNvSpPr/>
            <p:nvPr/>
          </p:nvSpPr>
          <p:spPr>
            <a:xfrm>
              <a:off x="4964425" y="4552825"/>
              <a:ext cx="79150" cy="41050"/>
            </a:xfrm>
            <a:custGeom>
              <a:avLst/>
              <a:gdLst/>
              <a:ahLst/>
              <a:cxnLst/>
              <a:rect l="l" t="t" r="r" b="b"/>
              <a:pathLst>
                <a:path w="3166" h="1642" fill="none" extrusionOk="0">
                  <a:moveTo>
                    <a:pt x="3166" y="1"/>
                  </a:moveTo>
                  <a:lnTo>
                    <a:pt x="3166" y="1"/>
                  </a:lnTo>
                  <a:lnTo>
                    <a:pt x="2799" y="20"/>
                  </a:lnTo>
                  <a:lnTo>
                    <a:pt x="2413" y="78"/>
                  </a:lnTo>
                  <a:lnTo>
                    <a:pt x="2220" y="136"/>
                  </a:lnTo>
                  <a:lnTo>
                    <a:pt x="2027" y="194"/>
                  </a:lnTo>
                  <a:lnTo>
                    <a:pt x="1834" y="271"/>
                  </a:lnTo>
                  <a:lnTo>
                    <a:pt x="1622" y="348"/>
                  </a:lnTo>
                  <a:lnTo>
                    <a:pt x="1429" y="445"/>
                  </a:lnTo>
                  <a:lnTo>
                    <a:pt x="1216" y="580"/>
                  </a:lnTo>
                  <a:lnTo>
                    <a:pt x="1023" y="715"/>
                  </a:lnTo>
                  <a:lnTo>
                    <a:pt x="811" y="850"/>
                  </a:lnTo>
                  <a:lnTo>
                    <a:pt x="599" y="1024"/>
                  </a:lnTo>
                  <a:lnTo>
                    <a:pt x="406" y="1217"/>
                  </a:lnTo>
                  <a:lnTo>
                    <a:pt x="193" y="1429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193" y="1429"/>
                  </a:lnTo>
                  <a:lnTo>
                    <a:pt x="406" y="1217"/>
                  </a:lnTo>
                  <a:lnTo>
                    <a:pt x="599" y="1024"/>
                  </a:lnTo>
                  <a:lnTo>
                    <a:pt x="811" y="850"/>
                  </a:lnTo>
                  <a:lnTo>
                    <a:pt x="1023" y="715"/>
                  </a:lnTo>
                  <a:lnTo>
                    <a:pt x="1216" y="580"/>
                  </a:lnTo>
                  <a:lnTo>
                    <a:pt x="1429" y="445"/>
                  </a:lnTo>
                  <a:lnTo>
                    <a:pt x="1622" y="348"/>
                  </a:lnTo>
                  <a:lnTo>
                    <a:pt x="1834" y="271"/>
                  </a:lnTo>
                  <a:lnTo>
                    <a:pt x="2027" y="194"/>
                  </a:lnTo>
                  <a:lnTo>
                    <a:pt x="2220" y="136"/>
                  </a:lnTo>
                  <a:lnTo>
                    <a:pt x="2413" y="78"/>
                  </a:lnTo>
                  <a:lnTo>
                    <a:pt x="2799" y="20"/>
                  </a:lnTo>
                  <a:lnTo>
                    <a:pt x="316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8291;p31"/>
            <p:cNvSpPr/>
            <p:nvPr/>
          </p:nvSpPr>
          <p:spPr>
            <a:xfrm>
              <a:off x="5044025" y="45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8292;p31"/>
            <p:cNvSpPr/>
            <p:nvPr/>
          </p:nvSpPr>
          <p:spPr>
            <a:xfrm>
              <a:off x="5112075" y="4527750"/>
              <a:ext cx="85900" cy="47775"/>
            </a:xfrm>
            <a:custGeom>
              <a:avLst/>
              <a:gdLst/>
              <a:ahLst/>
              <a:cxnLst/>
              <a:rect l="l" t="t" r="r" b="b"/>
              <a:pathLst>
                <a:path w="3436" h="1911" fill="none" extrusionOk="0">
                  <a:moveTo>
                    <a:pt x="3436" y="0"/>
                  </a:moveTo>
                  <a:lnTo>
                    <a:pt x="3436" y="0"/>
                  </a:lnTo>
                  <a:lnTo>
                    <a:pt x="3224" y="19"/>
                  </a:lnTo>
                  <a:lnTo>
                    <a:pt x="3011" y="19"/>
                  </a:lnTo>
                  <a:lnTo>
                    <a:pt x="2799" y="58"/>
                  </a:lnTo>
                  <a:lnTo>
                    <a:pt x="2587" y="97"/>
                  </a:lnTo>
                  <a:lnTo>
                    <a:pt x="2374" y="155"/>
                  </a:lnTo>
                  <a:lnTo>
                    <a:pt x="2162" y="232"/>
                  </a:lnTo>
                  <a:lnTo>
                    <a:pt x="1930" y="309"/>
                  </a:lnTo>
                  <a:lnTo>
                    <a:pt x="1718" y="425"/>
                  </a:lnTo>
                  <a:lnTo>
                    <a:pt x="1506" y="541"/>
                  </a:lnTo>
                  <a:lnTo>
                    <a:pt x="1294" y="676"/>
                  </a:lnTo>
                  <a:lnTo>
                    <a:pt x="1062" y="830"/>
                  </a:lnTo>
                  <a:lnTo>
                    <a:pt x="850" y="1004"/>
                  </a:lnTo>
                  <a:lnTo>
                    <a:pt x="637" y="1197"/>
                  </a:lnTo>
                  <a:lnTo>
                    <a:pt x="425" y="1409"/>
                  </a:lnTo>
                  <a:lnTo>
                    <a:pt x="213" y="1660"/>
                  </a:lnTo>
                  <a:lnTo>
                    <a:pt x="0" y="1911"/>
                  </a:lnTo>
                  <a:lnTo>
                    <a:pt x="0" y="1911"/>
                  </a:lnTo>
                  <a:lnTo>
                    <a:pt x="213" y="1660"/>
                  </a:lnTo>
                  <a:lnTo>
                    <a:pt x="425" y="1409"/>
                  </a:lnTo>
                  <a:lnTo>
                    <a:pt x="637" y="1197"/>
                  </a:lnTo>
                  <a:lnTo>
                    <a:pt x="850" y="1004"/>
                  </a:lnTo>
                  <a:lnTo>
                    <a:pt x="1062" y="830"/>
                  </a:lnTo>
                  <a:lnTo>
                    <a:pt x="1294" y="676"/>
                  </a:lnTo>
                  <a:lnTo>
                    <a:pt x="1506" y="541"/>
                  </a:lnTo>
                  <a:lnTo>
                    <a:pt x="1718" y="425"/>
                  </a:lnTo>
                  <a:lnTo>
                    <a:pt x="1930" y="309"/>
                  </a:lnTo>
                  <a:lnTo>
                    <a:pt x="2162" y="232"/>
                  </a:lnTo>
                  <a:lnTo>
                    <a:pt x="2374" y="155"/>
                  </a:lnTo>
                  <a:lnTo>
                    <a:pt x="2587" y="97"/>
                  </a:lnTo>
                  <a:lnTo>
                    <a:pt x="2799" y="58"/>
                  </a:lnTo>
                  <a:lnTo>
                    <a:pt x="3011" y="19"/>
                  </a:lnTo>
                  <a:lnTo>
                    <a:pt x="3224" y="19"/>
                  </a:lnTo>
                  <a:lnTo>
                    <a:pt x="343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31"/>
            <p:cNvSpPr/>
            <p:nvPr/>
          </p:nvSpPr>
          <p:spPr>
            <a:xfrm>
              <a:off x="5197950" y="452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31"/>
            <p:cNvSpPr/>
            <p:nvPr/>
          </p:nvSpPr>
          <p:spPr>
            <a:xfrm>
              <a:off x="5283850" y="4454400"/>
              <a:ext cx="83975" cy="97975"/>
            </a:xfrm>
            <a:custGeom>
              <a:avLst/>
              <a:gdLst/>
              <a:ahLst/>
              <a:cxnLst/>
              <a:rect l="l" t="t" r="r" b="b"/>
              <a:pathLst>
                <a:path w="3359" h="3919" fill="none" extrusionOk="0">
                  <a:moveTo>
                    <a:pt x="3359" y="0"/>
                  </a:moveTo>
                  <a:lnTo>
                    <a:pt x="3359" y="0"/>
                  </a:lnTo>
                  <a:lnTo>
                    <a:pt x="3359" y="0"/>
                  </a:lnTo>
                  <a:lnTo>
                    <a:pt x="2992" y="97"/>
                  </a:lnTo>
                  <a:lnTo>
                    <a:pt x="2645" y="232"/>
                  </a:lnTo>
                  <a:lnTo>
                    <a:pt x="2317" y="386"/>
                  </a:lnTo>
                  <a:lnTo>
                    <a:pt x="2008" y="579"/>
                  </a:lnTo>
                  <a:lnTo>
                    <a:pt x="1718" y="772"/>
                  </a:lnTo>
                  <a:lnTo>
                    <a:pt x="1429" y="985"/>
                  </a:lnTo>
                  <a:lnTo>
                    <a:pt x="1178" y="1236"/>
                  </a:lnTo>
                  <a:lnTo>
                    <a:pt x="946" y="1487"/>
                  </a:lnTo>
                  <a:lnTo>
                    <a:pt x="734" y="1757"/>
                  </a:lnTo>
                  <a:lnTo>
                    <a:pt x="541" y="2046"/>
                  </a:lnTo>
                  <a:lnTo>
                    <a:pt x="387" y="2336"/>
                  </a:lnTo>
                  <a:lnTo>
                    <a:pt x="251" y="2645"/>
                  </a:lnTo>
                  <a:lnTo>
                    <a:pt x="155" y="2953"/>
                  </a:lnTo>
                  <a:lnTo>
                    <a:pt x="78" y="3262"/>
                  </a:lnTo>
                  <a:lnTo>
                    <a:pt x="20" y="3590"/>
                  </a:lnTo>
                  <a:lnTo>
                    <a:pt x="1" y="3918"/>
                  </a:lnTo>
                  <a:lnTo>
                    <a:pt x="1" y="3918"/>
                  </a:lnTo>
                  <a:lnTo>
                    <a:pt x="20" y="3590"/>
                  </a:lnTo>
                  <a:lnTo>
                    <a:pt x="78" y="3262"/>
                  </a:lnTo>
                  <a:lnTo>
                    <a:pt x="155" y="2953"/>
                  </a:lnTo>
                  <a:lnTo>
                    <a:pt x="251" y="2645"/>
                  </a:lnTo>
                  <a:lnTo>
                    <a:pt x="387" y="2336"/>
                  </a:lnTo>
                  <a:lnTo>
                    <a:pt x="541" y="2046"/>
                  </a:lnTo>
                  <a:lnTo>
                    <a:pt x="734" y="1757"/>
                  </a:lnTo>
                  <a:lnTo>
                    <a:pt x="946" y="1487"/>
                  </a:lnTo>
                  <a:lnTo>
                    <a:pt x="1178" y="1236"/>
                  </a:lnTo>
                  <a:lnTo>
                    <a:pt x="1429" y="985"/>
                  </a:lnTo>
                  <a:lnTo>
                    <a:pt x="1718" y="772"/>
                  </a:lnTo>
                  <a:lnTo>
                    <a:pt x="2008" y="579"/>
                  </a:lnTo>
                  <a:lnTo>
                    <a:pt x="2317" y="386"/>
                  </a:lnTo>
                  <a:lnTo>
                    <a:pt x="2645" y="232"/>
                  </a:lnTo>
                  <a:lnTo>
                    <a:pt x="2992" y="97"/>
                  </a:lnTo>
                  <a:lnTo>
                    <a:pt x="3359" y="0"/>
                  </a:lnTo>
                  <a:lnTo>
                    <a:pt x="335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31"/>
            <p:cNvSpPr/>
            <p:nvPr/>
          </p:nvSpPr>
          <p:spPr>
            <a:xfrm>
              <a:off x="4982275" y="4665250"/>
              <a:ext cx="519700" cy="193525"/>
            </a:xfrm>
            <a:custGeom>
              <a:avLst/>
              <a:gdLst/>
              <a:ahLst/>
              <a:cxnLst/>
              <a:rect l="l" t="t" r="r" b="b"/>
              <a:pathLst>
                <a:path w="20788" h="7741" extrusionOk="0">
                  <a:moveTo>
                    <a:pt x="0" y="7741"/>
                  </a:move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close/>
                  <a:moveTo>
                    <a:pt x="20" y="7741"/>
                  </a:move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39" y="7721"/>
                  </a:lnTo>
                  <a:lnTo>
                    <a:pt x="39" y="7721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36" y="7702"/>
                  </a:move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004" y="7548"/>
                  </a:lnTo>
                  <a:lnTo>
                    <a:pt x="753" y="7567"/>
                  </a:lnTo>
                  <a:lnTo>
                    <a:pt x="464" y="7605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464" y="7605"/>
                  </a:lnTo>
                  <a:lnTo>
                    <a:pt x="753" y="7567"/>
                  </a:lnTo>
                  <a:lnTo>
                    <a:pt x="1004" y="7548"/>
                  </a:lnTo>
                  <a:lnTo>
                    <a:pt x="1178" y="7528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664" y="6235"/>
                  </a:lnTo>
                  <a:lnTo>
                    <a:pt x="2432" y="6274"/>
                  </a:lnTo>
                  <a:lnTo>
                    <a:pt x="2201" y="6351"/>
                  </a:lnTo>
                  <a:lnTo>
                    <a:pt x="1988" y="6467"/>
                  </a:lnTo>
                  <a:lnTo>
                    <a:pt x="1873" y="6544"/>
                  </a:lnTo>
                  <a:lnTo>
                    <a:pt x="1776" y="6640"/>
                  </a:lnTo>
                  <a:lnTo>
                    <a:pt x="1680" y="6737"/>
                  </a:lnTo>
                  <a:lnTo>
                    <a:pt x="1583" y="6853"/>
                  </a:lnTo>
                  <a:lnTo>
                    <a:pt x="1506" y="6988"/>
                  </a:lnTo>
                  <a:lnTo>
                    <a:pt x="1429" y="7142"/>
                  </a:lnTo>
                  <a:lnTo>
                    <a:pt x="1352" y="7316"/>
                  </a:lnTo>
                  <a:lnTo>
                    <a:pt x="1294" y="7490"/>
                  </a:lnTo>
                  <a:lnTo>
                    <a:pt x="1294" y="7490"/>
                  </a:lnTo>
                  <a:lnTo>
                    <a:pt x="1352" y="7316"/>
                  </a:lnTo>
                  <a:lnTo>
                    <a:pt x="1429" y="7142"/>
                  </a:lnTo>
                  <a:lnTo>
                    <a:pt x="1506" y="6988"/>
                  </a:lnTo>
                  <a:lnTo>
                    <a:pt x="1583" y="6853"/>
                  </a:lnTo>
                  <a:lnTo>
                    <a:pt x="1680" y="6737"/>
                  </a:lnTo>
                  <a:lnTo>
                    <a:pt x="1776" y="6640"/>
                  </a:lnTo>
                  <a:lnTo>
                    <a:pt x="1873" y="6544"/>
                  </a:lnTo>
                  <a:lnTo>
                    <a:pt x="1988" y="6467"/>
                  </a:lnTo>
                  <a:lnTo>
                    <a:pt x="2201" y="6351"/>
                  </a:lnTo>
                  <a:lnTo>
                    <a:pt x="2432" y="6274"/>
                  </a:lnTo>
                  <a:lnTo>
                    <a:pt x="2664" y="6235"/>
                  </a:lnTo>
                  <a:lnTo>
                    <a:pt x="2876" y="6216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close/>
                  <a:moveTo>
                    <a:pt x="20749" y="4749"/>
                  </a:move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close/>
                  <a:moveTo>
                    <a:pt x="20787" y="4730"/>
                  </a:move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close/>
                  <a:moveTo>
                    <a:pt x="2703" y="3668"/>
                  </a:moveTo>
                  <a:lnTo>
                    <a:pt x="2703" y="3668"/>
                  </a:lnTo>
                  <a:lnTo>
                    <a:pt x="2703" y="3919"/>
                  </a:lnTo>
                  <a:lnTo>
                    <a:pt x="2741" y="4189"/>
                  </a:lnTo>
                  <a:lnTo>
                    <a:pt x="2799" y="4440"/>
                  </a:lnTo>
                  <a:lnTo>
                    <a:pt x="2857" y="4672"/>
                  </a:lnTo>
                  <a:lnTo>
                    <a:pt x="2934" y="4903"/>
                  </a:lnTo>
                  <a:lnTo>
                    <a:pt x="3011" y="5135"/>
                  </a:lnTo>
                  <a:lnTo>
                    <a:pt x="3204" y="5540"/>
                  </a:lnTo>
                  <a:lnTo>
                    <a:pt x="3397" y="5888"/>
                  </a:lnTo>
                  <a:lnTo>
                    <a:pt x="3552" y="6139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552" y="6139"/>
                  </a:lnTo>
                  <a:lnTo>
                    <a:pt x="3397" y="5888"/>
                  </a:lnTo>
                  <a:lnTo>
                    <a:pt x="3204" y="5540"/>
                  </a:lnTo>
                  <a:lnTo>
                    <a:pt x="3011" y="5135"/>
                  </a:lnTo>
                  <a:lnTo>
                    <a:pt x="2934" y="4903"/>
                  </a:lnTo>
                  <a:lnTo>
                    <a:pt x="2857" y="4672"/>
                  </a:lnTo>
                  <a:lnTo>
                    <a:pt x="2799" y="4440"/>
                  </a:lnTo>
                  <a:lnTo>
                    <a:pt x="2741" y="4189"/>
                  </a:lnTo>
                  <a:lnTo>
                    <a:pt x="2703" y="3919"/>
                  </a:lnTo>
                  <a:lnTo>
                    <a:pt x="2703" y="3668"/>
                  </a:lnTo>
                  <a:close/>
                  <a:moveTo>
                    <a:pt x="7895" y="2510"/>
                  </a:moveTo>
                  <a:lnTo>
                    <a:pt x="7895" y="2510"/>
                  </a:lnTo>
                  <a:lnTo>
                    <a:pt x="7895" y="2529"/>
                  </a:lnTo>
                  <a:lnTo>
                    <a:pt x="7895" y="2529"/>
                  </a:lnTo>
                  <a:lnTo>
                    <a:pt x="7895" y="2510"/>
                  </a:lnTo>
                  <a:close/>
                  <a:moveTo>
                    <a:pt x="3455" y="1892"/>
                  </a:moveTo>
                  <a:lnTo>
                    <a:pt x="3455" y="1892"/>
                  </a:lnTo>
                  <a:lnTo>
                    <a:pt x="3436" y="1912"/>
                  </a:lnTo>
                  <a:lnTo>
                    <a:pt x="3436" y="1912"/>
                  </a:lnTo>
                  <a:lnTo>
                    <a:pt x="3455" y="1892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806" y="1275"/>
                  </a:lnTo>
                  <a:lnTo>
                    <a:pt x="4613" y="1294"/>
                  </a:lnTo>
                  <a:lnTo>
                    <a:pt x="4420" y="1352"/>
                  </a:lnTo>
                  <a:lnTo>
                    <a:pt x="4227" y="1410"/>
                  </a:lnTo>
                  <a:lnTo>
                    <a:pt x="4034" y="1487"/>
                  </a:lnTo>
                  <a:lnTo>
                    <a:pt x="3841" y="1603"/>
                  </a:lnTo>
                  <a:lnTo>
                    <a:pt x="3648" y="1719"/>
                  </a:lnTo>
                  <a:lnTo>
                    <a:pt x="3475" y="1873"/>
                  </a:lnTo>
                  <a:lnTo>
                    <a:pt x="3475" y="1873"/>
                  </a:lnTo>
                  <a:lnTo>
                    <a:pt x="3648" y="1719"/>
                  </a:lnTo>
                  <a:lnTo>
                    <a:pt x="3841" y="1603"/>
                  </a:lnTo>
                  <a:lnTo>
                    <a:pt x="4034" y="1487"/>
                  </a:lnTo>
                  <a:lnTo>
                    <a:pt x="4227" y="1410"/>
                  </a:lnTo>
                  <a:lnTo>
                    <a:pt x="4420" y="1352"/>
                  </a:lnTo>
                  <a:lnTo>
                    <a:pt x="4613" y="1294"/>
                  </a:lnTo>
                  <a:lnTo>
                    <a:pt x="4806" y="1275"/>
                  </a:lnTo>
                  <a:lnTo>
                    <a:pt x="4999" y="1275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253" y="445"/>
                  </a:lnTo>
                  <a:lnTo>
                    <a:pt x="11041" y="464"/>
                  </a:lnTo>
                  <a:lnTo>
                    <a:pt x="10809" y="503"/>
                  </a:lnTo>
                  <a:lnTo>
                    <a:pt x="10597" y="541"/>
                  </a:lnTo>
                  <a:lnTo>
                    <a:pt x="10365" y="599"/>
                  </a:lnTo>
                  <a:lnTo>
                    <a:pt x="10133" y="676"/>
                  </a:lnTo>
                  <a:lnTo>
                    <a:pt x="9902" y="773"/>
                  </a:lnTo>
                  <a:lnTo>
                    <a:pt x="9689" y="869"/>
                  </a:lnTo>
                  <a:lnTo>
                    <a:pt x="9458" y="1005"/>
                  </a:lnTo>
                  <a:lnTo>
                    <a:pt x="9226" y="1140"/>
                  </a:lnTo>
                  <a:lnTo>
                    <a:pt x="8995" y="1313"/>
                  </a:lnTo>
                  <a:lnTo>
                    <a:pt x="8782" y="1506"/>
                  </a:lnTo>
                  <a:lnTo>
                    <a:pt x="8551" y="1719"/>
                  </a:lnTo>
                  <a:lnTo>
                    <a:pt x="8338" y="1950"/>
                  </a:lnTo>
                  <a:lnTo>
                    <a:pt x="8126" y="2201"/>
                  </a:lnTo>
                  <a:lnTo>
                    <a:pt x="7914" y="2491"/>
                  </a:lnTo>
                  <a:lnTo>
                    <a:pt x="7914" y="2491"/>
                  </a:lnTo>
                  <a:lnTo>
                    <a:pt x="8126" y="2201"/>
                  </a:lnTo>
                  <a:lnTo>
                    <a:pt x="8338" y="1950"/>
                  </a:lnTo>
                  <a:lnTo>
                    <a:pt x="8551" y="1719"/>
                  </a:lnTo>
                  <a:lnTo>
                    <a:pt x="8782" y="1506"/>
                  </a:lnTo>
                  <a:lnTo>
                    <a:pt x="8995" y="1313"/>
                  </a:lnTo>
                  <a:lnTo>
                    <a:pt x="9226" y="1140"/>
                  </a:lnTo>
                  <a:lnTo>
                    <a:pt x="9458" y="1005"/>
                  </a:lnTo>
                  <a:lnTo>
                    <a:pt x="9689" y="869"/>
                  </a:lnTo>
                  <a:lnTo>
                    <a:pt x="9902" y="773"/>
                  </a:lnTo>
                  <a:lnTo>
                    <a:pt x="10133" y="676"/>
                  </a:lnTo>
                  <a:lnTo>
                    <a:pt x="10365" y="599"/>
                  </a:lnTo>
                  <a:lnTo>
                    <a:pt x="10597" y="541"/>
                  </a:lnTo>
                  <a:lnTo>
                    <a:pt x="10809" y="503"/>
                  </a:lnTo>
                  <a:lnTo>
                    <a:pt x="11041" y="464"/>
                  </a:lnTo>
                  <a:lnTo>
                    <a:pt x="11253" y="445"/>
                  </a:lnTo>
                  <a:lnTo>
                    <a:pt x="11465" y="44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6773" y="20"/>
                  </a:lnTo>
                  <a:lnTo>
                    <a:pt x="16406" y="59"/>
                  </a:lnTo>
                  <a:lnTo>
                    <a:pt x="16039" y="155"/>
                  </a:lnTo>
                  <a:lnTo>
                    <a:pt x="15673" y="290"/>
                  </a:lnTo>
                  <a:lnTo>
                    <a:pt x="15306" y="464"/>
                  </a:lnTo>
                  <a:lnTo>
                    <a:pt x="14920" y="676"/>
                  </a:lnTo>
                  <a:lnTo>
                    <a:pt x="14553" y="927"/>
                  </a:lnTo>
                  <a:lnTo>
                    <a:pt x="14187" y="1236"/>
                  </a:lnTo>
                  <a:lnTo>
                    <a:pt x="14187" y="1236"/>
                  </a:lnTo>
                  <a:lnTo>
                    <a:pt x="14553" y="927"/>
                  </a:lnTo>
                  <a:lnTo>
                    <a:pt x="14920" y="676"/>
                  </a:lnTo>
                  <a:lnTo>
                    <a:pt x="15306" y="464"/>
                  </a:lnTo>
                  <a:lnTo>
                    <a:pt x="15673" y="290"/>
                  </a:lnTo>
                  <a:lnTo>
                    <a:pt x="16039" y="155"/>
                  </a:lnTo>
                  <a:lnTo>
                    <a:pt x="16406" y="59"/>
                  </a:lnTo>
                  <a:lnTo>
                    <a:pt x="16773" y="20"/>
                  </a:lnTo>
                  <a:lnTo>
                    <a:pt x="17120" y="1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7120" y="1"/>
                  </a:lnTo>
                  <a:lnTo>
                    <a:pt x="17140" y="1"/>
                  </a:lnTo>
                  <a:lnTo>
                    <a:pt x="17140" y="1"/>
                  </a:lnTo>
                  <a:lnTo>
                    <a:pt x="171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31"/>
            <p:cNvSpPr/>
            <p:nvPr/>
          </p:nvSpPr>
          <p:spPr>
            <a:xfrm>
              <a:off x="4982275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31"/>
            <p:cNvSpPr/>
            <p:nvPr/>
          </p:nvSpPr>
          <p:spPr>
            <a:xfrm>
              <a:off x="4982750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31"/>
            <p:cNvSpPr/>
            <p:nvPr/>
          </p:nvSpPr>
          <p:spPr>
            <a:xfrm>
              <a:off x="4983250" y="4857775"/>
              <a:ext cx="1950" cy="525"/>
            </a:xfrm>
            <a:custGeom>
              <a:avLst/>
              <a:gdLst/>
              <a:ahLst/>
              <a:cxnLst/>
              <a:rect l="l" t="t" r="r" b="b"/>
              <a:pathLst>
                <a:path w="78" h="21" fill="none" extrusionOk="0">
                  <a:moveTo>
                    <a:pt x="77" y="1"/>
                  </a:moveTo>
                  <a:lnTo>
                    <a:pt x="77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31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31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31"/>
            <p:cNvSpPr/>
            <p:nvPr/>
          </p:nvSpPr>
          <p:spPr>
            <a:xfrm>
              <a:off x="4985650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31"/>
            <p:cNvSpPr/>
            <p:nvPr/>
          </p:nvSpPr>
          <p:spPr>
            <a:xfrm>
              <a:off x="4985650" y="4853450"/>
              <a:ext cx="26075" cy="4350"/>
            </a:xfrm>
            <a:custGeom>
              <a:avLst/>
              <a:gdLst/>
              <a:ahLst/>
              <a:cxnLst/>
              <a:rect l="l" t="t" r="r" b="b"/>
              <a:pathLst>
                <a:path w="1043" h="174" fill="none" extrusionOk="0">
                  <a:moveTo>
                    <a:pt x="1043" y="0"/>
                  </a:moveTo>
                  <a:lnTo>
                    <a:pt x="1043" y="0"/>
                  </a:lnTo>
                  <a:lnTo>
                    <a:pt x="869" y="20"/>
                  </a:lnTo>
                  <a:lnTo>
                    <a:pt x="618" y="39"/>
                  </a:lnTo>
                  <a:lnTo>
                    <a:pt x="329" y="77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29" y="77"/>
                  </a:lnTo>
                  <a:lnTo>
                    <a:pt x="618" y="39"/>
                  </a:lnTo>
                  <a:lnTo>
                    <a:pt x="869" y="20"/>
                  </a:lnTo>
                  <a:lnTo>
                    <a:pt x="104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31"/>
            <p:cNvSpPr/>
            <p:nvPr/>
          </p:nvSpPr>
          <p:spPr>
            <a:xfrm>
              <a:off x="5011700" y="485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31"/>
            <p:cNvSpPr/>
            <p:nvPr/>
          </p:nvSpPr>
          <p:spPr>
            <a:xfrm>
              <a:off x="5014600" y="4820625"/>
              <a:ext cx="39600" cy="31875"/>
            </a:xfrm>
            <a:custGeom>
              <a:avLst/>
              <a:gdLst/>
              <a:ahLst/>
              <a:cxnLst/>
              <a:rect l="l" t="t" r="r" b="b"/>
              <a:pathLst>
                <a:path w="1584" h="1275" fill="none" extrusionOk="0">
                  <a:moveTo>
                    <a:pt x="1583" y="1"/>
                  </a:moveTo>
                  <a:lnTo>
                    <a:pt x="1583" y="1"/>
                  </a:lnTo>
                  <a:lnTo>
                    <a:pt x="1371" y="20"/>
                  </a:lnTo>
                  <a:lnTo>
                    <a:pt x="1139" y="59"/>
                  </a:lnTo>
                  <a:lnTo>
                    <a:pt x="908" y="136"/>
                  </a:lnTo>
                  <a:lnTo>
                    <a:pt x="695" y="252"/>
                  </a:lnTo>
                  <a:lnTo>
                    <a:pt x="580" y="329"/>
                  </a:lnTo>
                  <a:lnTo>
                    <a:pt x="483" y="425"/>
                  </a:lnTo>
                  <a:lnTo>
                    <a:pt x="387" y="522"/>
                  </a:lnTo>
                  <a:lnTo>
                    <a:pt x="290" y="638"/>
                  </a:lnTo>
                  <a:lnTo>
                    <a:pt x="213" y="773"/>
                  </a:lnTo>
                  <a:lnTo>
                    <a:pt x="136" y="927"/>
                  </a:lnTo>
                  <a:lnTo>
                    <a:pt x="59" y="1101"/>
                  </a:lnTo>
                  <a:lnTo>
                    <a:pt x="1" y="1275"/>
                  </a:lnTo>
                  <a:lnTo>
                    <a:pt x="1" y="1275"/>
                  </a:lnTo>
                  <a:lnTo>
                    <a:pt x="59" y="1101"/>
                  </a:lnTo>
                  <a:lnTo>
                    <a:pt x="136" y="927"/>
                  </a:lnTo>
                  <a:lnTo>
                    <a:pt x="213" y="773"/>
                  </a:lnTo>
                  <a:lnTo>
                    <a:pt x="290" y="638"/>
                  </a:lnTo>
                  <a:lnTo>
                    <a:pt x="387" y="522"/>
                  </a:lnTo>
                  <a:lnTo>
                    <a:pt x="483" y="425"/>
                  </a:lnTo>
                  <a:lnTo>
                    <a:pt x="580" y="329"/>
                  </a:lnTo>
                  <a:lnTo>
                    <a:pt x="695" y="252"/>
                  </a:lnTo>
                  <a:lnTo>
                    <a:pt x="908" y="136"/>
                  </a:lnTo>
                  <a:lnTo>
                    <a:pt x="1139" y="59"/>
                  </a:lnTo>
                  <a:lnTo>
                    <a:pt x="1371" y="20"/>
                  </a:lnTo>
                  <a:lnTo>
                    <a:pt x="158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31"/>
            <p:cNvSpPr/>
            <p:nvPr/>
          </p:nvSpPr>
          <p:spPr>
            <a:xfrm>
              <a:off x="5054175" y="482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31"/>
            <p:cNvSpPr/>
            <p:nvPr/>
          </p:nvSpPr>
          <p:spPr>
            <a:xfrm>
              <a:off x="5500975" y="478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31"/>
            <p:cNvSpPr/>
            <p:nvPr/>
          </p:nvSpPr>
          <p:spPr>
            <a:xfrm>
              <a:off x="5501950" y="478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31"/>
            <p:cNvSpPr/>
            <p:nvPr/>
          </p:nvSpPr>
          <p:spPr>
            <a:xfrm>
              <a:off x="5049825" y="4756950"/>
              <a:ext cx="25125" cy="67575"/>
            </a:xfrm>
            <a:custGeom>
              <a:avLst/>
              <a:gdLst/>
              <a:ahLst/>
              <a:cxnLst/>
              <a:rect l="l" t="t" r="r" b="b"/>
              <a:pathLst>
                <a:path w="1005" h="2703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51"/>
                  </a:lnTo>
                  <a:lnTo>
                    <a:pt x="39" y="521"/>
                  </a:lnTo>
                  <a:lnTo>
                    <a:pt x="97" y="772"/>
                  </a:lnTo>
                  <a:lnTo>
                    <a:pt x="155" y="1004"/>
                  </a:lnTo>
                  <a:lnTo>
                    <a:pt x="232" y="1235"/>
                  </a:lnTo>
                  <a:lnTo>
                    <a:pt x="309" y="1467"/>
                  </a:lnTo>
                  <a:lnTo>
                    <a:pt x="502" y="1872"/>
                  </a:lnTo>
                  <a:lnTo>
                    <a:pt x="695" y="2220"/>
                  </a:lnTo>
                  <a:lnTo>
                    <a:pt x="850" y="2471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850" y="2471"/>
                  </a:lnTo>
                  <a:lnTo>
                    <a:pt x="695" y="2220"/>
                  </a:lnTo>
                  <a:lnTo>
                    <a:pt x="502" y="1872"/>
                  </a:lnTo>
                  <a:lnTo>
                    <a:pt x="309" y="1467"/>
                  </a:lnTo>
                  <a:lnTo>
                    <a:pt x="232" y="1235"/>
                  </a:lnTo>
                  <a:lnTo>
                    <a:pt x="155" y="1004"/>
                  </a:lnTo>
                  <a:lnTo>
                    <a:pt x="97" y="772"/>
                  </a:lnTo>
                  <a:lnTo>
                    <a:pt x="39" y="521"/>
                  </a:lnTo>
                  <a:lnTo>
                    <a:pt x="1" y="251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31"/>
            <p:cNvSpPr/>
            <p:nvPr/>
          </p:nvSpPr>
          <p:spPr>
            <a:xfrm>
              <a:off x="5179625" y="47279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31"/>
            <p:cNvSpPr/>
            <p:nvPr/>
          </p:nvSpPr>
          <p:spPr>
            <a:xfrm>
              <a:off x="5068175" y="4712550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31"/>
            <p:cNvSpPr/>
            <p:nvPr/>
          </p:nvSpPr>
          <p:spPr>
            <a:xfrm>
              <a:off x="5069125" y="4697100"/>
              <a:ext cx="38150" cy="15000"/>
            </a:xfrm>
            <a:custGeom>
              <a:avLst/>
              <a:gdLst/>
              <a:ahLst/>
              <a:cxnLst/>
              <a:rect l="l" t="t" r="r" b="b"/>
              <a:pathLst>
                <a:path w="1526" h="600" fill="none" extrusionOk="0">
                  <a:moveTo>
                    <a:pt x="1525" y="1"/>
                  </a:moveTo>
                  <a:lnTo>
                    <a:pt x="1525" y="1"/>
                  </a:lnTo>
                  <a:lnTo>
                    <a:pt x="1332" y="1"/>
                  </a:lnTo>
                  <a:lnTo>
                    <a:pt x="1139" y="20"/>
                  </a:lnTo>
                  <a:lnTo>
                    <a:pt x="946" y="78"/>
                  </a:lnTo>
                  <a:lnTo>
                    <a:pt x="753" y="136"/>
                  </a:lnTo>
                  <a:lnTo>
                    <a:pt x="560" y="213"/>
                  </a:lnTo>
                  <a:lnTo>
                    <a:pt x="367" y="329"/>
                  </a:lnTo>
                  <a:lnTo>
                    <a:pt x="174" y="445"/>
                  </a:lnTo>
                  <a:lnTo>
                    <a:pt x="1" y="599"/>
                  </a:lnTo>
                  <a:lnTo>
                    <a:pt x="1" y="599"/>
                  </a:lnTo>
                  <a:lnTo>
                    <a:pt x="174" y="445"/>
                  </a:lnTo>
                  <a:lnTo>
                    <a:pt x="367" y="329"/>
                  </a:lnTo>
                  <a:lnTo>
                    <a:pt x="560" y="213"/>
                  </a:lnTo>
                  <a:lnTo>
                    <a:pt x="753" y="136"/>
                  </a:lnTo>
                  <a:lnTo>
                    <a:pt x="946" y="78"/>
                  </a:lnTo>
                  <a:lnTo>
                    <a:pt x="1139" y="20"/>
                  </a:lnTo>
                  <a:lnTo>
                    <a:pt x="1332" y="1"/>
                  </a:lnTo>
                  <a:lnTo>
                    <a:pt x="15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31"/>
            <p:cNvSpPr/>
            <p:nvPr/>
          </p:nvSpPr>
          <p:spPr>
            <a:xfrm>
              <a:off x="5107250" y="469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31"/>
            <p:cNvSpPr/>
            <p:nvPr/>
          </p:nvSpPr>
          <p:spPr>
            <a:xfrm>
              <a:off x="5180100" y="4676350"/>
              <a:ext cx="88825" cy="51175"/>
            </a:xfrm>
            <a:custGeom>
              <a:avLst/>
              <a:gdLst/>
              <a:ahLst/>
              <a:cxnLst/>
              <a:rect l="l" t="t" r="r" b="b"/>
              <a:pathLst>
                <a:path w="3553" h="2047" fill="none" extrusionOk="0">
                  <a:moveTo>
                    <a:pt x="3552" y="1"/>
                  </a:moveTo>
                  <a:lnTo>
                    <a:pt x="3552" y="1"/>
                  </a:lnTo>
                  <a:lnTo>
                    <a:pt x="3340" y="1"/>
                  </a:lnTo>
                  <a:lnTo>
                    <a:pt x="3128" y="20"/>
                  </a:lnTo>
                  <a:lnTo>
                    <a:pt x="2896" y="59"/>
                  </a:lnTo>
                  <a:lnTo>
                    <a:pt x="2684" y="97"/>
                  </a:lnTo>
                  <a:lnTo>
                    <a:pt x="2452" y="155"/>
                  </a:lnTo>
                  <a:lnTo>
                    <a:pt x="2220" y="232"/>
                  </a:lnTo>
                  <a:lnTo>
                    <a:pt x="1989" y="329"/>
                  </a:lnTo>
                  <a:lnTo>
                    <a:pt x="1776" y="425"/>
                  </a:lnTo>
                  <a:lnTo>
                    <a:pt x="1545" y="561"/>
                  </a:lnTo>
                  <a:lnTo>
                    <a:pt x="1313" y="696"/>
                  </a:lnTo>
                  <a:lnTo>
                    <a:pt x="1082" y="869"/>
                  </a:lnTo>
                  <a:lnTo>
                    <a:pt x="869" y="1062"/>
                  </a:lnTo>
                  <a:lnTo>
                    <a:pt x="638" y="1275"/>
                  </a:lnTo>
                  <a:lnTo>
                    <a:pt x="425" y="1506"/>
                  </a:lnTo>
                  <a:lnTo>
                    <a:pt x="213" y="1757"/>
                  </a:lnTo>
                  <a:lnTo>
                    <a:pt x="1" y="2047"/>
                  </a:lnTo>
                  <a:lnTo>
                    <a:pt x="1" y="2047"/>
                  </a:lnTo>
                  <a:lnTo>
                    <a:pt x="213" y="1757"/>
                  </a:lnTo>
                  <a:lnTo>
                    <a:pt x="425" y="1506"/>
                  </a:lnTo>
                  <a:lnTo>
                    <a:pt x="638" y="1275"/>
                  </a:lnTo>
                  <a:lnTo>
                    <a:pt x="869" y="1062"/>
                  </a:lnTo>
                  <a:lnTo>
                    <a:pt x="1082" y="869"/>
                  </a:lnTo>
                  <a:lnTo>
                    <a:pt x="1313" y="696"/>
                  </a:lnTo>
                  <a:lnTo>
                    <a:pt x="1545" y="561"/>
                  </a:lnTo>
                  <a:lnTo>
                    <a:pt x="1776" y="425"/>
                  </a:lnTo>
                  <a:lnTo>
                    <a:pt x="1989" y="329"/>
                  </a:lnTo>
                  <a:lnTo>
                    <a:pt x="2220" y="232"/>
                  </a:lnTo>
                  <a:lnTo>
                    <a:pt x="2452" y="155"/>
                  </a:lnTo>
                  <a:lnTo>
                    <a:pt x="2684" y="97"/>
                  </a:lnTo>
                  <a:lnTo>
                    <a:pt x="2896" y="59"/>
                  </a:lnTo>
                  <a:lnTo>
                    <a:pt x="3128" y="20"/>
                  </a:lnTo>
                  <a:lnTo>
                    <a:pt x="3340" y="1"/>
                  </a:lnTo>
                  <a:lnTo>
                    <a:pt x="355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31"/>
            <p:cNvSpPr/>
            <p:nvPr/>
          </p:nvSpPr>
          <p:spPr>
            <a:xfrm>
              <a:off x="5268900" y="467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31"/>
            <p:cNvSpPr/>
            <p:nvPr/>
          </p:nvSpPr>
          <p:spPr>
            <a:xfrm>
              <a:off x="5336925" y="4665250"/>
              <a:ext cx="73375" cy="30925"/>
            </a:xfrm>
            <a:custGeom>
              <a:avLst/>
              <a:gdLst/>
              <a:ahLst/>
              <a:cxnLst/>
              <a:rect l="l" t="t" r="r" b="b"/>
              <a:pathLst>
                <a:path w="2935" h="1237" fill="none" extrusionOk="0">
                  <a:moveTo>
                    <a:pt x="2934" y="1"/>
                  </a:moveTo>
                  <a:lnTo>
                    <a:pt x="2934" y="1"/>
                  </a:lnTo>
                  <a:lnTo>
                    <a:pt x="2587" y="20"/>
                  </a:lnTo>
                  <a:lnTo>
                    <a:pt x="2220" y="59"/>
                  </a:lnTo>
                  <a:lnTo>
                    <a:pt x="1853" y="155"/>
                  </a:lnTo>
                  <a:lnTo>
                    <a:pt x="1487" y="290"/>
                  </a:lnTo>
                  <a:lnTo>
                    <a:pt x="1120" y="464"/>
                  </a:lnTo>
                  <a:lnTo>
                    <a:pt x="734" y="676"/>
                  </a:lnTo>
                  <a:lnTo>
                    <a:pt x="367" y="927"/>
                  </a:lnTo>
                  <a:lnTo>
                    <a:pt x="1" y="1236"/>
                  </a:lnTo>
                  <a:lnTo>
                    <a:pt x="1" y="1236"/>
                  </a:lnTo>
                  <a:lnTo>
                    <a:pt x="367" y="927"/>
                  </a:lnTo>
                  <a:lnTo>
                    <a:pt x="734" y="676"/>
                  </a:lnTo>
                  <a:lnTo>
                    <a:pt x="1120" y="464"/>
                  </a:lnTo>
                  <a:lnTo>
                    <a:pt x="1487" y="290"/>
                  </a:lnTo>
                  <a:lnTo>
                    <a:pt x="1853" y="155"/>
                  </a:lnTo>
                  <a:lnTo>
                    <a:pt x="2220" y="59"/>
                  </a:lnTo>
                  <a:lnTo>
                    <a:pt x="2587" y="20"/>
                  </a:lnTo>
                  <a:lnTo>
                    <a:pt x="293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31"/>
            <p:cNvSpPr/>
            <p:nvPr/>
          </p:nvSpPr>
          <p:spPr>
            <a:xfrm>
              <a:off x="5410275" y="46652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31"/>
            <p:cNvSpPr/>
            <p:nvPr/>
          </p:nvSpPr>
          <p:spPr>
            <a:xfrm>
              <a:off x="5500975" y="4784450"/>
              <a:ext cx="170850" cy="91225"/>
            </a:xfrm>
            <a:custGeom>
              <a:avLst/>
              <a:gdLst/>
              <a:ahLst/>
              <a:cxnLst/>
              <a:rect l="l" t="t" r="r" b="b"/>
              <a:pathLst>
                <a:path w="6834" h="3649" extrusionOk="0">
                  <a:moveTo>
                    <a:pt x="6814" y="3455"/>
                  </a:moveTo>
                  <a:lnTo>
                    <a:pt x="6814" y="3455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14" y="34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321" y="1274"/>
                  </a:lnTo>
                  <a:lnTo>
                    <a:pt x="2935" y="1332"/>
                  </a:lnTo>
                  <a:lnTo>
                    <a:pt x="2510" y="1448"/>
                  </a:lnTo>
                  <a:lnTo>
                    <a:pt x="2066" y="1602"/>
                  </a:lnTo>
                  <a:lnTo>
                    <a:pt x="2066" y="1602"/>
                  </a:lnTo>
                  <a:lnTo>
                    <a:pt x="2510" y="1448"/>
                  </a:lnTo>
                  <a:lnTo>
                    <a:pt x="2935" y="1332"/>
                  </a:lnTo>
                  <a:lnTo>
                    <a:pt x="3321" y="1274"/>
                  </a:lnTo>
                  <a:lnTo>
                    <a:pt x="3687" y="12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31"/>
            <p:cNvSpPr/>
            <p:nvPr/>
          </p:nvSpPr>
          <p:spPr>
            <a:xfrm>
              <a:off x="5671325" y="4870825"/>
              <a:ext cx="500" cy="4850"/>
            </a:xfrm>
            <a:custGeom>
              <a:avLst/>
              <a:gdLst/>
              <a:ahLst/>
              <a:cxnLst/>
              <a:rect l="l" t="t" r="r" b="b"/>
              <a:pathLst>
                <a:path w="20" h="19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31"/>
            <p:cNvSpPr/>
            <p:nvPr/>
          </p:nvSpPr>
          <p:spPr>
            <a:xfrm>
              <a:off x="5552625" y="4815800"/>
              <a:ext cx="40550" cy="8725"/>
            </a:xfrm>
            <a:custGeom>
              <a:avLst/>
              <a:gdLst/>
              <a:ahLst/>
              <a:cxnLst/>
              <a:rect l="l" t="t" r="r" b="b"/>
              <a:pathLst>
                <a:path w="1622" h="349" fill="none" extrusionOk="0">
                  <a:moveTo>
                    <a:pt x="1621" y="1"/>
                  </a:moveTo>
                  <a:lnTo>
                    <a:pt x="1621" y="1"/>
                  </a:lnTo>
                  <a:lnTo>
                    <a:pt x="1255" y="20"/>
                  </a:lnTo>
                  <a:lnTo>
                    <a:pt x="869" y="78"/>
                  </a:lnTo>
                  <a:lnTo>
                    <a:pt x="444" y="194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444" y="194"/>
                  </a:lnTo>
                  <a:lnTo>
                    <a:pt x="869" y="78"/>
                  </a:lnTo>
                  <a:lnTo>
                    <a:pt x="1255" y="20"/>
                  </a:lnTo>
                  <a:lnTo>
                    <a:pt x="162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31"/>
            <p:cNvSpPr/>
            <p:nvPr/>
          </p:nvSpPr>
          <p:spPr>
            <a:xfrm>
              <a:off x="5593150" y="48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31"/>
            <p:cNvSpPr/>
            <p:nvPr/>
          </p:nvSpPr>
          <p:spPr>
            <a:xfrm>
              <a:off x="5500975" y="4784450"/>
              <a:ext cx="2450" cy="25"/>
            </a:xfrm>
            <a:custGeom>
              <a:avLst/>
              <a:gdLst/>
              <a:ahLst/>
              <a:cxnLst/>
              <a:rect l="l" t="t" r="r" b="b"/>
              <a:pathLst>
                <a:path w="98" h="1" fill="none" extrusionOk="0"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31"/>
            <p:cNvSpPr/>
            <p:nvPr/>
          </p:nvSpPr>
          <p:spPr>
            <a:xfrm>
              <a:off x="5503400" y="478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31"/>
            <p:cNvSpPr/>
            <p:nvPr/>
          </p:nvSpPr>
          <p:spPr>
            <a:xfrm>
              <a:off x="5487000" y="4411450"/>
              <a:ext cx="527900" cy="296300"/>
            </a:xfrm>
            <a:custGeom>
              <a:avLst/>
              <a:gdLst/>
              <a:ahLst/>
              <a:cxnLst/>
              <a:rect l="l" t="t" r="r" b="b"/>
              <a:pathLst>
                <a:path w="21116" h="11852" extrusionOk="0">
                  <a:moveTo>
                    <a:pt x="11851" y="1"/>
                  </a:moveTo>
                  <a:lnTo>
                    <a:pt x="11523" y="20"/>
                  </a:lnTo>
                  <a:lnTo>
                    <a:pt x="11214" y="58"/>
                  </a:lnTo>
                  <a:lnTo>
                    <a:pt x="10924" y="116"/>
                  </a:lnTo>
                  <a:lnTo>
                    <a:pt x="10654" y="194"/>
                  </a:lnTo>
                  <a:lnTo>
                    <a:pt x="10423" y="309"/>
                  </a:lnTo>
                  <a:lnTo>
                    <a:pt x="10210" y="425"/>
                  </a:lnTo>
                  <a:lnTo>
                    <a:pt x="9998" y="560"/>
                  </a:lnTo>
                  <a:lnTo>
                    <a:pt x="9824" y="715"/>
                  </a:lnTo>
                  <a:lnTo>
                    <a:pt x="9670" y="888"/>
                  </a:lnTo>
                  <a:lnTo>
                    <a:pt x="9515" y="1062"/>
                  </a:lnTo>
                  <a:lnTo>
                    <a:pt x="9400" y="1255"/>
                  </a:lnTo>
                  <a:lnTo>
                    <a:pt x="9284" y="1448"/>
                  </a:lnTo>
                  <a:lnTo>
                    <a:pt x="9187" y="1660"/>
                  </a:lnTo>
                  <a:lnTo>
                    <a:pt x="9110" y="1873"/>
                  </a:lnTo>
                  <a:lnTo>
                    <a:pt x="9033" y="2085"/>
                  </a:lnTo>
                  <a:lnTo>
                    <a:pt x="8975" y="2297"/>
                  </a:lnTo>
                  <a:lnTo>
                    <a:pt x="8898" y="2722"/>
                  </a:lnTo>
                  <a:lnTo>
                    <a:pt x="8840" y="3147"/>
                  </a:lnTo>
                  <a:lnTo>
                    <a:pt x="8821" y="3533"/>
                  </a:lnTo>
                  <a:lnTo>
                    <a:pt x="8821" y="3880"/>
                  </a:lnTo>
                  <a:lnTo>
                    <a:pt x="8840" y="4170"/>
                  </a:lnTo>
                  <a:lnTo>
                    <a:pt x="8859" y="4401"/>
                  </a:lnTo>
                  <a:lnTo>
                    <a:pt x="8879" y="4594"/>
                  </a:lnTo>
                  <a:lnTo>
                    <a:pt x="8743" y="4478"/>
                  </a:lnTo>
                  <a:lnTo>
                    <a:pt x="8570" y="4363"/>
                  </a:lnTo>
                  <a:lnTo>
                    <a:pt x="8319" y="4208"/>
                  </a:lnTo>
                  <a:lnTo>
                    <a:pt x="8029" y="4073"/>
                  </a:lnTo>
                  <a:lnTo>
                    <a:pt x="7682" y="3957"/>
                  </a:lnTo>
                  <a:lnTo>
                    <a:pt x="7489" y="3899"/>
                  </a:lnTo>
                  <a:lnTo>
                    <a:pt x="7296" y="3861"/>
                  </a:lnTo>
                  <a:lnTo>
                    <a:pt x="7084" y="3841"/>
                  </a:lnTo>
                  <a:lnTo>
                    <a:pt x="6871" y="3822"/>
                  </a:lnTo>
                  <a:lnTo>
                    <a:pt x="6640" y="3841"/>
                  </a:lnTo>
                  <a:lnTo>
                    <a:pt x="6427" y="3861"/>
                  </a:lnTo>
                  <a:lnTo>
                    <a:pt x="6196" y="3899"/>
                  </a:lnTo>
                  <a:lnTo>
                    <a:pt x="5964" y="3977"/>
                  </a:lnTo>
                  <a:lnTo>
                    <a:pt x="5713" y="4073"/>
                  </a:lnTo>
                  <a:lnTo>
                    <a:pt x="5462" y="4189"/>
                  </a:lnTo>
                  <a:lnTo>
                    <a:pt x="5211" y="4324"/>
                  </a:lnTo>
                  <a:lnTo>
                    <a:pt x="4960" y="4498"/>
                  </a:lnTo>
                  <a:lnTo>
                    <a:pt x="4922" y="4401"/>
                  </a:lnTo>
                  <a:lnTo>
                    <a:pt x="4806" y="4150"/>
                  </a:lnTo>
                  <a:lnTo>
                    <a:pt x="4613" y="3803"/>
                  </a:lnTo>
                  <a:lnTo>
                    <a:pt x="4478" y="3591"/>
                  </a:lnTo>
                  <a:lnTo>
                    <a:pt x="4304" y="3398"/>
                  </a:lnTo>
                  <a:lnTo>
                    <a:pt x="4131" y="3185"/>
                  </a:lnTo>
                  <a:lnTo>
                    <a:pt x="3918" y="2973"/>
                  </a:lnTo>
                  <a:lnTo>
                    <a:pt x="3667" y="2799"/>
                  </a:lnTo>
                  <a:lnTo>
                    <a:pt x="3397" y="2626"/>
                  </a:lnTo>
                  <a:lnTo>
                    <a:pt x="3108" y="2490"/>
                  </a:lnTo>
                  <a:lnTo>
                    <a:pt x="2779" y="2375"/>
                  </a:lnTo>
                  <a:lnTo>
                    <a:pt x="2606" y="2336"/>
                  </a:lnTo>
                  <a:lnTo>
                    <a:pt x="2432" y="2317"/>
                  </a:lnTo>
                  <a:lnTo>
                    <a:pt x="2239" y="2297"/>
                  </a:lnTo>
                  <a:lnTo>
                    <a:pt x="2027" y="2278"/>
                  </a:lnTo>
                  <a:lnTo>
                    <a:pt x="1814" y="2297"/>
                  </a:lnTo>
                  <a:lnTo>
                    <a:pt x="1583" y="2317"/>
                  </a:lnTo>
                  <a:lnTo>
                    <a:pt x="1351" y="2355"/>
                  </a:lnTo>
                  <a:lnTo>
                    <a:pt x="1100" y="2413"/>
                  </a:lnTo>
                  <a:lnTo>
                    <a:pt x="849" y="2490"/>
                  </a:lnTo>
                  <a:lnTo>
                    <a:pt x="579" y="2587"/>
                  </a:lnTo>
                  <a:lnTo>
                    <a:pt x="290" y="2683"/>
                  </a:lnTo>
                  <a:lnTo>
                    <a:pt x="0" y="2838"/>
                  </a:lnTo>
                  <a:lnTo>
                    <a:pt x="290" y="3050"/>
                  </a:lnTo>
                  <a:lnTo>
                    <a:pt x="521" y="3282"/>
                  </a:lnTo>
                  <a:lnTo>
                    <a:pt x="753" y="3533"/>
                  </a:lnTo>
                  <a:lnTo>
                    <a:pt x="946" y="3784"/>
                  </a:lnTo>
                  <a:lnTo>
                    <a:pt x="1120" y="4034"/>
                  </a:lnTo>
                  <a:lnTo>
                    <a:pt x="1274" y="4285"/>
                  </a:lnTo>
                  <a:lnTo>
                    <a:pt x="1409" y="4536"/>
                  </a:lnTo>
                  <a:lnTo>
                    <a:pt x="1525" y="4787"/>
                  </a:lnTo>
                  <a:lnTo>
                    <a:pt x="1621" y="5057"/>
                  </a:lnTo>
                  <a:lnTo>
                    <a:pt x="1699" y="5308"/>
                  </a:lnTo>
                  <a:lnTo>
                    <a:pt x="1757" y="5559"/>
                  </a:lnTo>
                  <a:lnTo>
                    <a:pt x="1795" y="5810"/>
                  </a:lnTo>
                  <a:lnTo>
                    <a:pt x="1853" y="6273"/>
                  </a:lnTo>
                  <a:lnTo>
                    <a:pt x="1872" y="6717"/>
                  </a:lnTo>
                  <a:lnTo>
                    <a:pt x="1872" y="7045"/>
                  </a:lnTo>
                  <a:lnTo>
                    <a:pt x="1853" y="7335"/>
                  </a:lnTo>
                  <a:lnTo>
                    <a:pt x="1776" y="7837"/>
                  </a:lnTo>
                  <a:lnTo>
                    <a:pt x="1699" y="8146"/>
                  </a:lnTo>
                  <a:lnTo>
                    <a:pt x="1679" y="8261"/>
                  </a:lnTo>
                  <a:lnTo>
                    <a:pt x="2065" y="8281"/>
                  </a:lnTo>
                  <a:lnTo>
                    <a:pt x="2432" y="8339"/>
                  </a:lnTo>
                  <a:lnTo>
                    <a:pt x="2760" y="8396"/>
                  </a:lnTo>
                  <a:lnTo>
                    <a:pt x="3069" y="8493"/>
                  </a:lnTo>
                  <a:lnTo>
                    <a:pt x="3359" y="8590"/>
                  </a:lnTo>
                  <a:lnTo>
                    <a:pt x="3629" y="8705"/>
                  </a:lnTo>
                  <a:lnTo>
                    <a:pt x="3860" y="8840"/>
                  </a:lnTo>
                  <a:lnTo>
                    <a:pt x="4073" y="8976"/>
                  </a:lnTo>
                  <a:lnTo>
                    <a:pt x="4285" y="9130"/>
                  </a:lnTo>
                  <a:lnTo>
                    <a:pt x="4459" y="9304"/>
                  </a:lnTo>
                  <a:lnTo>
                    <a:pt x="4613" y="9458"/>
                  </a:lnTo>
                  <a:lnTo>
                    <a:pt x="4748" y="9632"/>
                  </a:lnTo>
                  <a:lnTo>
                    <a:pt x="4883" y="9825"/>
                  </a:lnTo>
                  <a:lnTo>
                    <a:pt x="4980" y="9998"/>
                  </a:lnTo>
                  <a:lnTo>
                    <a:pt x="5076" y="10172"/>
                  </a:lnTo>
                  <a:lnTo>
                    <a:pt x="5173" y="10365"/>
                  </a:lnTo>
                  <a:lnTo>
                    <a:pt x="5540" y="10404"/>
                  </a:lnTo>
                  <a:lnTo>
                    <a:pt x="5906" y="10423"/>
                  </a:lnTo>
                  <a:lnTo>
                    <a:pt x="6196" y="10404"/>
                  </a:lnTo>
                  <a:lnTo>
                    <a:pt x="6466" y="10384"/>
                  </a:lnTo>
                  <a:lnTo>
                    <a:pt x="6968" y="10307"/>
                  </a:lnTo>
                  <a:lnTo>
                    <a:pt x="7431" y="10211"/>
                  </a:lnTo>
                  <a:lnTo>
                    <a:pt x="7817" y="10095"/>
                  </a:lnTo>
                  <a:lnTo>
                    <a:pt x="8145" y="9979"/>
                  </a:lnTo>
                  <a:lnTo>
                    <a:pt x="8396" y="9883"/>
                  </a:lnTo>
                  <a:lnTo>
                    <a:pt x="8589" y="9767"/>
                  </a:lnTo>
                  <a:lnTo>
                    <a:pt x="8647" y="9863"/>
                  </a:lnTo>
                  <a:lnTo>
                    <a:pt x="8782" y="10095"/>
                  </a:lnTo>
                  <a:lnTo>
                    <a:pt x="8898" y="10249"/>
                  </a:lnTo>
                  <a:lnTo>
                    <a:pt x="9033" y="10423"/>
                  </a:lnTo>
                  <a:lnTo>
                    <a:pt x="9207" y="10616"/>
                  </a:lnTo>
                  <a:lnTo>
                    <a:pt x="9400" y="10809"/>
                  </a:lnTo>
                  <a:lnTo>
                    <a:pt x="9612" y="11002"/>
                  </a:lnTo>
                  <a:lnTo>
                    <a:pt x="9863" y="11195"/>
                  </a:lnTo>
                  <a:lnTo>
                    <a:pt x="10152" y="11369"/>
                  </a:lnTo>
                  <a:lnTo>
                    <a:pt x="10461" y="11523"/>
                  </a:lnTo>
                  <a:lnTo>
                    <a:pt x="10809" y="11658"/>
                  </a:lnTo>
                  <a:lnTo>
                    <a:pt x="11175" y="11755"/>
                  </a:lnTo>
                  <a:lnTo>
                    <a:pt x="11581" y="11832"/>
                  </a:lnTo>
                  <a:lnTo>
                    <a:pt x="11812" y="11851"/>
                  </a:lnTo>
                  <a:lnTo>
                    <a:pt x="12198" y="11851"/>
                  </a:lnTo>
                  <a:lnTo>
                    <a:pt x="12584" y="11832"/>
                  </a:lnTo>
                  <a:lnTo>
                    <a:pt x="12932" y="11793"/>
                  </a:lnTo>
                  <a:lnTo>
                    <a:pt x="13260" y="11755"/>
                  </a:lnTo>
                  <a:lnTo>
                    <a:pt x="13569" y="11697"/>
                  </a:lnTo>
                  <a:lnTo>
                    <a:pt x="13858" y="11639"/>
                  </a:lnTo>
                  <a:lnTo>
                    <a:pt x="14128" y="11562"/>
                  </a:lnTo>
                  <a:lnTo>
                    <a:pt x="14379" y="11485"/>
                  </a:lnTo>
                  <a:lnTo>
                    <a:pt x="14611" y="11407"/>
                  </a:lnTo>
                  <a:lnTo>
                    <a:pt x="14823" y="11311"/>
                  </a:lnTo>
                  <a:lnTo>
                    <a:pt x="15016" y="11214"/>
                  </a:lnTo>
                  <a:lnTo>
                    <a:pt x="15344" y="11021"/>
                  </a:lnTo>
                  <a:lnTo>
                    <a:pt x="15634" y="10809"/>
                  </a:lnTo>
                  <a:lnTo>
                    <a:pt x="15846" y="10597"/>
                  </a:lnTo>
                  <a:lnTo>
                    <a:pt x="16020" y="10384"/>
                  </a:lnTo>
                  <a:lnTo>
                    <a:pt x="16155" y="10172"/>
                  </a:lnTo>
                  <a:lnTo>
                    <a:pt x="16232" y="9979"/>
                  </a:lnTo>
                  <a:lnTo>
                    <a:pt x="16309" y="9805"/>
                  </a:lnTo>
                  <a:lnTo>
                    <a:pt x="16348" y="9670"/>
                  </a:lnTo>
                  <a:lnTo>
                    <a:pt x="16367" y="9555"/>
                  </a:lnTo>
                  <a:lnTo>
                    <a:pt x="16367" y="9458"/>
                  </a:lnTo>
                  <a:lnTo>
                    <a:pt x="16753" y="9497"/>
                  </a:lnTo>
                  <a:lnTo>
                    <a:pt x="17139" y="9497"/>
                  </a:lnTo>
                  <a:lnTo>
                    <a:pt x="17660" y="9477"/>
                  </a:lnTo>
                  <a:lnTo>
                    <a:pt x="18143" y="9439"/>
                  </a:lnTo>
                  <a:lnTo>
                    <a:pt x="18587" y="9362"/>
                  </a:lnTo>
                  <a:lnTo>
                    <a:pt x="18992" y="9246"/>
                  </a:lnTo>
                  <a:lnTo>
                    <a:pt x="19359" y="9130"/>
                  </a:lnTo>
                  <a:lnTo>
                    <a:pt x="19687" y="8976"/>
                  </a:lnTo>
                  <a:lnTo>
                    <a:pt x="19996" y="8802"/>
                  </a:lnTo>
                  <a:lnTo>
                    <a:pt x="20247" y="8628"/>
                  </a:lnTo>
                  <a:lnTo>
                    <a:pt x="20459" y="8416"/>
                  </a:lnTo>
                  <a:lnTo>
                    <a:pt x="20652" y="8203"/>
                  </a:lnTo>
                  <a:lnTo>
                    <a:pt x="20807" y="7972"/>
                  </a:lnTo>
                  <a:lnTo>
                    <a:pt x="20942" y="7721"/>
                  </a:lnTo>
                  <a:lnTo>
                    <a:pt x="21019" y="7470"/>
                  </a:lnTo>
                  <a:lnTo>
                    <a:pt x="21096" y="7219"/>
                  </a:lnTo>
                  <a:lnTo>
                    <a:pt x="21115" y="6968"/>
                  </a:lnTo>
                  <a:lnTo>
                    <a:pt x="21115" y="6698"/>
                  </a:lnTo>
                  <a:lnTo>
                    <a:pt x="21096" y="6447"/>
                  </a:lnTo>
                  <a:lnTo>
                    <a:pt x="21057" y="6177"/>
                  </a:lnTo>
                  <a:lnTo>
                    <a:pt x="20980" y="5926"/>
                  </a:lnTo>
                  <a:lnTo>
                    <a:pt x="20864" y="5675"/>
                  </a:lnTo>
                  <a:lnTo>
                    <a:pt x="20749" y="5443"/>
                  </a:lnTo>
                  <a:lnTo>
                    <a:pt x="20594" y="5212"/>
                  </a:lnTo>
                  <a:lnTo>
                    <a:pt x="20440" y="4980"/>
                  </a:lnTo>
                  <a:lnTo>
                    <a:pt x="20247" y="4787"/>
                  </a:lnTo>
                  <a:lnTo>
                    <a:pt x="20034" y="4594"/>
                  </a:lnTo>
                  <a:lnTo>
                    <a:pt x="19803" y="4421"/>
                  </a:lnTo>
                  <a:lnTo>
                    <a:pt x="19552" y="4285"/>
                  </a:lnTo>
                  <a:lnTo>
                    <a:pt x="19282" y="4150"/>
                  </a:lnTo>
                  <a:lnTo>
                    <a:pt x="18992" y="4054"/>
                  </a:lnTo>
                  <a:lnTo>
                    <a:pt x="18703" y="3977"/>
                  </a:lnTo>
                  <a:lnTo>
                    <a:pt x="18375" y="3919"/>
                  </a:lnTo>
                  <a:lnTo>
                    <a:pt x="17738" y="3919"/>
                  </a:lnTo>
                  <a:lnTo>
                    <a:pt x="17429" y="3957"/>
                  </a:lnTo>
                  <a:lnTo>
                    <a:pt x="17101" y="4034"/>
                  </a:lnTo>
                  <a:lnTo>
                    <a:pt x="16753" y="4150"/>
                  </a:lnTo>
                  <a:lnTo>
                    <a:pt x="16406" y="4285"/>
                  </a:lnTo>
                  <a:lnTo>
                    <a:pt x="16058" y="4459"/>
                  </a:lnTo>
                  <a:lnTo>
                    <a:pt x="15711" y="4652"/>
                  </a:lnTo>
                  <a:lnTo>
                    <a:pt x="15344" y="4903"/>
                  </a:lnTo>
                  <a:lnTo>
                    <a:pt x="15383" y="4710"/>
                  </a:lnTo>
                  <a:lnTo>
                    <a:pt x="15441" y="4498"/>
                  </a:lnTo>
                  <a:lnTo>
                    <a:pt x="15499" y="4208"/>
                  </a:lnTo>
                  <a:lnTo>
                    <a:pt x="15537" y="3880"/>
                  </a:lnTo>
                  <a:lnTo>
                    <a:pt x="15576" y="3494"/>
                  </a:lnTo>
                  <a:lnTo>
                    <a:pt x="15576" y="3089"/>
                  </a:lnTo>
                  <a:lnTo>
                    <a:pt x="15557" y="2876"/>
                  </a:lnTo>
                  <a:lnTo>
                    <a:pt x="15537" y="2664"/>
                  </a:lnTo>
                  <a:lnTo>
                    <a:pt x="15479" y="2452"/>
                  </a:lnTo>
                  <a:lnTo>
                    <a:pt x="15441" y="2240"/>
                  </a:lnTo>
                  <a:lnTo>
                    <a:pt x="15364" y="2008"/>
                  </a:lnTo>
                  <a:lnTo>
                    <a:pt x="15286" y="1796"/>
                  </a:lnTo>
                  <a:lnTo>
                    <a:pt x="15171" y="1603"/>
                  </a:lnTo>
                  <a:lnTo>
                    <a:pt x="15055" y="1390"/>
                  </a:lnTo>
                  <a:lnTo>
                    <a:pt x="14900" y="1197"/>
                  </a:lnTo>
                  <a:lnTo>
                    <a:pt x="14746" y="1024"/>
                  </a:lnTo>
                  <a:lnTo>
                    <a:pt x="14553" y="850"/>
                  </a:lnTo>
                  <a:lnTo>
                    <a:pt x="14341" y="676"/>
                  </a:lnTo>
                  <a:lnTo>
                    <a:pt x="14090" y="522"/>
                  </a:lnTo>
                  <a:lnTo>
                    <a:pt x="13820" y="387"/>
                  </a:lnTo>
                  <a:lnTo>
                    <a:pt x="13530" y="271"/>
                  </a:lnTo>
                  <a:lnTo>
                    <a:pt x="13202" y="174"/>
                  </a:lnTo>
                  <a:lnTo>
                    <a:pt x="12835" y="97"/>
                  </a:lnTo>
                  <a:lnTo>
                    <a:pt x="12449" y="39"/>
                  </a:lnTo>
                  <a:lnTo>
                    <a:pt x="12140" y="20"/>
                  </a:lnTo>
                  <a:lnTo>
                    <a:pt x="118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31"/>
            <p:cNvSpPr/>
            <p:nvPr/>
          </p:nvSpPr>
          <p:spPr>
            <a:xfrm>
              <a:off x="5487000" y="4411450"/>
              <a:ext cx="527900" cy="296300"/>
            </a:xfrm>
            <a:custGeom>
              <a:avLst/>
              <a:gdLst/>
              <a:ahLst/>
              <a:cxnLst/>
              <a:rect l="l" t="t" r="r" b="b"/>
              <a:pathLst>
                <a:path w="21116" h="11852" fill="none" extrusionOk="0">
                  <a:moveTo>
                    <a:pt x="11851" y="1"/>
                  </a:moveTo>
                  <a:lnTo>
                    <a:pt x="11851" y="1"/>
                  </a:lnTo>
                  <a:lnTo>
                    <a:pt x="11523" y="20"/>
                  </a:lnTo>
                  <a:lnTo>
                    <a:pt x="11214" y="58"/>
                  </a:lnTo>
                  <a:lnTo>
                    <a:pt x="10924" y="116"/>
                  </a:lnTo>
                  <a:lnTo>
                    <a:pt x="10654" y="194"/>
                  </a:lnTo>
                  <a:lnTo>
                    <a:pt x="10423" y="309"/>
                  </a:lnTo>
                  <a:lnTo>
                    <a:pt x="10210" y="425"/>
                  </a:lnTo>
                  <a:lnTo>
                    <a:pt x="9998" y="560"/>
                  </a:lnTo>
                  <a:lnTo>
                    <a:pt x="9824" y="715"/>
                  </a:lnTo>
                  <a:lnTo>
                    <a:pt x="9670" y="888"/>
                  </a:lnTo>
                  <a:lnTo>
                    <a:pt x="9515" y="1062"/>
                  </a:lnTo>
                  <a:lnTo>
                    <a:pt x="9400" y="1255"/>
                  </a:lnTo>
                  <a:lnTo>
                    <a:pt x="9284" y="1448"/>
                  </a:lnTo>
                  <a:lnTo>
                    <a:pt x="9187" y="1660"/>
                  </a:lnTo>
                  <a:lnTo>
                    <a:pt x="9110" y="1873"/>
                  </a:lnTo>
                  <a:lnTo>
                    <a:pt x="9033" y="2085"/>
                  </a:lnTo>
                  <a:lnTo>
                    <a:pt x="8975" y="2297"/>
                  </a:lnTo>
                  <a:lnTo>
                    <a:pt x="8898" y="2722"/>
                  </a:lnTo>
                  <a:lnTo>
                    <a:pt x="8840" y="3147"/>
                  </a:lnTo>
                  <a:lnTo>
                    <a:pt x="8821" y="3533"/>
                  </a:lnTo>
                  <a:lnTo>
                    <a:pt x="8821" y="3880"/>
                  </a:lnTo>
                  <a:lnTo>
                    <a:pt x="8840" y="4170"/>
                  </a:lnTo>
                  <a:lnTo>
                    <a:pt x="8859" y="4401"/>
                  </a:lnTo>
                  <a:lnTo>
                    <a:pt x="8879" y="4594"/>
                  </a:lnTo>
                  <a:lnTo>
                    <a:pt x="8879" y="4594"/>
                  </a:lnTo>
                  <a:lnTo>
                    <a:pt x="8743" y="4478"/>
                  </a:lnTo>
                  <a:lnTo>
                    <a:pt x="8570" y="4363"/>
                  </a:lnTo>
                  <a:lnTo>
                    <a:pt x="8319" y="4208"/>
                  </a:lnTo>
                  <a:lnTo>
                    <a:pt x="8029" y="4073"/>
                  </a:lnTo>
                  <a:lnTo>
                    <a:pt x="7682" y="3957"/>
                  </a:lnTo>
                  <a:lnTo>
                    <a:pt x="7489" y="3899"/>
                  </a:lnTo>
                  <a:lnTo>
                    <a:pt x="7296" y="3861"/>
                  </a:lnTo>
                  <a:lnTo>
                    <a:pt x="7084" y="3841"/>
                  </a:lnTo>
                  <a:lnTo>
                    <a:pt x="6871" y="3822"/>
                  </a:lnTo>
                  <a:lnTo>
                    <a:pt x="6871" y="3822"/>
                  </a:lnTo>
                  <a:lnTo>
                    <a:pt x="6640" y="3841"/>
                  </a:lnTo>
                  <a:lnTo>
                    <a:pt x="6427" y="3861"/>
                  </a:lnTo>
                  <a:lnTo>
                    <a:pt x="6196" y="3899"/>
                  </a:lnTo>
                  <a:lnTo>
                    <a:pt x="5964" y="3977"/>
                  </a:lnTo>
                  <a:lnTo>
                    <a:pt x="5713" y="4073"/>
                  </a:lnTo>
                  <a:lnTo>
                    <a:pt x="5462" y="4189"/>
                  </a:lnTo>
                  <a:lnTo>
                    <a:pt x="5211" y="4324"/>
                  </a:lnTo>
                  <a:lnTo>
                    <a:pt x="4960" y="4498"/>
                  </a:lnTo>
                  <a:lnTo>
                    <a:pt x="4960" y="4498"/>
                  </a:lnTo>
                  <a:lnTo>
                    <a:pt x="4922" y="4401"/>
                  </a:lnTo>
                  <a:lnTo>
                    <a:pt x="4806" y="4150"/>
                  </a:lnTo>
                  <a:lnTo>
                    <a:pt x="4613" y="3803"/>
                  </a:lnTo>
                  <a:lnTo>
                    <a:pt x="4478" y="3591"/>
                  </a:lnTo>
                  <a:lnTo>
                    <a:pt x="4304" y="3398"/>
                  </a:lnTo>
                  <a:lnTo>
                    <a:pt x="4131" y="3185"/>
                  </a:lnTo>
                  <a:lnTo>
                    <a:pt x="3918" y="2973"/>
                  </a:lnTo>
                  <a:lnTo>
                    <a:pt x="3667" y="2799"/>
                  </a:lnTo>
                  <a:lnTo>
                    <a:pt x="3397" y="2626"/>
                  </a:lnTo>
                  <a:lnTo>
                    <a:pt x="3108" y="2490"/>
                  </a:lnTo>
                  <a:lnTo>
                    <a:pt x="2779" y="2375"/>
                  </a:lnTo>
                  <a:lnTo>
                    <a:pt x="2606" y="2336"/>
                  </a:lnTo>
                  <a:lnTo>
                    <a:pt x="2432" y="2317"/>
                  </a:lnTo>
                  <a:lnTo>
                    <a:pt x="2239" y="2297"/>
                  </a:lnTo>
                  <a:lnTo>
                    <a:pt x="2027" y="2278"/>
                  </a:lnTo>
                  <a:lnTo>
                    <a:pt x="2027" y="2278"/>
                  </a:lnTo>
                  <a:lnTo>
                    <a:pt x="1814" y="2297"/>
                  </a:lnTo>
                  <a:lnTo>
                    <a:pt x="1583" y="2317"/>
                  </a:lnTo>
                  <a:lnTo>
                    <a:pt x="1351" y="2355"/>
                  </a:lnTo>
                  <a:lnTo>
                    <a:pt x="1100" y="2413"/>
                  </a:lnTo>
                  <a:lnTo>
                    <a:pt x="849" y="2490"/>
                  </a:lnTo>
                  <a:lnTo>
                    <a:pt x="579" y="2587"/>
                  </a:lnTo>
                  <a:lnTo>
                    <a:pt x="290" y="2683"/>
                  </a:lnTo>
                  <a:lnTo>
                    <a:pt x="0" y="2838"/>
                  </a:lnTo>
                  <a:lnTo>
                    <a:pt x="0" y="2838"/>
                  </a:lnTo>
                  <a:lnTo>
                    <a:pt x="290" y="3050"/>
                  </a:lnTo>
                  <a:lnTo>
                    <a:pt x="521" y="3282"/>
                  </a:lnTo>
                  <a:lnTo>
                    <a:pt x="753" y="3533"/>
                  </a:lnTo>
                  <a:lnTo>
                    <a:pt x="946" y="3784"/>
                  </a:lnTo>
                  <a:lnTo>
                    <a:pt x="1120" y="4034"/>
                  </a:lnTo>
                  <a:lnTo>
                    <a:pt x="1274" y="4285"/>
                  </a:lnTo>
                  <a:lnTo>
                    <a:pt x="1409" y="4536"/>
                  </a:lnTo>
                  <a:lnTo>
                    <a:pt x="1525" y="4787"/>
                  </a:lnTo>
                  <a:lnTo>
                    <a:pt x="1621" y="5057"/>
                  </a:lnTo>
                  <a:lnTo>
                    <a:pt x="1699" y="5308"/>
                  </a:lnTo>
                  <a:lnTo>
                    <a:pt x="1757" y="5559"/>
                  </a:lnTo>
                  <a:lnTo>
                    <a:pt x="1795" y="5810"/>
                  </a:lnTo>
                  <a:lnTo>
                    <a:pt x="1853" y="6273"/>
                  </a:lnTo>
                  <a:lnTo>
                    <a:pt x="1872" y="6717"/>
                  </a:lnTo>
                  <a:lnTo>
                    <a:pt x="1872" y="6717"/>
                  </a:lnTo>
                  <a:lnTo>
                    <a:pt x="1872" y="7045"/>
                  </a:lnTo>
                  <a:lnTo>
                    <a:pt x="1853" y="7335"/>
                  </a:lnTo>
                  <a:lnTo>
                    <a:pt x="1776" y="7837"/>
                  </a:lnTo>
                  <a:lnTo>
                    <a:pt x="1699" y="8146"/>
                  </a:lnTo>
                  <a:lnTo>
                    <a:pt x="1679" y="8261"/>
                  </a:lnTo>
                  <a:lnTo>
                    <a:pt x="1679" y="8261"/>
                  </a:lnTo>
                  <a:lnTo>
                    <a:pt x="2065" y="8281"/>
                  </a:lnTo>
                  <a:lnTo>
                    <a:pt x="2432" y="8339"/>
                  </a:lnTo>
                  <a:lnTo>
                    <a:pt x="2760" y="8396"/>
                  </a:lnTo>
                  <a:lnTo>
                    <a:pt x="3069" y="8493"/>
                  </a:lnTo>
                  <a:lnTo>
                    <a:pt x="3359" y="8590"/>
                  </a:lnTo>
                  <a:lnTo>
                    <a:pt x="3629" y="8705"/>
                  </a:lnTo>
                  <a:lnTo>
                    <a:pt x="3860" y="8840"/>
                  </a:lnTo>
                  <a:lnTo>
                    <a:pt x="4073" y="8976"/>
                  </a:lnTo>
                  <a:lnTo>
                    <a:pt x="4285" y="9130"/>
                  </a:lnTo>
                  <a:lnTo>
                    <a:pt x="4459" y="9304"/>
                  </a:lnTo>
                  <a:lnTo>
                    <a:pt x="4613" y="9458"/>
                  </a:lnTo>
                  <a:lnTo>
                    <a:pt x="4748" y="9632"/>
                  </a:lnTo>
                  <a:lnTo>
                    <a:pt x="4883" y="9825"/>
                  </a:lnTo>
                  <a:lnTo>
                    <a:pt x="4980" y="9998"/>
                  </a:lnTo>
                  <a:lnTo>
                    <a:pt x="5076" y="10172"/>
                  </a:lnTo>
                  <a:lnTo>
                    <a:pt x="5173" y="10365"/>
                  </a:lnTo>
                  <a:lnTo>
                    <a:pt x="5173" y="10365"/>
                  </a:lnTo>
                  <a:lnTo>
                    <a:pt x="5540" y="10404"/>
                  </a:lnTo>
                  <a:lnTo>
                    <a:pt x="5906" y="10423"/>
                  </a:lnTo>
                  <a:lnTo>
                    <a:pt x="5906" y="10423"/>
                  </a:lnTo>
                  <a:lnTo>
                    <a:pt x="6196" y="10404"/>
                  </a:lnTo>
                  <a:lnTo>
                    <a:pt x="6466" y="10384"/>
                  </a:lnTo>
                  <a:lnTo>
                    <a:pt x="6968" y="10307"/>
                  </a:lnTo>
                  <a:lnTo>
                    <a:pt x="7431" y="10211"/>
                  </a:lnTo>
                  <a:lnTo>
                    <a:pt x="7817" y="10095"/>
                  </a:lnTo>
                  <a:lnTo>
                    <a:pt x="8145" y="9979"/>
                  </a:lnTo>
                  <a:lnTo>
                    <a:pt x="8396" y="9883"/>
                  </a:lnTo>
                  <a:lnTo>
                    <a:pt x="8589" y="9767"/>
                  </a:lnTo>
                  <a:lnTo>
                    <a:pt x="8589" y="9767"/>
                  </a:lnTo>
                  <a:lnTo>
                    <a:pt x="8647" y="9863"/>
                  </a:lnTo>
                  <a:lnTo>
                    <a:pt x="8782" y="10095"/>
                  </a:lnTo>
                  <a:lnTo>
                    <a:pt x="8898" y="10249"/>
                  </a:lnTo>
                  <a:lnTo>
                    <a:pt x="9033" y="10423"/>
                  </a:lnTo>
                  <a:lnTo>
                    <a:pt x="9207" y="10616"/>
                  </a:lnTo>
                  <a:lnTo>
                    <a:pt x="9400" y="10809"/>
                  </a:lnTo>
                  <a:lnTo>
                    <a:pt x="9612" y="11002"/>
                  </a:lnTo>
                  <a:lnTo>
                    <a:pt x="9863" y="11195"/>
                  </a:lnTo>
                  <a:lnTo>
                    <a:pt x="10152" y="11369"/>
                  </a:lnTo>
                  <a:lnTo>
                    <a:pt x="10461" y="11523"/>
                  </a:lnTo>
                  <a:lnTo>
                    <a:pt x="10809" y="11658"/>
                  </a:lnTo>
                  <a:lnTo>
                    <a:pt x="11175" y="11755"/>
                  </a:lnTo>
                  <a:lnTo>
                    <a:pt x="11581" y="11832"/>
                  </a:lnTo>
                  <a:lnTo>
                    <a:pt x="11812" y="11851"/>
                  </a:lnTo>
                  <a:lnTo>
                    <a:pt x="12025" y="11851"/>
                  </a:lnTo>
                  <a:lnTo>
                    <a:pt x="12025" y="11851"/>
                  </a:lnTo>
                  <a:lnTo>
                    <a:pt x="12198" y="11851"/>
                  </a:lnTo>
                  <a:lnTo>
                    <a:pt x="12198" y="11851"/>
                  </a:lnTo>
                  <a:lnTo>
                    <a:pt x="12584" y="11832"/>
                  </a:lnTo>
                  <a:lnTo>
                    <a:pt x="12932" y="11793"/>
                  </a:lnTo>
                  <a:lnTo>
                    <a:pt x="13260" y="11755"/>
                  </a:lnTo>
                  <a:lnTo>
                    <a:pt x="13569" y="11697"/>
                  </a:lnTo>
                  <a:lnTo>
                    <a:pt x="13858" y="11639"/>
                  </a:lnTo>
                  <a:lnTo>
                    <a:pt x="14128" y="11562"/>
                  </a:lnTo>
                  <a:lnTo>
                    <a:pt x="14379" y="11485"/>
                  </a:lnTo>
                  <a:lnTo>
                    <a:pt x="14611" y="11407"/>
                  </a:lnTo>
                  <a:lnTo>
                    <a:pt x="14823" y="11311"/>
                  </a:lnTo>
                  <a:lnTo>
                    <a:pt x="15016" y="11214"/>
                  </a:lnTo>
                  <a:lnTo>
                    <a:pt x="15344" y="11021"/>
                  </a:lnTo>
                  <a:lnTo>
                    <a:pt x="15634" y="10809"/>
                  </a:lnTo>
                  <a:lnTo>
                    <a:pt x="15846" y="10597"/>
                  </a:lnTo>
                  <a:lnTo>
                    <a:pt x="16020" y="10384"/>
                  </a:lnTo>
                  <a:lnTo>
                    <a:pt x="16155" y="10172"/>
                  </a:lnTo>
                  <a:lnTo>
                    <a:pt x="16232" y="9979"/>
                  </a:lnTo>
                  <a:lnTo>
                    <a:pt x="16309" y="9805"/>
                  </a:lnTo>
                  <a:lnTo>
                    <a:pt x="16348" y="9670"/>
                  </a:lnTo>
                  <a:lnTo>
                    <a:pt x="16367" y="9555"/>
                  </a:lnTo>
                  <a:lnTo>
                    <a:pt x="16367" y="9458"/>
                  </a:lnTo>
                  <a:lnTo>
                    <a:pt x="16367" y="9458"/>
                  </a:lnTo>
                  <a:lnTo>
                    <a:pt x="16753" y="9497"/>
                  </a:lnTo>
                  <a:lnTo>
                    <a:pt x="17139" y="9497"/>
                  </a:lnTo>
                  <a:lnTo>
                    <a:pt x="17139" y="9497"/>
                  </a:lnTo>
                  <a:lnTo>
                    <a:pt x="17660" y="9477"/>
                  </a:lnTo>
                  <a:lnTo>
                    <a:pt x="18143" y="9439"/>
                  </a:lnTo>
                  <a:lnTo>
                    <a:pt x="18587" y="9362"/>
                  </a:lnTo>
                  <a:lnTo>
                    <a:pt x="18992" y="9246"/>
                  </a:lnTo>
                  <a:lnTo>
                    <a:pt x="19359" y="9130"/>
                  </a:lnTo>
                  <a:lnTo>
                    <a:pt x="19687" y="8976"/>
                  </a:lnTo>
                  <a:lnTo>
                    <a:pt x="19996" y="8802"/>
                  </a:lnTo>
                  <a:lnTo>
                    <a:pt x="20247" y="8628"/>
                  </a:lnTo>
                  <a:lnTo>
                    <a:pt x="20459" y="8416"/>
                  </a:lnTo>
                  <a:lnTo>
                    <a:pt x="20652" y="8203"/>
                  </a:lnTo>
                  <a:lnTo>
                    <a:pt x="20807" y="7972"/>
                  </a:lnTo>
                  <a:lnTo>
                    <a:pt x="20942" y="7721"/>
                  </a:lnTo>
                  <a:lnTo>
                    <a:pt x="21019" y="7470"/>
                  </a:lnTo>
                  <a:lnTo>
                    <a:pt x="21096" y="7219"/>
                  </a:lnTo>
                  <a:lnTo>
                    <a:pt x="21115" y="6968"/>
                  </a:lnTo>
                  <a:lnTo>
                    <a:pt x="21115" y="6698"/>
                  </a:lnTo>
                  <a:lnTo>
                    <a:pt x="21115" y="6698"/>
                  </a:lnTo>
                  <a:lnTo>
                    <a:pt x="21096" y="6447"/>
                  </a:lnTo>
                  <a:lnTo>
                    <a:pt x="21057" y="6177"/>
                  </a:lnTo>
                  <a:lnTo>
                    <a:pt x="20980" y="5926"/>
                  </a:lnTo>
                  <a:lnTo>
                    <a:pt x="20864" y="5675"/>
                  </a:lnTo>
                  <a:lnTo>
                    <a:pt x="20749" y="5443"/>
                  </a:lnTo>
                  <a:lnTo>
                    <a:pt x="20594" y="5212"/>
                  </a:lnTo>
                  <a:lnTo>
                    <a:pt x="20440" y="4980"/>
                  </a:lnTo>
                  <a:lnTo>
                    <a:pt x="20247" y="4787"/>
                  </a:lnTo>
                  <a:lnTo>
                    <a:pt x="20034" y="4594"/>
                  </a:lnTo>
                  <a:lnTo>
                    <a:pt x="19803" y="4421"/>
                  </a:lnTo>
                  <a:lnTo>
                    <a:pt x="19552" y="4285"/>
                  </a:lnTo>
                  <a:lnTo>
                    <a:pt x="19282" y="4150"/>
                  </a:lnTo>
                  <a:lnTo>
                    <a:pt x="18992" y="4054"/>
                  </a:lnTo>
                  <a:lnTo>
                    <a:pt x="18703" y="3977"/>
                  </a:lnTo>
                  <a:lnTo>
                    <a:pt x="18375" y="3919"/>
                  </a:lnTo>
                  <a:lnTo>
                    <a:pt x="18046" y="3919"/>
                  </a:lnTo>
                  <a:lnTo>
                    <a:pt x="18046" y="3919"/>
                  </a:lnTo>
                  <a:lnTo>
                    <a:pt x="17738" y="3919"/>
                  </a:lnTo>
                  <a:lnTo>
                    <a:pt x="17429" y="3957"/>
                  </a:lnTo>
                  <a:lnTo>
                    <a:pt x="17101" y="4034"/>
                  </a:lnTo>
                  <a:lnTo>
                    <a:pt x="16753" y="4150"/>
                  </a:lnTo>
                  <a:lnTo>
                    <a:pt x="16406" y="4285"/>
                  </a:lnTo>
                  <a:lnTo>
                    <a:pt x="16058" y="4459"/>
                  </a:lnTo>
                  <a:lnTo>
                    <a:pt x="15711" y="4652"/>
                  </a:lnTo>
                  <a:lnTo>
                    <a:pt x="15344" y="4903"/>
                  </a:lnTo>
                  <a:lnTo>
                    <a:pt x="15344" y="4903"/>
                  </a:lnTo>
                  <a:lnTo>
                    <a:pt x="15383" y="4710"/>
                  </a:lnTo>
                  <a:lnTo>
                    <a:pt x="15441" y="4498"/>
                  </a:lnTo>
                  <a:lnTo>
                    <a:pt x="15499" y="4208"/>
                  </a:lnTo>
                  <a:lnTo>
                    <a:pt x="15537" y="3880"/>
                  </a:lnTo>
                  <a:lnTo>
                    <a:pt x="15576" y="3494"/>
                  </a:lnTo>
                  <a:lnTo>
                    <a:pt x="15576" y="3089"/>
                  </a:lnTo>
                  <a:lnTo>
                    <a:pt x="15557" y="2876"/>
                  </a:lnTo>
                  <a:lnTo>
                    <a:pt x="15537" y="2664"/>
                  </a:lnTo>
                  <a:lnTo>
                    <a:pt x="15479" y="2452"/>
                  </a:lnTo>
                  <a:lnTo>
                    <a:pt x="15441" y="2240"/>
                  </a:lnTo>
                  <a:lnTo>
                    <a:pt x="15364" y="2008"/>
                  </a:lnTo>
                  <a:lnTo>
                    <a:pt x="15286" y="1796"/>
                  </a:lnTo>
                  <a:lnTo>
                    <a:pt x="15171" y="1603"/>
                  </a:lnTo>
                  <a:lnTo>
                    <a:pt x="15055" y="1390"/>
                  </a:lnTo>
                  <a:lnTo>
                    <a:pt x="14900" y="1197"/>
                  </a:lnTo>
                  <a:lnTo>
                    <a:pt x="14746" y="1024"/>
                  </a:lnTo>
                  <a:lnTo>
                    <a:pt x="14553" y="850"/>
                  </a:lnTo>
                  <a:lnTo>
                    <a:pt x="14341" y="676"/>
                  </a:lnTo>
                  <a:lnTo>
                    <a:pt x="14090" y="522"/>
                  </a:lnTo>
                  <a:lnTo>
                    <a:pt x="13820" y="387"/>
                  </a:lnTo>
                  <a:lnTo>
                    <a:pt x="13530" y="271"/>
                  </a:lnTo>
                  <a:lnTo>
                    <a:pt x="13202" y="174"/>
                  </a:lnTo>
                  <a:lnTo>
                    <a:pt x="12835" y="97"/>
                  </a:lnTo>
                  <a:lnTo>
                    <a:pt x="12449" y="39"/>
                  </a:lnTo>
                  <a:lnTo>
                    <a:pt x="12449" y="39"/>
                  </a:lnTo>
                  <a:lnTo>
                    <a:pt x="12140" y="20"/>
                  </a:lnTo>
                  <a:lnTo>
                    <a:pt x="1185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327" name="Google Shape;8327;p31"/>
          <p:cNvSpPr/>
          <p:nvPr/>
        </p:nvSpPr>
        <p:spPr>
          <a:xfrm flipH="1">
            <a:off x="1" y="4388125"/>
            <a:ext cx="9143949" cy="759003"/>
          </a:xfrm>
          <a:custGeom>
            <a:avLst/>
            <a:gdLst/>
            <a:ahLst/>
            <a:cxnLst/>
            <a:rect l="l" t="t" r="r" b="b"/>
            <a:pathLst>
              <a:path w="184633" h="21908" extrusionOk="0">
                <a:moveTo>
                  <a:pt x="156279" y="1"/>
                </a:moveTo>
                <a:lnTo>
                  <a:pt x="156183" y="39"/>
                </a:lnTo>
                <a:lnTo>
                  <a:pt x="156106" y="97"/>
                </a:lnTo>
                <a:lnTo>
                  <a:pt x="156028" y="174"/>
                </a:lnTo>
                <a:lnTo>
                  <a:pt x="155874" y="367"/>
                </a:lnTo>
                <a:lnTo>
                  <a:pt x="155720" y="618"/>
                </a:lnTo>
                <a:lnTo>
                  <a:pt x="155565" y="908"/>
                </a:lnTo>
                <a:lnTo>
                  <a:pt x="155411" y="1236"/>
                </a:lnTo>
                <a:lnTo>
                  <a:pt x="155121" y="1950"/>
                </a:lnTo>
                <a:lnTo>
                  <a:pt x="154832" y="2645"/>
                </a:lnTo>
                <a:lnTo>
                  <a:pt x="154697" y="2973"/>
                </a:lnTo>
                <a:lnTo>
                  <a:pt x="154542" y="3262"/>
                </a:lnTo>
                <a:lnTo>
                  <a:pt x="154388" y="3513"/>
                </a:lnTo>
                <a:lnTo>
                  <a:pt x="154214" y="3706"/>
                </a:lnTo>
                <a:lnTo>
                  <a:pt x="154137" y="3784"/>
                </a:lnTo>
                <a:lnTo>
                  <a:pt x="154040" y="3841"/>
                </a:lnTo>
                <a:lnTo>
                  <a:pt x="153944" y="3880"/>
                </a:lnTo>
                <a:lnTo>
                  <a:pt x="153867" y="3899"/>
                </a:lnTo>
                <a:lnTo>
                  <a:pt x="153500" y="3899"/>
                </a:lnTo>
                <a:lnTo>
                  <a:pt x="153114" y="3861"/>
                </a:lnTo>
                <a:lnTo>
                  <a:pt x="152747" y="3784"/>
                </a:lnTo>
                <a:lnTo>
                  <a:pt x="152361" y="3706"/>
                </a:lnTo>
                <a:lnTo>
                  <a:pt x="151995" y="3629"/>
                </a:lnTo>
                <a:lnTo>
                  <a:pt x="151608" y="3552"/>
                </a:lnTo>
                <a:lnTo>
                  <a:pt x="151222" y="3513"/>
                </a:lnTo>
                <a:lnTo>
                  <a:pt x="150663" y="3513"/>
                </a:lnTo>
                <a:lnTo>
                  <a:pt x="150489" y="3494"/>
                </a:lnTo>
                <a:lnTo>
                  <a:pt x="150296" y="3436"/>
                </a:lnTo>
                <a:lnTo>
                  <a:pt x="150103" y="3378"/>
                </a:lnTo>
                <a:lnTo>
                  <a:pt x="149717" y="3224"/>
                </a:lnTo>
                <a:lnTo>
                  <a:pt x="149331" y="3031"/>
                </a:lnTo>
                <a:lnTo>
                  <a:pt x="148926" y="2857"/>
                </a:lnTo>
                <a:lnTo>
                  <a:pt x="148540" y="2703"/>
                </a:lnTo>
                <a:lnTo>
                  <a:pt x="148347" y="2645"/>
                </a:lnTo>
                <a:lnTo>
                  <a:pt x="148154" y="2587"/>
                </a:lnTo>
                <a:lnTo>
                  <a:pt x="147961" y="2568"/>
                </a:lnTo>
                <a:lnTo>
                  <a:pt x="147768" y="2568"/>
                </a:lnTo>
                <a:lnTo>
                  <a:pt x="147594" y="2587"/>
                </a:lnTo>
                <a:lnTo>
                  <a:pt x="147401" y="2645"/>
                </a:lnTo>
                <a:lnTo>
                  <a:pt x="147227" y="2703"/>
                </a:lnTo>
                <a:lnTo>
                  <a:pt x="147053" y="2780"/>
                </a:lnTo>
                <a:lnTo>
                  <a:pt x="146706" y="2973"/>
                </a:lnTo>
                <a:lnTo>
                  <a:pt x="146378" y="3185"/>
                </a:lnTo>
                <a:lnTo>
                  <a:pt x="146031" y="3398"/>
                </a:lnTo>
                <a:lnTo>
                  <a:pt x="145683" y="3591"/>
                </a:lnTo>
                <a:lnTo>
                  <a:pt x="145509" y="3668"/>
                </a:lnTo>
                <a:lnTo>
                  <a:pt x="145316" y="3726"/>
                </a:lnTo>
                <a:lnTo>
                  <a:pt x="145143" y="3764"/>
                </a:lnTo>
                <a:lnTo>
                  <a:pt x="144950" y="3803"/>
                </a:lnTo>
                <a:lnTo>
                  <a:pt x="144583" y="3822"/>
                </a:lnTo>
                <a:lnTo>
                  <a:pt x="144236" y="3899"/>
                </a:lnTo>
                <a:lnTo>
                  <a:pt x="143521" y="4034"/>
                </a:lnTo>
                <a:lnTo>
                  <a:pt x="142788" y="4189"/>
                </a:lnTo>
                <a:lnTo>
                  <a:pt x="142421" y="4247"/>
                </a:lnTo>
                <a:lnTo>
                  <a:pt x="142055" y="4285"/>
                </a:lnTo>
                <a:lnTo>
                  <a:pt x="141688" y="4324"/>
                </a:lnTo>
                <a:lnTo>
                  <a:pt x="141321" y="4363"/>
                </a:lnTo>
                <a:lnTo>
                  <a:pt x="140607" y="4478"/>
                </a:lnTo>
                <a:lnTo>
                  <a:pt x="139874" y="4594"/>
                </a:lnTo>
                <a:lnTo>
                  <a:pt x="139507" y="4652"/>
                </a:lnTo>
                <a:lnTo>
                  <a:pt x="139140" y="4671"/>
                </a:lnTo>
                <a:lnTo>
                  <a:pt x="138407" y="4749"/>
                </a:lnTo>
                <a:lnTo>
                  <a:pt x="137673" y="4806"/>
                </a:lnTo>
                <a:lnTo>
                  <a:pt x="136940" y="4884"/>
                </a:lnTo>
                <a:lnTo>
                  <a:pt x="136206" y="4942"/>
                </a:lnTo>
                <a:lnTo>
                  <a:pt x="136013" y="4961"/>
                </a:lnTo>
                <a:lnTo>
                  <a:pt x="135820" y="4942"/>
                </a:lnTo>
                <a:lnTo>
                  <a:pt x="135396" y="4884"/>
                </a:lnTo>
                <a:lnTo>
                  <a:pt x="134952" y="4806"/>
                </a:lnTo>
                <a:lnTo>
                  <a:pt x="134508" y="4691"/>
                </a:lnTo>
                <a:lnTo>
                  <a:pt x="134045" y="4594"/>
                </a:lnTo>
                <a:lnTo>
                  <a:pt x="133601" y="4498"/>
                </a:lnTo>
                <a:lnTo>
                  <a:pt x="133176" y="4440"/>
                </a:lnTo>
                <a:lnTo>
                  <a:pt x="132771" y="4440"/>
                </a:lnTo>
                <a:lnTo>
                  <a:pt x="132597" y="4459"/>
                </a:lnTo>
                <a:lnTo>
                  <a:pt x="132443" y="4498"/>
                </a:lnTo>
                <a:lnTo>
                  <a:pt x="132288" y="4575"/>
                </a:lnTo>
                <a:lnTo>
                  <a:pt x="132134" y="4652"/>
                </a:lnTo>
                <a:lnTo>
                  <a:pt x="131844" y="4826"/>
                </a:lnTo>
                <a:lnTo>
                  <a:pt x="131574" y="5038"/>
                </a:lnTo>
                <a:lnTo>
                  <a:pt x="131304" y="5250"/>
                </a:lnTo>
                <a:lnTo>
                  <a:pt x="131014" y="5443"/>
                </a:lnTo>
                <a:lnTo>
                  <a:pt x="130860" y="5521"/>
                </a:lnTo>
                <a:lnTo>
                  <a:pt x="130706" y="5579"/>
                </a:lnTo>
                <a:lnTo>
                  <a:pt x="130532" y="5636"/>
                </a:lnTo>
                <a:lnTo>
                  <a:pt x="130358" y="5656"/>
                </a:lnTo>
                <a:lnTo>
                  <a:pt x="130185" y="5656"/>
                </a:lnTo>
                <a:lnTo>
                  <a:pt x="130011" y="5598"/>
                </a:lnTo>
                <a:lnTo>
                  <a:pt x="129837" y="5521"/>
                </a:lnTo>
                <a:lnTo>
                  <a:pt x="129663" y="5424"/>
                </a:lnTo>
                <a:lnTo>
                  <a:pt x="129509" y="5289"/>
                </a:lnTo>
                <a:lnTo>
                  <a:pt x="129355" y="5135"/>
                </a:lnTo>
                <a:lnTo>
                  <a:pt x="129026" y="4826"/>
                </a:lnTo>
                <a:lnTo>
                  <a:pt x="128698" y="4517"/>
                </a:lnTo>
                <a:lnTo>
                  <a:pt x="128544" y="4363"/>
                </a:lnTo>
                <a:lnTo>
                  <a:pt x="128370" y="4247"/>
                </a:lnTo>
                <a:lnTo>
                  <a:pt x="128216" y="4131"/>
                </a:lnTo>
                <a:lnTo>
                  <a:pt x="128042" y="4054"/>
                </a:lnTo>
                <a:lnTo>
                  <a:pt x="127868" y="4015"/>
                </a:lnTo>
                <a:lnTo>
                  <a:pt x="127675" y="3996"/>
                </a:lnTo>
                <a:lnTo>
                  <a:pt x="127289" y="4034"/>
                </a:lnTo>
                <a:lnTo>
                  <a:pt x="126865" y="4112"/>
                </a:lnTo>
                <a:lnTo>
                  <a:pt x="125977" y="4266"/>
                </a:lnTo>
                <a:lnTo>
                  <a:pt x="125070" y="4420"/>
                </a:lnTo>
                <a:lnTo>
                  <a:pt x="124645" y="4478"/>
                </a:lnTo>
                <a:lnTo>
                  <a:pt x="124259" y="4517"/>
                </a:lnTo>
                <a:lnTo>
                  <a:pt x="123892" y="4556"/>
                </a:lnTo>
                <a:lnTo>
                  <a:pt x="123545" y="4633"/>
                </a:lnTo>
                <a:lnTo>
                  <a:pt x="122812" y="4806"/>
                </a:lnTo>
                <a:lnTo>
                  <a:pt x="122097" y="4980"/>
                </a:lnTo>
                <a:lnTo>
                  <a:pt x="121731" y="5057"/>
                </a:lnTo>
                <a:lnTo>
                  <a:pt x="121364" y="5096"/>
                </a:lnTo>
                <a:lnTo>
                  <a:pt x="120631" y="5173"/>
                </a:lnTo>
                <a:lnTo>
                  <a:pt x="119916" y="5270"/>
                </a:lnTo>
                <a:lnTo>
                  <a:pt x="119183" y="5366"/>
                </a:lnTo>
                <a:lnTo>
                  <a:pt x="118450" y="5443"/>
                </a:lnTo>
                <a:lnTo>
                  <a:pt x="118083" y="5482"/>
                </a:lnTo>
                <a:lnTo>
                  <a:pt x="117716" y="5521"/>
                </a:lnTo>
                <a:lnTo>
                  <a:pt x="117002" y="5636"/>
                </a:lnTo>
                <a:lnTo>
                  <a:pt x="116269" y="5772"/>
                </a:lnTo>
                <a:lnTo>
                  <a:pt x="115902" y="5829"/>
                </a:lnTo>
                <a:lnTo>
                  <a:pt x="115535" y="5868"/>
                </a:lnTo>
                <a:lnTo>
                  <a:pt x="115342" y="5868"/>
                </a:lnTo>
                <a:lnTo>
                  <a:pt x="115149" y="5849"/>
                </a:lnTo>
                <a:lnTo>
                  <a:pt x="114956" y="5829"/>
                </a:lnTo>
                <a:lnTo>
                  <a:pt x="114763" y="5791"/>
                </a:lnTo>
                <a:lnTo>
                  <a:pt x="114358" y="5694"/>
                </a:lnTo>
                <a:lnTo>
                  <a:pt x="113933" y="5559"/>
                </a:lnTo>
                <a:lnTo>
                  <a:pt x="113528" y="5443"/>
                </a:lnTo>
                <a:lnTo>
                  <a:pt x="113103" y="5347"/>
                </a:lnTo>
                <a:lnTo>
                  <a:pt x="112910" y="5308"/>
                </a:lnTo>
                <a:lnTo>
                  <a:pt x="112717" y="5289"/>
                </a:lnTo>
                <a:lnTo>
                  <a:pt x="112524" y="5270"/>
                </a:lnTo>
                <a:lnTo>
                  <a:pt x="112331" y="5289"/>
                </a:lnTo>
                <a:lnTo>
                  <a:pt x="112158" y="5308"/>
                </a:lnTo>
                <a:lnTo>
                  <a:pt x="111984" y="5366"/>
                </a:lnTo>
                <a:lnTo>
                  <a:pt x="111810" y="5463"/>
                </a:lnTo>
                <a:lnTo>
                  <a:pt x="111656" y="5579"/>
                </a:lnTo>
                <a:lnTo>
                  <a:pt x="111501" y="5694"/>
                </a:lnTo>
                <a:lnTo>
                  <a:pt x="111347" y="5829"/>
                </a:lnTo>
                <a:lnTo>
                  <a:pt x="111057" y="6138"/>
                </a:lnTo>
                <a:lnTo>
                  <a:pt x="110749" y="6428"/>
                </a:lnTo>
                <a:lnTo>
                  <a:pt x="110594" y="6563"/>
                </a:lnTo>
                <a:lnTo>
                  <a:pt x="110440" y="6698"/>
                </a:lnTo>
                <a:lnTo>
                  <a:pt x="110285" y="6814"/>
                </a:lnTo>
                <a:lnTo>
                  <a:pt x="110112" y="6891"/>
                </a:lnTo>
                <a:lnTo>
                  <a:pt x="109938" y="6949"/>
                </a:lnTo>
                <a:lnTo>
                  <a:pt x="109764" y="6987"/>
                </a:lnTo>
                <a:lnTo>
                  <a:pt x="109571" y="7007"/>
                </a:lnTo>
                <a:lnTo>
                  <a:pt x="109397" y="6987"/>
                </a:lnTo>
                <a:lnTo>
                  <a:pt x="109011" y="6968"/>
                </a:lnTo>
                <a:lnTo>
                  <a:pt x="108625" y="6891"/>
                </a:lnTo>
                <a:lnTo>
                  <a:pt x="108259" y="6814"/>
                </a:lnTo>
                <a:lnTo>
                  <a:pt x="107873" y="6756"/>
                </a:lnTo>
                <a:lnTo>
                  <a:pt x="107487" y="6679"/>
                </a:lnTo>
                <a:lnTo>
                  <a:pt x="107101" y="6659"/>
                </a:lnTo>
                <a:lnTo>
                  <a:pt x="106927" y="6640"/>
                </a:lnTo>
                <a:lnTo>
                  <a:pt x="106734" y="6659"/>
                </a:lnTo>
                <a:lnTo>
                  <a:pt x="106541" y="6659"/>
                </a:lnTo>
                <a:lnTo>
                  <a:pt x="106348" y="6621"/>
                </a:lnTo>
                <a:lnTo>
                  <a:pt x="106155" y="6544"/>
                </a:lnTo>
                <a:lnTo>
                  <a:pt x="105962" y="6466"/>
                </a:lnTo>
                <a:lnTo>
                  <a:pt x="105769" y="6351"/>
                </a:lnTo>
                <a:lnTo>
                  <a:pt x="105557" y="6235"/>
                </a:lnTo>
                <a:lnTo>
                  <a:pt x="105132" y="5965"/>
                </a:lnTo>
                <a:lnTo>
                  <a:pt x="104727" y="5694"/>
                </a:lnTo>
                <a:lnTo>
                  <a:pt x="104514" y="5559"/>
                </a:lnTo>
                <a:lnTo>
                  <a:pt x="104321" y="5463"/>
                </a:lnTo>
                <a:lnTo>
                  <a:pt x="104109" y="5366"/>
                </a:lnTo>
                <a:lnTo>
                  <a:pt x="103916" y="5308"/>
                </a:lnTo>
                <a:lnTo>
                  <a:pt x="103723" y="5270"/>
                </a:lnTo>
                <a:lnTo>
                  <a:pt x="103356" y="5270"/>
                </a:lnTo>
                <a:lnTo>
                  <a:pt x="103163" y="5250"/>
                </a:lnTo>
                <a:lnTo>
                  <a:pt x="102970" y="5231"/>
                </a:lnTo>
                <a:lnTo>
                  <a:pt x="102777" y="5193"/>
                </a:lnTo>
                <a:lnTo>
                  <a:pt x="102391" y="5077"/>
                </a:lnTo>
                <a:lnTo>
                  <a:pt x="102005" y="4942"/>
                </a:lnTo>
                <a:lnTo>
                  <a:pt x="101600" y="4806"/>
                </a:lnTo>
                <a:lnTo>
                  <a:pt x="101214" y="4691"/>
                </a:lnTo>
                <a:lnTo>
                  <a:pt x="101021" y="4652"/>
                </a:lnTo>
                <a:lnTo>
                  <a:pt x="100828" y="4633"/>
                </a:lnTo>
                <a:lnTo>
                  <a:pt x="100635" y="4613"/>
                </a:lnTo>
                <a:lnTo>
                  <a:pt x="100461" y="4613"/>
                </a:lnTo>
                <a:lnTo>
                  <a:pt x="100268" y="4652"/>
                </a:lnTo>
                <a:lnTo>
                  <a:pt x="100094" y="4710"/>
                </a:lnTo>
                <a:lnTo>
                  <a:pt x="99940" y="4806"/>
                </a:lnTo>
                <a:lnTo>
                  <a:pt x="99766" y="4922"/>
                </a:lnTo>
                <a:lnTo>
                  <a:pt x="99593" y="5057"/>
                </a:lnTo>
                <a:lnTo>
                  <a:pt x="99438" y="5193"/>
                </a:lnTo>
                <a:lnTo>
                  <a:pt x="99110" y="5501"/>
                </a:lnTo>
                <a:lnTo>
                  <a:pt x="98782" y="5810"/>
                </a:lnTo>
                <a:lnTo>
                  <a:pt x="98628" y="5945"/>
                </a:lnTo>
                <a:lnTo>
                  <a:pt x="98454" y="6080"/>
                </a:lnTo>
                <a:lnTo>
                  <a:pt x="98280" y="6196"/>
                </a:lnTo>
                <a:lnTo>
                  <a:pt x="98106" y="6273"/>
                </a:lnTo>
                <a:lnTo>
                  <a:pt x="97933" y="6351"/>
                </a:lnTo>
                <a:lnTo>
                  <a:pt x="97759" y="6370"/>
                </a:lnTo>
                <a:lnTo>
                  <a:pt x="97392" y="6389"/>
                </a:lnTo>
                <a:lnTo>
                  <a:pt x="97026" y="6389"/>
                </a:lnTo>
                <a:lnTo>
                  <a:pt x="96273" y="6331"/>
                </a:lnTo>
                <a:lnTo>
                  <a:pt x="95501" y="6273"/>
                </a:lnTo>
                <a:lnTo>
                  <a:pt x="95134" y="6254"/>
                </a:lnTo>
                <a:lnTo>
                  <a:pt x="94767" y="6273"/>
                </a:lnTo>
                <a:lnTo>
                  <a:pt x="94574" y="6312"/>
                </a:lnTo>
                <a:lnTo>
                  <a:pt x="94401" y="6351"/>
                </a:lnTo>
                <a:lnTo>
                  <a:pt x="94053" y="6447"/>
                </a:lnTo>
                <a:lnTo>
                  <a:pt x="93706" y="6601"/>
                </a:lnTo>
                <a:lnTo>
                  <a:pt x="93358" y="6756"/>
                </a:lnTo>
                <a:lnTo>
                  <a:pt x="93011" y="6930"/>
                </a:lnTo>
                <a:lnTo>
                  <a:pt x="92664" y="7065"/>
                </a:lnTo>
                <a:lnTo>
                  <a:pt x="92297" y="7181"/>
                </a:lnTo>
                <a:lnTo>
                  <a:pt x="92123" y="7219"/>
                </a:lnTo>
                <a:lnTo>
                  <a:pt x="91930" y="7238"/>
                </a:lnTo>
                <a:lnTo>
                  <a:pt x="91757" y="7238"/>
                </a:lnTo>
                <a:lnTo>
                  <a:pt x="91563" y="7219"/>
                </a:lnTo>
                <a:lnTo>
                  <a:pt x="91370" y="7181"/>
                </a:lnTo>
                <a:lnTo>
                  <a:pt x="91177" y="7123"/>
                </a:lnTo>
                <a:lnTo>
                  <a:pt x="90772" y="6968"/>
                </a:lnTo>
                <a:lnTo>
                  <a:pt x="90367" y="6794"/>
                </a:lnTo>
                <a:lnTo>
                  <a:pt x="89981" y="6601"/>
                </a:lnTo>
                <a:lnTo>
                  <a:pt x="89576" y="6447"/>
                </a:lnTo>
                <a:lnTo>
                  <a:pt x="89382" y="6389"/>
                </a:lnTo>
                <a:lnTo>
                  <a:pt x="89189" y="6351"/>
                </a:lnTo>
                <a:lnTo>
                  <a:pt x="88996" y="6331"/>
                </a:lnTo>
                <a:lnTo>
                  <a:pt x="88437" y="6331"/>
                </a:lnTo>
                <a:lnTo>
                  <a:pt x="88244" y="6293"/>
                </a:lnTo>
                <a:lnTo>
                  <a:pt x="88051" y="6254"/>
                </a:lnTo>
                <a:lnTo>
                  <a:pt x="87665" y="6158"/>
                </a:lnTo>
                <a:lnTo>
                  <a:pt x="87259" y="6042"/>
                </a:lnTo>
                <a:lnTo>
                  <a:pt x="86873" y="5907"/>
                </a:lnTo>
                <a:lnTo>
                  <a:pt x="86487" y="5810"/>
                </a:lnTo>
                <a:lnTo>
                  <a:pt x="86294" y="5772"/>
                </a:lnTo>
                <a:lnTo>
                  <a:pt x="86101" y="5752"/>
                </a:lnTo>
                <a:lnTo>
                  <a:pt x="85908" y="5733"/>
                </a:lnTo>
                <a:lnTo>
                  <a:pt x="85715" y="5752"/>
                </a:lnTo>
                <a:lnTo>
                  <a:pt x="85542" y="5772"/>
                </a:lnTo>
                <a:lnTo>
                  <a:pt x="85368" y="5810"/>
                </a:lnTo>
                <a:lnTo>
                  <a:pt x="85001" y="5907"/>
                </a:lnTo>
                <a:lnTo>
                  <a:pt x="84654" y="6022"/>
                </a:lnTo>
                <a:lnTo>
                  <a:pt x="84306" y="6158"/>
                </a:lnTo>
                <a:lnTo>
                  <a:pt x="83959" y="6312"/>
                </a:lnTo>
                <a:lnTo>
                  <a:pt x="83612" y="6428"/>
                </a:lnTo>
                <a:lnTo>
                  <a:pt x="83245" y="6524"/>
                </a:lnTo>
                <a:lnTo>
                  <a:pt x="83071" y="6563"/>
                </a:lnTo>
                <a:lnTo>
                  <a:pt x="82878" y="6582"/>
                </a:lnTo>
                <a:lnTo>
                  <a:pt x="82704" y="6621"/>
                </a:lnTo>
                <a:lnTo>
                  <a:pt x="82531" y="6659"/>
                </a:lnTo>
                <a:lnTo>
                  <a:pt x="82164" y="6756"/>
                </a:lnTo>
                <a:lnTo>
                  <a:pt x="81817" y="6910"/>
                </a:lnTo>
                <a:lnTo>
                  <a:pt x="81469" y="7065"/>
                </a:lnTo>
                <a:lnTo>
                  <a:pt x="81122" y="7219"/>
                </a:lnTo>
                <a:lnTo>
                  <a:pt x="80774" y="7354"/>
                </a:lnTo>
                <a:lnTo>
                  <a:pt x="80427" y="7470"/>
                </a:lnTo>
                <a:lnTo>
                  <a:pt x="80253" y="7509"/>
                </a:lnTo>
                <a:lnTo>
                  <a:pt x="80060" y="7528"/>
                </a:lnTo>
                <a:lnTo>
                  <a:pt x="79886" y="7567"/>
                </a:lnTo>
                <a:lnTo>
                  <a:pt x="79713" y="7605"/>
                </a:lnTo>
                <a:lnTo>
                  <a:pt x="79520" y="7663"/>
                </a:lnTo>
                <a:lnTo>
                  <a:pt x="79365" y="7740"/>
                </a:lnTo>
                <a:lnTo>
                  <a:pt x="79018" y="7933"/>
                </a:lnTo>
                <a:lnTo>
                  <a:pt x="78671" y="8126"/>
                </a:lnTo>
                <a:lnTo>
                  <a:pt x="78342" y="8339"/>
                </a:lnTo>
                <a:lnTo>
                  <a:pt x="77995" y="8512"/>
                </a:lnTo>
                <a:lnTo>
                  <a:pt x="77821" y="8589"/>
                </a:lnTo>
                <a:lnTo>
                  <a:pt x="77648" y="8667"/>
                </a:lnTo>
                <a:lnTo>
                  <a:pt x="77474" y="8705"/>
                </a:lnTo>
                <a:lnTo>
                  <a:pt x="77281" y="8744"/>
                </a:lnTo>
                <a:lnTo>
                  <a:pt x="77107" y="8744"/>
                </a:lnTo>
                <a:lnTo>
                  <a:pt x="76914" y="8725"/>
                </a:lnTo>
                <a:lnTo>
                  <a:pt x="76721" y="8686"/>
                </a:lnTo>
                <a:lnTo>
                  <a:pt x="76528" y="8628"/>
                </a:lnTo>
                <a:lnTo>
                  <a:pt x="76123" y="8454"/>
                </a:lnTo>
                <a:lnTo>
                  <a:pt x="75717" y="8281"/>
                </a:lnTo>
                <a:lnTo>
                  <a:pt x="75312" y="8088"/>
                </a:lnTo>
                <a:lnTo>
                  <a:pt x="74907" y="7933"/>
                </a:lnTo>
                <a:lnTo>
                  <a:pt x="74714" y="7875"/>
                </a:lnTo>
                <a:lnTo>
                  <a:pt x="74521" y="7837"/>
                </a:lnTo>
                <a:lnTo>
                  <a:pt x="74328" y="7817"/>
                </a:lnTo>
                <a:lnTo>
                  <a:pt x="74154" y="7817"/>
                </a:lnTo>
                <a:lnTo>
                  <a:pt x="73961" y="7856"/>
                </a:lnTo>
                <a:lnTo>
                  <a:pt x="73787" y="7914"/>
                </a:lnTo>
                <a:lnTo>
                  <a:pt x="73614" y="8010"/>
                </a:lnTo>
                <a:lnTo>
                  <a:pt x="73459" y="8107"/>
                </a:lnTo>
                <a:lnTo>
                  <a:pt x="73286" y="8242"/>
                </a:lnTo>
                <a:lnTo>
                  <a:pt x="73131" y="8377"/>
                </a:lnTo>
                <a:lnTo>
                  <a:pt x="72803" y="8667"/>
                </a:lnTo>
                <a:lnTo>
                  <a:pt x="72475" y="8956"/>
                </a:lnTo>
                <a:lnTo>
                  <a:pt x="72321" y="9091"/>
                </a:lnTo>
                <a:lnTo>
                  <a:pt x="72147" y="9207"/>
                </a:lnTo>
                <a:lnTo>
                  <a:pt x="71992" y="9323"/>
                </a:lnTo>
                <a:lnTo>
                  <a:pt x="71819" y="9400"/>
                </a:lnTo>
                <a:lnTo>
                  <a:pt x="71645" y="9458"/>
                </a:lnTo>
                <a:lnTo>
                  <a:pt x="71452" y="9497"/>
                </a:lnTo>
                <a:lnTo>
                  <a:pt x="71278" y="9516"/>
                </a:lnTo>
                <a:lnTo>
                  <a:pt x="71105" y="9555"/>
                </a:lnTo>
                <a:lnTo>
                  <a:pt x="70738" y="9670"/>
                </a:lnTo>
                <a:lnTo>
                  <a:pt x="70390" y="9805"/>
                </a:lnTo>
                <a:lnTo>
                  <a:pt x="70062" y="9979"/>
                </a:lnTo>
                <a:lnTo>
                  <a:pt x="69715" y="10134"/>
                </a:lnTo>
                <a:lnTo>
                  <a:pt x="69367" y="10269"/>
                </a:lnTo>
                <a:lnTo>
                  <a:pt x="69001" y="10384"/>
                </a:lnTo>
                <a:lnTo>
                  <a:pt x="68827" y="10423"/>
                </a:lnTo>
                <a:lnTo>
                  <a:pt x="68653" y="10442"/>
                </a:lnTo>
                <a:lnTo>
                  <a:pt x="68557" y="10462"/>
                </a:lnTo>
                <a:lnTo>
                  <a:pt x="68460" y="10442"/>
                </a:lnTo>
                <a:lnTo>
                  <a:pt x="68267" y="10384"/>
                </a:lnTo>
                <a:lnTo>
                  <a:pt x="68055" y="10288"/>
                </a:lnTo>
                <a:lnTo>
                  <a:pt x="67843" y="10153"/>
                </a:lnTo>
                <a:lnTo>
                  <a:pt x="67630" y="9998"/>
                </a:lnTo>
                <a:lnTo>
                  <a:pt x="67418" y="9805"/>
                </a:lnTo>
                <a:lnTo>
                  <a:pt x="66974" y="9419"/>
                </a:lnTo>
                <a:lnTo>
                  <a:pt x="66530" y="9014"/>
                </a:lnTo>
                <a:lnTo>
                  <a:pt x="66299" y="8840"/>
                </a:lnTo>
                <a:lnTo>
                  <a:pt x="66086" y="8686"/>
                </a:lnTo>
                <a:lnTo>
                  <a:pt x="65874" y="8551"/>
                </a:lnTo>
                <a:lnTo>
                  <a:pt x="65681" y="8454"/>
                </a:lnTo>
                <a:lnTo>
                  <a:pt x="65469" y="8396"/>
                </a:lnTo>
                <a:lnTo>
                  <a:pt x="65372" y="8377"/>
                </a:lnTo>
                <a:lnTo>
                  <a:pt x="65295" y="8377"/>
                </a:lnTo>
                <a:lnTo>
                  <a:pt x="64562" y="8435"/>
                </a:lnTo>
                <a:lnTo>
                  <a:pt x="63809" y="8474"/>
                </a:lnTo>
                <a:lnTo>
                  <a:pt x="63075" y="8512"/>
                </a:lnTo>
                <a:lnTo>
                  <a:pt x="62342" y="8570"/>
                </a:lnTo>
                <a:lnTo>
                  <a:pt x="62226" y="8609"/>
                </a:lnTo>
                <a:lnTo>
                  <a:pt x="62110" y="8667"/>
                </a:lnTo>
                <a:lnTo>
                  <a:pt x="61995" y="8744"/>
                </a:lnTo>
                <a:lnTo>
                  <a:pt x="61898" y="8840"/>
                </a:lnTo>
                <a:lnTo>
                  <a:pt x="61802" y="8975"/>
                </a:lnTo>
                <a:lnTo>
                  <a:pt x="61705" y="9111"/>
                </a:lnTo>
                <a:lnTo>
                  <a:pt x="61531" y="9439"/>
                </a:lnTo>
                <a:lnTo>
                  <a:pt x="61358" y="9805"/>
                </a:lnTo>
                <a:lnTo>
                  <a:pt x="61184" y="10211"/>
                </a:lnTo>
                <a:lnTo>
                  <a:pt x="61010" y="10616"/>
                </a:lnTo>
                <a:lnTo>
                  <a:pt x="60837" y="10983"/>
                </a:lnTo>
                <a:lnTo>
                  <a:pt x="55664" y="10983"/>
                </a:lnTo>
                <a:lnTo>
                  <a:pt x="55085" y="10346"/>
                </a:lnTo>
                <a:lnTo>
                  <a:pt x="54795" y="10037"/>
                </a:lnTo>
                <a:lnTo>
                  <a:pt x="54506" y="9748"/>
                </a:lnTo>
                <a:lnTo>
                  <a:pt x="54236" y="9497"/>
                </a:lnTo>
                <a:lnTo>
                  <a:pt x="54101" y="9381"/>
                </a:lnTo>
                <a:lnTo>
                  <a:pt x="53965" y="9304"/>
                </a:lnTo>
                <a:lnTo>
                  <a:pt x="53830" y="9226"/>
                </a:lnTo>
                <a:lnTo>
                  <a:pt x="53714" y="9188"/>
                </a:lnTo>
                <a:lnTo>
                  <a:pt x="53579" y="9149"/>
                </a:lnTo>
                <a:lnTo>
                  <a:pt x="53464" y="9149"/>
                </a:lnTo>
                <a:lnTo>
                  <a:pt x="53328" y="9188"/>
                </a:lnTo>
                <a:lnTo>
                  <a:pt x="53193" y="9226"/>
                </a:lnTo>
                <a:lnTo>
                  <a:pt x="53058" y="9304"/>
                </a:lnTo>
                <a:lnTo>
                  <a:pt x="52923" y="9400"/>
                </a:lnTo>
                <a:lnTo>
                  <a:pt x="52807" y="9497"/>
                </a:lnTo>
                <a:lnTo>
                  <a:pt x="52672" y="9632"/>
                </a:lnTo>
                <a:lnTo>
                  <a:pt x="52421" y="9902"/>
                </a:lnTo>
                <a:lnTo>
                  <a:pt x="51939" y="10481"/>
                </a:lnTo>
                <a:lnTo>
                  <a:pt x="51688" y="10751"/>
                </a:lnTo>
                <a:lnTo>
                  <a:pt x="51572" y="10886"/>
                </a:lnTo>
                <a:lnTo>
                  <a:pt x="51437" y="10983"/>
                </a:lnTo>
                <a:lnTo>
                  <a:pt x="49295" y="10983"/>
                </a:lnTo>
                <a:lnTo>
                  <a:pt x="48909" y="10886"/>
                </a:lnTo>
                <a:lnTo>
                  <a:pt x="48523" y="10809"/>
                </a:lnTo>
                <a:lnTo>
                  <a:pt x="48156" y="10751"/>
                </a:lnTo>
                <a:lnTo>
                  <a:pt x="47789" y="10751"/>
                </a:lnTo>
                <a:lnTo>
                  <a:pt x="47480" y="10809"/>
                </a:lnTo>
                <a:lnTo>
                  <a:pt x="47152" y="10848"/>
                </a:lnTo>
                <a:lnTo>
                  <a:pt x="46515" y="10983"/>
                </a:lnTo>
                <a:lnTo>
                  <a:pt x="0" y="10983"/>
                </a:lnTo>
                <a:lnTo>
                  <a:pt x="0" y="21907"/>
                </a:lnTo>
                <a:lnTo>
                  <a:pt x="184632" y="21907"/>
                </a:lnTo>
                <a:lnTo>
                  <a:pt x="184632" y="15075"/>
                </a:lnTo>
                <a:lnTo>
                  <a:pt x="184632" y="10983"/>
                </a:lnTo>
                <a:lnTo>
                  <a:pt x="184632" y="136"/>
                </a:lnTo>
                <a:lnTo>
                  <a:pt x="184516" y="309"/>
                </a:lnTo>
                <a:lnTo>
                  <a:pt x="184401" y="483"/>
                </a:lnTo>
                <a:lnTo>
                  <a:pt x="184266" y="657"/>
                </a:lnTo>
                <a:lnTo>
                  <a:pt x="184111" y="792"/>
                </a:lnTo>
                <a:lnTo>
                  <a:pt x="183937" y="908"/>
                </a:lnTo>
                <a:lnTo>
                  <a:pt x="183725" y="1004"/>
                </a:lnTo>
                <a:lnTo>
                  <a:pt x="183474" y="1062"/>
                </a:lnTo>
                <a:lnTo>
                  <a:pt x="183185" y="1101"/>
                </a:lnTo>
                <a:lnTo>
                  <a:pt x="182876" y="1139"/>
                </a:lnTo>
                <a:lnTo>
                  <a:pt x="182548" y="1217"/>
                </a:lnTo>
                <a:lnTo>
                  <a:pt x="182200" y="1313"/>
                </a:lnTo>
                <a:lnTo>
                  <a:pt x="181853" y="1410"/>
                </a:lnTo>
                <a:lnTo>
                  <a:pt x="181486" y="1525"/>
                </a:lnTo>
                <a:lnTo>
                  <a:pt x="181100" y="1622"/>
                </a:lnTo>
                <a:lnTo>
                  <a:pt x="180695" y="1699"/>
                </a:lnTo>
                <a:lnTo>
                  <a:pt x="180270" y="1738"/>
                </a:lnTo>
                <a:lnTo>
                  <a:pt x="179942" y="1776"/>
                </a:lnTo>
                <a:lnTo>
                  <a:pt x="179595" y="1834"/>
                </a:lnTo>
                <a:lnTo>
                  <a:pt x="179247" y="1931"/>
                </a:lnTo>
                <a:lnTo>
                  <a:pt x="178900" y="2046"/>
                </a:lnTo>
                <a:lnTo>
                  <a:pt x="178533" y="2143"/>
                </a:lnTo>
                <a:lnTo>
                  <a:pt x="178166" y="2239"/>
                </a:lnTo>
                <a:lnTo>
                  <a:pt x="177780" y="2317"/>
                </a:lnTo>
                <a:lnTo>
                  <a:pt x="177375" y="2355"/>
                </a:lnTo>
                <a:lnTo>
                  <a:pt x="177201" y="2355"/>
                </a:lnTo>
                <a:lnTo>
                  <a:pt x="177028" y="2336"/>
                </a:lnTo>
                <a:lnTo>
                  <a:pt x="176854" y="2278"/>
                </a:lnTo>
                <a:lnTo>
                  <a:pt x="176661" y="2220"/>
                </a:lnTo>
                <a:lnTo>
                  <a:pt x="176294" y="2027"/>
                </a:lnTo>
                <a:lnTo>
                  <a:pt x="175908" y="1834"/>
                </a:lnTo>
                <a:lnTo>
                  <a:pt x="175503" y="1641"/>
                </a:lnTo>
                <a:lnTo>
                  <a:pt x="175117" y="1467"/>
                </a:lnTo>
                <a:lnTo>
                  <a:pt x="174924" y="1390"/>
                </a:lnTo>
                <a:lnTo>
                  <a:pt x="174712" y="1352"/>
                </a:lnTo>
                <a:lnTo>
                  <a:pt x="174519" y="1313"/>
                </a:lnTo>
                <a:lnTo>
                  <a:pt x="174326" y="1313"/>
                </a:lnTo>
                <a:lnTo>
                  <a:pt x="174152" y="1332"/>
                </a:lnTo>
                <a:lnTo>
                  <a:pt x="173978" y="1390"/>
                </a:lnTo>
                <a:lnTo>
                  <a:pt x="173804" y="1467"/>
                </a:lnTo>
                <a:lnTo>
                  <a:pt x="173631" y="1545"/>
                </a:lnTo>
                <a:lnTo>
                  <a:pt x="173283" y="1776"/>
                </a:lnTo>
                <a:lnTo>
                  <a:pt x="172955" y="2046"/>
                </a:lnTo>
                <a:lnTo>
                  <a:pt x="172608" y="2297"/>
                </a:lnTo>
                <a:lnTo>
                  <a:pt x="172434" y="2413"/>
                </a:lnTo>
                <a:lnTo>
                  <a:pt x="172241" y="2529"/>
                </a:lnTo>
                <a:lnTo>
                  <a:pt x="172067" y="2625"/>
                </a:lnTo>
                <a:lnTo>
                  <a:pt x="171874" y="2703"/>
                </a:lnTo>
                <a:lnTo>
                  <a:pt x="171701" y="2741"/>
                </a:lnTo>
                <a:lnTo>
                  <a:pt x="171508" y="2780"/>
                </a:lnTo>
                <a:lnTo>
                  <a:pt x="171411" y="2780"/>
                </a:lnTo>
                <a:lnTo>
                  <a:pt x="171315" y="2761"/>
                </a:lnTo>
                <a:lnTo>
                  <a:pt x="171141" y="2683"/>
                </a:lnTo>
                <a:lnTo>
                  <a:pt x="170948" y="2568"/>
                </a:lnTo>
                <a:lnTo>
                  <a:pt x="170755" y="2413"/>
                </a:lnTo>
                <a:lnTo>
                  <a:pt x="170543" y="2220"/>
                </a:lnTo>
                <a:lnTo>
                  <a:pt x="170350" y="2027"/>
                </a:lnTo>
                <a:lnTo>
                  <a:pt x="169925" y="1564"/>
                </a:lnTo>
                <a:lnTo>
                  <a:pt x="169520" y="1120"/>
                </a:lnTo>
                <a:lnTo>
                  <a:pt x="169307" y="908"/>
                </a:lnTo>
                <a:lnTo>
                  <a:pt x="169095" y="734"/>
                </a:lnTo>
                <a:lnTo>
                  <a:pt x="168883" y="580"/>
                </a:lnTo>
                <a:lnTo>
                  <a:pt x="168690" y="464"/>
                </a:lnTo>
                <a:lnTo>
                  <a:pt x="168497" y="387"/>
                </a:lnTo>
                <a:lnTo>
                  <a:pt x="168400" y="367"/>
                </a:lnTo>
                <a:lnTo>
                  <a:pt x="168304" y="367"/>
                </a:lnTo>
                <a:lnTo>
                  <a:pt x="167937" y="406"/>
                </a:lnTo>
                <a:lnTo>
                  <a:pt x="167590" y="464"/>
                </a:lnTo>
                <a:lnTo>
                  <a:pt x="166856" y="599"/>
                </a:lnTo>
                <a:lnTo>
                  <a:pt x="166123" y="734"/>
                </a:lnTo>
                <a:lnTo>
                  <a:pt x="165756" y="792"/>
                </a:lnTo>
                <a:lnTo>
                  <a:pt x="165370" y="831"/>
                </a:lnTo>
                <a:lnTo>
                  <a:pt x="165196" y="850"/>
                </a:lnTo>
                <a:lnTo>
                  <a:pt x="165023" y="888"/>
                </a:lnTo>
                <a:lnTo>
                  <a:pt x="164675" y="985"/>
                </a:lnTo>
                <a:lnTo>
                  <a:pt x="164308" y="1120"/>
                </a:lnTo>
                <a:lnTo>
                  <a:pt x="163961" y="1274"/>
                </a:lnTo>
                <a:lnTo>
                  <a:pt x="163614" y="1429"/>
                </a:lnTo>
                <a:lnTo>
                  <a:pt x="163247" y="1564"/>
                </a:lnTo>
                <a:lnTo>
                  <a:pt x="162880" y="1660"/>
                </a:lnTo>
                <a:lnTo>
                  <a:pt x="162687" y="1699"/>
                </a:lnTo>
                <a:lnTo>
                  <a:pt x="162494" y="1718"/>
                </a:lnTo>
                <a:lnTo>
                  <a:pt x="162320" y="1718"/>
                </a:lnTo>
                <a:lnTo>
                  <a:pt x="162147" y="1699"/>
                </a:lnTo>
                <a:lnTo>
                  <a:pt x="161954" y="1680"/>
                </a:lnTo>
                <a:lnTo>
                  <a:pt x="161761" y="1622"/>
                </a:lnTo>
                <a:lnTo>
                  <a:pt x="161394" y="1506"/>
                </a:lnTo>
                <a:lnTo>
                  <a:pt x="161008" y="1371"/>
                </a:lnTo>
                <a:lnTo>
                  <a:pt x="160622" y="1236"/>
                </a:lnTo>
                <a:lnTo>
                  <a:pt x="160217" y="1120"/>
                </a:lnTo>
                <a:lnTo>
                  <a:pt x="160024" y="1081"/>
                </a:lnTo>
                <a:lnTo>
                  <a:pt x="159831" y="1043"/>
                </a:lnTo>
                <a:lnTo>
                  <a:pt x="159638" y="1024"/>
                </a:lnTo>
                <a:lnTo>
                  <a:pt x="159271" y="1024"/>
                </a:lnTo>
                <a:lnTo>
                  <a:pt x="159097" y="1004"/>
                </a:lnTo>
                <a:lnTo>
                  <a:pt x="158904" y="946"/>
                </a:lnTo>
                <a:lnTo>
                  <a:pt x="158711" y="888"/>
                </a:lnTo>
                <a:lnTo>
                  <a:pt x="158325" y="715"/>
                </a:lnTo>
                <a:lnTo>
                  <a:pt x="157939" y="502"/>
                </a:lnTo>
                <a:lnTo>
                  <a:pt x="157534" y="309"/>
                </a:lnTo>
                <a:lnTo>
                  <a:pt x="157148" y="136"/>
                </a:lnTo>
                <a:lnTo>
                  <a:pt x="156936" y="78"/>
                </a:lnTo>
                <a:lnTo>
                  <a:pt x="156743" y="20"/>
                </a:lnTo>
                <a:lnTo>
                  <a:pt x="156550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328" name="Google Shape;8328;p31"/>
          <p:cNvGrpSpPr/>
          <p:nvPr/>
        </p:nvGrpSpPr>
        <p:grpSpPr>
          <a:xfrm rot="8100000" flipH="1">
            <a:off x="-3185813" y="-894089"/>
            <a:ext cx="6100990" cy="3234443"/>
            <a:chOff x="3939550" y="4143175"/>
            <a:chExt cx="2329150" cy="1234800"/>
          </a:xfrm>
        </p:grpSpPr>
        <p:sp>
          <p:nvSpPr>
            <p:cNvPr id="8329" name="Google Shape;8329;p31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extrusionOk="0">
                  <a:moveTo>
                    <a:pt x="17506" y="0"/>
                  </a:move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31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fill="none" extrusionOk="0">
                  <a:moveTo>
                    <a:pt x="17506" y="0"/>
                  </a:moveTo>
                  <a:lnTo>
                    <a:pt x="17506" y="0"/>
                  </a:ln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276" y="3455"/>
                  </a:lnTo>
                  <a:lnTo>
                    <a:pt x="12276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888" y="9728"/>
                  </a:lnTo>
                  <a:lnTo>
                    <a:pt x="888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873" y="19321"/>
                  </a:lnTo>
                  <a:lnTo>
                    <a:pt x="1892" y="19321"/>
                  </a:lnTo>
                  <a:lnTo>
                    <a:pt x="1892" y="19321"/>
                  </a:lnTo>
                  <a:lnTo>
                    <a:pt x="1911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643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444" y="6215"/>
                  </a:lnTo>
                  <a:lnTo>
                    <a:pt x="21444" y="6215"/>
                  </a:lnTo>
                  <a:lnTo>
                    <a:pt x="21174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31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extrusionOk="0">
                  <a:moveTo>
                    <a:pt x="6350" y="1"/>
                  </a:move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31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fill="none" extrusionOk="0">
                  <a:moveTo>
                    <a:pt x="6563" y="1"/>
                  </a:moveTo>
                  <a:lnTo>
                    <a:pt x="6563" y="1"/>
                  </a:lnTo>
                  <a:lnTo>
                    <a:pt x="6563" y="1"/>
                  </a:lnTo>
                  <a:lnTo>
                    <a:pt x="6563" y="1"/>
                  </a:lnTo>
                  <a:lnTo>
                    <a:pt x="6350" y="1"/>
                  </a:ln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1851" y="4691"/>
                  </a:lnTo>
                  <a:lnTo>
                    <a:pt x="11851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lnTo>
                    <a:pt x="6582" y="1"/>
                  </a:lnTo>
                  <a:lnTo>
                    <a:pt x="6582" y="1"/>
                  </a:lnTo>
                  <a:lnTo>
                    <a:pt x="656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31"/>
            <p:cNvSpPr/>
            <p:nvPr/>
          </p:nvSpPr>
          <p:spPr>
            <a:xfrm>
              <a:off x="3988750" y="4846200"/>
              <a:ext cx="390200" cy="444925"/>
            </a:xfrm>
            <a:custGeom>
              <a:avLst/>
              <a:gdLst/>
              <a:ahLst/>
              <a:cxnLst/>
              <a:rect l="l" t="t" r="r" b="b"/>
              <a:pathLst>
                <a:path w="15608" h="17797" extrusionOk="0">
                  <a:moveTo>
                    <a:pt x="11369" y="1"/>
                  </a:move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607" y="7385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31"/>
            <p:cNvSpPr/>
            <p:nvPr/>
          </p:nvSpPr>
          <p:spPr>
            <a:xfrm>
              <a:off x="3988750" y="4846200"/>
              <a:ext cx="390400" cy="444925"/>
            </a:xfrm>
            <a:custGeom>
              <a:avLst/>
              <a:gdLst/>
              <a:ahLst/>
              <a:cxnLst/>
              <a:rect l="l" t="t" r="r" b="b"/>
              <a:pathLst>
                <a:path w="15616" h="17797" fill="none" extrusionOk="0">
                  <a:moveTo>
                    <a:pt x="11369" y="1"/>
                  </a:moveTo>
                  <a:lnTo>
                    <a:pt x="11369" y="1"/>
                  </a:ln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614" y="15712"/>
                  </a:lnTo>
                  <a:lnTo>
                    <a:pt x="4614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832" y="11678"/>
                  </a:lnTo>
                  <a:lnTo>
                    <a:pt x="11832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lnTo>
                    <a:pt x="113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31"/>
            <p:cNvSpPr/>
            <p:nvPr/>
          </p:nvSpPr>
          <p:spPr>
            <a:xfrm>
              <a:off x="4062600" y="5238975"/>
              <a:ext cx="101825" cy="52150"/>
            </a:xfrm>
            <a:custGeom>
              <a:avLst/>
              <a:gdLst/>
              <a:ahLst/>
              <a:cxnLst/>
              <a:rect l="l" t="t" r="r" b="b"/>
              <a:pathLst>
                <a:path w="4073" h="2086" extrusionOk="0">
                  <a:moveTo>
                    <a:pt x="4053" y="2047"/>
                  </a:moveTo>
                  <a:lnTo>
                    <a:pt x="4053" y="2047"/>
                  </a:lnTo>
                  <a:lnTo>
                    <a:pt x="4072" y="2085"/>
                  </a:lnTo>
                  <a:lnTo>
                    <a:pt x="4072" y="2085"/>
                  </a:lnTo>
                  <a:lnTo>
                    <a:pt x="4053" y="2047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641" y="1"/>
                  </a:lnTo>
                  <a:lnTo>
                    <a:pt x="1660" y="1"/>
                  </a:lnTo>
                  <a:lnTo>
                    <a:pt x="1660" y="1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31"/>
            <p:cNvSpPr/>
            <p:nvPr/>
          </p:nvSpPr>
          <p:spPr>
            <a:xfrm>
              <a:off x="4163925" y="5290125"/>
              <a:ext cx="500" cy="1000"/>
            </a:xfrm>
            <a:custGeom>
              <a:avLst/>
              <a:gdLst/>
              <a:ahLst/>
              <a:cxnLst/>
              <a:rect l="l" t="t" r="r" b="b"/>
              <a:pathLst>
                <a:path w="20" h="4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31"/>
            <p:cNvSpPr/>
            <p:nvPr/>
          </p:nvSpPr>
          <p:spPr>
            <a:xfrm>
              <a:off x="4062600" y="5238975"/>
              <a:ext cx="41025" cy="16925"/>
            </a:xfrm>
            <a:custGeom>
              <a:avLst/>
              <a:gdLst/>
              <a:ahLst/>
              <a:cxnLst/>
              <a:rect l="l" t="t" r="r" b="b"/>
              <a:pathLst>
                <a:path w="1641" h="677" fill="none" extrusionOk="0"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31"/>
            <p:cNvSpPr/>
            <p:nvPr/>
          </p:nvSpPr>
          <p:spPr>
            <a:xfrm>
              <a:off x="4103600" y="52389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31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extrusionOk="0">
                  <a:moveTo>
                    <a:pt x="12025" y="0"/>
                  </a:move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31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fill="none" extrusionOk="0">
                  <a:moveTo>
                    <a:pt x="12237" y="0"/>
                  </a:moveTo>
                  <a:lnTo>
                    <a:pt x="12237" y="0"/>
                  </a:lnTo>
                  <a:lnTo>
                    <a:pt x="12025" y="0"/>
                  </a:ln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7200" y="2741"/>
                  </a:lnTo>
                  <a:lnTo>
                    <a:pt x="7200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3610" y="12179"/>
                  </a:lnTo>
                  <a:lnTo>
                    <a:pt x="3610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103" y="14727"/>
                  </a:lnTo>
                  <a:lnTo>
                    <a:pt x="7103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lnTo>
                    <a:pt x="1223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31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extrusionOk="0">
                  <a:moveTo>
                    <a:pt x="26906" y="1"/>
                  </a:move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48" y="16495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31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fill="none" extrusionOk="0">
                  <a:moveTo>
                    <a:pt x="26925" y="1"/>
                  </a:moveTo>
                  <a:lnTo>
                    <a:pt x="26925" y="1"/>
                  </a:lnTo>
                  <a:lnTo>
                    <a:pt x="26906" y="1"/>
                  </a:lnTo>
                  <a:lnTo>
                    <a:pt x="26906" y="1"/>
                  </a:ln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802" y="310"/>
                  </a:lnTo>
                  <a:lnTo>
                    <a:pt x="24783" y="310"/>
                  </a:lnTo>
                  <a:lnTo>
                    <a:pt x="24783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01" y="4556"/>
                  </a:lnTo>
                  <a:lnTo>
                    <a:pt x="14901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446" y="7779"/>
                  </a:lnTo>
                  <a:lnTo>
                    <a:pt x="11408" y="7779"/>
                  </a:lnTo>
                  <a:lnTo>
                    <a:pt x="11408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173" y="20788"/>
                  </a:lnTo>
                  <a:lnTo>
                    <a:pt x="5173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224" y="29512"/>
                  </a:lnTo>
                  <a:lnTo>
                    <a:pt x="3224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29975" y="15268"/>
                  </a:lnTo>
                  <a:lnTo>
                    <a:pt x="29975" y="15268"/>
                  </a:lnTo>
                  <a:lnTo>
                    <a:pt x="30226" y="15268"/>
                  </a:lnTo>
                  <a:lnTo>
                    <a:pt x="30322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lnTo>
                    <a:pt x="26925" y="1"/>
                  </a:lnTo>
                  <a:lnTo>
                    <a:pt x="269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31"/>
            <p:cNvSpPr/>
            <p:nvPr/>
          </p:nvSpPr>
          <p:spPr>
            <a:xfrm>
              <a:off x="4774300" y="4618450"/>
              <a:ext cx="127900" cy="14025"/>
            </a:xfrm>
            <a:custGeom>
              <a:avLst/>
              <a:gdLst/>
              <a:ahLst/>
              <a:cxnLst/>
              <a:rect l="l" t="t" r="r" b="b"/>
              <a:pathLst>
                <a:path w="5116" h="561" extrusionOk="0">
                  <a:moveTo>
                    <a:pt x="5116" y="560"/>
                  </a:moveTo>
                  <a:lnTo>
                    <a:pt x="5116" y="560"/>
                  </a:lnTo>
                  <a:lnTo>
                    <a:pt x="5116" y="560"/>
                  </a:lnTo>
                  <a:lnTo>
                    <a:pt x="5116" y="560"/>
                  </a:lnTo>
                  <a:close/>
                  <a:moveTo>
                    <a:pt x="5077" y="541"/>
                  </a:moveTo>
                  <a:lnTo>
                    <a:pt x="5077" y="541"/>
                  </a:lnTo>
                  <a:lnTo>
                    <a:pt x="5096" y="541"/>
                  </a:lnTo>
                  <a:lnTo>
                    <a:pt x="5096" y="541"/>
                  </a:lnTo>
                  <a:lnTo>
                    <a:pt x="5077" y="541"/>
                  </a:lnTo>
                  <a:close/>
                  <a:moveTo>
                    <a:pt x="20" y="310"/>
                  </a:moveTo>
                  <a:lnTo>
                    <a:pt x="20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20" y="310"/>
                  </a:lnTo>
                  <a:close/>
                  <a:moveTo>
                    <a:pt x="2143" y="1"/>
                  </a:moveTo>
                  <a:lnTo>
                    <a:pt x="2143" y="1"/>
                  </a:lnTo>
                  <a:lnTo>
                    <a:pt x="1603" y="20"/>
                  </a:lnTo>
                  <a:lnTo>
                    <a:pt x="1082" y="78"/>
                  </a:lnTo>
                  <a:lnTo>
                    <a:pt x="541" y="174"/>
                  </a:lnTo>
                  <a:lnTo>
                    <a:pt x="39" y="310"/>
                  </a:lnTo>
                  <a:lnTo>
                    <a:pt x="39" y="310"/>
                  </a:lnTo>
                  <a:lnTo>
                    <a:pt x="541" y="174"/>
                  </a:lnTo>
                  <a:lnTo>
                    <a:pt x="1082" y="78"/>
                  </a:lnTo>
                  <a:lnTo>
                    <a:pt x="1603" y="20"/>
                  </a:lnTo>
                  <a:lnTo>
                    <a:pt x="2143" y="1"/>
                  </a:lnTo>
                  <a:close/>
                  <a:moveTo>
                    <a:pt x="2162" y="1"/>
                  </a:move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31"/>
            <p:cNvSpPr/>
            <p:nvPr/>
          </p:nvSpPr>
          <p:spPr>
            <a:xfrm>
              <a:off x="4902175" y="463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31"/>
            <p:cNvSpPr/>
            <p:nvPr/>
          </p:nvSpPr>
          <p:spPr>
            <a:xfrm>
              <a:off x="4901200" y="46319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31"/>
            <p:cNvSpPr/>
            <p:nvPr/>
          </p:nvSpPr>
          <p:spPr>
            <a:xfrm>
              <a:off x="4774300" y="46261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31"/>
            <p:cNvSpPr/>
            <p:nvPr/>
          </p:nvSpPr>
          <p:spPr>
            <a:xfrm>
              <a:off x="4775275" y="4618450"/>
              <a:ext cx="52625" cy="7750"/>
            </a:xfrm>
            <a:custGeom>
              <a:avLst/>
              <a:gdLst/>
              <a:ahLst/>
              <a:cxnLst/>
              <a:rect l="l" t="t" r="r" b="b"/>
              <a:pathLst>
                <a:path w="2105" h="310" fill="none" extrusionOk="0">
                  <a:moveTo>
                    <a:pt x="2104" y="1"/>
                  </a:moveTo>
                  <a:lnTo>
                    <a:pt x="2104" y="1"/>
                  </a:lnTo>
                  <a:lnTo>
                    <a:pt x="1564" y="20"/>
                  </a:lnTo>
                  <a:lnTo>
                    <a:pt x="1043" y="78"/>
                  </a:lnTo>
                  <a:lnTo>
                    <a:pt x="502" y="174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502" y="174"/>
                  </a:lnTo>
                  <a:lnTo>
                    <a:pt x="1043" y="78"/>
                  </a:lnTo>
                  <a:lnTo>
                    <a:pt x="1564" y="20"/>
                  </a:lnTo>
                  <a:lnTo>
                    <a:pt x="210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31"/>
            <p:cNvSpPr/>
            <p:nvPr/>
          </p:nvSpPr>
          <p:spPr>
            <a:xfrm>
              <a:off x="4828350" y="46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31"/>
            <p:cNvSpPr/>
            <p:nvPr/>
          </p:nvSpPr>
          <p:spPr>
            <a:xfrm>
              <a:off x="4155225" y="5356225"/>
              <a:ext cx="86400" cy="21750"/>
            </a:xfrm>
            <a:custGeom>
              <a:avLst/>
              <a:gdLst/>
              <a:ahLst/>
              <a:cxnLst/>
              <a:rect l="l" t="t" r="r" b="b"/>
              <a:pathLst>
                <a:path w="3456" h="870" extrusionOk="0">
                  <a:moveTo>
                    <a:pt x="3456" y="1"/>
                  </a:move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close/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  <a:close/>
                  <a:moveTo>
                    <a:pt x="3321" y="1"/>
                  </a:moveTo>
                  <a:lnTo>
                    <a:pt x="3321" y="1"/>
                  </a:lnTo>
                  <a:lnTo>
                    <a:pt x="3321" y="1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31"/>
            <p:cNvSpPr/>
            <p:nvPr/>
          </p:nvSpPr>
          <p:spPr>
            <a:xfrm>
              <a:off x="4241600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31"/>
            <p:cNvSpPr/>
            <p:nvPr/>
          </p:nvSpPr>
          <p:spPr>
            <a:xfrm>
              <a:off x="4155225" y="5356225"/>
              <a:ext cx="80625" cy="21750"/>
            </a:xfrm>
            <a:custGeom>
              <a:avLst/>
              <a:gdLst/>
              <a:ahLst/>
              <a:cxnLst/>
              <a:rect l="l" t="t" r="r" b="b"/>
              <a:pathLst>
                <a:path w="3225" h="870" fill="none" extrusionOk="0"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31"/>
            <p:cNvSpPr/>
            <p:nvPr/>
          </p:nvSpPr>
          <p:spPr>
            <a:xfrm>
              <a:off x="4238225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31"/>
            <p:cNvSpPr/>
            <p:nvPr/>
          </p:nvSpPr>
          <p:spPr>
            <a:xfrm>
              <a:off x="4297575" y="5011225"/>
              <a:ext cx="12575" cy="3900"/>
            </a:xfrm>
            <a:custGeom>
              <a:avLst/>
              <a:gdLst/>
              <a:ahLst/>
              <a:cxnLst/>
              <a:rect l="l" t="t" r="r" b="b"/>
              <a:pathLst>
                <a:path w="503" h="156" extrusionOk="0">
                  <a:moveTo>
                    <a:pt x="502" y="1"/>
                  </a:moveTo>
                  <a:lnTo>
                    <a:pt x="251" y="59"/>
                  </a:lnTo>
                  <a:lnTo>
                    <a:pt x="1" y="155"/>
                  </a:lnTo>
                  <a:lnTo>
                    <a:pt x="251" y="78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31"/>
            <p:cNvSpPr/>
            <p:nvPr/>
          </p:nvSpPr>
          <p:spPr>
            <a:xfrm>
              <a:off x="42942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31"/>
            <p:cNvSpPr/>
            <p:nvPr/>
          </p:nvSpPr>
          <p:spPr>
            <a:xfrm>
              <a:off x="4156675" y="5138125"/>
              <a:ext cx="126925" cy="101850"/>
            </a:xfrm>
            <a:custGeom>
              <a:avLst/>
              <a:gdLst/>
              <a:ahLst/>
              <a:cxnLst/>
              <a:rect l="l" t="t" r="r" b="b"/>
              <a:pathLst>
                <a:path w="5077" h="4074" fill="none" extrusionOk="0">
                  <a:moveTo>
                    <a:pt x="5077" y="1"/>
                  </a:moveTo>
                  <a:lnTo>
                    <a:pt x="5077" y="1"/>
                  </a:lnTo>
                  <a:lnTo>
                    <a:pt x="4807" y="1"/>
                  </a:lnTo>
                  <a:lnTo>
                    <a:pt x="4498" y="20"/>
                  </a:lnTo>
                  <a:lnTo>
                    <a:pt x="4131" y="59"/>
                  </a:lnTo>
                  <a:lnTo>
                    <a:pt x="3745" y="117"/>
                  </a:lnTo>
                  <a:lnTo>
                    <a:pt x="3340" y="194"/>
                  </a:lnTo>
                  <a:lnTo>
                    <a:pt x="2915" y="310"/>
                  </a:lnTo>
                  <a:lnTo>
                    <a:pt x="2471" y="464"/>
                  </a:lnTo>
                  <a:lnTo>
                    <a:pt x="2066" y="638"/>
                  </a:lnTo>
                  <a:lnTo>
                    <a:pt x="1854" y="754"/>
                  </a:lnTo>
                  <a:lnTo>
                    <a:pt x="1661" y="869"/>
                  </a:lnTo>
                  <a:lnTo>
                    <a:pt x="1468" y="1004"/>
                  </a:lnTo>
                  <a:lnTo>
                    <a:pt x="1275" y="1159"/>
                  </a:lnTo>
                  <a:lnTo>
                    <a:pt x="1101" y="1313"/>
                  </a:lnTo>
                  <a:lnTo>
                    <a:pt x="927" y="1487"/>
                  </a:lnTo>
                  <a:lnTo>
                    <a:pt x="773" y="1680"/>
                  </a:lnTo>
                  <a:lnTo>
                    <a:pt x="618" y="1873"/>
                  </a:lnTo>
                  <a:lnTo>
                    <a:pt x="483" y="2085"/>
                  </a:lnTo>
                  <a:lnTo>
                    <a:pt x="367" y="2317"/>
                  </a:lnTo>
                  <a:lnTo>
                    <a:pt x="252" y="2568"/>
                  </a:lnTo>
                  <a:lnTo>
                    <a:pt x="174" y="2838"/>
                  </a:lnTo>
                  <a:lnTo>
                    <a:pt x="97" y="3108"/>
                  </a:lnTo>
                  <a:lnTo>
                    <a:pt x="39" y="3417"/>
                  </a:lnTo>
                  <a:lnTo>
                    <a:pt x="20" y="3726"/>
                  </a:lnTo>
                  <a:lnTo>
                    <a:pt x="1" y="4073"/>
                  </a:lnTo>
                  <a:lnTo>
                    <a:pt x="1" y="4073"/>
                  </a:lnTo>
                  <a:lnTo>
                    <a:pt x="20" y="3726"/>
                  </a:lnTo>
                  <a:lnTo>
                    <a:pt x="39" y="3417"/>
                  </a:lnTo>
                  <a:lnTo>
                    <a:pt x="97" y="3108"/>
                  </a:lnTo>
                  <a:lnTo>
                    <a:pt x="174" y="2838"/>
                  </a:lnTo>
                  <a:lnTo>
                    <a:pt x="252" y="2568"/>
                  </a:lnTo>
                  <a:lnTo>
                    <a:pt x="367" y="2317"/>
                  </a:lnTo>
                  <a:lnTo>
                    <a:pt x="483" y="2085"/>
                  </a:lnTo>
                  <a:lnTo>
                    <a:pt x="618" y="1873"/>
                  </a:lnTo>
                  <a:lnTo>
                    <a:pt x="773" y="1680"/>
                  </a:lnTo>
                  <a:lnTo>
                    <a:pt x="927" y="1487"/>
                  </a:lnTo>
                  <a:lnTo>
                    <a:pt x="1101" y="1313"/>
                  </a:lnTo>
                  <a:lnTo>
                    <a:pt x="1275" y="1159"/>
                  </a:lnTo>
                  <a:lnTo>
                    <a:pt x="1468" y="1004"/>
                  </a:lnTo>
                  <a:lnTo>
                    <a:pt x="1661" y="869"/>
                  </a:lnTo>
                  <a:lnTo>
                    <a:pt x="1854" y="754"/>
                  </a:lnTo>
                  <a:lnTo>
                    <a:pt x="2066" y="638"/>
                  </a:lnTo>
                  <a:lnTo>
                    <a:pt x="2471" y="464"/>
                  </a:lnTo>
                  <a:lnTo>
                    <a:pt x="2915" y="310"/>
                  </a:lnTo>
                  <a:lnTo>
                    <a:pt x="3340" y="194"/>
                  </a:lnTo>
                  <a:lnTo>
                    <a:pt x="3745" y="117"/>
                  </a:lnTo>
                  <a:lnTo>
                    <a:pt x="4131" y="59"/>
                  </a:lnTo>
                  <a:lnTo>
                    <a:pt x="4498" y="20"/>
                  </a:lnTo>
                  <a:lnTo>
                    <a:pt x="4807" y="1"/>
                  </a:lnTo>
                  <a:lnTo>
                    <a:pt x="50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31"/>
            <p:cNvSpPr/>
            <p:nvPr/>
          </p:nvSpPr>
          <p:spPr>
            <a:xfrm>
              <a:off x="4283575" y="51381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31"/>
            <p:cNvSpPr/>
            <p:nvPr/>
          </p:nvSpPr>
          <p:spPr>
            <a:xfrm>
              <a:off x="42860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31"/>
            <p:cNvSpPr/>
            <p:nvPr/>
          </p:nvSpPr>
          <p:spPr>
            <a:xfrm>
              <a:off x="4379125" y="503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31"/>
            <p:cNvSpPr/>
            <p:nvPr/>
          </p:nvSpPr>
          <p:spPr>
            <a:xfrm>
              <a:off x="4378650" y="503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31"/>
            <p:cNvSpPr/>
            <p:nvPr/>
          </p:nvSpPr>
          <p:spPr>
            <a:xfrm>
              <a:off x="4258975" y="5010275"/>
              <a:ext cx="63225" cy="60800"/>
            </a:xfrm>
            <a:custGeom>
              <a:avLst/>
              <a:gdLst/>
              <a:ahLst/>
              <a:cxnLst/>
              <a:rect l="l" t="t" r="r" b="b"/>
              <a:pathLst>
                <a:path w="2529" h="2432" fill="none" extrusionOk="0">
                  <a:moveTo>
                    <a:pt x="2529" y="0"/>
                  </a:moveTo>
                  <a:lnTo>
                    <a:pt x="2529" y="0"/>
                  </a:lnTo>
                  <a:lnTo>
                    <a:pt x="2278" y="19"/>
                  </a:lnTo>
                  <a:lnTo>
                    <a:pt x="2046" y="39"/>
                  </a:lnTo>
                  <a:lnTo>
                    <a:pt x="1795" y="97"/>
                  </a:lnTo>
                  <a:lnTo>
                    <a:pt x="1545" y="193"/>
                  </a:lnTo>
                  <a:lnTo>
                    <a:pt x="1313" y="328"/>
                  </a:lnTo>
                  <a:lnTo>
                    <a:pt x="1081" y="483"/>
                  </a:lnTo>
                  <a:lnTo>
                    <a:pt x="850" y="676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464" y="1100"/>
                  </a:lnTo>
                  <a:lnTo>
                    <a:pt x="329" y="1293"/>
                  </a:lnTo>
                  <a:lnTo>
                    <a:pt x="232" y="1486"/>
                  </a:lnTo>
                  <a:lnTo>
                    <a:pt x="155" y="1679"/>
                  </a:lnTo>
                  <a:lnTo>
                    <a:pt x="78" y="1872"/>
                  </a:lnTo>
                  <a:lnTo>
                    <a:pt x="39" y="2065"/>
                  </a:lnTo>
                  <a:lnTo>
                    <a:pt x="20" y="2239"/>
                  </a:lnTo>
                  <a:lnTo>
                    <a:pt x="0" y="2432"/>
                  </a:lnTo>
                  <a:lnTo>
                    <a:pt x="0" y="2432"/>
                  </a:lnTo>
                  <a:lnTo>
                    <a:pt x="20" y="2239"/>
                  </a:lnTo>
                  <a:lnTo>
                    <a:pt x="39" y="2065"/>
                  </a:lnTo>
                  <a:lnTo>
                    <a:pt x="78" y="1872"/>
                  </a:lnTo>
                  <a:lnTo>
                    <a:pt x="155" y="1679"/>
                  </a:lnTo>
                  <a:lnTo>
                    <a:pt x="232" y="1486"/>
                  </a:lnTo>
                  <a:lnTo>
                    <a:pt x="329" y="1293"/>
                  </a:lnTo>
                  <a:lnTo>
                    <a:pt x="464" y="1100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850" y="676"/>
                  </a:lnTo>
                  <a:lnTo>
                    <a:pt x="1081" y="483"/>
                  </a:lnTo>
                  <a:lnTo>
                    <a:pt x="1313" y="328"/>
                  </a:lnTo>
                  <a:lnTo>
                    <a:pt x="1545" y="193"/>
                  </a:lnTo>
                  <a:lnTo>
                    <a:pt x="1795" y="116"/>
                  </a:lnTo>
                  <a:lnTo>
                    <a:pt x="2046" y="39"/>
                  </a:lnTo>
                  <a:lnTo>
                    <a:pt x="2278" y="19"/>
                  </a:lnTo>
                  <a:lnTo>
                    <a:pt x="252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31"/>
            <p:cNvSpPr/>
            <p:nvPr/>
          </p:nvSpPr>
          <p:spPr>
            <a:xfrm>
              <a:off x="4322175" y="501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31"/>
            <p:cNvSpPr/>
            <p:nvPr/>
          </p:nvSpPr>
          <p:spPr>
            <a:xfrm>
              <a:off x="4350650" y="4919550"/>
              <a:ext cx="14975" cy="50700"/>
            </a:xfrm>
            <a:custGeom>
              <a:avLst/>
              <a:gdLst/>
              <a:ahLst/>
              <a:cxnLst/>
              <a:rect l="l" t="t" r="r" b="b"/>
              <a:pathLst>
                <a:path w="599" h="2028" fill="none" extrusionOk="0">
                  <a:moveTo>
                    <a:pt x="599" y="0"/>
                  </a:moveTo>
                  <a:lnTo>
                    <a:pt x="599" y="0"/>
                  </a:lnTo>
                  <a:lnTo>
                    <a:pt x="502" y="155"/>
                  </a:lnTo>
                  <a:lnTo>
                    <a:pt x="406" y="348"/>
                  </a:lnTo>
                  <a:lnTo>
                    <a:pt x="290" y="579"/>
                  </a:lnTo>
                  <a:lnTo>
                    <a:pt x="194" y="888"/>
                  </a:lnTo>
                  <a:lnTo>
                    <a:pt x="97" y="1236"/>
                  </a:lnTo>
                  <a:lnTo>
                    <a:pt x="20" y="1602"/>
                  </a:lnTo>
                  <a:lnTo>
                    <a:pt x="1" y="1815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15"/>
                  </a:lnTo>
                  <a:lnTo>
                    <a:pt x="20" y="1602"/>
                  </a:lnTo>
                  <a:lnTo>
                    <a:pt x="97" y="1236"/>
                  </a:lnTo>
                  <a:lnTo>
                    <a:pt x="194" y="888"/>
                  </a:lnTo>
                  <a:lnTo>
                    <a:pt x="290" y="579"/>
                  </a:lnTo>
                  <a:lnTo>
                    <a:pt x="406" y="348"/>
                  </a:lnTo>
                  <a:lnTo>
                    <a:pt x="502" y="155"/>
                  </a:lnTo>
                  <a:lnTo>
                    <a:pt x="599" y="0"/>
                  </a:lnTo>
                  <a:lnTo>
                    <a:pt x="59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31"/>
            <p:cNvSpPr/>
            <p:nvPr/>
          </p:nvSpPr>
          <p:spPr>
            <a:xfrm>
              <a:off x="4471775" y="4626175"/>
              <a:ext cx="302550" cy="127400"/>
            </a:xfrm>
            <a:custGeom>
              <a:avLst/>
              <a:gdLst/>
              <a:ahLst/>
              <a:cxnLst/>
              <a:rect l="l" t="t" r="r" b="b"/>
              <a:pathLst>
                <a:path w="12102" h="5096" extrusionOk="0">
                  <a:moveTo>
                    <a:pt x="0" y="5096"/>
                  </a:move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close/>
                  <a:moveTo>
                    <a:pt x="3822" y="4536"/>
                  </a:move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close/>
                  <a:moveTo>
                    <a:pt x="2239" y="4247"/>
                  </a:moveTo>
                  <a:lnTo>
                    <a:pt x="2239" y="4247"/>
                  </a:lnTo>
                  <a:lnTo>
                    <a:pt x="1988" y="4247"/>
                  </a:lnTo>
                  <a:lnTo>
                    <a:pt x="1699" y="4285"/>
                  </a:lnTo>
                  <a:lnTo>
                    <a:pt x="1428" y="4324"/>
                  </a:lnTo>
                  <a:lnTo>
                    <a:pt x="1139" y="4420"/>
                  </a:lnTo>
                  <a:lnTo>
                    <a:pt x="849" y="4517"/>
                  </a:lnTo>
                  <a:lnTo>
                    <a:pt x="560" y="4671"/>
                  </a:lnTo>
                  <a:lnTo>
                    <a:pt x="290" y="4845"/>
                  </a:lnTo>
                  <a:lnTo>
                    <a:pt x="19" y="5077"/>
                  </a:lnTo>
                  <a:lnTo>
                    <a:pt x="19" y="5077"/>
                  </a:lnTo>
                  <a:lnTo>
                    <a:pt x="290" y="4845"/>
                  </a:lnTo>
                  <a:lnTo>
                    <a:pt x="560" y="4671"/>
                  </a:lnTo>
                  <a:lnTo>
                    <a:pt x="849" y="4517"/>
                  </a:lnTo>
                  <a:lnTo>
                    <a:pt x="1139" y="4420"/>
                  </a:lnTo>
                  <a:lnTo>
                    <a:pt x="1428" y="4324"/>
                  </a:lnTo>
                  <a:lnTo>
                    <a:pt x="1699" y="4285"/>
                  </a:lnTo>
                  <a:lnTo>
                    <a:pt x="1988" y="4247"/>
                  </a:lnTo>
                  <a:lnTo>
                    <a:pt x="2239" y="4247"/>
                  </a:lnTo>
                  <a:close/>
                  <a:moveTo>
                    <a:pt x="2258" y="4247"/>
                  </a:move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close/>
                  <a:moveTo>
                    <a:pt x="5346" y="1564"/>
                  </a:moveTo>
                  <a:lnTo>
                    <a:pt x="5346" y="1564"/>
                  </a:lnTo>
                  <a:lnTo>
                    <a:pt x="5346" y="1564"/>
                  </a:lnTo>
                  <a:lnTo>
                    <a:pt x="5096" y="1680"/>
                  </a:lnTo>
                  <a:lnTo>
                    <a:pt x="4864" y="1815"/>
                  </a:lnTo>
                  <a:lnTo>
                    <a:pt x="4671" y="1931"/>
                  </a:lnTo>
                  <a:lnTo>
                    <a:pt x="4497" y="2066"/>
                  </a:lnTo>
                  <a:lnTo>
                    <a:pt x="4343" y="2220"/>
                  </a:lnTo>
                  <a:lnTo>
                    <a:pt x="4208" y="2355"/>
                  </a:lnTo>
                  <a:lnTo>
                    <a:pt x="4092" y="2490"/>
                  </a:lnTo>
                  <a:lnTo>
                    <a:pt x="3976" y="2645"/>
                  </a:lnTo>
                  <a:lnTo>
                    <a:pt x="3899" y="2780"/>
                  </a:lnTo>
                  <a:lnTo>
                    <a:pt x="3822" y="2915"/>
                  </a:lnTo>
                  <a:lnTo>
                    <a:pt x="3764" y="3069"/>
                  </a:lnTo>
                  <a:lnTo>
                    <a:pt x="3725" y="3204"/>
                  </a:lnTo>
                  <a:lnTo>
                    <a:pt x="3687" y="3475"/>
                  </a:lnTo>
                  <a:lnTo>
                    <a:pt x="3667" y="3706"/>
                  </a:lnTo>
                  <a:lnTo>
                    <a:pt x="3667" y="3706"/>
                  </a:lnTo>
                  <a:lnTo>
                    <a:pt x="3687" y="3475"/>
                  </a:lnTo>
                  <a:lnTo>
                    <a:pt x="3725" y="3204"/>
                  </a:lnTo>
                  <a:lnTo>
                    <a:pt x="3764" y="3069"/>
                  </a:lnTo>
                  <a:lnTo>
                    <a:pt x="3822" y="2915"/>
                  </a:lnTo>
                  <a:lnTo>
                    <a:pt x="3899" y="2780"/>
                  </a:lnTo>
                  <a:lnTo>
                    <a:pt x="3976" y="2645"/>
                  </a:lnTo>
                  <a:lnTo>
                    <a:pt x="4092" y="2490"/>
                  </a:lnTo>
                  <a:lnTo>
                    <a:pt x="4208" y="2355"/>
                  </a:lnTo>
                  <a:lnTo>
                    <a:pt x="4343" y="2220"/>
                  </a:lnTo>
                  <a:lnTo>
                    <a:pt x="4497" y="2066"/>
                  </a:lnTo>
                  <a:lnTo>
                    <a:pt x="4671" y="1931"/>
                  </a:lnTo>
                  <a:lnTo>
                    <a:pt x="4864" y="1815"/>
                  </a:lnTo>
                  <a:lnTo>
                    <a:pt x="5096" y="1680"/>
                  </a:lnTo>
                  <a:lnTo>
                    <a:pt x="5346" y="1564"/>
                  </a:lnTo>
                  <a:lnTo>
                    <a:pt x="5346" y="1564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389" y="1255"/>
                  </a:lnTo>
                  <a:lnTo>
                    <a:pt x="6061" y="1313"/>
                  </a:lnTo>
                  <a:lnTo>
                    <a:pt x="5733" y="1409"/>
                  </a:lnTo>
                  <a:lnTo>
                    <a:pt x="5366" y="1545"/>
                  </a:lnTo>
                  <a:lnTo>
                    <a:pt x="5366" y="1545"/>
                  </a:lnTo>
                  <a:lnTo>
                    <a:pt x="5733" y="1409"/>
                  </a:lnTo>
                  <a:lnTo>
                    <a:pt x="6061" y="1313"/>
                  </a:lnTo>
                  <a:lnTo>
                    <a:pt x="6389" y="1255"/>
                  </a:lnTo>
                  <a:lnTo>
                    <a:pt x="6678" y="1236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678" y="1236"/>
                  </a:lnTo>
                  <a:lnTo>
                    <a:pt x="6698" y="1236"/>
                  </a:lnTo>
                  <a:lnTo>
                    <a:pt x="6698" y="1236"/>
                  </a:lnTo>
                  <a:lnTo>
                    <a:pt x="6678" y="1236"/>
                  </a:lnTo>
                  <a:close/>
                  <a:moveTo>
                    <a:pt x="12102" y="1"/>
                  </a:moveTo>
                  <a:lnTo>
                    <a:pt x="12102" y="1"/>
                  </a:lnTo>
                  <a:lnTo>
                    <a:pt x="12102" y="1"/>
                  </a:lnTo>
                  <a:lnTo>
                    <a:pt x="11851" y="97"/>
                  </a:lnTo>
                  <a:lnTo>
                    <a:pt x="11600" y="194"/>
                  </a:lnTo>
                  <a:lnTo>
                    <a:pt x="11349" y="290"/>
                  </a:lnTo>
                  <a:lnTo>
                    <a:pt x="11117" y="406"/>
                  </a:lnTo>
                  <a:lnTo>
                    <a:pt x="10886" y="541"/>
                  </a:lnTo>
                  <a:lnTo>
                    <a:pt x="10654" y="676"/>
                  </a:lnTo>
                  <a:lnTo>
                    <a:pt x="10461" y="811"/>
                  </a:lnTo>
                  <a:lnTo>
                    <a:pt x="10249" y="985"/>
                  </a:lnTo>
                  <a:lnTo>
                    <a:pt x="10056" y="1139"/>
                  </a:lnTo>
                  <a:lnTo>
                    <a:pt x="9882" y="1313"/>
                  </a:lnTo>
                  <a:lnTo>
                    <a:pt x="9728" y="1506"/>
                  </a:lnTo>
                  <a:lnTo>
                    <a:pt x="9573" y="1718"/>
                  </a:lnTo>
                  <a:lnTo>
                    <a:pt x="9419" y="1911"/>
                  </a:lnTo>
                  <a:lnTo>
                    <a:pt x="9303" y="2143"/>
                  </a:lnTo>
                  <a:lnTo>
                    <a:pt x="9187" y="2375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187" y="2375"/>
                  </a:lnTo>
                  <a:lnTo>
                    <a:pt x="9303" y="2143"/>
                  </a:lnTo>
                  <a:lnTo>
                    <a:pt x="9419" y="1911"/>
                  </a:lnTo>
                  <a:lnTo>
                    <a:pt x="9573" y="1718"/>
                  </a:lnTo>
                  <a:lnTo>
                    <a:pt x="9728" y="1506"/>
                  </a:lnTo>
                  <a:lnTo>
                    <a:pt x="9882" y="1313"/>
                  </a:lnTo>
                  <a:lnTo>
                    <a:pt x="10056" y="1139"/>
                  </a:lnTo>
                  <a:lnTo>
                    <a:pt x="10249" y="985"/>
                  </a:lnTo>
                  <a:lnTo>
                    <a:pt x="10461" y="811"/>
                  </a:lnTo>
                  <a:lnTo>
                    <a:pt x="10654" y="676"/>
                  </a:lnTo>
                  <a:lnTo>
                    <a:pt x="10886" y="541"/>
                  </a:lnTo>
                  <a:lnTo>
                    <a:pt x="11117" y="406"/>
                  </a:lnTo>
                  <a:lnTo>
                    <a:pt x="11349" y="290"/>
                  </a:lnTo>
                  <a:lnTo>
                    <a:pt x="11600" y="194"/>
                  </a:lnTo>
                  <a:lnTo>
                    <a:pt x="11851" y="97"/>
                  </a:lnTo>
                  <a:lnTo>
                    <a:pt x="12102" y="1"/>
                  </a:lnTo>
                  <a:lnTo>
                    <a:pt x="121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31"/>
            <p:cNvSpPr/>
            <p:nvPr/>
          </p:nvSpPr>
          <p:spPr>
            <a:xfrm>
              <a:off x="4471775" y="47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31"/>
            <p:cNvSpPr/>
            <p:nvPr/>
          </p:nvSpPr>
          <p:spPr>
            <a:xfrm>
              <a:off x="4567300" y="473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31"/>
            <p:cNvSpPr/>
            <p:nvPr/>
          </p:nvSpPr>
          <p:spPr>
            <a:xfrm>
              <a:off x="4472250" y="4732325"/>
              <a:ext cx="55525" cy="20775"/>
            </a:xfrm>
            <a:custGeom>
              <a:avLst/>
              <a:gdLst/>
              <a:ahLst/>
              <a:cxnLst/>
              <a:rect l="l" t="t" r="r" b="b"/>
              <a:pathLst>
                <a:path w="2221" h="831" fill="none" extrusionOk="0">
                  <a:moveTo>
                    <a:pt x="2220" y="1"/>
                  </a:moveTo>
                  <a:lnTo>
                    <a:pt x="2220" y="1"/>
                  </a:lnTo>
                  <a:lnTo>
                    <a:pt x="1969" y="1"/>
                  </a:lnTo>
                  <a:lnTo>
                    <a:pt x="1680" y="39"/>
                  </a:lnTo>
                  <a:lnTo>
                    <a:pt x="1409" y="78"/>
                  </a:lnTo>
                  <a:lnTo>
                    <a:pt x="1120" y="174"/>
                  </a:lnTo>
                  <a:lnTo>
                    <a:pt x="830" y="271"/>
                  </a:lnTo>
                  <a:lnTo>
                    <a:pt x="541" y="425"/>
                  </a:lnTo>
                  <a:lnTo>
                    <a:pt x="271" y="599"/>
                  </a:lnTo>
                  <a:lnTo>
                    <a:pt x="0" y="831"/>
                  </a:lnTo>
                  <a:lnTo>
                    <a:pt x="0" y="831"/>
                  </a:lnTo>
                  <a:lnTo>
                    <a:pt x="271" y="599"/>
                  </a:lnTo>
                  <a:lnTo>
                    <a:pt x="541" y="425"/>
                  </a:lnTo>
                  <a:lnTo>
                    <a:pt x="830" y="271"/>
                  </a:lnTo>
                  <a:lnTo>
                    <a:pt x="1120" y="174"/>
                  </a:lnTo>
                  <a:lnTo>
                    <a:pt x="1409" y="78"/>
                  </a:lnTo>
                  <a:lnTo>
                    <a:pt x="1680" y="39"/>
                  </a:lnTo>
                  <a:lnTo>
                    <a:pt x="1969" y="1"/>
                  </a:lnTo>
                  <a:lnTo>
                    <a:pt x="22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31"/>
            <p:cNvSpPr/>
            <p:nvPr/>
          </p:nvSpPr>
          <p:spPr>
            <a:xfrm>
              <a:off x="4528225" y="473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31"/>
            <p:cNvSpPr/>
            <p:nvPr/>
          </p:nvSpPr>
          <p:spPr>
            <a:xfrm>
              <a:off x="4563450" y="4665250"/>
              <a:ext cx="42000" cy="53600"/>
            </a:xfrm>
            <a:custGeom>
              <a:avLst/>
              <a:gdLst/>
              <a:ahLst/>
              <a:cxnLst/>
              <a:rect l="l" t="t" r="r" b="b"/>
              <a:pathLst>
                <a:path w="1680" h="2144" fill="none" extrusionOk="0">
                  <a:moveTo>
                    <a:pt x="1679" y="1"/>
                  </a:moveTo>
                  <a:lnTo>
                    <a:pt x="1679" y="1"/>
                  </a:lnTo>
                  <a:lnTo>
                    <a:pt x="1679" y="1"/>
                  </a:lnTo>
                  <a:lnTo>
                    <a:pt x="1429" y="117"/>
                  </a:lnTo>
                  <a:lnTo>
                    <a:pt x="1197" y="252"/>
                  </a:lnTo>
                  <a:lnTo>
                    <a:pt x="1004" y="368"/>
                  </a:lnTo>
                  <a:lnTo>
                    <a:pt x="830" y="503"/>
                  </a:lnTo>
                  <a:lnTo>
                    <a:pt x="676" y="657"/>
                  </a:lnTo>
                  <a:lnTo>
                    <a:pt x="541" y="792"/>
                  </a:lnTo>
                  <a:lnTo>
                    <a:pt x="425" y="927"/>
                  </a:lnTo>
                  <a:lnTo>
                    <a:pt x="309" y="1082"/>
                  </a:lnTo>
                  <a:lnTo>
                    <a:pt x="232" y="1217"/>
                  </a:lnTo>
                  <a:lnTo>
                    <a:pt x="155" y="1352"/>
                  </a:lnTo>
                  <a:lnTo>
                    <a:pt x="97" y="1506"/>
                  </a:lnTo>
                  <a:lnTo>
                    <a:pt x="58" y="1641"/>
                  </a:lnTo>
                  <a:lnTo>
                    <a:pt x="20" y="1912"/>
                  </a:lnTo>
                  <a:lnTo>
                    <a:pt x="0" y="2143"/>
                  </a:lnTo>
                  <a:lnTo>
                    <a:pt x="0" y="2143"/>
                  </a:lnTo>
                  <a:lnTo>
                    <a:pt x="20" y="1912"/>
                  </a:lnTo>
                  <a:lnTo>
                    <a:pt x="58" y="1641"/>
                  </a:lnTo>
                  <a:lnTo>
                    <a:pt x="97" y="1506"/>
                  </a:lnTo>
                  <a:lnTo>
                    <a:pt x="155" y="1352"/>
                  </a:lnTo>
                  <a:lnTo>
                    <a:pt x="232" y="1217"/>
                  </a:lnTo>
                  <a:lnTo>
                    <a:pt x="309" y="1082"/>
                  </a:lnTo>
                  <a:lnTo>
                    <a:pt x="425" y="927"/>
                  </a:lnTo>
                  <a:lnTo>
                    <a:pt x="541" y="792"/>
                  </a:lnTo>
                  <a:lnTo>
                    <a:pt x="676" y="657"/>
                  </a:lnTo>
                  <a:lnTo>
                    <a:pt x="830" y="503"/>
                  </a:lnTo>
                  <a:lnTo>
                    <a:pt x="1004" y="368"/>
                  </a:lnTo>
                  <a:lnTo>
                    <a:pt x="1197" y="252"/>
                  </a:lnTo>
                  <a:lnTo>
                    <a:pt x="1429" y="117"/>
                  </a:lnTo>
                  <a:lnTo>
                    <a:pt x="1679" y="1"/>
                  </a:lnTo>
                  <a:lnTo>
                    <a:pt x="167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31"/>
            <p:cNvSpPr/>
            <p:nvPr/>
          </p:nvSpPr>
          <p:spPr>
            <a:xfrm>
              <a:off x="4605900" y="4657050"/>
              <a:ext cx="32850" cy="7750"/>
            </a:xfrm>
            <a:custGeom>
              <a:avLst/>
              <a:gdLst/>
              <a:ahLst/>
              <a:cxnLst/>
              <a:rect l="l" t="t" r="r" b="b"/>
              <a:pathLst>
                <a:path w="1314" h="310" fill="none" extrusionOk="0">
                  <a:moveTo>
                    <a:pt x="1313" y="1"/>
                  </a:moveTo>
                  <a:lnTo>
                    <a:pt x="1313" y="1"/>
                  </a:lnTo>
                  <a:lnTo>
                    <a:pt x="1024" y="20"/>
                  </a:lnTo>
                  <a:lnTo>
                    <a:pt x="696" y="78"/>
                  </a:lnTo>
                  <a:lnTo>
                    <a:pt x="368" y="174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368" y="174"/>
                  </a:lnTo>
                  <a:lnTo>
                    <a:pt x="696" y="78"/>
                  </a:lnTo>
                  <a:lnTo>
                    <a:pt x="1024" y="20"/>
                  </a:lnTo>
                  <a:lnTo>
                    <a:pt x="131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31"/>
            <p:cNvSpPr/>
            <p:nvPr/>
          </p:nvSpPr>
          <p:spPr>
            <a:xfrm>
              <a:off x="4638725" y="46570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31"/>
            <p:cNvSpPr/>
            <p:nvPr/>
          </p:nvSpPr>
          <p:spPr>
            <a:xfrm>
              <a:off x="4699025" y="4626175"/>
              <a:ext cx="75300" cy="65175"/>
            </a:xfrm>
            <a:custGeom>
              <a:avLst/>
              <a:gdLst/>
              <a:ahLst/>
              <a:cxnLst/>
              <a:rect l="l" t="t" r="r" b="b"/>
              <a:pathLst>
                <a:path w="3012" h="2607" fill="none" extrusionOk="0">
                  <a:moveTo>
                    <a:pt x="3012" y="1"/>
                  </a:moveTo>
                  <a:lnTo>
                    <a:pt x="3012" y="1"/>
                  </a:lnTo>
                  <a:lnTo>
                    <a:pt x="3012" y="1"/>
                  </a:lnTo>
                  <a:lnTo>
                    <a:pt x="2761" y="97"/>
                  </a:lnTo>
                  <a:lnTo>
                    <a:pt x="2510" y="194"/>
                  </a:lnTo>
                  <a:lnTo>
                    <a:pt x="2259" y="290"/>
                  </a:lnTo>
                  <a:lnTo>
                    <a:pt x="2027" y="406"/>
                  </a:lnTo>
                  <a:lnTo>
                    <a:pt x="1796" y="541"/>
                  </a:lnTo>
                  <a:lnTo>
                    <a:pt x="1564" y="676"/>
                  </a:lnTo>
                  <a:lnTo>
                    <a:pt x="1371" y="811"/>
                  </a:lnTo>
                  <a:lnTo>
                    <a:pt x="1159" y="985"/>
                  </a:lnTo>
                  <a:lnTo>
                    <a:pt x="966" y="1139"/>
                  </a:lnTo>
                  <a:lnTo>
                    <a:pt x="792" y="1313"/>
                  </a:lnTo>
                  <a:lnTo>
                    <a:pt x="638" y="1506"/>
                  </a:lnTo>
                  <a:lnTo>
                    <a:pt x="483" y="1718"/>
                  </a:lnTo>
                  <a:lnTo>
                    <a:pt x="329" y="1911"/>
                  </a:lnTo>
                  <a:lnTo>
                    <a:pt x="213" y="2143"/>
                  </a:lnTo>
                  <a:lnTo>
                    <a:pt x="97" y="2375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97" y="2375"/>
                  </a:lnTo>
                  <a:lnTo>
                    <a:pt x="213" y="2143"/>
                  </a:lnTo>
                  <a:lnTo>
                    <a:pt x="329" y="1911"/>
                  </a:lnTo>
                  <a:lnTo>
                    <a:pt x="483" y="1718"/>
                  </a:lnTo>
                  <a:lnTo>
                    <a:pt x="638" y="1506"/>
                  </a:lnTo>
                  <a:lnTo>
                    <a:pt x="792" y="1313"/>
                  </a:lnTo>
                  <a:lnTo>
                    <a:pt x="966" y="1139"/>
                  </a:lnTo>
                  <a:lnTo>
                    <a:pt x="1159" y="985"/>
                  </a:lnTo>
                  <a:lnTo>
                    <a:pt x="1371" y="811"/>
                  </a:lnTo>
                  <a:lnTo>
                    <a:pt x="1564" y="676"/>
                  </a:lnTo>
                  <a:lnTo>
                    <a:pt x="1796" y="541"/>
                  </a:lnTo>
                  <a:lnTo>
                    <a:pt x="2027" y="406"/>
                  </a:lnTo>
                  <a:lnTo>
                    <a:pt x="2259" y="290"/>
                  </a:lnTo>
                  <a:lnTo>
                    <a:pt x="2510" y="194"/>
                  </a:lnTo>
                  <a:lnTo>
                    <a:pt x="2761" y="97"/>
                  </a:lnTo>
                  <a:lnTo>
                    <a:pt x="3012" y="1"/>
                  </a:lnTo>
                  <a:lnTo>
                    <a:pt x="301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31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extrusionOk="0">
                  <a:moveTo>
                    <a:pt x="19069" y="1"/>
                  </a:move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31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fill="none" extrusionOk="0">
                  <a:moveTo>
                    <a:pt x="19069" y="1"/>
                  </a:moveTo>
                  <a:lnTo>
                    <a:pt x="19069" y="1"/>
                  </a:lnTo>
                  <a:lnTo>
                    <a:pt x="19069" y="1"/>
                  </a:lnTo>
                  <a:lnTo>
                    <a:pt x="19069" y="1"/>
                  </a:ln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633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lnTo>
                    <a:pt x="19089" y="1"/>
                  </a:lnTo>
                  <a:lnTo>
                    <a:pt x="19089" y="1"/>
                  </a:lnTo>
                  <a:lnTo>
                    <a:pt x="190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31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extrusionOk="0">
                  <a:moveTo>
                    <a:pt x="3668" y="0"/>
                  </a:move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31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fill="none" extrusionOk="0">
                  <a:moveTo>
                    <a:pt x="3668" y="0"/>
                  </a:moveTo>
                  <a:lnTo>
                    <a:pt x="3668" y="0"/>
                  </a:ln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31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extrusionOk="0">
                  <a:moveTo>
                    <a:pt x="4072" y="1"/>
                  </a:move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31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fill="none" extrusionOk="0"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31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extrusionOk="0">
                  <a:moveTo>
                    <a:pt x="14747" y="1"/>
                  </a:move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31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fill="none" extrusionOk="0">
                  <a:moveTo>
                    <a:pt x="15036" y="1"/>
                  </a:moveTo>
                  <a:lnTo>
                    <a:pt x="15036" y="1"/>
                  </a:lnTo>
                  <a:lnTo>
                    <a:pt x="15017" y="1"/>
                  </a:lnTo>
                  <a:lnTo>
                    <a:pt x="15017" y="1"/>
                  </a:lnTo>
                  <a:lnTo>
                    <a:pt x="14747" y="1"/>
                  </a:ln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42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377" y="11002"/>
                  </a:lnTo>
                  <a:lnTo>
                    <a:pt x="29377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lnTo>
                    <a:pt x="1503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31"/>
            <p:cNvSpPr/>
            <p:nvPr/>
          </p:nvSpPr>
          <p:spPr>
            <a:xfrm>
              <a:off x="5380825" y="4784450"/>
              <a:ext cx="120175" cy="165050"/>
            </a:xfrm>
            <a:custGeom>
              <a:avLst/>
              <a:gdLst/>
              <a:ahLst/>
              <a:cxnLst/>
              <a:rect l="l" t="t" r="r" b="b"/>
              <a:pathLst>
                <a:path w="4807" h="6602" extrusionOk="0">
                  <a:moveTo>
                    <a:pt x="20" y="6466"/>
                  </a:moveTo>
                  <a:lnTo>
                    <a:pt x="20" y="6466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20" y="6466"/>
                  </a:lnTo>
                  <a:close/>
                  <a:moveTo>
                    <a:pt x="20" y="6466"/>
                  </a:moveTo>
                  <a:lnTo>
                    <a:pt x="20" y="6466"/>
                  </a:lnTo>
                  <a:lnTo>
                    <a:pt x="20" y="6466"/>
                  </a:lnTo>
                  <a:close/>
                  <a:moveTo>
                    <a:pt x="3070" y="3860"/>
                  </a:move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close/>
                  <a:moveTo>
                    <a:pt x="2742" y="3841"/>
                  </a:moveTo>
                  <a:lnTo>
                    <a:pt x="2742" y="3841"/>
                  </a:lnTo>
                  <a:lnTo>
                    <a:pt x="2414" y="3860"/>
                  </a:lnTo>
                  <a:lnTo>
                    <a:pt x="2221" y="3880"/>
                  </a:lnTo>
                  <a:lnTo>
                    <a:pt x="2008" y="3918"/>
                  </a:lnTo>
                  <a:lnTo>
                    <a:pt x="1796" y="3976"/>
                  </a:lnTo>
                  <a:lnTo>
                    <a:pt x="1584" y="4053"/>
                  </a:lnTo>
                  <a:lnTo>
                    <a:pt x="1371" y="4150"/>
                  </a:lnTo>
                  <a:lnTo>
                    <a:pt x="1159" y="4266"/>
                  </a:lnTo>
                  <a:lnTo>
                    <a:pt x="947" y="4420"/>
                  </a:lnTo>
                  <a:lnTo>
                    <a:pt x="754" y="4594"/>
                  </a:lnTo>
                  <a:lnTo>
                    <a:pt x="561" y="4806"/>
                  </a:lnTo>
                  <a:lnTo>
                    <a:pt x="406" y="5057"/>
                  </a:lnTo>
                  <a:lnTo>
                    <a:pt x="271" y="5327"/>
                  </a:lnTo>
                  <a:lnTo>
                    <a:pt x="155" y="5655"/>
                  </a:lnTo>
                  <a:lnTo>
                    <a:pt x="59" y="6022"/>
                  </a:lnTo>
                  <a:lnTo>
                    <a:pt x="20" y="6427"/>
                  </a:lnTo>
                  <a:lnTo>
                    <a:pt x="20" y="6427"/>
                  </a:lnTo>
                  <a:lnTo>
                    <a:pt x="59" y="6022"/>
                  </a:lnTo>
                  <a:lnTo>
                    <a:pt x="155" y="5655"/>
                  </a:lnTo>
                  <a:lnTo>
                    <a:pt x="271" y="5327"/>
                  </a:lnTo>
                  <a:lnTo>
                    <a:pt x="406" y="5057"/>
                  </a:lnTo>
                  <a:lnTo>
                    <a:pt x="561" y="4806"/>
                  </a:lnTo>
                  <a:lnTo>
                    <a:pt x="754" y="4594"/>
                  </a:lnTo>
                  <a:lnTo>
                    <a:pt x="947" y="4420"/>
                  </a:lnTo>
                  <a:lnTo>
                    <a:pt x="1159" y="4266"/>
                  </a:lnTo>
                  <a:lnTo>
                    <a:pt x="1371" y="4150"/>
                  </a:lnTo>
                  <a:lnTo>
                    <a:pt x="1584" y="4053"/>
                  </a:lnTo>
                  <a:lnTo>
                    <a:pt x="1796" y="3976"/>
                  </a:lnTo>
                  <a:lnTo>
                    <a:pt x="2008" y="3918"/>
                  </a:lnTo>
                  <a:lnTo>
                    <a:pt x="2221" y="3880"/>
                  </a:lnTo>
                  <a:lnTo>
                    <a:pt x="2414" y="3860"/>
                  </a:lnTo>
                  <a:lnTo>
                    <a:pt x="2742" y="3841"/>
                  </a:lnTo>
                  <a:close/>
                  <a:moveTo>
                    <a:pt x="2780" y="3841"/>
                  </a:move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close/>
                  <a:moveTo>
                    <a:pt x="4807" y="0"/>
                  </a:moveTo>
                  <a:lnTo>
                    <a:pt x="4807" y="0"/>
                  </a:lnTo>
                  <a:lnTo>
                    <a:pt x="4807" y="0"/>
                  </a:lnTo>
                  <a:lnTo>
                    <a:pt x="4595" y="20"/>
                  </a:lnTo>
                  <a:lnTo>
                    <a:pt x="4382" y="39"/>
                  </a:lnTo>
                  <a:lnTo>
                    <a:pt x="4151" y="97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3707" y="232"/>
                  </a:lnTo>
                  <a:lnTo>
                    <a:pt x="3533" y="309"/>
                  </a:lnTo>
                  <a:lnTo>
                    <a:pt x="3379" y="386"/>
                  </a:lnTo>
                  <a:lnTo>
                    <a:pt x="3244" y="483"/>
                  </a:lnTo>
                  <a:lnTo>
                    <a:pt x="3108" y="579"/>
                  </a:lnTo>
                  <a:lnTo>
                    <a:pt x="2993" y="695"/>
                  </a:lnTo>
                  <a:lnTo>
                    <a:pt x="2896" y="811"/>
                  </a:lnTo>
                  <a:lnTo>
                    <a:pt x="2819" y="927"/>
                  </a:lnTo>
                  <a:lnTo>
                    <a:pt x="2742" y="1042"/>
                  </a:lnTo>
                  <a:lnTo>
                    <a:pt x="2684" y="1158"/>
                  </a:lnTo>
                  <a:lnTo>
                    <a:pt x="2587" y="1409"/>
                  </a:lnTo>
                  <a:lnTo>
                    <a:pt x="2549" y="1679"/>
                  </a:lnTo>
                  <a:lnTo>
                    <a:pt x="2529" y="1950"/>
                  </a:lnTo>
                  <a:lnTo>
                    <a:pt x="2529" y="1950"/>
                  </a:lnTo>
                  <a:lnTo>
                    <a:pt x="2549" y="1679"/>
                  </a:lnTo>
                  <a:lnTo>
                    <a:pt x="2587" y="1409"/>
                  </a:lnTo>
                  <a:lnTo>
                    <a:pt x="2684" y="1158"/>
                  </a:lnTo>
                  <a:lnTo>
                    <a:pt x="2742" y="1042"/>
                  </a:lnTo>
                  <a:lnTo>
                    <a:pt x="2819" y="927"/>
                  </a:lnTo>
                  <a:lnTo>
                    <a:pt x="2896" y="811"/>
                  </a:lnTo>
                  <a:lnTo>
                    <a:pt x="2993" y="695"/>
                  </a:lnTo>
                  <a:lnTo>
                    <a:pt x="3108" y="579"/>
                  </a:lnTo>
                  <a:lnTo>
                    <a:pt x="3244" y="483"/>
                  </a:lnTo>
                  <a:lnTo>
                    <a:pt x="3379" y="386"/>
                  </a:lnTo>
                  <a:lnTo>
                    <a:pt x="3533" y="309"/>
                  </a:lnTo>
                  <a:lnTo>
                    <a:pt x="3707" y="232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4151" y="97"/>
                  </a:lnTo>
                  <a:lnTo>
                    <a:pt x="4382" y="39"/>
                  </a:lnTo>
                  <a:lnTo>
                    <a:pt x="4595" y="20"/>
                  </a:lnTo>
                  <a:lnTo>
                    <a:pt x="4807" y="0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31"/>
            <p:cNvSpPr/>
            <p:nvPr/>
          </p:nvSpPr>
          <p:spPr>
            <a:xfrm>
              <a:off x="5380825" y="4946100"/>
              <a:ext cx="525" cy="3400"/>
            </a:xfrm>
            <a:custGeom>
              <a:avLst/>
              <a:gdLst/>
              <a:ahLst/>
              <a:cxnLst/>
              <a:rect l="l" t="t" r="r" b="b"/>
              <a:pathLst>
                <a:path w="21" h="136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31"/>
            <p:cNvSpPr/>
            <p:nvPr/>
          </p:nvSpPr>
          <p:spPr>
            <a:xfrm>
              <a:off x="5381325" y="49461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31"/>
            <p:cNvSpPr/>
            <p:nvPr/>
          </p:nvSpPr>
          <p:spPr>
            <a:xfrm>
              <a:off x="5457550" y="488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31"/>
            <p:cNvSpPr/>
            <p:nvPr/>
          </p:nvSpPr>
          <p:spPr>
            <a:xfrm>
              <a:off x="5381325" y="4880475"/>
              <a:ext cx="68050" cy="64675"/>
            </a:xfrm>
            <a:custGeom>
              <a:avLst/>
              <a:gdLst/>
              <a:ahLst/>
              <a:cxnLst/>
              <a:rect l="l" t="t" r="r" b="b"/>
              <a:pathLst>
                <a:path w="2722" h="2587" fill="none" extrusionOk="0">
                  <a:moveTo>
                    <a:pt x="2722" y="0"/>
                  </a:moveTo>
                  <a:lnTo>
                    <a:pt x="2722" y="0"/>
                  </a:lnTo>
                  <a:lnTo>
                    <a:pt x="2394" y="19"/>
                  </a:lnTo>
                  <a:lnTo>
                    <a:pt x="2201" y="39"/>
                  </a:lnTo>
                  <a:lnTo>
                    <a:pt x="1988" y="77"/>
                  </a:lnTo>
                  <a:lnTo>
                    <a:pt x="1776" y="135"/>
                  </a:lnTo>
                  <a:lnTo>
                    <a:pt x="1564" y="212"/>
                  </a:lnTo>
                  <a:lnTo>
                    <a:pt x="1351" y="309"/>
                  </a:lnTo>
                  <a:lnTo>
                    <a:pt x="1139" y="425"/>
                  </a:lnTo>
                  <a:lnTo>
                    <a:pt x="927" y="579"/>
                  </a:lnTo>
                  <a:lnTo>
                    <a:pt x="734" y="753"/>
                  </a:lnTo>
                  <a:lnTo>
                    <a:pt x="541" y="965"/>
                  </a:lnTo>
                  <a:lnTo>
                    <a:pt x="386" y="1216"/>
                  </a:lnTo>
                  <a:lnTo>
                    <a:pt x="251" y="1486"/>
                  </a:lnTo>
                  <a:lnTo>
                    <a:pt x="135" y="1814"/>
                  </a:lnTo>
                  <a:lnTo>
                    <a:pt x="39" y="2181"/>
                  </a:lnTo>
                  <a:lnTo>
                    <a:pt x="0" y="2586"/>
                  </a:lnTo>
                  <a:lnTo>
                    <a:pt x="0" y="2586"/>
                  </a:lnTo>
                  <a:lnTo>
                    <a:pt x="39" y="2181"/>
                  </a:lnTo>
                  <a:lnTo>
                    <a:pt x="135" y="1814"/>
                  </a:lnTo>
                  <a:lnTo>
                    <a:pt x="251" y="1486"/>
                  </a:lnTo>
                  <a:lnTo>
                    <a:pt x="386" y="1216"/>
                  </a:lnTo>
                  <a:lnTo>
                    <a:pt x="541" y="965"/>
                  </a:lnTo>
                  <a:lnTo>
                    <a:pt x="734" y="753"/>
                  </a:lnTo>
                  <a:lnTo>
                    <a:pt x="927" y="579"/>
                  </a:lnTo>
                  <a:lnTo>
                    <a:pt x="1139" y="425"/>
                  </a:lnTo>
                  <a:lnTo>
                    <a:pt x="1351" y="309"/>
                  </a:lnTo>
                  <a:lnTo>
                    <a:pt x="1564" y="212"/>
                  </a:lnTo>
                  <a:lnTo>
                    <a:pt x="1776" y="135"/>
                  </a:lnTo>
                  <a:lnTo>
                    <a:pt x="1988" y="77"/>
                  </a:lnTo>
                  <a:lnTo>
                    <a:pt x="2201" y="39"/>
                  </a:lnTo>
                  <a:lnTo>
                    <a:pt x="2394" y="19"/>
                  </a:lnTo>
                  <a:lnTo>
                    <a:pt x="2722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31"/>
            <p:cNvSpPr/>
            <p:nvPr/>
          </p:nvSpPr>
          <p:spPr>
            <a:xfrm>
              <a:off x="5450325" y="488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31"/>
            <p:cNvSpPr/>
            <p:nvPr/>
          </p:nvSpPr>
          <p:spPr>
            <a:xfrm>
              <a:off x="5444050" y="4784450"/>
              <a:ext cx="56950" cy="48750"/>
            </a:xfrm>
            <a:custGeom>
              <a:avLst/>
              <a:gdLst/>
              <a:ahLst/>
              <a:cxnLst/>
              <a:rect l="l" t="t" r="r" b="b"/>
              <a:pathLst>
                <a:path w="2278" h="1950" fill="none" extrusionOk="0">
                  <a:moveTo>
                    <a:pt x="2278" y="0"/>
                  </a:moveTo>
                  <a:lnTo>
                    <a:pt x="2278" y="0"/>
                  </a:lnTo>
                  <a:lnTo>
                    <a:pt x="2278" y="0"/>
                  </a:lnTo>
                  <a:lnTo>
                    <a:pt x="2066" y="20"/>
                  </a:lnTo>
                  <a:lnTo>
                    <a:pt x="1853" y="39"/>
                  </a:lnTo>
                  <a:lnTo>
                    <a:pt x="1622" y="97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178" y="232"/>
                  </a:lnTo>
                  <a:lnTo>
                    <a:pt x="1004" y="309"/>
                  </a:lnTo>
                  <a:lnTo>
                    <a:pt x="850" y="386"/>
                  </a:lnTo>
                  <a:lnTo>
                    <a:pt x="715" y="483"/>
                  </a:lnTo>
                  <a:lnTo>
                    <a:pt x="579" y="579"/>
                  </a:lnTo>
                  <a:lnTo>
                    <a:pt x="464" y="695"/>
                  </a:lnTo>
                  <a:lnTo>
                    <a:pt x="367" y="811"/>
                  </a:lnTo>
                  <a:lnTo>
                    <a:pt x="290" y="927"/>
                  </a:lnTo>
                  <a:lnTo>
                    <a:pt x="213" y="1042"/>
                  </a:lnTo>
                  <a:lnTo>
                    <a:pt x="155" y="1158"/>
                  </a:lnTo>
                  <a:lnTo>
                    <a:pt x="58" y="1409"/>
                  </a:lnTo>
                  <a:lnTo>
                    <a:pt x="20" y="1679"/>
                  </a:lnTo>
                  <a:lnTo>
                    <a:pt x="0" y="1950"/>
                  </a:lnTo>
                  <a:lnTo>
                    <a:pt x="0" y="1950"/>
                  </a:lnTo>
                  <a:lnTo>
                    <a:pt x="20" y="1679"/>
                  </a:lnTo>
                  <a:lnTo>
                    <a:pt x="58" y="1409"/>
                  </a:lnTo>
                  <a:lnTo>
                    <a:pt x="155" y="1158"/>
                  </a:lnTo>
                  <a:lnTo>
                    <a:pt x="213" y="1042"/>
                  </a:lnTo>
                  <a:lnTo>
                    <a:pt x="290" y="927"/>
                  </a:lnTo>
                  <a:lnTo>
                    <a:pt x="367" y="811"/>
                  </a:lnTo>
                  <a:lnTo>
                    <a:pt x="464" y="695"/>
                  </a:lnTo>
                  <a:lnTo>
                    <a:pt x="579" y="579"/>
                  </a:lnTo>
                  <a:lnTo>
                    <a:pt x="715" y="483"/>
                  </a:lnTo>
                  <a:lnTo>
                    <a:pt x="850" y="386"/>
                  </a:lnTo>
                  <a:lnTo>
                    <a:pt x="1004" y="309"/>
                  </a:lnTo>
                  <a:lnTo>
                    <a:pt x="1178" y="232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622" y="97"/>
                  </a:lnTo>
                  <a:lnTo>
                    <a:pt x="1853" y="39"/>
                  </a:lnTo>
                  <a:lnTo>
                    <a:pt x="2066" y="20"/>
                  </a:lnTo>
                  <a:lnTo>
                    <a:pt x="2278" y="0"/>
                  </a:lnTo>
                  <a:lnTo>
                    <a:pt x="227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31"/>
            <p:cNvSpPr/>
            <p:nvPr/>
          </p:nvSpPr>
          <p:spPr>
            <a:xfrm>
              <a:off x="5481200" y="4980825"/>
              <a:ext cx="632600" cy="365775"/>
            </a:xfrm>
            <a:custGeom>
              <a:avLst/>
              <a:gdLst/>
              <a:ahLst/>
              <a:cxnLst/>
              <a:rect l="l" t="t" r="r" b="b"/>
              <a:pathLst>
                <a:path w="25304" h="14631" extrusionOk="0">
                  <a:moveTo>
                    <a:pt x="23065" y="14148"/>
                  </a:moveTo>
                  <a:lnTo>
                    <a:pt x="23065" y="14148"/>
                  </a:lnTo>
                  <a:lnTo>
                    <a:pt x="23065" y="14341"/>
                  </a:lnTo>
                  <a:lnTo>
                    <a:pt x="23046" y="14496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46" y="14496"/>
                  </a:lnTo>
                  <a:lnTo>
                    <a:pt x="23065" y="14341"/>
                  </a:lnTo>
                  <a:lnTo>
                    <a:pt x="23065" y="14148"/>
                  </a:lnTo>
                  <a:close/>
                  <a:moveTo>
                    <a:pt x="25285" y="13569"/>
                  </a:moveTo>
                  <a:lnTo>
                    <a:pt x="25285" y="13569"/>
                  </a:lnTo>
                  <a:lnTo>
                    <a:pt x="24957" y="13589"/>
                  </a:lnTo>
                  <a:lnTo>
                    <a:pt x="24628" y="13646"/>
                  </a:lnTo>
                  <a:lnTo>
                    <a:pt x="24300" y="13724"/>
                  </a:lnTo>
                  <a:lnTo>
                    <a:pt x="23992" y="13839"/>
                  </a:lnTo>
                  <a:lnTo>
                    <a:pt x="23721" y="13975"/>
                  </a:lnTo>
                  <a:lnTo>
                    <a:pt x="23451" y="14148"/>
                  </a:lnTo>
                  <a:lnTo>
                    <a:pt x="23219" y="14361"/>
                  </a:lnTo>
                  <a:lnTo>
                    <a:pt x="23123" y="14476"/>
                  </a:lnTo>
                  <a:lnTo>
                    <a:pt x="23046" y="14592"/>
                  </a:lnTo>
                  <a:lnTo>
                    <a:pt x="23046" y="14592"/>
                  </a:lnTo>
                  <a:lnTo>
                    <a:pt x="23123" y="14476"/>
                  </a:lnTo>
                  <a:lnTo>
                    <a:pt x="23219" y="14361"/>
                  </a:lnTo>
                  <a:lnTo>
                    <a:pt x="23451" y="14148"/>
                  </a:lnTo>
                  <a:lnTo>
                    <a:pt x="23721" y="13975"/>
                  </a:lnTo>
                  <a:lnTo>
                    <a:pt x="23992" y="13839"/>
                  </a:lnTo>
                  <a:lnTo>
                    <a:pt x="24300" y="13724"/>
                  </a:lnTo>
                  <a:lnTo>
                    <a:pt x="24628" y="13646"/>
                  </a:lnTo>
                  <a:lnTo>
                    <a:pt x="24957" y="13589"/>
                  </a:lnTo>
                  <a:lnTo>
                    <a:pt x="25285" y="13569"/>
                  </a:lnTo>
                  <a:close/>
                  <a:moveTo>
                    <a:pt x="25304" y="13569"/>
                  </a:moveTo>
                  <a:lnTo>
                    <a:pt x="25304" y="13569"/>
                  </a:lnTo>
                  <a:lnTo>
                    <a:pt x="25304" y="13569"/>
                  </a:lnTo>
                  <a:lnTo>
                    <a:pt x="25304" y="13569"/>
                  </a:lnTo>
                  <a:close/>
                  <a:moveTo>
                    <a:pt x="21039" y="11060"/>
                  </a:moveTo>
                  <a:lnTo>
                    <a:pt x="21039" y="11060"/>
                  </a:lnTo>
                  <a:lnTo>
                    <a:pt x="21019" y="11292"/>
                  </a:lnTo>
                  <a:lnTo>
                    <a:pt x="21000" y="11485"/>
                  </a:lnTo>
                  <a:lnTo>
                    <a:pt x="20961" y="11678"/>
                  </a:lnTo>
                  <a:lnTo>
                    <a:pt x="20923" y="11832"/>
                  </a:lnTo>
                  <a:lnTo>
                    <a:pt x="20826" y="12064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26" y="12064"/>
                  </a:lnTo>
                  <a:lnTo>
                    <a:pt x="20923" y="11832"/>
                  </a:lnTo>
                  <a:lnTo>
                    <a:pt x="20961" y="11678"/>
                  </a:lnTo>
                  <a:lnTo>
                    <a:pt x="21000" y="11485"/>
                  </a:lnTo>
                  <a:lnTo>
                    <a:pt x="21019" y="11292"/>
                  </a:lnTo>
                  <a:lnTo>
                    <a:pt x="21039" y="11060"/>
                  </a:lnTo>
                  <a:close/>
                  <a:moveTo>
                    <a:pt x="20286" y="9439"/>
                  </a:moveTo>
                  <a:lnTo>
                    <a:pt x="20286" y="9439"/>
                  </a:lnTo>
                  <a:lnTo>
                    <a:pt x="20324" y="9477"/>
                  </a:lnTo>
                  <a:lnTo>
                    <a:pt x="20324" y="9477"/>
                  </a:lnTo>
                  <a:lnTo>
                    <a:pt x="20286" y="9439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221" y="8802"/>
                  </a:lnTo>
                  <a:lnTo>
                    <a:pt x="18028" y="8821"/>
                  </a:lnTo>
                  <a:lnTo>
                    <a:pt x="17719" y="8860"/>
                  </a:lnTo>
                  <a:lnTo>
                    <a:pt x="17506" y="8918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506" y="8918"/>
                  </a:lnTo>
                  <a:lnTo>
                    <a:pt x="17719" y="8860"/>
                  </a:lnTo>
                  <a:lnTo>
                    <a:pt x="18028" y="8821"/>
                  </a:lnTo>
                  <a:lnTo>
                    <a:pt x="18221" y="8802"/>
                  </a:lnTo>
                  <a:lnTo>
                    <a:pt x="18433" y="8783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433" y="8783"/>
                  </a:lnTo>
                  <a:lnTo>
                    <a:pt x="18452" y="8783"/>
                  </a:lnTo>
                  <a:lnTo>
                    <a:pt x="18452" y="8783"/>
                  </a:lnTo>
                  <a:lnTo>
                    <a:pt x="18433" y="8783"/>
                  </a:lnTo>
                  <a:close/>
                  <a:moveTo>
                    <a:pt x="17429" y="8667"/>
                  </a:moveTo>
                  <a:lnTo>
                    <a:pt x="17429" y="866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29" y="8667"/>
                  </a:lnTo>
                  <a:close/>
                  <a:moveTo>
                    <a:pt x="14534" y="3803"/>
                  </a:moveTo>
                  <a:lnTo>
                    <a:pt x="14534" y="3803"/>
                  </a:lnTo>
                  <a:lnTo>
                    <a:pt x="14534" y="4131"/>
                  </a:lnTo>
                  <a:lnTo>
                    <a:pt x="14496" y="4382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96" y="4382"/>
                  </a:lnTo>
                  <a:lnTo>
                    <a:pt x="14534" y="4131"/>
                  </a:lnTo>
                  <a:lnTo>
                    <a:pt x="14534" y="3803"/>
                  </a:lnTo>
                  <a:close/>
                  <a:moveTo>
                    <a:pt x="12990" y="1139"/>
                  </a:moveTo>
                  <a:lnTo>
                    <a:pt x="12990" y="1139"/>
                  </a:lnTo>
                  <a:lnTo>
                    <a:pt x="13009" y="1139"/>
                  </a:lnTo>
                  <a:lnTo>
                    <a:pt x="13009" y="1139"/>
                  </a:lnTo>
                  <a:lnTo>
                    <a:pt x="12990" y="1139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176" y="734"/>
                  </a:lnTo>
                  <a:lnTo>
                    <a:pt x="10963" y="753"/>
                  </a:lnTo>
                  <a:lnTo>
                    <a:pt x="10751" y="792"/>
                  </a:lnTo>
                  <a:lnTo>
                    <a:pt x="10558" y="831"/>
                  </a:lnTo>
                  <a:lnTo>
                    <a:pt x="10191" y="966"/>
                  </a:lnTo>
                  <a:lnTo>
                    <a:pt x="9883" y="1101"/>
                  </a:lnTo>
                  <a:lnTo>
                    <a:pt x="9632" y="1255"/>
                  </a:lnTo>
                  <a:lnTo>
                    <a:pt x="9439" y="1371"/>
                  </a:lnTo>
                  <a:lnTo>
                    <a:pt x="9284" y="1506"/>
                  </a:lnTo>
                  <a:lnTo>
                    <a:pt x="9284" y="1506"/>
                  </a:lnTo>
                  <a:lnTo>
                    <a:pt x="9439" y="1371"/>
                  </a:lnTo>
                  <a:lnTo>
                    <a:pt x="9632" y="1255"/>
                  </a:lnTo>
                  <a:lnTo>
                    <a:pt x="9883" y="1101"/>
                  </a:lnTo>
                  <a:lnTo>
                    <a:pt x="10191" y="966"/>
                  </a:lnTo>
                  <a:lnTo>
                    <a:pt x="10558" y="831"/>
                  </a:lnTo>
                  <a:lnTo>
                    <a:pt x="10751" y="792"/>
                  </a:lnTo>
                  <a:lnTo>
                    <a:pt x="10963" y="753"/>
                  </a:lnTo>
                  <a:lnTo>
                    <a:pt x="11176" y="734"/>
                  </a:lnTo>
                  <a:lnTo>
                    <a:pt x="11407" y="715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close/>
                  <a:moveTo>
                    <a:pt x="20" y="541"/>
                  </a:moveTo>
                  <a:lnTo>
                    <a:pt x="20" y="541"/>
                  </a:lnTo>
                  <a:lnTo>
                    <a:pt x="1" y="541"/>
                  </a:lnTo>
                  <a:lnTo>
                    <a:pt x="1" y="541"/>
                  </a:lnTo>
                  <a:lnTo>
                    <a:pt x="20" y="541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194" y="522"/>
                  </a:lnTo>
                  <a:lnTo>
                    <a:pt x="20" y="541"/>
                  </a:lnTo>
                  <a:lnTo>
                    <a:pt x="20" y="541"/>
                  </a:lnTo>
                  <a:lnTo>
                    <a:pt x="194" y="522"/>
                  </a:lnTo>
                  <a:lnTo>
                    <a:pt x="367" y="502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close/>
                  <a:moveTo>
                    <a:pt x="5405" y="213"/>
                  </a:move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370" y="20"/>
                  </a:lnTo>
                  <a:lnTo>
                    <a:pt x="6080" y="39"/>
                  </a:lnTo>
                  <a:lnTo>
                    <a:pt x="5772" y="116"/>
                  </a:lnTo>
                  <a:lnTo>
                    <a:pt x="5443" y="213"/>
                  </a:lnTo>
                  <a:lnTo>
                    <a:pt x="5443" y="213"/>
                  </a:lnTo>
                  <a:lnTo>
                    <a:pt x="5772" y="116"/>
                  </a:lnTo>
                  <a:lnTo>
                    <a:pt x="6080" y="39"/>
                  </a:lnTo>
                  <a:lnTo>
                    <a:pt x="6370" y="20"/>
                  </a:lnTo>
                  <a:lnTo>
                    <a:pt x="6659" y="1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8" name="Google Shape;8388;p31"/>
            <p:cNvSpPr/>
            <p:nvPr/>
          </p:nvSpPr>
          <p:spPr>
            <a:xfrm>
              <a:off x="6056375" y="5334525"/>
              <a:ext cx="1475" cy="12075"/>
            </a:xfrm>
            <a:custGeom>
              <a:avLst/>
              <a:gdLst/>
              <a:ahLst/>
              <a:cxnLst/>
              <a:rect l="l" t="t" r="r" b="b"/>
              <a:pathLst>
                <a:path w="59" h="483" fill="none" extrusionOk="0">
                  <a:moveTo>
                    <a:pt x="58" y="0"/>
                  </a:moveTo>
                  <a:lnTo>
                    <a:pt x="58" y="0"/>
                  </a:lnTo>
                  <a:lnTo>
                    <a:pt x="58" y="193"/>
                  </a:lnTo>
                  <a:lnTo>
                    <a:pt x="39" y="348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39" y="348"/>
                  </a:lnTo>
                  <a:lnTo>
                    <a:pt x="58" y="193"/>
                  </a:lnTo>
                  <a:lnTo>
                    <a:pt x="5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9" name="Google Shape;8389;p31"/>
            <p:cNvSpPr/>
            <p:nvPr/>
          </p:nvSpPr>
          <p:spPr>
            <a:xfrm>
              <a:off x="6057325" y="5320050"/>
              <a:ext cx="56000" cy="25600"/>
            </a:xfrm>
            <a:custGeom>
              <a:avLst/>
              <a:gdLst/>
              <a:ahLst/>
              <a:cxnLst/>
              <a:rect l="l" t="t" r="r" b="b"/>
              <a:pathLst>
                <a:path w="2240" h="1024" fill="none" extrusionOk="0">
                  <a:moveTo>
                    <a:pt x="2240" y="0"/>
                  </a:moveTo>
                  <a:lnTo>
                    <a:pt x="2240" y="0"/>
                  </a:lnTo>
                  <a:lnTo>
                    <a:pt x="1912" y="20"/>
                  </a:lnTo>
                  <a:lnTo>
                    <a:pt x="1583" y="77"/>
                  </a:lnTo>
                  <a:lnTo>
                    <a:pt x="1255" y="155"/>
                  </a:lnTo>
                  <a:lnTo>
                    <a:pt x="947" y="270"/>
                  </a:lnTo>
                  <a:lnTo>
                    <a:pt x="676" y="406"/>
                  </a:lnTo>
                  <a:lnTo>
                    <a:pt x="406" y="579"/>
                  </a:lnTo>
                  <a:lnTo>
                    <a:pt x="174" y="792"/>
                  </a:lnTo>
                  <a:lnTo>
                    <a:pt x="78" y="907"/>
                  </a:lnTo>
                  <a:lnTo>
                    <a:pt x="1" y="1023"/>
                  </a:lnTo>
                  <a:lnTo>
                    <a:pt x="1" y="1023"/>
                  </a:lnTo>
                  <a:lnTo>
                    <a:pt x="78" y="907"/>
                  </a:lnTo>
                  <a:lnTo>
                    <a:pt x="174" y="792"/>
                  </a:lnTo>
                  <a:lnTo>
                    <a:pt x="406" y="579"/>
                  </a:lnTo>
                  <a:lnTo>
                    <a:pt x="676" y="406"/>
                  </a:lnTo>
                  <a:lnTo>
                    <a:pt x="947" y="270"/>
                  </a:lnTo>
                  <a:lnTo>
                    <a:pt x="1255" y="155"/>
                  </a:lnTo>
                  <a:lnTo>
                    <a:pt x="1583" y="77"/>
                  </a:lnTo>
                  <a:lnTo>
                    <a:pt x="1912" y="20"/>
                  </a:lnTo>
                  <a:lnTo>
                    <a:pt x="224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8390;p31"/>
            <p:cNvSpPr/>
            <p:nvPr/>
          </p:nvSpPr>
          <p:spPr>
            <a:xfrm>
              <a:off x="6113775" y="532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8391;p31"/>
            <p:cNvSpPr/>
            <p:nvPr/>
          </p:nvSpPr>
          <p:spPr>
            <a:xfrm>
              <a:off x="6001350" y="5257325"/>
              <a:ext cx="5825" cy="27525"/>
            </a:xfrm>
            <a:custGeom>
              <a:avLst/>
              <a:gdLst/>
              <a:ahLst/>
              <a:cxnLst/>
              <a:rect l="l" t="t" r="r" b="b"/>
              <a:pathLst>
                <a:path w="233" h="1101" fill="none" extrusionOk="0">
                  <a:moveTo>
                    <a:pt x="233" y="0"/>
                  </a:moveTo>
                  <a:lnTo>
                    <a:pt x="233" y="0"/>
                  </a:lnTo>
                  <a:lnTo>
                    <a:pt x="213" y="232"/>
                  </a:lnTo>
                  <a:lnTo>
                    <a:pt x="194" y="425"/>
                  </a:lnTo>
                  <a:lnTo>
                    <a:pt x="155" y="618"/>
                  </a:lnTo>
                  <a:lnTo>
                    <a:pt x="117" y="772"/>
                  </a:lnTo>
                  <a:lnTo>
                    <a:pt x="20" y="1004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20" y="1004"/>
                  </a:lnTo>
                  <a:lnTo>
                    <a:pt x="117" y="772"/>
                  </a:lnTo>
                  <a:lnTo>
                    <a:pt x="155" y="618"/>
                  </a:lnTo>
                  <a:lnTo>
                    <a:pt x="194" y="425"/>
                  </a:lnTo>
                  <a:lnTo>
                    <a:pt x="213" y="232"/>
                  </a:lnTo>
                  <a:lnTo>
                    <a:pt x="23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8392;p31"/>
            <p:cNvSpPr/>
            <p:nvPr/>
          </p:nvSpPr>
          <p:spPr>
            <a:xfrm>
              <a:off x="5988325" y="5216775"/>
              <a:ext cx="1000" cy="1000"/>
            </a:xfrm>
            <a:custGeom>
              <a:avLst/>
              <a:gdLst/>
              <a:ahLst/>
              <a:cxnLst/>
              <a:rect l="l" t="t" r="r" b="b"/>
              <a:pathLst>
                <a:path w="40" h="40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31"/>
            <p:cNvSpPr/>
            <p:nvPr/>
          </p:nvSpPr>
          <p:spPr>
            <a:xfrm>
              <a:off x="5916425" y="5200375"/>
              <a:ext cx="25600" cy="3875"/>
            </a:xfrm>
            <a:custGeom>
              <a:avLst/>
              <a:gdLst/>
              <a:ahLst/>
              <a:cxnLst/>
              <a:rect l="l" t="t" r="r" b="b"/>
              <a:pathLst>
                <a:path w="1024" h="155" fill="none" extrusionOk="0">
                  <a:moveTo>
                    <a:pt x="1024" y="1"/>
                  </a:moveTo>
                  <a:lnTo>
                    <a:pt x="1024" y="1"/>
                  </a:lnTo>
                  <a:lnTo>
                    <a:pt x="812" y="20"/>
                  </a:lnTo>
                  <a:lnTo>
                    <a:pt x="619" y="39"/>
                  </a:lnTo>
                  <a:lnTo>
                    <a:pt x="310" y="78"/>
                  </a:lnTo>
                  <a:lnTo>
                    <a:pt x="97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97" y="136"/>
                  </a:lnTo>
                  <a:lnTo>
                    <a:pt x="310" y="78"/>
                  </a:lnTo>
                  <a:lnTo>
                    <a:pt x="619" y="39"/>
                  </a:lnTo>
                  <a:lnTo>
                    <a:pt x="812" y="20"/>
                  </a:lnTo>
                  <a:lnTo>
                    <a:pt x="10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8394;p31"/>
            <p:cNvSpPr/>
            <p:nvPr/>
          </p:nvSpPr>
          <p:spPr>
            <a:xfrm>
              <a:off x="5942000" y="5200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5" name="Google Shape;8395;p31"/>
            <p:cNvSpPr/>
            <p:nvPr/>
          </p:nvSpPr>
          <p:spPr>
            <a:xfrm>
              <a:off x="5916425" y="5197475"/>
              <a:ext cx="525" cy="6775"/>
            </a:xfrm>
            <a:custGeom>
              <a:avLst/>
              <a:gdLst/>
              <a:ahLst/>
              <a:cxnLst/>
              <a:rect l="l" t="t" r="r" b="b"/>
              <a:pathLst>
                <a:path w="21" h="27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8396;p31"/>
            <p:cNvSpPr/>
            <p:nvPr/>
          </p:nvSpPr>
          <p:spPr>
            <a:xfrm>
              <a:off x="5842600" y="5075875"/>
              <a:ext cx="1975" cy="19825"/>
            </a:xfrm>
            <a:custGeom>
              <a:avLst/>
              <a:gdLst/>
              <a:ahLst/>
              <a:cxnLst/>
              <a:rect l="l" t="t" r="r" b="b"/>
              <a:pathLst>
                <a:path w="79" h="793" fill="none" extrusionOk="0">
                  <a:moveTo>
                    <a:pt x="78" y="1"/>
                  </a:moveTo>
                  <a:lnTo>
                    <a:pt x="78" y="1"/>
                  </a:lnTo>
                  <a:lnTo>
                    <a:pt x="78" y="329"/>
                  </a:lnTo>
                  <a:lnTo>
                    <a:pt x="40" y="580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40" y="580"/>
                  </a:lnTo>
                  <a:lnTo>
                    <a:pt x="78" y="329"/>
                  </a:lnTo>
                  <a:lnTo>
                    <a:pt x="7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8397;p31"/>
            <p:cNvSpPr/>
            <p:nvPr/>
          </p:nvSpPr>
          <p:spPr>
            <a:xfrm>
              <a:off x="5805950" y="500930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31"/>
            <p:cNvSpPr/>
            <p:nvPr/>
          </p:nvSpPr>
          <p:spPr>
            <a:xfrm>
              <a:off x="5713300" y="4998675"/>
              <a:ext cx="53100" cy="19825"/>
            </a:xfrm>
            <a:custGeom>
              <a:avLst/>
              <a:gdLst/>
              <a:ahLst/>
              <a:cxnLst/>
              <a:rect l="l" t="t" r="r" b="b"/>
              <a:pathLst>
                <a:path w="2124" h="793" fill="none" extrusionOk="0">
                  <a:moveTo>
                    <a:pt x="2123" y="1"/>
                  </a:moveTo>
                  <a:lnTo>
                    <a:pt x="2123" y="1"/>
                  </a:lnTo>
                  <a:lnTo>
                    <a:pt x="1892" y="20"/>
                  </a:lnTo>
                  <a:lnTo>
                    <a:pt x="1679" y="39"/>
                  </a:lnTo>
                  <a:lnTo>
                    <a:pt x="1467" y="78"/>
                  </a:lnTo>
                  <a:lnTo>
                    <a:pt x="1274" y="117"/>
                  </a:lnTo>
                  <a:lnTo>
                    <a:pt x="907" y="252"/>
                  </a:lnTo>
                  <a:lnTo>
                    <a:pt x="599" y="387"/>
                  </a:lnTo>
                  <a:lnTo>
                    <a:pt x="348" y="541"/>
                  </a:lnTo>
                  <a:lnTo>
                    <a:pt x="155" y="657"/>
                  </a:lnTo>
                  <a:lnTo>
                    <a:pt x="0" y="792"/>
                  </a:lnTo>
                  <a:lnTo>
                    <a:pt x="0" y="792"/>
                  </a:lnTo>
                  <a:lnTo>
                    <a:pt x="155" y="657"/>
                  </a:lnTo>
                  <a:lnTo>
                    <a:pt x="348" y="541"/>
                  </a:lnTo>
                  <a:lnTo>
                    <a:pt x="599" y="387"/>
                  </a:lnTo>
                  <a:lnTo>
                    <a:pt x="907" y="252"/>
                  </a:lnTo>
                  <a:lnTo>
                    <a:pt x="1274" y="117"/>
                  </a:lnTo>
                  <a:lnTo>
                    <a:pt x="1467" y="78"/>
                  </a:lnTo>
                  <a:lnTo>
                    <a:pt x="1679" y="39"/>
                  </a:lnTo>
                  <a:lnTo>
                    <a:pt x="1892" y="20"/>
                  </a:lnTo>
                  <a:lnTo>
                    <a:pt x="212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31"/>
            <p:cNvSpPr/>
            <p:nvPr/>
          </p:nvSpPr>
          <p:spPr>
            <a:xfrm>
              <a:off x="5766375" y="499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31"/>
            <p:cNvSpPr/>
            <p:nvPr/>
          </p:nvSpPr>
          <p:spPr>
            <a:xfrm>
              <a:off x="5481200" y="49943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31"/>
            <p:cNvSpPr/>
            <p:nvPr/>
          </p:nvSpPr>
          <p:spPr>
            <a:xfrm>
              <a:off x="5481675" y="4993375"/>
              <a:ext cx="8725" cy="1000"/>
            </a:xfrm>
            <a:custGeom>
              <a:avLst/>
              <a:gdLst/>
              <a:ahLst/>
              <a:cxnLst/>
              <a:rect l="l" t="t" r="r" b="b"/>
              <a:pathLst>
                <a:path w="349" h="40" fill="none" extrusionOk="0">
                  <a:moveTo>
                    <a:pt x="348" y="0"/>
                  </a:moveTo>
                  <a:lnTo>
                    <a:pt x="348" y="0"/>
                  </a:lnTo>
                  <a:lnTo>
                    <a:pt x="175" y="2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75" y="20"/>
                  </a:lnTo>
                  <a:lnTo>
                    <a:pt x="34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31"/>
            <p:cNvSpPr/>
            <p:nvPr/>
          </p:nvSpPr>
          <p:spPr>
            <a:xfrm>
              <a:off x="5490375" y="499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31"/>
            <p:cNvSpPr/>
            <p:nvPr/>
          </p:nvSpPr>
          <p:spPr>
            <a:xfrm>
              <a:off x="5616300" y="498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31"/>
            <p:cNvSpPr/>
            <p:nvPr/>
          </p:nvSpPr>
          <p:spPr>
            <a:xfrm>
              <a:off x="5617275" y="4980825"/>
              <a:ext cx="30425" cy="5325"/>
            </a:xfrm>
            <a:custGeom>
              <a:avLst/>
              <a:gdLst/>
              <a:ahLst/>
              <a:cxnLst/>
              <a:rect l="l" t="t" r="r" b="b"/>
              <a:pathLst>
                <a:path w="1217" h="213" fill="none" extrusionOk="0">
                  <a:moveTo>
                    <a:pt x="1216" y="1"/>
                  </a:moveTo>
                  <a:lnTo>
                    <a:pt x="1216" y="1"/>
                  </a:lnTo>
                  <a:lnTo>
                    <a:pt x="927" y="20"/>
                  </a:lnTo>
                  <a:lnTo>
                    <a:pt x="637" y="39"/>
                  </a:lnTo>
                  <a:lnTo>
                    <a:pt x="329" y="116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29" y="116"/>
                  </a:lnTo>
                  <a:lnTo>
                    <a:pt x="637" y="39"/>
                  </a:lnTo>
                  <a:lnTo>
                    <a:pt x="927" y="20"/>
                  </a:lnTo>
                  <a:lnTo>
                    <a:pt x="121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31"/>
            <p:cNvSpPr/>
            <p:nvPr/>
          </p:nvSpPr>
          <p:spPr>
            <a:xfrm>
              <a:off x="5647675" y="49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8406;p31"/>
            <p:cNvSpPr/>
            <p:nvPr/>
          </p:nvSpPr>
          <p:spPr>
            <a:xfrm>
              <a:off x="6118625" y="5243800"/>
              <a:ext cx="108575" cy="76750"/>
            </a:xfrm>
            <a:custGeom>
              <a:avLst/>
              <a:gdLst/>
              <a:ahLst/>
              <a:cxnLst/>
              <a:rect l="l" t="t" r="r" b="b"/>
              <a:pathLst>
                <a:path w="4343" h="3070" extrusionOk="0">
                  <a:moveTo>
                    <a:pt x="0" y="3050"/>
                  </a:move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50"/>
                  </a:lnTo>
                  <a:close/>
                  <a:moveTo>
                    <a:pt x="0" y="3031"/>
                  </a:move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31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19" y="3012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close/>
                  <a:moveTo>
                    <a:pt x="1660" y="2027"/>
                  </a:move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97" y="2857"/>
                  </a:lnTo>
                  <a:lnTo>
                    <a:pt x="193" y="2722"/>
                  </a:lnTo>
                  <a:lnTo>
                    <a:pt x="290" y="2606"/>
                  </a:lnTo>
                  <a:lnTo>
                    <a:pt x="386" y="2510"/>
                  </a:lnTo>
                  <a:lnTo>
                    <a:pt x="483" y="2413"/>
                  </a:lnTo>
                  <a:lnTo>
                    <a:pt x="598" y="2336"/>
                  </a:lnTo>
                  <a:lnTo>
                    <a:pt x="830" y="2201"/>
                  </a:lnTo>
                  <a:lnTo>
                    <a:pt x="1062" y="2124"/>
                  </a:lnTo>
                  <a:lnTo>
                    <a:pt x="1274" y="2066"/>
                  </a:lnTo>
                  <a:lnTo>
                    <a:pt x="1486" y="2047"/>
                  </a:lnTo>
                  <a:lnTo>
                    <a:pt x="1660" y="2027"/>
                  </a:lnTo>
                  <a:close/>
                  <a:moveTo>
                    <a:pt x="1698" y="2027"/>
                  </a:move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close/>
                  <a:moveTo>
                    <a:pt x="2007" y="2027"/>
                  </a:move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close/>
                  <a:moveTo>
                    <a:pt x="4343" y="1"/>
                  </a:move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65" y="1776"/>
                  </a:lnTo>
                  <a:lnTo>
                    <a:pt x="2123" y="1564"/>
                  </a:lnTo>
                  <a:lnTo>
                    <a:pt x="2220" y="1371"/>
                  </a:lnTo>
                  <a:lnTo>
                    <a:pt x="2316" y="1178"/>
                  </a:lnTo>
                  <a:lnTo>
                    <a:pt x="2432" y="1004"/>
                  </a:lnTo>
                  <a:lnTo>
                    <a:pt x="2548" y="850"/>
                  </a:lnTo>
                  <a:lnTo>
                    <a:pt x="2702" y="696"/>
                  </a:lnTo>
                  <a:lnTo>
                    <a:pt x="2837" y="560"/>
                  </a:lnTo>
                  <a:lnTo>
                    <a:pt x="3011" y="425"/>
                  </a:lnTo>
                  <a:lnTo>
                    <a:pt x="3165" y="309"/>
                  </a:lnTo>
                  <a:lnTo>
                    <a:pt x="3339" y="213"/>
                  </a:lnTo>
                  <a:lnTo>
                    <a:pt x="3513" y="136"/>
                  </a:lnTo>
                  <a:lnTo>
                    <a:pt x="3706" y="78"/>
                  </a:lnTo>
                  <a:lnTo>
                    <a:pt x="3879" y="39"/>
                  </a:lnTo>
                  <a:lnTo>
                    <a:pt x="4072" y="1"/>
                  </a:lnTo>
                  <a:lnTo>
                    <a:pt x="4265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8407;p31"/>
            <p:cNvSpPr/>
            <p:nvPr/>
          </p:nvSpPr>
          <p:spPr>
            <a:xfrm>
              <a:off x="6118625" y="5320050"/>
              <a:ext cx="0" cy="500"/>
            </a:xfrm>
            <a:custGeom>
              <a:avLst/>
              <a:gdLst/>
              <a:ahLst/>
              <a:cxnLst/>
              <a:rect l="l" t="t" r="r" b="b"/>
              <a:pathLst>
                <a:path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31"/>
            <p:cNvSpPr/>
            <p:nvPr/>
          </p:nvSpPr>
          <p:spPr>
            <a:xfrm>
              <a:off x="6118625" y="5319550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31"/>
            <p:cNvSpPr/>
            <p:nvPr/>
          </p:nvSpPr>
          <p:spPr>
            <a:xfrm>
              <a:off x="6119100" y="53190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31"/>
            <p:cNvSpPr/>
            <p:nvPr/>
          </p:nvSpPr>
          <p:spPr>
            <a:xfrm>
              <a:off x="6119100" y="53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31"/>
            <p:cNvSpPr/>
            <p:nvPr/>
          </p:nvSpPr>
          <p:spPr>
            <a:xfrm>
              <a:off x="6119100" y="5294475"/>
              <a:ext cx="41025" cy="24625"/>
            </a:xfrm>
            <a:custGeom>
              <a:avLst/>
              <a:gdLst/>
              <a:ahLst/>
              <a:cxnLst/>
              <a:rect l="l" t="t" r="r" b="b"/>
              <a:pathLst>
                <a:path w="1641" h="985" fill="none" extrusionOk="0">
                  <a:moveTo>
                    <a:pt x="1641" y="0"/>
                  </a:moveTo>
                  <a:lnTo>
                    <a:pt x="1641" y="0"/>
                  </a:lnTo>
                  <a:lnTo>
                    <a:pt x="1467" y="20"/>
                  </a:lnTo>
                  <a:lnTo>
                    <a:pt x="1255" y="39"/>
                  </a:lnTo>
                  <a:lnTo>
                    <a:pt x="1043" y="97"/>
                  </a:lnTo>
                  <a:lnTo>
                    <a:pt x="811" y="174"/>
                  </a:lnTo>
                  <a:lnTo>
                    <a:pt x="579" y="309"/>
                  </a:lnTo>
                  <a:lnTo>
                    <a:pt x="464" y="386"/>
                  </a:lnTo>
                  <a:lnTo>
                    <a:pt x="367" y="483"/>
                  </a:lnTo>
                  <a:lnTo>
                    <a:pt x="271" y="579"/>
                  </a:lnTo>
                  <a:lnTo>
                    <a:pt x="174" y="695"/>
                  </a:lnTo>
                  <a:lnTo>
                    <a:pt x="78" y="830"/>
                  </a:lnTo>
                  <a:lnTo>
                    <a:pt x="0" y="985"/>
                  </a:lnTo>
                  <a:lnTo>
                    <a:pt x="0" y="985"/>
                  </a:lnTo>
                  <a:lnTo>
                    <a:pt x="78" y="830"/>
                  </a:lnTo>
                  <a:lnTo>
                    <a:pt x="174" y="695"/>
                  </a:lnTo>
                  <a:lnTo>
                    <a:pt x="271" y="579"/>
                  </a:lnTo>
                  <a:lnTo>
                    <a:pt x="367" y="483"/>
                  </a:lnTo>
                  <a:lnTo>
                    <a:pt x="464" y="386"/>
                  </a:lnTo>
                  <a:lnTo>
                    <a:pt x="579" y="309"/>
                  </a:lnTo>
                  <a:lnTo>
                    <a:pt x="811" y="174"/>
                  </a:lnTo>
                  <a:lnTo>
                    <a:pt x="1043" y="97"/>
                  </a:lnTo>
                  <a:lnTo>
                    <a:pt x="1255" y="39"/>
                  </a:lnTo>
                  <a:lnTo>
                    <a:pt x="1467" y="20"/>
                  </a:lnTo>
                  <a:lnTo>
                    <a:pt x="164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31"/>
            <p:cNvSpPr/>
            <p:nvPr/>
          </p:nvSpPr>
          <p:spPr>
            <a:xfrm>
              <a:off x="6161075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31"/>
            <p:cNvSpPr/>
            <p:nvPr/>
          </p:nvSpPr>
          <p:spPr>
            <a:xfrm>
              <a:off x="6168800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31"/>
            <p:cNvSpPr/>
            <p:nvPr/>
          </p:nvSpPr>
          <p:spPr>
            <a:xfrm>
              <a:off x="6227175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31"/>
            <p:cNvSpPr/>
            <p:nvPr/>
          </p:nvSpPr>
          <p:spPr>
            <a:xfrm>
              <a:off x="6168800" y="5243800"/>
              <a:ext cx="56475" cy="49725"/>
            </a:xfrm>
            <a:custGeom>
              <a:avLst/>
              <a:gdLst/>
              <a:ahLst/>
              <a:cxnLst/>
              <a:rect l="l" t="t" r="r" b="b"/>
              <a:pathLst>
                <a:path w="2259" h="1989" fill="none" extrusionOk="0">
                  <a:moveTo>
                    <a:pt x="2258" y="1"/>
                  </a:moveTo>
                  <a:lnTo>
                    <a:pt x="2258" y="1"/>
                  </a:lnTo>
                  <a:lnTo>
                    <a:pt x="2065" y="1"/>
                  </a:lnTo>
                  <a:lnTo>
                    <a:pt x="1872" y="39"/>
                  </a:lnTo>
                  <a:lnTo>
                    <a:pt x="1699" y="78"/>
                  </a:lnTo>
                  <a:lnTo>
                    <a:pt x="1506" y="136"/>
                  </a:lnTo>
                  <a:lnTo>
                    <a:pt x="1332" y="213"/>
                  </a:lnTo>
                  <a:lnTo>
                    <a:pt x="1158" y="309"/>
                  </a:lnTo>
                  <a:lnTo>
                    <a:pt x="1004" y="425"/>
                  </a:lnTo>
                  <a:lnTo>
                    <a:pt x="830" y="560"/>
                  </a:lnTo>
                  <a:lnTo>
                    <a:pt x="695" y="696"/>
                  </a:lnTo>
                  <a:lnTo>
                    <a:pt x="541" y="850"/>
                  </a:lnTo>
                  <a:lnTo>
                    <a:pt x="425" y="1004"/>
                  </a:lnTo>
                  <a:lnTo>
                    <a:pt x="309" y="1178"/>
                  </a:lnTo>
                  <a:lnTo>
                    <a:pt x="213" y="1371"/>
                  </a:lnTo>
                  <a:lnTo>
                    <a:pt x="116" y="1564"/>
                  </a:lnTo>
                  <a:lnTo>
                    <a:pt x="58" y="1776"/>
                  </a:lnTo>
                  <a:lnTo>
                    <a:pt x="0" y="1989"/>
                  </a:lnTo>
                  <a:lnTo>
                    <a:pt x="0" y="1989"/>
                  </a:lnTo>
                  <a:lnTo>
                    <a:pt x="58" y="1776"/>
                  </a:lnTo>
                  <a:lnTo>
                    <a:pt x="116" y="1564"/>
                  </a:lnTo>
                  <a:lnTo>
                    <a:pt x="213" y="1371"/>
                  </a:lnTo>
                  <a:lnTo>
                    <a:pt x="309" y="1178"/>
                  </a:lnTo>
                  <a:lnTo>
                    <a:pt x="425" y="1004"/>
                  </a:lnTo>
                  <a:lnTo>
                    <a:pt x="541" y="850"/>
                  </a:lnTo>
                  <a:lnTo>
                    <a:pt x="695" y="696"/>
                  </a:lnTo>
                  <a:lnTo>
                    <a:pt x="830" y="560"/>
                  </a:lnTo>
                  <a:lnTo>
                    <a:pt x="1004" y="425"/>
                  </a:lnTo>
                  <a:lnTo>
                    <a:pt x="1158" y="309"/>
                  </a:lnTo>
                  <a:lnTo>
                    <a:pt x="1332" y="213"/>
                  </a:lnTo>
                  <a:lnTo>
                    <a:pt x="1506" y="136"/>
                  </a:lnTo>
                  <a:lnTo>
                    <a:pt x="1699" y="78"/>
                  </a:lnTo>
                  <a:lnTo>
                    <a:pt x="1872" y="39"/>
                  </a:lnTo>
                  <a:lnTo>
                    <a:pt x="2065" y="1"/>
                  </a:lnTo>
                  <a:lnTo>
                    <a:pt x="225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31"/>
            <p:cNvSpPr/>
            <p:nvPr/>
          </p:nvSpPr>
          <p:spPr>
            <a:xfrm>
              <a:off x="6225250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31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extrusionOk="0">
                  <a:moveTo>
                    <a:pt x="19514" y="1"/>
                  </a:move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31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fill="none" extrusionOk="0">
                  <a:moveTo>
                    <a:pt x="19842" y="1"/>
                  </a:moveTo>
                  <a:lnTo>
                    <a:pt x="19842" y="1"/>
                  </a:lnTo>
                  <a:lnTo>
                    <a:pt x="19514" y="1"/>
                  </a:ln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56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185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44" y="8590"/>
                  </a:lnTo>
                  <a:lnTo>
                    <a:pt x="2034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lnTo>
                    <a:pt x="1984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31"/>
            <p:cNvSpPr/>
            <p:nvPr/>
          </p:nvSpPr>
          <p:spPr>
            <a:xfrm>
              <a:off x="4902175" y="4454400"/>
              <a:ext cx="465650" cy="177100"/>
            </a:xfrm>
            <a:custGeom>
              <a:avLst/>
              <a:gdLst/>
              <a:ahLst/>
              <a:cxnLst/>
              <a:rect l="l" t="t" r="r" b="b"/>
              <a:pathLst>
                <a:path w="18626" h="7084" extrusionOk="0">
                  <a:moveTo>
                    <a:pt x="1776" y="5520"/>
                  </a:moveTo>
                  <a:lnTo>
                    <a:pt x="1776" y="5520"/>
                  </a:lnTo>
                  <a:lnTo>
                    <a:pt x="1487" y="5540"/>
                  </a:lnTo>
                  <a:lnTo>
                    <a:pt x="1197" y="5598"/>
                  </a:lnTo>
                  <a:lnTo>
                    <a:pt x="1043" y="5636"/>
                  </a:lnTo>
                  <a:lnTo>
                    <a:pt x="908" y="5675"/>
                  </a:lnTo>
                  <a:lnTo>
                    <a:pt x="753" y="5752"/>
                  </a:lnTo>
                  <a:lnTo>
                    <a:pt x="618" y="5829"/>
                  </a:lnTo>
                  <a:lnTo>
                    <a:pt x="483" y="5906"/>
                  </a:lnTo>
                  <a:lnTo>
                    <a:pt x="367" y="6022"/>
                  </a:lnTo>
                  <a:lnTo>
                    <a:pt x="271" y="6138"/>
                  </a:lnTo>
                  <a:lnTo>
                    <a:pt x="174" y="6292"/>
                  </a:lnTo>
                  <a:lnTo>
                    <a:pt x="116" y="6447"/>
                  </a:lnTo>
                  <a:lnTo>
                    <a:pt x="58" y="6640"/>
                  </a:lnTo>
                  <a:lnTo>
                    <a:pt x="20" y="6852"/>
                  </a:lnTo>
                  <a:lnTo>
                    <a:pt x="1" y="7084"/>
                  </a:lnTo>
                  <a:lnTo>
                    <a:pt x="1" y="7084"/>
                  </a:lnTo>
                  <a:lnTo>
                    <a:pt x="20" y="6852"/>
                  </a:lnTo>
                  <a:lnTo>
                    <a:pt x="58" y="6640"/>
                  </a:lnTo>
                  <a:lnTo>
                    <a:pt x="116" y="6447"/>
                  </a:lnTo>
                  <a:lnTo>
                    <a:pt x="174" y="6292"/>
                  </a:lnTo>
                  <a:lnTo>
                    <a:pt x="271" y="6138"/>
                  </a:lnTo>
                  <a:lnTo>
                    <a:pt x="367" y="6022"/>
                  </a:lnTo>
                  <a:lnTo>
                    <a:pt x="483" y="5906"/>
                  </a:lnTo>
                  <a:lnTo>
                    <a:pt x="618" y="5829"/>
                  </a:lnTo>
                  <a:lnTo>
                    <a:pt x="753" y="5752"/>
                  </a:lnTo>
                  <a:lnTo>
                    <a:pt x="908" y="5675"/>
                  </a:lnTo>
                  <a:lnTo>
                    <a:pt x="1043" y="5636"/>
                  </a:lnTo>
                  <a:lnTo>
                    <a:pt x="1197" y="5598"/>
                  </a:lnTo>
                  <a:lnTo>
                    <a:pt x="1487" y="5540"/>
                  </a:lnTo>
                  <a:lnTo>
                    <a:pt x="1776" y="5520"/>
                  </a:lnTo>
                  <a:close/>
                  <a:moveTo>
                    <a:pt x="1834" y="5520"/>
                  </a:move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close/>
                  <a:moveTo>
                    <a:pt x="8358" y="4903"/>
                  </a:moveTo>
                  <a:lnTo>
                    <a:pt x="8358" y="4903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03"/>
                  </a:lnTo>
                  <a:close/>
                  <a:moveTo>
                    <a:pt x="8377" y="4864"/>
                  </a:moveTo>
                  <a:lnTo>
                    <a:pt x="8377" y="4864"/>
                  </a:lnTo>
                  <a:lnTo>
                    <a:pt x="8377" y="4884"/>
                  </a:lnTo>
                  <a:lnTo>
                    <a:pt x="8377" y="4884"/>
                  </a:lnTo>
                  <a:lnTo>
                    <a:pt x="8377" y="4864"/>
                  </a:lnTo>
                  <a:close/>
                  <a:moveTo>
                    <a:pt x="15306" y="4324"/>
                  </a:move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close/>
                  <a:moveTo>
                    <a:pt x="5656" y="3938"/>
                  </a:moveTo>
                  <a:lnTo>
                    <a:pt x="5656" y="3938"/>
                  </a:lnTo>
                  <a:lnTo>
                    <a:pt x="5289" y="3957"/>
                  </a:lnTo>
                  <a:lnTo>
                    <a:pt x="4903" y="4015"/>
                  </a:lnTo>
                  <a:lnTo>
                    <a:pt x="4710" y="4073"/>
                  </a:lnTo>
                  <a:lnTo>
                    <a:pt x="4517" y="4131"/>
                  </a:lnTo>
                  <a:lnTo>
                    <a:pt x="4324" y="4208"/>
                  </a:lnTo>
                  <a:lnTo>
                    <a:pt x="4112" y="4285"/>
                  </a:lnTo>
                  <a:lnTo>
                    <a:pt x="3919" y="4382"/>
                  </a:lnTo>
                  <a:lnTo>
                    <a:pt x="3706" y="4517"/>
                  </a:lnTo>
                  <a:lnTo>
                    <a:pt x="3513" y="4652"/>
                  </a:lnTo>
                  <a:lnTo>
                    <a:pt x="3301" y="4787"/>
                  </a:lnTo>
                  <a:lnTo>
                    <a:pt x="3089" y="4961"/>
                  </a:lnTo>
                  <a:lnTo>
                    <a:pt x="2896" y="5154"/>
                  </a:lnTo>
                  <a:lnTo>
                    <a:pt x="2683" y="5366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683" y="5366"/>
                  </a:lnTo>
                  <a:lnTo>
                    <a:pt x="2896" y="5154"/>
                  </a:lnTo>
                  <a:lnTo>
                    <a:pt x="3089" y="4961"/>
                  </a:lnTo>
                  <a:lnTo>
                    <a:pt x="3301" y="4787"/>
                  </a:lnTo>
                  <a:lnTo>
                    <a:pt x="3513" y="4652"/>
                  </a:lnTo>
                  <a:lnTo>
                    <a:pt x="3706" y="4517"/>
                  </a:lnTo>
                  <a:lnTo>
                    <a:pt x="3919" y="4382"/>
                  </a:lnTo>
                  <a:lnTo>
                    <a:pt x="4112" y="4285"/>
                  </a:lnTo>
                  <a:lnTo>
                    <a:pt x="4324" y="4208"/>
                  </a:lnTo>
                  <a:lnTo>
                    <a:pt x="4517" y="4131"/>
                  </a:lnTo>
                  <a:lnTo>
                    <a:pt x="4710" y="4073"/>
                  </a:lnTo>
                  <a:lnTo>
                    <a:pt x="4903" y="4015"/>
                  </a:lnTo>
                  <a:lnTo>
                    <a:pt x="5289" y="3957"/>
                  </a:lnTo>
                  <a:lnTo>
                    <a:pt x="5656" y="3938"/>
                  </a:lnTo>
                  <a:close/>
                  <a:moveTo>
                    <a:pt x="5675" y="3938"/>
                  </a:move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620" y="2953"/>
                  </a:lnTo>
                  <a:lnTo>
                    <a:pt x="11407" y="2953"/>
                  </a:lnTo>
                  <a:lnTo>
                    <a:pt x="11195" y="2992"/>
                  </a:lnTo>
                  <a:lnTo>
                    <a:pt x="10983" y="3031"/>
                  </a:lnTo>
                  <a:lnTo>
                    <a:pt x="10770" y="3089"/>
                  </a:lnTo>
                  <a:lnTo>
                    <a:pt x="10558" y="3166"/>
                  </a:lnTo>
                  <a:lnTo>
                    <a:pt x="10326" y="3243"/>
                  </a:lnTo>
                  <a:lnTo>
                    <a:pt x="10114" y="3359"/>
                  </a:lnTo>
                  <a:lnTo>
                    <a:pt x="9902" y="3475"/>
                  </a:lnTo>
                  <a:lnTo>
                    <a:pt x="9690" y="3610"/>
                  </a:lnTo>
                  <a:lnTo>
                    <a:pt x="9458" y="3764"/>
                  </a:lnTo>
                  <a:lnTo>
                    <a:pt x="9246" y="3938"/>
                  </a:lnTo>
                  <a:lnTo>
                    <a:pt x="9033" y="4131"/>
                  </a:lnTo>
                  <a:lnTo>
                    <a:pt x="8821" y="4343"/>
                  </a:lnTo>
                  <a:lnTo>
                    <a:pt x="8609" y="4594"/>
                  </a:lnTo>
                  <a:lnTo>
                    <a:pt x="8396" y="4845"/>
                  </a:lnTo>
                  <a:lnTo>
                    <a:pt x="8396" y="4845"/>
                  </a:lnTo>
                  <a:lnTo>
                    <a:pt x="8609" y="4594"/>
                  </a:lnTo>
                  <a:lnTo>
                    <a:pt x="8821" y="4343"/>
                  </a:lnTo>
                  <a:lnTo>
                    <a:pt x="9033" y="4131"/>
                  </a:lnTo>
                  <a:lnTo>
                    <a:pt x="9246" y="3938"/>
                  </a:lnTo>
                  <a:lnTo>
                    <a:pt x="9458" y="3764"/>
                  </a:lnTo>
                  <a:lnTo>
                    <a:pt x="9690" y="3610"/>
                  </a:lnTo>
                  <a:lnTo>
                    <a:pt x="9902" y="3475"/>
                  </a:lnTo>
                  <a:lnTo>
                    <a:pt x="10114" y="3359"/>
                  </a:lnTo>
                  <a:lnTo>
                    <a:pt x="10326" y="3243"/>
                  </a:lnTo>
                  <a:lnTo>
                    <a:pt x="10558" y="3166"/>
                  </a:lnTo>
                  <a:lnTo>
                    <a:pt x="10770" y="3089"/>
                  </a:lnTo>
                  <a:lnTo>
                    <a:pt x="10983" y="3031"/>
                  </a:lnTo>
                  <a:lnTo>
                    <a:pt x="11195" y="2992"/>
                  </a:lnTo>
                  <a:lnTo>
                    <a:pt x="11407" y="2953"/>
                  </a:lnTo>
                  <a:lnTo>
                    <a:pt x="11620" y="2953"/>
                  </a:lnTo>
                  <a:lnTo>
                    <a:pt x="11832" y="2934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close/>
                  <a:moveTo>
                    <a:pt x="18626" y="0"/>
                  </a:moveTo>
                  <a:lnTo>
                    <a:pt x="18626" y="0"/>
                  </a:lnTo>
                  <a:lnTo>
                    <a:pt x="18626" y="0"/>
                  </a:lnTo>
                  <a:lnTo>
                    <a:pt x="18259" y="97"/>
                  </a:lnTo>
                  <a:lnTo>
                    <a:pt x="17912" y="232"/>
                  </a:lnTo>
                  <a:lnTo>
                    <a:pt x="17584" y="386"/>
                  </a:lnTo>
                  <a:lnTo>
                    <a:pt x="17275" y="579"/>
                  </a:lnTo>
                  <a:lnTo>
                    <a:pt x="16985" y="772"/>
                  </a:lnTo>
                  <a:lnTo>
                    <a:pt x="16696" y="985"/>
                  </a:lnTo>
                  <a:lnTo>
                    <a:pt x="16445" y="1236"/>
                  </a:lnTo>
                  <a:lnTo>
                    <a:pt x="16213" y="1487"/>
                  </a:lnTo>
                  <a:lnTo>
                    <a:pt x="16001" y="1757"/>
                  </a:lnTo>
                  <a:lnTo>
                    <a:pt x="15808" y="2046"/>
                  </a:lnTo>
                  <a:lnTo>
                    <a:pt x="15654" y="2336"/>
                  </a:lnTo>
                  <a:lnTo>
                    <a:pt x="15518" y="2645"/>
                  </a:lnTo>
                  <a:lnTo>
                    <a:pt x="15422" y="2953"/>
                  </a:lnTo>
                  <a:lnTo>
                    <a:pt x="15345" y="3262"/>
                  </a:lnTo>
                  <a:lnTo>
                    <a:pt x="15287" y="3590"/>
                  </a:lnTo>
                  <a:lnTo>
                    <a:pt x="15268" y="3918"/>
                  </a:lnTo>
                  <a:lnTo>
                    <a:pt x="15268" y="3918"/>
                  </a:lnTo>
                  <a:lnTo>
                    <a:pt x="15287" y="3590"/>
                  </a:lnTo>
                  <a:lnTo>
                    <a:pt x="15345" y="3262"/>
                  </a:lnTo>
                  <a:lnTo>
                    <a:pt x="15422" y="2953"/>
                  </a:lnTo>
                  <a:lnTo>
                    <a:pt x="15518" y="2645"/>
                  </a:lnTo>
                  <a:lnTo>
                    <a:pt x="15654" y="2336"/>
                  </a:lnTo>
                  <a:lnTo>
                    <a:pt x="15808" y="2046"/>
                  </a:lnTo>
                  <a:lnTo>
                    <a:pt x="16001" y="1757"/>
                  </a:lnTo>
                  <a:lnTo>
                    <a:pt x="16213" y="1487"/>
                  </a:lnTo>
                  <a:lnTo>
                    <a:pt x="16445" y="1236"/>
                  </a:lnTo>
                  <a:lnTo>
                    <a:pt x="16696" y="985"/>
                  </a:lnTo>
                  <a:lnTo>
                    <a:pt x="16985" y="772"/>
                  </a:lnTo>
                  <a:lnTo>
                    <a:pt x="17275" y="579"/>
                  </a:lnTo>
                  <a:lnTo>
                    <a:pt x="17584" y="386"/>
                  </a:lnTo>
                  <a:lnTo>
                    <a:pt x="17912" y="232"/>
                  </a:lnTo>
                  <a:lnTo>
                    <a:pt x="18259" y="97"/>
                  </a:lnTo>
                  <a:lnTo>
                    <a:pt x="18626" y="0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31"/>
            <p:cNvSpPr/>
            <p:nvPr/>
          </p:nvSpPr>
          <p:spPr>
            <a:xfrm>
              <a:off x="4902175" y="4592400"/>
              <a:ext cx="44425" cy="39100"/>
            </a:xfrm>
            <a:custGeom>
              <a:avLst/>
              <a:gdLst/>
              <a:ahLst/>
              <a:cxnLst/>
              <a:rect l="l" t="t" r="r" b="b"/>
              <a:pathLst>
                <a:path w="1777" h="1564" fill="none" extrusionOk="0">
                  <a:moveTo>
                    <a:pt x="1776" y="0"/>
                  </a:moveTo>
                  <a:lnTo>
                    <a:pt x="1776" y="0"/>
                  </a:lnTo>
                  <a:lnTo>
                    <a:pt x="1487" y="20"/>
                  </a:lnTo>
                  <a:lnTo>
                    <a:pt x="1197" y="78"/>
                  </a:lnTo>
                  <a:lnTo>
                    <a:pt x="1043" y="116"/>
                  </a:lnTo>
                  <a:lnTo>
                    <a:pt x="908" y="155"/>
                  </a:lnTo>
                  <a:lnTo>
                    <a:pt x="753" y="232"/>
                  </a:lnTo>
                  <a:lnTo>
                    <a:pt x="618" y="309"/>
                  </a:lnTo>
                  <a:lnTo>
                    <a:pt x="483" y="386"/>
                  </a:lnTo>
                  <a:lnTo>
                    <a:pt x="367" y="502"/>
                  </a:lnTo>
                  <a:lnTo>
                    <a:pt x="271" y="618"/>
                  </a:lnTo>
                  <a:lnTo>
                    <a:pt x="174" y="772"/>
                  </a:lnTo>
                  <a:lnTo>
                    <a:pt x="116" y="927"/>
                  </a:lnTo>
                  <a:lnTo>
                    <a:pt x="58" y="1120"/>
                  </a:lnTo>
                  <a:lnTo>
                    <a:pt x="20" y="1332"/>
                  </a:lnTo>
                  <a:lnTo>
                    <a:pt x="1" y="1564"/>
                  </a:lnTo>
                  <a:lnTo>
                    <a:pt x="1" y="1564"/>
                  </a:lnTo>
                  <a:lnTo>
                    <a:pt x="20" y="1332"/>
                  </a:lnTo>
                  <a:lnTo>
                    <a:pt x="58" y="1120"/>
                  </a:lnTo>
                  <a:lnTo>
                    <a:pt x="116" y="927"/>
                  </a:lnTo>
                  <a:lnTo>
                    <a:pt x="174" y="772"/>
                  </a:lnTo>
                  <a:lnTo>
                    <a:pt x="271" y="618"/>
                  </a:lnTo>
                  <a:lnTo>
                    <a:pt x="367" y="502"/>
                  </a:lnTo>
                  <a:lnTo>
                    <a:pt x="483" y="386"/>
                  </a:lnTo>
                  <a:lnTo>
                    <a:pt x="618" y="309"/>
                  </a:lnTo>
                  <a:lnTo>
                    <a:pt x="753" y="232"/>
                  </a:lnTo>
                  <a:lnTo>
                    <a:pt x="908" y="155"/>
                  </a:lnTo>
                  <a:lnTo>
                    <a:pt x="1043" y="116"/>
                  </a:lnTo>
                  <a:lnTo>
                    <a:pt x="1197" y="78"/>
                  </a:lnTo>
                  <a:lnTo>
                    <a:pt x="1487" y="20"/>
                  </a:lnTo>
                  <a:lnTo>
                    <a:pt x="177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31"/>
            <p:cNvSpPr/>
            <p:nvPr/>
          </p:nvSpPr>
          <p:spPr>
            <a:xfrm>
              <a:off x="4948025" y="459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31"/>
            <p:cNvSpPr/>
            <p:nvPr/>
          </p:nvSpPr>
          <p:spPr>
            <a:xfrm>
              <a:off x="5111100" y="45769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31"/>
            <p:cNvSpPr/>
            <p:nvPr/>
          </p:nvSpPr>
          <p:spPr>
            <a:xfrm>
              <a:off x="5111600" y="45760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31"/>
            <p:cNvSpPr/>
            <p:nvPr/>
          </p:nvSpPr>
          <p:spPr>
            <a:xfrm>
              <a:off x="5284825" y="456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31"/>
            <p:cNvSpPr/>
            <p:nvPr/>
          </p:nvSpPr>
          <p:spPr>
            <a:xfrm>
              <a:off x="4964425" y="4552825"/>
              <a:ext cx="79150" cy="41050"/>
            </a:xfrm>
            <a:custGeom>
              <a:avLst/>
              <a:gdLst/>
              <a:ahLst/>
              <a:cxnLst/>
              <a:rect l="l" t="t" r="r" b="b"/>
              <a:pathLst>
                <a:path w="3166" h="1642" fill="none" extrusionOk="0">
                  <a:moveTo>
                    <a:pt x="3166" y="1"/>
                  </a:moveTo>
                  <a:lnTo>
                    <a:pt x="3166" y="1"/>
                  </a:lnTo>
                  <a:lnTo>
                    <a:pt x="2799" y="20"/>
                  </a:lnTo>
                  <a:lnTo>
                    <a:pt x="2413" y="78"/>
                  </a:lnTo>
                  <a:lnTo>
                    <a:pt x="2220" y="136"/>
                  </a:lnTo>
                  <a:lnTo>
                    <a:pt x="2027" y="194"/>
                  </a:lnTo>
                  <a:lnTo>
                    <a:pt x="1834" y="271"/>
                  </a:lnTo>
                  <a:lnTo>
                    <a:pt x="1622" y="348"/>
                  </a:lnTo>
                  <a:lnTo>
                    <a:pt x="1429" y="445"/>
                  </a:lnTo>
                  <a:lnTo>
                    <a:pt x="1216" y="580"/>
                  </a:lnTo>
                  <a:lnTo>
                    <a:pt x="1023" y="715"/>
                  </a:lnTo>
                  <a:lnTo>
                    <a:pt x="811" y="850"/>
                  </a:lnTo>
                  <a:lnTo>
                    <a:pt x="599" y="1024"/>
                  </a:lnTo>
                  <a:lnTo>
                    <a:pt x="406" y="1217"/>
                  </a:lnTo>
                  <a:lnTo>
                    <a:pt x="193" y="1429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193" y="1429"/>
                  </a:lnTo>
                  <a:lnTo>
                    <a:pt x="406" y="1217"/>
                  </a:lnTo>
                  <a:lnTo>
                    <a:pt x="599" y="1024"/>
                  </a:lnTo>
                  <a:lnTo>
                    <a:pt x="811" y="850"/>
                  </a:lnTo>
                  <a:lnTo>
                    <a:pt x="1023" y="715"/>
                  </a:lnTo>
                  <a:lnTo>
                    <a:pt x="1216" y="580"/>
                  </a:lnTo>
                  <a:lnTo>
                    <a:pt x="1429" y="445"/>
                  </a:lnTo>
                  <a:lnTo>
                    <a:pt x="1622" y="348"/>
                  </a:lnTo>
                  <a:lnTo>
                    <a:pt x="1834" y="271"/>
                  </a:lnTo>
                  <a:lnTo>
                    <a:pt x="2027" y="194"/>
                  </a:lnTo>
                  <a:lnTo>
                    <a:pt x="2220" y="136"/>
                  </a:lnTo>
                  <a:lnTo>
                    <a:pt x="2413" y="78"/>
                  </a:lnTo>
                  <a:lnTo>
                    <a:pt x="2799" y="20"/>
                  </a:lnTo>
                  <a:lnTo>
                    <a:pt x="316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31"/>
            <p:cNvSpPr/>
            <p:nvPr/>
          </p:nvSpPr>
          <p:spPr>
            <a:xfrm>
              <a:off x="5044025" y="45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31"/>
            <p:cNvSpPr/>
            <p:nvPr/>
          </p:nvSpPr>
          <p:spPr>
            <a:xfrm>
              <a:off x="5112075" y="4527750"/>
              <a:ext cx="85900" cy="47775"/>
            </a:xfrm>
            <a:custGeom>
              <a:avLst/>
              <a:gdLst/>
              <a:ahLst/>
              <a:cxnLst/>
              <a:rect l="l" t="t" r="r" b="b"/>
              <a:pathLst>
                <a:path w="3436" h="1911" fill="none" extrusionOk="0">
                  <a:moveTo>
                    <a:pt x="3436" y="0"/>
                  </a:moveTo>
                  <a:lnTo>
                    <a:pt x="3436" y="0"/>
                  </a:lnTo>
                  <a:lnTo>
                    <a:pt x="3224" y="19"/>
                  </a:lnTo>
                  <a:lnTo>
                    <a:pt x="3011" y="19"/>
                  </a:lnTo>
                  <a:lnTo>
                    <a:pt x="2799" y="58"/>
                  </a:lnTo>
                  <a:lnTo>
                    <a:pt x="2587" y="97"/>
                  </a:lnTo>
                  <a:lnTo>
                    <a:pt x="2374" y="155"/>
                  </a:lnTo>
                  <a:lnTo>
                    <a:pt x="2162" y="232"/>
                  </a:lnTo>
                  <a:lnTo>
                    <a:pt x="1930" y="309"/>
                  </a:lnTo>
                  <a:lnTo>
                    <a:pt x="1718" y="425"/>
                  </a:lnTo>
                  <a:lnTo>
                    <a:pt x="1506" y="541"/>
                  </a:lnTo>
                  <a:lnTo>
                    <a:pt x="1294" y="676"/>
                  </a:lnTo>
                  <a:lnTo>
                    <a:pt x="1062" y="830"/>
                  </a:lnTo>
                  <a:lnTo>
                    <a:pt x="850" y="1004"/>
                  </a:lnTo>
                  <a:lnTo>
                    <a:pt x="637" y="1197"/>
                  </a:lnTo>
                  <a:lnTo>
                    <a:pt x="425" y="1409"/>
                  </a:lnTo>
                  <a:lnTo>
                    <a:pt x="213" y="1660"/>
                  </a:lnTo>
                  <a:lnTo>
                    <a:pt x="0" y="1911"/>
                  </a:lnTo>
                  <a:lnTo>
                    <a:pt x="0" y="1911"/>
                  </a:lnTo>
                  <a:lnTo>
                    <a:pt x="213" y="1660"/>
                  </a:lnTo>
                  <a:lnTo>
                    <a:pt x="425" y="1409"/>
                  </a:lnTo>
                  <a:lnTo>
                    <a:pt x="637" y="1197"/>
                  </a:lnTo>
                  <a:lnTo>
                    <a:pt x="850" y="1004"/>
                  </a:lnTo>
                  <a:lnTo>
                    <a:pt x="1062" y="830"/>
                  </a:lnTo>
                  <a:lnTo>
                    <a:pt x="1294" y="676"/>
                  </a:lnTo>
                  <a:lnTo>
                    <a:pt x="1506" y="541"/>
                  </a:lnTo>
                  <a:lnTo>
                    <a:pt x="1718" y="425"/>
                  </a:lnTo>
                  <a:lnTo>
                    <a:pt x="1930" y="309"/>
                  </a:lnTo>
                  <a:lnTo>
                    <a:pt x="2162" y="232"/>
                  </a:lnTo>
                  <a:lnTo>
                    <a:pt x="2374" y="155"/>
                  </a:lnTo>
                  <a:lnTo>
                    <a:pt x="2587" y="97"/>
                  </a:lnTo>
                  <a:lnTo>
                    <a:pt x="2799" y="58"/>
                  </a:lnTo>
                  <a:lnTo>
                    <a:pt x="3011" y="19"/>
                  </a:lnTo>
                  <a:lnTo>
                    <a:pt x="3224" y="19"/>
                  </a:lnTo>
                  <a:lnTo>
                    <a:pt x="343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31"/>
            <p:cNvSpPr/>
            <p:nvPr/>
          </p:nvSpPr>
          <p:spPr>
            <a:xfrm>
              <a:off x="5197950" y="452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31"/>
            <p:cNvSpPr/>
            <p:nvPr/>
          </p:nvSpPr>
          <p:spPr>
            <a:xfrm>
              <a:off x="5283850" y="4454400"/>
              <a:ext cx="83975" cy="97975"/>
            </a:xfrm>
            <a:custGeom>
              <a:avLst/>
              <a:gdLst/>
              <a:ahLst/>
              <a:cxnLst/>
              <a:rect l="l" t="t" r="r" b="b"/>
              <a:pathLst>
                <a:path w="3359" h="3919" fill="none" extrusionOk="0">
                  <a:moveTo>
                    <a:pt x="3359" y="0"/>
                  </a:moveTo>
                  <a:lnTo>
                    <a:pt x="3359" y="0"/>
                  </a:lnTo>
                  <a:lnTo>
                    <a:pt x="3359" y="0"/>
                  </a:lnTo>
                  <a:lnTo>
                    <a:pt x="2992" y="97"/>
                  </a:lnTo>
                  <a:lnTo>
                    <a:pt x="2645" y="232"/>
                  </a:lnTo>
                  <a:lnTo>
                    <a:pt x="2317" y="386"/>
                  </a:lnTo>
                  <a:lnTo>
                    <a:pt x="2008" y="579"/>
                  </a:lnTo>
                  <a:lnTo>
                    <a:pt x="1718" y="772"/>
                  </a:lnTo>
                  <a:lnTo>
                    <a:pt x="1429" y="985"/>
                  </a:lnTo>
                  <a:lnTo>
                    <a:pt x="1178" y="1236"/>
                  </a:lnTo>
                  <a:lnTo>
                    <a:pt x="946" y="1487"/>
                  </a:lnTo>
                  <a:lnTo>
                    <a:pt x="734" y="1757"/>
                  </a:lnTo>
                  <a:lnTo>
                    <a:pt x="541" y="2046"/>
                  </a:lnTo>
                  <a:lnTo>
                    <a:pt x="387" y="2336"/>
                  </a:lnTo>
                  <a:lnTo>
                    <a:pt x="251" y="2645"/>
                  </a:lnTo>
                  <a:lnTo>
                    <a:pt x="155" y="2953"/>
                  </a:lnTo>
                  <a:lnTo>
                    <a:pt x="78" y="3262"/>
                  </a:lnTo>
                  <a:lnTo>
                    <a:pt x="20" y="3590"/>
                  </a:lnTo>
                  <a:lnTo>
                    <a:pt x="1" y="3918"/>
                  </a:lnTo>
                  <a:lnTo>
                    <a:pt x="1" y="3918"/>
                  </a:lnTo>
                  <a:lnTo>
                    <a:pt x="20" y="3590"/>
                  </a:lnTo>
                  <a:lnTo>
                    <a:pt x="78" y="3262"/>
                  </a:lnTo>
                  <a:lnTo>
                    <a:pt x="155" y="2953"/>
                  </a:lnTo>
                  <a:lnTo>
                    <a:pt x="251" y="2645"/>
                  </a:lnTo>
                  <a:lnTo>
                    <a:pt x="387" y="2336"/>
                  </a:lnTo>
                  <a:lnTo>
                    <a:pt x="541" y="2046"/>
                  </a:lnTo>
                  <a:lnTo>
                    <a:pt x="734" y="1757"/>
                  </a:lnTo>
                  <a:lnTo>
                    <a:pt x="946" y="1487"/>
                  </a:lnTo>
                  <a:lnTo>
                    <a:pt x="1178" y="1236"/>
                  </a:lnTo>
                  <a:lnTo>
                    <a:pt x="1429" y="985"/>
                  </a:lnTo>
                  <a:lnTo>
                    <a:pt x="1718" y="772"/>
                  </a:lnTo>
                  <a:lnTo>
                    <a:pt x="2008" y="579"/>
                  </a:lnTo>
                  <a:lnTo>
                    <a:pt x="2317" y="386"/>
                  </a:lnTo>
                  <a:lnTo>
                    <a:pt x="2645" y="232"/>
                  </a:lnTo>
                  <a:lnTo>
                    <a:pt x="2992" y="97"/>
                  </a:lnTo>
                  <a:lnTo>
                    <a:pt x="3359" y="0"/>
                  </a:lnTo>
                  <a:lnTo>
                    <a:pt x="335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31"/>
            <p:cNvSpPr/>
            <p:nvPr/>
          </p:nvSpPr>
          <p:spPr>
            <a:xfrm>
              <a:off x="4982275" y="4665250"/>
              <a:ext cx="519700" cy="193525"/>
            </a:xfrm>
            <a:custGeom>
              <a:avLst/>
              <a:gdLst/>
              <a:ahLst/>
              <a:cxnLst/>
              <a:rect l="l" t="t" r="r" b="b"/>
              <a:pathLst>
                <a:path w="20788" h="7741" extrusionOk="0">
                  <a:moveTo>
                    <a:pt x="0" y="7741"/>
                  </a:move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close/>
                  <a:moveTo>
                    <a:pt x="20" y="7741"/>
                  </a:move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39" y="7721"/>
                  </a:lnTo>
                  <a:lnTo>
                    <a:pt x="39" y="7721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36" y="7702"/>
                  </a:move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004" y="7548"/>
                  </a:lnTo>
                  <a:lnTo>
                    <a:pt x="753" y="7567"/>
                  </a:lnTo>
                  <a:lnTo>
                    <a:pt x="464" y="7605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464" y="7605"/>
                  </a:lnTo>
                  <a:lnTo>
                    <a:pt x="753" y="7567"/>
                  </a:lnTo>
                  <a:lnTo>
                    <a:pt x="1004" y="7548"/>
                  </a:lnTo>
                  <a:lnTo>
                    <a:pt x="1178" y="7528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664" y="6235"/>
                  </a:lnTo>
                  <a:lnTo>
                    <a:pt x="2432" y="6274"/>
                  </a:lnTo>
                  <a:lnTo>
                    <a:pt x="2201" y="6351"/>
                  </a:lnTo>
                  <a:lnTo>
                    <a:pt x="1988" y="6467"/>
                  </a:lnTo>
                  <a:lnTo>
                    <a:pt x="1873" y="6544"/>
                  </a:lnTo>
                  <a:lnTo>
                    <a:pt x="1776" y="6640"/>
                  </a:lnTo>
                  <a:lnTo>
                    <a:pt x="1680" y="6737"/>
                  </a:lnTo>
                  <a:lnTo>
                    <a:pt x="1583" y="6853"/>
                  </a:lnTo>
                  <a:lnTo>
                    <a:pt x="1506" y="6988"/>
                  </a:lnTo>
                  <a:lnTo>
                    <a:pt x="1429" y="7142"/>
                  </a:lnTo>
                  <a:lnTo>
                    <a:pt x="1352" y="7316"/>
                  </a:lnTo>
                  <a:lnTo>
                    <a:pt x="1294" y="7490"/>
                  </a:lnTo>
                  <a:lnTo>
                    <a:pt x="1294" y="7490"/>
                  </a:lnTo>
                  <a:lnTo>
                    <a:pt x="1352" y="7316"/>
                  </a:lnTo>
                  <a:lnTo>
                    <a:pt x="1429" y="7142"/>
                  </a:lnTo>
                  <a:lnTo>
                    <a:pt x="1506" y="6988"/>
                  </a:lnTo>
                  <a:lnTo>
                    <a:pt x="1583" y="6853"/>
                  </a:lnTo>
                  <a:lnTo>
                    <a:pt x="1680" y="6737"/>
                  </a:lnTo>
                  <a:lnTo>
                    <a:pt x="1776" y="6640"/>
                  </a:lnTo>
                  <a:lnTo>
                    <a:pt x="1873" y="6544"/>
                  </a:lnTo>
                  <a:lnTo>
                    <a:pt x="1988" y="6467"/>
                  </a:lnTo>
                  <a:lnTo>
                    <a:pt x="2201" y="6351"/>
                  </a:lnTo>
                  <a:lnTo>
                    <a:pt x="2432" y="6274"/>
                  </a:lnTo>
                  <a:lnTo>
                    <a:pt x="2664" y="6235"/>
                  </a:lnTo>
                  <a:lnTo>
                    <a:pt x="2876" y="6216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close/>
                  <a:moveTo>
                    <a:pt x="20749" y="4749"/>
                  </a:move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close/>
                  <a:moveTo>
                    <a:pt x="20787" y="4730"/>
                  </a:move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close/>
                  <a:moveTo>
                    <a:pt x="2703" y="3668"/>
                  </a:moveTo>
                  <a:lnTo>
                    <a:pt x="2703" y="3668"/>
                  </a:lnTo>
                  <a:lnTo>
                    <a:pt x="2703" y="3919"/>
                  </a:lnTo>
                  <a:lnTo>
                    <a:pt x="2741" y="4189"/>
                  </a:lnTo>
                  <a:lnTo>
                    <a:pt x="2799" y="4440"/>
                  </a:lnTo>
                  <a:lnTo>
                    <a:pt x="2857" y="4672"/>
                  </a:lnTo>
                  <a:lnTo>
                    <a:pt x="2934" y="4903"/>
                  </a:lnTo>
                  <a:lnTo>
                    <a:pt x="3011" y="5135"/>
                  </a:lnTo>
                  <a:lnTo>
                    <a:pt x="3204" y="5540"/>
                  </a:lnTo>
                  <a:lnTo>
                    <a:pt x="3397" y="5888"/>
                  </a:lnTo>
                  <a:lnTo>
                    <a:pt x="3552" y="6139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552" y="6139"/>
                  </a:lnTo>
                  <a:lnTo>
                    <a:pt x="3397" y="5888"/>
                  </a:lnTo>
                  <a:lnTo>
                    <a:pt x="3204" y="5540"/>
                  </a:lnTo>
                  <a:lnTo>
                    <a:pt x="3011" y="5135"/>
                  </a:lnTo>
                  <a:lnTo>
                    <a:pt x="2934" y="4903"/>
                  </a:lnTo>
                  <a:lnTo>
                    <a:pt x="2857" y="4672"/>
                  </a:lnTo>
                  <a:lnTo>
                    <a:pt x="2799" y="4440"/>
                  </a:lnTo>
                  <a:lnTo>
                    <a:pt x="2741" y="4189"/>
                  </a:lnTo>
                  <a:lnTo>
                    <a:pt x="2703" y="3919"/>
                  </a:lnTo>
                  <a:lnTo>
                    <a:pt x="2703" y="3668"/>
                  </a:lnTo>
                  <a:close/>
                  <a:moveTo>
                    <a:pt x="7895" y="2510"/>
                  </a:moveTo>
                  <a:lnTo>
                    <a:pt x="7895" y="2510"/>
                  </a:lnTo>
                  <a:lnTo>
                    <a:pt x="7895" y="2529"/>
                  </a:lnTo>
                  <a:lnTo>
                    <a:pt x="7895" y="2529"/>
                  </a:lnTo>
                  <a:lnTo>
                    <a:pt x="7895" y="2510"/>
                  </a:lnTo>
                  <a:close/>
                  <a:moveTo>
                    <a:pt x="3455" y="1892"/>
                  </a:moveTo>
                  <a:lnTo>
                    <a:pt x="3455" y="1892"/>
                  </a:lnTo>
                  <a:lnTo>
                    <a:pt x="3436" y="1912"/>
                  </a:lnTo>
                  <a:lnTo>
                    <a:pt x="3436" y="1912"/>
                  </a:lnTo>
                  <a:lnTo>
                    <a:pt x="3455" y="1892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806" y="1275"/>
                  </a:lnTo>
                  <a:lnTo>
                    <a:pt x="4613" y="1294"/>
                  </a:lnTo>
                  <a:lnTo>
                    <a:pt x="4420" y="1352"/>
                  </a:lnTo>
                  <a:lnTo>
                    <a:pt x="4227" y="1410"/>
                  </a:lnTo>
                  <a:lnTo>
                    <a:pt x="4034" y="1487"/>
                  </a:lnTo>
                  <a:lnTo>
                    <a:pt x="3841" y="1603"/>
                  </a:lnTo>
                  <a:lnTo>
                    <a:pt x="3648" y="1719"/>
                  </a:lnTo>
                  <a:lnTo>
                    <a:pt x="3475" y="1873"/>
                  </a:lnTo>
                  <a:lnTo>
                    <a:pt x="3475" y="1873"/>
                  </a:lnTo>
                  <a:lnTo>
                    <a:pt x="3648" y="1719"/>
                  </a:lnTo>
                  <a:lnTo>
                    <a:pt x="3841" y="1603"/>
                  </a:lnTo>
                  <a:lnTo>
                    <a:pt x="4034" y="1487"/>
                  </a:lnTo>
                  <a:lnTo>
                    <a:pt x="4227" y="1410"/>
                  </a:lnTo>
                  <a:lnTo>
                    <a:pt x="4420" y="1352"/>
                  </a:lnTo>
                  <a:lnTo>
                    <a:pt x="4613" y="1294"/>
                  </a:lnTo>
                  <a:lnTo>
                    <a:pt x="4806" y="1275"/>
                  </a:lnTo>
                  <a:lnTo>
                    <a:pt x="4999" y="1275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253" y="445"/>
                  </a:lnTo>
                  <a:lnTo>
                    <a:pt x="11041" y="464"/>
                  </a:lnTo>
                  <a:lnTo>
                    <a:pt x="10809" y="503"/>
                  </a:lnTo>
                  <a:lnTo>
                    <a:pt x="10597" y="541"/>
                  </a:lnTo>
                  <a:lnTo>
                    <a:pt x="10365" y="599"/>
                  </a:lnTo>
                  <a:lnTo>
                    <a:pt x="10133" y="676"/>
                  </a:lnTo>
                  <a:lnTo>
                    <a:pt x="9902" y="773"/>
                  </a:lnTo>
                  <a:lnTo>
                    <a:pt x="9689" y="869"/>
                  </a:lnTo>
                  <a:lnTo>
                    <a:pt x="9458" y="1005"/>
                  </a:lnTo>
                  <a:lnTo>
                    <a:pt x="9226" y="1140"/>
                  </a:lnTo>
                  <a:lnTo>
                    <a:pt x="8995" y="1313"/>
                  </a:lnTo>
                  <a:lnTo>
                    <a:pt x="8782" y="1506"/>
                  </a:lnTo>
                  <a:lnTo>
                    <a:pt x="8551" y="1719"/>
                  </a:lnTo>
                  <a:lnTo>
                    <a:pt x="8338" y="1950"/>
                  </a:lnTo>
                  <a:lnTo>
                    <a:pt x="8126" y="2201"/>
                  </a:lnTo>
                  <a:lnTo>
                    <a:pt x="7914" y="2491"/>
                  </a:lnTo>
                  <a:lnTo>
                    <a:pt x="7914" y="2491"/>
                  </a:lnTo>
                  <a:lnTo>
                    <a:pt x="8126" y="2201"/>
                  </a:lnTo>
                  <a:lnTo>
                    <a:pt x="8338" y="1950"/>
                  </a:lnTo>
                  <a:lnTo>
                    <a:pt x="8551" y="1719"/>
                  </a:lnTo>
                  <a:lnTo>
                    <a:pt x="8782" y="1506"/>
                  </a:lnTo>
                  <a:lnTo>
                    <a:pt x="8995" y="1313"/>
                  </a:lnTo>
                  <a:lnTo>
                    <a:pt x="9226" y="1140"/>
                  </a:lnTo>
                  <a:lnTo>
                    <a:pt x="9458" y="1005"/>
                  </a:lnTo>
                  <a:lnTo>
                    <a:pt x="9689" y="869"/>
                  </a:lnTo>
                  <a:lnTo>
                    <a:pt x="9902" y="773"/>
                  </a:lnTo>
                  <a:lnTo>
                    <a:pt x="10133" y="676"/>
                  </a:lnTo>
                  <a:lnTo>
                    <a:pt x="10365" y="599"/>
                  </a:lnTo>
                  <a:lnTo>
                    <a:pt x="10597" y="541"/>
                  </a:lnTo>
                  <a:lnTo>
                    <a:pt x="10809" y="503"/>
                  </a:lnTo>
                  <a:lnTo>
                    <a:pt x="11041" y="464"/>
                  </a:lnTo>
                  <a:lnTo>
                    <a:pt x="11253" y="445"/>
                  </a:lnTo>
                  <a:lnTo>
                    <a:pt x="11465" y="44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6773" y="20"/>
                  </a:lnTo>
                  <a:lnTo>
                    <a:pt x="16406" y="59"/>
                  </a:lnTo>
                  <a:lnTo>
                    <a:pt x="16039" y="155"/>
                  </a:lnTo>
                  <a:lnTo>
                    <a:pt x="15673" y="290"/>
                  </a:lnTo>
                  <a:lnTo>
                    <a:pt x="15306" y="464"/>
                  </a:lnTo>
                  <a:lnTo>
                    <a:pt x="14920" y="676"/>
                  </a:lnTo>
                  <a:lnTo>
                    <a:pt x="14553" y="927"/>
                  </a:lnTo>
                  <a:lnTo>
                    <a:pt x="14187" y="1236"/>
                  </a:lnTo>
                  <a:lnTo>
                    <a:pt x="14187" y="1236"/>
                  </a:lnTo>
                  <a:lnTo>
                    <a:pt x="14553" y="927"/>
                  </a:lnTo>
                  <a:lnTo>
                    <a:pt x="14920" y="676"/>
                  </a:lnTo>
                  <a:lnTo>
                    <a:pt x="15306" y="464"/>
                  </a:lnTo>
                  <a:lnTo>
                    <a:pt x="15673" y="290"/>
                  </a:lnTo>
                  <a:lnTo>
                    <a:pt x="16039" y="155"/>
                  </a:lnTo>
                  <a:lnTo>
                    <a:pt x="16406" y="59"/>
                  </a:lnTo>
                  <a:lnTo>
                    <a:pt x="16773" y="20"/>
                  </a:lnTo>
                  <a:lnTo>
                    <a:pt x="17120" y="1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7120" y="1"/>
                  </a:lnTo>
                  <a:lnTo>
                    <a:pt x="17140" y="1"/>
                  </a:lnTo>
                  <a:lnTo>
                    <a:pt x="17140" y="1"/>
                  </a:lnTo>
                  <a:lnTo>
                    <a:pt x="171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31"/>
            <p:cNvSpPr/>
            <p:nvPr/>
          </p:nvSpPr>
          <p:spPr>
            <a:xfrm>
              <a:off x="4982275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31"/>
            <p:cNvSpPr/>
            <p:nvPr/>
          </p:nvSpPr>
          <p:spPr>
            <a:xfrm>
              <a:off x="4982750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31"/>
            <p:cNvSpPr/>
            <p:nvPr/>
          </p:nvSpPr>
          <p:spPr>
            <a:xfrm>
              <a:off x="4983250" y="4857775"/>
              <a:ext cx="1950" cy="525"/>
            </a:xfrm>
            <a:custGeom>
              <a:avLst/>
              <a:gdLst/>
              <a:ahLst/>
              <a:cxnLst/>
              <a:rect l="l" t="t" r="r" b="b"/>
              <a:pathLst>
                <a:path w="78" h="21" fill="none" extrusionOk="0">
                  <a:moveTo>
                    <a:pt x="77" y="1"/>
                  </a:moveTo>
                  <a:lnTo>
                    <a:pt x="77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31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31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31"/>
            <p:cNvSpPr/>
            <p:nvPr/>
          </p:nvSpPr>
          <p:spPr>
            <a:xfrm>
              <a:off x="4985650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31"/>
            <p:cNvSpPr/>
            <p:nvPr/>
          </p:nvSpPr>
          <p:spPr>
            <a:xfrm>
              <a:off x="4985650" y="4853450"/>
              <a:ext cx="26075" cy="4350"/>
            </a:xfrm>
            <a:custGeom>
              <a:avLst/>
              <a:gdLst/>
              <a:ahLst/>
              <a:cxnLst/>
              <a:rect l="l" t="t" r="r" b="b"/>
              <a:pathLst>
                <a:path w="1043" h="174" fill="none" extrusionOk="0">
                  <a:moveTo>
                    <a:pt x="1043" y="0"/>
                  </a:moveTo>
                  <a:lnTo>
                    <a:pt x="1043" y="0"/>
                  </a:lnTo>
                  <a:lnTo>
                    <a:pt x="869" y="20"/>
                  </a:lnTo>
                  <a:lnTo>
                    <a:pt x="618" y="39"/>
                  </a:lnTo>
                  <a:lnTo>
                    <a:pt x="329" y="77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29" y="77"/>
                  </a:lnTo>
                  <a:lnTo>
                    <a:pt x="618" y="39"/>
                  </a:lnTo>
                  <a:lnTo>
                    <a:pt x="869" y="20"/>
                  </a:lnTo>
                  <a:lnTo>
                    <a:pt x="104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31"/>
            <p:cNvSpPr/>
            <p:nvPr/>
          </p:nvSpPr>
          <p:spPr>
            <a:xfrm>
              <a:off x="5011700" y="485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31"/>
            <p:cNvSpPr/>
            <p:nvPr/>
          </p:nvSpPr>
          <p:spPr>
            <a:xfrm>
              <a:off x="5014600" y="4820625"/>
              <a:ext cx="39600" cy="31875"/>
            </a:xfrm>
            <a:custGeom>
              <a:avLst/>
              <a:gdLst/>
              <a:ahLst/>
              <a:cxnLst/>
              <a:rect l="l" t="t" r="r" b="b"/>
              <a:pathLst>
                <a:path w="1584" h="1275" fill="none" extrusionOk="0">
                  <a:moveTo>
                    <a:pt x="1583" y="1"/>
                  </a:moveTo>
                  <a:lnTo>
                    <a:pt x="1583" y="1"/>
                  </a:lnTo>
                  <a:lnTo>
                    <a:pt x="1371" y="20"/>
                  </a:lnTo>
                  <a:lnTo>
                    <a:pt x="1139" y="59"/>
                  </a:lnTo>
                  <a:lnTo>
                    <a:pt x="908" y="136"/>
                  </a:lnTo>
                  <a:lnTo>
                    <a:pt x="695" y="252"/>
                  </a:lnTo>
                  <a:lnTo>
                    <a:pt x="580" y="329"/>
                  </a:lnTo>
                  <a:lnTo>
                    <a:pt x="483" y="425"/>
                  </a:lnTo>
                  <a:lnTo>
                    <a:pt x="387" y="522"/>
                  </a:lnTo>
                  <a:lnTo>
                    <a:pt x="290" y="638"/>
                  </a:lnTo>
                  <a:lnTo>
                    <a:pt x="213" y="773"/>
                  </a:lnTo>
                  <a:lnTo>
                    <a:pt x="136" y="927"/>
                  </a:lnTo>
                  <a:lnTo>
                    <a:pt x="59" y="1101"/>
                  </a:lnTo>
                  <a:lnTo>
                    <a:pt x="1" y="1275"/>
                  </a:lnTo>
                  <a:lnTo>
                    <a:pt x="1" y="1275"/>
                  </a:lnTo>
                  <a:lnTo>
                    <a:pt x="59" y="1101"/>
                  </a:lnTo>
                  <a:lnTo>
                    <a:pt x="136" y="927"/>
                  </a:lnTo>
                  <a:lnTo>
                    <a:pt x="213" y="773"/>
                  </a:lnTo>
                  <a:lnTo>
                    <a:pt x="290" y="638"/>
                  </a:lnTo>
                  <a:lnTo>
                    <a:pt x="387" y="522"/>
                  </a:lnTo>
                  <a:lnTo>
                    <a:pt x="483" y="425"/>
                  </a:lnTo>
                  <a:lnTo>
                    <a:pt x="580" y="329"/>
                  </a:lnTo>
                  <a:lnTo>
                    <a:pt x="695" y="252"/>
                  </a:lnTo>
                  <a:lnTo>
                    <a:pt x="908" y="136"/>
                  </a:lnTo>
                  <a:lnTo>
                    <a:pt x="1139" y="59"/>
                  </a:lnTo>
                  <a:lnTo>
                    <a:pt x="1371" y="20"/>
                  </a:lnTo>
                  <a:lnTo>
                    <a:pt x="158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31"/>
            <p:cNvSpPr/>
            <p:nvPr/>
          </p:nvSpPr>
          <p:spPr>
            <a:xfrm>
              <a:off x="5054175" y="482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31"/>
            <p:cNvSpPr/>
            <p:nvPr/>
          </p:nvSpPr>
          <p:spPr>
            <a:xfrm>
              <a:off x="5500975" y="478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31"/>
            <p:cNvSpPr/>
            <p:nvPr/>
          </p:nvSpPr>
          <p:spPr>
            <a:xfrm>
              <a:off x="5501950" y="478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31"/>
            <p:cNvSpPr/>
            <p:nvPr/>
          </p:nvSpPr>
          <p:spPr>
            <a:xfrm>
              <a:off x="5049825" y="4756950"/>
              <a:ext cx="25125" cy="67575"/>
            </a:xfrm>
            <a:custGeom>
              <a:avLst/>
              <a:gdLst/>
              <a:ahLst/>
              <a:cxnLst/>
              <a:rect l="l" t="t" r="r" b="b"/>
              <a:pathLst>
                <a:path w="1005" h="2703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51"/>
                  </a:lnTo>
                  <a:lnTo>
                    <a:pt x="39" y="521"/>
                  </a:lnTo>
                  <a:lnTo>
                    <a:pt x="97" y="772"/>
                  </a:lnTo>
                  <a:lnTo>
                    <a:pt x="155" y="1004"/>
                  </a:lnTo>
                  <a:lnTo>
                    <a:pt x="232" y="1235"/>
                  </a:lnTo>
                  <a:lnTo>
                    <a:pt x="309" y="1467"/>
                  </a:lnTo>
                  <a:lnTo>
                    <a:pt x="502" y="1872"/>
                  </a:lnTo>
                  <a:lnTo>
                    <a:pt x="695" y="2220"/>
                  </a:lnTo>
                  <a:lnTo>
                    <a:pt x="850" y="2471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850" y="2471"/>
                  </a:lnTo>
                  <a:lnTo>
                    <a:pt x="695" y="2220"/>
                  </a:lnTo>
                  <a:lnTo>
                    <a:pt x="502" y="1872"/>
                  </a:lnTo>
                  <a:lnTo>
                    <a:pt x="309" y="1467"/>
                  </a:lnTo>
                  <a:lnTo>
                    <a:pt x="232" y="1235"/>
                  </a:lnTo>
                  <a:lnTo>
                    <a:pt x="155" y="1004"/>
                  </a:lnTo>
                  <a:lnTo>
                    <a:pt x="97" y="772"/>
                  </a:lnTo>
                  <a:lnTo>
                    <a:pt x="39" y="521"/>
                  </a:lnTo>
                  <a:lnTo>
                    <a:pt x="1" y="251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31"/>
            <p:cNvSpPr/>
            <p:nvPr/>
          </p:nvSpPr>
          <p:spPr>
            <a:xfrm>
              <a:off x="5179625" y="47279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31"/>
            <p:cNvSpPr/>
            <p:nvPr/>
          </p:nvSpPr>
          <p:spPr>
            <a:xfrm>
              <a:off x="5068175" y="4712550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31"/>
            <p:cNvSpPr/>
            <p:nvPr/>
          </p:nvSpPr>
          <p:spPr>
            <a:xfrm>
              <a:off x="5069125" y="4697100"/>
              <a:ext cx="38150" cy="15000"/>
            </a:xfrm>
            <a:custGeom>
              <a:avLst/>
              <a:gdLst/>
              <a:ahLst/>
              <a:cxnLst/>
              <a:rect l="l" t="t" r="r" b="b"/>
              <a:pathLst>
                <a:path w="1526" h="600" fill="none" extrusionOk="0">
                  <a:moveTo>
                    <a:pt x="1525" y="1"/>
                  </a:moveTo>
                  <a:lnTo>
                    <a:pt x="1525" y="1"/>
                  </a:lnTo>
                  <a:lnTo>
                    <a:pt x="1332" y="1"/>
                  </a:lnTo>
                  <a:lnTo>
                    <a:pt x="1139" y="20"/>
                  </a:lnTo>
                  <a:lnTo>
                    <a:pt x="946" y="78"/>
                  </a:lnTo>
                  <a:lnTo>
                    <a:pt x="753" y="136"/>
                  </a:lnTo>
                  <a:lnTo>
                    <a:pt x="560" y="213"/>
                  </a:lnTo>
                  <a:lnTo>
                    <a:pt x="367" y="329"/>
                  </a:lnTo>
                  <a:lnTo>
                    <a:pt x="174" y="445"/>
                  </a:lnTo>
                  <a:lnTo>
                    <a:pt x="1" y="599"/>
                  </a:lnTo>
                  <a:lnTo>
                    <a:pt x="1" y="599"/>
                  </a:lnTo>
                  <a:lnTo>
                    <a:pt x="174" y="445"/>
                  </a:lnTo>
                  <a:lnTo>
                    <a:pt x="367" y="329"/>
                  </a:lnTo>
                  <a:lnTo>
                    <a:pt x="560" y="213"/>
                  </a:lnTo>
                  <a:lnTo>
                    <a:pt x="753" y="136"/>
                  </a:lnTo>
                  <a:lnTo>
                    <a:pt x="946" y="78"/>
                  </a:lnTo>
                  <a:lnTo>
                    <a:pt x="1139" y="20"/>
                  </a:lnTo>
                  <a:lnTo>
                    <a:pt x="1332" y="1"/>
                  </a:lnTo>
                  <a:lnTo>
                    <a:pt x="15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31"/>
            <p:cNvSpPr/>
            <p:nvPr/>
          </p:nvSpPr>
          <p:spPr>
            <a:xfrm>
              <a:off x="5107250" y="469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31"/>
            <p:cNvSpPr/>
            <p:nvPr/>
          </p:nvSpPr>
          <p:spPr>
            <a:xfrm>
              <a:off x="5180100" y="4676350"/>
              <a:ext cx="88825" cy="51175"/>
            </a:xfrm>
            <a:custGeom>
              <a:avLst/>
              <a:gdLst/>
              <a:ahLst/>
              <a:cxnLst/>
              <a:rect l="l" t="t" r="r" b="b"/>
              <a:pathLst>
                <a:path w="3553" h="2047" fill="none" extrusionOk="0">
                  <a:moveTo>
                    <a:pt x="3552" y="1"/>
                  </a:moveTo>
                  <a:lnTo>
                    <a:pt x="3552" y="1"/>
                  </a:lnTo>
                  <a:lnTo>
                    <a:pt x="3340" y="1"/>
                  </a:lnTo>
                  <a:lnTo>
                    <a:pt x="3128" y="20"/>
                  </a:lnTo>
                  <a:lnTo>
                    <a:pt x="2896" y="59"/>
                  </a:lnTo>
                  <a:lnTo>
                    <a:pt x="2684" y="97"/>
                  </a:lnTo>
                  <a:lnTo>
                    <a:pt x="2452" y="155"/>
                  </a:lnTo>
                  <a:lnTo>
                    <a:pt x="2220" y="232"/>
                  </a:lnTo>
                  <a:lnTo>
                    <a:pt x="1989" y="329"/>
                  </a:lnTo>
                  <a:lnTo>
                    <a:pt x="1776" y="425"/>
                  </a:lnTo>
                  <a:lnTo>
                    <a:pt x="1545" y="561"/>
                  </a:lnTo>
                  <a:lnTo>
                    <a:pt x="1313" y="696"/>
                  </a:lnTo>
                  <a:lnTo>
                    <a:pt x="1082" y="869"/>
                  </a:lnTo>
                  <a:lnTo>
                    <a:pt x="869" y="1062"/>
                  </a:lnTo>
                  <a:lnTo>
                    <a:pt x="638" y="1275"/>
                  </a:lnTo>
                  <a:lnTo>
                    <a:pt x="425" y="1506"/>
                  </a:lnTo>
                  <a:lnTo>
                    <a:pt x="213" y="1757"/>
                  </a:lnTo>
                  <a:lnTo>
                    <a:pt x="1" y="2047"/>
                  </a:lnTo>
                  <a:lnTo>
                    <a:pt x="1" y="2047"/>
                  </a:lnTo>
                  <a:lnTo>
                    <a:pt x="213" y="1757"/>
                  </a:lnTo>
                  <a:lnTo>
                    <a:pt x="425" y="1506"/>
                  </a:lnTo>
                  <a:lnTo>
                    <a:pt x="638" y="1275"/>
                  </a:lnTo>
                  <a:lnTo>
                    <a:pt x="869" y="1062"/>
                  </a:lnTo>
                  <a:lnTo>
                    <a:pt x="1082" y="869"/>
                  </a:lnTo>
                  <a:lnTo>
                    <a:pt x="1313" y="696"/>
                  </a:lnTo>
                  <a:lnTo>
                    <a:pt x="1545" y="561"/>
                  </a:lnTo>
                  <a:lnTo>
                    <a:pt x="1776" y="425"/>
                  </a:lnTo>
                  <a:lnTo>
                    <a:pt x="1989" y="329"/>
                  </a:lnTo>
                  <a:lnTo>
                    <a:pt x="2220" y="232"/>
                  </a:lnTo>
                  <a:lnTo>
                    <a:pt x="2452" y="155"/>
                  </a:lnTo>
                  <a:lnTo>
                    <a:pt x="2684" y="97"/>
                  </a:lnTo>
                  <a:lnTo>
                    <a:pt x="2896" y="59"/>
                  </a:lnTo>
                  <a:lnTo>
                    <a:pt x="3128" y="20"/>
                  </a:lnTo>
                  <a:lnTo>
                    <a:pt x="3340" y="1"/>
                  </a:lnTo>
                  <a:lnTo>
                    <a:pt x="355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31"/>
            <p:cNvSpPr/>
            <p:nvPr/>
          </p:nvSpPr>
          <p:spPr>
            <a:xfrm>
              <a:off x="5268900" y="467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8450;p31"/>
            <p:cNvSpPr/>
            <p:nvPr/>
          </p:nvSpPr>
          <p:spPr>
            <a:xfrm>
              <a:off x="5336925" y="4665250"/>
              <a:ext cx="73375" cy="30925"/>
            </a:xfrm>
            <a:custGeom>
              <a:avLst/>
              <a:gdLst/>
              <a:ahLst/>
              <a:cxnLst/>
              <a:rect l="l" t="t" r="r" b="b"/>
              <a:pathLst>
                <a:path w="2935" h="1237" fill="none" extrusionOk="0">
                  <a:moveTo>
                    <a:pt x="2934" y="1"/>
                  </a:moveTo>
                  <a:lnTo>
                    <a:pt x="2934" y="1"/>
                  </a:lnTo>
                  <a:lnTo>
                    <a:pt x="2587" y="20"/>
                  </a:lnTo>
                  <a:lnTo>
                    <a:pt x="2220" y="59"/>
                  </a:lnTo>
                  <a:lnTo>
                    <a:pt x="1853" y="155"/>
                  </a:lnTo>
                  <a:lnTo>
                    <a:pt x="1487" y="290"/>
                  </a:lnTo>
                  <a:lnTo>
                    <a:pt x="1120" y="464"/>
                  </a:lnTo>
                  <a:lnTo>
                    <a:pt x="734" y="676"/>
                  </a:lnTo>
                  <a:lnTo>
                    <a:pt x="367" y="927"/>
                  </a:lnTo>
                  <a:lnTo>
                    <a:pt x="1" y="1236"/>
                  </a:lnTo>
                  <a:lnTo>
                    <a:pt x="1" y="1236"/>
                  </a:lnTo>
                  <a:lnTo>
                    <a:pt x="367" y="927"/>
                  </a:lnTo>
                  <a:lnTo>
                    <a:pt x="734" y="676"/>
                  </a:lnTo>
                  <a:lnTo>
                    <a:pt x="1120" y="464"/>
                  </a:lnTo>
                  <a:lnTo>
                    <a:pt x="1487" y="290"/>
                  </a:lnTo>
                  <a:lnTo>
                    <a:pt x="1853" y="155"/>
                  </a:lnTo>
                  <a:lnTo>
                    <a:pt x="2220" y="59"/>
                  </a:lnTo>
                  <a:lnTo>
                    <a:pt x="2587" y="20"/>
                  </a:lnTo>
                  <a:lnTo>
                    <a:pt x="293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8451;p31"/>
            <p:cNvSpPr/>
            <p:nvPr/>
          </p:nvSpPr>
          <p:spPr>
            <a:xfrm>
              <a:off x="5410275" y="46652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31"/>
            <p:cNvSpPr/>
            <p:nvPr/>
          </p:nvSpPr>
          <p:spPr>
            <a:xfrm>
              <a:off x="5500975" y="4784450"/>
              <a:ext cx="170850" cy="91225"/>
            </a:xfrm>
            <a:custGeom>
              <a:avLst/>
              <a:gdLst/>
              <a:ahLst/>
              <a:cxnLst/>
              <a:rect l="l" t="t" r="r" b="b"/>
              <a:pathLst>
                <a:path w="6834" h="3649" extrusionOk="0">
                  <a:moveTo>
                    <a:pt x="6814" y="3455"/>
                  </a:moveTo>
                  <a:lnTo>
                    <a:pt x="6814" y="3455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14" y="34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321" y="1274"/>
                  </a:lnTo>
                  <a:lnTo>
                    <a:pt x="2935" y="1332"/>
                  </a:lnTo>
                  <a:lnTo>
                    <a:pt x="2510" y="1448"/>
                  </a:lnTo>
                  <a:lnTo>
                    <a:pt x="2066" y="1602"/>
                  </a:lnTo>
                  <a:lnTo>
                    <a:pt x="2066" y="1602"/>
                  </a:lnTo>
                  <a:lnTo>
                    <a:pt x="2510" y="1448"/>
                  </a:lnTo>
                  <a:lnTo>
                    <a:pt x="2935" y="1332"/>
                  </a:lnTo>
                  <a:lnTo>
                    <a:pt x="3321" y="1274"/>
                  </a:lnTo>
                  <a:lnTo>
                    <a:pt x="3687" y="12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31"/>
            <p:cNvSpPr/>
            <p:nvPr/>
          </p:nvSpPr>
          <p:spPr>
            <a:xfrm>
              <a:off x="5671325" y="4870825"/>
              <a:ext cx="500" cy="4850"/>
            </a:xfrm>
            <a:custGeom>
              <a:avLst/>
              <a:gdLst/>
              <a:ahLst/>
              <a:cxnLst/>
              <a:rect l="l" t="t" r="r" b="b"/>
              <a:pathLst>
                <a:path w="20" h="19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31"/>
            <p:cNvSpPr/>
            <p:nvPr/>
          </p:nvSpPr>
          <p:spPr>
            <a:xfrm>
              <a:off x="5552625" y="4815800"/>
              <a:ext cx="40550" cy="8725"/>
            </a:xfrm>
            <a:custGeom>
              <a:avLst/>
              <a:gdLst/>
              <a:ahLst/>
              <a:cxnLst/>
              <a:rect l="l" t="t" r="r" b="b"/>
              <a:pathLst>
                <a:path w="1622" h="349" fill="none" extrusionOk="0">
                  <a:moveTo>
                    <a:pt x="1621" y="1"/>
                  </a:moveTo>
                  <a:lnTo>
                    <a:pt x="1621" y="1"/>
                  </a:lnTo>
                  <a:lnTo>
                    <a:pt x="1255" y="20"/>
                  </a:lnTo>
                  <a:lnTo>
                    <a:pt x="869" y="78"/>
                  </a:lnTo>
                  <a:lnTo>
                    <a:pt x="444" y="194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444" y="194"/>
                  </a:lnTo>
                  <a:lnTo>
                    <a:pt x="869" y="78"/>
                  </a:lnTo>
                  <a:lnTo>
                    <a:pt x="1255" y="20"/>
                  </a:lnTo>
                  <a:lnTo>
                    <a:pt x="162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31"/>
            <p:cNvSpPr/>
            <p:nvPr/>
          </p:nvSpPr>
          <p:spPr>
            <a:xfrm>
              <a:off x="5593150" y="48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31"/>
            <p:cNvSpPr/>
            <p:nvPr/>
          </p:nvSpPr>
          <p:spPr>
            <a:xfrm>
              <a:off x="5500975" y="4784450"/>
              <a:ext cx="2450" cy="25"/>
            </a:xfrm>
            <a:custGeom>
              <a:avLst/>
              <a:gdLst/>
              <a:ahLst/>
              <a:cxnLst/>
              <a:rect l="l" t="t" r="r" b="b"/>
              <a:pathLst>
                <a:path w="98" h="1" fill="none" extrusionOk="0"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31"/>
            <p:cNvSpPr/>
            <p:nvPr/>
          </p:nvSpPr>
          <p:spPr>
            <a:xfrm>
              <a:off x="5503400" y="478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8" name="Google Shape;8458;p31"/>
          <p:cNvGrpSpPr/>
          <p:nvPr/>
        </p:nvGrpSpPr>
        <p:grpSpPr>
          <a:xfrm rot="10800000" flipH="1">
            <a:off x="6707343" y="-2134591"/>
            <a:ext cx="6100976" cy="3234435"/>
            <a:chOff x="3939550" y="4143175"/>
            <a:chExt cx="2329150" cy="1234800"/>
          </a:xfrm>
        </p:grpSpPr>
        <p:sp>
          <p:nvSpPr>
            <p:cNvPr id="8459" name="Google Shape;8459;p31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extrusionOk="0">
                  <a:moveTo>
                    <a:pt x="17506" y="0"/>
                  </a:move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31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fill="none" extrusionOk="0">
                  <a:moveTo>
                    <a:pt x="17506" y="0"/>
                  </a:moveTo>
                  <a:lnTo>
                    <a:pt x="17506" y="0"/>
                  </a:ln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276" y="3455"/>
                  </a:lnTo>
                  <a:lnTo>
                    <a:pt x="12276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888" y="9728"/>
                  </a:lnTo>
                  <a:lnTo>
                    <a:pt x="888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873" y="19321"/>
                  </a:lnTo>
                  <a:lnTo>
                    <a:pt x="1892" y="19321"/>
                  </a:lnTo>
                  <a:lnTo>
                    <a:pt x="1892" y="19321"/>
                  </a:lnTo>
                  <a:lnTo>
                    <a:pt x="1911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643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444" y="6215"/>
                  </a:lnTo>
                  <a:lnTo>
                    <a:pt x="21444" y="6215"/>
                  </a:lnTo>
                  <a:lnTo>
                    <a:pt x="21174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31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extrusionOk="0">
                  <a:moveTo>
                    <a:pt x="6350" y="1"/>
                  </a:move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31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fill="none" extrusionOk="0">
                  <a:moveTo>
                    <a:pt x="6563" y="1"/>
                  </a:moveTo>
                  <a:lnTo>
                    <a:pt x="6563" y="1"/>
                  </a:lnTo>
                  <a:lnTo>
                    <a:pt x="6563" y="1"/>
                  </a:lnTo>
                  <a:lnTo>
                    <a:pt x="6563" y="1"/>
                  </a:lnTo>
                  <a:lnTo>
                    <a:pt x="6350" y="1"/>
                  </a:ln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1851" y="4691"/>
                  </a:lnTo>
                  <a:lnTo>
                    <a:pt x="11851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lnTo>
                    <a:pt x="6582" y="1"/>
                  </a:lnTo>
                  <a:lnTo>
                    <a:pt x="6582" y="1"/>
                  </a:lnTo>
                  <a:lnTo>
                    <a:pt x="656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31"/>
            <p:cNvSpPr/>
            <p:nvPr/>
          </p:nvSpPr>
          <p:spPr>
            <a:xfrm>
              <a:off x="3988750" y="4846200"/>
              <a:ext cx="390200" cy="444925"/>
            </a:xfrm>
            <a:custGeom>
              <a:avLst/>
              <a:gdLst/>
              <a:ahLst/>
              <a:cxnLst/>
              <a:rect l="l" t="t" r="r" b="b"/>
              <a:pathLst>
                <a:path w="15608" h="17797" extrusionOk="0">
                  <a:moveTo>
                    <a:pt x="11369" y="1"/>
                  </a:move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607" y="7385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31"/>
            <p:cNvSpPr/>
            <p:nvPr/>
          </p:nvSpPr>
          <p:spPr>
            <a:xfrm>
              <a:off x="3988750" y="4846200"/>
              <a:ext cx="390400" cy="444925"/>
            </a:xfrm>
            <a:custGeom>
              <a:avLst/>
              <a:gdLst/>
              <a:ahLst/>
              <a:cxnLst/>
              <a:rect l="l" t="t" r="r" b="b"/>
              <a:pathLst>
                <a:path w="15616" h="17797" fill="none" extrusionOk="0">
                  <a:moveTo>
                    <a:pt x="11369" y="1"/>
                  </a:moveTo>
                  <a:lnTo>
                    <a:pt x="11369" y="1"/>
                  </a:ln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614" y="15712"/>
                  </a:lnTo>
                  <a:lnTo>
                    <a:pt x="4614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832" y="11678"/>
                  </a:lnTo>
                  <a:lnTo>
                    <a:pt x="11832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lnTo>
                    <a:pt x="113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31"/>
            <p:cNvSpPr/>
            <p:nvPr/>
          </p:nvSpPr>
          <p:spPr>
            <a:xfrm>
              <a:off x="4062600" y="5238975"/>
              <a:ext cx="101825" cy="52150"/>
            </a:xfrm>
            <a:custGeom>
              <a:avLst/>
              <a:gdLst/>
              <a:ahLst/>
              <a:cxnLst/>
              <a:rect l="l" t="t" r="r" b="b"/>
              <a:pathLst>
                <a:path w="4073" h="2086" extrusionOk="0">
                  <a:moveTo>
                    <a:pt x="4053" y="2047"/>
                  </a:moveTo>
                  <a:lnTo>
                    <a:pt x="4053" y="2047"/>
                  </a:lnTo>
                  <a:lnTo>
                    <a:pt x="4072" y="2085"/>
                  </a:lnTo>
                  <a:lnTo>
                    <a:pt x="4072" y="2085"/>
                  </a:lnTo>
                  <a:lnTo>
                    <a:pt x="4053" y="2047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641" y="1"/>
                  </a:lnTo>
                  <a:lnTo>
                    <a:pt x="1660" y="1"/>
                  </a:lnTo>
                  <a:lnTo>
                    <a:pt x="1660" y="1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31"/>
            <p:cNvSpPr/>
            <p:nvPr/>
          </p:nvSpPr>
          <p:spPr>
            <a:xfrm>
              <a:off x="4163925" y="5290125"/>
              <a:ext cx="500" cy="1000"/>
            </a:xfrm>
            <a:custGeom>
              <a:avLst/>
              <a:gdLst/>
              <a:ahLst/>
              <a:cxnLst/>
              <a:rect l="l" t="t" r="r" b="b"/>
              <a:pathLst>
                <a:path w="20" h="4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31"/>
            <p:cNvSpPr/>
            <p:nvPr/>
          </p:nvSpPr>
          <p:spPr>
            <a:xfrm>
              <a:off x="4062600" y="5238975"/>
              <a:ext cx="41025" cy="16925"/>
            </a:xfrm>
            <a:custGeom>
              <a:avLst/>
              <a:gdLst/>
              <a:ahLst/>
              <a:cxnLst/>
              <a:rect l="l" t="t" r="r" b="b"/>
              <a:pathLst>
                <a:path w="1641" h="677" fill="none" extrusionOk="0"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31"/>
            <p:cNvSpPr/>
            <p:nvPr/>
          </p:nvSpPr>
          <p:spPr>
            <a:xfrm>
              <a:off x="4103600" y="52389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31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extrusionOk="0">
                  <a:moveTo>
                    <a:pt x="12025" y="0"/>
                  </a:move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31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fill="none" extrusionOk="0">
                  <a:moveTo>
                    <a:pt x="12237" y="0"/>
                  </a:moveTo>
                  <a:lnTo>
                    <a:pt x="12237" y="0"/>
                  </a:lnTo>
                  <a:lnTo>
                    <a:pt x="12025" y="0"/>
                  </a:ln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7200" y="2741"/>
                  </a:lnTo>
                  <a:lnTo>
                    <a:pt x="7200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3610" y="12179"/>
                  </a:lnTo>
                  <a:lnTo>
                    <a:pt x="3610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103" y="14727"/>
                  </a:lnTo>
                  <a:lnTo>
                    <a:pt x="7103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lnTo>
                    <a:pt x="1223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31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extrusionOk="0">
                  <a:moveTo>
                    <a:pt x="26906" y="1"/>
                  </a:move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48" y="16495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31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fill="none" extrusionOk="0">
                  <a:moveTo>
                    <a:pt x="26925" y="1"/>
                  </a:moveTo>
                  <a:lnTo>
                    <a:pt x="26925" y="1"/>
                  </a:lnTo>
                  <a:lnTo>
                    <a:pt x="26906" y="1"/>
                  </a:lnTo>
                  <a:lnTo>
                    <a:pt x="26906" y="1"/>
                  </a:ln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802" y="310"/>
                  </a:lnTo>
                  <a:lnTo>
                    <a:pt x="24783" y="310"/>
                  </a:lnTo>
                  <a:lnTo>
                    <a:pt x="24783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01" y="4556"/>
                  </a:lnTo>
                  <a:lnTo>
                    <a:pt x="14901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446" y="7779"/>
                  </a:lnTo>
                  <a:lnTo>
                    <a:pt x="11408" y="7779"/>
                  </a:lnTo>
                  <a:lnTo>
                    <a:pt x="11408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173" y="20788"/>
                  </a:lnTo>
                  <a:lnTo>
                    <a:pt x="5173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224" y="29512"/>
                  </a:lnTo>
                  <a:lnTo>
                    <a:pt x="3224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29975" y="15268"/>
                  </a:lnTo>
                  <a:lnTo>
                    <a:pt x="29975" y="15268"/>
                  </a:lnTo>
                  <a:lnTo>
                    <a:pt x="30226" y="15268"/>
                  </a:lnTo>
                  <a:lnTo>
                    <a:pt x="30322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lnTo>
                    <a:pt x="26925" y="1"/>
                  </a:lnTo>
                  <a:lnTo>
                    <a:pt x="269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31"/>
            <p:cNvSpPr/>
            <p:nvPr/>
          </p:nvSpPr>
          <p:spPr>
            <a:xfrm>
              <a:off x="4774300" y="4618450"/>
              <a:ext cx="127900" cy="14025"/>
            </a:xfrm>
            <a:custGeom>
              <a:avLst/>
              <a:gdLst/>
              <a:ahLst/>
              <a:cxnLst/>
              <a:rect l="l" t="t" r="r" b="b"/>
              <a:pathLst>
                <a:path w="5116" h="561" extrusionOk="0">
                  <a:moveTo>
                    <a:pt x="5116" y="560"/>
                  </a:moveTo>
                  <a:lnTo>
                    <a:pt x="5116" y="560"/>
                  </a:lnTo>
                  <a:lnTo>
                    <a:pt x="5116" y="560"/>
                  </a:lnTo>
                  <a:lnTo>
                    <a:pt x="5116" y="560"/>
                  </a:lnTo>
                  <a:close/>
                  <a:moveTo>
                    <a:pt x="5077" y="541"/>
                  </a:moveTo>
                  <a:lnTo>
                    <a:pt x="5077" y="541"/>
                  </a:lnTo>
                  <a:lnTo>
                    <a:pt x="5096" y="541"/>
                  </a:lnTo>
                  <a:lnTo>
                    <a:pt x="5096" y="541"/>
                  </a:lnTo>
                  <a:lnTo>
                    <a:pt x="5077" y="541"/>
                  </a:lnTo>
                  <a:close/>
                  <a:moveTo>
                    <a:pt x="20" y="310"/>
                  </a:moveTo>
                  <a:lnTo>
                    <a:pt x="20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20" y="310"/>
                  </a:lnTo>
                  <a:close/>
                  <a:moveTo>
                    <a:pt x="2143" y="1"/>
                  </a:moveTo>
                  <a:lnTo>
                    <a:pt x="2143" y="1"/>
                  </a:lnTo>
                  <a:lnTo>
                    <a:pt x="1603" y="20"/>
                  </a:lnTo>
                  <a:lnTo>
                    <a:pt x="1082" y="78"/>
                  </a:lnTo>
                  <a:lnTo>
                    <a:pt x="541" y="174"/>
                  </a:lnTo>
                  <a:lnTo>
                    <a:pt x="39" y="310"/>
                  </a:lnTo>
                  <a:lnTo>
                    <a:pt x="39" y="310"/>
                  </a:lnTo>
                  <a:lnTo>
                    <a:pt x="541" y="174"/>
                  </a:lnTo>
                  <a:lnTo>
                    <a:pt x="1082" y="78"/>
                  </a:lnTo>
                  <a:lnTo>
                    <a:pt x="1603" y="20"/>
                  </a:lnTo>
                  <a:lnTo>
                    <a:pt x="2143" y="1"/>
                  </a:lnTo>
                  <a:close/>
                  <a:moveTo>
                    <a:pt x="2162" y="1"/>
                  </a:move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31"/>
            <p:cNvSpPr/>
            <p:nvPr/>
          </p:nvSpPr>
          <p:spPr>
            <a:xfrm>
              <a:off x="4902175" y="463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31"/>
            <p:cNvSpPr/>
            <p:nvPr/>
          </p:nvSpPr>
          <p:spPr>
            <a:xfrm>
              <a:off x="4901200" y="46319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31"/>
            <p:cNvSpPr/>
            <p:nvPr/>
          </p:nvSpPr>
          <p:spPr>
            <a:xfrm>
              <a:off x="4774300" y="46261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31"/>
            <p:cNvSpPr/>
            <p:nvPr/>
          </p:nvSpPr>
          <p:spPr>
            <a:xfrm>
              <a:off x="4775275" y="4618450"/>
              <a:ext cx="52625" cy="7750"/>
            </a:xfrm>
            <a:custGeom>
              <a:avLst/>
              <a:gdLst/>
              <a:ahLst/>
              <a:cxnLst/>
              <a:rect l="l" t="t" r="r" b="b"/>
              <a:pathLst>
                <a:path w="2105" h="310" fill="none" extrusionOk="0">
                  <a:moveTo>
                    <a:pt x="2104" y="1"/>
                  </a:moveTo>
                  <a:lnTo>
                    <a:pt x="2104" y="1"/>
                  </a:lnTo>
                  <a:lnTo>
                    <a:pt x="1564" y="20"/>
                  </a:lnTo>
                  <a:lnTo>
                    <a:pt x="1043" y="78"/>
                  </a:lnTo>
                  <a:lnTo>
                    <a:pt x="502" y="174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502" y="174"/>
                  </a:lnTo>
                  <a:lnTo>
                    <a:pt x="1043" y="78"/>
                  </a:lnTo>
                  <a:lnTo>
                    <a:pt x="1564" y="20"/>
                  </a:lnTo>
                  <a:lnTo>
                    <a:pt x="210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31"/>
            <p:cNvSpPr/>
            <p:nvPr/>
          </p:nvSpPr>
          <p:spPr>
            <a:xfrm>
              <a:off x="4828350" y="46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31"/>
            <p:cNvSpPr/>
            <p:nvPr/>
          </p:nvSpPr>
          <p:spPr>
            <a:xfrm>
              <a:off x="4155225" y="5356225"/>
              <a:ext cx="86400" cy="21750"/>
            </a:xfrm>
            <a:custGeom>
              <a:avLst/>
              <a:gdLst/>
              <a:ahLst/>
              <a:cxnLst/>
              <a:rect l="l" t="t" r="r" b="b"/>
              <a:pathLst>
                <a:path w="3456" h="870" extrusionOk="0">
                  <a:moveTo>
                    <a:pt x="3456" y="1"/>
                  </a:move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close/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  <a:close/>
                  <a:moveTo>
                    <a:pt x="3321" y="1"/>
                  </a:moveTo>
                  <a:lnTo>
                    <a:pt x="3321" y="1"/>
                  </a:lnTo>
                  <a:lnTo>
                    <a:pt x="3321" y="1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31"/>
            <p:cNvSpPr/>
            <p:nvPr/>
          </p:nvSpPr>
          <p:spPr>
            <a:xfrm>
              <a:off x="4241600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31"/>
            <p:cNvSpPr/>
            <p:nvPr/>
          </p:nvSpPr>
          <p:spPr>
            <a:xfrm>
              <a:off x="4155225" y="5356225"/>
              <a:ext cx="80625" cy="21750"/>
            </a:xfrm>
            <a:custGeom>
              <a:avLst/>
              <a:gdLst/>
              <a:ahLst/>
              <a:cxnLst/>
              <a:rect l="l" t="t" r="r" b="b"/>
              <a:pathLst>
                <a:path w="3225" h="870" fill="none" extrusionOk="0"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31"/>
            <p:cNvSpPr/>
            <p:nvPr/>
          </p:nvSpPr>
          <p:spPr>
            <a:xfrm>
              <a:off x="4238225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31"/>
            <p:cNvSpPr/>
            <p:nvPr/>
          </p:nvSpPr>
          <p:spPr>
            <a:xfrm>
              <a:off x="4297575" y="5011225"/>
              <a:ext cx="12575" cy="3900"/>
            </a:xfrm>
            <a:custGeom>
              <a:avLst/>
              <a:gdLst/>
              <a:ahLst/>
              <a:cxnLst/>
              <a:rect l="l" t="t" r="r" b="b"/>
              <a:pathLst>
                <a:path w="503" h="156" extrusionOk="0">
                  <a:moveTo>
                    <a:pt x="502" y="1"/>
                  </a:moveTo>
                  <a:lnTo>
                    <a:pt x="251" y="59"/>
                  </a:lnTo>
                  <a:lnTo>
                    <a:pt x="1" y="155"/>
                  </a:lnTo>
                  <a:lnTo>
                    <a:pt x="251" y="78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31"/>
            <p:cNvSpPr/>
            <p:nvPr/>
          </p:nvSpPr>
          <p:spPr>
            <a:xfrm>
              <a:off x="42942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31"/>
            <p:cNvSpPr/>
            <p:nvPr/>
          </p:nvSpPr>
          <p:spPr>
            <a:xfrm>
              <a:off x="4156675" y="5138125"/>
              <a:ext cx="126925" cy="101850"/>
            </a:xfrm>
            <a:custGeom>
              <a:avLst/>
              <a:gdLst/>
              <a:ahLst/>
              <a:cxnLst/>
              <a:rect l="l" t="t" r="r" b="b"/>
              <a:pathLst>
                <a:path w="5077" h="4074" fill="none" extrusionOk="0">
                  <a:moveTo>
                    <a:pt x="5077" y="1"/>
                  </a:moveTo>
                  <a:lnTo>
                    <a:pt x="5077" y="1"/>
                  </a:lnTo>
                  <a:lnTo>
                    <a:pt x="4807" y="1"/>
                  </a:lnTo>
                  <a:lnTo>
                    <a:pt x="4498" y="20"/>
                  </a:lnTo>
                  <a:lnTo>
                    <a:pt x="4131" y="59"/>
                  </a:lnTo>
                  <a:lnTo>
                    <a:pt x="3745" y="117"/>
                  </a:lnTo>
                  <a:lnTo>
                    <a:pt x="3340" y="194"/>
                  </a:lnTo>
                  <a:lnTo>
                    <a:pt x="2915" y="310"/>
                  </a:lnTo>
                  <a:lnTo>
                    <a:pt x="2471" y="464"/>
                  </a:lnTo>
                  <a:lnTo>
                    <a:pt x="2066" y="638"/>
                  </a:lnTo>
                  <a:lnTo>
                    <a:pt x="1854" y="754"/>
                  </a:lnTo>
                  <a:lnTo>
                    <a:pt x="1661" y="869"/>
                  </a:lnTo>
                  <a:lnTo>
                    <a:pt x="1468" y="1004"/>
                  </a:lnTo>
                  <a:lnTo>
                    <a:pt x="1275" y="1159"/>
                  </a:lnTo>
                  <a:lnTo>
                    <a:pt x="1101" y="1313"/>
                  </a:lnTo>
                  <a:lnTo>
                    <a:pt x="927" y="1487"/>
                  </a:lnTo>
                  <a:lnTo>
                    <a:pt x="773" y="1680"/>
                  </a:lnTo>
                  <a:lnTo>
                    <a:pt x="618" y="1873"/>
                  </a:lnTo>
                  <a:lnTo>
                    <a:pt x="483" y="2085"/>
                  </a:lnTo>
                  <a:lnTo>
                    <a:pt x="367" y="2317"/>
                  </a:lnTo>
                  <a:lnTo>
                    <a:pt x="252" y="2568"/>
                  </a:lnTo>
                  <a:lnTo>
                    <a:pt x="174" y="2838"/>
                  </a:lnTo>
                  <a:lnTo>
                    <a:pt x="97" y="3108"/>
                  </a:lnTo>
                  <a:lnTo>
                    <a:pt x="39" y="3417"/>
                  </a:lnTo>
                  <a:lnTo>
                    <a:pt x="20" y="3726"/>
                  </a:lnTo>
                  <a:lnTo>
                    <a:pt x="1" y="4073"/>
                  </a:lnTo>
                  <a:lnTo>
                    <a:pt x="1" y="4073"/>
                  </a:lnTo>
                  <a:lnTo>
                    <a:pt x="20" y="3726"/>
                  </a:lnTo>
                  <a:lnTo>
                    <a:pt x="39" y="3417"/>
                  </a:lnTo>
                  <a:lnTo>
                    <a:pt x="97" y="3108"/>
                  </a:lnTo>
                  <a:lnTo>
                    <a:pt x="174" y="2838"/>
                  </a:lnTo>
                  <a:lnTo>
                    <a:pt x="252" y="2568"/>
                  </a:lnTo>
                  <a:lnTo>
                    <a:pt x="367" y="2317"/>
                  </a:lnTo>
                  <a:lnTo>
                    <a:pt x="483" y="2085"/>
                  </a:lnTo>
                  <a:lnTo>
                    <a:pt x="618" y="1873"/>
                  </a:lnTo>
                  <a:lnTo>
                    <a:pt x="773" y="1680"/>
                  </a:lnTo>
                  <a:lnTo>
                    <a:pt x="927" y="1487"/>
                  </a:lnTo>
                  <a:lnTo>
                    <a:pt x="1101" y="1313"/>
                  </a:lnTo>
                  <a:lnTo>
                    <a:pt x="1275" y="1159"/>
                  </a:lnTo>
                  <a:lnTo>
                    <a:pt x="1468" y="1004"/>
                  </a:lnTo>
                  <a:lnTo>
                    <a:pt x="1661" y="869"/>
                  </a:lnTo>
                  <a:lnTo>
                    <a:pt x="1854" y="754"/>
                  </a:lnTo>
                  <a:lnTo>
                    <a:pt x="2066" y="638"/>
                  </a:lnTo>
                  <a:lnTo>
                    <a:pt x="2471" y="464"/>
                  </a:lnTo>
                  <a:lnTo>
                    <a:pt x="2915" y="310"/>
                  </a:lnTo>
                  <a:lnTo>
                    <a:pt x="3340" y="194"/>
                  </a:lnTo>
                  <a:lnTo>
                    <a:pt x="3745" y="117"/>
                  </a:lnTo>
                  <a:lnTo>
                    <a:pt x="4131" y="59"/>
                  </a:lnTo>
                  <a:lnTo>
                    <a:pt x="4498" y="20"/>
                  </a:lnTo>
                  <a:lnTo>
                    <a:pt x="4807" y="1"/>
                  </a:lnTo>
                  <a:lnTo>
                    <a:pt x="50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31"/>
            <p:cNvSpPr/>
            <p:nvPr/>
          </p:nvSpPr>
          <p:spPr>
            <a:xfrm>
              <a:off x="4283575" y="51381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31"/>
            <p:cNvSpPr/>
            <p:nvPr/>
          </p:nvSpPr>
          <p:spPr>
            <a:xfrm>
              <a:off x="42860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31"/>
            <p:cNvSpPr/>
            <p:nvPr/>
          </p:nvSpPr>
          <p:spPr>
            <a:xfrm>
              <a:off x="4379125" y="503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31"/>
            <p:cNvSpPr/>
            <p:nvPr/>
          </p:nvSpPr>
          <p:spPr>
            <a:xfrm>
              <a:off x="4378650" y="503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31"/>
            <p:cNvSpPr/>
            <p:nvPr/>
          </p:nvSpPr>
          <p:spPr>
            <a:xfrm>
              <a:off x="4258975" y="5010275"/>
              <a:ext cx="63225" cy="60800"/>
            </a:xfrm>
            <a:custGeom>
              <a:avLst/>
              <a:gdLst/>
              <a:ahLst/>
              <a:cxnLst/>
              <a:rect l="l" t="t" r="r" b="b"/>
              <a:pathLst>
                <a:path w="2529" h="2432" fill="none" extrusionOk="0">
                  <a:moveTo>
                    <a:pt x="2529" y="0"/>
                  </a:moveTo>
                  <a:lnTo>
                    <a:pt x="2529" y="0"/>
                  </a:lnTo>
                  <a:lnTo>
                    <a:pt x="2278" y="19"/>
                  </a:lnTo>
                  <a:lnTo>
                    <a:pt x="2046" y="39"/>
                  </a:lnTo>
                  <a:lnTo>
                    <a:pt x="1795" y="97"/>
                  </a:lnTo>
                  <a:lnTo>
                    <a:pt x="1545" y="193"/>
                  </a:lnTo>
                  <a:lnTo>
                    <a:pt x="1313" y="328"/>
                  </a:lnTo>
                  <a:lnTo>
                    <a:pt x="1081" y="483"/>
                  </a:lnTo>
                  <a:lnTo>
                    <a:pt x="850" y="676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464" y="1100"/>
                  </a:lnTo>
                  <a:lnTo>
                    <a:pt x="329" y="1293"/>
                  </a:lnTo>
                  <a:lnTo>
                    <a:pt x="232" y="1486"/>
                  </a:lnTo>
                  <a:lnTo>
                    <a:pt x="155" y="1679"/>
                  </a:lnTo>
                  <a:lnTo>
                    <a:pt x="78" y="1872"/>
                  </a:lnTo>
                  <a:lnTo>
                    <a:pt x="39" y="2065"/>
                  </a:lnTo>
                  <a:lnTo>
                    <a:pt x="20" y="2239"/>
                  </a:lnTo>
                  <a:lnTo>
                    <a:pt x="0" y="2432"/>
                  </a:lnTo>
                  <a:lnTo>
                    <a:pt x="0" y="2432"/>
                  </a:lnTo>
                  <a:lnTo>
                    <a:pt x="20" y="2239"/>
                  </a:lnTo>
                  <a:lnTo>
                    <a:pt x="39" y="2065"/>
                  </a:lnTo>
                  <a:lnTo>
                    <a:pt x="78" y="1872"/>
                  </a:lnTo>
                  <a:lnTo>
                    <a:pt x="155" y="1679"/>
                  </a:lnTo>
                  <a:lnTo>
                    <a:pt x="232" y="1486"/>
                  </a:lnTo>
                  <a:lnTo>
                    <a:pt x="329" y="1293"/>
                  </a:lnTo>
                  <a:lnTo>
                    <a:pt x="464" y="1100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850" y="676"/>
                  </a:lnTo>
                  <a:lnTo>
                    <a:pt x="1081" y="483"/>
                  </a:lnTo>
                  <a:lnTo>
                    <a:pt x="1313" y="328"/>
                  </a:lnTo>
                  <a:lnTo>
                    <a:pt x="1545" y="193"/>
                  </a:lnTo>
                  <a:lnTo>
                    <a:pt x="1795" y="116"/>
                  </a:lnTo>
                  <a:lnTo>
                    <a:pt x="2046" y="39"/>
                  </a:lnTo>
                  <a:lnTo>
                    <a:pt x="2278" y="19"/>
                  </a:lnTo>
                  <a:lnTo>
                    <a:pt x="252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31"/>
            <p:cNvSpPr/>
            <p:nvPr/>
          </p:nvSpPr>
          <p:spPr>
            <a:xfrm>
              <a:off x="4322175" y="501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31"/>
            <p:cNvSpPr/>
            <p:nvPr/>
          </p:nvSpPr>
          <p:spPr>
            <a:xfrm>
              <a:off x="4350650" y="4919550"/>
              <a:ext cx="14975" cy="50700"/>
            </a:xfrm>
            <a:custGeom>
              <a:avLst/>
              <a:gdLst/>
              <a:ahLst/>
              <a:cxnLst/>
              <a:rect l="l" t="t" r="r" b="b"/>
              <a:pathLst>
                <a:path w="599" h="2028" fill="none" extrusionOk="0">
                  <a:moveTo>
                    <a:pt x="599" y="0"/>
                  </a:moveTo>
                  <a:lnTo>
                    <a:pt x="599" y="0"/>
                  </a:lnTo>
                  <a:lnTo>
                    <a:pt x="502" y="155"/>
                  </a:lnTo>
                  <a:lnTo>
                    <a:pt x="406" y="348"/>
                  </a:lnTo>
                  <a:lnTo>
                    <a:pt x="290" y="579"/>
                  </a:lnTo>
                  <a:lnTo>
                    <a:pt x="194" y="888"/>
                  </a:lnTo>
                  <a:lnTo>
                    <a:pt x="97" y="1236"/>
                  </a:lnTo>
                  <a:lnTo>
                    <a:pt x="20" y="1602"/>
                  </a:lnTo>
                  <a:lnTo>
                    <a:pt x="1" y="1815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15"/>
                  </a:lnTo>
                  <a:lnTo>
                    <a:pt x="20" y="1602"/>
                  </a:lnTo>
                  <a:lnTo>
                    <a:pt x="97" y="1236"/>
                  </a:lnTo>
                  <a:lnTo>
                    <a:pt x="194" y="888"/>
                  </a:lnTo>
                  <a:lnTo>
                    <a:pt x="290" y="579"/>
                  </a:lnTo>
                  <a:lnTo>
                    <a:pt x="406" y="348"/>
                  </a:lnTo>
                  <a:lnTo>
                    <a:pt x="502" y="155"/>
                  </a:lnTo>
                  <a:lnTo>
                    <a:pt x="599" y="0"/>
                  </a:lnTo>
                  <a:lnTo>
                    <a:pt x="59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31"/>
            <p:cNvSpPr/>
            <p:nvPr/>
          </p:nvSpPr>
          <p:spPr>
            <a:xfrm>
              <a:off x="4471775" y="4626175"/>
              <a:ext cx="302550" cy="127400"/>
            </a:xfrm>
            <a:custGeom>
              <a:avLst/>
              <a:gdLst/>
              <a:ahLst/>
              <a:cxnLst/>
              <a:rect l="l" t="t" r="r" b="b"/>
              <a:pathLst>
                <a:path w="12102" h="5096" extrusionOk="0">
                  <a:moveTo>
                    <a:pt x="0" y="5096"/>
                  </a:move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close/>
                  <a:moveTo>
                    <a:pt x="3822" y="4536"/>
                  </a:move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close/>
                  <a:moveTo>
                    <a:pt x="2239" y="4247"/>
                  </a:moveTo>
                  <a:lnTo>
                    <a:pt x="2239" y="4247"/>
                  </a:lnTo>
                  <a:lnTo>
                    <a:pt x="1988" y="4247"/>
                  </a:lnTo>
                  <a:lnTo>
                    <a:pt x="1699" y="4285"/>
                  </a:lnTo>
                  <a:lnTo>
                    <a:pt x="1428" y="4324"/>
                  </a:lnTo>
                  <a:lnTo>
                    <a:pt x="1139" y="4420"/>
                  </a:lnTo>
                  <a:lnTo>
                    <a:pt x="849" y="4517"/>
                  </a:lnTo>
                  <a:lnTo>
                    <a:pt x="560" y="4671"/>
                  </a:lnTo>
                  <a:lnTo>
                    <a:pt x="290" y="4845"/>
                  </a:lnTo>
                  <a:lnTo>
                    <a:pt x="19" y="5077"/>
                  </a:lnTo>
                  <a:lnTo>
                    <a:pt x="19" y="5077"/>
                  </a:lnTo>
                  <a:lnTo>
                    <a:pt x="290" y="4845"/>
                  </a:lnTo>
                  <a:lnTo>
                    <a:pt x="560" y="4671"/>
                  </a:lnTo>
                  <a:lnTo>
                    <a:pt x="849" y="4517"/>
                  </a:lnTo>
                  <a:lnTo>
                    <a:pt x="1139" y="4420"/>
                  </a:lnTo>
                  <a:lnTo>
                    <a:pt x="1428" y="4324"/>
                  </a:lnTo>
                  <a:lnTo>
                    <a:pt x="1699" y="4285"/>
                  </a:lnTo>
                  <a:lnTo>
                    <a:pt x="1988" y="4247"/>
                  </a:lnTo>
                  <a:lnTo>
                    <a:pt x="2239" y="4247"/>
                  </a:lnTo>
                  <a:close/>
                  <a:moveTo>
                    <a:pt x="2258" y="4247"/>
                  </a:move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close/>
                  <a:moveTo>
                    <a:pt x="5346" y="1564"/>
                  </a:moveTo>
                  <a:lnTo>
                    <a:pt x="5346" y="1564"/>
                  </a:lnTo>
                  <a:lnTo>
                    <a:pt x="5346" y="1564"/>
                  </a:lnTo>
                  <a:lnTo>
                    <a:pt x="5096" y="1680"/>
                  </a:lnTo>
                  <a:lnTo>
                    <a:pt x="4864" y="1815"/>
                  </a:lnTo>
                  <a:lnTo>
                    <a:pt x="4671" y="1931"/>
                  </a:lnTo>
                  <a:lnTo>
                    <a:pt x="4497" y="2066"/>
                  </a:lnTo>
                  <a:lnTo>
                    <a:pt x="4343" y="2220"/>
                  </a:lnTo>
                  <a:lnTo>
                    <a:pt x="4208" y="2355"/>
                  </a:lnTo>
                  <a:lnTo>
                    <a:pt x="4092" y="2490"/>
                  </a:lnTo>
                  <a:lnTo>
                    <a:pt x="3976" y="2645"/>
                  </a:lnTo>
                  <a:lnTo>
                    <a:pt x="3899" y="2780"/>
                  </a:lnTo>
                  <a:lnTo>
                    <a:pt x="3822" y="2915"/>
                  </a:lnTo>
                  <a:lnTo>
                    <a:pt x="3764" y="3069"/>
                  </a:lnTo>
                  <a:lnTo>
                    <a:pt x="3725" y="3204"/>
                  </a:lnTo>
                  <a:lnTo>
                    <a:pt x="3687" y="3475"/>
                  </a:lnTo>
                  <a:lnTo>
                    <a:pt x="3667" y="3706"/>
                  </a:lnTo>
                  <a:lnTo>
                    <a:pt x="3667" y="3706"/>
                  </a:lnTo>
                  <a:lnTo>
                    <a:pt x="3687" y="3475"/>
                  </a:lnTo>
                  <a:lnTo>
                    <a:pt x="3725" y="3204"/>
                  </a:lnTo>
                  <a:lnTo>
                    <a:pt x="3764" y="3069"/>
                  </a:lnTo>
                  <a:lnTo>
                    <a:pt x="3822" y="2915"/>
                  </a:lnTo>
                  <a:lnTo>
                    <a:pt x="3899" y="2780"/>
                  </a:lnTo>
                  <a:lnTo>
                    <a:pt x="3976" y="2645"/>
                  </a:lnTo>
                  <a:lnTo>
                    <a:pt x="4092" y="2490"/>
                  </a:lnTo>
                  <a:lnTo>
                    <a:pt x="4208" y="2355"/>
                  </a:lnTo>
                  <a:lnTo>
                    <a:pt x="4343" y="2220"/>
                  </a:lnTo>
                  <a:lnTo>
                    <a:pt x="4497" y="2066"/>
                  </a:lnTo>
                  <a:lnTo>
                    <a:pt x="4671" y="1931"/>
                  </a:lnTo>
                  <a:lnTo>
                    <a:pt x="4864" y="1815"/>
                  </a:lnTo>
                  <a:lnTo>
                    <a:pt x="5096" y="1680"/>
                  </a:lnTo>
                  <a:lnTo>
                    <a:pt x="5346" y="1564"/>
                  </a:lnTo>
                  <a:lnTo>
                    <a:pt x="5346" y="1564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389" y="1255"/>
                  </a:lnTo>
                  <a:lnTo>
                    <a:pt x="6061" y="1313"/>
                  </a:lnTo>
                  <a:lnTo>
                    <a:pt x="5733" y="1409"/>
                  </a:lnTo>
                  <a:lnTo>
                    <a:pt x="5366" y="1545"/>
                  </a:lnTo>
                  <a:lnTo>
                    <a:pt x="5366" y="1545"/>
                  </a:lnTo>
                  <a:lnTo>
                    <a:pt x="5733" y="1409"/>
                  </a:lnTo>
                  <a:lnTo>
                    <a:pt x="6061" y="1313"/>
                  </a:lnTo>
                  <a:lnTo>
                    <a:pt x="6389" y="1255"/>
                  </a:lnTo>
                  <a:lnTo>
                    <a:pt x="6678" y="1236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678" y="1236"/>
                  </a:lnTo>
                  <a:lnTo>
                    <a:pt x="6698" y="1236"/>
                  </a:lnTo>
                  <a:lnTo>
                    <a:pt x="6698" y="1236"/>
                  </a:lnTo>
                  <a:lnTo>
                    <a:pt x="6678" y="1236"/>
                  </a:lnTo>
                  <a:close/>
                  <a:moveTo>
                    <a:pt x="12102" y="1"/>
                  </a:moveTo>
                  <a:lnTo>
                    <a:pt x="12102" y="1"/>
                  </a:lnTo>
                  <a:lnTo>
                    <a:pt x="12102" y="1"/>
                  </a:lnTo>
                  <a:lnTo>
                    <a:pt x="11851" y="97"/>
                  </a:lnTo>
                  <a:lnTo>
                    <a:pt x="11600" y="194"/>
                  </a:lnTo>
                  <a:lnTo>
                    <a:pt x="11349" y="290"/>
                  </a:lnTo>
                  <a:lnTo>
                    <a:pt x="11117" y="406"/>
                  </a:lnTo>
                  <a:lnTo>
                    <a:pt x="10886" y="541"/>
                  </a:lnTo>
                  <a:lnTo>
                    <a:pt x="10654" y="676"/>
                  </a:lnTo>
                  <a:lnTo>
                    <a:pt x="10461" y="811"/>
                  </a:lnTo>
                  <a:lnTo>
                    <a:pt x="10249" y="985"/>
                  </a:lnTo>
                  <a:lnTo>
                    <a:pt x="10056" y="1139"/>
                  </a:lnTo>
                  <a:lnTo>
                    <a:pt x="9882" y="1313"/>
                  </a:lnTo>
                  <a:lnTo>
                    <a:pt x="9728" y="1506"/>
                  </a:lnTo>
                  <a:lnTo>
                    <a:pt x="9573" y="1718"/>
                  </a:lnTo>
                  <a:lnTo>
                    <a:pt x="9419" y="1911"/>
                  </a:lnTo>
                  <a:lnTo>
                    <a:pt x="9303" y="2143"/>
                  </a:lnTo>
                  <a:lnTo>
                    <a:pt x="9187" y="2375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187" y="2375"/>
                  </a:lnTo>
                  <a:lnTo>
                    <a:pt x="9303" y="2143"/>
                  </a:lnTo>
                  <a:lnTo>
                    <a:pt x="9419" y="1911"/>
                  </a:lnTo>
                  <a:lnTo>
                    <a:pt x="9573" y="1718"/>
                  </a:lnTo>
                  <a:lnTo>
                    <a:pt x="9728" y="1506"/>
                  </a:lnTo>
                  <a:lnTo>
                    <a:pt x="9882" y="1313"/>
                  </a:lnTo>
                  <a:lnTo>
                    <a:pt x="10056" y="1139"/>
                  </a:lnTo>
                  <a:lnTo>
                    <a:pt x="10249" y="985"/>
                  </a:lnTo>
                  <a:lnTo>
                    <a:pt x="10461" y="811"/>
                  </a:lnTo>
                  <a:lnTo>
                    <a:pt x="10654" y="676"/>
                  </a:lnTo>
                  <a:lnTo>
                    <a:pt x="10886" y="541"/>
                  </a:lnTo>
                  <a:lnTo>
                    <a:pt x="11117" y="406"/>
                  </a:lnTo>
                  <a:lnTo>
                    <a:pt x="11349" y="290"/>
                  </a:lnTo>
                  <a:lnTo>
                    <a:pt x="11600" y="194"/>
                  </a:lnTo>
                  <a:lnTo>
                    <a:pt x="11851" y="97"/>
                  </a:lnTo>
                  <a:lnTo>
                    <a:pt x="12102" y="1"/>
                  </a:lnTo>
                  <a:lnTo>
                    <a:pt x="121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31"/>
            <p:cNvSpPr/>
            <p:nvPr/>
          </p:nvSpPr>
          <p:spPr>
            <a:xfrm>
              <a:off x="4471775" y="47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31"/>
            <p:cNvSpPr/>
            <p:nvPr/>
          </p:nvSpPr>
          <p:spPr>
            <a:xfrm>
              <a:off x="4567300" y="473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31"/>
            <p:cNvSpPr/>
            <p:nvPr/>
          </p:nvSpPr>
          <p:spPr>
            <a:xfrm>
              <a:off x="4472250" y="4732325"/>
              <a:ext cx="55525" cy="20775"/>
            </a:xfrm>
            <a:custGeom>
              <a:avLst/>
              <a:gdLst/>
              <a:ahLst/>
              <a:cxnLst/>
              <a:rect l="l" t="t" r="r" b="b"/>
              <a:pathLst>
                <a:path w="2221" h="831" fill="none" extrusionOk="0">
                  <a:moveTo>
                    <a:pt x="2220" y="1"/>
                  </a:moveTo>
                  <a:lnTo>
                    <a:pt x="2220" y="1"/>
                  </a:lnTo>
                  <a:lnTo>
                    <a:pt x="1969" y="1"/>
                  </a:lnTo>
                  <a:lnTo>
                    <a:pt x="1680" y="39"/>
                  </a:lnTo>
                  <a:lnTo>
                    <a:pt x="1409" y="78"/>
                  </a:lnTo>
                  <a:lnTo>
                    <a:pt x="1120" y="174"/>
                  </a:lnTo>
                  <a:lnTo>
                    <a:pt x="830" y="271"/>
                  </a:lnTo>
                  <a:lnTo>
                    <a:pt x="541" y="425"/>
                  </a:lnTo>
                  <a:lnTo>
                    <a:pt x="271" y="599"/>
                  </a:lnTo>
                  <a:lnTo>
                    <a:pt x="0" y="831"/>
                  </a:lnTo>
                  <a:lnTo>
                    <a:pt x="0" y="831"/>
                  </a:lnTo>
                  <a:lnTo>
                    <a:pt x="271" y="599"/>
                  </a:lnTo>
                  <a:lnTo>
                    <a:pt x="541" y="425"/>
                  </a:lnTo>
                  <a:lnTo>
                    <a:pt x="830" y="271"/>
                  </a:lnTo>
                  <a:lnTo>
                    <a:pt x="1120" y="174"/>
                  </a:lnTo>
                  <a:lnTo>
                    <a:pt x="1409" y="78"/>
                  </a:lnTo>
                  <a:lnTo>
                    <a:pt x="1680" y="39"/>
                  </a:lnTo>
                  <a:lnTo>
                    <a:pt x="1969" y="1"/>
                  </a:lnTo>
                  <a:lnTo>
                    <a:pt x="22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31"/>
            <p:cNvSpPr/>
            <p:nvPr/>
          </p:nvSpPr>
          <p:spPr>
            <a:xfrm>
              <a:off x="4528225" y="473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31"/>
            <p:cNvSpPr/>
            <p:nvPr/>
          </p:nvSpPr>
          <p:spPr>
            <a:xfrm>
              <a:off x="4563450" y="4665250"/>
              <a:ext cx="42000" cy="53600"/>
            </a:xfrm>
            <a:custGeom>
              <a:avLst/>
              <a:gdLst/>
              <a:ahLst/>
              <a:cxnLst/>
              <a:rect l="l" t="t" r="r" b="b"/>
              <a:pathLst>
                <a:path w="1680" h="2144" fill="none" extrusionOk="0">
                  <a:moveTo>
                    <a:pt x="1679" y="1"/>
                  </a:moveTo>
                  <a:lnTo>
                    <a:pt x="1679" y="1"/>
                  </a:lnTo>
                  <a:lnTo>
                    <a:pt x="1679" y="1"/>
                  </a:lnTo>
                  <a:lnTo>
                    <a:pt x="1429" y="117"/>
                  </a:lnTo>
                  <a:lnTo>
                    <a:pt x="1197" y="252"/>
                  </a:lnTo>
                  <a:lnTo>
                    <a:pt x="1004" y="368"/>
                  </a:lnTo>
                  <a:lnTo>
                    <a:pt x="830" y="503"/>
                  </a:lnTo>
                  <a:lnTo>
                    <a:pt x="676" y="657"/>
                  </a:lnTo>
                  <a:lnTo>
                    <a:pt x="541" y="792"/>
                  </a:lnTo>
                  <a:lnTo>
                    <a:pt x="425" y="927"/>
                  </a:lnTo>
                  <a:lnTo>
                    <a:pt x="309" y="1082"/>
                  </a:lnTo>
                  <a:lnTo>
                    <a:pt x="232" y="1217"/>
                  </a:lnTo>
                  <a:lnTo>
                    <a:pt x="155" y="1352"/>
                  </a:lnTo>
                  <a:lnTo>
                    <a:pt x="97" y="1506"/>
                  </a:lnTo>
                  <a:lnTo>
                    <a:pt x="58" y="1641"/>
                  </a:lnTo>
                  <a:lnTo>
                    <a:pt x="20" y="1912"/>
                  </a:lnTo>
                  <a:lnTo>
                    <a:pt x="0" y="2143"/>
                  </a:lnTo>
                  <a:lnTo>
                    <a:pt x="0" y="2143"/>
                  </a:lnTo>
                  <a:lnTo>
                    <a:pt x="20" y="1912"/>
                  </a:lnTo>
                  <a:lnTo>
                    <a:pt x="58" y="1641"/>
                  </a:lnTo>
                  <a:lnTo>
                    <a:pt x="97" y="1506"/>
                  </a:lnTo>
                  <a:lnTo>
                    <a:pt x="155" y="1352"/>
                  </a:lnTo>
                  <a:lnTo>
                    <a:pt x="232" y="1217"/>
                  </a:lnTo>
                  <a:lnTo>
                    <a:pt x="309" y="1082"/>
                  </a:lnTo>
                  <a:lnTo>
                    <a:pt x="425" y="927"/>
                  </a:lnTo>
                  <a:lnTo>
                    <a:pt x="541" y="792"/>
                  </a:lnTo>
                  <a:lnTo>
                    <a:pt x="676" y="657"/>
                  </a:lnTo>
                  <a:lnTo>
                    <a:pt x="830" y="503"/>
                  </a:lnTo>
                  <a:lnTo>
                    <a:pt x="1004" y="368"/>
                  </a:lnTo>
                  <a:lnTo>
                    <a:pt x="1197" y="252"/>
                  </a:lnTo>
                  <a:lnTo>
                    <a:pt x="1429" y="117"/>
                  </a:lnTo>
                  <a:lnTo>
                    <a:pt x="1679" y="1"/>
                  </a:lnTo>
                  <a:lnTo>
                    <a:pt x="167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31"/>
            <p:cNvSpPr/>
            <p:nvPr/>
          </p:nvSpPr>
          <p:spPr>
            <a:xfrm>
              <a:off x="4605900" y="4657050"/>
              <a:ext cx="32850" cy="7750"/>
            </a:xfrm>
            <a:custGeom>
              <a:avLst/>
              <a:gdLst/>
              <a:ahLst/>
              <a:cxnLst/>
              <a:rect l="l" t="t" r="r" b="b"/>
              <a:pathLst>
                <a:path w="1314" h="310" fill="none" extrusionOk="0">
                  <a:moveTo>
                    <a:pt x="1313" y="1"/>
                  </a:moveTo>
                  <a:lnTo>
                    <a:pt x="1313" y="1"/>
                  </a:lnTo>
                  <a:lnTo>
                    <a:pt x="1024" y="20"/>
                  </a:lnTo>
                  <a:lnTo>
                    <a:pt x="696" y="78"/>
                  </a:lnTo>
                  <a:lnTo>
                    <a:pt x="368" y="174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368" y="174"/>
                  </a:lnTo>
                  <a:lnTo>
                    <a:pt x="696" y="78"/>
                  </a:lnTo>
                  <a:lnTo>
                    <a:pt x="1024" y="20"/>
                  </a:lnTo>
                  <a:lnTo>
                    <a:pt x="131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31"/>
            <p:cNvSpPr/>
            <p:nvPr/>
          </p:nvSpPr>
          <p:spPr>
            <a:xfrm>
              <a:off x="4638725" y="46570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31"/>
            <p:cNvSpPr/>
            <p:nvPr/>
          </p:nvSpPr>
          <p:spPr>
            <a:xfrm>
              <a:off x="4699025" y="4626175"/>
              <a:ext cx="75300" cy="65175"/>
            </a:xfrm>
            <a:custGeom>
              <a:avLst/>
              <a:gdLst/>
              <a:ahLst/>
              <a:cxnLst/>
              <a:rect l="l" t="t" r="r" b="b"/>
              <a:pathLst>
                <a:path w="3012" h="2607" fill="none" extrusionOk="0">
                  <a:moveTo>
                    <a:pt x="3012" y="1"/>
                  </a:moveTo>
                  <a:lnTo>
                    <a:pt x="3012" y="1"/>
                  </a:lnTo>
                  <a:lnTo>
                    <a:pt x="3012" y="1"/>
                  </a:lnTo>
                  <a:lnTo>
                    <a:pt x="2761" y="97"/>
                  </a:lnTo>
                  <a:lnTo>
                    <a:pt x="2510" y="194"/>
                  </a:lnTo>
                  <a:lnTo>
                    <a:pt x="2259" y="290"/>
                  </a:lnTo>
                  <a:lnTo>
                    <a:pt x="2027" y="406"/>
                  </a:lnTo>
                  <a:lnTo>
                    <a:pt x="1796" y="541"/>
                  </a:lnTo>
                  <a:lnTo>
                    <a:pt x="1564" y="676"/>
                  </a:lnTo>
                  <a:lnTo>
                    <a:pt x="1371" y="811"/>
                  </a:lnTo>
                  <a:lnTo>
                    <a:pt x="1159" y="985"/>
                  </a:lnTo>
                  <a:lnTo>
                    <a:pt x="966" y="1139"/>
                  </a:lnTo>
                  <a:lnTo>
                    <a:pt x="792" y="1313"/>
                  </a:lnTo>
                  <a:lnTo>
                    <a:pt x="638" y="1506"/>
                  </a:lnTo>
                  <a:lnTo>
                    <a:pt x="483" y="1718"/>
                  </a:lnTo>
                  <a:lnTo>
                    <a:pt x="329" y="1911"/>
                  </a:lnTo>
                  <a:lnTo>
                    <a:pt x="213" y="2143"/>
                  </a:lnTo>
                  <a:lnTo>
                    <a:pt x="97" y="2375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97" y="2375"/>
                  </a:lnTo>
                  <a:lnTo>
                    <a:pt x="213" y="2143"/>
                  </a:lnTo>
                  <a:lnTo>
                    <a:pt x="329" y="1911"/>
                  </a:lnTo>
                  <a:lnTo>
                    <a:pt x="483" y="1718"/>
                  </a:lnTo>
                  <a:lnTo>
                    <a:pt x="638" y="1506"/>
                  </a:lnTo>
                  <a:lnTo>
                    <a:pt x="792" y="1313"/>
                  </a:lnTo>
                  <a:lnTo>
                    <a:pt x="966" y="1139"/>
                  </a:lnTo>
                  <a:lnTo>
                    <a:pt x="1159" y="985"/>
                  </a:lnTo>
                  <a:lnTo>
                    <a:pt x="1371" y="811"/>
                  </a:lnTo>
                  <a:lnTo>
                    <a:pt x="1564" y="676"/>
                  </a:lnTo>
                  <a:lnTo>
                    <a:pt x="1796" y="541"/>
                  </a:lnTo>
                  <a:lnTo>
                    <a:pt x="2027" y="406"/>
                  </a:lnTo>
                  <a:lnTo>
                    <a:pt x="2259" y="290"/>
                  </a:lnTo>
                  <a:lnTo>
                    <a:pt x="2510" y="194"/>
                  </a:lnTo>
                  <a:lnTo>
                    <a:pt x="2761" y="97"/>
                  </a:lnTo>
                  <a:lnTo>
                    <a:pt x="3012" y="1"/>
                  </a:lnTo>
                  <a:lnTo>
                    <a:pt x="301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31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extrusionOk="0">
                  <a:moveTo>
                    <a:pt x="19069" y="1"/>
                  </a:move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31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fill="none" extrusionOk="0">
                  <a:moveTo>
                    <a:pt x="19069" y="1"/>
                  </a:moveTo>
                  <a:lnTo>
                    <a:pt x="19069" y="1"/>
                  </a:lnTo>
                  <a:lnTo>
                    <a:pt x="19069" y="1"/>
                  </a:lnTo>
                  <a:lnTo>
                    <a:pt x="19069" y="1"/>
                  </a:ln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633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lnTo>
                    <a:pt x="19089" y="1"/>
                  </a:lnTo>
                  <a:lnTo>
                    <a:pt x="19089" y="1"/>
                  </a:lnTo>
                  <a:lnTo>
                    <a:pt x="190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31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extrusionOk="0">
                  <a:moveTo>
                    <a:pt x="3668" y="0"/>
                  </a:move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31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fill="none" extrusionOk="0">
                  <a:moveTo>
                    <a:pt x="3668" y="0"/>
                  </a:moveTo>
                  <a:lnTo>
                    <a:pt x="3668" y="0"/>
                  </a:ln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31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extrusionOk="0">
                  <a:moveTo>
                    <a:pt x="4072" y="1"/>
                  </a:move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31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fill="none" extrusionOk="0"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31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extrusionOk="0">
                  <a:moveTo>
                    <a:pt x="14747" y="1"/>
                  </a:move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31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fill="none" extrusionOk="0">
                  <a:moveTo>
                    <a:pt x="15036" y="1"/>
                  </a:moveTo>
                  <a:lnTo>
                    <a:pt x="15036" y="1"/>
                  </a:lnTo>
                  <a:lnTo>
                    <a:pt x="15017" y="1"/>
                  </a:lnTo>
                  <a:lnTo>
                    <a:pt x="15017" y="1"/>
                  </a:lnTo>
                  <a:lnTo>
                    <a:pt x="14747" y="1"/>
                  </a:ln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42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377" y="11002"/>
                  </a:lnTo>
                  <a:lnTo>
                    <a:pt x="29377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lnTo>
                    <a:pt x="1503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31"/>
            <p:cNvSpPr/>
            <p:nvPr/>
          </p:nvSpPr>
          <p:spPr>
            <a:xfrm>
              <a:off x="5380825" y="4784450"/>
              <a:ext cx="120175" cy="165050"/>
            </a:xfrm>
            <a:custGeom>
              <a:avLst/>
              <a:gdLst/>
              <a:ahLst/>
              <a:cxnLst/>
              <a:rect l="l" t="t" r="r" b="b"/>
              <a:pathLst>
                <a:path w="4807" h="6602" extrusionOk="0">
                  <a:moveTo>
                    <a:pt x="20" y="6466"/>
                  </a:moveTo>
                  <a:lnTo>
                    <a:pt x="20" y="6466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20" y="6466"/>
                  </a:lnTo>
                  <a:close/>
                  <a:moveTo>
                    <a:pt x="20" y="6466"/>
                  </a:moveTo>
                  <a:lnTo>
                    <a:pt x="20" y="6466"/>
                  </a:lnTo>
                  <a:lnTo>
                    <a:pt x="20" y="6466"/>
                  </a:lnTo>
                  <a:close/>
                  <a:moveTo>
                    <a:pt x="3070" y="3860"/>
                  </a:move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close/>
                  <a:moveTo>
                    <a:pt x="2742" y="3841"/>
                  </a:moveTo>
                  <a:lnTo>
                    <a:pt x="2742" y="3841"/>
                  </a:lnTo>
                  <a:lnTo>
                    <a:pt x="2414" y="3860"/>
                  </a:lnTo>
                  <a:lnTo>
                    <a:pt x="2221" y="3880"/>
                  </a:lnTo>
                  <a:lnTo>
                    <a:pt x="2008" y="3918"/>
                  </a:lnTo>
                  <a:lnTo>
                    <a:pt x="1796" y="3976"/>
                  </a:lnTo>
                  <a:lnTo>
                    <a:pt x="1584" y="4053"/>
                  </a:lnTo>
                  <a:lnTo>
                    <a:pt x="1371" y="4150"/>
                  </a:lnTo>
                  <a:lnTo>
                    <a:pt x="1159" y="4266"/>
                  </a:lnTo>
                  <a:lnTo>
                    <a:pt x="947" y="4420"/>
                  </a:lnTo>
                  <a:lnTo>
                    <a:pt x="754" y="4594"/>
                  </a:lnTo>
                  <a:lnTo>
                    <a:pt x="561" y="4806"/>
                  </a:lnTo>
                  <a:lnTo>
                    <a:pt x="406" y="5057"/>
                  </a:lnTo>
                  <a:lnTo>
                    <a:pt x="271" y="5327"/>
                  </a:lnTo>
                  <a:lnTo>
                    <a:pt x="155" y="5655"/>
                  </a:lnTo>
                  <a:lnTo>
                    <a:pt x="59" y="6022"/>
                  </a:lnTo>
                  <a:lnTo>
                    <a:pt x="20" y="6427"/>
                  </a:lnTo>
                  <a:lnTo>
                    <a:pt x="20" y="6427"/>
                  </a:lnTo>
                  <a:lnTo>
                    <a:pt x="59" y="6022"/>
                  </a:lnTo>
                  <a:lnTo>
                    <a:pt x="155" y="5655"/>
                  </a:lnTo>
                  <a:lnTo>
                    <a:pt x="271" y="5327"/>
                  </a:lnTo>
                  <a:lnTo>
                    <a:pt x="406" y="5057"/>
                  </a:lnTo>
                  <a:lnTo>
                    <a:pt x="561" y="4806"/>
                  </a:lnTo>
                  <a:lnTo>
                    <a:pt x="754" y="4594"/>
                  </a:lnTo>
                  <a:lnTo>
                    <a:pt x="947" y="4420"/>
                  </a:lnTo>
                  <a:lnTo>
                    <a:pt x="1159" y="4266"/>
                  </a:lnTo>
                  <a:lnTo>
                    <a:pt x="1371" y="4150"/>
                  </a:lnTo>
                  <a:lnTo>
                    <a:pt x="1584" y="4053"/>
                  </a:lnTo>
                  <a:lnTo>
                    <a:pt x="1796" y="3976"/>
                  </a:lnTo>
                  <a:lnTo>
                    <a:pt x="2008" y="3918"/>
                  </a:lnTo>
                  <a:lnTo>
                    <a:pt x="2221" y="3880"/>
                  </a:lnTo>
                  <a:lnTo>
                    <a:pt x="2414" y="3860"/>
                  </a:lnTo>
                  <a:lnTo>
                    <a:pt x="2742" y="3841"/>
                  </a:lnTo>
                  <a:close/>
                  <a:moveTo>
                    <a:pt x="2780" y="3841"/>
                  </a:move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close/>
                  <a:moveTo>
                    <a:pt x="4807" y="0"/>
                  </a:moveTo>
                  <a:lnTo>
                    <a:pt x="4807" y="0"/>
                  </a:lnTo>
                  <a:lnTo>
                    <a:pt x="4807" y="0"/>
                  </a:lnTo>
                  <a:lnTo>
                    <a:pt x="4595" y="20"/>
                  </a:lnTo>
                  <a:lnTo>
                    <a:pt x="4382" y="39"/>
                  </a:lnTo>
                  <a:lnTo>
                    <a:pt x="4151" y="97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3707" y="232"/>
                  </a:lnTo>
                  <a:lnTo>
                    <a:pt x="3533" y="309"/>
                  </a:lnTo>
                  <a:lnTo>
                    <a:pt x="3379" y="386"/>
                  </a:lnTo>
                  <a:lnTo>
                    <a:pt x="3244" y="483"/>
                  </a:lnTo>
                  <a:lnTo>
                    <a:pt x="3108" y="579"/>
                  </a:lnTo>
                  <a:lnTo>
                    <a:pt x="2993" y="695"/>
                  </a:lnTo>
                  <a:lnTo>
                    <a:pt x="2896" y="811"/>
                  </a:lnTo>
                  <a:lnTo>
                    <a:pt x="2819" y="927"/>
                  </a:lnTo>
                  <a:lnTo>
                    <a:pt x="2742" y="1042"/>
                  </a:lnTo>
                  <a:lnTo>
                    <a:pt x="2684" y="1158"/>
                  </a:lnTo>
                  <a:lnTo>
                    <a:pt x="2587" y="1409"/>
                  </a:lnTo>
                  <a:lnTo>
                    <a:pt x="2549" y="1679"/>
                  </a:lnTo>
                  <a:lnTo>
                    <a:pt x="2529" y="1950"/>
                  </a:lnTo>
                  <a:lnTo>
                    <a:pt x="2529" y="1950"/>
                  </a:lnTo>
                  <a:lnTo>
                    <a:pt x="2549" y="1679"/>
                  </a:lnTo>
                  <a:lnTo>
                    <a:pt x="2587" y="1409"/>
                  </a:lnTo>
                  <a:lnTo>
                    <a:pt x="2684" y="1158"/>
                  </a:lnTo>
                  <a:lnTo>
                    <a:pt x="2742" y="1042"/>
                  </a:lnTo>
                  <a:lnTo>
                    <a:pt x="2819" y="927"/>
                  </a:lnTo>
                  <a:lnTo>
                    <a:pt x="2896" y="811"/>
                  </a:lnTo>
                  <a:lnTo>
                    <a:pt x="2993" y="695"/>
                  </a:lnTo>
                  <a:lnTo>
                    <a:pt x="3108" y="579"/>
                  </a:lnTo>
                  <a:lnTo>
                    <a:pt x="3244" y="483"/>
                  </a:lnTo>
                  <a:lnTo>
                    <a:pt x="3379" y="386"/>
                  </a:lnTo>
                  <a:lnTo>
                    <a:pt x="3533" y="309"/>
                  </a:lnTo>
                  <a:lnTo>
                    <a:pt x="3707" y="232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4151" y="97"/>
                  </a:lnTo>
                  <a:lnTo>
                    <a:pt x="4382" y="39"/>
                  </a:lnTo>
                  <a:lnTo>
                    <a:pt x="4595" y="20"/>
                  </a:lnTo>
                  <a:lnTo>
                    <a:pt x="4807" y="0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31"/>
            <p:cNvSpPr/>
            <p:nvPr/>
          </p:nvSpPr>
          <p:spPr>
            <a:xfrm>
              <a:off x="5380825" y="4946100"/>
              <a:ext cx="525" cy="3400"/>
            </a:xfrm>
            <a:custGeom>
              <a:avLst/>
              <a:gdLst/>
              <a:ahLst/>
              <a:cxnLst/>
              <a:rect l="l" t="t" r="r" b="b"/>
              <a:pathLst>
                <a:path w="21" h="136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31"/>
            <p:cNvSpPr/>
            <p:nvPr/>
          </p:nvSpPr>
          <p:spPr>
            <a:xfrm>
              <a:off x="5381325" y="49461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31"/>
            <p:cNvSpPr/>
            <p:nvPr/>
          </p:nvSpPr>
          <p:spPr>
            <a:xfrm>
              <a:off x="5457550" y="488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31"/>
            <p:cNvSpPr/>
            <p:nvPr/>
          </p:nvSpPr>
          <p:spPr>
            <a:xfrm>
              <a:off x="5381325" y="4880475"/>
              <a:ext cx="68050" cy="64675"/>
            </a:xfrm>
            <a:custGeom>
              <a:avLst/>
              <a:gdLst/>
              <a:ahLst/>
              <a:cxnLst/>
              <a:rect l="l" t="t" r="r" b="b"/>
              <a:pathLst>
                <a:path w="2722" h="2587" fill="none" extrusionOk="0">
                  <a:moveTo>
                    <a:pt x="2722" y="0"/>
                  </a:moveTo>
                  <a:lnTo>
                    <a:pt x="2722" y="0"/>
                  </a:lnTo>
                  <a:lnTo>
                    <a:pt x="2394" y="19"/>
                  </a:lnTo>
                  <a:lnTo>
                    <a:pt x="2201" y="39"/>
                  </a:lnTo>
                  <a:lnTo>
                    <a:pt x="1988" y="77"/>
                  </a:lnTo>
                  <a:lnTo>
                    <a:pt x="1776" y="135"/>
                  </a:lnTo>
                  <a:lnTo>
                    <a:pt x="1564" y="212"/>
                  </a:lnTo>
                  <a:lnTo>
                    <a:pt x="1351" y="309"/>
                  </a:lnTo>
                  <a:lnTo>
                    <a:pt x="1139" y="425"/>
                  </a:lnTo>
                  <a:lnTo>
                    <a:pt x="927" y="579"/>
                  </a:lnTo>
                  <a:lnTo>
                    <a:pt x="734" y="753"/>
                  </a:lnTo>
                  <a:lnTo>
                    <a:pt x="541" y="965"/>
                  </a:lnTo>
                  <a:lnTo>
                    <a:pt x="386" y="1216"/>
                  </a:lnTo>
                  <a:lnTo>
                    <a:pt x="251" y="1486"/>
                  </a:lnTo>
                  <a:lnTo>
                    <a:pt x="135" y="1814"/>
                  </a:lnTo>
                  <a:lnTo>
                    <a:pt x="39" y="2181"/>
                  </a:lnTo>
                  <a:lnTo>
                    <a:pt x="0" y="2586"/>
                  </a:lnTo>
                  <a:lnTo>
                    <a:pt x="0" y="2586"/>
                  </a:lnTo>
                  <a:lnTo>
                    <a:pt x="39" y="2181"/>
                  </a:lnTo>
                  <a:lnTo>
                    <a:pt x="135" y="1814"/>
                  </a:lnTo>
                  <a:lnTo>
                    <a:pt x="251" y="1486"/>
                  </a:lnTo>
                  <a:lnTo>
                    <a:pt x="386" y="1216"/>
                  </a:lnTo>
                  <a:lnTo>
                    <a:pt x="541" y="965"/>
                  </a:lnTo>
                  <a:lnTo>
                    <a:pt x="734" y="753"/>
                  </a:lnTo>
                  <a:lnTo>
                    <a:pt x="927" y="579"/>
                  </a:lnTo>
                  <a:lnTo>
                    <a:pt x="1139" y="425"/>
                  </a:lnTo>
                  <a:lnTo>
                    <a:pt x="1351" y="309"/>
                  </a:lnTo>
                  <a:lnTo>
                    <a:pt x="1564" y="212"/>
                  </a:lnTo>
                  <a:lnTo>
                    <a:pt x="1776" y="135"/>
                  </a:lnTo>
                  <a:lnTo>
                    <a:pt x="1988" y="77"/>
                  </a:lnTo>
                  <a:lnTo>
                    <a:pt x="2201" y="39"/>
                  </a:lnTo>
                  <a:lnTo>
                    <a:pt x="2394" y="19"/>
                  </a:lnTo>
                  <a:lnTo>
                    <a:pt x="2722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31"/>
            <p:cNvSpPr/>
            <p:nvPr/>
          </p:nvSpPr>
          <p:spPr>
            <a:xfrm>
              <a:off x="5450325" y="488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31"/>
            <p:cNvSpPr/>
            <p:nvPr/>
          </p:nvSpPr>
          <p:spPr>
            <a:xfrm>
              <a:off x="5444050" y="4784450"/>
              <a:ext cx="56950" cy="48750"/>
            </a:xfrm>
            <a:custGeom>
              <a:avLst/>
              <a:gdLst/>
              <a:ahLst/>
              <a:cxnLst/>
              <a:rect l="l" t="t" r="r" b="b"/>
              <a:pathLst>
                <a:path w="2278" h="1950" fill="none" extrusionOk="0">
                  <a:moveTo>
                    <a:pt x="2278" y="0"/>
                  </a:moveTo>
                  <a:lnTo>
                    <a:pt x="2278" y="0"/>
                  </a:lnTo>
                  <a:lnTo>
                    <a:pt x="2278" y="0"/>
                  </a:lnTo>
                  <a:lnTo>
                    <a:pt x="2066" y="20"/>
                  </a:lnTo>
                  <a:lnTo>
                    <a:pt x="1853" y="39"/>
                  </a:lnTo>
                  <a:lnTo>
                    <a:pt x="1622" y="97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178" y="232"/>
                  </a:lnTo>
                  <a:lnTo>
                    <a:pt x="1004" y="309"/>
                  </a:lnTo>
                  <a:lnTo>
                    <a:pt x="850" y="386"/>
                  </a:lnTo>
                  <a:lnTo>
                    <a:pt x="715" y="483"/>
                  </a:lnTo>
                  <a:lnTo>
                    <a:pt x="579" y="579"/>
                  </a:lnTo>
                  <a:lnTo>
                    <a:pt x="464" y="695"/>
                  </a:lnTo>
                  <a:lnTo>
                    <a:pt x="367" y="811"/>
                  </a:lnTo>
                  <a:lnTo>
                    <a:pt x="290" y="927"/>
                  </a:lnTo>
                  <a:lnTo>
                    <a:pt x="213" y="1042"/>
                  </a:lnTo>
                  <a:lnTo>
                    <a:pt x="155" y="1158"/>
                  </a:lnTo>
                  <a:lnTo>
                    <a:pt x="58" y="1409"/>
                  </a:lnTo>
                  <a:lnTo>
                    <a:pt x="20" y="1679"/>
                  </a:lnTo>
                  <a:lnTo>
                    <a:pt x="0" y="1950"/>
                  </a:lnTo>
                  <a:lnTo>
                    <a:pt x="0" y="1950"/>
                  </a:lnTo>
                  <a:lnTo>
                    <a:pt x="20" y="1679"/>
                  </a:lnTo>
                  <a:lnTo>
                    <a:pt x="58" y="1409"/>
                  </a:lnTo>
                  <a:lnTo>
                    <a:pt x="155" y="1158"/>
                  </a:lnTo>
                  <a:lnTo>
                    <a:pt x="213" y="1042"/>
                  </a:lnTo>
                  <a:lnTo>
                    <a:pt x="290" y="927"/>
                  </a:lnTo>
                  <a:lnTo>
                    <a:pt x="367" y="811"/>
                  </a:lnTo>
                  <a:lnTo>
                    <a:pt x="464" y="695"/>
                  </a:lnTo>
                  <a:lnTo>
                    <a:pt x="579" y="579"/>
                  </a:lnTo>
                  <a:lnTo>
                    <a:pt x="715" y="483"/>
                  </a:lnTo>
                  <a:lnTo>
                    <a:pt x="850" y="386"/>
                  </a:lnTo>
                  <a:lnTo>
                    <a:pt x="1004" y="309"/>
                  </a:lnTo>
                  <a:lnTo>
                    <a:pt x="1178" y="232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622" y="97"/>
                  </a:lnTo>
                  <a:lnTo>
                    <a:pt x="1853" y="39"/>
                  </a:lnTo>
                  <a:lnTo>
                    <a:pt x="2066" y="20"/>
                  </a:lnTo>
                  <a:lnTo>
                    <a:pt x="2278" y="0"/>
                  </a:lnTo>
                  <a:lnTo>
                    <a:pt x="227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31"/>
            <p:cNvSpPr/>
            <p:nvPr/>
          </p:nvSpPr>
          <p:spPr>
            <a:xfrm>
              <a:off x="5481200" y="4980825"/>
              <a:ext cx="632600" cy="365775"/>
            </a:xfrm>
            <a:custGeom>
              <a:avLst/>
              <a:gdLst/>
              <a:ahLst/>
              <a:cxnLst/>
              <a:rect l="l" t="t" r="r" b="b"/>
              <a:pathLst>
                <a:path w="25304" h="14631" extrusionOk="0">
                  <a:moveTo>
                    <a:pt x="23065" y="14148"/>
                  </a:moveTo>
                  <a:lnTo>
                    <a:pt x="23065" y="14148"/>
                  </a:lnTo>
                  <a:lnTo>
                    <a:pt x="23065" y="14341"/>
                  </a:lnTo>
                  <a:lnTo>
                    <a:pt x="23046" y="14496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46" y="14496"/>
                  </a:lnTo>
                  <a:lnTo>
                    <a:pt x="23065" y="14341"/>
                  </a:lnTo>
                  <a:lnTo>
                    <a:pt x="23065" y="14148"/>
                  </a:lnTo>
                  <a:close/>
                  <a:moveTo>
                    <a:pt x="25285" y="13569"/>
                  </a:moveTo>
                  <a:lnTo>
                    <a:pt x="25285" y="13569"/>
                  </a:lnTo>
                  <a:lnTo>
                    <a:pt x="24957" y="13589"/>
                  </a:lnTo>
                  <a:lnTo>
                    <a:pt x="24628" y="13646"/>
                  </a:lnTo>
                  <a:lnTo>
                    <a:pt x="24300" y="13724"/>
                  </a:lnTo>
                  <a:lnTo>
                    <a:pt x="23992" y="13839"/>
                  </a:lnTo>
                  <a:lnTo>
                    <a:pt x="23721" y="13975"/>
                  </a:lnTo>
                  <a:lnTo>
                    <a:pt x="23451" y="14148"/>
                  </a:lnTo>
                  <a:lnTo>
                    <a:pt x="23219" y="14361"/>
                  </a:lnTo>
                  <a:lnTo>
                    <a:pt x="23123" y="14476"/>
                  </a:lnTo>
                  <a:lnTo>
                    <a:pt x="23046" y="14592"/>
                  </a:lnTo>
                  <a:lnTo>
                    <a:pt x="23046" y="14592"/>
                  </a:lnTo>
                  <a:lnTo>
                    <a:pt x="23123" y="14476"/>
                  </a:lnTo>
                  <a:lnTo>
                    <a:pt x="23219" y="14361"/>
                  </a:lnTo>
                  <a:lnTo>
                    <a:pt x="23451" y="14148"/>
                  </a:lnTo>
                  <a:lnTo>
                    <a:pt x="23721" y="13975"/>
                  </a:lnTo>
                  <a:lnTo>
                    <a:pt x="23992" y="13839"/>
                  </a:lnTo>
                  <a:lnTo>
                    <a:pt x="24300" y="13724"/>
                  </a:lnTo>
                  <a:lnTo>
                    <a:pt x="24628" y="13646"/>
                  </a:lnTo>
                  <a:lnTo>
                    <a:pt x="24957" y="13589"/>
                  </a:lnTo>
                  <a:lnTo>
                    <a:pt x="25285" y="13569"/>
                  </a:lnTo>
                  <a:close/>
                  <a:moveTo>
                    <a:pt x="25304" y="13569"/>
                  </a:moveTo>
                  <a:lnTo>
                    <a:pt x="25304" y="13569"/>
                  </a:lnTo>
                  <a:lnTo>
                    <a:pt x="25304" y="13569"/>
                  </a:lnTo>
                  <a:lnTo>
                    <a:pt x="25304" y="13569"/>
                  </a:lnTo>
                  <a:close/>
                  <a:moveTo>
                    <a:pt x="21039" y="11060"/>
                  </a:moveTo>
                  <a:lnTo>
                    <a:pt x="21039" y="11060"/>
                  </a:lnTo>
                  <a:lnTo>
                    <a:pt x="21019" y="11292"/>
                  </a:lnTo>
                  <a:lnTo>
                    <a:pt x="21000" y="11485"/>
                  </a:lnTo>
                  <a:lnTo>
                    <a:pt x="20961" y="11678"/>
                  </a:lnTo>
                  <a:lnTo>
                    <a:pt x="20923" y="11832"/>
                  </a:lnTo>
                  <a:lnTo>
                    <a:pt x="20826" y="12064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26" y="12064"/>
                  </a:lnTo>
                  <a:lnTo>
                    <a:pt x="20923" y="11832"/>
                  </a:lnTo>
                  <a:lnTo>
                    <a:pt x="20961" y="11678"/>
                  </a:lnTo>
                  <a:lnTo>
                    <a:pt x="21000" y="11485"/>
                  </a:lnTo>
                  <a:lnTo>
                    <a:pt x="21019" y="11292"/>
                  </a:lnTo>
                  <a:lnTo>
                    <a:pt x="21039" y="11060"/>
                  </a:lnTo>
                  <a:close/>
                  <a:moveTo>
                    <a:pt x="20286" y="9439"/>
                  </a:moveTo>
                  <a:lnTo>
                    <a:pt x="20286" y="9439"/>
                  </a:lnTo>
                  <a:lnTo>
                    <a:pt x="20324" y="9477"/>
                  </a:lnTo>
                  <a:lnTo>
                    <a:pt x="20324" y="9477"/>
                  </a:lnTo>
                  <a:lnTo>
                    <a:pt x="20286" y="9439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221" y="8802"/>
                  </a:lnTo>
                  <a:lnTo>
                    <a:pt x="18028" y="8821"/>
                  </a:lnTo>
                  <a:lnTo>
                    <a:pt x="17719" y="8860"/>
                  </a:lnTo>
                  <a:lnTo>
                    <a:pt x="17506" y="8918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506" y="8918"/>
                  </a:lnTo>
                  <a:lnTo>
                    <a:pt x="17719" y="8860"/>
                  </a:lnTo>
                  <a:lnTo>
                    <a:pt x="18028" y="8821"/>
                  </a:lnTo>
                  <a:lnTo>
                    <a:pt x="18221" y="8802"/>
                  </a:lnTo>
                  <a:lnTo>
                    <a:pt x="18433" y="8783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433" y="8783"/>
                  </a:lnTo>
                  <a:lnTo>
                    <a:pt x="18452" y="8783"/>
                  </a:lnTo>
                  <a:lnTo>
                    <a:pt x="18452" y="8783"/>
                  </a:lnTo>
                  <a:lnTo>
                    <a:pt x="18433" y="8783"/>
                  </a:lnTo>
                  <a:close/>
                  <a:moveTo>
                    <a:pt x="17429" y="8667"/>
                  </a:moveTo>
                  <a:lnTo>
                    <a:pt x="17429" y="866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29" y="8667"/>
                  </a:lnTo>
                  <a:close/>
                  <a:moveTo>
                    <a:pt x="14534" y="3803"/>
                  </a:moveTo>
                  <a:lnTo>
                    <a:pt x="14534" y="3803"/>
                  </a:lnTo>
                  <a:lnTo>
                    <a:pt x="14534" y="4131"/>
                  </a:lnTo>
                  <a:lnTo>
                    <a:pt x="14496" y="4382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96" y="4382"/>
                  </a:lnTo>
                  <a:lnTo>
                    <a:pt x="14534" y="4131"/>
                  </a:lnTo>
                  <a:lnTo>
                    <a:pt x="14534" y="3803"/>
                  </a:lnTo>
                  <a:close/>
                  <a:moveTo>
                    <a:pt x="12990" y="1139"/>
                  </a:moveTo>
                  <a:lnTo>
                    <a:pt x="12990" y="1139"/>
                  </a:lnTo>
                  <a:lnTo>
                    <a:pt x="13009" y="1139"/>
                  </a:lnTo>
                  <a:lnTo>
                    <a:pt x="13009" y="1139"/>
                  </a:lnTo>
                  <a:lnTo>
                    <a:pt x="12990" y="1139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176" y="734"/>
                  </a:lnTo>
                  <a:lnTo>
                    <a:pt x="10963" y="753"/>
                  </a:lnTo>
                  <a:lnTo>
                    <a:pt x="10751" y="792"/>
                  </a:lnTo>
                  <a:lnTo>
                    <a:pt x="10558" y="831"/>
                  </a:lnTo>
                  <a:lnTo>
                    <a:pt x="10191" y="966"/>
                  </a:lnTo>
                  <a:lnTo>
                    <a:pt x="9883" y="1101"/>
                  </a:lnTo>
                  <a:lnTo>
                    <a:pt x="9632" y="1255"/>
                  </a:lnTo>
                  <a:lnTo>
                    <a:pt x="9439" y="1371"/>
                  </a:lnTo>
                  <a:lnTo>
                    <a:pt x="9284" y="1506"/>
                  </a:lnTo>
                  <a:lnTo>
                    <a:pt x="9284" y="1506"/>
                  </a:lnTo>
                  <a:lnTo>
                    <a:pt x="9439" y="1371"/>
                  </a:lnTo>
                  <a:lnTo>
                    <a:pt x="9632" y="1255"/>
                  </a:lnTo>
                  <a:lnTo>
                    <a:pt x="9883" y="1101"/>
                  </a:lnTo>
                  <a:lnTo>
                    <a:pt x="10191" y="966"/>
                  </a:lnTo>
                  <a:lnTo>
                    <a:pt x="10558" y="831"/>
                  </a:lnTo>
                  <a:lnTo>
                    <a:pt x="10751" y="792"/>
                  </a:lnTo>
                  <a:lnTo>
                    <a:pt x="10963" y="753"/>
                  </a:lnTo>
                  <a:lnTo>
                    <a:pt x="11176" y="734"/>
                  </a:lnTo>
                  <a:lnTo>
                    <a:pt x="11407" y="715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close/>
                  <a:moveTo>
                    <a:pt x="20" y="541"/>
                  </a:moveTo>
                  <a:lnTo>
                    <a:pt x="20" y="541"/>
                  </a:lnTo>
                  <a:lnTo>
                    <a:pt x="1" y="541"/>
                  </a:lnTo>
                  <a:lnTo>
                    <a:pt x="1" y="541"/>
                  </a:lnTo>
                  <a:lnTo>
                    <a:pt x="20" y="541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194" y="522"/>
                  </a:lnTo>
                  <a:lnTo>
                    <a:pt x="20" y="541"/>
                  </a:lnTo>
                  <a:lnTo>
                    <a:pt x="20" y="541"/>
                  </a:lnTo>
                  <a:lnTo>
                    <a:pt x="194" y="522"/>
                  </a:lnTo>
                  <a:lnTo>
                    <a:pt x="367" y="502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close/>
                  <a:moveTo>
                    <a:pt x="5405" y="213"/>
                  </a:move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370" y="20"/>
                  </a:lnTo>
                  <a:lnTo>
                    <a:pt x="6080" y="39"/>
                  </a:lnTo>
                  <a:lnTo>
                    <a:pt x="5772" y="116"/>
                  </a:lnTo>
                  <a:lnTo>
                    <a:pt x="5443" y="213"/>
                  </a:lnTo>
                  <a:lnTo>
                    <a:pt x="5443" y="213"/>
                  </a:lnTo>
                  <a:lnTo>
                    <a:pt x="5772" y="116"/>
                  </a:lnTo>
                  <a:lnTo>
                    <a:pt x="6080" y="39"/>
                  </a:lnTo>
                  <a:lnTo>
                    <a:pt x="6370" y="20"/>
                  </a:lnTo>
                  <a:lnTo>
                    <a:pt x="6659" y="1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31"/>
            <p:cNvSpPr/>
            <p:nvPr/>
          </p:nvSpPr>
          <p:spPr>
            <a:xfrm>
              <a:off x="6056375" y="5334525"/>
              <a:ext cx="1475" cy="12075"/>
            </a:xfrm>
            <a:custGeom>
              <a:avLst/>
              <a:gdLst/>
              <a:ahLst/>
              <a:cxnLst/>
              <a:rect l="l" t="t" r="r" b="b"/>
              <a:pathLst>
                <a:path w="59" h="483" fill="none" extrusionOk="0">
                  <a:moveTo>
                    <a:pt x="58" y="0"/>
                  </a:moveTo>
                  <a:lnTo>
                    <a:pt x="58" y="0"/>
                  </a:lnTo>
                  <a:lnTo>
                    <a:pt x="58" y="193"/>
                  </a:lnTo>
                  <a:lnTo>
                    <a:pt x="39" y="348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39" y="348"/>
                  </a:lnTo>
                  <a:lnTo>
                    <a:pt x="58" y="193"/>
                  </a:lnTo>
                  <a:lnTo>
                    <a:pt x="5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31"/>
            <p:cNvSpPr/>
            <p:nvPr/>
          </p:nvSpPr>
          <p:spPr>
            <a:xfrm>
              <a:off x="6057325" y="5320050"/>
              <a:ext cx="56000" cy="25600"/>
            </a:xfrm>
            <a:custGeom>
              <a:avLst/>
              <a:gdLst/>
              <a:ahLst/>
              <a:cxnLst/>
              <a:rect l="l" t="t" r="r" b="b"/>
              <a:pathLst>
                <a:path w="2240" h="1024" fill="none" extrusionOk="0">
                  <a:moveTo>
                    <a:pt x="2240" y="0"/>
                  </a:moveTo>
                  <a:lnTo>
                    <a:pt x="2240" y="0"/>
                  </a:lnTo>
                  <a:lnTo>
                    <a:pt x="1912" y="20"/>
                  </a:lnTo>
                  <a:lnTo>
                    <a:pt x="1583" y="77"/>
                  </a:lnTo>
                  <a:lnTo>
                    <a:pt x="1255" y="155"/>
                  </a:lnTo>
                  <a:lnTo>
                    <a:pt x="947" y="270"/>
                  </a:lnTo>
                  <a:lnTo>
                    <a:pt x="676" y="406"/>
                  </a:lnTo>
                  <a:lnTo>
                    <a:pt x="406" y="579"/>
                  </a:lnTo>
                  <a:lnTo>
                    <a:pt x="174" y="792"/>
                  </a:lnTo>
                  <a:lnTo>
                    <a:pt x="78" y="907"/>
                  </a:lnTo>
                  <a:lnTo>
                    <a:pt x="1" y="1023"/>
                  </a:lnTo>
                  <a:lnTo>
                    <a:pt x="1" y="1023"/>
                  </a:lnTo>
                  <a:lnTo>
                    <a:pt x="78" y="907"/>
                  </a:lnTo>
                  <a:lnTo>
                    <a:pt x="174" y="792"/>
                  </a:lnTo>
                  <a:lnTo>
                    <a:pt x="406" y="579"/>
                  </a:lnTo>
                  <a:lnTo>
                    <a:pt x="676" y="406"/>
                  </a:lnTo>
                  <a:lnTo>
                    <a:pt x="947" y="270"/>
                  </a:lnTo>
                  <a:lnTo>
                    <a:pt x="1255" y="155"/>
                  </a:lnTo>
                  <a:lnTo>
                    <a:pt x="1583" y="77"/>
                  </a:lnTo>
                  <a:lnTo>
                    <a:pt x="1912" y="20"/>
                  </a:lnTo>
                  <a:lnTo>
                    <a:pt x="224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31"/>
            <p:cNvSpPr/>
            <p:nvPr/>
          </p:nvSpPr>
          <p:spPr>
            <a:xfrm>
              <a:off x="6113775" y="532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31"/>
            <p:cNvSpPr/>
            <p:nvPr/>
          </p:nvSpPr>
          <p:spPr>
            <a:xfrm>
              <a:off x="6001350" y="5257325"/>
              <a:ext cx="5825" cy="27525"/>
            </a:xfrm>
            <a:custGeom>
              <a:avLst/>
              <a:gdLst/>
              <a:ahLst/>
              <a:cxnLst/>
              <a:rect l="l" t="t" r="r" b="b"/>
              <a:pathLst>
                <a:path w="233" h="1101" fill="none" extrusionOk="0">
                  <a:moveTo>
                    <a:pt x="233" y="0"/>
                  </a:moveTo>
                  <a:lnTo>
                    <a:pt x="233" y="0"/>
                  </a:lnTo>
                  <a:lnTo>
                    <a:pt x="213" y="232"/>
                  </a:lnTo>
                  <a:lnTo>
                    <a:pt x="194" y="425"/>
                  </a:lnTo>
                  <a:lnTo>
                    <a:pt x="155" y="618"/>
                  </a:lnTo>
                  <a:lnTo>
                    <a:pt x="117" y="772"/>
                  </a:lnTo>
                  <a:lnTo>
                    <a:pt x="20" y="1004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20" y="1004"/>
                  </a:lnTo>
                  <a:lnTo>
                    <a:pt x="117" y="772"/>
                  </a:lnTo>
                  <a:lnTo>
                    <a:pt x="155" y="618"/>
                  </a:lnTo>
                  <a:lnTo>
                    <a:pt x="194" y="425"/>
                  </a:lnTo>
                  <a:lnTo>
                    <a:pt x="213" y="232"/>
                  </a:lnTo>
                  <a:lnTo>
                    <a:pt x="23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31"/>
            <p:cNvSpPr/>
            <p:nvPr/>
          </p:nvSpPr>
          <p:spPr>
            <a:xfrm>
              <a:off x="5988325" y="5216775"/>
              <a:ext cx="1000" cy="1000"/>
            </a:xfrm>
            <a:custGeom>
              <a:avLst/>
              <a:gdLst/>
              <a:ahLst/>
              <a:cxnLst/>
              <a:rect l="l" t="t" r="r" b="b"/>
              <a:pathLst>
                <a:path w="40" h="40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31"/>
            <p:cNvSpPr/>
            <p:nvPr/>
          </p:nvSpPr>
          <p:spPr>
            <a:xfrm>
              <a:off x="5916425" y="5200375"/>
              <a:ext cx="25600" cy="3875"/>
            </a:xfrm>
            <a:custGeom>
              <a:avLst/>
              <a:gdLst/>
              <a:ahLst/>
              <a:cxnLst/>
              <a:rect l="l" t="t" r="r" b="b"/>
              <a:pathLst>
                <a:path w="1024" h="155" fill="none" extrusionOk="0">
                  <a:moveTo>
                    <a:pt x="1024" y="1"/>
                  </a:moveTo>
                  <a:lnTo>
                    <a:pt x="1024" y="1"/>
                  </a:lnTo>
                  <a:lnTo>
                    <a:pt x="812" y="20"/>
                  </a:lnTo>
                  <a:lnTo>
                    <a:pt x="619" y="39"/>
                  </a:lnTo>
                  <a:lnTo>
                    <a:pt x="310" y="78"/>
                  </a:lnTo>
                  <a:lnTo>
                    <a:pt x="97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97" y="136"/>
                  </a:lnTo>
                  <a:lnTo>
                    <a:pt x="310" y="78"/>
                  </a:lnTo>
                  <a:lnTo>
                    <a:pt x="619" y="39"/>
                  </a:lnTo>
                  <a:lnTo>
                    <a:pt x="812" y="20"/>
                  </a:lnTo>
                  <a:lnTo>
                    <a:pt x="10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31"/>
            <p:cNvSpPr/>
            <p:nvPr/>
          </p:nvSpPr>
          <p:spPr>
            <a:xfrm>
              <a:off x="5942000" y="5200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31"/>
            <p:cNvSpPr/>
            <p:nvPr/>
          </p:nvSpPr>
          <p:spPr>
            <a:xfrm>
              <a:off x="5916425" y="5197475"/>
              <a:ext cx="525" cy="6775"/>
            </a:xfrm>
            <a:custGeom>
              <a:avLst/>
              <a:gdLst/>
              <a:ahLst/>
              <a:cxnLst/>
              <a:rect l="l" t="t" r="r" b="b"/>
              <a:pathLst>
                <a:path w="21" h="27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31"/>
            <p:cNvSpPr/>
            <p:nvPr/>
          </p:nvSpPr>
          <p:spPr>
            <a:xfrm>
              <a:off x="5842600" y="5075875"/>
              <a:ext cx="1975" cy="19825"/>
            </a:xfrm>
            <a:custGeom>
              <a:avLst/>
              <a:gdLst/>
              <a:ahLst/>
              <a:cxnLst/>
              <a:rect l="l" t="t" r="r" b="b"/>
              <a:pathLst>
                <a:path w="79" h="793" fill="none" extrusionOk="0">
                  <a:moveTo>
                    <a:pt x="78" y="1"/>
                  </a:moveTo>
                  <a:lnTo>
                    <a:pt x="78" y="1"/>
                  </a:lnTo>
                  <a:lnTo>
                    <a:pt x="78" y="329"/>
                  </a:lnTo>
                  <a:lnTo>
                    <a:pt x="40" y="580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40" y="580"/>
                  </a:lnTo>
                  <a:lnTo>
                    <a:pt x="78" y="329"/>
                  </a:lnTo>
                  <a:lnTo>
                    <a:pt x="7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31"/>
            <p:cNvSpPr/>
            <p:nvPr/>
          </p:nvSpPr>
          <p:spPr>
            <a:xfrm>
              <a:off x="5805950" y="500930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31"/>
            <p:cNvSpPr/>
            <p:nvPr/>
          </p:nvSpPr>
          <p:spPr>
            <a:xfrm>
              <a:off x="5713300" y="4998675"/>
              <a:ext cx="53100" cy="19825"/>
            </a:xfrm>
            <a:custGeom>
              <a:avLst/>
              <a:gdLst/>
              <a:ahLst/>
              <a:cxnLst/>
              <a:rect l="l" t="t" r="r" b="b"/>
              <a:pathLst>
                <a:path w="2124" h="793" fill="none" extrusionOk="0">
                  <a:moveTo>
                    <a:pt x="2123" y="1"/>
                  </a:moveTo>
                  <a:lnTo>
                    <a:pt x="2123" y="1"/>
                  </a:lnTo>
                  <a:lnTo>
                    <a:pt x="1892" y="20"/>
                  </a:lnTo>
                  <a:lnTo>
                    <a:pt x="1679" y="39"/>
                  </a:lnTo>
                  <a:lnTo>
                    <a:pt x="1467" y="78"/>
                  </a:lnTo>
                  <a:lnTo>
                    <a:pt x="1274" y="117"/>
                  </a:lnTo>
                  <a:lnTo>
                    <a:pt x="907" y="252"/>
                  </a:lnTo>
                  <a:lnTo>
                    <a:pt x="599" y="387"/>
                  </a:lnTo>
                  <a:lnTo>
                    <a:pt x="348" y="541"/>
                  </a:lnTo>
                  <a:lnTo>
                    <a:pt x="155" y="657"/>
                  </a:lnTo>
                  <a:lnTo>
                    <a:pt x="0" y="792"/>
                  </a:lnTo>
                  <a:lnTo>
                    <a:pt x="0" y="792"/>
                  </a:lnTo>
                  <a:lnTo>
                    <a:pt x="155" y="657"/>
                  </a:lnTo>
                  <a:lnTo>
                    <a:pt x="348" y="541"/>
                  </a:lnTo>
                  <a:lnTo>
                    <a:pt x="599" y="387"/>
                  </a:lnTo>
                  <a:lnTo>
                    <a:pt x="907" y="252"/>
                  </a:lnTo>
                  <a:lnTo>
                    <a:pt x="1274" y="117"/>
                  </a:lnTo>
                  <a:lnTo>
                    <a:pt x="1467" y="78"/>
                  </a:lnTo>
                  <a:lnTo>
                    <a:pt x="1679" y="39"/>
                  </a:lnTo>
                  <a:lnTo>
                    <a:pt x="1892" y="20"/>
                  </a:lnTo>
                  <a:lnTo>
                    <a:pt x="212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31"/>
            <p:cNvSpPr/>
            <p:nvPr/>
          </p:nvSpPr>
          <p:spPr>
            <a:xfrm>
              <a:off x="5766375" y="499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31"/>
            <p:cNvSpPr/>
            <p:nvPr/>
          </p:nvSpPr>
          <p:spPr>
            <a:xfrm>
              <a:off x="5481200" y="49943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31"/>
            <p:cNvSpPr/>
            <p:nvPr/>
          </p:nvSpPr>
          <p:spPr>
            <a:xfrm>
              <a:off x="5481675" y="4993375"/>
              <a:ext cx="8725" cy="1000"/>
            </a:xfrm>
            <a:custGeom>
              <a:avLst/>
              <a:gdLst/>
              <a:ahLst/>
              <a:cxnLst/>
              <a:rect l="l" t="t" r="r" b="b"/>
              <a:pathLst>
                <a:path w="349" h="40" fill="none" extrusionOk="0">
                  <a:moveTo>
                    <a:pt x="348" y="0"/>
                  </a:moveTo>
                  <a:lnTo>
                    <a:pt x="348" y="0"/>
                  </a:lnTo>
                  <a:lnTo>
                    <a:pt x="175" y="2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75" y="20"/>
                  </a:lnTo>
                  <a:lnTo>
                    <a:pt x="34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31"/>
            <p:cNvSpPr/>
            <p:nvPr/>
          </p:nvSpPr>
          <p:spPr>
            <a:xfrm>
              <a:off x="5490375" y="499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31"/>
            <p:cNvSpPr/>
            <p:nvPr/>
          </p:nvSpPr>
          <p:spPr>
            <a:xfrm>
              <a:off x="5616300" y="498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31"/>
            <p:cNvSpPr/>
            <p:nvPr/>
          </p:nvSpPr>
          <p:spPr>
            <a:xfrm>
              <a:off x="5617275" y="4980825"/>
              <a:ext cx="30425" cy="5325"/>
            </a:xfrm>
            <a:custGeom>
              <a:avLst/>
              <a:gdLst/>
              <a:ahLst/>
              <a:cxnLst/>
              <a:rect l="l" t="t" r="r" b="b"/>
              <a:pathLst>
                <a:path w="1217" h="213" fill="none" extrusionOk="0">
                  <a:moveTo>
                    <a:pt x="1216" y="1"/>
                  </a:moveTo>
                  <a:lnTo>
                    <a:pt x="1216" y="1"/>
                  </a:lnTo>
                  <a:lnTo>
                    <a:pt x="927" y="20"/>
                  </a:lnTo>
                  <a:lnTo>
                    <a:pt x="637" y="39"/>
                  </a:lnTo>
                  <a:lnTo>
                    <a:pt x="329" y="116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29" y="116"/>
                  </a:lnTo>
                  <a:lnTo>
                    <a:pt x="637" y="39"/>
                  </a:lnTo>
                  <a:lnTo>
                    <a:pt x="927" y="20"/>
                  </a:lnTo>
                  <a:lnTo>
                    <a:pt x="121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31"/>
            <p:cNvSpPr/>
            <p:nvPr/>
          </p:nvSpPr>
          <p:spPr>
            <a:xfrm>
              <a:off x="5647675" y="49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31"/>
            <p:cNvSpPr/>
            <p:nvPr/>
          </p:nvSpPr>
          <p:spPr>
            <a:xfrm>
              <a:off x="6118625" y="5243800"/>
              <a:ext cx="108575" cy="76750"/>
            </a:xfrm>
            <a:custGeom>
              <a:avLst/>
              <a:gdLst/>
              <a:ahLst/>
              <a:cxnLst/>
              <a:rect l="l" t="t" r="r" b="b"/>
              <a:pathLst>
                <a:path w="4343" h="3070" extrusionOk="0">
                  <a:moveTo>
                    <a:pt x="0" y="3050"/>
                  </a:move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50"/>
                  </a:lnTo>
                  <a:close/>
                  <a:moveTo>
                    <a:pt x="0" y="3031"/>
                  </a:move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31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19" y="3012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close/>
                  <a:moveTo>
                    <a:pt x="1660" y="2027"/>
                  </a:move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97" y="2857"/>
                  </a:lnTo>
                  <a:lnTo>
                    <a:pt x="193" y="2722"/>
                  </a:lnTo>
                  <a:lnTo>
                    <a:pt x="290" y="2606"/>
                  </a:lnTo>
                  <a:lnTo>
                    <a:pt x="386" y="2510"/>
                  </a:lnTo>
                  <a:lnTo>
                    <a:pt x="483" y="2413"/>
                  </a:lnTo>
                  <a:lnTo>
                    <a:pt x="598" y="2336"/>
                  </a:lnTo>
                  <a:lnTo>
                    <a:pt x="830" y="2201"/>
                  </a:lnTo>
                  <a:lnTo>
                    <a:pt x="1062" y="2124"/>
                  </a:lnTo>
                  <a:lnTo>
                    <a:pt x="1274" y="2066"/>
                  </a:lnTo>
                  <a:lnTo>
                    <a:pt x="1486" y="2047"/>
                  </a:lnTo>
                  <a:lnTo>
                    <a:pt x="1660" y="2027"/>
                  </a:lnTo>
                  <a:close/>
                  <a:moveTo>
                    <a:pt x="1698" y="2027"/>
                  </a:move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close/>
                  <a:moveTo>
                    <a:pt x="2007" y="2027"/>
                  </a:move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close/>
                  <a:moveTo>
                    <a:pt x="4343" y="1"/>
                  </a:move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65" y="1776"/>
                  </a:lnTo>
                  <a:lnTo>
                    <a:pt x="2123" y="1564"/>
                  </a:lnTo>
                  <a:lnTo>
                    <a:pt x="2220" y="1371"/>
                  </a:lnTo>
                  <a:lnTo>
                    <a:pt x="2316" y="1178"/>
                  </a:lnTo>
                  <a:lnTo>
                    <a:pt x="2432" y="1004"/>
                  </a:lnTo>
                  <a:lnTo>
                    <a:pt x="2548" y="850"/>
                  </a:lnTo>
                  <a:lnTo>
                    <a:pt x="2702" y="696"/>
                  </a:lnTo>
                  <a:lnTo>
                    <a:pt x="2837" y="560"/>
                  </a:lnTo>
                  <a:lnTo>
                    <a:pt x="3011" y="425"/>
                  </a:lnTo>
                  <a:lnTo>
                    <a:pt x="3165" y="309"/>
                  </a:lnTo>
                  <a:lnTo>
                    <a:pt x="3339" y="213"/>
                  </a:lnTo>
                  <a:lnTo>
                    <a:pt x="3513" y="136"/>
                  </a:lnTo>
                  <a:lnTo>
                    <a:pt x="3706" y="78"/>
                  </a:lnTo>
                  <a:lnTo>
                    <a:pt x="3879" y="39"/>
                  </a:lnTo>
                  <a:lnTo>
                    <a:pt x="4072" y="1"/>
                  </a:lnTo>
                  <a:lnTo>
                    <a:pt x="4265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31"/>
            <p:cNvSpPr/>
            <p:nvPr/>
          </p:nvSpPr>
          <p:spPr>
            <a:xfrm>
              <a:off x="6118625" y="5320050"/>
              <a:ext cx="0" cy="500"/>
            </a:xfrm>
            <a:custGeom>
              <a:avLst/>
              <a:gdLst/>
              <a:ahLst/>
              <a:cxnLst/>
              <a:rect l="l" t="t" r="r" b="b"/>
              <a:pathLst>
                <a:path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31"/>
            <p:cNvSpPr/>
            <p:nvPr/>
          </p:nvSpPr>
          <p:spPr>
            <a:xfrm>
              <a:off x="6118625" y="5319550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31"/>
            <p:cNvSpPr/>
            <p:nvPr/>
          </p:nvSpPr>
          <p:spPr>
            <a:xfrm>
              <a:off x="6119100" y="53190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31"/>
            <p:cNvSpPr/>
            <p:nvPr/>
          </p:nvSpPr>
          <p:spPr>
            <a:xfrm>
              <a:off x="6119100" y="53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31"/>
            <p:cNvSpPr/>
            <p:nvPr/>
          </p:nvSpPr>
          <p:spPr>
            <a:xfrm>
              <a:off x="6119100" y="5294475"/>
              <a:ext cx="41025" cy="24625"/>
            </a:xfrm>
            <a:custGeom>
              <a:avLst/>
              <a:gdLst/>
              <a:ahLst/>
              <a:cxnLst/>
              <a:rect l="l" t="t" r="r" b="b"/>
              <a:pathLst>
                <a:path w="1641" h="985" fill="none" extrusionOk="0">
                  <a:moveTo>
                    <a:pt x="1641" y="0"/>
                  </a:moveTo>
                  <a:lnTo>
                    <a:pt x="1641" y="0"/>
                  </a:lnTo>
                  <a:lnTo>
                    <a:pt x="1467" y="20"/>
                  </a:lnTo>
                  <a:lnTo>
                    <a:pt x="1255" y="39"/>
                  </a:lnTo>
                  <a:lnTo>
                    <a:pt x="1043" y="97"/>
                  </a:lnTo>
                  <a:lnTo>
                    <a:pt x="811" y="174"/>
                  </a:lnTo>
                  <a:lnTo>
                    <a:pt x="579" y="309"/>
                  </a:lnTo>
                  <a:lnTo>
                    <a:pt x="464" y="386"/>
                  </a:lnTo>
                  <a:lnTo>
                    <a:pt x="367" y="483"/>
                  </a:lnTo>
                  <a:lnTo>
                    <a:pt x="271" y="579"/>
                  </a:lnTo>
                  <a:lnTo>
                    <a:pt x="174" y="695"/>
                  </a:lnTo>
                  <a:lnTo>
                    <a:pt x="78" y="830"/>
                  </a:lnTo>
                  <a:lnTo>
                    <a:pt x="0" y="985"/>
                  </a:lnTo>
                  <a:lnTo>
                    <a:pt x="0" y="985"/>
                  </a:lnTo>
                  <a:lnTo>
                    <a:pt x="78" y="830"/>
                  </a:lnTo>
                  <a:lnTo>
                    <a:pt x="174" y="695"/>
                  </a:lnTo>
                  <a:lnTo>
                    <a:pt x="271" y="579"/>
                  </a:lnTo>
                  <a:lnTo>
                    <a:pt x="367" y="483"/>
                  </a:lnTo>
                  <a:lnTo>
                    <a:pt x="464" y="386"/>
                  </a:lnTo>
                  <a:lnTo>
                    <a:pt x="579" y="309"/>
                  </a:lnTo>
                  <a:lnTo>
                    <a:pt x="811" y="174"/>
                  </a:lnTo>
                  <a:lnTo>
                    <a:pt x="1043" y="97"/>
                  </a:lnTo>
                  <a:lnTo>
                    <a:pt x="1255" y="39"/>
                  </a:lnTo>
                  <a:lnTo>
                    <a:pt x="1467" y="20"/>
                  </a:lnTo>
                  <a:lnTo>
                    <a:pt x="164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31"/>
            <p:cNvSpPr/>
            <p:nvPr/>
          </p:nvSpPr>
          <p:spPr>
            <a:xfrm>
              <a:off x="6161075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31"/>
            <p:cNvSpPr/>
            <p:nvPr/>
          </p:nvSpPr>
          <p:spPr>
            <a:xfrm>
              <a:off x="6168800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31"/>
            <p:cNvSpPr/>
            <p:nvPr/>
          </p:nvSpPr>
          <p:spPr>
            <a:xfrm>
              <a:off x="6227175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31"/>
            <p:cNvSpPr/>
            <p:nvPr/>
          </p:nvSpPr>
          <p:spPr>
            <a:xfrm>
              <a:off x="6168800" y="5243800"/>
              <a:ext cx="56475" cy="49725"/>
            </a:xfrm>
            <a:custGeom>
              <a:avLst/>
              <a:gdLst/>
              <a:ahLst/>
              <a:cxnLst/>
              <a:rect l="l" t="t" r="r" b="b"/>
              <a:pathLst>
                <a:path w="2259" h="1989" fill="none" extrusionOk="0">
                  <a:moveTo>
                    <a:pt x="2258" y="1"/>
                  </a:moveTo>
                  <a:lnTo>
                    <a:pt x="2258" y="1"/>
                  </a:lnTo>
                  <a:lnTo>
                    <a:pt x="2065" y="1"/>
                  </a:lnTo>
                  <a:lnTo>
                    <a:pt x="1872" y="39"/>
                  </a:lnTo>
                  <a:lnTo>
                    <a:pt x="1699" y="78"/>
                  </a:lnTo>
                  <a:lnTo>
                    <a:pt x="1506" y="136"/>
                  </a:lnTo>
                  <a:lnTo>
                    <a:pt x="1332" y="213"/>
                  </a:lnTo>
                  <a:lnTo>
                    <a:pt x="1158" y="309"/>
                  </a:lnTo>
                  <a:lnTo>
                    <a:pt x="1004" y="425"/>
                  </a:lnTo>
                  <a:lnTo>
                    <a:pt x="830" y="560"/>
                  </a:lnTo>
                  <a:lnTo>
                    <a:pt x="695" y="696"/>
                  </a:lnTo>
                  <a:lnTo>
                    <a:pt x="541" y="850"/>
                  </a:lnTo>
                  <a:lnTo>
                    <a:pt x="425" y="1004"/>
                  </a:lnTo>
                  <a:lnTo>
                    <a:pt x="309" y="1178"/>
                  </a:lnTo>
                  <a:lnTo>
                    <a:pt x="213" y="1371"/>
                  </a:lnTo>
                  <a:lnTo>
                    <a:pt x="116" y="1564"/>
                  </a:lnTo>
                  <a:lnTo>
                    <a:pt x="58" y="1776"/>
                  </a:lnTo>
                  <a:lnTo>
                    <a:pt x="0" y="1989"/>
                  </a:lnTo>
                  <a:lnTo>
                    <a:pt x="0" y="1989"/>
                  </a:lnTo>
                  <a:lnTo>
                    <a:pt x="58" y="1776"/>
                  </a:lnTo>
                  <a:lnTo>
                    <a:pt x="116" y="1564"/>
                  </a:lnTo>
                  <a:lnTo>
                    <a:pt x="213" y="1371"/>
                  </a:lnTo>
                  <a:lnTo>
                    <a:pt x="309" y="1178"/>
                  </a:lnTo>
                  <a:lnTo>
                    <a:pt x="425" y="1004"/>
                  </a:lnTo>
                  <a:lnTo>
                    <a:pt x="541" y="850"/>
                  </a:lnTo>
                  <a:lnTo>
                    <a:pt x="695" y="696"/>
                  </a:lnTo>
                  <a:lnTo>
                    <a:pt x="830" y="560"/>
                  </a:lnTo>
                  <a:lnTo>
                    <a:pt x="1004" y="425"/>
                  </a:lnTo>
                  <a:lnTo>
                    <a:pt x="1158" y="309"/>
                  </a:lnTo>
                  <a:lnTo>
                    <a:pt x="1332" y="213"/>
                  </a:lnTo>
                  <a:lnTo>
                    <a:pt x="1506" y="136"/>
                  </a:lnTo>
                  <a:lnTo>
                    <a:pt x="1699" y="78"/>
                  </a:lnTo>
                  <a:lnTo>
                    <a:pt x="1872" y="39"/>
                  </a:lnTo>
                  <a:lnTo>
                    <a:pt x="2065" y="1"/>
                  </a:lnTo>
                  <a:lnTo>
                    <a:pt x="225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31"/>
            <p:cNvSpPr/>
            <p:nvPr/>
          </p:nvSpPr>
          <p:spPr>
            <a:xfrm>
              <a:off x="6225250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31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extrusionOk="0">
                  <a:moveTo>
                    <a:pt x="19514" y="1"/>
                  </a:move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31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fill="none" extrusionOk="0">
                  <a:moveTo>
                    <a:pt x="19842" y="1"/>
                  </a:moveTo>
                  <a:lnTo>
                    <a:pt x="19842" y="1"/>
                  </a:lnTo>
                  <a:lnTo>
                    <a:pt x="19514" y="1"/>
                  </a:ln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56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185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44" y="8590"/>
                  </a:lnTo>
                  <a:lnTo>
                    <a:pt x="2034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lnTo>
                    <a:pt x="1984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31"/>
            <p:cNvSpPr/>
            <p:nvPr/>
          </p:nvSpPr>
          <p:spPr>
            <a:xfrm>
              <a:off x="4902175" y="4454400"/>
              <a:ext cx="465650" cy="177100"/>
            </a:xfrm>
            <a:custGeom>
              <a:avLst/>
              <a:gdLst/>
              <a:ahLst/>
              <a:cxnLst/>
              <a:rect l="l" t="t" r="r" b="b"/>
              <a:pathLst>
                <a:path w="18626" h="7084" extrusionOk="0">
                  <a:moveTo>
                    <a:pt x="1776" y="5520"/>
                  </a:moveTo>
                  <a:lnTo>
                    <a:pt x="1776" y="5520"/>
                  </a:lnTo>
                  <a:lnTo>
                    <a:pt x="1487" y="5540"/>
                  </a:lnTo>
                  <a:lnTo>
                    <a:pt x="1197" y="5598"/>
                  </a:lnTo>
                  <a:lnTo>
                    <a:pt x="1043" y="5636"/>
                  </a:lnTo>
                  <a:lnTo>
                    <a:pt x="908" y="5675"/>
                  </a:lnTo>
                  <a:lnTo>
                    <a:pt x="753" y="5752"/>
                  </a:lnTo>
                  <a:lnTo>
                    <a:pt x="618" y="5829"/>
                  </a:lnTo>
                  <a:lnTo>
                    <a:pt x="483" y="5906"/>
                  </a:lnTo>
                  <a:lnTo>
                    <a:pt x="367" y="6022"/>
                  </a:lnTo>
                  <a:lnTo>
                    <a:pt x="271" y="6138"/>
                  </a:lnTo>
                  <a:lnTo>
                    <a:pt x="174" y="6292"/>
                  </a:lnTo>
                  <a:lnTo>
                    <a:pt x="116" y="6447"/>
                  </a:lnTo>
                  <a:lnTo>
                    <a:pt x="58" y="6640"/>
                  </a:lnTo>
                  <a:lnTo>
                    <a:pt x="20" y="6852"/>
                  </a:lnTo>
                  <a:lnTo>
                    <a:pt x="1" y="7084"/>
                  </a:lnTo>
                  <a:lnTo>
                    <a:pt x="1" y="7084"/>
                  </a:lnTo>
                  <a:lnTo>
                    <a:pt x="20" y="6852"/>
                  </a:lnTo>
                  <a:lnTo>
                    <a:pt x="58" y="6640"/>
                  </a:lnTo>
                  <a:lnTo>
                    <a:pt x="116" y="6447"/>
                  </a:lnTo>
                  <a:lnTo>
                    <a:pt x="174" y="6292"/>
                  </a:lnTo>
                  <a:lnTo>
                    <a:pt x="271" y="6138"/>
                  </a:lnTo>
                  <a:lnTo>
                    <a:pt x="367" y="6022"/>
                  </a:lnTo>
                  <a:lnTo>
                    <a:pt x="483" y="5906"/>
                  </a:lnTo>
                  <a:lnTo>
                    <a:pt x="618" y="5829"/>
                  </a:lnTo>
                  <a:lnTo>
                    <a:pt x="753" y="5752"/>
                  </a:lnTo>
                  <a:lnTo>
                    <a:pt x="908" y="5675"/>
                  </a:lnTo>
                  <a:lnTo>
                    <a:pt x="1043" y="5636"/>
                  </a:lnTo>
                  <a:lnTo>
                    <a:pt x="1197" y="5598"/>
                  </a:lnTo>
                  <a:lnTo>
                    <a:pt x="1487" y="5540"/>
                  </a:lnTo>
                  <a:lnTo>
                    <a:pt x="1776" y="5520"/>
                  </a:lnTo>
                  <a:close/>
                  <a:moveTo>
                    <a:pt x="1834" y="5520"/>
                  </a:move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close/>
                  <a:moveTo>
                    <a:pt x="8358" y="4903"/>
                  </a:moveTo>
                  <a:lnTo>
                    <a:pt x="8358" y="4903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03"/>
                  </a:lnTo>
                  <a:close/>
                  <a:moveTo>
                    <a:pt x="8377" y="4864"/>
                  </a:moveTo>
                  <a:lnTo>
                    <a:pt x="8377" y="4864"/>
                  </a:lnTo>
                  <a:lnTo>
                    <a:pt x="8377" y="4884"/>
                  </a:lnTo>
                  <a:lnTo>
                    <a:pt x="8377" y="4884"/>
                  </a:lnTo>
                  <a:lnTo>
                    <a:pt x="8377" y="4864"/>
                  </a:lnTo>
                  <a:close/>
                  <a:moveTo>
                    <a:pt x="15306" y="4324"/>
                  </a:move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close/>
                  <a:moveTo>
                    <a:pt x="5656" y="3938"/>
                  </a:moveTo>
                  <a:lnTo>
                    <a:pt x="5656" y="3938"/>
                  </a:lnTo>
                  <a:lnTo>
                    <a:pt x="5289" y="3957"/>
                  </a:lnTo>
                  <a:lnTo>
                    <a:pt x="4903" y="4015"/>
                  </a:lnTo>
                  <a:lnTo>
                    <a:pt x="4710" y="4073"/>
                  </a:lnTo>
                  <a:lnTo>
                    <a:pt x="4517" y="4131"/>
                  </a:lnTo>
                  <a:lnTo>
                    <a:pt x="4324" y="4208"/>
                  </a:lnTo>
                  <a:lnTo>
                    <a:pt x="4112" y="4285"/>
                  </a:lnTo>
                  <a:lnTo>
                    <a:pt x="3919" y="4382"/>
                  </a:lnTo>
                  <a:lnTo>
                    <a:pt x="3706" y="4517"/>
                  </a:lnTo>
                  <a:lnTo>
                    <a:pt x="3513" y="4652"/>
                  </a:lnTo>
                  <a:lnTo>
                    <a:pt x="3301" y="4787"/>
                  </a:lnTo>
                  <a:lnTo>
                    <a:pt x="3089" y="4961"/>
                  </a:lnTo>
                  <a:lnTo>
                    <a:pt x="2896" y="5154"/>
                  </a:lnTo>
                  <a:lnTo>
                    <a:pt x="2683" y="5366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683" y="5366"/>
                  </a:lnTo>
                  <a:lnTo>
                    <a:pt x="2896" y="5154"/>
                  </a:lnTo>
                  <a:lnTo>
                    <a:pt x="3089" y="4961"/>
                  </a:lnTo>
                  <a:lnTo>
                    <a:pt x="3301" y="4787"/>
                  </a:lnTo>
                  <a:lnTo>
                    <a:pt x="3513" y="4652"/>
                  </a:lnTo>
                  <a:lnTo>
                    <a:pt x="3706" y="4517"/>
                  </a:lnTo>
                  <a:lnTo>
                    <a:pt x="3919" y="4382"/>
                  </a:lnTo>
                  <a:lnTo>
                    <a:pt x="4112" y="4285"/>
                  </a:lnTo>
                  <a:lnTo>
                    <a:pt x="4324" y="4208"/>
                  </a:lnTo>
                  <a:lnTo>
                    <a:pt x="4517" y="4131"/>
                  </a:lnTo>
                  <a:lnTo>
                    <a:pt x="4710" y="4073"/>
                  </a:lnTo>
                  <a:lnTo>
                    <a:pt x="4903" y="4015"/>
                  </a:lnTo>
                  <a:lnTo>
                    <a:pt x="5289" y="3957"/>
                  </a:lnTo>
                  <a:lnTo>
                    <a:pt x="5656" y="3938"/>
                  </a:lnTo>
                  <a:close/>
                  <a:moveTo>
                    <a:pt x="5675" y="3938"/>
                  </a:move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620" y="2953"/>
                  </a:lnTo>
                  <a:lnTo>
                    <a:pt x="11407" y="2953"/>
                  </a:lnTo>
                  <a:lnTo>
                    <a:pt x="11195" y="2992"/>
                  </a:lnTo>
                  <a:lnTo>
                    <a:pt x="10983" y="3031"/>
                  </a:lnTo>
                  <a:lnTo>
                    <a:pt x="10770" y="3089"/>
                  </a:lnTo>
                  <a:lnTo>
                    <a:pt x="10558" y="3166"/>
                  </a:lnTo>
                  <a:lnTo>
                    <a:pt x="10326" y="3243"/>
                  </a:lnTo>
                  <a:lnTo>
                    <a:pt x="10114" y="3359"/>
                  </a:lnTo>
                  <a:lnTo>
                    <a:pt x="9902" y="3475"/>
                  </a:lnTo>
                  <a:lnTo>
                    <a:pt x="9690" y="3610"/>
                  </a:lnTo>
                  <a:lnTo>
                    <a:pt x="9458" y="3764"/>
                  </a:lnTo>
                  <a:lnTo>
                    <a:pt x="9246" y="3938"/>
                  </a:lnTo>
                  <a:lnTo>
                    <a:pt x="9033" y="4131"/>
                  </a:lnTo>
                  <a:lnTo>
                    <a:pt x="8821" y="4343"/>
                  </a:lnTo>
                  <a:lnTo>
                    <a:pt x="8609" y="4594"/>
                  </a:lnTo>
                  <a:lnTo>
                    <a:pt x="8396" y="4845"/>
                  </a:lnTo>
                  <a:lnTo>
                    <a:pt x="8396" y="4845"/>
                  </a:lnTo>
                  <a:lnTo>
                    <a:pt x="8609" y="4594"/>
                  </a:lnTo>
                  <a:lnTo>
                    <a:pt x="8821" y="4343"/>
                  </a:lnTo>
                  <a:lnTo>
                    <a:pt x="9033" y="4131"/>
                  </a:lnTo>
                  <a:lnTo>
                    <a:pt x="9246" y="3938"/>
                  </a:lnTo>
                  <a:lnTo>
                    <a:pt x="9458" y="3764"/>
                  </a:lnTo>
                  <a:lnTo>
                    <a:pt x="9690" y="3610"/>
                  </a:lnTo>
                  <a:lnTo>
                    <a:pt x="9902" y="3475"/>
                  </a:lnTo>
                  <a:lnTo>
                    <a:pt x="10114" y="3359"/>
                  </a:lnTo>
                  <a:lnTo>
                    <a:pt x="10326" y="3243"/>
                  </a:lnTo>
                  <a:lnTo>
                    <a:pt x="10558" y="3166"/>
                  </a:lnTo>
                  <a:lnTo>
                    <a:pt x="10770" y="3089"/>
                  </a:lnTo>
                  <a:lnTo>
                    <a:pt x="10983" y="3031"/>
                  </a:lnTo>
                  <a:lnTo>
                    <a:pt x="11195" y="2992"/>
                  </a:lnTo>
                  <a:lnTo>
                    <a:pt x="11407" y="2953"/>
                  </a:lnTo>
                  <a:lnTo>
                    <a:pt x="11620" y="2953"/>
                  </a:lnTo>
                  <a:lnTo>
                    <a:pt x="11832" y="2934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close/>
                  <a:moveTo>
                    <a:pt x="18626" y="0"/>
                  </a:moveTo>
                  <a:lnTo>
                    <a:pt x="18626" y="0"/>
                  </a:lnTo>
                  <a:lnTo>
                    <a:pt x="18626" y="0"/>
                  </a:lnTo>
                  <a:lnTo>
                    <a:pt x="18259" y="97"/>
                  </a:lnTo>
                  <a:lnTo>
                    <a:pt x="17912" y="232"/>
                  </a:lnTo>
                  <a:lnTo>
                    <a:pt x="17584" y="386"/>
                  </a:lnTo>
                  <a:lnTo>
                    <a:pt x="17275" y="579"/>
                  </a:lnTo>
                  <a:lnTo>
                    <a:pt x="16985" y="772"/>
                  </a:lnTo>
                  <a:lnTo>
                    <a:pt x="16696" y="985"/>
                  </a:lnTo>
                  <a:lnTo>
                    <a:pt x="16445" y="1236"/>
                  </a:lnTo>
                  <a:lnTo>
                    <a:pt x="16213" y="1487"/>
                  </a:lnTo>
                  <a:lnTo>
                    <a:pt x="16001" y="1757"/>
                  </a:lnTo>
                  <a:lnTo>
                    <a:pt x="15808" y="2046"/>
                  </a:lnTo>
                  <a:lnTo>
                    <a:pt x="15654" y="2336"/>
                  </a:lnTo>
                  <a:lnTo>
                    <a:pt x="15518" y="2645"/>
                  </a:lnTo>
                  <a:lnTo>
                    <a:pt x="15422" y="2953"/>
                  </a:lnTo>
                  <a:lnTo>
                    <a:pt x="15345" y="3262"/>
                  </a:lnTo>
                  <a:lnTo>
                    <a:pt x="15287" y="3590"/>
                  </a:lnTo>
                  <a:lnTo>
                    <a:pt x="15268" y="3918"/>
                  </a:lnTo>
                  <a:lnTo>
                    <a:pt x="15268" y="3918"/>
                  </a:lnTo>
                  <a:lnTo>
                    <a:pt x="15287" y="3590"/>
                  </a:lnTo>
                  <a:lnTo>
                    <a:pt x="15345" y="3262"/>
                  </a:lnTo>
                  <a:lnTo>
                    <a:pt x="15422" y="2953"/>
                  </a:lnTo>
                  <a:lnTo>
                    <a:pt x="15518" y="2645"/>
                  </a:lnTo>
                  <a:lnTo>
                    <a:pt x="15654" y="2336"/>
                  </a:lnTo>
                  <a:lnTo>
                    <a:pt x="15808" y="2046"/>
                  </a:lnTo>
                  <a:lnTo>
                    <a:pt x="16001" y="1757"/>
                  </a:lnTo>
                  <a:lnTo>
                    <a:pt x="16213" y="1487"/>
                  </a:lnTo>
                  <a:lnTo>
                    <a:pt x="16445" y="1236"/>
                  </a:lnTo>
                  <a:lnTo>
                    <a:pt x="16696" y="985"/>
                  </a:lnTo>
                  <a:lnTo>
                    <a:pt x="16985" y="772"/>
                  </a:lnTo>
                  <a:lnTo>
                    <a:pt x="17275" y="579"/>
                  </a:lnTo>
                  <a:lnTo>
                    <a:pt x="17584" y="386"/>
                  </a:lnTo>
                  <a:lnTo>
                    <a:pt x="17912" y="232"/>
                  </a:lnTo>
                  <a:lnTo>
                    <a:pt x="18259" y="97"/>
                  </a:lnTo>
                  <a:lnTo>
                    <a:pt x="18626" y="0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31"/>
            <p:cNvSpPr/>
            <p:nvPr/>
          </p:nvSpPr>
          <p:spPr>
            <a:xfrm>
              <a:off x="4902175" y="4592400"/>
              <a:ext cx="44425" cy="39100"/>
            </a:xfrm>
            <a:custGeom>
              <a:avLst/>
              <a:gdLst/>
              <a:ahLst/>
              <a:cxnLst/>
              <a:rect l="l" t="t" r="r" b="b"/>
              <a:pathLst>
                <a:path w="1777" h="1564" fill="none" extrusionOk="0">
                  <a:moveTo>
                    <a:pt x="1776" y="0"/>
                  </a:moveTo>
                  <a:lnTo>
                    <a:pt x="1776" y="0"/>
                  </a:lnTo>
                  <a:lnTo>
                    <a:pt x="1487" y="20"/>
                  </a:lnTo>
                  <a:lnTo>
                    <a:pt x="1197" y="78"/>
                  </a:lnTo>
                  <a:lnTo>
                    <a:pt x="1043" y="116"/>
                  </a:lnTo>
                  <a:lnTo>
                    <a:pt x="908" y="155"/>
                  </a:lnTo>
                  <a:lnTo>
                    <a:pt x="753" y="232"/>
                  </a:lnTo>
                  <a:lnTo>
                    <a:pt x="618" y="309"/>
                  </a:lnTo>
                  <a:lnTo>
                    <a:pt x="483" y="386"/>
                  </a:lnTo>
                  <a:lnTo>
                    <a:pt x="367" y="502"/>
                  </a:lnTo>
                  <a:lnTo>
                    <a:pt x="271" y="618"/>
                  </a:lnTo>
                  <a:lnTo>
                    <a:pt x="174" y="772"/>
                  </a:lnTo>
                  <a:lnTo>
                    <a:pt x="116" y="927"/>
                  </a:lnTo>
                  <a:lnTo>
                    <a:pt x="58" y="1120"/>
                  </a:lnTo>
                  <a:lnTo>
                    <a:pt x="20" y="1332"/>
                  </a:lnTo>
                  <a:lnTo>
                    <a:pt x="1" y="1564"/>
                  </a:lnTo>
                  <a:lnTo>
                    <a:pt x="1" y="1564"/>
                  </a:lnTo>
                  <a:lnTo>
                    <a:pt x="20" y="1332"/>
                  </a:lnTo>
                  <a:lnTo>
                    <a:pt x="58" y="1120"/>
                  </a:lnTo>
                  <a:lnTo>
                    <a:pt x="116" y="927"/>
                  </a:lnTo>
                  <a:lnTo>
                    <a:pt x="174" y="772"/>
                  </a:lnTo>
                  <a:lnTo>
                    <a:pt x="271" y="618"/>
                  </a:lnTo>
                  <a:lnTo>
                    <a:pt x="367" y="502"/>
                  </a:lnTo>
                  <a:lnTo>
                    <a:pt x="483" y="386"/>
                  </a:lnTo>
                  <a:lnTo>
                    <a:pt x="618" y="309"/>
                  </a:lnTo>
                  <a:lnTo>
                    <a:pt x="753" y="232"/>
                  </a:lnTo>
                  <a:lnTo>
                    <a:pt x="908" y="155"/>
                  </a:lnTo>
                  <a:lnTo>
                    <a:pt x="1043" y="116"/>
                  </a:lnTo>
                  <a:lnTo>
                    <a:pt x="1197" y="78"/>
                  </a:lnTo>
                  <a:lnTo>
                    <a:pt x="1487" y="20"/>
                  </a:lnTo>
                  <a:lnTo>
                    <a:pt x="177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31"/>
            <p:cNvSpPr/>
            <p:nvPr/>
          </p:nvSpPr>
          <p:spPr>
            <a:xfrm>
              <a:off x="4948025" y="459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31"/>
            <p:cNvSpPr/>
            <p:nvPr/>
          </p:nvSpPr>
          <p:spPr>
            <a:xfrm>
              <a:off x="5111100" y="45769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31"/>
            <p:cNvSpPr/>
            <p:nvPr/>
          </p:nvSpPr>
          <p:spPr>
            <a:xfrm>
              <a:off x="5111600" y="45760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31"/>
            <p:cNvSpPr/>
            <p:nvPr/>
          </p:nvSpPr>
          <p:spPr>
            <a:xfrm>
              <a:off x="5284825" y="456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31"/>
            <p:cNvSpPr/>
            <p:nvPr/>
          </p:nvSpPr>
          <p:spPr>
            <a:xfrm>
              <a:off x="4964425" y="4552825"/>
              <a:ext cx="79150" cy="41050"/>
            </a:xfrm>
            <a:custGeom>
              <a:avLst/>
              <a:gdLst/>
              <a:ahLst/>
              <a:cxnLst/>
              <a:rect l="l" t="t" r="r" b="b"/>
              <a:pathLst>
                <a:path w="3166" h="1642" fill="none" extrusionOk="0">
                  <a:moveTo>
                    <a:pt x="3166" y="1"/>
                  </a:moveTo>
                  <a:lnTo>
                    <a:pt x="3166" y="1"/>
                  </a:lnTo>
                  <a:lnTo>
                    <a:pt x="2799" y="20"/>
                  </a:lnTo>
                  <a:lnTo>
                    <a:pt x="2413" y="78"/>
                  </a:lnTo>
                  <a:lnTo>
                    <a:pt x="2220" y="136"/>
                  </a:lnTo>
                  <a:lnTo>
                    <a:pt x="2027" y="194"/>
                  </a:lnTo>
                  <a:lnTo>
                    <a:pt x="1834" y="271"/>
                  </a:lnTo>
                  <a:lnTo>
                    <a:pt x="1622" y="348"/>
                  </a:lnTo>
                  <a:lnTo>
                    <a:pt x="1429" y="445"/>
                  </a:lnTo>
                  <a:lnTo>
                    <a:pt x="1216" y="580"/>
                  </a:lnTo>
                  <a:lnTo>
                    <a:pt x="1023" y="715"/>
                  </a:lnTo>
                  <a:lnTo>
                    <a:pt x="811" y="850"/>
                  </a:lnTo>
                  <a:lnTo>
                    <a:pt x="599" y="1024"/>
                  </a:lnTo>
                  <a:lnTo>
                    <a:pt x="406" y="1217"/>
                  </a:lnTo>
                  <a:lnTo>
                    <a:pt x="193" y="1429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193" y="1429"/>
                  </a:lnTo>
                  <a:lnTo>
                    <a:pt x="406" y="1217"/>
                  </a:lnTo>
                  <a:lnTo>
                    <a:pt x="599" y="1024"/>
                  </a:lnTo>
                  <a:lnTo>
                    <a:pt x="811" y="850"/>
                  </a:lnTo>
                  <a:lnTo>
                    <a:pt x="1023" y="715"/>
                  </a:lnTo>
                  <a:lnTo>
                    <a:pt x="1216" y="580"/>
                  </a:lnTo>
                  <a:lnTo>
                    <a:pt x="1429" y="445"/>
                  </a:lnTo>
                  <a:lnTo>
                    <a:pt x="1622" y="348"/>
                  </a:lnTo>
                  <a:lnTo>
                    <a:pt x="1834" y="271"/>
                  </a:lnTo>
                  <a:lnTo>
                    <a:pt x="2027" y="194"/>
                  </a:lnTo>
                  <a:lnTo>
                    <a:pt x="2220" y="136"/>
                  </a:lnTo>
                  <a:lnTo>
                    <a:pt x="2413" y="78"/>
                  </a:lnTo>
                  <a:lnTo>
                    <a:pt x="2799" y="20"/>
                  </a:lnTo>
                  <a:lnTo>
                    <a:pt x="316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31"/>
            <p:cNvSpPr/>
            <p:nvPr/>
          </p:nvSpPr>
          <p:spPr>
            <a:xfrm>
              <a:off x="5044025" y="45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31"/>
            <p:cNvSpPr/>
            <p:nvPr/>
          </p:nvSpPr>
          <p:spPr>
            <a:xfrm>
              <a:off x="5112075" y="4527750"/>
              <a:ext cx="85900" cy="47775"/>
            </a:xfrm>
            <a:custGeom>
              <a:avLst/>
              <a:gdLst/>
              <a:ahLst/>
              <a:cxnLst/>
              <a:rect l="l" t="t" r="r" b="b"/>
              <a:pathLst>
                <a:path w="3436" h="1911" fill="none" extrusionOk="0">
                  <a:moveTo>
                    <a:pt x="3436" y="0"/>
                  </a:moveTo>
                  <a:lnTo>
                    <a:pt x="3436" y="0"/>
                  </a:lnTo>
                  <a:lnTo>
                    <a:pt x="3224" y="19"/>
                  </a:lnTo>
                  <a:lnTo>
                    <a:pt x="3011" y="19"/>
                  </a:lnTo>
                  <a:lnTo>
                    <a:pt x="2799" y="58"/>
                  </a:lnTo>
                  <a:lnTo>
                    <a:pt x="2587" y="97"/>
                  </a:lnTo>
                  <a:lnTo>
                    <a:pt x="2374" y="155"/>
                  </a:lnTo>
                  <a:lnTo>
                    <a:pt x="2162" y="232"/>
                  </a:lnTo>
                  <a:lnTo>
                    <a:pt x="1930" y="309"/>
                  </a:lnTo>
                  <a:lnTo>
                    <a:pt x="1718" y="425"/>
                  </a:lnTo>
                  <a:lnTo>
                    <a:pt x="1506" y="541"/>
                  </a:lnTo>
                  <a:lnTo>
                    <a:pt x="1294" y="676"/>
                  </a:lnTo>
                  <a:lnTo>
                    <a:pt x="1062" y="830"/>
                  </a:lnTo>
                  <a:lnTo>
                    <a:pt x="850" y="1004"/>
                  </a:lnTo>
                  <a:lnTo>
                    <a:pt x="637" y="1197"/>
                  </a:lnTo>
                  <a:lnTo>
                    <a:pt x="425" y="1409"/>
                  </a:lnTo>
                  <a:lnTo>
                    <a:pt x="213" y="1660"/>
                  </a:lnTo>
                  <a:lnTo>
                    <a:pt x="0" y="1911"/>
                  </a:lnTo>
                  <a:lnTo>
                    <a:pt x="0" y="1911"/>
                  </a:lnTo>
                  <a:lnTo>
                    <a:pt x="213" y="1660"/>
                  </a:lnTo>
                  <a:lnTo>
                    <a:pt x="425" y="1409"/>
                  </a:lnTo>
                  <a:lnTo>
                    <a:pt x="637" y="1197"/>
                  </a:lnTo>
                  <a:lnTo>
                    <a:pt x="850" y="1004"/>
                  </a:lnTo>
                  <a:lnTo>
                    <a:pt x="1062" y="830"/>
                  </a:lnTo>
                  <a:lnTo>
                    <a:pt x="1294" y="676"/>
                  </a:lnTo>
                  <a:lnTo>
                    <a:pt x="1506" y="541"/>
                  </a:lnTo>
                  <a:lnTo>
                    <a:pt x="1718" y="425"/>
                  </a:lnTo>
                  <a:lnTo>
                    <a:pt x="1930" y="309"/>
                  </a:lnTo>
                  <a:lnTo>
                    <a:pt x="2162" y="232"/>
                  </a:lnTo>
                  <a:lnTo>
                    <a:pt x="2374" y="155"/>
                  </a:lnTo>
                  <a:lnTo>
                    <a:pt x="2587" y="97"/>
                  </a:lnTo>
                  <a:lnTo>
                    <a:pt x="2799" y="58"/>
                  </a:lnTo>
                  <a:lnTo>
                    <a:pt x="3011" y="19"/>
                  </a:lnTo>
                  <a:lnTo>
                    <a:pt x="3224" y="19"/>
                  </a:lnTo>
                  <a:lnTo>
                    <a:pt x="343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31"/>
            <p:cNvSpPr/>
            <p:nvPr/>
          </p:nvSpPr>
          <p:spPr>
            <a:xfrm>
              <a:off x="5197950" y="452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31"/>
            <p:cNvSpPr/>
            <p:nvPr/>
          </p:nvSpPr>
          <p:spPr>
            <a:xfrm>
              <a:off x="5283850" y="4454400"/>
              <a:ext cx="83975" cy="97975"/>
            </a:xfrm>
            <a:custGeom>
              <a:avLst/>
              <a:gdLst/>
              <a:ahLst/>
              <a:cxnLst/>
              <a:rect l="l" t="t" r="r" b="b"/>
              <a:pathLst>
                <a:path w="3359" h="3919" fill="none" extrusionOk="0">
                  <a:moveTo>
                    <a:pt x="3359" y="0"/>
                  </a:moveTo>
                  <a:lnTo>
                    <a:pt x="3359" y="0"/>
                  </a:lnTo>
                  <a:lnTo>
                    <a:pt x="3359" y="0"/>
                  </a:lnTo>
                  <a:lnTo>
                    <a:pt x="2992" y="97"/>
                  </a:lnTo>
                  <a:lnTo>
                    <a:pt x="2645" y="232"/>
                  </a:lnTo>
                  <a:lnTo>
                    <a:pt x="2317" y="386"/>
                  </a:lnTo>
                  <a:lnTo>
                    <a:pt x="2008" y="579"/>
                  </a:lnTo>
                  <a:lnTo>
                    <a:pt x="1718" y="772"/>
                  </a:lnTo>
                  <a:lnTo>
                    <a:pt x="1429" y="985"/>
                  </a:lnTo>
                  <a:lnTo>
                    <a:pt x="1178" y="1236"/>
                  </a:lnTo>
                  <a:lnTo>
                    <a:pt x="946" y="1487"/>
                  </a:lnTo>
                  <a:lnTo>
                    <a:pt x="734" y="1757"/>
                  </a:lnTo>
                  <a:lnTo>
                    <a:pt x="541" y="2046"/>
                  </a:lnTo>
                  <a:lnTo>
                    <a:pt x="387" y="2336"/>
                  </a:lnTo>
                  <a:lnTo>
                    <a:pt x="251" y="2645"/>
                  </a:lnTo>
                  <a:lnTo>
                    <a:pt x="155" y="2953"/>
                  </a:lnTo>
                  <a:lnTo>
                    <a:pt x="78" y="3262"/>
                  </a:lnTo>
                  <a:lnTo>
                    <a:pt x="20" y="3590"/>
                  </a:lnTo>
                  <a:lnTo>
                    <a:pt x="1" y="3918"/>
                  </a:lnTo>
                  <a:lnTo>
                    <a:pt x="1" y="3918"/>
                  </a:lnTo>
                  <a:lnTo>
                    <a:pt x="20" y="3590"/>
                  </a:lnTo>
                  <a:lnTo>
                    <a:pt x="78" y="3262"/>
                  </a:lnTo>
                  <a:lnTo>
                    <a:pt x="155" y="2953"/>
                  </a:lnTo>
                  <a:lnTo>
                    <a:pt x="251" y="2645"/>
                  </a:lnTo>
                  <a:lnTo>
                    <a:pt x="387" y="2336"/>
                  </a:lnTo>
                  <a:lnTo>
                    <a:pt x="541" y="2046"/>
                  </a:lnTo>
                  <a:lnTo>
                    <a:pt x="734" y="1757"/>
                  </a:lnTo>
                  <a:lnTo>
                    <a:pt x="946" y="1487"/>
                  </a:lnTo>
                  <a:lnTo>
                    <a:pt x="1178" y="1236"/>
                  </a:lnTo>
                  <a:lnTo>
                    <a:pt x="1429" y="985"/>
                  </a:lnTo>
                  <a:lnTo>
                    <a:pt x="1718" y="772"/>
                  </a:lnTo>
                  <a:lnTo>
                    <a:pt x="2008" y="579"/>
                  </a:lnTo>
                  <a:lnTo>
                    <a:pt x="2317" y="386"/>
                  </a:lnTo>
                  <a:lnTo>
                    <a:pt x="2645" y="232"/>
                  </a:lnTo>
                  <a:lnTo>
                    <a:pt x="2992" y="97"/>
                  </a:lnTo>
                  <a:lnTo>
                    <a:pt x="3359" y="0"/>
                  </a:lnTo>
                  <a:lnTo>
                    <a:pt x="335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31"/>
            <p:cNvSpPr/>
            <p:nvPr/>
          </p:nvSpPr>
          <p:spPr>
            <a:xfrm>
              <a:off x="4982275" y="4665250"/>
              <a:ext cx="519700" cy="193525"/>
            </a:xfrm>
            <a:custGeom>
              <a:avLst/>
              <a:gdLst/>
              <a:ahLst/>
              <a:cxnLst/>
              <a:rect l="l" t="t" r="r" b="b"/>
              <a:pathLst>
                <a:path w="20788" h="7741" extrusionOk="0">
                  <a:moveTo>
                    <a:pt x="0" y="7741"/>
                  </a:move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close/>
                  <a:moveTo>
                    <a:pt x="20" y="7741"/>
                  </a:move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39" y="7721"/>
                  </a:lnTo>
                  <a:lnTo>
                    <a:pt x="39" y="7721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36" y="7702"/>
                  </a:move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004" y="7548"/>
                  </a:lnTo>
                  <a:lnTo>
                    <a:pt x="753" y="7567"/>
                  </a:lnTo>
                  <a:lnTo>
                    <a:pt x="464" y="7605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464" y="7605"/>
                  </a:lnTo>
                  <a:lnTo>
                    <a:pt x="753" y="7567"/>
                  </a:lnTo>
                  <a:lnTo>
                    <a:pt x="1004" y="7548"/>
                  </a:lnTo>
                  <a:lnTo>
                    <a:pt x="1178" y="7528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664" y="6235"/>
                  </a:lnTo>
                  <a:lnTo>
                    <a:pt x="2432" y="6274"/>
                  </a:lnTo>
                  <a:lnTo>
                    <a:pt x="2201" y="6351"/>
                  </a:lnTo>
                  <a:lnTo>
                    <a:pt x="1988" y="6467"/>
                  </a:lnTo>
                  <a:lnTo>
                    <a:pt x="1873" y="6544"/>
                  </a:lnTo>
                  <a:lnTo>
                    <a:pt x="1776" y="6640"/>
                  </a:lnTo>
                  <a:lnTo>
                    <a:pt x="1680" y="6737"/>
                  </a:lnTo>
                  <a:lnTo>
                    <a:pt x="1583" y="6853"/>
                  </a:lnTo>
                  <a:lnTo>
                    <a:pt x="1506" y="6988"/>
                  </a:lnTo>
                  <a:lnTo>
                    <a:pt x="1429" y="7142"/>
                  </a:lnTo>
                  <a:lnTo>
                    <a:pt x="1352" y="7316"/>
                  </a:lnTo>
                  <a:lnTo>
                    <a:pt x="1294" y="7490"/>
                  </a:lnTo>
                  <a:lnTo>
                    <a:pt x="1294" y="7490"/>
                  </a:lnTo>
                  <a:lnTo>
                    <a:pt x="1352" y="7316"/>
                  </a:lnTo>
                  <a:lnTo>
                    <a:pt x="1429" y="7142"/>
                  </a:lnTo>
                  <a:lnTo>
                    <a:pt x="1506" y="6988"/>
                  </a:lnTo>
                  <a:lnTo>
                    <a:pt x="1583" y="6853"/>
                  </a:lnTo>
                  <a:lnTo>
                    <a:pt x="1680" y="6737"/>
                  </a:lnTo>
                  <a:lnTo>
                    <a:pt x="1776" y="6640"/>
                  </a:lnTo>
                  <a:lnTo>
                    <a:pt x="1873" y="6544"/>
                  </a:lnTo>
                  <a:lnTo>
                    <a:pt x="1988" y="6467"/>
                  </a:lnTo>
                  <a:lnTo>
                    <a:pt x="2201" y="6351"/>
                  </a:lnTo>
                  <a:lnTo>
                    <a:pt x="2432" y="6274"/>
                  </a:lnTo>
                  <a:lnTo>
                    <a:pt x="2664" y="6235"/>
                  </a:lnTo>
                  <a:lnTo>
                    <a:pt x="2876" y="6216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close/>
                  <a:moveTo>
                    <a:pt x="20749" y="4749"/>
                  </a:move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close/>
                  <a:moveTo>
                    <a:pt x="20787" y="4730"/>
                  </a:move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close/>
                  <a:moveTo>
                    <a:pt x="2703" y="3668"/>
                  </a:moveTo>
                  <a:lnTo>
                    <a:pt x="2703" y="3668"/>
                  </a:lnTo>
                  <a:lnTo>
                    <a:pt x="2703" y="3919"/>
                  </a:lnTo>
                  <a:lnTo>
                    <a:pt x="2741" y="4189"/>
                  </a:lnTo>
                  <a:lnTo>
                    <a:pt x="2799" y="4440"/>
                  </a:lnTo>
                  <a:lnTo>
                    <a:pt x="2857" y="4672"/>
                  </a:lnTo>
                  <a:lnTo>
                    <a:pt x="2934" y="4903"/>
                  </a:lnTo>
                  <a:lnTo>
                    <a:pt x="3011" y="5135"/>
                  </a:lnTo>
                  <a:lnTo>
                    <a:pt x="3204" y="5540"/>
                  </a:lnTo>
                  <a:lnTo>
                    <a:pt x="3397" y="5888"/>
                  </a:lnTo>
                  <a:lnTo>
                    <a:pt x="3552" y="6139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552" y="6139"/>
                  </a:lnTo>
                  <a:lnTo>
                    <a:pt x="3397" y="5888"/>
                  </a:lnTo>
                  <a:lnTo>
                    <a:pt x="3204" y="5540"/>
                  </a:lnTo>
                  <a:lnTo>
                    <a:pt x="3011" y="5135"/>
                  </a:lnTo>
                  <a:lnTo>
                    <a:pt x="2934" y="4903"/>
                  </a:lnTo>
                  <a:lnTo>
                    <a:pt x="2857" y="4672"/>
                  </a:lnTo>
                  <a:lnTo>
                    <a:pt x="2799" y="4440"/>
                  </a:lnTo>
                  <a:lnTo>
                    <a:pt x="2741" y="4189"/>
                  </a:lnTo>
                  <a:lnTo>
                    <a:pt x="2703" y="3919"/>
                  </a:lnTo>
                  <a:lnTo>
                    <a:pt x="2703" y="3668"/>
                  </a:lnTo>
                  <a:close/>
                  <a:moveTo>
                    <a:pt x="7895" y="2510"/>
                  </a:moveTo>
                  <a:lnTo>
                    <a:pt x="7895" y="2510"/>
                  </a:lnTo>
                  <a:lnTo>
                    <a:pt x="7895" y="2529"/>
                  </a:lnTo>
                  <a:lnTo>
                    <a:pt x="7895" y="2529"/>
                  </a:lnTo>
                  <a:lnTo>
                    <a:pt x="7895" y="2510"/>
                  </a:lnTo>
                  <a:close/>
                  <a:moveTo>
                    <a:pt x="3455" y="1892"/>
                  </a:moveTo>
                  <a:lnTo>
                    <a:pt x="3455" y="1892"/>
                  </a:lnTo>
                  <a:lnTo>
                    <a:pt x="3436" y="1912"/>
                  </a:lnTo>
                  <a:lnTo>
                    <a:pt x="3436" y="1912"/>
                  </a:lnTo>
                  <a:lnTo>
                    <a:pt x="3455" y="1892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806" y="1275"/>
                  </a:lnTo>
                  <a:lnTo>
                    <a:pt x="4613" y="1294"/>
                  </a:lnTo>
                  <a:lnTo>
                    <a:pt x="4420" y="1352"/>
                  </a:lnTo>
                  <a:lnTo>
                    <a:pt x="4227" y="1410"/>
                  </a:lnTo>
                  <a:lnTo>
                    <a:pt x="4034" y="1487"/>
                  </a:lnTo>
                  <a:lnTo>
                    <a:pt x="3841" y="1603"/>
                  </a:lnTo>
                  <a:lnTo>
                    <a:pt x="3648" y="1719"/>
                  </a:lnTo>
                  <a:lnTo>
                    <a:pt x="3475" y="1873"/>
                  </a:lnTo>
                  <a:lnTo>
                    <a:pt x="3475" y="1873"/>
                  </a:lnTo>
                  <a:lnTo>
                    <a:pt x="3648" y="1719"/>
                  </a:lnTo>
                  <a:lnTo>
                    <a:pt x="3841" y="1603"/>
                  </a:lnTo>
                  <a:lnTo>
                    <a:pt x="4034" y="1487"/>
                  </a:lnTo>
                  <a:lnTo>
                    <a:pt x="4227" y="1410"/>
                  </a:lnTo>
                  <a:lnTo>
                    <a:pt x="4420" y="1352"/>
                  </a:lnTo>
                  <a:lnTo>
                    <a:pt x="4613" y="1294"/>
                  </a:lnTo>
                  <a:lnTo>
                    <a:pt x="4806" y="1275"/>
                  </a:lnTo>
                  <a:lnTo>
                    <a:pt x="4999" y="1275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253" y="445"/>
                  </a:lnTo>
                  <a:lnTo>
                    <a:pt x="11041" y="464"/>
                  </a:lnTo>
                  <a:lnTo>
                    <a:pt x="10809" y="503"/>
                  </a:lnTo>
                  <a:lnTo>
                    <a:pt x="10597" y="541"/>
                  </a:lnTo>
                  <a:lnTo>
                    <a:pt x="10365" y="599"/>
                  </a:lnTo>
                  <a:lnTo>
                    <a:pt x="10133" y="676"/>
                  </a:lnTo>
                  <a:lnTo>
                    <a:pt x="9902" y="773"/>
                  </a:lnTo>
                  <a:lnTo>
                    <a:pt x="9689" y="869"/>
                  </a:lnTo>
                  <a:lnTo>
                    <a:pt x="9458" y="1005"/>
                  </a:lnTo>
                  <a:lnTo>
                    <a:pt x="9226" y="1140"/>
                  </a:lnTo>
                  <a:lnTo>
                    <a:pt x="8995" y="1313"/>
                  </a:lnTo>
                  <a:lnTo>
                    <a:pt x="8782" y="1506"/>
                  </a:lnTo>
                  <a:lnTo>
                    <a:pt x="8551" y="1719"/>
                  </a:lnTo>
                  <a:lnTo>
                    <a:pt x="8338" y="1950"/>
                  </a:lnTo>
                  <a:lnTo>
                    <a:pt x="8126" y="2201"/>
                  </a:lnTo>
                  <a:lnTo>
                    <a:pt x="7914" y="2491"/>
                  </a:lnTo>
                  <a:lnTo>
                    <a:pt x="7914" y="2491"/>
                  </a:lnTo>
                  <a:lnTo>
                    <a:pt x="8126" y="2201"/>
                  </a:lnTo>
                  <a:lnTo>
                    <a:pt x="8338" y="1950"/>
                  </a:lnTo>
                  <a:lnTo>
                    <a:pt x="8551" y="1719"/>
                  </a:lnTo>
                  <a:lnTo>
                    <a:pt x="8782" y="1506"/>
                  </a:lnTo>
                  <a:lnTo>
                    <a:pt x="8995" y="1313"/>
                  </a:lnTo>
                  <a:lnTo>
                    <a:pt x="9226" y="1140"/>
                  </a:lnTo>
                  <a:lnTo>
                    <a:pt x="9458" y="1005"/>
                  </a:lnTo>
                  <a:lnTo>
                    <a:pt x="9689" y="869"/>
                  </a:lnTo>
                  <a:lnTo>
                    <a:pt x="9902" y="773"/>
                  </a:lnTo>
                  <a:lnTo>
                    <a:pt x="10133" y="676"/>
                  </a:lnTo>
                  <a:lnTo>
                    <a:pt x="10365" y="599"/>
                  </a:lnTo>
                  <a:lnTo>
                    <a:pt x="10597" y="541"/>
                  </a:lnTo>
                  <a:lnTo>
                    <a:pt x="10809" y="503"/>
                  </a:lnTo>
                  <a:lnTo>
                    <a:pt x="11041" y="464"/>
                  </a:lnTo>
                  <a:lnTo>
                    <a:pt x="11253" y="445"/>
                  </a:lnTo>
                  <a:lnTo>
                    <a:pt x="11465" y="44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6773" y="20"/>
                  </a:lnTo>
                  <a:lnTo>
                    <a:pt x="16406" y="59"/>
                  </a:lnTo>
                  <a:lnTo>
                    <a:pt x="16039" y="155"/>
                  </a:lnTo>
                  <a:lnTo>
                    <a:pt x="15673" y="290"/>
                  </a:lnTo>
                  <a:lnTo>
                    <a:pt x="15306" y="464"/>
                  </a:lnTo>
                  <a:lnTo>
                    <a:pt x="14920" y="676"/>
                  </a:lnTo>
                  <a:lnTo>
                    <a:pt x="14553" y="927"/>
                  </a:lnTo>
                  <a:lnTo>
                    <a:pt x="14187" y="1236"/>
                  </a:lnTo>
                  <a:lnTo>
                    <a:pt x="14187" y="1236"/>
                  </a:lnTo>
                  <a:lnTo>
                    <a:pt x="14553" y="927"/>
                  </a:lnTo>
                  <a:lnTo>
                    <a:pt x="14920" y="676"/>
                  </a:lnTo>
                  <a:lnTo>
                    <a:pt x="15306" y="464"/>
                  </a:lnTo>
                  <a:lnTo>
                    <a:pt x="15673" y="290"/>
                  </a:lnTo>
                  <a:lnTo>
                    <a:pt x="16039" y="155"/>
                  </a:lnTo>
                  <a:lnTo>
                    <a:pt x="16406" y="59"/>
                  </a:lnTo>
                  <a:lnTo>
                    <a:pt x="16773" y="20"/>
                  </a:lnTo>
                  <a:lnTo>
                    <a:pt x="17120" y="1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7120" y="1"/>
                  </a:lnTo>
                  <a:lnTo>
                    <a:pt x="17140" y="1"/>
                  </a:lnTo>
                  <a:lnTo>
                    <a:pt x="17140" y="1"/>
                  </a:lnTo>
                  <a:lnTo>
                    <a:pt x="171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31"/>
            <p:cNvSpPr/>
            <p:nvPr/>
          </p:nvSpPr>
          <p:spPr>
            <a:xfrm>
              <a:off x="4982275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31"/>
            <p:cNvSpPr/>
            <p:nvPr/>
          </p:nvSpPr>
          <p:spPr>
            <a:xfrm>
              <a:off x="4982750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31"/>
            <p:cNvSpPr/>
            <p:nvPr/>
          </p:nvSpPr>
          <p:spPr>
            <a:xfrm>
              <a:off x="4983250" y="4857775"/>
              <a:ext cx="1950" cy="525"/>
            </a:xfrm>
            <a:custGeom>
              <a:avLst/>
              <a:gdLst/>
              <a:ahLst/>
              <a:cxnLst/>
              <a:rect l="l" t="t" r="r" b="b"/>
              <a:pathLst>
                <a:path w="78" h="21" fill="none" extrusionOk="0">
                  <a:moveTo>
                    <a:pt x="77" y="1"/>
                  </a:moveTo>
                  <a:lnTo>
                    <a:pt x="77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31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31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31"/>
            <p:cNvSpPr/>
            <p:nvPr/>
          </p:nvSpPr>
          <p:spPr>
            <a:xfrm>
              <a:off x="4985650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8567;p31"/>
            <p:cNvSpPr/>
            <p:nvPr/>
          </p:nvSpPr>
          <p:spPr>
            <a:xfrm>
              <a:off x="4985650" y="4853450"/>
              <a:ext cx="26075" cy="4350"/>
            </a:xfrm>
            <a:custGeom>
              <a:avLst/>
              <a:gdLst/>
              <a:ahLst/>
              <a:cxnLst/>
              <a:rect l="l" t="t" r="r" b="b"/>
              <a:pathLst>
                <a:path w="1043" h="174" fill="none" extrusionOk="0">
                  <a:moveTo>
                    <a:pt x="1043" y="0"/>
                  </a:moveTo>
                  <a:lnTo>
                    <a:pt x="1043" y="0"/>
                  </a:lnTo>
                  <a:lnTo>
                    <a:pt x="869" y="20"/>
                  </a:lnTo>
                  <a:lnTo>
                    <a:pt x="618" y="39"/>
                  </a:lnTo>
                  <a:lnTo>
                    <a:pt x="329" y="77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29" y="77"/>
                  </a:lnTo>
                  <a:lnTo>
                    <a:pt x="618" y="39"/>
                  </a:lnTo>
                  <a:lnTo>
                    <a:pt x="869" y="20"/>
                  </a:lnTo>
                  <a:lnTo>
                    <a:pt x="104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31"/>
            <p:cNvSpPr/>
            <p:nvPr/>
          </p:nvSpPr>
          <p:spPr>
            <a:xfrm>
              <a:off x="5011700" y="485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8569;p31"/>
            <p:cNvSpPr/>
            <p:nvPr/>
          </p:nvSpPr>
          <p:spPr>
            <a:xfrm>
              <a:off x="5014600" y="4820625"/>
              <a:ext cx="39600" cy="31875"/>
            </a:xfrm>
            <a:custGeom>
              <a:avLst/>
              <a:gdLst/>
              <a:ahLst/>
              <a:cxnLst/>
              <a:rect l="l" t="t" r="r" b="b"/>
              <a:pathLst>
                <a:path w="1584" h="1275" fill="none" extrusionOk="0">
                  <a:moveTo>
                    <a:pt x="1583" y="1"/>
                  </a:moveTo>
                  <a:lnTo>
                    <a:pt x="1583" y="1"/>
                  </a:lnTo>
                  <a:lnTo>
                    <a:pt x="1371" y="20"/>
                  </a:lnTo>
                  <a:lnTo>
                    <a:pt x="1139" y="59"/>
                  </a:lnTo>
                  <a:lnTo>
                    <a:pt x="908" y="136"/>
                  </a:lnTo>
                  <a:lnTo>
                    <a:pt x="695" y="252"/>
                  </a:lnTo>
                  <a:lnTo>
                    <a:pt x="580" y="329"/>
                  </a:lnTo>
                  <a:lnTo>
                    <a:pt x="483" y="425"/>
                  </a:lnTo>
                  <a:lnTo>
                    <a:pt x="387" y="522"/>
                  </a:lnTo>
                  <a:lnTo>
                    <a:pt x="290" y="638"/>
                  </a:lnTo>
                  <a:lnTo>
                    <a:pt x="213" y="773"/>
                  </a:lnTo>
                  <a:lnTo>
                    <a:pt x="136" y="927"/>
                  </a:lnTo>
                  <a:lnTo>
                    <a:pt x="59" y="1101"/>
                  </a:lnTo>
                  <a:lnTo>
                    <a:pt x="1" y="1275"/>
                  </a:lnTo>
                  <a:lnTo>
                    <a:pt x="1" y="1275"/>
                  </a:lnTo>
                  <a:lnTo>
                    <a:pt x="59" y="1101"/>
                  </a:lnTo>
                  <a:lnTo>
                    <a:pt x="136" y="927"/>
                  </a:lnTo>
                  <a:lnTo>
                    <a:pt x="213" y="773"/>
                  </a:lnTo>
                  <a:lnTo>
                    <a:pt x="290" y="638"/>
                  </a:lnTo>
                  <a:lnTo>
                    <a:pt x="387" y="522"/>
                  </a:lnTo>
                  <a:lnTo>
                    <a:pt x="483" y="425"/>
                  </a:lnTo>
                  <a:lnTo>
                    <a:pt x="580" y="329"/>
                  </a:lnTo>
                  <a:lnTo>
                    <a:pt x="695" y="252"/>
                  </a:lnTo>
                  <a:lnTo>
                    <a:pt x="908" y="136"/>
                  </a:lnTo>
                  <a:lnTo>
                    <a:pt x="1139" y="59"/>
                  </a:lnTo>
                  <a:lnTo>
                    <a:pt x="1371" y="20"/>
                  </a:lnTo>
                  <a:lnTo>
                    <a:pt x="158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31"/>
            <p:cNvSpPr/>
            <p:nvPr/>
          </p:nvSpPr>
          <p:spPr>
            <a:xfrm>
              <a:off x="5054175" y="482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31"/>
            <p:cNvSpPr/>
            <p:nvPr/>
          </p:nvSpPr>
          <p:spPr>
            <a:xfrm>
              <a:off x="5500975" y="478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31"/>
            <p:cNvSpPr/>
            <p:nvPr/>
          </p:nvSpPr>
          <p:spPr>
            <a:xfrm>
              <a:off x="5501950" y="478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31"/>
            <p:cNvSpPr/>
            <p:nvPr/>
          </p:nvSpPr>
          <p:spPr>
            <a:xfrm>
              <a:off x="5049825" y="4756950"/>
              <a:ext cx="25125" cy="67575"/>
            </a:xfrm>
            <a:custGeom>
              <a:avLst/>
              <a:gdLst/>
              <a:ahLst/>
              <a:cxnLst/>
              <a:rect l="l" t="t" r="r" b="b"/>
              <a:pathLst>
                <a:path w="1005" h="2703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51"/>
                  </a:lnTo>
                  <a:lnTo>
                    <a:pt x="39" y="521"/>
                  </a:lnTo>
                  <a:lnTo>
                    <a:pt x="97" y="772"/>
                  </a:lnTo>
                  <a:lnTo>
                    <a:pt x="155" y="1004"/>
                  </a:lnTo>
                  <a:lnTo>
                    <a:pt x="232" y="1235"/>
                  </a:lnTo>
                  <a:lnTo>
                    <a:pt x="309" y="1467"/>
                  </a:lnTo>
                  <a:lnTo>
                    <a:pt x="502" y="1872"/>
                  </a:lnTo>
                  <a:lnTo>
                    <a:pt x="695" y="2220"/>
                  </a:lnTo>
                  <a:lnTo>
                    <a:pt x="850" y="2471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850" y="2471"/>
                  </a:lnTo>
                  <a:lnTo>
                    <a:pt x="695" y="2220"/>
                  </a:lnTo>
                  <a:lnTo>
                    <a:pt x="502" y="1872"/>
                  </a:lnTo>
                  <a:lnTo>
                    <a:pt x="309" y="1467"/>
                  </a:lnTo>
                  <a:lnTo>
                    <a:pt x="232" y="1235"/>
                  </a:lnTo>
                  <a:lnTo>
                    <a:pt x="155" y="1004"/>
                  </a:lnTo>
                  <a:lnTo>
                    <a:pt x="97" y="772"/>
                  </a:lnTo>
                  <a:lnTo>
                    <a:pt x="39" y="521"/>
                  </a:lnTo>
                  <a:lnTo>
                    <a:pt x="1" y="251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31"/>
            <p:cNvSpPr/>
            <p:nvPr/>
          </p:nvSpPr>
          <p:spPr>
            <a:xfrm>
              <a:off x="5179625" y="47279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8575;p31"/>
            <p:cNvSpPr/>
            <p:nvPr/>
          </p:nvSpPr>
          <p:spPr>
            <a:xfrm>
              <a:off x="5068175" y="4712550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31"/>
            <p:cNvSpPr/>
            <p:nvPr/>
          </p:nvSpPr>
          <p:spPr>
            <a:xfrm>
              <a:off x="5069125" y="4697100"/>
              <a:ext cx="38150" cy="15000"/>
            </a:xfrm>
            <a:custGeom>
              <a:avLst/>
              <a:gdLst/>
              <a:ahLst/>
              <a:cxnLst/>
              <a:rect l="l" t="t" r="r" b="b"/>
              <a:pathLst>
                <a:path w="1526" h="600" fill="none" extrusionOk="0">
                  <a:moveTo>
                    <a:pt x="1525" y="1"/>
                  </a:moveTo>
                  <a:lnTo>
                    <a:pt x="1525" y="1"/>
                  </a:lnTo>
                  <a:lnTo>
                    <a:pt x="1332" y="1"/>
                  </a:lnTo>
                  <a:lnTo>
                    <a:pt x="1139" y="20"/>
                  </a:lnTo>
                  <a:lnTo>
                    <a:pt x="946" y="78"/>
                  </a:lnTo>
                  <a:lnTo>
                    <a:pt x="753" y="136"/>
                  </a:lnTo>
                  <a:lnTo>
                    <a:pt x="560" y="213"/>
                  </a:lnTo>
                  <a:lnTo>
                    <a:pt x="367" y="329"/>
                  </a:lnTo>
                  <a:lnTo>
                    <a:pt x="174" y="445"/>
                  </a:lnTo>
                  <a:lnTo>
                    <a:pt x="1" y="599"/>
                  </a:lnTo>
                  <a:lnTo>
                    <a:pt x="1" y="599"/>
                  </a:lnTo>
                  <a:lnTo>
                    <a:pt x="174" y="445"/>
                  </a:lnTo>
                  <a:lnTo>
                    <a:pt x="367" y="329"/>
                  </a:lnTo>
                  <a:lnTo>
                    <a:pt x="560" y="213"/>
                  </a:lnTo>
                  <a:lnTo>
                    <a:pt x="753" y="136"/>
                  </a:lnTo>
                  <a:lnTo>
                    <a:pt x="946" y="78"/>
                  </a:lnTo>
                  <a:lnTo>
                    <a:pt x="1139" y="20"/>
                  </a:lnTo>
                  <a:lnTo>
                    <a:pt x="1332" y="1"/>
                  </a:lnTo>
                  <a:lnTo>
                    <a:pt x="15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31"/>
            <p:cNvSpPr/>
            <p:nvPr/>
          </p:nvSpPr>
          <p:spPr>
            <a:xfrm>
              <a:off x="5107250" y="469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31"/>
            <p:cNvSpPr/>
            <p:nvPr/>
          </p:nvSpPr>
          <p:spPr>
            <a:xfrm>
              <a:off x="5180100" y="4676350"/>
              <a:ext cx="88825" cy="51175"/>
            </a:xfrm>
            <a:custGeom>
              <a:avLst/>
              <a:gdLst/>
              <a:ahLst/>
              <a:cxnLst/>
              <a:rect l="l" t="t" r="r" b="b"/>
              <a:pathLst>
                <a:path w="3553" h="2047" fill="none" extrusionOk="0">
                  <a:moveTo>
                    <a:pt x="3552" y="1"/>
                  </a:moveTo>
                  <a:lnTo>
                    <a:pt x="3552" y="1"/>
                  </a:lnTo>
                  <a:lnTo>
                    <a:pt x="3340" y="1"/>
                  </a:lnTo>
                  <a:lnTo>
                    <a:pt x="3128" y="20"/>
                  </a:lnTo>
                  <a:lnTo>
                    <a:pt x="2896" y="59"/>
                  </a:lnTo>
                  <a:lnTo>
                    <a:pt x="2684" y="97"/>
                  </a:lnTo>
                  <a:lnTo>
                    <a:pt x="2452" y="155"/>
                  </a:lnTo>
                  <a:lnTo>
                    <a:pt x="2220" y="232"/>
                  </a:lnTo>
                  <a:lnTo>
                    <a:pt x="1989" y="329"/>
                  </a:lnTo>
                  <a:lnTo>
                    <a:pt x="1776" y="425"/>
                  </a:lnTo>
                  <a:lnTo>
                    <a:pt x="1545" y="561"/>
                  </a:lnTo>
                  <a:lnTo>
                    <a:pt x="1313" y="696"/>
                  </a:lnTo>
                  <a:lnTo>
                    <a:pt x="1082" y="869"/>
                  </a:lnTo>
                  <a:lnTo>
                    <a:pt x="869" y="1062"/>
                  </a:lnTo>
                  <a:lnTo>
                    <a:pt x="638" y="1275"/>
                  </a:lnTo>
                  <a:lnTo>
                    <a:pt x="425" y="1506"/>
                  </a:lnTo>
                  <a:lnTo>
                    <a:pt x="213" y="1757"/>
                  </a:lnTo>
                  <a:lnTo>
                    <a:pt x="1" y="2047"/>
                  </a:lnTo>
                  <a:lnTo>
                    <a:pt x="1" y="2047"/>
                  </a:lnTo>
                  <a:lnTo>
                    <a:pt x="213" y="1757"/>
                  </a:lnTo>
                  <a:lnTo>
                    <a:pt x="425" y="1506"/>
                  </a:lnTo>
                  <a:lnTo>
                    <a:pt x="638" y="1275"/>
                  </a:lnTo>
                  <a:lnTo>
                    <a:pt x="869" y="1062"/>
                  </a:lnTo>
                  <a:lnTo>
                    <a:pt x="1082" y="869"/>
                  </a:lnTo>
                  <a:lnTo>
                    <a:pt x="1313" y="696"/>
                  </a:lnTo>
                  <a:lnTo>
                    <a:pt x="1545" y="561"/>
                  </a:lnTo>
                  <a:lnTo>
                    <a:pt x="1776" y="425"/>
                  </a:lnTo>
                  <a:lnTo>
                    <a:pt x="1989" y="329"/>
                  </a:lnTo>
                  <a:lnTo>
                    <a:pt x="2220" y="232"/>
                  </a:lnTo>
                  <a:lnTo>
                    <a:pt x="2452" y="155"/>
                  </a:lnTo>
                  <a:lnTo>
                    <a:pt x="2684" y="97"/>
                  </a:lnTo>
                  <a:lnTo>
                    <a:pt x="2896" y="59"/>
                  </a:lnTo>
                  <a:lnTo>
                    <a:pt x="3128" y="20"/>
                  </a:lnTo>
                  <a:lnTo>
                    <a:pt x="3340" y="1"/>
                  </a:lnTo>
                  <a:lnTo>
                    <a:pt x="355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31"/>
            <p:cNvSpPr/>
            <p:nvPr/>
          </p:nvSpPr>
          <p:spPr>
            <a:xfrm>
              <a:off x="5268900" y="467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31"/>
            <p:cNvSpPr/>
            <p:nvPr/>
          </p:nvSpPr>
          <p:spPr>
            <a:xfrm>
              <a:off x="5336925" y="4665250"/>
              <a:ext cx="73375" cy="30925"/>
            </a:xfrm>
            <a:custGeom>
              <a:avLst/>
              <a:gdLst/>
              <a:ahLst/>
              <a:cxnLst/>
              <a:rect l="l" t="t" r="r" b="b"/>
              <a:pathLst>
                <a:path w="2935" h="1237" fill="none" extrusionOk="0">
                  <a:moveTo>
                    <a:pt x="2934" y="1"/>
                  </a:moveTo>
                  <a:lnTo>
                    <a:pt x="2934" y="1"/>
                  </a:lnTo>
                  <a:lnTo>
                    <a:pt x="2587" y="20"/>
                  </a:lnTo>
                  <a:lnTo>
                    <a:pt x="2220" y="59"/>
                  </a:lnTo>
                  <a:lnTo>
                    <a:pt x="1853" y="155"/>
                  </a:lnTo>
                  <a:lnTo>
                    <a:pt x="1487" y="290"/>
                  </a:lnTo>
                  <a:lnTo>
                    <a:pt x="1120" y="464"/>
                  </a:lnTo>
                  <a:lnTo>
                    <a:pt x="734" y="676"/>
                  </a:lnTo>
                  <a:lnTo>
                    <a:pt x="367" y="927"/>
                  </a:lnTo>
                  <a:lnTo>
                    <a:pt x="1" y="1236"/>
                  </a:lnTo>
                  <a:lnTo>
                    <a:pt x="1" y="1236"/>
                  </a:lnTo>
                  <a:lnTo>
                    <a:pt x="367" y="927"/>
                  </a:lnTo>
                  <a:lnTo>
                    <a:pt x="734" y="676"/>
                  </a:lnTo>
                  <a:lnTo>
                    <a:pt x="1120" y="464"/>
                  </a:lnTo>
                  <a:lnTo>
                    <a:pt x="1487" y="290"/>
                  </a:lnTo>
                  <a:lnTo>
                    <a:pt x="1853" y="155"/>
                  </a:lnTo>
                  <a:lnTo>
                    <a:pt x="2220" y="59"/>
                  </a:lnTo>
                  <a:lnTo>
                    <a:pt x="2587" y="20"/>
                  </a:lnTo>
                  <a:lnTo>
                    <a:pt x="293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31"/>
            <p:cNvSpPr/>
            <p:nvPr/>
          </p:nvSpPr>
          <p:spPr>
            <a:xfrm>
              <a:off x="5410275" y="46652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31"/>
            <p:cNvSpPr/>
            <p:nvPr/>
          </p:nvSpPr>
          <p:spPr>
            <a:xfrm>
              <a:off x="5500975" y="4784450"/>
              <a:ext cx="170850" cy="91225"/>
            </a:xfrm>
            <a:custGeom>
              <a:avLst/>
              <a:gdLst/>
              <a:ahLst/>
              <a:cxnLst/>
              <a:rect l="l" t="t" r="r" b="b"/>
              <a:pathLst>
                <a:path w="6834" h="3649" extrusionOk="0">
                  <a:moveTo>
                    <a:pt x="6814" y="3455"/>
                  </a:moveTo>
                  <a:lnTo>
                    <a:pt x="6814" y="3455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14" y="34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321" y="1274"/>
                  </a:lnTo>
                  <a:lnTo>
                    <a:pt x="2935" y="1332"/>
                  </a:lnTo>
                  <a:lnTo>
                    <a:pt x="2510" y="1448"/>
                  </a:lnTo>
                  <a:lnTo>
                    <a:pt x="2066" y="1602"/>
                  </a:lnTo>
                  <a:lnTo>
                    <a:pt x="2066" y="1602"/>
                  </a:lnTo>
                  <a:lnTo>
                    <a:pt x="2510" y="1448"/>
                  </a:lnTo>
                  <a:lnTo>
                    <a:pt x="2935" y="1332"/>
                  </a:lnTo>
                  <a:lnTo>
                    <a:pt x="3321" y="1274"/>
                  </a:lnTo>
                  <a:lnTo>
                    <a:pt x="3687" y="12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31"/>
            <p:cNvSpPr/>
            <p:nvPr/>
          </p:nvSpPr>
          <p:spPr>
            <a:xfrm>
              <a:off x="5671325" y="4870825"/>
              <a:ext cx="500" cy="4850"/>
            </a:xfrm>
            <a:custGeom>
              <a:avLst/>
              <a:gdLst/>
              <a:ahLst/>
              <a:cxnLst/>
              <a:rect l="l" t="t" r="r" b="b"/>
              <a:pathLst>
                <a:path w="20" h="19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31"/>
            <p:cNvSpPr/>
            <p:nvPr/>
          </p:nvSpPr>
          <p:spPr>
            <a:xfrm>
              <a:off x="5552625" y="4815800"/>
              <a:ext cx="40550" cy="8725"/>
            </a:xfrm>
            <a:custGeom>
              <a:avLst/>
              <a:gdLst/>
              <a:ahLst/>
              <a:cxnLst/>
              <a:rect l="l" t="t" r="r" b="b"/>
              <a:pathLst>
                <a:path w="1622" h="349" fill="none" extrusionOk="0">
                  <a:moveTo>
                    <a:pt x="1621" y="1"/>
                  </a:moveTo>
                  <a:lnTo>
                    <a:pt x="1621" y="1"/>
                  </a:lnTo>
                  <a:lnTo>
                    <a:pt x="1255" y="20"/>
                  </a:lnTo>
                  <a:lnTo>
                    <a:pt x="869" y="78"/>
                  </a:lnTo>
                  <a:lnTo>
                    <a:pt x="444" y="194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444" y="194"/>
                  </a:lnTo>
                  <a:lnTo>
                    <a:pt x="869" y="78"/>
                  </a:lnTo>
                  <a:lnTo>
                    <a:pt x="1255" y="20"/>
                  </a:lnTo>
                  <a:lnTo>
                    <a:pt x="162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31"/>
            <p:cNvSpPr/>
            <p:nvPr/>
          </p:nvSpPr>
          <p:spPr>
            <a:xfrm>
              <a:off x="5593150" y="48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31"/>
            <p:cNvSpPr/>
            <p:nvPr/>
          </p:nvSpPr>
          <p:spPr>
            <a:xfrm>
              <a:off x="5500975" y="4784450"/>
              <a:ext cx="2450" cy="25"/>
            </a:xfrm>
            <a:custGeom>
              <a:avLst/>
              <a:gdLst/>
              <a:ahLst/>
              <a:cxnLst/>
              <a:rect l="l" t="t" r="r" b="b"/>
              <a:pathLst>
                <a:path w="98" h="1" fill="none" extrusionOk="0"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31"/>
            <p:cNvSpPr/>
            <p:nvPr/>
          </p:nvSpPr>
          <p:spPr>
            <a:xfrm>
              <a:off x="5503400" y="478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89" name="Google Shape;8589;p31"/>
          <p:cNvSpPr/>
          <p:nvPr/>
        </p:nvSpPr>
        <p:spPr>
          <a:xfrm>
            <a:off x="224675" y="2270750"/>
            <a:ext cx="462750" cy="2328675"/>
          </a:xfrm>
          <a:custGeom>
            <a:avLst/>
            <a:gdLst/>
            <a:ahLst/>
            <a:cxnLst/>
            <a:rect l="l" t="t" r="r" b="b"/>
            <a:pathLst>
              <a:path w="18510" h="93147" extrusionOk="0">
                <a:moveTo>
                  <a:pt x="5636" y="11002"/>
                </a:moveTo>
                <a:lnTo>
                  <a:pt x="10249" y="11021"/>
                </a:lnTo>
                <a:lnTo>
                  <a:pt x="13047" y="11002"/>
                </a:lnTo>
                <a:lnTo>
                  <a:pt x="13047" y="11002"/>
                </a:lnTo>
                <a:lnTo>
                  <a:pt x="12372" y="11445"/>
                </a:lnTo>
                <a:lnTo>
                  <a:pt x="12410" y="11503"/>
                </a:lnTo>
                <a:lnTo>
                  <a:pt x="9342" y="13472"/>
                </a:lnTo>
                <a:lnTo>
                  <a:pt x="6293" y="11504"/>
                </a:lnTo>
                <a:lnTo>
                  <a:pt x="6293" y="11504"/>
                </a:lnTo>
                <a:lnTo>
                  <a:pt x="6331" y="11445"/>
                </a:lnTo>
                <a:lnTo>
                  <a:pt x="5636" y="11002"/>
                </a:lnTo>
                <a:close/>
                <a:moveTo>
                  <a:pt x="5346" y="11561"/>
                </a:moveTo>
                <a:lnTo>
                  <a:pt x="5983" y="11967"/>
                </a:lnTo>
                <a:lnTo>
                  <a:pt x="6023" y="11909"/>
                </a:lnTo>
                <a:lnTo>
                  <a:pt x="8898" y="13762"/>
                </a:lnTo>
                <a:lnTo>
                  <a:pt x="5964" y="15653"/>
                </a:lnTo>
                <a:lnTo>
                  <a:pt x="6099" y="15865"/>
                </a:lnTo>
                <a:lnTo>
                  <a:pt x="5925" y="15595"/>
                </a:lnTo>
                <a:lnTo>
                  <a:pt x="5250" y="16039"/>
                </a:lnTo>
                <a:lnTo>
                  <a:pt x="5346" y="11561"/>
                </a:lnTo>
                <a:close/>
                <a:moveTo>
                  <a:pt x="13376" y="11542"/>
                </a:moveTo>
                <a:lnTo>
                  <a:pt x="13472" y="16078"/>
                </a:lnTo>
                <a:lnTo>
                  <a:pt x="12758" y="15595"/>
                </a:lnTo>
                <a:lnTo>
                  <a:pt x="12719" y="15653"/>
                </a:lnTo>
                <a:lnTo>
                  <a:pt x="9805" y="13762"/>
                </a:lnTo>
                <a:lnTo>
                  <a:pt x="12661" y="11909"/>
                </a:lnTo>
                <a:lnTo>
                  <a:pt x="12700" y="11967"/>
                </a:lnTo>
                <a:lnTo>
                  <a:pt x="13376" y="11542"/>
                </a:lnTo>
                <a:close/>
                <a:moveTo>
                  <a:pt x="9342" y="14070"/>
                </a:moveTo>
                <a:lnTo>
                  <a:pt x="12449" y="16078"/>
                </a:lnTo>
                <a:lnTo>
                  <a:pt x="12410" y="16136"/>
                </a:lnTo>
                <a:lnTo>
                  <a:pt x="13163" y="16599"/>
                </a:lnTo>
                <a:lnTo>
                  <a:pt x="5539" y="16599"/>
                </a:lnTo>
                <a:lnTo>
                  <a:pt x="6273" y="16136"/>
                </a:lnTo>
                <a:lnTo>
                  <a:pt x="6235" y="16077"/>
                </a:lnTo>
                <a:lnTo>
                  <a:pt x="6235" y="16077"/>
                </a:lnTo>
                <a:lnTo>
                  <a:pt x="9342" y="14070"/>
                </a:lnTo>
                <a:close/>
                <a:moveTo>
                  <a:pt x="5346" y="17911"/>
                </a:moveTo>
                <a:lnTo>
                  <a:pt x="10384" y="17931"/>
                </a:lnTo>
                <a:lnTo>
                  <a:pt x="13337" y="17931"/>
                </a:lnTo>
                <a:lnTo>
                  <a:pt x="12777" y="18452"/>
                </a:lnTo>
                <a:lnTo>
                  <a:pt x="12835" y="18510"/>
                </a:lnTo>
                <a:lnTo>
                  <a:pt x="9342" y="21849"/>
                </a:lnTo>
                <a:lnTo>
                  <a:pt x="5867" y="18510"/>
                </a:lnTo>
                <a:lnTo>
                  <a:pt x="5694" y="18683"/>
                </a:lnTo>
                <a:lnTo>
                  <a:pt x="5694" y="18683"/>
                </a:lnTo>
                <a:lnTo>
                  <a:pt x="5906" y="18452"/>
                </a:lnTo>
                <a:lnTo>
                  <a:pt x="5346" y="17911"/>
                </a:lnTo>
                <a:close/>
                <a:moveTo>
                  <a:pt x="5192" y="18645"/>
                </a:moveTo>
                <a:lnTo>
                  <a:pt x="5462" y="18915"/>
                </a:lnTo>
                <a:lnTo>
                  <a:pt x="5520" y="18857"/>
                </a:lnTo>
                <a:lnTo>
                  <a:pt x="8994" y="22196"/>
                </a:lnTo>
                <a:lnTo>
                  <a:pt x="5578" y="25458"/>
                </a:lnTo>
                <a:lnTo>
                  <a:pt x="5682" y="25568"/>
                </a:lnTo>
                <a:lnTo>
                  <a:pt x="5520" y="25419"/>
                </a:lnTo>
                <a:lnTo>
                  <a:pt x="5018" y="25902"/>
                </a:lnTo>
                <a:lnTo>
                  <a:pt x="5192" y="18645"/>
                </a:lnTo>
                <a:close/>
                <a:moveTo>
                  <a:pt x="13530" y="18606"/>
                </a:moveTo>
                <a:lnTo>
                  <a:pt x="13704" y="25940"/>
                </a:lnTo>
                <a:lnTo>
                  <a:pt x="13163" y="25419"/>
                </a:lnTo>
                <a:lnTo>
                  <a:pt x="13105" y="25458"/>
                </a:lnTo>
                <a:lnTo>
                  <a:pt x="9708" y="22196"/>
                </a:lnTo>
                <a:lnTo>
                  <a:pt x="13163" y="18876"/>
                </a:lnTo>
                <a:lnTo>
                  <a:pt x="13221" y="18915"/>
                </a:lnTo>
                <a:lnTo>
                  <a:pt x="13530" y="18606"/>
                </a:lnTo>
                <a:close/>
                <a:moveTo>
                  <a:pt x="9342" y="22524"/>
                </a:moveTo>
                <a:lnTo>
                  <a:pt x="12777" y="25805"/>
                </a:lnTo>
                <a:lnTo>
                  <a:pt x="12719" y="25863"/>
                </a:lnTo>
                <a:lnTo>
                  <a:pt x="13530" y="26635"/>
                </a:lnTo>
                <a:lnTo>
                  <a:pt x="8377" y="26616"/>
                </a:lnTo>
                <a:lnTo>
                  <a:pt x="5173" y="26635"/>
                </a:lnTo>
                <a:lnTo>
                  <a:pt x="5964" y="25863"/>
                </a:lnTo>
                <a:lnTo>
                  <a:pt x="5927" y="25823"/>
                </a:lnTo>
                <a:lnTo>
                  <a:pt x="9342" y="22524"/>
                </a:lnTo>
                <a:close/>
                <a:moveTo>
                  <a:pt x="13588" y="27948"/>
                </a:moveTo>
                <a:lnTo>
                  <a:pt x="12893" y="28681"/>
                </a:lnTo>
                <a:lnTo>
                  <a:pt x="12951" y="28720"/>
                </a:lnTo>
                <a:lnTo>
                  <a:pt x="9342" y="32464"/>
                </a:lnTo>
                <a:lnTo>
                  <a:pt x="5752" y="28720"/>
                </a:lnTo>
                <a:lnTo>
                  <a:pt x="5385" y="29067"/>
                </a:lnTo>
                <a:lnTo>
                  <a:pt x="9014" y="32831"/>
                </a:lnTo>
                <a:lnTo>
                  <a:pt x="5221" y="36758"/>
                </a:lnTo>
                <a:lnTo>
                  <a:pt x="5221" y="36758"/>
                </a:lnTo>
                <a:lnTo>
                  <a:pt x="5173" y="36710"/>
                </a:lnTo>
                <a:lnTo>
                  <a:pt x="4767" y="37116"/>
                </a:lnTo>
                <a:lnTo>
                  <a:pt x="4960" y="28720"/>
                </a:lnTo>
                <a:lnTo>
                  <a:pt x="5346" y="29106"/>
                </a:lnTo>
                <a:lnTo>
                  <a:pt x="5559" y="28893"/>
                </a:lnTo>
                <a:lnTo>
                  <a:pt x="5790" y="28681"/>
                </a:lnTo>
                <a:lnTo>
                  <a:pt x="5095" y="27948"/>
                </a:lnTo>
                <a:lnTo>
                  <a:pt x="10345" y="27967"/>
                </a:lnTo>
                <a:lnTo>
                  <a:pt x="13588" y="27948"/>
                </a:lnTo>
                <a:close/>
                <a:moveTo>
                  <a:pt x="13762" y="28681"/>
                </a:moveTo>
                <a:lnTo>
                  <a:pt x="13955" y="37174"/>
                </a:lnTo>
                <a:lnTo>
                  <a:pt x="13955" y="37174"/>
                </a:lnTo>
                <a:lnTo>
                  <a:pt x="13530" y="36710"/>
                </a:lnTo>
                <a:lnTo>
                  <a:pt x="13472" y="36749"/>
                </a:lnTo>
                <a:lnTo>
                  <a:pt x="9689" y="32831"/>
                </a:lnTo>
                <a:lnTo>
                  <a:pt x="13298" y="29067"/>
                </a:lnTo>
                <a:lnTo>
                  <a:pt x="13356" y="29106"/>
                </a:lnTo>
                <a:lnTo>
                  <a:pt x="13762" y="28681"/>
                </a:lnTo>
                <a:close/>
                <a:moveTo>
                  <a:pt x="9342" y="33178"/>
                </a:moveTo>
                <a:lnTo>
                  <a:pt x="13125" y="37096"/>
                </a:lnTo>
                <a:lnTo>
                  <a:pt x="13067" y="37154"/>
                </a:lnTo>
                <a:lnTo>
                  <a:pt x="13800" y="37907"/>
                </a:lnTo>
                <a:lnTo>
                  <a:pt x="4883" y="37907"/>
                </a:lnTo>
                <a:lnTo>
                  <a:pt x="5617" y="37154"/>
                </a:lnTo>
                <a:lnTo>
                  <a:pt x="5395" y="36932"/>
                </a:lnTo>
                <a:lnTo>
                  <a:pt x="5578" y="37096"/>
                </a:lnTo>
                <a:lnTo>
                  <a:pt x="9342" y="33178"/>
                </a:lnTo>
                <a:close/>
                <a:moveTo>
                  <a:pt x="4806" y="39219"/>
                </a:moveTo>
                <a:lnTo>
                  <a:pt x="10345" y="39239"/>
                </a:lnTo>
                <a:lnTo>
                  <a:pt x="13858" y="39219"/>
                </a:lnTo>
                <a:lnTo>
                  <a:pt x="13858" y="39219"/>
                </a:lnTo>
                <a:lnTo>
                  <a:pt x="13125" y="40049"/>
                </a:lnTo>
                <a:lnTo>
                  <a:pt x="13182" y="40088"/>
                </a:lnTo>
                <a:lnTo>
                  <a:pt x="9342" y="44296"/>
                </a:lnTo>
                <a:lnTo>
                  <a:pt x="5520" y="40088"/>
                </a:lnTo>
                <a:lnTo>
                  <a:pt x="5373" y="40219"/>
                </a:lnTo>
                <a:lnTo>
                  <a:pt x="5373" y="40219"/>
                </a:lnTo>
                <a:lnTo>
                  <a:pt x="5559" y="40049"/>
                </a:lnTo>
                <a:lnTo>
                  <a:pt x="4806" y="39219"/>
                </a:lnTo>
                <a:close/>
                <a:moveTo>
                  <a:pt x="4709" y="40030"/>
                </a:moveTo>
                <a:lnTo>
                  <a:pt x="5095" y="40474"/>
                </a:lnTo>
                <a:lnTo>
                  <a:pt x="5156" y="40419"/>
                </a:lnTo>
                <a:lnTo>
                  <a:pt x="5156" y="40419"/>
                </a:lnTo>
                <a:lnTo>
                  <a:pt x="9014" y="44662"/>
                </a:lnTo>
                <a:lnTo>
                  <a:pt x="4999" y="49063"/>
                </a:lnTo>
                <a:lnTo>
                  <a:pt x="5173" y="49237"/>
                </a:lnTo>
                <a:lnTo>
                  <a:pt x="5173" y="49237"/>
                </a:lnTo>
                <a:lnTo>
                  <a:pt x="4941" y="49024"/>
                </a:lnTo>
                <a:lnTo>
                  <a:pt x="4478" y="49526"/>
                </a:lnTo>
                <a:lnTo>
                  <a:pt x="4709" y="40030"/>
                </a:lnTo>
                <a:close/>
                <a:moveTo>
                  <a:pt x="14032" y="39972"/>
                </a:moveTo>
                <a:lnTo>
                  <a:pt x="14244" y="49565"/>
                </a:lnTo>
                <a:lnTo>
                  <a:pt x="14244" y="49565"/>
                </a:lnTo>
                <a:lnTo>
                  <a:pt x="13742" y="49024"/>
                </a:lnTo>
                <a:lnTo>
                  <a:pt x="13704" y="49063"/>
                </a:lnTo>
                <a:lnTo>
                  <a:pt x="9689" y="44662"/>
                </a:lnTo>
                <a:lnTo>
                  <a:pt x="13530" y="40416"/>
                </a:lnTo>
                <a:lnTo>
                  <a:pt x="13588" y="40474"/>
                </a:lnTo>
                <a:lnTo>
                  <a:pt x="14032" y="39972"/>
                </a:lnTo>
                <a:close/>
                <a:moveTo>
                  <a:pt x="9342" y="45010"/>
                </a:moveTo>
                <a:lnTo>
                  <a:pt x="13337" y="49391"/>
                </a:lnTo>
                <a:lnTo>
                  <a:pt x="13279" y="49449"/>
                </a:lnTo>
                <a:lnTo>
                  <a:pt x="14109" y="50337"/>
                </a:lnTo>
                <a:lnTo>
                  <a:pt x="8415" y="50317"/>
                </a:lnTo>
                <a:lnTo>
                  <a:pt x="4594" y="50337"/>
                </a:lnTo>
                <a:lnTo>
                  <a:pt x="4594" y="50337"/>
                </a:lnTo>
                <a:lnTo>
                  <a:pt x="5404" y="49449"/>
                </a:lnTo>
                <a:lnTo>
                  <a:pt x="5354" y="49402"/>
                </a:lnTo>
                <a:lnTo>
                  <a:pt x="5354" y="49402"/>
                </a:lnTo>
                <a:lnTo>
                  <a:pt x="9342" y="45010"/>
                </a:lnTo>
                <a:close/>
                <a:moveTo>
                  <a:pt x="14167" y="51649"/>
                </a:moveTo>
                <a:lnTo>
                  <a:pt x="13511" y="52383"/>
                </a:lnTo>
                <a:lnTo>
                  <a:pt x="13549" y="52441"/>
                </a:lnTo>
                <a:lnTo>
                  <a:pt x="9342" y="57169"/>
                </a:lnTo>
                <a:lnTo>
                  <a:pt x="5134" y="52421"/>
                </a:lnTo>
                <a:lnTo>
                  <a:pt x="4987" y="52553"/>
                </a:lnTo>
                <a:lnTo>
                  <a:pt x="4987" y="52553"/>
                </a:lnTo>
                <a:lnTo>
                  <a:pt x="5173" y="52383"/>
                </a:lnTo>
                <a:lnTo>
                  <a:pt x="4536" y="51649"/>
                </a:lnTo>
                <a:lnTo>
                  <a:pt x="10384" y="51669"/>
                </a:lnTo>
                <a:lnTo>
                  <a:pt x="14167" y="51649"/>
                </a:lnTo>
                <a:close/>
                <a:moveTo>
                  <a:pt x="4420" y="52479"/>
                </a:moveTo>
                <a:lnTo>
                  <a:pt x="4709" y="52807"/>
                </a:lnTo>
                <a:lnTo>
                  <a:pt x="4770" y="52752"/>
                </a:lnTo>
                <a:lnTo>
                  <a:pt x="4770" y="52752"/>
                </a:lnTo>
                <a:lnTo>
                  <a:pt x="9014" y="57536"/>
                </a:lnTo>
                <a:lnTo>
                  <a:pt x="4690" y="62400"/>
                </a:lnTo>
                <a:lnTo>
                  <a:pt x="4737" y="62442"/>
                </a:lnTo>
                <a:lnTo>
                  <a:pt x="4737" y="62442"/>
                </a:lnTo>
                <a:lnTo>
                  <a:pt x="4632" y="62361"/>
                </a:lnTo>
                <a:lnTo>
                  <a:pt x="4188" y="62863"/>
                </a:lnTo>
                <a:lnTo>
                  <a:pt x="4420" y="52479"/>
                </a:lnTo>
                <a:close/>
                <a:moveTo>
                  <a:pt x="14321" y="52421"/>
                </a:moveTo>
                <a:lnTo>
                  <a:pt x="14553" y="62921"/>
                </a:lnTo>
                <a:lnTo>
                  <a:pt x="14051" y="62361"/>
                </a:lnTo>
                <a:lnTo>
                  <a:pt x="13993" y="62400"/>
                </a:lnTo>
                <a:lnTo>
                  <a:pt x="9670" y="57536"/>
                </a:lnTo>
                <a:lnTo>
                  <a:pt x="13935" y="52749"/>
                </a:lnTo>
                <a:lnTo>
                  <a:pt x="13974" y="52807"/>
                </a:lnTo>
                <a:lnTo>
                  <a:pt x="14321" y="52421"/>
                </a:lnTo>
                <a:close/>
                <a:moveTo>
                  <a:pt x="9342" y="57903"/>
                </a:moveTo>
                <a:lnTo>
                  <a:pt x="13626" y="62728"/>
                </a:lnTo>
                <a:lnTo>
                  <a:pt x="13588" y="62767"/>
                </a:lnTo>
                <a:lnTo>
                  <a:pt x="14418" y="63712"/>
                </a:lnTo>
                <a:lnTo>
                  <a:pt x="14418" y="63712"/>
                </a:lnTo>
                <a:lnTo>
                  <a:pt x="8377" y="63693"/>
                </a:lnTo>
                <a:lnTo>
                  <a:pt x="4285" y="63693"/>
                </a:lnTo>
                <a:lnTo>
                  <a:pt x="5115" y="62767"/>
                </a:lnTo>
                <a:lnTo>
                  <a:pt x="5064" y="62720"/>
                </a:lnTo>
                <a:lnTo>
                  <a:pt x="5064" y="62720"/>
                </a:lnTo>
                <a:lnTo>
                  <a:pt x="9342" y="57903"/>
                </a:lnTo>
                <a:close/>
                <a:moveTo>
                  <a:pt x="14611" y="65797"/>
                </a:moveTo>
                <a:lnTo>
                  <a:pt x="14881" y="77126"/>
                </a:lnTo>
                <a:lnTo>
                  <a:pt x="14283" y="76451"/>
                </a:lnTo>
                <a:lnTo>
                  <a:pt x="14244" y="76490"/>
                </a:lnTo>
                <a:lnTo>
                  <a:pt x="9670" y="71317"/>
                </a:lnTo>
                <a:lnTo>
                  <a:pt x="14148" y="66241"/>
                </a:lnTo>
                <a:lnTo>
                  <a:pt x="14186" y="66279"/>
                </a:lnTo>
                <a:lnTo>
                  <a:pt x="14611" y="65797"/>
                </a:lnTo>
                <a:close/>
                <a:moveTo>
                  <a:pt x="14456" y="65025"/>
                </a:moveTo>
                <a:lnTo>
                  <a:pt x="13723" y="65855"/>
                </a:lnTo>
                <a:lnTo>
                  <a:pt x="13781" y="65913"/>
                </a:lnTo>
                <a:lnTo>
                  <a:pt x="9342" y="70931"/>
                </a:lnTo>
                <a:lnTo>
                  <a:pt x="4922" y="65913"/>
                </a:lnTo>
                <a:lnTo>
                  <a:pt x="4555" y="66241"/>
                </a:lnTo>
                <a:lnTo>
                  <a:pt x="9014" y="71317"/>
                </a:lnTo>
                <a:lnTo>
                  <a:pt x="4459" y="76490"/>
                </a:lnTo>
                <a:lnTo>
                  <a:pt x="4825" y="76818"/>
                </a:lnTo>
                <a:lnTo>
                  <a:pt x="9342" y="71684"/>
                </a:lnTo>
                <a:lnTo>
                  <a:pt x="13877" y="76818"/>
                </a:lnTo>
                <a:lnTo>
                  <a:pt x="13819" y="76876"/>
                </a:lnTo>
                <a:lnTo>
                  <a:pt x="14727" y="77898"/>
                </a:lnTo>
                <a:lnTo>
                  <a:pt x="3957" y="77898"/>
                </a:lnTo>
                <a:lnTo>
                  <a:pt x="4864" y="76876"/>
                </a:lnTo>
                <a:lnTo>
                  <a:pt x="4632" y="76663"/>
                </a:lnTo>
                <a:lnTo>
                  <a:pt x="4401" y="76451"/>
                </a:lnTo>
                <a:lnTo>
                  <a:pt x="3860" y="77069"/>
                </a:lnTo>
                <a:lnTo>
                  <a:pt x="4111" y="65835"/>
                </a:lnTo>
                <a:lnTo>
                  <a:pt x="4497" y="66279"/>
                </a:lnTo>
                <a:lnTo>
                  <a:pt x="4729" y="66067"/>
                </a:lnTo>
                <a:lnTo>
                  <a:pt x="4960" y="65855"/>
                </a:lnTo>
                <a:lnTo>
                  <a:pt x="4227" y="65025"/>
                </a:lnTo>
                <a:close/>
                <a:moveTo>
                  <a:pt x="3899" y="79211"/>
                </a:moveTo>
                <a:lnTo>
                  <a:pt x="10422" y="79230"/>
                </a:lnTo>
                <a:lnTo>
                  <a:pt x="14784" y="79230"/>
                </a:lnTo>
                <a:lnTo>
                  <a:pt x="13974" y="80099"/>
                </a:lnTo>
                <a:lnTo>
                  <a:pt x="14012" y="80157"/>
                </a:lnTo>
                <a:lnTo>
                  <a:pt x="9342" y="85214"/>
                </a:lnTo>
                <a:lnTo>
                  <a:pt x="4671" y="80137"/>
                </a:lnTo>
                <a:lnTo>
                  <a:pt x="4304" y="80485"/>
                </a:lnTo>
                <a:lnTo>
                  <a:pt x="9014" y="85580"/>
                </a:lnTo>
                <a:lnTo>
                  <a:pt x="4130" y="90869"/>
                </a:lnTo>
                <a:lnTo>
                  <a:pt x="4130" y="90869"/>
                </a:lnTo>
                <a:lnTo>
                  <a:pt x="4092" y="90830"/>
                </a:lnTo>
                <a:lnTo>
                  <a:pt x="3532" y="91428"/>
                </a:lnTo>
                <a:lnTo>
                  <a:pt x="3783" y="80022"/>
                </a:lnTo>
                <a:lnTo>
                  <a:pt x="4265" y="80523"/>
                </a:lnTo>
                <a:lnTo>
                  <a:pt x="4478" y="80311"/>
                </a:lnTo>
                <a:lnTo>
                  <a:pt x="4709" y="80099"/>
                </a:lnTo>
                <a:lnTo>
                  <a:pt x="3899" y="79211"/>
                </a:lnTo>
                <a:close/>
                <a:moveTo>
                  <a:pt x="14939" y="79964"/>
                </a:moveTo>
                <a:lnTo>
                  <a:pt x="15209" y="91467"/>
                </a:lnTo>
                <a:lnTo>
                  <a:pt x="14611" y="90830"/>
                </a:lnTo>
                <a:lnTo>
                  <a:pt x="14553" y="90869"/>
                </a:lnTo>
                <a:lnTo>
                  <a:pt x="9689" y="85580"/>
                </a:lnTo>
                <a:lnTo>
                  <a:pt x="14379" y="80485"/>
                </a:lnTo>
                <a:lnTo>
                  <a:pt x="14437" y="80523"/>
                </a:lnTo>
                <a:lnTo>
                  <a:pt x="14939" y="79964"/>
                </a:lnTo>
                <a:close/>
                <a:moveTo>
                  <a:pt x="9342" y="85947"/>
                </a:moveTo>
                <a:lnTo>
                  <a:pt x="14186" y="91197"/>
                </a:lnTo>
                <a:lnTo>
                  <a:pt x="14148" y="91255"/>
                </a:lnTo>
                <a:lnTo>
                  <a:pt x="15055" y="92239"/>
                </a:lnTo>
                <a:lnTo>
                  <a:pt x="3629" y="92239"/>
                </a:lnTo>
                <a:lnTo>
                  <a:pt x="4536" y="91255"/>
                </a:lnTo>
                <a:lnTo>
                  <a:pt x="4304" y="91042"/>
                </a:lnTo>
                <a:lnTo>
                  <a:pt x="4130" y="90869"/>
                </a:lnTo>
                <a:lnTo>
                  <a:pt x="4130" y="90869"/>
                </a:lnTo>
                <a:lnTo>
                  <a:pt x="4497" y="91197"/>
                </a:lnTo>
                <a:lnTo>
                  <a:pt x="9342" y="85947"/>
                </a:lnTo>
                <a:close/>
                <a:moveTo>
                  <a:pt x="9380" y="0"/>
                </a:moveTo>
                <a:lnTo>
                  <a:pt x="9168" y="3185"/>
                </a:lnTo>
                <a:lnTo>
                  <a:pt x="6234" y="7643"/>
                </a:lnTo>
                <a:lnTo>
                  <a:pt x="4015" y="7643"/>
                </a:lnTo>
                <a:lnTo>
                  <a:pt x="3899" y="7662"/>
                </a:lnTo>
                <a:lnTo>
                  <a:pt x="3841" y="7682"/>
                </a:lnTo>
                <a:lnTo>
                  <a:pt x="3783" y="7701"/>
                </a:lnTo>
                <a:lnTo>
                  <a:pt x="3686" y="7778"/>
                </a:lnTo>
                <a:lnTo>
                  <a:pt x="3667" y="7836"/>
                </a:lnTo>
                <a:lnTo>
                  <a:pt x="3648" y="7894"/>
                </a:lnTo>
                <a:lnTo>
                  <a:pt x="3629" y="8029"/>
                </a:lnTo>
                <a:lnTo>
                  <a:pt x="3629" y="8126"/>
                </a:lnTo>
                <a:lnTo>
                  <a:pt x="3629" y="8589"/>
                </a:lnTo>
                <a:lnTo>
                  <a:pt x="3629" y="9052"/>
                </a:lnTo>
                <a:lnTo>
                  <a:pt x="3648" y="9129"/>
                </a:lnTo>
                <a:lnTo>
                  <a:pt x="3686" y="9187"/>
                </a:lnTo>
                <a:lnTo>
                  <a:pt x="3725" y="9245"/>
                </a:lnTo>
                <a:lnTo>
                  <a:pt x="3783" y="9284"/>
                </a:lnTo>
                <a:lnTo>
                  <a:pt x="3204" y="9284"/>
                </a:lnTo>
                <a:lnTo>
                  <a:pt x="2586" y="9322"/>
                </a:lnTo>
                <a:lnTo>
                  <a:pt x="2528" y="9342"/>
                </a:lnTo>
                <a:lnTo>
                  <a:pt x="2490" y="9380"/>
                </a:lnTo>
                <a:lnTo>
                  <a:pt x="2451" y="9438"/>
                </a:lnTo>
                <a:lnTo>
                  <a:pt x="2413" y="9496"/>
                </a:lnTo>
                <a:lnTo>
                  <a:pt x="2374" y="9612"/>
                </a:lnTo>
                <a:lnTo>
                  <a:pt x="2374" y="9728"/>
                </a:lnTo>
                <a:lnTo>
                  <a:pt x="2374" y="10210"/>
                </a:lnTo>
                <a:lnTo>
                  <a:pt x="2374" y="10673"/>
                </a:lnTo>
                <a:lnTo>
                  <a:pt x="2393" y="10731"/>
                </a:lnTo>
                <a:lnTo>
                  <a:pt x="2413" y="10789"/>
                </a:lnTo>
                <a:lnTo>
                  <a:pt x="2451" y="10847"/>
                </a:lnTo>
                <a:lnTo>
                  <a:pt x="2490" y="10905"/>
                </a:lnTo>
                <a:lnTo>
                  <a:pt x="2586" y="10963"/>
                </a:lnTo>
                <a:lnTo>
                  <a:pt x="2644" y="10982"/>
                </a:lnTo>
                <a:lnTo>
                  <a:pt x="2721" y="10982"/>
                </a:lnTo>
                <a:lnTo>
                  <a:pt x="3243" y="11002"/>
                </a:lnTo>
                <a:lnTo>
                  <a:pt x="3107" y="16618"/>
                </a:lnTo>
                <a:lnTo>
                  <a:pt x="2799" y="16618"/>
                </a:lnTo>
                <a:lnTo>
                  <a:pt x="2683" y="16637"/>
                </a:lnTo>
                <a:lnTo>
                  <a:pt x="2567" y="16695"/>
                </a:lnTo>
                <a:lnTo>
                  <a:pt x="2471" y="16772"/>
                </a:lnTo>
                <a:lnTo>
                  <a:pt x="2393" y="16850"/>
                </a:lnTo>
                <a:lnTo>
                  <a:pt x="2316" y="16966"/>
                </a:lnTo>
                <a:lnTo>
                  <a:pt x="2278" y="17062"/>
                </a:lnTo>
                <a:lnTo>
                  <a:pt x="2239" y="17197"/>
                </a:lnTo>
                <a:lnTo>
                  <a:pt x="2258" y="17313"/>
                </a:lnTo>
                <a:lnTo>
                  <a:pt x="2278" y="17429"/>
                </a:lnTo>
                <a:lnTo>
                  <a:pt x="2316" y="17545"/>
                </a:lnTo>
                <a:lnTo>
                  <a:pt x="2374" y="17641"/>
                </a:lnTo>
                <a:lnTo>
                  <a:pt x="2451" y="17738"/>
                </a:lnTo>
                <a:lnTo>
                  <a:pt x="2548" y="17815"/>
                </a:lnTo>
                <a:lnTo>
                  <a:pt x="2664" y="17853"/>
                </a:lnTo>
                <a:lnTo>
                  <a:pt x="2779" y="17892"/>
                </a:lnTo>
                <a:lnTo>
                  <a:pt x="2895" y="17911"/>
                </a:lnTo>
                <a:lnTo>
                  <a:pt x="3069" y="17911"/>
                </a:lnTo>
                <a:lnTo>
                  <a:pt x="2876" y="26635"/>
                </a:lnTo>
                <a:lnTo>
                  <a:pt x="2528" y="26635"/>
                </a:lnTo>
                <a:lnTo>
                  <a:pt x="2413" y="26655"/>
                </a:lnTo>
                <a:lnTo>
                  <a:pt x="2297" y="26693"/>
                </a:lnTo>
                <a:lnTo>
                  <a:pt x="2181" y="26751"/>
                </a:lnTo>
                <a:lnTo>
                  <a:pt x="2084" y="26828"/>
                </a:lnTo>
                <a:lnTo>
                  <a:pt x="2007" y="26944"/>
                </a:lnTo>
                <a:lnTo>
                  <a:pt x="1949" y="27041"/>
                </a:lnTo>
                <a:lnTo>
                  <a:pt x="1911" y="27176"/>
                </a:lnTo>
                <a:lnTo>
                  <a:pt x="1911" y="27291"/>
                </a:lnTo>
                <a:lnTo>
                  <a:pt x="1911" y="27427"/>
                </a:lnTo>
                <a:lnTo>
                  <a:pt x="1949" y="27542"/>
                </a:lnTo>
                <a:lnTo>
                  <a:pt x="2027" y="27639"/>
                </a:lnTo>
                <a:lnTo>
                  <a:pt x="2104" y="27735"/>
                </a:lnTo>
                <a:lnTo>
                  <a:pt x="2200" y="27832"/>
                </a:lnTo>
                <a:lnTo>
                  <a:pt x="2297" y="27890"/>
                </a:lnTo>
                <a:lnTo>
                  <a:pt x="2432" y="27909"/>
                </a:lnTo>
                <a:lnTo>
                  <a:pt x="2548" y="27928"/>
                </a:lnTo>
                <a:lnTo>
                  <a:pt x="2837" y="27928"/>
                </a:lnTo>
                <a:lnTo>
                  <a:pt x="2625" y="37907"/>
                </a:lnTo>
                <a:lnTo>
                  <a:pt x="2220" y="37907"/>
                </a:lnTo>
                <a:lnTo>
                  <a:pt x="2104" y="37946"/>
                </a:lnTo>
                <a:lnTo>
                  <a:pt x="1988" y="38003"/>
                </a:lnTo>
                <a:lnTo>
                  <a:pt x="1872" y="38081"/>
                </a:lnTo>
                <a:lnTo>
                  <a:pt x="1795" y="38177"/>
                </a:lnTo>
                <a:lnTo>
                  <a:pt x="1718" y="38293"/>
                </a:lnTo>
                <a:lnTo>
                  <a:pt x="1679" y="38409"/>
                </a:lnTo>
                <a:lnTo>
                  <a:pt x="1660" y="38544"/>
                </a:lnTo>
                <a:lnTo>
                  <a:pt x="1660" y="38679"/>
                </a:lnTo>
                <a:lnTo>
                  <a:pt x="1698" y="38795"/>
                </a:lnTo>
                <a:lnTo>
                  <a:pt x="1756" y="38911"/>
                </a:lnTo>
                <a:lnTo>
                  <a:pt x="1834" y="39007"/>
                </a:lnTo>
                <a:lnTo>
                  <a:pt x="1949" y="39104"/>
                </a:lnTo>
                <a:lnTo>
                  <a:pt x="2046" y="39162"/>
                </a:lnTo>
                <a:lnTo>
                  <a:pt x="2181" y="39200"/>
                </a:lnTo>
                <a:lnTo>
                  <a:pt x="2297" y="39200"/>
                </a:lnTo>
                <a:lnTo>
                  <a:pt x="2297" y="39219"/>
                </a:lnTo>
                <a:lnTo>
                  <a:pt x="2586" y="39219"/>
                </a:lnTo>
                <a:lnTo>
                  <a:pt x="2335" y="50337"/>
                </a:lnTo>
                <a:lnTo>
                  <a:pt x="2046" y="50337"/>
                </a:lnTo>
                <a:lnTo>
                  <a:pt x="1911" y="50356"/>
                </a:lnTo>
                <a:lnTo>
                  <a:pt x="1795" y="50414"/>
                </a:lnTo>
                <a:lnTo>
                  <a:pt x="1679" y="50472"/>
                </a:lnTo>
                <a:lnTo>
                  <a:pt x="1583" y="50568"/>
                </a:lnTo>
                <a:lnTo>
                  <a:pt x="1505" y="50684"/>
                </a:lnTo>
                <a:lnTo>
                  <a:pt x="1448" y="50800"/>
                </a:lnTo>
                <a:lnTo>
                  <a:pt x="1428" y="50935"/>
                </a:lnTo>
                <a:lnTo>
                  <a:pt x="1428" y="51070"/>
                </a:lnTo>
                <a:lnTo>
                  <a:pt x="1467" y="51205"/>
                </a:lnTo>
                <a:lnTo>
                  <a:pt x="1525" y="51321"/>
                </a:lnTo>
                <a:lnTo>
                  <a:pt x="1602" y="51418"/>
                </a:lnTo>
                <a:lnTo>
                  <a:pt x="1698" y="51514"/>
                </a:lnTo>
                <a:lnTo>
                  <a:pt x="1814" y="51572"/>
                </a:lnTo>
                <a:lnTo>
                  <a:pt x="1930" y="51630"/>
                </a:lnTo>
                <a:lnTo>
                  <a:pt x="2065" y="51630"/>
                </a:lnTo>
                <a:lnTo>
                  <a:pt x="2065" y="51649"/>
                </a:lnTo>
                <a:lnTo>
                  <a:pt x="2297" y="51649"/>
                </a:lnTo>
                <a:lnTo>
                  <a:pt x="2027" y="63712"/>
                </a:lnTo>
                <a:lnTo>
                  <a:pt x="1563" y="63712"/>
                </a:lnTo>
                <a:lnTo>
                  <a:pt x="1428" y="63732"/>
                </a:lnTo>
                <a:lnTo>
                  <a:pt x="1293" y="63790"/>
                </a:lnTo>
                <a:lnTo>
                  <a:pt x="1177" y="63886"/>
                </a:lnTo>
                <a:lnTo>
                  <a:pt x="1081" y="63983"/>
                </a:lnTo>
                <a:lnTo>
                  <a:pt x="1023" y="64118"/>
                </a:lnTo>
                <a:lnTo>
                  <a:pt x="984" y="64253"/>
                </a:lnTo>
                <a:lnTo>
                  <a:pt x="965" y="64388"/>
                </a:lnTo>
                <a:lnTo>
                  <a:pt x="1004" y="64523"/>
                </a:lnTo>
                <a:lnTo>
                  <a:pt x="1042" y="64658"/>
                </a:lnTo>
                <a:lnTo>
                  <a:pt x="1139" y="64774"/>
                </a:lnTo>
                <a:lnTo>
                  <a:pt x="1235" y="64870"/>
                </a:lnTo>
                <a:lnTo>
                  <a:pt x="1351" y="64948"/>
                </a:lnTo>
                <a:lnTo>
                  <a:pt x="1486" y="64986"/>
                </a:lnTo>
                <a:lnTo>
                  <a:pt x="1621" y="65005"/>
                </a:lnTo>
                <a:lnTo>
                  <a:pt x="2007" y="65005"/>
                </a:lnTo>
                <a:lnTo>
                  <a:pt x="1698" y="77918"/>
                </a:lnTo>
                <a:lnTo>
                  <a:pt x="1486" y="77918"/>
                </a:lnTo>
                <a:lnTo>
                  <a:pt x="1197" y="77898"/>
                </a:lnTo>
                <a:lnTo>
                  <a:pt x="1042" y="77918"/>
                </a:lnTo>
                <a:lnTo>
                  <a:pt x="907" y="77956"/>
                </a:lnTo>
                <a:lnTo>
                  <a:pt x="772" y="78014"/>
                </a:lnTo>
                <a:lnTo>
                  <a:pt x="656" y="78111"/>
                </a:lnTo>
                <a:lnTo>
                  <a:pt x="560" y="78246"/>
                </a:lnTo>
                <a:lnTo>
                  <a:pt x="502" y="78381"/>
                </a:lnTo>
                <a:lnTo>
                  <a:pt x="483" y="78535"/>
                </a:lnTo>
                <a:lnTo>
                  <a:pt x="502" y="78671"/>
                </a:lnTo>
                <a:lnTo>
                  <a:pt x="540" y="78825"/>
                </a:lnTo>
                <a:lnTo>
                  <a:pt x="618" y="78941"/>
                </a:lnTo>
                <a:lnTo>
                  <a:pt x="714" y="79057"/>
                </a:lnTo>
                <a:lnTo>
                  <a:pt x="849" y="79134"/>
                </a:lnTo>
                <a:lnTo>
                  <a:pt x="984" y="79192"/>
                </a:lnTo>
                <a:lnTo>
                  <a:pt x="1139" y="79211"/>
                </a:lnTo>
                <a:lnTo>
                  <a:pt x="1679" y="79211"/>
                </a:lnTo>
                <a:lnTo>
                  <a:pt x="1370" y="92258"/>
                </a:lnTo>
                <a:lnTo>
                  <a:pt x="309" y="92258"/>
                </a:lnTo>
                <a:lnTo>
                  <a:pt x="232" y="92278"/>
                </a:lnTo>
                <a:lnTo>
                  <a:pt x="154" y="92297"/>
                </a:lnTo>
                <a:lnTo>
                  <a:pt x="97" y="92355"/>
                </a:lnTo>
                <a:lnTo>
                  <a:pt x="58" y="92413"/>
                </a:lnTo>
                <a:lnTo>
                  <a:pt x="19" y="92490"/>
                </a:lnTo>
                <a:lnTo>
                  <a:pt x="0" y="92567"/>
                </a:lnTo>
                <a:lnTo>
                  <a:pt x="0" y="92702"/>
                </a:lnTo>
                <a:lnTo>
                  <a:pt x="0" y="92857"/>
                </a:lnTo>
                <a:lnTo>
                  <a:pt x="19" y="92934"/>
                </a:lnTo>
                <a:lnTo>
                  <a:pt x="58" y="92992"/>
                </a:lnTo>
                <a:lnTo>
                  <a:pt x="116" y="93050"/>
                </a:lnTo>
                <a:lnTo>
                  <a:pt x="174" y="93108"/>
                </a:lnTo>
                <a:lnTo>
                  <a:pt x="251" y="93127"/>
                </a:lnTo>
                <a:lnTo>
                  <a:pt x="328" y="93146"/>
                </a:lnTo>
                <a:lnTo>
                  <a:pt x="18220" y="93146"/>
                </a:lnTo>
                <a:lnTo>
                  <a:pt x="18297" y="93127"/>
                </a:lnTo>
                <a:lnTo>
                  <a:pt x="18355" y="93088"/>
                </a:lnTo>
                <a:lnTo>
                  <a:pt x="18413" y="93050"/>
                </a:lnTo>
                <a:lnTo>
                  <a:pt x="18471" y="92972"/>
                </a:lnTo>
                <a:lnTo>
                  <a:pt x="18490" y="92915"/>
                </a:lnTo>
                <a:lnTo>
                  <a:pt x="18510" y="92837"/>
                </a:lnTo>
                <a:lnTo>
                  <a:pt x="18510" y="92683"/>
                </a:lnTo>
                <a:lnTo>
                  <a:pt x="18510" y="92529"/>
                </a:lnTo>
                <a:lnTo>
                  <a:pt x="18490" y="92451"/>
                </a:lnTo>
                <a:lnTo>
                  <a:pt x="18452" y="92393"/>
                </a:lnTo>
                <a:lnTo>
                  <a:pt x="18394" y="92336"/>
                </a:lnTo>
                <a:lnTo>
                  <a:pt x="18336" y="92297"/>
                </a:lnTo>
                <a:lnTo>
                  <a:pt x="18259" y="92258"/>
                </a:lnTo>
                <a:lnTo>
                  <a:pt x="17351" y="92258"/>
                </a:lnTo>
                <a:lnTo>
                  <a:pt x="17062" y="79211"/>
                </a:lnTo>
                <a:lnTo>
                  <a:pt x="17815" y="79211"/>
                </a:lnTo>
                <a:lnTo>
                  <a:pt x="17969" y="79172"/>
                </a:lnTo>
                <a:lnTo>
                  <a:pt x="18104" y="79095"/>
                </a:lnTo>
                <a:lnTo>
                  <a:pt x="18220" y="78999"/>
                </a:lnTo>
                <a:lnTo>
                  <a:pt x="18297" y="78883"/>
                </a:lnTo>
                <a:lnTo>
                  <a:pt x="18355" y="78748"/>
                </a:lnTo>
                <a:lnTo>
                  <a:pt x="18394" y="78593"/>
                </a:lnTo>
                <a:lnTo>
                  <a:pt x="18374" y="78439"/>
                </a:lnTo>
                <a:lnTo>
                  <a:pt x="18336" y="78304"/>
                </a:lnTo>
                <a:lnTo>
                  <a:pt x="18259" y="78169"/>
                </a:lnTo>
                <a:lnTo>
                  <a:pt x="18143" y="78053"/>
                </a:lnTo>
                <a:lnTo>
                  <a:pt x="18027" y="77976"/>
                </a:lnTo>
                <a:lnTo>
                  <a:pt x="17892" y="77918"/>
                </a:lnTo>
                <a:lnTo>
                  <a:pt x="17737" y="77898"/>
                </a:lnTo>
                <a:lnTo>
                  <a:pt x="17737" y="77918"/>
                </a:lnTo>
                <a:lnTo>
                  <a:pt x="17023" y="77918"/>
                </a:lnTo>
                <a:lnTo>
                  <a:pt x="16734" y="65005"/>
                </a:lnTo>
                <a:lnTo>
                  <a:pt x="17178" y="65005"/>
                </a:lnTo>
                <a:lnTo>
                  <a:pt x="17313" y="64986"/>
                </a:lnTo>
                <a:lnTo>
                  <a:pt x="17448" y="64928"/>
                </a:lnTo>
                <a:lnTo>
                  <a:pt x="17564" y="64832"/>
                </a:lnTo>
                <a:lnTo>
                  <a:pt x="17641" y="64735"/>
                </a:lnTo>
                <a:lnTo>
                  <a:pt x="17718" y="64600"/>
                </a:lnTo>
                <a:lnTo>
                  <a:pt x="17757" y="64465"/>
                </a:lnTo>
                <a:lnTo>
                  <a:pt x="17757" y="64330"/>
                </a:lnTo>
                <a:lnTo>
                  <a:pt x="17737" y="64176"/>
                </a:lnTo>
                <a:lnTo>
                  <a:pt x="17680" y="64060"/>
                </a:lnTo>
                <a:lnTo>
                  <a:pt x="17602" y="63944"/>
                </a:lnTo>
                <a:lnTo>
                  <a:pt x="17506" y="63847"/>
                </a:lnTo>
                <a:lnTo>
                  <a:pt x="17390" y="63770"/>
                </a:lnTo>
                <a:lnTo>
                  <a:pt x="17255" y="63712"/>
                </a:lnTo>
                <a:lnTo>
                  <a:pt x="17120" y="63712"/>
                </a:lnTo>
                <a:lnTo>
                  <a:pt x="17101" y="63732"/>
                </a:lnTo>
                <a:lnTo>
                  <a:pt x="17101" y="63712"/>
                </a:lnTo>
                <a:lnTo>
                  <a:pt x="16695" y="63712"/>
                </a:lnTo>
                <a:lnTo>
                  <a:pt x="16425" y="51649"/>
                </a:lnTo>
                <a:lnTo>
                  <a:pt x="16772" y="51649"/>
                </a:lnTo>
                <a:lnTo>
                  <a:pt x="16888" y="51630"/>
                </a:lnTo>
                <a:lnTo>
                  <a:pt x="17023" y="51572"/>
                </a:lnTo>
                <a:lnTo>
                  <a:pt x="17139" y="51514"/>
                </a:lnTo>
                <a:lnTo>
                  <a:pt x="17236" y="51418"/>
                </a:lnTo>
                <a:lnTo>
                  <a:pt x="17313" y="51302"/>
                </a:lnTo>
                <a:lnTo>
                  <a:pt x="17371" y="51186"/>
                </a:lnTo>
                <a:lnTo>
                  <a:pt x="17390" y="51051"/>
                </a:lnTo>
                <a:lnTo>
                  <a:pt x="17390" y="50916"/>
                </a:lnTo>
                <a:lnTo>
                  <a:pt x="17371" y="50781"/>
                </a:lnTo>
                <a:lnTo>
                  <a:pt x="17313" y="50665"/>
                </a:lnTo>
                <a:lnTo>
                  <a:pt x="17216" y="50549"/>
                </a:lnTo>
                <a:lnTo>
                  <a:pt x="17120" y="50453"/>
                </a:lnTo>
                <a:lnTo>
                  <a:pt x="17004" y="50395"/>
                </a:lnTo>
                <a:lnTo>
                  <a:pt x="16888" y="50356"/>
                </a:lnTo>
                <a:lnTo>
                  <a:pt x="16753" y="50337"/>
                </a:lnTo>
                <a:lnTo>
                  <a:pt x="16734" y="50356"/>
                </a:lnTo>
                <a:lnTo>
                  <a:pt x="16734" y="50337"/>
                </a:lnTo>
                <a:lnTo>
                  <a:pt x="16406" y="50337"/>
                </a:lnTo>
                <a:lnTo>
                  <a:pt x="16136" y="39219"/>
                </a:lnTo>
                <a:lnTo>
                  <a:pt x="16522" y="39219"/>
                </a:lnTo>
                <a:lnTo>
                  <a:pt x="16637" y="39181"/>
                </a:lnTo>
                <a:lnTo>
                  <a:pt x="16772" y="39123"/>
                </a:lnTo>
                <a:lnTo>
                  <a:pt x="16869" y="39046"/>
                </a:lnTo>
                <a:lnTo>
                  <a:pt x="16965" y="38949"/>
                </a:lnTo>
                <a:lnTo>
                  <a:pt x="17023" y="38833"/>
                </a:lnTo>
                <a:lnTo>
                  <a:pt x="17062" y="38718"/>
                </a:lnTo>
                <a:lnTo>
                  <a:pt x="17081" y="38583"/>
                </a:lnTo>
                <a:lnTo>
                  <a:pt x="17081" y="38447"/>
                </a:lnTo>
                <a:lnTo>
                  <a:pt x="17043" y="38332"/>
                </a:lnTo>
                <a:lnTo>
                  <a:pt x="16985" y="38216"/>
                </a:lnTo>
                <a:lnTo>
                  <a:pt x="16908" y="38119"/>
                </a:lnTo>
                <a:lnTo>
                  <a:pt x="16792" y="38023"/>
                </a:lnTo>
                <a:lnTo>
                  <a:pt x="16695" y="37965"/>
                </a:lnTo>
                <a:lnTo>
                  <a:pt x="16560" y="37926"/>
                </a:lnTo>
                <a:lnTo>
                  <a:pt x="16425" y="37907"/>
                </a:lnTo>
                <a:lnTo>
                  <a:pt x="16425" y="37926"/>
                </a:lnTo>
                <a:lnTo>
                  <a:pt x="16116" y="37926"/>
                </a:lnTo>
                <a:lnTo>
                  <a:pt x="15885" y="27948"/>
                </a:lnTo>
                <a:lnTo>
                  <a:pt x="16193" y="27948"/>
                </a:lnTo>
                <a:lnTo>
                  <a:pt x="16329" y="27928"/>
                </a:lnTo>
                <a:lnTo>
                  <a:pt x="16444" y="27890"/>
                </a:lnTo>
                <a:lnTo>
                  <a:pt x="16560" y="27813"/>
                </a:lnTo>
                <a:lnTo>
                  <a:pt x="16657" y="27735"/>
                </a:lnTo>
                <a:lnTo>
                  <a:pt x="16734" y="27639"/>
                </a:lnTo>
                <a:lnTo>
                  <a:pt x="16792" y="27523"/>
                </a:lnTo>
                <a:lnTo>
                  <a:pt x="16830" y="27407"/>
                </a:lnTo>
                <a:lnTo>
                  <a:pt x="16830" y="27272"/>
                </a:lnTo>
                <a:lnTo>
                  <a:pt x="16830" y="27156"/>
                </a:lnTo>
                <a:lnTo>
                  <a:pt x="16772" y="27021"/>
                </a:lnTo>
                <a:lnTo>
                  <a:pt x="16715" y="26925"/>
                </a:lnTo>
                <a:lnTo>
                  <a:pt x="16637" y="26828"/>
                </a:lnTo>
                <a:lnTo>
                  <a:pt x="16541" y="26732"/>
                </a:lnTo>
                <a:lnTo>
                  <a:pt x="16425" y="26674"/>
                </a:lnTo>
                <a:lnTo>
                  <a:pt x="16309" y="26635"/>
                </a:lnTo>
                <a:lnTo>
                  <a:pt x="15846" y="26635"/>
                </a:lnTo>
                <a:lnTo>
                  <a:pt x="15653" y="17911"/>
                </a:lnTo>
                <a:lnTo>
                  <a:pt x="16000" y="17911"/>
                </a:lnTo>
                <a:lnTo>
                  <a:pt x="16116" y="17873"/>
                </a:lnTo>
                <a:lnTo>
                  <a:pt x="16232" y="17834"/>
                </a:lnTo>
                <a:lnTo>
                  <a:pt x="16329" y="17757"/>
                </a:lnTo>
                <a:lnTo>
                  <a:pt x="16406" y="17660"/>
                </a:lnTo>
                <a:lnTo>
                  <a:pt x="16483" y="17564"/>
                </a:lnTo>
                <a:lnTo>
                  <a:pt x="16522" y="17448"/>
                </a:lnTo>
                <a:lnTo>
                  <a:pt x="16541" y="17332"/>
                </a:lnTo>
                <a:lnTo>
                  <a:pt x="16541" y="17216"/>
                </a:lnTo>
                <a:lnTo>
                  <a:pt x="16522" y="17081"/>
                </a:lnTo>
                <a:lnTo>
                  <a:pt x="16483" y="16966"/>
                </a:lnTo>
                <a:lnTo>
                  <a:pt x="16425" y="16869"/>
                </a:lnTo>
                <a:lnTo>
                  <a:pt x="16329" y="16772"/>
                </a:lnTo>
                <a:lnTo>
                  <a:pt x="16232" y="16715"/>
                </a:lnTo>
                <a:lnTo>
                  <a:pt x="16136" y="16657"/>
                </a:lnTo>
                <a:lnTo>
                  <a:pt x="16020" y="16618"/>
                </a:lnTo>
                <a:lnTo>
                  <a:pt x="15904" y="16599"/>
                </a:lnTo>
                <a:lnTo>
                  <a:pt x="15904" y="16618"/>
                </a:lnTo>
                <a:lnTo>
                  <a:pt x="15634" y="16618"/>
                </a:lnTo>
                <a:lnTo>
                  <a:pt x="15499" y="11002"/>
                </a:lnTo>
                <a:lnTo>
                  <a:pt x="15923" y="10982"/>
                </a:lnTo>
                <a:lnTo>
                  <a:pt x="15981" y="10944"/>
                </a:lnTo>
                <a:lnTo>
                  <a:pt x="16039" y="10905"/>
                </a:lnTo>
                <a:lnTo>
                  <a:pt x="16078" y="10866"/>
                </a:lnTo>
                <a:lnTo>
                  <a:pt x="16097" y="10809"/>
                </a:lnTo>
                <a:lnTo>
                  <a:pt x="16136" y="10673"/>
                </a:lnTo>
                <a:lnTo>
                  <a:pt x="16136" y="10558"/>
                </a:lnTo>
                <a:lnTo>
                  <a:pt x="16136" y="10094"/>
                </a:lnTo>
                <a:lnTo>
                  <a:pt x="16136" y="9612"/>
                </a:lnTo>
                <a:lnTo>
                  <a:pt x="16136" y="9554"/>
                </a:lnTo>
                <a:lnTo>
                  <a:pt x="16097" y="9496"/>
                </a:lnTo>
                <a:lnTo>
                  <a:pt x="16078" y="9438"/>
                </a:lnTo>
                <a:lnTo>
                  <a:pt x="16020" y="9380"/>
                </a:lnTo>
                <a:lnTo>
                  <a:pt x="15923" y="9322"/>
                </a:lnTo>
                <a:lnTo>
                  <a:pt x="15865" y="9303"/>
                </a:lnTo>
                <a:lnTo>
                  <a:pt x="15807" y="9303"/>
                </a:lnTo>
                <a:lnTo>
                  <a:pt x="15788" y="9322"/>
                </a:lnTo>
                <a:lnTo>
                  <a:pt x="15788" y="9303"/>
                </a:lnTo>
                <a:lnTo>
                  <a:pt x="14707" y="9303"/>
                </a:lnTo>
                <a:lnTo>
                  <a:pt x="14784" y="9245"/>
                </a:lnTo>
                <a:lnTo>
                  <a:pt x="14823" y="9187"/>
                </a:lnTo>
                <a:lnTo>
                  <a:pt x="14862" y="9129"/>
                </a:lnTo>
                <a:lnTo>
                  <a:pt x="14881" y="9052"/>
                </a:lnTo>
                <a:lnTo>
                  <a:pt x="14881" y="8589"/>
                </a:lnTo>
                <a:lnTo>
                  <a:pt x="14881" y="8126"/>
                </a:lnTo>
                <a:lnTo>
                  <a:pt x="14881" y="8029"/>
                </a:lnTo>
                <a:lnTo>
                  <a:pt x="14881" y="7894"/>
                </a:lnTo>
                <a:lnTo>
                  <a:pt x="14823" y="7798"/>
                </a:lnTo>
                <a:lnTo>
                  <a:pt x="14727" y="7701"/>
                </a:lnTo>
                <a:lnTo>
                  <a:pt x="14611" y="7662"/>
                </a:lnTo>
                <a:lnTo>
                  <a:pt x="14495" y="7643"/>
                </a:lnTo>
                <a:lnTo>
                  <a:pt x="12391" y="7643"/>
                </a:lnTo>
                <a:lnTo>
                  <a:pt x="9593" y="3204"/>
                </a:lnTo>
                <a:lnTo>
                  <a:pt x="938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90" name="Google Shape;8590;p31"/>
          <p:cNvSpPr/>
          <p:nvPr/>
        </p:nvSpPr>
        <p:spPr>
          <a:xfrm>
            <a:off x="8430775" y="3645675"/>
            <a:ext cx="1845675" cy="1256025"/>
          </a:xfrm>
          <a:custGeom>
            <a:avLst/>
            <a:gdLst/>
            <a:ahLst/>
            <a:cxnLst/>
            <a:rect l="l" t="t" r="r" b="b"/>
            <a:pathLst>
              <a:path w="73827" h="50241" extrusionOk="0">
                <a:moveTo>
                  <a:pt x="27350" y="12508"/>
                </a:moveTo>
                <a:lnTo>
                  <a:pt x="27369" y="12527"/>
                </a:lnTo>
                <a:lnTo>
                  <a:pt x="27350" y="12527"/>
                </a:lnTo>
                <a:lnTo>
                  <a:pt x="27350" y="12508"/>
                </a:lnTo>
                <a:close/>
                <a:moveTo>
                  <a:pt x="43736" y="12083"/>
                </a:moveTo>
                <a:lnTo>
                  <a:pt x="44740" y="12431"/>
                </a:lnTo>
                <a:lnTo>
                  <a:pt x="44643" y="12450"/>
                </a:lnTo>
                <a:lnTo>
                  <a:pt x="44740" y="13010"/>
                </a:lnTo>
                <a:lnTo>
                  <a:pt x="43948" y="13145"/>
                </a:lnTo>
                <a:lnTo>
                  <a:pt x="43736" y="12083"/>
                </a:lnTo>
                <a:close/>
                <a:moveTo>
                  <a:pt x="42771" y="11736"/>
                </a:moveTo>
                <a:lnTo>
                  <a:pt x="43524" y="12006"/>
                </a:lnTo>
                <a:lnTo>
                  <a:pt x="43427" y="12025"/>
                </a:lnTo>
                <a:lnTo>
                  <a:pt x="43639" y="13203"/>
                </a:lnTo>
                <a:lnTo>
                  <a:pt x="43060" y="13299"/>
                </a:lnTo>
                <a:lnTo>
                  <a:pt x="42771" y="11736"/>
                </a:lnTo>
                <a:close/>
                <a:moveTo>
                  <a:pt x="44913" y="13917"/>
                </a:moveTo>
                <a:lnTo>
                  <a:pt x="45106" y="14920"/>
                </a:lnTo>
                <a:lnTo>
                  <a:pt x="44315" y="15094"/>
                </a:lnTo>
                <a:lnTo>
                  <a:pt x="44122" y="14071"/>
                </a:lnTo>
                <a:lnTo>
                  <a:pt x="44913" y="13917"/>
                </a:lnTo>
                <a:close/>
                <a:moveTo>
                  <a:pt x="45164" y="15229"/>
                </a:moveTo>
                <a:lnTo>
                  <a:pt x="45570" y="17372"/>
                </a:lnTo>
                <a:lnTo>
                  <a:pt x="44778" y="17545"/>
                </a:lnTo>
                <a:lnTo>
                  <a:pt x="44373" y="15403"/>
                </a:lnTo>
                <a:lnTo>
                  <a:pt x="45164" y="15229"/>
                </a:lnTo>
                <a:close/>
                <a:moveTo>
                  <a:pt x="45627" y="17680"/>
                </a:moveTo>
                <a:lnTo>
                  <a:pt x="46033" y="19842"/>
                </a:lnTo>
                <a:lnTo>
                  <a:pt x="45241" y="20016"/>
                </a:lnTo>
                <a:lnTo>
                  <a:pt x="44836" y="17854"/>
                </a:lnTo>
                <a:lnTo>
                  <a:pt x="45627" y="17680"/>
                </a:lnTo>
                <a:close/>
                <a:moveTo>
                  <a:pt x="69290" y="19765"/>
                </a:moveTo>
                <a:lnTo>
                  <a:pt x="69290" y="20093"/>
                </a:lnTo>
                <a:lnTo>
                  <a:pt x="69175" y="20035"/>
                </a:lnTo>
                <a:lnTo>
                  <a:pt x="69290" y="19765"/>
                </a:lnTo>
                <a:close/>
                <a:moveTo>
                  <a:pt x="46091" y="20151"/>
                </a:moveTo>
                <a:lnTo>
                  <a:pt x="46515" y="22293"/>
                </a:lnTo>
                <a:lnTo>
                  <a:pt x="45705" y="22467"/>
                </a:lnTo>
                <a:lnTo>
                  <a:pt x="45299" y="20305"/>
                </a:lnTo>
                <a:lnTo>
                  <a:pt x="46091" y="20151"/>
                </a:lnTo>
                <a:close/>
                <a:moveTo>
                  <a:pt x="22331" y="11060"/>
                </a:moveTo>
                <a:lnTo>
                  <a:pt x="26442" y="12392"/>
                </a:lnTo>
                <a:lnTo>
                  <a:pt x="26249" y="12855"/>
                </a:lnTo>
                <a:lnTo>
                  <a:pt x="26230" y="12952"/>
                </a:lnTo>
                <a:lnTo>
                  <a:pt x="26211" y="13048"/>
                </a:lnTo>
                <a:lnTo>
                  <a:pt x="26230" y="13125"/>
                </a:lnTo>
                <a:lnTo>
                  <a:pt x="26249" y="13222"/>
                </a:lnTo>
                <a:lnTo>
                  <a:pt x="26327" y="13318"/>
                </a:lnTo>
                <a:lnTo>
                  <a:pt x="26404" y="13396"/>
                </a:lnTo>
                <a:lnTo>
                  <a:pt x="22833" y="23200"/>
                </a:lnTo>
                <a:lnTo>
                  <a:pt x="22370" y="22757"/>
                </a:lnTo>
                <a:lnTo>
                  <a:pt x="21289" y="21676"/>
                </a:lnTo>
                <a:lnTo>
                  <a:pt x="20729" y="21135"/>
                </a:lnTo>
                <a:lnTo>
                  <a:pt x="20208" y="20595"/>
                </a:lnTo>
                <a:lnTo>
                  <a:pt x="20112" y="20440"/>
                </a:lnTo>
                <a:lnTo>
                  <a:pt x="20054" y="20267"/>
                </a:lnTo>
                <a:lnTo>
                  <a:pt x="20035" y="20074"/>
                </a:lnTo>
                <a:lnTo>
                  <a:pt x="20054" y="19900"/>
                </a:lnTo>
                <a:lnTo>
                  <a:pt x="20112" y="19707"/>
                </a:lnTo>
                <a:lnTo>
                  <a:pt x="20208" y="19553"/>
                </a:lnTo>
                <a:lnTo>
                  <a:pt x="20324" y="19417"/>
                </a:lnTo>
                <a:lnTo>
                  <a:pt x="20459" y="19282"/>
                </a:lnTo>
                <a:lnTo>
                  <a:pt x="21540" y="18182"/>
                </a:lnTo>
                <a:lnTo>
                  <a:pt x="22621" y="17101"/>
                </a:lnTo>
                <a:lnTo>
                  <a:pt x="23161" y="16561"/>
                </a:lnTo>
                <a:lnTo>
                  <a:pt x="23296" y="16426"/>
                </a:lnTo>
                <a:lnTo>
                  <a:pt x="23412" y="16271"/>
                </a:lnTo>
                <a:lnTo>
                  <a:pt x="23470" y="16194"/>
                </a:lnTo>
                <a:lnTo>
                  <a:pt x="23528" y="16098"/>
                </a:lnTo>
                <a:lnTo>
                  <a:pt x="23547" y="16020"/>
                </a:lnTo>
                <a:lnTo>
                  <a:pt x="23547" y="15963"/>
                </a:lnTo>
                <a:lnTo>
                  <a:pt x="23533" y="15919"/>
                </a:lnTo>
                <a:lnTo>
                  <a:pt x="23533" y="15919"/>
                </a:lnTo>
                <a:lnTo>
                  <a:pt x="23547" y="15905"/>
                </a:lnTo>
                <a:lnTo>
                  <a:pt x="23489" y="15866"/>
                </a:lnTo>
                <a:lnTo>
                  <a:pt x="23431" y="15847"/>
                </a:lnTo>
                <a:lnTo>
                  <a:pt x="23296" y="15827"/>
                </a:lnTo>
                <a:lnTo>
                  <a:pt x="23181" y="15847"/>
                </a:lnTo>
                <a:lnTo>
                  <a:pt x="23065" y="15885"/>
                </a:lnTo>
                <a:lnTo>
                  <a:pt x="22852" y="15963"/>
                </a:lnTo>
                <a:lnTo>
                  <a:pt x="22640" y="16040"/>
                </a:lnTo>
                <a:lnTo>
                  <a:pt x="21772" y="16368"/>
                </a:lnTo>
                <a:lnTo>
                  <a:pt x="20054" y="17024"/>
                </a:lnTo>
                <a:lnTo>
                  <a:pt x="19706" y="17159"/>
                </a:lnTo>
                <a:lnTo>
                  <a:pt x="21559" y="12064"/>
                </a:lnTo>
                <a:lnTo>
                  <a:pt x="21617" y="12083"/>
                </a:lnTo>
                <a:lnTo>
                  <a:pt x="21752" y="12064"/>
                </a:lnTo>
                <a:lnTo>
                  <a:pt x="21868" y="12006"/>
                </a:lnTo>
                <a:lnTo>
                  <a:pt x="21965" y="11909"/>
                </a:lnTo>
                <a:lnTo>
                  <a:pt x="22042" y="11794"/>
                </a:lnTo>
                <a:lnTo>
                  <a:pt x="22331" y="11060"/>
                </a:lnTo>
                <a:close/>
                <a:moveTo>
                  <a:pt x="15788" y="23258"/>
                </a:moveTo>
                <a:lnTo>
                  <a:pt x="17429" y="24899"/>
                </a:lnTo>
                <a:lnTo>
                  <a:pt x="14167" y="24880"/>
                </a:lnTo>
                <a:lnTo>
                  <a:pt x="14341" y="24725"/>
                </a:lnTo>
                <a:lnTo>
                  <a:pt x="15074" y="23992"/>
                </a:lnTo>
                <a:lnTo>
                  <a:pt x="15422" y="23625"/>
                </a:lnTo>
                <a:lnTo>
                  <a:pt x="15615" y="23432"/>
                </a:lnTo>
                <a:lnTo>
                  <a:pt x="15788" y="23258"/>
                </a:lnTo>
                <a:close/>
                <a:moveTo>
                  <a:pt x="46573" y="22602"/>
                </a:moveTo>
                <a:lnTo>
                  <a:pt x="46979" y="24745"/>
                </a:lnTo>
                <a:lnTo>
                  <a:pt x="46168" y="24918"/>
                </a:lnTo>
                <a:lnTo>
                  <a:pt x="45763" y="22776"/>
                </a:lnTo>
                <a:lnTo>
                  <a:pt x="46573" y="22602"/>
                </a:lnTo>
                <a:close/>
                <a:moveTo>
                  <a:pt x="47036" y="25053"/>
                </a:moveTo>
                <a:lnTo>
                  <a:pt x="47403" y="27041"/>
                </a:lnTo>
                <a:lnTo>
                  <a:pt x="46612" y="27196"/>
                </a:lnTo>
                <a:lnTo>
                  <a:pt x="46226" y="25227"/>
                </a:lnTo>
                <a:lnTo>
                  <a:pt x="47036" y="25053"/>
                </a:lnTo>
                <a:close/>
                <a:moveTo>
                  <a:pt x="43813" y="14110"/>
                </a:moveTo>
                <a:lnTo>
                  <a:pt x="46303" y="27234"/>
                </a:lnTo>
                <a:lnTo>
                  <a:pt x="45724" y="27350"/>
                </a:lnTo>
                <a:lnTo>
                  <a:pt x="43234" y="14226"/>
                </a:lnTo>
                <a:lnTo>
                  <a:pt x="43813" y="14110"/>
                </a:lnTo>
                <a:close/>
                <a:moveTo>
                  <a:pt x="47577" y="27948"/>
                </a:moveTo>
                <a:lnTo>
                  <a:pt x="47905" y="29666"/>
                </a:lnTo>
                <a:lnTo>
                  <a:pt x="47114" y="29840"/>
                </a:lnTo>
                <a:lnTo>
                  <a:pt x="46786" y="28103"/>
                </a:lnTo>
                <a:lnTo>
                  <a:pt x="47577" y="27948"/>
                </a:lnTo>
                <a:close/>
                <a:moveTo>
                  <a:pt x="47963" y="29975"/>
                </a:moveTo>
                <a:lnTo>
                  <a:pt x="48368" y="32137"/>
                </a:lnTo>
                <a:lnTo>
                  <a:pt x="47577" y="32310"/>
                </a:lnTo>
                <a:lnTo>
                  <a:pt x="47172" y="30149"/>
                </a:lnTo>
                <a:lnTo>
                  <a:pt x="47963" y="29975"/>
                </a:lnTo>
                <a:close/>
                <a:moveTo>
                  <a:pt x="48426" y="32426"/>
                </a:moveTo>
                <a:lnTo>
                  <a:pt x="48831" y="34588"/>
                </a:lnTo>
                <a:lnTo>
                  <a:pt x="48040" y="34762"/>
                </a:lnTo>
                <a:lnTo>
                  <a:pt x="47635" y="32600"/>
                </a:lnTo>
                <a:lnTo>
                  <a:pt x="48426" y="32426"/>
                </a:lnTo>
                <a:close/>
                <a:moveTo>
                  <a:pt x="48889" y="34897"/>
                </a:moveTo>
                <a:lnTo>
                  <a:pt x="49295" y="37058"/>
                </a:lnTo>
                <a:lnTo>
                  <a:pt x="48503" y="37213"/>
                </a:lnTo>
                <a:lnTo>
                  <a:pt x="48098" y="35070"/>
                </a:lnTo>
                <a:lnTo>
                  <a:pt x="48889" y="34897"/>
                </a:lnTo>
                <a:close/>
                <a:moveTo>
                  <a:pt x="49353" y="37348"/>
                </a:moveTo>
                <a:lnTo>
                  <a:pt x="49758" y="39510"/>
                </a:lnTo>
                <a:lnTo>
                  <a:pt x="48967" y="39683"/>
                </a:lnTo>
                <a:lnTo>
                  <a:pt x="48561" y="37522"/>
                </a:lnTo>
                <a:lnTo>
                  <a:pt x="49353" y="37348"/>
                </a:lnTo>
                <a:close/>
                <a:moveTo>
                  <a:pt x="27234" y="5849"/>
                </a:moveTo>
                <a:lnTo>
                  <a:pt x="38235" y="9690"/>
                </a:lnTo>
                <a:lnTo>
                  <a:pt x="38100" y="10095"/>
                </a:lnTo>
                <a:lnTo>
                  <a:pt x="38119" y="10114"/>
                </a:lnTo>
                <a:lnTo>
                  <a:pt x="38641" y="10307"/>
                </a:lnTo>
                <a:lnTo>
                  <a:pt x="29222" y="40205"/>
                </a:lnTo>
                <a:lnTo>
                  <a:pt x="29260" y="33816"/>
                </a:lnTo>
                <a:lnTo>
                  <a:pt x="29260" y="32040"/>
                </a:lnTo>
                <a:lnTo>
                  <a:pt x="29260" y="30284"/>
                </a:lnTo>
                <a:lnTo>
                  <a:pt x="29241" y="26752"/>
                </a:lnTo>
                <a:lnTo>
                  <a:pt x="29241" y="26694"/>
                </a:lnTo>
                <a:lnTo>
                  <a:pt x="29202" y="26675"/>
                </a:lnTo>
                <a:lnTo>
                  <a:pt x="24821" y="24880"/>
                </a:lnTo>
                <a:lnTo>
                  <a:pt x="24802" y="24918"/>
                </a:lnTo>
                <a:lnTo>
                  <a:pt x="24802" y="24899"/>
                </a:lnTo>
                <a:lnTo>
                  <a:pt x="24551" y="24899"/>
                </a:lnTo>
                <a:lnTo>
                  <a:pt x="22968" y="23336"/>
                </a:lnTo>
                <a:lnTo>
                  <a:pt x="23026" y="23355"/>
                </a:lnTo>
                <a:lnTo>
                  <a:pt x="26616" y="13492"/>
                </a:lnTo>
                <a:lnTo>
                  <a:pt x="26674" y="13492"/>
                </a:lnTo>
                <a:lnTo>
                  <a:pt x="26809" y="13473"/>
                </a:lnTo>
                <a:lnTo>
                  <a:pt x="26944" y="13415"/>
                </a:lnTo>
                <a:lnTo>
                  <a:pt x="27041" y="13318"/>
                </a:lnTo>
                <a:lnTo>
                  <a:pt x="27118" y="13203"/>
                </a:lnTo>
                <a:lnTo>
                  <a:pt x="27388" y="12527"/>
                </a:lnTo>
                <a:lnTo>
                  <a:pt x="27369" y="12527"/>
                </a:lnTo>
                <a:lnTo>
                  <a:pt x="27697" y="11678"/>
                </a:lnTo>
                <a:lnTo>
                  <a:pt x="27697" y="11658"/>
                </a:lnTo>
                <a:lnTo>
                  <a:pt x="27678" y="11658"/>
                </a:lnTo>
                <a:lnTo>
                  <a:pt x="25805" y="9902"/>
                </a:lnTo>
                <a:lnTo>
                  <a:pt x="27234" y="5849"/>
                </a:lnTo>
                <a:close/>
                <a:moveTo>
                  <a:pt x="16155" y="35592"/>
                </a:moveTo>
                <a:lnTo>
                  <a:pt x="16252" y="35669"/>
                </a:lnTo>
                <a:lnTo>
                  <a:pt x="16252" y="37541"/>
                </a:lnTo>
                <a:lnTo>
                  <a:pt x="16252" y="39394"/>
                </a:lnTo>
                <a:lnTo>
                  <a:pt x="16252" y="40455"/>
                </a:lnTo>
                <a:lnTo>
                  <a:pt x="11407" y="40436"/>
                </a:lnTo>
                <a:lnTo>
                  <a:pt x="16213" y="35650"/>
                </a:lnTo>
                <a:lnTo>
                  <a:pt x="16155" y="35592"/>
                </a:lnTo>
                <a:close/>
                <a:moveTo>
                  <a:pt x="68943" y="41189"/>
                </a:moveTo>
                <a:lnTo>
                  <a:pt x="68962" y="41285"/>
                </a:lnTo>
                <a:lnTo>
                  <a:pt x="68982" y="41363"/>
                </a:lnTo>
                <a:lnTo>
                  <a:pt x="69039" y="41440"/>
                </a:lnTo>
                <a:lnTo>
                  <a:pt x="69097" y="41498"/>
                </a:lnTo>
                <a:lnTo>
                  <a:pt x="69155" y="41556"/>
                </a:lnTo>
                <a:lnTo>
                  <a:pt x="69232" y="41594"/>
                </a:lnTo>
                <a:lnTo>
                  <a:pt x="69310" y="41614"/>
                </a:lnTo>
                <a:lnTo>
                  <a:pt x="69483" y="41614"/>
                </a:lnTo>
                <a:lnTo>
                  <a:pt x="69561" y="41594"/>
                </a:lnTo>
                <a:lnTo>
                  <a:pt x="69618" y="41556"/>
                </a:lnTo>
                <a:lnTo>
                  <a:pt x="69696" y="41517"/>
                </a:lnTo>
                <a:lnTo>
                  <a:pt x="69734" y="41478"/>
                </a:lnTo>
                <a:lnTo>
                  <a:pt x="69792" y="41420"/>
                </a:lnTo>
                <a:lnTo>
                  <a:pt x="69831" y="41343"/>
                </a:lnTo>
                <a:lnTo>
                  <a:pt x="69850" y="41285"/>
                </a:lnTo>
                <a:lnTo>
                  <a:pt x="69889" y="41420"/>
                </a:lnTo>
                <a:lnTo>
                  <a:pt x="69908" y="41556"/>
                </a:lnTo>
                <a:lnTo>
                  <a:pt x="69908" y="41652"/>
                </a:lnTo>
                <a:lnTo>
                  <a:pt x="69889" y="41729"/>
                </a:lnTo>
                <a:lnTo>
                  <a:pt x="69850" y="41826"/>
                </a:lnTo>
                <a:lnTo>
                  <a:pt x="69811" y="41903"/>
                </a:lnTo>
                <a:lnTo>
                  <a:pt x="69754" y="41961"/>
                </a:lnTo>
                <a:lnTo>
                  <a:pt x="69696" y="42019"/>
                </a:lnTo>
                <a:lnTo>
                  <a:pt x="69638" y="42077"/>
                </a:lnTo>
                <a:lnTo>
                  <a:pt x="69561" y="42115"/>
                </a:lnTo>
                <a:lnTo>
                  <a:pt x="69561" y="42057"/>
                </a:lnTo>
                <a:lnTo>
                  <a:pt x="69541" y="42000"/>
                </a:lnTo>
                <a:lnTo>
                  <a:pt x="69522" y="41961"/>
                </a:lnTo>
                <a:lnTo>
                  <a:pt x="69464" y="41922"/>
                </a:lnTo>
                <a:lnTo>
                  <a:pt x="69406" y="41903"/>
                </a:lnTo>
                <a:lnTo>
                  <a:pt x="69348" y="41922"/>
                </a:lnTo>
                <a:lnTo>
                  <a:pt x="69290" y="41961"/>
                </a:lnTo>
                <a:lnTo>
                  <a:pt x="69271" y="42000"/>
                </a:lnTo>
                <a:lnTo>
                  <a:pt x="69252" y="42057"/>
                </a:lnTo>
                <a:lnTo>
                  <a:pt x="69252" y="42135"/>
                </a:lnTo>
                <a:lnTo>
                  <a:pt x="69155" y="42096"/>
                </a:lnTo>
                <a:lnTo>
                  <a:pt x="69078" y="42057"/>
                </a:lnTo>
                <a:lnTo>
                  <a:pt x="69020" y="42000"/>
                </a:lnTo>
                <a:lnTo>
                  <a:pt x="68943" y="41922"/>
                </a:lnTo>
                <a:lnTo>
                  <a:pt x="68904" y="41845"/>
                </a:lnTo>
                <a:lnTo>
                  <a:pt x="68866" y="41749"/>
                </a:lnTo>
                <a:lnTo>
                  <a:pt x="68846" y="41652"/>
                </a:lnTo>
                <a:lnTo>
                  <a:pt x="68827" y="41556"/>
                </a:lnTo>
                <a:lnTo>
                  <a:pt x="68846" y="41459"/>
                </a:lnTo>
                <a:lnTo>
                  <a:pt x="68866" y="41363"/>
                </a:lnTo>
                <a:lnTo>
                  <a:pt x="68904" y="41285"/>
                </a:lnTo>
                <a:lnTo>
                  <a:pt x="68943" y="41189"/>
                </a:lnTo>
                <a:close/>
                <a:moveTo>
                  <a:pt x="49816" y="39819"/>
                </a:moveTo>
                <a:lnTo>
                  <a:pt x="50279" y="42270"/>
                </a:lnTo>
                <a:lnTo>
                  <a:pt x="49488" y="42405"/>
                </a:lnTo>
                <a:lnTo>
                  <a:pt x="49024" y="39992"/>
                </a:lnTo>
                <a:lnTo>
                  <a:pt x="49816" y="39819"/>
                </a:lnTo>
                <a:close/>
                <a:moveTo>
                  <a:pt x="46477" y="28161"/>
                </a:moveTo>
                <a:lnTo>
                  <a:pt x="49179" y="42463"/>
                </a:lnTo>
                <a:lnTo>
                  <a:pt x="48600" y="42559"/>
                </a:lnTo>
                <a:lnTo>
                  <a:pt x="45898" y="28257"/>
                </a:lnTo>
                <a:lnTo>
                  <a:pt x="46477" y="28161"/>
                </a:lnTo>
                <a:close/>
                <a:moveTo>
                  <a:pt x="39837" y="14766"/>
                </a:moveTo>
                <a:lnTo>
                  <a:pt x="45203" y="43100"/>
                </a:lnTo>
                <a:lnTo>
                  <a:pt x="39625" y="43100"/>
                </a:lnTo>
                <a:lnTo>
                  <a:pt x="30920" y="43080"/>
                </a:lnTo>
                <a:lnTo>
                  <a:pt x="39837" y="14766"/>
                </a:lnTo>
                <a:close/>
                <a:moveTo>
                  <a:pt x="69850" y="43138"/>
                </a:moveTo>
                <a:lnTo>
                  <a:pt x="69908" y="43158"/>
                </a:lnTo>
                <a:lnTo>
                  <a:pt x="69966" y="43196"/>
                </a:lnTo>
                <a:lnTo>
                  <a:pt x="70004" y="43235"/>
                </a:lnTo>
                <a:lnTo>
                  <a:pt x="70004" y="43293"/>
                </a:lnTo>
                <a:lnTo>
                  <a:pt x="70004" y="43447"/>
                </a:lnTo>
                <a:lnTo>
                  <a:pt x="70004" y="43505"/>
                </a:lnTo>
                <a:lnTo>
                  <a:pt x="69966" y="43563"/>
                </a:lnTo>
                <a:lnTo>
                  <a:pt x="69908" y="43601"/>
                </a:lnTo>
                <a:lnTo>
                  <a:pt x="68924" y="43601"/>
                </a:lnTo>
                <a:lnTo>
                  <a:pt x="68885" y="43563"/>
                </a:lnTo>
                <a:lnTo>
                  <a:pt x="68846" y="43505"/>
                </a:lnTo>
                <a:lnTo>
                  <a:pt x="68827" y="43447"/>
                </a:lnTo>
                <a:lnTo>
                  <a:pt x="68827" y="43293"/>
                </a:lnTo>
                <a:lnTo>
                  <a:pt x="68846" y="43235"/>
                </a:lnTo>
                <a:lnTo>
                  <a:pt x="68885" y="43196"/>
                </a:lnTo>
                <a:lnTo>
                  <a:pt x="68924" y="43158"/>
                </a:lnTo>
                <a:lnTo>
                  <a:pt x="68982" y="43138"/>
                </a:lnTo>
                <a:lnTo>
                  <a:pt x="69252" y="43138"/>
                </a:lnTo>
                <a:lnTo>
                  <a:pt x="69271" y="43196"/>
                </a:lnTo>
                <a:lnTo>
                  <a:pt x="69290" y="43254"/>
                </a:lnTo>
                <a:lnTo>
                  <a:pt x="69348" y="43293"/>
                </a:lnTo>
                <a:lnTo>
                  <a:pt x="69464" y="43293"/>
                </a:lnTo>
                <a:lnTo>
                  <a:pt x="69522" y="43254"/>
                </a:lnTo>
                <a:lnTo>
                  <a:pt x="69541" y="43196"/>
                </a:lnTo>
                <a:lnTo>
                  <a:pt x="69561" y="43138"/>
                </a:lnTo>
                <a:close/>
                <a:moveTo>
                  <a:pt x="50453" y="43177"/>
                </a:moveTo>
                <a:lnTo>
                  <a:pt x="50704" y="44431"/>
                </a:lnTo>
                <a:lnTo>
                  <a:pt x="49893" y="44605"/>
                </a:lnTo>
                <a:lnTo>
                  <a:pt x="49661" y="43312"/>
                </a:lnTo>
                <a:lnTo>
                  <a:pt x="50453" y="43177"/>
                </a:lnTo>
                <a:close/>
                <a:moveTo>
                  <a:pt x="50762" y="44721"/>
                </a:moveTo>
                <a:lnTo>
                  <a:pt x="51167" y="46883"/>
                </a:lnTo>
                <a:lnTo>
                  <a:pt x="50375" y="47056"/>
                </a:lnTo>
                <a:lnTo>
                  <a:pt x="49951" y="44895"/>
                </a:lnTo>
                <a:lnTo>
                  <a:pt x="50762" y="44721"/>
                </a:lnTo>
                <a:close/>
                <a:moveTo>
                  <a:pt x="49353" y="43370"/>
                </a:moveTo>
                <a:lnTo>
                  <a:pt x="50337" y="48581"/>
                </a:lnTo>
                <a:lnTo>
                  <a:pt x="48909" y="48581"/>
                </a:lnTo>
                <a:lnTo>
                  <a:pt x="48909" y="44972"/>
                </a:lnTo>
                <a:lnTo>
                  <a:pt x="48909" y="44065"/>
                </a:lnTo>
                <a:lnTo>
                  <a:pt x="48909" y="43601"/>
                </a:lnTo>
                <a:lnTo>
                  <a:pt x="48909" y="43447"/>
                </a:lnTo>
                <a:lnTo>
                  <a:pt x="49353" y="43370"/>
                </a:lnTo>
                <a:close/>
                <a:moveTo>
                  <a:pt x="51225" y="47172"/>
                </a:moveTo>
                <a:lnTo>
                  <a:pt x="51476" y="48581"/>
                </a:lnTo>
                <a:lnTo>
                  <a:pt x="50665" y="48581"/>
                </a:lnTo>
                <a:lnTo>
                  <a:pt x="50433" y="47346"/>
                </a:lnTo>
                <a:lnTo>
                  <a:pt x="51225" y="47172"/>
                </a:lnTo>
                <a:close/>
                <a:moveTo>
                  <a:pt x="45377" y="12160"/>
                </a:moveTo>
                <a:lnTo>
                  <a:pt x="62728" y="18124"/>
                </a:lnTo>
                <a:lnTo>
                  <a:pt x="61724" y="30129"/>
                </a:lnTo>
                <a:lnTo>
                  <a:pt x="61705" y="30149"/>
                </a:lnTo>
                <a:lnTo>
                  <a:pt x="61744" y="30149"/>
                </a:lnTo>
                <a:lnTo>
                  <a:pt x="62940" y="30573"/>
                </a:lnTo>
                <a:lnTo>
                  <a:pt x="62940" y="30535"/>
                </a:lnTo>
                <a:lnTo>
                  <a:pt x="63790" y="29531"/>
                </a:lnTo>
                <a:lnTo>
                  <a:pt x="64600" y="28489"/>
                </a:lnTo>
                <a:lnTo>
                  <a:pt x="65372" y="27408"/>
                </a:lnTo>
                <a:lnTo>
                  <a:pt x="66125" y="26327"/>
                </a:lnTo>
                <a:lnTo>
                  <a:pt x="66125" y="26308"/>
                </a:lnTo>
                <a:lnTo>
                  <a:pt x="66164" y="26269"/>
                </a:lnTo>
                <a:lnTo>
                  <a:pt x="66164" y="26250"/>
                </a:lnTo>
                <a:lnTo>
                  <a:pt x="65932" y="26076"/>
                </a:lnTo>
                <a:lnTo>
                  <a:pt x="66357" y="25439"/>
                </a:lnTo>
                <a:lnTo>
                  <a:pt x="66762" y="24783"/>
                </a:lnTo>
                <a:lnTo>
                  <a:pt x="67090" y="24783"/>
                </a:lnTo>
                <a:lnTo>
                  <a:pt x="67495" y="24069"/>
                </a:lnTo>
                <a:lnTo>
                  <a:pt x="67901" y="23355"/>
                </a:lnTo>
                <a:lnTo>
                  <a:pt x="67939" y="23278"/>
                </a:lnTo>
                <a:lnTo>
                  <a:pt x="67939" y="23258"/>
                </a:lnTo>
                <a:lnTo>
                  <a:pt x="67688" y="23123"/>
                </a:lnTo>
                <a:lnTo>
                  <a:pt x="67843" y="22853"/>
                </a:lnTo>
                <a:lnTo>
                  <a:pt x="68132" y="22274"/>
                </a:lnTo>
                <a:lnTo>
                  <a:pt x="68422" y="21714"/>
                </a:lnTo>
                <a:lnTo>
                  <a:pt x="68692" y="21753"/>
                </a:lnTo>
                <a:lnTo>
                  <a:pt x="68711" y="21753"/>
                </a:lnTo>
                <a:lnTo>
                  <a:pt x="69001" y="21116"/>
                </a:lnTo>
                <a:lnTo>
                  <a:pt x="69290" y="20479"/>
                </a:lnTo>
                <a:lnTo>
                  <a:pt x="69290" y="38853"/>
                </a:lnTo>
                <a:lnTo>
                  <a:pt x="69213" y="38873"/>
                </a:lnTo>
                <a:lnTo>
                  <a:pt x="69155" y="38911"/>
                </a:lnTo>
                <a:lnTo>
                  <a:pt x="69097" y="38950"/>
                </a:lnTo>
                <a:lnTo>
                  <a:pt x="69039" y="39008"/>
                </a:lnTo>
                <a:lnTo>
                  <a:pt x="69001" y="39066"/>
                </a:lnTo>
                <a:lnTo>
                  <a:pt x="68962" y="39143"/>
                </a:lnTo>
                <a:lnTo>
                  <a:pt x="68943" y="39220"/>
                </a:lnTo>
                <a:lnTo>
                  <a:pt x="68943" y="39297"/>
                </a:lnTo>
                <a:lnTo>
                  <a:pt x="68943" y="40784"/>
                </a:lnTo>
                <a:lnTo>
                  <a:pt x="68846" y="40841"/>
                </a:lnTo>
                <a:lnTo>
                  <a:pt x="68769" y="40919"/>
                </a:lnTo>
                <a:lnTo>
                  <a:pt x="68692" y="41015"/>
                </a:lnTo>
                <a:lnTo>
                  <a:pt x="68634" y="41112"/>
                </a:lnTo>
                <a:lnTo>
                  <a:pt x="68596" y="41208"/>
                </a:lnTo>
                <a:lnTo>
                  <a:pt x="68557" y="41324"/>
                </a:lnTo>
                <a:lnTo>
                  <a:pt x="68538" y="41440"/>
                </a:lnTo>
                <a:lnTo>
                  <a:pt x="68518" y="41556"/>
                </a:lnTo>
                <a:lnTo>
                  <a:pt x="68538" y="41710"/>
                </a:lnTo>
                <a:lnTo>
                  <a:pt x="68576" y="41884"/>
                </a:lnTo>
                <a:lnTo>
                  <a:pt x="68653" y="42019"/>
                </a:lnTo>
                <a:lnTo>
                  <a:pt x="68731" y="42154"/>
                </a:lnTo>
                <a:lnTo>
                  <a:pt x="68846" y="42250"/>
                </a:lnTo>
                <a:lnTo>
                  <a:pt x="68962" y="42347"/>
                </a:lnTo>
                <a:lnTo>
                  <a:pt x="69097" y="42405"/>
                </a:lnTo>
                <a:lnTo>
                  <a:pt x="69252" y="42443"/>
                </a:lnTo>
                <a:lnTo>
                  <a:pt x="69252" y="42829"/>
                </a:lnTo>
                <a:lnTo>
                  <a:pt x="68982" y="42829"/>
                </a:lnTo>
                <a:lnTo>
                  <a:pt x="68885" y="42849"/>
                </a:lnTo>
                <a:lnTo>
                  <a:pt x="68808" y="42868"/>
                </a:lnTo>
                <a:lnTo>
                  <a:pt x="68731" y="42907"/>
                </a:lnTo>
                <a:lnTo>
                  <a:pt x="68653" y="42965"/>
                </a:lnTo>
                <a:lnTo>
                  <a:pt x="68596" y="43042"/>
                </a:lnTo>
                <a:lnTo>
                  <a:pt x="68557" y="43119"/>
                </a:lnTo>
                <a:lnTo>
                  <a:pt x="68538" y="43215"/>
                </a:lnTo>
                <a:lnTo>
                  <a:pt x="68518" y="43293"/>
                </a:lnTo>
                <a:lnTo>
                  <a:pt x="68518" y="43447"/>
                </a:lnTo>
                <a:lnTo>
                  <a:pt x="68538" y="43524"/>
                </a:lnTo>
                <a:lnTo>
                  <a:pt x="68557" y="43601"/>
                </a:lnTo>
                <a:lnTo>
                  <a:pt x="68576" y="43679"/>
                </a:lnTo>
                <a:lnTo>
                  <a:pt x="68615" y="43737"/>
                </a:lnTo>
                <a:lnTo>
                  <a:pt x="67959" y="43737"/>
                </a:lnTo>
                <a:lnTo>
                  <a:pt x="67901" y="43756"/>
                </a:lnTo>
                <a:lnTo>
                  <a:pt x="67843" y="43775"/>
                </a:lnTo>
                <a:lnTo>
                  <a:pt x="67785" y="43795"/>
                </a:lnTo>
                <a:lnTo>
                  <a:pt x="67727" y="43852"/>
                </a:lnTo>
                <a:lnTo>
                  <a:pt x="67688" y="43891"/>
                </a:lnTo>
                <a:lnTo>
                  <a:pt x="67669" y="43949"/>
                </a:lnTo>
                <a:lnTo>
                  <a:pt x="67650" y="44007"/>
                </a:lnTo>
                <a:lnTo>
                  <a:pt x="67650" y="44065"/>
                </a:lnTo>
                <a:lnTo>
                  <a:pt x="67650" y="44200"/>
                </a:lnTo>
                <a:lnTo>
                  <a:pt x="67650" y="44258"/>
                </a:lnTo>
                <a:lnTo>
                  <a:pt x="67669" y="44335"/>
                </a:lnTo>
                <a:lnTo>
                  <a:pt x="67708" y="44393"/>
                </a:lnTo>
                <a:lnTo>
                  <a:pt x="67746" y="44431"/>
                </a:lnTo>
                <a:lnTo>
                  <a:pt x="67804" y="44470"/>
                </a:lnTo>
                <a:lnTo>
                  <a:pt x="67862" y="44509"/>
                </a:lnTo>
                <a:lnTo>
                  <a:pt x="67959" y="44528"/>
                </a:lnTo>
                <a:lnTo>
                  <a:pt x="68055" y="44528"/>
                </a:lnTo>
                <a:lnTo>
                  <a:pt x="68036" y="45358"/>
                </a:lnTo>
                <a:lnTo>
                  <a:pt x="68036" y="46188"/>
                </a:lnTo>
                <a:lnTo>
                  <a:pt x="68036" y="47018"/>
                </a:lnTo>
                <a:lnTo>
                  <a:pt x="68055" y="47828"/>
                </a:lnTo>
                <a:lnTo>
                  <a:pt x="67939" y="47848"/>
                </a:lnTo>
                <a:lnTo>
                  <a:pt x="67862" y="47848"/>
                </a:lnTo>
                <a:lnTo>
                  <a:pt x="67804" y="47886"/>
                </a:lnTo>
                <a:lnTo>
                  <a:pt x="67746" y="47925"/>
                </a:lnTo>
                <a:lnTo>
                  <a:pt x="67688" y="48002"/>
                </a:lnTo>
                <a:lnTo>
                  <a:pt x="67650" y="48079"/>
                </a:lnTo>
                <a:lnTo>
                  <a:pt x="67630" y="48157"/>
                </a:lnTo>
                <a:lnTo>
                  <a:pt x="67630" y="48311"/>
                </a:lnTo>
                <a:lnTo>
                  <a:pt x="67650" y="48388"/>
                </a:lnTo>
                <a:lnTo>
                  <a:pt x="67688" y="48465"/>
                </a:lnTo>
                <a:lnTo>
                  <a:pt x="67746" y="48543"/>
                </a:lnTo>
                <a:lnTo>
                  <a:pt x="67804" y="48581"/>
                </a:lnTo>
                <a:lnTo>
                  <a:pt x="51804" y="48581"/>
                </a:lnTo>
                <a:lnTo>
                  <a:pt x="50762" y="43119"/>
                </a:lnTo>
                <a:lnTo>
                  <a:pt x="51109" y="43061"/>
                </a:lnTo>
                <a:lnTo>
                  <a:pt x="51205" y="43042"/>
                </a:lnTo>
                <a:lnTo>
                  <a:pt x="51283" y="43003"/>
                </a:lnTo>
                <a:lnTo>
                  <a:pt x="51360" y="42945"/>
                </a:lnTo>
                <a:lnTo>
                  <a:pt x="51418" y="42868"/>
                </a:lnTo>
                <a:lnTo>
                  <a:pt x="51456" y="42791"/>
                </a:lnTo>
                <a:lnTo>
                  <a:pt x="51495" y="42714"/>
                </a:lnTo>
                <a:lnTo>
                  <a:pt x="51495" y="42617"/>
                </a:lnTo>
                <a:lnTo>
                  <a:pt x="51495" y="42521"/>
                </a:lnTo>
                <a:lnTo>
                  <a:pt x="51456" y="42424"/>
                </a:lnTo>
                <a:lnTo>
                  <a:pt x="51418" y="42347"/>
                </a:lnTo>
                <a:lnTo>
                  <a:pt x="51360" y="42289"/>
                </a:lnTo>
                <a:lnTo>
                  <a:pt x="51302" y="42231"/>
                </a:lnTo>
                <a:lnTo>
                  <a:pt x="51225" y="42173"/>
                </a:lnTo>
                <a:lnTo>
                  <a:pt x="51128" y="42154"/>
                </a:lnTo>
                <a:lnTo>
                  <a:pt x="51051" y="42135"/>
                </a:lnTo>
                <a:lnTo>
                  <a:pt x="50955" y="42154"/>
                </a:lnTo>
                <a:lnTo>
                  <a:pt x="50588" y="42212"/>
                </a:lnTo>
                <a:lnTo>
                  <a:pt x="47886" y="27910"/>
                </a:lnTo>
                <a:lnTo>
                  <a:pt x="48117" y="27852"/>
                </a:lnTo>
                <a:lnTo>
                  <a:pt x="48214" y="27833"/>
                </a:lnTo>
                <a:lnTo>
                  <a:pt x="48291" y="27794"/>
                </a:lnTo>
                <a:lnTo>
                  <a:pt x="48368" y="27736"/>
                </a:lnTo>
                <a:lnTo>
                  <a:pt x="48426" y="27659"/>
                </a:lnTo>
                <a:lnTo>
                  <a:pt x="48465" y="27582"/>
                </a:lnTo>
                <a:lnTo>
                  <a:pt x="48503" y="27505"/>
                </a:lnTo>
                <a:lnTo>
                  <a:pt x="48503" y="27408"/>
                </a:lnTo>
                <a:lnTo>
                  <a:pt x="48503" y="27312"/>
                </a:lnTo>
                <a:lnTo>
                  <a:pt x="48484" y="27234"/>
                </a:lnTo>
                <a:lnTo>
                  <a:pt x="48426" y="27157"/>
                </a:lnTo>
                <a:lnTo>
                  <a:pt x="48388" y="27080"/>
                </a:lnTo>
                <a:lnTo>
                  <a:pt x="48310" y="27022"/>
                </a:lnTo>
                <a:lnTo>
                  <a:pt x="48233" y="26983"/>
                </a:lnTo>
                <a:lnTo>
                  <a:pt x="48156" y="26945"/>
                </a:lnTo>
                <a:lnTo>
                  <a:pt x="47963" y="26945"/>
                </a:lnTo>
                <a:lnTo>
                  <a:pt x="47712" y="26983"/>
                </a:lnTo>
                <a:lnTo>
                  <a:pt x="45222" y="13859"/>
                </a:lnTo>
                <a:lnTo>
                  <a:pt x="45454" y="13820"/>
                </a:lnTo>
                <a:lnTo>
                  <a:pt x="45531" y="13801"/>
                </a:lnTo>
                <a:lnTo>
                  <a:pt x="45608" y="13762"/>
                </a:lnTo>
                <a:lnTo>
                  <a:pt x="45685" y="13704"/>
                </a:lnTo>
                <a:lnTo>
                  <a:pt x="45743" y="13627"/>
                </a:lnTo>
                <a:lnTo>
                  <a:pt x="45782" y="13550"/>
                </a:lnTo>
                <a:lnTo>
                  <a:pt x="45820" y="13473"/>
                </a:lnTo>
                <a:lnTo>
                  <a:pt x="45820" y="13376"/>
                </a:lnTo>
                <a:lnTo>
                  <a:pt x="45820" y="13280"/>
                </a:lnTo>
                <a:lnTo>
                  <a:pt x="45801" y="13203"/>
                </a:lnTo>
                <a:lnTo>
                  <a:pt x="45763" y="13106"/>
                </a:lnTo>
                <a:lnTo>
                  <a:pt x="45705" y="13048"/>
                </a:lnTo>
                <a:lnTo>
                  <a:pt x="45627" y="12990"/>
                </a:lnTo>
                <a:lnTo>
                  <a:pt x="45550" y="12952"/>
                </a:lnTo>
                <a:lnTo>
                  <a:pt x="45473" y="12913"/>
                </a:lnTo>
                <a:lnTo>
                  <a:pt x="45280" y="12913"/>
                </a:lnTo>
                <a:lnTo>
                  <a:pt x="45048" y="12952"/>
                </a:lnTo>
                <a:lnTo>
                  <a:pt x="44971" y="12508"/>
                </a:lnTo>
                <a:lnTo>
                  <a:pt x="45203" y="12585"/>
                </a:lnTo>
                <a:lnTo>
                  <a:pt x="45222" y="12585"/>
                </a:lnTo>
                <a:lnTo>
                  <a:pt x="45222" y="12566"/>
                </a:lnTo>
                <a:lnTo>
                  <a:pt x="45377" y="12160"/>
                </a:lnTo>
                <a:close/>
                <a:moveTo>
                  <a:pt x="27620" y="1"/>
                </a:moveTo>
                <a:lnTo>
                  <a:pt x="27600" y="20"/>
                </a:lnTo>
                <a:lnTo>
                  <a:pt x="27350" y="580"/>
                </a:lnTo>
                <a:lnTo>
                  <a:pt x="27099" y="1159"/>
                </a:lnTo>
                <a:lnTo>
                  <a:pt x="26635" y="2336"/>
                </a:lnTo>
                <a:lnTo>
                  <a:pt x="26230" y="3514"/>
                </a:lnTo>
                <a:lnTo>
                  <a:pt x="26037" y="4112"/>
                </a:lnTo>
                <a:lnTo>
                  <a:pt x="25863" y="4710"/>
                </a:lnTo>
                <a:lnTo>
                  <a:pt x="25535" y="5907"/>
                </a:lnTo>
                <a:lnTo>
                  <a:pt x="25246" y="7123"/>
                </a:lnTo>
                <a:lnTo>
                  <a:pt x="24995" y="8339"/>
                </a:lnTo>
                <a:lnTo>
                  <a:pt x="24879" y="8937"/>
                </a:lnTo>
                <a:lnTo>
                  <a:pt x="24802" y="9555"/>
                </a:lnTo>
                <a:lnTo>
                  <a:pt x="21810" y="9574"/>
                </a:lnTo>
                <a:lnTo>
                  <a:pt x="21791" y="9574"/>
                </a:lnTo>
                <a:lnTo>
                  <a:pt x="21791" y="9593"/>
                </a:lnTo>
                <a:lnTo>
                  <a:pt x="21405" y="10616"/>
                </a:lnTo>
                <a:lnTo>
                  <a:pt x="21424" y="10616"/>
                </a:lnTo>
                <a:lnTo>
                  <a:pt x="21386" y="10771"/>
                </a:lnTo>
                <a:lnTo>
                  <a:pt x="21443" y="10790"/>
                </a:lnTo>
                <a:lnTo>
                  <a:pt x="21173" y="11446"/>
                </a:lnTo>
                <a:lnTo>
                  <a:pt x="21154" y="11523"/>
                </a:lnTo>
                <a:lnTo>
                  <a:pt x="21154" y="11601"/>
                </a:lnTo>
                <a:lnTo>
                  <a:pt x="21154" y="11678"/>
                </a:lnTo>
                <a:lnTo>
                  <a:pt x="21173" y="11755"/>
                </a:lnTo>
                <a:lnTo>
                  <a:pt x="21193" y="11813"/>
                </a:lnTo>
                <a:lnTo>
                  <a:pt x="21231" y="11890"/>
                </a:lnTo>
                <a:lnTo>
                  <a:pt x="21289" y="11948"/>
                </a:lnTo>
                <a:lnTo>
                  <a:pt x="21347" y="11987"/>
                </a:lnTo>
                <a:lnTo>
                  <a:pt x="19417" y="17275"/>
                </a:lnTo>
                <a:lnTo>
                  <a:pt x="16695" y="18317"/>
                </a:lnTo>
                <a:lnTo>
                  <a:pt x="16734" y="18298"/>
                </a:lnTo>
                <a:lnTo>
                  <a:pt x="16309" y="17873"/>
                </a:lnTo>
                <a:lnTo>
                  <a:pt x="16232" y="17815"/>
                </a:lnTo>
                <a:lnTo>
                  <a:pt x="16155" y="17758"/>
                </a:lnTo>
                <a:lnTo>
                  <a:pt x="16059" y="17738"/>
                </a:lnTo>
                <a:lnTo>
                  <a:pt x="15885" y="17738"/>
                </a:lnTo>
                <a:lnTo>
                  <a:pt x="15808" y="17758"/>
                </a:lnTo>
                <a:lnTo>
                  <a:pt x="15730" y="17815"/>
                </a:lnTo>
                <a:lnTo>
                  <a:pt x="15653" y="17873"/>
                </a:lnTo>
                <a:lnTo>
                  <a:pt x="15364" y="18163"/>
                </a:lnTo>
                <a:lnTo>
                  <a:pt x="12256" y="15055"/>
                </a:lnTo>
                <a:lnTo>
                  <a:pt x="12237" y="15036"/>
                </a:lnTo>
                <a:lnTo>
                  <a:pt x="12218" y="15055"/>
                </a:lnTo>
                <a:lnTo>
                  <a:pt x="11909" y="14727"/>
                </a:lnTo>
                <a:lnTo>
                  <a:pt x="11812" y="14650"/>
                </a:lnTo>
                <a:lnTo>
                  <a:pt x="11774" y="14592"/>
                </a:lnTo>
                <a:lnTo>
                  <a:pt x="11716" y="14573"/>
                </a:lnTo>
                <a:lnTo>
                  <a:pt x="11639" y="14554"/>
                </a:lnTo>
                <a:lnTo>
                  <a:pt x="11523" y="14554"/>
                </a:lnTo>
                <a:lnTo>
                  <a:pt x="11446" y="14592"/>
                </a:lnTo>
                <a:lnTo>
                  <a:pt x="11388" y="14612"/>
                </a:lnTo>
                <a:lnTo>
                  <a:pt x="11349" y="14650"/>
                </a:lnTo>
                <a:lnTo>
                  <a:pt x="11253" y="14747"/>
                </a:lnTo>
                <a:lnTo>
                  <a:pt x="11079" y="14920"/>
                </a:lnTo>
                <a:lnTo>
                  <a:pt x="10732" y="15268"/>
                </a:lnTo>
                <a:lnTo>
                  <a:pt x="10403" y="15615"/>
                </a:lnTo>
                <a:lnTo>
                  <a:pt x="10230" y="15789"/>
                </a:lnTo>
                <a:lnTo>
                  <a:pt x="10133" y="15866"/>
                </a:lnTo>
                <a:lnTo>
                  <a:pt x="10095" y="15924"/>
                </a:lnTo>
                <a:lnTo>
                  <a:pt x="10056" y="15982"/>
                </a:lnTo>
                <a:lnTo>
                  <a:pt x="10037" y="16040"/>
                </a:lnTo>
                <a:lnTo>
                  <a:pt x="10037" y="16098"/>
                </a:lnTo>
                <a:lnTo>
                  <a:pt x="10037" y="16175"/>
                </a:lnTo>
                <a:lnTo>
                  <a:pt x="10056" y="16233"/>
                </a:lnTo>
                <a:lnTo>
                  <a:pt x="10075" y="16291"/>
                </a:lnTo>
                <a:lnTo>
                  <a:pt x="10114" y="16329"/>
                </a:lnTo>
                <a:lnTo>
                  <a:pt x="10210" y="16426"/>
                </a:lnTo>
                <a:lnTo>
                  <a:pt x="10539" y="16754"/>
                </a:lnTo>
                <a:lnTo>
                  <a:pt x="9284" y="19803"/>
                </a:lnTo>
                <a:lnTo>
                  <a:pt x="8666" y="21328"/>
                </a:lnTo>
                <a:lnTo>
                  <a:pt x="8358" y="22081"/>
                </a:lnTo>
                <a:lnTo>
                  <a:pt x="8280" y="22274"/>
                </a:lnTo>
                <a:lnTo>
                  <a:pt x="8242" y="22486"/>
                </a:lnTo>
                <a:lnTo>
                  <a:pt x="8222" y="22583"/>
                </a:lnTo>
                <a:lnTo>
                  <a:pt x="8222" y="22699"/>
                </a:lnTo>
                <a:lnTo>
                  <a:pt x="8222" y="22737"/>
                </a:lnTo>
                <a:lnTo>
                  <a:pt x="8261" y="22795"/>
                </a:lnTo>
                <a:lnTo>
                  <a:pt x="8319" y="22814"/>
                </a:lnTo>
                <a:lnTo>
                  <a:pt x="8377" y="22814"/>
                </a:lnTo>
                <a:lnTo>
                  <a:pt x="8531" y="22757"/>
                </a:lnTo>
                <a:lnTo>
                  <a:pt x="8647" y="22660"/>
                </a:lnTo>
                <a:lnTo>
                  <a:pt x="8879" y="22467"/>
                </a:lnTo>
                <a:lnTo>
                  <a:pt x="9303" y="22042"/>
                </a:lnTo>
                <a:lnTo>
                  <a:pt x="10172" y="21174"/>
                </a:lnTo>
                <a:lnTo>
                  <a:pt x="11040" y="20325"/>
                </a:lnTo>
                <a:lnTo>
                  <a:pt x="11253" y="20112"/>
                </a:lnTo>
                <a:lnTo>
                  <a:pt x="11349" y="19996"/>
                </a:lnTo>
                <a:lnTo>
                  <a:pt x="11484" y="19919"/>
                </a:lnTo>
                <a:lnTo>
                  <a:pt x="11619" y="19842"/>
                </a:lnTo>
                <a:lnTo>
                  <a:pt x="11754" y="19803"/>
                </a:lnTo>
                <a:lnTo>
                  <a:pt x="11890" y="19784"/>
                </a:lnTo>
                <a:lnTo>
                  <a:pt x="12044" y="19784"/>
                </a:lnTo>
                <a:lnTo>
                  <a:pt x="12198" y="19823"/>
                </a:lnTo>
                <a:lnTo>
                  <a:pt x="12333" y="19861"/>
                </a:lnTo>
                <a:lnTo>
                  <a:pt x="12449" y="19939"/>
                </a:lnTo>
                <a:lnTo>
                  <a:pt x="12565" y="20035"/>
                </a:lnTo>
                <a:lnTo>
                  <a:pt x="12797" y="20247"/>
                </a:lnTo>
                <a:lnTo>
                  <a:pt x="13009" y="20460"/>
                </a:lnTo>
                <a:lnTo>
                  <a:pt x="13858" y="21328"/>
                </a:lnTo>
                <a:lnTo>
                  <a:pt x="14244" y="21714"/>
                </a:lnTo>
                <a:lnTo>
                  <a:pt x="13337" y="23934"/>
                </a:lnTo>
                <a:lnTo>
                  <a:pt x="12893" y="25034"/>
                </a:lnTo>
                <a:lnTo>
                  <a:pt x="12777" y="25324"/>
                </a:lnTo>
                <a:lnTo>
                  <a:pt x="12662" y="25594"/>
                </a:lnTo>
                <a:lnTo>
                  <a:pt x="12623" y="25748"/>
                </a:lnTo>
                <a:lnTo>
                  <a:pt x="12604" y="25903"/>
                </a:lnTo>
                <a:lnTo>
                  <a:pt x="12604" y="25980"/>
                </a:lnTo>
                <a:lnTo>
                  <a:pt x="12623" y="26057"/>
                </a:lnTo>
                <a:lnTo>
                  <a:pt x="12642" y="26096"/>
                </a:lnTo>
                <a:lnTo>
                  <a:pt x="12681" y="26115"/>
                </a:lnTo>
                <a:lnTo>
                  <a:pt x="12720" y="26134"/>
                </a:lnTo>
                <a:lnTo>
                  <a:pt x="12758" y="26134"/>
                </a:lnTo>
                <a:lnTo>
                  <a:pt x="12893" y="26076"/>
                </a:lnTo>
                <a:lnTo>
                  <a:pt x="13009" y="25999"/>
                </a:lnTo>
                <a:lnTo>
                  <a:pt x="13202" y="25845"/>
                </a:lnTo>
                <a:lnTo>
                  <a:pt x="13588" y="25459"/>
                </a:lnTo>
                <a:lnTo>
                  <a:pt x="14051" y="24995"/>
                </a:lnTo>
                <a:lnTo>
                  <a:pt x="14051" y="26771"/>
                </a:lnTo>
                <a:lnTo>
                  <a:pt x="8551" y="32253"/>
                </a:lnTo>
                <a:lnTo>
                  <a:pt x="5790" y="35013"/>
                </a:lnTo>
                <a:lnTo>
                  <a:pt x="3030" y="37792"/>
                </a:lnTo>
                <a:lnTo>
                  <a:pt x="3011" y="37811"/>
                </a:lnTo>
                <a:lnTo>
                  <a:pt x="3030" y="40455"/>
                </a:lnTo>
                <a:lnTo>
                  <a:pt x="2567" y="40455"/>
                </a:lnTo>
                <a:lnTo>
                  <a:pt x="2490" y="40475"/>
                </a:lnTo>
                <a:lnTo>
                  <a:pt x="2432" y="40513"/>
                </a:lnTo>
                <a:lnTo>
                  <a:pt x="2394" y="40571"/>
                </a:lnTo>
                <a:lnTo>
                  <a:pt x="2355" y="40629"/>
                </a:lnTo>
                <a:lnTo>
                  <a:pt x="2316" y="40687"/>
                </a:lnTo>
                <a:lnTo>
                  <a:pt x="2316" y="40764"/>
                </a:lnTo>
                <a:lnTo>
                  <a:pt x="2297" y="40822"/>
                </a:lnTo>
                <a:lnTo>
                  <a:pt x="2316" y="41092"/>
                </a:lnTo>
                <a:lnTo>
                  <a:pt x="2316" y="43100"/>
                </a:lnTo>
                <a:lnTo>
                  <a:pt x="1602" y="43100"/>
                </a:lnTo>
                <a:lnTo>
                  <a:pt x="1486" y="43119"/>
                </a:lnTo>
                <a:lnTo>
                  <a:pt x="1428" y="43138"/>
                </a:lnTo>
                <a:lnTo>
                  <a:pt x="1371" y="43158"/>
                </a:lnTo>
                <a:lnTo>
                  <a:pt x="1332" y="43215"/>
                </a:lnTo>
                <a:lnTo>
                  <a:pt x="1274" y="43254"/>
                </a:lnTo>
                <a:lnTo>
                  <a:pt x="1255" y="43312"/>
                </a:lnTo>
                <a:lnTo>
                  <a:pt x="1235" y="43370"/>
                </a:lnTo>
                <a:lnTo>
                  <a:pt x="1216" y="43486"/>
                </a:lnTo>
                <a:lnTo>
                  <a:pt x="1216" y="43601"/>
                </a:lnTo>
                <a:lnTo>
                  <a:pt x="1216" y="44065"/>
                </a:lnTo>
                <a:lnTo>
                  <a:pt x="1216" y="44972"/>
                </a:lnTo>
                <a:lnTo>
                  <a:pt x="1216" y="48581"/>
                </a:lnTo>
                <a:lnTo>
                  <a:pt x="444" y="48581"/>
                </a:lnTo>
                <a:lnTo>
                  <a:pt x="290" y="48600"/>
                </a:lnTo>
                <a:lnTo>
                  <a:pt x="213" y="48620"/>
                </a:lnTo>
                <a:lnTo>
                  <a:pt x="135" y="48639"/>
                </a:lnTo>
                <a:lnTo>
                  <a:pt x="77" y="48697"/>
                </a:lnTo>
                <a:lnTo>
                  <a:pt x="39" y="48774"/>
                </a:lnTo>
                <a:lnTo>
                  <a:pt x="0" y="48832"/>
                </a:lnTo>
                <a:lnTo>
                  <a:pt x="0" y="48909"/>
                </a:lnTo>
                <a:lnTo>
                  <a:pt x="0" y="49218"/>
                </a:lnTo>
                <a:lnTo>
                  <a:pt x="0" y="49797"/>
                </a:lnTo>
                <a:lnTo>
                  <a:pt x="0" y="49951"/>
                </a:lnTo>
                <a:lnTo>
                  <a:pt x="20" y="50029"/>
                </a:lnTo>
                <a:lnTo>
                  <a:pt x="58" y="50106"/>
                </a:lnTo>
                <a:lnTo>
                  <a:pt x="116" y="50164"/>
                </a:lnTo>
                <a:lnTo>
                  <a:pt x="174" y="50202"/>
                </a:lnTo>
                <a:lnTo>
                  <a:pt x="251" y="50241"/>
                </a:lnTo>
                <a:lnTo>
                  <a:pt x="73517" y="50241"/>
                </a:lnTo>
                <a:lnTo>
                  <a:pt x="73594" y="50222"/>
                </a:lnTo>
                <a:lnTo>
                  <a:pt x="73672" y="50183"/>
                </a:lnTo>
                <a:lnTo>
                  <a:pt x="73730" y="50145"/>
                </a:lnTo>
                <a:lnTo>
                  <a:pt x="73768" y="50087"/>
                </a:lnTo>
                <a:lnTo>
                  <a:pt x="73807" y="50029"/>
                </a:lnTo>
                <a:lnTo>
                  <a:pt x="73826" y="49951"/>
                </a:lnTo>
                <a:lnTo>
                  <a:pt x="73826" y="49797"/>
                </a:lnTo>
                <a:lnTo>
                  <a:pt x="73826" y="49508"/>
                </a:lnTo>
                <a:lnTo>
                  <a:pt x="73826" y="48929"/>
                </a:lnTo>
                <a:lnTo>
                  <a:pt x="73826" y="48851"/>
                </a:lnTo>
                <a:lnTo>
                  <a:pt x="73807" y="48774"/>
                </a:lnTo>
                <a:lnTo>
                  <a:pt x="73749" y="48697"/>
                </a:lnTo>
                <a:lnTo>
                  <a:pt x="73691" y="48658"/>
                </a:lnTo>
                <a:lnTo>
                  <a:pt x="73633" y="48620"/>
                </a:lnTo>
                <a:lnTo>
                  <a:pt x="73556" y="48600"/>
                </a:lnTo>
                <a:lnTo>
                  <a:pt x="73401" y="48581"/>
                </a:lnTo>
                <a:lnTo>
                  <a:pt x="71008" y="48581"/>
                </a:lnTo>
                <a:lnTo>
                  <a:pt x="71066" y="48543"/>
                </a:lnTo>
                <a:lnTo>
                  <a:pt x="71124" y="48465"/>
                </a:lnTo>
                <a:lnTo>
                  <a:pt x="71163" y="48388"/>
                </a:lnTo>
                <a:lnTo>
                  <a:pt x="71163" y="48311"/>
                </a:lnTo>
                <a:lnTo>
                  <a:pt x="71163" y="48157"/>
                </a:lnTo>
                <a:lnTo>
                  <a:pt x="71163" y="48079"/>
                </a:lnTo>
                <a:lnTo>
                  <a:pt x="71124" y="48002"/>
                </a:lnTo>
                <a:lnTo>
                  <a:pt x="71066" y="47925"/>
                </a:lnTo>
                <a:lnTo>
                  <a:pt x="70989" y="47886"/>
                </a:lnTo>
                <a:lnTo>
                  <a:pt x="70892" y="47848"/>
                </a:lnTo>
                <a:lnTo>
                  <a:pt x="70796" y="47848"/>
                </a:lnTo>
                <a:lnTo>
                  <a:pt x="70796" y="47018"/>
                </a:lnTo>
                <a:lnTo>
                  <a:pt x="70815" y="46188"/>
                </a:lnTo>
                <a:lnTo>
                  <a:pt x="70796" y="45358"/>
                </a:lnTo>
                <a:lnTo>
                  <a:pt x="70796" y="44528"/>
                </a:lnTo>
                <a:lnTo>
                  <a:pt x="70873" y="44528"/>
                </a:lnTo>
                <a:lnTo>
                  <a:pt x="70950" y="44509"/>
                </a:lnTo>
                <a:lnTo>
                  <a:pt x="71008" y="44470"/>
                </a:lnTo>
                <a:lnTo>
                  <a:pt x="71066" y="44431"/>
                </a:lnTo>
                <a:lnTo>
                  <a:pt x="71105" y="44393"/>
                </a:lnTo>
                <a:lnTo>
                  <a:pt x="71143" y="44335"/>
                </a:lnTo>
                <a:lnTo>
                  <a:pt x="71163" y="44258"/>
                </a:lnTo>
                <a:lnTo>
                  <a:pt x="71163" y="44200"/>
                </a:lnTo>
                <a:lnTo>
                  <a:pt x="71163" y="44065"/>
                </a:lnTo>
                <a:lnTo>
                  <a:pt x="71163" y="44007"/>
                </a:lnTo>
                <a:lnTo>
                  <a:pt x="71143" y="43949"/>
                </a:lnTo>
                <a:lnTo>
                  <a:pt x="71105" y="43891"/>
                </a:lnTo>
                <a:lnTo>
                  <a:pt x="71066" y="43852"/>
                </a:lnTo>
                <a:lnTo>
                  <a:pt x="71027" y="43795"/>
                </a:lnTo>
                <a:lnTo>
                  <a:pt x="70970" y="43775"/>
                </a:lnTo>
                <a:lnTo>
                  <a:pt x="70912" y="43756"/>
                </a:lnTo>
                <a:lnTo>
                  <a:pt x="70854" y="43737"/>
                </a:lnTo>
                <a:lnTo>
                  <a:pt x="70217" y="43737"/>
                </a:lnTo>
                <a:lnTo>
                  <a:pt x="70255" y="43679"/>
                </a:lnTo>
                <a:lnTo>
                  <a:pt x="70294" y="43601"/>
                </a:lnTo>
                <a:lnTo>
                  <a:pt x="70313" y="43524"/>
                </a:lnTo>
                <a:lnTo>
                  <a:pt x="70313" y="43447"/>
                </a:lnTo>
                <a:lnTo>
                  <a:pt x="70313" y="43293"/>
                </a:lnTo>
                <a:lnTo>
                  <a:pt x="70313" y="43215"/>
                </a:lnTo>
                <a:lnTo>
                  <a:pt x="70275" y="43119"/>
                </a:lnTo>
                <a:lnTo>
                  <a:pt x="70236" y="43042"/>
                </a:lnTo>
                <a:lnTo>
                  <a:pt x="70178" y="42965"/>
                </a:lnTo>
                <a:lnTo>
                  <a:pt x="70120" y="42907"/>
                </a:lnTo>
                <a:lnTo>
                  <a:pt x="70043" y="42868"/>
                </a:lnTo>
                <a:lnTo>
                  <a:pt x="69947" y="42849"/>
                </a:lnTo>
                <a:lnTo>
                  <a:pt x="69850" y="42829"/>
                </a:lnTo>
                <a:lnTo>
                  <a:pt x="69561" y="42829"/>
                </a:lnTo>
                <a:lnTo>
                  <a:pt x="69561" y="42443"/>
                </a:lnTo>
                <a:lnTo>
                  <a:pt x="69696" y="42386"/>
                </a:lnTo>
                <a:lnTo>
                  <a:pt x="69831" y="42328"/>
                </a:lnTo>
                <a:lnTo>
                  <a:pt x="69927" y="42231"/>
                </a:lnTo>
                <a:lnTo>
                  <a:pt x="70043" y="42115"/>
                </a:lnTo>
                <a:lnTo>
                  <a:pt x="70120" y="42000"/>
                </a:lnTo>
                <a:lnTo>
                  <a:pt x="70178" y="41864"/>
                </a:lnTo>
                <a:lnTo>
                  <a:pt x="70217" y="41710"/>
                </a:lnTo>
                <a:lnTo>
                  <a:pt x="70217" y="41556"/>
                </a:lnTo>
                <a:lnTo>
                  <a:pt x="70217" y="41440"/>
                </a:lnTo>
                <a:lnTo>
                  <a:pt x="70197" y="41343"/>
                </a:lnTo>
                <a:lnTo>
                  <a:pt x="70178" y="41247"/>
                </a:lnTo>
                <a:lnTo>
                  <a:pt x="70120" y="41150"/>
                </a:lnTo>
                <a:lnTo>
                  <a:pt x="70024" y="40977"/>
                </a:lnTo>
                <a:lnTo>
                  <a:pt x="69947" y="40899"/>
                </a:lnTo>
                <a:lnTo>
                  <a:pt x="69869" y="40822"/>
                </a:lnTo>
                <a:lnTo>
                  <a:pt x="69869" y="39297"/>
                </a:lnTo>
                <a:lnTo>
                  <a:pt x="69869" y="39220"/>
                </a:lnTo>
                <a:lnTo>
                  <a:pt x="69850" y="39143"/>
                </a:lnTo>
                <a:lnTo>
                  <a:pt x="69811" y="39085"/>
                </a:lnTo>
                <a:lnTo>
                  <a:pt x="69773" y="39008"/>
                </a:lnTo>
                <a:lnTo>
                  <a:pt x="69715" y="38969"/>
                </a:lnTo>
                <a:lnTo>
                  <a:pt x="69657" y="38911"/>
                </a:lnTo>
                <a:lnTo>
                  <a:pt x="69599" y="38873"/>
                </a:lnTo>
                <a:lnTo>
                  <a:pt x="69522" y="38853"/>
                </a:lnTo>
                <a:lnTo>
                  <a:pt x="69522" y="19340"/>
                </a:lnTo>
                <a:lnTo>
                  <a:pt x="69464" y="19340"/>
                </a:lnTo>
                <a:lnTo>
                  <a:pt x="69754" y="18568"/>
                </a:lnTo>
                <a:lnTo>
                  <a:pt x="70024" y="18607"/>
                </a:lnTo>
                <a:lnTo>
                  <a:pt x="70043" y="18626"/>
                </a:lnTo>
                <a:lnTo>
                  <a:pt x="70043" y="18607"/>
                </a:lnTo>
                <a:lnTo>
                  <a:pt x="70333" y="17796"/>
                </a:lnTo>
                <a:lnTo>
                  <a:pt x="70603" y="16986"/>
                </a:lnTo>
                <a:lnTo>
                  <a:pt x="70584" y="16986"/>
                </a:lnTo>
                <a:lnTo>
                  <a:pt x="70352" y="16831"/>
                </a:lnTo>
                <a:lnTo>
                  <a:pt x="70526" y="16252"/>
                </a:lnTo>
                <a:lnTo>
                  <a:pt x="70680" y="15673"/>
                </a:lnTo>
                <a:lnTo>
                  <a:pt x="70777" y="15326"/>
                </a:lnTo>
                <a:lnTo>
                  <a:pt x="71047" y="15364"/>
                </a:lnTo>
                <a:lnTo>
                  <a:pt x="71066" y="15364"/>
                </a:lnTo>
                <a:lnTo>
                  <a:pt x="71278" y="14534"/>
                </a:lnTo>
                <a:lnTo>
                  <a:pt x="71452" y="13685"/>
                </a:lnTo>
                <a:lnTo>
                  <a:pt x="71201" y="13492"/>
                </a:lnTo>
                <a:lnTo>
                  <a:pt x="71336" y="12759"/>
                </a:lnTo>
                <a:lnTo>
                  <a:pt x="71471" y="12006"/>
                </a:lnTo>
                <a:lnTo>
                  <a:pt x="71761" y="12006"/>
                </a:lnTo>
                <a:lnTo>
                  <a:pt x="71780" y="11948"/>
                </a:lnTo>
                <a:lnTo>
                  <a:pt x="71896" y="10983"/>
                </a:lnTo>
                <a:lnTo>
                  <a:pt x="72012" y="10018"/>
                </a:lnTo>
                <a:lnTo>
                  <a:pt x="72031" y="9516"/>
                </a:lnTo>
                <a:lnTo>
                  <a:pt x="72070" y="9014"/>
                </a:lnTo>
                <a:lnTo>
                  <a:pt x="72070" y="8512"/>
                </a:lnTo>
                <a:lnTo>
                  <a:pt x="72070" y="8011"/>
                </a:lnTo>
                <a:lnTo>
                  <a:pt x="72050" y="8011"/>
                </a:lnTo>
                <a:lnTo>
                  <a:pt x="72070" y="7972"/>
                </a:lnTo>
                <a:lnTo>
                  <a:pt x="69676" y="7142"/>
                </a:lnTo>
                <a:lnTo>
                  <a:pt x="69657" y="7142"/>
                </a:lnTo>
                <a:lnTo>
                  <a:pt x="69638" y="7161"/>
                </a:lnTo>
                <a:lnTo>
                  <a:pt x="65025" y="13724"/>
                </a:lnTo>
                <a:lnTo>
                  <a:pt x="46979" y="7470"/>
                </a:lnTo>
                <a:lnTo>
                  <a:pt x="47094" y="7123"/>
                </a:lnTo>
                <a:lnTo>
                  <a:pt x="47075" y="7103"/>
                </a:lnTo>
                <a:lnTo>
                  <a:pt x="47094" y="7103"/>
                </a:lnTo>
                <a:lnTo>
                  <a:pt x="45338" y="6486"/>
                </a:lnTo>
                <a:lnTo>
                  <a:pt x="45319" y="6467"/>
                </a:lnTo>
                <a:lnTo>
                  <a:pt x="45299" y="6505"/>
                </a:lnTo>
                <a:lnTo>
                  <a:pt x="45184" y="6853"/>
                </a:lnTo>
                <a:lnTo>
                  <a:pt x="41652" y="5637"/>
                </a:lnTo>
                <a:lnTo>
                  <a:pt x="41767" y="5270"/>
                </a:lnTo>
                <a:lnTo>
                  <a:pt x="41748" y="5270"/>
                </a:lnTo>
                <a:lnTo>
                  <a:pt x="41748" y="5251"/>
                </a:lnTo>
                <a:lnTo>
                  <a:pt x="40011" y="4652"/>
                </a:lnTo>
                <a:lnTo>
                  <a:pt x="39972" y="4633"/>
                </a:lnTo>
                <a:lnTo>
                  <a:pt x="39972" y="4652"/>
                </a:lnTo>
                <a:lnTo>
                  <a:pt x="39857" y="5019"/>
                </a:lnTo>
                <a:lnTo>
                  <a:pt x="28816" y="1217"/>
                </a:lnTo>
                <a:lnTo>
                  <a:pt x="29048" y="522"/>
                </a:lnTo>
                <a:lnTo>
                  <a:pt x="29029" y="522"/>
                </a:lnTo>
                <a:lnTo>
                  <a:pt x="29048" y="483"/>
                </a:lnTo>
                <a:lnTo>
                  <a:pt x="2763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push dir="u"/>
  </p:transition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9">
    <p:spTree>
      <p:nvGrpSpPr>
        <p:cNvPr id="1" name="Shape 8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92" name="Google Shape;8592;p32"/>
          <p:cNvGrpSpPr/>
          <p:nvPr/>
        </p:nvGrpSpPr>
        <p:grpSpPr>
          <a:xfrm rot="10800000" flipH="1">
            <a:off x="7292493" y="-562566"/>
            <a:ext cx="6100976" cy="3234435"/>
            <a:chOff x="3939550" y="4143175"/>
            <a:chExt cx="2329150" cy="1234800"/>
          </a:xfrm>
        </p:grpSpPr>
        <p:sp>
          <p:nvSpPr>
            <p:cNvPr id="8593" name="Google Shape;8593;p32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extrusionOk="0">
                  <a:moveTo>
                    <a:pt x="17506" y="0"/>
                  </a:move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32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fill="none" extrusionOk="0">
                  <a:moveTo>
                    <a:pt x="17506" y="0"/>
                  </a:moveTo>
                  <a:lnTo>
                    <a:pt x="17506" y="0"/>
                  </a:ln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276" y="3455"/>
                  </a:lnTo>
                  <a:lnTo>
                    <a:pt x="12276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888" y="9728"/>
                  </a:lnTo>
                  <a:lnTo>
                    <a:pt x="888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873" y="19321"/>
                  </a:lnTo>
                  <a:lnTo>
                    <a:pt x="1892" y="19321"/>
                  </a:lnTo>
                  <a:lnTo>
                    <a:pt x="1892" y="19321"/>
                  </a:lnTo>
                  <a:lnTo>
                    <a:pt x="1911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643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444" y="6215"/>
                  </a:lnTo>
                  <a:lnTo>
                    <a:pt x="21444" y="6215"/>
                  </a:lnTo>
                  <a:lnTo>
                    <a:pt x="21174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32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extrusionOk="0">
                  <a:moveTo>
                    <a:pt x="6350" y="1"/>
                  </a:move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32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fill="none" extrusionOk="0">
                  <a:moveTo>
                    <a:pt x="6563" y="1"/>
                  </a:moveTo>
                  <a:lnTo>
                    <a:pt x="6563" y="1"/>
                  </a:lnTo>
                  <a:lnTo>
                    <a:pt x="6563" y="1"/>
                  </a:lnTo>
                  <a:lnTo>
                    <a:pt x="6563" y="1"/>
                  </a:lnTo>
                  <a:lnTo>
                    <a:pt x="6350" y="1"/>
                  </a:ln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1851" y="4691"/>
                  </a:lnTo>
                  <a:lnTo>
                    <a:pt x="11851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lnTo>
                    <a:pt x="6582" y="1"/>
                  </a:lnTo>
                  <a:lnTo>
                    <a:pt x="6582" y="1"/>
                  </a:lnTo>
                  <a:lnTo>
                    <a:pt x="656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32"/>
            <p:cNvSpPr/>
            <p:nvPr/>
          </p:nvSpPr>
          <p:spPr>
            <a:xfrm>
              <a:off x="3988750" y="4846200"/>
              <a:ext cx="390200" cy="444925"/>
            </a:xfrm>
            <a:custGeom>
              <a:avLst/>
              <a:gdLst/>
              <a:ahLst/>
              <a:cxnLst/>
              <a:rect l="l" t="t" r="r" b="b"/>
              <a:pathLst>
                <a:path w="15608" h="17797" extrusionOk="0">
                  <a:moveTo>
                    <a:pt x="11369" y="1"/>
                  </a:move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607" y="7385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32"/>
            <p:cNvSpPr/>
            <p:nvPr/>
          </p:nvSpPr>
          <p:spPr>
            <a:xfrm>
              <a:off x="3988750" y="4846200"/>
              <a:ext cx="390400" cy="444925"/>
            </a:xfrm>
            <a:custGeom>
              <a:avLst/>
              <a:gdLst/>
              <a:ahLst/>
              <a:cxnLst/>
              <a:rect l="l" t="t" r="r" b="b"/>
              <a:pathLst>
                <a:path w="15616" h="17797" fill="none" extrusionOk="0">
                  <a:moveTo>
                    <a:pt x="11369" y="1"/>
                  </a:moveTo>
                  <a:lnTo>
                    <a:pt x="11369" y="1"/>
                  </a:ln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614" y="15712"/>
                  </a:lnTo>
                  <a:lnTo>
                    <a:pt x="4614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832" y="11678"/>
                  </a:lnTo>
                  <a:lnTo>
                    <a:pt x="11832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lnTo>
                    <a:pt x="113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32"/>
            <p:cNvSpPr/>
            <p:nvPr/>
          </p:nvSpPr>
          <p:spPr>
            <a:xfrm>
              <a:off x="4062600" y="5238975"/>
              <a:ext cx="101825" cy="52150"/>
            </a:xfrm>
            <a:custGeom>
              <a:avLst/>
              <a:gdLst/>
              <a:ahLst/>
              <a:cxnLst/>
              <a:rect l="l" t="t" r="r" b="b"/>
              <a:pathLst>
                <a:path w="4073" h="2086" extrusionOk="0">
                  <a:moveTo>
                    <a:pt x="4053" y="2047"/>
                  </a:moveTo>
                  <a:lnTo>
                    <a:pt x="4053" y="2047"/>
                  </a:lnTo>
                  <a:lnTo>
                    <a:pt x="4072" y="2085"/>
                  </a:lnTo>
                  <a:lnTo>
                    <a:pt x="4072" y="2085"/>
                  </a:lnTo>
                  <a:lnTo>
                    <a:pt x="4053" y="2047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641" y="1"/>
                  </a:lnTo>
                  <a:lnTo>
                    <a:pt x="1660" y="1"/>
                  </a:lnTo>
                  <a:lnTo>
                    <a:pt x="1660" y="1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32"/>
            <p:cNvSpPr/>
            <p:nvPr/>
          </p:nvSpPr>
          <p:spPr>
            <a:xfrm>
              <a:off x="4163925" y="5290125"/>
              <a:ext cx="500" cy="1000"/>
            </a:xfrm>
            <a:custGeom>
              <a:avLst/>
              <a:gdLst/>
              <a:ahLst/>
              <a:cxnLst/>
              <a:rect l="l" t="t" r="r" b="b"/>
              <a:pathLst>
                <a:path w="20" h="4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32"/>
            <p:cNvSpPr/>
            <p:nvPr/>
          </p:nvSpPr>
          <p:spPr>
            <a:xfrm>
              <a:off x="4062600" y="5238975"/>
              <a:ext cx="41025" cy="16925"/>
            </a:xfrm>
            <a:custGeom>
              <a:avLst/>
              <a:gdLst/>
              <a:ahLst/>
              <a:cxnLst/>
              <a:rect l="l" t="t" r="r" b="b"/>
              <a:pathLst>
                <a:path w="1641" h="677" fill="none" extrusionOk="0"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32"/>
            <p:cNvSpPr/>
            <p:nvPr/>
          </p:nvSpPr>
          <p:spPr>
            <a:xfrm>
              <a:off x="4103600" y="52389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32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extrusionOk="0">
                  <a:moveTo>
                    <a:pt x="12025" y="0"/>
                  </a:move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32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fill="none" extrusionOk="0">
                  <a:moveTo>
                    <a:pt x="12237" y="0"/>
                  </a:moveTo>
                  <a:lnTo>
                    <a:pt x="12237" y="0"/>
                  </a:lnTo>
                  <a:lnTo>
                    <a:pt x="12025" y="0"/>
                  </a:ln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7200" y="2741"/>
                  </a:lnTo>
                  <a:lnTo>
                    <a:pt x="7200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3610" y="12179"/>
                  </a:lnTo>
                  <a:lnTo>
                    <a:pt x="3610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103" y="14727"/>
                  </a:lnTo>
                  <a:lnTo>
                    <a:pt x="7103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lnTo>
                    <a:pt x="1223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32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extrusionOk="0">
                  <a:moveTo>
                    <a:pt x="26906" y="1"/>
                  </a:move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48" y="16495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32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fill="none" extrusionOk="0">
                  <a:moveTo>
                    <a:pt x="26925" y="1"/>
                  </a:moveTo>
                  <a:lnTo>
                    <a:pt x="26925" y="1"/>
                  </a:lnTo>
                  <a:lnTo>
                    <a:pt x="26906" y="1"/>
                  </a:lnTo>
                  <a:lnTo>
                    <a:pt x="26906" y="1"/>
                  </a:ln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802" y="310"/>
                  </a:lnTo>
                  <a:lnTo>
                    <a:pt x="24783" y="310"/>
                  </a:lnTo>
                  <a:lnTo>
                    <a:pt x="24783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01" y="4556"/>
                  </a:lnTo>
                  <a:lnTo>
                    <a:pt x="14901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446" y="7779"/>
                  </a:lnTo>
                  <a:lnTo>
                    <a:pt x="11408" y="7779"/>
                  </a:lnTo>
                  <a:lnTo>
                    <a:pt x="11408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173" y="20788"/>
                  </a:lnTo>
                  <a:lnTo>
                    <a:pt x="5173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224" y="29512"/>
                  </a:lnTo>
                  <a:lnTo>
                    <a:pt x="3224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29975" y="15268"/>
                  </a:lnTo>
                  <a:lnTo>
                    <a:pt x="29975" y="15268"/>
                  </a:lnTo>
                  <a:lnTo>
                    <a:pt x="30226" y="15268"/>
                  </a:lnTo>
                  <a:lnTo>
                    <a:pt x="30322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lnTo>
                    <a:pt x="26925" y="1"/>
                  </a:lnTo>
                  <a:lnTo>
                    <a:pt x="269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32"/>
            <p:cNvSpPr/>
            <p:nvPr/>
          </p:nvSpPr>
          <p:spPr>
            <a:xfrm>
              <a:off x="4774300" y="4618450"/>
              <a:ext cx="127900" cy="14025"/>
            </a:xfrm>
            <a:custGeom>
              <a:avLst/>
              <a:gdLst/>
              <a:ahLst/>
              <a:cxnLst/>
              <a:rect l="l" t="t" r="r" b="b"/>
              <a:pathLst>
                <a:path w="5116" h="561" extrusionOk="0">
                  <a:moveTo>
                    <a:pt x="5116" y="560"/>
                  </a:moveTo>
                  <a:lnTo>
                    <a:pt x="5116" y="560"/>
                  </a:lnTo>
                  <a:lnTo>
                    <a:pt x="5116" y="560"/>
                  </a:lnTo>
                  <a:lnTo>
                    <a:pt x="5116" y="560"/>
                  </a:lnTo>
                  <a:close/>
                  <a:moveTo>
                    <a:pt x="5077" y="541"/>
                  </a:moveTo>
                  <a:lnTo>
                    <a:pt x="5077" y="541"/>
                  </a:lnTo>
                  <a:lnTo>
                    <a:pt x="5096" y="541"/>
                  </a:lnTo>
                  <a:lnTo>
                    <a:pt x="5096" y="541"/>
                  </a:lnTo>
                  <a:lnTo>
                    <a:pt x="5077" y="541"/>
                  </a:lnTo>
                  <a:close/>
                  <a:moveTo>
                    <a:pt x="20" y="310"/>
                  </a:moveTo>
                  <a:lnTo>
                    <a:pt x="20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20" y="310"/>
                  </a:lnTo>
                  <a:close/>
                  <a:moveTo>
                    <a:pt x="2143" y="1"/>
                  </a:moveTo>
                  <a:lnTo>
                    <a:pt x="2143" y="1"/>
                  </a:lnTo>
                  <a:lnTo>
                    <a:pt x="1603" y="20"/>
                  </a:lnTo>
                  <a:lnTo>
                    <a:pt x="1082" y="78"/>
                  </a:lnTo>
                  <a:lnTo>
                    <a:pt x="541" y="174"/>
                  </a:lnTo>
                  <a:lnTo>
                    <a:pt x="39" y="310"/>
                  </a:lnTo>
                  <a:lnTo>
                    <a:pt x="39" y="310"/>
                  </a:lnTo>
                  <a:lnTo>
                    <a:pt x="541" y="174"/>
                  </a:lnTo>
                  <a:lnTo>
                    <a:pt x="1082" y="78"/>
                  </a:lnTo>
                  <a:lnTo>
                    <a:pt x="1603" y="20"/>
                  </a:lnTo>
                  <a:lnTo>
                    <a:pt x="2143" y="1"/>
                  </a:lnTo>
                  <a:close/>
                  <a:moveTo>
                    <a:pt x="2162" y="1"/>
                  </a:move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32"/>
            <p:cNvSpPr/>
            <p:nvPr/>
          </p:nvSpPr>
          <p:spPr>
            <a:xfrm>
              <a:off x="4902175" y="463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32"/>
            <p:cNvSpPr/>
            <p:nvPr/>
          </p:nvSpPr>
          <p:spPr>
            <a:xfrm>
              <a:off x="4901200" y="46319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32"/>
            <p:cNvSpPr/>
            <p:nvPr/>
          </p:nvSpPr>
          <p:spPr>
            <a:xfrm>
              <a:off x="4774300" y="46261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32"/>
            <p:cNvSpPr/>
            <p:nvPr/>
          </p:nvSpPr>
          <p:spPr>
            <a:xfrm>
              <a:off x="4775275" y="4618450"/>
              <a:ext cx="52625" cy="7750"/>
            </a:xfrm>
            <a:custGeom>
              <a:avLst/>
              <a:gdLst/>
              <a:ahLst/>
              <a:cxnLst/>
              <a:rect l="l" t="t" r="r" b="b"/>
              <a:pathLst>
                <a:path w="2105" h="310" fill="none" extrusionOk="0">
                  <a:moveTo>
                    <a:pt x="2104" y="1"/>
                  </a:moveTo>
                  <a:lnTo>
                    <a:pt x="2104" y="1"/>
                  </a:lnTo>
                  <a:lnTo>
                    <a:pt x="1564" y="20"/>
                  </a:lnTo>
                  <a:lnTo>
                    <a:pt x="1043" y="78"/>
                  </a:lnTo>
                  <a:lnTo>
                    <a:pt x="502" y="174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502" y="174"/>
                  </a:lnTo>
                  <a:lnTo>
                    <a:pt x="1043" y="78"/>
                  </a:lnTo>
                  <a:lnTo>
                    <a:pt x="1564" y="20"/>
                  </a:lnTo>
                  <a:lnTo>
                    <a:pt x="210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32"/>
            <p:cNvSpPr/>
            <p:nvPr/>
          </p:nvSpPr>
          <p:spPr>
            <a:xfrm>
              <a:off x="4828350" y="46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32"/>
            <p:cNvSpPr/>
            <p:nvPr/>
          </p:nvSpPr>
          <p:spPr>
            <a:xfrm>
              <a:off x="4155225" y="5356225"/>
              <a:ext cx="86400" cy="21750"/>
            </a:xfrm>
            <a:custGeom>
              <a:avLst/>
              <a:gdLst/>
              <a:ahLst/>
              <a:cxnLst/>
              <a:rect l="l" t="t" r="r" b="b"/>
              <a:pathLst>
                <a:path w="3456" h="870" extrusionOk="0">
                  <a:moveTo>
                    <a:pt x="3456" y="1"/>
                  </a:move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close/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  <a:close/>
                  <a:moveTo>
                    <a:pt x="3321" y="1"/>
                  </a:moveTo>
                  <a:lnTo>
                    <a:pt x="3321" y="1"/>
                  </a:lnTo>
                  <a:lnTo>
                    <a:pt x="3321" y="1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32"/>
            <p:cNvSpPr/>
            <p:nvPr/>
          </p:nvSpPr>
          <p:spPr>
            <a:xfrm>
              <a:off x="4241600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32"/>
            <p:cNvSpPr/>
            <p:nvPr/>
          </p:nvSpPr>
          <p:spPr>
            <a:xfrm>
              <a:off x="4155225" y="5356225"/>
              <a:ext cx="80625" cy="21750"/>
            </a:xfrm>
            <a:custGeom>
              <a:avLst/>
              <a:gdLst/>
              <a:ahLst/>
              <a:cxnLst/>
              <a:rect l="l" t="t" r="r" b="b"/>
              <a:pathLst>
                <a:path w="3225" h="870" fill="none" extrusionOk="0"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32"/>
            <p:cNvSpPr/>
            <p:nvPr/>
          </p:nvSpPr>
          <p:spPr>
            <a:xfrm>
              <a:off x="4238225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32"/>
            <p:cNvSpPr/>
            <p:nvPr/>
          </p:nvSpPr>
          <p:spPr>
            <a:xfrm>
              <a:off x="4297575" y="5011225"/>
              <a:ext cx="12575" cy="3900"/>
            </a:xfrm>
            <a:custGeom>
              <a:avLst/>
              <a:gdLst/>
              <a:ahLst/>
              <a:cxnLst/>
              <a:rect l="l" t="t" r="r" b="b"/>
              <a:pathLst>
                <a:path w="503" h="156" extrusionOk="0">
                  <a:moveTo>
                    <a:pt x="502" y="1"/>
                  </a:moveTo>
                  <a:lnTo>
                    <a:pt x="251" y="59"/>
                  </a:lnTo>
                  <a:lnTo>
                    <a:pt x="1" y="155"/>
                  </a:lnTo>
                  <a:lnTo>
                    <a:pt x="251" y="78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32"/>
            <p:cNvSpPr/>
            <p:nvPr/>
          </p:nvSpPr>
          <p:spPr>
            <a:xfrm>
              <a:off x="42942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32"/>
            <p:cNvSpPr/>
            <p:nvPr/>
          </p:nvSpPr>
          <p:spPr>
            <a:xfrm>
              <a:off x="4156675" y="5138125"/>
              <a:ext cx="126925" cy="101850"/>
            </a:xfrm>
            <a:custGeom>
              <a:avLst/>
              <a:gdLst/>
              <a:ahLst/>
              <a:cxnLst/>
              <a:rect l="l" t="t" r="r" b="b"/>
              <a:pathLst>
                <a:path w="5077" h="4074" fill="none" extrusionOk="0">
                  <a:moveTo>
                    <a:pt x="5077" y="1"/>
                  </a:moveTo>
                  <a:lnTo>
                    <a:pt x="5077" y="1"/>
                  </a:lnTo>
                  <a:lnTo>
                    <a:pt x="4807" y="1"/>
                  </a:lnTo>
                  <a:lnTo>
                    <a:pt x="4498" y="20"/>
                  </a:lnTo>
                  <a:lnTo>
                    <a:pt x="4131" y="59"/>
                  </a:lnTo>
                  <a:lnTo>
                    <a:pt x="3745" y="117"/>
                  </a:lnTo>
                  <a:lnTo>
                    <a:pt x="3340" y="194"/>
                  </a:lnTo>
                  <a:lnTo>
                    <a:pt x="2915" y="310"/>
                  </a:lnTo>
                  <a:lnTo>
                    <a:pt x="2471" y="464"/>
                  </a:lnTo>
                  <a:lnTo>
                    <a:pt x="2066" y="638"/>
                  </a:lnTo>
                  <a:lnTo>
                    <a:pt x="1854" y="754"/>
                  </a:lnTo>
                  <a:lnTo>
                    <a:pt x="1661" y="869"/>
                  </a:lnTo>
                  <a:lnTo>
                    <a:pt x="1468" y="1004"/>
                  </a:lnTo>
                  <a:lnTo>
                    <a:pt x="1275" y="1159"/>
                  </a:lnTo>
                  <a:lnTo>
                    <a:pt x="1101" y="1313"/>
                  </a:lnTo>
                  <a:lnTo>
                    <a:pt x="927" y="1487"/>
                  </a:lnTo>
                  <a:lnTo>
                    <a:pt x="773" y="1680"/>
                  </a:lnTo>
                  <a:lnTo>
                    <a:pt x="618" y="1873"/>
                  </a:lnTo>
                  <a:lnTo>
                    <a:pt x="483" y="2085"/>
                  </a:lnTo>
                  <a:lnTo>
                    <a:pt x="367" y="2317"/>
                  </a:lnTo>
                  <a:lnTo>
                    <a:pt x="252" y="2568"/>
                  </a:lnTo>
                  <a:lnTo>
                    <a:pt x="174" y="2838"/>
                  </a:lnTo>
                  <a:lnTo>
                    <a:pt x="97" y="3108"/>
                  </a:lnTo>
                  <a:lnTo>
                    <a:pt x="39" y="3417"/>
                  </a:lnTo>
                  <a:lnTo>
                    <a:pt x="20" y="3726"/>
                  </a:lnTo>
                  <a:lnTo>
                    <a:pt x="1" y="4073"/>
                  </a:lnTo>
                  <a:lnTo>
                    <a:pt x="1" y="4073"/>
                  </a:lnTo>
                  <a:lnTo>
                    <a:pt x="20" y="3726"/>
                  </a:lnTo>
                  <a:lnTo>
                    <a:pt x="39" y="3417"/>
                  </a:lnTo>
                  <a:lnTo>
                    <a:pt x="97" y="3108"/>
                  </a:lnTo>
                  <a:lnTo>
                    <a:pt x="174" y="2838"/>
                  </a:lnTo>
                  <a:lnTo>
                    <a:pt x="252" y="2568"/>
                  </a:lnTo>
                  <a:lnTo>
                    <a:pt x="367" y="2317"/>
                  </a:lnTo>
                  <a:lnTo>
                    <a:pt x="483" y="2085"/>
                  </a:lnTo>
                  <a:lnTo>
                    <a:pt x="618" y="1873"/>
                  </a:lnTo>
                  <a:lnTo>
                    <a:pt x="773" y="1680"/>
                  </a:lnTo>
                  <a:lnTo>
                    <a:pt x="927" y="1487"/>
                  </a:lnTo>
                  <a:lnTo>
                    <a:pt x="1101" y="1313"/>
                  </a:lnTo>
                  <a:lnTo>
                    <a:pt x="1275" y="1159"/>
                  </a:lnTo>
                  <a:lnTo>
                    <a:pt x="1468" y="1004"/>
                  </a:lnTo>
                  <a:lnTo>
                    <a:pt x="1661" y="869"/>
                  </a:lnTo>
                  <a:lnTo>
                    <a:pt x="1854" y="754"/>
                  </a:lnTo>
                  <a:lnTo>
                    <a:pt x="2066" y="638"/>
                  </a:lnTo>
                  <a:lnTo>
                    <a:pt x="2471" y="464"/>
                  </a:lnTo>
                  <a:lnTo>
                    <a:pt x="2915" y="310"/>
                  </a:lnTo>
                  <a:lnTo>
                    <a:pt x="3340" y="194"/>
                  </a:lnTo>
                  <a:lnTo>
                    <a:pt x="3745" y="117"/>
                  </a:lnTo>
                  <a:lnTo>
                    <a:pt x="4131" y="59"/>
                  </a:lnTo>
                  <a:lnTo>
                    <a:pt x="4498" y="20"/>
                  </a:lnTo>
                  <a:lnTo>
                    <a:pt x="4807" y="1"/>
                  </a:lnTo>
                  <a:lnTo>
                    <a:pt x="50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32"/>
            <p:cNvSpPr/>
            <p:nvPr/>
          </p:nvSpPr>
          <p:spPr>
            <a:xfrm>
              <a:off x="4283575" y="51381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32"/>
            <p:cNvSpPr/>
            <p:nvPr/>
          </p:nvSpPr>
          <p:spPr>
            <a:xfrm>
              <a:off x="42860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32"/>
            <p:cNvSpPr/>
            <p:nvPr/>
          </p:nvSpPr>
          <p:spPr>
            <a:xfrm>
              <a:off x="4379125" y="503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32"/>
            <p:cNvSpPr/>
            <p:nvPr/>
          </p:nvSpPr>
          <p:spPr>
            <a:xfrm>
              <a:off x="4378650" y="503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32"/>
            <p:cNvSpPr/>
            <p:nvPr/>
          </p:nvSpPr>
          <p:spPr>
            <a:xfrm>
              <a:off x="4258975" y="5010275"/>
              <a:ext cx="63225" cy="60800"/>
            </a:xfrm>
            <a:custGeom>
              <a:avLst/>
              <a:gdLst/>
              <a:ahLst/>
              <a:cxnLst/>
              <a:rect l="l" t="t" r="r" b="b"/>
              <a:pathLst>
                <a:path w="2529" h="2432" fill="none" extrusionOk="0">
                  <a:moveTo>
                    <a:pt x="2529" y="0"/>
                  </a:moveTo>
                  <a:lnTo>
                    <a:pt x="2529" y="0"/>
                  </a:lnTo>
                  <a:lnTo>
                    <a:pt x="2278" y="19"/>
                  </a:lnTo>
                  <a:lnTo>
                    <a:pt x="2046" y="39"/>
                  </a:lnTo>
                  <a:lnTo>
                    <a:pt x="1795" y="97"/>
                  </a:lnTo>
                  <a:lnTo>
                    <a:pt x="1545" y="193"/>
                  </a:lnTo>
                  <a:lnTo>
                    <a:pt x="1313" y="328"/>
                  </a:lnTo>
                  <a:lnTo>
                    <a:pt x="1081" y="483"/>
                  </a:lnTo>
                  <a:lnTo>
                    <a:pt x="850" y="676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464" y="1100"/>
                  </a:lnTo>
                  <a:lnTo>
                    <a:pt x="329" y="1293"/>
                  </a:lnTo>
                  <a:lnTo>
                    <a:pt x="232" y="1486"/>
                  </a:lnTo>
                  <a:lnTo>
                    <a:pt x="155" y="1679"/>
                  </a:lnTo>
                  <a:lnTo>
                    <a:pt x="78" y="1872"/>
                  </a:lnTo>
                  <a:lnTo>
                    <a:pt x="39" y="2065"/>
                  </a:lnTo>
                  <a:lnTo>
                    <a:pt x="20" y="2239"/>
                  </a:lnTo>
                  <a:lnTo>
                    <a:pt x="0" y="2432"/>
                  </a:lnTo>
                  <a:lnTo>
                    <a:pt x="0" y="2432"/>
                  </a:lnTo>
                  <a:lnTo>
                    <a:pt x="20" y="2239"/>
                  </a:lnTo>
                  <a:lnTo>
                    <a:pt x="39" y="2065"/>
                  </a:lnTo>
                  <a:lnTo>
                    <a:pt x="78" y="1872"/>
                  </a:lnTo>
                  <a:lnTo>
                    <a:pt x="155" y="1679"/>
                  </a:lnTo>
                  <a:lnTo>
                    <a:pt x="232" y="1486"/>
                  </a:lnTo>
                  <a:lnTo>
                    <a:pt x="329" y="1293"/>
                  </a:lnTo>
                  <a:lnTo>
                    <a:pt x="464" y="1100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850" y="676"/>
                  </a:lnTo>
                  <a:lnTo>
                    <a:pt x="1081" y="483"/>
                  </a:lnTo>
                  <a:lnTo>
                    <a:pt x="1313" y="328"/>
                  </a:lnTo>
                  <a:lnTo>
                    <a:pt x="1545" y="193"/>
                  </a:lnTo>
                  <a:lnTo>
                    <a:pt x="1795" y="116"/>
                  </a:lnTo>
                  <a:lnTo>
                    <a:pt x="2046" y="39"/>
                  </a:lnTo>
                  <a:lnTo>
                    <a:pt x="2278" y="19"/>
                  </a:lnTo>
                  <a:lnTo>
                    <a:pt x="252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32"/>
            <p:cNvSpPr/>
            <p:nvPr/>
          </p:nvSpPr>
          <p:spPr>
            <a:xfrm>
              <a:off x="4322175" y="501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32"/>
            <p:cNvSpPr/>
            <p:nvPr/>
          </p:nvSpPr>
          <p:spPr>
            <a:xfrm>
              <a:off x="4350650" y="4919550"/>
              <a:ext cx="14975" cy="50700"/>
            </a:xfrm>
            <a:custGeom>
              <a:avLst/>
              <a:gdLst/>
              <a:ahLst/>
              <a:cxnLst/>
              <a:rect l="l" t="t" r="r" b="b"/>
              <a:pathLst>
                <a:path w="599" h="2028" fill="none" extrusionOk="0">
                  <a:moveTo>
                    <a:pt x="599" y="0"/>
                  </a:moveTo>
                  <a:lnTo>
                    <a:pt x="599" y="0"/>
                  </a:lnTo>
                  <a:lnTo>
                    <a:pt x="502" y="155"/>
                  </a:lnTo>
                  <a:lnTo>
                    <a:pt x="406" y="348"/>
                  </a:lnTo>
                  <a:lnTo>
                    <a:pt x="290" y="579"/>
                  </a:lnTo>
                  <a:lnTo>
                    <a:pt x="194" y="888"/>
                  </a:lnTo>
                  <a:lnTo>
                    <a:pt x="97" y="1236"/>
                  </a:lnTo>
                  <a:lnTo>
                    <a:pt x="20" y="1602"/>
                  </a:lnTo>
                  <a:lnTo>
                    <a:pt x="1" y="1815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15"/>
                  </a:lnTo>
                  <a:lnTo>
                    <a:pt x="20" y="1602"/>
                  </a:lnTo>
                  <a:lnTo>
                    <a:pt x="97" y="1236"/>
                  </a:lnTo>
                  <a:lnTo>
                    <a:pt x="194" y="888"/>
                  </a:lnTo>
                  <a:lnTo>
                    <a:pt x="290" y="579"/>
                  </a:lnTo>
                  <a:lnTo>
                    <a:pt x="406" y="348"/>
                  </a:lnTo>
                  <a:lnTo>
                    <a:pt x="502" y="155"/>
                  </a:lnTo>
                  <a:lnTo>
                    <a:pt x="599" y="0"/>
                  </a:lnTo>
                  <a:lnTo>
                    <a:pt x="59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32"/>
            <p:cNvSpPr/>
            <p:nvPr/>
          </p:nvSpPr>
          <p:spPr>
            <a:xfrm>
              <a:off x="4471775" y="4626175"/>
              <a:ext cx="302550" cy="127400"/>
            </a:xfrm>
            <a:custGeom>
              <a:avLst/>
              <a:gdLst/>
              <a:ahLst/>
              <a:cxnLst/>
              <a:rect l="l" t="t" r="r" b="b"/>
              <a:pathLst>
                <a:path w="12102" h="5096" extrusionOk="0">
                  <a:moveTo>
                    <a:pt x="0" y="5096"/>
                  </a:move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close/>
                  <a:moveTo>
                    <a:pt x="3822" y="4536"/>
                  </a:move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close/>
                  <a:moveTo>
                    <a:pt x="2239" y="4247"/>
                  </a:moveTo>
                  <a:lnTo>
                    <a:pt x="2239" y="4247"/>
                  </a:lnTo>
                  <a:lnTo>
                    <a:pt x="1988" y="4247"/>
                  </a:lnTo>
                  <a:lnTo>
                    <a:pt x="1699" y="4285"/>
                  </a:lnTo>
                  <a:lnTo>
                    <a:pt x="1428" y="4324"/>
                  </a:lnTo>
                  <a:lnTo>
                    <a:pt x="1139" y="4420"/>
                  </a:lnTo>
                  <a:lnTo>
                    <a:pt x="849" y="4517"/>
                  </a:lnTo>
                  <a:lnTo>
                    <a:pt x="560" y="4671"/>
                  </a:lnTo>
                  <a:lnTo>
                    <a:pt x="290" y="4845"/>
                  </a:lnTo>
                  <a:lnTo>
                    <a:pt x="19" y="5077"/>
                  </a:lnTo>
                  <a:lnTo>
                    <a:pt x="19" y="5077"/>
                  </a:lnTo>
                  <a:lnTo>
                    <a:pt x="290" y="4845"/>
                  </a:lnTo>
                  <a:lnTo>
                    <a:pt x="560" y="4671"/>
                  </a:lnTo>
                  <a:lnTo>
                    <a:pt x="849" y="4517"/>
                  </a:lnTo>
                  <a:lnTo>
                    <a:pt x="1139" y="4420"/>
                  </a:lnTo>
                  <a:lnTo>
                    <a:pt x="1428" y="4324"/>
                  </a:lnTo>
                  <a:lnTo>
                    <a:pt x="1699" y="4285"/>
                  </a:lnTo>
                  <a:lnTo>
                    <a:pt x="1988" y="4247"/>
                  </a:lnTo>
                  <a:lnTo>
                    <a:pt x="2239" y="4247"/>
                  </a:lnTo>
                  <a:close/>
                  <a:moveTo>
                    <a:pt x="2258" y="4247"/>
                  </a:move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close/>
                  <a:moveTo>
                    <a:pt x="5346" y="1564"/>
                  </a:moveTo>
                  <a:lnTo>
                    <a:pt x="5346" y="1564"/>
                  </a:lnTo>
                  <a:lnTo>
                    <a:pt x="5346" y="1564"/>
                  </a:lnTo>
                  <a:lnTo>
                    <a:pt x="5096" y="1680"/>
                  </a:lnTo>
                  <a:lnTo>
                    <a:pt x="4864" y="1815"/>
                  </a:lnTo>
                  <a:lnTo>
                    <a:pt x="4671" y="1931"/>
                  </a:lnTo>
                  <a:lnTo>
                    <a:pt x="4497" y="2066"/>
                  </a:lnTo>
                  <a:lnTo>
                    <a:pt x="4343" y="2220"/>
                  </a:lnTo>
                  <a:lnTo>
                    <a:pt x="4208" y="2355"/>
                  </a:lnTo>
                  <a:lnTo>
                    <a:pt x="4092" y="2490"/>
                  </a:lnTo>
                  <a:lnTo>
                    <a:pt x="3976" y="2645"/>
                  </a:lnTo>
                  <a:lnTo>
                    <a:pt x="3899" y="2780"/>
                  </a:lnTo>
                  <a:lnTo>
                    <a:pt x="3822" y="2915"/>
                  </a:lnTo>
                  <a:lnTo>
                    <a:pt x="3764" y="3069"/>
                  </a:lnTo>
                  <a:lnTo>
                    <a:pt x="3725" y="3204"/>
                  </a:lnTo>
                  <a:lnTo>
                    <a:pt x="3687" y="3475"/>
                  </a:lnTo>
                  <a:lnTo>
                    <a:pt x="3667" y="3706"/>
                  </a:lnTo>
                  <a:lnTo>
                    <a:pt x="3667" y="3706"/>
                  </a:lnTo>
                  <a:lnTo>
                    <a:pt x="3687" y="3475"/>
                  </a:lnTo>
                  <a:lnTo>
                    <a:pt x="3725" y="3204"/>
                  </a:lnTo>
                  <a:lnTo>
                    <a:pt x="3764" y="3069"/>
                  </a:lnTo>
                  <a:lnTo>
                    <a:pt x="3822" y="2915"/>
                  </a:lnTo>
                  <a:lnTo>
                    <a:pt x="3899" y="2780"/>
                  </a:lnTo>
                  <a:lnTo>
                    <a:pt x="3976" y="2645"/>
                  </a:lnTo>
                  <a:lnTo>
                    <a:pt x="4092" y="2490"/>
                  </a:lnTo>
                  <a:lnTo>
                    <a:pt x="4208" y="2355"/>
                  </a:lnTo>
                  <a:lnTo>
                    <a:pt x="4343" y="2220"/>
                  </a:lnTo>
                  <a:lnTo>
                    <a:pt x="4497" y="2066"/>
                  </a:lnTo>
                  <a:lnTo>
                    <a:pt x="4671" y="1931"/>
                  </a:lnTo>
                  <a:lnTo>
                    <a:pt x="4864" y="1815"/>
                  </a:lnTo>
                  <a:lnTo>
                    <a:pt x="5096" y="1680"/>
                  </a:lnTo>
                  <a:lnTo>
                    <a:pt x="5346" y="1564"/>
                  </a:lnTo>
                  <a:lnTo>
                    <a:pt x="5346" y="1564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389" y="1255"/>
                  </a:lnTo>
                  <a:lnTo>
                    <a:pt x="6061" y="1313"/>
                  </a:lnTo>
                  <a:lnTo>
                    <a:pt x="5733" y="1409"/>
                  </a:lnTo>
                  <a:lnTo>
                    <a:pt x="5366" y="1545"/>
                  </a:lnTo>
                  <a:lnTo>
                    <a:pt x="5366" y="1545"/>
                  </a:lnTo>
                  <a:lnTo>
                    <a:pt x="5733" y="1409"/>
                  </a:lnTo>
                  <a:lnTo>
                    <a:pt x="6061" y="1313"/>
                  </a:lnTo>
                  <a:lnTo>
                    <a:pt x="6389" y="1255"/>
                  </a:lnTo>
                  <a:lnTo>
                    <a:pt x="6678" y="1236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678" y="1236"/>
                  </a:lnTo>
                  <a:lnTo>
                    <a:pt x="6698" y="1236"/>
                  </a:lnTo>
                  <a:lnTo>
                    <a:pt x="6698" y="1236"/>
                  </a:lnTo>
                  <a:lnTo>
                    <a:pt x="6678" y="1236"/>
                  </a:lnTo>
                  <a:close/>
                  <a:moveTo>
                    <a:pt x="12102" y="1"/>
                  </a:moveTo>
                  <a:lnTo>
                    <a:pt x="12102" y="1"/>
                  </a:lnTo>
                  <a:lnTo>
                    <a:pt x="12102" y="1"/>
                  </a:lnTo>
                  <a:lnTo>
                    <a:pt x="11851" y="97"/>
                  </a:lnTo>
                  <a:lnTo>
                    <a:pt x="11600" y="194"/>
                  </a:lnTo>
                  <a:lnTo>
                    <a:pt x="11349" y="290"/>
                  </a:lnTo>
                  <a:lnTo>
                    <a:pt x="11117" y="406"/>
                  </a:lnTo>
                  <a:lnTo>
                    <a:pt x="10886" y="541"/>
                  </a:lnTo>
                  <a:lnTo>
                    <a:pt x="10654" y="676"/>
                  </a:lnTo>
                  <a:lnTo>
                    <a:pt x="10461" y="811"/>
                  </a:lnTo>
                  <a:lnTo>
                    <a:pt x="10249" y="985"/>
                  </a:lnTo>
                  <a:lnTo>
                    <a:pt x="10056" y="1139"/>
                  </a:lnTo>
                  <a:lnTo>
                    <a:pt x="9882" y="1313"/>
                  </a:lnTo>
                  <a:lnTo>
                    <a:pt x="9728" y="1506"/>
                  </a:lnTo>
                  <a:lnTo>
                    <a:pt x="9573" y="1718"/>
                  </a:lnTo>
                  <a:lnTo>
                    <a:pt x="9419" y="1911"/>
                  </a:lnTo>
                  <a:lnTo>
                    <a:pt x="9303" y="2143"/>
                  </a:lnTo>
                  <a:lnTo>
                    <a:pt x="9187" y="2375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187" y="2375"/>
                  </a:lnTo>
                  <a:lnTo>
                    <a:pt x="9303" y="2143"/>
                  </a:lnTo>
                  <a:lnTo>
                    <a:pt x="9419" y="1911"/>
                  </a:lnTo>
                  <a:lnTo>
                    <a:pt x="9573" y="1718"/>
                  </a:lnTo>
                  <a:lnTo>
                    <a:pt x="9728" y="1506"/>
                  </a:lnTo>
                  <a:lnTo>
                    <a:pt x="9882" y="1313"/>
                  </a:lnTo>
                  <a:lnTo>
                    <a:pt x="10056" y="1139"/>
                  </a:lnTo>
                  <a:lnTo>
                    <a:pt x="10249" y="985"/>
                  </a:lnTo>
                  <a:lnTo>
                    <a:pt x="10461" y="811"/>
                  </a:lnTo>
                  <a:lnTo>
                    <a:pt x="10654" y="676"/>
                  </a:lnTo>
                  <a:lnTo>
                    <a:pt x="10886" y="541"/>
                  </a:lnTo>
                  <a:lnTo>
                    <a:pt x="11117" y="406"/>
                  </a:lnTo>
                  <a:lnTo>
                    <a:pt x="11349" y="290"/>
                  </a:lnTo>
                  <a:lnTo>
                    <a:pt x="11600" y="194"/>
                  </a:lnTo>
                  <a:lnTo>
                    <a:pt x="11851" y="97"/>
                  </a:lnTo>
                  <a:lnTo>
                    <a:pt x="12102" y="1"/>
                  </a:lnTo>
                  <a:lnTo>
                    <a:pt x="121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32"/>
            <p:cNvSpPr/>
            <p:nvPr/>
          </p:nvSpPr>
          <p:spPr>
            <a:xfrm>
              <a:off x="4471775" y="47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32"/>
            <p:cNvSpPr/>
            <p:nvPr/>
          </p:nvSpPr>
          <p:spPr>
            <a:xfrm>
              <a:off x="4567300" y="473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32"/>
            <p:cNvSpPr/>
            <p:nvPr/>
          </p:nvSpPr>
          <p:spPr>
            <a:xfrm>
              <a:off x="4472250" y="4732325"/>
              <a:ext cx="55525" cy="20775"/>
            </a:xfrm>
            <a:custGeom>
              <a:avLst/>
              <a:gdLst/>
              <a:ahLst/>
              <a:cxnLst/>
              <a:rect l="l" t="t" r="r" b="b"/>
              <a:pathLst>
                <a:path w="2221" h="831" fill="none" extrusionOk="0">
                  <a:moveTo>
                    <a:pt x="2220" y="1"/>
                  </a:moveTo>
                  <a:lnTo>
                    <a:pt x="2220" y="1"/>
                  </a:lnTo>
                  <a:lnTo>
                    <a:pt x="1969" y="1"/>
                  </a:lnTo>
                  <a:lnTo>
                    <a:pt x="1680" y="39"/>
                  </a:lnTo>
                  <a:lnTo>
                    <a:pt x="1409" y="78"/>
                  </a:lnTo>
                  <a:lnTo>
                    <a:pt x="1120" y="174"/>
                  </a:lnTo>
                  <a:lnTo>
                    <a:pt x="830" y="271"/>
                  </a:lnTo>
                  <a:lnTo>
                    <a:pt x="541" y="425"/>
                  </a:lnTo>
                  <a:lnTo>
                    <a:pt x="271" y="599"/>
                  </a:lnTo>
                  <a:lnTo>
                    <a:pt x="0" y="831"/>
                  </a:lnTo>
                  <a:lnTo>
                    <a:pt x="0" y="831"/>
                  </a:lnTo>
                  <a:lnTo>
                    <a:pt x="271" y="599"/>
                  </a:lnTo>
                  <a:lnTo>
                    <a:pt x="541" y="425"/>
                  </a:lnTo>
                  <a:lnTo>
                    <a:pt x="830" y="271"/>
                  </a:lnTo>
                  <a:lnTo>
                    <a:pt x="1120" y="174"/>
                  </a:lnTo>
                  <a:lnTo>
                    <a:pt x="1409" y="78"/>
                  </a:lnTo>
                  <a:lnTo>
                    <a:pt x="1680" y="39"/>
                  </a:lnTo>
                  <a:lnTo>
                    <a:pt x="1969" y="1"/>
                  </a:lnTo>
                  <a:lnTo>
                    <a:pt x="22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32"/>
            <p:cNvSpPr/>
            <p:nvPr/>
          </p:nvSpPr>
          <p:spPr>
            <a:xfrm>
              <a:off x="4528225" y="473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32"/>
            <p:cNvSpPr/>
            <p:nvPr/>
          </p:nvSpPr>
          <p:spPr>
            <a:xfrm>
              <a:off x="4563450" y="4665250"/>
              <a:ext cx="42000" cy="53600"/>
            </a:xfrm>
            <a:custGeom>
              <a:avLst/>
              <a:gdLst/>
              <a:ahLst/>
              <a:cxnLst/>
              <a:rect l="l" t="t" r="r" b="b"/>
              <a:pathLst>
                <a:path w="1680" h="2144" fill="none" extrusionOk="0">
                  <a:moveTo>
                    <a:pt x="1679" y="1"/>
                  </a:moveTo>
                  <a:lnTo>
                    <a:pt x="1679" y="1"/>
                  </a:lnTo>
                  <a:lnTo>
                    <a:pt x="1679" y="1"/>
                  </a:lnTo>
                  <a:lnTo>
                    <a:pt x="1429" y="117"/>
                  </a:lnTo>
                  <a:lnTo>
                    <a:pt x="1197" y="252"/>
                  </a:lnTo>
                  <a:lnTo>
                    <a:pt x="1004" y="368"/>
                  </a:lnTo>
                  <a:lnTo>
                    <a:pt x="830" y="503"/>
                  </a:lnTo>
                  <a:lnTo>
                    <a:pt x="676" y="657"/>
                  </a:lnTo>
                  <a:lnTo>
                    <a:pt x="541" y="792"/>
                  </a:lnTo>
                  <a:lnTo>
                    <a:pt x="425" y="927"/>
                  </a:lnTo>
                  <a:lnTo>
                    <a:pt x="309" y="1082"/>
                  </a:lnTo>
                  <a:lnTo>
                    <a:pt x="232" y="1217"/>
                  </a:lnTo>
                  <a:lnTo>
                    <a:pt x="155" y="1352"/>
                  </a:lnTo>
                  <a:lnTo>
                    <a:pt x="97" y="1506"/>
                  </a:lnTo>
                  <a:lnTo>
                    <a:pt x="58" y="1641"/>
                  </a:lnTo>
                  <a:lnTo>
                    <a:pt x="20" y="1912"/>
                  </a:lnTo>
                  <a:lnTo>
                    <a:pt x="0" y="2143"/>
                  </a:lnTo>
                  <a:lnTo>
                    <a:pt x="0" y="2143"/>
                  </a:lnTo>
                  <a:lnTo>
                    <a:pt x="20" y="1912"/>
                  </a:lnTo>
                  <a:lnTo>
                    <a:pt x="58" y="1641"/>
                  </a:lnTo>
                  <a:lnTo>
                    <a:pt x="97" y="1506"/>
                  </a:lnTo>
                  <a:lnTo>
                    <a:pt x="155" y="1352"/>
                  </a:lnTo>
                  <a:lnTo>
                    <a:pt x="232" y="1217"/>
                  </a:lnTo>
                  <a:lnTo>
                    <a:pt x="309" y="1082"/>
                  </a:lnTo>
                  <a:lnTo>
                    <a:pt x="425" y="927"/>
                  </a:lnTo>
                  <a:lnTo>
                    <a:pt x="541" y="792"/>
                  </a:lnTo>
                  <a:lnTo>
                    <a:pt x="676" y="657"/>
                  </a:lnTo>
                  <a:lnTo>
                    <a:pt x="830" y="503"/>
                  </a:lnTo>
                  <a:lnTo>
                    <a:pt x="1004" y="368"/>
                  </a:lnTo>
                  <a:lnTo>
                    <a:pt x="1197" y="252"/>
                  </a:lnTo>
                  <a:lnTo>
                    <a:pt x="1429" y="117"/>
                  </a:lnTo>
                  <a:lnTo>
                    <a:pt x="1679" y="1"/>
                  </a:lnTo>
                  <a:lnTo>
                    <a:pt x="167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32"/>
            <p:cNvSpPr/>
            <p:nvPr/>
          </p:nvSpPr>
          <p:spPr>
            <a:xfrm>
              <a:off x="4605900" y="4657050"/>
              <a:ext cx="32850" cy="7750"/>
            </a:xfrm>
            <a:custGeom>
              <a:avLst/>
              <a:gdLst/>
              <a:ahLst/>
              <a:cxnLst/>
              <a:rect l="l" t="t" r="r" b="b"/>
              <a:pathLst>
                <a:path w="1314" h="310" fill="none" extrusionOk="0">
                  <a:moveTo>
                    <a:pt x="1313" y="1"/>
                  </a:moveTo>
                  <a:lnTo>
                    <a:pt x="1313" y="1"/>
                  </a:lnTo>
                  <a:lnTo>
                    <a:pt x="1024" y="20"/>
                  </a:lnTo>
                  <a:lnTo>
                    <a:pt x="696" y="78"/>
                  </a:lnTo>
                  <a:lnTo>
                    <a:pt x="368" y="174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368" y="174"/>
                  </a:lnTo>
                  <a:lnTo>
                    <a:pt x="696" y="78"/>
                  </a:lnTo>
                  <a:lnTo>
                    <a:pt x="1024" y="20"/>
                  </a:lnTo>
                  <a:lnTo>
                    <a:pt x="131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32"/>
            <p:cNvSpPr/>
            <p:nvPr/>
          </p:nvSpPr>
          <p:spPr>
            <a:xfrm>
              <a:off x="4638725" y="46570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32"/>
            <p:cNvSpPr/>
            <p:nvPr/>
          </p:nvSpPr>
          <p:spPr>
            <a:xfrm>
              <a:off x="4699025" y="4626175"/>
              <a:ext cx="75300" cy="65175"/>
            </a:xfrm>
            <a:custGeom>
              <a:avLst/>
              <a:gdLst/>
              <a:ahLst/>
              <a:cxnLst/>
              <a:rect l="l" t="t" r="r" b="b"/>
              <a:pathLst>
                <a:path w="3012" h="2607" fill="none" extrusionOk="0">
                  <a:moveTo>
                    <a:pt x="3012" y="1"/>
                  </a:moveTo>
                  <a:lnTo>
                    <a:pt x="3012" y="1"/>
                  </a:lnTo>
                  <a:lnTo>
                    <a:pt x="3012" y="1"/>
                  </a:lnTo>
                  <a:lnTo>
                    <a:pt x="2761" y="97"/>
                  </a:lnTo>
                  <a:lnTo>
                    <a:pt x="2510" y="194"/>
                  </a:lnTo>
                  <a:lnTo>
                    <a:pt x="2259" y="290"/>
                  </a:lnTo>
                  <a:lnTo>
                    <a:pt x="2027" y="406"/>
                  </a:lnTo>
                  <a:lnTo>
                    <a:pt x="1796" y="541"/>
                  </a:lnTo>
                  <a:lnTo>
                    <a:pt x="1564" y="676"/>
                  </a:lnTo>
                  <a:lnTo>
                    <a:pt x="1371" y="811"/>
                  </a:lnTo>
                  <a:lnTo>
                    <a:pt x="1159" y="985"/>
                  </a:lnTo>
                  <a:lnTo>
                    <a:pt x="966" y="1139"/>
                  </a:lnTo>
                  <a:lnTo>
                    <a:pt x="792" y="1313"/>
                  </a:lnTo>
                  <a:lnTo>
                    <a:pt x="638" y="1506"/>
                  </a:lnTo>
                  <a:lnTo>
                    <a:pt x="483" y="1718"/>
                  </a:lnTo>
                  <a:lnTo>
                    <a:pt x="329" y="1911"/>
                  </a:lnTo>
                  <a:lnTo>
                    <a:pt x="213" y="2143"/>
                  </a:lnTo>
                  <a:lnTo>
                    <a:pt x="97" y="2375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97" y="2375"/>
                  </a:lnTo>
                  <a:lnTo>
                    <a:pt x="213" y="2143"/>
                  </a:lnTo>
                  <a:lnTo>
                    <a:pt x="329" y="1911"/>
                  </a:lnTo>
                  <a:lnTo>
                    <a:pt x="483" y="1718"/>
                  </a:lnTo>
                  <a:lnTo>
                    <a:pt x="638" y="1506"/>
                  </a:lnTo>
                  <a:lnTo>
                    <a:pt x="792" y="1313"/>
                  </a:lnTo>
                  <a:lnTo>
                    <a:pt x="966" y="1139"/>
                  </a:lnTo>
                  <a:lnTo>
                    <a:pt x="1159" y="985"/>
                  </a:lnTo>
                  <a:lnTo>
                    <a:pt x="1371" y="811"/>
                  </a:lnTo>
                  <a:lnTo>
                    <a:pt x="1564" y="676"/>
                  </a:lnTo>
                  <a:lnTo>
                    <a:pt x="1796" y="541"/>
                  </a:lnTo>
                  <a:lnTo>
                    <a:pt x="2027" y="406"/>
                  </a:lnTo>
                  <a:lnTo>
                    <a:pt x="2259" y="290"/>
                  </a:lnTo>
                  <a:lnTo>
                    <a:pt x="2510" y="194"/>
                  </a:lnTo>
                  <a:lnTo>
                    <a:pt x="2761" y="97"/>
                  </a:lnTo>
                  <a:lnTo>
                    <a:pt x="3012" y="1"/>
                  </a:lnTo>
                  <a:lnTo>
                    <a:pt x="301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32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extrusionOk="0">
                  <a:moveTo>
                    <a:pt x="19069" y="1"/>
                  </a:move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32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fill="none" extrusionOk="0">
                  <a:moveTo>
                    <a:pt x="19069" y="1"/>
                  </a:moveTo>
                  <a:lnTo>
                    <a:pt x="19069" y="1"/>
                  </a:lnTo>
                  <a:lnTo>
                    <a:pt x="19069" y="1"/>
                  </a:lnTo>
                  <a:lnTo>
                    <a:pt x="19069" y="1"/>
                  </a:ln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633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lnTo>
                    <a:pt x="19089" y="1"/>
                  </a:lnTo>
                  <a:lnTo>
                    <a:pt x="19089" y="1"/>
                  </a:lnTo>
                  <a:lnTo>
                    <a:pt x="190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32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extrusionOk="0">
                  <a:moveTo>
                    <a:pt x="3668" y="0"/>
                  </a:move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32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fill="none" extrusionOk="0">
                  <a:moveTo>
                    <a:pt x="3668" y="0"/>
                  </a:moveTo>
                  <a:lnTo>
                    <a:pt x="3668" y="0"/>
                  </a:ln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32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extrusionOk="0">
                  <a:moveTo>
                    <a:pt x="4072" y="1"/>
                  </a:move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32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fill="none" extrusionOk="0"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32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extrusionOk="0">
                  <a:moveTo>
                    <a:pt x="14747" y="1"/>
                  </a:move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32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fill="none" extrusionOk="0">
                  <a:moveTo>
                    <a:pt x="15036" y="1"/>
                  </a:moveTo>
                  <a:lnTo>
                    <a:pt x="15036" y="1"/>
                  </a:lnTo>
                  <a:lnTo>
                    <a:pt x="15017" y="1"/>
                  </a:lnTo>
                  <a:lnTo>
                    <a:pt x="15017" y="1"/>
                  </a:lnTo>
                  <a:lnTo>
                    <a:pt x="14747" y="1"/>
                  </a:ln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42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377" y="11002"/>
                  </a:lnTo>
                  <a:lnTo>
                    <a:pt x="29377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lnTo>
                    <a:pt x="1503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32"/>
            <p:cNvSpPr/>
            <p:nvPr/>
          </p:nvSpPr>
          <p:spPr>
            <a:xfrm>
              <a:off x="5380825" y="4784450"/>
              <a:ext cx="120175" cy="165050"/>
            </a:xfrm>
            <a:custGeom>
              <a:avLst/>
              <a:gdLst/>
              <a:ahLst/>
              <a:cxnLst/>
              <a:rect l="l" t="t" r="r" b="b"/>
              <a:pathLst>
                <a:path w="4807" h="6602" extrusionOk="0">
                  <a:moveTo>
                    <a:pt x="20" y="6466"/>
                  </a:moveTo>
                  <a:lnTo>
                    <a:pt x="20" y="6466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20" y="6466"/>
                  </a:lnTo>
                  <a:close/>
                  <a:moveTo>
                    <a:pt x="20" y="6466"/>
                  </a:moveTo>
                  <a:lnTo>
                    <a:pt x="20" y="6466"/>
                  </a:lnTo>
                  <a:lnTo>
                    <a:pt x="20" y="6466"/>
                  </a:lnTo>
                  <a:close/>
                  <a:moveTo>
                    <a:pt x="3070" y="3860"/>
                  </a:move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close/>
                  <a:moveTo>
                    <a:pt x="2742" y="3841"/>
                  </a:moveTo>
                  <a:lnTo>
                    <a:pt x="2742" y="3841"/>
                  </a:lnTo>
                  <a:lnTo>
                    <a:pt x="2414" y="3860"/>
                  </a:lnTo>
                  <a:lnTo>
                    <a:pt x="2221" y="3880"/>
                  </a:lnTo>
                  <a:lnTo>
                    <a:pt x="2008" y="3918"/>
                  </a:lnTo>
                  <a:lnTo>
                    <a:pt x="1796" y="3976"/>
                  </a:lnTo>
                  <a:lnTo>
                    <a:pt x="1584" y="4053"/>
                  </a:lnTo>
                  <a:lnTo>
                    <a:pt x="1371" y="4150"/>
                  </a:lnTo>
                  <a:lnTo>
                    <a:pt x="1159" y="4266"/>
                  </a:lnTo>
                  <a:lnTo>
                    <a:pt x="947" y="4420"/>
                  </a:lnTo>
                  <a:lnTo>
                    <a:pt x="754" y="4594"/>
                  </a:lnTo>
                  <a:lnTo>
                    <a:pt x="561" y="4806"/>
                  </a:lnTo>
                  <a:lnTo>
                    <a:pt x="406" y="5057"/>
                  </a:lnTo>
                  <a:lnTo>
                    <a:pt x="271" y="5327"/>
                  </a:lnTo>
                  <a:lnTo>
                    <a:pt x="155" y="5655"/>
                  </a:lnTo>
                  <a:lnTo>
                    <a:pt x="59" y="6022"/>
                  </a:lnTo>
                  <a:lnTo>
                    <a:pt x="20" y="6427"/>
                  </a:lnTo>
                  <a:lnTo>
                    <a:pt x="20" y="6427"/>
                  </a:lnTo>
                  <a:lnTo>
                    <a:pt x="59" y="6022"/>
                  </a:lnTo>
                  <a:lnTo>
                    <a:pt x="155" y="5655"/>
                  </a:lnTo>
                  <a:lnTo>
                    <a:pt x="271" y="5327"/>
                  </a:lnTo>
                  <a:lnTo>
                    <a:pt x="406" y="5057"/>
                  </a:lnTo>
                  <a:lnTo>
                    <a:pt x="561" y="4806"/>
                  </a:lnTo>
                  <a:lnTo>
                    <a:pt x="754" y="4594"/>
                  </a:lnTo>
                  <a:lnTo>
                    <a:pt x="947" y="4420"/>
                  </a:lnTo>
                  <a:lnTo>
                    <a:pt x="1159" y="4266"/>
                  </a:lnTo>
                  <a:lnTo>
                    <a:pt x="1371" y="4150"/>
                  </a:lnTo>
                  <a:lnTo>
                    <a:pt x="1584" y="4053"/>
                  </a:lnTo>
                  <a:lnTo>
                    <a:pt x="1796" y="3976"/>
                  </a:lnTo>
                  <a:lnTo>
                    <a:pt x="2008" y="3918"/>
                  </a:lnTo>
                  <a:lnTo>
                    <a:pt x="2221" y="3880"/>
                  </a:lnTo>
                  <a:lnTo>
                    <a:pt x="2414" y="3860"/>
                  </a:lnTo>
                  <a:lnTo>
                    <a:pt x="2742" y="3841"/>
                  </a:lnTo>
                  <a:close/>
                  <a:moveTo>
                    <a:pt x="2780" y="3841"/>
                  </a:move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close/>
                  <a:moveTo>
                    <a:pt x="4807" y="0"/>
                  </a:moveTo>
                  <a:lnTo>
                    <a:pt x="4807" y="0"/>
                  </a:lnTo>
                  <a:lnTo>
                    <a:pt x="4807" y="0"/>
                  </a:lnTo>
                  <a:lnTo>
                    <a:pt x="4595" y="20"/>
                  </a:lnTo>
                  <a:lnTo>
                    <a:pt x="4382" y="39"/>
                  </a:lnTo>
                  <a:lnTo>
                    <a:pt x="4151" y="97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3707" y="232"/>
                  </a:lnTo>
                  <a:lnTo>
                    <a:pt x="3533" y="309"/>
                  </a:lnTo>
                  <a:lnTo>
                    <a:pt x="3379" y="386"/>
                  </a:lnTo>
                  <a:lnTo>
                    <a:pt x="3244" y="483"/>
                  </a:lnTo>
                  <a:lnTo>
                    <a:pt x="3108" y="579"/>
                  </a:lnTo>
                  <a:lnTo>
                    <a:pt x="2993" y="695"/>
                  </a:lnTo>
                  <a:lnTo>
                    <a:pt x="2896" y="811"/>
                  </a:lnTo>
                  <a:lnTo>
                    <a:pt x="2819" y="927"/>
                  </a:lnTo>
                  <a:lnTo>
                    <a:pt x="2742" y="1042"/>
                  </a:lnTo>
                  <a:lnTo>
                    <a:pt x="2684" y="1158"/>
                  </a:lnTo>
                  <a:lnTo>
                    <a:pt x="2587" y="1409"/>
                  </a:lnTo>
                  <a:lnTo>
                    <a:pt x="2549" y="1679"/>
                  </a:lnTo>
                  <a:lnTo>
                    <a:pt x="2529" y="1950"/>
                  </a:lnTo>
                  <a:lnTo>
                    <a:pt x="2529" y="1950"/>
                  </a:lnTo>
                  <a:lnTo>
                    <a:pt x="2549" y="1679"/>
                  </a:lnTo>
                  <a:lnTo>
                    <a:pt x="2587" y="1409"/>
                  </a:lnTo>
                  <a:lnTo>
                    <a:pt x="2684" y="1158"/>
                  </a:lnTo>
                  <a:lnTo>
                    <a:pt x="2742" y="1042"/>
                  </a:lnTo>
                  <a:lnTo>
                    <a:pt x="2819" y="927"/>
                  </a:lnTo>
                  <a:lnTo>
                    <a:pt x="2896" y="811"/>
                  </a:lnTo>
                  <a:lnTo>
                    <a:pt x="2993" y="695"/>
                  </a:lnTo>
                  <a:lnTo>
                    <a:pt x="3108" y="579"/>
                  </a:lnTo>
                  <a:lnTo>
                    <a:pt x="3244" y="483"/>
                  </a:lnTo>
                  <a:lnTo>
                    <a:pt x="3379" y="386"/>
                  </a:lnTo>
                  <a:lnTo>
                    <a:pt x="3533" y="309"/>
                  </a:lnTo>
                  <a:lnTo>
                    <a:pt x="3707" y="232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4151" y="97"/>
                  </a:lnTo>
                  <a:lnTo>
                    <a:pt x="4382" y="39"/>
                  </a:lnTo>
                  <a:lnTo>
                    <a:pt x="4595" y="20"/>
                  </a:lnTo>
                  <a:lnTo>
                    <a:pt x="4807" y="0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32"/>
            <p:cNvSpPr/>
            <p:nvPr/>
          </p:nvSpPr>
          <p:spPr>
            <a:xfrm>
              <a:off x="5380825" y="4946100"/>
              <a:ext cx="525" cy="3400"/>
            </a:xfrm>
            <a:custGeom>
              <a:avLst/>
              <a:gdLst/>
              <a:ahLst/>
              <a:cxnLst/>
              <a:rect l="l" t="t" r="r" b="b"/>
              <a:pathLst>
                <a:path w="21" h="136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32"/>
            <p:cNvSpPr/>
            <p:nvPr/>
          </p:nvSpPr>
          <p:spPr>
            <a:xfrm>
              <a:off x="5381325" y="49461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32"/>
            <p:cNvSpPr/>
            <p:nvPr/>
          </p:nvSpPr>
          <p:spPr>
            <a:xfrm>
              <a:off x="5457550" y="488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32"/>
            <p:cNvSpPr/>
            <p:nvPr/>
          </p:nvSpPr>
          <p:spPr>
            <a:xfrm>
              <a:off x="5381325" y="4880475"/>
              <a:ext cx="68050" cy="64675"/>
            </a:xfrm>
            <a:custGeom>
              <a:avLst/>
              <a:gdLst/>
              <a:ahLst/>
              <a:cxnLst/>
              <a:rect l="l" t="t" r="r" b="b"/>
              <a:pathLst>
                <a:path w="2722" h="2587" fill="none" extrusionOk="0">
                  <a:moveTo>
                    <a:pt x="2722" y="0"/>
                  </a:moveTo>
                  <a:lnTo>
                    <a:pt x="2722" y="0"/>
                  </a:lnTo>
                  <a:lnTo>
                    <a:pt x="2394" y="19"/>
                  </a:lnTo>
                  <a:lnTo>
                    <a:pt x="2201" y="39"/>
                  </a:lnTo>
                  <a:lnTo>
                    <a:pt x="1988" y="77"/>
                  </a:lnTo>
                  <a:lnTo>
                    <a:pt x="1776" y="135"/>
                  </a:lnTo>
                  <a:lnTo>
                    <a:pt x="1564" y="212"/>
                  </a:lnTo>
                  <a:lnTo>
                    <a:pt x="1351" y="309"/>
                  </a:lnTo>
                  <a:lnTo>
                    <a:pt x="1139" y="425"/>
                  </a:lnTo>
                  <a:lnTo>
                    <a:pt x="927" y="579"/>
                  </a:lnTo>
                  <a:lnTo>
                    <a:pt x="734" y="753"/>
                  </a:lnTo>
                  <a:lnTo>
                    <a:pt x="541" y="965"/>
                  </a:lnTo>
                  <a:lnTo>
                    <a:pt x="386" y="1216"/>
                  </a:lnTo>
                  <a:lnTo>
                    <a:pt x="251" y="1486"/>
                  </a:lnTo>
                  <a:lnTo>
                    <a:pt x="135" y="1814"/>
                  </a:lnTo>
                  <a:lnTo>
                    <a:pt x="39" y="2181"/>
                  </a:lnTo>
                  <a:lnTo>
                    <a:pt x="0" y="2586"/>
                  </a:lnTo>
                  <a:lnTo>
                    <a:pt x="0" y="2586"/>
                  </a:lnTo>
                  <a:lnTo>
                    <a:pt x="39" y="2181"/>
                  </a:lnTo>
                  <a:lnTo>
                    <a:pt x="135" y="1814"/>
                  </a:lnTo>
                  <a:lnTo>
                    <a:pt x="251" y="1486"/>
                  </a:lnTo>
                  <a:lnTo>
                    <a:pt x="386" y="1216"/>
                  </a:lnTo>
                  <a:lnTo>
                    <a:pt x="541" y="965"/>
                  </a:lnTo>
                  <a:lnTo>
                    <a:pt x="734" y="753"/>
                  </a:lnTo>
                  <a:lnTo>
                    <a:pt x="927" y="579"/>
                  </a:lnTo>
                  <a:lnTo>
                    <a:pt x="1139" y="425"/>
                  </a:lnTo>
                  <a:lnTo>
                    <a:pt x="1351" y="309"/>
                  </a:lnTo>
                  <a:lnTo>
                    <a:pt x="1564" y="212"/>
                  </a:lnTo>
                  <a:lnTo>
                    <a:pt x="1776" y="135"/>
                  </a:lnTo>
                  <a:lnTo>
                    <a:pt x="1988" y="77"/>
                  </a:lnTo>
                  <a:lnTo>
                    <a:pt x="2201" y="39"/>
                  </a:lnTo>
                  <a:lnTo>
                    <a:pt x="2394" y="19"/>
                  </a:lnTo>
                  <a:lnTo>
                    <a:pt x="2722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32"/>
            <p:cNvSpPr/>
            <p:nvPr/>
          </p:nvSpPr>
          <p:spPr>
            <a:xfrm>
              <a:off x="5450325" y="488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32"/>
            <p:cNvSpPr/>
            <p:nvPr/>
          </p:nvSpPr>
          <p:spPr>
            <a:xfrm>
              <a:off x="5444050" y="4784450"/>
              <a:ext cx="56950" cy="48750"/>
            </a:xfrm>
            <a:custGeom>
              <a:avLst/>
              <a:gdLst/>
              <a:ahLst/>
              <a:cxnLst/>
              <a:rect l="l" t="t" r="r" b="b"/>
              <a:pathLst>
                <a:path w="2278" h="1950" fill="none" extrusionOk="0">
                  <a:moveTo>
                    <a:pt x="2278" y="0"/>
                  </a:moveTo>
                  <a:lnTo>
                    <a:pt x="2278" y="0"/>
                  </a:lnTo>
                  <a:lnTo>
                    <a:pt x="2278" y="0"/>
                  </a:lnTo>
                  <a:lnTo>
                    <a:pt x="2066" y="20"/>
                  </a:lnTo>
                  <a:lnTo>
                    <a:pt x="1853" y="39"/>
                  </a:lnTo>
                  <a:lnTo>
                    <a:pt x="1622" y="97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178" y="232"/>
                  </a:lnTo>
                  <a:lnTo>
                    <a:pt x="1004" y="309"/>
                  </a:lnTo>
                  <a:lnTo>
                    <a:pt x="850" y="386"/>
                  </a:lnTo>
                  <a:lnTo>
                    <a:pt x="715" y="483"/>
                  </a:lnTo>
                  <a:lnTo>
                    <a:pt x="579" y="579"/>
                  </a:lnTo>
                  <a:lnTo>
                    <a:pt x="464" y="695"/>
                  </a:lnTo>
                  <a:lnTo>
                    <a:pt x="367" y="811"/>
                  </a:lnTo>
                  <a:lnTo>
                    <a:pt x="290" y="927"/>
                  </a:lnTo>
                  <a:lnTo>
                    <a:pt x="213" y="1042"/>
                  </a:lnTo>
                  <a:lnTo>
                    <a:pt x="155" y="1158"/>
                  </a:lnTo>
                  <a:lnTo>
                    <a:pt x="58" y="1409"/>
                  </a:lnTo>
                  <a:lnTo>
                    <a:pt x="20" y="1679"/>
                  </a:lnTo>
                  <a:lnTo>
                    <a:pt x="0" y="1950"/>
                  </a:lnTo>
                  <a:lnTo>
                    <a:pt x="0" y="1950"/>
                  </a:lnTo>
                  <a:lnTo>
                    <a:pt x="20" y="1679"/>
                  </a:lnTo>
                  <a:lnTo>
                    <a:pt x="58" y="1409"/>
                  </a:lnTo>
                  <a:lnTo>
                    <a:pt x="155" y="1158"/>
                  </a:lnTo>
                  <a:lnTo>
                    <a:pt x="213" y="1042"/>
                  </a:lnTo>
                  <a:lnTo>
                    <a:pt x="290" y="927"/>
                  </a:lnTo>
                  <a:lnTo>
                    <a:pt x="367" y="811"/>
                  </a:lnTo>
                  <a:lnTo>
                    <a:pt x="464" y="695"/>
                  </a:lnTo>
                  <a:lnTo>
                    <a:pt x="579" y="579"/>
                  </a:lnTo>
                  <a:lnTo>
                    <a:pt x="715" y="483"/>
                  </a:lnTo>
                  <a:lnTo>
                    <a:pt x="850" y="386"/>
                  </a:lnTo>
                  <a:lnTo>
                    <a:pt x="1004" y="309"/>
                  </a:lnTo>
                  <a:lnTo>
                    <a:pt x="1178" y="232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622" y="97"/>
                  </a:lnTo>
                  <a:lnTo>
                    <a:pt x="1853" y="39"/>
                  </a:lnTo>
                  <a:lnTo>
                    <a:pt x="2066" y="20"/>
                  </a:lnTo>
                  <a:lnTo>
                    <a:pt x="2278" y="0"/>
                  </a:lnTo>
                  <a:lnTo>
                    <a:pt x="227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32"/>
            <p:cNvSpPr/>
            <p:nvPr/>
          </p:nvSpPr>
          <p:spPr>
            <a:xfrm>
              <a:off x="5481200" y="4980825"/>
              <a:ext cx="632600" cy="365775"/>
            </a:xfrm>
            <a:custGeom>
              <a:avLst/>
              <a:gdLst/>
              <a:ahLst/>
              <a:cxnLst/>
              <a:rect l="l" t="t" r="r" b="b"/>
              <a:pathLst>
                <a:path w="25304" h="14631" extrusionOk="0">
                  <a:moveTo>
                    <a:pt x="23065" y="14148"/>
                  </a:moveTo>
                  <a:lnTo>
                    <a:pt x="23065" y="14148"/>
                  </a:lnTo>
                  <a:lnTo>
                    <a:pt x="23065" y="14341"/>
                  </a:lnTo>
                  <a:lnTo>
                    <a:pt x="23046" y="14496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46" y="14496"/>
                  </a:lnTo>
                  <a:lnTo>
                    <a:pt x="23065" y="14341"/>
                  </a:lnTo>
                  <a:lnTo>
                    <a:pt x="23065" y="14148"/>
                  </a:lnTo>
                  <a:close/>
                  <a:moveTo>
                    <a:pt x="25285" y="13569"/>
                  </a:moveTo>
                  <a:lnTo>
                    <a:pt x="25285" y="13569"/>
                  </a:lnTo>
                  <a:lnTo>
                    <a:pt x="24957" y="13589"/>
                  </a:lnTo>
                  <a:lnTo>
                    <a:pt x="24628" y="13646"/>
                  </a:lnTo>
                  <a:lnTo>
                    <a:pt x="24300" y="13724"/>
                  </a:lnTo>
                  <a:lnTo>
                    <a:pt x="23992" y="13839"/>
                  </a:lnTo>
                  <a:lnTo>
                    <a:pt x="23721" y="13975"/>
                  </a:lnTo>
                  <a:lnTo>
                    <a:pt x="23451" y="14148"/>
                  </a:lnTo>
                  <a:lnTo>
                    <a:pt x="23219" y="14361"/>
                  </a:lnTo>
                  <a:lnTo>
                    <a:pt x="23123" y="14476"/>
                  </a:lnTo>
                  <a:lnTo>
                    <a:pt x="23046" y="14592"/>
                  </a:lnTo>
                  <a:lnTo>
                    <a:pt x="23046" y="14592"/>
                  </a:lnTo>
                  <a:lnTo>
                    <a:pt x="23123" y="14476"/>
                  </a:lnTo>
                  <a:lnTo>
                    <a:pt x="23219" y="14361"/>
                  </a:lnTo>
                  <a:lnTo>
                    <a:pt x="23451" y="14148"/>
                  </a:lnTo>
                  <a:lnTo>
                    <a:pt x="23721" y="13975"/>
                  </a:lnTo>
                  <a:lnTo>
                    <a:pt x="23992" y="13839"/>
                  </a:lnTo>
                  <a:lnTo>
                    <a:pt x="24300" y="13724"/>
                  </a:lnTo>
                  <a:lnTo>
                    <a:pt x="24628" y="13646"/>
                  </a:lnTo>
                  <a:lnTo>
                    <a:pt x="24957" y="13589"/>
                  </a:lnTo>
                  <a:lnTo>
                    <a:pt x="25285" y="13569"/>
                  </a:lnTo>
                  <a:close/>
                  <a:moveTo>
                    <a:pt x="25304" y="13569"/>
                  </a:moveTo>
                  <a:lnTo>
                    <a:pt x="25304" y="13569"/>
                  </a:lnTo>
                  <a:lnTo>
                    <a:pt x="25304" y="13569"/>
                  </a:lnTo>
                  <a:lnTo>
                    <a:pt x="25304" y="13569"/>
                  </a:lnTo>
                  <a:close/>
                  <a:moveTo>
                    <a:pt x="21039" y="11060"/>
                  </a:moveTo>
                  <a:lnTo>
                    <a:pt x="21039" y="11060"/>
                  </a:lnTo>
                  <a:lnTo>
                    <a:pt x="21019" y="11292"/>
                  </a:lnTo>
                  <a:lnTo>
                    <a:pt x="21000" y="11485"/>
                  </a:lnTo>
                  <a:lnTo>
                    <a:pt x="20961" y="11678"/>
                  </a:lnTo>
                  <a:lnTo>
                    <a:pt x="20923" y="11832"/>
                  </a:lnTo>
                  <a:lnTo>
                    <a:pt x="20826" y="12064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26" y="12064"/>
                  </a:lnTo>
                  <a:lnTo>
                    <a:pt x="20923" y="11832"/>
                  </a:lnTo>
                  <a:lnTo>
                    <a:pt x="20961" y="11678"/>
                  </a:lnTo>
                  <a:lnTo>
                    <a:pt x="21000" y="11485"/>
                  </a:lnTo>
                  <a:lnTo>
                    <a:pt x="21019" y="11292"/>
                  </a:lnTo>
                  <a:lnTo>
                    <a:pt x="21039" y="11060"/>
                  </a:lnTo>
                  <a:close/>
                  <a:moveTo>
                    <a:pt x="20286" y="9439"/>
                  </a:moveTo>
                  <a:lnTo>
                    <a:pt x="20286" y="9439"/>
                  </a:lnTo>
                  <a:lnTo>
                    <a:pt x="20324" y="9477"/>
                  </a:lnTo>
                  <a:lnTo>
                    <a:pt x="20324" y="9477"/>
                  </a:lnTo>
                  <a:lnTo>
                    <a:pt x="20286" y="9439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221" y="8802"/>
                  </a:lnTo>
                  <a:lnTo>
                    <a:pt x="18028" y="8821"/>
                  </a:lnTo>
                  <a:lnTo>
                    <a:pt x="17719" y="8860"/>
                  </a:lnTo>
                  <a:lnTo>
                    <a:pt x="17506" y="8918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506" y="8918"/>
                  </a:lnTo>
                  <a:lnTo>
                    <a:pt x="17719" y="8860"/>
                  </a:lnTo>
                  <a:lnTo>
                    <a:pt x="18028" y="8821"/>
                  </a:lnTo>
                  <a:lnTo>
                    <a:pt x="18221" y="8802"/>
                  </a:lnTo>
                  <a:lnTo>
                    <a:pt x="18433" y="8783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433" y="8783"/>
                  </a:lnTo>
                  <a:lnTo>
                    <a:pt x="18452" y="8783"/>
                  </a:lnTo>
                  <a:lnTo>
                    <a:pt x="18452" y="8783"/>
                  </a:lnTo>
                  <a:lnTo>
                    <a:pt x="18433" y="8783"/>
                  </a:lnTo>
                  <a:close/>
                  <a:moveTo>
                    <a:pt x="17429" y="8667"/>
                  </a:moveTo>
                  <a:lnTo>
                    <a:pt x="17429" y="866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29" y="8667"/>
                  </a:lnTo>
                  <a:close/>
                  <a:moveTo>
                    <a:pt x="14534" y="3803"/>
                  </a:moveTo>
                  <a:lnTo>
                    <a:pt x="14534" y="3803"/>
                  </a:lnTo>
                  <a:lnTo>
                    <a:pt x="14534" y="4131"/>
                  </a:lnTo>
                  <a:lnTo>
                    <a:pt x="14496" y="4382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96" y="4382"/>
                  </a:lnTo>
                  <a:lnTo>
                    <a:pt x="14534" y="4131"/>
                  </a:lnTo>
                  <a:lnTo>
                    <a:pt x="14534" y="3803"/>
                  </a:lnTo>
                  <a:close/>
                  <a:moveTo>
                    <a:pt x="12990" y="1139"/>
                  </a:moveTo>
                  <a:lnTo>
                    <a:pt x="12990" y="1139"/>
                  </a:lnTo>
                  <a:lnTo>
                    <a:pt x="13009" y="1139"/>
                  </a:lnTo>
                  <a:lnTo>
                    <a:pt x="13009" y="1139"/>
                  </a:lnTo>
                  <a:lnTo>
                    <a:pt x="12990" y="1139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176" y="734"/>
                  </a:lnTo>
                  <a:lnTo>
                    <a:pt x="10963" y="753"/>
                  </a:lnTo>
                  <a:lnTo>
                    <a:pt x="10751" y="792"/>
                  </a:lnTo>
                  <a:lnTo>
                    <a:pt x="10558" y="831"/>
                  </a:lnTo>
                  <a:lnTo>
                    <a:pt x="10191" y="966"/>
                  </a:lnTo>
                  <a:lnTo>
                    <a:pt x="9883" y="1101"/>
                  </a:lnTo>
                  <a:lnTo>
                    <a:pt x="9632" y="1255"/>
                  </a:lnTo>
                  <a:lnTo>
                    <a:pt x="9439" y="1371"/>
                  </a:lnTo>
                  <a:lnTo>
                    <a:pt x="9284" y="1506"/>
                  </a:lnTo>
                  <a:lnTo>
                    <a:pt x="9284" y="1506"/>
                  </a:lnTo>
                  <a:lnTo>
                    <a:pt x="9439" y="1371"/>
                  </a:lnTo>
                  <a:lnTo>
                    <a:pt x="9632" y="1255"/>
                  </a:lnTo>
                  <a:lnTo>
                    <a:pt x="9883" y="1101"/>
                  </a:lnTo>
                  <a:lnTo>
                    <a:pt x="10191" y="966"/>
                  </a:lnTo>
                  <a:lnTo>
                    <a:pt x="10558" y="831"/>
                  </a:lnTo>
                  <a:lnTo>
                    <a:pt x="10751" y="792"/>
                  </a:lnTo>
                  <a:lnTo>
                    <a:pt x="10963" y="753"/>
                  </a:lnTo>
                  <a:lnTo>
                    <a:pt x="11176" y="734"/>
                  </a:lnTo>
                  <a:lnTo>
                    <a:pt x="11407" y="715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close/>
                  <a:moveTo>
                    <a:pt x="20" y="541"/>
                  </a:moveTo>
                  <a:lnTo>
                    <a:pt x="20" y="541"/>
                  </a:lnTo>
                  <a:lnTo>
                    <a:pt x="1" y="541"/>
                  </a:lnTo>
                  <a:lnTo>
                    <a:pt x="1" y="541"/>
                  </a:lnTo>
                  <a:lnTo>
                    <a:pt x="20" y="541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194" y="522"/>
                  </a:lnTo>
                  <a:lnTo>
                    <a:pt x="20" y="541"/>
                  </a:lnTo>
                  <a:lnTo>
                    <a:pt x="20" y="541"/>
                  </a:lnTo>
                  <a:lnTo>
                    <a:pt x="194" y="522"/>
                  </a:lnTo>
                  <a:lnTo>
                    <a:pt x="367" y="502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close/>
                  <a:moveTo>
                    <a:pt x="5405" y="213"/>
                  </a:move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370" y="20"/>
                  </a:lnTo>
                  <a:lnTo>
                    <a:pt x="6080" y="39"/>
                  </a:lnTo>
                  <a:lnTo>
                    <a:pt x="5772" y="116"/>
                  </a:lnTo>
                  <a:lnTo>
                    <a:pt x="5443" y="213"/>
                  </a:lnTo>
                  <a:lnTo>
                    <a:pt x="5443" y="213"/>
                  </a:lnTo>
                  <a:lnTo>
                    <a:pt x="5772" y="116"/>
                  </a:lnTo>
                  <a:lnTo>
                    <a:pt x="6080" y="39"/>
                  </a:lnTo>
                  <a:lnTo>
                    <a:pt x="6370" y="20"/>
                  </a:lnTo>
                  <a:lnTo>
                    <a:pt x="6659" y="1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32"/>
            <p:cNvSpPr/>
            <p:nvPr/>
          </p:nvSpPr>
          <p:spPr>
            <a:xfrm>
              <a:off x="6056375" y="5334525"/>
              <a:ext cx="1475" cy="12075"/>
            </a:xfrm>
            <a:custGeom>
              <a:avLst/>
              <a:gdLst/>
              <a:ahLst/>
              <a:cxnLst/>
              <a:rect l="l" t="t" r="r" b="b"/>
              <a:pathLst>
                <a:path w="59" h="483" fill="none" extrusionOk="0">
                  <a:moveTo>
                    <a:pt x="58" y="0"/>
                  </a:moveTo>
                  <a:lnTo>
                    <a:pt x="58" y="0"/>
                  </a:lnTo>
                  <a:lnTo>
                    <a:pt x="58" y="193"/>
                  </a:lnTo>
                  <a:lnTo>
                    <a:pt x="39" y="348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39" y="348"/>
                  </a:lnTo>
                  <a:lnTo>
                    <a:pt x="58" y="193"/>
                  </a:lnTo>
                  <a:lnTo>
                    <a:pt x="5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32"/>
            <p:cNvSpPr/>
            <p:nvPr/>
          </p:nvSpPr>
          <p:spPr>
            <a:xfrm>
              <a:off x="6057325" y="5320050"/>
              <a:ext cx="56000" cy="25600"/>
            </a:xfrm>
            <a:custGeom>
              <a:avLst/>
              <a:gdLst/>
              <a:ahLst/>
              <a:cxnLst/>
              <a:rect l="l" t="t" r="r" b="b"/>
              <a:pathLst>
                <a:path w="2240" h="1024" fill="none" extrusionOk="0">
                  <a:moveTo>
                    <a:pt x="2240" y="0"/>
                  </a:moveTo>
                  <a:lnTo>
                    <a:pt x="2240" y="0"/>
                  </a:lnTo>
                  <a:lnTo>
                    <a:pt x="1912" y="20"/>
                  </a:lnTo>
                  <a:lnTo>
                    <a:pt x="1583" y="77"/>
                  </a:lnTo>
                  <a:lnTo>
                    <a:pt x="1255" y="155"/>
                  </a:lnTo>
                  <a:lnTo>
                    <a:pt x="947" y="270"/>
                  </a:lnTo>
                  <a:lnTo>
                    <a:pt x="676" y="406"/>
                  </a:lnTo>
                  <a:lnTo>
                    <a:pt x="406" y="579"/>
                  </a:lnTo>
                  <a:lnTo>
                    <a:pt x="174" y="792"/>
                  </a:lnTo>
                  <a:lnTo>
                    <a:pt x="78" y="907"/>
                  </a:lnTo>
                  <a:lnTo>
                    <a:pt x="1" y="1023"/>
                  </a:lnTo>
                  <a:lnTo>
                    <a:pt x="1" y="1023"/>
                  </a:lnTo>
                  <a:lnTo>
                    <a:pt x="78" y="907"/>
                  </a:lnTo>
                  <a:lnTo>
                    <a:pt x="174" y="792"/>
                  </a:lnTo>
                  <a:lnTo>
                    <a:pt x="406" y="579"/>
                  </a:lnTo>
                  <a:lnTo>
                    <a:pt x="676" y="406"/>
                  </a:lnTo>
                  <a:lnTo>
                    <a:pt x="947" y="270"/>
                  </a:lnTo>
                  <a:lnTo>
                    <a:pt x="1255" y="155"/>
                  </a:lnTo>
                  <a:lnTo>
                    <a:pt x="1583" y="77"/>
                  </a:lnTo>
                  <a:lnTo>
                    <a:pt x="1912" y="20"/>
                  </a:lnTo>
                  <a:lnTo>
                    <a:pt x="224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32"/>
            <p:cNvSpPr/>
            <p:nvPr/>
          </p:nvSpPr>
          <p:spPr>
            <a:xfrm>
              <a:off x="6113775" y="532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32"/>
            <p:cNvSpPr/>
            <p:nvPr/>
          </p:nvSpPr>
          <p:spPr>
            <a:xfrm>
              <a:off x="6001350" y="5257325"/>
              <a:ext cx="5825" cy="27525"/>
            </a:xfrm>
            <a:custGeom>
              <a:avLst/>
              <a:gdLst/>
              <a:ahLst/>
              <a:cxnLst/>
              <a:rect l="l" t="t" r="r" b="b"/>
              <a:pathLst>
                <a:path w="233" h="1101" fill="none" extrusionOk="0">
                  <a:moveTo>
                    <a:pt x="233" y="0"/>
                  </a:moveTo>
                  <a:lnTo>
                    <a:pt x="233" y="0"/>
                  </a:lnTo>
                  <a:lnTo>
                    <a:pt x="213" y="232"/>
                  </a:lnTo>
                  <a:lnTo>
                    <a:pt x="194" y="425"/>
                  </a:lnTo>
                  <a:lnTo>
                    <a:pt x="155" y="618"/>
                  </a:lnTo>
                  <a:lnTo>
                    <a:pt x="117" y="772"/>
                  </a:lnTo>
                  <a:lnTo>
                    <a:pt x="20" y="1004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20" y="1004"/>
                  </a:lnTo>
                  <a:lnTo>
                    <a:pt x="117" y="772"/>
                  </a:lnTo>
                  <a:lnTo>
                    <a:pt x="155" y="618"/>
                  </a:lnTo>
                  <a:lnTo>
                    <a:pt x="194" y="425"/>
                  </a:lnTo>
                  <a:lnTo>
                    <a:pt x="213" y="232"/>
                  </a:lnTo>
                  <a:lnTo>
                    <a:pt x="23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32"/>
            <p:cNvSpPr/>
            <p:nvPr/>
          </p:nvSpPr>
          <p:spPr>
            <a:xfrm>
              <a:off x="5988325" y="5216775"/>
              <a:ext cx="1000" cy="1000"/>
            </a:xfrm>
            <a:custGeom>
              <a:avLst/>
              <a:gdLst/>
              <a:ahLst/>
              <a:cxnLst/>
              <a:rect l="l" t="t" r="r" b="b"/>
              <a:pathLst>
                <a:path w="40" h="40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32"/>
            <p:cNvSpPr/>
            <p:nvPr/>
          </p:nvSpPr>
          <p:spPr>
            <a:xfrm>
              <a:off x="5916425" y="5200375"/>
              <a:ext cx="25600" cy="3875"/>
            </a:xfrm>
            <a:custGeom>
              <a:avLst/>
              <a:gdLst/>
              <a:ahLst/>
              <a:cxnLst/>
              <a:rect l="l" t="t" r="r" b="b"/>
              <a:pathLst>
                <a:path w="1024" h="155" fill="none" extrusionOk="0">
                  <a:moveTo>
                    <a:pt x="1024" y="1"/>
                  </a:moveTo>
                  <a:lnTo>
                    <a:pt x="1024" y="1"/>
                  </a:lnTo>
                  <a:lnTo>
                    <a:pt x="812" y="20"/>
                  </a:lnTo>
                  <a:lnTo>
                    <a:pt x="619" y="39"/>
                  </a:lnTo>
                  <a:lnTo>
                    <a:pt x="310" y="78"/>
                  </a:lnTo>
                  <a:lnTo>
                    <a:pt x="97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97" y="136"/>
                  </a:lnTo>
                  <a:lnTo>
                    <a:pt x="310" y="78"/>
                  </a:lnTo>
                  <a:lnTo>
                    <a:pt x="619" y="39"/>
                  </a:lnTo>
                  <a:lnTo>
                    <a:pt x="812" y="20"/>
                  </a:lnTo>
                  <a:lnTo>
                    <a:pt x="10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32"/>
            <p:cNvSpPr/>
            <p:nvPr/>
          </p:nvSpPr>
          <p:spPr>
            <a:xfrm>
              <a:off x="5942000" y="5200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32"/>
            <p:cNvSpPr/>
            <p:nvPr/>
          </p:nvSpPr>
          <p:spPr>
            <a:xfrm>
              <a:off x="5916425" y="5197475"/>
              <a:ext cx="525" cy="6775"/>
            </a:xfrm>
            <a:custGeom>
              <a:avLst/>
              <a:gdLst/>
              <a:ahLst/>
              <a:cxnLst/>
              <a:rect l="l" t="t" r="r" b="b"/>
              <a:pathLst>
                <a:path w="21" h="27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32"/>
            <p:cNvSpPr/>
            <p:nvPr/>
          </p:nvSpPr>
          <p:spPr>
            <a:xfrm>
              <a:off x="5842600" y="5075875"/>
              <a:ext cx="1975" cy="19825"/>
            </a:xfrm>
            <a:custGeom>
              <a:avLst/>
              <a:gdLst/>
              <a:ahLst/>
              <a:cxnLst/>
              <a:rect l="l" t="t" r="r" b="b"/>
              <a:pathLst>
                <a:path w="79" h="793" fill="none" extrusionOk="0">
                  <a:moveTo>
                    <a:pt x="78" y="1"/>
                  </a:moveTo>
                  <a:lnTo>
                    <a:pt x="78" y="1"/>
                  </a:lnTo>
                  <a:lnTo>
                    <a:pt x="78" y="329"/>
                  </a:lnTo>
                  <a:lnTo>
                    <a:pt x="40" y="580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40" y="580"/>
                  </a:lnTo>
                  <a:lnTo>
                    <a:pt x="78" y="329"/>
                  </a:lnTo>
                  <a:lnTo>
                    <a:pt x="7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32"/>
            <p:cNvSpPr/>
            <p:nvPr/>
          </p:nvSpPr>
          <p:spPr>
            <a:xfrm>
              <a:off x="5805950" y="500930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32"/>
            <p:cNvSpPr/>
            <p:nvPr/>
          </p:nvSpPr>
          <p:spPr>
            <a:xfrm>
              <a:off x="5713300" y="4998675"/>
              <a:ext cx="53100" cy="19825"/>
            </a:xfrm>
            <a:custGeom>
              <a:avLst/>
              <a:gdLst/>
              <a:ahLst/>
              <a:cxnLst/>
              <a:rect l="l" t="t" r="r" b="b"/>
              <a:pathLst>
                <a:path w="2124" h="793" fill="none" extrusionOk="0">
                  <a:moveTo>
                    <a:pt x="2123" y="1"/>
                  </a:moveTo>
                  <a:lnTo>
                    <a:pt x="2123" y="1"/>
                  </a:lnTo>
                  <a:lnTo>
                    <a:pt x="1892" y="20"/>
                  </a:lnTo>
                  <a:lnTo>
                    <a:pt x="1679" y="39"/>
                  </a:lnTo>
                  <a:lnTo>
                    <a:pt x="1467" y="78"/>
                  </a:lnTo>
                  <a:lnTo>
                    <a:pt x="1274" y="117"/>
                  </a:lnTo>
                  <a:lnTo>
                    <a:pt x="907" y="252"/>
                  </a:lnTo>
                  <a:lnTo>
                    <a:pt x="599" y="387"/>
                  </a:lnTo>
                  <a:lnTo>
                    <a:pt x="348" y="541"/>
                  </a:lnTo>
                  <a:lnTo>
                    <a:pt x="155" y="657"/>
                  </a:lnTo>
                  <a:lnTo>
                    <a:pt x="0" y="792"/>
                  </a:lnTo>
                  <a:lnTo>
                    <a:pt x="0" y="792"/>
                  </a:lnTo>
                  <a:lnTo>
                    <a:pt x="155" y="657"/>
                  </a:lnTo>
                  <a:lnTo>
                    <a:pt x="348" y="541"/>
                  </a:lnTo>
                  <a:lnTo>
                    <a:pt x="599" y="387"/>
                  </a:lnTo>
                  <a:lnTo>
                    <a:pt x="907" y="252"/>
                  </a:lnTo>
                  <a:lnTo>
                    <a:pt x="1274" y="117"/>
                  </a:lnTo>
                  <a:lnTo>
                    <a:pt x="1467" y="78"/>
                  </a:lnTo>
                  <a:lnTo>
                    <a:pt x="1679" y="39"/>
                  </a:lnTo>
                  <a:lnTo>
                    <a:pt x="1892" y="20"/>
                  </a:lnTo>
                  <a:lnTo>
                    <a:pt x="212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32"/>
            <p:cNvSpPr/>
            <p:nvPr/>
          </p:nvSpPr>
          <p:spPr>
            <a:xfrm>
              <a:off x="5766375" y="499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32"/>
            <p:cNvSpPr/>
            <p:nvPr/>
          </p:nvSpPr>
          <p:spPr>
            <a:xfrm>
              <a:off x="5481200" y="49943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32"/>
            <p:cNvSpPr/>
            <p:nvPr/>
          </p:nvSpPr>
          <p:spPr>
            <a:xfrm>
              <a:off x="5481675" y="4993375"/>
              <a:ext cx="8725" cy="1000"/>
            </a:xfrm>
            <a:custGeom>
              <a:avLst/>
              <a:gdLst/>
              <a:ahLst/>
              <a:cxnLst/>
              <a:rect l="l" t="t" r="r" b="b"/>
              <a:pathLst>
                <a:path w="349" h="40" fill="none" extrusionOk="0">
                  <a:moveTo>
                    <a:pt x="348" y="0"/>
                  </a:moveTo>
                  <a:lnTo>
                    <a:pt x="348" y="0"/>
                  </a:lnTo>
                  <a:lnTo>
                    <a:pt x="175" y="2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75" y="20"/>
                  </a:lnTo>
                  <a:lnTo>
                    <a:pt x="34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32"/>
            <p:cNvSpPr/>
            <p:nvPr/>
          </p:nvSpPr>
          <p:spPr>
            <a:xfrm>
              <a:off x="5490375" y="499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32"/>
            <p:cNvSpPr/>
            <p:nvPr/>
          </p:nvSpPr>
          <p:spPr>
            <a:xfrm>
              <a:off x="5616300" y="498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32"/>
            <p:cNvSpPr/>
            <p:nvPr/>
          </p:nvSpPr>
          <p:spPr>
            <a:xfrm>
              <a:off x="5617275" y="4980825"/>
              <a:ext cx="30425" cy="5325"/>
            </a:xfrm>
            <a:custGeom>
              <a:avLst/>
              <a:gdLst/>
              <a:ahLst/>
              <a:cxnLst/>
              <a:rect l="l" t="t" r="r" b="b"/>
              <a:pathLst>
                <a:path w="1217" h="213" fill="none" extrusionOk="0">
                  <a:moveTo>
                    <a:pt x="1216" y="1"/>
                  </a:moveTo>
                  <a:lnTo>
                    <a:pt x="1216" y="1"/>
                  </a:lnTo>
                  <a:lnTo>
                    <a:pt x="927" y="20"/>
                  </a:lnTo>
                  <a:lnTo>
                    <a:pt x="637" y="39"/>
                  </a:lnTo>
                  <a:lnTo>
                    <a:pt x="329" y="116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29" y="116"/>
                  </a:lnTo>
                  <a:lnTo>
                    <a:pt x="637" y="39"/>
                  </a:lnTo>
                  <a:lnTo>
                    <a:pt x="927" y="20"/>
                  </a:lnTo>
                  <a:lnTo>
                    <a:pt x="121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32"/>
            <p:cNvSpPr/>
            <p:nvPr/>
          </p:nvSpPr>
          <p:spPr>
            <a:xfrm>
              <a:off x="5647675" y="49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32"/>
            <p:cNvSpPr/>
            <p:nvPr/>
          </p:nvSpPr>
          <p:spPr>
            <a:xfrm>
              <a:off x="6118625" y="5243800"/>
              <a:ext cx="108575" cy="76750"/>
            </a:xfrm>
            <a:custGeom>
              <a:avLst/>
              <a:gdLst/>
              <a:ahLst/>
              <a:cxnLst/>
              <a:rect l="l" t="t" r="r" b="b"/>
              <a:pathLst>
                <a:path w="4343" h="3070" extrusionOk="0">
                  <a:moveTo>
                    <a:pt x="0" y="3050"/>
                  </a:move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50"/>
                  </a:lnTo>
                  <a:close/>
                  <a:moveTo>
                    <a:pt x="0" y="3031"/>
                  </a:move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31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19" y="3012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close/>
                  <a:moveTo>
                    <a:pt x="1660" y="2027"/>
                  </a:move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97" y="2857"/>
                  </a:lnTo>
                  <a:lnTo>
                    <a:pt x="193" y="2722"/>
                  </a:lnTo>
                  <a:lnTo>
                    <a:pt x="290" y="2606"/>
                  </a:lnTo>
                  <a:lnTo>
                    <a:pt x="386" y="2510"/>
                  </a:lnTo>
                  <a:lnTo>
                    <a:pt x="483" y="2413"/>
                  </a:lnTo>
                  <a:lnTo>
                    <a:pt x="598" y="2336"/>
                  </a:lnTo>
                  <a:lnTo>
                    <a:pt x="830" y="2201"/>
                  </a:lnTo>
                  <a:lnTo>
                    <a:pt x="1062" y="2124"/>
                  </a:lnTo>
                  <a:lnTo>
                    <a:pt x="1274" y="2066"/>
                  </a:lnTo>
                  <a:lnTo>
                    <a:pt x="1486" y="2047"/>
                  </a:lnTo>
                  <a:lnTo>
                    <a:pt x="1660" y="2027"/>
                  </a:lnTo>
                  <a:close/>
                  <a:moveTo>
                    <a:pt x="1698" y="2027"/>
                  </a:move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close/>
                  <a:moveTo>
                    <a:pt x="2007" y="2027"/>
                  </a:move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close/>
                  <a:moveTo>
                    <a:pt x="4343" y="1"/>
                  </a:move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65" y="1776"/>
                  </a:lnTo>
                  <a:lnTo>
                    <a:pt x="2123" y="1564"/>
                  </a:lnTo>
                  <a:lnTo>
                    <a:pt x="2220" y="1371"/>
                  </a:lnTo>
                  <a:lnTo>
                    <a:pt x="2316" y="1178"/>
                  </a:lnTo>
                  <a:lnTo>
                    <a:pt x="2432" y="1004"/>
                  </a:lnTo>
                  <a:lnTo>
                    <a:pt x="2548" y="850"/>
                  </a:lnTo>
                  <a:lnTo>
                    <a:pt x="2702" y="696"/>
                  </a:lnTo>
                  <a:lnTo>
                    <a:pt x="2837" y="560"/>
                  </a:lnTo>
                  <a:lnTo>
                    <a:pt x="3011" y="425"/>
                  </a:lnTo>
                  <a:lnTo>
                    <a:pt x="3165" y="309"/>
                  </a:lnTo>
                  <a:lnTo>
                    <a:pt x="3339" y="213"/>
                  </a:lnTo>
                  <a:lnTo>
                    <a:pt x="3513" y="136"/>
                  </a:lnTo>
                  <a:lnTo>
                    <a:pt x="3706" y="78"/>
                  </a:lnTo>
                  <a:lnTo>
                    <a:pt x="3879" y="39"/>
                  </a:lnTo>
                  <a:lnTo>
                    <a:pt x="4072" y="1"/>
                  </a:lnTo>
                  <a:lnTo>
                    <a:pt x="4265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32"/>
            <p:cNvSpPr/>
            <p:nvPr/>
          </p:nvSpPr>
          <p:spPr>
            <a:xfrm>
              <a:off x="6118625" y="5320050"/>
              <a:ext cx="0" cy="500"/>
            </a:xfrm>
            <a:custGeom>
              <a:avLst/>
              <a:gdLst/>
              <a:ahLst/>
              <a:cxnLst/>
              <a:rect l="l" t="t" r="r" b="b"/>
              <a:pathLst>
                <a:path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32"/>
            <p:cNvSpPr/>
            <p:nvPr/>
          </p:nvSpPr>
          <p:spPr>
            <a:xfrm>
              <a:off x="6118625" y="5319550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3" name="Google Shape;8673;p32"/>
            <p:cNvSpPr/>
            <p:nvPr/>
          </p:nvSpPr>
          <p:spPr>
            <a:xfrm>
              <a:off x="6119100" y="53190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8674;p32"/>
            <p:cNvSpPr/>
            <p:nvPr/>
          </p:nvSpPr>
          <p:spPr>
            <a:xfrm>
              <a:off x="6119100" y="53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32"/>
            <p:cNvSpPr/>
            <p:nvPr/>
          </p:nvSpPr>
          <p:spPr>
            <a:xfrm>
              <a:off x="6119100" y="5294475"/>
              <a:ext cx="41025" cy="24625"/>
            </a:xfrm>
            <a:custGeom>
              <a:avLst/>
              <a:gdLst/>
              <a:ahLst/>
              <a:cxnLst/>
              <a:rect l="l" t="t" r="r" b="b"/>
              <a:pathLst>
                <a:path w="1641" h="985" fill="none" extrusionOk="0">
                  <a:moveTo>
                    <a:pt x="1641" y="0"/>
                  </a:moveTo>
                  <a:lnTo>
                    <a:pt x="1641" y="0"/>
                  </a:lnTo>
                  <a:lnTo>
                    <a:pt x="1467" y="20"/>
                  </a:lnTo>
                  <a:lnTo>
                    <a:pt x="1255" y="39"/>
                  </a:lnTo>
                  <a:lnTo>
                    <a:pt x="1043" y="97"/>
                  </a:lnTo>
                  <a:lnTo>
                    <a:pt x="811" y="174"/>
                  </a:lnTo>
                  <a:lnTo>
                    <a:pt x="579" y="309"/>
                  </a:lnTo>
                  <a:lnTo>
                    <a:pt x="464" y="386"/>
                  </a:lnTo>
                  <a:lnTo>
                    <a:pt x="367" y="483"/>
                  </a:lnTo>
                  <a:lnTo>
                    <a:pt x="271" y="579"/>
                  </a:lnTo>
                  <a:lnTo>
                    <a:pt x="174" y="695"/>
                  </a:lnTo>
                  <a:lnTo>
                    <a:pt x="78" y="830"/>
                  </a:lnTo>
                  <a:lnTo>
                    <a:pt x="0" y="985"/>
                  </a:lnTo>
                  <a:lnTo>
                    <a:pt x="0" y="985"/>
                  </a:lnTo>
                  <a:lnTo>
                    <a:pt x="78" y="830"/>
                  </a:lnTo>
                  <a:lnTo>
                    <a:pt x="174" y="695"/>
                  </a:lnTo>
                  <a:lnTo>
                    <a:pt x="271" y="579"/>
                  </a:lnTo>
                  <a:lnTo>
                    <a:pt x="367" y="483"/>
                  </a:lnTo>
                  <a:lnTo>
                    <a:pt x="464" y="386"/>
                  </a:lnTo>
                  <a:lnTo>
                    <a:pt x="579" y="309"/>
                  </a:lnTo>
                  <a:lnTo>
                    <a:pt x="811" y="174"/>
                  </a:lnTo>
                  <a:lnTo>
                    <a:pt x="1043" y="97"/>
                  </a:lnTo>
                  <a:lnTo>
                    <a:pt x="1255" y="39"/>
                  </a:lnTo>
                  <a:lnTo>
                    <a:pt x="1467" y="20"/>
                  </a:lnTo>
                  <a:lnTo>
                    <a:pt x="164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32"/>
            <p:cNvSpPr/>
            <p:nvPr/>
          </p:nvSpPr>
          <p:spPr>
            <a:xfrm>
              <a:off x="6161075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32"/>
            <p:cNvSpPr/>
            <p:nvPr/>
          </p:nvSpPr>
          <p:spPr>
            <a:xfrm>
              <a:off x="6168800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32"/>
            <p:cNvSpPr/>
            <p:nvPr/>
          </p:nvSpPr>
          <p:spPr>
            <a:xfrm>
              <a:off x="6227175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32"/>
            <p:cNvSpPr/>
            <p:nvPr/>
          </p:nvSpPr>
          <p:spPr>
            <a:xfrm>
              <a:off x="6168800" y="5243800"/>
              <a:ext cx="56475" cy="49725"/>
            </a:xfrm>
            <a:custGeom>
              <a:avLst/>
              <a:gdLst/>
              <a:ahLst/>
              <a:cxnLst/>
              <a:rect l="l" t="t" r="r" b="b"/>
              <a:pathLst>
                <a:path w="2259" h="1989" fill="none" extrusionOk="0">
                  <a:moveTo>
                    <a:pt x="2258" y="1"/>
                  </a:moveTo>
                  <a:lnTo>
                    <a:pt x="2258" y="1"/>
                  </a:lnTo>
                  <a:lnTo>
                    <a:pt x="2065" y="1"/>
                  </a:lnTo>
                  <a:lnTo>
                    <a:pt x="1872" y="39"/>
                  </a:lnTo>
                  <a:lnTo>
                    <a:pt x="1699" y="78"/>
                  </a:lnTo>
                  <a:lnTo>
                    <a:pt x="1506" y="136"/>
                  </a:lnTo>
                  <a:lnTo>
                    <a:pt x="1332" y="213"/>
                  </a:lnTo>
                  <a:lnTo>
                    <a:pt x="1158" y="309"/>
                  </a:lnTo>
                  <a:lnTo>
                    <a:pt x="1004" y="425"/>
                  </a:lnTo>
                  <a:lnTo>
                    <a:pt x="830" y="560"/>
                  </a:lnTo>
                  <a:lnTo>
                    <a:pt x="695" y="696"/>
                  </a:lnTo>
                  <a:lnTo>
                    <a:pt x="541" y="850"/>
                  </a:lnTo>
                  <a:lnTo>
                    <a:pt x="425" y="1004"/>
                  </a:lnTo>
                  <a:lnTo>
                    <a:pt x="309" y="1178"/>
                  </a:lnTo>
                  <a:lnTo>
                    <a:pt x="213" y="1371"/>
                  </a:lnTo>
                  <a:lnTo>
                    <a:pt x="116" y="1564"/>
                  </a:lnTo>
                  <a:lnTo>
                    <a:pt x="58" y="1776"/>
                  </a:lnTo>
                  <a:lnTo>
                    <a:pt x="0" y="1989"/>
                  </a:lnTo>
                  <a:lnTo>
                    <a:pt x="0" y="1989"/>
                  </a:lnTo>
                  <a:lnTo>
                    <a:pt x="58" y="1776"/>
                  </a:lnTo>
                  <a:lnTo>
                    <a:pt x="116" y="1564"/>
                  </a:lnTo>
                  <a:lnTo>
                    <a:pt x="213" y="1371"/>
                  </a:lnTo>
                  <a:lnTo>
                    <a:pt x="309" y="1178"/>
                  </a:lnTo>
                  <a:lnTo>
                    <a:pt x="425" y="1004"/>
                  </a:lnTo>
                  <a:lnTo>
                    <a:pt x="541" y="850"/>
                  </a:lnTo>
                  <a:lnTo>
                    <a:pt x="695" y="696"/>
                  </a:lnTo>
                  <a:lnTo>
                    <a:pt x="830" y="560"/>
                  </a:lnTo>
                  <a:lnTo>
                    <a:pt x="1004" y="425"/>
                  </a:lnTo>
                  <a:lnTo>
                    <a:pt x="1158" y="309"/>
                  </a:lnTo>
                  <a:lnTo>
                    <a:pt x="1332" y="213"/>
                  </a:lnTo>
                  <a:lnTo>
                    <a:pt x="1506" y="136"/>
                  </a:lnTo>
                  <a:lnTo>
                    <a:pt x="1699" y="78"/>
                  </a:lnTo>
                  <a:lnTo>
                    <a:pt x="1872" y="39"/>
                  </a:lnTo>
                  <a:lnTo>
                    <a:pt x="2065" y="1"/>
                  </a:lnTo>
                  <a:lnTo>
                    <a:pt x="225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32"/>
            <p:cNvSpPr/>
            <p:nvPr/>
          </p:nvSpPr>
          <p:spPr>
            <a:xfrm>
              <a:off x="6225250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32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extrusionOk="0">
                  <a:moveTo>
                    <a:pt x="19514" y="1"/>
                  </a:move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32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fill="none" extrusionOk="0">
                  <a:moveTo>
                    <a:pt x="19842" y="1"/>
                  </a:moveTo>
                  <a:lnTo>
                    <a:pt x="19842" y="1"/>
                  </a:lnTo>
                  <a:lnTo>
                    <a:pt x="19514" y="1"/>
                  </a:ln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56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185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44" y="8590"/>
                  </a:lnTo>
                  <a:lnTo>
                    <a:pt x="2034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lnTo>
                    <a:pt x="1984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32"/>
            <p:cNvSpPr/>
            <p:nvPr/>
          </p:nvSpPr>
          <p:spPr>
            <a:xfrm>
              <a:off x="4902175" y="4454400"/>
              <a:ext cx="465650" cy="177100"/>
            </a:xfrm>
            <a:custGeom>
              <a:avLst/>
              <a:gdLst/>
              <a:ahLst/>
              <a:cxnLst/>
              <a:rect l="l" t="t" r="r" b="b"/>
              <a:pathLst>
                <a:path w="18626" h="7084" extrusionOk="0">
                  <a:moveTo>
                    <a:pt x="1776" y="5520"/>
                  </a:moveTo>
                  <a:lnTo>
                    <a:pt x="1776" y="5520"/>
                  </a:lnTo>
                  <a:lnTo>
                    <a:pt x="1487" y="5540"/>
                  </a:lnTo>
                  <a:lnTo>
                    <a:pt x="1197" y="5598"/>
                  </a:lnTo>
                  <a:lnTo>
                    <a:pt x="1043" y="5636"/>
                  </a:lnTo>
                  <a:lnTo>
                    <a:pt x="908" y="5675"/>
                  </a:lnTo>
                  <a:lnTo>
                    <a:pt x="753" y="5752"/>
                  </a:lnTo>
                  <a:lnTo>
                    <a:pt x="618" y="5829"/>
                  </a:lnTo>
                  <a:lnTo>
                    <a:pt x="483" y="5906"/>
                  </a:lnTo>
                  <a:lnTo>
                    <a:pt x="367" y="6022"/>
                  </a:lnTo>
                  <a:lnTo>
                    <a:pt x="271" y="6138"/>
                  </a:lnTo>
                  <a:lnTo>
                    <a:pt x="174" y="6292"/>
                  </a:lnTo>
                  <a:lnTo>
                    <a:pt x="116" y="6447"/>
                  </a:lnTo>
                  <a:lnTo>
                    <a:pt x="58" y="6640"/>
                  </a:lnTo>
                  <a:lnTo>
                    <a:pt x="20" y="6852"/>
                  </a:lnTo>
                  <a:lnTo>
                    <a:pt x="1" y="7084"/>
                  </a:lnTo>
                  <a:lnTo>
                    <a:pt x="1" y="7084"/>
                  </a:lnTo>
                  <a:lnTo>
                    <a:pt x="20" y="6852"/>
                  </a:lnTo>
                  <a:lnTo>
                    <a:pt x="58" y="6640"/>
                  </a:lnTo>
                  <a:lnTo>
                    <a:pt x="116" y="6447"/>
                  </a:lnTo>
                  <a:lnTo>
                    <a:pt x="174" y="6292"/>
                  </a:lnTo>
                  <a:lnTo>
                    <a:pt x="271" y="6138"/>
                  </a:lnTo>
                  <a:lnTo>
                    <a:pt x="367" y="6022"/>
                  </a:lnTo>
                  <a:lnTo>
                    <a:pt x="483" y="5906"/>
                  </a:lnTo>
                  <a:lnTo>
                    <a:pt x="618" y="5829"/>
                  </a:lnTo>
                  <a:lnTo>
                    <a:pt x="753" y="5752"/>
                  </a:lnTo>
                  <a:lnTo>
                    <a:pt x="908" y="5675"/>
                  </a:lnTo>
                  <a:lnTo>
                    <a:pt x="1043" y="5636"/>
                  </a:lnTo>
                  <a:lnTo>
                    <a:pt x="1197" y="5598"/>
                  </a:lnTo>
                  <a:lnTo>
                    <a:pt x="1487" y="5540"/>
                  </a:lnTo>
                  <a:lnTo>
                    <a:pt x="1776" y="5520"/>
                  </a:lnTo>
                  <a:close/>
                  <a:moveTo>
                    <a:pt x="1834" y="5520"/>
                  </a:move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close/>
                  <a:moveTo>
                    <a:pt x="8358" y="4903"/>
                  </a:moveTo>
                  <a:lnTo>
                    <a:pt x="8358" y="4903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03"/>
                  </a:lnTo>
                  <a:close/>
                  <a:moveTo>
                    <a:pt x="8377" y="4864"/>
                  </a:moveTo>
                  <a:lnTo>
                    <a:pt x="8377" y="4864"/>
                  </a:lnTo>
                  <a:lnTo>
                    <a:pt x="8377" y="4884"/>
                  </a:lnTo>
                  <a:lnTo>
                    <a:pt x="8377" y="4884"/>
                  </a:lnTo>
                  <a:lnTo>
                    <a:pt x="8377" y="4864"/>
                  </a:lnTo>
                  <a:close/>
                  <a:moveTo>
                    <a:pt x="15306" y="4324"/>
                  </a:move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close/>
                  <a:moveTo>
                    <a:pt x="5656" y="3938"/>
                  </a:moveTo>
                  <a:lnTo>
                    <a:pt x="5656" y="3938"/>
                  </a:lnTo>
                  <a:lnTo>
                    <a:pt x="5289" y="3957"/>
                  </a:lnTo>
                  <a:lnTo>
                    <a:pt x="4903" y="4015"/>
                  </a:lnTo>
                  <a:lnTo>
                    <a:pt x="4710" y="4073"/>
                  </a:lnTo>
                  <a:lnTo>
                    <a:pt x="4517" y="4131"/>
                  </a:lnTo>
                  <a:lnTo>
                    <a:pt x="4324" y="4208"/>
                  </a:lnTo>
                  <a:lnTo>
                    <a:pt x="4112" y="4285"/>
                  </a:lnTo>
                  <a:lnTo>
                    <a:pt x="3919" y="4382"/>
                  </a:lnTo>
                  <a:lnTo>
                    <a:pt x="3706" y="4517"/>
                  </a:lnTo>
                  <a:lnTo>
                    <a:pt x="3513" y="4652"/>
                  </a:lnTo>
                  <a:lnTo>
                    <a:pt x="3301" y="4787"/>
                  </a:lnTo>
                  <a:lnTo>
                    <a:pt x="3089" y="4961"/>
                  </a:lnTo>
                  <a:lnTo>
                    <a:pt x="2896" y="5154"/>
                  </a:lnTo>
                  <a:lnTo>
                    <a:pt x="2683" y="5366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683" y="5366"/>
                  </a:lnTo>
                  <a:lnTo>
                    <a:pt x="2896" y="5154"/>
                  </a:lnTo>
                  <a:lnTo>
                    <a:pt x="3089" y="4961"/>
                  </a:lnTo>
                  <a:lnTo>
                    <a:pt x="3301" y="4787"/>
                  </a:lnTo>
                  <a:lnTo>
                    <a:pt x="3513" y="4652"/>
                  </a:lnTo>
                  <a:lnTo>
                    <a:pt x="3706" y="4517"/>
                  </a:lnTo>
                  <a:lnTo>
                    <a:pt x="3919" y="4382"/>
                  </a:lnTo>
                  <a:lnTo>
                    <a:pt x="4112" y="4285"/>
                  </a:lnTo>
                  <a:lnTo>
                    <a:pt x="4324" y="4208"/>
                  </a:lnTo>
                  <a:lnTo>
                    <a:pt x="4517" y="4131"/>
                  </a:lnTo>
                  <a:lnTo>
                    <a:pt x="4710" y="4073"/>
                  </a:lnTo>
                  <a:lnTo>
                    <a:pt x="4903" y="4015"/>
                  </a:lnTo>
                  <a:lnTo>
                    <a:pt x="5289" y="3957"/>
                  </a:lnTo>
                  <a:lnTo>
                    <a:pt x="5656" y="3938"/>
                  </a:lnTo>
                  <a:close/>
                  <a:moveTo>
                    <a:pt x="5675" y="3938"/>
                  </a:move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620" y="2953"/>
                  </a:lnTo>
                  <a:lnTo>
                    <a:pt x="11407" y="2953"/>
                  </a:lnTo>
                  <a:lnTo>
                    <a:pt x="11195" y="2992"/>
                  </a:lnTo>
                  <a:lnTo>
                    <a:pt x="10983" y="3031"/>
                  </a:lnTo>
                  <a:lnTo>
                    <a:pt x="10770" y="3089"/>
                  </a:lnTo>
                  <a:lnTo>
                    <a:pt x="10558" y="3166"/>
                  </a:lnTo>
                  <a:lnTo>
                    <a:pt x="10326" y="3243"/>
                  </a:lnTo>
                  <a:lnTo>
                    <a:pt x="10114" y="3359"/>
                  </a:lnTo>
                  <a:lnTo>
                    <a:pt x="9902" y="3475"/>
                  </a:lnTo>
                  <a:lnTo>
                    <a:pt x="9690" y="3610"/>
                  </a:lnTo>
                  <a:lnTo>
                    <a:pt x="9458" y="3764"/>
                  </a:lnTo>
                  <a:lnTo>
                    <a:pt x="9246" y="3938"/>
                  </a:lnTo>
                  <a:lnTo>
                    <a:pt x="9033" y="4131"/>
                  </a:lnTo>
                  <a:lnTo>
                    <a:pt x="8821" y="4343"/>
                  </a:lnTo>
                  <a:lnTo>
                    <a:pt x="8609" y="4594"/>
                  </a:lnTo>
                  <a:lnTo>
                    <a:pt x="8396" y="4845"/>
                  </a:lnTo>
                  <a:lnTo>
                    <a:pt x="8396" y="4845"/>
                  </a:lnTo>
                  <a:lnTo>
                    <a:pt x="8609" y="4594"/>
                  </a:lnTo>
                  <a:lnTo>
                    <a:pt x="8821" y="4343"/>
                  </a:lnTo>
                  <a:lnTo>
                    <a:pt x="9033" y="4131"/>
                  </a:lnTo>
                  <a:lnTo>
                    <a:pt x="9246" y="3938"/>
                  </a:lnTo>
                  <a:lnTo>
                    <a:pt x="9458" y="3764"/>
                  </a:lnTo>
                  <a:lnTo>
                    <a:pt x="9690" y="3610"/>
                  </a:lnTo>
                  <a:lnTo>
                    <a:pt x="9902" y="3475"/>
                  </a:lnTo>
                  <a:lnTo>
                    <a:pt x="10114" y="3359"/>
                  </a:lnTo>
                  <a:lnTo>
                    <a:pt x="10326" y="3243"/>
                  </a:lnTo>
                  <a:lnTo>
                    <a:pt x="10558" y="3166"/>
                  </a:lnTo>
                  <a:lnTo>
                    <a:pt x="10770" y="3089"/>
                  </a:lnTo>
                  <a:lnTo>
                    <a:pt x="10983" y="3031"/>
                  </a:lnTo>
                  <a:lnTo>
                    <a:pt x="11195" y="2992"/>
                  </a:lnTo>
                  <a:lnTo>
                    <a:pt x="11407" y="2953"/>
                  </a:lnTo>
                  <a:lnTo>
                    <a:pt x="11620" y="2953"/>
                  </a:lnTo>
                  <a:lnTo>
                    <a:pt x="11832" y="2934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close/>
                  <a:moveTo>
                    <a:pt x="18626" y="0"/>
                  </a:moveTo>
                  <a:lnTo>
                    <a:pt x="18626" y="0"/>
                  </a:lnTo>
                  <a:lnTo>
                    <a:pt x="18626" y="0"/>
                  </a:lnTo>
                  <a:lnTo>
                    <a:pt x="18259" y="97"/>
                  </a:lnTo>
                  <a:lnTo>
                    <a:pt x="17912" y="232"/>
                  </a:lnTo>
                  <a:lnTo>
                    <a:pt x="17584" y="386"/>
                  </a:lnTo>
                  <a:lnTo>
                    <a:pt x="17275" y="579"/>
                  </a:lnTo>
                  <a:lnTo>
                    <a:pt x="16985" y="772"/>
                  </a:lnTo>
                  <a:lnTo>
                    <a:pt x="16696" y="985"/>
                  </a:lnTo>
                  <a:lnTo>
                    <a:pt x="16445" y="1236"/>
                  </a:lnTo>
                  <a:lnTo>
                    <a:pt x="16213" y="1487"/>
                  </a:lnTo>
                  <a:lnTo>
                    <a:pt x="16001" y="1757"/>
                  </a:lnTo>
                  <a:lnTo>
                    <a:pt x="15808" y="2046"/>
                  </a:lnTo>
                  <a:lnTo>
                    <a:pt x="15654" y="2336"/>
                  </a:lnTo>
                  <a:lnTo>
                    <a:pt x="15518" y="2645"/>
                  </a:lnTo>
                  <a:lnTo>
                    <a:pt x="15422" y="2953"/>
                  </a:lnTo>
                  <a:lnTo>
                    <a:pt x="15345" y="3262"/>
                  </a:lnTo>
                  <a:lnTo>
                    <a:pt x="15287" y="3590"/>
                  </a:lnTo>
                  <a:lnTo>
                    <a:pt x="15268" y="3918"/>
                  </a:lnTo>
                  <a:lnTo>
                    <a:pt x="15268" y="3918"/>
                  </a:lnTo>
                  <a:lnTo>
                    <a:pt x="15287" y="3590"/>
                  </a:lnTo>
                  <a:lnTo>
                    <a:pt x="15345" y="3262"/>
                  </a:lnTo>
                  <a:lnTo>
                    <a:pt x="15422" y="2953"/>
                  </a:lnTo>
                  <a:lnTo>
                    <a:pt x="15518" y="2645"/>
                  </a:lnTo>
                  <a:lnTo>
                    <a:pt x="15654" y="2336"/>
                  </a:lnTo>
                  <a:lnTo>
                    <a:pt x="15808" y="2046"/>
                  </a:lnTo>
                  <a:lnTo>
                    <a:pt x="16001" y="1757"/>
                  </a:lnTo>
                  <a:lnTo>
                    <a:pt x="16213" y="1487"/>
                  </a:lnTo>
                  <a:lnTo>
                    <a:pt x="16445" y="1236"/>
                  </a:lnTo>
                  <a:lnTo>
                    <a:pt x="16696" y="985"/>
                  </a:lnTo>
                  <a:lnTo>
                    <a:pt x="16985" y="772"/>
                  </a:lnTo>
                  <a:lnTo>
                    <a:pt x="17275" y="579"/>
                  </a:lnTo>
                  <a:lnTo>
                    <a:pt x="17584" y="386"/>
                  </a:lnTo>
                  <a:lnTo>
                    <a:pt x="17912" y="232"/>
                  </a:lnTo>
                  <a:lnTo>
                    <a:pt x="18259" y="97"/>
                  </a:lnTo>
                  <a:lnTo>
                    <a:pt x="18626" y="0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32"/>
            <p:cNvSpPr/>
            <p:nvPr/>
          </p:nvSpPr>
          <p:spPr>
            <a:xfrm>
              <a:off x="4902175" y="4592400"/>
              <a:ext cx="44425" cy="39100"/>
            </a:xfrm>
            <a:custGeom>
              <a:avLst/>
              <a:gdLst/>
              <a:ahLst/>
              <a:cxnLst/>
              <a:rect l="l" t="t" r="r" b="b"/>
              <a:pathLst>
                <a:path w="1777" h="1564" fill="none" extrusionOk="0">
                  <a:moveTo>
                    <a:pt x="1776" y="0"/>
                  </a:moveTo>
                  <a:lnTo>
                    <a:pt x="1776" y="0"/>
                  </a:lnTo>
                  <a:lnTo>
                    <a:pt x="1487" y="20"/>
                  </a:lnTo>
                  <a:lnTo>
                    <a:pt x="1197" y="78"/>
                  </a:lnTo>
                  <a:lnTo>
                    <a:pt x="1043" y="116"/>
                  </a:lnTo>
                  <a:lnTo>
                    <a:pt x="908" y="155"/>
                  </a:lnTo>
                  <a:lnTo>
                    <a:pt x="753" y="232"/>
                  </a:lnTo>
                  <a:lnTo>
                    <a:pt x="618" y="309"/>
                  </a:lnTo>
                  <a:lnTo>
                    <a:pt x="483" y="386"/>
                  </a:lnTo>
                  <a:lnTo>
                    <a:pt x="367" y="502"/>
                  </a:lnTo>
                  <a:lnTo>
                    <a:pt x="271" y="618"/>
                  </a:lnTo>
                  <a:lnTo>
                    <a:pt x="174" y="772"/>
                  </a:lnTo>
                  <a:lnTo>
                    <a:pt x="116" y="927"/>
                  </a:lnTo>
                  <a:lnTo>
                    <a:pt x="58" y="1120"/>
                  </a:lnTo>
                  <a:lnTo>
                    <a:pt x="20" y="1332"/>
                  </a:lnTo>
                  <a:lnTo>
                    <a:pt x="1" y="1564"/>
                  </a:lnTo>
                  <a:lnTo>
                    <a:pt x="1" y="1564"/>
                  </a:lnTo>
                  <a:lnTo>
                    <a:pt x="20" y="1332"/>
                  </a:lnTo>
                  <a:lnTo>
                    <a:pt x="58" y="1120"/>
                  </a:lnTo>
                  <a:lnTo>
                    <a:pt x="116" y="927"/>
                  </a:lnTo>
                  <a:lnTo>
                    <a:pt x="174" y="772"/>
                  </a:lnTo>
                  <a:lnTo>
                    <a:pt x="271" y="618"/>
                  </a:lnTo>
                  <a:lnTo>
                    <a:pt x="367" y="502"/>
                  </a:lnTo>
                  <a:lnTo>
                    <a:pt x="483" y="386"/>
                  </a:lnTo>
                  <a:lnTo>
                    <a:pt x="618" y="309"/>
                  </a:lnTo>
                  <a:lnTo>
                    <a:pt x="753" y="232"/>
                  </a:lnTo>
                  <a:lnTo>
                    <a:pt x="908" y="155"/>
                  </a:lnTo>
                  <a:lnTo>
                    <a:pt x="1043" y="116"/>
                  </a:lnTo>
                  <a:lnTo>
                    <a:pt x="1197" y="78"/>
                  </a:lnTo>
                  <a:lnTo>
                    <a:pt x="1487" y="20"/>
                  </a:lnTo>
                  <a:lnTo>
                    <a:pt x="177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32"/>
            <p:cNvSpPr/>
            <p:nvPr/>
          </p:nvSpPr>
          <p:spPr>
            <a:xfrm>
              <a:off x="4948025" y="459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32"/>
            <p:cNvSpPr/>
            <p:nvPr/>
          </p:nvSpPr>
          <p:spPr>
            <a:xfrm>
              <a:off x="5111100" y="45769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32"/>
            <p:cNvSpPr/>
            <p:nvPr/>
          </p:nvSpPr>
          <p:spPr>
            <a:xfrm>
              <a:off x="5111600" y="45760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32"/>
            <p:cNvSpPr/>
            <p:nvPr/>
          </p:nvSpPr>
          <p:spPr>
            <a:xfrm>
              <a:off x="5284825" y="456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32"/>
            <p:cNvSpPr/>
            <p:nvPr/>
          </p:nvSpPr>
          <p:spPr>
            <a:xfrm>
              <a:off x="4964425" y="4552825"/>
              <a:ext cx="79150" cy="41050"/>
            </a:xfrm>
            <a:custGeom>
              <a:avLst/>
              <a:gdLst/>
              <a:ahLst/>
              <a:cxnLst/>
              <a:rect l="l" t="t" r="r" b="b"/>
              <a:pathLst>
                <a:path w="3166" h="1642" fill="none" extrusionOk="0">
                  <a:moveTo>
                    <a:pt x="3166" y="1"/>
                  </a:moveTo>
                  <a:lnTo>
                    <a:pt x="3166" y="1"/>
                  </a:lnTo>
                  <a:lnTo>
                    <a:pt x="2799" y="20"/>
                  </a:lnTo>
                  <a:lnTo>
                    <a:pt x="2413" y="78"/>
                  </a:lnTo>
                  <a:lnTo>
                    <a:pt x="2220" y="136"/>
                  </a:lnTo>
                  <a:lnTo>
                    <a:pt x="2027" y="194"/>
                  </a:lnTo>
                  <a:lnTo>
                    <a:pt x="1834" y="271"/>
                  </a:lnTo>
                  <a:lnTo>
                    <a:pt x="1622" y="348"/>
                  </a:lnTo>
                  <a:lnTo>
                    <a:pt x="1429" y="445"/>
                  </a:lnTo>
                  <a:lnTo>
                    <a:pt x="1216" y="580"/>
                  </a:lnTo>
                  <a:lnTo>
                    <a:pt x="1023" y="715"/>
                  </a:lnTo>
                  <a:lnTo>
                    <a:pt x="811" y="850"/>
                  </a:lnTo>
                  <a:lnTo>
                    <a:pt x="599" y="1024"/>
                  </a:lnTo>
                  <a:lnTo>
                    <a:pt x="406" y="1217"/>
                  </a:lnTo>
                  <a:lnTo>
                    <a:pt x="193" y="1429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193" y="1429"/>
                  </a:lnTo>
                  <a:lnTo>
                    <a:pt x="406" y="1217"/>
                  </a:lnTo>
                  <a:lnTo>
                    <a:pt x="599" y="1024"/>
                  </a:lnTo>
                  <a:lnTo>
                    <a:pt x="811" y="850"/>
                  </a:lnTo>
                  <a:lnTo>
                    <a:pt x="1023" y="715"/>
                  </a:lnTo>
                  <a:lnTo>
                    <a:pt x="1216" y="580"/>
                  </a:lnTo>
                  <a:lnTo>
                    <a:pt x="1429" y="445"/>
                  </a:lnTo>
                  <a:lnTo>
                    <a:pt x="1622" y="348"/>
                  </a:lnTo>
                  <a:lnTo>
                    <a:pt x="1834" y="271"/>
                  </a:lnTo>
                  <a:lnTo>
                    <a:pt x="2027" y="194"/>
                  </a:lnTo>
                  <a:lnTo>
                    <a:pt x="2220" y="136"/>
                  </a:lnTo>
                  <a:lnTo>
                    <a:pt x="2413" y="78"/>
                  </a:lnTo>
                  <a:lnTo>
                    <a:pt x="2799" y="20"/>
                  </a:lnTo>
                  <a:lnTo>
                    <a:pt x="316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32"/>
            <p:cNvSpPr/>
            <p:nvPr/>
          </p:nvSpPr>
          <p:spPr>
            <a:xfrm>
              <a:off x="5044025" y="45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32"/>
            <p:cNvSpPr/>
            <p:nvPr/>
          </p:nvSpPr>
          <p:spPr>
            <a:xfrm>
              <a:off x="5112075" y="4527750"/>
              <a:ext cx="85900" cy="47775"/>
            </a:xfrm>
            <a:custGeom>
              <a:avLst/>
              <a:gdLst/>
              <a:ahLst/>
              <a:cxnLst/>
              <a:rect l="l" t="t" r="r" b="b"/>
              <a:pathLst>
                <a:path w="3436" h="1911" fill="none" extrusionOk="0">
                  <a:moveTo>
                    <a:pt x="3436" y="0"/>
                  </a:moveTo>
                  <a:lnTo>
                    <a:pt x="3436" y="0"/>
                  </a:lnTo>
                  <a:lnTo>
                    <a:pt x="3224" y="19"/>
                  </a:lnTo>
                  <a:lnTo>
                    <a:pt x="3011" y="19"/>
                  </a:lnTo>
                  <a:lnTo>
                    <a:pt x="2799" y="58"/>
                  </a:lnTo>
                  <a:lnTo>
                    <a:pt x="2587" y="97"/>
                  </a:lnTo>
                  <a:lnTo>
                    <a:pt x="2374" y="155"/>
                  </a:lnTo>
                  <a:lnTo>
                    <a:pt x="2162" y="232"/>
                  </a:lnTo>
                  <a:lnTo>
                    <a:pt x="1930" y="309"/>
                  </a:lnTo>
                  <a:lnTo>
                    <a:pt x="1718" y="425"/>
                  </a:lnTo>
                  <a:lnTo>
                    <a:pt x="1506" y="541"/>
                  </a:lnTo>
                  <a:lnTo>
                    <a:pt x="1294" y="676"/>
                  </a:lnTo>
                  <a:lnTo>
                    <a:pt x="1062" y="830"/>
                  </a:lnTo>
                  <a:lnTo>
                    <a:pt x="850" y="1004"/>
                  </a:lnTo>
                  <a:lnTo>
                    <a:pt x="637" y="1197"/>
                  </a:lnTo>
                  <a:lnTo>
                    <a:pt x="425" y="1409"/>
                  </a:lnTo>
                  <a:lnTo>
                    <a:pt x="213" y="1660"/>
                  </a:lnTo>
                  <a:lnTo>
                    <a:pt x="0" y="1911"/>
                  </a:lnTo>
                  <a:lnTo>
                    <a:pt x="0" y="1911"/>
                  </a:lnTo>
                  <a:lnTo>
                    <a:pt x="213" y="1660"/>
                  </a:lnTo>
                  <a:lnTo>
                    <a:pt x="425" y="1409"/>
                  </a:lnTo>
                  <a:lnTo>
                    <a:pt x="637" y="1197"/>
                  </a:lnTo>
                  <a:lnTo>
                    <a:pt x="850" y="1004"/>
                  </a:lnTo>
                  <a:lnTo>
                    <a:pt x="1062" y="830"/>
                  </a:lnTo>
                  <a:lnTo>
                    <a:pt x="1294" y="676"/>
                  </a:lnTo>
                  <a:lnTo>
                    <a:pt x="1506" y="541"/>
                  </a:lnTo>
                  <a:lnTo>
                    <a:pt x="1718" y="425"/>
                  </a:lnTo>
                  <a:lnTo>
                    <a:pt x="1930" y="309"/>
                  </a:lnTo>
                  <a:lnTo>
                    <a:pt x="2162" y="232"/>
                  </a:lnTo>
                  <a:lnTo>
                    <a:pt x="2374" y="155"/>
                  </a:lnTo>
                  <a:lnTo>
                    <a:pt x="2587" y="97"/>
                  </a:lnTo>
                  <a:lnTo>
                    <a:pt x="2799" y="58"/>
                  </a:lnTo>
                  <a:lnTo>
                    <a:pt x="3011" y="19"/>
                  </a:lnTo>
                  <a:lnTo>
                    <a:pt x="3224" y="19"/>
                  </a:lnTo>
                  <a:lnTo>
                    <a:pt x="343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32"/>
            <p:cNvSpPr/>
            <p:nvPr/>
          </p:nvSpPr>
          <p:spPr>
            <a:xfrm>
              <a:off x="5197950" y="452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32"/>
            <p:cNvSpPr/>
            <p:nvPr/>
          </p:nvSpPr>
          <p:spPr>
            <a:xfrm>
              <a:off x="5283850" y="4454400"/>
              <a:ext cx="83975" cy="97975"/>
            </a:xfrm>
            <a:custGeom>
              <a:avLst/>
              <a:gdLst/>
              <a:ahLst/>
              <a:cxnLst/>
              <a:rect l="l" t="t" r="r" b="b"/>
              <a:pathLst>
                <a:path w="3359" h="3919" fill="none" extrusionOk="0">
                  <a:moveTo>
                    <a:pt x="3359" y="0"/>
                  </a:moveTo>
                  <a:lnTo>
                    <a:pt x="3359" y="0"/>
                  </a:lnTo>
                  <a:lnTo>
                    <a:pt x="3359" y="0"/>
                  </a:lnTo>
                  <a:lnTo>
                    <a:pt x="2992" y="97"/>
                  </a:lnTo>
                  <a:lnTo>
                    <a:pt x="2645" y="232"/>
                  </a:lnTo>
                  <a:lnTo>
                    <a:pt x="2317" y="386"/>
                  </a:lnTo>
                  <a:lnTo>
                    <a:pt x="2008" y="579"/>
                  </a:lnTo>
                  <a:lnTo>
                    <a:pt x="1718" y="772"/>
                  </a:lnTo>
                  <a:lnTo>
                    <a:pt x="1429" y="985"/>
                  </a:lnTo>
                  <a:lnTo>
                    <a:pt x="1178" y="1236"/>
                  </a:lnTo>
                  <a:lnTo>
                    <a:pt x="946" y="1487"/>
                  </a:lnTo>
                  <a:lnTo>
                    <a:pt x="734" y="1757"/>
                  </a:lnTo>
                  <a:lnTo>
                    <a:pt x="541" y="2046"/>
                  </a:lnTo>
                  <a:lnTo>
                    <a:pt x="387" y="2336"/>
                  </a:lnTo>
                  <a:lnTo>
                    <a:pt x="251" y="2645"/>
                  </a:lnTo>
                  <a:lnTo>
                    <a:pt x="155" y="2953"/>
                  </a:lnTo>
                  <a:lnTo>
                    <a:pt x="78" y="3262"/>
                  </a:lnTo>
                  <a:lnTo>
                    <a:pt x="20" y="3590"/>
                  </a:lnTo>
                  <a:lnTo>
                    <a:pt x="1" y="3918"/>
                  </a:lnTo>
                  <a:lnTo>
                    <a:pt x="1" y="3918"/>
                  </a:lnTo>
                  <a:lnTo>
                    <a:pt x="20" y="3590"/>
                  </a:lnTo>
                  <a:lnTo>
                    <a:pt x="78" y="3262"/>
                  </a:lnTo>
                  <a:lnTo>
                    <a:pt x="155" y="2953"/>
                  </a:lnTo>
                  <a:lnTo>
                    <a:pt x="251" y="2645"/>
                  </a:lnTo>
                  <a:lnTo>
                    <a:pt x="387" y="2336"/>
                  </a:lnTo>
                  <a:lnTo>
                    <a:pt x="541" y="2046"/>
                  </a:lnTo>
                  <a:lnTo>
                    <a:pt x="734" y="1757"/>
                  </a:lnTo>
                  <a:lnTo>
                    <a:pt x="946" y="1487"/>
                  </a:lnTo>
                  <a:lnTo>
                    <a:pt x="1178" y="1236"/>
                  </a:lnTo>
                  <a:lnTo>
                    <a:pt x="1429" y="985"/>
                  </a:lnTo>
                  <a:lnTo>
                    <a:pt x="1718" y="772"/>
                  </a:lnTo>
                  <a:lnTo>
                    <a:pt x="2008" y="579"/>
                  </a:lnTo>
                  <a:lnTo>
                    <a:pt x="2317" y="386"/>
                  </a:lnTo>
                  <a:lnTo>
                    <a:pt x="2645" y="232"/>
                  </a:lnTo>
                  <a:lnTo>
                    <a:pt x="2992" y="97"/>
                  </a:lnTo>
                  <a:lnTo>
                    <a:pt x="3359" y="0"/>
                  </a:lnTo>
                  <a:lnTo>
                    <a:pt x="335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32"/>
            <p:cNvSpPr/>
            <p:nvPr/>
          </p:nvSpPr>
          <p:spPr>
            <a:xfrm>
              <a:off x="4982275" y="4665250"/>
              <a:ext cx="519700" cy="193525"/>
            </a:xfrm>
            <a:custGeom>
              <a:avLst/>
              <a:gdLst/>
              <a:ahLst/>
              <a:cxnLst/>
              <a:rect l="l" t="t" r="r" b="b"/>
              <a:pathLst>
                <a:path w="20788" h="7741" extrusionOk="0">
                  <a:moveTo>
                    <a:pt x="0" y="7741"/>
                  </a:move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close/>
                  <a:moveTo>
                    <a:pt x="20" y="7741"/>
                  </a:move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39" y="7721"/>
                  </a:lnTo>
                  <a:lnTo>
                    <a:pt x="39" y="7721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36" y="7702"/>
                  </a:move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004" y="7548"/>
                  </a:lnTo>
                  <a:lnTo>
                    <a:pt x="753" y="7567"/>
                  </a:lnTo>
                  <a:lnTo>
                    <a:pt x="464" y="7605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464" y="7605"/>
                  </a:lnTo>
                  <a:lnTo>
                    <a:pt x="753" y="7567"/>
                  </a:lnTo>
                  <a:lnTo>
                    <a:pt x="1004" y="7548"/>
                  </a:lnTo>
                  <a:lnTo>
                    <a:pt x="1178" y="7528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664" y="6235"/>
                  </a:lnTo>
                  <a:lnTo>
                    <a:pt x="2432" y="6274"/>
                  </a:lnTo>
                  <a:lnTo>
                    <a:pt x="2201" y="6351"/>
                  </a:lnTo>
                  <a:lnTo>
                    <a:pt x="1988" y="6467"/>
                  </a:lnTo>
                  <a:lnTo>
                    <a:pt x="1873" y="6544"/>
                  </a:lnTo>
                  <a:lnTo>
                    <a:pt x="1776" y="6640"/>
                  </a:lnTo>
                  <a:lnTo>
                    <a:pt x="1680" y="6737"/>
                  </a:lnTo>
                  <a:lnTo>
                    <a:pt x="1583" y="6853"/>
                  </a:lnTo>
                  <a:lnTo>
                    <a:pt x="1506" y="6988"/>
                  </a:lnTo>
                  <a:lnTo>
                    <a:pt x="1429" y="7142"/>
                  </a:lnTo>
                  <a:lnTo>
                    <a:pt x="1352" y="7316"/>
                  </a:lnTo>
                  <a:lnTo>
                    <a:pt x="1294" y="7490"/>
                  </a:lnTo>
                  <a:lnTo>
                    <a:pt x="1294" y="7490"/>
                  </a:lnTo>
                  <a:lnTo>
                    <a:pt x="1352" y="7316"/>
                  </a:lnTo>
                  <a:lnTo>
                    <a:pt x="1429" y="7142"/>
                  </a:lnTo>
                  <a:lnTo>
                    <a:pt x="1506" y="6988"/>
                  </a:lnTo>
                  <a:lnTo>
                    <a:pt x="1583" y="6853"/>
                  </a:lnTo>
                  <a:lnTo>
                    <a:pt x="1680" y="6737"/>
                  </a:lnTo>
                  <a:lnTo>
                    <a:pt x="1776" y="6640"/>
                  </a:lnTo>
                  <a:lnTo>
                    <a:pt x="1873" y="6544"/>
                  </a:lnTo>
                  <a:lnTo>
                    <a:pt x="1988" y="6467"/>
                  </a:lnTo>
                  <a:lnTo>
                    <a:pt x="2201" y="6351"/>
                  </a:lnTo>
                  <a:lnTo>
                    <a:pt x="2432" y="6274"/>
                  </a:lnTo>
                  <a:lnTo>
                    <a:pt x="2664" y="6235"/>
                  </a:lnTo>
                  <a:lnTo>
                    <a:pt x="2876" y="6216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close/>
                  <a:moveTo>
                    <a:pt x="20749" y="4749"/>
                  </a:move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close/>
                  <a:moveTo>
                    <a:pt x="20787" y="4730"/>
                  </a:move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close/>
                  <a:moveTo>
                    <a:pt x="2703" y="3668"/>
                  </a:moveTo>
                  <a:lnTo>
                    <a:pt x="2703" y="3668"/>
                  </a:lnTo>
                  <a:lnTo>
                    <a:pt x="2703" y="3919"/>
                  </a:lnTo>
                  <a:lnTo>
                    <a:pt x="2741" y="4189"/>
                  </a:lnTo>
                  <a:lnTo>
                    <a:pt x="2799" y="4440"/>
                  </a:lnTo>
                  <a:lnTo>
                    <a:pt x="2857" y="4672"/>
                  </a:lnTo>
                  <a:lnTo>
                    <a:pt x="2934" y="4903"/>
                  </a:lnTo>
                  <a:lnTo>
                    <a:pt x="3011" y="5135"/>
                  </a:lnTo>
                  <a:lnTo>
                    <a:pt x="3204" y="5540"/>
                  </a:lnTo>
                  <a:lnTo>
                    <a:pt x="3397" y="5888"/>
                  </a:lnTo>
                  <a:lnTo>
                    <a:pt x="3552" y="6139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552" y="6139"/>
                  </a:lnTo>
                  <a:lnTo>
                    <a:pt x="3397" y="5888"/>
                  </a:lnTo>
                  <a:lnTo>
                    <a:pt x="3204" y="5540"/>
                  </a:lnTo>
                  <a:lnTo>
                    <a:pt x="3011" y="5135"/>
                  </a:lnTo>
                  <a:lnTo>
                    <a:pt x="2934" y="4903"/>
                  </a:lnTo>
                  <a:lnTo>
                    <a:pt x="2857" y="4672"/>
                  </a:lnTo>
                  <a:lnTo>
                    <a:pt x="2799" y="4440"/>
                  </a:lnTo>
                  <a:lnTo>
                    <a:pt x="2741" y="4189"/>
                  </a:lnTo>
                  <a:lnTo>
                    <a:pt x="2703" y="3919"/>
                  </a:lnTo>
                  <a:lnTo>
                    <a:pt x="2703" y="3668"/>
                  </a:lnTo>
                  <a:close/>
                  <a:moveTo>
                    <a:pt x="7895" y="2510"/>
                  </a:moveTo>
                  <a:lnTo>
                    <a:pt x="7895" y="2510"/>
                  </a:lnTo>
                  <a:lnTo>
                    <a:pt x="7895" y="2529"/>
                  </a:lnTo>
                  <a:lnTo>
                    <a:pt x="7895" y="2529"/>
                  </a:lnTo>
                  <a:lnTo>
                    <a:pt x="7895" y="2510"/>
                  </a:lnTo>
                  <a:close/>
                  <a:moveTo>
                    <a:pt x="3455" y="1892"/>
                  </a:moveTo>
                  <a:lnTo>
                    <a:pt x="3455" y="1892"/>
                  </a:lnTo>
                  <a:lnTo>
                    <a:pt x="3436" y="1912"/>
                  </a:lnTo>
                  <a:lnTo>
                    <a:pt x="3436" y="1912"/>
                  </a:lnTo>
                  <a:lnTo>
                    <a:pt x="3455" y="1892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806" y="1275"/>
                  </a:lnTo>
                  <a:lnTo>
                    <a:pt x="4613" y="1294"/>
                  </a:lnTo>
                  <a:lnTo>
                    <a:pt x="4420" y="1352"/>
                  </a:lnTo>
                  <a:lnTo>
                    <a:pt x="4227" y="1410"/>
                  </a:lnTo>
                  <a:lnTo>
                    <a:pt x="4034" y="1487"/>
                  </a:lnTo>
                  <a:lnTo>
                    <a:pt x="3841" y="1603"/>
                  </a:lnTo>
                  <a:lnTo>
                    <a:pt x="3648" y="1719"/>
                  </a:lnTo>
                  <a:lnTo>
                    <a:pt x="3475" y="1873"/>
                  </a:lnTo>
                  <a:lnTo>
                    <a:pt x="3475" y="1873"/>
                  </a:lnTo>
                  <a:lnTo>
                    <a:pt x="3648" y="1719"/>
                  </a:lnTo>
                  <a:lnTo>
                    <a:pt x="3841" y="1603"/>
                  </a:lnTo>
                  <a:lnTo>
                    <a:pt x="4034" y="1487"/>
                  </a:lnTo>
                  <a:lnTo>
                    <a:pt x="4227" y="1410"/>
                  </a:lnTo>
                  <a:lnTo>
                    <a:pt x="4420" y="1352"/>
                  </a:lnTo>
                  <a:lnTo>
                    <a:pt x="4613" y="1294"/>
                  </a:lnTo>
                  <a:lnTo>
                    <a:pt x="4806" y="1275"/>
                  </a:lnTo>
                  <a:lnTo>
                    <a:pt x="4999" y="1275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253" y="445"/>
                  </a:lnTo>
                  <a:lnTo>
                    <a:pt x="11041" y="464"/>
                  </a:lnTo>
                  <a:lnTo>
                    <a:pt x="10809" y="503"/>
                  </a:lnTo>
                  <a:lnTo>
                    <a:pt x="10597" y="541"/>
                  </a:lnTo>
                  <a:lnTo>
                    <a:pt x="10365" y="599"/>
                  </a:lnTo>
                  <a:lnTo>
                    <a:pt x="10133" y="676"/>
                  </a:lnTo>
                  <a:lnTo>
                    <a:pt x="9902" y="773"/>
                  </a:lnTo>
                  <a:lnTo>
                    <a:pt x="9689" y="869"/>
                  </a:lnTo>
                  <a:lnTo>
                    <a:pt x="9458" y="1005"/>
                  </a:lnTo>
                  <a:lnTo>
                    <a:pt x="9226" y="1140"/>
                  </a:lnTo>
                  <a:lnTo>
                    <a:pt x="8995" y="1313"/>
                  </a:lnTo>
                  <a:lnTo>
                    <a:pt x="8782" y="1506"/>
                  </a:lnTo>
                  <a:lnTo>
                    <a:pt x="8551" y="1719"/>
                  </a:lnTo>
                  <a:lnTo>
                    <a:pt x="8338" y="1950"/>
                  </a:lnTo>
                  <a:lnTo>
                    <a:pt x="8126" y="2201"/>
                  </a:lnTo>
                  <a:lnTo>
                    <a:pt x="7914" y="2491"/>
                  </a:lnTo>
                  <a:lnTo>
                    <a:pt x="7914" y="2491"/>
                  </a:lnTo>
                  <a:lnTo>
                    <a:pt x="8126" y="2201"/>
                  </a:lnTo>
                  <a:lnTo>
                    <a:pt x="8338" y="1950"/>
                  </a:lnTo>
                  <a:lnTo>
                    <a:pt x="8551" y="1719"/>
                  </a:lnTo>
                  <a:lnTo>
                    <a:pt x="8782" y="1506"/>
                  </a:lnTo>
                  <a:lnTo>
                    <a:pt x="8995" y="1313"/>
                  </a:lnTo>
                  <a:lnTo>
                    <a:pt x="9226" y="1140"/>
                  </a:lnTo>
                  <a:lnTo>
                    <a:pt x="9458" y="1005"/>
                  </a:lnTo>
                  <a:lnTo>
                    <a:pt x="9689" y="869"/>
                  </a:lnTo>
                  <a:lnTo>
                    <a:pt x="9902" y="773"/>
                  </a:lnTo>
                  <a:lnTo>
                    <a:pt x="10133" y="676"/>
                  </a:lnTo>
                  <a:lnTo>
                    <a:pt x="10365" y="599"/>
                  </a:lnTo>
                  <a:lnTo>
                    <a:pt x="10597" y="541"/>
                  </a:lnTo>
                  <a:lnTo>
                    <a:pt x="10809" y="503"/>
                  </a:lnTo>
                  <a:lnTo>
                    <a:pt x="11041" y="464"/>
                  </a:lnTo>
                  <a:lnTo>
                    <a:pt x="11253" y="445"/>
                  </a:lnTo>
                  <a:lnTo>
                    <a:pt x="11465" y="44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6773" y="20"/>
                  </a:lnTo>
                  <a:lnTo>
                    <a:pt x="16406" y="59"/>
                  </a:lnTo>
                  <a:lnTo>
                    <a:pt x="16039" y="155"/>
                  </a:lnTo>
                  <a:lnTo>
                    <a:pt x="15673" y="290"/>
                  </a:lnTo>
                  <a:lnTo>
                    <a:pt x="15306" y="464"/>
                  </a:lnTo>
                  <a:lnTo>
                    <a:pt x="14920" y="676"/>
                  </a:lnTo>
                  <a:lnTo>
                    <a:pt x="14553" y="927"/>
                  </a:lnTo>
                  <a:lnTo>
                    <a:pt x="14187" y="1236"/>
                  </a:lnTo>
                  <a:lnTo>
                    <a:pt x="14187" y="1236"/>
                  </a:lnTo>
                  <a:lnTo>
                    <a:pt x="14553" y="927"/>
                  </a:lnTo>
                  <a:lnTo>
                    <a:pt x="14920" y="676"/>
                  </a:lnTo>
                  <a:lnTo>
                    <a:pt x="15306" y="464"/>
                  </a:lnTo>
                  <a:lnTo>
                    <a:pt x="15673" y="290"/>
                  </a:lnTo>
                  <a:lnTo>
                    <a:pt x="16039" y="155"/>
                  </a:lnTo>
                  <a:lnTo>
                    <a:pt x="16406" y="59"/>
                  </a:lnTo>
                  <a:lnTo>
                    <a:pt x="16773" y="20"/>
                  </a:lnTo>
                  <a:lnTo>
                    <a:pt x="17120" y="1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7120" y="1"/>
                  </a:lnTo>
                  <a:lnTo>
                    <a:pt x="17140" y="1"/>
                  </a:lnTo>
                  <a:lnTo>
                    <a:pt x="17140" y="1"/>
                  </a:lnTo>
                  <a:lnTo>
                    <a:pt x="171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32"/>
            <p:cNvSpPr/>
            <p:nvPr/>
          </p:nvSpPr>
          <p:spPr>
            <a:xfrm>
              <a:off x="4982275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32"/>
            <p:cNvSpPr/>
            <p:nvPr/>
          </p:nvSpPr>
          <p:spPr>
            <a:xfrm>
              <a:off x="4982750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32"/>
            <p:cNvSpPr/>
            <p:nvPr/>
          </p:nvSpPr>
          <p:spPr>
            <a:xfrm>
              <a:off x="4983250" y="4857775"/>
              <a:ext cx="1950" cy="525"/>
            </a:xfrm>
            <a:custGeom>
              <a:avLst/>
              <a:gdLst/>
              <a:ahLst/>
              <a:cxnLst/>
              <a:rect l="l" t="t" r="r" b="b"/>
              <a:pathLst>
                <a:path w="78" h="21" fill="none" extrusionOk="0">
                  <a:moveTo>
                    <a:pt x="77" y="1"/>
                  </a:moveTo>
                  <a:lnTo>
                    <a:pt x="77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32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32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32"/>
            <p:cNvSpPr/>
            <p:nvPr/>
          </p:nvSpPr>
          <p:spPr>
            <a:xfrm>
              <a:off x="4985650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32"/>
            <p:cNvSpPr/>
            <p:nvPr/>
          </p:nvSpPr>
          <p:spPr>
            <a:xfrm>
              <a:off x="4985650" y="4853450"/>
              <a:ext cx="26075" cy="4350"/>
            </a:xfrm>
            <a:custGeom>
              <a:avLst/>
              <a:gdLst/>
              <a:ahLst/>
              <a:cxnLst/>
              <a:rect l="l" t="t" r="r" b="b"/>
              <a:pathLst>
                <a:path w="1043" h="174" fill="none" extrusionOk="0">
                  <a:moveTo>
                    <a:pt x="1043" y="0"/>
                  </a:moveTo>
                  <a:lnTo>
                    <a:pt x="1043" y="0"/>
                  </a:lnTo>
                  <a:lnTo>
                    <a:pt x="869" y="20"/>
                  </a:lnTo>
                  <a:lnTo>
                    <a:pt x="618" y="39"/>
                  </a:lnTo>
                  <a:lnTo>
                    <a:pt x="329" y="77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29" y="77"/>
                  </a:lnTo>
                  <a:lnTo>
                    <a:pt x="618" y="39"/>
                  </a:lnTo>
                  <a:lnTo>
                    <a:pt x="869" y="20"/>
                  </a:lnTo>
                  <a:lnTo>
                    <a:pt x="104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32"/>
            <p:cNvSpPr/>
            <p:nvPr/>
          </p:nvSpPr>
          <p:spPr>
            <a:xfrm>
              <a:off x="5011700" y="485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32"/>
            <p:cNvSpPr/>
            <p:nvPr/>
          </p:nvSpPr>
          <p:spPr>
            <a:xfrm>
              <a:off x="5014600" y="4820625"/>
              <a:ext cx="39600" cy="31875"/>
            </a:xfrm>
            <a:custGeom>
              <a:avLst/>
              <a:gdLst/>
              <a:ahLst/>
              <a:cxnLst/>
              <a:rect l="l" t="t" r="r" b="b"/>
              <a:pathLst>
                <a:path w="1584" h="1275" fill="none" extrusionOk="0">
                  <a:moveTo>
                    <a:pt x="1583" y="1"/>
                  </a:moveTo>
                  <a:lnTo>
                    <a:pt x="1583" y="1"/>
                  </a:lnTo>
                  <a:lnTo>
                    <a:pt x="1371" y="20"/>
                  </a:lnTo>
                  <a:lnTo>
                    <a:pt x="1139" y="59"/>
                  </a:lnTo>
                  <a:lnTo>
                    <a:pt x="908" y="136"/>
                  </a:lnTo>
                  <a:lnTo>
                    <a:pt x="695" y="252"/>
                  </a:lnTo>
                  <a:lnTo>
                    <a:pt x="580" y="329"/>
                  </a:lnTo>
                  <a:lnTo>
                    <a:pt x="483" y="425"/>
                  </a:lnTo>
                  <a:lnTo>
                    <a:pt x="387" y="522"/>
                  </a:lnTo>
                  <a:lnTo>
                    <a:pt x="290" y="638"/>
                  </a:lnTo>
                  <a:lnTo>
                    <a:pt x="213" y="773"/>
                  </a:lnTo>
                  <a:lnTo>
                    <a:pt x="136" y="927"/>
                  </a:lnTo>
                  <a:lnTo>
                    <a:pt x="59" y="1101"/>
                  </a:lnTo>
                  <a:lnTo>
                    <a:pt x="1" y="1275"/>
                  </a:lnTo>
                  <a:lnTo>
                    <a:pt x="1" y="1275"/>
                  </a:lnTo>
                  <a:lnTo>
                    <a:pt x="59" y="1101"/>
                  </a:lnTo>
                  <a:lnTo>
                    <a:pt x="136" y="927"/>
                  </a:lnTo>
                  <a:lnTo>
                    <a:pt x="213" y="773"/>
                  </a:lnTo>
                  <a:lnTo>
                    <a:pt x="290" y="638"/>
                  </a:lnTo>
                  <a:lnTo>
                    <a:pt x="387" y="522"/>
                  </a:lnTo>
                  <a:lnTo>
                    <a:pt x="483" y="425"/>
                  </a:lnTo>
                  <a:lnTo>
                    <a:pt x="580" y="329"/>
                  </a:lnTo>
                  <a:lnTo>
                    <a:pt x="695" y="252"/>
                  </a:lnTo>
                  <a:lnTo>
                    <a:pt x="908" y="136"/>
                  </a:lnTo>
                  <a:lnTo>
                    <a:pt x="1139" y="59"/>
                  </a:lnTo>
                  <a:lnTo>
                    <a:pt x="1371" y="20"/>
                  </a:lnTo>
                  <a:lnTo>
                    <a:pt x="158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32"/>
            <p:cNvSpPr/>
            <p:nvPr/>
          </p:nvSpPr>
          <p:spPr>
            <a:xfrm>
              <a:off x="5054175" y="482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32"/>
            <p:cNvSpPr/>
            <p:nvPr/>
          </p:nvSpPr>
          <p:spPr>
            <a:xfrm>
              <a:off x="5500975" y="478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32"/>
            <p:cNvSpPr/>
            <p:nvPr/>
          </p:nvSpPr>
          <p:spPr>
            <a:xfrm>
              <a:off x="5501950" y="478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32"/>
            <p:cNvSpPr/>
            <p:nvPr/>
          </p:nvSpPr>
          <p:spPr>
            <a:xfrm>
              <a:off x="5049825" y="4756950"/>
              <a:ext cx="25125" cy="67575"/>
            </a:xfrm>
            <a:custGeom>
              <a:avLst/>
              <a:gdLst/>
              <a:ahLst/>
              <a:cxnLst/>
              <a:rect l="l" t="t" r="r" b="b"/>
              <a:pathLst>
                <a:path w="1005" h="2703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51"/>
                  </a:lnTo>
                  <a:lnTo>
                    <a:pt x="39" y="521"/>
                  </a:lnTo>
                  <a:lnTo>
                    <a:pt x="97" y="772"/>
                  </a:lnTo>
                  <a:lnTo>
                    <a:pt x="155" y="1004"/>
                  </a:lnTo>
                  <a:lnTo>
                    <a:pt x="232" y="1235"/>
                  </a:lnTo>
                  <a:lnTo>
                    <a:pt x="309" y="1467"/>
                  </a:lnTo>
                  <a:lnTo>
                    <a:pt x="502" y="1872"/>
                  </a:lnTo>
                  <a:lnTo>
                    <a:pt x="695" y="2220"/>
                  </a:lnTo>
                  <a:lnTo>
                    <a:pt x="850" y="2471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850" y="2471"/>
                  </a:lnTo>
                  <a:lnTo>
                    <a:pt x="695" y="2220"/>
                  </a:lnTo>
                  <a:lnTo>
                    <a:pt x="502" y="1872"/>
                  </a:lnTo>
                  <a:lnTo>
                    <a:pt x="309" y="1467"/>
                  </a:lnTo>
                  <a:lnTo>
                    <a:pt x="232" y="1235"/>
                  </a:lnTo>
                  <a:lnTo>
                    <a:pt x="155" y="1004"/>
                  </a:lnTo>
                  <a:lnTo>
                    <a:pt x="97" y="772"/>
                  </a:lnTo>
                  <a:lnTo>
                    <a:pt x="39" y="521"/>
                  </a:lnTo>
                  <a:lnTo>
                    <a:pt x="1" y="251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32"/>
            <p:cNvSpPr/>
            <p:nvPr/>
          </p:nvSpPr>
          <p:spPr>
            <a:xfrm>
              <a:off x="5179625" y="47279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32"/>
            <p:cNvSpPr/>
            <p:nvPr/>
          </p:nvSpPr>
          <p:spPr>
            <a:xfrm>
              <a:off x="5068175" y="4712550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32"/>
            <p:cNvSpPr/>
            <p:nvPr/>
          </p:nvSpPr>
          <p:spPr>
            <a:xfrm>
              <a:off x="5069125" y="4697100"/>
              <a:ext cx="38150" cy="15000"/>
            </a:xfrm>
            <a:custGeom>
              <a:avLst/>
              <a:gdLst/>
              <a:ahLst/>
              <a:cxnLst/>
              <a:rect l="l" t="t" r="r" b="b"/>
              <a:pathLst>
                <a:path w="1526" h="600" fill="none" extrusionOk="0">
                  <a:moveTo>
                    <a:pt x="1525" y="1"/>
                  </a:moveTo>
                  <a:lnTo>
                    <a:pt x="1525" y="1"/>
                  </a:lnTo>
                  <a:lnTo>
                    <a:pt x="1332" y="1"/>
                  </a:lnTo>
                  <a:lnTo>
                    <a:pt x="1139" y="20"/>
                  </a:lnTo>
                  <a:lnTo>
                    <a:pt x="946" y="78"/>
                  </a:lnTo>
                  <a:lnTo>
                    <a:pt x="753" y="136"/>
                  </a:lnTo>
                  <a:lnTo>
                    <a:pt x="560" y="213"/>
                  </a:lnTo>
                  <a:lnTo>
                    <a:pt x="367" y="329"/>
                  </a:lnTo>
                  <a:lnTo>
                    <a:pt x="174" y="445"/>
                  </a:lnTo>
                  <a:lnTo>
                    <a:pt x="1" y="599"/>
                  </a:lnTo>
                  <a:lnTo>
                    <a:pt x="1" y="599"/>
                  </a:lnTo>
                  <a:lnTo>
                    <a:pt x="174" y="445"/>
                  </a:lnTo>
                  <a:lnTo>
                    <a:pt x="367" y="329"/>
                  </a:lnTo>
                  <a:lnTo>
                    <a:pt x="560" y="213"/>
                  </a:lnTo>
                  <a:lnTo>
                    <a:pt x="753" y="136"/>
                  </a:lnTo>
                  <a:lnTo>
                    <a:pt x="946" y="78"/>
                  </a:lnTo>
                  <a:lnTo>
                    <a:pt x="1139" y="20"/>
                  </a:lnTo>
                  <a:lnTo>
                    <a:pt x="1332" y="1"/>
                  </a:lnTo>
                  <a:lnTo>
                    <a:pt x="15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32"/>
            <p:cNvSpPr/>
            <p:nvPr/>
          </p:nvSpPr>
          <p:spPr>
            <a:xfrm>
              <a:off x="5107250" y="469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32"/>
            <p:cNvSpPr/>
            <p:nvPr/>
          </p:nvSpPr>
          <p:spPr>
            <a:xfrm>
              <a:off x="5180100" y="4676350"/>
              <a:ext cx="88825" cy="51175"/>
            </a:xfrm>
            <a:custGeom>
              <a:avLst/>
              <a:gdLst/>
              <a:ahLst/>
              <a:cxnLst/>
              <a:rect l="l" t="t" r="r" b="b"/>
              <a:pathLst>
                <a:path w="3553" h="2047" fill="none" extrusionOk="0">
                  <a:moveTo>
                    <a:pt x="3552" y="1"/>
                  </a:moveTo>
                  <a:lnTo>
                    <a:pt x="3552" y="1"/>
                  </a:lnTo>
                  <a:lnTo>
                    <a:pt x="3340" y="1"/>
                  </a:lnTo>
                  <a:lnTo>
                    <a:pt x="3128" y="20"/>
                  </a:lnTo>
                  <a:lnTo>
                    <a:pt x="2896" y="59"/>
                  </a:lnTo>
                  <a:lnTo>
                    <a:pt x="2684" y="97"/>
                  </a:lnTo>
                  <a:lnTo>
                    <a:pt x="2452" y="155"/>
                  </a:lnTo>
                  <a:lnTo>
                    <a:pt x="2220" y="232"/>
                  </a:lnTo>
                  <a:lnTo>
                    <a:pt x="1989" y="329"/>
                  </a:lnTo>
                  <a:lnTo>
                    <a:pt x="1776" y="425"/>
                  </a:lnTo>
                  <a:lnTo>
                    <a:pt x="1545" y="561"/>
                  </a:lnTo>
                  <a:lnTo>
                    <a:pt x="1313" y="696"/>
                  </a:lnTo>
                  <a:lnTo>
                    <a:pt x="1082" y="869"/>
                  </a:lnTo>
                  <a:lnTo>
                    <a:pt x="869" y="1062"/>
                  </a:lnTo>
                  <a:lnTo>
                    <a:pt x="638" y="1275"/>
                  </a:lnTo>
                  <a:lnTo>
                    <a:pt x="425" y="1506"/>
                  </a:lnTo>
                  <a:lnTo>
                    <a:pt x="213" y="1757"/>
                  </a:lnTo>
                  <a:lnTo>
                    <a:pt x="1" y="2047"/>
                  </a:lnTo>
                  <a:lnTo>
                    <a:pt x="1" y="2047"/>
                  </a:lnTo>
                  <a:lnTo>
                    <a:pt x="213" y="1757"/>
                  </a:lnTo>
                  <a:lnTo>
                    <a:pt x="425" y="1506"/>
                  </a:lnTo>
                  <a:lnTo>
                    <a:pt x="638" y="1275"/>
                  </a:lnTo>
                  <a:lnTo>
                    <a:pt x="869" y="1062"/>
                  </a:lnTo>
                  <a:lnTo>
                    <a:pt x="1082" y="869"/>
                  </a:lnTo>
                  <a:lnTo>
                    <a:pt x="1313" y="696"/>
                  </a:lnTo>
                  <a:lnTo>
                    <a:pt x="1545" y="561"/>
                  </a:lnTo>
                  <a:lnTo>
                    <a:pt x="1776" y="425"/>
                  </a:lnTo>
                  <a:lnTo>
                    <a:pt x="1989" y="329"/>
                  </a:lnTo>
                  <a:lnTo>
                    <a:pt x="2220" y="232"/>
                  </a:lnTo>
                  <a:lnTo>
                    <a:pt x="2452" y="155"/>
                  </a:lnTo>
                  <a:lnTo>
                    <a:pt x="2684" y="97"/>
                  </a:lnTo>
                  <a:lnTo>
                    <a:pt x="2896" y="59"/>
                  </a:lnTo>
                  <a:lnTo>
                    <a:pt x="3128" y="20"/>
                  </a:lnTo>
                  <a:lnTo>
                    <a:pt x="3340" y="1"/>
                  </a:lnTo>
                  <a:lnTo>
                    <a:pt x="355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32"/>
            <p:cNvSpPr/>
            <p:nvPr/>
          </p:nvSpPr>
          <p:spPr>
            <a:xfrm>
              <a:off x="5268900" y="467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32"/>
            <p:cNvSpPr/>
            <p:nvPr/>
          </p:nvSpPr>
          <p:spPr>
            <a:xfrm>
              <a:off x="5336925" y="4665250"/>
              <a:ext cx="73375" cy="30925"/>
            </a:xfrm>
            <a:custGeom>
              <a:avLst/>
              <a:gdLst/>
              <a:ahLst/>
              <a:cxnLst/>
              <a:rect l="l" t="t" r="r" b="b"/>
              <a:pathLst>
                <a:path w="2935" h="1237" fill="none" extrusionOk="0">
                  <a:moveTo>
                    <a:pt x="2934" y="1"/>
                  </a:moveTo>
                  <a:lnTo>
                    <a:pt x="2934" y="1"/>
                  </a:lnTo>
                  <a:lnTo>
                    <a:pt x="2587" y="20"/>
                  </a:lnTo>
                  <a:lnTo>
                    <a:pt x="2220" y="59"/>
                  </a:lnTo>
                  <a:lnTo>
                    <a:pt x="1853" y="155"/>
                  </a:lnTo>
                  <a:lnTo>
                    <a:pt x="1487" y="290"/>
                  </a:lnTo>
                  <a:lnTo>
                    <a:pt x="1120" y="464"/>
                  </a:lnTo>
                  <a:lnTo>
                    <a:pt x="734" y="676"/>
                  </a:lnTo>
                  <a:lnTo>
                    <a:pt x="367" y="927"/>
                  </a:lnTo>
                  <a:lnTo>
                    <a:pt x="1" y="1236"/>
                  </a:lnTo>
                  <a:lnTo>
                    <a:pt x="1" y="1236"/>
                  </a:lnTo>
                  <a:lnTo>
                    <a:pt x="367" y="927"/>
                  </a:lnTo>
                  <a:lnTo>
                    <a:pt x="734" y="676"/>
                  </a:lnTo>
                  <a:lnTo>
                    <a:pt x="1120" y="464"/>
                  </a:lnTo>
                  <a:lnTo>
                    <a:pt x="1487" y="290"/>
                  </a:lnTo>
                  <a:lnTo>
                    <a:pt x="1853" y="155"/>
                  </a:lnTo>
                  <a:lnTo>
                    <a:pt x="2220" y="59"/>
                  </a:lnTo>
                  <a:lnTo>
                    <a:pt x="2587" y="20"/>
                  </a:lnTo>
                  <a:lnTo>
                    <a:pt x="293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32"/>
            <p:cNvSpPr/>
            <p:nvPr/>
          </p:nvSpPr>
          <p:spPr>
            <a:xfrm>
              <a:off x="5410275" y="46652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32"/>
            <p:cNvSpPr/>
            <p:nvPr/>
          </p:nvSpPr>
          <p:spPr>
            <a:xfrm>
              <a:off x="5500975" y="4784450"/>
              <a:ext cx="170850" cy="91225"/>
            </a:xfrm>
            <a:custGeom>
              <a:avLst/>
              <a:gdLst/>
              <a:ahLst/>
              <a:cxnLst/>
              <a:rect l="l" t="t" r="r" b="b"/>
              <a:pathLst>
                <a:path w="6834" h="3649" extrusionOk="0">
                  <a:moveTo>
                    <a:pt x="6814" y="3455"/>
                  </a:moveTo>
                  <a:lnTo>
                    <a:pt x="6814" y="3455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14" y="34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321" y="1274"/>
                  </a:lnTo>
                  <a:lnTo>
                    <a:pt x="2935" y="1332"/>
                  </a:lnTo>
                  <a:lnTo>
                    <a:pt x="2510" y="1448"/>
                  </a:lnTo>
                  <a:lnTo>
                    <a:pt x="2066" y="1602"/>
                  </a:lnTo>
                  <a:lnTo>
                    <a:pt x="2066" y="1602"/>
                  </a:lnTo>
                  <a:lnTo>
                    <a:pt x="2510" y="1448"/>
                  </a:lnTo>
                  <a:lnTo>
                    <a:pt x="2935" y="1332"/>
                  </a:lnTo>
                  <a:lnTo>
                    <a:pt x="3321" y="1274"/>
                  </a:lnTo>
                  <a:lnTo>
                    <a:pt x="3687" y="12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32"/>
            <p:cNvSpPr/>
            <p:nvPr/>
          </p:nvSpPr>
          <p:spPr>
            <a:xfrm>
              <a:off x="5671325" y="4870825"/>
              <a:ext cx="500" cy="4850"/>
            </a:xfrm>
            <a:custGeom>
              <a:avLst/>
              <a:gdLst/>
              <a:ahLst/>
              <a:cxnLst/>
              <a:rect l="l" t="t" r="r" b="b"/>
              <a:pathLst>
                <a:path w="20" h="19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32"/>
            <p:cNvSpPr/>
            <p:nvPr/>
          </p:nvSpPr>
          <p:spPr>
            <a:xfrm>
              <a:off x="5552625" y="4815800"/>
              <a:ext cx="40550" cy="8725"/>
            </a:xfrm>
            <a:custGeom>
              <a:avLst/>
              <a:gdLst/>
              <a:ahLst/>
              <a:cxnLst/>
              <a:rect l="l" t="t" r="r" b="b"/>
              <a:pathLst>
                <a:path w="1622" h="349" fill="none" extrusionOk="0">
                  <a:moveTo>
                    <a:pt x="1621" y="1"/>
                  </a:moveTo>
                  <a:lnTo>
                    <a:pt x="1621" y="1"/>
                  </a:lnTo>
                  <a:lnTo>
                    <a:pt x="1255" y="20"/>
                  </a:lnTo>
                  <a:lnTo>
                    <a:pt x="869" y="78"/>
                  </a:lnTo>
                  <a:lnTo>
                    <a:pt x="444" y="194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444" y="194"/>
                  </a:lnTo>
                  <a:lnTo>
                    <a:pt x="869" y="78"/>
                  </a:lnTo>
                  <a:lnTo>
                    <a:pt x="1255" y="20"/>
                  </a:lnTo>
                  <a:lnTo>
                    <a:pt x="162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32"/>
            <p:cNvSpPr/>
            <p:nvPr/>
          </p:nvSpPr>
          <p:spPr>
            <a:xfrm>
              <a:off x="5593150" y="48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32"/>
            <p:cNvSpPr/>
            <p:nvPr/>
          </p:nvSpPr>
          <p:spPr>
            <a:xfrm>
              <a:off x="5500975" y="4784450"/>
              <a:ext cx="2450" cy="25"/>
            </a:xfrm>
            <a:custGeom>
              <a:avLst/>
              <a:gdLst/>
              <a:ahLst/>
              <a:cxnLst/>
              <a:rect l="l" t="t" r="r" b="b"/>
              <a:pathLst>
                <a:path w="98" h="1" fill="none" extrusionOk="0"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32"/>
            <p:cNvSpPr/>
            <p:nvPr/>
          </p:nvSpPr>
          <p:spPr>
            <a:xfrm>
              <a:off x="5503400" y="478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22" name="Google Shape;8722;p32"/>
          <p:cNvGrpSpPr/>
          <p:nvPr/>
        </p:nvGrpSpPr>
        <p:grpSpPr>
          <a:xfrm rot="5400000" flipH="1">
            <a:off x="-3026707" y="-554191"/>
            <a:ext cx="6100976" cy="3234435"/>
            <a:chOff x="3939550" y="4143175"/>
            <a:chExt cx="2329150" cy="1234800"/>
          </a:xfrm>
        </p:grpSpPr>
        <p:sp>
          <p:nvSpPr>
            <p:cNvPr id="8723" name="Google Shape;8723;p32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extrusionOk="0">
                  <a:moveTo>
                    <a:pt x="17506" y="0"/>
                  </a:move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32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fill="none" extrusionOk="0">
                  <a:moveTo>
                    <a:pt x="17506" y="0"/>
                  </a:moveTo>
                  <a:lnTo>
                    <a:pt x="17506" y="0"/>
                  </a:ln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276" y="3455"/>
                  </a:lnTo>
                  <a:lnTo>
                    <a:pt x="12276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888" y="9728"/>
                  </a:lnTo>
                  <a:lnTo>
                    <a:pt x="888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873" y="19321"/>
                  </a:lnTo>
                  <a:lnTo>
                    <a:pt x="1892" y="19321"/>
                  </a:lnTo>
                  <a:lnTo>
                    <a:pt x="1892" y="19321"/>
                  </a:lnTo>
                  <a:lnTo>
                    <a:pt x="1911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643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444" y="6215"/>
                  </a:lnTo>
                  <a:lnTo>
                    <a:pt x="21444" y="6215"/>
                  </a:lnTo>
                  <a:lnTo>
                    <a:pt x="21174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32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extrusionOk="0">
                  <a:moveTo>
                    <a:pt x="6350" y="1"/>
                  </a:move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32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fill="none" extrusionOk="0">
                  <a:moveTo>
                    <a:pt x="6563" y="1"/>
                  </a:moveTo>
                  <a:lnTo>
                    <a:pt x="6563" y="1"/>
                  </a:lnTo>
                  <a:lnTo>
                    <a:pt x="6563" y="1"/>
                  </a:lnTo>
                  <a:lnTo>
                    <a:pt x="6563" y="1"/>
                  </a:lnTo>
                  <a:lnTo>
                    <a:pt x="6350" y="1"/>
                  </a:ln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1851" y="4691"/>
                  </a:lnTo>
                  <a:lnTo>
                    <a:pt x="11851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lnTo>
                    <a:pt x="6582" y="1"/>
                  </a:lnTo>
                  <a:lnTo>
                    <a:pt x="6582" y="1"/>
                  </a:lnTo>
                  <a:lnTo>
                    <a:pt x="656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32"/>
            <p:cNvSpPr/>
            <p:nvPr/>
          </p:nvSpPr>
          <p:spPr>
            <a:xfrm>
              <a:off x="3988750" y="4846200"/>
              <a:ext cx="390200" cy="444925"/>
            </a:xfrm>
            <a:custGeom>
              <a:avLst/>
              <a:gdLst/>
              <a:ahLst/>
              <a:cxnLst/>
              <a:rect l="l" t="t" r="r" b="b"/>
              <a:pathLst>
                <a:path w="15608" h="17797" extrusionOk="0">
                  <a:moveTo>
                    <a:pt x="11369" y="1"/>
                  </a:move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607" y="7385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32"/>
            <p:cNvSpPr/>
            <p:nvPr/>
          </p:nvSpPr>
          <p:spPr>
            <a:xfrm>
              <a:off x="3988750" y="4846200"/>
              <a:ext cx="390400" cy="444925"/>
            </a:xfrm>
            <a:custGeom>
              <a:avLst/>
              <a:gdLst/>
              <a:ahLst/>
              <a:cxnLst/>
              <a:rect l="l" t="t" r="r" b="b"/>
              <a:pathLst>
                <a:path w="15616" h="17797" fill="none" extrusionOk="0">
                  <a:moveTo>
                    <a:pt x="11369" y="1"/>
                  </a:moveTo>
                  <a:lnTo>
                    <a:pt x="11369" y="1"/>
                  </a:ln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614" y="15712"/>
                  </a:lnTo>
                  <a:lnTo>
                    <a:pt x="4614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832" y="11678"/>
                  </a:lnTo>
                  <a:lnTo>
                    <a:pt x="11832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lnTo>
                    <a:pt x="113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32"/>
            <p:cNvSpPr/>
            <p:nvPr/>
          </p:nvSpPr>
          <p:spPr>
            <a:xfrm>
              <a:off x="4062600" y="5238975"/>
              <a:ext cx="101825" cy="52150"/>
            </a:xfrm>
            <a:custGeom>
              <a:avLst/>
              <a:gdLst/>
              <a:ahLst/>
              <a:cxnLst/>
              <a:rect l="l" t="t" r="r" b="b"/>
              <a:pathLst>
                <a:path w="4073" h="2086" extrusionOk="0">
                  <a:moveTo>
                    <a:pt x="4053" y="2047"/>
                  </a:moveTo>
                  <a:lnTo>
                    <a:pt x="4053" y="2047"/>
                  </a:lnTo>
                  <a:lnTo>
                    <a:pt x="4072" y="2085"/>
                  </a:lnTo>
                  <a:lnTo>
                    <a:pt x="4072" y="2085"/>
                  </a:lnTo>
                  <a:lnTo>
                    <a:pt x="4053" y="2047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641" y="1"/>
                  </a:lnTo>
                  <a:lnTo>
                    <a:pt x="1660" y="1"/>
                  </a:lnTo>
                  <a:lnTo>
                    <a:pt x="1660" y="1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32"/>
            <p:cNvSpPr/>
            <p:nvPr/>
          </p:nvSpPr>
          <p:spPr>
            <a:xfrm>
              <a:off x="4163925" y="5290125"/>
              <a:ext cx="500" cy="1000"/>
            </a:xfrm>
            <a:custGeom>
              <a:avLst/>
              <a:gdLst/>
              <a:ahLst/>
              <a:cxnLst/>
              <a:rect l="l" t="t" r="r" b="b"/>
              <a:pathLst>
                <a:path w="20" h="4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32"/>
            <p:cNvSpPr/>
            <p:nvPr/>
          </p:nvSpPr>
          <p:spPr>
            <a:xfrm>
              <a:off x="4062600" y="5238975"/>
              <a:ext cx="41025" cy="16925"/>
            </a:xfrm>
            <a:custGeom>
              <a:avLst/>
              <a:gdLst/>
              <a:ahLst/>
              <a:cxnLst/>
              <a:rect l="l" t="t" r="r" b="b"/>
              <a:pathLst>
                <a:path w="1641" h="677" fill="none" extrusionOk="0"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32"/>
            <p:cNvSpPr/>
            <p:nvPr/>
          </p:nvSpPr>
          <p:spPr>
            <a:xfrm>
              <a:off x="4103600" y="52389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8733;p32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extrusionOk="0">
                  <a:moveTo>
                    <a:pt x="12025" y="0"/>
                  </a:move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8734;p32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fill="none" extrusionOk="0">
                  <a:moveTo>
                    <a:pt x="12237" y="0"/>
                  </a:moveTo>
                  <a:lnTo>
                    <a:pt x="12237" y="0"/>
                  </a:lnTo>
                  <a:lnTo>
                    <a:pt x="12025" y="0"/>
                  </a:ln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7200" y="2741"/>
                  </a:lnTo>
                  <a:lnTo>
                    <a:pt x="7200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3610" y="12179"/>
                  </a:lnTo>
                  <a:lnTo>
                    <a:pt x="3610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103" y="14727"/>
                  </a:lnTo>
                  <a:lnTo>
                    <a:pt x="7103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lnTo>
                    <a:pt x="1223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8735;p32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extrusionOk="0">
                  <a:moveTo>
                    <a:pt x="26906" y="1"/>
                  </a:move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48" y="16495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8736;p32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fill="none" extrusionOk="0">
                  <a:moveTo>
                    <a:pt x="26925" y="1"/>
                  </a:moveTo>
                  <a:lnTo>
                    <a:pt x="26925" y="1"/>
                  </a:lnTo>
                  <a:lnTo>
                    <a:pt x="26906" y="1"/>
                  </a:lnTo>
                  <a:lnTo>
                    <a:pt x="26906" y="1"/>
                  </a:ln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802" y="310"/>
                  </a:lnTo>
                  <a:lnTo>
                    <a:pt x="24783" y="310"/>
                  </a:lnTo>
                  <a:lnTo>
                    <a:pt x="24783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01" y="4556"/>
                  </a:lnTo>
                  <a:lnTo>
                    <a:pt x="14901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446" y="7779"/>
                  </a:lnTo>
                  <a:lnTo>
                    <a:pt x="11408" y="7779"/>
                  </a:lnTo>
                  <a:lnTo>
                    <a:pt x="11408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173" y="20788"/>
                  </a:lnTo>
                  <a:lnTo>
                    <a:pt x="5173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224" y="29512"/>
                  </a:lnTo>
                  <a:lnTo>
                    <a:pt x="3224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29975" y="15268"/>
                  </a:lnTo>
                  <a:lnTo>
                    <a:pt x="29975" y="15268"/>
                  </a:lnTo>
                  <a:lnTo>
                    <a:pt x="30226" y="15268"/>
                  </a:lnTo>
                  <a:lnTo>
                    <a:pt x="30322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lnTo>
                    <a:pt x="26925" y="1"/>
                  </a:lnTo>
                  <a:lnTo>
                    <a:pt x="269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8737;p32"/>
            <p:cNvSpPr/>
            <p:nvPr/>
          </p:nvSpPr>
          <p:spPr>
            <a:xfrm>
              <a:off x="4774300" y="4618450"/>
              <a:ext cx="127900" cy="14025"/>
            </a:xfrm>
            <a:custGeom>
              <a:avLst/>
              <a:gdLst/>
              <a:ahLst/>
              <a:cxnLst/>
              <a:rect l="l" t="t" r="r" b="b"/>
              <a:pathLst>
                <a:path w="5116" h="561" extrusionOk="0">
                  <a:moveTo>
                    <a:pt x="5116" y="560"/>
                  </a:moveTo>
                  <a:lnTo>
                    <a:pt x="5116" y="560"/>
                  </a:lnTo>
                  <a:lnTo>
                    <a:pt x="5116" y="560"/>
                  </a:lnTo>
                  <a:lnTo>
                    <a:pt x="5116" y="560"/>
                  </a:lnTo>
                  <a:close/>
                  <a:moveTo>
                    <a:pt x="5077" y="541"/>
                  </a:moveTo>
                  <a:lnTo>
                    <a:pt x="5077" y="541"/>
                  </a:lnTo>
                  <a:lnTo>
                    <a:pt x="5096" y="541"/>
                  </a:lnTo>
                  <a:lnTo>
                    <a:pt x="5096" y="541"/>
                  </a:lnTo>
                  <a:lnTo>
                    <a:pt x="5077" y="541"/>
                  </a:lnTo>
                  <a:close/>
                  <a:moveTo>
                    <a:pt x="20" y="310"/>
                  </a:moveTo>
                  <a:lnTo>
                    <a:pt x="20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20" y="310"/>
                  </a:lnTo>
                  <a:close/>
                  <a:moveTo>
                    <a:pt x="2143" y="1"/>
                  </a:moveTo>
                  <a:lnTo>
                    <a:pt x="2143" y="1"/>
                  </a:lnTo>
                  <a:lnTo>
                    <a:pt x="1603" y="20"/>
                  </a:lnTo>
                  <a:lnTo>
                    <a:pt x="1082" y="78"/>
                  </a:lnTo>
                  <a:lnTo>
                    <a:pt x="541" y="174"/>
                  </a:lnTo>
                  <a:lnTo>
                    <a:pt x="39" y="310"/>
                  </a:lnTo>
                  <a:lnTo>
                    <a:pt x="39" y="310"/>
                  </a:lnTo>
                  <a:lnTo>
                    <a:pt x="541" y="174"/>
                  </a:lnTo>
                  <a:lnTo>
                    <a:pt x="1082" y="78"/>
                  </a:lnTo>
                  <a:lnTo>
                    <a:pt x="1603" y="20"/>
                  </a:lnTo>
                  <a:lnTo>
                    <a:pt x="2143" y="1"/>
                  </a:lnTo>
                  <a:close/>
                  <a:moveTo>
                    <a:pt x="2162" y="1"/>
                  </a:move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8738;p32"/>
            <p:cNvSpPr/>
            <p:nvPr/>
          </p:nvSpPr>
          <p:spPr>
            <a:xfrm>
              <a:off x="4902175" y="463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32"/>
            <p:cNvSpPr/>
            <p:nvPr/>
          </p:nvSpPr>
          <p:spPr>
            <a:xfrm>
              <a:off x="4901200" y="46319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32"/>
            <p:cNvSpPr/>
            <p:nvPr/>
          </p:nvSpPr>
          <p:spPr>
            <a:xfrm>
              <a:off x="4774300" y="46261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32"/>
            <p:cNvSpPr/>
            <p:nvPr/>
          </p:nvSpPr>
          <p:spPr>
            <a:xfrm>
              <a:off x="4775275" y="4618450"/>
              <a:ext cx="52625" cy="7750"/>
            </a:xfrm>
            <a:custGeom>
              <a:avLst/>
              <a:gdLst/>
              <a:ahLst/>
              <a:cxnLst/>
              <a:rect l="l" t="t" r="r" b="b"/>
              <a:pathLst>
                <a:path w="2105" h="310" fill="none" extrusionOk="0">
                  <a:moveTo>
                    <a:pt x="2104" y="1"/>
                  </a:moveTo>
                  <a:lnTo>
                    <a:pt x="2104" y="1"/>
                  </a:lnTo>
                  <a:lnTo>
                    <a:pt x="1564" y="20"/>
                  </a:lnTo>
                  <a:lnTo>
                    <a:pt x="1043" y="78"/>
                  </a:lnTo>
                  <a:lnTo>
                    <a:pt x="502" y="174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502" y="174"/>
                  </a:lnTo>
                  <a:lnTo>
                    <a:pt x="1043" y="78"/>
                  </a:lnTo>
                  <a:lnTo>
                    <a:pt x="1564" y="20"/>
                  </a:lnTo>
                  <a:lnTo>
                    <a:pt x="210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32"/>
            <p:cNvSpPr/>
            <p:nvPr/>
          </p:nvSpPr>
          <p:spPr>
            <a:xfrm>
              <a:off x="4828350" y="46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32"/>
            <p:cNvSpPr/>
            <p:nvPr/>
          </p:nvSpPr>
          <p:spPr>
            <a:xfrm>
              <a:off x="4155225" y="5356225"/>
              <a:ext cx="86400" cy="21750"/>
            </a:xfrm>
            <a:custGeom>
              <a:avLst/>
              <a:gdLst/>
              <a:ahLst/>
              <a:cxnLst/>
              <a:rect l="l" t="t" r="r" b="b"/>
              <a:pathLst>
                <a:path w="3456" h="870" extrusionOk="0">
                  <a:moveTo>
                    <a:pt x="3456" y="1"/>
                  </a:move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close/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  <a:close/>
                  <a:moveTo>
                    <a:pt x="3321" y="1"/>
                  </a:moveTo>
                  <a:lnTo>
                    <a:pt x="3321" y="1"/>
                  </a:lnTo>
                  <a:lnTo>
                    <a:pt x="3321" y="1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8744;p32"/>
            <p:cNvSpPr/>
            <p:nvPr/>
          </p:nvSpPr>
          <p:spPr>
            <a:xfrm>
              <a:off x="4241600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8745;p32"/>
            <p:cNvSpPr/>
            <p:nvPr/>
          </p:nvSpPr>
          <p:spPr>
            <a:xfrm>
              <a:off x="4155225" y="5356225"/>
              <a:ext cx="80625" cy="21750"/>
            </a:xfrm>
            <a:custGeom>
              <a:avLst/>
              <a:gdLst/>
              <a:ahLst/>
              <a:cxnLst/>
              <a:rect l="l" t="t" r="r" b="b"/>
              <a:pathLst>
                <a:path w="3225" h="870" fill="none" extrusionOk="0"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8746;p32"/>
            <p:cNvSpPr/>
            <p:nvPr/>
          </p:nvSpPr>
          <p:spPr>
            <a:xfrm>
              <a:off x="4238225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8747;p32"/>
            <p:cNvSpPr/>
            <p:nvPr/>
          </p:nvSpPr>
          <p:spPr>
            <a:xfrm>
              <a:off x="4297575" y="5011225"/>
              <a:ext cx="12575" cy="3900"/>
            </a:xfrm>
            <a:custGeom>
              <a:avLst/>
              <a:gdLst/>
              <a:ahLst/>
              <a:cxnLst/>
              <a:rect l="l" t="t" r="r" b="b"/>
              <a:pathLst>
                <a:path w="503" h="156" extrusionOk="0">
                  <a:moveTo>
                    <a:pt x="502" y="1"/>
                  </a:moveTo>
                  <a:lnTo>
                    <a:pt x="251" y="59"/>
                  </a:lnTo>
                  <a:lnTo>
                    <a:pt x="1" y="155"/>
                  </a:lnTo>
                  <a:lnTo>
                    <a:pt x="251" y="78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32"/>
            <p:cNvSpPr/>
            <p:nvPr/>
          </p:nvSpPr>
          <p:spPr>
            <a:xfrm>
              <a:off x="42942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8749;p32"/>
            <p:cNvSpPr/>
            <p:nvPr/>
          </p:nvSpPr>
          <p:spPr>
            <a:xfrm>
              <a:off x="4156675" y="5138125"/>
              <a:ext cx="126925" cy="101850"/>
            </a:xfrm>
            <a:custGeom>
              <a:avLst/>
              <a:gdLst/>
              <a:ahLst/>
              <a:cxnLst/>
              <a:rect l="l" t="t" r="r" b="b"/>
              <a:pathLst>
                <a:path w="5077" h="4074" fill="none" extrusionOk="0">
                  <a:moveTo>
                    <a:pt x="5077" y="1"/>
                  </a:moveTo>
                  <a:lnTo>
                    <a:pt x="5077" y="1"/>
                  </a:lnTo>
                  <a:lnTo>
                    <a:pt x="4807" y="1"/>
                  </a:lnTo>
                  <a:lnTo>
                    <a:pt x="4498" y="20"/>
                  </a:lnTo>
                  <a:lnTo>
                    <a:pt x="4131" y="59"/>
                  </a:lnTo>
                  <a:lnTo>
                    <a:pt x="3745" y="117"/>
                  </a:lnTo>
                  <a:lnTo>
                    <a:pt x="3340" y="194"/>
                  </a:lnTo>
                  <a:lnTo>
                    <a:pt x="2915" y="310"/>
                  </a:lnTo>
                  <a:lnTo>
                    <a:pt x="2471" y="464"/>
                  </a:lnTo>
                  <a:lnTo>
                    <a:pt x="2066" y="638"/>
                  </a:lnTo>
                  <a:lnTo>
                    <a:pt x="1854" y="754"/>
                  </a:lnTo>
                  <a:lnTo>
                    <a:pt x="1661" y="869"/>
                  </a:lnTo>
                  <a:lnTo>
                    <a:pt x="1468" y="1004"/>
                  </a:lnTo>
                  <a:lnTo>
                    <a:pt x="1275" y="1159"/>
                  </a:lnTo>
                  <a:lnTo>
                    <a:pt x="1101" y="1313"/>
                  </a:lnTo>
                  <a:lnTo>
                    <a:pt x="927" y="1487"/>
                  </a:lnTo>
                  <a:lnTo>
                    <a:pt x="773" y="1680"/>
                  </a:lnTo>
                  <a:lnTo>
                    <a:pt x="618" y="1873"/>
                  </a:lnTo>
                  <a:lnTo>
                    <a:pt x="483" y="2085"/>
                  </a:lnTo>
                  <a:lnTo>
                    <a:pt x="367" y="2317"/>
                  </a:lnTo>
                  <a:lnTo>
                    <a:pt x="252" y="2568"/>
                  </a:lnTo>
                  <a:lnTo>
                    <a:pt x="174" y="2838"/>
                  </a:lnTo>
                  <a:lnTo>
                    <a:pt x="97" y="3108"/>
                  </a:lnTo>
                  <a:lnTo>
                    <a:pt x="39" y="3417"/>
                  </a:lnTo>
                  <a:lnTo>
                    <a:pt x="20" y="3726"/>
                  </a:lnTo>
                  <a:lnTo>
                    <a:pt x="1" y="4073"/>
                  </a:lnTo>
                  <a:lnTo>
                    <a:pt x="1" y="4073"/>
                  </a:lnTo>
                  <a:lnTo>
                    <a:pt x="20" y="3726"/>
                  </a:lnTo>
                  <a:lnTo>
                    <a:pt x="39" y="3417"/>
                  </a:lnTo>
                  <a:lnTo>
                    <a:pt x="97" y="3108"/>
                  </a:lnTo>
                  <a:lnTo>
                    <a:pt x="174" y="2838"/>
                  </a:lnTo>
                  <a:lnTo>
                    <a:pt x="252" y="2568"/>
                  </a:lnTo>
                  <a:lnTo>
                    <a:pt x="367" y="2317"/>
                  </a:lnTo>
                  <a:lnTo>
                    <a:pt x="483" y="2085"/>
                  </a:lnTo>
                  <a:lnTo>
                    <a:pt x="618" y="1873"/>
                  </a:lnTo>
                  <a:lnTo>
                    <a:pt x="773" y="1680"/>
                  </a:lnTo>
                  <a:lnTo>
                    <a:pt x="927" y="1487"/>
                  </a:lnTo>
                  <a:lnTo>
                    <a:pt x="1101" y="1313"/>
                  </a:lnTo>
                  <a:lnTo>
                    <a:pt x="1275" y="1159"/>
                  </a:lnTo>
                  <a:lnTo>
                    <a:pt x="1468" y="1004"/>
                  </a:lnTo>
                  <a:lnTo>
                    <a:pt x="1661" y="869"/>
                  </a:lnTo>
                  <a:lnTo>
                    <a:pt x="1854" y="754"/>
                  </a:lnTo>
                  <a:lnTo>
                    <a:pt x="2066" y="638"/>
                  </a:lnTo>
                  <a:lnTo>
                    <a:pt x="2471" y="464"/>
                  </a:lnTo>
                  <a:lnTo>
                    <a:pt x="2915" y="310"/>
                  </a:lnTo>
                  <a:lnTo>
                    <a:pt x="3340" y="194"/>
                  </a:lnTo>
                  <a:lnTo>
                    <a:pt x="3745" y="117"/>
                  </a:lnTo>
                  <a:lnTo>
                    <a:pt x="4131" y="59"/>
                  </a:lnTo>
                  <a:lnTo>
                    <a:pt x="4498" y="20"/>
                  </a:lnTo>
                  <a:lnTo>
                    <a:pt x="4807" y="1"/>
                  </a:lnTo>
                  <a:lnTo>
                    <a:pt x="50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32"/>
            <p:cNvSpPr/>
            <p:nvPr/>
          </p:nvSpPr>
          <p:spPr>
            <a:xfrm>
              <a:off x="4283575" y="51381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32"/>
            <p:cNvSpPr/>
            <p:nvPr/>
          </p:nvSpPr>
          <p:spPr>
            <a:xfrm>
              <a:off x="42860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32"/>
            <p:cNvSpPr/>
            <p:nvPr/>
          </p:nvSpPr>
          <p:spPr>
            <a:xfrm>
              <a:off x="4379125" y="503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32"/>
            <p:cNvSpPr/>
            <p:nvPr/>
          </p:nvSpPr>
          <p:spPr>
            <a:xfrm>
              <a:off x="4378650" y="503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32"/>
            <p:cNvSpPr/>
            <p:nvPr/>
          </p:nvSpPr>
          <p:spPr>
            <a:xfrm>
              <a:off x="4258975" y="5010275"/>
              <a:ext cx="63225" cy="60800"/>
            </a:xfrm>
            <a:custGeom>
              <a:avLst/>
              <a:gdLst/>
              <a:ahLst/>
              <a:cxnLst/>
              <a:rect l="l" t="t" r="r" b="b"/>
              <a:pathLst>
                <a:path w="2529" h="2432" fill="none" extrusionOk="0">
                  <a:moveTo>
                    <a:pt x="2529" y="0"/>
                  </a:moveTo>
                  <a:lnTo>
                    <a:pt x="2529" y="0"/>
                  </a:lnTo>
                  <a:lnTo>
                    <a:pt x="2278" y="19"/>
                  </a:lnTo>
                  <a:lnTo>
                    <a:pt x="2046" y="39"/>
                  </a:lnTo>
                  <a:lnTo>
                    <a:pt x="1795" y="97"/>
                  </a:lnTo>
                  <a:lnTo>
                    <a:pt x="1545" y="193"/>
                  </a:lnTo>
                  <a:lnTo>
                    <a:pt x="1313" y="328"/>
                  </a:lnTo>
                  <a:lnTo>
                    <a:pt x="1081" y="483"/>
                  </a:lnTo>
                  <a:lnTo>
                    <a:pt x="850" y="676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464" y="1100"/>
                  </a:lnTo>
                  <a:lnTo>
                    <a:pt x="329" y="1293"/>
                  </a:lnTo>
                  <a:lnTo>
                    <a:pt x="232" y="1486"/>
                  </a:lnTo>
                  <a:lnTo>
                    <a:pt x="155" y="1679"/>
                  </a:lnTo>
                  <a:lnTo>
                    <a:pt x="78" y="1872"/>
                  </a:lnTo>
                  <a:lnTo>
                    <a:pt x="39" y="2065"/>
                  </a:lnTo>
                  <a:lnTo>
                    <a:pt x="20" y="2239"/>
                  </a:lnTo>
                  <a:lnTo>
                    <a:pt x="0" y="2432"/>
                  </a:lnTo>
                  <a:lnTo>
                    <a:pt x="0" y="2432"/>
                  </a:lnTo>
                  <a:lnTo>
                    <a:pt x="20" y="2239"/>
                  </a:lnTo>
                  <a:lnTo>
                    <a:pt x="39" y="2065"/>
                  </a:lnTo>
                  <a:lnTo>
                    <a:pt x="78" y="1872"/>
                  </a:lnTo>
                  <a:lnTo>
                    <a:pt x="155" y="1679"/>
                  </a:lnTo>
                  <a:lnTo>
                    <a:pt x="232" y="1486"/>
                  </a:lnTo>
                  <a:lnTo>
                    <a:pt x="329" y="1293"/>
                  </a:lnTo>
                  <a:lnTo>
                    <a:pt x="464" y="1100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850" y="676"/>
                  </a:lnTo>
                  <a:lnTo>
                    <a:pt x="1081" y="483"/>
                  </a:lnTo>
                  <a:lnTo>
                    <a:pt x="1313" y="328"/>
                  </a:lnTo>
                  <a:lnTo>
                    <a:pt x="1545" y="193"/>
                  </a:lnTo>
                  <a:lnTo>
                    <a:pt x="1795" y="116"/>
                  </a:lnTo>
                  <a:lnTo>
                    <a:pt x="2046" y="39"/>
                  </a:lnTo>
                  <a:lnTo>
                    <a:pt x="2278" y="19"/>
                  </a:lnTo>
                  <a:lnTo>
                    <a:pt x="252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32"/>
            <p:cNvSpPr/>
            <p:nvPr/>
          </p:nvSpPr>
          <p:spPr>
            <a:xfrm>
              <a:off x="4322175" y="501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32"/>
            <p:cNvSpPr/>
            <p:nvPr/>
          </p:nvSpPr>
          <p:spPr>
            <a:xfrm>
              <a:off x="4350650" y="4919550"/>
              <a:ext cx="14975" cy="50700"/>
            </a:xfrm>
            <a:custGeom>
              <a:avLst/>
              <a:gdLst/>
              <a:ahLst/>
              <a:cxnLst/>
              <a:rect l="l" t="t" r="r" b="b"/>
              <a:pathLst>
                <a:path w="599" h="2028" fill="none" extrusionOk="0">
                  <a:moveTo>
                    <a:pt x="599" y="0"/>
                  </a:moveTo>
                  <a:lnTo>
                    <a:pt x="599" y="0"/>
                  </a:lnTo>
                  <a:lnTo>
                    <a:pt x="502" y="155"/>
                  </a:lnTo>
                  <a:lnTo>
                    <a:pt x="406" y="348"/>
                  </a:lnTo>
                  <a:lnTo>
                    <a:pt x="290" y="579"/>
                  </a:lnTo>
                  <a:lnTo>
                    <a:pt x="194" y="888"/>
                  </a:lnTo>
                  <a:lnTo>
                    <a:pt x="97" y="1236"/>
                  </a:lnTo>
                  <a:lnTo>
                    <a:pt x="20" y="1602"/>
                  </a:lnTo>
                  <a:lnTo>
                    <a:pt x="1" y="1815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15"/>
                  </a:lnTo>
                  <a:lnTo>
                    <a:pt x="20" y="1602"/>
                  </a:lnTo>
                  <a:lnTo>
                    <a:pt x="97" y="1236"/>
                  </a:lnTo>
                  <a:lnTo>
                    <a:pt x="194" y="888"/>
                  </a:lnTo>
                  <a:lnTo>
                    <a:pt x="290" y="579"/>
                  </a:lnTo>
                  <a:lnTo>
                    <a:pt x="406" y="348"/>
                  </a:lnTo>
                  <a:lnTo>
                    <a:pt x="502" y="155"/>
                  </a:lnTo>
                  <a:lnTo>
                    <a:pt x="599" y="0"/>
                  </a:lnTo>
                  <a:lnTo>
                    <a:pt x="59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7" name="Google Shape;8757;p32"/>
            <p:cNvSpPr/>
            <p:nvPr/>
          </p:nvSpPr>
          <p:spPr>
            <a:xfrm>
              <a:off x="4471775" y="4626175"/>
              <a:ext cx="302550" cy="127400"/>
            </a:xfrm>
            <a:custGeom>
              <a:avLst/>
              <a:gdLst/>
              <a:ahLst/>
              <a:cxnLst/>
              <a:rect l="l" t="t" r="r" b="b"/>
              <a:pathLst>
                <a:path w="12102" h="5096" extrusionOk="0">
                  <a:moveTo>
                    <a:pt x="0" y="5096"/>
                  </a:move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close/>
                  <a:moveTo>
                    <a:pt x="3822" y="4536"/>
                  </a:move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close/>
                  <a:moveTo>
                    <a:pt x="2239" y="4247"/>
                  </a:moveTo>
                  <a:lnTo>
                    <a:pt x="2239" y="4247"/>
                  </a:lnTo>
                  <a:lnTo>
                    <a:pt x="1988" y="4247"/>
                  </a:lnTo>
                  <a:lnTo>
                    <a:pt x="1699" y="4285"/>
                  </a:lnTo>
                  <a:lnTo>
                    <a:pt x="1428" y="4324"/>
                  </a:lnTo>
                  <a:lnTo>
                    <a:pt x="1139" y="4420"/>
                  </a:lnTo>
                  <a:lnTo>
                    <a:pt x="849" y="4517"/>
                  </a:lnTo>
                  <a:lnTo>
                    <a:pt x="560" y="4671"/>
                  </a:lnTo>
                  <a:lnTo>
                    <a:pt x="290" y="4845"/>
                  </a:lnTo>
                  <a:lnTo>
                    <a:pt x="19" y="5077"/>
                  </a:lnTo>
                  <a:lnTo>
                    <a:pt x="19" y="5077"/>
                  </a:lnTo>
                  <a:lnTo>
                    <a:pt x="290" y="4845"/>
                  </a:lnTo>
                  <a:lnTo>
                    <a:pt x="560" y="4671"/>
                  </a:lnTo>
                  <a:lnTo>
                    <a:pt x="849" y="4517"/>
                  </a:lnTo>
                  <a:lnTo>
                    <a:pt x="1139" y="4420"/>
                  </a:lnTo>
                  <a:lnTo>
                    <a:pt x="1428" y="4324"/>
                  </a:lnTo>
                  <a:lnTo>
                    <a:pt x="1699" y="4285"/>
                  </a:lnTo>
                  <a:lnTo>
                    <a:pt x="1988" y="4247"/>
                  </a:lnTo>
                  <a:lnTo>
                    <a:pt x="2239" y="4247"/>
                  </a:lnTo>
                  <a:close/>
                  <a:moveTo>
                    <a:pt x="2258" y="4247"/>
                  </a:move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close/>
                  <a:moveTo>
                    <a:pt x="5346" y="1564"/>
                  </a:moveTo>
                  <a:lnTo>
                    <a:pt x="5346" y="1564"/>
                  </a:lnTo>
                  <a:lnTo>
                    <a:pt x="5346" y="1564"/>
                  </a:lnTo>
                  <a:lnTo>
                    <a:pt x="5096" y="1680"/>
                  </a:lnTo>
                  <a:lnTo>
                    <a:pt x="4864" y="1815"/>
                  </a:lnTo>
                  <a:lnTo>
                    <a:pt x="4671" y="1931"/>
                  </a:lnTo>
                  <a:lnTo>
                    <a:pt x="4497" y="2066"/>
                  </a:lnTo>
                  <a:lnTo>
                    <a:pt x="4343" y="2220"/>
                  </a:lnTo>
                  <a:lnTo>
                    <a:pt x="4208" y="2355"/>
                  </a:lnTo>
                  <a:lnTo>
                    <a:pt x="4092" y="2490"/>
                  </a:lnTo>
                  <a:lnTo>
                    <a:pt x="3976" y="2645"/>
                  </a:lnTo>
                  <a:lnTo>
                    <a:pt x="3899" y="2780"/>
                  </a:lnTo>
                  <a:lnTo>
                    <a:pt x="3822" y="2915"/>
                  </a:lnTo>
                  <a:lnTo>
                    <a:pt x="3764" y="3069"/>
                  </a:lnTo>
                  <a:lnTo>
                    <a:pt x="3725" y="3204"/>
                  </a:lnTo>
                  <a:lnTo>
                    <a:pt x="3687" y="3475"/>
                  </a:lnTo>
                  <a:lnTo>
                    <a:pt x="3667" y="3706"/>
                  </a:lnTo>
                  <a:lnTo>
                    <a:pt x="3667" y="3706"/>
                  </a:lnTo>
                  <a:lnTo>
                    <a:pt x="3687" y="3475"/>
                  </a:lnTo>
                  <a:lnTo>
                    <a:pt x="3725" y="3204"/>
                  </a:lnTo>
                  <a:lnTo>
                    <a:pt x="3764" y="3069"/>
                  </a:lnTo>
                  <a:lnTo>
                    <a:pt x="3822" y="2915"/>
                  </a:lnTo>
                  <a:lnTo>
                    <a:pt x="3899" y="2780"/>
                  </a:lnTo>
                  <a:lnTo>
                    <a:pt x="3976" y="2645"/>
                  </a:lnTo>
                  <a:lnTo>
                    <a:pt x="4092" y="2490"/>
                  </a:lnTo>
                  <a:lnTo>
                    <a:pt x="4208" y="2355"/>
                  </a:lnTo>
                  <a:lnTo>
                    <a:pt x="4343" y="2220"/>
                  </a:lnTo>
                  <a:lnTo>
                    <a:pt x="4497" y="2066"/>
                  </a:lnTo>
                  <a:lnTo>
                    <a:pt x="4671" y="1931"/>
                  </a:lnTo>
                  <a:lnTo>
                    <a:pt x="4864" y="1815"/>
                  </a:lnTo>
                  <a:lnTo>
                    <a:pt x="5096" y="1680"/>
                  </a:lnTo>
                  <a:lnTo>
                    <a:pt x="5346" y="1564"/>
                  </a:lnTo>
                  <a:lnTo>
                    <a:pt x="5346" y="1564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389" y="1255"/>
                  </a:lnTo>
                  <a:lnTo>
                    <a:pt x="6061" y="1313"/>
                  </a:lnTo>
                  <a:lnTo>
                    <a:pt x="5733" y="1409"/>
                  </a:lnTo>
                  <a:lnTo>
                    <a:pt x="5366" y="1545"/>
                  </a:lnTo>
                  <a:lnTo>
                    <a:pt x="5366" y="1545"/>
                  </a:lnTo>
                  <a:lnTo>
                    <a:pt x="5733" y="1409"/>
                  </a:lnTo>
                  <a:lnTo>
                    <a:pt x="6061" y="1313"/>
                  </a:lnTo>
                  <a:lnTo>
                    <a:pt x="6389" y="1255"/>
                  </a:lnTo>
                  <a:lnTo>
                    <a:pt x="6678" y="1236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678" y="1236"/>
                  </a:lnTo>
                  <a:lnTo>
                    <a:pt x="6698" y="1236"/>
                  </a:lnTo>
                  <a:lnTo>
                    <a:pt x="6698" y="1236"/>
                  </a:lnTo>
                  <a:lnTo>
                    <a:pt x="6678" y="1236"/>
                  </a:lnTo>
                  <a:close/>
                  <a:moveTo>
                    <a:pt x="12102" y="1"/>
                  </a:moveTo>
                  <a:lnTo>
                    <a:pt x="12102" y="1"/>
                  </a:lnTo>
                  <a:lnTo>
                    <a:pt x="12102" y="1"/>
                  </a:lnTo>
                  <a:lnTo>
                    <a:pt x="11851" y="97"/>
                  </a:lnTo>
                  <a:lnTo>
                    <a:pt x="11600" y="194"/>
                  </a:lnTo>
                  <a:lnTo>
                    <a:pt x="11349" y="290"/>
                  </a:lnTo>
                  <a:lnTo>
                    <a:pt x="11117" y="406"/>
                  </a:lnTo>
                  <a:lnTo>
                    <a:pt x="10886" y="541"/>
                  </a:lnTo>
                  <a:lnTo>
                    <a:pt x="10654" y="676"/>
                  </a:lnTo>
                  <a:lnTo>
                    <a:pt x="10461" y="811"/>
                  </a:lnTo>
                  <a:lnTo>
                    <a:pt x="10249" y="985"/>
                  </a:lnTo>
                  <a:lnTo>
                    <a:pt x="10056" y="1139"/>
                  </a:lnTo>
                  <a:lnTo>
                    <a:pt x="9882" y="1313"/>
                  </a:lnTo>
                  <a:lnTo>
                    <a:pt x="9728" y="1506"/>
                  </a:lnTo>
                  <a:lnTo>
                    <a:pt x="9573" y="1718"/>
                  </a:lnTo>
                  <a:lnTo>
                    <a:pt x="9419" y="1911"/>
                  </a:lnTo>
                  <a:lnTo>
                    <a:pt x="9303" y="2143"/>
                  </a:lnTo>
                  <a:lnTo>
                    <a:pt x="9187" y="2375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187" y="2375"/>
                  </a:lnTo>
                  <a:lnTo>
                    <a:pt x="9303" y="2143"/>
                  </a:lnTo>
                  <a:lnTo>
                    <a:pt x="9419" y="1911"/>
                  </a:lnTo>
                  <a:lnTo>
                    <a:pt x="9573" y="1718"/>
                  </a:lnTo>
                  <a:lnTo>
                    <a:pt x="9728" y="1506"/>
                  </a:lnTo>
                  <a:lnTo>
                    <a:pt x="9882" y="1313"/>
                  </a:lnTo>
                  <a:lnTo>
                    <a:pt x="10056" y="1139"/>
                  </a:lnTo>
                  <a:lnTo>
                    <a:pt x="10249" y="985"/>
                  </a:lnTo>
                  <a:lnTo>
                    <a:pt x="10461" y="811"/>
                  </a:lnTo>
                  <a:lnTo>
                    <a:pt x="10654" y="676"/>
                  </a:lnTo>
                  <a:lnTo>
                    <a:pt x="10886" y="541"/>
                  </a:lnTo>
                  <a:lnTo>
                    <a:pt x="11117" y="406"/>
                  </a:lnTo>
                  <a:lnTo>
                    <a:pt x="11349" y="290"/>
                  </a:lnTo>
                  <a:lnTo>
                    <a:pt x="11600" y="194"/>
                  </a:lnTo>
                  <a:lnTo>
                    <a:pt x="11851" y="97"/>
                  </a:lnTo>
                  <a:lnTo>
                    <a:pt x="12102" y="1"/>
                  </a:lnTo>
                  <a:lnTo>
                    <a:pt x="121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8" name="Google Shape;8758;p32"/>
            <p:cNvSpPr/>
            <p:nvPr/>
          </p:nvSpPr>
          <p:spPr>
            <a:xfrm>
              <a:off x="4471775" y="47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9" name="Google Shape;8759;p32"/>
            <p:cNvSpPr/>
            <p:nvPr/>
          </p:nvSpPr>
          <p:spPr>
            <a:xfrm>
              <a:off x="4567300" y="473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0" name="Google Shape;8760;p32"/>
            <p:cNvSpPr/>
            <p:nvPr/>
          </p:nvSpPr>
          <p:spPr>
            <a:xfrm>
              <a:off x="4472250" y="4732325"/>
              <a:ext cx="55525" cy="20775"/>
            </a:xfrm>
            <a:custGeom>
              <a:avLst/>
              <a:gdLst/>
              <a:ahLst/>
              <a:cxnLst/>
              <a:rect l="l" t="t" r="r" b="b"/>
              <a:pathLst>
                <a:path w="2221" h="831" fill="none" extrusionOk="0">
                  <a:moveTo>
                    <a:pt x="2220" y="1"/>
                  </a:moveTo>
                  <a:lnTo>
                    <a:pt x="2220" y="1"/>
                  </a:lnTo>
                  <a:lnTo>
                    <a:pt x="1969" y="1"/>
                  </a:lnTo>
                  <a:lnTo>
                    <a:pt x="1680" y="39"/>
                  </a:lnTo>
                  <a:lnTo>
                    <a:pt x="1409" y="78"/>
                  </a:lnTo>
                  <a:lnTo>
                    <a:pt x="1120" y="174"/>
                  </a:lnTo>
                  <a:lnTo>
                    <a:pt x="830" y="271"/>
                  </a:lnTo>
                  <a:lnTo>
                    <a:pt x="541" y="425"/>
                  </a:lnTo>
                  <a:lnTo>
                    <a:pt x="271" y="599"/>
                  </a:lnTo>
                  <a:lnTo>
                    <a:pt x="0" y="831"/>
                  </a:lnTo>
                  <a:lnTo>
                    <a:pt x="0" y="831"/>
                  </a:lnTo>
                  <a:lnTo>
                    <a:pt x="271" y="599"/>
                  </a:lnTo>
                  <a:lnTo>
                    <a:pt x="541" y="425"/>
                  </a:lnTo>
                  <a:lnTo>
                    <a:pt x="830" y="271"/>
                  </a:lnTo>
                  <a:lnTo>
                    <a:pt x="1120" y="174"/>
                  </a:lnTo>
                  <a:lnTo>
                    <a:pt x="1409" y="78"/>
                  </a:lnTo>
                  <a:lnTo>
                    <a:pt x="1680" y="39"/>
                  </a:lnTo>
                  <a:lnTo>
                    <a:pt x="1969" y="1"/>
                  </a:lnTo>
                  <a:lnTo>
                    <a:pt x="22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8761;p32"/>
            <p:cNvSpPr/>
            <p:nvPr/>
          </p:nvSpPr>
          <p:spPr>
            <a:xfrm>
              <a:off x="4528225" y="473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8762;p32"/>
            <p:cNvSpPr/>
            <p:nvPr/>
          </p:nvSpPr>
          <p:spPr>
            <a:xfrm>
              <a:off x="4563450" y="4665250"/>
              <a:ext cx="42000" cy="53600"/>
            </a:xfrm>
            <a:custGeom>
              <a:avLst/>
              <a:gdLst/>
              <a:ahLst/>
              <a:cxnLst/>
              <a:rect l="l" t="t" r="r" b="b"/>
              <a:pathLst>
                <a:path w="1680" h="2144" fill="none" extrusionOk="0">
                  <a:moveTo>
                    <a:pt x="1679" y="1"/>
                  </a:moveTo>
                  <a:lnTo>
                    <a:pt x="1679" y="1"/>
                  </a:lnTo>
                  <a:lnTo>
                    <a:pt x="1679" y="1"/>
                  </a:lnTo>
                  <a:lnTo>
                    <a:pt x="1429" y="117"/>
                  </a:lnTo>
                  <a:lnTo>
                    <a:pt x="1197" y="252"/>
                  </a:lnTo>
                  <a:lnTo>
                    <a:pt x="1004" y="368"/>
                  </a:lnTo>
                  <a:lnTo>
                    <a:pt x="830" y="503"/>
                  </a:lnTo>
                  <a:lnTo>
                    <a:pt x="676" y="657"/>
                  </a:lnTo>
                  <a:lnTo>
                    <a:pt x="541" y="792"/>
                  </a:lnTo>
                  <a:lnTo>
                    <a:pt x="425" y="927"/>
                  </a:lnTo>
                  <a:lnTo>
                    <a:pt x="309" y="1082"/>
                  </a:lnTo>
                  <a:lnTo>
                    <a:pt x="232" y="1217"/>
                  </a:lnTo>
                  <a:lnTo>
                    <a:pt x="155" y="1352"/>
                  </a:lnTo>
                  <a:lnTo>
                    <a:pt x="97" y="1506"/>
                  </a:lnTo>
                  <a:lnTo>
                    <a:pt x="58" y="1641"/>
                  </a:lnTo>
                  <a:lnTo>
                    <a:pt x="20" y="1912"/>
                  </a:lnTo>
                  <a:lnTo>
                    <a:pt x="0" y="2143"/>
                  </a:lnTo>
                  <a:lnTo>
                    <a:pt x="0" y="2143"/>
                  </a:lnTo>
                  <a:lnTo>
                    <a:pt x="20" y="1912"/>
                  </a:lnTo>
                  <a:lnTo>
                    <a:pt x="58" y="1641"/>
                  </a:lnTo>
                  <a:lnTo>
                    <a:pt x="97" y="1506"/>
                  </a:lnTo>
                  <a:lnTo>
                    <a:pt x="155" y="1352"/>
                  </a:lnTo>
                  <a:lnTo>
                    <a:pt x="232" y="1217"/>
                  </a:lnTo>
                  <a:lnTo>
                    <a:pt x="309" y="1082"/>
                  </a:lnTo>
                  <a:lnTo>
                    <a:pt x="425" y="927"/>
                  </a:lnTo>
                  <a:lnTo>
                    <a:pt x="541" y="792"/>
                  </a:lnTo>
                  <a:lnTo>
                    <a:pt x="676" y="657"/>
                  </a:lnTo>
                  <a:lnTo>
                    <a:pt x="830" y="503"/>
                  </a:lnTo>
                  <a:lnTo>
                    <a:pt x="1004" y="368"/>
                  </a:lnTo>
                  <a:lnTo>
                    <a:pt x="1197" y="252"/>
                  </a:lnTo>
                  <a:lnTo>
                    <a:pt x="1429" y="117"/>
                  </a:lnTo>
                  <a:lnTo>
                    <a:pt x="1679" y="1"/>
                  </a:lnTo>
                  <a:lnTo>
                    <a:pt x="167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8763;p32"/>
            <p:cNvSpPr/>
            <p:nvPr/>
          </p:nvSpPr>
          <p:spPr>
            <a:xfrm>
              <a:off x="4605900" y="4657050"/>
              <a:ext cx="32850" cy="7750"/>
            </a:xfrm>
            <a:custGeom>
              <a:avLst/>
              <a:gdLst/>
              <a:ahLst/>
              <a:cxnLst/>
              <a:rect l="l" t="t" r="r" b="b"/>
              <a:pathLst>
                <a:path w="1314" h="310" fill="none" extrusionOk="0">
                  <a:moveTo>
                    <a:pt x="1313" y="1"/>
                  </a:moveTo>
                  <a:lnTo>
                    <a:pt x="1313" y="1"/>
                  </a:lnTo>
                  <a:lnTo>
                    <a:pt x="1024" y="20"/>
                  </a:lnTo>
                  <a:lnTo>
                    <a:pt x="696" y="78"/>
                  </a:lnTo>
                  <a:lnTo>
                    <a:pt x="368" y="174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368" y="174"/>
                  </a:lnTo>
                  <a:lnTo>
                    <a:pt x="696" y="78"/>
                  </a:lnTo>
                  <a:lnTo>
                    <a:pt x="1024" y="20"/>
                  </a:lnTo>
                  <a:lnTo>
                    <a:pt x="131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8764;p32"/>
            <p:cNvSpPr/>
            <p:nvPr/>
          </p:nvSpPr>
          <p:spPr>
            <a:xfrm>
              <a:off x="4638725" y="46570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5" name="Google Shape;8765;p32"/>
            <p:cNvSpPr/>
            <p:nvPr/>
          </p:nvSpPr>
          <p:spPr>
            <a:xfrm>
              <a:off x="4699025" y="4626175"/>
              <a:ext cx="75300" cy="65175"/>
            </a:xfrm>
            <a:custGeom>
              <a:avLst/>
              <a:gdLst/>
              <a:ahLst/>
              <a:cxnLst/>
              <a:rect l="l" t="t" r="r" b="b"/>
              <a:pathLst>
                <a:path w="3012" h="2607" fill="none" extrusionOk="0">
                  <a:moveTo>
                    <a:pt x="3012" y="1"/>
                  </a:moveTo>
                  <a:lnTo>
                    <a:pt x="3012" y="1"/>
                  </a:lnTo>
                  <a:lnTo>
                    <a:pt x="3012" y="1"/>
                  </a:lnTo>
                  <a:lnTo>
                    <a:pt x="2761" y="97"/>
                  </a:lnTo>
                  <a:lnTo>
                    <a:pt x="2510" y="194"/>
                  </a:lnTo>
                  <a:lnTo>
                    <a:pt x="2259" y="290"/>
                  </a:lnTo>
                  <a:lnTo>
                    <a:pt x="2027" y="406"/>
                  </a:lnTo>
                  <a:lnTo>
                    <a:pt x="1796" y="541"/>
                  </a:lnTo>
                  <a:lnTo>
                    <a:pt x="1564" y="676"/>
                  </a:lnTo>
                  <a:lnTo>
                    <a:pt x="1371" y="811"/>
                  </a:lnTo>
                  <a:lnTo>
                    <a:pt x="1159" y="985"/>
                  </a:lnTo>
                  <a:lnTo>
                    <a:pt x="966" y="1139"/>
                  </a:lnTo>
                  <a:lnTo>
                    <a:pt x="792" y="1313"/>
                  </a:lnTo>
                  <a:lnTo>
                    <a:pt x="638" y="1506"/>
                  </a:lnTo>
                  <a:lnTo>
                    <a:pt x="483" y="1718"/>
                  </a:lnTo>
                  <a:lnTo>
                    <a:pt x="329" y="1911"/>
                  </a:lnTo>
                  <a:lnTo>
                    <a:pt x="213" y="2143"/>
                  </a:lnTo>
                  <a:lnTo>
                    <a:pt x="97" y="2375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97" y="2375"/>
                  </a:lnTo>
                  <a:lnTo>
                    <a:pt x="213" y="2143"/>
                  </a:lnTo>
                  <a:lnTo>
                    <a:pt x="329" y="1911"/>
                  </a:lnTo>
                  <a:lnTo>
                    <a:pt x="483" y="1718"/>
                  </a:lnTo>
                  <a:lnTo>
                    <a:pt x="638" y="1506"/>
                  </a:lnTo>
                  <a:lnTo>
                    <a:pt x="792" y="1313"/>
                  </a:lnTo>
                  <a:lnTo>
                    <a:pt x="966" y="1139"/>
                  </a:lnTo>
                  <a:lnTo>
                    <a:pt x="1159" y="985"/>
                  </a:lnTo>
                  <a:lnTo>
                    <a:pt x="1371" y="811"/>
                  </a:lnTo>
                  <a:lnTo>
                    <a:pt x="1564" y="676"/>
                  </a:lnTo>
                  <a:lnTo>
                    <a:pt x="1796" y="541"/>
                  </a:lnTo>
                  <a:lnTo>
                    <a:pt x="2027" y="406"/>
                  </a:lnTo>
                  <a:lnTo>
                    <a:pt x="2259" y="290"/>
                  </a:lnTo>
                  <a:lnTo>
                    <a:pt x="2510" y="194"/>
                  </a:lnTo>
                  <a:lnTo>
                    <a:pt x="2761" y="97"/>
                  </a:lnTo>
                  <a:lnTo>
                    <a:pt x="3012" y="1"/>
                  </a:lnTo>
                  <a:lnTo>
                    <a:pt x="301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6" name="Google Shape;8766;p32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extrusionOk="0">
                  <a:moveTo>
                    <a:pt x="19069" y="1"/>
                  </a:move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7" name="Google Shape;8767;p32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fill="none" extrusionOk="0">
                  <a:moveTo>
                    <a:pt x="19069" y="1"/>
                  </a:moveTo>
                  <a:lnTo>
                    <a:pt x="19069" y="1"/>
                  </a:lnTo>
                  <a:lnTo>
                    <a:pt x="19069" y="1"/>
                  </a:lnTo>
                  <a:lnTo>
                    <a:pt x="19069" y="1"/>
                  </a:ln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633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lnTo>
                    <a:pt x="19089" y="1"/>
                  </a:lnTo>
                  <a:lnTo>
                    <a:pt x="19089" y="1"/>
                  </a:lnTo>
                  <a:lnTo>
                    <a:pt x="190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8" name="Google Shape;8768;p32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extrusionOk="0">
                  <a:moveTo>
                    <a:pt x="3668" y="0"/>
                  </a:move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8769;p32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fill="none" extrusionOk="0">
                  <a:moveTo>
                    <a:pt x="3668" y="0"/>
                  </a:moveTo>
                  <a:lnTo>
                    <a:pt x="3668" y="0"/>
                  </a:ln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0" name="Google Shape;8770;p32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extrusionOk="0">
                  <a:moveTo>
                    <a:pt x="4072" y="1"/>
                  </a:move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1" name="Google Shape;8771;p32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fill="none" extrusionOk="0"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2" name="Google Shape;8772;p32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extrusionOk="0">
                  <a:moveTo>
                    <a:pt x="14747" y="1"/>
                  </a:move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3" name="Google Shape;8773;p32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fill="none" extrusionOk="0">
                  <a:moveTo>
                    <a:pt x="15036" y="1"/>
                  </a:moveTo>
                  <a:lnTo>
                    <a:pt x="15036" y="1"/>
                  </a:lnTo>
                  <a:lnTo>
                    <a:pt x="15017" y="1"/>
                  </a:lnTo>
                  <a:lnTo>
                    <a:pt x="15017" y="1"/>
                  </a:lnTo>
                  <a:lnTo>
                    <a:pt x="14747" y="1"/>
                  </a:ln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42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377" y="11002"/>
                  </a:lnTo>
                  <a:lnTo>
                    <a:pt x="29377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lnTo>
                    <a:pt x="1503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4" name="Google Shape;8774;p32"/>
            <p:cNvSpPr/>
            <p:nvPr/>
          </p:nvSpPr>
          <p:spPr>
            <a:xfrm>
              <a:off x="5380825" y="4784450"/>
              <a:ext cx="120175" cy="165050"/>
            </a:xfrm>
            <a:custGeom>
              <a:avLst/>
              <a:gdLst/>
              <a:ahLst/>
              <a:cxnLst/>
              <a:rect l="l" t="t" r="r" b="b"/>
              <a:pathLst>
                <a:path w="4807" h="6602" extrusionOk="0">
                  <a:moveTo>
                    <a:pt x="20" y="6466"/>
                  </a:moveTo>
                  <a:lnTo>
                    <a:pt x="20" y="6466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20" y="6466"/>
                  </a:lnTo>
                  <a:close/>
                  <a:moveTo>
                    <a:pt x="20" y="6466"/>
                  </a:moveTo>
                  <a:lnTo>
                    <a:pt x="20" y="6466"/>
                  </a:lnTo>
                  <a:lnTo>
                    <a:pt x="20" y="6466"/>
                  </a:lnTo>
                  <a:close/>
                  <a:moveTo>
                    <a:pt x="3070" y="3860"/>
                  </a:move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close/>
                  <a:moveTo>
                    <a:pt x="2742" y="3841"/>
                  </a:moveTo>
                  <a:lnTo>
                    <a:pt x="2742" y="3841"/>
                  </a:lnTo>
                  <a:lnTo>
                    <a:pt x="2414" y="3860"/>
                  </a:lnTo>
                  <a:lnTo>
                    <a:pt x="2221" y="3880"/>
                  </a:lnTo>
                  <a:lnTo>
                    <a:pt x="2008" y="3918"/>
                  </a:lnTo>
                  <a:lnTo>
                    <a:pt x="1796" y="3976"/>
                  </a:lnTo>
                  <a:lnTo>
                    <a:pt x="1584" y="4053"/>
                  </a:lnTo>
                  <a:lnTo>
                    <a:pt x="1371" y="4150"/>
                  </a:lnTo>
                  <a:lnTo>
                    <a:pt x="1159" y="4266"/>
                  </a:lnTo>
                  <a:lnTo>
                    <a:pt x="947" y="4420"/>
                  </a:lnTo>
                  <a:lnTo>
                    <a:pt x="754" y="4594"/>
                  </a:lnTo>
                  <a:lnTo>
                    <a:pt x="561" y="4806"/>
                  </a:lnTo>
                  <a:lnTo>
                    <a:pt x="406" y="5057"/>
                  </a:lnTo>
                  <a:lnTo>
                    <a:pt x="271" y="5327"/>
                  </a:lnTo>
                  <a:lnTo>
                    <a:pt x="155" y="5655"/>
                  </a:lnTo>
                  <a:lnTo>
                    <a:pt x="59" y="6022"/>
                  </a:lnTo>
                  <a:lnTo>
                    <a:pt x="20" y="6427"/>
                  </a:lnTo>
                  <a:lnTo>
                    <a:pt x="20" y="6427"/>
                  </a:lnTo>
                  <a:lnTo>
                    <a:pt x="59" y="6022"/>
                  </a:lnTo>
                  <a:lnTo>
                    <a:pt x="155" y="5655"/>
                  </a:lnTo>
                  <a:lnTo>
                    <a:pt x="271" y="5327"/>
                  </a:lnTo>
                  <a:lnTo>
                    <a:pt x="406" y="5057"/>
                  </a:lnTo>
                  <a:lnTo>
                    <a:pt x="561" y="4806"/>
                  </a:lnTo>
                  <a:lnTo>
                    <a:pt x="754" y="4594"/>
                  </a:lnTo>
                  <a:lnTo>
                    <a:pt x="947" y="4420"/>
                  </a:lnTo>
                  <a:lnTo>
                    <a:pt x="1159" y="4266"/>
                  </a:lnTo>
                  <a:lnTo>
                    <a:pt x="1371" y="4150"/>
                  </a:lnTo>
                  <a:lnTo>
                    <a:pt x="1584" y="4053"/>
                  </a:lnTo>
                  <a:lnTo>
                    <a:pt x="1796" y="3976"/>
                  </a:lnTo>
                  <a:lnTo>
                    <a:pt x="2008" y="3918"/>
                  </a:lnTo>
                  <a:lnTo>
                    <a:pt x="2221" y="3880"/>
                  </a:lnTo>
                  <a:lnTo>
                    <a:pt x="2414" y="3860"/>
                  </a:lnTo>
                  <a:lnTo>
                    <a:pt x="2742" y="3841"/>
                  </a:lnTo>
                  <a:close/>
                  <a:moveTo>
                    <a:pt x="2780" y="3841"/>
                  </a:move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close/>
                  <a:moveTo>
                    <a:pt x="4807" y="0"/>
                  </a:moveTo>
                  <a:lnTo>
                    <a:pt x="4807" y="0"/>
                  </a:lnTo>
                  <a:lnTo>
                    <a:pt x="4807" y="0"/>
                  </a:lnTo>
                  <a:lnTo>
                    <a:pt x="4595" y="20"/>
                  </a:lnTo>
                  <a:lnTo>
                    <a:pt x="4382" y="39"/>
                  </a:lnTo>
                  <a:lnTo>
                    <a:pt x="4151" y="97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3707" y="232"/>
                  </a:lnTo>
                  <a:lnTo>
                    <a:pt x="3533" y="309"/>
                  </a:lnTo>
                  <a:lnTo>
                    <a:pt x="3379" y="386"/>
                  </a:lnTo>
                  <a:lnTo>
                    <a:pt x="3244" y="483"/>
                  </a:lnTo>
                  <a:lnTo>
                    <a:pt x="3108" y="579"/>
                  </a:lnTo>
                  <a:lnTo>
                    <a:pt x="2993" y="695"/>
                  </a:lnTo>
                  <a:lnTo>
                    <a:pt x="2896" y="811"/>
                  </a:lnTo>
                  <a:lnTo>
                    <a:pt x="2819" y="927"/>
                  </a:lnTo>
                  <a:lnTo>
                    <a:pt x="2742" y="1042"/>
                  </a:lnTo>
                  <a:lnTo>
                    <a:pt x="2684" y="1158"/>
                  </a:lnTo>
                  <a:lnTo>
                    <a:pt x="2587" y="1409"/>
                  </a:lnTo>
                  <a:lnTo>
                    <a:pt x="2549" y="1679"/>
                  </a:lnTo>
                  <a:lnTo>
                    <a:pt x="2529" y="1950"/>
                  </a:lnTo>
                  <a:lnTo>
                    <a:pt x="2529" y="1950"/>
                  </a:lnTo>
                  <a:lnTo>
                    <a:pt x="2549" y="1679"/>
                  </a:lnTo>
                  <a:lnTo>
                    <a:pt x="2587" y="1409"/>
                  </a:lnTo>
                  <a:lnTo>
                    <a:pt x="2684" y="1158"/>
                  </a:lnTo>
                  <a:lnTo>
                    <a:pt x="2742" y="1042"/>
                  </a:lnTo>
                  <a:lnTo>
                    <a:pt x="2819" y="927"/>
                  </a:lnTo>
                  <a:lnTo>
                    <a:pt x="2896" y="811"/>
                  </a:lnTo>
                  <a:lnTo>
                    <a:pt x="2993" y="695"/>
                  </a:lnTo>
                  <a:lnTo>
                    <a:pt x="3108" y="579"/>
                  </a:lnTo>
                  <a:lnTo>
                    <a:pt x="3244" y="483"/>
                  </a:lnTo>
                  <a:lnTo>
                    <a:pt x="3379" y="386"/>
                  </a:lnTo>
                  <a:lnTo>
                    <a:pt x="3533" y="309"/>
                  </a:lnTo>
                  <a:lnTo>
                    <a:pt x="3707" y="232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4151" y="97"/>
                  </a:lnTo>
                  <a:lnTo>
                    <a:pt x="4382" y="39"/>
                  </a:lnTo>
                  <a:lnTo>
                    <a:pt x="4595" y="20"/>
                  </a:lnTo>
                  <a:lnTo>
                    <a:pt x="4807" y="0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5" name="Google Shape;8775;p32"/>
            <p:cNvSpPr/>
            <p:nvPr/>
          </p:nvSpPr>
          <p:spPr>
            <a:xfrm>
              <a:off x="5380825" y="4946100"/>
              <a:ext cx="525" cy="3400"/>
            </a:xfrm>
            <a:custGeom>
              <a:avLst/>
              <a:gdLst/>
              <a:ahLst/>
              <a:cxnLst/>
              <a:rect l="l" t="t" r="r" b="b"/>
              <a:pathLst>
                <a:path w="21" h="136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8776;p32"/>
            <p:cNvSpPr/>
            <p:nvPr/>
          </p:nvSpPr>
          <p:spPr>
            <a:xfrm>
              <a:off x="5381325" y="49461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8777;p32"/>
            <p:cNvSpPr/>
            <p:nvPr/>
          </p:nvSpPr>
          <p:spPr>
            <a:xfrm>
              <a:off x="5457550" y="488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8" name="Google Shape;8778;p32"/>
            <p:cNvSpPr/>
            <p:nvPr/>
          </p:nvSpPr>
          <p:spPr>
            <a:xfrm>
              <a:off x="5381325" y="4880475"/>
              <a:ext cx="68050" cy="64675"/>
            </a:xfrm>
            <a:custGeom>
              <a:avLst/>
              <a:gdLst/>
              <a:ahLst/>
              <a:cxnLst/>
              <a:rect l="l" t="t" r="r" b="b"/>
              <a:pathLst>
                <a:path w="2722" h="2587" fill="none" extrusionOk="0">
                  <a:moveTo>
                    <a:pt x="2722" y="0"/>
                  </a:moveTo>
                  <a:lnTo>
                    <a:pt x="2722" y="0"/>
                  </a:lnTo>
                  <a:lnTo>
                    <a:pt x="2394" y="19"/>
                  </a:lnTo>
                  <a:lnTo>
                    <a:pt x="2201" y="39"/>
                  </a:lnTo>
                  <a:lnTo>
                    <a:pt x="1988" y="77"/>
                  </a:lnTo>
                  <a:lnTo>
                    <a:pt x="1776" y="135"/>
                  </a:lnTo>
                  <a:lnTo>
                    <a:pt x="1564" y="212"/>
                  </a:lnTo>
                  <a:lnTo>
                    <a:pt x="1351" y="309"/>
                  </a:lnTo>
                  <a:lnTo>
                    <a:pt x="1139" y="425"/>
                  </a:lnTo>
                  <a:lnTo>
                    <a:pt x="927" y="579"/>
                  </a:lnTo>
                  <a:lnTo>
                    <a:pt x="734" y="753"/>
                  </a:lnTo>
                  <a:lnTo>
                    <a:pt x="541" y="965"/>
                  </a:lnTo>
                  <a:lnTo>
                    <a:pt x="386" y="1216"/>
                  </a:lnTo>
                  <a:lnTo>
                    <a:pt x="251" y="1486"/>
                  </a:lnTo>
                  <a:lnTo>
                    <a:pt x="135" y="1814"/>
                  </a:lnTo>
                  <a:lnTo>
                    <a:pt x="39" y="2181"/>
                  </a:lnTo>
                  <a:lnTo>
                    <a:pt x="0" y="2586"/>
                  </a:lnTo>
                  <a:lnTo>
                    <a:pt x="0" y="2586"/>
                  </a:lnTo>
                  <a:lnTo>
                    <a:pt x="39" y="2181"/>
                  </a:lnTo>
                  <a:lnTo>
                    <a:pt x="135" y="1814"/>
                  </a:lnTo>
                  <a:lnTo>
                    <a:pt x="251" y="1486"/>
                  </a:lnTo>
                  <a:lnTo>
                    <a:pt x="386" y="1216"/>
                  </a:lnTo>
                  <a:lnTo>
                    <a:pt x="541" y="965"/>
                  </a:lnTo>
                  <a:lnTo>
                    <a:pt x="734" y="753"/>
                  </a:lnTo>
                  <a:lnTo>
                    <a:pt x="927" y="579"/>
                  </a:lnTo>
                  <a:lnTo>
                    <a:pt x="1139" y="425"/>
                  </a:lnTo>
                  <a:lnTo>
                    <a:pt x="1351" y="309"/>
                  </a:lnTo>
                  <a:lnTo>
                    <a:pt x="1564" y="212"/>
                  </a:lnTo>
                  <a:lnTo>
                    <a:pt x="1776" y="135"/>
                  </a:lnTo>
                  <a:lnTo>
                    <a:pt x="1988" y="77"/>
                  </a:lnTo>
                  <a:lnTo>
                    <a:pt x="2201" y="39"/>
                  </a:lnTo>
                  <a:lnTo>
                    <a:pt x="2394" y="19"/>
                  </a:lnTo>
                  <a:lnTo>
                    <a:pt x="2722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8779;p32"/>
            <p:cNvSpPr/>
            <p:nvPr/>
          </p:nvSpPr>
          <p:spPr>
            <a:xfrm>
              <a:off x="5450325" y="488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0" name="Google Shape;8780;p32"/>
            <p:cNvSpPr/>
            <p:nvPr/>
          </p:nvSpPr>
          <p:spPr>
            <a:xfrm>
              <a:off x="5444050" y="4784450"/>
              <a:ext cx="56950" cy="48750"/>
            </a:xfrm>
            <a:custGeom>
              <a:avLst/>
              <a:gdLst/>
              <a:ahLst/>
              <a:cxnLst/>
              <a:rect l="l" t="t" r="r" b="b"/>
              <a:pathLst>
                <a:path w="2278" h="1950" fill="none" extrusionOk="0">
                  <a:moveTo>
                    <a:pt x="2278" y="0"/>
                  </a:moveTo>
                  <a:lnTo>
                    <a:pt x="2278" y="0"/>
                  </a:lnTo>
                  <a:lnTo>
                    <a:pt x="2278" y="0"/>
                  </a:lnTo>
                  <a:lnTo>
                    <a:pt x="2066" y="20"/>
                  </a:lnTo>
                  <a:lnTo>
                    <a:pt x="1853" y="39"/>
                  </a:lnTo>
                  <a:lnTo>
                    <a:pt x="1622" y="97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178" y="232"/>
                  </a:lnTo>
                  <a:lnTo>
                    <a:pt x="1004" y="309"/>
                  </a:lnTo>
                  <a:lnTo>
                    <a:pt x="850" y="386"/>
                  </a:lnTo>
                  <a:lnTo>
                    <a:pt x="715" y="483"/>
                  </a:lnTo>
                  <a:lnTo>
                    <a:pt x="579" y="579"/>
                  </a:lnTo>
                  <a:lnTo>
                    <a:pt x="464" y="695"/>
                  </a:lnTo>
                  <a:lnTo>
                    <a:pt x="367" y="811"/>
                  </a:lnTo>
                  <a:lnTo>
                    <a:pt x="290" y="927"/>
                  </a:lnTo>
                  <a:lnTo>
                    <a:pt x="213" y="1042"/>
                  </a:lnTo>
                  <a:lnTo>
                    <a:pt x="155" y="1158"/>
                  </a:lnTo>
                  <a:lnTo>
                    <a:pt x="58" y="1409"/>
                  </a:lnTo>
                  <a:lnTo>
                    <a:pt x="20" y="1679"/>
                  </a:lnTo>
                  <a:lnTo>
                    <a:pt x="0" y="1950"/>
                  </a:lnTo>
                  <a:lnTo>
                    <a:pt x="0" y="1950"/>
                  </a:lnTo>
                  <a:lnTo>
                    <a:pt x="20" y="1679"/>
                  </a:lnTo>
                  <a:lnTo>
                    <a:pt x="58" y="1409"/>
                  </a:lnTo>
                  <a:lnTo>
                    <a:pt x="155" y="1158"/>
                  </a:lnTo>
                  <a:lnTo>
                    <a:pt x="213" y="1042"/>
                  </a:lnTo>
                  <a:lnTo>
                    <a:pt x="290" y="927"/>
                  </a:lnTo>
                  <a:lnTo>
                    <a:pt x="367" y="811"/>
                  </a:lnTo>
                  <a:lnTo>
                    <a:pt x="464" y="695"/>
                  </a:lnTo>
                  <a:lnTo>
                    <a:pt x="579" y="579"/>
                  </a:lnTo>
                  <a:lnTo>
                    <a:pt x="715" y="483"/>
                  </a:lnTo>
                  <a:lnTo>
                    <a:pt x="850" y="386"/>
                  </a:lnTo>
                  <a:lnTo>
                    <a:pt x="1004" y="309"/>
                  </a:lnTo>
                  <a:lnTo>
                    <a:pt x="1178" y="232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622" y="97"/>
                  </a:lnTo>
                  <a:lnTo>
                    <a:pt x="1853" y="39"/>
                  </a:lnTo>
                  <a:lnTo>
                    <a:pt x="2066" y="20"/>
                  </a:lnTo>
                  <a:lnTo>
                    <a:pt x="2278" y="0"/>
                  </a:lnTo>
                  <a:lnTo>
                    <a:pt x="227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8781;p32"/>
            <p:cNvSpPr/>
            <p:nvPr/>
          </p:nvSpPr>
          <p:spPr>
            <a:xfrm>
              <a:off x="5481200" y="4980825"/>
              <a:ext cx="632600" cy="365775"/>
            </a:xfrm>
            <a:custGeom>
              <a:avLst/>
              <a:gdLst/>
              <a:ahLst/>
              <a:cxnLst/>
              <a:rect l="l" t="t" r="r" b="b"/>
              <a:pathLst>
                <a:path w="25304" h="14631" extrusionOk="0">
                  <a:moveTo>
                    <a:pt x="23065" y="14148"/>
                  </a:moveTo>
                  <a:lnTo>
                    <a:pt x="23065" y="14148"/>
                  </a:lnTo>
                  <a:lnTo>
                    <a:pt x="23065" y="14341"/>
                  </a:lnTo>
                  <a:lnTo>
                    <a:pt x="23046" y="14496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46" y="14496"/>
                  </a:lnTo>
                  <a:lnTo>
                    <a:pt x="23065" y="14341"/>
                  </a:lnTo>
                  <a:lnTo>
                    <a:pt x="23065" y="14148"/>
                  </a:lnTo>
                  <a:close/>
                  <a:moveTo>
                    <a:pt x="25285" y="13569"/>
                  </a:moveTo>
                  <a:lnTo>
                    <a:pt x="25285" y="13569"/>
                  </a:lnTo>
                  <a:lnTo>
                    <a:pt x="24957" y="13589"/>
                  </a:lnTo>
                  <a:lnTo>
                    <a:pt x="24628" y="13646"/>
                  </a:lnTo>
                  <a:lnTo>
                    <a:pt x="24300" y="13724"/>
                  </a:lnTo>
                  <a:lnTo>
                    <a:pt x="23992" y="13839"/>
                  </a:lnTo>
                  <a:lnTo>
                    <a:pt x="23721" y="13975"/>
                  </a:lnTo>
                  <a:lnTo>
                    <a:pt x="23451" y="14148"/>
                  </a:lnTo>
                  <a:lnTo>
                    <a:pt x="23219" y="14361"/>
                  </a:lnTo>
                  <a:lnTo>
                    <a:pt x="23123" y="14476"/>
                  </a:lnTo>
                  <a:lnTo>
                    <a:pt x="23046" y="14592"/>
                  </a:lnTo>
                  <a:lnTo>
                    <a:pt x="23046" y="14592"/>
                  </a:lnTo>
                  <a:lnTo>
                    <a:pt x="23123" y="14476"/>
                  </a:lnTo>
                  <a:lnTo>
                    <a:pt x="23219" y="14361"/>
                  </a:lnTo>
                  <a:lnTo>
                    <a:pt x="23451" y="14148"/>
                  </a:lnTo>
                  <a:lnTo>
                    <a:pt x="23721" y="13975"/>
                  </a:lnTo>
                  <a:lnTo>
                    <a:pt x="23992" y="13839"/>
                  </a:lnTo>
                  <a:lnTo>
                    <a:pt x="24300" y="13724"/>
                  </a:lnTo>
                  <a:lnTo>
                    <a:pt x="24628" y="13646"/>
                  </a:lnTo>
                  <a:lnTo>
                    <a:pt x="24957" y="13589"/>
                  </a:lnTo>
                  <a:lnTo>
                    <a:pt x="25285" y="13569"/>
                  </a:lnTo>
                  <a:close/>
                  <a:moveTo>
                    <a:pt x="25304" y="13569"/>
                  </a:moveTo>
                  <a:lnTo>
                    <a:pt x="25304" y="13569"/>
                  </a:lnTo>
                  <a:lnTo>
                    <a:pt x="25304" y="13569"/>
                  </a:lnTo>
                  <a:lnTo>
                    <a:pt x="25304" y="13569"/>
                  </a:lnTo>
                  <a:close/>
                  <a:moveTo>
                    <a:pt x="21039" y="11060"/>
                  </a:moveTo>
                  <a:lnTo>
                    <a:pt x="21039" y="11060"/>
                  </a:lnTo>
                  <a:lnTo>
                    <a:pt x="21019" y="11292"/>
                  </a:lnTo>
                  <a:lnTo>
                    <a:pt x="21000" y="11485"/>
                  </a:lnTo>
                  <a:lnTo>
                    <a:pt x="20961" y="11678"/>
                  </a:lnTo>
                  <a:lnTo>
                    <a:pt x="20923" y="11832"/>
                  </a:lnTo>
                  <a:lnTo>
                    <a:pt x="20826" y="12064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26" y="12064"/>
                  </a:lnTo>
                  <a:lnTo>
                    <a:pt x="20923" y="11832"/>
                  </a:lnTo>
                  <a:lnTo>
                    <a:pt x="20961" y="11678"/>
                  </a:lnTo>
                  <a:lnTo>
                    <a:pt x="21000" y="11485"/>
                  </a:lnTo>
                  <a:lnTo>
                    <a:pt x="21019" y="11292"/>
                  </a:lnTo>
                  <a:lnTo>
                    <a:pt x="21039" y="11060"/>
                  </a:lnTo>
                  <a:close/>
                  <a:moveTo>
                    <a:pt x="20286" y="9439"/>
                  </a:moveTo>
                  <a:lnTo>
                    <a:pt x="20286" y="9439"/>
                  </a:lnTo>
                  <a:lnTo>
                    <a:pt x="20324" y="9477"/>
                  </a:lnTo>
                  <a:lnTo>
                    <a:pt x="20324" y="9477"/>
                  </a:lnTo>
                  <a:lnTo>
                    <a:pt x="20286" y="9439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221" y="8802"/>
                  </a:lnTo>
                  <a:lnTo>
                    <a:pt x="18028" y="8821"/>
                  </a:lnTo>
                  <a:lnTo>
                    <a:pt x="17719" y="8860"/>
                  </a:lnTo>
                  <a:lnTo>
                    <a:pt x="17506" y="8918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506" y="8918"/>
                  </a:lnTo>
                  <a:lnTo>
                    <a:pt x="17719" y="8860"/>
                  </a:lnTo>
                  <a:lnTo>
                    <a:pt x="18028" y="8821"/>
                  </a:lnTo>
                  <a:lnTo>
                    <a:pt x="18221" y="8802"/>
                  </a:lnTo>
                  <a:lnTo>
                    <a:pt x="18433" y="8783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433" y="8783"/>
                  </a:lnTo>
                  <a:lnTo>
                    <a:pt x="18452" y="8783"/>
                  </a:lnTo>
                  <a:lnTo>
                    <a:pt x="18452" y="8783"/>
                  </a:lnTo>
                  <a:lnTo>
                    <a:pt x="18433" y="8783"/>
                  </a:lnTo>
                  <a:close/>
                  <a:moveTo>
                    <a:pt x="17429" y="8667"/>
                  </a:moveTo>
                  <a:lnTo>
                    <a:pt x="17429" y="866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29" y="8667"/>
                  </a:lnTo>
                  <a:close/>
                  <a:moveTo>
                    <a:pt x="14534" y="3803"/>
                  </a:moveTo>
                  <a:lnTo>
                    <a:pt x="14534" y="3803"/>
                  </a:lnTo>
                  <a:lnTo>
                    <a:pt x="14534" y="4131"/>
                  </a:lnTo>
                  <a:lnTo>
                    <a:pt x="14496" y="4382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96" y="4382"/>
                  </a:lnTo>
                  <a:lnTo>
                    <a:pt x="14534" y="4131"/>
                  </a:lnTo>
                  <a:lnTo>
                    <a:pt x="14534" y="3803"/>
                  </a:lnTo>
                  <a:close/>
                  <a:moveTo>
                    <a:pt x="12990" y="1139"/>
                  </a:moveTo>
                  <a:lnTo>
                    <a:pt x="12990" y="1139"/>
                  </a:lnTo>
                  <a:lnTo>
                    <a:pt x="13009" y="1139"/>
                  </a:lnTo>
                  <a:lnTo>
                    <a:pt x="13009" y="1139"/>
                  </a:lnTo>
                  <a:lnTo>
                    <a:pt x="12990" y="1139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176" y="734"/>
                  </a:lnTo>
                  <a:lnTo>
                    <a:pt x="10963" y="753"/>
                  </a:lnTo>
                  <a:lnTo>
                    <a:pt x="10751" y="792"/>
                  </a:lnTo>
                  <a:lnTo>
                    <a:pt x="10558" y="831"/>
                  </a:lnTo>
                  <a:lnTo>
                    <a:pt x="10191" y="966"/>
                  </a:lnTo>
                  <a:lnTo>
                    <a:pt x="9883" y="1101"/>
                  </a:lnTo>
                  <a:lnTo>
                    <a:pt x="9632" y="1255"/>
                  </a:lnTo>
                  <a:lnTo>
                    <a:pt x="9439" y="1371"/>
                  </a:lnTo>
                  <a:lnTo>
                    <a:pt x="9284" y="1506"/>
                  </a:lnTo>
                  <a:lnTo>
                    <a:pt x="9284" y="1506"/>
                  </a:lnTo>
                  <a:lnTo>
                    <a:pt x="9439" y="1371"/>
                  </a:lnTo>
                  <a:lnTo>
                    <a:pt x="9632" y="1255"/>
                  </a:lnTo>
                  <a:lnTo>
                    <a:pt x="9883" y="1101"/>
                  </a:lnTo>
                  <a:lnTo>
                    <a:pt x="10191" y="966"/>
                  </a:lnTo>
                  <a:lnTo>
                    <a:pt x="10558" y="831"/>
                  </a:lnTo>
                  <a:lnTo>
                    <a:pt x="10751" y="792"/>
                  </a:lnTo>
                  <a:lnTo>
                    <a:pt x="10963" y="753"/>
                  </a:lnTo>
                  <a:lnTo>
                    <a:pt x="11176" y="734"/>
                  </a:lnTo>
                  <a:lnTo>
                    <a:pt x="11407" y="715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close/>
                  <a:moveTo>
                    <a:pt x="20" y="541"/>
                  </a:moveTo>
                  <a:lnTo>
                    <a:pt x="20" y="541"/>
                  </a:lnTo>
                  <a:lnTo>
                    <a:pt x="1" y="541"/>
                  </a:lnTo>
                  <a:lnTo>
                    <a:pt x="1" y="541"/>
                  </a:lnTo>
                  <a:lnTo>
                    <a:pt x="20" y="541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194" y="522"/>
                  </a:lnTo>
                  <a:lnTo>
                    <a:pt x="20" y="541"/>
                  </a:lnTo>
                  <a:lnTo>
                    <a:pt x="20" y="541"/>
                  </a:lnTo>
                  <a:lnTo>
                    <a:pt x="194" y="522"/>
                  </a:lnTo>
                  <a:lnTo>
                    <a:pt x="367" y="502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close/>
                  <a:moveTo>
                    <a:pt x="5405" y="213"/>
                  </a:move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370" y="20"/>
                  </a:lnTo>
                  <a:lnTo>
                    <a:pt x="6080" y="39"/>
                  </a:lnTo>
                  <a:lnTo>
                    <a:pt x="5772" y="116"/>
                  </a:lnTo>
                  <a:lnTo>
                    <a:pt x="5443" y="213"/>
                  </a:lnTo>
                  <a:lnTo>
                    <a:pt x="5443" y="213"/>
                  </a:lnTo>
                  <a:lnTo>
                    <a:pt x="5772" y="116"/>
                  </a:lnTo>
                  <a:lnTo>
                    <a:pt x="6080" y="39"/>
                  </a:lnTo>
                  <a:lnTo>
                    <a:pt x="6370" y="20"/>
                  </a:lnTo>
                  <a:lnTo>
                    <a:pt x="6659" y="1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32"/>
            <p:cNvSpPr/>
            <p:nvPr/>
          </p:nvSpPr>
          <p:spPr>
            <a:xfrm>
              <a:off x="6056375" y="5334525"/>
              <a:ext cx="1475" cy="12075"/>
            </a:xfrm>
            <a:custGeom>
              <a:avLst/>
              <a:gdLst/>
              <a:ahLst/>
              <a:cxnLst/>
              <a:rect l="l" t="t" r="r" b="b"/>
              <a:pathLst>
                <a:path w="59" h="483" fill="none" extrusionOk="0">
                  <a:moveTo>
                    <a:pt x="58" y="0"/>
                  </a:moveTo>
                  <a:lnTo>
                    <a:pt x="58" y="0"/>
                  </a:lnTo>
                  <a:lnTo>
                    <a:pt x="58" y="193"/>
                  </a:lnTo>
                  <a:lnTo>
                    <a:pt x="39" y="348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39" y="348"/>
                  </a:lnTo>
                  <a:lnTo>
                    <a:pt x="58" y="193"/>
                  </a:lnTo>
                  <a:lnTo>
                    <a:pt x="5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8783;p32"/>
            <p:cNvSpPr/>
            <p:nvPr/>
          </p:nvSpPr>
          <p:spPr>
            <a:xfrm>
              <a:off x="6057325" y="5320050"/>
              <a:ext cx="56000" cy="25600"/>
            </a:xfrm>
            <a:custGeom>
              <a:avLst/>
              <a:gdLst/>
              <a:ahLst/>
              <a:cxnLst/>
              <a:rect l="l" t="t" r="r" b="b"/>
              <a:pathLst>
                <a:path w="2240" h="1024" fill="none" extrusionOk="0">
                  <a:moveTo>
                    <a:pt x="2240" y="0"/>
                  </a:moveTo>
                  <a:lnTo>
                    <a:pt x="2240" y="0"/>
                  </a:lnTo>
                  <a:lnTo>
                    <a:pt x="1912" y="20"/>
                  </a:lnTo>
                  <a:lnTo>
                    <a:pt x="1583" y="77"/>
                  </a:lnTo>
                  <a:lnTo>
                    <a:pt x="1255" y="155"/>
                  </a:lnTo>
                  <a:lnTo>
                    <a:pt x="947" y="270"/>
                  </a:lnTo>
                  <a:lnTo>
                    <a:pt x="676" y="406"/>
                  </a:lnTo>
                  <a:lnTo>
                    <a:pt x="406" y="579"/>
                  </a:lnTo>
                  <a:lnTo>
                    <a:pt x="174" y="792"/>
                  </a:lnTo>
                  <a:lnTo>
                    <a:pt x="78" y="907"/>
                  </a:lnTo>
                  <a:lnTo>
                    <a:pt x="1" y="1023"/>
                  </a:lnTo>
                  <a:lnTo>
                    <a:pt x="1" y="1023"/>
                  </a:lnTo>
                  <a:lnTo>
                    <a:pt x="78" y="907"/>
                  </a:lnTo>
                  <a:lnTo>
                    <a:pt x="174" y="792"/>
                  </a:lnTo>
                  <a:lnTo>
                    <a:pt x="406" y="579"/>
                  </a:lnTo>
                  <a:lnTo>
                    <a:pt x="676" y="406"/>
                  </a:lnTo>
                  <a:lnTo>
                    <a:pt x="947" y="270"/>
                  </a:lnTo>
                  <a:lnTo>
                    <a:pt x="1255" y="155"/>
                  </a:lnTo>
                  <a:lnTo>
                    <a:pt x="1583" y="77"/>
                  </a:lnTo>
                  <a:lnTo>
                    <a:pt x="1912" y="20"/>
                  </a:lnTo>
                  <a:lnTo>
                    <a:pt x="224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8784;p32"/>
            <p:cNvSpPr/>
            <p:nvPr/>
          </p:nvSpPr>
          <p:spPr>
            <a:xfrm>
              <a:off x="6113775" y="532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8785;p32"/>
            <p:cNvSpPr/>
            <p:nvPr/>
          </p:nvSpPr>
          <p:spPr>
            <a:xfrm>
              <a:off x="6001350" y="5257325"/>
              <a:ext cx="5825" cy="27525"/>
            </a:xfrm>
            <a:custGeom>
              <a:avLst/>
              <a:gdLst/>
              <a:ahLst/>
              <a:cxnLst/>
              <a:rect l="l" t="t" r="r" b="b"/>
              <a:pathLst>
                <a:path w="233" h="1101" fill="none" extrusionOk="0">
                  <a:moveTo>
                    <a:pt x="233" y="0"/>
                  </a:moveTo>
                  <a:lnTo>
                    <a:pt x="233" y="0"/>
                  </a:lnTo>
                  <a:lnTo>
                    <a:pt x="213" y="232"/>
                  </a:lnTo>
                  <a:lnTo>
                    <a:pt x="194" y="425"/>
                  </a:lnTo>
                  <a:lnTo>
                    <a:pt x="155" y="618"/>
                  </a:lnTo>
                  <a:lnTo>
                    <a:pt x="117" y="772"/>
                  </a:lnTo>
                  <a:lnTo>
                    <a:pt x="20" y="1004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20" y="1004"/>
                  </a:lnTo>
                  <a:lnTo>
                    <a:pt x="117" y="772"/>
                  </a:lnTo>
                  <a:lnTo>
                    <a:pt x="155" y="618"/>
                  </a:lnTo>
                  <a:lnTo>
                    <a:pt x="194" y="425"/>
                  </a:lnTo>
                  <a:lnTo>
                    <a:pt x="213" y="232"/>
                  </a:lnTo>
                  <a:lnTo>
                    <a:pt x="23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32"/>
            <p:cNvSpPr/>
            <p:nvPr/>
          </p:nvSpPr>
          <p:spPr>
            <a:xfrm>
              <a:off x="5988325" y="5216775"/>
              <a:ext cx="1000" cy="1000"/>
            </a:xfrm>
            <a:custGeom>
              <a:avLst/>
              <a:gdLst/>
              <a:ahLst/>
              <a:cxnLst/>
              <a:rect l="l" t="t" r="r" b="b"/>
              <a:pathLst>
                <a:path w="40" h="40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32"/>
            <p:cNvSpPr/>
            <p:nvPr/>
          </p:nvSpPr>
          <p:spPr>
            <a:xfrm>
              <a:off x="5916425" y="5200375"/>
              <a:ext cx="25600" cy="3875"/>
            </a:xfrm>
            <a:custGeom>
              <a:avLst/>
              <a:gdLst/>
              <a:ahLst/>
              <a:cxnLst/>
              <a:rect l="l" t="t" r="r" b="b"/>
              <a:pathLst>
                <a:path w="1024" h="155" fill="none" extrusionOk="0">
                  <a:moveTo>
                    <a:pt x="1024" y="1"/>
                  </a:moveTo>
                  <a:lnTo>
                    <a:pt x="1024" y="1"/>
                  </a:lnTo>
                  <a:lnTo>
                    <a:pt x="812" y="20"/>
                  </a:lnTo>
                  <a:lnTo>
                    <a:pt x="619" y="39"/>
                  </a:lnTo>
                  <a:lnTo>
                    <a:pt x="310" y="78"/>
                  </a:lnTo>
                  <a:lnTo>
                    <a:pt x="97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97" y="136"/>
                  </a:lnTo>
                  <a:lnTo>
                    <a:pt x="310" y="78"/>
                  </a:lnTo>
                  <a:lnTo>
                    <a:pt x="619" y="39"/>
                  </a:lnTo>
                  <a:lnTo>
                    <a:pt x="812" y="20"/>
                  </a:lnTo>
                  <a:lnTo>
                    <a:pt x="10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32"/>
            <p:cNvSpPr/>
            <p:nvPr/>
          </p:nvSpPr>
          <p:spPr>
            <a:xfrm>
              <a:off x="5942000" y="5200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8789;p32"/>
            <p:cNvSpPr/>
            <p:nvPr/>
          </p:nvSpPr>
          <p:spPr>
            <a:xfrm>
              <a:off x="5916425" y="5197475"/>
              <a:ext cx="525" cy="6775"/>
            </a:xfrm>
            <a:custGeom>
              <a:avLst/>
              <a:gdLst/>
              <a:ahLst/>
              <a:cxnLst/>
              <a:rect l="l" t="t" r="r" b="b"/>
              <a:pathLst>
                <a:path w="21" h="27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32"/>
            <p:cNvSpPr/>
            <p:nvPr/>
          </p:nvSpPr>
          <p:spPr>
            <a:xfrm>
              <a:off x="5842600" y="5075875"/>
              <a:ext cx="1975" cy="19825"/>
            </a:xfrm>
            <a:custGeom>
              <a:avLst/>
              <a:gdLst/>
              <a:ahLst/>
              <a:cxnLst/>
              <a:rect l="l" t="t" r="r" b="b"/>
              <a:pathLst>
                <a:path w="79" h="793" fill="none" extrusionOk="0">
                  <a:moveTo>
                    <a:pt x="78" y="1"/>
                  </a:moveTo>
                  <a:lnTo>
                    <a:pt x="78" y="1"/>
                  </a:lnTo>
                  <a:lnTo>
                    <a:pt x="78" y="329"/>
                  </a:lnTo>
                  <a:lnTo>
                    <a:pt x="40" y="580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40" y="580"/>
                  </a:lnTo>
                  <a:lnTo>
                    <a:pt x="78" y="329"/>
                  </a:lnTo>
                  <a:lnTo>
                    <a:pt x="7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32"/>
            <p:cNvSpPr/>
            <p:nvPr/>
          </p:nvSpPr>
          <p:spPr>
            <a:xfrm>
              <a:off x="5805950" y="500930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8792;p32"/>
            <p:cNvSpPr/>
            <p:nvPr/>
          </p:nvSpPr>
          <p:spPr>
            <a:xfrm>
              <a:off x="5713300" y="4998675"/>
              <a:ext cx="53100" cy="19825"/>
            </a:xfrm>
            <a:custGeom>
              <a:avLst/>
              <a:gdLst/>
              <a:ahLst/>
              <a:cxnLst/>
              <a:rect l="l" t="t" r="r" b="b"/>
              <a:pathLst>
                <a:path w="2124" h="793" fill="none" extrusionOk="0">
                  <a:moveTo>
                    <a:pt x="2123" y="1"/>
                  </a:moveTo>
                  <a:lnTo>
                    <a:pt x="2123" y="1"/>
                  </a:lnTo>
                  <a:lnTo>
                    <a:pt x="1892" y="20"/>
                  </a:lnTo>
                  <a:lnTo>
                    <a:pt x="1679" y="39"/>
                  </a:lnTo>
                  <a:lnTo>
                    <a:pt x="1467" y="78"/>
                  </a:lnTo>
                  <a:lnTo>
                    <a:pt x="1274" y="117"/>
                  </a:lnTo>
                  <a:lnTo>
                    <a:pt x="907" y="252"/>
                  </a:lnTo>
                  <a:lnTo>
                    <a:pt x="599" y="387"/>
                  </a:lnTo>
                  <a:lnTo>
                    <a:pt x="348" y="541"/>
                  </a:lnTo>
                  <a:lnTo>
                    <a:pt x="155" y="657"/>
                  </a:lnTo>
                  <a:lnTo>
                    <a:pt x="0" y="792"/>
                  </a:lnTo>
                  <a:lnTo>
                    <a:pt x="0" y="792"/>
                  </a:lnTo>
                  <a:lnTo>
                    <a:pt x="155" y="657"/>
                  </a:lnTo>
                  <a:lnTo>
                    <a:pt x="348" y="541"/>
                  </a:lnTo>
                  <a:lnTo>
                    <a:pt x="599" y="387"/>
                  </a:lnTo>
                  <a:lnTo>
                    <a:pt x="907" y="252"/>
                  </a:lnTo>
                  <a:lnTo>
                    <a:pt x="1274" y="117"/>
                  </a:lnTo>
                  <a:lnTo>
                    <a:pt x="1467" y="78"/>
                  </a:lnTo>
                  <a:lnTo>
                    <a:pt x="1679" y="39"/>
                  </a:lnTo>
                  <a:lnTo>
                    <a:pt x="1892" y="20"/>
                  </a:lnTo>
                  <a:lnTo>
                    <a:pt x="212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32"/>
            <p:cNvSpPr/>
            <p:nvPr/>
          </p:nvSpPr>
          <p:spPr>
            <a:xfrm>
              <a:off x="5766375" y="499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32"/>
            <p:cNvSpPr/>
            <p:nvPr/>
          </p:nvSpPr>
          <p:spPr>
            <a:xfrm>
              <a:off x="5481200" y="49943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8795;p32"/>
            <p:cNvSpPr/>
            <p:nvPr/>
          </p:nvSpPr>
          <p:spPr>
            <a:xfrm>
              <a:off x="5481675" y="4993375"/>
              <a:ext cx="8725" cy="1000"/>
            </a:xfrm>
            <a:custGeom>
              <a:avLst/>
              <a:gdLst/>
              <a:ahLst/>
              <a:cxnLst/>
              <a:rect l="l" t="t" r="r" b="b"/>
              <a:pathLst>
                <a:path w="349" h="40" fill="none" extrusionOk="0">
                  <a:moveTo>
                    <a:pt x="348" y="0"/>
                  </a:moveTo>
                  <a:lnTo>
                    <a:pt x="348" y="0"/>
                  </a:lnTo>
                  <a:lnTo>
                    <a:pt x="175" y="2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75" y="20"/>
                  </a:lnTo>
                  <a:lnTo>
                    <a:pt x="34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8796;p32"/>
            <p:cNvSpPr/>
            <p:nvPr/>
          </p:nvSpPr>
          <p:spPr>
            <a:xfrm>
              <a:off x="5490375" y="499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32"/>
            <p:cNvSpPr/>
            <p:nvPr/>
          </p:nvSpPr>
          <p:spPr>
            <a:xfrm>
              <a:off x="5616300" y="498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32"/>
            <p:cNvSpPr/>
            <p:nvPr/>
          </p:nvSpPr>
          <p:spPr>
            <a:xfrm>
              <a:off x="5617275" y="4980825"/>
              <a:ext cx="30425" cy="5325"/>
            </a:xfrm>
            <a:custGeom>
              <a:avLst/>
              <a:gdLst/>
              <a:ahLst/>
              <a:cxnLst/>
              <a:rect l="l" t="t" r="r" b="b"/>
              <a:pathLst>
                <a:path w="1217" h="213" fill="none" extrusionOk="0">
                  <a:moveTo>
                    <a:pt x="1216" y="1"/>
                  </a:moveTo>
                  <a:lnTo>
                    <a:pt x="1216" y="1"/>
                  </a:lnTo>
                  <a:lnTo>
                    <a:pt x="927" y="20"/>
                  </a:lnTo>
                  <a:lnTo>
                    <a:pt x="637" y="39"/>
                  </a:lnTo>
                  <a:lnTo>
                    <a:pt x="329" y="116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29" y="116"/>
                  </a:lnTo>
                  <a:lnTo>
                    <a:pt x="637" y="39"/>
                  </a:lnTo>
                  <a:lnTo>
                    <a:pt x="927" y="20"/>
                  </a:lnTo>
                  <a:lnTo>
                    <a:pt x="121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32"/>
            <p:cNvSpPr/>
            <p:nvPr/>
          </p:nvSpPr>
          <p:spPr>
            <a:xfrm>
              <a:off x="5647675" y="49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32"/>
            <p:cNvSpPr/>
            <p:nvPr/>
          </p:nvSpPr>
          <p:spPr>
            <a:xfrm>
              <a:off x="6118625" y="5243800"/>
              <a:ext cx="108575" cy="76750"/>
            </a:xfrm>
            <a:custGeom>
              <a:avLst/>
              <a:gdLst/>
              <a:ahLst/>
              <a:cxnLst/>
              <a:rect l="l" t="t" r="r" b="b"/>
              <a:pathLst>
                <a:path w="4343" h="3070" extrusionOk="0">
                  <a:moveTo>
                    <a:pt x="0" y="3050"/>
                  </a:move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50"/>
                  </a:lnTo>
                  <a:close/>
                  <a:moveTo>
                    <a:pt x="0" y="3031"/>
                  </a:move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31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19" y="3012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close/>
                  <a:moveTo>
                    <a:pt x="1660" y="2027"/>
                  </a:move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97" y="2857"/>
                  </a:lnTo>
                  <a:lnTo>
                    <a:pt x="193" y="2722"/>
                  </a:lnTo>
                  <a:lnTo>
                    <a:pt x="290" y="2606"/>
                  </a:lnTo>
                  <a:lnTo>
                    <a:pt x="386" y="2510"/>
                  </a:lnTo>
                  <a:lnTo>
                    <a:pt x="483" y="2413"/>
                  </a:lnTo>
                  <a:lnTo>
                    <a:pt x="598" y="2336"/>
                  </a:lnTo>
                  <a:lnTo>
                    <a:pt x="830" y="2201"/>
                  </a:lnTo>
                  <a:lnTo>
                    <a:pt x="1062" y="2124"/>
                  </a:lnTo>
                  <a:lnTo>
                    <a:pt x="1274" y="2066"/>
                  </a:lnTo>
                  <a:lnTo>
                    <a:pt x="1486" y="2047"/>
                  </a:lnTo>
                  <a:lnTo>
                    <a:pt x="1660" y="2027"/>
                  </a:lnTo>
                  <a:close/>
                  <a:moveTo>
                    <a:pt x="1698" y="2027"/>
                  </a:move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close/>
                  <a:moveTo>
                    <a:pt x="2007" y="2027"/>
                  </a:move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close/>
                  <a:moveTo>
                    <a:pt x="4343" y="1"/>
                  </a:move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65" y="1776"/>
                  </a:lnTo>
                  <a:lnTo>
                    <a:pt x="2123" y="1564"/>
                  </a:lnTo>
                  <a:lnTo>
                    <a:pt x="2220" y="1371"/>
                  </a:lnTo>
                  <a:lnTo>
                    <a:pt x="2316" y="1178"/>
                  </a:lnTo>
                  <a:lnTo>
                    <a:pt x="2432" y="1004"/>
                  </a:lnTo>
                  <a:lnTo>
                    <a:pt x="2548" y="850"/>
                  </a:lnTo>
                  <a:lnTo>
                    <a:pt x="2702" y="696"/>
                  </a:lnTo>
                  <a:lnTo>
                    <a:pt x="2837" y="560"/>
                  </a:lnTo>
                  <a:lnTo>
                    <a:pt x="3011" y="425"/>
                  </a:lnTo>
                  <a:lnTo>
                    <a:pt x="3165" y="309"/>
                  </a:lnTo>
                  <a:lnTo>
                    <a:pt x="3339" y="213"/>
                  </a:lnTo>
                  <a:lnTo>
                    <a:pt x="3513" y="136"/>
                  </a:lnTo>
                  <a:lnTo>
                    <a:pt x="3706" y="78"/>
                  </a:lnTo>
                  <a:lnTo>
                    <a:pt x="3879" y="39"/>
                  </a:lnTo>
                  <a:lnTo>
                    <a:pt x="4072" y="1"/>
                  </a:lnTo>
                  <a:lnTo>
                    <a:pt x="4265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8801;p32"/>
            <p:cNvSpPr/>
            <p:nvPr/>
          </p:nvSpPr>
          <p:spPr>
            <a:xfrm>
              <a:off x="6118625" y="5320050"/>
              <a:ext cx="0" cy="500"/>
            </a:xfrm>
            <a:custGeom>
              <a:avLst/>
              <a:gdLst/>
              <a:ahLst/>
              <a:cxnLst/>
              <a:rect l="l" t="t" r="r" b="b"/>
              <a:pathLst>
                <a:path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8802;p32"/>
            <p:cNvSpPr/>
            <p:nvPr/>
          </p:nvSpPr>
          <p:spPr>
            <a:xfrm>
              <a:off x="6118625" y="5319550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32"/>
            <p:cNvSpPr/>
            <p:nvPr/>
          </p:nvSpPr>
          <p:spPr>
            <a:xfrm>
              <a:off x="6119100" y="53190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32"/>
            <p:cNvSpPr/>
            <p:nvPr/>
          </p:nvSpPr>
          <p:spPr>
            <a:xfrm>
              <a:off x="6119100" y="53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8805;p32"/>
            <p:cNvSpPr/>
            <p:nvPr/>
          </p:nvSpPr>
          <p:spPr>
            <a:xfrm>
              <a:off x="6119100" y="5294475"/>
              <a:ext cx="41025" cy="24625"/>
            </a:xfrm>
            <a:custGeom>
              <a:avLst/>
              <a:gdLst/>
              <a:ahLst/>
              <a:cxnLst/>
              <a:rect l="l" t="t" r="r" b="b"/>
              <a:pathLst>
                <a:path w="1641" h="985" fill="none" extrusionOk="0">
                  <a:moveTo>
                    <a:pt x="1641" y="0"/>
                  </a:moveTo>
                  <a:lnTo>
                    <a:pt x="1641" y="0"/>
                  </a:lnTo>
                  <a:lnTo>
                    <a:pt x="1467" y="20"/>
                  </a:lnTo>
                  <a:lnTo>
                    <a:pt x="1255" y="39"/>
                  </a:lnTo>
                  <a:lnTo>
                    <a:pt x="1043" y="97"/>
                  </a:lnTo>
                  <a:lnTo>
                    <a:pt x="811" y="174"/>
                  </a:lnTo>
                  <a:lnTo>
                    <a:pt x="579" y="309"/>
                  </a:lnTo>
                  <a:lnTo>
                    <a:pt x="464" y="386"/>
                  </a:lnTo>
                  <a:lnTo>
                    <a:pt x="367" y="483"/>
                  </a:lnTo>
                  <a:lnTo>
                    <a:pt x="271" y="579"/>
                  </a:lnTo>
                  <a:lnTo>
                    <a:pt x="174" y="695"/>
                  </a:lnTo>
                  <a:lnTo>
                    <a:pt x="78" y="830"/>
                  </a:lnTo>
                  <a:lnTo>
                    <a:pt x="0" y="985"/>
                  </a:lnTo>
                  <a:lnTo>
                    <a:pt x="0" y="985"/>
                  </a:lnTo>
                  <a:lnTo>
                    <a:pt x="78" y="830"/>
                  </a:lnTo>
                  <a:lnTo>
                    <a:pt x="174" y="695"/>
                  </a:lnTo>
                  <a:lnTo>
                    <a:pt x="271" y="579"/>
                  </a:lnTo>
                  <a:lnTo>
                    <a:pt x="367" y="483"/>
                  </a:lnTo>
                  <a:lnTo>
                    <a:pt x="464" y="386"/>
                  </a:lnTo>
                  <a:lnTo>
                    <a:pt x="579" y="309"/>
                  </a:lnTo>
                  <a:lnTo>
                    <a:pt x="811" y="174"/>
                  </a:lnTo>
                  <a:lnTo>
                    <a:pt x="1043" y="97"/>
                  </a:lnTo>
                  <a:lnTo>
                    <a:pt x="1255" y="39"/>
                  </a:lnTo>
                  <a:lnTo>
                    <a:pt x="1467" y="20"/>
                  </a:lnTo>
                  <a:lnTo>
                    <a:pt x="164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32"/>
            <p:cNvSpPr/>
            <p:nvPr/>
          </p:nvSpPr>
          <p:spPr>
            <a:xfrm>
              <a:off x="6161075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32"/>
            <p:cNvSpPr/>
            <p:nvPr/>
          </p:nvSpPr>
          <p:spPr>
            <a:xfrm>
              <a:off x="6168800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8808;p32"/>
            <p:cNvSpPr/>
            <p:nvPr/>
          </p:nvSpPr>
          <p:spPr>
            <a:xfrm>
              <a:off x="6227175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8809;p32"/>
            <p:cNvSpPr/>
            <p:nvPr/>
          </p:nvSpPr>
          <p:spPr>
            <a:xfrm>
              <a:off x="6168800" y="5243800"/>
              <a:ext cx="56475" cy="49725"/>
            </a:xfrm>
            <a:custGeom>
              <a:avLst/>
              <a:gdLst/>
              <a:ahLst/>
              <a:cxnLst/>
              <a:rect l="l" t="t" r="r" b="b"/>
              <a:pathLst>
                <a:path w="2259" h="1989" fill="none" extrusionOk="0">
                  <a:moveTo>
                    <a:pt x="2258" y="1"/>
                  </a:moveTo>
                  <a:lnTo>
                    <a:pt x="2258" y="1"/>
                  </a:lnTo>
                  <a:lnTo>
                    <a:pt x="2065" y="1"/>
                  </a:lnTo>
                  <a:lnTo>
                    <a:pt x="1872" y="39"/>
                  </a:lnTo>
                  <a:lnTo>
                    <a:pt x="1699" y="78"/>
                  </a:lnTo>
                  <a:lnTo>
                    <a:pt x="1506" y="136"/>
                  </a:lnTo>
                  <a:lnTo>
                    <a:pt x="1332" y="213"/>
                  </a:lnTo>
                  <a:lnTo>
                    <a:pt x="1158" y="309"/>
                  </a:lnTo>
                  <a:lnTo>
                    <a:pt x="1004" y="425"/>
                  </a:lnTo>
                  <a:lnTo>
                    <a:pt x="830" y="560"/>
                  </a:lnTo>
                  <a:lnTo>
                    <a:pt x="695" y="696"/>
                  </a:lnTo>
                  <a:lnTo>
                    <a:pt x="541" y="850"/>
                  </a:lnTo>
                  <a:lnTo>
                    <a:pt x="425" y="1004"/>
                  </a:lnTo>
                  <a:lnTo>
                    <a:pt x="309" y="1178"/>
                  </a:lnTo>
                  <a:lnTo>
                    <a:pt x="213" y="1371"/>
                  </a:lnTo>
                  <a:lnTo>
                    <a:pt x="116" y="1564"/>
                  </a:lnTo>
                  <a:lnTo>
                    <a:pt x="58" y="1776"/>
                  </a:lnTo>
                  <a:lnTo>
                    <a:pt x="0" y="1989"/>
                  </a:lnTo>
                  <a:lnTo>
                    <a:pt x="0" y="1989"/>
                  </a:lnTo>
                  <a:lnTo>
                    <a:pt x="58" y="1776"/>
                  </a:lnTo>
                  <a:lnTo>
                    <a:pt x="116" y="1564"/>
                  </a:lnTo>
                  <a:lnTo>
                    <a:pt x="213" y="1371"/>
                  </a:lnTo>
                  <a:lnTo>
                    <a:pt x="309" y="1178"/>
                  </a:lnTo>
                  <a:lnTo>
                    <a:pt x="425" y="1004"/>
                  </a:lnTo>
                  <a:lnTo>
                    <a:pt x="541" y="850"/>
                  </a:lnTo>
                  <a:lnTo>
                    <a:pt x="695" y="696"/>
                  </a:lnTo>
                  <a:lnTo>
                    <a:pt x="830" y="560"/>
                  </a:lnTo>
                  <a:lnTo>
                    <a:pt x="1004" y="425"/>
                  </a:lnTo>
                  <a:lnTo>
                    <a:pt x="1158" y="309"/>
                  </a:lnTo>
                  <a:lnTo>
                    <a:pt x="1332" y="213"/>
                  </a:lnTo>
                  <a:lnTo>
                    <a:pt x="1506" y="136"/>
                  </a:lnTo>
                  <a:lnTo>
                    <a:pt x="1699" y="78"/>
                  </a:lnTo>
                  <a:lnTo>
                    <a:pt x="1872" y="39"/>
                  </a:lnTo>
                  <a:lnTo>
                    <a:pt x="2065" y="1"/>
                  </a:lnTo>
                  <a:lnTo>
                    <a:pt x="225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32"/>
            <p:cNvSpPr/>
            <p:nvPr/>
          </p:nvSpPr>
          <p:spPr>
            <a:xfrm>
              <a:off x="6225250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32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extrusionOk="0">
                  <a:moveTo>
                    <a:pt x="19514" y="1"/>
                  </a:move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8812;p32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fill="none" extrusionOk="0">
                  <a:moveTo>
                    <a:pt x="19842" y="1"/>
                  </a:moveTo>
                  <a:lnTo>
                    <a:pt x="19842" y="1"/>
                  </a:lnTo>
                  <a:lnTo>
                    <a:pt x="19514" y="1"/>
                  </a:ln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56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185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44" y="8590"/>
                  </a:lnTo>
                  <a:lnTo>
                    <a:pt x="2034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lnTo>
                    <a:pt x="1984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8813;p32"/>
            <p:cNvSpPr/>
            <p:nvPr/>
          </p:nvSpPr>
          <p:spPr>
            <a:xfrm>
              <a:off x="4902175" y="4454400"/>
              <a:ext cx="465650" cy="177100"/>
            </a:xfrm>
            <a:custGeom>
              <a:avLst/>
              <a:gdLst/>
              <a:ahLst/>
              <a:cxnLst/>
              <a:rect l="l" t="t" r="r" b="b"/>
              <a:pathLst>
                <a:path w="18626" h="7084" extrusionOk="0">
                  <a:moveTo>
                    <a:pt x="1776" y="5520"/>
                  </a:moveTo>
                  <a:lnTo>
                    <a:pt x="1776" y="5520"/>
                  </a:lnTo>
                  <a:lnTo>
                    <a:pt x="1487" y="5540"/>
                  </a:lnTo>
                  <a:lnTo>
                    <a:pt x="1197" y="5598"/>
                  </a:lnTo>
                  <a:lnTo>
                    <a:pt x="1043" y="5636"/>
                  </a:lnTo>
                  <a:lnTo>
                    <a:pt x="908" y="5675"/>
                  </a:lnTo>
                  <a:lnTo>
                    <a:pt x="753" y="5752"/>
                  </a:lnTo>
                  <a:lnTo>
                    <a:pt x="618" y="5829"/>
                  </a:lnTo>
                  <a:lnTo>
                    <a:pt x="483" y="5906"/>
                  </a:lnTo>
                  <a:lnTo>
                    <a:pt x="367" y="6022"/>
                  </a:lnTo>
                  <a:lnTo>
                    <a:pt x="271" y="6138"/>
                  </a:lnTo>
                  <a:lnTo>
                    <a:pt x="174" y="6292"/>
                  </a:lnTo>
                  <a:lnTo>
                    <a:pt x="116" y="6447"/>
                  </a:lnTo>
                  <a:lnTo>
                    <a:pt x="58" y="6640"/>
                  </a:lnTo>
                  <a:lnTo>
                    <a:pt x="20" y="6852"/>
                  </a:lnTo>
                  <a:lnTo>
                    <a:pt x="1" y="7084"/>
                  </a:lnTo>
                  <a:lnTo>
                    <a:pt x="1" y="7084"/>
                  </a:lnTo>
                  <a:lnTo>
                    <a:pt x="20" y="6852"/>
                  </a:lnTo>
                  <a:lnTo>
                    <a:pt x="58" y="6640"/>
                  </a:lnTo>
                  <a:lnTo>
                    <a:pt x="116" y="6447"/>
                  </a:lnTo>
                  <a:lnTo>
                    <a:pt x="174" y="6292"/>
                  </a:lnTo>
                  <a:lnTo>
                    <a:pt x="271" y="6138"/>
                  </a:lnTo>
                  <a:lnTo>
                    <a:pt x="367" y="6022"/>
                  </a:lnTo>
                  <a:lnTo>
                    <a:pt x="483" y="5906"/>
                  </a:lnTo>
                  <a:lnTo>
                    <a:pt x="618" y="5829"/>
                  </a:lnTo>
                  <a:lnTo>
                    <a:pt x="753" y="5752"/>
                  </a:lnTo>
                  <a:lnTo>
                    <a:pt x="908" y="5675"/>
                  </a:lnTo>
                  <a:lnTo>
                    <a:pt x="1043" y="5636"/>
                  </a:lnTo>
                  <a:lnTo>
                    <a:pt x="1197" y="5598"/>
                  </a:lnTo>
                  <a:lnTo>
                    <a:pt x="1487" y="5540"/>
                  </a:lnTo>
                  <a:lnTo>
                    <a:pt x="1776" y="5520"/>
                  </a:lnTo>
                  <a:close/>
                  <a:moveTo>
                    <a:pt x="1834" y="5520"/>
                  </a:move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close/>
                  <a:moveTo>
                    <a:pt x="8358" y="4903"/>
                  </a:moveTo>
                  <a:lnTo>
                    <a:pt x="8358" y="4903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03"/>
                  </a:lnTo>
                  <a:close/>
                  <a:moveTo>
                    <a:pt x="8377" y="4864"/>
                  </a:moveTo>
                  <a:lnTo>
                    <a:pt x="8377" y="4864"/>
                  </a:lnTo>
                  <a:lnTo>
                    <a:pt x="8377" y="4884"/>
                  </a:lnTo>
                  <a:lnTo>
                    <a:pt x="8377" y="4884"/>
                  </a:lnTo>
                  <a:lnTo>
                    <a:pt x="8377" y="4864"/>
                  </a:lnTo>
                  <a:close/>
                  <a:moveTo>
                    <a:pt x="15306" y="4324"/>
                  </a:move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close/>
                  <a:moveTo>
                    <a:pt x="5656" y="3938"/>
                  </a:moveTo>
                  <a:lnTo>
                    <a:pt x="5656" y="3938"/>
                  </a:lnTo>
                  <a:lnTo>
                    <a:pt x="5289" y="3957"/>
                  </a:lnTo>
                  <a:lnTo>
                    <a:pt x="4903" y="4015"/>
                  </a:lnTo>
                  <a:lnTo>
                    <a:pt x="4710" y="4073"/>
                  </a:lnTo>
                  <a:lnTo>
                    <a:pt x="4517" y="4131"/>
                  </a:lnTo>
                  <a:lnTo>
                    <a:pt x="4324" y="4208"/>
                  </a:lnTo>
                  <a:lnTo>
                    <a:pt x="4112" y="4285"/>
                  </a:lnTo>
                  <a:lnTo>
                    <a:pt x="3919" y="4382"/>
                  </a:lnTo>
                  <a:lnTo>
                    <a:pt x="3706" y="4517"/>
                  </a:lnTo>
                  <a:lnTo>
                    <a:pt x="3513" y="4652"/>
                  </a:lnTo>
                  <a:lnTo>
                    <a:pt x="3301" y="4787"/>
                  </a:lnTo>
                  <a:lnTo>
                    <a:pt x="3089" y="4961"/>
                  </a:lnTo>
                  <a:lnTo>
                    <a:pt x="2896" y="5154"/>
                  </a:lnTo>
                  <a:lnTo>
                    <a:pt x="2683" y="5366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683" y="5366"/>
                  </a:lnTo>
                  <a:lnTo>
                    <a:pt x="2896" y="5154"/>
                  </a:lnTo>
                  <a:lnTo>
                    <a:pt x="3089" y="4961"/>
                  </a:lnTo>
                  <a:lnTo>
                    <a:pt x="3301" y="4787"/>
                  </a:lnTo>
                  <a:lnTo>
                    <a:pt x="3513" y="4652"/>
                  </a:lnTo>
                  <a:lnTo>
                    <a:pt x="3706" y="4517"/>
                  </a:lnTo>
                  <a:lnTo>
                    <a:pt x="3919" y="4382"/>
                  </a:lnTo>
                  <a:lnTo>
                    <a:pt x="4112" y="4285"/>
                  </a:lnTo>
                  <a:lnTo>
                    <a:pt x="4324" y="4208"/>
                  </a:lnTo>
                  <a:lnTo>
                    <a:pt x="4517" y="4131"/>
                  </a:lnTo>
                  <a:lnTo>
                    <a:pt x="4710" y="4073"/>
                  </a:lnTo>
                  <a:lnTo>
                    <a:pt x="4903" y="4015"/>
                  </a:lnTo>
                  <a:lnTo>
                    <a:pt x="5289" y="3957"/>
                  </a:lnTo>
                  <a:lnTo>
                    <a:pt x="5656" y="3938"/>
                  </a:lnTo>
                  <a:close/>
                  <a:moveTo>
                    <a:pt x="5675" y="3938"/>
                  </a:move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620" y="2953"/>
                  </a:lnTo>
                  <a:lnTo>
                    <a:pt x="11407" y="2953"/>
                  </a:lnTo>
                  <a:lnTo>
                    <a:pt x="11195" y="2992"/>
                  </a:lnTo>
                  <a:lnTo>
                    <a:pt x="10983" y="3031"/>
                  </a:lnTo>
                  <a:lnTo>
                    <a:pt x="10770" y="3089"/>
                  </a:lnTo>
                  <a:lnTo>
                    <a:pt x="10558" y="3166"/>
                  </a:lnTo>
                  <a:lnTo>
                    <a:pt x="10326" y="3243"/>
                  </a:lnTo>
                  <a:lnTo>
                    <a:pt x="10114" y="3359"/>
                  </a:lnTo>
                  <a:lnTo>
                    <a:pt x="9902" y="3475"/>
                  </a:lnTo>
                  <a:lnTo>
                    <a:pt x="9690" y="3610"/>
                  </a:lnTo>
                  <a:lnTo>
                    <a:pt x="9458" y="3764"/>
                  </a:lnTo>
                  <a:lnTo>
                    <a:pt x="9246" y="3938"/>
                  </a:lnTo>
                  <a:lnTo>
                    <a:pt x="9033" y="4131"/>
                  </a:lnTo>
                  <a:lnTo>
                    <a:pt x="8821" y="4343"/>
                  </a:lnTo>
                  <a:lnTo>
                    <a:pt x="8609" y="4594"/>
                  </a:lnTo>
                  <a:lnTo>
                    <a:pt x="8396" y="4845"/>
                  </a:lnTo>
                  <a:lnTo>
                    <a:pt x="8396" y="4845"/>
                  </a:lnTo>
                  <a:lnTo>
                    <a:pt x="8609" y="4594"/>
                  </a:lnTo>
                  <a:lnTo>
                    <a:pt x="8821" y="4343"/>
                  </a:lnTo>
                  <a:lnTo>
                    <a:pt x="9033" y="4131"/>
                  </a:lnTo>
                  <a:lnTo>
                    <a:pt x="9246" y="3938"/>
                  </a:lnTo>
                  <a:lnTo>
                    <a:pt x="9458" y="3764"/>
                  </a:lnTo>
                  <a:lnTo>
                    <a:pt x="9690" y="3610"/>
                  </a:lnTo>
                  <a:lnTo>
                    <a:pt x="9902" y="3475"/>
                  </a:lnTo>
                  <a:lnTo>
                    <a:pt x="10114" y="3359"/>
                  </a:lnTo>
                  <a:lnTo>
                    <a:pt x="10326" y="3243"/>
                  </a:lnTo>
                  <a:lnTo>
                    <a:pt x="10558" y="3166"/>
                  </a:lnTo>
                  <a:lnTo>
                    <a:pt x="10770" y="3089"/>
                  </a:lnTo>
                  <a:lnTo>
                    <a:pt x="10983" y="3031"/>
                  </a:lnTo>
                  <a:lnTo>
                    <a:pt x="11195" y="2992"/>
                  </a:lnTo>
                  <a:lnTo>
                    <a:pt x="11407" y="2953"/>
                  </a:lnTo>
                  <a:lnTo>
                    <a:pt x="11620" y="2953"/>
                  </a:lnTo>
                  <a:lnTo>
                    <a:pt x="11832" y="2934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close/>
                  <a:moveTo>
                    <a:pt x="18626" y="0"/>
                  </a:moveTo>
                  <a:lnTo>
                    <a:pt x="18626" y="0"/>
                  </a:lnTo>
                  <a:lnTo>
                    <a:pt x="18626" y="0"/>
                  </a:lnTo>
                  <a:lnTo>
                    <a:pt x="18259" y="97"/>
                  </a:lnTo>
                  <a:lnTo>
                    <a:pt x="17912" y="232"/>
                  </a:lnTo>
                  <a:lnTo>
                    <a:pt x="17584" y="386"/>
                  </a:lnTo>
                  <a:lnTo>
                    <a:pt x="17275" y="579"/>
                  </a:lnTo>
                  <a:lnTo>
                    <a:pt x="16985" y="772"/>
                  </a:lnTo>
                  <a:lnTo>
                    <a:pt x="16696" y="985"/>
                  </a:lnTo>
                  <a:lnTo>
                    <a:pt x="16445" y="1236"/>
                  </a:lnTo>
                  <a:lnTo>
                    <a:pt x="16213" y="1487"/>
                  </a:lnTo>
                  <a:lnTo>
                    <a:pt x="16001" y="1757"/>
                  </a:lnTo>
                  <a:lnTo>
                    <a:pt x="15808" y="2046"/>
                  </a:lnTo>
                  <a:lnTo>
                    <a:pt x="15654" y="2336"/>
                  </a:lnTo>
                  <a:lnTo>
                    <a:pt x="15518" y="2645"/>
                  </a:lnTo>
                  <a:lnTo>
                    <a:pt x="15422" y="2953"/>
                  </a:lnTo>
                  <a:lnTo>
                    <a:pt x="15345" y="3262"/>
                  </a:lnTo>
                  <a:lnTo>
                    <a:pt x="15287" y="3590"/>
                  </a:lnTo>
                  <a:lnTo>
                    <a:pt x="15268" y="3918"/>
                  </a:lnTo>
                  <a:lnTo>
                    <a:pt x="15268" y="3918"/>
                  </a:lnTo>
                  <a:lnTo>
                    <a:pt x="15287" y="3590"/>
                  </a:lnTo>
                  <a:lnTo>
                    <a:pt x="15345" y="3262"/>
                  </a:lnTo>
                  <a:lnTo>
                    <a:pt x="15422" y="2953"/>
                  </a:lnTo>
                  <a:lnTo>
                    <a:pt x="15518" y="2645"/>
                  </a:lnTo>
                  <a:lnTo>
                    <a:pt x="15654" y="2336"/>
                  </a:lnTo>
                  <a:lnTo>
                    <a:pt x="15808" y="2046"/>
                  </a:lnTo>
                  <a:lnTo>
                    <a:pt x="16001" y="1757"/>
                  </a:lnTo>
                  <a:lnTo>
                    <a:pt x="16213" y="1487"/>
                  </a:lnTo>
                  <a:lnTo>
                    <a:pt x="16445" y="1236"/>
                  </a:lnTo>
                  <a:lnTo>
                    <a:pt x="16696" y="985"/>
                  </a:lnTo>
                  <a:lnTo>
                    <a:pt x="16985" y="772"/>
                  </a:lnTo>
                  <a:lnTo>
                    <a:pt x="17275" y="579"/>
                  </a:lnTo>
                  <a:lnTo>
                    <a:pt x="17584" y="386"/>
                  </a:lnTo>
                  <a:lnTo>
                    <a:pt x="17912" y="232"/>
                  </a:lnTo>
                  <a:lnTo>
                    <a:pt x="18259" y="97"/>
                  </a:lnTo>
                  <a:lnTo>
                    <a:pt x="18626" y="0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8814;p32"/>
            <p:cNvSpPr/>
            <p:nvPr/>
          </p:nvSpPr>
          <p:spPr>
            <a:xfrm>
              <a:off x="4902175" y="4592400"/>
              <a:ext cx="44425" cy="39100"/>
            </a:xfrm>
            <a:custGeom>
              <a:avLst/>
              <a:gdLst/>
              <a:ahLst/>
              <a:cxnLst/>
              <a:rect l="l" t="t" r="r" b="b"/>
              <a:pathLst>
                <a:path w="1777" h="1564" fill="none" extrusionOk="0">
                  <a:moveTo>
                    <a:pt x="1776" y="0"/>
                  </a:moveTo>
                  <a:lnTo>
                    <a:pt x="1776" y="0"/>
                  </a:lnTo>
                  <a:lnTo>
                    <a:pt x="1487" y="20"/>
                  </a:lnTo>
                  <a:lnTo>
                    <a:pt x="1197" y="78"/>
                  </a:lnTo>
                  <a:lnTo>
                    <a:pt x="1043" y="116"/>
                  </a:lnTo>
                  <a:lnTo>
                    <a:pt x="908" y="155"/>
                  </a:lnTo>
                  <a:lnTo>
                    <a:pt x="753" y="232"/>
                  </a:lnTo>
                  <a:lnTo>
                    <a:pt x="618" y="309"/>
                  </a:lnTo>
                  <a:lnTo>
                    <a:pt x="483" y="386"/>
                  </a:lnTo>
                  <a:lnTo>
                    <a:pt x="367" y="502"/>
                  </a:lnTo>
                  <a:lnTo>
                    <a:pt x="271" y="618"/>
                  </a:lnTo>
                  <a:lnTo>
                    <a:pt x="174" y="772"/>
                  </a:lnTo>
                  <a:lnTo>
                    <a:pt x="116" y="927"/>
                  </a:lnTo>
                  <a:lnTo>
                    <a:pt x="58" y="1120"/>
                  </a:lnTo>
                  <a:lnTo>
                    <a:pt x="20" y="1332"/>
                  </a:lnTo>
                  <a:lnTo>
                    <a:pt x="1" y="1564"/>
                  </a:lnTo>
                  <a:lnTo>
                    <a:pt x="1" y="1564"/>
                  </a:lnTo>
                  <a:lnTo>
                    <a:pt x="20" y="1332"/>
                  </a:lnTo>
                  <a:lnTo>
                    <a:pt x="58" y="1120"/>
                  </a:lnTo>
                  <a:lnTo>
                    <a:pt x="116" y="927"/>
                  </a:lnTo>
                  <a:lnTo>
                    <a:pt x="174" y="772"/>
                  </a:lnTo>
                  <a:lnTo>
                    <a:pt x="271" y="618"/>
                  </a:lnTo>
                  <a:lnTo>
                    <a:pt x="367" y="502"/>
                  </a:lnTo>
                  <a:lnTo>
                    <a:pt x="483" y="386"/>
                  </a:lnTo>
                  <a:lnTo>
                    <a:pt x="618" y="309"/>
                  </a:lnTo>
                  <a:lnTo>
                    <a:pt x="753" y="232"/>
                  </a:lnTo>
                  <a:lnTo>
                    <a:pt x="908" y="155"/>
                  </a:lnTo>
                  <a:lnTo>
                    <a:pt x="1043" y="116"/>
                  </a:lnTo>
                  <a:lnTo>
                    <a:pt x="1197" y="78"/>
                  </a:lnTo>
                  <a:lnTo>
                    <a:pt x="1487" y="20"/>
                  </a:lnTo>
                  <a:lnTo>
                    <a:pt x="177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8815;p32"/>
            <p:cNvSpPr/>
            <p:nvPr/>
          </p:nvSpPr>
          <p:spPr>
            <a:xfrm>
              <a:off x="4948025" y="459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8816;p32"/>
            <p:cNvSpPr/>
            <p:nvPr/>
          </p:nvSpPr>
          <p:spPr>
            <a:xfrm>
              <a:off x="5111100" y="45769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8817;p32"/>
            <p:cNvSpPr/>
            <p:nvPr/>
          </p:nvSpPr>
          <p:spPr>
            <a:xfrm>
              <a:off x="5111600" y="45760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8818;p32"/>
            <p:cNvSpPr/>
            <p:nvPr/>
          </p:nvSpPr>
          <p:spPr>
            <a:xfrm>
              <a:off x="5284825" y="456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32"/>
            <p:cNvSpPr/>
            <p:nvPr/>
          </p:nvSpPr>
          <p:spPr>
            <a:xfrm>
              <a:off x="4964425" y="4552825"/>
              <a:ext cx="79150" cy="41050"/>
            </a:xfrm>
            <a:custGeom>
              <a:avLst/>
              <a:gdLst/>
              <a:ahLst/>
              <a:cxnLst/>
              <a:rect l="l" t="t" r="r" b="b"/>
              <a:pathLst>
                <a:path w="3166" h="1642" fill="none" extrusionOk="0">
                  <a:moveTo>
                    <a:pt x="3166" y="1"/>
                  </a:moveTo>
                  <a:lnTo>
                    <a:pt x="3166" y="1"/>
                  </a:lnTo>
                  <a:lnTo>
                    <a:pt x="2799" y="20"/>
                  </a:lnTo>
                  <a:lnTo>
                    <a:pt x="2413" y="78"/>
                  </a:lnTo>
                  <a:lnTo>
                    <a:pt x="2220" y="136"/>
                  </a:lnTo>
                  <a:lnTo>
                    <a:pt x="2027" y="194"/>
                  </a:lnTo>
                  <a:lnTo>
                    <a:pt x="1834" y="271"/>
                  </a:lnTo>
                  <a:lnTo>
                    <a:pt x="1622" y="348"/>
                  </a:lnTo>
                  <a:lnTo>
                    <a:pt x="1429" y="445"/>
                  </a:lnTo>
                  <a:lnTo>
                    <a:pt x="1216" y="580"/>
                  </a:lnTo>
                  <a:lnTo>
                    <a:pt x="1023" y="715"/>
                  </a:lnTo>
                  <a:lnTo>
                    <a:pt x="811" y="850"/>
                  </a:lnTo>
                  <a:lnTo>
                    <a:pt x="599" y="1024"/>
                  </a:lnTo>
                  <a:lnTo>
                    <a:pt x="406" y="1217"/>
                  </a:lnTo>
                  <a:lnTo>
                    <a:pt x="193" y="1429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193" y="1429"/>
                  </a:lnTo>
                  <a:lnTo>
                    <a:pt x="406" y="1217"/>
                  </a:lnTo>
                  <a:lnTo>
                    <a:pt x="599" y="1024"/>
                  </a:lnTo>
                  <a:lnTo>
                    <a:pt x="811" y="850"/>
                  </a:lnTo>
                  <a:lnTo>
                    <a:pt x="1023" y="715"/>
                  </a:lnTo>
                  <a:lnTo>
                    <a:pt x="1216" y="580"/>
                  </a:lnTo>
                  <a:lnTo>
                    <a:pt x="1429" y="445"/>
                  </a:lnTo>
                  <a:lnTo>
                    <a:pt x="1622" y="348"/>
                  </a:lnTo>
                  <a:lnTo>
                    <a:pt x="1834" y="271"/>
                  </a:lnTo>
                  <a:lnTo>
                    <a:pt x="2027" y="194"/>
                  </a:lnTo>
                  <a:lnTo>
                    <a:pt x="2220" y="136"/>
                  </a:lnTo>
                  <a:lnTo>
                    <a:pt x="2413" y="78"/>
                  </a:lnTo>
                  <a:lnTo>
                    <a:pt x="2799" y="20"/>
                  </a:lnTo>
                  <a:lnTo>
                    <a:pt x="316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8820;p32"/>
            <p:cNvSpPr/>
            <p:nvPr/>
          </p:nvSpPr>
          <p:spPr>
            <a:xfrm>
              <a:off x="5044025" y="45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8821;p32"/>
            <p:cNvSpPr/>
            <p:nvPr/>
          </p:nvSpPr>
          <p:spPr>
            <a:xfrm>
              <a:off x="5112075" y="4527750"/>
              <a:ext cx="85900" cy="47775"/>
            </a:xfrm>
            <a:custGeom>
              <a:avLst/>
              <a:gdLst/>
              <a:ahLst/>
              <a:cxnLst/>
              <a:rect l="l" t="t" r="r" b="b"/>
              <a:pathLst>
                <a:path w="3436" h="1911" fill="none" extrusionOk="0">
                  <a:moveTo>
                    <a:pt x="3436" y="0"/>
                  </a:moveTo>
                  <a:lnTo>
                    <a:pt x="3436" y="0"/>
                  </a:lnTo>
                  <a:lnTo>
                    <a:pt x="3224" y="19"/>
                  </a:lnTo>
                  <a:lnTo>
                    <a:pt x="3011" y="19"/>
                  </a:lnTo>
                  <a:lnTo>
                    <a:pt x="2799" y="58"/>
                  </a:lnTo>
                  <a:lnTo>
                    <a:pt x="2587" y="97"/>
                  </a:lnTo>
                  <a:lnTo>
                    <a:pt x="2374" y="155"/>
                  </a:lnTo>
                  <a:lnTo>
                    <a:pt x="2162" y="232"/>
                  </a:lnTo>
                  <a:lnTo>
                    <a:pt x="1930" y="309"/>
                  </a:lnTo>
                  <a:lnTo>
                    <a:pt x="1718" y="425"/>
                  </a:lnTo>
                  <a:lnTo>
                    <a:pt x="1506" y="541"/>
                  </a:lnTo>
                  <a:lnTo>
                    <a:pt x="1294" y="676"/>
                  </a:lnTo>
                  <a:lnTo>
                    <a:pt x="1062" y="830"/>
                  </a:lnTo>
                  <a:lnTo>
                    <a:pt x="850" y="1004"/>
                  </a:lnTo>
                  <a:lnTo>
                    <a:pt x="637" y="1197"/>
                  </a:lnTo>
                  <a:lnTo>
                    <a:pt x="425" y="1409"/>
                  </a:lnTo>
                  <a:lnTo>
                    <a:pt x="213" y="1660"/>
                  </a:lnTo>
                  <a:lnTo>
                    <a:pt x="0" y="1911"/>
                  </a:lnTo>
                  <a:lnTo>
                    <a:pt x="0" y="1911"/>
                  </a:lnTo>
                  <a:lnTo>
                    <a:pt x="213" y="1660"/>
                  </a:lnTo>
                  <a:lnTo>
                    <a:pt x="425" y="1409"/>
                  </a:lnTo>
                  <a:lnTo>
                    <a:pt x="637" y="1197"/>
                  </a:lnTo>
                  <a:lnTo>
                    <a:pt x="850" y="1004"/>
                  </a:lnTo>
                  <a:lnTo>
                    <a:pt x="1062" y="830"/>
                  </a:lnTo>
                  <a:lnTo>
                    <a:pt x="1294" y="676"/>
                  </a:lnTo>
                  <a:lnTo>
                    <a:pt x="1506" y="541"/>
                  </a:lnTo>
                  <a:lnTo>
                    <a:pt x="1718" y="425"/>
                  </a:lnTo>
                  <a:lnTo>
                    <a:pt x="1930" y="309"/>
                  </a:lnTo>
                  <a:lnTo>
                    <a:pt x="2162" y="232"/>
                  </a:lnTo>
                  <a:lnTo>
                    <a:pt x="2374" y="155"/>
                  </a:lnTo>
                  <a:lnTo>
                    <a:pt x="2587" y="97"/>
                  </a:lnTo>
                  <a:lnTo>
                    <a:pt x="2799" y="58"/>
                  </a:lnTo>
                  <a:lnTo>
                    <a:pt x="3011" y="19"/>
                  </a:lnTo>
                  <a:lnTo>
                    <a:pt x="3224" y="19"/>
                  </a:lnTo>
                  <a:lnTo>
                    <a:pt x="343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8822;p32"/>
            <p:cNvSpPr/>
            <p:nvPr/>
          </p:nvSpPr>
          <p:spPr>
            <a:xfrm>
              <a:off x="5197950" y="452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8823;p32"/>
            <p:cNvSpPr/>
            <p:nvPr/>
          </p:nvSpPr>
          <p:spPr>
            <a:xfrm>
              <a:off x="5283850" y="4454400"/>
              <a:ext cx="83975" cy="97975"/>
            </a:xfrm>
            <a:custGeom>
              <a:avLst/>
              <a:gdLst/>
              <a:ahLst/>
              <a:cxnLst/>
              <a:rect l="l" t="t" r="r" b="b"/>
              <a:pathLst>
                <a:path w="3359" h="3919" fill="none" extrusionOk="0">
                  <a:moveTo>
                    <a:pt x="3359" y="0"/>
                  </a:moveTo>
                  <a:lnTo>
                    <a:pt x="3359" y="0"/>
                  </a:lnTo>
                  <a:lnTo>
                    <a:pt x="3359" y="0"/>
                  </a:lnTo>
                  <a:lnTo>
                    <a:pt x="2992" y="97"/>
                  </a:lnTo>
                  <a:lnTo>
                    <a:pt x="2645" y="232"/>
                  </a:lnTo>
                  <a:lnTo>
                    <a:pt x="2317" y="386"/>
                  </a:lnTo>
                  <a:lnTo>
                    <a:pt x="2008" y="579"/>
                  </a:lnTo>
                  <a:lnTo>
                    <a:pt x="1718" y="772"/>
                  </a:lnTo>
                  <a:lnTo>
                    <a:pt x="1429" y="985"/>
                  </a:lnTo>
                  <a:lnTo>
                    <a:pt x="1178" y="1236"/>
                  </a:lnTo>
                  <a:lnTo>
                    <a:pt x="946" y="1487"/>
                  </a:lnTo>
                  <a:lnTo>
                    <a:pt x="734" y="1757"/>
                  </a:lnTo>
                  <a:lnTo>
                    <a:pt x="541" y="2046"/>
                  </a:lnTo>
                  <a:lnTo>
                    <a:pt x="387" y="2336"/>
                  </a:lnTo>
                  <a:lnTo>
                    <a:pt x="251" y="2645"/>
                  </a:lnTo>
                  <a:lnTo>
                    <a:pt x="155" y="2953"/>
                  </a:lnTo>
                  <a:lnTo>
                    <a:pt x="78" y="3262"/>
                  </a:lnTo>
                  <a:lnTo>
                    <a:pt x="20" y="3590"/>
                  </a:lnTo>
                  <a:lnTo>
                    <a:pt x="1" y="3918"/>
                  </a:lnTo>
                  <a:lnTo>
                    <a:pt x="1" y="3918"/>
                  </a:lnTo>
                  <a:lnTo>
                    <a:pt x="20" y="3590"/>
                  </a:lnTo>
                  <a:lnTo>
                    <a:pt x="78" y="3262"/>
                  </a:lnTo>
                  <a:lnTo>
                    <a:pt x="155" y="2953"/>
                  </a:lnTo>
                  <a:lnTo>
                    <a:pt x="251" y="2645"/>
                  </a:lnTo>
                  <a:lnTo>
                    <a:pt x="387" y="2336"/>
                  </a:lnTo>
                  <a:lnTo>
                    <a:pt x="541" y="2046"/>
                  </a:lnTo>
                  <a:lnTo>
                    <a:pt x="734" y="1757"/>
                  </a:lnTo>
                  <a:lnTo>
                    <a:pt x="946" y="1487"/>
                  </a:lnTo>
                  <a:lnTo>
                    <a:pt x="1178" y="1236"/>
                  </a:lnTo>
                  <a:lnTo>
                    <a:pt x="1429" y="985"/>
                  </a:lnTo>
                  <a:lnTo>
                    <a:pt x="1718" y="772"/>
                  </a:lnTo>
                  <a:lnTo>
                    <a:pt x="2008" y="579"/>
                  </a:lnTo>
                  <a:lnTo>
                    <a:pt x="2317" y="386"/>
                  </a:lnTo>
                  <a:lnTo>
                    <a:pt x="2645" y="232"/>
                  </a:lnTo>
                  <a:lnTo>
                    <a:pt x="2992" y="97"/>
                  </a:lnTo>
                  <a:lnTo>
                    <a:pt x="3359" y="0"/>
                  </a:lnTo>
                  <a:lnTo>
                    <a:pt x="335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8824;p32"/>
            <p:cNvSpPr/>
            <p:nvPr/>
          </p:nvSpPr>
          <p:spPr>
            <a:xfrm>
              <a:off x="4982275" y="4665250"/>
              <a:ext cx="519700" cy="193525"/>
            </a:xfrm>
            <a:custGeom>
              <a:avLst/>
              <a:gdLst/>
              <a:ahLst/>
              <a:cxnLst/>
              <a:rect l="l" t="t" r="r" b="b"/>
              <a:pathLst>
                <a:path w="20788" h="7741" extrusionOk="0">
                  <a:moveTo>
                    <a:pt x="0" y="7741"/>
                  </a:move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close/>
                  <a:moveTo>
                    <a:pt x="20" y="7741"/>
                  </a:move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39" y="7721"/>
                  </a:lnTo>
                  <a:lnTo>
                    <a:pt x="39" y="7721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36" y="7702"/>
                  </a:move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004" y="7548"/>
                  </a:lnTo>
                  <a:lnTo>
                    <a:pt x="753" y="7567"/>
                  </a:lnTo>
                  <a:lnTo>
                    <a:pt x="464" y="7605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464" y="7605"/>
                  </a:lnTo>
                  <a:lnTo>
                    <a:pt x="753" y="7567"/>
                  </a:lnTo>
                  <a:lnTo>
                    <a:pt x="1004" y="7548"/>
                  </a:lnTo>
                  <a:lnTo>
                    <a:pt x="1178" y="7528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664" y="6235"/>
                  </a:lnTo>
                  <a:lnTo>
                    <a:pt x="2432" y="6274"/>
                  </a:lnTo>
                  <a:lnTo>
                    <a:pt x="2201" y="6351"/>
                  </a:lnTo>
                  <a:lnTo>
                    <a:pt x="1988" y="6467"/>
                  </a:lnTo>
                  <a:lnTo>
                    <a:pt x="1873" y="6544"/>
                  </a:lnTo>
                  <a:lnTo>
                    <a:pt x="1776" y="6640"/>
                  </a:lnTo>
                  <a:lnTo>
                    <a:pt x="1680" y="6737"/>
                  </a:lnTo>
                  <a:lnTo>
                    <a:pt x="1583" y="6853"/>
                  </a:lnTo>
                  <a:lnTo>
                    <a:pt x="1506" y="6988"/>
                  </a:lnTo>
                  <a:lnTo>
                    <a:pt x="1429" y="7142"/>
                  </a:lnTo>
                  <a:lnTo>
                    <a:pt x="1352" y="7316"/>
                  </a:lnTo>
                  <a:lnTo>
                    <a:pt x="1294" y="7490"/>
                  </a:lnTo>
                  <a:lnTo>
                    <a:pt x="1294" y="7490"/>
                  </a:lnTo>
                  <a:lnTo>
                    <a:pt x="1352" y="7316"/>
                  </a:lnTo>
                  <a:lnTo>
                    <a:pt x="1429" y="7142"/>
                  </a:lnTo>
                  <a:lnTo>
                    <a:pt x="1506" y="6988"/>
                  </a:lnTo>
                  <a:lnTo>
                    <a:pt x="1583" y="6853"/>
                  </a:lnTo>
                  <a:lnTo>
                    <a:pt x="1680" y="6737"/>
                  </a:lnTo>
                  <a:lnTo>
                    <a:pt x="1776" y="6640"/>
                  </a:lnTo>
                  <a:lnTo>
                    <a:pt x="1873" y="6544"/>
                  </a:lnTo>
                  <a:lnTo>
                    <a:pt x="1988" y="6467"/>
                  </a:lnTo>
                  <a:lnTo>
                    <a:pt x="2201" y="6351"/>
                  </a:lnTo>
                  <a:lnTo>
                    <a:pt x="2432" y="6274"/>
                  </a:lnTo>
                  <a:lnTo>
                    <a:pt x="2664" y="6235"/>
                  </a:lnTo>
                  <a:lnTo>
                    <a:pt x="2876" y="6216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close/>
                  <a:moveTo>
                    <a:pt x="20749" y="4749"/>
                  </a:move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close/>
                  <a:moveTo>
                    <a:pt x="20787" y="4730"/>
                  </a:move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close/>
                  <a:moveTo>
                    <a:pt x="2703" y="3668"/>
                  </a:moveTo>
                  <a:lnTo>
                    <a:pt x="2703" y="3668"/>
                  </a:lnTo>
                  <a:lnTo>
                    <a:pt x="2703" y="3919"/>
                  </a:lnTo>
                  <a:lnTo>
                    <a:pt x="2741" y="4189"/>
                  </a:lnTo>
                  <a:lnTo>
                    <a:pt x="2799" y="4440"/>
                  </a:lnTo>
                  <a:lnTo>
                    <a:pt x="2857" y="4672"/>
                  </a:lnTo>
                  <a:lnTo>
                    <a:pt x="2934" y="4903"/>
                  </a:lnTo>
                  <a:lnTo>
                    <a:pt x="3011" y="5135"/>
                  </a:lnTo>
                  <a:lnTo>
                    <a:pt x="3204" y="5540"/>
                  </a:lnTo>
                  <a:lnTo>
                    <a:pt x="3397" y="5888"/>
                  </a:lnTo>
                  <a:lnTo>
                    <a:pt x="3552" y="6139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552" y="6139"/>
                  </a:lnTo>
                  <a:lnTo>
                    <a:pt x="3397" y="5888"/>
                  </a:lnTo>
                  <a:lnTo>
                    <a:pt x="3204" y="5540"/>
                  </a:lnTo>
                  <a:lnTo>
                    <a:pt x="3011" y="5135"/>
                  </a:lnTo>
                  <a:lnTo>
                    <a:pt x="2934" y="4903"/>
                  </a:lnTo>
                  <a:lnTo>
                    <a:pt x="2857" y="4672"/>
                  </a:lnTo>
                  <a:lnTo>
                    <a:pt x="2799" y="4440"/>
                  </a:lnTo>
                  <a:lnTo>
                    <a:pt x="2741" y="4189"/>
                  </a:lnTo>
                  <a:lnTo>
                    <a:pt x="2703" y="3919"/>
                  </a:lnTo>
                  <a:lnTo>
                    <a:pt x="2703" y="3668"/>
                  </a:lnTo>
                  <a:close/>
                  <a:moveTo>
                    <a:pt x="7895" y="2510"/>
                  </a:moveTo>
                  <a:lnTo>
                    <a:pt x="7895" y="2510"/>
                  </a:lnTo>
                  <a:lnTo>
                    <a:pt x="7895" y="2529"/>
                  </a:lnTo>
                  <a:lnTo>
                    <a:pt x="7895" y="2529"/>
                  </a:lnTo>
                  <a:lnTo>
                    <a:pt x="7895" y="2510"/>
                  </a:lnTo>
                  <a:close/>
                  <a:moveTo>
                    <a:pt x="3455" y="1892"/>
                  </a:moveTo>
                  <a:lnTo>
                    <a:pt x="3455" y="1892"/>
                  </a:lnTo>
                  <a:lnTo>
                    <a:pt x="3436" y="1912"/>
                  </a:lnTo>
                  <a:lnTo>
                    <a:pt x="3436" y="1912"/>
                  </a:lnTo>
                  <a:lnTo>
                    <a:pt x="3455" y="1892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806" y="1275"/>
                  </a:lnTo>
                  <a:lnTo>
                    <a:pt x="4613" y="1294"/>
                  </a:lnTo>
                  <a:lnTo>
                    <a:pt x="4420" y="1352"/>
                  </a:lnTo>
                  <a:lnTo>
                    <a:pt x="4227" y="1410"/>
                  </a:lnTo>
                  <a:lnTo>
                    <a:pt x="4034" y="1487"/>
                  </a:lnTo>
                  <a:lnTo>
                    <a:pt x="3841" y="1603"/>
                  </a:lnTo>
                  <a:lnTo>
                    <a:pt x="3648" y="1719"/>
                  </a:lnTo>
                  <a:lnTo>
                    <a:pt x="3475" y="1873"/>
                  </a:lnTo>
                  <a:lnTo>
                    <a:pt x="3475" y="1873"/>
                  </a:lnTo>
                  <a:lnTo>
                    <a:pt x="3648" y="1719"/>
                  </a:lnTo>
                  <a:lnTo>
                    <a:pt x="3841" y="1603"/>
                  </a:lnTo>
                  <a:lnTo>
                    <a:pt x="4034" y="1487"/>
                  </a:lnTo>
                  <a:lnTo>
                    <a:pt x="4227" y="1410"/>
                  </a:lnTo>
                  <a:lnTo>
                    <a:pt x="4420" y="1352"/>
                  </a:lnTo>
                  <a:lnTo>
                    <a:pt x="4613" y="1294"/>
                  </a:lnTo>
                  <a:lnTo>
                    <a:pt x="4806" y="1275"/>
                  </a:lnTo>
                  <a:lnTo>
                    <a:pt x="4999" y="1275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253" y="445"/>
                  </a:lnTo>
                  <a:lnTo>
                    <a:pt x="11041" y="464"/>
                  </a:lnTo>
                  <a:lnTo>
                    <a:pt x="10809" y="503"/>
                  </a:lnTo>
                  <a:lnTo>
                    <a:pt x="10597" y="541"/>
                  </a:lnTo>
                  <a:lnTo>
                    <a:pt x="10365" y="599"/>
                  </a:lnTo>
                  <a:lnTo>
                    <a:pt x="10133" y="676"/>
                  </a:lnTo>
                  <a:lnTo>
                    <a:pt x="9902" y="773"/>
                  </a:lnTo>
                  <a:lnTo>
                    <a:pt x="9689" y="869"/>
                  </a:lnTo>
                  <a:lnTo>
                    <a:pt x="9458" y="1005"/>
                  </a:lnTo>
                  <a:lnTo>
                    <a:pt x="9226" y="1140"/>
                  </a:lnTo>
                  <a:lnTo>
                    <a:pt x="8995" y="1313"/>
                  </a:lnTo>
                  <a:lnTo>
                    <a:pt x="8782" y="1506"/>
                  </a:lnTo>
                  <a:lnTo>
                    <a:pt x="8551" y="1719"/>
                  </a:lnTo>
                  <a:lnTo>
                    <a:pt x="8338" y="1950"/>
                  </a:lnTo>
                  <a:lnTo>
                    <a:pt x="8126" y="2201"/>
                  </a:lnTo>
                  <a:lnTo>
                    <a:pt x="7914" y="2491"/>
                  </a:lnTo>
                  <a:lnTo>
                    <a:pt x="7914" y="2491"/>
                  </a:lnTo>
                  <a:lnTo>
                    <a:pt x="8126" y="2201"/>
                  </a:lnTo>
                  <a:lnTo>
                    <a:pt x="8338" y="1950"/>
                  </a:lnTo>
                  <a:lnTo>
                    <a:pt x="8551" y="1719"/>
                  </a:lnTo>
                  <a:lnTo>
                    <a:pt x="8782" y="1506"/>
                  </a:lnTo>
                  <a:lnTo>
                    <a:pt x="8995" y="1313"/>
                  </a:lnTo>
                  <a:lnTo>
                    <a:pt x="9226" y="1140"/>
                  </a:lnTo>
                  <a:lnTo>
                    <a:pt x="9458" y="1005"/>
                  </a:lnTo>
                  <a:lnTo>
                    <a:pt x="9689" y="869"/>
                  </a:lnTo>
                  <a:lnTo>
                    <a:pt x="9902" y="773"/>
                  </a:lnTo>
                  <a:lnTo>
                    <a:pt x="10133" y="676"/>
                  </a:lnTo>
                  <a:lnTo>
                    <a:pt x="10365" y="599"/>
                  </a:lnTo>
                  <a:lnTo>
                    <a:pt x="10597" y="541"/>
                  </a:lnTo>
                  <a:lnTo>
                    <a:pt x="10809" y="503"/>
                  </a:lnTo>
                  <a:lnTo>
                    <a:pt x="11041" y="464"/>
                  </a:lnTo>
                  <a:lnTo>
                    <a:pt x="11253" y="445"/>
                  </a:lnTo>
                  <a:lnTo>
                    <a:pt x="11465" y="44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6773" y="20"/>
                  </a:lnTo>
                  <a:lnTo>
                    <a:pt x="16406" y="59"/>
                  </a:lnTo>
                  <a:lnTo>
                    <a:pt x="16039" y="155"/>
                  </a:lnTo>
                  <a:lnTo>
                    <a:pt x="15673" y="290"/>
                  </a:lnTo>
                  <a:lnTo>
                    <a:pt x="15306" y="464"/>
                  </a:lnTo>
                  <a:lnTo>
                    <a:pt x="14920" y="676"/>
                  </a:lnTo>
                  <a:lnTo>
                    <a:pt x="14553" y="927"/>
                  </a:lnTo>
                  <a:lnTo>
                    <a:pt x="14187" y="1236"/>
                  </a:lnTo>
                  <a:lnTo>
                    <a:pt x="14187" y="1236"/>
                  </a:lnTo>
                  <a:lnTo>
                    <a:pt x="14553" y="927"/>
                  </a:lnTo>
                  <a:lnTo>
                    <a:pt x="14920" y="676"/>
                  </a:lnTo>
                  <a:lnTo>
                    <a:pt x="15306" y="464"/>
                  </a:lnTo>
                  <a:lnTo>
                    <a:pt x="15673" y="290"/>
                  </a:lnTo>
                  <a:lnTo>
                    <a:pt x="16039" y="155"/>
                  </a:lnTo>
                  <a:lnTo>
                    <a:pt x="16406" y="59"/>
                  </a:lnTo>
                  <a:lnTo>
                    <a:pt x="16773" y="20"/>
                  </a:lnTo>
                  <a:lnTo>
                    <a:pt x="17120" y="1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7120" y="1"/>
                  </a:lnTo>
                  <a:lnTo>
                    <a:pt x="17140" y="1"/>
                  </a:lnTo>
                  <a:lnTo>
                    <a:pt x="17140" y="1"/>
                  </a:lnTo>
                  <a:lnTo>
                    <a:pt x="171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32"/>
            <p:cNvSpPr/>
            <p:nvPr/>
          </p:nvSpPr>
          <p:spPr>
            <a:xfrm>
              <a:off x="4982275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32"/>
            <p:cNvSpPr/>
            <p:nvPr/>
          </p:nvSpPr>
          <p:spPr>
            <a:xfrm>
              <a:off x="4982750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32"/>
            <p:cNvSpPr/>
            <p:nvPr/>
          </p:nvSpPr>
          <p:spPr>
            <a:xfrm>
              <a:off x="4983250" y="4857775"/>
              <a:ext cx="1950" cy="525"/>
            </a:xfrm>
            <a:custGeom>
              <a:avLst/>
              <a:gdLst/>
              <a:ahLst/>
              <a:cxnLst/>
              <a:rect l="l" t="t" r="r" b="b"/>
              <a:pathLst>
                <a:path w="78" h="21" fill="none" extrusionOk="0">
                  <a:moveTo>
                    <a:pt x="77" y="1"/>
                  </a:moveTo>
                  <a:lnTo>
                    <a:pt x="77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32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32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8830;p32"/>
            <p:cNvSpPr/>
            <p:nvPr/>
          </p:nvSpPr>
          <p:spPr>
            <a:xfrm>
              <a:off x="4985650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8831;p32"/>
            <p:cNvSpPr/>
            <p:nvPr/>
          </p:nvSpPr>
          <p:spPr>
            <a:xfrm>
              <a:off x="4985650" y="4853450"/>
              <a:ext cx="26075" cy="4350"/>
            </a:xfrm>
            <a:custGeom>
              <a:avLst/>
              <a:gdLst/>
              <a:ahLst/>
              <a:cxnLst/>
              <a:rect l="l" t="t" r="r" b="b"/>
              <a:pathLst>
                <a:path w="1043" h="174" fill="none" extrusionOk="0">
                  <a:moveTo>
                    <a:pt x="1043" y="0"/>
                  </a:moveTo>
                  <a:lnTo>
                    <a:pt x="1043" y="0"/>
                  </a:lnTo>
                  <a:lnTo>
                    <a:pt x="869" y="20"/>
                  </a:lnTo>
                  <a:lnTo>
                    <a:pt x="618" y="39"/>
                  </a:lnTo>
                  <a:lnTo>
                    <a:pt x="329" y="77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29" y="77"/>
                  </a:lnTo>
                  <a:lnTo>
                    <a:pt x="618" y="39"/>
                  </a:lnTo>
                  <a:lnTo>
                    <a:pt x="869" y="20"/>
                  </a:lnTo>
                  <a:lnTo>
                    <a:pt x="104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32"/>
            <p:cNvSpPr/>
            <p:nvPr/>
          </p:nvSpPr>
          <p:spPr>
            <a:xfrm>
              <a:off x="5011700" y="485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8833;p32"/>
            <p:cNvSpPr/>
            <p:nvPr/>
          </p:nvSpPr>
          <p:spPr>
            <a:xfrm>
              <a:off x="5014600" y="4820625"/>
              <a:ext cx="39600" cy="31875"/>
            </a:xfrm>
            <a:custGeom>
              <a:avLst/>
              <a:gdLst/>
              <a:ahLst/>
              <a:cxnLst/>
              <a:rect l="l" t="t" r="r" b="b"/>
              <a:pathLst>
                <a:path w="1584" h="1275" fill="none" extrusionOk="0">
                  <a:moveTo>
                    <a:pt x="1583" y="1"/>
                  </a:moveTo>
                  <a:lnTo>
                    <a:pt x="1583" y="1"/>
                  </a:lnTo>
                  <a:lnTo>
                    <a:pt x="1371" y="20"/>
                  </a:lnTo>
                  <a:lnTo>
                    <a:pt x="1139" y="59"/>
                  </a:lnTo>
                  <a:lnTo>
                    <a:pt x="908" y="136"/>
                  </a:lnTo>
                  <a:lnTo>
                    <a:pt x="695" y="252"/>
                  </a:lnTo>
                  <a:lnTo>
                    <a:pt x="580" y="329"/>
                  </a:lnTo>
                  <a:lnTo>
                    <a:pt x="483" y="425"/>
                  </a:lnTo>
                  <a:lnTo>
                    <a:pt x="387" y="522"/>
                  </a:lnTo>
                  <a:lnTo>
                    <a:pt x="290" y="638"/>
                  </a:lnTo>
                  <a:lnTo>
                    <a:pt x="213" y="773"/>
                  </a:lnTo>
                  <a:lnTo>
                    <a:pt x="136" y="927"/>
                  </a:lnTo>
                  <a:lnTo>
                    <a:pt x="59" y="1101"/>
                  </a:lnTo>
                  <a:lnTo>
                    <a:pt x="1" y="1275"/>
                  </a:lnTo>
                  <a:lnTo>
                    <a:pt x="1" y="1275"/>
                  </a:lnTo>
                  <a:lnTo>
                    <a:pt x="59" y="1101"/>
                  </a:lnTo>
                  <a:lnTo>
                    <a:pt x="136" y="927"/>
                  </a:lnTo>
                  <a:lnTo>
                    <a:pt x="213" y="773"/>
                  </a:lnTo>
                  <a:lnTo>
                    <a:pt x="290" y="638"/>
                  </a:lnTo>
                  <a:lnTo>
                    <a:pt x="387" y="522"/>
                  </a:lnTo>
                  <a:lnTo>
                    <a:pt x="483" y="425"/>
                  </a:lnTo>
                  <a:lnTo>
                    <a:pt x="580" y="329"/>
                  </a:lnTo>
                  <a:lnTo>
                    <a:pt x="695" y="252"/>
                  </a:lnTo>
                  <a:lnTo>
                    <a:pt x="908" y="136"/>
                  </a:lnTo>
                  <a:lnTo>
                    <a:pt x="1139" y="59"/>
                  </a:lnTo>
                  <a:lnTo>
                    <a:pt x="1371" y="20"/>
                  </a:lnTo>
                  <a:lnTo>
                    <a:pt x="158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8834;p32"/>
            <p:cNvSpPr/>
            <p:nvPr/>
          </p:nvSpPr>
          <p:spPr>
            <a:xfrm>
              <a:off x="5054175" y="482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835;p32"/>
            <p:cNvSpPr/>
            <p:nvPr/>
          </p:nvSpPr>
          <p:spPr>
            <a:xfrm>
              <a:off x="5500975" y="478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32"/>
            <p:cNvSpPr/>
            <p:nvPr/>
          </p:nvSpPr>
          <p:spPr>
            <a:xfrm>
              <a:off x="5501950" y="478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32"/>
            <p:cNvSpPr/>
            <p:nvPr/>
          </p:nvSpPr>
          <p:spPr>
            <a:xfrm>
              <a:off x="5049825" y="4756950"/>
              <a:ext cx="25125" cy="67575"/>
            </a:xfrm>
            <a:custGeom>
              <a:avLst/>
              <a:gdLst/>
              <a:ahLst/>
              <a:cxnLst/>
              <a:rect l="l" t="t" r="r" b="b"/>
              <a:pathLst>
                <a:path w="1005" h="2703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51"/>
                  </a:lnTo>
                  <a:lnTo>
                    <a:pt x="39" y="521"/>
                  </a:lnTo>
                  <a:lnTo>
                    <a:pt x="97" y="772"/>
                  </a:lnTo>
                  <a:lnTo>
                    <a:pt x="155" y="1004"/>
                  </a:lnTo>
                  <a:lnTo>
                    <a:pt x="232" y="1235"/>
                  </a:lnTo>
                  <a:lnTo>
                    <a:pt x="309" y="1467"/>
                  </a:lnTo>
                  <a:lnTo>
                    <a:pt x="502" y="1872"/>
                  </a:lnTo>
                  <a:lnTo>
                    <a:pt x="695" y="2220"/>
                  </a:lnTo>
                  <a:lnTo>
                    <a:pt x="850" y="2471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850" y="2471"/>
                  </a:lnTo>
                  <a:lnTo>
                    <a:pt x="695" y="2220"/>
                  </a:lnTo>
                  <a:lnTo>
                    <a:pt x="502" y="1872"/>
                  </a:lnTo>
                  <a:lnTo>
                    <a:pt x="309" y="1467"/>
                  </a:lnTo>
                  <a:lnTo>
                    <a:pt x="232" y="1235"/>
                  </a:lnTo>
                  <a:lnTo>
                    <a:pt x="155" y="1004"/>
                  </a:lnTo>
                  <a:lnTo>
                    <a:pt x="97" y="772"/>
                  </a:lnTo>
                  <a:lnTo>
                    <a:pt x="39" y="521"/>
                  </a:lnTo>
                  <a:lnTo>
                    <a:pt x="1" y="251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32"/>
            <p:cNvSpPr/>
            <p:nvPr/>
          </p:nvSpPr>
          <p:spPr>
            <a:xfrm>
              <a:off x="5179625" y="47279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32"/>
            <p:cNvSpPr/>
            <p:nvPr/>
          </p:nvSpPr>
          <p:spPr>
            <a:xfrm>
              <a:off x="5068175" y="4712550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32"/>
            <p:cNvSpPr/>
            <p:nvPr/>
          </p:nvSpPr>
          <p:spPr>
            <a:xfrm>
              <a:off x="5069125" y="4697100"/>
              <a:ext cx="38150" cy="15000"/>
            </a:xfrm>
            <a:custGeom>
              <a:avLst/>
              <a:gdLst/>
              <a:ahLst/>
              <a:cxnLst/>
              <a:rect l="l" t="t" r="r" b="b"/>
              <a:pathLst>
                <a:path w="1526" h="600" fill="none" extrusionOk="0">
                  <a:moveTo>
                    <a:pt x="1525" y="1"/>
                  </a:moveTo>
                  <a:lnTo>
                    <a:pt x="1525" y="1"/>
                  </a:lnTo>
                  <a:lnTo>
                    <a:pt x="1332" y="1"/>
                  </a:lnTo>
                  <a:lnTo>
                    <a:pt x="1139" y="20"/>
                  </a:lnTo>
                  <a:lnTo>
                    <a:pt x="946" y="78"/>
                  </a:lnTo>
                  <a:lnTo>
                    <a:pt x="753" y="136"/>
                  </a:lnTo>
                  <a:lnTo>
                    <a:pt x="560" y="213"/>
                  </a:lnTo>
                  <a:lnTo>
                    <a:pt x="367" y="329"/>
                  </a:lnTo>
                  <a:lnTo>
                    <a:pt x="174" y="445"/>
                  </a:lnTo>
                  <a:lnTo>
                    <a:pt x="1" y="599"/>
                  </a:lnTo>
                  <a:lnTo>
                    <a:pt x="1" y="599"/>
                  </a:lnTo>
                  <a:lnTo>
                    <a:pt x="174" y="445"/>
                  </a:lnTo>
                  <a:lnTo>
                    <a:pt x="367" y="329"/>
                  </a:lnTo>
                  <a:lnTo>
                    <a:pt x="560" y="213"/>
                  </a:lnTo>
                  <a:lnTo>
                    <a:pt x="753" y="136"/>
                  </a:lnTo>
                  <a:lnTo>
                    <a:pt x="946" y="78"/>
                  </a:lnTo>
                  <a:lnTo>
                    <a:pt x="1139" y="20"/>
                  </a:lnTo>
                  <a:lnTo>
                    <a:pt x="1332" y="1"/>
                  </a:lnTo>
                  <a:lnTo>
                    <a:pt x="15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32"/>
            <p:cNvSpPr/>
            <p:nvPr/>
          </p:nvSpPr>
          <p:spPr>
            <a:xfrm>
              <a:off x="5107250" y="469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842;p32"/>
            <p:cNvSpPr/>
            <p:nvPr/>
          </p:nvSpPr>
          <p:spPr>
            <a:xfrm>
              <a:off x="5180100" y="4676350"/>
              <a:ext cx="88825" cy="51175"/>
            </a:xfrm>
            <a:custGeom>
              <a:avLst/>
              <a:gdLst/>
              <a:ahLst/>
              <a:cxnLst/>
              <a:rect l="l" t="t" r="r" b="b"/>
              <a:pathLst>
                <a:path w="3553" h="2047" fill="none" extrusionOk="0">
                  <a:moveTo>
                    <a:pt x="3552" y="1"/>
                  </a:moveTo>
                  <a:lnTo>
                    <a:pt x="3552" y="1"/>
                  </a:lnTo>
                  <a:lnTo>
                    <a:pt x="3340" y="1"/>
                  </a:lnTo>
                  <a:lnTo>
                    <a:pt x="3128" y="20"/>
                  </a:lnTo>
                  <a:lnTo>
                    <a:pt x="2896" y="59"/>
                  </a:lnTo>
                  <a:lnTo>
                    <a:pt x="2684" y="97"/>
                  </a:lnTo>
                  <a:lnTo>
                    <a:pt x="2452" y="155"/>
                  </a:lnTo>
                  <a:lnTo>
                    <a:pt x="2220" y="232"/>
                  </a:lnTo>
                  <a:lnTo>
                    <a:pt x="1989" y="329"/>
                  </a:lnTo>
                  <a:lnTo>
                    <a:pt x="1776" y="425"/>
                  </a:lnTo>
                  <a:lnTo>
                    <a:pt x="1545" y="561"/>
                  </a:lnTo>
                  <a:lnTo>
                    <a:pt x="1313" y="696"/>
                  </a:lnTo>
                  <a:lnTo>
                    <a:pt x="1082" y="869"/>
                  </a:lnTo>
                  <a:lnTo>
                    <a:pt x="869" y="1062"/>
                  </a:lnTo>
                  <a:lnTo>
                    <a:pt x="638" y="1275"/>
                  </a:lnTo>
                  <a:lnTo>
                    <a:pt x="425" y="1506"/>
                  </a:lnTo>
                  <a:lnTo>
                    <a:pt x="213" y="1757"/>
                  </a:lnTo>
                  <a:lnTo>
                    <a:pt x="1" y="2047"/>
                  </a:lnTo>
                  <a:lnTo>
                    <a:pt x="1" y="2047"/>
                  </a:lnTo>
                  <a:lnTo>
                    <a:pt x="213" y="1757"/>
                  </a:lnTo>
                  <a:lnTo>
                    <a:pt x="425" y="1506"/>
                  </a:lnTo>
                  <a:lnTo>
                    <a:pt x="638" y="1275"/>
                  </a:lnTo>
                  <a:lnTo>
                    <a:pt x="869" y="1062"/>
                  </a:lnTo>
                  <a:lnTo>
                    <a:pt x="1082" y="869"/>
                  </a:lnTo>
                  <a:lnTo>
                    <a:pt x="1313" y="696"/>
                  </a:lnTo>
                  <a:lnTo>
                    <a:pt x="1545" y="561"/>
                  </a:lnTo>
                  <a:lnTo>
                    <a:pt x="1776" y="425"/>
                  </a:lnTo>
                  <a:lnTo>
                    <a:pt x="1989" y="329"/>
                  </a:lnTo>
                  <a:lnTo>
                    <a:pt x="2220" y="232"/>
                  </a:lnTo>
                  <a:lnTo>
                    <a:pt x="2452" y="155"/>
                  </a:lnTo>
                  <a:lnTo>
                    <a:pt x="2684" y="97"/>
                  </a:lnTo>
                  <a:lnTo>
                    <a:pt x="2896" y="59"/>
                  </a:lnTo>
                  <a:lnTo>
                    <a:pt x="3128" y="20"/>
                  </a:lnTo>
                  <a:lnTo>
                    <a:pt x="3340" y="1"/>
                  </a:lnTo>
                  <a:lnTo>
                    <a:pt x="355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8843;p32"/>
            <p:cNvSpPr/>
            <p:nvPr/>
          </p:nvSpPr>
          <p:spPr>
            <a:xfrm>
              <a:off x="5268900" y="467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844;p32"/>
            <p:cNvSpPr/>
            <p:nvPr/>
          </p:nvSpPr>
          <p:spPr>
            <a:xfrm>
              <a:off x="5336925" y="4665250"/>
              <a:ext cx="73375" cy="30925"/>
            </a:xfrm>
            <a:custGeom>
              <a:avLst/>
              <a:gdLst/>
              <a:ahLst/>
              <a:cxnLst/>
              <a:rect l="l" t="t" r="r" b="b"/>
              <a:pathLst>
                <a:path w="2935" h="1237" fill="none" extrusionOk="0">
                  <a:moveTo>
                    <a:pt x="2934" y="1"/>
                  </a:moveTo>
                  <a:lnTo>
                    <a:pt x="2934" y="1"/>
                  </a:lnTo>
                  <a:lnTo>
                    <a:pt x="2587" y="20"/>
                  </a:lnTo>
                  <a:lnTo>
                    <a:pt x="2220" y="59"/>
                  </a:lnTo>
                  <a:lnTo>
                    <a:pt x="1853" y="155"/>
                  </a:lnTo>
                  <a:lnTo>
                    <a:pt x="1487" y="290"/>
                  </a:lnTo>
                  <a:lnTo>
                    <a:pt x="1120" y="464"/>
                  </a:lnTo>
                  <a:lnTo>
                    <a:pt x="734" y="676"/>
                  </a:lnTo>
                  <a:lnTo>
                    <a:pt x="367" y="927"/>
                  </a:lnTo>
                  <a:lnTo>
                    <a:pt x="1" y="1236"/>
                  </a:lnTo>
                  <a:lnTo>
                    <a:pt x="1" y="1236"/>
                  </a:lnTo>
                  <a:lnTo>
                    <a:pt x="367" y="927"/>
                  </a:lnTo>
                  <a:lnTo>
                    <a:pt x="734" y="676"/>
                  </a:lnTo>
                  <a:lnTo>
                    <a:pt x="1120" y="464"/>
                  </a:lnTo>
                  <a:lnTo>
                    <a:pt x="1487" y="290"/>
                  </a:lnTo>
                  <a:lnTo>
                    <a:pt x="1853" y="155"/>
                  </a:lnTo>
                  <a:lnTo>
                    <a:pt x="2220" y="59"/>
                  </a:lnTo>
                  <a:lnTo>
                    <a:pt x="2587" y="20"/>
                  </a:lnTo>
                  <a:lnTo>
                    <a:pt x="293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32"/>
            <p:cNvSpPr/>
            <p:nvPr/>
          </p:nvSpPr>
          <p:spPr>
            <a:xfrm>
              <a:off x="5410275" y="46652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32"/>
            <p:cNvSpPr/>
            <p:nvPr/>
          </p:nvSpPr>
          <p:spPr>
            <a:xfrm>
              <a:off x="5500975" y="4784450"/>
              <a:ext cx="170850" cy="91225"/>
            </a:xfrm>
            <a:custGeom>
              <a:avLst/>
              <a:gdLst/>
              <a:ahLst/>
              <a:cxnLst/>
              <a:rect l="l" t="t" r="r" b="b"/>
              <a:pathLst>
                <a:path w="6834" h="3649" extrusionOk="0">
                  <a:moveTo>
                    <a:pt x="6814" y="3455"/>
                  </a:moveTo>
                  <a:lnTo>
                    <a:pt x="6814" y="3455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14" y="34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321" y="1274"/>
                  </a:lnTo>
                  <a:lnTo>
                    <a:pt x="2935" y="1332"/>
                  </a:lnTo>
                  <a:lnTo>
                    <a:pt x="2510" y="1448"/>
                  </a:lnTo>
                  <a:lnTo>
                    <a:pt x="2066" y="1602"/>
                  </a:lnTo>
                  <a:lnTo>
                    <a:pt x="2066" y="1602"/>
                  </a:lnTo>
                  <a:lnTo>
                    <a:pt x="2510" y="1448"/>
                  </a:lnTo>
                  <a:lnTo>
                    <a:pt x="2935" y="1332"/>
                  </a:lnTo>
                  <a:lnTo>
                    <a:pt x="3321" y="1274"/>
                  </a:lnTo>
                  <a:lnTo>
                    <a:pt x="3687" y="12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32"/>
            <p:cNvSpPr/>
            <p:nvPr/>
          </p:nvSpPr>
          <p:spPr>
            <a:xfrm>
              <a:off x="5671325" y="4870825"/>
              <a:ext cx="500" cy="4850"/>
            </a:xfrm>
            <a:custGeom>
              <a:avLst/>
              <a:gdLst/>
              <a:ahLst/>
              <a:cxnLst/>
              <a:rect l="l" t="t" r="r" b="b"/>
              <a:pathLst>
                <a:path w="20" h="19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32"/>
            <p:cNvSpPr/>
            <p:nvPr/>
          </p:nvSpPr>
          <p:spPr>
            <a:xfrm>
              <a:off x="5552625" y="4815800"/>
              <a:ext cx="40550" cy="8725"/>
            </a:xfrm>
            <a:custGeom>
              <a:avLst/>
              <a:gdLst/>
              <a:ahLst/>
              <a:cxnLst/>
              <a:rect l="l" t="t" r="r" b="b"/>
              <a:pathLst>
                <a:path w="1622" h="349" fill="none" extrusionOk="0">
                  <a:moveTo>
                    <a:pt x="1621" y="1"/>
                  </a:moveTo>
                  <a:lnTo>
                    <a:pt x="1621" y="1"/>
                  </a:lnTo>
                  <a:lnTo>
                    <a:pt x="1255" y="20"/>
                  </a:lnTo>
                  <a:lnTo>
                    <a:pt x="869" y="78"/>
                  </a:lnTo>
                  <a:lnTo>
                    <a:pt x="444" y="194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444" y="194"/>
                  </a:lnTo>
                  <a:lnTo>
                    <a:pt x="869" y="78"/>
                  </a:lnTo>
                  <a:lnTo>
                    <a:pt x="1255" y="20"/>
                  </a:lnTo>
                  <a:lnTo>
                    <a:pt x="162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32"/>
            <p:cNvSpPr/>
            <p:nvPr/>
          </p:nvSpPr>
          <p:spPr>
            <a:xfrm>
              <a:off x="5593150" y="48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32"/>
            <p:cNvSpPr/>
            <p:nvPr/>
          </p:nvSpPr>
          <p:spPr>
            <a:xfrm>
              <a:off x="5500975" y="4784450"/>
              <a:ext cx="2450" cy="25"/>
            </a:xfrm>
            <a:custGeom>
              <a:avLst/>
              <a:gdLst/>
              <a:ahLst/>
              <a:cxnLst/>
              <a:rect l="l" t="t" r="r" b="b"/>
              <a:pathLst>
                <a:path w="98" h="1" fill="none" extrusionOk="0"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32"/>
            <p:cNvSpPr/>
            <p:nvPr/>
          </p:nvSpPr>
          <p:spPr>
            <a:xfrm>
              <a:off x="5503400" y="478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52" name="Google Shape;8852;p32"/>
          <p:cNvSpPr/>
          <p:nvPr/>
        </p:nvSpPr>
        <p:spPr>
          <a:xfrm flipH="1">
            <a:off x="1" y="4388125"/>
            <a:ext cx="9143949" cy="759003"/>
          </a:xfrm>
          <a:custGeom>
            <a:avLst/>
            <a:gdLst/>
            <a:ahLst/>
            <a:cxnLst/>
            <a:rect l="l" t="t" r="r" b="b"/>
            <a:pathLst>
              <a:path w="184633" h="21908" extrusionOk="0">
                <a:moveTo>
                  <a:pt x="156279" y="1"/>
                </a:moveTo>
                <a:lnTo>
                  <a:pt x="156183" y="39"/>
                </a:lnTo>
                <a:lnTo>
                  <a:pt x="156106" y="97"/>
                </a:lnTo>
                <a:lnTo>
                  <a:pt x="156028" y="174"/>
                </a:lnTo>
                <a:lnTo>
                  <a:pt x="155874" y="367"/>
                </a:lnTo>
                <a:lnTo>
                  <a:pt x="155720" y="618"/>
                </a:lnTo>
                <a:lnTo>
                  <a:pt x="155565" y="908"/>
                </a:lnTo>
                <a:lnTo>
                  <a:pt x="155411" y="1236"/>
                </a:lnTo>
                <a:lnTo>
                  <a:pt x="155121" y="1950"/>
                </a:lnTo>
                <a:lnTo>
                  <a:pt x="154832" y="2645"/>
                </a:lnTo>
                <a:lnTo>
                  <a:pt x="154697" y="2973"/>
                </a:lnTo>
                <a:lnTo>
                  <a:pt x="154542" y="3262"/>
                </a:lnTo>
                <a:lnTo>
                  <a:pt x="154388" y="3513"/>
                </a:lnTo>
                <a:lnTo>
                  <a:pt x="154214" y="3706"/>
                </a:lnTo>
                <a:lnTo>
                  <a:pt x="154137" y="3784"/>
                </a:lnTo>
                <a:lnTo>
                  <a:pt x="154040" y="3841"/>
                </a:lnTo>
                <a:lnTo>
                  <a:pt x="153944" y="3880"/>
                </a:lnTo>
                <a:lnTo>
                  <a:pt x="153867" y="3899"/>
                </a:lnTo>
                <a:lnTo>
                  <a:pt x="153500" y="3899"/>
                </a:lnTo>
                <a:lnTo>
                  <a:pt x="153114" y="3861"/>
                </a:lnTo>
                <a:lnTo>
                  <a:pt x="152747" y="3784"/>
                </a:lnTo>
                <a:lnTo>
                  <a:pt x="152361" y="3706"/>
                </a:lnTo>
                <a:lnTo>
                  <a:pt x="151995" y="3629"/>
                </a:lnTo>
                <a:lnTo>
                  <a:pt x="151608" y="3552"/>
                </a:lnTo>
                <a:lnTo>
                  <a:pt x="151222" y="3513"/>
                </a:lnTo>
                <a:lnTo>
                  <a:pt x="150663" y="3513"/>
                </a:lnTo>
                <a:lnTo>
                  <a:pt x="150489" y="3494"/>
                </a:lnTo>
                <a:lnTo>
                  <a:pt x="150296" y="3436"/>
                </a:lnTo>
                <a:lnTo>
                  <a:pt x="150103" y="3378"/>
                </a:lnTo>
                <a:lnTo>
                  <a:pt x="149717" y="3224"/>
                </a:lnTo>
                <a:lnTo>
                  <a:pt x="149331" y="3031"/>
                </a:lnTo>
                <a:lnTo>
                  <a:pt x="148926" y="2857"/>
                </a:lnTo>
                <a:lnTo>
                  <a:pt x="148540" y="2703"/>
                </a:lnTo>
                <a:lnTo>
                  <a:pt x="148347" y="2645"/>
                </a:lnTo>
                <a:lnTo>
                  <a:pt x="148154" y="2587"/>
                </a:lnTo>
                <a:lnTo>
                  <a:pt x="147961" y="2568"/>
                </a:lnTo>
                <a:lnTo>
                  <a:pt x="147768" y="2568"/>
                </a:lnTo>
                <a:lnTo>
                  <a:pt x="147594" y="2587"/>
                </a:lnTo>
                <a:lnTo>
                  <a:pt x="147401" y="2645"/>
                </a:lnTo>
                <a:lnTo>
                  <a:pt x="147227" y="2703"/>
                </a:lnTo>
                <a:lnTo>
                  <a:pt x="147053" y="2780"/>
                </a:lnTo>
                <a:lnTo>
                  <a:pt x="146706" y="2973"/>
                </a:lnTo>
                <a:lnTo>
                  <a:pt x="146378" y="3185"/>
                </a:lnTo>
                <a:lnTo>
                  <a:pt x="146031" y="3398"/>
                </a:lnTo>
                <a:lnTo>
                  <a:pt x="145683" y="3591"/>
                </a:lnTo>
                <a:lnTo>
                  <a:pt x="145509" y="3668"/>
                </a:lnTo>
                <a:lnTo>
                  <a:pt x="145316" y="3726"/>
                </a:lnTo>
                <a:lnTo>
                  <a:pt x="145143" y="3764"/>
                </a:lnTo>
                <a:lnTo>
                  <a:pt x="144950" y="3803"/>
                </a:lnTo>
                <a:lnTo>
                  <a:pt x="144583" y="3822"/>
                </a:lnTo>
                <a:lnTo>
                  <a:pt x="144236" y="3899"/>
                </a:lnTo>
                <a:lnTo>
                  <a:pt x="143521" y="4034"/>
                </a:lnTo>
                <a:lnTo>
                  <a:pt x="142788" y="4189"/>
                </a:lnTo>
                <a:lnTo>
                  <a:pt x="142421" y="4247"/>
                </a:lnTo>
                <a:lnTo>
                  <a:pt x="142055" y="4285"/>
                </a:lnTo>
                <a:lnTo>
                  <a:pt x="141688" y="4324"/>
                </a:lnTo>
                <a:lnTo>
                  <a:pt x="141321" y="4363"/>
                </a:lnTo>
                <a:lnTo>
                  <a:pt x="140607" y="4478"/>
                </a:lnTo>
                <a:lnTo>
                  <a:pt x="139874" y="4594"/>
                </a:lnTo>
                <a:lnTo>
                  <a:pt x="139507" y="4652"/>
                </a:lnTo>
                <a:lnTo>
                  <a:pt x="139140" y="4671"/>
                </a:lnTo>
                <a:lnTo>
                  <a:pt x="138407" y="4749"/>
                </a:lnTo>
                <a:lnTo>
                  <a:pt x="137673" y="4806"/>
                </a:lnTo>
                <a:lnTo>
                  <a:pt x="136940" y="4884"/>
                </a:lnTo>
                <a:lnTo>
                  <a:pt x="136206" y="4942"/>
                </a:lnTo>
                <a:lnTo>
                  <a:pt x="136013" y="4961"/>
                </a:lnTo>
                <a:lnTo>
                  <a:pt x="135820" y="4942"/>
                </a:lnTo>
                <a:lnTo>
                  <a:pt x="135396" y="4884"/>
                </a:lnTo>
                <a:lnTo>
                  <a:pt x="134952" y="4806"/>
                </a:lnTo>
                <a:lnTo>
                  <a:pt x="134508" y="4691"/>
                </a:lnTo>
                <a:lnTo>
                  <a:pt x="134045" y="4594"/>
                </a:lnTo>
                <a:lnTo>
                  <a:pt x="133601" y="4498"/>
                </a:lnTo>
                <a:lnTo>
                  <a:pt x="133176" y="4440"/>
                </a:lnTo>
                <a:lnTo>
                  <a:pt x="132771" y="4440"/>
                </a:lnTo>
                <a:lnTo>
                  <a:pt x="132597" y="4459"/>
                </a:lnTo>
                <a:lnTo>
                  <a:pt x="132443" y="4498"/>
                </a:lnTo>
                <a:lnTo>
                  <a:pt x="132288" y="4575"/>
                </a:lnTo>
                <a:lnTo>
                  <a:pt x="132134" y="4652"/>
                </a:lnTo>
                <a:lnTo>
                  <a:pt x="131844" y="4826"/>
                </a:lnTo>
                <a:lnTo>
                  <a:pt x="131574" y="5038"/>
                </a:lnTo>
                <a:lnTo>
                  <a:pt x="131304" y="5250"/>
                </a:lnTo>
                <a:lnTo>
                  <a:pt x="131014" y="5443"/>
                </a:lnTo>
                <a:lnTo>
                  <a:pt x="130860" y="5521"/>
                </a:lnTo>
                <a:lnTo>
                  <a:pt x="130706" y="5579"/>
                </a:lnTo>
                <a:lnTo>
                  <a:pt x="130532" y="5636"/>
                </a:lnTo>
                <a:lnTo>
                  <a:pt x="130358" y="5656"/>
                </a:lnTo>
                <a:lnTo>
                  <a:pt x="130185" y="5656"/>
                </a:lnTo>
                <a:lnTo>
                  <a:pt x="130011" y="5598"/>
                </a:lnTo>
                <a:lnTo>
                  <a:pt x="129837" y="5521"/>
                </a:lnTo>
                <a:lnTo>
                  <a:pt x="129663" y="5424"/>
                </a:lnTo>
                <a:lnTo>
                  <a:pt x="129509" y="5289"/>
                </a:lnTo>
                <a:lnTo>
                  <a:pt x="129355" y="5135"/>
                </a:lnTo>
                <a:lnTo>
                  <a:pt x="129026" y="4826"/>
                </a:lnTo>
                <a:lnTo>
                  <a:pt x="128698" y="4517"/>
                </a:lnTo>
                <a:lnTo>
                  <a:pt x="128544" y="4363"/>
                </a:lnTo>
                <a:lnTo>
                  <a:pt x="128370" y="4247"/>
                </a:lnTo>
                <a:lnTo>
                  <a:pt x="128216" y="4131"/>
                </a:lnTo>
                <a:lnTo>
                  <a:pt x="128042" y="4054"/>
                </a:lnTo>
                <a:lnTo>
                  <a:pt x="127868" y="4015"/>
                </a:lnTo>
                <a:lnTo>
                  <a:pt x="127675" y="3996"/>
                </a:lnTo>
                <a:lnTo>
                  <a:pt x="127289" y="4034"/>
                </a:lnTo>
                <a:lnTo>
                  <a:pt x="126865" y="4112"/>
                </a:lnTo>
                <a:lnTo>
                  <a:pt x="125977" y="4266"/>
                </a:lnTo>
                <a:lnTo>
                  <a:pt x="125070" y="4420"/>
                </a:lnTo>
                <a:lnTo>
                  <a:pt x="124645" y="4478"/>
                </a:lnTo>
                <a:lnTo>
                  <a:pt x="124259" y="4517"/>
                </a:lnTo>
                <a:lnTo>
                  <a:pt x="123892" y="4556"/>
                </a:lnTo>
                <a:lnTo>
                  <a:pt x="123545" y="4633"/>
                </a:lnTo>
                <a:lnTo>
                  <a:pt x="122812" y="4806"/>
                </a:lnTo>
                <a:lnTo>
                  <a:pt x="122097" y="4980"/>
                </a:lnTo>
                <a:lnTo>
                  <a:pt x="121731" y="5057"/>
                </a:lnTo>
                <a:lnTo>
                  <a:pt x="121364" y="5096"/>
                </a:lnTo>
                <a:lnTo>
                  <a:pt x="120631" y="5173"/>
                </a:lnTo>
                <a:lnTo>
                  <a:pt x="119916" y="5270"/>
                </a:lnTo>
                <a:lnTo>
                  <a:pt x="119183" y="5366"/>
                </a:lnTo>
                <a:lnTo>
                  <a:pt x="118450" y="5443"/>
                </a:lnTo>
                <a:lnTo>
                  <a:pt x="118083" y="5482"/>
                </a:lnTo>
                <a:lnTo>
                  <a:pt x="117716" y="5521"/>
                </a:lnTo>
                <a:lnTo>
                  <a:pt x="117002" y="5636"/>
                </a:lnTo>
                <a:lnTo>
                  <a:pt x="116269" y="5772"/>
                </a:lnTo>
                <a:lnTo>
                  <a:pt x="115902" y="5829"/>
                </a:lnTo>
                <a:lnTo>
                  <a:pt x="115535" y="5868"/>
                </a:lnTo>
                <a:lnTo>
                  <a:pt x="115342" y="5868"/>
                </a:lnTo>
                <a:lnTo>
                  <a:pt x="115149" y="5849"/>
                </a:lnTo>
                <a:lnTo>
                  <a:pt x="114956" y="5829"/>
                </a:lnTo>
                <a:lnTo>
                  <a:pt x="114763" y="5791"/>
                </a:lnTo>
                <a:lnTo>
                  <a:pt x="114358" y="5694"/>
                </a:lnTo>
                <a:lnTo>
                  <a:pt x="113933" y="5559"/>
                </a:lnTo>
                <a:lnTo>
                  <a:pt x="113528" y="5443"/>
                </a:lnTo>
                <a:lnTo>
                  <a:pt x="113103" y="5347"/>
                </a:lnTo>
                <a:lnTo>
                  <a:pt x="112910" y="5308"/>
                </a:lnTo>
                <a:lnTo>
                  <a:pt x="112717" y="5289"/>
                </a:lnTo>
                <a:lnTo>
                  <a:pt x="112524" y="5270"/>
                </a:lnTo>
                <a:lnTo>
                  <a:pt x="112331" y="5289"/>
                </a:lnTo>
                <a:lnTo>
                  <a:pt x="112158" y="5308"/>
                </a:lnTo>
                <a:lnTo>
                  <a:pt x="111984" y="5366"/>
                </a:lnTo>
                <a:lnTo>
                  <a:pt x="111810" y="5463"/>
                </a:lnTo>
                <a:lnTo>
                  <a:pt x="111656" y="5579"/>
                </a:lnTo>
                <a:lnTo>
                  <a:pt x="111501" y="5694"/>
                </a:lnTo>
                <a:lnTo>
                  <a:pt x="111347" y="5829"/>
                </a:lnTo>
                <a:lnTo>
                  <a:pt x="111057" y="6138"/>
                </a:lnTo>
                <a:lnTo>
                  <a:pt x="110749" y="6428"/>
                </a:lnTo>
                <a:lnTo>
                  <a:pt x="110594" y="6563"/>
                </a:lnTo>
                <a:lnTo>
                  <a:pt x="110440" y="6698"/>
                </a:lnTo>
                <a:lnTo>
                  <a:pt x="110285" y="6814"/>
                </a:lnTo>
                <a:lnTo>
                  <a:pt x="110112" y="6891"/>
                </a:lnTo>
                <a:lnTo>
                  <a:pt x="109938" y="6949"/>
                </a:lnTo>
                <a:lnTo>
                  <a:pt x="109764" y="6987"/>
                </a:lnTo>
                <a:lnTo>
                  <a:pt x="109571" y="7007"/>
                </a:lnTo>
                <a:lnTo>
                  <a:pt x="109397" y="6987"/>
                </a:lnTo>
                <a:lnTo>
                  <a:pt x="109011" y="6968"/>
                </a:lnTo>
                <a:lnTo>
                  <a:pt x="108625" y="6891"/>
                </a:lnTo>
                <a:lnTo>
                  <a:pt x="108259" y="6814"/>
                </a:lnTo>
                <a:lnTo>
                  <a:pt x="107873" y="6756"/>
                </a:lnTo>
                <a:lnTo>
                  <a:pt x="107487" y="6679"/>
                </a:lnTo>
                <a:lnTo>
                  <a:pt x="107101" y="6659"/>
                </a:lnTo>
                <a:lnTo>
                  <a:pt x="106927" y="6640"/>
                </a:lnTo>
                <a:lnTo>
                  <a:pt x="106734" y="6659"/>
                </a:lnTo>
                <a:lnTo>
                  <a:pt x="106541" y="6659"/>
                </a:lnTo>
                <a:lnTo>
                  <a:pt x="106348" y="6621"/>
                </a:lnTo>
                <a:lnTo>
                  <a:pt x="106155" y="6544"/>
                </a:lnTo>
                <a:lnTo>
                  <a:pt x="105962" y="6466"/>
                </a:lnTo>
                <a:lnTo>
                  <a:pt x="105769" y="6351"/>
                </a:lnTo>
                <a:lnTo>
                  <a:pt x="105557" y="6235"/>
                </a:lnTo>
                <a:lnTo>
                  <a:pt x="105132" y="5965"/>
                </a:lnTo>
                <a:lnTo>
                  <a:pt x="104727" y="5694"/>
                </a:lnTo>
                <a:lnTo>
                  <a:pt x="104514" y="5559"/>
                </a:lnTo>
                <a:lnTo>
                  <a:pt x="104321" y="5463"/>
                </a:lnTo>
                <a:lnTo>
                  <a:pt x="104109" y="5366"/>
                </a:lnTo>
                <a:lnTo>
                  <a:pt x="103916" y="5308"/>
                </a:lnTo>
                <a:lnTo>
                  <a:pt x="103723" y="5270"/>
                </a:lnTo>
                <a:lnTo>
                  <a:pt x="103356" y="5270"/>
                </a:lnTo>
                <a:lnTo>
                  <a:pt x="103163" y="5250"/>
                </a:lnTo>
                <a:lnTo>
                  <a:pt x="102970" y="5231"/>
                </a:lnTo>
                <a:lnTo>
                  <a:pt x="102777" y="5193"/>
                </a:lnTo>
                <a:lnTo>
                  <a:pt x="102391" y="5077"/>
                </a:lnTo>
                <a:lnTo>
                  <a:pt x="102005" y="4942"/>
                </a:lnTo>
                <a:lnTo>
                  <a:pt x="101600" y="4806"/>
                </a:lnTo>
                <a:lnTo>
                  <a:pt x="101214" y="4691"/>
                </a:lnTo>
                <a:lnTo>
                  <a:pt x="101021" y="4652"/>
                </a:lnTo>
                <a:lnTo>
                  <a:pt x="100828" y="4633"/>
                </a:lnTo>
                <a:lnTo>
                  <a:pt x="100635" y="4613"/>
                </a:lnTo>
                <a:lnTo>
                  <a:pt x="100461" y="4613"/>
                </a:lnTo>
                <a:lnTo>
                  <a:pt x="100268" y="4652"/>
                </a:lnTo>
                <a:lnTo>
                  <a:pt x="100094" y="4710"/>
                </a:lnTo>
                <a:lnTo>
                  <a:pt x="99940" y="4806"/>
                </a:lnTo>
                <a:lnTo>
                  <a:pt x="99766" y="4922"/>
                </a:lnTo>
                <a:lnTo>
                  <a:pt x="99593" y="5057"/>
                </a:lnTo>
                <a:lnTo>
                  <a:pt x="99438" y="5193"/>
                </a:lnTo>
                <a:lnTo>
                  <a:pt x="99110" y="5501"/>
                </a:lnTo>
                <a:lnTo>
                  <a:pt x="98782" y="5810"/>
                </a:lnTo>
                <a:lnTo>
                  <a:pt x="98628" y="5945"/>
                </a:lnTo>
                <a:lnTo>
                  <a:pt x="98454" y="6080"/>
                </a:lnTo>
                <a:lnTo>
                  <a:pt x="98280" y="6196"/>
                </a:lnTo>
                <a:lnTo>
                  <a:pt x="98106" y="6273"/>
                </a:lnTo>
                <a:lnTo>
                  <a:pt x="97933" y="6351"/>
                </a:lnTo>
                <a:lnTo>
                  <a:pt x="97759" y="6370"/>
                </a:lnTo>
                <a:lnTo>
                  <a:pt x="97392" y="6389"/>
                </a:lnTo>
                <a:lnTo>
                  <a:pt x="97026" y="6389"/>
                </a:lnTo>
                <a:lnTo>
                  <a:pt x="96273" y="6331"/>
                </a:lnTo>
                <a:lnTo>
                  <a:pt x="95501" y="6273"/>
                </a:lnTo>
                <a:lnTo>
                  <a:pt x="95134" y="6254"/>
                </a:lnTo>
                <a:lnTo>
                  <a:pt x="94767" y="6273"/>
                </a:lnTo>
                <a:lnTo>
                  <a:pt x="94574" y="6312"/>
                </a:lnTo>
                <a:lnTo>
                  <a:pt x="94401" y="6351"/>
                </a:lnTo>
                <a:lnTo>
                  <a:pt x="94053" y="6447"/>
                </a:lnTo>
                <a:lnTo>
                  <a:pt x="93706" y="6601"/>
                </a:lnTo>
                <a:lnTo>
                  <a:pt x="93358" y="6756"/>
                </a:lnTo>
                <a:lnTo>
                  <a:pt x="93011" y="6930"/>
                </a:lnTo>
                <a:lnTo>
                  <a:pt x="92664" y="7065"/>
                </a:lnTo>
                <a:lnTo>
                  <a:pt x="92297" y="7181"/>
                </a:lnTo>
                <a:lnTo>
                  <a:pt x="92123" y="7219"/>
                </a:lnTo>
                <a:lnTo>
                  <a:pt x="91930" y="7238"/>
                </a:lnTo>
                <a:lnTo>
                  <a:pt x="91757" y="7238"/>
                </a:lnTo>
                <a:lnTo>
                  <a:pt x="91563" y="7219"/>
                </a:lnTo>
                <a:lnTo>
                  <a:pt x="91370" y="7181"/>
                </a:lnTo>
                <a:lnTo>
                  <a:pt x="91177" y="7123"/>
                </a:lnTo>
                <a:lnTo>
                  <a:pt x="90772" y="6968"/>
                </a:lnTo>
                <a:lnTo>
                  <a:pt x="90367" y="6794"/>
                </a:lnTo>
                <a:lnTo>
                  <a:pt x="89981" y="6601"/>
                </a:lnTo>
                <a:lnTo>
                  <a:pt x="89576" y="6447"/>
                </a:lnTo>
                <a:lnTo>
                  <a:pt x="89382" y="6389"/>
                </a:lnTo>
                <a:lnTo>
                  <a:pt x="89189" y="6351"/>
                </a:lnTo>
                <a:lnTo>
                  <a:pt x="88996" y="6331"/>
                </a:lnTo>
                <a:lnTo>
                  <a:pt x="88437" y="6331"/>
                </a:lnTo>
                <a:lnTo>
                  <a:pt x="88244" y="6293"/>
                </a:lnTo>
                <a:lnTo>
                  <a:pt x="88051" y="6254"/>
                </a:lnTo>
                <a:lnTo>
                  <a:pt x="87665" y="6158"/>
                </a:lnTo>
                <a:lnTo>
                  <a:pt x="87259" y="6042"/>
                </a:lnTo>
                <a:lnTo>
                  <a:pt x="86873" y="5907"/>
                </a:lnTo>
                <a:lnTo>
                  <a:pt x="86487" y="5810"/>
                </a:lnTo>
                <a:lnTo>
                  <a:pt x="86294" y="5772"/>
                </a:lnTo>
                <a:lnTo>
                  <a:pt x="86101" y="5752"/>
                </a:lnTo>
                <a:lnTo>
                  <a:pt x="85908" y="5733"/>
                </a:lnTo>
                <a:lnTo>
                  <a:pt x="85715" y="5752"/>
                </a:lnTo>
                <a:lnTo>
                  <a:pt x="85542" y="5772"/>
                </a:lnTo>
                <a:lnTo>
                  <a:pt x="85368" y="5810"/>
                </a:lnTo>
                <a:lnTo>
                  <a:pt x="85001" y="5907"/>
                </a:lnTo>
                <a:lnTo>
                  <a:pt x="84654" y="6022"/>
                </a:lnTo>
                <a:lnTo>
                  <a:pt x="84306" y="6158"/>
                </a:lnTo>
                <a:lnTo>
                  <a:pt x="83959" y="6312"/>
                </a:lnTo>
                <a:lnTo>
                  <a:pt x="83612" y="6428"/>
                </a:lnTo>
                <a:lnTo>
                  <a:pt x="83245" y="6524"/>
                </a:lnTo>
                <a:lnTo>
                  <a:pt x="83071" y="6563"/>
                </a:lnTo>
                <a:lnTo>
                  <a:pt x="82878" y="6582"/>
                </a:lnTo>
                <a:lnTo>
                  <a:pt x="82704" y="6621"/>
                </a:lnTo>
                <a:lnTo>
                  <a:pt x="82531" y="6659"/>
                </a:lnTo>
                <a:lnTo>
                  <a:pt x="82164" y="6756"/>
                </a:lnTo>
                <a:lnTo>
                  <a:pt x="81817" y="6910"/>
                </a:lnTo>
                <a:lnTo>
                  <a:pt x="81469" y="7065"/>
                </a:lnTo>
                <a:lnTo>
                  <a:pt x="81122" y="7219"/>
                </a:lnTo>
                <a:lnTo>
                  <a:pt x="80774" y="7354"/>
                </a:lnTo>
                <a:lnTo>
                  <a:pt x="80427" y="7470"/>
                </a:lnTo>
                <a:lnTo>
                  <a:pt x="80253" y="7509"/>
                </a:lnTo>
                <a:lnTo>
                  <a:pt x="80060" y="7528"/>
                </a:lnTo>
                <a:lnTo>
                  <a:pt x="79886" y="7567"/>
                </a:lnTo>
                <a:lnTo>
                  <a:pt x="79713" y="7605"/>
                </a:lnTo>
                <a:lnTo>
                  <a:pt x="79520" y="7663"/>
                </a:lnTo>
                <a:lnTo>
                  <a:pt x="79365" y="7740"/>
                </a:lnTo>
                <a:lnTo>
                  <a:pt x="79018" y="7933"/>
                </a:lnTo>
                <a:lnTo>
                  <a:pt x="78671" y="8126"/>
                </a:lnTo>
                <a:lnTo>
                  <a:pt x="78342" y="8339"/>
                </a:lnTo>
                <a:lnTo>
                  <a:pt x="77995" y="8512"/>
                </a:lnTo>
                <a:lnTo>
                  <a:pt x="77821" y="8589"/>
                </a:lnTo>
                <a:lnTo>
                  <a:pt x="77648" y="8667"/>
                </a:lnTo>
                <a:lnTo>
                  <a:pt x="77474" y="8705"/>
                </a:lnTo>
                <a:lnTo>
                  <a:pt x="77281" y="8744"/>
                </a:lnTo>
                <a:lnTo>
                  <a:pt x="77107" y="8744"/>
                </a:lnTo>
                <a:lnTo>
                  <a:pt x="76914" y="8725"/>
                </a:lnTo>
                <a:lnTo>
                  <a:pt x="76721" y="8686"/>
                </a:lnTo>
                <a:lnTo>
                  <a:pt x="76528" y="8628"/>
                </a:lnTo>
                <a:lnTo>
                  <a:pt x="76123" y="8454"/>
                </a:lnTo>
                <a:lnTo>
                  <a:pt x="75717" y="8281"/>
                </a:lnTo>
                <a:lnTo>
                  <a:pt x="75312" y="8088"/>
                </a:lnTo>
                <a:lnTo>
                  <a:pt x="74907" y="7933"/>
                </a:lnTo>
                <a:lnTo>
                  <a:pt x="74714" y="7875"/>
                </a:lnTo>
                <a:lnTo>
                  <a:pt x="74521" y="7837"/>
                </a:lnTo>
                <a:lnTo>
                  <a:pt x="74328" y="7817"/>
                </a:lnTo>
                <a:lnTo>
                  <a:pt x="74154" y="7817"/>
                </a:lnTo>
                <a:lnTo>
                  <a:pt x="73961" y="7856"/>
                </a:lnTo>
                <a:lnTo>
                  <a:pt x="73787" y="7914"/>
                </a:lnTo>
                <a:lnTo>
                  <a:pt x="73614" y="8010"/>
                </a:lnTo>
                <a:lnTo>
                  <a:pt x="73459" y="8107"/>
                </a:lnTo>
                <a:lnTo>
                  <a:pt x="73286" y="8242"/>
                </a:lnTo>
                <a:lnTo>
                  <a:pt x="73131" y="8377"/>
                </a:lnTo>
                <a:lnTo>
                  <a:pt x="72803" y="8667"/>
                </a:lnTo>
                <a:lnTo>
                  <a:pt x="72475" y="8956"/>
                </a:lnTo>
                <a:lnTo>
                  <a:pt x="72321" y="9091"/>
                </a:lnTo>
                <a:lnTo>
                  <a:pt x="72147" y="9207"/>
                </a:lnTo>
                <a:lnTo>
                  <a:pt x="71992" y="9323"/>
                </a:lnTo>
                <a:lnTo>
                  <a:pt x="71819" y="9400"/>
                </a:lnTo>
                <a:lnTo>
                  <a:pt x="71645" y="9458"/>
                </a:lnTo>
                <a:lnTo>
                  <a:pt x="71452" y="9497"/>
                </a:lnTo>
                <a:lnTo>
                  <a:pt x="71278" y="9516"/>
                </a:lnTo>
                <a:lnTo>
                  <a:pt x="71105" y="9555"/>
                </a:lnTo>
                <a:lnTo>
                  <a:pt x="70738" y="9670"/>
                </a:lnTo>
                <a:lnTo>
                  <a:pt x="70390" y="9805"/>
                </a:lnTo>
                <a:lnTo>
                  <a:pt x="70062" y="9979"/>
                </a:lnTo>
                <a:lnTo>
                  <a:pt x="69715" y="10134"/>
                </a:lnTo>
                <a:lnTo>
                  <a:pt x="69367" y="10269"/>
                </a:lnTo>
                <a:lnTo>
                  <a:pt x="69001" y="10384"/>
                </a:lnTo>
                <a:lnTo>
                  <a:pt x="68827" y="10423"/>
                </a:lnTo>
                <a:lnTo>
                  <a:pt x="68653" y="10442"/>
                </a:lnTo>
                <a:lnTo>
                  <a:pt x="68557" y="10462"/>
                </a:lnTo>
                <a:lnTo>
                  <a:pt x="68460" y="10442"/>
                </a:lnTo>
                <a:lnTo>
                  <a:pt x="68267" y="10384"/>
                </a:lnTo>
                <a:lnTo>
                  <a:pt x="68055" y="10288"/>
                </a:lnTo>
                <a:lnTo>
                  <a:pt x="67843" y="10153"/>
                </a:lnTo>
                <a:lnTo>
                  <a:pt x="67630" y="9998"/>
                </a:lnTo>
                <a:lnTo>
                  <a:pt x="67418" y="9805"/>
                </a:lnTo>
                <a:lnTo>
                  <a:pt x="66974" y="9419"/>
                </a:lnTo>
                <a:lnTo>
                  <a:pt x="66530" y="9014"/>
                </a:lnTo>
                <a:lnTo>
                  <a:pt x="66299" y="8840"/>
                </a:lnTo>
                <a:lnTo>
                  <a:pt x="66086" y="8686"/>
                </a:lnTo>
                <a:lnTo>
                  <a:pt x="65874" y="8551"/>
                </a:lnTo>
                <a:lnTo>
                  <a:pt x="65681" y="8454"/>
                </a:lnTo>
                <a:lnTo>
                  <a:pt x="65469" y="8396"/>
                </a:lnTo>
                <a:lnTo>
                  <a:pt x="65372" y="8377"/>
                </a:lnTo>
                <a:lnTo>
                  <a:pt x="65295" y="8377"/>
                </a:lnTo>
                <a:lnTo>
                  <a:pt x="64562" y="8435"/>
                </a:lnTo>
                <a:lnTo>
                  <a:pt x="63809" y="8474"/>
                </a:lnTo>
                <a:lnTo>
                  <a:pt x="63075" y="8512"/>
                </a:lnTo>
                <a:lnTo>
                  <a:pt x="62342" y="8570"/>
                </a:lnTo>
                <a:lnTo>
                  <a:pt x="62226" y="8609"/>
                </a:lnTo>
                <a:lnTo>
                  <a:pt x="62110" y="8667"/>
                </a:lnTo>
                <a:lnTo>
                  <a:pt x="61995" y="8744"/>
                </a:lnTo>
                <a:lnTo>
                  <a:pt x="61898" y="8840"/>
                </a:lnTo>
                <a:lnTo>
                  <a:pt x="61802" y="8975"/>
                </a:lnTo>
                <a:lnTo>
                  <a:pt x="61705" y="9111"/>
                </a:lnTo>
                <a:lnTo>
                  <a:pt x="61531" y="9439"/>
                </a:lnTo>
                <a:lnTo>
                  <a:pt x="61358" y="9805"/>
                </a:lnTo>
                <a:lnTo>
                  <a:pt x="61184" y="10211"/>
                </a:lnTo>
                <a:lnTo>
                  <a:pt x="61010" y="10616"/>
                </a:lnTo>
                <a:lnTo>
                  <a:pt x="60837" y="10983"/>
                </a:lnTo>
                <a:lnTo>
                  <a:pt x="55664" y="10983"/>
                </a:lnTo>
                <a:lnTo>
                  <a:pt x="55085" y="10346"/>
                </a:lnTo>
                <a:lnTo>
                  <a:pt x="54795" y="10037"/>
                </a:lnTo>
                <a:lnTo>
                  <a:pt x="54506" y="9748"/>
                </a:lnTo>
                <a:lnTo>
                  <a:pt x="54236" y="9497"/>
                </a:lnTo>
                <a:lnTo>
                  <a:pt x="54101" y="9381"/>
                </a:lnTo>
                <a:lnTo>
                  <a:pt x="53965" y="9304"/>
                </a:lnTo>
                <a:lnTo>
                  <a:pt x="53830" y="9226"/>
                </a:lnTo>
                <a:lnTo>
                  <a:pt x="53714" y="9188"/>
                </a:lnTo>
                <a:lnTo>
                  <a:pt x="53579" y="9149"/>
                </a:lnTo>
                <a:lnTo>
                  <a:pt x="53464" y="9149"/>
                </a:lnTo>
                <a:lnTo>
                  <a:pt x="53328" y="9188"/>
                </a:lnTo>
                <a:lnTo>
                  <a:pt x="53193" y="9226"/>
                </a:lnTo>
                <a:lnTo>
                  <a:pt x="53058" y="9304"/>
                </a:lnTo>
                <a:lnTo>
                  <a:pt x="52923" y="9400"/>
                </a:lnTo>
                <a:lnTo>
                  <a:pt x="52807" y="9497"/>
                </a:lnTo>
                <a:lnTo>
                  <a:pt x="52672" y="9632"/>
                </a:lnTo>
                <a:lnTo>
                  <a:pt x="52421" y="9902"/>
                </a:lnTo>
                <a:lnTo>
                  <a:pt x="51939" y="10481"/>
                </a:lnTo>
                <a:lnTo>
                  <a:pt x="51688" y="10751"/>
                </a:lnTo>
                <a:lnTo>
                  <a:pt x="51572" y="10886"/>
                </a:lnTo>
                <a:lnTo>
                  <a:pt x="51437" y="10983"/>
                </a:lnTo>
                <a:lnTo>
                  <a:pt x="49295" y="10983"/>
                </a:lnTo>
                <a:lnTo>
                  <a:pt x="48909" y="10886"/>
                </a:lnTo>
                <a:lnTo>
                  <a:pt x="48523" y="10809"/>
                </a:lnTo>
                <a:lnTo>
                  <a:pt x="48156" y="10751"/>
                </a:lnTo>
                <a:lnTo>
                  <a:pt x="47789" y="10751"/>
                </a:lnTo>
                <a:lnTo>
                  <a:pt x="47480" y="10809"/>
                </a:lnTo>
                <a:lnTo>
                  <a:pt x="47152" y="10848"/>
                </a:lnTo>
                <a:lnTo>
                  <a:pt x="46515" y="10983"/>
                </a:lnTo>
                <a:lnTo>
                  <a:pt x="0" y="10983"/>
                </a:lnTo>
                <a:lnTo>
                  <a:pt x="0" y="21907"/>
                </a:lnTo>
                <a:lnTo>
                  <a:pt x="184632" y="21907"/>
                </a:lnTo>
                <a:lnTo>
                  <a:pt x="184632" y="15075"/>
                </a:lnTo>
                <a:lnTo>
                  <a:pt x="184632" y="10983"/>
                </a:lnTo>
                <a:lnTo>
                  <a:pt x="184632" y="136"/>
                </a:lnTo>
                <a:lnTo>
                  <a:pt x="184516" y="309"/>
                </a:lnTo>
                <a:lnTo>
                  <a:pt x="184401" y="483"/>
                </a:lnTo>
                <a:lnTo>
                  <a:pt x="184266" y="657"/>
                </a:lnTo>
                <a:lnTo>
                  <a:pt x="184111" y="792"/>
                </a:lnTo>
                <a:lnTo>
                  <a:pt x="183937" y="908"/>
                </a:lnTo>
                <a:lnTo>
                  <a:pt x="183725" y="1004"/>
                </a:lnTo>
                <a:lnTo>
                  <a:pt x="183474" y="1062"/>
                </a:lnTo>
                <a:lnTo>
                  <a:pt x="183185" y="1101"/>
                </a:lnTo>
                <a:lnTo>
                  <a:pt x="182876" y="1139"/>
                </a:lnTo>
                <a:lnTo>
                  <a:pt x="182548" y="1217"/>
                </a:lnTo>
                <a:lnTo>
                  <a:pt x="182200" y="1313"/>
                </a:lnTo>
                <a:lnTo>
                  <a:pt x="181853" y="1410"/>
                </a:lnTo>
                <a:lnTo>
                  <a:pt x="181486" y="1525"/>
                </a:lnTo>
                <a:lnTo>
                  <a:pt x="181100" y="1622"/>
                </a:lnTo>
                <a:lnTo>
                  <a:pt x="180695" y="1699"/>
                </a:lnTo>
                <a:lnTo>
                  <a:pt x="180270" y="1738"/>
                </a:lnTo>
                <a:lnTo>
                  <a:pt x="179942" y="1776"/>
                </a:lnTo>
                <a:lnTo>
                  <a:pt x="179595" y="1834"/>
                </a:lnTo>
                <a:lnTo>
                  <a:pt x="179247" y="1931"/>
                </a:lnTo>
                <a:lnTo>
                  <a:pt x="178900" y="2046"/>
                </a:lnTo>
                <a:lnTo>
                  <a:pt x="178533" y="2143"/>
                </a:lnTo>
                <a:lnTo>
                  <a:pt x="178166" y="2239"/>
                </a:lnTo>
                <a:lnTo>
                  <a:pt x="177780" y="2317"/>
                </a:lnTo>
                <a:lnTo>
                  <a:pt x="177375" y="2355"/>
                </a:lnTo>
                <a:lnTo>
                  <a:pt x="177201" y="2355"/>
                </a:lnTo>
                <a:lnTo>
                  <a:pt x="177028" y="2336"/>
                </a:lnTo>
                <a:lnTo>
                  <a:pt x="176854" y="2278"/>
                </a:lnTo>
                <a:lnTo>
                  <a:pt x="176661" y="2220"/>
                </a:lnTo>
                <a:lnTo>
                  <a:pt x="176294" y="2027"/>
                </a:lnTo>
                <a:lnTo>
                  <a:pt x="175908" y="1834"/>
                </a:lnTo>
                <a:lnTo>
                  <a:pt x="175503" y="1641"/>
                </a:lnTo>
                <a:lnTo>
                  <a:pt x="175117" y="1467"/>
                </a:lnTo>
                <a:lnTo>
                  <a:pt x="174924" y="1390"/>
                </a:lnTo>
                <a:lnTo>
                  <a:pt x="174712" y="1352"/>
                </a:lnTo>
                <a:lnTo>
                  <a:pt x="174519" y="1313"/>
                </a:lnTo>
                <a:lnTo>
                  <a:pt x="174326" y="1313"/>
                </a:lnTo>
                <a:lnTo>
                  <a:pt x="174152" y="1332"/>
                </a:lnTo>
                <a:lnTo>
                  <a:pt x="173978" y="1390"/>
                </a:lnTo>
                <a:lnTo>
                  <a:pt x="173804" y="1467"/>
                </a:lnTo>
                <a:lnTo>
                  <a:pt x="173631" y="1545"/>
                </a:lnTo>
                <a:lnTo>
                  <a:pt x="173283" y="1776"/>
                </a:lnTo>
                <a:lnTo>
                  <a:pt x="172955" y="2046"/>
                </a:lnTo>
                <a:lnTo>
                  <a:pt x="172608" y="2297"/>
                </a:lnTo>
                <a:lnTo>
                  <a:pt x="172434" y="2413"/>
                </a:lnTo>
                <a:lnTo>
                  <a:pt x="172241" y="2529"/>
                </a:lnTo>
                <a:lnTo>
                  <a:pt x="172067" y="2625"/>
                </a:lnTo>
                <a:lnTo>
                  <a:pt x="171874" y="2703"/>
                </a:lnTo>
                <a:lnTo>
                  <a:pt x="171701" y="2741"/>
                </a:lnTo>
                <a:lnTo>
                  <a:pt x="171508" y="2780"/>
                </a:lnTo>
                <a:lnTo>
                  <a:pt x="171411" y="2780"/>
                </a:lnTo>
                <a:lnTo>
                  <a:pt x="171315" y="2761"/>
                </a:lnTo>
                <a:lnTo>
                  <a:pt x="171141" y="2683"/>
                </a:lnTo>
                <a:lnTo>
                  <a:pt x="170948" y="2568"/>
                </a:lnTo>
                <a:lnTo>
                  <a:pt x="170755" y="2413"/>
                </a:lnTo>
                <a:lnTo>
                  <a:pt x="170543" y="2220"/>
                </a:lnTo>
                <a:lnTo>
                  <a:pt x="170350" y="2027"/>
                </a:lnTo>
                <a:lnTo>
                  <a:pt x="169925" y="1564"/>
                </a:lnTo>
                <a:lnTo>
                  <a:pt x="169520" y="1120"/>
                </a:lnTo>
                <a:lnTo>
                  <a:pt x="169307" y="908"/>
                </a:lnTo>
                <a:lnTo>
                  <a:pt x="169095" y="734"/>
                </a:lnTo>
                <a:lnTo>
                  <a:pt x="168883" y="580"/>
                </a:lnTo>
                <a:lnTo>
                  <a:pt x="168690" y="464"/>
                </a:lnTo>
                <a:lnTo>
                  <a:pt x="168497" y="387"/>
                </a:lnTo>
                <a:lnTo>
                  <a:pt x="168400" y="367"/>
                </a:lnTo>
                <a:lnTo>
                  <a:pt x="168304" y="367"/>
                </a:lnTo>
                <a:lnTo>
                  <a:pt x="167937" y="406"/>
                </a:lnTo>
                <a:lnTo>
                  <a:pt x="167590" y="464"/>
                </a:lnTo>
                <a:lnTo>
                  <a:pt x="166856" y="599"/>
                </a:lnTo>
                <a:lnTo>
                  <a:pt x="166123" y="734"/>
                </a:lnTo>
                <a:lnTo>
                  <a:pt x="165756" y="792"/>
                </a:lnTo>
                <a:lnTo>
                  <a:pt x="165370" y="831"/>
                </a:lnTo>
                <a:lnTo>
                  <a:pt x="165196" y="850"/>
                </a:lnTo>
                <a:lnTo>
                  <a:pt x="165023" y="888"/>
                </a:lnTo>
                <a:lnTo>
                  <a:pt x="164675" y="985"/>
                </a:lnTo>
                <a:lnTo>
                  <a:pt x="164308" y="1120"/>
                </a:lnTo>
                <a:lnTo>
                  <a:pt x="163961" y="1274"/>
                </a:lnTo>
                <a:lnTo>
                  <a:pt x="163614" y="1429"/>
                </a:lnTo>
                <a:lnTo>
                  <a:pt x="163247" y="1564"/>
                </a:lnTo>
                <a:lnTo>
                  <a:pt x="162880" y="1660"/>
                </a:lnTo>
                <a:lnTo>
                  <a:pt x="162687" y="1699"/>
                </a:lnTo>
                <a:lnTo>
                  <a:pt x="162494" y="1718"/>
                </a:lnTo>
                <a:lnTo>
                  <a:pt x="162320" y="1718"/>
                </a:lnTo>
                <a:lnTo>
                  <a:pt x="162147" y="1699"/>
                </a:lnTo>
                <a:lnTo>
                  <a:pt x="161954" y="1680"/>
                </a:lnTo>
                <a:lnTo>
                  <a:pt x="161761" y="1622"/>
                </a:lnTo>
                <a:lnTo>
                  <a:pt x="161394" y="1506"/>
                </a:lnTo>
                <a:lnTo>
                  <a:pt x="161008" y="1371"/>
                </a:lnTo>
                <a:lnTo>
                  <a:pt x="160622" y="1236"/>
                </a:lnTo>
                <a:lnTo>
                  <a:pt x="160217" y="1120"/>
                </a:lnTo>
                <a:lnTo>
                  <a:pt x="160024" y="1081"/>
                </a:lnTo>
                <a:lnTo>
                  <a:pt x="159831" y="1043"/>
                </a:lnTo>
                <a:lnTo>
                  <a:pt x="159638" y="1024"/>
                </a:lnTo>
                <a:lnTo>
                  <a:pt x="159271" y="1024"/>
                </a:lnTo>
                <a:lnTo>
                  <a:pt x="159097" y="1004"/>
                </a:lnTo>
                <a:lnTo>
                  <a:pt x="158904" y="946"/>
                </a:lnTo>
                <a:lnTo>
                  <a:pt x="158711" y="888"/>
                </a:lnTo>
                <a:lnTo>
                  <a:pt x="158325" y="715"/>
                </a:lnTo>
                <a:lnTo>
                  <a:pt x="157939" y="502"/>
                </a:lnTo>
                <a:lnTo>
                  <a:pt x="157534" y="309"/>
                </a:lnTo>
                <a:lnTo>
                  <a:pt x="157148" y="136"/>
                </a:lnTo>
                <a:lnTo>
                  <a:pt x="156936" y="78"/>
                </a:lnTo>
                <a:lnTo>
                  <a:pt x="156743" y="20"/>
                </a:lnTo>
                <a:lnTo>
                  <a:pt x="156550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53" name="Google Shape;8853;p32"/>
          <p:cNvSpPr/>
          <p:nvPr/>
        </p:nvSpPr>
        <p:spPr>
          <a:xfrm>
            <a:off x="8579250" y="2577700"/>
            <a:ext cx="462750" cy="2328675"/>
          </a:xfrm>
          <a:custGeom>
            <a:avLst/>
            <a:gdLst/>
            <a:ahLst/>
            <a:cxnLst/>
            <a:rect l="l" t="t" r="r" b="b"/>
            <a:pathLst>
              <a:path w="18510" h="93147" extrusionOk="0">
                <a:moveTo>
                  <a:pt x="5636" y="11002"/>
                </a:moveTo>
                <a:lnTo>
                  <a:pt x="10249" y="11021"/>
                </a:lnTo>
                <a:lnTo>
                  <a:pt x="13047" y="11002"/>
                </a:lnTo>
                <a:lnTo>
                  <a:pt x="13047" y="11002"/>
                </a:lnTo>
                <a:lnTo>
                  <a:pt x="12372" y="11445"/>
                </a:lnTo>
                <a:lnTo>
                  <a:pt x="12410" y="11503"/>
                </a:lnTo>
                <a:lnTo>
                  <a:pt x="9342" y="13472"/>
                </a:lnTo>
                <a:lnTo>
                  <a:pt x="6293" y="11504"/>
                </a:lnTo>
                <a:lnTo>
                  <a:pt x="6293" y="11504"/>
                </a:lnTo>
                <a:lnTo>
                  <a:pt x="6331" y="11445"/>
                </a:lnTo>
                <a:lnTo>
                  <a:pt x="5636" y="11002"/>
                </a:lnTo>
                <a:close/>
                <a:moveTo>
                  <a:pt x="5346" y="11561"/>
                </a:moveTo>
                <a:lnTo>
                  <a:pt x="5983" y="11967"/>
                </a:lnTo>
                <a:lnTo>
                  <a:pt x="6023" y="11909"/>
                </a:lnTo>
                <a:lnTo>
                  <a:pt x="8898" y="13762"/>
                </a:lnTo>
                <a:lnTo>
                  <a:pt x="5964" y="15653"/>
                </a:lnTo>
                <a:lnTo>
                  <a:pt x="6099" y="15865"/>
                </a:lnTo>
                <a:lnTo>
                  <a:pt x="5925" y="15595"/>
                </a:lnTo>
                <a:lnTo>
                  <a:pt x="5250" y="16039"/>
                </a:lnTo>
                <a:lnTo>
                  <a:pt x="5346" y="11561"/>
                </a:lnTo>
                <a:close/>
                <a:moveTo>
                  <a:pt x="13376" y="11542"/>
                </a:moveTo>
                <a:lnTo>
                  <a:pt x="13472" y="16078"/>
                </a:lnTo>
                <a:lnTo>
                  <a:pt x="12758" y="15595"/>
                </a:lnTo>
                <a:lnTo>
                  <a:pt x="12719" y="15653"/>
                </a:lnTo>
                <a:lnTo>
                  <a:pt x="9805" y="13762"/>
                </a:lnTo>
                <a:lnTo>
                  <a:pt x="12661" y="11909"/>
                </a:lnTo>
                <a:lnTo>
                  <a:pt x="12700" y="11967"/>
                </a:lnTo>
                <a:lnTo>
                  <a:pt x="13376" y="11542"/>
                </a:lnTo>
                <a:close/>
                <a:moveTo>
                  <a:pt x="9342" y="14070"/>
                </a:moveTo>
                <a:lnTo>
                  <a:pt x="12449" y="16078"/>
                </a:lnTo>
                <a:lnTo>
                  <a:pt x="12410" y="16136"/>
                </a:lnTo>
                <a:lnTo>
                  <a:pt x="13163" y="16599"/>
                </a:lnTo>
                <a:lnTo>
                  <a:pt x="5539" y="16599"/>
                </a:lnTo>
                <a:lnTo>
                  <a:pt x="6273" y="16136"/>
                </a:lnTo>
                <a:lnTo>
                  <a:pt x="6235" y="16077"/>
                </a:lnTo>
                <a:lnTo>
                  <a:pt x="6235" y="16077"/>
                </a:lnTo>
                <a:lnTo>
                  <a:pt x="9342" y="14070"/>
                </a:lnTo>
                <a:close/>
                <a:moveTo>
                  <a:pt x="5346" y="17911"/>
                </a:moveTo>
                <a:lnTo>
                  <a:pt x="10384" y="17931"/>
                </a:lnTo>
                <a:lnTo>
                  <a:pt x="13337" y="17931"/>
                </a:lnTo>
                <a:lnTo>
                  <a:pt x="12777" y="18452"/>
                </a:lnTo>
                <a:lnTo>
                  <a:pt x="12835" y="18510"/>
                </a:lnTo>
                <a:lnTo>
                  <a:pt x="9342" y="21849"/>
                </a:lnTo>
                <a:lnTo>
                  <a:pt x="5867" y="18510"/>
                </a:lnTo>
                <a:lnTo>
                  <a:pt x="5694" y="18683"/>
                </a:lnTo>
                <a:lnTo>
                  <a:pt x="5694" y="18683"/>
                </a:lnTo>
                <a:lnTo>
                  <a:pt x="5906" y="18452"/>
                </a:lnTo>
                <a:lnTo>
                  <a:pt x="5346" y="17911"/>
                </a:lnTo>
                <a:close/>
                <a:moveTo>
                  <a:pt x="5192" y="18645"/>
                </a:moveTo>
                <a:lnTo>
                  <a:pt x="5462" y="18915"/>
                </a:lnTo>
                <a:lnTo>
                  <a:pt x="5520" y="18857"/>
                </a:lnTo>
                <a:lnTo>
                  <a:pt x="8994" y="22196"/>
                </a:lnTo>
                <a:lnTo>
                  <a:pt x="5578" y="25458"/>
                </a:lnTo>
                <a:lnTo>
                  <a:pt x="5682" y="25568"/>
                </a:lnTo>
                <a:lnTo>
                  <a:pt x="5520" y="25419"/>
                </a:lnTo>
                <a:lnTo>
                  <a:pt x="5018" y="25902"/>
                </a:lnTo>
                <a:lnTo>
                  <a:pt x="5192" y="18645"/>
                </a:lnTo>
                <a:close/>
                <a:moveTo>
                  <a:pt x="13530" y="18606"/>
                </a:moveTo>
                <a:lnTo>
                  <a:pt x="13704" y="25940"/>
                </a:lnTo>
                <a:lnTo>
                  <a:pt x="13163" y="25419"/>
                </a:lnTo>
                <a:lnTo>
                  <a:pt x="13105" y="25458"/>
                </a:lnTo>
                <a:lnTo>
                  <a:pt x="9708" y="22196"/>
                </a:lnTo>
                <a:lnTo>
                  <a:pt x="13163" y="18876"/>
                </a:lnTo>
                <a:lnTo>
                  <a:pt x="13221" y="18915"/>
                </a:lnTo>
                <a:lnTo>
                  <a:pt x="13530" y="18606"/>
                </a:lnTo>
                <a:close/>
                <a:moveTo>
                  <a:pt x="9342" y="22524"/>
                </a:moveTo>
                <a:lnTo>
                  <a:pt x="12777" y="25805"/>
                </a:lnTo>
                <a:lnTo>
                  <a:pt x="12719" y="25863"/>
                </a:lnTo>
                <a:lnTo>
                  <a:pt x="13530" y="26635"/>
                </a:lnTo>
                <a:lnTo>
                  <a:pt x="8377" y="26616"/>
                </a:lnTo>
                <a:lnTo>
                  <a:pt x="5173" y="26635"/>
                </a:lnTo>
                <a:lnTo>
                  <a:pt x="5964" y="25863"/>
                </a:lnTo>
                <a:lnTo>
                  <a:pt x="5927" y="25823"/>
                </a:lnTo>
                <a:lnTo>
                  <a:pt x="9342" y="22524"/>
                </a:lnTo>
                <a:close/>
                <a:moveTo>
                  <a:pt x="13588" y="27948"/>
                </a:moveTo>
                <a:lnTo>
                  <a:pt x="12893" y="28681"/>
                </a:lnTo>
                <a:lnTo>
                  <a:pt x="12951" y="28720"/>
                </a:lnTo>
                <a:lnTo>
                  <a:pt x="9342" y="32464"/>
                </a:lnTo>
                <a:lnTo>
                  <a:pt x="5752" y="28720"/>
                </a:lnTo>
                <a:lnTo>
                  <a:pt x="5385" y="29067"/>
                </a:lnTo>
                <a:lnTo>
                  <a:pt x="9014" y="32831"/>
                </a:lnTo>
                <a:lnTo>
                  <a:pt x="5221" y="36758"/>
                </a:lnTo>
                <a:lnTo>
                  <a:pt x="5221" y="36758"/>
                </a:lnTo>
                <a:lnTo>
                  <a:pt x="5173" y="36710"/>
                </a:lnTo>
                <a:lnTo>
                  <a:pt x="4767" y="37116"/>
                </a:lnTo>
                <a:lnTo>
                  <a:pt x="4960" y="28720"/>
                </a:lnTo>
                <a:lnTo>
                  <a:pt x="5346" y="29106"/>
                </a:lnTo>
                <a:lnTo>
                  <a:pt x="5559" y="28893"/>
                </a:lnTo>
                <a:lnTo>
                  <a:pt x="5790" y="28681"/>
                </a:lnTo>
                <a:lnTo>
                  <a:pt x="5095" y="27948"/>
                </a:lnTo>
                <a:lnTo>
                  <a:pt x="10345" y="27967"/>
                </a:lnTo>
                <a:lnTo>
                  <a:pt x="13588" y="27948"/>
                </a:lnTo>
                <a:close/>
                <a:moveTo>
                  <a:pt x="13762" y="28681"/>
                </a:moveTo>
                <a:lnTo>
                  <a:pt x="13955" y="37174"/>
                </a:lnTo>
                <a:lnTo>
                  <a:pt x="13955" y="37174"/>
                </a:lnTo>
                <a:lnTo>
                  <a:pt x="13530" y="36710"/>
                </a:lnTo>
                <a:lnTo>
                  <a:pt x="13472" y="36749"/>
                </a:lnTo>
                <a:lnTo>
                  <a:pt x="9689" y="32831"/>
                </a:lnTo>
                <a:lnTo>
                  <a:pt x="13298" y="29067"/>
                </a:lnTo>
                <a:lnTo>
                  <a:pt x="13356" y="29106"/>
                </a:lnTo>
                <a:lnTo>
                  <a:pt x="13762" y="28681"/>
                </a:lnTo>
                <a:close/>
                <a:moveTo>
                  <a:pt x="9342" y="33178"/>
                </a:moveTo>
                <a:lnTo>
                  <a:pt x="13125" y="37096"/>
                </a:lnTo>
                <a:lnTo>
                  <a:pt x="13067" y="37154"/>
                </a:lnTo>
                <a:lnTo>
                  <a:pt x="13800" y="37907"/>
                </a:lnTo>
                <a:lnTo>
                  <a:pt x="4883" y="37907"/>
                </a:lnTo>
                <a:lnTo>
                  <a:pt x="5617" y="37154"/>
                </a:lnTo>
                <a:lnTo>
                  <a:pt x="5395" y="36932"/>
                </a:lnTo>
                <a:lnTo>
                  <a:pt x="5578" y="37096"/>
                </a:lnTo>
                <a:lnTo>
                  <a:pt x="9342" y="33178"/>
                </a:lnTo>
                <a:close/>
                <a:moveTo>
                  <a:pt x="4806" y="39219"/>
                </a:moveTo>
                <a:lnTo>
                  <a:pt x="10345" y="39239"/>
                </a:lnTo>
                <a:lnTo>
                  <a:pt x="13858" y="39219"/>
                </a:lnTo>
                <a:lnTo>
                  <a:pt x="13858" y="39219"/>
                </a:lnTo>
                <a:lnTo>
                  <a:pt x="13125" y="40049"/>
                </a:lnTo>
                <a:lnTo>
                  <a:pt x="13182" y="40088"/>
                </a:lnTo>
                <a:lnTo>
                  <a:pt x="9342" y="44296"/>
                </a:lnTo>
                <a:lnTo>
                  <a:pt x="5520" y="40088"/>
                </a:lnTo>
                <a:lnTo>
                  <a:pt x="5373" y="40219"/>
                </a:lnTo>
                <a:lnTo>
                  <a:pt x="5373" y="40219"/>
                </a:lnTo>
                <a:lnTo>
                  <a:pt x="5559" y="40049"/>
                </a:lnTo>
                <a:lnTo>
                  <a:pt x="4806" y="39219"/>
                </a:lnTo>
                <a:close/>
                <a:moveTo>
                  <a:pt x="4709" y="40030"/>
                </a:moveTo>
                <a:lnTo>
                  <a:pt x="5095" y="40474"/>
                </a:lnTo>
                <a:lnTo>
                  <a:pt x="5156" y="40419"/>
                </a:lnTo>
                <a:lnTo>
                  <a:pt x="5156" y="40419"/>
                </a:lnTo>
                <a:lnTo>
                  <a:pt x="9014" y="44662"/>
                </a:lnTo>
                <a:lnTo>
                  <a:pt x="4999" y="49063"/>
                </a:lnTo>
                <a:lnTo>
                  <a:pt x="5173" y="49237"/>
                </a:lnTo>
                <a:lnTo>
                  <a:pt x="5173" y="49237"/>
                </a:lnTo>
                <a:lnTo>
                  <a:pt x="4941" y="49024"/>
                </a:lnTo>
                <a:lnTo>
                  <a:pt x="4478" y="49526"/>
                </a:lnTo>
                <a:lnTo>
                  <a:pt x="4709" y="40030"/>
                </a:lnTo>
                <a:close/>
                <a:moveTo>
                  <a:pt x="14032" y="39972"/>
                </a:moveTo>
                <a:lnTo>
                  <a:pt x="14244" y="49565"/>
                </a:lnTo>
                <a:lnTo>
                  <a:pt x="14244" y="49565"/>
                </a:lnTo>
                <a:lnTo>
                  <a:pt x="13742" y="49024"/>
                </a:lnTo>
                <a:lnTo>
                  <a:pt x="13704" y="49063"/>
                </a:lnTo>
                <a:lnTo>
                  <a:pt x="9689" y="44662"/>
                </a:lnTo>
                <a:lnTo>
                  <a:pt x="13530" y="40416"/>
                </a:lnTo>
                <a:lnTo>
                  <a:pt x="13588" y="40474"/>
                </a:lnTo>
                <a:lnTo>
                  <a:pt x="14032" y="39972"/>
                </a:lnTo>
                <a:close/>
                <a:moveTo>
                  <a:pt x="9342" y="45010"/>
                </a:moveTo>
                <a:lnTo>
                  <a:pt x="13337" y="49391"/>
                </a:lnTo>
                <a:lnTo>
                  <a:pt x="13279" y="49449"/>
                </a:lnTo>
                <a:lnTo>
                  <a:pt x="14109" y="50337"/>
                </a:lnTo>
                <a:lnTo>
                  <a:pt x="8415" y="50317"/>
                </a:lnTo>
                <a:lnTo>
                  <a:pt x="4594" y="50337"/>
                </a:lnTo>
                <a:lnTo>
                  <a:pt x="4594" y="50337"/>
                </a:lnTo>
                <a:lnTo>
                  <a:pt x="5404" y="49449"/>
                </a:lnTo>
                <a:lnTo>
                  <a:pt x="5354" y="49402"/>
                </a:lnTo>
                <a:lnTo>
                  <a:pt x="5354" y="49402"/>
                </a:lnTo>
                <a:lnTo>
                  <a:pt x="9342" y="45010"/>
                </a:lnTo>
                <a:close/>
                <a:moveTo>
                  <a:pt x="14167" y="51649"/>
                </a:moveTo>
                <a:lnTo>
                  <a:pt x="13511" y="52383"/>
                </a:lnTo>
                <a:lnTo>
                  <a:pt x="13549" y="52441"/>
                </a:lnTo>
                <a:lnTo>
                  <a:pt x="9342" y="57169"/>
                </a:lnTo>
                <a:lnTo>
                  <a:pt x="5134" y="52421"/>
                </a:lnTo>
                <a:lnTo>
                  <a:pt x="4987" y="52553"/>
                </a:lnTo>
                <a:lnTo>
                  <a:pt x="4987" y="52553"/>
                </a:lnTo>
                <a:lnTo>
                  <a:pt x="5173" y="52383"/>
                </a:lnTo>
                <a:lnTo>
                  <a:pt x="4536" y="51649"/>
                </a:lnTo>
                <a:lnTo>
                  <a:pt x="10384" y="51669"/>
                </a:lnTo>
                <a:lnTo>
                  <a:pt x="14167" y="51649"/>
                </a:lnTo>
                <a:close/>
                <a:moveTo>
                  <a:pt x="4420" y="52479"/>
                </a:moveTo>
                <a:lnTo>
                  <a:pt x="4709" y="52807"/>
                </a:lnTo>
                <a:lnTo>
                  <a:pt x="4770" y="52752"/>
                </a:lnTo>
                <a:lnTo>
                  <a:pt x="4770" y="52752"/>
                </a:lnTo>
                <a:lnTo>
                  <a:pt x="9014" y="57536"/>
                </a:lnTo>
                <a:lnTo>
                  <a:pt x="4690" y="62400"/>
                </a:lnTo>
                <a:lnTo>
                  <a:pt x="4737" y="62442"/>
                </a:lnTo>
                <a:lnTo>
                  <a:pt x="4737" y="62442"/>
                </a:lnTo>
                <a:lnTo>
                  <a:pt x="4632" y="62361"/>
                </a:lnTo>
                <a:lnTo>
                  <a:pt x="4188" y="62863"/>
                </a:lnTo>
                <a:lnTo>
                  <a:pt x="4420" y="52479"/>
                </a:lnTo>
                <a:close/>
                <a:moveTo>
                  <a:pt x="14321" y="52421"/>
                </a:moveTo>
                <a:lnTo>
                  <a:pt x="14553" y="62921"/>
                </a:lnTo>
                <a:lnTo>
                  <a:pt x="14051" y="62361"/>
                </a:lnTo>
                <a:lnTo>
                  <a:pt x="13993" y="62400"/>
                </a:lnTo>
                <a:lnTo>
                  <a:pt x="9670" y="57536"/>
                </a:lnTo>
                <a:lnTo>
                  <a:pt x="13935" y="52749"/>
                </a:lnTo>
                <a:lnTo>
                  <a:pt x="13974" y="52807"/>
                </a:lnTo>
                <a:lnTo>
                  <a:pt x="14321" y="52421"/>
                </a:lnTo>
                <a:close/>
                <a:moveTo>
                  <a:pt x="9342" y="57903"/>
                </a:moveTo>
                <a:lnTo>
                  <a:pt x="13626" y="62728"/>
                </a:lnTo>
                <a:lnTo>
                  <a:pt x="13588" y="62767"/>
                </a:lnTo>
                <a:lnTo>
                  <a:pt x="14418" y="63712"/>
                </a:lnTo>
                <a:lnTo>
                  <a:pt x="14418" y="63712"/>
                </a:lnTo>
                <a:lnTo>
                  <a:pt x="8377" y="63693"/>
                </a:lnTo>
                <a:lnTo>
                  <a:pt x="4285" y="63693"/>
                </a:lnTo>
                <a:lnTo>
                  <a:pt x="5115" y="62767"/>
                </a:lnTo>
                <a:lnTo>
                  <a:pt x="5064" y="62720"/>
                </a:lnTo>
                <a:lnTo>
                  <a:pt x="5064" y="62720"/>
                </a:lnTo>
                <a:lnTo>
                  <a:pt x="9342" y="57903"/>
                </a:lnTo>
                <a:close/>
                <a:moveTo>
                  <a:pt x="14611" y="65797"/>
                </a:moveTo>
                <a:lnTo>
                  <a:pt x="14881" y="77126"/>
                </a:lnTo>
                <a:lnTo>
                  <a:pt x="14283" y="76451"/>
                </a:lnTo>
                <a:lnTo>
                  <a:pt x="14244" y="76490"/>
                </a:lnTo>
                <a:lnTo>
                  <a:pt x="9670" y="71317"/>
                </a:lnTo>
                <a:lnTo>
                  <a:pt x="14148" y="66241"/>
                </a:lnTo>
                <a:lnTo>
                  <a:pt x="14186" y="66279"/>
                </a:lnTo>
                <a:lnTo>
                  <a:pt x="14611" y="65797"/>
                </a:lnTo>
                <a:close/>
                <a:moveTo>
                  <a:pt x="14456" y="65025"/>
                </a:moveTo>
                <a:lnTo>
                  <a:pt x="13723" y="65855"/>
                </a:lnTo>
                <a:lnTo>
                  <a:pt x="13781" y="65913"/>
                </a:lnTo>
                <a:lnTo>
                  <a:pt x="9342" y="70931"/>
                </a:lnTo>
                <a:lnTo>
                  <a:pt x="4922" y="65913"/>
                </a:lnTo>
                <a:lnTo>
                  <a:pt x="4555" y="66241"/>
                </a:lnTo>
                <a:lnTo>
                  <a:pt x="9014" y="71317"/>
                </a:lnTo>
                <a:lnTo>
                  <a:pt x="4459" y="76490"/>
                </a:lnTo>
                <a:lnTo>
                  <a:pt x="4825" y="76818"/>
                </a:lnTo>
                <a:lnTo>
                  <a:pt x="9342" y="71684"/>
                </a:lnTo>
                <a:lnTo>
                  <a:pt x="13877" y="76818"/>
                </a:lnTo>
                <a:lnTo>
                  <a:pt x="13819" y="76876"/>
                </a:lnTo>
                <a:lnTo>
                  <a:pt x="14727" y="77898"/>
                </a:lnTo>
                <a:lnTo>
                  <a:pt x="3957" y="77898"/>
                </a:lnTo>
                <a:lnTo>
                  <a:pt x="4864" y="76876"/>
                </a:lnTo>
                <a:lnTo>
                  <a:pt x="4632" y="76663"/>
                </a:lnTo>
                <a:lnTo>
                  <a:pt x="4401" y="76451"/>
                </a:lnTo>
                <a:lnTo>
                  <a:pt x="3860" y="77069"/>
                </a:lnTo>
                <a:lnTo>
                  <a:pt x="4111" y="65835"/>
                </a:lnTo>
                <a:lnTo>
                  <a:pt x="4497" y="66279"/>
                </a:lnTo>
                <a:lnTo>
                  <a:pt x="4729" y="66067"/>
                </a:lnTo>
                <a:lnTo>
                  <a:pt x="4960" y="65855"/>
                </a:lnTo>
                <a:lnTo>
                  <a:pt x="4227" y="65025"/>
                </a:lnTo>
                <a:close/>
                <a:moveTo>
                  <a:pt x="3899" y="79211"/>
                </a:moveTo>
                <a:lnTo>
                  <a:pt x="10422" y="79230"/>
                </a:lnTo>
                <a:lnTo>
                  <a:pt x="14784" y="79230"/>
                </a:lnTo>
                <a:lnTo>
                  <a:pt x="13974" y="80099"/>
                </a:lnTo>
                <a:lnTo>
                  <a:pt x="14012" y="80157"/>
                </a:lnTo>
                <a:lnTo>
                  <a:pt x="9342" y="85214"/>
                </a:lnTo>
                <a:lnTo>
                  <a:pt x="4671" y="80137"/>
                </a:lnTo>
                <a:lnTo>
                  <a:pt x="4304" y="80485"/>
                </a:lnTo>
                <a:lnTo>
                  <a:pt x="9014" y="85580"/>
                </a:lnTo>
                <a:lnTo>
                  <a:pt x="4130" y="90869"/>
                </a:lnTo>
                <a:lnTo>
                  <a:pt x="4130" y="90869"/>
                </a:lnTo>
                <a:lnTo>
                  <a:pt x="4092" y="90830"/>
                </a:lnTo>
                <a:lnTo>
                  <a:pt x="3532" y="91428"/>
                </a:lnTo>
                <a:lnTo>
                  <a:pt x="3783" y="80022"/>
                </a:lnTo>
                <a:lnTo>
                  <a:pt x="4265" y="80523"/>
                </a:lnTo>
                <a:lnTo>
                  <a:pt x="4478" y="80311"/>
                </a:lnTo>
                <a:lnTo>
                  <a:pt x="4709" y="80099"/>
                </a:lnTo>
                <a:lnTo>
                  <a:pt x="3899" y="79211"/>
                </a:lnTo>
                <a:close/>
                <a:moveTo>
                  <a:pt x="14939" y="79964"/>
                </a:moveTo>
                <a:lnTo>
                  <a:pt x="15209" y="91467"/>
                </a:lnTo>
                <a:lnTo>
                  <a:pt x="14611" y="90830"/>
                </a:lnTo>
                <a:lnTo>
                  <a:pt x="14553" y="90869"/>
                </a:lnTo>
                <a:lnTo>
                  <a:pt x="9689" y="85580"/>
                </a:lnTo>
                <a:lnTo>
                  <a:pt x="14379" y="80485"/>
                </a:lnTo>
                <a:lnTo>
                  <a:pt x="14437" y="80523"/>
                </a:lnTo>
                <a:lnTo>
                  <a:pt x="14939" y="79964"/>
                </a:lnTo>
                <a:close/>
                <a:moveTo>
                  <a:pt x="9342" y="85947"/>
                </a:moveTo>
                <a:lnTo>
                  <a:pt x="14186" y="91197"/>
                </a:lnTo>
                <a:lnTo>
                  <a:pt x="14148" y="91255"/>
                </a:lnTo>
                <a:lnTo>
                  <a:pt x="15055" y="92239"/>
                </a:lnTo>
                <a:lnTo>
                  <a:pt x="3629" y="92239"/>
                </a:lnTo>
                <a:lnTo>
                  <a:pt x="4536" y="91255"/>
                </a:lnTo>
                <a:lnTo>
                  <a:pt x="4304" y="91042"/>
                </a:lnTo>
                <a:lnTo>
                  <a:pt x="4130" y="90869"/>
                </a:lnTo>
                <a:lnTo>
                  <a:pt x="4130" y="90869"/>
                </a:lnTo>
                <a:lnTo>
                  <a:pt x="4497" y="91197"/>
                </a:lnTo>
                <a:lnTo>
                  <a:pt x="9342" y="85947"/>
                </a:lnTo>
                <a:close/>
                <a:moveTo>
                  <a:pt x="9380" y="0"/>
                </a:moveTo>
                <a:lnTo>
                  <a:pt x="9168" y="3185"/>
                </a:lnTo>
                <a:lnTo>
                  <a:pt x="6234" y="7643"/>
                </a:lnTo>
                <a:lnTo>
                  <a:pt x="4015" y="7643"/>
                </a:lnTo>
                <a:lnTo>
                  <a:pt x="3899" y="7662"/>
                </a:lnTo>
                <a:lnTo>
                  <a:pt x="3841" y="7682"/>
                </a:lnTo>
                <a:lnTo>
                  <a:pt x="3783" y="7701"/>
                </a:lnTo>
                <a:lnTo>
                  <a:pt x="3686" y="7778"/>
                </a:lnTo>
                <a:lnTo>
                  <a:pt x="3667" y="7836"/>
                </a:lnTo>
                <a:lnTo>
                  <a:pt x="3648" y="7894"/>
                </a:lnTo>
                <a:lnTo>
                  <a:pt x="3629" y="8029"/>
                </a:lnTo>
                <a:lnTo>
                  <a:pt x="3629" y="8126"/>
                </a:lnTo>
                <a:lnTo>
                  <a:pt x="3629" y="8589"/>
                </a:lnTo>
                <a:lnTo>
                  <a:pt x="3629" y="9052"/>
                </a:lnTo>
                <a:lnTo>
                  <a:pt x="3648" y="9129"/>
                </a:lnTo>
                <a:lnTo>
                  <a:pt x="3686" y="9187"/>
                </a:lnTo>
                <a:lnTo>
                  <a:pt x="3725" y="9245"/>
                </a:lnTo>
                <a:lnTo>
                  <a:pt x="3783" y="9284"/>
                </a:lnTo>
                <a:lnTo>
                  <a:pt x="3204" y="9284"/>
                </a:lnTo>
                <a:lnTo>
                  <a:pt x="2586" y="9322"/>
                </a:lnTo>
                <a:lnTo>
                  <a:pt x="2528" y="9342"/>
                </a:lnTo>
                <a:lnTo>
                  <a:pt x="2490" y="9380"/>
                </a:lnTo>
                <a:lnTo>
                  <a:pt x="2451" y="9438"/>
                </a:lnTo>
                <a:lnTo>
                  <a:pt x="2413" y="9496"/>
                </a:lnTo>
                <a:lnTo>
                  <a:pt x="2374" y="9612"/>
                </a:lnTo>
                <a:lnTo>
                  <a:pt x="2374" y="9728"/>
                </a:lnTo>
                <a:lnTo>
                  <a:pt x="2374" y="10210"/>
                </a:lnTo>
                <a:lnTo>
                  <a:pt x="2374" y="10673"/>
                </a:lnTo>
                <a:lnTo>
                  <a:pt x="2393" y="10731"/>
                </a:lnTo>
                <a:lnTo>
                  <a:pt x="2413" y="10789"/>
                </a:lnTo>
                <a:lnTo>
                  <a:pt x="2451" y="10847"/>
                </a:lnTo>
                <a:lnTo>
                  <a:pt x="2490" y="10905"/>
                </a:lnTo>
                <a:lnTo>
                  <a:pt x="2586" y="10963"/>
                </a:lnTo>
                <a:lnTo>
                  <a:pt x="2644" y="10982"/>
                </a:lnTo>
                <a:lnTo>
                  <a:pt x="2721" y="10982"/>
                </a:lnTo>
                <a:lnTo>
                  <a:pt x="3243" y="11002"/>
                </a:lnTo>
                <a:lnTo>
                  <a:pt x="3107" y="16618"/>
                </a:lnTo>
                <a:lnTo>
                  <a:pt x="2799" y="16618"/>
                </a:lnTo>
                <a:lnTo>
                  <a:pt x="2683" y="16637"/>
                </a:lnTo>
                <a:lnTo>
                  <a:pt x="2567" y="16695"/>
                </a:lnTo>
                <a:lnTo>
                  <a:pt x="2471" y="16772"/>
                </a:lnTo>
                <a:lnTo>
                  <a:pt x="2393" y="16850"/>
                </a:lnTo>
                <a:lnTo>
                  <a:pt x="2316" y="16966"/>
                </a:lnTo>
                <a:lnTo>
                  <a:pt x="2278" y="17062"/>
                </a:lnTo>
                <a:lnTo>
                  <a:pt x="2239" y="17197"/>
                </a:lnTo>
                <a:lnTo>
                  <a:pt x="2258" y="17313"/>
                </a:lnTo>
                <a:lnTo>
                  <a:pt x="2278" y="17429"/>
                </a:lnTo>
                <a:lnTo>
                  <a:pt x="2316" y="17545"/>
                </a:lnTo>
                <a:lnTo>
                  <a:pt x="2374" y="17641"/>
                </a:lnTo>
                <a:lnTo>
                  <a:pt x="2451" y="17738"/>
                </a:lnTo>
                <a:lnTo>
                  <a:pt x="2548" y="17815"/>
                </a:lnTo>
                <a:lnTo>
                  <a:pt x="2664" y="17853"/>
                </a:lnTo>
                <a:lnTo>
                  <a:pt x="2779" y="17892"/>
                </a:lnTo>
                <a:lnTo>
                  <a:pt x="2895" y="17911"/>
                </a:lnTo>
                <a:lnTo>
                  <a:pt x="3069" y="17911"/>
                </a:lnTo>
                <a:lnTo>
                  <a:pt x="2876" y="26635"/>
                </a:lnTo>
                <a:lnTo>
                  <a:pt x="2528" y="26635"/>
                </a:lnTo>
                <a:lnTo>
                  <a:pt x="2413" y="26655"/>
                </a:lnTo>
                <a:lnTo>
                  <a:pt x="2297" y="26693"/>
                </a:lnTo>
                <a:lnTo>
                  <a:pt x="2181" y="26751"/>
                </a:lnTo>
                <a:lnTo>
                  <a:pt x="2084" y="26828"/>
                </a:lnTo>
                <a:lnTo>
                  <a:pt x="2007" y="26944"/>
                </a:lnTo>
                <a:lnTo>
                  <a:pt x="1949" y="27041"/>
                </a:lnTo>
                <a:lnTo>
                  <a:pt x="1911" y="27176"/>
                </a:lnTo>
                <a:lnTo>
                  <a:pt x="1911" y="27291"/>
                </a:lnTo>
                <a:lnTo>
                  <a:pt x="1911" y="27427"/>
                </a:lnTo>
                <a:lnTo>
                  <a:pt x="1949" y="27542"/>
                </a:lnTo>
                <a:lnTo>
                  <a:pt x="2027" y="27639"/>
                </a:lnTo>
                <a:lnTo>
                  <a:pt x="2104" y="27735"/>
                </a:lnTo>
                <a:lnTo>
                  <a:pt x="2200" y="27832"/>
                </a:lnTo>
                <a:lnTo>
                  <a:pt x="2297" y="27890"/>
                </a:lnTo>
                <a:lnTo>
                  <a:pt x="2432" y="27909"/>
                </a:lnTo>
                <a:lnTo>
                  <a:pt x="2548" y="27928"/>
                </a:lnTo>
                <a:lnTo>
                  <a:pt x="2837" y="27928"/>
                </a:lnTo>
                <a:lnTo>
                  <a:pt x="2625" y="37907"/>
                </a:lnTo>
                <a:lnTo>
                  <a:pt x="2220" y="37907"/>
                </a:lnTo>
                <a:lnTo>
                  <a:pt x="2104" y="37946"/>
                </a:lnTo>
                <a:lnTo>
                  <a:pt x="1988" y="38003"/>
                </a:lnTo>
                <a:lnTo>
                  <a:pt x="1872" y="38081"/>
                </a:lnTo>
                <a:lnTo>
                  <a:pt x="1795" y="38177"/>
                </a:lnTo>
                <a:lnTo>
                  <a:pt x="1718" y="38293"/>
                </a:lnTo>
                <a:lnTo>
                  <a:pt x="1679" y="38409"/>
                </a:lnTo>
                <a:lnTo>
                  <a:pt x="1660" y="38544"/>
                </a:lnTo>
                <a:lnTo>
                  <a:pt x="1660" y="38679"/>
                </a:lnTo>
                <a:lnTo>
                  <a:pt x="1698" y="38795"/>
                </a:lnTo>
                <a:lnTo>
                  <a:pt x="1756" y="38911"/>
                </a:lnTo>
                <a:lnTo>
                  <a:pt x="1834" y="39007"/>
                </a:lnTo>
                <a:lnTo>
                  <a:pt x="1949" y="39104"/>
                </a:lnTo>
                <a:lnTo>
                  <a:pt x="2046" y="39162"/>
                </a:lnTo>
                <a:lnTo>
                  <a:pt x="2181" y="39200"/>
                </a:lnTo>
                <a:lnTo>
                  <a:pt x="2297" y="39200"/>
                </a:lnTo>
                <a:lnTo>
                  <a:pt x="2297" y="39219"/>
                </a:lnTo>
                <a:lnTo>
                  <a:pt x="2586" y="39219"/>
                </a:lnTo>
                <a:lnTo>
                  <a:pt x="2335" y="50337"/>
                </a:lnTo>
                <a:lnTo>
                  <a:pt x="2046" y="50337"/>
                </a:lnTo>
                <a:lnTo>
                  <a:pt x="1911" y="50356"/>
                </a:lnTo>
                <a:lnTo>
                  <a:pt x="1795" y="50414"/>
                </a:lnTo>
                <a:lnTo>
                  <a:pt x="1679" y="50472"/>
                </a:lnTo>
                <a:lnTo>
                  <a:pt x="1583" y="50568"/>
                </a:lnTo>
                <a:lnTo>
                  <a:pt x="1505" y="50684"/>
                </a:lnTo>
                <a:lnTo>
                  <a:pt x="1448" y="50800"/>
                </a:lnTo>
                <a:lnTo>
                  <a:pt x="1428" y="50935"/>
                </a:lnTo>
                <a:lnTo>
                  <a:pt x="1428" y="51070"/>
                </a:lnTo>
                <a:lnTo>
                  <a:pt x="1467" y="51205"/>
                </a:lnTo>
                <a:lnTo>
                  <a:pt x="1525" y="51321"/>
                </a:lnTo>
                <a:lnTo>
                  <a:pt x="1602" y="51418"/>
                </a:lnTo>
                <a:lnTo>
                  <a:pt x="1698" y="51514"/>
                </a:lnTo>
                <a:lnTo>
                  <a:pt x="1814" y="51572"/>
                </a:lnTo>
                <a:lnTo>
                  <a:pt x="1930" y="51630"/>
                </a:lnTo>
                <a:lnTo>
                  <a:pt x="2065" y="51630"/>
                </a:lnTo>
                <a:lnTo>
                  <a:pt x="2065" y="51649"/>
                </a:lnTo>
                <a:lnTo>
                  <a:pt x="2297" y="51649"/>
                </a:lnTo>
                <a:lnTo>
                  <a:pt x="2027" y="63712"/>
                </a:lnTo>
                <a:lnTo>
                  <a:pt x="1563" y="63712"/>
                </a:lnTo>
                <a:lnTo>
                  <a:pt x="1428" y="63732"/>
                </a:lnTo>
                <a:lnTo>
                  <a:pt x="1293" y="63790"/>
                </a:lnTo>
                <a:lnTo>
                  <a:pt x="1177" y="63886"/>
                </a:lnTo>
                <a:lnTo>
                  <a:pt x="1081" y="63983"/>
                </a:lnTo>
                <a:lnTo>
                  <a:pt x="1023" y="64118"/>
                </a:lnTo>
                <a:lnTo>
                  <a:pt x="984" y="64253"/>
                </a:lnTo>
                <a:lnTo>
                  <a:pt x="965" y="64388"/>
                </a:lnTo>
                <a:lnTo>
                  <a:pt x="1004" y="64523"/>
                </a:lnTo>
                <a:lnTo>
                  <a:pt x="1042" y="64658"/>
                </a:lnTo>
                <a:lnTo>
                  <a:pt x="1139" y="64774"/>
                </a:lnTo>
                <a:lnTo>
                  <a:pt x="1235" y="64870"/>
                </a:lnTo>
                <a:lnTo>
                  <a:pt x="1351" y="64948"/>
                </a:lnTo>
                <a:lnTo>
                  <a:pt x="1486" y="64986"/>
                </a:lnTo>
                <a:lnTo>
                  <a:pt x="1621" y="65005"/>
                </a:lnTo>
                <a:lnTo>
                  <a:pt x="2007" y="65005"/>
                </a:lnTo>
                <a:lnTo>
                  <a:pt x="1698" y="77918"/>
                </a:lnTo>
                <a:lnTo>
                  <a:pt x="1486" y="77918"/>
                </a:lnTo>
                <a:lnTo>
                  <a:pt x="1197" y="77898"/>
                </a:lnTo>
                <a:lnTo>
                  <a:pt x="1042" y="77918"/>
                </a:lnTo>
                <a:lnTo>
                  <a:pt x="907" y="77956"/>
                </a:lnTo>
                <a:lnTo>
                  <a:pt x="772" y="78014"/>
                </a:lnTo>
                <a:lnTo>
                  <a:pt x="656" y="78111"/>
                </a:lnTo>
                <a:lnTo>
                  <a:pt x="560" y="78246"/>
                </a:lnTo>
                <a:lnTo>
                  <a:pt x="502" y="78381"/>
                </a:lnTo>
                <a:lnTo>
                  <a:pt x="483" y="78535"/>
                </a:lnTo>
                <a:lnTo>
                  <a:pt x="502" y="78671"/>
                </a:lnTo>
                <a:lnTo>
                  <a:pt x="540" y="78825"/>
                </a:lnTo>
                <a:lnTo>
                  <a:pt x="618" y="78941"/>
                </a:lnTo>
                <a:lnTo>
                  <a:pt x="714" y="79057"/>
                </a:lnTo>
                <a:lnTo>
                  <a:pt x="849" y="79134"/>
                </a:lnTo>
                <a:lnTo>
                  <a:pt x="984" y="79192"/>
                </a:lnTo>
                <a:lnTo>
                  <a:pt x="1139" y="79211"/>
                </a:lnTo>
                <a:lnTo>
                  <a:pt x="1679" y="79211"/>
                </a:lnTo>
                <a:lnTo>
                  <a:pt x="1370" y="92258"/>
                </a:lnTo>
                <a:lnTo>
                  <a:pt x="309" y="92258"/>
                </a:lnTo>
                <a:lnTo>
                  <a:pt x="232" y="92278"/>
                </a:lnTo>
                <a:lnTo>
                  <a:pt x="154" y="92297"/>
                </a:lnTo>
                <a:lnTo>
                  <a:pt x="97" y="92355"/>
                </a:lnTo>
                <a:lnTo>
                  <a:pt x="58" y="92413"/>
                </a:lnTo>
                <a:lnTo>
                  <a:pt x="19" y="92490"/>
                </a:lnTo>
                <a:lnTo>
                  <a:pt x="0" y="92567"/>
                </a:lnTo>
                <a:lnTo>
                  <a:pt x="0" y="92702"/>
                </a:lnTo>
                <a:lnTo>
                  <a:pt x="0" y="92857"/>
                </a:lnTo>
                <a:lnTo>
                  <a:pt x="19" y="92934"/>
                </a:lnTo>
                <a:lnTo>
                  <a:pt x="58" y="92992"/>
                </a:lnTo>
                <a:lnTo>
                  <a:pt x="116" y="93050"/>
                </a:lnTo>
                <a:lnTo>
                  <a:pt x="174" y="93108"/>
                </a:lnTo>
                <a:lnTo>
                  <a:pt x="251" y="93127"/>
                </a:lnTo>
                <a:lnTo>
                  <a:pt x="328" y="93146"/>
                </a:lnTo>
                <a:lnTo>
                  <a:pt x="18220" y="93146"/>
                </a:lnTo>
                <a:lnTo>
                  <a:pt x="18297" y="93127"/>
                </a:lnTo>
                <a:lnTo>
                  <a:pt x="18355" y="93088"/>
                </a:lnTo>
                <a:lnTo>
                  <a:pt x="18413" y="93050"/>
                </a:lnTo>
                <a:lnTo>
                  <a:pt x="18471" y="92972"/>
                </a:lnTo>
                <a:lnTo>
                  <a:pt x="18490" y="92915"/>
                </a:lnTo>
                <a:lnTo>
                  <a:pt x="18510" y="92837"/>
                </a:lnTo>
                <a:lnTo>
                  <a:pt x="18510" y="92683"/>
                </a:lnTo>
                <a:lnTo>
                  <a:pt x="18510" y="92529"/>
                </a:lnTo>
                <a:lnTo>
                  <a:pt x="18490" y="92451"/>
                </a:lnTo>
                <a:lnTo>
                  <a:pt x="18452" y="92393"/>
                </a:lnTo>
                <a:lnTo>
                  <a:pt x="18394" y="92336"/>
                </a:lnTo>
                <a:lnTo>
                  <a:pt x="18336" y="92297"/>
                </a:lnTo>
                <a:lnTo>
                  <a:pt x="18259" y="92258"/>
                </a:lnTo>
                <a:lnTo>
                  <a:pt x="17351" y="92258"/>
                </a:lnTo>
                <a:lnTo>
                  <a:pt x="17062" y="79211"/>
                </a:lnTo>
                <a:lnTo>
                  <a:pt x="17815" y="79211"/>
                </a:lnTo>
                <a:lnTo>
                  <a:pt x="17969" y="79172"/>
                </a:lnTo>
                <a:lnTo>
                  <a:pt x="18104" y="79095"/>
                </a:lnTo>
                <a:lnTo>
                  <a:pt x="18220" y="78999"/>
                </a:lnTo>
                <a:lnTo>
                  <a:pt x="18297" y="78883"/>
                </a:lnTo>
                <a:lnTo>
                  <a:pt x="18355" y="78748"/>
                </a:lnTo>
                <a:lnTo>
                  <a:pt x="18394" y="78593"/>
                </a:lnTo>
                <a:lnTo>
                  <a:pt x="18374" y="78439"/>
                </a:lnTo>
                <a:lnTo>
                  <a:pt x="18336" y="78304"/>
                </a:lnTo>
                <a:lnTo>
                  <a:pt x="18259" y="78169"/>
                </a:lnTo>
                <a:lnTo>
                  <a:pt x="18143" y="78053"/>
                </a:lnTo>
                <a:lnTo>
                  <a:pt x="18027" y="77976"/>
                </a:lnTo>
                <a:lnTo>
                  <a:pt x="17892" y="77918"/>
                </a:lnTo>
                <a:lnTo>
                  <a:pt x="17737" y="77898"/>
                </a:lnTo>
                <a:lnTo>
                  <a:pt x="17737" y="77918"/>
                </a:lnTo>
                <a:lnTo>
                  <a:pt x="17023" y="77918"/>
                </a:lnTo>
                <a:lnTo>
                  <a:pt x="16734" y="65005"/>
                </a:lnTo>
                <a:lnTo>
                  <a:pt x="17178" y="65005"/>
                </a:lnTo>
                <a:lnTo>
                  <a:pt x="17313" y="64986"/>
                </a:lnTo>
                <a:lnTo>
                  <a:pt x="17448" y="64928"/>
                </a:lnTo>
                <a:lnTo>
                  <a:pt x="17564" y="64832"/>
                </a:lnTo>
                <a:lnTo>
                  <a:pt x="17641" y="64735"/>
                </a:lnTo>
                <a:lnTo>
                  <a:pt x="17718" y="64600"/>
                </a:lnTo>
                <a:lnTo>
                  <a:pt x="17757" y="64465"/>
                </a:lnTo>
                <a:lnTo>
                  <a:pt x="17757" y="64330"/>
                </a:lnTo>
                <a:lnTo>
                  <a:pt x="17737" y="64176"/>
                </a:lnTo>
                <a:lnTo>
                  <a:pt x="17680" y="64060"/>
                </a:lnTo>
                <a:lnTo>
                  <a:pt x="17602" y="63944"/>
                </a:lnTo>
                <a:lnTo>
                  <a:pt x="17506" y="63847"/>
                </a:lnTo>
                <a:lnTo>
                  <a:pt x="17390" y="63770"/>
                </a:lnTo>
                <a:lnTo>
                  <a:pt x="17255" y="63712"/>
                </a:lnTo>
                <a:lnTo>
                  <a:pt x="17120" y="63712"/>
                </a:lnTo>
                <a:lnTo>
                  <a:pt x="17101" y="63732"/>
                </a:lnTo>
                <a:lnTo>
                  <a:pt x="17101" y="63712"/>
                </a:lnTo>
                <a:lnTo>
                  <a:pt x="16695" y="63712"/>
                </a:lnTo>
                <a:lnTo>
                  <a:pt x="16425" y="51649"/>
                </a:lnTo>
                <a:lnTo>
                  <a:pt x="16772" y="51649"/>
                </a:lnTo>
                <a:lnTo>
                  <a:pt x="16888" y="51630"/>
                </a:lnTo>
                <a:lnTo>
                  <a:pt x="17023" y="51572"/>
                </a:lnTo>
                <a:lnTo>
                  <a:pt x="17139" y="51514"/>
                </a:lnTo>
                <a:lnTo>
                  <a:pt x="17236" y="51418"/>
                </a:lnTo>
                <a:lnTo>
                  <a:pt x="17313" y="51302"/>
                </a:lnTo>
                <a:lnTo>
                  <a:pt x="17371" y="51186"/>
                </a:lnTo>
                <a:lnTo>
                  <a:pt x="17390" y="51051"/>
                </a:lnTo>
                <a:lnTo>
                  <a:pt x="17390" y="50916"/>
                </a:lnTo>
                <a:lnTo>
                  <a:pt x="17371" y="50781"/>
                </a:lnTo>
                <a:lnTo>
                  <a:pt x="17313" y="50665"/>
                </a:lnTo>
                <a:lnTo>
                  <a:pt x="17216" y="50549"/>
                </a:lnTo>
                <a:lnTo>
                  <a:pt x="17120" y="50453"/>
                </a:lnTo>
                <a:lnTo>
                  <a:pt x="17004" y="50395"/>
                </a:lnTo>
                <a:lnTo>
                  <a:pt x="16888" y="50356"/>
                </a:lnTo>
                <a:lnTo>
                  <a:pt x="16753" y="50337"/>
                </a:lnTo>
                <a:lnTo>
                  <a:pt x="16734" y="50356"/>
                </a:lnTo>
                <a:lnTo>
                  <a:pt x="16734" y="50337"/>
                </a:lnTo>
                <a:lnTo>
                  <a:pt x="16406" y="50337"/>
                </a:lnTo>
                <a:lnTo>
                  <a:pt x="16136" y="39219"/>
                </a:lnTo>
                <a:lnTo>
                  <a:pt x="16522" y="39219"/>
                </a:lnTo>
                <a:lnTo>
                  <a:pt x="16637" y="39181"/>
                </a:lnTo>
                <a:lnTo>
                  <a:pt x="16772" y="39123"/>
                </a:lnTo>
                <a:lnTo>
                  <a:pt x="16869" y="39046"/>
                </a:lnTo>
                <a:lnTo>
                  <a:pt x="16965" y="38949"/>
                </a:lnTo>
                <a:lnTo>
                  <a:pt x="17023" y="38833"/>
                </a:lnTo>
                <a:lnTo>
                  <a:pt x="17062" y="38718"/>
                </a:lnTo>
                <a:lnTo>
                  <a:pt x="17081" y="38583"/>
                </a:lnTo>
                <a:lnTo>
                  <a:pt x="17081" y="38447"/>
                </a:lnTo>
                <a:lnTo>
                  <a:pt x="17043" y="38332"/>
                </a:lnTo>
                <a:lnTo>
                  <a:pt x="16985" y="38216"/>
                </a:lnTo>
                <a:lnTo>
                  <a:pt x="16908" y="38119"/>
                </a:lnTo>
                <a:lnTo>
                  <a:pt x="16792" y="38023"/>
                </a:lnTo>
                <a:lnTo>
                  <a:pt x="16695" y="37965"/>
                </a:lnTo>
                <a:lnTo>
                  <a:pt x="16560" y="37926"/>
                </a:lnTo>
                <a:lnTo>
                  <a:pt x="16425" y="37907"/>
                </a:lnTo>
                <a:lnTo>
                  <a:pt x="16425" y="37926"/>
                </a:lnTo>
                <a:lnTo>
                  <a:pt x="16116" y="37926"/>
                </a:lnTo>
                <a:lnTo>
                  <a:pt x="15885" y="27948"/>
                </a:lnTo>
                <a:lnTo>
                  <a:pt x="16193" y="27948"/>
                </a:lnTo>
                <a:lnTo>
                  <a:pt x="16329" y="27928"/>
                </a:lnTo>
                <a:lnTo>
                  <a:pt x="16444" y="27890"/>
                </a:lnTo>
                <a:lnTo>
                  <a:pt x="16560" y="27813"/>
                </a:lnTo>
                <a:lnTo>
                  <a:pt x="16657" y="27735"/>
                </a:lnTo>
                <a:lnTo>
                  <a:pt x="16734" y="27639"/>
                </a:lnTo>
                <a:lnTo>
                  <a:pt x="16792" y="27523"/>
                </a:lnTo>
                <a:lnTo>
                  <a:pt x="16830" y="27407"/>
                </a:lnTo>
                <a:lnTo>
                  <a:pt x="16830" y="27272"/>
                </a:lnTo>
                <a:lnTo>
                  <a:pt x="16830" y="27156"/>
                </a:lnTo>
                <a:lnTo>
                  <a:pt x="16772" y="27021"/>
                </a:lnTo>
                <a:lnTo>
                  <a:pt x="16715" y="26925"/>
                </a:lnTo>
                <a:lnTo>
                  <a:pt x="16637" y="26828"/>
                </a:lnTo>
                <a:lnTo>
                  <a:pt x="16541" y="26732"/>
                </a:lnTo>
                <a:lnTo>
                  <a:pt x="16425" y="26674"/>
                </a:lnTo>
                <a:lnTo>
                  <a:pt x="16309" y="26635"/>
                </a:lnTo>
                <a:lnTo>
                  <a:pt x="15846" y="26635"/>
                </a:lnTo>
                <a:lnTo>
                  <a:pt x="15653" y="17911"/>
                </a:lnTo>
                <a:lnTo>
                  <a:pt x="16000" y="17911"/>
                </a:lnTo>
                <a:lnTo>
                  <a:pt x="16116" y="17873"/>
                </a:lnTo>
                <a:lnTo>
                  <a:pt x="16232" y="17834"/>
                </a:lnTo>
                <a:lnTo>
                  <a:pt x="16329" y="17757"/>
                </a:lnTo>
                <a:lnTo>
                  <a:pt x="16406" y="17660"/>
                </a:lnTo>
                <a:lnTo>
                  <a:pt x="16483" y="17564"/>
                </a:lnTo>
                <a:lnTo>
                  <a:pt x="16522" y="17448"/>
                </a:lnTo>
                <a:lnTo>
                  <a:pt x="16541" y="17332"/>
                </a:lnTo>
                <a:lnTo>
                  <a:pt x="16541" y="17216"/>
                </a:lnTo>
                <a:lnTo>
                  <a:pt x="16522" y="17081"/>
                </a:lnTo>
                <a:lnTo>
                  <a:pt x="16483" y="16966"/>
                </a:lnTo>
                <a:lnTo>
                  <a:pt x="16425" y="16869"/>
                </a:lnTo>
                <a:lnTo>
                  <a:pt x="16329" y="16772"/>
                </a:lnTo>
                <a:lnTo>
                  <a:pt x="16232" y="16715"/>
                </a:lnTo>
                <a:lnTo>
                  <a:pt x="16136" y="16657"/>
                </a:lnTo>
                <a:lnTo>
                  <a:pt x="16020" y="16618"/>
                </a:lnTo>
                <a:lnTo>
                  <a:pt x="15904" y="16599"/>
                </a:lnTo>
                <a:lnTo>
                  <a:pt x="15904" y="16618"/>
                </a:lnTo>
                <a:lnTo>
                  <a:pt x="15634" y="16618"/>
                </a:lnTo>
                <a:lnTo>
                  <a:pt x="15499" y="11002"/>
                </a:lnTo>
                <a:lnTo>
                  <a:pt x="15923" y="10982"/>
                </a:lnTo>
                <a:lnTo>
                  <a:pt x="15981" y="10944"/>
                </a:lnTo>
                <a:lnTo>
                  <a:pt x="16039" y="10905"/>
                </a:lnTo>
                <a:lnTo>
                  <a:pt x="16078" y="10866"/>
                </a:lnTo>
                <a:lnTo>
                  <a:pt x="16097" y="10809"/>
                </a:lnTo>
                <a:lnTo>
                  <a:pt x="16136" y="10673"/>
                </a:lnTo>
                <a:lnTo>
                  <a:pt x="16136" y="10558"/>
                </a:lnTo>
                <a:lnTo>
                  <a:pt x="16136" y="10094"/>
                </a:lnTo>
                <a:lnTo>
                  <a:pt x="16136" y="9612"/>
                </a:lnTo>
                <a:lnTo>
                  <a:pt x="16136" y="9554"/>
                </a:lnTo>
                <a:lnTo>
                  <a:pt x="16097" y="9496"/>
                </a:lnTo>
                <a:lnTo>
                  <a:pt x="16078" y="9438"/>
                </a:lnTo>
                <a:lnTo>
                  <a:pt x="16020" y="9380"/>
                </a:lnTo>
                <a:lnTo>
                  <a:pt x="15923" y="9322"/>
                </a:lnTo>
                <a:lnTo>
                  <a:pt x="15865" y="9303"/>
                </a:lnTo>
                <a:lnTo>
                  <a:pt x="15807" y="9303"/>
                </a:lnTo>
                <a:lnTo>
                  <a:pt x="15788" y="9322"/>
                </a:lnTo>
                <a:lnTo>
                  <a:pt x="15788" y="9303"/>
                </a:lnTo>
                <a:lnTo>
                  <a:pt x="14707" y="9303"/>
                </a:lnTo>
                <a:lnTo>
                  <a:pt x="14784" y="9245"/>
                </a:lnTo>
                <a:lnTo>
                  <a:pt x="14823" y="9187"/>
                </a:lnTo>
                <a:lnTo>
                  <a:pt x="14862" y="9129"/>
                </a:lnTo>
                <a:lnTo>
                  <a:pt x="14881" y="9052"/>
                </a:lnTo>
                <a:lnTo>
                  <a:pt x="14881" y="8589"/>
                </a:lnTo>
                <a:lnTo>
                  <a:pt x="14881" y="8126"/>
                </a:lnTo>
                <a:lnTo>
                  <a:pt x="14881" y="8029"/>
                </a:lnTo>
                <a:lnTo>
                  <a:pt x="14881" y="7894"/>
                </a:lnTo>
                <a:lnTo>
                  <a:pt x="14823" y="7798"/>
                </a:lnTo>
                <a:lnTo>
                  <a:pt x="14727" y="7701"/>
                </a:lnTo>
                <a:lnTo>
                  <a:pt x="14611" y="7662"/>
                </a:lnTo>
                <a:lnTo>
                  <a:pt x="14495" y="7643"/>
                </a:lnTo>
                <a:lnTo>
                  <a:pt x="12391" y="7643"/>
                </a:lnTo>
                <a:lnTo>
                  <a:pt x="9593" y="3204"/>
                </a:lnTo>
                <a:lnTo>
                  <a:pt x="938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54" name="Google Shape;8854;p32"/>
          <p:cNvSpPr/>
          <p:nvPr/>
        </p:nvSpPr>
        <p:spPr>
          <a:xfrm flipH="1">
            <a:off x="194100" y="3419600"/>
            <a:ext cx="1845675" cy="1256025"/>
          </a:xfrm>
          <a:custGeom>
            <a:avLst/>
            <a:gdLst/>
            <a:ahLst/>
            <a:cxnLst/>
            <a:rect l="l" t="t" r="r" b="b"/>
            <a:pathLst>
              <a:path w="73827" h="50241" extrusionOk="0">
                <a:moveTo>
                  <a:pt x="27350" y="12508"/>
                </a:moveTo>
                <a:lnTo>
                  <a:pt x="27369" y="12527"/>
                </a:lnTo>
                <a:lnTo>
                  <a:pt x="27350" y="12527"/>
                </a:lnTo>
                <a:lnTo>
                  <a:pt x="27350" y="12508"/>
                </a:lnTo>
                <a:close/>
                <a:moveTo>
                  <a:pt x="43736" y="12083"/>
                </a:moveTo>
                <a:lnTo>
                  <a:pt x="44740" y="12431"/>
                </a:lnTo>
                <a:lnTo>
                  <a:pt x="44643" y="12450"/>
                </a:lnTo>
                <a:lnTo>
                  <a:pt x="44740" y="13010"/>
                </a:lnTo>
                <a:lnTo>
                  <a:pt x="43948" y="13145"/>
                </a:lnTo>
                <a:lnTo>
                  <a:pt x="43736" y="12083"/>
                </a:lnTo>
                <a:close/>
                <a:moveTo>
                  <a:pt x="42771" y="11736"/>
                </a:moveTo>
                <a:lnTo>
                  <a:pt x="43524" y="12006"/>
                </a:lnTo>
                <a:lnTo>
                  <a:pt x="43427" y="12025"/>
                </a:lnTo>
                <a:lnTo>
                  <a:pt x="43639" y="13203"/>
                </a:lnTo>
                <a:lnTo>
                  <a:pt x="43060" y="13299"/>
                </a:lnTo>
                <a:lnTo>
                  <a:pt x="42771" y="11736"/>
                </a:lnTo>
                <a:close/>
                <a:moveTo>
                  <a:pt x="44913" y="13917"/>
                </a:moveTo>
                <a:lnTo>
                  <a:pt x="45106" y="14920"/>
                </a:lnTo>
                <a:lnTo>
                  <a:pt x="44315" y="15094"/>
                </a:lnTo>
                <a:lnTo>
                  <a:pt x="44122" y="14071"/>
                </a:lnTo>
                <a:lnTo>
                  <a:pt x="44913" y="13917"/>
                </a:lnTo>
                <a:close/>
                <a:moveTo>
                  <a:pt x="45164" y="15229"/>
                </a:moveTo>
                <a:lnTo>
                  <a:pt x="45570" y="17372"/>
                </a:lnTo>
                <a:lnTo>
                  <a:pt x="44778" y="17545"/>
                </a:lnTo>
                <a:lnTo>
                  <a:pt x="44373" y="15403"/>
                </a:lnTo>
                <a:lnTo>
                  <a:pt x="45164" y="15229"/>
                </a:lnTo>
                <a:close/>
                <a:moveTo>
                  <a:pt x="45627" y="17680"/>
                </a:moveTo>
                <a:lnTo>
                  <a:pt x="46033" y="19842"/>
                </a:lnTo>
                <a:lnTo>
                  <a:pt x="45241" y="20016"/>
                </a:lnTo>
                <a:lnTo>
                  <a:pt x="44836" y="17854"/>
                </a:lnTo>
                <a:lnTo>
                  <a:pt x="45627" y="17680"/>
                </a:lnTo>
                <a:close/>
                <a:moveTo>
                  <a:pt x="69290" y="19765"/>
                </a:moveTo>
                <a:lnTo>
                  <a:pt x="69290" y="20093"/>
                </a:lnTo>
                <a:lnTo>
                  <a:pt x="69175" y="20035"/>
                </a:lnTo>
                <a:lnTo>
                  <a:pt x="69290" y="19765"/>
                </a:lnTo>
                <a:close/>
                <a:moveTo>
                  <a:pt x="46091" y="20151"/>
                </a:moveTo>
                <a:lnTo>
                  <a:pt x="46515" y="22293"/>
                </a:lnTo>
                <a:lnTo>
                  <a:pt x="45705" y="22467"/>
                </a:lnTo>
                <a:lnTo>
                  <a:pt x="45299" y="20305"/>
                </a:lnTo>
                <a:lnTo>
                  <a:pt x="46091" y="20151"/>
                </a:lnTo>
                <a:close/>
                <a:moveTo>
                  <a:pt x="22331" y="11060"/>
                </a:moveTo>
                <a:lnTo>
                  <a:pt x="26442" y="12392"/>
                </a:lnTo>
                <a:lnTo>
                  <a:pt x="26249" y="12855"/>
                </a:lnTo>
                <a:lnTo>
                  <a:pt x="26230" y="12952"/>
                </a:lnTo>
                <a:lnTo>
                  <a:pt x="26211" y="13048"/>
                </a:lnTo>
                <a:lnTo>
                  <a:pt x="26230" y="13125"/>
                </a:lnTo>
                <a:lnTo>
                  <a:pt x="26249" y="13222"/>
                </a:lnTo>
                <a:lnTo>
                  <a:pt x="26327" y="13318"/>
                </a:lnTo>
                <a:lnTo>
                  <a:pt x="26404" y="13396"/>
                </a:lnTo>
                <a:lnTo>
                  <a:pt x="22833" y="23200"/>
                </a:lnTo>
                <a:lnTo>
                  <a:pt x="22370" y="22757"/>
                </a:lnTo>
                <a:lnTo>
                  <a:pt x="21289" y="21676"/>
                </a:lnTo>
                <a:lnTo>
                  <a:pt x="20729" y="21135"/>
                </a:lnTo>
                <a:lnTo>
                  <a:pt x="20208" y="20595"/>
                </a:lnTo>
                <a:lnTo>
                  <a:pt x="20112" y="20440"/>
                </a:lnTo>
                <a:lnTo>
                  <a:pt x="20054" y="20267"/>
                </a:lnTo>
                <a:lnTo>
                  <a:pt x="20035" y="20074"/>
                </a:lnTo>
                <a:lnTo>
                  <a:pt x="20054" y="19900"/>
                </a:lnTo>
                <a:lnTo>
                  <a:pt x="20112" y="19707"/>
                </a:lnTo>
                <a:lnTo>
                  <a:pt x="20208" y="19553"/>
                </a:lnTo>
                <a:lnTo>
                  <a:pt x="20324" y="19417"/>
                </a:lnTo>
                <a:lnTo>
                  <a:pt x="20459" y="19282"/>
                </a:lnTo>
                <a:lnTo>
                  <a:pt x="21540" y="18182"/>
                </a:lnTo>
                <a:lnTo>
                  <a:pt x="22621" y="17101"/>
                </a:lnTo>
                <a:lnTo>
                  <a:pt x="23161" y="16561"/>
                </a:lnTo>
                <a:lnTo>
                  <a:pt x="23296" y="16426"/>
                </a:lnTo>
                <a:lnTo>
                  <a:pt x="23412" y="16271"/>
                </a:lnTo>
                <a:lnTo>
                  <a:pt x="23470" y="16194"/>
                </a:lnTo>
                <a:lnTo>
                  <a:pt x="23528" y="16098"/>
                </a:lnTo>
                <a:lnTo>
                  <a:pt x="23547" y="16020"/>
                </a:lnTo>
                <a:lnTo>
                  <a:pt x="23547" y="15963"/>
                </a:lnTo>
                <a:lnTo>
                  <a:pt x="23533" y="15919"/>
                </a:lnTo>
                <a:lnTo>
                  <a:pt x="23533" y="15919"/>
                </a:lnTo>
                <a:lnTo>
                  <a:pt x="23547" y="15905"/>
                </a:lnTo>
                <a:lnTo>
                  <a:pt x="23489" y="15866"/>
                </a:lnTo>
                <a:lnTo>
                  <a:pt x="23431" y="15847"/>
                </a:lnTo>
                <a:lnTo>
                  <a:pt x="23296" y="15827"/>
                </a:lnTo>
                <a:lnTo>
                  <a:pt x="23181" y="15847"/>
                </a:lnTo>
                <a:lnTo>
                  <a:pt x="23065" y="15885"/>
                </a:lnTo>
                <a:lnTo>
                  <a:pt x="22852" y="15963"/>
                </a:lnTo>
                <a:lnTo>
                  <a:pt x="22640" y="16040"/>
                </a:lnTo>
                <a:lnTo>
                  <a:pt x="21772" y="16368"/>
                </a:lnTo>
                <a:lnTo>
                  <a:pt x="20054" y="17024"/>
                </a:lnTo>
                <a:lnTo>
                  <a:pt x="19706" y="17159"/>
                </a:lnTo>
                <a:lnTo>
                  <a:pt x="21559" y="12064"/>
                </a:lnTo>
                <a:lnTo>
                  <a:pt x="21617" y="12083"/>
                </a:lnTo>
                <a:lnTo>
                  <a:pt x="21752" y="12064"/>
                </a:lnTo>
                <a:lnTo>
                  <a:pt x="21868" y="12006"/>
                </a:lnTo>
                <a:lnTo>
                  <a:pt x="21965" y="11909"/>
                </a:lnTo>
                <a:lnTo>
                  <a:pt x="22042" y="11794"/>
                </a:lnTo>
                <a:lnTo>
                  <a:pt x="22331" y="11060"/>
                </a:lnTo>
                <a:close/>
                <a:moveTo>
                  <a:pt x="15788" y="23258"/>
                </a:moveTo>
                <a:lnTo>
                  <a:pt x="17429" y="24899"/>
                </a:lnTo>
                <a:lnTo>
                  <a:pt x="14167" y="24880"/>
                </a:lnTo>
                <a:lnTo>
                  <a:pt x="14341" y="24725"/>
                </a:lnTo>
                <a:lnTo>
                  <a:pt x="15074" y="23992"/>
                </a:lnTo>
                <a:lnTo>
                  <a:pt x="15422" y="23625"/>
                </a:lnTo>
                <a:lnTo>
                  <a:pt x="15615" y="23432"/>
                </a:lnTo>
                <a:lnTo>
                  <a:pt x="15788" y="23258"/>
                </a:lnTo>
                <a:close/>
                <a:moveTo>
                  <a:pt x="46573" y="22602"/>
                </a:moveTo>
                <a:lnTo>
                  <a:pt x="46979" y="24745"/>
                </a:lnTo>
                <a:lnTo>
                  <a:pt x="46168" y="24918"/>
                </a:lnTo>
                <a:lnTo>
                  <a:pt x="45763" y="22776"/>
                </a:lnTo>
                <a:lnTo>
                  <a:pt x="46573" y="22602"/>
                </a:lnTo>
                <a:close/>
                <a:moveTo>
                  <a:pt x="47036" y="25053"/>
                </a:moveTo>
                <a:lnTo>
                  <a:pt x="47403" y="27041"/>
                </a:lnTo>
                <a:lnTo>
                  <a:pt x="46612" y="27196"/>
                </a:lnTo>
                <a:lnTo>
                  <a:pt x="46226" y="25227"/>
                </a:lnTo>
                <a:lnTo>
                  <a:pt x="47036" y="25053"/>
                </a:lnTo>
                <a:close/>
                <a:moveTo>
                  <a:pt x="43813" y="14110"/>
                </a:moveTo>
                <a:lnTo>
                  <a:pt x="46303" y="27234"/>
                </a:lnTo>
                <a:lnTo>
                  <a:pt x="45724" y="27350"/>
                </a:lnTo>
                <a:lnTo>
                  <a:pt x="43234" y="14226"/>
                </a:lnTo>
                <a:lnTo>
                  <a:pt x="43813" y="14110"/>
                </a:lnTo>
                <a:close/>
                <a:moveTo>
                  <a:pt x="47577" y="27948"/>
                </a:moveTo>
                <a:lnTo>
                  <a:pt x="47905" y="29666"/>
                </a:lnTo>
                <a:lnTo>
                  <a:pt x="47114" y="29840"/>
                </a:lnTo>
                <a:lnTo>
                  <a:pt x="46786" y="28103"/>
                </a:lnTo>
                <a:lnTo>
                  <a:pt x="47577" y="27948"/>
                </a:lnTo>
                <a:close/>
                <a:moveTo>
                  <a:pt x="47963" y="29975"/>
                </a:moveTo>
                <a:lnTo>
                  <a:pt x="48368" y="32137"/>
                </a:lnTo>
                <a:lnTo>
                  <a:pt x="47577" y="32310"/>
                </a:lnTo>
                <a:lnTo>
                  <a:pt x="47172" y="30149"/>
                </a:lnTo>
                <a:lnTo>
                  <a:pt x="47963" y="29975"/>
                </a:lnTo>
                <a:close/>
                <a:moveTo>
                  <a:pt x="48426" y="32426"/>
                </a:moveTo>
                <a:lnTo>
                  <a:pt x="48831" y="34588"/>
                </a:lnTo>
                <a:lnTo>
                  <a:pt x="48040" y="34762"/>
                </a:lnTo>
                <a:lnTo>
                  <a:pt x="47635" y="32600"/>
                </a:lnTo>
                <a:lnTo>
                  <a:pt x="48426" y="32426"/>
                </a:lnTo>
                <a:close/>
                <a:moveTo>
                  <a:pt x="48889" y="34897"/>
                </a:moveTo>
                <a:lnTo>
                  <a:pt x="49295" y="37058"/>
                </a:lnTo>
                <a:lnTo>
                  <a:pt x="48503" y="37213"/>
                </a:lnTo>
                <a:lnTo>
                  <a:pt x="48098" y="35070"/>
                </a:lnTo>
                <a:lnTo>
                  <a:pt x="48889" y="34897"/>
                </a:lnTo>
                <a:close/>
                <a:moveTo>
                  <a:pt x="49353" y="37348"/>
                </a:moveTo>
                <a:lnTo>
                  <a:pt x="49758" y="39510"/>
                </a:lnTo>
                <a:lnTo>
                  <a:pt x="48967" y="39683"/>
                </a:lnTo>
                <a:lnTo>
                  <a:pt x="48561" y="37522"/>
                </a:lnTo>
                <a:lnTo>
                  <a:pt x="49353" y="37348"/>
                </a:lnTo>
                <a:close/>
                <a:moveTo>
                  <a:pt x="27234" y="5849"/>
                </a:moveTo>
                <a:lnTo>
                  <a:pt x="38235" y="9690"/>
                </a:lnTo>
                <a:lnTo>
                  <a:pt x="38100" y="10095"/>
                </a:lnTo>
                <a:lnTo>
                  <a:pt x="38119" y="10114"/>
                </a:lnTo>
                <a:lnTo>
                  <a:pt x="38641" y="10307"/>
                </a:lnTo>
                <a:lnTo>
                  <a:pt x="29222" y="40205"/>
                </a:lnTo>
                <a:lnTo>
                  <a:pt x="29260" y="33816"/>
                </a:lnTo>
                <a:lnTo>
                  <a:pt x="29260" y="32040"/>
                </a:lnTo>
                <a:lnTo>
                  <a:pt x="29260" y="30284"/>
                </a:lnTo>
                <a:lnTo>
                  <a:pt x="29241" y="26752"/>
                </a:lnTo>
                <a:lnTo>
                  <a:pt x="29241" y="26694"/>
                </a:lnTo>
                <a:lnTo>
                  <a:pt x="29202" y="26675"/>
                </a:lnTo>
                <a:lnTo>
                  <a:pt x="24821" y="24880"/>
                </a:lnTo>
                <a:lnTo>
                  <a:pt x="24802" y="24918"/>
                </a:lnTo>
                <a:lnTo>
                  <a:pt x="24802" y="24899"/>
                </a:lnTo>
                <a:lnTo>
                  <a:pt x="24551" y="24899"/>
                </a:lnTo>
                <a:lnTo>
                  <a:pt x="22968" y="23336"/>
                </a:lnTo>
                <a:lnTo>
                  <a:pt x="23026" y="23355"/>
                </a:lnTo>
                <a:lnTo>
                  <a:pt x="26616" y="13492"/>
                </a:lnTo>
                <a:lnTo>
                  <a:pt x="26674" y="13492"/>
                </a:lnTo>
                <a:lnTo>
                  <a:pt x="26809" y="13473"/>
                </a:lnTo>
                <a:lnTo>
                  <a:pt x="26944" y="13415"/>
                </a:lnTo>
                <a:lnTo>
                  <a:pt x="27041" y="13318"/>
                </a:lnTo>
                <a:lnTo>
                  <a:pt x="27118" y="13203"/>
                </a:lnTo>
                <a:lnTo>
                  <a:pt x="27388" y="12527"/>
                </a:lnTo>
                <a:lnTo>
                  <a:pt x="27369" y="12527"/>
                </a:lnTo>
                <a:lnTo>
                  <a:pt x="27697" y="11678"/>
                </a:lnTo>
                <a:lnTo>
                  <a:pt x="27697" y="11658"/>
                </a:lnTo>
                <a:lnTo>
                  <a:pt x="27678" y="11658"/>
                </a:lnTo>
                <a:lnTo>
                  <a:pt x="25805" y="9902"/>
                </a:lnTo>
                <a:lnTo>
                  <a:pt x="27234" y="5849"/>
                </a:lnTo>
                <a:close/>
                <a:moveTo>
                  <a:pt x="16155" y="35592"/>
                </a:moveTo>
                <a:lnTo>
                  <a:pt x="16252" y="35669"/>
                </a:lnTo>
                <a:lnTo>
                  <a:pt x="16252" y="37541"/>
                </a:lnTo>
                <a:lnTo>
                  <a:pt x="16252" y="39394"/>
                </a:lnTo>
                <a:lnTo>
                  <a:pt x="16252" y="40455"/>
                </a:lnTo>
                <a:lnTo>
                  <a:pt x="11407" y="40436"/>
                </a:lnTo>
                <a:lnTo>
                  <a:pt x="16213" y="35650"/>
                </a:lnTo>
                <a:lnTo>
                  <a:pt x="16155" y="35592"/>
                </a:lnTo>
                <a:close/>
                <a:moveTo>
                  <a:pt x="68943" y="41189"/>
                </a:moveTo>
                <a:lnTo>
                  <a:pt x="68962" y="41285"/>
                </a:lnTo>
                <a:lnTo>
                  <a:pt x="68982" y="41363"/>
                </a:lnTo>
                <a:lnTo>
                  <a:pt x="69039" y="41440"/>
                </a:lnTo>
                <a:lnTo>
                  <a:pt x="69097" y="41498"/>
                </a:lnTo>
                <a:lnTo>
                  <a:pt x="69155" y="41556"/>
                </a:lnTo>
                <a:lnTo>
                  <a:pt x="69232" y="41594"/>
                </a:lnTo>
                <a:lnTo>
                  <a:pt x="69310" y="41614"/>
                </a:lnTo>
                <a:lnTo>
                  <a:pt x="69483" y="41614"/>
                </a:lnTo>
                <a:lnTo>
                  <a:pt x="69561" y="41594"/>
                </a:lnTo>
                <a:lnTo>
                  <a:pt x="69618" y="41556"/>
                </a:lnTo>
                <a:lnTo>
                  <a:pt x="69696" y="41517"/>
                </a:lnTo>
                <a:lnTo>
                  <a:pt x="69734" y="41478"/>
                </a:lnTo>
                <a:lnTo>
                  <a:pt x="69792" y="41420"/>
                </a:lnTo>
                <a:lnTo>
                  <a:pt x="69831" y="41343"/>
                </a:lnTo>
                <a:lnTo>
                  <a:pt x="69850" y="41285"/>
                </a:lnTo>
                <a:lnTo>
                  <a:pt x="69889" y="41420"/>
                </a:lnTo>
                <a:lnTo>
                  <a:pt x="69908" y="41556"/>
                </a:lnTo>
                <a:lnTo>
                  <a:pt x="69908" y="41652"/>
                </a:lnTo>
                <a:lnTo>
                  <a:pt x="69889" y="41729"/>
                </a:lnTo>
                <a:lnTo>
                  <a:pt x="69850" y="41826"/>
                </a:lnTo>
                <a:lnTo>
                  <a:pt x="69811" y="41903"/>
                </a:lnTo>
                <a:lnTo>
                  <a:pt x="69754" y="41961"/>
                </a:lnTo>
                <a:lnTo>
                  <a:pt x="69696" y="42019"/>
                </a:lnTo>
                <a:lnTo>
                  <a:pt x="69638" y="42077"/>
                </a:lnTo>
                <a:lnTo>
                  <a:pt x="69561" y="42115"/>
                </a:lnTo>
                <a:lnTo>
                  <a:pt x="69561" y="42057"/>
                </a:lnTo>
                <a:lnTo>
                  <a:pt x="69541" y="42000"/>
                </a:lnTo>
                <a:lnTo>
                  <a:pt x="69522" y="41961"/>
                </a:lnTo>
                <a:lnTo>
                  <a:pt x="69464" y="41922"/>
                </a:lnTo>
                <a:lnTo>
                  <a:pt x="69406" y="41903"/>
                </a:lnTo>
                <a:lnTo>
                  <a:pt x="69348" y="41922"/>
                </a:lnTo>
                <a:lnTo>
                  <a:pt x="69290" y="41961"/>
                </a:lnTo>
                <a:lnTo>
                  <a:pt x="69271" y="42000"/>
                </a:lnTo>
                <a:lnTo>
                  <a:pt x="69252" y="42057"/>
                </a:lnTo>
                <a:lnTo>
                  <a:pt x="69252" y="42135"/>
                </a:lnTo>
                <a:lnTo>
                  <a:pt x="69155" y="42096"/>
                </a:lnTo>
                <a:lnTo>
                  <a:pt x="69078" y="42057"/>
                </a:lnTo>
                <a:lnTo>
                  <a:pt x="69020" y="42000"/>
                </a:lnTo>
                <a:lnTo>
                  <a:pt x="68943" y="41922"/>
                </a:lnTo>
                <a:lnTo>
                  <a:pt x="68904" y="41845"/>
                </a:lnTo>
                <a:lnTo>
                  <a:pt x="68866" y="41749"/>
                </a:lnTo>
                <a:lnTo>
                  <a:pt x="68846" y="41652"/>
                </a:lnTo>
                <a:lnTo>
                  <a:pt x="68827" y="41556"/>
                </a:lnTo>
                <a:lnTo>
                  <a:pt x="68846" y="41459"/>
                </a:lnTo>
                <a:lnTo>
                  <a:pt x="68866" y="41363"/>
                </a:lnTo>
                <a:lnTo>
                  <a:pt x="68904" y="41285"/>
                </a:lnTo>
                <a:lnTo>
                  <a:pt x="68943" y="41189"/>
                </a:lnTo>
                <a:close/>
                <a:moveTo>
                  <a:pt x="49816" y="39819"/>
                </a:moveTo>
                <a:lnTo>
                  <a:pt x="50279" y="42270"/>
                </a:lnTo>
                <a:lnTo>
                  <a:pt x="49488" y="42405"/>
                </a:lnTo>
                <a:lnTo>
                  <a:pt x="49024" y="39992"/>
                </a:lnTo>
                <a:lnTo>
                  <a:pt x="49816" y="39819"/>
                </a:lnTo>
                <a:close/>
                <a:moveTo>
                  <a:pt x="46477" y="28161"/>
                </a:moveTo>
                <a:lnTo>
                  <a:pt x="49179" y="42463"/>
                </a:lnTo>
                <a:lnTo>
                  <a:pt x="48600" y="42559"/>
                </a:lnTo>
                <a:lnTo>
                  <a:pt x="45898" y="28257"/>
                </a:lnTo>
                <a:lnTo>
                  <a:pt x="46477" y="28161"/>
                </a:lnTo>
                <a:close/>
                <a:moveTo>
                  <a:pt x="39837" y="14766"/>
                </a:moveTo>
                <a:lnTo>
                  <a:pt x="45203" y="43100"/>
                </a:lnTo>
                <a:lnTo>
                  <a:pt x="39625" y="43100"/>
                </a:lnTo>
                <a:lnTo>
                  <a:pt x="30920" y="43080"/>
                </a:lnTo>
                <a:lnTo>
                  <a:pt x="39837" y="14766"/>
                </a:lnTo>
                <a:close/>
                <a:moveTo>
                  <a:pt x="69850" y="43138"/>
                </a:moveTo>
                <a:lnTo>
                  <a:pt x="69908" y="43158"/>
                </a:lnTo>
                <a:lnTo>
                  <a:pt x="69966" y="43196"/>
                </a:lnTo>
                <a:lnTo>
                  <a:pt x="70004" y="43235"/>
                </a:lnTo>
                <a:lnTo>
                  <a:pt x="70004" y="43293"/>
                </a:lnTo>
                <a:lnTo>
                  <a:pt x="70004" y="43447"/>
                </a:lnTo>
                <a:lnTo>
                  <a:pt x="70004" y="43505"/>
                </a:lnTo>
                <a:lnTo>
                  <a:pt x="69966" y="43563"/>
                </a:lnTo>
                <a:lnTo>
                  <a:pt x="69908" y="43601"/>
                </a:lnTo>
                <a:lnTo>
                  <a:pt x="68924" y="43601"/>
                </a:lnTo>
                <a:lnTo>
                  <a:pt x="68885" y="43563"/>
                </a:lnTo>
                <a:lnTo>
                  <a:pt x="68846" y="43505"/>
                </a:lnTo>
                <a:lnTo>
                  <a:pt x="68827" y="43447"/>
                </a:lnTo>
                <a:lnTo>
                  <a:pt x="68827" y="43293"/>
                </a:lnTo>
                <a:lnTo>
                  <a:pt x="68846" y="43235"/>
                </a:lnTo>
                <a:lnTo>
                  <a:pt x="68885" y="43196"/>
                </a:lnTo>
                <a:lnTo>
                  <a:pt x="68924" y="43158"/>
                </a:lnTo>
                <a:lnTo>
                  <a:pt x="68982" y="43138"/>
                </a:lnTo>
                <a:lnTo>
                  <a:pt x="69252" y="43138"/>
                </a:lnTo>
                <a:lnTo>
                  <a:pt x="69271" y="43196"/>
                </a:lnTo>
                <a:lnTo>
                  <a:pt x="69290" y="43254"/>
                </a:lnTo>
                <a:lnTo>
                  <a:pt x="69348" y="43293"/>
                </a:lnTo>
                <a:lnTo>
                  <a:pt x="69464" y="43293"/>
                </a:lnTo>
                <a:lnTo>
                  <a:pt x="69522" y="43254"/>
                </a:lnTo>
                <a:lnTo>
                  <a:pt x="69541" y="43196"/>
                </a:lnTo>
                <a:lnTo>
                  <a:pt x="69561" y="43138"/>
                </a:lnTo>
                <a:close/>
                <a:moveTo>
                  <a:pt x="50453" y="43177"/>
                </a:moveTo>
                <a:lnTo>
                  <a:pt x="50704" y="44431"/>
                </a:lnTo>
                <a:lnTo>
                  <a:pt x="49893" y="44605"/>
                </a:lnTo>
                <a:lnTo>
                  <a:pt x="49661" y="43312"/>
                </a:lnTo>
                <a:lnTo>
                  <a:pt x="50453" y="43177"/>
                </a:lnTo>
                <a:close/>
                <a:moveTo>
                  <a:pt x="50762" y="44721"/>
                </a:moveTo>
                <a:lnTo>
                  <a:pt x="51167" y="46883"/>
                </a:lnTo>
                <a:lnTo>
                  <a:pt x="50375" y="47056"/>
                </a:lnTo>
                <a:lnTo>
                  <a:pt x="49951" y="44895"/>
                </a:lnTo>
                <a:lnTo>
                  <a:pt x="50762" y="44721"/>
                </a:lnTo>
                <a:close/>
                <a:moveTo>
                  <a:pt x="49353" y="43370"/>
                </a:moveTo>
                <a:lnTo>
                  <a:pt x="50337" y="48581"/>
                </a:lnTo>
                <a:lnTo>
                  <a:pt x="48909" y="48581"/>
                </a:lnTo>
                <a:lnTo>
                  <a:pt x="48909" y="44972"/>
                </a:lnTo>
                <a:lnTo>
                  <a:pt x="48909" y="44065"/>
                </a:lnTo>
                <a:lnTo>
                  <a:pt x="48909" y="43601"/>
                </a:lnTo>
                <a:lnTo>
                  <a:pt x="48909" y="43447"/>
                </a:lnTo>
                <a:lnTo>
                  <a:pt x="49353" y="43370"/>
                </a:lnTo>
                <a:close/>
                <a:moveTo>
                  <a:pt x="51225" y="47172"/>
                </a:moveTo>
                <a:lnTo>
                  <a:pt x="51476" y="48581"/>
                </a:lnTo>
                <a:lnTo>
                  <a:pt x="50665" y="48581"/>
                </a:lnTo>
                <a:lnTo>
                  <a:pt x="50433" y="47346"/>
                </a:lnTo>
                <a:lnTo>
                  <a:pt x="51225" y="47172"/>
                </a:lnTo>
                <a:close/>
                <a:moveTo>
                  <a:pt x="45377" y="12160"/>
                </a:moveTo>
                <a:lnTo>
                  <a:pt x="62728" y="18124"/>
                </a:lnTo>
                <a:lnTo>
                  <a:pt x="61724" y="30129"/>
                </a:lnTo>
                <a:lnTo>
                  <a:pt x="61705" y="30149"/>
                </a:lnTo>
                <a:lnTo>
                  <a:pt x="61744" y="30149"/>
                </a:lnTo>
                <a:lnTo>
                  <a:pt x="62940" y="30573"/>
                </a:lnTo>
                <a:lnTo>
                  <a:pt x="62940" y="30535"/>
                </a:lnTo>
                <a:lnTo>
                  <a:pt x="63790" y="29531"/>
                </a:lnTo>
                <a:lnTo>
                  <a:pt x="64600" y="28489"/>
                </a:lnTo>
                <a:lnTo>
                  <a:pt x="65372" y="27408"/>
                </a:lnTo>
                <a:lnTo>
                  <a:pt x="66125" y="26327"/>
                </a:lnTo>
                <a:lnTo>
                  <a:pt x="66125" y="26308"/>
                </a:lnTo>
                <a:lnTo>
                  <a:pt x="66164" y="26269"/>
                </a:lnTo>
                <a:lnTo>
                  <a:pt x="66164" y="26250"/>
                </a:lnTo>
                <a:lnTo>
                  <a:pt x="65932" y="26076"/>
                </a:lnTo>
                <a:lnTo>
                  <a:pt x="66357" y="25439"/>
                </a:lnTo>
                <a:lnTo>
                  <a:pt x="66762" y="24783"/>
                </a:lnTo>
                <a:lnTo>
                  <a:pt x="67090" y="24783"/>
                </a:lnTo>
                <a:lnTo>
                  <a:pt x="67495" y="24069"/>
                </a:lnTo>
                <a:lnTo>
                  <a:pt x="67901" y="23355"/>
                </a:lnTo>
                <a:lnTo>
                  <a:pt x="67939" y="23278"/>
                </a:lnTo>
                <a:lnTo>
                  <a:pt x="67939" y="23258"/>
                </a:lnTo>
                <a:lnTo>
                  <a:pt x="67688" y="23123"/>
                </a:lnTo>
                <a:lnTo>
                  <a:pt x="67843" y="22853"/>
                </a:lnTo>
                <a:lnTo>
                  <a:pt x="68132" y="22274"/>
                </a:lnTo>
                <a:lnTo>
                  <a:pt x="68422" y="21714"/>
                </a:lnTo>
                <a:lnTo>
                  <a:pt x="68692" y="21753"/>
                </a:lnTo>
                <a:lnTo>
                  <a:pt x="68711" y="21753"/>
                </a:lnTo>
                <a:lnTo>
                  <a:pt x="69001" y="21116"/>
                </a:lnTo>
                <a:lnTo>
                  <a:pt x="69290" y="20479"/>
                </a:lnTo>
                <a:lnTo>
                  <a:pt x="69290" y="38853"/>
                </a:lnTo>
                <a:lnTo>
                  <a:pt x="69213" y="38873"/>
                </a:lnTo>
                <a:lnTo>
                  <a:pt x="69155" y="38911"/>
                </a:lnTo>
                <a:lnTo>
                  <a:pt x="69097" y="38950"/>
                </a:lnTo>
                <a:lnTo>
                  <a:pt x="69039" y="39008"/>
                </a:lnTo>
                <a:lnTo>
                  <a:pt x="69001" y="39066"/>
                </a:lnTo>
                <a:lnTo>
                  <a:pt x="68962" y="39143"/>
                </a:lnTo>
                <a:lnTo>
                  <a:pt x="68943" y="39220"/>
                </a:lnTo>
                <a:lnTo>
                  <a:pt x="68943" y="39297"/>
                </a:lnTo>
                <a:lnTo>
                  <a:pt x="68943" y="40784"/>
                </a:lnTo>
                <a:lnTo>
                  <a:pt x="68846" y="40841"/>
                </a:lnTo>
                <a:lnTo>
                  <a:pt x="68769" y="40919"/>
                </a:lnTo>
                <a:lnTo>
                  <a:pt x="68692" y="41015"/>
                </a:lnTo>
                <a:lnTo>
                  <a:pt x="68634" y="41112"/>
                </a:lnTo>
                <a:lnTo>
                  <a:pt x="68596" y="41208"/>
                </a:lnTo>
                <a:lnTo>
                  <a:pt x="68557" y="41324"/>
                </a:lnTo>
                <a:lnTo>
                  <a:pt x="68538" y="41440"/>
                </a:lnTo>
                <a:lnTo>
                  <a:pt x="68518" y="41556"/>
                </a:lnTo>
                <a:lnTo>
                  <a:pt x="68538" y="41710"/>
                </a:lnTo>
                <a:lnTo>
                  <a:pt x="68576" y="41884"/>
                </a:lnTo>
                <a:lnTo>
                  <a:pt x="68653" y="42019"/>
                </a:lnTo>
                <a:lnTo>
                  <a:pt x="68731" y="42154"/>
                </a:lnTo>
                <a:lnTo>
                  <a:pt x="68846" y="42250"/>
                </a:lnTo>
                <a:lnTo>
                  <a:pt x="68962" y="42347"/>
                </a:lnTo>
                <a:lnTo>
                  <a:pt x="69097" y="42405"/>
                </a:lnTo>
                <a:lnTo>
                  <a:pt x="69252" y="42443"/>
                </a:lnTo>
                <a:lnTo>
                  <a:pt x="69252" y="42829"/>
                </a:lnTo>
                <a:lnTo>
                  <a:pt x="68982" y="42829"/>
                </a:lnTo>
                <a:lnTo>
                  <a:pt x="68885" y="42849"/>
                </a:lnTo>
                <a:lnTo>
                  <a:pt x="68808" y="42868"/>
                </a:lnTo>
                <a:lnTo>
                  <a:pt x="68731" y="42907"/>
                </a:lnTo>
                <a:lnTo>
                  <a:pt x="68653" y="42965"/>
                </a:lnTo>
                <a:lnTo>
                  <a:pt x="68596" y="43042"/>
                </a:lnTo>
                <a:lnTo>
                  <a:pt x="68557" y="43119"/>
                </a:lnTo>
                <a:lnTo>
                  <a:pt x="68538" y="43215"/>
                </a:lnTo>
                <a:lnTo>
                  <a:pt x="68518" y="43293"/>
                </a:lnTo>
                <a:lnTo>
                  <a:pt x="68518" y="43447"/>
                </a:lnTo>
                <a:lnTo>
                  <a:pt x="68538" y="43524"/>
                </a:lnTo>
                <a:lnTo>
                  <a:pt x="68557" y="43601"/>
                </a:lnTo>
                <a:lnTo>
                  <a:pt x="68576" y="43679"/>
                </a:lnTo>
                <a:lnTo>
                  <a:pt x="68615" y="43737"/>
                </a:lnTo>
                <a:lnTo>
                  <a:pt x="67959" y="43737"/>
                </a:lnTo>
                <a:lnTo>
                  <a:pt x="67901" y="43756"/>
                </a:lnTo>
                <a:lnTo>
                  <a:pt x="67843" y="43775"/>
                </a:lnTo>
                <a:lnTo>
                  <a:pt x="67785" y="43795"/>
                </a:lnTo>
                <a:lnTo>
                  <a:pt x="67727" y="43852"/>
                </a:lnTo>
                <a:lnTo>
                  <a:pt x="67688" y="43891"/>
                </a:lnTo>
                <a:lnTo>
                  <a:pt x="67669" y="43949"/>
                </a:lnTo>
                <a:lnTo>
                  <a:pt x="67650" y="44007"/>
                </a:lnTo>
                <a:lnTo>
                  <a:pt x="67650" y="44065"/>
                </a:lnTo>
                <a:lnTo>
                  <a:pt x="67650" y="44200"/>
                </a:lnTo>
                <a:lnTo>
                  <a:pt x="67650" y="44258"/>
                </a:lnTo>
                <a:lnTo>
                  <a:pt x="67669" y="44335"/>
                </a:lnTo>
                <a:lnTo>
                  <a:pt x="67708" y="44393"/>
                </a:lnTo>
                <a:lnTo>
                  <a:pt x="67746" y="44431"/>
                </a:lnTo>
                <a:lnTo>
                  <a:pt x="67804" y="44470"/>
                </a:lnTo>
                <a:lnTo>
                  <a:pt x="67862" y="44509"/>
                </a:lnTo>
                <a:lnTo>
                  <a:pt x="67959" y="44528"/>
                </a:lnTo>
                <a:lnTo>
                  <a:pt x="68055" y="44528"/>
                </a:lnTo>
                <a:lnTo>
                  <a:pt x="68036" y="45358"/>
                </a:lnTo>
                <a:lnTo>
                  <a:pt x="68036" y="46188"/>
                </a:lnTo>
                <a:lnTo>
                  <a:pt x="68036" y="47018"/>
                </a:lnTo>
                <a:lnTo>
                  <a:pt x="68055" y="47828"/>
                </a:lnTo>
                <a:lnTo>
                  <a:pt x="67939" y="47848"/>
                </a:lnTo>
                <a:lnTo>
                  <a:pt x="67862" y="47848"/>
                </a:lnTo>
                <a:lnTo>
                  <a:pt x="67804" y="47886"/>
                </a:lnTo>
                <a:lnTo>
                  <a:pt x="67746" y="47925"/>
                </a:lnTo>
                <a:lnTo>
                  <a:pt x="67688" y="48002"/>
                </a:lnTo>
                <a:lnTo>
                  <a:pt x="67650" y="48079"/>
                </a:lnTo>
                <a:lnTo>
                  <a:pt x="67630" y="48157"/>
                </a:lnTo>
                <a:lnTo>
                  <a:pt x="67630" y="48311"/>
                </a:lnTo>
                <a:lnTo>
                  <a:pt x="67650" y="48388"/>
                </a:lnTo>
                <a:lnTo>
                  <a:pt x="67688" y="48465"/>
                </a:lnTo>
                <a:lnTo>
                  <a:pt x="67746" y="48543"/>
                </a:lnTo>
                <a:lnTo>
                  <a:pt x="67804" y="48581"/>
                </a:lnTo>
                <a:lnTo>
                  <a:pt x="51804" y="48581"/>
                </a:lnTo>
                <a:lnTo>
                  <a:pt x="50762" y="43119"/>
                </a:lnTo>
                <a:lnTo>
                  <a:pt x="51109" y="43061"/>
                </a:lnTo>
                <a:lnTo>
                  <a:pt x="51205" y="43042"/>
                </a:lnTo>
                <a:lnTo>
                  <a:pt x="51283" y="43003"/>
                </a:lnTo>
                <a:lnTo>
                  <a:pt x="51360" y="42945"/>
                </a:lnTo>
                <a:lnTo>
                  <a:pt x="51418" y="42868"/>
                </a:lnTo>
                <a:lnTo>
                  <a:pt x="51456" y="42791"/>
                </a:lnTo>
                <a:lnTo>
                  <a:pt x="51495" y="42714"/>
                </a:lnTo>
                <a:lnTo>
                  <a:pt x="51495" y="42617"/>
                </a:lnTo>
                <a:lnTo>
                  <a:pt x="51495" y="42521"/>
                </a:lnTo>
                <a:lnTo>
                  <a:pt x="51456" y="42424"/>
                </a:lnTo>
                <a:lnTo>
                  <a:pt x="51418" y="42347"/>
                </a:lnTo>
                <a:lnTo>
                  <a:pt x="51360" y="42289"/>
                </a:lnTo>
                <a:lnTo>
                  <a:pt x="51302" y="42231"/>
                </a:lnTo>
                <a:lnTo>
                  <a:pt x="51225" y="42173"/>
                </a:lnTo>
                <a:lnTo>
                  <a:pt x="51128" y="42154"/>
                </a:lnTo>
                <a:lnTo>
                  <a:pt x="51051" y="42135"/>
                </a:lnTo>
                <a:lnTo>
                  <a:pt x="50955" y="42154"/>
                </a:lnTo>
                <a:lnTo>
                  <a:pt x="50588" y="42212"/>
                </a:lnTo>
                <a:lnTo>
                  <a:pt x="47886" y="27910"/>
                </a:lnTo>
                <a:lnTo>
                  <a:pt x="48117" y="27852"/>
                </a:lnTo>
                <a:lnTo>
                  <a:pt x="48214" y="27833"/>
                </a:lnTo>
                <a:lnTo>
                  <a:pt x="48291" y="27794"/>
                </a:lnTo>
                <a:lnTo>
                  <a:pt x="48368" y="27736"/>
                </a:lnTo>
                <a:lnTo>
                  <a:pt x="48426" y="27659"/>
                </a:lnTo>
                <a:lnTo>
                  <a:pt x="48465" y="27582"/>
                </a:lnTo>
                <a:lnTo>
                  <a:pt x="48503" y="27505"/>
                </a:lnTo>
                <a:lnTo>
                  <a:pt x="48503" y="27408"/>
                </a:lnTo>
                <a:lnTo>
                  <a:pt x="48503" y="27312"/>
                </a:lnTo>
                <a:lnTo>
                  <a:pt x="48484" y="27234"/>
                </a:lnTo>
                <a:lnTo>
                  <a:pt x="48426" y="27157"/>
                </a:lnTo>
                <a:lnTo>
                  <a:pt x="48388" y="27080"/>
                </a:lnTo>
                <a:lnTo>
                  <a:pt x="48310" y="27022"/>
                </a:lnTo>
                <a:lnTo>
                  <a:pt x="48233" y="26983"/>
                </a:lnTo>
                <a:lnTo>
                  <a:pt x="48156" y="26945"/>
                </a:lnTo>
                <a:lnTo>
                  <a:pt x="47963" y="26945"/>
                </a:lnTo>
                <a:lnTo>
                  <a:pt x="47712" y="26983"/>
                </a:lnTo>
                <a:lnTo>
                  <a:pt x="45222" y="13859"/>
                </a:lnTo>
                <a:lnTo>
                  <a:pt x="45454" y="13820"/>
                </a:lnTo>
                <a:lnTo>
                  <a:pt x="45531" y="13801"/>
                </a:lnTo>
                <a:lnTo>
                  <a:pt x="45608" y="13762"/>
                </a:lnTo>
                <a:lnTo>
                  <a:pt x="45685" y="13704"/>
                </a:lnTo>
                <a:lnTo>
                  <a:pt x="45743" y="13627"/>
                </a:lnTo>
                <a:lnTo>
                  <a:pt x="45782" y="13550"/>
                </a:lnTo>
                <a:lnTo>
                  <a:pt x="45820" y="13473"/>
                </a:lnTo>
                <a:lnTo>
                  <a:pt x="45820" y="13376"/>
                </a:lnTo>
                <a:lnTo>
                  <a:pt x="45820" y="13280"/>
                </a:lnTo>
                <a:lnTo>
                  <a:pt x="45801" y="13203"/>
                </a:lnTo>
                <a:lnTo>
                  <a:pt x="45763" y="13106"/>
                </a:lnTo>
                <a:lnTo>
                  <a:pt x="45705" y="13048"/>
                </a:lnTo>
                <a:lnTo>
                  <a:pt x="45627" y="12990"/>
                </a:lnTo>
                <a:lnTo>
                  <a:pt x="45550" y="12952"/>
                </a:lnTo>
                <a:lnTo>
                  <a:pt x="45473" y="12913"/>
                </a:lnTo>
                <a:lnTo>
                  <a:pt x="45280" y="12913"/>
                </a:lnTo>
                <a:lnTo>
                  <a:pt x="45048" y="12952"/>
                </a:lnTo>
                <a:lnTo>
                  <a:pt x="44971" y="12508"/>
                </a:lnTo>
                <a:lnTo>
                  <a:pt x="45203" y="12585"/>
                </a:lnTo>
                <a:lnTo>
                  <a:pt x="45222" y="12585"/>
                </a:lnTo>
                <a:lnTo>
                  <a:pt x="45222" y="12566"/>
                </a:lnTo>
                <a:lnTo>
                  <a:pt x="45377" y="12160"/>
                </a:lnTo>
                <a:close/>
                <a:moveTo>
                  <a:pt x="27620" y="1"/>
                </a:moveTo>
                <a:lnTo>
                  <a:pt x="27600" y="20"/>
                </a:lnTo>
                <a:lnTo>
                  <a:pt x="27350" y="580"/>
                </a:lnTo>
                <a:lnTo>
                  <a:pt x="27099" y="1159"/>
                </a:lnTo>
                <a:lnTo>
                  <a:pt x="26635" y="2336"/>
                </a:lnTo>
                <a:lnTo>
                  <a:pt x="26230" y="3514"/>
                </a:lnTo>
                <a:lnTo>
                  <a:pt x="26037" y="4112"/>
                </a:lnTo>
                <a:lnTo>
                  <a:pt x="25863" y="4710"/>
                </a:lnTo>
                <a:lnTo>
                  <a:pt x="25535" y="5907"/>
                </a:lnTo>
                <a:lnTo>
                  <a:pt x="25246" y="7123"/>
                </a:lnTo>
                <a:lnTo>
                  <a:pt x="24995" y="8339"/>
                </a:lnTo>
                <a:lnTo>
                  <a:pt x="24879" y="8937"/>
                </a:lnTo>
                <a:lnTo>
                  <a:pt x="24802" y="9555"/>
                </a:lnTo>
                <a:lnTo>
                  <a:pt x="21810" y="9574"/>
                </a:lnTo>
                <a:lnTo>
                  <a:pt x="21791" y="9574"/>
                </a:lnTo>
                <a:lnTo>
                  <a:pt x="21791" y="9593"/>
                </a:lnTo>
                <a:lnTo>
                  <a:pt x="21405" y="10616"/>
                </a:lnTo>
                <a:lnTo>
                  <a:pt x="21424" y="10616"/>
                </a:lnTo>
                <a:lnTo>
                  <a:pt x="21386" y="10771"/>
                </a:lnTo>
                <a:lnTo>
                  <a:pt x="21443" y="10790"/>
                </a:lnTo>
                <a:lnTo>
                  <a:pt x="21173" y="11446"/>
                </a:lnTo>
                <a:lnTo>
                  <a:pt x="21154" y="11523"/>
                </a:lnTo>
                <a:lnTo>
                  <a:pt x="21154" y="11601"/>
                </a:lnTo>
                <a:lnTo>
                  <a:pt x="21154" y="11678"/>
                </a:lnTo>
                <a:lnTo>
                  <a:pt x="21173" y="11755"/>
                </a:lnTo>
                <a:lnTo>
                  <a:pt x="21193" y="11813"/>
                </a:lnTo>
                <a:lnTo>
                  <a:pt x="21231" y="11890"/>
                </a:lnTo>
                <a:lnTo>
                  <a:pt x="21289" y="11948"/>
                </a:lnTo>
                <a:lnTo>
                  <a:pt x="21347" y="11987"/>
                </a:lnTo>
                <a:lnTo>
                  <a:pt x="19417" y="17275"/>
                </a:lnTo>
                <a:lnTo>
                  <a:pt x="16695" y="18317"/>
                </a:lnTo>
                <a:lnTo>
                  <a:pt x="16734" y="18298"/>
                </a:lnTo>
                <a:lnTo>
                  <a:pt x="16309" y="17873"/>
                </a:lnTo>
                <a:lnTo>
                  <a:pt x="16232" y="17815"/>
                </a:lnTo>
                <a:lnTo>
                  <a:pt x="16155" y="17758"/>
                </a:lnTo>
                <a:lnTo>
                  <a:pt x="16059" y="17738"/>
                </a:lnTo>
                <a:lnTo>
                  <a:pt x="15885" y="17738"/>
                </a:lnTo>
                <a:lnTo>
                  <a:pt x="15808" y="17758"/>
                </a:lnTo>
                <a:lnTo>
                  <a:pt x="15730" y="17815"/>
                </a:lnTo>
                <a:lnTo>
                  <a:pt x="15653" y="17873"/>
                </a:lnTo>
                <a:lnTo>
                  <a:pt x="15364" y="18163"/>
                </a:lnTo>
                <a:lnTo>
                  <a:pt x="12256" y="15055"/>
                </a:lnTo>
                <a:lnTo>
                  <a:pt x="12237" y="15036"/>
                </a:lnTo>
                <a:lnTo>
                  <a:pt x="12218" y="15055"/>
                </a:lnTo>
                <a:lnTo>
                  <a:pt x="11909" y="14727"/>
                </a:lnTo>
                <a:lnTo>
                  <a:pt x="11812" y="14650"/>
                </a:lnTo>
                <a:lnTo>
                  <a:pt x="11774" y="14592"/>
                </a:lnTo>
                <a:lnTo>
                  <a:pt x="11716" y="14573"/>
                </a:lnTo>
                <a:lnTo>
                  <a:pt x="11639" y="14554"/>
                </a:lnTo>
                <a:lnTo>
                  <a:pt x="11523" y="14554"/>
                </a:lnTo>
                <a:lnTo>
                  <a:pt x="11446" y="14592"/>
                </a:lnTo>
                <a:lnTo>
                  <a:pt x="11388" y="14612"/>
                </a:lnTo>
                <a:lnTo>
                  <a:pt x="11349" y="14650"/>
                </a:lnTo>
                <a:lnTo>
                  <a:pt x="11253" y="14747"/>
                </a:lnTo>
                <a:lnTo>
                  <a:pt x="11079" y="14920"/>
                </a:lnTo>
                <a:lnTo>
                  <a:pt x="10732" y="15268"/>
                </a:lnTo>
                <a:lnTo>
                  <a:pt x="10403" y="15615"/>
                </a:lnTo>
                <a:lnTo>
                  <a:pt x="10230" y="15789"/>
                </a:lnTo>
                <a:lnTo>
                  <a:pt x="10133" y="15866"/>
                </a:lnTo>
                <a:lnTo>
                  <a:pt x="10095" y="15924"/>
                </a:lnTo>
                <a:lnTo>
                  <a:pt x="10056" y="15982"/>
                </a:lnTo>
                <a:lnTo>
                  <a:pt x="10037" y="16040"/>
                </a:lnTo>
                <a:lnTo>
                  <a:pt x="10037" y="16098"/>
                </a:lnTo>
                <a:lnTo>
                  <a:pt x="10037" y="16175"/>
                </a:lnTo>
                <a:lnTo>
                  <a:pt x="10056" y="16233"/>
                </a:lnTo>
                <a:lnTo>
                  <a:pt x="10075" y="16291"/>
                </a:lnTo>
                <a:lnTo>
                  <a:pt x="10114" y="16329"/>
                </a:lnTo>
                <a:lnTo>
                  <a:pt x="10210" y="16426"/>
                </a:lnTo>
                <a:lnTo>
                  <a:pt x="10539" y="16754"/>
                </a:lnTo>
                <a:lnTo>
                  <a:pt x="9284" y="19803"/>
                </a:lnTo>
                <a:lnTo>
                  <a:pt x="8666" y="21328"/>
                </a:lnTo>
                <a:lnTo>
                  <a:pt x="8358" y="22081"/>
                </a:lnTo>
                <a:lnTo>
                  <a:pt x="8280" y="22274"/>
                </a:lnTo>
                <a:lnTo>
                  <a:pt x="8242" y="22486"/>
                </a:lnTo>
                <a:lnTo>
                  <a:pt x="8222" y="22583"/>
                </a:lnTo>
                <a:lnTo>
                  <a:pt x="8222" y="22699"/>
                </a:lnTo>
                <a:lnTo>
                  <a:pt x="8222" y="22737"/>
                </a:lnTo>
                <a:lnTo>
                  <a:pt x="8261" y="22795"/>
                </a:lnTo>
                <a:lnTo>
                  <a:pt x="8319" y="22814"/>
                </a:lnTo>
                <a:lnTo>
                  <a:pt x="8377" y="22814"/>
                </a:lnTo>
                <a:lnTo>
                  <a:pt x="8531" y="22757"/>
                </a:lnTo>
                <a:lnTo>
                  <a:pt x="8647" y="22660"/>
                </a:lnTo>
                <a:lnTo>
                  <a:pt x="8879" y="22467"/>
                </a:lnTo>
                <a:lnTo>
                  <a:pt x="9303" y="22042"/>
                </a:lnTo>
                <a:lnTo>
                  <a:pt x="10172" y="21174"/>
                </a:lnTo>
                <a:lnTo>
                  <a:pt x="11040" y="20325"/>
                </a:lnTo>
                <a:lnTo>
                  <a:pt x="11253" y="20112"/>
                </a:lnTo>
                <a:lnTo>
                  <a:pt x="11349" y="19996"/>
                </a:lnTo>
                <a:lnTo>
                  <a:pt x="11484" y="19919"/>
                </a:lnTo>
                <a:lnTo>
                  <a:pt x="11619" y="19842"/>
                </a:lnTo>
                <a:lnTo>
                  <a:pt x="11754" y="19803"/>
                </a:lnTo>
                <a:lnTo>
                  <a:pt x="11890" y="19784"/>
                </a:lnTo>
                <a:lnTo>
                  <a:pt x="12044" y="19784"/>
                </a:lnTo>
                <a:lnTo>
                  <a:pt x="12198" y="19823"/>
                </a:lnTo>
                <a:lnTo>
                  <a:pt x="12333" y="19861"/>
                </a:lnTo>
                <a:lnTo>
                  <a:pt x="12449" y="19939"/>
                </a:lnTo>
                <a:lnTo>
                  <a:pt x="12565" y="20035"/>
                </a:lnTo>
                <a:lnTo>
                  <a:pt x="12797" y="20247"/>
                </a:lnTo>
                <a:lnTo>
                  <a:pt x="13009" y="20460"/>
                </a:lnTo>
                <a:lnTo>
                  <a:pt x="13858" y="21328"/>
                </a:lnTo>
                <a:lnTo>
                  <a:pt x="14244" y="21714"/>
                </a:lnTo>
                <a:lnTo>
                  <a:pt x="13337" y="23934"/>
                </a:lnTo>
                <a:lnTo>
                  <a:pt x="12893" y="25034"/>
                </a:lnTo>
                <a:lnTo>
                  <a:pt x="12777" y="25324"/>
                </a:lnTo>
                <a:lnTo>
                  <a:pt x="12662" y="25594"/>
                </a:lnTo>
                <a:lnTo>
                  <a:pt x="12623" y="25748"/>
                </a:lnTo>
                <a:lnTo>
                  <a:pt x="12604" y="25903"/>
                </a:lnTo>
                <a:lnTo>
                  <a:pt x="12604" y="25980"/>
                </a:lnTo>
                <a:lnTo>
                  <a:pt x="12623" y="26057"/>
                </a:lnTo>
                <a:lnTo>
                  <a:pt x="12642" y="26096"/>
                </a:lnTo>
                <a:lnTo>
                  <a:pt x="12681" y="26115"/>
                </a:lnTo>
                <a:lnTo>
                  <a:pt x="12720" y="26134"/>
                </a:lnTo>
                <a:lnTo>
                  <a:pt x="12758" y="26134"/>
                </a:lnTo>
                <a:lnTo>
                  <a:pt x="12893" y="26076"/>
                </a:lnTo>
                <a:lnTo>
                  <a:pt x="13009" y="25999"/>
                </a:lnTo>
                <a:lnTo>
                  <a:pt x="13202" y="25845"/>
                </a:lnTo>
                <a:lnTo>
                  <a:pt x="13588" y="25459"/>
                </a:lnTo>
                <a:lnTo>
                  <a:pt x="14051" y="24995"/>
                </a:lnTo>
                <a:lnTo>
                  <a:pt x="14051" y="26771"/>
                </a:lnTo>
                <a:lnTo>
                  <a:pt x="8551" y="32253"/>
                </a:lnTo>
                <a:lnTo>
                  <a:pt x="5790" y="35013"/>
                </a:lnTo>
                <a:lnTo>
                  <a:pt x="3030" y="37792"/>
                </a:lnTo>
                <a:lnTo>
                  <a:pt x="3011" y="37811"/>
                </a:lnTo>
                <a:lnTo>
                  <a:pt x="3030" y="40455"/>
                </a:lnTo>
                <a:lnTo>
                  <a:pt x="2567" y="40455"/>
                </a:lnTo>
                <a:lnTo>
                  <a:pt x="2490" y="40475"/>
                </a:lnTo>
                <a:lnTo>
                  <a:pt x="2432" y="40513"/>
                </a:lnTo>
                <a:lnTo>
                  <a:pt x="2394" y="40571"/>
                </a:lnTo>
                <a:lnTo>
                  <a:pt x="2355" y="40629"/>
                </a:lnTo>
                <a:lnTo>
                  <a:pt x="2316" y="40687"/>
                </a:lnTo>
                <a:lnTo>
                  <a:pt x="2316" y="40764"/>
                </a:lnTo>
                <a:lnTo>
                  <a:pt x="2297" y="40822"/>
                </a:lnTo>
                <a:lnTo>
                  <a:pt x="2316" y="41092"/>
                </a:lnTo>
                <a:lnTo>
                  <a:pt x="2316" y="43100"/>
                </a:lnTo>
                <a:lnTo>
                  <a:pt x="1602" y="43100"/>
                </a:lnTo>
                <a:lnTo>
                  <a:pt x="1486" y="43119"/>
                </a:lnTo>
                <a:lnTo>
                  <a:pt x="1428" y="43138"/>
                </a:lnTo>
                <a:lnTo>
                  <a:pt x="1371" y="43158"/>
                </a:lnTo>
                <a:lnTo>
                  <a:pt x="1332" y="43215"/>
                </a:lnTo>
                <a:lnTo>
                  <a:pt x="1274" y="43254"/>
                </a:lnTo>
                <a:lnTo>
                  <a:pt x="1255" y="43312"/>
                </a:lnTo>
                <a:lnTo>
                  <a:pt x="1235" y="43370"/>
                </a:lnTo>
                <a:lnTo>
                  <a:pt x="1216" y="43486"/>
                </a:lnTo>
                <a:lnTo>
                  <a:pt x="1216" y="43601"/>
                </a:lnTo>
                <a:lnTo>
                  <a:pt x="1216" y="44065"/>
                </a:lnTo>
                <a:lnTo>
                  <a:pt x="1216" y="44972"/>
                </a:lnTo>
                <a:lnTo>
                  <a:pt x="1216" y="48581"/>
                </a:lnTo>
                <a:lnTo>
                  <a:pt x="444" y="48581"/>
                </a:lnTo>
                <a:lnTo>
                  <a:pt x="290" y="48600"/>
                </a:lnTo>
                <a:lnTo>
                  <a:pt x="213" y="48620"/>
                </a:lnTo>
                <a:lnTo>
                  <a:pt x="135" y="48639"/>
                </a:lnTo>
                <a:lnTo>
                  <a:pt x="77" y="48697"/>
                </a:lnTo>
                <a:lnTo>
                  <a:pt x="39" y="48774"/>
                </a:lnTo>
                <a:lnTo>
                  <a:pt x="0" y="48832"/>
                </a:lnTo>
                <a:lnTo>
                  <a:pt x="0" y="48909"/>
                </a:lnTo>
                <a:lnTo>
                  <a:pt x="0" y="49218"/>
                </a:lnTo>
                <a:lnTo>
                  <a:pt x="0" y="49797"/>
                </a:lnTo>
                <a:lnTo>
                  <a:pt x="0" y="49951"/>
                </a:lnTo>
                <a:lnTo>
                  <a:pt x="20" y="50029"/>
                </a:lnTo>
                <a:lnTo>
                  <a:pt x="58" y="50106"/>
                </a:lnTo>
                <a:lnTo>
                  <a:pt x="116" y="50164"/>
                </a:lnTo>
                <a:lnTo>
                  <a:pt x="174" y="50202"/>
                </a:lnTo>
                <a:lnTo>
                  <a:pt x="251" y="50241"/>
                </a:lnTo>
                <a:lnTo>
                  <a:pt x="73517" y="50241"/>
                </a:lnTo>
                <a:lnTo>
                  <a:pt x="73594" y="50222"/>
                </a:lnTo>
                <a:lnTo>
                  <a:pt x="73672" y="50183"/>
                </a:lnTo>
                <a:lnTo>
                  <a:pt x="73730" y="50145"/>
                </a:lnTo>
                <a:lnTo>
                  <a:pt x="73768" y="50087"/>
                </a:lnTo>
                <a:lnTo>
                  <a:pt x="73807" y="50029"/>
                </a:lnTo>
                <a:lnTo>
                  <a:pt x="73826" y="49951"/>
                </a:lnTo>
                <a:lnTo>
                  <a:pt x="73826" y="49797"/>
                </a:lnTo>
                <a:lnTo>
                  <a:pt x="73826" y="49508"/>
                </a:lnTo>
                <a:lnTo>
                  <a:pt x="73826" y="48929"/>
                </a:lnTo>
                <a:lnTo>
                  <a:pt x="73826" y="48851"/>
                </a:lnTo>
                <a:lnTo>
                  <a:pt x="73807" y="48774"/>
                </a:lnTo>
                <a:lnTo>
                  <a:pt x="73749" y="48697"/>
                </a:lnTo>
                <a:lnTo>
                  <a:pt x="73691" y="48658"/>
                </a:lnTo>
                <a:lnTo>
                  <a:pt x="73633" y="48620"/>
                </a:lnTo>
                <a:lnTo>
                  <a:pt x="73556" y="48600"/>
                </a:lnTo>
                <a:lnTo>
                  <a:pt x="73401" y="48581"/>
                </a:lnTo>
                <a:lnTo>
                  <a:pt x="71008" y="48581"/>
                </a:lnTo>
                <a:lnTo>
                  <a:pt x="71066" y="48543"/>
                </a:lnTo>
                <a:lnTo>
                  <a:pt x="71124" y="48465"/>
                </a:lnTo>
                <a:lnTo>
                  <a:pt x="71163" y="48388"/>
                </a:lnTo>
                <a:lnTo>
                  <a:pt x="71163" y="48311"/>
                </a:lnTo>
                <a:lnTo>
                  <a:pt x="71163" y="48157"/>
                </a:lnTo>
                <a:lnTo>
                  <a:pt x="71163" y="48079"/>
                </a:lnTo>
                <a:lnTo>
                  <a:pt x="71124" y="48002"/>
                </a:lnTo>
                <a:lnTo>
                  <a:pt x="71066" y="47925"/>
                </a:lnTo>
                <a:lnTo>
                  <a:pt x="70989" y="47886"/>
                </a:lnTo>
                <a:lnTo>
                  <a:pt x="70892" y="47848"/>
                </a:lnTo>
                <a:lnTo>
                  <a:pt x="70796" y="47848"/>
                </a:lnTo>
                <a:lnTo>
                  <a:pt x="70796" y="47018"/>
                </a:lnTo>
                <a:lnTo>
                  <a:pt x="70815" y="46188"/>
                </a:lnTo>
                <a:lnTo>
                  <a:pt x="70796" y="45358"/>
                </a:lnTo>
                <a:lnTo>
                  <a:pt x="70796" y="44528"/>
                </a:lnTo>
                <a:lnTo>
                  <a:pt x="70873" y="44528"/>
                </a:lnTo>
                <a:lnTo>
                  <a:pt x="70950" y="44509"/>
                </a:lnTo>
                <a:lnTo>
                  <a:pt x="71008" y="44470"/>
                </a:lnTo>
                <a:lnTo>
                  <a:pt x="71066" y="44431"/>
                </a:lnTo>
                <a:lnTo>
                  <a:pt x="71105" y="44393"/>
                </a:lnTo>
                <a:lnTo>
                  <a:pt x="71143" y="44335"/>
                </a:lnTo>
                <a:lnTo>
                  <a:pt x="71163" y="44258"/>
                </a:lnTo>
                <a:lnTo>
                  <a:pt x="71163" y="44200"/>
                </a:lnTo>
                <a:lnTo>
                  <a:pt x="71163" y="44065"/>
                </a:lnTo>
                <a:lnTo>
                  <a:pt x="71163" y="44007"/>
                </a:lnTo>
                <a:lnTo>
                  <a:pt x="71143" y="43949"/>
                </a:lnTo>
                <a:lnTo>
                  <a:pt x="71105" y="43891"/>
                </a:lnTo>
                <a:lnTo>
                  <a:pt x="71066" y="43852"/>
                </a:lnTo>
                <a:lnTo>
                  <a:pt x="71027" y="43795"/>
                </a:lnTo>
                <a:lnTo>
                  <a:pt x="70970" y="43775"/>
                </a:lnTo>
                <a:lnTo>
                  <a:pt x="70912" y="43756"/>
                </a:lnTo>
                <a:lnTo>
                  <a:pt x="70854" y="43737"/>
                </a:lnTo>
                <a:lnTo>
                  <a:pt x="70217" y="43737"/>
                </a:lnTo>
                <a:lnTo>
                  <a:pt x="70255" y="43679"/>
                </a:lnTo>
                <a:lnTo>
                  <a:pt x="70294" y="43601"/>
                </a:lnTo>
                <a:lnTo>
                  <a:pt x="70313" y="43524"/>
                </a:lnTo>
                <a:lnTo>
                  <a:pt x="70313" y="43447"/>
                </a:lnTo>
                <a:lnTo>
                  <a:pt x="70313" y="43293"/>
                </a:lnTo>
                <a:lnTo>
                  <a:pt x="70313" y="43215"/>
                </a:lnTo>
                <a:lnTo>
                  <a:pt x="70275" y="43119"/>
                </a:lnTo>
                <a:lnTo>
                  <a:pt x="70236" y="43042"/>
                </a:lnTo>
                <a:lnTo>
                  <a:pt x="70178" y="42965"/>
                </a:lnTo>
                <a:lnTo>
                  <a:pt x="70120" y="42907"/>
                </a:lnTo>
                <a:lnTo>
                  <a:pt x="70043" y="42868"/>
                </a:lnTo>
                <a:lnTo>
                  <a:pt x="69947" y="42849"/>
                </a:lnTo>
                <a:lnTo>
                  <a:pt x="69850" y="42829"/>
                </a:lnTo>
                <a:lnTo>
                  <a:pt x="69561" y="42829"/>
                </a:lnTo>
                <a:lnTo>
                  <a:pt x="69561" y="42443"/>
                </a:lnTo>
                <a:lnTo>
                  <a:pt x="69696" y="42386"/>
                </a:lnTo>
                <a:lnTo>
                  <a:pt x="69831" y="42328"/>
                </a:lnTo>
                <a:lnTo>
                  <a:pt x="69927" y="42231"/>
                </a:lnTo>
                <a:lnTo>
                  <a:pt x="70043" y="42115"/>
                </a:lnTo>
                <a:lnTo>
                  <a:pt x="70120" y="42000"/>
                </a:lnTo>
                <a:lnTo>
                  <a:pt x="70178" y="41864"/>
                </a:lnTo>
                <a:lnTo>
                  <a:pt x="70217" y="41710"/>
                </a:lnTo>
                <a:lnTo>
                  <a:pt x="70217" y="41556"/>
                </a:lnTo>
                <a:lnTo>
                  <a:pt x="70217" y="41440"/>
                </a:lnTo>
                <a:lnTo>
                  <a:pt x="70197" y="41343"/>
                </a:lnTo>
                <a:lnTo>
                  <a:pt x="70178" y="41247"/>
                </a:lnTo>
                <a:lnTo>
                  <a:pt x="70120" y="41150"/>
                </a:lnTo>
                <a:lnTo>
                  <a:pt x="70024" y="40977"/>
                </a:lnTo>
                <a:lnTo>
                  <a:pt x="69947" y="40899"/>
                </a:lnTo>
                <a:lnTo>
                  <a:pt x="69869" y="40822"/>
                </a:lnTo>
                <a:lnTo>
                  <a:pt x="69869" y="39297"/>
                </a:lnTo>
                <a:lnTo>
                  <a:pt x="69869" y="39220"/>
                </a:lnTo>
                <a:lnTo>
                  <a:pt x="69850" y="39143"/>
                </a:lnTo>
                <a:lnTo>
                  <a:pt x="69811" y="39085"/>
                </a:lnTo>
                <a:lnTo>
                  <a:pt x="69773" y="39008"/>
                </a:lnTo>
                <a:lnTo>
                  <a:pt x="69715" y="38969"/>
                </a:lnTo>
                <a:lnTo>
                  <a:pt x="69657" y="38911"/>
                </a:lnTo>
                <a:lnTo>
                  <a:pt x="69599" y="38873"/>
                </a:lnTo>
                <a:lnTo>
                  <a:pt x="69522" y="38853"/>
                </a:lnTo>
                <a:lnTo>
                  <a:pt x="69522" y="19340"/>
                </a:lnTo>
                <a:lnTo>
                  <a:pt x="69464" y="19340"/>
                </a:lnTo>
                <a:lnTo>
                  <a:pt x="69754" y="18568"/>
                </a:lnTo>
                <a:lnTo>
                  <a:pt x="70024" y="18607"/>
                </a:lnTo>
                <a:lnTo>
                  <a:pt x="70043" y="18626"/>
                </a:lnTo>
                <a:lnTo>
                  <a:pt x="70043" y="18607"/>
                </a:lnTo>
                <a:lnTo>
                  <a:pt x="70333" y="17796"/>
                </a:lnTo>
                <a:lnTo>
                  <a:pt x="70603" y="16986"/>
                </a:lnTo>
                <a:lnTo>
                  <a:pt x="70584" y="16986"/>
                </a:lnTo>
                <a:lnTo>
                  <a:pt x="70352" y="16831"/>
                </a:lnTo>
                <a:lnTo>
                  <a:pt x="70526" y="16252"/>
                </a:lnTo>
                <a:lnTo>
                  <a:pt x="70680" y="15673"/>
                </a:lnTo>
                <a:lnTo>
                  <a:pt x="70777" y="15326"/>
                </a:lnTo>
                <a:lnTo>
                  <a:pt x="71047" y="15364"/>
                </a:lnTo>
                <a:lnTo>
                  <a:pt x="71066" y="15364"/>
                </a:lnTo>
                <a:lnTo>
                  <a:pt x="71278" y="14534"/>
                </a:lnTo>
                <a:lnTo>
                  <a:pt x="71452" y="13685"/>
                </a:lnTo>
                <a:lnTo>
                  <a:pt x="71201" y="13492"/>
                </a:lnTo>
                <a:lnTo>
                  <a:pt x="71336" y="12759"/>
                </a:lnTo>
                <a:lnTo>
                  <a:pt x="71471" y="12006"/>
                </a:lnTo>
                <a:lnTo>
                  <a:pt x="71761" y="12006"/>
                </a:lnTo>
                <a:lnTo>
                  <a:pt x="71780" y="11948"/>
                </a:lnTo>
                <a:lnTo>
                  <a:pt x="71896" y="10983"/>
                </a:lnTo>
                <a:lnTo>
                  <a:pt x="72012" y="10018"/>
                </a:lnTo>
                <a:lnTo>
                  <a:pt x="72031" y="9516"/>
                </a:lnTo>
                <a:lnTo>
                  <a:pt x="72070" y="9014"/>
                </a:lnTo>
                <a:lnTo>
                  <a:pt x="72070" y="8512"/>
                </a:lnTo>
                <a:lnTo>
                  <a:pt x="72070" y="8011"/>
                </a:lnTo>
                <a:lnTo>
                  <a:pt x="72050" y="8011"/>
                </a:lnTo>
                <a:lnTo>
                  <a:pt x="72070" y="7972"/>
                </a:lnTo>
                <a:lnTo>
                  <a:pt x="69676" y="7142"/>
                </a:lnTo>
                <a:lnTo>
                  <a:pt x="69657" y="7142"/>
                </a:lnTo>
                <a:lnTo>
                  <a:pt x="69638" y="7161"/>
                </a:lnTo>
                <a:lnTo>
                  <a:pt x="65025" y="13724"/>
                </a:lnTo>
                <a:lnTo>
                  <a:pt x="46979" y="7470"/>
                </a:lnTo>
                <a:lnTo>
                  <a:pt x="47094" y="7123"/>
                </a:lnTo>
                <a:lnTo>
                  <a:pt x="47075" y="7103"/>
                </a:lnTo>
                <a:lnTo>
                  <a:pt x="47094" y="7103"/>
                </a:lnTo>
                <a:lnTo>
                  <a:pt x="45338" y="6486"/>
                </a:lnTo>
                <a:lnTo>
                  <a:pt x="45319" y="6467"/>
                </a:lnTo>
                <a:lnTo>
                  <a:pt x="45299" y="6505"/>
                </a:lnTo>
                <a:lnTo>
                  <a:pt x="45184" y="6853"/>
                </a:lnTo>
                <a:lnTo>
                  <a:pt x="41652" y="5637"/>
                </a:lnTo>
                <a:lnTo>
                  <a:pt x="41767" y="5270"/>
                </a:lnTo>
                <a:lnTo>
                  <a:pt x="41748" y="5270"/>
                </a:lnTo>
                <a:lnTo>
                  <a:pt x="41748" y="5251"/>
                </a:lnTo>
                <a:lnTo>
                  <a:pt x="40011" y="4652"/>
                </a:lnTo>
                <a:lnTo>
                  <a:pt x="39972" y="4633"/>
                </a:lnTo>
                <a:lnTo>
                  <a:pt x="39972" y="4652"/>
                </a:lnTo>
                <a:lnTo>
                  <a:pt x="39857" y="5019"/>
                </a:lnTo>
                <a:lnTo>
                  <a:pt x="28816" y="1217"/>
                </a:lnTo>
                <a:lnTo>
                  <a:pt x="29048" y="522"/>
                </a:lnTo>
                <a:lnTo>
                  <a:pt x="29029" y="522"/>
                </a:lnTo>
                <a:lnTo>
                  <a:pt x="29048" y="483"/>
                </a:lnTo>
                <a:lnTo>
                  <a:pt x="2763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push dir="u"/>
  </p:transition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9_1">
    <p:spTree>
      <p:nvGrpSpPr>
        <p:cNvPr id="1" name="Shape 88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56" name="Google Shape;8856;p33"/>
          <p:cNvGrpSpPr/>
          <p:nvPr/>
        </p:nvGrpSpPr>
        <p:grpSpPr>
          <a:xfrm>
            <a:off x="-1462182" y="2982209"/>
            <a:ext cx="6100976" cy="3234435"/>
            <a:chOff x="3939550" y="4143175"/>
            <a:chExt cx="2329150" cy="1234800"/>
          </a:xfrm>
        </p:grpSpPr>
        <p:sp>
          <p:nvSpPr>
            <p:cNvPr id="8857" name="Google Shape;8857;p33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extrusionOk="0">
                  <a:moveTo>
                    <a:pt x="17506" y="0"/>
                  </a:move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33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fill="none" extrusionOk="0">
                  <a:moveTo>
                    <a:pt x="17506" y="0"/>
                  </a:moveTo>
                  <a:lnTo>
                    <a:pt x="17506" y="0"/>
                  </a:ln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276" y="3455"/>
                  </a:lnTo>
                  <a:lnTo>
                    <a:pt x="12276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888" y="9728"/>
                  </a:lnTo>
                  <a:lnTo>
                    <a:pt x="888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873" y="19321"/>
                  </a:lnTo>
                  <a:lnTo>
                    <a:pt x="1892" y="19321"/>
                  </a:lnTo>
                  <a:lnTo>
                    <a:pt x="1892" y="19321"/>
                  </a:lnTo>
                  <a:lnTo>
                    <a:pt x="1911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643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444" y="6215"/>
                  </a:lnTo>
                  <a:lnTo>
                    <a:pt x="21444" y="6215"/>
                  </a:lnTo>
                  <a:lnTo>
                    <a:pt x="21174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33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extrusionOk="0">
                  <a:moveTo>
                    <a:pt x="6350" y="1"/>
                  </a:move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33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fill="none" extrusionOk="0">
                  <a:moveTo>
                    <a:pt x="6563" y="1"/>
                  </a:moveTo>
                  <a:lnTo>
                    <a:pt x="6563" y="1"/>
                  </a:lnTo>
                  <a:lnTo>
                    <a:pt x="6563" y="1"/>
                  </a:lnTo>
                  <a:lnTo>
                    <a:pt x="6563" y="1"/>
                  </a:lnTo>
                  <a:lnTo>
                    <a:pt x="6350" y="1"/>
                  </a:ln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1851" y="4691"/>
                  </a:lnTo>
                  <a:lnTo>
                    <a:pt x="11851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lnTo>
                    <a:pt x="6582" y="1"/>
                  </a:lnTo>
                  <a:lnTo>
                    <a:pt x="6582" y="1"/>
                  </a:lnTo>
                  <a:lnTo>
                    <a:pt x="656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33"/>
            <p:cNvSpPr/>
            <p:nvPr/>
          </p:nvSpPr>
          <p:spPr>
            <a:xfrm>
              <a:off x="3988750" y="4846200"/>
              <a:ext cx="390200" cy="444925"/>
            </a:xfrm>
            <a:custGeom>
              <a:avLst/>
              <a:gdLst/>
              <a:ahLst/>
              <a:cxnLst/>
              <a:rect l="l" t="t" r="r" b="b"/>
              <a:pathLst>
                <a:path w="15608" h="17797" extrusionOk="0">
                  <a:moveTo>
                    <a:pt x="11369" y="1"/>
                  </a:move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607" y="7385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33"/>
            <p:cNvSpPr/>
            <p:nvPr/>
          </p:nvSpPr>
          <p:spPr>
            <a:xfrm>
              <a:off x="3988750" y="4846200"/>
              <a:ext cx="390400" cy="444925"/>
            </a:xfrm>
            <a:custGeom>
              <a:avLst/>
              <a:gdLst/>
              <a:ahLst/>
              <a:cxnLst/>
              <a:rect l="l" t="t" r="r" b="b"/>
              <a:pathLst>
                <a:path w="15616" h="17797" fill="none" extrusionOk="0">
                  <a:moveTo>
                    <a:pt x="11369" y="1"/>
                  </a:moveTo>
                  <a:lnTo>
                    <a:pt x="11369" y="1"/>
                  </a:ln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614" y="15712"/>
                  </a:lnTo>
                  <a:lnTo>
                    <a:pt x="4614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832" y="11678"/>
                  </a:lnTo>
                  <a:lnTo>
                    <a:pt x="11832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lnTo>
                    <a:pt x="113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33"/>
            <p:cNvSpPr/>
            <p:nvPr/>
          </p:nvSpPr>
          <p:spPr>
            <a:xfrm>
              <a:off x="4062600" y="5238975"/>
              <a:ext cx="101825" cy="52150"/>
            </a:xfrm>
            <a:custGeom>
              <a:avLst/>
              <a:gdLst/>
              <a:ahLst/>
              <a:cxnLst/>
              <a:rect l="l" t="t" r="r" b="b"/>
              <a:pathLst>
                <a:path w="4073" h="2086" extrusionOk="0">
                  <a:moveTo>
                    <a:pt x="4053" y="2047"/>
                  </a:moveTo>
                  <a:lnTo>
                    <a:pt x="4053" y="2047"/>
                  </a:lnTo>
                  <a:lnTo>
                    <a:pt x="4072" y="2085"/>
                  </a:lnTo>
                  <a:lnTo>
                    <a:pt x="4072" y="2085"/>
                  </a:lnTo>
                  <a:lnTo>
                    <a:pt x="4053" y="2047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641" y="1"/>
                  </a:lnTo>
                  <a:lnTo>
                    <a:pt x="1660" y="1"/>
                  </a:lnTo>
                  <a:lnTo>
                    <a:pt x="1660" y="1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33"/>
            <p:cNvSpPr/>
            <p:nvPr/>
          </p:nvSpPr>
          <p:spPr>
            <a:xfrm>
              <a:off x="4163925" y="5290125"/>
              <a:ext cx="500" cy="1000"/>
            </a:xfrm>
            <a:custGeom>
              <a:avLst/>
              <a:gdLst/>
              <a:ahLst/>
              <a:cxnLst/>
              <a:rect l="l" t="t" r="r" b="b"/>
              <a:pathLst>
                <a:path w="20" h="4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33"/>
            <p:cNvSpPr/>
            <p:nvPr/>
          </p:nvSpPr>
          <p:spPr>
            <a:xfrm>
              <a:off x="4062600" y="5238975"/>
              <a:ext cx="41025" cy="16925"/>
            </a:xfrm>
            <a:custGeom>
              <a:avLst/>
              <a:gdLst/>
              <a:ahLst/>
              <a:cxnLst/>
              <a:rect l="l" t="t" r="r" b="b"/>
              <a:pathLst>
                <a:path w="1641" h="677" fill="none" extrusionOk="0"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33"/>
            <p:cNvSpPr/>
            <p:nvPr/>
          </p:nvSpPr>
          <p:spPr>
            <a:xfrm>
              <a:off x="4103600" y="52389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33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extrusionOk="0">
                  <a:moveTo>
                    <a:pt x="12025" y="0"/>
                  </a:move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33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fill="none" extrusionOk="0">
                  <a:moveTo>
                    <a:pt x="12237" y="0"/>
                  </a:moveTo>
                  <a:lnTo>
                    <a:pt x="12237" y="0"/>
                  </a:lnTo>
                  <a:lnTo>
                    <a:pt x="12025" y="0"/>
                  </a:ln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7200" y="2741"/>
                  </a:lnTo>
                  <a:lnTo>
                    <a:pt x="7200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3610" y="12179"/>
                  </a:lnTo>
                  <a:lnTo>
                    <a:pt x="3610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103" y="14727"/>
                  </a:lnTo>
                  <a:lnTo>
                    <a:pt x="7103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lnTo>
                    <a:pt x="1223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33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extrusionOk="0">
                  <a:moveTo>
                    <a:pt x="26906" y="1"/>
                  </a:move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48" y="16495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33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fill="none" extrusionOk="0">
                  <a:moveTo>
                    <a:pt x="26925" y="1"/>
                  </a:moveTo>
                  <a:lnTo>
                    <a:pt x="26925" y="1"/>
                  </a:lnTo>
                  <a:lnTo>
                    <a:pt x="26906" y="1"/>
                  </a:lnTo>
                  <a:lnTo>
                    <a:pt x="26906" y="1"/>
                  </a:ln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802" y="310"/>
                  </a:lnTo>
                  <a:lnTo>
                    <a:pt x="24783" y="310"/>
                  </a:lnTo>
                  <a:lnTo>
                    <a:pt x="24783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01" y="4556"/>
                  </a:lnTo>
                  <a:lnTo>
                    <a:pt x="14901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446" y="7779"/>
                  </a:lnTo>
                  <a:lnTo>
                    <a:pt x="11408" y="7779"/>
                  </a:lnTo>
                  <a:lnTo>
                    <a:pt x="11408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173" y="20788"/>
                  </a:lnTo>
                  <a:lnTo>
                    <a:pt x="5173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224" y="29512"/>
                  </a:lnTo>
                  <a:lnTo>
                    <a:pt x="3224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29975" y="15268"/>
                  </a:lnTo>
                  <a:lnTo>
                    <a:pt x="29975" y="15268"/>
                  </a:lnTo>
                  <a:lnTo>
                    <a:pt x="30226" y="15268"/>
                  </a:lnTo>
                  <a:lnTo>
                    <a:pt x="30322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lnTo>
                    <a:pt x="26925" y="1"/>
                  </a:lnTo>
                  <a:lnTo>
                    <a:pt x="269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33"/>
            <p:cNvSpPr/>
            <p:nvPr/>
          </p:nvSpPr>
          <p:spPr>
            <a:xfrm>
              <a:off x="4774300" y="4618450"/>
              <a:ext cx="127900" cy="14025"/>
            </a:xfrm>
            <a:custGeom>
              <a:avLst/>
              <a:gdLst/>
              <a:ahLst/>
              <a:cxnLst/>
              <a:rect l="l" t="t" r="r" b="b"/>
              <a:pathLst>
                <a:path w="5116" h="561" extrusionOk="0">
                  <a:moveTo>
                    <a:pt x="5116" y="560"/>
                  </a:moveTo>
                  <a:lnTo>
                    <a:pt x="5116" y="560"/>
                  </a:lnTo>
                  <a:lnTo>
                    <a:pt x="5116" y="560"/>
                  </a:lnTo>
                  <a:lnTo>
                    <a:pt x="5116" y="560"/>
                  </a:lnTo>
                  <a:close/>
                  <a:moveTo>
                    <a:pt x="5077" y="541"/>
                  </a:moveTo>
                  <a:lnTo>
                    <a:pt x="5077" y="541"/>
                  </a:lnTo>
                  <a:lnTo>
                    <a:pt x="5096" y="541"/>
                  </a:lnTo>
                  <a:lnTo>
                    <a:pt x="5096" y="541"/>
                  </a:lnTo>
                  <a:lnTo>
                    <a:pt x="5077" y="541"/>
                  </a:lnTo>
                  <a:close/>
                  <a:moveTo>
                    <a:pt x="20" y="310"/>
                  </a:moveTo>
                  <a:lnTo>
                    <a:pt x="20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20" y="310"/>
                  </a:lnTo>
                  <a:close/>
                  <a:moveTo>
                    <a:pt x="2143" y="1"/>
                  </a:moveTo>
                  <a:lnTo>
                    <a:pt x="2143" y="1"/>
                  </a:lnTo>
                  <a:lnTo>
                    <a:pt x="1603" y="20"/>
                  </a:lnTo>
                  <a:lnTo>
                    <a:pt x="1082" y="78"/>
                  </a:lnTo>
                  <a:lnTo>
                    <a:pt x="541" y="174"/>
                  </a:lnTo>
                  <a:lnTo>
                    <a:pt x="39" y="310"/>
                  </a:lnTo>
                  <a:lnTo>
                    <a:pt x="39" y="310"/>
                  </a:lnTo>
                  <a:lnTo>
                    <a:pt x="541" y="174"/>
                  </a:lnTo>
                  <a:lnTo>
                    <a:pt x="1082" y="78"/>
                  </a:lnTo>
                  <a:lnTo>
                    <a:pt x="1603" y="20"/>
                  </a:lnTo>
                  <a:lnTo>
                    <a:pt x="2143" y="1"/>
                  </a:lnTo>
                  <a:close/>
                  <a:moveTo>
                    <a:pt x="2162" y="1"/>
                  </a:move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33"/>
            <p:cNvSpPr/>
            <p:nvPr/>
          </p:nvSpPr>
          <p:spPr>
            <a:xfrm>
              <a:off x="4902175" y="463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33"/>
            <p:cNvSpPr/>
            <p:nvPr/>
          </p:nvSpPr>
          <p:spPr>
            <a:xfrm>
              <a:off x="4901200" y="46319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33"/>
            <p:cNvSpPr/>
            <p:nvPr/>
          </p:nvSpPr>
          <p:spPr>
            <a:xfrm>
              <a:off x="4774300" y="46261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33"/>
            <p:cNvSpPr/>
            <p:nvPr/>
          </p:nvSpPr>
          <p:spPr>
            <a:xfrm>
              <a:off x="4775275" y="4618450"/>
              <a:ext cx="52625" cy="7750"/>
            </a:xfrm>
            <a:custGeom>
              <a:avLst/>
              <a:gdLst/>
              <a:ahLst/>
              <a:cxnLst/>
              <a:rect l="l" t="t" r="r" b="b"/>
              <a:pathLst>
                <a:path w="2105" h="310" fill="none" extrusionOk="0">
                  <a:moveTo>
                    <a:pt x="2104" y="1"/>
                  </a:moveTo>
                  <a:lnTo>
                    <a:pt x="2104" y="1"/>
                  </a:lnTo>
                  <a:lnTo>
                    <a:pt x="1564" y="20"/>
                  </a:lnTo>
                  <a:lnTo>
                    <a:pt x="1043" y="78"/>
                  </a:lnTo>
                  <a:lnTo>
                    <a:pt x="502" y="174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502" y="174"/>
                  </a:lnTo>
                  <a:lnTo>
                    <a:pt x="1043" y="78"/>
                  </a:lnTo>
                  <a:lnTo>
                    <a:pt x="1564" y="20"/>
                  </a:lnTo>
                  <a:lnTo>
                    <a:pt x="210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33"/>
            <p:cNvSpPr/>
            <p:nvPr/>
          </p:nvSpPr>
          <p:spPr>
            <a:xfrm>
              <a:off x="4828350" y="46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33"/>
            <p:cNvSpPr/>
            <p:nvPr/>
          </p:nvSpPr>
          <p:spPr>
            <a:xfrm>
              <a:off x="4155225" y="5356225"/>
              <a:ext cx="86400" cy="21750"/>
            </a:xfrm>
            <a:custGeom>
              <a:avLst/>
              <a:gdLst/>
              <a:ahLst/>
              <a:cxnLst/>
              <a:rect l="l" t="t" r="r" b="b"/>
              <a:pathLst>
                <a:path w="3456" h="870" extrusionOk="0">
                  <a:moveTo>
                    <a:pt x="3456" y="1"/>
                  </a:move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close/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  <a:close/>
                  <a:moveTo>
                    <a:pt x="3321" y="1"/>
                  </a:moveTo>
                  <a:lnTo>
                    <a:pt x="3321" y="1"/>
                  </a:lnTo>
                  <a:lnTo>
                    <a:pt x="3321" y="1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33"/>
            <p:cNvSpPr/>
            <p:nvPr/>
          </p:nvSpPr>
          <p:spPr>
            <a:xfrm>
              <a:off x="4241600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33"/>
            <p:cNvSpPr/>
            <p:nvPr/>
          </p:nvSpPr>
          <p:spPr>
            <a:xfrm>
              <a:off x="4155225" y="5356225"/>
              <a:ext cx="80625" cy="21750"/>
            </a:xfrm>
            <a:custGeom>
              <a:avLst/>
              <a:gdLst/>
              <a:ahLst/>
              <a:cxnLst/>
              <a:rect l="l" t="t" r="r" b="b"/>
              <a:pathLst>
                <a:path w="3225" h="870" fill="none" extrusionOk="0"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33"/>
            <p:cNvSpPr/>
            <p:nvPr/>
          </p:nvSpPr>
          <p:spPr>
            <a:xfrm>
              <a:off x="4238225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33"/>
            <p:cNvSpPr/>
            <p:nvPr/>
          </p:nvSpPr>
          <p:spPr>
            <a:xfrm>
              <a:off x="4297575" y="5011225"/>
              <a:ext cx="12575" cy="3900"/>
            </a:xfrm>
            <a:custGeom>
              <a:avLst/>
              <a:gdLst/>
              <a:ahLst/>
              <a:cxnLst/>
              <a:rect l="l" t="t" r="r" b="b"/>
              <a:pathLst>
                <a:path w="503" h="156" extrusionOk="0">
                  <a:moveTo>
                    <a:pt x="502" y="1"/>
                  </a:moveTo>
                  <a:lnTo>
                    <a:pt x="251" y="59"/>
                  </a:lnTo>
                  <a:lnTo>
                    <a:pt x="1" y="155"/>
                  </a:lnTo>
                  <a:lnTo>
                    <a:pt x="251" y="78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33"/>
            <p:cNvSpPr/>
            <p:nvPr/>
          </p:nvSpPr>
          <p:spPr>
            <a:xfrm>
              <a:off x="42942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33"/>
            <p:cNvSpPr/>
            <p:nvPr/>
          </p:nvSpPr>
          <p:spPr>
            <a:xfrm>
              <a:off x="4156675" y="5138125"/>
              <a:ext cx="126925" cy="101850"/>
            </a:xfrm>
            <a:custGeom>
              <a:avLst/>
              <a:gdLst/>
              <a:ahLst/>
              <a:cxnLst/>
              <a:rect l="l" t="t" r="r" b="b"/>
              <a:pathLst>
                <a:path w="5077" h="4074" fill="none" extrusionOk="0">
                  <a:moveTo>
                    <a:pt x="5077" y="1"/>
                  </a:moveTo>
                  <a:lnTo>
                    <a:pt x="5077" y="1"/>
                  </a:lnTo>
                  <a:lnTo>
                    <a:pt x="4807" y="1"/>
                  </a:lnTo>
                  <a:lnTo>
                    <a:pt x="4498" y="20"/>
                  </a:lnTo>
                  <a:lnTo>
                    <a:pt x="4131" y="59"/>
                  </a:lnTo>
                  <a:lnTo>
                    <a:pt x="3745" y="117"/>
                  </a:lnTo>
                  <a:lnTo>
                    <a:pt x="3340" y="194"/>
                  </a:lnTo>
                  <a:lnTo>
                    <a:pt x="2915" y="310"/>
                  </a:lnTo>
                  <a:lnTo>
                    <a:pt x="2471" y="464"/>
                  </a:lnTo>
                  <a:lnTo>
                    <a:pt x="2066" y="638"/>
                  </a:lnTo>
                  <a:lnTo>
                    <a:pt x="1854" y="754"/>
                  </a:lnTo>
                  <a:lnTo>
                    <a:pt x="1661" y="869"/>
                  </a:lnTo>
                  <a:lnTo>
                    <a:pt x="1468" y="1004"/>
                  </a:lnTo>
                  <a:lnTo>
                    <a:pt x="1275" y="1159"/>
                  </a:lnTo>
                  <a:lnTo>
                    <a:pt x="1101" y="1313"/>
                  </a:lnTo>
                  <a:lnTo>
                    <a:pt x="927" y="1487"/>
                  </a:lnTo>
                  <a:lnTo>
                    <a:pt x="773" y="1680"/>
                  </a:lnTo>
                  <a:lnTo>
                    <a:pt x="618" y="1873"/>
                  </a:lnTo>
                  <a:lnTo>
                    <a:pt x="483" y="2085"/>
                  </a:lnTo>
                  <a:lnTo>
                    <a:pt x="367" y="2317"/>
                  </a:lnTo>
                  <a:lnTo>
                    <a:pt x="252" y="2568"/>
                  </a:lnTo>
                  <a:lnTo>
                    <a:pt x="174" y="2838"/>
                  </a:lnTo>
                  <a:lnTo>
                    <a:pt x="97" y="3108"/>
                  </a:lnTo>
                  <a:lnTo>
                    <a:pt x="39" y="3417"/>
                  </a:lnTo>
                  <a:lnTo>
                    <a:pt x="20" y="3726"/>
                  </a:lnTo>
                  <a:lnTo>
                    <a:pt x="1" y="4073"/>
                  </a:lnTo>
                  <a:lnTo>
                    <a:pt x="1" y="4073"/>
                  </a:lnTo>
                  <a:lnTo>
                    <a:pt x="20" y="3726"/>
                  </a:lnTo>
                  <a:lnTo>
                    <a:pt x="39" y="3417"/>
                  </a:lnTo>
                  <a:lnTo>
                    <a:pt x="97" y="3108"/>
                  </a:lnTo>
                  <a:lnTo>
                    <a:pt x="174" y="2838"/>
                  </a:lnTo>
                  <a:lnTo>
                    <a:pt x="252" y="2568"/>
                  </a:lnTo>
                  <a:lnTo>
                    <a:pt x="367" y="2317"/>
                  </a:lnTo>
                  <a:lnTo>
                    <a:pt x="483" y="2085"/>
                  </a:lnTo>
                  <a:lnTo>
                    <a:pt x="618" y="1873"/>
                  </a:lnTo>
                  <a:lnTo>
                    <a:pt x="773" y="1680"/>
                  </a:lnTo>
                  <a:lnTo>
                    <a:pt x="927" y="1487"/>
                  </a:lnTo>
                  <a:lnTo>
                    <a:pt x="1101" y="1313"/>
                  </a:lnTo>
                  <a:lnTo>
                    <a:pt x="1275" y="1159"/>
                  </a:lnTo>
                  <a:lnTo>
                    <a:pt x="1468" y="1004"/>
                  </a:lnTo>
                  <a:lnTo>
                    <a:pt x="1661" y="869"/>
                  </a:lnTo>
                  <a:lnTo>
                    <a:pt x="1854" y="754"/>
                  </a:lnTo>
                  <a:lnTo>
                    <a:pt x="2066" y="638"/>
                  </a:lnTo>
                  <a:lnTo>
                    <a:pt x="2471" y="464"/>
                  </a:lnTo>
                  <a:lnTo>
                    <a:pt x="2915" y="310"/>
                  </a:lnTo>
                  <a:lnTo>
                    <a:pt x="3340" y="194"/>
                  </a:lnTo>
                  <a:lnTo>
                    <a:pt x="3745" y="117"/>
                  </a:lnTo>
                  <a:lnTo>
                    <a:pt x="4131" y="59"/>
                  </a:lnTo>
                  <a:lnTo>
                    <a:pt x="4498" y="20"/>
                  </a:lnTo>
                  <a:lnTo>
                    <a:pt x="4807" y="1"/>
                  </a:lnTo>
                  <a:lnTo>
                    <a:pt x="50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33"/>
            <p:cNvSpPr/>
            <p:nvPr/>
          </p:nvSpPr>
          <p:spPr>
            <a:xfrm>
              <a:off x="4283575" y="51381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8885;p33"/>
            <p:cNvSpPr/>
            <p:nvPr/>
          </p:nvSpPr>
          <p:spPr>
            <a:xfrm>
              <a:off x="42860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33"/>
            <p:cNvSpPr/>
            <p:nvPr/>
          </p:nvSpPr>
          <p:spPr>
            <a:xfrm>
              <a:off x="4379125" y="503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33"/>
            <p:cNvSpPr/>
            <p:nvPr/>
          </p:nvSpPr>
          <p:spPr>
            <a:xfrm>
              <a:off x="4378650" y="503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33"/>
            <p:cNvSpPr/>
            <p:nvPr/>
          </p:nvSpPr>
          <p:spPr>
            <a:xfrm>
              <a:off x="4258975" y="5010275"/>
              <a:ext cx="63225" cy="60800"/>
            </a:xfrm>
            <a:custGeom>
              <a:avLst/>
              <a:gdLst/>
              <a:ahLst/>
              <a:cxnLst/>
              <a:rect l="l" t="t" r="r" b="b"/>
              <a:pathLst>
                <a:path w="2529" h="2432" fill="none" extrusionOk="0">
                  <a:moveTo>
                    <a:pt x="2529" y="0"/>
                  </a:moveTo>
                  <a:lnTo>
                    <a:pt x="2529" y="0"/>
                  </a:lnTo>
                  <a:lnTo>
                    <a:pt x="2278" y="19"/>
                  </a:lnTo>
                  <a:lnTo>
                    <a:pt x="2046" y="39"/>
                  </a:lnTo>
                  <a:lnTo>
                    <a:pt x="1795" y="97"/>
                  </a:lnTo>
                  <a:lnTo>
                    <a:pt x="1545" y="193"/>
                  </a:lnTo>
                  <a:lnTo>
                    <a:pt x="1313" y="328"/>
                  </a:lnTo>
                  <a:lnTo>
                    <a:pt x="1081" y="483"/>
                  </a:lnTo>
                  <a:lnTo>
                    <a:pt x="850" y="676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464" y="1100"/>
                  </a:lnTo>
                  <a:lnTo>
                    <a:pt x="329" y="1293"/>
                  </a:lnTo>
                  <a:lnTo>
                    <a:pt x="232" y="1486"/>
                  </a:lnTo>
                  <a:lnTo>
                    <a:pt x="155" y="1679"/>
                  </a:lnTo>
                  <a:lnTo>
                    <a:pt x="78" y="1872"/>
                  </a:lnTo>
                  <a:lnTo>
                    <a:pt x="39" y="2065"/>
                  </a:lnTo>
                  <a:lnTo>
                    <a:pt x="20" y="2239"/>
                  </a:lnTo>
                  <a:lnTo>
                    <a:pt x="0" y="2432"/>
                  </a:lnTo>
                  <a:lnTo>
                    <a:pt x="0" y="2432"/>
                  </a:lnTo>
                  <a:lnTo>
                    <a:pt x="20" y="2239"/>
                  </a:lnTo>
                  <a:lnTo>
                    <a:pt x="39" y="2065"/>
                  </a:lnTo>
                  <a:lnTo>
                    <a:pt x="78" y="1872"/>
                  </a:lnTo>
                  <a:lnTo>
                    <a:pt x="155" y="1679"/>
                  </a:lnTo>
                  <a:lnTo>
                    <a:pt x="232" y="1486"/>
                  </a:lnTo>
                  <a:lnTo>
                    <a:pt x="329" y="1293"/>
                  </a:lnTo>
                  <a:lnTo>
                    <a:pt x="464" y="1100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850" y="676"/>
                  </a:lnTo>
                  <a:lnTo>
                    <a:pt x="1081" y="483"/>
                  </a:lnTo>
                  <a:lnTo>
                    <a:pt x="1313" y="328"/>
                  </a:lnTo>
                  <a:lnTo>
                    <a:pt x="1545" y="193"/>
                  </a:lnTo>
                  <a:lnTo>
                    <a:pt x="1795" y="116"/>
                  </a:lnTo>
                  <a:lnTo>
                    <a:pt x="2046" y="39"/>
                  </a:lnTo>
                  <a:lnTo>
                    <a:pt x="2278" y="19"/>
                  </a:lnTo>
                  <a:lnTo>
                    <a:pt x="252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8889;p33"/>
            <p:cNvSpPr/>
            <p:nvPr/>
          </p:nvSpPr>
          <p:spPr>
            <a:xfrm>
              <a:off x="4322175" y="501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33"/>
            <p:cNvSpPr/>
            <p:nvPr/>
          </p:nvSpPr>
          <p:spPr>
            <a:xfrm>
              <a:off x="4350650" y="4919550"/>
              <a:ext cx="14975" cy="50700"/>
            </a:xfrm>
            <a:custGeom>
              <a:avLst/>
              <a:gdLst/>
              <a:ahLst/>
              <a:cxnLst/>
              <a:rect l="l" t="t" r="r" b="b"/>
              <a:pathLst>
                <a:path w="599" h="2028" fill="none" extrusionOk="0">
                  <a:moveTo>
                    <a:pt x="599" y="0"/>
                  </a:moveTo>
                  <a:lnTo>
                    <a:pt x="599" y="0"/>
                  </a:lnTo>
                  <a:lnTo>
                    <a:pt x="502" y="155"/>
                  </a:lnTo>
                  <a:lnTo>
                    <a:pt x="406" y="348"/>
                  </a:lnTo>
                  <a:lnTo>
                    <a:pt x="290" y="579"/>
                  </a:lnTo>
                  <a:lnTo>
                    <a:pt x="194" y="888"/>
                  </a:lnTo>
                  <a:lnTo>
                    <a:pt x="97" y="1236"/>
                  </a:lnTo>
                  <a:lnTo>
                    <a:pt x="20" y="1602"/>
                  </a:lnTo>
                  <a:lnTo>
                    <a:pt x="1" y="1815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15"/>
                  </a:lnTo>
                  <a:lnTo>
                    <a:pt x="20" y="1602"/>
                  </a:lnTo>
                  <a:lnTo>
                    <a:pt x="97" y="1236"/>
                  </a:lnTo>
                  <a:lnTo>
                    <a:pt x="194" y="888"/>
                  </a:lnTo>
                  <a:lnTo>
                    <a:pt x="290" y="579"/>
                  </a:lnTo>
                  <a:lnTo>
                    <a:pt x="406" y="348"/>
                  </a:lnTo>
                  <a:lnTo>
                    <a:pt x="502" y="155"/>
                  </a:lnTo>
                  <a:lnTo>
                    <a:pt x="599" y="0"/>
                  </a:lnTo>
                  <a:lnTo>
                    <a:pt x="59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33"/>
            <p:cNvSpPr/>
            <p:nvPr/>
          </p:nvSpPr>
          <p:spPr>
            <a:xfrm>
              <a:off x="4471775" y="4626175"/>
              <a:ext cx="302550" cy="127400"/>
            </a:xfrm>
            <a:custGeom>
              <a:avLst/>
              <a:gdLst/>
              <a:ahLst/>
              <a:cxnLst/>
              <a:rect l="l" t="t" r="r" b="b"/>
              <a:pathLst>
                <a:path w="12102" h="5096" extrusionOk="0">
                  <a:moveTo>
                    <a:pt x="0" y="5096"/>
                  </a:move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close/>
                  <a:moveTo>
                    <a:pt x="3822" y="4536"/>
                  </a:move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close/>
                  <a:moveTo>
                    <a:pt x="2239" y="4247"/>
                  </a:moveTo>
                  <a:lnTo>
                    <a:pt x="2239" y="4247"/>
                  </a:lnTo>
                  <a:lnTo>
                    <a:pt x="1988" y="4247"/>
                  </a:lnTo>
                  <a:lnTo>
                    <a:pt x="1699" y="4285"/>
                  </a:lnTo>
                  <a:lnTo>
                    <a:pt x="1428" y="4324"/>
                  </a:lnTo>
                  <a:lnTo>
                    <a:pt x="1139" y="4420"/>
                  </a:lnTo>
                  <a:lnTo>
                    <a:pt x="849" y="4517"/>
                  </a:lnTo>
                  <a:lnTo>
                    <a:pt x="560" y="4671"/>
                  </a:lnTo>
                  <a:lnTo>
                    <a:pt x="290" y="4845"/>
                  </a:lnTo>
                  <a:lnTo>
                    <a:pt x="19" y="5077"/>
                  </a:lnTo>
                  <a:lnTo>
                    <a:pt x="19" y="5077"/>
                  </a:lnTo>
                  <a:lnTo>
                    <a:pt x="290" y="4845"/>
                  </a:lnTo>
                  <a:lnTo>
                    <a:pt x="560" y="4671"/>
                  </a:lnTo>
                  <a:lnTo>
                    <a:pt x="849" y="4517"/>
                  </a:lnTo>
                  <a:lnTo>
                    <a:pt x="1139" y="4420"/>
                  </a:lnTo>
                  <a:lnTo>
                    <a:pt x="1428" y="4324"/>
                  </a:lnTo>
                  <a:lnTo>
                    <a:pt x="1699" y="4285"/>
                  </a:lnTo>
                  <a:lnTo>
                    <a:pt x="1988" y="4247"/>
                  </a:lnTo>
                  <a:lnTo>
                    <a:pt x="2239" y="4247"/>
                  </a:lnTo>
                  <a:close/>
                  <a:moveTo>
                    <a:pt x="2258" y="4247"/>
                  </a:move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close/>
                  <a:moveTo>
                    <a:pt x="5346" y="1564"/>
                  </a:moveTo>
                  <a:lnTo>
                    <a:pt x="5346" y="1564"/>
                  </a:lnTo>
                  <a:lnTo>
                    <a:pt x="5346" y="1564"/>
                  </a:lnTo>
                  <a:lnTo>
                    <a:pt x="5096" y="1680"/>
                  </a:lnTo>
                  <a:lnTo>
                    <a:pt x="4864" y="1815"/>
                  </a:lnTo>
                  <a:lnTo>
                    <a:pt x="4671" y="1931"/>
                  </a:lnTo>
                  <a:lnTo>
                    <a:pt x="4497" y="2066"/>
                  </a:lnTo>
                  <a:lnTo>
                    <a:pt x="4343" y="2220"/>
                  </a:lnTo>
                  <a:lnTo>
                    <a:pt x="4208" y="2355"/>
                  </a:lnTo>
                  <a:lnTo>
                    <a:pt x="4092" y="2490"/>
                  </a:lnTo>
                  <a:lnTo>
                    <a:pt x="3976" y="2645"/>
                  </a:lnTo>
                  <a:lnTo>
                    <a:pt x="3899" y="2780"/>
                  </a:lnTo>
                  <a:lnTo>
                    <a:pt x="3822" y="2915"/>
                  </a:lnTo>
                  <a:lnTo>
                    <a:pt x="3764" y="3069"/>
                  </a:lnTo>
                  <a:lnTo>
                    <a:pt x="3725" y="3204"/>
                  </a:lnTo>
                  <a:lnTo>
                    <a:pt x="3687" y="3475"/>
                  </a:lnTo>
                  <a:lnTo>
                    <a:pt x="3667" y="3706"/>
                  </a:lnTo>
                  <a:lnTo>
                    <a:pt x="3667" y="3706"/>
                  </a:lnTo>
                  <a:lnTo>
                    <a:pt x="3687" y="3475"/>
                  </a:lnTo>
                  <a:lnTo>
                    <a:pt x="3725" y="3204"/>
                  </a:lnTo>
                  <a:lnTo>
                    <a:pt x="3764" y="3069"/>
                  </a:lnTo>
                  <a:lnTo>
                    <a:pt x="3822" y="2915"/>
                  </a:lnTo>
                  <a:lnTo>
                    <a:pt x="3899" y="2780"/>
                  </a:lnTo>
                  <a:lnTo>
                    <a:pt x="3976" y="2645"/>
                  </a:lnTo>
                  <a:lnTo>
                    <a:pt x="4092" y="2490"/>
                  </a:lnTo>
                  <a:lnTo>
                    <a:pt x="4208" y="2355"/>
                  </a:lnTo>
                  <a:lnTo>
                    <a:pt x="4343" y="2220"/>
                  </a:lnTo>
                  <a:lnTo>
                    <a:pt x="4497" y="2066"/>
                  </a:lnTo>
                  <a:lnTo>
                    <a:pt x="4671" y="1931"/>
                  </a:lnTo>
                  <a:lnTo>
                    <a:pt x="4864" y="1815"/>
                  </a:lnTo>
                  <a:lnTo>
                    <a:pt x="5096" y="1680"/>
                  </a:lnTo>
                  <a:lnTo>
                    <a:pt x="5346" y="1564"/>
                  </a:lnTo>
                  <a:lnTo>
                    <a:pt x="5346" y="1564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389" y="1255"/>
                  </a:lnTo>
                  <a:lnTo>
                    <a:pt x="6061" y="1313"/>
                  </a:lnTo>
                  <a:lnTo>
                    <a:pt x="5733" y="1409"/>
                  </a:lnTo>
                  <a:lnTo>
                    <a:pt x="5366" y="1545"/>
                  </a:lnTo>
                  <a:lnTo>
                    <a:pt x="5366" y="1545"/>
                  </a:lnTo>
                  <a:lnTo>
                    <a:pt x="5733" y="1409"/>
                  </a:lnTo>
                  <a:lnTo>
                    <a:pt x="6061" y="1313"/>
                  </a:lnTo>
                  <a:lnTo>
                    <a:pt x="6389" y="1255"/>
                  </a:lnTo>
                  <a:lnTo>
                    <a:pt x="6678" y="1236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678" y="1236"/>
                  </a:lnTo>
                  <a:lnTo>
                    <a:pt x="6698" y="1236"/>
                  </a:lnTo>
                  <a:lnTo>
                    <a:pt x="6698" y="1236"/>
                  </a:lnTo>
                  <a:lnTo>
                    <a:pt x="6678" y="1236"/>
                  </a:lnTo>
                  <a:close/>
                  <a:moveTo>
                    <a:pt x="12102" y="1"/>
                  </a:moveTo>
                  <a:lnTo>
                    <a:pt x="12102" y="1"/>
                  </a:lnTo>
                  <a:lnTo>
                    <a:pt x="12102" y="1"/>
                  </a:lnTo>
                  <a:lnTo>
                    <a:pt x="11851" y="97"/>
                  </a:lnTo>
                  <a:lnTo>
                    <a:pt x="11600" y="194"/>
                  </a:lnTo>
                  <a:lnTo>
                    <a:pt x="11349" y="290"/>
                  </a:lnTo>
                  <a:lnTo>
                    <a:pt x="11117" y="406"/>
                  </a:lnTo>
                  <a:lnTo>
                    <a:pt x="10886" y="541"/>
                  </a:lnTo>
                  <a:lnTo>
                    <a:pt x="10654" y="676"/>
                  </a:lnTo>
                  <a:lnTo>
                    <a:pt x="10461" y="811"/>
                  </a:lnTo>
                  <a:lnTo>
                    <a:pt x="10249" y="985"/>
                  </a:lnTo>
                  <a:lnTo>
                    <a:pt x="10056" y="1139"/>
                  </a:lnTo>
                  <a:lnTo>
                    <a:pt x="9882" y="1313"/>
                  </a:lnTo>
                  <a:lnTo>
                    <a:pt x="9728" y="1506"/>
                  </a:lnTo>
                  <a:lnTo>
                    <a:pt x="9573" y="1718"/>
                  </a:lnTo>
                  <a:lnTo>
                    <a:pt x="9419" y="1911"/>
                  </a:lnTo>
                  <a:lnTo>
                    <a:pt x="9303" y="2143"/>
                  </a:lnTo>
                  <a:lnTo>
                    <a:pt x="9187" y="2375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187" y="2375"/>
                  </a:lnTo>
                  <a:lnTo>
                    <a:pt x="9303" y="2143"/>
                  </a:lnTo>
                  <a:lnTo>
                    <a:pt x="9419" y="1911"/>
                  </a:lnTo>
                  <a:lnTo>
                    <a:pt x="9573" y="1718"/>
                  </a:lnTo>
                  <a:lnTo>
                    <a:pt x="9728" y="1506"/>
                  </a:lnTo>
                  <a:lnTo>
                    <a:pt x="9882" y="1313"/>
                  </a:lnTo>
                  <a:lnTo>
                    <a:pt x="10056" y="1139"/>
                  </a:lnTo>
                  <a:lnTo>
                    <a:pt x="10249" y="985"/>
                  </a:lnTo>
                  <a:lnTo>
                    <a:pt x="10461" y="811"/>
                  </a:lnTo>
                  <a:lnTo>
                    <a:pt x="10654" y="676"/>
                  </a:lnTo>
                  <a:lnTo>
                    <a:pt x="10886" y="541"/>
                  </a:lnTo>
                  <a:lnTo>
                    <a:pt x="11117" y="406"/>
                  </a:lnTo>
                  <a:lnTo>
                    <a:pt x="11349" y="290"/>
                  </a:lnTo>
                  <a:lnTo>
                    <a:pt x="11600" y="194"/>
                  </a:lnTo>
                  <a:lnTo>
                    <a:pt x="11851" y="97"/>
                  </a:lnTo>
                  <a:lnTo>
                    <a:pt x="12102" y="1"/>
                  </a:lnTo>
                  <a:lnTo>
                    <a:pt x="121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33"/>
            <p:cNvSpPr/>
            <p:nvPr/>
          </p:nvSpPr>
          <p:spPr>
            <a:xfrm>
              <a:off x="4471775" y="47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33"/>
            <p:cNvSpPr/>
            <p:nvPr/>
          </p:nvSpPr>
          <p:spPr>
            <a:xfrm>
              <a:off x="4567300" y="473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33"/>
            <p:cNvSpPr/>
            <p:nvPr/>
          </p:nvSpPr>
          <p:spPr>
            <a:xfrm>
              <a:off x="4472250" y="4732325"/>
              <a:ext cx="55525" cy="20775"/>
            </a:xfrm>
            <a:custGeom>
              <a:avLst/>
              <a:gdLst/>
              <a:ahLst/>
              <a:cxnLst/>
              <a:rect l="l" t="t" r="r" b="b"/>
              <a:pathLst>
                <a:path w="2221" h="831" fill="none" extrusionOk="0">
                  <a:moveTo>
                    <a:pt x="2220" y="1"/>
                  </a:moveTo>
                  <a:lnTo>
                    <a:pt x="2220" y="1"/>
                  </a:lnTo>
                  <a:lnTo>
                    <a:pt x="1969" y="1"/>
                  </a:lnTo>
                  <a:lnTo>
                    <a:pt x="1680" y="39"/>
                  </a:lnTo>
                  <a:lnTo>
                    <a:pt x="1409" y="78"/>
                  </a:lnTo>
                  <a:lnTo>
                    <a:pt x="1120" y="174"/>
                  </a:lnTo>
                  <a:lnTo>
                    <a:pt x="830" y="271"/>
                  </a:lnTo>
                  <a:lnTo>
                    <a:pt x="541" y="425"/>
                  </a:lnTo>
                  <a:lnTo>
                    <a:pt x="271" y="599"/>
                  </a:lnTo>
                  <a:lnTo>
                    <a:pt x="0" y="831"/>
                  </a:lnTo>
                  <a:lnTo>
                    <a:pt x="0" y="831"/>
                  </a:lnTo>
                  <a:lnTo>
                    <a:pt x="271" y="599"/>
                  </a:lnTo>
                  <a:lnTo>
                    <a:pt x="541" y="425"/>
                  </a:lnTo>
                  <a:lnTo>
                    <a:pt x="830" y="271"/>
                  </a:lnTo>
                  <a:lnTo>
                    <a:pt x="1120" y="174"/>
                  </a:lnTo>
                  <a:lnTo>
                    <a:pt x="1409" y="78"/>
                  </a:lnTo>
                  <a:lnTo>
                    <a:pt x="1680" y="39"/>
                  </a:lnTo>
                  <a:lnTo>
                    <a:pt x="1969" y="1"/>
                  </a:lnTo>
                  <a:lnTo>
                    <a:pt x="22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33"/>
            <p:cNvSpPr/>
            <p:nvPr/>
          </p:nvSpPr>
          <p:spPr>
            <a:xfrm>
              <a:off x="4528225" y="473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33"/>
            <p:cNvSpPr/>
            <p:nvPr/>
          </p:nvSpPr>
          <p:spPr>
            <a:xfrm>
              <a:off x="4563450" y="4665250"/>
              <a:ext cx="42000" cy="53600"/>
            </a:xfrm>
            <a:custGeom>
              <a:avLst/>
              <a:gdLst/>
              <a:ahLst/>
              <a:cxnLst/>
              <a:rect l="l" t="t" r="r" b="b"/>
              <a:pathLst>
                <a:path w="1680" h="2144" fill="none" extrusionOk="0">
                  <a:moveTo>
                    <a:pt x="1679" y="1"/>
                  </a:moveTo>
                  <a:lnTo>
                    <a:pt x="1679" y="1"/>
                  </a:lnTo>
                  <a:lnTo>
                    <a:pt x="1679" y="1"/>
                  </a:lnTo>
                  <a:lnTo>
                    <a:pt x="1429" y="117"/>
                  </a:lnTo>
                  <a:lnTo>
                    <a:pt x="1197" y="252"/>
                  </a:lnTo>
                  <a:lnTo>
                    <a:pt x="1004" y="368"/>
                  </a:lnTo>
                  <a:lnTo>
                    <a:pt x="830" y="503"/>
                  </a:lnTo>
                  <a:lnTo>
                    <a:pt x="676" y="657"/>
                  </a:lnTo>
                  <a:lnTo>
                    <a:pt x="541" y="792"/>
                  </a:lnTo>
                  <a:lnTo>
                    <a:pt x="425" y="927"/>
                  </a:lnTo>
                  <a:lnTo>
                    <a:pt x="309" y="1082"/>
                  </a:lnTo>
                  <a:lnTo>
                    <a:pt x="232" y="1217"/>
                  </a:lnTo>
                  <a:lnTo>
                    <a:pt x="155" y="1352"/>
                  </a:lnTo>
                  <a:lnTo>
                    <a:pt x="97" y="1506"/>
                  </a:lnTo>
                  <a:lnTo>
                    <a:pt x="58" y="1641"/>
                  </a:lnTo>
                  <a:lnTo>
                    <a:pt x="20" y="1912"/>
                  </a:lnTo>
                  <a:lnTo>
                    <a:pt x="0" y="2143"/>
                  </a:lnTo>
                  <a:lnTo>
                    <a:pt x="0" y="2143"/>
                  </a:lnTo>
                  <a:lnTo>
                    <a:pt x="20" y="1912"/>
                  </a:lnTo>
                  <a:lnTo>
                    <a:pt x="58" y="1641"/>
                  </a:lnTo>
                  <a:lnTo>
                    <a:pt x="97" y="1506"/>
                  </a:lnTo>
                  <a:lnTo>
                    <a:pt x="155" y="1352"/>
                  </a:lnTo>
                  <a:lnTo>
                    <a:pt x="232" y="1217"/>
                  </a:lnTo>
                  <a:lnTo>
                    <a:pt x="309" y="1082"/>
                  </a:lnTo>
                  <a:lnTo>
                    <a:pt x="425" y="927"/>
                  </a:lnTo>
                  <a:lnTo>
                    <a:pt x="541" y="792"/>
                  </a:lnTo>
                  <a:lnTo>
                    <a:pt x="676" y="657"/>
                  </a:lnTo>
                  <a:lnTo>
                    <a:pt x="830" y="503"/>
                  </a:lnTo>
                  <a:lnTo>
                    <a:pt x="1004" y="368"/>
                  </a:lnTo>
                  <a:lnTo>
                    <a:pt x="1197" y="252"/>
                  </a:lnTo>
                  <a:lnTo>
                    <a:pt x="1429" y="117"/>
                  </a:lnTo>
                  <a:lnTo>
                    <a:pt x="1679" y="1"/>
                  </a:lnTo>
                  <a:lnTo>
                    <a:pt x="167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33"/>
            <p:cNvSpPr/>
            <p:nvPr/>
          </p:nvSpPr>
          <p:spPr>
            <a:xfrm>
              <a:off x="4605900" y="4657050"/>
              <a:ext cx="32850" cy="7750"/>
            </a:xfrm>
            <a:custGeom>
              <a:avLst/>
              <a:gdLst/>
              <a:ahLst/>
              <a:cxnLst/>
              <a:rect l="l" t="t" r="r" b="b"/>
              <a:pathLst>
                <a:path w="1314" h="310" fill="none" extrusionOk="0">
                  <a:moveTo>
                    <a:pt x="1313" y="1"/>
                  </a:moveTo>
                  <a:lnTo>
                    <a:pt x="1313" y="1"/>
                  </a:lnTo>
                  <a:lnTo>
                    <a:pt x="1024" y="20"/>
                  </a:lnTo>
                  <a:lnTo>
                    <a:pt x="696" y="78"/>
                  </a:lnTo>
                  <a:lnTo>
                    <a:pt x="368" y="174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368" y="174"/>
                  </a:lnTo>
                  <a:lnTo>
                    <a:pt x="696" y="78"/>
                  </a:lnTo>
                  <a:lnTo>
                    <a:pt x="1024" y="20"/>
                  </a:lnTo>
                  <a:lnTo>
                    <a:pt x="131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33"/>
            <p:cNvSpPr/>
            <p:nvPr/>
          </p:nvSpPr>
          <p:spPr>
            <a:xfrm>
              <a:off x="4638725" y="46570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33"/>
            <p:cNvSpPr/>
            <p:nvPr/>
          </p:nvSpPr>
          <p:spPr>
            <a:xfrm>
              <a:off x="4699025" y="4626175"/>
              <a:ext cx="75300" cy="65175"/>
            </a:xfrm>
            <a:custGeom>
              <a:avLst/>
              <a:gdLst/>
              <a:ahLst/>
              <a:cxnLst/>
              <a:rect l="l" t="t" r="r" b="b"/>
              <a:pathLst>
                <a:path w="3012" h="2607" fill="none" extrusionOk="0">
                  <a:moveTo>
                    <a:pt x="3012" y="1"/>
                  </a:moveTo>
                  <a:lnTo>
                    <a:pt x="3012" y="1"/>
                  </a:lnTo>
                  <a:lnTo>
                    <a:pt x="3012" y="1"/>
                  </a:lnTo>
                  <a:lnTo>
                    <a:pt x="2761" y="97"/>
                  </a:lnTo>
                  <a:lnTo>
                    <a:pt x="2510" y="194"/>
                  </a:lnTo>
                  <a:lnTo>
                    <a:pt x="2259" y="290"/>
                  </a:lnTo>
                  <a:lnTo>
                    <a:pt x="2027" y="406"/>
                  </a:lnTo>
                  <a:lnTo>
                    <a:pt x="1796" y="541"/>
                  </a:lnTo>
                  <a:lnTo>
                    <a:pt x="1564" y="676"/>
                  </a:lnTo>
                  <a:lnTo>
                    <a:pt x="1371" y="811"/>
                  </a:lnTo>
                  <a:lnTo>
                    <a:pt x="1159" y="985"/>
                  </a:lnTo>
                  <a:lnTo>
                    <a:pt x="966" y="1139"/>
                  </a:lnTo>
                  <a:lnTo>
                    <a:pt x="792" y="1313"/>
                  </a:lnTo>
                  <a:lnTo>
                    <a:pt x="638" y="1506"/>
                  </a:lnTo>
                  <a:lnTo>
                    <a:pt x="483" y="1718"/>
                  </a:lnTo>
                  <a:lnTo>
                    <a:pt x="329" y="1911"/>
                  </a:lnTo>
                  <a:lnTo>
                    <a:pt x="213" y="2143"/>
                  </a:lnTo>
                  <a:lnTo>
                    <a:pt x="97" y="2375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97" y="2375"/>
                  </a:lnTo>
                  <a:lnTo>
                    <a:pt x="213" y="2143"/>
                  </a:lnTo>
                  <a:lnTo>
                    <a:pt x="329" y="1911"/>
                  </a:lnTo>
                  <a:lnTo>
                    <a:pt x="483" y="1718"/>
                  </a:lnTo>
                  <a:lnTo>
                    <a:pt x="638" y="1506"/>
                  </a:lnTo>
                  <a:lnTo>
                    <a:pt x="792" y="1313"/>
                  </a:lnTo>
                  <a:lnTo>
                    <a:pt x="966" y="1139"/>
                  </a:lnTo>
                  <a:lnTo>
                    <a:pt x="1159" y="985"/>
                  </a:lnTo>
                  <a:lnTo>
                    <a:pt x="1371" y="811"/>
                  </a:lnTo>
                  <a:lnTo>
                    <a:pt x="1564" y="676"/>
                  </a:lnTo>
                  <a:lnTo>
                    <a:pt x="1796" y="541"/>
                  </a:lnTo>
                  <a:lnTo>
                    <a:pt x="2027" y="406"/>
                  </a:lnTo>
                  <a:lnTo>
                    <a:pt x="2259" y="290"/>
                  </a:lnTo>
                  <a:lnTo>
                    <a:pt x="2510" y="194"/>
                  </a:lnTo>
                  <a:lnTo>
                    <a:pt x="2761" y="97"/>
                  </a:lnTo>
                  <a:lnTo>
                    <a:pt x="3012" y="1"/>
                  </a:lnTo>
                  <a:lnTo>
                    <a:pt x="301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8900;p33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extrusionOk="0">
                  <a:moveTo>
                    <a:pt x="19069" y="1"/>
                  </a:move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1" name="Google Shape;8901;p33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fill="none" extrusionOk="0">
                  <a:moveTo>
                    <a:pt x="19069" y="1"/>
                  </a:moveTo>
                  <a:lnTo>
                    <a:pt x="19069" y="1"/>
                  </a:lnTo>
                  <a:lnTo>
                    <a:pt x="19069" y="1"/>
                  </a:lnTo>
                  <a:lnTo>
                    <a:pt x="19069" y="1"/>
                  </a:ln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633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lnTo>
                    <a:pt x="19089" y="1"/>
                  </a:lnTo>
                  <a:lnTo>
                    <a:pt x="19089" y="1"/>
                  </a:lnTo>
                  <a:lnTo>
                    <a:pt x="190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8902;p33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extrusionOk="0">
                  <a:moveTo>
                    <a:pt x="3668" y="0"/>
                  </a:move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33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fill="none" extrusionOk="0">
                  <a:moveTo>
                    <a:pt x="3668" y="0"/>
                  </a:moveTo>
                  <a:lnTo>
                    <a:pt x="3668" y="0"/>
                  </a:ln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33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extrusionOk="0">
                  <a:moveTo>
                    <a:pt x="4072" y="1"/>
                  </a:move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33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fill="none" extrusionOk="0"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33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extrusionOk="0">
                  <a:moveTo>
                    <a:pt x="14747" y="1"/>
                  </a:move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33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fill="none" extrusionOk="0">
                  <a:moveTo>
                    <a:pt x="15036" y="1"/>
                  </a:moveTo>
                  <a:lnTo>
                    <a:pt x="15036" y="1"/>
                  </a:lnTo>
                  <a:lnTo>
                    <a:pt x="15017" y="1"/>
                  </a:lnTo>
                  <a:lnTo>
                    <a:pt x="15017" y="1"/>
                  </a:lnTo>
                  <a:lnTo>
                    <a:pt x="14747" y="1"/>
                  </a:ln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42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377" y="11002"/>
                  </a:lnTo>
                  <a:lnTo>
                    <a:pt x="29377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lnTo>
                    <a:pt x="1503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33"/>
            <p:cNvSpPr/>
            <p:nvPr/>
          </p:nvSpPr>
          <p:spPr>
            <a:xfrm>
              <a:off x="5380825" y="4784450"/>
              <a:ext cx="120175" cy="165050"/>
            </a:xfrm>
            <a:custGeom>
              <a:avLst/>
              <a:gdLst/>
              <a:ahLst/>
              <a:cxnLst/>
              <a:rect l="l" t="t" r="r" b="b"/>
              <a:pathLst>
                <a:path w="4807" h="6602" extrusionOk="0">
                  <a:moveTo>
                    <a:pt x="20" y="6466"/>
                  </a:moveTo>
                  <a:lnTo>
                    <a:pt x="20" y="6466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20" y="6466"/>
                  </a:lnTo>
                  <a:close/>
                  <a:moveTo>
                    <a:pt x="20" y="6466"/>
                  </a:moveTo>
                  <a:lnTo>
                    <a:pt x="20" y="6466"/>
                  </a:lnTo>
                  <a:lnTo>
                    <a:pt x="20" y="6466"/>
                  </a:lnTo>
                  <a:close/>
                  <a:moveTo>
                    <a:pt x="3070" y="3860"/>
                  </a:move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close/>
                  <a:moveTo>
                    <a:pt x="2742" y="3841"/>
                  </a:moveTo>
                  <a:lnTo>
                    <a:pt x="2742" y="3841"/>
                  </a:lnTo>
                  <a:lnTo>
                    <a:pt x="2414" y="3860"/>
                  </a:lnTo>
                  <a:lnTo>
                    <a:pt x="2221" y="3880"/>
                  </a:lnTo>
                  <a:lnTo>
                    <a:pt x="2008" y="3918"/>
                  </a:lnTo>
                  <a:lnTo>
                    <a:pt x="1796" y="3976"/>
                  </a:lnTo>
                  <a:lnTo>
                    <a:pt x="1584" y="4053"/>
                  </a:lnTo>
                  <a:lnTo>
                    <a:pt x="1371" y="4150"/>
                  </a:lnTo>
                  <a:lnTo>
                    <a:pt x="1159" y="4266"/>
                  </a:lnTo>
                  <a:lnTo>
                    <a:pt x="947" y="4420"/>
                  </a:lnTo>
                  <a:lnTo>
                    <a:pt x="754" y="4594"/>
                  </a:lnTo>
                  <a:lnTo>
                    <a:pt x="561" y="4806"/>
                  </a:lnTo>
                  <a:lnTo>
                    <a:pt x="406" y="5057"/>
                  </a:lnTo>
                  <a:lnTo>
                    <a:pt x="271" y="5327"/>
                  </a:lnTo>
                  <a:lnTo>
                    <a:pt x="155" y="5655"/>
                  </a:lnTo>
                  <a:lnTo>
                    <a:pt x="59" y="6022"/>
                  </a:lnTo>
                  <a:lnTo>
                    <a:pt x="20" y="6427"/>
                  </a:lnTo>
                  <a:lnTo>
                    <a:pt x="20" y="6427"/>
                  </a:lnTo>
                  <a:lnTo>
                    <a:pt x="59" y="6022"/>
                  </a:lnTo>
                  <a:lnTo>
                    <a:pt x="155" y="5655"/>
                  </a:lnTo>
                  <a:lnTo>
                    <a:pt x="271" y="5327"/>
                  </a:lnTo>
                  <a:lnTo>
                    <a:pt x="406" y="5057"/>
                  </a:lnTo>
                  <a:lnTo>
                    <a:pt x="561" y="4806"/>
                  </a:lnTo>
                  <a:lnTo>
                    <a:pt x="754" y="4594"/>
                  </a:lnTo>
                  <a:lnTo>
                    <a:pt x="947" y="4420"/>
                  </a:lnTo>
                  <a:lnTo>
                    <a:pt x="1159" y="4266"/>
                  </a:lnTo>
                  <a:lnTo>
                    <a:pt x="1371" y="4150"/>
                  </a:lnTo>
                  <a:lnTo>
                    <a:pt x="1584" y="4053"/>
                  </a:lnTo>
                  <a:lnTo>
                    <a:pt x="1796" y="3976"/>
                  </a:lnTo>
                  <a:lnTo>
                    <a:pt x="2008" y="3918"/>
                  </a:lnTo>
                  <a:lnTo>
                    <a:pt x="2221" y="3880"/>
                  </a:lnTo>
                  <a:lnTo>
                    <a:pt x="2414" y="3860"/>
                  </a:lnTo>
                  <a:lnTo>
                    <a:pt x="2742" y="3841"/>
                  </a:lnTo>
                  <a:close/>
                  <a:moveTo>
                    <a:pt x="2780" y="3841"/>
                  </a:move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close/>
                  <a:moveTo>
                    <a:pt x="4807" y="0"/>
                  </a:moveTo>
                  <a:lnTo>
                    <a:pt x="4807" y="0"/>
                  </a:lnTo>
                  <a:lnTo>
                    <a:pt x="4807" y="0"/>
                  </a:lnTo>
                  <a:lnTo>
                    <a:pt x="4595" y="20"/>
                  </a:lnTo>
                  <a:lnTo>
                    <a:pt x="4382" y="39"/>
                  </a:lnTo>
                  <a:lnTo>
                    <a:pt x="4151" y="97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3707" y="232"/>
                  </a:lnTo>
                  <a:lnTo>
                    <a:pt x="3533" y="309"/>
                  </a:lnTo>
                  <a:lnTo>
                    <a:pt x="3379" y="386"/>
                  </a:lnTo>
                  <a:lnTo>
                    <a:pt x="3244" y="483"/>
                  </a:lnTo>
                  <a:lnTo>
                    <a:pt x="3108" y="579"/>
                  </a:lnTo>
                  <a:lnTo>
                    <a:pt x="2993" y="695"/>
                  </a:lnTo>
                  <a:lnTo>
                    <a:pt x="2896" y="811"/>
                  </a:lnTo>
                  <a:lnTo>
                    <a:pt x="2819" y="927"/>
                  </a:lnTo>
                  <a:lnTo>
                    <a:pt x="2742" y="1042"/>
                  </a:lnTo>
                  <a:lnTo>
                    <a:pt x="2684" y="1158"/>
                  </a:lnTo>
                  <a:lnTo>
                    <a:pt x="2587" y="1409"/>
                  </a:lnTo>
                  <a:lnTo>
                    <a:pt x="2549" y="1679"/>
                  </a:lnTo>
                  <a:lnTo>
                    <a:pt x="2529" y="1950"/>
                  </a:lnTo>
                  <a:lnTo>
                    <a:pt x="2529" y="1950"/>
                  </a:lnTo>
                  <a:lnTo>
                    <a:pt x="2549" y="1679"/>
                  </a:lnTo>
                  <a:lnTo>
                    <a:pt x="2587" y="1409"/>
                  </a:lnTo>
                  <a:lnTo>
                    <a:pt x="2684" y="1158"/>
                  </a:lnTo>
                  <a:lnTo>
                    <a:pt x="2742" y="1042"/>
                  </a:lnTo>
                  <a:lnTo>
                    <a:pt x="2819" y="927"/>
                  </a:lnTo>
                  <a:lnTo>
                    <a:pt x="2896" y="811"/>
                  </a:lnTo>
                  <a:lnTo>
                    <a:pt x="2993" y="695"/>
                  </a:lnTo>
                  <a:lnTo>
                    <a:pt x="3108" y="579"/>
                  </a:lnTo>
                  <a:lnTo>
                    <a:pt x="3244" y="483"/>
                  </a:lnTo>
                  <a:lnTo>
                    <a:pt x="3379" y="386"/>
                  </a:lnTo>
                  <a:lnTo>
                    <a:pt x="3533" y="309"/>
                  </a:lnTo>
                  <a:lnTo>
                    <a:pt x="3707" y="232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4151" y="97"/>
                  </a:lnTo>
                  <a:lnTo>
                    <a:pt x="4382" y="39"/>
                  </a:lnTo>
                  <a:lnTo>
                    <a:pt x="4595" y="20"/>
                  </a:lnTo>
                  <a:lnTo>
                    <a:pt x="4807" y="0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33"/>
            <p:cNvSpPr/>
            <p:nvPr/>
          </p:nvSpPr>
          <p:spPr>
            <a:xfrm>
              <a:off x="5380825" y="4946100"/>
              <a:ext cx="525" cy="3400"/>
            </a:xfrm>
            <a:custGeom>
              <a:avLst/>
              <a:gdLst/>
              <a:ahLst/>
              <a:cxnLst/>
              <a:rect l="l" t="t" r="r" b="b"/>
              <a:pathLst>
                <a:path w="21" h="136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8910;p33"/>
            <p:cNvSpPr/>
            <p:nvPr/>
          </p:nvSpPr>
          <p:spPr>
            <a:xfrm>
              <a:off x="5381325" y="49461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33"/>
            <p:cNvSpPr/>
            <p:nvPr/>
          </p:nvSpPr>
          <p:spPr>
            <a:xfrm>
              <a:off x="5457550" y="488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33"/>
            <p:cNvSpPr/>
            <p:nvPr/>
          </p:nvSpPr>
          <p:spPr>
            <a:xfrm>
              <a:off x="5381325" y="4880475"/>
              <a:ext cx="68050" cy="64675"/>
            </a:xfrm>
            <a:custGeom>
              <a:avLst/>
              <a:gdLst/>
              <a:ahLst/>
              <a:cxnLst/>
              <a:rect l="l" t="t" r="r" b="b"/>
              <a:pathLst>
                <a:path w="2722" h="2587" fill="none" extrusionOk="0">
                  <a:moveTo>
                    <a:pt x="2722" y="0"/>
                  </a:moveTo>
                  <a:lnTo>
                    <a:pt x="2722" y="0"/>
                  </a:lnTo>
                  <a:lnTo>
                    <a:pt x="2394" y="19"/>
                  </a:lnTo>
                  <a:lnTo>
                    <a:pt x="2201" y="39"/>
                  </a:lnTo>
                  <a:lnTo>
                    <a:pt x="1988" y="77"/>
                  </a:lnTo>
                  <a:lnTo>
                    <a:pt x="1776" y="135"/>
                  </a:lnTo>
                  <a:lnTo>
                    <a:pt x="1564" y="212"/>
                  </a:lnTo>
                  <a:lnTo>
                    <a:pt x="1351" y="309"/>
                  </a:lnTo>
                  <a:lnTo>
                    <a:pt x="1139" y="425"/>
                  </a:lnTo>
                  <a:lnTo>
                    <a:pt x="927" y="579"/>
                  </a:lnTo>
                  <a:lnTo>
                    <a:pt x="734" y="753"/>
                  </a:lnTo>
                  <a:lnTo>
                    <a:pt x="541" y="965"/>
                  </a:lnTo>
                  <a:lnTo>
                    <a:pt x="386" y="1216"/>
                  </a:lnTo>
                  <a:lnTo>
                    <a:pt x="251" y="1486"/>
                  </a:lnTo>
                  <a:lnTo>
                    <a:pt x="135" y="1814"/>
                  </a:lnTo>
                  <a:lnTo>
                    <a:pt x="39" y="2181"/>
                  </a:lnTo>
                  <a:lnTo>
                    <a:pt x="0" y="2586"/>
                  </a:lnTo>
                  <a:lnTo>
                    <a:pt x="0" y="2586"/>
                  </a:lnTo>
                  <a:lnTo>
                    <a:pt x="39" y="2181"/>
                  </a:lnTo>
                  <a:lnTo>
                    <a:pt x="135" y="1814"/>
                  </a:lnTo>
                  <a:lnTo>
                    <a:pt x="251" y="1486"/>
                  </a:lnTo>
                  <a:lnTo>
                    <a:pt x="386" y="1216"/>
                  </a:lnTo>
                  <a:lnTo>
                    <a:pt x="541" y="965"/>
                  </a:lnTo>
                  <a:lnTo>
                    <a:pt x="734" y="753"/>
                  </a:lnTo>
                  <a:lnTo>
                    <a:pt x="927" y="579"/>
                  </a:lnTo>
                  <a:lnTo>
                    <a:pt x="1139" y="425"/>
                  </a:lnTo>
                  <a:lnTo>
                    <a:pt x="1351" y="309"/>
                  </a:lnTo>
                  <a:lnTo>
                    <a:pt x="1564" y="212"/>
                  </a:lnTo>
                  <a:lnTo>
                    <a:pt x="1776" y="135"/>
                  </a:lnTo>
                  <a:lnTo>
                    <a:pt x="1988" y="77"/>
                  </a:lnTo>
                  <a:lnTo>
                    <a:pt x="2201" y="39"/>
                  </a:lnTo>
                  <a:lnTo>
                    <a:pt x="2394" y="19"/>
                  </a:lnTo>
                  <a:lnTo>
                    <a:pt x="2722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33"/>
            <p:cNvSpPr/>
            <p:nvPr/>
          </p:nvSpPr>
          <p:spPr>
            <a:xfrm>
              <a:off x="5450325" y="488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33"/>
            <p:cNvSpPr/>
            <p:nvPr/>
          </p:nvSpPr>
          <p:spPr>
            <a:xfrm>
              <a:off x="5444050" y="4784450"/>
              <a:ext cx="56950" cy="48750"/>
            </a:xfrm>
            <a:custGeom>
              <a:avLst/>
              <a:gdLst/>
              <a:ahLst/>
              <a:cxnLst/>
              <a:rect l="l" t="t" r="r" b="b"/>
              <a:pathLst>
                <a:path w="2278" h="1950" fill="none" extrusionOk="0">
                  <a:moveTo>
                    <a:pt x="2278" y="0"/>
                  </a:moveTo>
                  <a:lnTo>
                    <a:pt x="2278" y="0"/>
                  </a:lnTo>
                  <a:lnTo>
                    <a:pt x="2278" y="0"/>
                  </a:lnTo>
                  <a:lnTo>
                    <a:pt x="2066" y="20"/>
                  </a:lnTo>
                  <a:lnTo>
                    <a:pt x="1853" y="39"/>
                  </a:lnTo>
                  <a:lnTo>
                    <a:pt x="1622" y="97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178" y="232"/>
                  </a:lnTo>
                  <a:lnTo>
                    <a:pt x="1004" y="309"/>
                  </a:lnTo>
                  <a:lnTo>
                    <a:pt x="850" y="386"/>
                  </a:lnTo>
                  <a:lnTo>
                    <a:pt x="715" y="483"/>
                  </a:lnTo>
                  <a:lnTo>
                    <a:pt x="579" y="579"/>
                  </a:lnTo>
                  <a:lnTo>
                    <a:pt x="464" y="695"/>
                  </a:lnTo>
                  <a:lnTo>
                    <a:pt x="367" y="811"/>
                  </a:lnTo>
                  <a:lnTo>
                    <a:pt x="290" y="927"/>
                  </a:lnTo>
                  <a:lnTo>
                    <a:pt x="213" y="1042"/>
                  </a:lnTo>
                  <a:lnTo>
                    <a:pt x="155" y="1158"/>
                  </a:lnTo>
                  <a:lnTo>
                    <a:pt x="58" y="1409"/>
                  </a:lnTo>
                  <a:lnTo>
                    <a:pt x="20" y="1679"/>
                  </a:lnTo>
                  <a:lnTo>
                    <a:pt x="0" y="1950"/>
                  </a:lnTo>
                  <a:lnTo>
                    <a:pt x="0" y="1950"/>
                  </a:lnTo>
                  <a:lnTo>
                    <a:pt x="20" y="1679"/>
                  </a:lnTo>
                  <a:lnTo>
                    <a:pt x="58" y="1409"/>
                  </a:lnTo>
                  <a:lnTo>
                    <a:pt x="155" y="1158"/>
                  </a:lnTo>
                  <a:lnTo>
                    <a:pt x="213" y="1042"/>
                  </a:lnTo>
                  <a:lnTo>
                    <a:pt x="290" y="927"/>
                  </a:lnTo>
                  <a:lnTo>
                    <a:pt x="367" y="811"/>
                  </a:lnTo>
                  <a:lnTo>
                    <a:pt x="464" y="695"/>
                  </a:lnTo>
                  <a:lnTo>
                    <a:pt x="579" y="579"/>
                  </a:lnTo>
                  <a:lnTo>
                    <a:pt x="715" y="483"/>
                  </a:lnTo>
                  <a:lnTo>
                    <a:pt x="850" y="386"/>
                  </a:lnTo>
                  <a:lnTo>
                    <a:pt x="1004" y="309"/>
                  </a:lnTo>
                  <a:lnTo>
                    <a:pt x="1178" y="232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622" y="97"/>
                  </a:lnTo>
                  <a:lnTo>
                    <a:pt x="1853" y="39"/>
                  </a:lnTo>
                  <a:lnTo>
                    <a:pt x="2066" y="20"/>
                  </a:lnTo>
                  <a:lnTo>
                    <a:pt x="2278" y="0"/>
                  </a:lnTo>
                  <a:lnTo>
                    <a:pt x="227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33"/>
            <p:cNvSpPr/>
            <p:nvPr/>
          </p:nvSpPr>
          <p:spPr>
            <a:xfrm>
              <a:off x="5481200" y="4980825"/>
              <a:ext cx="632600" cy="365775"/>
            </a:xfrm>
            <a:custGeom>
              <a:avLst/>
              <a:gdLst/>
              <a:ahLst/>
              <a:cxnLst/>
              <a:rect l="l" t="t" r="r" b="b"/>
              <a:pathLst>
                <a:path w="25304" h="14631" extrusionOk="0">
                  <a:moveTo>
                    <a:pt x="23065" y="14148"/>
                  </a:moveTo>
                  <a:lnTo>
                    <a:pt x="23065" y="14148"/>
                  </a:lnTo>
                  <a:lnTo>
                    <a:pt x="23065" y="14341"/>
                  </a:lnTo>
                  <a:lnTo>
                    <a:pt x="23046" y="14496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46" y="14496"/>
                  </a:lnTo>
                  <a:lnTo>
                    <a:pt x="23065" y="14341"/>
                  </a:lnTo>
                  <a:lnTo>
                    <a:pt x="23065" y="14148"/>
                  </a:lnTo>
                  <a:close/>
                  <a:moveTo>
                    <a:pt x="25285" y="13569"/>
                  </a:moveTo>
                  <a:lnTo>
                    <a:pt x="25285" y="13569"/>
                  </a:lnTo>
                  <a:lnTo>
                    <a:pt x="24957" y="13589"/>
                  </a:lnTo>
                  <a:lnTo>
                    <a:pt x="24628" y="13646"/>
                  </a:lnTo>
                  <a:lnTo>
                    <a:pt x="24300" y="13724"/>
                  </a:lnTo>
                  <a:lnTo>
                    <a:pt x="23992" y="13839"/>
                  </a:lnTo>
                  <a:lnTo>
                    <a:pt x="23721" y="13975"/>
                  </a:lnTo>
                  <a:lnTo>
                    <a:pt x="23451" y="14148"/>
                  </a:lnTo>
                  <a:lnTo>
                    <a:pt x="23219" y="14361"/>
                  </a:lnTo>
                  <a:lnTo>
                    <a:pt x="23123" y="14476"/>
                  </a:lnTo>
                  <a:lnTo>
                    <a:pt x="23046" y="14592"/>
                  </a:lnTo>
                  <a:lnTo>
                    <a:pt x="23046" y="14592"/>
                  </a:lnTo>
                  <a:lnTo>
                    <a:pt x="23123" y="14476"/>
                  </a:lnTo>
                  <a:lnTo>
                    <a:pt x="23219" y="14361"/>
                  </a:lnTo>
                  <a:lnTo>
                    <a:pt x="23451" y="14148"/>
                  </a:lnTo>
                  <a:lnTo>
                    <a:pt x="23721" y="13975"/>
                  </a:lnTo>
                  <a:lnTo>
                    <a:pt x="23992" y="13839"/>
                  </a:lnTo>
                  <a:lnTo>
                    <a:pt x="24300" y="13724"/>
                  </a:lnTo>
                  <a:lnTo>
                    <a:pt x="24628" y="13646"/>
                  </a:lnTo>
                  <a:lnTo>
                    <a:pt x="24957" y="13589"/>
                  </a:lnTo>
                  <a:lnTo>
                    <a:pt x="25285" y="13569"/>
                  </a:lnTo>
                  <a:close/>
                  <a:moveTo>
                    <a:pt x="25304" y="13569"/>
                  </a:moveTo>
                  <a:lnTo>
                    <a:pt x="25304" y="13569"/>
                  </a:lnTo>
                  <a:lnTo>
                    <a:pt x="25304" y="13569"/>
                  </a:lnTo>
                  <a:lnTo>
                    <a:pt x="25304" y="13569"/>
                  </a:lnTo>
                  <a:close/>
                  <a:moveTo>
                    <a:pt x="21039" y="11060"/>
                  </a:moveTo>
                  <a:lnTo>
                    <a:pt x="21039" y="11060"/>
                  </a:lnTo>
                  <a:lnTo>
                    <a:pt x="21019" y="11292"/>
                  </a:lnTo>
                  <a:lnTo>
                    <a:pt x="21000" y="11485"/>
                  </a:lnTo>
                  <a:lnTo>
                    <a:pt x="20961" y="11678"/>
                  </a:lnTo>
                  <a:lnTo>
                    <a:pt x="20923" y="11832"/>
                  </a:lnTo>
                  <a:lnTo>
                    <a:pt x="20826" y="12064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26" y="12064"/>
                  </a:lnTo>
                  <a:lnTo>
                    <a:pt x="20923" y="11832"/>
                  </a:lnTo>
                  <a:lnTo>
                    <a:pt x="20961" y="11678"/>
                  </a:lnTo>
                  <a:lnTo>
                    <a:pt x="21000" y="11485"/>
                  </a:lnTo>
                  <a:lnTo>
                    <a:pt x="21019" y="11292"/>
                  </a:lnTo>
                  <a:lnTo>
                    <a:pt x="21039" y="11060"/>
                  </a:lnTo>
                  <a:close/>
                  <a:moveTo>
                    <a:pt x="20286" y="9439"/>
                  </a:moveTo>
                  <a:lnTo>
                    <a:pt x="20286" y="9439"/>
                  </a:lnTo>
                  <a:lnTo>
                    <a:pt x="20324" y="9477"/>
                  </a:lnTo>
                  <a:lnTo>
                    <a:pt x="20324" y="9477"/>
                  </a:lnTo>
                  <a:lnTo>
                    <a:pt x="20286" y="9439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221" y="8802"/>
                  </a:lnTo>
                  <a:lnTo>
                    <a:pt x="18028" y="8821"/>
                  </a:lnTo>
                  <a:lnTo>
                    <a:pt x="17719" y="8860"/>
                  </a:lnTo>
                  <a:lnTo>
                    <a:pt x="17506" y="8918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506" y="8918"/>
                  </a:lnTo>
                  <a:lnTo>
                    <a:pt x="17719" y="8860"/>
                  </a:lnTo>
                  <a:lnTo>
                    <a:pt x="18028" y="8821"/>
                  </a:lnTo>
                  <a:lnTo>
                    <a:pt x="18221" y="8802"/>
                  </a:lnTo>
                  <a:lnTo>
                    <a:pt x="18433" y="8783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433" y="8783"/>
                  </a:lnTo>
                  <a:lnTo>
                    <a:pt x="18452" y="8783"/>
                  </a:lnTo>
                  <a:lnTo>
                    <a:pt x="18452" y="8783"/>
                  </a:lnTo>
                  <a:lnTo>
                    <a:pt x="18433" y="8783"/>
                  </a:lnTo>
                  <a:close/>
                  <a:moveTo>
                    <a:pt x="17429" y="8667"/>
                  </a:moveTo>
                  <a:lnTo>
                    <a:pt x="17429" y="866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29" y="8667"/>
                  </a:lnTo>
                  <a:close/>
                  <a:moveTo>
                    <a:pt x="14534" y="3803"/>
                  </a:moveTo>
                  <a:lnTo>
                    <a:pt x="14534" y="3803"/>
                  </a:lnTo>
                  <a:lnTo>
                    <a:pt x="14534" y="4131"/>
                  </a:lnTo>
                  <a:lnTo>
                    <a:pt x="14496" y="4382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96" y="4382"/>
                  </a:lnTo>
                  <a:lnTo>
                    <a:pt x="14534" y="4131"/>
                  </a:lnTo>
                  <a:lnTo>
                    <a:pt x="14534" y="3803"/>
                  </a:lnTo>
                  <a:close/>
                  <a:moveTo>
                    <a:pt x="12990" y="1139"/>
                  </a:moveTo>
                  <a:lnTo>
                    <a:pt x="12990" y="1139"/>
                  </a:lnTo>
                  <a:lnTo>
                    <a:pt x="13009" y="1139"/>
                  </a:lnTo>
                  <a:lnTo>
                    <a:pt x="13009" y="1139"/>
                  </a:lnTo>
                  <a:lnTo>
                    <a:pt x="12990" y="1139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176" y="734"/>
                  </a:lnTo>
                  <a:lnTo>
                    <a:pt x="10963" y="753"/>
                  </a:lnTo>
                  <a:lnTo>
                    <a:pt x="10751" y="792"/>
                  </a:lnTo>
                  <a:lnTo>
                    <a:pt x="10558" y="831"/>
                  </a:lnTo>
                  <a:lnTo>
                    <a:pt x="10191" y="966"/>
                  </a:lnTo>
                  <a:lnTo>
                    <a:pt x="9883" y="1101"/>
                  </a:lnTo>
                  <a:lnTo>
                    <a:pt x="9632" y="1255"/>
                  </a:lnTo>
                  <a:lnTo>
                    <a:pt x="9439" y="1371"/>
                  </a:lnTo>
                  <a:lnTo>
                    <a:pt x="9284" y="1506"/>
                  </a:lnTo>
                  <a:lnTo>
                    <a:pt x="9284" y="1506"/>
                  </a:lnTo>
                  <a:lnTo>
                    <a:pt x="9439" y="1371"/>
                  </a:lnTo>
                  <a:lnTo>
                    <a:pt x="9632" y="1255"/>
                  </a:lnTo>
                  <a:lnTo>
                    <a:pt x="9883" y="1101"/>
                  </a:lnTo>
                  <a:lnTo>
                    <a:pt x="10191" y="966"/>
                  </a:lnTo>
                  <a:lnTo>
                    <a:pt x="10558" y="831"/>
                  </a:lnTo>
                  <a:lnTo>
                    <a:pt x="10751" y="792"/>
                  </a:lnTo>
                  <a:lnTo>
                    <a:pt x="10963" y="753"/>
                  </a:lnTo>
                  <a:lnTo>
                    <a:pt x="11176" y="734"/>
                  </a:lnTo>
                  <a:lnTo>
                    <a:pt x="11407" y="715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close/>
                  <a:moveTo>
                    <a:pt x="20" y="541"/>
                  </a:moveTo>
                  <a:lnTo>
                    <a:pt x="20" y="541"/>
                  </a:lnTo>
                  <a:lnTo>
                    <a:pt x="1" y="541"/>
                  </a:lnTo>
                  <a:lnTo>
                    <a:pt x="1" y="541"/>
                  </a:lnTo>
                  <a:lnTo>
                    <a:pt x="20" y="541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194" y="522"/>
                  </a:lnTo>
                  <a:lnTo>
                    <a:pt x="20" y="541"/>
                  </a:lnTo>
                  <a:lnTo>
                    <a:pt x="20" y="541"/>
                  </a:lnTo>
                  <a:lnTo>
                    <a:pt x="194" y="522"/>
                  </a:lnTo>
                  <a:lnTo>
                    <a:pt x="367" y="502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close/>
                  <a:moveTo>
                    <a:pt x="5405" y="213"/>
                  </a:move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370" y="20"/>
                  </a:lnTo>
                  <a:lnTo>
                    <a:pt x="6080" y="39"/>
                  </a:lnTo>
                  <a:lnTo>
                    <a:pt x="5772" y="116"/>
                  </a:lnTo>
                  <a:lnTo>
                    <a:pt x="5443" y="213"/>
                  </a:lnTo>
                  <a:lnTo>
                    <a:pt x="5443" y="213"/>
                  </a:lnTo>
                  <a:lnTo>
                    <a:pt x="5772" y="116"/>
                  </a:lnTo>
                  <a:lnTo>
                    <a:pt x="6080" y="39"/>
                  </a:lnTo>
                  <a:lnTo>
                    <a:pt x="6370" y="20"/>
                  </a:lnTo>
                  <a:lnTo>
                    <a:pt x="6659" y="1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33"/>
            <p:cNvSpPr/>
            <p:nvPr/>
          </p:nvSpPr>
          <p:spPr>
            <a:xfrm>
              <a:off x="6056375" y="5334525"/>
              <a:ext cx="1475" cy="12075"/>
            </a:xfrm>
            <a:custGeom>
              <a:avLst/>
              <a:gdLst/>
              <a:ahLst/>
              <a:cxnLst/>
              <a:rect l="l" t="t" r="r" b="b"/>
              <a:pathLst>
                <a:path w="59" h="483" fill="none" extrusionOk="0">
                  <a:moveTo>
                    <a:pt x="58" y="0"/>
                  </a:moveTo>
                  <a:lnTo>
                    <a:pt x="58" y="0"/>
                  </a:lnTo>
                  <a:lnTo>
                    <a:pt x="58" y="193"/>
                  </a:lnTo>
                  <a:lnTo>
                    <a:pt x="39" y="348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39" y="348"/>
                  </a:lnTo>
                  <a:lnTo>
                    <a:pt x="58" y="193"/>
                  </a:lnTo>
                  <a:lnTo>
                    <a:pt x="5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33"/>
            <p:cNvSpPr/>
            <p:nvPr/>
          </p:nvSpPr>
          <p:spPr>
            <a:xfrm>
              <a:off x="6057325" y="5320050"/>
              <a:ext cx="56000" cy="25600"/>
            </a:xfrm>
            <a:custGeom>
              <a:avLst/>
              <a:gdLst/>
              <a:ahLst/>
              <a:cxnLst/>
              <a:rect l="l" t="t" r="r" b="b"/>
              <a:pathLst>
                <a:path w="2240" h="1024" fill="none" extrusionOk="0">
                  <a:moveTo>
                    <a:pt x="2240" y="0"/>
                  </a:moveTo>
                  <a:lnTo>
                    <a:pt x="2240" y="0"/>
                  </a:lnTo>
                  <a:lnTo>
                    <a:pt x="1912" y="20"/>
                  </a:lnTo>
                  <a:lnTo>
                    <a:pt x="1583" y="77"/>
                  </a:lnTo>
                  <a:lnTo>
                    <a:pt x="1255" y="155"/>
                  </a:lnTo>
                  <a:lnTo>
                    <a:pt x="947" y="270"/>
                  </a:lnTo>
                  <a:lnTo>
                    <a:pt x="676" y="406"/>
                  </a:lnTo>
                  <a:lnTo>
                    <a:pt x="406" y="579"/>
                  </a:lnTo>
                  <a:lnTo>
                    <a:pt x="174" y="792"/>
                  </a:lnTo>
                  <a:lnTo>
                    <a:pt x="78" y="907"/>
                  </a:lnTo>
                  <a:lnTo>
                    <a:pt x="1" y="1023"/>
                  </a:lnTo>
                  <a:lnTo>
                    <a:pt x="1" y="1023"/>
                  </a:lnTo>
                  <a:lnTo>
                    <a:pt x="78" y="907"/>
                  </a:lnTo>
                  <a:lnTo>
                    <a:pt x="174" y="792"/>
                  </a:lnTo>
                  <a:lnTo>
                    <a:pt x="406" y="579"/>
                  </a:lnTo>
                  <a:lnTo>
                    <a:pt x="676" y="406"/>
                  </a:lnTo>
                  <a:lnTo>
                    <a:pt x="947" y="270"/>
                  </a:lnTo>
                  <a:lnTo>
                    <a:pt x="1255" y="155"/>
                  </a:lnTo>
                  <a:lnTo>
                    <a:pt x="1583" y="77"/>
                  </a:lnTo>
                  <a:lnTo>
                    <a:pt x="1912" y="20"/>
                  </a:lnTo>
                  <a:lnTo>
                    <a:pt x="224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33"/>
            <p:cNvSpPr/>
            <p:nvPr/>
          </p:nvSpPr>
          <p:spPr>
            <a:xfrm>
              <a:off x="6113775" y="532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33"/>
            <p:cNvSpPr/>
            <p:nvPr/>
          </p:nvSpPr>
          <p:spPr>
            <a:xfrm>
              <a:off x="6001350" y="5257325"/>
              <a:ext cx="5825" cy="27525"/>
            </a:xfrm>
            <a:custGeom>
              <a:avLst/>
              <a:gdLst/>
              <a:ahLst/>
              <a:cxnLst/>
              <a:rect l="l" t="t" r="r" b="b"/>
              <a:pathLst>
                <a:path w="233" h="1101" fill="none" extrusionOk="0">
                  <a:moveTo>
                    <a:pt x="233" y="0"/>
                  </a:moveTo>
                  <a:lnTo>
                    <a:pt x="233" y="0"/>
                  </a:lnTo>
                  <a:lnTo>
                    <a:pt x="213" y="232"/>
                  </a:lnTo>
                  <a:lnTo>
                    <a:pt x="194" y="425"/>
                  </a:lnTo>
                  <a:lnTo>
                    <a:pt x="155" y="618"/>
                  </a:lnTo>
                  <a:lnTo>
                    <a:pt x="117" y="772"/>
                  </a:lnTo>
                  <a:lnTo>
                    <a:pt x="20" y="1004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20" y="1004"/>
                  </a:lnTo>
                  <a:lnTo>
                    <a:pt x="117" y="772"/>
                  </a:lnTo>
                  <a:lnTo>
                    <a:pt x="155" y="618"/>
                  </a:lnTo>
                  <a:lnTo>
                    <a:pt x="194" y="425"/>
                  </a:lnTo>
                  <a:lnTo>
                    <a:pt x="213" y="232"/>
                  </a:lnTo>
                  <a:lnTo>
                    <a:pt x="23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33"/>
            <p:cNvSpPr/>
            <p:nvPr/>
          </p:nvSpPr>
          <p:spPr>
            <a:xfrm>
              <a:off x="5988325" y="5216775"/>
              <a:ext cx="1000" cy="1000"/>
            </a:xfrm>
            <a:custGeom>
              <a:avLst/>
              <a:gdLst/>
              <a:ahLst/>
              <a:cxnLst/>
              <a:rect l="l" t="t" r="r" b="b"/>
              <a:pathLst>
                <a:path w="40" h="40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33"/>
            <p:cNvSpPr/>
            <p:nvPr/>
          </p:nvSpPr>
          <p:spPr>
            <a:xfrm>
              <a:off x="5916425" y="5200375"/>
              <a:ext cx="25600" cy="3875"/>
            </a:xfrm>
            <a:custGeom>
              <a:avLst/>
              <a:gdLst/>
              <a:ahLst/>
              <a:cxnLst/>
              <a:rect l="l" t="t" r="r" b="b"/>
              <a:pathLst>
                <a:path w="1024" h="155" fill="none" extrusionOk="0">
                  <a:moveTo>
                    <a:pt x="1024" y="1"/>
                  </a:moveTo>
                  <a:lnTo>
                    <a:pt x="1024" y="1"/>
                  </a:lnTo>
                  <a:lnTo>
                    <a:pt x="812" y="20"/>
                  </a:lnTo>
                  <a:lnTo>
                    <a:pt x="619" y="39"/>
                  </a:lnTo>
                  <a:lnTo>
                    <a:pt x="310" y="78"/>
                  </a:lnTo>
                  <a:lnTo>
                    <a:pt x="97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97" y="136"/>
                  </a:lnTo>
                  <a:lnTo>
                    <a:pt x="310" y="78"/>
                  </a:lnTo>
                  <a:lnTo>
                    <a:pt x="619" y="39"/>
                  </a:lnTo>
                  <a:lnTo>
                    <a:pt x="812" y="20"/>
                  </a:lnTo>
                  <a:lnTo>
                    <a:pt x="10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33"/>
            <p:cNvSpPr/>
            <p:nvPr/>
          </p:nvSpPr>
          <p:spPr>
            <a:xfrm>
              <a:off x="5942000" y="5200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33"/>
            <p:cNvSpPr/>
            <p:nvPr/>
          </p:nvSpPr>
          <p:spPr>
            <a:xfrm>
              <a:off x="5916425" y="5197475"/>
              <a:ext cx="525" cy="6775"/>
            </a:xfrm>
            <a:custGeom>
              <a:avLst/>
              <a:gdLst/>
              <a:ahLst/>
              <a:cxnLst/>
              <a:rect l="l" t="t" r="r" b="b"/>
              <a:pathLst>
                <a:path w="21" h="27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33"/>
            <p:cNvSpPr/>
            <p:nvPr/>
          </p:nvSpPr>
          <p:spPr>
            <a:xfrm>
              <a:off x="5842600" y="5075875"/>
              <a:ext cx="1975" cy="19825"/>
            </a:xfrm>
            <a:custGeom>
              <a:avLst/>
              <a:gdLst/>
              <a:ahLst/>
              <a:cxnLst/>
              <a:rect l="l" t="t" r="r" b="b"/>
              <a:pathLst>
                <a:path w="79" h="793" fill="none" extrusionOk="0">
                  <a:moveTo>
                    <a:pt x="78" y="1"/>
                  </a:moveTo>
                  <a:lnTo>
                    <a:pt x="78" y="1"/>
                  </a:lnTo>
                  <a:lnTo>
                    <a:pt x="78" y="329"/>
                  </a:lnTo>
                  <a:lnTo>
                    <a:pt x="40" y="580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40" y="580"/>
                  </a:lnTo>
                  <a:lnTo>
                    <a:pt x="78" y="329"/>
                  </a:lnTo>
                  <a:lnTo>
                    <a:pt x="7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33"/>
            <p:cNvSpPr/>
            <p:nvPr/>
          </p:nvSpPr>
          <p:spPr>
            <a:xfrm>
              <a:off x="5805950" y="500930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33"/>
            <p:cNvSpPr/>
            <p:nvPr/>
          </p:nvSpPr>
          <p:spPr>
            <a:xfrm>
              <a:off x="5713300" y="4998675"/>
              <a:ext cx="53100" cy="19825"/>
            </a:xfrm>
            <a:custGeom>
              <a:avLst/>
              <a:gdLst/>
              <a:ahLst/>
              <a:cxnLst/>
              <a:rect l="l" t="t" r="r" b="b"/>
              <a:pathLst>
                <a:path w="2124" h="793" fill="none" extrusionOk="0">
                  <a:moveTo>
                    <a:pt x="2123" y="1"/>
                  </a:moveTo>
                  <a:lnTo>
                    <a:pt x="2123" y="1"/>
                  </a:lnTo>
                  <a:lnTo>
                    <a:pt x="1892" y="20"/>
                  </a:lnTo>
                  <a:lnTo>
                    <a:pt x="1679" y="39"/>
                  </a:lnTo>
                  <a:lnTo>
                    <a:pt x="1467" y="78"/>
                  </a:lnTo>
                  <a:lnTo>
                    <a:pt x="1274" y="117"/>
                  </a:lnTo>
                  <a:lnTo>
                    <a:pt x="907" y="252"/>
                  </a:lnTo>
                  <a:lnTo>
                    <a:pt x="599" y="387"/>
                  </a:lnTo>
                  <a:lnTo>
                    <a:pt x="348" y="541"/>
                  </a:lnTo>
                  <a:lnTo>
                    <a:pt x="155" y="657"/>
                  </a:lnTo>
                  <a:lnTo>
                    <a:pt x="0" y="792"/>
                  </a:lnTo>
                  <a:lnTo>
                    <a:pt x="0" y="792"/>
                  </a:lnTo>
                  <a:lnTo>
                    <a:pt x="155" y="657"/>
                  </a:lnTo>
                  <a:lnTo>
                    <a:pt x="348" y="541"/>
                  </a:lnTo>
                  <a:lnTo>
                    <a:pt x="599" y="387"/>
                  </a:lnTo>
                  <a:lnTo>
                    <a:pt x="907" y="252"/>
                  </a:lnTo>
                  <a:lnTo>
                    <a:pt x="1274" y="117"/>
                  </a:lnTo>
                  <a:lnTo>
                    <a:pt x="1467" y="78"/>
                  </a:lnTo>
                  <a:lnTo>
                    <a:pt x="1679" y="39"/>
                  </a:lnTo>
                  <a:lnTo>
                    <a:pt x="1892" y="20"/>
                  </a:lnTo>
                  <a:lnTo>
                    <a:pt x="212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33"/>
            <p:cNvSpPr/>
            <p:nvPr/>
          </p:nvSpPr>
          <p:spPr>
            <a:xfrm>
              <a:off x="5766375" y="499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33"/>
            <p:cNvSpPr/>
            <p:nvPr/>
          </p:nvSpPr>
          <p:spPr>
            <a:xfrm>
              <a:off x="5481200" y="49943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33"/>
            <p:cNvSpPr/>
            <p:nvPr/>
          </p:nvSpPr>
          <p:spPr>
            <a:xfrm>
              <a:off x="5481675" y="4993375"/>
              <a:ext cx="8725" cy="1000"/>
            </a:xfrm>
            <a:custGeom>
              <a:avLst/>
              <a:gdLst/>
              <a:ahLst/>
              <a:cxnLst/>
              <a:rect l="l" t="t" r="r" b="b"/>
              <a:pathLst>
                <a:path w="349" h="40" fill="none" extrusionOk="0">
                  <a:moveTo>
                    <a:pt x="348" y="0"/>
                  </a:moveTo>
                  <a:lnTo>
                    <a:pt x="348" y="0"/>
                  </a:lnTo>
                  <a:lnTo>
                    <a:pt x="175" y="2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75" y="20"/>
                  </a:lnTo>
                  <a:lnTo>
                    <a:pt x="34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33"/>
            <p:cNvSpPr/>
            <p:nvPr/>
          </p:nvSpPr>
          <p:spPr>
            <a:xfrm>
              <a:off x="5490375" y="499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8931;p33"/>
            <p:cNvSpPr/>
            <p:nvPr/>
          </p:nvSpPr>
          <p:spPr>
            <a:xfrm>
              <a:off x="5616300" y="498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2" name="Google Shape;8932;p33"/>
            <p:cNvSpPr/>
            <p:nvPr/>
          </p:nvSpPr>
          <p:spPr>
            <a:xfrm>
              <a:off x="5617275" y="4980825"/>
              <a:ext cx="30425" cy="5325"/>
            </a:xfrm>
            <a:custGeom>
              <a:avLst/>
              <a:gdLst/>
              <a:ahLst/>
              <a:cxnLst/>
              <a:rect l="l" t="t" r="r" b="b"/>
              <a:pathLst>
                <a:path w="1217" h="213" fill="none" extrusionOk="0">
                  <a:moveTo>
                    <a:pt x="1216" y="1"/>
                  </a:moveTo>
                  <a:lnTo>
                    <a:pt x="1216" y="1"/>
                  </a:lnTo>
                  <a:lnTo>
                    <a:pt x="927" y="20"/>
                  </a:lnTo>
                  <a:lnTo>
                    <a:pt x="637" y="39"/>
                  </a:lnTo>
                  <a:lnTo>
                    <a:pt x="329" y="116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29" y="116"/>
                  </a:lnTo>
                  <a:lnTo>
                    <a:pt x="637" y="39"/>
                  </a:lnTo>
                  <a:lnTo>
                    <a:pt x="927" y="20"/>
                  </a:lnTo>
                  <a:lnTo>
                    <a:pt x="121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8933;p33"/>
            <p:cNvSpPr/>
            <p:nvPr/>
          </p:nvSpPr>
          <p:spPr>
            <a:xfrm>
              <a:off x="5647675" y="49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33"/>
            <p:cNvSpPr/>
            <p:nvPr/>
          </p:nvSpPr>
          <p:spPr>
            <a:xfrm>
              <a:off x="6118625" y="5243800"/>
              <a:ext cx="108575" cy="76750"/>
            </a:xfrm>
            <a:custGeom>
              <a:avLst/>
              <a:gdLst/>
              <a:ahLst/>
              <a:cxnLst/>
              <a:rect l="l" t="t" r="r" b="b"/>
              <a:pathLst>
                <a:path w="4343" h="3070" extrusionOk="0">
                  <a:moveTo>
                    <a:pt x="0" y="3050"/>
                  </a:move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50"/>
                  </a:lnTo>
                  <a:close/>
                  <a:moveTo>
                    <a:pt x="0" y="3031"/>
                  </a:move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31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19" y="3012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close/>
                  <a:moveTo>
                    <a:pt x="1660" y="2027"/>
                  </a:move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97" y="2857"/>
                  </a:lnTo>
                  <a:lnTo>
                    <a:pt x="193" y="2722"/>
                  </a:lnTo>
                  <a:lnTo>
                    <a:pt x="290" y="2606"/>
                  </a:lnTo>
                  <a:lnTo>
                    <a:pt x="386" y="2510"/>
                  </a:lnTo>
                  <a:lnTo>
                    <a:pt x="483" y="2413"/>
                  </a:lnTo>
                  <a:lnTo>
                    <a:pt x="598" y="2336"/>
                  </a:lnTo>
                  <a:lnTo>
                    <a:pt x="830" y="2201"/>
                  </a:lnTo>
                  <a:lnTo>
                    <a:pt x="1062" y="2124"/>
                  </a:lnTo>
                  <a:lnTo>
                    <a:pt x="1274" y="2066"/>
                  </a:lnTo>
                  <a:lnTo>
                    <a:pt x="1486" y="2047"/>
                  </a:lnTo>
                  <a:lnTo>
                    <a:pt x="1660" y="2027"/>
                  </a:lnTo>
                  <a:close/>
                  <a:moveTo>
                    <a:pt x="1698" y="2027"/>
                  </a:move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close/>
                  <a:moveTo>
                    <a:pt x="2007" y="2027"/>
                  </a:move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close/>
                  <a:moveTo>
                    <a:pt x="4343" y="1"/>
                  </a:move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65" y="1776"/>
                  </a:lnTo>
                  <a:lnTo>
                    <a:pt x="2123" y="1564"/>
                  </a:lnTo>
                  <a:lnTo>
                    <a:pt x="2220" y="1371"/>
                  </a:lnTo>
                  <a:lnTo>
                    <a:pt x="2316" y="1178"/>
                  </a:lnTo>
                  <a:lnTo>
                    <a:pt x="2432" y="1004"/>
                  </a:lnTo>
                  <a:lnTo>
                    <a:pt x="2548" y="850"/>
                  </a:lnTo>
                  <a:lnTo>
                    <a:pt x="2702" y="696"/>
                  </a:lnTo>
                  <a:lnTo>
                    <a:pt x="2837" y="560"/>
                  </a:lnTo>
                  <a:lnTo>
                    <a:pt x="3011" y="425"/>
                  </a:lnTo>
                  <a:lnTo>
                    <a:pt x="3165" y="309"/>
                  </a:lnTo>
                  <a:lnTo>
                    <a:pt x="3339" y="213"/>
                  </a:lnTo>
                  <a:lnTo>
                    <a:pt x="3513" y="136"/>
                  </a:lnTo>
                  <a:lnTo>
                    <a:pt x="3706" y="78"/>
                  </a:lnTo>
                  <a:lnTo>
                    <a:pt x="3879" y="39"/>
                  </a:lnTo>
                  <a:lnTo>
                    <a:pt x="4072" y="1"/>
                  </a:lnTo>
                  <a:lnTo>
                    <a:pt x="4265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33"/>
            <p:cNvSpPr/>
            <p:nvPr/>
          </p:nvSpPr>
          <p:spPr>
            <a:xfrm>
              <a:off x="6118625" y="5320050"/>
              <a:ext cx="0" cy="500"/>
            </a:xfrm>
            <a:custGeom>
              <a:avLst/>
              <a:gdLst/>
              <a:ahLst/>
              <a:cxnLst/>
              <a:rect l="l" t="t" r="r" b="b"/>
              <a:pathLst>
                <a:path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33"/>
            <p:cNvSpPr/>
            <p:nvPr/>
          </p:nvSpPr>
          <p:spPr>
            <a:xfrm>
              <a:off x="6118625" y="5319550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33"/>
            <p:cNvSpPr/>
            <p:nvPr/>
          </p:nvSpPr>
          <p:spPr>
            <a:xfrm>
              <a:off x="6119100" y="53190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33"/>
            <p:cNvSpPr/>
            <p:nvPr/>
          </p:nvSpPr>
          <p:spPr>
            <a:xfrm>
              <a:off x="6119100" y="53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33"/>
            <p:cNvSpPr/>
            <p:nvPr/>
          </p:nvSpPr>
          <p:spPr>
            <a:xfrm>
              <a:off x="6119100" y="5294475"/>
              <a:ext cx="41025" cy="24625"/>
            </a:xfrm>
            <a:custGeom>
              <a:avLst/>
              <a:gdLst/>
              <a:ahLst/>
              <a:cxnLst/>
              <a:rect l="l" t="t" r="r" b="b"/>
              <a:pathLst>
                <a:path w="1641" h="985" fill="none" extrusionOk="0">
                  <a:moveTo>
                    <a:pt x="1641" y="0"/>
                  </a:moveTo>
                  <a:lnTo>
                    <a:pt x="1641" y="0"/>
                  </a:lnTo>
                  <a:lnTo>
                    <a:pt x="1467" y="20"/>
                  </a:lnTo>
                  <a:lnTo>
                    <a:pt x="1255" y="39"/>
                  </a:lnTo>
                  <a:lnTo>
                    <a:pt x="1043" y="97"/>
                  </a:lnTo>
                  <a:lnTo>
                    <a:pt x="811" y="174"/>
                  </a:lnTo>
                  <a:lnTo>
                    <a:pt x="579" y="309"/>
                  </a:lnTo>
                  <a:lnTo>
                    <a:pt x="464" y="386"/>
                  </a:lnTo>
                  <a:lnTo>
                    <a:pt x="367" y="483"/>
                  </a:lnTo>
                  <a:lnTo>
                    <a:pt x="271" y="579"/>
                  </a:lnTo>
                  <a:lnTo>
                    <a:pt x="174" y="695"/>
                  </a:lnTo>
                  <a:lnTo>
                    <a:pt x="78" y="830"/>
                  </a:lnTo>
                  <a:lnTo>
                    <a:pt x="0" y="985"/>
                  </a:lnTo>
                  <a:lnTo>
                    <a:pt x="0" y="985"/>
                  </a:lnTo>
                  <a:lnTo>
                    <a:pt x="78" y="830"/>
                  </a:lnTo>
                  <a:lnTo>
                    <a:pt x="174" y="695"/>
                  </a:lnTo>
                  <a:lnTo>
                    <a:pt x="271" y="579"/>
                  </a:lnTo>
                  <a:lnTo>
                    <a:pt x="367" y="483"/>
                  </a:lnTo>
                  <a:lnTo>
                    <a:pt x="464" y="386"/>
                  </a:lnTo>
                  <a:lnTo>
                    <a:pt x="579" y="309"/>
                  </a:lnTo>
                  <a:lnTo>
                    <a:pt x="811" y="174"/>
                  </a:lnTo>
                  <a:lnTo>
                    <a:pt x="1043" y="97"/>
                  </a:lnTo>
                  <a:lnTo>
                    <a:pt x="1255" y="39"/>
                  </a:lnTo>
                  <a:lnTo>
                    <a:pt x="1467" y="20"/>
                  </a:lnTo>
                  <a:lnTo>
                    <a:pt x="164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33"/>
            <p:cNvSpPr/>
            <p:nvPr/>
          </p:nvSpPr>
          <p:spPr>
            <a:xfrm>
              <a:off x="6161075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33"/>
            <p:cNvSpPr/>
            <p:nvPr/>
          </p:nvSpPr>
          <p:spPr>
            <a:xfrm>
              <a:off x="6168800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33"/>
            <p:cNvSpPr/>
            <p:nvPr/>
          </p:nvSpPr>
          <p:spPr>
            <a:xfrm>
              <a:off x="6227175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8943;p33"/>
            <p:cNvSpPr/>
            <p:nvPr/>
          </p:nvSpPr>
          <p:spPr>
            <a:xfrm>
              <a:off x="6168800" y="5243800"/>
              <a:ext cx="56475" cy="49725"/>
            </a:xfrm>
            <a:custGeom>
              <a:avLst/>
              <a:gdLst/>
              <a:ahLst/>
              <a:cxnLst/>
              <a:rect l="l" t="t" r="r" b="b"/>
              <a:pathLst>
                <a:path w="2259" h="1989" fill="none" extrusionOk="0">
                  <a:moveTo>
                    <a:pt x="2258" y="1"/>
                  </a:moveTo>
                  <a:lnTo>
                    <a:pt x="2258" y="1"/>
                  </a:lnTo>
                  <a:lnTo>
                    <a:pt x="2065" y="1"/>
                  </a:lnTo>
                  <a:lnTo>
                    <a:pt x="1872" y="39"/>
                  </a:lnTo>
                  <a:lnTo>
                    <a:pt x="1699" y="78"/>
                  </a:lnTo>
                  <a:lnTo>
                    <a:pt x="1506" y="136"/>
                  </a:lnTo>
                  <a:lnTo>
                    <a:pt x="1332" y="213"/>
                  </a:lnTo>
                  <a:lnTo>
                    <a:pt x="1158" y="309"/>
                  </a:lnTo>
                  <a:lnTo>
                    <a:pt x="1004" y="425"/>
                  </a:lnTo>
                  <a:lnTo>
                    <a:pt x="830" y="560"/>
                  </a:lnTo>
                  <a:lnTo>
                    <a:pt x="695" y="696"/>
                  </a:lnTo>
                  <a:lnTo>
                    <a:pt x="541" y="850"/>
                  </a:lnTo>
                  <a:lnTo>
                    <a:pt x="425" y="1004"/>
                  </a:lnTo>
                  <a:lnTo>
                    <a:pt x="309" y="1178"/>
                  </a:lnTo>
                  <a:lnTo>
                    <a:pt x="213" y="1371"/>
                  </a:lnTo>
                  <a:lnTo>
                    <a:pt x="116" y="1564"/>
                  </a:lnTo>
                  <a:lnTo>
                    <a:pt x="58" y="1776"/>
                  </a:lnTo>
                  <a:lnTo>
                    <a:pt x="0" y="1989"/>
                  </a:lnTo>
                  <a:lnTo>
                    <a:pt x="0" y="1989"/>
                  </a:lnTo>
                  <a:lnTo>
                    <a:pt x="58" y="1776"/>
                  </a:lnTo>
                  <a:lnTo>
                    <a:pt x="116" y="1564"/>
                  </a:lnTo>
                  <a:lnTo>
                    <a:pt x="213" y="1371"/>
                  </a:lnTo>
                  <a:lnTo>
                    <a:pt x="309" y="1178"/>
                  </a:lnTo>
                  <a:lnTo>
                    <a:pt x="425" y="1004"/>
                  </a:lnTo>
                  <a:lnTo>
                    <a:pt x="541" y="850"/>
                  </a:lnTo>
                  <a:lnTo>
                    <a:pt x="695" y="696"/>
                  </a:lnTo>
                  <a:lnTo>
                    <a:pt x="830" y="560"/>
                  </a:lnTo>
                  <a:lnTo>
                    <a:pt x="1004" y="425"/>
                  </a:lnTo>
                  <a:lnTo>
                    <a:pt x="1158" y="309"/>
                  </a:lnTo>
                  <a:lnTo>
                    <a:pt x="1332" y="213"/>
                  </a:lnTo>
                  <a:lnTo>
                    <a:pt x="1506" y="136"/>
                  </a:lnTo>
                  <a:lnTo>
                    <a:pt x="1699" y="78"/>
                  </a:lnTo>
                  <a:lnTo>
                    <a:pt x="1872" y="39"/>
                  </a:lnTo>
                  <a:lnTo>
                    <a:pt x="2065" y="1"/>
                  </a:lnTo>
                  <a:lnTo>
                    <a:pt x="225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33"/>
            <p:cNvSpPr/>
            <p:nvPr/>
          </p:nvSpPr>
          <p:spPr>
            <a:xfrm>
              <a:off x="6225250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33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extrusionOk="0">
                  <a:moveTo>
                    <a:pt x="19514" y="1"/>
                  </a:move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33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fill="none" extrusionOk="0">
                  <a:moveTo>
                    <a:pt x="19842" y="1"/>
                  </a:moveTo>
                  <a:lnTo>
                    <a:pt x="19842" y="1"/>
                  </a:lnTo>
                  <a:lnTo>
                    <a:pt x="19514" y="1"/>
                  </a:ln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56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185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44" y="8590"/>
                  </a:lnTo>
                  <a:lnTo>
                    <a:pt x="2034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lnTo>
                    <a:pt x="1984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33"/>
            <p:cNvSpPr/>
            <p:nvPr/>
          </p:nvSpPr>
          <p:spPr>
            <a:xfrm>
              <a:off x="4902175" y="4454400"/>
              <a:ext cx="465650" cy="177100"/>
            </a:xfrm>
            <a:custGeom>
              <a:avLst/>
              <a:gdLst/>
              <a:ahLst/>
              <a:cxnLst/>
              <a:rect l="l" t="t" r="r" b="b"/>
              <a:pathLst>
                <a:path w="18626" h="7084" extrusionOk="0">
                  <a:moveTo>
                    <a:pt x="1776" y="5520"/>
                  </a:moveTo>
                  <a:lnTo>
                    <a:pt x="1776" y="5520"/>
                  </a:lnTo>
                  <a:lnTo>
                    <a:pt x="1487" y="5540"/>
                  </a:lnTo>
                  <a:lnTo>
                    <a:pt x="1197" y="5598"/>
                  </a:lnTo>
                  <a:lnTo>
                    <a:pt x="1043" y="5636"/>
                  </a:lnTo>
                  <a:lnTo>
                    <a:pt x="908" y="5675"/>
                  </a:lnTo>
                  <a:lnTo>
                    <a:pt x="753" y="5752"/>
                  </a:lnTo>
                  <a:lnTo>
                    <a:pt x="618" y="5829"/>
                  </a:lnTo>
                  <a:lnTo>
                    <a:pt x="483" y="5906"/>
                  </a:lnTo>
                  <a:lnTo>
                    <a:pt x="367" y="6022"/>
                  </a:lnTo>
                  <a:lnTo>
                    <a:pt x="271" y="6138"/>
                  </a:lnTo>
                  <a:lnTo>
                    <a:pt x="174" y="6292"/>
                  </a:lnTo>
                  <a:lnTo>
                    <a:pt x="116" y="6447"/>
                  </a:lnTo>
                  <a:lnTo>
                    <a:pt x="58" y="6640"/>
                  </a:lnTo>
                  <a:lnTo>
                    <a:pt x="20" y="6852"/>
                  </a:lnTo>
                  <a:lnTo>
                    <a:pt x="1" y="7084"/>
                  </a:lnTo>
                  <a:lnTo>
                    <a:pt x="1" y="7084"/>
                  </a:lnTo>
                  <a:lnTo>
                    <a:pt x="20" y="6852"/>
                  </a:lnTo>
                  <a:lnTo>
                    <a:pt x="58" y="6640"/>
                  </a:lnTo>
                  <a:lnTo>
                    <a:pt x="116" y="6447"/>
                  </a:lnTo>
                  <a:lnTo>
                    <a:pt x="174" y="6292"/>
                  </a:lnTo>
                  <a:lnTo>
                    <a:pt x="271" y="6138"/>
                  </a:lnTo>
                  <a:lnTo>
                    <a:pt x="367" y="6022"/>
                  </a:lnTo>
                  <a:lnTo>
                    <a:pt x="483" y="5906"/>
                  </a:lnTo>
                  <a:lnTo>
                    <a:pt x="618" y="5829"/>
                  </a:lnTo>
                  <a:lnTo>
                    <a:pt x="753" y="5752"/>
                  </a:lnTo>
                  <a:lnTo>
                    <a:pt x="908" y="5675"/>
                  </a:lnTo>
                  <a:lnTo>
                    <a:pt x="1043" y="5636"/>
                  </a:lnTo>
                  <a:lnTo>
                    <a:pt x="1197" y="5598"/>
                  </a:lnTo>
                  <a:lnTo>
                    <a:pt x="1487" y="5540"/>
                  </a:lnTo>
                  <a:lnTo>
                    <a:pt x="1776" y="5520"/>
                  </a:lnTo>
                  <a:close/>
                  <a:moveTo>
                    <a:pt x="1834" y="5520"/>
                  </a:move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close/>
                  <a:moveTo>
                    <a:pt x="8358" y="4903"/>
                  </a:moveTo>
                  <a:lnTo>
                    <a:pt x="8358" y="4903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03"/>
                  </a:lnTo>
                  <a:close/>
                  <a:moveTo>
                    <a:pt x="8377" y="4864"/>
                  </a:moveTo>
                  <a:lnTo>
                    <a:pt x="8377" y="4864"/>
                  </a:lnTo>
                  <a:lnTo>
                    <a:pt x="8377" y="4884"/>
                  </a:lnTo>
                  <a:lnTo>
                    <a:pt x="8377" y="4884"/>
                  </a:lnTo>
                  <a:lnTo>
                    <a:pt x="8377" y="4864"/>
                  </a:lnTo>
                  <a:close/>
                  <a:moveTo>
                    <a:pt x="15306" y="4324"/>
                  </a:move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close/>
                  <a:moveTo>
                    <a:pt x="5656" y="3938"/>
                  </a:moveTo>
                  <a:lnTo>
                    <a:pt x="5656" y="3938"/>
                  </a:lnTo>
                  <a:lnTo>
                    <a:pt x="5289" y="3957"/>
                  </a:lnTo>
                  <a:lnTo>
                    <a:pt x="4903" y="4015"/>
                  </a:lnTo>
                  <a:lnTo>
                    <a:pt x="4710" y="4073"/>
                  </a:lnTo>
                  <a:lnTo>
                    <a:pt x="4517" y="4131"/>
                  </a:lnTo>
                  <a:lnTo>
                    <a:pt x="4324" y="4208"/>
                  </a:lnTo>
                  <a:lnTo>
                    <a:pt x="4112" y="4285"/>
                  </a:lnTo>
                  <a:lnTo>
                    <a:pt x="3919" y="4382"/>
                  </a:lnTo>
                  <a:lnTo>
                    <a:pt x="3706" y="4517"/>
                  </a:lnTo>
                  <a:lnTo>
                    <a:pt x="3513" y="4652"/>
                  </a:lnTo>
                  <a:lnTo>
                    <a:pt x="3301" y="4787"/>
                  </a:lnTo>
                  <a:lnTo>
                    <a:pt x="3089" y="4961"/>
                  </a:lnTo>
                  <a:lnTo>
                    <a:pt x="2896" y="5154"/>
                  </a:lnTo>
                  <a:lnTo>
                    <a:pt x="2683" y="5366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683" y="5366"/>
                  </a:lnTo>
                  <a:lnTo>
                    <a:pt x="2896" y="5154"/>
                  </a:lnTo>
                  <a:lnTo>
                    <a:pt x="3089" y="4961"/>
                  </a:lnTo>
                  <a:lnTo>
                    <a:pt x="3301" y="4787"/>
                  </a:lnTo>
                  <a:lnTo>
                    <a:pt x="3513" y="4652"/>
                  </a:lnTo>
                  <a:lnTo>
                    <a:pt x="3706" y="4517"/>
                  </a:lnTo>
                  <a:lnTo>
                    <a:pt x="3919" y="4382"/>
                  </a:lnTo>
                  <a:lnTo>
                    <a:pt x="4112" y="4285"/>
                  </a:lnTo>
                  <a:lnTo>
                    <a:pt x="4324" y="4208"/>
                  </a:lnTo>
                  <a:lnTo>
                    <a:pt x="4517" y="4131"/>
                  </a:lnTo>
                  <a:lnTo>
                    <a:pt x="4710" y="4073"/>
                  </a:lnTo>
                  <a:lnTo>
                    <a:pt x="4903" y="4015"/>
                  </a:lnTo>
                  <a:lnTo>
                    <a:pt x="5289" y="3957"/>
                  </a:lnTo>
                  <a:lnTo>
                    <a:pt x="5656" y="3938"/>
                  </a:lnTo>
                  <a:close/>
                  <a:moveTo>
                    <a:pt x="5675" y="3938"/>
                  </a:move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620" y="2953"/>
                  </a:lnTo>
                  <a:lnTo>
                    <a:pt x="11407" y="2953"/>
                  </a:lnTo>
                  <a:lnTo>
                    <a:pt x="11195" y="2992"/>
                  </a:lnTo>
                  <a:lnTo>
                    <a:pt x="10983" y="3031"/>
                  </a:lnTo>
                  <a:lnTo>
                    <a:pt x="10770" y="3089"/>
                  </a:lnTo>
                  <a:lnTo>
                    <a:pt x="10558" y="3166"/>
                  </a:lnTo>
                  <a:lnTo>
                    <a:pt x="10326" y="3243"/>
                  </a:lnTo>
                  <a:lnTo>
                    <a:pt x="10114" y="3359"/>
                  </a:lnTo>
                  <a:lnTo>
                    <a:pt x="9902" y="3475"/>
                  </a:lnTo>
                  <a:lnTo>
                    <a:pt x="9690" y="3610"/>
                  </a:lnTo>
                  <a:lnTo>
                    <a:pt x="9458" y="3764"/>
                  </a:lnTo>
                  <a:lnTo>
                    <a:pt x="9246" y="3938"/>
                  </a:lnTo>
                  <a:lnTo>
                    <a:pt x="9033" y="4131"/>
                  </a:lnTo>
                  <a:lnTo>
                    <a:pt x="8821" y="4343"/>
                  </a:lnTo>
                  <a:lnTo>
                    <a:pt x="8609" y="4594"/>
                  </a:lnTo>
                  <a:lnTo>
                    <a:pt x="8396" y="4845"/>
                  </a:lnTo>
                  <a:lnTo>
                    <a:pt x="8396" y="4845"/>
                  </a:lnTo>
                  <a:lnTo>
                    <a:pt x="8609" y="4594"/>
                  </a:lnTo>
                  <a:lnTo>
                    <a:pt x="8821" y="4343"/>
                  </a:lnTo>
                  <a:lnTo>
                    <a:pt x="9033" y="4131"/>
                  </a:lnTo>
                  <a:lnTo>
                    <a:pt x="9246" y="3938"/>
                  </a:lnTo>
                  <a:lnTo>
                    <a:pt x="9458" y="3764"/>
                  </a:lnTo>
                  <a:lnTo>
                    <a:pt x="9690" y="3610"/>
                  </a:lnTo>
                  <a:lnTo>
                    <a:pt x="9902" y="3475"/>
                  </a:lnTo>
                  <a:lnTo>
                    <a:pt x="10114" y="3359"/>
                  </a:lnTo>
                  <a:lnTo>
                    <a:pt x="10326" y="3243"/>
                  </a:lnTo>
                  <a:lnTo>
                    <a:pt x="10558" y="3166"/>
                  </a:lnTo>
                  <a:lnTo>
                    <a:pt x="10770" y="3089"/>
                  </a:lnTo>
                  <a:lnTo>
                    <a:pt x="10983" y="3031"/>
                  </a:lnTo>
                  <a:lnTo>
                    <a:pt x="11195" y="2992"/>
                  </a:lnTo>
                  <a:lnTo>
                    <a:pt x="11407" y="2953"/>
                  </a:lnTo>
                  <a:lnTo>
                    <a:pt x="11620" y="2953"/>
                  </a:lnTo>
                  <a:lnTo>
                    <a:pt x="11832" y="2934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close/>
                  <a:moveTo>
                    <a:pt x="18626" y="0"/>
                  </a:moveTo>
                  <a:lnTo>
                    <a:pt x="18626" y="0"/>
                  </a:lnTo>
                  <a:lnTo>
                    <a:pt x="18626" y="0"/>
                  </a:lnTo>
                  <a:lnTo>
                    <a:pt x="18259" y="97"/>
                  </a:lnTo>
                  <a:lnTo>
                    <a:pt x="17912" y="232"/>
                  </a:lnTo>
                  <a:lnTo>
                    <a:pt x="17584" y="386"/>
                  </a:lnTo>
                  <a:lnTo>
                    <a:pt x="17275" y="579"/>
                  </a:lnTo>
                  <a:lnTo>
                    <a:pt x="16985" y="772"/>
                  </a:lnTo>
                  <a:lnTo>
                    <a:pt x="16696" y="985"/>
                  </a:lnTo>
                  <a:lnTo>
                    <a:pt x="16445" y="1236"/>
                  </a:lnTo>
                  <a:lnTo>
                    <a:pt x="16213" y="1487"/>
                  </a:lnTo>
                  <a:lnTo>
                    <a:pt x="16001" y="1757"/>
                  </a:lnTo>
                  <a:lnTo>
                    <a:pt x="15808" y="2046"/>
                  </a:lnTo>
                  <a:lnTo>
                    <a:pt x="15654" y="2336"/>
                  </a:lnTo>
                  <a:lnTo>
                    <a:pt x="15518" y="2645"/>
                  </a:lnTo>
                  <a:lnTo>
                    <a:pt x="15422" y="2953"/>
                  </a:lnTo>
                  <a:lnTo>
                    <a:pt x="15345" y="3262"/>
                  </a:lnTo>
                  <a:lnTo>
                    <a:pt x="15287" y="3590"/>
                  </a:lnTo>
                  <a:lnTo>
                    <a:pt x="15268" y="3918"/>
                  </a:lnTo>
                  <a:lnTo>
                    <a:pt x="15268" y="3918"/>
                  </a:lnTo>
                  <a:lnTo>
                    <a:pt x="15287" y="3590"/>
                  </a:lnTo>
                  <a:lnTo>
                    <a:pt x="15345" y="3262"/>
                  </a:lnTo>
                  <a:lnTo>
                    <a:pt x="15422" y="2953"/>
                  </a:lnTo>
                  <a:lnTo>
                    <a:pt x="15518" y="2645"/>
                  </a:lnTo>
                  <a:lnTo>
                    <a:pt x="15654" y="2336"/>
                  </a:lnTo>
                  <a:lnTo>
                    <a:pt x="15808" y="2046"/>
                  </a:lnTo>
                  <a:lnTo>
                    <a:pt x="16001" y="1757"/>
                  </a:lnTo>
                  <a:lnTo>
                    <a:pt x="16213" y="1487"/>
                  </a:lnTo>
                  <a:lnTo>
                    <a:pt x="16445" y="1236"/>
                  </a:lnTo>
                  <a:lnTo>
                    <a:pt x="16696" y="985"/>
                  </a:lnTo>
                  <a:lnTo>
                    <a:pt x="16985" y="772"/>
                  </a:lnTo>
                  <a:lnTo>
                    <a:pt x="17275" y="579"/>
                  </a:lnTo>
                  <a:lnTo>
                    <a:pt x="17584" y="386"/>
                  </a:lnTo>
                  <a:lnTo>
                    <a:pt x="17912" y="232"/>
                  </a:lnTo>
                  <a:lnTo>
                    <a:pt x="18259" y="97"/>
                  </a:lnTo>
                  <a:lnTo>
                    <a:pt x="18626" y="0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33"/>
            <p:cNvSpPr/>
            <p:nvPr/>
          </p:nvSpPr>
          <p:spPr>
            <a:xfrm>
              <a:off x="4902175" y="4592400"/>
              <a:ext cx="44425" cy="39100"/>
            </a:xfrm>
            <a:custGeom>
              <a:avLst/>
              <a:gdLst/>
              <a:ahLst/>
              <a:cxnLst/>
              <a:rect l="l" t="t" r="r" b="b"/>
              <a:pathLst>
                <a:path w="1777" h="1564" fill="none" extrusionOk="0">
                  <a:moveTo>
                    <a:pt x="1776" y="0"/>
                  </a:moveTo>
                  <a:lnTo>
                    <a:pt x="1776" y="0"/>
                  </a:lnTo>
                  <a:lnTo>
                    <a:pt x="1487" y="20"/>
                  </a:lnTo>
                  <a:lnTo>
                    <a:pt x="1197" y="78"/>
                  </a:lnTo>
                  <a:lnTo>
                    <a:pt x="1043" y="116"/>
                  </a:lnTo>
                  <a:lnTo>
                    <a:pt x="908" y="155"/>
                  </a:lnTo>
                  <a:lnTo>
                    <a:pt x="753" y="232"/>
                  </a:lnTo>
                  <a:lnTo>
                    <a:pt x="618" y="309"/>
                  </a:lnTo>
                  <a:lnTo>
                    <a:pt x="483" y="386"/>
                  </a:lnTo>
                  <a:lnTo>
                    <a:pt x="367" y="502"/>
                  </a:lnTo>
                  <a:lnTo>
                    <a:pt x="271" y="618"/>
                  </a:lnTo>
                  <a:lnTo>
                    <a:pt x="174" y="772"/>
                  </a:lnTo>
                  <a:lnTo>
                    <a:pt x="116" y="927"/>
                  </a:lnTo>
                  <a:lnTo>
                    <a:pt x="58" y="1120"/>
                  </a:lnTo>
                  <a:lnTo>
                    <a:pt x="20" y="1332"/>
                  </a:lnTo>
                  <a:lnTo>
                    <a:pt x="1" y="1564"/>
                  </a:lnTo>
                  <a:lnTo>
                    <a:pt x="1" y="1564"/>
                  </a:lnTo>
                  <a:lnTo>
                    <a:pt x="20" y="1332"/>
                  </a:lnTo>
                  <a:lnTo>
                    <a:pt x="58" y="1120"/>
                  </a:lnTo>
                  <a:lnTo>
                    <a:pt x="116" y="927"/>
                  </a:lnTo>
                  <a:lnTo>
                    <a:pt x="174" y="772"/>
                  </a:lnTo>
                  <a:lnTo>
                    <a:pt x="271" y="618"/>
                  </a:lnTo>
                  <a:lnTo>
                    <a:pt x="367" y="502"/>
                  </a:lnTo>
                  <a:lnTo>
                    <a:pt x="483" y="386"/>
                  </a:lnTo>
                  <a:lnTo>
                    <a:pt x="618" y="309"/>
                  </a:lnTo>
                  <a:lnTo>
                    <a:pt x="753" y="232"/>
                  </a:lnTo>
                  <a:lnTo>
                    <a:pt x="908" y="155"/>
                  </a:lnTo>
                  <a:lnTo>
                    <a:pt x="1043" y="116"/>
                  </a:lnTo>
                  <a:lnTo>
                    <a:pt x="1197" y="78"/>
                  </a:lnTo>
                  <a:lnTo>
                    <a:pt x="1487" y="20"/>
                  </a:lnTo>
                  <a:lnTo>
                    <a:pt x="177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33"/>
            <p:cNvSpPr/>
            <p:nvPr/>
          </p:nvSpPr>
          <p:spPr>
            <a:xfrm>
              <a:off x="4948025" y="459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33"/>
            <p:cNvSpPr/>
            <p:nvPr/>
          </p:nvSpPr>
          <p:spPr>
            <a:xfrm>
              <a:off x="5111100" y="45769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33"/>
            <p:cNvSpPr/>
            <p:nvPr/>
          </p:nvSpPr>
          <p:spPr>
            <a:xfrm>
              <a:off x="5111600" y="45760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33"/>
            <p:cNvSpPr/>
            <p:nvPr/>
          </p:nvSpPr>
          <p:spPr>
            <a:xfrm>
              <a:off x="5284825" y="456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33"/>
            <p:cNvSpPr/>
            <p:nvPr/>
          </p:nvSpPr>
          <p:spPr>
            <a:xfrm>
              <a:off x="4964425" y="4552825"/>
              <a:ext cx="79150" cy="41050"/>
            </a:xfrm>
            <a:custGeom>
              <a:avLst/>
              <a:gdLst/>
              <a:ahLst/>
              <a:cxnLst/>
              <a:rect l="l" t="t" r="r" b="b"/>
              <a:pathLst>
                <a:path w="3166" h="1642" fill="none" extrusionOk="0">
                  <a:moveTo>
                    <a:pt x="3166" y="1"/>
                  </a:moveTo>
                  <a:lnTo>
                    <a:pt x="3166" y="1"/>
                  </a:lnTo>
                  <a:lnTo>
                    <a:pt x="2799" y="20"/>
                  </a:lnTo>
                  <a:lnTo>
                    <a:pt x="2413" y="78"/>
                  </a:lnTo>
                  <a:lnTo>
                    <a:pt x="2220" y="136"/>
                  </a:lnTo>
                  <a:lnTo>
                    <a:pt x="2027" y="194"/>
                  </a:lnTo>
                  <a:lnTo>
                    <a:pt x="1834" y="271"/>
                  </a:lnTo>
                  <a:lnTo>
                    <a:pt x="1622" y="348"/>
                  </a:lnTo>
                  <a:lnTo>
                    <a:pt x="1429" y="445"/>
                  </a:lnTo>
                  <a:lnTo>
                    <a:pt x="1216" y="580"/>
                  </a:lnTo>
                  <a:lnTo>
                    <a:pt x="1023" y="715"/>
                  </a:lnTo>
                  <a:lnTo>
                    <a:pt x="811" y="850"/>
                  </a:lnTo>
                  <a:lnTo>
                    <a:pt x="599" y="1024"/>
                  </a:lnTo>
                  <a:lnTo>
                    <a:pt x="406" y="1217"/>
                  </a:lnTo>
                  <a:lnTo>
                    <a:pt x="193" y="1429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193" y="1429"/>
                  </a:lnTo>
                  <a:lnTo>
                    <a:pt x="406" y="1217"/>
                  </a:lnTo>
                  <a:lnTo>
                    <a:pt x="599" y="1024"/>
                  </a:lnTo>
                  <a:lnTo>
                    <a:pt x="811" y="850"/>
                  </a:lnTo>
                  <a:lnTo>
                    <a:pt x="1023" y="715"/>
                  </a:lnTo>
                  <a:lnTo>
                    <a:pt x="1216" y="580"/>
                  </a:lnTo>
                  <a:lnTo>
                    <a:pt x="1429" y="445"/>
                  </a:lnTo>
                  <a:lnTo>
                    <a:pt x="1622" y="348"/>
                  </a:lnTo>
                  <a:lnTo>
                    <a:pt x="1834" y="271"/>
                  </a:lnTo>
                  <a:lnTo>
                    <a:pt x="2027" y="194"/>
                  </a:lnTo>
                  <a:lnTo>
                    <a:pt x="2220" y="136"/>
                  </a:lnTo>
                  <a:lnTo>
                    <a:pt x="2413" y="78"/>
                  </a:lnTo>
                  <a:lnTo>
                    <a:pt x="2799" y="20"/>
                  </a:lnTo>
                  <a:lnTo>
                    <a:pt x="316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33"/>
            <p:cNvSpPr/>
            <p:nvPr/>
          </p:nvSpPr>
          <p:spPr>
            <a:xfrm>
              <a:off x="5044025" y="45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33"/>
            <p:cNvSpPr/>
            <p:nvPr/>
          </p:nvSpPr>
          <p:spPr>
            <a:xfrm>
              <a:off x="5112075" y="4527750"/>
              <a:ext cx="85900" cy="47775"/>
            </a:xfrm>
            <a:custGeom>
              <a:avLst/>
              <a:gdLst/>
              <a:ahLst/>
              <a:cxnLst/>
              <a:rect l="l" t="t" r="r" b="b"/>
              <a:pathLst>
                <a:path w="3436" h="1911" fill="none" extrusionOk="0">
                  <a:moveTo>
                    <a:pt x="3436" y="0"/>
                  </a:moveTo>
                  <a:lnTo>
                    <a:pt x="3436" y="0"/>
                  </a:lnTo>
                  <a:lnTo>
                    <a:pt x="3224" y="19"/>
                  </a:lnTo>
                  <a:lnTo>
                    <a:pt x="3011" y="19"/>
                  </a:lnTo>
                  <a:lnTo>
                    <a:pt x="2799" y="58"/>
                  </a:lnTo>
                  <a:lnTo>
                    <a:pt x="2587" y="97"/>
                  </a:lnTo>
                  <a:lnTo>
                    <a:pt x="2374" y="155"/>
                  </a:lnTo>
                  <a:lnTo>
                    <a:pt x="2162" y="232"/>
                  </a:lnTo>
                  <a:lnTo>
                    <a:pt x="1930" y="309"/>
                  </a:lnTo>
                  <a:lnTo>
                    <a:pt x="1718" y="425"/>
                  </a:lnTo>
                  <a:lnTo>
                    <a:pt x="1506" y="541"/>
                  </a:lnTo>
                  <a:lnTo>
                    <a:pt x="1294" y="676"/>
                  </a:lnTo>
                  <a:lnTo>
                    <a:pt x="1062" y="830"/>
                  </a:lnTo>
                  <a:lnTo>
                    <a:pt x="850" y="1004"/>
                  </a:lnTo>
                  <a:lnTo>
                    <a:pt x="637" y="1197"/>
                  </a:lnTo>
                  <a:lnTo>
                    <a:pt x="425" y="1409"/>
                  </a:lnTo>
                  <a:lnTo>
                    <a:pt x="213" y="1660"/>
                  </a:lnTo>
                  <a:lnTo>
                    <a:pt x="0" y="1911"/>
                  </a:lnTo>
                  <a:lnTo>
                    <a:pt x="0" y="1911"/>
                  </a:lnTo>
                  <a:lnTo>
                    <a:pt x="213" y="1660"/>
                  </a:lnTo>
                  <a:lnTo>
                    <a:pt x="425" y="1409"/>
                  </a:lnTo>
                  <a:lnTo>
                    <a:pt x="637" y="1197"/>
                  </a:lnTo>
                  <a:lnTo>
                    <a:pt x="850" y="1004"/>
                  </a:lnTo>
                  <a:lnTo>
                    <a:pt x="1062" y="830"/>
                  </a:lnTo>
                  <a:lnTo>
                    <a:pt x="1294" y="676"/>
                  </a:lnTo>
                  <a:lnTo>
                    <a:pt x="1506" y="541"/>
                  </a:lnTo>
                  <a:lnTo>
                    <a:pt x="1718" y="425"/>
                  </a:lnTo>
                  <a:lnTo>
                    <a:pt x="1930" y="309"/>
                  </a:lnTo>
                  <a:lnTo>
                    <a:pt x="2162" y="232"/>
                  </a:lnTo>
                  <a:lnTo>
                    <a:pt x="2374" y="155"/>
                  </a:lnTo>
                  <a:lnTo>
                    <a:pt x="2587" y="97"/>
                  </a:lnTo>
                  <a:lnTo>
                    <a:pt x="2799" y="58"/>
                  </a:lnTo>
                  <a:lnTo>
                    <a:pt x="3011" y="19"/>
                  </a:lnTo>
                  <a:lnTo>
                    <a:pt x="3224" y="19"/>
                  </a:lnTo>
                  <a:lnTo>
                    <a:pt x="343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33"/>
            <p:cNvSpPr/>
            <p:nvPr/>
          </p:nvSpPr>
          <p:spPr>
            <a:xfrm>
              <a:off x="5197950" y="452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33"/>
            <p:cNvSpPr/>
            <p:nvPr/>
          </p:nvSpPr>
          <p:spPr>
            <a:xfrm>
              <a:off x="5283850" y="4454400"/>
              <a:ext cx="83975" cy="97975"/>
            </a:xfrm>
            <a:custGeom>
              <a:avLst/>
              <a:gdLst/>
              <a:ahLst/>
              <a:cxnLst/>
              <a:rect l="l" t="t" r="r" b="b"/>
              <a:pathLst>
                <a:path w="3359" h="3919" fill="none" extrusionOk="0">
                  <a:moveTo>
                    <a:pt x="3359" y="0"/>
                  </a:moveTo>
                  <a:lnTo>
                    <a:pt x="3359" y="0"/>
                  </a:lnTo>
                  <a:lnTo>
                    <a:pt x="3359" y="0"/>
                  </a:lnTo>
                  <a:lnTo>
                    <a:pt x="2992" y="97"/>
                  </a:lnTo>
                  <a:lnTo>
                    <a:pt x="2645" y="232"/>
                  </a:lnTo>
                  <a:lnTo>
                    <a:pt x="2317" y="386"/>
                  </a:lnTo>
                  <a:lnTo>
                    <a:pt x="2008" y="579"/>
                  </a:lnTo>
                  <a:lnTo>
                    <a:pt x="1718" y="772"/>
                  </a:lnTo>
                  <a:lnTo>
                    <a:pt x="1429" y="985"/>
                  </a:lnTo>
                  <a:lnTo>
                    <a:pt x="1178" y="1236"/>
                  </a:lnTo>
                  <a:lnTo>
                    <a:pt x="946" y="1487"/>
                  </a:lnTo>
                  <a:lnTo>
                    <a:pt x="734" y="1757"/>
                  </a:lnTo>
                  <a:lnTo>
                    <a:pt x="541" y="2046"/>
                  </a:lnTo>
                  <a:lnTo>
                    <a:pt x="387" y="2336"/>
                  </a:lnTo>
                  <a:lnTo>
                    <a:pt x="251" y="2645"/>
                  </a:lnTo>
                  <a:lnTo>
                    <a:pt x="155" y="2953"/>
                  </a:lnTo>
                  <a:lnTo>
                    <a:pt x="78" y="3262"/>
                  </a:lnTo>
                  <a:lnTo>
                    <a:pt x="20" y="3590"/>
                  </a:lnTo>
                  <a:lnTo>
                    <a:pt x="1" y="3918"/>
                  </a:lnTo>
                  <a:lnTo>
                    <a:pt x="1" y="3918"/>
                  </a:lnTo>
                  <a:lnTo>
                    <a:pt x="20" y="3590"/>
                  </a:lnTo>
                  <a:lnTo>
                    <a:pt x="78" y="3262"/>
                  </a:lnTo>
                  <a:lnTo>
                    <a:pt x="155" y="2953"/>
                  </a:lnTo>
                  <a:lnTo>
                    <a:pt x="251" y="2645"/>
                  </a:lnTo>
                  <a:lnTo>
                    <a:pt x="387" y="2336"/>
                  </a:lnTo>
                  <a:lnTo>
                    <a:pt x="541" y="2046"/>
                  </a:lnTo>
                  <a:lnTo>
                    <a:pt x="734" y="1757"/>
                  </a:lnTo>
                  <a:lnTo>
                    <a:pt x="946" y="1487"/>
                  </a:lnTo>
                  <a:lnTo>
                    <a:pt x="1178" y="1236"/>
                  </a:lnTo>
                  <a:lnTo>
                    <a:pt x="1429" y="985"/>
                  </a:lnTo>
                  <a:lnTo>
                    <a:pt x="1718" y="772"/>
                  </a:lnTo>
                  <a:lnTo>
                    <a:pt x="2008" y="579"/>
                  </a:lnTo>
                  <a:lnTo>
                    <a:pt x="2317" y="386"/>
                  </a:lnTo>
                  <a:lnTo>
                    <a:pt x="2645" y="232"/>
                  </a:lnTo>
                  <a:lnTo>
                    <a:pt x="2992" y="97"/>
                  </a:lnTo>
                  <a:lnTo>
                    <a:pt x="3359" y="0"/>
                  </a:lnTo>
                  <a:lnTo>
                    <a:pt x="335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33"/>
            <p:cNvSpPr/>
            <p:nvPr/>
          </p:nvSpPr>
          <p:spPr>
            <a:xfrm>
              <a:off x="4982275" y="4665250"/>
              <a:ext cx="519700" cy="193525"/>
            </a:xfrm>
            <a:custGeom>
              <a:avLst/>
              <a:gdLst/>
              <a:ahLst/>
              <a:cxnLst/>
              <a:rect l="l" t="t" r="r" b="b"/>
              <a:pathLst>
                <a:path w="20788" h="7741" extrusionOk="0">
                  <a:moveTo>
                    <a:pt x="0" y="7741"/>
                  </a:move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close/>
                  <a:moveTo>
                    <a:pt x="20" y="7741"/>
                  </a:move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39" y="7721"/>
                  </a:lnTo>
                  <a:lnTo>
                    <a:pt x="39" y="7721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36" y="7702"/>
                  </a:move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004" y="7548"/>
                  </a:lnTo>
                  <a:lnTo>
                    <a:pt x="753" y="7567"/>
                  </a:lnTo>
                  <a:lnTo>
                    <a:pt x="464" y="7605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464" y="7605"/>
                  </a:lnTo>
                  <a:lnTo>
                    <a:pt x="753" y="7567"/>
                  </a:lnTo>
                  <a:lnTo>
                    <a:pt x="1004" y="7548"/>
                  </a:lnTo>
                  <a:lnTo>
                    <a:pt x="1178" y="7528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664" y="6235"/>
                  </a:lnTo>
                  <a:lnTo>
                    <a:pt x="2432" y="6274"/>
                  </a:lnTo>
                  <a:lnTo>
                    <a:pt x="2201" y="6351"/>
                  </a:lnTo>
                  <a:lnTo>
                    <a:pt x="1988" y="6467"/>
                  </a:lnTo>
                  <a:lnTo>
                    <a:pt x="1873" y="6544"/>
                  </a:lnTo>
                  <a:lnTo>
                    <a:pt x="1776" y="6640"/>
                  </a:lnTo>
                  <a:lnTo>
                    <a:pt x="1680" y="6737"/>
                  </a:lnTo>
                  <a:lnTo>
                    <a:pt x="1583" y="6853"/>
                  </a:lnTo>
                  <a:lnTo>
                    <a:pt x="1506" y="6988"/>
                  </a:lnTo>
                  <a:lnTo>
                    <a:pt x="1429" y="7142"/>
                  </a:lnTo>
                  <a:lnTo>
                    <a:pt x="1352" y="7316"/>
                  </a:lnTo>
                  <a:lnTo>
                    <a:pt x="1294" y="7490"/>
                  </a:lnTo>
                  <a:lnTo>
                    <a:pt x="1294" y="7490"/>
                  </a:lnTo>
                  <a:lnTo>
                    <a:pt x="1352" y="7316"/>
                  </a:lnTo>
                  <a:lnTo>
                    <a:pt x="1429" y="7142"/>
                  </a:lnTo>
                  <a:lnTo>
                    <a:pt x="1506" y="6988"/>
                  </a:lnTo>
                  <a:lnTo>
                    <a:pt x="1583" y="6853"/>
                  </a:lnTo>
                  <a:lnTo>
                    <a:pt x="1680" y="6737"/>
                  </a:lnTo>
                  <a:lnTo>
                    <a:pt x="1776" y="6640"/>
                  </a:lnTo>
                  <a:lnTo>
                    <a:pt x="1873" y="6544"/>
                  </a:lnTo>
                  <a:lnTo>
                    <a:pt x="1988" y="6467"/>
                  </a:lnTo>
                  <a:lnTo>
                    <a:pt x="2201" y="6351"/>
                  </a:lnTo>
                  <a:lnTo>
                    <a:pt x="2432" y="6274"/>
                  </a:lnTo>
                  <a:lnTo>
                    <a:pt x="2664" y="6235"/>
                  </a:lnTo>
                  <a:lnTo>
                    <a:pt x="2876" y="6216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close/>
                  <a:moveTo>
                    <a:pt x="20749" y="4749"/>
                  </a:move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close/>
                  <a:moveTo>
                    <a:pt x="20787" y="4730"/>
                  </a:move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close/>
                  <a:moveTo>
                    <a:pt x="2703" y="3668"/>
                  </a:moveTo>
                  <a:lnTo>
                    <a:pt x="2703" y="3668"/>
                  </a:lnTo>
                  <a:lnTo>
                    <a:pt x="2703" y="3919"/>
                  </a:lnTo>
                  <a:lnTo>
                    <a:pt x="2741" y="4189"/>
                  </a:lnTo>
                  <a:lnTo>
                    <a:pt x="2799" y="4440"/>
                  </a:lnTo>
                  <a:lnTo>
                    <a:pt x="2857" y="4672"/>
                  </a:lnTo>
                  <a:lnTo>
                    <a:pt x="2934" y="4903"/>
                  </a:lnTo>
                  <a:lnTo>
                    <a:pt x="3011" y="5135"/>
                  </a:lnTo>
                  <a:lnTo>
                    <a:pt x="3204" y="5540"/>
                  </a:lnTo>
                  <a:lnTo>
                    <a:pt x="3397" y="5888"/>
                  </a:lnTo>
                  <a:lnTo>
                    <a:pt x="3552" y="6139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552" y="6139"/>
                  </a:lnTo>
                  <a:lnTo>
                    <a:pt x="3397" y="5888"/>
                  </a:lnTo>
                  <a:lnTo>
                    <a:pt x="3204" y="5540"/>
                  </a:lnTo>
                  <a:lnTo>
                    <a:pt x="3011" y="5135"/>
                  </a:lnTo>
                  <a:lnTo>
                    <a:pt x="2934" y="4903"/>
                  </a:lnTo>
                  <a:lnTo>
                    <a:pt x="2857" y="4672"/>
                  </a:lnTo>
                  <a:lnTo>
                    <a:pt x="2799" y="4440"/>
                  </a:lnTo>
                  <a:lnTo>
                    <a:pt x="2741" y="4189"/>
                  </a:lnTo>
                  <a:lnTo>
                    <a:pt x="2703" y="3919"/>
                  </a:lnTo>
                  <a:lnTo>
                    <a:pt x="2703" y="3668"/>
                  </a:lnTo>
                  <a:close/>
                  <a:moveTo>
                    <a:pt x="7895" y="2510"/>
                  </a:moveTo>
                  <a:lnTo>
                    <a:pt x="7895" y="2510"/>
                  </a:lnTo>
                  <a:lnTo>
                    <a:pt x="7895" y="2529"/>
                  </a:lnTo>
                  <a:lnTo>
                    <a:pt x="7895" y="2529"/>
                  </a:lnTo>
                  <a:lnTo>
                    <a:pt x="7895" y="2510"/>
                  </a:lnTo>
                  <a:close/>
                  <a:moveTo>
                    <a:pt x="3455" y="1892"/>
                  </a:moveTo>
                  <a:lnTo>
                    <a:pt x="3455" y="1892"/>
                  </a:lnTo>
                  <a:lnTo>
                    <a:pt x="3436" y="1912"/>
                  </a:lnTo>
                  <a:lnTo>
                    <a:pt x="3436" y="1912"/>
                  </a:lnTo>
                  <a:lnTo>
                    <a:pt x="3455" y="1892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806" y="1275"/>
                  </a:lnTo>
                  <a:lnTo>
                    <a:pt x="4613" y="1294"/>
                  </a:lnTo>
                  <a:lnTo>
                    <a:pt x="4420" y="1352"/>
                  </a:lnTo>
                  <a:lnTo>
                    <a:pt x="4227" y="1410"/>
                  </a:lnTo>
                  <a:lnTo>
                    <a:pt x="4034" y="1487"/>
                  </a:lnTo>
                  <a:lnTo>
                    <a:pt x="3841" y="1603"/>
                  </a:lnTo>
                  <a:lnTo>
                    <a:pt x="3648" y="1719"/>
                  </a:lnTo>
                  <a:lnTo>
                    <a:pt x="3475" y="1873"/>
                  </a:lnTo>
                  <a:lnTo>
                    <a:pt x="3475" y="1873"/>
                  </a:lnTo>
                  <a:lnTo>
                    <a:pt x="3648" y="1719"/>
                  </a:lnTo>
                  <a:lnTo>
                    <a:pt x="3841" y="1603"/>
                  </a:lnTo>
                  <a:lnTo>
                    <a:pt x="4034" y="1487"/>
                  </a:lnTo>
                  <a:lnTo>
                    <a:pt x="4227" y="1410"/>
                  </a:lnTo>
                  <a:lnTo>
                    <a:pt x="4420" y="1352"/>
                  </a:lnTo>
                  <a:lnTo>
                    <a:pt x="4613" y="1294"/>
                  </a:lnTo>
                  <a:lnTo>
                    <a:pt x="4806" y="1275"/>
                  </a:lnTo>
                  <a:lnTo>
                    <a:pt x="4999" y="1275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253" y="445"/>
                  </a:lnTo>
                  <a:lnTo>
                    <a:pt x="11041" y="464"/>
                  </a:lnTo>
                  <a:lnTo>
                    <a:pt x="10809" y="503"/>
                  </a:lnTo>
                  <a:lnTo>
                    <a:pt x="10597" y="541"/>
                  </a:lnTo>
                  <a:lnTo>
                    <a:pt x="10365" y="599"/>
                  </a:lnTo>
                  <a:lnTo>
                    <a:pt x="10133" y="676"/>
                  </a:lnTo>
                  <a:lnTo>
                    <a:pt x="9902" y="773"/>
                  </a:lnTo>
                  <a:lnTo>
                    <a:pt x="9689" y="869"/>
                  </a:lnTo>
                  <a:lnTo>
                    <a:pt x="9458" y="1005"/>
                  </a:lnTo>
                  <a:lnTo>
                    <a:pt x="9226" y="1140"/>
                  </a:lnTo>
                  <a:lnTo>
                    <a:pt x="8995" y="1313"/>
                  </a:lnTo>
                  <a:lnTo>
                    <a:pt x="8782" y="1506"/>
                  </a:lnTo>
                  <a:lnTo>
                    <a:pt x="8551" y="1719"/>
                  </a:lnTo>
                  <a:lnTo>
                    <a:pt x="8338" y="1950"/>
                  </a:lnTo>
                  <a:lnTo>
                    <a:pt x="8126" y="2201"/>
                  </a:lnTo>
                  <a:lnTo>
                    <a:pt x="7914" y="2491"/>
                  </a:lnTo>
                  <a:lnTo>
                    <a:pt x="7914" y="2491"/>
                  </a:lnTo>
                  <a:lnTo>
                    <a:pt x="8126" y="2201"/>
                  </a:lnTo>
                  <a:lnTo>
                    <a:pt x="8338" y="1950"/>
                  </a:lnTo>
                  <a:lnTo>
                    <a:pt x="8551" y="1719"/>
                  </a:lnTo>
                  <a:lnTo>
                    <a:pt x="8782" y="1506"/>
                  </a:lnTo>
                  <a:lnTo>
                    <a:pt x="8995" y="1313"/>
                  </a:lnTo>
                  <a:lnTo>
                    <a:pt x="9226" y="1140"/>
                  </a:lnTo>
                  <a:lnTo>
                    <a:pt x="9458" y="1005"/>
                  </a:lnTo>
                  <a:lnTo>
                    <a:pt x="9689" y="869"/>
                  </a:lnTo>
                  <a:lnTo>
                    <a:pt x="9902" y="773"/>
                  </a:lnTo>
                  <a:lnTo>
                    <a:pt x="10133" y="676"/>
                  </a:lnTo>
                  <a:lnTo>
                    <a:pt x="10365" y="599"/>
                  </a:lnTo>
                  <a:lnTo>
                    <a:pt x="10597" y="541"/>
                  </a:lnTo>
                  <a:lnTo>
                    <a:pt x="10809" y="503"/>
                  </a:lnTo>
                  <a:lnTo>
                    <a:pt x="11041" y="464"/>
                  </a:lnTo>
                  <a:lnTo>
                    <a:pt x="11253" y="445"/>
                  </a:lnTo>
                  <a:lnTo>
                    <a:pt x="11465" y="44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6773" y="20"/>
                  </a:lnTo>
                  <a:lnTo>
                    <a:pt x="16406" y="59"/>
                  </a:lnTo>
                  <a:lnTo>
                    <a:pt x="16039" y="155"/>
                  </a:lnTo>
                  <a:lnTo>
                    <a:pt x="15673" y="290"/>
                  </a:lnTo>
                  <a:lnTo>
                    <a:pt x="15306" y="464"/>
                  </a:lnTo>
                  <a:lnTo>
                    <a:pt x="14920" y="676"/>
                  </a:lnTo>
                  <a:lnTo>
                    <a:pt x="14553" y="927"/>
                  </a:lnTo>
                  <a:lnTo>
                    <a:pt x="14187" y="1236"/>
                  </a:lnTo>
                  <a:lnTo>
                    <a:pt x="14187" y="1236"/>
                  </a:lnTo>
                  <a:lnTo>
                    <a:pt x="14553" y="927"/>
                  </a:lnTo>
                  <a:lnTo>
                    <a:pt x="14920" y="676"/>
                  </a:lnTo>
                  <a:lnTo>
                    <a:pt x="15306" y="464"/>
                  </a:lnTo>
                  <a:lnTo>
                    <a:pt x="15673" y="290"/>
                  </a:lnTo>
                  <a:lnTo>
                    <a:pt x="16039" y="155"/>
                  </a:lnTo>
                  <a:lnTo>
                    <a:pt x="16406" y="59"/>
                  </a:lnTo>
                  <a:lnTo>
                    <a:pt x="16773" y="20"/>
                  </a:lnTo>
                  <a:lnTo>
                    <a:pt x="17120" y="1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7120" y="1"/>
                  </a:lnTo>
                  <a:lnTo>
                    <a:pt x="17140" y="1"/>
                  </a:lnTo>
                  <a:lnTo>
                    <a:pt x="17140" y="1"/>
                  </a:lnTo>
                  <a:lnTo>
                    <a:pt x="171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33"/>
            <p:cNvSpPr/>
            <p:nvPr/>
          </p:nvSpPr>
          <p:spPr>
            <a:xfrm>
              <a:off x="4982275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33"/>
            <p:cNvSpPr/>
            <p:nvPr/>
          </p:nvSpPr>
          <p:spPr>
            <a:xfrm>
              <a:off x="4982750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33"/>
            <p:cNvSpPr/>
            <p:nvPr/>
          </p:nvSpPr>
          <p:spPr>
            <a:xfrm>
              <a:off x="4983250" y="4857775"/>
              <a:ext cx="1950" cy="525"/>
            </a:xfrm>
            <a:custGeom>
              <a:avLst/>
              <a:gdLst/>
              <a:ahLst/>
              <a:cxnLst/>
              <a:rect l="l" t="t" r="r" b="b"/>
              <a:pathLst>
                <a:path w="78" h="21" fill="none" extrusionOk="0">
                  <a:moveTo>
                    <a:pt x="77" y="1"/>
                  </a:moveTo>
                  <a:lnTo>
                    <a:pt x="77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33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33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8964;p33"/>
            <p:cNvSpPr/>
            <p:nvPr/>
          </p:nvSpPr>
          <p:spPr>
            <a:xfrm>
              <a:off x="4985650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33"/>
            <p:cNvSpPr/>
            <p:nvPr/>
          </p:nvSpPr>
          <p:spPr>
            <a:xfrm>
              <a:off x="4985650" y="4853450"/>
              <a:ext cx="26075" cy="4350"/>
            </a:xfrm>
            <a:custGeom>
              <a:avLst/>
              <a:gdLst/>
              <a:ahLst/>
              <a:cxnLst/>
              <a:rect l="l" t="t" r="r" b="b"/>
              <a:pathLst>
                <a:path w="1043" h="174" fill="none" extrusionOk="0">
                  <a:moveTo>
                    <a:pt x="1043" y="0"/>
                  </a:moveTo>
                  <a:lnTo>
                    <a:pt x="1043" y="0"/>
                  </a:lnTo>
                  <a:lnTo>
                    <a:pt x="869" y="20"/>
                  </a:lnTo>
                  <a:lnTo>
                    <a:pt x="618" y="39"/>
                  </a:lnTo>
                  <a:lnTo>
                    <a:pt x="329" y="77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29" y="77"/>
                  </a:lnTo>
                  <a:lnTo>
                    <a:pt x="618" y="39"/>
                  </a:lnTo>
                  <a:lnTo>
                    <a:pt x="869" y="20"/>
                  </a:lnTo>
                  <a:lnTo>
                    <a:pt x="104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33"/>
            <p:cNvSpPr/>
            <p:nvPr/>
          </p:nvSpPr>
          <p:spPr>
            <a:xfrm>
              <a:off x="5011700" y="485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33"/>
            <p:cNvSpPr/>
            <p:nvPr/>
          </p:nvSpPr>
          <p:spPr>
            <a:xfrm>
              <a:off x="5014600" y="4820625"/>
              <a:ext cx="39600" cy="31875"/>
            </a:xfrm>
            <a:custGeom>
              <a:avLst/>
              <a:gdLst/>
              <a:ahLst/>
              <a:cxnLst/>
              <a:rect l="l" t="t" r="r" b="b"/>
              <a:pathLst>
                <a:path w="1584" h="1275" fill="none" extrusionOk="0">
                  <a:moveTo>
                    <a:pt x="1583" y="1"/>
                  </a:moveTo>
                  <a:lnTo>
                    <a:pt x="1583" y="1"/>
                  </a:lnTo>
                  <a:lnTo>
                    <a:pt x="1371" y="20"/>
                  </a:lnTo>
                  <a:lnTo>
                    <a:pt x="1139" y="59"/>
                  </a:lnTo>
                  <a:lnTo>
                    <a:pt x="908" y="136"/>
                  </a:lnTo>
                  <a:lnTo>
                    <a:pt x="695" y="252"/>
                  </a:lnTo>
                  <a:lnTo>
                    <a:pt x="580" y="329"/>
                  </a:lnTo>
                  <a:lnTo>
                    <a:pt x="483" y="425"/>
                  </a:lnTo>
                  <a:lnTo>
                    <a:pt x="387" y="522"/>
                  </a:lnTo>
                  <a:lnTo>
                    <a:pt x="290" y="638"/>
                  </a:lnTo>
                  <a:lnTo>
                    <a:pt x="213" y="773"/>
                  </a:lnTo>
                  <a:lnTo>
                    <a:pt x="136" y="927"/>
                  </a:lnTo>
                  <a:lnTo>
                    <a:pt x="59" y="1101"/>
                  </a:lnTo>
                  <a:lnTo>
                    <a:pt x="1" y="1275"/>
                  </a:lnTo>
                  <a:lnTo>
                    <a:pt x="1" y="1275"/>
                  </a:lnTo>
                  <a:lnTo>
                    <a:pt x="59" y="1101"/>
                  </a:lnTo>
                  <a:lnTo>
                    <a:pt x="136" y="927"/>
                  </a:lnTo>
                  <a:lnTo>
                    <a:pt x="213" y="773"/>
                  </a:lnTo>
                  <a:lnTo>
                    <a:pt x="290" y="638"/>
                  </a:lnTo>
                  <a:lnTo>
                    <a:pt x="387" y="522"/>
                  </a:lnTo>
                  <a:lnTo>
                    <a:pt x="483" y="425"/>
                  </a:lnTo>
                  <a:lnTo>
                    <a:pt x="580" y="329"/>
                  </a:lnTo>
                  <a:lnTo>
                    <a:pt x="695" y="252"/>
                  </a:lnTo>
                  <a:lnTo>
                    <a:pt x="908" y="136"/>
                  </a:lnTo>
                  <a:lnTo>
                    <a:pt x="1139" y="59"/>
                  </a:lnTo>
                  <a:lnTo>
                    <a:pt x="1371" y="20"/>
                  </a:lnTo>
                  <a:lnTo>
                    <a:pt x="158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33"/>
            <p:cNvSpPr/>
            <p:nvPr/>
          </p:nvSpPr>
          <p:spPr>
            <a:xfrm>
              <a:off x="5054175" y="482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33"/>
            <p:cNvSpPr/>
            <p:nvPr/>
          </p:nvSpPr>
          <p:spPr>
            <a:xfrm>
              <a:off x="5500975" y="478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33"/>
            <p:cNvSpPr/>
            <p:nvPr/>
          </p:nvSpPr>
          <p:spPr>
            <a:xfrm>
              <a:off x="5501950" y="478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33"/>
            <p:cNvSpPr/>
            <p:nvPr/>
          </p:nvSpPr>
          <p:spPr>
            <a:xfrm>
              <a:off x="5049825" y="4756950"/>
              <a:ext cx="25125" cy="67575"/>
            </a:xfrm>
            <a:custGeom>
              <a:avLst/>
              <a:gdLst/>
              <a:ahLst/>
              <a:cxnLst/>
              <a:rect l="l" t="t" r="r" b="b"/>
              <a:pathLst>
                <a:path w="1005" h="2703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51"/>
                  </a:lnTo>
                  <a:lnTo>
                    <a:pt x="39" y="521"/>
                  </a:lnTo>
                  <a:lnTo>
                    <a:pt x="97" y="772"/>
                  </a:lnTo>
                  <a:lnTo>
                    <a:pt x="155" y="1004"/>
                  </a:lnTo>
                  <a:lnTo>
                    <a:pt x="232" y="1235"/>
                  </a:lnTo>
                  <a:lnTo>
                    <a:pt x="309" y="1467"/>
                  </a:lnTo>
                  <a:lnTo>
                    <a:pt x="502" y="1872"/>
                  </a:lnTo>
                  <a:lnTo>
                    <a:pt x="695" y="2220"/>
                  </a:lnTo>
                  <a:lnTo>
                    <a:pt x="850" y="2471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850" y="2471"/>
                  </a:lnTo>
                  <a:lnTo>
                    <a:pt x="695" y="2220"/>
                  </a:lnTo>
                  <a:lnTo>
                    <a:pt x="502" y="1872"/>
                  </a:lnTo>
                  <a:lnTo>
                    <a:pt x="309" y="1467"/>
                  </a:lnTo>
                  <a:lnTo>
                    <a:pt x="232" y="1235"/>
                  </a:lnTo>
                  <a:lnTo>
                    <a:pt x="155" y="1004"/>
                  </a:lnTo>
                  <a:lnTo>
                    <a:pt x="97" y="772"/>
                  </a:lnTo>
                  <a:lnTo>
                    <a:pt x="39" y="521"/>
                  </a:lnTo>
                  <a:lnTo>
                    <a:pt x="1" y="251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33"/>
            <p:cNvSpPr/>
            <p:nvPr/>
          </p:nvSpPr>
          <p:spPr>
            <a:xfrm>
              <a:off x="5179625" y="47279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33"/>
            <p:cNvSpPr/>
            <p:nvPr/>
          </p:nvSpPr>
          <p:spPr>
            <a:xfrm>
              <a:off x="5068175" y="4712550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33"/>
            <p:cNvSpPr/>
            <p:nvPr/>
          </p:nvSpPr>
          <p:spPr>
            <a:xfrm>
              <a:off x="5069125" y="4697100"/>
              <a:ext cx="38150" cy="15000"/>
            </a:xfrm>
            <a:custGeom>
              <a:avLst/>
              <a:gdLst/>
              <a:ahLst/>
              <a:cxnLst/>
              <a:rect l="l" t="t" r="r" b="b"/>
              <a:pathLst>
                <a:path w="1526" h="600" fill="none" extrusionOk="0">
                  <a:moveTo>
                    <a:pt x="1525" y="1"/>
                  </a:moveTo>
                  <a:lnTo>
                    <a:pt x="1525" y="1"/>
                  </a:lnTo>
                  <a:lnTo>
                    <a:pt x="1332" y="1"/>
                  </a:lnTo>
                  <a:lnTo>
                    <a:pt x="1139" y="20"/>
                  </a:lnTo>
                  <a:lnTo>
                    <a:pt x="946" y="78"/>
                  </a:lnTo>
                  <a:lnTo>
                    <a:pt x="753" y="136"/>
                  </a:lnTo>
                  <a:lnTo>
                    <a:pt x="560" y="213"/>
                  </a:lnTo>
                  <a:lnTo>
                    <a:pt x="367" y="329"/>
                  </a:lnTo>
                  <a:lnTo>
                    <a:pt x="174" y="445"/>
                  </a:lnTo>
                  <a:lnTo>
                    <a:pt x="1" y="599"/>
                  </a:lnTo>
                  <a:lnTo>
                    <a:pt x="1" y="599"/>
                  </a:lnTo>
                  <a:lnTo>
                    <a:pt x="174" y="445"/>
                  </a:lnTo>
                  <a:lnTo>
                    <a:pt x="367" y="329"/>
                  </a:lnTo>
                  <a:lnTo>
                    <a:pt x="560" y="213"/>
                  </a:lnTo>
                  <a:lnTo>
                    <a:pt x="753" y="136"/>
                  </a:lnTo>
                  <a:lnTo>
                    <a:pt x="946" y="78"/>
                  </a:lnTo>
                  <a:lnTo>
                    <a:pt x="1139" y="20"/>
                  </a:lnTo>
                  <a:lnTo>
                    <a:pt x="1332" y="1"/>
                  </a:lnTo>
                  <a:lnTo>
                    <a:pt x="15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33"/>
            <p:cNvSpPr/>
            <p:nvPr/>
          </p:nvSpPr>
          <p:spPr>
            <a:xfrm>
              <a:off x="5107250" y="469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33"/>
            <p:cNvSpPr/>
            <p:nvPr/>
          </p:nvSpPr>
          <p:spPr>
            <a:xfrm>
              <a:off x="5180100" y="4676350"/>
              <a:ext cx="88825" cy="51175"/>
            </a:xfrm>
            <a:custGeom>
              <a:avLst/>
              <a:gdLst/>
              <a:ahLst/>
              <a:cxnLst/>
              <a:rect l="l" t="t" r="r" b="b"/>
              <a:pathLst>
                <a:path w="3553" h="2047" fill="none" extrusionOk="0">
                  <a:moveTo>
                    <a:pt x="3552" y="1"/>
                  </a:moveTo>
                  <a:lnTo>
                    <a:pt x="3552" y="1"/>
                  </a:lnTo>
                  <a:lnTo>
                    <a:pt x="3340" y="1"/>
                  </a:lnTo>
                  <a:lnTo>
                    <a:pt x="3128" y="20"/>
                  </a:lnTo>
                  <a:lnTo>
                    <a:pt x="2896" y="59"/>
                  </a:lnTo>
                  <a:lnTo>
                    <a:pt x="2684" y="97"/>
                  </a:lnTo>
                  <a:lnTo>
                    <a:pt x="2452" y="155"/>
                  </a:lnTo>
                  <a:lnTo>
                    <a:pt x="2220" y="232"/>
                  </a:lnTo>
                  <a:lnTo>
                    <a:pt x="1989" y="329"/>
                  </a:lnTo>
                  <a:lnTo>
                    <a:pt x="1776" y="425"/>
                  </a:lnTo>
                  <a:lnTo>
                    <a:pt x="1545" y="561"/>
                  </a:lnTo>
                  <a:lnTo>
                    <a:pt x="1313" y="696"/>
                  </a:lnTo>
                  <a:lnTo>
                    <a:pt x="1082" y="869"/>
                  </a:lnTo>
                  <a:lnTo>
                    <a:pt x="869" y="1062"/>
                  </a:lnTo>
                  <a:lnTo>
                    <a:pt x="638" y="1275"/>
                  </a:lnTo>
                  <a:lnTo>
                    <a:pt x="425" y="1506"/>
                  </a:lnTo>
                  <a:lnTo>
                    <a:pt x="213" y="1757"/>
                  </a:lnTo>
                  <a:lnTo>
                    <a:pt x="1" y="2047"/>
                  </a:lnTo>
                  <a:lnTo>
                    <a:pt x="1" y="2047"/>
                  </a:lnTo>
                  <a:lnTo>
                    <a:pt x="213" y="1757"/>
                  </a:lnTo>
                  <a:lnTo>
                    <a:pt x="425" y="1506"/>
                  </a:lnTo>
                  <a:lnTo>
                    <a:pt x="638" y="1275"/>
                  </a:lnTo>
                  <a:lnTo>
                    <a:pt x="869" y="1062"/>
                  </a:lnTo>
                  <a:lnTo>
                    <a:pt x="1082" y="869"/>
                  </a:lnTo>
                  <a:lnTo>
                    <a:pt x="1313" y="696"/>
                  </a:lnTo>
                  <a:lnTo>
                    <a:pt x="1545" y="561"/>
                  </a:lnTo>
                  <a:lnTo>
                    <a:pt x="1776" y="425"/>
                  </a:lnTo>
                  <a:lnTo>
                    <a:pt x="1989" y="329"/>
                  </a:lnTo>
                  <a:lnTo>
                    <a:pt x="2220" y="232"/>
                  </a:lnTo>
                  <a:lnTo>
                    <a:pt x="2452" y="155"/>
                  </a:lnTo>
                  <a:lnTo>
                    <a:pt x="2684" y="97"/>
                  </a:lnTo>
                  <a:lnTo>
                    <a:pt x="2896" y="59"/>
                  </a:lnTo>
                  <a:lnTo>
                    <a:pt x="3128" y="20"/>
                  </a:lnTo>
                  <a:lnTo>
                    <a:pt x="3340" y="1"/>
                  </a:lnTo>
                  <a:lnTo>
                    <a:pt x="355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33"/>
            <p:cNvSpPr/>
            <p:nvPr/>
          </p:nvSpPr>
          <p:spPr>
            <a:xfrm>
              <a:off x="5268900" y="467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33"/>
            <p:cNvSpPr/>
            <p:nvPr/>
          </p:nvSpPr>
          <p:spPr>
            <a:xfrm>
              <a:off x="5336925" y="4665250"/>
              <a:ext cx="73375" cy="30925"/>
            </a:xfrm>
            <a:custGeom>
              <a:avLst/>
              <a:gdLst/>
              <a:ahLst/>
              <a:cxnLst/>
              <a:rect l="l" t="t" r="r" b="b"/>
              <a:pathLst>
                <a:path w="2935" h="1237" fill="none" extrusionOk="0">
                  <a:moveTo>
                    <a:pt x="2934" y="1"/>
                  </a:moveTo>
                  <a:lnTo>
                    <a:pt x="2934" y="1"/>
                  </a:lnTo>
                  <a:lnTo>
                    <a:pt x="2587" y="20"/>
                  </a:lnTo>
                  <a:lnTo>
                    <a:pt x="2220" y="59"/>
                  </a:lnTo>
                  <a:lnTo>
                    <a:pt x="1853" y="155"/>
                  </a:lnTo>
                  <a:lnTo>
                    <a:pt x="1487" y="290"/>
                  </a:lnTo>
                  <a:lnTo>
                    <a:pt x="1120" y="464"/>
                  </a:lnTo>
                  <a:lnTo>
                    <a:pt x="734" y="676"/>
                  </a:lnTo>
                  <a:lnTo>
                    <a:pt x="367" y="927"/>
                  </a:lnTo>
                  <a:lnTo>
                    <a:pt x="1" y="1236"/>
                  </a:lnTo>
                  <a:lnTo>
                    <a:pt x="1" y="1236"/>
                  </a:lnTo>
                  <a:lnTo>
                    <a:pt x="367" y="927"/>
                  </a:lnTo>
                  <a:lnTo>
                    <a:pt x="734" y="676"/>
                  </a:lnTo>
                  <a:lnTo>
                    <a:pt x="1120" y="464"/>
                  </a:lnTo>
                  <a:lnTo>
                    <a:pt x="1487" y="290"/>
                  </a:lnTo>
                  <a:lnTo>
                    <a:pt x="1853" y="155"/>
                  </a:lnTo>
                  <a:lnTo>
                    <a:pt x="2220" y="59"/>
                  </a:lnTo>
                  <a:lnTo>
                    <a:pt x="2587" y="20"/>
                  </a:lnTo>
                  <a:lnTo>
                    <a:pt x="293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8979;p33"/>
            <p:cNvSpPr/>
            <p:nvPr/>
          </p:nvSpPr>
          <p:spPr>
            <a:xfrm>
              <a:off x="5410275" y="46652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33"/>
            <p:cNvSpPr/>
            <p:nvPr/>
          </p:nvSpPr>
          <p:spPr>
            <a:xfrm>
              <a:off x="5500975" y="4784450"/>
              <a:ext cx="170850" cy="91225"/>
            </a:xfrm>
            <a:custGeom>
              <a:avLst/>
              <a:gdLst/>
              <a:ahLst/>
              <a:cxnLst/>
              <a:rect l="l" t="t" r="r" b="b"/>
              <a:pathLst>
                <a:path w="6834" h="3649" extrusionOk="0">
                  <a:moveTo>
                    <a:pt x="6814" y="3455"/>
                  </a:moveTo>
                  <a:lnTo>
                    <a:pt x="6814" y="3455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14" y="34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321" y="1274"/>
                  </a:lnTo>
                  <a:lnTo>
                    <a:pt x="2935" y="1332"/>
                  </a:lnTo>
                  <a:lnTo>
                    <a:pt x="2510" y="1448"/>
                  </a:lnTo>
                  <a:lnTo>
                    <a:pt x="2066" y="1602"/>
                  </a:lnTo>
                  <a:lnTo>
                    <a:pt x="2066" y="1602"/>
                  </a:lnTo>
                  <a:lnTo>
                    <a:pt x="2510" y="1448"/>
                  </a:lnTo>
                  <a:lnTo>
                    <a:pt x="2935" y="1332"/>
                  </a:lnTo>
                  <a:lnTo>
                    <a:pt x="3321" y="1274"/>
                  </a:lnTo>
                  <a:lnTo>
                    <a:pt x="3687" y="12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8981;p33"/>
            <p:cNvSpPr/>
            <p:nvPr/>
          </p:nvSpPr>
          <p:spPr>
            <a:xfrm>
              <a:off x="5671325" y="4870825"/>
              <a:ext cx="500" cy="4850"/>
            </a:xfrm>
            <a:custGeom>
              <a:avLst/>
              <a:gdLst/>
              <a:ahLst/>
              <a:cxnLst/>
              <a:rect l="l" t="t" r="r" b="b"/>
              <a:pathLst>
                <a:path w="20" h="19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8982;p33"/>
            <p:cNvSpPr/>
            <p:nvPr/>
          </p:nvSpPr>
          <p:spPr>
            <a:xfrm>
              <a:off x="5552625" y="4815800"/>
              <a:ext cx="40550" cy="8725"/>
            </a:xfrm>
            <a:custGeom>
              <a:avLst/>
              <a:gdLst/>
              <a:ahLst/>
              <a:cxnLst/>
              <a:rect l="l" t="t" r="r" b="b"/>
              <a:pathLst>
                <a:path w="1622" h="349" fill="none" extrusionOk="0">
                  <a:moveTo>
                    <a:pt x="1621" y="1"/>
                  </a:moveTo>
                  <a:lnTo>
                    <a:pt x="1621" y="1"/>
                  </a:lnTo>
                  <a:lnTo>
                    <a:pt x="1255" y="20"/>
                  </a:lnTo>
                  <a:lnTo>
                    <a:pt x="869" y="78"/>
                  </a:lnTo>
                  <a:lnTo>
                    <a:pt x="444" y="194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444" y="194"/>
                  </a:lnTo>
                  <a:lnTo>
                    <a:pt x="869" y="78"/>
                  </a:lnTo>
                  <a:lnTo>
                    <a:pt x="1255" y="20"/>
                  </a:lnTo>
                  <a:lnTo>
                    <a:pt x="162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33"/>
            <p:cNvSpPr/>
            <p:nvPr/>
          </p:nvSpPr>
          <p:spPr>
            <a:xfrm>
              <a:off x="5593150" y="48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33"/>
            <p:cNvSpPr/>
            <p:nvPr/>
          </p:nvSpPr>
          <p:spPr>
            <a:xfrm>
              <a:off x="5500975" y="4784450"/>
              <a:ext cx="2450" cy="25"/>
            </a:xfrm>
            <a:custGeom>
              <a:avLst/>
              <a:gdLst/>
              <a:ahLst/>
              <a:cxnLst/>
              <a:rect l="l" t="t" r="r" b="b"/>
              <a:pathLst>
                <a:path w="98" h="1" fill="none" extrusionOk="0"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33"/>
            <p:cNvSpPr/>
            <p:nvPr/>
          </p:nvSpPr>
          <p:spPr>
            <a:xfrm>
              <a:off x="5503400" y="478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8986;p33"/>
            <p:cNvSpPr/>
            <p:nvPr/>
          </p:nvSpPr>
          <p:spPr>
            <a:xfrm>
              <a:off x="5487000" y="4411450"/>
              <a:ext cx="527900" cy="296300"/>
            </a:xfrm>
            <a:custGeom>
              <a:avLst/>
              <a:gdLst/>
              <a:ahLst/>
              <a:cxnLst/>
              <a:rect l="l" t="t" r="r" b="b"/>
              <a:pathLst>
                <a:path w="21116" h="11852" extrusionOk="0">
                  <a:moveTo>
                    <a:pt x="11851" y="1"/>
                  </a:moveTo>
                  <a:lnTo>
                    <a:pt x="11523" y="20"/>
                  </a:lnTo>
                  <a:lnTo>
                    <a:pt x="11214" y="58"/>
                  </a:lnTo>
                  <a:lnTo>
                    <a:pt x="10924" y="116"/>
                  </a:lnTo>
                  <a:lnTo>
                    <a:pt x="10654" y="194"/>
                  </a:lnTo>
                  <a:lnTo>
                    <a:pt x="10423" y="309"/>
                  </a:lnTo>
                  <a:lnTo>
                    <a:pt x="10210" y="425"/>
                  </a:lnTo>
                  <a:lnTo>
                    <a:pt x="9998" y="560"/>
                  </a:lnTo>
                  <a:lnTo>
                    <a:pt x="9824" y="715"/>
                  </a:lnTo>
                  <a:lnTo>
                    <a:pt x="9670" y="888"/>
                  </a:lnTo>
                  <a:lnTo>
                    <a:pt x="9515" y="1062"/>
                  </a:lnTo>
                  <a:lnTo>
                    <a:pt x="9400" y="1255"/>
                  </a:lnTo>
                  <a:lnTo>
                    <a:pt x="9284" y="1448"/>
                  </a:lnTo>
                  <a:lnTo>
                    <a:pt x="9187" y="1660"/>
                  </a:lnTo>
                  <a:lnTo>
                    <a:pt x="9110" y="1873"/>
                  </a:lnTo>
                  <a:lnTo>
                    <a:pt x="9033" y="2085"/>
                  </a:lnTo>
                  <a:lnTo>
                    <a:pt x="8975" y="2297"/>
                  </a:lnTo>
                  <a:lnTo>
                    <a:pt x="8898" y="2722"/>
                  </a:lnTo>
                  <a:lnTo>
                    <a:pt x="8840" y="3147"/>
                  </a:lnTo>
                  <a:lnTo>
                    <a:pt x="8821" y="3533"/>
                  </a:lnTo>
                  <a:lnTo>
                    <a:pt x="8821" y="3880"/>
                  </a:lnTo>
                  <a:lnTo>
                    <a:pt x="8840" y="4170"/>
                  </a:lnTo>
                  <a:lnTo>
                    <a:pt x="8859" y="4401"/>
                  </a:lnTo>
                  <a:lnTo>
                    <a:pt x="8879" y="4594"/>
                  </a:lnTo>
                  <a:lnTo>
                    <a:pt x="8743" y="4478"/>
                  </a:lnTo>
                  <a:lnTo>
                    <a:pt x="8570" y="4363"/>
                  </a:lnTo>
                  <a:lnTo>
                    <a:pt x="8319" y="4208"/>
                  </a:lnTo>
                  <a:lnTo>
                    <a:pt x="8029" y="4073"/>
                  </a:lnTo>
                  <a:lnTo>
                    <a:pt x="7682" y="3957"/>
                  </a:lnTo>
                  <a:lnTo>
                    <a:pt x="7489" y="3899"/>
                  </a:lnTo>
                  <a:lnTo>
                    <a:pt x="7296" y="3861"/>
                  </a:lnTo>
                  <a:lnTo>
                    <a:pt x="7084" y="3841"/>
                  </a:lnTo>
                  <a:lnTo>
                    <a:pt x="6871" y="3822"/>
                  </a:lnTo>
                  <a:lnTo>
                    <a:pt x="6640" y="3841"/>
                  </a:lnTo>
                  <a:lnTo>
                    <a:pt x="6427" y="3861"/>
                  </a:lnTo>
                  <a:lnTo>
                    <a:pt x="6196" y="3899"/>
                  </a:lnTo>
                  <a:lnTo>
                    <a:pt x="5964" y="3977"/>
                  </a:lnTo>
                  <a:lnTo>
                    <a:pt x="5713" y="4073"/>
                  </a:lnTo>
                  <a:lnTo>
                    <a:pt x="5462" y="4189"/>
                  </a:lnTo>
                  <a:lnTo>
                    <a:pt x="5211" y="4324"/>
                  </a:lnTo>
                  <a:lnTo>
                    <a:pt x="4960" y="4498"/>
                  </a:lnTo>
                  <a:lnTo>
                    <a:pt x="4922" y="4401"/>
                  </a:lnTo>
                  <a:lnTo>
                    <a:pt x="4806" y="4150"/>
                  </a:lnTo>
                  <a:lnTo>
                    <a:pt x="4613" y="3803"/>
                  </a:lnTo>
                  <a:lnTo>
                    <a:pt x="4478" y="3591"/>
                  </a:lnTo>
                  <a:lnTo>
                    <a:pt x="4304" y="3398"/>
                  </a:lnTo>
                  <a:lnTo>
                    <a:pt x="4131" y="3185"/>
                  </a:lnTo>
                  <a:lnTo>
                    <a:pt x="3918" y="2973"/>
                  </a:lnTo>
                  <a:lnTo>
                    <a:pt x="3667" y="2799"/>
                  </a:lnTo>
                  <a:lnTo>
                    <a:pt x="3397" y="2626"/>
                  </a:lnTo>
                  <a:lnTo>
                    <a:pt x="3108" y="2490"/>
                  </a:lnTo>
                  <a:lnTo>
                    <a:pt x="2779" y="2375"/>
                  </a:lnTo>
                  <a:lnTo>
                    <a:pt x="2606" y="2336"/>
                  </a:lnTo>
                  <a:lnTo>
                    <a:pt x="2432" y="2317"/>
                  </a:lnTo>
                  <a:lnTo>
                    <a:pt x="2239" y="2297"/>
                  </a:lnTo>
                  <a:lnTo>
                    <a:pt x="2027" y="2278"/>
                  </a:lnTo>
                  <a:lnTo>
                    <a:pt x="1814" y="2297"/>
                  </a:lnTo>
                  <a:lnTo>
                    <a:pt x="1583" y="2317"/>
                  </a:lnTo>
                  <a:lnTo>
                    <a:pt x="1351" y="2355"/>
                  </a:lnTo>
                  <a:lnTo>
                    <a:pt x="1100" y="2413"/>
                  </a:lnTo>
                  <a:lnTo>
                    <a:pt x="849" y="2490"/>
                  </a:lnTo>
                  <a:lnTo>
                    <a:pt x="579" y="2587"/>
                  </a:lnTo>
                  <a:lnTo>
                    <a:pt x="290" y="2683"/>
                  </a:lnTo>
                  <a:lnTo>
                    <a:pt x="0" y="2838"/>
                  </a:lnTo>
                  <a:lnTo>
                    <a:pt x="290" y="3050"/>
                  </a:lnTo>
                  <a:lnTo>
                    <a:pt x="521" y="3282"/>
                  </a:lnTo>
                  <a:lnTo>
                    <a:pt x="753" y="3533"/>
                  </a:lnTo>
                  <a:lnTo>
                    <a:pt x="946" y="3784"/>
                  </a:lnTo>
                  <a:lnTo>
                    <a:pt x="1120" y="4034"/>
                  </a:lnTo>
                  <a:lnTo>
                    <a:pt x="1274" y="4285"/>
                  </a:lnTo>
                  <a:lnTo>
                    <a:pt x="1409" y="4536"/>
                  </a:lnTo>
                  <a:lnTo>
                    <a:pt x="1525" y="4787"/>
                  </a:lnTo>
                  <a:lnTo>
                    <a:pt x="1621" y="5057"/>
                  </a:lnTo>
                  <a:lnTo>
                    <a:pt x="1699" y="5308"/>
                  </a:lnTo>
                  <a:lnTo>
                    <a:pt x="1757" y="5559"/>
                  </a:lnTo>
                  <a:lnTo>
                    <a:pt x="1795" y="5810"/>
                  </a:lnTo>
                  <a:lnTo>
                    <a:pt x="1853" y="6273"/>
                  </a:lnTo>
                  <a:lnTo>
                    <a:pt x="1872" y="6717"/>
                  </a:lnTo>
                  <a:lnTo>
                    <a:pt x="1872" y="7045"/>
                  </a:lnTo>
                  <a:lnTo>
                    <a:pt x="1853" y="7335"/>
                  </a:lnTo>
                  <a:lnTo>
                    <a:pt x="1776" y="7837"/>
                  </a:lnTo>
                  <a:lnTo>
                    <a:pt x="1699" y="8146"/>
                  </a:lnTo>
                  <a:lnTo>
                    <a:pt x="1679" y="8261"/>
                  </a:lnTo>
                  <a:lnTo>
                    <a:pt x="2065" y="8281"/>
                  </a:lnTo>
                  <a:lnTo>
                    <a:pt x="2432" y="8339"/>
                  </a:lnTo>
                  <a:lnTo>
                    <a:pt x="2760" y="8396"/>
                  </a:lnTo>
                  <a:lnTo>
                    <a:pt x="3069" y="8493"/>
                  </a:lnTo>
                  <a:lnTo>
                    <a:pt x="3359" y="8590"/>
                  </a:lnTo>
                  <a:lnTo>
                    <a:pt x="3629" y="8705"/>
                  </a:lnTo>
                  <a:lnTo>
                    <a:pt x="3860" y="8840"/>
                  </a:lnTo>
                  <a:lnTo>
                    <a:pt x="4073" y="8976"/>
                  </a:lnTo>
                  <a:lnTo>
                    <a:pt x="4285" y="9130"/>
                  </a:lnTo>
                  <a:lnTo>
                    <a:pt x="4459" y="9304"/>
                  </a:lnTo>
                  <a:lnTo>
                    <a:pt x="4613" y="9458"/>
                  </a:lnTo>
                  <a:lnTo>
                    <a:pt x="4748" y="9632"/>
                  </a:lnTo>
                  <a:lnTo>
                    <a:pt x="4883" y="9825"/>
                  </a:lnTo>
                  <a:lnTo>
                    <a:pt x="4980" y="9998"/>
                  </a:lnTo>
                  <a:lnTo>
                    <a:pt x="5076" y="10172"/>
                  </a:lnTo>
                  <a:lnTo>
                    <a:pt x="5173" y="10365"/>
                  </a:lnTo>
                  <a:lnTo>
                    <a:pt x="5540" y="10404"/>
                  </a:lnTo>
                  <a:lnTo>
                    <a:pt x="5906" y="10423"/>
                  </a:lnTo>
                  <a:lnTo>
                    <a:pt x="6196" y="10404"/>
                  </a:lnTo>
                  <a:lnTo>
                    <a:pt x="6466" y="10384"/>
                  </a:lnTo>
                  <a:lnTo>
                    <a:pt x="6968" y="10307"/>
                  </a:lnTo>
                  <a:lnTo>
                    <a:pt x="7431" y="10211"/>
                  </a:lnTo>
                  <a:lnTo>
                    <a:pt x="7817" y="10095"/>
                  </a:lnTo>
                  <a:lnTo>
                    <a:pt x="8145" y="9979"/>
                  </a:lnTo>
                  <a:lnTo>
                    <a:pt x="8396" y="9883"/>
                  </a:lnTo>
                  <a:lnTo>
                    <a:pt x="8589" y="9767"/>
                  </a:lnTo>
                  <a:lnTo>
                    <a:pt x="8647" y="9863"/>
                  </a:lnTo>
                  <a:lnTo>
                    <a:pt x="8782" y="10095"/>
                  </a:lnTo>
                  <a:lnTo>
                    <a:pt x="8898" y="10249"/>
                  </a:lnTo>
                  <a:lnTo>
                    <a:pt x="9033" y="10423"/>
                  </a:lnTo>
                  <a:lnTo>
                    <a:pt x="9207" y="10616"/>
                  </a:lnTo>
                  <a:lnTo>
                    <a:pt x="9400" y="10809"/>
                  </a:lnTo>
                  <a:lnTo>
                    <a:pt x="9612" y="11002"/>
                  </a:lnTo>
                  <a:lnTo>
                    <a:pt x="9863" y="11195"/>
                  </a:lnTo>
                  <a:lnTo>
                    <a:pt x="10152" y="11369"/>
                  </a:lnTo>
                  <a:lnTo>
                    <a:pt x="10461" y="11523"/>
                  </a:lnTo>
                  <a:lnTo>
                    <a:pt x="10809" y="11658"/>
                  </a:lnTo>
                  <a:lnTo>
                    <a:pt x="11175" y="11755"/>
                  </a:lnTo>
                  <a:lnTo>
                    <a:pt x="11581" y="11832"/>
                  </a:lnTo>
                  <a:lnTo>
                    <a:pt x="11812" y="11851"/>
                  </a:lnTo>
                  <a:lnTo>
                    <a:pt x="12198" y="11851"/>
                  </a:lnTo>
                  <a:lnTo>
                    <a:pt x="12584" y="11832"/>
                  </a:lnTo>
                  <a:lnTo>
                    <a:pt x="12932" y="11793"/>
                  </a:lnTo>
                  <a:lnTo>
                    <a:pt x="13260" y="11755"/>
                  </a:lnTo>
                  <a:lnTo>
                    <a:pt x="13569" y="11697"/>
                  </a:lnTo>
                  <a:lnTo>
                    <a:pt x="13858" y="11639"/>
                  </a:lnTo>
                  <a:lnTo>
                    <a:pt x="14128" y="11562"/>
                  </a:lnTo>
                  <a:lnTo>
                    <a:pt x="14379" y="11485"/>
                  </a:lnTo>
                  <a:lnTo>
                    <a:pt x="14611" y="11407"/>
                  </a:lnTo>
                  <a:lnTo>
                    <a:pt x="14823" y="11311"/>
                  </a:lnTo>
                  <a:lnTo>
                    <a:pt x="15016" y="11214"/>
                  </a:lnTo>
                  <a:lnTo>
                    <a:pt x="15344" y="11021"/>
                  </a:lnTo>
                  <a:lnTo>
                    <a:pt x="15634" y="10809"/>
                  </a:lnTo>
                  <a:lnTo>
                    <a:pt x="15846" y="10597"/>
                  </a:lnTo>
                  <a:lnTo>
                    <a:pt x="16020" y="10384"/>
                  </a:lnTo>
                  <a:lnTo>
                    <a:pt x="16155" y="10172"/>
                  </a:lnTo>
                  <a:lnTo>
                    <a:pt x="16232" y="9979"/>
                  </a:lnTo>
                  <a:lnTo>
                    <a:pt x="16309" y="9805"/>
                  </a:lnTo>
                  <a:lnTo>
                    <a:pt x="16348" y="9670"/>
                  </a:lnTo>
                  <a:lnTo>
                    <a:pt x="16367" y="9555"/>
                  </a:lnTo>
                  <a:lnTo>
                    <a:pt x="16367" y="9458"/>
                  </a:lnTo>
                  <a:lnTo>
                    <a:pt x="16753" y="9497"/>
                  </a:lnTo>
                  <a:lnTo>
                    <a:pt x="17139" y="9497"/>
                  </a:lnTo>
                  <a:lnTo>
                    <a:pt x="17660" y="9477"/>
                  </a:lnTo>
                  <a:lnTo>
                    <a:pt x="18143" y="9439"/>
                  </a:lnTo>
                  <a:lnTo>
                    <a:pt x="18587" y="9362"/>
                  </a:lnTo>
                  <a:lnTo>
                    <a:pt x="18992" y="9246"/>
                  </a:lnTo>
                  <a:lnTo>
                    <a:pt x="19359" y="9130"/>
                  </a:lnTo>
                  <a:lnTo>
                    <a:pt x="19687" y="8976"/>
                  </a:lnTo>
                  <a:lnTo>
                    <a:pt x="19996" y="8802"/>
                  </a:lnTo>
                  <a:lnTo>
                    <a:pt x="20247" y="8628"/>
                  </a:lnTo>
                  <a:lnTo>
                    <a:pt x="20459" y="8416"/>
                  </a:lnTo>
                  <a:lnTo>
                    <a:pt x="20652" y="8203"/>
                  </a:lnTo>
                  <a:lnTo>
                    <a:pt x="20807" y="7972"/>
                  </a:lnTo>
                  <a:lnTo>
                    <a:pt x="20942" y="7721"/>
                  </a:lnTo>
                  <a:lnTo>
                    <a:pt x="21019" y="7470"/>
                  </a:lnTo>
                  <a:lnTo>
                    <a:pt x="21096" y="7219"/>
                  </a:lnTo>
                  <a:lnTo>
                    <a:pt x="21115" y="6968"/>
                  </a:lnTo>
                  <a:lnTo>
                    <a:pt x="21115" y="6698"/>
                  </a:lnTo>
                  <a:lnTo>
                    <a:pt x="21096" y="6447"/>
                  </a:lnTo>
                  <a:lnTo>
                    <a:pt x="21057" y="6177"/>
                  </a:lnTo>
                  <a:lnTo>
                    <a:pt x="20980" y="5926"/>
                  </a:lnTo>
                  <a:lnTo>
                    <a:pt x="20864" y="5675"/>
                  </a:lnTo>
                  <a:lnTo>
                    <a:pt x="20749" y="5443"/>
                  </a:lnTo>
                  <a:lnTo>
                    <a:pt x="20594" y="5212"/>
                  </a:lnTo>
                  <a:lnTo>
                    <a:pt x="20440" y="4980"/>
                  </a:lnTo>
                  <a:lnTo>
                    <a:pt x="20247" y="4787"/>
                  </a:lnTo>
                  <a:lnTo>
                    <a:pt x="20034" y="4594"/>
                  </a:lnTo>
                  <a:lnTo>
                    <a:pt x="19803" y="4421"/>
                  </a:lnTo>
                  <a:lnTo>
                    <a:pt x="19552" y="4285"/>
                  </a:lnTo>
                  <a:lnTo>
                    <a:pt x="19282" y="4150"/>
                  </a:lnTo>
                  <a:lnTo>
                    <a:pt x="18992" y="4054"/>
                  </a:lnTo>
                  <a:lnTo>
                    <a:pt x="18703" y="3977"/>
                  </a:lnTo>
                  <a:lnTo>
                    <a:pt x="18375" y="3919"/>
                  </a:lnTo>
                  <a:lnTo>
                    <a:pt x="17738" y="3919"/>
                  </a:lnTo>
                  <a:lnTo>
                    <a:pt x="17429" y="3957"/>
                  </a:lnTo>
                  <a:lnTo>
                    <a:pt x="17101" y="4034"/>
                  </a:lnTo>
                  <a:lnTo>
                    <a:pt x="16753" y="4150"/>
                  </a:lnTo>
                  <a:lnTo>
                    <a:pt x="16406" y="4285"/>
                  </a:lnTo>
                  <a:lnTo>
                    <a:pt x="16058" y="4459"/>
                  </a:lnTo>
                  <a:lnTo>
                    <a:pt x="15711" y="4652"/>
                  </a:lnTo>
                  <a:lnTo>
                    <a:pt x="15344" y="4903"/>
                  </a:lnTo>
                  <a:lnTo>
                    <a:pt x="15383" y="4710"/>
                  </a:lnTo>
                  <a:lnTo>
                    <a:pt x="15441" y="4498"/>
                  </a:lnTo>
                  <a:lnTo>
                    <a:pt x="15499" y="4208"/>
                  </a:lnTo>
                  <a:lnTo>
                    <a:pt x="15537" y="3880"/>
                  </a:lnTo>
                  <a:lnTo>
                    <a:pt x="15576" y="3494"/>
                  </a:lnTo>
                  <a:lnTo>
                    <a:pt x="15576" y="3089"/>
                  </a:lnTo>
                  <a:lnTo>
                    <a:pt x="15557" y="2876"/>
                  </a:lnTo>
                  <a:lnTo>
                    <a:pt x="15537" y="2664"/>
                  </a:lnTo>
                  <a:lnTo>
                    <a:pt x="15479" y="2452"/>
                  </a:lnTo>
                  <a:lnTo>
                    <a:pt x="15441" y="2240"/>
                  </a:lnTo>
                  <a:lnTo>
                    <a:pt x="15364" y="2008"/>
                  </a:lnTo>
                  <a:lnTo>
                    <a:pt x="15286" y="1796"/>
                  </a:lnTo>
                  <a:lnTo>
                    <a:pt x="15171" y="1603"/>
                  </a:lnTo>
                  <a:lnTo>
                    <a:pt x="15055" y="1390"/>
                  </a:lnTo>
                  <a:lnTo>
                    <a:pt x="14900" y="1197"/>
                  </a:lnTo>
                  <a:lnTo>
                    <a:pt x="14746" y="1024"/>
                  </a:lnTo>
                  <a:lnTo>
                    <a:pt x="14553" y="850"/>
                  </a:lnTo>
                  <a:lnTo>
                    <a:pt x="14341" y="676"/>
                  </a:lnTo>
                  <a:lnTo>
                    <a:pt x="14090" y="522"/>
                  </a:lnTo>
                  <a:lnTo>
                    <a:pt x="13820" y="387"/>
                  </a:lnTo>
                  <a:lnTo>
                    <a:pt x="13530" y="271"/>
                  </a:lnTo>
                  <a:lnTo>
                    <a:pt x="13202" y="174"/>
                  </a:lnTo>
                  <a:lnTo>
                    <a:pt x="12835" y="97"/>
                  </a:lnTo>
                  <a:lnTo>
                    <a:pt x="12449" y="39"/>
                  </a:lnTo>
                  <a:lnTo>
                    <a:pt x="12140" y="20"/>
                  </a:lnTo>
                  <a:lnTo>
                    <a:pt x="118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33"/>
            <p:cNvSpPr/>
            <p:nvPr/>
          </p:nvSpPr>
          <p:spPr>
            <a:xfrm>
              <a:off x="5487000" y="4411450"/>
              <a:ext cx="527900" cy="296300"/>
            </a:xfrm>
            <a:custGeom>
              <a:avLst/>
              <a:gdLst/>
              <a:ahLst/>
              <a:cxnLst/>
              <a:rect l="l" t="t" r="r" b="b"/>
              <a:pathLst>
                <a:path w="21116" h="11852" fill="none" extrusionOk="0">
                  <a:moveTo>
                    <a:pt x="11851" y="1"/>
                  </a:moveTo>
                  <a:lnTo>
                    <a:pt x="11851" y="1"/>
                  </a:lnTo>
                  <a:lnTo>
                    <a:pt x="11523" y="20"/>
                  </a:lnTo>
                  <a:lnTo>
                    <a:pt x="11214" y="58"/>
                  </a:lnTo>
                  <a:lnTo>
                    <a:pt x="10924" y="116"/>
                  </a:lnTo>
                  <a:lnTo>
                    <a:pt x="10654" y="194"/>
                  </a:lnTo>
                  <a:lnTo>
                    <a:pt x="10423" y="309"/>
                  </a:lnTo>
                  <a:lnTo>
                    <a:pt x="10210" y="425"/>
                  </a:lnTo>
                  <a:lnTo>
                    <a:pt x="9998" y="560"/>
                  </a:lnTo>
                  <a:lnTo>
                    <a:pt x="9824" y="715"/>
                  </a:lnTo>
                  <a:lnTo>
                    <a:pt x="9670" y="888"/>
                  </a:lnTo>
                  <a:lnTo>
                    <a:pt x="9515" y="1062"/>
                  </a:lnTo>
                  <a:lnTo>
                    <a:pt x="9400" y="1255"/>
                  </a:lnTo>
                  <a:lnTo>
                    <a:pt x="9284" y="1448"/>
                  </a:lnTo>
                  <a:lnTo>
                    <a:pt x="9187" y="1660"/>
                  </a:lnTo>
                  <a:lnTo>
                    <a:pt x="9110" y="1873"/>
                  </a:lnTo>
                  <a:lnTo>
                    <a:pt x="9033" y="2085"/>
                  </a:lnTo>
                  <a:lnTo>
                    <a:pt x="8975" y="2297"/>
                  </a:lnTo>
                  <a:lnTo>
                    <a:pt x="8898" y="2722"/>
                  </a:lnTo>
                  <a:lnTo>
                    <a:pt x="8840" y="3147"/>
                  </a:lnTo>
                  <a:lnTo>
                    <a:pt x="8821" y="3533"/>
                  </a:lnTo>
                  <a:lnTo>
                    <a:pt x="8821" y="3880"/>
                  </a:lnTo>
                  <a:lnTo>
                    <a:pt x="8840" y="4170"/>
                  </a:lnTo>
                  <a:lnTo>
                    <a:pt x="8859" y="4401"/>
                  </a:lnTo>
                  <a:lnTo>
                    <a:pt x="8879" y="4594"/>
                  </a:lnTo>
                  <a:lnTo>
                    <a:pt x="8879" y="4594"/>
                  </a:lnTo>
                  <a:lnTo>
                    <a:pt x="8743" y="4478"/>
                  </a:lnTo>
                  <a:lnTo>
                    <a:pt x="8570" y="4363"/>
                  </a:lnTo>
                  <a:lnTo>
                    <a:pt x="8319" y="4208"/>
                  </a:lnTo>
                  <a:lnTo>
                    <a:pt x="8029" y="4073"/>
                  </a:lnTo>
                  <a:lnTo>
                    <a:pt x="7682" y="3957"/>
                  </a:lnTo>
                  <a:lnTo>
                    <a:pt x="7489" y="3899"/>
                  </a:lnTo>
                  <a:lnTo>
                    <a:pt x="7296" y="3861"/>
                  </a:lnTo>
                  <a:lnTo>
                    <a:pt x="7084" y="3841"/>
                  </a:lnTo>
                  <a:lnTo>
                    <a:pt x="6871" y="3822"/>
                  </a:lnTo>
                  <a:lnTo>
                    <a:pt x="6871" y="3822"/>
                  </a:lnTo>
                  <a:lnTo>
                    <a:pt x="6640" y="3841"/>
                  </a:lnTo>
                  <a:lnTo>
                    <a:pt x="6427" y="3861"/>
                  </a:lnTo>
                  <a:lnTo>
                    <a:pt x="6196" y="3899"/>
                  </a:lnTo>
                  <a:lnTo>
                    <a:pt x="5964" y="3977"/>
                  </a:lnTo>
                  <a:lnTo>
                    <a:pt x="5713" y="4073"/>
                  </a:lnTo>
                  <a:lnTo>
                    <a:pt x="5462" y="4189"/>
                  </a:lnTo>
                  <a:lnTo>
                    <a:pt x="5211" y="4324"/>
                  </a:lnTo>
                  <a:lnTo>
                    <a:pt x="4960" y="4498"/>
                  </a:lnTo>
                  <a:lnTo>
                    <a:pt x="4960" y="4498"/>
                  </a:lnTo>
                  <a:lnTo>
                    <a:pt x="4922" y="4401"/>
                  </a:lnTo>
                  <a:lnTo>
                    <a:pt x="4806" y="4150"/>
                  </a:lnTo>
                  <a:lnTo>
                    <a:pt x="4613" y="3803"/>
                  </a:lnTo>
                  <a:lnTo>
                    <a:pt x="4478" y="3591"/>
                  </a:lnTo>
                  <a:lnTo>
                    <a:pt x="4304" y="3398"/>
                  </a:lnTo>
                  <a:lnTo>
                    <a:pt x="4131" y="3185"/>
                  </a:lnTo>
                  <a:lnTo>
                    <a:pt x="3918" y="2973"/>
                  </a:lnTo>
                  <a:lnTo>
                    <a:pt x="3667" y="2799"/>
                  </a:lnTo>
                  <a:lnTo>
                    <a:pt x="3397" y="2626"/>
                  </a:lnTo>
                  <a:lnTo>
                    <a:pt x="3108" y="2490"/>
                  </a:lnTo>
                  <a:lnTo>
                    <a:pt x="2779" y="2375"/>
                  </a:lnTo>
                  <a:lnTo>
                    <a:pt x="2606" y="2336"/>
                  </a:lnTo>
                  <a:lnTo>
                    <a:pt x="2432" y="2317"/>
                  </a:lnTo>
                  <a:lnTo>
                    <a:pt x="2239" y="2297"/>
                  </a:lnTo>
                  <a:lnTo>
                    <a:pt x="2027" y="2278"/>
                  </a:lnTo>
                  <a:lnTo>
                    <a:pt x="2027" y="2278"/>
                  </a:lnTo>
                  <a:lnTo>
                    <a:pt x="1814" y="2297"/>
                  </a:lnTo>
                  <a:lnTo>
                    <a:pt x="1583" y="2317"/>
                  </a:lnTo>
                  <a:lnTo>
                    <a:pt x="1351" y="2355"/>
                  </a:lnTo>
                  <a:lnTo>
                    <a:pt x="1100" y="2413"/>
                  </a:lnTo>
                  <a:lnTo>
                    <a:pt x="849" y="2490"/>
                  </a:lnTo>
                  <a:lnTo>
                    <a:pt x="579" y="2587"/>
                  </a:lnTo>
                  <a:lnTo>
                    <a:pt x="290" y="2683"/>
                  </a:lnTo>
                  <a:lnTo>
                    <a:pt x="0" y="2838"/>
                  </a:lnTo>
                  <a:lnTo>
                    <a:pt x="0" y="2838"/>
                  </a:lnTo>
                  <a:lnTo>
                    <a:pt x="290" y="3050"/>
                  </a:lnTo>
                  <a:lnTo>
                    <a:pt x="521" y="3282"/>
                  </a:lnTo>
                  <a:lnTo>
                    <a:pt x="753" y="3533"/>
                  </a:lnTo>
                  <a:lnTo>
                    <a:pt x="946" y="3784"/>
                  </a:lnTo>
                  <a:lnTo>
                    <a:pt x="1120" y="4034"/>
                  </a:lnTo>
                  <a:lnTo>
                    <a:pt x="1274" y="4285"/>
                  </a:lnTo>
                  <a:lnTo>
                    <a:pt x="1409" y="4536"/>
                  </a:lnTo>
                  <a:lnTo>
                    <a:pt x="1525" y="4787"/>
                  </a:lnTo>
                  <a:lnTo>
                    <a:pt x="1621" y="5057"/>
                  </a:lnTo>
                  <a:lnTo>
                    <a:pt x="1699" y="5308"/>
                  </a:lnTo>
                  <a:lnTo>
                    <a:pt x="1757" y="5559"/>
                  </a:lnTo>
                  <a:lnTo>
                    <a:pt x="1795" y="5810"/>
                  </a:lnTo>
                  <a:lnTo>
                    <a:pt x="1853" y="6273"/>
                  </a:lnTo>
                  <a:lnTo>
                    <a:pt x="1872" y="6717"/>
                  </a:lnTo>
                  <a:lnTo>
                    <a:pt x="1872" y="6717"/>
                  </a:lnTo>
                  <a:lnTo>
                    <a:pt x="1872" y="7045"/>
                  </a:lnTo>
                  <a:lnTo>
                    <a:pt x="1853" y="7335"/>
                  </a:lnTo>
                  <a:lnTo>
                    <a:pt x="1776" y="7837"/>
                  </a:lnTo>
                  <a:lnTo>
                    <a:pt x="1699" y="8146"/>
                  </a:lnTo>
                  <a:lnTo>
                    <a:pt x="1679" y="8261"/>
                  </a:lnTo>
                  <a:lnTo>
                    <a:pt x="1679" y="8261"/>
                  </a:lnTo>
                  <a:lnTo>
                    <a:pt x="2065" y="8281"/>
                  </a:lnTo>
                  <a:lnTo>
                    <a:pt x="2432" y="8339"/>
                  </a:lnTo>
                  <a:lnTo>
                    <a:pt x="2760" y="8396"/>
                  </a:lnTo>
                  <a:lnTo>
                    <a:pt x="3069" y="8493"/>
                  </a:lnTo>
                  <a:lnTo>
                    <a:pt x="3359" y="8590"/>
                  </a:lnTo>
                  <a:lnTo>
                    <a:pt x="3629" y="8705"/>
                  </a:lnTo>
                  <a:lnTo>
                    <a:pt x="3860" y="8840"/>
                  </a:lnTo>
                  <a:lnTo>
                    <a:pt x="4073" y="8976"/>
                  </a:lnTo>
                  <a:lnTo>
                    <a:pt x="4285" y="9130"/>
                  </a:lnTo>
                  <a:lnTo>
                    <a:pt x="4459" y="9304"/>
                  </a:lnTo>
                  <a:lnTo>
                    <a:pt x="4613" y="9458"/>
                  </a:lnTo>
                  <a:lnTo>
                    <a:pt x="4748" y="9632"/>
                  </a:lnTo>
                  <a:lnTo>
                    <a:pt x="4883" y="9825"/>
                  </a:lnTo>
                  <a:lnTo>
                    <a:pt x="4980" y="9998"/>
                  </a:lnTo>
                  <a:lnTo>
                    <a:pt x="5076" y="10172"/>
                  </a:lnTo>
                  <a:lnTo>
                    <a:pt x="5173" y="10365"/>
                  </a:lnTo>
                  <a:lnTo>
                    <a:pt x="5173" y="10365"/>
                  </a:lnTo>
                  <a:lnTo>
                    <a:pt x="5540" y="10404"/>
                  </a:lnTo>
                  <a:lnTo>
                    <a:pt x="5906" y="10423"/>
                  </a:lnTo>
                  <a:lnTo>
                    <a:pt x="5906" y="10423"/>
                  </a:lnTo>
                  <a:lnTo>
                    <a:pt x="6196" y="10404"/>
                  </a:lnTo>
                  <a:lnTo>
                    <a:pt x="6466" y="10384"/>
                  </a:lnTo>
                  <a:lnTo>
                    <a:pt x="6968" y="10307"/>
                  </a:lnTo>
                  <a:lnTo>
                    <a:pt x="7431" y="10211"/>
                  </a:lnTo>
                  <a:lnTo>
                    <a:pt x="7817" y="10095"/>
                  </a:lnTo>
                  <a:lnTo>
                    <a:pt x="8145" y="9979"/>
                  </a:lnTo>
                  <a:lnTo>
                    <a:pt x="8396" y="9883"/>
                  </a:lnTo>
                  <a:lnTo>
                    <a:pt x="8589" y="9767"/>
                  </a:lnTo>
                  <a:lnTo>
                    <a:pt x="8589" y="9767"/>
                  </a:lnTo>
                  <a:lnTo>
                    <a:pt x="8647" y="9863"/>
                  </a:lnTo>
                  <a:lnTo>
                    <a:pt x="8782" y="10095"/>
                  </a:lnTo>
                  <a:lnTo>
                    <a:pt x="8898" y="10249"/>
                  </a:lnTo>
                  <a:lnTo>
                    <a:pt x="9033" y="10423"/>
                  </a:lnTo>
                  <a:lnTo>
                    <a:pt x="9207" y="10616"/>
                  </a:lnTo>
                  <a:lnTo>
                    <a:pt x="9400" y="10809"/>
                  </a:lnTo>
                  <a:lnTo>
                    <a:pt x="9612" y="11002"/>
                  </a:lnTo>
                  <a:lnTo>
                    <a:pt x="9863" y="11195"/>
                  </a:lnTo>
                  <a:lnTo>
                    <a:pt x="10152" y="11369"/>
                  </a:lnTo>
                  <a:lnTo>
                    <a:pt x="10461" y="11523"/>
                  </a:lnTo>
                  <a:lnTo>
                    <a:pt x="10809" y="11658"/>
                  </a:lnTo>
                  <a:lnTo>
                    <a:pt x="11175" y="11755"/>
                  </a:lnTo>
                  <a:lnTo>
                    <a:pt x="11581" y="11832"/>
                  </a:lnTo>
                  <a:lnTo>
                    <a:pt x="11812" y="11851"/>
                  </a:lnTo>
                  <a:lnTo>
                    <a:pt x="12025" y="11851"/>
                  </a:lnTo>
                  <a:lnTo>
                    <a:pt x="12025" y="11851"/>
                  </a:lnTo>
                  <a:lnTo>
                    <a:pt x="12198" y="11851"/>
                  </a:lnTo>
                  <a:lnTo>
                    <a:pt x="12198" y="11851"/>
                  </a:lnTo>
                  <a:lnTo>
                    <a:pt x="12584" y="11832"/>
                  </a:lnTo>
                  <a:lnTo>
                    <a:pt x="12932" y="11793"/>
                  </a:lnTo>
                  <a:lnTo>
                    <a:pt x="13260" y="11755"/>
                  </a:lnTo>
                  <a:lnTo>
                    <a:pt x="13569" y="11697"/>
                  </a:lnTo>
                  <a:lnTo>
                    <a:pt x="13858" y="11639"/>
                  </a:lnTo>
                  <a:lnTo>
                    <a:pt x="14128" y="11562"/>
                  </a:lnTo>
                  <a:lnTo>
                    <a:pt x="14379" y="11485"/>
                  </a:lnTo>
                  <a:lnTo>
                    <a:pt x="14611" y="11407"/>
                  </a:lnTo>
                  <a:lnTo>
                    <a:pt x="14823" y="11311"/>
                  </a:lnTo>
                  <a:lnTo>
                    <a:pt x="15016" y="11214"/>
                  </a:lnTo>
                  <a:lnTo>
                    <a:pt x="15344" y="11021"/>
                  </a:lnTo>
                  <a:lnTo>
                    <a:pt x="15634" y="10809"/>
                  </a:lnTo>
                  <a:lnTo>
                    <a:pt x="15846" y="10597"/>
                  </a:lnTo>
                  <a:lnTo>
                    <a:pt x="16020" y="10384"/>
                  </a:lnTo>
                  <a:lnTo>
                    <a:pt x="16155" y="10172"/>
                  </a:lnTo>
                  <a:lnTo>
                    <a:pt x="16232" y="9979"/>
                  </a:lnTo>
                  <a:lnTo>
                    <a:pt x="16309" y="9805"/>
                  </a:lnTo>
                  <a:lnTo>
                    <a:pt x="16348" y="9670"/>
                  </a:lnTo>
                  <a:lnTo>
                    <a:pt x="16367" y="9555"/>
                  </a:lnTo>
                  <a:lnTo>
                    <a:pt x="16367" y="9458"/>
                  </a:lnTo>
                  <a:lnTo>
                    <a:pt x="16367" y="9458"/>
                  </a:lnTo>
                  <a:lnTo>
                    <a:pt x="16753" y="9497"/>
                  </a:lnTo>
                  <a:lnTo>
                    <a:pt x="17139" y="9497"/>
                  </a:lnTo>
                  <a:lnTo>
                    <a:pt x="17139" y="9497"/>
                  </a:lnTo>
                  <a:lnTo>
                    <a:pt x="17660" y="9477"/>
                  </a:lnTo>
                  <a:lnTo>
                    <a:pt x="18143" y="9439"/>
                  </a:lnTo>
                  <a:lnTo>
                    <a:pt x="18587" y="9362"/>
                  </a:lnTo>
                  <a:lnTo>
                    <a:pt x="18992" y="9246"/>
                  </a:lnTo>
                  <a:lnTo>
                    <a:pt x="19359" y="9130"/>
                  </a:lnTo>
                  <a:lnTo>
                    <a:pt x="19687" y="8976"/>
                  </a:lnTo>
                  <a:lnTo>
                    <a:pt x="19996" y="8802"/>
                  </a:lnTo>
                  <a:lnTo>
                    <a:pt x="20247" y="8628"/>
                  </a:lnTo>
                  <a:lnTo>
                    <a:pt x="20459" y="8416"/>
                  </a:lnTo>
                  <a:lnTo>
                    <a:pt x="20652" y="8203"/>
                  </a:lnTo>
                  <a:lnTo>
                    <a:pt x="20807" y="7972"/>
                  </a:lnTo>
                  <a:lnTo>
                    <a:pt x="20942" y="7721"/>
                  </a:lnTo>
                  <a:lnTo>
                    <a:pt x="21019" y="7470"/>
                  </a:lnTo>
                  <a:lnTo>
                    <a:pt x="21096" y="7219"/>
                  </a:lnTo>
                  <a:lnTo>
                    <a:pt x="21115" y="6968"/>
                  </a:lnTo>
                  <a:lnTo>
                    <a:pt x="21115" y="6698"/>
                  </a:lnTo>
                  <a:lnTo>
                    <a:pt x="21115" y="6698"/>
                  </a:lnTo>
                  <a:lnTo>
                    <a:pt x="21096" y="6447"/>
                  </a:lnTo>
                  <a:lnTo>
                    <a:pt x="21057" y="6177"/>
                  </a:lnTo>
                  <a:lnTo>
                    <a:pt x="20980" y="5926"/>
                  </a:lnTo>
                  <a:lnTo>
                    <a:pt x="20864" y="5675"/>
                  </a:lnTo>
                  <a:lnTo>
                    <a:pt x="20749" y="5443"/>
                  </a:lnTo>
                  <a:lnTo>
                    <a:pt x="20594" y="5212"/>
                  </a:lnTo>
                  <a:lnTo>
                    <a:pt x="20440" y="4980"/>
                  </a:lnTo>
                  <a:lnTo>
                    <a:pt x="20247" y="4787"/>
                  </a:lnTo>
                  <a:lnTo>
                    <a:pt x="20034" y="4594"/>
                  </a:lnTo>
                  <a:lnTo>
                    <a:pt x="19803" y="4421"/>
                  </a:lnTo>
                  <a:lnTo>
                    <a:pt x="19552" y="4285"/>
                  </a:lnTo>
                  <a:lnTo>
                    <a:pt x="19282" y="4150"/>
                  </a:lnTo>
                  <a:lnTo>
                    <a:pt x="18992" y="4054"/>
                  </a:lnTo>
                  <a:lnTo>
                    <a:pt x="18703" y="3977"/>
                  </a:lnTo>
                  <a:lnTo>
                    <a:pt x="18375" y="3919"/>
                  </a:lnTo>
                  <a:lnTo>
                    <a:pt x="18046" y="3919"/>
                  </a:lnTo>
                  <a:lnTo>
                    <a:pt x="18046" y="3919"/>
                  </a:lnTo>
                  <a:lnTo>
                    <a:pt x="17738" y="3919"/>
                  </a:lnTo>
                  <a:lnTo>
                    <a:pt x="17429" y="3957"/>
                  </a:lnTo>
                  <a:lnTo>
                    <a:pt x="17101" y="4034"/>
                  </a:lnTo>
                  <a:lnTo>
                    <a:pt x="16753" y="4150"/>
                  </a:lnTo>
                  <a:lnTo>
                    <a:pt x="16406" y="4285"/>
                  </a:lnTo>
                  <a:lnTo>
                    <a:pt x="16058" y="4459"/>
                  </a:lnTo>
                  <a:lnTo>
                    <a:pt x="15711" y="4652"/>
                  </a:lnTo>
                  <a:lnTo>
                    <a:pt x="15344" y="4903"/>
                  </a:lnTo>
                  <a:lnTo>
                    <a:pt x="15344" y="4903"/>
                  </a:lnTo>
                  <a:lnTo>
                    <a:pt x="15383" y="4710"/>
                  </a:lnTo>
                  <a:lnTo>
                    <a:pt x="15441" y="4498"/>
                  </a:lnTo>
                  <a:lnTo>
                    <a:pt x="15499" y="4208"/>
                  </a:lnTo>
                  <a:lnTo>
                    <a:pt x="15537" y="3880"/>
                  </a:lnTo>
                  <a:lnTo>
                    <a:pt x="15576" y="3494"/>
                  </a:lnTo>
                  <a:lnTo>
                    <a:pt x="15576" y="3089"/>
                  </a:lnTo>
                  <a:lnTo>
                    <a:pt x="15557" y="2876"/>
                  </a:lnTo>
                  <a:lnTo>
                    <a:pt x="15537" y="2664"/>
                  </a:lnTo>
                  <a:lnTo>
                    <a:pt x="15479" y="2452"/>
                  </a:lnTo>
                  <a:lnTo>
                    <a:pt x="15441" y="2240"/>
                  </a:lnTo>
                  <a:lnTo>
                    <a:pt x="15364" y="2008"/>
                  </a:lnTo>
                  <a:lnTo>
                    <a:pt x="15286" y="1796"/>
                  </a:lnTo>
                  <a:lnTo>
                    <a:pt x="15171" y="1603"/>
                  </a:lnTo>
                  <a:lnTo>
                    <a:pt x="15055" y="1390"/>
                  </a:lnTo>
                  <a:lnTo>
                    <a:pt x="14900" y="1197"/>
                  </a:lnTo>
                  <a:lnTo>
                    <a:pt x="14746" y="1024"/>
                  </a:lnTo>
                  <a:lnTo>
                    <a:pt x="14553" y="850"/>
                  </a:lnTo>
                  <a:lnTo>
                    <a:pt x="14341" y="676"/>
                  </a:lnTo>
                  <a:lnTo>
                    <a:pt x="14090" y="522"/>
                  </a:lnTo>
                  <a:lnTo>
                    <a:pt x="13820" y="387"/>
                  </a:lnTo>
                  <a:lnTo>
                    <a:pt x="13530" y="271"/>
                  </a:lnTo>
                  <a:lnTo>
                    <a:pt x="13202" y="174"/>
                  </a:lnTo>
                  <a:lnTo>
                    <a:pt x="12835" y="97"/>
                  </a:lnTo>
                  <a:lnTo>
                    <a:pt x="12449" y="39"/>
                  </a:lnTo>
                  <a:lnTo>
                    <a:pt x="12449" y="39"/>
                  </a:lnTo>
                  <a:lnTo>
                    <a:pt x="12140" y="20"/>
                  </a:lnTo>
                  <a:lnTo>
                    <a:pt x="1185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88" name="Google Shape;8988;p33"/>
          <p:cNvGrpSpPr/>
          <p:nvPr/>
        </p:nvGrpSpPr>
        <p:grpSpPr>
          <a:xfrm rot="-5400000" flipH="1">
            <a:off x="5970793" y="583259"/>
            <a:ext cx="6100976" cy="3234435"/>
            <a:chOff x="3939550" y="4143175"/>
            <a:chExt cx="2329150" cy="1234800"/>
          </a:xfrm>
        </p:grpSpPr>
        <p:sp>
          <p:nvSpPr>
            <p:cNvPr id="8989" name="Google Shape;8989;p33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extrusionOk="0">
                  <a:moveTo>
                    <a:pt x="17506" y="0"/>
                  </a:move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33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fill="none" extrusionOk="0">
                  <a:moveTo>
                    <a:pt x="17506" y="0"/>
                  </a:moveTo>
                  <a:lnTo>
                    <a:pt x="17506" y="0"/>
                  </a:ln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276" y="3455"/>
                  </a:lnTo>
                  <a:lnTo>
                    <a:pt x="12276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888" y="9728"/>
                  </a:lnTo>
                  <a:lnTo>
                    <a:pt x="888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873" y="19321"/>
                  </a:lnTo>
                  <a:lnTo>
                    <a:pt x="1892" y="19321"/>
                  </a:lnTo>
                  <a:lnTo>
                    <a:pt x="1892" y="19321"/>
                  </a:lnTo>
                  <a:lnTo>
                    <a:pt x="1911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643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444" y="6215"/>
                  </a:lnTo>
                  <a:lnTo>
                    <a:pt x="21444" y="6215"/>
                  </a:lnTo>
                  <a:lnTo>
                    <a:pt x="21174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33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extrusionOk="0">
                  <a:moveTo>
                    <a:pt x="6350" y="1"/>
                  </a:move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992;p33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fill="none" extrusionOk="0">
                  <a:moveTo>
                    <a:pt x="6563" y="1"/>
                  </a:moveTo>
                  <a:lnTo>
                    <a:pt x="6563" y="1"/>
                  </a:lnTo>
                  <a:lnTo>
                    <a:pt x="6563" y="1"/>
                  </a:lnTo>
                  <a:lnTo>
                    <a:pt x="6563" y="1"/>
                  </a:lnTo>
                  <a:lnTo>
                    <a:pt x="6350" y="1"/>
                  </a:ln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1851" y="4691"/>
                  </a:lnTo>
                  <a:lnTo>
                    <a:pt x="11851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lnTo>
                    <a:pt x="6582" y="1"/>
                  </a:lnTo>
                  <a:lnTo>
                    <a:pt x="6582" y="1"/>
                  </a:lnTo>
                  <a:lnTo>
                    <a:pt x="656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993;p33"/>
            <p:cNvSpPr/>
            <p:nvPr/>
          </p:nvSpPr>
          <p:spPr>
            <a:xfrm>
              <a:off x="3988750" y="4846200"/>
              <a:ext cx="390200" cy="444925"/>
            </a:xfrm>
            <a:custGeom>
              <a:avLst/>
              <a:gdLst/>
              <a:ahLst/>
              <a:cxnLst/>
              <a:rect l="l" t="t" r="r" b="b"/>
              <a:pathLst>
                <a:path w="15608" h="17797" extrusionOk="0">
                  <a:moveTo>
                    <a:pt x="11369" y="1"/>
                  </a:move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607" y="7385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33"/>
            <p:cNvSpPr/>
            <p:nvPr/>
          </p:nvSpPr>
          <p:spPr>
            <a:xfrm>
              <a:off x="3988750" y="4846200"/>
              <a:ext cx="390400" cy="444925"/>
            </a:xfrm>
            <a:custGeom>
              <a:avLst/>
              <a:gdLst/>
              <a:ahLst/>
              <a:cxnLst/>
              <a:rect l="l" t="t" r="r" b="b"/>
              <a:pathLst>
                <a:path w="15616" h="17797" fill="none" extrusionOk="0">
                  <a:moveTo>
                    <a:pt x="11369" y="1"/>
                  </a:moveTo>
                  <a:lnTo>
                    <a:pt x="11369" y="1"/>
                  </a:ln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614" y="15712"/>
                  </a:lnTo>
                  <a:lnTo>
                    <a:pt x="4614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832" y="11678"/>
                  </a:lnTo>
                  <a:lnTo>
                    <a:pt x="11832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lnTo>
                    <a:pt x="113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33"/>
            <p:cNvSpPr/>
            <p:nvPr/>
          </p:nvSpPr>
          <p:spPr>
            <a:xfrm>
              <a:off x="4062600" y="5238975"/>
              <a:ext cx="101825" cy="52150"/>
            </a:xfrm>
            <a:custGeom>
              <a:avLst/>
              <a:gdLst/>
              <a:ahLst/>
              <a:cxnLst/>
              <a:rect l="l" t="t" r="r" b="b"/>
              <a:pathLst>
                <a:path w="4073" h="2086" extrusionOk="0">
                  <a:moveTo>
                    <a:pt x="4053" y="2047"/>
                  </a:moveTo>
                  <a:lnTo>
                    <a:pt x="4053" y="2047"/>
                  </a:lnTo>
                  <a:lnTo>
                    <a:pt x="4072" y="2085"/>
                  </a:lnTo>
                  <a:lnTo>
                    <a:pt x="4072" y="2085"/>
                  </a:lnTo>
                  <a:lnTo>
                    <a:pt x="4053" y="2047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641" y="1"/>
                  </a:lnTo>
                  <a:lnTo>
                    <a:pt x="1660" y="1"/>
                  </a:lnTo>
                  <a:lnTo>
                    <a:pt x="1660" y="1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33"/>
            <p:cNvSpPr/>
            <p:nvPr/>
          </p:nvSpPr>
          <p:spPr>
            <a:xfrm>
              <a:off x="4163925" y="5290125"/>
              <a:ext cx="500" cy="1000"/>
            </a:xfrm>
            <a:custGeom>
              <a:avLst/>
              <a:gdLst/>
              <a:ahLst/>
              <a:cxnLst/>
              <a:rect l="l" t="t" r="r" b="b"/>
              <a:pathLst>
                <a:path w="20" h="4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33"/>
            <p:cNvSpPr/>
            <p:nvPr/>
          </p:nvSpPr>
          <p:spPr>
            <a:xfrm>
              <a:off x="4062600" y="5238975"/>
              <a:ext cx="41025" cy="16925"/>
            </a:xfrm>
            <a:custGeom>
              <a:avLst/>
              <a:gdLst/>
              <a:ahLst/>
              <a:cxnLst/>
              <a:rect l="l" t="t" r="r" b="b"/>
              <a:pathLst>
                <a:path w="1641" h="677" fill="none" extrusionOk="0"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8998;p33"/>
            <p:cNvSpPr/>
            <p:nvPr/>
          </p:nvSpPr>
          <p:spPr>
            <a:xfrm>
              <a:off x="4103600" y="52389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33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extrusionOk="0">
                  <a:moveTo>
                    <a:pt x="12025" y="0"/>
                  </a:move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33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fill="none" extrusionOk="0">
                  <a:moveTo>
                    <a:pt x="12237" y="0"/>
                  </a:moveTo>
                  <a:lnTo>
                    <a:pt x="12237" y="0"/>
                  </a:lnTo>
                  <a:lnTo>
                    <a:pt x="12025" y="0"/>
                  </a:ln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7200" y="2741"/>
                  </a:lnTo>
                  <a:lnTo>
                    <a:pt x="7200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3610" y="12179"/>
                  </a:lnTo>
                  <a:lnTo>
                    <a:pt x="3610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103" y="14727"/>
                  </a:lnTo>
                  <a:lnTo>
                    <a:pt x="7103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lnTo>
                    <a:pt x="1223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33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extrusionOk="0">
                  <a:moveTo>
                    <a:pt x="26906" y="1"/>
                  </a:move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48" y="16495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33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fill="none" extrusionOk="0">
                  <a:moveTo>
                    <a:pt x="26925" y="1"/>
                  </a:moveTo>
                  <a:lnTo>
                    <a:pt x="26925" y="1"/>
                  </a:lnTo>
                  <a:lnTo>
                    <a:pt x="26906" y="1"/>
                  </a:lnTo>
                  <a:lnTo>
                    <a:pt x="26906" y="1"/>
                  </a:ln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802" y="310"/>
                  </a:lnTo>
                  <a:lnTo>
                    <a:pt x="24783" y="310"/>
                  </a:lnTo>
                  <a:lnTo>
                    <a:pt x="24783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01" y="4556"/>
                  </a:lnTo>
                  <a:lnTo>
                    <a:pt x="14901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446" y="7779"/>
                  </a:lnTo>
                  <a:lnTo>
                    <a:pt x="11408" y="7779"/>
                  </a:lnTo>
                  <a:lnTo>
                    <a:pt x="11408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173" y="20788"/>
                  </a:lnTo>
                  <a:lnTo>
                    <a:pt x="5173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224" y="29512"/>
                  </a:lnTo>
                  <a:lnTo>
                    <a:pt x="3224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29975" y="15268"/>
                  </a:lnTo>
                  <a:lnTo>
                    <a:pt x="29975" y="15268"/>
                  </a:lnTo>
                  <a:lnTo>
                    <a:pt x="30226" y="15268"/>
                  </a:lnTo>
                  <a:lnTo>
                    <a:pt x="30322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lnTo>
                    <a:pt x="26925" y="1"/>
                  </a:lnTo>
                  <a:lnTo>
                    <a:pt x="269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33"/>
            <p:cNvSpPr/>
            <p:nvPr/>
          </p:nvSpPr>
          <p:spPr>
            <a:xfrm>
              <a:off x="4774300" y="4618450"/>
              <a:ext cx="127900" cy="14025"/>
            </a:xfrm>
            <a:custGeom>
              <a:avLst/>
              <a:gdLst/>
              <a:ahLst/>
              <a:cxnLst/>
              <a:rect l="l" t="t" r="r" b="b"/>
              <a:pathLst>
                <a:path w="5116" h="561" extrusionOk="0">
                  <a:moveTo>
                    <a:pt x="5116" y="560"/>
                  </a:moveTo>
                  <a:lnTo>
                    <a:pt x="5116" y="560"/>
                  </a:lnTo>
                  <a:lnTo>
                    <a:pt x="5116" y="560"/>
                  </a:lnTo>
                  <a:lnTo>
                    <a:pt x="5116" y="560"/>
                  </a:lnTo>
                  <a:close/>
                  <a:moveTo>
                    <a:pt x="5077" y="541"/>
                  </a:moveTo>
                  <a:lnTo>
                    <a:pt x="5077" y="541"/>
                  </a:lnTo>
                  <a:lnTo>
                    <a:pt x="5096" y="541"/>
                  </a:lnTo>
                  <a:lnTo>
                    <a:pt x="5096" y="541"/>
                  </a:lnTo>
                  <a:lnTo>
                    <a:pt x="5077" y="541"/>
                  </a:lnTo>
                  <a:close/>
                  <a:moveTo>
                    <a:pt x="20" y="310"/>
                  </a:moveTo>
                  <a:lnTo>
                    <a:pt x="20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20" y="310"/>
                  </a:lnTo>
                  <a:close/>
                  <a:moveTo>
                    <a:pt x="2143" y="1"/>
                  </a:moveTo>
                  <a:lnTo>
                    <a:pt x="2143" y="1"/>
                  </a:lnTo>
                  <a:lnTo>
                    <a:pt x="1603" y="20"/>
                  </a:lnTo>
                  <a:lnTo>
                    <a:pt x="1082" y="78"/>
                  </a:lnTo>
                  <a:lnTo>
                    <a:pt x="541" y="174"/>
                  </a:lnTo>
                  <a:lnTo>
                    <a:pt x="39" y="310"/>
                  </a:lnTo>
                  <a:lnTo>
                    <a:pt x="39" y="310"/>
                  </a:lnTo>
                  <a:lnTo>
                    <a:pt x="541" y="174"/>
                  </a:lnTo>
                  <a:lnTo>
                    <a:pt x="1082" y="78"/>
                  </a:lnTo>
                  <a:lnTo>
                    <a:pt x="1603" y="20"/>
                  </a:lnTo>
                  <a:lnTo>
                    <a:pt x="2143" y="1"/>
                  </a:lnTo>
                  <a:close/>
                  <a:moveTo>
                    <a:pt x="2162" y="1"/>
                  </a:move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33"/>
            <p:cNvSpPr/>
            <p:nvPr/>
          </p:nvSpPr>
          <p:spPr>
            <a:xfrm>
              <a:off x="4902175" y="463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33"/>
            <p:cNvSpPr/>
            <p:nvPr/>
          </p:nvSpPr>
          <p:spPr>
            <a:xfrm>
              <a:off x="4901200" y="46319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33"/>
            <p:cNvSpPr/>
            <p:nvPr/>
          </p:nvSpPr>
          <p:spPr>
            <a:xfrm>
              <a:off x="4774300" y="46261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33"/>
            <p:cNvSpPr/>
            <p:nvPr/>
          </p:nvSpPr>
          <p:spPr>
            <a:xfrm>
              <a:off x="4775275" y="4618450"/>
              <a:ext cx="52625" cy="7750"/>
            </a:xfrm>
            <a:custGeom>
              <a:avLst/>
              <a:gdLst/>
              <a:ahLst/>
              <a:cxnLst/>
              <a:rect l="l" t="t" r="r" b="b"/>
              <a:pathLst>
                <a:path w="2105" h="310" fill="none" extrusionOk="0">
                  <a:moveTo>
                    <a:pt x="2104" y="1"/>
                  </a:moveTo>
                  <a:lnTo>
                    <a:pt x="2104" y="1"/>
                  </a:lnTo>
                  <a:lnTo>
                    <a:pt x="1564" y="20"/>
                  </a:lnTo>
                  <a:lnTo>
                    <a:pt x="1043" y="78"/>
                  </a:lnTo>
                  <a:lnTo>
                    <a:pt x="502" y="174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502" y="174"/>
                  </a:lnTo>
                  <a:lnTo>
                    <a:pt x="1043" y="78"/>
                  </a:lnTo>
                  <a:lnTo>
                    <a:pt x="1564" y="20"/>
                  </a:lnTo>
                  <a:lnTo>
                    <a:pt x="210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33"/>
            <p:cNvSpPr/>
            <p:nvPr/>
          </p:nvSpPr>
          <p:spPr>
            <a:xfrm>
              <a:off x="4828350" y="46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33"/>
            <p:cNvSpPr/>
            <p:nvPr/>
          </p:nvSpPr>
          <p:spPr>
            <a:xfrm>
              <a:off x="4155225" y="5356225"/>
              <a:ext cx="86400" cy="21750"/>
            </a:xfrm>
            <a:custGeom>
              <a:avLst/>
              <a:gdLst/>
              <a:ahLst/>
              <a:cxnLst/>
              <a:rect l="l" t="t" r="r" b="b"/>
              <a:pathLst>
                <a:path w="3456" h="870" extrusionOk="0">
                  <a:moveTo>
                    <a:pt x="3456" y="1"/>
                  </a:move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close/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  <a:close/>
                  <a:moveTo>
                    <a:pt x="3321" y="1"/>
                  </a:moveTo>
                  <a:lnTo>
                    <a:pt x="3321" y="1"/>
                  </a:lnTo>
                  <a:lnTo>
                    <a:pt x="3321" y="1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33"/>
            <p:cNvSpPr/>
            <p:nvPr/>
          </p:nvSpPr>
          <p:spPr>
            <a:xfrm>
              <a:off x="4241600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33"/>
            <p:cNvSpPr/>
            <p:nvPr/>
          </p:nvSpPr>
          <p:spPr>
            <a:xfrm>
              <a:off x="4155225" y="5356225"/>
              <a:ext cx="80625" cy="21750"/>
            </a:xfrm>
            <a:custGeom>
              <a:avLst/>
              <a:gdLst/>
              <a:ahLst/>
              <a:cxnLst/>
              <a:rect l="l" t="t" r="r" b="b"/>
              <a:pathLst>
                <a:path w="3225" h="870" fill="none" extrusionOk="0"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33"/>
            <p:cNvSpPr/>
            <p:nvPr/>
          </p:nvSpPr>
          <p:spPr>
            <a:xfrm>
              <a:off x="4238225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33"/>
            <p:cNvSpPr/>
            <p:nvPr/>
          </p:nvSpPr>
          <p:spPr>
            <a:xfrm>
              <a:off x="4297575" y="5011225"/>
              <a:ext cx="12575" cy="3900"/>
            </a:xfrm>
            <a:custGeom>
              <a:avLst/>
              <a:gdLst/>
              <a:ahLst/>
              <a:cxnLst/>
              <a:rect l="l" t="t" r="r" b="b"/>
              <a:pathLst>
                <a:path w="503" h="156" extrusionOk="0">
                  <a:moveTo>
                    <a:pt x="502" y="1"/>
                  </a:moveTo>
                  <a:lnTo>
                    <a:pt x="251" y="59"/>
                  </a:lnTo>
                  <a:lnTo>
                    <a:pt x="1" y="155"/>
                  </a:lnTo>
                  <a:lnTo>
                    <a:pt x="251" y="78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33"/>
            <p:cNvSpPr/>
            <p:nvPr/>
          </p:nvSpPr>
          <p:spPr>
            <a:xfrm>
              <a:off x="42942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33"/>
            <p:cNvSpPr/>
            <p:nvPr/>
          </p:nvSpPr>
          <p:spPr>
            <a:xfrm>
              <a:off x="4156675" y="5138125"/>
              <a:ext cx="126925" cy="101850"/>
            </a:xfrm>
            <a:custGeom>
              <a:avLst/>
              <a:gdLst/>
              <a:ahLst/>
              <a:cxnLst/>
              <a:rect l="l" t="t" r="r" b="b"/>
              <a:pathLst>
                <a:path w="5077" h="4074" fill="none" extrusionOk="0">
                  <a:moveTo>
                    <a:pt x="5077" y="1"/>
                  </a:moveTo>
                  <a:lnTo>
                    <a:pt x="5077" y="1"/>
                  </a:lnTo>
                  <a:lnTo>
                    <a:pt x="4807" y="1"/>
                  </a:lnTo>
                  <a:lnTo>
                    <a:pt x="4498" y="20"/>
                  </a:lnTo>
                  <a:lnTo>
                    <a:pt x="4131" y="59"/>
                  </a:lnTo>
                  <a:lnTo>
                    <a:pt x="3745" y="117"/>
                  </a:lnTo>
                  <a:lnTo>
                    <a:pt x="3340" y="194"/>
                  </a:lnTo>
                  <a:lnTo>
                    <a:pt x="2915" y="310"/>
                  </a:lnTo>
                  <a:lnTo>
                    <a:pt x="2471" y="464"/>
                  </a:lnTo>
                  <a:lnTo>
                    <a:pt x="2066" y="638"/>
                  </a:lnTo>
                  <a:lnTo>
                    <a:pt x="1854" y="754"/>
                  </a:lnTo>
                  <a:lnTo>
                    <a:pt x="1661" y="869"/>
                  </a:lnTo>
                  <a:lnTo>
                    <a:pt x="1468" y="1004"/>
                  </a:lnTo>
                  <a:lnTo>
                    <a:pt x="1275" y="1159"/>
                  </a:lnTo>
                  <a:lnTo>
                    <a:pt x="1101" y="1313"/>
                  </a:lnTo>
                  <a:lnTo>
                    <a:pt x="927" y="1487"/>
                  </a:lnTo>
                  <a:lnTo>
                    <a:pt x="773" y="1680"/>
                  </a:lnTo>
                  <a:lnTo>
                    <a:pt x="618" y="1873"/>
                  </a:lnTo>
                  <a:lnTo>
                    <a:pt x="483" y="2085"/>
                  </a:lnTo>
                  <a:lnTo>
                    <a:pt x="367" y="2317"/>
                  </a:lnTo>
                  <a:lnTo>
                    <a:pt x="252" y="2568"/>
                  </a:lnTo>
                  <a:lnTo>
                    <a:pt x="174" y="2838"/>
                  </a:lnTo>
                  <a:lnTo>
                    <a:pt x="97" y="3108"/>
                  </a:lnTo>
                  <a:lnTo>
                    <a:pt x="39" y="3417"/>
                  </a:lnTo>
                  <a:lnTo>
                    <a:pt x="20" y="3726"/>
                  </a:lnTo>
                  <a:lnTo>
                    <a:pt x="1" y="4073"/>
                  </a:lnTo>
                  <a:lnTo>
                    <a:pt x="1" y="4073"/>
                  </a:lnTo>
                  <a:lnTo>
                    <a:pt x="20" y="3726"/>
                  </a:lnTo>
                  <a:lnTo>
                    <a:pt x="39" y="3417"/>
                  </a:lnTo>
                  <a:lnTo>
                    <a:pt x="97" y="3108"/>
                  </a:lnTo>
                  <a:lnTo>
                    <a:pt x="174" y="2838"/>
                  </a:lnTo>
                  <a:lnTo>
                    <a:pt x="252" y="2568"/>
                  </a:lnTo>
                  <a:lnTo>
                    <a:pt x="367" y="2317"/>
                  </a:lnTo>
                  <a:lnTo>
                    <a:pt x="483" y="2085"/>
                  </a:lnTo>
                  <a:lnTo>
                    <a:pt x="618" y="1873"/>
                  </a:lnTo>
                  <a:lnTo>
                    <a:pt x="773" y="1680"/>
                  </a:lnTo>
                  <a:lnTo>
                    <a:pt x="927" y="1487"/>
                  </a:lnTo>
                  <a:lnTo>
                    <a:pt x="1101" y="1313"/>
                  </a:lnTo>
                  <a:lnTo>
                    <a:pt x="1275" y="1159"/>
                  </a:lnTo>
                  <a:lnTo>
                    <a:pt x="1468" y="1004"/>
                  </a:lnTo>
                  <a:lnTo>
                    <a:pt x="1661" y="869"/>
                  </a:lnTo>
                  <a:lnTo>
                    <a:pt x="1854" y="754"/>
                  </a:lnTo>
                  <a:lnTo>
                    <a:pt x="2066" y="638"/>
                  </a:lnTo>
                  <a:lnTo>
                    <a:pt x="2471" y="464"/>
                  </a:lnTo>
                  <a:lnTo>
                    <a:pt x="2915" y="310"/>
                  </a:lnTo>
                  <a:lnTo>
                    <a:pt x="3340" y="194"/>
                  </a:lnTo>
                  <a:lnTo>
                    <a:pt x="3745" y="117"/>
                  </a:lnTo>
                  <a:lnTo>
                    <a:pt x="4131" y="59"/>
                  </a:lnTo>
                  <a:lnTo>
                    <a:pt x="4498" y="20"/>
                  </a:lnTo>
                  <a:lnTo>
                    <a:pt x="4807" y="1"/>
                  </a:lnTo>
                  <a:lnTo>
                    <a:pt x="50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33"/>
            <p:cNvSpPr/>
            <p:nvPr/>
          </p:nvSpPr>
          <p:spPr>
            <a:xfrm>
              <a:off x="4283575" y="51381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9017;p33"/>
            <p:cNvSpPr/>
            <p:nvPr/>
          </p:nvSpPr>
          <p:spPr>
            <a:xfrm>
              <a:off x="42860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33"/>
            <p:cNvSpPr/>
            <p:nvPr/>
          </p:nvSpPr>
          <p:spPr>
            <a:xfrm>
              <a:off x="4379125" y="503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33"/>
            <p:cNvSpPr/>
            <p:nvPr/>
          </p:nvSpPr>
          <p:spPr>
            <a:xfrm>
              <a:off x="4378650" y="503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33"/>
            <p:cNvSpPr/>
            <p:nvPr/>
          </p:nvSpPr>
          <p:spPr>
            <a:xfrm>
              <a:off x="4258975" y="5010275"/>
              <a:ext cx="63225" cy="60800"/>
            </a:xfrm>
            <a:custGeom>
              <a:avLst/>
              <a:gdLst/>
              <a:ahLst/>
              <a:cxnLst/>
              <a:rect l="l" t="t" r="r" b="b"/>
              <a:pathLst>
                <a:path w="2529" h="2432" fill="none" extrusionOk="0">
                  <a:moveTo>
                    <a:pt x="2529" y="0"/>
                  </a:moveTo>
                  <a:lnTo>
                    <a:pt x="2529" y="0"/>
                  </a:lnTo>
                  <a:lnTo>
                    <a:pt x="2278" y="19"/>
                  </a:lnTo>
                  <a:lnTo>
                    <a:pt x="2046" y="39"/>
                  </a:lnTo>
                  <a:lnTo>
                    <a:pt x="1795" y="97"/>
                  </a:lnTo>
                  <a:lnTo>
                    <a:pt x="1545" y="193"/>
                  </a:lnTo>
                  <a:lnTo>
                    <a:pt x="1313" y="328"/>
                  </a:lnTo>
                  <a:lnTo>
                    <a:pt x="1081" y="483"/>
                  </a:lnTo>
                  <a:lnTo>
                    <a:pt x="850" y="676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464" y="1100"/>
                  </a:lnTo>
                  <a:lnTo>
                    <a:pt x="329" y="1293"/>
                  </a:lnTo>
                  <a:lnTo>
                    <a:pt x="232" y="1486"/>
                  </a:lnTo>
                  <a:lnTo>
                    <a:pt x="155" y="1679"/>
                  </a:lnTo>
                  <a:lnTo>
                    <a:pt x="78" y="1872"/>
                  </a:lnTo>
                  <a:lnTo>
                    <a:pt x="39" y="2065"/>
                  </a:lnTo>
                  <a:lnTo>
                    <a:pt x="20" y="2239"/>
                  </a:lnTo>
                  <a:lnTo>
                    <a:pt x="0" y="2432"/>
                  </a:lnTo>
                  <a:lnTo>
                    <a:pt x="0" y="2432"/>
                  </a:lnTo>
                  <a:lnTo>
                    <a:pt x="20" y="2239"/>
                  </a:lnTo>
                  <a:lnTo>
                    <a:pt x="39" y="2065"/>
                  </a:lnTo>
                  <a:lnTo>
                    <a:pt x="78" y="1872"/>
                  </a:lnTo>
                  <a:lnTo>
                    <a:pt x="155" y="1679"/>
                  </a:lnTo>
                  <a:lnTo>
                    <a:pt x="232" y="1486"/>
                  </a:lnTo>
                  <a:lnTo>
                    <a:pt x="329" y="1293"/>
                  </a:lnTo>
                  <a:lnTo>
                    <a:pt x="464" y="1100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850" y="676"/>
                  </a:lnTo>
                  <a:lnTo>
                    <a:pt x="1081" y="483"/>
                  </a:lnTo>
                  <a:lnTo>
                    <a:pt x="1313" y="328"/>
                  </a:lnTo>
                  <a:lnTo>
                    <a:pt x="1545" y="193"/>
                  </a:lnTo>
                  <a:lnTo>
                    <a:pt x="1795" y="116"/>
                  </a:lnTo>
                  <a:lnTo>
                    <a:pt x="2046" y="39"/>
                  </a:lnTo>
                  <a:lnTo>
                    <a:pt x="2278" y="19"/>
                  </a:lnTo>
                  <a:lnTo>
                    <a:pt x="252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33"/>
            <p:cNvSpPr/>
            <p:nvPr/>
          </p:nvSpPr>
          <p:spPr>
            <a:xfrm>
              <a:off x="4322175" y="501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33"/>
            <p:cNvSpPr/>
            <p:nvPr/>
          </p:nvSpPr>
          <p:spPr>
            <a:xfrm>
              <a:off x="4350650" y="4919550"/>
              <a:ext cx="14975" cy="50700"/>
            </a:xfrm>
            <a:custGeom>
              <a:avLst/>
              <a:gdLst/>
              <a:ahLst/>
              <a:cxnLst/>
              <a:rect l="l" t="t" r="r" b="b"/>
              <a:pathLst>
                <a:path w="599" h="2028" fill="none" extrusionOk="0">
                  <a:moveTo>
                    <a:pt x="599" y="0"/>
                  </a:moveTo>
                  <a:lnTo>
                    <a:pt x="599" y="0"/>
                  </a:lnTo>
                  <a:lnTo>
                    <a:pt x="502" y="155"/>
                  </a:lnTo>
                  <a:lnTo>
                    <a:pt x="406" y="348"/>
                  </a:lnTo>
                  <a:lnTo>
                    <a:pt x="290" y="579"/>
                  </a:lnTo>
                  <a:lnTo>
                    <a:pt x="194" y="888"/>
                  </a:lnTo>
                  <a:lnTo>
                    <a:pt x="97" y="1236"/>
                  </a:lnTo>
                  <a:lnTo>
                    <a:pt x="20" y="1602"/>
                  </a:lnTo>
                  <a:lnTo>
                    <a:pt x="1" y="1815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15"/>
                  </a:lnTo>
                  <a:lnTo>
                    <a:pt x="20" y="1602"/>
                  </a:lnTo>
                  <a:lnTo>
                    <a:pt x="97" y="1236"/>
                  </a:lnTo>
                  <a:lnTo>
                    <a:pt x="194" y="888"/>
                  </a:lnTo>
                  <a:lnTo>
                    <a:pt x="290" y="579"/>
                  </a:lnTo>
                  <a:lnTo>
                    <a:pt x="406" y="348"/>
                  </a:lnTo>
                  <a:lnTo>
                    <a:pt x="502" y="155"/>
                  </a:lnTo>
                  <a:lnTo>
                    <a:pt x="599" y="0"/>
                  </a:lnTo>
                  <a:lnTo>
                    <a:pt x="59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33"/>
            <p:cNvSpPr/>
            <p:nvPr/>
          </p:nvSpPr>
          <p:spPr>
            <a:xfrm>
              <a:off x="4471775" y="4626175"/>
              <a:ext cx="302550" cy="127400"/>
            </a:xfrm>
            <a:custGeom>
              <a:avLst/>
              <a:gdLst/>
              <a:ahLst/>
              <a:cxnLst/>
              <a:rect l="l" t="t" r="r" b="b"/>
              <a:pathLst>
                <a:path w="12102" h="5096" extrusionOk="0">
                  <a:moveTo>
                    <a:pt x="0" y="5096"/>
                  </a:move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close/>
                  <a:moveTo>
                    <a:pt x="3822" y="4536"/>
                  </a:move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close/>
                  <a:moveTo>
                    <a:pt x="2239" y="4247"/>
                  </a:moveTo>
                  <a:lnTo>
                    <a:pt x="2239" y="4247"/>
                  </a:lnTo>
                  <a:lnTo>
                    <a:pt x="1988" y="4247"/>
                  </a:lnTo>
                  <a:lnTo>
                    <a:pt x="1699" y="4285"/>
                  </a:lnTo>
                  <a:lnTo>
                    <a:pt x="1428" y="4324"/>
                  </a:lnTo>
                  <a:lnTo>
                    <a:pt x="1139" y="4420"/>
                  </a:lnTo>
                  <a:lnTo>
                    <a:pt x="849" y="4517"/>
                  </a:lnTo>
                  <a:lnTo>
                    <a:pt x="560" y="4671"/>
                  </a:lnTo>
                  <a:lnTo>
                    <a:pt x="290" y="4845"/>
                  </a:lnTo>
                  <a:lnTo>
                    <a:pt x="19" y="5077"/>
                  </a:lnTo>
                  <a:lnTo>
                    <a:pt x="19" y="5077"/>
                  </a:lnTo>
                  <a:lnTo>
                    <a:pt x="290" y="4845"/>
                  </a:lnTo>
                  <a:lnTo>
                    <a:pt x="560" y="4671"/>
                  </a:lnTo>
                  <a:lnTo>
                    <a:pt x="849" y="4517"/>
                  </a:lnTo>
                  <a:lnTo>
                    <a:pt x="1139" y="4420"/>
                  </a:lnTo>
                  <a:lnTo>
                    <a:pt x="1428" y="4324"/>
                  </a:lnTo>
                  <a:lnTo>
                    <a:pt x="1699" y="4285"/>
                  </a:lnTo>
                  <a:lnTo>
                    <a:pt x="1988" y="4247"/>
                  </a:lnTo>
                  <a:lnTo>
                    <a:pt x="2239" y="4247"/>
                  </a:lnTo>
                  <a:close/>
                  <a:moveTo>
                    <a:pt x="2258" y="4247"/>
                  </a:move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close/>
                  <a:moveTo>
                    <a:pt x="5346" y="1564"/>
                  </a:moveTo>
                  <a:lnTo>
                    <a:pt x="5346" y="1564"/>
                  </a:lnTo>
                  <a:lnTo>
                    <a:pt x="5346" y="1564"/>
                  </a:lnTo>
                  <a:lnTo>
                    <a:pt x="5096" y="1680"/>
                  </a:lnTo>
                  <a:lnTo>
                    <a:pt x="4864" y="1815"/>
                  </a:lnTo>
                  <a:lnTo>
                    <a:pt x="4671" y="1931"/>
                  </a:lnTo>
                  <a:lnTo>
                    <a:pt x="4497" y="2066"/>
                  </a:lnTo>
                  <a:lnTo>
                    <a:pt x="4343" y="2220"/>
                  </a:lnTo>
                  <a:lnTo>
                    <a:pt x="4208" y="2355"/>
                  </a:lnTo>
                  <a:lnTo>
                    <a:pt x="4092" y="2490"/>
                  </a:lnTo>
                  <a:lnTo>
                    <a:pt x="3976" y="2645"/>
                  </a:lnTo>
                  <a:lnTo>
                    <a:pt x="3899" y="2780"/>
                  </a:lnTo>
                  <a:lnTo>
                    <a:pt x="3822" y="2915"/>
                  </a:lnTo>
                  <a:lnTo>
                    <a:pt x="3764" y="3069"/>
                  </a:lnTo>
                  <a:lnTo>
                    <a:pt x="3725" y="3204"/>
                  </a:lnTo>
                  <a:lnTo>
                    <a:pt x="3687" y="3475"/>
                  </a:lnTo>
                  <a:lnTo>
                    <a:pt x="3667" y="3706"/>
                  </a:lnTo>
                  <a:lnTo>
                    <a:pt x="3667" y="3706"/>
                  </a:lnTo>
                  <a:lnTo>
                    <a:pt x="3687" y="3475"/>
                  </a:lnTo>
                  <a:lnTo>
                    <a:pt x="3725" y="3204"/>
                  </a:lnTo>
                  <a:lnTo>
                    <a:pt x="3764" y="3069"/>
                  </a:lnTo>
                  <a:lnTo>
                    <a:pt x="3822" y="2915"/>
                  </a:lnTo>
                  <a:lnTo>
                    <a:pt x="3899" y="2780"/>
                  </a:lnTo>
                  <a:lnTo>
                    <a:pt x="3976" y="2645"/>
                  </a:lnTo>
                  <a:lnTo>
                    <a:pt x="4092" y="2490"/>
                  </a:lnTo>
                  <a:lnTo>
                    <a:pt x="4208" y="2355"/>
                  </a:lnTo>
                  <a:lnTo>
                    <a:pt x="4343" y="2220"/>
                  </a:lnTo>
                  <a:lnTo>
                    <a:pt x="4497" y="2066"/>
                  </a:lnTo>
                  <a:lnTo>
                    <a:pt x="4671" y="1931"/>
                  </a:lnTo>
                  <a:lnTo>
                    <a:pt x="4864" y="1815"/>
                  </a:lnTo>
                  <a:lnTo>
                    <a:pt x="5096" y="1680"/>
                  </a:lnTo>
                  <a:lnTo>
                    <a:pt x="5346" y="1564"/>
                  </a:lnTo>
                  <a:lnTo>
                    <a:pt x="5346" y="1564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389" y="1255"/>
                  </a:lnTo>
                  <a:lnTo>
                    <a:pt x="6061" y="1313"/>
                  </a:lnTo>
                  <a:lnTo>
                    <a:pt x="5733" y="1409"/>
                  </a:lnTo>
                  <a:lnTo>
                    <a:pt x="5366" y="1545"/>
                  </a:lnTo>
                  <a:lnTo>
                    <a:pt x="5366" y="1545"/>
                  </a:lnTo>
                  <a:lnTo>
                    <a:pt x="5733" y="1409"/>
                  </a:lnTo>
                  <a:lnTo>
                    <a:pt x="6061" y="1313"/>
                  </a:lnTo>
                  <a:lnTo>
                    <a:pt x="6389" y="1255"/>
                  </a:lnTo>
                  <a:lnTo>
                    <a:pt x="6678" y="1236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678" y="1236"/>
                  </a:lnTo>
                  <a:lnTo>
                    <a:pt x="6698" y="1236"/>
                  </a:lnTo>
                  <a:lnTo>
                    <a:pt x="6698" y="1236"/>
                  </a:lnTo>
                  <a:lnTo>
                    <a:pt x="6678" y="1236"/>
                  </a:lnTo>
                  <a:close/>
                  <a:moveTo>
                    <a:pt x="12102" y="1"/>
                  </a:moveTo>
                  <a:lnTo>
                    <a:pt x="12102" y="1"/>
                  </a:lnTo>
                  <a:lnTo>
                    <a:pt x="12102" y="1"/>
                  </a:lnTo>
                  <a:lnTo>
                    <a:pt x="11851" y="97"/>
                  </a:lnTo>
                  <a:lnTo>
                    <a:pt x="11600" y="194"/>
                  </a:lnTo>
                  <a:lnTo>
                    <a:pt x="11349" y="290"/>
                  </a:lnTo>
                  <a:lnTo>
                    <a:pt x="11117" y="406"/>
                  </a:lnTo>
                  <a:lnTo>
                    <a:pt x="10886" y="541"/>
                  </a:lnTo>
                  <a:lnTo>
                    <a:pt x="10654" y="676"/>
                  </a:lnTo>
                  <a:lnTo>
                    <a:pt x="10461" y="811"/>
                  </a:lnTo>
                  <a:lnTo>
                    <a:pt x="10249" y="985"/>
                  </a:lnTo>
                  <a:lnTo>
                    <a:pt x="10056" y="1139"/>
                  </a:lnTo>
                  <a:lnTo>
                    <a:pt x="9882" y="1313"/>
                  </a:lnTo>
                  <a:lnTo>
                    <a:pt x="9728" y="1506"/>
                  </a:lnTo>
                  <a:lnTo>
                    <a:pt x="9573" y="1718"/>
                  </a:lnTo>
                  <a:lnTo>
                    <a:pt x="9419" y="1911"/>
                  </a:lnTo>
                  <a:lnTo>
                    <a:pt x="9303" y="2143"/>
                  </a:lnTo>
                  <a:lnTo>
                    <a:pt x="9187" y="2375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187" y="2375"/>
                  </a:lnTo>
                  <a:lnTo>
                    <a:pt x="9303" y="2143"/>
                  </a:lnTo>
                  <a:lnTo>
                    <a:pt x="9419" y="1911"/>
                  </a:lnTo>
                  <a:lnTo>
                    <a:pt x="9573" y="1718"/>
                  </a:lnTo>
                  <a:lnTo>
                    <a:pt x="9728" y="1506"/>
                  </a:lnTo>
                  <a:lnTo>
                    <a:pt x="9882" y="1313"/>
                  </a:lnTo>
                  <a:lnTo>
                    <a:pt x="10056" y="1139"/>
                  </a:lnTo>
                  <a:lnTo>
                    <a:pt x="10249" y="985"/>
                  </a:lnTo>
                  <a:lnTo>
                    <a:pt x="10461" y="811"/>
                  </a:lnTo>
                  <a:lnTo>
                    <a:pt x="10654" y="676"/>
                  </a:lnTo>
                  <a:lnTo>
                    <a:pt x="10886" y="541"/>
                  </a:lnTo>
                  <a:lnTo>
                    <a:pt x="11117" y="406"/>
                  </a:lnTo>
                  <a:lnTo>
                    <a:pt x="11349" y="290"/>
                  </a:lnTo>
                  <a:lnTo>
                    <a:pt x="11600" y="194"/>
                  </a:lnTo>
                  <a:lnTo>
                    <a:pt x="11851" y="97"/>
                  </a:lnTo>
                  <a:lnTo>
                    <a:pt x="12102" y="1"/>
                  </a:lnTo>
                  <a:lnTo>
                    <a:pt x="121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33"/>
            <p:cNvSpPr/>
            <p:nvPr/>
          </p:nvSpPr>
          <p:spPr>
            <a:xfrm>
              <a:off x="4471775" y="47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33"/>
            <p:cNvSpPr/>
            <p:nvPr/>
          </p:nvSpPr>
          <p:spPr>
            <a:xfrm>
              <a:off x="4567300" y="473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33"/>
            <p:cNvSpPr/>
            <p:nvPr/>
          </p:nvSpPr>
          <p:spPr>
            <a:xfrm>
              <a:off x="4472250" y="4732325"/>
              <a:ext cx="55525" cy="20775"/>
            </a:xfrm>
            <a:custGeom>
              <a:avLst/>
              <a:gdLst/>
              <a:ahLst/>
              <a:cxnLst/>
              <a:rect l="l" t="t" r="r" b="b"/>
              <a:pathLst>
                <a:path w="2221" h="831" fill="none" extrusionOk="0">
                  <a:moveTo>
                    <a:pt x="2220" y="1"/>
                  </a:moveTo>
                  <a:lnTo>
                    <a:pt x="2220" y="1"/>
                  </a:lnTo>
                  <a:lnTo>
                    <a:pt x="1969" y="1"/>
                  </a:lnTo>
                  <a:lnTo>
                    <a:pt x="1680" y="39"/>
                  </a:lnTo>
                  <a:lnTo>
                    <a:pt x="1409" y="78"/>
                  </a:lnTo>
                  <a:lnTo>
                    <a:pt x="1120" y="174"/>
                  </a:lnTo>
                  <a:lnTo>
                    <a:pt x="830" y="271"/>
                  </a:lnTo>
                  <a:lnTo>
                    <a:pt x="541" y="425"/>
                  </a:lnTo>
                  <a:lnTo>
                    <a:pt x="271" y="599"/>
                  </a:lnTo>
                  <a:lnTo>
                    <a:pt x="0" y="831"/>
                  </a:lnTo>
                  <a:lnTo>
                    <a:pt x="0" y="831"/>
                  </a:lnTo>
                  <a:lnTo>
                    <a:pt x="271" y="599"/>
                  </a:lnTo>
                  <a:lnTo>
                    <a:pt x="541" y="425"/>
                  </a:lnTo>
                  <a:lnTo>
                    <a:pt x="830" y="271"/>
                  </a:lnTo>
                  <a:lnTo>
                    <a:pt x="1120" y="174"/>
                  </a:lnTo>
                  <a:lnTo>
                    <a:pt x="1409" y="78"/>
                  </a:lnTo>
                  <a:lnTo>
                    <a:pt x="1680" y="39"/>
                  </a:lnTo>
                  <a:lnTo>
                    <a:pt x="1969" y="1"/>
                  </a:lnTo>
                  <a:lnTo>
                    <a:pt x="22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33"/>
            <p:cNvSpPr/>
            <p:nvPr/>
          </p:nvSpPr>
          <p:spPr>
            <a:xfrm>
              <a:off x="4528225" y="473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33"/>
            <p:cNvSpPr/>
            <p:nvPr/>
          </p:nvSpPr>
          <p:spPr>
            <a:xfrm>
              <a:off x="4563450" y="4665250"/>
              <a:ext cx="42000" cy="53600"/>
            </a:xfrm>
            <a:custGeom>
              <a:avLst/>
              <a:gdLst/>
              <a:ahLst/>
              <a:cxnLst/>
              <a:rect l="l" t="t" r="r" b="b"/>
              <a:pathLst>
                <a:path w="1680" h="2144" fill="none" extrusionOk="0">
                  <a:moveTo>
                    <a:pt x="1679" y="1"/>
                  </a:moveTo>
                  <a:lnTo>
                    <a:pt x="1679" y="1"/>
                  </a:lnTo>
                  <a:lnTo>
                    <a:pt x="1679" y="1"/>
                  </a:lnTo>
                  <a:lnTo>
                    <a:pt x="1429" y="117"/>
                  </a:lnTo>
                  <a:lnTo>
                    <a:pt x="1197" y="252"/>
                  </a:lnTo>
                  <a:lnTo>
                    <a:pt x="1004" y="368"/>
                  </a:lnTo>
                  <a:lnTo>
                    <a:pt x="830" y="503"/>
                  </a:lnTo>
                  <a:lnTo>
                    <a:pt x="676" y="657"/>
                  </a:lnTo>
                  <a:lnTo>
                    <a:pt x="541" y="792"/>
                  </a:lnTo>
                  <a:lnTo>
                    <a:pt x="425" y="927"/>
                  </a:lnTo>
                  <a:lnTo>
                    <a:pt x="309" y="1082"/>
                  </a:lnTo>
                  <a:lnTo>
                    <a:pt x="232" y="1217"/>
                  </a:lnTo>
                  <a:lnTo>
                    <a:pt x="155" y="1352"/>
                  </a:lnTo>
                  <a:lnTo>
                    <a:pt x="97" y="1506"/>
                  </a:lnTo>
                  <a:lnTo>
                    <a:pt x="58" y="1641"/>
                  </a:lnTo>
                  <a:lnTo>
                    <a:pt x="20" y="1912"/>
                  </a:lnTo>
                  <a:lnTo>
                    <a:pt x="0" y="2143"/>
                  </a:lnTo>
                  <a:lnTo>
                    <a:pt x="0" y="2143"/>
                  </a:lnTo>
                  <a:lnTo>
                    <a:pt x="20" y="1912"/>
                  </a:lnTo>
                  <a:lnTo>
                    <a:pt x="58" y="1641"/>
                  </a:lnTo>
                  <a:lnTo>
                    <a:pt x="97" y="1506"/>
                  </a:lnTo>
                  <a:lnTo>
                    <a:pt x="155" y="1352"/>
                  </a:lnTo>
                  <a:lnTo>
                    <a:pt x="232" y="1217"/>
                  </a:lnTo>
                  <a:lnTo>
                    <a:pt x="309" y="1082"/>
                  </a:lnTo>
                  <a:lnTo>
                    <a:pt x="425" y="927"/>
                  </a:lnTo>
                  <a:lnTo>
                    <a:pt x="541" y="792"/>
                  </a:lnTo>
                  <a:lnTo>
                    <a:pt x="676" y="657"/>
                  </a:lnTo>
                  <a:lnTo>
                    <a:pt x="830" y="503"/>
                  </a:lnTo>
                  <a:lnTo>
                    <a:pt x="1004" y="368"/>
                  </a:lnTo>
                  <a:lnTo>
                    <a:pt x="1197" y="252"/>
                  </a:lnTo>
                  <a:lnTo>
                    <a:pt x="1429" y="117"/>
                  </a:lnTo>
                  <a:lnTo>
                    <a:pt x="1679" y="1"/>
                  </a:lnTo>
                  <a:lnTo>
                    <a:pt x="167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33"/>
            <p:cNvSpPr/>
            <p:nvPr/>
          </p:nvSpPr>
          <p:spPr>
            <a:xfrm>
              <a:off x="4605900" y="4657050"/>
              <a:ext cx="32850" cy="7750"/>
            </a:xfrm>
            <a:custGeom>
              <a:avLst/>
              <a:gdLst/>
              <a:ahLst/>
              <a:cxnLst/>
              <a:rect l="l" t="t" r="r" b="b"/>
              <a:pathLst>
                <a:path w="1314" h="310" fill="none" extrusionOk="0">
                  <a:moveTo>
                    <a:pt x="1313" y="1"/>
                  </a:moveTo>
                  <a:lnTo>
                    <a:pt x="1313" y="1"/>
                  </a:lnTo>
                  <a:lnTo>
                    <a:pt x="1024" y="20"/>
                  </a:lnTo>
                  <a:lnTo>
                    <a:pt x="696" y="78"/>
                  </a:lnTo>
                  <a:lnTo>
                    <a:pt x="368" y="174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368" y="174"/>
                  </a:lnTo>
                  <a:lnTo>
                    <a:pt x="696" y="78"/>
                  </a:lnTo>
                  <a:lnTo>
                    <a:pt x="1024" y="20"/>
                  </a:lnTo>
                  <a:lnTo>
                    <a:pt x="131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33"/>
            <p:cNvSpPr/>
            <p:nvPr/>
          </p:nvSpPr>
          <p:spPr>
            <a:xfrm>
              <a:off x="4638725" y="46570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33"/>
            <p:cNvSpPr/>
            <p:nvPr/>
          </p:nvSpPr>
          <p:spPr>
            <a:xfrm>
              <a:off x="4699025" y="4626175"/>
              <a:ext cx="75300" cy="65175"/>
            </a:xfrm>
            <a:custGeom>
              <a:avLst/>
              <a:gdLst/>
              <a:ahLst/>
              <a:cxnLst/>
              <a:rect l="l" t="t" r="r" b="b"/>
              <a:pathLst>
                <a:path w="3012" h="2607" fill="none" extrusionOk="0">
                  <a:moveTo>
                    <a:pt x="3012" y="1"/>
                  </a:moveTo>
                  <a:lnTo>
                    <a:pt x="3012" y="1"/>
                  </a:lnTo>
                  <a:lnTo>
                    <a:pt x="3012" y="1"/>
                  </a:lnTo>
                  <a:lnTo>
                    <a:pt x="2761" y="97"/>
                  </a:lnTo>
                  <a:lnTo>
                    <a:pt x="2510" y="194"/>
                  </a:lnTo>
                  <a:lnTo>
                    <a:pt x="2259" y="290"/>
                  </a:lnTo>
                  <a:lnTo>
                    <a:pt x="2027" y="406"/>
                  </a:lnTo>
                  <a:lnTo>
                    <a:pt x="1796" y="541"/>
                  </a:lnTo>
                  <a:lnTo>
                    <a:pt x="1564" y="676"/>
                  </a:lnTo>
                  <a:lnTo>
                    <a:pt x="1371" y="811"/>
                  </a:lnTo>
                  <a:lnTo>
                    <a:pt x="1159" y="985"/>
                  </a:lnTo>
                  <a:lnTo>
                    <a:pt x="966" y="1139"/>
                  </a:lnTo>
                  <a:lnTo>
                    <a:pt x="792" y="1313"/>
                  </a:lnTo>
                  <a:lnTo>
                    <a:pt x="638" y="1506"/>
                  </a:lnTo>
                  <a:lnTo>
                    <a:pt x="483" y="1718"/>
                  </a:lnTo>
                  <a:lnTo>
                    <a:pt x="329" y="1911"/>
                  </a:lnTo>
                  <a:lnTo>
                    <a:pt x="213" y="2143"/>
                  </a:lnTo>
                  <a:lnTo>
                    <a:pt x="97" y="2375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97" y="2375"/>
                  </a:lnTo>
                  <a:lnTo>
                    <a:pt x="213" y="2143"/>
                  </a:lnTo>
                  <a:lnTo>
                    <a:pt x="329" y="1911"/>
                  </a:lnTo>
                  <a:lnTo>
                    <a:pt x="483" y="1718"/>
                  </a:lnTo>
                  <a:lnTo>
                    <a:pt x="638" y="1506"/>
                  </a:lnTo>
                  <a:lnTo>
                    <a:pt x="792" y="1313"/>
                  </a:lnTo>
                  <a:lnTo>
                    <a:pt x="966" y="1139"/>
                  </a:lnTo>
                  <a:lnTo>
                    <a:pt x="1159" y="985"/>
                  </a:lnTo>
                  <a:lnTo>
                    <a:pt x="1371" y="811"/>
                  </a:lnTo>
                  <a:lnTo>
                    <a:pt x="1564" y="676"/>
                  </a:lnTo>
                  <a:lnTo>
                    <a:pt x="1796" y="541"/>
                  </a:lnTo>
                  <a:lnTo>
                    <a:pt x="2027" y="406"/>
                  </a:lnTo>
                  <a:lnTo>
                    <a:pt x="2259" y="290"/>
                  </a:lnTo>
                  <a:lnTo>
                    <a:pt x="2510" y="194"/>
                  </a:lnTo>
                  <a:lnTo>
                    <a:pt x="2761" y="97"/>
                  </a:lnTo>
                  <a:lnTo>
                    <a:pt x="3012" y="1"/>
                  </a:lnTo>
                  <a:lnTo>
                    <a:pt x="301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33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extrusionOk="0">
                  <a:moveTo>
                    <a:pt x="19069" y="1"/>
                  </a:move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33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fill="none" extrusionOk="0">
                  <a:moveTo>
                    <a:pt x="19069" y="1"/>
                  </a:moveTo>
                  <a:lnTo>
                    <a:pt x="19069" y="1"/>
                  </a:lnTo>
                  <a:lnTo>
                    <a:pt x="19069" y="1"/>
                  </a:lnTo>
                  <a:lnTo>
                    <a:pt x="19069" y="1"/>
                  </a:ln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633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lnTo>
                    <a:pt x="19089" y="1"/>
                  </a:lnTo>
                  <a:lnTo>
                    <a:pt x="19089" y="1"/>
                  </a:lnTo>
                  <a:lnTo>
                    <a:pt x="190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33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extrusionOk="0">
                  <a:moveTo>
                    <a:pt x="3668" y="0"/>
                  </a:move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33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fill="none" extrusionOk="0">
                  <a:moveTo>
                    <a:pt x="3668" y="0"/>
                  </a:moveTo>
                  <a:lnTo>
                    <a:pt x="3668" y="0"/>
                  </a:ln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33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extrusionOk="0">
                  <a:moveTo>
                    <a:pt x="4072" y="1"/>
                  </a:move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33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fill="none" extrusionOk="0"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33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extrusionOk="0">
                  <a:moveTo>
                    <a:pt x="14747" y="1"/>
                  </a:move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33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fill="none" extrusionOk="0">
                  <a:moveTo>
                    <a:pt x="15036" y="1"/>
                  </a:moveTo>
                  <a:lnTo>
                    <a:pt x="15036" y="1"/>
                  </a:lnTo>
                  <a:lnTo>
                    <a:pt x="15017" y="1"/>
                  </a:lnTo>
                  <a:lnTo>
                    <a:pt x="15017" y="1"/>
                  </a:lnTo>
                  <a:lnTo>
                    <a:pt x="14747" y="1"/>
                  </a:ln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42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377" y="11002"/>
                  </a:lnTo>
                  <a:lnTo>
                    <a:pt x="29377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lnTo>
                    <a:pt x="1503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33"/>
            <p:cNvSpPr/>
            <p:nvPr/>
          </p:nvSpPr>
          <p:spPr>
            <a:xfrm>
              <a:off x="5380825" y="4784450"/>
              <a:ext cx="120175" cy="165050"/>
            </a:xfrm>
            <a:custGeom>
              <a:avLst/>
              <a:gdLst/>
              <a:ahLst/>
              <a:cxnLst/>
              <a:rect l="l" t="t" r="r" b="b"/>
              <a:pathLst>
                <a:path w="4807" h="6602" extrusionOk="0">
                  <a:moveTo>
                    <a:pt x="20" y="6466"/>
                  </a:moveTo>
                  <a:lnTo>
                    <a:pt x="20" y="6466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20" y="6466"/>
                  </a:lnTo>
                  <a:close/>
                  <a:moveTo>
                    <a:pt x="20" y="6466"/>
                  </a:moveTo>
                  <a:lnTo>
                    <a:pt x="20" y="6466"/>
                  </a:lnTo>
                  <a:lnTo>
                    <a:pt x="20" y="6466"/>
                  </a:lnTo>
                  <a:close/>
                  <a:moveTo>
                    <a:pt x="3070" y="3860"/>
                  </a:move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close/>
                  <a:moveTo>
                    <a:pt x="2742" y="3841"/>
                  </a:moveTo>
                  <a:lnTo>
                    <a:pt x="2742" y="3841"/>
                  </a:lnTo>
                  <a:lnTo>
                    <a:pt x="2414" y="3860"/>
                  </a:lnTo>
                  <a:lnTo>
                    <a:pt x="2221" y="3880"/>
                  </a:lnTo>
                  <a:lnTo>
                    <a:pt x="2008" y="3918"/>
                  </a:lnTo>
                  <a:lnTo>
                    <a:pt x="1796" y="3976"/>
                  </a:lnTo>
                  <a:lnTo>
                    <a:pt x="1584" y="4053"/>
                  </a:lnTo>
                  <a:lnTo>
                    <a:pt x="1371" y="4150"/>
                  </a:lnTo>
                  <a:lnTo>
                    <a:pt x="1159" y="4266"/>
                  </a:lnTo>
                  <a:lnTo>
                    <a:pt x="947" y="4420"/>
                  </a:lnTo>
                  <a:lnTo>
                    <a:pt x="754" y="4594"/>
                  </a:lnTo>
                  <a:lnTo>
                    <a:pt x="561" y="4806"/>
                  </a:lnTo>
                  <a:lnTo>
                    <a:pt x="406" y="5057"/>
                  </a:lnTo>
                  <a:lnTo>
                    <a:pt x="271" y="5327"/>
                  </a:lnTo>
                  <a:lnTo>
                    <a:pt x="155" y="5655"/>
                  </a:lnTo>
                  <a:lnTo>
                    <a:pt x="59" y="6022"/>
                  </a:lnTo>
                  <a:lnTo>
                    <a:pt x="20" y="6427"/>
                  </a:lnTo>
                  <a:lnTo>
                    <a:pt x="20" y="6427"/>
                  </a:lnTo>
                  <a:lnTo>
                    <a:pt x="59" y="6022"/>
                  </a:lnTo>
                  <a:lnTo>
                    <a:pt x="155" y="5655"/>
                  </a:lnTo>
                  <a:lnTo>
                    <a:pt x="271" y="5327"/>
                  </a:lnTo>
                  <a:lnTo>
                    <a:pt x="406" y="5057"/>
                  </a:lnTo>
                  <a:lnTo>
                    <a:pt x="561" y="4806"/>
                  </a:lnTo>
                  <a:lnTo>
                    <a:pt x="754" y="4594"/>
                  </a:lnTo>
                  <a:lnTo>
                    <a:pt x="947" y="4420"/>
                  </a:lnTo>
                  <a:lnTo>
                    <a:pt x="1159" y="4266"/>
                  </a:lnTo>
                  <a:lnTo>
                    <a:pt x="1371" y="4150"/>
                  </a:lnTo>
                  <a:lnTo>
                    <a:pt x="1584" y="4053"/>
                  </a:lnTo>
                  <a:lnTo>
                    <a:pt x="1796" y="3976"/>
                  </a:lnTo>
                  <a:lnTo>
                    <a:pt x="2008" y="3918"/>
                  </a:lnTo>
                  <a:lnTo>
                    <a:pt x="2221" y="3880"/>
                  </a:lnTo>
                  <a:lnTo>
                    <a:pt x="2414" y="3860"/>
                  </a:lnTo>
                  <a:lnTo>
                    <a:pt x="2742" y="3841"/>
                  </a:lnTo>
                  <a:close/>
                  <a:moveTo>
                    <a:pt x="2780" y="3841"/>
                  </a:move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close/>
                  <a:moveTo>
                    <a:pt x="4807" y="0"/>
                  </a:moveTo>
                  <a:lnTo>
                    <a:pt x="4807" y="0"/>
                  </a:lnTo>
                  <a:lnTo>
                    <a:pt x="4807" y="0"/>
                  </a:lnTo>
                  <a:lnTo>
                    <a:pt x="4595" y="20"/>
                  </a:lnTo>
                  <a:lnTo>
                    <a:pt x="4382" y="39"/>
                  </a:lnTo>
                  <a:lnTo>
                    <a:pt x="4151" y="97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3707" y="232"/>
                  </a:lnTo>
                  <a:lnTo>
                    <a:pt x="3533" y="309"/>
                  </a:lnTo>
                  <a:lnTo>
                    <a:pt x="3379" y="386"/>
                  </a:lnTo>
                  <a:lnTo>
                    <a:pt x="3244" y="483"/>
                  </a:lnTo>
                  <a:lnTo>
                    <a:pt x="3108" y="579"/>
                  </a:lnTo>
                  <a:lnTo>
                    <a:pt x="2993" y="695"/>
                  </a:lnTo>
                  <a:lnTo>
                    <a:pt x="2896" y="811"/>
                  </a:lnTo>
                  <a:lnTo>
                    <a:pt x="2819" y="927"/>
                  </a:lnTo>
                  <a:lnTo>
                    <a:pt x="2742" y="1042"/>
                  </a:lnTo>
                  <a:lnTo>
                    <a:pt x="2684" y="1158"/>
                  </a:lnTo>
                  <a:lnTo>
                    <a:pt x="2587" y="1409"/>
                  </a:lnTo>
                  <a:lnTo>
                    <a:pt x="2549" y="1679"/>
                  </a:lnTo>
                  <a:lnTo>
                    <a:pt x="2529" y="1950"/>
                  </a:lnTo>
                  <a:lnTo>
                    <a:pt x="2529" y="1950"/>
                  </a:lnTo>
                  <a:lnTo>
                    <a:pt x="2549" y="1679"/>
                  </a:lnTo>
                  <a:lnTo>
                    <a:pt x="2587" y="1409"/>
                  </a:lnTo>
                  <a:lnTo>
                    <a:pt x="2684" y="1158"/>
                  </a:lnTo>
                  <a:lnTo>
                    <a:pt x="2742" y="1042"/>
                  </a:lnTo>
                  <a:lnTo>
                    <a:pt x="2819" y="927"/>
                  </a:lnTo>
                  <a:lnTo>
                    <a:pt x="2896" y="811"/>
                  </a:lnTo>
                  <a:lnTo>
                    <a:pt x="2993" y="695"/>
                  </a:lnTo>
                  <a:lnTo>
                    <a:pt x="3108" y="579"/>
                  </a:lnTo>
                  <a:lnTo>
                    <a:pt x="3244" y="483"/>
                  </a:lnTo>
                  <a:lnTo>
                    <a:pt x="3379" y="386"/>
                  </a:lnTo>
                  <a:lnTo>
                    <a:pt x="3533" y="309"/>
                  </a:lnTo>
                  <a:lnTo>
                    <a:pt x="3707" y="232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4151" y="97"/>
                  </a:lnTo>
                  <a:lnTo>
                    <a:pt x="4382" y="39"/>
                  </a:lnTo>
                  <a:lnTo>
                    <a:pt x="4595" y="20"/>
                  </a:lnTo>
                  <a:lnTo>
                    <a:pt x="4807" y="0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33"/>
            <p:cNvSpPr/>
            <p:nvPr/>
          </p:nvSpPr>
          <p:spPr>
            <a:xfrm>
              <a:off x="5380825" y="4946100"/>
              <a:ext cx="525" cy="3400"/>
            </a:xfrm>
            <a:custGeom>
              <a:avLst/>
              <a:gdLst/>
              <a:ahLst/>
              <a:cxnLst/>
              <a:rect l="l" t="t" r="r" b="b"/>
              <a:pathLst>
                <a:path w="21" h="136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33"/>
            <p:cNvSpPr/>
            <p:nvPr/>
          </p:nvSpPr>
          <p:spPr>
            <a:xfrm>
              <a:off x="5381325" y="49461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33"/>
            <p:cNvSpPr/>
            <p:nvPr/>
          </p:nvSpPr>
          <p:spPr>
            <a:xfrm>
              <a:off x="5457550" y="488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33"/>
            <p:cNvSpPr/>
            <p:nvPr/>
          </p:nvSpPr>
          <p:spPr>
            <a:xfrm>
              <a:off x="5381325" y="4880475"/>
              <a:ext cx="68050" cy="64675"/>
            </a:xfrm>
            <a:custGeom>
              <a:avLst/>
              <a:gdLst/>
              <a:ahLst/>
              <a:cxnLst/>
              <a:rect l="l" t="t" r="r" b="b"/>
              <a:pathLst>
                <a:path w="2722" h="2587" fill="none" extrusionOk="0">
                  <a:moveTo>
                    <a:pt x="2722" y="0"/>
                  </a:moveTo>
                  <a:lnTo>
                    <a:pt x="2722" y="0"/>
                  </a:lnTo>
                  <a:lnTo>
                    <a:pt x="2394" y="19"/>
                  </a:lnTo>
                  <a:lnTo>
                    <a:pt x="2201" y="39"/>
                  </a:lnTo>
                  <a:lnTo>
                    <a:pt x="1988" y="77"/>
                  </a:lnTo>
                  <a:lnTo>
                    <a:pt x="1776" y="135"/>
                  </a:lnTo>
                  <a:lnTo>
                    <a:pt x="1564" y="212"/>
                  </a:lnTo>
                  <a:lnTo>
                    <a:pt x="1351" y="309"/>
                  </a:lnTo>
                  <a:lnTo>
                    <a:pt x="1139" y="425"/>
                  </a:lnTo>
                  <a:lnTo>
                    <a:pt x="927" y="579"/>
                  </a:lnTo>
                  <a:lnTo>
                    <a:pt x="734" y="753"/>
                  </a:lnTo>
                  <a:lnTo>
                    <a:pt x="541" y="965"/>
                  </a:lnTo>
                  <a:lnTo>
                    <a:pt x="386" y="1216"/>
                  </a:lnTo>
                  <a:lnTo>
                    <a:pt x="251" y="1486"/>
                  </a:lnTo>
                  <a:lnTo>
                    <a:pt x="135" y="1814"/>
                  </a:lnTo>
                  <a:lnTo>
                    <a:pt x="39" y="2181"/>
                  </a:lnTo>
                  <a:lnTo>
                    <a:pt x="0" y="2586"/>
                  </a:lnTo>
                  <a:lnTo>
                    <a:pt x="0" y="2586"/>
                  </a:lnTo>
                  <a:lnTo>
                    <a:pt x="39" y="2181"/>
                  </a:lnTo>
                  <a:lnTo>
                    <a:pt x="135" y="1814"/>
                  </a:lnTo>
                  <a:lnTo>
                    <a:pt x="251" y="1486"/>
                  </a:lnTo>
                  <a:lnTo>
                    <a:pt x="386" y="1216"/>
                  </a:lnTo>
                  <a:lnTo>
                    <a:pt x="541" y="965"/>
                  </a:lnTo>
                  <a:lnTo>
                    <a:pt x="734" y="753"/>
                  </a:lnTo>
                  <a:lnTo>
                    <a:pt x="927" y="579"/>
                  </a:lnTo>
                  <a:lnTo>
                    <a:pt x="1139" y="425"/>
                  </a:lnTo>
                  <a:lnTo>
                    <a:pt x="1351" y="309"/>
                  </a:lnTo>
                  <a:lnTo>
                    <a:pt x="1564" y="212"/>
                  </a:lnTo>
                  <a:lnTo>
                    <a:pt x="1776" y="135"/>
                  </a:lnTo>
                  <a:lnTo>
                    <a:pt x="1988" y="77"/>
                  </a:lnTo>
                  <a:lnTo>
                    <a:pt x="2201" y="39"/>
                  </a:lnTo>
                  <a:lnTo>
                    <a:pt x="2394" y="19"/>
                  </a:lnTo>
                  <a:lnTo>
                    <a:pt x="2722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33"/>
            <p:cNvSpPr/>
            <p:nvPr/>
          </p:nvSpPr>
          <p:spPr>
            <a:xfrm>
              <a:off x="5450325" y="488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33"/>
            <p:cNvSpPr/>
            <p:nvPr/>
          </p:nvSpPr>
          <p:spPr>
            <a:xfrm>
              <a:off x="5444050" y="4784450"/>
              <a:ext cx="56950" cy="48750"/>
            </a:xfrm>
            <a:custGeom>
              <a:avLst/>
              <a:gdLst/>
              <a:ahLst/>
              <a:cxnLst/>
              <a:rect l="l" t="t" r="r" b="b"/>
              <a:pathLst>
                <a:path w="2278" h="1950" fill="none" extrusionOk="0">
                  <a:moveTo>
                    <a:pt x="2278" y="0"/>
                  </a:moveTo>
                  <a:lnTo>
                    <a:pt x="2278" y="0"/>
                  </a:lnTo>
                  <a:lnTo>
                    <a:pt x="2278" y="0"/>
                  </a:lnTo>
                  <a:lnTo>
                    <a:pt x="2066" y="20"/>
                  </a:lnTo>
                  <a:lnTo>
                    <a:pt x="1853" y="39"/>
                  </a:lnTo>
                  <a:lnTo>
                    <a:pt x="1622" y="97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178" y="232"/>
                  </a:lnTo>
                  <a:lnTo>
                    <a:pt x="1004" y="309"/>
                  </a:lnTo>
                  <a:lnTo>
                    <a:pt x="850" y="386"/>
                  </a:lnTo>
                  <a:lnTo>
                    <a:pt x="715" y="483"/>
                  </a:lnTo>
                  <a:lnTo>
                    <a:pt x="579" y="579"/>
                  </a:lnTo>
                  <a:lnTo>
                    <a:pt x="464" y="695"/>
                  </a:lnTo>
                  <a:lnTo>
                    <a:pt x="367" y="811"/>
                  </a:lnTo>
                  <a:lnTo>
                    <a:pt x="290" y="927"/>
                  </a:lnTo>
                  <a:lnTo>
                    <a:pt x="213" y="1042"/>
                  </a:lnTo>
                  <a:lnTo>
                    <a:pt x="155" y="1158"/>
                  </a:lnTo>
                  <a:lnTo>
                    <a:pt x="58" y="1409"/>
                  </a:lnTo>
                  <a:lnTo>
                    <a:pt x="20" y="1679"/>
                  </a:lnTo>
                  <a:lnTo>
                    <a:pt x="0" y="1950"/>
                  </a:lnTo>
                  <a:lnTo>
                    <a:pt x="0" y="1950"/>
                  </a:lnTo>
                  <a:lnTo>
                    <a:pt x="20" y="1679"/>
                  </a:lnTo>
                  <a:lnTo>
                    <a:pt x="58" y="1409"/>
                  </a:lnTo>
                  <a:lnTo>
                    <a:pt x="155" y="1158"/>
                  </a:lnTo>
                  <a:lnTo>
                    <a:pt x="213" y="1042"/>
                  </a:lnTo>
                  <a:lnTo>
                    <a:pt x="290" y="927"/>
                  </a:lnTo>
                  <a:lnTo>
                    <a:pt x="367" y="811"/>
                  </a:lnTo>
                  <a:lnTo>
                    <a:pt x="464" y="695"/>
                  </a:lnTo>
                  <a:lnTo>
                    <a:pt x="579" y="579"/>
                  </a:lnTo>
                  <a:lnTo>
                    <a:pt x="715" y="483"/>
                  </a:lnTo>
                  <a:lnTo>
                    <a:pt x="850" y="386"/>
                  </a:lnTo>
                  <a:lnTo>
                    <a:pt x="1004" y="309"/>
                  </a:lnTo>
                  <a:lnTo>
                    <a:pt x="1178" y="232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622" y="97"/>
                  </a:lnTo>
                  <a:lnTo>
                    <a:pt x="1853" y="39"/>
                  </a:lnTo>
                  <a:lnTo>
                    <a:pt x="2066" y="20"/>
                  </a:lnTo>
                  <a:lnTo>
                    <a:pt x="2278" y="0"/>
                  </a:lnTo>
                  <a:lnTo>
                    <a:pt x="227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33"/>
            <p:cNvSpPr/>
            <p:nvPr/>
          </p:nvSpPr>
          <p:spPr>
            <a:xfrm>
              <a:off x="5481200" y="4980825"/>
              <a:ext cx="632600" cy="365775"/>
            </a:xfrm>
            <a:custGeom>
              <a:avLst/>
              <a:gdLst/>
              <a:ahLst/>
              <a:cxnLst/>
              <a:rect l="l" t="t" r="r" b="b"/>
              <a:pathLst>
                <a:path w="25304" h="14631" extrusionOk="0">
                  <a:moveTo>
                    <a:pt x="23065" y="14148"/>
                  </a:moveTo>
                  <a:lnTo>
                    <a:pt x="23065" y="14148"/>
                  </a:lnTo>
                  <a:lnTo>
                    <a:pt x="23065" y="14341"/>
                  </a:lnTo>
                  <a:lnTo>
                    <a:pt x="23046" y="14496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46" y="14496"/>
                  </a:lnTo>
                  <a:lnTo>
                    <a:pt x="23065" y="14341"/>
                  </a:lnTo>
                  <a:lnTo>
                    <a:pt x="23065" y="14148"/>
                  </a:lnTo>
                  <a:close/>
                  <a:moveTo>
                    <a:pt x="25285" y="13569"/>
                  </a:moveTo>
                  <a:lnTo>
                    <a:pt x="25285" y="13569"/>
                  </a:lnTo>
                  <a:lnTo>
                    <a:pt x="24957" y="13589"/>
                  </a:lnTo>
                  <a:lnTo>
                    <a:pt x="24628" y="13646"/>
                  </a:lnTo>
                  <a:lnTo>
                    <a:pt x="24300" y="13724"/>
                  </a:lnTo>
                  <a:lnTo>
                    <a:pt x="23992" y="13839"/>
                  </a:lnTo>
                  <a:lnTo>
                    <a:pt x="23721" y="13975"/>
                  </a:lnTo>
                  <a:lnTo>
                    <a:pt x="23451" y="14148"/>
                  </a:lnTo>
                  <a:lnTo>
                    <a:pt x="23219" y="14361"/>
                  </a:lnTo>
                  <a:lnTo>
                    <a:pt x="23123" y="14476"/>
                  </a:lnTo>
                  <a:lnTo>
                    <a:pt x="23046" y="14592"/>
                  </a:lnTo>
                  <a:lnTo>
                    <a:pt x="23046" y="14592"/>
                  </a:lnTo>
                  <a:lnTo>
                    <a:pt x="23123" y="14476"/>
                  </a:lnTo>
                  <a:lnTo>
                    <a:pt x="23219" y="14361"/>
                  </a:lnTo>
                  <a:lnTo>
                    <a:pt x="23451" y="14148"/>
                  </a:lnTo>
                  <a:lnTo>
                    <a:pt x="23721" y="13975"/>
                  </a:lnTo>
                  <a:lnTo>
                    <a:pt x="23992" y="13839"/>
                  </a:lnTo>
                  <a:lnTo>
                    <a:pt x="24300" y="13724"/>
                  </a:lnTo>
                  <a:lnTo>
                    <a:pt x="24628" y="13646"/>
                  </a:lnTo>
                  <a:lnTo>
                    <a:pt x="24957" y="13589"/>
                  </a:lnTo>
                  <a:lnTo>
                    <a:pt x="25285" y="13569"/>
                  </a:lnTo>
                  <a:close/>
                  <a:moveTo>
                    <a:pt x="25304" y="13569"/>
                  </a:moveTo>
                  <a:lnTo>
                    <a:pt x="25304" y="13569"/>
                  </a:lnTo>
                  <a:lnTo>
                    <a:pt x="25304" y="13569"/>
                  </a:lnTo>
                  <a:lnTo>
                    <a:pt x="25304" y="13569"/>
                  </a:lnTo>
                  <a:close/>
                  <a:moveTo>
                    <a:pt x="21039" y="11060"/>
                  </a:moveTo>
                  <a:lnTo>
                    <a:pt x="21039" y="11060"/>
                  </a:lnTo>
                  <a:lnTo>
                    <a:pt x="21019" y="11292"/>
                  </a:lnTo>
                  <a:lnTo>
                    <a:pt x="21000" y="11485"/>
                  </a:lnTo>
                  <a:lnTo>
                    <a:pt x="20961" y="11678"/>
                  </a:lnTo>
                  <a:lnTo>
                    <a:pt x="20923" y="11832"/>
                  </a:lnTo>
                  <a:lnTo>
                    <a:pt x="20826" y="12064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26" y="12064"/>
                  </a:lnTo>
                  <a:lnTo>
                    <a:pt x="20923" y="11832"/>
                  </a:lnTo>
                  <a:lnTo>
                    <a:pt x="20961" y="11678"/>
                  </a:lnTo>
                  <a:lnTo>
                    <a:pt x="21000" y="11485"/>
                  </a:lnTo>
                  <a:lnTo>
                    <a:pt x="21019" y="11292"/>
                  </a:lnTo>
                  <a:lnTo>
                    <a:pt x="21039" y="11060"/>
                  </a:lnTo>
                  <a:close/>
                  <a:moveTo>
                    <a:pt x="20286" y="9439"/>
                  </a:moveTo>
                  <a:lnTo>
                    <a:pt x="20286" y="9439"/>
                  </a:lnTo>
                  <a:lnTo>
                    <a:pt x="20324" y="9477"/>
                  </a:lnTo>
                  <a:lnTo>
                    <a:pt x="20324" y="9477"/>
                  </a:lnTo>
                  <a:lnTo>
                    <a:pt x="20286" y="9439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221" y="8802"/>
                  </a:lnTo>
                  <a:lnTo>
                    <a:pt x="18028" y="8821"/>
                  </a:lnTo>
                  <a:lnTo>
                    <a:pt x="17719" y="8860"/>
                  </a:lnTo>
                  <a:lnTo>
                    <a:pt x="17506" y="8918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506" y="8918"/>
                  </a:lnTo>
                  <a:lnTo>
                    <a:pt x="17719" y="8860"/>
                  </a:lnTo>
                  <a:lnTo>
                    <a:pt x="18028" y="8821"/>
                  </a:lnTo>
                  <a:lnTo>
                    <a:pt x="18221" y="8802"/>
                  </a:lnTo>
                  <a:lnTo>
                    <a:pt x="18433" y="8783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433" y="8783"/>
                  </a:lnTo>
                  <a:lnTo>
                    <a:pt x="18452" y="8783"/>
                  </a:lnTo>
                  <a:lnTo>
                    <a:pt x="18452" y="8783"/>
                  </a:lnTo>
                  <a:lnTo>
                    <a:pt x="18433" y="8783"/>
                  </a:lnTo>
                  <a:close/>
                  <a:moveTo>
                    <a:pt x="17429" y="8667"/>
                  </a:moveTo>
                  <a:lnTo>
                    <a:pt x="17429" y="866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29" y="8667"/>
                  </a:lnTo>
                  <a:close/>
                  <a:moveTo>
                    <a:pt x="14534" y="3803"/>
                  </a:moveTo>
                  <a:lnTo>
                    <a:pt x="14534" y="3803"/>
                  </a:lnTo>
                  <a:lnTo>
                    <a:pt x="14534" y="4131"/>
                  </a:lnTo>
                  <a:lnTo>
                    <a:pt x="14496" y="4382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96" y="4382"/>
                  </a:lnTo>
                  <a:lnTo>
                    <a:pt x="14534" y="4131"/>
                  </a:lnTo>
                  <a:lnTo>
                    <a:pt x="14534" y="3803"/>
                  </a:lnTo>
                  <a:close/>
                  <a:moveTo>
                    <a:pt x="12990" y="1139"/>
                  </a:moveTo>
                  <a:lnTo>
                    <a:pt x="12990" y="1139"/>
                  </a:lnTo>
                  <a:lnTo>
                    <a:pt x="13009" y="1139"/>
                  </a:lnTo>
                  <a:lnTo>
                    <a:pt x="13009" y="1139"/>
                  </a:lnTo>
                  <a:lnTo>
                    <a:pt x="12990" y="1139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176" y="734"/>
                  </a:lnTo>
                  <a:lnTo>
                    <a:pt x="10963" y="753"/>
                  </a:lnTo>
                  <a:lnTo>
                    <a:pt x="10751" y="792"/>
                  </a:lnTo>
                  <a:lnTo>
                    <a:pt x="10558" y="831"/>
                  </a:lnTo>
                  <a:lnTo>
                    <a:pt x="10191" y="966"/>
                  </a:lnTo>
                  <a:lnTo>
                    <a:pt x="9883" y="1101"/>
                  </a:lnTo>
                  <a:lnTo>
                    <a:pt x="9632" y="1255"/>
                  </a:lnTo>
                  <a:lnTo>
                    <a:pt x="9439" y="1371"/>
                  </a:lnTo>
                  <a:lnTo>
                    <a:pt x="9284" y="1506"/>
                  </a:lnTo>
                  <a:lnTo>
                    <a:pt x="9284" y="1506"/>
                  </a:lnTo>
                  <a:lnTo>
                    <a:pt x="9439" y="1371"/>
                  </a:lnTo>
                  <a:lnTo>
                    <a:pt x="9632" y="1255"/>
                  </a:lnTo>
                  <a:lnTo>
                    <a:pt x="9883" y="1101"/>
                  </a:lnTo>
                  <a:lnTo>
                    <a:pt x="10191" y="966"/>
                  </a:lnTo>
                  <a:lnTo>
                    <a:pt x="10558" y="831"/>
                  </a:lnTo>
                  <a:lnTo>
                    <a:pt x="10751" y="792"/>
                  </a:lnTo>
                  <a:lnTo>
                    <a:pt x="10963" y="753"/>
                  </a:lnTo>
                  <a:lnTo>
                    <a:pt x="11176" y="734"/>
                  </a:lnTo>
                  <a:lnTo>
                    <a:pt x="11407" y="715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close/>
                  <a:moveTo>
                    <a:pt x="20" y="541"/>
                  </a:moveTo>
                  <a:lnTo>
                    <a:pt x="20" y="541"/>
                  </a:lnTo>
                  <a:lnTo>
                    <a:pt x="1" y="541"/>
                  </a:lnTo>
                  <a:lnTo>
                    <a:pt x="1" y="541"/>
                  </a:lnTo>
                  <a:lnTo>
                    <a:pt x="20" y="541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194" y="522"/>
                  </a:lnTo>
                  <a:lnTo>
                    <a:pt x="20" y="541"/>
                  </a:lnTo>
                  <a:lnTo>
                    <a:pt x="20" y="541"/>
                  </a:lnTo>
                  <a:lnTo>
                    <a:pt x="194" y="522"/>
                  </a:lnTo>
                  <a:lnTo>
                    <a:pt x="367" y="502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close/>
                  <a:moveTo>
                    <a:pt x="5405" y="213"/>
                  </a:move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370" y="20"/>
                  </a:lnTo>
                  <a:lnTo>
                    <a:pt x="6080" y="39"/>
                  </a:lnTo>
                  <a:lnTo>
                    <a:pt x="5772" y="116"/>
                  </a:lnTo>
                  <a:lnTo>
                    <a:pt x="5443" y="213"/>
                  </a:lnTo>
                  <a:lnTo>
                    <a:pt x="5443" y="213"/>
                  </a:lnTo>
                  <a:lnTo>
                    <a:pt x="5772" y="116"/>
                  </a:lnTo>
                  <a:lnTo>
                    <a:pt x="6080" y="39"/>
                  </a:lnTo>
                  <a:lnTo>
                    <a:pt x="6370" y="20"/>
                  </a:lnTo>
                  <a:lnTo>
                    <a:pt x="6659" y="1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33"/>
            <p:cNvSpPr/>
            <p:nvPr/>
          </p:nvSpPr>
          <p:spPr>
            <a:xfrm>
              <a:off x="6056375" y="5334525"/>
              <a:ext cx="1475" cy="12075"/>
            </a:xfrm>
            <a:custGeom>
              <a:avLst/>
              <a:gdLst/>
              <a:ahLst/>
              <a:cxnLst/>
              <a:rect l="l" t="t" r="r" b="b"/>
              <a:pathLst>
                <a:path w="59" h="483" fill="none" extrusionOk="0">
                  <a:moveTo>
                    <a:pt x="58" y="0"/>
                  </a:moveTo>
                  <a:lnTo>
                    <a:pt x="58" y="0"/>
                  </a:lnTo>
                  <a:lnTo>
                    <a:pt x="58" y="193"/>
                  </a:lnTo>
                  <a:lnTo>
                    <a:pt x="39" y="348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39" y="348"/>
                  </a:lnTo>
                  <a:lnTo>
                    <a:pt x="58" y="193"/>
                  </a:lnTo>
                  <a:lnTo>
                    <a:pt x="5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33"/>
            <p:cNvSpPr/>
            <p:nvPr/>
          </p:nvSpPr>
          <p:spPr>
            <a:xfrm>
              <a:off x="6057325" y="5320050"/>
              <a:ext cx="56000" cy="25600"/>
            </a:xfrm>
            <a:custGeom>
              <a:avLst/>
              <a:gdLst/>
              <a:ahLst/>
              <a:cxnLst/>
              <a:rect l="l" t="t" r="r" b="b"/>
              <a:pathLst>
                <a:path w="2240" h="1024" fill="none" extrusionOk="0">
                  <a:moveTo>
                    <a:pt x="2240" y="0"/>
                  </a:moveTo>
                  <a:lnTo>
                    <a:pt x="2240" y="0"/>
                  </a:lnTo>
                  <a:lnTo>
                    <a:pt x="1912" y="20"/>
                  </a:lnTo>
                  <a:lnTo>
                    <a:pt x="1583" y="77"/>
                  </a:lnTo>
                  <a:lnTo>
                    <a:pt x="1255" y="155"/>
                  </a:lnTo>
                  <a:lnTo>
                    <a:pt x="947" y="270"/>
                  </a:lnTo>
                  <a:lnTo>
                    <a:pt x="676" y="406"/>
                  </a:lnTo>
                  <a:lnTo>
                    <a:pt x="406" y="579"/>
                  </a:lnTo>
                  <a:lnTo>
                    <a:pt x="174" y="792"/>
                  </a:lnTo>
                  <a:lnTo>
                    <a:pt x="78" y="907"/>
                  </a:lnTo>
                  <a:lnTo>
                    <a:pt x="1" y="1023"/>
                  </a:lnTo>
                  <a:lnTo>
                    <a:pt x="1" y="1023"/>
                  </a:lnTo>
                  <a:lnTo>
                    <a:pt x="78" y="907"/>
                  </a:lnTo>
                  <a:lnTo>
                    <a:pt x="174" y="792"/>
                  </a:lnTo>
                  <a:lnTo>
                    <a:pt x="406" y="579"/>
                  </a:lnTo>
                  <a:lnTo>
                    <a:pt x="676" y="406"/>
                  </a:lnTo>
                  <a:lnTo>
                    <a:pt x="947" y="270"/>
                  </a:lnTo>
                  <a:lnTo>
                    <a:pt x="1255" y="155"/>
                  </a:lnTo>
                  <a:lnTo>
                    <a:pt x="1583" y="77"/>
                  </a:lnTo>
                  <a:lnTo>
                    <a:pt x="1912" y="20"/>
                  </a:lnTo>
                  <a:lnTo>
                    <a:pt x="224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33"/>
            <p:cNvSpPr/>
            <p:nvPr/>
          </p:nvSpPr>
          <p:spPr>
            <a:xfrm>
              <a:off x="6113775" y="532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33"/>
            <p:cNvSpPr/>
            <p:nvPr/>
          </p:nvSpPr>
          <p:spPr>
            <a:xfrm>
              <a:off x="6001350" y="5257325"/>
              <a:ext cx="5825" cy="27525"/>
            </a:xfrm>
            <a:custGeom>
              <a:avLst/>
              <a:gdLst/>
              <a:ahLst/>
              <a:cxnLst/>
              <a:rect l="l" t="t" r="r" b="b"/>
              <a:pathLst>
                <a:path w="233" h="1101" fill="none" extrusionOk="0">
                  <a:moveTo>
                    <a:pt x="233" y="0"/>
                  </a:moveTo>
                  <a:lnTo>
                    <a:pt x="233" y="0"/>
                  </a:lnTo>
                  <a:lnTo>
                    <a:pt x="213" y="232"/>
                  </a:lnTo>
                  <a:lnTo>
                    <a:pt x="194" y="425"/>
                  </a:lnTo>
                  <a:lnTo>
                    <a:pt x="155" y="618"/>
                  </a:lnTo>
                  <a:lnTo>
                    <a:pt x="117" y="772"/>
                  </a:lnTo>
                  <a:lnTo>
                    <a:pt x="20" y="1004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20" y="1004"/>
                  </a:lnTo>
                  <a:lnTo>
                    <a:pt x="117" y="772"/>
                  </a:lnTo>
                  <a:lnTo>
                    <a:pt x="155" y="618"/>
                  </a:lnTo>
                  <a:lnTo>
                    <a:pt x="194" y="425"/>
                  </a:lnTo>
                  <a:lnTo>
                    <a:pt x="213" y="232"/>
                  </a:lnTo>
                  <a:lnTo>
                    <a:pt x="23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33"/>
            <p:cNvSpPr/>
            <p:nvPr/>
          </p:nvSpPr>
          <p:spPr>
            <a:xfrm>
              <a:off x="5988325" y="5216775"/>
              <a:ext cx="1000" cy="1000"/>
            </a:xfrm>
            <a:custGeom>
              <a:avLst/>
              <a:gdLst/>
              <a:ahLst/>
              <a:cxnLst/>
              <a:rect l="l" t="t" r="r" b="b"/>
              <a:pathLst>
                <a:path w="40" h="40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33"/>
            <p:cNvSpPr/>
            <p:nvPr/>
          </p:nvSpPr>
          <p:spPr>
            <a:xfrm>
              <a:off x="5916425" y="5200375"/>
              <a:ext cx="25600" cy="3875"/>
            </a:xfrm>
            <a:custGeom>
              <a:avLst/>
              <a:gdLst/>
              <a:ahLst/>
              <a:cxnLst/>
              <a:rect l="l" t="t" r="r" b="b"/>
              <a:pathLst>
                <a:path w="1024" h="155" fill="none" extrusionOk="0">
                  <a:moveTo>
                    <a:pt x="1024" y="1"/>
                  </a:moveTo>
                  <a:lnTo>
                    <a:pt x="1024" y="1"/>
                  </a:lnTo>
                  <a:lnTo>
                    <a:pt x="812" y="20"/>
                  </a:lnTo>
                  <a:lnTo>
                    <a:pt x="619" y="39"/>
                  </a:lnTo>
                  <a:lnTo>
                    <a:pt x="310" y="78"/>
                  </a:lnTo>
                  <a:lnTo>
                    <a:pt x="97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97" y="136"/>
                  </a:lnTo>
                  <a:lnTo>
                    <a:pt x="310" y="78"/>
                  </a:lnTo>
                  <a:lnTo>
                    <a:pt x="619" y="39"/>
                  </a:lnTo>
                  <a:lnTo>
                    <a:pt x="812" y="20"/>
                  </a:lnTo>
                  <a:lnTo>
                    <a:pt x="10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33"/>
            <p:cNvSpPr/>
            <p:nvPr/>
          </p:nvSpPr>
          <p:spPr>
            <a:xfrm>
              <a:off x="5942000" y="5200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33"/>
            <p:cNvSpPr/>
            <p:nvPr/>
          </p:nvSpPr>
          <p:spPr>
            <a:xfrm>
              <a:off x="5916425" y="5197475"/>
              <a:ext cx="525" cy="6775"/>
            </a:xfrm>
            <a:custGeom>
              <a:avLst/>
              <a:gdLst/>
              <a:ahLst/>
              <a:cxnLst/>
              <a:rect l="l" t="t" r="r" b="b"/>
              <a:pathLst>
                <a:path w="21" h="27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33"/>
            <p:cNvSpPr/>
            <p:nvPr/>
          </p:nvSpPr>
          <p:spPr>
            <a:xfrm>
              <a:off x="5842600" y="5075875"/>
              <a:ext cx="1975" cy="19825"/>
            </a:xfrm>
            <a:custGeom>
              <a:avLst/>
              <a:gdLst/>
              <a:ahLst/>
              <a:cxnLst/>
              <a:rect l="l" t="t" r="r" b="b"/>
              <a:pathLst>
                <a:path w="79" h="793" fill="none" extrusionOk="0">
                  <a:moveTo>
                    <a:pt x="78" y="1"/>
                  </a:moveTo>
                  <a:lnTo>
                    <a:pt x="78" y="1"/>
                  </a:lnTo>
                  <a:lnTo>
                    <a:pt x="78" y="329"/>
                  </a:lnTo>
                  <a:lnTo>
                    <a:pt x="40" y="580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40" y="580"/>
                  </a:lnTo>
                  <a:lnTo>
                    <a:pt x="78" y="329"/>
                  </a:lnTo>
                  <a:lnTo>
                    <a:pt x="7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33"/>
            <p:cNvSpPr/>
            <p:nvPr/>
          </p:nvSpPr>
          <p:spPr>
            <a:xfrm>
              <a:off x="5805950" y="500930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33"/>
            <p:cNvSpPr/>
            <p:nvPr/>
          </p:nvSpPr>
          <p:spPr>
            <a:xfrm>
              <a:off x="5713300" y="4998675"/>
              <a:ext cx="53100" cy="19825"/>
            </a:xfrm>
            <a:custGeom>
              <a:avLst/>
              <a:gdLst/>
              <a:ahLst/>
              <a:cxnLst/>
              <a:rect l="l" t="t" r="r" b="b"/>
              <a:pathLst>
                <a:path w="2124" h="793" fill="none" extrusionOk="0">
                  <a:moveTo>
                    <a:pt x="2123" y="1"/>
                  </a:moveTo>
                  <a:lnTo>
                    <a:pt x="2123" y="1"/>
                  </a:lnTo>
                  <a:lnTo>
                    <a:pt x="1892" y="20"/>
                  </a:lnTo>
                  <a:lnTo>
                    <a:pt x="1679" y="39"/>
                  </a:lnTo>
                  <a:lnTo>
                    <a:pt x="1467" y="78"/>
                  </a:lnTo>
                  <a:lnTo>
                    <a:pt x="1274" y="117"/>
                  </a:lnTo>
                  <a:lnTo>
                    <a:pt x="907" y="252"/>
                  </a:lnTo>
                  <a:lnTo>
                    <a:pt x="599" y="387"/>
                  </a:lnTo>
                  <a:lnTo>
                    <a:pt x="348" y="541"/>
                  </a:lnTo>
                  <a:lnTo>
                    <a:pt x="155" y="657"/>
                  </a:lnTo>
                  <a:lnTo>
                    <a:pt x="0" y="792"/>
                  </a:lnTo>
                  <a:lnTo>
                    <a:pt x="0" y="792"/>
                  </a:lnTo>
                  <a:lnTo>
                    <a:pt x="155" y="657"/>
                  </a:lnTo>
                  <a:lnTo>
                    <a:pt x="348" y="541"/>
                  </a:lnTo>
                  <a:lnTo>
                    <a:pt x="599" y="387"/>
                  </a:lnTo>
                  <a:lnTo>
                    <a:pt x="907" y="252"/>
                  </a:lnTo>
                  <a:lnTo>
                    <a:pt x="1274" y="117"/>
                  </a:lnTo>
                  <a:lnTo>
                    <a:pt x="1467" y="78"/>
                  </a:lnTo>
                  <a:lnTo>
                    <a:pt x="1679" y="39"/>
                  </a:lnTo>
                  <a:lnTo>
                    <a:pt x="1892" y="20"/>
                  </a:lnTo>
                  <a:lnTo>
                    <a:pt x="212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33"/>
            <p:cNvSpPr/>
            <p:nvPr/>
          </p:nvSpPr>
          <p:spPr>
            <a:xfrm>
              <a:off x="5766375" y="499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33"/>
            <p:cNvSpPr/>
            <p:nvPr/>
          </p:nvSpPr>
          <p:spPr>
            <a:xfrm>
              <a:off x="5481200" y="49943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33"/>
            <p:cNvSpPr/>
            <p:nvPr/>
          </p:nvSpPr>
          <p:spPr>
            <a:xfrm>
              <a:off x="5481675" y="4993375"/>
              <a:ext cx="8725" cy="1000"/>
            </a:xfrm>
            <a:custGeom>
              <a:avLst/>
              <a:gdLst/>
              <a:ahLst/>
              <a:cxnLst/>
              <a:rect l="l" t="t" r="r" b="b"/>
              <a:pathLst>
                <a:path w="349" h="40" fill="none" extrusionOk="0">
                  <a:moveTo>
                    <a:pt x="348" y="0"/>
                  </a:moveTo>
                  <a:lnTo>
                    <a:pt x="348" y="0"/>
                  </a:lnTo>
                  <a:lnTo>
                    <a:pt x="175" y="2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75" y="20"/>
                  </a:lnTo>
                  <a:lnTo>
                    <a:pt x="34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33"/>
            <p:cNvSpPr/>
            <p:nvPr/>
          </p:nvSpPr>
          <p:spPr>
            <a:xfrm>
              <a:off x="5490375" y="499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33"/>
            <p:cNvSpPr/>
            <p:nvPr/>
          </p:nvSpPr>
          <p:spPr>
            <a:xfrm>
              <a:off x="5616300" y="498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33"/>
            <p:cNvSpPr/>
            <p:nvPr/>
          </p:nvSpPr>
          <p:spPr>
            <a:xfrm>
              <a:off x="5617275" y="4980825"/>
              <a:ext cx="30425" cy="5325"/>
            </a:xfrm>
            <a:custGeom>
              <a:avLst/>
              <a:gdLst/>
              <a:ahLst/>
              <a:cxnLst/>
              <a:rect l="l" t="t" r="r" b="b"/>
              <a:pathLst>
                <a:path w="1217" h="213" fill="none" extrusionOk="0">
                  <a:moveTo>
                    <a:pt x="1216" y="1"/>
                  </a:moveTo>
                  <a:lnTo>
                    <a:pt x="1216" y="1"/>
                  </a:lnTo>
                  <a:lnTo>
                    <a:pt x="927" y="20"/>
                  </a:lnTo>
                  <a:lnTo>
                    <a:pt x="637" y="39"/>
                  </a:lnTo>
                  <a:lnTo>
                    <a:pt x="329" y="116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29" y="116"/>
                  </a:lnTo>
                  <a:lnTo>
                    <a:pt x="637" y="39"/>
                  </a:lnTo>
                  <a:lnTo>
                    <a:pt x="927" y="20"/>
                  </a:lnTo>
                  <a:lnTo>
                    <a:pt x="121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33"/>
            <p:cNvSpPr/>
            <p:nvPr/>
          </p:nvSpPr>
          <p:spPr>
            <a:xfrm>
              <a:off x="5647675" y="49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33"/>
            <p:cNvSpPr/>
            <p:nvPr/>
          </p:nvSpPr>
          <p:spPr>
            <a:xfrm>
              <a:off x="6118625" y="5243800"/>
              <a:ext cx="108575" cy="76750"/>
            </a:xfrm>
            <a:custGeom>
              <a:avLst/>
              <a:gdLst/>
              <a:ahLst/>
              <a:cxnLst/>
              <a:rect l="l" t="t" r="r" b="b"/>
              <a:pathLst>
                <a:path w="4343" h="3070" extrusionOk="0">
                  <a:moveTo>
                    <a:pt x="0" y="3050"/>
                  </a:move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50"/>
                  </a:lnTo>
                  <a:close/>
                  <a:moveTo>
                    <a:pt x="0" y="3031"/>
                  </a:move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31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19" y="3012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close/>
                  <a:moveTo>
                    <a:pt x="1660" y="2027"/>
                  </a:move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97" y="2857"/>
                  </a:lnTo>
                  <a:lnTo>
                    <a:pt x="193" y="2722"/>
                  </a:lnTo>
                  <a:lnTo>
                    <a:pt x="290" y="2606"/>
                  </a:lnTo>
                  <a:lnTo>
                    <a:pt x="386" y="2510"/>
                  </a:lnTo>
                  <a:lnTo>
                    <a:pt x="483" y="2413"/>
                  </a:lnTo>
                  <a:lnTo>
                    <a:pt x="598" y="2336"/>
                  </a:lnTo>
                  <a:lnTo>
                    <a:pt x="830" y="2201"/>
                  </a:lnTo>
                  <a:lnTo>
                    <a:pt x="1062" y="2124"/>
                  </a:lnTo>
                  <a:lnTo>
                    <a:pt x="1274" y="2066"/>
                  </a:lnTo>
                  <a:lnTo>
                    <a:pt x="1486" y="2047"/>
                  </a:lnTo>
                  <a:lnTo>
                    <a:pt x="1660" y="2027"/>
                  </a:lnTo>
                  <a:close/>
                  <a:moveTo>
                    <a:pt x="1698" y="2027"/>
                  </a:move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close/>
                  <a:moveTo>
                    <a:pt x="2007" y="2027"/>
                  </a:move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close/>
                  <a:moveTo>
                    <a:pt x="4343" y="1"/>
                  </a:move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65" y="1776"/>
                  </a:lnTo>
                  <a:lnTo>
                    <a:pt x="2123" y="1564"/>
                  </a:lnTo>
                  <a:lnTo>
                    <a:pt x="2220" y="1371"/>
                  </a:lnTo>
                  <a:lnTo>
                    <a:pt x="2316" y="1178"/>
                  </a:lnTo>
                  <a:lnTo>
                    <a:pt x="2432" y="1004"/>
                  </a:lnTo>
                  <a:lnTo>
                    <a:pt x="2548" y="850"/>
                  </a:lnTo>
                  <a:lnTo>
                    <a:pt x="2702" y="696"/>
                  </a:lnTo>
                  <a:lnTo>
                    <a:pt x="2837" y="560"/>
                  </a:lnTo>
                  <a:lnTo>
                    <a:pt x="3011" y="425"/>
                  </a:lnTo>
                  <a:lnTo>
                    <a:pt x="3165" y="309"/>
                  </a:lnTo>
                  <a:lnTo>
                    <a:pt x="3339" y="213"/>
                  </a:lnTo>
                  <a:lnTo>
                    <a:pt x="3513" y="136"/>
                  </a:lnTo>
                  <a:lnTo>
                    <a:pt x="3706" y="78"/>
                  </a:lnTo>
                  <a:lnTo>
                    <a:pt x="3879" y="39"/>
                  </a:lnTo>
                  <a:lnTo>
                    <a:pt x="4072" y="1"/>
                  </a:lnTo>
                  <a:lnTo>
                    <a:pt x="4265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33"/>
            <p:cNvSpPr/>
            <p:nvPr/>
          </p:nvSpPr>
          <p:spPr>
            <a:xfrm>
              <a:off x="6118625" y="5320050"/>
              <a:ext cx="0" cy="500"/>
            </a:xfrm>
            <a:custGeom>
              <a:avLst/>
              <a:gdLst/>
              <a:ahLst/>
              <a:cxnLst/>
              <a:rect l="l" t="t" r="r" b="b"/>
              <a:pathLst>
                <a:path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33"/>
            <p:cNvSpPr/>
            <p:nvPr/>
          </p:nvSpPr>
          <p:spPr>
            <a:xfrm>
              <a:off x="6118625" y="5319550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33"/>
            <p:cNvSpPr/>
            <p:nvPr/>
          </p:nvSpPr>
          <p:spPr>
            <a:xfrm>
              <a:off x="6119100" y="53190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9070;p33"/>
            <p:cNvSpPr/>
            <p:nvPr/>
          </p:nvSpPr>
          <p:spPr>
            <a:xfrm>
              <a:off x="6119100" y="53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33"/>
            <p:cNvSpPr/>
            <p:nvPr/>
          </p:nvSpPr>
          <p:spPr>
            <a:xfrm>
              <a:off x="6119100" y="5294475"/>
              <a:ext cx="41025" cy="24625"/>
            </a:xfrm>
            <a:custGeom>
              <a:avLst/>
              <a:gdLst/>
              <a:ahLst/>
              <a:cxnLst/>
              <a:rect l="l" t="t" r="r" b="b"/>
              <a:pathLst>
                <a:path w="1641" h="985" fill="none" extrusionOk="0">
                  <a:moveTo>
                    <a:pt x="1641" y="0"/>
                  </a:moveTo>
                  <a:lnTo>
                    <a:pt x="1641" y="0"/>
                  </a:lnTo>
                  <a:lnTo>
                    <a:pt x="1467" y="20"/>
                  </a:lnTo>
                  <a:lnTo>
                    <a:pt x="1255" y="39"/>
                  </a:lnTo>
                  <a:lnTo>
                    <a:pt x="1043" y="97"/>
                  </a:lnTo>
                  <a:lnTo>
                    <a:pt x="811" y="174"/>
                  </a:lnTo>
                  <a:lnTo>
                    <a:pt x="579" y="309"/>
                  </a:lnTo>
                  <a:lnTo>
                    <a:pt x="464" y="386"/>
                  </a:lnTo>
                  <a:lnTo>
                    <a:pt x="367" y="483"/>
                  </a:lnTo>
                  <a:lnTo>
                    <a:pt x="271" y="579"/>
                  </a:lnTo>
                  <a:lnTo>
                    <a:pt x="174" y="695"/>
                  </a:lnTo>
                  <a:lnTo>
                    <a:pt x="78" y="830"/>
                  </a:lnTo>
                  <a:lnTo>
                    <a:pt x="0" y="985"/>
                  </a:lnTo>
                  <a:lnTo>
                    <a:pt x="0" y="985"/>
                  </a:lnTo>
                  <a:lnTo>
                    <a:pt x="78" y="830"/>
                  </a:lnTo>
                  <a:lnTo>
                    <a:pt x="174" y="695"/>
                  </a:lnTo>
                  <a:lnTo>
                    <a:pt x="271" y="579"/>
                  </a:lnTo>
                  <a:lnTo>
                    <a:pt x="367" y="483"/>
                  </a:lnTo>
                  <a:lnTo>
                    <a:pt x="464" y="386"/>
                  </a:lnTo>
                  <a:lnTo>
                    <a:pt x="579" y="309"/>
                  </a:lnTo>
                  <a:lnTo>
                    <a:pt x="811" y="174"/>
                  </a:lnTo>
                  <a:lnTo>
                    <a:pt x="1043" y="97"/>
                  </a:lnTo>
                  <a:lnTo>
                    <a:pt x="1255" y="39"/>
                  </a:lnTo>
                  <a:lnTo>
                    <a:pt x="1467" y="20"/>
                  </a:lnTo>
                  <a:lnTo>
                    <a:pt x="164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33"/>
            <p:cNvSpPr/>
            <p:nvPr/>
          </p:nvSpPr>
          <p:spPr>
            <a:xfrm>
              <a:off x="6161075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33"/>
            <p:cNvSpPr/>
            <p:nvPr/>
          </p:nvSpPr>
          <p:spPr>
            <a:xfrm>
              <a:off x="6168800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33"/>
            <p:cNvSpPr/>
            <p:nvPr/>
          </p:nvSpPr>
          <p:spPr>
            <a:xfrm>
              <a:off x="6227175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33"/>
            <p:cNvSpPr/>
            <p:nvPr/>
          </p:nvSpPr>
          <p:spPr>
            <a:xfrm>
              <a:off x="6168800" y="5243800"/>
              <a:ext cx="56475" cy="49725"/>
            </a:xfrm>
            <a:custGeom>
              <a:avLst/>
              <a:gdLst/>
              <a:ahLst/>
              <a:cxnLst/>
              <a:rect l="l" t="t" r="r" b="b"/>
              <a:pathLst>
                <a:path w="2259" h="1989" fill="none" extrusionOk="0">
                  <a:moveTo>
                    <a:pt x="2258" y="1"/>
                  </a:moveTo>
                  <a:lnTo>
                    <a:pt x="2258" y="1"/>
                  </a:lnTo>
                  <a:lnTo>
                    <a:pt x="2065" y="1"/>
                  </a:lnTo>
                  <a:lnTo>
                    <a:pt x="1872" y="39"/>
                  </a:lnTo>
                  <a:lnTo>
                    <a:pt x="1699" y="78"/>
                  </a:lnTo>
                  <a:lnTo>
                    <a:pt x="1506" y="136"/>
                  </a:lnTo>
                  <a:lnTo>
                    <a:pt x="1332" y="213"/>
                  </a:lnTo>
                  <a:lnTo>
                    <a:pt x="1158" y="309"/>
                  </a:lnTo>
                  <a:lnTo>
                    <a:pt x="1004" y="425"/>
                  </a:lnTo>
                  <a:lnTo>
                    <a:pt x="830" y="560"/>
                  </a:lnTo>
                  <a:lnTo>
                    <a:pt x="695" y="696"/>
                  </a:lnTo>
                  <a:lnTo>
                    <a:pt x="541" y="850"/>
                  </a:lnTo>
                  <a:lnTo>
                    <a:pt x="425" y="1004"/>
                  </a:lnTo>
                  <a:lnTo>
                    <a:pt x="309" y="1178"/>
                  </a:lnTo>
                  <a:lnTo>
                    <a:pt x="213" y="1371"/>
                  </a:lnTo>
                  <a:lnTo>
                    <a:pt x="116" y="1564"/>
                  </a:lnTo>
                  <a:lnTo>
                    <a:pt x="58" y="1776"/>
                  </a:lnTo>
                  <a:lnTo>
                    <a:pt x="0" y="1989"/>
                  </a:lnTo>
                  <a:lnTo>
                    <a:pt x="0" y="1989"/>
                  </a:lnTo>
                  <a:lnTo>
                    <a:pt x="58" y="1776"/>
                  </a:lnTo>
                  <a:lnTo>
                    <a:pt x="116" y="1564"/>
                  </a:lnTo>
                  <a:lnTo>
                    <a:pt x="213" y="1371"/>
                  </a:lnTo>
                  <a:lnTo>
                    <a:pt x="309" y="1178"/>
                  </a:lnTo>
                  <a:lnTo>
                    <a:pt x="425" y="1004"/>
                  </a:lnTo>
                  <a:lnTo>
                    <a:pt x="541" y="850"/>
                  </a:lnTo>
                  <a:lnTo>
                    <a:pt x="695" y="696"/>
                  </a:lnTo>
                  <a:lnTo>
                    <a:pt x="830" y="560"/>
                  </a:lnTo>
                  <a:lnTo>
                    <a:pt x="1004" y="425"/>
                  </a:lnTo>
                  <a:lnTo>
                    <a:pt x="1158" y="309"/>
                  </a:lnTo>
                  <a:lnTo>
                    <a:pt x="1332" y="213"/>
                  </a:lnTo>
                  <a:lnTo>
                    <a:pt x="1506" y="136"/>
                  </a:lnTo>
                  <a:lnTo>
                    <a:pt x="1699" y="78"/>
                  </a:lnTo>
                  <a:lnTo>
                    <a:pt x="1872" y="39"/>
                  </a:lnTo>
                  <a:lnTo>
                    <a:pt x="2065" y="1"/>
                  </a:lnTo>
                  <a:lnTo>
                    <a:pt x="225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9076;p33"/>
            <p:cNvSpPr/>
            <p:nvPr/>
          </p:nvSpPr>
          <p:spPr>
            <a:xfrm>
              <a:off x="6225250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9077;p33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extrusionOk="0">
                  <a:moveTo>
                    <a:pt x="19514" y="1"/>
                  </a:move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33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fill="none" extrusionOk="0">
                  <a:moveTo>
                    <a:pt x="19842" y="1"/>
                  </a:moveTo>
                  <a:lnTo>
                    <a:pt x="19842" y="1"/>
                  </a:lnTo>
                  <a:lnTo>
                    <a:pt x="19514" y="1"/>
                  </a:ln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56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185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44" y="8590"/>
                  </a:lnTo>
                  <a:lnTo>
                    <a:pt x="2034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lnTo>
                    <a:pt x="1984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33"/>
            <p:cNvSpPr/>
            <p:nvPr/>
          </p:nvSpPr>
          <p:spPr>
            <a:xfrm>
              <a:off x="4902175" y="4454400"/>
              <a:ext cx="465650" cy="177100"/>
            </a:xfrm>
            <a:custGeom>
              <a:avLst/>
              <a:gdLst/>
              <a:ahLst/>
              <a:cxnLst/>
              <a:rect l="l" t="t" r="r" b="b"/>
              <a:pathLst>
                <a:path w="18626" h="7084" extrusionOk="0">
                  <a:moveTo>
                    <a:pt x="1776" y="5520"/>
                  </a:moveTo>
                  <a:lnTo>
                    <a:pt x="1776" y="5520"/>
                  </a:lnTo>
                  <a:lnTo>
                    <a:pt x="1487" y="5540"/>
                  </a:lnTo>
                  <a:lnTo>
                    <a:pt x="1197" y="5598"/>
                  </a:lnTo>
                  <a:lnTo>
                    <a:pt x="1043" y="5636"/>
                  </a:lnTo>
                  <a:lnTo>
                    <a:pt x="908" y="5675"/>
                  </a:lnTo>
                  <a:lnTo>
                    <a:pt x="753" y="5752"/>
                  </a:lnTo>
                  <a:lnTo>
                    <a:pt x="618" y="5829"/>
                  </a:lnTo>
                  <a:lnTo>
                    <a:pt x="483" y="5906"/>
                  </a:lnTo>
                  <a:lnTo>
                    <a:pt x="367" y="6022"/>
                  </a:lnTo>
                  <a:lnTo>
                    <a:pt x="271" y="6138"/>
                  </a:lnTo>
                  <a:lnTo>
                    <a:pt x="174" y="6292"/>
                  </a:lnTo>
                  <a:lnTo>
                    <a:pt x="116" y="6447"/>
                  </a:lnTo>
                  <a:lnTo>
                    <a:pt x="58" y="6640"/>
                  </a:lnTo>
                  <a:lnTo>
                    <a:pt x="20" y="6852"/>
                  </a:lnTo>
                  <a:lnTo>
                    <a:pt x="1" y="7084"/>
                  </a:lnTo>
                  <a:lnTo>
                    <a:pt x="1" y="7084"/>
                  </a:lnTo>
                  <a:lnTo>
                    <a:pt x="20" y="6852"/>
                  </a:lnTo>
                  <a:lnTo>
                    <a:pt x="58" y="6640"/>
                  </a:lnTo>
                  <a:lnTo>
                    <a:pt x="116" y="6447"/>
                  </a:lnTo>
                  <a:lnTo>
                    <a:pt x="174" y="6292"/>
                  </a:lnTo>
                  <a:lnTo>
                    <a:pt x="271" y="6138"/>
                  </a:lnTo>
                  <a:lnTo>
                    <a:pt x="367" y="6022"/>
                  </a:lnTo>
                  <a:lnTo>
                    <a:pt x="483" y="5906"/>
                  </a:lnTo>
                  <a:lnTo>
                    <a:pt x="618" y="5829"/>
                  </a:lnTo>
                  <a:lnTo>
                    <a:pt x="753" y="5752"/>
                  </a:lnTo>
                  <a:lnTo>
                    <a:pt x="908" y="5675"/>
                  </a:lnTo>
                  <a:lnTo>
                    <a:pt x="1043" y="5636"/>
                  </a:lnTo>
                  <a:lnTo>
                    <a:pt x="1197" y="5598"/>
                  </a:lnTo>
                  <a:lnTo>
                    <a:pt x="1487" y="5540"/>
                  </a:lnTo>
                  <a:lnTo>
                    <a:pt x="1776" y="5520"/>
                  </a:lnTo>
                  <a:close/>
                  <a:moveTo>
                    <a:pt x="1834" y="5520"/>
                  </a:move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close/>
                  <a:moveTo>
                    <a:pt x="8358" y="4903"/>
                  </a:moveTo>
                  <a:lnTo>
                    <a:pt x="8358" y="4903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03"/>
                  </a:lnTo>
                  <a:close/>
                  <a:moveTo>
                    <a:pt x="8377" y="4864"/>
                  </a:moveTo>
                  <a:lnTo>
                    <a:pt x="8377" y="4864"/>
                  </a:lnTo>
                  <a:lnTo>
                    <a:pt x="8377" y="4884"/>
                  </a:lnTo>
                  <a:lnTo>
                    <a:pt x="8377" y="4884"/>
                  </a:lnTo>
                  <a:lnTo>
                    <a:pt x="8377" y="4864"/>
                  </a:lnTo>
                  <a:close/>
                  <a:moveTo>
                    <a:pt x="15306" y="4324"/>
                  </a:move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close/>
                  <a:moveTo>
                    <a:pt x="5656" y="3938"/>
                  </a:moveTo>
                  <a:lnTo>
                    <a:pt x="5656" y="3938"/>
                  </a:lnTo>
                  <a:lnTo>
                    <a:pt x="5289" y="3957"/>
                  </a:lnTo>
                  <a:lnTo>
                    <a:pt x="4903" y="4015"/>
                  </a:lnTo>
                  <a:lnTo>
                    <a:pt x="4710" y="4073"/>
                  </a:lnTo>
                  <a:lnTo>
                    <a:pt x="4517" y="4131"/>
                  </a:lnTo>
                  <a:lnTo>
                    <a:pt x="4324" y="4208"/>
                  </a:lnTo>
                  <a:lnTo>
                    <a:pt x="4112" y="4285"/>
                  </a:lnTo>
                  <a:lnTo>
                    <a:pt x="3919" y="4382"/>
                  </a:lnTo>
                  <a:lnTo>
                    <a:pt x="3706" y="4517"/>
                  </a:lnTo>
                  <a:lnTo>
                    <a:pt x="3513" y="4652"/>
                  </a:lnTo>
                  <a:lnTo>
                    <a:pt x="3301" y="4787"/>
                  </a:lnTo>
                  <a:lnTo>
                    <a:pt x="3089" y="4961"/>
                  </a:lnTo>
                  <a:lnTo>
                    <a:pt x="2896" y="5154"/>
                  </a:lnTo>
                  <a:lnTo>
                    <a:pt x="2683" y="5366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683" y="5366"/>
                  </a:lnTo>
                  <a:lnTo>
                    <a:pt x="2896" y="5154"/>
                  </a:lnTo>
                  <a:lnTo>
                    <a:pt x="3089" y="4961"/>
                  </a:lnTo>
                  <a:lnTo>
                    <a:pt x="3301" y="4787"/>
                  </a:lnTo>
                  <a:lnTo>
                    <a:pt x="3513" y="4652"/>
                  </a:lnTo>
                  <a:lnTo>
                    <a:pt x="3706" y="4517"/>
                  </a:lnTo>
                  <a:lnTo>
                    <a:pt x="3919" y="4382"/>
                  </a:lnTo>
                  <a:lnTo>
                    <a:pt x="4112" y="4285"/>
                  </a:lnTo>
                  <a:lnTo>
                    <a:pt x="4324" y="4208"/>
                  </a:lnTo>
                  <a:lnTo>
                    <a:pt x="4517" y="4131"/>
                  </a:lnTo>
                  <a:lnTo>
                    <a:pt x="4710" y="4073"/>
                  </a:lnTo>
                  <a:lnTo>
                    <a:pt x="4903" y="4015"/>
                  </a:lnTo>
                  <a:lnTo>
                    <a:pt x="5289" y="3957"/>
                  </a:lnTo>
                  <a:lnTo>
                    <a:pt x="5656" y="3938"/>
                  </a:lnTo>
                  <a:close/>
                  <a:moveTo>
                    <a:pt x="5675" y="3938"/>
                  </a:move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620" y="2953"/>
                  </a:lnTo>
                  <a:lnTo>
                    <a:pt x="11407" y="2953"/>
                  </a:lnTo>
                  <a:lnTo>
                    <a:pt x="11195" y="2992"/>
                  </a:lnTo>
                  <a:lnTo>
                    <a:pt x="10983" y="3031"/>
                  </a:lnTo>
                  <a:lnTo>
                    <a:pt x="10770" y="3089"/>
                  </a:lnTo>
                  <a:lnTo>
                    <a:pt x="10558" y="3166"/>
                  </a:lnTo>
                  <a:lnTo>
                    <a:pt x="10326" y="3243"/>
                  </a:lnTo>
                  <a:lnTo>
                    <a:pt x="10114" y="3359"/>
                  </a:lnTo>
                  <a:lnTo>
                    <a:pt x="9902" y="3475"/>
                  </a:lnTo>
                  <a:lnTo>
                    <a:pt x="9690" y="3610"/>
                  </a:lnTo>
                  <a:lnTo>
                    <a:pt x="9458" y="3764"/>
                  </a:lnTo>
                  <a:lnTo>
                    <a:pt x="9246" y="3938"/>
                  </a:lnTo>
                  <a:lnTo>
                    <a:pt x="9033" y="4131"/>
                  </a:lnTo>
                  <a:lnTo>
                    <a:pt x="8821" y="4343"/>
                  </a:lnTo>
                  <a:lnTo>
                    <a:pt x="8609" y="4594"/>
                  </a:lnTo>
                  <a:lnTo>
                    <a:pt x="8396" y="4845"/>
                  </a:lnTo>
                  <a:lnTo>
                    <a:pt x="8396" y="4845"/>
                  </a:lnTo>
                  <a:lnTo>
                    <a:pt x="8609" y="4594"/>
                  </a:lnTo>
                  <a:lnTo>
                    <a:pt x="8821" y="4343"/>
                  </a:lnTo>
                  <a:lnTo>
                    <a:pt x="9033" y="4131"/>
                  </a:lnTo>
                  <a:lnTo>
                    <a:pt x="9246" y="3938"/>
                  </a:lnTo>
                  <a:lnTo>
                    <a:pt x="9458" y="3764"/>
                  </a:lnTo>
                  <a:lnTo>
                    <a:pt x="9690" y="3610"/>
                  </a:lnTo>
                  <a:lnTo>
                    <a:pt x="9902" y="3475"/>
                  </a:lnTo>
                  <a:lnTo>
                    <a:pt x="10114" y="3359"/>
                  </a:lnTo>
                  <a:lnTo>
                    <a:pt x="10326" y="3243"/>
                  </a:lnTo>
                  <a:lnTo>
                    <a:pt x="10558" y="3166"/>
                  </a:lnTo>
                  <a:lnTo>
                    <a:pt x="10770" y="3089"/>
                  </a:lnTo>
                  <a:lnTo>
                    <a:pt x="10983" y="3031"/>
                  </a:lnTo>
                  <a:lnTo>
                    <a:pt x="11195" y="2992"/>
                  </a:lnTo>
                  <a:lnTo>
                    <a:pt x="11407" y="2953"/>
                  </a:lnTo>
                  <a:lnTo>
                    <a:pt x="11620" y="2953"/>
                  </a:lnTo>
                  <a:lnTo>
                    <a:pt x="11832" y="2934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close/>
                  <a:moveTo>
                    <a:pt x="18626" y="0"/>
                  </a:moveTo>
                  <a:lnTo>
                    <a:pt x="18626" y="0"/>
                  </a:lnTo>
                  <a:lnTo>
                    <a:pt x="18626" y="0"/>
                  </a:lnTo>
                  <a:lnTo>
                    <a:pt x="18259" y="97"/>
                  </a:lnTo>
                  <a:lnTo>
                    <a:pt x="17912" y="232"/>
                  </a:lnTo>
                  <a:lnTo>
                    <a:pt x="17584" y="386"/>
                  </a:lnTo>
                  <a:lnTo>
                    <a:pt x="17275" y="579"/>
                  </a:lnTo>
                  <a:lnTo>
                    <a:pt x="16985" y="772"/>
                  </a:lnTo>
                  <a:lnTo>
                    <a:pt x="16696" y="985"/>
                  </a:lnTo>
                  <a:lnTo>
                    <a:pt x="16445" y="1236"/>
                  </a:lnTo>
                  <a:lnTo>
                    <a:pt x="16213" y="1487"/>
                  </a:lnTo>
                  <a:lnTo>
                    <a:pt x="16001" y="1757"/>
                  </a:lnTo>
                  <a:lnTo>
                    <a:pt x="15808" y="2046"/>
                  </a:lnTo>
                  <a:lnTo>
                    <a:pt x="15654" y="2336"/>
                  </a:lnTo>
                  <a:lnTo>
                    <a:pt x="15518" y="2645"/>
                  </a:lnTo>
                  <a:lnTo>
                    <a:pt x="15422" y="2953"/>
                  </a:lnTo>
                  <a:lnTo>
                    <a:pt x="15345" y="3262"/>
                  </a:lnTo>
                  <a:lnTo>
                    <a:pt x="15287" y="3590"/>
                  </a:lnTo>
                  <a:lnTo>
                    <a:pt x="15268" y="3918"/>
                  </a:lnTo>
                  <a:lnTo>
                    <a:pt x="15268" y="3918"/>
                  </a:lnTo>
                  <a:lnTo>
                    <a:pt x="15287" y="3590"/>
                  </a:lnTo>
                  <a:lnTo>
                    <a:pt x="15345" y="3262"/>
                  </a:lnTo>
                  <a:lnTo>
                    <a:pt x="15422" y="2953"/>
                  </a:lnTo>
                  <a:lnTo>
                    <a:pt x="15518" y="2645"/>
                  </a:lnTo>
                  <a:lnTo>
                    <a:pt x="15654" y="2336"/>
                  </a:lnTo>
                  <a:lnTo>
                    <a:pt x="15808" y="2046"/>
                  </a:lnTo>
                  <a:lnTo>
                    <a:pt x="16001" y="1757"/>
                  </a:lnTo>
                  <a:lnTo>
                    <a:pt x="16213" y="1487"/>
                  </a:lnTo>
                  <a:lnTo>
                    <a:pt x="16445" y="1236"/>
                  </a:lnTo>
                  <a:lnTo>
                    <a:pt x="16696" y="985"/>
                  </a:lnTo>
                  <a:lnTo>
                    <a:pt x="16985" y="772"/>
                  </a:lnTo>
                  <a:lnTo>
                    <a:pt x="17275" y="579"/>
                  </a:lnTo>
                  <a:lnTo>
                    <a:pt x="17584" y="386"/>
                  </a:lnTo>
                  <a:lnTo>
                    <a:pt x="17912" y="232"/>
                  </a:lnTo>
                  <a:lnTo>
                    <a:pt x="18259" y="97"/>
                  </a:lnTo>
                  <a:lnTo>
                    <a:pt x="18626" y="0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33"/>
            <p:cNvSpPr/>
            <p:nvPr/>
          </p:nvSpPr>
          <p:spPr>
            <a:xfrm>
              <a:off x="4902175" y="4592400"/>
              <a:ext cx="44425" cy="39100"/>
            </a:xfrm>
            <a:custGeom>
              <a:avLst/>
              <a:gdLst/>
              <a:ahLst/>
              <a:cxnLst/>
              <a:rect l="l" t="t" r="r" b="b"/>
              <a:pathLst>
                <a:path w="1777" h="1564" fill="none" extrusionOk="0">
                  <a:moveTo>
                    <a:pt x="1776" y="0"/>
                  </a:moveTo>
                  <a:lnTo>
                    <a:pt x="1776" y="0"/>
                  </a:lnTo>
                  <a:lnTo>
                    <a:pt x="1487" y="20"/>
                  </a:lnTo>
                  <a:lnTo>
                    <a:pt x="1197" y="78"/>
                  </a:lnTo>
                  <a:lnTo>
                    <a:pt x="1043" y="116"/>
                  </a:lnTo>
                  <a:lnTo>
                    <a:pt x="908" y="155"/>
                  </a:lnTo>
                  <a:lnTo>
                    <a:pt x="753" y="232"/>
                  </a:lnTo>
                  <a:lnTo>
                    <a:pt x="618" y="309"/>
                  </a:lnTo>
                  <a:lnTo>
                    <a:pt x="483" y="386"/>
                  </a:lnTo>
                  <a:lnTo>
                    <a:pt x="367" y="502"/>
                  </a:lnTo>
                  <a:lnTo>
                    <a:pt x="271" y="618"/>
                  </a:lnTo>
                  <a:lnTo>
                    <a:pt x="174" y="772"/>
                  </a:lnTo>
                  <a:lnTo>
                    <a:pt x="116" y="927"/>
                  </a:lnTo>
                  <a:lnTo>
                    <a:pt x="58" y="1120"/>
                  </a:lnTo>
                  <a:lnTo>
                    <a:pt x="20" y="1332"/>
                  </a:lnTo>
                  <a:lnTo>
                    <a:pt x="1" y="1564"/>
                  </a:lnTo>
                  <a:lnTo>
                    <a:pt x="1" y="1564"/>
                  </a:lnTo>
                  <a:lnTo>
                    <a:pt x="20" y="1332"/>
                  </a:lnTo>
                  <a:lnTo>
                    <a:pt x="58" y="1120"/>
                  </a:lnTo>
                  <a:lnTo>
                    <a:pt x="116" y="927"/>
                  </a:lnTo>
                  <a:lnTo>
                    <a:pt x="174" y="772"/>
                  </a:lnTo>
                  <a:lnTo>
                    <a:pt x="271" y="618"/>
                  </a:lnTo>
                  <a:lnTo>
                    <a:pt x="367" y="502"/>
                  </a:lnTo>
                  <a:lnTo>
                    <a:pt x="483" y="386"/>
                  </a:lnTo>
                  <a:lnTo>
                    <a:pt x="618" y="309"/>
                  </a:lnTo>
                  <a:lnTo>
                    <a:pt x="753" y="232"/>
                  </a:lnTo>
                  <a:lnTo>
                    <a:pt x="908" y="155"/>
                  </a:lnTo>
                  <a:lnTo>
                    <a:pt x="1043" y="116"/>
                  </a:lnTo>
                  <a:lnTo>
                    <a:pt x="1197" y="78"/>
                  </a:lnTo>
                  <a:lnTo>
                    <a:pt x="1487" y="20"/>
                  </a:lnTo>
                  <a:lnTo>
                    <a:pt x="177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33"/>
            <p:cNvSpPr/>
            <p:nvPr/>
          </p:nvSpPr>
          <p:spPr>
            <a:xfrm>
              <a:off x="4948025" y="459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33"/>
            <p:cNvSpPr/>
            <p:nvPr/>
          </p:nvSpPr>
          <p:spPr>
            <a:xfrm>
              <a:off x="5111100" y="45769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33"/>
            <p:cNvSpPr/>
            <p:nvPr/>
          </p:nvSpPr>
          <p:spPr>
            <a:xfrm>
              <a:off x="5111600" y="45760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33"/>
            <p:cNvSpPr/>
            <p:nvPr/>
          </p:nvSpPr>
          <p:spPr>
            <a:xfrm>
              <a:off x="5284825" y="456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33"/>
            <p:cNvSpPr/>
            <p:nvPr/>
          </p:nvSpPr>
          <p:spPr>
            <a:xfrm>
              <a:off x="4964425" y="4552825"/>
              <a:ext cx="79150" cy="41050"/>
            </a:xfrm>
            <a:custGeom>
              <a:avLst/>
              <a:gdLst/>
              <a:ahLst/>
              <a:cxnLst/>
              <a:rect l="l" t="t" r="r" b="b"/>
              <a:pathLst>
                <a:path w="3166" h="1642" fill="none" extrusionOk="0">
                  <a:moveTo>
                    <a:pt x="3166" y="1"/>
                  </a:moveTo>
                  <a:lnTo>
                    <a:pt x="3166" y="1"/>
                  </a:lnTo>
                  <a:lnTo>
                    <a:pt x="2799" y="20"/>
                  </a:lnTo>
                  <a:lnTo>
                    <a:pt x="2413" y="78"/>
                  </a:lnTo>
                  <a:lnTo>
                    <a:pt x="2220" y="136"/>
                  </a:lnTo>
                  <a:lnTo>
                    <a:pt x="2027" y="194"/>
                  </a:lnTo>
                  <a:lnTo>
                    <a:pt x="1834" y="271"/>
                  </a:lnTo>
                  <a:lnTo>
                    <a:pt x="1622" y="348"/>
                  </a:lnTo>
                  <a:lnTo>
                    <a:pt x="1429" y="445"/>
                  </a:lnTo>
                  <a:lnTo>
                    <a:pt x="1216" y="580"/>
                  </a:lnTo>
                  <a:lnTo>
                    <a:pt x="1023" y="715"/>
                  </a:lnTo>
                  <a:lnTo>
                    <a:pt x="811" y="850"/>
                  </a:lnTo>
                  <a:lnTo>
                    <a:pt x="599" y="1024"/>
                  </a:lnTo>
                  <a:lnTo>
                    <a:pt x="406" y="1217"/>
                  </a:lnTo>
                  <a:lnTo>
                    <a:pt x="193" y="1429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193" y="1429"/>
                  </a:lnTo>
                  <a:lnTo>
                    <a:pt x="406" y="1217"/>
                  </a:lnTo>
                  <a:lnTo>
                    <a:pt x="599" y="1024"/>
                  </a:lnTo>
                  <a:lnTo>
                    <a:pt x="811" y="850"/>
                  </a:lnTo>
                  <a:lnTo>
                    <a:pt x="1023" y="715"/>
                  </a:lnTo>
                  <a:lnTo>
                    <a:pt x="1216" y="580"/>
                  </a:lnTo>
                  <a:lnTo>
                    <a:pt x="1429" y="445"/>
                  </a:lnTo>
                  <a:lnTo>
                    <a:pt x="1622" y="348"/>
                  </a:lnTo>
                  <a:lnTo>
                    <a:pt x="1834" y="271"/>
                  </a:lnTo>
                  <a:lnTo>
                    <a:pt x="2027" y="194"/>
                  </a:lnTo>
                  <a:lnTo>
                    <a:pt x="2220" y="136"/>
                  </a:lnTo>
                  <a:lnTo>
                    <a:pt x="2413" y="78"/>
                  </a:lnTo>
                  <a:lnTo>
                    <a:pt x="2799" y="20"/>
                  </a:lnTo>
                  <a:lnTo>
                    <a:pt x="316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33"/>
            <p:cNvSpPr/>
            <p:nvPr/>
          </p:nvSpPr>
          <p:spPr>
            <a:xfrm>
              <a:off x="5044025" y="45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33"/>
            <p:cNvSpPr/>
            <p:nvPr/>
          </p:nvSpPr>
          <p:spPr>
            <a:xfrm>
              <a:off x="5112075" y="4527750"/>
              <a:ext cx="85900" cy="47775"/>
            </a:xfrm>
            <a:custGeom>
              <a:avLst/>
              <a:gdLst/>
              <a:ahLst/>
              <a:cxnLst/>
              <a:rect l="l" t="t" r="r" b="b"/>
              <a:pathLst>
                <a:path w="3436" h="1911" fill="none" extrusionOk="0">
                  <a:moveTo>
                    <a:pt x="3436" y="0"/>
                  </a:moveTo>
                  <a:lnTo>
                    <a:pt x="3436" y="0"/>
                  </a:lnTo>
                  <a:lnTo>
                    <a:pt x="3224" y="19"/>
                  </a:lnTo>
                  <a:lnTo>
                    <a:pt x="3011" y="19"/>
                  </a:lnTo>
                  <a:lnTo>
                    <a:pt x="2799" y="58"/>
                  </a:lnTo>
                  <a:lnTo>
                    <a:pt x="2587" y="97"/>
                  </a:lnTo>
                  <a:lnTo>
                    <a:pt x="2374" y="155"/>
                  </a:lnTo>
                  <a:lnTo>
                    <a:pt x="2162" y="232"/>
                  </a:lnTo>
                  <a:lnTo>
                    <a:pt x="1930" y="309"/>
                  </a:lnTo>
                  <a:lnTo>
                    <a:pt x="1718" y="425"/>
                  </a:lnTo>
                  <a:lnTo>
                    <a:pt x="1506" y="541"/>
                  </a:lnTo>
                  <a:lnTo>
                    <a:pt x="1294" y="676"/>
                  </a:lnTo>
                  <a:lnTo>
                    <a:pt x="1062" y="830"/>
                  </a:lnTo>
                  <a:lnTo>
                    <a:pt x="850" y="1004"/>
                  </a:lnTo>
                  <a:lnTo>
                    <a:pt x="637" y="1197"/>
                  </a:lnTo>
                  <a:lnTo>
                    <a:pt x="425" y="1409"/>
                  </a:lnTo>
                  <a:lnTo>
                    <a:pt x="213" y="1660"/>
                  </a:lnTo>
                  <a:lnTo>
                    <a:pt x="0" y="1911"/>
                  </a:lnTo>
                  <a:lnTo>
                    <a:pt x="0" y="1911"/>
                  </a:lnTo>
                  <a:lnTo>
                    <a:pt x="213" y="1660"/>
                  </a:lnTo>
                  <a:lnTo>
                    <a:pt x="425" y="1409"/>
                  </a:lnTo>
                  <a:lnTo>
                    <a:pt x="637" y="1197"/>
                  </a:lnTo>
                  <a:lnTo>
                    <a:pt x="850" y="1004"/>
                  </a:lnTo>
                  <a:lnTo>
                    <a:pt x="1062" y="830"/>
                  </a:lnTo>
                  <a:lnTo>
                    <a:pt x="1294" y="676"/>
                  </a:lnTo>
                  <a:lnTo>
                    <a:pt x="1506" y="541"/>
                  </a:lnTo>
                  <a:lnTo>
                    <a:pt x="1718" y="425"/>
                  </a:lnTo>
                  <a:lnTo>
                    <a:pt x="1930" y="309"/>
                  </a:lnTo>
                  <a:lnTo>
                    <a:pt x="2162" y="232"/>
                  </a:lnTo>
                  <a:lnTo>
                    <a:pt x="2374" y="155"/>
                  </a:lnTo>
                  <a:lnTo>
                    <a:pt x="2587" y="97"/>
                  </a:lnTo>
                  <a:lnTo>
                    <a:pt x="2799" y="58"/>
                  </a:lnTo>
                  <a:lnTo>
                    <a:pt x="3011" y="19"/>
                  </a:lnTo>
                  <a:lnTo>
                    <a:pt x="3224" y="19"/>
                  </a:lnTo>
                  <a:lnTo>
                    <a:pt x="343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33"/>
            <p:cNvSpPr/>
            <p:nvPr/>
          </p:nvSpPr>
          <p:spPr>
            <a:xfrm>
              <a:off x="5197950" y="452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33"/>
            <p:cNvSpPr/>
            <p:nvPr/>
          </p:nvSpPr>
          <p:spPr>
            <a:xfrm>
              <a:off x="5283850" y="4454400"/>
              <a:ext cx="83975" cy="97975"/>
            </a:xfrm>
            <a:custGeom>
              <a:avLst/>
              <a:gdLst/>
              <a:ahLst/>
              <a:cxnLst/>
              <a:rect l="l" t="t" r="r" b="b"/>
              <a:pathLst>
                <a:path w="3359" h="3919" fill="none" extrusionOk="0">
                  <a:moveTo>
                    <a:pt x="3359" y="0"/>
                  </a:moveTo>
                  <a:lnTo>
                    <a:pt x="3359" y="0"/>
                  </a:lnTo>
                  <a:lnTo>
                    <a:pt x="3359" y="0"/>
                  </a:lnTo>
                  <a:lnTo>
                    <a:pt x="2992" y="97"/>
                  </a:lnTo>
                  <a:lnTo>
                    <a:pt x="2645" y="232"/>
                  </a:lnTo>
                  <a:lnTo>
                    <a:pt x="2317" y="386"/>
                  </a:lnTo>
                  <a:lnTo>
                    <a:pt x="2008" y="579"/>
                  </a:lnTo>
                  <a:lnTo>
                    <a:pt x="1718" y="772"/>
                  </a:lnTo>
                  <a:lnTo>
                    <a:pt x="1429" y="985"/>
                  </a:lnTo>
                  <a:lnTo>
                    <a:pt x="1178" y="1236"/>
                  </a:lnTo>
                  <a:lnTo>
                    <a:pt x="946" y="1487"/>
                  </a:lnTo>
                  <a:lnTo>
                    <a:pt x="734" y="1757"/>
                  </a:lnTo>
                  <a:lnTo>
                    <a:pt x="541" y="2046"/>
                  </a:lnTo>
                  <a:lnTo>
                    <a:pt x="387" y="2336"/>
                  </a:lnTo>
                  <a:lnTo>
                    <a:pt x="251" y="2645"/>
                  </a:lnTo>
                  <a:lnTo>
                    <a:pt x="155" y="2953"/>
                  </a:lnTo>
                  <a:lnTo>
                    <a:pt x="78" y="3262"/>
                  </a:lnTo>
                  <a:lnTo>
                    <a:pt x="20" y="3590"/>
                  </a:lnTo>
                  <a:lnTo>
                    <a:pt x="1" y="3918"/>
                  </a:lnTo>
                  <a:lnTo>
                    <a:pt x="1" y="3918"/>
                  </a:lnTo>
                  <a:lnTo>
                    <a:pt x="20" y="3590"/>
                  </a:lnTo>
                  <a:lnTo>
                    <a:pt x="78" y="3262"/>
                  </a:lnTo>
                  <a:lnTo>
                    <a:pt x="155" y="2953"/>
                  </a:lnTo>
                  <a:lnTo>
                    <a:pt x="251" y="2645"/>
                  </a:lnTo>
                  <a:lnTo>
                    <a:pt x="387" y="2336"/>
                  </a:lnTo>
                  <a:lnTo>
                    <a:pt x="541" y="2046"/>
                  </a:lnTo>
                  <a:lnTo>
                    <a:pt x="734" y="1757"/>
                  </a:lnTo>
                  <a:lnTo>
                    <a:pt x="946" y="1487"/>
                  </a:lnTo>
                  <a:lnTo>
                    <a:pt x="1178" y="1236"/>
                  </a:lnTo>
                  <a:lnTo>
                    <a:pt x="1429" y="985"/>
                  </a:lnTo>
                  <a:lnTo>
                    <a:pt x="1718" y="772"/>
                  </a:lnTo>
                  <a:lnTo>
                    <a:pt x="2008" y="579"/>
                  </a:lnTo>
                  <a:lnTo>
                    <a:pt x="2317" y="386"/>
                  </a:lnTo>
                  <a:lnTo>
                    <a:pt x="2645" y="232"/>
                  </a:lnTo>
                  <a:lnTo>
                    <a:pt x="2992" y="97"/>
                  </a:lnTo>
                  <a:lnTo>
                    <a:pt x="3359" y="0"/>
                  </a:lnTo>
                  <a:lnTo>
                    <a:pt x="335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33"/>
            <p:cNvSpPr/>
            <p:nvPr/>
          </p:nvSpPr>
          <p:spPr>
            <a:xfrm>
              <a:off x="4982275" y="4665250"/>
              <a:ext cx="519700" cy="193525"/>
            </a:xfrm>
            <a:custGeom>
              <a:avLst/>
              <a:gdLst/>
              <a:ahLst/>
              <a:cxnLst/>
              <a:rect l="l" t="t" r="r" b="b"/>
              <a:pathLst>
                <a:path w="20788" h="7741" extrusionOk="0">
                  <a:moveTo>
                    <a:pt x="0" y="7741"/>
                  </a:move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close/>
                  <a:moveTo>
                    <a:pt x="20" y="7741"/>
                  </a:move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39" y="7721"/>
                  </a:lnTo>
                  <a:lnTo>
                    <a:pt x="39" y="7721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36" y="7702"/>
                  </a:move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004" y="7548"/>
                  </a:lnTo>
                  <a:lnTo>
                    <a:pt x="753" y="7567"/>
                  </a:lnTo>
                  <a:lnTo>
                    <a:pt x="464" y="7605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464" y="7605"/>
                  </a:lnTo>
                  <a:lnTo>
                    <a:pt x="753" y="7567"/>
                  </a:lnTo>
                  <a:lnTo>
                    <a:pt x="1004" y="7548"/>
                  </a:lnTo>
                  <a:lnTo>
                    <a:pt x="1178" y="7528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664" y="6235"/>
                  </a:lnTo>
                  <a:lnTo>
                    <a:pt x="2432" y="6274"/>
                  </a:lnTo>
                  <a:lnTo>
                    <a:pt x="2201" y="6351"/>
                  </a:lnTo>
                  <a:lnTo>
                    <a:pt x="1988" y="6467"/>
                  </a:lnTo>
                  <a:lnTo>
                    <a:pt x="1873" y="6544"/>
                  </a:lnTo>
                  <a:lnTo>
                    <a:pt x="1776" y="6640"/>
                  </a:lnTo>
                  <a:lnTo>
                    <a:pt x="1680" y="6737"/>
                  </a:lnTo>
                  <a:lnTo>
                    <a:pt x="1583" y="6853"/>
                  </a:lnTo>
                  <a:lnTo>
                    <a:pt x="1506" y="6988"/>
                  </a:lnTo>
                  <a:lnTo>
                    <a:pt x="1429" y="7142"/>
                  </a:lnTo>
                  <a:lnTo>
                    <a:pt x="1352" y="7316"/>
                  </a:lnTo>
                  <a:lnTo>
                    <a:pt x="1294" y="7490"/>
                  </a:lnTo>
                  <a:lnTo>
                    <a:pt x="1294" y="7490"/>
                  </a:lnTo>
                  <a:lnTo>
                    <a:pt x="1352" y="7316"/>
                  </a:lnTo>
                  <a:lnTo>
                    <a:pt x="1429" y="7142"/>
                  </a:lnTo>
                  <a:lnTo>
                    <a:pt x="1506" y="6988"/>
                  </a:lnTo>
                  <a:lnTo>
                    <a:pt x="1583" y="6853"/>
                  </a:lnTo>
                  <a:lnTo>
                    <a:pt x="1680" y="6737"/>
                  </a:lnTo>
                  <a:lnTo>
                    <a:pt x="1776" y="6640"/>
                  </a:lnTo>
                  <a:lnTo>
                    <a:pt x="1873" y="6544"/>
                  </a:lnTo>
                  <a:lnTo>
                    <a:pt x="1988" y="6467"/>
                  </a:lnTo>
                  <a:lnTo>
                    <a:pt x="2201" y="6351"/>
                  </a:lnTo>
                  <a:lnTo>
                    <a:pt x="2432" y="6274"/>
                  </a:lnTo>
                  <a:lnTo>
                    <a:pt x="2664" y="6235"/>
                  </a:lnTo>
                  <a:lnTo>
                    <a:pt x="2876" y="6216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close/>
                  <a:moveTo>
                    <a:pt x="20749" y="4749"/>
                  </a:move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close/>
                  <a:moveTo>
                    <a:pt x="20787" y="4730"/>
                  </a:move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close/>
                  <a:moveTo>
                    <a:pt x="2703" y="3668"/>
                  </a:moveTo>
                  <a:lnTo>
                    <a:pt x="2703" y="3668"/>
                  </a:lnTo>
                  <a:lnTo>
                    <a:pt x="2703" y="3919"/>
                  </a:lnTo>
                  <a:lnTo>
                    <a:pt x="2741" y="4189"/>
                  </a:lnTo>
                  <a:lnTo>
                    <a:pt x="2799" y="4440"/>
                  </a:lnTo>
                  <a:lnTo>
                    <a:pt x="2857" y="4672"/>
                  </a:lnTo>
                  <a:lnTo>
                    <a:pt x="2934" y="4903"/>
                  </a:lnTo>
                  <a:lnTo>
                    <a:pt x="3011" y="5135"/>
                  </a:lnTo>
                  <a:lnTo>
                    <a:pt x="3204" y="5540"/>
                  </a:lnTo>
                  <a:lnTo>
                    <a:pt x="3397" y="5888"/>
                  </a:lnTo>
                  <a:lnTo>
                    <a:pt x="3552" y="6139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552" y="6139"/>
                  </a:lnTo>
                  <a:lnTo>
                    <a:pt x="3397" y="5888"/>
                  </a:lnTo>
                  <a:lnTo>
                    <a:pt x="3204" y="5540"/>
                  </a:lnTo>
                  <a:lnTo>
                    <a:pt x="3011" y="5135"/>
                  </a:lnTo>
                  <a:lnTo>
                    <a:pt x="2934" y="4903"/>
                  </a:lnTo>
                  <a:lnTo>
                    <a:pt x="2857" y="4672"/>
                  </a:lnTo>
                  <a:lnTo>
                    <a:pt x="2799" y="4440"/>
                  </a:lnTo>
                  <a:lnTo>
                    <a:pt x="2741" y="4189"/>
                  </a:lnTo>
                  <a:lnTo>
                    <a:pt x="2703" y="3919"/>
                  </a:lnTo>
                  <a:lnTo>
                    <a:pt x="2703" y="3668"/>
                  </a:lnTo>
                  <a:close/>
                  <a:moveTo>
                    <a:pt x="7895" y="2510"/>
                  </a:moveTo>
                  <a:lnTo>
                    <a:pt x="7895" y="2510"/>
                  </a:lnTo>
                  <a:lnTo>
                    <a:pt x="7895" y="2529"/>
                  </a:lnTo>
                  <a:lnTo>
                    <a:pt x="7895" y="2529"/>
                  </a:lnTo>
                  <a:lnTo>
                    <a:pt x="7895" y="2510"/>
                  </a:lnTo>
                  <a:close/>
                  <a:moveTo>
                    <a:pt x="3455" y="1892"/>
                  </a:moveTo>
                  <a:lnTo>
                    <a:pt x="3455" y="1892"/>
                  </a:lnTo>
                  <a:lnTo>
                    <a:pt x="3436" y="1912"/>
                  </a:lnTo>
                  <a:lnTo>
                    <a:pt x="3436" y="1912"/>
                  </a:lnTo>
                  <a:lnTo>
                    <a:pt x="3455" y="1892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806" y="1275"/>
                  </a:lnTo>
                  <a:lnTo>
                    <a:pt x="4613" y="1294"/>
                  </a:lnTo>
                  <a:lnTo>
                    <a:pt x="4420" y="1352"/>
                  </a:lnTo>
                  <a:lnTo>
                    <a:pt x="4227" y="1410"/>
                  </a:lnTo>
                  <a:lnTo>
                    <a:pt x="4034" y="1487"/>
                  </a:lnTo>
                  <a:lnTo>
                    <a:pt x="3841" y="1603"/>
                  </a:lnTo>
                  <a:lnTo>
                    <a:pt x="3648" y="1719"/>
                  </a:lnTo>
                  <a:lnTo>
                    <a:pt x="3475" y="1873"/>
                  </a:lnTo>
                  <a:lnTo>
                    <a:pt x="3475" y="1873"/>
                  </a:lnTo>
                  <a:lnTo>
                    <a:pt x="3648" y="1719"/>
                  </a:lnTo>
                  <a:lnTo>
                    <a:pt x="3841" y="1603"/>
                  </a:lnTo>
                  <a:lnTo>
                    <a:pt x="4034" y="1487"/>
                  </a:lnTo>
                  <a:lnTo>
                    <a:pt x="4227" y="1410"/>
                  </a:lnTo>
                  <a:lnTo>
                    <a:pt x="4420" y="1352"/>
                  </a:lnTo>
                  <a:lnTo>
                    <a:pt x="4613" y="1294"/>
                  </a:lnTo>
                  <a:lnTo>
                    <a:pt x="4806" y="1275"/>
                  </a:lnTo>
                  <a:lnTo>
                    <a:pt x="4999" y="1275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253" y="445"/>
                  </a:lnTo>
                  <a:lnTo>
                    <a:pt x="11041" y="464"/>
                  </a:lnTo>
                  <a:lnTo>
                    <a:pt x="10809" y="503"/>
                  </a:lnTo>
                  <a:lnTo>
                    <a:pt x="10597" y="541"/>
                  </a:lnTo>
                  <a:lnTo>
                    <a:pt x="10365" y="599"/>
                  </a:lnTo>
                  <a:lnTo>
                    <a:pt x="10133" y="676"/>
                  </a:lnTo>
                  <a:lnTo>
                    <a:pt x="9902" y="773"/>
                  </a:lnTo>
                  <a:lnTo>
                    <a:pt x="9689" y="869"/>
                  </a:lnTo>
                  <a:lnTo>
                    <a:pt x="9458" y="1005"/>
                  </a:lnTo>
                  <a:lnTo>
                    <a:pt x="9226" y="1140"/>
                  </a:lnTo>
                  <a:lnTo>
                    <a:pt x="8995" y="1313"/>
                  </a:lnTo>
                  <a:lnTo>
                    <a:pt x="8782" y="1506"/>
                  </a:lnTo>
                  <a:lnTo>
                    <a:pt x="8551" y="1719"/>
                  </a:lnTo>
                  <a:lnTo>
                    <a:pt x="8338" y="1950"/>
                  </a:lnTo>
                  <a:lnTo>
                    <a:pt x="8126" y="2201"/>
                  </a:lnTo>
                  <a:lnTo>
                    <a:pt x="7914" y="2491"/>
                  </a:lnTo>
                  <a:lnTo>
                    <a:pt x="7914" y="2491"/>
                  </a:lnTo>
                  <a:lnTo>
                    <a:pt x="8126" y="2201"/>
                  </a:lnTo>
                  <a:lnTo>
                    <a:pt x="8338" y="1950"/>
                  </a:lnTo>
                  <a:lnTo>
                    <a:pt x="8551" y="1719"/>
                  </a:lnTo>
                  <a:lnTo>
                    <a:pt x="8782" y="1506"/>
                  </a:lnTo>
                  <a:lnTo>
                    <a:pt x="8995" y="1313"/>
                  </a:lnTo>
                  <a:lnTo>
                    <a:pt x="9226" y="1140"/>
                  </a:lnTo>
                  <a:lnTo>
                    <a:pt x="9458" y="1005"/>
                  </a:lnTo>
                  <a:lnTo>
                    <a:pt x="9689" y="869"/>
                  </a:lnTo>
                  <a:lnTo>
                    <a:pt x="9902" y="773"/>
                  </a:lnTo>
                  <a:lnTo>
                    <a:pt x="10133" y="676"/>
                  </a:lnTo>
                  <a:lnTo>
                    <a:pt x="10365" y="599"/>
                  </a:lnTo>
                  <a:lnTo>
                    <a:pt x="10597" y="541"/>
                  </a:lnTo>
                  <a:lnTo>
                    <a:pt x="10809" y="503"/>
                  </a:lnTo>
                  <a:lnTo>
                    <a:pt x="11041" y="464"/>
                  </a:lnTo>
                  <a:lnTo>
                    <a:pt x="11253" y="445"/>
                  </a:lnTo>
                  <a:lnTo>
                    <a:pt x="11465" y="44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6773" y="20"/>
                  </a:lnTo>
                  <a:lnTo>
                    <a:pt x="16406" y="59"/>
                  </a:lnTo>
                  <a:lnTo>
                    <a:pt x="16039" y="155"/>
                  </a:lnTo>
                  <a:lnTo>
                    <a:pt x="15673" y="290"/>
                  </a:lnTo>
                  <a:lnTo>
                    <a:pt x="15306" y="464"/>
                  </a:lnTo>
                  <a:lnTo>
                    <a:pt x="14920" y="676"/>
                  </a:lnTo>
                  <a:lnTo>
                    <a:pt x="14553" y="927"/>
                  </a:lnTo>
                  <a:lnTo>
                    <a:pt x="14187" y="1236"/>
                  </a:lnTo>
                  <a:lnTo>
                    <a:pt x="14187" y="1236"/>
                  </a:lnTo>
                  <a:lnTo>
                    <a:pt x="14553" y="927"/>
                  </a:lnTo>
                  <a:lnTo>
                    <a:pt x="14920" y="676"/>
                  </a:lnTo>
                  <a:lnTo>
                    <a:pt x="15306" y="464"/>
                  </a:lnTo>
                  <a:lnTo>
                    <a:pt x="15673" y="290"/>
                  </a:lnTo>
                  <a:lnTo>
                    <a:pt x="16039" y="155"/>
                  </a:lnTo>
                  <a:lnTo>
                    <a:pt x="16406" y="59"/>
                  </a:lnTo>
                  <a:lnTo>
                    <a:pt x="16773" y="20"/>
                  </a:lnTo>
                  <a:lnTo>
                    <a:pt x="17120" y="1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7120" y="1"/>
                  </a:lnTo>
                  <a:lnTo>
                    <a:pt x="17140" y="1"/>
                  </a:lnTo>
                  <a:lnTo>
                    <a:pt x="17140" y="1"/>
                  </a:lnTo>
                  <a:lnTo>
                    <a:pt x="171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33"/>
            <p:cNvSpPr/>
            <p:nvPr/>
          </p:nvSpPr>
          <p:spPr>
            <a:xfrm>
              <a:off x="4982275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33"/>
            <p:cNvSpPr/>
            <p:nvPr/>
          </p:nvSpPr>
          <p:spPr>
            <a:xfrm>
              <a:off x="4982750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33"/>
            <p:cNvSpPr/>
            <p:nvPr/>
          </p:nvSpPr>
          <p:spPr>
            <a:xfrm>
              <a:off x="4983250" y="4857775"/>
              <a:ext cx="1950" cy="525"/>
            </a:xfrm>
            <a:custGeom>
              <a:avLst/>
              <a:gdLst/>
              <a:ahLst/>
              <a:cxnLst/>
              <a:rect l="l" t="t" r="r" b="b"/>
              <a:pathLst>
                <a:path w="78" h="21" fill="none" extrusionOk="0">
                  <a:moveTo>
                    <a:pt x="77" y="1"/>
                  </a:moveTo>
                  <a:lnTo>
                    <a:pt x="77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33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33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33"/>
            <p:cNvSpPr/>
            <p:nvPr/>
          </p:nvSpPr>
          <p:spPr>
            <a:xfrm>
              <a:off x="4985650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33"/>
            <p:cNvSpPr/>
            <p:nvPr/>
          </p:nvSpPr>
          <p:spPr>
            <a:xfrm>
              <a:off x="4985650" y="4853450"/>
              <a:ext cx="26075" cy="4350"/>
            </a:xfrm>
            <a:custGeom>
              <a:avLst/>
              <a:gdLst/>
              <a:ahLst/>
              <a:cxnLst/>
              <a:rect l="l" t="t" r="r" b="b"/>
              <a:pathLst>
                <a:path w="1043" h="174" fill="none" extrusionOk="0">
                  <a:moveTo>
                    <a:pt x="1043" y="0"/>
                  </a:moveTo>
                  <a:lnTo>
                    <a:pt x="1043" y="0"/>
                  </a:lnTo>
                  <a:lnTo>
                    <a:pt x="869" y="20"/>
                  </a:lnTo>
                  <a:lnTo>
                    <a:pt x="618" y="39"/>
                  </a:lnTo>
                  <a:lnTo>
                    <a:pt x="329" y="77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29" y="77"/>
                  </a:lnTo>
                  <a:lnTo>
                    <a:pt x="618" y="39"/>
                  </a:lnTo>
                  <a:lnTo>
                    <a:pt x="869" y="20"/>
                  </a:lnTo>
                  <a:lnTo>
                    <a:pt x="104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33"/>
            <p:cNvSpPr/>
            <p:nvPr/>
          </p:nvSpPr>
          <p:spPr>
            <a:xfrm>
              <a:off x="5011700" y="485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33"/>
            <p:cNvSpPr/>
            <p:nvPr/>
          </p:nvSpPr>
          <p:spPr>
            <a:xfrm>
              <a:off x="5014600" y="4820625"/>
              <a:ext cx="39600" cy="31875"/>
            </a:xfrm>
            <a:custGeom>
              <a:avLst/>
              <a:gdLst/>
              <a:ahLst/>
              <a:cxnLst/>
              <a:rect l="l" t="t" r="r" b="b"/>
              <a:pathLst>
                <a:path w="1584" h="1275" fill="none" extrusionOk="0">
                  <a:moveTo>
                    <a:pt x="1583" y="1"/>
                  </a:moveTo>
                  <a:lnTo>
                    <a:pt x="1583" y="1"/>
                  </a:lnTo>
                  <a:lnTo>
                    <a:pt x="1371" y="20"/>
                  </a:lnTo>
                  <a:lnTo>
                    <a:pt x="1139" y="59"/>
                  </a:lnTo>
                  <a:lnTo>
                    <a:pt x="908" y="136"/>
                  </a:lnTo>
                  <a:lnTo>
                    <a:pt x="695" y="252"/>
                  </a:lnTo>
                  <a:lnTo>
                    <a:pt x="580" y="329"/>
                  </a:lnTo>
                  <a:lnTo>
                    <a:pt x="483" y="425"/>
                  </a:lnTo>
                  <a:lnTo>
                    <a:pt x="387" y="522"/>
                  </a:lnTo>
                  <a:lnTo>
                    <a:pt x="290" y="638"/>
                  </a:lnTo>
                  <a:lnTo>
                    <a:pt x="213" y="773"/>
                  </a:lnTo>
                  <a:lnTo>
                    <a:pt x="136" y="927"/>
                  </a:lnTo>
                  <a:lnTo>
                    <a:pt x="59" y="1101"/>
                  </a:lnTo>
                  <a:lnTo>
                    <a:pt x="1" y="1275"/>
                  </a:lnTo>
                  <a:lnTo>
                    <a:pt x="1" y="1275"/>
                  </a:lnTo>
                  <a:lnTo>
                    <a:pt x="59" y="1101"/>
                  </a:lnTo>
                  <a:lnTo>
                    <a:pt x="136" y="927"/>
                  </a:lnTo>
                  <a:lnTo>
                    <a:pt x="213" y="773"/>
                  </a:lnTo>
                  <a:lnTo>
                    <a:pt x="290" y="638"/>
                  </a:lnTo>
                  <a:lnTo>
                    <a:pt x="387" y="522"/>
                  </a:lnTo>
                  <a:lnTo>
                    <a:pt x="483" y="425"/>
                  </a:lnTo>
                  <a:lnTo>
                    <a:pt x="580" y="329"/>
                  </a:lnTo>
                  <a:lnTo>
                    <a:pt x="695" y="252"/>
                  </a:lnTo>
                  <a:lnTo>
                    <a:pt x="908" y="136"/>
                  </a:lnTo>
                  <a:lnTo>
                    <a:pt x="1139" y="59"/>
                  </a:lnTo>
                  <a:lnTo>
                    <a:pt x="1371" y="20"/>
                  </a:lnTo>
                  <a:lnTo>
                    <a:pt x="158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33"/>
            <p:cNvSpPr/>
            <p:nvPr/>
          </p:nvSpPr>
          <p:spPr>
            <a:xfrm>
              <a:off x="5054175" y="482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33"/>
            <p:cNvSpPr/>
            <p:nvPr/>
          </p:nvSpPr>
          <p:spPr>
            <a:xfrm>
              <a:off x="5500975" y="478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33"/>
            <p:cNvSpPr/>
            <p:nvPr/>
          </p:nvSpPr>
          <p:spPr>
            <a:xfrm>
              <a:off x="5501950" y="478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33"/>
            <p:cNvSpPr/>
            <p:nvPr/>
          </p:nvSpPr>
          <p:spPr>
            <a:xfrm>
              <a:off x="5049825" y="4756950"/>
              <a:ext cx="25125" cy="67575"/>
            </a:xfrm>
            <a:custGeom>
              <a:avLst/>
              <a:gdLst/>
              <a:ahLst/>
              <a:cxnLst/>
              <a:rect l="l" t="t" r="r" b="b"/>
              <a:pathLst>
                <a:path w="1005" h="2703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51"/>
                  </a:lnTo>
                  <a:lnTo>
                    <a:pt x="39" y="521"/>
                  </a:lnTo>
                  <a:lnTo>
                    <a:pt x="97" y="772"/>
                  </a:lnTo>
                  <a:lnTo>
                    <a:pt x="155" y="1004"/>
                  </a:lnTo>
                  <a:lnTo>
                    <a:pt x="232" y="1235"/>
                  </a:lnTo>
                  <a:lnTo>
                    <a:pt x="309" y="1467"/>
                  </a:lnTo>
                  <a:lnTo>
                    <a:pt x="502" y="1872"/>
                  </a:lnTo>
                  <a:lnTo>
                    <a:pt x="695" y="2220"/>
                  </a:lnTo>
                  <a:lnTo>
                    <a:pt x="850" y="2471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850" y="2471"/>
                  </a:lnTo>
                  <a:lnTo>
                    <a:pt x="695" y="2220"/>
                  </a:lnTo>
                  <a:lnTo>
                    <a:pt x="502" y="1872"/>
                  </a:lnTo>
                  <a:lnTo>
                    <a:pt x="309" y="1467"/>
                  </a:lnTo>
                  <a:lnTo>
                    <a:pt x="232" y="1235"/>
                  </a:lnTo>
                  <a:lnTo>
                    <a:pt x="155" y="1004"/>
                  </a:lnTo>
                  <a:lnTo>
                    <a:pt x="97" y="772"/>
                  </a:lnTo>
                  <a:lnTo>
                    <a:pt x="39" y="521"/>
                  </a:lnTo>
                  <a:lnTo>
                    <a:pt x="1" y="251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33"/>
            <p:cNvSpPr/>
            <p:nvPr/>
          </p:nvSpPr>
          <p:spPr>
            <a:xfrm>
              <a:off x="5179625" y="47279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33"/>
            <p:cNvSpPr/>
            <p:nvPr/>
          </p:nvSpPr>
          <p:spPr>
            <a:xfrm>
              <a:off x="5068175" y="4712550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33"/>
            <p:cNvSpPr/>
            <p:nvPr/>
          </p:nvSpPr>
          <p:spPr>
            <a:xfrm>
              <a:off x="5069125" y="4697100"/>
              <a:ext cx="38150" cy="15000"/>
            </a:xfrm>
            <a:custGeom>
              <a:avLst/>
              <a:gdLst/>
              <a:ahLst/>
              <a:cxnLst/>
              <a:rect l="l" t="t" r="r" b="b"/>
              <a:pathLst>
                <a:path w="1526" h="600" fill="none" extrusionOk="0">
                  <a:moveTo>
                    <a:pt x="1525" y="1"/>
                  </a:moveTo>
                  <a:lnTo>
                    <a:pt x="1525" y="1"/>
                  </a:lnTo>
                  <a:lnTo>
                    <a:pt x="1332" y="1"/>
                  </a:lnTo>
                  <a:lnTo>
                    <a:pt x="1139" y="20"/>
                  </a:lnTo>
                  <a:lnTo>
                    <a:pt x="946" y="78"/>
                  </a:lnTo>
                  <a:lnTo>
                    <a:pt x="753" y="136"/>
                  </a:lnTo>
                  <a:lnTo>
                    <a:pt x="560" y="213"/>
                  </a:lnTo>
                  <a:lnTo>
                    <a:pt x="367" y="329"/>
                  </a:lnTo>
                  <a:lnTo>
                    <a:pt x="174" y="445"/>
                  </a:lnTo>
                  <a:lnTo>
                    <a:pt x="1" y="599"/>
                  </a:lnTo>
                  <a:lnTo>
                    <a:pt x="1" y="599"/>
                  </a:lnTo>
                  <a:lnTo>
                    <a:pt x="174" y="445"/>
                  </a:lnTo>
                  <a:lnTo>
                    <a:pt x="367" y="329"/>
                  </a:lnTo>
                  <a:lnTo>
                    <a:pt x="560" y="213"/>
                  </a:lnTo>
                  <a:lnTo>
                    <a:pt x="753" y="136"/>
                  </a:lnTo>
                  <a:lnTo>
                    <a:pt x="946" y="78"/>
                  </a:lnTo>
                  <a:lnTo>
                    <a:pt x="1139" y="20"/>
                  </a:lnTo>
                  <a:lnTo>
                    <a:pt x="1332" y="1"/>
                  </a:lnTo>
                  <a:lnTo>
                    <a:pt x="15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33"/>
            <p:cNvSpPr/>
            <p:nvPr/>
          </p:nvSpPr>
          <p:spPr>
            <a:xfrm>
              <a:off x="5107250" y="469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33"/>
            <p:cNvSpPr/>
            <p:nvPr/>
          </p:nvSpPr>
          <p:spPr>
            <a:xfrm>
              <a:off x="5180100" y="4676350"/>
              <a:ext cx="88825" cy="51175"/>
            </a:xfrm>
            <a:custGeom>
              <a:avLst/>
              <a:gdLst/>
              <a:ahLst/>
              <a:cxnLst/>
              <a:rect l="l" t="t" r="r" b="b"/>
              <a:pathLst>
                <a:path w="3553" h="2047" fill="none" extrusionOk="0">
                  <a:moveTo>
                    <a:pt x="3552" y="1"/>
                  </a:moveTo>
                  <a:lnTo>
                    <a:pt x="3552" y="1"/>
                  </a:lnTo>
                  <a:lnTo>
                    <a:pt x="3340" y="1"/>
                  </a:lnTo>
                  <a:lnTo>
                    <a:pt x="3128" y="20"/>
                  </a:lnTo>
                  <a:lnTo>
                    <a:pt x="2896" y="59"/>
                  </a:lnTo>
                  <a:lnTo>
                    <a:pt x="2684" y="97"/>
                  </a:lnTo>
                  <a:lnTo>
                    <a:pt x="2452" y="155"/>
                  </a:lnTo>
                  <a:lnTo>
                    <a:pt x="2220" y="232"/>
                  </a:lnTo>
                  <a:lnTo>
                    <a:pt x="1989" y="329"/>
                  </a:lnTo>
                  <a:lnTo>
                    <a:pt x="1776" y="425"/>
                  </a:lnTo>
                  <a:lnTo>
                    <a:pt x="1545" y="561"/>
                  </a:lnTo>
                  <a:lnTo>
                    <a:pt x="1313" y="696"/>
                  </a:lnTo>
                  <a:lnTo>
                    <a:pt x="1082" y="869"/>
                  </a:lnTo>
                  <a:lnTo>
                    <a:pt x="869" y="1062"/>
                  </a:lnTo>
                  <a:lnTo>
                    <a:pt x="638" y="1275"/>
                  </a:lnTo>
                  <a:lnTo>
                    <a:pt x="425" y="1506"/>
                  </a:lnTo>
                  <a:lnTo>
                    <a:pt x="213" y="1757"/>
                  </a:lnTo>
                  <a:lnTo>
                    <a:pt x="1" y="2047"/>
                  </a:lnTo>
                  <a:lnTo>
                    <a:pt x="1" y="2047"/>
                  </a:lnTo>
                  <a:lnTo>
                    <a:pt x="213" y="1757"/>
                  </a:lnTo>
                  <a:lnTo>
                    <a:pt x="425" y="1506"/>
                  </a:lnTo>
                  <a:lnTo>
                    <a:pt x="638" y="1275"/>
                  </a:lnTo>
                  <a:lnTo>
                    <a:pt x="869" y="1062"/>
                  </a:lnTo>
                  <a:lnTo>
                    <a:pt x="1082" y="869"/>
                  </a:lnTo>
                  <a:lnTo>
                    <a:pt x="1313" y="696"/>
                  </a:lnTo>
                  <a:lnTo>
                    <a:pt x="1545" y="561"/>
                  </a:lnTo>
                  <a:lnTo>
                    <a:pt x="1776" y="425"/>
                  </a:lnTo>
                  <a:lnTo>
                    <a:pt x="1989" y="329"/>
                  </a:lnTo>
                  <a:lnTo>
                    <a:pt x="2220" y="232"/>
                  </a:lnTo>
                  <a:lnTo>
                    <a:pt x="2452" y="155"/>
                  </a:lnTo>
                  <a:lnTo>
                    <a:pt x="2684" y="97"/>
                  </a:lnTo>
                  <a:lnTo>
                    <a:pt x="2896" y="59"/>
                  </a:lnTo>
                  <a:lnTo>
                    <a:pt x="3128" y="20"/>
                  </a:lnTo>
                  <a:lnTo>
                    <a:pt x="3340" y="1"/>
                  </a:lnTo>
                  <a:lnTo>
                    <a:pt x="355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33"/>
            <p:cNvSpPr/>
            <p:nvPr/>
          </p:nvSpPr>
          <p:spPr>
            <a:xfrm>
              <a:off x="5268900" y="467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33"/>
            <p:cNvSpPr/>
            <p:nvPr/>
          </p:nvSpPr>
          <p:spPr>
            <a:xfrm>
              <a:off x="5336925" y="4665250"/>
              <a:ext cx="73375" cy="30925"/>
            </a:xfrm>
            <a:custGeom>
              <a:avLst/>
              <a:gdLst/>
              <a:ahLst/>
              <a:cxnLst/>
              <a:rect l="l" t="t" r="r" b="b"/>
              <a:pathLst>
                <a:path w="2935" h="1237" fill="none" extrusionOk="0">
                  <a:moveTo>
                    <a:pt x="2934" y="1"/>
                  </a:moveTo>
                  <a:lnTo>
                    <a:pt x="2934" y="1"/>
                  </a:lnTo>
                  <a:lnTo>
                    <a:pt x="2587" y="20"/>
                  </a:lnTo>
                  <a:lnTo>
                    <a:pt x="2220" y="59"/>
                  </a:lnTo>
                  <a:lnTo>
                    <a:pt x="1853" y="155"/>
                  </a:lnTo>
                  <a:lnTo>
                    <a:pt x="1487" y="290"/>
                  </a:lnTo>
                  <a:lnTo>
                    <a:pt x="1120" y="464"/>
                  </a:lnTo>
                  <a:lnTo>
                    <a:pt x="734" y="676"/>
                  </a:lnTo>
                  <a:lnTo>
                    <a:pt x="367" y="927"/>
                  </a:lnTo>
                  <a:lnTo>
                    <a:pt x="1" y="1236"/>
                  </a:lnTo>
                  <a:lnTo>
                    <a:pt x="1" y="1236"/>
                  </a:lnTo>
                  <a:lnTo>
                    <a:pt x="367" y="927"/>
                  </a:lnTo>
                  <a:lnTo>
                    <a:pt x="734" y="676"/>
                  </a:lnTo>
                  <a:lnTo>
                    <a:pt x="1120" y="464"/>
                  </a:lnTo>
                  <a:lnTo>
                    <a:pt x="1487" y="290"/>
                  </a:lnTo>
                  <a:lnTo>
                    <a:pt x="1853" y="155"/>
                  </a:lnTo>
                  <a:lnTo>
                    <a:pt x="2220" y="59"/>
                  </a:lnTo>
                  <a:lnTo>
                    <a:pt x="2587" y="20"/>
                  </a:lnTo>
                  <a:lnTo>
                    <a:pt x="293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33"/>
            <p:cNvSpPr/>
            <p:nvPr/>
          </p:nvSpPr>
          <p:spPr>
            <a:xfrm>
              <a:off x="5410275" y="46652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33"/>
            <p:cNvSpPr/>
            <p:nvPr/>
          </p:nvSpPr>
          <p:spPr>
            <a:xfrm>
              <a:off x="5500975" y="4784450"/>
              <a:ext cx="170850" cy="91225"/>
            </a:xfrm>
            <a:custGeom>
              <a:avLst/>
              <a:gdLst/>
              <a:ahLst/>
              <a:cxnLst/>
              <a:rect l="l" t="t" r="r" b="b"/>
              <a:pathLst>
                <a:path w="6834" h="3649" extrusionOk="0">
                  <a:moveTo>
                    <a:pt x="6814" y="3455"/>
                  </a:moveTo>
                  <a:lnTo>
                    <a:pt x="6814" y="3455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14" y="34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321" y="1274"/>
                  </a:lnTo>
                  <a:lnTo>
                    <a:pt x="2935" y="1332"/>
                  </a:lnTo>
                  <a:lnTo>
                    <a:pt x="2510" y="1448"/>
                  </a:lnTo>
                  <a:lnTo>
                    <a:pt x="2066" y="1602"/>
                  </a:lnTo>
                  <a:lnTo>
                    <a:pt x="2066" y="1602"/>
                  </a:lnTo>
                  <a:lnTo>
                    <a:pt x="2510" y="1448"/>
                  </a:lnTo>
                  <a:lnTo>
                    <a:pt x="2935" y="1332"/>
                  </a:lnTo>
                  <a:lnTo>
                    <a:pt x="3321" y="1274"/>
                  </a:lnTo>
                  <a:lnTo>
                    <a:pt x="3687" y="12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33"/>
            <p:cNvSpPr/>
            <p:nvPr/>
          </p:nvSpPr>
          <p:spPr>
            <a:xfrm>
              <a:off x="5671325" y="4870825"/>
              <a:ext cx="500" cy="4850"/>
            </a:xfrm>
            <a:custGeom>
              <a:avLst/>
              <a:gdLst/>
              <a:ahLst/>
              <a:cxnLst/>
              <a:rect l="l" t="t" r="r" b="b"/>
              <a:pathLst>
                <a:path w="20" h="19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33"/>
            <p:cNvSpPr/>
            <p:nvPr/>
          </p:nvSpPr>
          <p:spPr>
            <a:xfrm>
              <a:off x="5552625" y="4815800"/>
              <a:ext cx="40550" cy="8725"/>
            </a:xfrm>
            <a:custGeom>
              <a:avLst/>
              <a:gdLst/>
              <a:ahLst/>
              <a:cxnLst/>
              <a:rect l="l" t="t" r="r" b="b"/>
              <a:pathLst>
                <a:path w="1622" h="349" fill="none" extrusionOk="0">
                  <a:moveTo>
                    <a:pt x="1621" y="1"/>
                  </a:moveTo>
                  <a:lnTo>
                    <a:pt x="1621" y="1"/>
                  </a:lnTo>
                  <a:lnTo>
                    <a:pt x="1255" y="20"/>
                  </a:lnTo>
                  <a:lnTo>
                    <a:pt x="869" y="78"/>
                  </a:lnTo>
                  <a:lnTo>
                    <a:pt x="444" y="194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444" y="194"/>
                  </a:lnTo>
                  <a:lnTo>
                    <a:pt x="869" y="78"/>
                  </a:lnTo>
                  <a:lnTo>
                    <a:pt x="1255" y="20"/>
                  </a:lnTo>
                  <a:lnTo>
                    <a:pt x="162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33"/>
            <p:cNvSpPr/>
            <p:nvPr/>
          </p:nvSpPr>
          <p:spPr>
            <a:xfrm>
              <a:off x="5593150" y="48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33"/>
            <p:cNvSpPr/>
            <p:nvPr/>
          </p:nvSpPr>
          <p:spPr>
            <a:xfrm>
              <a:off x="5500975" y="4784450"/>
              <a:ext cx="2450" cy="25"/>
            </a:xfrm>
            <a:custGeom>
              <a:avLst/>
              <a:gdLst/>
              <a:ahLst/>
              <a:cxnLst/>
              <a:rect l="l" t="t" r="r" b="b"/>
              <a:pathLst>
                <a:path w="98" h="1" fill="none" extrusionOk="0"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33"/>
            <p:cNvSpPr/>
            <p:nvPr/>
          </p:nvSpPr>
          <p:spPr>
            <a:xfrm>
              <a:off x="5503400" y="478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18" name="Google Shape;9118;p33"/>
          <p:cNvSpPr/>
          <p:nvPr/>
        </p:nvSpPr>
        <p:spPr>
          <a:xfrm>
            <a:off x="1" y="4388125"/>
            <a:ext cx="9143949" cy="759003"/>
          </a:xfrm>
          <a:custGeom>
            <a:avLst/>
            <a:gdLst/>
            <a:ahLst/>
            <a:cxnLst/>
            <a:rect l="l" t="t" r="r" b="b"/>
            <a:pathLst>
              <a:path w="184633" h="21908" extrusionOk="0">
                <a:moveTo>
                  <a:pt x="156279" y="1"/>
                </a:moveTo>
                <a:lnTo>
                  <a:pt x="156183" y="39"/>
                </a:lnTo>
                <a:lnTo>
                  <a:pt x="156106" y="97"/>
                </a:lnTo>
                <a:lnTo>
                  <a:pt x="156028" y="174"/>
                </a:lnTo>
                <a:lnTo>
                  <a:pt x="155874" y="367"/>
                </a:lnTo>
                <a:lnTo>
                  <a:pt x="155720" y="618"/>
                </a:lnTo>
                <a:lnTo>
                  <a:pt x="155565" y="908"/>
                </a:lnTo>
                <a:lnTo>
                  <a:pt x="155411" y="1236"/>
                </a:lnTo>
                <a:lnTo>
                  <a:pt x="155121" y="1950"/>
                </a:lnTo>
                <a:lnTo>
                  <a:pt x="154832" y="2645"/>
                </a:lnTo>
                <a:lnTo>
                  <a:pt x="154697" y="2973"/>
                </a:lnTo>
                <a:lnTo>
                  <a:pt x="154542" y="3262"/>
                </a:lnTo>
                <a:lnTo>
                  <a:pt x="154388" y="3513"/>
                </a:lnTo>
                <a:lnTo>
                  <a:pt x="154214" y="3706"/>
                </a:lnTo>
                <a:lnTo>
                  <a:pt x="154137" y="3784"/>
                </a:lnTo>
                <a:lnTo>
                  <a:pt x="154040" y="3841"/>
                </a:lnTo>
                <a:lnTo>
                  <a:pt x="153944" y="3880"/>
                </a:lnTo>
                <a:lnTo>
                  <a:pt x="153867" y="3899"/>
                </a:lnTo>
                <a:lnTo>
                  <a:pt x="153500" y="3899"/>
                </a:lnTo>
                <a:lnTo>
                  <a:pt x="153114" y="3861"/>
                </a:lnTo>
                <a:lnTo>
                  <a:pt x="152747" y="3784"/>
                </a:lnTo>
                <a:lnTo>
                  <a:pt x="152361" y="3706"/>
                </a:lnTo>
                <a:lnTo>
                  <a:pt x="151995" y="3629"/>
                </a:lnTo>
                <a:lnTo>
                  <a:pt x="151608" y="3552"/>
                </a:lnTo>
                <a:lnTo>
                  <a:pt x="151222" y="3513"/>
                </a:lnTo>
                <a:lnTo>
                  <a:pt x="150663" y="3513"/>
                </a:lnTo>
                <a:lnTo>
                  <a:pt x="150489" y="3494"/>
                </a:lnTo>
                <a:lnTo>
                  <a:pt x="150296" y="3436"/>
                </a:lnTo>
                <a:lnTo>
                  <a:pt x="150103" y="3378"/>
                </a:lnTo>
                <a:lnTo>
                  <a:pt x="149717" y="3224"/>
                </a:lnTo>
                <a:lnTo>
                  <a:pt x="149331" y="3031"/>
                </a:lnTo>
                <a:lnTo>
                  <a:pt x="148926" y="2857"/>
                </a:lnTo>
                <a:lnTo>
                  <a:pt x="148540" y="2703"/>
                </a:lnTo>
                <a:lnTo>
                  <a:pt x="148347" y="2645"/>
                </a:lnTo>
                <a:lnTo>
                  <a:pt x="148154" y="2587"/>
                </a:lnTo>
                <a:lnTo>
                  <a:pt x="147961" y="2568"/>
                </a:lnTo>
                <a:lnTo>
                  <a:pt x="147768" y="2568"/>
                </a:lnTo>
                <a:lnTo>
                  <a:pt x="147594" y="2587"/>
                </a:lnTo>
                <a:lnTo>
                  <a:pt x="147401" y="2645"/>
                </a:lnTo>
                <a:lnTo>
                  <a:pt x="147227" y="2703"/>
                </a:lnTo>
                <a:lnTo>
                  <a:pt x="147053" y="2780"/>
                </a:lnTo>
                <a:lnTo>
                  <a:pt x="146706" y="2973"/>
                </a:lnTo>
                <a:lnTo>
                  <a:pt x="146378" y="3185"/>
                </a:lnTo>
                <a:lnTo>
                  <a:pt x="146031" y="3398"/>
                </a:lnTo>
                <a:lnTo>
                  <a:pt x="145683" y="3591"/>
                </a:lnTo>
                <a:lnTo>
                  <a:pt x="145509" y="3668"/>
                </a:lnTo>
                <a:lnTo>
                  <a:pt x="145316" y="3726"/>
                </a:lnTo>
                <a:lnTo>
                  <a:pt x="145143" y="3764"/>
                </a:lnTo>
                <a:lnTo>
                  <a:pt x="144950" y="3803"/>
                </a:lnTo>
                <a:lnTo>
                  <a:pt x="144583" y="3822"/>
                </a:lnTo>
                <a:lnTo>
                  <a:pt x="144236" y="3899"/>
                </a:lnTo>
                <a:lnTo>
                  <a:pt x="143521" y="4034"/>
                </a:lnTo>
                <a:lnTo>
                  <a:pt x="142788" y="4189"/>
                </a:lnTo>
                <a:lnTo>
                  <a:pt x="142421" y="4247"/>
                </a:lnTo>
                <a:lnTo>
                  <a:pt x="142055" y="4285"/>
                </a:lnTo>
                <a:lnTo>
                  <a:pt x="141688" y="4324"/>
                </a:lnTo>
                <a:lnTo>
                  <a:pt x="141321" y="4363"/>
                </a:lnTo>
                <a:lnTo>
                  <a:pt x="140607" y="4478"/>
                </a:lnTo>
                <a:lnTo>
                  <a:pt x="139874" y="4594"/>
                </a:lnTo>
                <a:lnTo>
                  <a:pt x="139507" y="4652"/>
                </a:lnTo>
                <a:lnTo>
                  <a:pt x="139140" y="4671"/>
                </a:lnTo>
                <a:lnTo>
                  <a:pt x="138407" y="4749"/>
                </a:lnTo>
                <a:lnTo>
                  <a:pt x="137673" y="4806"/>
                </a:lnTo>
                <a:lnTo>
                  <a:pt x="136940" y="4884"/>
                </a:lnTo>
                <a:lnTo>
                  <a:pt x="136206" y="4942"/>
                </a:lnTo>
                <a:lnTo>
                  <a:pt x="136013" y="4961"/>
                </a:lnTo>
                <a:lnTo>
                  <a:pt x="135820" y="4942"/>
                </a:lnTo>
                <a:lnTo>
                  <a:pt x="135396" y="4884"/>
                </a:lnTo>
                <a:lnTo>
                  <a:pt x="134952" y="4806"/>
                </a:lnTo>
                <a:lnTo>
                  <a:pt x="134508" y="4691"/>
                </a:lnTo>
                <a:lnTo>
                  <a:pt x="134045" y="4594"/>
                </a:lnTo>
                <a:lnTo>
                  <a:pt x="133601" y="4498"/>
                </a:lnTo>
                <a:lnTo>
                  <a:pt x="133176" y="4440"/>
                </a:lnTo>
                <a:lnTo>
                  <a:pt x="132771" y="4440"/>
                </a:lnTo>
                <a:lnTo>
                  <a:pt x="132597" y="4459"/>
                </a:lnTo>
                <a:lnTo>
                  <a:pt x="132443" y="4498"/>
                </a:lnTo>
                <a:lnTo>
                  <a:pt x="132288" y="4575"/>
                </a:lnTo>
                <a:lnTo>
                  <a:pt x="132134" y="4652"/>
                </a:lnTo>
                <a:lnTo>
                  <a:pt x="131844" y="4826"/>
                </a:lnTo>
                <a:lnTo>
                  <a:pt x="131574" y="5038"/>
                </a:lnTo>
                <a:lnTo>
                  <a:pt x="131304" y="5250"/>
                </a:lnTo>
                <a:lnTo>
                  <a:pt x="131014" y="5443"/>
                </a:lnTo>
                <a:lnTo>
                  <a:pt x="130860" y="5521"/>
                </a:lnTo>
                <a:lnTo>
                  <a:pt x="130706" y="5579"/>
                </a:lnTo>
                <a:lnTo>
                  <a:pt x="130532" y="5636"/>
                </a:lnTo>
                <a:lnTo>
                  <a:pt x="130358" y="5656"/>
                </a:lnTo>
                <a:lnTo>
                  <a:pt x="130185" y="5656"/>
                </a:lnTo>
                <a:lnTo>
                  <a:pt x="130011" y="5598"/>
                </a:lnTo>
                <a:lnTo>
                  <a:pt x="129837" y="5521"/>
                </a:lnTo>
                <a:lnTo>
                  <a:pt x="129663" y="5424"/>
                </a:lnTo>
                <a:lnTo>
                  <a:pt x="129509" y="5289"/>
                </a:lnTo>
                <a:lnTo>
                  <a:pt x="129355" y="5135"/>
                </a:lnTo>
                <a:lnTo>
                  <a:pt x="129026" y="4826"/>
                </a:lnTo>
                <a:lnTo>
                  <a:pt x="128698" y="4517"/>
                </a:lnTo>
                <a:lnTo>
                  <a:pt x="128544" y="4363"/>
                </a:lnTo>
                <a:lnTo>
                  <a:pt x="128370" y="4247"/>
                </a:lnTo>
                <a:lnTo>
                  <a:pt x="128216" y="4131"/>
                </a:lnTo>
                <a:lnTo>
                  <a:pt x="128042" y="4054"/>
                </a:lnTo>
                <a:lnTo>
                  <a:pt x="127868" y="4015"/>
                </a:lnTo>
                <a:lnTo>
                  <a:pt x="127675" y="3996"/>
                </a:lnTo>
                <a:lnTo>
                  <a:pt x="127289" y="4034"/>
                </a:lnTo>
                <a:lnTo>
                  <a:pt x="126865" y="4112"/>
                </a:lnTo>
                <a:lnTo>
                  <a:pt x="125977" y="4266"/>
                </a:lnTo>
                <a:lnTo>
                  <a:pt x="125070" y="4420"/>
                </a:lnTo>
                <a:lnTo>
                  <a:pt x="124645" y="4478"/>
                </a:lnTo>
                <a:lnTo>
                  <a:pt x="124259" y="4517"/>
                </a:lnTo>
                <a:lnTo>
                  <a:pt x="123892" y="4556"/>
                </a:lnTo>
                <a:lnTo>
                  <a:pt x="123545" y="4633"/>
                </a:lnTo>
                <a:lnTo>
                  <a:pt x="122812" y="4806"/>
                </a:lnTo>
                <a:lnTo>
                  <a:pt x="122097" y="4980"/>
                </a:lnTo>
                <a:lnTo>
                  <a:pt x="121731" y="5057"/>
                </a:lnTo>
                <a:lnTo>
                  <a:pt x="121364" y="5096"/>
                </a:lnTo>
                <a:lnTo>
                  <a:pt x="120631" y="5173"/>
                </a:lnTo>
                <a:lnTo>
                  <a:pt x="119916" y="5270"/>
                </a:lnTo>
                <a:lnTo>
                  <a:pt x="119183" y="5366"/>
                </a:lnTo>
                <a:lnTo>
                  <a:pt x="118450" y="5443"/>
                </a:lnTo>
                <a:lnTo>
                  <a:pt x="118083" y="5482"/>
                </a:lnTo>
                <a:lnTo>
                  <a:pt x="117716" y="5521"/>
                </a:lnTo>
                <a:lnTo>
                  <a:pt x="117002" y="5636"/>
                </a:lnTo>
                <a:lnTo>
                  <a:pt x="116269" y="5772"/>
                </a:lnTo>
                <a:lnTo>
                  <a:pt x="115902" y="5829"/>
                </a:lnTo>
                <a:lnTo>
                  <a:pt x="115535" y="5868"/>
                </a:lnTo>
                <a:lnTo>
                  <a:pt x="115342" y="5868"/>
                </a:lnTo>
                <a:lnTo>
                  <a:pt x="115149" y="5849"/>
                </a:lnTo>
                <a:lnTo>
                  <a:pt x="114956" y="5829"/>
                </a:lnTo>
                <a:lnTo>
                  <a:pt x="114763" y="5791"/>
                </a:lnTo>
                <a:lnTo>
                  <a:pt x="114358" y="5694"/>
                </a:lnTo>
                <a:lnTo>
                  <a:pt x="113933" y="5559"/>
                </a:lnTo>
                <a:lnTo>
                  <a:pt x="113528" y="5443"/>
                </a:lnTo>
                <a:lnTo>
                  <a:pt x="113103" y="5347"/>
                </a:lnTo>
                <a:lnTo>
                  <a:pt x="112910" y="5308"/>
                </a:lnTo>
                <a:lnTo>
                  <a:pt x="112717" y="5289"/>
                </a:lnTo>
                <a:lnTo>
                  <a:pt x="112524" y="5270"/>
                </a:lnTo>
                <a:lnTo>
                  <a:pt x="112331" y="5289"/>
                </a:lnTo>
                <a:lnTo>
                  <a:pt x="112158" y="5308"/>
                </a:lnTo>
                <a:lnTo>
                  <a:pt x="111984" y="5366"/>
                </a:lnTo>
                <a:lnTo>
                  <a:pt x="111810" y="5463"/>
                </a:lnTo>
                <a:lnTo>
                  <a:pt x="111656" y="5579"/>
                </a:lnTo>
                <a:lnTo>
                  <a:pt x="111501" y="5694"/>
                </a:lnTo>
                <a:lnTo>
                  <a:pt x="111347" y="5829"/>
                </a:lnTo>
                <a:lnTo>
                  <a:pt x="111057" y="6138"/>
                </a:lnTo>
                <a:lnTo>
                  <a:pt x="110749" y="6428"/>
                </a:lnTo>
                <a:lnTo>
                  <a:pt x="110594" y="6563"/>
                </a:lnTo>
                <a:lnTo>
                  <a:pt x="110440" y="6698"/>
                </a:lnTo>
                <a:lnTo>
                  <a:pt x="110285" y="6814"/>
                </a:lnTo>
                <a:lnTo>
                  <a:pt x="110112" y="6891"/>
                </a:lnTo>
                <a:lnTo>
                  <a:pt x="109938" y="6949"/>
                </a:lnTo>
                <a:lnTo>
                  <a:pt x="109764" y="6987"/>
                </a:lnTo>
                <a:lnTo>
                  <a:pt x="109571" y="7007"/>
                </a:lnTo>
                <a:lnTo>
                  <a:pt x="109397" y="6987"/>
                </a:lnTo>
                <a:lnTo>
                  <a:pt x="109011" y="6968"/>
                </a:lnTo>
                <a:lnTo>
                  <a:pt x="108625" y="6891"/>
                </a:lnTo>
                <a:lnTo>
                  <a:pt x="108259" y="6814"/>
                </a:lnTo>
                <a:lnTo>
                  <a:pt x="107873" y="6756"/>
                </a:lnTo>
                <a:lnTo>
                  <a:pt x="107487" y="6679"/>
                </a:lnTo>
                <a:lnTo>
                  <a:pt x="107101" y="6659"/>
                </a:lnTo>
                <a:lnTo>
                  <a:pt x="106927" y="6640"/>
                </a:lnTo>
                <a:lnTo>
                  <a:pt x="106734" y="6659"/>
                </a:lnTo>
                <a:lnTo>
                  <a:pt x="106541" y="6659"/>
                </a:lnTo>
                <a:lnTo>
                  <a:pt x="106348" y="6621"/>
                </a:lnTo>
                <a:lnTo>
                  <a:pt x="106155" y="6544"/>
                </a:lnTo>
                <a:lnTo>
                  <a:pt x="105962" y="6466"/>
                </a:lnTo>
                <a:lnTo>
                  <a:pt x="105769" y="6351"/>
                </a:lnTo>
                <a:lnTo>
                  <a:pt x="105557" y="6235"/>
                </a:lnTo>
                <a:lnTo>
                  <a:pt x="105132" y="5965"/>
                </a:lnTo>
                <a:lnTo>
                  <a:pt x="104727" y="5694"/>
                </a:lnTo>
                <a:lnTo>
                  <a:pt x="104514" y="5559"/>
                </a:lnTo>
                <a:lnTo>
                  <a:pt x="104321" y="5463"/>
                </a:lnTo>
                <a:lnTo>
                  <a:pt x="104109" y="5366"/>
                </a:lnTo>
                <a:lnTo>
                  <a:pt x="103916" y="5308"/>
                </a:lnTo>
                <a:lnTo>
                  <a:pt x="103723" y="5270"/>
                </a:lnTo>
                <a:lnTo>
                  <a:pt x="103356" y="5270"/>
                </a:lnTo>
                <a:lnTo>
                  <a:pt x="103163" y="5250"/>
                </a:lnTo>
                <a:lnTo>
                  <a:pt x="102970" y="5231"/>
                </a:lnTo>
                <a:lnTo>
                  <a:pt x="102777" y="5193"/>
                </a:lnTo>
                <a:lnTo>
                  <a:pt x="102391" y="5077"/>
                </a:lnTo>
                <a:lnTo>
                  <a:pt x="102005" y="4942"/>
                </a:lnTo>
                <a:lnTo>
                  <a:pt x="101600" y="4806"/>
                </a:lnTo>
                <a:lnTo>
                  <a:pt x="101214" y="4691"/>
                </a:lnTo>
                <a:lnTo>
                  <a:pt x="101021" y="4652"/>
                </a:lnTo>
                <a:lnTo>
                  <a:pt x="100828" y="4633"/>
                </a:lnTo>
                <a:lnTo>
                  <a:pt x="100635" y="4613"/>
                </a:lnTo>
                <a:lnTo>
                  <a:pt x="100461" y="4613"/>
                </a:lnTo>
                <a:lnTo>
                  <a:pt x="100268" y="4652"/>
                </a:lnTo>
                <a:lnTo>
                  <a:pt x="100094" y="4710"/>
                </a:lnTo>
                <a:lnTo>
                  <a:pt x="99940" y="4806"/>
                </a:lnTo>
                <a:lnTo>
                  <a:pt x="99766" y="4922"/>
                </a:lnTo>
                <a:lnTo>
                  <a:pt x="99593" y="5057"/>
                </a:lnTo>
                <a:lnTo>
                  <a:pt x="99438" y="5193"/>
                </a:lnTo>
                <a:lnTo>
                  <a:pt x="99110" y="5501"/>
                </a:lnTo>
                <a:lnTo>
                  <a:pt x="98782" y="5810"/>
                </a:lnTo>
                <a:lnTo>
                  <a:pt x="98628" y="5945"/>
                </a:lnTo>
                <a:lnTo>
                  <a:pt x="98454" y="6080"/>
                </a:lnTo>
                <a:lnTo>
                  <a:pt x="98280" y="6196"/>
                </a:lnTo>
                <a:lnTo>
                  <a:pt x="98106" y="6273"/>
                </a:lnTo>
                <a:lnTo>
                  <a:pt x="97933" y="6351"/>
                </a:lnTo>
                <a:lnTo>
                  <a:pt x="97759" y="6370"/>
                </a:lnTo>
                <a:lnTo>
                  <a:pt x="97392" y="6389"/>
                </a:lnTo>
                <a:lnTo>
                  <a:pt x="97026" y="6389"/>
                </a:lnTo>
                <a:lnTo>
                  <a:pt x="96273" y="6331"/>
                </a:lnTo>
                <a:lnTo>
                  <a:pt x="95501" y="6273"/>
                </a:lnTo>
                <a:lnTo>
                  <a:pt x="95134" y="6254"/>
                </a:lnTo>
                <a:lnTo>
                  <a:pt x="94767" y="6273"/>
                </a:lnTo>
                <a:lnTo>
                  <a:pt x="94574" y="6312"/>
                </a:lnTo>
                <a:lnTo>
                  <a:pt x="94401" y="6351"/>
                </a:lnTo>
                <a:lnTo>
                  <a:pt x="94053" y="6447"/>
                </a:lnTo>
                <a:lnTo>
                  <a:pt x="93706" y="6601"/>
                </a:lnTo>
                <a:lnTo>
                  <a:pt x="93358" y="6756"/>
                </a:lnTo>
                <a:lnTo>
                  <a:pt x="93011" y="6930"/>
                </a:lnTo>
                <a:lnTo>
                  <a:pt x="92664" y="7065"/>
                </a:lnTo>
                <a:lnTo>
                  <a:pt x="92297" y="7181"/>
                </a:lnTo>
                <a:lnTo>
                  <a:pt x="92123" y="7219"/>
                </a:lnTo>
                <a:lnTo>
                  <a:pt x="91930" y="7238"/>
                </a:lnTo>
                <a:lnTo>
                  <a:pt x="91757" y="7238"/>
                </a:lnTo>
                <a:lnTo>
                  <a:pt x="91563" y="7219"/>
                </a:lnTo>
                <a:lnTo>
                  <a:pt x="91370" y="7181"/>
                </a:lnTo>
                <a:lnTo>
                  <a:pt x="91177" y="7123"/>
                </a:lnTo>
                <a:lnTo>
                  <a:pt x="90772" y="6968"/>
                </a:lnTo>
                <a:lnTo>
                  <a:pt x="90367" y="6794"/>
                </a:lnTo>
                <a:lnTo>
                  <a:pt x="89981" y="6601"/>
                </a:lnTo>
                <a:lnTo>
                  <a:pt x="89576" y="6447"/>
                </a:lnTo>
                <a:lnTo>
                  <a:pt x="89382" y="6389"/>
                </a:lnTo>
                <a:lnTo>
                  <a:pt x="89189" y="6351"/>
                </a:lnTo>
                <a:lnTo>
                  <a:pt x="88996" y="6331"/>
                </a:lnTo>
                <a:lnTo>
                  <a:pt x="88437" y="6331"/>
                </a:lnTo>
                <a:lnTo>
                  <a:pt x="88244" y="6293"/>
                </a:lnTo>
                <a:lnTo>
                  <a:pt x="88051" y="6254"/>
                </a:lnTo>
                <a:lnTo>
                  <a:pt x="87665" y="6158"/>
                </a:lnTo>
                <a:lnTo>
                  <a:pt x="87259" y="6042"/>
                </a:lnTo>
                <a:lnTo>
                  <a:pt x="86873" y="5907"/>
                </a:lnTo>
                <a:lnTo>
                  <a:pt x="86487" y="5810"/>
                </a:lnTo>
                <a:lnTo>
                  <a:pt x="86294" y="5772"/>
                </a:lnTo>
                <a:lnTo>
                  <a:pt x="86101" y="5752"/>
                </a:lnTo>
                <a:lnTo>
                  <a:pt x="85908" y="5733"/>
                </a:lnTo>
                <a:lnTo>
                  <a:pt x="85715" y="5752"/>
                </a:lnTo>
                <a:lnTo>
                  <a:pt x="85542" y="5772"/>
                </a:lnTo>
                <a:lnTo>
                  <a:pt x="85368" y="5810"/>
                </a:lnTo>
                <a:lnTo>
                  <a:pt x="85001" y="5907"/>
                </a:lnTo>
                <a:lnTo>
                  <a:pt x="84654" y="6022"/>
                </a:lnTo>
                <a:lnTo>
                  <a:pt x="84306" y="6158"/>
                </a:lnTo>
                <a:lnTo>
                  <a:pt x="83959" y="6312"/>
                </a:lnTo>
                <a:lnTo>
                  <a:pt x="83612" y="6428"/>
                </a:lnTo>
                <a:lnTo>
                  <a:pt x="83245" y="6524"/>
                </a:lnTo>
                <a:lnTo>
                  <a:pt x="83071" y="6563"/>
                </a:lnTo>
                <a:lnTo>
                  <a:pt x="82878" y="6582"/>
                </a:lnTo>
                <a:lnTo>
                  <a:pt x="82704" y="6621"/>
                </a:lnTo>
                <a:lnTo>
                  <a:pt x="82531" y="6659"/>
                </a:lnTo>
                <a:lnTo>
                  <a:pt x="82164" y="6756"/>
                </a:lnTo>
                <a:lnTo>
                  <a:pt x="81817" y="6910"/>
                </a:lnTo>
                <a:lnTo>
                  <a:pt x="81469" y="7065"/>
                </a:lnTo>
                <a:lnTo>
                  <a:pt x="81122" y="7219"/>
                </a:lnTo>
                <a:lnTo>
                  <a:pt x="80774" y="7354"/>
                </a:lnTo>
                <a:lnTo>
                  <a:pt x="80427" y="7470"/>
                </a:lnTo>
                <a:lnTo>
                  <a:pt x="80253" y="7509"/>
                </a:lnTo>
                <a:lnTo>
                  <a:pt x="80060" y="7528"/>
                </a:lnTo>
                <a:lnTo>
                  <a:pt x="79886" y="7567"/>
                </a:lnTo>
                <a:lnTo>
                  <a:pt x="79713" y="7605"/>
                </a:lnTo>
                <a:lnTo>
                  <a:pt x="79520" y="7663"/>
                </a:lnTo>
                <a:lnTo>
                  <a:pt x="79365" y="7740"/>
                </a:lnTo>
                <a:lnTo>
                  <a:pt x="79018" y="7933"/>
                </a:lnTo>
                <a:lnTo>
                  <a:pt x="78671" y="8126"/>
                </a:lnTo>
                <a:lnTo>
                  <a:pt x="78342" y="8339"/>
                </a:lnTo>
                <a:lnTo>
                  <a:pt x="77995" y="8512"/>
                </a:lnTo>
                <a:lnTo>
                  <a:pt x="77821" y="8589"/>
                </a:lnTo>
                <a:lnTo>
                  <a:pt x="77648" y="8667"/>
                </a:lnTo>
                <a:lnTo>
                  <a:pt x="77474" y="8705"/>
                </a:lnTo>
                <a:lnTo>
                  <a:pt x="77281" y="8744"/>
                </a:lnTo>
                <a:lnTo>
                  <a:pt x="77107" y="8744"/>
                </a:lnTo>
                <a:lnTo>
                  <a:pt x="76914" y="8725"/>
                </a:lnTo>
                <a:lnTo>
                  <a:pt x="76721" y="8686"/>
                </a:lnTo>
                <a:lnTo>
                  <a:pt x="76528" y="8628"/>
                </a:lnTo>
                <a:lnTo>
                  <a:pt x="76123" y="8454"/>
                </a:lnTo>
                <a:lnTo>
                  <a:pt x="75717" y="8281"/>
                </a:lnTo>
                <a:lnTo>
                  <a:pt x="75312" y="8088"/>
                </a:lnTo>
                <a:lnTo>
                  <a:pt x="74907" y="7933"/>
                </a:lnTo>
                <a:lnTo>
                  <a:pt x="74714" y="7875"/>
                </a:lnTo>
                <a:lnTo>
                  <a:pt x="74521" y="7837"/>
                </a:lnTo>
                <a:lnTo>
                  <a:pt x="74328" y="7817"/>
                </a:lnTo>
                <a:lnTo>
                  <a:pt x="74154" y="7817"/>
                </a:lnTo>
                <a:lnTo>
                  <a:pt x="73961" y="7856"/>
                </a:lnTo>
                <a:lnTo>
                  <a:pt x="73787" y="7914"/>
                </a:lnTo>
                <a:lnTo>
                  <a:pt x="73614" y="8010"/>
                </a:lnTo>
                <a:lnTo>
                  <a:pt x="73459" y="8107"/>
                </a:lnTo>
                <a:lnTo>
                  <a:pt x="73286" y="8242"/>
                </a:lnTo>
                <a:lnTo>
                  <a:pt x="73131" y="8377"/>
                </a:lnTo>
                <a:lnTo>
                  <a:pt x="72803" y="8667"/>
                </a:lnTo>
                <a:lnTo>
                  <a:pt x="72475" y="8956"/>
                </a:lnTo>
                <a:lnTo>
                  <a:pt x="72321" y="9091"/>
                </a:lnTo>
                <a:lnTo>
                  <a:pt x="72147" y="9207"/>
                </a:lnTo>
                <a:lnTo>
                  <a:pt x="71992" y="9323"/>
                </a:lnTo>
                <a:lnTo>
                  <a:pt x="71819" y="9400"/>
                </a:lnTo>
                <a:lnTo>
                  <a:pt x="71645" y="9458"/>
                </a:lnTo>
                <a:lnTo>
                  <a:pt x="71452" y="9497"/>
                </a:lnTo>
                <a:lnTo>
                  <a:pt x="71278" y="9516"/>
                </a:lnTo>
                <a:lnTo>
                  <a:pt x="71105" y="9555"/>
                </a:lnTo>
                <a:lnTo>
                  <a:pt x="70738" y="9670"/>
                </a:lnTo>
                <a:lnTo>
                  <a:pt x="70390" y="9805"/>
                </a:lnTo>
                <a:lnTo>
                  <a:pt x="70062" y="9979"/>
                </a:lnTo>
                <a:lnTo>
                  <a:pt x="69715" y="10134"/>
                </a:lnTo>
                <a:lnTo>
                  <a:pt x="69367" y="10269"/>
                </a:lnTo>
                <a:lnTo>
                  <a:pt x="69001" y="10384"/>
                </a:lnTo>
                <a:lnTo>
                  <a:pt x="68827" y="10423"/>
                </a:lnTo>
                <a:lnTo>
                  <a:pt x="68653" y="10442"/>
                </a:lnTo>
                <a:lnTo>
                  <a:pt x="68557" y="10462"/>
                </a:lnTo>
                <a:lnTo>
                  <a:pt x="68460" y="10442"/>
                </a:lnTo>
                <a:lnTo>
                  <a:pt x="68267" y="10384"/>
                </a:lnTo>
                <a:lnTo>
                  <a:pt x="68055" y="10288"/>
                </a:lnTo>
                <a:lnTo>
                  <a:pt x="67843" y="10153"/>
                </a:lnTo>
                <a:lnTo>
                  <a:pt x="67630" y="9998"/>
                </a:lnTo>
                <a:lnTo>
                  <a:pt x="67418" y="9805"/>
                </a:lnTo>
                <a:lnTo>
                  <a:pt x="66974" y="9419"/>
                </a:lnTo>
                <a:lnTo>
                  <a:pt x="66530" y="9014"/>
                </a:lnTo>
                <a:lnTo>
                  <a:pt x="66299" y="8840"/>
                </a:lnTo>
                <a:lnTo>
                  <a:pt x="66086" y="8686"/>
                </a:lnTo>
                <a:lnTo>
                  <a:pt x="65874" y="8551"/>
                </a:lnTo>
                <a:lnTo>
                  <a:pt x="65681" y="8454"/>
                </a:lnTo>
                <a:lnTo>
                  <a:pt x="65469" y="8396"/>
                </a:lnTo>
                <a:lnTo>
                  <a:pt x="65372" y="8377"/>
                </a:lnTo>
                <a:lnTo>
                  <a:pt x="65295" y="8377"/>
                </a:lnTo>
                <a:lnTo>
                  <a:pt x="64562" y="8435"/>
                </a:lnTo>
                <a:lnTo>
                  <a:pt x="63809" y="8474"/>
                </a:lnTo>
                <a:lnTo>
                  <a:pt x="63075" y="8512"/>
                </a:lnTo>
                <a:lnTo>
                  <a:pt x="62342" y="8570"/>
                </a:lnTo>
                <a:lnTo>
                  <a:pt x="62226" y="8609"/>
                </a:lnTo>
                <a:lnTo>
                  <a:pt x="62110" y="8667"/>
                </a:lnTo>
                <a:lnTo>
                  <a:pt x="61995" y="8744"/>
                </a:lnTo>
                <a:lnTo>
                  <a:pt x="61898" y="8840"/>
                </a:lnTo>
                <a:lnTo>
                  <a:pt x="61802" y="8975"/>
                </a:lnTo>
                <a:lnTo>
                  <a:pt x="61705" y="9111"/>
                </a:lnTo>
                <a:lnTo>
                  <a:pt x="61531" y="9439"/>
                </a:lnTo>
                <a:lnTo>
                  <a:pt x="61358" y="9805"/>
                </a:lnTo>
                <a:lnTo>
                  <a:pt x="61184" y="10211"/>
                </a:lnTo>
                <a:lnTo>
                  <a:pt x="61010" y="10616"/>
                </a:lnTo>
                <a:lnTo>
                  <a:pt x="60837" y="10983"/>
                </a:lnTo>
                <a:lnTo>
                  <a:pt x="55664" y="10983"/>
                </a:lnTo>
                <a:lnTo>
                  <a:pt x="55085" y="10346"/>
                </a:lnTo>
                <a:lnTo>
                  <a:pt x="54795" y="10037"/>
                </a:lnTo>
                <a:lnTo>
                  <a:pt x="54506" y="9748"/>
                </a:lnTo>
                <a:lnTo>
                  <a:pt x="54236" y="9497"/>
                </a:lnTo>
                <a:lnTo>
                  <a:pt x="54101" y="9381"/>
                </a:lnTo>
                <a:lnTo>
                  <a:pt x="53965" y="9304"/>
                </a:lnTo>
                <a:lnTo>
                  <a:pt x="53830" y="9226"/>
                </a:lnTo>
                <a:lnTo>
                  <a:pt x="53714" y="9188"/>
                </a:lnTo>
                <a:lnTo>
                  <a:pt x="53579" y="9149"/>
                </a:lnTo>
                <a:lnTo>
                  <a:pt x="53464" y="9149"/>
                </a:lnTo>
                <a:lnTo>
                  <a:pt x="53328" y="9188"/>
                </a:lnTo>
                <a:lnTo>
                  <a:pt x="53193" y="9226"/>
                </a:lnTo>
                <a:lnTo>
                  <a:pt x="53058" y="9304"/>
                </a:lnTo>
                <a:lnTo>
                  <a:pt x="52923" y="9400"/>
                </a:lnTo>
                <a:lnTo>
                  <a:pt x="52807" y="9497"/>
                </a:lnTo>
                <a:lnTo>
                  <a:pt x="52672" y="9632"/>
                </a:lnTo>
                <a:lnTo>
                  <a:pt x="52421" y="9902"/>
                </a:lnTo>
                <a:lnTo>
                  <a:pt x="51939" y="10481"/>
                </a:lnTo>
                <a:lnTo>
                  <a:pt x="51688" y="10751"/>
                </a:lnTo>
                <a:lnTo>
                  <a:pt x="51572" y="10886"/>
                </a:lnTo>
                <a:lnTo>
                  <a:pt x="51437" y="10983"/>
                </a:lnTo>
                <a:lnTo>
                  <a:pt x="49295" y="10983"/>
                </a:lnTo>
                <a:lnTo>
                  <a:pt x="48909" y="10886"/>
                </a:lnTo>
                <a:lnTo>
                  <a:pt x="48523" y="10809"/>
                </a:lnTo>
                <a:lnTo>
                  <a:pt x="48156" y="10751"/>
                </a:lnTo>
                <a:lnTo>
                  <a:pt x="47789" y="10751"/>
                </a:lnTo>
                <a:lnTo>
                  <a:pt x="47480" y="10809"/>
                </a:lnTo>
                <a:lnTo>
                  <a:pt x="47152" y="10848"/>
                </a:lnTo>
                <a:lnTo>
                  <a:pt x="46515" y="10983"/>
                </a:lnTo>
                <a:lnTo>
                  <a:pt x="0" y="10983"/>
                </a:lnTo>
                <a:lnTo>
                  <a:pt x="0" y="21907"/>
                </a:lnTo>
                <a:lnTo>
                  <a:pt x="184632" y="21907"/>
                </a:lnTo>
                <a:lnTo>
                  <a:pt x="184632" y="15075"/>
                </a:lnTo>
                <a:lnTo>
                  <a:pt x="184632" y="10983"/>
                </a:lnTo>
                <a:lnTo>
                  <a:pt x="184632" y="136"/>
                </a:lnTo>
                <a:lnTo>
                  <a:pt x="184516" y="309"/>
                </a:lnTo>
                <a:lnTo>
                  <a:pt x="184401" y="483"/>
                </a:lnTo>
                <a:lnTo>
                  <a:pt x="184266" y="657"/>
                </a:lnTo>
                <a:lnTo>
                  <a:pt x="184111" y="792"/>
                </a:lnTo>
                <a:lnTo>
                  <a:pt x="183937" y="908"/>
                </a:lnTo>
                <a:lnTo>
                  <a:pt x="183725" y="1004"/>
                </a:lnTo>
                <a:lnTo>
                  <a:pt x="183474" y="1062"/>
                </a:lnTo>
                <a:lnTo>
                  <a:pt x="183185" y="1101"/>
                </a:lnTo>
                <a:lnTo>
                  <a:pt x="182876" y="1139"/>
                </a:lnTo>
                <a:lnTo>
                  <a:pt x="182548" y="1217"/>
                </a:lnTo>
                <a:lnTo>
                  <a:pt x="182200" y="1313"/>
                </a:lnTo>
                <a:lnTo>
                  <a:pt x="181853" y="1410"/>
                </a:lnTo>
                <a:lnTo>
                  <a:pt x="181486" y="1525"/>
                </a:lnTo>
                <a:lnTo>
                  <a:pt x="181100" y="1622"/>
                </a:lnTo>
                <a:lnTo>
                  <a:pt x="180695" y="1699"/>
                </a:lnTo>
                <a:lnTo>
                  <a:pt x="180270" y="1738"/>
                </a:lnTo>
                <a:lnTo>
                  <a:pt x="179942" y="1776"/>
                </a:lnTo>
                <a:lnTo>
                  <a:pt x="179595" y="1834"/>
                </a:lnTo>
                <a:lnTo>
                  <a:pt x="179247" y="1931"/>
                </a:lnTo>
                <a:lnTo>
                  <a:pt x="178900" y="2046"/>
                </a:lnTo>
                <a:lnTo>
                  <a:pt x="178533" y="2143"/>
                </a:lnTo>
                <a:lnTo>
                  <a:pt x="178166" y="2239"/>
                </a:lnTo>
                <a:lnTo>
                  <a:pt x="177780" y="2317"/>
                </a:lnTo>
                <a:lnTo>
                  <a:pt x="177375" y="2355"/>
                </a:lnTo>
                <a:lnTo>
                  <a:pt x="177201" y="2355"/>
                </a:lnTo>
                <a:lnTo>
                  <a:pt x="177028" y="2336"/>
                </a:lnTo>
                <a:lnTo>
                  <a:pt x="176854" y="2278"/>
                </a:lnTo>
                <a:lnTo>
                  <a:pt x="176661" y="2220"/>
                </a:lnTo>
                <a:lnTo>
                  <a:pt x="176294" y="2027"/>
                </a:lnTo>
                <a:lnTo>
                  <a:pt x="175908" y="1834"/>
                </a:lnTo>
                <a:lnTo>
                  <a:pt x="175503" y="1641"/>
                </a:lnTo>
                <a:lnTo>
                  <a:pt x="175117" y="1467"/>
                </a:lnTo>
                <a:lnTo>
                  <a:pt x="174924" y="1390"/>
                </a:lnTo>
                <a:lnTo>
                  <a:pt x="174712" y="1352"/>
                </a:lnTo>
                <a:lnTo>
                  <a:pt x="174519" y="1313"/>
                </a:lnTo>
                <a:lnTo>
                  <a:pt x="174326" y="1313"/>
                </a:lnTo>
                <a:lnTo>
                  <a:pt x="174152" y="1332"/>
                </a:lnTo>
                <a:lnTo>
                  <a:pt x="173978" y="1390"/>
                </a:lnTo>
                <a:lnTo>
                  <a:pt x="173804" y="1467"/>
                </a:lnTo>
                <a:lnTo>
                  <a:pt x="173631" y="1545"/>
                </a:lnTo>
                <a:lnTo>
                  <a:pt x="173283" y="1776"/>
                </a:lnTo>
                <a:lnTo>
                  <a:pt x="172955" y="2046"/>
                </a:lnTo>
                <a:lnTo>
                  <a:pt x="172608" y="2297"/>
                </a:lnTo>
                <a:lnTo>
                  <a:pt x="172434" y="2413"/>
                </a:lnTo>
                <a:lnTo>
                  <a:pt x="172241" y="2529"/>
                </a:lnTo>
                <a:lnTo>
                  <a:pt x="172067" y="2625"/>
                </a:lnTo>
                <a:lnTo>
                  <a:pt x="171874" y="2703"/>
                </a:lnTo>
                <a:lnTo>
                  <a:pt x="171701" y="2741"/>
                </a:lnTo>
                <a:lnTo>
                  <a:pt x="171508" y="2780"/>
                </a:lnTo>
                <a:lnTo>
                  <a:pt x="171411" y="2780"/>
                </a:lnTo>
                <a:lnTo>
                  <a:pt x="171315" y="2761"/>
                </a:lnTo>
                <a:lnTo>
                  <a:pt x="171141" y="2683"/>
                </a:lnTo>
                <a:lnTo>
                  <a:pt x="170948" y="2568"/>
                </a:lnTo>
                <a:lnTo>
                  <a:pt x="170755" y="2413"/>
                </a:lnTo>
                <a:lnTo>
                  <a:pt x="170543" y="2220"/>
                </a:lnTo>
                <a:lnTo>
                  <a:pt x="170350" y="2027"/>
                </a:lnTo>
                <a:lnTo>
                  <a:pt x="169925" y="1564"/>
                </a:lnTo>
                <a:lnTo>
                  <a:pt x="169520" y="1120"/>
                </a:lnTo>
                <a:lnTo>
                  <a:pt x="169307" y="908"/>
                </a:lnTo>
                <a:lnTo>
                  <a:pt x="169095" y="734"/>
                </a:lnTo>
                <a:lnTo>
                  <a:pt x="168883" y="580"/>
                </a:lnTo>
                <a:lnTo>
                  <a:pt x="168690" y="464"/>
                </a:lnTo>
                <a:lnTo>
                  <a:pt x="168497" y="387"/>
                </a:lnTo>
                <a:lnTo>
                  <a:pt x="168400" y="367"/>
                </a:lnTo>
                <a:lnTo>
                  <a:pt x="168304" y="367"/>
                </a:lnTo>
                <a:lnTo>
                  <a:pt x="167937" y="406"/>
                </a:lnTo>
                <a:lnTo>
                  <a:pt x="167590" y="464"/>
                </a:lnTo>
                <a:lnTo>
                  <a:pt x="166856" y="599"/>
                </a:lnTo>
                <a:lnTo>
                  <a:pt x="166123" y="734"/>
                </a:lnTo>
                <a:lnTo>
                  <a:pt x="165756" y="792"/>
                </a:lnTo>
                <a:lnTo>
                  <a:pt x="165370" y="831"/>
                </a:lnTo>
                <a:lnTo>
                  <a:pt x="165196" y="850"/>
                </a:lnTo>
                <a:lnTo>
                  <a:pt x="165023" y="888"/>
                </a:lnTo>
                <a:lnTo>
                  <a:pt x="164675" y="985"/>
                </a:lnTo>
                <a:lnTo>
                  <a:pt x="164308" y="1120"/>
                </a:lnTo>
                <a:lnTo>
                  <a:pt x="163961" y="1274"/>
                </a:lnTo>
                <a:lnTo>
                  <a:pt x="163614" y="1429"/>
                </a:lnTo>
                <a:lnTo>
                  <a:pt x="163247" y="1564"/>
                </a:lnTo>
                <a:lnTo>
                  <a:pt x="162880" y="1660"/>
                </a:lnTo>
                <a:lnTo>
                  <a:pt x="162687" y="1699"/>
                </a:lnTo>
                <a:lnTo>
                  <a:pt x="162494" y="1718"/>
                </a:lnTo>
                <a:lnTo>
                  <a:pt x="162320" y="1718"/>
                </a:lnTo>
                <a:lnTo>
                  <a:pt x="162147" y="1699"/>
                </a:lnTo>
                <a:lnTo>
                  <a:pt x="161954" y="1680"/>
                </a:lnTo>
                <a:lnTo>
                  <a:pt x="161761" y="1622"/>
                </a:lnTo>
                <a:lnTo>
                  <a:pt x="161394" y="1506"/>
                </a:lnTo>
                <a:lnTo>
                  <a:pt x="161008" y="1371"/>
                </a:lnTo>
                <a:lnTo>
                  <a:pt x="160622" y="1236"/>
                </a:lnTo>
                <a:lnTo>
                  <a:pt x="160217" y="1120"/>
                </a:lnTo>
                <a:lnTo>
                  <a:pt x="160024" y="1081"/>
                </a:lnTo>
                <a:lnTo>
                  <a:pt x="159831" y="1043"/>
                </a:lnTo>
                <a:lnTo>
                  <a:pt x="159638" y="1024"/>
                </a:lnTo>
                <a:lnTo>
                  <a:pt x="159271" y="1024"/>
                </a:lnTo>
                <a:lnTo>
                  <a:pt x="159097" y="1004"/>
                </a:lnTo>
                <a:lnTo>
                  <a:pt x="158904" y="946"/>
                </a:lnTo>
                <a:lnTo>
                  <a:pt x="158711" y="888"/>
                </a:lnTo>
                <a:lnTo>
                  <a:pt x="158325" y="715"/>
                </a:lnTo>
                <a:lnTo>
                  <a:pt x="157939" y="502"/>
                </a:lnTo>
                <a:lnTo>
                  <a:pt x="157534" y="309"/>
                </a:lnTo>
                <a:lnTo>
                  <a:pt x="157148" y="136"/>
                </a:lnTo>
                <a:lnTo>
                  <a:pt x="156936" y="78"/>
                </a:lnTo>
                <a:lnTo>
                  <a:pt x="156743" y="20"/>
                </a:lnTo>
                <a:lnTo>
                  <a:pt x="156550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19" name="Google Shape;9119;p33"/>
          <p:cNvSpPr/>
          <p:nvPr/>
        </p:nvSpPr>
        <p:spPr>
          <a:xfrm>
            <a:off x="8331600" y="2234800"/>
            <a:ext cx="462750" cy="2328675"/>
          </a:xfrm>
          <a:custGeom>
            <a:avLst/>
            <a:gdLst/>
            <a:ahLst/>
            <a:cxnLst/>
            <a:rect l="l" t="t" r="r" b="b"/>
            <a:pathLst>
              <a:path w="18510" h="93147" extrusionOk="0">
                <a:moveTo>
                  <a:pt x="5636" y="11002"/>
                </a:moveTo>
                <a:lnTo>
                  <a:pt x="10249" y="11021"/>
                </a:lnTo>
                <a:lnTo>
                  <a:pt x="13047" y="11002"/>
                </a:lnTo>
                <a:lnTo>
                  <a:pt x="13047" y="11002"/>
                </a:lnTo>
                <a:lnTo>
                  <a:pt x="12372" y="11445"/>
                </a:lnTo>
                <a:lnTo>
                  <a:pt x="12410" y="11503"/>
                </a:lnTo>
                <a:lnTo>
                  <a:pt x="9342" y="13472"/>
                </a:lnTo>
                <a:lnTo>
                  <a:pt x="6293" y="11504"/>
                </a:lnTo>
                <a:lnTo>
                  <a:pt x="6293" y="11504"/>
                </a:lnTo>
                <a:lnTo>
                  <a:pt x="6331" y="11445"/>
                </a:lnTo>
                <a:lnTo>
                  <a:pt x="5636" y="11002"/>
                </a:lnTo>
                <a:close/>
                <a:moveTo>
                  <a:pt x="5346" y="11561"/>
                </a:moveTo>
                <a:lnTo>
                  <a:pt x="5983" y="11967"/>
                </a:lnTo>
                <a:lnTo>
                  <a:pt x="6023" y="11909"/>
                </a:lnTo>
                <a:lnTo>
                  <a:pt x="8898" y="13762"/>
                </a:lnTo>
                <a:lnTo>
                  <a:pt x="5964" y="15653"/>
                </a:lnTo>
                <a:lnTo>
                  <a:pt x="6099" y="15865"/>
                </a:lnTo>
                <a:lnTo>
                  <a:pt x="5925" y="15595"/>
                </a:lnTo>
                <a:lnTo>
                  <a:pt x="5250" y="16039"/>
                </a:lnTo>
                <a:lnTo>
                  <a:pt x="5346" y="11561"/>
                </a:lnTo>
                <a:close/>
                <a:moveTo>
                  <a:pt x="13376" y="11542"/>
                </a:moveTo>
                <a:lnTo>
                  <a:pt x="13472" y="16078"/>
                </a:lnTo>
                <a:lnTo>
                  <a:pt x="12758" y="15595"/>
                </a:lnTo>
                <a:lnTo>
                  <a:pt x="12719" y="15653"/>
                </a:lnTo>
                <a:lnTo>
                  <a:pt x="9805" y="13762"/>
                </a:lnTo>
                <a:lnTo>
                  <a:pt x="12661" y="11909"/>
                </a:lnTo>
                <a:lnTo>
                  <a:pt x="12700" y="11967"/>
                </a:lnTo>
                <a:lnTo>
                  <a:pt x="13376" y="11542"/>
                </a:lnTo>
                <a:close/>
                <a:moveTo>
                  <a:pt x="9342" y="14070"/>
                </a:moveTo>
                <a:lnTo>
                  <a:pt x="12449" y="16078"/>
                </a:lnTo>
                <a:lnTo>
                  <a:pt x="12410" y="16136"/>
                </a:lnTo>
                <a:lnTo>
                  <a:pt x="13163" y="16599"/>
                </a:lnTo>
                <a:lnTo>
                  <a:pt x="5539" y="16599"/>
                </a:lnTo>
                <a:lnTo>
                  <a:pt x="6273" y="16136"/>
                </a:lnTo>
                <a:lnTo>
                  <a:pt x="6235" y="16077"/>
                </a:lnTo>
                <a:lnTo>
                  <a:pt x="6235" y="16077"/>
                </a:lnTo>
                <a:lnTo>
                  <a:pt x="9342" y="14070"/>
                </a:lnTo>
                <a:close/>
                <a:moveTo>
                  <a:pt x="5346" y="17911"/>
                </a:moveTo>
                <a:lnTo>
                  <a:pt x="10384" y="17931"/>
                </a:lnTo>
                <a:lnTo>
                  <a:pt x="13337" y="17931"/>
                </a:lnTo>
                <a:lnTo>
                  <a:pt x="12777" y="18452"/>
                </a:lnTo>
                <a:lnTo>
                  <a:pt x="12835" y="18510"/>
                </a:lnTo>
                <a:lnTo>
                  <a:pt x="9342" y="21849"/>
                </a:lnTo>
                <a:lnTo>
                  <a:pt x="5867" y="18510"/>
                </a:lnTo>
                <a:lnTo>
                  <a:pt x="5694" y="18683"/>
                </a:lnTo>
                <a:lnTo>
                  <a:pt x="5694" y="18683"/>
                </a:lnTo>
                <a:lnTo>
                  <a:pt x="5906" y="18452"/>
                </a:lnTo>
                <a:lnTo>
                  <a:pt x="5346" y="17911"/>
                </a:lnTo>
                <a:close/>
                <a:moveTo>
                  <a:pt x="5192" y="18645"/>
                </a:moveTo>
                <a:lnTo>
                  <a:pt x="5462" y="18915"/>
                </a:lnTo>
                <a:lnTo>
                  <a:pt x="5520" y="18857"/>
                </a:lnTo>
                <a:lnTo>
                  <a:pt x="8994" y="22196"/>
                </a:lnTo>
                <a:lnTo>
                  <a:pt x="5578" y="25458"/>
                </a:lnTo>
                <a:lnTo>
                  <a:pt x="5682" y="25568"/>
                </a:lnTo>
                <a:lnTo>
                  <a:pt x="5520" y="25419"/>
                </a:lnTo>
                <a:lnTo>
                  <a:pt x="5018" y="25902"/>
                </a:lnTo>
                <a:lnTo>
                  <a:pt x="5192" y="18645"/>
                </a:lnTo>
                <a:close/>
                <a:moveTo>
                  <a:pt x="13530" y="18606"/>
                </a:moveTo>
                <a:lnTo>
                  <a:pt x="13704" y="25940"/>
                </a:lnTo>
                <a:lnTo>
                  <a:pt x="13163" y="25419"/>
                </a:lnTo>
                <a:lnTo>
                  <a:pt x="13105" y="25458"/>
                </a:lnTo>
                <a:lnTo>
                  <a:pt x="9708" y="22196"/>
                </a:lnTo>
                <a:lnTo>
                  <a:pt x="13163" y="18876"/>
                </a:lnTo>
                <a:lnTo>
                  <a:pt x="13221" y="18915"/>
                </a:lnTo>
                <a:lnTo>
                  <a:pt x="13530" y="18606"/>
                </a:lnTo>
                <a:close/>
                <a:moveTo>
                  <a:pt x="9342" y="22524"/>
                </a:moveTo>
                <a:lnTo>
                  <a:pt x="12777" y="25805"/>
                </a:lnTo>
                <a:lnTo>
                  <a:pt x="12719" y="25863"/>
                </a:lnTo>
                <a:lnTo>
                  <a:pt x="13530" y="26635"/>
                </a:lnTo>
                <a:lnTo>
                  <a:pt x="8377" y="26616"/>
                </a:lnTo>
                <a:lnTo>
                  <a:pt x="5173" y="26635"/>
                </a:lnTo>
                <a:lnTo>
                  <a:pt x="5964" y="25863"/>
                </a:lnTo>
                <a:lnTo>
                  <a:pt x="5927" y="25823"/>
                </a:lnTo>
                <a:lnTo>
                  <a:pt x="9342" y="22524"/>
                </a:lnTo>
                <a:close/>
                <a:moveTo>
                  <a:pt x="13588" y="27948"/>
                </a:moveTo>
                <a:lnTo>
                  <a:pt x="12893" y="28681"/>
                </a:lnTo>
                <a:lnTo>
                  <a:pt x="12951" y="28720"/>
                </a:lnTo>
                <a:lnTo>
                  <a:pt x="9342" y="32464"/>
                </a:lnTo>
                <a:lnTo>
                  <a:pt x="5752" y="28720"/>
                </a:lnTo>
                <a:lnTo>
                  <a:pt x="5385" y="29067"/>
                </a:lnTo>
                <a:lnTo>
                  <a:pt x="9014" y="32831"/>
                </a:lnTo>
                <a:lnTo>
                  <a:pt x="5221" y="36758"/>
                </a:lnTo>
                <a:lnTo>
                  <a:pt x="5221" y="36758"/>
                </a:lnTo>
                <a:lnTo>
                  <a:pt x="5173" y="36710"/>
                </a:lnTo>
                <a:lnTo>
                  <a:pt x="4767" y="37116"/>
                </a:lnTo>
                <a:lnTo>
                  <a:pt x="4960" y="28720"/>
                </a:lnTo>
                <a:lnTo>
                  <a:pt x="5346" y="29106"/>
                </a:lnTo>
                <a:lnTo>
                  <a:pt x="5559" y="28893"/>
                </a:lnTo>
                <a:lnTo>
                  <a:pt x="5790" y="28681"/>
                </a:lnTo>
                <a:lnTo>
                  <a:pt x="5095" y="27948"/>
                </a:lnTo>
                <a:lnTo>
                  <a:pt x="10345" y="27967"/>
                </a:lnTo>
                <a:lnTo>
                  <a:pt x="13588" y="27948"/>
                </a:lnTo>
                <a:close/>
                <a:moveTo>
                  <a:pt x="13762" y="28681"/>
                </a:moveTo>
                <a:lnTo>
                  <a:pt x="13955" y="37174"/>
                </a:lnTo>
                <a:lnTo>
                  <a:pt x="13955" y="37174"/>
                </a:lnTo>
                <a:lnTo>
                  <a:pt x="13530" y="36710"/>
                </a:lnTo>
                <a:lnTo>
                  <a:pt x="13472" y="36749"/>
                </a:lnTo>
                <a:lnTo>
                  <a:pt x="9689" y="32831"/>
                </a:lnTo>
                <a:lnTo>
                  <a:pt x="13298" y="29067"/>
                </a:lnTo>
                <a:lnTo>
                  <a:pt x="13356" y="29106"/>
                </a:lnTo>
                <a:lnTo>
                  <a:pt x="13762" y="28681"/>
                </a:lnTo>
                <a:close/>
                <a:moveTo>
                  <a:pt x="9342" y="33178"/>
                </a:moveTo>
                <a:lnTo>
                  <a:pt x="13125" y="37096"/>
                </a:lnTo>
                <a:lnTo>
                  <a:pt x="13067" y="37154"/>
                </a:lnTo>
                <a:lnTo>
                  <a:pt x="13800" y="37907"/>
                </a:lnTo>
                <a:lnTo>
                  <a:pt x="4883" y="37907"/>
                </a:lnTo>
                <a:lnTo>
                  <a:pt x="5617" y="37154"/>
                </a:lnTo>
                <a:lnTo>
                  <a:pt x="5395" y="36932"/>
                </a:lnTo>
                <a:lnTo>
                  <a:pt x="5578" y="37096"/>
                </a:lnTo>
                <a:lnTo>
                  <a:pt x="9342" y="33178"/>
                </a:lnTo>
                <a:close/>
                <a:moveTo>
                  <a:pt x="4806" y="39219"/>
                </a:moveTo>
                <a:lnTo>
                  <a:pt x="10345" y="39239"/>
                </a:lnTo>
                <a:lnTo>
                  <a:pt x="13858" y="39219"/>
                </a:lnTo>
                <a:lnTo>
                  <a:pt x="13858" y="39219"/>
                </a:lnTo>
                <a:lnTo>
                  <a:pt x="13125" y="40049"/>
                </a:lnTo>
                <a:lnTo>
                  <a:pt x="13182" y="40088"/>
                </a:lnTo>
                <a:lnTo>
                  <a:pt x="9342" y="44296"/>
                </a:lnTo>
                <a:lnTo>
                  <a:pt x="5520" y="40088"/>
                </a:lnTo>
                <a:lnTo>
                  <a:pt x="5373" y="40219"/>
                </a:lnTo>
                <a:lnTo>
                  <a:pt x="5373" y="40219"/>
                </a:lnTo>
                <a:lnTo>
                  <a:pt x="5559" y="40049"/>
                </a:lnTo>
                <a:lnTo>
                  <a:pt x="4806" y="39219"/>
                </a:lnTo>
                <a:close/>
                <a:moveTo>
                  <a:pt x="4709" y="40030"/>
                </a:moveTo>
                <a:lnTo>
                  <a:pt x="5095" y="40474"/>
                </a:lnTo>
                <a:lnTo>
                  <a:pt x="5156" y="40419"/>
                </a:lnTo>
                <a:lnTo>
                  <a:pt x="5156" y="40419"/>
                </a:lnTo>
                <a:lnTo>
                  <a:pt x="9014" y="44662"/>
                </a:lnTo>
                <a:lnTo>
                  <a:pt x="4999" y="49063"/>
                </a:lnTo>
                <a:lnTo>
                  <a:pt x="5173" y="49237"/>
                </a:lnTo>
                <a:lnTo>
                  <a:pt x="5173" y="49237"/>
                </a:lnTo>
                <a:lnTo>
                  <a:pt x="4941" y="49024"/>
                </a:lnTo>
                <a:lnTo>
                  <a:pt x="4478" y="49526"/>
                </a:lnTo>
                <a:lnTo>
                  <a:pt x="4709" y="40030"/>
                </a:lnTo>
                <a:close/>
                <a:moveTo>
                  <a:pt x="14032" y="39972"/>
                </a:moveTo>
                <a:lnTo>
                  <a:pt x="14244" y="49565"/>
                </a:lnTo>
                <a:lnTo>
                  <a:pt x="14244" y="49565"/>
                </a:lnTo>
                <a:lnTo>
                  <a:pt x="13742" y="49024"/>
                </a:lnTo>
                <a:lnTo>
                  <a:pt x="13704" y="49063"/>
                </a:lnTo>
                <a:lnTo>
                  <a:pt x="9689" y="44662"/>
                </a:lnTo>
                <a:lnTo>
                  <a:pt x="13530" y="40416"/>
                </a:lnTo>
                <a:lnTo>
                  <a:pt x="13588" y="40474"/>
                </a:lnTo>
                <a:lnTo>
                  <a:pt x="14032" y="39972"/>
                </a:lnTo>
                <a:close/>
                <a:moveTo>
                  <a:pt x="9342" y="45010"/>
                </a:moveTo>
                <a:lnTo>
                  <a:pt x="13337" y="49391"/>
                </a:lnTo>
                <a:lnTo>
                  <a:pt x="13279" y="49449"/>
                </a:lnTo>
                <a:lnTo>
                  <a:pt x="14109" y="50337"/>
                </a:lnTo>
                <a:lnTo>
                  <a:pt x="8415" y="50317"/>
                </a:lnTo>
                <a:lnTo>
                  <a:pt x="4594" y="50337"/>
                </a:lnTo>
                <a:lnTo>
                  <a:pt x="4594" y="50337"/>
                </a:lnTo>
                <a:lnTo>
                  <a:pt x="5404" y="49449"/>
                </a:lnTo>
                <a:lnTo>
                  <a:pt x="5354" y="49402"/>
                </a:lnTo>
                <a:lnTo>
                  <a:pt x="5354" y="49402"/>
                </a:lnTo>
                <a:lnTo>
                  <a:pt x="9342" y="45010"/>
                </a:lnTo>
                <a:close/>
                <a:moveTo>
                  <a:pt x="14167" y="51649"/>
                </a:moveTo>
                <a:lnTo>
                  <a:pt x="13511" y="52383"/>
                </a:lnTo>
                <a:lnTo>
                  <a:pt x="13549" y="52441"/>
                </a:lnTo>
                <a:lnTo>
                  <a:pt x="9342" y="57169"/>
                </a:lnTo>
                <a:lnTo>
                  <a:pt x="5134" y="52421"/>
                </a:lnTo>
                <a:lnTo>
                  <a:pt x="4987" y="52553"/>
                </a:lnTo>
                <a:lnTo>
                  <a:pt x="4987" y="52553"/>
                </a:lnTo>
                <a:lnTo>
                  <a:pt x="5173" y="52383"/>
                </a:lnTo>
                <a:lnTo>
                  <a:pt x="4536" y="51649"/>
                </a:lnTo>
                <a:lnTo>
                  <a:pt x="10384" y="51669"/>
                </a:lnTo>
                <a:lnTo>
                  <a:pt x="14167" y="51649"/>
                </a:lnTo>
                <a:close/>
                <a:moveTo>
                  <a:pt x="4420" y="52479"/>
                </a:moveTo>
                <a:lnTo>
                  <a:pt x="4709" y="52807"/>
                </a:lnTo>
                <a:lnTo>
                  <a:pt x="4770" y="52752"/>
                </a:lnTo>
                <a:lnTo>
                  <a:pt x="4770" y="52752"/>
                </a:lnTo>
                <a:lnTo>
                  <a:pt x="9014" y="57536"/>
                </a:lnTo>
                <a:lnTo>
                  <a:pt x="4690" y="62400"/>
                </a:lnTo>
                <a:lnTo>
                  <a:pt x="4737" y="62442"/>
                </a:lnTo>
                <a:lnTo>
                  <a:pt x="4737" y="62442"/>
                </a:lnTo>
                <a:lnTo>
                  <a:pt x="4632" y="62361"/>
                </a:lnTo>
                <a:lnTo>
                  <a:pt x="4188" y="62863"/>
                </a:lnTo>
                <a:lnTo>
                  <a:pt x="4420" y="52479"/>
                </a:lnTo>
                <a:close/>
                <a:moveTo>
                  <a:pt x="14321" y="52421"/>
                </a:moveTo>
                <a:lnTo>
                  <a:pt x="14553" y="62921"/>
                </a:lnTo>
                <a:lnTo>
                  <a:pt x="14051" y="62361"/>
                </a:lnTo>
                <a:lnTo>
                  <a:pt x="13993" y="62400"/>
                </a:lnTo>
                <a:lnTo>
                  <a:pt x="9670" y="57536"/>
                </a:lnTo>
                <a:lnTo>
                  <a:pt x="13935" y="52749"/>
                </a:lnTo>
                <a:lnTo>
                  <a:pt x="13974" y="52807"/>
                </a:lnTo>
                <a:lnTo>
                  <a:pt x="14321" y="52421"/>
                </a:lnTo>
                <a:close/>
                <a:moveTo>
                  <a:pt x="9342" y="57903"/>
                </a:moveTo>
                <a:lnTo>
                  <a:pt x="13626" y="62728"/>
                </a:lnTo>
                <a:lnTo>
                  <a:pt x="13588" y="62767"/>
                </a:lnTo>
                <a:lnTo>
                  <a:pt x="14418" y="63712"/>
                </a:lnTo>
                <a:lnTo>
                  <a:pt x="14418" y="63712"/>
                </a:lnTo>
                <a:lnTo>
                  <a:pt x="8377" y="63693"/>
                </a:lnTo>
                <a:lnTo>
                  <a:pt x="4285" y="63693"/>
                </a:lnTo>
                <a:lnTo>
                  <a:pt x="5115" y="62767"/>
                </a:lnTo>
                <a:lnTo>
                  <a:pt x="5064" y="62720"/>
                </a:lnTo>
                <a:lnTo>
                  <a:pt x="5064" y="62720"/>
                </a:lnTo>
                <a:lnTo>
                  <a:pt x="9342" y="57903"/>
                </a:lnTo>
                <a:close/>
                <a:moveTo>
                  <a:pt x="14611" y="65797"/>
                </a:moveTo>
                <a:lnTo>
                  <a:pt x="14881" y="77126"/>
                </a:lnTo>
                <a:lnTo>
                  <a:pt x="14283" y="76451"/>
                </a:lnTo>
                <a:lnTo>
                  <a:pt x="14244" y="76490"/>
                </a:lnTo>
                <a:lnTo>
                  <a:pt x="9670" y="71317"/>
                </a:lnTo>
                <a:lnTo>
                  <a:pt x="14148" y="66241"/>
                </a:lnTo>
                <a:lnTo>
                  <a:pt x="14186" y="66279"/>
                </a:lnTo>
                <a:lnTo>
                  <a:pt x="14611" y="65797"/>
                </a:lnTo>
                <a:close/>
                <a:moveTo>
                  <a:pt x="14456" y="65025"/>
                </a:moveTo>
                <a:lnTo>
                  <a:pt x="13723" y="65855"/>
                </a:lnTo>
                <a:lnTo>
                  <a:pt x="13781" y="65913"/>
                </a:lnTo>
                <a:lnTo>
                  <a:pt x="9342" y="70931"/>
                </a:lnTo>
                <a:lnTo>
                  <a:pt x="4922" y="65913"/>
                </a:lnTo>
                <a:lnTo>
                  <a:pt x="4555" y="66241"/>
                </a:lnTo>
                <a:lnTo>
                  <a:pt x="9014" y="71317"/>
                </a:lnTo>
                <a:lnTo>
                  <a:pt x="4459" y="76490"/>
                </a:lnTo>
                <a:lnTo>
                  <a:pt x="4825" y="76818"/>
                </a:lnTo>
                <a:lnTo>
                  <a:pt x="9342" y="71684"/>
                </a:lnTo>
                <a:lnTo>
                  <a:pt x="13877" y="76818"/>
                </a:lnTo>
                <a:lnTo>
                  <a:pt x="13819" y="76876"/>
                </a:lnTo>
                <a:lnTo>
                  <a:pt x="14727" y="77898"/>
                </a:lnTo>
                <a:lnTo>
                  <a:pt x="3957" y="77898"/>
                </a:lnTo>
                <a:lnTo>
                  <a:pt x="4864" y="76876"/>
                </a:lnTo>
                <a:lnTo>
                  <a:pt x="4632" y="76663"/>
                </a:lnTo>
                <a:lnTo>
                  <a:pt x="4401" y="76451"/>
                </a:lnTo>
                <a:lnTo>
                  <a:pt x="3860" y="77069"/>
                </a:lnTo>
                <a:lnTo>
                  <a:pt x="4111" y="65835"/>
                </a:lnTo>
                <a:lnTo>
                  <a:pt x="4497" y="66279"/>
                </a:lnTo>
                <a:lnTo>
                  <a:pt x="4729" y="66067"/>
                </a:lnTo>
                <a:lnTo>
                  <a:pt x="4960" y="65855"/>
                </a:lnTo>
                <a:lnTo>
                  <a:pt x="4227" y="65025"/>
                </a:lnTo>
                <a:close/>
                <a:moveTo>
                  <a:pt x="3899" y="79211"/>
                </a:moveTo>
                <a:lnTo>
                  <a:pt x="10422" y="79230"/>
                </a:lnTo>
                <a:lnTo>
                  <a:pt x="14784" y="79230"/>
                </a:lnTo>
                <a:lnTo>
                  <a:pt x="13974" y="80099"/>
                </a:lnTo>
                <a:lnTo>
                  <a:pt x="14012" y="80157"/>
                </a:lnTo>
                <a:lnTo>
                  <a:pt x="9342" y="85214"/>
                </a:lnTo>
                <a:lnTo>
                  <a:pt x="4671" y="80137"/>
                </a:lnTo>
                <a:lnTo>
                  <a:pt x="4304" y="80485"/>
                </a:lnTo>
                <a:lnTo>
                  <a:pt x="9014" y="85580"/>
                </a:lnTo>
                <a:lnTo>
                  <a:pt x="4130" y="90869"/>
                </a:lnTo>
                <a:lnTo>
                  <a:pt x="4130" y="90869"/>
                </a:lnTo>
                <a:lnTo>
                  <a:pt x="4092" y="90830"/>
                </a:lnTo>
                <a:lnTo>
                  <a:pt x="3532" y="91428"/>
                </a:lnTo>
                <a:lnTo>
                  <a:pt x="3783" y="80022"/>
                </a:lnTo>
                <a:lnTo>
                  <a:pt x="4265" y="80523"/>
                </a:lnTo>
                <a:lnTo>
                  <a:pt x="4478" y="80311"/>
                </a:lnTo>
                <a:lnTo>
                  <a:pt x="4709" y="80099"/>
                </a:lnTo>
                <a:lnTo>
                  <a:pt x="3899" y="79211"/>
                </a:lnTo>
                <a:close/>
                <a:moveTo>
                  <a:pt x="14939" y="79964"/>
                </a:moveTo>
                <a:lnTo>
                  <a:pt x="15209" y="91467"/>
                </a:lnTo>
                <a:lnTo>
                  <a:pt x="14611" y="90830"/>
                </a:lnTo>
                <a:lnTo>
                  <a:pt x="14553" y="90869"/>
                </a:lnTo>
                <a:lnTo>
                  <a:pt x="9689" y="85580"/>
                </a:lnTo>
                <a:lnTo>
                  <a:pt x="14379" y="80485"/>
                </a:lnTo>
                <a:lnTo>
                  <a:pt x="14437" y="80523"/>
                </a:lnTo>
                <a:lnTo>
                  <a:pt x="14939" y="79964"/>
                </a:lnTo>
                <a:close/>
                <a:moveTo>
                  <a:pt x="9342" y="85947"/>
                </a:moveTo>
                <a:lnTo>
                  <a:pt x="14186" y="91197"/>
                </a:lnTo>
                <a:lnTo>
                  <a:pt x="14148" y="91255"/>
                </a:lnTo>
                <a:lnTo>
                  <a:pt x="15055" y="92239"/>
                </a:lnTo>
                <a:lnTo>
                  <a:pt x="3629" y="92239"/>
                </a:lnTo>
                <a:lnTo>
                  <a:pt x="4536" y="91255"/>
                </a:lnTo>
                <a:lnTo>
                  <a:pt x="4304" y="91042"/>
                </a:lnTo>
                <a:lnTo>
                  <a:pt x="4130" y="90869"/>
                </a:lnTo>
                <a:lnTo>
                  <a:pt x="4130" y="90869"/>
                </a:lnTo>
                <a:lnTo>
                  <a:pt x="4497" y="91197"/>
                </a:lnTo>
                <a:lnTo>
                  <a:pt x="9342" y="85947"/>
                </a:lnTo>
                <a:close/>
                <a:moveTo>
                  <a:pt x="9380" y="0"/>
                </a:moveTo>
                <a:lnTo>
                  <a:pt x="9168" y="3185"/>
                </a:lnTo>
                <a:lnTo>
                  <a:pt x="6234" y="7643"/>
                </a:lnTo>
                <a:lnTo>
                  <a:pt x="4015" y="7643"/>
                </a:lnTo>
                <a:lnTo>
                  <a:pt x="3899" y="7662"/>
                </a:lnTo>
                <a:lnTo>
                  <a:pt x="3841" y="7682"/>
                </a:lnTo>
                <a:lnTo>
                  <a:pt x="3783" y="7701"/>
                </a:lnTo>
                <a:lnTo>
                  <a:pt x="3686" y="7778"/>
                </a:lnTo>
                <a:lnTo>
                  <a:pt x="3667" y="7836"/>
                </a:lnTo>
                <a:lnTo>
                  <a:pt x="3648" y="7894"/>
                </a:lnTo>
                <a:lnTo>
                  <a:pt x="3629" y="8029"/>
                </a:lnTo>
                <a:lnTo>
                  <a:pt x="3629" y="8126"/>
                </a:lnTo>
                <a:lnTo>
                  <a:pt x="3629" y="8589"/>
                </a:lnTo>
                <a:lnTo>
                  <a:pt x="3629" y="9052"/>
                </a:lnTo>
                <a:lnTo>
                  <a:pt x="3648" y="9129"/>
                </a:lnTo>
                <a:lnTo>
                  <a:pt x="3686" y="9187"/>
                </a:lnTo>
                <a:lnTo>
                  <a:pt x="3725" y="9245"/>
                </a:lnTo>
                <a:lnTo>
                  <a:pt x="3783" y="9284"/>
                </a:lnTo>
                <a:lnTo>
                  <a:pt x="3204" y="9284"/>
                </a:lnTo>
                <a:lnTo>
                  <a:pt x="2586" y="9322"/>
                </a:lnTo>
                <a:lnTo>
                  <a:pt x="2528" y="9342"/>
                </a:lnTo>
                <a:lnTo>
                  <a:pt x="2490" y="9380"/>
                </a:lnTo>
                <a:lnTo>
                  <a:pt x="2451" y="9438"/>
                </a:lnTo>
                <a:lnTo>
                  <a:pt x="2413" y="9496"/>
                </a:lnTo>
                <a:lnTo>
                  <a:pt x="2374" y="9612"/>
                </a:lnTo>
                <a:lnTo>
                  <a:pt x="2374" y="9728"/>
                </a:lnTo>
                <a:lnTo>
                  <a:pt x="2374" y="10210"/>
                </a:lnTo>
                <a:lnTo>
                  <a:pt x="2374" y="10673"/>
                </a:lnTo>
                <a:lnTo>
                  <a:pt x="2393" y="10731"/>
                </a:lnTo>
                <a:lnTo>
                  <a:pt x="2413" y="10789"/>
                </a:lnTo>
                <a:lnTo>
                  <a:pt x="2451" y="10847"/>
                </a:lnTo>
                <a:lnTo>
                  <a:pt x="2490" y="10905"/>
                </a:lnTo>
                <a:lnTo>
                  <a:pt x="2586" y="10963"/>
                </a:lnTo>
                <a:lnTo>
                  <a:pt x="2644" y="10982"/>
                </a:lnTo>
                <a:lnTo>
                  <a:pt x="2721" y="10982"/>
                </a:lnTo>
                <a:lnTo>
                  <a:pt x="3243" y="11002"/>
                </a:lnTo>
                <a:lnTo>
                  <a:pt x="3107" y="16618"/>
                </a:lnTo>
                <a:lnTo>
                  <a:pt x="2799" y="16618"/>
                </a:lnTo>
                <a:lnTo>
                  <a:pt x="2683" y="16637"/>
                </a:lnTo>
                <a:lnTo>
                  <a:pt x="2567" y="16695"/>
                </a:lnTo>
                <a:lnTo>
                  <a:pt x="2471" y="16772"/>
                </a:lnTo>
                <a:lnTo>
                  <a:pt x="2393" y="16850"/>
                </a:lnTo>
                <a:lnTo>
                  <a:pt x="2316" y="16966"/>
                </a:lnTo>
                <a:lnTo>
                  <a:pt x="2278" y="17062"/>
                </a:lnTo>
                <a:lnTo>
                  <a:pt x="2239" y="17197"/>
                </a:lnTo>
                <a:lnTo>
                  <a:pt x="2258" y="17313"/>
                </a:lnTo>
                <a:lnTo>
                  <a:pt x="2278" y="17429"/>
                </a:lnTo>
                <a:lnTo>
                  <a:pt x="2316" y="17545"/>
                </a:lnTo>
                <a:lnTo>
                  <a:pt x="2374" y="17641"/>
                </a:lnTo>
                <a:lnTo>
                  <a:pt x="2451" y="17738"/>
                </a:lnTo>
                <a:lnTo>
                  <a:pt x="2548" y="17815"/>
                </a:lnTo>
                <a:lnTo>
                  <a:pt x="2664" y="17853"/>
                </a:lnTo>
                <a:lnTo>
                  <a:pt x="2779" y="17892"/>
                </a:lnTo>
                <a:lnTo>
                  <a:pt x="2895" y="17911"/>
                </a:lnTo>
                <a:lnTo>
                  <a:pt x="3069" y="17911"/>
                </a:lnTo>
                <a:lnTo>
                  <a:pt x="2876" y="26635"/>
                </a:lnTo>
                <a:lnTo>
                  <a:pt x="2528" y="26635"/>
                </a:lnTo>
                <a:lnTo>
                  <a:pt x="2413" y="26655"/>
                </a:lnTo>
                <a:lnTo>
                  <a:pt x="2297" y="26693"/>
                </a:lnTo>
                <a:lnTo>
                  <a:pt x="2181" y="26751"/>
                </a:lnTo>
                <a:lnTo>
                  <a:pt x="2084" y="26828"/>
                </a:lnTo>
                <a:lnTo>
                  <a:pt x="2007" y="26944"/>
                </a:lnTo>
                <a:lnTo>
                  <a:pt x="1949" y="27041"/>
                </a:lnTo>
                <a:lnTo>
                  <a:pt x="1911" y="27176"/>
                </a:lnTo>
                <a:lnTo>
                  <a:pt x="1911" y="27291"/>
                </a:lnTo>
                <a:lnTo>
                  <a:pt x="1911" y="27427"/>
                </a:lnTo>
                <a:lnTo>
                  <a:pt x="1949" y="27542"/>
                </a:lnTo>
                <a:lnTo>
                  <a:pt x="2027" y="27639"/>
                </a:lnTo>
                <a:lnTo>
                  <a:pt x="2104" y="27735"/>
                </a:lnTo>
                <a:lnTo>
                  <a:pt x="2200" y="27832"/>
                </a:lnTo>
                <a:lnTo>
                  <a:pt x="2297" y="27890"/>
                </a:lnTo>
                <a:lnTo>
                  <a:pt x="2432" y="27909"/>
                </a:lnTo>
                <a:lnTo>
                  <a:pt x="2548" y="27928"/>
                </a:lnTo>
                <a:lnTo>
                  <a:pt x="2837" y="27928"/>
                </a:lnTo>
                <a:lnTo>
                  <a:pt x="2625" y="37907"/>
                </a:lnTo>
                <a:lnTo>
                  <a:pt x="2220" y="37907"/>
                </a:lnTo>
                <a:lnTo>
                  <a:pt x="2104" y="37946"/>
                </a:lnTo>
                <a:lnTo>
                  <a:pt x="1988" y="38003"/>
                </a:lnTo>
                <a:lnTo>
                  <a:pt x="1872" y="38081"/>
                </a:lnTo>
                <a:lnTo>
                  <a:pt x="1795" y="38177"/>
                </a:lnTo>
                <a:lnTo>
                  <a:pt x="1718" y="38293"/>
                </a:lnTo>
                <a:lnTo>
                  <a:pt x="1679" y="38409"/>
                </a:lnTo>
                <a:lnTo>
                  <a:pt x="1660" y="38544"/>
                </a:lnTo>
                <a:lnTo>
                  <a:pt x="1660" y="38679"/>
                </a:lnTo>
                <a:lnTo>
                  <a:pt x="1698" y="38795"/>
                </a:lnTo>
                <a:lnTo>
                  <a:pt x="1756" y="38911"/>
                </a:lnTo>
                <a:lnTo>
                  <a:pt x="1834" y="39007"/>
                </a:lnTo>
                <a:lnTo>
                  <a:pt x="1949" y="39104"/>
                </a:lnTo>
                <a:lnTo>
                  <a:pt x="2046" y="39162"/>
                </a:lnTo>
                <a:lnTo>
                  <a:pt x="2181" y="39200"/>
                </a:lnTo>
                <a:lnTo>
                  <a:pt x="2297" y="39200"/>
                </a:lnTo>
                <a:lnTo>
                  <a:pt x="2297" y="39219"/>
                </a:lnTo>
                <a:lnTo>
                  <a:pt x="2586" y="39219"/>
                </a:lnTo>
                <a:lnTo>
                  <a:pt x="2335" y="50337"/>
                </a:lnTo>
                <a:lnTo>
                  <a:pt x="2046" y="50337"/>
                </a:lnTo>
                <a:lnTo>
                  <a:pt x="1911" y="50356"/>
                </a:lnTo>
                <a:lnTo>
                  <a:pt x="1795" y="50414"/>
                </a:lnTo>
                <a:lnTo>
                  <a:pt x="1679" y="50472"/>
                </a:lnTo>
                <a:lnTo>
                  <a:pt x="1583" y="50568"/>
                </a:lnTo>
                <a:lnTo>
                  <a:pt x="1505" y="50684"/>
                </a:lnTo>
                <a:lnTo>
                  <a:pt x="1448" y="50800"/>
                </a:lnTo>
                <a:lnTo>
                  <a:pt x="1428" y="50935"/>
                </a:lnTo>
                <a:lnTo>
                  <a:pt x="1428" y="51070"/>
                </a:lnTo>
                <a:lnTo>
                  <a:pt x="1467" y="51205"/>
                </a:lnTo>
                <a:lnTo>
                  <a:pt x="1525" y="51321"/>
                </a:lnTo>
                <a:lnTo>
                  <a:pt x="1602" y="51418"/>
                </a:lnTo>
                <a:lnTo>
                  <a:pt x="1698" y="51514"/>
                </a:lnTo>
                <a:lnTo>
                  <a:pt x="1814" y="51572"/>
                </a:lnTo>
                <a:lnTo>
                  <a:pt x="1930" y="51630"/>
                </a:lnTo>
                <a:lnTo>
                  <a:pt x="2065" y="51630"/>
                </a:lnTo>
                <a:lnTo>
                  <a:pt x="2065" y="51649"/>
                </a:lnTo>
                <a:lnTo>
                  <a:pt x="2297" y="51649"/>
                </a:lnTo>
                <a:lnTo>
                  <a:pt x="2027" y="63712"/>
                </a:lnTo>
                <a:lnTo>
                  <a:pt x="1563" y="63712"/>
                </a:lnTo>
                <a:lnTo>
                  <a:pt x="1428" y="63732"/>
                </a:lnTo>
                <a:lnTo>
                  <a:pt x="1293" y="63790"/>
                </a:lnTo>
                <a:lnTo>
                  <a:pt x="1177" y="63886"/>
                </a:lnTo>
                <a:lnTo>
                  <a:pt x="1081" y="63983"/>
                </a:lnTo>
                <a:lnTo>
                  <a:pt x="1023" y="64118"/>
                </a:lnTo>
                <a:lnTo>
                  <a:pt x="984" y="64253"/>
                </a:lnTo>
                <a:lnTo>
                  <a:pt x="965" y="64388"/>
                </a:lnTo>
                <a:lnTo>
                  <a:pt x="1004" y="64523"/>
                </a:lnTo>
                <a:lnTo>
                  <a:pt x="1042" y="64658"/>
                </a:lnTo>
                <a:lnTo>
                  <a:pt x="1139" y="64774"/>
                </a:lnTo>
                <a:lnTo>
                  <a:pt x="1235" y="64870"/>
                </a:lnTo>
                <a:lnTo>
                  <a:pt x="1351" y="64948"/>
                </a:lnTo>
                <a:lnTo>
                  <a:pt x="1486" y="64986"/>
                </a:lnTo>
                <a:lnTo>
                  <a:pt x="1621" y="65005"/>
                </a:lnTo>
                <a:lnTo>
                  <a:pt x="2007" y="65005"/>
                </a:lnTo>
                <a:lnTo>
                  <a:pt x="1698" y="77918"/>
                </a:lnTo>
                <a:lnTo>
                  <a:pt x="1486" y="77918"/>
                </a:lnTo>
                <a:lnTo>
                  <a:pt x="1197" y="77898"/>
                </a:lnTo>
                <a:lnTo>
                  <a:pt x="1042" y="77918"/>
                </a:lnTo>
                <a:lnTo>
                  <a:pt x="907" y="77956"/>
                </a:lnTo>
                <a:lnTo>
                  <a:pt x="772" y="78014"/>
                </a:lnTo>
                <a:lnTo>
                  <a:pt x="656" y="78111"/>
                </a:lnTo>
                <a:lnTo>
                  <a:pt x="560" y="78246"/>
                </a:lnTo>
                <a:lnTo>
                  <a:pt x="502" y="78381"/>
                </a:lnTo>
                <a:lnTo>
                  <a:pt x="483" y="78535"/>
                </a:lnTo>
                <a:lnTo>
                  <a:pt x="502" y="78671"/>
                </a:lnTo>
                <a:lnTo>
                  <a:pt x="540" y="78825"/>
                </a:lnTo>
                <a:lnTo>
                  <a:pt x="618" y="78941"/>
                </a:lnTo>
                <a:lnTo>
                  <a:pt x="714" y="79057"/>
                </a:lnTo>
                <a:lnTo>
                  <a:pt x="849" y="79134"/>
                </a:lnTo>
                <a:lnTo>
                  <a:pt x="984" y="79192"/>
                </a:lnTo>
                <a:lnTo>
                  <a:pt x="1139" y="79211"/>
                </a:lnTo>
                <a:lnTo>
                  <a:pt x="1679" y="79211"/>
                </a:lnTo>
                <a:lnTo>
                  <a:pt x="1370" y="92258"/>
                </a:lnTo>
                <a:lnTo>
                  <a:pt x="309" y="92258"/>
                </a:lnTo>
                <a:lnTo>
                  <a:pt x="232" y="92278"/>
                </a:lnTo>
                <a:lnTo>
                  <a:pt x="154" y="92297"/>
                </a:lnTo>
                <a:lnTo>
                  <a:pt x="97" y="92355"/>
                </a:lnTo>
                <a:lnTo>
                  <a:pt x="58" y="92413"/>
                </a:lnTo>
                <a:lnTo>
                  <a:pt x="19" y="92490"/>
                </a:lnTo>
                <a:lnTo>
                  <a:pt x="0" y="92567"/>
                </a:lnTo>
                <a:lnTo>
                  <a:pt x="0" y="92702"/>
                </a:lnTo>
                <a:lnTo>
                  <a:pt x="0" y="92857"/>
                </a:lnTo>
                <a:lnTo>
                  <a:pt x="19" y="92934"/>
                </a:lnTo>
                <a:lnTo>
                  <a:pt x="58" y="92992"/>
                </a:lnTo>
                <a:lnTo>
                  <a:pt x="116" y="93050"/>
                </a:lnTo>
                <a:lnTo>
                  <a:pt x="174" y="93108"/>
                </a:lnTo>
                <a:lnTo>
                  <a:pt x="251" y="93127"/>
                </a:lnTo>
                <a:lnTo>
                  <a:pt x="328" y="93146"/>
                </a:lnTo>
                <a:lnTo>
                  <a:pt x="18220" y="93146"/>
                </a:lnTo>
                <a:lnTo>
                  <a:pt x="18297" y="93127"/>
                </a:lnTo>
                <a:lnTo>
                  <a:pt x="18355" y="93088"/>
                </a:lnTo>
                <a:lnTo>
                  <a:pt x="18413" y="93050"/>
                </a:lnTo>
                <a:lnTo>
                  <a:pt x="18471" y="92972"/>
                </a:lnTo>
                <a:lnTo>
                  <a:pt x="18490" y="92915"/>
                </a:lnTo>
                <a:lnTo>
                  <a:pt x="18510" y="92837"/>
                </a:lnTo>
                <a:lnTo>
                  <a:pt x="18510" y="92683"/>
                </a:lnTo>
                <a:lnTo>
                  <a:pt x="18510" y="92529"/>
                </a:lnTo>
                <a:lnTo>
                  <a:pt x="18490" y="92451"/>
                </a:lnTo>
                <a:lnTo>
                  <a:pt x="18452" y="92393"/>
                </a:lnTo>
                <a:lnTo>
                  <a:pt x="18394" y="92336"/>
                </a:lnTo>
                <a:lnTo>
                  <a:pt x="18336" y="92297"/>
                </a:lnTo>
                <a:lnTo>
                  <a:pt x="18259" y="92258"/>
                </a:lnTo>
                <a:lnTo>
                  <a:pt x="17351" y="92258"/>
                </a:lnTo>
                <a:lnTo>
                  <a:pt x="17062" y="79211"/>
                </a:lnTo>
                <a:lnTo>
                  <a:pt x="17815" y="79211"/>
                </a:lnTo>
                <a:lnTo>
                  <a:pt x="17969" y="79172"/>
                </a:lnTo>
                <a:lnTo>
                  <a:pt x="18104" y="79095"/>
                </a:lnTo>
                <a:lnTo>
                  <a:pt x="18220" y="78999"/>
                </a:lnTo>
                <a:lnTo>
                  <a:pt x="18297" y="78883"/>
                </a:lnTo>
                <a:lnTo>
                  <a:pt x="18355" y="78748"/>
                </a:lnTo>
                <a:lnTo>
                  <a:pt x="18394" y="78593"/>
                </a:lnTo>
                <a:lnTo>
                  <a:pt x="18374" y="78439"/>
                </a:lnTo>
                <a:lnTo>
                  <a:pt x="18336" y="78304"/>
                </a:lnTo>
                <a:lnTo>
                  <a:pt x="18259" y="78169"/>
                </a:lnTo>
                <a:lnTo>
                  <a:pt x="18143" y="78053"/>
                </a:lnTo>
                <a:lnTo>
                  <a:pt x="18027" y="77976"/>
                </a:lnTo>
                <a:lnTo>
                  <a:pt x="17892" y="77918"/>
                </a:lnTo>
                <a:lnTo>
                  <a:pt x="17737" y="77898"/>
                </a:lnTo>
                <a:lnTo>
                  <a:pt x="17737" y="77918"/>
                </a:lnTo>
                <a:lnTo>
                  <a:pt x="17023" y="77918"/>
                </a:lnTo>
                <a:lnTo>
                  <a:pt x="16734" y="65005"/>
                </a:lnTo>
                <a:lnTo>
                  <a:pt x="17178" y="65005"/>
                </a:lnTo>
                <a:lnTo>
                  <a:pt x="17313" y="64986"/>
                </a:lnTo>
                <a:lnTo>
                  <a:pt x="17448" y="64928"/>
                </a:lnTo>
                <a:lnTo>
                  <a:pt x="17564" y="64832"/>
                </a:lnTo>
                <a:lnTo>
                  <a:pt x="17641" y="64735"/>
                </a:lnTo>
                <a:lnTo>
                  <a:pt x="17718" y="64600"/>
                </a:lnTo>
                <a:lnTo>
                  <a:pt x="17757" y="64465"/>
                </a:lnTo>
                <a:lnTo>
                  <a:pt x="17757" y="64330"/>
                </a:lnTo>
                <a:lnTo>
                  <a:pt x="17737" y="64176"/>
                </a:lnTo>
                <a:lnTo>
                  <a:pt x="17680" y="64060"/>
                </a:lnTo>
                <a:lnTo>
                  <a:pt x="17602" y="63944"/>
                </a:lnTo>
                <a:lnTo>
                  <a:pt x="17506" y="63847"/>
                </a:lnTo>
                <a:lnTo>
                  <a:pt x="17390" y="63770"/>
                </a:lnTo>
                <a:lnTo>
                  <a:pt x="17255" y="63712"/>
                </a:lnTo>
                <a:lnTo>
                  <a:pt x="17120" y="63712"/>
                </a:lnTo>
                <a:lnTo>
                  <a:pt x="17101" y="63732"/>
                </a:lnTo>
                <a:lnTo>
                  <a:pt x="17101" y="63712"/>
                </a:lnTo>
                <a:lnTo>
                  <a:pt x="16695" y="63712"/>
                </a:lnTo>
                <a:lnTo>
                  <a:pt x="16425" y="51649"/>
                </a:lnTo>
                <a:lnTo>
                  <a:pt x="16772" y="51649"/>
                </a:lnTo>
                <a:lnTo>
                  <a:pt x="16888" y="51630"/>
                </a:lnTo>
                <a:lnTo>
                  <a:pt x="17023" y="51572"/>
                </a:lnTo>
                <a:lnTo>
                  <a:pt x="17139" y="51514"/>
                </a:lnTo>
                <a:lnTo>
                  <a:pt x="17236" y="51418"/>
                </a:lnTo>
                <a:lnTo>
                  <a:pt x="17313" y="51302"/>
                </a:lnTo>
                <a:lnTo>
                  <a:pt x="17371" y="51186"/>
                </a:lnTo>
                <a:lnTo>
                  <a:pt x="17390" y="51051"/>
                </a:lnTo>
                <a:lnTo>
                  <a:pt x="17390" y="50916"/>
                </a:lnTo>
                <a:lnTo>
                  <a:pt x="17371" y="50781"/>
                </a:lnTo>
                <a:lnTo>
                  <a:pt x="17313" y="50665"/>
                </a:lnTo>
                <a:lnTo>
                  <a:pt x="17216" y="50549"/>
                </a:lnTo>
                <a:lnTo>
                  <a:pt x="17120" y="50453"/>
                </a:lnTo>
                <a:lnTo>
                  <a:pt x="17004" y="50395"/>
                </a:lnTo>
                <a:lnTo>
                  <a:pt x="16888" y="50356"/>
                </a:lnTo>
                <a:lnTo>
                  <a:pt x="16753" y="50337"/>
                </a:lnTo>
                <a:lnTo>
                  <a:pt x="16734" y="50356"/>
                </a:lnTo>
                <a:lnTo>
                  <a:pt x="16734" y="50337"/>
                </a:lnTo>
                <a:lnTo>
                  <a:pt x="16406" y="50337"/>
                </a:lnTo>
                <a:lnTo>
                  <a:pt x="16136" y="39219"/>
                </a:lnTo>
                <a:lnTo>
                  <a:pt x="16522" y="39219"/>
                </a:lnTo>
                <a:lnTo>
                  <a:pt x="16637" y="39181"/>
                </a:lnTo>
                <a:lnTo>
                  <a:pt x="16772" y="39123"/>
                </a:lnTo>
                <a:lnTo>
                  <a:pt x="16869" y="39046"/>
                </a:lnTo>
                <a:lnTo>
                  <a:pt x="16965" y="38949"/>
                </a:lnTo>
                <a:lnTo>
                  <a:pt x="17023" y="38833"/>
                </a:lnTo>
                <a:lnTo>
                  <a:pt x="17062" y="38718"/>
                </a:lnTo>
                <a:lnTo>
                  <a:pt x="17081" y="38583"/>
                </a:lnTo>
                <a:lnTo>
                  <a:pt x="17081" y="38447"/>
                </a:lnTo>
                <a:lnTo>
                  <a:pt x="17043" y="38332"/>
                </a:lnTo>
                <a:lnTo>
                  <a:pt x="16985" y="38216"/>
                </a:lnTo>
                <a:lnTo>
                  <a:pt x="16908" y="38119"/>
                </a:lnTo>
                <a:lnTo>
                  <a:pt x="16792" y="38023"/>
                </a:lnTo>
                <a:lnTo>
                  <a:pt x="16695" y="37965"/>
                </a:lnTo>
                <a:lnTo>
                  <a:pt x="16560" y="37926"/>
                </a:lnTo>
                <a:lnTo>
                  <a:pt x="16425" y="37907"/>
                </a:lnTo>
                <a:lnTo>
                  <a:pt x="16425" y="37926"/>
                </a:lnTo>
                <a:lnTo>
                  <a:pt x="16116" y="37926"/>
                </a:lnTo>
                <a:lnTo>
                  <a:pt x="15885" y="27948"/>
                </a:lnTo>
                <a:lnTo>
                  <a:pt x="16193" y="27948"/>
                </a:lnTo>
                <a:lnTo>
                  <a:pt x="16329" y="27928"/>
                </a:lnTo>
                <a:lnTo>
                  <a:pt x="16444" y="27890"/>
                </a:lnTo>
                <a:lnTo>
                  <a:pt x="16560" y="27813"/>
                </a:lnTo>
                <a:lnTo>
                  <a:pt x="16657" y="27735"/>
                </a:lnTo>
                <a:lnTo>
                  <a:pt x="16734" y="27639"/>
                </a:lnTo>
                <a:lnTo>
                  <a:pt x="16792" y="27523"/>
                </a:lnTo>
                <a:lnTo>
                  <a:pt x="16830" y="27407"/>
                </a:lnTo>
                <a:lnTo>
                  <a:pt x="16830" y="27272"/>
                </a:lnTo>
                <a:lnTo>
                  <a:pt x="16830" y="27156"/>
                </a:lnTo>
                <a:lnTo>
                  <a:pt x="16772" y="27021"/>
                </a:lnTo>
                <a:lnTo>
                  <a:pt x="16715" y="26925"/>
                </a:lnTo>
                <a:lnTo>
                  <a:pt x="16637" y="26828"/>
                </a:lnTo>
                <a:lnTo>
                  <a:pt x="16541" y="26732"/>
                </a:lnTo>
                <a:lnTo>
                  <a:pt x="16425" y="26674"/>
                </a:lnTo>
                <a:lnTo>
                  <a:pt x="16309" y="26635"/>
                </a:lnTo>
                <a:lnTo>
                  <a:pt x="15846" y="26635"/>
                </a:lnTo>
                <a:lnTo>
                  <a:pt x="15653" y="17911"/>
                </a:lnTo>
                <a:lnTo>
                  <a:pt x="16000" y="17911"/>
                </a:lnTo>
                <a:lnTo>
                  <a:pt x="16116" y="17873"/>
                </a:lnTo>
                <a:lnTo>
                  <a:pt x="16232" y="17834"/>
                </a:lnTo>
                <a:lnTo>
                  <a:pt x="16329" y="17757"/>
                </a:lnTo>
                <a:lnTo>
                  <a:pt x="16406" y="17660"/>
                </a:lnTo>
                <a:lnTo>
                  <a:pt x="16483" y="17564"/>
                </a:lnTo>
                <a:lnTo>
                  <a:pt x="16522" y="17448"/>
                </a:lnTo>
                <a:lnTo>
                  <a:pt x="16541" y="17332"/>
                </a:lnTo>
                <a:lnTo>
                  <a:pt x="16541" y="17216"/>
                </a:lnTo>
                <a:lnTo>
                  <a:pt x="16522" y="17081"/>
                </a:lnTo>
                <a:lnTo>
                  <a:pt x="16483" y="16966"/>
                </a:lnTo>
                <a:lnTo>
                  <a:pt x="16425" y="16869"/>
                </a:lnTo>
                <a:lnTo>
                  <a:pt x="16329" y="16772"/>
                </a:lnTo>
                <a:lnTo>
                  <a:pt x="16232" y="16715"/>
                </a:lnTo>
                <a:lnTo>
                  <a:pt x="16136" y="16657"/>
                </a:lnTo>
                <a:lnTo>
                  <a:pt x="16020" y="16618"/>
                </a:lnTo>
                <a:lnTo>
                  <a:pt x="15904" y="16599"/>
                </a:lnTo>
                <a:lnTo>
                  <a:pt x="15904" y="16618"/>
                </a:lnTo>
                <a:lnTo>
                  <a:pt x="15634" y="16618"/>
                </a:lnTo>
                <a:lnTo>
                  <a:pt x="15499" y="11002"/>
                </a:lnTo>
                <a:lnTo>
                  <a:pt x="15923" y="10982"/>
                </a:lnTo>
                <a:lnTo>
                  <a:pt x="15981" y="10944"/>
                </a:lnTo>
                <a:lnTo>
                  <a:pt x="16039" y="10905"/>
                </a:lnTo>
                <a:lnTo>
                  <a:pt x="16078" y="10866"/>
                </a:lnTo>
                <a:lnTo>
                  <a:pt x="16097" y="10809"/>
                </a:lnTo>
                <a:lnTo>
                  <a:pt x="16136" y="10673"/>
                </a:lnTo>
                <a:lnTo>
                  <a:pt x="16136" y="10558"/>
                </a:lnTo>
                <a:lnTo>
                  <a:pt x="16136" y="10094"/>
                </a:lnTo>
                <a:lnTo>
                  <a:pt x="16136" y="9612"/>
                </a:lnTo>
                <a:lnTo>
                  <a:pt x="16136" y="9554"/>
                </a:lnTo>
                <a:lnTo>
                  <a:pt x="16097" y="9496"/>
                </a:lnTo>
                <a:lnTo>
                  <a:pt x="16078" y="9438"/>
                </a:lnTo>
                <a:lnTo>
                  <a:pt x="16020" y="9380"/>
                </a:lnTo>
                <a:lnTo>
                  <a:pt x="15923" y="9322"/>
                </a:lnTo>
                <a:lnTo>
                  <a:pt x="15865" y="9303"/>
                </a:lnTo>
                <a:lnTo>
                  <a:pt x="15807" y="9303"/>
                </a:lnTo>
                <a:lnTo>
                  <a:pt x="15788" y="9322"/>
                </a:lnTo>
                <a:lnTo>
                  <a:pt x="15788" y="9303"/>
                </a:lnTo>
                <a:lnTo>
                  <a:pt x="14707" y="9303"/>
                </a:lnTo>
                <a:lnTo>
                  <a:pt x="14784" y="9245"/>
                </a:lnTo>
                <a:lnTo>
                  <a:pt x="14823" y="9187"/>
                </a:lnTo>
                <a:lnTo>
                  <a:pt x="14862" y="9129"/>
                </a:lnTo>
                <a:lnTo>
                  <a:pt x="14881" y="9052"/>
                </a:lnTo>
                <a:lnTo>
                  <a:pt x="14881" y="8589"/>
                </a:lnTo>
                <a:lnTo>
                  <a:pt x="14881" y="8126"/>
                </a:lnTo>
                <a:lnTo>
                  <a:pt x="14881" y="8029"/>
                </a:lnTo>
                <a:lnTo>
                  <a:pt x="14881" y="7894"/>
                </a:lnTo>
                <a:lnTo>
                  <a:pt x="14823" y="7798"/>
                </a:lnTo>
                <a:lnTo>
                  <a:pt x="14727" y="7701"/>
                </a:lnTo>
                <a:lnTo>
                  <a:pt x="14611" y="7662"/>
                </a:lnTo>
                <a:lnTo>
                  <a:pt x="14495" y="7643"/>
                </a:lnTo>
                <a:lnTo>
                  <a:pt x="12391" y="7643"/>
                </a:lnTo>
                <a:lnTo>
                  <a:pt x="9593" y="3204"/>
                </a:lnTo>
                <a:lnTo>
                  <a:pt x="938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20" name="Google Shape;9120;p33"/>
          <p:cNvSpPr/>
          <p:nvPr/>
        </p:nvSpPr>
        <p:spPr>
          <a:xfrm>
            <a:off x="481850" y="2554250"/>
            <a:ext cx="462750" cy="2328675"/>
          </a:xfrm>
          <a:custGeom>
            <a:avLst/>
            <a:gdLst/>
            <a:ahLst/>
            <a:cxnLst/>
            <a:rect l="l" t="t" r="r" b="b"/>
            <a:pathLst>
              <a:path w="18510" h="93147" extrusionOk="0">
                <a:moveTo>
                  <a:pt x="5636" y="11002"/>
                </a:moveTo>
                <a:lnTo>
                  <a:pt x="10249" y="11021"/>
                </a:lnTo>
                <a:lnTo>
                  <a:pt x="13047" y="11002"/>
                </a:lnTo>
                <a:lnTo>
                  <a:pt x="13047" y="11002"/>
                </a:lnTo>
                <a:lnTo>
                  <a:pt x="12372" y="11445"/>
                </a:lnTo>
                <a:lnTo>
                  <a:pt x="12410" y="11503"/>
                </a:lnTo>
                <a:lnTo>
                  <a:pt x="9342" y="13472"/>
                </a:lnTo>
                <a:lnTo>
                  <a:pt x="6293" y="11504"/>
                </a:lnTo>
                <a:lnTo>
                  <a:pt x="6293" y="11504"/>
                </a:lnTo>
                <a:lnTo>
                  <a:pt x="6331" y="11445"/>
                </a:lnTo>
                <a:lnTo>
                  <a:pt x="5636" y="11002"/>
                </a:lnTo>
                <a:close/>
                <a:moveTo>
                  <a:pt x="5346" y="11561"/>
                </a:moveTo>
                <a:lnTo>
                  <a:pt x="5983" y="11967"/>
                </a:lnTo>
                <a:lnTo>
                  <a:pt x="6023" y="11909"/>
                </a:lnTo>
                <a:lnTo>
                  <a:pt x="8898" y="13762"/>
                </a:lnTo>
                <a:lnTo>
                  <a:pt x="5964" y="15653"/>
                </a:lnTo>
                <a:lnTo>
                  <a:pt x="6099" y="15865"/>
                </a:lnTo>
                <a:lnTo>
                  <a:pt x="5925" y="15595"/>
                </a:lnTo>
                <a:lnTo>
                  <a:pt x="5250" y="16039"/>
                </a:lnTo>
                <a:lnTo>
                  <a:pt x="5346" y="11561"/>
                </a:lnTo>
                <a:close/>
                <a:moveTo>
                  <a:pt x="13376" y="11542"/>
                </a:moveTo>
                <a:lnTo>
                  <a:pt x="13472" y="16078"/>
                </a:lnTo>
                <a:lnTo>
                  <a:pt x="12758" y="15595"/>
                </a:lnTo>
                <a:lnTo>
                  <a:pt x="12719" y="15653"/>
                </a:lnTo>
                <a:lnTo>
                  <a:pt x="9805" y="13762"/>
                </a:lnTo>
                <a:lnTo>
                  <a:pt x="12661" y="11909"/>
                </a:lnTo>
                <a:lnTo>
                  <a:pt x="12700" y="11967"/>
                </a:lnTo>
                <a:lnTo>
                  <a:pt x="13376" y="11542"/>
                </a:lnTo>
                <a:close/>
                <a:moveTo>
                  <a:pt x="9342" y="14070"/>
                </a:moveTo>
                <a:lnTo>
                  <a:pt x="12449" y="16078"/>
                </a:lnTo>
                <a:lnTo>
                  <a:pt x="12410" y="16136"/>
                </a:lnTo>
                <a:lnTo>
                  <a:pt x="13163" y="16599"/>
                </a:lnTo>
                <a:lnTo>
                  <a:pt x="5539" y="16599"/>
                </a:lnTo>
                <a:lnTo>
                  <a:pt x="6273" y="16136"/>
                </a:lnTo>
                <a:lnTo>
                  <a:pt x="6235" y="16077"/>
                </a:lnTo>
                <a:lnTo>
                  <a:pt x="6235" y="16077"/>
                </a:lnTo>
                <a:lnTo>
                  <a:pt x="9342" y="14070"/>
                </a:lnTo>
                <a:close/>
                <a:moveTo>
                  <a:pt x="5346" y="17911"/>
                </a:moveTo>
                <a:lnTo>
                  <a:pt x="10384" y="17931"/>
                </a:lnTo>
                <a:lnTo>
                  <a:pt x="13337" y="17931"/>
                </a:lnTo>
                <a:lnTo>
                  <a:pt x="12777" y="18452"/>
                </a:lnTo>
                <a:lnTo>
                  <a:pt x="12835" y="18510"/>
                </a:lnTo>
                <a:lnTo>
                  <a:pt x="9342" y="21849"/>
                </a:lnTo>
                <a:lnTo>
                  <a:pt x="5867" y="18510"/>
                </a:lnTo>
                <a:lnTo>
                  <a:pt x="5694" y="18683"/>
                </a:lnTo>
                <a:lnTo>
                  <a:pt x="5694" y="18683"/>
                </a:lnTo>
                <a:lnTo>
                  <a:pt x="5906" y="18452"/>
                </a:lnTo>
                <a:lnTo>
                  <a:pt x="5346" y="17911"/>
                </a:lnTo>
                <a:close/>
                <a:moveTo>
                  <a:pt x="5192" y="18645"/>
                </a:moveTo>
                <a:lnTo>
                  <a:pt x="5462" y="18915"/>
                </a:lnTo>
                <a:lnTo>
                  <a:pt x="5520" y="18857"/>
                </a:lnTo>
                <a:lnTo>
                  <a:pt x="8994" y="22196"/>
                </a:lnTo>
                <a:lnTo>
                  <a:pt x="5578" y="25458"/>
                </a:lnTo>
                <a:lnTo>
                  <a:pt x="5682" y="25568"/>
                </a:lnTo>
                <a:lnTo>
                  <a:pt x="5520" y="25419"/>
                </a:lnTo>
                <a:lnTo>
                  <a:pt x="5018" y="25902"/>
                </a:lnTo>
                <a:lnTo>
                  <a:pt x="5192" y="18645"/>
                </a:lnTo>
                <a:close/>
                <a:moveTo>
                  <a:pt x="13530" y="18606"/>
                </a:moveTo>
                <a:lnTo>
                  <a:pt x="13704" y="25940"/>
                </a:lnTo>
                <a:lnTo>
                  <a:pt x="13163" y="25419"/>
                </a:lnTo>
                <a:lnTo>
                  <a:pt x="13105" y="25458"/>
                </a:lnTo>
                <a:lnTo>
                  <a:pt x="9708" y="22196"/>
                </a:lnTo>
                <a:lnTo>
                  <a:pt x="13163" y="18876"/>
                </a:lnTo>
                <a:lnTo>
                  <a:pt x="13221" y="18915"/>
                </a:lnTo>
                <a:lnTo>
                  <a:pt x="13530" y="18606"/>
                </a:lnTo>
                <a:close/>
                <a:moveTo>
                  <a:pt x="9342" y="22524"/>
                </a:moveTo>
                <a:lnTo>
                  <a:pt x="12777" y="25805"/>
                </a:lnTo>
                <a:lnTo>
                  <a:pt x="12719" y="25863"/>
                </a:lnTo>
                <a:lnTo>
                  <a:pt x="13530" y="26635"/>
                </a:lnTo>
                <a:lnTo>
                  <a:pt x="8377" y="26616"/>
                </a:lnTo>
                <a:lnTo>
                  <a:pt x="5173" y="26635"/>
                </a:lnTo>
                <a:lnTo>
                  <a:pt x="5964" y="25863"/>
                </a:lnTo>
                <a:lnTo>
                  <a:pt x="5927" y="25823"/>
                </a:lnTo>
                <a:lnTo>
                  <a:pt x="9342" y="22524"/>
                </a:lnTo>
                <a:close/>
                <a:moveTo>
                  <a:pt x="13588" y="27948"/>
                </a:moveTo>
                <a:lnTo>
                  <a:pt x="12893" y="28681"/>
                </a:lnTo>
                <a:lnTo>
                  <a:pt x="12951" y="28720"/>
                </a:lnTo>
                <a:lnTo>
                  <a:pt x="9342" y="32464"/>
                </a:lnTo>
                <a:lnTo>
                  <a:pt x="5752" y="28720"/>
                </a:lnTo>
                <a:lnTo>
                  <a:pt x="5385" y="29067"/>
                </a:lnTo>
                <a:lnTo>
                  <a:pt x="9014" y="32831"/>
                </a:lnTo>
                <a:lnTo>
                  <a:pt x="5221" y="36758"/>
                </a:lnTo>
                <a:lnTo>
                  <a:pt x="5221" y="36758"/>
                </a:lnTo>
                <a:lnTo>
                  <a:pt x="5173" y="36710"/>
                </a:lnTo>
                <a:lnTo>
                  <a:pt x="4767" y="37116"/>
                </a:lnTo>
                <a:lnTo>
                  <a:pt x="4960" y="28720"/>
                </a:lnTo>
                <a:lnTo>
                  <a:pt x="5346" y="29106"/>
                </a:lnTo>
                <a:lnTo>
                  <a:pt x="5559" y="28893"/>
                </a:lnTo>
                <a:lnTo>
                  <a:pt x="5790" y="28681"/>
                </a:lnTo>
                <a:lnTo>
                  <a:pt x="5095" y="27948"/>
                </a:lnTo>
                <a:lnTo>
                  <a:pt x="10345" y="27967"/>
                </a:lnTo>
                <a:lnTo>
                  <a:pt x="13588" y="27948"/>
                </a:lnTo>
                <a:close/>
                <a:moveTo>
                  <a:pt x="13762" y="28681"/>
                </a:moveTo>
                <a:lnTo>
                  <a:pt x="13955" y="37174"/>
                </a:lnTo>
                <a:lnTo>
                  <a:pt x="13955" y="37174"/>
                </a:lnTo>
                <a:lnTo>
                  <a:pt x="13530" y="36710"/>
                </a:lnTo>
                <a:lnTo>
                  <a:pt x="13472" y="36749"/>
                </a:lnTo>
                <a:lnTo>
                  <a:pt x="9689" y="32831"/>
                </a:lnTo>
                <a:lnTo>
                  <a:pt x="13298" y="29067"/>
                </a:lnTo>
                <a:lnTo>
                  <a:pt x="13356" y="29106"/>
                </a:lnTo>
                <a:lnTo>
                  <a:pt x="13762" y="28681"/>
                </a:lnTo>
                <a:close/>
                <a:moveTo>
                  <a:pt x="9342" y="33178"/>
                </a:moveTo>
                <a:lnTo>
                  <a:pt x="13125" y="37096"/>
                </a:lnTo>
                <a:lnTo>
                  <a:pt x="13067" y="37154"/>
                </a:lnTo>
                <a:lnTo>
                  <a:pt x="13800" y="37907"/>
                </a:lnTo>
                <a:lnTo>
                  <a:pt x="4883" y="37907"/>
                </a:lnTo>
                <a:lnTo>
                  <a:pt x="5617" y="37154"/>
                </a:lnTo>
                <a:lnTo>
                  <a:pt x="5395" y="36932"/>
                </a:lnTo>
                <a:lnTo>
                  <a:pt x="5578" y="37096"/>
                </a:lnTo>
                <a:lnTo>
                  <a:pt x="9342" y="33178"/>
                </a:lnTo>
                <a:close/>
                <a:moveTo>
                  <a:pt x="4806" y="39219"/>
                </a:moveTo>
                <a:lnTo>
                  <a:pt x="10345" y="39239"/>
                </a:lnTo>
                <a:lnTo>
                  <a:pt x="13858" y="39219"/>
                </a:lnTo>
                <a:lnTo>
                  <a:pt x="13858" y="39219"/>
                </a:lnTo>
                <a:lnTo>
                  <a:pt x="13125" y="40049"/>
                </a:lnTo>
                <a:lnTo>
                  <a:pt x="13182" y="40088"/>
                </a:lnTo>
                <a:lnTo>
                  <a:pt x="9342" y="44296"/>
                </a:lnTo>
                <a:lnTo>
                  <a:pt x="5520" y="40088"/>
                </a:lnTo>
                <a:lnTo>
                  <a:pt x="5373" y="40219"/>
                </a:lnTo>
                <a:lnTo>
                  <a:pt x="5373" y="40219"/>
                </a:lnTo>
                <a:lnTo>
                  <a:pt x="5559" y="40049"/>
                </a:lnTo>
                <a:lnTo>
                  <a:pt x="4806" y="39219"/>
                </a:lnTo>
                <a:close/>
                <a:moveTo>
                  <a:pt x="4709" y="40030"/>
                </a:moveTo>
                <a:lnTo>
                  <a:pt x="5095" y="40474"/>
                </a:lnTo>
                <a:lnTo>
                  <a:pt x="5156" y="40419"/>
                </a:lnTo>
                <a:lnTo>
                  <a:pt x="5156" y="40419"/>
                </a:lnTo>
                <a:lnTo>
                  <a:pt x="9014" y="44662"/>
                </a:lnTo>
                <a:lnTo>
                  <a:pt x="4999" y="49063"/>
                </a:lnTo>
                <a:lnTo>
                  <a:pt x="5173" y="49237"/>
                </a:lnTo>
                <a:lnTo>
                  <a:pt x="5173" y="49237"/>
                </a:lnTo>
                <a:lnTo>
                  <a:pt x="4941" y="49024"/>
                </a:lnTo>
                <a:lnTo>
                  <a:pt x="4478" y="49526"/>
                </a:lnTo>
                <a:lnTo>
                  <a:pt x="4709" y="40030"/>
                </a:lnTo>
                <a:close/>
                <a:moveTo>
                  <a:pt x="14032" y="39972"/>
                </a:moveTo>
                <a:lnTo>
                  <a:pt x="14244" y="49565"/>
                </a:lnTo>
                <a:lnTo>
                  <a:pt x="14244" y="49565"/>
                </a:lnTo>
                <a:lnTo>
                  <a:pt x="13742" y="49024"/>
                </a:lnTo>
                <a:lnTo>
                  <a:pt x="13704" y="49063"/>
                </a:lnTo>
                <a:lnTo>
                  <a:pt x="9689" y="44662"/>
                </a:lnTo>
                <a:lnTo>
                  <a:pt x="13530" y="40416"/>
                </a:lnTo>
                <a:lnTo>
                  <a:pt x="13588" y="40474"/>
                </a:lnTo>
                <a:lnTo>
                  <a:pt x="14032" y="39972"/>
                </a:lnTo>
                <a:close/>
                <a:moveTo>
                  <a:pt x="9342" y="45010"/>
                </a:moveTo>
                <a:lnTo>
                  <a:pt x="13337" y="49391"/>
                </a:lnTo>
                <a:lnTo>
                  <a:pt x="13279" y="49449"/>
                </a:lnTo>
                <a:lnTo>
                  <a:pt x="14109" y="50337"/>
                </a:lnTo>
                <a:lnTo>
                  <a:pt x="8415" y="50317"/>
                </a:lnTo>
                <a:lnTo>
                  <a:pt x="4594" y="50337"/>
                </a:lnTo>
                <a:lnTo>
                  <a:pt x="4594" y="50337"/>
                </a:lnTo>
                <a:lnTo>
                  <a:pt x="5404" y="49449"/>
                </a:lnTo>
                <a:lnTo>
                  <a:pt x="5354" y="49402"/>
                </a:lnTo>
                <a:lnTo>
                  <a:pt x="5354" y="49402"/>
                </a:lnTo>
                <a:lnTo>
                  <a:pt x="9342" y="45010"/>
                </a:lnTo>
                <a:close/>
                <a:moveTo>
                  <a:pt x="14167" y="51649"/>
                </a:moveTo>
                <a:lnTo>
                  <a:pt x="13511" y="52383"/>
                </a:lnTo>
                <a:lnTo>
                  <a:pt x="13549" y="52441"/>
                </a:lnTo>
                <a:lnTo>
                  <a:pt x="9342" y="57169"/>
                </a:lnTo>
                <a:lnTo>
                  <a:pt x="5134" y="52421"/>
                </a:lnTo>
                <a:lnTo>
                  <a:pt x="4987" y="52553"/>
                </a:lnTo>
                <a:lnTo>
                  <a:pt x="4987" y="52553"/>
                </a:lnTo>
                <a:lnTo>
                  <a:pt x="5173" y="52383"/>
                </a:lnTo>
                <a:lnTo>
                  <a:pt x="4536" y="51649"/>
                </a:lnTo>
                <a:lnTo>
                  <a:pt x="10384" y="51669"/>
                </a:lnTo>
                <a:lnTo>
                  <a:pt x="14167" y="51649"/>
                </a:lnTo>
                <a:close/>
                <a:moveTo>
                  <a:pt x="4420" y="52479"/>
                </a:moveTo>
                <a:lnTo>
                  <a:pt x="4709" y="52807"/>
                </a:lnTo>
                <a:lnTo>
                  <a:pt x="4770" y="52752"/>
                </a:lnTo>
                <a:lnTo>
                  <a:pt x="4770" y="52752"/>
                </a:lnTo>
                <a:lnTo>
                  <a:pt x="9014" y="57536"/>
                </a:lnTo>
                <a:lnTo>
                  <a:pt x="4690" y="62400"/>
                </a:lnTo>
                <a:lnTo>
                  <a:pt x="4737" y="62442"/>
                </a:lnTo>
                <a:lnTo>
                  <a:pt x="4737" y="62442"/>
                </a:lnTo>
                <a:lnTo>
                  <a:pt x="4632" y="62361"/>
                </a:lnTo>
                <a:lnTo>
                  <a:pt x="4188" y="62863"/>
                </a:lnTo>
                <a:lnTo>
                  <a:pt x="4420" y="52479"/>
                </a:lnTo>
                <a:close/>
                <a:moveTo>
                  <a:pt x="14321" y="52421"/>
                </a:moveTo>
                <a:lnTo>
                  <a:pt x="14553" y="62921"/>
                </a:lnTo>
                <a:lnTo>
                  <a:pt x="14051" y="62361"/>
                </a:lnTo>
                <a:lnTo>
                  <a:pt x="13993" y="62400"/>
                </a:lnTo>
                <a:lnTo>
                  <a:pt x="9670" y="57536"/>
                </a:lnTo>
                <a:lnTo>
                  <a:pt x="13935" y="52749"/>
                </a:lnTo>
                <a:lnTo>
                  <a:pt x="13974" y="52807"/>
                </a:lnTo>
                <a:lnTo>
                  <a:pt x="14321" y="52421"/>
                </a:lnTo>
                <a:close/>
                <a:moveTo>
                  <a:pt x="9342" y="57903"/>
                </a:moveTo>
                <a:lnTo>
                  <a:pt x="13626" y="62728"/>
                </a:lnTo>
                <a:lnTo>
                  <a:pt x="13588" y="62767"/>
                </a:lnTo>
                <a:lnTo>
                  <a:pt x="14418" y="63712"/>
                </a:lnTo>
                <a:lnTo>
                  <a:pt x="14418" y="63712"/>
                </a:lnTo>
                <a:lnTo>
                  <a:pt x="8377" y="63693"/>
                </a:lnTo>
                <a:lnTo>
                  <a:pt x="4285" y="63693"/>
                </a:lnTo>
                <a:lnTo>
                  <a:pt x="5115" y="62767"/>
                </a:lnTo>
                <a:lnTo>
                  <a:pt x="5064" y="62720"/>
                </a:lnTo>
                <a:lnTo>
                  <a:pt x="5064" y="62720"/>
                </a:lnTo>
                <a:lnTo>
                  <a:pt x="9342" y="57903"/>
                </a:lnTo>
                <a:close/>
                <a:moveTo>
                  <a:pt x="14611" y="65797"/>
                </a:moveTo>
                <a:lnTo>
                  <a:pt x="14881" y="77126"/>
                </a:lnTo>
                <a:lnTo>
                  <a:pt x="14283" y="76451"/>
                </a:lnTo>
                <a:lnTo>
                  <a:pt x="14244" y="76490"/>
                </a:lnTo>
                <a:lnTo>
                  <a:pt x="9670" y="71317"/>
                </a:lnTo>
                <a:lnTo>
                  <a:pt x="14148" y="66241"/>
                </a:lnTo>
                <a:lnTo>
                  <a:pt x="14186" y="66279"/>
                </a:lnTo>
                <a:lnTo>
                  <a:pt x="14611" y="65797"/>
                </a:lnTo>
                <a:close/>
                <a:moveTo>
                  <a:pt x="14456" y="65025"/>
                </a:moveTo>
                <a:lnTo>
                  <a:pt x="13723" y="65855"/>
                </a:lnTo>
                <a:lnTo>
                  <a:pt x="13781" y="65913"/>
                </a:lnTo>
                <a:lnTo>
                  <a:pt x="9342" y="70931"/>
                </a:lnTo>
                <a:lnTo>
                  <a:pt x="4922" y="65913"/>
                </a:lnTo>
                <a:lnTo>
                  <a:pt x="4555" y="66241"/>
                </a:lnTo>
                <a:lnTo>
                  <a:pt x="9014" y="71317"/>
                </a:lnTo>
                <a:lnTo>
                  <a:pt x="4459" y="76490"/>
                </a:lnTo>
                <a:lnTo>
                  <a:pt x="4825" y="76818"/>
                </a:lnTo>
                <a:lnTo>
                  <a:pt x="9342" y="71684"/>
                </a:lnTo>
                <a:lnTo>
                  <a:pt x="13877" y="76818"/>
                </a:lnTo>
                <a:lnTo>
                  <a:pt x="13819" y="76876"/>
                </a:lnTo>
                <a:lnTo>
                  <a:pt x="14727" y="77898"/>
                </a:lnTo>
                <a:lnTo>
                  <a:pt x="3957" y="77898"/>
                </a:lnTo>
                <a:lnTo>
                  <a:pt x="4864" y="76876"/>
                </a:lnTo>
                <a:lnTo>
                  <a:pt x="4632" y="76663"/>
                </a:lnTo>
                <a:lnTo>
                  <a:pt x="4401" y="76451"/>
                </a:lnTo>
                <a:lnTo>
                  <a:pt x="3860" y="77069"/>
                </a:lnTo>
                <a:lnTo>
                  <a:pt x="4111" y="65835"/>
                </a:lnTo>
                <a:lnTo>
                  <a:pt x="4497" y="66279"/>
                </a:lnTo>
                <a:lnTo>
                  <a:pt x="4729" y="66067"/>
                </a:lnTo>
                <a:lnTo>
                  <a:pt x="4960" y="65855"/>
                </a:lnTo>
                <a:lnTo>
                  <a:pt x="4227" y="65025"/>
                </a:lnTo>
                <a:close/>
                <a:moveTo>
                  <a:pt x="3899" y="79211"/>
                </a:moveTo>
                <a:lnTo>
                  <a:pt x="10422" y="79230"/>
                </a:lnTo>
                <a:lnTo>
                  <a:pt x="14784" y="79230"/>
                </a:lnTo>
                <a:lnTo>
                  <a:pt x="13974" y="80099"/>
                </a:lnTo>
                <a:lnTo>
                  <a:pt x="14012" y="80157"/>
                </a:lnTo>
                <a:lnTo>
                  <a:pt x="9342" y="85214"/>
                </a:lnTo>
                <a:lnTo>
                  <a:pt x="4671" y="80137"/>
                </a:lnTo>
                <a:lnTo>
                  <a:pt x="4304" y="80485"/>
                </a:lnTo>
                <a:lnTo>
                  <a:pt x="9014" y="85580"/>
                </a:lnTo>
                <a:lnTo>
                  <a:pt x="4130" y="90869"/>
                </a:lnTo>
                <a:lnTo>
                  <a:pt x="4130" y="90869"/>
                </a:lnTo>
                <a:lnTo>
                  <a:pt x="4092" y="90830"/>
                </a:lnTo>
                <a:lnTo>
                  <a:pt x="3532" y="91428"/>
                </a:lnTo>
                <a:lnTo>
                  <a:pt x="3783" y="80022"/>
                </a:lnTo>
                <a:lnTo>
                  <a:pt x="4265" y="80523"/>
                </a:lnTo>
                <a:lnTo>
                  <a:pt x="4478" y="80311"/>
                </a:lnTo>
                <a:lnTo>
                  <a:pt x="4709" y="80099"/>
                </a:lnTo>
                <a:lnTo>
                  <a:pt x="3899" y="79211"/>
                </a:lnTo>
                <a:close/>
                <a:moveTo>
                  <a:pt x="14939" y="79964"/>
                </a:moveTo>
                <a:lnTo>
                  <a:pt x="15209" y="91467"/>
                </a:lnTo>
                <a:lnTo>
                  <a:pt x="14611" y="90830"/>
                </a:lnTo>
                <a:lnTo>
                  <a:pt x="14553" y="90869"/>
                </a:lnTo>
                <a:lnTo>
                  <a:pt x="9689" y="85580"/>
                </a:lnTo>
                <a:lnTo>
                  <a:pt x="14379" y="80485"/>
                </a:lnTo>
                <a:lnTo>
                  <a:pt x="14437" y="80523"/>
                </a:lnTo>
                <a:lnTo>
                  <a:pt x="14939" y="79964"/>
                </a:lnTo>
                <a:close/>
                <a:moveTo>
                  <a:pt x="9342" y="85947"/>
                </a:moveTo>
                <a:lnTo>
                  <a:pt x="14186" y="91197"/>
                </a:lnTo>
                <a:lnTo>
                  <a:pt x="14148" y="91255"/>
                </a:lnTo>
                <a:lnTo>
                  <a:pt x="15055" y="92239"/>
                </a:lnTo>
                <a:lnTo>
                  <a:pt x="3629" y="92239"/>
                </a:lnTo>
                <a:lnTo>
                  <a:pt x="4536" y="91255"/>
                </a:lnTo>
                <a:lnTo>
                  <a:pt x="4304" y="91042"/>
                </a:lnTo>
                <a:lnTo>
                  <a:pt x="4130" y="90869"/>
                </a:lnTo>
                <a:lnTo>
                  <a:pt x="4130" y="90869"/>
                </a:lnTo>
                <a:lnTo>
                  <a:pt x="4497" y="91197"/>
                </a:lnTo>
                <a:lnTo>
                  <a:pt x="9342" y="85947"/>
                </a:lnTo>
                <a:close/>
                <a:moveTo>
                  <a:pt x="9380" y="0"/>
                </a:moveTo>
                <a:lnTo>
                  <a:pt x="9168" y="3185"/>
                </a:lnTo>
                <a:lnTo>
                  <a:pt x="6234" y="7643"/>
                </a:lnTo>
                <a:lnTo>
                  <a:pt x="4015" y="7643"/>
                </a:lnTo>
                <a:lnTo>
                  <a:pt x="3899" y="7662"/>
                </a:lnTo>
                <a:lnTo>
                  <a:pt x="3841" y="7682"/>
                </a:lnTo>
                <a:lnTo>
                  <a:pt x="3783" y="7701"/>
                </a:lnTo>
                <a:lnTo>
                  <a:pt x="3686" y="7778"/>
                </a:lnTo>
                <a:lnTo>
                  <a:pt x="3667" y="7836"/>
                </a:lnTo>
                <a:lnTo>
                  <a:pt x="3648" y="7894"/>
                </a:lnTo>
                <a:lnTo>
                  <a:pt x="3629" y="8029"/>
                </a:lnTo>
                <a:lnTo>
                  <a:pt x="3629" y="8126"/>
                </a:lnTo>
                <a:lnTo>
                  <a:pt x="3629" y="8589"/>
                </a:lnTo>
                <a:lnTo>
                  <a:pt x="3629" y="9052"/>
                </a:lnTo>
                <a:lnTo>
                  <a:pt x="3648" y="9129"/>
                </a:lnTo>
                <a:lnTo>
                  <a:pt x="3686" y="9187"/>
                </a:lnTo>
                <a:lnTo>
                  <a:pt x="3725" y="9245"/>
                </a:lnTo>
                <a:lnTo>
                  <a:pt x="3783" y="9284"/>
                </a:lnTo>
                <a:lnTo>
                  <a:pt x="3204" y="9284"/>
                </a:lnTo>
                <a:lnTo>
                  <a:pt x="2586" y="9322"/>
                </a:lnTo>
                <a:lnTo>
                  <a:pt x="2528" y="9342"/>
                </a:lnTo>
                <a:lnTo>
                  <a:pt x="2490" y="9380"/>
                </a:lnTo>
                <a:lnTo>
                  <a:pt x="2451" y="9438"/>
                </a:lnTo>
                <a:lnTo>
                  <a:pt x="2413" y="9496"/>
                </a:lnTo>
                <a:lnTo>
                  <a:pt x="2374" y="9612"/>
                </a:lnTo>
                <a:lnTo>
                  <a:pt x="2374" y="9728"/>
                </a:lnTo>
                <a:lnTo>
                  <a:pt x="2374" y="10210"/>
                </a:lnTo>
                <a:lnTo>
                  <a:pt x="2374" y="10673"/>
                </a:lnTo>
                <a:lnTo>
                  <a:pt x="2393" y="10731"/>
                </a:lnTo>
                <a:lnTo>
                  <a:pt x="2413" y="10789"/>
                </a:lnTo>
                <a:lnTo>
                  <a:pt x="2451" y="10847"/>
                </a:lnTo>
                <a:lnTo>
                  <a:pt x="2490" y="10905"/>
                </a:lnTo>
                <a:lnTo>
                  <a:pt x="2586" y="10963"/>
                </a:lnTo>
                <a:lnTo>
                  <a:pt x="2644" y="10982"/>
                </a:lnTo>
                <a:lnTo>
                  <a:pt x="2721" y="10982"/>
                </a:lnTo>
                <a:lnTo>
                  <a:pt x="3243" y="11002"/>
                </a:lnTo>
                <a:lnTo>
                  <a:pt x="3107" y="16618"/>
                </a:lnTo>
                <a:lnTo>
                  <a:pt x="2799" y="16618"/>
                </a:lnTo>
                <a:lnTo>
                  <a:pt x="2683" y="16637"/>
                </a:lnTo>
                <a:lnTo>
                  <a:pt x="2567" y="16695"/>
                </a:lnTo>
                <a:lnTo>
                  <a:pt x="2471" y="16772"/>
                </a:lnTo>
                <a:lnTo>
                  <a:pt x="2393" y="16850"/>
                </a:lnTo>
                <a:lnTo>
                  <a:pt x="2316" y="16966"/>
                </a:lnTo>
                <a:lnTo>
                  <a:pt x="2278" y="17062"/>
                </a:lnTo>
                <a:lnTo>
                  <a:pt x="2239" y="17197"/>
                </a:lnTo>
                <a:lnTo>
                  <a:pt x="2258" y="17313"/>
                </a:lnTo>
                <a:lnTo>
                  <a:pt x="2278" y="17429"/>
                </a:lnTo>
                <a:lnTo>
                  <a:pt x="2316" y="17545"/>
                </a:lnTo>
                <a:lnTo>
                  <a:pt x="2374" y="17641"/>
                </a:lnTo>
                <a:lnTo>
                  <a:pt x="2451" y="17738"/>
                </a:lnTo>
                <a:lnTo>
                  <a:pt x="2548" y="17815"/>
                </a:lnTo>
                <a:lnTo>
                  <a:pt x="2664" y="17853"/>
                </a:lnTo>
                <a:lnTo>
                  <a:pt x="2779" y="17892"/>
                </a:lnTo>
                <a:lnTo>
                  <a:pt x="2895" y="17911"/>
                </a:lnTo>
                <a:lnTo>
                  <a:pt x="3069" y="17911"/>
                </a:lnTo>
                <a:lnTo>
                  <a:pt x="2876" y="26635"/>
                </a:lnTo>
                <a:lnTo>
                  <a:pt x="2528" y="26635"/>
                </a:lnTo>
                <a:lnTo>
                  <a:pt x="2413" y="26655"/>
                </a:lnTo>
                <a:lnTo>
                  <a:pt x="2297" y="26693"/>
                </a:lnTo>
                <a:lnTo>
                  <a:pt x="2181" y="26751"/>
                </a:lnTo>
                <a:lnTo>
                  <a:pt x="2084" y="26828"/>
                </a:lnTo>
                <a:lnTo>
                  <a:pt x="2007" y="26944"/>
                </a:lnTo>
                <a:lnTo>
                  <a:pt x="1949" y="27041"/>
                </a:lnTo>
                <a:lnTo>
                  <a:pt x="1911" y="27176"/>
                </a:lnTo>
                <a:lnTo>
                  <a:pt x="1911" y="27291"/>
                </a:lnTo>
                <a:lnTo>
                  <a:pt x="1911" y="27427"/>
                </a:lnTo>
                <a:lnTo>
                  <a:pt x="1949" y="27542"/>
                </a:lnTo>
                <a:lnTo>
                  <a:pt x="2027" y="27639"/>
                </a:lnTo>
                <a:lnTo>
                  <a:pt x="2104" y="27735"/>
                </a:lnTo>
                <a:lnTo>
                  <a:pt x="2200" y="27832"/>
                </a:lnTo>
                <a:lnTo>
                  <a:pt x="2297" y="27890"/>
                </a:lnTo>
                <a:lnTo>
                  <a:pt x="2432" y="27909"/>
                </a:lnTo>
                <a:lnTo>
                  <a:pt x="2548" y="27928"/>
                </a:lnTo>
                <a:lnTo>
                  <a:pt x="2837" y="27928"/>
                </a:lnTo>
                <a:lnTo>
                  <a:pt x="2625" y="37907"/>
                </a:lnTo>
                <a:lnTo>
                  <a:pt x="2220" y="37907"/>
                </a:lnTo>
                <a:lnTo>
                  <a:pt x="2104" y="37946"/>
                </a:lnTo>
                <a:lnTo>
                  <a:pt x="1988" y="38003"/>
                </a:lnTo>
                <a:lnTo>
                  <a:pt x="1872" y="38081"/>
                </a:lnTo>
                <a:lnTo>
                  <a:pt x="1795" y="38177"/>
                </a:lnTo>
                <a:lnTo>
                  <a:pt x="1718" y="38293"/>
                </a:lnTo>
                <a:lnTo>
                  <a:pt x="1679" y="38409"/>
                </a:lnTo>
                <a:lnTo>
                  <a:pt x="1660" y="38544"/>
                </a:lnTo>
                <a:lnTo>
                  <a:pt x="1660" y="38679"/>
                </a:lnTo>
                <a:lnTo>
                  <a:pt x="1698" y="38795"/>
                </a:lnTo>
                <a:lnTo>
                  <a:pt x="1756" y="38911"/>
                </a:lnTo>
                <a:lnTo>
                  <a:pt x="1834" y="39007"/>
                </a:lnTo>
                <a:lnTo>
                  <a:pt x="1949" y="39104"/>
                </a:lnTo>
                <a:lnTo>
                  <a:pt x="2046" y="39162"/>
                </a:lnTo>
                <a:lnTo>
                  <a:pt x="2181" y="39200"/>
                </a:lnTo>
                <a:lnTo>
                  <a:pt x="2297" y="39200"/>
                </a:lnTo>
                <a:lnTo>
                  <a:pt x="2297" y="39219"/>
                </a:lnTo>
                <a:lnTo>
                  <a:pt x="2586" y="39219"/>
                </a:lnTo>
                <a:lnTo>
                  <a:pt x="2335" y="50337"/>
                </a:lnTo>
                <a:lnTo>
                  <a:pt x="2046" y="50337"/>
                </a:lnTo>
                <a:lnTo>
                  <a:pt x="1911" y="50356"/>
                </a:lnTo>
                <a:lnTo>
                  <a:pt x="1795" y="50414"/>
                </a:lnTo>
                <a:lnTo>
                  <a:pt x="1679" y="50472"/>
                </a:lnTo>
                <a:lnTo>
                  <a:pt x="1583" y="50568"/>
                </a:lnTo>
                <a:lnTo>
                  <a:pt x="1505" y="50684"/>
                </a:lnTo>
                <a:lnTo>
                  <a:pt x="1448" y="50800"/>
                </a:lnTo>
                <a:lnTo>
                  <a:pt x="1428" y="50935"/>
                </a:lnTo>
                <a:lnTo>
                  <a:pt x="1428" y="51070"/>
                </a:lnTo>
                <a:lnTo>
                  <a:pt x="1467" y="51205"/>
                </a:lnTo>
                <a:lnTo>
                  <a:pt x="1525" y="51321"/>
                </a:lnTo>
                <a:lnTo>
                  <a:pt x="1602" y="51418"/>
                </a:lnTo>
                <a:lnTo>
                  <a:pt x="1698" y="51514"/>
                </a:lnTo>
                <a:lnTo>
                  <a:pt x="1814" y="51572"/>
                </a:lnTo>
                <a:lnTo>
                  <a:pt x="1930" y="51630"/>
                </a:lnTo>
                <a:lnTo>
                  <a:pt x="2065" y="51630"/>
                </a:lnTo>
                <a:lnTo>
                  <a:pt x="2065" y="51649"/>
                </a:lnTo>
                <a:lnTo>
                  <a:pt x="2297" y="51649"/>
                </a:lnTo>
                <a:lnTo>
                  <a:pt x="2027" y="63712"/>
                </a:lnTo>
                <a:lnTo>
                  <a:pt x="1563" y="63712"/>
                </a:lnTo>
                <a:lnTo>
                  <a:pt x="1428" y="63732"/>
                </a:lnTo>
                <a:lnTo>
                  <a:pt x="1293" y="63790"/>
                </a:lnTo>
                <a:lnTo>
                  <a:pt x="1177" y="63886"/>
                </a:lnTo>
                <a:lnTo>
                  <a:pt x="1081" y="63983"/>
                </a:lnTo>
                <a:lnTo>
                  <a:pt x="1023" y="64118"/>
                </a:lnTo>
                <a:lnTo>
                  <a:pt x="984" y="64253"/>
                </a:lnTo>
                <a:lnTo>
                  <a:pt x="965" y="64388"/>
                </a:lnTo>
                <a:lnTo>
                  <a:pt x="1004" y="64523"/>
                </a:lnTo>
                <a:lnTo>
                  <a:pt x="1042" y="64658"/>
                </a:lnTo>
                <a:lnTo>
                  <a:pt x="1139" y="64774"/>
                </a:lnTo>
                <a:lnTo>
                  <a:pt x="1235" y="64870"/>
                </a:lnTo>
                <a:lnTo>
                  <a:pt x="1351" y="64948"/>
                </a:lnTo>
                <a:lnTo>
                  <a:pt x="1486" y="64986"/>
                </a:lnTo>
                <a:lnTo>
                  <a:pt x="1621" y="65005"/>
                </a:lnTo>
                <a:lnTo>
                  <a:pt x="2007" y="65005"/>
                </a:lnTo>
                <a:lnTo>
                  <a:pt x="1698" y="77918"/>
                </a:lnTo>
                <a:lnTo>
                  <a:pt x="1486" y="77918"/>
                </a:lnTo>
                <a:lnTo>
                  <a:pt x="1197" y="77898"/>
                </a:lnTo>
                <a:lnTo>
                  <a:pt x="1042" y="77918"/>
                </a:lnTo>
                <a:lnTo>
                  <a:pt x="907" y="77956"/>
                </a:lnTo>
                <a:lnTo>
                  <a:pt x="772" y="78014"/>
                </a:lnTo>
                <a:lnTo>
                  <a:pt x="656" y="78111"/>
                </a:lnTo>
                <a:lnTo>
                  <a:pt x="560" y="78246"/>
                </a:lnTo>
                <a:lnTo>
                  <a:pt x="502" y="78381"/>
                </a:lnTo>
                <a:lnTo>
                  <a:pt x="483" y="78535"/>
                </a:lnTo>
                <a:lnTo>
                  <a:pt x="502" y="78671"/>
                </a:lnTo>
                <a:lnTo>
                  <a:pt x="540" y="78825"/>
                </a:lnTo>
                <a:lnTo>
                  <a:pt x="618" y="78941"/>
                </a:lnTo>
                <a:lnTo>
                  <a:pt x="714" y="79057"/>
                </a:lnTo>
                <a:lnTo>
                  <a:pt x="849" y="79134"/>
                </a:lnTo>
                <a:lnTo>
                  <a:pt x="984" y="79192"/>
                </a:lnTo>
                <a:lnTo>
                  <a:pt x="1139" y="79211"/>
                </a:lnTo>
                <a:lnTo>
                  <a:pt x="1679" y="79211"/>
                </a:lnTo>
                <a:lnTo>
                  <a:pt x="1370" y="92258"/>
                </a:lnTo>
                <a:lnTo>
                  <a:pt x="309" y="92258"/>
                </a:lnTo>
                <a:lnTo>
                  <a:pt x="232" y="92278"/>
                </a:lnTo>
                <a:lnTo>
                  <a:pt x="154" y="92297"/>
                </a:lnTo>
                <a:lnTo>
                  <a:pt x="97" y="92355"/>
                </a:lnTo>
                <a:lnTo>
                  <a:pt x="58" y="92413"/>
                </a:lnTo>
                <a:lnTo>
                  <a:pt x="19" y="92490"/>
                </a:lnTo>
                <a:lnTo>
                  <a:pt x="0" y="92567"/>
                </a:lnTo>
                <a:lnTo>
                  <a:pt x="0" y="92702"/>
                </a:lnTo>
                <a:lnTo>
                  <a:pt x="0" y="92857"/>
                </a:lnTo>
                <a:lnTo>
                  <a:pt x="19" y="92934"/>
                </a:lnTo>
                <a:lnTo>
                  <a:pt x="58" y="92992"/>
                </a:lnTo>
                <a:lnTo>
                  <a:pt x="116" y="93050"/>
                </a:lnTo>
                <a:lnTo>
                  <a:pt x="174" y="93108"/>
                </a:lnTo>
                <a:lnTo>
                  <a:pt x="251" y="93127"/>
                </a:lnTo>
                <a:lnTo>
                  <a:pt x="328" y="93146"/>
                </a:lnTo>
                <a:lnTo>
                  <a:pt x="18220" y="93146"/>
                </a:lnTo>
                <a:lnTo>
                  <a:pt x="18297" y="93127"/>
                </a:lnTo>
                <a:lnTo>
                  <a:pt x="18355" y="93088"/>
                </a:lnTo>
                <a:lnTo>
                  <a:pt x="18413" y="93050"/>
                </a:lnTo>
                <a:lnTo>
                  <a:pt x="18471" y="92972"/>
                </a:lnTo>
                <a:lnTo>
                  <a:pt x="18490" y="92915"/>
                </a:lnTo>
                <a:lnTo>
                  <a:pt x="18510" y="92837"/>
                </a:lnTo>
                <a:lnTo>
                  <a:pt x="18510" y="92683"/>
                </a:lnTo>
                <a:lnTo>
                  <a:pt x="18510" y="92529"/>
                </a:lnTo>
                <a:lnTo>
                  <a:pt x="18490" y="92451"/>
                </a:lnTo>
                <a:lnTo>
                  <a:pt x="18452" y="92393"/>
                </a:lnTo>
                <a:lnTo>
                  <a:pt x="18394" y="92336"/>
                </a:lnTo>
                <a:lnTo>
                  <a:pt x="18336" y="92297"/>
                </a:lnTo>
                <a:lnTo>
                  <a:pt x="18259" y="92258"/>
                </a:lnTo>
                <a:lnTo>
                  <a:pt x="17351" y="92258"/>
                </a:lnTo>
                <a:lnTo>
                  <a:pt x="17062" y="79211"/>
                </a:lnTo>
                <a:lnTo>
                  <a:pt x="17815" y="79211"/>
                </a:lnTo>
                <a:lnTo>
                  <a:pt x="17969" y="79172"/>
                </a:lnTo>
                <a:lnTo>
                  <a:pt x="18104" y="79095"/>
                </a:lnTo>
                <a:lnTo>
                  <a:pt x="18220" y="78999"/>
                </a:lnTo>
                <a:lnTo>
                  <a:pt x="18297" y="78883"/>
                </a:lnTo>
                <a:lnTo>
                  <a:pt x="18355" y="78748"/>
                </a:lnTo>
                <a:lnTo>
                  <a:pt x="18394" y="78593"/>
                </a:lnTo>
                <a:lnTo>
                  <a:pt x="18374" y="78439"/>
                </a:lnTo>
                <a:lnTo>
                  <a:pt x="18336" y="78304"/>
                </a:lnTo>
                <a:lnTo>
                  <a:pt x="18259" y="78169"/>
                </a:lnTo>
                <a:lnTo>
                  <a:pt x="18143" y="78053"/>
                </a:lnTo>
                <a:lnTo>
                  <a:pt x="18027" y="77976"/>
                </a:lnTo>
                <a:lnTo>
                  <a:pt x="17892" y="77918"/>
                </a:lnTo>
                <a:lnTo>
                  <a:pt x="17737" y="77898"/>
                </a:lnTo>
                <a:lnTo>
                  <a:pt x="17737" y="77918"/>
                </a:lnTo>
                <a:lnTo>
                  <a:pt x="17023" y="77918"/>
                </a:lnTo>
                <a:lnTo>
                  <a:pt x="16734" y="65005"/>
                </a:lnTo>
                <a:lnTo>
                  <a:pt x="17178" y="65005"/>
                </a:lnTo>
                <a:lnTo>
                  <a:pt x="17313" y="64986"/>
                </a:lnTo>
                <a:lnTo>
                  <a:pt x="17448" y="64928"/>
                </a:lnTo>
                <a:lnTo>
                  <a:pt x="17564" y="64832"/>
                </a:lnTo>
                <a:lnTo>
                  <a:pt x="17641" y="64735"/>
                </a:lnTo>
                <a:lnTo>
                  <a:pt x="17718" y="64600"/>
                </a:lnTo>
                <a:lnTo>
                  <a:pt x="17757" y="64465"/>
                </a:lnTo>
                <a:lnTo>
                  <a:pt x="17757" y="64330"/>
                </a:lnTo>
                <a:lnTo>
                  <a:pt x="17737" y="64176"/>
                </a:lnTo>
                <a:lnTo>
                  <a:pt x="17680" y="64060"/>
                </a:lnTo>
                <a:lnTo>
                  <a:pt x="17602" y="63944"/>
                </a:lnTo>
                <a:lnTo>
                  <a:pt x="17506" y="63847"/>
                </a:lnTo>
                <a:lnTo>
                  <a:pt x="17390" y="63770"/>
                </a:lnTo>
                <a:lnTo>
                  <a:pt x="17255" y="63712"/>
                </a:lnTo>
                <a:lnTo>
                  <a:pt x="17120" y="63712"/>
                </a:lnTo>
                <a:lnTo>
                  <a:pt x="17101" y="63732"/>
                </a:lnTo>
                <a:lnTo>
                  <a:pt x="17101" y="63712"/>
                </a:lnTo>
                <a:lnTo>
                  <a:pt x="16695" y="63712"/>
                </a:lnTo>
                <a:lnTo>
                  <a:pt x="16425" y="51649"/>
                </a:lnTo>
                <a:lnTo>
                  <a:pt x="16772" y="51649"/>
                </a:lnTo>
                <a:lnTo>
                  <a:pt x="16888" y="51630"/>
                </a:lnTo>
                <a:lnTo>
                  <a:pt x="17023" y="51572"/>
                </a:lnTo>
                <a:lnTo>
                  <a:pt x="17139" y="51514"/>
                </a:lnTo>
                <a:lnTo>
                  <a:pt x="17236" y="51418"/>
                </a:lnTo>
                <a:lnTo>
                  <a:pt x="17313" y="51302"/>
                </a:lnTo>
                <a:lnTo>
                  <a:pt x="17371" y="51186"/>
                </a:lnTo>
                <a:lnTo>
                  <a:pt x="17390" y="51051"/>
                </a:lnTo>
                <a:lnTo>
                  <a:pt x="17390" y="50916"/>
                </a:lnTo>
                <a:lnTo>
                  <a:pt x="17371" y="50781"/>
                </a:lnTo>
                <a:lnTo>
                  <a:pt x="17313" y="50665"/>
                </a:lnTo>
                <a:lnTo>
                  <a:pt x="17216" y="50549"/>
                </a:lnTo>
                <a:lnTo>
                  <a:pt x="17120" y="50453"/>
                </a:lnTo>
                <a:lnTo>
                  <a:pt x="17004" y="50395"/>
                </a:lnTo>
                <a:lnTo>
                  <a:pt x="16888" y="50356"/>
                </a:lnTo>
                <a:lnTo>
                  <a:pt x="16753" y="50337"/>
                </a:lnTo>
                <a:lnTo>
                  <a:pt x="16734" y="50356"/>
                </a:lnTo>
                <a:lnTo>
                  <a:pt x="16734" y="50337"/>
                </a:lnTo>
                <a:lnTo>
                  <a:pt x="16406" y="50337"/>
                </a:lnTo>
                <a:lnTo>
                  <a:pt x="16136" y="39219"/>
                </a:lnTo>
                <a:lnTo>
                  <a:pt x="16522" y="39219"/>
                </a:lnTo>
                <a:lnTo>
                  <a:pt x="16637" y="39181"/>
                </a:lnTo>
                <a:lnTo>
                  <a:pt x="16772" y="39123"/>
                </a:lnTo>
                <a:lnTo>
                  <a:pt x="16869" y="39046"/>
                </a:lnTo>
                <a:lnTo>
                  <a:pt x="16965" y="38949"/>
                </a:lnTo>
                <a:lnTo>
                  <a:pt x="17023" y="38833"/>
                </a:lnTo>
                <a:lnTo>
                  <a:pt x="17062" y="38718"/>
                </a:lnTo>
                <a:lnTo>
                  <a:pt x="17081" y="38583"/>
                </a:lnTo>
                <a:lnTo>
                  <a:pt x="17081" y="38447"/>
                </a:lnTo>
                <a:lnTo>
                  <a:pt x="17043" y="38332"/>
                </a:lnTo>
                <a:lnTo>
                  <a:pt x="16985" y="38216"/>
                </a:lnTo>
                <a:lnTo>
                  <a:pt x="16908" y="38119"/>
                </a:lnTo>
                <a:lnTo>
                  <a:pt x="16792" y="38023"/>
                </a:lnTo>
                <a:lnTo>
                  <a:pt x="16695" y="37965"/>
                </a:lnTo>
                <a:lnTo>
                  <a:pt x="16560" y="37926"/>
                </a:lnTo>
                <a:lnTo>
                  <a:pt x="16425" y="37907"/>
                </a:lnTo>
                <a:lnTo>
                  <a:pt x="16425" y="37926"/>
                </a:lnTo>
                <a:lnTo>
                  <a:pt x="16116" y="37926"/>
                </a:lnTo>
                <a:lnTo>
                  <a:pt x="15885" y="27948"/>
                </a:lnTo>
                <a:lnTo>
                  <a:pt x="16193" y="27948"/>
                </a:lnTo>
                <a:lnTo>
                  <a:pt x="16329" y="27928"/>
                </a:lnTo>
                <a:lnTo>
                  <a:pt x="16444" y="27890"/>
                </a:lnTo>
                <a:lnTo>
                  <a:pt x="16560" y="27813"/>
                </a:lnTo>
                <a:lnTo>
                  <a:pt x="16657" y="27735"/>
                </a:lnTo>
                <a:lnTo>
                  <a:pt x="16734" y="27639"/>
                </a:lnTo>
                <a:lnTo>
                  <a:pt x="16792" y="27523"/>
                </a:lnTo>
                <a:lnTo>
                  <a:pt x="16830" y="27407"/>
                </a:lnTo>
                <a:lnTo>
                  <a:pt x="16830" y="27272"/>
                </a:lnTo>
                <a:lnTo>
                  <a:pt x="16830" y="27156"/>
                </a:lnTo>
                <a:lnTo>
                  <a:pt x="16772" y="27021"/>
                </a:lnTo>
                <a:lnTo>
                  <a:pt x="16715" y="26925"/>
                </a:lnTo>
                <a:lnTo>
                  <a:pt x="16637" y="26828"/>
                </a:lnTo>
                <a:lnTo>
                  <a:pt x="16541" y="26732"/>
                </a:lnTo>
                <a:lnTo>
                  <a:pt x="16425" y="26674"/>
                </a:lnTo>
                <a:lnTo>
                  <a:pt x="16309" y="26635"/>
                </a:lnTo>
                <a:lnTo>
                  <a:pt x="15846" y="26635"/>
                </a:lnTo>
                <a:lnTo>
                  <a:pt x="15653" y="17911"/>
                </a:lnTo>
                <a:lnTo>
                  <a:pt x="16000" y="17911"/>
                </a:lnTo>
                <a:lnTo>
                  <a:pt x="16116" y="17873"/>
                </a:lnTo>
                <a:lnTo>
                  <a:pt x="16232" y="17834"/>
                </a:lnTo>
                <a:lnTo>
                  <a:pt x="16329" y="17757"/>
                </a:lnTo>
                <a:lnTo>
                  <a:pt x="16406" y="17660"/>
                </a:lnTo>
                <a:lnTo>
                  <a:pt x="16483" y="17564"/>
                </a:lnTo>
                <a:lnTo>
                  <a:pt x="16522" y="17448"/>
                </a:lnTo>
                <a:lnTo>
                  <a:pt x="16541" y="17332"/>
                </a:lnTo>
                <a:lnTo>
                  <a:pt x="16541" y="17216"/>
                </a:lnTo>
                <a:lnTo>
                  <a:pt x="16522" y="17081"/>
                </a:lnTo>
                <a:lnTo>
                  <a:pt x="16483" y="16966"/>
                </a:lnTo>
                <a:lnTo>
                  <a:pt x="16425" y="16869"/>
                </a:lnTo>
                <a:lnTo>
                  <a:pt x="16329" y="16772"/>
                </a:lnTo>
                <a:lnTo>
                  <a:pt x="16232" y="16715"/>
                </a:lnTo>
                <a:lnTo>
                  <a:pt x="16136" y="16657"/>
                </a:lnTo>
                <a:lnTo>
                  <a:pt x="16020" y="16618"/>
                </a:lnTo>
                <a:lnTo>
                  <a:pt x="15904" y="16599"/>
                </a:lnTo>
                <a:lnTo>
                  <a:pt x="15904" y="16618"/>
                </a:lnTo>
                <a:lnTo>
                  <a:pt x="15634" y="16618"/>
                </a:lnTo>
                <a:lnTo>
                  <a:pt x="15499" y="11002"/>
                </a:lnTo>
                <a:lnTo>
                  <a:pt x="15923" y="10982"/>
                </a:lnTo>
                <a:lnTo>
                  <a:pt x="15981" y="10944"/>
                </a:lnTo>
                <a:lnTo>
                  <a:pt x="16039" y="10905"/>
                </a:lnTo>
                <a:lnTo>
                  <a:pt x="16078" y="10866"/>
                </a:lnTo>
                <a:lnTo>
                  <a:pt x="16097" y="10809"/>
                </a:lnTo>
                <a:lnTo>
                  <a:pt x="16136" y="10673"/>
                </a:lnTo>
                <a:lnTo>
                  <a:pt x="16136" y="10558"/>
                </a:lnTo>
                <a:lnTo>
                  <a:pt x="16136" y="10094"/>
                </a:lnTo>
                <a:lnTo>
                  <a:pt x="16136" y="9612"/>
                </a:lnTo>
                <a:lnTo>
                  <a:pt x="16136" y="9554"/>
                </a:lnTo>
                <a:lnTo>
                  <a:pt x="16097" y="9496"/>
                </a:lnTo>
                <a:lnTo>
                  <a:pt x="16078" y="9438"/>
                </a:lnTo>
                <a:lnTo>
                  <a:pt x="16020" y="9380"/>
                </a:lnTo>
                <a:lnTo>
                  <a:pt x="15923" y="9322"/>
                </a:lnTo>
                <a:lnTo>
                  <a:pt x="15865" y="9303"/>
                </a:lnTo>
                <a:lnTo>
                  <a:pt x="15807" y="9303"/>
                </a:lnTo>
                <a:lnTo>
                  <a:pt x="15788" y="9322"/>
                </a:lnTo>
                <a:lnTo>
                  <a:pt x="15788" y="9303"/>
                </a:lnTo>
                <a:lnTo>
                  <a:pt x="14707" y="9303"/>
                </a:lnTo>
                <a:lnTo>
                  <a:pt x="14784" y="9245"/>
                </a:lnTo>
                <a:lnTo>
                  <a:pt x="14823" y="9187"/>
                </a:lnTo>
                <a:lnTo>
                  <a:pt x="14862" y="9129"/>
                </a:lnTo>
                <a:lnTo>
                  <a:pt x="14881" y="9052"/>
                </a:lnTo>
                <a:lnTo>
                  <a:pt x="14881" y="8589"/>
                </a:lnTo>
                <a:lnTo>
                  <a:pt x="14881" y="8126"/>
                </a:lnTo>
                <a:lnTo>
                  <a:pt x="14881" y="8029"/>
                </a:lnTo>
                <a:lnTo>
                  <a:pt x="14881" y="7894"/>
                </a:lnTo>
                <a:lnTo>
                  <a:pt x="14823" y="7798"/>
                </a:lnTo>
                <a:lnTo>
                  <a:pt x="14727" y="7701"/>
                </a:lnTo>
                <a:lnTo>
                  <a:pt x="14611" y="7662"/>
                </a:lnTo>
                <a:lnTo>
                  <a:pt x="14495" y="7643"/>
                </a:lnTo>
                <a:lnTo>
                  <a:pt x="12391" y="7643"/>
                </a:lnTo>
                <a:lnTo>
                  <a:pt x="9593" y="3204"/>
                </a:lnTo>
                <a:lnTo>
                  <a:pt x="938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push dir="u"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userDrawn="1">
  <p:cSld name="TITLE_AND_BODY">
    <p:spTree>
      <p:nvGrpSpPr>
        <p:cNvPr id="1" name="Shape 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9" name="Google Shape;679;p4"/>
          <p:cNvSpPr/>
          <p:nvPr/>
        </p:nvSpPr>
        <p:spPr>
          <a:xfrm>
            <a:off x="-48475" y="4677250"/>
            <a:ext cx="9287733" cy="466241"/>
          </a:xfrm>
          <a:custGeom>
            <a:avLst/>
            <a:gdLst/>
            <a:ahLst/>
            <a:cxnLst/>
            <a:rect l="l" t="t" r="r" b="b"/>
            <a:pathLst>
              <a:path w="118142" h="17546" extrusionOk="0">
                <a:moveTo>
                  <a:pt x="8512" y="1"/>
                </a:moveTo>
                <a:lnTo>
                  <a:pt x="8300" y="39"/>
                </a:lnTo>
                <a:lnTo>
                  <a:pt x="8087" y="97"/>
                </a:lnTo>
                <a:lnTo>
                  <a:pt x="7856" y="175"/>
                </a:lnTo>
                <a:lnTo>
                  <a:pt x="7412" y="368"/>
                </a:lnTo>
                <a:lnTo>
                  <a:pt x="6968" y="580"/>
                </a:lnTo>
                <a:lnTo>
                  <a:pt x="4864" y="464"/>
                </a:lnTo>
                <a:lnTo>
                  <a:pt x="4575" y="329"/>
                </a:lnTo>
                <a:lnTo>
                  <a:pt x="4305" y="232"/>
                </a:lnTo>
                <a:lnTo>
                  <a:pt x="4015" y="136"/>
                </a:lnTo>
                <a:lnTo>
                  <a:pt x="3880" y="97"/>
                </a:lnTo>
                <a:lnTo>
                  <a:pt x="3725" y="78"/>
                </a:lnTo>
                <a:lnTo>
                  <a:pt x="3262" y="78"/>
                </a:lnTo>
                <a:lnTo>
                  <a:pt x="3031" y="117"/>
                </a:lnTo>
                <a:lnTo>
                  <a:pt x="2780" y="155"/>
                </a:lnTo>
                <a:lnTo>
                  <a:pt x="2317" y="232"/>
                </a:lnTo>
                <a:lnTo>
                  <a:pt x="1853" y="329"/>
                </a:lnTo>
                <a:lnTo>
                  <a:pt x="502" y="271"/>
                </a:lnTo>
                <a:lnTo>
                  <a:pt x="0" y="175"/>
                </a:lnTo>
                <a:lnTo>
                  <a:pt x="0" y="252"/>
                </a:lnTo>
                <a:lnTo>
                  <a:pt x="0" y="5540"/>
                </a:lnTo>
                <a:lnTo>
                  <a:pt x="0" y="16966"/>
                </a:lnTo>
                <a:lnTo>
                  <a:pt x="116693" y="17545"/>
                </a:lnTo>
                <a:lnTo>
                  <a:pt x="116693" y="13125"/>
                </a:lnTo>
                <a:lnTo>
                  <a:pt x="118141" y="13222"/>
                </a:lnTo>
                <a:lnTo>
                  <a:pt x="116693" y="12759"/>
                </a:lnTo>
                <a:lnTo>
                  <a:pt x="116693" y="11910"/>
                </a:lnTo>
                <a:lnTo>
                  <a:pt x="112042" y="11311"/>
                </a:lnTo>
                <a:lnTo>
                  <a:pt x="109803" y="10616"/>
                </a:lnTo>
                <a:lnTo>
                  <a:pt x="109205" y="10539"/>
                </a:lnTo>
                <a:lnTo>
                  <a:pt x="108606" y="10423"/>
                </a:lnTo>
                <a:lnTo>
                  <a:pt x="108027" y="10327"/>
                </a:lnTo>
                <a:lnTo>
                  <a:pt x="107429" y="10250"/>
                </a:lnTo>
                <a:lnTo>
                  <a:pt x="107140" y="10230"/>
                </a:lnTo>
                <a:lnTo>
                  <a:pt x="106811" y="10230"/>
                </a:lnTo>
                <a:lnTo>
                  <a:pt x="106155" y="10269"/>
                </a:lnTo>
                <a:lnTo>
                  <a:pt x="105518" y="10308"/>
                </a:lnTo>
                <a:lnTo>
                  <a:pt x="105190" y="10308"/>
                </a:lnTo>
                <a:lnTo>
                  <a:pt x="104881" y="10288"/>
                </a:lnTo>
                <a:lnTo>
                  <a:pt x="104746" y="10269"/>
                </a:lnTo>
                <a:lnTo>
                  <a:pt x="104592" y="10230"/>
                </a:lnTo>
                <a:lnTo>
                  <a:pt x="104476" y="10172"/>
                </a:lnTo>
                <a:lnTo>
                  <a:pt x="104341" y="10115"/>
                </a:lnTo>
                <a:lnTo>
                  <a:pt x="104090" y="9960"/>
                </a:lnTo>
                <a:lnTo>
                  <a:pt x="103858" y="9806"/>
                </a:lnTo>
                <a:lnTo>
                  <a:pt x="103607" y="9632"/>
                </a:lnTo>
                <a:lnTo>
                  <a:pt x="103376" y="9497"/>
                </a:lnTo>
                <a:lnTo>
                  <a:pt x="103241" y="9420"/>
                </a:lnTo>
                <a:lnTo>
                  <a:pt x="103106" y="9381"/>
                </a:lnTo>
                <a:lnTo>
                  <a:pt x="102971" y="9343"/>
                </a:lnTo>
                <a:lnTo>
                  <a:pt x="102816" y="9304"/>
                </a:lnTo>
                <a:lnTo>
                  <a:pt x="102623" y="9304"/>
                </a:lnTo>
                <a:lnTo>
                  <a:pt x="102411" y="9343"/>
                </a:lnTo>
                <a:lnTo>
                  <a:pt x="102199" y="9400"/>
                </a:lnTo>
                <a:lnTo>
                  <a:pt x="101948" y="9497"/>
                </a:lnTo>
                <a:lnTo>
                  <a:pt x="101465" y="9709"/>
                </a:lnTo>
                <a:lnTo>
                  <a:pt x="100963" y="9941"/>
                </a:lnTo>
                <a:lnTo>
                  <a:pt x="96485" y="9400"/>
                </a:lnTo>
                <a:lnTo>
                  <a:pt x="96292" y="9130"/>
                </a:lnTo>
                <a:lnTo>
                  <a:pt x="96177" y="9014"/>
                </a:lnTo>
                <a:lnTo>
                  <a:pt x="96080" y="8899"/>
                </a:lnTo>
                <a:lnTo>
                  <a:pt x="95964" y="8802"/>
                </a:lnTo>
                <a:lnTo>
                  <a:pt x="95829" y="8725"/>
                </a:lnTo>
                <a:lnTo>
                  <a:pt x="95694" y="8667"/>
                </a:lnTo>
                <a:lnTo>
                  <a:pt x="95559" y="8628"/>
                </a:lnTo>
                <a:lnTo>
                  <a:pt x="94343" y="8513"/>
                </a:lnTo>
                <a:lnTo>
                  <a:pt x="93127" y="8397"/>
                </a:lnTo>
                <a:lnTo>
                  <a:pt x="92953" y="8397"/>
                </a:lnTo>
                <a:lnTo>
                  <a:pt x="92780" y="8416"/>
                </a:lnTo>
                <a:lnTo>
                  <a:pt x="92587" y="8455"/>
                </a:lnTo>
                <a:lnTo>
                  <a:pt x="92374" y="8513"/>
                </a:lnTo>
                <a:lnTo>
                  <a:pt x="91969" y="8648"/>
                </a:lnTo>
                <a:lnTo>
                  <a:pt x="91544" y="8821"/>
                </a:lnTo>
                <a:lnTo>
                  <a:pt x="87260" y="8300"/>
                </a:lnTo>
                <a:lnTo>
                  <a:pt x="86912" y="8127"/>
                </a:lnTo>
                <a:lnTo>
                  <a:pt x="86584" y="7953"/>
                </a:lnTo>
                <a:lnTo>
                  <a:pt x="86410" y="7876"/>
                </a:lnTo>
                <a:lnTo>
                  <a:pt x="86237" y="7818"/>
                </a:lnTo>
                <a:lnTo>
                  <a:pt x="86063" y="7779"/>
                </a:lnTo>
                <a:lnTo>
                  <a:pt x="85870" y="7741"/>
                </a:lnTo>
                <a:lnTo>
                  <a:pt x="85658" y="7721"/>
                </a:lnTo>
                <a:lnTo>
                  <a:pt x="85426" y="7741"/>
                </a:lnTo>
                <a:lnTo>
                  <a:pt x="84963" y="7779"/>
                </a:lnTo>
                <a:lnTo>
                  <a:pt x="84480" y="7856"/>
                </a:lnTo>
                <a:lnTo>
                  <a:pt x="84017" y="7934"/>
                </a:lnTo>
                <a:lnTo>
                  <a:pt x="82415" y="7741"/>
                </a:lnTo>
                <a:lnTo>
                  <a:pt x="81740" y="7490"/>
                </a:lnTo>
                <a:lnTo>
                  <a:pt x="81373" y="7393"/>
                </a:lnTo>
                <a:lnTo>
                  <a:pt x="81199" y="7355"/>
                </a:lnTo>
                <a:lnTo>
                  <a:pt x="81006" y="7316"/>
                </a:lnTo>
                <a:lnTo>
                  <a:pt x="80717" y="7277"/>
                </a:lnTo>
                <a:lnTo>
                  <a:pt x="80427" y="7219"/>
                </a:lnTo>
                <a:lnTo>
                  <a:pt x="79867" y="7065"/>
                </a:lnTo>
                <a:lnTo>
                  <a:pt x="79308" y="6911"/>
                </a:lnTo>
                <a:lnTo>
                  <a:pt x="79018" y="6833"/>
                </a:lnTo>
                <a:lnTo>
                  <a:pt x="78729" y="6795"/>
                </a:lnTo>
                <a:lnTo>
                  <a:pt x="78420" y="6756"/>
                </a:lnTo>
                <a:lnTo>
                  <a:pt x="78130" y="6698"/>
                </a:lnTo>
                <a:lnTo>
                  <a:pt x="77571" y="6563"/>
                </a:lnTo>
                <a:lnTo>
                  <a:pt x="76992" y="6409"/>
                </a:lnTo>
                <a:lnTo>
                  <a:pt x="76702" y="6351"/>
                </a:lnTo>
                <a:lnTo>
                  <a:pt x="76413" y="6312"/>
                </a:lnTo>
                <a:lnTo>
                  <a:pt x="76104" y="6293"/>
                </a:lnTo>
                <a:lnTo>
                  <a:pt x="75795" y="6293"/>
                </a:lnTo>
                <a:lnTo>
                  <a:pt x="75139" y="6351"/>
                </a:lnTo>
                <a:lnTo>
                  <a:pt x="74482" y="6409"/>
                </a:lnTo>
                <a:lnTo>
                  <a:pt x="74174" y="6409"/>
                </a:lnTo>
                <a:lnTo>
                  <a:pt x="73865" y="6389"/>
                </a:lnTo>
                <a:lnTo>
                  <a:pt x="73440" y="6389"/>
                </a:lnTo>
                <a:lnTo>
                  <a:pt x="73016" y="6428"/>
                </a:lnTo>
                <a:lnTo>
                  <a:pt x="72128" y="6582"/>
                </a:lnTo>
                <a:lnTo>
                  <a:pt x="70120" y="6351"/>
                </a:lnTo>
                <a:lnTo>
                  <a:pt x="69561" y="6196"/>
                </a:lnTo>
                <a:lnTo>
                  <a:pt x="69271" y="6119"/>
                </a:lnTo>
                <a:lnTo>
                  <a:pt x="68962" y="6081"/>
                </a:lnTo>
                <a:lnTo>
                  <a:pt x="68461" y="6042"/>
                </a:lnTo>
                <a:lnTo>
                  <a:pt x="67959" y="6023"/>
                </a:lnTo>
                <a:lnTo>
                  <a:pt x="67438" y="6023"/>
                </a:lnTo>
                <a:lnTo>
                  <a:pt x="66936" y="6003"/>
                </a:lnTo>
                <a:lnTo>
                  <a:pt x="66280" y="5926"/>
                </a:lnTo>
                <a:lnTo>
                  <a:pt x="66029" y="5849"/>
                </a:lnTo>
                <a:lnTo>
                  <a:pt x="65797" y="5733"/>
                </a:lnTo>
                <a:lnTo>
                  <a:pt x="65334" y="5482"/>
                </a:lnTo>
                <a:lnTo>
                  <a:pt x="65083" y="5367"/>
                </a:lnTo>
                <a:lnTo>
                  <a:pt x="64851" y="5251"/>
                </a:lnTo>
                <a:lnTo>
                  <a:pt x="64600" y="5174"/>
                </a:lnTo>
                <a:lnTo>
                  <a:pt x="64330" y="5116"/>
                </a:lnTo>
                <a:lnTo>
                  <a:pt x="64021" y="5096"/>
                </a:lnTo>
                <a:lnTo>
                  <a:pt x="63713" y="5116"/>
                </a:lnTo>
                <a:lnTo>
                  <a:pt x="63056" y="5174"/>
                </a:lnTo>
                <a:lnTo>
                  <a:pt x="62400" y="5231"/>
                </a:lnTo>
                <a:lnTo>
                  <a:pt x="62091" y="5251"/>
                </a:lnTo>
                <a:lnTo>
                  <a:pt x="61782" y="5231"/>
                </a:lnTo>
                <a:lnTo>
                  <a:pt x="61551" y="5212"/>
                </a:lnTo>
                <a:lnTo>
                  <a:pt x="61319" y="5231"/>
                </a:lnTo>
                <a:lnTo>
                  <a:pt x="61068" y="5289"/>
                </a:lnTo>
                <a:lnTo>
                  <a:pt x="60817" y="5328"/>
                </a:lnTo>
                <a:lnTo>
                  <a:pt x="55587" y="4787"/>
                </a:lnTo>
                <a:lnTo>
                  <a:pt x="50318" y="4228"/>
                </a:lnTo>
                <a:lnTo>
                  <a:pt x="45049" y="3707"/>
                </a:lnTo>
                <a:lnTo>
                  <a:pt x="39799" y="3205"/>
                </a:lnTo>
                <a:lnTo>
                  <a:pt x="34588" y="2703"/>
                </a:lnTo>
                <a:lnTo>
                  <a:pt x="29473" y="2240"/>
                </a:lnTo>
                <a:lnTo>
                  <a:pt x="24455" y="1815"/>
                </a:lnTo>
                <a:lnTo>
                  <a:pt x="19571" y="1429"/>
                </a:lnTo>
                <a:lnTo>
                  <a:pt x="19340" y="1101"/>
                </a:lnTo>
                <a:lnTo>
                  <a:pt x="19224" y="927"/>
                </a:lnTo>
                <a:lnTo>
                  <a:pt x="19089" y="773"/>
                </a:lnTo>
                <a:lnTo>
                  <a:pt x="18973" y="657"/>
                </a:lnTo>
                <a:lnTo>
                  <a:pt x="18819" y="541"/>
                </a:lnTo>
                <a:lnTo>
                  <a:pt x="18684" y="483"/>
                </a:lnTo>
                <a:lnTo>
                  <a:pt x="18529" y="445"/>
                </a:lnTo>
                <a:lnTo>
                  <a:pt x="18201" y="425"/>
                </a:lnTo>
                <a:lnTo>
                  <a:pt x="17892" y="464"/>
                </a:lnTo>
                <a:lnTo>
                  <a:pt x="17564" y="503"/>
                </a:lnTo>
                <a:lnTo>
                  <a:pt x="17217" y="580"/>
                </a:lnTo>
                <a:lnTo>
                  <a:pt x="16889" y="638"/>
                </a:lnTo>
                <a:lnTo>
                  <a:pt x="16561" y="696"/>
                </a:lnTo>
                <a:lnTo>
                  <a:pt x="16252" y="715"/>
                </a:lnTo>
                <a:lnTo>
                  <a:pt x="15943" y="715"/>
                </a:lnTo>
                <a:lnTo>
                  <a:pt x="15634" y="696"/>
                </a:lnTo>
                <a:lnTo>
                  <a:pt x="15325" y="715"/>
                </a:lnTo>
                <a:lnTo>
                  <a:pt x="14669" y="773"/>
                </a:lnTo>
                <a:lnTo>
                  <a:pt x="14032" y="831"/>
                </a:lnTo>
                <a:lnTo>
                  <a:pt x="13723" y="850"/>
                </a:lnTo>
                <a:lnTo>
                  <a:pt x="13434" y="850"/>
                </a:lnTo>
                <a:lnTo>
                  <a:pt x="13125" y="792"/>
                </a:lnTo>
                <a:lnTo>
                  <a:pt x="12816" y="734"/>
                </a:lnTo>
                <a:lnTo>
                  <a:pt x="12237" y="580"/>
                </a:lnTo>
                <a:lnTo>
                  <a:pt x="11677" y="425"/>
                </a:lnTo>
                <a:lnTo>
                  <a:pt x="11388" y="368"/>
                </a:lnTo>
                <a:lnTo>
                  <a:pt x="11098" y="329"/>
                </a:lnTo>
                <a:lnTo>
                  <a:pt x="10481" y="252"/>
                </a:lnTo>
                <a:lnTo>
                  <a:pt x="9882" y="175"/>
                </a:lnTo>
                <a:lnTo>
                  <a:pt x="9284" y="78"/>
                </a:lnTo>
                <a:lnTo>
                  <a:pt x="8705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0" name="Google Shape;680;p4"/>
          <p:cNvSpPr/>
          <p:nvPr/>
        </p:nvSpPr>
        <p:spPr>
          <a:xfrm>
            <a:off x="8532975" y="2670725"/>
            <a:ext cx="462750" cy="2328675"/>
          </a:xfrm>
          <a:custGeom>
            <a:avLst/>
            <a:gdLst/>
            <a:ahLst/>
            <a:cxnLst/>
            <a:rect l="l" t="t" r="r" b="b"/>
            <a:pathLst>
              <a:path w="18510" h="93147" extrusionOk="0">
                <a:moveTo>
                  <a:pt x="5636" y="11002"/>
                </a:moveTo>
                <a:lnTo>
                  <a:pt x="10249" y="11021"/>
                </a:lnTo>
                <a:lnTo>
                  <a:pt x="13047" y="11002"/>
                </a:lnTo>
                <a:lnTo>
                  <a:pt x="13047" y="11002"/>
                </a:lnTo>
                <a:lnTo>
                  <a:pt x="12372" y="11445"/>
                </a:lnTo>
                <a:lnTo>
                  <a:pt x="12410" y="11503"/>
                </a:lnTo>
                <a:lnTo>
                  <a:pt x="9342" y="13472"/>
                </a:lnTo>
                <a:lnTo>
                  <a:pt x="6293" y="11504"/>
                </a:lnTo>
                <a:lnTo>
                  <a:pt x="6293" y="11504"/>
                </a:lnTo>
                <a:lnTo>
                  <a:pt x="6331" y="11445"/>
                </a:lnTo>
                <a:lnTo>
                  <a:pt x="5636" y="11002"/>
                </a:lnTo>
                <a:close/>
                <a:moveTo>
                  <a:pt x="5346" y="11561"/>
                </a:moveTo>
                <a:lnTo>
                  <a:pt x="5983" y="11967"/>
                </a:lnTo>
                <a:lnTo>
                  <a:pt x="6023" y="11909"/>
                </a:lnTo>
                <a:lnTo>
                  <a:pt x="8898" y="13762"/>
                </a:lnTo>
                <a:lnTo>
                  <a:pt x="5964" y="15653"/>
                </a:lnTo>
                <a:lnTo>
                  <a:pt x="6099" y="15865"/>
                </a:lnTo>
                <a:lnTo>
                  <a:pt x="5925" y="15595"/>
                </a:lnTo>
                <a:lnTo>
                  <a:pt x="5250" y="16039"/>
                </a:lnTo>
                <a:lnTo>
                  <a:pt x="5346" y="11561"/>
                </a:lnTo>
                <a:close/>
                <a:moveTo>
                  <a:pt x="13376" y="11542"/>
                </a:moveTo>
                <a:lnTo>
                  <a:pt x="13472" y="16078"/>
                </a:lnTo>
                <a:lnTo>
                  <a:pt x="12758" y="15595"/>
                </a:lnTo>
                <a:lnTo>
                  <a:pt x="12719" y="15653"/>
                </a:lnTo>
                <a:lnTo>
                  <a:pt x="9805" y="13762"/>
                </a:lnTo>
                <a:lnTo>
                  <a:pt x="12661" y="11909"/>
                </a:lnTo>
                <a:lnTo>
                  <a:pt x="12700" y="11967"/>
                </a:lnTo>
                <a:lnTo>
                  <a:pt x="13376" y="11542"/>
                </a:lnTo>
                <a:close/>
                <a:moveTo>
                  <a:pt x="9342" y="14070"/>
                </a:moveTo>
                <a:lnTo>
                  <a:pt x="12449" y="16078"/>
                </a:lnTo>
                <a:lnTo>
                  <a:pt x="12410" y="16136"/>
                </a:lnTo>
                <a:lnTo>
                  <a:pt x="13163" y="16599"/>
                </a:lnTo>
                <a:lnTo>
                  <a:pt x="5539" y="16599"/>
                </a:lnTo>
                <a:lnTo>
                  <a:pt x="6273" y="16136"/>
                </a:lnTo>
                <a:lnTo>
                  <a:pt x="6235" y="16077"/>
                </a:lnTo>
                <a:lnTo>
                  <a:pt x="6235" y="16077"/>
                </a:lnTo>
                <a:lnTo>
                  <a:pt x="9342" y="14070"/>
                </a:lnTo>
                <a:close/>
                <a:moveTo>
                  <a:pt x="5346" y="17911"/>
                </a:moveTo>
                <a:lnTo>
                  <a:pt x="10384" y="17931"/>
                </a:lnTo>
                <a:lnTo>
                  <a:pt x="13337" y="17931"/>
                </a:lnTo>
                <a:lnTo>
                  <a:pt x="12777" y="18452"/>
                </a:lnTo>
                <a:lnTo>
                  <a:pt x="12835" y="18510"/>
                </a:lnTo>
                <a:lnTo>
                  <a:pt x="9342" y="21849"/>
                </a:lnTo>
                <a:lnTo>
                  <a:pt x="5867" y="18510"/>
                </a:lnTo>
                <a:lnTo>
                  <a:pt x="5694" y="18683"/>
                </a:lnTo>
                <a:lnTo>
                  <a:pt x="5694" y="18683"/>
                </a:lnTo>
                <a:lnTo>
                  <a:pt x="5906" y="18452"/>
                </a:lnTo>
                <a:lnTo>
                  <a:pt x="5346" y="17911"/>
                </a:lnTo>
                <a:close/>
                <a:moveTo>
                  <a:pt x="5192" y="18645"/>
                </a:moveTo>
                <a:lnTo>
                  <a:pt x="5462" y="18915"/>
                </a:lnTo>
                <a:lnTo>
                  <a:pt x="5520" y="18857"/>
                </a:lnTo>
                <a:lnTo>
                  <a:pt x="8994" y="22196"/>
                </a:lnTo>
                <a:lnTo>
                  <a:pt x="5578" y="25458"/>
                </a:lnTo>
                <a:lnTo>
                  <a:pt x="5682" y="25568"/>
                </a:lnTo>
                <a:lnTo>
                  <a:pt x="5520" y="25419"/>
                </a:lnTo>
                <a:lnTo>
                  <a:pt x="5018" y="25902"/>
                </a:lnTo>
                <a:lnTo>
                  <a:pt x="5192" y="18645"/>
                </a:lnTo>
                <a:close/>
                <a:moveTo>
                  <a:pt x="13530" y="18606"/>
                </a:moveTo>
                <a:lnTo>
                  <a:pt x="13704" y="25940"/>
                </a:lnTo>
                <a:lnTo>
                  <a:pt x="13163" y="25419"/>
                </a:lnTo>
                <a:lnTo>
                  <a:pt x="13105" y="25458"/>
                </a:lnTo>
                <a:lnTo>
                  <a:pt x="9708" y="22196"/>
                </a:lnTo>
                <a:lnTo>
                  <a:pt x="13163" y="18876"/>
                </a:lnTo>
                <a:lnTo>
                  <a:pt x="13221" y="18915"/>
                </a:lnTo>
                <a:lnTo>
                  <a:pt x="13530" y="18606"/>
                </a:lnTo>
                <a:close/>
                <a:moveTo>
                  <a:pt x="9342" y="22524"/>
                </a:moveTo>
                <a:lnTo>
                  <a:pt x="12777" y="25805"/>
                </a:lnTo>
                <a:lnTo>
                  <a:pt x="12719" y="25863"/>
                </a:lnTo>
                <a:lnTo>
                  <a:pt x="13530" y="26635"/>
                </a:lnTo>
                <a:lnTo>
                  <a:pt x="8377" y="26616"/>
                </a:lnTo>
                <a:lnTo>
                  <a:pt x="5173" y="26635"/>
                </a:lnTo>
                <a:lnTo>
                  <a:pt x="5964" y="25863"/>
                </a:lnTo>
                <a:lnTo>
                  <a:pt x="5927" y="25823"/>
                </a:lnTo>
                <a:lnTo>
                  <a:pt x="9342" y="22524"/>
                </a:lnTo>
                <a:close/>
                <a:moveTo>
                  <a:pt x="13588" y="27948"/>
                </a:moveTo>
                <a:lnTo>
                  <a:pt x="12893" y="28681"/>
                </a:lnTo>
                <a:lnTo>
                  <a:pt x="12951" y="28720"/>
                </a:lnTo>
                <a:lnTo>
                  <a:pt x="9342" y="32464"/>
                </a:lnTo>
                <a:lnTo>
                  <a:pt x="5752" y="28720"/>
                </a:lnTo>
                <a:lnTo>
                  <a:pt x="5385" y="29067"/>
                </a:lnTo>
                <a:lnTo>
                  <a:pt x="9014" y="32831"/>
                </a:lnTo>
                <a:lnTo>
                  <a:pt x="5221" y="36758"/>
                </a:lnTo>
                <a:lnTo>
                  <a:pt x="5221" y="36758"/>
                </a:lnTo>
                <a:lnTo>
                  <a:pt x="5173" y="36710"/>
                </a:lnTo>
                <a:lnTo>
                  <a:pt x="4767" y="37116"/>
                </a:lnTo>
                <a:lnTo>
                  <a:pt x="4960" y="28720"/>
                </a:lnTo>
                <a:lnTo>
                  <a:pt x="5346" y="29106"/>
                </a:lnTo>
                <a:lnTo>
                  <a:pt x="5559" y="28893"/>
                </a:lnTo>
                <a:lnTo>
                  <a:pt x="5790" y="28681"/>
                </a:lnTo>
                <a:lnTo>
                  <a:pt x="5095" y="27948"/>
                </a:lnTo>
                <a:lnTo>
                  <a:pt x="10345" y="27967"/>
                </a:lnTo>
                <a:lnTo>
                  <a:pt x="13588" y="27948"/>
                </a:lnTo>
                <a:close/>
                <a:moveTo>
                  <a:pt x="13762" y="28681"/>
                </a:moveTo>
                <a:lnTo>
                  <a:pt x="13955" y="37174"/>
                </a:lnTo>
                <a:lnTo>
                  <a:pt x="13955" y="37174"/>
                </a:lnTo>
                <a:lnTo>
                  <a:pt x="13530" y="36710"/>
                </a:lnTo>
                <a:lnTo>
                  <a:pt x="13472" y="36749"/>
                </a:lnTo>
                <a:lnTo>
                  <a:pt x="9689" y="32831"/>
                </a:lnTo>
                <a:lnTo>
                  <a:pt x="13298" y="29067"/>
                </a:lnTo>
                <a:lnTo>
                  <a:pt x="13356" y="29106"/>
                </a:lnTo>
                <a:lnTo>
                  <a:pt x="13762" y="28681"/>
                </a:lnTo>
                <a:close/>
                <a:moveTo>
                  <a:pt x="9342" y="33178"/>
                </a:moveTo>
                <a:lnTo>
                  <a:pt x="13125" y="37096"/>
                </a:lnTo>
                <a:lnTo>
                  <a:pt x="13067" y="37154"/>
                </a:lnTo>
                <a:lnTo>
                  <a:pt x="13800" y="37907"/>
                </a:lnTo>
                <a:lnTo>
                  <a:pt x="4883" y="37907"/>
                </a:lnTo>
                <a:lnTo>
                  <a:pt x="5617" y="37154"/>
                </a:lnTo>
                <a:lnTo>
                  <a:pt x="5395" y="36932"/>
                </a:lnTo>
                <a:lnTo>
                  <a:pt x="5578" y="37096"/>
                </a:lnTo>
                <a:lnTo>
                  <a:pt x="9342" y="33178"/>
                </a:lnTo>
                <a:close/>
                <a:moveTo>
                  <a:pt x="4806" y="39219"/>
                </a:moveTo>
                <a:lnTo>
                  <a:pt x="10345" y="39239"/>
                </a:lnTo>
                <a:lnTo>
                  <a:pt x="13858" y="39219"/>
                </a:lnTo>
                <a:lnTo>
                  <a:pt x="13858" y="39219"/>
                </a:lnTo>
                <a:lnTo>
                  <a:pt x="13125" y="40049"/>
                </a:lnTo>
                <a:lnTo>
                  <a:pt x="13182" y="40088"/>
                </a:lnTo>
                <a:lnTo>
                  <a:pt x="9342" y="44296"/>
                </a:lnTo>
                <a:lnTo>
                  <a:pt x="5520" y="40088"/>
                </a:lnTo>
                <a:lnTo>
                  <a:pt x="5373" y="40219"/>
                </a:lnTo>
                <a:lnTo>
                  <a:pt x="5373" y="40219"/>
                </a:lnTo>
                <a:lnTo>
                  <a:pt x="5559" y="40049"/>
                </a:lnTo>
                <a:lnTo>
                  <a:pt x="4806" y="39219"/>
                </a:lnTo>
                <a:close/>
                <a:moveTo>
                  <a:pt x="4709" y="40030"/>
                </a:moveTo>
                <a:lnTo>
                  <a:pt x="5095" y="40474"/>
                </a:lnTo>
                <a:lnTo>
                  <a:pt x="5156" y="40419"/>
                </a:lnTo>
                <a:lnTo>
                  <a:pt x="5156" y="40419"/>
                </a:lnTo>
                <a:lnTo>
                  <a:pt x="9014" y="44662"/>
                </a:lnTo>
                <a:lnTo>
                  <a:pt x="4999" y="49063"/>
                </a:lnTo>
                <a:lnTo>
                  <a:pt x="5173" y="49237"/>
                </a:lnTo>
                <a:lnTo>
                  <a:pt x="5173" y="49237"/>
                </a:lnTo>
                <a:lnTo>
                  <a:pt x="4941" y="49024"/>
                </a:lnTo>
                <a:lnTo>
                  <a:pt x="4478" y="49526"/>
                </a:lnTo>
                <a:lnTo>
                  <a:pt x="4709" y="40030"/>
                </a:lnTo>
                <a:close/>
                <a:moveTo>
                  <a:pt x="14032" y="39972"/>
                </a:moveTo>
                <a:lnTo>
                  <a:pt x="14244" y="49565"/>
                </a:lnTo>
                <a:lnTo>
                  <a:pt x="14244" y="49565"/>
                </a:lnTo>
                <a:lnTo>
                  <a:pt x="13742" y="49024"/>
                </a:lnTo>
                <a:lnTo>
                  <a:pt x="13704" y="49063"/>
                </a:lnTo>
                <a:lnTo>
                  <a:pt x="9689" y="44662"/>
                </a:lnTo>
                <a:lnTo>
                  <a:pt x="13530" y="40416"/>
                </a:lnTo>
                <a:lnTo>
                  <a:pt x="13588" y="40474"/>
                </a:lnTo>
                <a:lnTo>
                  <a:pt x="14032" y="39972"/>
                </a:lnTo>
                <a:close/>
                <a:moveTo>
                  <a:pt x="9342" y="45010"/>
                </a:moveTo>
                <a:lnTo>
                  <a:pt x="13337" y="49391"/>
                </a:lnTo>
                <a:lnTo>
                  <a:pt x="13279" y="49449"/>
                </a:lnTo>
                <a:lnTo>
                  <a:pt x="14109" y="50337"/>
                </a:lnTo>
                <a:lnTo>
                  <a:pt x="8415" y="50317"/>
                </a:lnTo>
                <a:lnTo>
                  <a:pt x="4594" y="50337"/>
                </a:lnTo>
                <a:lnTo>
                  <a:pt x="4594" y="50337"/>
                </a:lnTo>
                <a:lnTo>
                  <a:pt x="5404" y="49449"/>
                </a:lnTo>
                <a:lnTo>
                  <a:pt x="5354" y="49402"/>
                </a:lnTo>
                <a:lnTo>
                  <a:pt x="5354" y="49402"/>
                </a:lnTo>
                <a:lnTo>
                  <a:pt x="9342" y="45010"/>
                </a:lnTo>
                <a:close/>
                <a:moveTo>
                  <a:pt x="14167" y="51649"/>
                </a:moveTo>
                <a:lnTo>
                  <a:pt x="13511" y="52383"/>
                </a:lnTo>
                <a:lnTo>
                  <a:pt x="13549" y="52441"/>
                </a:lnTo>
                <a:lnTo>
                  <a:pt x="9342" y="57169"/>
                </a:lnTo>
                <a:lnTo>
                  <a:pt x="5134" y="52421"/>
                </a:lnTo>
                <a:lnTo>
                  <a:pt x="4987" y="52553"/>
                </a:lnTo>
                <a:lnTo>
                  <a:pt x="4987" y="52553"/>
                </a:lnTo>
                <a:lnTo>
                  <a:pt x="5173" y="52383"/>
                </a:lnTo>
                <a:lnTo>
                  <a:pt x="4536" y="51649"/>
                </a:lnTo>
                <a:lnTo>
                  <a:pt x="10384" y="51669"/>
                </a:lnTo>
                <a:lnTo>
                  <a:pt x="14167" y="51649"/>
                </a:lnTo>
                <a:close/>
                <a:moveTo>
                  <a:pt x="4420" y="52479"/>
                </a:moveTo>
                <a:lnTo>
                  <a:pt x="4709" y="52807"/>
                </a:lnTo>
                <a:lnTo>
                  <a:pt x="4770" y="52752"/>
                </a:lnTo>
                <a:lnTo>
                  <a:pt x="4770" y="52752"/>
                </a:lnTo>
                <a:lnTo>
                  <a:pt x="9014" y="57536"/>
                </a:lnTo>
                <a:lnTo>
                  <a:pt x="4690" y="62400"/>
                </a:lnTo>
                <a:lnTo>
                  <a:pt x="4737" y="62442"/>
                </a:lnTo>
                <a:lnTo>
                  <a:pt x="4737" y="62442"/>
                </a:lnTo>
                <a:lnTo>
                  <a:pt x="4632" y="62361"/>
                </a:lnTo>
                <a:lnTo>
                  <a:pt x="4188" y="62863"/>
                </a:lnTo>
                <a:lnTo>
                  <a:pt x="4420" y="52479"/>
                </a:lnTo>
                <a:close/>
                <a:moveTo>
                  <a:pt x="14321" y="52421"/>
                </a:moveTo>
                <a:lnTo>
                  <a:pt x="14553" y="62921"/>
                </a:lnTo>
                <a:lnTo>
                  <a:pt x="14051" y="62361"/>
                </a:lnTo>
                <a:lnTo>
                  <a:pt x="13993" y="62400"/>
                </a:lnTo>
                <a:lnTo>
                  <a:pt x="9670" y="57536"/>
                </a:lnTo>
                <a:lnTo>
                  <a:pt x="13935" y="52749"/>
                </a:lnTo>
                <a:lnTo>
                  <a:pt x="13974" y="52807"/>
                </a:lnTo>
                <a:lnTo>
                  <a:pt x="14321" y="52421"/>
                </a:lnTo>
                <a:close/>
                <a:moveTo>
                  <a:pt x="9342" y="57903"/>
                </a:moveTo>
                <a:lnTo>
                  <a:pt x="13626" y="62728"/>
                </a:lnTo>
                <a:lnTo>
                  <a:pt x="13588" y="62767"/>
                </a:lnTo>
                <a:lnTo>
                  <a:pt x="14418" y="63712"/>
                </a:lnTo>
                <a:lnTo>
                  <a:pt x="14418" y="63712"/>
                </a:lnTo>
                <a:lnTo>
                  <a:pt x="8377" y="63693"/>
                </a:lnTo>
                <a:lnTo>
                  <a:pt x="4285" y="63693"/>
                </a:lnTo>
                <a:lnTo>
                  <a:pt x="5115" y="62767"/>
                </a:lnTo>
                <a:lnTo>
                  <a:pt x="5064" y="62720"/>
                </a:lnTo>
                <a:lnTo>
                  <a:pt x="5064" y="62720"/>
                </a:lnTo>
                <a:lnTo>
                  <a:pt x="9342" y="57903"/>
                </a:lnTo>
                <a:close/>
                <a:moveTo>
                  <a:pt x="14611" y="65797"/>
                </a:moveTo>
                <a:lnTo>
                  <a:pt x="14881" y="77126"/>
                </a:lnTo>
                <a:lnTo>
                  <a:pt x="14283" y="76451"/>
                </a:lnTo>
                <a:lnTo>
                  <a:pt x="14244" y="76490"/>
                </a:lnTo>
                <a:lnTo>
                  <a:pt x="9670" y="71317"/>
                </a:lnTo>
                <a:lnTo>
                  <a:pt x="14148" y="66241"/>
                </a:lnTo>
                <a:lnTo>
                  <a:pt x="14186" y="66279"/>
                </a:lnTo>
                <a:lnTo>
                  <a:pt x="14611" y="65797"/>
                </a:lnTo>
                <a:close/>
                <a:moveTo>
                  <a:pt x="14456" y="65025"/>
                </a:moveTo>
                <a:lnTo>
                  <a:pt x="13723" y="65855"/>
                </a:lnTo>
                <a:lnTo>
                  <a:pt x="13781" y="65913"/>
                </a:lnTo>
                <a:lnTo>
                  <a:pt x="9342" y="70931"/>
                </a:lnTo>
                <a:lnTo>
                  <a:pt x="4922" y="65913"/>
                </a:lnTo>
                <a:lnTo>
                  <a:pt x="4555" y="66241"/>
                </a:lnTo>
                <a:lnTo>
                  <a:pt x="9014" y="71317"/>
                </a:lnTo>
                <a:lnTo>
                  <a:pt x="4459" y="76490"/>
                </a:lnTo>
                <a:lnTo>
                  <a:pt x="4825" y="76818"/>
                </a:lnTo>
                <a:lnTo>
                  <a:pt x="9342" y="71684"/>
                </a:lnTo>
                <a:lnTo>
                  <a:pt x="13877" y="76818"/>
                </a:lnTo>
                <a:lnTo>
                  <a:pt x="13819" y="76876"/>
                </a:lnTo>
                <a:lnTo>
                  <a:pt x="14727" y="77898"/>
                </a:lnTo>
                <a:lnTo>
                  <a:pt x="3957" y="77898"/>
                </a:lnTo>
                <a:lnTo>
                  <a:pt x="4864" y="76876"/>
                </a:lnTo>
                <a:lnTo>
                  <a:pt x="4632" y="76663"/>
                </a:lnTo>
                <a:lnTo>
                  <a:pt x="4401" y="76451"/>
                </a:lnTo>
                <a:lnTo>
                  <a:pt x="3860" y="77069"/>
                </a:lnTo>
                <a:lnTo>
                  <a:pt x="4111" y="65835"/>
                </a:lnTo>
                <a:lnTo>
                  <a:pt x="4497" y="66279"/>
                </a:lnTo>
                <a:lnTo>
                  <a:pt x="4729" y="66067"/>
                </a:lnTo>
                <a:lnTo>
                  <a:pt x="4960" y="65855"/>
                </a:lnTo>
                <a:lnTo>
                  <a:pt x="4227" y="65025"/>
                </a:lnTo>
                <a:close/>
                <a:moveTo>
                  <a:pt x="3899" y="79211"/>
                </a:moveTo>
                <a:lnTo>
                  <a:pt x="10422" y="79230"/>
                </a:lnTo>
                <a:lnTo>
                  <a:pt x="14784" y="79230"/>
                </a:lnTo>
                <a:lnTo>
                  <a:pt x="13974" y="80099"/>
                </a:lnTo>
                <a:lnTo>
                  <a:pt x="14012" y="80157"/>
                </a:lnTo>
                <a:lnTo>
                  <a:pt x="9342" y="85214"/>
                </a:lnTo>
                <a:lnTo>
                  <a:pt x="4671" y="80137"/>
                </a:lnTo>
                <a:lnTo>
                  <a:pt x="4304" y="80485"/>
                </a:lnTo>
                <a:lnTo>
                  <a:pt x="9014" y="85580"/>
                </a:lnTo>
                <a:lnTo>
                  <a:pt x="4130" y="90869"/>
                </a:lnTo>
                <a:lnTo>
                  <a:pt x="4130" y="90869"/>
                </a:lnTo>
                <a:lnTo>
                  <a:pt x="4092" y="90830"/>
                </a:lnTo>
                <a:lnTo>
                  <a:pt x="3532" y="91428"/>
                </a:lnTo>
                <a:lnTo>
                  <a:pt x="3783" y="80022"/>
                </a:lnTo>
                <a:lnTo>
                  <a:pt x="4265" y="80523"/>
                </a:lnTo>
                <a:lnTo>
                  <a:pt x="4478" y="80311"/>
                </a:lnTo>
                <a:lnTo>
                  <a:pt x="4709" y="80099"/>
                </a:lnTo>
                <a:lnTo>
                  <a:pt x="3899" y="79211"/>
                </a:lnTo>
                <a:close/>
                <a:moveTo>
                  <a:pt x="14939" y="79964"/>
                </a:moveTo>
                <a:lnTo>
                  <a:pt x="15209" y="91467"/>
                </a:lnTo>
                <a:lnTo>
                  <a:pt x="14611" y="90830"/>
                </a:lnTo>
                <a:lnTo>
                  <a:pt x="14553" y="90869"/>
                </a:lnTo>
                <a:lnTo>
                  <a:pt x="9689" y="85580"/>
                </a:lnTo>
                <a:lnTo>
                  <a:pt x="14379" y="80485"/>
                </a:lnTo>
                <a:lnTo>
                  <a:pt x="14437" y="80523"/>
                </a:lnTo>
                <a:lnTo>
                  <a:pt x="14939" y="79964"/>
                </a:lnTo>
                <a:close/>
                <a:moveTo>
                  <a:pt x="9342" y="85947"/>
                </a:moveTo>
                <a:lnTo>
                  <a:pt x="14186" y="91197"/>
                </a:lnTo>
                <a:lnTo>
                  <a:pt x="14148" y="91255"/>
                </a:lnTo>
                <a:lnTo>
                  <a:pt x="15055" y="92239"/>
                </a:lnTo>
                <a:lnTo>
                  <a:pt x="3629" y="92239"/>
                </a:lnTo>
                <a:lnTo>
                  <a:pt x="4536" y="91255"/>
                </a:lnTo>
                <a:lnTo>
                  <a:pt x="4304" y="91042"/>
                </a:lnTo>
                <a:lnTo>
                  <a:pt x="4130" y="90869"/>
                </a:lnTo>
                <a:lnTo>
                  <a:pt x="4130" y="90869"/>
                </a:lnTo>
                <a:lnTo>
                  <a:pt x="4497" y="91197"/>
                </a:lnTo>
                <a:lnTo>
                  <a:pt x="9342" y="85947"/>
                </a:lnTo>
                <a:close/>
                <a:moveTo>
                  <a:pt x="9380" y="0"/>
                </a:moveTo>
                <a:lnTo>
                  <a:pt x="9168" y="3185"/>
                </a:lnTo>
                <a:lnTo>
                  <a:pt x="6234" y="7643"/>
                </a:lnTo>
                <a:lnTo>
                  <a:pt x="4015" y="7643"/>
                </a:lnTo>
                <a:lnTo>
                  <a:pt x="3899" y="7662"/>
                </a:lnTo>
                <a:lnTo>
                  <a:pt x="3841" y="7682"/>
                </a:lnTo>
                <a:lnTo>
                  <a:pt x="3783" y="7701"/>
                </a:lnTo>
                <a:lnTo>
                  <a:pt x="3686" y="7778"/>
                </a:lnTo>
                <a:lnTo>
                  <a:pt x="3667" y="7836"/>
                </a:lnTo>
                <a:lnTo>
                  <a:pt x="3648" y="7894"/>
                </a:lnTo>
                <a:lnTo>
                  <a:pt x="3629" y="8029"/>
                </a:lnTo>
                <a:lnTo>
                  <a:pt x="3629" y="8126"/>
                </a:lnTo>
                <a:lnTo>
                  <a:pt x="3629" y="8589"/>
                </a:lnTo>
                <a:lnTo>
                  <a:pt x="3629" y="9052"/>
                </a:lnTo>
                <a:lnTo>
                  <a:pt x="3648" y="9129"/>
                </a:lnTo>
                <a:lnTo>
                  <a:pt x="3686" y="9187"/>
                </a:lnTo>
                <a:lnTo>
                  <a:pt x="3725" y="9245"/>
                </a:lnTo>
                <a:lnTo>
                  <a:pt x="3783" y="9284"/>
                </a:lnTo>
                <a:lnTo>
                  <a:pt x="3204" y="9284"/>
                </a:lnTo>
                <a:lnTo>
                  <a:pt x="2586" y="9322"/>
                </a:lnTo>
                <a:lnTo>
                  <a:pt x="2528" y="9342"/>
                </a:lnTo>
                <a:lnTo>
                  <a:pt x="2490" y="9380"/>
                </a:lnTo>
                <a:lnTo>
                  <a:pt x="2451" y="9438"/>
                </a:lnTo>
                <a:lnTo>
                  <a:pt x="2413" y="9496"/>
                </a:lnTo>
                <a:lnTo>
                  <a:pt x="2374" y="9612"/>
                </a:lnTo>
                <a:lnTo>
                  <a:pt x="2374" y="9728"/>
                </a:lnTo>
                <a:lnTo>
                  <a:pt x="2374" y="10210"/>
                </a:lnTo>
                <a:lnTo>
                  <a:pt x="2374" y="10673"/>
                </a:lnTo>
                <a:lnTo>
                  <a:pt x="2393" y="10731"/>
                </a:lnTo>
                <a:lnTo>
                  <a:pt x="2413" y="10789"/>
                </a:lnTo>
                <a:lnTo>
                  <a:pt x="2451" y="10847"/>
                </a:lnTo>
                <a:lnTo>
                  <a:pt x="2490" y="10905"/>
                </a:lnTo>
                <a:lnTo>
                  <a:pt x="2586" y="10963"/>
                </a:lnTo>
                <a:lnTo>
                  <a:pt x="2644" y="10982"/>
                </a:lnTo>
                <a:lnTo>
                  <a:pt x="2721" y="10982"/>
                </a:lnTo>
                <a:lnTo>
                  <a:pt x="3243" y="11002"/>
                </a:lnTo>
                <a:lnTo>
                  <a:pt x="3107" y="16618"/>
                </a:lnTo>
                <a:lnTo>
                  <a:pt x="2799" y="16618"/>
                </a:lnTo>
                <a:lnTo>
                  <a:pt x="2683" y="16637"/>
                </a:lnTo>
                <a:lnTo>
                  <a:pt x="2567" y="16695"/>
                </a:lnTo>
                <a:lnTo>
                  <a:pt x="2471" y="16772"/>
                </a:lnTo>
                <a:lnTo>
                  <a:pt x="2393" y="16850"/>
                </a:lnTo>
                <a:lnTo>
                  <a:pt x="2316" y="16966"/>
                </a:lnTo>
                <a:lnTo>
                  <a:pt x="2278" y="17062"/>
                </a:lnTo>
                <a:lnTo>
                  <a:pt x="2239" y="17197"/>
                </a:lnTo>
                <a:lnTo>
                  <a:pt x="2258" y="17313"/>
                </a:lnTo>
                <a:lnTo>
                  <a:pt x="2278" y="17429"/>
                </a:lnTo>
                <a:lnTo>
                  <a:pt x="2316" y="17545"/>
                </a:lnTo>
                <a:lnTo>
                  <a:pt x="2374" y="17641"/>
                </a:lnTo>
                <a:lnTo>
                  <a:pt x="2451" y="17738"/>
                </a:lnTo>
                <a:lnTo>
                  <a:pt x="2548" y="17815"/>
                </a:lnTo>
                <a:lnTo>
                  <a:pt x="2664" y="17853"/>
                </a:lnTo>
                <a:lnTo>
                  <a:pt x="2779" y="17892"/>
                </a:lnTo>
                <a:lnTo>
                  <a:pt x="2895" y="17911"/>
                </a:lnTo>
                <a:lnTo>
                  <a:pt x="3069" y="17911"/>
                </a:lnTo>
                <a:lnTo>
                  <a:pt x="2876" y="26635"/>
                </a:lnTo>
                <a:lnTo>
                  <a:pt x="2528" y="26635"/>
                </a:lnTo>
                <a:lnTo>
                  <a:pt x="2413" y="26655"/>
                </a:lnTo>
                <a:lnTo>
                  <a:pt x="2297" y="26693"/>
                </a:lnTo>
                <a:lnTo>
                  <a:pt x="2181" y="26751"/>
                </a:lnTo>
                <a:lnTo>
                  <a:pt x="2084" y="26828"/>
                </a:lnTo>
                <a:lnTo>
                  <a:pt x="2007" y="26944"/>
                </a:lnTo>
                <a:lnTo>
                  <a:pt x="1949" y="27041"/>
                </a:lnTo>
                <a:lnTo>
                  <a:pt x="1911" y="27176"/>
                </a:lnTo>
                <a:lnTo>
                  <a:pt x="1911" y="27291"/>
                </a:lnTo>
                <a:lnTo>
                  <a:pt x="1911" y="27427"/>
                </a:lnTo>
                <a:lnTo>
                  <a:pt x="1949" y="27542"/>
                </a:lnTo>
                <a:lnTo>
                  <a:pt x="2027" y="27639"/>
                </a:lnTo>
                <a:lnTo>
                  <a:pt x="2104" y="27735"/>
                </a:lnTo>
                <a:lnTo>
                  <a:pt x="2200" y="27832"/>
                </a:lnTo>
                <a:lnTo>
                  <a:pt x="2297" y="27890"/>
                </a:lnTo>
                <a:lnTo>
                  <a:pt x="2432" y="27909"/>
                </a:lnTo>
                <a:lnTo>
                  <a:pt x="2548" y="27928"/>
                </a:lnTo>
                <a:lnTo>
                  <a:pt x="2837" y="27928"/>
                </a:lnTo>
                <a:lnTo>
                  <a:pt x="2625" y="37907"/>
                </a:lnTo>
                <a:lnTo>
                  <a:pt x="2220" y="37907"/>
                </a:lnTo>
                <a:lnTo>
                  <a:pt x="2104" y="37946"/>
                </a:lnTo>
                <a:lnTo>
                  <a:pt x="1988" y="38003"/>
                </a:lnTo>
                <a:lnTo>
                  <a:pt x="1872" y="38081"/>
                </a:lnTo>
                <a:lnTo>
                  <a:pt x="1795" y="38177"/>
                </a:lnTo>
                <a:lnTo>
                  <a:pt x="1718" y="38293"/>
                </a:lnTo>
                <a:lnTo>
                  <a:pt x="1679" y="38409"/>
                </a:lnTo>
                <a:lnTo>
                  <a:pt x="1660" y="38544"/>
                </a:lnTo>
                <a:lnTo>
                  <a:pt x="1660" y="38679"/>
                </a:lnTo>
                <a:lnTo>
                  <a:pt x="1698" y="38795"/>
                </a:lnTo>
                <a:lnTo>
                  <a:pt x="1756" y="38911"/>
                </a:lnTo>
                <a:lnTo>
                  <a:pt x="1834" y="39007"/>
                </a:lnTo>
                <a:lnTo>
                  <a:pt x="1949" y="39104"/>
                </a:lnTo>
                <a:lnTo>
                  <a:pt x="2046" y="39162"/>
                </a:lnTo>
                <a:lnTo>
                  <a:pt x="2181" y="39200"/>
                </a:lnTo>
                <a:lnTo>
                  <a:pt x="2297" y="39200"/>
                </a:lnTo>
                <a:lnTo>
                  <a:pt x="2297" y="39219"/>
                </a:lnTo>
                <a:lnTo>
                  <a:pt x="2586" y="39219"/>
                </a:lnTo>
                <a:lnTo>
                  <a:pt x="2335" y="50337"/>
                </a:lnTo>
                <a:lnTo>
                  <a:pt x="2046" y="50337"/>
                </a:lnTo>
                <a:lnTo>
                  <a:pt x="1911" y="50356"/>
                </a:lnTo>
                <a:lnTo>
                  <a:pt x="1795" y="50414"/>
                </a:lnTo>
                <a:lnTo>
                  <a:pt x="1679" y="50472"/>
                </a:lnTo>
                <a:lnTo>
                  <a:pt x="1583" y="50568"/>
                </a:lnTo>
                <a:lnTo>
                  <a:pt x="1505" y="50684"/>
                </a:lnTo>
                <a:lnTo>
                  <a:pt x="1448" y="50800"/>
                </a:lnTo>
                <a:lnTo>
                  <a:pt x="1428" y="50935"/>
                </a:lnTo>
                <a:lnTo>
                  <a:pt x="1428" y="51070"/>
                </a:lnTo>
                <a:lnTo>
                  <a:pt x="1467" y="51205"/>
                </a:lnTo>
                <a:lnTo>
                  <a:pt x="1525" y="51321"/>
                </a:lnTo>
                <a:lnTo>
                  <a:pt x="1602" y="51418"/>
                </a:lnTo>
                <a:lnTo>
                  <a:pt x="1698" y="51514"/>
                </a:lnTo>
                <a:lnTo>
                  <a:pt x="1814" y="51572"/>
                </a:lnTo>
                <a:lnTo>
                  <a:pt x="1930" y="51630"/>
                </a:lnTo>
                <a:lnTo>
                  <a:pt x="2065" y="51630"/>
                </a:lnTo>
                <a:lnTo>
                  <a:pt x="2065" y="51649"/>
                </a:lnTo>
                <a:lnTo>
                  <a:pt x="2297" y="51649"/>
                </a:lnTo>
                <a:lnTo>
                  <a:pt x="2027" y="63712"/>
                </a:lnTo>
                <a:lnTo>
                  <a:pt x="1563" y="63712"/>
                </a:lnTo>
                <a:lnTo>
                  <a:pt x="1428" y="63732"/>
                </a:lnTo>
                <a:lnTo>
                  <a:pt x="1293" y="63790"/>
                </a:lnTo>
                <a:lnTo>
                  <a:pt x="1177" y="63886"/>
                </a:lnTo>
                <a:lnTo>
                  <a:pt x="1081" y="63983"/>
                </a:lnTo>
                <a:lnTo>
                  <a:pt x="1023" y="64118"/>
                </a:lnTo>
                <a:lnTo>
                  <a:pt x="984" y="64253"/>
                </a:lnTo>
                <a:lnTo>
                  <a:pt x="965" y="64388"/>
                </a:lnTo>
                <a:lnTo>
                  <a:pt x="1004" y="64523"/>
                </a:lnTo>
                <a:lnTo>
                  <a:pt x="1042" y="64658"/>
                </a:lnTo>
                <a:lnTo>
                  <a:pt x="1139" y="64774"/>
                </a:lnTo>
                <a:lnTo>
                  <a:pt x="1235" y="64870"/>
                </a:lnTo>
                <a:lnTo>
                  <a:pt x="1351" y="64948"/>
                </a:lnTo>
                <a:lnTo>
                  <a:pt x="1486" y="64986"/>
                </a:lnTo>
                <a:lnTo>
                  <a:pt x="1621" y="65005"/>
                </a:lnTo>
                <a:lnTo>
                  <a:pt x="2007" y="65005"/>
                </a:lnTo>
                <a:lnTo>
                  <a:pt x="1698" y="77918"/>
                </a:lnTo>
                <a:lnTo>
                  <a:pt x="1486" y="77918"/>
                </a:lnTo>
                <a:lnTo>
                  <a:pt x="1197" y="77898"/>
                </a:lnTo>
                <a:lnTo>
                  <a:pt x="1042" y="77918"/>
                </a:lnTo>
                <a:lnTo>
                  <a:pt x="907" y="77956"/>
                </a:lnTo>
                <a:lnTo>
                  <a:pt x="772" y="78014"/>
                </a:lnTo>
                <a:lnTo>
                  <a:pt x="656" y="78111"/>
                </a:lnTo>
                <a:lnTo>
                  <a:pt x="560" y="78246"/>
                </a:lnTo>
                <a:lnTo>
                  <a:pt x="502" y="78381"/>
                </a:lnTo>
                <a:lnTo>
                  <a:pt x="483" y="78535"/>
                </a:lnTo>
                <a:lnTo>
                  <a:pt x="502" y="78671"/>
                </a:lnTo>
                <a:lnTo>
                  <a:pt x="540" y="78825"/>
                </a:lnTo>
                <a:lnTo>
                  <a:pt x="618" y="78941"/>
                </a:lnTo>
                <a:lnTo>
                  <a:pt x="714" y="79057"/>
                </a:lnTo>
                <a:lnTo>
                  <a:pt x="849" y="79134"/>
                </a:lnTo>
                <a:lnTo>
                  <a:pt x="984" y="79192"/>
                </a:lnTo>
                <a:lnTo>
                  <a:pt x="1139" y="79211"/>
                </a:lnTo>
                <a:lnTo>
                  <a:pt x="1679" y="79211"/>
                </a:lnTo>
                <a:lnTo>
                  <a:pt x="1370" y="92258"/>
                </a:lnTo>
                <a:lnTo>
                  <a:pt x="309" y="92258"/>
                </a:lnTo>
                <a:lnTo>
                  <a:pt x="232" y="92278"/>
                </a:lnTo>
                <a:lnTo>
                  <a:pt x="154" y="92297"/>
                </a:lnTo>
                <a:lnTo>
                  <a:pt x="97" y="92355"/>
                </a:lnTo>
                <a:lnTo>
                  <a:pt x="58" y="92413"/>
                </a:lnTo>
                <a:lnTo>
                  <a:pt x="19" y="92490"/>
                </a:lnTo>
                <a:lnTo>
                  <a:pt x="0" y="92567"/>
                </a:lnTo>
                <a:lnTo>
                  <a:pt x="0" y="92702"/>
                </a:lnTo>
                <a:lnTo>
                  <a:pt x="0" y="92857"/>
                </a:lnTo>
                <a:lnTo>
                  <a:pt x="19" y="92934"/>
                </a:lnTo>
                <a:lnTo>
                  <a:pt x="58" y="92992"/>
                </a:lnTo>
                <a:lnTo>
                  <a:pt x="116" y="93050"/>
                </a:lnTo>
                <a:lnTo>
                  <a:pt x="174" y="93108"/>
                </a:lnTo>
                <a:lnTo>
                  <a:pt x="251" y="93127"/>
                </a:lnTo>
                <a:lnTo>
                  <a:pt x="328" y="93146"/>
                </a:lnTo>
                <a:lnTo>
                  <a:pt x="18220" y="93146"/>
                </a:lnTo>
                <a:lnTo>
                  <a:pt x="18297" y="93127"/>
                </a:lnTo>
                <a:lnTo>
                  <a:pt x="18355" y="93088"/>
                </a:lnTo>
                <a:lnTo>
                  <a:pt x="18413" y="93050"/>
                </a:lnTo>
                <a:lnTo>
                  <a:pt x="18471" y="92972"/>
                </a:lnTo>
                <a:lnTo>
                  <a:pt x="18490" y="92915"/>
                </a:lnTo>
                <a:lnTo>
                  <a:pt x="18510" y="92837"/>
                </a:lnTo>
                <a:lnTo>
                  <a:pt x="18510" y="92683"/>
                </a:lnTo>
                <a:lnTo>
                  <a:pt x="18510" y="92529"/>
                </a:lnTo>
                <a:lnTo>
                  <a:pt x="18490" y="92451"/>
                </a:lnTo>
                <a:lnTo>
                  <a:pt x="18452" y="92393"/>
                </a:lnTo>
                <a:lnTo>
                  <a:pt x="18394" y="92336"/>
                </a:lnTo>
                <a:lnTo>
                  <a:pt x="18336" y="92297"/>
                </a:lnTo>
                <a:lnTo>
                  <a:pt x="18259" y="92258"/>
                </a:lnTo>
                <a:lnTo>
                  <a:pt x="17351" y="92258"/>
                </a:lnTo>
                <a:lnTo>
                  <a:pt x="17062" y="79211"/>
                </a:lnTo>
                <a:lnTo>
                  <a:pt x="17815" y="79211"/>
                </a:lnTo>
                <a:lnTo>
                  <a:pt x="17969" y="79172"/>
                </a:lnTo>
                <a:lnTo>
                  <a:pt x="18104" y="79095"/>
                </a:lnTo>
                <a:lnTo>
                  <a:pt x="18220" y="78999"/>
                </a:lnTo>
                <a:lnTo>
                  <a:pt x="18297" y="78883"/>
                </a:lnTo>
                <a:lnTo>
                  <a:pt x="18355" y="78748"/>
                </a:lnTo>
                <a:lnTo>
                  <a:pt x="18394" y="78593"/>
                </a:lnTo>
                <a:lnTo>
                  <a:pt x="18374" y="78439"/>
                </a:lnTo>
                <a:lnTo>
                  <a:pt x="18336" y="78304"/>
                </a:lnTo>
                <a:lnTo>
                  <a:pt x="18259" y="78169"/>
                </a:lnTo>
                <a:lnTo>
                  <a:pt x="18143" y="78053"/>
                </a:lnTo>
                <a:lnTo>
                  <a:pt x="18027" y="77976"/>
                </a:lnTo>
                <a:lnTo>
                  <a:pt x="17892" y="77918"/>
                </a:lnTo>
                <a:lnTo>
                  <a:pt x="17737" y="77898"/>
                </a:lnTo>
                <a:lnTo>
                  <a:pt x="17737" y="77918"/>
                </a:lnTo>
                <a:lnTo>
                  <a:pt x="17023" y="77918"/>
                </a:lnTo>
                <a:lnTo>
                  <a:pt x="16734" y="65005"/>
                </a:lnTo>
                <a:lnTo>
                  <a:pt x="17178" y="65005"/>
                </a:lnTo>
                <a:lnTo>
                  <a:pt x="17313" y="64986"/>
                </a:lnTo>
                <a:lnTo>
                  <a:pt x="17448" y="64928"/>
                </a:lnTo>
                <a:lnTo>
                  <a:pt x="17564" y="64832"/>
                </a:lnTo>
                <a:lnTo>
                  <a:pt x="17641" y="64735"/>
                </a:lnTo>
                <a:lnTo>
                  <a:pt x="17718" y="64600"/>
                </a:lnTo>
                <a:lnTo>
                  <a:pt x="17757" y="64465"/>
                </a:lnTo>
                <a:lnTo>
                  <a:pt x="17757" y="64330"/>
                </a:lnTo>
                <a:lnTo>
                  <a:pt x="17737" y="64176"/>
                </a:lnTo>
                <a:lnTo>
                  <a:pt x="17680" y="64060"/>
                </a:lnTo>
                <a:lnTo>
                  <a:pt x="17602" y="63944"/>
                </a:lnTo>
                <a:lnTo>
                  <a:pt x="17506" y="63847"/>
                </a:lnTo>
                <a:lnTo>
                  <a:pt x="17390" y="63770"/>
                </a:lnTo>
                <a:lnTo>
                  <a:pt x="17255" y="63712"/>
                </a:lnTo>
                <a:lnTo>
                  <a:pt x="17120" y="63712"/>
                </a:lnTo>
                <a:lnTo>
                  <a:pt x="17101" y="63732"/>
                </a:lnTo>
                <a:lnTo>
                  <a:pt x="17101" y="63712"/>
                </a:lnTo>
                <a:lnTo>
                  <a:pt x="16695" y="63712"/>
                </a:lnTo>
                <a:lnTo>
                  <a:pt x="16425" y="51649"/>
                </a:lnTo>
                <a:lnTo>
                  <a:pt x="16772" y="51649"/>
                </a:lnTo>
                <a:lnTo>
                  <a:pt x="16888" y="51630"/>
                </a:lnTo>
                <a:lnTo>
                  <a:pt x="17023" y="51572"/>
                </a:lnTo>
                <a:lnTo>
                  <a:pt x="17139" y="51514"/>
                </a:lnTo>
                <a:lnTo>
                  <a:pt x="17236" y="51418"/>
                </a:lnTo>
                <a:lnTo>
                  <a:pt x="17313" y="51302"/>
                </a:lnTo>
                <a:lnTo>
                  <a:pt x="17371" y="51186"/>
                </a:lnTo>
                <a:lnTo>
                  <a:pt x="17390" y="51051"/>
                </a:lnTo>
                <a:lnTo>
                  <a:pt x="17390" y="50916"/>
                </a:lnTo>
                <a:lnTo>
                  <a:pt x="17371" y="50781"/>
                </a:lnTo>
                <a:lnTo>
                  <a:pt x="17313" y="50665"/>
                </a:lnTo>
                <a:lnTo>
                  <a:pt x="17216" y="50549"/>
                </a:lnTo>
                <a:lnTo>
                  <a:pt x="17120" y="50453"/>
                </a:lnTo>
                <a:lnTo>
                  <a:pt x="17004" y="50395"/>
                </a:lnTo>
                <a:lnTo>
                  <a:pt x="16888" y="50356"/>
                </a:lnTo>
                <a:lnTo>
                  <a:pt x="16753" y="50337"/>
                </a:lnTo>
                <a:lnTo>
                  <a:pt x="16734" y="50356"/>
                </a:lnTo>
                <a:lnTo>
                  <a:pt x="16734" y="50337"/>
                </a:lnTo>
                <a:lnTo>
                  <a:pt x="16406" y="50337"/>
                </a:lnTo>
                <a:lnTo>
                  <a:pt x="16136" y="39219"/>
                </a:lnTo>
                <a:lnTo>
                  <a:pt x="16522" y="39219"/>
                </a:lnTo>
                <a:lnTo>
                  <a:pt x="16637" y="39181"/>
                </a:lnTo>
                <a:lnTo>
                  <a:pt x="16772" y="39123"/>
                </a:lnTo>
                <a:lnTo>
                  <a:pt x="16869" y="39046"/>
                </a:lnTo>
                <a:lnTo>
                  <a:pt x="16965" y="38949"/>
                </a:lnTo>
                <a:lnTo>
                  <a:pt x="17023" y="38833"/>
                </a:lnTo>
                <a:lnTo>
                  <a:pt x="17062" y="38718"/>
                </a:lnTo>
                <a:lnTo>
                  <a:pt x="17081" y="38583"/>
                </a:lnTo>
                <a:lnTo>
                  <a:pt x="17081" y="38447"/>
                </a:lnTo>
                <a:lnTo>
                  <a:pt x="17043" y="38332"/>
                </a:lnTo>
                <a:lnTo>
                  <a:pt x="16985" y="38216"/>
                </a:lnTo>
                <a:lnTo>
                  <a:pt x="16908" y="38119"/>
                </a:lnTo>
                <a:lnTo>
                  <a:pt x="16792" y="38023"/>
                </a:lnTo>
                <a:lnTo>
                  <a:pt x="16695" y="37965"/>
                </a:lnTo>
                <a:lnTo>
                  <a:pt x="16560" y="37926"/>
                </a:lnTo>
                <a:lnTo>
                  <a:pt x="16425" y="37907"/>
                </a:lnTo>
                <a:lnTo>
                  <a:pt x="16425" y="37926"/>
                </a:lnTo>
                <a:lnTo>
                  <a:pt x="16116" y="37926"/>
                </a:lnTo>
                <a:lnTo>
                  <a:pt x="15885" y="27948"/>
                </a:lnTo>
                <a:lnTo>
                  <a:pt x="16193" y="27948"/>
                </a:lnTo>
                <a:lnTo>
                  <a:pt x="16329" y="27928"/>
                </a:lnTo>
                <a:lnTo>
                  <a:pt x="16444" y="27890"/>
                </a:lnTo>
                <a:lnTo>
                  <a:pt x="16560" y="27813"/>
                </a:lnTo>
                <a:lnTo>
                  <a:pt x="16657" y="27735"/>
                </a:lnTo>
                <a:lnTo>
                  <a:pt x="16734" y="27639"/>
                </a:lnTo>
                <a:lnTo>
                  <a:pt x="16792" y="27523"/>
                </a:lnTo>
                <a:lnTo>
                  <a:pt x="16830" y="27407"/>
                </a:lnTo>
                <a:lnTo>
                  <a:pt x="16830" y="27272"/>
                </a:lnTo>
                <a:lnTo>
                  <a:pt x="16830" y="27156"/>
                </a:lnTo>
                <a:lnTo>
                  <a:pt x="16772" y="27021"/>
                </a:lnTo>
                <a:lnTo>
                  <a:pt x="16715" y="26925"/>
                </a:lnTo>
                <a:lnTo>
                  <a:pt x="16637" y="26828"/>
                </a:lnTo>
                <a:lnTo>
                  <a:pt x="16541" y="26732"/>
                </a:lnTo>
                <a:lnTo>
                  <a:pt x="16425" y="26674"/>
                </a:lnTo>
                <a:lnTo>
                  <a:pt x="16309" y="26635"/>
                </a:lnTo>
                <a:lnTo>
                  <a:pt x="15846" y="26635"/>
                </a:lnTo>
                <a:lnTo>
                  <a:pt x="15653" y="17911"/>
                </a:lnTo>
                <a:lnTo>
                  <a:pt x="16000" y="17911"/>
                </a:lnTo>
                <a:lnTo>
                  <a:pt x="16116" y="17873"/>
                </a:lnTo>
                <a:lnTo>
                  <a:pt x="16232" y="17834"/>
                </a:lnTo>
                <a:lnTo>
                  <a:pt x="16329" y="17757"/>
                </a:lnTo>
                <a:lnTo>
                  <a:pt x="16406" y="17660"/>
                </a:lnTo>
                <a:lnTo>
                  <a:pt x="16483" y="17564"/>
                </a:lnTo>
                <a:lnTo>
                  <a:pt x="16522" y="17448"/>
                </a:lnTo>
                <a:lnTo>
                  <a:pt x="16541" y="17332"/>
                </a:lnTo>
                <a:lnTo>
                  <a:pt x="16541" y="17216"/>
                </a:lnTo>
                <a:lnTo>
                  <a:pt x="16522" y="17081"/>
                </a:lnTo>
                <a:lnTo>
                  <a:pt x="16483" y="16966"/>
                </a:lnTo>
                <a:lnTo>
                  <a:pt x="16425" y="16869"/>
                </a:lnTo>
                <a:lnTo>
                  <a:pt x="16329" y="16772"/>
                </a:lnTo>
                <a:lnTo>
                  <a:pt x="16232" y="16715"/>
                </a:lnTo>
                <a:lnTo>
                  <a:pt x="16136" y="16657"/>
                </a:lnTo>
                <a:lnTo>
                  <a:pt x="16020" y="16618"/>
                </a:lnTo>
                <a:lnTo>
                  <a:pt x="15904" y="16599"/>
                </a:lnTo>
                <a:lnTo>
                  <a:pt x="15904" y="16618"/>
                </a:lnTo>
                <a:lnTo>
                  <a:pt x="15634" y="16618"/>
                </a:lnTo>
                <a:lnTo>
                  <a:pt x="15499" y="11002"/>
                </a:lnTo>
                <a:lnTo>
                  <a:pt x="15923" y="10982"/>
                </a:lnTo>
                <a:lnTo>
                  <a:pt x="15981" y="10944"/>
                </a:lnTo>
                <a:lnTo>
                  <a:pt x="16039" y="10905"/>
                </a:lnTo>
                <a:lnTo>
                  <a:pt x="16078" y="10866"/>
                </a:lnTo>
                <a:lnTo>
                  <a:pt x="16097" y="10809"/>
                </a:lnTo>
                <a:lnTo>
                  <a:pt x="16136" y="10673"/>
                </a:lnTo>
                <a:lnTo>
                  <a:pt x="16136" y="10558"/>
                </a:lnTo>
                <a:lnTo>
                  <a:pt x="16136" y="10094"/>
                </a:lnTo>
                <a:lnTo>
                  <a:pt x="16136" y="9612"/>
                </a:lnTo>
                <a:lnTo>
                  <a:pt x="16136" y="9554"/>
                </a:lnTo>
                <a:lnTo>
                  <a:pt x="16097" y="9496"/>
                </a:lnTo>
                <a:lnTo>
                  <a:pt x="16078" y="9438"/>
                </a:lnTo>
                <a:lnTo>
                  <a:pt x="16020" y="9380"/>
                </a:lnTo>
                <a:lnTo>
                  <a:pt x="15923" y="9322"/>
                </a:lnTo>
                <a:lnTo>
                  <a:pt x="15865" y="9303"/>
                </a:lnTo>
                <a:lnTo>
                  <a:pt x="15807" y="9303"/>
                </a:lnTo>
                <a:lnTo>
                  <a:pt x="15788" y="9322"/>
                </a:lnTo>
                <a:lnTo>
                  <a:pt x="15788" y="9303"/>
                </a:lnTo>
                <a:lnTo>
                  <a:pt x="14707" y="9303"/>
                </a:lnTo>
                <a:lnTo>
                  <a:pt x="14784" y="9245"/>
                </a:lnTo>
                <a:lnTo>
                  <a:pt x="14823" y="9187"/>
                </a:lnTo>
                <a:lnTo>
                  <a:pt x="14862" y="9129"/>
                </a:lnTo>
                <a:lnTo>
                  <a:pt x="14881" y="9052"/>
                </a:lnTo>
                <a:lnTo>
                  <a:pt x="14881" y="8589"/>
                </a:lnTo>
                <a:lnTo>
                  <a:pt x="14881" y="8126"/>
                </a:lnTo>
                <a:lnTo>
                  <a:pt x="14881" y="8029"/>
                </a:lnTo>
                <a:lnTo>
                  <a:pt x="14881" y="7894"/>
                </a:lnTo>
                <a:lnTo>
                  <a:pt x="14823" y="7798"/>
                </a:lnTo>
                <a:lnTo>
                  <a:pt x="14727" y="7701"/>
                </a:lnTo>
                <a:lnTo>
                  <a:pt x="14611" y="7662"/>
                </a:lnTo>
                <a:lnTo>
                  <a:pt x="14495" y="7643"/>
                </a:lnTo>
                <a:lnTo>
                  <a:pt x="12391" y="7643"/>
                </a:lnTo>
                <a:lnTo>
                  <a:pt x="9593" y="3204"/>
                </a:lnTo>
                <a:lnTo>
                  <a:pt x="938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1" name="Google Shape;681;p4"/>
          <p:cNvSpPr/>
          <p:nvPr/>
        </p:nvSpPr>
        <p:spPr>
          <a:xfrm>
            <a:off x="198600" y="2661013"/>
            <a:ext cx="400325" cy="2014537"/>
          </a:xfrm>
          <a:custGeom>
            <a:avLst/>
            <a:gdLst/>
            <a:ahLst/>
            <a:cxnLst/>
            <a:rect l="l" t="t" r="r" b="b"/>
            <a:pathLst>
              <a:path w="18510" h="93147" extrusionOk="0">
                <a:moveTo>
                  <a:pt x="5636" y="11002"/>
                </a:moveTo>
                <a:lnTo>
                  <a:pt x="10249" y="11021"/>
                </a:lnTo>
                <a:lnTo>
                  <a:pt x="13047" y="11002"/>
                </a:lnTo>
                <a:lnTo>
                  <a:pt x="13047" y="11002"/>
                </a:lnTo>
                <a:lnTo>
                  <a:pt x="12372" y="11445"/>
                </a:lnTo>
                <a:lnTo>
                  <a:pt x="12410" y="11503"/>
                </a:lnTo>
                <a:lnTo>
                  <a:pt x="9342" y="13472"/>
                </a:lnTo>
                <a:lnTo>
                  <a:pt x="6293" y="11504"/>
                </a:lnTo>
                <a:lnTo>
                  <a:pt x="6293" y="11504"/>
                </a:lnTo>
                <a:lnTo>
                  <a:pt x="6331" y="11445"/>
                </a:lnTo>
                <a:lnTo>
                  <a:pt x="5636" y="11002"/>
                </a:lnTo>
                <a:close/>
                <a:moveTo>
                  <a:pt x="5346" y="11561"/>
                </a:moveTo>
                <a:lnTo>
                  <a:pt x="5983" y="11967"/>
                </a:lnTo>
                <a:lnTo>
                  <a:pt x="6023" y="11909"/>
                </a:lnTo>
                <a:lnTo>
                  <a:pt x="8898" y="13762"/>
                </a:lnTo>
                <a:lnTo>
                  <a:pt x="5964" y="15653"/>
                </a:lnTo>
                <a:lnTo>
                  <a:pt x="6099" y="15865"/>
                </a:lnTo>
                <a:lnTo>
                  <a:pt x="5925" y="15595"/>
                </a:lnTo>
                <a:lnTo>
                  <a:pt x="5250" y="16039"/>
                </a:lnTo>
                <a:lnTo>
                  <a:pt x="5346" y="11561"/>
                </a:lnTo>
                <a:close/>
                <a:moveTo>
                  <a:pt x="13376" y="11542"/>
                </a:moveTo>
                <a:lnTo>
                  <a:pt x="13472" y="16078"/>
                </a:lnTo>
                <a:lnTo>
                  <a:pt x="12758" y="15595"/>
                </a:lnTo>
                <a:lnTo>
                  <a:pt x="12719" y="15653"/>
                </a:lnTo>
                <a:lnTo>
                  <a:pt x="9805" y="13762"/>
                </a:lnTo>
                <a:lnTo>
                  <a:pt x="12661" y="11909"/>
                </a:lnTo>
                <a:lnTo>
                  <a:pt x="12700" y="11967"/>
                </a:lnTo>
                <a:lnTo>
                  <a:pt x="13376" y="11542"/>
                </a:lnTo>
                <a:close/>
                <a:moveTo>
                  <a:pt x="9342" y="14070"/>
                </a:moveTo>
                <a:lnTo>
                  <a:pt x="12449" y="16078"/>
                </a:lnTo>
                <a:lnTo>
                  <a:pt x="12410" y="16136"/>
                </a:lnTo>
                <a:lnTo>
                  <a:pt x="13163" y="16599"/>
                </a:lnTo>
                <a:lnTo>
                  <a:pt x="5539" y="16599"/>
                </a:lnTo>
                <a:lnTo>
                  <a:pt x="6273" y="16136"/>
                </a:lnTo>
                <a:lnTo>
                  <a:pt x="6235" y="16077"/>
                </a:lnTo>
                <a:lnTo>
                  <a:pt x="6235" y="16077"/>
                </a:lnTo>
                <a:lnTo>
                  <a:pt x="9342" y="14070"/>
                </a:lnTo>
                <a:close/>
                <a:moveTo>
                  <a:pt x="5346" y="17911"/>
                </a:moveTo>
                <a:lnTo>
                  <a:pt x="10384" y="17931"/>
                </a:lnTo>
                <a:lnTo>
                  <a:pt x="13337" y="17931"/>
                </a:lnTo>
                <a:lnTo>
                  <a:pt x="12777" y="18452"/>
                </a:lnTo>
                <a:lnTo>
                  <a:pt x="12835" y="18510"/>
                </a:lnTo>
                <a:lnTo>
                  <a:pt x="9342" y="21849"/>
                </a:lnTo>
                <a:lnTo>
                  <a:pt x="5867" y="18510"/>
                </a:lnTo>
                <a:lnTo>
                  <a:pt x="5694" y="18683"/>
                </a:lnTo>
                <a:lnTo>
                  <a:pt x="5694" y="18683"/>
                </a:lnTo>
                <a:lnTo>
                  <a:pt x="5906" y="18452"/>
                </a:lnTo>
                <a:lnTo>
                  <a:pt x="5346" y="17911"/>
                </a:lnTo>
                <a:close/>
                <a:moveTo>
                  <a:pt x="5192" y="18645"/>
                </a:moveTo>
                <a:lnTo>
                  <a:pt x="5462" y="18915"/>
                </a:lnTo>
                <a:lnTo>
                  <a:pt x="5520" y="18857"/>
                </a:lnTo>
                <a:lnTo>
                  <a:pt x="8994" y="22196"/>
                </a:lnTo>
                <a:lnTo>
                  <a:pt x="5578" y="25458"/>
                </a:lnTo>
                <a:lnTo>
                  <a:pt x="5682" y="25568"/>
                </a:lnTo>
                <a:lnTo>
                  <a:pt x="5520" y="25419"/>
                </a:lnTo>
                <a:lnTo>
                  <a:pt x="5018" y="25902"/>
                </a:lnTo>
                <a:lnTo>
                  <a:pt x="5192" y="18645"/>
                </a:lnTo>
                <a:close/>
                <a:moveTo>
                  <a:pt x="13530" y="18606"/>
                </a:moveTo>
                <a:lnTo>
                  <a:pt x="13704" y="25940"/>
                </a:lnTo>
                <a:lnTo>
                  <a:pt x="13163" y="25419"/>
                </a:lnTo>
                <a:lnTo>
                  <a:pt x="13105" y="25458"/>
                </a:lnTo>
                <a:lnTo>
                  <a:pt x="9708" y="22196"/>
                </a:lnTo>
                <a:lnTo>
                  <a:pt x="13163" y="18876"/>
                </a:lnTo>
                <a:lnTo>
                  <a:pt x="13221" y="18915"/>
                </a:lnTo>
                <a:lnTo>
                  <a:pt x="13530" y="18606"/>
                </a:lnTo>
                <a:close/>
                <a:moveTo>
                  <a:pt x="9342" y="22524"/>
                </a:moveTo>
                <a:lnTo>
                  <a:pt x="12777" y="25805"/>
                </a:lnTo>
                <a:lnTo>
                  <a:pt x="12719" y="25863"/>
                </a:lnTo>
                <a:lnTo>
                  <a:pt x="13530" y="26635"/>
                </a:lnTo>
                <a:lnTo>
                  <a:pt x="8377" y="26616"/>
                </a:lnTo>
                <a:lnTo>
                  <a:pt x="5173" y="26635"/>
                </a:lnTo>
                <a:lnTo>
                  <a:pt x="5964" y="25863"/>
                </a:lnTo>
                <a:lnTo>
                  <a:pt x="5927" y="25823"/>
                </a:lnTo>
                <a:lnTo>
                  <a:pt x="9342" y="22524"/>
                </a:lnTo>
                <a:close/>
                <a:moveTo>
                  <a:pt x="13588" y="27948"/>
                </a:moveTo>
                <a:lnTo>
                  <a:pt x="12893" y="28681"/>
                </a:lnTo>
                <a:lnTo>
                  <a:pt x="12951" y="28720"/>
                </a:lnTo>
                <a:lnTo>
                  <a:pt x="9342" y="32464"/>
                </a:lnTo>
                <a:lnTo>
                  <a:pt x="5752" y="28720"/>
                </a:lnTo>
                <a:lnTo>
                  <a:pt x="5385" y="29067"/>
                </a:lnTo>
                <a:lnTo>
                  <a:pt x="9014" y="32831"/>
                </a:lnTo>
                <a:lnTo>
                  <a:pt x="5221" y="36758"/>
                </a:lnTo>
                <a:lnTo>
                  <a:pt x="5221" y="36758"/>
                </a:lnTo>
                <a:lnTo>
                  <a:pt x="5173" y="36710"/>
                </a:lnTo>
                <a:lnTo>
                  <a:pt x="4767" y="37116"/>
                </a:lnTo>
                <a:lnTo>
                  <a:pt x="4960" y="28720"/>
                </a:lnTo>
                <a:lnTo>
                  <a:pt x="5346" y="29106"/>
                </a:lnTo>
                <a:lnTo>
                  <a:pt x="5559" y="28893"/>
                </a:lnTo>
                <a:lnTo>
                  <a:pt x="5790" y="28681"/>
                </a:lnTo>
                <a:lnTo>
                  <a:pt x="5095" y="27948"/>
                </a:lnTo>
                <a:lnTo>
                  <a:pt x="10345" y="27967"/>
                </a:lnTo>
                <a:lnTo>
                  <a:pt x="13588" y="27948"/>
                </a:lnTo>
                <a:close/>
                <a:moveTo>
                  <a:pt x="13762" y="28681"/>
                </a:moveTo>
                <a:lnTo>
                  <a:pt x="13955" y="37174"/>
                </a:lnTo>
                <a:lnTo>
                  <a:pt x="13955" y="37174"/>
                </a:lnTo>
                <a:lnTo>
                  <a:pt x="13530" y="36710"/>
                </a:lnTo>
                <a:lnTo>
                  <a:pt x="13472" y="36749"/>
                </a:lnTo>
                <a:lnTo>
                  <a:pt x="9689" y="32831"/>
                </a:lnTo>
                <a:lnTo>
                  <a:pt x="13298" y="29067"/>
                </a:lnTo>
                <a:lnTo>
                  <a:pt x="13356" y="29106"/>
                </a:lnTo>
                <a:lnTo>
                  <a:pt x="13762" y="28681"/>
                </a:lnTo>
                <a:close/>
                <a:moveTo>
                  <a:pt x="9342" y="33178"/>
                </a:moveTo>
                <a:lnTo>
                  <a:pt x="13125" y="37096"/>
                </a:lnTo>
                <a:lnTo>
                  <a:pt x="13067" y="37154"/>
                </a:lnTo>
                <a:lnTo>
                  <a:pt x="13800" y="37907"/>
                </a:lnTo>
                <a:lnTo>
                  <a:pt x="4883" y="37907"/>
                </a:lnTo>
                <a:lnTo>
                  <a:pt x="5617" y="37154"/>
                </a:lnTo>
                <a:lnTo>
                  <a:pt x="5395" y="36932"/>
                </a:lnTo>
                <a:lnTo>
                  <a:pt x="5578" y="37096"/>
                </a:lnTo>
                <a:lnTo>
                  <a:pt x="9342" y="33178"/>
                </a:lnTo>
                <a:close/>
                <a:moveTo>
                  <a:pt x="4806" y="39219"/>
                </a:moveTo>
                <a:lnTo>
                  <a:pt x="10345" y="39239"/>
                </a:lnTo>
                <a:lnTo>
                  <a:pt x="13858" y="39219"/>
                </a:lnTo>
                <a:lnTo>
                  <a:pt x="13858" y="39219"/>
                </a:lnTo>
                <a:lnTo>
                  <a:pt x="13125" y="40049"/>
                </a:lnTo>
                <a:lnTo>
                  <a:pt x="13182" y="40088"/>
                </a:lnTo>
                <a:lnTo>
                  <a:pt x="9342" y="44296"/>
                </a:lnTo>
                <a:lnTo>
                  <a:pt x="5520" y="40088"/>
                </a:lnTo>
                <a:lnTo>
                  <a:pt x="5373" y="40219"/>
                </a:lnTo>
                <a:lnTo>
                  <a:pt x="5373" y="40219"/>
                </a:lnTo>
                <a:lnTo>
                  <a:pt x="5559" y="40049"/>
                </a:lnTo>
                <a:lnTo>
                  <a:pt x="4806" y="39219"/>
                </a:lnTo>
                <a:close/>
                <a:moveTo>
                  <a:pt x="4709" y="40030"/>
                </a:moveTo>
                <a:lnTo>
                  <a:pt x="5095" y="40474"/>
                </a:lnTo>
                <a:lnTo>
                  <a:pt x="5156" y="40419"/>
                </a:lnTo>
                <a:lnTo>
                  <a:pt x="5156" y="40419"/>
                </a:lnTo>
                <a:lnTo>
                  <a:pt x="9014" y="44662"/>
                </a:lnTo>
                <a:lnTo>
                  <a:pt x="4999" y="49063"/>
                </a:lnTo>
                <a:lnTo>
                  <a:pt x="5173" y="49237"/>
                </a:lnTo>
                <a:lnTo>
                  <a:pt x="5173" y="49237"/>
                </a:lnTo>
                <a:lnTo>
                  <a:pt x="4941" y="49024"/>
                </a:lnTo>
                <a:lnTo>
                  <a:pt x="4478" y="49526"/>
                </a:lnTo>
                <a:lnTo>
                  <a:pt x="4709" y="40030"/>
                </a:lnTo>
                <a:close/>
                <a:moveTo>
                  <a:pt x="14032" y="39972"/>
                </a:moveTo>
                <a:lnTo>
                  <a:pt x="14244" y="49565"/>
                </a:lnTo>
                <a:lnTo>
                  <a:pt x="14244" y="49565"/>
                </a:lnTo>
                <a:lnTo>
                  <a:pt x="13742" y="49024"/>
                </a:lnTo>
                <a:lnTo>
                  <a:pt x="13704" y="49063"/>
                </a:lnTo>
                <a:lnTo>
                  <a:pt x="9689" y="44662"/>
                </a:lnTo>
                <a:lnTo>
                  <a:pt x="13530" y="40416"/>
                </a:lnTo>
                <a:lnTo>
                  <a:pt x="13588" y="40474"/>
                </a:lnTo>
                <a:lnTo>
                  <a:pt x="14032" y="39972"/>
                </a:lnTo>
                <a:close/>
                <a:moveTo>
                  <a:pt x="9342" y="45010"/>
                </a:moveTo>
                <a:lnTo>
                  <a:pt x="13337" y="49391"/>
                </a:lnTo>
                <a:lnTo>
                  <a:pt x="13279" y="49449"/>
                </a:lnTo>
                <a:lnTo>
                  <a:pt x="14109" y="50337"/>
                </a:lnTo>
                <a:lnTo>
                  <a:pt x="8415" y="50317"/>
                </a:lnTo>
                <a:lnTo>
                  <a:pt x="4594" y="50337"/>
                </a:lnTo>
                <a:lnTo>
                  <a:pt x="4594" y="50337"/>
                </a:lnTo>
                <a:lnTo>
                  <a:pt x="5404" y="49449"/>
                </a:lnTo>
                <a:lnTo>
                  <a:pt x="5354" y="49402"/>
                </a:lnTo>
                <a:lnTo>
                  <a:pt x="5354" y="49402"/>
                </a:lnTo>
                <a:lnTo>
                  <a:pt x="9342" y="45010"/>
                </a:lnTo>
                <a:close/>
                <a:moveTo>
                  <a:pt x="14167" y="51649"/>
                </a:moveTo>
                <a:lnTo>
                  <a:pt x="13511" y="52383"/>
                </a:lnTo>
                <a:lnTo>
                  <a:pt x="13549" y="52441"/>
                </a:lnTo>
                <a:lnTo>
                  <a:pt x="9342" y="57169"/>
                </a:lnTo>
                <a:lnTo>
                  <a:pt x="5134" y="52421"/>
                </a:lnTo>
                <a:lnTo>
                  <a:pt x="4987" y="52553"/>
                </a:lnTo>
                <a:lnTo>
                  <a:pt x="4987" y="52553"/>
                </a:lnTo>
                <a:lnTo>
                  <a:pt x="5173" y="52383"/>
                </a:lnTo>
                <a:lnTo>
                  <a:pt x="4536" y="51649"/>
                </a:lnTo>
                <a:lnTo>
                  <a:pt x="10384" y="51669"/>
                </a:lnTo>
                <a:lnTo>
                  <a:pt x="14167" y="51649"/>
                </a:lnTo>
                <a:close/>
                <a:moveTo>
                  <a:pt x="4420" y="52479"/>
                </a:moveTo>
                <a:lnTo>
                  <a:pt x="4709" y="52807"/>
                </a:lnTo>
                <a:lnTo>
                  <a:pt x="4770" y="52752"/>
                </a:lnTo>
                <a:lnTo>
                  <a:pt x="4770" y="52752"/>
                </a:lnTo>
                <a:lnTo>
                  <a:pt x="9014" y="57536"/>
                </a:lnTo>
                <a:lnTo>
                  <a:pt x="4690" y="62400"/>
                </a:lnTo>
                <a:lnTo>
                  <a:pt x="4737" y="62442"/>
                </a:lnTo>
                <a:lnTo>
                  <a:pt x="4737" y="62442"/>
                </a:lnTo>
                <a:lnTo>
                  <a:pt x="4632" y="62361"/>
                </a:lnTo>
                <a:lnTo>
                  <a:pt x="4188" y="62863"/>
                </a:lnTo>
                <a:lnTo>
                  <a:pt x="4420" y="52479"/>
                </a:lnTo>
                <a:close/>
                <a:moveTo>
                  <a:pt x="14321" y="52421"/>
                </a:moveTo>
                <a:lnTo>
                  <a:pt x="14553" y="62921"/>
                </a:lnTo>
                <a:lnTo>
                  <a:pt x="14051" y="62361"/>
                </a:lnTo>
                <a:lnTo>
                  <a:pt x="13993" y="62400"/>
                </a:lnTo>
                <a:lnTo>
                  <a:pt x="9670" y="57536"/>
                </a:lnTo>
                <a:lnTo>
                  <a:pt x="13935" y="52749"/>
                </a:lnTo>
                <a:lnTo>
                  <a:pt x="13974" y="52807"/>
                </a:lnTo>
                <a:lnTo>
                  <a:pt x="14321" y="52421"/>
                </a:lnTo>
                <a:close/>
                <a:moveTo>
                  <a:pt x="9342" y="57903"/>
                </a:moveTo>
                <a:lnTo>
                  <a:pt x="13626" y="62728"/>
                </a:lnTo>
                <a:lnTo>
                  <a:pt x="13588" y="62767"/>
                </a:lnTo>
                <a:lnTo>
                  <a:pt x="14418" y="63712"/>
                </a:lnTo>
                <a:lnTo>
                  <a:pt x="14418" y="63712"/>
                </a:lnTo>
                <a:lnTo>
                  <a:pt x="8377" y="63693"/>
                </a:lnTo>
                <a:lnTo>
                  <a:pt x="4285" y="63693"/>
                </a:lnTo>
                <a:lnTo>
                  <a:pt x="5115" y="62767"/>
                </a:lnTo>
                <a:lnTo>
                  <a:pt x="5064" y="62720"/>
                </a:lnTo>
                <a:lnTo>
                  <a:pt x="5064" y="62720"/>
                </a:lnTo>
                <a:lnTo>
                  <a:pt x="9342" y="57903"/>
                </a:lnTo>
                <a:close/>
                <a:moveTo>
                  <a:pt x="14611" y="65797"/>
                </a:moveTo>
                <a:lnTo>
                  <a:pt x="14881" y="77126"/>
                </a:lnTo>
                <a:lnTo>
                  <a:pt x="14283" y="76451"/>
                </a:lnTo>
                <a:lnTo>
                  <a:pt x="14244" y="76490"/>
                </a:lnTo>
                <a:lnTo>
                  <a:pt x="9670" y="71317"/>
                </a:lnTo>
                <a:lnTo>
                  <a:pt x="14148" y="66241"/>
                </a:lnTo>
                <a:lnTo>
                  <a:pt x="14186" y="66279"/>
                </a:lnTo>
                <a:lnTo>
                  <a:pt x="14611" y="65797"/>
                </a:lnTo>
                <a:close/>
                <a:moveTo>
                  <a:pt x="14456" y="65025"/>
                </a:moveTo>
                <a:lnTo>
                  <a:pt x="13723" y="65855"/>
                </a:lnTo>
                <a:lnTo>
                  <a:pt x="13781" y="65913"/>
                </a:lnTo>
                <a:lnTo>
                  <a:pt x="9342" y="70931"/>
                </a:lnTo>
                <a:lnTo>
                  <a:pt x="4922" y="65913"/>
                </a:lnTo>
                <a:lnTo>
                  <a:pt x="4555" y="66241"/>
                </a:lnTo>
                <a:lnTo>
                  <a:pt x="9014" y="71317"/>
                </a:lnTo>
                <a:lnTo>
                  <a:pt x="4459" y="76490"/>
                </a:lnTo>
                <a:lnTo>
                  <a:pt x="4825" y="76818"/>
                </a:lnTo>
                <a:lnTo>
                  <a:pt x="9342" y="71684"/>
                </a:lnTo>
                <a:lnTo>
                  <a:pt x="13877" y="76818"/>
                </a:lnTo>
                <a:lnTo>
                  <a:pt x="13819" y="76876"/>
                </a:lnTo>
                <a:lnTo>
                  <a:pt x="14727" y="77898"/>
                </a:lnTo>
                <a:lnTo>
                  <a:pt x="3957" y="77898"/>
                </a:lnTo>
                <a:lnTo>
                  <a:pt x="4864" y="76876"/>
                </a:lnTo>
                <a:lnTo>
                  <a:pt x="4632" y="76663"/>
                </a:lnTo>
                <a:lnTo>
                  <a:pt x="4401" y="76451"/>
                </a:lnTo>
                <a:lnTo>
                  <a:pt x="3860" y="77069"/>
                </a:lnTo>
                <a:lnTo>
                  <a:pt x="4111" y="65835"/>
                </a:lnTo>
                <a:lnTo>
                  <a:pt x="4497" y="66279"/>
                </a:lnTo>
                <a:lnTo>
                  <a:pt x="4729" y="66067"/>
                </a:lnTo>
                <a:lnTo>
                  <a:pt x="4960" y="65855"/>
                </a:lnTo>
                <a:lnTo>
                  <a:pt x="4227" y="65025"/>
                </a:lnTo>
                <a:close/>
                <a:moveTo>
                  <a:pt x="3899" y="79211"/>
                </a:moveTo>
                <a:lnTo>
                  <a:pt x="10422" y="79230"/>
                </a:lnTo>
                <a:lnTo>
                  <a:pt x="14784" y="79230"/>
                </a:lnTo>
                <a:lnTo>
                  <a:pt x="13974" y="80099"/>
                </a:lnTo>
                <a:lnTo>
                  <a:pt x="14012" y="80157"/>
                </a:lnTo>
                <a:lnTo>
                  <a:pt x="9342" y="85214"/>
                </a:lnTo>
                <a:lnTo>
                  <a:pt x="4671" y="80137"/>
                </a:lnTo>
                <a:lnTo>
                  <a:pt x="4304" y="80485"/>
                </a:lnTo>
                <a:lnTo>
                  <a:pt x="9014" y="85580"/>
                </a:lnTo>
                <a:lnTo>
                  <a:pt x="4130" y="90869"/>
                </a:lnTo>
                <a:lnTo>
                  <a:pt x="4130" y="90869"/>
                </a:lnTo>
                <a:lnTo>
                  <a:pt x="4092" y="90830"/>
                </a:lnTo>
                <a:lnTo>
                  <a:pt x="3532" y="91428"/>
                </a:lnTo>
                <a:lnTo>
                  <a:pt x="3783" y="80022"/>
                </a:lnTo>
                <a:lnTo>
                  <a:pt x="4265" y="80523"/>
                </a:lnTo>
                <a:lnTo>
                  <a:pt x="4478" y="80311"/>
                </a:lnTo>
                <a:lnTo>
                  <a:pt x="4709" y="80099"/>
                </a:lnTo>
                <a:lnTo>
                  <a:pt x="3899" y="79211"/>
                </a:lnTo>
                <a:close/>
                <a:moveTo>
                  <a:pt x="14939" y="79964"/>
                </a:moveTo>
                <a:lnTo>
                  <a:pt x="15209" y="91467"/>
                </a:lnTo>
                <a:lnTo>
                  <a:pt x="14611" y="90830"/>
                </a:lnTo>
                <a:lnTo>
                  <a:pt x="14553" y="90869"/>
                </a:lnTo>
                <a:lnTo>
                  <a:pt x="9689" y="85580"/>
                </a:lnTo>
                <a:lnTo>
                  <a:pt x="14379" y="80485"/>
                </a:lnTo>
                <a:lnTo>
                  <a:pt x="14437" y="80523"/>
                </a:lnTo>
                <a:lnTo>
                  <a:pt x="14939" y="79964"/>
                </a:lnTo>
                <a:close/>
                <a:moveTo>
                  <a:pt x="9342" y="85947"/>
                </a:moveTo>
                <a:lnTo>
                  <a:pt x="14186" y="91197"/>
                </a:lnTo>
                <a:lnTo>
                  <a:pt x="14148" y="91255"/>
                </a:lnTo>
                <a:lnTo>
                  <a:pt x="15055" y="92239"/>
                </a:lnTo>
                <a:lnTo>
                  <a:pt x="3629" y="92239"/>
                </a:lnTo>
                <a:lnTo>
                  <a:pt x="4536" y="91255"/>
                </a:lnTo>
                <a:lnTo>
                  <a:pt x="4304" y="91042"/>
                </a:lnTo>
                <a:lnTo>
                  <a:pt x="4130" y="90869"/>
                </a:lnTo>
                <a:lnTo>
                  <a:pt x="4130" y="90869"/>
                </a:lnTo>
                <a:lnTo>
                  <a:pt x="4497" y="91197"/>
                </a:lnTo>
                <a:lnTo>
                  <a:pt x="9342" y="85947"/>
                </a:lnTo>
                <a:close/>
                <a:moveTo>
                  <a:pt x="9380" y="0"/>
                </a:moveTo>
                <a:lnTo>
                  <a:pt x="9168" y="3185"/>
                </a:lnTo>
                <a:lnTo>
                  <a:pt x="6234" y="7643"/>
                </a:lnTo>
                <a:lnTo>
                  <a:pt x="4015" y="7643"/>
                </a:lnTo>
                <a:lnTo>
                  <a:pt x="3899" y="7662"/>
                </a:lnTo>
                <a:lnTo>
                  <a:pt x="3841" y="7682"/>
                </a:lnTo>
                <a:lnTo>
                  <a:pt x="3783" y="7701"/>
                </a:lnTo>
                <a:lnTo>
                  <a:pt x="3686" y="7778"/>
                </a:lnTo>
                <a:lnTo>
                  <a:pt x="3667" y="7836"/>
                </a:lnTo>
                <a:lnTo>
                  <a:pt x="3648" y="7894"/>
                </a:lnTo>
                <a:lnTo>
                  <a:pt x="3629" y="8029"/>
                </a:lnTo>
                <a:lnTo>
                  <a:pt x="3629" y="8126"/>
                </a:lnTo>
                <a:lnTo>
                  <a:pt x="3629" y="8589"/>
                </a:lnTo>
                <a:lnTo>
                  <a:pt x="3629" y="9052"/>
                </a:lnTo>
                <a:lnTo>
                  <a:pt x="3648" y="9129"/>
                </a:lnTo>
                <a:lnTo>
                  <a:pt x="3686" y="9187"/>
                </a:lnTo>
                <a:lnTo>
                  <a:pt x="3725" y="9245"/>
                </a:lnTo>
                <a:lnTo>
                  <a:pt x="3783" y="9284"/>
                </a:lnTo>
                <a:lnTo>
                  <a:pt x="3204" y="9284"/>
                </a:lnTo>
                <a:lnTo>
                  <a:pt x="2586" y="9322"/>
                </a:lnTo>
                <a:lnTo>
                  <a:pt x="2528" y="9342"/>
                </a:lnTo>
                <a:lnTo>
                  <a:pt x="2490" y="9380"/>
                </a:lnTo>
                <a:lnTo>
                  <a:pt x="2451" y="9438"/>
                </a:lnTo>
                <a:lnTo>
                  <a:pt x="2413" y="9496"/>
                </a:lnTo>
                <a:lnTo>
                  <a:pt x="2374" y="9612"/>
                </a:lnTo>
                <a:lnTo>
                  <a:pt x="2374" y="9728"/>
                </a:lnTo>
                <a:lnTo>
                  <a:pt x="2374" y="10210"/>
                </a:lnTo>
                <a:lnTo>
                  <a:pt x="2374" y="10673"/>
                </a:lnTo>
                <a:lnTo>
                  <a:pt x="2393" y="10731"/>
                </a:lnTo>
                <a:lnTo>
                  <a:pt x="2413" y="10789"/>
                </a:lnTo>
                <a:lnTo>
                  <a:pt x="2451" y="10847"/>
                </a:lnTo>
                <a:lnTo>
                  <a:pt x="2490" y="10905"/>
                </a:lnTo>
                <a:lnTo>
                  <a:pt x="2586" y="10963"/>
                </a:lnTo>
                <a:lnTo>
                  <a:pt x="2644" y="10982"/>
                </a:lnTo>
                <a:lnTo>
                  <a:pt x="2721" y="10982"/>
                </a:lnTo>
                <a:lnTo>
                  <a:pt x="3243" y="11002"/>
                </a:lnTo>
                <a:lnTo>
                  <a:pt x="3107" y="16618"/>
                </a:lnTo>
                <a:lnTo>
                  <a:pt x="2799" y="16618"/>
                </a:lnTo>
                <a:lnTo>
                  <a:pt x="2683" y="16637"/>
                </a:lnTo>
                <a:lnTo>
                  <a:pt x="2567" y="16695"/>
                </a:lnTo>
                <a:lnTo>
                  <a:pt x="2471" y="16772"/>
                </a:lnTo>
                <a:lnTo>
                  <a:pt x="2393" y="16850"/>
                </a:lnTo>
                <a:lnTo>
                  <a:pt x="2316" y="16966"/>
                </a:lnTo>
                <a:lnTo>
                  <a:pt x="2278" y="17062"/>
                </a:lnTo>
                <a:lnTo>
                  <a:pt x="2239" y="17197"/>
                </a:lnTo>
                <a:lnTo>
                  <a:pt x="2258" y="17313"/>
                </a:lnTo>
                <a:lnTo>
                  <a:pt x="2278" y="17429"/>
                </a:lnTo>
                <a:lnTo>
                  <a:pt x="2316" y="17545"/>
                </a:lnTo>
                <a:lnTo>
                  <a:pt x="2374" y="17641"/>
                </a:lnTo>
                <a:lnTo>
                  <a:pt x="2451" y="17738"/>
                </a:lnTo>
                <a:lnTo>
                  <a:pt x="2548" y="17815"/>
                </a:lnTo>
                <a:lnTo>
                  <a:pt x="2664" y="17853"/>
                </a:lnTo>
                <a:lnTo>
                  <a:pt x="2779" y="17892"/>
                </a:lnTo>
                <a:lnTo>
                  <a:pt x="2895" y="17911"/>
                </a:lnTo>
                <a:lnTo>
                  <a:pt x="3069" y="17911"/>
                </a:lnTo>
                <a:lnTo>
                  <a:pt x="2876" y="26635"/>
                </a:lnTo>
                <a:lnTo>
                  <a:pt x="2528" y="26635"/>
                </a:lnTo>
                <a:lnTo>
                  <a:pt x="2413" y="26655"/>
                </a:lnTo>
                <a:lnTo>
                  <a:pt x="2297" y="26693"/>
                </a:lnTo>
                <a:lnTo>
                  <a:pt x="2181" y="26751"/>
                </a:lnTo>
                <a:lnTo>
                  <a:pt x="2084" y="26828"/>
                </a:lnTo>
                <a:lnTo>
                  <a:pt x="2007" y="26944"/>
                </a:lnTo>
                <a:lnTo>
                  <a:pt x="1949" y="27041"/>
                </a:lnTo>
                <a:lnTo>
                  <a:pt x="1911" y="27176"/>
                </a:lnTo>
                <a:lnTo>
                  <a:pt x="1911" y="27291"/>
                </a:lnTo>
                <a:lnTo>
                  <a:pt x="1911" y="27427"/>
                </a:lnTo>
                <a:lnTo>
                  <a:pt x="1949" y="27542"/>
                </a:lnTo>
                <a:lnTo>
                  <a:pt x="2027" y="27639"/>
                </a:lnTo>
                <a:lnTo>
                  <a:pt x="2104" y="27735"/>
                </a:lnTo>
                <a:lnTo>
                  <a:pt x="2200" y="27832"/>
                </a:lnTo>
                <a:lnTo>
                  <a:pt x="2297" y="27890"/>
                </a:lnTo>
                <a:lnTo>
                  <a:pt x="2432" y="27909"/>
                </a:lnTo>
                <a:lnTo>
                  <a:pt x="2548" y="27928"/>
                </a:lnTo>
                <a:lnTo>
                  <a:pt x="2837" y="27928"/>
                </a:lnTo>
                <a:lnTo>
                  <a:pt x="2625" y="37907"/>
                </a:lnTo>
                <a:lnTo>
                  <a:pt x="2220" y="37907"/>
                </a:lnTo>
                <a:lnTo>
                  <a:pt x="2104" y="37946"/>
                </a:lnTo>
                <a:lnTo>
                  <a:pt x="1988" y="38003"/>
                </a:lnTo>
                <a:lnTo>
                  <a:pt x="1872" y="38081"/>
                </a:lnTo>
                <a:lnTo>
                  <a:pt x="1795" y="38177"/>
                </a:lnTo>
                <a:lnTo>
                  <a:pt x="1718" y="38293"/>
                </a:lnTo>
                <a:lnTo>
                  <a:pt x="1679" y="38409"/>
                </a:lnTo>
                <a:lnTo>
                  <a:pt x="1660" y="38544"/>
                </a:lnTo>
                <a:lnTo>
                  <a:pt x="1660" y="38679"/>
                </a:lnTo>
                <a:lnTo>
                  <a:pt x="1698" y="38795"/>
                </a:lnTo>
                <a:lnTo>
                  <a:pt x="1756" y="38911"/>
                </a:lnTo>
                <a:lnTo>
                  <a:pt x="1834" y="39007"/>
                </a:lnTo>
                <a:lnTo>
                  <a:pt x="1949" y="39104"/>
                </a:lnTo>
                <a:lnTo>
                  <a:pt x="2046" y="39162"/>
                </a:lnTo>
                <a:lnTo>
                  <a:pt x="2181" y="39200"/>
                </a:lnTo>
                <a:lnTo>
                  <a:pt x="2297" y="39200"/>
                </a:lnTo>
                <a:lnTo>
                  <a:pt x="2297" y="39219"/>
                </a:lnTo>
                <a:lnTo>
                  <a:pt x="2586" y="39219"/>
                </a:lnTo>
                <a:lnTo>
                  <a:pt x="2335" y="50337"/>
                </a:lnTo>
                <a:lnTo>
                  <a:pt x="2046" y="50337"/>
                </a:lnTo>
                <a:lnTo>
                  <a:pt x="1911" y="50356"/>
                </a:lnTo>
                <a:lnTo>
                  <a:pt x="1795" y="50414"/>
                </a:lnTo>
                <a:lnTo>
                  <a:pt x="1679" y="50472"/>
                </a:lnTo>
                <a:lnTo>
                  <a:pt x="1583" y="50568"/>
                </a:lnTo>
                <a:lnTo>
                  <a:pt x="1505" y="50684"/>
                </a:lnTo>
                <a:lnTo>
                  <a:pt x="1448" y="50800"/>
                </a:lnTo>
                <a:lnTo>
                  <a:pt x="1428" y="50935"/>
                </a:lnTo>
                <a:lnTo>
                  <a:pt x="1428" y="51070"/>
                </a:lnTo>
                <a:lnTo>
                  <a:pt x="1467" y="51205"/>
                </a:lnTo>
                <a:lnTo>
                  <a:pt x="1525" y="51321"/>
                </a:lnTo>
                <a:lnTo>
                  <a:pt x="1602" y="51418"/>
                </a:lnTo>
                <a:lnTo>
                  <a:pt x="1698" y="51514"/>
                </a:lnTo>
                <a:lnTo>
                  <a:pt x="1814" y="51572"/>
                </a:lnTo>
                <a:lnTo>
                  <a:pt x="1930" y="51630"/>
                </a:lnTo>
                <a:lnTo>
                  <a:pt x="2065" y="51630"/>
                </a:lnTo>
                <a:lnTo>
                  <a:pt x="2065" y="51649"/>
                </a:lnTo>
                <a:lnTo>
                  <a:pt x="2297" y="51649"/>
                </a:lnTo>
                <a:lnTo>
                  <a:pt x="2027" y="63712"/>
                </a:lnTo>
                <a:lnTo>
                  <a:pt x="1563" y="63712"/>
                </a:lnTo>
                <a:lnTo>
                  <a:pt x="1428" y="63732"/>
                </a:lnTo>
                <a:lnTo>
                  <a:pt x="1293" y="63790"/>
                </a:lnTo>
                <a:lnTo>
                  <a:pt x="1177" y="63886"/>
                </a:lnTo>
                <a:lnTo>
                  <a:pt x="1081" y="63983"/>
                </a:lnTo>
                <a:lnTo>
                  <a:pt x="1023" y="64118"/>
                </a:lnTo>
                <a:lnTo>
                  <a:pt x="984" y="64253"/>
                </a:lnTo>
                <a:lnTo>
                  <a:pt x="965" y="64388"/>
                </a:lnTo>
                <a:lnTo>
                  <a:pt x="1004" y="64523"/>
                </a:lnTo>
                <a:lnTo>
                  <a:pt x="1042" y="64658"/>
                </a:lnTo>
                <a:lnTo>
                  <a:pt x="1139" y="64774"/>
                </a:lnTo>
                <a:lnTo>
                  <a:pt x="1235" y="64870"/>
                </a:lnTo>
                <a:lnTo>
                  <a:pt x="1351" y="64948"/>
                </a:lnTo>
                <a:lnTo>
                  <a:pt x="1486" y="64986"/>
                </a:lnTo>
                <a:lnTo>
                  <a:pt x="1621" y="65005"/>
                </a:lnTo>
                <a:lnTo>
                  <a:pt x="2007" y="65005"/>
                </a:lnTo>
                <a:lnTo>
                  <a:pt x="1698" y="77918"/>
                </a:lnTo>
                <a:lnTo>
                  <a:pt x="1486" y="77918"/>
                </a:lnTo>
                <a:lnTo>
                  <a:pt x="1197" y="77898"/>
                </a:lnTo>
                <a:lnTo>
                  <a:pt x="1042" y="77918"/>
                </a:lnTo>
                <a:lnTo>
                  <a:pt x="907" y="77956"/>
                </a:lnTo>
                <a:lnTo>
                  <a:pt x="772" y="78014"/>
                </a:lnTo>
                <a:lnTo>
                  <a:pt x="656" y="78111"/>
                </a:lnTo>
                <a:lnTo>
                  <a:pt x="560" y="78246"/>
                </a:lnTo>
                <a:lnTo>
                  <a:pt x="502" y="78381"/>
                </a:lnTo>
                <a:lnTo>
                  <a:pt x="483" y="78535"/>
                </a:lnTo>
                <a:lnTo>
                  <a:pt x="502" y="78671"/>
                </a:lnTo>
                <a:lnTo>
                  <a:pt x="540" y="78825"/>
                </a:lnTo>
                <a:lnTo>
                  <a:pt x="618" y="78941"/>
                </a:lnTo>
                <a:lnTo>
                  <a:pt x="714" y="79057"/>
                </a:lnTo>
                <a:lnTo>
                  <a:pt x="849" y="79134"/>
                </a:lnTo>
                <a:lnTo>
                  <a:pt x="984" y="79192"/>
                </a:lnTo>
                <a:lnTo>
                  <a:pt x="1139" y="79211"/>
                </a:lnTo>
                <a:lnTo>
                  <a:pt x="1679" y="79211"/>
                </a:lnTo>
                <a:lnTo>
                  <a:pt x="1370" y="92258"/>
                </a:lnTo>
                <a:lnTo>
                  <a:pt x="309" y="92258"/>
                </a:lnTo>
                <a:lnTo>
                  <a:pt x="232" y="92278"/>
                </a:lnTo>
                <a:lnTo>
                  <a:pt x="154" y="92297"/>
                </a:lnTo>
                <a:lnTo>
                  <a:pt x="97" y="92355"/>
                </a:lnTo>
                <a:lnTo>
                  <a:pt x="58" y="92413"/>
                </a:lnTo>
                <a:lnTo>
                  <a:pt x="19" y="92490"/>
                </a:lnTo>
                <a:lnTo>
                  <a:pt x="0" y="92567"/>
                </a:lnTo>
                <a:lnTo>
                  <a:pt x="0" y="92702"/>
                </a:lnTo>
                <a:lnTo>
                  <a:pt x="0" y="92857"/>
                </a:lnTo>
                <a:lnTo>
                  <a:pt x="19" y="92934"/>
                </a:lnTo>
                <a:lnTo>
                  <a:pt x="58" y="92992"/>
                </a:lnTo>
                <a:lnTo>
                  <a:pt x="116" y="93050"/>
                </a:lnTo>
                <a:lnTo>
                  <a:pt x="174" y="93108"/>
                </a:lnTo>
                <a:lnTo>
                  <a:pt x="251" y="93127"/>
                </a:lnTo>
                <a:lnTo>
                  <a:pt x="328" y="93146"/>
                </a:lnTo>
                <a:lnTo>
                  <a:pt x="18220" y="93146"/>
                </a:lnTo>
                <a:lnTo>
                  <a:pt x="18297" y="93127"/>
                </a:lnTo>
                <a:lnTo>
                  <a:pt x="18355" y="93088"/>
                </a:lnTo>
                <a:lnTo>
                  <a:pt x="18413" y="93050"/>
                </a:lnTo>
                <a:lnTo>
                  <a:pt x="18471" y="92972"/>
                </a:lnTo>
                <a:lnTo>
                  <a:pt x="18490" y="92915"/>
                </a:lnTo>
                <a:lnTo>
                  <a:pt x="18510" y="92837"/>
                </a:lnTo>
                <a:lnTo>
                  <a:pt x="18510" y="92683"/>
                </a:lnTo>
                <a:lnTo>
                  <a:pt x="18510" y="92529"/>
                </a:lnTo>
                <a:lnTo>
                  <a:pt x="18490" y="92451"/>
                </a:lnTo>
                <a:lnTo>
                  <a:pt x="18452" y="92393"/>
                </a:lnTo>
                <a:lnTo>
                  <a:pt x="18394" y="92336"/>
                </a:lnTo>
                <a:lnTo>
                  <a:pt x="18336" y="92297"/>
                </a:lnTo>
                <a:lnTo>
                  <a:pt x="18259" y="92258"/>
                </a:lnTo>
                <a:lnTo>
                  <a:pt x="17351" y="92258"/>
                </a:lnTo>
                <a:lnTo>
                  <a:pt x="17062" y="79211"/>
                </a:lnTo>
                <a:lnTo>
                  <a:pt x="17815" y="79211"/>
                </a:lnTo>
                <a:lnTo>
                  <a:pt x="17969" y="79172"/>
                </a:lnTo>
                <a:lnTo>
                  <a:pt x="18104" y="79095"/>
                </a:lnTo>
                <a:lnTo>
                  <a:pt x="18220" y="78999"/>
                </a:lnTo>
                <a:lnTo>
                  <a:pt x="18297" y="78883"/>
                </a:lnTo>
                <a:lnTo>
                  <a:pt x="18355" y="78748"/>
                </a:lnTo>
                <a:lnTo>
                  <a:pt x="18394" y="78593"/>
                </a:lnTo>
                <a:lnTo>
                  <a:pt x="18374" y="78439"/>
                </a:lnTo>
                <a:lnTo>
                  <a:pt x="18336" y="78304"/>
                </a:lnTo>
                <a:lnTo>
                  <a:pt x="18259" y="78169"/>
                </a:lnTo>
                <a:lnTo>
                  <a:pt x="18143" y="78053"/>
                </a:lnTo>
                <a:lnTo>
                  <a:pt x="18027" y="77976"/>
                </a:lnTo>
                <a:lnTo>
                  <a:pt x="17892" y="77918"/>
                </a:lnTo>
                <a:lnTo>
                  <a:pt x="17737" y="77898"/>
                </a:lnTo>
                <a:lnTo>
                  <a:pt x="17737" y="77918"/>
                </a:lnTo>
                <a:lnTo>
                  <a:pt x="17023" y="77918"/>
                </a:lnTo>
                <a:lnTo>
                  <a:pt x="16734" y="65005"/>
                </a:lnTo>
                <a:lnTo>
                  <a:pt x="17178" y="65005"/>
                </a:lnTo>
                <a:lnTo>
                  <a:pt x="17313" y="64986"/>
                </a:lnTo>
                <a:lnTo>
                  <a:pt x="17448" y="64928"/>
                </a:lnTo>
                <a:lnTo>
                  <a:pt x="17564" y="64832"/>
                </a:lnTo>
                <a:lnTo>
                  <a:pt x="17641" y="64735"/>
                </a:lnTo>
                <a:lnTo>
                  <a:pt x="17718" y="64600"/>
                </a:lnTo>
                <a:lnTo>
                  <a:pt x="17757" y="64465"/>
                </a:lnTo>
                <a:lnTo>
                  <a:pt x="17757" y="64330"/>
                </a:lnTo>
                <a:lnTo>
                  <a:pt x="17737" y="64176"/>
                </a:lnTo>
                <a:lnTo>
                  <a:pt x="17680" y="64060"/>
                </a:lnTo>
                <a:lnTo>
                  <a:pt x="17602" y="63944"/>
                </a:lnTo>
                <a:lnTo>
                  <a:pt x="17506" y="63847"/>
                </a:lnTo>
                <a:lnTo>
                  <a:pt x="17390" y="63770"/>
                </a:lnTo>
                <a:lnTo>
                  <a:pt x="17255" y="63712"/>
                </a:lnTo>
                <a:lnTo>
                  <a:pt x="17120" y="63712"/>
                </a:lnTo>
                <a:lnTo>
                  <a:pt x="17101" y="63732"/>
                </a:lnTo>
                <a:lnTo>
                  <a:pt x="17101" y="63712"/>
                </a:lnTo>
                <a:lnTo>
                  <a:pt x="16695" y="63712"/>
                </a:lnTo>
                <a:lnTo>
                  <a:pt x="16425" y="51649"/>
                </a:lnTo>
                <a:lnTo>
                  <a:pt x="16772" y="51649"/>
                </a:lnTo>
                <a:lnTo>
                  <a:pt x="16888" y="51630"/>
                </a:lnTo>
                <a:lnTo>
                  <a:pt x="17023" y="51572"/>
                </a:lnTo>
                <a:lnTo>
                  <a:pt x="17139" y="51514"/>
                </a:lnTo>
                <a:lnTo>
                  <a:pt x="17236" y="51418"/>
                </a:lnTo>
                <a:lnTo>
                  <a:pt x="17313" y="51302"/>
                </a:lnTo>
                <a:lnTo>
                  <a:pt x="17371" y="51186"/>
                </a:lnTo>
                <a:lnTo>
                  <a:pt x="17390" y="51051"/>
                </a:lnTo>
                <a:lnTo>
                  <a:pt x="17390" y="50916"/>
                </a:lnTo>
                <a:lnTo>
                  <a:pt x="17371" y="50781"/>
                </a:lnTo>
                <a:lnTo>
                  <a:pt x="17313" y="50665"/>
                </a:lnTo>
                <a:lnTo>
                  <a:pt x="17216" y="50549"/>
                </a:lnTo>
                <a:lnTo>
                  <a:pt x="17120" y="50453"/>
                </a:lnTo>
                <a:lnTo>
                  <a:pt x="17004" y="50395"/>
                </a:lnTo>
                <a:lnTo>
                  <a:pt x="16888" y="50356"/>
                </a:lnTo>
                <a:lnTo>
                  <a:pt x="16753" y="50337"/>
                </a:lnTo>
                <a:lnTo>
                  <a:pt x="16734" y="50356"/>
                </a:lnTo>
                <a:lnTo>
                  <a:pt x="16734" y="50337"/>
                </a:lnTo>
                <a:lnTo>
                  <a:pt x="16406" y="50337"/>
                </a:lnTo>
                <a:lnTo>
                  <a:pt x="16136" y="39219"/>
                </a:lnTo>
                <a:lnTo>
                  <a:pt x="16522" y="39219"/>
                </a:lnTo>
                <a:lnTo>
                  <a:pt x="16637" y="39181"/>
                </a:lnTo>
                <a:lnTo>
                  <a:pt x="16772" y="39123"/>
                </a:lnTo>
                <a:lnTo>
                  <a:pt x="16869" y="39046"/>
                </a:lnTo>
                <a:lnTo>
                  <a:pt x="16965" y="38949"/>
                </a:lnTo>
                <a:lnTo>
                  <a:pt x="17023" y="38833"/>
                </a:lnTo>
                <a:lnTo>
                  <a:pt x="17062" y="38718"/>
                </a:lnTo>
                <a:lnTo>
                  <a:pt x="17081" y="38583"/>
                </a:lnTo>
                <a:lnTo>
                  <a:pt x="17081" y="38447"/>
                </a:lnTo>
                <a:lnTo>
                  <a:pt x="17043" y="38332"/>
                </a:lnTo>
                <a:lnTo>
                  <a:pt x="16985" y="38216"/>
                </a:lnTo>
                <a:lnTo>
                  <a:pt x="16908" y="38119"/>
                </a:lnTo>
                <a:lnTo>
                  <a:pt x="16792" y="38023"/>
                </a:lnTo>
                <a:lnTo>
                  <a:pt x="16695" y="37965"/>
                </a:lnTo>
                <a:lnTo>
                  <a:pt x="16560" y="37926"/>
                </a:lnTo>
                <a:lnTo>
                  <a:pt x="16425" y="37907"/>
                </a:lnTo>
                <a:lnTo>
                  <a:pt x="16425" y="37926"/>
                </a:lnTo>
                <a:lnTo>
                  <a:pt x="16116" y="37926"/>
                </a:lnTo>
                <a:lnTo>
                  <a:pt x="15885" y="27948"/>
                </a:lnTo>
                <a:lnTo>
                  <a:pt x="16193" y="27948"/>
                </a:lnTo>
                <a:lnTo>
                  <a:pt x="16329" y="27928"/>
                </a:lnTo>
                <a:lnTo>
                  <a:pt x="16444" y="27890"/>
                </a:lnTo>
                <a:lnTo>
                  <a:pt x="16560" y="27813"/>
                </a:lnTo>
                <a:lnTo>
                  <a:pt x="16657" y="27735"/>
                </a:lnTo>
                <a:lnTo>
                  <a:pt x="16734" y="27639"/>
                </a:lnTo>
                <a:lnTo>
                  <a:pt x="16792" y="27523"/>
                </a:lnTo>
                <a:lnTo>
                  <a:pt x="16830" y="27407"/>
                </a:lnTo>
                <a:lnTo>
                  <a:pt x="16830" y="27272"/>
                </a:lnTo>
                <a:lnTo>
                  <a:pt x="16830" y="27156"/>
                </a:lnTo>
                <a:lnTo>
                  <a:pt x="16772" y="27021"/>
                </a:lnTo>
                <a:lnTo>
                  <a:pt x="16715" y="26925"/>
                </a:lnTo>
                <a:lnTo>
                  <a:pt x="16637" y="26828"/>
                </a:lnTo>
                <a:lnTo>
                  <a:pt x="16541" y="26732"/>
                </a:lnTo>
                <a:lnTo>
                  <a:pt x="16425" y="26674"/>
                </a:lnTo>
                <a:lnTo>
                  <a:pt x="16309" y="26635"/>
                </a:lnTo>
                <a:lnTo>
                  <a:pt x="15846" y="26635"/>
                </a:lnTo>
                <a:lnTo>
                  <a:pt x="15653" y="17911"/>
                </a:lnTo>
                <a:lnTo>
                  <a:pt x="16000" y="17911"/>
                </a:lnTo>
                <a:lnTo>
                  <a:pt x="16116" y="17873"/>
                </a:lnTo>
                <a:lnTo>
                  <a:pt x="16232" y="17834"/>
                </a:lnTo>
                <a:lnTo>
                  <a:pt x="16329" y="17757"/>
                </a:lnTo>
                <a:lnTo>
                  <a:pt x="16406" y="17660"/>
                </a:lnTo>
                <a:lnTo>
                  <a:pt x="16483" y="17564"/>
                </a:lnTo>
                <a:lnTo>
                  <a:pt x="16522" y="17448"/>
                </a:lnTo>
                <a:lnTo>
                  <a:pt x="16541" y="17332"/>
                </a:lnTo>
                <a:lnTo>
                  <a:pt x="16541" y="17216"/>
                </a:lnTo>
                <a:lnTo>
                  <a:pt x="16522" y="17081"/>
                </a:lnTo>
                <a:lnTo>
                  <a:pt x="16483" y="16966"/>
                </a:lnTo>
                <a:lnTo>
                  <a:pt x="16425" y="16869"/>
                </a:lnTo>
                <a:lnTo>
                  <a:pt x="16329" y="16772"/>
                </a:lnTo>
                <a:lnTo>
                  <a:pt x="16232" y="16715"/>
                </a:lnTo>
                <a:lnTo>
                  <a:pt x="16136" y="16657"/>
                </a:lnTo>
                <a:lnTo>
                  <a:pt x="16020" y="16618"/>
                </a:lnTo>
                <a:lnTo>
                  <a:pt x="15904" y="16599"/>
                </a:lnTo>
                <a:lnTo>
                  <a:pt x="15904" y="16618"/>
                </a:lnTo>
                <a:lnTo>
                  <a:pt x="15634" y="16618"/>
                </a:lnTo>
                <a:lnTo>
                  <a:pt x="15499" y="11002"/>
                </a:lnTo>
                <a:lnTo>
                  <a:pt x="15923" y="10982"/>
                </a:lnTo>
                <a:lnTo>
                  <a:pt x="15981" y="10944"/>
                </a:lnTo>
                <a:lnTo>
                  <a:pt x="16039" y="10905"/>
                </a:lnTo>
                <a:lnTo>
                  <a:pt x="16078" y="10866"/>
                </a:lnTo>
                <a:lnTo>
                  <a:pt x="16097" y="10809"/>
                </a:lnTo>
                <a:lnTo>
                  <a:pt x="16136" y="10673"/>
                </a:lnTo>
                <a:lnTo>
                  <a:pt x="16136" y="10558"/>
                </a:lnTo>
                <a:lnTo>
                  <a:pt x="16136" y="10094"/>
                </a:lnTo>
                <a:lnTo>
                  <a:pt x="16136" y="9612"/>
                </a:lnTo>
                <a:lnTo>
                  <a:pt x="16136" y="9554"/>
                </a:lnTo>
                <a:lnTo>
                  <a:pt x="16097" y="9496"/>
                </a:lnTo>
                <a:lnTo>
                  <a:pt x="16078" y="9438"/>
                </a:lnTo>
                <a:lnTo>
                  <a:pt x="16020" y="9380"/>
                </a:lnTo>
                <a:lnTo>
                  <a:pt x="15923" y="9322"/>
                </a:lnTo>
                <a:lnTo>
                  <a:pt x="15865" y="9303"/>
                </a:lnTo>
                <a:lnTo>
                  <a:pt x="15807" y="9303"/>
                </a:lnTo>
                <a:lnTo>
                  <a:pt x="15788" y="9322"/>
                </a:lnTo>
                <a:lnTo>
                  <a:pt x="15788" y="9303"/>
                </a:lnTo>
                <a:lnTo>
                  <a:pt x="14707" y="9303"/>
                </a:lnTo>
                <a:lnTo>
                  <a:pt x="14784" y="9245"/>
                </a:lnTo>
                <a:lnTo>
                  <a:pt x="14823" y="9187"/>
                </a:lnTo>
                <a:lnTo>
                  <a:pt x="14862" y="9129"/>
                </a:lnTo>
                <a:lnTo>
                  <a:pt x="14881" y="9052"/>
                </a:lnTo>
                <a:lnTo>
                  <a:pt x="14881" y="8589"/>
                </a:lnTo>
                <a:lnTo>
                  <a:pt x="14881" y="8126"/>
                </a:lnTo>
                <a:lnTo>
                  <a:pt x="14881" y="8029"/>
                </a:lnTo>
                <a:lnTo>
                  <a:pt x="14881" y="7894"/>
                </a:lnTo>
                <a:lnTo>
                  <a:pt x="14823" y="7798"/>
                </a:lnTo>
                <a:lnTo>
                  <a:pt x="14727" y="7701"/>
                </a:lnTo>
                <a:lnTo>
                  <a:pt x="14611" y="7662"/>
                </a:lnTo>
                <a:lnTo>
                  <a:pt x="14495" y="7643"/>
                </a:lnTo>
                <a:lnTo>
                  <a:pt x="12391" y="7643"/>
                </a:lnTo>
                <a:lnTo>
                  <a:pt x="9593" y="3204"/>
                </a:lnTo>
                <a:lnTo>
                  <a:pt x="938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2" name="Google Shape;682;p4"/>
          <p:cNvGrpSpPr/>
          <p:nvPr/>
        </p:nvGrpSpPr>
        <p:grpSpPr>
          <a:xfrm rot="5400000">
            <a:off x="-3470857" y="-130016"/>
            <a:ext cx="6100976" cy="3234435"/>
            <a:chOff x="3939550" y="4143175"/>
            <a:chExt cx="2329150" cy="1234800"/>
          </a:xfrm>
        </p:grpSpPr>
        <p:sp>
          <p:nvSpPr>
            <p:cNvPr id="683" name="Google Shape;683;p4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extrusionOk="0">
                  <a:moveTo>
                    <a:pt x="17506" y="0"/>
                  </a:move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4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fill="none" extrusionOk="0">
                  <a:moveTo>
                    <a:pt x="17506" y="0"/>
                  </a:moveTo>
                  <a:lnTo>
                    <a:pt x="17506" y="0"/>
                  </a:ln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276" y="3455"/>
                  </a:lnTo>
                  <a:lnTo>
                    <a:pt x="12276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888" y="9728"/>
                  </a:lnTo>
                  <a:lnTo>
                    <a:pt x="888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873" y="19321"/>
                  </a:lnTo>
                  <a:lnTo>
                    <a:pt x="1892" y="19321"/>
                  </a:lnTo>
                  <a:lnTo>
                    <a:pt x="1892" y="19321"/>
                  </a:lnTo>
                  <a:lnTo>
                    <a:pt x="1911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643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444" y="6215"/>
                  </a:lnTo>
                  <a:lnTo>
                    <a:pt x="21444" y="6215"/>
                  </a:lnTo>
                  <a:lnTo>
                    <a:pt x="21174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4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extrusionOk="0">
                  <a:moveTo>
                    <a:pt x="6350" y="1"/>
                  </a:move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4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fill="none" extrusionOk="0">
                  <a:moveTo>
                    <a:pt x="6563" y="1"/>
                  </a:moveTo>
                  <a:lnTo>
                    <a:pt x="6563" y="1"/>
                  </a:lnTo>
                  <a:lnTo>
                    <a:pt x="6563" y="1"/>
                  </a:lnTo>
                  <a:lnTo>
                    <a:pt x="6563" y="1"/>
                  </a:lnTo>
                  <a:lnTo>
                    <a:pt x="6350" y="1"/>
                  </a:ln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1851" y="4691"/>
                  </a:lnTo>
                  <a:lnTo>
                    <a:pt x="11851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lnTo>
                    <a:pt x="6582" y="1"/>
                  </a:lnTo>
                  <a:lnTo>
                    <a:pt x="6582" y="1"/>
                  </a:lnTo>
                  <a:lnTo>
                    <a:pt x="656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4"/>
            <p:cNvSpPr/>
            <p:nvPr/>
          </p:nvSpPr>
          <p:spPr>
            <a:xfrm>
              <a:off x="3988750" y="4846200"/>
              <a:ext cx="390200" cy="444925"/>
            </a:xfrm>
            <a:custGeom>
              <a:avLst/>
              <a:gdLst/>
              <a:ahLst/>
              <a:cxnLst/>
              <a:rect l="l" t="t" r="r" b="b"/>
              <a:pathLst>
                <a:path w="15608" h="17797" extrusionOk="0">
                  <a:moveTo>
                    <a:pt x="11369" y="1"/>
                  </a:move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607" y="7385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4"/>
            <p:cNvSpPr/>
            <p:nvPr/>
          </p:nvSpPr>
          <p:spPr>
            <a:xfrm>
              <a:off x="3988750" y="4846200"/>
              <a:ext cx="390400" cy="444925"/>
            </a:xfrm>
            <a:custGeom>
              <a:avLst/>
              <a:gdLst/>
              <a:ahLst/>
              <a:cxnLst/>
              <a:rect l="l" t="t" r="r" b="b"/>
              <a:pathLst>
                <a:path w="15616" h="17797" fill="none" extrusionOk="0">
                  <a:moveTo>
                    <a:pt x="11369" y="1"/>
                  </a:moveTo>
                  <a:lnTo>
                    <a:pt x="11369" y="1"/>
                  </a:ln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614" y="15712"/>
                  </a:lnTo>
                  <a:lnTo>
                    <a:pt x="4614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832" y="11678"/>
                  </a:lnTo>
                  <a:lnTo>
                    <a:pt x="11832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lnTo>
                    <a:pt x="113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4"/>
            <p:cNvSpPr/>
            <p:nvPr/>
          </p:nvSpPr>
          <p:spPr>
            <a:xfrm>
              <a:off x="4062600" y="5238975"/>
              <a:ext cx="101825" cy="52150"/>
            </a:xfrm>
            <a:custGeom>
              <a:avLst/>
              <a:gdLst/>
              <a:ahLst/>
              <a:cxnLst/>
              <a:rect l="l" t="t" r="r" b="b"/>
              <a:pathLst>
                <a:path w="4073" h="2086" extrusionOk="0">
                  <a:moveTo>
                    <a:pt x="4053" y="2047"/>
                  </a:moveTo>
                  <a:lnTo>
                    <a:pt x="4053" y="2047"/>
                  </a:lnTo>
                  <a:lnTo>
                    <a:pt x="4072" y="2085"/>
                  </a:lnTo>
                  <a:lnTo>
                    <a:pt x="4072" y="2085"/>
                  </a:lnTo>
                  <a:lnTo>
                    <a:pt x="4053" y="2047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641" y="1"/>
                  </a:lnTo>
                  <a:lnTo>
                    <a:pt x="1660" y="1"/>
                  </a:lnTo>
                  <a:lnTo>
                    <a:pt x="1660" y="1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4"/>
            <p:cNvSpPr/>
            <p:nvPr/>
          </p:nvSpPr>
          <p:spPr>
            <a:xfrm>
              <a:off x="4163925" y="5290125"/>
              <a:ext cx="500" cy="1000"/>
            </a:xfrm>
            <a:custGeom>
              <a:avLst/>
              <a:gdLst/>
              <a:ahLst/>
              <a:cxnLst/>
              <a:rect l="l" t="t" r="r" b="b"/>
              <a:pathLst>
                <a:path w="20" h="4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4"/>
            <p:cNvSpPr/>
            <p:nvPr/>
          </p:nvSpPr>
          <p:spPr>
            <a:xfrm>
              <a:off x="4062600" y="5238975"/>
              <a:ext cx="41025" cy="16925"/>
            </a:xfrm>
            <a:custGeom>
              <a:avLst/>
              <a:gdLst/>
              <a:ahLst/>
              <a:cxnLst/>
              <a:rect l="l" t="t" r="r" b="b"/>
              <a:pathLst>
                <a:path w="1641" h="677" fill="none" extrusionOk="0"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4"/>
            <p:cNvSpPr/>
            <p:nvPr/>
          </p:nvSpPr>
          <p:spPr>
            <a:xfrm>
              <a:off x="4103600" y="52389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4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extrusionOk="0">
                  <a:moveTo>
                    <a:pt x="12025" y="0"/>
                  </a:move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4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fill="none" extrusionOk="0">
                  <a:moveTo>
                    <a:pt x="12237" y="0"/>
                  </a:moveTo>
                  <a:lnTo>
                    <a:pt x="12237" y="0"/>
                  </a:lnTo>
                  <a:lnTo>
                    <a:pt x="12025" y="0"/>
                  </a:ln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7200" y="2741"/>
                  </a:lnTo>
                  <a:lnTo>
                    <a:pt x="7200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3610" y="12179"/>
                  </a:lnTo>
                  <a:lnTo>
                    <a:pt x="3610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103" y="14727"/>
                  </a:lnTo>
                  <a:lnTo>
                    <a:pt x="7103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lnTo>
                    <a:pt x="1223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4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extrusionOk="0">
                  <a:moveTo>
                    <a:pt x="26906" y="1"/>
                  </a:move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48" y="16495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4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fill="none" extrusionOk="0">
                  <a:moveTo>
                    <a:pt x="26925" y="1"/>
                  </a:moveTo>
                  <a:lnTo>
                    <a:pt x="26925" y="1"/>
                  </a:lnTo>
                  <a:lnTo>
                    <a:pt x="26906" y="1"/>
                  </a:lnTo>
                  <a:lnTo>
                    <a:pt x="26906" y="1"/>
                  </a:ln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802" y="310"/>
                  </a:lnTo>
                  <a:lnTo>
                    <a:pt x="24783" y="310"/>
                  </a:lnTo>
                  <a:lnTo>
                    <a:pt x="24783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01" y="4556"/>
                  </a:lnTo>
                  <a:lnTo>
                    <a:pt x="14901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446" y="7779"/>
                  </a:lnTo>
                  <a:lnTo>
                    <a:pt x="11408" y="7779"/>
                  </a:lnTo>
                  <a:lnTo>
                    <a:pt x="11408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173" y="20788"/>
                  </a:lnTo>
                  <a:lnTo>
                    <a:pt x="5173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224" y="29512"/>
                  </a:lnTo>
                  <a:lnTo>
                    <a:pt x="3224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29975" y="15268"/>
                  </a:lnTo>
                  <a:lnTo>
                    <a:pt x="29975" y="15268"/>
                  </a:lnTo>
                  <a:lnTo>
                    <a:pt x="30226" y="15268"/>
                  </a:lnTo>
                  <a:lnTo>
                    <a:pt x="30322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lnTo>
                    <a:pt x="26925" y="1"/>
                  </a:lnTo>
                  <a:lnTo>
                    <a:pt x="269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4"/>
            <p:cNvSpPr/>
            <p:nvPr/>
          </p:nvSpPr>
          <p:spPr>
            <a:xfrm>
              <a:off x="4774300" y="4618450"/>
              <a:ext cx="127900" cy="14025"/>
            </a:xfrm>
            <a:custGeom>
              <a:avLst/>
              <a:gdLst/>
              <a:ahLst/>
              <a:cxnLst/>
              <a:rect l="l" t="t" r="r" b="b"/>
              <a:pathLst>
                <a:path w="5116" h="561" extrusionOk="0">
                  <a:moveTo>
                    <a:pt x="5116" y="560"/>
                  </a:moveTo>
                  <a:lnTo>
                    <a:pt x="5116" y="560"/>
                  </a:lnTo>
                  <a:lnTo>
                    <a:pt x="5116" y="560"/>
                  </a:lnTo>
                  <a:lnTo>
                    <a:pt x="5116" y="560"/>
                  </a:lnTo>
                  <a:close/>
                  <a:moveTo>
                    <a:pt x="5077" y="541"/>
                  </a:moveTo>
                  <a:lnTo>
                    <a:pt x="5077" y="541"/>
                  </a:lnTo>
                  <a:lnTo>
                    <a:pt x="5096" y="541"/>
                  </a:lnTo>
                  <a:lnTo>
                    <a:pt x="5096" y="541"/>
                  </a:lnTo>
                  <a:lnTo>
                    <a:pt x="5077" y="541"/>
                  </a:lnTo>
                  <a:close/>
                  <a:moveTo>
                    <a:pt x="20" y="310"/>
                  </a:moveTo>
                  <a:lnTo>
                    <a:pt x="20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20" y="310"/>
                  </a:lnTo>
                  <a:close/>
                  <a:moveTo>
                    <a:pt x="2143" y="1"/>
                  </a:moveTo>
                  <a:lnTo>
                    <a:pt x="2143" y="1"/>
                  </a:lnTo>
                  <a:lnTo>
                    <a:pt x="1603" y="20"/>
                  </a:lnTo>
                  <a:lnTo>
                    <a:pt x="1082" y="78"/>
                  </a:lnTo>
                  <a:lnTo>
                    <a:pt x="541" y="174"/>
                  </a:lnTo>
                  <a:lnTo>
                    <a:pt x="39" y="310"/>
                  </a:lnTo>
                  <a:lnTo>
                    <a:pt x="39" y="310"/>
                  </a:lnTo>
                  <a:lnTo>
                    <a:pt x="541" y="174"/>
                  </a:lnTo>
                  <a:lnTo>
                    <a:pt x="1082" y="78"/>
                  </a:lnTo>
                  <a:lnTo>
                    <a:pt x="1603" y="20"/>
                  </a:lnTo>
                  <a:lnTo>
                    <a:pt x="2143" y="1"/>
                  </a:lnTo>
                  <a:close/>
                  <a:moveTo>
                    <a:pt x="2162" y="1"/>
                  </a:move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4"/>
            <p:cNvSpPr/>
            <p:nvPr/>
          </p:nvSpPr>
          <p:spPr>
            <a:xfrm>
              <a:off x="4902175" y="463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4"/>
            <p:cNvSpPr/>
            <p:nvPr/>
          </p:nvSpPr>
          <p:spPr>
            <a:xfrm>
              <a:off x="4901200" y="46319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4"/>
            <p:cNvSpPr/>
            <p:nvPr/>
          </p:nvSpPr>
          <p:spPr>
            <a:xfrm>
              <a:off x="4774300" y="46261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4"/>
            <p:cNvSpPr/>
            <p:nvPr/>
          </p:nvSpPr>
          <p:spPr>
            <a:xfrm>
              <a:off x="4775275" y="4618450"/>
              <a:ext cx="52625" cy="7750"/>
            </a:xfrm>
            <a:custGeom>
              <a:avLst/>
              <a:gdLst/>
              <a:ahLst/>
              <a:cxnLst/>
              <a:rect l="l" t="t" r="r" b="b"/>
              <a:pathLst>
                <a:path w="2105" h="310" fill="none" extrusionOk="0">
                  <a:moveTo>
                    <a:pt x="2104" y="1"/>
                  </a:moveTo>
                  <a:lnTo>
                    <a:pt x="2104" y="1"/>
                  </a:lnTo>
                  <a:lnTo>
                    <a:pt x="1564" y="20"/>
                  </a:lnTo>
                  <a:lnTo>
                    <a:pt x="1043" y="78"/>
                  </a:lnTo>
                  <a:lnTo>
                    <a:pt x="502" y="174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502" y="174"/>
                  </a:lnTo>
                  <a:lnTo>
                    <a:pt x="1043" y="78"/>
                  </a:lnTo>
                  <a:lnTo>
                    <a:pt x="1564" y="20"/>
                  </a:lnTo>
                  <a:lnTo>
                    <a:pt x="210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4"/>
            <p:cNvSpPr/>
            <p:nvPr/>
          </p:nvSpPr>
          <p:spPr>
            <a:xfrm>
              <a:off x="4828350" y="46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4"/>
            <p:cNvSpPr/>
            <p:nvPr/>
          </p:nvSpPr>
          <p:spPr>
            <a:xfrm>
              <a:off x="4155225" y="5356225"/>
              <a:ext cx="86400" cy="21750"/>
            </a:xfrm>
            <a:custGeom>
              <a:avLst/>
              <a:gdLst/>
              <a:ahLst/>
              <a:cxnLst/>
              <a:rect l="l" t="t" r="r" b="b"/>
              <a:pathLst>
                <a:path w="3456" h="870" extrusionOk="0">
                  <a:moveTo>
                    <a:pt x="3456" y="1"/>
                  </a:move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close/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  <a:close/>
                  <a:moveTo>
                    <a:pt x="3321" y="1"/>
                  </a:moveTo>
                  <a:lnTo>
                    <a:pt x="3321" y="1"/>
                  </a:lnTo>
                  <a:lnTo>
                    <a:pt x="3321" y="1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4"/>
            <p:cNvSpPr/>
            <p:nvPr/>
          </p:nvSpPr>
          <p:spPr>
            <a:xfrm>
              <a:off x="4241600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4"/>
            <p:cNvSpPr/>
            <p:nvPr/>
          </p:nvSpPr>
          <p:spPr>
            <a:xfrm>
              <a:off x="4155225" y="5356225"/>
              <a:ext cx="80625" cy="21750"/>
            </a:xfrm>
            <a:custGeom>
              <a:avLst/>
              <a:gdLst/>
              <a:ahLst/>
              <a:cxnLst/>
              <a:rect l="l" t="t" r="r" b="b"/>
              <a:pathLst>
                <a:path w="3225" h="870" fill="none" extrusionOk="0"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4"/>
            <p:cNvSpPr/>
            <p:nvPr/>
          </p:nvSpPr>
          <p:spPr>
            <a:xfrm>
              <a:off x="4238225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4"/>
            <p:cNvSpPr/>
            <p:nvPr/>
          </p:nvSpPr>
          <p:spPr>
            <a:xfrm>
              <a:off x="4297575" y="5011225"/>
              <a:ext cx="12575" cy="3900"/>
            </a:xfrm>
            <a:custGeom>
              <a:avLst/>
              <a:gdLst/>
              <a:ahLst/>
              <a:cxnLst/>
              <a:rect l="l" t="t" r="r" b="b"/>
              <a:pathLst>
                <a:path w="503" h="156" extrusionOk="0">
                  <a:moveTo>
                    <a:pt x="502" y="1"/>
                  </a:moveTo>
                  <a:lnTo>
                    <a:pt x="251" y="59"/>
                  </a:lnTo>
                  <a:lnTo>
                    <a:pt x="1" y="155"/>
                  </a:lnTo>
                  <a:lnTo>
                    <a:pt x="251" y="78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4"/>
            <p:cNvSpPr/>
            <p:nvPr/>
          </p:nvSpPr>
          <p:spPr>
            <a:xfrm>
              <a:off x="42942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4"/>
            <p:cNvSpPr/>
            <p:nvPr/>
          </p:nvSpPr>
          <p:spPr>
            <a:xfrm>
              <a:off x="4156675" y="5138125"/>
              <a:ext cx="126925" cy="101850"/>
            </a:xfrm>
            <a:custGeom>
              <a:avLst/>
              <a:gdLst/>
              <a:ahLst/>
              <a:cxnLst/>
              <a:rect l="l" t="t" r="r" b="b"/>
              <a:pathLst>
                <a:path w="5077" h="4074" fill="none" extrusionOk="0">
                  <a:moveTo>
                    <a:pt x="5077" y="1"/>
                  </a:moveTo>
                  <a:lnTo>
                    <a:pt x="5077" y="1"/>
                  </a:lnTo>
                  <a:lnTo>
                    <a:pt x="4807" y="1"/>
                  </a:lnTo>
                  <a:lnTo>
                    <a:pt x="4498" y="20"/>
                  </a:lnTo>
                  <a:lnTo>
                    <a:pt x="4131" y="59"/>
                  </a:lnTo>
                  <a:lnTo>
                    <a:pt x="3745" y="117"/>
                  </a:lnTo>
                  <a:lnTo>
                    <a:pt x="3340" y="194"/>
                  </a:lnTo>
                  <a:lnTo>
                    <a:pt x="2915" y="310"/>
                  </a:lnTo>
                  <a:lnTo>
                    <a:pt x="2471" y="464"/>
                  </a:lnTo>
                  <a:lnTo>
                    <a:pt x="2066" y="638"/>
                  </a:lnTo>
                  <a:lnTo>
                    <a:pt x="1854" y="754"/>
                  </a:lnTo>
                  <a:lnTo>
                    <a:pt x="1661" y="869"/>
                  </a:lnTo>
                  <a:lnTo>
                    <a:pt x="1468" y="1004"/>
                  </a:lnTo>
                  <a:lnTo>
                    <a:pt x="1275" y="1159"/>
                  </a:lnTo>
                  <a:lnTo>
                    <a:pt x="1101" y="1313"/>
                  </a:lnTo>
                  <a:lnTo>
                    <a:pt x="927" y="1487"/>
                  </a:lnTo>
                  <a:lnTo>
                    <a:pt x="773" y="1680"/>
                  </a:lnTo>
                  <a:lnTo>
                    <a:pt x="618" y="1873"/>
                  </a:lnTo>
                  <a:lnTo>
                    <a:pt x="483" y="2085"/>
                  </a:lnTo>
                  <a:lnTo>
                    <a:pt x="367" y="2317"/>
                  </a:lnTo>
                  <a:lnTo>
                    <a:pt x="252" y="2568"/>
                  </a:lnTo>
                  <a:lnTo>
                    <a:pt x="174" y="2838"/>
                  </a:lnTo>
                  <a:lnTo>
                    <a:pt x="97" y="3108"/>
                  </a:lnTo>
                  <a:lnTo>
                    <a:pt x="39" y="3417"/>
                  </a:lnTo>
                  <a:lnTo>
                    <a:pt x="20" y="3726"/>
                  </a:lnTo>
                  <a:lnTo>
                    <a:pt x="1" y="4073"/>
                  </a:lnTo>
                  <a:lnTo>
                    <a:pt x="1" y="4073"/>
                  </a:lnTo>
                  <a:lnTo>
                    <a:pt x="20" y="3726"/>
                  </a:lnTo>
                  <a:lnTo>
                    <a:pt x="39" y="3417"/>
                  </a:lnTo>
                  <a:lnTo>
                    <a:pt x="97" y="3108"/>
                  </a:lnTo>
                  <a:lnTo>
                    <a:pt x="174" y="2838"/>
                  </a:lnTo>
                  <a:lnTo>
                    <a:pt x="252" y="2568"/>
                  </a:lnTo>
                  <a:lnTo>
                    <a:pt x="367" y="2317"/>
                  </a:lnTo>
                  <a:lnTo>
                    <a:pt x="483" y="2085"/>
                  </a:lnTo>
                  <a:lnTo>
                    <a:pt x="618" y="1873"/>
                  </a:lnTo>
                  <a:lnTo>
                    <a:pt x="773" y="1680"/>
                  </a:lnTo>
                  <a:lnTo>
                    <a:pt x="927" y="1487"/>
                  </a:lnTo>
                  <a:lnTo>
                    <a:pt x="1101" y="1313"/>
                  </a:lnTo>
                  <a:lnTo>
                    <a:pt x="1275" y="1159"/>
                  </a:lnTo>
                  <a:lnTo>
                    <a:pt x="1468" y="1004"/>
                  </a:lnTo>
                  <a:lnTo>
                    <a:pt x="1661" y="869"/>
                  </a:lnTo>
                  <a:lnTo>
                    <a:pt x="1854" y="754"/>
                  </a:lnTo>
                  <a:lnTo>
                    <a:pt x="2066" y="638"/>
                  </a:lnTo>
                  <a:lnTo>
                    <a:pt x="2471" y="464"/>
                  </a:lnTo>
                  <a:lnTo>
                    <a:pt x="2915" y="310"/>
                  </a:lnTo>
                  <a:lnTo>
                    <a:pt x="3340" y="194"/>
                  </a:lnTo>
                  <a:lnTo>
                    <a:pt x="3745" y="117"/>
                  </a:lnTo>
                  <a:lnTo>
                    <a:pt x="4131" y="59"/>
                  </a:lnTo>
                  <a:lnTo>
                    <a:pt x="4498" y="20"/>
                  </a:lnTo>
                  <a:lnTo>
                    <a:pt x="4807" y="1"/>
                  </a:lnTo>
                  <a:lnTo>
                    <a:pt x="50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4"/>
            <p:cNvSpPr/>
            <p:nvPr/>
          </p:nvSpPr>
          <p:spPr>
            <a:xfrm>
              <a:off x="4283575" y="51381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4"/>
            <p:cNvSpPr/>
            <p:nvPr/>
          </p:nvSpPr>
          <p:spPr>
            <a:xfrm>
              <a:off x="42860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4"/>
            <p:cNvSpPr/>
            <p:nvPr/>
          </p:nvSpPr>
          <p:spPr>
            <a:xfrm>
              <a:off x="4379125" y="503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4"/>
            <p:cNvSpPr/>
            <p:nvPr/>
          </p:nvSpPr>
          <p:spPr>
            <a:xfrm>
              <a:off x="4378650" y="503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4"/>
            <p:cNvSpPr/>
            <p:nvPr/>
          </p:nvSpPr>
          <p:spPr>
            <a:xfrm>
              <a:off x="4258975" y="5010275"/>
              <a:ext cx="63225" cy="60800"/>
            </a:xfrm>
            <a:custGeom>
              <a:avLst/>
              <a:gdLst/>
              <a:ahLst/>
              <a:cxnLst/>
              <a:rect l="l" t="t" r="r" b="b"/>
              <a:pathLst>
                <a:path w="2529" h="2432" fill="none" extrusionOk="0">
                  <a:moveTo>
                    <a:pt x="2529" y="0"/>
                  </a:moveTo>
                  <a:lnTo>
                    <a:pt x="2529" y="0"/>
                  </a:lnTo>
                  <a:lnTo>
                    <a:pt x="2278" y="19"/>
                  </a:lnTo>
                  <a:lnTo>
                    <a:pt x="2046" y="39"/>
                  </a:lnTo>
                  <a:lnTo>
                    <a:pt x="1795" y="97"/>
                  </a:lnTo>
                  <a:lnTo>
                    <a:pt x="1545" y="193"/>
                  </a:lnTo>
                  <a:lnTo>
                    <a:pt x="1313" y="328"/>
                  </a:lnTo>
                  <a:lnTo>
                    <a:pt x="1081" y="483"/>
                  </a:lnTo>
                  <a:lnTo>
                    <a:pt x="850" y="676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464" y="1100"/>
                  </a:lnTo>
                  <a:lnTo>
                    <a:pt x="329" y="1293"/>
                  </a:lnTo>
                  <a:lnTo>
                    <a:pt x="232" y="1486"/>
                  </a:lnTo>
                  <a:lnTo>
                    <a:pt x="155" y="1679"/>
                  </a:lnTo>
                  <a:lnTo>
                    <a:pt x="78" y="1872"/>
                  </a:lnTo>
                  <a:lnTo>
                    <a:pt x="39" y="2065"/>
                  </a:lnTo>
                  <a:lnTo>
                    <a:pt x="20" y="2239"/>
                  </a:lnTo>
                  <a:lnTo>
                    <a:pt x="0" y="2432"/>
                  </a:lnTo>
                  <a:lnTo>
                    <a:pt x="0" y="2432"/>
                  </a:lnTo>
                  <a:lnTo>
                    <a:pt x="20" y="2239"/>
                  </a:lnTo>
                  <a:lnTo>
                    <a:pt x="39" y="2065"/>
                  </a:lnTo>
                  <a:lnTo>
                    <a:pt x="78" y="1872"/>
                  </a:lnTo>
                  <a:lnTo>
                    <a:pt x="155" y="1679"/>
                  </a:lnTo>
                  <a:lnTo>
                    <a:pt x="232" y="1486"/>
                  </a:lnTo>
                  <a:lnTo>
                    <a:pt x="329" y="1293"/>
                  </a:lnTo>
                  <a:lnTo>
                    <a:pt x="464" y="1100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850" y="676"/>
                  </a:lnTo>
                  <a:lnTo>
                    <a:pt x="1081" y="483"/>
                  </a:lnTo>
                  <a:lnTo>
                    <a:pt x="1313" y="328"/>
                  </a:lnTo>
                  <a:lnTo>
                    <a:pt x="1545" y="193"/>
                  </a:lnTo>
                  <a:lnTo>
                    <a:pt x="1795" y="116"/>
                  </a:lnTo>
                  <a:lnTo>
                    <a:pt x="2046" y="39"/>
                  </a:lnTo>
                  <a:lnTo>
                    <a:pt x="2278" y="19"/>
                  </a:lnTo>
                  <a:lnTo>
                    <a:pt x="252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4"/>
            <p:cNvSpPr/>
            <p:nvPr/>
          </p:nvSpPr>
          <p:spPr>
            <a:xfrm>
              <a:off x="4322175" y="501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4"/>
            <p:cNvSpPr/>
            <p:nvPr/>
          </p:nvSpPr>
          <p:spPr>
            <a:xfrm>
              <a:off x="4350650" y="4919550"/>
              <a:ext cx="14975" cy="50700"/>
            </a:xfrm>
            <a:custGeom>
              <a:avLst/>
              <a:gdLst/>
              <a:ahLst/>
              <a:cxnLst/>
              <a:rect l="l" t="t" r="r" b="b"/>
              <a:pathLst>
                <a:path w="599" h="2028" fill="none" extrusionOk="0">
                  <a:moveTo>
                    <a:pt x="599" y="0"/>
                  </a:moveTo>
                  <a:lnTo>
                    <a:pt x="599" y="0"/>
                  </a:lnTo>
                  <a:lnTo>
                    <a:pt x="502" y="155"/>
                  </a:lnTo>
                  <a:lnTo>
                    <a:pt x="406" y="348"/>
                  </a:lnTo>
                  <a:lnTo>
                    <a:pt x="290" y="579"/>
                  </a:lnTo>
                  <a:lnTo>
                    <a:pt x="194" y="888"/>
                  </a:lnTo>
                  <a:lnTo>
                    <a:pt x="97" y="1236"/>
                  </a:lnTo>
                  <a:lnTo>
                    <a:pt x="20" y="1602"/>
                  </a:lnTo>
                  <a:lnTo>
                    <a:pt x="1" y="1815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15"/>
                  </a:lnTo>
                  <a:lnTo>
                    <a:pt x="20" y="1602"/>
                  </a:lnTo>
                  <a:lnTo>
                    <a:pt x="97" y="1236"/>
                  </a:lnTo>
                  <a:lnTo>
                    <a:pt x="194" y="888"/>
                  </a:lnTo>
                  <a:lnTo>
                    <a:pt x="290" y="579"/>
                  </a:lnTo>
                  <a:lnTo>
                    <a:pt x="406" y="348"/>
                  </a:lnTo>
                  <a:lnTo>
                    <a:pt x="502" y="155"/>
                  </a:lnTo>
                  <a:lnTo>
                    <a:pt x="599" y="0"/>
                  </a:lnTo>
                  <a:lnTo>
                    <a:pt x="59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4"/>
            <p:cNvSpPr/>
            <p:nvPr/>
          </p:nvSpPr>
          <p:spPr>
            <a:xfrm>
              <a:off x="4471775" y="4626175"/>
              <a:ext cx="302550" cy="127400"/>
            </a:xfrm>
            <a:custGeom>
              <a:avLst/>
              <a:gdLst/>
              <a:ahLst/>
              <a:cxnLst/>
              <a:rect l="l" t="t" r="r" b="b"/>
              <a:pathLst>
                <a:path w="12102" h="5096" extrusionOk="0">
                  <a:moveTo>
                    <a:pt x="0" y="5096"/>
                  </a:move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close/>
                  <a:moveTo>
                    <a:pt x="3822" y="4536"/>
                  </a:move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close/>
                  <a:moveTo>
                    <a:pt x="2239" y="4247"/>
                  </a:moveTo>
                  <a:lnTo>
                    <a:pt x="2239" y="4247"/>
                  </a:lnTo>
                  <a:lnTo>
                    <a:pt x="1988" y="4247"/>
                  </a:lnTo>
                  <a:lnTo>
                    <a:pt x="1699" y="4285"/>
                  </a:lnTo>
                  <a:lnTo>
                    <a:pt x="1428" y="4324"/>
                  </a:lnTo>
                  <a:lnTo>
                    <a:pt x="1139" y="4420"/>
                  </a:lnTo>
                  <a:lnTo>
                    <a:pt x="849" y="4517"/>
                  </a:lnTo>
                  <a:lnTo>
                    <a:pt x="560" y="4671"/>
                  </a:lnTo>
                  <a:lnTo>
                    <a:pt x="290" y="4845"/>
                  </a:lnTo>
                  <a:lnTo>
                    <a:pt x="19" y="5077"/>
                  </a:lnTo>
                  <a:lnTo>
                    <a:pt x="19" y="5077"/>
                  </a:lnTo>
                  <a:lnTo>
                    <a:pt x="290" y="4845"/>
                  </a:lnTo>
                  <a:lnTo>
                    <a:pt x="560" y="4671"/>
                  </a:lnTo>
                  <a:lnTo>
                    <a:pt x="849" y="4517"/>
                  </a:lnTo>
                  <a:lnTo>
                    <a:pt x="1139" y="4420"/>
                  </a:lnTo>
                  <a:lnTo>
                    <a:pt x="1428" y="4324"/>
                  </a:lnTo>
                  <a:lnTo>
                    <a:pt x="1699" y="4285"/>
                  </a:lnTo>
                  <a:lnTo>
                    <a:pt x="1988" y="4247"/>
                  </a:lnTo>
                  <a:lnTo>
                    <a:pt x="2239" y="4247"/>
                  </a:lnTo>
                  <a:close/>
                  <a:moveTo>
                    <a:pt x="2258" y="4247"/>
                  </a:move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close/>
                  <a:moveTo>
                    <a:pt x="5346" y="1564"/>
                  </a:moveTo>
                  <a:lnTo>
                    <a:pt x="5346" y="1564"/>
                  </a:lnTo>
                  <a:lnTo>
                    <a:pt x="5346" y="1564"/>
                  </a:lnTo>
                  <a:lnTo>
                    <a:pt x="5096" y="1680"/>
                  </a:lnTo>
                  <a:lnTo>
                    <a:pt x="4864" y="1815"/>
                  </a:lnTo>
                  <a:lnTo>
                    <a:pt x="4671" y="1931"/>
                  </a:lnTo>
                  <a:lnTo>
                    <a:pt x="4497" y="2066"/>
                  </a:lnTo>
                  <a:lnTo>
                    <a:pt x="4343" y="2220"/>
                  </a:lnTo>
                  <a:lnTo>
                    <a:pt x="4208" y="2355"/>
                  </a:lnTo>
                  <a:lnTo>
                    <a:pt x="4092" y="2490"/>
                  </a:lnTo>
                  <a:lnTo>
                    <a:pt x="3976" y="2645"/>
                  </a:lnTo>
                  <a:lnTo>
                    <a:pt x="3899" y="2780"/>
                  </a:lnTo>
                  <a:lnTo>
                    <a:pt x="3822" y="2915"/>
                  </a:lnTo>
                  <a:lnTo>
                    <a:pt x="3764" y="3069"/>
                  </a:lnTo>
                  <a:lnTo>
                    <a:pt x="3725" y="3204"/>
                  </a:lnTo>
                  <a:lnTo>
                    <a:pt x="3687" y="3475"/>
                  </a:lnTo>
                  <a:lnTo>
                    <a:pt x="3667" y="3706"/>
                  </a:lnTo>
                  <a:lnTo>
                    <a:pt x="3667" y="3706"/>
                  </a:lnTo>
                  <a:lnTo>
                    <a:pt x="3687" y="3475"/>
                  </a:lnTo>
                  <a:lnTo>
                    <a:pt x="3725" y="3204"/>
                  </a:lnTo>
                  <a:lnTo>
                    <a:pt x="3764" y="3069"/>
                  </a:lnTo>
                  <a:lnTo>
                    <a:pt x="3822" y="2915"/>
                  </a:lnTo>
                  <a:lnTo>
                    <a:pt x="3899" y="2780"/>
                  </a:lnTo>
                  <a:lnTo>
                    <a:pt x="3976" y="2645"/>
                  </a:lnTo>
                  <a:lnTo>
                    <a:pt x="4092" y="2490"/>
                  </a:lnTo>
                  <a:lnTo>
                    <a:pt x="4208" y="2355"/>
                  </a:lnTo>
                  <a:lnTo>
                    <a:pt x="4343" y="2220"/>
                  </a:lnTo>
                  <a:lnTo>
                    <a:pt x="4497" y="2066"/>
                  </a:lnTo>
                  <a:lnTo>
                    <a:pt x="4671" y="1931"/>
                  </a:lnTo>
                  <a:lnTo>
                    <a:pt x="4864" y="1815"/>
                  </a:lnTo>
                  <a:lnTo>
                    <a:pt x="5096" y="1680"/>
                  </a:lnTo>
                  <a:lnTo>
                    <a:pt x="5346" y="1564"/>
                  </a:lnTo>
                  <a:lnTo>
                    <a:pt x="5346" y="1564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389" y="1255"/>
                  </a:lnTo>
                  <a:lnTo>
                    <a:pt x="6061" y="1313"/>
                  </a:lnTo>
                  <a:lnTo>
                    <a:pt x="5733" y="1409"/>
                  </a:lnTo>
                  <a:lnTo>
                    <a:pt x="5366" y="1545"/>
                  </a:lnTo>
                  <a:lnTo>
                    <a:pt x="5366" y="1545"/>
                  </a:lnTo>
                  <a:lnTo>
                    <a:pt x="5733" y="1409"/>
                  </a:lnTo>
                  <a:lnTo>
                    <a:pt x="6061" y="1313"/>
                  </a:lnTo>
                  <a:lnTo>
                    <a:pt x="6389" y="1255"/>
                  </a:lnTo>
                  <a:lnTo>
                    <a:pt x="6678" y="1236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678" y="1236"/>
                  </a:lnTo>
                  <a:lnTo>
                    <a:pt x="6698" y="1236"/>
                  </a:lnTo>
                  <a:lnTo>
                    <a:pt x="6698" y="1236"/>
                  </a:lnTo>
                  <a:lnTo>
                    <a:pt x="6678" y="1236"/>
                  </a:lnTo>
                  <a:close/>
                  <a:moveTo>
                    <a:pt x="12102" y="1"/>
                  </a:moveTo>
                  <a:lnTo>
                    <a:pt x="12102" y="1"/>
                  </a:lnTo>
                  <a:lnTo>
                    <a:pt x="12102" y="1"/>
                  </a:lnTo>
                  <a:lnTo>
                    <a:pt x="11851" y="97"/>
                  </a:lnTo>
                  <a:lnTo>
                    <a:pt x="11600" y="194"/>
                  </a:lnTo>
                  <a:lnTo>
                    <a:pt x="11349" y="290"/>
                  </a:lnTo>
                  <a:lnTo>
                    <a:pt x="11117" y="406"/>
                  </a:lnTo>
                  <a:lnTo>
                    <a:pt x="10886" y="541"/>
                  </a:lnTo>
                  <a:lnTo>
                    <a:pt x="10654" y="676"/>
                  </a:lnTo>
                  <a:lnTo>
                    <a:pt x="10461" y="811"/>
                  </a:lnTo>
                  <a:lnTo>
                    <a:pt x="10249" y="985"/>
                  </a:lnTo>
                  <a:lnTo>
                    <a:pt x="10056" y="1139"/>
                  </a:lnTo>
                  <a:lnTo>
                    <a:pt x="9882" y="1313"/>
                  </a:lnTo>
                  <a:lnTo>
                    <a:pt x="9728" y="1506"/>
                  </a:lnTo>
                  <a:lnTo>
                    <a:pt x="9573" y="1718"/>
                  </a:lnTo>
                  <a:lnTo>
                    <a:pt x="9419" y="1911"/>
                  </a:lnTo>
                  <a:lnTo>
                    <a:pt x="9303" y="2143"/>
                  </a:lnTo>
                  <a:lnTo>
                    <a:pt x="9187" y="2375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187" y="2375"/>
                  </a:lnTo>
                  <a:lnTo>
                    <a:pt x="9303" y="2143"/>
                  </a:lnTo>
                  <a:lnTo>
                    <a:pt x="9419" y="1911"/>
                  </a:lnTo>
                  <a:lnTo>
                    <a:pt x="9573" y="1718"/>
                  </a:lnTo>
                  <a:lnTo>
                    <a:pt x="9728" y="1506"/>
                  </a:lnTo>
                  <a:lnTo>
                    <a:pt x="9882" y="1313"/>
                  </a:lnTo>
                  <a:lnTo>
                    <a:pt x="10056" y="1139"/>
                  </a:lnTo>
                  <a:lnTo>
                    <a:pt x="10249" y="985"/>
                  </a:lnTo>
                  <a:lnTo>
                    <a:pt x="10461" y="811"/>
                  </a:lnTo>
                  <a:lnTo>
                    <a:pt x="10654" y="676"/>
                  </a:lnTo>
                  <a:lnTo>
                    <a:pt x="10886" y="541"/>
                  </a:lnTo>
                  <a:lnTo>
                    <a:pt x="11117" y="406"/>
                  </a:lnTo>
                  <a:lnTo>
                    <a:pt x="11349" y="290"/>
                  </a:lnTo>
                  <a:lnTo>
                    <a:pt x="11600" y="194"/>
                  </a:lnTo>
                  <a:lnTo>
                    <a:pt x="11851" y="97"/>
                  </a:lnTo>
                  <a:lnTo>
                    <a:pt x="12102" y="1"/>
                  </a:lnTo>
                  <a:lnTo>
                    <a:pt x="121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4"/>
            <p:cNvSpPr/>
            <p:nvPr/>
          </p:nvSpPr>
          <p:spPr>
            <a:xfrm>
              <a:off x="4471775" y="47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4"/>
            <p:cNvSpPr/>
            <p:nvPr/>
          </p:nvSpPr>
          <p:spPr>
            <a:xfrm>
              <a:off x="4567300" y="473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4"/>
            <p:cNvSpPr/>
            <p:nvPr/>
          </p:nvSpPr>
          <p:spPr>
            <a:xfrm>
              <a:off x="4472250" y="4732325"/>
              <a:ext cx="55525" cy="20775"/>
            </a:xfrm>
            <a:custGeom>
              <a:avLst/>
              <a:gdLst/>
              <a:ahLst/>
              <a:cxnLst/>
              <a:rect l="l" t="t" r="r" b="b"/>
              <a:pathLst>
                <a:path w="2221" h="831" fill="none" extrusionOk="0">
                  <a:moveTo>
                    <a:pt x="2220" y="1"/>
                  </a:moveTo>
                  <a:lnTo>
                    <a:pt x="2220" y="1"/>
                  </a:lnTo>
                  <a:lnTo>
                    <a:pt x="1969" y="1"/>
                  </a:lnTo>
                  <a:lnTo>
                    <a:pt x="1680" y="39"/>
                  </a:lnTo>
                  <a:lnTo>
                    <a:pt x="1409" y="78"/>
                  </a:lnTo>
                  <a:lnTo>
                    <a:pt x="1120" y="174"/>
                  </a:lnTo>
                  <a:lnTo>
                    <a:pt x="830" y="271"/>
                  </a:lnTo>
                  <a:lnTo>
                    <a:pt x="541" y="425"/>
                  </a:lnTo>
                  <a:lnTo>
                    <a:pt x="271" y="599"/>
                  </a:lnTo>
                  <a:lnTo>
                    <a:pt x="0" y="831"/>
                  </a:lnTo>
                  <a:lnTo>
                    <a:pt x="0" y="831"/>
                  </a:lnTo>
                  <a:lnTo>
                    <a:pt x="271" y="599"/>
                  </a:lnTo>
                  <a:lnTo>
                    <a:pt x="541" y="425"/>
                  </a:lnTo>
                  <a:lnTo>
                    <a:pt x="830" y="271"/>
                  </a:lnTo>
                  <a:lnTo>
                    <a:pt x="1120" y="174"/>
                  </a:lnTo>
                  <a:lnTo>
                    <a:pt x="1409" y="78"/>
                  </a:lnTo>
                  <a:lnTo>
                    <a:pt x="1680" y="39"/>
                  </a:lnTo>
                  <a:lnTo>
                    <a:pt x="1969" y="1"/>
                  </a:lnTo>
                  <a:lnTo>
                    <a:pt x="22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4"/>
            <p:cNvSpPr/>
            <p:nvPr/>
          </p:nvSpPr>
          <p:spPr>
            <a:xfrm>
              <a:off x="4528225" y="473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4"/>
            <p:cNvSpPr/>
            <p:nvPr/>
          </p:nvSpPr>
          <p:spPr>
            <a:xfrm>
              <a:off x="4563450" y="4665250"/>
              <a:ext cx="42000" cy="53600"/>
            </a:xfrm>
            <a:custGeom>
              <a:avLst/>
              <a:gdLst/>
              <a:ahLst/>
              <a:cxnLst/>
              <a:rect l="l" t="t" r="r" b="b"/>
              <a:pathLst>
                <a:path w="1680" h="2144" fill="none" extrusionOk="0">
                  <a:moveTo>
                    <a:pt x="1679" y="1"/>
                  </a:moveTo>
                  <a:lnTo>
                    <a:pt x="1679" y="1"/>
                  </a:lnTo>
                  <a:lnTo>
                    <a:pt x="1679" y="1"/>
                  </a:lnTo>
                  <a:lnTo>
                    <a:pt x="1429" y="117"/>
                  </a:lnTo>
                  <a:lnTo>
                    <a:pt x="1197" y="252"/>
                  </a:lnTo>
                  <a:lnTo>
                    <a:pt x="1004" y="368"/>
                  </a:lnTo>
                  <a:lnTo>
                    <a:pt x="830" y="503"/>
                  </a:lnTo>
                  <a:lnTo>
                    <a:pt x="676" y="657"/>
                  </a:lnTo>
                  <a:lnTo>
                    <a:pt x="541" y="792"/>
                  </a:lnTo>
                  <a:lnTo>
                    <a:pt x="425" y="927"/>
                  </a:lnTo>
                  <a:lnTo>
                    <a:pt x="309" y="1082"/>
                  </a:lnTo>
                  <a:lnTo>
                    <a:pt x="232" y="1217"/>
                  </a:lnTo>
                  <a:lnTo>
                    <a:pt x="155" y="1352"/>
                  </a:lnTo>
                  <a:lnTo>
                    <a:pt x="97" y="1506"/>
                  </a:lnTo>
                  <a:lnTo>
                    <a:pt x="58" y="1641"/>
                  </a:lnTo>
                  <a:lnTo>
                    <a:pt x="20" y="1912"/>
                  </a:lnTo>
                  <a:lnTo>
                    <a:pt x="0" y="2143"/>
                  </a:lnTo>
                  <a:lnTo>
                    <a:pt x="0" y="2143"/>
                  </a:lnTo>
                  <a:lnTo>
                    <a:pt x="20" y="1912"/>
                  </a:lnTo>
                  <a:lnTo>
                    <a:pt x="58" y="1641"/>
                  </a:lnTo>
                  <a:lnTo>
                    <a:pt x="97" y="1506"/>
                  </a:lnTo>
                  <a:lnTo>
                    <a:pt x="155" y="1352"/>
                  </a:lnTo>
                  <a:lnTo>
                    <a:pt x="232" y="1217"/>
                  </a:lnTo>
                  <a:lnTo>
                    <a:pt x="309" y="1082"/>
                  </a:lnTo>
                  <a:lnTo>
                    <a:pt x="425" y="927"/>
                  </a:lnTo>
                  <a:lnTo>
                    <a:pt x="541" y="792"/>
                  </a:lnTo>
                  <a:lnTo>
                    <a:pt x="676" y="657"/>
                  </a:lnTo>
                  <a:lnTo>
                    <a:pt x="830" y="503"/>
                  </a:lnTo>
                  <a:lnTo>
                    <a:pt x="1004" y="368"/>
                  </a:lnTo>
                  <a:lnTo>
                    <a:pt x="1197" y="252"/>
                  </a:lnTo>
                  <a:lnTo>
                    <a:pt x="1429" y="117"/>
                  </a:lnTo>
                  <a:lnTo>
                    <a:pt x="1679" y="1"/>
                  </a:lnTo>
                  <a:lnTo>
                    <a:pt x="167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4"/>
            <p:cNvSpPr/>
            <p:nvPr/>
          </p:nvSpPr>
          <p:spPr>
            <a:xfrm>
              <a:off x="4605900" y="4657050"/>
              <a:ext cx="32850" cy="7750"/>
            </a:xfrm>
            <a:custGeom>
              <a:avLst/>
              <a:gdLst/>
              <a:ahLst/>
              <a:cxnLst/>
              <a:rect l="l" t="t" r="r" b="b"/>
              <a:pathLst>
                <a:path w="1314" h="310" fill="none" extrusionOk="0">
                  <a:moveTo>
                    <a:pt x="1313" y="1"/>
                  </a:moveTo>
                  <a:lnTo>
                    <a:pt x="1313" y="1"/>
                  </a:lnTo>
                  <a:lnTo>
                    <a:pt x="1024" y="20"/>
                  </a:lnTo>
                  <a:lnTo>
                    <a:pt x="696" y="78"/>
                  </a:lnTo>
                  <a:lnTo>
                    <a:pt x="368" y="174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368" y="174"/>
                  </a:lnTo>
                  <a:lnTo>
                    <a:pt x="696" y="78"/>
                  </a:lnTo>
                  <a:lnTo>
                    <a:pt x="1024" y="20"/>
                  </a:lnTo>
                  <a:lnTo>
                    <a:pt x="131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4"/>
            <p:cNvSpPr/>
            <p:nvPr/>
          </p:nvSpPr>
          <p:spPr>
            <a:xfrm>
              <a:off x="4638725" y="46570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4"/>
            <p:cNvSpPr/>
            <p:nvPr/>
          </p:nvSpPr>
          <p:spPr>
            <a:xfrm>
              <a:off x="4699025" y="4626175"/>
              <a:ext cx="75300" cy="65175"/>
            </a:xfrm>
            <a:custGeom>
              <a:avLst/>
              <a:gdLst/>
              <a:ahLst/>
              <a:cxnLst/>
              <a:rect l="l" t="t" r="r" b="b"/>
              <a:pathLst>
                <a:path w="3012" h="2607" fill="none" extrusionOk="0">
                  <a:moveTo>
                    <a:pt x="3012" y="1"/>
                  </a:moveTo>
                  <a:lnTo>
                    <a:pt x="3012" y="1"/>
                  </a:lnTo>
                  <a:lnTo>
                    <a:pt x="3012" y="1"/>
                  </a:lnTo>
                  <a:lnTo>
                    <a:pt x="2761" y="97"/>
                  </a:lnTo>
                  <a:lnTo>
                    <a:pt x="2510" y="194"/>
                  </a:lnTo>
                  <a:lnTo>
                    <a:pt x="2259" y="290"/>
                  </a:lnTo>
                  <a:lnTo>
                    <a:pt x="2027" y="406"/>
                  </a:lnTo>
                  <a:lnTo>
                    <a:pt x="1796" y="541"/>
                  </a:lnTo>
                  <a:lnTo>
                    <a:pt x="1564" y="676"/>
                  </a:lnTo>
                  <a:lnTo>
                    <a:pt x="1371" y="811"/>
                  </a:lnTo>
                  <a:lnTo>
                    <a:pt x="1159" y="985"/>
                  </a:lnTo>
                  <a:lnTo>
                    <a:pt x="966" y="1139"/>
                  </a:lnTo>
                  <a:lnTo>
                    <a:pt x="792" y="1313"/>
                  </a:lnTo>
                  <a:lnTo>
                    <a:pt x="638" y="1506"/>
                  </a:lnTo>
                  <a:lnTo>
                    <a:pt x="483" y="1718"/>
                  </a:lnTo>
                  <a:lnTo>
                    <a:pt x="329" y="1911"/>
                  </a:lnTo>
                  <a:lnTo>
                    <a:pt x="213" y="2143"/>
                  </a:lnTo>
                  <a:lnTo>
                    <a:pt x="97" y="2375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97" y="2375"/>
                  </a:lnTo>
                  <a:lnTo>
                    <a:pt x="213" y="2143"/>
                  </a:lnTo>
                  <a:lnTo>
                    <a:pt x="329" y="1911"/>
                  </a:lnTo>
                  <a:lnTo>
                    <a:pt x="483" y="1718"/>
                  </a:lnTo>
                  <a:lnTo>
                    <a:pt x="638" y="1506"/>
                  </a:lnTo>
                  <a:lnTo>
                    <a:pt x="792" y="1313"/>
                  </a:lnTo>
                  <a:lnTo>
                    <a:pt x="966" y="1139"/>
                  </a:lnTo>
                  <a:lnTo>
                    <a:pt x="1159" y="985"/>
                  </a:lnTo>
                  <a:lnTo>
                    <a:pt x="1371" y="811"/>
                  </a:lnTo>
                  <a:lnTo>
                    <a:pt x="1564" y="676"/>
                  </a:lnTo>
                  <a:lnTo>
                    <a:pt x="1796" y="541"/>
                  </a:lnTo>
                  <a:lnTo>
                    <a:pt x="2027" y="406"/>
                  </a:lnTo>
                  <a:lnTo>
                    <a:pt x="2259" y="290"/>
                  </a:lnTo>
                  <a:lnTo>
                    <a:pt x="2510" y="194"/>
                  </a:lnTo>
                  <a:lnTo>
                    <a:pt x="2761" y="97"/>
                  </a:lnTo>
                  <a:lnTo>
                    <a:pt x="3012" y="1"/>
                  </a:lnTo>
                  <a:lnTo>
                    <a:pt x="301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4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extrusionOk="0">
                  <a:moveTo>
                    <a:pt x="19069" y="1"/>
                  </a:move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4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fill="none" extrusionOk="0">
                  <a:moveTo>
                    <a:pt x="19069" y="1"/>
                  </a:moveTo>
                  <a:lnTo>
                    <a:pt x="19069" y="1"/>
                  </a:lnTo>
                  <a:lnTo>
                    <a:pt x="19069" y="1"/>
                  </a:lnTo>
                  <a:lnTo>
                    <a:pt x="19069" y="1"/>
                  </a:ln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633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lnTo>
                    <a:pt x="19089" y="1"/>
                  </a:lnTo>
                  <a:lnTo>
                    <a:pt x="19089" y="1"/>
                  </a:lnTo>
                  <a:lnTo>
                    <a:pt x="190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4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extrusionOk="0">
                  <a:moveTo>
                    <a:pt x="3668" y="0"/>
                  </a:move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4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fill="none" extrusionOk="0">
                  <a:moveTo>
                    <a:pt x="3668" y="0"/>
                  </a:moveTo>
                  <a:lnTo>
                    <a:pt x="3668" y="0"/>
                  </a:ln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4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extrusionOk="0">
                  <a:moveTo>
                    <a:pt x="4072" y="1"/>
                  </a:move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4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fill="none" extrusionOk="0"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4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extrusionOk="0">
                  <a:moveTo>
                    <a:pt x="14747" y="1"/>
                  </a:move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4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fill="none" extrusionOk="0">
                  <a:moveTo>
                    <a:pt x="15036" y="1"/>
                  </a:moveTo>
                  <a:lnTo>
                    <a:pt x="15036" y="1"/>
                  </a:lnTo>
                  <a:lnTo>
                    <a:pt x="15017" y="1"/>
                  </a:lnTo>
                  <a:lnTo>
                    <a:pt x="15017" y="1"/>
                  </a:lnTo>
                  <a:lnTo>
                    <a:pt x="14747" y="1"/>
                  </a:ln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42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377" y="11002"/>
                  </a:lnTo>
                  <a:lnTo>
                    <a:pt x="29377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lnTo>
                    <a:pt x="1503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4"/>
            <p:cNvSpPr/>
            <p:nvPr/>
          </p:nvSpPr>
          <p:spPr>
            <a:xfrm>
              <a:off x="5380825" y="4784450"/>
              <a:ext cx="120175" cy="165050"/>
            </a:xfrm>
            <a:custGeom>
              <a:avLst/>
              <a:gdLst/>
              <a:ahLst/>
              <a:cxnLst/>
              <a:rect l="l" t="t" r="r" b="b"/>
              <a:pathLst>
                <a:path w="4807" h="6602" extrusionOk="0">
                  <a:moveTo>
                    <a:pt x="20" y="6466"/>
                  </a:moveTo>
                  <a:lnTo>
                    <a:pt x="20" y="6466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20" y="6466"/>
                  </a:lnTo>
                  <a:close/>
                  <a:moveTo>
                    <a:pt x="20" y="6466"/>
                  </a:moveTo>
                  <a:lnTo>
                    <a:pt x="20" y="6466"/>
                  </a:lnTo>
                  <a:lnTo>
                    <a:pt x="20" y="6466"/>
                  </a:lnTo>
                  <a:close/>
                  <a:moveTo>
                    <a:pt x="3070" y="3860"/>
                  </a:move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close/>
                  <a:moveTo>
                    <a:pt x="2742" y="3841"/>
                  </a:moveTo>
                  <a:lnTo>
                    <a:pt x="2742" y="3841"/>
                  </a:lnTo>
                  <a:lnTo>
                    <a:pt x="2414" y="3860"/>
                  </a:lnTo>
                  <a:lnTo>
                    <a:pt x="2221" y="3880"/>
                  </a:lnTo>
                  <a:lnTo>
                    <a:pt x="2008" y="3918"/>
                  </a:lnTo>
                  <a:lnTo>
                    <a:pt x="1796" y="3976"/>
                  </a:lnTo>
                  <a:lnTo>
                    <a:pt x="1584" y="4053"/>
                  </a:lnTo>
                  <a:lnTo>
                    <a:pt x="1371" y="4150"/>
                  </a:lnTo>
                  <a:lnTo>
                    <a:pt x="1159" y="4266"/>
                  </a:lnTo>
                  <a:lnTo>
                    <a:pt x="947" y="4420"/>
                  </a:lnTo>
                  <a:lnTo>
                    <a:pt x="754" y="4594"/>
                  </a:lnTo>
                  <a:lnTo>
                    <a:pt x="561" y="4806"/>
                  </a:lnTo>
                  <a:lnTo>
                    <a:pt x="406" y="5057"/>
                  </a:lnTo>
                  <a:lnTo>
                    <a:pt x="271" y="5327"/>
                  </a:lnTo>
                  <a:lnTo>
                    <a:pt x="155" y="5655"/>
                  </a:lnTo>
                  <a:lnTo>
                    <a:pt x="59" y="6022"/>
                  </a:lnTo>
                  <a:lnTo>
                    <a:pt x="20" y="6427"/>
                  </a:lnTo>
                  <a:lnTo>
                    <a:pt x="20" y="6427"/>
                  </a:lnTo>
                  <a:lnTo>
                    <a:pt x="59" y="6022"/>
                  </a:lnTo>
                  <a:lnTo>
                    <a:pt x="155" y="5655"/>
                  </a:lnTo>
                  <a:lnTo>
                    <a:pt x="271" y="5327"/>
                  </a:lnTo>
                  <a:lnTo>
                    <a:pt x="406" y="5057"/>
                  </a:lnTo>
                  <a:lnTo>
                    <a:pt x="561" y="4806"/>
                  </a:lnTo>
                  <a:lnTo>
                    <a:pt x="754" y="4594"/>
                  </a:lnTo>
                  <a:lnTo>
                    <a:pt x="947" y="4420"/>
                  </a:lnTo>
                  <a:lnTo>
                    <a:pt x="1159" y="4266"/>
                  </a:lnTo>
                  <a:lnTo>
                    <a:pt x="1371" y="4150"/>
                  </a:lnTo>
                  <a:lnTo>
                    <a:pt x="1584" y="4053"/>
                  </a:lnTo>
                  <a:lnTo>
                    <a:pt x="1796" y="3976"/>
                  </a:lnTo>
                  <a:lnTo>
                    <a:pt x="2008" y="3918"/>
                  </a:lnTo>
                  <a:lnTo>
                    <a:pt x="2221" y="3880"/>
                  </a:lnTo>
                  <a:lnTo>
                    <a:pt x="2414" y="3860"/>
                  </a:lnTo>
                  <a:lnTo>
                    <a:pt x="2742" y="3841"/>
                  </a:lnTo>
                  <a:close/>
                  <a:moveTo>
                    <a:pt x="2780" y="3841"/>
                  </a:move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close/>
                  <a:moveTo>
                    <a:pt x="4807" y="0"/>
                  </a:moveTo>
                  <a:lnTo>
                    <a:pt x="4807" y="0"/>
                  </a:lnTo>
                  <a:lnTo>
                    <a:pt x="4807" y="0"/>
                  </a:lnTo>
                  <a:lnTo>
                    <a:pt x="4595" y="20"/>
                  </a:lnTo>
                  <a:lnTo>
                    <a:pt x="4382" y="39"/>
                  </a:lnTo>
                  <a:lnTo>
                    <a:pt x="4151" y="97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3707" y="232"/>
                  </a:lnTo>
                  <a:lnTo>
                    <a:pt x="3533" y="309"/>
                  </a:lnTo>
                  <a:lnTo>
                    <a:pt x="3379" y="386"/>
                  </a:lnTo>
                  <a:lnTo>
                    <a:pt x="3244" y="483"/>
                  </a:lnTo>
                  <a:lnTo>
                    <a:pt x="3108" y="579"/>
                  </a:lnTo>
                  <a:lnTo>
                    <a:pt x="2993" y="695"/>
                  </a:lnTo>
                  <a:lnTo>
                    <a:pt x="2896" y="811"/>
                  </a:lnTo>
                  <a:lnTo>
                    <a:pt x="2819" y="927"/>
                  </a:lnTo>
                  <a:lnTo>
                    <a:pt x="2742" y="1042"/>
                  </a:lnTo>
                  <a:lnTo>
                    <a:pt x="2684" y="1158"/>
                  </a:lnTo>
                  <a:lnTo>
                    <a:pt x="2587" y="1409"/>
                  </a:lnTo>
                  <a:lnTo>
                    <a:pt x="2549" y="1679"/>
                  </a:lnTo>
                  <a:lnTo>
                    <a:pt x="2529" y="1950"/>
                  </a:lnTo>
                  <a:lnTo>
                    <a:pt x="2529" y="1950"/>
                  </a:lnTo>
                  <a:lnTo>
                    <a:pt x="2549" y="1679"/>
                  </a:lnTo>
                  <a:lnTo>
                    <a:pt x="2587" y="1409"/>
                  </a:lnTo>
                  <a:lnTo>
                    <a:pt x="2684" y="1158"/>
                  </a:lnTo>
                  <a:lnTo>
                    <a:pt x="2742" y="1042"/>
                  </a:lnTo>
                  <a:lnTo>
                    <a:pt x="2819" y="927"/>
                  </a:lnTo>
                  <a:lnTo>
                    <a:pt x="2896" y="811"/>
                  </a:lnTo>
                  <a:lnTo>
                    <a:pt x="2993" y="695"/>
                  </a:lnTo>
                  <a:lnTo>
                    <a:pt x="3108" y="579"/>
                  </a:lnTo>
                  <a:lnTo>
                    <a:pt x="3244" y="483"/>
                  </a:lnTo>
                  <a:lnTo>
                    <a:pt x="3379" y="386"/>
                  </a:lnTo>
                  <a:lnTo>
                    <a:pt x="3533" y="309"/>
                  </a:lnTo>
                  <a:lnTo>
                    <a:pt x="3707" y="232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4151" y="97"/>
                  </a:lnTo>
                  <a:lnTo>
                    <a:pt x="4382" y="39"/>
                  </a:lnTo>
                  <a:lnTo>
                    <a:pt x="4595" y="20"/>
                  </a:lnTo>
                  <a:lnTo>
                    <a:pt x="4807" y="0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4"/>
            <p:cNvSpPr/>
            <p:nvPr/>
          </p:nvSpPr>
          <p:spPr>
            <a:xfrm>
              <a:off x="5380825" y="4946100"/>
              <a:ext cx="525" cy="3400"/>
            </a:xfrm>
            <a:custGeom>
              <a:avLst/>
              <a:gdLst/>
              <a:ahLst/>
              <a:cxnLst/>
              <a:rect l="l" t="t" r="r" b="b"/>
              <a:pathLst>
                <a:path w="21" h="136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4"/>
            <p:cNvSpPr/>
            <p:nvPr/>
          </p:nvSpPr>
          <p:spPr>
            <a:xfrm>
              <a:off x="5381325" y="49461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4"/>
            <p:cNvSpPr/>
            <p:nvPr/>
          </p:nvSpPr>
          <p:spPr>
            <a:xfrm>
              <a:off x="5457550" y="488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4"/>
            <p:cNvSpPr/>
            <p:nvPr/>
          </p:nvSpPr>
          <p:spPr>
            <a:xfrm>
              <a:off x="5381325" y="4880475"/>
              <a:ext cx="68050" cy="64675"/>
            </a:xfrm>
            <a:custGeom>
              <a:avLst/>
              <a:gdLst/>
              <a:ahLst/>
              <a:cxnLst/>
              <a:rect l="l" t="t" r="r" b="b"/>
              <a:pathLst>
                <a:path w="2722" h="2587" fill="none" extrusionOk="0">
                  <a:moveTo>
                    <a:pt x="2722" y="0"/>
                  </a:moveTo>
                  <a:lnTo>
                    <a:pt x="2722" y="0"/>
                  </a:lnTo>
                  <a:lnTo>
                    <a:pt x="2394" y="19"/>
                  </a:lnTo>
                  <a:lnTo>
                    <a:pt x="2201" y="39"/>
                  </a:lnTo>
                  <a:lnTo>
                    <a:pt x="1988" y="77"/>
                  </a:lnTo>
                  <a:lnTo>
                    <a:pt x="1776" y="135"/>
                  </a:lnTo>
                  <a:lnTo>
                    <a:pt x="1564" y="212"/>
                  </a:lnTo>
                  <a:lnTo>
                    <a:pt x="1351" y="309"/>
                  </a:lnTo>
                  <a:lnTo>
                    <a:pt x="1139" y="425"/>
                  </a:lnTo>
                  <a:lnTo>
                    <a:pt x="927" y="579"/>
                  </a:lnTo>
                  <a:lnTo>
                    <a:pt x="734" y="753"/>
                  </a:lnTo>
                  <a:lnTo>
                    <a:pt x="541" y="965"/>
                  </a:lnTo>
                  <a:lnTo>
                    <a:pt x="386" y="1216"/>
                  </a:lnTo>
                  <a:lnTo>
                    <a:pt x="251" y="1486"/>
                  </a:lnTo>
                  <a:lnTo>
                    <a:pt x="135" y="1814"/>
                  </a:lnTo>
                  <a:lnTo>
                    <a:pt x="39" y="2181"/>
                  </a:lnTo>
                  <a:lnTo>
                    <a:pt x="0" y="2586"/>
                  </a:lnTo>
                  <a:lnTo>
                    <a:pt x="0" y="2586"/>
                  </a:lnTo>
                  <a:lnTo>
                    <a:pt x="39" y="2181"/>
                  </a:lnTo>
                  <a:lnTo>
                    <a:pt x="135" y="1814"/>
                  </a:lnTo>
                  <a:lnTo>
                    <a:pt x="251" y="1486"/>
                  </a:lnTo>
                  <a:lnTo>
                    <a:pt x="386" y="1216"/>
                  </a:lnTo>
                  <a:lnTo>
                    <a:pt x="541" y="965"/>
                  </a:lnTo>
                  <a:lnTo>
                    <a:pt x="734" y="753"/>
                  </a:lnTo>
                  <a:lnTo>
                    <a:pt x="927" y="579"/>
                  </a:lnTo>
                  <a:lnTo>
                    <a:pt x="1139" y="425"/>
                  </a:lnTo>
                  <a:lnTo>
                    <a:pt x="1351" y="309"/>
                  </a:lnTo>
                  <a:lnTo>
                    <a:pt x="1564" y="212"/>
                  </a:lnTo>
                  <a:lnTo>
                    <a:pt x="1776" y="135"/>
                  </a:lnTo>
                  <a:lnTo>
                    <a:pt x="1988" y="77"/>
                  </a:lnTo>
                  <a:lnTo>
                    <a:pt x="2201" y="39"/>
                  </a:lnTo>
                  <a:lnTo>
                    <a:pt x="2394" y="19"/>
                  </a:lnTo>
                  <a:lnTo>
                    <a:pt x="2722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4"/>
            <p:cNvSpPr/>
            <p:nvPr/>
          </p:nvSpPr>
          <p:spPr>
            <a:xfrm>
              <a:off x="5450325" y="488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4"/>
            <p:cNvSpPr/>
            <p:nvPr/>
          </p:nvSpPr>
          <p:spPr>
            <a:xfrm>
              <a:off x="5444050" y="4784450"/>
              <a:ext cx="56950" cy="48750"/>
            </a:xfrm>
            <a:custGeom>
              <a:avLst/>
              <a:gdLst/>
              <a:ahLst/>
              <a:cxnLst/>
              <a:rect l="l" t="t" r="r" b="b"/>
              <a:pathLst>
                <a:path w="2278" h="1950" fill="none" extrusionOk="0">
                  <a:moveTo>
                    <a:pt x="2278" y="0"/>
                  </a:moveTo>
                  <a:lnTo>
                    <a:pt x="2278" y="0"/>
                  </a:lnTo>
                  <a:lnTo>
                    <a:pt x="2278" y="0"/>
                  </a:lnTo>
                  <a:lnTo>
                    <a:pt x="2066" y="20"/>
                  </a:lnTo>
                  <a:lnTo>
                    <a:pt x="1853" y="39"/>
                  </a:lnTo>
                  <a:lnTo>
                    <a:pt x="1622" y="97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178" y="232"/>
                  </a:lnTo>
                  <a:lnTo>
                    <a:pt x="1004" y="309"/>
                  </a:lnTo>
                  <a:lnTo>
                    <a:pt x="850" y="386"/>
                  </a:lnTo>
                  <a:lnTo>
                    <a:pt x="715" y="483"/>
                  </a:lnTo>
                  <a:lnTo>
                    <a:pt x="579" y="579"/>
                  </a:lnTo>
                  <a:lnTo>
                    <a:pt x="464" y="695"/>
                  </a:lnTo>
                  <a:lnTo>
                    <a:pt x="367" y="811"/>
                  </a:lnTo>
                  <a:lnTo>
                    <a:pt x="290" y="927"/>
                  </a:lnTo>
                  <a:lnTo>
                    <a:pt x="213" y="1042"/>
                  </a:lnTo>
                  <a:lnTo>
                    <a:pt x="155" y="1158"/>
                  </a:lnTo>
                  <a:lnTo>
                    <a:pt x="58" y="1409"/>
                  </a:lnTo>
                  <a:lnTo>
                    <a:pt x="20" y="1679"/>
                  </a:lnTo>
                  <a:lnTo>
                    <a:pt x="0" y="1950"/>
                  </a:lnTo>
                  <a:lnTo>
                    <a:pt x="0" y="1950"/>
                  </a:lnTo>
                  <a:lnTo>
                    <a:pt x="20" y="1679"/>
                  </a:lnTo>
                  <a:lnTo>
                    <a:pt x="58" y="1409"/>
                  </a:lnTo>
                  <a:lnTo>
                    <a:pt x="155" y="1158"/>
                  </a:lnTo>
                  <a:lnTo>
                    <a:pt x="213" y="1042"/>
                  </a:lnTo>
                  <a:lnTo>
                    <a:pt x="290" y="927"/>
                  </a:lnTo>
                  <a:lnTo>
                    <a:pt x="367" y="811"/>
                  </a:lnTo>
                  <a:lnTo>
                    <a:pt x="464" y="695"/>
                  </a:lnTo>
                  <a:lnTo>
                    <a:pt x="579" y="579"/>
                  </a:lnTo>
                  <a:lnTo>
                    <a:pt x="715" y="483"/>
                  </a:lnTo>
                  <a:lnTo>
                    <a:pt x="850" y="386"/>
                  </a:lnTo>
                  <a:lnTo>
                    <a:pt x="1004" y="309"/>
                  </a:lnTo>
                  <a:lnTo>
                    <a:pt x="1178" y="232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622" y="97"/>
                  </a:lnTo>
                  <a:lnTo>
                    <a:pt x="1853" y="39"/>
                  </a:lnTo>
                  <a:lnTo>
                    <a:pt x="2066" y="20"/>
                  </a:lnTo>
                  <a:lnTo>
                    <a:pt x="2278" y="0"/>
                  </a:lnTo>
                  <a:lnTo>
                    <a:pt x="227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4"/>
            <p:cNvSpPr/>
            <p:nvPr/>
          </p:nvSpPr>
          <p:spPr>
            <a:xfrm>
              <a:off x="5481200" y="4980825"/>
              <a:ext cx="632600" cy="365775"/>
            </a:xfrm>
            <a:custGeom>
              <a:avLst/>
              <a:gdLst/>
              <a:ahLst/>
              <a:cxnLst/>
              <a:rect l="l" t="t" r="r" b="b"/>
              <a:pathLst>
                <a:path w="25304" h="14631" extrusionOk="0">
                  <a:moveTo>
                    <a:pt x="23065" y="14148"/>
                  </a:moveTo>
                  <a:lnTo>
                    <a:pt x="23065" y="14148"/>
                  </a:lnTo>
                  <a:lnTo>
                    <a:pt x="23065" y="14341"/>
                  </a:lnTo>
                  <a:lnTo>
                    <a:pt x="23046" y="14496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46" y="14496"/>
                  </a:lnTo>
                  <a:lnTo>
                    <a:pt x="23065" y="14341"/>
                  </a:lnTo>
                  <a:lnTo>
                    <a:pt x="23065" y="14148"/>
                  </a:lnTo>
                  <a:close/>
                  <a:moveTo>
                    <a:pt x="25285" y="13569"/>
                  </a:moveTo>
                  <a:lnTo>
                    <a:pt x="25285" y="13569"/>
                  </a:lnTo>
                  <a:lnTo>
                    <a:pt x="24957" y="13589"/>
                  </a:lnTo>
                  <a:lnTo>
                    <a:pt x="24628" y="13646"/>
                  </a:lnTo>
                  <a:lnTo>
                    <a:pt x="24300" y="13724"/>
                  </a:lnTo>
                  <a:lnTo>
                    <a:pt x="23992" y="13839"/>
                  </a:lnTo>
                  <a:lnTo>
                    <a:pt x="23721" y="13975"/>
                  </a:lnTo>
                  <a:lnTo>
                    <a:pt x="23451" y="14148"/>
                  </a:lnTo>
                  <a:lnTo>
                    <a:pt x="23219" y="14361"/>
                  </a:lnTo>
                  <a:lnTo>
                    <a:pt x="23123" y="14476"/>
                  </a:lnTo>
                  <a:lnTo>
                    <a:pt x="23046" y="14592"/>
                  </a:lnTo>
                  <a:lnTo>
                    <a:pt x="23046" y="14592"/>
                  </a:lnTo>
                  <a:lnTo>
                    <a:pt x="23123" y="14476"/>
                  </a:lnTo>
                  <a:lnTo>
                    <a:pt x="23219" y="14361"/>
                  </a:lnTo>
                  <a:lnTo>
                    <a:pt x="23451" y="14148"/>
                  </a:lnTo>
                  <a:lnTo>
                    <a:pt x="23721" y="13975"/>
                  </a:lnTo>
                  <a:lnTo>
                    <a:pt x="23992" y="13839"/>
                  </a:lnTo>
                  <a:lnTo>
                    <a:pt x="24300" y="13724"/>
                  </a:lnTo>
                  <a:lnTo>
                    <a:pt x="24628" y="13646"/>
                  </a:lnTo>
                  <a:lnTo>
                    <a:pt x="24957" y="13589"/>
                  </a:lnTo>
                  <a:lnTo>
                    <a:pt x="25285" y="13569"/>
                  </a:lnTo>
                  <a:close/>
                  <a:moveTo>
                    <a:pt x="25304" y="13569"/>
                  </a:moveTo>
                  <a:lnTo>
                    <a:pt x="25304" y="13569"/>
                  </a:lnTo>
                  <a:lnTo>
                    <a:pt x="25304" y="13569"/>
                  </a:lnTo>
                  <a:lnTo>
                    <a:pt x="25304" y="13569"/>
                  </a:lnTo>
                  <a:close/>
                  <a:moveTo>
                    <a:pt x="21039" y="11060"/>
                  </a:moveTo>
                  <a:lnTo>
                    <a:pt x="21039" y="11060"/>
                  </a:lnTo>
                  <a:lnTo>
                    <a:pt x="21019" y="11292"/>
                  </a:lnTo>
                  <a:lnTo>
                    <a:pt x="21000" y="11485"/>
                  </a:lnTo>
                  <a:lnTo>
                    <a:pt x="20961" y="11678"/>
                  </a:lnTo>
                  <a:lnTo>
                    <a:pt x="20923" y="11832"/>
                  </a:lnTo>
                  <a:lnTo>
                    <a:pt x="20826" y="12064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26" y="12064"/>
                  </a:lnTo>
                  <a:lnTo>
                    <a:pt x="20923" y="11832"/>
                  </a:lnTo>
                  <a:lnTo>
                    <a:pt x="20961" y="11678"/>
                  </a:lnTo>
                  <a:lnTo>
                    <a:pt x="21000" y="11485"/>
                  </a:lnTo>
                  <a:lnTo>
                    <a:pt x="21019" y="11292"/>
                  </a:lnTo>
                  <a:lnTo>
                    <a:pt x="21039" y="11060"/>
                  </a:lnTo>
                  <a:close/>
                  <a:moveTo>
                    <a:pt x="20286" y="9439"/>
                  </a:moveTo>
                  <a:lnTo>
                    <a:pt x="20286" y="9439"/>
                  </a:lnTo>
                  <a:lnTo>
                    <a:pt x="20324" y="9477"/>
                  </a:lnTo>
                  <a:lnTo>
                    <a:pt x="20324" y="9477"/>
                  </a:lnTo>
                  <a:lnTo>
                    <a:pt x="20286" y="9439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221" y="8802"/>
                  </a:lnTo>
                  <a:lnTo>
                    <a:pt x="18028" y="8821"/>
                  </a:lnTo>
                  <a:lnTo>
                    <a:pt x="17719" y="8860"/>
                  </a:lnTo>
                  <a:lnTo>
                    <a:pt x="17506" y="8918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506" y="8918"/>
                  </a:lnTo>
                  <a:lnTo>
                    <a:pt x="17719" y="8860"/>
                  </a:lnTo>
                  <a:lnTo>
                    <a:pt x="18028" y="8821"/>
                  </a:lnTo>
                  <a:lnTo>
                    <a:pt x="18221" y="8802"/>
                  </a:lnTo>
                  <a:lnTo>
                    <a:pt x="18433" y="8783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433" y="8783"/>
                  </a:lnTo>
                  <a:lnTo>
                    <a:pt x="18452" y="8783"/>
                  </a:lnTo>
                  <a:lnTo>
                    <a:pt x="18452" y="8783"/>
                  </a:lnTo>
                  <a:lnTo>
                    <a:pt x="18433" y="8783"/>
                  </a:lnTo>
                  <a:close/>
                  <a:moveTo>
                    <a:pt x="17429" y="8667"/>
                  </a:moveTo>
                  <a:lnTo>
                    <a:pt x="17429" y="866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29" y="8667"/>
                  </a:lnTo>
                  <a:close/>
                  <a:moveTo>
                    <a:pt x="14534" y="3803"/>
                  </a:moveTo>
                  <a:lnTo>
                    <a:pt x="14534" y="3803"/>
                  </a:lnTo>
                  <a:lnTo>
                    <a:pt x="14534" y="4131"/>
                  </a:lnTo>
                  <a:lnTo>
                    <a:pt x="14496" y="4382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96" y="4382"/>
                  </a:lnTo>
                  <a:lnTo>
                    <a:pt x="14534" y="4131"/>
                  </a:lnTo>
                  <a:lnTo>
                    <a:pt x="14534" y="3803"/>
                  </a:lnTo>
                  <a:close/>
                  <a:moveTo>
                    <a:pt x="12990" y="1139"/>
                  </a:moveTo>
                  <a:lnTo>
                    <a:pt x="12990" y="1139"/>
                  </a:lnTo>
                  <a:lnTo>
                    <a:pt x="13009" y="1139"/>
                  </a:lnTo>
                  <a:lnTo>
                    <a:pt x="13009" y="1139"/>
                  </a:lnTo>
                  <a:lnTo>
                    <a:pt x="12990" y="1139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176" y="734"/>
                  </a:lnTo>
                  <a:lnTo>
                    <a:pt x="10963" y="753"/>
                  </a:lnTo>
                  <a:lnTo>
                    <a:pt x="10751" y="792"/>
                  </a:lnTo>
                  <a:lnTo>
                    <a:pt x="10558" y="831"/>
                  </a:lnTo>
                  <a:lnTo>
                    <a:pt x="10191" y="966"/>
                  </a:lnTo>
                  <a:lnTo>
                    <a:pt x="9883" y="1101"/>
                  </a:lnTo>
                  <a:lnTo>
                    <a:pt x="9632" y="1255"/>
                  </a:lnTo>
                  <a:lnTo>
                    <a:pt x="9439" y="1371"/>
                  </a:lnTo>
                  <a:lnTo>
                    <a:pt x="9284" y="1506"/>
                  </a:lnTo>
                  <a:lnTo>
                    <a:pt x="9284" y="1506"/>
                  </a:lnTo>
                  <a:lnTo>
                    <a:pt x="9439" y="1371"/>
                  </a:lnTo>
                  <a:lnTo>
                    <a:pt x="9632" y="1255"/>
                  </a:lnTo>
                  <a:lnTo>
                    <a:pt x="9883" y="1101"/>
                  </a:lnTo>
                  <a:lnTo>
                    <a:pt x="10191" y="966"/>
                  </a:lnTo>
                  <a:lnTo>
                    <a:pt x="10558" y="831"/>
                  </a:lnTo>
                  <a:lnTo>
                    <a:pt x="10751" y="792"/>
                  </a:lnTo>
                  <a:lnTo>
                    <a:pt x="10963" y="753"/>
                  </a:lnTo>
                  <a:lnTo>
                    <a:pt x="11176" y="734"/>
                  </a:lnTo>
                  <a:lnTo>
                    <a:pt x="11407" y="715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close/>
                  <a:moveTo>
                    <a:pt x="20" y="541"/>
                  </a:moveTo>
                  <a:lnTo>
                    <a:pt x="20" y="541"/>
                  </a:lnTo>
                  <a:lnTo>
                    <a:pt x="1" y="541"/>
                  </a:lnTo>
                  <a:lnTo>
                    <a:pt x="1" y="541"/>
                  </a:lnTo>
                  <a:lnTo>
                    <a:pt x="20" y="541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194" y="522"/>
                  </a:lnTo>
                  <a:lnTo>
                    <a:pt x="20" y="541"/>
                  </a:lnTo>
                  <a:lnTo>
                    <a:pt x="20" y="541"/>
                  </a:lnTo>
                  <a:lnTo>
                    <a:pt x="194" y="522"/>
                  </a:lnTo>
                  <a:lnTo>
                    <a:pt x="367" y="502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close/>
                  <a:moveTo>
                    <a:pt x="5405" y="213"/>
                  </a:move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370" y="20"/>
                  </a:lnTo>
                  <a:lnTo>
                    <a:pt x="6080" y="39"/>
                  </a:lnTo>
                  <a:lnTo>
                    <a:pt x="5772" y="116"/>
                  </a:lnTo>
                  <a:lnTo>
                    <a:pt x="5443" y="213"/>
                  </a:lnTo>
                  <a:lnTo>
                    <a:pt x="5443" y="213"/>
                  </a:lnTo>
                  <a:lnTo>
                    <a:pt x="5772" y="116"/>
                  </a:lnTo>
                  <a:lnTo>
                    <a:pt x="6080" y="39"/>
                  </a:lnTo>
                  <a:lnTo>
                    <a:pt x="6370" y="20"/>
                  </a:lnTo>
                  <a:lnTo>
                    <a:pt x="6659" y="1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4"/>
            <p:cNvSpPr/>
            <p:nvPr/>
          </p:nvSpPr>
          <p:spPr>
            <a:xfrm>
              <a:off x="6056375" y="5334525"/>
              <a:ext cx="1475" cy="12075"/>
            </a:xfrm>
            <a:custGeom>
              <a:avLst/>
              <a:gdLst/>
              <a:ahLst/>
              <a:cxnLst/>
              <a:rect l="l" t="t" r="r" b="b"/>
              <a:pathLst>
                <a:path w="59" h="483" fill="none" extrusionOk="0">
                  <a:moveTo>
                    <a:pt x="58" y="0"/>
                  </a:moveTo>
                  <a:lnTo>
                    <a:pt x="58" y="0"/>
                  </a:lnTo>
                  <a:lnTo>
                    <a:pt x="58" y="193"/>
                  </a:lnTo>
                  <a:lnTo>
                    <a:pt x="39" y="348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39" y="348"/>
                  </a:lnTo>
                  <a:lnTo>
                    <a:pt x="58" y="193"/>
                  </a:lnTo>
                  <a:lnTo>
                    <a:pt x="5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4"/>
            <p:cNvSpPr/>
            <p:nvPr/>
          </p:nvSpPr>
          <p:spPr>
            <a:xfrm>
              <a:off x="6057325" y="5320050"/>
              <a:ext cx="56000" cy="25600"/>
            </a:xfrm>
            <a:custGeom>
              <a:avLst/>
              <a:gdLst/>
              <a:ahLst/>
              <a:cxnLst/>
              <a:rect l="l" t="t" r="r" b="b"/>
              <a:pathLst>
                <a:path w="2240" h="1024" fill="none" extrusionOk="0">
                  <a:moveTo>
                    <a:pt x="2240" y="0"/>
                  </a:moveTo>
                  <a:lnTo>
                    <a:pt x="2240" y="0"/>
                  </a:lnTo>
                  <a:lnTo>
                    <a:pt x="1912" y="20"/>
                  </a:lnTo>
                  <a:lnTo>
                    <a:pt x="1583" y="77"/>
                  </a:lnTo>
                  <a:lnTo>
                    <a:pt x="1255" y="155"/>
                  </a:lnTo>
                  <a:lnTo>
                    <a:pt x="947" y="270"/>
                  </a:lnTo>
                  <a:lnTo>
                    <a:pt x="676" y="406"/>
                  </a:lnTo>
                  <a:lnTo>
                    <a:pt x="406" y="579"/>
                  </a:lnTo>
                  <a:lnTo>
                    <a:pt x="174" y="792"/>
                  </a:lnTo>
                  <a:lnTo>
                    <a:pt x="78" y="907"/>
                  </a:lnTo>
                  <a:lnTo>
                    <a:pt x="1" y="1023"/>
                  </a:lnTo>
                  <a:lnTo>
                    <a:pt x="1" y="1023"/>
                  </a:lnTo>
                  <a:lnTo>
                    <a:pt x="78" y="907"/>
                  </a:lnTo>
                  <a:lnTo>
                    <a:pt x="174" y="792"/>
                  </a:lnTo>
                  <a:lnTo>
                    <a:pt x="406" y="579"/>
                  </a:lnTo>
                  <a:lnTo>
                    <a:pt x="676" y="406"/>
                  </a:lnTo>
                  <a:lnTo>
                    <a:pt x="947" y="270"/>
                  </a:lnTo>
                  <a:lnTo>
                    <a:pt x="1255" y="155"/>
                  </a:lnTo>
                  <a:lnTo>
                    <a:pt x="1583" y="77"/>
                  </a:lnTo>
                  <a:lnTo>
                    <a:pt x="1912" y="20"/>
                  </a:lnTo>
                  <a:lnTo>
                    <a:pt x="224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4"/>
            <p:cNvSpPr/>
            <p:nvPr/>
          </p:nvSpPr>
          <p:spPr>
            <a:xfrm>
              <a:off x="6113775" y="532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4"/>
            <p:cNvSpPr/>
            <p:nvPr/>
          </p:nvSpPr>
          <p:spPr>
            <a:xfrm>
              <a:off x="6001350" y="5257325"/>
              <a:ext cx="5825" cy="27525"/>
            </a:xfrm>
            <a:custGeom>
              <a:avLst/>
              <a:gdLst/>
              <a:ahLst/>
              <a:cxnLst/>
              <a:rect l="l" t="t" r="r" b="b"/>
              <a:pathLst>
                <a:path w="233" h="1101" fill="none" extrusionOk="0">
                  <a:moveTo>
                    <a:pt x="233" y="0"/>
                  </a:moveTo>
                  <a:lnTo>
                    <a:pt x="233" y="0"/>
                  </a:lnTo>
                  <a:lnTo>
                    <a:pt x="213" y="232"/>
                  </a:lnTo>
                  <a:lnTo>
                    <a:pt x="194" y="425"/>
                  </a:lnTo>
                  <a:lnTo>
                    <a:pt x="155" y="618"/>
                  </a:lnTo>
                  <a:lnTo>
                    <a:pt x="117" y="772"/>
                  </a:lnTo>
                  <a:lnTo>
                    <a:pt x="20" y="1004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20" y="1004"/>
                  </a:lnTo>
                  <a:lnTo>
                    <a:pt x="117" y="772"/>
                  </a:lnTo>
                  <a:lnTo>
                    <a:pt x="155" y="618"/>
                  </a:lnTo>
                  <a:lnTo>
                    <a:pt x="194" y="425"/>
                  </a:lnTo>
                  <a:lnTo>
                    <a:pt x="213" y="232"/>
                  </a:lnTo>
                  <a:lnTo>
                    <a:pt x="23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4"/>
            <p:cNvSpPr/>
            <p:nvPr/>
          </p:nvSpPr>
          <p:spPr>
            <a:xfrm>
              <a:off x="5988325" y="5216775"/>
              <a:ext cx="1000" cy="1000"/>
            </a:xfrm>
            <a:custGeom>
              <a:avLst/>
              <a:gdLst/>
              <a:ahLst/>
              <a:cxnLst/>
              <a:rect l="l" t="t" r="r" b="b"/>
              <a:pathLst>
                <a:path w="40" h="40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4"/>
            <p:cNvSpPr/>
            <p:nvPr/>
          </p:nvSpPr>
          <p:spPr>
            <a:xfrm>
              <a:off x="5916425" y="5200375"/>
              <a:ext cx="25600" cy="3875"/>
            </a:xfrm>
            <a:custGeom>
              <a:avLst/>
              <a:gdLst/>
              <a:ahLst/>
              <a:cxnLst/>
              <a:rect l="l" t="t" r="r" b="b"/>
              <a:pathLst>
                <a:path w="1024" h="155" fill="none" extrusionOk="0">
                  <a:moveTo>
                    <a:pt x="1024" y="1"/>
                  </a:moveTo>
                  <a:lnTo>
                    <a:pt x="1024" y="1"/>
                  </a:lnTo>
                  <a:lnTo>
                    <a:pt x="812" y="20"/>
                  </a:lnTo>
                  <a:lnTo>
                    <a:pt x="619" y="39"/>
                  </a:lnTo>
                  <a:lnTo>
                    <a:pt x="310" y="78"/>
                  </a:lnTo>
                  <a:lnTo>
                    <a:pt x="97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97" y="136"/>
                  </a:lnTo>
                  <a:lnTo>
                    <a:pt x="310" y="78"/>
                  </a:lnTo>
                  <a:lnTo>
                    <a:pt x="619" y="39"/>
                  </a:lnTo>
                  <a:lnTo>
                    <a:pt x="812" y="20"/>
                  </a:lnTo>
                  <a:lnTo>
                    <a:pt x="10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4"/>
            <p:cNvSpPr/>
            <p:nvPr/>
          </p:nvSpPr>
          <p:spPr>
            <a:xfrm>
              <a:off x="5942000" y="5200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4"/>
            <p:cNvSpPr/>
            <p:nvPr/>
          </p:nvSpPr>
          <p:spPr>
            <a:xfrm>
              <a:off x="5916425" y="5197475"/>
              <a:ext cx="525" cy="6775"/>
            </a:xfrm>
            <a:custGeom>
              <a:avLst/>
              <a:gdLst/>
              <a:ahLst/>
              <a:cxnLst/>
              <a:rect l="l" t="t" r="r" b="b"/>
              <a:pathLst>
                <a:path w="21" h="27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4"/>
            <p:cNvSpPr/>
            <p:nvPr/>
          </p:nvSpPr>
          <p:spPr>
            <a:xfrm>
              <a:off x="5842600" y="5075875"/>
              <a:ext cx="1975" cy="19825"/>
            </a:xfrm>
            <a:custGeom>
              <a:avLst/>
              <a:gdLst/>
              <a:ahLst/>
              <a:cxnLst/>
              <a:rect l="l" t="t" r="r" b="b"/>
              <a:pathLst>
                <a:path w="79" h="793" fill="none" extrusionOk="0">
                  <a:moveTo>
                    <a:pt x="78" y="1"/>
                  </a:moveTo>
                  <a:lnTo>
                    <a:pt x="78" y="1"/>
                  </a:lnTo>
                  <a:lnTo>
                    <a:pt x="78" y="329"/>
                  </a:lnTo>
                  <a:lnTo>
                    <a:pt x="40" y="580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40" y="580"/>
                  </a:lnTo>
                  <a:lnTo>
                    <a:pt x="78" y="329"/>
                  </a:lnTo>
                  <a:lnTo>
                    <a:pt x="7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4"/>
            <p:cNvSpPr/>
            <p:nvPr/>
          </p:nvSpPr>
          <p:spPr>
            <a:xfrm>
              <a:off x="5805950" y="500930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4"/>
            <p:cNvSpPr/>
            <p:nvPr/>
          </p:nvSpPr>
          <p:spPr>
            <a:xfrm>
              <a:off x="5713300" y="4998675"/>
              <a:ext cx="53100" cy="19825"/>
            </a:xfrm>
            <a:custGeom>
              <a:avLst/>
              <a:gdLst/>
              <a:ahLst/>
              <a:cxnLst/>
              <a:rect l="l" t="t" r="r" b="b"/>
              <a:pathLst>
                <a:path w="2124" h="793" fill="none" extrusionOk="0">
                  <a:moveTo>
                    <a:pt x="2123" y="1"/>
                  </a:moveTo>
                  <a:lnTo>
                    <a:pt x="2123" y="1"/>
                  </a:lnTo>
                  <a:lnTo>
                    <a:pt x="1892" y="20"/>
                  </a:lnTo>
                  <a:lnTo>
                    <a:pt x="1679" y="39"/>
                  </a:lnTo>
                  <a:lnTo>
                    <a:pt x="1467" y="78"/>
                  </a:lnTo>
                  <a:lnTo>
                    <a:pt x="1274" y="117"/>
                  </a:lnTo>
                  <a:lnTo>
                    <a:pt x="907" y="252"/>
                  </a:lnTo>
                  <a:lnTo>
                    <a:pt x="599" y="387"/>
                  </a:lnTo>
                  <a:lnTo>
                    <a:pt x="348" y="541"/>
                  </a:lnTo>
                  <a:lnTo>
                    <a:pt x="155" y="657"/>
                  </a:lnTo>
                  <a:lnTo>
                    <a:pt x="0" y="792"/>
                  </a:lnTo>
                  <a:lnTo>
                    <a:pt x="0" y="792"/>
                  </a:lnTo>
                  <a:lnTo>
                    <a:pt x="155" y="657"/>
                  </a:lnTo>
                  <a:lnTo>
                    <a:pt x="348" y="541"/>
                  </a:lnTo>
                  <a:lnTo>
                    <a:pt x="599" y="387"/>
                  </a:lnTo>
                  <a:lnTo>
                    <a:pt x="907" y="252"/>
                  </a:lnTo>
                  <a:lnTo>
                    <a:pt x="1274" y="117"/>
                  </a:lnTo>
                  <a:lnTo>
                    <a:pt x="1467" y="78"/>
                  </a:lnTo>
                  <a:lnTo>
                    <a:pt x="1679" y="39"/>
                  </a:lnTo>
                  <a:lnTo>
                    <a:pt x="1892" y="20"/>
                  </a:lnTo>
                  <a:lnTo>
                    <a:pt x="212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4"/>
            <p:cNvSpPr/>
            <p:nvPr/>
          </p:nvSpPr>
          <p:spPr>
            <a:xfrm>
              <a:off x="5766375" y="499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4"/>
            <p:cNvSpPr/>
            <p:nvPr/>
          </p:nvSpPr>
          <p:spPr>
            <a:xfrm>
              <a:off x="5481200" y="49943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4"/>
            <p:cNvSpPr/>
            <p:nvPr/>
          </p:nvSpPr>
          <p:spPr>
            <a:xfrm>
              <a:off x="5481675" y="4993375"/>
              <a:ext cx="8725" cy="1000"/>
            </a:xfrm>
            <a:custGeom>
              <a:avLst/>
              <a:gdLst/>
              <a:ahLst/>
              <a:cxnLst/>
              <a:rect l="l" t="t" r="r" b="b"/>
              <a:pathLst>
                <a:path w="349" h="40" fill="none" extrusionOk="0">
                  <a:moveTo>
                    <a:pt x="348" y="0"/>
                  </a:moveTo>
                  <a:lnTo>
                    <a:pt x="348" y="0"/>
                  </a:lnTo>
                  <a:lnTo>
                    <a:pt x="175" y="2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75" y="20"/>
                  </a:lnTo>
                  <a:lnTo>
                    <a:pt x="34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4"/>
            <p:cNvSpPr/>
            <p:nvPr/>
          </p:nvSpPr>
          <p:spPr>
            <a:xfrm>
              <a:off x="5490375" y="499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4"/>
            <p:cNvSpPr/>
            <p:nvPr/>
          </p:nvSpPr>
          <p:spPr>
            <a:xfrm>
              <a:off x="5616300" y="498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4"/>
            <p:cNvSpPr/>
            <p:nvPr/>
          </p:nvSpPr>
          <p:spPr>
            <a:xfrm>
              <a:off x="5617275" y="4980825"/>
              <a:ext cx="30425" cy="5325"/>
            </a:xfrm>
            <a:custGeom>
              <a:avLst/>
              <a:gdLst/>
              <a:ahLst/>
              <a:cxnLst/>
              <a:rect l="l" t="t" r="r" b="b"/>
              <a:pathLst>
                <a:path w="1217" h="213" fill="none" extrusionOk="0">
                  <a:moveTo>
                    <a:pt x="1216" y="1"/>
                  </a:moveTo>
                  <a:lnTo>
                    <a:pt x="1216" y="1"/>
                  </a:lnTo>
                  <a:lnTo>
                    <a:pt x="927" y="20"/>
                  </a:lnTo>
                  <a:lnTo>
                    <a:pt x="637" y="39"/>
                  </a:lnTo>
                  <a:lnTo>
                    <a:pt x="329" y="116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29" y="116"/>
                  </a:lnTo>
                  <a:lnTo>
                    <a:pt x="637" y="39"/>
                  </a:lnTo>
                  <a:lnTo>
                    <a:pt x="927" y="20"/>
                  </a:lnTo>
                  <a:lnTo>
                    <a:pt x="121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4"/>
            <p:cNvSpPr/>
            <p:nvPr/>
          </p:nvSpPr>
          <p:spPr>
            <a:xfrm>
              <a:off x="5647675" y="49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4"/>
            <p:cNvSpPr/>
            <p:nvPr/>
          </p:nvSpPr>
          <p:spPr>
            <a:xfrm>
              <a:off x="6118625" y="5243800"/>
              <a:ext cx="108575" cy="76750"/>
            </a:xfrm>
            <a:custGeom>
              <a:avLst/>
              <a:gdLst/>
              <a:ahLst/>
              <a:cxnLst/>
              <a:rect l="l" t="t" r="r" b="b"/>
              <a:pathLst>
                <a:path w="4343" h="3070" extrusionOk="0">
                  <a:moveTo>
                    <a:pt x="0" y="3050"/>
                  </a:move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50"/>
                  </a:lnTo>
                  <a:close/>
                  <a:moveTo>
                    <a:pt x="0" y="3031"/>
                  </a:move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31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19" y="3012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close/>
                  <a:moveTo>
                    <a:pt x="1660" y="2027"/>
                  </a:move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97" y="2857"/>
                  </a:lnTo>
                  <a:lnTo>
                    <a:pt x="193" y="2722"/>
                  </a:lnTo>
                  <a:lnTo>
                    <a:pt x="290" y="2606"/>
                  </a:lnTo>
                  <a:lnTo>
                    <a:pt x="386" y="2510"/>
                  </a:lnTo>
                  <a:lnTo>
                    <a:pt x="483" y="2413"/>
                  </a:lnTo>
                  <a:lnTo>
                    <a:pt x="598" y="2336"/>
                  </a:lnTo>
                  <a:lnTo>
                    <a:pt x="830" y="2201"/>
                  </a:lnTo>
                  <a:lnTo>
                    <a:pt x="1062" y="2124"/>
                  </a:lnTo>
                  <a:lnTo>
                    <a:pt x="1274" y="2066"/>
                  </a:lnTo>
                  <a:lnTo>
                    <a:pt x="1486" y="2047"/>
                  </a:lnTo>
                  <a:lnTo>
                    <a:pt x="1660" y="2027"/>
                  </a:lnTo>
                  <a:close/>
                  <a:moveTo>
                    <a:pt x="1698" y="2027"/>
                  </a:move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close/>
                  <a:moveTo>
                    <a:pt x="2007" y="2027"/>
                  </a:move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close/>
                  <a:moveTo>
                    <a:pt x="4343" y="1"/>
                  </a:move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65" y="1776"/>
                  </a:lnTo>
                  <a:lnTo>
                    <a:pt x="2123" y="1564"/>
                  </a:lnTo>
                  <a:lnTo>
                    <a:pt x="2220" y="1371"/>
                  </a:lnTo>
                  <a:lnTo>
                    <a:pt x="2316" y="1178"/>
                  </a:lnTo>
                  <a:lnTo>
                    <a:pt x="2432" y="1004"/>
                  </a:lnTo>
                  <a:lnTo>
                    <a:pt x="2548" y="850"/>
                  </a:lnTo>
                  <a:lnTo>
                    <a:pt x="2702" y="696"/>
                  </a:lnTo>
                  <a:lnTo>
                    <a:pt x="2837" y="560"/>
                  </a:lnTo>
                  <a:lnTo>
                    <a:pt x="3011" y="425"/>
                  </a:lnTo>
                  <a:lnTo>
                    <a:pt x="3165" y="309"/>
                  </a:lnTo>
                  <a:lnTo>
                    <a:pt x="3339" y="213"/>
                  </a:lnTo>
                  <a:lnTo>
                    <a:pt x="3513" y="136"/>
                  </a:lnTo>
                  <a:lnTo>
                    <a:pt x="3706" y="78"/>
                  </a:lnTo>
                  <a:lnTo>
                    <a:pt x="3879" y="39"/>
                  </a:lnTo>
                  <a:lnTo>
                    <a:pt x="4072" y="1"/>
                  </a:lnTo>
                  <a:lnTo>
                    <a:pt x="4265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4"/>
            <p:cNvSpPr/>
            <p:nvPr/>
          </p:nvSpPr>
          <p:spPr>
            <a:xfrm>
              <a:off x="6118625" y="5320050"/>
              <a:ext cx="0" cy="500"/>
            </a:xfrm>
            <a:custGeom>
              <a:avLst/>
              <a:gdLst/>
              <a:ahLst/>
              <a:cxnLst/>
              <a:rect l="l" t="t" r="r" b="b"/>
              <a:pathLst>
                <a:path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4"/>
            <p:cNvSpPr/>
            <p:nvPr/>
          </p:nvSpPr>
          <p:spPr>
            <a:xfrm>
              <a:off x="6118625" y="5319550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4"/>
            <p:cNvSpPr/>
            <p:nvPr/>
          </p:nvSpPr>
          <p:spPr>
            <a:xfrm>
              <a:off x="6119100" y="53190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4"/>
            <p:cNvSpPr/>
            <p:nvPr/>
          </p:nvSpPr>
          <p:spPr>
            <a:xfrm>
              <a:off x="6119100" y="53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4"/>
            <p:cNvSpPr/>
            <p:nvPr/>
          </p:nvSpPr>
          <p:spPr>
            <a:xfrm>
              <a:off x="6119100" y="5294475"/>
              <a:ext cx="41025" cy="24625"/>
            </a:xfrm>
            <a:custGeom>
              <a:avLst/>
              <a:gdLst/>
              <a:ahLst/>
              <a:cxnLst/>
              <a:rect l="l" t="t" r="r" b="b"/>
              <a:pathLst>
                <a:path w="1641" h="985" fill="none" extrusionOk="0">
                  <a:moveTo>
                    <a:pt x="1641" y="0"/>
                  </a:moveTo>
                  <a:lnTo>
                    <a:pt x="1641" y="0"/>
                  </a:lnTo>
                  <a:lnTo>
                    <a:pt x="1467" y="20"/>
                  </a:lnTo>
                  <a:lnTo>
                    <a:pt x="1255" y="39"/>
                  </a:lnTo>
                  <a:lnTo>
                    <a:pt x="1043" y="97"/>
                  </a:lnTo>
                  <a:lnTo>
                    <a:pt x="811" y="174"/>
                  </a:lnTo>
                  <a:lnTo>
                    <a:pt x="579" y="309"/>
                  </a:lnTo>
                  <a:lnTo>
                    <a:pt x="464" y="386"/>
                  </a:lnTo>
                  <a:lnTo>
                    <a:pt x="367" y="483"/>
                  </a:lnTo>
                  <a:lnTo>
                    <a:pt x="271" y="579"/>
                  </a:lnTo>
                  <a:lnTo>
                    <a:pt x="174" y="695"/>
                  </a:lnTo>
                  <a:lnTo>
                    <a:pt x="78" y="830"/>
                  </a:lnTo>
                  <a:lnTo>
                    <a:pt x="0" y="985"/>
                  </a:lnTo>
                  <a:lnTo>
                    <a:pt x="0" y="985"/>
                  </a:lnTo>
                  <a:lnTo>
                    <a:pt x="78" y="830"/>
                  </a:lnTo>
                  <a:lnTo>
                    <a:pt x="174" y="695"/>
                  </a:lnTo>
                  <a:lnTo>
                    <a:pt x="271" y="579"/>
                  </a:lnTo>
                  <a:lnTo>
                    <a:pt x="367" y="483"/>
                  </a:lnTo>
                  <a:lnTo>
                    <a:pt x="464" y="386"/>
                  </a:lnTo>
                  <a:lnTo>
                    <a:pt x="579" y="309"/>
                  </a:lnTo>
                  <a:lnTo>
                    <a:pt x="811" y="174"/>
                  </a:lnTo>
                  <a:lnTo>
                    <a:pt x="1043" y="97"/>
                  </a:lnTo>
                  <a:lnTo>
                    <a:pt x="1255" y="39"/>
                  </a:lnTo>
                  <a:lnTo>
                    <a:pt x="1467" y="20"/>
                  </a:lnTo>
                  <a:lnTo>
                    <a:pt x="164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4"/>
            <p:cNvSpPr/>
            <p:nvPr/>
          </p:nvSpPr>
          <p:spPr>
            <a:xfrm>
              <a:off x="6161075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4"/>
            <p:cNvSpPr/>
            <p:nvPr/>
          </p:nvSpPr>
          <p:spPr>
            <a:xfrm>
              <a:off x="6168800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4"/>
            <p:cNvSpPr/>
            <p:nvPr/>
          </p:nvSpPr>
          <p:spPr>
            <a:xfrm>
              <a:off x="6227175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4"/>
            <p:cNvSpPr/>
            <p:nvPr/>
          </p:nvSpPr>
          <p:spPr>
            <a:xfrm>
              <a:off x="6168800" y="5243800"/>
              <a:ext cx="56475" cy="49725"/>
            </a:xfrm>
            <a:custGeom>
              <a:avLst/>
              <a:gdLst/>
              <a:ahLst/>
              <a:cxnLst/>
              <a:rect l="l" t="t" r="r" b="b"/>
              <a:pathLst>
                <a:path w="2259" h="1989" fill="none" extrusionOk="0">
                  <a:moveTo>
                    <a:pt x="2258" y="1"/>
                  </a:moveTo>
                  <a:lnTo>
                    <a:pt x="2258" y="1"/>
                  </a:lnTo>
                  <a:lnTo>
                    <a:pt x="2065" y="1"/>
                  </a:lnTo>
                  <a:lnTo>
                    <a:pt x="1872" y="39"/>
                  </a:lnTo>
                  <a:lnTo>
                    <a:pt x="1699" y="78"/>
                  </a:lnTo>
                  <a:lnTo>
                    <a:pt x="1506" y="136"/>
                  </a:lnTo>
                  <a:lnTo>
                    <a:pt x="1332" y="213"/>
                  </a:lnTo>
                  <a:lnTo>
                    <a:pt x="1158" y="309"/>
                  </a:lnTo>
                  <a:lnTo>
                    <a:pt x="1004" y="425"/>
                  </a:lnTo>
                  <a:lnTo>
                    <a:pt x="830" y="560"/>
                  </a:lnTo>
                  <a:lnTo>
                    <a:pt x="695" y="696"/>
                  </a:lnTo>
                  <a:lnTo>
                    <a:pt x="541" y="850"/>
                  </a:lnTo>
                  <a:lnTo>
                    <a:pt x="425" y="1004"/>
                  </a:lnTo>
                  <a:lnTo>
                    <a:pt x="309" y="1178"/>
                  </a:lnTo>
                  <a:lnTo>
                    <a:pt x="213" y="1371"/>
                  </a:lnTo>
                  <a:lnTo>
                    <a:pt x="116" y="1564"/>
                  </a:lnTo>
                  <a:lnTo>
                    <a:pt x="58" y="1776"/>
                  </a:lnTo>
                  <a:lnTo>
                    <a:pt x="0" y="1989"/>
                  </a:lnTo>
                  <a:lnTo>
                    <a:pt x="0" y="1989"/>
                  </a:lnTo>
                  <a:lnTo>
                    <a:pt x="58" y="1776"/>
                  </a:lnTo>
                  <a:lnTo>
                    <a:pt x="116" y="1564"/>
                  </a:lnTo>
                  <a:lnTo>
                    <a:pt x="213" y="1371"/>
                  </a:lnTo>
                  <a:lnTo>
                    <a:pt x="309" y="1178"/>
                  </a:lnTo>
                  <a:lnTo>
                    <a:pt x="425" y="1004"/>
                  </a:lnTo>
                  <a:lnTo>
                    <a:pt x="541" y="850"/>
                  </a:lnTo>
                  <a:lnTo>
                    <a:pt x="695" y="696"/>
                  </a:lnTo>
                  <a:lnTo>
                    <a:pt x="830" y="560"/>
                  </a:lnTo>
                  <a:lnTo>
                    <a:pt x="1004" y="425"/>
                  </a:lnTo>
                  <a:lnTo>
                    <a:pt x="1158" y="309"/>
                  </a:lnTo>
                  <a:lnTo>
                    <a:pt x="1332" y="213"/>
                  </a:lnTo>
                  <a:lnTo>
                    <a:pt x="1506" y="136"/>
                  </a:lnTo>
                  <a:lnTo>
                    <a:pt x="1699" y="78"/>
                  </a:lnTo>
                  <a:lnTo>
                    <a:pt x="1872" y="39"/>
                  </a:lnTo>
                  <a:lnTo>
                    <a:pt x="2065" y="1"/>
                  </a:lnTo>
                  <a:lnTo>
                    <a:pt x="225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4"/>
            <p:cNvSpPr/>
            <p:nvPr/>
          </p:nvSpPr>
          <p:spPr>
            <a:xfrm>
              <a:off x="6225250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4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extrusionOk="0">
                  <a:moveTo>
                    <a:pt x="19514" y="1"/>
                  </a:move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4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fill="none" extrusionOk="0">
                  <a:moveTo>
                    <a:pt x="19842" y="1"/>
                  </a:moveTo>
                  <a:lnTo>
                    <a:pt x="19842" y="1"/>
                  </a:lnTo>
                  <a:lnTo>
                    <a:pt x="19514" y="1"/>
                  </a:ln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56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185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44" y="8590"/>
                  </a:lnTo>
                  <a:lnTo>
                    <a:pt x="2034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lnTo>
                    <a:pt x="1984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4"/>
            <p:cNvSpPr/>
            <p:nvPr/>
          </p:nvSpPr>
          <p:spPr>
            <a:xfrm>
              <a:off x="4902175" y="4454400"/>
              <a:ext cx="465650" cy="177100"/>
            </a:xfrm>
            <a:custGeom>
              <a:avLst/>
              <a:gdLst/>
              <a:ahLst/>
              <a:cxnLst/>
              <a:rect l="l" t="t" r="r" b="b"/>
              <a:pathLst>
                <a:path w="18626" h="7084" extrusionOk="0">
                  <a:moveTo>
                    <a:pt x="1776" y="5520"/>
                  </a:moveTo>
                  <a:lnTo>
                    <a:pt x="1776" y="5520"/>
                  </a:lnTo>
                  <a:lnTo>
                    <a:pt x="1487" y="5540"/>
                  </a:lnTo>
                  <a:lnTo>
                    <a:pt x="1197" y="5598"/>
                  </a:lnTo>
                  <a:lnTo>
                    <a:pt x="1043" y="5636"/>
                  </a:lnTo>
                  <a:lnTo>
                    <a:pt x="908" y="5675"/>
                  </a:lnTo>
                  <a:lnTo>
                    <a:pt x="753" y="5752"/>
                  </a:lnTo>
                  <a:lnTo>
                    <a:pt x="618" y="5829"/>
                  </a:lnTo>
                  <a:lnTo>
                    <a:pt x="483" y="5906"/>
                  </a:lnTo>
                  <a:lnTo>
                    <a:pt x="367" y="6022"/>
                  </a:lnTo>
                  <a:lnTo>
                    <a:pt x="271" y="6138"/>
                  </a:lnTo>
                  <a:lnTo>
                    <a:pt x="174" y="6292"/>
                  </a:lnTo>
                  <a:lnTo>
                    <a:pt x="116" y="6447"/>
                  </a:lnTo>
                  <a:lnTo>
                    <a:pt x="58" y="6640"/>
                  </a:lnTo>
                  <a:lnTo>
                    <a:pt x="20" y="6852"/>
                  </a:lnTo>
                  <a:lnTo>
                    <a:pt x="1" y="7084"/>
                  </a:lnTo>
                  <a:lnTo>
                    <a:pt x="1" y="7084"/>
                  </a:lnTo>
                  <a:lnTo>
                    <a:pt x="20" y="6852"/>
                  </a:lnTo>
                  <a:lnTo>
                    <a:pt x="58" y="6640"/>
                  </a:lnTo>
                  <a:lnTo>
                    <a:pt x="116" y="6447"/>
                  </a:lnTo>
                  <a:lnTo>
                    <a:pt x="174" y="6292"/>
                  </a:lnTo>
                  <a:lnTo>
                    <a:pt x="271" y="6138"/>
                  </a:lnTo>
                  <a:lnTo>
                    <a:pt x="367" y="6022"/>
                  </a:lnTo>
                  <a:lnTo>
                    <a:pt x="483" y="5906"/>
                  </a:lnTo>
                  <a:lnTo>
                    <a:pt x="618" y="5829"/>
                  </a:lnTo>
                  <a:lnTo>
                    <a:pt x="753" y="5752"/>
                  </a:lnTo>
                  <a:lnTo>
                    <a:pt x="908" y="5675"/>
                  </a:lnTo>
                  <a:lnTo>
                    <a:pt x="1043" y="5636"/>
                  </a:lnTo>
                  <a:lnTo>
                    <a:pt x="1197" y="5598"/>
                  </a:lnTo>
                  <a:lnTo>
                    <a:pt x="1487" y="5540"/>
                  </a:lnTo>
                  <a:lnTo>
                    <a:pt x="1776" y="5520"/>
                  </a:lnTo>
                  <a:close/>
                  <a:moveTo>
                    <a:pt x="1834" y="5520"/>
                  </a:move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close/>
                  <a:moveTo>
                    <a:pt x="8358" y="4903"/>
                  </a:moveTo>
                  <a:lnTo>
                    <a:pt x="8358" y="4903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03"/>
                  </a:lnTo>
                  <a:close/>
                  <a:moveTo>
                    <a:pt x="8377" y="4864"/>
                  </a:moveTo>
                  <a:lnTo>
                    <a:pt x="8377" y="4864"/>
                  </a:lnTo>
                  <a:lnTo>
                    <a:pt x="8377" y="4884"/>
                  </a:lnTo>
                  <a:lnTo>
                    <a:pt x="8377" y="4884"/>
                  </a:lnTo>
                  <a:lnTo>
                    <a:pt x="8377" y="4864"/>
                  </a:lnTo>
                  <a:close/>
                  <a:moveTo>
                    <a:pt x="15306" y="4324"/>
                  </a:move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close/>
                  <a:moveTo>
                    <a:pt x="5656" y="3938"/>
                  </a:moveTo>
                  <a:lnTo>
                    <a:pt x="5656" y="3938"/>
                  </a:lnTo>
                  <a:lnTo>
                    <a:pt x="5289" y="3957"/>
                  </a:lnTo>
                  <a:lnTo>
                    <a:pt x="4903" y="4015"/>
                  </a:lnTo>
                  <a:lnTo>
                    <a:pt x="4710" y="4073"/>
                  </a:lnTo>
                  <a:lnTo>
                    <a:pt x="4517" y="4131"/>
                  </a:lnTo>
                  <a:lnTo>
                    <a:pt x="4324" y="4208"/>
                  </a:lnTo>
                  <a:lnTo>
                    <a:pt x="4112" y="4285"/>
                  </a:lnTo>
                  <a:lnTo>
                    <a:pt x="3919" y="4382"/>
                  </a:lnTo>
                  <a:lnTo>
                    <a:pt x="3706" y="4517"/>
                  </a:lnTo>
                  <a:lnTo>
                    <a:pt x="3513" y="4652"/>
                  </a:lnTo>
                  <a:lnTo>
                    <a:pt x="3301" y="4787"/>
                  </a:lnTo>
                  <a:lnTo>
                    <a:pt x="3089" y="4961"/>
                  </a:lnTo>
                  <a:lnTo>
                    <a:pt x="2896" y="5154"/>
                  </a:lnTo>
                  <a:lnTo>
                    <a:pt x="2683" y="5366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683" y="5366"/>
                  </a:lnTo>
                  <a:lnTo>
                    <a:pt x="2896" y="5154"/>
                  </a:lnTo>
                  <a:lnTo>
                    <a:pt x="3089" y="4961"/>
                  </a:lnTo>
                  <a:lnTo>
                    <a:pt x="3301" y="4787"/>
                  </a:lnTo>
                  <a:lnTo>
                    <a:pt x="3513" y="4652"/>
                  </a:lnTo>
                  <a:lnTo>
                    <a:pt x="3706" y="4517"/>
                  </a:lnTo>
                  <a:lnTo>
                    <a:pt x="3919" y="4382"/>
                  </a:lnTo>
                  <a:lnTo>
                    <a:pt x="4112" y="4285"/>
                  </a:lnTo>
                  <a:lnTo>
                    <a:pt x="4324" y="4208"/>
                  </a:lnTo>
                  <a:lnTo>
                    <a:pt x="4517" y="4131"/>
                  </a:lnTo>
                  <a:lnTo>
                    <a:pt x="4710" y="4073"/>
                  </a:lnTo>
                  <a:lnTo>
                    <a:pt x="4903" y="4015"/>
                  </a:lnTo>
                  <a:lnTo>
                    <a:pt x="5289" y="3957"/>
                  </a:lnTo>
                  <a:lnTo>
                    <a:pt x="5656" y="3938"/>
                  </a:lnTo>
                  <a:close/>
                  <a:moveTo>
                    <a:pt x="5675" y="3938"/>
                  </a:move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620" y="2953"/>
                  </a:lnTo>
                  <a:lnTo>
                    <a:pt x="11407" y="2953"/>
                  </a:lnTo>
                  <a:lnTo>
                    <a:pt x="11195" y="2992"/>
                  </a:lnTo>
                  <a:lnTo>
                    <a:pt x="10983" y="3031"/>
                  </a:lnTo>
                  <a:lnTo>
                    <a:pt x="10770" y="3089"/>
                  </a:lnTo>
                  <a:lnTo>
                    <a:pt x="10558" y="3166"/>
                  </a:lnTo>
                  <a:lnTo>
                    <a:pt x="10326" y="3243"/>
                  </a:lnTo>
                  <a:lnTo>
                    <a:pt x="10114" y="3359"/>
                  </a:lnTo>
                  <a:lnTo>
                    <a:pt x="9902" y="3475"/>
                  </a:lnTo>
                  <a:lnTo>
                    <a:pt x="9690" y="3610"/>
                  </a:lnTo>
                  <a:lnTo>
                    <a:pt x="9458" y="3764"/>
                  </a:lnTo>
                  <a:lnTo>
                    <a:pt x="9246" y="3938"/>
                  </a:lnTo>
                  <a:lnTo>
                    <a:pt x="9033" y="4131"/>
                  </a:lnTo>
                  <a:lnTo>
                    <a:pt x="8821" y="4343"/>
                  </a:lnTo>
                  <a:lnTo>
                    <a:pt x="8609" y="4594"/>
                  </a:lnTo>
                  <a:lnTo>
                    <a:pt x="8396" y="4845"/>
                  </a:lnTo>
                  <a:lnTo>
                    <a:pt x="8396" y="4845"/>
                  </a:lnTo>
                  <a:lnTo>
                    <a:pt x="8609" y="4594"/>
                  </a:lnTo>
                  <a:lnTo>
                    <a:pt x="8821" y="4343"/>
                  </a:lnTo>
                  <a:lnTo>
                    <a:pt x="9033" y="4131"/>
                  </a:lnTo>
                  <a:lnTo>
                    <a:pt x="9246" y="3938"/>
                  </a:lnTo>
                  <a:lnTo>
                    <a:pt x="9458" y="3764"/>
                  </a:lnTo>
                  <a:lnTo>
                    <a:pt x="9690" y="3610"/>
                  </a:lnTo>
                  <a:lnTo>
                    <a:pt x="9902" y="3475"/>
                  </a:lnTo>
                  <a:lnTo>
                    <a:pt x="10114" y="3359"/>
                  </a:lnTo>
                  <a:lnTo>
                    <a:pt x="10326" y="3243"/>
                  </a:lnTo>
                  <a:lnTo>
                    <a:pt x="10558" y="3166"/>
                  </a:lnTo>
                  <a:lnTo>
                    <a:pt x="10770" y="3089"/>
                  </a:lnTo>
                  <a:lnTo>
                    <a:pt x="10983" y="3031"/>
                  </a:lnTo>
                  <a:lnTo>
                    <a:pt x="11195" y="2992"/>
                  </a:lnTo>
                  <a:lnTo>
                    <a:pt x="11407" y="2953"/>
                  </a:lnTo>
                  <a:lnTo>
                    <a:pt x="11620" y="2953"/>
                  </a:lnTo>
                  <a:lnTo>
                    <a:pt x="11832" y="2934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close/>
                  <a:moveTo>
                    <a:pt x="18626" y="0"/>
                  </a:moveTo>
                  <a:lnTo>
                    <a:pt x="18626" y="0"/>
                  </a:lnTo>
                  <a:lnTo>
                    <a:pt x="18626" y="0"/>
                  </a:lnTo>
                  <a:lnTo>
                    <a:pt x="18259" y="97"/>
                  </a:lnTo>
                  <a:lnTo>
                    <a:pt x="17912" y="232"/>
                  </a:lnTo>
                  <a:lnTo>
                    <a:pt x="17584" y="386"/>
                  </a:lnTo>
                  <a:lnTo>
                    <a:pt x="17275" y="579"/>
                  </a:lnTo>
                  <a:lnTo>
                    <a:pt x="16985" y="772"/>
                  </a:lnTo>
                  <a:lnTo>
                    <a:pt x="16696" y="985"/>
                  </a:lnTo>
                  <a:lnTo>
                    <a:pt x="16445" y="1236"/>
                  </a:lnTo>
                  <a:lnTo>
                    <a:pt x="16213" y="1487"/>
                  </a:lnTo>
                  <a:lnTo>
                    <a:pt x="16001" y="1757"/>
                  </a:lnTo>
                  <a:lnTo>
                    <a:pt x="15808" y="2046"/>
                  </a:lnTo>
                  <a:lnTo>
                    <a:pt x="15654" y="2336"/>
                  </a:lnTo>
                  <a:lnTo>
                    <a:pt x="15518" y="2645"/>
                  </a:lnTo>
                  <a:lnTo>
                    <a:pt x="15422" y="2953"/>
                  </a:lnTo>
                  <a:lnTo>
                    <a:pt x="15345" y="3262"/>
                  </a:lnTo>
                  <a:lnTo>
                    <a:pt x="15287" y="3590"/>
                  </a:lnTo>
                  <a:lnTo>
                    <a:pt x="15268" y="3918"/>
                  </a:lnTo>
                  <a:lnTo>
                    <a:pt x="15268" y="3918"/>
                  </a:lnTo>
                  <a:lnTo>
                    <a:pt x="15287" y="3590"/>
                  </a:lnTo>
                  <a:lnTo>
                    <a:pt x="15345" y="3262"/>
                  </a:lnTo>
                  <a:lnTo>
                    <a:pt x="15422" y="2953"/>
                  </a:lnTo>
                  <a:lnTo>
                    <a:pt x="15518" y="2645"/>
                  </a:lnTo>
                  <a:lnTo>
                    <a:pt x="15654" y="2336"/>
                  </a:lnTo>
                  <a:lnTo>
                    <a:pt x="15808" y="2046"/>
                  </a:lnTo>
                  <a:lnTo>
                    <a:pt x="16001" y="1757"/>
                  </a:lnTo>
                  <a:lnTo>
                    <a:pt x="16213" y="1487"/>
                  </a:lnTo>
                  <a:lnTo>
                    <a:pt x="16445" y="1236"/>
                  </a:lnTo>
                  <a:lnTo>
                    <a:pt x="16696" y="985"/>
                  </a:lnTo>
                  <a:lnTo>
                    <a:pt x="16985" y="772"/>
                  </a:lnTo>
                  <a:lnTo>
                    <a:pt x="17275" y="579"/>
                  </a:lnTo>
                  <a:lnTo>
                    <a:pt x="17584" y="386"/>
                  </a:lnTo>
                  <a:lnTo>
                    <a:pt x="17912" y="232"/>
                  </a:lnTo>
                  <a:lnTo>
                    <a:pt x="18259" y="97"/>
                  </a:lnTo>
                  <a:lnTo>
                    <a:pt x="18626" y="0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4"/>
            <p:cNvSpPr/>
            <p:nvPr/>
          </p:nvSpPr>
          <p:spPr>
            <a:xfrm>
              <a:off x="4902175" y="4592400"/>
              <a:ext cx="44425" cy="39100"/>
            </a:xfrm>
            <a:custGeom>
              <a:avLst/>
              <a:gdLst/>
              <a:ahLst/>
              <a:cxnLst/>
              <a:rect l="l" t="t" r="r" b="b"/>
              <a:pathLst>
                <a:path w="1777" h="1564" fill="none" extrusionOk="0">
                  <a:moveTo>
                    <a:pt x="1776" y="0"/>
                  </a:moveTo>
                  <a:lnTo>
                    <a:pt x="1776" y="0"/>
                  </a:lnTo>
                  <a:lnTo>
                    <a:pt x="1487" y="20"/>
                  </a:lnTo>
                  <a:lnTo>
                    <a:pt x="1197" y="78"/>
                  </a:lnTo>
                  <a:lnTo>
                    <a:pt x="1043" y="116"/>
                  </a:lnTo>
                  <a:lnTo>
                    <a:pt x="908" y="155"/>
                  </a:lnTo>
                  <a:lnTo>
                    <a:pt x="753" y="232"/>
                  </a:lnTo>
                  <a:lnTo>
                    <a:pt x="618" y="309"/>
                  </a:lnTo>
                  <a:lnTo>
                    <a:pt x="483" y="386"/>
                  </a:lnTo>
                  <a:lnTo>
                    <a:pt x="367" y="502"/>
                  </a:lnTo>
                  <a:lnTo>
                    <a:pt x="271" y="618"/>
                  </a:lnTo>
                  <a:lnTo>
                    <a:pt x="174" y="772"/>
                  </a:lnTo>
                  <a:lnTo>
                    <a:pt x="116" y="927"/>
                  </a:lnTo>
                  <a:lnTo>
                    <a:pt x="58" y="1120"/>
                  </a:lnTo>
                  <a:lnTo>
                    <a:pt x="20" y="1332"/>
                  </a:lnTo>
                  <a:lnTo>
                    <a:pt x="1" y="1564"/>
                  </a:lnTo>
                  <a:lnTo>
                    <a:pt x="1" y="1564"/>
                  </a:lnTo>
                  <a:lnTo>
                    <a:pt x="20" y="1332"/>
                  </a:lnTo>
                  <a:lnTo>
                    <a:pt x="58" y="1120"/>
                  </a:lnTo>
                  <a:lnTo>
                    <a:pt x="116" y="927"/>
                  </a:lnTo>
                  <a:lnTo>
                    <a:pt x="174" y="772"/>
                  </a:lnTo>
                  <a:lnTo>
                    <a:pt x="271" y="618"/>
                  </a:lnTo>
                  <a:lnTo>
                    <a:pt x="367" y="502"/>
                  </a:lnTo>
                  <a:lnTo>
                    <a:pt x="483" y="386"/>
                  </a:lnTo>
                  <a:lnTo>
                    <a:pt x="618" y="309"/>
                  </a:lnTo>
                  <a:lnTo>
                    <a:pt x="753" y="232"/>
                  </a:lnTo>
                  <a:lnTo>
                    <a:pt x="908" y="155"/>
                  </a:lnTo>
                  <a:lnTo>
                    <a:pt x="1043" y="116"/>
                  </a:lnTo>
                  <a:lnTo>
                    <a:pt x="1197" y="78"/>
                  </a:lnTo>
                  <a:lnTo>
                    <a:pt x="1487" y="20"/>
                  </a:lnTo>
                  <a:lnTo>
                    <a:pt x="177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4"/>
            <p:cNvSpPr/>
            <p:nvPr/>
          </p:nvSpPr>
          <p:spPr>
            <a:xfrm>
              <a:off x="4948025" y="459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4"/>
            <p:cNvSpPr/>
            <p:nvPr/>
          </p:nvSpPr>
          <p:spPr>
            <a:xfrm>
              <a:off x="5111100" y="45769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4"/>
            <p:cNvSpPr/>
            <p:nvPr/>
          </p:nvSpPr>
          <p:spPr>
            <a:xfrm>
              <a:off x="5111600" y="45760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4"/>
            <p:cNvSpPr/>
            <p:nvPr/>
          </p:nvSpPr>
          <p:spPr>
            <a:xfrm>
              <a:off x="5284825" y="456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4"/>
            <p:cNvSpPr/>
            <p:nvPr/>
          </p:nvSpPr>
          <p:spPr>
            <a:xfrm>
              <a:off x="4964425" y="4552825"/>
              <a:ext cx="79150" cy="41050"/>
            </a:xfrm>
            <a:custGeom>
              <a:avLst/>
              <a:gdLst/>
              <a:ahLst/>
              <a:cxnLst/>
              <a:rect l="l" t="t" r="r" b="b"/>
              <a:pathLst>
                <a:path w="3166" h="1642" fill="none" extrusionOk="0">
                  <a:moveTo>
                    <a:pt x="3166" y="1"/>
                  </a:moveTo>
                  <a:lnTo>
                    <a:pt x="3166" y="1"/>
                  </a:lnTo>
                  <a:lnTo>
                    <a:pt x="2799" y="20"/>
                  </a:lnTo>
                  <a:lnTo>
                    <a:pt x="2413" y="78"/>
                  </a:lnTo>
                  <a:lnTo>
                    <a:pt x="2220" y="136"/>
                  </a:lnTo>
                  <a:lnTo>
                    <a:pt x="2027" y="194"/>
                  </a:lnTo>
                  <a:lnTo>
                    <a:pt x="1834" y="271"/>
                  </a:lnTo>
                  <a:lnTo>
                    <a:pt x="1622" y="348"/>
                  </a:lnTo>
                  <a:lnTo>
                    <a:pt x="1429" y="445"/>
                  </a:lnTo>
                  <a:lnTo>
                    <a:pt x="1216" y="580"/>
                  </a:lnTo>
                  <a:lnTo>
                    <a:pt x="1023" y="715"/>
                  </a:lnTo>
                  <a:lnTo>
                    <a:pt x="811" y="850"/>
                  </a:lnTo>
                  <a:lnTo>
                    <a:pt x="599" y="1024"/>
                  </a:lnTo>
                  <a:lnTo>
                    <a:pt x="406" y="1217"/>
                  </a:lnTo>
                  <a:lnTo>
                    <a:pt x="193" y="1429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193" y="1429"/>
                  </a:lnTo>
                  <a:lnTo>
                    <a:pt x="406" y="1217"/>
                  </a:lnTo>
                  <a:lnTo>
                    <a:pt x="599" y="1024"/>
                  </a:lnTo>
                  <a:lnTo>
                    <a:pt x="811" y="850"/>
                  </a:lnTo>
                  <a:lnTo>
                    <a:pt x="1023" y="715"/>
                  </a:lnTo>
                  <a:lnTo>
                    <a:pt x="1216" y="580"/>
                  </a:lnTo>
                  <a:lnTo>
                    <a:pt x="1429" y="445"/>
                  </a:lnTo>
                  <a:lnTo>
                    <a:pt x="1622" y="348"/>
                  </a:lnTo>
                  <a:lnTo>
                    <a:pt x="1834" y="271"/>
                  </a:lnTo>
                  <a:lnTo>
                    <a:pt x="2027" y="194"/>
                  </a:lnTo>
                  <a:lnTo>
                    <a:pt x="2220" y="136"/>
                  </a:lnTo>
                  <a:lnTo>
                    <a:pt x="2413" y="78"/>
                  </a:lnTo>
                  <a:lnTo>
                    <a:pt x="2799" y="20"/>
                  </a:lnTo>
                  <a:lnTo>
                    <a:pt x="316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4"/>
            <p:cNvSpPr/>
            <p:nvPr/>
          </p:nvSpPr>
          <p:spPr>
            <a:xfrm>
              <a:off x="5044025" y="45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4"/>
            <p:cNvSpPr/>
            <p:nvPr/>
          </p:nvSpPr>
          <p:spPr>
            <a:xfrm>
              <a:off x="5112075" y="4527750"/>
              <a:ext cx="85900" cy="47775"/>
            </a:xfrm>
            <a:custGeom>
              <a:avLst/>
              <a:gdLst/>
              <a:ahLst/>
              <a:cxnLst/>
              <a:rect l="l" t="t" r="r" b="b"/>
              <a:pathLst>
                <a:path w="3436" h="1911" fill="none" extrusionOk="0">
                  <a:moveTo>
                    <a:pt x="3436" y="0"/>
                  </a:moveTo>
                  <a:lnTo>
                    <a:pt x="3436" y="0"/>
                  </a:lnTo>
                  <a:lnTo>
                    <a:pt x="3224" y="19"/>
                  </a:lnTo>
                  <a:lnTo>
                    <a:pt x="3011" y="19"/>
                  </a:lnTo>
                  <a:lnTo>
                    <a:pt x="2799" y="58"/>
                  </a:lnTo>
                  <a:lnTo>
                    <a:pt x="2587" y="97"/>
                  </a:lnTo>
                  <a:lnTo>
                    <a:pt x="2374" y="155"/>
                  </a:lnTo>
                  <a:lnTo>
                    <a:pt x="2162" y="232"/>
                  </a:lnTo>
                  <a:lnTo>
                    <a:pt x="1930" y="309"/>
                  </a:lnTo>
                  <a:lnTo>
                    <a:pt x="1718" y="425"/>
                  </a:lnTo>
                  <a:lnTo>
                    <a:pt x="1506" y="541"/>
                  </a:lnTo>
                  <a:lnTo>
                    <a:pt x="1294" y="676"/>
                  </a:lnTo>
                  <a:lnTo>
                    <a:pt x="1062" y="830"/>
                  </a:lnTo>
                  <a:lnTo>
                    <a:pt x="850" y="1004"/>
                  </a:lnTo>
                  <a:lnTo>
                    <a:pt x="637" y="1197"/>
                  </a:lnTo>
                  <a:lnTo>
                    <a:pt x="425" y="1409"/>
                  </a:lnTo>
                  <a:lnTo>
                    <a:pt x="213" y="1660"/>
                  </a:lnTo>
                  <a:lnTo>
                    <a:pt x="0" y="1911"/>
                  </a:lnTo>
                  <a:lnTo>
                    <a:pt x="0" y="1911"/>
                  </a:lnTo>
                  <a:lnTo>
                    <a:pt x="213" y="1660"/>
                  </a:lnTo>
                  <a:lnTo>
                    <a:pt x="425" y="1409"/>
                  </a:lnTo>
                  <a:lnTo>
                    <a:pt x="637" y="1197"/>
                  </a:lnTo>
                  <a:lnTo>
                    <a:pt x="850" y="1004"/>
                  </a:lnTo>
                  <a:lnTo>
                    <a:pt x="1062" y="830"/>
                  </a:lnTo>
                  <a:lnTo>
                    <a:pt x="1294" y="676"/>
                  </a:lnTo>
                  <a:lnTo>
                    <a:pt x="1506" y="541"/>
                  </a:lnTo>
                  <a:lnTo>
                    <a:pt x="1718" y="425"/>
                  </a:lnTo>
                  <a:lnTo>
                    <a:pt x="1930" y="309"/>
                  </a:lnTo>
                  <a:lnTo>
                    <a:pt x="2162" y="232"/>
                  </a:lnTo>
                  <a:lnTo>
                    <a:pt x="2374" y="155"/>
                  </a:lnTo>
                  <a:lnTo>
                    <a:pt x="2587" y="97"/>
                  </a:lnTo>
                  <a:lnTo>
                    <a:pt x="2799" y="58"/>
                  </a:lnTo>
                  <a:lnTo>
                    <a:pt x="3011" y="19"/>
                  </a:lnTo>
                  <a:lnTo>
                    <a:pt x="3224" y="19"/>
                  </a:lnTo>
                  <a:lnTo>
                    <a:pt x="343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4"/>
            <p:cNvSpPr/>
            <p:nvPr/>
          </p:nvSpPr>
          <p:spPr>
            <a:xfrm>
              <a:off x="5197950" y="452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4"/>
            <p:cNvSpPr/>
            <p:nvPr/>
          </p:nvSpPr>
          <p:spPr>
            <a:xfrm>
              <a:off x="5283850" y="4454400"/>
              <a:ext cx="83975" cy="97975"/>
            </a:xfrm>
            <a:custGeom>
              <a:avLst/>
              <a:gdLst/>
              <a:ahLst/>
              <a:cxnLst/>
              <a:rect l="l" t="t" r="r" b="b"/>
              <a:pathLst>
                <a:path w="3359" h="3919" fill="none" extrusionOk="0">
                  <a:moveTo>
                    <a:pt x="3359" y="0"/>
                  </a:moveTo>
                  <a:lnTo>
                    <a:pt x="3359" y="0"/>
                  </a:lnTo>
                  <a:lnTo>
                    <a:pt x="3359" y="0"/>
                  </a:lnTo>
                  <a:lnTo>
                    <a:pt x="2992" y="97"/>
                  </a:lnTo>
                  <a:lnTo>
                    <a:pt x="2645" y="232"/>
                  </a:lnTo>
                  <a:lnTo>
                    <a:pt x="2317" y="386"/>
                  </a:lnTo>
                  <a:lnTo>
                    <a:pt x="2008" y="579"/>
                  </a:lnTo>
                  <a:lnTo>
                    <a:pt x="1718" y="772"/>
                  </a:lnTo>
                  <a:lnTo>
                    <a:pt x="1429" y="985"/>
                  </a:lnTo>
                  <a:lnTo>
                    <a:pt x="1178" y="1236"/>
                  </a:lnTo>
                  <a:lnTo>
                    <a:pt x="946" y="1487"/>
                  </a:lnTo>
                  <a:lnTo>
                    <a:pt x="734" y="1757"/>
                  </a:lnTo>
                  <a:lnTo>
                    <a:pt x="541" y="2046"/>
                  </a:lnTo>
                  <a:lnTo>
                    <a:pt x="387" y="2336"/>
                  </a:lnTo>
                  <a:lnTo>
                    <a:pt x="251" y="2645"/>
                  </a:lnTo>
                  <a:lnTo>
                    <a:pt x="155" y="2953"/>
                  </a:lnTo>
                  <a:lnTo>
                    <a:pt x="78" y="3262"/>
                  </a:lnTo>
                  <a:lnTo>
                    <a:pt x="20" y="3590"/>
                  </a:lnTo>
                  <a:lnTo>
                    <a:pt x="1" y="3918"/>
                  </a:lnTo>
                  <a:lnTo>
                    <a:pt x="1" y="3918"/>
                  </a:lnTo>
                  <a:lnTo>
                    <a:pt x="20" y="3590"/>
                  </a:lnTo>
                  <a:lnTo>
                    <a:pt x="78" y="3262"/>
                  </a:lnTo>
                  <a:lnTo>
                    <a:pt x="155" y="2953"/>
                  </a:lnTo>
                  <a:lnTo>
                    <a:pt x="251" y="2645"/>
                  </a:lnTo>
                  <a:lnTo>
                    <a:pt x="387" y="2336"/>
                  </a:lnTo>
                  <a:lnTo>
                    <a:pt x="541" y="2046"/>
                  </a:lnTo>
                  <a:lnTo>
                    <a:pt x="734" y="1757"/>
                  </a:lnTo>
                  <a:lnTo>
                    <a:pt x="946" y="1487"/>
                  </a:lnTo>
                  <a:lnTo>
                    <a:pt x="1178" y="1236"/>
                  </a:lnTo>
                  <a:lnTo>
                    <a:pt x="1429" y="985"/>
                  </a:lnTo>
                  <a:lnTo>
                    <a:pt x="1718" y="772"/>
                  </a:lnTo>
                  <a:lnTo>
                    <a:pt x="2008" y="579"/>
                  </a:lnTo>
                  <a:lnTo>
                    <a:pt x="2317" y="386"/>
                  </a:lnTo>
                  <a:lnTo>
                    <a:pt x="2645" y="232"/>
                  </a:lnTo>
                  <a:lnTo>
                    <a:pt x="2992" y="97"/>
                  </a:lnTo>
                  <a:lnTo>
                    <a:pt x="3359" y="0"/>
                  </a:lnTo>
                  <a:lnTo>
                    <a:pt x="335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4"/>
            <p:cNvSpPr/>
            <p:nvPr/>
          </p:nvSpPr>
          <p:spPr>
            <a:xfrm>
              <a:off x="4982275" y="4665250"/>
              <a:ext cx="519700" cy="193525"/>
            </a:xfrm>
            <a:custGeom>
              <a:avLst/>
              <a:gdLst/>
              <a:ahLst/>
              <a:cxnLst/>
              <a:rect l="l" t="t" r="r" b="b"/>
              <a:pathLst>
                <a:path w="20788" h="7741" extrusionOk="0">
                  <a:moveTo>
                    <a:pt x="0" y="7741"/>
                  </a:move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close/>
                  <a:moveTo>
                    <a:pt x="20" y="7741"/>
                  </a:move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39" y="7721"/>
                  </a:lnTo>
                  <a:lnTo>
                    <a:pt x="39" y="7721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36" y="7702"/>
                  </a:move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004" y="7548"/>
                  </a:lnTo>
                  <a:lnTo>
                    <a:pt x="753" y="7567"/>
                  </a:lnTo>
                  <a:lnTo>
                    <a:pt x="464" y="7605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464" y="7605"/>
                  </a:lnTo>
                  <a:lnTo>
                    <a:pt x="753" y="7567"/>
                  </a:lnTo>
                  <a:lnTo>
                    <a:pt x="1004" y="7548"/>
                  </a:lnTo>
                  <a:lnTo>
                    <a:pt x="1178" y="7528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664" y="6235"/>
                  </a:lnTo>
                  <a:lnTo>
                    <a:pt x="2432" y="6274"/>
                  </a:lnTo>
                  <a:lnTo>
                    <a:pt x="2201" y="6351"/>
                  </a:lnTo>
                  <a:lnTo>
                    <a:pt x="1988" y="6467"/>
                  </a:lnTo>
                  <a:lnTo>
                    <a:pt x="1873" y="6544"/>
                  </a:lnTo>
                  <a:lnTo>
                    <a:pt x="1776" y="6640"/>
                  </a:lnTo>
                  <a:lnTo>
                    <a:pt x="1680" y="6737"/>
                  </a:lnTo>
                  <a:lnTo>
                    <a:pt x="1583" y="6853"/>
                  </a:lnTo>
                  <a:lnTo>
                    <a:pt x="1506" y="6988"/>
                  </a:lnTo>
                  <a:lnTo>
                    <a:pt x="1429" y="7142"/>
                  </a:lnTo>
                  <a:lnTo>
                    <a:pt x="1352" y="7316"/>
                  </a:lnTo>
                  <a:lnTo>
                    <a:pt x="1294" y="7490"/>
                  </a:lnTo>
                  <a:lnTo>
                    <a:pt x="1294" y="7490"/>
                  </a:lnTo>
                  <a:lnTo>
                    <a:pt x="1352" y="7316"/>
                  </a:lnTo>
                  <a:lnTo>
                    <a:pt x="1429" y="7142"/>
                  </a:lnTo>
                  <a:lnTo>
                    <a:pt x="1506" y="6988"/>
                  </a:lnTo>
                  <a:lnTo>
                    <a:pt x="1583" y="6853"/>
                  </a:lnTo>
                  <a:lnTo>
                    <a:pt x="1680" y="6737"/>
                  </a:lnTo>
                  <a:lnTo>
                    <a:pt x="1776" y="6640"/>
                  </a:lnTo>
                  <a:lnTo>
                    <a:pt x="1873" y="6544"/>
                  </a:lnTo>
                  <a:lnTo>
                    <a:pt x="1988" y="6467"/>
                  </a:lnTo>
                  <a:lnTo>
                    <a:pt x="2201" y="6351"/>
                  </a:lnTo>
                  <a:lnTo>
                    <a:pt x="2432" y="6274"/>
                  </a:lnTo>
                  <a:lnTo>
                    <a:pt x="2664" y="6235"/>
                  </a:lnTo>
                  <a:lnTo>
                    <a:pt x="2876" y="6216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close/>
                  <a:moveTo>
                    <a:pt x="20749" y="4749"/>
                  </a:move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close/>
                  <a:moveTo>
                    <a:pt x="20787" y="4730"/>
                  </a:move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close/>
                  <a:moveTo>
                    <a:pt x="2703" y="3668"/>
                  </a:moveTo>
                  <a:lnTo>
                    <a:pt x="2703" y="3668"/>
                  </a:lnTo>
                  <a:lnTo>
                    <a:pt x="2703" y="3919"/>
                  </a:lnTo>
                  <a:lnTo>
                    <a:pt x="2741" y="4189"/>
                  </a:lnTo>
                  <a:lnTo>
                    <a:pt x="2799" y="4440"/>
                  </a:lnTo>
                  <a:lnTo>
                    <a:pt x="2857" y="4672"/>
                  </a:lnTo>
                  <a:lnTo>
                    <a:pt x="2934" y="4903"/>
                  </a:lnTo>
                  <a:lnTo>
                    <a:pt x="3011" y="5135"/>
                  </a:lnTo>
                  <a:lnTo>
                    <a:pt x="3204" y="5540"/>
                  </a:lnTo>
                  <a:lnTo>
                    <a:pt x="3397" y="5888"/>
                  </a:lnTo>
                  <a:lnTo>
                    <a:pt x="3552" y="6139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552" y="6139"/>
                  </a:lnTo>
                  <a:lnTo>
                    <a:pt x="3397" y="5888"/>
                  </a:lnTo>
                  <a:lnTo>
                    <a:pt x="3204" y="5540"/>
                  </a:lnTo>
                  <a:lnTo>
                    <a:pt x="3011" y="5135"/>
                  </a:lnTo>
                  <a:lnTo>
                    <a:pt x="2934" y="4903"/>
                  </a:lnTo>
                  <a:lnTo>
                    <a:pt x="2857" y="4672"/>
                  </a:lnTo>
                  <a:lnTo>
                    <a:pt x="2799" y="4440"/>
                  </a:lnTo>
                  <a:lnTo>
                    <a:pt x="2741" y="4189"/>
                  </a:lnTo>
                  <a:lnTo>
                    <a:pt x="2703" y="3919"/>
                  </a:lnTo>
                  <a:lnTo>
                    <a:pt x="2703" y="3668"/>
                  </a:lnTo>
                  <a:close/>
                  <a:moveTo>
                    <a:pt x="7895" y="2510"/>
                  </a:moveTo>
                  <a:lnTo>
                    <a:pt x="7895" y="2510"/>
                  </a:lnTo>
                  <a:lnTo>
                    <a:pt x="7895" y="2529"/>
                  </a:lnTo>
                  <a:lnTo>
                    <a:pt x="7895" y="2529"/>
                  </a:lnTo>
                  <a:lnTo>
                    <a:pt x="7895" y="2510"/>
                  </a:lnTo>
                  <a:close/>
                  <a:moveTo>
                    <a:pt x="3455" y="1892"/>
                  </a:moveTo>
                  <a:lnTo>
                    <a:pt x="3455" y="1892"/>
                  </a:lnTo>
                  <a:lnTo>
                    <a:pt x="3436" y="1912"/>
                  </a:lnTo>
                  <a:lnTo>
                    <a:pt x="3436" y="1912"/>
                  </a:lnTo>
                  <a:lnTo>
                    <a:pt x="3455" y="1892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806" y="1275"/>
                  </a:lnTo>
                  <a:lnTo>
                    <a:pt x="4613" y="1294"/>
                  </a:lnTo>
                  <a:lnTo>
                    <a:pt x="4420" y="1352"/>
                  </a:lnTo>
                  <a:lnTo>
                    <a:pt x="4227" y="1410"/>
                  </a:lnTo>
                  <a:lnTo>
                    <a:pt x="4034" y="1487"/>
                  </a:lnTo>
                  <a:lnTo>
                    <a:pt x="3841" y="1603"/>
                  </a:lnTo>
                  <a:lnTo>
                    <a:pt x="3648" y="1719"/>
                  </a:lnTo>
                  <a:lnTo>
                    <a:pt x="3475" y="1873"/>
                  </a:lnTo>
                  <a:lnTo>
                    <a:pt x="3475" y="1873"/>
                  </a:lnTo>
                  <a:lnTo>
                    <a:pt x="3648" y="1719"/>
                  </a:lnTo>
                  <a:lnTo>
                    <a:pt x="3841" y="1603"/>
                  </a:lnTo>
                  <a:lnTo>
                    <a:pt x="4034" y="1487"/>
                  </a:lnTo>
                  <a:lnTo>
                    <a:pt x="4227" y="1410"/>
                  </a:lnTo>
                  <a:lnTo>
                    <a:pt x="4420" y="1352"/>
                  </a:lnTo>
                  <a:lnTo>
                    <a:pt x="4613" y="1294"/>
                  </a:lnTo>
                  <a:lnTo>
                    <a:pt x="4806" y="1275"/>
                  </a:lnTo>
                  <a:lnTo>
                    <a:pt x="4999" y="1275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253" y="445"/>
                  </a:lnTo>
                  <a:lnTo>
                    <a:pt x="11041" y="464"/>
                  </a:lnTo>
                  <a:lnTo>
                    <a:pt x="10809" y="503"/>
                  </a:lnTo>
                  <a:lnTo>
                    <a:pt x="10597" y="541"/>
                  </a:lnTo>
                  <a:lnTo>
                    <a:pt x="10365" y="599"/>
                  </a:lnTo>
                  <a:lnTo>
                    <a:pt x="10133" y="676"/>
                  </a:lnTo>
                  <a:lnTo>
                    <a:pt x="9902" y="773"/>
                  </a:lnTo>
                  <a:lnTo>
                    <a:pt x="9689" y="869"/>
                  </a:lnTo>
                  <a:lnTo>
                    <a:pt x="9458" y="1005"/>
                  </a:lnTo>
                  <a:lnTo>
                    <a:pt x="9226" y="1140"/>
                  </a:lnTo>
                  <a:lnTo>
                    <a:pt x="8995" y="1313"/>
                  </a:lnTo>
                  <a:lnTo>
                    <a:pt x="8782" y="1506"/>
                  </a:lnTo>
                  <a:lnTo>
                    <a:pt x="8551" y="1719"/>
                  </a:lnTo>
                  <a:lnTo>
                    <a:pt x="8338" y="1950"/>
                  </a:lnTo>
                  <a:lnTo>
                    <a:pt x="8126" y="2201"/>
                  </a:lnTo>
                  <a:lnTo>
                    <a:pt x="7914" y="2491"/>
                  </a:lnTo>
                  <a:lnTo>
                    <a:pt x="7914" y="2491"/>
                  </a:lnTo>
                  <a:lnTo>
                    <a:pt x="8126" y="2201"/>
                  </a:lnTo>
                  <a:lnTo>
                    <a:pt x="8338" y="1950"/>
                  </a:lnTo>
                  <a:lnTo>
                    <a:pt x="8551" y="1719"/>
                  </a:lnTo>
                  <a:lnTo>
                    <a:pt x="8782" y="1506"/>
                  </a:lnTo>
                  <a:lnTo>
                    <a:pt x="8995" y="1313"/>
                  </a:lnTo>
                  <a:lnTo>
                    <a:pt x="9226" y="1140"/>
                  </a:lnTo>
                  <a:lnTo>
                    <a:pt x="9458" y="1005"/>
                  </a:lnTo>
                  <a:lnTo>
                    <a:pt x="9689" y="869"/>
                  </a:lnTo>
                  <a:lnTo>
                    <a:pt x="9902" y="773"/>
                  </a:lnTo>
                  <a:lnTo>
                    <a:pt x="10133" y="676"/>
                  </a:lnTo>
                  <a:lnTo>
                    <a:pt x="10365" y="599"/>
                  </a:lnTo>
                  <a:lnTo>
                    <a:pt x="10597" y="541"/>
                  </a:lnTo>
                  <a:lnTo>
                    <a:pt x="10809" y="503"/>
                  </a:lnTo>
                  <a:lnTo>
                    <a:pt x="11041" y="464"/>
                  </a:lnTo>
                  <a:lnTo>
                    <a:pt x="11253" y="445"/>
                  </a:lnTo>
                  <a:lnTo>
                    <a:pt x="11465" y="44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6773" y="20"/>
                  </a:lnTo>
                  <a:lnTo>
                    <a:pt x="16406" y="59"/>
                  </a:lnTo>
                  <a:lnTo>
                    <a:pt x="16039" y="155"/>
                  </a:lnTo>
                  <a:lnTo>
                    <a:pt x="15673" y="290"/>
                  </a:lnTo>
                  <a:lnTo>
                    <a:pt x="15306" y="464"/>
                  </a:lnTo>
                  <a:lnTo>
                    <a:pt x="14920" y="676"/>
                  </a:lnTo>
                  <a:lnTo>
                    <a:pt x="14553" y="927"/>
                  </a:lnTo>
                  <a:lnTo>
                    <a:pt x="14187" y="1236"/>
                  </a:lnTo>
                  <a:lnTo>
                    <a:pt x="14187" y="1236"/>
                  </a:lnTo>
                  <a:lnTo>
                    <a:pt x="14553" y="927"/>
                  </a:lnTo>
                  <a:lnTo>
                    <a:pt x="14920" y="676"/>
                  </a:lnTo>
                  <a:lnTo>
                    <a:pt x="15306" y="464"/>
                  </a:lnTo>
                  <a:lnTo>
                    <a:pt x="15673" y="290"/>
                  </a:lnTo>
                  <a:lnTo>
                    <a:pt x="16039" y="155"/>
                  </a:lnTo>
                  <a:lnTo>
                    <a:pt x="16406" y="59"/>
                  </a:lnTo>
                  <a:lnTo>
                    <a:pt x="16773" y="20"/>
                  </a:lnTo>
                  <a:lnTo>
                    <a:pt x="17120" y="1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7120" y="1"/>
                  </a:lnTo>
                  <a:lnTo>
                    <a:pt x="17140" y="1"/>
                  </a:lnTo>
                  <a:lnTo>
                    <a:pt x="17140" y="1"/>
                  </a:lnTo>
                  <a:lnTo>
                    <a:pt x="171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4"/>
            <p:cNvSpPr/>
            <p:nvPr/>
          </p:nvSpPr>
          <p:spPr>
            <a:xfrm>
              <a:off x="4982275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4"/>
            <p:cNvSpPr/>
            <p:nvPr/>
          </p:nvSpPr>
          <p:spPr>
            <a:xfrm>
              <a:off x="4982750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4"/>
            <p:cNvSpPr/>
            <p:nvPr/>
          </p:nvSpPr>
          <p:spPr>
            <a:xfrm>
              <a:off x="4983250" y="4857775"/>
              <a:ext cx="1950" cy="525"/>
            </a:xfrm>
            <a:custGeom>
              <a:avLst/>
              <a:gdLst/>
              <a:ahLst/>
              <a:cxnLst/>
              <a:rect l="l" t="t" r="r" b="b"/>
              <a:pathLst>
                <a:path w="78" h="21" fill="none" extrusionOk="0">
                  <a:moveTo>
                    <a:pt x="77" y="1"/>
                  </a:moveTo>
                  <a:lnTo>
                    <a:pt x="77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4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4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4"/>
            <p:cNvSpPr/>
            <p:nvPr/>
          </p:nvSpPr>
          <p:spPr>
            <a:xfrm>
              <a:off x="4985650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4"/>
            <p:cNvSpPr/>
            <p:nvPr/>
          </p:nvSpPr>
          <p:spPr>
            <a:xfrm>
              <a:off x="4985650" y="4853450"/>
              <a:ext cx="26075" cy="4350"/>
            </a:xfrm>
            <a:custGeom>
              <a:avLst/>
              <a:gdLst/>
              <a:ahLst/>
              <a:cxnLst/>
              <a:rect l="l" t="t" r="r" b="b"/>
              <a:pathLst>
                <a:path w="1043" h="174" fill="none" extrusionOk="0">
                  <a:moveTo>
                    <a:pt x="1043" y="0"/>
                  </a:moveTo>
                  <a:lnTo>
                    <a:pt x="1043" y="0"/>
                  </a:lnTo>
                  <a:lnTo>
                    <a:pt x="869" y="20"/>
                  </a:lnTo>
                  <a:lnTo>
                    <a:pt x="618" y="39"/>
                  </a:lnTo>
                  <a:lnTo>
                    <a:pt x="329" y="77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29" y="77"/>
                  </a:lnTo>
                  <a:lnTo>
                    <a:pt x="618" y="39"/>
                  </a:lnTo>
                  <a:lnTo>
                    <a:pt x="869" y="20"/>
                  </a:lnTo>
                  <a:lnTo>
                    <a:pt x="104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4"/>
            <p:cNvSpPr/>
            <p:nvPr/>
          </p:nvSpPr>
          <p:spPr>
            <a:xfrm>
              <a:off x="5011700" y="485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4"/>
            <p:cNvSpPr/>
            <p:nvPr/>
          </p:nvSpPr>
          <p:spPr>
            <a:xfrm>
              <a:off x="5014600" y="4820625"/>
              <a:ext cx="39600" cy="31875"/>
            </a:xfrm>
            <a:custGeom>
              <a:avLst/>
              <a:gdLst/>
              <a:ahLst/>
              <a:cxnLst/>
              <a:rect l="l" t="t" r="r" b="b"/>
              <a:pathLst>
                <a:path w="1584" h="1275" fill="none" extrusionOk="0">
                  <a:moveTo>
                    <a:pt x="1583" y="1"/>
                  </a:moveTo>
                  <a:lnTo>
                    <a:pt x="1583" y="1"/>
                  </a:lnTo>
                  <a:lnTo>
                    <a:pt x="1371" y="20"/>
                  </a:lnTo>
                  <a:lnTo>
                    <a:pt x="1139" y="59"/>
                  </a:lnTo>
                  <a:lnTo>
                    <a:pt x="908" y="136"/>
                  </a:lnTo>
                  <a:lnTo>
                    <a:pt x="695" y="252"/>
                  </a:lnTo>
                  <a:lnTo>
                    <a:pt x="580" y="329"/>
                  </a:lnTo>
                  <a:lnTo>
                    <a:pt x="483" y="425"/>
                  </a:lnTo>
                  <a:lnTo>
                    <a:pt x="387" y="522"/>
                  </a:lnTo>
                  <a:lnTo>
                    <a:pt x="290" y="638"/>
                  </a:lnTo>
                  <a:lnTo>
                    <a:pt x="213" y="773"/>
                  </a:lnTo>
                  <a:lnTo>
                    <a:pt x="136" y="927"/>
                  </a:lnTo>
                  <a:lnTo>
                    <a:pt x="59" y="1101"/>
                  </a:lnTo>
                  <a:lnTo>
                    <a:pt x="1" y="1275"/>
                  </a:lnTo>
                  <a:lnTo>
                    <a:pt x="1" y="1275"/>
                  </a:lnTo>
                  <a:lnTo>
                    <a:pt x="59" y="1101"/>
                  </a:lnTo>
                  <a:lnTo>
                    <a:pt x="136" y="927"/>
                  </a:lnTo>
                  <a:lnTo>
                    <a:pt x="213" y="773"/>
                  </a:lnTo>
                  <a:lnTo>
                    <a:pt x="290" y="638"/>
                  </a:lnTo>
                  <a:lnTo>
                    <a:pt x="387" y="522"/>
                  </a:lnTo>
                  <a:lnTo>
                    <a:pt x="483" y="425"/>
                  </a:lnTo>
                  <a:lnTo>
                    <a:pt x="580" y="329"/>
                  </a:lnTo>
                  <a:lnTo>
                    <a:pt x="695" y="252"/>
                  </a:lnTo>
                  <a:lnTo>
                    <a:pt x="908" y="136"/>
                  </a:lnTo>
                  <a:lnTo>
                    <a:pt x="1139" y="59"/>
                  </a:lnTo>
                  <a:lnTo>
                    <a:pt x="1371" y="20"/>
                  </a:lnTo>
                  <a:lnTo>
                    <a:pt x="158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4"/>
            <p:cNvSpPr/>
            <p:nvPr/>
          </p:nvSpPr>
          <p:spPr>
            <a:xfrm>
              <a:off x="5054175" y="482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4"/>
            <p:cNvSpPr/>
            <p:nvPr/>
          </p:nvSpPr>
          <p:spPr>
            <a:xfrm>
              <a:off x="5500975" y="478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4"/>
            <p:cNvSpPr/>
            <p:nvPr/>
          </p:nvSpPr>
          <p:spPr>
            <a:xfrm>
              <a:off x="5501950" y="478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4"/>
            <p:cNvSpPr/>
            <p:nvPr/>
          </p:nvSpPr>
          <p:spPr>
            <a:xfrm>
              <a:off x="5049825" y="4756950"/>
              <a:ext cx="25125" cy="67575"/>
            </a:xfrm>
            <a:custGeom>
              <a:avLst/>
              <a:gdLst/>
              <a:ahLst/>
              <a:cxnLst/>
              <a:rect l="l" t="t" r="r" b="b"/>
              <a:pathLst>
                <a:path w="1005" h="2703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51"/>
                  </a:lnTo>
                  <a:lnTo>
                    <a:pt x="39" y="521"/>
                  </a:lnTo>
                  <a:lnTo>
                    <a:pt x="97" y="772"/>
                  </a:lnTo>
                  <a:lnTo>
                    <a:pt x="155" y="1004"/>
                  </a:lnTo>
                  <a:lnTo>
                    <a:pt x="232" y="1235"/>
                  </a:lnTo>
                  <a:lnTo>
                    <a:pt x="309" y="1467"/>
                  </a:lnTo>
                  <a:lnTo>
                    <a:pt x="502" y="1872"/>
                  </a:lnTo>
                  <a:lnTo>
                    <a:pt x="695" y="2220"/>
                  </a:lnTo>
                  <a:lnTo>
                    <a:pt x="850" y="2471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850" y="2471"/>
                  </a:lnTo>
                  <a:lnTo>
                    <a:pt x="695" y="2220"/>
                  </a:lnTo>
                  <a:lnTo>
                    <a:pt x="502" y="1872"/>
                  </a:lnTo>
                  <a:lnTo>
                    <a:pt x="309" y="1467"/>
                  </a:lnTo>
                  <a:lnTo>
                    <a:pt x="232" y="1235"/>
                  </a:lnTo>
                  <a:lnTo>
                    <a:pt x="155" y="1004"/>
                  </a:lnTo>
                  <a:lnTo>
                    <a:pt x="97" y="772"/>
                  </a:lnTo>
                  <a:lnTo>
                    <a:pt x="39" y="521"/>
                  </a:lnTo>
                  <a:lnTo>
                    <a:pt x="1" y="251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4"/>
            <p:cNvSpPr/>
            <p:nvPr/>
          </p:nvSpPr>
          <p:spPr>
            <a:xfrm>
              <a:off x="5179625" y="47279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4"/>
            <p:cNvSpPr/>
            <p:nvPr/>
          </p:nvSpPr>
          <p:spPr>
            <a:xfrm>
              <a:off x="5068175" y="4712550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4"/>
            <p:cNvSpPr/>
            <p:nvPr/>
          </p:nvSpPr>
          <p:spPr>
            <a:xfrm>
              <a:off x="5069125" y="4697100"/>
              <a:ext cx="38150" cy="15000"/>
            </a:xfrm>
            <a:custGeom>
              <a:avLst/>
              <a:gdLst/>
              <a:ahLst/>
              <a:cxnLst/>
              <a:rect l="l" t="t" r="r" b="b"/>
              <a:pathLst>
                <a:path w="1526" h="600" fill="none" extrusionOk="0">
                  <a:moveTo>
                    <a:pt x="1525" y="1"/>
                  </a:moveTo>
                  <a:lnTo>
                    <a:pt x="1525" y="1"/>
                  </a:lnTo>
                  <a:lnTo>
                    <a:pt x="1332" y="1"/>
                  </a:lnTo>
                  <a:lnTo>
                    <a:pt x="1139" y="20"/>
                  </a:lnTo>
                  <a:lnTo>
                    <a:pt x="946" y="78"/>
                  </a:lnTo>
                  <a:lnTo>
                    <a:pt x="753" y="136"/>
                  </a:lnTo>
                  <a:lnTo>
                    <a:pt x="560" y="213"/>
                  </a:lnTo>
                  <a:lnTo>
                    <a:pt x="367" y="329"/>
                  </a:lnTo>
                  <a:lnTo>
                    <a:pt x="174" y="445"/>
                  </a:lnTo>
                  <a:lnTo>
                    <a:pt x="1" y="599"/>
                  </a:lnTo>
                  <a:lnTo>
                    <a:pt x="1" y="599"/>
                  </a:lnTo>
                  <a:lnTo>
                    <a:pt x="174" y="445"/>
                  </a:lnTo>
                  <a:lnTo>
                    <a:pt x="367" y="329"/>
                  </a:lnTo>
                  <a:lnTo>
                    <a:pt x="560" y="213"/>
                  </a:lnTo>
                  <a:lnTo>
                    <a:pt x="753" y="136"/>
                  </a:lnTo>
                  <a:lnTo>
                    <a:pt x="946" y="78"/>
                  </a:lnTo>
                  <a:lnTo>
                    <a:pt x="1139" y="20"/>
                  </a:lnTo>
                  <a:lnTo>
                    <a:pt x="1332" y="1"/>
                  </a:lnTo>
                  <a:lnTo>
                    <a:pt x="15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4"/>
            <p:cNvSpPr/>
            <p:nvPr/>
          </p:nvSpPr>
          <p:spPr>
            <a:xfrm>
              <a:off x="5107250" y="469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4"/>
            <p:cNvSpPr/>
            <p:nvPr/>
          </p:nvSpPr>
          <p:spPr>
            <a:xfrm>
              <a:off x="5180100" y="4676350"/>
              <a:ext cx="88825" cy="51175"/>
            </a:xfrm>
            <a:custGeom>
              <a:avLst/>
              <a:gdLst/>
              <a:ahLst/>
              <a:cxnLst/>
              <a:rect l="l" t="t" r="r" b="b"/>
              <a:pathLst>
                <a:path w="3553" h="2047" fill="none" extrusionOk="0">
                  <a:moveTo>
                    <a:pt x="3552" y="1"/>
                  </a:moveTo>
                  <a:lnTo>
                    <a:pt x="3552" y="1"/>
                  </a:lnTo>
                  <a:lnTo>
                    <a:pt x="3340" y="1"/>
                  </a:lnTo>
                  <a:lnTo>
                    <a:pt x="3128" y="20"/>
                  </a:lnTo>
                  <a:lnTo>
                    <a:pt x="2896" y="59"/>
                  </a:lnTo>
                  <a:lnTo>
                    <a:pt x="2684" y="97"/>
                  </a:lnTo>
                  <a:lnTo>
                    <a:pt x="2452" y="155"/>
                  </a:lnTo>
                  <a:lnTo>
                    <a:pt x="2220" y="232"/>
                  </a:lnTo>
                  <a:lnTo>
                    <a:pt x="1989" y="329"/>
                  </a:lnTo>
                  <a:lnTo>
                    <a:pt x="1776" y="425"/>
                  </a:lnTo>
                  <a:lnTo>
                    <a:pt x="1545" y="561"/>
                  </a:lnTo>
                  <a:lnTo>
                    <a:pt x="1313" y="696"/>
                  </a:lnTo>
                  <a:lnTo>
                    <a:pt x="1082" y="869"/>
                  </a:lnTo>
                  <a:lnTo>
                    <a:pt x="869" y="1062"/>
                  </a:lnTo>
                  <a:lnTo>
                    <a:pt x="638" y="1275"/>
                  </a:lnTo>
                  <a:lnTo>
                    <a:pt x="425" y="1506"/>
                  </a:lnTo>
                  <a:lnTo>
                    <a:pt x="213" y="1757"/>
                  </a:lnTo>
                  <a:lnTo>
                    <a:pt x="1" y="2047"/>
                  </a:lnTo>
                  <a:lnTo>
                    <a:pt x="1" y="2047"/>
                  </a:lnTo>
                  <a:lnTo>
                    <a:pt x="213" y="1757"/>
                  </a:lnTo>
                  <a:lnTo>
                    <a:pt x="425" y="1506"/>
                  </a:lnTo>
                  <a:lnTo>
                    <a:pt x="638" y="1275"/>
                  </a:lnTo>
                  <a:lnTo>
                    <a:pt x="869" y="1062"/>
                  </a:lnTo>
                  <a:lnTo>
                    <a:pt x="1082" y="869"/>
                  </a:lnTo>
                  <a:lnTo>
                    <a:pt x="1313" y="696"/>
                  </a:lnTo>
                  <a:lnTo>
                    <a:pt x="1545" y="561"/>
                  </a:lnTo>
                  <a:lnTo>
                    <a:pt x="1776" y="425"/>
                  </a:lnTo>
                  <a:lnTo>
                    <a:pt x="1989" y="329"/>
                  </a:lnTo>
                  <a:lnTo>
                    <a:pt x="2220" y="232"/>
                  </a:lnTo>
                  <a:lnTo>
                    <a:pt x="2452" y="155"/>
                  </a:lnTo>
                  <a:lnTo>
                    <a:pt x="2684" y="97"/>
                  </a:lnTo>
                  <a:lnTo>
                    <a:pt x="2896" y="59"/>
                  </a:lnTo>
                  <a:lnTo>
                    <a:pt x="3128" y="20"/>
                  </a:lnTo>
                  <a:lnTo>
                    <a:pt x="3340" y="1"/>
                  </a:lnTo>
                  <a:lnTo>
                    <a:pt x="355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4"/>
            <p:cNvSpPr/>
            <p:nvPr/>
          </p:nvSpPr>
          <p:spPr>
            <a:xfrm>
              <a:off x="5268900" y="467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4"/>
            <p:cNvSpPr/>
            <p:nvPr/>
          </p:nvSpPr>
          <p:spPr>
            <a:xfrm>
              <a:off x="5336925" y="4665250"/>
              <a:ext cx="73375" cy="30925"/>
            </a:xfrm>
            <a:custGeom>
              <a:avLst/>
              <a:gdLst/>
              <a:ahLst/>
              <a:cxnLst/>
              <a:rect l="l" t="t" r="r" b="b"/>
              <a:pathLst>
                <a:path w="2935" h="1237" fill="none" extrusionOk="0">
                  <a:moveTo>
                    <a:pt x="2934" y="1"/>
                  </a:moveTo>
                  <a:lnTo>
                    <a:pt x="2934" y="1"/>
                  </a:lnTo>
                  <a:lnTo>
                    <a:pt x="2587" y="20"/>
                  </a:lnTo>
                  <a:lnTo>
                    <a:pt x="2220" y="59"/>
                  </a:lnTo>
                  <a:lnTo>
                    <a:pt x="1853" y="155"/>
                  </a:lnTo>
                  <a:lnTo>
                    <a:pt x="1487" y="290"/>
                  </a:lnTo>
                  <a:lnTo>
                    <a:pt x="1120" y="464"/>
                  </a:lnTo>
                  <a:lnTo>
                    <a:pt x="734" y="676"/>
                  </a:lnTo>
                  <a:lnTo>
                    <a:pt x="367" y="927"/>
                  </a:lnTo>
                  <a:lnTo>
                    <a:pt x="1" y="1236"/>
                  </a:lnTo>
                  <a:lnTo>
                    <a:pt x="1" y="1236"/>
                  </a:lnTo>
                  <a:lnTo>
                    <a:pt x="367" y="927"/>
                  </a:lnTo>
                  <a:lnTo>
                    <a:pt x="734" y="676"/>
                  </a:lnTo>
                  <a:lnTo>
                    <a:pt x="1120" y="464"/>
                  </a:lnTo>
                  <a:lnTo>
                    <a:pt x="1487" y="290"/>
                  </a:lnTo>
                  <a:lnTo>
                    <a:pt x="1853" y="155"/>
                  </a:lnTo>
                  <a:lnTo>
                    <a:pt x="2220" y="59"/>
                  </a:lnTo>
                  <a:lnTo>
                    <a:pt x="2587" y="20"/>
                  </a:lnTo>
                  <a:lnTo>
                    <a:pt x="293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4"/>
            <p:cNvSpPr/>
            <p:nvPr/>
          </p:nvSpPr>
          <p:spPr>
            <a:xfrm>
              <a:off x="5410275" y="46652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4"/>
            <p:cNvSpPr/>
            <p:nvPr/>
          </p:nvSpPr>
          <p:spPr>
            <a:xfrm>
              <a:off x="5500975" y="4784450"/>
              <a:ext cx="170850" cy="91225"/>
            </a:xfrm>
            <a:custGeom>
              <a:avLst/>
              <a:gdLst/>
              <a:ahLst/>
              <a:cxnLst/>
              <a:rect l="l" t="t" r="r" b="b"/>
              <a:pathLst>
                <a:path w="6834" h="3649" extrusionOk="0">
                  <a:moveTo>
                    <a:pt x="6814" y="3455"/>
                  </a:moveTo>
                  <a:lnTo>
                    <a:pt x="6814" y="3455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14" y="34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321" y="1274"/>
                  </a:lnTo>
                  <a:lnTo>
                    <a:pt x="2935" y="1332"/>
                  </a:lnTo>
                  <a:lnTo>
                    <a:pt x="2510" y="1448"/>
                  </a:lnTo>
                  <a:lnTo>
                    <a:pt x="2066" y="1602"/>
                  </a:lnTo>
                  <a:lnTo>
                    <a:pt x="2066" y="1602"/>
                  </a:lnTo>
                  <a:lnTo>
                    <a:pt x="2510" y="1448"/>
                  </a:lnTo>
                  <a:lnTo>
                    <a:pt x="2935" y="1332"/>
                  </a:lnTo>
                  <a:lnTo>
                    <a:pt x="3321" y="1274"/>
                  </a:lnTo>
                  <a:lnTo>
                    <a:pt x="3687" y="12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4"/>
            <p:cNvSpPr/>
            <p:nvPr/>
          </p:nvSpPr>
          <p:spPr>
            <a:xfrm>
              <a:off x="5671325" y="4870825"/>
              <a:ext cx="500" cy="4850"/>
            </a:xfrm>
            <a:custGeom>
              <a:avLst/>
              <a:gdLst/>
              <a:ahLst/>
              <a:cxnLst/>
              <a:rect l="l" t="t" r="r" b="b"/>
              <a:pathLst>
                <a:path w="20" h="19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4"/>
            <p:cNvSpPr/>
            <p:nvPr/>
          </p:nvSpPr>
          <p:spPr>
            <a:xfrm>
              <a:off x="5552625" y="4815800"/>
              <a:ext cx="40550" cy="8725"/>
            </a:xfrm>
            <a:custGeom>
              <a:avLst/>
              <a:gdLst/>
              <a:ahLst/>
              <a:cxnLst/>
              <a:rect l="l" t="t" r="r" b="b"/>
              <a:pathLst>
                <a:path w="1622" h="349" fill="none" extrusionOk="0">
                  <a:moveTo>
                    <a:pt x="1621" y="1"/>
                  </a:moveTo>
                  <a:lnTo>
                    <a:pt x="1621" y="1"/>
                  </a:lnTo>
                  <a:lnTo>
                    <a:pt x="1255" y="20"/>
                  </a:lnTo>
                  <a:lnTo>
                    <a:pt x="869" y="78"/>
                  </a:lnTo>
                  <a:lnTo>
                    <a:pt x="444" y="194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444" y="194"/>
                  </a:lnTo>
                  <a:lnTo>
                    <a:pt x="869" y="78"/>
                  </a:lnTo>
                  <a:lnTo>
                    <a:pt x="1255" y="20"/>
                  </a:lnTo>
                  <a:lnTo>
                    <a:pt x="162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4"/>
            <p:cNvSpPr/>
            <p:nvPr/>
          </p:nvSpPr>
          <p:spPr>
            <a:xfrm>
              <a:off x="5593150" y="48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4"/>
            <p:cNvSpPr/>
            <p:nvPr/>
          </p:nvSpPr>
          <p:spPr>
            <a:xfrm>
              <a:off x="5500975" y="4784450"/>
              <a:ext cx="2450" cy="25"/>
            </a:xfrm>
            <a:custGeom>
              <a:avLst/>
              <a:gdLst/>
              <a:ahLst/>
              <a:cxnLst/>
              <a:rect l="l" t="t" r="r" b="b"/>
              <a:pathLst>
                <a:path w="98" h="1" fill="none" extrusionOk="0"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4"/>
            <p:cNvSpPr/>
            <p:nvPr/>
          </p:nvSpPr>
          <p:spPr>
            <a:xfrm>
              <a:off x="5503400" y="478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2" name="Google Shape;812;p4"/>
          <p:cNvGrpSpPr/>
          <p:nvPr/>
        </p:nvGrpSpPr>
        <p:grpSpPr>
          <a:xfrm rot="-5400000" flipH="1">
            <a:off x="6092243" y="-872966"/>
            <a:ext cx="6100976" cy="3234435"/>
            <a:chOff x="3939550" y="4143175"/>
            <a:chExt cx="2329150" cy="1234800"/>
          </a:xfrm>
        </p:grpSpPr>
        <p:sp>
          <p:nvSpPr>
            <p:cNvPr id="813" name="Google Shape;813;p4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extrusionOk="0">
                  <a:moveTo>
                    <a:pt x="17506" y="0"/>
                  </a:move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4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fill="none" extrusionOk="0">
                  <a:moveTo>
                    <a:pt x="17506" y="0"/>
                  </a:moveTo>
                  <a:lnTo>
                    <a:pt x="17506" y="0"/>
                  </a:ln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276" y="3455"/>
                  </a:lnTo>
                  <a:lnTo>
                    <a:pt x="12276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888" y="9728"/>
                  </a:lnTo>
                  <a:lnTo>
                    <a:pt x="888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873" y="19321"/>
                  </a:lnTo>
                  <a:lnTo>
                    <a:pt x="1892" y="19321"/>
                  </a:lnTo>
                  <a:lnTo>
                    <a:pt x="1892" y="19321"/>
                  </a:lnTo>
                  <a:lnTo>
                    <a:pt x="1911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643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444" y="6215"/>
                  </a:lnTo>
                  <a:lnTo>
                    <a:pt x="21444" y="6215"/>
                  </a:lnTo>
                  <a:lnTo>
                    <a:pt x="21174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4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extrusionOk="0">
                  <a:moveTo>
                    <a:pt x="6350" y="1"/>
                  </a:move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4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fill="none" extrusionOk="0">
                  <a:moveTo>
                    <a:pt x="6563" y="1"/>
                  </a:moveTo>
                  <a:lnTo>
                    <a:pt x="6563" y="1"/>
                  </a:lnTo>
                  <a:lnTo>
                    <a:pt x="6563" y="1"/>
                  </a:lnTo>
                  <a:lnTo>
                    <a:pt x="6563" y="1"/>
                  </a:lnTo>
                  <a:lnTo>
                    <a:pt x="6350" y="1"/>
                  </a:ln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1851" y="4691"/>
                  </a:lnTo>
                  <a:lnTo>
                    <a:pt x="11851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lnTo>
                    <a:pt x="6582" y="1"/>
                  </a:lnTo>
                  <a:lnTo>
                    <a:pt x="6582" y="1"/>
                  </a:lnTo>
                  <a:lnTo>
                    <a:pt x="656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4"/>
            <p:cNvSpPr/>
            <p:nvPr/>
          </p:nvSpPr>
          <p:spPr>
            <a:xfrm>
              <a:off x="3988750" y="4846200"/>
              <a:ext cx="390200" cy="444925"/>
            </a:xfrm>
            <a:custGeom>
              <a:avLst/>
              <a:gdLst/>
              <a:ahLst/>
              <a:cxnLst/>
              <a:rect l="l" t="t" r="r" b="b"/>
              <a:pathLst>
                <a:path w="15608" h="17797" extrusionOk="0">
                  <a:moveTo>
                    <a:pt x="11369" y="1"/>
                  </a:move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607" y="7385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4"/>
            <p:cNvSpPr/>
            <p:nvPr/>
          </p:nvSpPr>
          <p:spPr>
            <a:xfrm>
              <a:off x="3988750" y="4846200"/>
              <a:ext cx="390400" cy="444925"/>
            </a:xfrm>
            <a:custGeom>
              <a:avLst/>
              <a:gdLst/>
              <a:ahLst/>
              <a:cxnLst/>
              <a:rect l="l" t="t" r="r" b="b"/>
              <a:pathLst>
                <a:path w="15616" h="17797" fill="none" extrusionOk="0">
                  <a:moveTo>
                    <a:pt x="11369" y="1"/>
                  </a:moveTo>
                  <a:lnTo>
                    <a:pt x="11369" y="1"/>
                  </a:ln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614" y="15712"/>
                  </a:lnTo>
                  <a:lnTo>
                    <a:pt x="4614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832" y="11678"/>
                  </a:lnTo>
                  <a:lnTo>
                    <a:pt x="11832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lnTo>
                    <a:pt x="113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4"/>
            <p:cNvSpPr/>
            <p:nvPr/>
          </p:nvSpPr>
          <p:spPr>
            <a:xfrm>
              <a:off x="4062600" y="5238975"/>
              <a:ext cx="101825" cy="52150"/>
            </a:xfrm>
            <a:custGeom>
              <a:avLst/>
              <a:gdLst/>
              <a:ahLst/>
              <a:cxnLst/>
              <a:rect l="l" t="t" r="r" b="b"/>
              <a:pathLst>
                <a:path w="4073" h="2086" extrusionOk="0">
                  <a:moveTo>
                    <a:pt x="4053" y="2047"/>
                  </a:moveTo>
                  <a:lnTo>
                    <a:pt x="4053" y="2047"/>
                  </a:lnTo>
                  <a:lnTo>
                    <a:pt x="4072" y="2085"/>
                  </a:lnTo>
                  <a:lnTo>
                    <a:pt x="4072" y="2085"/>
                  </a:lnTo>
                  <a:lnTo>
                    <a:pt x="4053" y="2047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641" y="1"/>
                  </a:lnTo>
                  <a:lnTo>
                    <a:pt x="1660" y="1"/>
                  </a:lnTo>
                  <a:lnTo>
                    <a:pt x="1660" y="1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4"/>
            <p:cNvSpPr/>
            <p:nvPr/>
          </p:nvSpPr>
          <p:spPr>
            <a:xfrm>
              <a:off x="4163925" y="5290125"/>
              <a:ext cx="500" cy="1000"/>
            </a:xfrm>
            <a:custGeom>
              <a:avLst/>
              <a:gdLst/>
              <a:ahLst/>
              <a:cxnLst/>
              <a:rect l="l" t="t" r="r" b="b"/>
              <a:pathLst>
                <a:path w="20" h="4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4"/>
            <p:cNvSpPr/>
            <p:nvPr/>
          </p:nvSpPr>
          <p:spPr>
            <a:xfrm>
              <a:off x="4062600" y="5238975"/>
              <a:ext cx="41025" cy="16925"/>
            </a:xfrm>
            <a:custGeom>
              <a:avLst/>
              <a:gdLst/>
              <a:ahLst/>
              <a:cxnLst/>
              <a:rect l="l" t="t" r="r" b="b"/>
              <a:pathLst>
                <a:path w="1641" h="677" fill="none" extrusionOk="0"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4"/>
            <p:cNvSpPr/>
            <p:nvPr/>
          </p:nvSpPr>
          <p:spPr>
            <a:xfrm>
              <a:off x="4103600" y="52389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4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extrusionOk="0">
                  <a:moveTo>
                    <a:pt x="12025" y="0"/>
                  </a:move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4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fill="none" extrusionOk="0">
                  <a:moveTo>
                    <a:pt x="12237" y="0"/>
                  </a:moveTo>
                  <a:lnTo>
                    <a:pt x="12237" y="0"/>
                  </a:lnTo>
                  <a:lnTo>
                    <a:pt x="12025" y="0"/>
                  </a:ln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7200" y="2741"/>
                  </a:lnTo>
                  <a:lnTo>
                    <a:pt x="7200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3610" y="12179"/>
                  </a:lnTo>
                  <a:lnTo>
                    <a:pt x="3610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103" y="14727"/>
                  </a:lnTo>
                  <a:lnTo>
                    <a:pt x="7103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lnTo>
                    <a:pt x="1223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4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extrusionOk="0">
                  <a:moveTo>
                    <a:pt x="26906" y="1"/>
                  </a:move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48" y="16495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4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fill="none" extrusionOk="0">
                  <a:moveTo>
                    <a:pt x="26925" y="1"/>
                  </a:moveTo>
                  <a:lnTo>
                    <a:pt x="26925" y="1"/>
                  </a:lnTo>
                  <a:lnTo>
                    <a:pt x="26906" y="1"/>
                  </a:lnTo>
                  <a:lnTo>
                    <a:pt x="26906" y="1"/>
                  </a:ln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802" y="310"/>
                  </a:lnTo>
                  <a:lnTo>
                    <a:pt x="24783" y="310"/>
                  </a:lnTo>
                  <a:lnTo>
                    <a:pt x="24783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01" y="4556"/>
                  </a:lnTo>
                  <a:lnTo>
                    <a:pt x="14901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446" y="7779"/>
                  </a:lnTo>
                  <a:lnTo>
                    <a:pt x="11408" y="7779"/>
                  </a:lnTo>
                  <a:lnTo>
                    <a:pt x="11408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173" y="20788"/>
                  </a:lnTo>
                  <a:lnTo>
                    <a:pt x="5173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224" y="29512"/>
                  </a:lnTo>
                  <a:lnTo>
                    <a:pt x="3224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29975" y="15268"/>
                  </a:lnTo>
                  <a:lnTo>
                    <a:pt x="29975" y="15268"/>
                  </a:lnTo>
                  <a:lnTo>
                    <a:pt x="30226" y="15268"/>
                  </a:lnTo>
                  <a:lnTo>
                    <a:pt x="30322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lnTo>
                    <a:pt x="26925" y="1"/>
                  </a:lnTo>
                  <a:lnTo>
                    <a:pt x="269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4"/>
            <p:cNvSpPr/>
            <p:nvPr/>
          </p:nvSpPr>
          <p:spPr>
            <a:xfrm>
              <a:off x="4774300" y="4618450"/>
              <a:ext cx="127900" cy="14025"/>
            </a:xfrm>
            <a:custGeom>
              <a:avLst/>
              <a:gdLst/>
              <a:ahLst/>
              <a:cxnLst/>
              <a:rect l="l" t="t" r="r" b="b"/>
              <a:pathLst>
                <a:path w="5116" h="561" extrusionOk="0">
                  <a:moveTo>
                    <a:pt x="5116" y="560"/>
                  </a:moveTo>
                  <a:lnTo>
                    <a:pt x="5116" y="560"/>
                  </a:lnTo>
                  <a:lnTo>
                    <a:pt x="5116" y="560"/>
                  </a:lnTo>
                  <a:lnTo>
                    <a:pt x="5116" y="560"/>
                  </a:lnTo>
                  <a:close/>
                  <a:moveTo>
                    <a:pt x="5077" y="541"/>
                  </a:moveTo>
                  <a:lnTo>
                    <a:pt x="5077" y="541"/>
                  </a:lnTo>
                  <a:lnTo>
                    <a:pt x="5096" y="541"/>
                  </a:lnTo>
                  <a:lnTo>
                    <a:pt x="5096" y="541"/>
                  </a:lnTo>
                  <a:lnTo>
                    <a:pt x="5077" y="541"/>
                  </a:lnTo>
                  <a:close/>
                  <a:moveTo>
                    <a:pt x="20" y="310"/>
                  </a:moveTo>
                  <a:lnTo>
                    <a:pt x="20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20" y="310"/>
                  </a:lnTo>
                  <a:close/>
                  <a:moveTo>
                    <a:pt x="2143" y="1"/>
                  </a:moveTo>
                  <a:lnTo>
                    <a:pt x="2143" y="1"/>
                  </a:lnTo>
                  <a:lnTo>
                    <a:pt x="1603" y="20"/>
                  </a:lnTo>
                  <a:lnTo>
                    <a:pt x="1082" y="78"/>
                  </a:lnTo>
                  <a:lnTo>
                    <a:pt x="541" y="174"/>
                  </a:lnTo>
                  <a:lnTo>
                    <a:pt x="39" y="310"/>
                  </a:lnTo>
                  <a:lnTo>
                    <a:pt x="39" y="310"/>
                  </a:lnTo>
                  <a:lnTo>
                    <a:pt x="541" y="174"/>
                  </a:lnTo>
                  <a:lnTo>
                    <a:pt x="1082" y="78"/>
                  </a:lnTo>
                  <a:lnTo>
                    <a:pt x="1603" y="20"/>
                  </a:lnTo>
                  <a:lnTo>
                    <a:pt x="2143" y="1"/>
                  </a:lnTo>
                  <a:close/>
                  <a:moveTo>
                    <a:pt x="2162" y="1"/>
                  </a:move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4"/>
            <p:cNvSpPr/>
            <p:nvPr/>
          </p:nvSpPr>
          <p:spPr>
            <a:xfrm>
              <a:off x="4902175" y="463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4"/>
            <p:cNvSpPr/>
            <p:nvPr/>
          </p:nvSpPr>
          <p:spPr>
            <a:xfrm>
              <a:off x="4901200" y="46319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4"/>
            <p:cNvSpPr/>
            <p:nvPr/>
          </p:nvSpPr>
          <p:spPr>
            <a:xfrm>
              <a:off x="4774300" y="46261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4"/>
            <p:cNvSpPr/>
            <p:nvPr/>
          </p:nvSpPr>
          <p:spPr>
            <a:xfrm>
              <a:off x="4775275" y="4618450"/>
              <a:ext cx="52625" cy="7750"/>
            </a:xfrm>
            <a:custGeom>
              <a:avLst/>
              <a:gdLst/>
              <a:ahLst/>
              <a:cxnLst/>
              <a:rect l="l" t="t" r="r" b="b"/>
              <a:pathLst>
                <a:path w="2105" h="310" fill="none" extrusionOk="0">
                  <a:moveTo>
                    <a:pt x="2104" y="1"/>
                  </a:moveTo>
                  <a:lnTo>
                    <a:pt x="2104" y="1"/>
                  </a:lnTo>
                  <a:lnTo>
                    <a:pt x="1564" y="20"/>
                  </a:lnTo>
                  <a:lnTo>
                    <a:pt x="1043" y="78"/>
                  </a:lnTo>
                  <a:lnTo>
                    <a:pt x="502" y="174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502" y="174"/>
                  </a:lnTo>
                  <a:lnTo>
                    <a:pt x="1043" y="78"/>
                  </a:lnTo>
                  <a:lnTo>
                    <a:pt x="1564" y="20"/>
                  </a:lnTo>
                  <a:lnTo>
                    <a:pt x="210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4"/>
            <p:cNvSpPr/>
            <p:nvPr/>
          </p:nvSpPr>
          <p:spPr>
            <a:xfrm>
              <a:off x="4828350" y="46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4"/>
            <p:cNvSpPr/>
            <p:nvPr/>
          </p:nvSpPr>
          <p:spPr>
            <a:xfrm>
              <a:off x="4155225" y="5356225"/>
              <a:ext cx="86400" cy="21750"/>
            </a:xfrm>
            <a:custGeom>
              <a:avLst/>
              <a:gdLst/>
              <a:ahLst/>
              <a:cxnLst/>
              <a:rect l="l" t="t" r="r" b="b"/>
              <a:pathLst>
                <a:path w="3456" h="870" extrusionOk="0">
                  <a:moveTo>
                    <a:pt x="3456" y="1"/>
                  </a:move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close/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  <a:close/>
                  <a:moveTo>
                    <a:pt x="3321" y="1"/>
                  </a:moveTo>
                  <a:lnTo>
                    <a:pt x="3321" y="1"/>
                  </a:lnTo>
                  <a:lnTo>
                    <a:pt x="3321" y="1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4"/>
            <p:cNvSpPr/>
            <p:nvPr/>
          </p:nvSpPr>
          <p:spPr>
            <a:xfrm>
              <a:off x="4241600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4"/>
            <p:cNvSpPr/>
            <p:nvPr/>
          </p:nvSpPr>
          <p:spPr>
            <a:xfrm>
              <a:off x="4155225" y="5356225"/>
              <a:ext cx="80625" cy="21750"/>
            </a:xfrm>
            <a:custGeom>
              <a:avLst/>
              <a:gdLst/>
              <a:ahLst/>
              <a:cxnLst/>
              <a:rect l="l" t="t" r="r" b="b"/>
              <a:pathLst>
                <a:path w="3225" h="870" fill="none" extrusionOk="0"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4"/>
            <p:cNvSpPr/>
            <p:nvPr/>
          </p:nvSpPr>
          <p:spPr>
            <a:xfrm>
              <a:off x="4238225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4"/>
            <p:cNvSpPr/>
            <p:nvPr/>
          </p:nvSpPr>
          <p:spPr>
            <a:xfrm>
              <a:off x="4297575" y="5011225"/>
              <a:ext cx="12575" cy="3900"/>
            </a:xfrm>
            <a:custGeom>
              <a:avLst/>
              <a:gdLst/>
              <a:ahLst/>
              <a:cxnLst/>
              <a:rect l="l" t="t" r="r" b="b"/>
              <a:pathLst>
                <a:path w="503" h="156" extrusionOk="0">
                  <a:moveTo>
                    <a:pt x="502" y="1"/>
                  </a:moveTo>
                  <a:lnTo>
                    <a:pt x="251" y="59"/>
                  </a:lnTo>
                  <a:lnTo>
                    <a:pt x="1" y="155"/>
                  </a:lnTo>
                  <a:lnTo>
                    <a:pt x="251" y="78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4"/>
            <p:cNvSpPr/>
            <p:nvPr/>
          </p:nvSpPr>
          <p:spPr>
            <a:xfrm>
              <a:off x="42942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4"/>
            <p:cNvSpPr/>
            <p:nvPr/>
          </p:nvSpPr>
          <p:spPr>
            <a:xfrm>
              <a:off x="4156675" y="5138125"/>
              <a:ext cx="126925" cy="101850"/>
            </a:xfrm>
            <a:custGeom>
              <a:avLst/>
              <a:gdLst/>
              <a:ahLst/>
              <a:cxnLst/>
              <a:rect l="l" t="t" r="r" b="b"/>
              <a:pathLst>
                <a:path w="5077" h="4074" fill="none" extrusionOk="0">
                  <a:moveTo>
                    <a:pt x="5077" y="1"/>
                  </a:moveTo>
                  <a:lnTo>
                    <a:pt x="5077" y="1"/>
                  </a:lnTo>
                  <a:lnTo>
                    <a:pt x="4807" y="1"/>
                  </a:lnTo>
                  <a:lnTo>
                    <a:pt x="4498" y="20"/>
                  </a:lnTo>
                  <a:lnTo>
                    <a:pt x="4131" y="59"/>
                  </a:lnTo>
                  <a:lnTo>
                    <a:pt x="3745" y="117"/>
                  </a:lnTo>
                  <a:lnTo>
                    <a:pt x="3340" y="194"/>
                  </a:lnTo>
                  <a:lnTo>
                    <a:pt x="2915" y="310"/>
                  </a:lnTo>
                  <a:lnTo>
                    <a:pt x="2471" y="464"/>
                  </a:lnTo>
                  <a:lnTo>
                    <a:pt x="2066" y="638"/>
                  </a:lnTo>
                  <a:lnTo>
                    <a:pt x="1854" y="754"/>
                  </a:lnTo>
                  <a:lnTo>
                    <a:pt x="1661" y="869"/>
                  </a:lnTo>
                  <a:lnTo>
                    <a:pt x="1468" y="1004"/>
                  </a:lnTo>
                  <a:lnTo>
                    <a:pt x="1275" y="1159"/>
                  </a:lnTo>
                  <a:lnTo>
                    <a:pt x="1101" y="1313"/>
                  </a:lnTo>
                  <a:lnTo>
                    <a:pt x="927" y="1487"/>
                  </a:lnTo>
                  <a:lnTo>
                    <a:pt x="773" y="1680"/>
                  </a:lnTo>
                  <a:lnTo>
                    <a:pt x="618" y="1873"/>
                  </a:lnTo>
                  <a:lnTo>
                    <a:pt x="483" y="2085"/>
                  </a:lnTo>
                  <a:lnTo>
                    <a:pt x="367" y="2317"/>
                  </a:lnTo>
                  <a:lnTo>
                    <a:pt x="252" y="2568"/>
                  </a:lnTo>
                  <a:lnTo>
                    <a:pt x="174" y="2838"/>
                  </a:lnTo>
                  <a:lnTo>
                    <a:pt x="97" y="3108"/>
                  </a:lnTo>
                  <a:lnTo>
                    <a:pt x="39" y="3417"/>
                  </a:lnTo>
                  <a:lnTo>
                    <a:pt x="20" y="3726"/>
                  </a:lnTo>
                  <a:lnTo>
                    <a:pt x="1" y="4073"/>
                  </a:lnTo>
                  <a:lnTo>
                    <a:pt x="1" y="4073"/>
                  </a:lnTo>
                  <a:lnTo>
                    <a:pt x="20" y="3726"/>
                  </a:lnTo>
                  <a:lnTo>
                    <a:pt x="39" y="3417"/>
                  </a:lnTo>
                  <a:lnTo>
                    <a:pt x="97" y="3108"/>
                  </a:lnTo>
                  <a:lnTo>
                    <a:pt x="174" y="2838"/>
                  </a:lnTo>
                  <a:lnTo>
                    <a:pt x="252" y="2568"/>
                  </a:lnTo>
                  <a:lnTo>
                    <a:pt x="367" y="2317"/>
                  </a:lnTo>
                  <a:lnTo>
                    <a:pt x="483" y="2085"/>
                  </a:lnTo>
                  <a:lnTo>
                    <a:pt x="618" y="1873"/>
                  </a:lnTo>
                  <a:lnTo>
                    <a:pt x="773" y="1680"/>
                  </a:lnTo>
                  <a:lnTo>
                    <a:pt x="927" y="1487"/>
                  </a:lnTo>
                  <a:lnTo>
                    <a:pt x="1101" y="1313"/>
                  </a:lnTo>
                  <a:lnTo>
                    <a:pt x="1275" y="1159"/>
                  </a:lnTo>
                  <a:lnTo>
                    <a:pt x="1468" y="1004"/>
                  </a:lnTo>
                  <a:lnTo>
                    <a:pt x="1661" y="869"/>
                  </a:lnTo>
                  <a:lnTo>
                    <a:pt x="1854" y="754"/>
                  </a:lnTo>
                  <a:lnTo>
                    <a:pt x="2066" y="638"/>
                  </a:lnTo>
                  <a:lnTo>
                    <a:pt x="2471" y="464"/>
                  </a:lnTo>
                  <a:lnTo>
                    <a:pt x="2915" y="310"/>
                  </a:lnTo>
                  <a:lnTo>
                    <a:pt x="3340" y="194"/>
                  </a:lnTo>
                  <a:lnTo>
                    <a:pt x="3745" y="117"/>
                  </a:lnTo>
                  <a:lnTo>
                    <a:pt x="4131" y="59"/>
                  </a:lnTo>
                  <a:lnTo>
                    <a:pt x="4498" y="20"/>
                  </a:lnTo>
                  <a:lnTo>
                    <a:pt x="4807" y="1"/>
                  </a:lnTo>
                  <a:lnTo>
                    <a:pt x="50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4"/>
            <p:cNvSpPr/>
            <p:nvPr/>
          </p:nvSpPr>
          <p:spPr>
            <a:xfrm>
              <a:off x="4283575" y="51381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4"/>
            <p:cNvSpPr/>
            <p:nvPr/>
          </p:nvSpPr>
          <p:spPr>
            <a:xfrm>
              <a:off x="42860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4"/>
            <p:cNvSpPr/>
            <p:nvPr/>
          </p:nvSpPr>
          <p:spPr>
            <a:xfrm>
              <a:off x="4379125" y="503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4"/>
            <p:cNvSpPr/>
            <p:nvPr/>
          </p:nvSpPr>
          <p:spPr>
            <a:xfrm>
              <a:off x="4378650" y="503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4"/>
            <p:cNvSpPr/>
            <p:nvPr/>
          </p:nvSpPr>
          <p:spPr>
            <a:xfrm>
              <a:off x="4258975" y="5010275"/>
              <a:ext cx="63225" cy="60800"/>
            </a:xfrm>
            <a:custGeom>
              <a:avLst/>
              <a:gdLst/>
              <a:ahLst/>
              <a:cxnLst/>
              <a:rect l="l" t="t" r="r" b="b"/>
              <a:pathLst>
                <a:path w="2529" h="2432" fill="none" extrusionOk="0">
                  <a:moveTo>
                    <a:pt x="2529" y="0"/>
                  </a:moveTo>
                  <a:lnTo>
                    <a:pt x="2529" y="0"/>
                  </a:lnTo>
                  <a:lnTo>
                    <a:pt x="2278" y="19"/>
                  </a:lnTo>
                  <a:lnTo>
                    <a:pt x="2046" y="39"/>
                  </a:lnTo>
                  <a:lnTo>
                    <a:pt x="1795" y="97"/>
                  </a:lnTo>
                  <a:lnTo>
                    <a:pt x="1545" y="193"/>
                  </a:lnTo>
                  <a:lnTo>
                    <a:pt x="1313" y="328"/>
                  </a:lnTo>
                  <a:lnTo>
                    <a:pt x="1081" y="483"/>
                  </a:lnTo>
                  <a:lnTo>
                    <a:pt x="850" y="676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464" y="1100"/>
                  </a:lnTo>
                  <a:lnTo>
                    <a:pt x="329" y="1293"/>
                  </a:lnTo>
                  <a:lnTo>
                    <a:pt x="232" y="1486"/>
                  </a:lnTo>
                  <a:lnTo>
                    <a:pt x="155" y="1679"/>
                  </a:lnTo>
                  <a:lnTo>
                    <a:pt x="78" y="1872"/>
                  </a:lnTo>
                  <a:lnTo>
                    <a:pt x="39" y="2065"/>
                  </a:lnTo>
                  <a:lnTo>
                    <a:pt x="20" y="2239"/>
                  </a:lnTo>
                  <a:lnTo>
                    <a:pt x="0" y="2432"/>
                  </a:lnTo>
                  <a:lnTo>
                    <a:pt x="0" y="2432"/>
                  </a:lnTo>
                  <a:lnTo>
                    <a:pt x="20" y="2239"/>
                  </a:lnTo>
                  <a:lnTo>
                    <a:pt x="39" y="2065"/>
                  </a:lnTo>
                  <a:lnTo>
                    <a:pt x="78" y="1872"/>
                  </a:lnTo>
                  <a:lnTo>
                    <a:pt x="155" y="1679"/>
                  </a:lnTo>
                  <a:lnTo>
                    <a:pt x="232" y="1486"/>
                  </a:lnTo>
                  <a:lnTo>
                    <a:pt x="329" y="1293"/>
                  </a:lnTo>
                  <a:lnTo>
                    <a:pt x="464" y="1100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850" y="676"/>
                  </a:lnTo>
                  <a:lnTo>
                    <a:pt x="1081" y="483"/>
                  </a:lnTo>
                  <a:lnTo>
                    <a:pt x="1313" y="328"/>
                  </a:lnTo>
                  <a:lnTo>
                    <a:pt x="1545" y="193"/>
                  </a:lnTo>
                  <a:lnTo>
                    <a:pt x="1795" y="116"/>
                  </a:lnTo>
                  <a:lnTo>
                    <a:pt x="2046" y="39"/>
                  </a:lnTo>
                  <a:lnTo>
                    <a:pt x="2278" y="19"/>
                  </a:lnTo>
                  <a:lnTo>
                    <a:pt x="252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4"/>
            <p:cNvSpPr/>
            <p:nvPr/>
          </p:nvSpPr>
          <p:spPr>
            <a:xfrm>
              <a:off x="4322175" y="501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4"/>
            <p:cNvSpPr/>
            <p:nvPr/>
          </p:nvSpPr>
          <p:spPr>
            <a:xfrm>
              <a:off x="4350650" y="4919550"/>
              <a:ext cx="14975" cy="50700"/>
            </a:xfrm>
            <a:custGeom>
              <a:avLst/>
              <a:gdLst/>
              <a:ahLst/>
              <a:cxnLst/>
              <a:rect l="l" t="t" r="r" b="b"/>
              <a:pathLst>
                <a:path w="599" h="2028" fill="none" extrusionOk="0">
                  <a:moveTo>
                    <a:pt x="599" y="0"/>
                  </a:moveTo>
                  <a:lnTo>
                    <a:pt x="599" y="0"/>
                  </a:lnTo>
                  <a:lnTo>
                    <a:pt x="502" y="155"/>
                  </a:lnTo>
                  <a:lnTo>
                    <a:pt x="406" y="348"/>
                  </a:lnTo>
                  <a:lnTo>
                    <a:pt x="290" y="579"/>
                  </a:lnTo>
                  <a:lnTo>
                    <a:pt x="194" y="888"/>
                  </a:lnTo>
                  <a:lnTo>
                    <a:pt x="97" y="1236"/>
                  </a:lnTo>
                  <a:lnTo>
                    <a:pt x="20" y="1602"/>
                  </a:lnTo>
                  <a:lnTo>
                    <a:pt x="1" y="1815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15"/>
                  </a:lnTo>
                  <a:lnTo>
                    <a:pt x="20" y="1602"/>
                  </a:lnTo>
                  <a:lnTo>
                    <a:pt x="97" y="1236"/>
                  </a:lnTo>
                  <a:lnTo>
                    <a:pt x="194" y="888"/>
                  </a:lnTo>
                  <a:lnTo>
                    <a:pt x="290" y="579"/>
                  </a:lnTo>
                  <a:lnTo>
                    <a:pt x="406" y="348"/>
                  </a:lnTo>
                  <a:lnTo>
                    <a:pt x="502" y="155"/>
                  </a:lnTo>
                  <a:lnTo>
                    <a:pt x="599" y="0"/>
                  </a:lnTo>
                  <a:lnTo>
                    <a:pt x="59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4"/>
            <p:cNvSpPr/>
            <p:nvPr/>
          </p:nvSpPr>
          <p:spPr>
            <a:xfrm>
              <a:off x="4471775" y="4626175"/>
              <a:ext cx="302550" cy="127400"/>
            </a:xfrm>
            <a:custGeom>
              <a:avLst/>
              <a:gdLst/>
              <a:ahLst/>
              <a:cxnLst/>
              <a:rect l="l" t="t" r="r" b="b"/>
              <a:pathLst>
                <a:path w="12102" h="5096" extrusionOk="0">
                  <a:moveTo>
                    <a:pt x="0" y="5096"/>
                  </a:move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close/>
                  <a:moveTo>
                    <a:pt x="3822" y="4536"/>
                  </a:move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close/>
                  <a:moveTo>
                    <a:pt x="2239" y="4247"/>
                  </a:moveTo>
                  <a:lnTo>
                    <a:pt x="2239" y="4247"/>
                  </a:lnTo>
                  <a:lnTo>
                    <a:pt x="1988" y="4247"/>
                  </a:lnTo>
                  <a:lnTo>
                    <a:pt x="1699" y="4285"/>
                  </a:lnTo>
                  <a:lnTo>
                    <a:pt x="1428" y="4324"/>
                  </a:lnTo>
                  <a:lnTo>
                    <a:pt x="1139" y="4420"/>
                  </a:lnTo>
                  <a:lnTo>
                    <a:pt x="849" y="4517"/>
                  </a:lnTo>
                  <a:lnTo>
                    <a:pt x="560" y="4671"/>
                  </a:lnTo>
                  <a:lnTo>
                    <a:pt x="290" y="4845"/>
                  </a:lnTo>
                  <a:lnTo>
                    <a:pt x="19" y="5077"/>
                  </a:lnTo>
                  <a:lnTo>
                    <a:pt x="19" y="5077"/>
                  </a:lnTo>
                  <a:lnTo>
                    <a:pt x="290" y="4845"/>
                  </a:lnTo>
                  <a:lnTo>
                    <a:pt x="560" y="4671"/>
                  </a:lnTo>
                  <a:lnTo>
                    <a:pt x="849" y="4517"/>
                  </a:lnTo>
                  <a:lnTo>
                    <a:pt x="1139" y="4420"/>
                  </a:lnTo>
                  <a:lnTo>
                    <a:pt x="1428" y="4324"/>
                  </a:lnTo>
                  <a:lnTo>
                    <a:pt x="1699" y="4285"/>
                  </a:lnTo>
                  <a:lnTo>
                    <a:pt x="1988" y="4247"/>
                  </a:lnTo>
                  <a:lnTo>
                    <a:pt x="2239" y="4247"/>
                  </a:lnTo>
                  <a:close/>
                  <a:moveTo>
                    <a:pt x="2258" y="4247"/>
                  </a:move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close/>
                  <a:moveTo>
                    <a:pt x="5346" y="1564"/>
                  </a:moveTo>
                  <a:lnTo>
                    <a:pt x="5346" y="1564"/>
                  </a:lnTo>
                  <a:lnTo>
                    <a:pt x="5346" y="1564"/>
                  </a:lnTo>
                  <a:lnTo>
                    <a:pt x="5096" y="1680"/>
                  </a:lnTo>
                  <a:lnTo>
                    <a:pt x="4864" y="1815"/>
                  </a:lnTo>
                  <a:lnTo>
                    <a:pt x="4671" y="1931"/>
                  </a:lnTo>
                  <a:lnTo>
                    <a:pt x="4497" y="2066"/>
                  </a:lnTo>
                  <a:lnTo>
                    <a:pt x="4343" y="2220"/>
                  </a:lnTo>
                  <a:lnTo>
                    <a:pt x="4208" y="2355"/>
                  </a:lnTo>
                  <a:lnTo>
                    <a:pt x="4092" y="2490"/>
                  </a:lnTo>
                  <a:lnTo>
                    <a:pt x="3976" y="2645"/>
                  </a:lnTo>
                  <a:lnTo>
                    <a:pt x="3899" y="2780"/>
                  </a:lnTo>
                  <a:lnTo>
                    <a:pt x="3822" y="2915"/>
                  </a:lnTo>
                  <a:lnTo>
                    <a:pt x="3764" y="3069"/>
                  </a:lnTo>
                  <a:lnTo>
                    <a:pt x="3725" y="3204"/>
                  </a:lnTo>
                  <a:lnTo>
                    <a:pt x="3687" y="3475"/>
                  </a:lnTo>
                  <a:lnTo>
                    <a:pt x="3667" y="3706"/>
                  </a:lnTo>
                  <a:lnTo>
                    <a:pt x="3667" y="3706"/>
                  </a:lnTo>
                  <a:lnTo>
                    <a:pt x="3687" y="3475"/>
                  </a:lnTo>
                  <a:lnTo>
                    <a:pt x="3725" y="3204"/>
                  </a:lnTo>
                  <a:lnTo>
                    <a:pt x="3764" y="3069"/>
                  </a:lnTo>
                  <a:lnTo>
                    <a:pt x="3822" y="2915"/>
                  </a:lnTo>
                  <a:lnTo>
                    <a:pt x="3899" y="2780"/>
                  </a:lnTo>
                  <a:lnTo>
                    <a:pt x="3976" y="2645"/>
                  </a:lnTo>
                  <a:lnTo>
                    <a:pt x="4092" y="2490"/>
                  </a:lnTo>
                  <a:lnTo>
                    <a:pt x="4208" y="2355"/>
                  </a:lnTo>
                  <a:lnTo>
                    <a:pt x="4343" y="2220"/>
                  </a:lnTo>
                  <a:lnTo>
                    <a:pt x="4497" y="2066"/>
                  </a:lnTo>
                  <a:lnTo>
                    <a:pt x="4671" y="1931"/>
                  </a:lnTo>
                  <a:lnTo>
                    <a:pt x="4864" y="1815"/>
                  </a:lnTo>
                  <a:lnTo>
                    <a:pt x="5096" y="1680"/>
                  </a:lnTo>
                  <a:lnTo>
                    <a:pt x="5346" y="1564"/>
                  </a:lnTo>
                  <a:lnTo>
                    <a:pt x="5346" y="1564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389" y="1255"/>
                  </a:lnTo>
                  <a:lnTo>
                    <a:pt x="6061" y="1313"/>
                  </a:lnTo>
                  <a:lnTo>
                    <a:pt x="5733" y="1409"/>
                  </a:lnTo>
                  <a:lnTo>
                    <a:pt x="5366" y="1545"/>
                  </a:lnTo>
                  <a:lnTo>
                    <a:pt x="5366" y="1545"/>
                  </a:lnTo>
                  <a:lnTo>
                    <a:pt x="5733" y="1409"/>
                  </a:lnTo>
                  <a:lnTo>
                    <a:pt x="6061" y="1313"/>
                  </a:lnTo>
                  <a:lnTo>
                    <a:pt x="6389" y="1255"/>
                  </a:lnTo>
                  <a:lnTo>
                    <a:pt x="6678" y="1236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678" y="1236"/>
                  </a:lnTo>
                  <a:lnTo>
                    <a:pt x="6698" y="1236"/>
                  </a:lnTo>
                  <a:lnTo>
                    <a:pt x="6698" y="1236"/>
                  </a:lnTo>
                  <a:lnTo>
                    <a:pt x="6678" y="1236"/>
                  </a:lnTo>
                  <a:close/>
                  <a:moveTo>
                    <a:pt x="12102" y="1"/>
                  </a:moveTo>
                  <a:lnTo>
                    <a:pt x="12102" y="1"/>
                  </a:lnTo>
                  <a:lnTo>
                    <a:pt x="12102" y="1"/>
                  </a:lnTo>
                  <a:lnTo>
                    <a:pt x="11851" y="97"/>
                  </a:lnTo>
                  <a:lnTo>
                    <a:pt x="11600" y="194"/>
                  </a:lnTo>
                  <a:lnTo>
                    <a:pt x="11349" y="290"/>
                  </a:lnTo>
                  <a:lnTo>
                    <a:pt x="11117" y="406"/>
                  </a:lnTo>
                  <a:lnTo>
                    <a:pt x="10886" y="541"/>
                  </a:lnTo>
                  <a:lnTo>
                    <a:pt x="10654" y="676"/>
                  </a:lnTo>
                  <a:lnTo>
                    <a:pt x="10461" y="811"/>
                  </a:lnTo>
                  <a:lnTo>
                    <a:pt x="10249" y="985"/>
                  </a:lnTo>
                  <a:lnTo>
                    <a:pt x="10056" y="1139"/>
                  </a:lnTo>
                  <a:lnTo>
                    <a:pt x="9882" y="1313"/>
                  </a:lnTo>
                  <a:lnTo>
                    <a:pt x="9728" y="1506"/>
                  </a:lnTo>
                  <a:lnTo>
                    <a:pt x="9573" y="1718"/>
                  </a:lnTo>
                  <a:lnTo>
                    <a:pt x="9419" y="1911"/>
                  </a:lnTo>
                  <a:lnTo>
                    <a:pt x="9303" y="2143"/>
                  </a:lnTo>
                  <a:lnTo>
                    <a:pt x="9187" y="2375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187" y="2375"/>
                  </a:lnTo>
                  <a:lnTo>
                    <a:pt x="9303" y="2143"/>
                  </a:lnTo>
                  <a:lnTo>
                    <a:pt x="9419" y="1911"/>
                  </a:lnTo>
                  <a:lnTo>
                    <a:pt x="9573" y="1718"/>
                  </a:lnTo>
                  <a:lnTo>
                    <a:pt x="9728" y="1506"/>
                  </a:lnTo>
                  <a:lnTo>
                    <a:pt x="9882" y="1313"/>
                  </a:lnTo>
                  <a:lnTo>
                    <a:pt x="10056" y="1139"/>
                  </a:lnTo>
                  <a:lnTo>
                    <a:pt x="10249" y="985"/>
                  </a:lnTo>
                  <a:lnTo>
                    <a:pt x="10461" y="811"/>
                  </a:lnTo>
                  <a:lnTo>
                    <a:pt x="10654" y="676"/>
                  </a:lnTo>
                  <a:lnTo>
                    <a:pt x="10886" y="541"/>
                  </a:lnTo>
                  <a:lnTo>
                    <a:pt x="11117" y="406"/>
                  </a:lnTo>
                  <a:lnTo>
                    <a:pt x="11349" y="290"/>
                  </a:lnTo>
                  <a:lnTo>
                    <a:pt x="11600" y="194"/>
                  </a:lnTo>
                  <a:lnTo>
                    <a:pt x="11851" y="97"/>
                  </a:lnTo>
                  <a:lnTo>
                    <a:pt x="12102" y="1"/>
                  </a:lnTo>
                  <a:lnTo>
                    <a:pt x="121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4"/>
            <p:cNvSpPr/>
            <p:nvPr/>
          </p:nvSpPr>
          <p:spPr>
            <a:xfrm>
              <a:off x="4471775" y="47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4"/>
            <p:cNvSpPr/>
            <p:nvPr/>
          </p:nvSpPr>
          <p:spPr>
            <a:xfrm>
              <a:off x="4567300" y="473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4"/>
            <p:cNvSpPr/>
            <p:nvPr/>
          </p:nvSpPr>
          <p:spPr>
            <a:xfrm>
              <a:off x="4472250" y="4732325"/>
              <a:ext cx="55525" cy="20775"/>
            </a:xfrm>
            <a:custGeom>
              <a:avLst/>
              <a:gdLst/>
              <a:ahLst/>
              <a:cxnLst/>
              <a:rect l="l" t="t" r="r" b="b"/>
              <a:pathLst>
                <a:path w="2221" h="831" fill="none" extrusionOk="0">
                  <a:moveTo>
                    <a:pt x="2220" y="1"/>
                  </a:moveTo>
                  <a:lnTo>
                    <a:pt x="2220" y="1"/>
                  </a:lnTo>
                  <a:lnTo>
                    <a:pt x="1969" y="1"/>
                  </a:lnTo>
                  <a:lnTo>
                    <a:pt x="1680" y="39"/>
                  </a:lnTo>
                  <a:lnTo>
                    <a:pt x="1409" y="78"/>
                  </a:lnTo>
                  <a:lnTo>
                    <a:pt x="1120" y="174"/>
                  </a:lnTo>
                  <a:lnTo>
                    <a:pt x="830" y="271"/>
                  </a:lnTo>
                  <a:lnTo>
                    <a:pt x="541" y="425"/>
                  </a:lnTo>
                  <a:lnTo>
                    <a:pt x="271" y="599"/>
                  </a:lnTo>
                  <a:lnTo>
                    <a:pt x="0" y="831"/>
                  </a:lnTo>
                  <a:lnTo>
                    <a:pt x="0" y="831"/>
                  </a:lnTo>
                  <a:lnTo>
                    <a:pt x="271" y="599"/>
                  </a:lnTo>
                  <a:lnTo>
                    <a:pt x="541" y="425"/>
                  </a:lnTo>
                  <a:lnTo>
                    <a:pt x="830" y="271"/>
                  </a:lnTo>
                  <a:lnTo>
                    <a:pt x="1120" y="174"/>
                  </a:lnTo>
                  <a:lnTo>
                    <a:pt x="1409" y="78"/>
                  </a:lnTo>
                  <a:lnTo>
                    <a:pt x="1680" y="39"/>
                  </a:lnTo>
                  <a:lnTo>
                    <a:pt x="1969" y="1"/>
                  </a:lnTo>
                  <a:lnTo>
                    <a:pt x="22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4"/>
            <p:cNvSpPr/>
            <p:nvPr/>
          </p:nvSpPr>
          <p:spPr>
            <a:xfrm>
              <a:off x="4528225" y="473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4"/>
            <p:cNvSpPr/>
            <p:nvPr/>
          </p:nvSpPr>
          <p:spPr>
            <a:xfrm>
              <a:off x="4563450" y="4665250"/>
              <a:ext cx="42000" cy="53600"/>
            </a:xfrm>
            <a:custGeom>
              <a:avLst/>
              <a:gdLst/>
              <a:ahLst/>
              <a:cxnLst/>
              <a:rect l="l" t="t" r="r" b="b"/>
              <a:pathLst>
                <a:path w="1680" h="2144" fill="none" extrusionOk="0">
                  <a:moveTo>
                    <a:pt x="1679" y="1"/>
                  </a:moveTo>
                  <a:lnTo>
                    <a:pt x="1679" y="1"/>
                  </a:lnTo>
                  <a:lnTo>
                    <a:pt x="1679" y="1"/>
                  </a:lnTo>
                  <a:lnTo>
                    <a:pt x="1429" y="117"/>
                  </a:lnTo>
                  <a:lnTo>
                    <a:pt x="1197" y="252"/>
                  </a:lnTo>
                  <a:lnTo>
                    <a:pt x="1004" y="368"/>
                  </a:lnTo>
                  <a:lnTo>
                    <a:pt x="830" y="503"/>
                  </a:lnTo>
                  <a:lnTo>
                    <a:pt x="676" y="657"/>
                  </a:lnTo>
                  <a:lnTo>
                    <a:pt x="541" y="792"/>
                  </a:lnTo>
                  <a:lnTo>
                    <a:pt x="425" y="927"/>
                  </a:lnTo>
                  <a:lnTo>
                    <a:pt x="309" y="1082"/>
                  </a:lnTo>
                  <a:lnTo>
                    <a:pt x="232" y="1217"/>
                  </a:lnTo>
                  <a:lnTo>
                    <a:pt x="155" y="1352"/>
                  </a:lnTo>
                  <a:lnTo>
                    <a:pt x="97" y="1506"/>
                  </a:lnTo>
                  <a:lnTo>
                    <a:pt x="58" y="1641"/>
                  </a:lnTo>
                  <a:lnTo>
                    <a:pt x="20" y="1912"/>
                  </a:lnTo>
                  <a:lnTo>
                    <a:pt x="0" y="2143"/>
                  </a:lnTo>
                  <a:lnTo>
                    <a:pt x="0" y="2143"/>
                  </a:lnTo>
                  <a:lnTo>
                    <a:pt x="20" y="1912"/>
                  </a:lnTo>
                  <a:lnTo>
                    <a:pt x="58" y="1641"/>
                  </a:lnTo>
                  <a:lnTo>
                    <a:pt x="97" y="1506"/>
                  </a:lnTo>
                  <a:lnTo>
                    <a:pt x="155" y="1352"/>
                  </a:lnTo>
                  <a:lnTo>
                    <a:pt x="232" y="1217"/>
                  </a:lnTo>
                  <a:lnTo>
                    <a:pt x="309" y="1082"/>
                  </a:lnTo>
                  <a:lnTo>
                    <a:pt x="425" y="927"/>
                  </a:lnTo>
                  <a:lnTo>
                    <a:pt x="541" y="792"/>
                  </a:lnTo>
                  <a:lnTo>
                    <a:pt x="676" y="657"/>
                  </a:lnTo>
                  <a:lnTo>
                    <a:pt x="830" y="503"/>
                  </a:lnTo>
                  <a:lnTo>
                    <a:pt x="1004" y="368"/>
                  </a:lnTo>
                  <a:lnTo>
                    <a:pt x="1197" y="252"/>
                  </a:lnTo>
                  <a:lnTo>
                    <a:pt x="1429" y="117"/>
                  </a:lnTo>
                  <a:lnTo>
                    <a:pt x="1679" y="1"/>
                  </a:lnTo>
                  <a:lnTo>
                    <a:pt x="167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4"/>
            <p:cNvSpPr/>
            <p:nvPr/>
          </p:nvSpPr>
          <p:spPr>
            <a:xfrm>
              <a:off x="4605900" y="4657050"/>
              <a:ext cx="32850" cy="7750"/>
            </a:xfrm>
            <a:custGeom>
              <a:avLst/>
              <a:gdLst/>
              <a:ahLst/>
              <a:cxnLst/>
              <a:rect l="l" t="t" r="r" b="b"/>
              <a:pathLst>
                <a:path w="1314" h="310" fill="none" extrusionOk="0">
                  <a:moveTo>
                    <a:pt x="1313" y="1"/>
                  </a:moveTo>
                  <a:lnTo>
                    <a:pt x="1313" y="1"/>
                  </a:lnTo>
                  <a:lnTo>
                    <a:pt x="1024" y="20"/>
                  </a:lnTo>
                  <a:lnTo>
                    <a:pt x="696" y="78"/>
                  </a:lnTo>
                  <a:lnTo>
                    <a:pt x="368" y="174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368" y="174"/>
                  </a:lnTo>
                  <a:lnTo>
                    <a:pt x="696" y="78"/>
                  </a:lnTo>
                  <a:lnTo>
                    <a:pt x="1024" y="20"/>
                  </a:lnTo>
                  <a:lnTo>
                    <a:pt x="131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4"/>
            <p:cNvSpPr/>
            <p:nvPr/>
          </p:nvSpPr>
          <p:spPr>
            <a:xfrm>
              <a:off x="4638725" y="46570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4"/>
            <p:cNvSpPr/>
            <p:nvPr/>
          </p:nvSpPr>
          <p:spPr>
            <a:xfrm>
              <a:off x="4699025" y="4626175"/>
              <a:ext cx="75300" cy="65175"/>
            </a:xfrm>
            <a:custGeom>
              <a:avLst/>
              <a:gdLst/>
              <a:ahLst/>
              <a:cxnLst/>
              <a:rect l="l" t="t" r="r" b="b"/>
              <a:pathLst>
                <a:path w="3012" h="2607" fill="none" extrusionOk="0">
                  <a:moveTo>
                    <a:pt x="3012" y="1"/>
                  </a:moveTo>
                  <a:lnTo>
                    <a:pt x="3012" y="1"/>
                  </a:lnTo>
                  <a:lnTo>
                    <a:pt x="3012" y="1"/>
                  </a:lnTo>
                  <a:lnTo>
                    <a:pt x="2761" y="97"/>
                  </a:lnTo>
                  <a:lnTo>
                    <a:pt x="2510" y="194"/>
                  </a:lnTo>
                  <a:lnTo>
                    <a:pt x="2259" y="290"/>
                  </a:lnTo>
                  <a:lnTo>
                    <a:pt x="2027" y="406"/>
                  </a:lnTo>
                  <a:lnTo>
                    <a:pt x="1796" y="541"/>
                  </a:lnTo>
                  <a:lnTo>
                    <a:pt x="1564" y="676"/>
                  </a:lnTo>
                  <a:lnTo>
                    <a:pt x="1371" y="811"/>
                  </a:lnTo>
                  <a:lnTo>
                    <a:pt x="1159" y="985"/>
                  </a:lnTo>
                  <a:lnTo>
                    <a:pt x="966" y="1139"/>
                  </a:lnTo>
                  <a:lnTo>
                    <a:pt x="792" y="1313"/>
                  </a:lnTo>
                  <a:lnTo>
                    <a:pt x="638" y="1506"/>
                  </a:lnTo>
                  <a:lnTo>
                    <a:pt x="483" y="1718"/>
                  </a:lnTo>
                  <a:lnTo>
                    <a:pt x="329" y="1911"/>
                  </a:lnTo>
                  <a:lnTo>
                    <a:pt x="213" y="2143"/>
                  </a:lnTo>
                  <a:lnTo>
                    <a:pt x="97" y="2375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97" y="2375"/>
                  </a:lnTo>
                  <a:lnTo>
                    <a:pt x="213" y="2143"/>
                  </a:lnTo>
                  <a:lnTo>
                    <a:pt x="329" y="1911"/>
                  </a:lnTo>
                  <a:lnTo>
                    <a:pt x="483" y="1718"/>
                  </a:lnTo>
                  <a:lnTo>
                    <a:pt x="638" y="1506"/>
                  </a:lnTo>
                  <a:lnTo>
                    <a:pt x="792" y="1313"/>
                  </a:lnTo>
                  <a:lnTo>
                    <a:pt x="966" y="1139"/>
                  </a:lnTo>
                  <a:lnTo>
                    <a:pt x="1159" y="985"/>
                  </a:lnTo>
                  <a:lnTo>
                    <a:pt x="1371" y="811"/>
                  </a:lnTo>
                  <a:lnTo>
                    <a:pt x="1564" y="676"/>
                  </a:lnTo>
                  <a:lnTo>
                    <a:pt x="1796" y="541"/>
                  </a:lnTo>
                  <a:lnTo>
                    <a:pt x="2027" y="406"/>
                  </a:lnTo>
                  <a:lnTo>
                    <a:pt x="2259" y="290"/>
                  </a:lnTo>
                  <a:lnTo>
                    <a:pt x="2510" y="194"/>
                  </a:lnTo>
                  <a:lnTo>
                    <a:pt x="2761" y="97"/>
                  </a:lnTo>
                  <a:lnTo>
                    <a:pt x="3012" y="1"/>
                  </a:lnTo>
                  <a:lnTo>
                    <a:pt x="301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4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extrusionOk="0">
                  <a:moveTo>
                    <a:pt x="19069" y="1"/>
                  </a:move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4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fill="none" extrusionOk="0">
                  <a:moveTo>
                    <a:pt x="19069" y="1"/>
                  </a:moveTo>
                  <a:lnTo>
                    <a:pt x="19069" y="1"/>
                  </a:lnTo>
                  <a:lnTo>
                    <a:pt x="19069" y="1"/>
                  </a:lnTo>
                  <a:lnTo>
                    <a:pt x="19069" y="1"/>
                  </a:ln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633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lnTo>
                    <a:pt x="19089" y="1"/>
                  </a:lnTo>
                  <a:lnTo>
                    <a:pt x="19089" y="1"/>
                  </a:lnTo>
                  <a:lnTo>
                    <a:pt x="190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4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extrusionOk="0">
                  <a:moveTo>
                    <a:pt x="3668" y="0"/>
                  </a:move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4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fill="none" extrusionOk="0">
                  <a:moveTo>
                    <a:pt x="3668" y="0"/>
                  </a:moveTo>
                  <a:lnTo>
                    <a:pt x="3668" y="0"/>
                  </a:ln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4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extrusionOk="0">
                  <a:moveTo>
                    <a:pt x="4072" y="1"/>
                  </a:move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4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fill="none" extrusionOk="0"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4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extrusionOk="0">
                  <a:moveTo>
                    <a:pt x="14747" y="1"/>
                  </a:move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4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fill="none" extrusionOk="0">
                  <a:moveTo>
                    <a:pt x="15036" y="1"/>
                  </a:moveTo>
                  <a:lnTo>
                    <a:pt x="15036" y="1"/>
                  </a:lnTo>
                  <a:lnTo>
                    <a:pt x="15017" y="1"/>
                  </a:lnTo>
                  <a:lnTo>
                    <a:pt x="15017" y="1"/>
                  </a:lnTo>
                  <a:lnTo>
                    <a:pt x="14747" y="1"/>
                  </a:ln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42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377" y="11002"/>
                  </a:lnTo>
                  <a:lnTo>
                    <a:pt x="29377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lnTo>
                    <a:pt x="1503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4"/>
            <p:cNvSpPr/>
            <p:nvPr/>
          </p:nvSpPr>
          <p:spPr>
            <a:xfrm>
              <a:off x="5380825" y="4784450"/>
              <a:ext cx="120175" cy="165050"/>
            </a:xfrm>
            <a:custGeom>
              <a:avLst/>
              <a:gdLst/>
              <a:ahLst/>
              <a:cxnLst/>
              <a:rect l="l" t="t" r="r" b="b"/>
              <a:pathLst>
                <a:path w="4807" h="6602" extrusionOk="0">
                  <a:moveTo>
                    <a:pt x="20" y="6466"/>
                  </a:moveTo>
                  <a:lnTo>
                    <a:pt x="20" y="6466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20" y="6466"/>
                  </a:lnTo>
                  <a:close/>
                  <a:moveTo>
                    <a:pt x="20" y="6466"/>
                  </a:moveTo>
                  <a:lnTo>
                    <a:pt x="20" y="6466"/>
                  </a:lnTo>
                  <a:lnTo>
                    <a:pt x="20" y="6466"/>
                  </a:lnTo>
                  <a:close/>
                  <a:moveTo>
                    <a:pt x="3070" y="3860"/>
                  </a:move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close/>
                  <a:moveTo>
                    <a:pt x="2742" y="3841"/>
                  </a:moveTo>
                  <a:lnTo>
                    <a:pt x="2742" y="3841"/>
                  </a:lnTo>
                  <a:lnTo>
                    <a:pt x="2414" y="3860"/>
                  </a:lnTo>
                  <a:lnTo>
                    <a:pt x="2221" y="3880"/>
                  </a:lnTo>
                  <a:lnTo>
                    <a:pt x="2008" y="3918"/>
                  </a:lnTo>
                  <a:lnTo>
                    <a:pt x="1796" y="3976"/>
                  </a:lnTo>
                  <a:lnTo>
                    <a:pt x="1584" y="4053"/>
                  </a:lnTo>
                  <a:lnTo>
                    <a:pt x="1371" y="4150"/>
                  </a:lnTo>
                  <a:lnTo>
                    <a:pt x="1159" y="4266"/>
                  </a:lnTo>
                  <a:lnTo>
                    <a:pt x="947" y="4420"/>
                  </a:lnTo>
                  <a:lnTo>
                    <a:pt x="754" y="4594"/>
                  </a:lnTo>
                  <a:lnTo>
                    <a:pt x="561" y="4806"/>
                  </a:lnTo>
                  <a:lnTo>
                    <a:pt x="406" y="5057"/>
                  </a:lnTo>
                  <a:lnTo>
                    <a:pt x="271" y="5327"/>
                  </a:lnTo>
                  <a:lnTo>
                    <a:pt x="155" y="5655"/>
                  </a:lnTo>
                  <a:lnTo>
                    <a:pt x="59" y="6022"/>
                  </a:lnTo>
                  <a:lnTo>
                    <a:pt x="20" y="6427"/>
                  </a:lnTo>
                  <a:lnTo>
                    <a:pt x="20" y="6427"/>
                  </a:lnTo>
                  <a:lnTo>
                    <a:pt x="59" y="6022"/>
                  </a:lnTo>
                  <a:lnTo>
                    <a:pt x="155" y="5655"/>
                  </a:lnTo>
                  <a:lnTo>
                    <a:pt x="271" y="5327"/>
                  </a:lnTo>
                  <a:lnTo>
                    <a:pt x="406" y="5057"/>
                  </a:lnTo>
                  <a:lnTo>
                    <a:pt x="561" y="4806"/>
                  </a:lnTo>
                  <a:lnTo>
                    <a:pt x="754" y="4594"/>
                  </a:lnTo>
                  <a:lnTo>
                    <a:pt x="947" y="4420"/>
                  </a:lnTo>
                  <a:lnTo>
                    <a:pt x="1159" y="4266"/>
                  </a:lnTo>
                  <a:lnTo>
                    <a:pt x="1371" y="4150"/>
                  </a:lnTo>
                  <a:lnTo>
                    <a:pt x="1584" y="4053"/>
                  </a:lnTo>
                  <a:lnTo>
                    <a:pt x="1796" y="3976"/>
                  </a:lnTo>
                  <a:lnTo>
                    <a:pt x="2008" y="3918"/>
                  </a:lnTo>
                  <a:lnTo>
                    <a:pt x="2221" y="3880"/>
                  </a:lnTo>
                  <a:lnTo>
                    <a:pt x="2414" y="3860"/>
                  </a:lnTo>
                  <a:lnTo>
                    <a:pt x="2742" y="3841"/>
                  </a:lnTo>
                  <a:close/>
                  <a:moveTo>
                    <a:pt x="2780" y="3841"/>
                  </a:move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close/>
                  <a:moveTo>
                    <a:pt x="4807" y="0"/>
                  </a:moveTo>
                  <a:lnTo>
                    <a:pt x="4807" y="0"/>
                  </a:lnTo>
                  <a:lnTo>
                    <a:pt x="4807" y="0"/>
                  </a:lnTo>
                  <a:lnTo>
                    <a:pt x="4595" y="20"/>
                  </a:lnTo>
                  <a:lnTo>
                    <a:pt x="4382" y="39"/>
                  </a:lnTo>
                  <a:lnTo>
                    <a:pt x="4151" y="97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3707" y="232"/>
                  </a:lnTo>
                  <a:lnTo>
                    <a:pt x="3533" y="309"/>
                  </a:lnTo>
                  <a:lnTo>
                    <a:pt x="3379" y="386"/>
                  </a:lnTo>
                  <a:lnTo>
                    <a:pt x="3244" y="483"/>
                  </a:lnTo>
                  <a:lnTo>
                    <a:pt x="3108" y="579"/>
                  </a:lnTo>
                  <a:lnTo>
                    <a:pt x="2993" y="695"/>
                  </a:lnTo>
                  <a:lnTo>
                    <a:pt x="2896" y="811"/>
                  </a:lnTo>
                  <a:lnTo>
                    <a:pt x="2819" y="927"/>
                  </a:lnTo>
                  <a:lnTo>
                    <a:pt x="2742" y="1042"/>
                  </a:lnTo>
                  <a:lnTo>
                    <a:pt x="2684" y="1158"/>
                  </a:lnTo>
                  <a:lnTo>
                    <a:pt x="2587" y="1409"/>
                  </a:lnTo>
                  <a:lnTo>
                    <a:pt x="2549" y="1679"/>
                  </a:lnTo>
                  <a:lnTo>
                    <a:pt x="2529" y="1950"/>
                  </a:lnTo>
                  <a:lnTo>
                    <a:pt x="2529" y="1950"/>
                  </a:lnTo>
                  <a:lnTo>
                    <a:pt x="2549" y="1679"/>
                  </a:lnTo>
                  <a:lnTo>
                    <a:pt x="2587" y="1409"/>
                  </a:lnTo>
                  <a:lnTo>
                    <a:pt x="2684" y="1158"/>
                  </a:lnTo>
                  <a:lnTo>
                    <a:pt x="2742" y="1042"/>
                  </a:lnTo>
                  <a:lnTo>
                    <a:pt x="2819" y="927"/>
                  </a:lnTo>
                  <a:lnTo>
                    <a:pt x="2896" y="811"/>
                  </a:lnTo>
                  <a:lnTo>
                    <a:pt x="2993" y="695"/>
                  </a:lnTo>
                  <a:lnTo>
                    <a:pt x="3108" y="579"/>
                  </a:lnTo>
                  <a:lnTo>
                    <a:pt x="3244" y="483"/>
                  </a:lnTo>
                  <a:lnTo>
                    <a:pt x="3379" y="386"/>
                  </a:lnTo>
                  <a:lnTo>
                    <a:pt x="3533" y="309"/>
                  </a:lnTo>
                  <a:lnTo>
                    <a:pt x="3707" y="232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4151" y="97"/>
                  </a:lnTo>
                  <a:lnTo>
                    <a:pt x="4382" y="39"/>
                  </a:lnTo>
                  <a:lnTo>
                    <a:pt x="4595" y="20"/>
                  </a:lnTo>
                  <a:lnTo>
                    <a:pt x="4807" y="0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4"/>
            <p:cNvSpPr/>
            <p:nvPr/>
          </p:nvSpPr>
          <p:spPr>
            <a:xfrm>
              <a:off x="5380825" y="4946100"/>
              <a:ext cx="525" cy="3400"/>
            </a:xfrm>
            <a:custGeom>
              <a:avLst/>
              <a:gdLst/>
              <a:ahLst/>
              <a:cxnLst/>
              <a:rect l="l" t="t" r="r" b="b"/>
              <a:pathLst>
                <a:path w="21" h="136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4"/>
            <p:cNvSpPr/>
            <p:nvPr/>
          </p:nvSpPr>
          <p:spPr>
            <a:xfrm>
              <a:off x="5381325" y="49461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4"/>
            <p:cNvSpPr/>
            <p:nvPr/>
          </p:nvSpPr>
          <p:spPr>
            <a:xfrm>
              <a:off x="5457550" y="488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4"/>
            <p:cNvSpPr/>
            <p:nvPr/>
          </p:nvSpPr>
          <p:spPr>
            <a:xfrm>
              <a:off x="5381325" y="4880475"/>
              <a:ext cx="68050" cy="64675"/>
            </a:xfrm>
            <a:custGeom>
              <a:avLst/>
              <a:gdLst/>
              <a:ahLst/>
              <a:cxnLst/>
              <a:rect l="l" t="t" r="r" b="b"/>
              <a:pathLst>
                <a:path w="2722" h="2587" fill="none" extrusionOk="0">
                  <a:moveTo>
                    <a:pt x="2722" y="0"/>
                  </a:moveTo>
                  <a:lnTo>
                    <a:pt x="2722" y="0"/>
                  </a:lnTo>
                  <a:lnTo>
                    <a:pt x="2394" y="19"/>
                  </a:lnTo>
                  <a:lnTo>
                    <a:pt x="2201" y="39"/>
                  </a:lnTo>
                  <a:lnTo>
                    <a:pt x="1988" y="77"/>
                  </a:lnTo>
                  <a:lnTo>
                    <a:pt x="1776" y="135"/>
                  </a:lnTo>
                  <a:lnTo>
                    <a:pt x="1564" y="212"/>
                  </a:lnTo>
                  <a:lnTo>
                    <a:pt x="1351" y="309"/>
                  </a:lnTo>
                  <a:lnTo>
                    <a:pt x="1139" y="425"/>
                  </a:lnTo>
                  <a:lnTo>
                    <a:pt x="927" y="579"/>
                  </a:lnTo>
                  <a:lnTo>
                    <a:pt x="734" y="753"/>
                  </a:lnTo>
                  <a:lnTo>
                    <a:pt x="541" y="965"/>
                  </a:lnTo>
                  <a:lnTo>
                    <a:pt x="386" y="1216"/>
                  </a:lnTo>
                  <a:lnTo>
                    <a:pt x="251" y="1486"/>
                  </a:lnTo>
                  <a:lnTo>
                    <a:pt x="135" y="1814"/>
                  </a:lnTo>
                  <a:lnTo>
                    <a:pt x="39" y="2181"/>
                  </a:lnTo>
                  <a:lnTo>
                    <a:pt x="0" y="2586"/>
                  </a:lnTo>
                  <a:lnTo>
                    <a:pt x="0" y="2586"/>
                  </a:lnTo>
                  <a:lnTo>
                    <a:pt x="39" y="2181"/>
                  </a:lnTo>
                  <a:lnTo>
                    <a:pt x="135" y="1814"/>
                  </a:lnTo>
                  <a:lnTo>
                    <a:pt x="251" y="1486"/>
                  </a:lnTo>
                  <a:lnTo>
                    <a:pt x="386" y="1216"/>
                  </a:lnTo>
                  <a:lnTo>
                    <a:pt x="541" y="965"/>
                  </a:lnTo>
                  <a:lnTo>
                    <a:pt x="734" y="753"/>
                  </a:lnTo>
                  <a:lnTo>
                    <a:pt x="927" y="579"/>
                  </a:lnTo>
                  <a:lnTo>
                    <a:pt x="1139" y="425"/>
                  </a:lnTo>
                  <a:lnTo>
                    <a:pt x="1351" y="309"/>
                  </a:lnTo>
                  <a:lnTo>
                    <a:pt x="1564" y="212"/>
                  </a:lnTo>
                  <a:lnTo>
                    <a:pt x="1776" y="135"/>
                  </a:lnTo>
                  <a:lnTo>
                    <a:pt x="1988" y="77"/>
                  </a:lnTo>
                  <a:lnTo>
                    <a:pt x="2201" y="39"/>
                  </a:lnTo>
                  <a:lnTo>
                    <a:pt x="2394" y="19"/>
                  </a:lnTo>
                  <a:lnTo>
                    <a:pt x="2722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4"/>
            <p:cNvSpPr/>
            <p:nvPr/>
          </p:nvSpPr>
          <p:spPr>
            <a:xfrm>
              <a:off x="5450325" y="488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4"/>
            <p:cNvSpPr/>
            <p:nvPr/>
          </p:nvSpPr>
          <p:spPr>
            <a:xfrm>
              <a:off x="5444050" y="4784450"/>
              <a:ext cx="56950" cy="48750"/>
            </a:xfrm>
            <a:custGeom>
              <a:avLst/>
              <a:gdLst/>
              <a:ahLst/>
              <a:cxnLst/>
              <a:rect l="l" t="t" r="r" b="b"/>
              <a:pathLst>
                <a:path w="2278" h="1950" fill="none" extrusionOk="0">
                  <a:moveTo>
                    <a:pt x="2278" y="0"/>
                  </a:moveTo>
                  <a:lnTo>
                    <a:pt x="2278" y="0"/>
                  </a:lnTo>
                  <a:lnTo>
                    <a:pt x="2278" y="0"/>
                  </a:lnTo>
                  <a:lnTo>
                    <a:pt x="2066" y="20"/>
                  </a:lnTo>
                  <a:lnTo>
                    <a:pt x="1853" y="39"/>
                  </a:lnTo>
                  <a:lnTo>
                    <a:pt x="1622" y="97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178" y="232"/>
                  </a:lnTo>
                  <a:lnTo>
                    <a:pt x="1004" y="309"/>
                  </a:lnTo>
                  <a:lnTo>
                    <a:pt x="850" y="386"/>
                  </a:lnTo>
                  <a:lnTo>
                    <a:pt x="715" y="483"/>
                  </a:lnTo>
                  <a:lnTo>
                    <a:pt x="579" y="579"/>
                  </a:lnTo>
                  <a:lnTo>
                    <a:pt x="464" y="695"/>
                  </a:lnTo>
                  <a:lnTo>
                    <a:pt x="367" y="811"/>
                  </a:lnTo>
                  <a:lnTo>
                    <a:pt x="290" y="927"/>
                  </a:lnTo>
                  <a:lnTo>
                    <a:pt x="213" y="1042"/>
                  </a:lnTo>
                  <a:lnTo>
                    <a:pt x="155" y="1158"/>
                  </a:lnTo>
                  <a:lnTo>
                    <a:pt x="58" y="1409"/>
                  </a:lnTo>
                  <a:lnTo>
                    <a:pt x="20" y="1679"/>
                  </a:lnTo>
                  <a:lnTo>
                    <a:pt x="0" y="1950"/>
                  </a:lnTo>
                  <a:lnTo>
                    <a:pt x="0" y="1950"/>
                  </a:lnTo>
                  <a:lnTo>
                    <a:pt x="20" y="1679"/>
                  </a:lnTo>
                  <a:lnTo>
                    <a:pt x="58" y="1409"/>
                  </a:lnTo>
                  <a:lnTo>
                    <a:pt x="155" y="1158"/>
                  </a:lnTo>
                  <a:lnTo>
                    <a:pt x="213" y="1042"/>
                  </a:lnTo>
                  <a:lnTo>
                    <a:pt x="290" y="927"/>
                  </a:lnTo>
                  <a:lnTo>
                    <a:pt x="367" y="811"/>
                  </a:lnTo>
                  <a:lnTo>
                    <a:pt x="464" y="695"/>
                  </a:lnTo>
                  <a:lnTo>
                    <a:pt x="579" y="579"/>
                  </a:lnTo>
                  <a:lnTo>
                    <a:pt x="715" y="483"/>
                  </a:lnTo>
                  <a:lnTo>
                    <a:pt x="850" y="386"/>
                  </a:lnTo>
                  <a:lnTo>
                    <a:pt x="1004" y="309"/>
                  </a:lnTo>
                  <a:lnTo>
                    <a:pt x="1178" y="232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622" y="97"/>
                  </a:lnTo>
                  <a:lnTo>
                    <a:pt x="1853" y="39"/>
                  </a:lnTo>
                  <a:lnTo>
                    <a:pt x="2066" y="20"/>
                  </a:lnTo>
                  <a:lnTo>
                    <a:pt x="2278" y="0"/>
                  </a:lnTo>
                  <a:lnTo>
                    <a:pt x="227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4"/>
            <p:cNvSpPr/>
            <p:nvPr/>
          </p:nvSpPr>
          <p:spPr>
            <a:xfrm>
              <a:off x="5481200" y="4980825"/>
              <a:ext cx="632600" cy="365775"/>
            </a:xfrm>
            <a:custGeom>
              <a:avLst/>
              <a:gdLst/>
              <a:ahLst/>
              <a:cxnLst/>
              <a:rect l="l" t="t" r="r" b="b"/>
              <a:pathLst>
                <a:path w="25304" h="14631" extrusionOk="0">
                  <a:moveTo>
                    <a:pt x="23065" y="14148"/>
                  </a:moveTo>
                  <a:lnTo>
                    <a:pt x="23065" y="14148"/>
                  </a:lnTo>
                  <a:lnTo>
                    <a:pt x="23065" y="14341"/>
                  </a:lnTo>
                  <a:lnTo>
                    <a:pt x="23046" y="14496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46" y="14496"/>
                  </a:lnTo>
                  <a:lnTo>
                    <a:pt x="23065" y="14341"/>
                  </a:lnTo>
                  <a:lnTo>
                    <a:pt x="23065" y="14148"/>
                  </a:lnTo>
                  <a:close/>
                  <a:moveTo>
                    <a:pt x="25285" y="13569"/>
                  </a:moveTo>
                  <a:lnTo>
                    <a:pt x="25285" y="13569"/>
                  </a:lnTo>
                  <a:lnTo>
                    <a:pt x="24957" y="13589"/>
                  </a:lnTo>
                  <a:lnTo>
                    <a:pt x="24628" y="13646"/>
                  </a:lnTo>
                  <a:lnTo>
                    <a:pt x="24300" y="13724"/>
                  </a:lnTo>
                  <a:lnTo>
                    <a:pt x="23992" y="13839"/>
                  </a:lnTo>
                  <a:lnTo>
                    <a:pt x="23721" y="13975"/>
                  </a:lnTo>
                  <a:lnTo>
                    <a:pt x="23451" y="14148"/>
                  </a:lnTo>
                  <a:lnTo>
                    <a:pt x="23219" y="14361"/>
                  </a:lnTo>
                  <a:lnTo>
                    <a:pt x="23123" y="14476"/>
                  </a:lnTo>
                  <a:lnTo>
                    <a:pt x="23046" y="14592"/>
                  </a:lnTo>
                  <a:lnTo>
                    <a:pt x="23046" y="14592"/>
                  </a:lnTo>
                  <a:lnTo>
                    <a:pt x="23123" y="14476"/>
                  </a:lnTo>
                  <a:lnTo>
                    <a:pt x="23219" y="14361"/>
                  </a:lnTo>
                  <a:lnTo>
                    <a:pt x="23451" y="14148"/>
                  </a:lnTo>
                  <a:lnTo>
                    <a:pt x="23721" y="13975"/>
                  </a:lnTo>
                  <a:lnTo>
                    <a:pt x="23992" y="13839"/>
                  </a:lnTo>
                  <a:lnTo>
                    <a:pt x="24300" y="13724"/>
                  </a:lnTo>
                  <a:lnTo>
                    <a:pt x="24628" y="13646"/>
                  </a:lnTo>
                  <a:lnTo>
                    <a:pt x="24957" y="13589"/>
                  </a:lnTo>
                  <a:lnTo>
                    <a:pt x="25285" y="13569"/>
                  </a:lnTo>
                  <a:close/>
                  <a:moveTo>
                    <a:pt x="25304" y="13569"/>
                  </a:moveTo>
                  <a:lnTo>
                    <a:pt x="25304" y="13569"/>
                  </a:lnTo>
                  <a:lnTo>
                    <a:pt x="25304" y="13569"/>
                  </a:lnTo>
                  <a:lnTo>
                    <a:pt x="25304" y="13569"/>
                  </a:lnTo>
                  <a:close/>
                  <a:moveTo>
                    <a:pt x="21039" y="11060"/>
                  </a:moveTo>
                  <a:lnTo>
                    <a:pt x="21039" y="11060"/>
                  </a:lnTo>
                  <a:lnTo>
                    <a:pt x="21019" y="11292"/>
                  </a:lnTo>
                  <a:lnTo>
                    <a:pt x="21000" y="11485"/>
                  </a:lnTo>
                  <a:lnTo>
                    <a:pt x="20961" y="11678"/>
                  </a:lnTo>
                  <a:lnTo>
                    <a:pt x="20923" y="11832"/>
                  </a:lnTo>
                  <a:lnTo>
                    <a:pt x="20826" y="12064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26" y="12064"/>
                  </a:lnTo>
                  <a:lnTo>
                    <a:pt x="20923" y="11832"/>
                  </a:lnTo>
                  <a:lnTo>
                    <a:pt x="20961" y="11678"/>
                  </a:lnTo>
                  <a:lnTo>
                    <a:pt x="21000" y="11485"/>
                  </a:lnTo>
                  <a:lnTo>
                    <a:pt x="21019" y="11292"/>
                  </a:lnTo>
                  <a:lnTo>
                    <a:pt x="21039" y="11060"/>
                  </a:lnTo>
                  <a:close/>
                  <a:moveTo>
                    <a:pt x="20286" y="9439"/>
                  </a:moveTo>
                  <a:lnTo>
                    <a:pt x="20286" y="9439"/>
                  </a:lnTo>
                  <a:lnTo>
                    <a:pt x="20324" y="9477"/>
                  </a:lnTo>
                  <a:lnTo>
                    <a:pt x="20324" y="9477"/>
                  </a:lnTo>
                  <a:lnTo>
                    <a:pt x="20286" y="9439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221" y="8802"/>
                  </a:lnTo>
                  <a:lnTo>
                    <a:pt x="18028" y="8821"/>
                  </a:lnTo>
                  <a:lnTo>
                    <a:pt x="17719" y="8860"/>
                  </a:lnTo>
                  <a:lnTo>
                    <a:pt x="17506" y="8918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506" y="8918"/>
                  </a:lnTo>
                  <a:lnTo>
                    <a:pt x="17719" y="8860"/>
                  </a:lnTo>
                  <a:lnTo>
                    <a:pt x="18028" y="8821"/>
                  </a:lnTo>
                  <a:lnTo>
                    <a:pt x="18221" y="8802"/>
                  </a:lnTo>
                  <a:lnTo>
                    <a:pt x="18433" y="8783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433" y="8783"/>
                  </a:lnTo>
                  <a:lnTo>
                    <a:pt x="18452" y="8783"/>
                  </a:lnTo>
                  <a:lnTo>
                    <a:pt x="18452" y="8783"/>
                  </a:lnTo>
                  <a:lnTo>
                    <a:pt x="18433" y="8783"/>
                  </a:lnTo>
                  <a:close/>
                  <a:moveTo>
                    <a:pt x="17429" y="8667"/>
                  </a:moveTo>
                  <a:lnTo>
                    <a:pt x="17429" y="866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29" y="8667"/>
                  </a:lnTo>
                  <a:close/>
                  <a:moveTo>
                    <a:pt x="14534" y="3803"/>
                  </a:moveTo>
                  <a:lnTo>
                    <a:pt x="14534" y="3803"/>
                  </a:lnTo>
                  <a:lnTo>
                    <a:pt x="14534" y="4131"/>
                  </a:lnTo>
                  <a:lnTo>
                    <a:pt x="14496" y="4382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96" y="4382"/>
                  </a:lnTo>
                  <a:lnTo>
                    <a:pt x="14534" y="4131"/>
                  </a:lnTo>
                  <a:lnTo>
                    <a:pt x="14534" y="3803"/>
                  </a:lnTo>
                  <a:close/>
                  <a:moveTo>
                    <a:pt x="12990" y="1139"/>
                  </a:moveTo>
                  <a:lnTo>
                    <a:pt x="12990" y="1139"/>
                  </a:lnTo>
                  <a:lnTo>
                    <a:pt x="13009" y="1139"/>
                  </a:lnTo>
                  <a:lnTo>
                    <a:pt x="13009" y="1139"/>
                  </a:lnTo>
                  <a:lnTo>
                    <a:pt x="12990" y="1139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176" y="734"/>
                  </a:lnTo>
                  <a:lnTo>
                    <a:pt x="10963" y="753"/>
                  </a:lnTo>
                  <a:lnTo>
                    <a:pt x="10751" y="792"/>
                  </a:lnTo>
                  <a:lnTo>
                    <a:pt x="10558" y="831"/>
                  </a:lnTo>
                  <a:lnTo>
                    <a:pt x="10191" y="966"/>
                  </a:lnTo>
                  <a:lnTo>
                    <a:pt x="9883" y="1101"/>
                  </a:lnTo>
                  <a:lnTo>
                    <a:pt x="9632" y="1255"/>
                  </a:lnTo>
                  <a:lnTo>
                    <a:pt x="9439" y="1371"/>
                  </a:lnTo>
                  <a:lnTo>
                    <a:pt x="9284" y="1506"/>
                  </a:lnTo>
                  <a:lnTo>
                    <a:pt x="9284" y="1506"/>
                  </a:lnTo>
                  <a:lnTo>
                    <a:pt x="9439" y="1371"/>
                  </a:lnTo>
                  <a:lnTo>
                    <a:pt x="9632" y="1255"/>
                  </a:lnTo>
                  <a:lnTo>
                    <a:pt x="9883" y="1101"/>
                  </a:lnTo>
                  <a:lnTo>
                    <a:pt x="10191" y="966"/>
                  </a:lnTo>
                  <a:lnTo>
                    <a:pt x="10558" y="831"/>
                  </a:lnTo>
                  <a:lnTo>
                    <a:pt x="10751" y="792"/>
                  </a:lnTo>
                  <a:lnTo>
                    <a:pt x="10963" y="753"/>
                  </a:lnTo>
                  <a:lnTo>
                    <a:pt x="11176" y="734"/>
                  </a:lnTo>
                  <a:lnTo>
                    <a:pt x="11407" y="715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close/>
                  <a:moveTo>
                    <a:pt x="20" y="541"/>
                  </a:moveTo>
                  <a:lnTo>
                    <a:pt x="20" y="541"/>
                  </a:lnTo>
                  <a:lnTo>
                    <a:pt x="1" y="541"/>
                  </a:lnTo>
                  <a:lnTo>
                    <a:pt x="1" y="541"/>
                  </a:lnTo>
                  <a:lnTo>
                    <a:pt x="20" y="541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194" y="522"/>
                  </a:lnTo>
                  <a:lnTo>
                    <a:pt x="20" y="541"/>
                  </a:lnTo>
                  <a:lnTo>
                    <a:pt x="20" y="541"/>
                  </a:lnTo>
                  <a:lnTo>
                    <a:pt x="194" y="522"/>
                  </a:lnTo>
                  <a:lnTo>
                    <a:pt x="367" y="502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close/>
                  <a:moveTo>
                    <a:pt x="5405" y="213"/>
                  </a:move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370" y="20"/>
                  </a:lnTo>
                  <a:lnTo>
                    <a:pt x="6080" y="39"/>
                  </a:lnTo>
                  <a:lnTo>
                    <a:pt x="5772" y="116"/>
                  </a:lnTo>
                  <a:lnTo>
                    <a:pt x="5443" y="213"/>
                  </a:lnTo>
                  <a:lnTo>
                    <a:pt x="5443" y="213"/>
                  </a:lnTo>
                  <a:lnTo>
                    <a:pt x="5772" y="116"/>
                  </a:lnTo>
                  <a:lnTo>
                    <a:pt x="6080" y="39"/>
                  </a:lnTo>
                  <a:lnTo>
                    <a:pt x="6370" y="20"/>
                  </a:lnTo>
                  <a:lnTo>
                    <a:pt x="6659" y="1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4"/>
            <p:cNvSpPr/>
            <p:nvPr/>
          </p:nvSpPr>
          <p:spPr>
            <a:xfrm>
              <a:off x="6056375" y="5334525"/>
              <a:ext cx="1475" cy="12075"/>
            </a:xfrm>
            <a:custGeom>
              <a:avLst/>
              <a:gdLst/>
              <a:ahLst/>
              <a:cxnLst/>
              <a:rect l="l" t="t" r="r" b="b"/>
              <a:pathLst>
                <a:path w="59" h="483" fill="none" extrusionOk="0">
                  <a:moveTo>
                    <a:pt x="58" y="0"/>
                  </a:moveTo>
                  <a:lnTo>
                    <a:pt x="58" y="0"/>
                  </a:lnTo>
                  <a:lnTo>
                    <a:pt x="58" y="193"/>
                  </a:lnTo>
                  <a:lnTo>
                    <a:pt x="39" y="348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39" y="348"/>
                  </a:lnTo>
                  <a:lnTo>
                    <a:pt x="58" y="193"/>
                  </a:lnTo>
                  <a:lnTo>
                    <a:pt x="5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4"/>
            <p:cNvSpPr/>
            <p:nvPr/>
          </p:nvSpPr>
          <p:spPr>
            <a:xfrm>
              <a:off x="6057325" y="5320050"/>
              <a:ext cx="56000" cy="25600"/>
            </a:xfrm>
            <a:custGeom>
              <a:avLst/>
              <a:gdLst/>
              <a:ahLst/>
              <a:cxnLst/>
              <a:rect l="l" t="t" r="r" b="b"/>
              <a:pathLst>
                <a:path w="2240" h="1024" fill="none" extrusionOk="0">
                  <a:moveTo>
                    <a:pt x="2240" y="0"/>
                  </a:moveTo>
                  <a:lnTo>
                    <a:pt x="2240" y="0"/>
                  </a:lnTo>
                  <a:lnTo>
                    <a:pt x="1912" y="20"/>
                  </a:lnTo>
                  <a:lnTo>
                    <a:pt x="1583" y="77"/>
                  </a:lnTo>
                  <a:lnTo>
                    <a:pt x="1255" y="155"/>
                  </a:lnTo>
                  <a:lnTo>
                    <a:pt x="947" y="270"/>
                  </a:lnTo>
                  <a:lnTo>
                    <a:pt x="676" y="406"/>
                  </a:lnTo>
                  <a:lnTo>
                    <a:pt x="406" y="579"/>
                  </a:lnTo>
                  <a:lnTo>
                    <a:pt x="174" y="792"/>
                  </a:lnTo>
                  <a:lnTo>
                    <a:pt x="78" y="907"/>
                  </a:lnTo>
                  <a:lnTo>
                    <a:pt x="1" y="1023"/>
                  </a:lnTo>
                  <a:lnTo>
                    <a:pt x="1" y="1023"/>
                  </a:lnTo>
                  <a:lnTo>
                    <a:pt x="78" y="907"/>
                  </a:lnTo>
                  <a:lnTo>
                    <a:pt x="174" y="792"/>
                  </a:lnTo>
                  <a:lnTo>
                    <a:pt x="406" y="579"/>
                  </a:lnTo>
                  <a:lnTo>
                    <a:pt x="676" y="406"/>
                  </a:lnTo>
                  <a:lnTo>
                    <a:pt x="947" y="270"/>
                  </a:lnTo>
                  <a:lnTo>
                    <a:pt x="1255" y="155"/>
                  </a:lnTo>
                  <a:lnTo>
                    <a:pt x="1583" y="77"/>
                  </a:lnTo>
                  <a:lnTo>
                    <a:pt x="1912" y="20"/>
                  </a:lnTo>
                  <a:lnTo>
                    <a:pt x="224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4"/>
            <p:cNvSpPr/>
            <p:nvPr/>
          </p:nvSpPr>
          <p:spPr>
            <a:xfrm>
              <a:off x="6113775" y="532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4"/>
            <p:cNvSpPr/>
            <p:nvPr/>
          </p:nvSpPr>
          <p:spPr>
            <a:xfrm>
              <a:off x="6001350" y="5257325"/>
              <a:ext cx="5825" cy="27525"/>
            </a:xfrm>
            <a:custGeom>
              <a:avLst/>
              <a:gdLst/>
              <a:ahLst/>
              <a:cxnLst/>
              <a:rect l="l" t="t" r="r" b="b"/>
              <a:pathLst>
                <a:path w="233" h="1101" fill="none" extrusionOk="0">
                  <a:moveTo>
                    <a:pt x="233" y="0"/>
                  </a:moveTo>
                  <a:lnTo>
                    <a:pt x="233" y="0"/>
                  </a:lnTo>
                  <a:lnTo>
                    <a:pt x="213" y="232"/>
                  </a:lnTo>
                  <a:lnTo>
                    <a:pt x="194" y="425"/>
                  </a:lnTo>
                  <a:lnTo>
                    <a:pt x="155" y="618"/>
                  </a:lnTo>
                  <a:lnTo>
                    <a:pt x="117" y="772"/>
                  </a:lnTo>
                  <a:lnTo>
                    <a:pt x="20" y="1004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20" y="1004"/>
                  </a:lnTo>
                  <a:lnTo>
                    <a:pt x="117" y="772"/>
                  </a:lnTo>
                  <a:lnTo>
                    <a:pt x="155" y="618"/>
                  </a:lnTo>
                  <a:lnTo>
                    <a:pt x="194" y="425"/>
                  </a:lnTo>
                  <a:lnTo>
                    <a:pt x="213" y="232"/>
                  </a:lnTo>
                  <a:lnTo>
                    <a:pt x="23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4"/>
            <p:cNvSpPr/>
            <p:nvPr/>
          </p:nvSpPr>
          <p:spPr>
            <a:xfrm>
              <a:off x="5988325" y="5216775"/>
              <a:ext cx="1000" cy="1000"/>
            </a:xfrm>
            <a:custGeom>
              <a:avLst/>
              <a:gdLst/>
              <a:ahLst/>
              <a:cxnLst/>
              <a:rect l="l" t="t" r="r" b="b"/>
              <a:pathLst>
                <a:path w="40" h="40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4"/>
            <p:cNvSpPr/>
            <p:nvPr/>
          </p:nvSpPr>
          <p:spPr>
            <a:xfrm>
              <a:off x="5916425" y="5200375"/>
              <a:ext cx="25600" cy="3875"/>
            </a:xfrm>
            <a:custGeom>
              <a:avLst/>
              <a:gdLst/>
              <a:ahLst/>
              <a:cxnLst/>
              <a:rect l="l" t="t" r="r" b="b"/>
              <a:pathLst>
                <a:path w="1024" h="155" fill="none" extrusionOk="0">
                  <a:moveTo>
                    <a:pt x="1024" y="1"/>
                  </a:moveTo>
                  <a:lnTo>
                    <a:pt x="1024" y="1"/>
                  </a:lnTo>
                  <a:lnTo>
                    <a:pt x="812" y="20"/>
                  </a:lnTo>
                  <a:lnTo>
                    <a:pt x="619" y="39"/>
                  </a:lnTo>
                  <a:lnTo>
                    <a:pt x="310" y="78"/>
                  </a:lnTo>
                  <a:lnTo>
                    <a:pt x="97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97" y="136"/>
                  </a:lnTo>
                  <a:lnTo>
                    <a:pt x="310" y="78"/>
                  </a:lnTo>
                  <a:lnTo>
                    <a:pt x="619" y="39"/>
                  </a:lnTo>
                  <a:lnTo>
                    <a:pt x="812" y="20"/>
                  </a:lnTo>
                  <a:lnTo>
                    <a:pt x="10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4"/>
            <p:cNvSpPr/>
            <p:nvPr/>
          </p:nvSpPr>
          <p:spPr>
            <a:xfrm>
              <a:off x="5942000" y="5200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4"/>
            <p:cNvSpPr/>
            <p:nvPr/>
          </p:nvSpPr>
          <p:spPr>
            <a:xfrm>
              <a:off x="5916425" y="5197475"/>
              <a:ext cx="525" cy="6775"/>
            </a:xfrm>
            <a:custGeom>
              <a:avLst/>
              <a:gdLst/>
              <a:ahLst/>
              <a:cxnLst/>
              <a:rect l="l" t="t" r="r" b="b"/>
              <a:pathLst>
                <a:path w="21" h="27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4"/>
            <p:cNvSpPr/>
            <p:nvPr/>
          </p:nvSpPr>
          <p:spPr>
            <a:xfrm>
              <a:off x="5842600" y="5075875"/>
              <a:ext cx="1975" cy="19825"/>
            </a:xfrm>
            <a:custGeom>
              <a:avLst/>
              <a:gdLst/>
              <a:ahLst/>
              <a:cxnLst/>
              <a:rect l="l" t="t" r="r" b="b"/>
              <a:pathLst>
                <a:path w="79" h="793" fill="none" extrusionOk="0">
                  <a:moveTo>
                    <a:pt x="78" y="1"/>
                  </a:moveTo>
                  <a:lnTo>
                    <a:pt x="78" y="1"/>
                  </a:lnTo>
                  <a:lnTo>
                    <a:pt x="78" y="329"/>
                  </a:lnTo>
                  <a:lnTo>
                    <a:pt x="40" y="580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40" y="580"/>
                  </a:lnTo>
                  <a:lnTo>
                    <a:pt x="78" y="329"/>
                  </a:lnTo>
                  <a:lnTo>
                    <a:pt x="7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4"/>
            <p:cNvSpPr/>
            <p:nvPr/>
          </p:nvSpPr>
          <p:spPr>
            <a:xfrm>
              <a:off x="5805950" y="500930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4"/>
            <p:cNvSpPr/>
            <p:nvPr/>
          </p:nvSpPr>
          <p:spPr>
            <a:xfrm>
              <a:off x="5713300" y="4998675"/>
              <a:ext cx="53100" cy="19825"/>
            </a:xfrm>
            <a:custGeom>
              <a:avLst/>
              <a:gdLst/>
              <a:ahLst/>
              <a:cxnLst/>
              <a:rect l="l" t="t" r="r" b="b"/>
              <a:pathLst>
                <a:path w="2124" h="793" fill="none" extrusionOk="0">
                  <a:moveTo>
                    <a:pt x="2123" y="1"/>
                  </a:moveTo>
                  <a:lnTo>
                    <a:pt x="2123" y="1"/>
                  </a:lnTo>
                  <a:lnTo>
                    <a:pt x="1892" y="20"/>
                  </a:lnTo>
                  <a:lnTo>
                    <a:pt x="1679" y="39"/>
                  </a:lnTo>
                  <a:lnTo>
                    <a:pt x="1467" y="78"/>
                  </a:lnTo>
                  <a:lnTo>
                    <a:pt x="1274" y="117"/>
                  </a:lnTo>
                  <a:lnTo>
                    <a:pt x="907" y="252"/>
                  </a:lnTo>
                  <a:lnTo>
                    <a:pt x="599" y="387"/>
                  </a:lnTo>
                  <a:lnTo>
                    <a:pt x="348" y="541"/>
                  </a:lnTo>
                  <a:lnTo>
                    <a:pt x="155" y="657"/>
                  </a:lnTo>
                  <a:lnTo>
                    <a:pt x="0" y="792"/>
                  </a:lnTo>
                  <a:lnTo>
                    <a:pt x="0" y="792"/>
                  </a:lnTo>
                  <a:lnTo>
                    <a:pt x="155" y="657"/>
                  </a:lnTo>
                  <a:lnTo>
                    <a:pt x="348" y="541"/>
                  </a:lnTo>
                  <a:lnTo>
                    <a:pt x="599" y="387"/>
                  </a:lnTo>
                  <a:lnTo>
                    <a:pt x="907" y="252"/>
                  </a:lnTo>
                  <a:lnTo>
                    <a:pt x="1274" y="117"/>
                  </a:lnTo>
                  <a:lnTo>
                    <a:pt x="1467" y="78"/>
                  </a:lnTo>
                  <a:lnTo>
                    <a:pt x="1679" y="39"/>
                  </a:lnTo>
                  <a:lnTo>
                    <a:pt x="1892" y="20"/>
                  </a:lnTo>
                  <a:lnTo>
                    <a:pt x="212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4"/>
            <p:cNvSpPr/>
            <p:nvPr/>
          </p:nvSpPr>
          <p:spPr>
            <a:xfrm>
              <a:off x="5766375" y="499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4"/>
            <p:cNvSpPr/>
            <p:nvPr/>
          </p:nvSpPr>
          <p:spPr>
            <a:xfrm>
              <a:off x="5481200" y="49943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4"/>
            <p:cNvSpPr/>
            <p:nvPr/>
          </p:nvSpPr>
          <p:spPr>
            <a:xfrm>
              <a:off x="5481675" y="4993375"/>
              <a:ext cx="8725" cy="1000"/>
            </a:xfrm>
            <a:custGeom>
              <a:avLst/>
              <a:gdLst/>
              <a:ahLst/>
              <a:cxnLst/>
              <a:rect l="l" t="t" r="r" b="b"/>
              <a:pathLst>
                <a:path w="349" h="40" fill="none" extrusionOk="0">
                  <a:moveTo>
                    <a:pt x="348" y="0"/>
                  </a:moveTo>
                  <a:lnTo>
                    <a:pt x="348" y="0"/>
                  </a:lnTo>
                  <a:lnTo>
                    <a:pt x="175" y="2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75" y="20"/>
                  </a:lnTo>
                  <a:lnTo>
                    <a:pt x="34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4"/>
            <p:cNvSpPr/>
            <p:nvPr/>
          </p:nvSpPr>
          <p:spPr>
            <a:xfrm>
              <a:off x="5490375" y="499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4"/>
            <p:cNvSpPr/>
            <p:nvPr/>
          </p:nvSpPr>
          <p:spPr>
            <a:xfrm>
              <a:off x="5616300" y="498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4"/>
            <p:cNvSpPr/>
            <p:nvPr/>
          </p:nvSpPr>
          <p:spPr>
            <a:xfrm>
              <a:off x="5617275" y="4980825"/>
              <a:ext cx="30425" cy="5325"/>
            </a:xfrm>
            <a:custGeom>
              <a:avLst/>
              <a:gdLst/>
              <a:ahLst/>
              <a:cxnLst/>
              <a:rect l="l" t="t" r="r" b="b"/>
              <a:pathLst>
                <a:path w="1217" h="213" fill="none" extrusionOk="0">
                  <a:moveTo>
                    <a:pt x="1216" y="1"/>
                  </a:moveTo>
                  <a:lnTo>
                    <a:pt x="1216" y="1"/>
                  </a:lnTo>
                  <a:lnTo>
                    <a:pt x="927" y="20"/>
                  </a:lnTo>
                  <a:lnTo>
                    <a:pt x="637" y="39"/>
                  </a:lnTo>
                  <a:lnTo>
                    <a:pt x="329" y="116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29" y="116"/>
                  </a:lnTo>
                  <a:lnTo>
                    <a:pt x="637" y="39"/>
                  </a:lnTo>
                  <a:lnTo>
                    <a:pt x="927" y="20"/>
                  </a:lnTo>
                  <a:lnTo>
                    <a:pt x="121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4"/>
            <p:cNvSpPr/>
            <p:nvPr/>
          </p:nvSpPr>
          <p:spPr>
            <a:xfrm>
              <a:off x="5647675" y="49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4"/>
            <p:cNvSpPr/>
            <p:nvPr/>
          </p:nvSpPr>
          <p:spPr>
            <a:xfrm>
              <a:off x="6118625" y="5243800"/>
              <a:ext cx="108575" cy="76750"/>
            </a:xfrm>
            <a:custGeom>
              <a:avLst/>
              <a:gdLst/>
              <a:ahLst/>
              <a:cxnLst/>
              <a:rect l="l" t="t" r="r" b="b"/>
              <a:pathLst>
                <a:path w="4343" h="3070" extrusionOk="0">
                  <a:moveTo>
                    <a:pt x="0" y="3050"/>
                  </a:move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50"/>
                  </a:lnTo>
                  <a:close/>
                  <a:moveTo>
                    <a:pt x="0" y="3031"/>
                  </a:move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31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19" y="3012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close/>
                  <a:moveTo>
                    <a:pt x="1660" y="2027"/>
                  </a:move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97" y="2857"/>
                  </a:lnTo>
                  <a:lnTo>
                    <a:pt x="193" y="2722"/>
                  </a:lnTo>
                  <a:lnTo>
                    <a:pt x="290" y="2606"/>
                  </a:lnTo>
                  <a:lnTo>
                    <a:pt x="386" y="2510"/>
                  </a:lnTo>
                  <a:lnTo>
                    <a:pt x="483" y="2413"/>
                  </a:lnTo>
                  <a:lnTo>
                    <a:pt x="598" y="2336"/>
                  </a:lnTo>
                  <a:lnTo>
                    <a:pt x="830" y="2201"/>
                  </a:lnTo>
                  <a:lnTo>
                    <a:pt x="1062" y="2124"/>
                  </a:lnTo>
                  <a:lnTo>
                    <a:pt x="1274" y="2066"/>
                  </a:lnTo>
                  <a:lnTo>
                    <a:pt x="1486" y="2047"/>
                  </a:lnTo>
                  <a:lnTo>
                    <a:pt x="1660" y="2027"/>
                  </a:lnTo>
                  <a:close/>
                  <a:moveTo>
                    <a:pt x="1698" y="2027"/>
                  </a:move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close/>
                  <a:moveTo>
                    <a:pt x="2007" y="2027"/>
                  </a:move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close/>
                  <a:moveTo>
                    <a:pt x="4343" y="1"/>
                  </a:move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65" y="1776"/>
                  </a:lnTo>
                  <a:lnTo>
                    <a:pt x="2123" y="1564"/>
                  </a:lnTo>
                  <a:lnTo>
                    <a:pt x="2220" y="1371"/>
                  </a:lnTo>
                  <a:lnTo>
                    <a:pt x="2316" y="1178"/>
                  </a:lnTo>
                  <a:lnTo>
                    <a:pt x="2432" y="1004"/>
                  </a:lnTo>
                  <a:lnTo>
                    <a:pt x="2548" y="850"/>
                  </a:lnTo>
                  <a:lnTo>
                    <a:pt x="2702" y="696"/>
                  </a:lnTo>
                  <a:lnTo>
                    <a:pt x="2837" y="560"/>
                  </a:lnTo>
                  <a:lnTo>
                    <a:pt x="3011" y="425"/>
                  </a:lnTo>
                  <a:lnTo>
                    <a:pt x="3165" y="309"/>
                  </a:lnTo>
                  <a:lnTo>
                    <a:pt x="3339" y="213"/>
                  </a:lnTo>
                  <a:lnTo>
                    <a:pt x="3513" y="136"/>
                  </a:lnTo>
                  <a:lnTo>
                    <a:pt x="3706" y="78"/>
                  </a:lnTo>
                  <a:lnTo>
                    <a:pt x="3879" y="39"/>
                  </a:lnTo>
                  <a:lnTo>
                    <a:pt x="4072" y="1"/>
                  </a:lnTo>
                  <a:lnTo>
                    <a:pt x="4265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4"/>
            <p:cNvSpPr/>
            <p:nvPr/>
          </p:nvSpPr>
          <p:spPr>
            <a:xfrm>
              <a:off x="6118625" y="5320050"/>
              <a:ext cx="0" cy="500"/>
            </a:xfrm>
            <a:custGeom>
              <a:avLst/>
              <a:gdLst/>
              <a:ahLst/>
              <a:cxnLst/>
              <a:rect l="l" t="t" r="r" b="b"/>
              <a:pathLst>
                <a:path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4"/>
            <p:cNvSpPr/>
            <p:nvPr/>
          </p:nvSpPr>
          <p:spPr>
            <a:xfrm>
              <a:off x="6118625" y="5319550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4"/>
            <p:cNvSpPr/>
            <p:nvPr/>
          </p:nvSpPr>
          <p:spPr>
            <a:xfrm>
              <a:off x="6119100" y="53190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4"/>
            <p:cNvSpPr/>
            <p:nvPr/>
          </p:nvSpPr>
          <p:spPr>
            <a:xfrm>
              <a:off x="6119100" y="53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4"/>
            <p:cNvSpPr/>
            <p:nvPr/>
          </p:nvSpPr>
          <p:spPr>
            <a:xfrm>
              <a:off x="6119100" y="5294475"/>
              <a:ext cx="41025" cy="24625"/>
            </a:xfrm>
            <a:custGeom>
              <a:avLst/>
              <a:gdLst/>
              <a:ahLst/>
              <a:cxnLst/>
              <a:rect l="l" t="t" r="r" b="b"/>
              <a:pathLst>
                <a:path w="1641" h="985" fill="none" extrusionOk="0">
                  <a:moveTo>
                    <a:pt x="1641" y="0"/>
                  </a:moveTo>
                  <a:lnTo>
                    <a:pt x="1641" y="0"/>
                  </a:lnTo>
                  <a:lnTo>
                    <a:pt x="1467" y="20"/>
                  </a:lnTo>
                  <a:lnTo>
                    <a:pt x="1255" y="39"/>
                  </a:lnTo>
                  <a:lnTo>
                    <a:pt x="1043" y="97"/>
                  </a:lnTo>
                  <a:lnTo>
                    <a:pt x="811" y="174"/>
                  </a:lnTo>
                  <a:lnTo>
                    <a:pt x="579" y="309"/>
                  </a:lnTo>
                  <a:lnTo>
                    <a:pt x="464" y="386"/>
                  </a:lnTo>
                  <a:lnTo>
                    <a:pt x="367" y="483"/>
                  </a:lnTo>
                  <a:lnTo>
                    <a:pt x="271" y="579"/>
                  </a:lnTo>
                  <a:lnTo>
                    <a:pt x="174" y="695"/>
                  </a:lnTo>
                  <a:lnTo>
                    <a:pt x="78" y="830"/>
                  </a:lnTo>
                  <a:lnTo>
                    <a:pt x="0" y="985"/>
                  </a:lnTo>
                  <a:lnTo>
                    <a:pt x="0" y="985"/>
                  </a:lnTo>
                  <a:lnTo>
                    <a:pt x="78" y="830"/>
                  </a:lnTo>
                  <a:lnTo>
                    <a:pt x="174" y="695"/>
                  </a:lnTo>
                  <a:lnTo>
                    <a:pt x="271" y="579"/>
                  </a:lnTo>
                  <a:lnTo>
                    <a:pt x="367" y="483"/>
                  </a:lnTo>
                  <a:lnTo>
                    <a:pt x="464" y="386"/>
                  </a:lnTo>
                  <a:lnTo>
                    <a:pt x="579" y="309"/>
                  </a:lnTo>
                  <a:lnTo>
                    <a:pt x="811" y="174"/>
                  </a:lnTo>
                  <a:lnTo>
                    <a:pt x="1043" y="97"/>
                  </a:lnTo>
                  <a:lnTo>
                    <a:pt x="1255" y="39"/>
                  </a:lnTo>
                  <a:lnTo>
                    <a:pt x="1467" y="20"/>
                  </a:lnTo>
                  <a:lnTo>
                    <a:pt x="164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4"/>
            <p:cNvSpPr/>
            <p:nvPr/>
          </p:nvSpPr>
          <p:spPr>
            <a:xfrm>
              <a:off x="6161075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4"/>
            <p:cNvSpPr/>
            <p:nvPr/>
          </p:nvSpPr>
          <p:spPr>
            <a:xfrm>
              <a:off x="6168800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4"/>
            <p:cNvSpPr/>
            <p:nvPr/>
          </p:nvSpPr>
          <p:spPr>
            <a:xfrm>
              <a:off x="6227175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4"/>
            <p:cNvSpPr/>
            <p:nvPr/>
          </p:nvSpPr>
          <p:spPr>
            <a:xfrm>
              <a:off x="6168800" y="5243800"/>
              <a:ext cx="56475" cy="49725"/>
            </a:xfrm>
            <a:custGeom>
              <a:avLst/>
              <a:gdLst/>
              <a:ahLst/>
              <a:cxnLst/>
              <a:rect l="l" t="t" r="r" b="b"/>
              <a:pathLst>
                <a:path w="2259" h="1989" fill="none" extrusionOk="0">
                  <a:moveTo>
                    <a:pt x="2258" y="1"/>
                  </a:moveTo>
                  <a:lnTo>
                    <a:pt x="2258" y="1"/>
                  </a:lnTo>
                  <a:lnTo>
                    <a:pt x="2065" y="1"/>
                  </a:lnTo>
                  <a:lnTo>
                    <a:pt x="1872" y="39"/>
                  </a:lnTo>
                  <a:lnTo>
                    <a:pt x="1699" y="78"/>
                  </a:lnTo>
                  <a:lnTo>
                    <a:pt x="1506" y="136"/>
                  </a:lnTo>
                  <a:lnTo>
                    <a:pt x="1332" y="213"/>
                  </a:lnTo>
                  <a:lnTo>
                    <a:pt x="1158" y="309"/>
                  </a:lnTo>
                  <a:lnTo>
                    <a:pt x="1004" y="425"/>
                  </a:lnTo>
                  <a:lnTo>
                    <a:pt x="830" y="560"/>
                  </a:lnTo>
                  <a:lnTo>
                    <a:pt x="695" y="696"/>
                  </a:lnTo>
                  <a:lnTo>
                    <a:pt x="541" y="850"/>
                  </a:lnTo>
                  <a:lnTo>
                    <a:pt x="425" y="1004"/>
                  </a:lnTo>
                  <a:lnTo>
                    <a:pt x="309" y="1178"/>
                  </a:lnTo>
                  <a:lnTo>
                    <a:pt x="213" y="1371"/>
                  </a:lnTo>
                  <a:lnTo>
                    <a:pt x="116" y="1564"/>
                  </a:lnTo>
                  <a:lnTo>
                    <a:pt x="58" y="1776"/>
                  </a:lnTo>
                  <a:lnTo>
                    <a:pt x="0" y="1989"/>
                  </a:lnTo>
                  <a:lnTo>
                    <a:pt x="0" y="1989"/>
                  </a:lnTo>
                  <a:lnTo>
                    <a:pt x="58" y="1776"/>
                  </a:lnTo>
                  <a:lnTo>
                    <a:pt x="116" y="1564"/>
                  </a:lnTo>
                  <a:lnTo>
                    <a:pt x="213" y="1371"/>
                  </a:lnTo>
                  <a:lnTo>
                    <a:pt x="309" y="1178"/>
                  </a:lnTo>
                  <a:lnTo>
                    <a:pt x="425" y="1004"/>
                  </a:lnTo>
                  <a:lnTo>
                    <a:pt x="541" y="850"/>
                  </a:lnTo>
                  <a:lnTo>
                    <a:pt x="695" y="696"/>
                  </a:lnTo>
                  <a:lnTo>
                    <a:pt x="830" y="560"/>
                  </a:lnTo>
                  <a:lnTo>
                    <a:pt x="1004" y="425"/>
                  </a:lnTo>
                  <a:lnTo>
                    <a:pt x="1158" y="309"/>
                  </a:lnTo>
                  <a:lnTo>
                    <a:pt x="1332" y="213"/>
                  </a:lnTo>
                  <a:lnTo>
                    <a:pt x="1506" y="136"/>
                  </a:lnTo>
                  <a:lnTo>
                    <a:pt x="1699" y="78"/>
                  </a:lnTo>
                  <a:lnTo>
                    <a:pt x="1872" y="39"/>
                  </a:lnTo>
                  <a:lnTo>
                    <a:pt x="2065" y="1"/>
                  </a:lnTo>
                  <a:lnTo>
                    <a:pt x="225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4"/>
            <p:cNvSpPr/>
            <p:nvPr/>
          </p:nvSpPr>
          <p:spPr>
            <a:xfrm>
              <a:off x="6225250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4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extrusionOk="0">
                  <a:moveTo>
                    <a:pt x="19514" y="1"/>
                  </a:move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4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fill="none" extrusionOk="0">
                  <a:moveTo>
                    <a:pt x="19842" y="1"/>
                  </a:moveTo>
                  <a:lnTo>
                    <a:pt x="19842" y="1"/>
                  </a:lnTo>
                  <a:lnTo>
                    <a:pt x="19514" y="1"/>
                  </a:ln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56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185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44" y="8590"/>
                  </a:lnTo>
                  <a:lnTo>
                    <a:pt x="2034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lnTo>
                    <a:pt x="1984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4"/>
            <p:cNvSpPr/>
            <p:nvPr/>
          </p:nvSpPr>
          <p:spPr>
            <a:xfrm>
              <a:off x="4902175" y="4454400"/>
              <a:ext cx="465650" cy="177100"/>
            </a:xfrm>
            <a:custGeom>
              <a:avLst/>
              <a:gdLst/>
              <a:ahLst/>
              <a:cxnLst/>
              <a:rect l="l" t="t" r="r" b="b"/>
              <a:pathLst>
                <a:path w="18626" h="7084" extrusionOk="0">
                  <a:moveTo>
                    <a:pt x="1776" y="5520"/>
                  </a:moveTo>
                  <a:lnTo>
                    <a:pt x="1776" y="5520"/>
                  </a:lnTo>
                  <a:lnTo>
                    <a:pt x="1487" y="5540"/>
                  </a:lnTo>
                  <a:lnTo>
                    <a:pt x="1197" y="5598"/>
                  </a:lnTo>
                  <a:lnTo>
                    <a:pt x="1043" y="5636"/>
                  </a:lnTo>
                  <a:lnTo>
                    <a:pt x="908" y="5675"/>
                  </a:lnTo>
                  <a:lnTo>
                    <a:pt x="753" y="5752"/>
                  </a:lnTo>
                  <a:lnTo>
                    <a:pt x="618" y="5829"/>
                  </a:lnTo>
                  <a:lnTo>
                    <a:pt x="483" y="5906"/>
                  </a:lnTo>
                  <a:lnTo>
                    <a:pt x="367" y="6022"/>
                  </a:lnTo>
                  <a:lnTo>
                    <a:pt x="271" y="6138"/>
                  </a:lnTo>
                  <a:lnTo>
                    <a:pt x="174" y="6292"/>
                  </a:lnTo>
                  <a:lnTo>
                    <a:pt x="116" y="6447"/>
                  </a:lnTo>
                  <a:lnTo>
                    <a:pt x="58" y="6640"/>
                  </a:lnTo>
                  <a:lnTo>
                    <a:pt x="20" y="6852"/>
                  </a:lnTo>
                  <a:lnTo>
                    <a:pt x="1" y="7084"/>
                  </a:lnTo>
                  <a:lnTo>
                    <a:pt x="1" y="7084"/>
                  </a:lnTo>
                  <a:lnTo>
                    <a:pt x="20" y="6852"/>
                  </a:lnTo>
                  <a:lnTo>
                    <a:pt x="58" y="6640"/>
                  </a:lnTo>
                  <a:lnTo>
                    <a:pt x="116" y="6447"/>
                  </a:lnTo>
                  <a:lnTo>
                    <a:pt x="174" y="6292"/>
                  </a:lnTo>
                  <a:lnTo>
                    <a:pt x="271" y="6138"/>
                  </a:lnTo>
                  <a:lnTo>
                    <a:pt x="367" y="6022"/>
                  </a:lnTo>
                  <a:lnTo>
                    <a:pt x="483" y="5906"/>
                  </a:lnTo>
                  <a:lnTo>
                    <a:pt x="618" y="5829"/>
                  </a:lnTo>
                  <a:lnTo>
                    <a:pt x="753" y="5752"/>
                  </a:lnTo>
                  <a:lnTo>
                    <a:pt x="908" y="5675"/>
                  </a:lnTo>
                  <a:lnTo>
                    <a:pt x="1043" y="5636"/>
                  </a:lnTo>
                  <a:lnTo>
                    <a:pt x="1197" y="5598"/>
                  </a:lnTo>
                  <a:lnTo>
                    <a:pt x="1487" y="5540"/>
                  </a:lnTo>
                  <a:lnTo>
                    <a:pt x="1776" y="5520"/>
                  </a:lnTo>
                  <a:close/>
                  <a:moveTo>
                    <a:pt x="1834" y="5520"/>
                  </a:move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close/>
                  <a:moveTo>
                    <a:pt x="8358" y="4903"/>
                  </a:moveTo>
                  <a:lnTo>
                    <a:pt x="8358" y="4903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03"/>
                  </a:lnTo>
                  <a:close/>
                  <a:moveTo>
                    <a:pt x="8377" y="4864"/>
                  </a:moveTo>
                  <a:lnTo>
                    <a:pt x="8377" y="4864"/>
                  </a:lnTo>
                  <a:lnTo>
                    <a:pt x="8377" y="4884"/>
                  </a:lnTo>
                  <a:lnTo>
                    <a:pt x="8377" y="4884"/>
                  </a:lnTo>
                  <a:lnTo>
                    <a:pt x="8377" y="4864"/>
                  </a:lnTo>
                  <a:close/>
                  <a:moveTo>
                    <a:pt x="15306" y="4324"/>
                  </a:move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close/>
                  <a:moveTo>
                    <a:pt x="5656" y="3938"/>
                  </a:moveTo>
                  <a:lnTo>
                    <a:pt x="5656" y="3938"/>
                  </a:lnTo>
                  <a:lnTo>
                    <a:pt x="5289" y="3957"/>
                  </a:lnTo>
                  <a:lnTo>
                    <a:pt x="4903" y="4015"/>
                  </a:lnTo>
                  <a:lnTo>
                    <a:pt x="4710" y="4073"/>
                  </a:lnTo>
                  <a:lnTo>
                    <a:pt x="4517" y="4131"/>
                  </a:lnTo>
                  <a:lnTo>
                    <a:pt x="4324" y="4208"/>
                  </a:lnTo>
                  <a:lnTo>
                    <a:pt x="4112" y="4285"/>
                  </a:lnTo>
                  <a:lnTo>
                    <a:pt x="3919" y="4382"/>
                  </a:lnTo>
                  <a:lnTo>
                    <a:pt x="3706" y="4517"/>
                  </a:lnTo>
                  <a:lnTo>
                    <a:pt x="3513" y="4652"/>
                  </a:lnTo>
                  <a:lnTo>
                    <a:pt x="3301" y="4787"/>
                  </a:lnTo>
                  <a:lnTo>
                    <a:pt x="3089" y="4961"/>
                  </a:lnTo>
                  <a:lnTo>
                    <a:pt x="2896" y="5154"/>
                  </a:lnTo>
                  <a:lnTo>
                    <a:pt x="2683" y="5366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683" y="5366"/>
                  </a:lnTo>
                  <a:lnTo>
                    <a:pt x="2896" y="5154"/>
                  </a:lnTo>
                  <a:lnTo>
                    <a:pt x="3089" y="4961"/>
                  </a:lnTo>
                  <a:lnTo>
                    <a:pt x="3301" y="4787"/>
                  </a:lnTo>
                  <a:lnTo>
                    <a:pt x="3513" y="4652"/>
                  </a:lnTo>
                  <a:lnTo>
                    <a:pt x="3706" y="4517"/>
                  </a:lnTo>
                  <a:lnTo>
                    <a:pt x="3919" y="4382"/>
                  </a:lnTo>
                  <a:lnTo>
                    <a:pt x="4112" y="4285"/>
                  </a:lnTo>
                  <a:lnTo>
                    <a:pt x="4324" y="4208"/>
                  </a:lnTo>
                  <a:lnTo>
                    <a:pt x="4517" y="4131"/>
                  </a:lnTo>
                  <a:lnTo>
                    <a:pt x="4710" y="4073"/>
                  </a:lnTo>
                  <a:lnTo>
                    <a:pt x="4903" y="4015"/>
                  </a:lnTo>
                  <a:lnTo>
                    <a:pt x="5289" y="3957"/>
                  </a:lnTo>
                  <a:lnTo>
                    <a:pt x="5656" y="3938"/>
                  </a:lnTo>
                  <a:close/>
                  <a:moveTo>
                    <a:pt x="5675" y="3938"/>
                  </a:move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620" y="2953"/>
                  </a:lnTo>
                  <a:lnTo>
                    <a:pt x="11407" y="2953"/>
                  </a:lnTo>
                  <a:lnTo>
                    <a:pt x="11195" y="2992"/>
                  </a:lnTo>
                  <a:lnTo>
                    <a:pt x="10983" y="3031"/>
                  </a:lnTo>
                  <a:lnTo>
                    <a:pt x="10770" y="3089"/>
                  </a:lnTo>
                  <a:lnTo>
                    <a:pt x="10558" y="3166"/>
                  </a:lnTo>
                  <a:lnTo>
                    <a:pt x="10326" y="3243"/>
                  </a:lnTo>
                  <a:lnTo>
                    <a:pt x="10114" y="3359"/>
                  </a:lnTo>
                  <a:lnTo>
                    <a:pt x="9902" y="3475"/>
                  </a:lnTo>
                  <a:lnTo>
                    <a:pt x="9690" y="3610"/>
                  </a:lnTo>
                  <a:lnTo>
                    <a:pt x="9458" y="3764"/>
                  </a:lnTo>
                  <a:lnTo>
                    <a:pt x="9246" y="3938"/>
                  </a:lnTo>
                  <a:lnTo>
                    <a:pt x="9033" y="4131"/>
                  </a:lnTo>
                  <a:lnTo>
                    <a:pt x="8821" y="4343"/>
                  </a:lnTo>
                  <a:lnTo>
                    <a:pt x="8609" y="4594"/>
                  </a:lnTo>
                  <a:lnTo>
                    <a:pt x="8396" y="4845"/>
                  </a:lnTo>
                  <a:lnTo>
                    <a:pt x="8396" y="4845"/>
                  </a:lnTo>
                  <a:lnTo>
                    <a:pt x="8609" y="4594"/>
                  </a:lnTo>
                  <a:lnTo>
                    <a:pt x="8821" y="4343"/>
                  </a:lnTo>
                  <a:lnTo>
                    <a:pt x="9033" y="4131"/>
                  </a:lnTo>
                  <a:lnTo>
                    <a:pt x="9246" y="3938"/>
                  </a:lnTo>
                  <a:lnTo>
                    <a:pt x="9458" y="3764"/>
                  </a:lnTo>
                  <a:lnTo>
                    <a:pt x="9690" y="3610"/>
                  </a:lnTo>
                  <a:lnTo>
                    <a:pt x="9902" y="3475"/>
                  </a:lnTo>
                  <a:lnTo>
                    <a:pt x="10114" y="3359"/>
                  </a:lnTo>
                  <a:lnTo>
                    <a:pt x="10326" y="3243"/>
                  </a:lnTo>
                  <a:lnTo>
                    <a:pt x="10558" y="3166"/>
                  </a:lnTo>
                  <a:lnTo>
                    <a:pt x="10770" y="3089"/>
                  </a:lnTo>
                  <a:lnTo>
                    <a:pt x="10983" y="3031"/>
                  </a:lnTo>
                  <a:lnTo>
                    <a:pt x="11195" y="2992"/>
                  </a:lnTo>
                  <a:lnTo>
                    <a:pt x="11407" y="2953"/>
                  </a:lnTo>
                  <a:lnTo>
                    <a:pt x="11620" y="2953"/>
                  </a:lnTo>
                  <a:lnTo>
                    <a:pt x="11832" y="2934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close/>
                  <a:moveTo>
                    <a:pt x="18626" y="0"/>
                  </a:moveTo>
                  <a:lnTo>
                    <a:pt x="18626" y="0"/>
                  </a:lnTo>
                  <a:lnTo>
                    <a:pt x="18626" y="0"/>
                  </a:lnTo>
                  <a:lnTo>
                    <a:pt x="18259" y="97"/>
                  </a:lnTo>
                  <a:lnTo>
                    <a:pt x="17912" y="232"/>
                  </a:lnTo>
                  <a:lnTo>
                    <a:pt x="17584" y="386"/>
                  </a:lnTo>
                  <a:lnTo>
                    <a:pt x="17275" y="579"/>
                  </a:lnTo>
                  <a:lnTo>
                    <a:pt x="16985" y="772"/>
                  </a:lnTo>
                  <a:lnTo>
                    <a:pt x="16696" y="985"/>
                  </a:lnTo>
                  <a:lnTo>
                    <a:pt x="16445" y="1236"/>
                  </a:lnTo>
                  <a:lnTo>
                    <a:pt x="16213" y="1487"/>
                  </a:lnTo>
                  <a:lnTo>
                    <a:pt x="16001" y="1757"/>
                  </a:lnTo>
                  <a:lnTo>
                    <a:pt x="15808" y="2046"/>
                  </a:lnTo>
                  <a:lnTo>
                    <a:pt x="15654" y="2336"/>
                  </a:lnTo>
                  <a:lnTo>
                    <a:pt x="15518" y="2645"/>
                  </a:lnTo>
                  <a:lnTo>
                    <a:pt x="15422" y="2953"/>
                  </a:lnTo>
                  <a:lnTo>
                    <a:pt x="15345" y="3262"/>
                  </a:lnTo>
                  <a:lnTo>
                    <a:pt x="15287" y="3590"/>
                  </a:lnTo>
                  <a:lnTo>
                    <a:pt x="15268" y="3918"/>
                  </a:lnTo>
                  <a:lnTo>
                    <a:pt x="15268" y="3918"/>
                  </a:lnTo>
                  <a:lnTo>
                    <a:pt x="15287" y="3590"/>
                  </a:lnTo>
                  <a:lnTo>
                    <a:pt x="15345" y="3262"/>
                  </a:lnTo>
                  <a:lnTo>
                    <a:pt x="15422" y="2953"/>
                  </a:lnTo>
                  <a:lnTo>
                    <a:pt x="15518" y="2645"/>
                  </a:lnTo>
                  <a:lnTo>
                    <a:pt x="15654" y="2336"/>
                  </a:lnTo>
                  <a:lnTo>
                    <a:pt x="15808" y="2046"/>
                  </a:lnTo>
                  <a:lnTo>
                    <a:pt x="16001" y="1757"/>
                  </a:lnTo>
                  <a:lnTo>
                    <a:pt x="16213" y="1487"/>
                  </a:lnTo>
                  <a:lnTo>
                    <a:pt x="16445" y="1236"/>
                  </a:lnTo>
                  <a:lnTo>
                    <a:pt x="16696" y="985"/>
                  </a:lnTo>
                  <a:lnTo>
                    <a:pt x="16985" y="772"/>
                  </a:lnTo>
                  <a:lnTo>
                    <a:pt x="17275" y="579"/>
                  </a:lnTo>
                  <a:lnTo>
                    <a:pt x="17584" y="386"/>
                  </a:lnTo>
                  <a:lnTo>
                    <a:pt x="17912" y="232"/>
                  </a:lnTo>
                  <a:lnTo>
                    <a:pt x="18259" y="97"/>
                  </a:lnTo>
                  <a:lnTo>
                    <a:pt x="18626" y="0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4"/>
            <p:cNvSpPr/>
            <p:nvPr/>
          </p:nvSpPr>
          <p:spPr>
            <a:xfrm>
              <a:off x="4902175" y="4592400"/>
              <a:ext cx="44425" cy="39100"/>
            </a:xfrm>
            <a:custGeom>
              <a:avLst/>
              <a:gdLst/>
              <a:ahLst/>
              <a:cxnLst/>
              <a:rect l="l" t="t" r="r" b="b"/>
              <a:pathLst>
                <a:path w="1777" h="1564" fill="none" extrusionOk="0">
                  <a:moveTo>
                    <a:pt x="1776" y="0"/>
                  </a:moveTo>
                  <a:lnTo>
                    <a:pt x="1776" y="0"/>
                  </a:lnTo>
                  <a:lnTo>
                    <a:pt x="1487" y="20"/>
                  </a:lnTo>
                  <a:lnTo>
                    <a:pt x="1197" y="78"/>
                  </a:lnTo>
                  <a:lnTo>
                    <a:pt x="1043" y="116"/>
                  </a:lnTo>
                  <a:lnTo>
                    <a:pt x="908" y="155"/>
                  </a:lnTo>
                  <a:lnTo>
                    <a:pt x="753" y="232"/>
                  </a:lnTo>
                  <a:lnTo>
                    <a:pt x="618" y="309"/>
                  </a:lnTo>
                  <a:lnTo>
                    <a:pt x="483" y="386"/>
                  </a:lnTo>
                  <a:lnTo>
                    <a:pt x="367" y="502"/>
                  </a:lnTo>
                  <a:lnTo>
                    <a:pt x="271" y="618"/>
                  </a:lnTo>
                  <a:lnTo>
                    <a:pt x="174" y="772"/>
                  </a:lnTo>
                  <a:lnTo>
                    <a:pt x="116" y="927"/>
                  </a:lnTo>
                  <a:lnTo>
                    <a:pt x="58" y="1120"/>
                  </a:lnTo>
                  <a:lnTo>
                    <a:pt x="20" y="1332"/>
                  </a:lnTo>
                  <a:lnTo>
                    <a:pt x="1" y="1564"/>
                  </a:lnTo>
                  <a:lnTo>
                    <a:pt x="1" y="1564"/>
                  </a:lnTo>
                  <a:lnTo>
                    <a:pt x="20" y="1332"/>
                  </a:lnTo>
                  <a:lnTo>
                    <a:pt x="58" y="1120"/>
                  </a:lnTo>
                  <a:lnTo>
                    <a:pt x="116" y="927"/>
                  </a:lnTo>
                  <a:lnTo>
                    <a:pt x="174" y="772"/>
                  </a:lnTo>
                  <a:lnTo>
                    <a:pt x="271" y="618"/>
                  </a:lnTo>
                  <a:lnTo>
                    <a:pt x="367" y="502"/>
                  </a:lnTo>
                  <a:lnTo>
                    <a:pt x="483" y="386"/>
                  </a:lnTo>
                  <a:lnTo>
                    <a:pt x="618" y="309"/>
                  </a:lnTo>
                  <a:lnTo>
                    <a:pt x="753" y="232"/>
                  </a:lnTo>
                  <a:lnTo>
                    <a:pt x="908" y="155"/>
                  </a:lnTo>
                  <a:lnTo>
                    <a:pt x="1043" y="116"/>
                  </a:lnTo>
                  <a:lnTo>
                    <a:pt x="1197" y="78"/>
                  </a:lnTo>
                  <a:lnTo>
                    <a:pt x="1487" y="20"/>
                  </a:lnTo>
                  <a:lnTo>
                    <a:pt x="177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4"/>
            <p:cNvSpPr/>
            <p:nvPr/>
          </p:nvSpPr>
          <p:spPr>
            <a:xfrm>
              <a:off x="4948025" y="459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4"/>
            <p:cNvSpPr/>
            <p:nvPr/>
          </p:nvSpPr>
          <p:spPr>
            <a:xfrm>
              <a:off x="5111100" y="45769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4"/>
            <p:cNvSpPr/>
            <p:nvPr/>
          </p:nvSpPr>
          <p:spPr>
            <a:xfrm>
              <a:off x="5111600" y="45760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4"/>
            <p:cNvSpPr/>
            <p:nvPr/>
          </p:nvSpPr>
          <p:spPr>
            <a:xfrm>
              <a:off x="5284825" y="456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4"/>
            <p:cNvSpPr/>
            <p:nvPr/>
          </p:nvSpPr>
          <p:spPr>
            <a:xfrm>
              <a:off x="4964425" y="4552825"/>
              <a:ext cx="79150" cy="41050"/>
            </a:xfrm>
            <a:custGeom>
              <a:avLst/>
              <a:gdLst/>
              <a:ahLst/>
              <a:cxnLst/>
              <a:rect l="l" t="t" r="r" b="b"/>
              <a:pathLst>
                <a:path w="3166" h="1642" fill="none" extrusionOk="0">
                  <a:moveTo>
                    <a:pt x="3166" y="1"/>
                  </a:moveTo>
                  <a:lnTo>
                    <a:pt x="3166" y="1"/>
                  </a:lnTo>
                  <a:lnTo>
                    <a:pt x="2799" y="20"/>
                  </a:lnTo>
                  <a:lnTo>
                    <a:pt x="2413" y="78"/>
                  </a:lnTo>
                  <a:lnTo>
                    <a:pt x="2220" y="136"/>
                  </a:lnTo>
                  <a:lnTo>
                    <a:pt x="2027" y="194"/>
                  </a:lnTo>
                  <a:lnTo>
                    <a:pt x="1834" y="271"/>
                  </a:lnTo>
                  <a:lnTo>
                    <a:pt x="1622" y="348"/>
                  </a:lnTo>
                  <a:lnTo>
                    <a:pt x="1429" y="445"/>
                  </a:lnTo>
                  <a:lnTo>
                    <a:pt x="1216" y="580"/>
                  </a:lnTo>
                  <a:lnTo>
                    <a:pt x="1023" y="715"/>
                  </a:lnTo>
                  <a:lnTo>
                    <a:pt x="811" y="850"/>
                  </a:lnTo>
                  <a:lnTo>
                    <a:pt x="599" y="1024"/>
                  </a:lnTo>
                  <a:lnTo>
                    <a:pt x="406" y="1217"/>
                  </a:lnTo>
                  <a:lnTo>
                    <a:pt x="193" y="1429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193" y="1429"/>
                  </a:lnTo>
                  <a:lnTo>
                    <a:pt x="406" y="1217"/>
                  </a:lnTo>
                  <a:lnTo>
                    <a:pt x="599" y="1024"/>
                  </a:lnTo>
                  <a:lnTo>
                    <a:pt x="811" y="850"/>
                  </a:lnTo>
                  <a:lnTo>
                    <a:pt x="1023" y="715"/>
                  </a:lnTo>
                  <a:lnTo>
                    <a:pt x="1216" y="580"/>
                  </a:lnTo>
                  <a:lnTo>
                    <a:pt x="1429" y="445"/>
                  </a:lnTo>
                  <a:lnTo>
                    <a:pt x="1622" y="348"/>
                  </a:lnTo>
                  <a:lnTo>
                    <a:pt x="1834" y="271"/>
                  </a:lnTo>
                  <a:lnTo>
                    <a:pt x="2027" y="194"/>
                  </a:lnTo>
                  <a:lnTo>
                    <a:pt x="2220" y="136"/>
                  </a:lnTo>
                  <a:lnTo>
                    <a:pt x="2413" y="78"/>
                  </a:lnTo>
                  <a:lnTo>
                    <a:pt x="2799" y="20"/>
                  </a:lnTo>
                  <a:lnTo>
                    <a:pt x="316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4"/>
            <p:cNvSpPr/>
            <p:nvPr/>
          </p:nvSpPr>
          <p:spPr>
            <a:xfrm>
              <a:off x="5044025" y="45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4"/>
            <p:cNvSpPr/>
            <p:nvPr/>
          </p:nvSpPr>
          <p:spPr>
            <a:xfrm>
              <a:off x="5112075" y="4527750"/>
              <a:ext cx="85900" cy="47775"/>
            </a:xfrm>
            <a:custGeom>
              <a:avLst/>
              <a:gdLst/>
              <a:ahLst/>
              <a:cxnLst/>
              <a:rect l="l" t="t" r="r" b="b"/>
              <a:pathLst>
                <a:path w="3436" h="1911" fill="none" extrusionOk="0">
                  <a:moveTo>
                    <a:pt x="3436" y="0"/>
                  </a:moveTo>
                  <a:lnTo>
                    <a:pt x="3436" y="0"/>
                  </a:lnTo>
                  <a:lnTo>
                    <a:pt x="3224" y="19"/>
                  </a:lnTo>
                  <a:lnTo>
                    <a:pt x="3011" y="19"/>
                  </a:lnTo>
                  <a:lnTo>
                    <a:pt x="2799" y="58"/>
                  </a:lnTo>
                  <a:lnTo>
                    <a:pt x="2587" y="97"/>
                  </a:lnTo>
                  <a:lnTo>
                    <a:pt x="2374" y="155"/>
                  </a:lnTo>
                  <a:lnTo>
                    <a:pt x="2162" y="232"/>
                  </a:lnTo>
                  <a:lnTo>
                    <a:pt x="1930" y="309"/>
                  </a:lnTo>
                  <a:lnTo>
                    <a:pt x="1718" y="425"/>
                  </a:lnTo>
                  <a:lnTo>
                    <a:pt x="1506" y="541"/>
                  </a:lnTo>
                  <a:lnTo>
                    <a:pt x="1294" y="676"/>
                  </a:lnTo>
                  <a:lnTo>
                    <a:pt x="1062" y="830"/>
                  </a:lnTo>
                  <a:lnTo>
                    <a:pt x="850" y="1004"/>
                  </a:lnTo>
                  <a:lnTo>
                    <a:pt x="637" y="1197"/>
                  </a:lnTo>
                  <a:lnTo>
                    <a:pt x="425" y="1409"/>
                  </a:lnTo>
                  <a:lnTo>
                    <a:pt x="213" y="1660"/>
                  </a:lnTo>
                  <a:lnTo>
                    <a:pt x="0" y="1911"/>
                  </a:lnTo>
                  <a:lnTo>
                    <a:pt x="0" y="1911"/>
                  </a:lnTo>
                  <a:lnTo>
                    <a:pt x="213" y="1660"/>
                  </a:lnTo>
                  <a:lnTo>
                    <a:pt x="425" y="1409"/>
                  </a:lnTo>
                  <a:lnTo>
                    <a:pt x="637" y="1197"/>
                  </a:lnTo>
                  <a:lnTo>
                    <a:pt x="850" y="1004"/>
                  </a:lnTo>
                  <a:lnTo>
                    <a:pt x="1062" y="830"/>
                  </a:lnTo>
                  <a:lnTo>
                    <a:pt x="1294" y="676"/>
                  </a:lnTo>
                  <a:lnTo>
                    <a:pt x="1506" y="541"/>
                  </a:lnTo>
                  <a:lnTo>
                    <a:pt x="1718" y="425"/>
                  </a:lnTo>
                  <a:lnTo>
                    <a:pt x="1930" y="309"/>
                  </a:lnTo>
                  <a:lnTo>
                    <a:pt x="2162" y="232"/>
                  </a:lnTo>
                  <a:lnTo>
                    <a:pt x="2374" y="155"/>
                  </a:lnTo>
                  <a:lnTo>
                    <a:pt x="2587" y="97"/>
                  </a:lnTo>
                  <a:lnTo>
                    <a:pt x="2799" y="58"/>
                  </a:lnTo>
                  <a:lnTo>
                    <a:pt x="3011" y="19"/>
                  </a:lnTo>
                  <a:lnTo>
                    <a:pt x="3224" y="19"/>
                  </a:lnTo>
                  <a:lnTo>
                    <a:pt x="343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4"/>
            <p:cNvSpPr/>
            <p:nvPr/>
          </p:nvSpPr>
          <p:spPr>
            <a:xfrm>
              <a:off x="5197950" y="452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4"/>
            <p:cNvSpPr/>
            <p:nvPr/>
          </p:nvSpPr>
          <p:spPr>
            <a:xfrm>
              <a:off x="5283850" y="4454400"/>
              <a:ext cx="83975" cy="97975"/>
            </a:xfrm>
            <a:custGeom>
              <a:avLst/>
              <a:gdLst/>
              <a:ahLst/>
              <a:cxnLst/>
              <a:rect l="l" t="t" r="r" b="b"/>
              <a:pathLst>
                <a:path w="3359" h="3919" fill="none" extrusionOk="0">
                  <a:moveTo>
                    <a:pt x="3359" y="0"/>
                  </a:moveTo>
                  <a:lnTo>
                    <a:pt x="3359" y="0"/>
                  </a:lnTo>
                  <a:lnTo>
                    <a:pt x="3359" y="0"/>
                  </a:lnTo>
                  <a:lnTo>
                    <a:pt x="2992" y="97"/>
                  </a:lnTo>
                  <a:lnTo>
                    <a:pt x="2645" y="232"/>
                  </a:lnTo>
                  <a:lnTo>
                    <a:pt x="2317" y="386"/>
                  </a:lnTo>
                  <a:lnTo>
                    <a:pt x="2008" y="579"/>
                  </a:lnTo>
                  <a:lnTo>
                    <a:pt x="1718" y="772"/>
                  </a:lnTo>
                  <a:lnTo>
                    <a:pt x="1429" y="985"/>
                  </a:lnTo>
                  <a:lnTo>
                    <a:pt x="1178" y="1236"/>
                  </a:lnTo>
                  <a:lnTo>
                    <a:pt x="946" y="1487"/>
                  </a:lnTo>
                  <a:lnTo>
                    <a:pt x="734" y="1757"/>
                  </a:lnTo>
                  <a:lnTo>
                    <a:pt x="541" y="2046"/>
                  </a:lnTo>
                  <a:lnTo>
                    <a:pt x="387" y="2336"/>
                  </a:lnTo>
                  <a:lnTo>
                    <a:pt x="251" y="2645"/>
                  </a:lnTo>
                  <a:lnTo>
                    <a:pt x="155" y="2953"/>
                  </a:lnTo>
                  <a:lnTo>
                    <a:pt x="78" y="3262"/>
                  </a:lnTo>
                  <a:lnTo>
                    <a:pt x="20" y="3590"/>
                  </a:lnTo>
                  <a:lnTo>
                    <a:pt x="1" y="3918"/>
                  </a:lnTo>
                  <a:lnTo>
                    <a:pt x="1" y="3918"/>
                  </a:lnTo>
                  <a:lnTo>
                    <a:pt x="20" y="3590"/>
                  </a:lnTo>
                  <a:lnTo>
                    <a:pt x="78" y="3262"/>
                  </a:lnTo>
                  <a:lnTo>
                    <a:pt x="155" y="2953"/>
                  </a:lnTo>
                  <a:lnTo>
                    <a:pt x="251" y="2645"/>
                  </a:lnTo>
                  <a:lnTo>
                    <a:pt x="387" y="2336"/>
                  </a:lnTo>
                  <a:lnTo>
                    <a:pt x="541" y="2046"/>
                  </a:lnTo>
                  <a:lnTo>
                    <a:pt x="734" y="1757"/>
                  </a:lnTo>
                  <a:lnTo>
                    <a:pt x="946" y="1487"/>
                  </a:lnTo>
                  <a:lnTo>
                    <a:pt x="1178" y="1236"/>
                  </a:lnTo>
                  <a:lnTo>
                    <a:pt x="1429" y="985"/>
                  </a:lnTo>
                  <a:lnTo>
                    <a:pt x="1718" y="772"/>
                  </a:lnTo>
                  <a:lnTo>
                    <a:pt x="2008" y="579"/>
                  </a:lnTo>
                  <a:lnTo>
                    <a:pt x="2317" y="386"/>
                  </a:lnTo>
                  <a:lnTo>
                    <a:pt x="2645" y="232"/>
                  </a:lnTo>
                  <a:lnTo>
                    <a:pt x="2992" y="97"/>
                  </a:lnTo>
                  <a:lnTo>
                    <a:pt x="3359" y="0"/>
                  </a:lnTo>
                  <a:lnTo>
                    <a:pt x="335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4"/>
            <p:cNvSpPr/>
            <p:nvPr/>
          </p:nvSpPr>
          <p:spPr>
            <a:xfrm>
              <a:off x="4982275" y="4665250"/>
              <a:ext cx="519700" cy="193525"/>
            </a:xfrm>
            <a:custGeom>
              <a:avLst/>
              <a:gdLst/>
              <a:ahLst/>
              <a:cxnLst/>
              <a:rect l="l" t="t" r="r" b="b"/>
              <a:pathLst>
                <a:path w="20788" h="7741" extrusionOk="0">
                  <a:moveTo>
                    <a:pt x="0" y="7741"/>
                  </a:move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close/>
                  <a:moveTo>
                    <a:pt x="20" y="7741"/>
                  </a:move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39" y="7721"/>
                  </a:lnTo>
                  <a:lnTo>
                    <a:pt x="39" y="7721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36" y="7702"/>
                  </a:move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004" y="7548"/>
                  </a:lnTo>
                  <a:lnTo>
                    <a:pt x="753" y="7567"/>
                  </a:lnTo>
                  <a:lnTo>
                    <a:pt x="464" y="7605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464" y="7605"/>
                  </a:lnTo>
                  <a:lnTo>
                    <a:pt x="753" y="7567"/>
                  </a:lnTo>
                  <a:lnTo>
                    <a:pt x="1004" y="7548"/>
                  </a:lnTo>
                  <a:lnTo>
                    <a:pt x="1178" y="7528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664" y="6235"/>
                  </a:lnTo>
                  <a:lnTo>
                    <a:pt x="2432" y="6274"/>
                  </a:lnTo>
                  <a:lnTo>
                    <a:pt x="2201" y="6351"/>
                  </a:lnTo>
                  <a:lnTo>
                    <a:pt x="1988" y="6467"/>
                  </a:lnTo>
                  <a:lnTo>
                    <a:pt x="1873" y="6544"/>
                  </a:lnTo>
                  <a:lnTo>
                    <a:pt x="1776" y="6640"/>
                  </a:lnTo>
                  <a:lnTo>
                    <a:pt x="1680" y="6737"/>
                  </a:lnTo>
                  <a:lnTo>
                    <a:pt x="1583" y="6853"/>
                  </a:lnTo>
                  <a:lnTo>
                    <a:pt x="1506" y="6988"/>
                  </a:lnTo>
                  <a:lnTo>
                    <a:pt x="1429" y="7142"/>
                  </a:lnTo>
                  <a:lnTo>
                    <a:pt x="1352" y="7316"/>
                  </a:lnTo>
                  <a:lnTo>
                    <a:pt x="1294" y="7490"/>
                  </a:lnTo>
                  <a:lnTo>
                    <a:pt x="1294" y="7490"/>
                  </a:lnTo>
                  <a:lnTo>
                    <a:pt x="1352" y="7316"/>
                  </a:lnTo>
                  <a:lnTo>
                    <a:pt x="1429" y="7142"/>
                  </a:lnTo>
                  <a:lnTo>
                    <a:pt x="1506" y="6988"/>
                  </a:lnTo>
                  <a:lnTo>
                    <a:pt x="1583" y="6853"/>
                  </a:lnTo>
                  <a:lnTo>
                    <a:pt x="1680" y="6737"/>
                  </a:lnTo>
                  <a:lnTo>
                    <a:pt x="1776" y="6640"/>
                  </a:lnTo>
                  <a:lnTo>
                    <a:pt x="1873" y="6544"/>
                  </a:lnTo>
                  <a:lnTo>
                    <a:pt x="1988" y="6467"/>
                  </a:lnTo>
                  <a:lnTo>
                    <a:pt x="2201" y="6351"/>
                  </a:lnTo>
                  <a:lnTo>
                    <a:pt x="2432" y="6274"/>
                  </a:lnTo>
                  <a:lnTo>
                    <a:pt x="2664" y="6235"/>
                  </a:lnTo>
                  <a:lnTo>
                    <a:pt x="2876" y="6216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close/>
                  <a:moveTo>
                    <a:pt x="20749" y="4749"/>
                  </a:move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close/>
                  <a:moveTo>
                    <a:pt x="20787" y="4730"/>
                  </a:move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close/>
                  <a:moveTo>
                    <a:pt x="2703" y="3668"/>
                  </a:moveTo>
                  <a:lnTo>
                    <a:pt x="2703" y="3668"/>
                  </a:lnTo>
                  <a:lnTo>
                    <a:pt x="2703" y="3919"/>
                  </a:lnTo>
                  <a:lnTo>
                    <a:pt x="2741" y="4189"/>
                  </a:lnTo>
                  <a:lnTo>
                    <a:pt x="2799" y="4440"/>
                  </a:lnTo>
                  <a:lnTo>
                    <a:pt x="2857" y="4672"/>
                  </a:lnTo>
                  <a:lnTo>
                    <a:pt x="2934" y="4903"/>
                  </a:lnTo>
                  <a:lnTo>
                    <a:pt x="3011" y="5135"/>
                  </a:lnTo>
                  <a:lnTo>
                    <a:pt x="3204" y="5540"/>
                  </a:lnTo>
                  <a:lnTo>
                    <a:pt x="3397" y="5888"/>
                  </a:lnTo>
                  <a:lnTo>
                    <a:pt x="3552" y="6139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552" y="6139"/>
                  </a:lnTo>
                  <a:lnTo>
                    <a:pt x="3397" y="5888"/>
                  </a:lnTo>
                  <a:lnTo>
                    <a:pt x="3204" y="5540"/>
                  </a:lnTo>
                  <a:lnTo>
                    <a:pt x="3011" y="5135"/>
                  </a:lnTo>
                  <a:lnTo>
                    <a:pt x="2934" y="4903"/>
                  </a:lnTo>
                  <a:lnTo>
                    <a:pt x="2857" y="4672"/>
                  </a:lnTo>
                  <a:lnTo>
                    <a:pt x="2799" y="4440"/>
                  </a:lnTo>
                  <a:lnTo>
                    <a:pt x="2741" y="4189"/>
                  </a:lnTo>
                  <a:lnTo>
                    <a:pt x="2703" y="3919"/>
                  </a:lnTo>
                  <a:lnTo>
                    <a:pt x="2703" y="3668"/>
                  </a:lnTo>
                  <a:close/>
                  <a:moveTo>
                    <a:pt x="7895" y="2510"/>
                  </a:moveTo>
                  <a:lnTo>
                    <a:pt x="7895" y="2510"/>
                  </a:lnTo>
                  <a:lnTo>
                    <a:pt x="7895" y="2529"/>
                  </a:lnTo>
                  <a:lnTo>
                    <a:pt x="7895" y="2529"/>
                  </a:lnTo>
                  <a:lnTo>
                    <a:pt x="7895" y="2510"/>
                  </a:lnTo>
                  <a:close/>
                  <a:moveTo>
                    <a:pt x="3455" y="1892"/>
                  </a:moveTo>
                  <a:lnTo>
                    <a:pt x="3455" y="1892"/>
                  </a:lnTo>
                  <a:lnTo>
                    <a:pt x="3436" y="1912"/>
                  </a:lnTo>
                  <a:lnTo>
                    <a:pt x="3436" y="1912"/>
                  </a:lnTo>
                  <a:lnTo>
                    <a:pt x="3455" y="1892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806" y="1275"/>
                  </a:lnTo>
                  <a:lnTo>
                    <a:pt x="4613" y="1294"/>
                  </a:lnTo>
                  <a:lnTo>
                    <a:pt x="4420" y="1352"/>
                  </a:lnTo>
                  <a:lnTo>
                    <a:pt x="4227" y="1410"/>
                  </a:lnTo>
                  <a:lnTo>
                    <a:pt x="4034" y="1487"/>
                  </a:lnTo>
                  <a:lnTo>
                    <a:pt x="3841" y="1603"/>
                  </a:lnTo>
                  <a:lnTo>
                    <a:pt x="3648" y="1719"/>
                  </a:lnTo>
                  <a:lnTo>
                    <a:pt x="3475" y="1873"/>
                  </a:lnTo>
                  <a:lnTo>
                    <a:pt x="3475" y="1873"/>
                  </a:lnTo>
                  <a:lnTo>
                    <a:pt x="3648" y="1719"/>
                  </a:lnTo>
                  <a:lnTo>
                    <a:pt x="3841" y="1603"/>
                  </a:lnTo>
                  <a:lnTo>
                    <a:pt x="4034" y="1487"/>
                  </a:lnTo>
                  <a:lnTo>
                    <a:pt x="4227" y="1410"/>
                  </a:lnTo>
                  <a:lnTo>
                    <a:pt x="4420" y="1352"/>
                  </a:lnTo>
                  <a:lnTo>
                    <a:pt x="4613" y="1294"/>
                  </a:lnTo>
                  <a:lnTo>
                    <a:pt x="4806" y="1275"/>
                  </a:lnTo>
                  <a:lnTo>
                    <a:pt x="4999" y="1275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253" y="445"/>
                  </a:lnTo>
                  <a:lnTo>
                    <a:pt x="11041" y="464"/>
                  </a:lnTo>
                  <a:lnTo>
                    <a:pt x="10809" y="503"/>
                  </a:lnTo>
                  <a:lnTo>
                    <a:pt x="10597" y="541"/>
                  </a:lnTo>
                  <a:lnTo>
                    <a:pt x="10365" y="599"/>
                  </a:lnTo>
                  <a:lnTo>
                    <a:pt x="10133" y="676"/>
                  </a:lnTo>
                  <a:lnTo>
                    <a:pt x="9902" y="773"/>
                  </a:lnTo>
                  <a:lnTo>
                    <a:pt x="9689" y="869"/>
                  </a:lnTo>
                  <a:lnTo>
                    <a:pt x="9458" y="1005"/>
                  </a:lnTo>
                  <a:lnTo>
                    <a:pt x="9226" y="1140"/>
                  </a:lnTo>
                  <a:lnTo>
                    <a:pt x="8995" y="1313"/>
                  </a:lnTo>
                  <a:lnTo>
                    <a:pt x="8782" y="1506"/>
                  </a:lnTo>
                  <a:lnTo>
                    <a:pt x="8551" y="1719"/>
                  </a:lnTo>
                  <a:lnTo>
                    <a:pt x="8338" y="1950"/>
                  </a:lnTo>
                  <a:lnTo>
                    <a:pt x="8126" y="2201"/>
                  </a:lnTo>
                  <a:lnTo>
                    <a:pt x="7914" y="2491"/>
                  </a:lnTo>
                  <a:lnTo>
                    <a:pt x="7914" y="2491"/>
                  </a:lnTo>
                  <a:lnTo>
                    <a:pt x="8126" y="2201"/>
                  </a:lnTo>
                  <a:lnTo>
                    <a:pt x="8338" y="1950"/>
                  </a:lnTo>
                  <a:lnTo>
                    <a:pt x="8551" y="1719"/>
                  </a:lnTo>
                  <a:lnTo>
                    <a:pt x="8782" y="1506"/>
                  </a:lnTo>
                  <a:lnTo>
                    <a:pt x="8995" y="1313"/>
                  </a:lnTo>
                  <a:lnTo>
                    <a:pt x="9226" y="1140"/>
                  </a:lnTo>
                  <a:lnTo>
                    <a:pt x="9458" y="1005"/>
                  </a:lnTo>
                  <a:lnTo>
                    <a:pt x="9689" y="869"/>
                  </a:lnTo>
                  <a:lnTo>
                    <a:pt x="9902" y="773"/>
                  </a:lnTo>
                  <a:lnTo>
                    <a:pt x="10133" y="676"/>
                  </a:lnTo>
                  <a:lnTo>
                    <a:pt x="10365" y="599"/>
                  </a:lnTo>
                  <a:lnTo>
                    <a:pt x="10597" y="541"/>
                  </a:lnTo>
                  <a:lnTo>
                    <a:pt x="10809" y="503"/>
                  </a:lnTo>
                  <a:lnTo>
                    <a:pt x="11041" y="464"/>
                  </a:lnTo>
                  <a:lnTo>
                    <a:pt x="11253" y="445"/>
                  </a:lnTo>
                  <a:lnTo>
                    <a:pt x="11465" y="44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6773" y="20"/>
                  </a:lnTo>
                  <a:lnTo>
                    <a:pt x="16406" y="59"/>
                  </a:lnTo>
                  <a:lnTo>
                    <a:pt x="16039" y="155"/>
                  </a:lnTo>
                  <a:lnTo>
                    <a:pt x="15673" y="290"/>
                  </a:lnTo>
                  <a:lnTo>
                    <a:pt x="15306" y="464"/>
                  </a:lnTo>
                  <a:lnTo>
                    <a:pt x="14920" y="676"/>
                  </a:lnTo>
                  <a:lnTo>
                    <a:pt x="14553" y="927"/>
                  </a:lnTo>
                  <a:lnTo>
                    <a:pt x="14187" y="1236"/>
                  </a:lnTo>
                  <a:lnTo>
                    <a:pt x="14187" y="1236"/>
                  </a:lnTo>
                  <a:lnTo>
                    <a:pt x="14553" y="927"/>
                  </a:lnTo>
                  <a:lnTo>
                    <a:pt x="14920" y="676"/>
                  </a:lnTo>
                  <a:lnTo>
                    <a:pt x="15306" y="464"/>
                  </a:lnTo>
                  <a:lnTo>
                    <a:pt x="15673" y="290"/>
                  </a:lnTo>
                  <a:lnTo>
                    <a:pt x="16039" y="155"/>
                  </a:lnTo>
                  <a:lnTo>
                    <a:pt x="16406" y="59"/>
                  </a:lnTo>
                  <a:lnTo>
                    <a:pt x="16773" y="20"/>
                  </a:lnTo>
                  <a:lnTo>
                    <a:pt x="17120" y="1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7120" y="1"/>
                  </a:lnTo>
                  <a:lnTo>
                    <a:pt x="17140" y="1"/>
                  </a:lnTo>
                  <a:lnTo>
                    <a:pt x="17140" y="1"/>
                  </a:lnTo>
                  <a:lnTo>
                    <a:pt x="171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4"/>
            <p:cNvSpPr/>
            <p:nvPr/>
          </p:nvSpPr>
          <p:spPr>
            <a:xfrm>
              <a:off x="4982275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4"/>
            <p:cNvSpPr/>
            <p:nvPr/>
          </p:nvSpPr>
          <p:spPr>
            <a:xfrm>
              <a:off x="4982750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4"/>
            <p:cNvSpPr/>
            <p:nvPr/>
          </p:nvSpPr>
          <p:spPr>
            <a:xfrm>
              <a:off x="4983250" y="4857775"/>
              <a:ext cx="1950" cy="525"/>
            </a:xfrm>
            <a:custGeom>
              <a:avLst/>
              <a:gdLst/>
              <a:ahLst/>
              <a:cxnLst/>
              <a:rect l="l" t="t" r="r" b="b"/>
              <a:pathLst>
                <a:path w="78" h="21" fill="none" extrusionOk="0">
                  <a:moveTo>
                    <a:pt x="77" y="1"/>
                  </a:moveTo>
                  <a:lnTo>
                    <a:pt x="77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4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4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4"/>
            <p:cNvSpPr/>
            <p:nvPr/>
          </p:nvSpPr>
          <p:spPr>
            <a:xfrm>
              <a:off x="4985650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4"/>
            <p:cNvSpPr/>
            <p:nvPr/>
          </p:nvSpPr>
          <p:spPr>
            <a:xfrm>
              <a:off x="4985650" y="4853450"/>
              <a:ext cx="26075" cy="4350"/>
            </a:xfrm>
            <a:custGeom>
              <a:avLst/>
              <a:gdLst/>
              <a:ahLst/>
              <a:cxnLst/>
              <a:rect l="l" t="t" r="r" b="b"/>
              <a:pathLst>
                <a:path w="1043" h="174" fill="none" extrusionOk="0">
                  <a:moveTo>
                    <a:pt x="1043" y="0"/>
                  </a:moveTo>
                  <a:lnTo>
                    <a:pt x="1043" y="0"/>
                  </a:lnTo>
                  <a:lnTo>
                    <a:pt x="869" y="20"/>
                  </a:lnTo>
                  <a:lnTo>
                    <a:pt x="618" y="39"/>
                  </a:lnTo>
                  <a:lnTo>
                    <a:pt x="329" y="77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29" y="77"/>
                  </a:lnTo>
                  <a:lnTo>
                    <a:pt x="618" y="39"/>
                  </a:lnTo>
                  <a:lnTo>
                    <a:pt x="869" y="20"/>
                  </a:lnTo>
                  <a:lnTo>
                    <a:pt x="104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4"/>
            <p:cNvSpPr/>
            <p:nvPr/>
          </p:nvSpPr>
          <p:spPr>
            <a:xfrm>
              <a:off x="5011700" y="485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4"/>
            <p:cNvSpPr/>
            <p:nvPr/>
          </p:nvSpPr>
          <p:spPr>
            <a:xfrm>
              <a:off x="5014600" y="4820625"/>
              <a:ext cx="39600" cy="31875"/>
            </a:xfrm>
            <a:custGeom>
              <a:avLst/>
              <a:gdLst/>
              <a:ahLst/>
              <a:cxnLst/>
              <a:rect l="l" t="t" r="r" b="b"/>
              <a:pathLst>
                <a:path w="1584" h="1275" fill="none" extrusionOk="0">
                  <a:moveTo>
                    <a:pt x="1583" y="1"/>
                  </a:moveTo>
                  <a:lnTo>
                    <a:pt x="1583" y="1"/>
                  </a:lnTo>
                  <a:lnTo>
                    <a:pt x="1371" y="20"/>
                  </a:lnTo>
                  <a:lnTo>
                    <a:pt x="1139" y="59"/>
                  </a:lnTo>
                  <a:lnTo>
                    <a:pt x="908" y="136"/>
                  </a:lnTo>
                  <a:lnTo>
                    <a:pt x="695" y="252"/>
                  </a:lnTo>
                  <a:lnTo>
                    <a:pt x="580" y="329"/>
                  </a:lnTo>
                  <a:lnTo>
                    <a:pt x="483" y="425"/>
                  </a:lnTo>
                  <a:lnTo>
                    <a:pt x="387" y="522"/>
                  </a:lnTo>
                  <a:lnTo>
                    <a:pt x="290" y="638"/>
                  </a:lnTo>
                  <a:lnTo>
                    <a:pt x="213" y="773"/>
                  </a:lnTo>
                  <a:lnTo>
                    <a:pt x="136" y="927"/>
                  </a:lnTo>
                  <a:lnTo>
                    <a:pt x="59" y="1101"/>
                  </a:lnTo>
                  <a:lnTo>
                    <a:pt x="1" y="1275"/>
                  </a:lnTo>
                  <a:lnTo>
                    <a:pt x="1" y="1275"/>
                  </a:lnTo>
                  <a:lnTo>
                    <a:pt x="59" y="1101"/>
                  </a:lnTo>
                  <a:lnTo>
                    <a:pt x="136" y="927"/>
                  </a:lnTo>
                  <a:lnTo>
                    <a:pt x="213" y="773"/>
                  </a:lnTo>
                  <a:lnTo>
                    <a:pt x="290" y="638"/>
                  </a:lnTo>
                  <a:lnTo>
                    <a:pt x="387" y="522"/>
                  </a:lnTo>
                  <a:lnTo>
                    <a:pt x="483" y="425"/>
                  </a:lnTo>
                  <a:lnTo>
                    <a:pt x="580" y="329"/>
                  </a:lnTo>
                  <a:lnTo>
                    <a:pt x="695" y="252"/>
                  </a:lnTo>
                  <a:lnTo>
                    <a:pt x="908" y="136"/>
                  </a:lnTo>
                  <a:lnTo>
                    <a:pt x="1139" y="59"/>
                  </a:lnTo>
                  <a:lnTo>
                    <a:pt x="1371" y="20"/>
                  </a:lnTo>
                  <a:lnTo>
                    <a:pt x="158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4"/>
            <p:cNvSpPr/>
            <p:nvPr/>
          </p:nvSpPr>
          <p:spPr>
            <a:xfrm>
              <a:off x="5054175" y="482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4"/>
            <p:cNvSpPr/>
            <p:nvPr/>
          </p:nvSpPr>
          <p:spPr>
            <a:xfrm>
              <a:off x="5500975" y="478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4"/>
            <p:cNvSpPr/>
            <p:nvPr/>
          </p:nvSpPr>
          <p:spPr>
            <a:xfrm>
              <a:off x="5501950" y="478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4"/>
            <p:cNvSpPr/>
            <p:nvPr/>
          </p:nvSpPr>
          <p:spPr>
            <a:xfrm>
              <a:off x="5049825" y="4756950"/>
              <a:ext cx="25125" cy="67575"/>
            </a:xfrm>
            <a:custGeom>
              <a:avLst/>
              <a:gdLst/>
              <a:ahLst/>
              <a:cxnLst/>
              <a:rect l="l" t="t" r="r" b="b"/>
              <a:pathLst>
                <a:path w="1005" h="2703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51"/>
                  </a:lnTo>
                  <a:lnTo>
                    <a:pt x="39" y="521"/>
                  </a:lnTo>
                  <a:lnTo>
                    <a:pt x="97" y="772"/>
                  </a:lnTo>
                  <a:lnTo>
                    <a:pt x="155" y="1004"/>
                  </a:lnTo>
                  <a:lnTo>
                    <a:pt x="232" y="1235"/>
                  </a:lnTo>
                  <a:lnTo>
                    <a:pt x="309" y="1467"/>
                  </a:lnTo>
                  <a:lnTo>
                    <a:pt x="502" y="1872"/>
                  </a:lnTo>
                  <a:lnTo>
                    <a:pt x="695" y="2220"/>
                  </a:lnTo>
                  <a:lnTo>
                    <a:pt x="850" y="2471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850" y="2471"/>
                  </a:lnTo>
                  <a:lnTo>
                    <a:pt x="695" y="2220"/>
                  </a:lnTo>
                  <a:lnTo>
                    <a:pt x="502" y="1872"/>
                  </a:lnTo>
                  <a:lnTo>
                    <a:pt x="309" y="1467"/>
                  </a:lnTo>
                  <a:lnTo>
                    <a:pt x="232" y="1235"/>
                  </a:lnTo>
                  <a:lnTo>
                    <a:pt x="155" y="1004"/>
                  </a:lnTo>
                  <a:lnTo>
                    <a:pt x="97" y="772"/>
                  </a:lnTo>
                  <a:lnTo>
                    <a:pt x="39" y="521"/>
                  </a:lnTo>
                  <a:lnTo>
                    <a:pt x="1" y="251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4"/>
            <p:cNvSpPr/>
            <p:nvPr/>
          </p:nvSpPr>
          <p:spPr>
            <a:xfrm>
              <a:off x="5179625" y="47279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4"/>
            <p:cNvSpPr/>
            <p:nvPr/>
          </p:nvSpPr>
          <p:spPr>
            <a:xfrm>
              <a:off x="5068175" y="4712550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4"/>
            <p:cNvSpPr/>
            <p:nvPr/>
          </p:nvSpPr>
          <p:spPr>
            <a:xfrm>
              <a:off x="5069125" y="4697100"/>
              <a:ext cx="38150" cy="15000"/>
            </a:xfrm>
            <a:custGeom>
              <a:avLst/>
              <a:gdLst/>
              <a:ahLst/>
              <a:cxnLst/>
              <a:rect l="l" t="t" r="r" b="b"/>
              <a:pathLst>
                <a:path w="1526" h="600" fill="none" extrusionOk="0">
                  <a:moveTo>
                    <a:pt x="1525" y="1"/>
                  </a:moveTo>
                  <a:lnTo>
                    <a:pt x="1525" y="1"/>
                  </a:lnTo>
                  <a:lnTo>
                    <a:pt x="1332" y="1"/>
                  </a:lnTo>
                  <a:lnTo>
                    <a:pt x="1139" y="20"/>
                  </a:lnTo>
                  <a:lnTo>
                    <a:pt x="946" y="78"/>
                  </a:lnTo>
                  <a:lnTo>
                    <a:pt x="753" y="136"/>
                  </a:lnTo>
                  <a:lnTo>
                    <a:pt x="560" y="213"/>
                  </a:lnTo>
                  <a:lnTo>
                    <a:pt x="367" y="329"/>
                  </a:lnTo>
                  <a:lnTo>
                    <a:pt x="174" y="445"/>
                  </a:lnTo>
                  <a:lnTo>
                    <a:pt x="1" y="599"/>
                  </a:lnTo>
                  <a:lnTo>
                    <a:pt x="1" y="599"/>
                  </a:lnTo>
                  <a:lnTo>
                    <a:pt x="174" y="445"/>
                  </a:lnTo>
                  <a:lnTo>
                    <a:pt x="367" y="329"/>
                  </a:lnTo>
                  <a:lnTo>
                    <a:pt x="560" y="213"/>
                  </a:lnTo>
                  <a:lnTo>
                    <a:pt x="753" y="136"/>
                  </a:lnTo>
                  <a:lnTo>
                    <a:pt x="946" y="78"/>
                  </a:lnTo>
                  <a:lnTo>
                    <a:pt x="1139" y="20"/>
                  </a:lnTo>
                  <a:lnTo>
                    <a:pt x="1332" y="1"/>
                  </a:lnTo>
                  <a:lnTo>
                    <a:pt x="15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4"/>
            <p:cNvSpPr/>
            <p:nvPr/>
          </p:nvSpPr>
          <p:spPr>
            <a:xfrm>
              <a:off x="5107250" y="469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4"/>
            <p:cNvSpPr/>
            <p:nvPr/>
          </p:nvSpPr>
          <p:spPr>
            <a:xfrm>
              <a:off x="5180100" y="4676350"/>
              <a:ext cx="88825" cy="51175"/>
            </a:xfrm>
            <a:custGeom>
              <a:avLst/>
              <a:gdLst/>
              <a:ahLst/>
              <a:cxnLst/>
              <a:rect l="l" t="t" r="r" b="b"/>
              <a:pathLst>
                <a:path w="3553" h="2047" fill="none" extrusionOk="0">
                  <a:moveTo>
                    <a:pt x="3552" y="1"/>
                  </a:moveTo>
                  <a:lnTo>
                    <a:pt x="3552" y="1"/>
                  </a:lnTo>
                  <a:lnTo>
                    <a:pt x="3340" y="1"/>
                  </a:lnTo>
                  <a:lnTo>
                    <a:pt x="3128" y="20"/>
                  </a:lnTo>
                  <a:lnTo>
                    <a:pt x="2896" y="59"/>
                  </a:lnTo>
                  <a:lnTo>
                    <a:pt x="2684" y="97"/>
                  </a:lnTo>
                  <a:lnTo>
                    <a:pt x="2452" y="155"/>
                  </a:lnTo>
                  <a:lnTo>
                    <a:pt x="2220" y="232"/>
                  </a:lnTo>
                  <a:lnTo>
                    <a:pt x="1989" y="329"/>
                  </a:lnTo>
                  <a:lnTo>
                    <a:pt x="1776" y="425"/>
                  </a:lnTo>
                  <a:lnTo>
                    <a:pt x="1545" y="561"/>
                  </a:lnTo>
                  <a:lnTo>
                    <a:pt x="1313" y="696"/>
                  </a:lnTo>
                  <a:lnTo>
                    <a:pt x="1082" y="869"/>
                  </a:lnTo>
                  <a:lnTo>
                    <a:pt x="869" y="1062"/>
                  </a:lnTo>
                  <a:lnTo>
                    <a:pt x="638" y="1275"/>
                  </a:lnTo>
                  <a:lnTo>
                    <a:pt x="425" y="1506"/>
                  </a:lnTo>
                  <a:lnTo>
                    <a:pt x="213" y="1757"/>
                  </a:lnTo>
                  <a:lnTo>
                    <a:pt x="1" y="2047"/>
                  </a:lnTo>
                  <a:lnTo>
                    <a:pt x="1" y="2047"/>
                  </a:lnTo>
                  <a:lnTo>
                    <a:pt x="213" y="1757"/>
                  </a:lnTo>
                  <a:lnTo>
                    <a:pt x="425" y="1506"/>
                  </a:lnTo>
                  <a:lnTo>
                    <a:pt x="638" y="1275"/>
                  </a:lnTo>
                  <a:lnTo>
                    <a:pt x="869" y="1062"/>
                  </a:lnTo>
                  <a:lnTo>
                    <a:pt x="1082" y="869"/>
                  </a:lnTo>
                  <a:lnTo>
                    <a:pt x="1313" y="696"/>
                  </a:lnTo>
                  <a:lnTo>
                    <a:pt x="1545" y="561"/>
                  </a:lnTo>
                  <a:lnTo>
                    <a:pt x="1776" y="425"/>
                  </a:lnTo>
                  <a:lnTo>
                    <a:pt x="1989" y="329"/>
                  </a:lnTo>
                  <a:lnTo>
                    <a:pt x="2220" y="232"/>
                  </a:lnTo>
                  <a:lnTo>
                    <a:pt x="2452" y="155"/>
                  </a:lnTo>
                  <a:lnTo>
                    <a:pt x="2684" y="97"/>
                  </a:lnTo>
                  <a:lnTo>
                    <a:pt x="2896" y="59"/>
                  </a:lnTo>
                  <a:lnTo>
                    <a:pt x="3128" y="20"/>
                  </a:lnTo>
                  <a:lnTo>
                    <a:pt x="3340" y="1"/>
                  </a:lnTo>
                  <a:lnTo>
                    <a:pt x="355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4"/>
            <p:cNvSpPr/>
            <p:nvPr/>
          </p:nvSpPr>
          <p:spPr>
            <a:xfrm>
              <a:off x="5268900" y="467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4"/>
            <p:cNvSpPr/>
            <p:nvPr/>
          </p:nvSpPr>
          <p:spPr>
            <a:xfrm>
              <a:off x="5336925" y="4665250"/>
              <a:ext cx="73375" cy="30925"/>
            </a:xfrm>
            <a:custGeom>
              <a:avLst/>
              <a:gdLst/>
              <a:ahLst/>
              <a:cxnLst/>
              <a:rect l="l" t="t" r="r" b="b"/>
              <a:pathLst>
                <a:path w="2935" h="1237" fill="none" extrusionOk="0">
                  <a:moveTo>
                    <a:pt x="2934" y="1"/>
                  </a:moveTo>
                  <a:lnTo>
                    <a:pt x="2934" y="1"/>
                  </a:lnTo>
                  <a:lnTo>
                    <a:pt x="2587" y="20"/>
                  </a:lnTo>
                  <a:lnTo>
                    <a:pt x="2220" y="59"/>
                  </a:lnTo>
                  <a:lnTo>
                    <a:pt x="1853" y="155"/>
                  </a:lnTo>
                  <a:lnTo>
                    <a:pt x="1487" y="290"/>
                  </a:lnTo>
                  <a:lnTo>
                    <a:pt x="1120" y="464"/>
                  </a:lnTo>
                  <a:lnTo>
                    <a:pt x="734" y="676"/>
                  </a:lnTo>
                  <a:lnTo>
                    <a:pt x="367" y="927"/>
                  </a:lnTo>
                  <a:lnTo>
                    <a:pt x="1" y="1236"/>
                  </a:lnTo>
                  <a:lnTo>
                    <a:pt x="1" y="1236"/>
                  </a:lnTo>
                  <a:lnTo>
                    <a:pt x="367" y="927"/>
                  </a:lnTo>
                  <a:lnTo>
                    <a:pt x="734" y="676"/>
                  </a:lnTo>
                  <a:lnTo>
                    <a:pt x="1120" y="464"/>
                  </a:lnTo>
                  <a:lnTo>
                    <a:pt x="1487" y="290"/>
                  </a:lnTo>
                  <a:lnTo>
                    <a:pt x="1853" y="155"/>
                  </a:lnTo>
                  <a:lnTo>
                    <a:pt x="2220" y="59"/>
                  </a:lnTo>
                  <a:lnTo>
                    <a:pt x="2587" y="20"/>
                  </a:lnTo>
                  <a:lnTo>
                    <a:pt x="293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4"/>
            <p:cNvSpPr/>
            <p:nvPr/>
          </p:nvSpPr>
          <p:spPr>
            <a:xfrm>
              <a:off x="5410275" y="46652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4"/>
            <p:cNvSpPr/>
            <p:nvPr/>
          </p:nvSpPr>
          <p:spPr>
            <a:xfrm>
              <a:off x="5500975" y="4784450"/>
              <a:ext cx="170850" cy="91225"/>
            </a:xfrm>
            <a:custGeom>
              <a:avLst/>
              <a:gdLst/>
              <a:ahLst/>
              <a:cxnLst/>
              <a:rect l="l" t="t" r="r" b="b"/>
              <a:pathLst>
                <a:path w="6834" h="3649" extrusionOk="0">
                  <a:moveTo>
                    <a:pt x="6814" y="3455"/>
                  </a:moveTo>
                  <a:lnTo>
                    <a:pt x="6814" y="3455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14" y="34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321" y="1274"/>
                  </a:lnTo>
                  <a:lnTo>
                    <a:pt x="2935" y="1332"/>
                  </a:lnTo>
                  <a:lnTo>
                    <a:pt x="2510" y="1448"/>
                  </a:lnTo>
                  <a:lnTo>
                    <a:pt x="2066" y="1602"/>
                  </a:lnTo>
                  <a:lnTo>
                    <a:pt x="2066" y="1602"/>
                  </a:lnTo>
                  <a:lnTo>
                    <a:pt x="2510" y="1448"/>
                  </a:lnTo>
                  <a:lnTo>
                    <a:pt x="2935" y="1332"/>
                  </a:lnTo>
                  <a:lnTo>
                    <a:pt x="3321" y="1274"/>
                  </a:lnTo>
                  <a:lnTo>
                    <a:pt x="3687" y="12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4"/>
            <p:cNvSpPr/>
            <p:nvPr/>
          </p:nvSpPr>
          <p:spPr>
            <a:xfrm>
              <a:off x="5671325" y="4870825"/>
              <a:ext cx="500" cy="4850"/>
            </a:xfrm>
            <a:custGeom>
              <a:avLst/>
              <a:gdLst/>
              <a:ahLst/>
              <a:cxnLst/>
              <a:rect l="l" t="t" r="r" b="b"/>
              <a:pathLst>
                <a:path w="20" h="19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4"/>
            <p:cNvSpPr/>
            <p:nvPr/>
          </p:nvSpPr>
          <p:spPr>
            <a:xfrm>
              <a:off x="5552625" y="4815800"/>
              <a:ext cx="40550" cy="8725"/>
            </a:xfrm>
            <a:custGeom>
              <a:avLst/>
              <a:gdLst/>
              <a:ahLst/>
              <a:cxnLst/>
              <a:rect l="l" t="t" r="r" b="b"/>
              <a:pathLst>
                <a:path w="1622" h="349" fill="none" extrusionOk="0">
                  <a:moveTo>
                    <a:pt x="1621" y="1"/>
                  </a:moveTo>
                  <a:lnTo>
                    <a:pt x="1621" y="1"/>
                  </a:lnTo>
                  <a:lnTo>
                    <a:pt x="1255" y="20"/>
                  </a:lnTo>
                  <a:lnTo>
                    <a:pt x="869" y="78"/>
                  </a:lnTo>
                  <a:lnTo>
                    <a:pt x="444" y="194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444" y="194"/>
                  </a:lnTo>
                  <a:lnTo>
                    <a:pt x="869" y="78"/>
                  </a:lnTo>
                  <a:lnTo>
                    <a:pt x="1255" y="20"/>
                  </a:lnTo>
                  <a:lnTo>
                    <a:pt x="162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4"/>
            <p:cNvSpPr/>
            <p:nvPr/>
          </p:nvSpPr>
          <p:spPr>
            <a:xfrm>
              <a:off x="5593150" y="48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4"/>
            <p:cNvSpPr/>
            <p:nvPr/>
          </p:nvSpPr>
          <p:spPr>
            <a:xfrm>
              <a:off x="5500975" y="4784450"/>
              <a:ext cx="2450" cy="25"/>
            </a:xfrm>
            <a:custGeom>
              <a:avLst/>
              <a:gdLst/>
              <a:ahLst/>
              <a:cxnLst/>
              <a:rect l="l" t="t" r="r" b="b"/>
              <a:pathLst>
                <a:path w="98" h="1" fill="none" extrusionOk="0"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4"/>
            <p:cNvSpPr/>
            <p:nvPr/>
          </p:nvSpPr>
          <p:spPr>
            <a:xfrm>
              <a:off x="5503400" y="478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 spd="slow">
    <p:push dir="u"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userDrawn="1">
  <p:cSld name="TITLE_AND_TWO_COLUMNS">
    <p:spTree>
      <p:nvGrpSpPr>
        <p:cNvPr id="1" name="Shape 9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8" name="Google Shape;948;p5"/>
          <p:cNvSpPr/>
          <p:nvPr/>
        </p:nvSpPr>
        <p:spPr>
          <a:xfrm>
            <a:off x="1" y="4388125"/>
            <a:ext cx="9143949" cy="759003"/>
          </a:xfrm>
          <a:custGeom>
            <a:avLst/>
            <a:gdLst/>
            <a:ahLst/>
            <a:cxnLst/>
            <a:rect l="l" t="t" r="r" b="b"/>
            <a:pathLst>
              <a:path w="184633" h="21908" extrusionOk="0">
                <a:moveTo>
                  <a:pt x="156279" y="1"/>
                </a:moveTo>
                <a:lnTo>
                  <a:pt x="156183" y="39"/>
                </a:lnTo>
                <a:lnTo>
                  <a:pt x="156106" y="97"/>
                </a:lnTo>
                <a:lnTo>
                  <a:pt x="156028" y="174"/>
                </a:lnTo>
                <a:lnTo>
                  <a:pt x="155874" y="367"/>
                </a:lnTo>
                <a:lnTo>
                  <a:pt x="155720" y="618"/>
                </a:lnTo>
                <a:lnTo>
                  <a:pt x="155565" y="908"/>
                </a:lnTo>
                <a:lnTo>
                  <a:pt x="155411" y="1236"/>
                </a:lnTo>
                <a:lnTo>
                  <a:pt x="155121" y="1950"/>
                </a:lnTo>
                <a:lnTo>
                  <a:pt x="154832" y="2645"/>
                </a:lnTo>
                <a:lnTo>
                  <a:pt x="154697" y="2973"/>
                </a:lnTo>
                <a:lnTo>
                  <a:pt x="154542" y="3262"/>
                </a:lnTo>
                <a:lnTo>
                  <a:pt x="154388" y="3513"/>
                </a:lnTo>
                <a:lnTo>
                  <a:pt x="154214" y="3706"/>
                </a:lnTo>
                <a:lnTo>
                  <a:pt x="154137" y="3784"/>
                </a:lnTo>
                <a:lnTo>
                  <a:pt x="154040" y="3841"/>
                </a:lnTo>
                <a:lnTo>
                  <a:pt x="153944" y="3880"/>
                </a:lnTo>
                <a:lnTo>
                  <a:pt x="153867" y="3899"/>
                </a:lnTo>
                <a:lnTo>
                  <a:pt x="153500" y="3899"/>
                </a:lnTo>
                <a:lnTo>
                  <a:pt x="153114" y="3861"/>
                </a:lnTo>
                <a:lnTo>
                  <a:pt x="152747" y="3784"/>
                </a:lnTo>
                <a:lnTo>
                  <a:pt x="152361" y="3706"/>
                </a:lnTo>
                <a:lnTo>
                  <a:pt x="151995" y="3629"/>
                </a:lnTo>
                <a:lnTo>
                  <a:pt x="151608" y="3552"/>
                </a:lnTo>
                <a:lnTo>
                  <a:pt x="151222" y="3513"/>
                </a:lnTo>
                <a:lnTo>
                  <a:pt x="150663" y="3513"/>
                </a:lnTo>
                <a:lnTo>
                  <a:pt x="150489" y="3494"/>
                </a:lnTo>
                <a:lnTo>
                  <a:pt x="150296" y="3436"/>
                </a:lnTo>
                <a:lnTo>
                  <a:pt x="150103" y="3378"/>
                </a:lnTo>
                <a:lnTo>
                  <a:pt x="149717" y="3224"/>
                </a:lnTo>
                <a:lnTo>
                  <a:pt x="149331" y="3031"/>
                </a:lnTo>
                <a:lnTo>
                  <a:pt x="148926" y="2857"/>
                </a:lnTo>
                <a:lnTo>
                  <a:pt x="148540" y="2703"/>
                </a:lnTo>
                <a:lnTo>
                  <a:pt x="148347" y="2645"/>
                </a:lnTo>
                <a:lnTo>
                  <a:pt x="148154" y="2587"/>
                </a:lnTo>
                <a:lnTo>
                  <a:pt x="147961" y="2568"/>
                </a:lnTo>
                <a:lnTo>
                  <a:pt x="147768" y="2568"/>
                </a:lnTo>
                <a:lnTo>
                  <a:pt x="147594" y="2587"/>
                </a:lnTo>
                <a:lnTo>
                  <a:pt x="147401" y="2645"/>
                </a:lnTo>
                <a:lnTo>
                  <a:pt x="147227" y="2703"/>
                </a:lnTo>
                <a:lnTo>
                  <a:pt x="147053" y="2780"/>
                </a:lnTo>
                <a:lnTo>
                  <a:pt x="146706" y="2973"/>
                </a:lnTo>
                <a:lnTo>
                  <a:pt x="146378" y="3185"/>
                </a:lnTo>
                <a:lnTo>
                  <a:pt x="146031" y="3398"/>
                </a:lnTo>
                <a:lnTo>
                  <a:pt x="145683" y="3591"/>
                </a:lnTo>
                <a:lnTo>
                  <a:pt x="145509" y="3668"/>
                </a:lnTo>
                <a:lnTo>
                  <a:pt x="145316" y="3726"/>
                </a:lnTo>
                <a:lnTo>
                  <a:pt x="145143" y="3764"/>
                </a:lnTo>
                <a:lnTo>
                  <a:pt x="144950" y="3803"/>
                </a:lnTo>
                <a:lnTo>
                  <a:pt x="144583" y="3822"/>
                </a:lnTo>
                <a:lnTo>
                  <a:pt x="144236" y="3899"/>
                </a:lnTo>
                <a:lnTo>
                  <a:pt x="143521" y="4034"/>
                </a:lnTo>
                <a:lnTo>
                  <a:pt x="142788" y="4189"/>
                </a:lnTo>
                <a:lnTo>
                  <a:pt x="142421" y="4247"/>
                </a:lnTo>
                <a:lnTo>
                  <a:pt x="142055" y="4285"/>
                </a:lnTo>
                <a:lnTo>
                  <a:pt x="141688" y="4324"/>
                </a:lnTo>
                <a:lnTo>
                  <a:pt x="141321" y="4363"/>
                </a:lnTo>
                <a:lnTo>
                  <a:pt x="140607" y="4478"/>
                </a:lnTo>
                <a:lnTo>
                  <a:pt x="139874" y="4594"/>
                </a:lnTo>
                <a:lnTo>
                  <a:pt x="139507" y="4652"/>
                </a:lnTo>
                <a:lnTo>
                  <a:pt x="139140" y="4671"/>
                </a:lnTo>
                <a:lnTo>
                  <a:pt x="138407" y="4749"/>
                </a:lnTo>
                <a:lnTo>
                  <a:pt x="137673" y="4806"/>
                </a:lnTo>
                <a:lnTo>
                  <a:pt x="136940" y="4884"/>
                </a:lnTo>
                <a:lnTo>
                  <a:pt x="136206" y="4942"/>
                </a:lnTo>
                <a:lnTo>
                  <a:pt x="136013" y="4961"/>
                </a:lnTo>
                <a:lnTo>
                  <a:pt x="135820" y="4942"/>
                </a:lnTo>
                <a:lnTo>
                  <a:pt x="135396" y="4884"/>
                </a:lnTo>
                <a:lnTo>
                  <a:pt x="134952" y="4806"/>
                </a:lnTo>
                <a:lnTo>
                  <a:pt x="134508" y="4691"/>
                </a:lnTo>
                <a:lnTo>
                  <a:pt x="134045" y="4594"/>
                </a:lnTo>
                <a:lnTo>
                  <a:pt x="133601" y="4498"/>
                </a:lnTo>
                <a:lnTo>
                  <a:pt x="133176" y="4440"/>
                </a:lnTo>
                <a:lnTo>
                  <a:pt x="132771" y="4440"/>
                </a:lnTo>
                <a:lnTo>
                  <a:pt x="132597" y="4459"/>
                </a:lnTo>
                <a:lnTo>
                  <a:pt x="132443" y="4498"/>
                </a:lnTo>
                <a:lnTo>
                  <a:pt x="132288" y="4575"/>
                </a:lnTo>
                <a:lnTo>
                  <a:pt x="132134" y="4652"/>
                </a:lnTo>
                <a:lnTo>
                  <a:pt x="131844" y="4826"/>
                </a:lnTo>
                <a:lnTo>
                  <a:pt x="131574" y="5038"/>
                </a:lnTo>
                <a:lnTo>
                  <a:pt x="131304" y="5250"/>
                </a:lnTo>
                <a:lnTo>
                  <a:pt x="131014" y="5443"/>
                </a:lnTo>
                <a:lnTo>
                  <a:pt x="130860" y="5521"/>
                </a:lnTo>
                <a:lnTo>
                  <a:pt x="130706" y="5579"/>
                </a:lnTo>
                <a:lnTo>
                  <a:pt x="130532" y="5636"/>
                </a:lnTo>
                <a:lnTo>
                  <a:pt x="130358" y="5656"/>
                </a:lnTo>
                <a:lnTo>
                  <a:pt x="130185" y="5656"/>
                </a:lnTo>
                <a:lnTo>
                  <a:pt x="130011" y="5598"/>
                </a:lnTo>
                <a:lnTo>
                  <a:pt x="129837" y="5521"/>
                </a:lnTo>
                <a:lnTo>
                  <a:pt x="129663" y="5424"/>
                </a:lnTo>
                <a:lnTo>
                  <a:pt x="129509" y="5289"/>
                </a:lnTo>
                <a:lnTo>
                  <a:pt x="129355" y="5135"/>
                </a:lnTo>
                <a:lnTo>
                  <a:pt x="129026" y="4826"/>
                </a:lnTo>
                <a:lnTo>
                  <a:pt x="128698" y="4517"/>
                </a:lnTo>
                <a:lnTo>
                  <a:pt x="128544" y="4363"/>
                </a:lnTo>
                <a:lnTo>
                  <a:pt x="128370" y="4247"/>
                </a:lnTo>
                <a:lnTo>
                  <a:pt x="128216" y="4131"/>
                </a:lnTo>
                <a:lnTo>
                  <a:pt x="128042" y="4054"/>
                </a:lnTo>
                <a:lnTo>
                  <a:pt x="127868" y="4015"/>
                </a:lnTo>
                <a:lnTo>
                  <a:pt x="127675" y="3996"/>
                </a:lnTo>
                <a:lnTo>
                  <a:pt x="127289" y="4034"/>
                </a:lnTo>
                <a:lnTo>
                  <a:pt x="126865" y="4112"/>
                </a:lnTo>
                <a:lnTo>
                  <a:pt x="125977" y="4266"/>
                </a:lnTo>
                <a:lnTo>
                  <a:pt x="125070" y="4420"/>
                </a:lnTo>
                <a:lnTo>
                  <a:pt x="124645" y="4478"/>
                </a:lnTo>
                <a:lnTo>
                  <a:pt x="124259" y="4517"/>
                </a:lnTo>
                <a:lnTo>
                  <a:pt x="123892" y="4556"/>
                </a:lnTo>
                <a:lnTo>
                  <a:pt x="123545" y="4633"/>
                </a:lnTo>
                <a:lnTo>
                  <a:pt x="122812" y="4806"/>
                </a:lnTo>
                <a:lnTo>
                  <a:pt x="122097" y="4980"/>
                </a:lnTo>
                <a:lnTo>
                  <a:pt x="121731" y="5057"/>
                </a:lnTo>
                <a:lnTo>
                  <a:pt x="121364" y="5096"/>
                </a:lnTo>
                <a:lnTo>
                  <a:pt x="120631" y="5173"/>
                </a:lnTo>
                <a:lnTo>
                  <a:pt x="119916" y="5270"/>
                </a:lnTo>
                <a:lnTo>
                  <a:pt x="119183" y="5366"/>
                </a:lnTo>
                <a:lnTo>
                  <a:pt x="118450" y="5443"/>
                </a:lnTo>
                <a:lnTo>
                  <a:pt x="118083" y="5482"/>
                </a:lnTo>
                <a:lnTo>
                  <a:pt x="117716" y="5521"/>
                </a:lnTo>
                <a:lnTo>
                  <a:pt x="117002" y="5636"/>
                </a:lnTo>
                <a:lnTo>
                  <a:pt x="116269" y="5772"/>
                </a:lnTo>
                <a:lnTo>
                  <a:pt x="115902" y="5829"/>
                </a:lnTo>
                <a:lnTo>
                  <a:pt x="115535" y="5868"/>
                </a:lnTo>
                <a:lnTo>
                  <a:pt x="115342" y="5868"/>
                </a:lnTo>
                <a:lnTo>
                  <a:pt x="115149" y="5849"/>
                </a:lnTo>
                <a:lnTo>
                  <a:pt x="114956" y="5829"/>
                </a:lnTo>
                <a:lnTo>
                  <a:pt x="114763" y="5791"/>
                </a:lnTo>
                <a:lnTo>
                  <a:pt x="114358" y="5694"/>
                </a:lnTo>
                <a:lnTo>
                  <a:pt x="113933" y="5559"/>
                </a:lnTo>
                <a:lnTo>
                  <a:pt x="113528" y="5443"/>
                </a:lnTo>
                <a:lnTo>
                  <a:pt x="113103" y="5347"/>
                </a:lnTo>
                <a:lnTo>
                  <a:pt x="112910" y="5308"/>
                </a:lnTo>
                <a:lnTo>
                  <a:pt x="112717" y="5289"/>
                </a:lnTo>
                <a:lnTo>
                  <a:pt x="112524" y="5270"/>
                </a:lnTo>
                <a:lnTo>
                  <a:pt x="112331" y="5289"/>
                </a:lnTo>
                <a:lnTo>
                  <a:pt x="112158" y="5308"/>
                </a:lnTo>
                <a:lnTo>
                  <a:pt x="111984" y="5366"/>
                </a:lnTo>
                <a:lnTo>
                  <a:pt x="111810" y="5463"/>
                </a:lnTo>
                <a:lnTo>
                  <a:pt x="111656" y="5579"/>
                </a:lnTo>
                <a:lnTo>
                  <a:pt x="111501" y="5694"/>
                </a:lnTo>
                <a:lnTo>
                  <a:pt x="111347" y="5829"/>
                </a:lnTo>
                <a:lnTo>
                  <a:pt x="111057" y="6138"/>
                </a:lnTo>
                <a:lnTo>
                  <a:pt x="110749" y="6428"/>
                </a:lnTo>
                <a:lnTo>
                  <a:pt x="110594" y="6563"/>
                </a:lnTo>
                <a:lnTo>
                  <a:pt x="110440" y="6698"/>
                </a:lnTo>
                <a:lnTo>
                  <a:pt x="110285" y="6814"/>
                </a:lnTo>
                <a:lnTo>
                  <a:pt x="110112" y="6891"/>
                </a:lnTo>
                <a:lnTo>
                  <a:pt x="109938" y="6949"/>
                </a:lnTo>
                <a:lnTo>
                  <a:pt x="109764" y="6987"/>
                </a:lnTo>
                <a:lnTo>
                  <a:pt x="109571" y="7007"/>
                </a:lnTo>
                <a:lnTo>
                  <a:pt x="109397" y="6987"/>
                </a:lnTo>
                <a:lnTo>
                  <a:pt x="109011" y="6968"/>
                </a:lnTo>
                <a:lnTo>
                  <a:pt x="108625" y="6891"/>
                </a:lnTo>
                <a:lnTo>
                  <a:pt x="108259" y="6814"/>
                </a:lnTo>
                <a:lnTo>
                  <a:pt x="107873" y="6756"/>
                </a:lnTo>
                <a:lnTo>
                  <a:pt x="107487" y="6679"/>
                </a:lnTo>
                <a:lnTo>
                  <a:pt x="107101" y="6659"/>
                </a:lnTo>
                <a:lnTo>
                  <a:pt x="106927" y="6640"/>
                </a:lnTo>
                <a:lnTo>
                  <a:pt x="106734" y="6659"/>
                </a:lnTo>
                <a:lnTo>
                  <a:pt x="106541" y="6659"/>
                </a:lnTo>
                <a:lnTo>
                  <a:pt x="106348" y="6621"/>
                </a:lnTo>
                <a:lnTo>
                  <a:pt x="106155" y="6544"/>
                </a:lnTo>
                <a:lnTo>
                  <a:pt x="105962" y="6466"/>
                </a:lnTo>
                <a:lnTo>
                  <a:pt x="105769" y="6351"/>
                </a:lnTo>
                <a:lnTo>
                  <a:pt x="105557" y="6235"/>
                </a:lnTo>
                <a:lnTo>
                  <a:pt x="105132" y="5965"/>
                </a:lnTo>
                <a:lnTo>
                  <a:pt x="104727" y="5694"/>
                </a:lnTo>
                <a:lnTo>
                  <a:pt x="104514" y="5559"/>
                </a:lnTo>
                <a:lnTo>
                  <a:pt x="104321" y="5463"/>
                </a:lnTo>
                <a:lnTo>
                  <a:pt x="104109" y="5366"/>
                </a:lnTo>
                <a:lnTo>
                  <a:pt x="103916" y="5308"/>
                </a:lnTo>
                <a:lnTo>
                  <a:pt x="103723" y="5270"/>
                </a:lnTo>
                <a:lnTo>
                  <a:pt x="103356" y="5270"/>
                </a:lnTo>
                <a:lnTo>
                  <a:pt x="103163" y="5250"/>
                </a:lnTo>
                <a:lnTo>
                  <a:pt x="102970" y="5231"/>
                </a:lnTo>
                <a:lnTo>
                  <a:pt x="102777" y="5193"/>
                </a:lnTo>
                <a:lnTo>
                  <a:pt x="102391" y="5077"/>
                </a:lnTo>
                <a:lnTo>
                  <a:pt x="102005" y="4942"/>
                </a:lnTo>
                <a:lnTo>
                  <a:pt x="101600" y="4806"/>
                </a:lnTo>
                <a:lnTo>
                  <a:pt x="101214" y="4691"/>
                </a:lnTo>
                <a:lnTo>
                  <a:pt x="101021" y="4652"/>
                </a:lnTo>
                <a:lnTo>
                  <a:pt x="100828" y="4633"/>
                </a:lnTo>
                <a:lnTo>
                  <a:pt x="100635" y="4613"/>
                </a:lnTo>
                <a:lnTo>
                  <a:pt x="100461" y="4613"/>
                </a:lnTo>
                <a:lnTo>
                  <a:pt x="100268" y="4652"/>
                </a:lnTo>
                <a:lnTo>
                  <a:pt x="100094" y="4710"/>
                </a:lnTo>
                <a:lnTo>
                  <a:pt x="99940" y="4806"/>
                </a:lnTo>
                <a:lnTo>
                  <a:pt x="99766" y="4922"/>
                </a:lnTo>
                <a:lnTo>
                  <a:pt x="99593" y="5057"/>
                </a:lnTo>
                <a:lnTo>
                  <a:pt x="99438" y="5193"/>
                </a:lnTo>
                <a:lnTo>
                  <a:pt x="99110" y="5501"/>
                </a:lnTo>
                <a:lnTo>
                  <a:pt x="98782" y="5810"/>
                </a:lnTo>
                <a:lnTo>
                  <a:pt x="98628" y="5945"/>
                </a:lnTo>
                <a:lnTo>
                  <a:pt x="98454" y="6080"/>
                </a:lnTo>
                <a:lnTo>
                  <a:pt x="98280" y="6196"/>
                </a:lnTo>
                <a:lnTo>
                  <a:pt x="98106" y="6273"/>
                </a:lnTo>
                <a:lnTo>
                  <a:pt x="97933" y="6351"/>
                </a:lnTo>
                <a:lnTo>
                  <a:pt x="97759" y="6370"/>
                </a:lnTo>
                <a:lnTo>
                  <a:pt x="97392" y="6389"/>
                </a:lnTo>
                <a:lnTo>
                  <a:pt x="97026" y="6389"/>
                </a:lnTo>
                <a:lnTo>
                  <a:pt x="96273" y="6331"/>
                </a:lnTo>
                <a:lnTo>
                  <a:pt x="95501" y="6273"/>
                </a:lnTo>
                <a:lnTo>
                  <a:pt x="95134" y="6254"/>
                </a:lnTo>
                <a:lnTo>
                  <a:pt x="94767" y="6273"/>
                </a:lnTo>
                <a:lnTo>
                  <a:pt x="94574" y="6312"/>
                </a:lnTo>
                <a:lnTo>
                  <a:pt x="94401" y="6351"/>
                </a:lnTo>
                <a:lnTo>
                  <a:pt x="94053" y="6447"/>
                </a:lnTo>
                <a:lnTo>
                  <a:pt x="93706" y="6601"/>
                </a:lnTo>
                <a:lnTo>
                  <a:pt x="93358" y="6756"/>
                </a:lnTo>
                <a:lnTo>
                  <a:pt x="93011" y="6930"/>
                </a:lnTo>
                <a:lnTo>
                  <a:pt x="92664" y="7065"/>
                </a:lnTo>
                <a:lnTo>
                  <a:pt x="92297" y="7181"/>
                </a:lnTo>
                <a:lnTo>
                  <a:pt x="92123" y="7219"/>
                </a:lnTo>
                <a:lnTo>
                  <a:pt x="91930" y="7238"/>
                </a:lnTo>
                <a:lnTo>
                  <a:pt x="91757" y="7238"/>
                </a:lnTo>
                <a:lnTo>
                  <a:pt x="91563" y="7219"/>
                </a:lnTo>
                <a:lnTo>
                  <a:pt x="91370" y="7181"/>
                </a:lnTo>
                <a:lnTo>
                  <a:pt x="91177" y="7123"/>
                </a:lnTo>
                <a:lnTo>
                  <a:pt x="90772" y="6968"/>
                </a:lnTo>
                <a:lnTo>
                  <a:pt x="90367" y="6794"/>
                </a:lnTo>
                <a:lnTo>
                  <a:pt x="89981" y="6601"/>
                </a:lnTo>
                <a:lnTo>
                  <a:pt x="89576" y="6447"/>
                </a:lnTo>
                <a:lnTo>
                  <a:pt x="89382" y="6389"/>
                </a:lnTo>
                <a:lnTo>
                  <a:pt x="89189" y="6351"/>
                </a:lnTo>
                <a:lnTo>
                  <a:pt x="88996" y="6331"/>
                </a:lnTo>
                <a:lnTo>
                  <a:pt x="88437" y="6331"/>
                </a:lnTo>
                <a:lnTo>
                  <a:pt x="88244" y="6293"/>
                </a:lnTo>
                <a:lnTo>
                  <a:pt x="88051" y="6254"/>
                </a:lnTo>
                <a:lnTo>
                  <a:pt x="87665" y="6158"/>
                </a:lnTo>
                <a:lnTo>
                  <a:pt x="87259" y="6042"/>
                </a:lnTo>
                <a:lnTo>
                  <a:pt x="86873" y="5907"/>
                </a:lnTo>
                <a:lnTo>
                  <a:pt x="86487" y="5810"/>
                </a:lnTo>
                <a:lnTo>
                  <a:pt x="86294" y="5772"/>
                </a:lnTo>
                <a:lnTo>
                  <a:pt x="86101" y="5752"/>
                </a:lnTo>
                <a:lnTo>
                  <a:pt x="85908" y="5733"/>
                </a:lnTo>
                <a:lnTo>
                  <a:pt x="85715" y="5752"/>
                </a:lnTo>
                <a:lnTo>
                  <a:pt x="85542" y="5772"/>
                </a:lnTo>
                <a:lnTo>
                  <a:pt x="85368" y="5810"/>
                </a:lnTo>
                <a:lnTo>
                  <a:pt x="85001" y="5907"/>
                </a:lnTo>
                <a:lnTo>
                  <a:pt x="84654" y="6022"/>
                </a:lnTo>
                <a:lnTo>
                  <a:pt x="84306" y="6158"/>
                </a:lnTo>
                <a:lnTo>
                  <a:pt x="83959" y="6312"/>
                </a:lnTo>
                <a:lnTo>
                  <a:pt x="83612" y="6428"/>
                </a:lnTo>
                <a:lnTo>
                  <a:pt x="83245" y="6524"/>
                </a:lnTo>
                <a:lnTo>
                  <a:pt x="83071" y="6563"/>
                </a:lnTo>
                <a:lnTo>
                  <a:pt x="82878" y="6582"/>
                </a:lnTo>
                <a:lnTo>
                  <a:pt x="82704" y="6621"/>
                </a:lnTo>
                <a:lnTo>
                  <a:pt x="82531" y="6659"/>
                </a:lnTo>
                <a:lnTo>
                  <a:pt x="82164" y="6756"/>
                </a:lnTo>
                <a:lnTo>
                  <a:pt x="81817" y="6910"/>
                </a:lnTo>
                <a:lnTo>
                  <a:pt x="81469" y="7065"/>
                </a:lnTo>
                <a:lnTo>
                  <a:pt x="81122" y="7219"/>
                </a:lnTo>
                <a:lnTo>
                  <a:pt x="80774" y="7354"/>
                </a:lnTo>
                <a:lnTo>
                  <a:pt x="80427" y="7470"/>
                </a:lnTo>
                <a:lnTo>
                  <a:pt x="80253" y="7509"/>
                </a:lnTo>
                <a:lnTo>
                  <a:pt x="80060" y="7528"/>
                </a:lnTo>
                <a:lnTo>
                  <a:pt x="79886" y="7567"/>
                </a:lnTo>
                <a:lnTo>
                  <a:pt x="79713" y="7605"/>
                </a:lnTo>
                <a:lnTo>
                  <a:pt x="79520" y="7663"/>
                </a:lnTo>
                <a:lnTo>
                  <a:pt x="79365" y="7740"/>
                </a:lnTo>
                <a:lnTo>
                  <a:pt x="79018" y="7933"/>
                </a:lnTo>
                <a:lnTo>
                  <a:pt x="78671" y="8126"/>
                </a:lnTo>
                <a:lnTo>
                  <a:pt x="78342" y="8339"/>
                </a:lnTo>
                <a:lnTo>
                  <a:pt x="77995" y="8512"/>
                </a:lnTo>
                <a:lnTo>
                  <a:pt x="77821" y="8589"/>
                </a:lnTo>
                <a:lnTo>
                  <a:pt x="77648" y="8667"/>
                </a:lnTo>
                <a:lnTo>
                  <a:pt x="77474" y="8705"/>
                </a:lnTo>
                <a:lnTo>
                  <a:pt x="77281" y="8744"/>
                </a:lnTo>
                <a:lnTo>
                  <a:pt x="77107" y="8744"/>
                </a:lnTo>
                <a:lnTo>
                  <a:pt x="76914" y="8725"/>
                </a:lnTo>
                <a:lnTo>
                  <a:pt x="76721" y="8686"/>
                </a:lnTo>
                <a:lnTo>
                  <a:pt x="76528" y="8628"/>
                </a:lnTo>
                <a:lnTo>
                  <a:pt x="76123" y="8454"/>
                </a:lnTo>
                <a:lnTo>
                  <a:pt x="75717" y="8281"/>
                </a:lnTo>
                <a:lnTo>
                  <a:pt x="75312" y="8088"/>
                </a:lnTo>
                <a:lnTo>
                  <a:pt x="74907" y="7933"/>
                </a:lnTo>
                <a:lnTo>
                  <a:pt x="74714" y="7875"/>
                </a:lnTo>
                <a:lnTo>
                  <a:pt x="74521" y="7837"/>
                </a:lnTo>
                <a:lnTo>
                  <a:pt x="74328" y="7817"/>
                </a:lnTo>
                <a:lnTo>
                  <a:pt x="74154" y="7817"/>
                </a:lnTo>
                <a:lnTo>
                  <a:pt x="73961" y="7856"/>
                </a:lnTo>
                <a:lnTo>
                  <a:pt x="73787" y="7914"/>
                </a:lnTo>
                <a:lnTo>
                  <a:pt x="73614" y="8010"/>
                </a:lnTo>
                <a:lnTo>
                  <a:pt x="73459" y="8107"/>
                </a:lnTo>
                <a:lnTo>
                  <a:pt x="73286" y="8242"/>
                </a:lnTo>
                <a:lnTo>
                  <a:pt x="73131" y="8377"/>
                </a:lnTo>
                <a:lnTo>
                  <a:pt x="72803" y="8667"/>
                </a:lnTo>
                <a:lnTo>
                  <a:pt x="72475" y="8956"/>
                </a:lnTo>
                <a:lnTo>
                  <a:pt x="72321" y="9091"/>
                </a:lnTo>
                <a:lnTo>
                  <a:pt x="72147" y="9207"/>
                </a:lnTo>
                <a:lnTo>
                  <a:pt x="71992" y="9323"/>
                </a:lnTo>
                <a:lnTo>
                  <a:pt x="71819" y="9400"/>
                </a:lnTo>
                <a:lnTo>
                  <a:pt x="71645" y="9458"/>
                </a:lnTo>
                <a:lnTo>
                  <a:pt x="71452" y="9497"/>
                </a:lnTo>
                <a:lnTo>
                  <a:pt x="71278" y="9516"/>
                </a:lnTo>
                <a:lnTo>
                  <a:pt x="71105" y="9555"/>
                </a:lnTo>
                <a:lnTo>
                  <a:pt x="70738" y="9670"/>
                </a:lnTo>
                <a:lnTo>
                  <a:pt x="70390" y="9805"/>
                </a:lnTo>
                <a:lnTo>
                  <a:pt x="70062" y="9979"/>
                </a:lnTo>
                <a:lnTo>
                  <a:pt x="69715" y="10134"/>
                </a:lnTo>
                <a:lnTo>
                  <a:pt x="69367" y="10269"/>
                </a:lnTo>
                <a:lnTo>
                  <a:pt x="69001" y="10384"/>
                </a:lnTo>
                <a:lnTo>
                  <a:pt x="68827" y="10423"/>
                </a:lnTo>
                <a:lnTo>
                  <a:pt x="68653" y="10442"/>
                </a:lnTo>
                <a:lnTo>
                  <a:pt x="68557" y="10462"/>
                </a:lnTo>
                <a:lnTo>
                  <a:pt x="68460" y="10442"/>
                </a:lnTo>
                <a:lnTo>
                  <a:pt x="68267" y="10384"/>
                </a:lnTo>
                <a:lnTo>
                  <a:pt x="68055" y="10288"/>
                </a:lnTo>
                <a:lnTo>
                  <a:pt x="67843" y="10153"/>
                </a:lnTo>
                <a:lnTo>
                  <a:pt x="67630" y="9998"/>
                </a:lnTo>
                <a:lnTo>
                  <a:pt x="67418" y="9805"/>
                </a:lnTo>
                <a:lnTo>
                  <a:pt x="66974" y="9419"/>
                </a:lnTo>
                <a:lnTo>
                  <a:pt x="66530" y="9014"/>
                </a:lnTo>
                <a:lnTo>
                  <a:pt x="66299" y="8840"/>
                </a:lnTo>
                <a:lnTo>
                  <a:pt x="66086" y="8686"/>
                </a:lnTo>
                <a:lnTo>
                  <a:pt x="65874" y="8551"/>
                </a:lnTo>
                <a:lnTo>
                  <a:pt x="65681" y="8454"/>
                </a:lnTo>
                <a:lnTo>
                  <a:pt x="65469" y="8396"/>
                </a:lnTo>
                <a:lnTo>
                  <a:pt x="65372" y="8377"/>
                </a:lnTo>
                <a:lnTo>
                  <a:pt x="65295" y="8377"/>
                </a:lnTo>
                <a:lnTo>
                  <a:pt x="64562" y="8435"/>
                </a:lnTo>
                <a:lnTo>
                  <a:pt x="63809" y="8474"/>
                </a:lnTo>
                <a:lnTo>
                  <a:pt x="63075" y="8512"/>
                </a:lnTo>
                <a:lnTo>
                  <a:pt x="62342" y="8570"/>
                </a:lnTo>
                <a:lnTo>
                  <a:pt x="62226" y="8609"/>
                </a:lnTo>
                <a:lnTo>
                  <a:pt x="62110" y="8667"/>
                </a:lnTo>
                <a:lnTo>
                  <a:pt x="61995" y="8744"/>
                </a:lnTo>
                <a:lnTo>
                  <a:pt x="61898" y="8840"/>
                </a:lnTo>
                <a:lnTo>
                  <a:pt x="61802" y="8975"/>
                </a:lnTo>
                <a:lnTo>
                  <a:pt x="61705" y="9111"/>
                </a:lnTo>
                <a:lnTo>
                  <a:pt x="61531" y="9439"/>
                </a:lnTo>
                <a:lnTo>
                  <a:pt x="61358" y="9805"/>
                </a:lnTo>
                <a:lnTo>
                  <a:pt x="61184" y="10211"/>
                </a:lnTo>
                <a:lnTo>
                  <a:pt x="61010" y="10616"/>
                </a:lnTo>
                <a:lnTo>
                  <a:pt x="60837" y="10983"/>
                </a:lnTo>
                <a:lnTo>
                  <a:pt x="55664" y="10983"/>
                </a:lnTo>
                <a:lnTo>
                  <a:pt x="55085" y="10346"/>
                </a:lnTo>
                <a:lnTo>
                  <a:pt x="54795" y="10037"/>
                </a:lnTo>
                <a:lnTo>
                  <a:pt x="54506" y="9748"/>
                </a:lnTo>
                <a:lnTo>
                  <a:pt x="54236" y="9497"/>
                </a:lnTo>
                <a:lnTo>
                  <a:pt x="54101" y="9381"/>
                </a:lnTo>
                <a:lnTo>
                  <a:pt x="53965" y="9304"/>
                </a:lnTo>
                <a:lnTo>
                  <a:pt x="53830" y="9226"/>
                </a:lnTo>
                <a:lnTo>
                  <a:pt x="53714" y="9188"/>
                </a:lnTo>
                <a:lnTo>
                  <a:pt x="53579" y="9149"/>
                </a:lnTo>
                <a:lnTo>
                  <a:pt x="53464" y="9149"/>
                </a:lnTo>
                <a:lnTo>
                  <a:pt x="53328" y="9188"/>
                </a:lnTo>
                <a:lnTo>
                  <a:pt x="53193" y="9226"/>
                </a:lnTo>
                <a:lnTo>
                  <a:pt x="53058" y="9304"/>
                </a:lnTo>
                <a:lnTo>
                  <a:pt x="52923" y="9400"/>
                </a:lnTo>
                <a:lnTo>
                  <a:pt x="52807" y="9497"/>
                </a:lnTo>
                <a:lnTo>
                  <a:pt x="52672" y="9632"/>
                </a:lnTo>
                <a:lnTo>
                  <a:pt x="52421" y="9902"/>
                </a:lnTo>
                <a:lnTo>
                  <a:pt x="51939" y="10481"/>
                </a:lnTo>
                <a:lnTo>
                  <a:pt x="51688" y="10751"/>
                </a:lnTo>
                <a:lnTo>
                  <a:pt x="51572" y="10886"/>
                </a:lnTo>
                <a:lnTo>
                  <a:pt x="51437" y="10983"/>
                </a:lnTo>
                <a:lnTo>
                  <a:pt x="49295" y="10983"/>
                </a:lnTo>
                <a:lnTo>
                  <a:pt x="48909" y="10886"/>
                </a:lnTo>
                <a:lnTo>
                  <a:pt x="48523" y="10809"/>
                </a:lnTo>
                <a:lnTo>
                  <a:pt x="48156" y="10751"/>
                </a:lnTo>
                <a:lnTo>
                  <a:pt x="47789" y="10751"/>
                </a:lnTo>
                <a:lnTo>
                  <a:pt x="47480" y="10809"/>
                </a:lnTo>
                <a:lnTo>
                  <a:pt x="47152" y="10848"/>
                </a:lnTo>
                <a:lnTo>
                  <a:pt x="46515" y="10983"/>
                </a:lnTo>
                <a:lnTo>
                  <a:pt x="0" y="10983"/>
                </a:lnTo>
                <a:lnTo>
                  <a:pt x="0" y="21907"/>
                </a:lnTo>
                <a:lnTo>
                  <a:pt x="184632" y="21907"/>
                </a:lnTo>
                <a:lnTo>
                  <a:pt x="184632" y="15075"/>
                </a:lnTo>
                <a:lnTo>
                  <a:pt x="184632" y="10983"/>
                </a:lnTo>
                <a:lnTo>
                  <a:pt x="184632" y="136"/>
                </a:lnTo>
                <a:lnTo>
                  <a:pt x="184516" y="309"/>
                </a:lnTo>
                <a:lnTo>
                  <a:pt x="184401" y="483"/>
                </a:lnTo>
                <a:lnTo>
                  <a:pt x="184266" y="657"/>
                </a:lnTo>
                <a:lnTo>
                  <a:pt x="184111" y="792"/>
                </a:lnTo>
                <a:lnTo>
                  <a:pt x="183937" y="908"/>
                </a:lnTo>
                <a:lnTo>
                  <a:pt x="183725" y="1004"/>
                </a:lnTo>
                <a:lnTo>
                  <a:pt x="183474" y="1062"/>
                </a:lnTo>
                <a:lnTo>
                  <a:pt x="183185" y="1101"/>
                </a:lnTo>
                <a:lnTo>
                  <a:pt x="182876" y="1139"/>
                </a:lnTo>
                <a:lnTo>
                  <a:pt x="182548" y="1217"/>
                </a:lnTo>
                <a:lnTo>
                  <a:pt x="182200" y="1313"/>
                </a:lnTo>
                <a:lnTo>
                  <a:pt x="181853" y="1410"/>
                </a:lnTo>
                <a:lnTo>
                  <a:pt x="181486" y="1525"/>
                </a:lnTo>
                <a:lnTo>
                  <a:pt x="181100" y="1622"/>
                </a:lnTo>
                <a:lnTo>
                  <a:pt x="180695" y="1699"/>
                </a:lnTo>
                <a:lnTo>
                  <a:pt x="180270" y="1738"/>
                </a:lnTo>
                <a:lnTo>
                  <a:pt x="179942" y="1776"/>
                </a:lnTo>
                <a:lnTo>
                  <a:pt x="179595" y="1834"/>
                </a:lnTo>
                <a:lnTo>
                  <a:pt x="179247" y="1931"/>
                </a:lnTo>
                <a:lnTo>
                  <a:pt x="178900" y="2046"/>
                </a:lnTo>
                <a:lnTo>
                  <a:pt x="178533" y="2143"/>
                </a:lnTo>
                <a:lnTo>
                  <a:pt x="178166" y="2239"/>
                </a:lnTo>
                <a:lnTo>
                  <a:pt x="177780" y="2317"/>
                </a:lnTo>
                <a:lnTo>
                  <a:pt x="177375" y="2355"/>
                </a:lnTo>
                <a:lnTo>
                  <a:pt x="177201" y="2355"/>
                </a:lnTo>
                <a:lnTo>
                  <a:pt x="177028" y="2336"/>
                </a:lnTo>
                <a:lnTo>
                  <a:pt x="176854" y="2278"/>
                </a:lnTo>
                <a:lnTo>
                  <a:pt x="176661" y="2220"/>
                </a:lnTo>
                <a:lnTo>
                  <a:pt x="176294" y="2027"/>
                </a:lnTo>
                <a:lnTo>
                  <a:pt x="175908" y="1834"/>
                </a:lnTo>
                <a:lnTo>
                  <a:pt x="175503" y="1641"/>
                </a:lnTo>
                <a:lnTo>
                  <a:pt x="175117" y="1467"/>
                </a:lnTo>
                <a:lnTo>
                  <a:pt x="174924" y="1390"/>
                </a:lnTo>
                <a:lnTo>
                  <a:pt x="174712" y="1352"/>
                </a:lnTo>
                <a:lnTo>
                  <a:pt x="174519" y="1313"/>
                </a:lnTo>
                <a:lnTo>
                  <a:pt x="174326" y="1313"/>
                </a:lnTo>
                <a:lnTo>
                  <a:pt x="174152" y="1332"/>
                </a:lnTo>
                <a:lnTo>
                  <a:pt x="173978" y="1390"/>
                </a:lnTo>
                <a:lnTo>
                  <a:pt x="173804" y="1467"/>
                </a:lnTo>
                <a:lnTo>
                  <a:pt x="173631" y="1545"/>
                </a:lnTo>
                <a:lnTo>
                  <a:pt x="173283" y="1776"/>
                </a:lnTo>
                <a:lnTo>
                  <a:pt x="172955" y="2046"/>
                </a:lnTo>
                <a:lnTo>
                  <a:pt x="172608" y="2297"/>
                </a:lnTo>
                <a:lnTo>
                  <a:pt x="172434" y="2413"/>
                </a:lnTo>
                <a:lnTo>
                  <a:pt x="172241" y="2529"/>
                </a:lnTo>
                <a:lnTo>
                  <a:pt x="172067" y="2625"/>
                </a:lnTo>
                <a:lnTo>
                  <a:pt x="171874" y="2703"/>
                </a:lnTo>
                <a:lnTo>
                  <a:pt x="171701" y="2741"/>
                </a:lnTo>
                <a:lnTo>
                  <a:pt x="171508" y="2780"/>
                </a:lnTo>
                <a:lnTo>
                  <a:pt x="171411" y="2780"/>
                </a:lnTo>
                <a:lnTo>
                  <a:pt x="171315" y="2761"/>
                </a:lnTo>
                <a:lnTo>
                  <a:pt x="171141" y="2683"/>
                </a:lnTo>
                <a:lnTo>
                  <a:pt x="170948" y="2568"/>
                </a:lnTo>
                <a:lnTo>
                  <a:pt x="170755" y="2413"/>
                </a:lnTo>
                <a:lnTo>
                  <a:pt x="170543" y="2220"/>
                </a:lnTo>
                <a:lnTo>
                  <a:pt x="170350" y="2027"/>
                </a:lnTo>
                <a:lnTo>
                  <a:pt x="169925" y="1564"/>
                </a:lnTo>
                <a:lnTo>
                  <a:pt x="169520" y="1120"/>
                </a:lnTo>
                <a:lnTo>
                  <a:pt x="169307" y="908"/>
                </a:lnTo>
                <a:lnTo>
                  <a:pt x="169095" y="734"/>
                </a:lnTo>
                <a:lnTo>
                  <a:pt x="168883" y="580"/>
                </a:lnTo>
                <a:lnTo>
                  <a:pt x="168690" y="464"/>
                </a:lnTo>
                <a:lnTo>
                  <a:pt x="168497" y="387"/>
                </a:lnTo>
                <a:lnTo>
                  <a:pt x="168400" y="367"/>
                </a:lnTo>
                <a:lnTo>
                  <a:pt x="168304" y="367"/>
                </a:lnTo>
                <a:lnTo>
                  <a:pt x="167937" y="406"/>
                </a:lnTo>
                <a:lnTo>
                  <a:pt x="167590" y="464"/>
                </a:lnTo>
                <a:lnTo>
                  <a:pt x="166856" y="599"/>
                </a:lnTo>
                <a:lnTo>
                  <a:pt x="166123" y="734"/>
                </a:lnTo>
                <a:lnTo>
                  <a:pt x="165756" y="792"/>
                </a:lnTo>
                <a:lnTo>
                  <a:pt x="165370" y="831"/>
                </a:lnTo>
                <a:lnTo>
                  <a:pt x="165196" y="850"/>
                </a:lnTo>
                <a:lnTo>
                  <a:pt x="165023" y="888"/>
                </a:lnTo>
                <a:lnTo>
                  <a:pt x="164675" y="985"/>
                </a:lnTo>
                <a:lnTo>
                  <a:pt x="164308" y="1120"/>
                </a:lnTo>
                <a:lnTo>
                  <a:pt x="163961" y="1274"/>
                </a:lnTo>
                <a:lnTo>
                  <a:pt x="163614" y="1429"/>
                </a:lnTo>
                <a:lnTo>
                  <a:pt x="163247" y="1564"/>
                </a:lnTo>
                <a:lnTo>
                  <a:pt x="162880" y="1660"/>
                </a:lnTo>
                <a:lnTo>
                  <a:pt x="162687" y="1699"/>
                </a:lnTo>
                <a:lnTo>
                  <a:pt x="162494" y="1718"/>
                </a:lnTo>
                <a:lnTo>
                  <a:pt x="162320" y="1718"/>
                </a:lnTo>
                <a:lnTo>
                  <a:pt x="162147" y="1699"/>
                </a:lnTo>
                <a:lnTo>
                  <a:pt x="161954" y="1680"/>
                </a:lnTo>
                <a:lnTo>
                  <a:pt x="161761" y="1622"/>
                </a:lnTo>
                <a:lnTo>
                  <a:pt x="161394" y="1506"/>
                </a:lnTo>
                <a:lnTo>
                  <a:pt x="161008" y="1371"/>
                </a:lnTo>
                <a:lnTo>
                  <a:pt x="160622" y="1236"/>
                </a:lnTo>
                <a:lnTo>
                  <a:pt x="160217" y="1120"/>
                </a:lnTo>
                <a:lnTo>
                  <a:pt x="160024" y="1081"/>
                </a:lnTo>
                <a:lnTo>
                  <a:pt x="159831" y="1043"/>
                </a:lnTo>
                <a:lnTo>
                  <a:pt x="159638" y="1024"/>
                </a:lnTo>
                <a:lnTo>
                  <a:pt x="159271" y="1024"/>
                </a:lnTo>
                <a:lnTo>
                  <a:pt x="159097" y="1004"/>
                </a:lnTo>
                <a:lnTo>
                  <a:pt x="158904" y="946"/>
                </a:lnTo>
                <a:lnTo>
                  <a:pt x="158711" y="888"/>
                </a:lnTo>
                <a:lnTo>
                  <a:pt x="158325" y="715"/>
                </a:lnTo>
                <a:lnTo>
                  <a:pt x="157939" y="502"/>
                </a:lnTo>
                <a:lnTo>
                  <a:pt x="157534" y="309"/>
                </a:lnTo>
                <a:lnTo>
                  <a:pt x="157148" y="136"/>
                </a:lnTo>
                <a:lnTo>
                  <a:pt x="156936" y="78"/>
                </a:lnTo>
                <a:lnTo>
                  <a:pt x="156743" y="20"/>
                </a:lnTo>
                <a:lnTo>
                  <a:pt x="156550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9" name="Google Shape;949;p5"/>
          <p:cNvSpPr/>
          <p:nvPr/>
        </p:nvSpPr>
        <p:spPr>
          <a:xfrm>
            <a:off x="-596475" y="3550425"/>
            <a:ext cx="1845675" cy="1256025"/>
          </a:xfrm>
          <a:custGeom>
            <a:avLst/>
            <a:gdLst/>
            <a:ahLst/>
            <a:cxnLst/>
            <a:rect l="l" t="t" r="r" b="b"/>
            <a:pathLst>
              <a:path w="73827" h="50241" extrusionOk="0">
                <a:moveTo>
                  <a:pt x="27350" y="12508"/>
                </a:moveTo>
                <a:lnTo>
                  <a:pt x="27369" y="12527"/>
                </a:lnTo>
                <a:lnTo>
                  <a:pt x="27350" y="12527"/>
                </a:lnTo>
                <a:lnTo>
                  <a:pt x="27350" y="12508"/>
                </a:lnTo>
                <a:close/>
                <a:moveTo>
                  <a:pt x="43736" y="12083"/>
                </a:moveTo>
                <a:lnTo>
                  <a:pt x="44740" y="12431"/>
                </a:lnTo>
                <a:lnTo>
                  <a:pt x="44643" y="12450"/>
                </a:lnTo>
                <a:lnTo>
                  <a:pt x="44740" y="13010"/>
                </a:lnTo>
                <a:lnTo>
                  <a:pt x="43948" y="13145"/>
                </a:lnTo>
                <a:lnTo>
                  <a:pt x="43736" y="12083"/>
                </a:lnTo>
                <a:close/>
                <a:moveTo>
                  <a:pt x="42771" y="11736"/>
                </a:moveTo>
                <a:lnTo>
                  <a:pt x="43524" y="12006"/>
                </a:lnTo>
                <a:lnTo>
                  <a:pt x="43427" y="12025"/>
                </a:lnTo>
                <a:lnTo>
                  <a:pt x="43639" y="13203"/>
                </a:lnTo>
                <a:lnTo>
                  <a:pt x="43060" y="13299"/>
                </a:lnTo>
                <a:lnTo>
                  <a:pt x="42771" y="11736"/>
                </a:lnTo>
                <a:close/>
                <a:moveTo>
                  <a:pt x="44913" y="13917"/>
                </a:moveTo>
                <a:lnTo>
                  <a:pt x="45106" y="14920"/>
                </a:lnTo>
                <a:lnTo>
                  <a:pt x="44315" y="15094"/>
                </a:lnTo>
                <a:lnTo>
                  <a:pt x="44122" y="14071"/>
                </a:lnTo>
                <a:lnTo>
                  <a:pt x="44913" y="13917"/>
                </a:lnTo>
                <a:close/>
                <a:moveTo>
                  <a:pt x="45164" y="15229"/>
                </a:moveTo>
                <a:lnTo>
                  <a:pt x="45570" y="17372"/>
                </a:lnTo>
                <a:lnTo>
                  <a:pt x="44778" y="17545"/>
                </a:lnTo>
                <a:lnTo>
                  <a:pt x="44373" y="15403"/>
                </a:lnTo>
                <a:lnTo>
                  <a:pt x="45164" y="15229"/>
                </a:lnTo>
                <a:close/>
                <a:moveTo>
                  <a:pt x="45627" y="17680"/>
                </a:moveTo>
                <a:lnTo>
                  <a:pt x="46033" y="19842"/>
                </a:lnTo>
                <a:lnTo>
                  <a:pt x="45241" y="20016"/>
                </a:lnTo>
                <a:lnTo>
                  <a:pt x="44836" y="17854"/>
                </a:lnTo>
                <a:lnTo>
                  <a:pt x="45627" y="17680"/>
                </a:lnTo>
                <a:close/>
                <a:moveTo>
                  <a:pt x="69290" y="19765"/>
                </a:moveTo>
                <a:lnTo>
                  <a:pt x="69290" y="20093"/>
                </a:lnTo>
                <a:lnTo>
                  <a:pt x="69175" y="20035"/>
                </a:lnTo>
                <a:lnTo>
                  <a:pt x="69290" y="19765"/>
                </a:lnTo>
                <a:close/>
                <a:moveTo>
                  <a:pt x="46091" y="20151"/>
                </a:moveTo>
                <a:lnTo>
                  <a:pt x="46515" y="22293"/>
                </a:lnTo>
                <a:lnTo>
                  <a:pt x="45705" y="22467"/>
                </a:lnTo>
                <a:lnTo>
                  <a:pt x="45299" y="20305"/>
                </a:lnTo>
                <a:lnTo>
                  <a:pt x="46091" y="20151"/>
                </a:lnTo>
                <a:close/>
                <a:moveTo>
                  <a:pt x="22331" y="11060"/>
                </a:moveTo>
                <a:lnTo>
                  <a:pt x="26442" y="12392"/>
                </a:lnTo>
                <a:lnTo>
                  <a:pt x="26249" y="12855"/>
                </a:lnTo>
                <a:lnTo>
                  <a:pt x="26230" y="12952"/>
                </a:lnTo>
                <a:lnTo>
                  <a:pt x="26211" y="13048"/>
                </a:lnTo>
                <a:lnTo>
                  <a:pt x="26230" y="13125"/>
                </a:lnTo>
                <a:lnTo>
                  <a:pt x="26249" y="13222"/>
                </a:lnTo>
                <a:lnTo>
                  <a:pt x="26327" y="13318"/>
                </a:lnTo>
                <a:lnTo>
                  <a:pt x="26404" y="13396"/>
                </a:lnTo>
                <a:lnTo>
                  <a:pt x="22833" y="23200"/>
                </a:lnTo>
                <a:lnTo>
                  <a:pt x="22370" y="22757"/>
                </a:lnTo>
                <a:lnTo>
                  <a:pt x="21289" y="21676"/>
                </a:lnTo>
                <a:lnTo>
                  <a:pt x="20729" y="21135"/>
                </a:lnTo>
                <a:lnTo>
                  <a:pt x="20208" y="20595"/>
                </a:lnTo>
                <a:lnTo>
                  <a:pt x="20112" y="20440"/>
                </a:lnTo>
                <a:lnTo>
                  <a:pt x="20054" y="20267"/>
                </a:lnTo>
                <a:lnTo>
                  <a:pt x="20035" y="20074"/>
                </a:lnTo>
                <a:lnTo>
                  <a:pt x="20054" y="19900"/>
                </a:lnTo>
                <a:lnTo>
                  <a:pt x="20112" y="19707"/>
                </a:lnTo>
                <a:lnTo>
                  <a:pt x="20208" y="19553"/>
                </a:lnTo>
                <a:lnTo>
                  <a:pt x="20324" y="19417"/>
                </a:lnTo>
                <a:lnTo>
                  <a:pt x="20459" y="19282"/>
                </a:lnTo>
                <a:lnTo>
                  <a:pt x="21540" y="18182"/>
                </a:lnTo>
                <a:lnTo>
                  <a:pt x="22621" y="17101"/>
                </a:lnTo>
                <a:lnTo>
                  <a:pt x="23161" y="16561"/>
                </a:lnTo>
                <a:lnTo>
                  <a:pt x="23296" y="16426"/>
                </a:lnTo>
                <a:lnTo>
                  <a:pt x="23412" y="16271"/>
                </a:lnTo>
                <a:lnTo>
                  <a:pt x="23470" y="16194"/>
                </a:lnTo>
                <a:lnTo>
                  <a:pt x="23528" y="16098"/>
                </a:lnTo>
                <a:lnTo>
                  <a:pt x="23547" y="16020"/>
                </a:lnTo>
                <a:lnTo>
                  <a:pt x="23547" y="15963"/>
                </a:lnTo>
                <a:lnTo>
                  <a:pt x="23533" y="15919"/>
                </a:lnTo>
                <a:lnTo>
                  <a:pt x="23533" y="15919"/>
                </a:lnTo>
                <a:lnTo>
                  <a:pt x="23547" y="15905"/>
                </a:lnTo>
                <a:lnTo>
                  <a:pt x="23489" y="15866"/>
                </a:lnTo>
                <a:lnTo>
                  <a:pt x="23431" y="15847"/>
                </a:lnTo>
                <a:lnTo>
                  <a:pt x="23296" y="15827"/>
                </a:lnTo>
                <a:lnTo>
                  <a:pt x="23181" y="15847"/>
                </a:lnTo>
                <a:lnTo>
                  <a:pt x="23065" y="15885"/>
                </a:lnTo>
                <a:lnTo>
                  <a:pt x="22852" y="15963"/>
                </a:lnTo>
                <a:lnTo>
                  <a:pt x="22640" y="16040"/>
                </a:lnTo>
                <a:lnTo>
                  <a:pt x="21772" y="16368"/>
                </a:lnTo>
                <a:lnTo>
                  <a:pt x="20054" y="17024"/>
                </a:lnTo>
                <a:lnTo>
                  <a:pt x="19706" y="17159"/>
                </a:lnTo>
                <a:lnTo>
                  <a:pt x="21559" y="12064"/>
                </a:lnTo>
                <a:lnTo>
                  <a:pt x="21617" y="12083"/>
                </a:lnTo>
                <a:lnTo>
                  <a:pt x="21752" y="12064"/>
                </a:lnTo>
                <a:lnTo>
                  <a:pt x="21868" y="12006"/>
                </a:lnTo>
                <a:lnTo>
                  <a:pt x="21965" y="11909"/>
                </a:lnTo>
                <a:lnTo>
                  <a:pt x="22042" y="11794"/>
                </a:lnTo>
                <a:lnTo>
                  <a:pt x="22331" y="11060"/>
                </a:lnTo>
                <a:close/>
                <a:moveTo>
                  <a:pt x="15788" y="23258"/>
                </a:moveTo>
                <a:lnTo>
                  <a:pt x="17429" y="24899"/>
                </a:lnTo>
                <a:lnTo>
                  <a:pt x="14167" y="24880"/>
                </a:lnTo>
                <a:lnTo>
                  <a:pt x="14341" y="24725"/>
                </a:lnTo>
                <a:lnTo>
                  <a:pt x="15074" y="23992"/>
                </a:lnTo>
                <a:lnTo>
                  <a:pt x="15422" y="23625"/>
                </a:lnTo>
                <a:lnTo>
                  <a:pt x="15615" y="23432"/>
                </a:lnTo>
                <a:lnTo>
                  <a:pt x="15788" y="23258"/>
                </a:lnTo>
                <a:close/>
                <a:moveTo>
                  <a:pt x="46573" y="22602"/>
                </a:moveTo>
                <a:lnTo>
                  <a:pt x="46979" y="24745"/>
                </a:lnTo>
                <a:lnTo>
                  <a:pt x="46168" y="24918"/>
                </a:lnTo>
                <a:lnTo>
                  <a:pt x="45763" y="22776"/>
                </a:lnTo>
                <a:lnTo>
                  <a:pt x="46573" y="22602"/>
                </a:lnTo>
                <a:close/>
                <a:moveTo>
                  <a:pt x="47036" y="25053"/>
                </a:moveTo>
                <a:lnTo>
                  <a:pt x="47403" y="27041"/>
                </a:lnTo>
                <a:lnTo>
                  <a:pt x="46612" y="27196"/>
                </a:lnTo>
                <a:lnTo>
                  <a:pt x="46226" y="25227"/>
                </a:lnTo>
                <a:lnTo>
                  <a:pt x="47036" y="25053"/>
                </a:lnTo>
                <a:close/>
                <a:moveTo>
                  <a:pt x="43813" y="14110"/>
                </a:moveTo>
                <a:lnTo>
                  <a:pt x="46303" y="27234"/>
                </a:lnTo>
                <a:lnTo>
                  <a:pt x="45724" y="27350"/>
                </a:lnTo>
                <a:lnTo>
                  <a:pt x="43234" y="14226"/>
                </a:lnTo>
                <a:lnTo>
                  <a:pt x="43813" y="14110"/>
                </a:lnTo>
                <a:close/>
                <a:moveTo>
                  <a:pt x="47577" y="27948"/>
                </a:moveTo>
                <a:lnTo>
                  <a:pt x="47905" y="29666"/>
                </a:lnTo>
                <a:lnTo>
                  <a:pt x="47114" y="29840"/>
                </a:lnTo>
                <a:lnTo>
                  <a:pt x="46786" y="28103"/>
                </a:lnTo>
                <a:lnTo>
                  <a:pt x="47577" y="27948"/>
                </a:lnTo>
                <a:close/>
                <a:moveTo>
                  <a:pt x="47963" y="29975"/>
                </a:moveTo>
                <a:lnTo>
                  <a:pt x="48368" y="32137"/>
                </a:lnTo>
                <a:lnTo>
                  <a:pt x="47577" y="32310"/>
                </a:lnTo>
                <a:lnTo>
                  <a:pt x="47172" y="30149"/>
                </a:lnTo>
                <a:lnTo>
                  <a:pt x="47963" y="29975"/>
                </a:lnTo>
                <a:close/>
                <a:moveTo>
                  <a:pt x="48426" y="32426"/>
                </a:moveTo>
                <a:lnTo>
                  <a:pt x="48831" y="34588"/>
                </a:lnTo>
                <a:lnTo>
                  <a:pt x="48040" y="34762"/>
                </a:lnTo>
                <a:lnTo>
                  <a:pt x="47635" y="32600"/>
                </a:lnTo>
                <a:lnTo>
                  <a:pt x="48426" y="32426"/>
                </a:lnTo>
                <a:close/>
                <a:moveTo>
                  <a:pt x="48889" y="34897"/>
                </a:moveTo>
                <a:lnTo>
                  <a:pt x="49295" y="37058"/>
                </a:lnTo>
                <a:lnTo>
                  <a:pt x="48503" y="37213"/>
                </a:lnTo>
                <a:lnTo>
                  <a:pt x="48098" y="35070"/>
                </a:lnTo>
                <a:lnTo>
                  <a:pt x="48889" y="34897"/>
                </a:lnTo>
                <a:close/>
                <a:moveTo>
                  <a:pt x="49353" y="37348"/>
                </a:moveTo>
                <a:lnTo>
                  <a:pt x="49758" y="39510"/>
                </a:lnTo>
                <a:lnTo>
                  <a:pt x="48967" y="39683"/>
                </a:lnTo>
                <a:lnTo>
                  <a:pt x="48561" y="37522"/>
                </a:lnTo>
                <a:lnTo>
                  <a:pt x="49353" y="37348"/>
                </a:lnTo>
                <a:close/>
                <a:moveTo>
                  <a:pt x="27234" y="5849"/>
                </a:moveTo>
                <a:lnTo>
                  <a:pt x="38235" y="9690"/>
                </a:lnTo>
                <a:lnTo>
                  <a:pt x="38100" y="10095"/>
                </a:lnTo>
                <a:lnTo>
                  <a:pt x="38119" y="10114"/>
                </a:lnTo>
                <a:lnTo>
                  <a:pt x="38641" y="10307"/>
                </a:lnTo>
                <a:lnTo>
                  <a:pt x="29222" y="40205"/>
                </a:lnTo>
                <a:lnTo>
                  <a:pt x="29260" y="33816"/>
                </a:lnTo>
                <a:lnTo>
                  <a:pt x="29260" y="32040"/>
                </a:lnTo>
                <a:lnTo>
                  <a:pt x="29260" y="30284"/>
                </a:lnTo>
                <a:lnTo>
                  <a:pt x="29241" y="26752"/>
                </a:lnTo>
                <a:lnTo>
                  <a:pt x="29241" y="26694"/>
                </a:lnTo>
                <a:lnTo>
                  <a:pt x="29202" y="26675"/>
                </a:lnTo>
                <a:lnTo>
                  <a:pt x="24821" y="24880"/>
                </a:lnTo>
                <a:lnTo>
                  <a:pt x="24802" y="24918"/>
                </a:lnTo>
                <a:lnTo>
                  <a:pt x="24802" y="24899"/>
                </a:lnTo>
                <a:lnTo>
                  <a:pt x="24551" y="24899"/>
                </a:lnTo>
                <a:lnTo>
                  <a:pt x="22968" y="23336"/>
                </a:lnTo>
                <a:lnTo>
                  <a:pt x="23026" y="23355"/>
                </a:lnTo>
                <a:lnTo>
                  <a:pt x="26616" y="13492"/>
                </a:lnTo>
                <a:lnTo>
                  <a:pt x="26674" y="13492"/>
                </a:lnTo>
                <a:lnTo>
                  <a:pt x="26809" y="13473"/>
                </a:lnTo>
                <a:lnTo>
                  <a:pt x="26944" y="13415"/>
                </a:lnTo>
                <a:lnTo>
                  <a:pt x="27041" y="13318"/>
                </a:lnTo>
                <a:lnTo>
                  <a:pt x="27118" y="13203"/>
                </a:lnTo>
                <a:lnTo>
                  <a:pt x="27388" y="12527"/>
                </a:lnTo>
                <a:lnTo>
                  <a:pt x="27369" y="12527"/>
                </a:lnTo>
                <a:lnTo>
                  <a:pt x="27697" y="11678"/>
                </a:lnTo>
                <a:lnTo>
                  <a:pt x="27697" y="11658"/>
                </a:lnTo>
                <a:lnTo>
                  <a:pt x="27678" y="11658"/>
                </a:lnTo>
                <a:lnTo>
                  <a:pt x="25805" y="9902"/>
                </a:lnTo>
                <a:lnTo>
                  <a:pt x="27234" y="5849"/>
                </a:lnTo>
                <a:close/>
                <a:moveTo>
                  <a:pt x="16155" y="35592"/>
                </a:moveTo>
                <a:lnTo>
                  <a:pt x="16252" y="35669"/>
                </a:lnTo>
                <a:lnTo>
                  <a:pt x="16252" y="37541"/>
                </a:lnTo>
                <a:lnTo>
                  <a:pt x="16252" y="39394"/>
                </a:lnTo>
                <a:lnTo>
                  <a:pt x="16252" y="40455"/>
                </a:lnTo>
                <a:lnTo>
                  <a:pt x="11407" y="40436"/>
                </a:lnTo>
                <a:lnTo>
                  <a:pt x="16213" y="35650"/>
                </a:lnTo>
                <a:lnTo>
                  <a:pt x="16155" y="35592"/>
                </a:lnTo>
                <a:close/>
                <a:moveTo>
                  <a:pt x="68943" y="41189"/>
                </a:moveTo>
                <a:lnTo>
                  <a:pt x="68962" y="41285"/>
                </a:lnTo>
                <a:lnTo>
                  <a:pt x="68982" y="41363"/>
                </a:lnTo>
                <a:lnTo>
                  <a:pt x="69039" y="41440"/>
                </a:lnTo>
                <a:lnTo>
                  <a:pt x="69097" y="41498"/>
                </a:lnTo>
                <a:lnTo>
                  <a:pt x="69155" y="41556"/>
                </a:lnTo>
                <a:lnTo>
                  <a:pt x="69232" y="41594"/>
                </a:lnTo>
                <a:lnTo>
                  <a:pt x="69310" y="41614"/>
                </a:lnTo>
                <a:lnTo>
                  <a:pt x="69483" y="41614"/>
                </a:lnTo>
                <a:lnTo>
                  <a:pt x="69561" y="41594"/>
                </a:lnTo>
                <a:lnTo>
                  <a:pt x="69618" y="41556"/>
                </a:lnTo>
                <a:lnTo>
                  <a:pt x="69696" y="41517"/>
                </a:lnTo>
                <a:lnTo>
                  <a:pt x="69734" y="41478"/>
                </a:lnTo>
                <a:lnTo>
                  <a:pt x="69792" y="41420"/>
                </a:lnTo>
                <a:lnTo>
                  <a:pt x="69831" y="41343"/>
                </a:lnTo>
                <a:lnTo>
                  <a:pt x="69850" y="41285"/>
                </a:lnTo>
                <a:lnTo>
                  <a:pt x="69889" y="41420"/>
                </a:lnTo>
                <a:lnTo>
                  <a:pt x="69908" y="41556"/>
                </a:lnTo>
                <a:lnTo>
                  <a:pt x="69908" y="41652"/>
                </a:lnTo>
                <a:lnTo>
                  <a:pt x="69889" y="41729"/>
                </a:lnTo>
                <a:lnTo>
                  <a:pt x="69850" y="41826"/>
                </a:lnTo>
                <a:lnTo>
                  <a:pt x="69811" y="41903"/>
                </a:lnTo>
                <a:lnTo>
                  <a:pt x="69754" y="41961"/>
                </a:lnTo>
                <a:lnTo>
                  <a:pt x="69696" y="42019"/>
                </a:lnTo>
                <a:lnTo>
                  <a:pt x="69638" y="42077"/>
                </a:lnTo>
                <a:lnTo>
                  <a:pt x="69561" y="42115"/>
                </a:lnTo>
                <a:lnTo>
                  <a:pt x="69561" y="42057"/>
                </a:lnTo>
                <a:lnTo>
                  <a:pt x="69541" y="42000"/>
                </a:lnTo>
                <a:lnTo>
                  <a:pt x="69522" y="41961"/>
                </a:lnTo>
                <a:lnTo>
                  <a:pt x="69464" y="41922"/>
                </a:lnTo>
                <a:lnTo>
                  <a:pt x="69406" y="41903"/>
                </a:lnTo>
                <a:lnTo>
                  <a:pt x="69348" y="41922"/>
                </a:lnTo>
                <a:lnTo>
                  <a:pt x="69290" y="41961"/>
                </a:lnTo>
                <a:lnTo>
                  <a:pt x="69271" y="42000"/>
                </a:lnTo>
                <a:lnTo>
                  <a:pt x="69252" y="42057"/>
                </a:lnTo>
                <a:lnTo>
                  <a:pt x="69252" y="42135"/>
                </a:lnTo>
                <a:lnTo>
                  <a:pt x="69155" y="42096"/>
                </a:lnTo>
                <a:lnTo>
                  <a:pt x="69078" y="42057"/>
                </a:lnTo>
                <a:lnTo>
                  <a:pt x="69020" y="42000"/>
                </a:lnTo>
                <a:lnTo>
                  <a:pt x="68943" y="41922"/>
                </a:lnTo>
                <a:lnTo>
                  <a:pt x="68904" y="41845"/>
                </a:lnTo>
                <a:lnTo>
                  <a:pt x="68866" y="41749"/>
                </a:lnTo>
                <a:lnTo>
                  <a:pt x="68846" y="41652"/>
                </a:lnTo>
                <a:lnTo>
                  <a:pt x="68827" y="41556"/>
                </a:lnTo>
                <a:lnTo>
                  <a:pt x="68846" y="41459"/>
                </a:lnTo>
                <a:lnTo>
                  <a:pt x="68866" y="41363"/>
                </a:lnTo>
                <a:lnTo>
                  <a:pt x="68904" y="41285"/>
                </a:lnTo>
                <a:lnTo>
                  <a:pt x="68943" y="41189"/>
                </a:lnTo>
                <a:close/>
                <a:moveTo>
                  <a:pt x="49816" y="39819"/>
                </a:moveTo>
                <a:lnTo>
                  <a:pt x="50279" y="42270"/>
                </a:lnTo>
                <a:lnTo>
                  <a:pt x="49488" y="42405"/>
                </a:lnTo>
                <a:lnTo>
                  <a:pt x="49024" y="39992"/>
                </a:lnTo>
                <a:lnTo>
                  <a:pt x="49816" y="39819"/>
                </a:lnTo>
                <a:close/>
                <a:moveTo>
                  <a:pt x="46477" y="28161"/>
                </a:moveTo>
                <a:lnTo>
                  <a:pt x="49179" y="42463"/>
                </a:lnTo>
                <a:lnTo>
                  <a:pt x="48600" y="42559"/>
                </a:lnTo>
                <a:lnTo>
                  <a:pt x="45898" y="28257"/>
                </a:lnTo>
                <a:lnTo>
                  <a:pt x="46477" y="28161"/>
                </a:lnTo>
                <a:close/>
                <a:moveTo>
                  <a:pt x="39837" y="14766"/>
                </a:moveTo>
                <a:lnTo>
                  <a:pt x="45203" y="43100"/>
                </a:lnTo>
                <a:lnTo>
                  <a:pt x="39625" y="43100"/>
                </a:lnTo>
                <a:lnTo>
                  <a:pt x="30920" y="43080"/>
                </a:lnTo>
                <a:lnTo>
                  <a:pt x="39837" y="14766"/>
                </a:lnTo>
                <a:close/>
                <a:moveTo>
                  <a:pt x="69850" y="43138"/>
                </a:moveTo>
                <a:lnTo>
                  <a:pt x="69908" y="43158"/>
                </a:lnTo>
                <a:lnTo>
                  <a:pt x="69966" y="43196"/>
                </a:lnTo>
                <a:lnTo>
                  <a:pt x="70004" y="43235"/>
                </a:lnTo>
                <a:lnTo>
                  <a:pt x="70004" y="43293"/>
                </a:lnTo>
                <a:lnTo>
                  <a:pt x="70004" y="43447"/>
                </a:lnTo>
                <a:lnTo>
                  <a:pt x="70004" y="43505"/>
                </a:lnTo>
                <a:lnTo>
                  <a:pt x="69966" y="43563"/>
                </a:lnTo>
                <a:lnTo>
                  <a:pt x="69908" y="43601"/>
                </a:lnTo>
                <a:lnTo>
                  <a:pt x="68924" y="43601"/>
                </a:lnTo>
                <a:lnTo>
                  <a:pt x="68885" y="43563"/>
                </a:lnTo>
                <a:lnTo>
                  <a:pt x="68846" y="43505"/>
                </a:lnTo>
                <a:lnTo>
                  <a:pt x="68827" y="43447"/>
                </a:lnTo>
                <a:lnTo>
                  <a:pt x="68827" y="43293"/>
                </a:lnTo>
                <a:lnTo>
                  <a:pt x="68846" y="43235"/>
                </a:lnTo>
                <a:lnTo>
                  <a:pt x="68885" y="43196"/>
                </a:lnTo>
                <a:lnTo>
                  <a:pt x="68924" y="43158"/>
                </a:lnTo>
                <a:lnTo>
                  <a:pt x="68982" y="43138"/>
                </a:lnTo>
                <a:lnTo>
                  <a:pt x="69252" y="43138"/>
                </a:lnTo>
                <a:lnTo>
                  <a:pt x="69271" y="43196"/>
                </a:lnTo>
                <a:lnTo>
                  <a:pt x="69290" y="43254"/>
                </a:lnTo>
                <a:lnTo>
                  <a:pt x="69348" y="43293"/>
                </a:lnTo>
                <a:lnTo>
                  <a:pt x="69464" y="43293"/>
                </a:lnTo>
                <a:lnTo>
                  <a:pt x="69522" y="43254"/>
                </a:lnTo>
                <a:lnTo>
                  <a:pt x="69541" y="43196"/>
                </a:lnTo>
                <a:lnTo>
                  <a:pt x="69561" y="43138"/>
                </a:lnTo>
                <a:close/>
                <a:moveTo>
                  <a:pt x="50453" y="43177"/>
                </a:moveTo>
                <a:lnTo>
                  <a:pt x="50704" y="44431"/>
                </a:lnTo>
                <a:lnTo>
                  <a:pt x="49893" y="44605"/>
                </a:lnTo>
                <a:lnTo>
                  <a:pt x="49661" y="43312"/>
                </a:lnTo>
                <a:lnTo>
                  <a:pt x="50453" y="43177"/>
                </a:lnTo>
                <a:close/>
                <a:moveTo>
                  <a:pt x="50762" y="44721"/>
                </a:moveTo>
                <a:lnTo>
                  <a:pt x="51167" y="46883"/>
                </a:lnTo>
                <a:lnTo>
                  <a:pt x="50375" y="47056"/>
                </a:lnTo>
                <a:lnTo>
                  <a:pt x="49951" y="44895"/>
                </a:lnTo>
                <a:lnTo>
                  <a:pt x="50762" y="44721"/>
                </a:lnTo>
                <a:close/>
                <a:moveTo>
                  <a:pt x="49353" y="43370"/>
                </a:moveTo>
                <a:lnTo>
                  <a:pt x="50337" y="48581"/>
                </a:lnTo>
                <a:lnTo>
                  <a:pt x="48909" y="48581"/>
                </a:lnTo>
                <a:lnTo>
                  <a:pt x="48909" y="44972"/>
                </a:lnTo>
                <a:lnTo>
                  <a:pt x="48909" y="44065"/>
                </a:lnTo>
                <a:lnTo>
                  <a:pt x="48909" y="43601"/>
                </a:lnTo>
                <a:lnTo>
                  <a:pt x="48909" y="43447"/>
                </a:lnTo>
                <a:lnTo>
                  <a:pt x="49353" y="43370"/>
                </a:lnTo>
                <a:close/>
                <a:moveTo>
                  <a:pt x="51225" y="47172"/>
                </a:moveTo>
                <a:lnTo>
                  <a:pt x="51476" y="48581"/>
                </a:lnTo>
                <a:lnTo>
                  <a:pt x="50665" y="48581"/>
                </a:lnTo>
                <a:lnTo>
                  <a:pt x="50433" y="47346"/>
                </a:lnTo>
                <a:lnTo>
                  <a:pt x="51225" y="47172"/>
                </a:lnTo>
                <a:close/>
                <a:moveTo>
                  <a:pt x="45377" y="12160"/>
                </a:moveTo>
                <a:lnTo>
                  <a:pt x="62728" y="18124"/>
                </a:lnTo>
                <a:lnTo>
                  <a:pt x="61724" y="30129"/>
                </a:lnTo>
                <a:lnTo>
                  <a:pt x="61705" y="30149"/>
                </a:lnTo>
                <a:lnTo>
                  <a:pt x="61744" y="30149"/>
                </a:lnTo>
                <a:lnTo>
                  <a:pt x="62940" y="30573"/>
                </a:lnTo>
                <a:lnTo>
                  <a:pt x="62940" y="30535"/>
                </a:lnTo>
                <a:lnTo>
                  <a:pt x="63790" y="29531"/>
                </a:lnTo>
                <a:lnTo>
                  <a:pt x="64600" y="28489"/>
                </a:lnTo>
                <a:lnTo>
                  <a:pt x="65372" y="27408"/>
                </a:lnTo>
                <a:lnTo>
                  <a:pt x="66125" y="26327"/>
                </a:lnTo>
                <a:lnTo>
                  <a:pt x="66125" y="26308"/>
                </a:lnTo>
                <a:lnTo>
                  <a:pt x="66164" y="26269"/>
                </a:lnTo>
                <a:lnTo>
                  <a:pt x="66164" y="26250"/>
                </a:lnTo>
                <a:lnTo>
                  <a:pt x="65932" y="26076"/>
                </a:lnTo>
                <a:lnTo>
                  <a:pt x="66357" y="25439"/>
                </a:lnTo>
                <a:lnTo>
                  <a:pt x="66762" y="24783"/>
                </a:lnTo>
                <a:lnTo>
                  <a:pt x="67090" y="24783"/>
                </a:lnTo>
                <a:lnTo>
                  <a:pt x="67495" y="24069"/>
                </a:lnTo>
                <a:lnTo>
                  <a:pt x="67901" y="23355"/>
                </a:lnTo>
                <a:lnTo>
                  <a:pt x="67939" y="23278"/>
                </a:lnTo>
                <a:lnTo>
                  <a:pt x="67939" y="23258"/>
                </a:lnTo>
                <a:lnTo>
                  <a:pt x="67688" y="23123"/>
                </a:lnTo>
                <a:lnTo>
                  <a:pt x="67843" y="22853"/>
                </a:lnTo>
                <a:lnTo>
                  <a:pt x="68132" y="22274"/>
                </a:lnTo>
                <a:lnTo>
                  <a:pt x="68422" y="21714"/>
                </a:lnTo>
                <a:lnTo>
                  <a:pt x="68692" y="21753"/>
                </a:lnTo>
                <a:lnTo>
                  <a:pt x="68711" y="21753"/>
                </a:lnTo>
                <a:lnTo>
                  <a:pt x="69001" y="21116"/>
                </a:lnTo>
                <a:lnTo>
                  <a:pt x="69290" y="20479"/>
                </a:lnTo>
                <a:lnTo>
                  <a:pt x="69290" y="38853"/>
                </a:lnTo>
                <a:lnTo>
                  <a:pt x="69213" y="38873"/>
                </a:lnTo>
                <a:lnTo>
                  <a:pt x="69155" y="38911"/>
                </a:lnTo>
                <a:lnTo>
                  <a:pt x="69097" y="38950"/>
                </a:lnTo>
                <a:lnTo>
                  <a:pt x="69039" y="39008"/>
                </a:lnTo>
                <a:lnTo>
                  <a:pt x="69001" y="39066"/>
                </a:lnTo>
                <a:lnTo>
                  <a:pt x="68962" y="39143"/>
                </a:lnTo>
                <a:lnTo>
                  <a:pt x="68943" y="39220"/>
                </a:lnTo>
                <a:lnTo>
                  <a:pt x="68943" y="39297"/>
                </a:lnTo>
                <a:lnTo>
                  <a:pt x="68943" y="40784"/>
                </a:lnTo>
                <a:lnTo>
                  <a:pt x="68846" y="40841"/>
                </a:lnTo>
                <a:lnTo>
                  <a:pt x="68769" y="40919"/>
                </a:lnTo>
                <a:lnTo>
                  <a:pt x="68692" y="41015"/>
                </a:lnTo>
                <a:lnTo>
                  <a:pt x="68634" y="41112"/>
                </a:lnTo>
                <a:lnTo>
                  <a:pt x="68596" y="41208"/>
                </a:lnTo>
                <a:lnTo>
                  <a:pt x="68557" y="41324"/>
                </a:lnTo>
                <a:lnTo>
                  <a:pt x="68538" y="41440"/>
                </a:lnTo>
                <a:lnTo>
                  <a:pt x="68518" y="41556"/>
                </a:lnTo>
                <a:lnTo>
                  <a:pt x="68538" y="41710"/>
                </a:lnTo>
                <a:lnTo>
                  <a:pt x="68576" y="41884"/>
                </a:lnTo>
                <a:lnTo>
                  <a:pt x="68653" y="42019"/>
                </a:lnTo>
                <a:lnTo>
                  <a:pt x="68731" y="42154"/>
                </a:lnTo>
                <a:lnTo>
                  <a:pt x="68846" y="42250"/>
                </a:lnTo>
                <a:lnTo>
                  <a:pt x="68962" y="42347"/>
                </a:lnTo>
                <a:lnTo>
                  <a:pt x="69097" y="42405"/>
                </a:lnTo>
                <a:lnTo>
                  <a:pt x="69252" y="42443"/>
                </a:lnTo>
                <a:lnTo>
                  <a:pt x="69252" y="42829"/>
                </a:lnTo>
                <a:lnTo>
                  <a:pt x="68982" y="42829"/>
                </a:lnTo>
                <a:lnTo>
                  <a:pt x="68885" y="42849"/>
                </a:lnTo>
                <a:lnTo>
                  <a:pt x="68808" y="42868"/>
                </a:lnTo>
                <a:lnTo>
                  <a:pt x="68731" y="42907"/>
                </a:lnTo>
                <a:lnTo>
                  <a:pt x="68653" y="42965"/>
                </a:lnTo>
                <a:lnTo>
                  <a:pt x="68596" y="43042"/>
                </a:lnTo>
                <a:lnTo>
                  <a:pt x="68557" y="43119"/>
                </a:lnTo>
                <a:lnTo>
                  <a:pt x="68538" y="43215"/>
                </a:lnTo>
                <a:lnTo>
                  <a:pt x="68518" y="43293"/>
                </a:lnTo>
                <a:lnTo>
                  <a:pt x="68518" y="43447"/>
                </a:lnTo>
                <a:lnTo>
                  <a:pt x="68538" y="43524"/>
                </a:lnTo>
                <a:lnTo>
                  <a:pt x="68557" y="43601"/>
                </a:lnTo>
                <a:lnTo>
                  <a:pt x="68576" y="43679"/>
                </a:lnTo>
                <a:lnTo>
                  <a:pt x="68615" y="43737"/>
                </a:lnTo>
                <a:lnTo>
                  <a:pt x="67959" y="43737"/>
                </a:lnTo>
                <a:lnTo>
                  <a:pt x="67901" y="43756"/>
                </a:lnTo>
                <a:lnTo>
                  <a:pt x="67843" y="43775"/>
                </a:lnTo>
                <a:lnTo>
                  <a:pt x="67785" y="43795"/>
                </a:lnTo>
                <a:lnTo>
                  <a:pt x="67727" y="43852"/>
                </a:lnTo>
                <a:lnTo>
                  <a:pt x="67688" y="43891"/>
                </a:lnTo>
                <a:lnTo>
                  <a:pt x="67669" y="43949"/>
                </a:lnTo>
                <a:lnTo>
                  <a:pt x="67650" y="44007"/>
                </a:lnTo>
                <a:lnTo>
                  <a:pt x="67650" y="44065"/>
                </a:lnTo>
                <a:lnTo>
                  <a:pt x="67650" y="44200"/>
                </a:lnTo>
                <a:lnTo>
                  <a:pt x="67650" y="44258"/>
                </a:lnTo>
                <a:lnTo>
                  <a:pt x="67669" y="44335"/>
                </a:lnTo>
                <a:lnTo>
                  <a:pt x="67708" y="44393"/>
                </a:lnTo>
                <a:lnTo>
                  <a:pt x="67746" y="44431"/>
                </a:lnTo>
                <a:lnTo>
                  <a:pt x="67804" y="44470"/>
                </a:lnTo>
                <a:lnTo>
                  <a:pt x="67862" y="44509"/>
                </a:lnTo>
                <a:lnTo>
                  <a:pt x="67959" y="44528"/>
                </a:lnTo>
                <a:lnTo>
                  <a:pt x="68055" y="44528"/>
                </a:lnTo>
                <a:lnTo>
                  <a:pt x="68036" y="45358"/>
                </a:lnTo>
                <a:lnTo>
                  <a:pt x="68036" y="46188"/>
                </a:lnTo>
                <a:lnTo>
                  <a:pt x="68036" y="47018"/>
                </a:lnTo>
                <a:lnTo>
                  <a:pt x="68055" y="47828"/>
                </a:lnTo>
                <a:lnTo>
                  <a:pt x="67939" y="47848"/>
                </a:lnTo>
                <a:lnTo>
                  <a:pt x="67862" y="47848"/>
                </a:lnTo>
                <a:lnTo>
                  <a:pt x="67804" y="47886"/>
                </a:lnTo>
                <a:lnTo>
                  <a:pt x="67746" y="47925"/>
                </a:lnTo>
                <a:lnTo>
                  <a:pt x="67688" y="48002"/>
                </a:lnTo>
                <a:lnTo>
                  <a:pt x="67650" y="48079"/>
                </a:lnTo>
                <a:lnTo>
                  <a:pt x="67630" y="48157"/>
                </a:lnTo>
                <a:lnTo>
                  <a:pt x="67630" y="48311"/>
                </a:lnTo>
                <a:lnTo>
                  <a:pt x="67650" y="48388"/>
                </a:lnTo>
                <a:lnTo>
                  <a:pt x="67688" y="48465"/>
                </a:lnTo>
                <a:lnTo>
                  <a:pt x="67746" y="48543"/>
                </a:lnTo>
                <a:lnTo>
                  <a:pt x="67804" y="48581"/>
                </a:lnTo>
                <a:lnTo>
                  <a:pt x="51804" y="48581"/>
                </a:lnTo>
                <a:lnTo>
                  <a:pt x="50762" y="43119"/>
                </a:lnTo>
                <a:lnTo>
                  <a:pt x="51109" y="43061"/>
                </a:lnTo>
                <a:lnTo>
                  <a:pt x="51205" y="43042"/>
                </a:lnTo>
                <a:lnTo>
                  <a:pt x="51283" y="43003"/>
                </a:lnTo>
                <a:lnTo>
                  <a:pt x="51360" y="42945"/>
                </a:lnTo>
                <a:lnTo>
                  <a:pt x="51418" y="42868"/>
                </a:lnTo>
                <a:lnTo>
                  <a:pt x="51456" y="42791"/>
                </a:lnTo>
                <a:lnTo>
                  <a:pt x="51495" y="42714"/>
                </a:lnTo>
                <a:lnTo>
                  <a:pt x="51495" y="42617"/>
                </a:lnTo>
                <a:lnTo>
                  <a:pt x="51495" y="42521"/>
                </a:lnTo>
                <a:lnTo>
                  <a:pt x="51456" y="42424"/>
                </a:lnTo>
                <a:lnTo>
                  <a:pt x="51418" y="42347"/>
                </a:lnTo>
                <a:lnTo>
                  <a:pt x="51360" y="42289"/>
                </a:lnTo>
                <a:lnTo>
                  <a:pt x="51302" y="42231"/>
                </a:lnTo>
                <a:lnTo>
                  <a:pt x="51225" y="42173"/>
                </a:lnTo>
                <a:lnTo>
                  <a:pt x="51128" y="42154"/>
                </a:lnTo>
                <a:lnTo>
                  <a:pt x="51051" y="42135"/>
                </a:lnTo>
                <a:lnTo>
                  <a:pt x="50955" y="42154"/>
                </a:lnTo>
                <a:lnTo>
                  <a:pt x="50588" y="42212"/>
                </a:lnTo>
                <a:lnTo>
                  <a:pt x="47886" y="27910"/>
                </a:lnTo>
                <a:lnTo>
                  <a:pt x="48117" y="27852"/>
                </a:lnTo>
                <a:lnTo>
                  <a:pt x="48214" y="27833"/>
                </a:lnTo>
                <a:lnTo>
                  <a:pt x="48291" y="27794"/>
                </a:lnTo>
                <a:lnTo>
                  <a:pt x="48368" y="27736"/>
                </a:lnTo>
                <a:lnTo>
                  <a:pt x="48426" y="27659"/>
                </a:lnTo>
                <a:lnTo>
                  <a:pt x="48465" y="27582"/>
                </a:lnTo>
                <a:lnTo>
                  <a:pt x="48503" y="27505"/>
                </a:lnTo>
                <a:lnTo>
                  <a:pt x="48503" y="27408"/>
                </a:lnTo>
                <a:lnTo>
                  <a:pt x="48503" y="27312"/>
                </a:lnTo>
                <a:lnTo>
                  <a:pt x="48484" y="27234"/>
                </a:lnTo>
                <a:lnTo>
                  <a:pt x="48426" y="27157"/>
                </a:lnTo>
                <a:lnTo>
                  <a:pt x="48388" y="27080"/>
                </a:lnTo>
                <a:lnTo>
                  <a:pt x="48310" y="27022"/>
                </a:lnTo>
                <a:lnTo>
                  <a:pt x="48233" y="26983"/>
                </a:lnTo>
                <a:lnTo>
                  <a:pt x="48156" y="26945"/>
                </a:lnTo>
                <a:lnTo>
                  <a:pt x="47963" y="26945"/>
                </a:lnTo>
                <a:lnTo>
                  <a:pt x="47712" y="26983"/>
                </a:lnTo>
                <a:lnTo>
                  <a:pt x="45222" y="13859"/>
                </a:lnTo>
                <a:lnTo>
                  <a:pt x="45454" y="13820"/>
                </a:lnTo>
                <a:lnTo>
                  <a:pt x="45531" y="13801"/>
                </a:lnTo>
                <a:lnTo>
                  <a:pt x="45608" y="13762"/>
                </a:lnTo>
                <a:lnTo>
                  <a:pt x="45685" y="13704"/>
                </a:lnTo>
                <a:lnTo>
                  <a:pt x="45743" y="13627"/>
                </a:lnTo>
                <a:lnTo>
                  <a:pt x="45782" y="13550"/>
                </a:lnTo>
                <a:lnTo>
                  <a:pt x="45820" y="13473"/>
                </a:lnTo>
                <a:lnTo>
                  <a:pt x="45820" y="13376"/>
                </a:lnTo>
                <a:lnTo>
                  <a:pt x="45820" y="13280"/>
                </a:lnTo>
                <a:lnTo>
                  <a:pt x="45801" y="13203"/>
                </a:lnTo>
                <a:lnTo>
                  <a:pt x="45763" y="13106"/>
                </a:lnTo>
                <a:lnTo>
                  <a:pt x="45705" y="13048"/>
                </a:lnTo>
                <a:lnTo>
                  <a:pt x="45627" y="12990"/>
                </a:lnTo>
                <a:lnTo>
                  <a:pt x="45550" y="12952"/>
                </a:lnTo>
                <a:lnTo>
                  <a:pt x="45473" y="12913"/>
                </a:lnTo>
                <a:lnTo>
                  <a:pt x="45280" y="12913"/>
                </a:lnTo>
                <a:lnTo>
                  <a:pt x="45048" y="12952"/>
                </a:lnTo>
                <a:lnTo>
                  <a:pt x="44971" y="12508"/>
                </a:lnTo>
                <a:lnTo>
                  <a:pt x="45203" y="12585"/>
                </a:lnTo>
                <a:lnTo>
                  <a:pt x="45222" y="12585"/>
                </a:lnTo>
                <a:lnTo>
                  <a:pt x="45222" y="12566"/>
                </a:lnTo>
                <a:lnTo>
                  <a:pt x="45377" y="12160"/>
                </a:lnTo>
                <a:close/>
                <a:moveTo>
                  <a:pt x="27620" y="1"/>
                </a:moveTo>
                <a:lnTo>
                  <a:pt x="27600" y="20"/>
                </a:lnTo>
                <a:lnTo>
                  <a:pt x="27350" y="580"/>
                </a:lnTo>
                <a:lnTo>
                  <a:pt x="27099" y="1159"/>
                </a:lnTo>
                <a:lnTo>
                  <a:pt x="26635" y="2336"/>
                </a:lnTo>
                <a:lnTo>
                  <a:pt x="26230" y="3514"/>
                </a:lnTo>
                <a:lnTo>
                  <a:pt x="26037" y="4112"/>
                </a:lnTo>
                <a:lnTo>
                  <a:pt x="25863" y="4710"/>
                </a:lnTo>
                <a:lnTo>
                  <a:pt x="25535" y="5907"/>
                </a:lnTo>
                <a:lnTo>
                  <a:pt x="25246" y="7123"/>
                </a:lnTo>
                <a:lnTo>
                  <a:pt x="24995" y="8339"/>
                </a:lnTo>
                <a:lnTo>
                  <a:pt x="24879" y="8937"/>
                </a:lnTo>
                <a:lnTo>
                  <a:pt x="24802" y="9555"/>
                </a:lnTo>
                <a:lnTo>
                  <a:pt x="21810" y="9574"/>
                </a:lnTo>
                <a:lnTo>
                  <a:pt x="21791" y="9574"/>
                </a:lnTo>
                <a:lnTo>
                  <a:pt x="21791" y="9593"/>
                </a:lnTo>
                <a:lnTo>
                  <a:pt x="21405" y="10616"/>
                </a:lnTo>
                <a:lnTo>
                  <a:pt x="21424" y="10616"/>
                </a:lnTo>
                <a:lnTo>
                  <a:pt x="21386" y="10771"/>
                </a:lnTo>
                <a:lnTo>
                  <a:pt x="21443" y="10790"/>
                </a:lnTo>
                <a:lnTo>
                  <a:pt x="21173" y="11446"/>
                </a:lnTo>
                <a:lnTo>
                  <a:pt x="21154" y="11523"/>
                </a:lnTo>
                <a:lnTo>
                  <a:pt x="21154" y="11601"/>
                </a:lnTo>
                <a:lnTo>
                  <a:pt x="21154" y="11678"/>
                </a:lnTo>
                <a:lnTo>
                  <a:pt x="21173" y="11755"/>
                </a:lnTo>
                <a:lnTo>
                  <a:pt x="21193" y="11813"/>
                </a:lnTo>
                <a:lnTo>
                  <a:pt x="21231" y="11890"/>
                </a:lnTo>
                <a:lnTo>
                  <a:pt x="21289" y="11948"/>
                </a:lnTo>
                <a:lnTo>
                  <a:pt x="21347" y="11987"/>
                </a:lnTo>
                <a:lnTo>
                  <a:pt x="19417" y="17275"/>
                </a:lnTo>
                <a:lnTo>
                  <a:pt x="16695" y="18317"/>
                </a:lnTo>
                <a:lnTo>
                  <a:pt x="16734" y="18298"/>
                </a:lnTo>
                <a:lnTo>
                  <a:pt x="16309" y="17873"/>
                </a:lnTo>
                <a:lnTo>
                  <a:pt x="16232" y="17815"/>
                </a:lnTo>
                <a:lnTo>
                  <a:pt x="16155" y="17758"/>
                </a:lnTo>
                <a:lnTo>
                  <a:pt x="16059" y="17738"/>
                </a:lnTo>
                <a:lnTo>
                  <a:pt x="15885" y="17738"/>
                </a:lnTo>
                <a:lnTo>
                  <a:pt x="15808" y="17758"/>
                </a:lnTo>
                <a:lnTo>
                  <a:pt x="15730" y="17815"/>
                </a:lnTo>
                <a:lnTo>
                  <a:pt x="15653" y="17873"/>
                </a:lnTo>
                <a:lnTo>
                  <a:pt x="15364" y="18163"/>
                </a:lnTo>
                <a:lnTo>
                  <a:pt x="12256" y="15055"/>
                </a:lnTo>
                <a:lnTo>
                  <a:pt x="12237" y="15036"/>
                </a:lnTo>
                <a:lnTo>
                  <a:pt x="12218" y="15055"/>
                </a:lnTo>
                <a:lnTo>
                  <a:pt x="11909" y="14727"/>
                </a:lnTo>
                <a:lnTo>
                  <a:pt x="11812" y="14650"/>
                </a:lnTo>
                <a:lnTo>
                  <a:pt x="11774" y="14592"/>
                </a:lnTo>
                <a:lnTo>
                  <a:pt x="11716" y="14573"/>
                </a:lnTo>
                <a:lnTo>
                  <a:pt x="11639" y="14554"/>
                </a:lnTo>
                <a:lnTo>
                  <a:pt x="11523" y="14554"/>
                </a:lnTo>
                <a:lnTo>
                  <a:pt x="11446" y="14592"/>
                </a:lnTo>
                <a:lnTo>
                  <a:pt x="11388" y="14612"/>
                </a:lnTo>
                <a:lnTo>
                  <a:pt x="11349" y="14650"/>
                </a:lnTo>
                <a:lnTo>
                  <a:pt x="11253" y="14747"/>
                </a:lnTo>
                <a:lnTo>
                  <a:pt x="11079" y="14920"/>
                </a:lnTo>
                <a:lnTo>
                  <a:pt x="10732" y="15268"/>
                </a:lnTo>
                <a:lnTo>
                  <a:pt x="10403" y="15615"/>
                </a:lnTo>
                <a:lnTo>
                  <a:pt x="10230" y="15789"/>
                </a:lnTo>
                <a:lnTo>
                  <a:pt x="10133" y="15866"/>
                </a:lnTo>
                <a:lnTo>
                  <a:pt x="10095" y="15924"/>
                </a:lnTo>
                <a:lnTo>
                  <a:pt x="10056" y="15982"/>
                </a:lnTo>
                <a:lnTo>
                  <a:pt x="10037" y="16040"/>
                </a:lnTo>
                <a:lnTo>
                  <a:pt x="10037" y="16098"/>
                </a:lnTo>
                <a:lnTo>
                  <a:pt x="10037" y="16175"/>
                </a:lnTo>
                <a:lnTo>
                  <a:pt x="10056" y="16233"/>
                </a:lnTo>
                <a:lnTo>
                  <a:pt x="10075" y="16291"/>
                </a:lnTo>
                <a:lnTo>
                  <a:pt x="10114" y="16329"/>
                </a:lnTo>
                <a:lnTo>
                  <a:pt x="10210" y="16426"/>
                </a:lnTo>
                <a:lnTo>
                  <a:pt x="10539" y="16754"/>
                </a:lnTo>
                <a:lnTo>
                  <a:pt x="9284" y="19803"/>
                </a:lnTo>
                <a:lnTo>
                  <a:pt x="8666" y="21328"/>
                </a:lnTo>
                <a:lnTo>
                  <a:pt x="8358" y="22081"/>
                </a:lnTo>
                <a:lnTo>
                  <a:pt x="8280" y="22274"/>
                </a:lnTo>
                <a:lnTo>
                  <a:pt x="8242" y="22486"/>
                </a:lnTo>
                <a:lnTo>
                  <a:pt x="8222" y="22583"/>
                </a:lnTo>
                <a:lnTo>
                  <a:pt x="8222" y="22699"/>
                </a:lnTo>
                <a:lnTo>
                  <a:pt x="8222" y="22737"/>
                </a:lnTo>
                <a:lnTo>
                  <a:pt x="8261" y="22795"/>
                </a:lnTo>
                <a:lnTo>
                  <a:pt x="8319" y="22814"/>
                </a:lnTo>
                <a:lnTo>
                  <a:pt x="8377" y="22814"/>
                </a:lnTo>
                <a:lnTo>
                  <a:pt x="8531" y="22757"/>
                </a:lnTo>
                <a:lnTo>
                  <a:pt x="8647" y="22660"/>
                </a:lnTo>
                <a:lnTo>
                  <a:pt x="8879" y="22467"/>
                </a:lnTo>
                <a:lnTo>
                  <a:pt x="9303" y="22042"/>
                </a:lnTo>
                <a:lnTo>
                  <a:pt x="10172" y="21174"/>
                </a:lnTo>
                <a:lnTo>
                  <a:pt x="11040" y="20325"/>
                </a:lnTo>
                <a:lnTo>
                  <a:pt x="11253" y="20112"/>
                </a:lnTo>
                <a:lnTo>
                  <a:pt x="11349" y="19996"/>
                </a:lnTo>
                <a:lnTo>
                  <a:pt x="11484" y="19919"/>
                </a:lnTo>
                <a:lnTo>
                  <a:pt x="11619" y="19842"/>
                </a:lnTo>
                <a:lnTo>
                  <a:pt x="11754" y="19803"/>
                </a:lnTo>
                <a:lnTo>
                  <a:pt x="11890" y="19784"/>
                </a:lnTo>
                <a:lnTo>
                  <a:pt x="12044" y="19784"/>
                </a:lnTo>
                <a:lnTo>
                  <a:pt x="12198" y="19823"/>
                </a:lnTo>
                <a:lnTo>
                  <a:pt x="12333" y="19861"/>
                </a:lnTo>
                <a:lnTo>
                  <a:pt x="12449" y="19939"/>
                </a:lnTo>
                <a:lnTo>
                  <a:pt x="12565" y="20035"/>
                </a:lnTo>
                <a:lnTo>
                  <a:pt x="12797" y="20247"/>
                </a:lnTo>
                <a:lnTo>
                  <a:pt x="13009" y="20460"/>
                </a:lnTo>
                <a:lnTo>
                  <a:pt x="13858" y="21328"/>
                </a:lnTo>
                <a:lnTo>
                  <a:pt x="14244" y="21714"/>
                </a:lnTo>
                <a:lnTo>
                  <a:pt x="13337" y="23934"/>
                </a:lnTo>
                <a:lnTo>
                  <a:pt x="12893" y="25034"/>
                </a:lnTo>
                <a:lnTo>
                  <a:pt x="12777" y="25324"/>
                </a:lnTo>
                <a:lnTo>
                  <a:pt x="12662" y="25594"/>
                </a:lnTo>
                <a:lnTo>
                  <a:pt x="12623" y="25748"/>
                </a:lnTo>
                <a:lnTo>
                  <a:pt x="12604" y="25903"/>
                </a:lnTo>
                <a:lnTo>
                  <a:pt x="12604" y="25980"/>
                </a:lnTo>
                <a:lnTo>
                  <a:pt x="12623" y="26057"/>
                </a:lnTo>
                <a:lnTo>
                  <a:pt x="12642" y="26096"/>
                </a:lnTo>
                <a:lnTo>
                  <a:pt x="12681" y="26115"/>
                </a:lnTo>
                <a:lnTo>
                  <a:pt x="12720" y="26134"/>
                </a:lnTo>
                <a:lnTo>
                  <a:pt x="12758" y="26134"/>
                </a:lnTo>
                <a:lnTo>
                  <a:pt x="12893" y="26076"/>
                </a:lnTo>
                <a:lnTo>
                  <a:pt x="13009" y="25999"/>
                </a:lnTo>
                <a:lnTo>
                  <a:pt x="13202" y="25845"/>
                </a:lnTo>
                <a:lnTo>
                  <a:pt x="13588" y="25459"/>
                </a:lnTo>
                <a:lnTo>
                  <a:pt x="14051" y="24995"/>
                </a:lnTo>
                <a:lnTo>
                  <a:pt x="14051" y="26771"/>
                </a:lnTo>
                <a:lnTo>
                  <a:pt x="8551" y="32253"/>
                </a:lnTo>
                <a:lnTo>
                  <a:pt x="5790" y="35013"/>
                </a:lnTo>
                <a:lnTo>
                  <a:pt x="3030" y="37792"/>
                </a:lnTo>
                <a:lnTo>
                  <a:pt x="3011" y="37811"/>
                </a:lnTo>
                <a:lnTo>
                  <a:pt x="3030" y="40455"/>
                </a:lnTo>
                <a:lnTo>
                  <a:pt x="2567" y="40455"/>
                </a:lnTo>
                <a:lnTo>
                  <a:pt x="2490" y="40475"/>
                </a:lnTo>
                <a:lnTo>
                  <a:pt x="2432" y="40513"/>
                </a:lnTo>
                <a:lnTo>
                  <a:pt x="2394" y="40571"/>
                </a:lnTo>
                <a:lnTo>
                  <a:pt x="2355" y="40629"/>
                </a:lnTo>
                <a:lnTo>
                  <a:pt x="2316" y="40687"/>
                </a:lnTo>
                <a:lnTo>
                  <a:pt x="2316" y="40764"/>
                </a:lnTo>
                <a:lnTo>
                  <a:pt x="2297" y="40822"/>
                </a:lnTo>
                <a:lnTo>
                  <a:pt x="2316" y="41092"/>
                </a:lnTo>
                <a:lnTo>
                  <a:pt x="2316" y="43100"/>
                </a:lnTo>
                <a:lnTo>
                  <a:pt x="1602" y="43100"/>
                </a:lnTo>
                <a:lnTo>
                  <a:pt x="1486" y="43119"/>
                </a:lnTo>
                <a:lnTo>
                  <a:pt x="1428" y="43138"/>
                </a:lnTo>
                <a:lnTo>
                  <a:pt x="1371" y="43158"/>
                </a:lnTo>
                <a:lnTo>
                  <a:pt x="1332" y="43215"/>
                </a:lnTo>
                <a:lnTo>
                  <a:pt x="1274" y="43254"/>
                </a:lnTo>
                <a:lnTo>
                  <a:pt x="1255" y="43312"/>
                </a:lnTo>
                <a:lnTo>
                  <a:pt x="1235" y="43370"/>
                </a:lnTo>
                <a:lnTo>
                  <a:pt x="1216" y="43486"/>
                </a:lnTo>
                <a:lnTo>
                  <a:pt x="1216" y="43601"/>
                </a:lnTo>
                <a:lnTo>
                  <a:pt x="1216" y="44065"/>
                </a:lnTo>
                <a:lnTo>
                  <a:pt x="1216" y="44972"/>
                </a:lnTo>
                <a:lnTo>
                  <a:pt x="1216" y="48581"/>
                </a:lnTo>
                <a:lnTo>
                  <a:pt x="444" y="48581"/>
                </a:lnTo>
                <a:lnTo>
                  <a:pt x="290" y="48600"/>
                </a:lnTo>
                <a:lnTo>
                  <a:pt x="213" y="48620"/>
                </a:lnTo>
                <a:lnTo>
                  <a:pt x="135" y="48639"/>
                </a:lnTo>
                <a:lnTo>
                  <a:pt x="77" y="48697"/>
                </a:lnTo>
                <a:lnTo>
                  <a:pt x="39" y="48774"/>
                </a:lnTo>
                <a:lnTo>
                  <a:pt x="0" y="48832"/>
                </a:lnTo>
                <a:lnTo>
                  <a:pt x="0" y="48909"/>
                </a:lnTo>
                <a:lnTo>
                  <a:pt x="0" y="49218"/>
                </a:lnTo>
                <a:lnTo>
                  <a:pt x="0" y="49797"/>
                </a:lnTo>
                <a:lnTo>
                  <a:pt x="0" y="49951"/>
                </a:lnTo>
                <a:lnTo>
                  <a:pt x="20" y="50029"/>
                </a:lnTo>
                <a:lnTo>
                  <a:pt x="58" y="50106"/>
                </a:lnTo>
                <a:lnTo>
                  <a:pt x="116" y="50164"/>
                </a:lnTo>
                <a:lnTo>
                  <a:pt x="174" y="50202"/>
                </a:lnTo>
                <a:lnTo>
                  <a:pt x="251" y="50241"/>
                </a:lnTo>
                <a:lnTo>
                  <a:pt x="73517" y="50241"/>
                </a:lnTo>
                <a:lnTo>
                  <a:pt x="73594" y="50222"/>
                </a:lnTo>
                <a:lnTo>
                  <a:pt x="73672" y="50183"/>
                </a:lnTo>
                <a:lnTo>
                  <a:pt x="73730" y="50145"/>
                </a:lnTo>
                <a:lnTo>
                  <a:pt x="73768" y="50087"/>
                </a:lnTo>
                <a:lnTo>
                  <a:pt x="73807" y="50029"/>
                </a:lnTo>
                <a:lnTo>
                  <a:pt x="73826" y="49951"/>
                </a:lnTo>
                <a:lnTo>
                  <a:pt x="73826" y="49797"/>
                </a:lnTo>
                <a:lnTo>
                  <a:pt x="73826" y="49508"/>
                </a:lnTo>
                <a:lnTo>
                  <a:pt x="73826" y="48929"/>
                </a:lnTo>
                <a:lnTo>
                  <a:pt x="73826" y="48851"/>
                </a:lnTo>
                <a:lnTo>
                  <a:pt x="73807" y="48774"/>
                </a:lnTo>
                <a:lnTo>
                  <a:pt x="73749" y="48697"/>
                </a:lnTo>
                <a:lnTo>
                  <a:pt x="73691" y="48658"/>
                </a:lnTo>
                <a:lnTo>
                  <a:pt x="73633" y="48620"/>
                </a:lnTo>
                <a:lnTo>
                  <a:pt x="73556" y="48600"/>
                </a:lnTo>
                <a:lnTo>
                  <a:pt x="73401" y="48581"/>
                </a:lnTo>
                <a:lnTo>
                  <a:pt x="71008" y="48581"/>
                </a:lnTo>
                <a:lnTo>
                  <a:pt x="71066" y="48543"/>
                </a:lnTo>
                <a:lnTo>
                  <a:pt x="71124" y="48465"/>
                </a:lnTo>
                <a:lnTo>
                  <a:pt x="71163" y="48388"/>
                </a:lnTo>
                <a:lnTo>
                  <a:pt x="71163" y="48311"/>
                </a:lnTo>
                <a:lnTo>
                  <a:pt x="71163" y="48157"/>
                </a:lnTo>
                <a:lnTo>
                  <a:pt x="71163" y="48079"/>
                </a:lnTo>
                <a:lnTo>
                  <a:pt x="71124" y="48002"/>
                </a:lnTo>
                <a:lnTo>
                  <a:pt x="71066" y="47925"/>
                </a:lnTo>
                <a:lnTo>
                  <a:pt x="70989" y="47886"/>
                </a:lnTo>
                <a:lnTo>
                  <a:pt x="70892" y="47848"/>
                </a:lnTo>
                <a:lnTo>
                  <a:pt x="70796" y="47848"/>
                </a:lnTo>
                <a:lnTo>
                  <a:pt x="70796" y="47018"/>
                </a:lnTo>
                <a:lnTo>
                  <a:pt x="70815" y="46188"/>
                </a:lnTo>
                <a:lnTo>
                  <a:pt x="70796" y="45358"/>
                </a:lnTo>
                <a:lnTo>
                  <a:pt x="70796" y="44528"/>
                </a:lnTo>
                <a:lnTo>
                  <a:pt x="70873" y="44528"/>
                </a:lnTo>
                <a:lnTo>
                  <a:pt x="70950" y="44509"/>
                </a:lnTo>
                <a:lnTo>
                  <a:pt x="71008" y="44470"/>
                </a:lnTo>
                <a:lnTo>
                  <a:pt x="71066" y="44431"/>
                </a:lnTo>
                <a:lnTo>
                  <a:pt x="71105" y="44393"/>
                </a:lnTo>
                <a:lnTo>
                  <a:pt x="71143" y="44335"/>
                </a:lnTo>
                <a:lnTo>
                  <a:pt x="71163" y="44258"/>
                </a:lnTo>
                <a:lnTo>
                  <a:pt x="71163" y="44200"/>
                </a:lnTo>
                <a:lnTo>
                  <a:pt x="71163" y="44065"/>
                </a:lnTo>
                <a:lnTo>
                  <a:pt x="71163" y="44007"/>
                </a:lnTo>
                <a:lnTo>
                  <a:pt x="71143" y="43949"/>
                </a:lnTo>
                <a:lnTo>
                  <a:pt x="71105" y="43891"/>
                </a:lnTo>
                <a:lnTo>
                  <a:pt x="71066" y="43852"/>
                </a:lnTo>
                <a:lnTo>
                  <a:pt x="71027" y="43795"/>
                </a:lnTo>
                <a:lnTo>
                  <a:pt x="70970" y="43775"/>
                </a:lnTo>
                <a:lnTo>
                  <a:pt x="70912" y="43756"/>
                </a:lnTo>
                <a:lnTo>
                  <a:pt x="70854" y="43737"/>
                </a:lnTo>
                <a:lnTo>
                  <a:pt x="70217" y="43737"/>
                </a:lnTo>
                <a:lnTo>
                  <a:pt x="70255" y="43679"/>
                </a:lnTo>
                <a:lnTo>
                  <a:pt x="70294" y="43601"/>
                </a:lnTo>
                <a:lnTo>
                  <a:pt x="70313" y="43524"/>
                </a:lnTo>
                <a:lnTo>
                  <a:pt x="70313" y="43447"/>
                </a:lnTo>
                <a:lnTo>
                  <a:pt x="70313" y="43293"/>
                </a:lnTo>
                <a:lnTo>
                  <a:pt x="70313" y="43215"/>
                </a:lnTo>
                <a:lnTo>
                  <a:pt x="70275" y="43119"/>
                </a:lnTo>
                <a:lnTo>
                  <a:pt x="70236" y="43042"/>
                </a:lnTo>
                <a:lnTo>
                  <a:pt x="70178" y="42965"/>
                </a:lnTo>
                <a:lnTo>
                  <a:pt x="70120" y="42907"/>
                </a:lnTo>
                <a:lnTo>
                  <a:pt x="70043" y="42868"/>
                </a:lnTo>
                <a:lnTo>
                  <a:pt x="69947" y="42849"/>
                </a:lnTo>
                <a:lnTo>
                  <a:pt x="69850" y="42829"/>
                </a:lnTo>
                <a:lnTo>
                  <a:pt x="69561" y="42829"/>
                </a:lnTo>
                <a:lnTo>
                  <a:pt x="69561" y="42443"/>
                </a:lnTo>
                <a:lnTo>
                  <a:pt x="69696" y="42386"/>
                </a:lnTo>
                <a:lnTo>
                  <a:pt x="69831" y="42328"/>
                </a:lnTo>
                <a:lnTo>
                  <a:pt x="69927" y="42231"/>
                </a:lnTo>
                <a:lnTo>
                  <a:pt x="70043" y="42115"/>
                </a:lnTo>
                <a:lnTo>
                  <a:pt x="70120" y="42000"/>
                </a:lnTo>
                <a:lnTo>
                  <a:pt x="70178" y="41864"/>
                </a:lnTo>
                <a:lnTo>
                  <a:pt x="70217" y="41710"/>
                </a:lnTo>
                <a:lnTo>
                  <a:pt x="70217" y="41556"/>
                </a:lnTo>
                <a:lnTo>
                  <a:pt x="70217" y="41440"/>
                </a:lnTo>
                <a:lnTo>
                  <a:pt x="70197" y="41343"/>
                </a:lnTo>
                <a:lnTo>
                  <a:pt x="70178" y="41247"/>
                </a:lnTo>
                <a:lnTo>
                  <a:pt x="70120" y="41150"/>
                </a:lnTo>
                <a:lnTo>
                  <a:pt x="70024" y="40977"/>
                </a:lnTo>
                <a:lnTo>
                  <a:pt x="69947" y="40899"/>
                </a:lnTo>
                <a:lnTo>
                  <a:pt x="69869" y="40822"/>
                </a:lnTo>
                <a:lnTo>
                  <a:pt x="69869" y="39297"/>
                </a:lnTo>
                <a:lnTo>
                  <a:pt x="69869" y="39220"/>
                </a:lnTo>
                <a:lnTo>
                  <a:pt x="69850" y="39143"/>
                </a:lnTo>
                <a:lnTo>
                  <a:pt x="69811" y="39085"/>
                </a:lnTo>
                <a:lnTo>
                  <a:pt x="69773" y="39008"/>
                </a:lnTo>
                <a:lnTo>
                  <a:pt x="69715" y="38969"/>
                </a:lnTo>
                <a:lnTo>
                  <a:pt x="69657" y="38911"/>
                </a:lnTo>
                <a:lnTo>
                  <a:pt x="69599" y="38873"/>
                </a:lnTo>
                <a:lnTo>
                  <a:pt x="69522" y="38853"/>
                </a:lnTo>
                <a:lnTo>
                  <a:pt x="69522" y="19340"/>
                </a:lnTo>
                <a:lnTo>
                  <a:pt x="69464" y="19340"/>
                </a:lnTo>
                <a:lnTo>
                  <a:pt x="69754" y="18568"/>
                </a:lnTo>
                <a:lnTo>
                  <a:pt x="70024" y="18607"/>
                </a:lnTo>
                <a:lnTo>
                  <a:pt x="70043" y="18626"/>
                </a:lnTo>
                <a:lnTo>
                  <a:pt x="70043" y="18607"/>
                </a:lnTo>
                <a:lnTo>
                  <a:pt x="70333" y="17796"/>
                </a:lnTo>
                <a:lnTo>
                  <a:pt x="70603" y="16986"/>
                </a:lnTo>
                <a:lnTo>
                  <a:pt x="70584" y="16986"/>
                </a:lnTo>
                <a:lnTo>
                  <a:pt x="70352" y="16831"/>
                </a:lnTo>
                <a:lnTo>
                  <a:pt x="70526" y="16252"/>
                </a:lnTo>
                <a:lnTo>
                  <a:pt x="70680" y="15673"/>
                </a:lnTo>
                <a:lnTo>
                  <a:pt x="70777" y="15326"/>
                </a:lnTo>
                <a:lnTo>
                  <a:pt x="71047" y="15364"/>
                </a:lnTo>
                <a:lnTo>
                  <a:pt x="71066" y="15364"/>
                </a:lnTo>
                <a:lnTo>
                  <a:pt x="71278" y="14534"/>
                </a:lnTo>
                <a:lnTo>
                  <a:pt x="71452" y="13685"/>
                </a:lnTo>
                <a:lnTo>
                  <a:pt x="71201" y="13492"/>
                </a:lnTo>
                <a:lnTo>
                  <a:pt x="71336" y="12759"/>
                </a:lnTo>
                <a:lnTo>
                  <a:pt x="71471" y="12006"/>
                </a:lnTo>
                <a:lnTo>
                  <a:pt x="71761" y="12006"/>
                </a:lnTo>
                <a:lnTo>
                  <a:pt x="71780" y="11948"/>
                </a:lnTo>
                <a:lnTo>
                  <a:pt x="71896" y="10983"/>
                </a:lnTo>
                <a:lnTo>
                  <a:pt x="72012" y="10018"/>
                </a:lnTo>
                <a:lnTo>
                  <a:pt x="72031" y="9516"/>
                </a:lnTo>
                <a:lnTo>
                  <a:pt x="72070" y="9014"/>
                </a:lnTo>
                <a:lnTo>
                  <a:pt x="72070" y="8512"/>
                </a:lnTo>
                <a:lnTo>
                  <a:pt x="72070" y="8011"/>
                </a:lnTo>
                <a:lnTo>
                  <a:pt x="72050" y="8011"/>
                </a:lnTo>
                <a:lnTo>
                  <a:pt x="72070" y="7972"/>
                </a:lnTo>
                <a:lnTo>
                  <a:pt x="69676" y="7142"/>
                </a:lnTo>
                <a:lnTo>
                  <a:pt x="69657" y="7142"/>
                </a:lnTo>
                <a:lnTo>
                  <a:pt x="69638" y="7161"/>
                </a:lnTo>
                <a:lnTo>
                  <a:pt x="65025" y="13724"/>
                </a:lnTo>
                <a:lnTo>
                  <a:pt x="46979" y="7470"/>
                </a:lnTo>
                <a:lnTo>
                  <a:pt x="47094" y="7123"/>
                </a:lnTo>
                <a:lnTo>
                  <a:pt x="47075" y="7103"/>
                </a:lnTo>
                <a:lnTo>
                  <a:pt x="47094" y="7103"/>
                </a:lnTo>
                <a:lnTo>
                  <a:pt x="45338" y="6486"/>
                </a:lnTo>
                <a:lnTo>
                  <a:pt x="45319" y="6467"/>
                </a:lnTo>
                <a:lnTo>
                  <a:pt x="45299" y="6505"/>
                </a:lnTo>
                <a:lnTo>
                  <a:pt x="45184" y="6853"/>
                </a:lnTo>
                <a:lnTo>
                  <a:pt x="41652" y="5637"/>
                </a:lnTo>
                <a:lnTo>
                  <a:pt x="41767" y="5270"/>
                </a:lnTo>
                <a:lnTo>
                  <a:pt x="41748" y="5270"/>
                </a:lnTo>
                <a:lnTo>
                  <a:pt x="41748" y="5251"/>
                </a:lnTo>
                <a:lnTo>
                  <a:pt x="40011" y="4652"/>
                </a:lnTo>
                <a:lnTo>
                  <a:pt x="39972" y="4633"/>
                </a:lnTo>
                <a:lnTo>
                  <a:pt x="39972" y="4652"/>
                </a:lnTo>
                <a:lnTo>
                  <a:pt x="39857" y="5019"/>
                </a:lnTo>
                <a:lnTo>
                  <a:pt x="28816" y="1217"/>
                </a:lnTo>
                <a:lnTo>
                  <a:pt x="29048" y="522"/>
                </a:lnTo>
                <a:lnTo>
                  <a:pt x="29029" y="522"/>
                </a:lnTo>
                <a:lnTo>
                  <a:pt x="29048" y="483"/>
                </a:lnTo>
                <a:lnTo>
                  <a:pt x="2763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0" name="Google Shape;950;p5"/>
          <p:cNvSpPr/>
          <p:nvPr/>
        </p:nvSpPr>
        <p:spPr>
          <a:xfrm>
            <a:off x="8644875" y="2891425"/>
            <a:ext cx="317308" cy="1596772"/>
          </a:xfrm>
          <a:custGeom>
            <a:avLst/>
            <a:gdLst/>
            <a:ahLst/>
            <a:cxnLst/>
            <a:rect l="l" t="t" r="r" b="b"/>
            <a:pathLst>
              <a:path w="18510" h="93147" extrusionOk="0">
                <a:moveTo>
                  <a:pt x="5636" y="11002"/>
                </a:moveTo>
                <a:lnTo>
                  <a:pt x="10249" y="11021"/>
                </a:lnTo>
                <a:lnTo>
                  <a:pt x="13047" y="11002"/>
                </a:lnTo>
                <a:lnTo>
                  <a:pt x="13047" y="11002"/>
                </a:lnTo>
                <a:lnTo>
                  <a:pt x="12372" y="11445"/>
                </a:lnTo>
                <a:lnTo>
                  <a:pt x="12410" y="11503"/>
                </a:lnTo>
                <a:lnTo>
                  <a:pt x="9342" y="13472"/>
                </a:lnTo>
                <a:lnTo>
                  <a:pt x="6293" y="11504"/>
                </a:lnTo>
                <a:lnTo>
                  <a:pt x="6293" y="11504"/>
                </a:lnTo>
                <a:lnTo>
                  <a:pt x="6331" y="11445"/>
                </a:lnTo>
                <a:lnTo>
                  <a:pt x="5636" y="11002"/>
                </a:lnTo>
                <a:close/>
                <a:moveTo>
                  <a:pt x="5346" y="11561"/>
                </a:moveTo>
                <a:lnTo>
                  <a:pt x="5983" y="11967"/>
                </a:lnTo>
                <a:lnTo>
                  <a:pt x="6023" y="11909"/>
                </a:lnTo>
                <a:lnTo>
                  <a:pt x="8898" y="13762"/>
                </a:lnTo>
                <a:lnTo>
                  <a:pt x="5964" y="15653"/>
                </a:lnTo>
                <a:lnTo>
                  <a:pt x="6099" y="15865"/>
                </a:lnTo>
                <a:lnTo>
                  <a:pt x="5925" y="15595"/>
                </a:lnTo>
                <a:lnTo>
                  <a:pt x="5250" y="16039"/>
                </a:lnTo>
                <a:lnTo>
                  <a:pt x="5346" y="11561"/>
                </a:lnTo>
                <a:close/>
                <a:moveTo>
                  <a:pt x="13376" y="11542"/>
                </a:moveTo>
                <a:lnTo>
                  <a:pt x="13472" y="16078"/>
                </a:lnTo>
                <a:lnTo>
                  <a:pt x="12758" y="15595"/>
                </a:lnTo>
                <a:lnTo>
                  <a:pt x="12719" y="15653"/>
                </a:lnTo>
                <a:lnTo>
                  <a:pt x="9805" y="13762"/>
                </a:lnTo>
                <a:lnTo>
                  <a:pt x="12661" y="11909"/>
                </a:lnTo>
                <a:lnTo>
                  <a:pt x="12700" y="11967"/>
                </a:lnTo>
                <a:lnTo>
                  <a:pt x="13376" y="11542"/>
                </a:lnTo>
                <a:close/>
                <a:moveTo>
                  <a:pt x="9342" y="14070"/>
                </a:moveTo>
                <a:lnTo>
                  <a:pt x="12449" y="16078"/>
                </a:lnTo>
                <a:lnTo>
                  <a:pt x="12410" y="16136"/>
                </a:lnTo>
                <a:lnTo>
                  <a:pt x="13163" y="16599"/>
                </a:lnTo>
                <a:lnTo>
                  <a:pt x="5539" y="16599"/>
                </a:lnTo>
                <a:lnTo>
                  <a:pt x="6273" y="16136"/>
                </a:lnTo>
                <a:lnTo>
                  <a:pt x="6235" y="16077"/>
                </a:lnTo>
                <a:lnTo>
                  <a:pt x="6235" y="16077"/>
                </a:lnTo>
                <a:lnTo>
                  <a:pt x="9342" y="14070"/>
                </a:lnTo>
                <a:close/>
                <a:moveTo>
                  <a:pt x="5346" y="17911"/>
                </a:moveTo>
                <a:lnTo>
                  <a:pt x="10384" y="17931"/>
                </a:lnTo>
                <a:lnTo>
                  <a:pt x="13337" y="17931"/>
                </a:lnTo>
                <a:lnTo>
                  <a:pt x="12777" y="18452"/>
                </a:lnTo>
                <a:lnTo>
                  <a:pt x="12835" y="18510"/>
                </a:lnTo>
                <a:lnTo>
                  <a:pt x="9342" y="21849"/>
                </a:lnTo>
                <a:lnTo>
                  <a:pt x="5867" y="18510"/>
                </a:lnTo>
                <a:lnTo>
                  <a:pt x="5694" y="18683"/>
                </a:lnTo>
                <a:lnTo>
                  <a:pt x="5694" y="18683"/>
                </a:lnTo>
                <a:lnTo>
                  <a:pt x="5906" y="18452"/>
                </a:lnTo>
                <a:lnTo>
                  <a:pt x="5346" y="17911"/>
                </a:lnTo>
                <a:close/>
                <a:moveTo>
                  <a:pt x="5192" y="18645"/>
                </a:moveTo>
                <a:lnTo>
                  <a:pt x="5462" y="18915"/>
                </a:lnTo>
                <a:lnTo>
                  <a:pt x="5520" y="18857"/>
                </a:lnTo>
                <a:lnTo>
                  <a:pt x="8994" y="22196"/>
                </a:lnTo>
                <a:lnTo>
                  <a:pt x="5578" y="25458"/>
                </a:lnTo>
                <a:lnTo>
                  <a:pt x="5682" y="25568"/>
                </a:lnTo>
                <a:lnTo>
                  <a:pt x="5520" y="25419"/>
                </a:lnTo>
                <a:lnTo>
                  <a:pt x="5018" y="25902"/>
                </a:lnTo>
                <a:lnTo>
                  <a:pt x="5192" y="18645"/>
                </a:lnTo>
                <a:close/>
                <a:moveTo>
                  <a:pt x="13530" y="18606"/>
                </a:moveTo>
                <a:lnTo>
                  <a:pt x="13704" y="25940"/>
                </a:lnTo>
                <a:lnTo>
                  <a:pt x="13163" y="25419"/>
                </a:lnTo>
                <a:lnTo>
                  <a:pt x="13105" y="25458"/>
                </a:lnTo>
                <a:lnTo>
                  <a:pt x="9708" y="22196"/>
                </a:lnTo>
                <a:lnTo>
                  <a:pt x="13163" y="18876"/>
                </a:lnTo>
                <a:lnTo>
                  <a:pt x="13221" y="18915"/>
                </a:lnTo>
                <a:lnTo>
                  <a:pt x="13530" y="18606"/>
                </a:lnTo>
                <a:close/>
                <a:moveTo>
                  <a:pt x="9342" y="22524"/>
                </a:moveTo>
                <a:lnTo>
                  <a:pt x="12777" y="25805"/>
                </a:lnTo>
                <a:lnTo>
                  <a:pt x="12719" y="25863"/>
                </a:lnTo>
                <a:lnTo>
                  <a:pt x="13530" y="26635"/>
                </a:lnTo>
                <a:lnTo>
                  <a:pt x="8377" y="26616"/>
                </a:lnTo>
                <a:lnTo>
                  <a:pt x="5173" y="26635"/>
                </a:lnTo>
                <a:lnTo>
                  <a:pt x="5964" y="25863"/>
                </a:lnTo>
                <a:lnTo>
                  <a:pt x="5927" y="25823"/>
                </a:lnTo>
                <a:lnTo>
                  <a:pt x="9342" y="22524"/>
                </a:lnTo>
                <a:close/>
                <a:moveTo>
                  <a:pt x="13588" y="27948"/>
                </a:moveTo>
                <a:lnTo>
                  <a:pt x="12893" y="28681"/>
                </a:lnTo>
                <a:lnTo>
                  <a:pt x="12951" y="28720"/>
                </a:lnTo>
                <a:lnTo>
                  <a:pt x="9342" y="32464"/>
                </a:lnTo>
                <a:lnTo>
                  <a:pt x="5752" y="28720"/>
                </a:lnTo>
                <a:lnTo>
                  <a:pt x="5385" y="29067"/>
                </a:lnTo>
                <a:lnTo>
                  <a:pt x="9014" y="32831"/>
                </a:lnTo>
                <a:lnTo>
                  <a:pt x="5221" y="36758"/>
                </a:lnTo>
                <a:lnTo>
                  <a:pt x="5221" y="36758"/>
                </a:lnTo>
                <a:lnTo>
                  <a:pt x="5173" y="36710"/>
                </a:lnTo>
                <a:lnTo>
                  <a:pt x="4767" y="37116"/>
                </a:lnTo>
                <a:lnTo>
                  <a:pt x="4960" y="28720"/>
                </a:lnTo>
                <a:lnTo>
                  <a:pt x="5346" y="29106"/>
                </a:lnTo>
                <a:lnTo>
                  <a:pt x="5559" y="28893"/>
                </a:lnTo>
                <a:lnTo>
                  <a:pt x="5790" y="28681"/>
                </a:lnTo>
                <a:lnTo>
                  <a:pt x="5095" y="27948"/>
                </a:lnTo>
                <a:lnTo>
                  <a:pt x="10345" y="27967"/>
                </a:lnTo>
                <a:lnTo>
                  <a:pt x="13588" y="27948"/>
                </a:lnTo>
                <a:close/>
                <a:moveTo>
                  <a:pt x="13762" y="28681"/>
                </a:moveTo>
                <a:lnTo>
                  <a:pt x="13955" y="37174"/>
                </a:lnTo>
                <a:lnTo>
                  <a:pt x="13955" y="37174"/>
                </a:lnTo>
                <a:lnTo>
                  <a:pt x="13530" y="36710"/>
                </a:lnTo>
                <a:lnTo>
                  <a:pt x="13472" y="36749"/>
                </a:lnTo>
                <a:lnTo>
                  <a:pt x="9689" y="32831"/>
                </a:lnTo>
                <a:lnTo>
                  <a:pt x="13298" y="29067"/>
                </a:lnTo>
                <a:lnTo>
                  <a:pt x="13356" y="29106"/>
                </a:lnTo>
                <a:lnTo>
                  <a:pt x="13762" y="28681"/>
                </a:lnTo>
                <a:close/>
                <a:moveTo>
                  <a:pt x="9342" y="33178"/>
                </a:moveTo>
                <a:lnTo>
                  <a:pt x="13125" y="37096"/>
                </a:lnTo>
                <a:lnTo>
                  <a:pt x="13067" y="37154"/>
                </a:lnTo>
                <a:lnTo>
                  <a:pt x="13800" y="37907"/>
                </a:lnTo>
                <a:lnTo>
                  <a:pt x="4883" y="37907"/>
                </a:lnTo>
                <a:lnTo>
                  <a:pt x="5617" y="37154"/>
                </a:lnTo>
                <a:lnTo>
                  <a:pt x="5395" y="36932"/>
                </a:lnTo>
                <a:lnTo>
                  <a:pt x="5578" y="37096"/>
                </a:lnTo>
                <a:lnTo>
                  <a:pt x="9342" y="33178"/>
                </a:lnTo>
                <a:close/>
                <a:moveTo>
                  <a:pt x="4806" y="39219"/>
                </a:moveTo>
                <a:lnTo>
                  <a:pt x="10345" y="39239"/>
                </a:lnTo>
                <a:lnTo>
                  <a:pt x="13858" y="39219"/>
                </a:lnTo>
                <a:lnTo>
                  <a:pt x="13858" y="39219"/>
                </a:lnTo>
                <a:lnTo>
                  <a:pt x="13125" y="40049"/>
                </a:lnTo>
                <a:lnTo>
                  <a:pt x="13182" y="40088"/>
                </a:lnTo>
                <a:lnTo>
                  <a:pt x="9342" y="44296"/>
                </a:lnTo>
                <a:lnTo>
                  <a:pt x="5520" y="40088"/>
                </a:lnTo>
                <a:lnTo>
                  <a:pt x="5373" y="40219"/>
                </a:lnTo>
                <a:lnTo>
                  <a:pt x="5373" y="40219"/>
                </a:lnTo>
                <a:lnTo>
                  <a:pt x="5559" y="40049"/>
                </a:lnTo>
                <a:lnTo>
                  <a:pt x="4806" y="39219"/>
                </a:lnTo>
                <a:close/>
                <a:moveTo>
                  <a:pt x="4709" y="40030"/>
                </a:moveTo>
                <a:lnTo>
                  <a:pt x="5095" y="40474"/>
                </a:lnTo>
                <a:lnTo>
                  <a:pt x="5156" y="40419"/>
                </a:lnTo>
                <a:lnTo>
                  <a:pt x="5156" y="40419"/>
                </a:lnTo>
                <a:lnTo>
                  <a:pt x="9014" y="44662"/>
                </a:lnTo>
                <a:lnTo>
                  <a:pt x="4999" y="49063"/>
                </a:lnTo>
                <a:lnTo>
                  <a:pt x="5173" y="49237"/>
                </a:lnTo>
                <a:lnTo>
                  <a:pt x="5173" y="49237"/>
                </a:lnTo>
                <a:lnTo>
                  <a:pt x="4941" y="49024"/>
                </a:lnTo>
                <a:lnTo>
                  <a:pt x="4478" y="49526"/>
                </a:lnTo>
                <a:lnTo>
                  <a:pt x="4709" y="40030"/>
                </a:lnTo>
                <a:close/>
                <a:moveTo>
                  <a:pt x="14032" y="39972"/>
                </a:moveTo>
                <a:lnTo>
                  <a:pt x="14244" y="49565"/>
                </a:lnTo>
                <a:lnTo>
                  <a:pt x="14244" y="49565"/>
                </a:lnTo>
                <a:lnTo>
                  <a:pt x="13742" y="49024"/>
                </a:lnTo>
                <a:lnTo>
                  <a:pt x="13704" y="49063"/>
                </a:lnTo>
                <a:lnTo>
                  <a:pt x="9689" y="44662"/>
                </a:lnTo>
                <a:lnTo>
                  <a:pt x="13530" y="40416"/>
                </a:lnTo>
                <a:lnTo>
                  <a:pt x="13588" y="40474"/>
                </a:lnTo>
                <a:lnTo>
                  <a:pt x="14032" y="39972"/>
                </a:lnTo>
                <a:close/>
                <a:moveTo>
                  <a:pt x="9342" y="45010"/>
                </a:moveTo>
                <a:lnTo>
                  <a:pt x="13337" y="49391"/>
                </a:lnTo>
                <a:lnTo>
                  <a:pt x="13279" y="49449"/>
                </a:lnTo>
                <a:lnTo>
                  <a:pt x="14109" y="50337"/>
                </a:lnTo>
                <a:lnTo>
                  <a:pt x="8415" y="50317"/>
                </a:lnTo>
                <a:lnTo>
                  <a:pt x="4594" y="50337"/>
                </a:lnTo>
                <a:lnTo>
                  <a:pt x="4594" y="50337"/>
                </a:lnTo>
                <a:lnTo>
                  <a:pt x="5404" y="49449"/>
                </a:lnTo>
                <a:lnTo>
                  <a:pt x="5354" y="49402"/>
                </a:lnTo>
                <a:lnTo>
                  <a:pt x="5354" y="49402"/>
                </a:lnTo>
                <a:lnTo>
                  <a:pt x="9342" y="45010"/>
                </a:lnTo>
                <a:close/>
                <a:moveTo>
                  <a:pt x="14167" y="51649"/>
                </a:moveTo>
                <a:lnTo>
                  <a:pt x="13511" y="52383"/>
                </a:lnTo>
                <a:lnTo>
                  <a:pt x="13549" y="52441"/>
                </a:lnTo>
                <a:lnTo>
                  <a:pt x="9342" y="57169"/>
                </a:lnTo>
                <a:lnTo>
                  <a:pt x="5134" y="52421"/>
                </a:lnTo>
                <a:lnTo>
                  <a:pt x="4987" y="52553"/>
                </a:lnTo>
                <a:lnTo>
                  <a:pt x="4987" y="52553"/>
                </a:lnTo>
                <a:lnTo>
                  <a:pt x="5173" y="52383"/>
                </a:lnTo>
                <a:lnTo>
                  <a:pt x="4536" y="51649"/>
                </a:lnTo>
                <a:lnTo>
                  <a:pt x="10384" y="51669"/>
                </a:lnTo>
                <a:lnTo>
                  <a:pt x="14167" y="51649"/>
                </a:lnTo>
                <a:close/>
                <a:moveTo>
                  <a:pt x="4420" y="52479"/>
                </a:moveTo>
                <a:lnTo>
                  <a:pt x="4709" y="52807"/>
                </a:lnTo>
                <a:lnTo>
                  <a:pt x="4770" y="52752"/>
                </a:lnTo>
                <a:lnTo>
                  <a:pt x="4770" y="52752"/>
                </a:lnTo>
                <a:lnTo>
                  <a:pt x="9014" y="57536"/>
                </a:lnTo>
                <a:lnTo>
                  <a:pt x="4690" y="62400"/>
                </a:lnTo>
                <a:lnTo>
                  <a:pt x="4737" y="62442"/>
                </a:lnTo>
                <a:lnTo>
                  <a:pt x="4737" y="62442"/>
                </a:lnTo>
                <a:lnTo>
                  <a:pt x="4632" y="62361"/>
                </a:lnTo>
                <a:lnTo>
                  <a:pt x="4188" y="62863"/>
                </a:lnTo>
                <a:lnTo>
                  <a:pt x="4420" y="52479"/>
                </a:lnTo>
                <a:close/>
                <a:moveTo>
                  <a:pt x="14321" y="52421"/>
                </a:moveTo>
                <a:lnTo>
                  <a:pt x="14553" y="62921"/>
                </a:lnTo>
                <a:lnTo>
                  <a:pt x="14051" y="62361"/>
                </a:lnTo>
                <a:lnTo>
                  <a:pt x="13993" y="62400"/>
                </a:lnTo>
                <a:lnTo>
                  <a:pt x="9670" y="57536"/>
                </a:lnTo>
                <a:lnTo>
                  <a:pt x="13935" y="52749"/>
                </a:lnTo>
                <a:lnTo>
                  <a:pt x="13974" y="52807"/>
                </a:lnTo>
                <a:lnTo>
                  <a:pt x="14321" y="52421"/>
                </a:lnTo>
                <a:close/>
                <a:moveTo>
                  <a:pt x="9342" y="57903"/>
                </a:moveTo>
                <a:lnTo>
                  <a:pt x="13626" y="62728"/>
                </a:lnTo>
                <a:lnTo>
                  <a:pt x="13588" y="62767"/>
                </a:lnTo>
                <a:lnTo>
                  <a:pt x="14418" y="63712"/>
                </a:lnTo>
                <a:lnTo>
                  <a:pt x="14418" y="63712"/>
                </a:lnTo>
                <a:lnTo>
                  <a:pt x="8377" y="63693"/>
                </a:lnTo>
                <a:lnTo>
                  <a:pt x="4285" y="63693"/>
                </a:lnTo>
                <a:lnTo>
                  <a:pt x="5115" y="62767"/>
                </a:lnTo>
                <a:lnTo>
                  <a:pt x="5064" y="62720"/>
                </a:lnTo>
                <a:lnTo>
                  <a:pt x="5064" y="62720"/>
                </a:lnTo>
                <a:lnTo>
                  <a:pt x="9342" y="57903"/>
                </a:lnTo>
                <a:close/>
                <a:moveTo>
                  <a:pt x="14611" y="65797"/>
                </a:moveTo>
                <a:lnTo>
                  <a:pt x="14881" y="77126"/>
                </a:lnTo>
                <a:lnTo>
                  <a:pt x="14283" y="76451"/>
                </a:lnTo>
                <a:lnTo>
                  <a:pt x="14244" y="76490"/>
                </a:lnTo>
                <a:lnTo>
                  <a:pt x="9670" y="71317"/>
                </a:lnTo>
                <a:lnTo>
                  <a:pt x="14148" y="66241"/>
                </a:lnTo>
                <a:lnTo>
                  <a:pt x="14186" y="66279"/>
                </a:lnTo>
                <a:lnTo>
                  <a:pt x="14611" y="65797"/>
                </a:lnTo>
                <a:close/>
                <a:moveTo>
                  <a:pt x="14456" y="65025"/>
                </a:moveTo>
                <a:lnTo>
                  <a:pt x="13723" y="65855"/>
                </a:lnTo>
                <a:lnTo>
                  <a:pt x="13781" y="65913"/>
                </a:lnTo>
                <a:lnTo>
                  <a:pt x="9342" y="70931"/>
                </a:lnTo>
                <a:lnTo>
                  <a:pt x="4922" y="65913"/>
                </a:lnTo>
                <a:lnTo>
                  <a:pt x="4555" y="66241"/>
                </a:lnTo>
                <a:lnTo>
                  <a:pt x="9014" y="71317"/>
                </a:lnTo>
                <a:lnTo>
                  <a:pt x="4459" y="76490"/>
                </a:lnTo>
                <a:lnTo>
                  <a:pt x="4825" y="76818"/>
                </a:lnTo>
                <a:lnTo>
                  <a:pt x="9342" y="71684"/>
                </a:lnTo>
                <a:lnTo>
                  <a:pt x="13877" y="76818"/>
                </a:lnTo>
                <a:lnTo>
                  <a:pt x="13819" y="76876"/>
                </a:lnTo>
                <a:lnTo>
                  <a:pt x="14727" y="77898"/>
                </a:lnTo>
                <a:lnTo>
                  <a:pt x="3957" y="77898"/>
                </a:lnTo>
                <a:lnTo>
                  <a:pt x="4864" y="76876"/>
                </a:lnTo>
                <a:lnTo>
                  <a:pt x="4632" y="76663"/>
                </a:lnTo>
                <a:lnTo>
                  <a:pt x="4401" y="76451"/>
                </a:lnTo>
                <a:lnTo>
                  <a:pt x="3860" y="77069"/>
                </a:lnTo>
                <a:lnTo>
                  <a:pt x="4111" y="65835"/>
                </a:lnTo>
                <a:lnTo>
                  <a:pt x="4497" y="66279"/>
                </a:lnTo>
                <a:lnTo>
                  <a:pt x="4729" y="66067"/>
                </a:lnTo>
                <a:lnTo>
                  <a:pt x="4960" y="65855"/>
                </a:lnTo>
                <a:lnTo>
                  <a:pt x="4227" y="65025"/>
                </a:lnTo>
                <a:close/>
                <a:moveTo>
                  <a:pt x="3899" y="79211"/>
                </a:moveTo>
                <a:lnTo>
                  <a:pt x="10422" y="79230"/>
                </a:lnTo>
                <a:lnTo>
                  <a:pt x="14784" y="79230"/>
                </a:lnTo>
                <a:lnTo>
                  <a:pt x="13974" y="80099"/>
                </a:lnTo>
                <a:lnTo>
                  <a:pt x="14012" y="80157"/>
                </a:lnTo>
                <a:lnTo>
                  <a:pt x="9342" y="85214"/>
                </a:lnTo>
                <a:lnTo>
                  <a:pt x="4671" y="80137"/>
                </a:lnTo>
                <a:lnTo>
                  <a:pt x="4304" y="80485"/>
                </a:lnTo>
                <a:lnTo>
                  <a:pt x="9014" y="85580"/>
                </a:lnTo>
                <a:lnTo>
                  <a:pt x="4130" y="90869"/>
                </a:lnTo>
                <a:lnTo>
                  <a:pt x="4130" y="90869"/>
                </a:lnTo>
                <a:lnTo>
                  <a:pt x="4092" y="90830"/>
                </a:lnTo>
                <a:lnTo>
                  <a:pt x="3532" y="91428"/>
                </a:lnTo>
                <a:lnTo>
                  <a:pt x="3783" y="80022"/>
                </a:lnTo>
                <a:lnTo>
                  <a:pt x="4265" y="80523"/>
                </a:lnTo>
                <a:lnTo>
                  <a:pt x="4478" y="80311"/>
                </a:lnTo>
                <a:lnTo>
                  <a:pt x="4709" y="80099"/>
                </a:lnTo>
                <a:lnTo>
                  <a:pt x="3899" y="79211"/>
                </a:lnTo>
                <a:close/>
                <a:moveTo>
                  <a:pt x="14939" y="79964"/>
                </a:moveTo>
                <a:lnTo>
                  <a:pt x="15209" y="91467"/>
                </a:lnTo>
                <a:lnTo>
                  <a:pt x="14611" y="90830"/>
                </a:lnTo>
                <a:lnTo>
                  <a:pt x="14553" y="90869"/>
                </a:lnTo>
                <a:lnTo>
                  <a:pt x="9689" y="85580"/>
                </a:lnTo>
                <a:lnTo>
                  <a:pt x="14379" y="80485"/>
                </a:lnTo>
                <a:lnTo>
                  <a:pt x="14437" y="80523"/>
                </a:lnTo>
                <a:lnTo>
                  <a:pt x="14939" y="79964"/>
                </a:lnTo>
                <a:close/>
                <a:moveTo>
                  <a:pt x="9342" y="85947"/>
                </a:moveTo>
                <a:lnTo>
                  <a:pt x="14186" y="91197"/>
                </a:lnTo>
                <a:lnTo>
                  <a:pt x="14148" y="91255"/>
                </a:lnTo>
                <a:lnTo>
                  <a:pt x="15055" y="92239"/>
                </a:lnTo>
                <a:lnTo>
                  <a:pt x="3629" y="92239"/>
                </a:lnTo>
                <a:lnTo>
                  <a:pt x="4536" y="91255"/>
                </a:lnTo>
                <a:lnTo>
                  <a:pt x="4304" y="91042"/>
                </a:lnTo>
                <a:lnTo>
                  <a:pt x="4130" y="90869"/>
                </a:lnTo>
                <a:lnTo>
                  <a:pt x="4130" y="90869"/>
                </a:lnTo>
                <a:lnTo>
                  <a:pt x="4497" y="91197"/>
                </a:lnTo>
                <a:lnTo>
                  <a:pt x="9342" y="85947"/>
                </a:lnTo>
                <a:close/>
                <a:moveTo>
                  <a:pt x="9380" y="0"/>
                </a:moveTo>
                <a:lnTo>
                  <a:pt x="9168" y="3185"/>
                </a:lnTo>
                <a:lnTo>
                  <a:pt x="6234" y="7643"/>
                </a:lnTo>
                <a:lnTo>
                  <a:pt x="4015" y="7643"/>
                </a:lnTo>
                <a:lnTo>
                  <a:pt x="3899" y="7662"/>
                </a:lnTo>
                <a:lnTo>
                  <a:pt x="3841" y="7682"/>
                </a:lnTo>
                <a:lnTo>
                  <a:pt x="3783" y="7701"/>
                </a:lnTo>
                <a:lnTo>
                  <a:pt x="3686" y="7778"/>
                </a:lnTo>
                <a:lnTo>
                  <a:pt x="3667" y="7836"/>
                </a:lnTo>
                <a:lnTo>
                  <a:pt x="3648" y="7894"/>
                </a:lnTo>
                <a:lnTo>
                  <a:pt x="3629" y="8029"/>
                </a:lnTo>
                <a:lnTo>
                  <a:pt x="3629" y="8126"/>
                </a:lnTo>
                <a:lnTo>
                  <a:pt x="3629" y="8589"/>
                </a:lnTo>
                <a:lnTo>
                  <a:pt x="3629" y="9052"/>
                </a:lnTo>
                <a:lnTo>
                  <a:pt x="3648" y="9129"/>
                </a:lnTo>
                <a:lnTo>
                  <a:pt x="3686" y="9187"/>
                </a:lnTo>
                <a:lnTo>
                  <a:pt x="3725" y="9245"/>
                </a:lnTo>
                <a:lnTo>
                  <a:pt x="3783" y="9284"/>
                </a:lnTo>
                <a:lnTo>
                  <a:pt x="3204" y="9284"/>
                </a:lnTo>
                <a:lnTo>
                  <a:pt x="2586" y="9322"/>
                </a:lnTo>
                <a:lnTo>
                  <a:pt x="2528" y="9342"/>
                </a:lnTo>
                <a:lnTo>
                  <a:pt x="2490" y="9380"/>
                </a:lnTo>
                <a:lnTo>
                  <a:pt x="2451" y="9438"/>
                </a:lnTo>
                <a:lnTo>
                  <a:pt x="2413" y="9496"/>
                </a:lnTo>
                <a:lnTo>
                  <a:pt x="2374" y="9612"/>
                </a:lnTo>
                <a:lnTo>
                  <a:pt x="2374" y="9728"/>
                </a:lnTo>
                <a:lnTo>
                  <a:pt x="2374" y="10210"/>
                </a:lnTo>
                <a:lnTo>
                  <a:pt x="2374" y="10673"/>
                </a:lnTo>
                <a:lnTo>
                  <a:pt x="2393" y="10731"/>
                </a:lnTo>
                <a:lnTo>
                  <a:pt x="2413" y="10789"/>
                </a:lnTo>
                <a:lnTo>
                  <a:pt x="2451" y="10847"/>
                </a:lnTo>
                <a:lnTo>
                  <a:pt x="2490" y="10905"/>
                </a:lnTo>
                <a:lnTo>
                  <a:pt x="2586" y="10963"/>
                </a:lnTo>
                <a:lnTo>
                  <a:pt x="2644" y="10982"/>
                </a:lnTo>
                <a:lnTo>
                  <a:pt x="2721" y="10982"/>
                </a:lnTo>
                <a:lnTo>
                  <a:pt x="3243" y="11002"/>
                </a:lnTo>
                <a:lnTo>
                  <a:pt x="3107" y="16618"/>
                </a:lnTo>
                <a:lnTo>
                  <a:pt x="2799" y="16618"/>
                </a:lnTo>
                <a:lnTo>
                  <a:pt x="2683" y="16637"/>
                </a:lnTo>
                <a:lnTo>
                  <a:pt x="2567" y="16695"/>
                </a:lnTo>
                <a:lnTo>
                  <a:pt x="2471" y="16772"/>
                </a:lnTo>
                <a:lnTo>
                  <a:pt x="2393" y="16850"/>
                </a:lnTo>
                <a:lnTo>
                  <a:pt x="2316" y="16966"/>
                </a:lnTo>
                <a:lnTo>
                  <a:pt x="2278" y="17062"/>
                </a:lnTo>
                <a:lnTo>
                  <a:pt x="2239" y="17197"/>
                </a:lnTo>
                <a:lnTo>
                  <a:pt x="2258" y="17313"/>
                </a:lnTo>
                <a:lnTo>
                  <a:pt x="2278" y="17429"/>
                </a:lnTo>
                <a:lnTo>
                  <a:pt x="2316" y="17545"/>
                </a:lnTo>
                <a:lnTo>
                  <a:pt x="2374" y="17641"/>
                </a:lnTo>
                <a:lnTo>
                  <a:pt x="2451" y="17738"/>
                </a:lnTo>
                <a:lnTo>
                  <a:pt x="2548" y="17815"/>
                </a:lnTo>
                <a:lnTo>
                  <a:pt x="2664" y="17853"/>
                </a:lnTo>
                <a:lnTo>
                  <a:pt x="2779" y="17892"/>
                </a:lnTo>
                <a:lnTo>
                  <a:pt x="2895" y="17911"/>
                </a:lnTo>
                <a:lnTo>
                  <a:pt x="3069" y="17911"/>
                </a:lnTo>
                <a:lnTo>
                  <a:pt x="2876" y="26635"/>
                </a:lnTo>
                <a:lnTo>
                  <a:pt x="2528" y="26635"/>
                </a:lnTo>
                <a:lnTo>
                  <a:pt x="2413" y="26655"/>
                </a:lnTo>
                <a:lnTo>
                  <a:pt x="2297" y="26693"/>
                </a:lnTo>
                <a:lnTo>
                  <a:pt x="2181" y="26751"/>
                </a:lnTo>
                <a:lnTo>
                  <a:pt x="2084" y="26828"/>
                </a:lnTo>
                <a:lnTo>
                  <a:pt x="2007" y="26944"/>
                </a:lnTo>
                <a:lnTo>
                  <a:pt x="1949" y="27041"/>
                </a:lnTo>
                <a:lnTo>
                  <a:pt x="1911" y="27176"/>
                </a:lnTo>
                <a:lnTo>
                  <a:pt x="1911" y="27291"/>
                </a:lnTo>
                <a:lnTo>
                  <a:pt x="1911" y="27427"/>
                </a:lnTo>
                <a:lnTo>
                  <a:pt x="1949" y="27542"/>
                </a:lnTo>
                <a:lnTo>
                  <a:pt x="2027" y="27639"/>
                </a:lnTo>
                <a:lnTo>
                  <a:pt x="2104" y="27735"/>
                </a:lnTo>
                <a:lnTo>
                  <a:pt x="2200" y="27832"/>
                </a:lnTo>
                <a:lnTo>
                  <a:pt x="2297" y="27890"/>
                </a:lnTo>
                <a:lnTo>
                  <a:pt x="2432" y="27909"/>
                </a:lnTo>
                <a:lnTo>
                  <a:pt x="2548" y="27928"/>
                </a:lnTo>
                <a:lnTo>
                  <a:pt x="2837" y="27928"/>
                </a:lnTo>
                <a:lnTo>
                  <a:pt x="2625" y="37907"/>
                </a:lnTo>
                <a:lnTo>
                  <a:pt x="2220" y="37907"/>
                </a:lnTo>
                <a:lnTo>
                  <a:pt x="2104" y="37946"/>
                </a:lnTo>
                <a:lnTo>
                  <a:pt x="1988" y="38003"/>
                </a:lnTo>
                <a:lnTo>
                  <a:pt x="1872" y="38081"/>
                </a:lnTo>
                <a:lnTo>
                  <a:pt x="1795" y="38177"/>
                </a:lnTo>
                <a:lnTo>
                  <a:pt x="1718" y="38293"/>
                </a:lnTo>
                <a:lnTo>
                  <a:pt x="1679" y="38409"/>
                </a:lnTo>
                <a:lnTo>
                  <a:pt x="1660" y="38544"/>
                </a:lnTo>
                <a:lnTo>
                  <a:pt x="1660" y="38679"/>
                </a:lnTo>
                <a:lnTo>
                  <a:pt x="1698" y="38795"/>
                </a:lnTo>
                <a:lnTo>
                  <a:pt x="1756" y="38911"/>
                </a:lnTo>
                <a:lnTo>
                  <a:pt x="1834" y="39007"/>
                </a:lnTo>
                <a:lnTo>
                  <a:pt x="1949" y="39104"/>
                </a:lnTo>
                <a:lnTo>
                  <a:pt x="2046" y="39162"/>
                </a:lnTo>
                <a:lnTo>
                  <a:pt x="2181" y="39200"/>
                </a:lnTo>
                <a:lnTo>
                  <a:pt x="2297" y="39200"/>
                </a:lnTo>
                <a:lnTo>
                  <a:pt x="2297" y="39219"/>
                </a:lnTo>
                <a:lnTo>
                  <a:pt x="2586" y="39219"/>
                </a:lnTo>
                <a:lnTo>
                  <a:pt x="2335" y="50337"/>
                </a:lnTo>
                <a:lnTo>
                  <a:pt x="2046" y="50337"/>
                </a:lnTo>
                <a:lnTo>
                  <a:pt x="1911" y="50356"/>
                </a:lnTo>
                <a:lnTo>
                  <a:pt x="1795" y="50414"/>
                </a:lnTo>
                <a:lnTo>
                  <a:pt x="1679" y="50472"/>
                </a:lnTo>
                <a:lnTo>
                  <a:pt x="1583" y="50568"/>
                </a:lnTo>
                <a:lnTo>
                  <a:pt x="1505" y="50684"/>
                </a:lnTo>
                <a:lnTo>
                  <a:pt x="1448" y="50800"/>
                </a:lnTo>
                <a:lnTo>
                  <a:pt x="1428" y="50935"/>
                </a:lnTo>
                <a:lnTo>
                  <a:pt x="1428" y="51070"/>
                </a:lnTo>
                <a:lnTo>
                  <a:pt x="1467" y="51205"/>
                </a:lnTo>
                <a:lnTo>
                  <a:pt x="1525" y="51321"/>
                </a:lnTo>
                <a:lnTo>
                  <a:pt x="1602" y="51418"/>
                </a:lnTo>
                <a:lnTo>
                  <a:pt x="1698" y="51514"/>
                </a:lnTo>
                <a:lnTo>
                  <a:pt x="1814" y="51572"/>
                </a:lnTo>
                <a:lnTo>
                  <a:pt x="1930" y="51630"/>
                </a:lnTo>
                <a:lnTo>
                  <a:pt x="2065" y="51630"/>
                </a:lnTo>
                <a:lnTo>
                  <a:pt x="2065" y="51649"/>
                </a:lnTo>
                <a:lnTo>
                  <a:pt x="2297" y="51649"/>
                </a:lnTo>
                <a:lnTo>
                  <a:pt x="2027" y="63712"/>
                </a:lnTo>
                <a:lnTo>
                  <a:pt x="1563" y="63712"/>
                </a:lnTo>
                <a:lnTo>
                  <a:pt x="1428" y="63732"/>
                </a:lnTo>
                <a:lnTo>
                  <a:pt x="1293" y="63790"/>
                </a:lnTo>
                <a:lnTo>
                  <a:pt x="1177" y="63886"/>
                </a:lnTo>
                <a:lnTo>
                  <a:pt x="1081" y="63983"/>
                </a:lnTo>
                <a:lnTo>
                  <a:pt x="1023" y="64118"/>
                </a:lnTo>
                <a:lnTo>
                  <a:pt x="984" y="64253"/>
                </a:lnTo>
                <a:lnTo>
                  <a:pt x="965" y="64388"/>
                </a:lnTo>
                <a:lnTo>
                  <a:pt x="1004" y="64523"/>
                </a:lnTo>
                <a:lnTo>
                  <a:pt x="1042" y="64658"/>
                </a:lnTo>
                <a:lnTo>
                  <a:pt x="1139" y="64774"/>
                </a:lnTo>
                <a:lnTo>
                  <a:pt x="1235" y="64870"/>
                </a:lnTo>
                <a:lnTo>
                  <a:pt x="1351" y="64948"/>
                </a:lnTo>
                <a:lnTo>
                  <a:pt x="1486" y="64986"/>
                </a:lnTo>
                <a:lnTo>
                  <a:pt x="1621" y="65005"/>
                </a:lnTo>
                <a:lnTo>
                  <a:pt x="2007" y="65005"/>
                </a:lnTo>
                <a:lnTo>
                  <a:pt x="1698" y="77918"/>
                </a:lnTo>
                <a:lnTo>
                  <a:pt x="1486" y="77918"/>
                </a:lnTo>
                <a:lnTo>
                  <a:pt x="1197" y="77898"/>
                </a:lnTo>
                <a:lnTo>
                  <a:pt x="1042" y="77918"/>
                </a:lnTo>
                <a:lnTo>
                  <a:pt x="907" y="77956"/>
                </a:lnTo>
                <a:lnTo>
                  <a:pt x="772" y="78014"/>
                </a:lnTo>
                <a:lnTo>
                  <a:pt x="656" y="78111"/>
                </a:lnTo>
                <a:lnTo>
                  <a:pt x="560" y="78246"/>
                </a:lnTo>
                <a:lnTo>
                  <a:pt x="502" y="78381"/>
                </a:lnTo>
                <a:lnTo>
                  <a:pt x="483" y="78535"/>
                </a:lnTo>
                <a:lnTo>
                  <a:pt x="502" y="78671"/>
                </a:lnTo>
                <a:lnTo>
                  <a:pt x="540" y="78825"/>
                </a:lnTo>
                <a:lnTo>
                  <a:pt x="618" y="78941"/>
                </a:lnTo>
                <a:lnTo>
                  <a:pt x="714" y="79057"/>
                </a:lnTo>
                <a:lnTo>
                  <a:pt x="849" y="79134"/>
                </a:lnTo>
                <a:lnTo>
                  <a:pt x="984" y="79192"/>
                </a:lnTo>
                <a:lnTo>
                  <a:pt x="1139" y="79211"/>
                </a:lnTo>
                <a:lnTo>
                  <a:pt x="1679" y="79211"/>
                </a:lnTo>
                <a:lnTo>
                  <a:pt x="1370" y="92258"/>
                </a:lnTo>
                <a:lnTo>
                  <a:pt x="309" y="92258"/>
                </a:lnTo>
                <a:lnTo>
                  <a:pt x="232" y="92278"/>
                </a:lnTo>
                <a:lnTo>
                  <a:pt x="154" y="92297"/>
                </a:lnTo>
                <a:lnTo>
                  <a:pt x="97" y="92355"/>
                </a:lnTo>
                <a:lnTo>
                  <a:pt x="58" y="92413"/>
                </a:lnTo>
                <a:lnTo>
                  <a:pt x="19" y="92490"/>
                </a:lnTo>
                <a:lnTo>
                  <a:pt x="0" y="92567"/>
                </a:lnTo>
                <a:lnTo>
                  <a:pt x="0" y="92702"/>
                </a:lnTo>
                <a:lnTo>
                  <a:pt x="0" y="92857"/>
                </a:lnTo>
                <a:lnTo>
                  <a:pt x="19" y="92934"/>
                </a:lnTo>
                <a:lnTo>
                  <a:pt x="58" y="92992"/>
                </a:lnTo>
                <a:lnTo>
                  <a:pt x="116" y="93050"/>
                </a:lnTo>
                <a:lnTo>
                  <a:pt x="174" y="93108"/>
                </a:lnTo>
                <a:lnTo>
                  <a:pt x="251" y="93127"/>
                </a:lnTo>
                <a:lnTo>
                  <a:pt x="328" y="93146"/>
                </a:lnTo>
                <a:lnTo>
                  <a:pt x="18220" y="93146"/>
                </a:lnTo>
                <a:lnTo>
                  <a:pt x="18297" y="93127"/>
                </a:lnTo>
                <a:lnTo>
                  <a:pt x="18355" y="93088"/>
                </a:lnTo>
                <a:lnTo>
                  <a:pt x="18413" y="93050"/>
                </a:lnTo>
                <a:lnTo>
                  <a:pt x="18471" y="92972"/>
                </a:lnTo>
                <a:lnTo>
                  <a:pt x="18490" y="92915"/>
                </a:lnTo>
                <a:lnTo>
                  <a:pt x="18510" y="92837"/>
                </a:lnTo>
                <a:lnTo>
                  <a:pt x="18510" y="92683"/>
                </a:lnTo>
                <a:lnTo>
                  <a:pt x="18510" y="92529"/>
                </a:lnTo>
                <a:lnTo>
                  <a:pt x="18490" y="92451"/>
                </a:lnTo>
                <a:lnTo>
                  <a:pt x="18452" y="92393"/>
                </a:lnTo>
                <a:lnTo>
                  <a:pt x="18394" y="92336"/>
                </a:lnTo>
                <a:lnTo>
                  <a:pt x="18336" y="92297"/>
                </a:lnTo>
                <a:lnTo>
                  <a:pt x="18259" y="92258"/>
                </a:lnTo>
                <a:lnTo>
                  <a:pt x="17351" y="92258"/>
                </a:lnTo>
                <a:lnTo>
                  <a:pt x="17062" y="79211"/>
                </a:lnTo>
                <a:lnTo>
                  <a:pt x="17815" y="79211"/>
                </a:lnTo>
                <a:lnTo>
                  <a:pt x="17969" y="79172"/>
                </a:lnTo>
                <a:lnTo>
                  <a:pt x="18104" y="79095"/>
                </a:lnTo>
                <a:lnTo>
                  <a:pt x="18220" y="78999"/>
                </a:lnTo>
                <a:lnTo>
                  <a:pt x="18297" y="78883"/>
                </a:lnTo>
                <a:lnTo>
                  <a:pt x="18355" y="78748"/>
                </a:lnTo>
                <a:lnTo>
                  <a:pt x="18394" y="78593"/>
                </a:lnTo>
                <a:lnTo>
                  <a:pt x="18374" y="78439"/>
                </a:lnTo>
                <a:lnTo>
                  <a:pt x="18336" y="78304"/>
                </a:lnTo>
                <a:lnTo>
                  <a:pt x="18259" y="78169"/>
                </a:lnTo>
                <a:lnTo>
                  <a:pt x="18143" y="78053"/>
                </a:lnTo>
                <a:lnTo>
                  <a:pt x="18027" y="77976"/>
                </a:lnTo>
                <a:lnTo>
                  <a:pt x="17892" y="77918"/>
                </a:lnTo>
                <a:lnTo>
                  <a:pt x="17737" y="77898"/>
                </a:lnTo>
                <a:lnTo>
                  <a:pt x="17737" y="77918"/>
                </a:lnTo>
                <a:lnTo>
                  <a:pt x="17023" y="77918"/>
                </a:lnTo>
                <a:lnTo>
                  <a:pt x="16734" y="65005"/>
                </a:lnTo>
                <a:lnTo>
                  <a:pt x="17178" y="65005"/>
                </a:lnTo>
                <a:lnTo>
                  <a:pt x="17313" y="64986"/>
                </a:lnTo>
                <a:lnTo>
                  <a:pt x="17448" y="64928"/>
                </a:lnTo>
                <a:lnTo>
                  <a:pt x="17564" y="64832"/>
                </a:lnTo>
                <a:lnTo>
                  <a:pt x="17641" y="64735"/>
                </a:lnTo>
                <a:lnTo>
                  <a:pt x="17718" y="64600"/>
                </a:lnTo>
                <a:lnTo>
                  <a:pt x="17757" y="64465"/>
                </a:lnTo>
                <a:lnTo>
                  <a:pt x="17757" y="64330"/>
                </a:lnTo>
                <a:lnTo>
                  <a:pt x="17737" y="64176"/>
                </a:lnTo>
                <a:lnTo>
                  <a:pt x="17680" y="64060"/>
                </a:lnTo>
                <a:lnTo>
                  <a:pt x="17602" y="63944"/>
                </a:lnTo>
                <a:lnTo>
                  <a:pt x="17506" y="63847"/>
                </a:lnTo>
                <a:lnTo>
                  <a:pt x="17390" y="63770"/>
                </a:lnTo>
                <a:lnTo>
                  <a:pt x="17255" y="63712"/>
                </a:lnTo>
                <a:lnTo>
                  <a:pt x="17120" y="63712"/>
                </a:lnTo>
                <a:lnTo>
                  <a:pt x="17101" y="63732"/>
                </a:lnTo>
                <a:lnTo>
                  <a:pt x="17101" y="63712"/>
                </a:lnTo>
                <a:lnTo>
                  <a:pt x="16695" y="63712"/>
                </a:lnTo>
                <a:lnTo>
                  <a:pt x="16425" y="51649"/>
                </a:lnTo>
                <a:lnTo>
                  <a:pt x="16772" y="51649"/>
                </a:lnTo>
                <a:lnTo>
                  <a:pt x="16888" y="51630"/>
                </a:lnTo>
                <a:lnTo>
                  <a:pt x="17023" y="51572"/>
                </a:lnTo>
                <a:lnTo>
                  <a:pt x="17139" y="51514"/>
                </a:lnTo>
                <a:lnTo>
                  <a:pt x="17236" y="51418"/>
                </a:lnTo>
                <a:lnTo>
                  <a:pt x="17313" y="51302"/>
                </a:lnTo>
                <a:lnTo>
                  <a:pt x="17371" y="51186"/>
                </a:lnTo>
                <a:lnTo>
                  <a:pt x="17390" y="51051"/>
                </a:lnTo>
                <a:lnTo>
                  <a:pt x="17390" y="50916"/>
                </a:lnTo>
                <a:lnTo>
                  <a:pt x="17371" y="50781"/>
                </a:lnTo>
                <a:lnTo>
                  <a:pt x="17313" y="50665"/>
                </a:lnTo>
                <a:lnTo>
                  <a:pt x="17216" y="50549"/>
                </a:lnTo>
                <a:lnTo>
                  <a:pt x="17120" y="50453"/>
                </a:lnTo>
                <a:lnTo>
                  <a:pt x="17004" y="50395"/>
                </a:lnTo>
                <a:lnTo>
                  <a:pt x="16888" y="50356"/>
                </a:lnTo>
                <a:lnTo>
                  <a:pt x="16753" y="50337"/>
                </a:lnTo>
                <a:lnTo>
                  <a:pt x="16734" y="50356"/>
                </a:lnTo>
                <a:lnTo>
                  <a:pt x="16734" y="50337"/>
                </a:lnTo>
                <a:lnTo>
                  <a:pt x="16406" y="50337"/>
                </a:lnTo>
                <a:lnTo>
                  <a:pt x="16136" y="39219"/>
                </a:lnTo>
                <a:lnTo>
                  <a:pt x="16522" y="39219"/>
                </a:lnTo>
                <a:lnTo>
                  <a:pt x="16637" y="39181"/>
                </a:lnTo>
                <a:lnTo>
                  <a:pt x="16772" y="39123"/>
                </a:lnTo>
                <a:lnTo>
                  <a:pt x="16869" y="39046"/>
                </a:lnTo>
                <a:lnTo>
                  <a:pt x="16965" y="38949"/>
                </a:lnTo>
                <a:lnTo>
                  <a:pt x="17023" y="38833"/>
                </a:lnTo>
                <a:lnTo>
                  <a:pt x="17062" y="38718"/>
                </a:lnTo>
                <a:lnTo>
                  <a:pt x="17081" y="38583"/>
                </a:lnTo>
                <a:lnTo>
                  <a:pt x="17081" y="38447"/>
                </a:lnTo>
                <a:lnTo>
                  <a:pt x="17043" y="38332"/>
                </a:lnTo>
                <a:lnTo>
                  <a:pt x="16985" y="38216"/>
                </a:lnTo>
                <a:lnTo>
                  <a:pt x="16908" y="38119"/>
                </a:lnTo>
                <a:lnTo>
                  <a:pt x="16792" y="38023"/>
                </a:lnTo>
                <a:lnTo>
                  <a:pt x="16695" y="37965"/>
                </a:lnTo>
                <a:lnTo>
                  <a:pt x="16560" y="37926"/>
                </a:lnTo>
                <a:lnTo>
                  <a:pt x="16425" y="37907"/>
                </a:lnTo>
                <a:lnTo>
                  <a:pt x="16425" y="37926"/>
                </a:lnTo>
                <a:lnTo>
                  <a:pt x="16116" y="37926"/>
                </a:lnTo>
                <a:lnTo>
                  <a:pt x="15885" y="27948"/>
                </a:lnTo>
                <a:lnTo>
                  <a:pt x="16193" y="27948"/>
                </a:lnTo>
                <a:lnTo>
                  <a:pt x="16329" y="27928"/>
                </a:lnTo>
                <a:lnTo>
                  <a:pt x="16444" y="27890"/>
                </a:lnTo>
                <a:lnTo>
                  <a:pt x="16560" y="27813"/>
                </a:lnTo>
                <a:lnTo>
                  <a:pt x="16657" y="27735"/>
                </a:lnTo>
                <a:lnTo>
                  <a:pt x="16734" y="27639"/>
                </a:lnTo>
                <a:lnTo>
                  <a:pt x="16792" y="27523"/>
                </a:lnTo>
                <a:lnTo>
                  <a:pt x="16830" y="27407"/>
                </a:lnTo>
                <a:lnTo>
                  <a:pt x="16830" y="27272"/>
                </a:lnTo>
                <a:lnTo>
                  <a:pt x="16830" y="27156"/>
                </a:lnTo>
                <a:lnTo>
                  <a:pt x="16772" y="27021"/>
                </a:lnTo>
                <a:lnTo>
                  <a:pt x="16715" y="26925"/>
                </a:lnTo>
                <a:lnTo>
                  <a:pt x="16637" y="26828"/>
                </a:lnTo>
                <a:lnTo>
                  <a:pt x="16541" y="26732"/>
                </a:lnTo>
                <a:lnTo>
                  <a:pt x="16425" y="26674"/>
                </a:lnTo>
                <a:lnTo>
                  <a:pt x="16309" y="26635"/>
                </a:lnTo>
                <a:lnTo>
                  <a:pt x="15846" y="26635"/>
                </a:lnTo>
                <a:lnTo>
                  <a:pt x="15653" y="17911"/>
                </a:lnTo>
                <a:lnTo>
                  <a:pt x="16000" y="17911"/>
                </a:lnTo>
                <a:lnTo>
                  <a:pt x="16116" y="17873"/>
                </a:lnTo>
                <a:lnTo>
                  <a:pt x="16232" y="17834"/>
                </a:lnTo>
                <a:lnTo>
                  <a:pt x="16329" y="17757"/>
                </a:lnTo>
                <a:lnTo>
                  <a:pt x="16406" y="17660"/>
                </a:lnTo>
                <a:lnTo>
                  <a:pt x="16483" y="17564"/>
                </a:lnTo>
                <a:lnTo>
                  <a:pt x="16522" y="17448"/>
                </a:lnTo>
                <a:lnTo>
                  <a:pt x="16541" y="17332"/>
                </a:lnTo>
                <a:lnTo>
                  <a:pt x="16541" y="17216"/>
                </a:lnTo>
                <a:lnTo>
                  <a:pt x="16522" y="17081"/>
                </a:lnTo>
                <a:lnTo>
                  <a:pt x="16483" y="16966"/>
                </a:lnTo>
                <a:lnTo>
                  <a:pt x="16425" y="16869"/>
                </a:lnTo>
                <a:lnTo>
                  <a:pt x="16329" y="16772"/>
                </a:lnTo>
                <a:lnTo>
                  <a:pt x="16232" y="16715"/>
                </a:lnTo>
                <a:lnTo>
                  <a:pt x="16136" y="16657"/>
                </a:lnTo>
                <a:lnTo>
                  <a:pt x="16020" y="16618"/>
                </a:lnTo>
                <a:lnTo>
                  <a:pt x="15904" y="16599"/>
                </a:lnTo>
                <a:lnTo>
                  <a:pt x="15904" y="16618"/>
                </a:lnTo>
                <a:lnTo>
                  <a:pt x="15634" y="16618"/>
                </a:lnTo>
                <a:lnTo>
                  <a:pt x="15499" y="11002"/>
                </a:lnTo>
                <a:lnTo>
                  <a:pt x="15923" y="10982"/>
                </a:lnTo>
                <a:lnTo>
                  <a:pt x="15981" y="10944"/>
                </a:lnTo>
                <a:lnTo>
                  <a:pt x="16039" y="10905"/>
                </a:lnTo>
                <a:lnTo>
                  <a:pt x="16078" y="10866"/>
                </a:lnTo>
                <a:lnTo>
                  <a:pt x="16097" y="10809"/>
                </a:lnTo>
                <a:lnTo>
                  <a:pt x="16136" y="10673"/>
                </a:lnTo>
                <a:lnTo>
                  <a:pt x="16136" y="10558"/>
                </a:lnTo>
                <a:lnTo>
                  <a:pt x="16136" y="10094"/>
                </a:lnTo>
                <a:lnTo>
                  <a:pt x="16136" y="9612"/>
                </a:lnTo>
                <a:lnTo>
                  <a:pt x="16136" y="9554"/>
                </a:lnTo>
                <a:lnTo>
                  <a:pt x="16097" y="9496"/>
                </a:lnTo>
                <a:lnTo>
                  <a:pt x="16078" y="9438"/>
                </a:lnTo>
                <a:lnTo>
                  <a:pt x="16020" y="9380"/>
                </a:lnTo>
                <a:lnTo>
                  <a:pt x="15923" y="9322"/>
                </a:lnTo>
                <a:lnTo>
                  <a:pt x="15865" y="9303"/>
                </a:lnTo>
                <a:lnTo>
                  <a:pt x="15807" y="9303"/>
                </a:lnTo>
                <a:lnTo>
                  <a:pt x="15788" y="9322"/>
                </a:lnTo>
                <a:lnTo>
                  <a:pt x="15788" y="9303"/>
                </a:lnTo>
                <a:lnTo>
                  <a:pt x="14707" y="9303"/>
                </a:lnTo>
                <a:lnTo>
                  <a:pt x="14784" y="9245"/>
                </a:lnTo>
                <a:lnTo>
                  <a:pt x="14823" y="9187"/>
                </a:lnTo>
                <a:lnTo>
                  <a:pt x="14862" y="9129"/>
                </a:lnTo>
                <a:lnTo>
                  <a:pt x="14881" y="9052"/>
                </a:lnTo>
                <a:lnTo>
                  <a:pt x="14881" y="8589"/>
                </a:lnTo>
                <a:lnTo>
                  <a:pt x="14881" y="8126"/>
                </a:lnTo>
                <a:lnTo>
                  <a:pt x="14881" y="8029"/>
                </a:lnTo>
                <a:lnTo>
                  <a:pt x="14881" y="7894"/>
                </a:lnTo>
                <a:lnTo>
                  <a:pt x="14823" y="7798"/>
                </a:lnTo>
                <a:lnTo>
                  <a:pt x="14727" y="7701"/>
                </a:lnTo>
                <a:lnTo>
                  <a:pt x="14611" y="7662"/>
                </a:lnTo>
                <a:lnTo>
                  <a:pt x="14495" y="7643"/>
                </a:lnTo>
                <a:lnTo>
                  <a:pt x="12391" y="7643"/>
                </a:lnTo>
                <a:lnTo>
                  <a:pt x="9593" y="3204"/>
                </a:lnTo>
                <a:lnTo>
                  <a:pt x="938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1" name="Google Shape;951;p5"/>
          <p:cNvSpPr/>
          <p:nvPr/>
        </p:nvSpPr>
        <p:spPr>
          <a:xfrm>
            <a:off x="8263875" y="3316328"/>
            <a:ext cx="263166" cy="1324317"/>
          </a:xfrm>
          <a:custGeom>
            <a:avLst/>
            <a:gdLst/>
            <a:ahLst/>
            <a:cxnLst/>
            <a:rect l="l" t="t" r="r" b="b"/>
            <a:pathLst>
              <a:path w="18510" h="93147" extrusionOk="0">
                <a:moveTo>
                  <a:pt x="5636" y="11002"/>
                </a:moveTo>
                <a:lnTo>
                  <a:pt x="10249" y="11021"/>
                </a:lnTo>
                <a:lnTo>
                  <a:pt x="13047" y="11002"/>
                </a:lnTo>
                <a:lnTo>
                  <a:pt x="13047" y="11002"/>
                </a:lnTo>
                <a:lnTo>
                  <a:pt x="12372" y="11445"/>
                </a:lnTo>
                <a:lnTo>
                  <a:pt x="12410" y="11503"/>
                </a:lnTo>
                <a:lnTo>
                  <a:pt x="9342" y="13472"/>
                </a:lnTo>
                <a:lnTo>
                  <a:pt x="6293" y="11504"/>
                </a:lnTo>
                <a:lnTo>
                  <a:pt x="6293" y="11504"/>
                </a:lnTo>
                <a:lnTo>
                  <a:pt x="6331" y="11445"/>
                </a:lnTo>
                <a:lnTo>
                  <a:pt x="5636" y="11002"/>
                </a:lnTo>
                <a:close/>
                <a:moveTo>
                  <a:pt x="5346" y="11561"/>
                </a:moveTo>
                <a:lnTo>
                  <a:pt x="5983" y="11967"/>
                </a:lnTo>
                <a:lnTo>
                  <a:pt x="6023" y="11909"/>
                </a:lnTo>
                <a:lnTo>
                  <a:pt x="8898" y="13762"/>
                </a:lnTo>
                <a:lnTo>
                  <a:pt x="5964" y="15653"/>
                </a:lnTo>
                <a:lnTo>
                  <a:pt x="6099" y="15865"/>
                </a:lnTo>
                <a:lnTo>
                  <a:pt x="5925" y="15595"/>
                </a:lnTo>
                <a:lnTo>
                  <a:pt x="5250" y="16039"/>
                </a:lnTo>
                <a:lnTo>
                  <a:pt x="5346" y="11561"/>
                </a:lnTo>
                <a:close/>
                <a:moveTo>
                  <a:pt x="13376" y="11542"/>
                </a:moveTo>
                <a:lnTo>
                  <a:pt x="13472" y="16078"/>
                </a:lnTo>
                <a:lnTo>
                  <a:pt x="12758" y="15595"/>
                </a:lnTo>
                <a:lnTo>
                  <a:pt x="12719" y="15653"/>
                </a:lnTo>
                <a:lnTo>
                  <a:pt x="9805" y="13762"/>
                </a:lnTo>
                <a:lnTo>
                  <a:pt x="12661" y="11909"/>
                </a:lnTo>
                <a:lnTo>
                  <a:pt x="12700" y="11967"/>
                </a:lnTo>
                <a:lnTo>
                  <a:pt x="13376" y="11542"/>
                </a:lnTo>
                <a:close/>
                <a:moveTo>
                  <a:pt x="9342" y="14070"/>
                </a:moveTo>
                <a:lnTo>
                  <a:pt x="12449" y="16078"/>
                </a:lnTo>
                <a:lnTo>
                  <a:pt x="12410" y="16136"/>
                </a:lnTo>
                <a:lnTo>
                  <a:pt x="13163" y="16599"/>
                </a:lnTo>
                <a:lnTo>
                  <a:pt x="5539" y="16599"/>
                </a:lnTo>
                <a:lnTo>
                  <a:pt x="6273" y="16136"/>
                </a:lnTo>
                <a:lnTo>
                  <a:pt x="6235" y="16077"/>
                </a:lnTo>
                <a:lnTo>
                  <a:pt x="6235" y="16077"/>
                </a:lnTo>
                <a:lnTo>
                  <a:pt x="9342" y="14070"/>
                </a:lnTo>
                <a:close/>
                <a:moveTo>
                  <a:pt x="5346" y="17911"/>
                </a:moveTo>
                <a:lnTo>
                  <a:pt x="10384" y="17931"/>
                </a:lnTo>
                <a:lnTo>
                  <a:pt x="13337" y="17931"/>
                </a:lnTo>
                <a:lnTo>
                  <a:pt x="12777" y="18452"/>
                </a:lnTo>
                <a:lnTo>
                  <a:pt x="12835" y="18510"/>
                </a:lnTo>
                <a:lnTo>
                  <a:pt x="9342" y="21849"/>
                </a:lnTo>
                <a:lnTo>
                  <a:pt x="5867" y="18510"/>
                </a:lnTo>
                <a:lnTo>
                  <a:pt x="5694" y="18683"/>
                </a:lnTo>
                <a:lnTo>
                  <a:pt x="5694" y="18683"/>
                </a:lnTo>
                <a:lnTo>
                  <a:pt x="5906" y="18452"/>
                </a:lnTo>
                <a:lnTo>
                  <a:pt x="5346" y="17911"/>
                </a:lnTo>
                <a:close/>
                <a:moveTo>
                  <a:pt x="5192" y="18645"/>
                </a:moveTo>
                <a:lnTo>
                  <a:pt x="5462" y="18915"/>
                </a:lnTo>
                <a:lnTo>
                  <a:pt x="5520" y="18857"/>
                </a:lnTo>
                <a:lnTo>
                  <a:pt x="8994" y="22196"/>
                </a:lnTo>
                <a:lnTo>
                  <a:pt x="5578" y="25458"/>
                </a:lnTo>
                <a:lnTo>
                  <a:pt x="5682" y="25568"/>
                </a:lnTo>
                <a:lnTo>
                  <a:pt x="5520" y="25419"/>
                </a:lnTo>
                <a:lnTo>
                  <a:pt x="5018" y="25902"/>
                </a:lnTo>
                <a:lnTo>
                  <a:pt x="5192" y="18645"/>
                </a:lnTo>
                <a:close/>
                <a:moveTo>
                  <a:pt x="13530" y="18606"/>
                </a:moveTo>
                <a:lnTo>
                  <a:pt x="13704" y="25940"/>
                </a:lnTo>
                <a:lnTo>
                  <a:pt x="13163" y="25419"/>
                </a:lnTo>
                <a:lnTo>
                  <a:pt x="13105" y="25458"/>
                </a:lnTo>
                <a:lnTo>
                  <a:pt x="9708" y="22196"/>
                </a:lnTo>
                <a:lnTo>
                  <a:pt x="13163" y="18876"/>
                </a:lnTo>
                <a:lnTo>
                  <a:pt x="13221" y="18915"/>
                </a:lnTo>
                <a:lnTo>
                  <a:pt x="13530" y="18606"/>
                </a:lnTo>
                <a:close/>
                <a:moveTo>
                  <a:pt x="9342" y="22524"/>
                </a:moveTo>
                <a:lnTo>
                  <a:pt x="12777" y="25805"/>
                </a:lnTo>
                <a:lnTo>
                  <a:pt x="12719" y="25863"/>
                </a:lnTo>
                <a:lnTo>
                  <a:pt x="13530" y="26635"/>
                </a:lnTo>
                <a:lnTo>
                  <a:pt x="8377" y="26616"/>
                </a:lnTo>
                <a:lnTo>
                  <a:pt x="5173" y="26635"/>
                </a:lnTo>
                <a:lnTo>
                  <a:pt x="5964" y="25863"/>
                </a:lnTo>
                <a:lnTo>
                  <a:pt x="5927" y="25823"/>
                </a:lnTo>
                <a:lnTo>
                  <a:pt x="9342" y="22524"/>
                </a:lnTo>
                <a:close/>
                <a:moveTo>
                  <a:pt x="13588" y="27948"/>
                </a:moveTo>
                <a:lnTo>
                  <a:pt x="12893" y="28681"/>
                </a:lnTo>
                <a:lnTo>
                  <a:pt x="12951" y="28720"/>
                </a:lnTo>
                <a:lnTo>
                  <a:pt x="9342" y="32464"/>
                </a:lnTo>
                <a:lnTo>
                  <a:pt x="5752" y="28720"/>
                </a:lnTo>
                <a:lnTo>
                  <a:pt x="5385" y="29067"/>
                </a:lnTo>
                <a:lnTo>
                  <a:pt x="9014" y="32831"/>
                </a:lnTo>
                <a:lnTo>
                  <a:pt x="5221" y="36758"/>
                </a:lnTo>
                <a:lnTo>
                  <a:pt x="5221" y="36758"/>
                </a:lnTo>
                <a:lnTo>
                  <a:pt x="5173" y="36710"/>
                </a:lnTo>
                <a:lnTo>
                  <a:pt x="4767" y="37116"/>
                </a:lnTo>
                <a:lnTo>
                  <a:pt x="4960" y="28720"/>
                </a:lnTo>
                <a:lnTo>
                  <a:pt x="5346" y="29106"/>
                </a:lnTo>
                <a:lnTo>
                  <a:pt x="5559" y="28893"/>
                </a:lnTo>
                <a:lnTo>
                  <a:pt x="5790" y="28681"/>
                </a:lnTo>
                <a:lnTo>
                  <a:pt x="5095" y="27948"/>
                </a:lnTo>
                <a:lnTo>
                  <a:pt x="10345" y="27967"/>
                </a:lnTo>
                <a:lnTo>
                  <a:pt x="13588" y="27948"/>
                </a:lnTo>
                <a:close/>
                <a:moveTo>
                  <a:pt x="13762" y="28681"/>
                </a:moveTo>
                <a:lnTo>
                  <a:pt x="13955" y="37174"/>
                </a:lnTo>
                <a:lnTo>
                  <a:pt x="13955" y="37174"/>
                </a:lnTo>
                <a:lnTo>
                  <a:pt x="13530" y="36710"/>
                </a:lnTo>
                <a:lnTo>
                  <a:pt x="13472" y="36749"/>
                </a:lnTo>
                <a:lnTo>
                  <a:pt x="9689" y="32831"/>
                </a:lnTo>
                <a:lnTo>
                  <a:pt x="13298" y="29067"/>
                </a:lnTo>
                <a:lnTo>
                  <a:pt x="13356" y="29106"/>
                </a:lnTo>
                <a:lnTo>
                  <a:pt x="13762" y="28681"/>
                </a:lnTo>
                <a:close/>
                <a:moveTo>
                  <a:pt x="9342" y="33178"/>
                </a:moveTo>
                <a:lnTo>
                  <a:pt x="13125" y="37096"/>
                </a:lnTo>
                <a:lnTo>
                  <a:pt x="13067" y="37154"/>
                </a:lnTo>
                <a:lnTo>
                  <a:pt x="13800" y="37907"/>
                </a:lnTo>
                <a:lnTo>
                  <a:pt x="4883" y="37907"/>
                </a:lnTo>
                <a:lnTo>
                  <a:pt x="5617" y="37154"/>
                </a:lnTo>
                <a:lnTo>
                  <a:pt x="5395" y="36932"/>
                </a:lnTo>
                <a:lnTo>
                  <a:pt x="5578" y="37096"/>
                </a:lnTo>
                <a:lnTo>
                  <a:pt x="9342" y="33178"/>
                </a:lnTo>
                <a:close/>
                <a:moveTo>
                  <a:pt x="4806" y="39219"/>
                </a:moveTo>
                <a:lnTo>
                  <a:pt x="10345" y="39239"/>
                </a:lnTo>
                <a:lnTo>
                  <a:pt x="13858" y="39219"/>
                </a:lnTo>
                <a:lnTo>
                  <a:pt x="13858" y="39219"/>
                </a:lnTo>
                <a:lnTo>
                  <a:pt x="13125" y="40049"/>
                </a:lnTo>
                <a:lnTo>
                  <a:pt x="13182" y="40088"/>
                </a:lnTo>
                <a:lnTo>
                  <a:pt x="9342" y="44296"/>
                </a:lnTo>
                <a:lnTo>
                  <a:pt x="5520" y="40088"/>
                </a:lnTo>
                <a:lnTo>
                  <a:pt x="5373" y="40219"/>
                </a:lnTo>
                <a:lnTo>
                  <a:pt x="5373" y="40219"/>
                </a:lnTo>
                <a:lnTo>
                  <a:pt x="5559" y="40049"/>
                </a:lnTo>
                <a:lnTo>
                  <a:pt x="4806" y="39219"/>
                </a:lnTo>
                <a:close/>
                <a:moveTo>
                  <a:pt x="4709" y="40030"/>
                </a:moveTo>
                <a:lnTo>
                  <a:pt x="5095" y="40474"/>
                </a:lnTo>
                <a:lnTo>
                  <a:pt x="5156" y="40419"/>
                </a:lnTo>
                <a:lnTo>
                  <a:pt x="5156" y="40419"/>
                </a:lnTo>
                <a:lnTo>
                  <a:pt x="9014" y="44662"/>
                </a:lnTo>
                <a:lnTo>
                  <a:pt x="4999" y="49063"/>
                </a:lnTo>
                <a:lnTo>
                  <a:pt x="5173" y="49237"/>
                </a:lnTo>
                <a:lnTo>
                  <a:pt x="5173" y="49237"/>
                </a:lnTo>
                <a:lnTo>
                  <a:pt x="4941" y="49024"/>
                </a:lnTo>
                <a:lnTo>
                  <a:pt x="4478" y="49526"/>
                </a:lnTo>
                <a:lnTo>
                  <a:pt x="4709" y="40030"/>
                </a:lnTo>
                <a:close/>
                <a:moveTo>
                  <a:pt x="14032" y="39972"/>
                </a:moveTo>
                <a:lnTo>
                  <a:pt x="14244" y="49565"/>
                </a:lnTo>
                <a:lnTo>
                  <a:pt x="14244" y="49565"/>
                </a:lnTo>
                <a:lnTo>
                  <a:pt x="13742" y="49024"/>
                </a:lnTo>
                <a:lnTo>
                  <a:pt x="13704" y="49063"/>
                </a:lnTo>
                <a:lnTo>
                  <a:pt x="9689" y="44662"/>
                </a:lnTo>
                <a:lnTo>
                  <a:pt x="13530" y="40416"/>
                </a:lnTo>
                <a:lnTo>
                  <a:pt x="13588" y="40474"/>
                </a:lnTo>
                <a:lnTo>
                  <a:pt x="14032" y="39972"/>
                </a:lnTo>
                <a:close/>
                <a:moveTo>
                  <a:pt x="9342" y="45010"/>
                </a:moveTo>
                <a:lnTo>
                  <a:pt x="13337" y="49391"/>
                </a:lnTo>
                <a:lnTo>
                  <a:pt x="13279" y="49449"/>
                </a:lnTo>
                <a:lnTo>
                  <a:pt x="14109" y="50337"/>
                </a:lnTo>
                <a:lnTo>
                  <a:pt x="8415" y="50317"/>
                </a:lnTo>
                <a:lnTo>
                  <a:pt x="4594" y="50337"/>
                </a:lnTo>
                <a:lnTo>
                  <a:pt x="4594" y="50337"/>
                </a:lnTo>
                <a:lnTo>
                  <a:pt x="5404" y="49449"/>
                </a:lnTo>
                <a:lnTo>
                  <a:pt x="5354" y="49402"/>
                </a:lnTo>
                <a:lnTo>
                  <a:pt x="5354" y="49402"/>
                </a:lnTo>
                <a:lnTo>
                  <a:pt x="9342" y="45010"/>
                </a:lnTo>
                <a:close/>
                <a:moveTo>
                  <a:pt x="14167" y="51649"/>
                </a:moveTo>
                <a:lnTo>
                  <a:pt x="13511" y="52383"/>
                </a:lnTo>
                <a:lnTo>
                  <a:pt x="13549" y="52441"/>
                </a:lnTo>
                <a:lnTo>
                  <a:pt x="9342" y="57169"/>
                </a:lnTo>
                <a:lnTo>
                  <a:pt x="5134" y="52421"/>
                </a:lnTo>
                <a:lnTo>
                  <a:pt x="4987" y="52553"/>
                </a:lnTo>
                <a:lnTo>
                  <a:pt x="4987" y="52553"/>
                </a:lnTo>
                <a:lnTo>
                  <a:pt x="5173" y="52383"/>
                </a:lnTo>
                <a:lnTo>
                  <a:pt x="4536" y="51649"/>
                </a:lnTo>
                <a:lnTo>
                  <a:pt x="10384" y="51669"/>
                </a:lnTo>
                <a:lnTo>
                  <a:pt x="14167" y="51649"/>
                </a:lnTo>
                <a:close/>
                <a:moveTo>
                  <a:pt x="4420" y="52479"/>
                </a:moveTo>
                <a:lnTo>
                  <a:pt x="4709" y="52807"/>
                </a:lnTo>
                <a:lnTo>
                  <a:pt x="4770" y="52752"/>
                </a:lnTo>
                <a:lnTo>
                  <a:pt x="4770" y="52752"/>
                </a:lnTo>
                <a:lnTo>
                  <a:pt x="9014" y="57536"/>
                </a:lnTo>
                <a:lnTo>
                  <a:pt x="4690" y="62400"/>
                </a:lnTo>
                <a:lnTo>
                  <a:pt x="4737" y="62442"/>
                </a:lnTo>
                <a:lnTo>
                  <a:pt x="4737" y="62442"/>
                </a:lnTo>
                <a:lnTo>
                  <a:pt x="4632" y="62361"/>
                </a:lnTo>
                <a:lnTo>
                  <a:pt x="4188" y="62863"/>
                </a:lnTo>
                <a:lnTo>
                  <a:pt x="4420" y="52479"/>
                </a:lnTo>
                <a:close/>
                <a:moveTo>
                  <a:pt x="14321" y="52421"/>
                </a:moveTo>
                <a:lnTo>
                  <a:pt x="14553" y="62921"/>
                </a:lnTo>
                <a:lnTo>
                  <a:pt x="14051" y="62361"/>
                </a:lnTo>
                <a:lnTo>
                  <a:pt x="13993" y="62400"/>
                </a:lnTo>
                <a:lnTo>
                  <a:pt x="9670" y="57536"/>
                </a:lnTo>
                <a:lnTo>
                  <a:pt x="13935" y="52749"/>
                </a:lnTo>
                <a:lnTo>
                  <a:pt x="13974" y="52807"/>
                </a:lnTo>
                <a:lnTo>
                  <a:pt x="14321" y="52421"/>
                </a:lnTo>
                <a:close/>
                <a:moveTo>
                  <a:pt x="9342" y="57903"/>
                </a:moveTo>
                <a:lnTo>
                  <a:pt x="13626" y="62728"/>
                </a:lnTo>
                <a:lnTo>
                  <a:pt x="13588" y="62767"/>
                </a:lnTo>
                <a:lnTo>
                  <a:pt x="14418" y="63712"/>
                </a:lnTo>
                <a:lnTo>
                  <a:pt x="14418" y="63712"/>
                </a:lnTo>
                <a:lnTo>
                  <a:pt x="8377" y="63693"/>
                </a:lnTo>
                <a:lnTo>
                  <a:pt x="4285" y="63693"/>
                </a:lnTo>
                <a:lnTo>
                  <a:pt x="5115" y="62767"/>
                </a:lnTo>
                <a:lnTo>
                  <a:pt x="5064" y="62720"/>
                </a:lnTo>
                <a:lnTo>
                  <a:pt x="5064" y="62720"/>
                </a:lnTo>
                <a:lnTo>
                  <a:pt x="9342" y="57903"/>
                </a:lnTo>
                <a:close/>
                <a:moveTo>
                  <a:pt x="14611" y="65797"/>
                </a:moveTo>
                <a:lnTo>
                  <a:pt x="14881" y="77126"/>
                </a:lnTo>
                <a:lnTo>
                  <a:pt x="14283" y="76451"/>
                </a:lnTo>
                <a:lnTo>
                  <a:pt x="14244" y="76490"/>
                </a:lnTo>
                <a:lnTo>
                  <a:pt x="9670" y="71317"/>
                </a:lnTo>
                <a:lnTo>
                  <a:pt x="14148" y="66241"/>
                </a:lnTo>
                <a:lnTo>
                  <a:pt x="14186" y="66279"/>
                </a:lnTo>
                <a:lnTo>
                  <a:pt x="14611" y="65797"/>
                </a:lnTo>
                <a:close/>
                <a:moveTo>
                  <a:pt x="14456" y="65025"/>
                </a:moveTo>
                <a:lnTo>
                  <a:pt x="13723" y="65855"/>
                </a:lnTo>
                <a:lnTo>
                  <a:pt x="13781" y="65913"/>
                </a:lnTo>
                <a:lnTo>
                  <a:pt x="9342" y="70931"/>
                </a:lnTo>
                <a:lnTo>
                  <a:pt x="4922" y="65913"/>
                </a:lnTo>
                <a:lnTo>
                  <a:pt x="4555" y="66241"/>
                </a:lnTo>
                <a:lnTo>
                  <a:pt x="9014" y="71317"/>
                </a:lnTo>
                <a:lnTo>
                  <a:pt x="4459" y="76490"/>
                </a:lnTo>
                <a:lnTo>
                  <a:pt x="4825" y="76818"/>
                </a:lnTo>
                <a:lnTo>
                  <a:pt x="9342" y="71684"/>
                </a:lnTo>
                <a:lnTo>
                  <a:pt x="13877" y="76818"/>
                </a:lnTo>
                <a:lnTo>
                  <a:pt x="13819" y="76876"/>
                </a:lnTo>
                <a:lnTo>
                  <a:pt x="14727" y="77898"/>
                </a:lnTo>
                <a:lnTo>
                  <a:pt x="3957" y="77898"/>
                </a:lnTo>
                <a:lnTo>
                  <a:pt x="4864" y="76876"/>
                </a:lnTo>
                <a:lnTo>
                  <a:pt x="4632" y="76663"/>
                </a:lnTo>
                <a:lnTo>
                  <a:pt x="4401" y="76451"/>
                </a:lnTo>
                <a:lnTo>
                  <a:pt x="3860" y="77069"/>
                </a:lnTo>
                <a:lnTo>
                  <a:pt x="4111" y="65835"/>
                </a:lnTo>
                <a:lnTo>
                  <a:pt x="4497" y="66279"/>
                </a:lnTo>
                <a:lnTo>
                  <a:pt x="4729" y="66067"/>
                </a:lnTo>
                <a:lnTo>
                  <a:pt x="4960" y="65855"/>
                </a:lnTo>
                <a:lnTo>
                  <a:pt x="4227" y="65025"/>
                </a:lnTo>
                <a:close/>
                <a:moveTo>
                  <a:pt x="3899" y="79211"/>
                </a:moveTo>
                <a:lnTo>
                  <a:pt x="10422" y="79230"/>
                </a:lnTo>
                <a:lnTo>
                  <a:pt x="14784" y="79230"/>
                </a:lnTo>
                <a:lnTo>
                  <a:pt x="13974" y="80099"/>
                </a:lnTo>
                <a:lnTo>
                  <a:pt x="14012" y="80157"/>
                </a:lnTo>
                <a:lnTo>
                  <a:pt x="9342" y="85214"/>
                </a:lnTo>
                <a:lnTo>
                  <a:pt x="4671" y="80137"/>
                </a:lnTo>
                <a:lnTo>
                  <a:pt x="4304" y="80485"/>
                </a:lnTo>
                <a:lnTo>
                  <a:pt x="9014" y="85580"/>
                </a:lnTo>
                <a:lnTo>
                  <a:pt x="4130" y="90869"/>
                </a:lnTo>
                <a:lnTo>
                  <a:pt x="4130" y="90869"/>
                </a:lnTo>
                <a:lnTo>
                  <a:pt x="4092" y="90830"/>
                </a:lnTo>
                <a:lnTo>
                  <a:pt x="3532" y="91428"/>
                </a:lnTo>
                <a:lnTo>
                  <a:pt x="3783" y="80022"/>
                </a:lnTo>
                <a:lnTo>
                  <a:pt x="4265" y="80523"/>
                </a:lnTo>
                <a:lnTo>
                  <a:pt x="4478" y="80311"/>
                </a:lnTo>
                <a:lnTo>
                  <a:pt x="4709" y="80099"/>
                </a:lnTo>
                <a:lnTo>
                  <a:pt x="3899" y="79211"/>
                </a:lnTo>
                <a:close/>
                <a:moveTo>
                  <a:pt x="14939" y="79964"/>
                </a:moveTo>
                <a:lnTo>
                  <a:pt x="15209" y="91467"/>
                </a:lnTo>
                <a:lnTo>
                  <a:pt x="14611" y="90830"/>
                </a:lnTo>
                <a:lnTo>
                  <a:pt x="14553" y="90869"/>
                </a:lnTo>
                <a:lnTo>
                  <a:pt x="9689" y="85580"/>
                </a:lnTo>
                <a:lnTo>
                  <a:pt x="14379" y="80485"/>
                </a:lnTo>
                <a:lnTo>
                  <a:pt x="14437" y="80523"/>
                </a:lnTo>
                <a:lnTo>
                  <a:pt x="14939" y="79964"/>
                </a:lnTo>
                <a:close/>
                <a:moveTo>
                  <a:pt x="9342" y="85947"/>
                </a:moveTo>
                <a:lnTo>
                  <a:pt x="14186" y="91197"/>
                </a:lnTo>
                <a:lnTo>
                  <a:pt x="14148" y="91255"/>
                </a:lnTo>
                <a:lnTo>
                  <a:pt x="15055" y="92239"/>
                </a:lnTo>
                <a:lnTo>
                  <a:pt x="3629" y="92239"/>
                </a:lnTo>
                <a:lnTo>
                  <a:pt x="4536" y="91255"/>
                </a:lnTo>
                <a:lnTo>
                  <a:pt x="4304" y="91042"/>
                </a:lnTo>
                <a:lnTo>
                  <a:pt x="4130" y="90869"/>
                </a:lnTo>
                <a:lnTo>
                  <a:pt x="4130" y="90869"/>
                </a:lnTo>
                <a:lnTo>
                  <a:pt x="4497" y="91197"/>
                </a:lnTo>
                <a:lnTo>
                  <a:pt x="9342" y="85947"/>
                </a:lnTo>
                <a:close/>
                <a:moveTo>
                  <a:pt x="9380" y="0"/>
                </a:moveTo>
                <a:lnTo>
                  <a:pt x="9168" y="3185"/>
                </a:lnTo>
                <a:lnTo>
                  <a:pt x="6234" y="7643"/>
                </a:lnTo>
                <a:lnTo>
                  <a:pt x="4015" y="7643"/>
                </a:lnTo>
                <a:lnTo>
                  <a:pt x="3899" y="7662"/>
                </a:lnTo>
                <a:lnTo>
                  <a:pt x="3841" y="7682"/>
                </a:lnTo>
                <a:lnTo>
                  <a:pt x="3783" y="7701"/>
                </a:lnTo>
                <a:lnTo>
                  <a:pt x="3686" y="7778"/>
                </a:lnTo>
                <a:lnTo>
                  <a:pt x="3667" y="7836"/>
                </a:lnTo>
                <a:lnTo>
                  <a:pt x="3648" y="7894"/>
                </a:lnTo>
                <a:lnTo>
                  <a:pt x="3629" y="8029"/>
                </a:lnTo>
                <a:lnTo>
                  <a:pt x="3629" y="8126"/>
                </a:lnTo>
                <a:lnTo>
                  <a:pt x="3629" y="8589"/>
                </a:lnTo>
                <a:lnTo>
                  <a:pt x="3629" y="9052"/>
                </a:lnTo>
                <a:lnTo>
                  <a:pt x="3648" y="9129"/>
                </a:lnTo>
                <a:lnTo>
                  <a:pt x="3686" y="9187"/>
                </a:lnTo>
                <a:lnTo>
                  <a:pt x="3725" y="9245"/>
                </a:lnTo>
                <a:lnTo>
                  <a:pt x="3783" y="9284"/>
                </a:lnTo>
                <a:lnTo>
                  <a:pt x="3204" y="9284"/>
                </a:lnTo>
                <a:lnTo>
                  <a:pt x="2586" y="9322"/>
                </a:lnTo>
                <a:lnTo>
                  <a:pt x="2528" y="9342"/>
                </a:lnTo>
                <a:lnTo>
                  <a:pt x="2490" y="9380"/>
                </a:lnTo>
                <a:lnTo>
                  <a:pt x="2451" y="9438"/>
                </a:lnTo>
                <a:lnTo>
                  <a:pt x="2413" y="9496"/>
                </a:lnTo>
                <a:lnTo>
                  <a:pt x="2374" y="9612"/>
                </a:lnTo>
                <a:lnTo>
                  <a:pt x="2374" y="9728"/>
                </a:lnTo>
                <a:lnTo>
                  <a:pt x="2374" y="10210"/>
                </a:lnTo>
                <a:lnTo>
                  <a:pt x="2374" y="10673"/>
                </a:lnTo>
                <a:lnTo>
                  <a:pt x="2393" y="10731"/>
                </a:lnTo>
                <a:lnTo>
                  <a:pt x="2413" y="10789"/>
                </a:lnTo>
                <a:lnTo>
                  <a:pt x="2451" y="10847"/>
                </a:lnTo>
                <a:lnTo>
                  <a:pt x="2490" y="10905"/>
                </a:lnTo>
                <a:lnTo>
                  <a:pt x="2586" y="10963"/>
                </a:lnTo>
                <a:lnTo>
                  <a:pt x="2644" y="10982"/>
                </a:lnTo>
                <a:lnTo>
                  <a:pt x="2721" y="10982"/>
                </a:lnTo>
                <a:lnTo>
                  <a:pt x="3243" y="11002"/>
                </a:lnTo>
                <a:lnTo>
                  <a:pt x="3107" y="16618"/>
                </a:lnTo>
                <a:lnTo>
                  <a:pt x="2799" y="16618"/>
                </a:lnTo>
                <a:lnTo>
                  <a:pt x="2683" y="16637"/>
                </a:lnTo>
                <a:lnTo>
                  <a:pt x="2567" y="16695"/>
                </a:lnTo>
                <a:lnTo>
                  <a:pt x="2471" y="16772"/>
                </a:lnTo>
                <a:lnTo>
                  <a:pt x="2393" y="16850"/>
                </a:lnTo>
                <a:lnTo>
                  <a:pt x="2316" y="16966"/>
                </a:lnTo>
                <a:lnTo>
                  <a:pt x="2278" y="17062"/>
                </a:lnTo>
                <a:lnTo>
                  <a:pt x="2239" y="17197"/>
                </a:lnTo>
                <a:lnTo>
                  <a:pt x="2258" y="17313"/>
                </a:lnTo>
                <a:lnTo>
                  <a:pt x="2278" y="17429"/>
                </a:lnTo>
                <a:lnTo>
                  <a:pt x="2316" y="17545"/>
                </a:lnTo>
                <a:lnTo>
                  <a:pt x="2374" y="17641"/>
                </a:lnTo>
                <a:lnTo>
                  <a:pt x="2451" y="17738"/>
                </a:lnTo>
                <a:lnTo>
                  <a:pt x="2548" y="17815"/>
                </a:lnTo>
                <a:lnTo>
                  <a:pt x="2664" y="17853"/>
                </a:lnTo>
                <a:lnTo>
                  <a:pt x="2779" y="17892"/>
                </a:lnTo>
                <a:lnTo>
                  <a:pt x="2895" y="17911"/>
                </a:lnTo>
                <a:lnTo>
                  <a:pt x="3069" y="17911"/>
                </a:lnTo>
                <a:lnTo>
                  <a:pt x="2876" y="26635"/>
                </a:lnTo>
                <a:lnTo>
                  <a:pt x="2528" y="26635"/>
                </a:lnTo>
                <a:lnTo>
                  <a:pt x="2413" y="26655"/>
                </a:lnTo>
                <a:lnTo>
                  <a:pt x="2297" y="26693"/>
                </a:lnTo>
                <a:lnTo>
                  <a:pt x="2181" y="26751"/>
                </a:lnTo>
                <a:lnTo>
                  <a:pt x="2084" y="26828"/>
                </a:lnTo>
                <a:lnTo>
                  <a:pt x="2007" y="26944"/>
                </a:lnTo>
                <a:lnTo>
                  <a:pt x="1949" y="27041"/>
                </a:lnTo>
                <a:lnTo>
                  <a:pt x="1911" y="27176"/>
                </a:lnTo>
                <a:lnTo>
                  <a:pt x="1911" y="27291"/>
                </a:lnTo>
                <a:lnTo>
                  <a:pt x="1911" y="27427"/>
                </a:lnTo>
                <a:lnTo>
                  <a:pt x="1949" y="27542"/>
                </a:lnTo>
                <a:lnTo>
                  <a:pt x="2027" y="27639"/>
                </a:lnTo>
                <a:lnTo>
                  <a:pt x="2104" y="27735"/>
                </a:lnTo>
                <a:lnTo>
                  <a:pt x="2200" y="27832"/>
                </a:lnTo>
                <a:lnTo>
                  <a:pt x="2297" y="27890"/>
                </a:lnTo>
                <a:lnTo>
                  <a:pt x="2432" y="27909"/>
                </a:lnTo>
                <a:lnTo>
                  <a:pt x="2548" y="27928"/>
                </a:lnTo>
                <a:lnTo>
                  <a:pt x="2837" y="27928"/>
                </a:lnTo>
                <a:lnTo>
                  <a:pt x="2625" y="37907"/>
                </a:lnTo>
                <a:lnTo>
                  <a:pt x="2220" y="37907"/>
                </a:lnTo>
                <a:lnTo>
                  <a:pt x="2104" y="37946"/>
                </a:lnTo>
                <a:lnTo>
                  <a:pt x="1988" y="38003"/>
                </a:lnTo>
                <a:lnTo>
                  <a:pt x="1872" y="38081"/>
                </a:lnTo>
                <a:lnTo>
                  <a:pt x="1795" y="38177"/>
                </a:lnTo>
                <a:lnTo>
                  <a:pt x="1718" y="38293"/>
                </a:lnTo>
                <a:lnTo>
                  <a:pt x="1679" y="38409"/>
                </a:lnTo>
                <a:lnTo>
                  <a:pt x="1660" y="38544"/>
                </a:lnTo>
                <a:lnTo>
                  <a:pt x="1660" y="38679"/>
                </a:lnTo>
                <a:lnTo>
                  <a:pt x="1698" y="38795"/>
                </a:lnTo>
                <a:lnTo>
                  <a:pt x="1756" y="38911"/>
                </a:lnTo>
                <a:lnTo>
                  <a:pt x="1834" y="39007"/>
                </a:lnTo>
                <a:lnTo>
                  <a:pt x="1949" y="39104"/>
                </a:lnTo>
                <a:lnTo>
                  <a:pt x="2046" y="39162"/>
                </a:lnTo>
                <a:lnTo>
                  <a:pt x="2181" y="39200"/>
                </a:lnTo>
                <a:lnTo>
                  <a:pt x="2297" y="39200"/>
                </a:lnTo>
                <a:lnTo>
                  <a:pt x="2297" y="39219"/>
                </a:lnTo>
                <a:lnTo>
                  <a:pt x="2586" y="39219"/>
                </a:lnTo>
                <a:lnTo>
                  <a:pt x="2335" y="50337"/>
                </a:lnTo>
                <a:lnTo>
                  <a:pt x="2046" y="50337"/>
                </a:lnTo>
                <a:lnTo>
                  <a:pt x="1911" y="50356"/>
                </a:lnTo>
                <a:lnTo>
                  <a:pt x="1795" y="50414"/>
                </a:lnTo>
                <a:lnTo>
                  <a:pt x="1679" y="50472"/>
                </a:lnTo>
                <a:lnTo>
                  <a:pt x="1583" y="50568"/>
                </a:lnTo>
                <a:lnTo>
                  <a:pt x="1505" y="50684"/>
                </a:lnTo>
                <a:lnTo>
                  <a:pt x="1448" y="50800"/>
                </a:lnTo>
                <a:lnTo>
                  <a:pt x="1428" y="50935"/>
                </a:lnTo>
                <a:lnTo>
                  <a:pt x="1428" y="51070"/>
                </a:lnTo>
                <a:lnTo>
                  <a:pt x="1467" y="51205"/>
                </a:lnTo>
                <a:lnTo>
                  <a:pt x="1525" y="51321"/>
                </a:lnTo>
                <a:lnTo>
                  <a:pt x="1602" y="51418"/>
                </a:lnTo>
                <a:lnTo>
                  <a:pt x="1698" y="51514"/>
                </a:lnTo>
                <a:lnTo>
                  <a:pt x="1814" y="51572"/>
                </a:lnTo>
                <a:lnTo>
                  <a:pt x="1930" y="51630"/>
                </a:lnTo>
                <a:lnTo>
                  <a:pt x="2065" y="51630"/>
                </a:lnTo>
                <a:lnTo>
                  <a:pt x="2065" y="51649"/>
                </a:lnTo>
                <a:lnTo>
                  <a:pt x="2297" y="51649"/>
                </a:lnTo>
                <a:lnTo>
                  <a:pt x="2027" y="63712"/>
                </a:lnTo>
                <a:lnTo>
                  <a:pt x="1563" y="63712"/>
                </a:lnTo>
                <a:lnTo>
                  <a:pt x="1428" y="63732"/>
                </a:lnTo>
                <a:lnTo>
                  <a:pt x="1293" y="63790"/>
                </a:lnTo>
                <a:lnTo>
                  <a:pt x="1177" y="63886"/>
                </a:lnTo>
                <a:lnTo>
                  <a:pt x="1081" y="63983"/>
                </a:lnTo>
                <a:lnTo>
                  <a:pt x="1023" y="64118"/>
                </a:lnTo>
                <a:lnTo>
                  <a:pt x="984" y="64253"/>
                </a:lnTo>
                <a:lnTo>
                  <a:pt x="965" y="64388"/>
                </a:lnTo>
                <a:lnTo>
                  <a:pt x="1004" y="64523"/>
                </a:lnTo>
                <a:lnTo>
                  <a:pt x="1042" y="64658"/>
                </a:lnTo>
                <a:lnTo>
                  <a:pt x="1139" y="64774"/>
                </a:lnTo>
                <a:lnTo>
                  <a:pt x="1235" y="64870"/>
                </a:lnTo>
                <a:lnTo>
                  <a:pt x="1351" y="64948"/>
                </a:lnTo>
                <a:lnTo>
                  <a:pt x="1486" y="64986"/>
                </a:lnTo>
                <a:lnTo>
                  <a:pt x="1621" y="65005"/>
                </a:lnTo>
                <a:lnTo>
                  <a:pt x="2007" y="65005"/>
                </a:lnTo>
                <a:lnTo>
                  <a:pt x="1698" y="77918"/>
                </a:lnTo>
                <a:lnTo>
                  <a:pt x="1486" y="77918"/>
                </a:lnTo>
                <a:lnTo>
                  <a:pt x="1197" y="77898"/>
                </a:lnTo>
                <a:lnTo>
                  <a:pt x="1042" y="77918"/>
                </a:lnTo>
                <a:lnTo>
                  <a:pt x="907" y="77956"/>
                </a:lnTo>
                <a:lnTo>
                  <a:pt x="772" y="78014"/>
                </a:lnTo>
                <a:lnTo>
                  <a:pt x="656" y="78111"/>
                </a:lnTo>
                <a:lnTo>
                  <a:pt x="560" y="78246"/>
                </a:lnTo>
                <a:lnTo>
                  <a:pt x="502" y="78381"/>
                </a:lnTo>
                <a:lnTo>
                  <a:pt x="483" y="78535"/>
                </a:lnTo>
                <a:lnTo>
                  <a:pt x="502" y="78671"/>
                </a:lnTo>
                <a:lnTo>
                  <a:pt x="540" y="78825"/>
                </a:lnTo>
                <a:lnTo>
                  <a:pt x="618" y="78941"/>
                </a:lnTo>
                <a:lnTo>
                  <a:pt x="714" y="79057"/>
                </a:lnTo>
                <a:lnTo>
                  <a:pt x="849" y="79134"/>
                </a:lnTo>
                <a:lnTo>
                  <a:pt x="984" y="79192"/>
                </a:lnTo>
                <a:lnTo>
                  <a:pt x="1139" y="79211"/>
                </a:lnTo>
                <a:lnTo>
                  <a:pt x="1679" y="79211"/>
                </a:lnTo>
                <a:lnTo>
                  <a:pt x="1370" y="92258"/>
                </a:lnTo>
                <a:lnTo>
                  <a:pt x="309" y="92258"/>
                </a:lnTo>
                <a:lnTo>
                  <a:pt x="232" y="92278"/>
                </a:lnTo>
                <a:lnTo>
                  <a:pt x="154" y="92297"/>
                </a:lnTo>
                <a:lnTo>
                  <a:pt x="97" y="92355"/>
                </a:lnTo>
                <a:lnTo>
                  <a:pt x="58" y="92413"/>
                </a:lnTo>
                <a:lnTo>
                  <a:pt x="19" y="92490"/>
                </a:lnTo>
                <a:lnTo>
                  <a:pt x="0" y="92567"/>
                </a:lnTo>
                <a:lnTo>
                  <a:pt x="0" y="92702"/>
                </a:lnTo>
                <a:lnTo>
                  <a:pt x="0" y="92857"/>
                </a:lnTo>
                <a:lnTo>
                  <a:pt x="19" y="92934"/>
                </a:lnTo>
                <a:lnTo>
                  <a:pt x="58" y="92992"/>
                </a:lnTo>
                <a:lnTo>
                  <a:pt x="116" y="93050"/>
                </a:lnTo>
                <a:lnTo>
                  <a:pt x="174" y="93108"/>
                </a:lnTo>
                <a:lnTo>
                  <a:pt x="251" y="93127"/>
                </a:lnTo>
                <a:lnTo>
                  <a:pt x="328" y="93146"/>
                </a:lnTo>
                <a:lnTo>
                  <a:pt x="18220" y="93146"/>
                </a:lnTo>
                <a:lnTo>
                  <a:pt x="18297" y="93127"/>
                </a:lnTo>
                <a:lnTo>
                  <a:pt x="18355" y="93088"/>
                </a:lnTo>
                <a:lnTo>
                  <a:pt x="18413" y="93050"/>
                </a:lnTo>
                <a:lnTo>
                  <a:pt x="18471" y="92972"/>
                </a:lnTo>
                <a:lnTo>
                  <a:pt x="18490" y="92915"/>
                </a:lnTo>
                <a:lnTo>
                  <a:pt x="18510" y="92837"/>
                </a:lnTo>
                <a:lnTo>
                  <a:pt x="18510" y="92683"/>
                </a:lnTo>
                <a:lnTo>
                  <a:pt x="18510" y="92529"/>
                </a:lnTo>
                <a:lnTo>
                  <a:pt x="18490" y="92451"/>
                </a:lnTo>
                <a:lnTo>
                  <a:pt x="18452" y="92393"/>
                </a:lnTo>
                <a:lnTo>
                  <a:pt x="18394" y="92336"/>
                </a:lnTo>
                <a:lnTo>
                  <a:pt x="18336" y="92297"/>
                </a:lnTo>
                <a:lnTo>
                  <a:pt x="18259" y="92258"/>
                </a:lnTo>
                <a:lnTo>
                  <a:pt x="17351" y="92258"/>
                </a:lnTo>
                <a:lnTo>
                  <a:pt x="17062" y="79211"/>
                </a:lnTo>
                <a:lnTo>
                  <a:pt x="17815" y="79211"/>
                </a:lnTo>
                <a:lnTo>
                  <a:pt x="17969" y="79172"/>
                </a:lnTo>
                <a:lnTo>
                  <a:pt x="18104" y="79095"/>
                </a:lnTo>
                <a:lnTo>
                  <a:pt x="18220" y="78999"/>
                </a:lnTo>
                <a:lnTo>
                  <a:pt x="18297" y="78883"/>
                </a:lnTo>
                <a:lnTo>
                  <a:pt x="18355" y="78748"/>
                </a:lnTo>
                <a:lnTo>
                  <a:pt x="18394" y="78593"/>
                </a:lnTo>
                <a:lnTo>
                  <a:pt x="18374" y="78439"/>
                </a:lnTo>
                <a:lnTo>
                  <a:pt x="18336" y="78304"/>
                </a:lnTo>
                <a:lnTo>
                  <a:pt x="18259" y="78169"/>
                </a:lnTo>
                <a:lnTo>
                  <a:pt x="18143" y="78053"/>
                </a:lnTo>
                <a:lnTo>
                  <a:pt x="18027" y="77976"/>
                </a:lnTo>
                <a:lnTo>
                  <a:pt x="17892" y="77918"/>
                </a:lnTo>
                <a:lnTo>
                  <a:pt x="17737" y="77898"/>
                </a:lnTo>
                <a:lnTo>
                  <a:pt x="17737" y="77918"/>
                </a:lnTo>
                <a:lnTo>
                  <a:pt x="17023" y="77918"/>
                </a:lnTo>
                <a:lnTo>
                  <a:pt x="16734" y="65005"/>
                </a:lnTo>
                <a:lnTo>
                  <a:pt x="17178" y="65005"/>
                </a:lnTo>
                <a:lnTo>
                  <a:pt x="17313" y="64986"/>
                </a:lnTo>
                <a:lnTo>
                  <a:pt x="17448" y="64928"/>
                </a:lnTo>
                <a:lnTo>
                  <a:pt x="17564" y="64832"/>
                </a:lnTo>
                <a:lnTo>
                  <a:pt x="17641" y="64735"/>
                </a:lnTo>
                <a:lnTo>
                  <a:pt x="17718" y="64600"/>
                </a:lnTo>
                <a:lnTo>
                  <a:pt x="17757" y="64465"/>
                </a:lnTo>
                <a:lnTo>
                  <a:pt x="17757" y="64330"/>
                </a:lnTo>
                <a:lnTo>
                  <a:pt x="17737" y="64176"/>
                </a:lnTo>
                <a:lnTo>
                  <a:pt x="17680" y="64060"/>
                </a:lnTo>
                <a:lnTo>
                  <a:pt x="17602" y="63944"/>
                </a:lnTo>
                <a:lnTo>
                  <a:pt x="17506" y="63847"/>
                </a:lnTo>
                <a:lnTo>
                  <a:pt x="17390" y="63770"/>
                </a:lnTo>
                <a:lnTo>
                  <a:pt x="17255" y="63712"/>
                </a:lnTo>
                <a:lnTo>
                  <a:pt x="17120" y="63712"/>
                </a:lnTo>
                <a:lnTo>
                  <a:pt x="17101" y="63732"/>
                </a:lnTo>
                <a:lnTo>
                  <a:pt x="17101" y="63712"/>
                </a:lnTo>
                <a:lnTo>
                  <a:pt x="16695" y="63712"/>
                </a:lnTo>
                <a:lnTo>
                  <a:pt x="16425" y="51649"/>
                </a:lnTo>
                <a:lnTo>
                  <a:pt x="16772" y="51649"/>
                </a:lnTo>
                <a:lnTo>
                  <a:pt x="16888" y="51630"/>
                </a:lnTo>
                <a:lnTo>
                  <a:pt x="17023" y="51572"/>
                </a:lnTo>
                <a:lnTo>
                  <a:pt x="17139" y="51514"/>
                </a:lnTo>
                <a:lnTo>
                  <a:pt x="17236" y="51418"/>
                </a:lnTo>
                <a:lnTo>
                  <a:pt x="17313" y="51302"/>
                </a:lnTo>
                <a:lnTo>
                  <a:pt x="17371" y="51186"/>
                </a:lnTo>
                <a:lnTo>
                  <a:pt x="17390" y="51051"/>
                </a:lnTo>
                <a:lnTo>
                  <a:pt x="17390" y="50916"/>
                </a:lnTo>
                <a:lnTo>
                  <a:pt x="17371" y="50781"/>
                </a:lnTo>
                <a:lnTo>
                  <a:pt x="17313" y="50665"/>
                </a:lnTo>
                <a:lnTo>
                  <a:pt x="17216" y="50549"/>
                </a:lnTo>
                <a:lnTo>
                  <a:pt x="17120" y="50453"/>
                </a:lnTo>
                <a:lnTo>
                  <a:pt x="17004" y="50395"/>
                </a:lnTo>
                <a:lnTo>
                  <a:pt x="16888" y="50356"/>
                </a:lnTo>
                <a:lnTo>
                  <a:pt x="16753" y="50337"/>
                </a:lnTo>
                <a:lnTo>
                  <a:pt x="16734" y="50356"/>
                </a:lnTo>
                <a:lnTo>
                  <a:pt x="16734" y="50337"/>
                </a:lnTo>
                <a:lnTo>
                  <a:pt x="16406" y="50337"/>
                </a:lnTo>
                <a:lnTo>
                  <a:pt x="16136" y="39219"/>
                </a:lnTo>
                <a:lnTo>
                  <a:pt x="16522" y="39219"/>
                </a:lnTo>
                <a:lnTo>
                  <a:pt x="16637" y="39181"/>
                </a:lnTo>
                <a:lnTo>
                  <a:pt x="16772" y="39123"/>
                </a:lnTo>
                <a:lnTo>
                  <a:pt x="16869" y="39046"/>
                </a:lnTo>
                <a:lnTo>
                  <a:pt x="16965" y="38949"/>
                </a:lnTo>
                <a:lnTo>
                  <a:pt x="17023" y="38833"/>
                </a:lnTo>
                <a:lnTo>
                  <a:pt x="17062" y="38718"/>
                </a:lnTo>
                <a:lnTo>
                  <a:pt x="17081" y="38583"/>
                </a:lnTo>
                <a:lnTo>
                  <a:pt x="17081" y="38447"/>
                </a:lnTo>
                <a:lnTo>
                  <a:pt x="17043" y="38332"/>
                </a:lnTo>
                <a:lnTo>
                  <a:pt x="16985" y="38216"/>
                </a:lnTo>
                <a:lnTo>
                  <a:pt x="16908" y="38119"/>
                </a:lnTo>
                <a:lnTo>
                  <a:pt x="16792" y="38023"/>
                </a:lnTo>
                <a:lnTo>
                  <a:pt x="16695" y="37965"/>
                </a:lnTo>
                <a:lnTo>
                  <a:pt x="16560" y="37926"/>
                </a:lnTo>
                <a:lnTo>
                  <a:pt x="16425" y="37907"/>
                </a:lnTo>
                <a:lnTo>
                  <a:pt x="16425" y="37926"/>
                </a:lnTo>
                <a:lnTo>
                  <a:pt x="16116" y="37926"/>
                </a:lnTo>
                <a:lnTo>
                  <a:pt x="15885" y="27948"/>
                </a:lnTo>
                <a:lnTo>
                  <a:pt x="16193" y="27948"/>
                </a:lnTo>
                <a:lnTo>
                  <a:pt x="16329" y="27928"/>
                </a:lnTo>
                <a:lnTo>
                  <a:pt x="16444" y="27890"/>
                </a:lnTo>
                <a:lnTo>
                  <a:pt x="16560" y="27813"/>
                </a:lnTo>
                <a:lnTo>
                  <a:pt x="16657" y="27735"/>
                </a:lnTo>
                <a:lnTo>
                  <a:pt x="16734" y="27639"/>
                </a:lnTo>
                <a:lnTo>
                  <a:pt x="16792" y="27523"/>
                </a:lnTo>
                <a:lnTo>
                  <a:pt x="16830" y="27407"/>
                </a:lnTo>
                <a:lnTo>
                  <a:pt x="16830" y="27272"/>
                </a:lnTo>
                <a:lnTo>
                  <a:pt x="16830" y="27156"/>
                </a:lnTo>
                <a:lnTo>
                  <a:pt x="16772" y="27021"/>
                </a:lnTo>
                <a:lnTo>
                  <a:pt x="16715" y="26925"/>
                </a:lnTo>
                <a:lnTo>
                  <a:pt x="16637" y="26828"/>
                </a:lnTo>
                <a:lnTo>
                  <a:pt x="16541" y="26732"/>
                </a:lnTo>
                <a:lnTo>
                  <a:pt x="16425" y="26674"/>
                </a:lnTo>
                <a:lnTo>
                  <a:pt x="16309" y="26635"/>
                </a:lnTo>
                <a:lnTo>
                  <a:pt x="15846" y="26635"/>
                </a:lnTo>
                <a:lnTo>
                  <a:pt x="15653" y="17911"/>
                </a:lnTo>
                <a:lnTo>
                  <a:pt x="16000" y="17911"/>
                </a:lnTo>
                <a:lnTo>
                  <a:pt x="16116" y="17873"/>
                </a:lnTo>
                <a:lnTo>
                  <a:pt x="16232" y="17834"/>
                </a:lnTo>
                <a:lnTo>
                  <a:pt x="16329" y="17757"/>
                </a:lnTo>
                <a:lnTo>
                  <a:pt x="16406" y="17660"/>
                </a:lnTo>
                <a:lnTo>
                  <a:pt x="16483" y="17564"/>
                </a:lnTo>
                <a:lnTo>
                  <a:pt x="16522" y="17448"/>
                </a:lnTo>
                <a:lnTo>
                  <a:pt x="16541" y="17332"/>
                </a:lnTo>
                <a:lnTo>
                  <a:pt x="16541" y="17216"/>
                </a:lnTo>
                <a:lnTo>
                  <a:pt x="16522" y="17081"/>
                </a:lnTo>
                <a:lnTo>
                  <a:pt x="16483" y="16966"/>
                </a:lnTo>
                <a:lnTo>
                  <a:pt x="16425" y="16869"/>
                </a:lnTo>
                <a:lnTo>
                  <a:pt x="16329" y="16772"/>
                </a:lnTo>
                <a:lnTo>
                  <a:pt x="16232" y="16715"/>
                </a:lnTo>
                <a:lnTo>
                  <a:pt x="16136" y="16657"/>
                </a:lnTo>
                <a:lnTo>
                  <a:pt x="16020" y="16618"/>
                </a:lnTo>
                <a:lnTo>
                  <a:pt x="15904" y="16599"/>
                </a:lnTo>
                <a:lnTo>
                  <a:pt x="15904" y="16618"/>
                </a:lnTo>
                <a:lnTo>
                  <a:pt x="15634" y="16618"/>
                </a:lnTo>
                <a:lnTo>
                  <a:pt x="15499" y="11002"/>
                </a:lnTo>
                <a:lnTo>
                  <a:pt x="15923" y="10982"/>
                </a:lnTo>
                <a:lnTo>
                  <a:pt x="15981" y="10944"/>
                </a:lnTo>
                <a:lnTo>
                  <a:pt x="16039" y="10905"/>
                </a:lnTo>
                <a:lnTo>
                  <a:pt x="16078" y="10866"/>
                </a:lnTo>
                <a:lnTo>
                  <a:pt x="16097" y="10809"/>
                </a:lnTo>
                <a:lnTo>
                  <a:pt x="16136" y="10673"/>
                </a:lnTo>
                <a:lnTo>
                  <a:pt x="16136" y="10558"/>
                </a:lnTo>
                <a:lnTo>
                  <a:pt x="16136" y="10094"/>
                </a:lnTo>
                <a:lnTo>
                  <a:pt x="16136" y="9612"/>
                </a:lnTo>
                <a:lnTo>
                  <a:pt x="16136" y="9554"/>
                </a:lnTo>
                <a:lnTo>
                  <a:pt x="16097" y="9496"/>
                </a:lnTo>
                <a:lnTo>
                  <a:pt x="16078" y="9438"/>
                </a:lnTo>
                <a:lnTo>
                  <a:pt x="16020" y="9380"/>
                </a:lnTo>
                <a:lnTo>
                  <a:pt x="15923" y="9322"/>
                </a:lnTo>
                <a:lnTo>
                  <a:pt x="15865" y="9303"/>
                </a:lnTo>
                <a:lnTo>
                  <a:pt x="15807" y="9303"/>
                </a:lnTo>
                <a:lnTo>
                  <a:pt x="15788" y="9322"/>
                </a:lnTo>
                <a:lnTo>
                  <a:pt x="15788" y="9303"/>
                </a:lnTo>
                <a:lnTo>
                  <a:pt x="14707" y="9303"/>
                </a:lnTo>
                <a:lnTo>
                  <a:pt x="14784" y="9245"/>
                </a:lnTo>
                <a:lnTo>
                  <a:pt x="14823" y="9187"/>
                </a:lnTo>
                <a:lnTo>
                  <a:pt x="14862" y="9129"/>
                </a:lnTo>
                <a:lnTo>
                  <a:pt x="14881" y="9052"/>
                </a:lnTo>
                <a:lnTo>
                  <a:pt x="14881" y="8589"/>
                </a:lnTo>
                <a:lnTo>
                  <a:pt x="14881" y="8126"/>
                </a:lnTo>
                <a:lnTo>
                  <a:pt x="14881" y="8029"/>
                </a:lnTo>
                <a:lnTo>
                  <a:pt x="14881" y="7894"/>
                </a:lnTo>
                <a:lnTo>
                  <a:pt x="14823" y="7798"/>
                </a:lnTo>
                <a:lnTo>
                  <a:pt x="14727" y="7701"/>
                </a:lnTo>
                <a:lnTo>
                  <a:pt x="14611" y="7662"/>
                </a:lnTo>
                <a:lnTo>
                  <a:pt x="14495" y="7643"/>
                </a:lnTo>
                <a:lnTo>
                  <a:pt x="12391" y="7643"/>
                </a:lnTo>
                <a:lnTo>
                  <a:pt x="9593" y="3204"/>
                </a:lnTo>
                <a:lnTo>
                  <a:pt x="938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2" name="Google Shape;952;p5"/>
          <p:cNvGrpSpPr/>
          <p:nvPr/>
        </p:nvGrpSpPr>
        <p:grpSpPr>
          <a:xfrm rot="8269061" flipH="1">
            <a:off x="-2965954" y="-1302018"/>
            <a:ext cx="6100955" cy="3234424"/>
            <a:chOff x="3939550" y="4143175"/>
            <a:chExt cx="2329150" cy="1234800"/>
          </a:xfrm>
        </p:grpSpPr>
        <p:sp>
          <p:nvSpPr>
            <p:cNvPr id="953" name="Google Shape;953;p5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extrusionOk="0">
                  <a:moveTo>
                    <a:pt x="17506" y="0"/>
                  </a:move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5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fill="none" extrusionOk="0">
                  <a:moveTo>
                    <a:pt x="17506" y="0"/>
                  </a:moveTo>
                  <a:lnTo>
                    <a:pt x="17506" y="0"/>
                  </a:ln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276" y="3455"/>
                  </a:lnTo>
                  <a:lnTo>
                    <a:pt x="12276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888" y="9728"/>
                  </a:lnTo>
                  <a:lnTo>
                    <a:pt x="888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873" y="19321"/>
                  </a:lnTo>
                  <a:lnTo>
                    <a:pt x="1892" y="19321"/>
                  </a:lnTo>
                  <a:lnTo>
                    <a:pt x="1892" y="19321"/>
                  </a:lnTo>
                  <a:lnTo>
                    <a:pt x="1911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643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444" y="6215"/>
                  </a:lnTo>
                  <a:lnTo>
                    <a:pt x="21444" y="6215"/>
                  </a:lnTo>
                  <a:lnTo>
                    <a:pt x="21174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5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extrusionOk="0">
                  <a:moveTo>
                    <a:pt x="6350" y="1"/>
                  </a:move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5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fill="none" extrusionOk="0">
                  <a:moveTo>
                    <a:pt x="6563" y="1"/>
                  </a:moveTo>
                  <a:lnTo>
                    <a:pt x="6563" y="1"/>
                  </a:lnTo>
                  <a:lnTo>
                    <a:pt x="6563" y="1"/>
                  </a:lnTo>
                  <a:lnTo>
                    <a:pt x="6563" y="1"/>
                  </a:lnTo>
                  <a:lnTo>
                    <a:pt x="6350" y="1"/>
                  </a:ln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1851" y="4691"/>
                  </a:lnTo>
                  <a:lnTo>
                    <a:pt x="11851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lnTo>
                    <a:pt x="6582" y="1"/>
                  </a:lnTo>
                  <a:lnTo>
                    <a:pt x="6582" y="1"/>
                  </a:lnTo>
                  <a:lnTo>
                    <a:pt x="656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5"/>
            <p:cNvSpPr/>
            <p:nvPr/>
          </p:nvSpPr>
          <p:spPr>
            <a:xfrm>
              <a:off x="3988750" y="4846200"/>
              <a:ext cx="390200" cy="444925"/>
            </a:xfrm>
            <a:custGeom>
              <a:avLst/>
              <a:gdLst/>
              <a:ahLst/>
              <a:cxnLst/>
              <a:rect l="l" t="t" r="r" b="b"/>
              <a:pathLst>
                <a:path w="15608" h="17797" extrusionOk="0">
                  <a:moveTo>
                    <a:pt x="11369" y="1"/>
                  </a:move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607" y="7385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5"/>
            <p:cNvSpPr/>
            <p:nvPr/>
          </p:nvSpPr>
          <p:spPr>
            <a:xfrm>
              <a:off x="3988750" y="4846200"/>
              <a:ext cx="390400" cy="444925"/>
            </a:xfrm>
            <a:custGeom>
              <a:avLst/>
              <a:gdLst/>
              <a:ahLst/>
              <a:cxnLst/>
              <a:rect l="l" t="t" r="r" b="b"/>
              <a:pathLst>
                <a:path w="15616" h="17797" fill="none" extrusionOk="0">
                  <a:moveTo>
                    <a:pt x="11369" y="1"/>
                  </a:moveTo>
                  <a:lnTo>
                    <a:pt x="11369" y="1"/>
                  </a:ln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614" y="15712"/>
                  </a:lnTo>
                  <a:lnTo>
                    <a:pt x="4614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832" y="11678"/>
                  </a:lnTo>
                  <a:lnTo>
                    <a:pt x="11832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lnTo>
                    <a:pt x="113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5"/>
            <p:cNvSpPr/>
            <p:nvPr/>
          </p:nvSpPr>
          <p:spPr>
            <a:xfrm>
              <a:off x="4062600" y="5238975"/>
              <a:ext cx="101825" cy="52150"/>
            </a:xfrm>
            <a:custGeom>
              <a:avLst/>
              <a:gdLst/>
              <a:ahLst/>
              <a:cxnLst/>
              <a:rect l="l" t="t" r="r" b="b"/>
              <a:pathLst>
                <a:path w="4073" h="2086" extrusionOk="0">
                  <a:moveTo>
                    <a:pt x="4053" y="2047"/>
                  </a:moveTo>
                  <a:lnTo>
                    <a:pt x="4053" y="2047"/>
                  </a:lnTo>
                  <a:lnTo>
                    <a:pt x="4072" y="2085"/>
                  </a:lnTo>
                  <a:lnTo>
                    <a:pt x="4072" y="2085"/>
                  </a:lnTo>
                  <a:lnTo>
                    <a:pt x="4053" y="2047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641" y="1"/>
                  </a:lnTo>
                  <a:lnTo>
                    <a:pt x="1660" y="1"/>
                  </a:lnTo>
                  <a:lnTo>
                    <a:pt x="1660" y="1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5"/>
            <p:cNvSpPr/>
            <p:nvPr/>
          </p:nvSpPr>
          <p:spPr>
            <a:xfrm>
              <a:off x="4163925" y="5290125"/>
              <a:ext cx="500" cy="1000"/>
            </a:xfrm>
            <a:custGeom>
              <a:avLst/>
              <a:gdLst/>
              <a:ahLst/>
              <a:cxnLst/>
              <a:rect l="l" t="t" r="r" b="b"/>
              <a:pathLst>
                <a:path w="20" h="4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5"/>
            <p:cNvSpPr/>
            <p:nvPr/>
          </p:nvSpPr>
          <p:spPr>
            <a:xfrm>
              <a:off x="4062600" y="5238975"/>
              <a:ext cx="41025" cy="16925"/>
            </a:xfrm>
            <a:custGeom>
              <a:avLst/>
              <a:gdLst/>
              <a:ahLst/>
              <a:cxnLst/>
              <a:rect l="l" t="t" r="r" b="b"/>
              <a:pathLst>
                <a:path w="1641" h="677" fill="none" extrusionOk="0"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5"/>
            <p:cNvSpPr/>
            <p:nvPr/>
          </p:nvSpPr>
          <p:spPr>
            <a:xfrm>
              <a:off x="4103600" y="52389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5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extrusionOk="0">
                  <a:moveTo>
                    <a:pt x="12025" y="0"/>
                  </a:move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5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fill="none" extrusionOk="0">
                  <a:moveTo>
                    <a:pt x="12237" y="0"/>
                  </a:moveTo>
                  <a:lnTo>
                    <a:pt x="12237" y="0"/>
                  </a:lnTo>
                  <a:lnTo>
                    <a:pt x="12025" y="0"/>
                  </a:ln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7200" y="2741"/>
                  </a:lnTo>
                  <a:lnTo>
                    <a:pt x="7200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3610" y="12179"/>
                  </a:lnTo>
                  <a:lnTo>
                    <a:pt x="3610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103" y="14727"/>
                  </a:lnTo>
                  <a:lnTo>
                    <a:pt x="7103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lnTo>
                    <a:pt x="1223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5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extrusionOk="0">
                  <a:moveTo>
                    <a:pt x="26906" y="1"/>
                  </a:move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48" y="16495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5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fill="none" extrusionOk="0">
                  <a:moveTo>
                    <a:pt x="26925" y="1"/>
                  </a:moveTo>
                  <a:lnTo>
                    <a:pt x="26925" y="1"/>
                  </a:lnTo>
                  <a:lnTo>
                    <a:pt x="26906" y="1"/>
                  </a:lnTo>
                  <a:lnTo>
                    <a:pt x="26906" y="1"/>
                  </a:ln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802" y="310"/>
                  </a:lnTo>
                  <a:lnTo>
                    <a:pt x="24783" y="310"/>
                  </a:lnTo>
                  <a:lnTo>
                    <a:pt x="24783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01" y="4556"/>
                  </a:lnTo>
                  <a:lnTo>
                    <a:pt x="14901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446" y="7779"/>
                  </a:lnTo>
                  <a:lnTo>
                    <a:pt x="11408" y="7779"/>
                  </a:lnTo>
                  <a:lnTo>
                    <a:pt x="11408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173" y="20788"/>
                  </a:lnTo>
                  <a:lnTo>
                    <a:pt x="5173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224" y="29512"/>
                  </a:lnTo>
                  <a:lnTo>
                    <a:pt x="3224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29975" y="15268"/>
                  </a:lnTo>
                  <a:lnTo>
                    <a:pt x="29975" y="15268"/>
                  </a:lnTo>
                  <a:lnTo>
                    <a:pt x="30226" y="15268"/>
                  </a:lnTo>
                  <a:lnTo>
                    <a:pt x="30322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lnTo>
                    <a:pt x="26925" y="1"/>
                  </a:lnTo>
                  <a:lnTo>
                    <a:pt x="269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5"/>
            <p:cNvSpPr/>
            <p:nvPr/>
          </p:nvSpPr>
          <p:spPr>
            <a:xfrm>
              <a:off x="4774300" y="4618450"/>
              <a:ext cx="127900" cy="14025"/>
            </a:xfrm>
            <a:custGeom>
              <a:avLst/>
              <a:gdLst/>
              <a:ahLst/>
              <a:cxnLst/>
              <a:rect l="l" t="t" r="r" b="b"/>
              <a:pathLst>
                <a:path w="5116" h="561" extrusionOk="0">
                  <a:moveTo>
                    <a:pt x="5116" y="560"/>
                  </a:moveTo>
                  <a:lnTo>
                    <a:pt x="5116" y="560"/>
                  </a:lnTo>
                  <a:lnTo>
                    <a:pt x="5116" y="560"/>
                  </a:lnTo>
                  <a:lnTo>
                    <a:pt x="5116" y="560"/>
                  </a:lnTo>
                  <a:close/>
                  <a:moveTo>
                    <a:pt x="5077" y="541"/>
                  </a:moveTo>
                  <a:lnTo>
                    <a:pt x="5077" y="541"/>
                  </a:lnTo>
                  <a:lnTo>
                    <a:pt x="5096" y="541"/>
                  </a:lnTo>
                  <a:lnTo>
                    <a:pt x="5096" y="541"/>
                  </a:lnTo>
                  <a:lnTo>
                    <a:pt x="5077" y="541"/>
                  </a:lnTo>
                  <a:close/>
                  <a:moveTo>
                    <a:pt x="20" y="310"/>
                  </a:moveTo>
                  <a:lnTo>
                    <a:pt x="20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20" y="310"/>
                  </a:lnTo>
                  <a:close/>
                  <a:moveTo>
                    <a:pt x="2143" y="1"/>
                  </a:moveTo>
                  <a:lnTo>
                    <a:pt x="2143" y="1"/>
                  </a:lnTo>
                  <a:lnTo>
                    <a:pt x="1603" y="20"/>
                  </a:lnTo>
                  <a:lnTo>
                    <a:pt x="1082" y="78"/>
                  </a:lnTo>
                  <a:lnTo>
                    <a:pt x="541" y="174"/>
                  </a:lnTo>
                  <a:lnTo>
                    <a:pt x="39" y="310"/>
                  </a:lnTo>
                  <a:lnTo>
                    <a:pt x="39" y="310"/>
                  </a:lnTo>
                  <a:lnTo>
                    <a:pt x="541" y="174"/>
                  </a:lnTo>
                  <a:lnTo>
                    <a:pt x="1082" y="78"/>
                  </a:lnTo>
                  <a:lnTo>
                    <a:pt x="1603" y="20"/>
                  </a:lnTo>
                  <a:lnTo>
                    <a:pt x="2143" y="1"/>
                  </a:lnTo>
                  <a:close/>
                  <a:moveTo>
                    <a:pt x="2162" y="1"/>
                  </a:move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5"/>
            <p:cNvSpPr/>
            <p:nvPr/>
          </p:nvSpPr>
          <p:spPr>
            <a:xfrm>
              <a:off x="4902175" y="463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5"/>
            <p:cNvSpPr/>
            <p:nvPr/>
          </p:nvSpPr>
          <p:spPr>
            <a:xfrm>
              <a:off x="4901200" y="46319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5"/>
            <p:cNvSpPr/>
            <p:nvPr/>
          </p:nvSpPr>
          <p:spPr>
            <a:xfrm>
              <a:off x="4774300" y="46261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5"/>
            <p:cNvSpPr/>
            <p:nvPr/>
          </p:nvSpPr>
          <p:spPr>
            <a:xfrm>
              <a:off x="4775275" y="4618450"/>
              <a:ext cx="52625" cy="7750"/>
            </a:xfrm>
            <a:custGeom>
              <a:avLst/>
              <a:gdLst/>
              <a:ahLst/>
              <a:cxnLst/>
              <a:rect l="l" t="t" r="r" b="b"/>
              <a:pathLst>
                <a:path w="2105" h="310" fill="none" extrusionOk="0">
                  <a:moveTo>
                    <a:pt x="2104" y="1"/>
                  </a:moveTo>
                  <a:lnTo>
                    <a:pt x="2104" y="1"/>
                  </a:lnTo>
                  <a:lnTo>
                    <a:pt x="1564" y="20"/>
                  </a:lnTo>
                  <a:lnTo>
                    <a:pt x="1043" y="78"/>
                  </a:lnTo>
                  <a:lnTo>
                    <a:pt x="502" y="174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502" y="174"/>
                  </a:lnTo>
                  <a:lnTo>
                    <a:pt x="1043" y="78"/>
                  </a:lnTo>
                  <a:lnTo>
                    <a:pt x="1564" y="20"/>
                  </a:lnTo>
                  <a:lnTo>
                    <a:pt x="210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5"/>
            <p:cNvSpPr/>
            <p:nvPr/>
          </p:nvSpPr>
          <p:spPr>
            <a:xfrm>
              <a:off x="4828350" y="46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5"/>
            <p:cNvSpPr/>
            <p:nvPr/>
          </p:nvSpPr>
          <p:spPr>
            <a:xfrm>
              <a:off x="4155225" y="5356225"/>
              <a:ext cx="86400" cy="21750"/>
            </a:xfrm>
            <a:custGeom>
              <a:avLst/>
              <a:gdLst/>
              <a:ahLst/>
              <a:cxnLst/>
              <a:rect l="l" t="t" r="r" b="b"/>
              <a:pathLst>
                <a:path w="3456" h="870" extrusionOk="0">
                  <a:moveTo>
                    <a:pt x="3456" y="1"/>
                  </a:move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close/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  <a:close/>
                  <a:moveTo>
                    <a:pt x="3321" y="1"/>
                  </a:moveTo>
                  <a:lnTo>
                    <a:pt x="3321" y="1"/>
                  </a:lnTo>
                  <a:lnTo>
                    <a:pt x="3321" y="1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5"/>
            <p:cNvSpPr/>
            <p:nvPr/>
          </p:nvSpPr>
          <p:spPr>
            <a:xfrm>
              <a:off x="4241600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5"/>
            <p:cNvSpPr/>
            <p:nvPr/>
          </p:nvSpPr>
          <p:spPr>
            <a:xfrm>
              <a:off x="4155225" y="5356225"/>
              <a:ext cx="80625" cy="21750"/>
            </a:xfrm>
            <a:custGeom>
              <a:avLst/>
              <a:gdLst/>
              <a:ahLst/>
              <a:cxnLst/>
              <a:rect l="l" t="t" r="r" b="b"/>
              <a:pathLst>
                <a:path w="3225" h="870" fill="none" extrusionOk="0"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5"/>
            <p:cNvSpPr/>
            <p:nvPr/>
          </p:nvSpPr>
          <p:spPr>
            <a:xfrm>
              <a:off x="4238225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5"/>
            <p:cNvSpPr/>
            <p:nvPr/>
          </p:nvSpPr>
          <p:spPr>
            <a:xfrm>
              <a:off x="4297575" y="5011225"/>
              <a:ext cx="12575" cy="3900"/>
            </a:xfrm>
            <a:custGeom>
              <a:avLst/>
              <a:gdLst/>
              <a:ahLst/>
              <a:cxnLst/>
              <a:rect l="l" t="t" r="r" b="b"/>
              <a:pathLst>
                <a:path w="503" h="156" extrusionOk="0">
                  <a:moveTo>
                    <a:pt x="502" y="1"/>
                  </a:moveTo>
                  <a:lnTo>
                    <a:pt x="251" y="59"/>
                  </a:lnTo>
                  <a:lnTo>
                    <a:pt x="1" y="155"/>
                  </a:lnTo>
                  <a:lnTo>
                    <a:pt x="251" y="78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5"/>
            <p:cNvSpPr/>
            <p:nvPr/>
          </p:nvSpPr>
          <p:spPr>
            <a:xfrm>
              <a:off x="42942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5"/>
            <p:cNvSpPr/>
            <p:nvPr/>
          </p:nvSpPr>
          <p:spPr>
            <a:xfrm>
              <a:off x="4156675" y="5138125"/>
              <a:ext cx="126925" cy="101850"/>
            </a:xfrm>
            <a:custGeom>
              <a:avLst/>
              <a:gdLst/>
              <a:ahLst/>
              <a:cxnLst/>
              <a:rect l="l" t="t" r="r" b="b"/>
              <a:pathLst>
                <a:path w="5077" h="4074" fill="none" extrusionOk="0">
                  <a:moveTo>
                    <a:pt x="5077" y="1"/>
                  </a:moveTo>
                  <a:lnTo>
                    <a:pt x="5077" y="1"/>
                  </a:lnTo>
                  <a:lnTo>
                    <a:pt x="4807" y="1"/>
                  </a:lnTo>
                  <a:lnTo>
                    <a:pt x="4498" y="20"/>
                  </a:lnTo>
                  <a:lnTo>
                    <a:pt x="4131" y="59"/>
                  </a:lnTo>
                  <a:lnTo>
                    <a:pt x="3745" y="117"/>
                  </a:lnTo>
                  <a:lnTo>
                    <a:pt x="3340" y="194"/>
                  </a:lnTo>
                  <a:lnTo>
                    <a:pt x="2915" y="310"/>
                  </a:lnTo>
                  <a:lnTo>
                    <a:pt x="2471" y="464"/>
                  </a:lnTo>
                  <a:lnTo>
                    <a:pt x="2066" y="638"/>
                  </a:lnTo>
                  <a:lnTo>
                    <a:pt x="1854" y="754"/>
                  </a:lnTo>
                  <a:lnTo>
                    <a:pt x="1661" y="869"/>
                  </a:lnTo>
                  <a:lnTo>
                    <a:pt x="1468" y="1004"/>
                  </a:lnTo>
                  <a:lnTo>
                    <a:pt x="1275" y="1159"/>
                  </a:lnTo>
                  <a:lnTo>
                    <a:pt x="1101" y="1313"/>
                  </a:lnTo>
                  <a:lnTo>
                    <a:pt x="927" y="1487"/>
                  </a:lnTo>
                  <a:lnTo>
                    <a:pt x="773" y="1680"/>
                  </a:lnTo>
                  <a:lnTo>
                    <a:pt x="618" y="1873"/>
                  </a:lnTo>
                  <a:lnTo>
                    <a:pt x="483" y="2085"/>
                  </a:lnTo>
                  <a:lnTo>
                    <a:pt x="367" y="2317"/>
                  </a:lnTo>
                  <a:lnTo>
                    <a:pt x="252" y="2568"/>
                  </a:lnTo>
                  <a:lnTo>
                    <a:pt x="174" y="2838"/>
                  </a:lnTo>
                  <a:lnTo>
                    <a:pt x="97" y="3108"/>
                  </a:lnTo>
                  <a:lnTo>
                    <a:pt x="39" y="3417"/>
                  </a:lnTo>
                  <a:lnTo>
                    <a:pt x="20" y="3726"/>
                  </a:lnTo>
                  <a:lnTo>
                    <a:pt x="1" y="4073"/>
                  </a:lnTo>
                  <a:lnTo>
                    <a:pt x="1" y="4073"/>
                  </a:lnTo>
                  <a:lnTo>
                    <a:pt x="20" y="3726"/>
                  </a:lnTo>
                  <a:lnTo>
                    <a:pt x="39" y="3417"/>
                  </a:lnTo>
                  <a:lnTo>
                    <a:pt x="97" y="3108"/>
                  </a:lnTo>
                  <a:lnTo>
                    <a:pt x="174" y="2838"/>
                  </a:lnTo>
                  <a:lnTo>
                    <a:pt x="252" y="2568"/>
                  </a:lnTo>
                  <a:lnTo>
                    <a:pt x="367" y="2317"/>
                  </a:lnTo>
                  <a:lnTo>
                    <a:pt x="483" y="2085"/>
                  </a:lnTo>
                  <a:lnTo>
                    <a:pt x="618" y="1873"/>
                  </a:lnTo>
                  <a:lnTo>
                    <a:pt x="773" y="1680"/>
                  </a:lnTo>
                  <a:lnTo>
                    <a:pt x="927" y="1487"/>
                  </a:lnTo>
                  <a:lnTo>
                    <a:pt x="1101" y="1313"/>
                  </a:lnTo>
                  <a:lnTo>
                    <a:pt x="1275" y="1159"/>
                  </a:lnTo>
                  <a:lnTo>
                    <a:pt x="1468" y="1004"/>
                  </a:lnTo>
                  <a:lnTo>
                    <a:pt x="1661" y="869"/>
                  </a:lnTo>
                  <a:lnTo>
                    <a:pt x="1854" y="754"/>
                  </a:lnTo>
                  <a:lnTo>
                    <a:pt x="2066" y="638"/>
                  </a:lnTo>
                  <a:lnTo>
                    <a:pt x="2471" y="464"/>
                  </a:lnTo>
                  <a:lnTo>
                    <a:pt x="2915" y="310"/>
                  </a:lnTo>
                  <a:lnTo>
                    <a:pt x="3340" y="194"/>
                  </a:lnTo>
                  <a:lnTo>
                    <a:pt x="3745" y="117"/>
                  </a:lnTo>
                  <a:lnTo>
                    <a:pt x="4131" y="59"/>
                  </a:lnTo>
                  <a:lnTo>
                    <a:pt x="4498" y="20"/>
                  </a:lnTo>
                  <a:lnTo>
                    <a:pt x="4807" y="1"/>
                  </a:lnTo>
                  <a:lnTo>
                    <a:pt x="50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5"/>
            <p:cNvSpPr/>
            <p:nvPr/>
          </p:nvSpPr>
          <p:spPr>
            <a:xfrm>
              <a:off x="4283575" y="51381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5"/>
            <p:cNvSpPr/>
            <p:nvPr/>
          </p:nvSpPr>
          <p:spPr>
            <a:xfrm>
              <a:off x="42860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5"/>
            <p:cNvSpPr/>
            <p:nvPr/>
          </p:nvSpPr>
          <p:spPr>
            <a:xfrm>
              <a:off x="4379125" y="503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5"/>
            <p:cNvSpPr/>
            <p:nvPr/>
          </p:nvSpPr>
          <p:spPr>
            <a:xfrm>
              <a:off x="4378650" y="503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5"/>
            <p:cNvSpPr/>
            <p:nvPr/>
          </p:nvSpPr>
          <p:spPr>
            <a:xfrm>
              <a:off x="4258975" y="5010275"/>
              <a:ext cx="63225" cy="60800"/>
            </a:xfrm>
            <a:custGeom>
              <a:avLst/>
              <a:gdLst/>
              <a:ahLst/>
              <a:cxnLst/>
              <a:rect l="l" t="t" r="r" b="b"/>
              <a:pathLst>
                <a:path w="2529" h="2432" fill="none" extrusionOk="0">
                  <a:moveTo>
                    <a:pt x="2529" y="0"/>
                  </a:moveTo>
                  <a:lnTo>
                    <a:pt x="2529" y="0"/>
                  </a:lnTo>
                  <a:lnTo>
                    <a:pt x="2278" y="19"/>
                  </a:lnTo>
                  <a:lnTo>
                    <a:pt x="2046" y="39"/>
                  </a:lnTo>
                  <a:lnTo>
                    <a:pt x="1795" y="97"/>
                  </a:lnTo>
                  <a:lnTo>
                    <a:pt x="1545" y="193"/>
                  </a:lnTo>
                  <a:lnTo>
                    <a:pt x="1313" y="328"/>
                  </a:lnTo>
                  <a:lnTo>
                    <a:pt x="1081" y="483"/>
                  </a:lnTo>
                  <a:lnTo>
                    <a:pt x="850" y="676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464" y="1100"/>
                  </a:lnTo>
                  <a:lnTo>
                    <a:pt x="329" y="1293"/>
                  </a:lnTo>
                  <a:lnTo>
                    <a:pt x="232" y="1486"/>
                  </a:lnTo>
                  <a:lnTo>
                    <a:pt x="155" y="1679"/>
                  </a:lnTo>
                  <a:lnTo>
                    <a:pt x="78" y="1872"/>
                  </a:lnTo>
                  <a:lnTo>
                    <a:pt x="39" y="2065"/>
                  </a:lnTo>
                  <a:lnTo>
                    <a:pt x="20" y="2239"/>
                  </a:lnTo>
                  <a:lnTo>
                    <a:pt x="0" y="2432"/>
                  </a:lnTo>
                  <a:lnTo>
                    <a:pt x="0" y="2432"/>
                  </a:lnTo>
                  <a:lnTo>
                    <a:pt x="20" y="2239"/>
                  </a:lnTo>
                  <a:lnTo>
                    <a:pt x="39" y="2065"/>
                  </a:lnTo>
                  <a:lnTo>
                    <a:pt x="78" y="1872"/>
                  </a:lnTo>
                  <a:lnTo>
                    <a:pt x="155" y="1679"/>
                  </a:lnTo>
                  <a:lnTo>
                    <a:pt x="232" y="1486"/>
                  </a:lnTo>
                  <a:lnTo>
                    <a:pt x="329" y="1293"/>
                  </a:lnTo>
                  <a:lnTo>
                    <a:pt x="464" y="1100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850" y="676"/>
                  </a:lnTo>
                  <a:lnTo>
                    <a:pt x="1081" y="483"/>
                  </a:lnTo>
                  <a:lnTo>
                    <a:pt x="1313" y="328"/>
                  </a:lnTo>
                  <a:lnTo>
                    <a:pt x="1545" y="193"/>
                  </a:lnTo>
                  <a:lnTo>
                    <a:pt x="1795" y="116"/>
                  </a:lnTo>
                  <a:lnTo>
                    <a:pt x="2046" y="39"/>
                  </a:lnTo>
                  <a:lnTo>
                    <a:pt x="2278" y="19"/>
                  </a:lnTo>
                  <a:lnTo>
                    <a:pt x="252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5"/>
            <p:cNvSpPr/>
            <p:nvPr/>
          </p:nvSpPr>
          <p:spPr>
            <a:xfrm>
              <a:off x="4322175" y="501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5"/>
            <p:cNvSpPr/>
            <p:nvPr/>
          </p:nvSpPr>
          <p:spPr>
            <a:xfrm>
              <a:off x="4350650" y="4919550"/>
              <a:ext cx="14975" cy="50700"/>
            </a:xfrm>
            <a:custGeom>
              <a:avLst/>
              <a:gdLst/>
              <a:ahLst/>
              <a:cxnLst/>
              <a:rect l="l" t="t" r="r" b="b"/>
              <a:pathLst>
                <a:path w="599" h="2028" fill="none" extrusionOk="0">
                  <a:moveTo>
                    <a:pt x="599" y="0"/>
                  </a:moveTo>
                  <a:lnTo>
                    <a:pt x="599" y="0"/>
                  </a:lnTo>
                  <a:lnTo>
                    <a:pt x="502" y="155"/>
                  </a:lnTo>
                  <a:lnTo>
                    <a:pt x="406" y="348"/>
                  </a:lnTo>
                  <a:lnTo>
                    <a:pt x="290" y="579"/>
                  </a:lnTo>
                  <a:lnTo>
                    <a:pt x="194" y="888"/>
                  </a:lnTo>
                  <a:lnTo>
                    <a:pt x="97" y="1236"/>
                  </a:lnTo>
                  <a:lnTo>
                    <a:pt x="20" y="1602"/>
                  </a:lnTo>
                  <a:lnTo>
                    <a:pt x="1" y="1815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15"/>
                  </a:lnTo>
                  <a:lnTo>
                    <a:pt x="20" y="1602"/>
                  </a:lnTo>
                  <a:lnTo>
                    <a:pt x="97" y="1236"/>
                  </a:lnTo>
                  <a:lnTo>
                    <a:pt x="194" y="888"/>
                  </a:lnTo>
                  <a:lnTo>
                    <a:pt x="290" y="579"/>
                  </a:lnTo>
                  <a:lnTo>
                    <a:pt x="406" y="348"/>
                  </a:lnTo>
                  <a:lnTo>
                    <a:pt x="502" y="155"/>
                  </a:lnTo>
                  <a:lnTo>
                    <a:pt x="599" y="0"/>
                  </a:lnTo>
                  <a:lnTo>
                    <a:pt x="59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5"/>
            <p:cNvSpPr/>
            <p:nvPr/>
          </p:nvSpPr>
          <p:spPr>
            <a:xfrm>
              <a:off x="4471775" y="4626175"/>
              <a:ext cx="302550" cy="127400"/>
            </a:xfrm>
            <a:custGeom>
              <a:avLst/>
              <a:gdLst/>
              <a:ahLst/>
              <a:cxnLst/>
              <a:rect l="l" t="t" r="r" b="b"/>
              <a:pathLst>
                <a:path w="12102" h="5096" extrusionOk="0">
                  <a:moveTo>
                    <a:pt x="0" y="5096"/>
                  </a:move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close/>
                  <a:moveTo>
                    <a:pt x="3822" y="4536"/>
                  </a:move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close/>
                  <a:moveTo>
                    <a:pt x="2239" y="4247"/>
                  </a:moveTo>
                  <a:lnTo>
                    <a:pt x="2239" y="4247"/>
                  </a:lnTo>
                  <a:lnTo>
                    <a:pt x="1988" y="4247"/>
                  </a:lnTo>
                  <a:lnTo>
                    <a:pt x="1699" y="4285"/>
                  </a:lnTo>
                  <a:lnTo>
                    <a:pt x="1428" y="4324"/>
                  </a:lnTo>
                  <a:lnTo>
                    <a:pt x="1139" y="4420"/>
                  </a:lnTo>
                  <a:lnTo>
                    <a:pt x="849" y="4517"/>
                  </a:lnTo>
                  <a:lnTo>
                    <a:pt x="560" y="4671"/>
                  </a:lnTo>
                  <a:lnTo>
                    <a:pt x="290" y="4845"/>
                  </a:lnTo>
                  <a:lnTo>
                    <a:pt x="19" y="5077"/>
                  </a:lnTo>
                  <a:lnTo>
                    <a:pt x="19" y="5077"/>
                  </a:lnTo>
                  <a:lnTo>
                    <a:pt x="290" y="4845"/>
                  </a:lnTo>
                  <a:lnTo>
                    <a:pt x="560" y="4671"/>
                  </a:lnTo>
                  <a:lnTo>
                    <a:pt x="849" y="4517"/>
                  </a:lnTo>
                  <a:lnTo>
                    <a:pt x="1139" y="4420"/>
                  </a:lnTo>
                  <a:lnTo>
                    <a:pt x="1428" y="4324"/>
                  </a:lnTo>
                  <a:lnTo>
                    <a:pt x="1699" y="4285"/>
                  </a:lnTo>
                  <a:lnTo>
                    <a:pt x="1988" y="4247"/>
                  </a:lnTo>
                  <a:lnTo>
                    <a:pt x="2239" y="4247"/>
                  </a:lnTo>
                  <a:close/>
                  <a:moveTo>
                    <a:pt x="2258" y="4247"/>
                  </a:move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close/>
                  <a:moveTo>
                    <a:pt x="5346" y="1564"/>
                  </a:moveTo>
                  <a:lnTo>
                    <a:pt x="5346" y="1564"/>
                  </a:lnTo>
                  <a:lnTo>
                    <a:pt x="5346" y="1564"/>
                  </a:lnTo>
                  <a:lnTo>
                    <a:pt x="5096" y="1680"/>
                  </a:lnTo>
                  <a:lnTo>
                    <a:pt x="4864" y="1815"/>
                  </a:lnTo>
                  <a:lnTo>
                    <a:pt x="4671" y="1931"/>
                  </a:lnTo>
                  <a:lnTo>
                    <a:pt x="4497" y="2066"/>
                  </a:lnTo>
                  <a:lnTo>
                    <a:pt x="4343" y="2220"/>
                  </a:lnTo>
                  <a:lnTo>
                    <a:pt x="4208" y="2355"/>
                  </a:lnTo>
                  <a:lnTo>
                    <a:pt x="4092" y="2490"/>
                  </a:lnTo>
                  <a:lnTo>
                    <a:pt x="3976" y="2645"/>
                  </a:lnTo>
                  <a:lnTo>
                    <a:pt x="3899" y="2780"/>
                  </a:lnTo>
                  <a:lnTo>
                    <a:pt x="3822" y="2915"/>
                  </a:lnTo>
                  <a:lnTo>
                    <a:pt x="3764" y="3069"/>
                  </a:lnTo>
                  <a:lnTo>
                    <a:pt x="3725" y="3204"/>
                  </a:lnTo>
                  <a:lnTo>
                    <a:pt x="3687" y="3475"/>
                  </a:lnTo>
                  <a:lnTo>
                    <a:pt x="3667" y="3706"/>
                  </a:lnTo>
                  <a:lnTo>
                    <a:pt x="3667" y="3706"/>
                  </a:lnTo>
                  <a:lnTo>
                    <a:pt x="3687" y="3475"/>
                  </a:lnTo>
                  <a:lnTo>
                    <a:pt x="3725" y="3204"/>
                  </a:lnTo>
                  <a:lnTo>
                    <a:pt x="3764" y="3069"/>
                  </a:lnTo>
                  <a:lnTo>
                    <a:pt x="3822" y="2915"/>
                  </a:lnTo>
                  <a:lnTo>
                    <a:pt x="3899" y="2780"/>
                  </a:lnTo>
                  <a:lnTo>
                    <a:pt x="3976" y="2645"/>
                  </a:lnTo>
                  <a:lnTo>
                    <a:pt x="4092" y="2490"/>
                  </a:lnTo>
                  <a:lnTo>
                    <a:pt x="4208" y="2355"/>
                  </a:lnTo>
                  <a:lnTo>
                    <a:pt x="4343" y="2220"/>
                  </a:lnTo>
                  <a:lnTo>
                    <a:pt x="4497" y="2066"/>
                  </a:lnTo>
                  <a:lnTo>
                    <a:pt x="4671" y="1931"/>
                  </a:lnTo>
                  <a:lnTo>
                    <a:pt x="4864" y="1815"/>
                  </a:lnTo>
                  <a:lnTo>
                    <a:pt x="5096" y="1680"/>
                  </a:lnTo>
                  <a:lnTo>
                    <a:pt x="5346" y="1564"/>
                  </a:lnTo>
                  <a:lnTo>
                    <a:pt x="5346" y="1564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389" y="1255"/>
                  </a:lnTo>
                  <a:lnTo>
                    <a:pt x="6061" y="1313"/>
                  </a:lnTo>
                  <a:lnTo>
                    <a:pt x="5733" y="1409"/>
                  </a:lnTo>
                  <a:lnTo>
                    <a:pt x="5366" y="1545"/>
                  </a:lnTo>
                  <a:lnTo>
                    <a:pt x="5366" y="1545"/>
                  </a:lnTo>
                  <a:lnTo>
                    <a:pt x="5733" y="1409"/>
                  </a:lnTo>
                  <a:lnTo>
                    <a:pt x="6061" y="1313"/>
                  </a:lnTo>
                  <a:lnTo>
                    <a:pt x="6389" y="1255"/>
                  </a:lnTo>
                  <a:lnTo>
                    <a:pt x="6678" y="1236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678" y="1236"/>
                  </a:lnTo>
                  <a:lnTo>
                    <a:pt x="6698" y="1236"/>
                  </a:lnTo>
                  <a:lnTo>
                    <a:pt x="6698" y="1236"/>
                  </a:lnTo>
                  <a:lnTo>
                    <a:pt x="6678" y="1236"/>
                  </a:lnTo>
                  <a:close/>
                  <a:moveTo>
                    <a:pt x="12102" y="1"/>
                  </a:moveTo>
                  <a:lnTo>
                    <a:pt x="12102" y="1"/>
                  </a:lnTo>
                  <a:lnTo>
                    <a:pt x="12102" y="1"/>
                  </a:lnTo>
                  <a:lnTo>
                    <a:pt x="11851" y="97"/>
                  </a:lnTo>
                  <a:lnTo>
                    <a:pt x="11600" y="194"/>
                  </a:lnTo>
                  <a:lnTo>
                    <a:pt x="11349" y="290"/>
                  </a:lnTo>
                  <a:lnTo>
                    <a:pt x="11117" y="406"/>
                  </a:lnTo>
                  <a:lnTo>
                    <a:pt x="10886" y="541"/>
                  </a:lnTo>
                  <a:lnTo>
                    <a:pt x="10654" y="676"/>
                  </a:lnTo>
                  <a:lnTo>
                    <a:pt x="10461" y="811"/>
                  </a:lnTo>
                  <a:lnTo>
                    <a:pt x="10249" y="985"/>
                  </a:lnTo>
                  <a:lnTo>
                    <a:pt x="10056" y="1139"/>
                  </a:lnTo>
                  <a:lnTo>
                    <a:pt x="9882" y="1313"/>
                  </a:lnTo>
                  <a:lnTo>
                    <a:pt x="9728" y="1506"/>
                  </a:lnTo>
                  <a:lnTo>
                    <a:pt x="9573" y="1718"/>
                  </a:lnTo>
                  <a:lnTo>
                    <a:pt x="9419" y="1911"/>
                  </a:lnTo>
                  <a:lnTo>
                    <a:pt x="9303" y="2143"/>
                  </a:lnTo>
                  <a:lnTo>
                    <a:pt x="9187" y="2375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187" y="2375"/>
                  </a:lnTo>
                  <a:lnTo>
                    <a:pt x="9303" y="2143"/>
                  </a:lnTo>
                  <a:lnTo>
                    <a:pt x="9419" y="1911"/>
                  </a:lnTo>
                  <a:lnTo>
                    <a:pt x="9573" y="1718"/>
                  </a:lnTo>
                  <a:lnTo>
                    <a:pt x="9728" y="1506"/>
                  </a:lnTo>
                  <a:lnTo>
                    <a:pt x="9882" y="1313"/>
                  </a:lnTo>
                  <a:lnTo>
                    <a:pt x="10056" y="1139"/>
                  </a:lnTo>
                  <a:lnTo>
                    <a:pt x="10249" y="985"/>
                  </a:lnTo>
                  <a:lnTo>
                    <a:pt x="10461" y="811"/>
                  </a:lnTo>
                  <a:lnTo>
                    <a:pt x="10654" y="676"/>
                  </a:lnTo>
                  <a:lnTo>
                    <a:pt x="10886" y="541"/>
                  </a:lnTo>
                  <a:lnTo>
                    <a:pt x="11117" y="406"/>
                  </a:lnTo>
                  <a:lnTo>
                    <a:pt x="11349" y="290"/>
                  </a:lnTo>
                  <a:lnTo>
                    <a:pt x="11600" y="194"/>
                  </a:lnTo>
                  <a:lnTo>
                    <a:pt x="11851" y="97"/>
                  </a:lnTo>
                  <a:lnTo>
                    <a:pt x="12102" y="1"/>
                  </a:lnTo>
                  <a:lnTo>
                    <a:pt x="121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5"/>
            <p:cNvSpPr/>
            <p:nvPr/>
          </p:nvSpPr>
          <p:spPr>
            <a:xfrm>
              <a:off x="4471775" y="47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5"/>
            <p:cNvSpPr/>
            <p:nvPr/>
          </p:nvSpPr>
          <p:spPr>
            <a:xfrm>
              <a:off x="4567300" y="473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5"/>
            <p:cNvSpPr/>
            <p:nvPr/>
          </p:nvSpPr>
          <p:spPr>
            <a:xfrm>
              <a:off x="4472250" y="4732325"/>
              <a:ext cx="55525" cy="20775"/>
            </a:xfrm>
            <a:custGeom>
              <a:avLst/>
              <a:gdLst/>
              <a:ahLst/>
              <a:cxnLst/>
              <a:rect l="l" t="t" r="r" b="b"/>
              <a:pathLst>
                <a:path w="2221" h="831" fill="none" extrusionOk="0">
                  <a:moveTo>
                    <a:pt x="2220" y="1"/>
                  </a:moveTo>
                  <a:lnTo>
                    <a:pt x="2220" y="1"/>
                  </a:lnTo>
                  <a:lnTo>
                    <a:pt x="1969" y="1"/>
                  </a:lnTo>
                  <a:lnTo>
                    <a:pt x="1680" y="39"/>
                  </a:lnTo>
                  <a:lnTo>
                    <a:pt x="1409" y="78"/>
                  </a:lnTo>
                  <a:lnTo>
                    <a:pt x="1120" y="174"/>
                  </a:lnTo>
                  <a:lnTo>
                    <a:pt x="830" y="271"/>
                  </a:lnTo>
                  <a:lnTo>
                    <a:pt x="541" y="425"/>
                  </a:lnTo>
                  <a:lnTo>
                    <a:pt x="271" y="599"/>
                  </a:lnTo>
                  <a:lnTo>
                    <a:pt x="0" y="831"/>
                  </a:lnTo>
                  <a:lnTo>
                    <a:pt x="0" y="831"/>
                  </a:lnTo>
                  <a:lnTo>
                    <a:pt x="271" y="599"/>
                  </a:lnTo>
                  <a:lnTo>
                    <a:pt x="541" y="425"/>
                  </a:lnTo>
                  <a:lnTo>
                    <a:pt x="830" y="271"/>
                  </a:lnTo>
                  <a:lnTo>
                    <a:pt x="1120" y="174"/>
                  </a:lnTo>
                  <a:lnTo>
                    <a:pt x="1409" y="78"/>
                  </a:lnTo>
                  <a:lnTo>
                    <a:pt x="1680" y="39"/>
                  </a:lnTo>
                  <a:lnTo>
                    <a:pt x="1969" y="1"/>
                  </a:lnTo>
                  <a:lnTo>
                    <a:pt x="22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5"/>
            <p:cNvSpPr/>
            <p:nvPr/>
          </p:nvSpPr>
          <p:spPr>
            <a:xfrm>
              <a:off x="4528225" y="473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5"/>
            <p:cNvSpPr/>
            <p:nvPr/>
          </p:nvSpPr>
          <p:spPr>
            <a:xfrm>
              <a:off x="4563450" y="4665250"/>
              <a:ext cx="42000" cy="53600"/>
            </a:xfrm>
            <a:custGeom>
              <a:avLst/>
              <a:gdLst/>
              <a:ahLst/>
              <a:cxnLst/>
              <a:rect l="l" t="t" r="r" b="b"/>
              <a:pathLst>
                <a:path w="1680" h="2144" fill="none" extrusionOk="0">
                  <a:moveTo>
                    <a:pt x="1679" y="1"/>
                  </a:moveTo>
                  <a:lnTo>
                    <a:pt x="1679" y="1"/>
                  </a:lnTo>
                  <a:lnTo>
                    <a:pt x="1679" y="1"/>
                  </a:lnTo>
                  <a:lnTo>
                    <a:pt x="1429" y="117"/>
                  </a:lnTo>
                  <a:lnTo>
                    <a:pt x="1197" y="252"/>
                  </a:lnTo>
                  <a:lnTo>
                    <a:pt x="1004" y="368"/>
                  </a:lnTo>
                  <a:lnTo>
                    <a:pt x="830" y="503"/>
                  </a:lnTo>
                  <a:lnTo>
                    <a:pt x="676" y="657"/>
                  </a:lnTo>
                  <a:lnTo>
                    <a:pt x="541" y="792"/>
                  </a:lnTo>
                  <a:lnTo>
                    <a:pt x="425" y="927"/>
                  </a:lnTo>
                  <a:lnTo>
                    <a:pt x="309" y="1082"/>
                  </a:lnTo>
                  <a:lnTo>
                    <a:pt x="232" y="1217"/>
                  </a:lnTo>
                  <a:lnTo>
                    <a:pt x="155" y="1352"/>
                  </a:lnTo>
                  <a:lnTo>
                    <a:pt x="97" y="1506"/>
                  </a:lnTo>
                  <a:lnTo>
                    <a:pt x="58" y="1641"/>
                  </a:lnTo>
                  <a:lnTo>
                    <a:pt x="20" y="1912"/>
                  </a:lnTo>
                  <a:lnTo>
                    <a:pt x="0" y="2143"/>
                  </a:lnTo>
                  <a:lnTo>
                    <a:pt x="0" y="2143"/>
                  </a:lnTo>
                  <a:lnTo>
                    <a:pt x="20" y="1912"/>
                  </a:lnTo>
                  <a:lnTo>
                    <a:pt x="58" y="1641"/>
                  </a:lnTo>
                  <a:lnTo>
                    <a:pt x="97" y="1506"/>
                  </a:lnTo>
                  <a:lnTo>
                    <a:pt x="155" y="1352"/>
                  </a:lnTo>
                  <a:lnTo>
                    <a:pt x="232" y="1217"/>
                  </a:lnTo>
                  <a:lnTo>
                    <a:pt x="309" y="1082"/>
                  </a:lnTo>
                  <a:lnTo>
                    <a:pt x="425" y="927"/>
                  </a:lnTo>
                  <a:lnTo>
                    <a:pt x="541" y="792"/>
                  </a:lnTo>
                  <a:lnTo>
                    <a:pt x="676" y="657"/>
                  </a:lnTo>
                  <a:lnTo>
                    <a:pt x="830" y="503"/>
                  </a:lnTo>
                  <a:lnTo>
                    <a:pt x="1004" y="368"/>
                  </a:lnTo>
                  <a:lnTo>
                    <a:pt x="1197" y="252"/>
                  </a:lnTo>
                  <a:lnTo>
                    <a:pt x="1429" y="117"/>
                  </a:lnTo>
                  <a:lnTo>
                    <a:pt x="1679" y="1"/>
                  </a:lnTo>
                  <a:lnTo>
                    <a:pt x="167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5"/>
            <p:cNvSpPr/>
            <p:nvPr/>
          </p:nvSpPr>
          <p:spPr>
            <a:xfrm>
              <a:off x="4605900" y="4657050"/>
              <a:ext cx="32850" cy="7750"/>
            </a:xfrm>
            <a:custGeom>
              <a:avLst/>
              <a:gdLst/>
              <a:ahLst/>
              <a:cxnLst/>
              <a:rect l="l" t="t" r="r" b="b"/>
              <a:pathLst>
                <a:path w="1314" h="310" fill="none" extrusionOk="0">
                  <a:moveTo>
                    <a:pt x="1313" y="1"/>
                  </a:moveTo>
                  <a:lnTo>
                    <a:pt x="1313" y="1"/>
                  </a:lnTo>
                  <a:lnTo>
                    <a:pt x="1024" y="20"/>
                  </a:lnTo>
                  <a:lnTo>
                    <a:pt x="696" y="78"/>
                  </a:lnTo>
                  <a:lnTo>
                    <a:pt x="368" y="174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368" y="174"/>
                  </a:lnTo>
                  <a:lnTo>
                    <a:pt x="696" y="78"/>
                  </a:lnTo>
                  <a:lnTo>
                    <a:pt x="1024" y="20"/>
                  </a:lnTo>
                  <a:lnTo>
                    <a:pt x="131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5"/>
            <p:cNvSpPr/>
            <p:nvPr/>
          </p:nvSpPr>
          <p:spPr>
            <a:xfrm>
              <a:off x="4638725" y="46570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5"/>
            <p:cNvSpPr/>
            <p:nvPr/>
          </p:nvSpPr>
          <p:spPr>
            <a:xfrm>
              <a:off x="4699025" y="4626175"/>
              <a:ext cx="75300" cy="65175"/>
            </a:xfrm>
            <a:custGeom>
              <a:avLst/>
              <a:gdLst/>
              <a:ahLst/>
              <a:cxnLst/>
              <a:rect l="l" t="t" r="r" b="b"/>
              <a:pathLst>
                <a:path w="3012" h="2607" fill="none" extrusionOk="0">
                  <a:moveTo>
                    <a:pt x="3012" y="1"/>
                  </a:moveTo>
                  <a:lnTo>
                    <a:pt x="3012" y="1"/>
                  </a:lnTo>
                  <a:lnTo>
                    <a:pt x="3012" y="1"/>
                  </a:lnTo>
                  <a:lnTo>
                    <a:pt x="2761" y="97"/>
                  </a:lnTo>
                  <a:lnTo>
                    <a:pt x="2510" y="194"/>
                  </a:lnTo>
                  <a:lnTo>
                    <a:pt x="2259" y="290"/>
                  </a:lnTo>
                  <a:lnTo>
                    <a:pt x="2027" y="406"/>
                  </a:lnTo>
                  <a:lnTo>
                    <a:pt x="1796" y="541"/>
                  </a:lnTo>
                  <a:lnTo>
                    <a:pt x="1564" y="676"/>
                  </a:lnTo>
                  <a:lnTo>
                    <a:pt x="1371" y="811"/>
                  </a:lnTo>
                  <a:lnTo>
                    <a:pt x="1159" y="985"/>
                  </a:lnTo>
                  <a:lnTo>
                    <a:pt x="966" y="1139"/>
                  </a:lnTo>
                  <a:lnTo>
                    <a:pt x="792" y="1313"/>
                  </a:lnTo>
                  <a:lnTo>
                    <a:pt x="638" y="1506"/>
                  </a:lnTo>
                  <a:lnTo>
                    <a:pt x="483" y="1718"/>
                  </a:lnTo>
                  <a:lnTo>
                    <a:pt x="329" y="1911"/>
                  </a:lnTo>
                  <a:lnTo>
                    <a:pt x="213" y="2143"/>
                  </a:lnTo>
                  <a:lnTo>
                    <a:pt x="97" y="2375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97" y="2375"/>
                  </a:lnTo>
                  <a:lnTo>
                    <a:pt x="213" y="2143"/>
                  </a:lnTo>
                  <a:lnTo>
                    <a:pt x="329" y="1911"/>
                  </a:lnTo>
                  <a:lnTo>
                    <a:pt x="483" y="1718"/>
                  </a:lnTo>
                  <a:lnTo>
                    <a:pt x="638" y="1506"/>
                  </a:lnTo>
                  <a:lnTo>
                    <a:pt x="792" y="1313"/>
                  </a:lnTo>
                  <a:lnTo>
                    <a:pt x="966" y="1139"/>
                  </a:lnTo>
                  <a:lnTo>
                    <a:pt x="1159" y="985"/>
                  </a:lnTo>
                  <a:lnTo>
                    <a:pt x="1371" y="811"/>
                  </a:lnTo>
                  <a:lnTo>
                    <a:pt x="1564" y="676"/>
                  </a:lnTo>
                  <a:lnTo>
                    <a:pt x="1796" y="541"/>
                  </a:lnTo>
                  <a:lnTo>
                    <a:pt x="2027" y="406"/>
                  </a:lnTo>
                  <a:lnTo>
                    <a:pt x="2259" y="290"/>
                  </a:lnTo>
                  <a:lnTo>
                    <a:pt x="2510" y="194"/>
                  </a:lnTo>
                  <a:lnTo>
                    <a:pt x="2761" y="97"/>
                  </a:lnTo>
                  <a:lnTo>
                    <a:pt x="3012" y="1"/>
                  </a:lnTo>
                  <a:lnTo>
                    <a:pt x="301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5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extrusionOk="0">
                  <a:moveTo>
                    <a:pt x="19069" y="1"/>
                  </a:move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5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fill="none" extrusionOk="0">
                  <a:moveTo>
                    <a:pt x="19069" y="1"/>
                  </a:moveTo>
                  <a:lnTo>
                    <a:pt x="19069" y="1"/>
                  </a:lnTo>
                  <a:lnTo>
                    <a:pt x="19069" y="1"/>
                  </a:lnTo>
                  <a:lnTo>
                    <a:pt x="19069" y="1"/>
                  </a:ln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633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lnTo>
                    <a:pt x="19089" y="1"/>
                  </a:lnTo>
                  <a:lnTo>
                    <a:pt x="19089" y="1"/>
                  </a:lnTo>
                  <a:lnTo>
                    <a:pt x="190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5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extrusionOk="0">
                  <a:moveTo>
                    <a:pt x="3668" y="0"/>
                  </a:move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5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fill="none" extrusionOk="0">
                  <a:moveTo>
                    <a:pt x="3668" y="0"/>
                  </a:moveTo>
                  <a:lnTo>
                    <a:pt x="3668" y="0"/>
                  </a:ln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5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extrusionOk="0">
                  <a:moveTo>
                    <a:pt x="4072" y="1"/>
                  </a:move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5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fill="none" extrusionOk="0"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5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extrusionOk="0">
                  <a:moveTo>
                    <a:pt x="14747" y="1"/>
                  </a:move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5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fill="none" extrusionOk="0">
                  <a:moveTo>
                    <a:pt x="15036" y="1"/>
                  </a:moveTo>
                  <a:lnTo>
                    <a:pt x="15036" y="1"/>
                  </a:lnTo>
                  <a:lnTo>
                    <a:pt x="15017" y="1"/>
                  </a:lnTo>
                  <a:lnTo>
                    <a:pt x="15017" y="1"/>
                  </a:lnTo>
                  <a:lnTo>
                    <a:pt x="14747" y="1"/>
                  </a:ln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42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377" y="11002"/>
                  </a:lnTo>
                  <a:lnTo>
                    <a:pt x="29377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lnTo>
                    <a:pt x="1503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5"/>
            <p:cNvSpPr/>
            <p:nvPr/>
          </p:nvSpPr>
          <p:spPr>
            <a:xfrm>
              <a:off x="5380825" y="4784450"/>
              <a:ext cx="120175" cy="165050"/>
            </a:xfrm>
            <a:custGeom>
              <a:avLst/>
              <a:gdLst/>
              <a:ahLst/>
              <a:cxnLst/>
              <a:rect l="l" t="t" r="r" b="b"/>
              <a:pathLst>
                <a:path w="4807" h="6602" extrusionOk="0">
                  <a:moveTo>
                    <a:pt x="20" y="6466"/>
                  </a:moveTo>
                  <a:lnTo>
                    <a:pt x="20" y="6466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20" y="6466"/>
                  </a:lnTo>
                  <a:close/>
                  <a:moveTo>
                    <a:pt x="20" y="6466"/>
                  </a:moveTo>
                  <a:lnTo>
                    <a:pt x="20" y="6466"/>
                  </a:lnTo>
                  <a:lnTo>
                    <a:pt x="20" y="6466"/>
                  </a:lnTo>
                  <a:close/>
                  <a:moveTo>
                    <a:pt x="3070" y="3860"/>
                  </a:move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close/>
                  <a:moveTo>
                    <a:pt x="2742" y="3841"/>
                  </a:moveTo>
                  <a:lnTo>
                    <a:pt x="2742" y="3841"/>
                  </a:lnTo>
                  <a:lnTo>
                    <a:pt x="2414" y="3860"/>
                  </a:lnTo>
                  <a:lnTo>
                    <a:pt x="2221" y="3880"/>
                  </a:lnTo>
                  <a:lnTo>
                    <a:pt x="2008" y="3918"/>
                  </a:lnTo>
                  <a:lnTo>
                    <a:pt x="1796" y="3976"/>
                  </a:lnTo>
                  <a:lnTo>
                    <a:pt x="1584" y="4053"/>
                  </a:lnTo>
                  <a:lnTo>
                    <a:pt x="1371" y="4150"/>
                  </a:lnTo>
                  <a:lnTo>
                    <a:pt x="1159" y="4266"/>
                  </a:lnTo>
                  <a:lnTo>
                    <a:pt x="947" y="4420"/>
                  </a:lnTo>
                  <a:lnTo>
                    <a:pt x="754" y="4594"/>
                  </a:lnTo>
                  <a:lnTo>
                    <a:pt x="561" y="4806"/>
                  </a:lnTo>
                  <a:lnTo>
                    <a:pt x="406" y="5057"/>
                  </a:lnTo>
                  <a:lnTo>
                    <a:pt x="271" y="5327"/>
                  </a:lnTo>
                  <a:lnTo>
                    <a:pt x="155" y="5655"/>
                  </a:lnTo>
                  <a:lnTo>
                    <a:pt x="59" y="6022"/>
                  </a:lnTo>
                  <a:lnTo>
                    <a:pt x="20" y="6427"/>
                  </a:lnTo>
                  <a:lnTo>
                    <a:pt x="20" y="6427"/>
                  </a:lnTo>
                  <a:lnTo>
                    <a:pt x="59" y="6022"/>
                  </a:lnTo>
                  <a:lnTo>
                    <a:pt x="155" y="5655"/>
                  </a:lnTo>
                  <a:lnTo>
                    <a:pt x="271" y="5327"/>
                  </a:lnTo>
                  <a:lnTo>
                    <a:pt x="406" y="5057"/>
                  </a:lnTo>
                  <a:lnTo>
                    <a:pt x="561" y="4806"/>
                  </a:lnTo>
                  <a:lnTo>
                    <a:pt x="754" y="4594"/>
                  </a:lnTo>
                  <a:lnTo>
                    <a:pt x="947" y="4420"/>
                  </a:lnTo>
                  <a:lnTo>
                    <a:pt x="1159" y="4266"/>
                  </a:lnTo>
                  <a:lnTo>
                    <a:pt x="1371" y="4150"/>
                  </a:lnTo>
                  <a:lnTo>
                    <a:pt x="1584" y="4053"/>
                  </a:lnTo>
                  <a:lnTo>
                    <a:pt x="1796" y="3976"/>
                  </a:lnTo>
                  <a:lnTo>
                    <a:pt x="2008" y="3918"/>
                  </a:lnTo>
                  <a:lnTo>
                    <a:pt x="2221" y="3880"/>
                  </a:lnTo>
                  <a:lnTo>
                    <a:pt x="2414" y="3860"/>
                  </a:lnTo>
                  <a:lnTo>
                    <a:pt x="2742" y="3841"/>
                  </a:lnTo>
                  <a:close/>
                  <a:moveTo>
                    <a:pt x="2780" y="3841"/>
                  </a:move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close/>
                  <a:moveTo>
                    <a:pt x="4807" y="0"/>
                  </a:moveTo>
                  <a:lnTo>
                    <a:pt x="4807" y="0"/>
                  </a:lnTo>
                  <a:lnTo>
                    <a:pt x="4807" y="0"/>
                  </a:lnTo>
                  <a:lnTo>
                    <a:pt x="4595" y="20"/>
                  </a:lnTo>
                  <a:lnTo>
                    <a:pt x="4382" y="39"/>
                  </a:lnTo>
                  <a:lnTo>
                    <a:pt x="4151" y="97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3707" y="232"/>
                  </a:lnTo>
                  <a:lnTo>
                    <a:pt x="3533" y="309"/>
                  </a:lnTo>
                  <a:lnTo>
                    <a:pt x="3379" y="386"/>
                  </a:lnTo>
                  <a:lnTo>
                    <a:pt x="3244" y="483"/>
                  </a:lnTo>
                  <a:lnTo>
                    <a:pt x="3108" y="579"/>
                  </a:lnTo>
                  <a:lnTo>
                    <a:pt x="2993" y="695"/>
                  </a:lnTo>
                  <a:lnTo>
                    <a:pt x="2896" y="811"/>
                  </a:lnTo>
                  <a:lnTo>
                    <a:pt x="2819" y="927"/>
                  </a:lnTo>
                  <a:lnTo>
                    <a:pt x="2742" y="1042"/>
                  </a:lnTo>
                  <a:lnTo>
                    <a:pt x="2684" y="1158"/>
                  </a:lnTo>
                  <a:lnTo>
                    <a:pt x="2587" y="1409"/>
                  </a:lnTo>
                  <a:lnTo>
                    <a:pt x="2549" y="1679"/>
                  </a:lnTo>
                  <a:lnTo>
                    <a:pt x="2529" y="1950"/>
                  </a:lnTo>
                  <a:lnTo>
                    <a:pt x="2529" y="1950"/>
                  </a:lnTo>
                  <a:lnTo>
                    <a:pt x="2549" y="1679"/>
                  </a:lnTo>
                  <a:lnTo>
                    <a:pt x="2587" y="1409"/>
                  </a:lnTo>
                  <a:lnTo>
                    <a:pt x="2684" y="1158"/>
                  </a:lnTo>
                  <a:lnTo>
                    <a:pt x="2742" y="1042"/>
                  </a:lnTo>
                  <a:lnTo>
                    <a:pt x="2819" y="927"/>
                  </a:lnTo>
                  <a:lnTo>
                    <a:pt x="2896" y="811"/>
                  </a:lnTo>
                  <a:lnTo>
                    <a:pt x="2993" y="695"/>
                  </a:lnTo>
                  <a:lnTo>
                    <a:pt x="3108" y="579"/>
                  </a:lnTo>
                  <a:lnTo>
                    <a:pt x="3244" y="483"/>
                  </a:lnTo>
                  <a:lnTo>
                    <a:pt x="3379" y="386"/>
                  </a:lnTo>
                  <a:lnTo>
                    <a:pt x="3533" y="309"/>
                  </a:lnTo>
                  <a:lnTo>
                    <a:pt x="3707" y="232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4151" y="97"/>
                  </a:lnTo>
                  <a:lnTo>
                    <a:pt x="4382" y="39"/>
                  </a:lnTo>
                  <a:lnTo>
                    <a:pt x="4595" y="20"/>
                  </a:lnTo>
                  <a:lnTo>
                    <a:pt x="4807" y="0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5"/>
            <p:cNvSpPr/>
            <p:nvPr/>
          </p:nvSpPr>
          <p:spPr>
            <a:xfrm>
              <a:off x="5380825" y="4946100"/>
              <a:ext cx="525" cy="3400"/>
            </a:xfrm>
            <a:custGeom>
              <a:avLst/>
              <a:gdLst/>
              <a:ahLst/>
              <a:cxnLst/>
              <a:rect l="l" t="t" r="r" b="b"/>
              <a:pathLst>
                <a:path w="21" h="136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5"/>
            <p:cNvSpPr/>
            <p:nvPr/>
          </p:nvSpPr>
          <p:spPr>
            <a:xfrm>
              <a:off x="5381325" y="49461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5"/>
            <p:cNvSpPr/>
            <p:nvPr/>
          </p:nvSpPr>
          <p:spPr>
            <a:xfrm>
              <a:off x="5457550" y="488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5"/>
            <p:cNvSpPr/>
            <p:nvPr/>
          </p:nvSpPr>
          <p:spPr>
            <a:xfrm>
              <a:off x="5381325" y="4880475"/>
              <a:ext cx="68050" cy="64675"/>
            </a:xfrm>
            <a:custGeom>
              <a:avLst/>
              <a:gdLst/>
              <a:ahLst/>
              <a:cxnLst/>
              <a:rect l="l" t="t" r="r" b="b"/>
              <a:pathLst>
                <a:path w="2722" h="2587" fill="none" extrusionOk="0">
                  <a:moveTo>
                    <a:pt x="2722" y="0"/>
                  </a:moveTo>
                  <a:lnTo>
                    <a:pt x="2722" y="0"/>
                  </a:lnTo>
                  <a:lnTo>
                    <a:pt x="2394" y="19"/>
                  </a:lnTo>
                  <a:lnTo>
                    <a:pt x="2201" y="39"/>
                  </a:lnTo>
                  <a:lnTo>
                    <a:pt x="1988" y="77"/>
                  </a:lnTo>
                  <a:lnTo>
                    <a:pt x="1776" y="135"/>
                  </a:lnTo>
                  <a:lnTo>
                    <a:pt x="1564" y="212"/>
                  </a:lnTo>
                  <a:lnTo>
                    <a:pt x="1351" y="309"/>
                  </a:lnTo>
                  <a:lnTo>
                    <a:pt x="1139" y="425"/>
                  </a:lnTo>
                  <a:lnTo>
                    <a:pt x="927" y="579"/>
                  </a:lnTo>
                  <a:lnTo>
                    <a:pt x="734" y="753"/>
                  </a:lnTo>
                  <a:lnTo>
                    <a:pt x="541" y="965"/>
                  </a:lnTo>
                  <a:lnTo>
                    <a:pt x="386" y="1216"/>
                  </a:lnTo>
                  <a:lnTo>
                    <a:pt x="251" y="1486"/>
                  </a:lnTo>
                  <a:lnTo>
                    <a:pt x="135" y="1814"/>
                  </a:lnTo>
                  <a:lnTo>
                    <a:pt x="39" y="2181"/>
                  </a:lnTo>
                  <a:lnTo>
                    <a:pt x="0" y="2586"/>
                  </a:lnTo>
                  <a:lnTo>
                    <a:pt x="0" y="2586"/>
                  </a:lnTo>
                  <a:lnTo>
                    <a:pt x="39" y="2181"/>
                  </a:lnTo>
                  <a:lnTo>
                    <a:pt x="135" y="1814"/>
                  </a:lnTo>
                  <a:lnTo>
                    <a:pt x="251" y="1486"/>
                  </a:lnTo>
                  <a:lnTo>
                    <a:pt x="386" y="1216"/>
                  </a:lnTo>
                  <a:lnTo>
                    <a:pt x="541" y="965"/>
                  </a:lnTo>
                  <a:lnTo>
                    <a:pt x="734" y="753"/>
                  </a:lnTo>
                  <a:lnTo>
                    <a:pt x="927" y="579"/>
                  </a:lnTo>
                  <a:lnTo>
                    <a:pt x="1139" y="425"/>
                  </a:lnTo>
                  <a:lnTo>
                    <a:pt x="1351" y="309"/>
                  </a:lnTo>
                  <a:lnTo>
                    <a:pt x="1564" y="212"/>
                  </a:lnTo>
                  <a:lnTo>
                    <a:pt x="1776" y="135"/>
                  </a:lnTo>
                  <a:lnTo>
                    <a:pt x="1988" y="77"/>
                  </a:lnTo>
                  <a:lnTo>
                    <a:pt x="2201" y="39"/>
                  </a:lnTo>
                  <a:lnTo>
                    <a:pt x="2394" y="19"/>
                  </a:lnTo>
                  <a:lnTo>
                    <a:pt x="2722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5"/>
            <p:cNvSpPr/>
            <p:nvPr/>
          </p:nvSpPr>
          <p:spPr>
            <a:xfrm>
              <a:off x="5450325" y="488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5"/>
            <p:cNvSpPr/>
            <p:nvPr/>
          </p:nvSpPr>
          <p:spPr>
            <a:xfrm>
              <a:off x="5444050" y="4784450"/>
              <a:ext cx="56950" cy="48750"/>
            </a:xfrm>
            <a:custGeom>
              <a:avLst/>
              <a:gdLst/>
              <a:ahLst/>
              <a:cxnLst/>
              <a:rect l="l" t="t" r="r" b="b"/>
              <a:pathLst>
                <a:path w="2278" h="1950" fill="none" extrusionOk="0">
                  <a:moveTo>
                    <a:pt x="2278" y="0"/>
                  </a:moveTo>
                  <a:lnTo>
                    <a:pt x="2278" y="0"/>
                  </a:lnTo>
                  <a:lnTo>
                    <a:pt x="2278" y="0"/>
                  </a:lnTo>
                  <a:lnTo>
                    <a:pt x="2066" y="20"/>
                  </a:lnTo>
                  <a:lnTo>
                    <a:pt x="1853" y="39"/>
                  </a:lnTo>
                  <a:lnTo>
                    <a:pt x="1622" y="97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178" y="232"/>
                  </a:lnTo>
                  <a:lnTo>
                    <a:pt x="1004" y="309"/>
                  </a:lnTo>
                  <a:lnTo>
                    <a:pt x="850" y="386"/>
                  </a:lnTo>
                  <a:lnTo>
                    <a:pt x="715" y="483"/>
                  </a:lnTo>
                  <a:lnTo>
                    <a:pt x="579" y="579"/>
                  </a:lnTo>
                  <a:lnTo>
                    <a:pt x="464" y="695"/>
                  </a:lnTo>
                  <a:lnTo>
                    <a:pt x="367" y="811"/>
                  </a:lnTo>
                  <a:lnTo>
                    <a:pt x="290" y="927"/>
                  </a:lnTo>
                  <a:lnTo>
                    <a:pt x="213" y="1042"/>
                  </a:lnTo>
                  <a:lnTo>
                    <a:pt x="155" y="1158"/>
                  </a:lnTo>
                  <a:lnTo>
                    <a:pt x="58" y="1409"/>
                  </a:lnTo>
                  <a:lnTo>
                    <a:pt x="20" y="1679"/>
                  </a:lnTo>
                  <a:lnTo>
                    <a:pt x="0" y="1950"/>
                  </a:lnTo>
                  <a:lnTo>
                    <a:pt x="0" y="1950"/>
                  </a:lnTo>
                  <a:lnTo>
                    <a:pt x="20" y="1679"/>
                  </a:lnTo>
                  <a:lnTo>
                    <a:pt x="58" y="1409"/>
                  </a:lnTo>
                  <a:lnTo>
                    <a:pt x="155" y="1158"/>
                  </a:lnTo>
                  <a:lnTo>
                    <a:pt x="213" y="1042"/>
                  </a:lnTo>
                  <a:lnTo>
                    <a:pt x="290" y="927"/>
                  </a:lnTo>
                  <a:lnTo>
                    <a:pt x="367" y="811"/>
                  </a:lnTo>
                  <a:lnTo>
                    <a:pt x="464" y="695"/>
                  </a:lnTo>
                  <a:lnTo>
                    <a:pt x="579" y="579"/>
                  </a:lnTo>
                  <a:lnTo>
                    <a:pt x="715" y="483"/>
                  </a:lnTo>
                  <a:lnTo>
                    <a:pt x="850" y="386"/>
                  </a:lnTo>
                  <a:lnTo>
                    <a:pt x="1004" y="309"/>
                  </a:lnTo>
                  <a:lnTo>
                    <a:pt x="1178" y="232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622" y="97"/>
                  </a:lnTo>
                  <a:lnTo>
                    <a:pt x="1853" y="39"/>
                  </a:lnTo>
                  <a:lnTo>
                    <a:pt x="2066" y="20"/>
                  </a:lnTo>
                  <a:lnTo>
                    <a:pt x="2278" y="0"/>
                  </a:lnTo>
                  <a:lnTo>
                    <a:pt x="227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5"/>
            <p:cNvSpPr/>
            <p:nvPr/>
          </p:nvSpPr>
          <p:spPr>
            <a:xfrm>
              <a:off x="5481200" y="4980825"/>
              <a:ext cx="632600" cy="365775"/>
            </a:xfrm>
            <a:custGeom>
              <a:avLst/>
              <a:gdLst/>
              <a:ahLst/>
              <a:cxnLst/>
              <a:rect l="l" t="t" r="r" b="b"/>
              <a:pathLst>
                <a:path w="25304" h="14631" extrusionOk="0">
                  <a:moveTo>
                    <a:pt x="23065" y="14148"/>
                  </a:moveTo>
                  <a:lnTo>
                    <a:pt x="23065" y="14148"/>
                  </a:lnTo>
                  <a:lnTo>
                    <a:pt x="23065" y="14341"/>
                  </a:lnTo>
                  <a:lnTo>
                    <a:pt x="23046" y="14496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46" y="14496"/>
                  </a:lnTo>
                  <a:lnTo>
                    <a:pt x="23065" y="14341"/>
                  </a:lnTo>
                  <a:lnTo>
                    <a:pt x="23065" y="14148"/>
                  </a:lnTo>
                  <a:close/>
                  <a:moveTo>
                    <a:pt x="25285" y="13569"/>
                  </a:moveTo>
                  <a:lnTo>
                    <a:pt x="25285" y="13569"/>
                  </a:lnTo>
                  <a:lnTo>
                    <a:pt x="24957" y="13589"/>
                  </a:lnTo>
                  <a:lnTo>
                    <a:pt x="24628" y="13646"/>
                  </a:lnTo>
                  <a:lnTo>
                    <a:pt x="24300" y="13724"/>
                  </a:lnTo>
                  <a:lnTo>
                    <a:pt x="23992" y="13839"/>
                  </a:lnTo>
                  <a:lnTo>
                    <a:pt x="23721" y="13975"/>
                  </a:lnTo>
                  <a:lnTo>
                    <a:pt x="23451" y="14148"/>
                  </a:lnTo>
                  <a:lnTo>
                    <a:pt x="23219" y="14361"/>
                  </a:lnTo>
                  <a:lnTo>
                    <a:pt x="23123" y="14476"/>
                  </a:lnTo>
                  <a:lnTo>
                    <a:pt x="23046" y="14592"/>
                  </a:lnTo>
                  <a:lnTo>
                    <a:pt x="23046" y="14592"/>
                  </a:lnTo>
                  <a:lnTo>
                    <a:pt x="23123" y="14476"/>
                  </a:lnTo>
                  <a:lnTo>
                    <a:pt x="23219" y="14361"/>
                  </a:lnTo>
                  <a:lnTo>
                    <a:pt x="23451" y="14148"/>
                  </a:lnTo>
                  <a:lnTo>
                    <a:pt x="23721" y="13975"/>
                  </a:lnTo>
                  <a:lnTo>
                    <a:pt x="23992" y="13839"/>
                  </a:lnTo>
                  <a:lnTo>
                    <a:pt x="24300" y="13724"/>
                  </a:lnTo>
                  <a:lnTo>
                    <a:pt x="24628" y="13646"/>
                  </a:lnTo>
                  <a:lnTo>
                    <a:pt x="24957" y="13589"/>
                  </a:lnTo>
                  <a:lnTo>
                    <a:pt x="25285" y="13569"/>
                  </a:lnTo>
                  <a:close/>
                  <a:moveTo>
                    <a:pt x="25304" y="13569"/>
                  </a:moveTo>
                  <a:lnTo>
                    <a:pt x="25304" y="13569"/>
                  </a:lnTo>
                  <a:lnTo>
                    <a:pt x="25304" y="13569"/>
                  </a:lnTo>
                  <a:lnTo>
                    <a:pt x="25304" y="13569"/>
                  </a:lnTo>
                  <a:close/>
                  <a:moveTo>
                    <a:pt x="21039" y="11060"/>
                  </a:moveTo>
                  <a:lnTo>
                    <a:pt x="21039" y="11060"/>
                  </a:lnTo>
                  <a:lnTo>
                    <a:pt x="21019" y="11292"/>
                  </a:lnTo>
                  <a:lnTo>
                    <a:pt x="21000" y="11485"/>
                  </a:lnTo>
                  <a:lnTo>
                    <a:pt x="20961" y="11678"/>
                  </a:lnTo>
                  <a:lnTo>
                    <a:pt x="20923" y="11832"/>
                  </a:lnTo>
                  <a:lnTo>
                    <a:pt x="20826" y="12064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26" y="12064"/>
                  </a:lnTo>
                  <a:lnTo>
                    <a:pt x="20923" y="11832"/>
                  </a:lnTo>
                  <a:lnTo>
                    <a:pt x="20961" y="11678"/>
                  </a:lnTo>
                  <a:lnTo>
                    <a:pt x="21000" y="11485"/>
                  </a:lnTo>
                  <a:lnTo>
                    <a:pt x="21019" y="11292"/>
                  </a:lnTo>
                  <a:lnTo>
                    <a:pt x="21039" y="11060"/>
                  </a:lnTo>
                  <a:close/>
                  <a:moveTo>
                    <a:pt x="20286" y="9439"/>
                  </a:moveTo>
                  <a:lnTo>
                    <a:pt x="20286" y="9439"/>
                  </a:lnTo>
                  <a:lnTo>
                    <a:pt x="20324" y="9477"/>
                  </a:lnTo>
                  <a:lnTo>
                    <a:pt x="20324" y="9477"/>
                  </a:lnTo>
                  <a:lnTo>
                    <a:pt x="20286" y="9439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221" y="8802"/>
                  </a:lnTo>
                  <a:lnTo>
                    <a:pt x="18028" y="8821"/>
                  </a:lnTo>
                  <a:lnTo>
                    <a:pt x="17719" y="8860"/>
                  </a:lnTo>
                  <a:lnTo>
                    <a:pt x="17506" y="8918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506" y="8918"/>
                  </a:lnTo>
                  <a:lnTo>
                    <a:pt x="17719" y="8860"/>
                  </a:lnTo>
                  <a:lnTo>
                    <a:pt x="18028" y="8821"/>
                  </a:lnTo>
                  <a:lnTo>
                    <a:pt x="18221" y="8802"/>
                  </a:lnTo>
                  <a:lnTo>
                    <a:pt x="18433" y="8783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433" y="8783"/>
                  </a:lnTo>
                  <a:lnTo>
                    <a:pt x="18452" y="8783"/>
                  </a:lnTo>
                  <a:lnTo>
                    <a:pt x="18452" y="8783"/>
                  </a:lnTo>
                  <a:lnTo>
                    <a:pt x="18433" y="8783"/>
                  </a:lnTo>
                  <a:close/>
                  <a:moveTo>
                    <a:pt x="17429" y="8667"/>
                  </a:moveTo>
                  <a:lnTo>
                    <a:pt x="17429" y="866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29" y="8667"/>
                  </a:lnTo>
                  <a:close/>
                  <a:moveTo>
                    <a:pt x="14534" y="3803"/>
                  </a:moveTo>
                  <a:lnTo>
                    <a:pt x="14534" y="3803"/>
                  </a:lnTo>
                  <a:lnTo>
                    <a:pt x="14534" y="4131"/>
                  </a:lnTo>
                  <a:lnTo>
                    <a:pt x="14496" y="4382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96" y="4382"/>
                  </a:lnTo>
                  <a:lnTo>
                    <a:pt x="14534" y="4131"/>
                  </a:lnTo>
                  <a:lnTo>
                    <a:pt x="14534" y="3803"/>
                  </a:lnTo>
                  <a:close/>
                  <a:moveTo>
                    <a:pt x="12990" y="1139"/>
                  </a:moveTo>
                  <a:lnTo>
                    <a:pt x="12990" y="1139"/>
                  </a:lnTo>
                  <a:lnTo>
                    <a:pt x="13009" y="1139"/>
                  </a:lnTo>
                  <a:lnTo>
                    <a:pt x="13009" y="1139"/>
                  </a:lnTo>
                  <a:lnTo>
                    <a:pt x="12990" y="1139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176" y="734"/>
                  </a:lnTo>
                  <a:lnTo>
                    <a:pt x="10963" y="753"/>
                  </a:lnTo>
                  <a:lnTo>
                    <a:pt x="10751" y="792"/>
                  </a:lnTo>
                  <a:lnTo>
                    <a:pt x="10558" y="831"/>
                  </a:lnTo>
                  <a:lnTo>
                    <a:pt x="10191" y="966"/>
                  </a:lnTo>
                  <a:lnTo>
                    <a:pt x="9883" y="1101"/>
                  </a:lnTo>
                  <a:lnTo>
                    <a:pt x="9632" y="1255"/>
                  </a:lnTo>
                  <a:lnTo>
                    <a:pt x="9439" y="1371"/>
                  </a:lnTo>
                  <a:lnTo>
                    <a:pt x="9284" y="1506"/>
                  </a:lnTo>
                  <a:lnTo>
                    <a:pt x="9284" y="1506"/>
                  </a:lnTo>
                  <a:lnTo>
                    <a:pt x="9439" y="1371"/>
                  </a:lnTo>
                  <a:lnTo>
                    <a:pt x="9632" y="1255"/>
                  </a:lnTo>
                  <a:lnTo>
                    <a:pt x="9883" y="1101"/>
                  </a:lnTo>
                  <a:lnTo>
                    <a:pt x="10191" y="966"/>
                  </a:lnTo>
                  <a:lnTo>
                    <a:pt x="10558" y="831"/>
                  </a:lnTo>
                  <a:lnTo>
                    <a:pt x="10751" y="792"/>
                  </a:lnTo>
                  <a:lnTo>
                    <a:pt x="10963" y="753"/>
                  </a:lnTo>
                  <a:lnTo>
                    <a:pt x="11176" y="734"/>
                  </a:lnTo>
                  <a:lnTo>
                    <a:pt x="11407" y="715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close/>
                  <a:moveTo>
                    <a:pt x="20" y="541"/>
                  </a:moveTo>
                  <a:lnTo>
                    <a:pt x="20" y="541"/>
                  </a:lnTo>
                  <a:lnTo>
                    <a:pt x="1" y="541"/>
                  </a:lnTo>
                  <a:lnTo>
                    <a:pt x="1" y="541"/>
                  </a:lnTo>
                  <a:lnTo>
                    <a:pt x="20" y="541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194" y="522"/>
                  </a:lnTo>
                  <a:lnTo>
                    <a:pt x="20" y="541"/>
                  </a:lnTo>
                  <a:lnTo>
                    <a:pt x="20" y="541"/>
                  </a:lnTo>
                  <a:lnTo>
                    <a:pt x="194" y="522"/>
                  </a:lnTo>
                  <a:lnTo>
                    <a:pt x="367" y="502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close/>
                  <a:moveTo>
                    <a:pt x="5405" y="213"/>
                  </a:move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370" y="20"/>
                  </a:lnTo>
                  <a:lnTo>
                    <a:pt x="6080" y="39"/>
                  </a:lnTo>
                  <a:lnTo>
                    <a:pt x="5772" y="116"/>
                  </a:lnTo>
                  <a:lnTo>
                    <a:pt x="5443" y="213"/>
                  </a:lnTo>
                  <a:lnTo>
                    <a:pt x="5443" y="213"/>
                  </a:lnTo>
                  <a:lnTo>
                    <a:pt x="5772" y="116"/>
                  </a:lnTo>
                  <a:lnTo>
                    <a:pt x="6080" y="39"/>
                  </a:lnTo>
                  <a:lnTo>
                    <a:pt x="6370" y="20"/>
                  </a:lnTo>
                  <a:lnTo>
                    <a:pt x="6659" y="1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5"/>
            <p:cNvSpPr/>
            <p:nvPr/>
          </p:nvSpPr>
          <p:spPr>
            <a:xfrm>
              <a:off x="6056375" y="5334525"/>
              <a:ext cx="1475" cy="12075"/>
            </a:xfrm>
            <a:custGeom>
              <a:avLst/>
              <a:gdLst/>
              <a:ahLst/>
              <a:cxnLst/>
              <a:rect l="l" t="t" r="r" b="b"/>
              <a:pathLst>
                <a:path w="59" h="483" fill="none" extrusionOk="0">
                  <a:moveTo>
                    <a:pt x="58" y="0"/>
                  </a:moveTo>
                  <a:lnTo>
                    <a:pt x="58" y="0"/>
                  </a:lnTo>
                  <a:lnTo>
                    <a:pt x="58" y="193"/>
                  </a:lnTo>
                  <a:lnTo>
                    <a:pt x="39" y="348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39" y="348"/>
                  </a:lnTo>
                  <a:lnTo>
                    <a:pt x="58" y="193"/>
                  </a:lnTo>
                  <a:lnTo>
                    <a:pt x="5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5"/>
            <p:cNvSpPr/>
            <p:nvPr/>
          </p:nvSpPr>
          <p:spPr>
            <a:xfrm>
              <a:off x="6057325" y="5320050"/>
              <a:ext cx="56000" cy="25600"/>
            </a:xfrm>
            <a:custGeom>
              <a:avLst/>
              <a:gdLst/>
              <a:ahLst/>
              <a:cxnLst/>
              <a:rect l="l" t="t" r="r" b="b"/>
              <a:pathLst>
                <a:path w="2240" h="1024" fill="none" extrusionOk="0">
                  <a:moveTo>
                    <a:pt x="2240" y="0"/>
                  </a:moveTo>
                  <a:lnTo>
                    <a:pt x="2240" y="0"/>
                  </a:lnTo>
                  <a:lnTo>
                    <a:pt x="1912" y="20"/>
                  </a:lnTo>
                  <a:lnTo>
                    <a:pt x="1583" y="77"/>
                  </a:lnTo>
                  <a:lnTo>
                    <a:pt x="1255" y="155"/>
                  </a:lnTo>
                  <a:lnTo>
                    <a:pt x="947" y="270"/>
                  </a:lnTo>
                  <a:lnTo>
                    <a:pt x="676" y="406"/>
                  </a:lnTo>
                  <a:lnTo>
                    <a:pt x="406" y="579"/>
                  </a:lnTo>
                  <a:lnTo>
                    <a:pt x="174" y="792"/>
                  </a:lnTo>
                  <a:lnTo>
                    <a:pt x="78" y="907"/>
                  </a:lnTo>
                  <a:lnTo>
                    <a:pt x="1" y="1023"/>
                  </a:lnTo>
                  <a:lnTo>
                    <a:pt x="1" y="1023"/>
                  </a:lnTo>
                  <a:lnTo>
                    <a:pt x="78" y="907"/>
                  </a:lnTo>
                  <a:lnTo>
                    <a:pt x="174" y="792"/>
                  </a:lnTo>
                  <a:lnTo>
                    <a:pt x="406" y="579"/>
                  </a:lnTo>
                  <a:lnTo>
                    <a:pt x="676" y="406"/>
                  </a:lnTo>
                  <a:lnTo>
                    <a:pt x="947" y="270"/>
                  </a:lnTo>
                  <a:lnTo>
                    <a:pt x="1255" y="155"/>
                  </a:lnTo>
                  <a:lnTo>
                    <a:pt x="1583" y="77"/>
                  </a:lnTo>
                  <a:lnTo>
                    <a:pt x="1912" y="20"/>
                  </a:lnTo>
                  <a:lnTo>
                    <a:pt x="224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5"/>
            <p:cNvSpPr/>
            <p:nvPr/>
          </p:nvSpPr>
          <p:spPr>
            <a:xfrm>
              <a:off x="6113775" y="532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5"/>
            <p:cNvSpPr/>
            <p:nvPr/>
          </p:nvSpPr>
          <p:spPr>
            <a:xfrm>
              <a:off x="6001350" y="5257325"/>
              <a:ext cx="5825" cy="27525"/>
            </a:xfrm>
            <a:custGeom>
              <a:avLst/>
              <a:gdLst/>
              <a:ahLst/>
              <a:cxnLst/>
              <a:rect l="l" t="t" r="r" b="b"/>
              <a:pathLst>
                <a:path w="233" h="1101" fill="none" extrusionOk="0">
                  <a:moveTo>
                    <a:pt x="233" y="0"/>
                  </a:moveTo>
                  <a:lnTo>
                    <a:pt x="233" y="0"/>
                  </a:lnTo>
                  <a:lnTo>
                    <a:pt x="213" y="232"/>
                  </a:lnTo>
                  <a:lnTo>
                    <a:pt x="194" y="425"/>
                  </a:lnTo>
                  <a:lnTo>
                    <a:pt x="155" y="618"/>
                  </a:lnTo>
                  <a:lnTo>
                    <a:pt x="117" y="772"/>
                  </a:lnTo>
                  <a:lnTo>
                    <a:pt x="20" y="1004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20" y="1004"/>
                  </a:lnTo>
                  <a:lnTo>
                    <a:pt x="117" y="772"/>
                  </a:lnTo>
                  <a:lnTo>
                    <a:pt x="155" y="618"/>
                  </a:lnTo>
                  <a:lnTo>
                    <a:pt x="194" y="425"/>
                  </a:lnTo>
                  <a:lnTo>
                    <a:pt x="213" y="232"/>
                  </a:lnTo>
                  <a:lnTo>
                    <a:pt x="23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5"/>
            <p:cNvSpPr/>
            <p:nvPr/>
          </p:nvSpPr>
          <p:spPr>
            <a:xfrm>
              <a:off x="5988325" y="5216775"/>
              <a:ext cx="1000" cy="1000"/>
            </a:xfrm>
            <a:custGeom>
              <a:avLst/>
              <a:gdLst/>
              <a:ahLst/>
              <a:cxnLst/>
              <a:rect l="l" t="t" r="r" b="b"/>
              <a:pathLst>
                <a:path w="40" h="40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5"/>
            <p:cNvSpPr/>
            <p:nvPr/>
          </p:nvSpPr>
          <p:spPr>
            <a:xfrm>
              <a:off x="5916425" y="5200375"/>
              <a:ext cx="25600" cy="3875"/>
            </a:xfrm>
            <a:custGeom>
              <a:avLst/>
              <a:gdLst/>
              <a:ahLst/>
              <a:cxnLst/>
              <a:rect l="l" t="t" r="r" b="b"/>
              <a:pathLst>
                <a:path w="1024" h="155" fill="none" extrusionOk="0">
                  <a:moveTo>
                    <a:pt x="1024" y="1"/>
                  </a:moveTo>
                  <a:lnTo>
                    <a:pt x="1024" y="1"/>
                  </a:lnTo>
                  <a:lnTo>
                    <a:pt x="812" y="20"/>
                  </a:lnTo>
                  <a:lnTo>
                    <a:pt x="619" y="39"/>
                  </a:lnTo>
                  <a:lnTo>
                    <a:pt x="310" y="78"/>
                  </a:lnTo>
                  <a:lnTo>
                    <a:pt x="97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97" y="136"/>
                  </a:lnTo>
                  <a:lnTo>
                    <a:pt x="310" y="78"/>
                  </a:lnTo>
                  <a:lnTo>
                    <a:pt x="619" y="39"/>
                  </a:lnTo>
                  <a:lnTo>
                    <a:pt x="812" y="20"/>
                  </a:lnTo>
                  <a:lnTo>
                    <a:pt x="10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5"/>
            <p:cNvSpPr/>
            <p:nvPr/>
          </p:nvSpPr>
          <p:spPr>
            <a:xfrm>
              <a:off x="5942000" y="5200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5"/>
            <p:cNvSpPr/>
            <p:nvPr/>
          </p:nvSpPr>
          <p:spPr>
            <a:xfrm>
              <a:off x="5916425" y="5197475"/>
              <a:ext cx="525" cy="6775"/>
            </a:xfrm>
            <a:custGeom>
              <a:avLst/>
              <a:gdLst/>
              <a:ahLst/>
              <a:cxnLst/>
              <a:rect l="l" t="t" r="r" b="b"/>
              <a:pathLst>
                <a:path w="21" h="27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5"/>
            <p:cNvSpPr/>
            <p:nvPr/>
          </p:nvSpPr>
          <p:spPr>
            <a:xfrm>
              <a:off x="5842600" y="5075875"/>
              <a:ext cx="1975" cy="19825"/>
            </a:xfrm>
            <a:custGeom>
              <a:avLst/>
              <a:gdLst/>
              <a:ahLst/>
              <a:cxnLst/>
              <a:rect l="l" t="t" r="r" b="b"/>
              <a:pathLst>
                <a:path w="79" h="793" fill="none" extrusionOk="0">
                  <a:moveTo>
                    <a:pt x="78" y="1"/>
                  </a:moveTo>
                  <a:lnTo>
                    <a:pt x="78" y="1"/>
                  </a:lnTo>
                  <a:lnTo>
                    <a:pt x="78" y="329"/>
                  </a:lnTo>
                  <a:lnTo>
                    <a:pt x="40" y="580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40" y="580"/>
                  </a:lnTo>
                  <a:lnTo>
                    <a:pt x="78" y="329"/>
                  </a:lnTo>
                  <a:lnTo>
                    <a:pt x="7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5"/>
            <p:cNvSpPr/>
            <p:nvPr/>
          </p:nvSpPr>
          <p:spPr>
            <a:xfrm>
              <a:off x="5805950" y="500930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5"/>
            <p:cNvSpPr/>
            <p:nvPr/>
          </p:nvSpPr>
          <p:spPr>
            <a:xfrm>
              <a:off x="5713300" y="4998675"/>
              <a:ext cx="53100" cy="19825"/>
            </a:xfrm>
            <a:custGeom>
              <a:avLst/>
              <a:gdLst/>
              <a:ahLst/>
              <a:cxnLst/>
              <a:rect l="l" t="t" r="r" b="b"/>
              <a:pathLst>
                <a:path w="2124" h="793" fill="none" extrusionOk="0">
                  <a:moveTo>
                    <a:pt x="2123" y="1"/>
                  </a:moveTo>
                  <a:lnTo>
                    <a:pt x="2123" y="1"/>
                  </a:lnTo>
                  <a:lnTo>
                    <a:pt x="1892" y="20"/>
                  </a:lnTo>
                  <a:lnTo>
                    <a:pt x="1679" y="39"/>
                  </a:lnTo>
                  <a:lnTo>
                    <a:pt x="1467" y="78"/>
                  </a:lnTo>
                  <a:lnTo>
                    <a:pt x="1274" y="117"/>
                  </a:lnTo>
                  <a:lnTo>
                    <a:pt x="907" y="252"/>
                  </a:lnTo>
                  <a:lnTo>
                    <a:pt x="599" y="387"/>
                  </a:lnTo>
                  <a:lnTo>
                    <a:pt x="348" y="541"/>
                  </a:lnTo>
                  <a:lnTo>
                    <a:pt x="155" y="657"/>
                  </a:lnTo>
                  <a:lnTo>
                    <a:pt x="0" y="792"/>
                  </a:lnTo>
                  <a:lnTo>
                    <a:pt x="0" y="792"/>
                  </a:lnTo>
                  <a:lnTo>
                    <a:pt x="155" y="657"/>
                  </a:lnTo>
                  <a:lnTo>
                    <a:pt x="348" y="541"/>
                  </a:lnTo>
                  <a:lnTo>
                    <a:pt x="599" y="387"/>
                  </a:lnTo>
                  <a:lnTo>
                    <a:pt x="907" y="252"/>
                  </a:lnTo>
                  <a:lnTo>
                    <a:pt x="1274" y="117"/>
                  </a:lnTo>
                  <a:lnTo>
                    <a:pt x="1467" y="78"/>
                  </a:lnTo>
                  <a:lnTo>
                    <a:pt x="1679" y="39"/>
                  </a:lnTo>
                  <a:lnTo>
                    <a:pt x="1892" y="20"/>
                  </a:lnTo>
                  <a:lnTo>
                    <a:pt x="212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5"/>
            <p:cNvSpPr/>
            <p:nvPr/>
          </p:nvSpPr>
          <p:spPr>
            <a:xfrm>
              <a:off x="5766375" y="499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5"/>
            <p:cNvSpPr/>
            <p:nvPr/>
          </p:nvSpPr>
          <p:spPr>
            <a:xfrm>
              <a:off x="5481200" y="49943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5"/>
            <p:cNvSpPr/>
            <p:nvPr/>
          </p:nvSpPr>
          <p:spPr>
            <a:xfrm>
              <a:off x="5481675" y="4993375"/>
              <a:ext cx="8725" cy="1000"/>
            </a:xfrm>
            <a:custGeom>
              <a:avLst/>
              <a:gdLst/>
              <a:ahLst/>
              <a:cxnLst/>
              <a:rect l="l" t="t" r="r" b="b"/>
              <a:pathLst>
                <a:path w="349" h="40" fill="none" extrusionOk="0">
                  <a:moveTo>
                    <a:pt x="348" y="0"/>
                  </a:moveTo>
                  <a:lnTo>
                    <a:pt x="348" y="0"/>
                  </a:lnTo>
                  <a:lnTo>
                    <a:pt x="175" y="2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75" y="20"/>
                  </a:lnTo>
                  <a:lnTo>
                    <a:pt x="34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5"/>
            <p:cNvSpPr/>
            <p:nvPr/>
          </p:nvSpPr>
          <p:spPr>
            <a:xfrm>
              <a:off x="5490375" y="499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5"/>
            <p:cNvSpPr/>
            <p:nvPr/>
          </p:nvSpPr>
          <p:spPr>
            <a:xfrm>
              <a:off x="5616300" y="498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5"/>
            <p:cNvSpPr/>
            <p:nvPr/>
          </p:nvSpPr>
          <p:spPr>
            <a:xfrm>
              <a:off x="5617275" y="4980825"/>
              <a:ext cx="30425" cy="5325"/>
            </a:xfrm>
            <a:custGeom>
              <a:avLst/>
              <a:gdLst/>
              <a:ahLst/>
              <a:cxnLst/>
              <a:rect l="l" t="t" r="r" b="b"/>
              <a:pathLst>
                <a:path w="1217" h="213" fill="none" extrusionOk="0">
                  <a:moveTo>
                    <a:pt x="1216" y="1"/>
                  </a:moveTo>
                  <a:lnTo>
                    <a:pt x="1216" y="1"/>
                  </a:lnTo>
                  <a:lnTo>
                    <a:pt x="927" y="20"/>
                  </a:lnTo>
                  <a:lnTo>
                    <a:pt x="637" y="39"/>
                  </a:lnTo>
                  <a:lnTo>
                    <a:pt x="329" y="116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29" y="116"/>
                  </a:lnTo>
                  <a:lnTo>
                    <a:pt x="637" y="39"/>
                  </a:lnTo>
                  <a:lnTo>
                    <a:pt x="927" y="20"/>
                  </a:lnTo>
                  <a:lnTo>
                    <a:pt x="121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5"/>
            <p:cNvSpPr/>
            <p:nvPr/>
          </p:nvSpPr>
          <p:spPr>
            <a:xfrm>
              <a:off x="5647675" y="49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5"/>
            <p:cNvSpPr/>
            <p:nvPr/>
          </p:nvSpPr>
          <p:spPr>
            <a:xfrm>
              <a:off x="6118625" y="5243800"/>
              <a:ext cx="108575" cy="76750"/>
            </a:xfrm>
            <a:custGeom>
              <a:avLst/>
              <a:gdLst/>
              <a:ahLst/>
              <a:cxnLst/>
              <a:rect l="l" t="t" r="r" b="b"/>
              <a:pathLst>
                <a:path w="4343" h="3070" extrusionOk="0">
                  <a:moveTo>
                    <a:pt x="0" y="3050"/>
                  </a:move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50"/>
                  </a:lnTo>
                  <a:close/>
                  <a:moveTo>
                    <a:pt x="0" y="3031"/>
                  </a:move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31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19" y="3012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close/>
                  <a:moveTo>
                    <a:pt x="1660" y="2027"/>
                  </a:move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97" y="2857"/>
                  </a:lnTo>
                  <a:lnTo>
                    <a:pt x="193" y="2722"/>
                  </a:lnTo>
                  <a:lnTo>
                    <a:pt x="290" y="2606"/>
                  </a:lnTo>
                  <a:lnTo>
                    <a:pt x="386" y="2510"/>
                  </a:lnTo>
                  <a:lnTo>
                    <a:pt x="483" y="2413"/>
                  </a:lnTo>
                  <a:lnTo>
                    <a:pt x="598" y="2336"/>
                  </a:lnTo>
                  <a:lnTo>
                    <a:pt x="830" y="2201"/>
                  </a:lnTo>
                  <a:lnTo>
                    <a:pt x="1062" y="2124"/>
                  </a:lnTo>
                  <a:lnTo>
                    <a:pt x="1274" y="2066"/>
                  </a:lnTo>
                  <a:lnTo>
                    <a:pt x="1486" y="2047"/>
                  </a:lnTo>
                  <a:lnTo>
                    <a:pt x="1660" y="2027"/>
                  </a:lnTo>
                  <a:close/>
                  <a:moveTo>
                    <a:pt x="1698" y="2027"/>
                  </a:move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close/>
                  <a:moveTo>
                    <a:pt x="2007" y="2027"/>
                  </a:move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close/>
                  <a:moveTo>
                    <a:pt x="4343" y="1"/>
                  </a:move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65" y="1776"/>
                  </a:lnTo>
                  <a:lnTo>
                    <a:pt x="2123" y="1564"/>
                  </a:lnTo>
                  <a:lnTo>
                    <a:pt x="2220" y="1371"/>
                  </a:lnTo>
                  <a:lnTo>
                    <a:pt x="2316" y="1178"/>
                  </a:lnTo>
                  <a:lnTo>
                    <a:pt x="2432" y="1004"/>
                  </a:lnTo>
                  <a:lnTo>
                    <a:pt x="2548" y="850"/>
                  </a:lnTo>
                  <a:lnTo>
                    <a:pt x="2702" y="696"/>
                  </a:lnTo>
                  <a:lnTo>
                    <a:pt x="2837" y="560"/>
                  </a:lnTo>
                  <a:lnTo>
                    <a:pt x="3011" y="425"/>
                  </a:lnTo>
                  <a:lnTo>
                    <a:pt x="3165" y="309"/>
                  </a:lnTo>
                  <a:lnTo>
                    <a:pt x="3339" y="213"/>
                  </a:lnTo>
                  <a:lnTo>
                    <a:pt x="3513" y="136"/>
                  </a:lnTo>
                  <a:lnTo>
                    <a:pt x="3706" y="78"/>
                  </a:lnTo>
                  <a:lnTo>
                    <a:pt x="3879" y="39"/>
                  </a:lnTo>
                  <a:lnTo>
                    <a:pt x="4072" y="1"/>
                  </a:lnTo>
                  <a:lnTo>
                    <a:pt x="4265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5"/>
            <p:cNvSpPr/>
            <p:nvPr/>
          </p:nvSpPr>
          <p:spPr>
            <a:xfrm>
              <a:off x="6118625" y="5320050"/>
              <a:ext cx="0" cy="500"/>
            </a:xfrm>
            <a:custGeom>
              <a:avLst/>
              <a:gdLst/>
              <a:ahLst/>
              <a:cxnLst/>
              <a:rect l="l" t="t" r="r" b="b"/>
              <a:pathLst>
                <a:path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5"/>
            <p:cNvSpPr/>
            <p:nvPr/>
          </p:nvSpPr>
          <p:spPr>
            <a:xfrm>
              <a:off x="6118625" y="5319550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5"/>
            <p:cNvSpPr/>
            <p:nvPr/>
          </p:nvSpPr>
          <p:spPr>
            <a:xfrm>
              <a:off x="6119100" y="53190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5"/>
            <p:cNvSpPr/>
            <p:nvPr/>
          </p:nvSpPr>
          <p:spPr>
            <a:xfrm>
              <a:off x="6119100" y="53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5"/>
            <p:cNvSpPr/>
            <p:nvPr/>
          </p:nvSpPr>
          <p:spPr>
            <a:xfrm>
              <a:off x="6119100" y="5294475"/>
              <a:ext cx="41025" cy="24625"/>
            </a:xfrm>
            <a:custGeom>
              <a:avLst/>
              <a:gdLst/>
              <a:ahLst/>
              <a:cxnLst/>
              <a:rect l="l" t="t" r="r" b="b"/>
              <a:pathLst>
                <a:path w="1641" h="985" fill="none" extrusionOk="0">
                  <a:moveTo>
                    <a:pt x="1641" y="0"/>
                  </a:moveTo>
                  <a:lnTo>
                    <a:pt x="1641" y="0"/>
                  </a:lnTo>
                  <a:lnTo>
                    <a:pt x="1467" y="20"/>
                  </a:lnTo>
                  <a:lnTo>
                    <a:pt x="1255" y="39"/>
                  </a:lnTo>
                  <a:lnTo>
                    <a:pt x="1043" y="97"/>
                  </a:lnTo>
                  <a:lnTo>
                    <a:pt x="811" y="174"/>
                  </a:lnTo>
                  <a:lnTo>
                    <a:pt x="579" y="309"/>
                  </a:lnTo>
                  <a:lnTo>
                    <a:pt x="464" y="386"/>
                  </a:lnTo>
                  <a:lnTo>
                    <a:pt x="367" y="483"/>
                  </a:lnTo>
                  <a:lnTo>
                    <a:pt x="271" y="579"/>
                  </a:lnTo>
                  <a:lnTo>
                    <a:pt x="174" y="695"/>
                  </a:lnTo>
                  <a:lnTo>
                    <a:pt x="78" y="830"/>
                  </a:lnTo>
                  <a:lnTo>
                    <a:pt x="0" y="985"/>
                  </a:lnTo>
                  <a:lnTo>
                    <a:pt x="0" y="985"/>
                  </a:lnTo>
                  <a:lnTo>
                    <a:pt x="78" y="830"/>
                  </a:lnTo>
                  <a:lnTo>
                    <a:pt x="174" y="695"/>
                  </a:lnTo>
                  <a:lnTo>
                    <a:pt x="271" y="579"/>
                  </a:lnTo>
                  <a:lnTo>
                    <a:pt x="367" y="483"/>
                  </a:lnTo>
                  <a:lnTo>
                    <a:pt x="464" y="386"/>
                  </a:lnTo>
                  <a:lnTo>
                    <a:pt x="579" y="309"/>
                  </a:lnTo>
                  <a:lnTo>
                    <a:pt x="811" y="174"/>
                  </a:lnTo>
                  <a:lnTo>
                    <a:pt x="1043" y="97"/>
                  </a:lnTo>
                  <a:lnTo>
                    <a:pt x="1255" y="39"/>
                  </a:lnTo>
                  <a:lnTo>
                    <a:pt x="1467" y="20"/>
                  </a:lnTo>
                  <a:lnTo>
                    <a:pt x="164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5"/>
            <p:cNvSpPr/>
            <p:nvPr/>
          </p:nvSpPr>
          <p:spPr>
            <a:xfrm>
              <a:off x="6161075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5"/>
            <p:cNvSpPr/>
            <p:nvPr/>
          </p:nvSpPr>
          <p:spPr>
            <a:xfrm>
              <a:off x="6168800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5"/>
            <p:cNvSpPr/>
            <p:nvPr/>
          </p:nvSpPr>
          <p:spPr>
            <a:xfrm>
              <a:off x="6227175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5"/>
            <p:cNvSpPr/>
            <p:nvPr/>
          </p:nvSpPr>
          <p:spPr>
            <a:xfrm>
              <a:off x="6168800" y="5243800"/>
              <a:ext cx="56475" cy="49725"/>
            </a:xfrm>
            <a:custGeom>
              <a:avLst/>
              <a:gdLst/>
              <a:ahLst/>
              <a:cxnLst/>
              <a:rect l="l" t="t" r="r" b="b"/>
              <a:pathLst>
                <a:path w="2259" h="1989" fill="none" extrusionOk="0">
                  <a:moveTo>
                    <a:pt x="2258" y="1"/>
                  </a:moveTo>
                  <a:lnTo>
                    <a:pt x="2258" y="1"/>
                  </a:lnTo>
                  <a:lnTo>
                    <a:pt x="2065" y="1"/>
                  </a:lnTo>
                  <a:lnTo>
                    <a:pt x="1872" y="39"/>
                  </a:lnTo>
                  <a:lnTo>
                    <a:pt x="1699" y="78"/>
                  </a:lnTo>
                  <a:lnTo>
                    <a:pt x="1506" y="136"/>
                  </a:lnTo>
                  <a:lnTo>
                    <a:pt x="1332" y="213"/>
                  </a:lnTo>
                  <a:lnTo>
                    <a:pt x="1158" y="309"/>
                  </a:lnTo>
                  <a:lnTo>
                    <a:pt x="1004" y="425"/>
                  </a:lnTo>
                  <a:lnTo>
                    <a:pt x="830" y="560"/>
                  </a:lnTo>
                  <a:lnTo>
                    <a:pt x="695" y="696"/>
                  </a:lnTo>
                  <a:lnTo>
                    <a:pt x="541" y="850"/>
                  </a:lnTo>
                  <a:lnTo>
                    <a:pt x="425" y="1004"/>
                  </a:lnTo>
                  <a:lnTo>
                    <a:pt x="309" y="1178"/>
                  </a:lnTo>
                  <a:lnTo>
                    <a:pt x="213" y="1371"/>
                  </a:lnTo>
                  <a:lnTo>
                    <a:pt x="116" y="1564"/>
                  </a:lnTo>
                  <a:lnTo>
                    <a:pt x="58" y="1776"/>
                  </a:lnTo>
                  <a:lnTo>
                    <a:pt x="0" y="1989"/>
                  </a:lnTo>
                  <a:lnTo>
                    <a:pt x="0" y="1989"/>
                  </a:lnTo>
                  <a:lnTo>
                    <a:pt x="58" y="1776"/>
                  </a:lnTo>
                  <a:lnTo>
                    <a:pt x="116" y="1564"/>
                  </a:lnTo>
                  <a:lnTo>
                    <a:pt x="213" y="1371"/>
                  </a:lnTo>
                  <a:lnTo>
                    <a:pt x="309" y="1178"/>
                  </a:lnTo>
                  <a:lnTo>
                    <a:pt x="425" y="1004"/>
                  </a:lnTo>
                  <a:lnTo>
                    <a:pt x="541" y="850"/>
                  </a:lnTo>
                  <a:lnTo>
                    <a:pt x="695" y="696"/>
                  </a:lnTo>
                  <a:lnTo>
                    <a:pt x="830" y="560"/>
                  </a:lnTo>
                  <a:lnTo>
                    <a:pt x="1004" y="425"/>
                  </a:lnTo>
                  <a:lnTo>
                    <a:pt x="1158" y="309"/>
                  </a:lnTo>
                  <a:lnTo>
                    <a:pt x="1332" y="213"/>
                  </a:lnTo>
                  <a:lnTo>
                    <a:pt x="1506" y="136"/>
                  </a:lnTo>
                  <a:lnTo>
                    <a:pt x="1699" y="78"/>
                  </a:lnTo>
                  <a:lnTo>
                    <a:pt x="1872" y="39"/>
                  </a:lnTo>
                  <a:lnTo>
                    <a:pt x="2065" y="1"/>
                  </a:lnTo>
                  <a:lnTo>
                    <a:pt x="225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5"/>
            <p:cNvSpPr/>
            <p:nvPr/>
          </p:nvSpPr>
          <p:spPr>
            <a:xfrm>
              <a:off x="6225250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5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extrusionOk="0">
                  <a:moveTo>
                    <a:pt x="19514" y="1"/>
                  </a:move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5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fill="none" extrusionOk="0">
                  <a:moveTo>
                    <a:pt x="19842" y="1"/>
                  </a:moveTo>
                  <a:lnTo>
                    <a:pt x="19842" y="1"/>
                  </a:lnTo>
                  <a:lnTo>
                    <a:pt x="19514" y="1"/>
                  </a:ln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56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185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44" y="8590"/>
                  </a:lnTo>
                  <a:lnTo>
                    <a:pt x="2034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lnTo>
                    <a:pt x="1984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5"/>
            <p:cNvSpPr/>
            <p:nvPr/>
          </p:nvSpPr>
          <p:spPr>
            <a:xfrm>
              <a:off x="4902175" y="4454400"/>
              <a:ext cx="465650" cy="177100"/>
            </a:xfrm>
            <a:custGeom>
              <a:avLst/>
              <a:gdLst/>
              <a:ahLst/>
              <a:cxnLst/>
              <a:rect l="l" t="t" r="r" b="b"/>
              <a:pathLst>
                <a:path w="18626" h="7084" extrusionOk="0">
                  <a:moveTo>
                    <a:pt x="1776" y="5520"/>
                  </a:moveTo>
                  <a:lnTo>
                    <a:pt x="1776" y="5520"/>
                  </a:lnTo>
                  <a:lnTo>
                    <a:pt x="1487" y="5540"/>
                  </a:lnTo>
                  <a:lnTo>
                    <a:pt x="1197" y="5598"/>
                  </a:lnTo>
                  <a:lnTo>
                    <a:pt x="1043" y="5636"/>
                  </a:lnTo>
                  <a:lnTo>
                    <a:pt x="908" y="5675"/>
                  </a:lnTo>
                  <a:lnTo>
                    <a:pt x="753" y="5752"/>
                  </a:lnTo>
                  <a:lnTo>
                    <a:pt x="618" y="5829"/>
                  </a:lnTo>
                  <a:lnTo>
                    <a:pt x="483" y="5906"/>
                  </a:lnTo>
                  <a:lnTo>
                    <a:pt x="367" y="6022"/>
                  </a:lnTo>
                  <a:lnTo>
                    <a:pt x="271" y="6138"/>
                  </a:lnTo>
                  <a:lnTo>
                    <a:pt x="174" y="6292"/>
                  </a:lnTo>
                  <a:lnTo>
                    <a:pt x="116" y="6447"/>
                  </a:lnTo>
                  <a:lnTo>
                    <a:pt x="58" y="6640"/>
                  </a:lnTo>
                  <a:lnTo>
                    <a:pt x="20" y="6852"/>
                  </a:lnTo>
                  <a:lnTo>
                    <a:pt x="1" y="7084"/>
                  </a:lnTo>
                  <a:lnTo>
                    <a:pt x="1" y="7084"/>
                  </a:lnTo>
                  <a:lnTo>
                    <a:pt x="20" y="6852"/>
                  </a:lnTo>
                  <a:lnTo>
                    <a:pt x="58" y="6640"/>
                  </a:lnTo>
                  <a:lnTo>
                    <a:pt x="116" y="6447"/>
                  </a:lnTo>
                  <a:lnTo>
                    <a:pt x="174" y="6292"/>
                  </a:lnTo>
                  <a:lnTo>
                    <a:pt x="271" y="6138"/>
                  </a:lnTo>
                  <a:lnTo>
                    <a:pt x="367" y="6022"/>
                  </a:lnTo>
                  <a:lnTo>
                    <a:pt x="483" y="5906"/>
                  </a:lnTo>
                  <a:lnTo>
                    <a:pt x="618" y="5829"/>
                  </a:lnTo>
                  <a:lnTo>
                    <a:pt x="753" y="5752"/>
                  </a:lnTo>
                  <a:lnTo>
                    <a:pt x="908" y="5675"/>
                  </a:lnTo>
                  <a:lnTo>
                    <a:pt x="1043" y="5636"/>
                  </a:lnTo>
                  <a:lnTo>
                    <a:pt x="1197" y="5598"/>
                  </a:lnTo>
                  <a:lnTo>
                    <a:pt x="1487" y="5540"/>
                  </a:lnTo>
                  <a:lnTo>
                    <a:pt x="1776" y="5520"/>
                  </a:lnTo>
                  <a:close/>
                  <a:moveTo>
                    <a:pt x="1834" y="5520"/>
                  </a:move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close/>
                  <a:moveTo>
                    <a:pt x="8358" y="4903"/>
                  </a:moveTo>
                  <a:lnTo>
                    <a:pt x="8358" y="4903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03"/>
                  </a:lnTo>
                  <a:close/>
                  <a:moveTo>
                    <a:pt x="8377" y="4864"/>
                  </a:moveTo>
                  <a:lnTo>
                    <a:pt x="8377" y="4864"/>
                  </a:lnTo>
                  <a:lnTo>
                    <a:pt x="8377" y="4884"/>
                  </a:lnTo>
                  <a:lnTo>
                    <a:pt x="8377" y="4884"/>
                  </a:lnTo>
                  <a:lnTo>
                    <a:pt x="8377" y="4864"/>
                  </a:lnTo>
                  <a:close/>
                  <a:moveTo>
                    <a:pt x="15306" y="4324"/>
                  </a:move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close/>
                  <a:moveTo>
                    <a:pt x="5656" y="3938"/>
                  </a:moveTo>
                  <a:lnTo>
                    <a:pt x="5656" y="3938"/>
                  </a:lnTo>
                  <a:lnTo>
                    <a:pt x="5289" y="3957"/>
                  </a:lnTo>
                  <a:lnTo>
                    <a:pt x="4903" y="4015"/>
                  </a:lnTo>
                  <a:lnTo>
                    <a:pt x="4710" y="4073"/>
                  </a:lnTo>
                  <a:lnTo>
                    <a:pt x="4517" y="4131"/>
                  </a:lnTo>
                  <a:lnTo>
                    <a:pt x="4324" y="4208"/>
                  </a:lnTo>
                  <a:lnTo>
                    <a:pt x="4112" y="4285"/>
                  </a:lnTo>
                  <a:lnTo>
                    <a:pt x="3919" y="4382"/>
                  </a:lnTo>
                  <a:lnTo>
                    <a:pt x="3706" y="4517"/>
                  </a:lnTo>
                  <a:lnTo>
                    <a:pt x="3513" y="4652"/>
                  </a:lnTo>
                  <a:lnTo>
                    <a:pt x="3301" y="4787"/>
                  </a:lnTo>
                  <a:lnTo>
                    <a:pt x="3089" y="4961"/>
                  </a:lnTo>
                  <a:lnTo>
                    <a:pt x="2896" y="5154"/>
                  </a:lnTo>
                  <a:lnTo>
                    <a:pt x="2683" y="5366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683" y="5366"/>
                  </a:lnTo>
                  <a:lnTo>
                    <a:pt x="2896" y="5154"/>
                  </a:lnTo>
                  <a:lnTo>
                    <a:pt x="3089" y="4961"/>
                  </a:lnTo>
                  <a:lnTo>
                    <a:pt x="3301" y="4787"/>
                  </a:lnTo>
                  <a:lnTo>
                    <a:pt x="3513" y="4652"/>
                  </a:lnTo>
                  <a:lnTo>
                    <a:pt x="3706" y="4517"/>
                  </a:lnTo>
                  <a:lnTo>
                    <a:pt x="3919" y="4382"/>
                  </a:lnTo>
                  <a:lnTo>
                    <a:pt x="4112" y="4285"/>
                  </a:lnTo>
                  <a:lnTo>
                    <a:pt x="4324" y="4208"/>
                  </a:lnTo>
                  <a:lnTo>
                    <a:pt x="4517" y="4131"/>
                  </a:lnTo>
                  <a:lnTo>
                    <a:pt x="4710" y="4073"/>
                  </a:lnTo>
                  <a:lnTo>
                    <a:pt x="4903" y="4015"/>
                  </a:lnTo>
                  <a:lnTo>
                    <a:pt x="5289" y="3957"/>
                  </a:lnTo>
                  <a:lnTo>
                    <a:pt x="5656" y="3938"/>
                  </a:lnTo>
                  <a:close/>
                  <a:moveTo>
                    <a:pt x="5675" y="3938"/>
                  </a:move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620" y="2953"/>
                  </a:lnTo>
                  <a:lnTo>
                    <a:pt x="11407" y="2953"/>
                  </a:lnTo>
                  <a:lnTo>
                    <a:pt x="11195" y="2992"/>
                  </a:lnTo>
                  <a:lnTo>
                    <a:pt x="10983" y="3031"/>
                  </a:lnTo>
                  <a:lnTo>
                    <a:pt x="10770" y="3089"/>
                  </a:lnTo>
                  <a:lnTo>
                    <a:pt x="10558" y="3166"/>
                  </a:lnTo>
                  <a:lnTo>
                    <a:pt x="10326" y="3243"/>
                  </a:lnTo>
                  <a:lnTo>
                    <a:pt x="10114" y="3359"/>
                  </a:lnTo>
                  <a:lnTo>
                    <a:pt x="9902" y="3475"/>
                  </a:lnTo>
                  <a:lnTo>
                    <a:pt x="9690" y="3610"/>
                  </a:lnTo>
                  <a:lnTo>
                    <a:pt x="9458" y="3764"/>
                  </a:lnTo>
                  <a:lnTo>
                    <a:pt x="9246" y="3938"/>
                  </a:lnTo>
                  <a:lnTo>
                    <a:pt x="9033" y="4131"/>
                  </a:lnTo>
                  <a:lnTo>
                    <a:pt x="8821" y="4343"/>
                  </a:lnTo>
                  <a:lnTo>
                    <a:pt x="8609" y="4594"/>
                  </a:lnTo>
                  <a:lnTo>
                    <a:pt x="8396" y="4845"/>
                  </a:lnTo>
                  <a:lnTo>
                    <a:pt x="8396" y="4845"/>
                  </a:lnTo>
                  <a:lnTo>
                    <a:pt x="8609" y="4594"/>
                  </a:lnTo>
                  <a:lnTo>
                    <a:pt x="8821" y="4343"/>
                  </a:lnTo>
                  <a:lnTo>
                    <a:pt x="9033" y="4131"/>
                  </a:lnTo>
                  <a:lnTo>
                    <a:pt x="9246" y="3938"/>
                  </a:lnTo>
                  <a:lnTo>
                    <a:pt x="9458" y="3764"/>
                  </a:lnTo>
                  <a:lnTo>
                    <a:pt x="9690" y="3610"/>
                  </a:lnTo>
                  <a:lnTo>
                    <a:pt x="9902" y="3475"/>
                  </a:lnTo>
                  <a:lnTo>
                    <a:pt x="10114" y="3359"/>
                  </a:lnTo>
                  <a:lnTo>
                    <a:pt x="10326" y="3243"/>
                  </a:lnTo>
                  <a:lnTo>
                    <a:pt x="10558" y="3166"/>
                  </a:lnTo>
                  <a:lnTo>
                    <a:pt x="10770" y="3089"/>
                  </a:lnTo>
                  <a:lnTo>
                    <a:pt x="10983" y="3031"/>
                  </a:lnTo>
                  <a:lnTo>
                    <a:pt x="11195" y="2992"/>
                  </a:lnTo>
                  <a:lnTo>
                    <a:pt x="11407" y="2953"/>
                  </a:lnTo>
                  <a:lnTo>
                    <a:pt x="11620" y="2953"/>
                  </a:lnTo>
                  <a:lnTo>
                    <a:pt x="11832" y="2934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close/>
                  <a:moveTo>
                    <a:pt x="18626" y="0"/>
                  </a:moveTo>
                  <a:lnTo>
                    <a:pt x="18626" y="0"/>
                  </a:lnTo>
                  <a:lnTo>
                    <a:pt x="18626" y="0"/>
                  </a:lnTo>
                  <a:lnTo>
                    <a:pt x="18259" y="97"/>
                  </a:lnTo>
                  <a:lnTo>
                    <a:pt x="17912" y="232"/>
                  </a:lnTo>
                  <a:lnTo>
                    <a:pt x="17584" y="386"/>
                  </a:lnTo>
                  <a:lnTo>
                    <a:pt x="17275" y="579"/>
                  </a:lnTo>
                  <a:lnTo>
                    <a:pt x="16985" y="772"/>
                  </a:lnTo>
                  <a:lnTo>
                    <a:pt x="16696" y="985"/>
                  </a:lnTo>
                  <a:lnTo>
                    <a:pt x="16445" y="1236"/>
                  </a:lnTo>
                  <a:lnTo>
                    <a:pt x="16213" y="1487"/>
                  </a:lnTo>
                  <a:lnTo>
                    <a:pt x="16001" y="1757"/>
                  </a:lnTo>
                  <a:lnTo>
                    <a:pt x="15808" y="2046"/>
                  </a:lnTo>
                  <a:lnTo>
                    <a:pt x="15654" y="2336"/>
                  </a:lnTo>
                  <a:lnTo>
                    <a:pt x="15518" y="2645"/>
                  </a:lnTo>
                  <a:lnTo>
                    <a:pt x="15422" y="2953"/>
                  </a:lnTo>
                  <a:lnTo>
                    <a:pt x="15345" y="3262"/>
                  </a:lnTo>
                  <a:lnTo>
                    <a:pt x="15287" y="3590"/>
                  </a:lnTo>
                  <a:lnTo>
                    <a:pt x="15268" y="3918"/>
                  </a:lnTo>
                  <a:lnTo>
                    <a:pt x="15268" y="3918"/>
                  </a:lnTo>
                  <a:lnTo>
                    <a:pt x="15287" y="3590"/>
                  </a:lnTo>
                  <a:lnTo>
                    <a:pt x="15345" y="3262"/>
                  </a:lnTo>
                  <a:lnTo>
                    <a:pt x="15422" y="2953"/>
                  </a:lnTo>
                  <a:lnTo>
                    <a:pt x="15518" y="2645"/>
                  </a:lnTo>
                  <a:lnTo>
                    <a:pt x="15654" y="2336"/>
                  </a:lnTo>
                  <a:lnTo>
                    <a:pt x="15808" y="2046"/>
                  </a:lnTo>
                  <a:lnTo>
                    <a:pt x="16001" y="1757"/>
                  </a:lnTo>
                  <a:lnTo>
                    <a:pt x="16213" y="1487"/>
                  </a:lnTo>
                  <a:lnTo>
                    <a:pt x="16445" y="1236"/>
                  </a:lnTo>
                  <a:lnTo>
                    <a:pt x="16696" y="985"/>
                  </a:lnTo>
                  <a:lnTo>
                    <a:pt x="16985" y="772"/>
                  </a:lnTo>
                  <a:lnTo>
                    <a:pt x="17275" y="579"/>
                  </a:lnTo>
                  <a:lnTo>
                    <a:pt x="17584" y="386"/>
                  </a:lnTo>
                  <a:lnTo>
                    <a:pt x="17912" y="232"/>
                  </a:lnTo>
                  <a:lnTo>
                    <a:pt x="18259" y="97"/>
                  </a:lnTo>
                  <a:lnTo>
                    <a:pt x="18626" y="0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5"/>
            <p:cNvSpPr/>
            <p:nvPr/>
          </p:nvSpPr>
          <p:spPr>
            <a:xfrm>
              <a:off x="4902175" y="4592400"/>
              <a:ext cx="44425" cy="39100"/>
            </a:xfrm>
            <a:custGeom>
              <a:avLst/>
              <a:gdLst/>
              <a:ahLst/>
              <a:cxnLst/>
              <a:rect l="l" t="t" r="r" b="b"/>
              <a:pathLst>
                <a:path w="1777" h="1564" fill="none" extrusionOk="0">
                  <a:moveTo>
                    <a:pt x="1776" y="0"/>
                  </a:moveTo>
                  <a:lnTo>
                    <a:pt x="1776" y="0"/>
                  </a:lnTo>
                  <a:lnTo>
                    <a:pt x="1487" y="20"/>
                  </a:lnTo>
                  <a:lnTo>
                    <a:pt x="1197" y="78"/>
                  </a:lnTo>
                  <a:lnTo>
                    <a:pt x="1043" y="116"/>
                  </a:lnTo>
                  <a:lnTo>
                    <a:pt x="908" y="155"/>
                  </a:lnTo>
                  <a:lnTo>
                    <a:pt x="753" y="232"/>
                  </a:lnTo>
                  <a:lnTo>
                    <a:pt x="618" y="309"/>
                  </a:lnTo>
                  <a:lnTo>
                    <a:pt x="483" y="386"/>
                  </a:lnTo>
                  <a:lnTo>
                    <a:pt x="367" y="502"/>
                  </a:lnTo>
                  <a:lnTo>
                    <a:pt x="271" y="618"/>
                  </a:lnTo>
                  <a:lnTo>
                    <a:pt x="174" y="772"/>
                  </a:lnTo>
                  <a:lnTo>
                    <a:pt x="116" y="927"/>
                  </a:lnTo>
                  <a:lnTo>
                    <a:pt x="58" y="1120"/>
                  </a:lnTo>
                  <a:lnTo>
                    <a:pt x="20" y="1332"/>
                  </a:lnTo>
                  <a:lnTo>
                    <a:pt x="1" y="1564"/>
                  </a:lnTo>
                  <a:lnTo>
                    <a:pt x="1" y="1564"/>
                  </a:lnTo>
                  <a:lnTo>
                    <a:pt x="20" y="1332"/>
                  </a:lnTo>
                  <a:lnTo>
                    <a:pt x="58" y="1120"/>
                  </a:lnTo>
                  <a:lnTo>
                    <a:pt x="116" y="927"/>
                  </a:lnTo>
                  <a:lnTo>
                    <a:pt x="174" y="772"/>
                  </a:lnTo>
                  <a:lnTo>
                    <a:pt x="271" y="618"/>
                  </a:lnTo>
                  <a:lnTo>
                    <a:pt x="367" y="502"/>
                  </a:lnTo>
                  <a:lnTo>
                    <a:pt x="483" y="386"/>
                  </a:lnTo>
                  <a:lnTo>
                    <a:pt x="618" y="309"/>
                  </a:lnTo>
                  <a:lnTo>
                    <a:pt x="753" y="232"/>
                  </a:lnTo>
                  <a:lnTo>
                    <a:pt x="908" y="155"/>
                  </a:lnTo>
                  <a:lnTo>
                    <a:pt x="1043" y="116"/>
                  </a:lnTo>
                  <a:lnTo>
                    <a:pt x="1197" y="78"/>
                  </a:lnTo>
                  <a:lnTo>
                    <a:pt x="1487" y="20"/>
                  </a:lnTo>
                  <a:lnTo>
                    <a:pt x="177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5"/>
            <p:cNvSpPr/>
            <p:nvPr/>
          </p:nvSpPr>
          <p:spPr>
            <a:xfrm>
              <a:off x="4948025" y="459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5"/>
            <p:cNvSpPr/>
            <p:nvPr/>
          </p:nvSpPr>
          <p:spPr>
            <a:xfrm>
              <a:off x="5111100" y="45769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5"/>
            <p:cNvSpPr/>
            <p:nvPr/>
          </p:nvSpPr>
          <p:spPr>
            <a:xfrm>
              <a:off x="5111600" y="45760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5"/>
            <p:cNvSpPr/>
            <p:nvPr/>
          </p:nvSpPr>
          <p:spPr>
            <a:xfrm>
              <a:off x="5284825" y="456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5"/>
            <p:cNvSpPr/>
            <p:nvPr/>
          </p:nvSpPr>
          <p:spPr>
            <a:xfrm>
              <a:off x="4964425" y="4552825"/>
              <a:ext cx="79150" cy="41050"/>
            </a:xfrm>
            <a:custGeom>
              <a:avLst/>
              <a:gdLst/>
              <a:ahLst/>
              <a:cxnLst/>
              <a:rect l="l" t="t" r="r" b="b"/>
              <a:pathLst>
                <a:path w="3166" h="1642" fill="none" extrusionOk="0">
                  <a:moveTo>
                    <a:pt x="3166" y="1"/>
                  </a:moveTo>
                  <a:lnTo>
                    <a:pt x="3166" y="1"/>
                  </a:lnTo>
                  <a:lnTo>
                    <a:pt x="2799" y="20"/>
                  </a:lnTo>
                  <a:lnTo>
                    <a:pt x="2413" y="78"/>
                  </a:lnTo>
                  <a:lnTo>
                    <a:pt x="2220" y="136"/>
                  </a:lnTo>
                  <a:lnTo>
                    <a:pt x="2027" y="194"/>
                  </a:lnTo>
                  <a:lnTo>
                    <a:pt x="1834" y="271"/>
                  </a:lnTo>
                  <a:lnTo>
                    <a:pt x="1622" y="348"/>
                  </a:lnTo>
                  <a:lnTo>
                    <a:pt x="1429" y="445"/>
                  </a:lnTo>
                  <a:lnTo>
                    <a:pt x="1216" y="580"/>
                  </a:lnTo>
                  <a:lnTo>
                    <a:pt x="1023" y="715"/>
                  </a:lnTo>
                  <a:lnTo>
                    <a:pt x="811" y="850"/>
                  </a:lnTo>
                  <a:lnTo>
                    <a:pt x="599" y="1024"/>
                  </a:lnTo>
                  <a:lnTo>
                    <a:pt x="406" y="1217"/>
                  </a:lnTo>
                  <a:lnTo>
                    <a:pt x="193" y="1429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193" y="1429"/>
                  </a:lnTo>
                  <a:lnTo>
                    <a:pt x="406" y="1217"/>
                  </a:lnTo>
                  <a:lnTo>
                    <a:pt x="599" y="1024"/>
                  </a:lnTo>
                  <a:lnTo>
                    <a:pt x="811" y="850"/>
                  </a:lnTo>
                  <a:lnTo>
                    <a:pt x="1023" y="715"/>
                  </a:lnTo>
                  <a:lnTo>
                    <a:pt x="1216" y="580"/>
                  </a:lnTo>
                  <a:lnTo>
                    <a:pt x="1429" y="445"/>
                  </a:lnTo>
                  <a:lnTo>
                    <a:pt x="1622" y="348"/>
                  </a:lnTo>
                  <a:lnTo>
                    <a:pt x="1834" y="271"/>
                  </a:lnTo>
                  <a:lnTo>
                    <a:pt x="2027" y="194"/>
                  </a:lnTo>
                  <a:lnTo>
                    <a:pt x="2220" y="136"/>
                  </a:lnTo>
                  <a:lnTo>
                    <a:pt x="2413" y="78"/>
                  </a:lnTo>
                  <a:lnTo>
                    <a:pt x="2799" y="20"/>
                  </a:lnTo>
                  <a:lnTo>
                    <a:pt x="316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5"/>
            <p:cNvSpPr/>
            <p:nvPr/>
          </p:nvSpPr>
          <p:spPr>
            <a:xfrm>
              <a:off x="5044025" y="45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5"/>
            <p:cNvSpPr/>
            <p:nvPr/>
          </p:nvSpPr>
          <p:spPr>
            <a:xfrm>
              <a:off x="5112075" y="4527750"/>
              <a:ext cx="85900" cy="47775"/>
            </a:xfrm>
            <a:custGeom>
              <a:avLst/>
              <a:gdLst/>
              <a:ahLst/>
              <a:cxnLst/>
              <a:rect l="l" t="t" r="r" b="b"/>
              <a:pathLst>
                <a:path w="3436" h="1911" fill="none" extrusionOk="0">
                  <a:moveTo>
                    <a:pt x="3436" y="0"/>
                  </a:moveTo>
                  <a:lnTo>
                    <a:pt x="3436" y="0"/>
                  </a:lnTo>
                  <a:lnTo>
                    <a:pt x="3224" y="19"/>
                  </a:lnTo>
                  <a:lnTo>
                    <a:pt x="3011" y="19"/>
                  </a:lnTo>
                  <a:lnTo>
                    <a:pt x="2799" y="58"/>
                  </a:lnTo>
                  <a:lnTo>
                    <a:pt x="2587" y="97"/>
                  </a:lnTo>
                  <a:lnTo>
                    <a:pt x="2374" y="155"/>
                  </a:lnTo>
                  <a:lnTo>
                    <a:pt x="2162" y="232"/>
                  </a:lnTo>
                  <a:lnTo>
                    <a:pt x="1930" y="309"/>
                  </a:lnTo>
                  <a:lnTo>
                    <a:pt x="1718" y="425"/>
                  </a:lnTo>
                  <a:lnTo>
                    <a:pt x="1506" y="541"/>
                  </a:lnTo>
                  <a:lnTo>
                    <a:pt x="1294" y="676"/>
                  </a:lnTo>
                  <a:lnTo>
                    <a:pt x="1062" y="830"/>
                  </a:lnTo>
                  <a:lnTo>
                    <a:pt x="850" y="1004"/>
                  </a:lnTo>
                  <a:lnTo>
                    <a:pt x="637" y="1197"/>
                  </a:lnTo>
                  <a:lnTo>
                    <a:pt x="425" y="1409"/>
                  </a:lnTo>
                  <a:lnTo>
                    <a:pt x="213" y="1660"/>
                  </a:lnTo>
                  <a:lnTo>
                    <a:pt x="0" y="1911"/>
                  </a:lnTo>
                  <a:lnTo>
                    <a:pt x="0" y="1911"/>
                  </a:lnTo>
                  <a:lnTo>
                    <a:pt x="213" y="1660"/>
                  </a:lnTo>
                  <a:lnTo>
                    <a:pt x="425" y="1409"/>
                  </a:lnTo>
                  <a:lnTo>
                    <a:pt x="637" y="1197"/>
                  </a:lnTo>
                  <a:lnTo>
                    <a:pt x="850" y="1004"/>
                  </a:lnTo>
                  <a:lnTo>
                    <a:pt x="1062" y="830"/>
                  </a:lnTo>
                  <a:lnTo>
                    <a:pt x="1294" y="676"/>
                  </a:lnTo>
                  <a:lnTo>
                    <a:pt x="1506" y="541"/>
                  </a:lnTo>
                  <a:lnTo>
                    <a:pt x="1718" y="425"/>
                  </a:lnTo>
                  <a:lnTo>
                    <a:pt x="1930" y="309"/>
                  </a:lnTo>
                  <a:lnTo>
                    <a:pt x="2162" y="232"/>
                  </a:lnTo>
                  <a:lnTo>
                    <a:pt x="2374" y="155"/>
                  </a:lnTo>
                  <a:lnTo>
                    <a:pt x="2587" y="97"/>
                  </a:lnTo>
                  <a:lnTo>
                    <a:pt x="2799" y="58"/>
                  </a:lnTo>
                  <a:lnTo>
                    <a:pt x="3011" y="19"/>
                  </a:lnTo>
                  <a:lnTo>
                    <a:pt x="3224" y="19"/>
                  </a:lnTo>
                  <a:lnTo>
                    <a:pt x="343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5"/>
            <p:cNvSpPr/>
            <p:nvPr/>
          </p:nvSpPr>
          <p:spPr>
            <a:xfrm>
              <a:off x="5197950" y="452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5"/>
            <p:cNvSpPr/>
            <p:nvPr/>
          </p:nvSpPr>
          <p:spPr>
            <a:xfrm>
              <a:off x="5283850" y="4454400"/>
              <a:ext cx="83975" cy="97975"/>
            </a:xfrm>
            <a:custGeom>
              <a:avLst/>
              <a:gdLst/>
              <a:ahLst/>
              <a:cxnLst/>
              <a:rect l="l" t="t" r="r" b="b"/>
              <a:pathLst>
                <a:path w="3359" h="3919" fill="none" extrusionOk="0">
                  <a:moveTo>
                    <a:pt x="3359" y="0"/>
                  </a:moveTo>
                  <a:lnTo>
                    <a:pt x="3359" y="0"/>
                  </a:lnTo>
                  <a:lnTo>
                    <a:pt x="3359" y="0"/>
                  </a:lnTo>
                  <a:lnTo>
                    <a:pt x="2992" y="97"/>
                  </a:lnTo>
                  <a:lnTo>
                    <a:pt x="2645" y="232"/>
                  </a:lnTo>
                  <a:lnTo>
                    <a:pt x="2317" y="386"/>
                  </a:lnTo>
                  <a:lnTo>
                    <a:pt x="2008" y="579"/>
                  </a:lnTo>
                  <a:lnTo>
                    <a:pt x="1718" y="772"/>
                  </a:lnTo>
                  <a:lnTo>
                    <a:pt x="1429" y="985"/>
                  </a:lnTo>
                  <a:lnTo>
                    <a:pt x="1178" y="1236"/>
                  </a:lnTo>
                  <a:lnTo>
                    <a:pt x="946" y="1487"/>
                  </a:lnTo>
                  <a:lnTo>
                    <a:pt x="734" y="1757"/>
                  </a:lnTo>
                  <a:lnTo>
                    <a:pt x="541" y="2046"/>
                  </a:lnTo>
                  <a:lnTo>
                    <a:pt x="387" y="2336"/>
                  </a:lnTo>
                  <a:lnTo>
                    <a:pt x="251" y="2645"/>
                  </a:lnTo>
                  <a:lnTo>
                    <a:pt x="155" y="2953"/>
                  </a:lnTo>
                  <a:lnTo>
                    <a:pt x="78" y="3262"/>
                  </a:lnTo>
                  <a:lnTo>
                    <a:pt x="20" y="3590"/>
                  </a:lnTo>
                  <a:lnTo>
                    <a:pt x="1" y="3918"/>
                  </a:lnTo>
                  <a:lnTo>
                    <a:pt x="1" y="3918"/>
                  </a:lnTo>
                  <a:lnTo>
                    <a:pt x="20" y="3590"/>
                  </a:lnTo>
                  <a:lnTo>
                    <a:pt x="78" y="3262"/>
                  </a:lnTo>
                  <a:lnTo>
                    <a:pt x="155" y="2953"/>
                  </a:lnTo>
                  <a:lnTo>
                    <a:pt x="251" y="2645"/>
                  </a:lnTo>
                  <a:lnTo>
                    <a:pt x="387" y="2336"/>
                  </a:lnTo>
                  <a:lnTo>
                    <a:pt x="541" y="2046"/>
                  </a:lnTo>
                  <a:lnTo>
                    <a:pt x="734" y="1757"/>
                  </a:lnTo>
                  <a:lnTo>
                    <a:pt x="946" y="1487"/>
                  </a:lnTo>
                  <a:lnTo>
                    <a:pt x="1178" y="1236"/>
                  </a:lnTo>
                  <a:lnTo>
                    <a:pt x="1429" y="985"/>
                  </a:lnTo>
                  <a:lnTo>
                    <a:pt x="1718" y="772"/>
                  </a:lnTo>
                  <a:lnTo>
                    <a:pt x="2008" y="579"/>
                  </a:lnTo>
                  <a:lnTo>
                    <a:pt x="2317" y="386"/>
                  </a:lnTo>
                  <a:lnTo>
                    <a:pt x="2645" y="232"/>
                  </a:lnTo>
                  <a:lnTo>
                    <a:pt x="2992" y="97"/>
                  </a:lnTo>
                  <a:lnTo>
                    <a:pt x="3359" y="0"/>
                  </a:lnTo>
                  <a:lnTo>
                    <a:pt x="335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5"/>
            <p:cNvSpPr/>
            <p:nvPr/>
          </p:nvSpPr>
          <p:spPr>
            <a:xfrm>
              <a:off x="4982275" y="4665250"/>
              <a:ext cx="519700" cy="193525"/>
            </a:xfrm>
            <a:custGeom>
              <a:avLst/>
              <a:gdLst/>
              <a:ahLst/>
              <a:cxnLst/>
              <a:rect l="l" t="t" r="r" b="b"/>
              <a:pathLst>
                <a:path w="20788" h="7741" extrusionOk="0">
                  <a:moveTo>
                    <a:pt x="0" y="7741"/>
                  </a:move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close/>
                  <a:moveTo>
                    <a:pt x="20" y="7741"/>
                  </a:move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39" y="7721"/>
                  </a:lnTo>
                  <a:lnTo>
                    <a:pt x="39" y="7721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36" y="7702"/>
                  </a:move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004" y="7548"/>
                  </a:lnTo>
                  <a:lnTo>
                    <a:pt x="753" y="7567"/>
                  </a:lnTo>
                  <a:lnTo>
                    <a:pt x="464" y="7605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464" y="7605"/>
                  </a:lnTo>
                  <a:lnTo>
                    <a:pt x="753" y="7567"/>
                  </a:lnTo>
                  <a:lnTo>
                    <a:pt x="1004" y="7548"/>
                  </a:lnTo>
                  <a:lnTo>
                    <a:pt x="1178" y="7528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664" y="6235"/>
                  </a:lnTo>
                  <a:lnTo>
                    <a:pt x="2432" y="6274"/>
                  </a:lnTo>
                  <a:lnTo>
                    <a:pt x="2201" y="6351"/>
                  </a:lnTo>
                  <a:lnTo>
                    <a:pt x="1988" y="6467"/>
                  </a:lnTo>
                  <a:lnTo>
                    <a:pt x="1873" y="6544"/>
                  </a:lnTo>
                  <a:lnTo>
                    <a:pt x="1776" y="6640"/>
                  </a:lnTo>
                  <a:lnTo>
                    <a:pt x="1680" y="6737"/>
                  </a:lnTo>
                  <a:lnTo>
                    <a:pt x="1583" y="6853"/>
                  </a:lnTo>
                  <a:lnTo>
                    <a:pt x="1506" y="6988"/>
                  </a:lnTo>
                  <a:lnTo>
                    <a:pt x="1429" y="7142"/>
                  </a:lnTo>
                  <a:lnTo>
                    <a:pt x="1352" y="7316"/>
                  </a:lnTo>
                  <a:lnTo>
                    <a:pt x="1294" y="7490"/>
                  </a:lnTo>
                  <a:lnTo>
                    <a:pt x="1294" y="7490"/>
                  </a:lnTo>
                  <a:lnTo>
                    <a:pt x="1352" y="7316"/>
                  </a:lnTo>
                  <a:lnTo>
                    <a:pt x="1429" y="7142"/>
                  </a:lnTo>
                  <a:lnTo>
                    <a:pt x="1506" y="6988"/>
                  </a:lnTo>
                  <a:lnTo>
                    <a:pt x="1583" y="6853"/>
                  </a:lnTo>
                  <a:lnTo>
                    <a:pt x="1680" y="6737"/>
                  </a:lnTo>
                  <a:lnTo>
                    <a:pt x="1776" y="6640"/>
                  </a:lnTo>
                  <a:lnTo>
                    <a:pt x="1873" y="6544"/>
                  </a:lnTo>
                  <a:lnTo>
                    <a:pt x="1988" y="6467"/>
                  </a:lnTo>
                  <a:lnTo>
                    <a:pt x="2201" y="6351"/>
                  </a:lnTo>
                  <a:lnTo>
                    <a:pt x="2432" y="6274"/>
                  </a:lnTo>
                  <a:lnTo>
                    <a:pt x="2664" y="6235"/>
                  </a:lnTo>
                  <a:lnTo>
                    <a:pt x="2876" y="6216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close/>
                  <a:moveTo>
                    <a:pt x="20749" y="4749"/>
                  </a:move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close/>
                  <a:moveTo>
                    <a:pt x="20787" y="4730"/>
                  </a:move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close/>
                  <a:moveTo>
                    <a:pt x="2703" y="3668"/>
                  </a:moveTo>
                  <a:lnTo>
                    <a:pt x="2703" y="3668"/>
                  </a:lnTo>
                  <a:lnTo>
                    <a:pt x="2703" y="3919"/>
                  </a:lnTo>
                  <a:lnTo>
                    <a:pt x="2741" y="4189"/>
                  </a:lnTo>
                  <a:lnTo>
                    <a:pt x="2799" y="4440"/>
                  </a:lnTo>
                  <a:lnTo>
                    <a:pt x="2857" y="4672"/>
                  </a:lnTo>
                  <a:lnTo>
                    <a:pt x="2934" y="4903"/>
                  </a:lnTo>
                  <a:lnTo>
                    <a:pt x="3011" y="5135"/>
                  </a:lnTo>
                  <a:lnTo>
                    <a:pt x="3204" y="5540"/>
                  </a:lnTo>
                  <a:lnTo>
                    <a:pt x="3397" y="5888"/>
                  </a:lnTo>
                  <a:lnTo>
                    <a:pt x="3552" y="6139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552" y="6139"/>
                  </a:lnTo>
                  <a:lnTo>
                    <a:pt x="3397" y="5888"/>
                  </a:lnTo>
                  <a:lnTo>
                    <a:pt x="3204" y="5540"/>
                  </a:lnTo>
                  <a:lnTo>
                    <a:pt x="3011" y="5135"/>
                  </a:lnTo>
                  <a:lnTo>
                    <a:pt x="2934" y="4903"/>
                  </a:lnTo>
                  <a:lnTo>
                    <a:pt x="2857" y="4672"/>
                  </a:lnTo>
                  <a:lnTo>
                    <a:pt x="2799" y="4440"/>
                  </a:lnTo>
                  <a:lnTo>
                    <a:pt x="2741" y="4189"/>
                  </a:lnTo>
                  <a:lnTo>
                    <a:pt x="2703" y="3919"/>
                  </a:lnTo>
                  <a:lnTo>
                    <a:pt x="2703" y="3668"/>
                  </a:lnTo>
                  <a:close/>
                  <a:moveTo>
                    <a:pt x="7895" y="2510"/>
                  </a:moveTo>
                  <a:lnTo>
                    <a:pt x="7895" y="2510"/>
                  </a:lnTo>
                  <a:lnTo>
                    <a:pt x="7895" y="2529"/>
                  </a:lnTo>
                  <a:lnTo>
                    <a:pt x="7895" y="2529"/>
                  </a:lnTo>
                  <a:lnTo>
                    <a:pt x="7895" y="2510"/>
                  </a:lnTo>
                  <a:close/>
                  <a:moveTo>
                    <a:pt x="3455" y="1892"/>
                  </a:moveTo>
                  <a:lnTo>
                    <a:pt x="3455" y="1892"/>
                  </a:lnTo>
                  <a:lnTo>
                    <a:pt x="3436" y="1912"/>
                  </a:lnTo>
                  <a:lnTo>
                    <a:pt x="3436" y="1912"/>
                  </a:lnTo>
                  <a:lnTo>
                    <a:pt x="3455" y="1892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806" y="1275"/>
                  </a:lnTo>
                  <a:lnTo>
                    <a:pt x="4613" y="1294"/>
                  </a:lnTo>
                  <a:lnTo>
                    <a:pt x="4420" y="1352"/>
                  </a:lnTo>
                  <a:lnTo>
                    <a:pt x="4227" y="1410"/>
                  </a:lnTo>
                  <a:lnTo>
                    <a:pt x="4034" y="1487"/>
                  </a:lnTo>
                  <a:lnTo>
                    <a:pt x="3841" y="1603"/>
                  </a:lnTo>
                  <a:lnTo>
                    <a:pt x="3648" y="1719"/>
                  </a:lnTo>
                  <a:lnTo>
                    <a:pt x="3475" y="1873"/>
                  </a:lnTo>
                  <a:lnTo>
                    <a:pt x="3475" y="1873"/>
                  </a:lnTo>
                  <a:lnTo>
                    <a:pt x="3648" y="1719"/>
                  </a:lnTo>
                  <a:lnTo>
                    <a:pt x="3841" y="1603"/>
                  </a:lnTo>
                  <a:lnTo>
                    <a:pt x="4034" y="1487"/>
                  </a:lnTo>
                  <a:lnTo>
                    <a:pt x="4227" y="1410"/>
                  </a:lnTo>
                  <a:lnTo>
                    <a:pt x="4420" y="1352"/>
                  </a:lnTo>
                  <a:lnTo>
                    <a:pt x="4613" y="1294"/>
                  </a:lnTo>
                  <a:lnTo>
                    <a:pt x="4806" y="1275"/>
                  </a:lnTo>
                  <a:lnTo>
                    <a:pt x="4999" y="1275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253" y="445"/>
                  </a:lnTo>
                  <a:lnTo>
                    <a:pt x="11041" y="464"/>
                  </a:lnTo>
                  <a:lnTo>
                    <a:pt x="10809" y="503"/>
                  </a:lnTo>
                  <a:lnTo>
                    <a:pt x="10597" y="541"/>
                  </a:lnTo>
                  <a:lnTo>
                    <a:pt x="10365" y="599"/>
                  </a:lnTo>
                  <a:lnTo>
                    <a:pt x="10133" y="676"/>
                  </a:lnTo>
                  <a:lnTo>
                    <a:pt x="9902" y="773"/>
                  </a:lnTo>
                  <a:lnTo>
                    <a:pt x="9689" y="869"/>
                  </a:lnTo>
                  <a:lnTo>
                    <a:pt x="9458" y="1005"/>
                  </a:lnTo>
                  <a:lnTo>
                    <a:pt x="9226" y="1140"/>
                  </a:lnTo>
                  <a:lnTo>
                    <a:pt x="8995" y="1313"/>
                  </a:lnTo>
                  <a:lnTo>
                    <a:pt x="8782" y="1506"/>
                  </a:lnTo>
                  <a:lnTo>
                    <a:pt x="8551" y="1719"/>
                  </a:lnTo>
                  <a:lnTo>
                    <a:pt x="8338" y="1950"/>
                  </a:lnTo>
                  <a:lnTo>
                    <a:pt x="8126" y="2201"/>
                  </a:lnTo>
                  <a:lnTo>
                    <a:pt x="7914" y="2491"/>
                  </a:lnTo>
                  <a:lnTo>
                    <a:pt x="7914" y="2491"/>
                  </a:lnTo>
                  <a:lnTo>
                    <a:pt x="8126" y="2201"/>
                  </a:lnTo>
                  <a:lnTo>
                    <a:pt x="8338" y="1950"/>
                  </a:lnTo>
                  <a:lnTo>
                    <a:pt x="8551" y="1719"/>
                  </a:lnTo>
                  <a:lnTo>
                    <a:pt x="8782" y="1506"/>
                  </a:lnTo>
                  <a:lnTo>
                    <a:pt x="8995" y="1313"/>
                  </a:lnTo>
                  <a:lnTo>
                    <a:pt x="9226" y="1140"/>
                  </a:lnTo>
                  <a:lnTo>
                    <a:pt x="9458" y="1005"/>
                  </a:lnTo>
                  <a:lnTo>
                    <a:pt x="9689" y="869"/>
                  </a:lnTo>
                  <a:lnTo>
                    <a:pt x="9902" y="773"/>
                  </a:lnTo>
                  <a:lnTo>
                    <a:pt x="10133" y="676"/>
                  </a:lnTo>
                  <a:lnTo>
                    <a:pt x="10365" y="599"/>
                  </a:lnTo>
                  <a:lnTo>
                    <a:pt x="10597" y="541"/>
                  </a:lnTo>
                  <a:lnTo>
                    <a:pt x="10809" y="503"/>
                  </a:lnTo>
                  <a:lnTo>
                    <a:pt x="11041" y="464"/>
                  </a:lnTo>
                  <a:lnTo>
                    <a:pt x="11253" y="445"/>
                  </a:lnTo>
                  <a:lnTo>
                    <a:pt x="11465" y="44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6773" y="20"/>
                  </a:lnTo>
                  <a:lnTo>
                    <a:pt x="16406" y="59"/>
                  </a:lnTo>
                  <a:lnTo>
                    <a:pt x="16039" y="155"/>
                  </a:lnTo>
                  <a:lnTo>
                    <a:pt x="15673" y="290"/>
                  </a:lnTo>
                  <a:lnTo>
                    <a:pt x="15306" y="464"/>
                  </a:lnTo>
                  <a:lnTo>
                    <a:pt x="14920" y="676"/>
                  </a:lnTo>
                  <a:lnTo>
                    <a:pt x="14553" y="927"/>
                  </a:lnTo>
                  <a:lnTo>
                    <a:pt x="14187" y="1236"/>
                  </a:lnTo>
                  <a:lnTo>
                    <a:pt x="14187" y="1236"/>
                  </a:lnTo>
                  <a:lnTo>
                    <a:pt x="14553" y="927"/>
                  </a:lnTo>
                  <a:lnTo>
                    <a:pt x="14920" y="676"/>
                  </a:lnTo>
                  <a:lnTo>
                    <a:pt x="15306" y="464"/>
                  </a:lnTo>
                  <a:lnTo>
                    <a:pt x="15673" y="290"/>
                  </a:lnTo>
                  <a:lnTo>
                    <a:pt x="16039" y="155"/>
                  </a:lnTo>
                  <a:lnTo>
                    <a:pt x="16406" y="59"/>
                  </a:lnTo>
                  <a:lnTo>
                    <a:pt x="16773" y="20"/>
                  </a:lnTo>
                  <a:lnTo>
                    <a:pt x="17120" y="1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7120" y="1"/>
                  </a:lnTo>
                  <a:lnTo>
                    <a:pt x="17140" y="1"/>
                  </a:lnTo>
                  <a:lnTo>
                    <a:pt x="17140" y="1"/>
                  </a:lnTo>
                  <a:lnTo>
                    <a:pt x="171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5"/>
            <p:cNvSpPr/>
            <p:nvPr/>
          </p:nvSpPr>
          <p:spPr>
            <a:xfrm>
              <a:off x="4982275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5"/>
            <p:cNvSpPr/>
            <p:nvPr/>
          </p:nvSpPr>
          <p:spPr>
            <a:xfrm>
              <a:off x="4982750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5"/>
            <p:cNvSpPr/>
            <p:nvPr/>
          </p:nvSpPr>
          <p:spPr>
            <a:xfrm>
              <a:off x="4983250" y="4857775"/>
              <a:ext cx="1950" cy="525"/>
            </a:xfrm>
            <a:custGeom>
              <a:avLst/>
              <a:gdLst/>
              <a:ahLst/>
              <a:cxnLst/>
              <a:rect l="l" t="t" r="r" b="b"/>
              <a:pathLst>
                <a:path w="78" h="21" fill="none" extrusionOk="0">
                  <a:moveTo>
                    <a:pt x="77" y="1"/>
                  </a:moveTo>
                  <a:lnTo>
                    <a:pt x="77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5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5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5"/>
            <p:cNvSpPr/>
            <p:nvPr/>
          </p:nvSpPr>
          <p:spPr>
            <a:xfrm>
              <a:off x="4985650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5"/>
            <p:cNvSpPr/>
            <p:nvPr/>
          </p:nvSpPr>
          <p:spPr>
            <a:xfrm>
              <a:off x="4985650" y="4853450"/>
              <a:ext cx="26075" cy="4350"/>
            </a:xfrm>
            <a:custGeom>
              <a:avLst/>
              <a:gdLst/>
              <a:ahLst/>
              <a:cxnLst/>
              <a:rect l="l" t="t" r="r" b="b"/>
              <a:pathLst>
                <a:path w="1043" h="174" fill="none" extrusionOk="0">
                  <a:moveTo>
                    <a:pt x="1043" y="0"/>
                  </a:moveTo>
                  <a:lnTo>
                    <a:pt x="1043" y="0"/>
                  </a:lnTo>
                  <a:lnTo>
                    <a:pt x="869" y="20"/>
                  </a:lnTo>
                  <a:lnTo>
                    <a:pt x="618" y="39"/>
                  </a:lnTo>
                  <a:lnTo>
                    <a:pt x="329" y="77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29" y="77"/>
                  </a:lnTo>
                  <a:lnTo>
                    <a:pt x="618" y="39"/>
                  </a:lnTo>
                  <a:lnTo>
                    <a:pt x="869" y="20"/>
                  </a:lnTo>
                  <a:lnTo>
                    <a:pt x="104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5"/>
            <p:cNvSpPr/>
            <p:nvPr/>
          </p:nvSpPr>
          <p:spPr>
            <a:xfrm>
              <a:off x="5011700" y="485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5"/>
            <p:cNvSpPr/>
            <p:nvPr/>
          </p:nvSpPr>
          <p:spPr>
            <a:xfrm>
              <a:off x="5014600" y="4820625"/>
              <a:ext cx="39600" cy="31875"/>
            </a:xfrm>
            <a:custGeom>
              <a:avLst/>
              <a:gdLst/>
              <a:ahLst/>
              <a:cxnLst/>
              <a:rect l="l" t="t" r="r" b="b"/>
              <a:pathLst>
                <a:path w="1584" h="1275" fill="none" extrusionOk="0">
                  <a:moveTo>
                    <a:pt x="1583" y="1"/>
                  </a:moveTo>
                  <a:lnTo>
                    <a:pt x="1583" y="1"/>
                  </a:lnTo>
                  <a:lnTo>
                    <a:pt x="1371" y="20"/>
                  </a:lnTo>
                  <a:lnTo>
                    <a:pt x="1139" y="59"/>
                  </a:lnTo>
                  <a:lnTo>
                    <a:pt x="908" y="136"/>
                  </a:lnTo>
                  <a:lnTo>
                    <a:pt x="695" y="252"/>
                  </a:lnTo>
                  <a:lnTo>
                    <a:pt x="580" y="329"/>
                  </a:lnTo>
                  <a:lnTo>
                    <a:pt x="483" y="425"/>
                  </a:lnTo>
                  <a:lnTo>
                    <a:pt x="387" y="522"/>
                  </a:lnTo>
                  <a:lnTo>
                    <a:pt x="290" y="638"/>
                  </a:lnTo>
                  <a:lnTo>
                    <a:pt x="213" y="773"/>
                  </a:lnTo>
                  <a:lnTo>
                    <a:pt x="136" y="927"/>
                  </a:lnTo>
                  <a:lnTo>
                    <a:pt x="59" y="1101"/>
                  </a:lnTo>
                  <a:lnTo>
                    <a:pt x="1" y="1275"/>
                  </a:lnTo>
                  <a:lnTo>
                    <a:pt x="1" y="1275"/>
                  </a:lnTo>
                  <a:lnTo>
                    <a:pt x="59" y="1101"/>
                  </a:lnTo>
                  <a:lnTo>
                    <a:pt x="136" y="927"/>
                  </a:lnTo>
                  <a:lnTo>
                    <a:pt x="213" y="773"/>
                  </a:lnTo>
                  <a:lnTo>
                    <a:pt x="290" y="638"/>
                  </a:lnTo>
                  <a:lnTo>
                    <a:pt x="387" y="522"/>
                  </a:lnTo>
                  <a:lnTo>
                    <a:pt x="483" y="425"/>
                  </a:lnTo>
                  <a:lnTo>
                    <a:pt x="580" y="329"/>
                  </a:lnTo>
                  <a:lnTo>
                    <a:pt x="695" y="252"/>
                  </a:lnTo>
                  <a:lnTo>
                    <a:pt x="908" y="136"/>
                  </a:lnTo>
                  <a:lnTo>
                    <a:pt x="1139" y="59"/>
                  </a:lnTo>
                  <a:lnTo>
                    <a:pt x="1371" y="20"/>
                  </a:lnTo>
                  <a:lnTo>
                    <a:pt x="158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5"/>
            <p:cNvSpPr/>
            <p:nvPr/>
          </p:nvSpPr>
          <p:spPr>
            <a:xfrm>
              <a:off x="5054175" y="482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5"/>
            <p:cNvSpPr/>
            <p:nvPr/>
          </p:nvSpPr>
          <p:spPr>
            <a:xfrm>
              <a:off x="5500975" y="478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5"/>
            <p:cNvSpPr/>
            <p:nvPr/>
          </p:nvSpPr>
          <p:spPr>
            <a:xfrm>
              <a:off x="5501950" y="478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5"/>
            <p:cNvSpPr/>
            <p:nvPr/>
          </p:nvSpPr>
          <p:spPr>
            <a:xfrm>
              <a:off x="5049825" y="4756950"/>
              <a:ext cx="25125" cy="67575"/>
            </a:xfrm>
            <a:custGeom>
              <a:avLst/>
              <a:gdLst/>
              <a:ahLst/>
              <a:cxnLst/>
              <a:rect l="l" t="t" r="r" b="b"/>
              <a:pathLst>
                <a:path w="1005" h="2703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51"/>
                  </a:lnTo>
                  <a:lnTo>
                    <a:pt x="39" y="521"/>
                  </a:lnTo>
                  <a:lnTo>
                    <a:pt x="97" y="772"/>
                  </a:lnTo>
                  <a:lnTo>
                    <a:pt x="155" y="1004"/>
                  </a:lnTo>
                  <a:lnTo>
                    <a:pt x="232" y="1235"/>
                  </a:lnTo>
                  <a:lnTo>
                    <a:pt x="309" y="1467"/>
                  </a:lnTo>
                  <a:lnTo>
                    <a:pt x="502" y="1872"/>
                  </a:lnTo>
                  <a:lnTo>
                    <a:pt x="695" y="2220"/>
                  </a:lnTo>
                  <a:lnTo>
                    <a:pt x="850" y="2471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850" y="2471"/>
                  </a:lnTo>
                  <a:lnTo>
                    <a:pt x="695" y="2220"/>
                  </a:lnTo>
                  <a:lnTo>
                    <a:pt x="502" y="1872"/>
                  </a:lnTo>
                  <a:lnTo>
                    <a:pt x="309" y="1467"/>
                  </a:lnTo>
                  <a:lnTo>
                    <a:pt x="232" y="1235"/>
                  </a:lnTo>
                  <a:lnTo>
                    <a:pt x="155" y="1004"/>
                  </a:lnTo>
                  <a:lnTo>
                    <a:pt x="97" y="772"/>
                  </a:lnTo>
                  <a:lnTo>
                    <a:pt x="39" y="521"/>
                  </a:lnTo>
                  <a:lnTo>
                    <a:pt x="1" y="251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5"/>
            <p:cNvSpPr/>
            <p:nvPr/>
          </p:nvSpPr>
          <p:spPr>
            <a:xfrm>
              <a:off x="5179625" y="47279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5"/>
            <p:cNvSpPr/>
            <p:nvPr/>
          </p:nvSpPr>
          <p:spPr>
            <a:xfrm>
              <a:off x="5068175" y="4712550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5"/>
            <p:cNvSpPr/>
            <p:nvPr/>
          </p:nvSpPr>
          <p:spPr>
            <a:xfrm>
              <a:off x="5069125" y="4697100"/>
              <a:ext cx="38150" cy="15000"/>
            </a:xfrm>
            <a:custGeom>
              <a:avLst/>
              <a:gdLst/>
              <a:ahLst/>
              <a:cxnLst/>
              <a:rect l="l" t="t" r="r" b="b"/>
              <a:pathLst>
                <a:path w="1526" h="600" fill="none" extrusionOk="0">
                  <a:moveTo>
                    <a:pt x="1525" y="1"/>
                  </a:moveTo>
                  <a:lnTo>
                    <a:pt x="1525" y="1"/>
                  </a:lnTo>
                  <a:lnTo>
                    <a:pt x="1332" y="1"/>
                  </a:lnTo>
                  <a:lnTo>
                    <a:pt x="1139" y="20"/>
                  </a:lnTo>
                  <a:lnTo>
                    <a:pt x="946" y="78"/>
                  </a:lnTo>
                  <a:lnTo>
                    <a:pt x="753" y="136"/>
                  </a:lnTo>
                  <a:lnTo>
                    <a:pt x="560" y="213"/>
                  </a:lnTo>
                  <a:lnTo>
                    <a:pt x="367" y="329"/>
                  </a:lnTo>
                  <a:lnTo>
                    <a:pt x="174" y="445"/>
                  </a:lnTo>
                  <a:lnTo>
                    <a:pt x="1" y="599"/>
                  </a:lnTo>
                  <a:lnTo>
                    <a:pt x="1" y="599"/>
                  </a:lnTo>
                  <a:lnTo>
                    <a:pt x="174" y="445"/>
                  </a:lnTo>
                  <a:lnTo>
                    <a:pt x="367" y="329"/>
                  </a:lnTo>
                  <a:lnTo>
                    <a:pt x="560" y="213"/>
                  </a:lnTo>
                  <a:lnTo>
                    <a:pt x="753" y="136"/>
                  </a:lnTo>
                  <a:lnTo>
                    <a:pt x="946" y="78"/>
                  </a:lnTo>
                  <a:lnTo>
                    <a:pt x="1139" y="20"/>
                  </a:lnTo>
                  <a:lnTo>
                    <a:pt x="1332" y="1"/>
                  </a:lnTo>
                  <a:lnTo>
                    <a:pt x="15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5"/>
            <p:cNvSpPr/>
            <p:nvPr/>
          </p:nvSpPr>
          <p:spPr>
            <a:xfrm>
              <a:off x="5107250" y="469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5"/>
            <p:cNvSpPr/>
            <p:nvPr/>
          </p:nvSpPr>
          <p:spPr>
            <a:xfrm>
              <a:off x="5180100" y="4676350"/>
              <a:ext cx="88825" cy="51175"/>
            </a:xfrm>
            <a:custGeom>
              <a:avLst/>
              <a:gdLst/>
              <a:ahLst/>
              <a:cxnLst/>
              <a:rect l="l" t="t" r="r" b="b"/>
              <a:pathLst>
                <a:path w="3553" h="2047" fill="none" extrusionOk="0">
                  <a:moveTo>
                    <a:pt x="3552" y="1"/>
                  </a:moveTo>
                  <a:lnTo>
                    <a:pt x="3552" y="1"/>
                  </a:lnTo>
                  <a:lnTo>
                    <a:pt x="3340" y="1"/>
                  </a:lnTo>
                  <a:lnTo>
                    <a:pt x="3128" y="20"/>
                  </a:lnTo>
                  <a:lnTo>
                    <a:pt x="2896" y="59"/>
                  </a:lnTo>
                  <a:lnTo>
                    <a:pt x="2684" y="97"/>
                  </a:lnTo>
                  <a:lnTo>
                    <a:pt x="2452" y="155"/>
                  </a:lnTo>
                  <a:lnTo>
                    <a:pt x="2220" y="232"/>
                  </a:lnTo>
                  <a:lnTo>
                    <a:pt x="1989" y="329"/>
                  </a:lnTo>
                  <a:lnTo>
                    <a:pt x="1776" y="425"/>
                  </a:lnTo>
                  <a:lnTo>
                    <a:pt x="1545" y="561"/>
                  </a:lnTo>
                  <a:lnTo>
                    <a:pt x="1313" y="696"/>
                  </a:lnTo>
                  <a:lnTo>
                    <a:pt x="1082" y="869"/>
                  </a:lnTo>
                  <a:lnTo>
                    <a:pt x="869" y="1062"/>
                  </a:lnTo>
                  <a:lnTo>
                    <a:pt x="638" y="1275"/>
                  </a:lnTo>
                  <a:lnTo>
                    <a:pt x="425" y="1506"/>
                  </a:lnTo>
                  <a:lnTo>
                    <a:pt x="213" y="1757"/>
                  </a:lnTo>
                  <a:lnTo>
                    <a:pt x="1" y="2047"/>
                  </a:lnTo>
                  <a:lnTo>
                    <a:pt x="1" y="2047"/>
                  </a:lnTo>
                  <a:lnTo>
                    <a:pt x="213" y="1757"/>
                  </a:lnTo>
                  <a:lnTo>
                    <a:pt x="425" y="1506"/>
                  </a:lnTo>
                  <a:lnTo>
                    <a:pt x="638" y="1275"/>
                  </a:lnTo>
                  <a:lnTo>
                    <a:pt x="869" y="1062"/>
                  </a:lnTo>
                  <a:lnTo>
                    <a:pt x="1082" y="869"/>
                  </a:lnTo>
                  <a:lnTo>
                    <a:pt x="1313" y="696"/>
                  </a:lnTo>
                  <a:lnTo>
                    <a:pt x="1545" y="561"/>
                  </a:lnTo>
                  <a:lnTo>
                    <a:pt x="1776" y="425"/>
                  </a:lnTo>
                  <a:lnTo>
                    <a:pt x="1989" y="329"/>
                  </a:lnTo>
                  <a:lnTo>
                    <a:pt x="2220" y="232"/>
                  </a:lnTo>
                  <a:lnTo>
                    <a:pt x="2452" y="155"/>
                  </a:lnTo>
                  <a:lnTo>
                    <a:pt x="2684" y="97"/>
                  </a:lnTo>
                  <a:lnTo>
                    <a:pt x="2896" y="59"/>
                  </a:lnTo>
                  <a:lnTo>
                    <a:pt x="3128" y="20"/>
                  </a:lnTo>
                  <a:lnTo>
                    <a:pt x="3340" y="1"/>
                  </a:lnTo>
                  <a:lnTo>
                    <a:pt x="355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5"/>
            <p:cNvSpPr/>
            <p:nvPr/>
          </p:nvSpPr>
          <p:spPr>
            <a:xfrm>
              <a:off x="5268900" y="467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5"/>
            <p:cNvSpPr/>
            <p:nvPr/>
          </p:nvSpPr>
          <p:spPr>
            <a:xfrm>
              <a:off x="5336925" y="4665250"/>
              <a:ext cx="73375" cy="30925"/>
            </a:xfrm>
            <a:custGeom>
              <a:avLst/>
              <a:gdLst/>
              <a:ahLst/>
              <a:cxnLst/>
              <a:rect l="l" t="t" r="r" b="b"/>
              <a:pathLst>
                <a:path w="2935" h="1237" fill="none" extrusionOk="0">
                  <a:moveTo>
                    <a:pt x="2934" y="1"/>
                  </a:moveTo>
                  <a:lnTo>
                    <a:pt x="2934" y="1"/>
                  </a:lnTo>
                  <a:lnTo>
                    <a:pt x="2587" y="20"/>
                  </a:lnTo>
                  <a:lnTo>
                    <a:pt x="2220" y="59"/>
                  </a:lnTo>
                  <a:lnTo>
                    <a:pt x="1853" y="155"/>
                  </a:lnTo>
                  <a:lnTo>
                    <a:pt x="1487" y="290"/>
                  </a:lnTo>
                  <a:lnTo>
                    <a:pt x="1120" y="464"/>
                  </a:lnTo>
                  <a:lnTo>
                    <a:pt x="734" y="676"/>
                  </a:lnTo>
                  <a:lnTo>
                    <a:pt x="367" y="927"/>
                  </a:lnTo>
                  <a:lnTo>
                    <a:pt x="1" y="1236"/>
                  </a:lnTo>
                  <a:lnTo>
                    <a:pt x="1" y="1236"/>
                  </a:lnTo>
                  <a:lnTo>
                    <a:pt x="367" y="927"/>
                  </a:lnTo>
                  <a:lnTo>
                    <a:pt x="734" y="676"/>
                  </a:lnTo>
                  <a:lnTo>
                    <a:pt x="1120" y="464"/>
                  </a:lnTo>
                  <a:lnTo>
                    <a:pt x="1487" y="290"/>
                  </a:lnTo>
                  <a:lnTo>
                    <a:pt x="1853" y="155"/>
                  </a:lnTo>
                  <a:lnTo>
                    <a:pt x="2220" y="59"/>
                  </a:lnTo>
                  <a:lnTo>
                    <a:pt x="2587" y="20"/>
                  </a:lnTo>
                  <a:lnTo>
                    <a:pt x="293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5"/>
            <p:cNvSpPr/>
            <p:nvPr/>
          </p:nvSpPr>
          <p:spPr>
            <a:xfrm>
              <a:off x="5410275" y="46652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5"/>
            <p:cNvSpPr/>
            <p:nvPr/>
          </p:nvSpPr>
          <p:spPr>
            <a:xfrm>
              <a:off x="5500975" y="4784450"/>
              <a:ext cx="170850" cy="91225"/>
            </a:xfrm>
            <a:custGeom>
              <a:avLst/>
              <a:gdLst/>
              <a:ahLst/>
              <a:cxnLst/>
              <a:rect l="l" t="t" r="r" b="b"/>
              <a:pathLst>
                <a:path w="6834" h="3649" extrusionOk="0">
                  <a:moveTo>
                    <a:pt x="6814" y="3455"/>
                  </a:moveTo>
                  <a:lnTo>
                    <a:pt x="6814" y="3455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14" y="34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321" y="1274"/>
                  </a:lnTo>
                  <a:lnTo>
                    <a:pt x="2935" y="1332"/>
                  </a:lnTo>
                  <a:lnTo>
                    <a:pt x="2510" y="1448"/>
                  </a:lnTo>
                  <a:lnTo>
                    <a:pt x="2066" y="1602"/>
                  </a:lnTo>
                  <a:lnTo>
                    <a:pt x="2066" y="1602"/>
                  </a:lnTo>
                  <a:lnTo>
                    <a:pt x="2510" y="1448"/>
                  </a:lnTo>
                  <a:lnTo>
                    <a:pt x="2935" y="1332"/>
                  </a:lnTo>
                  <a:lnTo>
                    <a:pt x="3321" y="1274"/>
                  </a:lnTo>
                  <a:lnTo>
                    <a:pt x="3687" y="12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5"/>
            <p:cNvSpPr/>
            <p:nvPr/>
          </p:nvSpPr>
          <p:spPr>
            <a:xfrm>
              <a:off x="5671325" y="4870825"/>
              <a:ext cx="500" cy="4850"/>
            </a:xfrm>
            <a:custGeom>
              <a:avLst/>
              <a:gdLst/>
              <a:ahLst/>
              <a:cxnLst/>
              <a:rect l="l" t="t" r="r" b="b"/>
              <a:pathLst>
                <a:path w="20" h="19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5"/>
            <p:cNvSpPr/>
            <p:nvPr/>
          </p:nvSpPr>
          <p:spPr>
            <a:xfrm>
              <a:off x="5552625" y="4815800"/>
              <a:ext cx="40550" cy="8725"/>
            </a:xfrm>
            <a:custGeom>
              <a:avLst/>
              <a:gdLst/>
              <a:ahLst/>
              <a:cxnLst/>
              <a:rect l="l" t="t" r="r" b="b"/>
              <a:pathLst>
                <a:path w="1622" h="349" fill="none" extrusionOk="0">
                  <a:moveTo>
                    <a:pt x="1621" y="1"/>
                  </a:moveTo>
                  <a:lnTo>
                    <a:pt x="1621" y="1"/>
                  </a:lnTo>
                  <a:lnTo>
                    <a:pt x="1255" y="20"/>
                  </a:lnTo>
                  <a:lnTo>
                    <a:pt x="869" y="78"/>
                  </a:lnTo>
                  <a:lnTo>
                    <a:pt x="444" y="194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444" y="194"/>
                  </a:lnTo>
                  <a:lnTo>
                    <a:pt x="869" y="78"/>
                  </a:lnTo>
                  <a:lnTo>
                    <a:pt x="1255" y="20"/>
                  </a:lnTo>
                  <a:lnTo>
                    <a:pt x="162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5"/>
            <p:cNvSpPr/>
            <p:nvPr/>
          </p:nvSpPr>
          <p:spPr>
            <a:xfrm>
              <a:off x="5593150" y="48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5"/>
            <p:cNvSpPr/>
            <p:nvPr/>
          </p:nvSpPr>
          <p:spPr>
            <a:xfrm>
              <a:off x="5500975" y="4784450"/>
              <a:ext cx="2450" cy="25"/>
            </a:xfrm>
            <a:custGeom>
              <a:avLst/>
              <a:gdLst/>
              <a:ahLst/>
              <a:cxnLst/>
              <a:rect l="l" t="t" r="r" b="b"/>
              <a:pathLst>
                <a:path w="98" h="1" fill="none" extrusionOk="0"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5"/>
            <p:cNvSpPr/>
            <p:nvPr/>
          </p:nvSpPr>
          <p:spPr>
            <a:xfrm>
              <a:off x="5503400" y="478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2" name="Google Shape;1082;p5"/>
          <p:cNvGrpSpPr/>
          <p:nvPr/>
        </p:nvGrpSpPr>
        <p:grpSpPr>
          <a:xfrm rot="-8269061">
            <a:off x="5530346" y="-1548618"/>
            <a:ext cx="6100955" cy="3234424"/>
            <a:chOff x="3939550" y="4143175"/>
            <a:chExt cx="2329150" cy="1234800"/>
          </a:xfrm>
        </p:grpSpPr>
        <p:sp>
          <p:nvSpPr>
            <p:cNvPr id="1083" name="Google Shape;1083;p5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extrusionOk="0">
                  <a:moveTo>
                    <a:pt x="17506" y="0"/>
                  </a:move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5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fill="none" extrusionOk="0">
                  <a:moveTo>
                    <a:pt x="17506" y="0"/>
                  </a:moveTo>
                  <a:lnTo>
                    <a:pt x="17506" y="0"/>
                  </a:ln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276" y="3455"/>
                  </a:lnTo>
                  <a:lnTo>
                    <a:pt x="12276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888" y="9728"/>
                  </a:lnTo>
                  <a:lnTo>
                    <a:pt x="888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873" y="19321"/>
                  </a:lnTo>
                  <a:lnTo>
                    <a:pt x="1892" y="19321"/>
                  </a:lnTo>
                  <a:lnTo>
                    <a:pt x="1892" y="19321"/>
                  </a:lnTo>
                  <a:lnTo>
                    <a:pt x="1911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643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444" y="6215"/>
                  </a:lnTo>
                  <a:lnTo>
                    <a:pt x="21444" y="6215"/>
                  </a:lnTo>
                  <a:lnTo>
                    <a:pt x="21174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5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extrusionOk="0">
                  <a:moveTo>
                    <a:pt x="6350" y="1"/>
                  </a:move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5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fill="none" extrusionOk="0">
                  <a:moveTo>
                    <a:pt x="6563" y="1"/>
                  </a:moveTo>
                  <a:lnTo>
                    <a:pt x="6563" y="1"/>
                  </a:lnTo>
                  <a:lnTo>
                    <a:pt x="6563" y="1"/>
                  </a:lnTo>
                  <a:lnTo>
                    <a:pt x="6563" y="1"/>
                  </a:lnTo>
                  <a:lnTo>
                    <a:pt x="6350" y="1"/>
                  </a:ln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1851" y="4691"/>
                  </a:lnTo>
                  <a:lnTo>
                    <a:pt x="11851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lnTo>
                    <a:pt x="6582" y="1"/>
                  </a:lnTo>
                  <a:lnTo>
                    <a:pt x="6582" y="1"/>
                  </a:lnTo>
                  <a:lnTo>
                    <a:pt x="656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5"/>
            <p:cNvSpPr/>
            <p:nvPr/>
          </p:nvSpPr>
          <p:spPr>
            <a:xfrm>
              <a:off x="3988750" y="4846200"/>
              <a:ext cx="390200" cy="444925"/>
            </a:xfrm>
            <a:custGeom>
              <a:avLst/>
              <a:gdLst/>
              <a:ahLst/>
              <a:cxnLst/>
              <a:rect l="l" t="t" r="r" b="b"/>
              <a:pathLst>
                <a:path w="15608" h="17797" extrusionOk="0">
                  <a:moveTo>
                    <a:pt x="11369" y="1"/>
                  </a:move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607" y="7385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5"/>
            <p:cNvSpPr/>
            <p:nvPr/>
          </p:nvSpPr>
          <p:spPr>
            <a:xfrm>
              <a:off x="3988750" y="4846200"/>
              <a:ext cx="390400" cy="444925"/>
            </a:xfrm>
            <a:custGeom>
              <a:avLst/>
              <a:gdLst/>
              <a:ahLst/>
              <a:cxnLst/>
              <a:rect l="l" t="t" r="r" b="b"/>
              <a:pathLst>
                <a:path w="15616" h="17797" fill="none" extrusionOk="0">
                  <a:moveTo>
                    <a:pt x="11369" y="1"/>
                  </a:moveTo>
                  <a:lnTo>
                    <a:pt x="11369" y="1"/>
                  </a:ln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614" y="15712"/>
                  </a:lnTo>
                  <a:lnTo>
                    <a:pt x="4614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832" y="11678"/>
                  </a:lnTo>
                  <a:lnTo>
                    <a:pt x="11832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lnTo>
                    <a:pt x="113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5"/>
            <p:cNvSpPr/>
            <p:nvPr/>
          </p:nvSpPr>
          <p:spPr>
            <a:xfrm>
              <a:off x="4062600" y="5238975"/>
              <a:ext cx="101825" cy="52150"/>
            </a:xfrm>
            <a:custGeom>
              <a:avLst/>
              <a:gdLst/>
              <a:ahLst/>
              <a:cxnLst/>
              <a:rect l="l" t="t" r="r" b="b"/>
              <a:pathLst>
                <a:path w="4073" h="2086" extrusionOk="0">
                  <a:moveTo>
                    <a:pt x="4053" y="2047"/>
                  </a:moveTo>
                  <a:lnTo>
                    <a:pt x="4053" y="2047"/>
                  </a:lnTo>
                  <a:lnTo>
                    <a:pt x="4072" y="2085"/>
                  </a:lnTo>
                  <a:lnTo>
                    <a:pt x="4072" y="2085"/>
                  </a:lnTo>
                  <a:lnTo>
                    <a:pt x="4053" y="2047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641" y="1"/>
                  </a:lnTo>
                  <a:lnTo>
                    <a:pt x="1660" y="1"/>
                  </a:lnTo>
                  <a:lnTo>
                    <a:pt x="1660" y="1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5"/>
            <p:cNvSpPr/>
            <p:nvPr/>
          </p:nvSpPr>
          <p:spPr>
            <a:xfrm>
              <a:off x="4163925" y="5290125"/>
              <a:ext cx="500" cy="1000"/>
            </a:xfrm>
            <a:custGeom>
              <a:avLst/>
              <a:gdLst/>
              <a:ahLst/>
              <a:cxnLst/>
              <a:rect l="l" t="t" r="r" b="b"/>
              <a:pathLst>
                <a:path w="20" h="4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5"/>
            <p:cNvSpPr/>
            <p:nvPr/>
          </p:nvSpPr>
          <p:spPr>
            <a:xfrm>
              <a:off x="4062600" y="5238975"/>
              <a:ext cx="41025" cy="16925"/>
            </a:xfrm>
            <a:custGeom>
              <a:avLst/>
              <a:gdLst/>
              <a:ahLst/>
              <a:cxnLst/>
              <a:rect l="l" t="t" r="r" b="b"/>
              <a:pathLst>
                <a:path w="1641" h="677" fill="none" extrusionOk="0"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5"/>
            <p:cNvSpPr/>
            <p:nvPr/>
          </p:nvSpPr>
          <p:spPr>
            <a:xfrm>
              <a:off x="4103600" y="52389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5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extrusionOk="0">
                  <a:moveTo>
                    <a:pt x="12025" y="0"/>
                  </a:move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5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fill="none" extrusionOk="0">
                  <a:moveTo>
                    <a:pt x="12237" y="0"/>
                  </a:moveTo>
                  <a:lnTo>
                    <a:pt x="12237" y="0"/>
                  </a:lnTo>
                  <a:lnTo>
                    <a:pt x="12025" y="0"/>
                  </a:ln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7200" y="2741"/>
                  </a:lnTo>
                  <a:lnTo>
                    <a:pt x="7200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3610" y="12179"/>
                  </a:lnTo>
                  <a:lnTo>
                    <a:pt x="3610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103" y="14727"/>
                  </a:lnTo>
                  <a:lnTo>
                    <a:pt x="7103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lnTo>
                    <a:pt x="1223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5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extrusionOk="0">
                  <a:moveTo>
                    <a:pt x="26906" y="1"/>
                  </a:move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48" y="16495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5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fill="none" extrusionOk="0">
                  <a:moveTo>
                    <a:pt x="26925" y="1"/>
                  </a:moveTo>
                  <a:lnTo>
                    <a:pt x="26925" y="1"/>
                  </a:lnTo>
                  <a:lnTo>
                    <a:pt x="26906" y="1"/>
                  </a:lnTo>
                  <a:lnTo>
                    <a:pt x="26906" y="1"/>
                  </a:ln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802" y="310"/>
                  </a:lnTo>
                  <a:lnTo>
                    <a:pt x="24783" y="310"/>
                  </a:lnTo>
                  <a:lnTo>
                    <a:pt x="24783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01" y="4556"/>
                  </a:lnTo>
                  <a:lnTo>
                    <a:pt x="14901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446" y="7779"/>
                  </a:lnTo>
                  <a:lnTo>
                    <a:pt x="11408" y="7779"/>
                  </a:lnTo>
                  <a:lnTo>
                    <a:pt x="11408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173" y="20788"/>
                  </a:lnTo>
                  <a:lnTo>
                    <a:pt x="5173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224" y="29512"/>
                  </a:lnTo>
                  <a:lnTo>
                    <a:pt x="3224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29975" y="15268"/>
                  </a:lnTo>
                  <a:lnTo>
                    <a:pt x="29975" y="15268"/>
                  </a:lnTo>
                  <a:lnTo>
                    <a:pt x="30226" y="15268"/>
                  </a:lnTo>
                  <a:lnTo>
                    <a:pt x="30322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lnTo>
                    <a:pt x="26925" y="1"/>
                  </a:lnTo>
                  <a:lnTo>
                    <a:pt x="269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5"/>
            <p:cNvSpPr/>
            <p:nvPr/>
          </p:nvSpPr>
          <p:spPr>
            <a:xfrm>
              <a:off x="4774300" y="4618450"/>
              <a:ext cx="127900" cy="14025"/>
            </a:xfrm>
            <a:custGeom>
              <a:avLst/>
              <a:gdLst/>
              <a:ahLst/>
              <a:cxnLst/>
              <a:rect l="l" t="t" r="r" b="b"/>
              <a:pathLst>
                <a:path w="5116" h="561" extrusionOk="0">
                  <a:moveTo>
                    <a:pt x="5116" y="560"/>
                  </a:moveTo>
                  <a:lnTo>
                    <a:pt x="5116" y="560"/>
                  </a:lnTo>
                  <a:lnTo>
                    <a:pt x="5116" y="560"/>
                  </a:lnTo>
                  <a:lnTo>
                    <a:pt x="5116" y="560"/>
                  </a:lnTo>
                  <a:close/>
                  <a:moveTo>
                    <a:pt x="5077" y="541"/>
                  </a:moveTo>
                  <a:lnTo>
                    <a:pt x="5077" y="541"/>
                  </a:lnTo>
                  <a:lnTo>
                    <a:pt x="5096" y="541"/>
                  </a:lnTo>
                  <a:lnTo>
                    <a:pt x="5096" y="541"/>
                  </a:lnTo>
                  <a:lnTo>
                    <a:pt x="5077" y="541"/>
                  </a:lnTo>
                  <a:close/>
                  <a:moveTo>
                    <a:pt x="20" y="310"/>
                  </a:moveTo>
                  <a:lnTo>
                    <a:pt x="20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20" y="310"/>
                  </a:lnTo>
                  <a:close/>
                  <a:moveTo>
                    <a:pt x="2143" y="1"/>
                  </a:moveTo>
                  <a:lnTo>
                    <a:pt x="2143" y="1"/>
                  </a:lnTo>
                  <a:lnTo>
                    <a:pt x="1603" y="20"/>
                  </a:lnTo>
                  <a:lnTo>
                    <a:pt x="1082" y="78"/>
                  </a:lnTo>
                  <a:lnTo>
                    <a:pt x="541" y="174"/>
                  </a:lnTo>
                  <a:lnTo>
                    <a:pt x="39" y="310"/>
                  </a:lnTo>
                  <a:lnTo>
                    <a:pt x="39" y="310"/>
                  </a:lnTo>
                  <a:lnTo>
                    <a:pt x="541" y="174"/>
                  </a:lnTo>
                  <a:lnTo>
                    <a:pt x="1082" y="78"/>
                  </a:lnTo>
                  <a:lnTo>
                    <a:pt x="1603" y="20"/>
                  </a:lnTo>
                  <a:lnTo>
                    <a:pt x="2143" y="1"/>
                  </a:lnTo>
                  <a:close/>
                  <a:moveTo>
                    <a:pt x="2162" y="1"/>
                  </a:move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5"/>
            <p:cNvSpPr/>
            <p:nvPr/>
          </p:nvSpPr>
          <p:spPr>
            <a:xfrm>
              <a:off x="4902175" y="463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5"/>
            <p:cNvSpPr/>
            <p:nvPr/>
          </p:nvSpPr>
          <p:spPr>
            <a:xfrm>
              <a:off x="4901200" y="46319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5"/>
            <p:cNvSpPr/>
            <p:nvPr/>
          </p:nvSpPr>
          <p:spPr>
            <a:xfrm>
              <a:off x="4774300" y="46261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5"/>
            <p:cNvSpPr/>
            <p:nvPr/>
          </p:nvSpPr>
          <p:spPr>
            <a:xfrm>
              <a:off x="4775275" y="4618450"/>
              <a:ext cx="52625" cy="7750"/>
            </a:xfrm>
            <a:custGeom>
              <a:avLst/>
              <a:gdLst/>
              <a:ahLst/>
              <a:cxnLst/>
              <a:rect l="l" t="t" r="r" b="b"/>
              <a:pathLst>
                <a:path w="2105" h="310" fill="none" extrusionOk="0">
                  <a:moveTo>
                    <a:pt x="2104" y="1"/>
                  </a:moveTo>
                  <a:lnTo>
                    <a:pt x="2104" y="1"/>
                  </a:lnTo>
                  <a:lnTo>
                    <a:pt x="1564" y="20"/>
                  </a:lnTo>
                  <a:lnTo>
                    <a:pt x="1043" y="78"/>
                  </a:lnTo>
                  <a:lnTo>
                    <a:pt x="502" y="174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502" y="174"/>
                  </a:lnTo>
                  <a:lnTo>
                    <a:pt x="1043" y="78"/>
                  </a:lnTo>
                  <a:lnTo>
                    <a:pt x="1564" y="20"/>
                  </a:lnTo>
                  <a:lnTo>
                    <a:pt x="210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5"/>
            <p:cNvSpPr/>
            <p:nvPr/>
          </p:nvSpPr>
          <p:spPr>
            <a:xfrm>
              <a:off x="4828350" y="46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5"/>
            <p:cNvSpPr/>
            <p:nvPr/>
          </p:nvSpPr>
          <p:spPr>
            <a:xfrm>
              <a:off x="4155225" y="5356225"/>
              <a:ext cx="86400" cy="21750"/>
            </a:xfrm>
            <a:custGeom>
              <a:avLst/>
              <a:gdLst/>
              <a:ahLst/>
              <a:cxnLst/>
              <a:rect l="l" t="t" r="r" b="b"/>
              <a:pathLst>
                <a:path w="3456" h="870" extrusionOk="0">
                  <a:moveTo>
                    <a:pt x="3456" y="1"/>
                  </a:move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close/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  <a:close/>
                  <a:moveTo>
                    <a:pt x="3321" y="1"/>
                  </a:moveTo>
                  <a:lnTo>
                    <a:pt x="3321" y="1"/>
                  </a:lnTo>
                  <a:lnTo>
                    <a:pt x="3321" y="1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5"/>
            <p:cNvSpPr/>
            <p:nvPr/>
          </p:nvSpPr>
          <p:spPr>
            <a:xfrm>
              <a:off x="4241600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5"/>
            <p:cNvSpPr/>
            <p:nvPr/>
          </p:nvSpPr>
          <p:spPr>
            <a:xfrm>
              <a:off x="4155225" y="5356225"/>
              <a:ext cx="80625" cy="21750"/>
            </a:xfrm>
            <a:custGeom>
              <a:avLst/>
              <a:gdLst/>
              <a:ahLst/>
              <a:cxnLst/>
              <a:rect l="l" t="t" r="r" b="b"/>
              <a:pathLst>
                <a:path w="3225" h="870" fill="none" extrusionOk="0"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5"/>
            <p:cNvSpPr/>
            <p:nvPr/>
          </p:nvSpPr>
          <p:spPr>
            <a:xfrm>
              <a:off x="4238225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5"/>
            <p:cNvSpPr/>
            <p:nvPr/>
          </p:nvSpPr>
          <p:spPr>
            <a:xfrm>
              <a:off x="4297575" y="5011225"/>
              <a:ext cx="12575" cy="3900"/>
            </a:xfrm>
            <a:custGeom>
              <a:avLst/>
              <a:gdLst/>
              <a:ahLst/>
              <a:cxnLst/>
              <a:rect l="l" t="t" r="r" b="b"/>
              <a:pathLst>
                <a:path w="503" h="156" extrusionOk="0">
                  <a:moveTo>
                    <a:pt x="502" y="1"/>
                  </a:moveTo>
                  <a:lnTo>
                    <a:pt x="251" y="59"/>
                  </a:lnTo>
                  <a:lnTo>
                    <a:pt x="1" y="155"/>
                  </a:lnTo>
                  <a:lnTo>
                    <a:pt x="251" y="78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5"/>
            <p:cNvSpPr/>
            <p:nvPr/>
          </p:nvSpPr>
          <p:spPr>
            <a:xfrm>
              <a:off x="42942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5"/>
            <p:cNvSpPr/>
            <p:nvPr/>
          </p:nvSpPr>
          <p:spPr>
            <a:xfrm>
              <a:off x="4156675" y="5138125"/>
              <a:ext cx="126925" cy="101850"/>
            </a:xfrm>
            <a:custGeom>
              <a:avLst/>
              <a:gdLst/>
              <a:ahLst/>
              <a:cxnLst/>
              <a:rect l="l" t="t" r="r" b="b"/>
              <a:pathLst>
                <a:path w="5077" h="4074" fill="none" extrusionOk="0">
                  <a:moveTo>
                    <a:pt x="5077" y="1"/>
                  </a:moveTo>
                  <a:lnTo>
                    <a:pt x="5077" y="1"/>
                  </a:lnTo>
                  <a:lnTo>
                    <a:pt x="4807" y="1"/>
                  </a:lnTo>
                  <a:lnTo>
                    <a:pt x="4498" y="20"/>
                  </a:lnTo>
                  <a:lnTo>
                    <a:pt x="4131" y="59"/>
                  </a:lnTo>
                  <a:lnTo>
                    <a:pt x="3745" y="117"/>
                  </a:lnTo>
                  <a:lnTo>
                    <a:pt x="3340" y="194"/>
                  </a:lnTo>
                  <a:lnTo>
                    <a:pt x="2915" y="310"/>
                  </a:lnTo>
                  <a:lnTo>
                    <a:pt x="2471" y="464"/>
                  </a:lnTo>
                  <a:lnTo>
                    <a:pt x="2066" y="638"/>
                  </a:lnTo>
                  <a:lnTo>
                    <a:pt x="1854" y="754"/>
                  </a:lnTo>
                  <a:lnTo>
                    <a:pt x="1661" y="869"/>
                  </a:lnTo>
                  <a:lnTo>
                    <a:pt x="1468" y="1004"/>
                  </a:lnTo>
                  <a:lnTo>
                    <a:pt x="1275" y="1159"/>
                  </a:lnTo>
                  <a:lnTo>
                    <a:pt x="1101" y="1313"/>
                  </a:lnTo>
                  <a:lnTo>
                    <a:pt x="927" y="1487"/>
                  </a:lnTo>
                  <a:lnTo>
                    <a:pt x="773" y="1680"/>
                  </a:lnTo>
                  <a:lnTo>
                    <a:pt x="618" y="1873"/>
                  </a:lnTo>
                  <a:lnTo>
                    <a:pt x="483" y="2085"/>
                  </a:lnTo>
                  <a:lnTo>
                    <a:pt x="367" y="2317"/>
                  </a:lnTo>
                  <a:lnTo>
                    <a:pt x="252" y="2568"/>
                  </a:lnTo>
                  <a:lnTo>
                    <a:pt x="174" y="2838"/>
                  </a:lnTo>
                  <a:lnTo>
                    <a:pt x="97" y="3108"/>
                  </a:lnTo>
                  <a:lnTo>
                    <a:pt x="39" y="3417"/>
                  </a:lnTo>
                  <a:lnTo>
                    <a:pt x="20" y="3726"/>
                  </a:lnTo>
                  <a:lnTo>
                    <a:pt x="1" y="4073"/>
                  </a:lnTo>
                  <a:lnTo>
                    <a:pt x="1" y="4073"/>
                  </a:lnTo>
                  <a:lnTo>
                    <a:pt x="20" y="3726"/>
                  </a:lnTo>
                  <a:lnTo>
                    <a:pt x="39" y="3417"/>
                  </a:lnTo>
                  <a:lnTo>
                    <a:pt x="97" y="3108"/>
                  </a:lnTo>
                  <a:lnTo>
                    <a:pt x="174" y="2838"/>
                  </a:lnTo>
                  <a:lnTo>
                    <a:pt x="252" y="2568"/>
                  </a:lnTo>
                  <a:lnTo>
                    <a:pt x="367" y="2317"/>
                  </a:lnTo>
                  <a:lnTo>
                    <a:pt x="483" y="2085"/>
                  </a:lnTo>
                  <a:lnTo>
                    <a:pt x="618" y="1873"/>
                  </a:lnTo>
                  <a:lnTo>
                    <a:pt x="773" y="1680"/>
                  </a:lnTo>
                  <a:lnTo>
                    <a:pt x="927" y="1487"/>
                  </a:lnTo>
                  <a:lnTo>
                    <a:pt x="1101" y="1313"/>
                  </a:lnTo>
                  <a:lnTo>
                    <a:pt x="1275" y="1159"/>
                  </a:lnTo>
                  <a:lnTo>
                    <a:pt x="1468" y="1004"/>
                  </a:lnTo>
                  <a:lnTo>
                    <a:pt x="1661" y="869"/>
                  </a:lnTo>
                  <a:lnTo>
                    <a:pt x="1854" y="754"/>
                  </a:lnTo>
                  <a:lnTo>
                    <a:pt x="2066" y="638"/>
                  </a:lnTo>
                  <a:lnTo>
                    <a:pt x="2471" y="464"/>
                  </a:lnTo>
                  <a:lnTo>
                    <a:pt x="2915" y="310"/>
                  </a:lnTo>
                  <a:lnTo>
                    <a:pt x="3340" y="194"/>
                  </a:lnTo>
                  <a:lnTo>
                    <a:pt x="3745" y="117"/>
                  </a:lnTo>
                  <a:lnTo>
                    <a:pt x="4131" y="59"/>
                  </a:lnTo>
                  <a:lnTo>
                    <a:pt x="4498" y="20"/>
                  </a:lnTo>
                  <a:lnTo>
                    <a:pt x="4807" y="1"/>
                  </a:lnTo>
                  <a:lnTo>
                    <a:pt x="50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5"/>
            <p:cNvSpPr/>
            <p:nvPr/>
          </p:nvSpPr>
          <p:spPr>
            <a:xfrm>
              <a:off x="4283575" y="51381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5"/>
            <p:cNvSpPr/>
            <p:nvPr/>
          </p:nvSpPr>
          <p:spPr>
            <a:xfrm>
              <a:off x="42860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5"/>
            <p:cNvSpPr/>
            <p:nvPr/>
          </p:nvSpPr>
          <p:spPr>
            <a:xfrm>
              <a:off x="4379125" y="503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5"/>
            <p:cNvSpPr/>
            <p:nvPr/>
          </p:nvSpPr>
          <p:spPr>
            <a:xfrm>
              <a:off x="4378650" y="503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5"/>
            <p:cNvSpPr/>
            <p:nvPr/>
          </p:nvSpPr>
          <p:spPr>
            <a:xfrm>
              <a:off x="4258975" y="5010275"/>
              <a:ext cx="63225" cy="60800"/>
            </a:xfrm>
            <a:custGeom>
              <a:avLst/>
              <a:gdLst/>
              <a:ahLst/>
              <a:cxnLst/>
              <a:rect l="l" t="t" r="r" b="b"/>
              <a:pathLst>
                <a:path w="2529" h="2432" fill="none" extrusionOk="0">
                  <a:moveTo>
                    <a:pt x="2529" y="0"/>
                  </a:moveTo>
                  <a:lnTo>
                    <a:pt x="2529" y="0"/>
                  </a:lnTo>
                  <a:lnTo>
                    <a:pt x="2278" y="19"/>
                  </a:lnTo>
                  <a:lnTo>
                    <a:pt x="2046" y="39"/>
                  </a:lnTo>
                  <a:lnTo>
                    <a:pt x="1795" y="97"/>
                  </a:lnTo>
                  <a:lnTo>
                    <a:pt x="1545" y="193"/>
                  </a:lnTo>
                  <a:lnTo>
                    <a:pt x="1313" y="328"/>
                  </a:lnTo>
                  <a:lnTo>
                    <a:pt x="1081" y="483"/>
                  </a:lnTo>
                  <a:lnTo>
                    <a:pt x="850" y="676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464" y="1100"/>
                  </a:lnTo>
                  <a:lnTo>
                    <a:pt x="329" y="1293"/>
                  </a:lnTo>
                  <a:lnTo>
                    <a:pt x="232" y="1486"/>
                  </a:lnTo>
                  <a:lnTo>
                    <a:pt x="155" y="1679"/>
                  </a:lnTo>
                  <a:lnTo>
                    <a:pt x="78" y="1872"/>
                  </a:lnTo>
                  <a:lnTo>
                    <a:pt x="39" y="2065"/>
                  </a:lnTo>
                  <a:lnTo>
                    <a:pt x="20" y="2239"/>
                  </a:lnTo>
                  <a:lnTo>
                    <a:pt x="0" y="2432"/>
                  </a:lnTo>
                  <a:lnTo>
                    <a:pt x="0" y="2432"/>
                  </a:lnTo>
                  <a:lnTo>
                    <a:pt x="20" y="2239"/>
                  </a:lnTo>
                  <a:lnTo>
                    <a:pt x="39" y="2065"/>
                  </a:lnTo>
                  <a:lnTo>
                    <a:pt x="78" y="1872"/>
                  </a:lnTo>
                  <a:lnTo>
                    <a:pt x="155" y="1679"/>
                  </a:lnTo>
                  <a:lnTo>
                    <a:pt x="232" y="1486"/>
                  </a:lnTo>
                  <a:lnTo>
                    <a:pt x="329" y="1293"/>
                  </a:lnTo>
                  <a:lnTo>
                    <a:pt x="464" y="1100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850" y="676"/>
                  </a:lnTo>
                  <a:lnTo>
                    <a:pt x="1081" y="483"/>
                  </a:lnTo>
                  <a:lnTo>
                    <a:pt x="1313" y="328"/>
                  </a:lnTo>
                  <a:lnTo>
                    <a:pt x="1545" y="193"/>
                  </a:lnTo>
                  <a:lnTo>
                    <a:pt x="1795" y="116"/>
                  </a:lnTo>
                  <a:lnTo>
                    <a:pt x="2046" y="39"/>
                  </a:lnTo>
                  <a:lnTo>
                    <a:pt x="2278" y="19"/>
                  </a:lnTo>
                  <a:lnTo>
                    <a:pt x="252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5"/>
            <p:cNvSpPr/>
            <p:nvPr/>
          </p:nvSpPr>
          <p:spPr>
            <a:xfrm>
              <a:off x="4322175" y="501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5"/>
            <p:cNvSpPr/>
            <p:nvPr/>
          </p:nvSpPr>
          <p:spPr>
            <a:xfrm>
              <a:off x="4350650" y="4919550"/>
              <a:ext cx="14975" cy="50700"/>
            </a:xfrm>
            <a:custGeom>
              <a:avLst/>
              <a:gdLst/>
              <a:ahLst/>
              <a:cxnLst/>
              <a:rect l="l" t="t" r="r" b="b"/>
              <a:pathLst>
                <a:path w="599" h="2028" fill="none" extrusionOk="0">
                  <a:moveTo>
                    <a:pt x="599" y="0"/>
                  </a:moveTo>
                  <a:lnTo>
                    <a:pt x="599" y="0"/>
                  </a:lnTo>
                  <a:lnTo>
                    <a:pt x="502" y="155"/>
                  </a:lnTo>
                  <a:lnTo>
                    <a:pt x="406" y="348"/>
                  </a:lnTo>
                  <a:lnTo>
                    <a:pt x="290" y="579"/>
                  </a:lnTo>
                  <a:lnTo>
                    <a:pt x="194" y="888"/>
                  </a:lnTo>
                  <a:lnTo>
                    <a:pt x="97" y="1236"/>
                  </a:lnTo>
                  <a:lnTo>
                    <a:pt x="20" y="1602"/>
                  </a:lnTo>
                  <a:lnTo>
                    <a:pt x="1" y="1815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15"/>
                  </a:lnTo>
                  <a:lnTo>
                    <a:pt x="20" y="1602"/>
                  </a:lnTo>
                  <a:lnTo>
                    <a:pt x="97" y="1236"/>
                  </a:lnTo>
                  <a:lnTo>
                    <a:pt x="194" y="888"/>
                  </a:lnTo>
                  <a:lnTo>
                    <a:pt x="290" y="579"/>
                  </a:lnTo>
                  <a:lnTo>
                    <a:pt x="406" y="348"/>
                  </a:lnTo>
                  <a:lnTo>
                    <a:pt x="502" y="155"/>
                  </a:lnTo>
                  <a:lnTo>
                    <a:pt x="599" y="0"/>
                  </a:lnTo>
                  <a:lnTo>
                    <a:pt x="59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5"/>
            <p:cNvSpPr/>
            <p:nvPr/>
          </p:nvSpPr>
          <p:spPr>
            <a:xfrm>
              <a:off x="4471775" y="4626175"/>
              <a:ext cx="302550" cy="127400"/>
            </a:xfrm>
            <a:custGeom>
              <a:avLst/>
              <a:gdLst/>
              <a:ahLst/>
              <a:cxnLst/>
              <a:rect l="l" t="t" r="r" b="b"/>
              <a:pathLst>
                <a:path w="12102" h="5096" extrusionOk="0">
                  <a:moveTo>
                    <a:pt x="0" y="5096"/>
                  </a:move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close/>
                  <a:moveTo>
                    <a:pt x="3822" y="4536"/>
                  </a:move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close/>
                  <a:moveTo>
                    <a:pt x="2239" y="4247"/>
                  </a:moveTo>
                  <a:lnTo>
                    <a:pt x="2239" y="4247"/>
                  </a:lnTo>
                  <a:lnTo>
                    <a:pt x="1988" y="4247"/>
                  </a:lnTo>
                  <a:lnTo>
                    <a:pt x="1699" y="4285"/>
                  </a:lnTo>
                  <a:lnTo>
                    <a:pt x="1428" y="4324"/>
                  </a:lnTo>
                  <a:lnTo>
                    <a:pt x="1139" y="4420"/>
                  </a:lnTo>
                  <a:lnTo>
                    <a:pt x="849" y="4517"/>
                  </a:lnTo>
                  <a:lnTo>
                    <a:pt x="560" y="4671"/>
                  </a:lnTo>
                  <a:lnTo>
                    <a:pt x="290" y="4845"/>
                  </a:lnTo>
                  <a:lnTo>
                    <a:pt x="19" y="5077"/>
                  </a:lnTo>
                  <a:lnTo>
                    <a:pt x="19" y="5077"/>
                  </a:lnTo>
                  <a:lnTo>
                    <a:pt x="290" y="4845"/>
                  </a:lnTo>
                  <a:lnTo>
                    <a:pt x="560" y="4671"/>
                  </a:lnTo>
                  <a:lnTo>
                    <a:pt x="849" y="4517"/>
                  </a:lnTo>
                  <a:lnTo>
                    <a:pt x="1139" y="4420"/>
                  </a:lnTo>
                  <a:lnTo>
                    <a:pt x="1428" y="4324"/>
                  </a:lnTo>
                  <a:lnTo>
                    <a:pt x="1699" y="4285"/>
                  </a:lnTo>
                  <a:lnTo>
                    <a:pt x="1988" y="4247"/>
                  </a:lnTo>
                  <a:lnTo>
                    <a:pt x="2239" y="4247"/>
                  </a:lnTo>
                  <a:close/>
                  <a:moveTo>
                    <a:pt x="2258" y="4247"/>
                  </a:move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close/>
                  <a:moveTo>
                    <a:pt x="5346" y="1564"/>
                  </a:moveTo>
                  <a:lnTo>
                    <a:pt x="5346" y="1564"/>
                  </a:lnTo>
                  <a:lnTo>
                    <a:pt x="5346" y="1564"/>
                  </a:lnTo>
                  <a:lnTo>
                    <a:pt x="5096" y="1680"/>
                  </a:lnTo>
                  <a:lnTo>
                    <a:pt x="4864" y="1815"/>
                  </a:lnTo>
                  <a:lnTo>
                    <a:pt x="4671" y="1931"/>
                  </a:lnTo>
                  <a:lnTo>
                    <a:pt x="4497" y="2066"/>
                  </a:lnTo>
                  <a:lnTo>
                    <a:pt x="4343" y="2220"/>
                  </a:lnTo>
                  <a:lnTo>
                    <a:pt x="4208" y="2355"/>
                  </a:lnTo>
                  <a:lnTo>
                    <a:pt x="4092" y="2490"/>
                  </a:lnTo>
                  <a:lnTo>
                    <a:pt x="3976" y="2645"/>
                  </a:lnTo>
                  <a:lnTo>
                    <a:pt x="3899" y="2780"/>
                  </a:lnTo>
                  <a:lnTo>
                    <a:pt x="3822" y="2915"/>
                  </a:lnTo>
                  <a:lnTo>
                    <a:pt x="3764" y="3069"/>
                  </a:lnTo>
                  <a:lnTo>
                    <a:pt x="3725" y="3204"/>
                  </a:lnTo>
                  <a:lnTo>
                    <a:pt x="3687" y="3475"/>
                  </a:lnTo>
                  <a:lnTo>
                    <a:pt x="3667" y="3706"/>
                  </a:lnTo>
                  <a:lnTo>
                    <a:pt x="3667" y="3706"/>
                  </a:lnTo>
                  <a:lnTo>
                    <a:pt x="3687" y="3475"/>
                  </a:lnTo>
                  <a:lnTo>
                    <a:pt x="3725" y="3204"/>
                  </a:lnTo>
                  <a:lnTo>
                    <a:pt x="3764" y="3069"/>
                  </a:lnTo>
                  <a:lnTo>
                    <a:pt x="3822" y="2915"/>
                  </a:lnTo>
                  <a:lnTo>
                    <a:pt x="3899" y="2780"/>
                  </a:lnTo>
                  <a:lnTo>
                    <a:pt x="3976" y="2645"/>
                  </a:lnTo>
                  <a:lnTo>
                    <a:pt x="4092" y="2490"/>
                  </a:lnTo>
                  <a:lnTo>
                    <a:pt x="4208" y="2355"/>
                  </a:lnTo>
                  <a:lnTo>
                    <a:pt x="4343" y="2220"/>
                  </a:lnTo>
                  <a:lnTo>
                    <a:pt x="4497" y="2066"/>
                  </a:lnTo>
                  <a:lnTo>
                    <a:pt x="4671" y="1931"/>
                  </a:lnTo>
                  <a:lnTo>
                    <a:pt x="4864" y="1815"/>
                  </a:lnTo>
                  <a:lnTo>
                    <a:pt x="5096" y="1680"/>
                  </a:lnTo>
                  <a:lnTo>
                    <a:pt x="5346" y="1564"/>
                  </a:lnTo>
                  <a:lnTo>
                    <a:pt x="5346" y="1564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389" y="1255"/>
                  </a:lnTo>
                  <a:lnTo>
                    <a:pt x="6061" y="1313"/>
                  </a:lnTo>
                  <a:lnTo>
                    <a:pt x="5733" y="1409"/>
                  </a:lnTo>
                  <a:lnTo>
                    <a:pt x="5366" y="1545"/>
                  </a:lnTo>
                  <a:lnTo>
                    <a:pt x="5366" y="1545"/>
                  </a:lnTo>
                  <a:lnTo>
                    <a:pt x="5733" y="1409"/>
                  </a:lnTo>
                  <a:lnTo>
                    <a:pt x="6061" y="1313"/>
                  </a:lnTo>
                  <a:lnTo>
                    <a:pt x="6389" y="1255"/>
                  </a:lnTo>
                  <a:lnTo>
                    <a:pt x="6678" y="1236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678" y="1236"/>
                  </a:lnTo>
                  <a:lnTo>
                    <a:pt x="6698" y="1236"/>
                  </a:lnTo>
                  <a:lnTo>
                    <a:pt x="6698" y="1236"/>
                  </a:lnTo>
                  <a:lnTo>
                    <a:pt x="6678" y="1236"/>
                  </a:lnTo>
                  <a:close/>
                  <a:moveTo>
                    <a:pt x="12102" y="1"/>
                  </a:moveTo>
                  <a:lnTo>
                    <a:pt x="12102" y="1"/>
                  </a:lnTo>
                  <a:lnTo>
                    <a:pt x="12102" y="1"/>
                  </a:lnTo>
                  <a:lnTo>
                    <a:pt x="11851" y="97"/>
                  </a:lnTo>
                  <a:lnTo>
                    <a:pt x="11600" y="194"/>
                  </a:lnTo>
                  <a:lnTo>
                    <a:pt x="11349" y="290"/>
                  </a:lnTo>
                  <a:lnTo>
                    <a:pt x="11117" y="406"/>
                  </a:lnTo>
                  <a:lnTo>
                    <a:pt x="10886" y="541"/>
                  </a:lnTo>
                  <a:lnTo>
                    <a:pt x="10654" y="676"/>
                  </a:lnTo>
                  <a:lnTo>
                    <a:pt x="10461" y="811"/>
                  </a:lnTo>
                  <a:lnTo>
                    <a:pt x="10249" y="985"/>
                  </a:lnTo>
                  <a:lnTo>
                    <a:pt x="10056" y="1139"/>
                  </a:lnTo>
                  <a:lnTo>
                    <a:pt x="9882" y="1313"/>
                  </a:lnTo>
                  <a:lnTo>
                    <a:pt x="9728" y="1506"/>
                  </a:lnTo>
                  <a:lnTo>
                    <a:pt x="9573" y="1718"/>
                  </a:lnTo>
                  <a:lnTo>
                    <a:pt x="9419" y="1911"/>
                  </a:lnTo>
                  <a:lnTo>
                    <a:pt x="9303" y="2143"/>
                  </a:lnTo>
                  <a:lnTo>
                    <a:pt x="9187" y="2375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187" y="2375"/>
                  </a:lnTo>
                  <a:lnTo>
                    <a:pt x="9303" y="2143"/>
                  </a:lnTo>
                  <a:lnTo>
                    <a:pt x="9419" y="1911"/>
                  </a:lnTo>
                  <a:lnTo>
                    <a:pt x="9573" y="1718"/>
                  </a:lnTo>
                  <a:lnTo>
                    <a:pt x="9728" y="1506"/>
                  </a:lnTo>
                  <a:lnTo>
                    <a:pt x="9882" y="1313"/>
                  </a:lnTo>
                  <a:lnTo>
                    <a:pt x="10056" y="1139"/>
                  </a:lnTo>
                  <a:lnTo>
                    <a:pt x="10249" y="985"/>
                  </a:lnTo>
                  <a:lnTo>
                    <a:pt x="10461" y="811"/>
                  </a:lnTo>
                  <a:lnTo>
                    <a:pt x="10654" y="676"/>
                  </a:lnTo>
                  <a:lnTo>
                    <a:pt x="10886" y="541"/>
                  </a:lnTo>
                  <a:lnTo>
                    <a:pt x="11117" y="406"/>
                  </a:lnTo>
                  <a:lnTo>
                    <a:pt x="11349" y="290"/>
                  </a:lnTo>
                  <a:lnTo>
                    <a:pt x="11600" y="194"/>
                  </a:lnTo>
                  <a:lnTo>
                    <a:pt x="11851" y="97"/>
                  </a:lnTo>
                  <a:lnTo>
                    <a:pt x="12102" y="1"/>
                  </a:lnTo>
                  <a:lnTo>
                    <a:pt x="121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5"/>
            <p:cNvSpPr/>
            <p:nvPr/>
          </p:nvSpPr>
          <p:spPr>
            <a:xfrm>
              <a:off x="4471775" y="47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5"/>
            <p:cNvSpPr/>
            <p:nvPr/>
          </p:nvSpPr>
          <p:spPr>
            <a:xfrm>
              <a:off x="4567300" y="473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5"/>
            <p:cNvSpPr/>
            <p:nvPr/>
          </p:nvSpPr>
          <p:spPr>
            <a:xfrm>
              <a:off x="4472250" y="4732325"/>
              <a:ext cx="55525" cy="20775"/>
            </a:xfrm>
            <a:custGeom>
              <a:avLst/>
              <a:gdLst/>
              <a:ahLst/>
              <a:cxnLst/>
              <a:rect l="l" t="t" r="r" b="b"/>
              <a:pathLst>
                <a:path w="2221" h="831" fill="none" extrusionOk="0">
                  <a:moveTo>
                    <a:pt x="2220" y="1"/>
                  </a:moveTo>
                  <a:lnTo>
                    <a:pt x="2220" y="1"/>
                  </a:lnTo>
                  <a:lnTo>
                    <a:pt x="1969" y="1"/>
                  </a:lnTo>
                  <a:lnTo>
                    <a:pt x="1680" y="39"/>
                  </a:lnTo>
                  <a:lnTo>
                    <a:pt x="1409" y="78"/>
                  </a:lnTo>
                  <a:lnTo>
                    <a:pt x="1120" y="174"/>
                  </a:lnTo>
                  <a:lnTo>
                    <a:pt x="830" y="271"/>
                  </a:lnTo>
                  <a:lnTo>
                    <a:pt x="541" y="425"/>
                  </a:lnTo>
                  <a:lnTo>
                    <a:pt x="271" y="599"/>
                  </a:lnTo>
                  <a:lnTo>
                    <a:pt x="0" y="831"/>
                  </a:lnTo>
                  <a:lnTo>
                    <a:pt x="0" y="831"/>
                  </a:lnTo>
                  <a:lnTo>
                    <a:pt x="271" y="599"/>
                  </a:lnTo>
                  <a:lnTo>
                    <a:pt x="541" y="425"/>
                  </a:lnTo>
                  <a:lnTo>
                    <a:pt x="830" y="271"/>
                  </a:lnTo>
                  <a:lnTo>
                    <a:pt x="1120" y="174"/>
                  </a:lnTo>
                  <a:lnTo>
                    <a:pt x="1409" y="78"/>
                  </a:lnTo>
                  <a:lnTo>
                    <a:pt x="1680" y="39"/>
                  </a:lnTo>
                  <a:lnTo>
                    <a:pt x="1969" y="1"/>
                  </a:lnTo>
                  <a:lnTo>
                    <a:pt x="22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5"/>
            <p:cNvSpPr/>
            <p:nvPr/>
          </p:nvSpPr>
          <p:spPr>
            <a:xfrm>
              <a:off x="4528225" y="473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5"/>
            <p:cNvSpPr/>
            <p:nvPr/>
          </p:nvSpPr>
          <p:spPr>
            <a:xfrm>
              <a:off x="4563450" y="4665250"/>
              <a:ext cx="42000" cy="53600"/>
            </a:xfrm>
            <a:custGeom>
              <a:avLst/>
              <a:gdLst/>
              <a:ahLst/>
              <a:cxnLst/>
              <a:rect l="l" t="t" r="r" b="b"/>
              <a:pathLst>
                <a:path w="1680" h="2144" fill="none" extrusionOk="0">
                  <a:moveTo>
                    <a:pt x="1679" y="1"/>
                  </a:moveTo>
                  <a:lnTo>
                    <a:pt x="1679" y="1"/>
                  </a:lnTo>
                  <a:lnTo>
                    <a:pt x="1679" y="1"/>
                  </a:lnTo>
                  <a:lnTo>
                    <a:pt x="1429" y="117"/>
                  </a:lnTo>
                  <a:lnTo>
                    <a:pt x="1197" y="252"/>
                  </a:lnTo>
                  <a:lnTo>
                    <a:pt x="1004" y="368"/>
                  </a:lnTo>
                  <a:lnTo>
                    <a:pt x="830" y="503"/>
                  </a:lnTo>
                  <a:lnTo>
                    <a:pt x="676" y="657"/>
                  </a:lnTo>
                  <a:lnTo>
                    <a:pt x="541" y="792"/>
                  </a:lnTo>
                  <a:lnTo>
                    <a:pt x="425" y="927"/>
                  </a:lnTo>
                  <a:lnTo>
                    <a:pt x="309" y="1082"/>
                  </a:lnTo>
                  <a:lnTo>
                    <a:pt x="232" y="1217"/>
                  </a:lnTo>
                  <a:lnTo>
                    <a:pt x="155" y="1352"/>
                  </a:lnTo>
                  <a:lnTo>
                    <a:pt x="97" y="1506"/>
                  </a:lnTo>
                  <a:lnTo>
                    <a:pt x="58" y="1641"/>
                  </a:lnTo>
                  <a:lnTo>
                    <a:pt x="20" y="1912"/>
                  </a:lnTo>
                  <a:lnTo>
                    <a:pt x="0" y="2143"/>
                  </a:lnTo>
                  <a:lnTo>
                    <a:pt x="0" y="2143"/>
                  </a:lnTo>
                  <a:lnTo>
                    <a:pt x="20" y="1912"/>
                  </a:lnTo>
                  <a:lnTo>
                    <a:pt x="58" y="1641"/>
                  </a:lnTo>
                  <a:lnTo>
                    <a:pt x="97" y="1506"/>
                  </a:lnTo>
                  <a:lnTo>
                    <a:pt x="155" y="1352"/>
                  </a:lnTo>
                  <a:lnTo>
                    <a:pt x="232" y="1217"/>
                  </a:lnTo>
                  <a:lnTo>
                    <a:pt x="309" y="1082"/>
                  </a:lnTo>
                  <a:lnTo>
                    <a:pt x="425" y="927"/>
                  </a:lnTo>
                  <a:lnTo>
                    <a:pt x="541" y="792"/>
                  </a:lnTo>
                  <a:lnTo>
                    <a:pt x="676" y="657"/>
                  </a:lnTo>
                  <a:lnTo>
                    <a:pt x="830" y="503"/>
                  </a:lnTo>
                  <a:lnTo>
                    <a:pt x="1004" y="368"/>
                  </a:lnTo>
                  <a:lnTo>
                    <a:pt x="1197" y="252"/>
                  </a:lnTo>
                  <a:lnTo>
                    <a:pt x="1429" y="117"/>
                  </a:lnTo>
                  <a:lnTo>
                    <a:pt x="1679" y="1"/>
                  </a:lnTo>
                  <a:lnTo>
                    <a:pt x="167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5"/>
            <p:cNvSpPr/>
            <p:nvPr/>
          </p:nvSpPr>
          <p:spPr>
            <a:xfrm>
              <a:off x="4605900" y="4657050"/>
              <a:ext cx="32850" cy="7750"/>
            </a:xfrm>
            <a:custGeom>
              <a:avLst/>
              <a:gdLst/>
              <a:ahLst/>
              <a:cxnLst/>
              <a:rect l="l" t="t" r="r" b="b"/>
              <a:pathLst>
                <a:path w="1314" h="310" fill="none" extrusionOk="0">
                  <a:moveTo>
                    <a:pt x="1313" y="1"/>
                  </a:moveTo>
                  <a:lnTo>
                    <a:pt x="1313" y="1"/>
                  </a:lnTo>
                  <a:lnTo>
                    <a:pt x="1024" y="20"/>
                  </a:lnTo>
                  <a:lnTo>
                    <a:pt x="696" y="78"/>
                  </a:lnTo>
                  <a:lnTo>
                    <a:pt x="368" y="174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368" y="174"/>
                  </a:lnTo>
                  <a:lnTo>
                    <a:pt x="696" y="78"/>
                  </a:lnTo>
                  <a:lnTo>
                    <a:pt x="1024" y="20"/>
                  </a:lnTo>
                  <a:lnTo>
                    <a:pt x="131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5"/>
            <p:cNvSpPr/>
            <p:nvPr/>
          </p:nvSpPr>
          <p:spPr>
            <a:xfrm>
              <a:off x="4638725" y="46570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5"/>
            <p:cNvSpPr/>
            <p:nvPr/>
          </p:nvSpPr>
          <p:spPr>
            <a:xfrm>
              <a:off x="4699025" y="4626175"/>
              <a:ext cx="75300" cy="65175"/>
            </a:xfrm>
            <a:custGeom>
              <a:avLst/>
              <a:gdLst/>
              <a:ahLst/>
              <a:cxnLst/>
              <a:rect l="l" t="t" r="r" b="b"/>
              <a:pathLst>
                <a:path w="3012" h="2607" fill="none" extrusionOk="0">
                  <a:moveTo>
                    <a:pt x="3012" y="1"/>
                  </a:moveTo>
                  <a:lnTo>
                    <a:pt x="3012" y="1"/>
                  </a:lnTo>
                  <a:lnTo>
                    <a:pt x="3012" y="1"/>
                  </a:lnTo>
                  <a:lnTo>
                    <a:pt x="2761" y="97"/>
                  </a:lnTo>
                  <a:lnTo>
                    <a:pt x="2510" y="194"/>
                  </a:lnTo>
                  <a:lnTo>
                    <a:pt x="2259" y="290"/>
                  </a:lnTo>
                  <a:lnTo>
                    <a:pt x="2027" y="406"/>
                  </a:lnTo>
                  <a:lnTo>
                    <a:pt x="1796" y="541"/>
                  </a:lnTo>
                  <a:lnTo>
                    <a:pt x="1564" y="676"/>
                  </a:lnTo>
                  <a:lnTo>
                    <a:pt x="1371" y="811"/>
                  </a:lnTo>
                  <a:lnTo>
                    <a:pt x="1159" y="985"/>
                  </a:lnTo>
                  <a:lnTo>
                    <a:pt x="966" y="1139"/>
                  </a:lnTo>
                  <a:lnTo>
                    <a:pt x="792" y="1313"/>
                  </a:lnTo>
                  <a:lnTo>
                    <a:pt x="638" y="1506"/>
                  </a:lnTo>
                  <a:lnTo>
                    <a:pt x="483" y="1718"/>
                  </a:lnTo>
                  <a:lnTo>
                    <a:pt x="329" y="1911"/>
                  </a:lnTo>
                  <a:lnTo>
                    <a:pt x="213" y="2143"/>
                  </a:lnTo>
                  <a:lnTo>
                    <a:pt x="97" y="2375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97" y="2375"/>
                  </a:lnTo>
                  <a:lnTo>
                    <a:pt x="213" y="2143"/>
                  </a:lnTo>
                  <a:lnTo>
                    <a:pt x="329" y="1911"/>
                  </a:lnTo>
                  <a:lnTo>
                    <a:pt x="483" y="1718"/>
                  </a:lnTo>
                  <a:lnTo>
                    <a:pt x="638" y="1506"/>
                  </a:lnTo>
                  <a:lnTo>
                    <a:pt x="792" y="1313"/>
                  </a:lnTo>
                  <a:lnTo>
                    <a:pt x="966" y="1139"/>
                  </a:lnTo>
                  <a:lnTo>
                    <a:pt x="1159" y="985"/>
                  </a:lnTo>
                  <a:lnTo>
                    <a:pt x="1371" y="811"/>
                  </a:lnTo>
                  <a:lnTo>
                    <a:pt x="1564" y="676"/>
                  </a:lnTo>
                  <a:lnTo>
                    <a:pt x="1796" y="541"/>
                  </a:lnTo>
                  <a:lnTo>
                    <a:pt x="2027" y="406"/>
                  </a:lnTo>
                  <a:lnTo>
                    <a:pt x="2259" y="290"/>
                  </a:lnTo>
                  <a:lnTo>
                    <a:pt x="2510" y="194"/>
                  </a:lnTo>
                  <a:lnTo>
                    <a:pt x="2761" y="97"/>
                  </a:lnTo>
                  <a:lnTo>
                    <a:pt x="3012" y="1"/>
                  </a:lnTo>
                  <a:lnTo>
                    <a:pt x="301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5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extrusionOk="0">
                  <a:moveTo>
                    <a:pt x="19069" y="1"/>
                  </a:move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5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fill="none" extrusionOk="0">
                  <a:moveTo>
                    <a:pt x="19069" y="1"/>
                  </a:moveTo>
                  <a:lnTo>
                    <a:pt x="19069" y="1"/>
                  </a:lnTo>
                  <a:lnTo>
                    <a:pt x="19069" y="1"/>
                  </a:lnTo>
                  <a:lnTo>
                    <a:pt x="19069" y="1"/>
                  </a:ln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633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lnTo>
                    <a:pt x="19089" y="1"/>
                  </a:lnTo>
                  <a:lnTo>
                    <a:pt x="19089" y="1"/>
                  </a:lnTo>
                  <a:lnTo>
                    <a:pt x="190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5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extrusionOk="0">
                  <a:moveTo>
                    <a:pt x="3668" y="0"/>
                  </a:move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5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fill="none" extrusionOk="0">
                  <a:moveTo>
                    <a:pt x="3668" y="0"/>
                  </a:moveTo>
                  <a:lnTo>
                    <a:pt x="3668" y="0"/>
                  </a:ln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5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extrusionOk="0">
                  <a:moveTo>
                    <a:pt x="4072" y="1"/>
                  </a:move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5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fill="none" extrusionOk="0"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5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extrusionOk="0">
                  <a:moveTo>
                    <a:pt x="14747" y="1"/>
                  </a:move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5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fill="none" extrusionOk="0">
                  <a:moveTo>
                    <a:pt x="15036" y="1"/>
                  </a:moveTo>
                  <a:lnTo>
                    <a:pt x="15036" y="1"/>
                  </a:lnTo>
                  <a:lnTo>
                    <a:pt x="15017" y="1"/>
                  </a:lnTo>
                  <a:lnTo>
                    <a:pt x="15017" y="1"/>
                  </a:lnTo>
                  <a:lnTo>
                    <a:pt x="14747" y="1"/>
                  </a:ln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42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377" y="11002"/>
                  </a:lnTo>
                  <a:lnTo>
                    <a:pt x="29377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lnTo>
                    <a:pt x="1503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5"/>
            <p:cNvSpPr/>
            <p:nvPr/>
          </p:nvSpPr>
          <p:spPr>
            <a:xfrm>
              <a:off x="5380825" y="4784450"/>
              <a:ext cx="120175" cy="165050"/>
            </a:xfrm>
            <a:custGeom>
              <a:avLst/>
              <a:gdLst/>
              <a:ahLst/>
              <a:cxnLst/>
              <a:rect l="l" t="t" r="r" b="b"/>
              <a:pathLst>
                <a:path w="4807" h="6602" extrusionOk="0">
                  <a:moveTo>
                    <a:pt x="20" y="6466"/>
                  </a:moveTo>
                  <a:lnTo>
                    <a:pt x="20" y="6466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20" y="6466"/>
                  </a:lnTo>
                  <a:close/>
                  <a:moveTo>
                    <a:pt x="20" y="6466"/>
                  </a:moveTo>
                  <a:lnTo>
                    <a:pt x="20" y="6466"/>
                  </a:lnTo>
                  <a:lnTo>
                    <a:pt x="20" y="6466"/>
                  </a:lnTo>
                  <a:close/>
                  <a:moveTo>
                    <a:pt x="3070" y="3860"/>
                  </a:move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close/>
                  <a:moveTo>
                    <a:pt x="2742" y="3841"/>
                  </a:moveTo>
                  <a:lnTo>
                    <a:pt x="2742" y="3841"/>
                  </a:lnTo>
                  <a:lnTo>
                    <a:pt x="2414" y="3860"/>
                  </a:lnTo>
                  <a:lnTo>
                    <a:pt x="2221" y="3880"/>
                  </a:lnTo>
                  <a:lnTo>
                    <a:pt x="2008" y="3918"/>
                  </a:lnTo>
                  <a:lnTo>
                    <a:pt x="1796" y="3976"/>
                  </a:lnTo>
                  <a:lnTo>
                    <a:pt x="1584" y="4053"/>
                  </a:lnTo>
                  <a:lnTo>
                    <a:pt x="1371" y="4150"/>
                  </a:lnTo>
                  <a:lnTo>
                    <a:pt x="1159" y="4266"/>
                  </a:lnTo>
                  <a:lnTo>
                    <a:pt x="947" y="4420"/>
                  </a:lnTo>
                  <a:lnTo>
                    <a:pt x="754" y="4594"/>
                  </a:lnTo>
                  <a:lnTo>
                    <a:pt x="561" y="4806"/>
                  </a:lnTo>
                  <a:lnTo>
                    <a:pt x="406" y="5057"/>
                  </a:lnTo>
                  <a:lnTo>
                    <a:pt x="271" y="5327"/>
                  </a:lnTo>
                  <a:lnTo>
                    <a:pt x="155" y="5655"/>
                  </a:lnTo>
                  <a:lnTo>
                    <a:pt x="59" y="6022"/>
                  </a:lnTo>
                  <a:lnTo>
                    <a:pt x="20" y="6427"/>
                  </a:lnTo>
                  <a:lnTo>
                    <a:pt x="20" y="6427"/>
                  </a:lnTo>
                  <a:lnTo>
                    <a:pt x="59" y="6022"/>
                  </a:lnTo>
                  <a:lnTo>
                    <a:pt x="155" y="5655"/>
                  </a:lnTo>
                  <a:lnTo>
                    <a:pt x="271" y="5327"/>
                  </a:lnTo>
                  <a:lnTo>
                    <a:pt x="406" y="5057"/>
                  </a:lnTo>
                  <a:lnTo>
                    <a:pt x="561" y="4806"/>
                  </a:lnTo>
                  <a:lnTo>
                    <a:pt x="754" y="4594"/>
                  </a:lnTo>
                  <a:lnTo>
                    <a:pt x="947" y="4420"/>
                  </a:lnTo>
                  <a:lnTo>
                    <a:pt x="1159" y="4266"/>
                  </a:lnTo>
                  <a:lnTo>
                    <a:pt x="1371" y="4150"/>
                  </a:lnTo>
                  <a:lnTo>
                    <a:pt x="1584" y="4053"/>
                  </a:lnTo>
                  <a:lnTo>
                    <a:pt x="1796" y="3976"/>
                  </a:lnTo>
                  <a:lnTo>
                    <a:pt x="2008" y="3918"/>
                  </a:lnTo>
                  <a:lnTo>
                    <a:pt x="2221" y="3880"/>
                  </a:lnTo>
                  <a:lnTo>
                    <a:pt x="2414" y="3860"/>
                  </a:lnTo>
                  <a:lnTo>
                    <a:pt x="2742" y="3841"/>
                  </a:lnTo>
                  <a:close/>
                  <a:moveTo>
                    <a:pt x="2780" y="3841"/>
                  </a:move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close/>
                  <a:moveTo>
                    <a:pt x="4807" y="0"/>
                  </a:moveTo>
                  <a:lnTo>
                    <a:pt x="4807" y="0"/>
                  </a:lnTo>
                  <a:lnTo>
                    <a:pt x="4807" y="0"/>
                  </a:lnTo>
                  <a:lnTo>
                    <a:pt x="4595" y="20"/>
                  </a:lnTo>
                  <a:lnTo>
                    <a:pt x="4382" y="39"/>
                  </a:lnTo>
                  <a:lnTo>
                    <a:pt x="4151" y="97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3707" y="232"/>
                  </a:lnTo>
                  <a:lnTo>
                    <a:pt x="3533" y="309"/>
                  </a:lnTo>
                  <a:lnTo>
                    <a:pt x="3379" y="386"/>
                  </a:lnTo>
                  <a:lnTo>
                    <a:pt x="3244" y="483"/>
                  </a:lnTo>
                  <a:lnTo>
                    <a:pt x="3108" y="579"/>
                  </a:lnTo>
                  <a:lnTo>
                    <a:pt x="2993" y="695"/>
                  </a:lnTo>
                  <a:lnTo>
                    <a:pt x="2896" y="811"/>
                  </a:lnTo>
                  <a:lnTo>
                    <a:pt x="2819" y="927"/>
                  </a:lnTo>
                  <a:lnTo>
                    <a:pt x="2742" y="1042"/>
                  </a:lnTo>
                  <a:lnTo>
                    <a:pt x="2684" y="1158"/>
                  </a:lnTo>
                  <a:lnTo>
                    <a:pt x="2587" y="1409"/>
                  </a:lnTo>
                  <a:lnTo>
                    <a:pt x="2549" y="1679"/>
                  </a:lnTo>
                  <a:lnTo>
                    <a:pt x="2529" y="1950"/>
                  </a:lnTo>
                  <a:lnTo>
                    <a:pt x="2529" y="1950"/>
                  </a:lnTo>
                  <a:lnTo>
                    <a:pt x="2549" y="1679"/>
                  </a:lnTo>
                  <a:lnTo>
                    <a:pt x="2587" y="1409"/>
                  </a:lnTo>
                  <a:lnTo>
                    <a:pt x="2684" y="1158"/>
                  </a:lnTo>
                  <a:lnTo>
                    <a:pt x="2742" y="1042"/>
                  </a:lnTo>
                  <a:lnTo>
                    <a:pt x="2819" y="927"/>
                  </a:lnTo>
                  <a:lnTo>
                    <a:pt x="2896" y="811"/>
                  </a:lnTo>
                  <a:lnTo>
                    <a:pt x="2993" y="695"/>
                  </a:lnTo>
                  <a:lnTo>
                    <a:pt x="3108" y="579"/>
                  </a:lnTo>
                  <a:lnTo>
                    <a:pt x="3244" y="483"/>
                  </a:lnTo>
                  <a:lnTo>
                    <a:pt x="3379" y="386"/>
                  </a:lnTo>
                  <a:lnTo>
                    <a:pt x="3533" y="309"/>
                  </a:lnTo>
                  <a:lnTo>
                    <a:pt x="3707" y="232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4151" y="97"/>
                  </a:lnTo>
                  <a:lnTo>
                    <a:pt x="4382" y="39"/>
                  </a:lnTo>
                  <a:lnTo>
                    <a:pt x="4595" y="20"/>
                  </a:lnTo>
                  <a:lnTo>
                    <a:pt x="4807" y="0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5"/>
            <p:cNvSpPr/>
            <p:nvPr/>
          </p:nvSpPr>
          <p:spPr>
            <a:xfrm>
              <a:off x="5380825" y="4946100"/>
              <a:ext cx="525" cy="3400"/>
            </a:xfrm>
            <a:custGeom>
              <a:avLst/>
              <a:gdLst/>
              <a:ahLst/>
              <a:cxnLst/>
              <a:rect l="l" t="t" r="r" b="b"/>
              <a:pathLst>
                <a:path w="21" h="136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5"/>
            <p:cNvSpPr/>
            <p:nvPr/>
          </p:nvSpPr>
          <p:spPr>
            <a:xfrm>
              <a:off x="5381325" y="49461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5"/>
            <p:cNvSpPr/>
            <p:nvPr/>
          </p:nvSpPr>
          <p:spPr>
            <a:xfrm>
              <a:off x="5457550" y="488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5"/>
            <p:cNvSpPr/>
            <p:nvPr/>
          </p:nvSpPr>
          <p:spPr>
            <a:xfrm>
              <a:off x="5381325" y="4880475"/>
              <a:ext cx="68050" cy="64675"/>
            </a:xfrm>
            <a:custGeom>
              <a:avLst/>
              <a:gdLst/>
              <a:ahLst/>
              <a:cxnLst/>
              <a:rect l="l" t="t" r="r" b="b"/>
              <a:pathLst>
                <a:path w="2722" h="2587" fill="none" extrusionOk="0">
                  <a:moveTo>
                    <a:pt x="2722" y="0"/>
                  </a:moveTo>
                  <a:lnTo>
                    <a:pt x="2722" y="0"/>
                  </a:lnTo>
                  <a:lnTo>
                    <a:pt x="2394" y="19"/>
                  </a:lnTo>
                  <a:lnTo>
                    <a:pt x="2201" y="39"/>
                  </a:lnTo>
                  <a:lnTo>
                    <a:pt x="1988" y="77"/>
                  </a:lnTo>
                  <a:lnTo>
                    <a:pt x="1776" y="135"/>
                  </a:lnTo>
                  <a:lnTo>
                    <a:pt x="1564" y="212"/>
                  </a:lnTo>
                  <a:lnTo>
                    <a:pt x="1351" y="309"/>
                  </a:lnTo>
                  <a:lnTo>
                    <a:pt x="1139" y="425"/>
                  </a:lnTo>
                  <a:lnTo>
                    <a:pt x="927" y="579"/>
                  </a:lnTo>
                  <a:lnTo>
                    <a:pt x="734" y="753"/>
                  </a:lnTo>
                  <a:lnTo>
                    <a:pt x="541" y="965"/>
                  </a:lnTo>
                  <a:lnTo>
                    <a:pt x="386" y="1216"/>
                  </a:lnTo>
                  <a:lnTo>
                    <a:pt x="251" y="1486"/>
                  </a:lnTo>
                  <a:lnTo>
                    <a:pt x="135" y="1814"/>
                  </a:lnTo>
                  <a:lnTo>
                    <a:pt x="39" y="2181"/>
                  </a:lnTo>
                  <a:lnTo>
                    <a:pt x="0" y="2586"/>
                  </a:lnTo>
                  <a:lnTo>
                    <a:pt x="0" y="2586"/>
                  </a:lnTo>
                  <a:lnTo>
                    <a:pt x="39" y="2181"/>
                  </a:lnTo>
                  <a:lnTo>
                    <a:pt x="135" y="1814"/>
                  </a:lnTo>
                  <a:lnTo>
                    <a:pt x="251" y="1486"/>
                  </a:lnTo>
                  <a:lnTo>
                    <a:pt x="386" y="1216"/>
                  </a:lnTo>
                  <a:lnTo>
                    <a:pt x="541" y="965"/>
                  </a:lnTo>
                  <a:lnTo>
                    <a:pt x="734" y="753"/>
                  </a:lnTo>
                  <a:lnTo>
                    <a:pt x="927" y="579"/>
                  </a:lnTo>
                  <a:lnTo>
                    <a:pt x="1139" y="425"/>
                  </a:lnTo>
                  <a:lnTo>
                    <a:pt x="1351" y="309"/>
                  </a:lnTo>
                  <a:lnTo>
                    <a:pt x="1564" y="212"/>
                  </a:lnTo>
                  <a:lnTo>
                    <a:pt x="1776" y="135"/>
                  </a:lnTo>
                  <a:lnTo>
                    <a:pt x="1988" y="77"/>
                  </a:lnTo>
                  <a:lnTo>
                    <a:pt x="2201" y="39"/>
                  </a:lnTo>
                  <a:lnTo>
                    <a:pt x="2394" y="19"/>
                  </a:lnTo>
                  <a:lnTo>
                    <a:pt x="2722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5"/>
            <p:cNvSpPr/>
            <p:nvPr/>
          </p:nvSpPr>
          <p:spPr>
            <a:xfrm>
              <a:off x="5450325" y="488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5"/>
            <p:cNvSpPr/>
            <p:nvPr/>
          </p:nvSpPr>
          <p:spPr>
            <a:xfrm>
              <a:off x="5444050" y="4784450"/>
              <a:ext cx="56950" cy="48750"/>
            </a:xfrm>
            <a:custGeom>
              <a:avLst/>
              <a:gdLst/>
              <a:ahLst/>
              <a:cxnLst/>
              <a:rect l="l" t="t" r="r" b="b"/>
              <a:pathLst>
                <a:path w="2278" h="1950" fill="none" extrusionOk="0">
                  <a:moveTo>
                    <a:pt x="2278" y="0"/>
                  </a:moveTo>
                  <a:lnTo>
                    <a:pt x="2278" y="0"/>
                  </a:lnTo>
                  <a:lnTo>
                    <a:pt x="2278" y="0"/>
                  </a:lnTo>
                  <a:lnTo>
                    <a:pt x="2066" y="20"/>
                  </a:lnTo>
                  <a:lnTo>
                    <a:pt x="1853" y="39"/>
                  </a:lnTo>
                  <a:lnTo>
                    <a:pt x="1622" y="97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178" y="232"/>
                  </a:lnTo>
                  <a:lnTo>
                    <a:pt x="1004" y="309"/>
                  </a:lnTo>
                  <a:lnTo>
                    <a:pt x="850" y="386"/>
                  </a:lnTo>
                  <a:lnTo>
                    <a:pt x="715" y="483"/>
                  </a:lnTo>
                  <a:lnTo>
                    <a:pt x="579" y="579"/>
                  </a:lnTo>
                  <a:lnTo>
                    <a:pt x="464" y="695"/>
                  </a:lnTo>
                  <a:lnTo>
                    <a:pt x="367" y="811"/>
                  </a:lnTo>
                  <a:lnTo>
                    <a:pt x="290" y="927"/>
                  </a:lnTo>
                  <a:lnTo>
                    <a:pt x="213" y="1042"/>
                  </a:lnTo>
                  <a:lnTo>
                    <a:pt x="155" y="1158"/>
                  </a:lnTo>
                  <a:lnTo>
                    <a:pt x="58" y="1409"/>
                  </a:lnTo>
                  <a:lnTo>
                    <a:pt x="20" y="1679"/>
                  </a:lnTo>
                  <a:lnTo>
                    <a:pt x="0" y="1950"/>
                  </a:lnTo>
                  <a:lnTo>
                    <a:pt x="0" y="1950"/>
                  </a:lnTo>
                  <a:lnTo>
                    <a:pt x="20" y="1679"/>
                  </a:lnTo>
                  <a:lnTo>
                    <a:pt x="58" y="1409"/>
                  </a:lnTo>
                  <a:lnTo>
                    <a:pt x="155" y="1158"/>
                  </a:lnTo>
                  <a:lnTo>
                    <a:pt x="213" y="1042"/>
                  </a:lnTo>
                  <a:lnTo>
                    <a:pt x="290" y="927"/>
                  </a:lnTo>
                  <a:lnTo>
                    <a:pt x="367" y="811"/>
                  </a:lnTo>
                  <a:lnTo>
                    <a:pt x="464" y="695"/>
                  </a:lnTo>
                  <a:lnTo>
                    <a:pt x="579" y="579"/>
                  </a:lnTo>
                  <a:lnTo>
                    <a:pt x="715" y="483"/>
                  </a:lnTo>
                  <a:lnTo>
                    <a:pt x="850" y="386"/>
                  </a:lnTo>
                  <a:lnTo>
                    <a:pt x="1004" y="309"/>
                  </a:lnTo>
                  <a:lnTo>
                    <a:pt x="1178" y="232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622" y="97"/>
                  </a:lnTo>
                  <a:lnTo>
                    <a:pt x="1853" y="39"/>
                  </a:lnTo>
                  <a:lnTo>
                    <a:pt x="2066" y="20"/>
                  </a:lnTo>
                  <a:lnTo>
                    <a:pt x="2278" y="0"/>
                  </a:lnTo>
                  <a:lnTo>
                    <a:pt x="227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5"/>
            <p:cNvSpPr/>
            <p:nvPr/>
          </p:nvSpPr>
          <p:spPr>
            <a:xfrm>
              <a:off x="5481200" y="4980825"/>
              <a:ext cx="632600" cy="365775"/>
            </a:xfrm>
            <a:custGeom>
              <a:avLst/>
              <a:gdLst/>
              <a:ahLst/>
              <a:cxnLst/>
              <a:rect l="l" t="t" r="r" b="b"/>
              <a:pathLst>
                <a:path w="25304" h="14631" extrusionOk="0">
                  <a:moveTo>
                    <a:pt x="23065" y="14148"/>
                  </a:moveTo>
                  <a:lnTo>
                    <a:pt x="23065" y="14148"/>
                  </a:lnTo>
                  <a:lnTo>
                    <a:pt x="23065" y="14341"/>
                  </a:lnTo>
                  <a:lnTo>
                    <a:pt x="23046" y="14496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46" y="14496"/>
                  </a:lnTo>
                  <a:lnTo>
                    <a:pt x="23065" y="14341"/>
                  </a:lnTo>
                  <a:lnTo>
                    <a:pt x="23065" y="14148"/>
                  </a:lnTo>
                  <a:close/>
                  <a:moveTo>
                    <a:pt x="25285" y="13569"/>
                  </a:moveTo>
                  <a:lnTo>
                    <a:pt x="25285" y="13569"/>
                  </a:lnTo>
                  <a:lnTo>
                    <a:pt x="24957" y="13589"/>
                  </a:lnTo>
                  <a:lnTo>
                    <a:pt x="24628" y="13646"/>
                  </a:lnTo>
                  <a:lnTo>
                    <a:pt x="24300" y="13724"/>
                  </a:lnTo>
                  <a:lnTo>
                    <a:pt x="23992" y="13839"/>
                  </a:lnTo>
                  <a:lnTo>
                    <a:pt x="23721" y="13975"/>
                  </a:lnTo>
                  <a:lnTo>
                    <a:pt x="23451" y="14148"/>
                  </a:lnTo>
                  <a:lnTo>
                    <a:pt x="23219" y="14361"/>
                  </a:lnTo>
                  <a:lnTo>
                    <a:pt x="23123" y="14476"/>
                  </a:lnTo>
                  <a:lnTo>
                    <a:pt x="23046" y="14592"/>
                  </a:lnTo>
                  <a:lnTo>
                    <a:pt x="23046" y="14592"/>
                  </a:lnTo>
                  <a:lnTo>
                    <a:pt x="23123" y="14476"/>
                  </a:lnTo>
                  <a:lnTo>
                    <a:pt x="23219" y="14361"/>
                  </a:lnTo>
                  <a:lnTo>
                    <a:pt x="23451" y="14148"/>
                  </a:lnTo>
                  <a:lnTo>
                    <a:pt x="23721" y="13975"/>
                  </a:lnTo>
                  <a:lnTo>
                    <a:pt x="23992" y="13839"/>
                  </a:lnTo>
                  <a:lnTo>
                    <a:pt x="24300" y="13724"/>
                  </a:lnTo>
                  <a:lnTo>
                    <a:pt x="24628" y="13646"/>
                  </a:lnTo>
                  <a:lnTo>
                    <a:pt x="24957" y="13589"/>
                  </a:lnTo>
                  <a:lnTo>
                    <a:pt x="25285" y="13569"/>
                  </a:lnTo>
                  <a:close/>
                  <a:moveTo>
                    <a:pt x="25304" y="13569"/>
                  </a:moveTo>
                  <a:lnTo>
                    <a:pt x="25304" y="13569"/>
                  </a:lnTo>
                  <a:lnTo>
                    <a:pt x="25304" y="13569"/>
                  </a:lnTo>
                  <a:lnTo>
                    <a:pt x="25304" y="13569"/>
                  </a:lnTo>
                  <a:close/>
                  <a:moveTo>
                    <a:pt x="21039" y="11060"/>
                  </a:moveTo>
                  <a:lnTo>
                    <a:pt x="21039" y="11060"/>
                  </a:lnTo>
                  <a:lnTo>
                    <a:pt x="21019" y="11292"/>
                  </a:lnTo>
                  <a:lnTo>
                    <a:pt x="21000" y="11485"/>
                  </a:lnTo>
                  <a:lnTo>
                    <a:pt x="20961" y="11678"/>
                  </a:lnTo>
                  <a:lnTo>
                    <a:pt x="20923" y="11832"/>
                  </a:lnTo>
                  <a:lnTo>
                    <a:pt x="20826" y="12064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26" y="12064"/>
                  </a:lnTo>
                  <a:lnTo>
                    <a:pt x="20923" y="11832"/>
                  </a:lnTo>
                  <a:lnTo>
                    <a:pt x="20961" y="11678"/>
                  </a:lnTo>
                  <a:lnTo>
                    <a:pt x="21000" y="11485"/>
                  </a:lnTo>
                  <a:lnTo>
                    <a:pt x="21019" y="11292"/>
                  </a:lnTo>
                  <a:lnTo>
                    <a:pt x="21039" y="11060"/>
                  </a:lnTo>
                  <a:close/>
                  <a:moveTo>
                    <a:pt x="20286" y="9439"/>
                  </a:moveTo>
                  <a:lnTo>
                    <a:pt x="20286" y="9439"/>
                  </a:lnTo>
                  <a:lnTo>
                    <a:pt x="20324" y="9477"/>
                  </a:lnTo>
                  <a:lnTo>
                    <a:pt x="20324" y="9477"/>
                  </a:lnTo>
                  <a:lnTo>
                    <a:pt x="20286" y="9439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221" y="8802"/>
                  </a:lnTo>
                  <a:lnTo>
                    <a:pt x="18028" y="8821"/>
                  </a:lnTo>
                  <a:lnTo>
                    <a:pt x="17719" y="8860"/>
                  </a:lnTo>
                  <a:lnTo>
                    <a:pt x="17506" y="8918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506" y="8918"/>
                  </a:lnTo>
                  <a:lnTo>
                    <a:pt x="17719" y="8860"/>
                  </a:lnTo>
                  <a:lnTo>
                    <a:pt x="18028" y="8821"/>
                  </a:lnTo>
                  <a:lnTo>
                    <a:pt x="18221" y="8802"/>
                  </a:lnTo>
                  <a:lnTo>
                    <a:pt x="18433" y="8783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433" y="8783"/>
                  </a:lnTo>
                  <a:lnTo>
                    <a:pt x="18452" y="8783"/>
                  </a:lnTo>
                  <a:lnTo>
                    <a:pt x="18452" y="8783"/>
                  </a:lnTo>
                  <a:lnTo>
                    <a:pt x="18433" y="8783"/>
                  </a:lnTo>
                  <a:close/>
                  <a:moveTo>
                    <a:pt x="17429" y="8667"/>
                  </a:moveTo>
                  <a:lnTo>
                    <a:pt x="17429" y="866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29" y="8667"/>
                  </a:lnTo>
                  <a:close/>
                  <a:moveTo>
                    <a:pt x="14534" y="3803"/>
                  </a:moveTo>
                  <a:lnTo>
                    <a:pt x="14534" y="3803"/>
                  </a:lnTo>
                  <a:lnTo>
                    <a:pt x="14534" y="4131"/>
                  </a:lnTo>
                  <a:lnTo>
                    <a:pt x="14496" y="4382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96" y="4382"/>
                  </a:lnTo>
                  <a:lnTo>
                    <a:pt x="14534" y="4131"/>
                  </a:lnTo>
                  <a:lnTo>
                    <a:pt x="14534" y="3803"/>
                  </a:lnTo>
                  <a:close/>
                  <a:moveTo>
                    <a:pt x="12990" y="1139"/>
                  </a:moveTo>
                  <a:lnTo>
                    <a:pt x="12990" y="1139"/>
                  </a:lnTo>
                  <a:lnTo>
                    <a:pt x="13009" y="1139"/>
                  </a:lnTo>
                  <a:lnTo>
                    <a:pt x="13009" y="1139"/>
                  </a:lnTo>
                  <a:lnTo>
                    <a:pt x="12990" y="1139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176" y="734"/>
                  </a:lnTo>
                  <a:lnTo>
                    <a:pt x="10963" y="753"/>
                  </a:lnTo>
                  <a:lnTo>
                    <a:pt x="10751" y="792"/>
                  </a:lnTo>
                  <a:lnTo>
                    <a:pt x="10558" y="831"/>
                  </a:lnTo>
                  <a:lnTo>
                    <a:pt x="10191" y="966"/>
                  </a:lnTo>
                  <a:lnTo>
                    <a:pt x="9883" y="1101"/>
                  </a:lnTo>
                  <a:lnTo>
                    <a:pt x="9632" y="1255"/>
                  </a:lnTo>
                  <a:lnTo>
                    <a:pt x="9439" y="1371"/>
                  </a:lnTo>
                  <a:lnTo>
                    <a:pt x="9284" y="1506"/>
                  </a:lnTo>
                  <a:lnTo>
                    <a:pt x="9284" y="1506"/>
                  </a:lnTo>
                  <a:lnTo>
                    <a:pt x="9439" y="1371"/>
                  </a:lnTo>
                  <a:lnTo>
                    <a:pt x="9632" y="1255"/>
                  </a:lnTo>
                  <a:lnTo>
                    <a:pt x="9883" y="1101"/>
                  </a:lnTo>
                  <a:lnTo>
                    <a:pt x="10191" y="966"/>
                  </a:lnTo>
                  <a:lnTo>
                    <a:pt x="10558" y="831"/>
                  </a:lnTo>
                  <a:lnTo>
                    <a:pt x="10751" y="792"/>
                  </a:lnTo>
                  <a:lnTo>
                    <a:pt x="10963" y="753"/>
                  </a:lnTo>
                  <a:lnTo>
                    <a:pt x="11176" y="734"/>
                  </a:lnTo>
                  <a:lnTo>
                    <a:pt x="11407" y="715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close/>
                  <a:moveTo>
                    <a:pt x="20" y="541"/>
                  </a:moveTo>
                  <a:lnTo>
                    <a:pt x="20" y="541"/>
                  </a:lnTo>
                  <a:lnTo>
                    <a:pt x="1" y="541"/>
                  </a:lnTo>
                  <a:lnTo>
                    <a:pt x="1" y="541"/>
                  </a:lnTo>
                  <a:lnTo>
                    <a:pt x="20" y="541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194" y="522"/>
                  </a:lnTo>
                  <a:lnTo>
                    <a:pt x="20" y="541"/>
                  </a:lnTo>
                  <a:lnTo>
                    <a:pt x="20" y="541"/>
                  </a:lnTo>
                  <a:lnTo>
                    <a:pt x="194" y="522"/>
                  </a:lnTo>
                  <a:lnTo>
                    <a:pt x="367" y="502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close/>
                  <a:moveTo>
                    <a:pt x="5405" y="213"/>
                  </a:move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370" y="20"/>
                  </a:lnTo>
                  <a:lnTo>
                    <a:pt x="6080" y="39"/>
                  </a:lnTo>
                  <a:lnTo>
                    <a:pt x="5772" y="116"/>
                  </a:lnTo>
                  <a:lnTo>
                    <a:pt x="5443" y="213"/>
                  </a:lnTo>
                  <a:lnTo>
                    <a:pt x="5443" y="213"/>
                  </a:lnTo>
                  <a:lnTo>
                    <a:pt x="5772" y="116"/>
                  </a:lnTo>
                  <a:lnTo>
                    <a:pt x="6080" y="39"/>
                  </a:lnTo>
                  <a:lnTo>
                    <a:pt x="6370" y="20"/>
                  </a:lnTo>
                  <a:lnTo>
                    <a:pt x="6659" y="1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5"/>
            <p:cNvSpPr/>
            <p:nvPr/>
          </p:nvSpPr>
          <p:spPr>
            <a:xfrm>
              <a:off x="6056375" y="5334525"/>
              <a:ext cx="1475" cy="12075"/>
            </a:xfrm>
            <a:custGeom>
              <a:avLst/>
              <a:gdLst/>
              <a:ahLst/>
              <a:cxnLst/>
              <a:rect l="l" t="t" r="r" b="b"/>
              <a:pathLst>
                <a:path w="59" h="483" fill="none" extrusionOk="0">
                  <a:moveTo>
                    <a:pt x="58" y="0"/>
                  </a:moveTo>
                  <a:lnTo>
                    <a:pt x="58" y="0"/>
                  </a:lnTo>
                  <a:lnTo>
                    <a:pt x="58" y="193"/>
                  </a:lnTo>
                  <a:lnTo>
                    <a:pt x="39" y="348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39" y="348"/>
                  </a:lnTo>
                  <a:lnTo>
                    <a:pt x="58" y="193"/>
                  </a:lnTo>
                  <a:lnTo>
                    <a:pt x="5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5"/>
            <p:cNvSpPr/>
            <p:nvPr/>
          </p:nvSpPr>
          <p:spPr>
            <a:xfrm>
              <a:off x="6057325" y="5320050"/>
              <a:ext cx="56000" cy="25600"/>
            </a:xfrm>
            <a:custGeom>
              <a:avLst/>
              <a:gdLst/>
              <a:ahLst/>
              <a:cxnLst/>
              <a:rect l="l" t="t" r="r" b="b"/>
              <a:pathLst>
                <a:path w="2240" h="1024" fill="none" extrusionOk="0">
                  <a:moveTo>
                    <a:pt x="2240" y="0"/>
                  </a:moveTo>
                  <a:lnTo>
                    <a:pt x="2240" y="0"/>
                  </a:lnTo>
                  <a:lnTo>
                    <a:pt x="1912" y="20"/>
                  </a:lnTo>
                  <a:lnTo>
                    <a:pt x="1583" y="77"/>
                  </a:lnTo>
                  <a:lnTo>
                    <a:pt x="1255" y="155"/>
                  </a:lnTo>
                  <a:lnTo>
                    <a:pt x="947" y="270"/>
                  </a:lnTo>
                  <a:lnTo>
                    <a:pt x="676" y="406"/>
                  </a:lnTo>
                  <a:lnTo>
                    <a:pt x="406" y="579"/>
                  </a:lnTo>
                  <a:lnTo>
                    <a:pt x="174" y="792"/>
                  </a:lnTo>
                  <a:lnTo>
                    <a:pt x="78" y="907"/>
                  </a:lnTo>
                  <a:lnTo>
                    <a:pt x="1" y="1023"/>
                  </a:lnTo>
                  <a:lnTo>
                    <a:pt x="1" y="1023"/>
                  </a:lnTo>
                  <a:lnTo>
                    <a:pt x="78" y="907"/>
                  </a:lnTo>
                  <a:lnTo>
                    <a:pt x="174" y="792"/>
                  </a:lnTo>
                  <a:lnTo>
                    <a:pt x="406" y="579"/>
                  </a:lnTo>
                  <a:lnTo>
                    <a:pt x="676" y="406"/>
                  </a:lnTo>
                  <a:lnTo>
                    <a:pt x="947" y="270"/>
                  </a:lnTo>
                  <a:lnTo>
                    <a:pt x="1255" y="155"/>
                  </a:lnTo>
                  <a:lnTo>
                    <a:pt x="1583" y="77"/>
                  </a:lnTo>
                  <a:lnTo>
                    <a:pt x="1912" y="20"/>
                  </a:lnTo>
                  <a:lnTo>
                    <a:pt x="224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5"/>
            <p:cNvSpPr/>
            <p:nvPr/>
          </p:nvSpPr>
          <p:spPr>
            <a:xfrm>
              <a:off x="6113775" y="532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5"/>
            <p:cNvSpPr/>
            <p:nvPr/>
          </p:nvSpPr>
          <p:spPr>
            <a:xfrm>
              <a:off x="6001350" y="5257325"/>
              <a:ext cx="5825" cy="27525"/>
            </a:xfrm>
            <a:custGeom>
              <a:avLst/>
              <a:gdLst/>
              <a:ahLst/>
              <a:cxnLst/>
              <a:rect l="l" t="t" r="r" b="b"/>
              <a:pathLst>
                <a:path w="233" h="1101" fill="none" extrusionOk="0">
                  <a:moveTo>
                    <a:pt x="233" y="0"/>
                  </a:moveTo>
                  <a:lnTo>
                    <a:pt x="233" y="0"/>
                  </a:lnTo>
                  <a:lnTo>
                    <a:pt x="213" y="232"/>
                  </a:lnTo>
                  <a:lnTo>
                    <a:pt x="194" y="425"/>
                  </a:lnTo>
                  <a:lnTo>
                    <a:pt x="155" y="618"/>
                  </a:lnTo>
                  <a:lnTo>
                    <a:pt x="117" y="772"/>
                  </a:lnTo>
                  <a:lnTo>
                    <a:pt x="20" y="1004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20" y="1004"/>
                  </a:lnTo>
                  <a:lnTo>
                    <a:pt x="117" y="772"/>
                  </a:lnTo>
                  <a:lnTo>
                    <a:pt x="155" y="618"/>
                  </a:lnTo>
                  <a:lnTo>
                    <a:pt x="194" y="425"/>
                  </a:lnTo>
                  <a:lnTo>
                    <a:pt x="213" y="232"/>
                  </a:lnTo>
                  <a:lnTo>
                    <a:pt x="23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5"/>
            <p:cNvSpPr/>
            <p:nvPr/>
          </p:nvSpPr>
          <p:spPr>
            <a:xfrm>
              <a:off x="5988325" y="5216775"/>
              <a:ext cx="1000" cy="1000"/>
            </a:xfrm>
            <a:custGeom>
              <a:avLst/>
              <a:gdLst/>
              <a:ahLst/>
              <a:cxnLst/>
              <a:rect l="l" t="t" r="r" b="b"/>
              <a:pathLst>
                <a:path w="40" h="40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5"/>
            <p:cNvSpPr/>
            <p:nvPr/>
          </p:nvSpPr>
          <p:spPr>
            <a:xfrm>
              <a:off x="5916425" y="5200375"/>
              <a:ext cx="25600" cy="3875"/>
            </a:xfrm>
            <a:custGeom>
              <a:avLst/>
              <a:gdLst/>
              <a:ahLst/>
              <a:cxnLst/>
              <a:rect l="l" t="t" r="r" b="b"/>
              <a:pathLst>
                <a:path w="1024" h="155" fill="none" extrusionOk="0">
                  <a:moveTo>
                    <a:pt x="1024" y="1"/>
                  </a:moveTo>
                  <a:lnTo>
                    <a:pt x="1024" y="1"/>
                  </a:lnTo>
                  <a:lnTo>
                    <a:pt x="812" y="20"/>
                  </a:lnTo>
                  <a:lnTo>
                    <a:pt x="619" y="39"/>
                  </a:lnTo>
                  <a:lnTo>
                    <a:pt x="310" y="78"/>
                  </a:lnTo>
                  <a:lnTo>
                    <a:pt x="97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97" y="136"/>
                  </a:lnTo>
                  <a:lnTo>
                    <a:pt x="310" y="78"/>
                  </a:lnTo>
                  <a:lnTo>
                    <a:pt x="619" y="39"/>
                  </a:lnTo>
                  <a:lnTo>
                    <a:pt x="812" y="20"/>
                  </a:lnTo>
                  <a:lnTo>
                    <a:pt x="10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5"/>
            <p:cNvSpPr/>
            <p:nvPr/>
          </p:nvSpPr>
          <p:spPr>
            <a:xfrm>
              <a:off x="5942000" y="5200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5"/>
            <p:cNvSpPr/>
            <p:nvPr/>
          </p:nvSpPr>
          <p:spPr>
            <a:xfrm>
              <a:off x="5916425" y="5197475"/>
              <a:ext cx="525" cy="6775"/>
            </a:xfrm>
            <a:custGeom>
              <a:avLst/>
              <a:gdLst/>
              <a:ahLst/>
              <a:cxnLst/>
              <a:rect l="l" t="t" r="r" b="b"/>
              <a:pathLst>
                <a:path w="21" h="27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5"/>
            <p:cNvSpPr/>
            <p:nvPr/>
          </p:nvSpPr>
          <p:spPr>
            <a:xfrm>
              <a:off x="5842600" y="5075875"/>
              <a:ext cx="1975" cy="19825"/>
            </a:xfrm>
            <a:custGeom>
              <a:avLst/>
              <a:gdLst/>
              <a:ahLst/>
              <a:cxnLst/>
              <a:rect l="l" t="t" r="r" b="b"/>
              <a:pathLst>
                <a:path w="79" h="793" fill="none" extrusionOk="0">
                  <a:moveTo>
                    <a:pt x="78" y="1"/>
                  </a:moveTo>
                  <a:lnTo>
                    <a:pt x="78" y="1"/>
                  </a:lnTo>
                  <a:lnTo>
                    <a:pt x="78" y="329"/>
                  </a:lnTo>
                  <a:lnTo>
                    <a:pt x="40" y="580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40" y="580"/>
                  </a:lnTo>
                  <a:lnTo>
                    <a:pt x="78" y="329"/>
                  </a:lnTo>
                  <a:lnTo>
                    <a:pt x="7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5"/>
            <p:cNvSpPr/>
            <p:nvPr/>
          </p:nvSpPr>
          <p:spPr>
            <a:xfrm>
              <a:off x="5805950" y="500930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5"/>
            <p:cNvSpPr/>
            <p:nvPr/>
          </p:nvSpPr>
          <p:spPr>
            <a:xfrm>
              <a:off x="5713300" y="4998675"/>
              <a:ext cx="53100" cy="19825"/>
            </a:xfrm>
            <a:custGeom>
              <a:avLst/>
              <a:gdLst/>
              <a:ahLst/>
              <a:cxnLst/>
              <a:rect l="l" t="t" r="r" b="b"/>
              <a:pathLst>
                <a:path w="2124" h="793" fill="none" extrusionOk="0">
                  <a:moveTo>
                    <a:pt x="2123" y="1"/>
                  </a:moveTo>
                  <a:lnTo>
                    <a:pt x="2123" y="1"/>
                  </a:lnTo>
                  <a:lnTo>
                    <a:pt x="1892" y="20"/>
                  </a:lnTo>
                  <a:lnTo>
                    <a:pt x="1679" y="39"/>
                  </a:lnTo>
                  <a:lnTo>
                    <a:pt x="1467" y="78"/>
                  </a:lnTo>
                  <a:lnTo>
                    <a:pt x="1274" y="117"/>
                  </a:lnTo>
                  <a:lnTo>
                    <a:pt x="907" y="252"/>
                  </a:lnTo>
                  <a:lnTo>
                    <a:pt x="599" y="387"/>
                  </a:lnTo>
                  <a:lnTo>
                    <a:pt x="348" y="541"/>
                  </a:lnTo>
                  <a:lnTo>
                    <a:pt x="155" y="657"/>
                  </a:lnTo>
                  <a:lnTo>
                    <a:pt x="0" y="792"/>
                  </a:lnTo>
                  <a:lnTo>
                    <a:pt x="0" y="792"/>
                  </a:lnTo>
                  <a:lnTo>
                    <a:pt x="155" y="657"/>
                  </a:lnTo>
                  <a:lnTo>
                    <a:pt x="348" y="541"/>
                  </a:lnTo>
                  <a:lnTo>
                    <a:pt x="599" y="387"/>
                  </a:lnTo>
                  <a:lnTo>
                    <a:pt x="907" y="252"/>
                  </a:lnTo>
                  <a:lnTo>
                    <a:pt x="1274" y="117"/>
                  </a:lnTo>
                  <a:lnTo>
                    <a:pt x="1467" y="78"/>
                  </a:lnTo>
                  <a:lnTo>
                    <a:pt x="1679" y="39"/>
                  </a:lnTo>
                  <a:lnTo>
                    <a:pt x="1892" y="20"/>
                  </a:lnTo>
                  <a:lnTo>
                    <a:pt x="212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5"/>
            <p:cNvSpPr/>
            <p:nvPr/>
          </p:nvSpPr>
          <p:spPr>
            <a:xfrm>
              <a:off x="5766375" y="499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5"/>
            <p:cNvSpPr/>
            <p:nvPr/>
          </p:nvSpPr>
          <p:spPr>
            <a:xfrm>
              <a:off x="5481200" y="49943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5"/>
            <p:cNvSpPr/>
            <p:nvPr/>
          </p:nvSpPr>
          <p:spPr>
            <a:xfrm>
              <a:off x="5481675" y="4993375"/>
              <a:ext cx="8725" cy="1000"/>
            </a:xfrm>
            <a:custGeom>
              <a:avLst/>
              <a:gdLst/>
              <a:ahLst/>
              <a:cxnLst/>
              <a:rect l="l" t="t" r="r" b="b"/>
              <a:pathLst>
                <a:path w="349" h="40" fill="none" extrusionOk="0">
                  <a:moveTo>
                    <a:pt x="348" y="0"/>
                  </a:moveTo>
                  <a:lnTo>
                    <a:pt x="348" y="0"/>
                  </a:lnTo>
                  <a:lnTo>
                    <a:pt x="175" y="2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75" y="20"/>
                  </a:lnTo>
                  <a:lnTo>
                    <a:pt x="34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5"/>
            <p:cNvSpPr/>
            <p:nvPr/>
          </p:nvSpPr>
          <p:spPr>
            <a:xfrm>
              <a:off x="5490375" y="499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5"/>
            <p:cNvSpPr/>
            <p:nvPr/>
          </p:nvSpPr>
          <p:spPr>
            <a:xfrm>
              <a:off x="5616300" y="498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5"/>
            <p:cNvSpPr/>
            <p:nvPr/>
          </p:nvSpPr>
          <p:spPr>
            <a:xfrm>
              <a:off x="5617275" y="4980825"/>
              <a:ext cx="30425" cy="5325"/>
            </a:xfrm>
            <a:custGeom>
              <a:avLst/>
              <a:gdLst/>
              <a:ahLst/>
              <a:cxnLst/>
              <a:rect l="l" t="t" r="r" b="b"/>
              <a:pathLst>
                <a:path w="1217" h="213" fill="none" extrusionOk="0">
                  <a:moveTo>
                    <a:pt x="1216" y="1"/>
                  </a:moveTo>
                  <a:lnTo>
                    <a:pt x="1216" y="1"/>
                  </a:lnTo>
                  <a:lnTo>
                    <a:pt x="927" y="20"/>
                  </a:lnTo>
                  <a:lnTo>
                    <a:pt x="637" y="39"/>
                  </a:lnTo>
                  <a:lnTo>
                    <a:pt x="329" y="116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29" y="116"/>
                  </a:lnTo>
                  <a:lnTo>
                    <a:pt x="637" y="39"/>
                  </a:lnTo>
                  <a:lnTo>
                    <a:pt x="927" y="20"/>
                  </a:lnTo>
                  <a:lnTo>
                    <a:pt x="121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5"/>
            <p:cNvSpPr/>
            <p:nvPr/>
          </p:nvSpPr>
          <p:spPr>
            <a:xfrm>
              <a:off x="5647675" y="49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5"/>
            <p:cNvSpPr/>
            <p:nvPr/>
          </p:nvSpPr>
          <p:spPr>
            <a:xfrm>
              <a:off x="6118625" y="5243800"/>
              <a:ext cx="108575" cy="76750"/>
            </a:xfrm>
            <a:custGeom>
              <a:avLst/>
              <a:gdLst/>
              <a:ahLst/>
              <a:cxnLst/>
              <a:rect l="l" t="t" r="r" b="b"/>
              <a:pathLst>
                <a:path w="4343" h="3070" extrusionOk="0">
                  <a:moveTo>
                    <a:pt x="0" y="3050"/>
                  </a:move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50"/>
                  </a:lnTo>
                  <a:close/>
                  <a:moveTo>
                    <a:pt x="0" y="3031"/>
                  </a:move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31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19" y="3012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close/>
                  <a:moveTo>
                    <a:pt x="1660" y="2027"/>
                  </a:move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97" y="2857"/>
                  </a:lnTo>
                  <a:lnTo>
                    <a:pt x="193" y="2722"/>
                  </a:lnTo>
                  <a:lnTo>
                    <a:pt x="290" y="2606"/>
                  </a:lnTo>
                  <a:lnTo>
                    <a:pt x="386" y="2510"/>
                  </a:lnTo>
                  <a:lnTo>
                    <a:pt x="483" y="2413"/>
                  </a:lnTo>
                  <a:lnTo>
                    <a:pt x="598" y="2336"/>
                  </a:lnTo>
                  <a:lnTo>
                    <a:pt x="830" y="2201"/>
                  </a:lnTo>
                  <a:lnTo>
                    <a:pt x="1062" y="2124"/>
                  </a:lnTo>
                  <a:lnTo>
                    <a:pt x="1274" y="2066"/>
                  </a:lnTo>
                  <a:lnTo>
                    <a:pt x="1486" y="2047"/>
                  </a:lnTo>
                  <a:lnTo>
                    <a:pt x="1660" y="2027"/>
                  </a:lnTo>
                  <a:close/>
                  <a:moveTo>
                    <a:pt x="1698" y="2027"/>
                  </a:move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close/>
                  <a:moveTo>
                    <a:pt x="2007" y="2027"/>
                  </a:move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close/>
                  <a:moveTo>
                    <a:pt x="4343" y="1"/>
                  </a:move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65" y="1776"/>
                  </a:lnTo>
                  <a:lnTo>
                    <a:pt x="2123" y="1564"/>
                  </a:lnTo>
                  <a:lnTo>
                    <a:pt x="2220" y="1371"/>
                  </a:lnTo>
                  <a:lnTo>
                    <a:pt x="2316" y="1178"/>
                  </a:lnTo>
                  <a:lnTo>
                    <a:pt x="2432" y="1004"/>
                  </a:lnTo>
                  <a:lnTo>
                    <a:pt x="2548" y="850"/>
                  </a:lnTo>
                  <a:lnTo>
                    <a:pt x="2702" y="696"/>
                  </a:lnTo>
                  <a:lnTo>
                    <a:pt x="2837" y="560"/>
                  </a:lnTo>
                  <a:lnTo>
                    <a:pt x="3011" y="425"/>
                  </a:lnTo>
                  <a:lnTo>
                    <a:pt x="3165" y="309"/>
                  </a:lnTo>
                  <a:lnTo>
                    <a:pt x="3339" y="213"/>
                  </a:lnTo>
                  <a:lnTo>
                    <a:pt x="3513" y="136"/>
                  </a:lnTo>
                  <a:lnTo>
                    <a:pt x="3706" y="78"/>
                  </a:lnTo>
                  <a:lnTo>
                    <a:pt x="3879" y="39"/>
                  </a:lnTo>
                  <a:lnTo>
                    <a:pt x="4072" y="1"/>
                  </a:lnTo>
                  <a:lnTo>
                    <a:pt x="4265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5"/>
            <p:cNvSpPr/>
            <p:nvPr/>
          </p:nvSpPr>
          <p:spPr>
            <a:xfrm>
              <a:off x="6118625" y="5320050"/>
              <a:ext cx="0" cy="500"/>
            </a:xfrm>
            <a:custGeom>
              <a:avLst/>
              <a:gdLst/>
              <a:ahLst/>
              <a:cxnLst/>
              <a:rect l="l" t="t" r="r" b="b"/>
              <a:pathLst>
                <a:path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5"/>
            <p:cNvSpPr/>
            <p:nvPr/>
          </p:nvSpPr>
          <p:spPr>
            <a:xfrm>
              <a:off x="6118625" y="5319550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5"/>
            <p:cNvSpPr/>
            <p:nvPr/>
          </p:nvSpPr>
          <p:spPr>
            <a:xfrm>
              <a:off x="6119100" y="53190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5"/>
            <p:cNvSpPr/>
            <p:nvPr/>
          </p:nvSpPr>
          <p:spPr>
            <a:xfrm>
              <a:off x="6119100" y="53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5"/>
            <p:cNvSpPr/>
            <p:nvPr/>
          </p:nvSpPr>
          <p:spPr>
            <a:xfrm>
              <a:off x="6119100" y="5294475"/>
              <a:ext cx="41025" cy="24625"/>
            </a:xfrm>
            <a:custGeom>
              <a:avLst/>
              <a:gdLst/>
              <a:ahLst/>
              <a:cxnLst/>
              <a:rect l="l" t="t" r="r" b="b"/>
              <a:pathLst>
                <a:path w="1641" h="985" fill="none" extrusionOk="0">
                  <a:moveTo>
                    <a:pt x="1641" y="0"/>
                  </a:moveTo>
                  <a:lnTo>
                    <a:pt x="1641" y="0"/>
                  </a:lnTo>
                  <a:lnTo>
                    <a:pt x="1467" y="20"/>
                  </a:lnTo>
                  <a:lnTo>
                    <a:pt x="1255" y="39"/>
                  </a:lnTo>
                  <a:lnTo>
                    <a:pt x="1043" y="97"/>
                  </a:lnTo>
                  <a:lnTo>
                    <a:pt x="811" y="174"/>
                  </a:lnTo>
                  <a:lnTo>
                    <a:pt x="579" y="309"/>
                  </a:lnTo>
                  <a:lnTo>
                    <a:pt x="464" y="386"/>
                  </a:lnTo>
                  <a:lnTo>
                    <a:pt x="367" y="483"/>
                  </a:lnTo>
                  <a:lnTo>
                    <a:pt x="271" y="579"/>
                  </a:lnTo>
                  <a:lnTo>
                    <a:pt x="174" y="695"/>
                  </a:lnTo>
                  <a:lnTo>
                    <a:pt x="78" y="830"/>
                  </a:lnTo>
                  <a:lnTo>
                    <a:pt x="0" y="985"/>
                  </a:lnTo>
                  <a:lnTo>
                    <a:pt x="0" y="985"/>
                  </a:lnTo>
                  <a:lnTo>
                    <a:pt x="78" y="830"/>
                  </a:lnTo>
                  <a:lnTo>
                    <a:pt x="174" y="695"/>
                  </a:lnTo>
                  <a:lnTo>
                    <a:pt x="271" y="579"/>
                  </a:lnTo>
                  <a:lnTo>
                    <a:pt x="367" y="483"/>
                  </a:lnTo>
                  <a:lnTo>
                    <a:pt x="464" y="386"/>
                  </a:lnTo>
                  <a:lnTo>
                    <a:pt x="579" y="309"/>
                  </a:lnTo>
                  <a:lnTo>
                    <a:pt x="811" y="174"/>
                  </a:lnTo>
                  <a:lnTo>
                    <a:pt x="1043" y="97"/>
                  </a:lnTo>
                  <a:lnTo>
                    <a:pt x="1255" y="39"/>
                  </a:lnTo>
                  <a:lnTo>
                    <a:pt x="1467" y="20"/>
                  </a:lnTo>
                  <a:lnTo>
                    <a:pt x="164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5"/>
            <p:cNvSpPr/>
            <p:nvPr/>
          </p:nvSpPr>
          <p:spPr>
            <a:xfrm>
              <a:off x="6161075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5"/>
            <p:cNvSpPr/>
            <p:nvPr/>
          </p:nvSpPr>
          <p:spPr>
            <a:xfrm>
              <a:off x="6168800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5"/>
            <p:cNvSpPr/>
            <p:nvPr/>
          </p:nvSpPr>
          <p:spPr>
            <a:xfrm>
              <a:off x="6227175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5"/>
            <p:cNvSpPr/>
            <p:nvPr/>
          </p:nvSpPr>
          <p:spPr>
            <a:xfrm>
              <a:off x="6168800" y="5243800"/>
              <a:ext cx="56475" cy="49725"/>
            </a:xfrm>
            <a:custGeom>
              <a:avLst/>
              <a:gdLst/>
              <a:ahLst/>
              <a:cxnLst/>
              <a:rect l="l" t="t" r="r" b="b"/>
              <a:pathLst>
                <a:path w="2259" h="1989" fill="none" extrusionOk="0">
                  <a:moveTo>
                    <a:pt x="2258" y="1"/>
                  </a:moveTo>
                  <a:lnTo>
                    <a:pt x="2258" y="1"/>
                  </a:lnTo>
                  <a:lnTo>
                    <a:pt x="2065" y="1"/>
                  </a:lnTo>
                  <a:lnTo>
                    <a:pt x="1872" y="39"/>
                  </a:lnTo>
                  <a:lnTo>
                    <a:pt x="1699" y="78"/>
                  </a:lnTo>
                  <a:lnTo>
                    <a:pt x="1506" y="136"/>
                  </a:lnTo>
                  <a:lnTo>
                    <a:pt x="1332" y="213"/>
                  </a:lnTo>
                  <a:lnTo>
                    <a:pt x="1158" y="309"/>
                  </a:lnTo>
                  <a:lnTo>
                    <a:pt x="1004" y="425"/>
                  </a:lnTo>
                  <a:lnTo>
                    <a:pt x="830" y="560"/>
                  </a:lnTo>
                  <a:lnTo>
                    <a:pt x="695" y="696"/>
                  </a:lnTo>
                  <a:lnTo>
                    <a:pt x="541" y="850"/>
                  </a:lnTo>
                  <a:lnTo>
                    <a:pt x="425" y="1004"/>
                  </a:lnTo>
                  <a:lnTo>
                    <a:pt x="309" y="1178"/>
                  </a:lnTo>
                  <a:lnTo>
                    <a:pt x="213" y="1371"/>
                  </a:lnTo>
                  <a:lnTo>
                    <a:pt x="116" y="1564"/>
                  </a:lnTo>
                  <a:lnTo>
                    <a:pt x="58" y="1776"/>
                  </a:lnTo>
                  <a:lnTo>
                    <a:pt x="0" y="1989"/>
                  </a:lnTo>
                  <a:lnTo>
                    <a:pt x="0" y="1989"/>
                  </a:lnTo>
                  <a:lnTo>
                    <a:pt x="58" y="1776"/>
                  </a:lnTo>
                  <a:lnTo>
                    <a:pt x="116" y="1564"/>
                  </a:lnTo>
                  <a:lnTo>
                    <a:pt x="213" y="1371"/>
                  </a:lnTo>
                  <a:lnTo>
                    <a:pt x="309" y="1178"/>
                  </a:lnTo>
                  <a:lnTo>
                    <a:pt x="425" y="1004"/>
                  </a:lnTo>
                  <a:lnTo>
                    <a:pt x="541" y="850"/>
                  </a:lnTo>
                  <a:lnTo>
                    <a:pt x="695" y="696"/>
                  </a:lnTo>
                  <a:lnTo>
                    <a:pt x="830" y="560"/>
                  </a:lnTo>
                  <a:lnTo>
                    <a:pt x="1004" y="425"/>
                  </a:lnTo>
                  <a:lnTo>
                    <a:pt x="1158" y="309"/>
                  </a:lnTo>
                  <a:lnTo>
                    <a:pt x="1332" y="213"/>
                  </a:lnTo>
                  <a:lnTo>
                    <a:pt x="1506" y="136"/>
                  </a:lnTo>
                  <a:lnTo>
                    <a:pt x="1699" y="78"/>
                  </a:lnTo>
                  <a:lnTo>
                    <a:pt x="1872" y="39"/>
                  </a:lnTo>
                  <a:lnTo>
                    <a:pt x="2065" y="1"/>
                  </a:lnTo>
                  <a:lnTo>
                    <a:pt x="225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5"/>
            <p:cNvSpPr/>
            <p:nvPr/>
          </p:nvSpPr>
          <p:spPr>
            <a:xfrm>
              <a:off x="6225250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5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extrusionOk="0">
                  <a:moveTo>
                    <a:pt x="19514" y="1"/>
                  </a:move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5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fill="none" extrusionOk="0">
                  <a:moveTo>
                    <a:pt x="19842" y="1"/>
                  </a:moveTo>
                  <a:lnTo>
                    <a:pt x="19842" y="1"/>
                  </a:lnTo>
                  <a:lnTo>
                    <a:pt x="19514" y="1"/>
                  </a:ln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56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185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44" y="8590"/>
                  </a:lnTo>
                  <a:lnTo>
                    <a:pt x="2034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lnTo>
                    <a:pt x="1984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5"/>
            <p:cNvSpPr/>
            <p:nvPr/>
          </p:nvSpPr>
          <p:spPr>
            <a:xfrm>
              <a:off x="4902175" y="4454400"/>
              <a:ext cx="465650" cy="177100"/>
            </a:xfrm>
            <a:custGeom>
              <a:avLst/>
              <a:gdLst/>
              <a:ahLst/>
              <a:cxnLst/>
              <a:rect l="l" t="t" r="r" b="b"/>
              <a:pathLst>
                <a:path w="18626" h="7084" extrusionOk="0">
                  <a:moveTo>
                    <a:pt x="1776" y="5520"/>
                  </a:moveTo>
                  <a:lnTo>
                    <a:pt x="1776" y="5520"/>
                  </a:lnTo>
                  <a:lnTo>
                    <a:pt x="1487" y="5540"/>
                  </a:lnTo>
                  <a:lnTo>
                    <a:pt x="1197" y="5598"/>
                  </a:lnTo>
                  <a:lnTo>
                    <a:pt x="1043" y="5636"/>
                  </a:lnTo>
                  <a:lnTo>
                    <a:pt x="908" y="5675"/>
                  </a:lnTo>
                  <a:lnTo>
                    <a:pt x="753" y="5752"/>
                  </a:lnTo>
                  <a:lnTo>
                    <a:pt x="618" y="5829"/>
                  </a:lnTo>
                  <a:lnTo>
                    <a:pt x="483" y="5906"/>
                  </a:lnTo>
                  <a:lnTo>
                    <a:pt x="367" y="6022"/>
                  </a:lnTo>
                  <a:lnTo>
                    <a:pt x="271" y="6138"/>
                  </a:lnTo>
                  <a:lnTo>
                    <a:pt x="174" y="6292"/>
                  </a:lnTo>
                  <a:lnTo>
                    <a:pt x="116" y="6447"/>
                  </a:lnTo>
                  <a:lnTo>
                    <a:pt x="58" y="6640"/>
                  </a:lnTo>
                  <a:lnTo>
                    <a:pt x="20" y="6852"/>
                  </a:lnTo>
                  <a:lnTo>
                    <a:pt x="1" y="7084"/>
                  </a:lnTo>
                  <a:lnTo>
                    <a:pt x="1" y="7084"/>
                  </a:lnTo>
                  <a:lnTo>
                    <a:pt x="20" y="6852"/>
                  </a:lnTo>
                  <a:lnTo>
                    <a:pt x="58" y="6640"/>
                  </a:lnTo>
                  <a:lnTo>
                    <a:pt x="116" y="6447"/>
                  </a:lnTo>
                  <a:lnTo>
                    <a:pt x="174" y="6292"/>
                  </a:lnTo>
                  <a:lnTo>
                    <a:pt x="271" y="6138"/>
                  </a:lnTo>
                  <a:lnTo>
                    <a:pt x="367" y="6022"/>
                  </a:lnTo>
                  <a:lnTo>
                    <a:pt x="483" y="5906"/>
                  </a:lnTo>
                  <a:lnTo>
                    <a:pt x="618" y="5829"/>
                  </a:lnTo>
                  <a:lnTo>
                    <a:pt x="753" y="5752"/>
                  </a:lnTo>
                  <a:lnTo>
                    <a:pt x="908" y="5675"/>
                  </a:lnTo>
                  <a:lnTo>
                    <a:pt x="1043" y="5636"/>
                  </a:lnTo>
                  <a:lnTo>
                    <a:pt x="1197" y="5598"/>
                  </a:lnTo>
                  <a:lnTo>
                    <a:pt x="1487" y="5540"/>
                  </a:lnTo>
                  <a:lnTo>
                    <a:pt x="1776" y="5520"/>
                  </a:lnTo>
                  <a:close/>
                  <a:moveTo>
                    <a:pt x="1834" y="5520"/>
                  </a:move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close/>
                  <a:moveTo>
                    <a:pt x="8358" y="4903"/>
                  </a:moveTo>
                  <a:lnTo>
                    <a:pt x="8358" y="4903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03"/>
                  </a:lnTo>
                  <a:close/>
                  <a:moveTo>
                    <a:pt x="8377" y="4864"/>
                  </a:moveTo>
                  <a:lnTo>
                    <a:pt x="8377" y="4864"/>
                  </a:lnTo>
                  <a:lnTo>
                    <a:pt x="8377" y="4884"/>
                  </a:lnTo>
                  <a:lnTo>
                    <a:pt x="8377" y="4884"/>
                  </a:lnTo>
                  <a:lnTo>
                    <a:pt x="8377" y="4864"/>
                  </a:lnTo>
                  <a:close/>
                  <a:moveTo>
                    <a:pt x="15306" y="4324"/>
                  </a:move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close/>
                  <a:moveTo>
                    <a:pt x="5656" y="3938"/>
                  </a:moveTo>
                  <a:lnTo>
                    <a:pt x="5656" y="3938"/>
                  </a:lnTo>
                  <a:lnTo>
                    <a:pt x="5289" y="3957"/>
                  </a:lnTo>
                  <a:lnTo>
                    <a:pt x="4903" y="4015"/>
                  </a:lnTo>
                  <a:lnTo>
                    <a:pt x="4710" y="4073"/>
                  </a:lnTo>
                  <a:lnTo>
                    <a:pt x="4517" y="4131"/>
                  </a:lnTo>
                  <a:lnTo>
                    <a:pt x="4324" y="4208"/>
                  </a:lnTo>
                  <a:lnTo>
                    <a:pt x="4112" y="4285"/>
                  </a:lnTo>
                  <a:lnTo>
                    <a:pt x="3919" y="4382"/>
                  </a:lnTo>
                  <a:lnTo>
                    <a:pt x="3706" y="4517"/>
                  </a:lnTo>
                  <a:lnTo>
                    <a:pt x="3513" y="4652"/>
                  </a:lnTo>
                  <a:lnTo>
                    <a:pt x="3301" y="4787"/>
                  </a:lnTo>
                  <a:lnTo>
                    <a:pt x="3089" y="4961"/>
                  </a:lnTo>
                  <a:lnTo>
                    <a:pt x="2896" y="5154"/>
                  </a:lnTo>
                  <a:lnTo>
                    <a:pt x="2683" y="5366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683" y="5366"/>
                  </a:lnTo>
                  <a:lnTo>
                    <a:pt x="2896" y="5154"/>
                  </a:lnTo>
                  <a:lnTo>
                    <a:pt x="3089" y="4961"/>
                  </a:lnTo>
                  <a:lnTo>
                    <a:pt x="3301" y="4787"/>
                  </a:lnTo>
                  <a:lnTo>
                    <a:pt x="3513" y="4652"/>
                  </a:lnTo>
                  <a:lnTo>
                    <a:pt x="3706" y="4517"/>
                  </a:lnTo>
                  <a:lnTo>
                    <a:pt x="3919" y="4382"/>
                  </a:lnTo>
                  <a:lnTo>
                    <a:pt x="4112" y="4285"/>
                  </a:lnTo>
                  <a:lnTo>
                    <a:pt x="4324" y="4208"/>
                  </a:lnTo>
                  <a:lnTo>
                    <a:pt x="4517" y="4131"/>
                  </a:lnTo>
                  <a:lnTo>
                    <a:pt x="4710" y="4073"/>
                  </a:lnTo>
                  <a:lnTo>
                    <a:pt x="4903" y="4015"/>
                  </a:lnTo>
                  <a:lnTo>
                    <a:pt x="5289" y="3957"/>
                  </a:lnTo>
                  <a:lnTo>
                    <a:pt x="5656" y="3938"/>
                  </a:lnTo>
                  <a:close/>
                  <a:moveTo>
                    <a:pt x="5675" y="3938"/>
                  </a:move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620" y="2953"/>
                  </a:lnTo>
                  <a:lnTo>
                    <a:pt x="11407" y="2953"/>
                  </a:lnTo>
                  <a:lnTo>
                    <a:pt x="11195" y="2992"/>
                  </a:lnTo>
                  <a:lnTo>
                    <a:pt x="10983" y="3031"/>
                  </a:lnTo>
                  <a:lnTo>
                    <a:pt x="10770" y="3089"/>
                  </a:lnTo>
                  <a:lnTo>
                    <a:pt x="10558" y="3166"/>
                  </a:lnTo>
                  <a:lnTo>
                    <a:pt x="10326" y="3243"/>
                  </a:lnTo>
                  <a:lnTo>
                    <a:pt x="10114" y="3359"/>
                  </a:lnTo>
                  <a:lnTo>
                    <a:pt x="9902" y="3475"/>
                  </a:lnTo>
                  <a:lnTo>
                    <a:pt x="9690" y="3610"/>
                  </a:lnTo>
                  <a:lnTo>
                    <a:pt x="9458" y="3764"/>
                  </a:lnTo>
                  <a:lnTo>
                    <a:pt x="9246" y="3938"/>
                  </a:lnTo>
                  <a:lnTo>
                    <a:pt x="9033" y="4131"/>
                  </a:lnTo>
                  <a:lnTo>
                    <a:pt x="8821" y="4343"/>
                  </a:lnTo>
                  <a:lnTo>
                    <a:pt x="8609" y="4594"/>
                  </a:lnTo>
                  <a:lnTo>
                    <a:pt x="8396" y="4845"/>
                  </a:lnTo>
                  <a:lnTo>
                    <a:pt x="8396" y="4845"/>
                  </a:lnTo>
                  <a:lnTo>
                    <a:pt x="8609" y="4594"/>
                  </a:lnTo>
                  <a:lnTo>
                    <a:pt x="8821" y="4343"/>
                  </a:lnTo>
                  <a:lnTo>
                    <a:pt x="9033" y="4131"/>
                  </a:lnTo>
                  <a:lnTo>
                    <a:pt x="9246" y="3938"/>
                  </a:lnTo>
                  <a:lnTo>
                    <a:pt x="9458" y="3764"/>
                  </a:lnTo>
                  <a:lnTo>
                    <a:pt x="9690" y="3610"/>
                  </a:lnTo>
                  <a:lnTo>
                    <a:pt x="9902" y="3475"/>
                  </a:lnTo>
                  <a:lnTo>
                    <a:pt x="10114" y="3359"/>
                  </a:lnTo>
                  <a:lnTo>
                    <a:pt x="10326" y="3243"/>
                  </a:lnTo>
                  <a:lnTo>
                    <a:pt x="10558" y="3166"/>
                  </a:lnTo>
                  <a:lnTo>
                    <a:pt x="10770" y="3089"/>
                  </a:lnTo>
                  <a:lnTo>
                    <a:pt x="10983" y="3031"/>
                  </a:lnTo>
                  <a:lnTo>
                    <a:pt x="11195" y="2992"/>
                  </a:lnTo>
                  <a:lnTo>
                    <a:pt x="11407" y="2953"/>
                  </a:lnTo>
                  <a:lnTo>
                    <a:pt x="11620" y="2953"/>
                  </a:lnTo>
                  <a:lnTo>
                    <a:pt x="11832" y="2934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close/>
                  <a:moveTo>
                    <a:pt x="18626" y="0"/>
                  </a:moveTo>
                  <a:lnTo>
                    <a:pt x="18626" y="0"/>
                  </a:lnTo>
                  <a:lnTo>
                    <a:pt x="18626" y="0"/>
                  </a:lnTo>
                  <a:lnTo>
                    <a:pt x="18259" y="97"/>
                  </a:lnTo>
                  <a:lnTo>
                    <a:pt x="17912" y="232"/>
                  </a:lnTo>
                  <a:lnTo>
                    <a:pt x="17584" y="386"/>
                  </a:lnTo>
                  <a:lnTo>
                    <a:pt x="17275" y="579"/>
                  </a:lnTo>
                  <a:lnTo>
                    <a:pt x="16985" y="772"/>
                  </a:lnTo>
                  <a:lnTo>
                    <a:pt x="16696" y="985"/>
                  </a:lnTo>
                  <a:lnTo>
                    <a:pt x="16445" y="1236"/>
                  </a:lnTo>
                  <a:lnTo>
                    <a:pt x="16213" y="1487"/>
                  </a:lnTo>
                  <a:lnTo>
                    <a:pt x="16001" y="1757"/>
                  </a:lnTo>
                  <a:lnTo>
                    <a:pt x="15808" y="2046"/>
                  </a:lnTo>
                  <a:lnTo>
                    <a:pt x="15654" y="2336"/>
                  </a:lnTo>
                  <a:lnTo>
                    <a:pt x="15518" y="2645"/>
                  </a:lnTo>
                  <a:lnTo>
                    <a:pt x="15422" y="2953"/>
                  </a:lnTo>
                  <a:lnTo>
                    <a:pt x="15345" y="3262"/>
                  </a:lnTo>
                  <a:lnTo>
                    <a:pt x="15287" y="3590"/>
                  </a:lnTo>
                  <a:lnTo>
                    <a:pt x="15268" y="3918"/>
                  </a:lnTo>
                  <a:lnTo>
                    <a:pt x="15268" y="3918"/>
                  </a:lnTo>
                  <a:lnTo>
                    <a:pt x="15287" y="3590"/>
                  </a:lnTo>
                  <a:lnTo>
                    <a:pt x="15345" y="3262"/>
                  </a:lnTo>
                  <a:lnTo>
                    <a:pt x="15422" y="2953"/>
                  </a:lnTo>
                  <a:lnTo>
                    <a:pt x="15518" y="2645"/>
                  </a:lnTo>
                  <a:lnTo>
                    <a:pt x="15654" y="2336"/>
                  </a:lnTo>
                  <a:lnTo>
                    <a:pt x="15808" y="2046"/>
                  </a:lnTo>
                  <a:lnTo>
                    <a:pt x="16001" y="1757"/>
                  </a:lnTo>
                  <a:lnTo>
                    <a:pt x="16213" y="1487"/>
                  </a:lnTo>
                  <a:lnTo>
                    <a:pt x="16445" y="1236"/>
                  </a:lnTo>
                  <a:lnTo>
                    <a:pt x="16696" y="985"/>
                  </a:lnTo>
                  <a:lnTo>
                    <a:pt x="16985" y="772"/>
                  </a:lnTo>
                  <a:lnTo>
                    <a:pt x="17275" y="579"/>
                  </a:lnTo>
                  <a:lnTo>
                    <a:pt x="17584" y="386"/>
                  </a:lnTo>
                  <a:lnTo>
                    <a:pt x="17912" y="232"/>
                  </a:lnTo>
                  <a:lnTo>
                    <a:pt x="18259" y="97"/>
                  </a:lnTo>
                  <a:lnTo>
                    <a:pt x="18626" y="0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5"/>
            <p:cNvSpPr/>
            <p:nvPr/>
          </p:nvSpPr>
          <p:spPr>
            <a:xfrm>
              <a:off x="4902175" y="4592400"/>
              <a:ext cx="44425" cy="39100"/>
            </a:xfrm>
            <a:custGeom>
              <a:avLst/>
              <a:gdLst/>
              <a:ahLst/>
              <a:cxnLst/>
              <a:rect l="l" t="t" r="r" b="b"/>
              <a:pathLst>
                <a:path w="1777" h="1564" fill="none" extrusionOk="0">
                  <a:moveTo>
                    <a:pt x="1776" y="0"/>
                  </a:moveTo>
                  <a:lnTo>
                    <a:pt x="1776" y="0"/>
                  </a:lnTo>
                  <a:lnTo>
                    <a:pt x="1487" y="20"/>
                  </a:lnTo>
                  <a:lnTo>
                    <a:pt x="1197" y="78"/>
                  </a:lnTo>
                  <a:lnTo>
                    <a:pt x="1043" y="116"/>
                  </a:lnTo>
                  <a:lnTo>
                    <a:pt x="908" y="155"/>
                  </a:lnTo>
                  <a:lnTo>
                    <a:pt x="753" y="232"/>
                  </a:lnTo>
                  <a:lnTo>
                    <a:pt x="618" y="309"/>
                  </a:lnTo>
                  <a:lnTo>
                    <a:pt x="483" y="386"/>
                  </a:lnTo>
                  <a:lnTo>
                    <a:pt x="367" y="502"/>
                  </a:lnTo>
                  <a:lnTo>
                    <a:pt x="271" y="618"/>
                  </a:lnTo>
                  <a:lnTo>
                    <a:pt x="174" y="772"/>
                  </a:lnTo>
                  <a:lnTo>
                    <a:pt x="116" y="927"/>
                  </a:lnTo>
                  <a:lnTo>
                    <a:pt x="58" y="1120"/>
                  </a:lnTo>
                  <a:lnTo>
                    <a:pt x="20" y="1332"/>
                  </a:lnTo>
                  <a:lnTo>
                    <a:pt x="1" y="1564"/>
                  </a:lnTo>
                  <a:lnTo>
                    <a:pt x="1" y="1564"/>
                  </a:lnTo>
                  <a:lnTo>
                    <a:pt x="20" y="1332"/>
                  </a:lnTo>
                  <a:lnTo>
                    <a:pt x="58" y="1120"/>
                  </a:lnTo>
                  <a:lnTo>
                    <a:pt x="116" y="927"/>
                  </a:lnTo>
                  <a:lnTo>
                    <a:pt x="174" y="772"/>
                  </a:lnTo>
                  <a:lnTo>
                    <a:pt x="271" y="618"/>
                  </a:lnTo>
                  <a:lnTo>
                    <a:pt x="367" y="502"/>
                  </a:lnTo>
                  <a:lnTo>
                    <a:pt x="483" y="386"/>
                  </a:lnTo>
                  <a:lnTo>
                    <a:pt x="618" y="309"/>
                  </a:lnTo>
                  <a:lnTo>
                    <a:pt x="753" y="232"/>
                  </a:lnTo>
                  <a:lnTo>
                    <a:pt x="908" y="155"/>
                  </a:lnTo>
                  <a:lnTo>
                    <a:pt x="1043" y="116"/>
                  </a:lnTo>
                  <a:lnTo>
                    <a:pt x="1197" y="78"/>
                  </a:lnTo>
                  <a:lnTo>
                    <a:pt x="1487" y="20"/>
                  </a:lnTo>
                  <a:lnTo>
                    <a:pt x="177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5"/>
            <p:cNvSpPr/>
            <p:nvPr/>
          </p:nvSpPr>
          <p:spPr>
            <a:xfrm>
              <a:off x="4948025" y="459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5"/>
            <p:cNvSpPr/>
            <p:nvPr/>
          </p:nvSpPr>
          <p:spPr>
            <a:xfrm>
              <a:off x="5111100" y="45769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5"/>
            <p:cNvSpPr/>
            <p:nvPr/>
          </p:nvSpPr>
          <p:spPr>
            <a:xfrm>
              <a:off x="5111600" y="45760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5"/>
            <p:cNvSpPr/>
            <p:nvPr/>
          </p:nvSpPr>
          <p:spPr>
            <a:xfrm>
              <a:off x="5284825" y="456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5"/>
            <p:cNvSpPr/>
            <p:nvPr/>
          </p:nvSpPr>
          <p:spPr>
            <a:xfrm>
              <a:off x="4964425" y="4552825"/>
              <a:ext cx="79150" cy="41050"/>
            </a:xfrm>
            <a:custGeom>
              <a:avLst/>
              <a:gdLst/>
              <a:ahLst/>
              <a:cxnLst/>
              <a:rect l="l" t="t" r="r" b="b"/>
              <a:pathLst>
                <a:path w="3166" h="1642" fill="none" extrusionOk="0">
                  <a:moveTo>
                    <a:pt x="3166" y="1"/>
                  </a:moveTo>
                  <a:lnTo>
                    <a:pt x="3166" y="1"/>
                  </a:lnTo>
                  <a:lnTo>
                    <a:pt x="2799" y="20"/>
                  </a:lnTo>
                  <a:lnTo>
                    <a:pt x="2413" y="78"/>
                  </a:lnTo>
                  <a:lnTo>
                    <a:pt x="2220" y="136"/>
                  </a:lnTo>
                  <a:lnTo>
                    <a:pt x="2027" y="194"/>
                  </a:lnTo>
                  <a:lnTo>
                    <a:pt x="1834" y="271"/>
                  </a:lnTo>
                  <a:lnTo>
                    <a:pt x="1622" y="348"/>
                  </a:lnTo>
                  <a:lnTo>
                    <a:pt x="1429" y="445"/>
                  </a:lnTo>
                  <a:lnTo>
                    <a:pt x="1216" y="580"/>
                  </a:lnTo>
                  <a:lnTo>
                    <a:pt x="1023" y="715"/>
                  </a:lnTo>
                  <a:lnTo>
                    <a:pt x="811" y="850"/>
                  </a:lnTo>
                  <a:lnTo>
                    <a:pt x="599" y="1024"/>
                  </a:lnTo>
                  <a:lnTo>
                    <a:pt x="406" y="1217"/>
                  </a:lnTo>
                  <a:lnTo>
                    <a:pt x="193" y="1429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193" y="1429"/>
                  </a:lnTo>
                  <a:lnTo>
                    <a:pt x="406" y="1217"/>
                  </a:lnTo>
                  <a:lnTo>
                    <a:pt x="599" y="1024"/>
                  </a:lnTo>
                  <a:lnTo>
                    <a:pt x="811" y="850"/>
                  </a:lnTo>
                  <a:lnTo>
                    <a:pt x="1023" y="715"/>
                  </a:lnTo>
                  <a:lnTo>
                    <a:pt x="1216" y="580"/>
                  </a:lnTo>
                  <a:lnTo>
                    <a:pt x="1429" y="445"/>
                  </a:lnTo>
                  <a:lnTo>
                    <a:pt x="1622" y="348"/>
                  </a:lnTo>
                  <a:lnTo>
                    <a:pt x="1834" y="271"/>
                  </a:lnTo>
                  <a:lnTo>
                    <a:pt x="2027" y="194"/>
                  </a:lnTo>
                  <a:lnTo>
                    <a:pt x="2220" y="136"/>
                  </a:lnTo>
                  <a:lnTo>
                    <a:pt x="2413" y="78"/>
                  </a:lnTo>
                  <a:lnTo>
                    <a:pt x="2799" y="20"/>
                  </a:lnTo>
                  <a:lnTo>
                    <a:pt x="316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5"/>
            <p:cNvSpPr/>
            <p:nvPr/>
          </p:nvSpPr>
          <p:spPr>
            <a:xfrm>
              <a:off x="5044025" y="45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5"/>
            <p:cNvSpPr/>
            <p:nvPr/>
          </p:nvSpPr>
          <p:spPr>
            <a:xfrm>
              <a:off x="5112075" y="4527750"/>
              <a:ext cx="85900" cy="47775"/>
            </a:xfrm>
            <a:custGeom>
              <a:avLst/>
              <a:gdLst/>
              <a:ahLst/>
              <a:cxnLst/>
              <a:rect l="l" t="t" r="r" b="b"/>
              <a:pathLst>
                <a:path w="3436" h="1911" fill="none" extrusionOk="0">
                  <a:moveTo>
                    <a:pt x="3436" y="0"/>
                  </a:moveTo>
                  <a:lnTo>
                    <a:pt x="3436" y="0"/>
                  </a:lnTo>
                  <a:lnTo>
                    <a:pt x="3224" y="19"/>
                  </a:lnTo>
                  <a:lnTo>
                    <a:pt x="3011" y="19"/>
                  </a:lnTo>
                  <a:lnTo>
                    <a:pt x="2799" y="58"/>
                  </a:lnTo>
                  <a:lnTo>
                    <a:pt x="2587" y="97"/>
                  </a:lnTo>
                  <a:lnTo>
                    <a:pt x="2374" y="155"/>
                  </a:lnTo>
                  <a:lnTo>
                    <a:pt x="2162" y="232"/>
                  </a:lnTo>
                  <a:lnTo>
                    <a:pt x="1930" y="309"/>
                  </a:lnTo>
                  <a:lnTo>
                    <a:pt x="1718" y="425"/>
                  </a:lnTo>
                  <a:lnTo>
                    <a:pt x="1506" y="541"/>
                  </a:lnTo>
                  <a:lnTo>
                    <a:pt x="1294" y="676"/>
                  </a:lnTo>
                  <a:lnTo>
                    <a:pt x="1062" y="830"/>
                  </a:lnTo>
                  <a:lnTo>
                    <a:pt x="850" y="1004"/>
                  </a:lnTo>
                  <a:lnTo>
                    <a:pt x="637" y="1197"/>
                  </a:lnTo>
                  <a:lnTo>
                    <a:pt x="425" y="1409"/>
                  </a:lnTo>
                  <a:lnTo>
                    <a:pt x="213" y="1660"/>
                  </a:lnTo>
                  <a:lnTo>
                    <a:pt x="0" y="1911"/>
                  </a:lnTo>
                  <a:lnTo>
                    <a:pt x="0" y="1911"/>
                  </a:lnTo>
                  <a:lnTo>
                    <a:pt x="213" y="1660"/>
                  </a:lnTo>
                  <a:lnTo>
                    <a:pt x="425" y="1409"/>
                  </a:lnTo>
                  <a:lnTo>
                    <a:pt x="637" y="1197"/>
                  </a:lnTo>
                  <a:lnTo>
                    <a:pt x="850" y="1004"/>
                  </a:lnTo>
                  <a:lnTo>
                    <a:pt x="1062" y="830"/>
                  </a:lnTo>
                  <a:lnTo>
                    <a:pt x="1294" y="676"/>
                  </a:lnTo>
                  <a:lnTo>
                    <a:pt x="1506" y="541"/>
                  </a:lnTo>
                  <a:lnTo>
                    <a:pt x="1718" y="425"/>
                  </a:lnTo>
                  <a:lnTo>
                    <a:pt x="1930" y="309"/>
                  </a:lnTo>
                  <a:lnTo>
                    <a:pt x="2162" y="232"/>
                  </a:lnTo>
                  <a:lnTo>
                    <a:pt x="2374" y="155"/>
                  </a:lnTo>
                  <a:lnTo>
                    <a:pt x="2587" y="97"/>
                  </a:lnTo>
                  <a:lnTo>
                    <a:pt x="2799" y="58"/>
                  </a:lnTo>
                  <a:lnTo>
                    <a:pt x="3011" y="19"/>
                  </a:lnTo>
                  <a:lnTo>
                    <a:pt x="3224" y="19"/>
                  </a:lnTo>
                  <a:lnTo>
                    <a:pt x="343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5"/>
            <p:cNvSpPr/>
            <p:nvPr/>
          </p:nvSpPr>
          <p:spPr>
            <a:xfrm>
              <a:off x="5197950" y="452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5"/>
            <p:cNvSpPr/>
            <p:nvPr/>
          </p:nvSpPr>
          <p:spPr>
            <a:xfrm>
              <a:off x="5283850" y="4454400"/>
              <a:ext cx="83975" cy="97975"/>
            </a:xfrm>
            <a:custGeom>
              <a:avLst/>
              <a:gdLst/>
              <a:ahLst/>
              <a:cxnLst/>
              <a:rect l="l" t="t" r="r" b="b"/>
              <a:pathLst>
                <a:path w="3359" h="3919" fill="none" extrusionOk="0">
                  <a:moveTo>
                    <a:pt x="3359" y="0"/>
                  </a:moveTo>
                  <a:lnTo>
                    <a:pt x="3359" y="0"/>
                  </a:lnTo>
                  <a:lnTo>
                    <a:pt x="3359" y="0"/>
                  </a:lnTo>
                  <a:lnTo>
                    <a:pt x="2992" y="97"/>
                  </a:lnTo>
                  <a:lnTo>
                    <a:pt x="2645" y="232"/>
                  </a:lnTo>
                  <a:lnTo>
                    <a:pt x="2317" y="386"/>
                  </a:lnTo>
                  <a:lnTo>
                    <a:pt x="2008" y="579"/>
                  </a:lnTo>
                  <a:lnTo>
                    <a:pt x="1718" y="772"/>
                  </a:lnTo>
                  <a:lnTo>
                    <a:pt x="1429" y="985"/>
                  </a:lnTo>
                  <a:lnTo>
                    <a:pt x="1178" y="1236"/>
                  </a:lnTo>
                  <a:lnTo>
                    <a:pt x="946" y="1487"/>
                  </a:lnTo>
                  <a:lnTo>
                    <a:pt x="734" y="1757"/>
                  </a:lnTo>
                  <a:lnTo>
                    <a:pt x="541" y="2046"/>
                  </a:lnTo>
                  <a:lnTo>
                    <a:pt x="387" y="2336"/>
                  </a:lnTo>
                  <a:lnTo>
                    <a:pt x="251" y="2645"/>
                  </a:lnTo>
                  <a:lnTo>
                    <a:pt x="155" y="2953"/>
                  </a:lnTo>
                  <a:lnTo>
                    <a:pt x="78" y="3262"/>
                  </a:lnTo>
                  <a:lnTo>
                    <a:pt x="20" y="3590"/>
                  </a:lnTo>
                  <a:lnTo>
                    <a:pt x="1" y="3918"/>
                  </a:lnTo>
                  <a:lnTo>
                    <a:pt x="1" y="3918"/>
                  </a:lnTo>
                  <a:lnTo>
                    <a:pt x="20" y="3590"/>
                  </a:lnTo>
                  <a:lnTo>
                    <a:pt x="78" y="3262"/>
                  </a:lnTo>
                  <a:lnTo>
                    <a:pt x="155" y="2953"/>
                  </a:lnTo>
                  <a:lnTo>
                    <a:pt x="251" y="2645"/>
                  </a:lnTo>
                  <a:lnTo>
                    <a:pt x="387" y="2336"/>
                  </a:lnTo>
                  <a:lnTo>
                    <a:pt x="541" y="2046"/>
                  </a:lnTo>
                  <a:lnTo>
                    <a:pt x="734" y="1757"/>
                  </a:lnTo>
                  <a:lnTo>
                    <a:pt x="946" y="1487"/>
                  </a:lnTo>
                  <a:lnTo>
                    <a:pt x="1178" y="1236"/>
                  </a:lnTo>
                  <a:lnTo>
                    <a:pt x="1429" y="985"/>
                  </a:lnTo>
                  <a:lnTo>
                    <a:pt x="1718" y="772"/>
                  </a:lnTo>
                  <a:lnTo>
                    <a:pt x="2008" y="579"/>
                  </a:lnTo>
                  <a:lnTo>
                    <a:pt x="2317" y="386"/>
                  </a:lnTo>
                  <a:lnTo>
                    <a:pt x="2645" y="232"/>
                  </a:lnTo>
                  <a:lnTo>
                    <a:pt x="2992" y="97"/>
                  </a:lnTo>
                  <a:lnTo>
                    <a:pt x="3359" y="0"/>
                  </a:lnTo>
                  <a:lnTo>
                    <a:pt x="335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5"/>
            <p:cNvSpPr/>
            <p:nvPr/>
          </p:nvSpPr>
          <p:spPr>
            <a:xfrm>
              <a:off x="4982275" y="4665250"/>
              <a:ext cx="519700" cy="193525"/>
            </a:xfrm>
            <a:custGeom>
              <a:avLst/>
              <a:gdLst/>
              <a:ahLst/>
              <a:cxnLst/>
              <a:rect l="l" t="t" r="r" b="b"/>
              <a:pathLst>
                <a:path w="20788" h="7741" extrusionOk="0">
                  <a:moveTo>
                    <a:pt x="0" y="7741"/>
                  </a:move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close/>
                  <a:moveTo>
                    <a:pt x="20" y="7741"/>
                  </a:move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39" y="7721"/>
                  </a:lnTo>
                  <a:lnTo>
                    <a:pt x="39" y="7721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36" y="7702"/>
                  </a:move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004" y="7548"/>
                  </a:lnTo>
                  <a:lnTo>
                    <a:pt x="753" y="7567"/>
                  </a:lnTo>
                  <a:lnTo>
                    <a:pt x="464" y="7605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464" y="7605"/>
                  </a:lnTo>
                  <a:lnTo>
                    <a:pt x="753" y="7567"/>
                  </a:lnTo>
                  <a:lnTo>
                    <a:pt x="1004" y="7548"/>
                  </a:lnTo>
                  <a:lnTo>
                    <a:pt x="1178" y="7528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664" y="6235"/>
                  </a:lnTo>
                  <a:lnTo>
                    <a:pt x="2432" y="6274"/>
                  </a:lnTo>
                  <a:lnTo>
                    <a:pt x="2201" y="6351"/>
                  </a:lnTo>
                  <a:lnTo>
                    <a:pt x="1988" y="6467"/>
                  </a:lnTo>
                  <a:lnTo>
                    <a:pt x="1873" y="6544"/>
                  </a:lnTo>
                  <a:lnTo>
                    <a:pt x="1776" y="6640"/>
                  </a:lnTo>
                  <a:lnTo>
                    <a:pt x="1680" y="6737"/>
                  </a:lnTo>
                  <a:lnTo>
                    <a:pt x="1583" y="6853"/>
                  </a:lnTo>
                  <a:lnTo>
                    <a:pt x="1506" y="6988"/>
                  </a:lnTo>
                  <a:lnTo>
                    <a:pt x="1429" y="7142"/>
                  </a:lnTo>
                  <a:lnTo>
                    <a:pt x="1352" y="7316"/>
                  </a:lnTo>
                  <a:lnTo>
                    <a:pt x="1294" y="7490"/>
                  </a:lnTo>
                  <a:lnTo>
                    <a:pt x="1294" y="7490"/>
                  </a:lnTo>
                  <a:lnTo>
                    <a:pt x="1352" y="7316"/>
                  </a:lnTo>
                  <a:lnTo>
                    <a:pt x="1429" y="7142"/>
                  </a:lnTo>
                  <a:lnTo>
                    <a:pt x="1506" y="6988"/>
                  </a:lnTo>
                  <a:lnTo>
                    <a:pt x="1583" y="6853"/>
                  </a:lnTo>
                  <a:lnTo>
                    <a:pt x="1680" y="6737"/>
                  </a:lnTo>
                  <a:lnTo>
                    <a:pt x="1776" y="6640"/>
                  </a:lnTo>
                  <a:lnTo>
                    <a:pt x="1873" y="6544"/>
                  </a:lnTo>
                  <a:lnTo>
                    <a:pt x="1988" y="6467"/>
                  </a:lnTo>
                  <a:lnTo>
                    <a:pt x="2201" y="6351"/>
                  </a:lnTo>
                  <a:lnTo>
                    <a:pt x="2432" y="6274"/>
                  </a:lnTo>
                  <a:lnTo>
                    <a:pt x="2664" y="6235"/>
                  </a:lnTo>
                  <a:lnTo>
                    <a:pt x="2876" y="6216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close/>
                  <a:moveTo>
                    <a:pt x="20749" y="4749"/>
                  </a:move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close/>
                  <a:moveTo>
                    <a:pt x="20787" y="4730"/>
                  </a:move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close/>
                  <a:moveTo>
                    <a:pt x="2703" y="3668"/>
                  </a:moveTo>
                  <a:lnTo>
                    <a:pt x="2703" y="3668"/>
                  </a:lnTo>
                  <a:lnTo>
                    <a:pt x="2703" y="3919"/>
                  </a:lnTo>
                  <a:lnTo>
                    <a:pt x="2741" y="4189"/>
                  </a:lnTo>
                  <a:lnTo>
                    <a:pt x="2799" y="4440"/>
                  </a:lnTo>
                  <a:lnTo>
                    <a:pt x="2857" y="4672"/>
                  </a:lnTo>
                  <a:lnTo>
                    <a:pt x="2934" y="4903"/>
                  </a:lnTo>
                  <a:lnTo>
                    <a:pt x="3011" y="5135"/>
                  </a:lnTo>
                  <a:lnTo>
                    <a:pt x="3204" y="5540"/>
                  </a:lnTo>
                  <a:lnTo>
                    <a:pt x="3397" y="5888"/>
                  </a:lnTo>
                  <a:lnTo>
                    <a:pt x="3552" y="6139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552" y="6139"/>
                  </a:lnTo>
                  <a:lnTo>
                    <a:pt x="3397" y="5888"/>
                  </a:lnTo>
                  <a:lnTo>
                    <a:pt x="3204" y="5540"/>
                  </a:lnTo>
                  <a:lnTo>
                    <a:pt x="3011" y="5135"/>
                  </a:lnTo>
                  <a:lnTo>
                    <a:pt x="2934" y="4903"/>
                  </a:lnTo>
                  <a:lnTo>
                    <a:pt x="2857" y="4672"/>
                  </a:lnTo>
                  <a:lnTo>
                    <a:pt x="2799" y="4440"/>
                  </a:lnTo>
                  <a:lnTo>
                    <a:pt x="2741" y="4189"/>
                  </a:lnTo>
                  <a:lnTo>
                    <a:pt x="2703" y="3919"/>
                  </a:lnTo>
                  <a:lnTo>
                    <a:pt x="2703" y="3668"/>
                  </a:lnTo>
                  <a:close/>
                  <a:moveTo>
                    <a:pt x="7895" y="2510"/>
                  </a:moveTo>
                  <a:lnTo>
                    <a:pt x="7895" y="2510"/>
                  </a:lnTo>
                  <a:lnTo>
                    <a:pt x="7895" y="2529"/>
                  </a:lnTo>
                  <a:lnTo>
                    <a:pt x="7895" y="2529"/>
                  </a:lnTo>
                  <a:lnTo>
                    <a:pt x="7895" y="2510"/>
                  </a:lnTo>
                  <a:close/>
                  <a:moveTo>
                    <a:pt x="3455" y="1892"/>
                  </a:moveTo>
                  <a:lnTo>
                    <a:pt x="3455" y="1892"/>
                  </a:lnTo>
                  <a:lnTo>
                    <a:pt x="3436" y="1912"/>
                  </a:lnTo>
                  <a:lnTo>
                    <a:pt x="3436" y="1912"/>
                  </a:lnTo>
                  <a:lnTo>
                    <a:pt x="3455" y="1892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806" y="1275"/>
                  </a:lnTo>
                  <a:lnTo>
                    <a:pt x="4613" y="1294"/>
                  </a:lnTo>
                  <a:lnTo>
                    <a:pt x="4420" y="1352"/>
                  </a:lnTo>
                  <a:lnTo>
                    <a:pt x="4227" y="1410"/>
                  </a:lnTo>
                  <a:lnTo>
                    <a:pt x="4034" y="1487"/>
                  </a:lnTo>
                  <a:lnTo>
                    <a:pt x="3841" y="1603"/>
                  </a:lnTo>
                  <a:lnTo>
                    <a:pt x="3648" y="1719"/>
                  </a:lnTo>
                  <a:lnTo>
                    <a:pt x="3475" y="1873"/>
                  </a:lnTo>
                  <a:lnTo>
                    <a:pt x="3475" y="1873"/>
                  </a:lnTo>
                  <a:lnTo>
                    <a:pt x="3648" y="1719"/>
                  </a:lnTo>
                  <a:lnTo>
                    <a:pt x="3841" y="1603"/>
                  </a:lnTo>
                  <a:lnTo>
                    <a:pt x="4034" y="1487"/>
                  </a:lnTo>
                  <a:lnTo>
                    <a:pt x="4227" y="1410"/>
                  </a:lnTo>
                  <a:lnTo>
                    <a:pt x="4420" y="1352"/>
                  </a:lnTo>
                  <a:lnTo>
                    <a:pt x="4613" y="1294"/>
                  </a:lnTo>
                  <a:lnTo>
                    <a:pt x="4806" y="1275"/>
                  </a:lnTo>
                  <a:lnTo>
                    <a:pt x="4999" y="1275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253" y="445"/>
                  </a:lnTo>
                  <a:lnTo>
                    <a:pt x="11041" y="464"/>
                  </a:lnTo>
                  <a:lnTo>
                    <a:pt x="10809" y="503"/>
                  </a:lnTo>
                  <a:lnTo>
                    <a:pt x="10597" y="541"/>
                  </a:lnTo>
                  <a:lnTo>
                    <a:pt x="10365" y="599"/>
                  </a:lnTo>
                  <a:lnTo>
                    <a:pt x="10133" y="676"/>
                  </a:lnTo>
                  <a:lnTo>
                    <a:pt x="9902" y="773"/>
                  </a:lnTo>
                  <a:lnTo>
                    <a:pt x="9689" y="869"/>
                  </a:lnTo>
                  <a:lnTo>
                    <a:pt x="9458" y="1005"/>
                  </a:lnTo>
                  <a:lnTo>
                    <a:pt x="9226" y="1140"/>
                  </a:lnTo>
                  <a:lnTo>
                    <a:pt x="8995" y="1313"/>
                  </a:lnTo>
                  <a:lnTo>
                    <a:pt x="8782" y="1506"/>
                  </a:lnTo>
                  <a:lnTo>
                    <a:pt x="8551" y="1719"/>
                  </a:lnTo>
                  <a:lnTo>
                    <a:pt x="8338" y="1950"/>
                  </a:lnTo>
                  <a:lnTo>
                    <a:pt x="8126" y="2201"/>
                  </a:lnTo>
                  <a:lnTo>
                    <a:pt x="7914" y="2491"/>
                  </a:lnTo>
                  <a:lnTo>
                    <a:pt x="7914" y="2491"/>
                  </a:lnTo>
                  <a:lnTo>
                    <a:pt x="8126" y="2201"/>
                  </a:lnTo>
                  <a:lnTo>
                    <a:pt x="8338" y="1950"/>
                  </a:lnTo>
                  <a:lnTo>
                    <a:pt x="8551" y="1719"/>
                  </a:lnTo>
                  <a:lnTo>
                    <a:pt x="8782" y="1506"/>
                  </a:lnTo>
                  <a:lnTo>
                    <a:pt x="8995" y="1313"/>
                  </a:lnTo>
                  <a:lnTo>
                    <a:pt x="9226" y="1140"/>
                  </a:lnTo>
                  <a:lnTo>
                    <a:pt x="9458" y="1005"/>
                  </a:lnTo>
                  <a:lnTo>
                    <a:pt x="9689" y="869"/>
                  </a:lnTo>
                  <a:lnTo>
                    <a:pt x="9902" y="773"/>
                  </a:lnTo>
                  <a:lnTo>
                    <a:pt x="10133" y="676"/>
                  </a:lnTo>
                  <a:lnTo>
                    <a:pt x="10365" y="599"/>
                  </a:lnTo>
                  <a:lnTo>
                    <a:pt x="10597" y="541"/>
                  </a:lnTo>
                  <a:lnTo>
                    <a:pt x="10809" y="503"/>
                  </a:lnTo>
                  <a:lnTo>
                    <a:pt x="11041" y="464"/>
                  </a:lnTo>
                  <a:lnTo>
                    <a:pt x="11253" y="445"/>
                  </a:lnTo>
                  <a:lnTo>
                    <a:pt x="11465" y="44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6773" y="20"/>
                  </a:lnTo>
                  <a:lnTo>
                    <a:pt x="16406" y="59"/>
                  </a:lnTo>
                  <a:lnTo>
                    <a:pt x="16039" y="155"/>
                  </a:lnTo>
                  <a:lnTo>
                    <a:pt x="15673" y="290"/>
                  </a:lnTo>
                  <a:lnTo>
                    <a:pt x="15306" y="464"/>
                  </a:lnTo>
                  <a:lnTo>
                    <a:pt x="14920" y="676"/>
                  </a:lnTo>
                  <a:lnTo>
                    <a:pt x="14553" y="927"/>
                  </a:lnTo>
                  <a:lnTo>
                    <a:pt x="14187" y="1236"/>
                  </a:lnTo>
                  <a:lnTo>
                    <a:pt x="14187" y="1236"/>
                  </a:lnTo>
                  <a:lnTo>
                    <a:pt x="14553" y="927"/>
                  </a:lnTo>
                  <a:lnTo>
                    <a:pt x="14920" y="676"/>
                  </a:lnTo>
                  <a:lnTo>
                    <a:pt x="15306" y="464"/>
                  </a:lnTo>
                  <a:lnTo>
                    <a:pt x="15673" y="290"/>
                  </a:lnTo>
                  <a:lnTo>
                    <a:pt x="16039" y="155"/>
                  </a:lnTo>
                  <a:lnTo>
                    <a:pt x="16406" y="59"/>
                  </a:lnTo>
                  <a:lnTo>
                    <a:pt x="16773" y="20"/>
                  </a:lnTo>
                  <a:lnTo>
                    <a:pt x="17120" y="1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7120" y="1"/>
                  </a:lnTo>
                  <a:lnTo>
                    <a:pt x="17140" y="1"/>
                  </a:lnTo>
                  <a:lnTo>
                    <a:pt x="17140" y="1"/>
                  </a:lnTo>
                  <a:lnTo>
                    <a:pt x="171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5"/>
            <p:cNvSpPr/>
            <p:nvPr/>
          </p:nvSpPr>
          <p:spPr>
            <a:xfrm>
              <a:off x="4982275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5"/>
            <p:cNvSpPr/>
            <p:nvPr/>
          </p:nvSpPr>
          <p:spPr>
            <a:xfrm>
              <a:off x="4982750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5"/>
            <p:cNvSpPr/>
            <p:nvPr/>
          </p:nvSpPr>
          <p:spPr>
            <a:xfrm>
              <a:off x="4983250" y="4857775"/>
              <a:ext cx="1950" cy="525"/>
            </a:xfrm>
            <a:custGeom>
              <a:avLst/>
              <a:gdLst/>
              <a:ahLst/>
              <a:cxnLst/>
              <a:rect l="l" t="t" r="r" b="b"/>
              <a:pathLst>
                <a:path w="78" h="21" fill="none" extrusionOk="0">
                  <a:moveTo>
                    <a:pt x="77" y="1"/>
                  </a:moveTo>
                  <a:lnTo>
                    <a:pt x="77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5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5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5"/>
            <p:cNvSpPr/>
            <p:nvPr/>
          </p:nvSpPr>
          <p:spPr>
            <a:xfrm>
              <a:off x="4985650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5"/>
            <p:cNvSpPr/>
            <p:nvPr/>
          </p:nvSpPr>
          <p:spPr>
            <a:xfrm>
              <a:off x="4985650" y="4853450"/>
              <a:ext cx="26075" cy="4350"/>
            </a:xfrm>
            <a:custGeom>
              <a:avLst/>
              <a:gdLst/>
              <a:ahLst/>
              <a:cxnLst/>
              <a:rect l="l" t="t" r="r" b="b"/>
              <a:pathLst>
                <a:path w="1043" h="174" fill="none" extrusionOk="0">
                  <a:moveTo>
                    <a:pt x="1043" y="0"/>
                  </a:moveTo>
                  <a:lnTo>
                    <a:pt x="1043" y="0"/>
                  </a:lnTo>
                  <a:lnTo>
                    <a:pt x="869" y="20"/>
                  </a:lnTo>
                  <a:lnTo>
                    <a:pt x="618" y="39"/>
                  </a:lnTo>
                  <a:lnTo>
                    <a:pt x="329" y="77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29" y="77"/>
                  </a:lnTo>
                  <a:lnTo>
                    <a:pt x="618" y="39"/>
                  </a:lnTo>
                  <a:lnTo>
                    <a:pt x="869" y="20"/>
                  </a:lnTo>
                  <a:lnTo>
                    <a:pt x="104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5"/>
            <p:cNvSpPr/>
            <p:nvPr/>
          </p:nvSpPr>
          <p:spPr>
            <a:xfrm>
              <a:off x="5011700" y="485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5"/>
            <p:cNvSpPr/>
            <p:nvPr/>
          </p:nvSpPr>
          <p:spPr>
            <a:xfrm>
              <a:off x="5014600" y="4820625"/>
              <a:ext cx="39600" cy="31875"/>
            </a:xfrm>
            <a:custGeom>
              <a:avLst/>
              <a:gdLst/>
              <a:ahLst/>
              <a:cxnLst/>
              <a:rect l="l" t="t" r="r" b="b"/>
              <a:pathLst>
                <a:path w="1584" h="1275" fill="none" extrusionOk="0">
                  <a:moveTo>
                    <a:pt x="1583" y="1"/>
                  </a:moveTo>
                  <a:lnTo>
                    <a:pt x="1583" y="1"/>
                  </a:lnTo>
                  <a:lnTo>
                    <a:pt x="1371" y="20"/>
                  </a:lnTo>
                  <a:lnTo>
                    <a:pt x="1139" y="59"/>
                  </a:lnTo>
                  <a:lnTo>
                    <a:pt x="908" y="136"/>
                  </a:lnTo>
                  <a:lnTo>
                    <a:pt x="695" y="252"/>
                  </a:lnTo>
                  <a:lnTo>
                    <a:pt x="580" y="329"/>
                  </a:lnTo>
                  <a:lnTo>
                    <a:pt x="483" y="425"/>
                  </a:lnTo>
                  <a:lnTo>
                    <a:pt x="387" y="522"/>
                  </a:lnTo>
                  <a:lnTo>
                    <a:pt x="290" y="638"/>
                  </a:lnTo>
                  <a:lnTo>
                    <a:pt x="213" y="773"/>
                  </a:lnTo>
                  <a:lnTo>
                    <a:pt x="136" y="927"/>
                  </a:lnTo>
                  <a:lnTo>
                    <a:pt x="59" y="1101"/>
                  </a:lnTo>
                  <a:lnTo>
                    <a:pt x="1" y="1275"/>
                  </a:lnTo>
                  <a:lnTo>
                    <a:pt x="1" y="1275"/>
                  </a:lnTo>
                  <a:lnTo>
                    <a:pt x="59" y="1101"/>
                  </a:lnTo>
                  <a:lnTo>
                    <a:pt x="136" y="927"/>
                  </a:lnTo>
                  <a:lnTo>
                    <a:pt x="213" y="773"/>
                  </a:lnTo>
                  <a:lnTo>
                    <a:pt x="290" y="638"/>
                  </a:lnTo>
                  <a:lnTo>
                    <a:pt x="387" y="522"/>
                  </a:lnTo>
                  <a:lnTo>
                    <a:pt x="483" y="425"/>
                  </a:lnTo>
                  <a:lnTo>
                    <a:pt x="580" y="329"/>
                  </a:lnTo>
                  <a:lnTo>
                    <a:pt x="695" y="252"/>
                  </a:lnTo>
                  <a:lnTo>
                    <a:pt x="908" y="136"/>
                  </a:lnTo>
                  <a:lnTo>
                    <a:pt x="1139" y="59"/>
                  </a:lnTo>
                  <a:lnTo>
                    <a:pt x="1371" y="20"/>
                  </a:lnTo>
                  <a:lnTo>
                    <a:pt x="158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5"/>
            <p:cNvSpPr/>
            <p:nvPr/>
          </p:nvSpPr>
          <p:spPr>
            <a:xfrm>
              <a:off x="5054175" y="482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5"/>
            <p:cNvSpPr/>
            <p:nvPr/>
          </p:nvSpPr>
          <p:spPr>
            <a:xfrm>
              <a:off x="5500975" y="478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5"/>
            <p:cNvSpPr/>
            <p:nvPr/>
          </p:nvSpPr>
          <p:spPr>
            <a:xfrm>
              <a:off x="5501950" y="478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5"/>
            <p:cNvSpPr/>
            <p:nvPr/>
          </p:nvSpPr>
          <p:spPr>
            <a:xfrm>
              <a:off x="5049825" y="4756950"/>
              <a:ext cx="25125" cy="67575"/>
            </a:xfrm>
            <a:custGeom>
              <a:avLst/>
              <a:gdLst/>
              <a:ahLst/>
              <a:cxnLst/>
              <a:rect l="l" t="t" r="r" b="b"/>
              <a:pathLst>
                <a:path w="1005" h="2703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51"/>
                  </a:lnTo>
                  <a:lnTo>
                    <a:pt x="39" y="521"/>
                  </a:lnTo>
                  <a:lnTo>
                    <a:pt x="97" y="772"/>
                  </a:lnTo>
                  <a:lnTo>
                    <a:pt x="155" y="1004"/>
                  </a:lnTo>
                  <a:lnTo>
                    <a:pt x="232" y="1235"/>
                  </a:lnTo>
                  <a:lnTo>
                    <a:pt x="309" y="1467"/>
                  </a:lnTo>
                  <a:lnTo>
                    <a:pt x="502" y="1872"/>
                  </a:lnTo>
                  <a:lnTo>
                    <a:pt x="695" y="2220"/>
                  </a:lnTo>
                  <a:lnTo>
                    <a:pt x="850" y="2471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850" y="2471"/>
                  </a:lnTo>
                  <a:lnTo>
                    <a:pt x="695" y="2220"/>
                  </a:lnTo>
                  <a:lnTo>
                    <a:pt x="502" y="1872"/>
                  </a:lnTo>
                  <a:lnTo>
                    <a:pt x="309" y="1467"/>
                  </a:lnTo>
                  <a:lnTo>
                    <a:pt x="232" y="1235"/>
                  </a:lnTo>
                  <a:lnTo>
                    <a:pt x="155" y="1004"/>
                  </a:lnTo>
                  <a:lnTo>
                    <a:pt x="97" y="772"/>
                  </a:lnTo>
                  <a:lnTo>
                    <a:pt x="39" y="521"/>
                  </a:lnTo>
                  <a:lnTo>
                    <a:pt x="1" y="251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5"/>
            <p:cNvSpPr/>
            <p:nvPr/>
          </p:nvSpPr>
          <p:spPr>
            <a:xfrm>
              <a:off x="5179625" y="47279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5"/>
            <p:cNvSpPr/>
            <p:nvPr/>
          </p:nvSpPr>
          <p:spPr>
            <a:xfrm>
              <a:off x="5068175" y="4712550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5"/>
            <p:cNvSpPr/>
            <p:nvPr/>
          </p:nvSpPr>
          <p:spPr>
            <a:xfrm>
              <a:off x="5069125" y="4697100"/>
              <a:ext cx="38150" cy="15000"/>
            </a:xfrm>
            <a:custGeom>
              <a:avLst/>
              <a:gdLst/>
              <a:ahLst/>
              <a:cxnLst/>
              <a:rect l="l" t="t" r="r" b="b"/>
              <a:pathLst>
                <a:path w="1526" h="600" fill="none" extrusionOk="0">
                  <a:moveTo>
                    <a:pt x="1525" y="1"/>
                  </a:moveTo>
                  <a:lnTo>
                    <a:pt x="1525" y="1"/>
                  </a:lnTo>
                  <a:lnTo>
                    <a:pt x="1332" y="1"/>
                  </a:lnTo>
                  <a:lnTo>
                    <a:pt x="1139" y="20"/>
                  </a:lnTo>
                  <a:lnTo>
                    <a:pt x="946" y="78"/>
                  </a:lnTo>
                  <a:lnTo>
                    <a:pt x="753" y="136"/>
                  </a:lnTo>
                  <a:lnTo>
                    <a:pt x="560" y="213"/>
                  </a:lnTo>
                  <a:lnTo>
                    <a:pt x="367" y="329"/>
                  </a:lnTo>
                  <a:lnTo>
                    <a:pt x="174" y="445"/>
                  </a:lnTo>
                  <a:lnTo>
                    <a:pt x="1" y="599"/>
                  </a:lnTo>
                  <a:lnTo>
                    <a:pt x="1" y="599"/>
                  </a:lnTo>
                  <a:lnTo>
                    <a:pt x="174" y="445"/>
                  </a:lnTo>
                  <a:lnTo>
                    <a:pt x="367" y="329"/>
                  </a:lnTo>
                  <a:lnTo>
                    <a:pt x="560" y="213"/>
                  </a:lnTo>
                  <a:lnTo>
                    <a:pt x="753" y="136"/>
                  </a:lnTo>
                  <a:lnTo>
                    <a:pt x="946" y="78"/>
                  </a:lnTo>
                  <a:lnTo>
                    <a:pt x="1139" y="20"/>
                  </a:lnTo>
                  <a:lnTo>
                    <a:pt x="1332" y="1"/>
                  </a:lnTo>
                  <a:lnTo>
                    <a:pt x="15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5"/>
            <p:cNvSpPr/>
            <p:nvPr/>
          </p:nvSpPr>
          <p:spPr>
            <a:xfrm>
              <a:off x="5107250" y="469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5"/>
            <p:cNvSpPr/>
            <p:nvPr/>
          </p:nvSpPr>
          <p:spPr>
            <a:xfrm>
              <a:off x="5180100" y="4676350"/>
              <a:ext cx="88825" cy="51175"/>
            </a:xfrm>
            <a:custGeom>
              <a:avLst/>
              <a:gdLst/>
              <a:ahLst/>
              <a:cxnLst/>
              <a:rect l="l" t="t" r="r" b="b"/>
              <a:pathLst>
                <a:path w="3553" h="2047" fill="none" extrusionOk="0">
                  <a:moveTo>
                    <a:pt x="3552" y="1"/>
                  </a:moveTo>
                  <a:lnTo>
                    <a:pt x="3552" y="1"/>
                  </a:lnTo>
                  <a:lnTo>
                    <a:pt x="3340" y="1"/>
                  </a:lnTo>
                  <a:lnTo>
                    <a:pt x="3128" y="20"/>
                  </a:lnTo>
                  <a:lnTo>
                    <a:pt x="2896" y="59"/>
                  </a:lnTo>
                  <a:lnTo>
                    <a:pt x="2684" y="97"/>
                  </a:lnTo>
                  <a:lnTo>
                    <a:pt x="2452" y="155"/>
                  </a:lnTo>
                  <a:lnTo>
                    <a:pt x="2220" y="232"/>
                  </a:lnTo>
                  <a:lnTo>
                    <a:pt x="1989" y="329"/>
                  </a:lnTo>
                  <a:lnTo>
                    <a:pt x="1776" y="425"/>
                  </a:lnTo>
                  <a:lnTo>
                    <a:pt x="1545" y="561"/>
                  </a:lnTo>
                  <a:lnTo>
                    <a:pt x="1313" y="696"/>
                  </a:lnTo>
                  <a:lnTo>
                    <a:pt x="1082" y="869"/>
                  </a:lnTo>
                  <a:lnTo>
                    <a:pt x="869" y="1062"/>
                  </a:lnTo>
                  <a:lnTo>
                    <a:pt x="638" y="1275"/>
                  </a:lnTo>
                  <a:lnTo>
                    <a:pt x="425" y="1506"/>
                  </a:lnTo>
                  <a:lnTo>
                    <a:pt x="213" y="1757"/>
                  </a:lnTo>
                  <a:lnTo>
                    <a:pt x="1" y="2047"/>
                  </a:lnTo>
                  <a:lnTo>
                    <a:pt x="1" y="2047"/>
                  </a:lnTo>
                  <a:lnTo>
                    <a:pt x="213" y="1757"/>
                  </a:lnTo>
                  <a:lnTo>
                    <a:pt x="425" y="1506"/>
                  </a:lnTo>
                  <a:lnTo>
                    <a:pt x="638" y="1275"/>
                  </a:lnTo>
                  <a:lnTo>
                    <a:pt x="869" y="1062"/>
                  </a:lnTo>
                  <a:lnTo>
                    <a:pt x="1082" y="869"/>
                  </a:lnTo>
                  <a:lnTo>
                    <a:pt x="1313" y="696"/>
                  </a:lnTo>
                  <a:lnTo>
                    <a:pt x="1545" y="561"/>
                  </a:lnTo>
                  <a:lnTo>
                    <a:pt x="1776" y="425"/>
                  </a:lnTo>
                  <a:lnTo>
                    <a:pt x="1989" y="329"/>
                  </a:lnTo>
                  <a:lnTo>
                    <a:pt x="2220" y="232"/>
                  </a:lnTo>
                  <a:lnTo>
                    <a:pt x="2452" y="155"/>
                  </a:lnTo>
                  <a:lnTo>
                    <a:pt x="2684" y="97"/>
                  </a:lnTo>
                  <a:lnTo>
                    <a:pt x="2896" y="59"/>
                  </a:lnTo>
                  <a:lnTo>
                    <a:pt x="3128" y="20"/>
                  </a:lnTo>
                  <a:lnTo>
                    <a:pt x="3340" y="1"/>
                  </a:lnTo>
                  <a:lnTo>
                    <a:pt x="355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5"/>
            <p:cNvSpPr/>
            <p:nvPr/>
          </p:nvSpPr>
          <p:spPr>
            <a:xfrm>
              <a:off x="5268900" y="467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5"/>
            <p:cNvSpPr/>
            <p:nvPr/>
          </p:nvSpPr>
          <p:spPr>
            <a:xfrm>
              <a:off x="5336925" y="4665250"/>
              <a:ext cx="73375" cy="30925"/>
            </a:xfrm>
            <a:custGeom>
              <a:avLst/>
              <a:gdLst/>
              <a:ahLst/>
              <a:cxnLst/>
              <a:rect l="l" t="t" r="r" b="b"/>
              <a:pathLst>
                <a:path w="2935" h="1237" fill="none" extrusionOk="0">
                  <a:moveTo>
                    <a:pt x="2934" y="1"/>
                  </a:moveTo>
                  <a:lnTo>
                    <a:pt x="2934" y="1"/>
                  </a:lnTo>
                  <a:lnTo>
                    <a:pt x="2587" y="20"/>
                  </a:lnTo>
                  <a:lnTo>
                    <a:pt x="2220" y="59"/>
                  </a:lnTo>
                  <a:lnTo>
                    <a:pt x="1853" y="155"/>
                  </a:lnTo>
                  <a:lnTo>
                    <a:pt x="1487" y="290"/>
                  </a:lnTo>
                  <a:lnTo>
                    <a:pt x="1120" y="464"/>
                  </a:lnTo>
                  <a:lnTo>
                    <a:pt x="734" y="676"/>
                  </a:lnTo>
                  <a:lnTo>
                    <a:pt x="367" y="927"/>
                  </a:lnTo>
                  <a:lnTo>
                    <a:pt x="1" y="1236"/>
                  </a:lnTo>
                  <a:lnTo>
                    <a:pt x="1" y="1236"/>
                  </a:lnTo>
                  <a:lnTo>
                    <a:pt x="367" y="927"/>
                  </a:lnTo>
                  <a:lnTo>
                    <a:pt x="734" y="676"/>
                  </a:lnTo>
                  <a:lnTo>
                    <a:pt x="1120" y="464"/>
                  </a:lnTo>
                  <a:lnTo>
                    <a:pt x="1487" y="290"/>
                  </a:lnTo>
                  <a:lnTo>
                    <a:pt x="1853" y="155"/>
                  </a:lnTo>
                  <a:lnTo>
                    <a:pt x="2220" y="59"/>
                  </a:lnTo>
                  <a:lnTo>
                    <a:pt x="2587" y="20"/>
                  </a:lnTo>
                  <a:lnTo>
                    <a:pt x="293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5"/>
            <p:cNvSpPr/>
            <p:nvPr/>
          </p:nvSpPr>
          <p:spPr>
            <a:xfrm>
              <a:off x="5410275" y="46652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5"/>
            <p:cNvSpPr/>
            <p:nvPr/>
          </p:nvSpPr>
          <p:spPr>
            <a:xfrm>
              <a:off x="5500975" y="4784450"/>
              <a:ext cx="170850" cy="91225"/>
            </a:xfrm>
            <a:custGeom>
              <a:avLst/>
              <a:gdLst/>
              <a:ahLst/>
              <a:cxnLst/>
              <a:rect l="l" t="t" r="r" b="b"/>
              <a:pathLst>
                <a:path w="6834" h="3649" extrusionOk="0">
                  <a:moveTo>
                    <a:pt x="6814" y="3455"/>
                  </a:moveTo>
                  <a:lnTo>
                    <a:pt x="6814" y="3455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14" y="34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321" y="1274"/>
                  </a:lnTo>
                  <a:lnTo>
                    <a:pt x="2935" y="1332"/>
                  </a:lnTo>
                  <a:lnTo>
                    <a:pt x="2510" y="1448"/>
                  </a:lnTo>
                  <a:lnTo>
                    <a:pt x="2066" y="1602"/>
                  </a:lnTo>
                  <a:lnTo>
                    <a:pt x="2066" y="1602"/>
                  </a:lnTo>
                  <a:lnTo>
                    <a:pt x="2510" y="1448"/>
                  </a:lnTo>
                  <a:lnTo>
                    <a:pt x="2935" y="1332"/>
                  </a:lnTo>
                  <a:lnTo>
                    <a:pt x="3321" y="1274"/>
                  </a:lnTo>
                  <a:lnTo>
                    <a:pt x="3687" y="12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5"/>
            <p:cNvSpPr/>
            <p:nvPr/>
          </p:nvSpPr>
          <p:spPr>
            <a:xfrm>
              <a:off x="5671325" y="4870825"/>
              <a:ext cx="500" cy="4850"/>
            </a:xfrm>
            <a:custGeom>
              <a:avLst/>
              <a:gdLst/>
              <a:ahLst/>
              <a:cxnLst/>
              <a:rect l="l" t="t" r="r" b="b"/>
              <a:pathLst>
                <a:path w="20" h="19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5"/>
            <p:cNvSpPr/>
            <p:nvPr/>
          </p:nvSpPr>
          <p:spPr>
            <a:xfrm>
              <a:off x="5552625" y="4815800"/>
              <a:ext cx="40550" cy="8725"/>
            </a:xfrm>
            <a:custGeom>
              <a:avLst/>
              <a:gdLst/>
              <a:ahLst/>
              <a:cxnLst/>
              <a:rect l="l" t="t" r="r" b="b"/>
              <a:pathLst>
                <a:path w="1622" h="349" fill="none" extrusionOk="0">
                  <a:moveTo>
                    <a:pt x="1621" y="1"/>
                  </a:moveTo>
                  <a:lnTo>
                    <a:pt x="1621" y="1"/>
                  </a:lnTo>
                  <a:lnTo>
                    <a:pt x="1255" y="20"/>
                  </a:lnTo>
                  <a:lnTo>
                    <a:pt x="869" y="78"/>
                  </a:lnTo>
                  <a:lnTo>
                    <a:pt x="444" y="194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444" y="194"/>
                  </a:lnTo>
                  <a:lnTo>
                    <a:pt x="869" y="78"/>
                  </a:lnTo>
                  <a:lnTo>
                    <a:pt x="1255" y="20"/>
                  </a:lnTo>
                  <a:lnTo>
                    <a:pt x="162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5"/>
            <p:cNvSpPr/>
            <p:nvPr/>
          </p:nvSpPr>
          <p:spPr>
            <a:xfrm>
              <a:off x="5593150" y="48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5"/>
            <p:cNvSpPr/>
            <p:nvPr/>
          </p:nvSpPr>
          <p:spPr>
            <a:xfrm>
              <a:off x="5500975" y="4784450"/>
              <a:ext cx="2450" cy="25"/>
            </a:xfrm>
            <a:custGeom>
              <a:avLst/>
              <a:gdLst/>
              <a:ahLst/>
              <a:cxnLst/>
              <a:rect l="l" t="t" r="r" b="b"/>
              <a:pathLst>
                <a:path w="98" h="1" fill="none" extrusionOk="0"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5"/>
            <p:cNvSpPr/>
            <p:nvPr/>
          </p:nvSpPr>
          <p:spPr>
            <a:xfrm>
              <a:off x="5503400" y="478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 spd="slow">
    <p:push dir="u"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userDrawn="1">
  <p:cSld name="TITLE_ONLY">
    <p:spTree>
      <p:nvGrpSpPr>
        <p:cNvPr id="1" name="Shape 1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4" name="Google Shape;1214;p6"/>
          <p:cNvSpPr/>
          <p:nvPr/>
        </p:nvSpPr>
        <p:spPr>
          <a:xfrm flipH="1">
            <a:off x="1" y="4614051"/>
            <a:ext cx="9143949" cy="533076"/>
          </a:xfrm>
          <a:custGeom>
            <a:avLst/>
            <a:gdLst/>
            <a:ahLst/>
            <a:cxnLst/>
            <a:rect l="l" t="t" r="r" b="b"/>
            <a:pathLst>
              <a:path w="184633" h="21908" extrusionOk="0">
                <a:moveTo>
                  <a:pt x="156279" y="1"/>
                </a:moveTo>
                <a:lnTo>
                  <a:pt x="156183" y="39"/>
                </a:lnTo>
                <a:lnTo>
                  <a:pt x="156106" y="97"/>
                </a:lnTo>
                <a:lnTo>
                  <a:pt x="156028" y="174"/>
                </a:lnTo>
                <a:lnTo>
                  <a:pt x="155874" y="367"/>
                </a:lnTo>
                <a:lnTo>
                  <a:pt x="155720" y="618"/>
                </a:lnTo>
                <a:lnTo>
                  <a:pt x="155565" y="908"/>
                </a:lnTo>
                <a:lnTo>
                  <a:pt x="155411" y="1236"/>
                </a:lnTo>
                <a:lnTo>
                  <a:pt x="155121" y="1950"/>
                </a:lnTo>
                <a:lnTo>
                  <a:pt x="154832" y="2645"/>
                </a:lnTo>
                <a:lnTo>
                  <a:pt x="154697" y="2973"/>
                </a:lnTo>
                <a:lnTo>
                  <a:pt x="154542" y="3262"/>
                </a:lnTo>
                <a:lnTo>
                  <a:pt x="154388" y="3513"/>
                </a:lnTo>
                <a:lnTo>
                  <a:pt x="154214" y="3706"/>
                </a:lnTo>
                <a:lnTo>
                  <a:pt x="154137" y="3784"/>
                </a:lnTo>
                <a:lnTo>
                  <a:pt x="154040" y="3841"/>
                </a:lnTo>
                <a:lnTo>
                  <a:pt x="153944" y="3880"/>
                </a:lnTo>
                <a:lnTo>
                  <a:pt x="153867" y="3899"/>
                </a:lnTo>
                <a:lnTo>
                  <a:pt x="153500" y="3899"/>
                </a:lnTo>
                <a:lnTo>
                  <a:pt x="153114" y="3861"/>
                </a:lnTo>
                <a:lnTo>
                  <a:pt x="152747" y="3784"/>
                </a:lnTo>
                <a:lnTo>
                  <a:pt x="152361" y="3706"/>
                </a:lnTo>
                <a:lnTo>
                  <a:pt x="151995" y="3629"/>
                </a:lnTo>
                <a:lnTo>
                  <a:pt x="151608" y="3552"/>
                </a:lnTo>
                <a:lnTo>
                  <a:pt x="151222" y="3513"/>
                </a:lnTo>
                <a:lnTo>
                  <a:pt x="150663" y="3513"/>
                </a:lnTo>
                <a:lnTo>
                  <a:pt x="150489" y="3494"/>
                </a:lnTo>
                <a:lnTo>
                  <a:pt x="150296" y="3436"/>
                </a:lnTo>
                <a:lnTo>
                  <a:pt x="150103" y="3378"/>
                </a:lnTo>
                <a:lnTo>
                  <a:pt x="149717" y="3224"/>
                </a:lnTo>
                <a:lnTo>
                  <a:pt x="149331" y="3031"/>
                </a:lnTo>
                <a:lnTo>
                  <a:pt x="148926" y="2857"/>
                </a:lnTo>
                <a:lnTo>
                  <a:pt x="148540" y="2703"/>
                </a:lnTo>
                <a:lnTo>
                  <a:pt x="148347" y="2645"/>
                </a:lnTo>
                <a:lnTo>
                  <a:pt x="148154" y="2587"/>
                </a:lnTo>
                <a:lnTo>
                  <a:pt x="147961" y="2568"/>
                </a:lnTo>
                <a:lnTo>
                  <a:pt x="147768" y="2568"/>
                </a:lnTo>
                <a:lnTo>
                  <a:pt x="147594" y="2587"/>
                </a:lnTo>
                <a:lnTo>
                  <a:pt x="147401" y="2645"/>
                </a:lnTo>
                <a:lnTo>
                  <a:pt x="147227" y="2703"/>
                </a:lnTo>
                <a:lnTo>
                  <a:pt x="147053" y="2780"/>
                </a:lnTo>
                <a:lnTo>
                  <a:pt x="146706" y="2973"/>
                </a:lnTo>
                <a:lnTo>
                  <a:pt x="146378" y="3185"/>
                </a:lnTo>
                <a:lnTo>
                  <a:pt x="146031" y="3398"/>
                </a:lnTo>
                <a:lnTo>
                  <a:pt x="145683" y="3591"/>
                </a:lnTo>
                <a:lnTo>
                  <a:pt x="145509" y="3668"/>
                </a:lnTo>
                <a:lnTo>
                  <a:pt x="145316" y="3726"/>
                </a:lnTo>
                <a:lnTo>
                  <a:pt x="145143" y="3764"/>
                </a:lnTo>
                <a:lnTo>
                  <a:pt x="144950" y="3803"/>
                </a:lnTo>
                <a:lnTo>
                  <a:pt x="144583" y="3822"/>
                </a:lnTo>
                <a:lnTo>
                  <a:pt x="144236" y="3899"/>
                </a:lnTo>
                <a:lnTo>
                  <a:pt x="143521" y="4034"/>
                </a:lnTo>
                <a:lnTo>
                  <a:pt x="142788" y="4189"/>
                </a:lnTo>
                <a:lnTo>
                  <a:pt x="142421" y="4247"/>
                </a:lnTo>
                <a:lnTo>
                  <a:pt x="142055" y="4285"/>
                </a:lnTo>
                <a:lnTo>
                  <a:pt x="141688" y="4324"/>
                </a:lnTo>
                <a:lnTo>
                  <a:pt x="141321" y="4363"/>
                </a:lnTo>
                <a:lnTo>
                  <a:pt x="140607" y="4478"/>
                </a:lnTo>
                <a:lnTo>
                  <a:pt x="139874" y="4594"/>
                </a:lnTo>
                <a:lnTo>
                  <a:pt x="139507" y="4652"/>
                </a:lnTo>
                <a:lnTo>
                  <a:pt x="139140" y="4671"/>
                </a:lnTo>
                <a:lnTo>
                  <a:pt x="138407" y="4749"/>
                </a:lnTo>
                <a:lnTo>
                  <a:pt x="137673" y="4806"/>
                </a:lnTo>
                <a:lnTo>
                  <a:pt x="136940" y="4884"/>
                </a:lnTo>
                <a:lnTo>
                  <a:pt x="136206" y="4942"/>
                </a:lnTo>
                <a:lnTo>
                  <a:pt x="136013" y="4961"/>
                </a:lnTo>
                <a:lnTo>
                  <a:pt x="135820" y="4942"/>
                </a:lnTo>
                <a:lnTo>
                  <a:pt x="135396" y="4884"/>
                </a:lnTo>
                <a:lnTo>
                  <a:pt x="134952" y="4806"/>
                </a:lnTo>
                <a:lnTo>
                  <a:pt x="134508" y="4691"/>
                </a:lnTo>
                <a:lnTo>
                  <a:pt x="134045" y="4594"/>
                </a:lnTo>
                <a:lnTo>
                  <a:pt x="133601" y="4498"/>
                </a:lnTo>
                <a:lnTo>
                  <a:pt x="133176" y="4440"/>
                </a:lnTo>
                <a:lnTo>
                  <a:pt x="132771" y="4440"/>
                </a:lnTo>
                <a:lnTo>
                  <a:pt x="132597" y="4459"/>
                </a:lnTo>
                <a:lnTo>
                  <a:pt x="132443" y="4498"/>
                </a:lnTo>
                <a:lnTo>
                  <a:pt x="132288" y="4575"/>
                </a:lnTo>
                <a:lnTo>
                  <a:pt x="132134" y="4652"/>
                </a:lnTo>
                <a:lnTo>
                  <a:pt x="131844" y="4826"/>
                </a:lnTo>
                <a:lnTo>
                  <a:pt x="131574" y="5038"/>
                </a:lnTo>
                <a:lnTo>
                  <a:pt x="131304" y="5250"/>
                </a:lnTo>
                <a:lnTo>
                  <a:pt x="131014" y="5443"/>
                </a:lnTo>
                <a:lnTo>
                  <a:pt x="130860" y="5521"/>
                </a:lnTo>
                <a:lnTo>
                  <a:pt x="130706" y="5579"/>
                </a:lnTo>
                <a:lnTo>
                  <a:pt x="130532" y="5636"/>
                </a:lnTo>
                <a:lnTo>
                  <a:pt x="130358" y="5656"/>
                </a:lnTo>
                <a:lnTo>
                  <a:pt x="130185" y="5656"/>
                </a:lnTo>
                <a:lnTo>
                  <a:pt x="130011" y="5598"/>
                </a:lnTo>
                <a:lnTo>
                  <a:pt x="129837" y="5521"/>
                </a:lnTo>
                <a:lnTo>
                  <a:pt x="129663" y="5424"/>
                </a:lnTo>
                <a:lnTo>
                  <a:pt x="129509" y="5289"/>
                </a:lnTo>
                <a:lnTo>
                  <a:pt x="129355" y="5135"/>
                </a:lnTo>
                <a:lnTo>
                  <a:pt x="129026" y="4826"/>
                </a:lnTo>
                <a:lnTo>
                  <a:pt x="128698" y="4517"/>
                </a:lnTo>
                <a:lnTo>
                  <a:pt x="128544" y="4363"/>
                </a:lnTo>
                <a:lnTo>
                  <a:pt x="128370" y="4247"/>
                </a:lnTo>
                <a:lnTo>
                  <a:pt x="128216" y="4131"/>
                </a:lnTo>
                <a:lnTo>
                  <a:pt x="128042" y="4054"/>
                </a:lnTo>
                <a:lnTo>
                  <a:pt x="127868" y="4015"/>
                </a:lnTo>
                <a:lnTo>
                  <a:pt x="127675" y="3996"/>
                </a:lnTo>
                <a:lnTo>
                  <a:pt x="127289" y="4034"/>
                </a:lnTo>
                <a:lnTo>
                  <a:pt x="126865" y="4112"/>
                </a:lnTo>
                <a:lnTo>
                  <a:pt x="125977" y="4266"/>
                </a:lnTo>
                <a:lnTo>
                  <a:pt x="125070" y="4420"/>
                </a:lnTo>
                <a:lnTo>
                  <a:pt x="124645" y="4478"/>
                </a:lnTo>
                <a:lnTo>
                  <a:pt x="124259" y="4517"/>
                </a:lnTo>
                <a:lnTo>
                  <a:pt x="123892" y="4556"/>
                </a:lnTo>
                <a:lnTo>
                  <a:pt x="123545" y="4633"/>
                </a:lnTo>
                <a:lnTo>
                  <a:pt x="122812" y="4806"/>
                </a:lnTo>
                <a:lnTo>
                  <a:pt x="122097" y="4980"/>
                </a:lnTo>
                <a:lnTo>
                  <a:pt x="121731" y="5057"/>
                </a:lnTo>
                <a:lnTo>
                  <a:pt x="121364" y="5096"/>
                </a:lnTo>
                <a:lnTo>
                  <a:pt x="120631" y="5173"/>
                </a:lnTo>
                <a:lnTo>
                  <a:pt x="119916" y="5270"/>
                </a:lnTo>
                <a:lnTo>
                  <a:pt x="119183" y="5366"/>
                </a:lnTo>
                <a:lnTo>
                  <a:pt x="118450" y="5443"/>
                </a:lnTo>
                <a:lnTo>
                  <a:pt x="118083" y="5482"/>
                </a:lnTo>
                <a:lnTo>
                  <a:pt x="117716" y="5521"/>
                </a:lnTo>
                <a:lnTo>
                  <a:pt x="117002" y="5636"/>
                </a:lnTo>
                <a:lnTo>
                  <a:pt x="116269" y="5772"/>
                </a:lnTo>
                <a:lnTo>
                  <a:pt x="115902" y="5829"/>
                </a:lnTo>
                <a:lnTo>
                  <a:pt x="115535" y="5868"/>
                </a:lnTo>
                <a:lnTo>
                  <a:pt x="115342" y="5868"/>
                </a:lnTo>
                <a:lnTo>
                  <a:pt x="115149" y="5849"/>
                </a:lnTo>
                <a:lnTo>
                  <a:pt x="114956" y="5829"/>
                </a:lnTo>
                <a:lnTo>
                  <a:pt x="114763" y="5791"/>
                </a:lnTo>
                <a:lnTo>
                  <a:pt x="114358" y="5694"/>
                </a:lnTo>
                <a:lnTo>
                  <a:pt x="113933" y="5559"/>
                </a:lnTo>
                <a:lnTo>
                  <a:pt x="113528" y="5443"/>
                </a:lnTo>
                <a:lnTo>
                  <a:pt x="113103" y="5347"/>
                </a:lnTo>
                <a:lnTo>
                  <a:pt x="112910" y="5308"/>
                </a:lnTo>
                <a:lnTo>
                  <a:pt x="112717" y="5289"/>
                </a:lnTo>
                <a:lnTo>
                  <a:pt x="112524" y="5270"/>
                </a:lnTo>
                <a:lnTo>
                  <a:pt x="112331" y="5289"/>
                </a:lnTo>
                <a:lnTo>
                  <a:pt x="112158" y="5308"/>
                </a:lnTo>
                <a:lnTo>
                  <a:pt x="111984" y="5366"/>
                </a:lnTo>
                <a:lnTo>
                  <a:pt x="111810" y="5463"/>
                </a:lnTo>
                <a:lnTo>
                  <a:pt x="111656" y="5579"/>
                </a:lnTo>
                <a:lnTo>
                  <a:pt x="111501" y="5694"/>
                </a:lnTo>
                <a:lnTo>
                  <a:pt x="111347" y="5829"/>
                </a:lnTo>
                <a:lnTo>
                  <a:pt x="111057" y="6138"/>
                </a:lnTo>
                <a:lnTo>
                  <a:pt x="110749" y="6428"/>
                </a:lnTo>
                <a:lnTo>
                  <a:pt x="110594" y="6563"/>
                </a:lnTo>
                <a:lnTo>
                  <a:pt x="110440" y="6698"/>
                </a:lnTo>
                <a:lnTo>
                  <a:pt x="110285" y="6814"/>
                </a:lnTo>
                <a:lnTo>
                  <a:pt x="110112" y="6891"/>
                </a:lnTo>
                <a:lnTo>
                  <a:pt x="109938" y="6949"/>
                </a:lnTo>
                <a:lnTo>
                  <a:pt x="109764" y="6987"/>
                </a:lnTo>
                <a:lnTo>
                  <a:pt x="109571" y="7007"/>
                </a:lnTo>
                <a:lnTo>
                  <a:pt x="109397" y="6987"/>
                </a:lnTo>
                <a:lnTo>
                  <a:pt x="109011" y="6968"/>
                </a:lnTo>
                <a:lnTo>
                  <a:pt x="108625" y="6891"/>
                </a:lnTo>
                <a:lnTo>
                  <a:pt x="108259" y="6814"/>
                </a:lnTo>
                <a:lnTo>
                  <a:pt x="107873" y="6756"/>
                </a:lnTo>
                <a:lnTo>
                  <a:pt x="107487" y="6679"/>
                </a:lnTo>
                <a:lnTo>
                  <a:pt x="107101" y="6659"/>
                </a:lnTo>
                <a:lnTo>
                  <a:pt x="106927" y="6640"/>
                </a:lnTo>
                <a:lnTo>
                  <a:pt x="106734" y="6659"/>
                </a:lnTo>
                <a:lnTo>
                  <a:pt x="106541" y="6659"/>
                </a:lnTo>
                <a:lnTo>
                  <a:pt x="106348" y="6621"/>
                </a:lnTo>
                <a:lnTo>
                  <a:pt x="106155" y="6544"/>
                </a:lnTo>
                <a:lnTo>
                  <a:pt x="105962" y="6466"/>
                </a:lnTo>
                <a:lnTo>
                  <a:pt x="105769" y="6351"/>
                </a:lnTo>
                <a:lnTo>
                  <a:pt x="105557" y="6235"/>
                </a:lnTo>
                <a:lnTo>
                  <a:pt x="105132" y="5965"/>
                </a:lnTo>
                <a:lnTo>
                  <a:pt x="104727" y="5694"/>
                </a:lnTo>
                <a:lnTo>
                  <a:pt x="104514" y="5559"/>
                </a:lnTo>
                <a:lnTo>
                  <a:pt x="104321" y="5463"/>
                </a:lnTo>
                <a:lnTo>
                  <a:pt x="104109" y="5366"/>
                </a:lnTo>
                <a:lnTo>
                  <a:pt x="103916" y="5308"/>
                </a:lnTo>
                <a:lnTo>
                  <a:pt x="103723" y="5270"/>
                </a:lnTo>
                <a:lnTo>
                  <a:pt x="103356" y="5270"/>
                </a:lnTo>
                <a:lnTo>
                  <a:pt x="103163" y="5250"/>
                </a:lnTo>
                <a:lnTo>
                  <a:pt x="102970" y="5231"/>
                </a:lnTo>
                <a:lnTo>
                  <a:pt x="102777" y="5193"/>
                </a:lnTo>
                <a:lnTo>
                  <a:pt x="102391" y="5077"/>
                </a:lnTo>
                <a:lnTo>
                  <a:pt x="102005" y="4942"/>
                </a:lnTo>
                <a:lnTo>
                  <a:pt x="101600" y="4806"/>
                </a:lnTo>
                <a:lnTo>
                  <a:pt x="101214" y="4691"/>
                </a:lnTo>
                <a:lnTo>
                  <a:pt x="101021" y="4652"/>
                </a:lnTo>
                <a:lnTo>
                  <a:pt x="100828" y="4633"/>
                </a:lnTo>
                <a:lnTo>
                  <a:pt x="100635" y="4613"/>
                </a:lnTo>
                <a:lnTo>
                  <a:pt x="100461" y="4613"/>
                </a:lnTo>
                <a:lnTo>
                  <a:pt x="100268" y="4652"/>
                </a:lnTo>
                <a:lnTo>
                  <a:pt x="100094" y="4710"/>
                </a:lnTo>
                <a:lnTo>
                  <a:pt x="99940" y="4806"/>
                </a:lnTo>
                <a:lnTo>
                  <a:pt x="99766" y="4922"/>
                </a:lnTo>
                <a:lnTo>
                  <a:pt x="99593" y="5057"/>
                </a:lnTo>
                <a:lnTo>
                  <a:pt x="99438" y="5193"/>
                </a:lnTo>
                <a:lnTo>
                  <a:pt x="99110" y="5501"/>
                </a:lnTo>
                <a:lnTo>
                  <a:pt x="98782" y="5810"/>
                </a:lnTo>
                <a:lnTo>
                  <a:pt x="98628" y="5945"/>
                </a:lnTo>
                <a:lnTo>
                  <a:pt x="98454" y="6080"/>
                </a:lnTo>
                <a:lnTo>
                  <a:pt x="98280" y="6196"/>
                </a:lnTo>
                <a:lnTo>
                  <a:pt x="98106" y="6273"/>
                </a:lnTo>
                <a:lnTo>
                  <a:pt x="97933" y="6351"/>
                </a:lnTo>
                <a:lnTo>
                  <a:pt x="97759" y="6370"/>
                </a:lnTo>
                <a:lnTo>
                  <a:pt x="97392" y="6389"/>
                </a:lnTo>
                <a:lnTo>
                  <a:pt x="97026" y="6389"/>
                </a:lnTo>
                <a:lnTo>
                  <a:pt x="96273" y="6331"/>
                </a:lnTo>
                <a:lnTo>
                  <a:pt x="95501" y="6273"/>
                </a:lnTo>
                <a:lnTo>
                  <a:pt x="95134" y="6254"/>
                </a:lnTo>
                <a:lnTo>
                  <a:pt x="94767" y="6273"/>
                </a:lnTo>
                <a:lnTo>
                  <a:pt x="94574" y="6312"/>
                </a:lnTo>
                <a:lnTo>
                  <a:pt x="94401" y="6351"/>
                </a:lnTo>
                <a:lnTo>
                  <a:pt x="94053" y="6447"/>
                </a:lnTo>
                <a:lnTo>
                  <a:pt x="93706" y="6601"/>
                </a:lnTo>
                <a:lnTo>
                  <a:pt x="93358" y="6756"/>
                </a:lnTo>
                <a:lnTo>
                  <a:pt x="93011" y="6930"/>
                </a:lnTo>
                <a:lnTo>
                  <a:pt x="92664" y="7065"/>
                </a:lnTo>
                <a:lnTo>
                  <a:pt x="92297" y="7181"/>
                </a:lnTo>
                <a:lnTo>
                  <a:pt x="92123" y="7219"/>
                </a:lnTo>
                <a:lnTo>
                  <a:pt x="91930" y="7238"/>
                </a:lnTo>
                <a:lnTo>
                  <a:pt x="91757" y="7238"/>
                </a:lnTo>
                <a:lnTo>
                  <a:pt x="91563" y="7219"/>
                </a:lnTo>
                <a:lnTo>
                  <a:pt x="91370" y="7181"/>
                </a:lnTo>
                <a:lnTo>
                  <a:pt x="91177" y="7123"/>
                </a:lnTo>
                <a:lnTo>
                  <a:pt x="90772" y="6968"/>
                </a:lnTo>
                <a:lnTo>
                  <a:pt x="90367" y="6794"/>
                </a:lnTo>
                <a:lnTo>
                  <a:pt x="89981" y="6601"/>
                </a:lnTo>
                <a:lnTo>
                  <a:pt x="89576" y="6447"/>
                </a:lnTo>
                <a:lnTo>
                  <a:pt x="89382" y="6389"/>
                </a:lnTo>
                <a:lnTo>
                  <a:pt x="89189" y="6351"/>
                </a:lnTo>
                <a:lnTo>
                  <a:pt x="88996" y="6331"/>
                </a:lnTo>
                <a:lnTo>
                  <a:pt x="88437" y="6331"/>
                </a:lnTo>
                <a:lnTo>
                  <a:pt x="88244" y="6293"/>
                </a:lnTo>
                <a:lnTo>
                  <a:pt x="88051" y="6254"/>
                </a:lnTo>
                <a:lnTo>
                  <a:pt x="87665" y="6158"/>
                </a:lnTo>
                <a:lnTo>
                  <a:pt x="87259" y="6042"/>
                </a:lnTo>
                <a:lnTo>
                  <a:pt x="86873" y="5907"/>
                </a:lnTo>
                <a:lnTo>
                  <a:pt x="86487" y="5810"/>
                </a:lnTo>
                <a:lnTo>
                  <a:pt x="86294" y="5772"/>
                </a:lnTo>
                <a:lnTo>
                  <a:pt x="86101" y="5752"/>
                </a:lnTo>
                <a:lnTo>
                  <a:pt x="85908" y="5733"/>
                </a:lnTo>
                <a:lnTo>
                  <a:pt x="85715" y="5752"/>
                </a:lnTo>
                <a:lnTo>
                  <a:pt x="85542" y="5772"/>
                </a:lnTo>
                <a:lnTo>
                  <a:pt x="85368" y="5810"/>
                </a:lnTo>
                <a:lnTo>
                  <a:pt x="85001" y="5907"/>
                </a:lnTo>
                <a:lnTo>
                  <a:pt x="84654" y="6022"/>
                </a:lnTo>
                <a:lnTo>
                  <a:pt x="84306" y="6158"/>
                </a:lnTo>
                <a:lnTo>
                  <a:pt x="83959" y="6312"/>
                </a:lnTo>
                <a:lnTo>
                  <a:pt x="83612" y="6428"/>
                </a:lnTo>
                <a:lnTo>
                  <a:pt x="83245" y="6524"/>
                </a:lnTo>
                <a:lnTo>
                  <a:pt x="83071" y="6563"/>
                </a:lnTo>
                <a:lnTo>
                  <a:pt x="82878" y="6582"/>
                </a:lnTo>
                <a:lnTo>
                  <a:pt x="82704" y="6621"/>
                </a:lnTo>
                <a:lnTo>
                  <a:pt x="82531" y="6659"/>
                </a:lnTo>
                <a:lnTo>
                  <a:pt x="82164" y="6756"/>
                </a:lnTo>
                <a:lnTo>
                  <a:pt x="81817" y="6910"/>
                </a:lnTo>
                <a:lnTo>
                  <a:pt x="81469" y="7065"/>
                </a:lnTo>
                <a:lnTo>
                  <a:pt x="81122" y="7219"/>
                </a:lnTo>
                <a:lnTo>
                  <a:pt x="80774" y="7354"/>
                </a:lnTo>
                <a:lnTo>
                  <a:pt x="80427" y="7470"/>
                </a:lnTo>
                <a:lnTo>
                  <a:pt x="80253" y="7509"/>
                </a:lnTo>
                <a:lnTo>
                  <a:pt x="80060" y="7528"/>
                </a:lnTo>
                <a:lnTo>
                  <a:pt x="79886" y="7567"/>
                </a:lnTo>
                <a:lnTo>
                  <a:pt x="79713" y="7605"/>
                </a:lnTo>
                <a:lnTo>
                  <a:pt x="79520" y="7663"/>
                </a:lnTo>
                <a:lnTo>
                  <a:pt x="79365" y="7740"/>
                </a:lnTo>
                <a:lnTo>
                  <a:pt x="79018" y="7933"/>
                </a:lnTo>
                <a:lnTo>
                  <a:pt x="78671" y="8126"/>
                </a:lnTo>
                <a:lnTo>
                  <a:pt x="78342" y="8339"/>
                </a:lnTo>
                <a:lnTo>
                  <a:pt x="77995" y="8512"/>
                </a:lnTo>
                <a:lnTo>
                  <a:pt x="77821" y="8589"/>
                </a:lnTo>
                <a:lnTo>
                  <a:pt x="77648" y="8667"/>
                </a:lnTo>
                <a:lnTo>
                  <a:pt x="77474" y="8705"/>
                </a:lnTo>
                <a:lnTo>
                  <a:pt x="77281" y="8744"/>
                </a:lnTo>
                <a:lnTo>
                  <a:pt x="77107" y="8744"/>
                </a:lnTo>
                <a:lnTo>
                  <a:pt x="76914" y="8725"/>
                </a:lnTo>
                <a:lnTo>
                  <a:pt x="76721" y="8686"/>
                </a:lnTo>
                <a:lnTo>
                  <a:pt x="76528" y="8628"/>
                </a:lnTo>
                <a:lnTo>
                  <a:pt x="76123" y="8454"/>
                </a:lnTo>
                <a:lnTo>
                  <a:pt x="75717" y="8281"/>
                </a:lnTo>
                <a:lnTo>
                  <a:pt x="75312" y="8088"/>
                </a:lnTo>
                <a:lnTo>
                  <a:pt x="74907" y="7933"/>
                </a:lnTo>
                <a:lnTo>
                  <a:pt x="74714" y="7875"/>
                </a:lnTo>
                <a:lnTo>
                  <a:pt x="74521" y="7837"/>
                </a:lnTo>
                <a:lnTo>
                  <a:pt x="74328" y="7817"/>
                </a:lnTo>
                <a:lnTo>
                  <a:pt x="74154" y="7817"/>
                </a:lnTo>
                <a:lnTo>
                  <a:pt x="73961" y="7856"/>
                </a:lnTo>
                <a:lnTo>
                  <a:pt x="73787" y="7914"/>
                </a:lnTo>
                <a:lnTo>
                  <a:pt x="73614" y="8010"/>
                </a:lnTo>
                <a:lnTo>
                  <a:pt x="73459" y="8107"/>
                </a:lnTo>
                <a:lnTo>
                  <a:pt x="73286" y="8242"/>
                </a:lnTo>
                <a:lnTo>
                  <a:pt x="73131" y="8377"/>
                </a:lnTo>
                <a:lnTo>
                  <a:pt x="72803" y="8667"/>
                </a:lnTo>
                <a:lnTo>
                  <a:pt x="72475" y="8956"/>
                </a:lnTo>
                <a:lnTo>
                  <a:pt x="72321" y="9091"/>
                </a:lnTo>
                <a:lnTo>
                  <a:pt x="72147" y="9207"/>
                </a:lnTo>
                <a:lnTo>
                  <a:pt x="71992" y="9323"/>
                </a:lnTo>
                <a:lnTo>
                  <a:pt x="71819" y="9400"/>
                </a:lnTo>
                <a:lnTo>
                  <a:pt x="71645" y="9458"/>
                </a:lnTo>
                <a:lnTo>
                  <a:pt x="71452" y="9497"/>
                </a:lnTo>
                <a:lnTo>
                  <a:pt x="71278" y="9516"/>
                </a:lnTo>
                <a:lnTo>
                  <a:pt x="71105" y="9555"/>
                </a:lnTo>
                <a:lnTo>
                  <a:pt x="70738" y="9670"/>
                </a:lnTo>
                <a:lnTo>
                  <a:pt x="70390" y="9805"/>
                </a:lnTo>
                <a:lnTo>
                  <a:pt x="70062" y="9979"/>
                </a:lnTo>
                <a:lnTo>
                  <a:pt x="69715" y="10134"/>
                </a:lnTo>
                <a:lnTo>
                  <a:pt x="69367" y="10269"/>
                </a:lnTo>
                <a:lnTo>
                  <a:pt x="69001" y="10384"/>
                </a:lnTo>
                <a:lnTo>
                  <a:pt x="68827" y="10423"/>
                </a:lnTo>
                <a:lnTo>
                  <a:pt x="68653" y="10442"/>
                </a:lnTo>
                <a:lnTo>
                  <a:pt x="68557" y="10462"/>
                </a:lnTo>
                <a:lnTo>
                  <a:pt x="68460" y="10442"/>
                </a:lnTo>
                <a:lnTo>
                  <a:pt x="68267" y="10384"/>
                </a:lnTo>
                <a:lnTo>
                  <a:pt x="68055" y="10288"/>
                </a:lnTo>
                <a:lnTo>
                  <a:pt x="67843" y="10153"/>
                </a:lnTo>
                <a:lnTo>
                  <a:pt x="67630" y="9998"/>
                </a:lnTo>
                <a:lnTo>
                  <a:pt x="67418" y="9805"/>
                </a:lnTo>
                <a:lnTo>
                  <a:pt x="66974" y="9419"/>
                </a:lnTo>
                <a:lnTo>
                  <a:pt x="66530" y="9014"/>
                </a:lnTo>
                <a:lnTo>
                  <a:pt x="66299" y="8840"/>
                </a:lnTo>
                <a:lnTo>
                  <a:pt x="66086" y="8686"/>
                </a:lnTo>
                <a:lnTo>
                  <a:pt x="65874" y="8551"/>
                </a:lnTo>
                <a:lnTo>
                  <a:pt x="65681" y="8454"/>
                </a:lnTo>
                <a:lnTo>
                  <a:pt x="65469" y="8396"/>
                </a:lnTo>
                <a:lnTo>
                  <a:pt x="65372" y="8377"/>
                </a:lnTo>
                <a:lnTo>
                  <a:pt x="65295" y="8377"/>
                </a:lnTo>
                <a:lnTo>
                  <a:pt x="64562" y="8435"/>
                </a:lnTo>
                <a:lnTo>
                  <a:pt x="63809" y="8474"/>
                </a:lnTo>
                <a:lnTo>
                  <a:pt x="63075" y="8512"/>
                </a:lnTo>
                <a:lnTo>
                  <a:pt x="62342" y="8570"/>
                </a:lnTo>
                <a:lnTo>
                  <a:pt x="62226" y="8609"/>
                </a:lnTo>
                <a:lnTo>
                  <a:pt x="62110" y="8667"/>
                </a:lnTo>
                <a:lnTo>
                  <a:pt x="61995" y="8744"/>
                </a:lnTo>
                <a:lnTo>
                  <a:pt x="61898" y="8840"/>
                </a:lnTo>
                <a:lnTo>
                  <a:pt x="61802" y="8975"/>
                </a:lnTo>
                <a:lnTo>
                  <a:pt x="61705" y="9111"/>
                </a:lnTo>
                <a:lnTo>
                  <a:pt x="61531" y="9439"/>
                </a:lnTo>
                <a:lnTo>
                  <a:pt x="61358" y="9805"/>
                </a:lnTo>
                <a:lnTo>
                  <a:pt x="61184" y="10211"/>
                </a:lnTo>
                <a:lnTo>
                  <a:pt x="61010" y="10616"/>
                </a:lnTo>
                <a:lnTo>
                  <a:pt x="60837" y="10983"/>
                </a:lnTo>
                <a:lnTo>
                  <a:pt x="55664" y="10983"/>
                </a:lnTo>
                <a:lnTo>
                  <a:pt x="55085" y="10346"/>
                </a:lnTo>
                <a:lnTo>
                  <a:pt x="54795" y="10037"/>
                </a:lnTo>
                <a:lnTo>
                  <a:pt x="54506" y="9748"/>
                </a:lnTo>
                <a:lnTo>
                  <a:pt x="54236" y="9497"/>
                </a:lnTo>
                <a:lnTo>
                  <a:pt x="54101" y="9381"/>
                </a:lnTo>
                <a:lnTo>
                  <a:pt x="53965" y="9304"/>
                </a:lnTo>
                <a:lnTo>
                  <a:pt x="53830" y="9226"/>
                </a:lnTo>
                <a:lnTo>
                  <a:pt x="53714" y="9188"/>
                </a:lnTo>
                <a:lnTo>
                  <a:pt x="53579" y="9149"/>
                </a:lnTo>
                <a:lnTo>
                  <a:pt x="53464" y="9149"/>
                </a:lnTo>
                <a:lnTo>
                  <a:pt x="53328" y="9188"/>
                </a:lnTo>
                <a:lnTo>
                  <a:pt x="53193" y="9226"/>
                </a:lnTo>
                <a:lnTo>
                  <a:pt x="53058" y="9304"/>
                </a:lnTo>
                <a:lnTo>
                  <a:pt x="52923" y="9400"/>
                </a:lnTo>
                <a:lnTo>
                  <a:pt x="52807" y="9497"/>
                </a:lnTo>
                <a:lnTo>
                  <a:pt x="52672" y="9632"/>
                </a:lnTo>
                <a:lnTo>
                  <a:pt x="52421" y="9902"/>
                </a:lnTo>
                <a:lnTo>
                  <a:pt x="51939" y="10481"/>
                </a:lnTo>
                <a:lnTo>
                  <a:pt x="51688" y="10751"/>
                </a:lnTo>
                <a:lnTo>
                  <a:pt x="51572" y="10886"/>
                </a:lnTo>
                <a:lnTo>
                  <a:pt x="51437" y="10983"/>
                </a:lnTo>
                <a:lnTo>
                  <a:pt x="49295" y="10983"/>
                </a:lnTo>
                <a:lnTo>
                  <a:pt x="48909" y="10886"/>
                </a:lnTo>
                <a:lnTo>
                  <a:pt x="48523" y="10809"/>
                </a:lnTo>
                <a:lnTo>
                  <a:pt x="48156" y="10751"/>
                </a:lnTo>
                <a:lnTo>
                  <a:pt x="47789" y="10751"/>
                </a:lnTo>
                <a:lnTo>
                  <a:pt x="47480" y="10809"/>
                </a:lnTo>
                <a:lnTo>
                  <a:pt x="47152" y="10848"/>
                </a:lnTo>
                <a:lnTo>
                  <a:pt x="46515" y="10983"/>
                </a:lnTo>
                <a:lnTo>
                  <a:pt x="0" y="10983"/>
                </a:lnTo>
                <a:lnTo>
                  <a:pt x="0" y="21907"/>
                </a:lnTo>
                <a:lnTo>
                  <a:pt x="184632" y="21907"/>
                </a:lnTo>
                <a:lnTo>
                  <a:pt x="184632" y="15075"/>
                </a:lnTo>
                <a:lnTo>
                  <a:pt x="184632" y="10983"/>
                </a:lnTo>
                <a:lnTo>
                  <a:pt x="184632" y="136"/>
                </a:lnTo>
                <a:lnTo>
                  <a:pt x="184516" y="309"/>
                </a:lnTo>
                <a:lnTo>
                  <a:pt x="184401" y="483"/>
                </a:lnTo>
                <a:lnTo>
                  <a:pt x="184266" y="657"/>
                </a:lnTo>
                <a:lnTo>
                  <a:pt x="184111" y="792"/>
                </a:lnTo>
                <a:lnTo>
                  <a:pt x="183937" y="908"/>
                </a:lnTo>
                <a:lnTo>
                  <a:pt x="183725" y="1004"/>
                </a:lnTo>
                <a:lnTo>
                  <a:pt x="183474" y="1062"/>
                </a:lnTo>
                <a:lnTo>
                  <a:pt x="183185" y="1101"/>
                </a:lnTo>
                <a:lnTo>
                  <a:pt x="182876" y="1139"/>
                </a:lnTo>
                <a:lnTo>
                  <a:pt x="182548" y="1217"/>
                </a:lnTo>
                <a:lnTo>
                  <a:pt x="182200" y="1313"/>
                </a:lnTo>
                <a:lnTo>
                  <a:pt x="181853" y="1410"/>
                </a:lnTo>
                <a:lnTo>
                  <a:pt x="181486" y="1525"/>
                </a:lnTo>
                <a:lnTo>
                  <a:pt x="181100" y="1622"/>
                </a:lnTo>
                <a:lnTo>
                  <a:pt x="180695" y="1699"/>
                </a:lnTo>
                <a:lnTo>
                  <a:pt x="180270" y="1738"/>
                </a:lnTo>
                <a:lnTo>
                  <a:pt x="179942" y="1776"/>
                </a:lnTo>
                <a:lnTo>
                  <a:pt x="179595" y="1834"/>
                </a:lnTo>
                <a:lnTo>
                  <a:pt x="179247" y="1931"/>
                </a:lnTo>
                <a:lnTo>
                  <a:pt x="178900" y="2046"/>
                </a:lnTo>
                <a:lnTo>
                  <a:pt x="178533" y="2143"/>
                </a:lnTo>
                <a:lnTo>
                  <a:pt x="178166" y="2239"/>
                </a:lnTo>
                <a:lnTo>
                  <a:pt x="177780" y="2317"/>
                </a:lnTo>
                <a:lnTo>
                  <a:pt x="177375" y="2355"/>
                </a:lnTo>
                <a:lnTo>
                  <a:pt x="177201" y="2355"/>
                </a:lnTo>
                <a:lnTo>
                  <a:pt x="177028" y="2336"/>
                </a:lnTo>
                <a:lnTo>
                  <a:pt x="176854" y="2278"/>
                </a:lnTo>
                <a:lnTo>
                  <a:pt x="176661" y="2220"/>
                </a:lnTo>
                <a:lnTo>
                  <a:pt x="176294" y="2027"/>
                </a:lnTo>
                <a:lnTo>
                  <a:pt x="175908" y="1834"/>
                </a:lnTo>
                <a:lnTo>
                  <a:pt x="175503" y="1641"/>
                </a:lnTo>
                <a:lnTo>
                  <a:pt x="175117" y="1467"/>
                </a:lnTo>
                <a:lnTo>
                  <a:pt x="174924" y="1390"/>
                </a:lnTo>
                <a:lnTo>
                  <a:pt x="174712" y="1352"/>
                </a:lnTo>
                <a:lnTo>
                  <a:pt x="174519" y="1313"/>
                </a:lnTo>
                <a:lnTo>
                  <a:pt x="174326" y="1313"/>
                </a:lnTo>
                <a:lnTo>
                  <a:pt x="174152" y="1332"/>
                </a:lnTo>
                <a:lnTo>
                  <a:pt x="173978" y="1390"/>
                </a:lnTo>
                <a:lnTo>
                  <a:pt x="173804" y="1467"/>
                </a:lnTo>
                <a:lnTo>
                  <a:pt x="173631" y="1545"/>
                </a:lnTo>
                <a:lnTo>
                  <a:pt x="173283" y="1776"/>
                </a:lnTo>
                <a:lnTo>
                  <a:pt x="172955" y="2046"/>
                </a:lnTo>
                <a:lnTo>
                  <a:pt x="172608" y="2297"/>
                </a:lnTo>
                <a:lnTo>
                  <a:pt x="172434" y="2413"/>
                </a:lnTo>
                <a:lnTo>
                  <a:pt x="172241" y="2529"/>
                </a:lnTo>
                <a:lnTo>
                  <a:pt x="172067" y="2625"/>
                </a:lnTo>
                <a:lnTo>
                  <a:pt x="171874" y="2703"/>
                </a:lnTo>
                <a:lnTo>
                  <a:pt x="171701" y="2741"/>
                </a:lnTo>
                <a:lnTo>
                  <a:pt x="171508" y="2780"/>
                </a:lnTo>
                <a:lnTo>
                  <a:pt x="171411" y="2780"/>
                </a:lnTo>
                <a:lnTo>
                  <a:pt x="171315" y="2761"/>
                </a:lnTo>
                <a:lnTo>
                  <a:pt x="171141" y="2683"/>
                </a:lnTo>
                <a:lnTo>
                  <a:pt x="170948" y="2568"/>
                </a:lnTo>
                <a:lnTo>
                  <a:pt x="170755" y="2413"/>
                </a:lnTo>
                <a:lnTo>
                  <a:pt x="170543" y="2220"/>
                </a:lnTo>
                <a:lnTo>
                  <a:pt x="170350" y="2027"/>
                </a:lnTo>
                <a:lnTo>
                  <a:pt x="169925" y="1564"/>
                </a:lnTo>
                <a:lnTo>
                  <a:pt x="169520" y="1120"/>
                </a:lnTo>
                <a:lnTo>
                  <a:pt x="169307" y="908"/>
                </a:lnTo>
                <a:lnTo>
                  <a:pt x="169095" y="734"/>
                </a:lnTo>
                <a:lnTo>
                  <a:pt x="168883" y="580"/>
                </a:lnTo>
                <a:lnTo>
                  <a:pt x="168690" y="464"/>
                </a:lnTo>
                <a:lnTo>
                  <a:pt x="168497" y="387"/>
                </a:lnTo>
                <a:lnTo>
                  <a:pt x="168400" y="367"/>
                </a:lnTo>
                <a:lnTo>
                  <a:pt x="168304" y="367"/>
                </a:lnTo>
                <a:lnTo>
                  <a:pt x="167937" y="406"/>
                </a:lnTo>
                <a:lnTo>
                  <a:pt x="167590" y="464"/>
                </a:lnTo>
                <a:lnTo>
                  <a:pt x="166856" y="599"/>
                </a:lnTo>
                <a:lnTo>
                  <a:pt x="166123" y="734"/>
                </a:lnTo>
                <a:lnTo>
                  <a:pt x="165756" y="792"/>
                </a:lnTo>
                <a:lnTo>
                  <a:pt x="165370" y="831"/>
                </a:lnTo>
                <a:lnTo>
                  <a:pt x="165196" y="850"/>
                </a:lnTo>
                <a:lnTo>
                  <a:pt x="165023" y="888"/>
                </a:lnTo>
                <a:lnTo>
                  <a:pt x="164675" y="985"/>
                </a:lnTo>
                <a:lnTo>
                  <a:pt x="164308" y="1120"/>
                </a:lnTo>
                <a:lnTo>
                  <a:pt x="163961" y="1274"/>
                </a:lnTo>
                <a:lnTo>
                  <a:pt x="163614" y="1429"/>
                </a:lnTo>
                <a:lnTo>
                  <a:pt x="163247" y="1564"/>
                </a:lnTo>
                <a:lnTo>
                  <a:pt x="162880" y="1660"/>
                </a:lnTo>
                <a:lnTo>
                  <a:pt x="162687" y="1699"/>
                </a:lnTo>
                <a:lnTo>
                  <a:pt x="162494" y="1718"/>
                </a:lnTo>
                <a:lnTo>
                  <a:pt x="162320" y="1718"/>
                </a:lnTo>
                <a:lnTo>
                  <a:pt x="162147" y="1699"/>
                </a:lnTo>
                <a:lnTo>
                  <a:pt x="161954" y="1680"/>
                </a:lnTo>
                <a:lnTo>
                  <a:pt x="161761" y="1622"/>
                </a:lnTo>
                <a:lnTo>
                  <a:pt x="161394" y="1506"/>
                </a:lnTo>
                <a:lnTo>
                  <a:pt x="161008" y="1371"/>
                </a:lnTo>
                <a:lnTo>
                  <a:pt x="160622" y="1236"/>
                </a:lnTo>
                <a:lnTo>
                  <a:pt x="160217" y="1120"/>
                </a:lnTo>
                <a:lnTo>
                  <a:pt x="160024" y="1081"/>
                </a:lnTo>
                <a:lnTo>
                  <a:pt x="159831" y="1043"/>
                </a:lnTo>
                <a:lnTo>
                  <a:pt x="159638" y="1024"/>
                </a:lnTo>
                <a:lnTo>
                  <a:pt x="159271" y="1024"/>
                </a:lnTo>
                <a:lnTo>
                  <a:pt x="159097" y="1004"/>
                </a:lnTo>
                <a:lnTo>
                  <a:pt x="158904" y="946"/>
                </a:lnTo>
                <a:lnTo>
                  <a:pt x="158711" y="888"/>
                </a:lnTo>
                <a:lnTo>
                  <a:pt x="158325" y="715"/>
                </a:lnTo>
                <a:lnTo>
                  <a:pt x="157939" y="502"/>
                </a:lnTo>
                <a:lnTo>
                  <a:pt x="157534" y="309"/>
                </a:lnTo>
                <a:lnTo>
                  <a:pt x="157148" y="136"/>
                </a:lnTo>
                <a:lnTo>
                  <a:pt x="156936" y="78"/>
                </a:lnTo>
                <a:lnTo>
                  <a:pt x="156743" y="20"/>
                </a:lnTo>
                <a:lnTo>
                  <a:pt x="156550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5" name="Google Shape;1215;p6"/>
          <p:cNvGrpSpPr/>
          <p:nvPr/>
        </p:nvGrpSpPr>
        <p:grpSpPr>
          <a:xfrm rot="5400000" flipH="1">
            <a:off x="-3888257" y="905959"/>
            <a:ext cx="6100976" cy="3234435"/>
            <a:chOff x="3939550" y="4143175"/>
            <a:chExt cx="2329150" cy="1234800"/>
          </a:xfrm>
        </p:grpSpPr>
        <p:sp>
          <p:nvSpPr>
            <p:cNvPr id="1216" name="Google Shape;1216;p6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extrusionOk="0">
                  <a:moveTo>
                    <a:pt x="17506" y="0"/>
                  </a:move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6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fill="none" extrusionOk="0">
                  <a:moveTo>
                    <a:pt x="17506" y="0"/>
                  </a:moveTo>
                  <a:lnTo>
                    <a:pt x="17506" y="0"/>
                  </a:ln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276" y="3455"/>
                  </a:lnTo>
                  <a:lnTo>
                    <a:pt x="12276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888" y="9728"/>
                  </a:lnTo>
                  <a:lnTo>
                    <a:pt x="888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873" y="19321"/>
                  </a:lnTo>
                  <a:lnTo>
                    <a:pt x="1892" y="19321"/>
                  </a:lnTo>
                  <a:lnTo>
                    <a:pt x="1892" y="19321"/>
                  </a:lnTo>
                  <a:lnTo>
                    <a:pt x="1911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643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444" y="6215"/>
                  </a:lnTo>
                  <a:lnTo>
                    <a:pt x="21444" y="6215"/>
                  </a:lnTo>
                  <a:lnTo>
                    <a:pt x="21174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6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extrusionOk="0">
                  <a:moveTo>
                    <a:pt x="6350" y="1"/>
                  </a:move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6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fill="none" extrusionOk="0">
                  <a:moveTo>
                    <a:pt x="6563" y="1"/>
                  </a:moveTo>
                  <a:lnTo>
                    <a:pt x="6563" y="1"/>
                  </a:lnTo>
                  <a:lnTo>
                    <a:pt x="6563" y="1"/>
                  </a:lnTo>
                  <a:lnTo>
                    <a:pt x="6563" y="1"/>
                  </a:lnTo>
                  <a:lnTo>
                    <a:pt x="6350" y="1"/>
                  </a:ln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1851" y="4691"/>
                  </a:lnTo>
                  <a:lnTo>
                    <a:pt x="11851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lnTo>
                    <a:pt x="6582" y="1"/>
                  </a:lnTo>
                  <a:lnTo>
                    <a:pt x="6582" y="1"/>
                  </a:lnTo>
                  <a:lnTo>
                    <a:pt x="656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6"/>
            <p:cNvSpPr/>
            <p:nvPr/>
          </p:nvSpPr>
          <p:spPr>
            <a:xfrm>
              <a:off x="3988750" y="4846200"/>
              <a:ext cx="390200" cy="444925"/>
            </a:xfrm>
            <a:custGeom>
              <a:avLst/>
              <a:gdLst/>
              <a:ahLst/>
              <a:cxnLst/>
              <a:rect l="l" t="t" r="r" b="b"/>
              <a:pathLst>
                <a:path w="15608" h="17797" extrusionOk="0">
                  <a:moveTo>
                    <a:pt x="11369" y="1"/>
                  </a:move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607" y="7385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6"/>
            <p:cNvSpPr/>
            <p:nvPr/>
          </p:nvSpPr>
          <p:spPr>
            <a:xfrm>
              <a:off x="3988750" y="4846200"/>
              <a:ext cx="390400" cy="444925"/>
            </a:xfrm>
            <a:custGeom>
              <a:avLst/>
              <a:gdLst/>
              <a:ahLst/>
              <a:cxnLst/>
              <a:rect l="l" t="t" r="r" b="b"/>
              <a:pathLst>
                <a:path w="15616" h="17797" fill="none" extrusionOk="0">
                  <a:moveTo>
                    <a:pt x="11369" y="1"/>
                  </a:moveTo>
                  <a:lnTo>
                    <a:pt x="11369" y="1"/>
                  </a:ln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614" y="15712"/>
                  </a:lnTo>
                  <a:lnTo>
                    <a:pt x="4614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832" y="11678"/>
                  </a:lnTo>
                  <a:lnTo>
                    <a:pt x="11832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lnTo>
                    <a:pt x="113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6"/>
            <p:cNvSpPr/>
            <p:nvPr/>
          </p:nvSpPr>
          <p:spPr>
            <a:xfrm>
              <a:off x="4062600" y="5238975"/>
              <a:ext cx="101825" cy="52150"/>
            </a:xfrm>
            <a:custGeom>
              <a:avLst/>
              <a:gdLst/>
              <a:ahLst/>
              <a:cxnLst/>
              <a:rect l="l" t="t" r="r" b="b"/>
              <a:pathLst>
                <a:path w="4073" h="2086" extrusionOk="0">
                  <a:moveTo>
                    <a:pt x="4053" y="2047"/>
                  </a:moveTo>
                  <a:lnTo>
                    <a:pt x="4053" y="2047"/>
                  </a:lnTo>
                  <a:lnTo>
                    <a:pt x="4072" y="2085"/>
                  </a:lnTo>
                  <a:lnTo>
                    <a:pt x="4072" y="2085"/>
                  </a:lnTo>
                  <a:lnTo>
                    <a:pt x="4053" y="2047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641" y="1"/>
                  </a:lnTo>
                  <a:lnTo>
                    <a:pt x="1660" y="1"/>
                  </a:lnTo>
                  <a:lnTo>
                    <a:pt x="1660" y="1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6"/>
            <p:cNvSpPr/>
            <p:nvPr/>
          </p:nvSpPr>
          <p:spPr>
            <a:xfrm>
              <a:off x="4163925" y="5290125"/>
              <a:ext cx="500" cy="1000"/>
            </a:xfrm>
            <a:custGeom>
              <a:avLst/>
              <a:gdLst/>
              <a:ahLst/>
              <a:cxnLst/>
              <a:rect l="l" t="t" r="r" b="b"/>
              <a:pathLst>
                <a:path w="20" h="4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6"/>
            <p:cNvSpPr/>
            <p:nvPr/>
          </p:nvSpPr>
          <p:spPr>
            <a:xfrm>
              <a:off x="4062600" y="5238975"/>
              <a:ext cx="41025" cy="16925"/>
            </a:xfrm>
            <a:custGeom>
              <a:avLst/>
              <a:gdLst/>
              <a:ahLst/>
              <a:cxnLst/>
              <a:rect l="l" t="t" r="r" b="b"/>
              <a:pathLst>
                <a:path w="1641" h="677" fill="none" extrusionOk="0"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6"/>
            <p:cNvSpPr/>
            <p:nvPr/>
          </p:nvSpPr>
          <p:spPr>
            <a:xfrm>
              <a:off x="4103600" y="52389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6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extrusionOk="0">
                  <a:moveTo>
                    <a:pt x="12025" y="0"/>
                  </a:move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6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fill="none" extrusionOk="0">
                  <a:moveTo>
                    <a:pt x="12237" y="0"/>
                  </a:moveTo>
                  <a:lnTo>
                    <a:pt x="12237" y="0"/>
                  </a:lnTo>
                  <a:lnTo>
                    <a:pt x="12025" y="0"/>
                  </a:ln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7200" y="2741"/>
                  </a:lnTo>
                  <a:lnTo>
                    <a:pt x="7200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3610" y="12179"/>
                  </a:lnTo>
                  <a:lnTo>
                    <a:pt x="3610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103" y="14727"/>
                  </a:lnTo>
                  <a:lnTo>
                    <a:pt x="7103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lnTo>
                    <a:pt x="1223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6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extrusionOk="0">
                  <a:moveTo>
                    <a:pt x="26906" y="1"/>
                  </a:move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48" y="16495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6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fill="none" extrusionOk="0">
                  <a:moveTo>
                    <a:pt x="26925" y="1"/>
                  </a:moveTo>
                  <a:lnTo>
                    <a:pt x="26925" y="1"/>
                  </a:lnTo>
                  <a:lnTo>
                    <a:pt x="26906" y="1"/>
                  </a:lnTo>
                  <a:lnTo>
                    <a:pt x="26906" y="1"/>
                  </a:ln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802" y="310"/>
                  </a:lnTo>
                  <a:lnTo>
                    <a:pt x="24783" y="310"/>
                  </a:lnTo>
                  <a:lnTo>
                    <a:pt x="24783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01" y="4556"/>
                  </a:lnTo>
                  <a:lnTo>
                    <a:pt x="14901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446" y="7779"/>
                  </a:lnTo>
                  <a:lnTo>
                    <a:pt x="11408" y="7779"/>
                  </a:lnTo>
                  <a:lnTo>
                    <a:pt x="11408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173" y="20788"/>
                  </a:lnTo>
                  <a:lnTo>
                    <a:pt x="5173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224" y="29512"/>
                  </a:lnTo>
                  <a:lnTo>
                    <a:pt x="3224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29975" y="15268"/>
                  </a:lnTo>
                  <a:lnTo>
                    <a:pt x="29975" y="15268"/>
                  </a:lnTo>
                  <a:lnTo>
                    <a:pt x="30226" y="15268"/>
                  </a:lnTo>
                  <a:lnTo>
                    <a:pt x="30322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lnTo>
                    <a:pt x="26925" y="1"/>
                  </a:lnTo>
                  <a:lnTo>
                    <a:pt x="269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6"/>
            <p:cNvSpPr/>
            <p:nvPr/>
          </p:nvSpPr>
          <p:spPr>
            <a:xfrm>
              <a:off x="4774300" y="4618450"/>
              <a:ext cx="127900" cy="14025"/>
            </a:xfrm>
            <a:custGeom>
              <a:avLst/>
              <a:gdLst/>
              <a:ahLst/>
              <a:cxnLst/>
              <a:rect l="l" t="t" r="r" b="b"/>
              <a:pathLst>
                <a:path w="5116" h="561" extrusionOk="0">
                  <a:moveTo>
                    <a:pt x="5116" y="560"/>
                  </a:moveTo>
                  <a:lnTo>
                    <a:pt x="5116" y="560"/>
                  </a:lnTo>
                  <a:lnTo>
                    <a:pt x="5116" y="560"/>
                  </a:lnTo>
                  <a:lnTo>
                    <a:pt x="5116" y="560"/>
                  </a:lnTo>
                  <a:close/>
                  <a:moveTo>
                    <a:pt x="5077" y="541"/>
                  </a:moveTo>
                  <a:lnTo>
                    <a:pt x="5077" y="541"/>
                  </a:lnTo>
                  <a:lnTo>
                    <a:pt x="5096" y="541"/>
                  </a:lnTo>
                  <a:lnTo>
                    <a:pt x="5096" y="541"/>
                  </a:lnTo>
                  <a:lnTo>
                    <a:pt x="5077" y="541"/>
                  </a:lnTo>
                  <a:close/>
                  <a:moveTo>
                    <a:pt x="20" y="310"/>
                  </a:moveTo>
                  <a:lnTo>
                    <a:pt x="20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20" y="310"/>
                  </a:lnTo>
                  <a:close/>
                  <a:moveTo>
                    <a:pt x="2143" y="1"/>
                  </a:moveTo>
                  <a:lnTo>
                    <a:pt x="2143" y="1"/>
                  </a:lnTo>
                  <a:lnTo>
                    <a:pt x="1603" y="20"/>
                  </a:lnTo>
                  <a:lnTo>
                    <a:pt x="1082" y="78"/>
                  </a:lnTo>
                  <a:lnTo>
                    <a:pt x="541" y="174"/>
                  </a:lnTo>
                  <a:lnTo>
                    <a:pt x="39" y="310"/>
                  </a:lnTo>
                  <a:lnTo>
                    <a:pt x="39" y="310"/>
                  </a:lnTo>
                  <a:lnTo>
                    <a:pt x="541" y="174"/>
                  </a:lnTo>
                  <a:lnTo>
                    <a:pt x="1082" y="78"/>
                  </a:lnTo>
                  <a:lnTo>
                    <a:pt x="1603" y="20"/>
                  </a:lnTo>
                  <a:lnTo>
                    <a:pt x="2143" y="1"/>
                  </a:lnTo>
                  <a:close/>
                  <a:moveTo>
                    <a:pt x="2162" y="1"/>
                  </a:move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6"/>
            <p:cNvSpPr/>
            <p:nvPr/>
          </p:nvSpPr>
          <p:spPr>
            <a:xfrm>
              <a:off x="4902175" y="463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6"/>
            <p:cNvSpPr/>
            <p:nvPr/>
          </p:nvSpPr>
          <p:spPr>
            <a:xfrm>
              <a:off x="4901200" y="46319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6"/>
            <p:cNvSpPr/>
            <p:nvPr/>
          </p:nvSpPr>
          <p:spPr>
            <a:xfrm>
              <a:off x="4774300" y="46261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6"/>
            <p:cNvSpPr/>
            <p:nvPr/>
          </p:nvSpPr>
          <p:spPr>
            <a:xfrm>
              <a:off x="4775275" y="4618450"/>
              <a:ext cx="52625" cy="7750"/>
            </a:xfrm>
            <a:custGeom>
              <a:avLst/>
              <a:gdLst/>
              <a:ahLst/>
              <a:cxnLst/>
              <a:rect l="l" t="t" r="r" b="b"/>
              <a:pathLst>
                <a:path w="2105" h="310" fill="none" extrusionOk="0">
                  <a:moveTo>
                    <a:pt x="2104" y="1"/>
                  </a:moveTo>
                  <a:lnTo>
                    <a:pt x="2104" y="1"/>
                  </a:lnTo>
                  <a:lnTo>
                    <a:pt x="1564" y="20"/>
                  </a:lnTo>
                  <a:lnTo>
                    <a:pt x="1043" y="78"/>
                  </a:lnTo>
                  <a:lnTo>
                    <a:pt x="502" y="174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502" y="174"/>
                  </a:lnTo>
                  <a:lnTo>
                    <a:pt x="1043" y="78"/>
                  </a:lnTo>
                  <a:lnTo>
                    <a:pt x="1564" y="20"/>
                  </a:lnTo>
                  <a:lnTo>
                    <a:pt x="210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6"/>
            <p:cNvSpPr/>
            <p:nvPr/>
          </p:nvSpPr>
          <p:spPr>
            <a:xfrm>
              <a:off x="4828350" y="46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6"/>
            <p:cNvSpPr/>
            <p:nvPr/>
          </p:nvSpPr>
          <p:spPr>
            <a:xfrm>
              <a:off x="4155225" y="5356225"/>
              <a:ext cx="86400" cy="21750"/>
            </a:xfrm>
            <a:custGeom>
              <a:avLst/>
              <a:gdLst/>
              <a:ahLst/>
              <a:cxnLst/>
              <a:rect l="l" t="t" r="r" b="b"/>
              <a:pathLst>
                <a:path w="3456" h="870" extrusionOk="0">
                  <a:moveTo>
                    <a:pt x="3456" y="1"/>
                  </a:move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close/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  <a:close/>
                  <a:moveTo>
                    <a:pt x="3321" y="1"/>
                  </a:moveTo>
                  <a:lnTo>
                    <a:pt x="3321" y="1"/>
                  </a:lnTo>
                  <a:lnTo>
                    <a:pt x="3321" y="1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6"/>
            <p:cNvSpPr/>
            <p:nvPr/>
          </p:nvSpPr>
          <p:spPr>
            <a:xfrm>
              <a:off x="4241600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6"/>
            <p:cNvSpPr/>
            <p:nvPr/>
          </p:nvSpPr>
          <p:spPr>
            <a:xfrm>
              <a:off x="4155225" y="5356225"/>
              <a:ext cx="80625" cy="21750"/>
            </a:xfrm>
            <a:custGeom>
              <a:avLst/>
              <a:gdLst/>
              <a:ahLst/>
              <a:cxnLst/>
              <a:rect l="l" t="t" r="r" b="b"/>
              <a:pathLst>
                <a:path w="3225" h="870" fill="none" extrusionOk="0"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6"/>
            <p:cNvSpPr/>
            <p:nvPr/>
          </p:nvSpPr>
          <p:spPr>
            <a:xfrm>
              <a:off x="4238225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6"/>
            <p:cNvSpPr/>
            <p:nvPr/>
          </p:nvSpPr>
          <p:spPr>
            <a:xfrm>
              <a:off x="4297575" y="5011225"/>
              <a:ext cx="12575" cy="3900"/>
            </a:xfrm>
            <a:custGeom>
              <a:avLst/>
              <a:gdLst/>
              <a:ahLst/>
              <a:cxnLst/>
              <a:rect l="l" t="t" r="r" b="b"/>
              <a:pathLst>
                <a:path w="503" h="156" extrusionOk="0">
                  <a:moveTo>
                    <a:pt x="502" y="1"/>
                  </a:moveTo>
                  <a:lnTo>
                    <a:pt x="251" y="59"/>
                  </a:lnTo>
                  <a:lnTo>
                    <a:pt x="1" y="155"/>
                  </a:lnTo>
                  <a:lnTo>
                    <a:pt x="251" y="78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6"/>
            <p:cNvSpPr/>
            <p:nvPr/>
          </p:nvSpPr>
          <p:spPr>
            <a:xfrm>
              <a:off x="42942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6"/>
            <p:cNvSpPr/>
            <p:nvPr/>
          </p:nvSpPr>
          <p:spPr>
            <a:xfrm>
              <a:off x="4156675" y="5138125"/>
              <a:ext cx="126925" cy="101850"/>
            </a:xfrm>
            <a:custGeom>
              <a:avLst/>
              <a:gdLst/>
              <a:ahLst/>
              <a:cxnLst/>
              <a:rect l="l" t="t" r="r" b="b"/>
              <a:pathLst>
                <a:path w="5077" h="4074" fill="none" extrusionOk="0">
                  <a:moveTo>
                    <a:pt x="5077" y="1"/>
                  </a:moveTo>
                  <a:lnTo>
                    <a:pt x="5077" y="1"/>
                  </a:lnTo>
                  <a:lnTo>
                    <a:pt x="4807" y="1"/>
                  </a:lnTo>
                  <a:lnTo>
                    <a:pt x="4498" y="20"/>
                  </a:lnTo>
                  <a:lnTo>
                    <a:pt x="4131" y="59"/>
                  </a:lnTo>
                  <a:lnTo>
                    <a:pt x="3745" y="117"/>
                  </a:lnTo>
                  <a:lnTo>
                    <a:pt x="3340" y="194"/>
                  </a:lnTo>
                  <a:lnTo>
                    <a:pt x="2915" y="310"/>
                  </a:lnTo>
                  <a:lnTo>
                    <a:pt x="2471" y="464"/>
                  </a:lnTo>
                  <a:lnTo>
                    <a:pt x="2066" y="638"/>
                  </a:lnTo>
                  <a:lnTo>
                    <a:pt x="1854" y="754"/>
                  </a:lnTo>
                  <a:lnTo>
                    <a:pt x="1661" y="869"/>
                  </a:lnTo>
                  <a:lnTo>
                    <a:pt x="1468" y="1004"/>
                  </a:lnTo>
                  <a:lnTo>
                    <a:pt x="1275" y="1159"/>
                  </a:lnTo>
                  <a:lnTo>
                    <a:pt x="1101" y="1313"/>
                  </a:lnTo>
                  <a:lnTo>
                    <a:pt x="927" y="1487"/>
                  </a:lnTo>
                  <a:lnTo>
                    <a:pt x="773" y="1680"/>
                  </a:lnTo>
                  <a:lnTo>
                    <a:pt x="618" y="1873"/>
                  </a:lnTo>
                  <a:lnTo>
                    <a:pt x="483" y="2085"/>
                  </a:lnTo>
                  <a:lnTo>
                    <a:pt x="367" y="2317"/>
                  </a:lnTo>
                  <a:lnTo>
                    <a:pt x="252" y="2568"/>
                  </a:lnTo>
                  <a:lnTo>
                    <a:pt x="174" y="2838"/>
                  </a:lnTo>
                  <a:lnTo>
                    <a:pt x="97" y="3108"/>
                  </a:lnTo>
                  <a:lnTo>
                    <a:pt x="39" y="3417"/>
                  </a:lnTo>
                  <a:lnTo>
                    <a:pt x="20" y="3726"/>
                  </a:lnTo>
                  <a:lnTo>
                    <a:pt x="1" y="4073"/>
                  </a:lnTo>
                  <a:lnTo>
                    <a:pt x="1" y="4073"/>
                  </a:lnTo>
                  <a:lnTo>
                    <a:pt x="20" y="3726"/>
                  </a:lnTo>
                  <a:lnTo>
                    <a:pt x="39" y="3417"/>
                  </a:lnTo>
                  <a:lnTo>
                    <a:pt x="97" y="3108"/>
                  </a:lnTo>
                  <a:lnTo>
                    <a:pt x="174" y="2838"/>
                  </a:lnTo>
                  <a:lnTo>
                    <a:pt x="252" y="2568"/>
                  </a:lnTo>
                  <a:lnTo>
                    <a:pt x="367" y="2317"/>
                  </a:lnTo>
                  <a:lnTo>
                    <a:pt x="483" y="2085"/>
                  </a:lnTo>
                  <a:lnTo>
                    <a:pt x="618" y="1873"/>
                  </a:lnTo>
                  <a:lnTo>
                    <a:pt x="773" y="1680"/>
                  </a:lnTo>
                  <a:lnTo>
                    <a:pt x="927" y="1487"/>
                  </a:lnTo>
                  <a:lnTo>
                    <a:pt x="1101" y="1313"/>
                  </a:lnTo>
                  <a:lnTo>
                    <a:pt x="1275" y="1159"/>
                  </a:lnTo>
                  <a:lnTo>
                    <a:pt x="1468" y="1004"/>
                  </a:lnTo>
                  <a:lnTo>
                    <a:pt x="1661" y="869"/>
                  </a:lnTo>
                  <a:lnTo>
                    <a:pt x="1854" y="754"/>
                  </a:lnTo>
                  <a:lnTo>
                    <a:pt x="2066" y="638"/>
                  </a:lnTo>
                  <a:lnTo>
                    <a:pt x="2471" y="464"/>
                  </a:lnTo>
                  <a:lnTo>
                    <a:pt x="2915" y="310"/>
                  </a:lnTo>
                  <a:lnTo>
                    <a:pt x="3340" y="194"/>
                  </a:lnTo>
                  <a:lnTo>
                    <a:pt x="3745" y="117"/>
                  </a:lnTo>
                  <a:lnTo>
                    <a:pt x="4131" y="59"/>
                  </a:lnTo>
                  <a:lnTo>
                    <a:pt x="4498" y="20"/>
                  </a:lnTo>
                  <a:lnTo>
                    <a:pt x="4807" y="1"/>
                  </a:lnTo>
                  <a:lnTo>
                    <a:pt x="50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6"/>
            <p:cNvSpPr/>
            <p:nvPr/>
          </p:nvSpPr>
          <p:spPr>
            <a:xfrm>
              <a:off x="4283575" y="51381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6"/>
            <p:cNvSpPr/>
            <p:nvPr/>
          </p:nvSpPr>
          <p:spPr>
            <a:xfrm>
              <a:off x="42860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6"/>
            <p:cNvSpPr/>
            <p:nvPr/>
          </p:nvSpPr>
          <p:spPr>
            <a:xfrm>
              <a:off x="4379125" y="503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6"/>
            <p:cNvSpPr/>
            <p:nvPr/>
          </p:nvSpPr>
          <p:spPr>
            <a:xfrm>
              <a:off x="4378650" y="503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6"/>
            <p:cNvSpPr/>
            <p:nvPr/>
          </p:nvSpPr>
          <p:spPr>
            <a:xfrm>
              <a:off x="4258975" y="5010275"/>
              <a:ext cx="63225" cy="60800"/>
            </a:xfrm>
            <a:custGeom>
              <a:avLst/>
              <a:gdLst/>
              <a:ahLst/>
              <a:cxnLst/>
              <a:rect l="l" t="t" r="r" b="b"/>
              <a:pathLst>
                <a:path w="2529" h="2432" fill="none" extrusionOk="0">
                  <a:moveTo>
                    <a:pt x="2529" y="0"/>
                  </a:moveTo>
                  <a:lnTo>
                    <a:pt x="2529" y="0"/>
                  </a:lnTo>
                  <a:lnTo>
                    <a:pt x="2278" y="19"/>
                  </a:lnTo>
                  <a:lnTo>
                    <a:pt x="2046" y="39"/>
                  </a:lnTo>
                  <a:lnTo>
                    <a:pt x="1795" y="97"/>
                  </a:lnTo>
                  <a:lnTo>
                    <a:pt x="1545" y="193"/>
                  </a:lnTo>
                  <a:lnTo>
                    <a:pt x="1313" y="328"/>
                  </a:lnTo>
                  <a:lnTo>
                    <a:pt x="1081" y="483"/>
                  </a:lnTo>
                  <a:lnTo>
                    <a:pt x="850" y="676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464" y="1100"/>
                  </a:lnTo>
                  <a:lnTo>
                    <a:pt x="329" y="1293"/>
                  </a:lnTo>
                  <a:lnTo>
                    <a:pt x="232" y="1486"/>
                  </a:lnTo>
                  <a:lnTo>
                    <a:pt x="155" y="1679"/>
                  </a:lnTo>
                  <a:lnTo>
                    <a:pt x="78" y="1872"/>
                  </a:lnTo>
                  <a:lnTo>
                    <a:pt x="39" y="2065"/>
                  </a:lnTo>
                  <a:lnTo>
                    <a:pt x="20" y="2239"/>
                  </a:lnTo>
                  <a:lnTo>
                    <a:pt x="0" y="2432"/>
                  </a:lnTo>
                  <a:lnTo>
                    <a:pt x="0" y="2432"/>
                  </a:lnTo>
                  <a:lnTo>
                    <a:pt x="20" y="2239"/>
                  </a:lnTo>
                  <a:lnTo>
                    <a:pt x="39" y="2065"/>
                  </a:lnTo>
                  <a:lnTo>
                    <a:pt x="78" y="1872"/>
                  </a:lnTo>
                  <a:lnTo>
                    <a:pt x="155" y="1679"/>
                  </a:lnTo>
                  <a:lnTo>
                    <a:pt x="232" y="1486"/>
                  </a:lnTo>
                  <a:lnTo>
                    <a:pt x="329" y="1293"/>
                  </a:lnTo>
                  <a:lnTo>
                    <a:pt x="464" y="1100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850" y="676"/>
                  </a:lnTo>
                  <a:lnTo>
                    <a:pt x="1081" y="483"/>
                  </a:lnTo>
                  <a:lnTo>
                    <a:pt x="1313" y="328"/>
                  </a:lnTo>
                  <a:lnTo>
                    <a:pt x="1545" y="193"/>
                  </a:lnTo>
                  <a:lnTo>
                    <a:pt x="1795" y="116"/>
                  </a:lnTo>
                  <a:lnTo>
                    <a:pt x="2046" y="39"/>
                  </a:lnTo>
                  <a:lnTo>
                    <a:pt x="2278" y="19"/>
                  </a:lnTo>
                  <a:lnTo>
                    <a:pt x="252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6"/>
            <p:cNvSpPr/>
            <p:nvPr/>
          </p:nvSpPr>
          <p:spPr>
            <a:xfrm>
              <a:off x="4322175" y="501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6"/>
            <p:cNvSpPr/>
            <p:nvPr/>
          </p:nvSpPr>
          <p:spPr>
            <a:xfrm>
              <a:off x="4350650" y="4919550"/>
              <a:ext cx="14975" cy="50700"/>
            </a:xfrm>
            <a:custGeom>
              <a:avLst/>
              <a:gdLst/>
              <a:ahLst/>
              <a:cxnLst/>
              <a:rect l="l" t="t" r="r" b="b"/>
              <a:pathLst>
                <a:path w="599" h="2028" fill="none" extrusionOk="0">
                  <a:moveTo>
                    <a:pt x="599" y="0"/>
                  </a:moveTo>
                  <a:lnTo>
                    <a:pt x="599" y="0"/>
                  </a:lnTo>
                  <a:lnTo>
                    <a:pt x="502" y="155"/>
                  </a:lnTo>
                  <a:lnTo>
                    <a:pt x="406" y="348"/>
                  </a:lnTo>
                  <a:lnTo>
                    <a:pt x="290" y="579"/>
                  </a:lnTo>
                  <a:lnTo>
                    <a:pt x="194" y="888"/>
                  </a:lnTo>
                  <a:lnTo>
                    <a:pt x="97" y="1236"/>
                  </a:lnTo>
                  <a:lnTo>
                    <a:pt x="20" y="1602"/>
                  </a:lnTo>
                  <a:lnTo>
                    <a:pt x="1" y="1815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15"/>
                  </a:lnTo>
                  <a:lnTo>
                    <a:pt x="20" y="1602"/>
                  </a:lnTo>
                  <a:lnTo>
                    <a:pt x="97" y="1236"/>
                  </a:lnTo>
                  <a:lnTo>
                    <a:pt x="194" y="888"/>
                  </a:lnTo>
                  <a:lnTo>
                    <a:pt x="290" y="579"/>
                  </a:lnTo>
                  <a:lnTo>
                    <a:pt x="406" y="348"/>
                  </a:lnTo>
                  <a:lnTo>
                    <a:pt x="502" y="155"/>
                  </a:lnTo>
                  <a:lnTo>
                    <a:pt x="599" y="0"/>
                  </a:lnTo>
                  <a:lnTo>
                    <a:pt x="59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6"/>
            <p:cNvSpPr/>
            <p:nvPr/>
          </p:nvSpPr>
          <p:spPr>
            <a:xfrm>
              <a:off x="4471775" y="4626175"/>
              <a:ext cx="302550" cy="127400"/>
            </a:xfrm>
            <a:custGeom>
              <a:avLst/>
              <a:gdLst/>
              <a:ahLst/>
              <a:cxnLst/>
              <a:rect l="l" t="t" r="r" b="b"/>
              <a:pathLst>
                <a:path w="12102" h="5096" extrusionOk="0">
                  <a:moveTo>
                    <a:pt x="0" y="5096"/>
                  </a:move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close/>
                  <a:moveTo>
                    <a:pt x="3822" y="4536"/>
                  </a:move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close/>
                  <a:moveTo>
                    <a:pt x="2239" y="4247"/>
                  </a:moveTo>
                  <a:lnTo>
                    <a:pt x="2239" y="4247"/>
                  </a:lnTo>
                  <a:lnTo>
                    <a:pt x="1988" y="4247"/>
                  </a:lnTo>
                  <a:lnTo>
                    <a:pt x="1699" y="4285"/>
                  </a:lnTo>
                  <a:lnTo>
                    <a:pt x="1428" y="4324"/>
                  </a:lnTo>
                  <a:lnTo>
                    <a:pt x="1139" y="4420"/>
                  </a:lnTo>
                  <a:lnTo>
                    <a:pt x="849" y="4517"/>
                  </a:lnTo>
                  <a:lnTo>
                    <a:pt x="560" y="4671"/>
                  </a:lnTo>
                  <a:lnTo>
                    <a:pt x="290" y="4845"/>
                  </a:lnTo>
                  <a:lnTo>
                    <a:pt x="19" y="5077"/>
                  </a:lnTo>
                  <a:lnTo>
                    <a:pt x="19" y="5077"/>
                  </a:lnTo>
                  <a:lnTo>
                    <a:pt x="290" y="4845"/>
                  </a:lnTo>
                  <a:lnTo>
                    <a:pt x="560" y="4671"/>
                  </a:lnTo>
                  <a:lnTo>
                    <a:pt x="849" y="4517"/>
                  </a:lnTo>
                  <a:lnTo>
                    <a:pt x="1139" y="4420"/>
                  </a:lnTo>
                  <a:lnTo>
                    <a:pt x="1428" y="4324"/>
                  </a:lnTo>
                  <a:lnTo>
                    <a:pt x="1699" y="4285"/>
                  </a:lnTo>
                  <a:lnTo>
                    <a:pt x="1988" y="4247"/>
                  </a:lnTo>
                  <a:lnTo>
                    <a:pt x="2239" y="4247"/>
                  </a:lnTo>
                  <a:close/>
                  <a:moveTo>
                    <a:pt x="2258" y="4247"/>
                  </a:move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close/>
                  <a:moveTo>
                    <a:pt x="5346" y="1564"/>
                  </a:moveTo>
                  <a:lnTo>
                    <a:pt x="5346" y="1564"/>
                  </a:lnTo>
                  <a:lnTo>
                    <a:pt x="5346" y="1564"/>
                  </a:lnTo>
                  <a:lnTo>
                    <a:pt x="5096" y="1680"/>
                  </a:lnTo>
                  <a:lnTo>
                    <a:pt x="4864" y="1815"/>
                  </a:lnTo>
                  <a:lnTo>
                    <a:pt x="4671" y="1931"/>
                  </a:lnTo>
                  <a:lnTo>
                    <a:pt x="4497" y="2066"/>
                  </a:lnTo>
                  <a:lnTo>
                    <a:pt x="4343" y="2220"/>
                  </a:lnTo>
                  <a:lnTo>
                    <a:pt x="4208" y="2355"/>
                  </a:lnTo>
                  <a:lnTo>
                    <a:pt x="4092" y="2490"/>
                  </a:lnTo>
                  <a:lnTo>
                    <a:pt x="3976" y="2645"/>
                  </a:lnTo>
                  <a:lnTo>
                    <a:pt x="3899" y="2780"/>
                  </a:lnTo>
                  <a:lnTo>
                    <a:pt x="3822" y="2915"/>
                  </a:lnTo>
                  <a:lnTo>
                    <a:pt x="3764" y="3069"/>
                  </a:lnTo>
                  <a:lnTo>
                    <a:pt x="3725" y="3204"/>
                  </a:lnTo>
                  <a:lnTo>
                    <a:pt x="3687" y="3475"/>
                  </a:lnTo>
                  <a:lnTo>
                    <a:pt x="3667" y="3706"/>
                  </a:lnTo>
                  <a:lnTo>
                    <a:pt x="3667" y="3706"/>
                  </a:lnTo>
                  <a:lnTo>
                    <a:pt x="3687" y="3475"/>
                  </a:lnTo>
                  <a:lnTo>
                    <a:pt x="3725" y="3204"/>
                  </a:lnTo>
                  <a:lnTo>
                    <a:pt x="3764" y="3069"/>
                  </a:lnTo>
                  <a:lnTo>
                    <a:pt x="3822" y="2915"/>
                  </a:lnTo>
                  <a:lnTo>
                    <a:pt x="3899" y="2780"/>
                  </a:lnTo>
                  <a:lnTo>
                    <a:pt x="3976" y="2645"/>
                  </a:lnTo>
                  <a:lnTo>
                    <a:pt x="4092" y="2490"/>
                  </a:lnTo>
                  <a:lnTo>
                    <a:pt x="4208" y="2355"/>
                  </a:lnTo>
                  <a:lnTo>
                    <a:pt x="4343" y="2220"/>
                  </a:lnTo>
                  <a:lnTo>
                    <a:pt x="4497" y="2066"/>
                  </a:lnTo>
                  <a:lnTo>
                    <a:pt x="4671" y="1931"/>
                  </a:lnTo>
                  <a:lnTo>
                    <a:pt x="4864" y="1815"/>
                  </a:lnTo>
                  <a:lnTo>
                    <a:pt x="5096" y="1680"/>
                  </a:lnTo>
                  <a:lnTo>
                    <a:pt x="5346" y="1564"/>
                  </a:lnTo>
                  <a:lnTo>
                    <a:pt x="5346" y="1564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389" y="1255"/>
                  </a:lnTo>
                  <a:lnTo>
                    <a:pt x="6061" y="1313"/>
                  </a:lnTo>
                  <a:lnTo>
                    <a:pt x="5733" y="1409"/>
                  </a:lnTo>
                  <a:lnTo>
                    <a:pt x="5366" y="1545"/>
                  </a:lnTo>
                  <a:lnTo>
                    <a:pt x="5366" y="1545"/>
                  </a:lnTo>
                  <a:lnTo>
                    <a:pt x="5733" y="1409"/>
                  </a:lnTo>
                  <a:lnTo>
                    <a:pt x="6061" y="1313"/>
                  </a:lnTo>
                  <a:lnTo>
                    <a:pt x="6389" y="1255"/>
                  </a:lnTo>
                  <a:lnTo>
                    <a:pt x="6678" y="1236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678" y="1236"/>
                  </a:lnTo>
                  <a:lnTo>
                    <a:pt x="6698" y="1236"/>
                  </a:lnTo>
                  <a:lnTo>
                    <a:pt x="6698" y="1236"/>
                  </a:lnTo>
                  <a:lnTo>
                    <a:pt x="6678" y="1236"/>
                  </a:lnTo>
                  <a:close/>
                  <a:moveTo>
                    <a:pt x="12102" y="1"/>
                  </a:moveTo>
                  <a:lnTo>
                    <a:pt x="12102" y="1"/>
                  </a:lnTo>
                  <a:lnTo>
                    <a:pt x="12102" y="1"/>
                  </a:lnTo>
                  <a:lnTo>
                    <a:pt x="11851" y="97"/>
                  </a:lnTo>
                  <a:lnTo>
                    <a:pt x="11600" y="194"/>
                  </a:lnTo>
                  <a:lnTo>
                    <a:pt x="11349" y="290"/>
                  </a:lnTo>
                  <a:lnTo>
                    <a:pt x="11117" y="406"/>
                  </a:lnTo>
                  <a:lnTo>
                    <a:pt x="10886" y="541"/>
                  </a:lnTo>
                  <a:lnTo>
                    <a:pt x="10654" y="676"/>
                  </a:lnTo>
                  <a:lnTo>
                    <a:pt x="10461" y="811"/>
                  </a:lnTo>
                  <a:lnTo>
                    <a:pt x="10249" y="985"/>
                  </a:lnTo>
                  <a:lnTo>
                    <a:pt x="10056" y="1139"/>
                  </a:lnTo>
                  <a:lnTo>
                    <a:pt x="9882" y="1313"/>
                  </a:lnTo>
                  <a:lnTo>
                    <a:pt x="9728" y="1506"/>
                  </a:lnTo>
                  <a:lnTo>
                    <a:pt x="9573" y="1718"/>
                  </a:lnTo>
                  <a:lnTo>
                    <a:pt x="9419" y="1911"/>
                  </a:lnTo>
                  <a:lnTo>
                    <a:pt x="9303" y="2143"/>
                  </a:lnTo>
                  <a:lnTo>
                    <a:pt x="9187" y="2375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187" y="2375"/>
                  </a:lnTo>
                  <a:lnTo>
                    <a:pt x="9303" y="2143"/>
                  </a:lnTo>
                  <a:lnTo>
                    <a:pt x="9419" y="1911"/>
                  </a:lnTo>
                  <a:lnTo>
                    <a:pt x="9573" y="1718"/>
                  </a:lnTo>
                  <a:lnTo>
                    <a:pt x="9728" y="1506"/>
                  </a:lnTo>
                  <a:lnTo>
                    <a:pt x="9882" y="1313"/>
                  </a:lnTo>
                  <a:lnTo>
                    <a:pt x="10056" y="1139"/>
                  </a:lnTo>
                  <a:lnTo>
                    <a:pt x="10249" y="985"/>
                  </a:lnTo>
                  <a:lnTo>
                    <a:pt x="10461" y="811"/>
                  </a:lnTo>
                  <a:lnTo>
                    <a:pt x="10654" y="676"/>
                  </a:lnTo>
                  <a:lnTo>
                    <a:pt x="10886" y="541"/>
                  </a:lnTo>
                  <a:lnTo>
                    <a:pt x="11117" y="406"/>
                  </a:lnTo>
                  <a:lnTo>
                    <a:pt x="11349" y="290"/>
                  </a:lnTo>
                  <a:lnTo>
                    <a:pt x="11600" y="194"/>
                  </a:lnTo>
                  <a:lnTo>
                    <a:pt x="11851" y="97"/>
                  </a:lnTo>
                  <a:lnTo>
                    <a:pt x="12102" y="1"/>
                  </a:lnTo>
                  <a:lnTo>
                    <a:pt x="121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6"/>
            <p:cNvSpPr/>
            <p:nvPr/>
          </p:nvSpPr>
          <p:spPr>
            <a:xfrm>
              <a:off x="4471775" y="47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6"/>
            <p:cNvSpPr/>
            <p:nvPr/>
          </p:nvSpPr>
          <p:spPr>
            <a:xfrm>
              <a:off x="4567300" y="473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6"/>
            <p:cNvSpPr/>
            <p:nvPr/>
          </p:nvSpPr>
          <p:spPr>
            <a:xfrm>
              <a:off x="4472250" y="4732325"/>
              <a:ext cx="55525" cy="20775"/>
            </a:xfrm>
            <a:custGeom>
              <a:avLst/>
              <a:gdLst/>
              <a:ahLst/>
              <a:cxnLst/>
              <a:rect l="l" t="t" r="r" b="b"/>
              <a:pathLst>
                <a:path w="2221" h="831" fill="none" extrusionOk="0">
                  <a:moveTo>
                    <a:pt x="2220" y="1"/>
                  </a:moveTo>
                  <a:lnTo>
                    <a:pt x="2220" y="1"/>
                  </a:lnTo>
                  <a:lnTo>
                    <a:pt x="1969" y="1"/>
                  </a:lnTo>
                  <a:lnTo>
                    <a:pt x="1680" y="39"/>
                  </a:lnTo>
                  <a:lnTo>
                    <a:pt x="1409" y="78"/>
                  </a:lnTo>
                  <a:lnTo>
                    <a:pt x="1120" y="174"/>
                  </a:lnTo>
                  <a:lnTo>
                    <a:pt x="830" y="271"/>
                  </a:lnTo>
                  <a:lnTo>
                    <a:pt x="541" y="425"/>
                  </a:lnTo>
                  <a:lnTo>
                    <a:pt x="271" y="599"/>
                  </a:lnTo>
                  <a:lnTo>
                    <a:pt x="0" y="831"/>
                  </a:lnTo>
                  <a:lnTo>
                    <a:pt x="0" y="831"/>
                  </a:lnTo>
                  <a:lnTo>
                    <a:pt x="271" y="599"/>
                  </a:lnTo>
                  <a:lnTo>
                    <a:pt x="541" y="425"/>
                  </a:lnTo>
                  <a:lnTo>
                    <a:pt x="830" y="271"/>
                  </a:lnTo>
                  <a:lnTo>
                    <a:pt x="1120" y="174"/>
                  </a:lnTo>
                  <a:lnTo>
                    <a:pt x="1409" y="78"/>
                  </a:lnTo>
                  <a:lnTo>
                    <a:pt x="1680" y="39"/>
                  </a:lnTo>
                  <a:lnTo>
                    <a:pt x="1969" y="1"/>
                  </a:lnTo>
                  <a:lnTo>
                    <a:pt x="22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6"/>
            <p:cNvSpPr/>
            <p:nvPr/>
          </p:nvSpPr>
          <p:spPr>
            <a:xfrm>
              <a:off x="4528225" y="473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6"/>
            <p:cNvSpPr/>
            <p:nvPr/>
          </p:nvSpPr>
          <p:spPr>
            <a:xfrm>
              <a:off x="4563450" y="4665250"/>
              <a:ext cx="42000" cy="53600"/>
            </a:xfrm>
            <a:custGeom>
              <a:avLst/>
              <a:gdLst/>
              <a:ahLst/>
              <a:cxnLst/>
              <a:rect l="l" t="t" r="r" b="b"/>
              <a:pathLst>
                <a:path w="1680" h="2144" fill="none" extrusionOk="0">
                  <a:moveTo>
                    <a:pt x="1679" y="1"/>
                  </a:moveTo>
                  <a:lnTo>
                    <a:pt x="1679" y="1"/>
                  </a:lnTo>
                  <a:lnTo>
                    <a:pt x="1679" y="1"/>
                  </a:lnTo>
                  <a:lnTo>
                    <a:pt x="1429" y="117"/>
                  </a:lnTo>
                  <a:lnTo>
                    <a:pt x="1197" y="252"/>
                  </a:lnTo>
                  <a:lnTo>
                    <a:pt x="1004" y="368"/>
                  </a:lnTo>
                  <a:lnTo>
                    <a:pt x="830" y="503"/>
                  </a:lnTo>
                  <a:lnTo>
                    <a:pt x="676" y="657"/>
                  </a:lnTo>
                  <a:lnTo>
                    <a:pt x="541" y="792"/>
                  </a:lnTo>
                  <a:lnTo>
                    <a:pt x="425" y="927"/>
                  </a:lnTo>
                  <a:lnTo>
                    <a:pt x="309" y="1082"/>
                  </a:lnTo>
                  <a:lnTo>
                    <a:pt x="232" y="1217"/>
                  </a:lnTo>
                  <a:lnTo>
                    <a:pt x="155" y="1352"/>
                  </a:lnTo>
                  <a:lnTo>
                    <a:pt x="97" y="1506"/>
                  </a:lnTo>
                  <a:lnTo>
                    <a:pt x="58" y="1641"/>
                  </a:lnTo>
                  <a:lnTo>
                    <a:pt x="20" y="1912"/>
                  </a:lnTo>
                  <a:lnTo>
                    <a:pt x="0" y="2143"/>
                  </a:lnTo>
                  <a:lnTo>
                    <a:pt x="0" y="2143"/>
                  </a:lnTo>
                  <a:lnTo>
                    <a:pt x="20" y="1912"/>
                  </a:lnTo>
                  <a:lnTo>
                    <a:pt x="58" y="1641"/>
                  </a:lnTo>
                  <a:lnTo>
                    <a:pt x="97" y="1506"/>
                  </a:lnTo>
                  <a:lnTo>
                    <a:pt x="155" y="1352"/>
                  </a:lnTo>
                  <a:lnTo>
                    <a:pt x="232" y="1217"/>
                  </a:lnTo>
                  <a:lnTo>
                    <a:pt x="309" y="1082"/>
                  </a:lnTo>
                  <a:lnTo>
                    <a:pt x="425" y="927"/>
                  </a:lnTo>
                  <a:lnTo>
                    <a:pt x="541" y="792"/>
                  </a:lnTo>
                  <a:lnTo>
                    <a:pt x="676" y="657"/>
                  </a:lnTo>
                  <a:lnTo>
                    <a:pt x="830" y="503"/>
                  </a:lnTo>
                  <a:lnTo>
                    <a:pt x="1004" y="368"/>
                  </a:lnTo>
                  <a:lnTo>
                    <a:pt x="1197" y="252"/>
                  </a:lnTo>
                  <a:lnTo>
                    <a:pt x="1429" y="117"/>
                  </a:lnTo>
                  <a:lnTo>
                    <a:pt x="1679" y="1"/>
                  </a:lnTo>
                  <a:lnTo>
                    <a:pt x="167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6"/>
            <p:cNvSpPr/>
            <p:nvPr/>
          </p:nvSpPr>
          <p:spPr>
            <a:xfrm>
              <a:off x="4605900" y="4657050"/>
              <a:ext cx="32850" cy="7750"/>
            </a:xfrm>
            <a:custGeom>
              <a:avLst/>
              <a:gdLst/>
              <a:ahLst/>
              <a:cxnLst/>
              <a:rect l="l" t="t" r="r" b="b"/>
              <a:pathLst>
                <a:path w="1314" h="310" fill="none" extrusionOk="0">
                  <a:moveTo>
                    <a:pt x="1313" y="1"/>
                  </a:moveTo>
                  <a:lnTo>
                    <a:pt x="1313" y="1"/>
                  </a:lnTo>
                  <a:lnTo>
                    <a:pt x="1024" y="20"/>
                  </a:lnTo>
                  <a:lnTo>
                    <a:pt x="696" y="78"/>
                  </a:lnTo>
                  <a:lnTo>
                    <a:pt x="368" y="174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368" y="174"/>
                  </a:lnTo>
                  <a:lnTo>
                    <a:pt x="696" y="78"/>
                  </a:lnTo>
                  <a:lnTo>
                    <a:pt x="1024" y="20"/>
                  </a:lnTo>
                  <a:lnTo>
                    <a:pt x="131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6"/>
            <p:cNvSpPr/>
            <p:nvPr/>
          </p:nvSpPr>
          <p:spPr>
            <a:xfrm>
              <a:off x="4638725" y="46570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6"/>
            <p:cNvSpPr/>
            <p:nvPr/>
          </p:nvSpPr>
          <p:spPr>
            <a:xfrm>
              <a:off x="4699025" y="4626175"/>
              <a:ext cx="75300" cy="65175"/>
            </a:xfrm>
            <a:custGeom>
              <a:avLst/>
              <a:gdLst/>
              <a:ahLst/>
              <a:cxnLst/>
              <a:rect l="l" t="t" r="r" b="b"/>
              <a:pathLst>
                <a:path w="3012" h="2607" fill="none" extrusionOk="0">
                  <a:moveTo>
                    <a:pt x="3012" y="1"/>
                  </a:moveTo>
                  <a:lnTo>
                    <a:pt x="3012" y="1"/>
                  </a:lnTo>
                  <a:lnTo>
                    <a:pt x="3012" y="1"/>
                  </a:lnTo>
                  <a:lnTo>
                    <a:pt x="2761" y="97"/>
                  </a:lnTo>
                  <a:lnTo>
                    <a:pt x="2510" y="194"/>
                  </a:lnTo>
                  <a:lnTo>
                    <a:pt x="2259" y="290"/>
                  </a:lnTo>
                  <a:lnTo>
                    <a:pt x="2027" y="406"/>
                  </a:lnTo>
                  <a:lnTo>
                    <a:pt x="1796" y="541"/>
                  </a:lnTo>
                  <a:lnTo>
                    <a:pt x="1564" y="676"/>
                  </a:lnTo>
                  <a:lnTo>
                    <a:pt x="1371" y="811"/>
                  </a:lnTo>
                  <a:lnTo>
                    <a:pt x="1159" y="985"/>
                  </a:lnTo>
                  <a:lnTo>
                    <a:pt x="966" y="1139"/>
                  </a:lnTo>
                  <a:lnTo>
                    <a:pt x="792" y="1313"/>
                  </a:lnTo>
                  <a:lnTo>
                    <a:pt x="638" y="1506"/>
                  </a:lnTo>
                  <a:lnTo>
                    <a:pt x="483" y="1718"/>
                  </a:lnTo>
                  <a:lnTo>
                    <a:pt x="329" y="1911"/>
                  </a:lnTo>
                  <a:lnTo>
                    <a:pt x="213" y="2143"/>
                  </a:lnTo>
                  <a:lnTo>
                    <a:pt x="97" y="2375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97" y="2375"/>
                  </a:lnTo>
                  <a:lnTo>
                    <a:pt x="213" y="2143"/>
                  </a:lnTo>
                  <a:lnTo>
                    <a:pt x="329" y="1911"/>
                  </a:lnTo>
                  <a:lnTo>
                    <a:pt x="483" y="1718"/>
                  </a:lnTo>
                  <a:lnTo>
                    <a:pt x="638" y="1506"/>
                  </a:lnTo>
                  <a:lnTo>
                    <a:pt x="792" y="1313"/>
                  </a:lnTo>
                  <a:lnTo>
                    <a:pt x="966" y="1139"/>
                  </a:lnTo>
                  <a:lnTo>
                    <a:pt x="1159" y="985"/>
                  </a:lnTo>
                  <a:lnTo>
                    <a:pt x="1371" y="811"/>
                  </a:lnTo>
                  <a:lnTo>
                    <a:pt x="1564" y="676"/>
                  </a:lnTo>
                  <a:lnTo>
                    <a:pt x="1796" y="541"/>
                  </a:lnTo>
                  <a:lnTo>
                    <a:pt x="2027" y="406"/>
                  </a:lnTo>
                  <a:lnTo>
                    <a:pt x="2259" y="290"/>
                  </a:lnTo>
                  <a:lnTo>
                    <a:pt x="2510" y="194"/>
                  </a:lnTo>
                  <a:lnTo>
                    <a:pt x="2761" y="97"/>
                  </a:lnTo>
                  <a:lnTo>
                    <a:pt x="3012" y="1"/>
                  </a:lnTo>
                  <a:lnTo>
                    <a:pt x="301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6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extrusionOk="0">
                  <a:moveTo>
                    <a:pt x="19069" y="1"/>
                  </a:move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6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fill="none" extrusionOk="0">
                  <a:moveTo>
                    <a:pt x="19069" y="1"/>
                  </a:moveTo>
                  <a:lnTo>
                    <a:pt x="19069" y="1"/>
                  </a:lnTo>
                  <a:lnTo>
                    <a:pt x="19069" y="1"/>
                  </a:lnTo>
                  <a:lnTo>
                    <a:pt x="19069" y="1"/>
                  </a:ln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633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lnTo>
                    <a:pt x="19089" y="1"/>
                  </a:lnTo>
                  <a:lnTo>
                    <a:pt x="19089" y="1"/>
                  </a:lnTo>
                  <a:lnTo>
                    <a:pt x="190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6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extrusionOk="0">
                  <a:moveTo>
                    <a:pt x="3668" y="0"/>
                  </a:move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6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fill="none" extrusionOk="0">
                  <a:moveTo>
                    <a:pt x="3668" y="0"/>
                  </a:moveTo>
                  <a:lnTo>
                    <a:pt x="3668" y="0"/>
                  </a:ln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6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extrusionOk="0">
                  <a:moveTo>
                    <a:pt x="4072" y="1"/>
                  </a:move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6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fill="none" extrusionOk="0"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6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extrusionOk="0">
                  <a:moveTo>
                    <a:pt x="14747" y="1"/>
                  </a:move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6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fill="none" extrusionOk="0">
                  <a:moveTo>
                    <a:pt x="15036" y="1"/>
                  </a:moveTo>
                  <a:lnTo>
                    <a:pt x="15036" y="1"/>
                  </a:lnTo>
                  <a:lnTo>
                    <a:pt x="15017" y="1"/>
                  </a:lnTo>
                  <a:lnTo>
                    <a:pt x="15017" y="1"/>
                  </a:lnTo>
                  <a:lnTo>
                    <a:pt x="14747" y="1"/>
                  </a:ln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42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377" y="11002"/>
                  </a:lnTo>
                  <a:lnTo>
                    <a:pt x="29377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lnTo>
                    <a:pt x="1503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6"/>
            <p:cNvSpPr/>
            <p:nvPr/>
          </p:nvSpPr>
          <p:spPr>
            <a:xfrm>
              <a:off x="5380825" y="4784450"/>
              <a:ext cx="120175" cy="165050"/>
            </a:xfrm>
            <a:custGeom>
              <a:avLst/>
              <a:gdLst/>
              <a:ahLst/>
              <a:cxnLst/>
              <a:rect l="l" t="t" r="r" b="b"/>
              <a:pathLst>
                <a:path w="4807" h="6602" extrusionOk="0">
                  <a:moveTo>
                    <a:pt x="20" y="6466"/>
                  </a:moveTo>
                  <a:lnTo>
                    <a:pt x="20" y="6466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20" y="6466"/>
                  </a:lnTo>
                  <a:close/>
                  <a:moveTo>
                    <a:pt x="20" y="6466"/>
                  </a:moveTo>
                  <a:lnTo>
                    <a:pt x="20" y="6466"/>
                  </a:lnTo>
                  <a:lnTo>
                    <a:pt x="20" y="6466"/>
                  </a:lnTo>
                  <a:close/>
                  <a:moveTo>
                    <a:pt x="3070" y="3860"/>
                  </a:move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close/>
                  <a:moveTo>
                    <a:pt x="2742" y="3841"/>
                  </a:moveTo>
                  <a:lnTo>
                    <a:pt x="2742" y="3841"/>
                  </a:lnTo>
                  <a:lnTo>
                    <a:pt x="2414" y="3860"/>
                  </a:lnTo>
                  <a:lnTo>
                    <a:pt x="2221" y="3880"/>
                  </a:lnTo>
                  <a:lnTo>
                    <a:pt x="2008" y="3918"/>
                  </a:lnTo>
                  <a:lnTo>
                    <a:pt x="1796" y="3976"/>
                  </a:lnTo>
                  <a:lnTo>
                    <a:pt x="1584" y="4053"/>
                  </a:lnTo>
                  <a:lnTo>
                    <a:pt x="1371" y="4150"/>
                  </a:lnTo>
                  <a:lnTo>
                    <a:pt x="1159" y="4266"/>
                  </a:lnTo>
                  <a:lnTo>
                    <a:pt x="947" y="4420"/>
                  </a:lnTo>
                  <a:lnTo>
                    <a:pt x="754" y="4594"/>
                  </a:lnTo>
                  <a:lnTo>
                    <a:pt x="561" y="4806"/>
                  </a:lnTo>
                  <a:lnTo>
                    <a:pt x="406" y="5057"/>
                  </a:lnTo>
                  <a:lnTo>
                    <a:pt x="271" y="5327"/>
                  </a:lnTo>
                  <a:lnTo>
                    <a:pt x="155" y="5655"/>
                  </a:lnTo>
                  <a:lnTo>
                    <a:pt x="59" y="6022"/>
                  </a:lnTo>
                  <a:lnTo>
                    <a:pt x="20" y="6427"/>
                  </a:lnTo>
                  <a:lnTo>
                    <a:pt x="20" y="6427"/>
                  </a:lnTo>
                  <a:lnTo>
                    <a:pt x="59" y="6022"/>
                  </a:lnTo>
                  <a:lnTo>
                    <a:pt x="155" y="5655"/>
                  </a:lnTo>
                  <a:lnTo>
                    <a:pt x="271" y="5327"/>
                  </a:lnTo>
                  <a:lnTo>
                    <a:pt x="406" y="5057"/>
                  </a:lnTo>
                  <a:lnTo>
                    <a:pt x="561" y="4806"/>
                  </a:lnTo>
                  <a:lnTo>
                    <a:pt x="754" y="4594"/>
                  </a:lnTo>
                  <a:lnTo>
                    <a:pt x="947" y="4420"/>
                  </a:lnTo>
                  <a:lnTo>
                    <a:pt x="1159" y="4266"/>
                  </a:lnTo>
                  <a:lnTo>
                    <a:pt x="1371" y="4150"/>
                  </a:lnTo>
                  <a:lnTo>
                    <a:pt x="1584" y="4053"/>
                  </a:lnTo>
                  <a:lnTo>
                    <a:pt x="1796" y="3976"/>
                  </a:lnTo>
                  <a:lnTo>
                    <a:pt x="2008" y="3918"/>
                  </a:lnTo>
                  <a:lnTo>
                    <a:pt x="2221" y="3880"/>
                  </a:lnTo>
                  <a:lnTo>
                    <a:pt x="2414" y="3860"/>
                  </a:lnTo>
                  <a:lnTo>
                    <a:pt x="2742" y="3841"/>
                  </a:lnTo>
                  <a:close/>
                  <a:moveTo>
                    <a:pt x="2780" y="3841"/>
                  </a:move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close/>
                  <a:moveTo>
                    <a:pt x="4807" y="0"/>
                  </a:moveTo>
                  <a:lnTo>
                    <a:pt x="4807" y="0"/>
                  </a:lnTo>
                  <a:lnTo>
                    <a:pt x="4807" y="0"/>
                  </a:lnTo>
                  <a:lnTo>
                    <a:pt x="4595" y="20"/>
                  </a:lnTo>
                  <a:lnTo>
                    <a:pt x="4382" y="39"/>
                  </a:lnTo>
                  <a:lnTo>
                    <a:pt x="4151" y="97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3707" y="232"/>
                  </a:lnTo>
                  <a:lnTo>
                    <a:pt x="3533" y="309"/>
                  </a:lnTo>
                  <a:lnTo>
                    <a:pt x="3379" y="386"/>
                  </a:lnTo>
                  <a:lnTo>
                    <a:pt x="3244" y="483"/>
                  </a:lnTo>
                  <a:lnTo>
                    <a:pt x="3108" y="579"/>
                  </a:lnTo>
                  <a:lnTo>
                    <a:pt x="2993" y="695"/>
                  </a:lnTo>
                  <a:lnTo>
                    <a:pt x="2896" y="811"/>
                  </a:lnTo>
                  <a:lnTo>
                    <a:pt x="2819" y="927"/>
                  </a:lnTo>
                  <a:lnTo>
                    <a:pt x="2742" y="1042"/>
                  </a:lnTo>
                  <a:lnTo>
                    <a:pt x="2684" y="1158"/>
                  </a:lnTo>
                  <a:lnTo>
                    <a:pt x="2587" y="1409"/>
                  </a:lnTo>
                  <a:lnTo>
                    <a:pt x="2549" y="1679"/>
                  </a:lnTo>
                  <a:lnTo>
                    <a:pt x="2529" y="1950"/>
                  </a:lnTo>
                  <a:lnTo>
                    <a:pt x="2529" y="1950"/>
                  </a:lnTo>
                  <a:lnTo>
                    <a:pt x="2549" y="1679"/>
                  </a:lnTo>
                  <a:lnTo>
                    <a:pt x="2587" y="1409"/>
                  </a:lnTo>
                  <a:lnTo>
                    <a:pt x="2684" y="1158"/>
                  </a:lnTo>
                  <a:lnTo>
                    <a:pt x="2742" y="1042"/>
                  </a:lnTo>
                  <a:lnTo>
                    <a:pt x="2819" y="927"/>
                  </a:lnTo>
                  <a:lnTo>
                    <a:pt x="2896" y="811"/>
                  </a:lnTo>
                  <a:lnTo>
                    <a:pt x="2993" y="695"/>
                  </a:lnTo>
                  <a:lnTo>
                    <a:pt x="3108" y="579"/>
                  </a:lnTo>
                  <a:lnTo>
                    <a:pt x="3244" y="483"/>
                  </a:lnTo>
                  <a:lnTo>
                    <a:pt x="3379" y="386"/>
                  </a:lnTo>
                  <a:lnTo>
                    <a:pt x="3533" y="309"/>
                  </a:lnTo>
                  <a:lnTo>
                    <a:pt x="3707" y="232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4151" y="97"/>
                  </a:lnTo>
                  <a:lnTo>
                    <a:pt x="4382" y="39"/>
                  </a:lnTo>
                  <a:lnTo>
                    <a:pt x="4595" y="20"/>
                  </a:lnTo>
                  <a:lnTo>
                    <a:pt x="4807" y="0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6"/>
            <p:cNvSpPr/>
            <p:nvPr/>
          </p:nvSpPr>
          <p:spPr>
            <a:xfrm>
              <a:off x="5380825" y="4946100"/>
              <a:ext cx="525" cy="3400"/>
            </a:xfrm>
            <a:custGeom>
              <a:avLst/>
              <a:gdLst/>
              <a:ahLst/>
              <a:cxnLst/>
              <a:rect l="l" t="t" r="r" b="b"/>
              <a:pathLst>
                <a:path w="21" h="136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6"/>
            <p:cNvSpPr/>
            <p:nvPr/>
          </p:nvSpPr>
          <p:spPr>
            <a:xfrm>
              <a:off x="5381325" y="49461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6"/>
            <p:cNvSpPr/>
            <p:nvPr/>
          </p:nvSpPr>
          <p:spPr>
            <a:xfrm>
              <a:off x="5457550" y="488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6"/>
            <p:cNvSpPr/>
            <p:nvPr/>
          </p:nvSpPr>
          <p:spPr>
            <a:xfrm>
              <a:off x="5381325" y="4880475"/>
              <a:ext cx="68050" cy="64675"/>
            </a:xfrm>
            <a:custGeom>
              <a:avLst/>
              <a:gdLst/>
              <a:ahLst/>
              <a:cxnLst/>
              <a:rect l="l" t="t" r="r" b="b"/>
              <a:pathLst>
                <a:path w="2722" h="2587" fill="none" extrusionOk="0">
                  <a:moveTo>
                    <a:pt x="2722" y="0"/>
                  </a:moveTo>
                  <a:lnTo>
                    <a:pt x="2722" y="0"/>
                  </a:lnTo>
                  <a:lnTo>
                    <a:pt x="2394" y="19"/>
                  </a:lnTo>
                  <a:lnTo>
                    <a:pt x="2201" y="39"/>
                  </a:lnTo>
                  <a:lnTo>
                    <a:pt x="1988" y="77"/>
                  </a:lnTo>
                  <a:lnTo>
                    <a:pt x="1776" y="135"/>
                  </a:lnTo>
                  <a:lnTo>
                    <a:pt x="1564" y="212"/>
                  </a:lnTo>
                  <a:lnTo>
                    <a:pt x="1351" y="309"/>
                  </a:lnTo>
                  <a:lnTo>
                    <a:pt x="1139" y="425"/>
                  </a:lnTo>
                  <a:lnTo>
                    <a:pt x="927" y="579"/>
                  </a:lnTo>
                  <a:lnTo>
                    <a:pt x="734" y="753"/>
                  </a:lnTo>
                  <a:lnTo>
                    <a:pt x="541" y="965"/>
                  </a:lnTo>
                  <a:lnTo>
                    <a:pt x="386" y="1216"/>
                  </a:lnTo>
                  <a:lnTo>
                    <a:pt x="251" y="1486"/>
                  </a:lnTo>
                  <a:lnTo>
                    <a:pt x="135" y="1814"/>
                  </a:lnTo>
                  <a:lnTo>
                    <a:pt x="39" y="2181"/>
                  </a:lnTo>
                  <a:lnTo>
                    <a:pt x="0" y="2586"/>
                  </a:lnTo>
                  <a:lnTo>
                    <a:pt x="0" y="2586"/>
                  </a:lnTo>
                  <a:lnTo>
                    <a:pt x="39" y="2181"/>
                  </a:lnTo>
                  <a:lnTo>
                    <a:pt x="135" y="1814"/>
                  </a:lnTo>
                  <a:lnTo>
                    <a:pt x="251" y="1486"/>
                  </a:lnTo>
                  <a:lnTo>
                    <a:pt x="386" y="1216"/>
                  </a:lnTo>
                  <a:lnTo>
                    <a:pt x="541" y="965"/>
                  </a:lnTo>
                  <a:lnTo>
                    <a:pt x="734" y="753"/>
                  </a:lnTo>
                  <a:lnTo>
                    <a:pt x="927" y="579"/>
                  </a:lnTo>
                  <a:lnTo>
                    <a:pt x="1139" y="425"/>
                  </a:lnTo>
                  <a:lnTo>
                    <a:pt x="1351" y="309"/>
                  </a:lnTo>
                  <a:lnTo>
                    <a:pt x="1564" y="212"/>
                  </a:lnTo>
                  <a:lnTo>
                    <a:pt x="1776" y="135"/>
                  </a:lnTo>
                  <a:lnTo>
                    <a:pt x="1988" y="77"/>
                  </a:lnTo>
                  <a:lnTo>
                    <a:pt x="2201" y="39"/>
                  </a:lnTo>
                  <a:lnTo>
                    <a:pt x="2394" y="19"/>
                  </a:lnTo>
                  <a:lnTo>
                    <a:pt x="2722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6"/>
            <p:cNvSpPr/>
            <p:nvPr/>
          </p:nvSpPr>
          <p:spPr>
            <a:xfrm>
              <a:off x="5450325" y="488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6"/>
            <p:cNvSpPr/>
            <p:nvPr/>
          </p:nvSpPr>
          <p:spPr>
            <a:xfrm>
              <a:off x="5444050" y="4784450"/>
              <a:ext cx="56950" cy="48750"/>
            </a:xfrm>
            <a:custGeom>
              <a:avLst/>
              <a:gdLst/>
              <a:ahLst/>
              <a:cxnLst/>
              <a:rect l="l" t="t" r="r" b="b"/>
              <a:pathLst>
                <a:path w="2278" h="1950" fill="none" extrusionOk="0">
                  <a:moveTo>
                    <a:pt x="2278" y="0"/>
                  </a:moveTo>
                  <a:lnTo>
                    <a:pt x="2278" y="0"/>
                  </a:lnTo>
                  <a:lnTo>
                    <a:pt x="2278" y="0"/>
                  </a:lnTo>
                  <a:lnTo>
                    <a:pt x="2066" y="20"/>
                  </a:lnTo>
                  <a:lnTo>
                    <a:pt x="1853" y="39"/>
                  </a:lnTo>
                  <a:lnTo>
                    <a:pt x="1622" y="97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178" y="232"/>
                  </a:lnTo>
                  <a:lnTo>
                    <a:pt x="1004" y="309"/>
                  </a:lnTo>
                  <a:lnTo>
                    <a:pt x="850" y="386"/>
                  </a:lnTo>
                  <a:lnTo>
                    <a:pt x="715" y="483"/>
                  </a:lnTo>
                  <a:lnTo>
                    <a:pt x="579" y="579"/>
                  </a:lnTo>
                  <a:lnTo>
                    <a:pt x="464" y="695"/>
                  </a:lnTo>
                  <a:lnTo>
                    <a:pt x="367" y="811"/>
                  </a:lnTo>
                  <a:lnTo>
                    <a:pt x="290" y="927"/>
                  </a:lnTo>
                  <a:lnTo>
                    <a:pt x="213" y="1042"/>
                  </a:lnTo>
                  <a:lnTo>
                    <a:pt x="155" y="1158"/>
                  </a:lnTo>
                  <a:lnTo>
                    <a:pt x="58" y="1409"/>
                  </a:lnTo>
                  <a:lnTo>
                    <a:pt x="20" y="1679"/>
                  </a:lnTo>
                  <a:lnTo>
                    <a:pt x="0" y="1950"/>
                  </a:lnTo>
                  <a:lnTo>
                    <a:pt x="0" y="1950"/>
                  </a:lnTo>
                  <a:lnTo>
                    <a:pt x="20" y="1679"/>
                  </a:lnTo>
                  <a:lnTo>
                    <a:pt x="58" y="1409"/>
                  </a:lnTo>
                  <a:lnTo>
                    <a:pt x="155" y="1158"/>
                  </a:lnTo>
                  <a:lnTo>
                    <a:pt x="213" y="1042"/>
                  </a:lnTo>
                  <a:lnTo>
                    <a:pt x="290" y="927"/>
                  </a:lnTo>
                  <a:lnTo>
                    <a:pt x="367" y="811"/>
                  </a:lnTo>
                  <a:lnTo>
                    <a:pt x="464" y="695"/>
                  </a:lnTo>
                  <a:lnTo>
                    <a:pt x="579" y="579"/>
                  </a:lnTo>
                  <a:lnTo>
                    <a:pt x="715" y="483"/>
                  </a:lnTo>
                  <a:lnTo>
                    <a:pt x="850" y="386"/>
                  </a:lnTo>
                  <a:lnTo>
                    <a:pt x="1004" y="309"/>
                  </a:lnTo>
                  <a:lnTo>
                    <a:pt x="1178" y="232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622" y="97"/>
                  </a:lnTo>
                  <a:lnTo>
                    <a:pt x="1853" y="39"/>
                  </a:lnTo>
                  <a:lnTo>
                    <a:pt x="2066" y="20"/>
                  </a:lnTo>
                  <a:lnTo>
                    <a:pt x="2278" y="0"/>
                  </a:lnTo>
                  <a:lnTo>
                    <a:pt x="227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6"/>
            <p:cNvSpPr/>
            <p:nvPr/>
          </p:nvSpPr>
          <p:spPr>
            <a:xfrm>
              <a:off x="5481200" y="4980825"/>
              <a:ext cx="632600" cy="365775"/>
            </a:xfrm>
            <a:custGeom>
              <a:avLst/>
              <a:gdLst/>
              <a:ahLst/>
              <a:cxnLst/>
              <a:rect l="l" t="t" r="r" b="b"/>
              <a:pathLst>
                <a:path w="25304" h="14631" extrusionOk="0">
                  <a:moveTo>
                    <a:pt x="23065" y="14148"/>
                  </a:moveTo>
                  <a:lnTo>
                    <a:pt x="23065" y="14148"/>
                  </a:lnTo>
                  <a:lnTo>
                    <a:pt x="23065" y="14341"/>
                  </a:lnTo>
                  <a:lnTo>
                    <a:pt x="23046" y="14496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46" y="14496"/>
                  </a:lnTo>
                  <a:lnTo>
                    <a:pt x="23065" y="14341"/>
                  </a:lnTo>
                  <a:lnTo>
                    <a:pt x="23065" y="14148"/>
                  </a:lnTo>
                  <a:close/>
                  <a:moveTo>
                    <a:pt x="25285" y="13569"/>
                  </a:moveTo>
                  <a:lnTo>
                    <a:pt x="25285" y="13569"/>
                  </a:lnTo>
                  <a:lnTo>
                    <a:pt x="24957" y="13589"/>
                  </a:lnTo>
                  <a:lnTo>
                    <a:pt x="24628" y="13646"/>
                  </a:lnTo>
                  <a:lnTo>
                    <a:pt x="24300" y="13724"/>
                  </a:lnTo>
                  <a:lnTo>
                    <a:pt x="23992" y="13839"/>
                  </a:lnTo>
                  <a:lnTo>
                    <a:pt x="23721" y="13975"/>
                  </a:lnTo>
                  <a:lnTo>
                    <a:pt x="23451" y="14148"/>
                  </a:lnTo>
                  <a:lnTo>
                    <a:pt x="23219" y="14361"/>
                  </a:lnTo>
                  <a:lnTo>
                    <a:pt x="23123" y="14476"/>
                  </a:lnTo>
                  <a:lnTo>
                    <a:pt x="23046" y="14592"/>
                  </a:lnTo>
                  <a:lnTo>
                    <a:pt x="23046" y="14592"/>
                  </a:lnTo>
                  <a:lnTo>
                    <a:pt x="23123" y="14476"/>
                  </a:lnTo>
                  <a:lnTo>
                    <a:pt x="23219" y="14361"/>
                  </a:lnTo>
                  <a:lnTo>
                    <a:pt x="23451" y="14148"/>
                  </a:lnTo>
                  <a:lnTo>
                    <a:pt x="23721" y="13975"/>
                  </a:lnTo>
                  <a:lnTo>
                    <a:pt x="23992" y="13839"/>
                  </a:lnTo>
                  <a:lnTo>
                    <a:pt x="24300" y="13724"/>
                  </a:lnTo>
                  <a:lnTo>
                    <a:pt x="24628" y="13646"/>
                  </a:lnTo>
                  <a:lnTo>
                    <a:pt x="24957" y="13589"/>
                  </a:lnTo>
                  <a:lnTo>
                    <a:pt x="25285" y="13569"/>
                  </a:lnTo>
                  <a:close/>
                  <a:moveTo>
                    <a:pt x="25304" y="13569"/>
                  </a:moveTo>
                  <a:lnTo>
                    <a:pt x="25304" y="13569"/>
                  </a:lnTo>
                  <a:lnTo>
                    <a:pt x="25304" y="13569"/>
                  </a:lnTo>
                  <a:lnTo>
                    <a:pt x="25304" y="13569"/>
                  </a:lnTo>
                  <a:close/>
                  <a:moveTo>
                    <a:pt x="21039" y="11060"/>
                  </a:moveTo>
                  <a:lnTo>
                    <a:pt x="21039" y="11060"/>
                  </a:lnTo>
                  <a:lnTo>
                    <a:pt x="21019" y="11292"/>
                  </a:lnTo>
                  <a:lnTo>
                    <a:pt x="21000" y="11485"/>
                  </a:lnTo>
                  <a:lnTo>
                    <a:pt x="20961" y="11678"/>
                  </a:lnTo>
                  <a:lnTo>
                    <a:pt x="20923" y="11832"/>
                  </a:lnTo>
                  <a:lnTo>
                    <a:pt x="20826" y="12064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26" y="12064"/>
                  </a:lnTo>
                  <a:lnTo>
                    <a:pt x="20923" y="11832"/>
                  </a:lnTo>
                  <a:lnTo>
                    <a:pt x="20961" y="11678"/>
                  </a:lnTo>
                  <a:lnTo>
                    <a:pt x="21000" y="11485"/>
                  </a:lnTo>
                  <a:lnTo>
                    <a:pt x="21019" y="11292"/>
                  </a:lnTo>
                  <a:lnTo>
                    <a:pt x="21039" y="11060"/>
                  </a:lnTo>
                  <a:close/>
                  <a:moveTo>
                    <a:pt x="20286" y="9439"/>
                  </a:moveTo>
                  <a:lnTo>
                    <a:pt x="20286" y="9439"/>
                  </a:lnTo>
                  <a:lnTo>
                    <a:pt x="20324" y="9477"/>
                  </a:lnTo>
                  <a:lnTo>
                    <a:pt x="20324" y="9477"/>
                  </a:lnTo>
                  <a:lnTo>
                    <a:pt x="20286" y="9439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221" y="8802"/>
                  </a:lnTo>
                  <a:lnTo>
                    <a:pt x="18028" y="8821"/>
                  </a:lnTo>
                  <a:lnTo>
                    <a:pt x="17719" y="8860"/>
                  </a:lnTo>
                  <a:lnTo>
                    <a:pt x="17506" y="8918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506" y="8918"/>
                  </a:lnTo>
                  <a:lnTo>
                    <a:pt x="17719" y="8860"/>
                  </a:lnTo>
                  <a:lnTo>
                    <a:pt x="18028" y="8821"/>
                  </a:lnTo>
                  <a:lnTo>
                    <a:pt x="18221" y="8802"/>
                  </a:lnTo>
                  <a:lnTo>
                    <a:pt x="18433" y="8783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433" y="8783"/>
                  </a:lnTo>
                  <a:lnTo>
                    <a:pt x="18452" y="8783"/>
                  </a:lnTo>
                  <a:lnTo>
                    <a:pt x="18452" y="8783"/>
                  </a:lnTo>
                  <a:lnTo>
                    <a:pt x="18433" y="8783"/>
                  </a:lnTo>
                  <a:close/>
                  <a:moveTo>
                    <a:pt x="17429" y="8667"/>
                  </a:moveTo>
                  <a:lnTo>
                    <a:pt x="17429" y="866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29" y="8667"/>
                  </a:lnTo>
                  <a:close/>
                  <a:moveTo>
                    <a:pt x="14534" y="3803"/>
                  </a:moveTo>
                  <a:lnTo>
                    <a:pt x="14534" y="3803"/>
                  </a:lnTo>
                  <a:lnTo>
                    <a:pt x="14534" y="4131"/>
                  </a:lnTo>
                  <a:lnTo>
                    <a:pt x="14496" y="4382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96" y="4382"/>
                  </a:lnTo>
                  <a:lnTo>
                    <a:pt x="14534" y="4131"/>
                  </a:lnTo>
                  <a:lnTo>
                    <a:pt x="14534" y="3803"/>
                  </a:lnTo>
                  <a:close/>
                  <a:moveTo>
                    <a:pt x="12990" y="1139"/>
                  </a:moveTo>
                  <a:lnTo>
                    <a:pt x="12990" y="1139"/>
                  </a:lnTo>
                  <a:lnTo>
                    <a:pt x="13009" y="1139"/>
                  </a:lnTo>
                  <a:lnTo>
                    <a:pt x="13009" y="1139"/>
                  </a:lnTo>
                  <a:lnTo>
                    <a:pt x="12990" y="1139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176" y="734"/>
                  </a:lnTo>
                  <a:lnTo>
                    <a:pt x="10963" y="753"/>
                  </a:lnTo>
                  <a:lnTo>
                    <a:pt x="10751" y="792"/>
                  </a:lnTo>
                  <a:lnTo>
                    <a:pt x="10558" y="831"/>
                  </a:lnTo>
                  <a:lnTo>
                    <a:pt x="10191" y="966"/>
                  </a:lnTo>
                  <a:lnTo>
                    <a:pt x="9883" y="1101"/>
                  </a:lnTo>
                  <a:lnTo>
                    <a:pt x="9632" y="1255"/>
                  </a:lnTo>
                  <a:lnTo>
                    <a:pt x="9439" y="1371"/>
                  </a:lnTo>
                  <a:lnTo>
                    <a:pt x="9284" y="1506"/>
                  </a:lnTo>
                  <a:lnTo>
                    <a:pt x="9284" y="1506"/>
                  </a:lnTo>
                  <a:lnTo>
                    <a:pt x="9439" y="1371"/>
                  </a:lnTo>
                  <a:lnTo>
                    <a:pt x="9632" y="1255"/>
                  </a:lnTo>
                  <a:lnTo>
                    <a:pt x="9883" y="1101"/>
                  </a:lnTo>
                  <a:lnTo>
                    <a:pt x="10191" y="966"/>
                  </a:lnTo>
                  <a:lnTo>
                    <a:pt x="10558" y="831"/>
                  </a:lnTo>
                  <a:lnTo>
                    <a:pt x="10751" y="792"/>
                  </a:lnTo>
                  <a:lnTo>
                    <a:pt x="10963" y="753"/>
                  </a:lnTo>
                  <a:lnTo>
                    <a:pt x="11176" y="734"/>
                  </a:lnTo>
                  <a:lnTo>
                    <a:pt x="11407" y="715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close/>
                  <a:moveTo>
                    <a:pt x="20" y="541"/>
                  </a:moveTo>
                  <a:lnTo>
                    <a:pt x="20" y="541"/>
                  </a:lnTo>
                  <a:lnTo>
                    <a:pt x="1" y="541"/>
                  </a:lnTo>
                  <a:lnTo>
                    <a:pt x="1" y="541"/>
                  </a:lnTo>
                  <a:lnTo>
                    <a:pt x="20" y="541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194" y="522"/>
                  </a:lnTo>
                  <a:lnTo>
                    <a:pt x="20" y="541"/>
                  </a:lnTo>
                  <a:lnTo>
                    <a:pt x="20" y="541"/>
                  </a:lnTo>
                  <a:lnTo>
                    <a:pt x="194" y="522"/>
                  </a:lnTo>
                  <a:lnTo>
                    <a:pt x="367" y="502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close/>
                  <a:moveTo>
                    <a:pt x="5405" y="213"/>
                  </a:move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370" y="20"/>
                  </a:lnTo>
                  <a:lnTo>
                    <a:pt x="6080" y="39"/>
                  </a:lnTo>
                  <a:lnTo>
                    <a:pt x="5772" y="116"/>
                  </a:lnTo>
                  <a:lnTo>
                    <a:pt x="5443" y="213"/>
                  </a:lnTo>
                  <a:lnTo>
                    <a:pt x="5443" y="213"/>
                  </a:lnTo>
                  <a:lnTo>
                    <a:pt x="5772" y="116"/>
                  </a:lnTo>
                  <a:lnTo>
                    <a:pt x="6080" y="39"/>
                  </a:lnTo>
                  <a:lnTo>
                    <a:pt x="6370" y="20"/>
                  </a:lnTo>
                  <a:lnTo>
                    <a:pt x="6659" y="1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6"/>
            <p:cNvSpPr/>
            <p:nvPr/>
          </p:nvSpPr>
          <p:spPr>
            <a:xfrm>
              <a:off x="6056375" y="5334525"/>
              <a:ext cx="1475" cy="12075"/>
            </a:xfrm>
            <a:custGeom>
              <a:avLst/>
              <a:gdLst/>
              <a:ahLst/>
              <a:cxnLst/>
              <a:rect l="l" t="t" r="r" b="b"/>
              <a:pathLst>
                <a:path w="59" h="483" fill="none" extrusionOk="0">
                  <a:moveTo>
                    <a:pt x="58" y="0"/>
                  </a:moveTo>
                  <a:lnTo>
                    <a:pt x="58" y="0"/>
                  </a:lnTo>
                  <a:lnTo>
                    <a:pt x="58" y="193"/>
                  </a:lnTo>
                  <a:lnTo>
                    <a:pt x="39" y="348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39" y="348"/>
                  </a:lnTo>
                  <a:lnTo>
                    <a:pt x="58" y="193"/>
                  </a:lnTo>
                  <a:lnTo>
                    <a:pt x="5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6"/>
            <p:cNvSpPr/>
            <p:nvPr/>
          </p:nvSpPr>
          <p:spPr>
            <a:xfrm>
              <a:off x="6057325" y="5320050"/>
              <a:ext cx="56000" cy="25600"/>
            </a:xfrm>
            <a:custGeom>
              <a:avLst/>
              <a:gdLst/>
              <a:ahLst/>
              <a:cxnLst/>
              <a:rect l="l" t="t" r="r" b="b"/>
              <a:pathLst>
                <a:path w="2240" h="1024" fill="none" extrusionOk="0">
                  <a:moveTo>
                    <a:pt x="2240" y="0"/>
                  </a:moveTo>
                  <a:lnTo>
                    <a:pt x="2240" y="0"/>
                  </a:lnTo>
                  <a:lnTo>
                    <a:pt x="1912" y="20"/>
                  </a:lnTo>
                  <a:lnTo>
                    <a:pt x="1583" y="77"/>
                  </a:lnTo>
                  <a:lnTo>
                    <a:pt x="1255" y="155"/>
                  </a:lnTo>
                  <a:lnTo>
                    <a:pt x="947" y="270"/>
                  </a:lnTo>
                  <a:lnTo>
                    <a:pt x="676" y="406"/>
                  </a:lnTo>
                  <a:lnTo>
                    <a:pt x="406" y="579"/>
                  </a:lnTo>
                  <a:lnTo>
                    <a:pt x="174" y="792"/>
                  </a:lnTo>
                  <a:lnTo>
                    <a:pt x="78" y="907"/>
                  </a:lnTo>
                  <a:lnTo>
                    <a:pt x="1" y="1023"/>
                  </a:lnTo>
                  <a:lnTo>
                    <a:pt x="1" y="1023"/>
                  </a:lnTo>
                  <a:lnTo>
                    <a:pt x="78" y="907"/>
                  </a:lnTo>
                  <a:lnTo>
                    <a:pt x="174" y="792"/>
                  </a:lnTo>
                  <a:lnTo>
                    <a:pt x="406" y="579"/>
                  </a:lnTo>
                  <a:lnTo>
                    <a:pt x="676" y="406"/>
                  </a:lnTo>
                  <a:lnTo>
                    <a:pt x="947" y="270"/>
                  </a:lnTo>
                  <a:lnTo>
                    <a:pt x="1255" y="155"/>
                  </a:lnTo>
                  <a:lnTo>
                    <a:pt x="1583" y="77"/>
                  </a:lnTo>
                  <a:lnTo>
                    <a:pt x="1912" y="20"/>
                  </a:lnTo>
                  <a:lnTo>
                    <a:pt x="224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6"/>
            <p:cNvSpPr/>
            <p:nvPr/>
          </p:nvSpPr>
          <p:spPr>
            <a:xfrm>
              <a:off x="6113775" y="532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6"/>
            <p:cNvSpPr/>
            <p:nvPr/>
          </p:nvSpPr>
          <p:spPr>
            <a:xfrm>
              <a:off x="6001350" y="5257325"/>
              <a:ext cx="5825" cy="27525"/>
            </a:xfrm>
            <a:custGeom>
              <a:avLst/>
              <a:gdLst/>
              <a:ahLst/>
              <a:cxnLst/>
              <a:rect l="l" t="t" r="r" b="b"/>
              <a:pathLst>
                <a:path w="233" h="1101" fill="none" extrusionOk="0">
                  <a:moveTo>
                    <a:pt x="233" y="0"/>
                  </a:moveTo>
                  <a:lnTo>
                    <a:pt x="233" y="0"/>
                  </a:lnTo>
                  <a:lnTo>
                    <a:pt x="213" y="232"/>
                  </a:lnTo>
                  <a:lnTo>
                    <a:pt x="194" y="425"/>
                  </a:lnTo>
                  <a:lnTo>
                    <a:pt x="155" y="618"/>
                  </a:lnTo>
                  <a:lnTo>
                    <a:pt x="117" y="772"/>
                  </a:lnTo>
                  <a:lnTo>
                    <a:pt x="20" y="1004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20" y="1004"/>
                  </a:lnTo>
                  <a:lnTo>
                    <a:pt x="117" y="772"/>
                  </a:lnTo>
                  <a:lnTo>
                    <a:pt x="155" y="618"/>
                  </a:lnTo>
                  <a:lnTo>
                    <a:pt x="194" y="425"/>
                  </a:lnTo>
                  <a:lnTo>
                    <a:pt x="213" y="232"/>
                  </a:lnTo>
                  <a:lnTo>
                    <a:pt x="23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6"/>
            <p:cNvSpPr/>
            <p:nvPr/>
          </p:nvSpPr>
          <p:spPr>
            <a:xfrm>
              <a:off x="5988325" y="5216775"/>
              <a:ext cx="1000" cy="1000"/>
            </a:xfrm>
            <a:custGeom>
              <a:avLst/>
              <a:gdLst/>
              <a:ahLst/>
              <a:cxnLst/>
              <a:rect l="l" t="t" r="r" b="b"/>
              <a:pathLst>
                <a:path w="40" h="40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6"/>
            <p:cNvSpPr/>
            <p:nvPr/>
          </p:nvSpPr>
          <p:spPr>
            <a:xfrm>
              <a:off x="5916425" y="5200375"/>
              <a:ext cx="25600" cy="3875"/>
            </a:xfrm>
            <a:custGeom>
              <a:avLst/>
              <a:gdLst/>
              <a:ahLst/>
              <a:cxnLst/>
              <a:rect l="l" t="t" r="r" b="b"/>
              <a:pathLst>
                <a:path w="1024" h="155" fill="none" extrusionOk="0">
                  <a:moveTo>
                    <a:pt x="1024" y="1"/>
                  </a:moveTo>
                  <a:lnTo>
                    <a:pt x="1024" y="1"/>
                  </a:lnTo>
                  <a:lnTo>
                    <a:pt x="812" y="20"/>
                  </a:lnTo>
                  <a:lnTo>
                    <a:pt x="619" y="39"/>
                  </a:lnTo>
                  <a:lnTo>
                    <a:pt x="310" y="78"/>
                  </a:lnTo>
                  <a:lnTo>
                    <a:pt x="97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97" y="136"/>
                  </a:lnTo>
                  <a:lnTo>
                    <a:pt x="310" y="78"/>
                  </a:lnTo>
                  <a:lnTo>
                    <a:pt x="619" y="39"/>
                  </a:lnTo>
                  <a:lnTo>
                    <a:pt x="812" y="20"/>
                  </a:lnTo>
                  <a:lnTo>
                    <a:pt x="10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6"/>
            <p:cNvSpPr/>
            <p:nvPr/>
          </p:nvSpPr>
          <p:spPr>
            <a:xfrm>
              <a:off x="5942000" y="5200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6"/>
            <p:cNvSpPr/>
            <p:nvPr/>
          </p:nvSpPr>
          <p:spPr>
            <a:xfrm>
              <a:off x="5916425" y="5197475"/>
              <a:ext cx="525" cy="6775"/>
            </a:xfrm>
            <a:custGeom>
              <a:avLst/>
              <a:gdLst/>
              <a:ahLst/>
              <a:cxnLst/>
              <a:rect l="l" t="t" r="r" b="b"/>
              <a:pathLst>
                <a:path w="21" h="27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6"/>
            <p:cNvSpPr/>
            <p:nvPr/>
          </p:nvSpPr>
          <p:spPr>
            <a:xfrm>
              <a:off x="5842600" y="5075875"/>
              <a:ext cx="1975" cy="19825"/>
            </a:xfrm>
            <a:custGeom>
              <a:avLst/>
              <a:gdLst/>
              <a:ahLst/>
              <a:cxnLst/>
              <a:rect l="l" t="t" r="r" b="b"/>
              <a:pathLst>
                <a:path w="79" h="793" fill="none" extrusionOk="0">
                  <a:moveTo>
                    <a:pt x="78" y="1"/>
                  </a:moveTo>
                  <a:lnTo>
                    <a:pt x="78" y="1"/>
                  </a:lnTo>
                  <a:lnTo>
                    <a:pt x="78" y="329"/>
                  </a:lnTo>
                  <a:lnTo>
                    <a:pt x="40" y="580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40" y="580"/>
                  </a:lnTo>
                  <a:lnTo>
                    <a:pt x="78" y="329"/>
                  </a:lnTo>
                  <a:lnTo>
                    <a:pt x="7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6"/>
            <p:cNvSpPr/>
            <p:nvPr/>
          </p:nvSpPr>
          <p:spPr>
            <a:xfrm>
              <a:off x="5805950" y="500930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6"/>
            <p:cNvSpPr/>
            <p:nvPr/>
          </p:nvSpPr>
          <p:spPr>
            <a:xfrm>
              <a:off x="5713300" y="4998675"/>
              <a:ext cx="53100" cy="19825"/>
            </a:xfrm>
            <a:custGeom>
              <a:avLst/>
              <a:gdLst/>
              <a:ahLst/>
              <a:cxnLst/>
              <a:rect l="l" t="t" r="r" b="b"/>
              <a:pathLst>
                <a:path w="2124" h="793" fill="none" extrusionOk="0">
                  <a:moveTo>
                    <a:pt x="2123" y="1"/>
                  </a:moveTo>
                  <a:lnTo>
                    <a:pt x="2123" y="1"/>
                  </a:lnTo>
                  <a:lnTo>
                    <a:pt x="1892" y="20"/>
                  </a:lnTo>
                  <a:lnTo>
                    <a:pt x="1679" y="39"/>
                  </a:lnTo>
                  <a:lnTo>
                    <a:pt x="1467" y="78"/>
                  </a:lnTo>
                  <a:lnTo>
                    <a:pt x="1274" y="117"/>
                  </a:lnTo>
                  <a:lnTo>
                    <a:pt x="907" y="252"/>
                  </a:lnTo>
                  <a:lnTo>
                    <a:pt x="599" y="387"/>
                  </a:lnTo>
                  <a:lnTo>
                    <a:pt x="348" y="541"/>
                  </a:lnTo>
                  <a:lnTo>
                    <a:pt x="155" y="657"/>
                  </a:lnTo>
                  <a:lnTo>
                    <a:pt x="0" y="792"/>
                  </a:lnTo>
                  <a:lnTo>
                    <a:pt x="0" y="792"/>
                  </a:lnTo>
                  <a:lnTo>
                    <a:pt x="155" y="657"/>
                  </a:lnTo>
                  <a:lnTo>
                    <a:pt x="348" y="541"/>
                  </a:lnTo>
                  <a:lnTo>
                    <a:pt x="599" y="387"/>
                  </a:lnTo>
                  <a:lnTo>
                    <a:pt x="907" y="252"/>
                  </a:lnTo>
                  <a:lnTo>
                    <a:pt x="1274" y="117"/>
                  </a:lnTo>
                  <a:lnTo>
                    <a:pt x="1467" y="78"/>
                  </a:lnTo>
                  <a:lnTo>
                    <a:pt x="1679" y="39"/>
                  </a:lnTo>
                  <a:lnTo>
                    <a:pt x="1892" y="20"/>
                  </a:lnTo>
                  <a:lnTo>
                    <a:pt x="212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6"/>
            <p:cNvSpPr/>
            <p:nvPr/>
          </p:nvSpPr>
          <p:spPr>
            <a:xfrm>
              <a:off x="5766375" y="499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6"/>
            <p:cNvSpPr/>
            <p:nvPr/>
          </p:nvSpPr>
          <p:spPr>
            <a:xfrm>
              <a:off x="5481200" y="49943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6"/>
            <p:cNvSpPr/>
            <p:nvPr/>
          </p:nvSpPr>
          <p:spPr>
            <a:xfrm>
              <a:off x="5481675" y="4993375"/>
              <a:ext cx="8725" cy="1000"/>
            </a:xfrm>
            <a:custGeom>
              <a:avLst/>
              <a:gdLst/>
              <a:ahLst/>
              <a:cxnLst/>
              <a:rect l="l" t="t" r="r" b="b"/>
              <a:pathLst>
                <a:path w="349" h="40" fill="none" extrusionOk="0">
                  <a:moveTo>
                    <a:pt x="348" y="0"/>
                  </a:moveTo>
                  <a:lnTo>
                    <a:pt x="348" y="0"/>
                  </a:lnTo>
                  <a:lnTo>
                    <a:pt x="175" y="2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75" y="20"/>
                  </a:lnTo>
                  <a:lnTo>
                    <a:pt x="34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6"/>
            <p:cNvSpPr/>
            <p:nvPr/>
          </p:nvSpPr>
          <p:spPr>
            <a:xfrm>
              <a:off x="5490375" y="499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6"/>
            <p:cNvSpPr/>
            <p:nvPr/>
          </p:nvSpPr>
          <p:spPr>
            <a:xfrm>
              <a:off x="5616300" y="498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6"/>
            <p:cNvSpPr/>
            <p:nvPr/>
          </p:nvSpPr>
          <p:spPr>
            <a:xfrm>
              <a:off x="5617275" y="4980825"/>
              <a:ext cx="30425" cy="5325"/>
            </a:xfrm>
            <a:custGeom>
              <a:avLst/>
              <a:gdLst/>
              <a:ahLst/>
              <a:cxnLst/>
              <a:rect l="l" t="t" r="r" b="b"/>
              <a:pathLst>
                <a:path w="1217" h="213" fill="none" extrusionOk="0">
                  <a:moveTo>
                    <a:pt x="1216" y="1"/>
                  </a:moveTo>
                  <a:lnTo>
                    <a:pt x="1216" y="1"/>
                  </a:lnTo>
                  <a:lnTo>
                    <a:pt x="927" y="20"/>
                  </a:lnTo>
                  <a:lnTo>
                    <a:pt x="637" y="39"/>
                  </a:lnTo>
                  <a:lnTo>
                    <a:pt x="329" y="116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29" y="116"/>
                  </a:lnTo>
                  <a:lnTo>
                    <a:pt x="637" y="39"/>
                  </a:lnTo>
                  <a:lnTo>
                    <a:pt x="927" y="20"/>
                  </a:lnTo>
                  <a:lnTo>
                    <a:pt x="121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6"/>
            <p:cNvSpPr/>
            <p:nvPr/>
          </p:nvSpPr>
          <p:spPr>
            <a:xfrm>
              <a:off x="5647675" y="49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6"/>
            <p:cNvSpPr/>
            <p:nvPr/>
          </p:nvSpPr>
          <p:spPr>
            <a:xfrm>
              <a:off x="6118625" y="5243800"/>
              <a:ext cx="108575" cy="76750"/>
            </a:xfrm>
            <a:custGeom>
              <a:avLst/>
              <a:gdLst/>
              <a:ahLst/>
              <a:cxnLst/>
              <a:rect l="l" t="t" r="r" b="b"/>
              <a:pathLst>
                <a:path w="4343" h="3070" extrusionOk="0">
                  <a:moveTo>
                    <a:pt x="0" y="3050"/>
                  </a:move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50"/>
                  </a:lnTo>
                  <a:close/>
                  <a:moveTo>
                    <a:pt x="0" y="3031"/>
                  </a:move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31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19" y="3012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close/>
                  <a:moveTo>
                    <a:pt x="1660" y="2027"/>
                  </a:move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97" y="2857"/>
                  </a:lnTo>
                  <a:lnTo>
                    <a:pt x="193" y="2722"/>
                  </a:lnTo>
                  <a:lnTo>
                    <a:pt x="290" y="2606"/>
                  </a:lnTo>
                  <a:lnTo>
                    <a:pt x="386" y="2510"/>
                  </a:lnTo>
                  <a:lnTo>
                    <a:pt x="483" y="2413"/>
                  </a:lnTo>
                  <a:lnTo>
                    <a:pt x="598" y="2336"/>
                  </a:lnTo>
                  <a:lnTo>
                    <a:pt x="830" y="2201"/>
                  </a:lnTo>
                  <a:lnTo>
                    <a:pt x="1062" y="2124"/>
                  </a:lnTo>
                  <a:lnTo>
                    <a:pt x="1274" y="2066"/>
                  </a:lnTo>
                  <a:lnTo>
                    <a:pt x="1486" y="2047"/>
                  </a:lnTo>
                  <a:lnTo>
                    <a:pt x="1660" y="2027"/>
                  </a:lnTo>
                  <a:close/>
                  <a:moveTo>
                    <a:pt x="1698" y="2027"/>
                  </a:move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close/>
                  <a:moveTo>
                    <a:pt x="2007" y="2027"/>
                  </a:move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close/>
                  <a:moveTo>
                    <a:pt x="4343" y="1"/>
                  </a:move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65" y="1776"/>
                  </a:lnTo>
                  <a:lnTo>
                    <a:pt x="2123" y="1564"/>
                  </a:lnTo>
                  <a:lnTo>
                    <a:pt x="2220" y="1371"/>
                  </a:lnTo>
                  <a:lnTo>
                    <a:pt x="2316" y="1178"/>
                  </a:lnTo>
                  <a:lnTo>
                    <a:pt x="2432" y="1004"/>
                  </a:lnTo>
                  <a:lnTo>
                    <a:pt x="2548" y="850"/>
                  </a:lnTo>
                  <a:lnTo>
                    <a:pt x="2702" y="696"/>
                  </a:lnTo>
                  <a:lnTo>
                    <a:pt x="2837" y="560"/>
                  </a:lnTo>
                  <a:lnTo>
                    <a:pt x="3011" y="425"/>
                  </a:lnTo>
                  <a:lnTo>
                    <a:pt x="3165" y="309"/>
                  </a:lnTo>
                  <a:lnTo>
                    <a:pt x="3339" y="213"/>
                  </a:lnTo>
                  <a:lnTo>
                    <a:pt x="3513" y="136"/>
                  </a:lnTo>
                  <a:lnTo>
                    <a:pt x="3706" y="78"/>
                  </a:lnTo>
                  <a:lnTo>
                    <a:pt x="3879" y="39"/>
                  </a:lnTo>
                  <a:lnTo>
                    <a:pt x="4072" y="1"/>
                  </a:lnTo>
                  <a:lnTo>
                    <a:pt x="4265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6"/>
            <p:cNvSpPr/>
            <p:nvPr/>
          </p:nvSpPr>
          <p:spPr>
            <a:xfrm>
              <a:off x="6118625" y="5320050"/>
              <a:ext cx="0" cy="500"/>
            </a:xfrm>
            <a:custGeom>
              <a:avLst/>
              <a:gdLst/>
              <a:ahLst/>
              <a:cxnLst/>
              <a:rect l="l" t="t" r="r" b="b"/>
              <a:pathLst>
                <a:path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6"/>
            <p:cNvSpPr/>
            <p:nvPr/>
          </p:nvSpPr>
          <p:spPr>
            <a:xfrm>
              <a:off x="6118625" y="5319550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6"/>
            <p:cNvSpPr/>
            <p:nvPr/>
          </p:nvSpPr>
          <p:spPr>
            <a:xfrm>
              <a:off x="6119100" y="53190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6"/>
            <p:cNvSpPr/>
            <p:nvPr/>
          </p:nvSpPr>
          <p:spPr>
            <a:xfrm>
              <a:off x="6119100" y="53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6"/>
            <p:cNvSpPr/>
            <p:nvPr/>
          </p:nvSpPr>
          <p:spPr>
            <a:xfrm>
              <a:off x="6119100" y="5294475"/>
              <a:ext cx="41025" cy="24625"/>
            </a:xfrm>
            <a:custGeom>
              <a:avLst/>
              <a:gdLst/>
              <a:ahLst/>
              <a:cxnLst/>
              <a:rect l="l" t="t" r="r" b="b"/>
              <a:pathLst>
                <a:path w="1641" h="985" fill="none" extrusionOk="0">
                  <a:moveTo>
                    <a:pt x="1641" y="0"/>
                  </a:moveTo>
                  <a:lnTo>
                    <a:pt x="1641" y="0"/>
                  </a:lnTo>
                  <a:lnTo>
                    <a:pt x="1467" y="20"/>
                  </a:lnTo>
                  <a:lnTo>
                    <a:pt x="1255" y="39"/>
                  </a:lnTo>
                  <a:lnTo>
                    <a:pt x="1043" y="97"/>
                  </a:lnTo>
                  <a:lnTo>
                    <a:pt x="811" y="174"/>
                  </a:lnTo>
                  <a:lnTo>
                    <a:pt x="579" y="309"/>
                  </a:lnTo>
                  <a:lnTo>
                    <a:pt x="464" y="386"/>
                  </a:lnTo>
                  <a:lnTo>
                    <a:pt x="367" y="483"/>
                  </a:lnTo>
                  <a:lnTo>
                    <a:pt x="271" y="579"/>
                  </a:lnTo>
                  <a:lnTo>
                    <a:pt x="174" y="695"/>
                  </a:lnTo>
                  <a:lnTo>
                    <a:pt x="78" y="830"/>
                  </a:lnTo>
                  <a:lnTo>
                    <a:pt x="0" y="985"/>
                  </a:lnTo>
                  <a:lnTo>
                    <a:pt x="0" y="985"/>
                  </a:lnTo>
                  <a:lnTo>
                    <a:pt x="78" y="830"/>
                  </a:lnTo>
                  <a:lnTo>
                    <a:pt x="174" y="695"/>
                  </a:lnTo>
                  <a:lnTo>
                    <a:pt x="271" y="579"/>
                  </a:lnTo>
                  <a:lnTo>
                    <a:pt x="367" y="483"/>
                  </a:lnTo>
                  <a:lnTo>
                    <a:pt x="464" y="386"/>
                  </a:lnTo>
                  <a:lnTo>
                    <a:pt x="579" y="309"/>
                  </a:lnTo>
                  <a:lnTo>
                    <a:pt x="811" y="174"/>
                  </a:lnTo>
                  <a:lnTo>
                    <a:pt x="1043" y="97"/>
                  </a:lnTo>
                  <a:lnTo>
                    <a:pt x="1255" y="39"/>
                  </a:lnTo>
                  <a:lnTo>
                    <a:pt x="1467" y="20"/>
                  </a:lnTo>
                  <a:lnTo>
                    <a:pt x="164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6"/>
            <p:cNvSpPr/>
            <p:nvPr/>
          </p:nvSpPr>
          <p:spPr>
            <a:xfrm>
              <a:off x="6161075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6"/>
            <p:cNvSpPr/>
            <p:nvPr/>
          </p:nvSpPr>
          <p:spPr>
            <a:xfrm>
              <a:off x="6168800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6"/>
            <p:cNvSpPr/>
            <p:nvPr/>
          </p:nvSpPr>
          <p:spPr>
            <a:xfrm>
              <a:off x="6227175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6"/>
            <p:cNvSpPr/>
            <p:nvPr/>
          </p:nvSpPr>
          <p:spPr>
            <a:xfrm>
              <a:off x="6168800" y="5243800"/>
              <a:ext cx="56475" cy="49725"/>
            </a:xfrm>
            <a:custGeom>
              <a:avLst/>
              <a:gdLst/>
              <a:ahLst/>
              <a:cxnLst/>
              <a:rect l="l" t="t" r="r" b="b"/>
              <a:pathLst>
                <a:path w="2259" h="1989" fill="none" extrusionOk="0">
                  <a:moveTo>
                    <a:pt x="2258" y="1"/>
                  </a:moveTo>
                  <a:lnTo>
                    <a:pt x="2258" y="1"/>
                  </a:lnTo>
                  <a:lnTo>
                    <a:pt x="2065" y="1"/>
                  </a:lnTo>
                  <a:lnTo>
                    <a:pt x="1872" y="39"/>
                  </a:lnTo>
                  <a:lnTo>
                    <a:pt x="1699" y="78"/>
                  </a:lnTo>
                  <a:lnTo>
                    <a:pt x="1506" y="136"/>
                  </a:lnTo>
                  <a:lnTo>
                    <a:pt x="1332" y="213"/>
                  </a:lnTo>
                  <a:lnTo>
                    <a:pt x="1158" y="309"/>
                  </a:lnTo>
                  <a:lnTo>
                    <a:pt x="1004" y="425"/>
                  </a:lnTo>
                  <a:lnTo>
                    <a:pt x="830" y="560"/>
                  </a:lnTo>
                  <a:lnTo>
                    <a:pt x="695" y="696"/>
                  </a:lnTo>
                  <a:lnTo>
                    <a:pt x="541" y="850"/>
                  </a:lnTo>
                  <a:lnTo>
                    <a:pt x="425" y="1004"/>
                  </a:lnTo>
                  <a:lnTo>
                    <a:pt x="309" y="1178"/>
                  </a:lnTo>
                  <a:lnTo>
                    <a:pt x="213" y="1371"/>
                  </a:lnTo>
                  <a:lnTo>
                    <a:pt x="116" y="1564"/>
                  </a:lnTo>
                  <a:lnTo>
                    <a:pt x="58" y="1776"/>
                  </a:lnTo>
                  <a:lnTo>
                    <a:pt x="0" y="1989"/>
                  </a:lnTo>
                  <a:lnTo>
                    <a:pt x="0" y="1989"/>
                  </a:lnTo>
                  <a:lnTo>
                    <a:pt x="58" y="1776"/>
                  </a:lnTo>
                  <a:lnTo>
                    <a:pt x="116" y="1564"/>
                  </a:lnTo>
                  <a:lnTo>
                    <a:pt x="213" y="1371"/>
                  </a:lnTo>
                  <a:lnTo>
                    <a:pt x="309" y="1178"/>
                  </a:lnTo>
                  <a:lnTo>
                    <a:pt x="425" y="1004"/>
                  </a:lnTo>
                  <a:lnTo>
                    <a:pt x="541" y="850"/>
                  </a:lnTo>
                  <a:lnTo>
                    <a:pt x="695" y="696"/>
                  </a:lnTo>
                  <a:lnTo>
                    <a:pt x="830" y="560"/>
                  </a:lnTo>
                  <a:lnTo>
                    <a:pt x="1004" y="425"/>
                  </a:lnTo>
                  <a:lnTo>
                    <a:pt x="1158" y="309"/>
                  </a:lnTo>
                  <a:lnTo>
                    <a:pt x="1332" y="213"/>
                  </a:lnTo>
                  <a:lnTo>
                    <a:pt x="1506" y="136"/>
                  </a:lnTo>
                  <a:lnTo>
                    <a:pt x="1699" y="78"/>
                  </a:lnTo>
                  <a:lnTo>
                    <a:pt x="1872" y="39"/>
                  </a:lnTo>
                  <a:lnTo>
                    <a:pt x="2065" y="1"/>
                  </a:lnTo>
                  <a:lnTo>
                    <a:pt x="225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6"/>
            <p:cNvSpPr/>
            <p:nvPr/>
          </p:nvSpPr>
          <p:spPr>
            <a:xfrm>
              <a:off x="6225250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6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extrusionOk="0">
                  <a:moveTo>
                    <a:pt x="19514" y="1"/>
                  </a:move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6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fill="none" extrusionOk="0">
                  <a:moveTo>
                    <a:pt x="19842" y="1"/>
                  </a:moveTo>
                  <a:lnTo>
                    <a:pt x="19842" y="1"/>
                  </a:lnTo>
                  <a:lnTo>
                    <a:pt x="19514" y="1"/>
                  </a:ln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56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185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44" y="8590"/>
                  </a:lnTo>
                  <a:lnTo>
                    <a:pt x="2034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lnTo>
                    <a:pt x="1984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6"/>
            <p:cNvSpPr/>
            <p:nvPr/>
          </p:nvSpPr>
          <p:spPr>
            <a:xfrm>
              <a:off x="4902175" y="4454400"/>
              <a:ext cx="465650" cy="177100"/>
            </a:xfrm>
            <a:custGeom>
              <a:avLst/>
              <a:gdLst/>
              <a:ahLst/>
              <a:cxnLst/>
              <a:rect l="l" t="t" r="r" b="b"/>
              <a:pathLst>
                <a:path w="18626" h="7084" extrusionOk="0">
                  <a:moveTo>
                    <a:pt x="1776" y="5520"/>
                  </a:moveTo>
                  <a:lnTo>
                    <a:pt x="1776" y="5520"/>
                  </a:lnTo>
                  <a:lnTo>
                    <a:pt x="1487" y="5540"/>
                  </a:lnTo>
                  <a:lnTo>
                    <a:pt x="1197" y="5598"/>
                  </a:lnTo>
                  <a:lnTo>
                    <a:pt x="1043" y="5636"/>
                  </a:lnTo>
                  <a:lnTo>
                    <a:pt x="908" y="5675"/>
                  </a:lnTo>
                  <a:lnTo>
                    <a:pt x="753" y="5752"/>
                  </a:lnTo>
                  <a:lnTo>
                    <a:pt x="618" y="5829"/>
                  </a:lnTo>
                  <a:lnTo>
                    <a:pt x="483" y="5906"/>
                  </a:lnTo>
                  <a:lnTo>
                    <a:pt x="367" y="6022"/>
                  </a:lnTo>
                  <a:lnTo>
                    <a:pt x="271" y="6138"/>
                  </a:lnTo>
                  <a:lnTo>
                    <a:pt x="174" y="6292"/>
                  </a:lnTo>
                  <a:lnTo>
                    <a:pt x="116" y="6447"/>
                  </a:lnTo>
                  <a:lnTo>
                    <a:pt x="58" y="6640"/>
                  </a:lnTo>
                  <a:lnTo>
                    <a:pt x="20" y="6852"/>
                  </a:lnTo>
                  <a:lnTo>
                    <a:pt x="1" y="7084"/>
                  </a:lnTo>
                  <a:lnTo>
                    <a:pt x="1" y="7084"/>
                  </a:lnTo>
                  <a:lnTo>
                    <a:pt x="20" y="6852"/>
                  </a:lnTo>
                  <a:lnTo>
                    <a:pt x="58" y="6640"/>
                  </a:lnTo>
                  <a:lnTo>
                    <a:pt x="116" y="6447"/>
                  </a:lnTo>
                  <a:lnTo>
                    <a:pt x="174" y="6292"/>
                  </a:lnTo>
                  <a:lnTo>
                    <a:pt x="271" y="6138"/>
                  </a:lnTo>
                  <a:lnTo>
                    <a:pt x="367" y="6022"/>
                  </a:lnTo>
                  <a:lnTo>
                    <a:pt x="483" y="5906"/>
                  </a:lnTo>
                  <a:lnTo>
                    <a:pt x="618" y="5829"/>
                  </a:lnTo>
                  <a:lnTo>
                    <a:pt x="753" y="5752"/>
                  </a:lnTo>
                  <a:lnTo>
                    <a:pt x="908" y="5675"/>
                  </a:lnTo>
                  <a:lnTo>
                    <a:pt x="1043" y="5636"/>
                  </a:lnTo>
                  <a:lnTo>
                    <a:pt x="1197" y="5598"/>
                  </a:lnTo>
                  <a:lnTo>
                    <a:pt x="1487" y="5540"/>
                  </a:lnTo>
                  <a:lnTo>
                    <a:pt x="1776" y="5520"/>
                  </a:lnTo>
                  <a:close/>
                  <a:moveTo>
                    <a:pt x="1834" y="5520"/>
                  </a:move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close/>
                  <a:moveTo>
                    <a:pt x="8358" y="4903"/>
                  </a:moveTo>
                  <a:lnTo>
                    <a:pt x="8358" y="4903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03"/>
                  </a:lnTo>
                  <a:close/>
                  <a:moveTo>
                    <a:pt x="8377" y="4864"/>
                  </a:moveTo>
                  <a:lnTo>
                    <a:pt x="8377" y="4864"/>
                  </a:lnTo>
                  <a:lnTo>
                    <a:pt x="8377" y="4884"/>
                  </a:lnTo>
                  <a:lnTo>
                    <a:pt x="8377" y="4884"/>
                  </a:lnTo>
                  <a:lnTo>
                    <a:pt x="8377" y="4864"/>
                  </a:lnTo>
                  <a:close/>
                  <a:moveTo>
                    <a:pt x="15306" y="4324"/>
                  </a:move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close/>
                  <a:moveTo>
                    <a:pt x="5656" y="3938"/>
                  </a:moveTo>
                  <a:lnTo>
                    <a:pt x="5656" y="3938"/>
                  </a:lnTo>
                  <a:lnTo>
                    <a:pt x="5289" y="3957"/>
                  </a:lnTo>
                  <a:lnTo>
                    <a:pt x="4903" y="4015"/>
                  </a:lnTo>
                  <a:lnTo>
                    <a:pt x="4710" y="4073"/>
                  </a:lnTo>
                  <a:lnTo>
                    <a:pt x="4517" y="4131"/>
                  </a:lnTo>
                  <a:lnTo>
                    <a:pt x="4324" y="4208"/>
                  </a:lnTo>
                  <a:lnTo>
                    <a:pt x="4112" y="4285"/>
                  </a:lnTo>
                  <a:lnTo>
                    <a:pt x="3919" y="4382"/>
                  </a:lnTo>
                  <a:lnTo>
                    <a:pt x="3706" y="4517"/>
                  </a:lnTo>
                  <a:lnTo>
                    <a:pt x="3513" y="4652"/>
                  </a:lnTo>
                  <a:lnTo>
                    <a:pt x="3301" y="4787"/>
                  </a:lnTo>
                  <a:lnTo>
                    <a:pt x="3089" y="4961"/>
                  </a:lnTo>
                  <a:lnTo>
                    <a:pt x="2896" y="5154"/>
                  </a:lnTo>
                  <a:lnTo>
                    <a:pt x="2683" y="5366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683" y="5366"/>
                  </a:lnTo>
                  <a:lnTo>
                    <a:pt x="2896" y="5154"/>
                  </a:lnTo>
                  <a:lnTo>
                    <a:pt x="3089" y="4961"/>
                  </a:lnTo>
                  <a:lnTo>
                    <a:pt x="3301" y="4787"/>
                  </a:lnTo>
                  <a:lnTo>
                    <a:pt x="3513" y="4652"/>
                  </a:lnTo>
                  <a:lnTo>
                    <a:pt x="3706" y="4517"/>
                  </a:lnTo>
                  <a:lnTo>
                    <a:pt x="3919" y="4382"/>
                  </a:lnTo>
                  <a:lnTo>
                    <a:pt x="4112" y="4285"/>
                  </a:lnTo>
                  <a:lnTo>
                    <a:pt x="4324" y="4208"/>
                  </a:lnTo>
                  <a:lnTo>
                    <a:pt x="4517" y="4131"/>
                  </a:lnTo>
                  <a:lnTo>
                    <a:pt x="4710" y="4073"/>
                  </a:lnTo>
                  <a:lnTo>
                    <a:pt x="4903" y="4015"/>
                  </a:lnTo>
                  <a:lnTo>
                    <a:pt x="5289" y="3957"/>
                  </a:lnTo>
                  <a:lnTo>
                    <a:pt x="5656" y="3938"/>
                  </a:lnTo>
                  <a:close/>
                  <a:moveTo>
                    <a:pt x="5675" y="3938"/>
                  </a:move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620" y="2953"/>
                  </a:lnTo>
                  <a:lnTo>
                    <a:pt x="11407" y="2953"/>
                  </a:lnTo>
                  <a:lnTo>
                    <a:pt x="11195" y="2992"/>
                  </a:lnTo>
                  <a:lnTo>
                    <a:pt x="10983" y="3031"/>
                  </a:lnTo>
                  <a:lnTo>
                    <a:pt x="10770" y="3089"/>
                  </a:lnTo>
                  <a:lnTo>
                    <a:pt x="10558" y="3166"/>
                  </a:lnTo>
                  <a:lnTo>
                    <a:pt x="10326" y="3243"/>
                  </a:lnTo>
                  <a:lnTo>
                    <a:pt x="10114" y="3359"/>
                  </a:lnTo>
                  <a:lnTo>
                    <a:pt x="9902" y="3475"/>
                  </a:lnTo>
                  <a:lnTo>
                    <a:pt x="9690" y="3610"/>
                  </a:lnTo>
                  <a:lnTo>
                    <a:pt x="9458" y="3764"/>
                  </a:lnTo>
                  <a:lnTo>
                    <a:pt x="9246" y="3938"/>
                  </a:lnTo>
                  <a:lnTo>
                    <a:pt x="9033" y="4131"/>
                  </a:lnTo>
                  <a:lnTo>
                    <a:pt x="8821" y="4343"/>
                  </a:lnTo>
                  <a:lnTo>
                    <a:pt x="8609" y="4594"/>
                  </a:lnTo>
                  <a:lnTo>
                    <a:pt x="8396" y="4845"/>
                  </a:lnTo>
                  <a:lnTo>
                    <a:pt x="8396" y="4845"/>
                  </a:lnTo>
                  <a:lnTo>
                    <a:pt x="8609" y="4594"/>
                  </a:lnTo>
                  <a:lnTo>
                    <a:pt x="8821" y="4343"/>
                  </a:lnTo>
                  <a:lnTo>
                    <a:pt x="9033" y="4131"/>
                  </a:lnTo>
                  <a:lnTo>
                    <a:pt x="9246" y="3938"/>
                  </a:lnTo>
                  <a:lnTo>
                    <a:pt x="9458" y="3764"/>
                  </a:lnTo>
                  <a:lnTo>
                    <a:pt x="9690" y="3610"/>
                  </a:lnTo>
                  <a:lnTo>
                    <a:pt x="9902" y="3475"/>
                  </a:lnTo>
                  <a:lnTo>
                    <a:pt x="10114" y="3359"/>
                  </a:lnTo>
                  <a:lnTo>
                    <a:pt x="10326" y="3243"/>
                  </a:lnTo>
                  <a:lnTo>
                    <a:pt x="10558" y="3166"/>
                  </a:lnTo>
                  <a:lnTo>
                    <a:pt x="10770" y="3089"/>
                  </a:lnTo>
                  <a:lnTo>
                    <a:pt x="10983" y="3031"/>
                  </a:lnTo>
                  <a:lnTo>
                    <a:pt x="11195" y="2992"/>
                  </a:lnTo>
                  <a:lnTo>
                    <a:pt x="11407" y="2953"/>
                  </a:lnTo>
                  <a:lnTo>
                    <a:pt x="11620" y="2953"/>
                  </a:lnTo>
                  <a:lnTo>
                    <a:pt x="11832" y="2934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close/>
                  <a:moveTo>
                    <a:pt x="18626" y="0"/>
                  </a:moveTo>
                  <a:lnTo>
                    <a:pt x="18626" y="0"/>
                  </a:lnTo>
                  <a:lnTo>
                    <a:pt x="18626" y="0"/>
                  </a:lnTo>
                  <a:lnTo>
                    <a:pt x="18259" y="97"/>
                  </a:lnTo>
                  <a:lnTo>
                    <a:pt x="17912" y="232"/>
                  </a:lnTo>
                  <a:lnTo>
                    <a:pt x="17584" y="386"/>
                  </a:lnTo>
                  <a:lnTo>
                    <a:pt x="17275" y="579"/>
                  </a:lnTo>
                  <a:lnTo>
                    <a:pt x="16985" y="772"/>
                  </a:lnTo>
                  <a:lnTo>
                    <a:pt x="16696" y="985"/>
                  </a:lnTo>
                  <a:lnTo>
                    <a:pt x="16445" y="1236"/>
                  </a:lnTo>
                  <a:lnTo>
                    <a:pt x="16213" y="1487"/>
                  </a:lnTo>
                  <a:lnTo>
                    <a:pt x="16001" y="1757"/>
                  </a:lnTo>
                  <a:lnTo>
                    <a:pt x="15808" y="2046"/>
                  </a:lnTo>
                  <a:lnTo>
                    <a:pt x="15654" y="2336"/>
                  </a:lnTo>
                  <a:lnTo>
                    <a:pt x="15518" y="2645"/>
                  </a:lnTo>
                  <a:lnTo>
                    <a:pt x="15422" y="2953"/>
                  </a:lnTo>
                  <a:lnTo>
                    <a:pt x="15345" y="3262"/>
                  </a:lnTo>
                  <a:lnTo>
                    <a:pt x="15287" y="3590"/>
                  </a:lnTo>
                  <a:lnTo>
                    <a:pt x="15268" y="3918"/>
                  </a:lnTo>
                  <a:lnTo>
                    <a:pt x="15268" y="3918"/>
                  </a:lnTo>
                  <a:lnTo>
                    <a:pt x="15287" y="3590"/>
                  </a:lnTo>
                  <a:lnTo>
                    <a:pt x="15345" y="3262"/>
                  </a:lnTo>
                  <a:lnTo>
                    <a:pt x="15422" y="2953"/>
                  </a:lnTo>
                  <a:lnTo>
                    <a:pt x="15518" y="2645"/>
                  </a:lnTo>
                  <a:lnTo>
                    <a:pt x="15654" y="2336"/>
                  </a:lnTo>
                  <a:lnTo>
                    <a:pt x="15808" y="2046"/>
                  </a:lnTo>
                  <a:lnTo>
                    <a:pt x="16001" y="1757"/>
                  </a:lnTo>
                  <a:lnTo>
                    <a:pt x="16213" y="1487"/>
                  </a:lnTo>
                  <a:lnTo>
                    <a:pt x="16445" y="1236"/>
                  </a:lnTo>
                  <a:lnTo>
                    <a:pt x="16696" y="985"/>
                  </a:lnTo>
                  <a:lnTo>
                    <a:pt x="16985" y="772"/>
                  </a:lnTo>
                  <a:lnTo>
                    <a:pt x="17275" y="579"/>
                  </a:lnTo>
                  <a:lnTo>
                    <a:pt x="17584" y="386"/>
                  </a:lnTo>
                  <a:lnTo>
                    <a:pt x="17912" y="232"/>
                  </a:lnTo>
                  <a:lnTo>
                    <a:pt x="18259" y="97"/>
                  </a:lnTo>
                  <a:lnTo>
                    <a:pt x="18626" y="0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6"/>
            <p:cNvSpPr/>
            <p:nvPr/>
          </p:nvSpPr>
          <p:spPr>
            <a:xfrm>
              <a:off x="4902175" y="4592400"/>
              <a:ext cx="44425" cy="39100"/>
            </a:xfrm>
            <a:custGeom>
              <a:avLst/>
              <a:gdLst/>
              <a:ahLst/>
              <a:cxnLst/>
              <a:rect l="l" t="t" r="r" b="b"/>
              <a:pathLst>
                <a:path w="1777" h="1564" fill="none" extrusionOk="0">
                  <a:moveTo>
                    <a:pt x="1776" y="0"/>
                  </a:moveTo>
                  <a:lnTo>
                    <a:pt x="1776" y="0"/>
                  </a:lnTo>
                  <a:lnTo>
                    <a:pt x="1487" y="20"/>
                  </a:lnTo>
                  <a:lnTo>
                    <a:pt x="1197" y="78"/>
                  </a:lnTo>
                  <a:lnTo>
                    <a:pt x="1043" y="116"/>
                  </a:lnTo>
                  <a:lnTo>
                    <a:pt x="908" y="155"/>
                  </a:lnTo>
                  <a:lnTo>
                    <a:pt x="753" y="232"/>
                  </a:lnTo>
                  <a:lnTo>
                    <a:pt x="618" y="309"/>
                  </a:lnTo>
                  <a:lnTo>
                    <a:pt x="483" y="386"/>
                  </a:lnTo>
                  <a:lnTo>
                    <a:pt x="367" y="502"/>
                  </a:lnTo>
                  <a:lnTo>
                    <a:pt x="271" y="618"/>
                  </a:lnTo>
                  <a:lnTo>
                    <a:pt x="174" y="772"/>
                  </a:lnTo>
                  <a:lnTo>
                    <a:pt x="116" y="927"/>
                  </a:lnTo>
                  <a:lnTo>
                    <a:pt x="58" y="1120"/>
                  </a:lnTo>
                  <a:lnTo>
                    <a:pt x="20" y="1332"/>
                  </a:lnTo>
                  <a:lnTo>
                    <a:pt x="1" y="1564"/>
                  </a:lnTo>
                  <a:lnTo>
                    <a:pt x="1" y="1564"/>
                  </a:lnTo>
                  <a:lnTo>
                    <a:pt x="20" y="1332"/>
                  </a:lnTo>
                  <a:lnTo>
                    <a:pt x="58" y="1120"/>
                  </a:lnTo>
                  <a:lnTo>
                    <a:pt x="116" y="927"/>
                  </a:lnTo>
                  <a:lnTo>
                    <a:pt x="174" y="772"/>
                  </a:lnTo>
                  <a:lnTo>
                    <a:pt x="271" y="618"/>
                  </a:lnTo>
                  <a:lnTo>
                    <a:pt x="367" y="502"/>
                  </a:lnTo>
                  <a:lnTo>
                    <a:pt x="483" y="386"/>
                  </a:lnTo>
                  <a:lnTo>
                    <a:pt x="618" y="309"/>
                  </a:lnTo>
                  <a:lnTo>
                    <a:pt x="753" y="232"/>
                  </a:lnTo>
                  <a:lnTo>
                    <a:pt x="908" y="155"/>
                  </a:lnTo>
                  <a:lnTo>
                    <a:pt x="1043" y="116"/>
                  </a:lnTo>
                  <a:lnTo>
                    <a:pt x="1197" y="78"/>
                  </a:lnTo>
                  <a:lnTo>
                    <a:pt x="1487" y="20"/>
                  </a:lnTo>
                  <a:lnTo>
                    <a:pt x="177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6"/>
            <p:cNvSpPr/>
            <p:nvPr/>
          </p:nvSpPr>
          <p:spPr>
            <a:xfrm>
              <a:off x="4948025" y="459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6"/>
            <p:cNvSpPr/>
            <p:nvPr/>
          </p:nvSpPr>
          <p:spPr>
            <a:xfrm>
              <a:off x="5111100" y="45769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6"/>
            <p:cNvSpPr/>
            <p:nvPr/>
          </p:nvSpPr>
          <p:spPr>
            <a:xfrm>
              <a:off x="5111600" y="45760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6"/>
            <p:cNvSpPr/>
            <p:nvPr/>
          </p:nvSpPr>
          <p:spPr>
            <a:xfrm>
              <a:off x="5284825" y="456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6"/>
            <p:cNvSpPr/>
            <p:nvPr/>
          </p:nvSpPr>
          <p:spPr>
            <a:xfrm>
              <a:off x="4964425" y="4552825"/>
              <a:ext cx="79150" cy="41050"/>
            </a:xfrm>
            <a:custGeom>
              <a:avLst/>
              <a:gdLst/>
              <a:ahLst/>
              <a:cxnLst/>
              <a:rect l="l" t="t" r="r" b="b"/>
              <a:pathLst>
                <a:path w="3166" h="1642" fill="none" extrusionOk="0">
                  <a:moveTo>
                    <a:pt x="3166" y="1"/>
                  </a:moveTo>
                  <a:lnTo>
                    <a:pt x="3166" y="1"/>
                  </a:lnTo>
                  <a:lnTo>
                    <a:pt x="2799" y="20"/>
                  </a:lnTo>
                  <a:lnTo>
                    <a:pt x="2413" y="78"/>
                  </a:lnTo>
                  <a:lnTo>
                    <a:pt x="2220" y="136"/>
                  </a:lnTo>
                  <a:lnTo>
                    <a:pt x="2027" y="194"/>
                  </a:lnTo>
                  <a:lnTo>
                    <a:pt x="1834" y="271"/>
                  </a:lnTo>
                  <a:lnTo>
                    <a:pt x="1622" y="348"/>
                  </a:lnTo>
                  <a:lnTo>
                    <a:pt x="1429" y="445"/>
                  </a:lnTo>
                  <a:lnTo>
                    <a:pt x="1216" y="580"/>
                  </a:lnTo>
                  <a:lnTo>
                    <a:pt x="1023" y="715"/>
                  </a:lnTo>
                  <a:lnTo>
                    <a:pt x="811" y="850"/>
                  </a:lnTo>
                  <a:lnTo>
                    <a:pt x="599" y="1024"/>
                  </a:lnTo>
                  <a:lnTo>
                    <a:pt x="406" y="1217"/>
                  </a:lnTo>
                  <a:lnTo>
                    <a:pt x="193" y="1429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193" y="1429"/>
                  </a:lnTo>
                  <a:lnTo>
                    <a:pt x="406" y="1217"/>
                  </a:lnTo>
                  <a:lnTo>
                    <a:pt x="599" y="1024"/>
                  </a:lnTo>
                  <a:lnTo>
                    <a:pt x="811" y="850"/>
                  </a:lnTo>
                  <a:lnTo>
                    <a:pt x="1023" y="715"/>
                  </a:lnTo>
                  <a:lnTo>
                    <a:pt x="1216" y="580"/>
                  </a:lnTo>
                  <a:lnTo>
                    <a:pt x="1429" y="445"/>
                  </a:lnTo>
                  <a:lnTo>
                    <a:pt x="1622" y="348"/>
                  </a:lnTo>
                  <a:lnTo>
                    <a:pt x="1834" y="271"/>
                  </a:lnTo>
                  <a:lnTo>
                    <a:pt x="2027" y="194"/>
                  </a:lnTo>
                  <a:lnTo>
                    <a:pt x="2220" y="136"/>
                  </a:lnTo>
                  <a:lnTo>
                    <a:pt x="2413" y="78"/>
                  </a:lnTo>
                  <a:lnTo>
                    <a:pt x="2799" y="20"/>
                  </a:lnTo>
                  <a:lnTo>
                    <a:pt x="316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6"/>
            <p:cNvSpPr/>
            <p:nvPr/>
          </p:nvSpPr>
          <p:spPr>
            <a:xfrm>
              <a:off x="5044025" y="45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6"/>
            <p:cNvSpPr/>
            <p:nvPr/>
          </p:nvSpPr>
          <p:spPr>
            <a:xfrm>
              <a:off x="5112075" y="4527750"/>
              <a:ext cx="85900" cy="47775"/>
            </a:xfrm>
            <a:custGeom>
              <a:avLst/>
              <a:gdLst/>
              <a:ahLst/>
              <a:cxnLst/>
              <a:rect l="l" t="t" r="r" b="b"/>
              <a:pathLst>
                <a:path w="3436" h="1911" fill="none" extrusionOk="0">
                  <a:moveTo>
                    <a:pt x="3436" y="0"/>
                  </a:moveTo>
                  <a:lnTo>
                    <a:pt x="3436" y="0"/>
                  </a:lnTo>
                  <a:lnTo>
                    <a:pt x="3224" y="19"/>
                  </a:lnTo>
                  <a:lnTo>
                    <a:pt x="3011" y="19"/>
                  </a:lnTo>
                  <a:lnTo>
                    <a:pt x="2799" y="58"/>
                  </a:lnTo>
                  <a:lnTo>
                    <a:pt x="2587" y="97"/>
                  </a:lnTo>
                  <a:lnTo>
                    <a:pt x="2374" y="155"/>
                  </a:lnTo>
                  <a:lnTo>
                    <a:pt x="2162" y="232"/>
                  </a:lnTo>
                  <a:lnTo>
                    <a:pt x="1930" y="309"/>
                  </a:lnTo>
                  <a:lnTo>
                    <a:pt x="1718" y="425"/>
                  </a:lnTo>
                  <a:lnTo>
                    <a:pt x="1506" y="541"/>
                  </a:lnTo>
                  <a:lnTo>
                    <a:pt x="1294" y="676"/>
                  </a:lnTo>
                  <a:lnTo>
                    <a:pt x="1062" y="830"/>
                  </a:lnTo>
                  <a:lnTo>
                    <a:pt x="850" y="1004"/>
                  </a:lnTo>
                  <a:lnTo>
                    <a:pt x="637" y="1197"/>
                  </a:lnTo>
                  <a:lnTo>
                    <a:pt x="425" y="1409"/>
                  </a:lnTo>
                  <a:lnTo>
                    <a:pt x="213" y="1660"/>
                  </a:lnTo>
                  <a:lnTo>
                    <a:pt x="0" y="1911"/>
                  </a:lnTo>
                  <a:lnTo>
                    <a:pt x="0" y="1911"/>
                  </a:lnTo>
                  <a:lnTo>
                    <a:pt x="213" y="1660"/>
                  </a:lnTo>
                  <a:lnTo>
                    <a:pt x="425" y="1409"/>
                  </a:lnTo>
                  <a:lnTo>
                    <a:pt x="637" y="1197"/>
                  </a:lnTo>
                  <a:lnTo>
                    <a:pt x="850" y="1004"/>
                  </a:lnTo>
                  <a:lnTo>
                    <a:pt x="1062" y="830"/>
                  </a:lnTo>
                  <a:lnTo>
                    <a:pt x="1294" y="676"/>
                  </a:lnTo>
                  <a:lnTo>
                    <a:pt x="1506" y="541"/>
                  </a:lnTo>
                  <a:lnTo>
                    <a:pt x="1718" y="425"/>
                  </a:lnTo>
                  <a:lnTo>
                    <a:pt x="1930" y="309"/>
                  </a:lnTo>
                  <a:lnTo>
                    <a:pt x="2162" y="232"/>
                  </a:lnTo>
                  <a:lnTo>
                    <a:pt x="2374" y="155"/>
                  </a:lnTo>
                  <a:lnTo>
                    <a:pt x="2587" y="97"/>
                  </a:lnTo>
                  <a:lnTo>
                    <a:pt x="2799" y="58"/>
                  </a:lnTo>
                  <a:lnTo>
                    <a:pt x="3011" y="19"/>
                  </a:lnTo>
                  <a:lnTo>
                    <a:pt x="3224" y="19"/>
                  </a:lnTo>
                  <a:lnTo>
                    <a:pt x="343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6"/>
            <p:cNvSpPr/>
            <p:nvPr/>
          </p:nvSpPr>
          <p:spPr>
            <a:xfrm>
              <a:off x="5197950" y="452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6"/>
            <p:cNvSpPr/>
            <p:nvPr/>
          </p:nvSpPr>
          <p:spPr>
            <a:xfrm>
              <a:off x="5283850" y="4454400"/>
              <a:ext cx="83975" cy="97975"/>
            </a:xfrm>
            <a:custGeom>
              <a:avLst/>
              <a:gdLst/>
              <a:ahLst/>
              <a:cxnLst/>
              <a:rect l="l" t="t" r="r" b="b"/>
              <a:pathLst>
                <a:path w="3359" h="3919" fill="none" extrusionOk="0">
                  <a:moveTo>
                    <a:pt x="3359" y="0"/>
                  </a:moveTo>
                  <a:lnTo>
                    <a:pt x="3359" y="0"/>
                  </a:lnTo>
                  <a:lnTo>
                    <a:pt x="3359" y="0"/>
                  </a:lnTo>
                  <a:lnTo>
                    <a:pt x="2992" y="97"/>
                  </a:lnTo>
                  <a:lnTo>
                    <a:pt x="2645" y="232"/>
                  </a:lnTo>
                  <a:lnTo>
                    <a:pt x="2317" y="386"/>
                  </a:lnTo>
                  <a:lnTo>
                    <a:pt x="2008" y="579"/>
                  </a:lnTo>
                  <a:lnTo>
                    <a:pt x="1718" y="772"/>
                  </a:lnTo>
                  <a:lnTo>
                    <a:pt x="1429" y="985"/>
                  </a:lnTo>
                  <a:lnTo>
                    <a:pt x="1178" y="1236"/>
                  </a:lnTo>
                  <a:lnTo>
                    <a:pt x="946" y="1487"/>
                  </a:lnTo>
                  <a:lnTo>
                    <a:pt x="734" y="1757"/>
                  </a:lnTo>
                  <a:lnTo>
                    <a:pt x="541" y="2046"/>
                  </a:lnTo>
                  <a:lnTo>
                    <a:pt x="387" y="2336"/>
                  </a:lnTo>
                  <a:lnTo>
                    <a:pt x="251" y="2645"/>
                  </a:lnTo>
                  <a:lnTo>
                    <a:pt x="155" y="2953"/>
                  </a:lnTo>
                  <a:lnTo>
                    <a:pt x="78" y="3262"/>
                  </a:lnTo>
                  <a:lnTo>
                    <a:pt x="20" y="3590"/>
                  </a:lnTo>
                  <a:lnTo>
                    <a:pt x="1" y="3918"/>
                  </a:lnTo>
                  <a:lnTo>
                    <a:pt x="1" y="3918"/>
                  </a:lnTo>
                  <a:lnTo>
                    <a:pt x="20" y="3590"/>
                  </a:lnTo>
                  <a:lnTo>
                    <a:pt x="78" y="3262"/>
                  </a:lnTo>
                  <a:lnTo>
                    <a:pt x="155" y="2953"/>
                  </a:lnTo>
                  <a:lnTo>
                    <a:pt x="251" y="2645"/>
                  </a:lnTo>
                  <a:lnTo>
                    <a:pt x="387" y="2336"/>
                  </a:lnTo>
                  <a:lnTo>
                    <a:pt x="541" y="2046"/>
                  </a:lnTo>
                  <a:lnTo>
                    <a:pt x="734" y="1757"/>
                  </a:lnTo>
                  <a:lnTo>
                    <a:pt x="946" y="1487"/>
                  </a:lnTo>
                  <a:lnTo>
                    <a:pt x="1178" y="1236"/>
                  </a:lnTo>
                  <a:lnTo>
                    <a:pt x="1429" y="985"/>
                  </a:lnTo>
                  <a:lnTo>
                    <a:pt x="1718" y="772"/>
                  </a:lnTo>
                  <a:lnTo>
                    <a:pt x="2008" y="579"/>
                  </a:lnTo>
                  <a:lnTo>
                    <a:pt x="2317" y="386"/>
                  </a:lnTo>
                  <a:lnTo>
                    <a:pt x="2645" y="232"/>
                  </a:lnTo>
                  <a:lnTo>
                    <a:pt x="2992" y="97"/>
                  </a:lnTo>
                  <a:lnTo>
                    <a:pt x="3359" y="0"/>
                  </a:lnTo>
                  <a:lnTo>
                    <a:pt x="335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6"/>
            <p:cNvSpPr/>
            <p:nvPr/>
          </p:nvSpPr>
          <p:spPr>
            <a:xfrm>
              <a:off x="4982275" y="4665250"/>
              <a:ext cx="519700" cy="193525"/>
            </a:xfrm>
            <a:custGeom>
              <a:avLst/>
              <a:gdLst/>
              <a:ahLst/>
              <a:cxnLst/>
              <a:rect l="l" t="t" r="r" b="b"/>
              <a:pathLst>
                <a:path w="20788" h="7741" extrusionOk="0">
                  <a:moveTo>
                    <a:pt x="0" y="7741"/>
                  </a:move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close/>
                  <a:moveTo>
                    <a:pt x="20" y="7741"/>
                  </a:move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39" y="7721"/>
                  </a:lnTo>
                  <a:lnTo>
                    <a:pt x="39" y="7721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36" y="7702"/>
                  </a:move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004" y="7548"/>
                  </a:lnTo>
                  <a:lnTo>
                    <a:pt x="753" y="7567"/>
                  </a:lnTo>
                  <a:lnTo>
                    <a:pt x="464" y="7605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464" y="7605"/>
                  </a:lnTo>
                  <a:lnTo>
                    <a:pt x="753" y="7567"/>
                  </a:lnTo>
                  <a:lnTo>
                    <a:pt x="1004" y="7548"/>
                  </a:lnTo>
                  <a:lnTo>
                    <a:pt x="1178" y="7528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664" y="6235"/>
                  </a:lnTo>
                  <a:lnTo>
                    <a:pt x="2432" y="6274"/>
                  </a:lnTo>
                  <a:lnTo>
                    <a:pt x="2201" y="6351"/>
                  </a:lnTo>
                  <a:lnTo>
                    <a:pt x="1988" y="6467"/>
                  </a:lnTo>
                  <a:lnTo>
                    <a:pt x="1873" y="6544"/>
                  </a:lnTo>
                  <a:lnTo>
                    <a:pt x="1776" y="6640"/>
                  </a:lnTo>
                  <a:lnTo>
                    <a:pt x="1680" y="6737"/>
                  </a:lnTo>
                  <a:lnTo>
                    <a:pt x="1583" y="6853"/>
                  </a:lnTo>
                  <a:lnTo>
                    <a:pt x="1506" y="6988"/>
                  </a:lnTo>
                  <a:lnTo>
                    <a:pt x="1429" y="7142"/>
                  </a:lnTo>
                  <a:lnTo>
                    <a:pt x="1352" y="7316"/>
                  </a:lnTo>
                  <a:lnTo>
                    <a:pt x="1294" y="7490"/>
                  </a:lnTo>
                  <a:lnTo>
                    <a:pt x="1294" y="7490"/>
                  </a:lnTo>
                  <a:lnTo>
                    <a:pt x="1352" y="7316"/>
                  </a:lnTo>
                  <a:lnTo>
                    <a:pt x="1429" y="7142"/>
                  </a:lnTo>
                  <a:lnTo>
                    <a:pt x="1506" y="6988"/>
                  </a:lnTo>
                  <a:lnTo>
                    <a:pt x="1583" y="6853"/>
                  </a:lnTo>
                  <a:lnTo>
                    <a:pt x="1680" y="6737"/>
                  </a:lnTo>
                  <a:lnTo>
                    <a:pt x="1776" y="6640"/>
                  </a:lnTo>
                  <a:lnTo>
                    <a:pt x="1873" y="6544"/>
                  </a:lnTo>
                  <a:lnTo>
                    <a:pt x="1988" y="6467"/>
                  </a:lnTo>
                  <a:lnTo>
                    <a:pt x="2201" y="6351"/>
                  </a:lnTo>
                  <a:lnTo>
                    <a:pt x="2432" y="6274"/>
                  </a:lnTo>
                  <a:lnTo>
                    <a:pt x="2664" y="6235"/>
                  </a:lnTo>
                  <a:lnTo>
                    <a:pt x="2876" y="6216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close/>
                  <a:moveTo>
                    <a:pt x="20749" y="4749"/>
                  </a:move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close/>
                  <a:moveTo>
                    <a:pt x="20787" y="4730"/>
                  </a:move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close/>
                  <a:moveTo>
                    <a:pt x="2703" y="3668"/>
                  </a:moveTo>
                  <a:lnTo>
                    <a:pt x="2703" y="3668"/>
                  </a:lnTo>
                  <a:lnTo>
                    <a:pt x="2703" y="3919"/>
                  </a:lnTo>
                  <a:lnTo>
                    <a:pt x="2741" y="4189"/>
                  </a:lnTo>
                  <a:lnTo>
                    <a:pt x="2799" y="4440"/>
                  </a:lnTo>
                  <a:lnTo>
                    <a:pt x="2857" y="4672"/>
                  </a:lnTo>
                  <a:lnTo>
                    <a:pt x="2934" y="4903"/>
                  </a:lnTo>
                  <a:lnTo>
                    <a:pt x="3011" y="5135"/>
                  </a:lnTo>
                  <a:lnTo>
                    <a:pt x="3204" y="5540"/>
                  </a:lnTo>
                  <a:lnTo>
                    <a:pt x="3397" y="5888"/>
                  </a:lnTo>
                  <a:lnTo>
                    <a:pt x="3552" y="6139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552" y="6139"/>
                  </a:lnTo>
                  <a:lnTo>
                    <a:pt x="3397" y="5888"/>
                  </a:lnTo>
                  <a:lnTo>
                    <a:pt x="3204" y="5540"/>
                  </a:lnTo>
                  <a:lnTo>
                    <a:pt x="3011" y="5135"/>
                  </a:lnTo>
                  <a:lnTo>
                    <a:pt x="2934" y="4903"/>
                  </a:lnTo>
                  <a:lnTo>
                    <a:pt x="2857" y="4672"/>
                  </a:lnTo>
                  <a:lnTo>
                    <a:pt x="2799" y="4440"/>
                  </a:lnTo>
                  <a:lnTo>
                    <a:pt x="2741" y="4189"/>
                  </a:lnTo>
                  <a:lnTo>
                    <a:pt x="2703" y="3919"/>
                  </a:lnTo>
                  <a:lnTo>
                    <a:pt x="2703" y="3668"/>
                  </a:lnTo>
                  <a:close/>
                  <a:moveTo>
                    <a:pt x="7895" y="2510"/>
                  </a:moveTo>
                  <a:lnTo>
                    <a:pt x="7895" y="2510"/>
                  </a:lnTo>
                  <a:lnTo>
                    <a:pt x="7895" y="2529"/>
                  </a:lnTo>
                  <a:lnTo>
                    <a:pt x="7895" y="2529"/>
                  </a:lnTo>
                  <a:lnTo>
                    <a:pt x="7895" y="2510"/>
                  </a:lnTo>
                  <a:close/>
                  <a:moveTo>
                    <a:pt x="3455" y="1892"/>
                  </a:moveTo>
                  <a:lnTo>
                    <a:pt x="3455" y="1892"/>
                  </a:lnTo>
                  <a:lnTo>
                    <a:pt x="3436" y="1912"/>
                  </a:lnTo>
                  <a:lnTo>
                    <a:pt x="3436" y="1912"/>
                  </a:lnTo>
                  <a:lnTo>
                    <a:pt x="3455" y="1892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806" y="1275"/>
                  </a:lnTo>
                  <a:lnTo>
                    <a:pt x="4613" y="1294"/>
                  </a:lnTo>
                  <a:lnTo>
                    <a:pt x="4420" y="1352"/>
                  </a:lnTo>
                  <a:lnTo>
                    <a:pt x="4227" y="1410"/>
                  </a:lnTo>
                  <a:lnTo>
                    <a:pt x="4034" y="1487"/>
                  </a:lnTo>
                  <a:lnTo>
                    <a:pt x="3841" y="1603"/>
                  </a:lnTo>
                  <a:lnTo>
                    <a:pt x="3648" y="1719"/>
                  </a:lnTo>
                  <a:lnTo>
                    <a:pt x="3475" y="1873"/>
                  </a:lnTo>
                  <a:lnTo>
                    <a:pt x="3475" y="1873"/>
                  </a:lnTo>
                  <a:lnTo>
                    <a:pt x="3648" y="1719"/>
                  </a:lnTo>
                  <a:lnTo>
                    <a:pt x="3841" y="1603"/>
                  </a:lnTo>
                  <a:lnTo>
                    <a:pt x="4034" y="1487"/>
                  </a:lnTo>
                  <a:lnTo>
                    <a:pt x="4227" y="1410"/>
                  </a:lnTo>
                  <a:lnTo>
                    <a:pt x="4420" y="1352"/>
                  </a:lnTo>
                  <a:lnTo>
                    <a:pt x="4613" y="1294"/>
                  </a:lnTo>
                  <a:lnTo>
                    <a:pt x="4806" y="1275"/>
                  </a:lnTo>
                  <a:lnTo>
                    <a:pt x="4999" y="1275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253" y="445"/>
                  </a:lnTo>
                  <a:lnTo>
                    <a:pt x="11041" y="464"/>
                  </a:lnTo>
                  <a:lnTo>
                    <a:pt x="10809" y="503"/>
                  </a:lnTo>
                  <a:lnTo>
                    <a:pt x="10597" y="541"/>
                  </a:lnTo>
                  <a:lnTo>
                    <a:pt x="10365" y="599"/>
                  </a:lnTo>
                  <a:lnTo>
                    <a:pt x="10133" y="676"/>
                  </a:lnTo>
                  <a:lnTo>
                    <a:pt x="9902" y="773"/>
                  </a:lnTo>
                  <a:lnTo>
                    <a:pt x="9689" y="869"/>
                  </a:lnTo>
                  <a:lnTo>
                    <a:pt x="9458" y="1005"/>
                  </a:lnTo>
                  <a:lnTo>
                    <a:pt x="9226" y="1140"/>
                  </a:lnTo>
                  <a:lnTo>
                    <a:pt x="8995" y="1313"/>
                  </a:lnTo>
                  <a:lnTo>
                    <a:pt x="8782" y="1506"/>
                  </a:lnTo>
                  <a:lnTo>
                    <a:pt x="8551" y="1719"/>
                  </a:lnTo>
                  <a:lnTo>
                    <a:pt x="8338" y="1950"/>
                  </a:lnTo>
                  <a:lnTo>
                    <a:pt x="8126" y="2201"/>
                  </a:lnTo>
                  <a:lnTo>
                    <a:pt x="7914" y="2491"/>
                  </a:lnTo>
                  <a:lnTo>
                    <a:pt x="7914" y="2491"/>
                  </a:lnTo>
                  <a:lnTo>
                    <a:pt x="8126" y="2201"/>
                  </a:lnTo>
                  <a:lnTo>
                    <a:pt x="8338" y="1950"/>
                  </a:lnTo>
                  <a:lnTo>
                    <a:pt x="8551" y="1719"/>
                  </a:lnTo>
                  <a:lnTo>
                    <a:pt x="8782" y="1506"/>
                  </a:lnTo>
                  <a:lnTo>
                    <a:pt x="8995" y="1313"/>
                  </a:lnTo>
                  <a:lnTo>
                    <a:pt x="9226" y="1140"/>
                  </a:lnTo>
                  <a:lnTo>
                    <a:pt x="9458" y="1005"/>
                  </a:lnTo>
                  <a:lnTo>
                    <a:pt x="9689" y="869"/>
                  </a:lnTo>
                  <a:lnTo>
                    <a:pt x="9902" y="773"/>
                  </a:lnTo>
                  <a:lnTo>
                    <a:pt x="10133" y="676"/>
                  </a:lnTo>
                  <a:lnTo>
                    <a:pt x="10365" y="599"/>
                  </a:lnTo>
                  <a:lnTo>
                    <a:pt x="10597" y="541"/>
                  </a:lnTo>
                  <a:lnTo>
                    <a:pt x="10809" y="503"/>
                  </a:lnTo>
                  <a:lnTo>
                    <a:pt x="11041" y="464"/>
                  </a:lnTo>
                  <a:lnTo>
                    <a:pt x="11253" y="445"/>
                  </a:lnTo>
                  <a:lnTo>
                    <a:pt x="11465" y="44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6773" y="20"/>
                  </a:lnTo>
                  <a:lnTo>
                    <a:pt x="16406" y="59"/>
                  </a:lnTo>
                  <a:lnTo>
                    <a:pt x="16039" y="155"/>
                  </a:lnTo>
                  <a:lnTo>
                    <a:pt x="15673" y="290"/>
                  </a:lnTo>
                  <a:lnTo>
                    <a:pt x="15306" y="464"/>
                  </a:lnTo>
                  <a:lnTo>
                    <a:pt x="14920" y="676"/>
                  </a:lnTo>
                  <a:lnTo>
                    <a:pt x="14553" y="927"/>
                  </a:lnTo>
                  <a:lnTo>
                    <a:pt x="14187" y="1236"/>
                  </a:lnTo>
                  <a:lnTo>
                    <a:pt x="14187" y="1236"/>
                  </a:lnTo>
                  <a:lnTo>
                    <a:pt x="14553" y="927"/>
                  </a:lnTo>
                  <a:lnTo>
                    <a:pt x="14920" y="676"/>
                  </a:lnTo>
                  <a:lnTo>
                    <a:pt x="15306" y="464"/>
                  </a:lnTo>
                  <a:lnTo>
                    <a:pt x="15673" y="290"/>
                  </a:lnTo>
                  <a:lnTo>
                    <a:pt x="16039" y="155"/>
                  </a:lnTo>
                  <a:lnTo>
                    <a:pt x="16406" y="59"/>
                  </a:lnTo>
                  <a:lnTo>
                    <a:pt x="16773" y="20"/>
                  </a:lnTo>
                  <a:lnTo>
                    <a:pt x="17120" y="1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7120" y="1"/>
                  </a:lnTo>
                  <a:lnTo>
                    <a:pt x="17140" y="1"/>
                  </a:lnTo>
                  <a:lnTo>
                    <a:pt x="17140" y="1"/>
                  </a:lnTo>
                  <a:lnTo>
                    <a:pt x="171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6"/>
            <p:cNvSpPr/>
            <p:nvPr/>
          </p:nvSpPr>
          <p:spPr>
            <a:xfrm>
              <a:off x="4982275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6"/>
            <p:cNvSpPr/>
            <p:nvPr/>
          </p:nvSpPr>
          <p:spPr>
            <a:xfrm>
              <a:off x="4982750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6"/>
            <p:cNvSpPr/>
            <p:nvPr/>
          </p:nvSpPr>
          <p:spPr>
            <a:xfrm>
              <a:off x="4983250" y="4857775"/>
              <a:ext cx="1950" cy="525"/>
            </a:xfrm>
            <a:custGeom>
              <a:avLst/>
              <a:gdLst/>
              <a:ahLst/>
              <a:cxnLst/>
              <a:rect l="l" t="t" r="r" b="b"/>
              <a:pathLst>
                <a:path w="78" h="21" fill="none" extrusionOk="0">
                  <a:moveTo>
                    <a:pt x="77" y="1"/>
                  </a:moveTo>
                  <a:lnTo>
                    <a:pt x="77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6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6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6"/>
            <p:cNvSpPr/>
            <p:nvPr/>
          </p:nvSpPr>
          <p:spPr>
            <a:xfrm>
              <a:off x="4985650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6"/>
            <p:cNvSpPr/>
            <p:nvPr/>
          </p:nvSpPr>
          <p:spPr>
            <a:xfrm>
              <a:off x="4985650" y="4853450"/>
              <a:ext cx="26075" cy="4350"/>
            </a:xfrm>
            <a:custGeom>
              <a:avLst/>
              <a:gdLst/>
              <a:ahLst/>
              <a:cxnLst/>
              <a:rect l="l" t="t" r="r" b="b"/>
              <a:pathLst>
                <a:path w="1043" h="174" fill="none" extrusionOk="0">
                  <a:moveTo>
                    <a:pt x="1043" y="0"/>
                  </a:moveTo>
                  <a:lnTo>
                    <a:pt x="1043" y="0"/>
                  </a:lnTo>
                  <a:lnTo>
                    <a:pt x="869" y="20"/>
                  </a:lnTo>
                  <a:lnTo>
                    <a:pt x="618" y="39"/>
                  </a:lnTo>
                  <a:lnTo>
                    <a:pt x="329" y="77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29" y="77"/>
                  </a:lnTo>
                  <a:lnTo>
                    <a:pt x="618" y="39"/>
                  </a:lnTo>
                  <a:lnTo>
                    <a:pt x="869" y="20"/>
                  </a:lnTo>
                  <a:lnTo>
                    <a:pt x="104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6"/>
            <p:cNvSpPr/>
            <p:nvPr/>
          </p:nvSpPr>
          <p:spPr>
            <a:xfrm>
              <a:off x="5011700" y="485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6"/>
            <p:cNvSpPr/>
            <p:nvPr/>
          </p:nvSpPr>
          <p:spPr>
            <a:xfrm>
              <a:off x="5014600" y="4820625"/>
              <a:ext cx="39600" cy="31875"/>
            </a:xfrm>
            <a:custGeom>
              <a:avLst/>
              <a:gdLst/>
              <a:ahLst/>
              <a:cxnLst/>
              <a:rect l="l" t="t" r="r" b="b"/>
              <a:pathLst>
                <a:path w="1584" h="1275" fill="none" extrusionOk="0">
                  <a:moveTo>
                    <a:pt x="1583" y="1"/>
                  </a:moveTo>
                  <a:lnTo>
                    <a:pt x="1583" y="1"/>
                  </a:lnTo>
                  <a:lnTo>
                    <a:pt x="1371" y="20"/>
                  </a:lnTo>
                  <a:lnTo>
                    <a:pt x="1139" y="59"/>
                  </a:lnTo>
                  <a:lnTo>
                    <a:pt x="908" y="136"/>
                  </a:lnTo>
                  <a:lnTo>
                    <a:pt x="695" y="252"/>
                  </a:lnTo>
                  <a:lnTo>
                    <a:pt x="580" y="329"/>
                  </a:lnTo>
                  <a:lnTo>
                    <a:pt x="483" y="425"/>
                  </a:lnTo>
                  <a:lnTo>
                    <a:pt x="387" y="522"/>
                  </a:lnTo>
                  <a:lnTo>
                    <a:pt x="290" y="638"/>
                  </a:lnTo>
                  <a:lnTo>
                    <a:pt x="213" y="773"/>
                  </a:lnTo>
                  <a:lnTo>
                    <a:pt x="136" y="927"/>
                  </a:lnTo>
                  <a:lnTo>
                    <a:pt x="59" y="1101"/>
                  </a:lnTo>
                  <a:lnTo>
                    <a:pt x="1" y="1275"/>
                  </a:lnTo>
                  <a:lnTo>
                    <a:pt x="1" y="1275"/>
                  </a:lnTo>
                  <a:lnTo>
                    <a:pt x="59" y="1101"/>
                  </a:lnTo>
                  <a:lnTo>
                    <a:pt x="136" y="927"/>
                  </a:lnTo>
                  <a:lnTo>
                    <a:pt x="213" y="773"/>
                  </a:lnTo>
                  <a:lnTo>
                    <a:pt x="290" y="638"/>
                  </a:lnTo>
                  <a:lnTo>
                    <a:pt x="387" y="522"/>
                  </a:lnTo>
                  <a:lnTo>
                    <a:pt x="483" y="425"/>
                  </a:lnTo>
                  <a:lnTo>
                    <a:pt x="580" y="329"/>
                  </a:lnTo>
                  <a:lnTo>
                    <a:pt x="695" y="252"/>
                  </a:lnTo>
                  <a:lnTo>
                    <a:pt x="908" y="136"/>
                  </a:lnTo>
                  <a:lnTo>
                    <a:pt x="1139" y="59"/>
                  </a:lnTo>
                  <a:lnTo>
                    <a:pt x="1371" y="20"/>
                  </a:lnTo>
                  <a:lnTo>
                    <a:pt x="158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6"/>
            <p:cNvSpPr/>
            <p:nvPr/>
          </p:nvSpPr>
          <p:spPr>
            <a:xfrm>
              <a:off x="5054175" y="482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6"/>
            <p:cNvSpPr/>
            <p:nvPr/>
          </p:nvSpPr>
          <p:spPr>
            <a:xfrm>
              <a:off x="5500975" y="478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6"/>
            <p:cNvSpPr/>
            <p:nvPr/>
          </p:nvSpPr>
          <p:spPr>
            <a:xfrm>
              <a:off x="5501950" y="478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6"/>
            <p:cNvSpPr/>
            <p:nvPr/>
          </p:nvSpPr>
          <p:spPr>
            <a:xfrm>
              <a:off x="5049825" y="4756950"/>
              <a:ext cx="25125" cy="67575"/>
            </a:xfrm>
            <a:custGeom>
              <a:avLst/>
              <a:gdLst/>
              <a:ahLst/>
              <a:cxnLst/>
              <a:rect l="l" t="t" r="r" b="b"/>
              <a:pathLst>
                <a:path w="1005" h="2703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51"/>
                  </a:lnTo>
                  <a:lnTo>
                    <a:pt x="39" y="521"/>
                  </a:lnTo>
                  <a:lnTo>
                    <a:pt x="97" y="772"/>
                  </a:lnTo>
                  <a:lnTo>
                    <a:pt x="155" y="1004"/>
                  </a:lnTo>
                  <a:lnTo>
                    <a:pt x="232" y="1235"/>
                  </a:lnTo>
                  <a:lnTo>
                    <a:pt x="309" y="1467"/>
                  </a:lnTo>
                  <a:lnTo>
                    <a:pt x="502" y="1872"/>
                  </a:lnTo>
                  <a:lnTo>
                    <a:pt x="695" y="2220"/>
                  </a:lnTo>
                  <a:lnTo>
                    <a:pt x="850" y="2471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850" y="2471"/>
                  </a:lnTo>
                  <a:lnTo>
                    <a:pt x="695" y="2220"/>
                  </a:lnTo>
                  <a:lnTo>
                    <a:pt x="502" y="1872"/>
                  </a:lnTo>
                  <a:lnTo>
                    <a:pt x="309" y="1467"/>
                  </a:lnTo>
                  <a:lnTo>
                    <a:pt x="232" y="1235"/>
                  </a:lnTo>
                  <a:lnTo>
                    <a:pt x="155" y="1004"/>
                  </a:lnTo>
                  <a:lnTo>
                    <a:pt x="97" y="772"/>
                  </a:lnTo>
                  <a:lnTo>
                    <a:pt x="39" y="521"/>
                  </a:lnTo>
                  <a:lnTo>
                    <a:pt x="1" y="251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6"/>
            <p:cNvSpPr/>
            <p:nvPr/>
          </p:nvSpPr>
          <p:spPr>
            <a:xfrm>
              <a:off x="5179625" y="47279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6"/>
            <p:cNvSpPr/>
            <p:nvPr/>
          </p:nvSpPr>
          <p:spPr>
            <a:xfrm>
              <a:off x="5068175" y="4712550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6"/>
            <p:cNvSpPr/>
            <p:nvPr/>
          </p:nvSpPr>
          <p:spPr>
            <a:xfrm>
              <a:off x="5069125" y="4697100"/>
              <a:ext cx="38150" cy="15000"/>
            </a:xfrm>
            <a:custGeom>
              <a:avLst/>
              <a:gdLst/>
              <a:ahLst/>
              <a:cxnLst/>
              <a:rect l="l" t="t" r="r" b="b"/>
              <a:pathLst>
                <a:path w="1526" h="600" fill="none" extrusionOk="0">
                  <a:moveTo>
                    <a:pt x="1525" y="1"/>
                  </a:moveTo>
                  <a:lnTo>
                    <a:pt x="1525" y="1"/>
                  </a:lnTo>
                  <a:lnTo>
                    <a:pt x="1332" y="1"/>
                  </a:lnTo>
                  <a:lnTo>
                    <a:pt x="1139" y="20"/>
                  </a:lnTo>
                  <a:lnTo>
                    <a:pt x="946" y="78"/>
                  </a:lnTo>
                  <a:lnTo>
                    <a:pt x="753" y="136"/>
                  </a:lnTo>
                  <a:lnTo>
                    <a:pt x="560" y="213"/>
                  </a:lnTo>
                  <a:lnTo>
                    <a:pt x="367" y="329"/>
                  </a:lnTo>
                  <a:lnTo>
                    <a:pt x="174" y="445"/>
                  </a:lnTo>
                  <a:lnTo>
                    <a:pt x="1" y="599"/>
                  </a:lnTo>
                  <a:lnTo>
                    <a:pt x="1" y="599"/>
                  </a:lnTo>
                  <a:lnTo>
                    <a:pt x="174" y="445"/>
                  </a:lnTo>
                  <a:lnTo>
                    <a:pt x="367" y="329"/>
                  </a:lnTo>
                  <a:lnTo>
                    <a:pt x="560" y="213"/>
                  </a:lnTo>
                  <a:lnTo>
                    <a:pt x="753" y="136"/>
                  </a:lnTo>
                  <a:lnTo>
                    <a:pt x="946" y="78"/>
                  </a:lnTo>
                  <a:lnTo>
                    <a:pt x="1139" y="20"/>
                  </a:lnTo>
                  <a:lnTo>
                    <a:pt x="1332" y="1"/>
                  </a:lnTo>
                  <a:lnTo>
                    <a:pt x="15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6"/>
            <p:cNvSpPr/>
            <p:nvPr/>
          </p:nvSpPr>
          <p:spPr>
            <a:xfrm>
              <a:off x="5107250" y="469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6"/>
            <p:cNvSpPr/>
            <p:nvPr/>
          </p:nvSpPr>
          <p:spPr>
            <a:xfrm>
              <a:off x="5180100" y="4676350"/>
              <a:ext cx="88825" cy="51175"/>
            </a:xfrm>
            <a:custGeom>
              <a:avLst/>
              <a:gdLst/>
              <a:ahLst/>
              <a:cxnLst/>
              <a:rect l="l" t="t" r="r" b="b"/>
              <a:pathLst>
                <a:path w="3553" h="2047" fill="none" extrusionOk="0">
                  <a:moveTo>
                    <a:pt x="3552" y="1"/>
                  </a:moveTo>
                  <a:lnTo>
                    <a:pt x="3552" y="1"/>
                  </a:lnTo>
                  <a:lnTo>
                    <a:pt x="3340" y="1"/>
                  </a:lnTo>
                  <a:lnTo>
                    <a:pt x="3128" y="20"/>
                  </a:lnTo>
                  <a:lnTo>
                    <a:pt x="2896" y="59"/>
                  </a:lnTo>
                  <a:lnTo>
                    <a:pt x="2684" y="97"/>
                  </a:lnTo>
                  <a:lnTo>
                    <a:pt x="2452" y="155"/>
                  </a:lnTo>
                  <a:lnTo>
                    <a:pt x="2220" y="232"/>
                  </a:lnTo>
                  <a:lnTo>
                    <a:pt x="1989" y="329"/>
                  </a:lnTo>
                  <a:lnTo>
                    <a:pt x="1776" y="425"/>
                  </a:lnTo>
                  <a:lnTo>
                    <a:pt x="1545" y="561"/>
                  </a:lnTo>
                  <a:lnTo>
                    <a:pt x="1313" y="696"/>
                  </a:lnTo>
                  <a:lnTo>
                    <a:pt x="1082" y="869"/>
                  </a:lnTo>
                  <a:lnTo>
                    <a:pt x="869" y="1062"/>
                  </a:lnTo>
                  <a:lnTo>
                    <a:pt x="638" y="1275"/>
                  </a:lnTo>
                  <a:lnTo>
                    <a:pt x="425" y="1506"/>
                  </a:lnTo>
                  <a:lnTo>
                    <a:pt x="213" y="1757"/>
                  </a:lnTo>
                  <a:lnTo>
                    <a:pt x="1" y="2047"/>
                  </a:lnTo>
                  <a:lnTo>
                    <a:pt x="1" y="2047"/>
                  </a:lnTo>
                  <a:lnTo>
                    <a:pt x="213" y="1757"/>
                  </a:lnTo>
                  <a:lnTo>
                    <a:pt x="425" y="1506"/>
                  </a:lnTo>
                  <a:lnTo>
                    <a:pt x="638" y="1275"/>
                  </a:lnTo>
                  <a:lnTo>
                    <a:pt x="869" y="1062"/>
                  </a:lnTo>
                  <a:lnTo>
                    <a:pt x="1082" y="869"/>
                  </a:lnTo>
                  <a:lnTo>
                    <a:pt x="1313" y="696"/>
                  </a:lnTo>
                  <a:lnTo>
                    <a:pt x="1545" y="561"/>
                  </a:lnTo>
                  <a:lnTo>
                    <a:pt x="1776" y="425"/>
                  </a:lnTo>
                  <a:lnTo>
                    <a:pt x="1989" y="329"/>
                  </a:lnTo>
                  <a:lnTo>
                    <a:pt x="2220" y="232"/>
                  </a:lnTo>
                  <a:lnTo>
                    <a:pt x="2452" y="155"/>
                  </a:lnTo>
                  <a:lnTo>
                    <a:pt x="2684" y="97"/>
                  </a:lnTo>
                  <a:lnTo>
                    <a:pt x="2896" y="59"/>
                  </a:lnTo>
                  <a:lnTo>
                    <a:pt x="3128" y="20"/>
                  </a:lnTo>
                  <a:lnTo>
                    <a:pt x="3340" y="1"/>
                  </a:lnTo>
                  <a:lnTo>
                    <a:pt x="355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6"/>
            <p:cNvSpPr/>
            <p:nvPr/>
          </p:nvSpPr>
          <p:spPr>
            <a:xfrm>
              <a:off x="5268900" y="467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6"/>
            <p:cNvSpPr/>
            <p:nvPr/>
          </p:nvSpPr>
          <p:spPr>
            <a:xfrm>
              <a:off x="5336925" y="4665250"/>
              <a:ext cx="73375" cy="30925"/>
            </a:xfrm>
            <a:custGeom>
              <a:avLst/>
              <a:gdLst/>
              <a:ahLst/>
              <a:cxnLst/>
              <a:rect l="l" t="t" r="r" b="b"/>
              <a:pathLst>
                <a:path w="2935" h="1237" fill="none" extrusionOk="0">
                  <a:moveTo>
                    <a:pt x="2934" y="1"/>
                  </a:moveTo>
                  <a:lnTo>
                    <a:pt x="2934" y="1"/>
                  </a:lnTo>
                  <a:lnTo>
                    <a:pt x="2587" y="20"/>
                  </a:lnTo>
                  <a:lnTo>
                    <a:pt x="2220" y="59"/>
                  </a:lnTo>
                  <a:lnTo>
                    <a:pt x="1853" y="155"/>
                  </a:lnTo>
                  <a:lnTo>
                    <a:pt x="1487" y="290"/>
                  </a:lnTo>
                  <a:lnTo>
                    <a:pt x="1120" y="464"/>
                  </a:lnTo>
                  <a:lnTo>
                    <a:pt x="734" y="676"/>
                  </a:lnTo>
                  <a:lnTo>
                    <a:pt x="367" y="927"/>
                  </a:lnTo>
                  <a:lnTo>
                    <a:pt x="1" y="1236"/>
                  </a:lnTo>
                  <a:lnTo>
                    <a:pt x="1" y="1236"/>
                  </a:lnTo>
                  <a:lnTo>
                    <a:pt x="367" y="927"/>
                  </a:lnTo>
                  <a:lnTo>
                    <a:pt x="734" y="676"/>
                  </a:lnTo>
                  <a:lnTo>
                    <a:pt x="1120" y="464"/>
                  </a:lnTo>
                  <a:lnTo>
                    <a:pt x="1487" y="290"/>
                  </a:lnTo>
                  <a:lnTo>
                    <a:pt x="1853" y="155"/>
                  </a:lnTo>
                  <a:lnTo>
                    <a:pt x="2220" y="59"/>
                  </a:lnTo>
                  <a:lnTo>
                    <a:pt x="2587" y="20"/>
                  </a:lnTo>
                  <a:lnTo>
                    <a:pt x="293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6"/>
            <p:cNvSpPr/>
            <p:nvPr/>
          </p:nvSpPr>
          <p:spPr>
            <a:xfrm>
              <a:off x="5410275" y="46652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6"/>
            <p:cNvSpPr/>
            <p:nvPr/>
          </p:nvSpPr>
          <p:spPr>
            <a:xfrm>
              <a:off x="5500975" y="4784450"/>
              <a:ext cx="170850" cy="91225"/>
            </a:xfrm>
            <a:custGeom>
              <a:avLst/>
              <a:gdLst/>
              <a:ahLst/>
              <a:cxnLst/>
              <a:rect l="l" t="t" r="r" b="b"/>
              <a:pathLst>
                <a:path w="6834" h="3649" extrusionOk="0">
                  <a:moveTo>
                    <a:pt x="6814" y="3455"/>
                  </a:moveTo>
                  <a:lnTo>
                    <a:pt x="6814" y="3455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14" y="34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321" y="1274"/>
                  </a:lnTo>
                  <a:lnTo>
                    <a:pt x="2935" y="1332"/>
                  </a:lnTo>
                  <a:lnTo>
                    <a:pt x="2510" y="1448"/>
                  </a:lnTo>
                  <a:lnTo>
                    <a:pt x="2066" y="1602"/>
                  </a:lnTo>
                  <a:lnTo>
                    <a:pt x="2066" y="1602"/>
                  </a:lnTo>
                  <a:lnTo>
                    <a:pt x="2510" y="1448"/>
                  </a:lnTo>
                  <a:lnTo>
                    <a:pt x="2935" y="1332"/>
                  </a:lnTo>
                  <a:lnTo>
                    <a:pt x="3321" y="1274"/>
                  </a:lnTo>
                  <a:lnTo>
                    <a:pt x="3687" y="12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6"/>
            <p:cNvSpPr/>
            <p:nvPr/>
          </p:nvSpPr>
          <p:spPr>
            <a:xfrm>
              <a:off x="5671325" y="4870825"/>
              <a:ext cx="500" cy="4850"/>
            </a:xfrm>
            <a:custGeom>
              <a:avLst/>
              <a:gdLst/>
              <a:ahLst/>
              <a:cxnLst/>
              <a:rect l="l" t="t" r="r" b="b"/>
              <a:pathLst>
                <a:path w="20" h="19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6"/>
            <p:cNvSpPr/>
            <p:nvPr/>
          </p:nvSpPr>
          <p:spPr>
            <a:xfrm>
              <a:off x="5552625" y="4815800"/>
              <a:ext cx="40550" cy="8725"/>
            </a:xfrm>
            <a:custGeom>
              <a:avLst/>
              <a:gdLst/>
              <a:ahLst/>
              <a:cxnLst/>
              <a:rect l="l" t="t" r="r" b="b"/>
              <a:pathLst>
                <a:path w="1622" h="349" fill="none" extrusionOk="0">
                  <a:moveTo>
                    <a:pt x="1621" y="1"/>
                  </a:moveTo>
                  <a:lnTo>
                    <a:pt x="1621" y="1"/>
                  </a:lnTo>
                  <a:lnTo>
                    <a:pt x="1255" y="20"/>
                  </a:lnTo>
                  <a:lnTo>
                    <a:pt x="869" y="78"/>
                  </a:lnTo>
                  <a:lnTo>
                    <a:pt x="444" y="194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444" y="194"/>
                  </a:lnTo>
                  <a:lnTo>
                    <a:pt x="869" y="78"/>
                  </a:lnTo>
                  <a:lnTo>
                    <a:pt x="1255" y="20"/>
                  </a:lnTo>
                  <a:lnTo>
                    <a:pt x="162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6"/>
            <p:cNvSpPr/>
            <p:nvPr/>
          </p:nvSpPr>
          <p:spPr>
            <a:xfrm>
              <a:off x="5593150" y="48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6"/>
            <p:cNvSpPr/>
            <p:nvPr/>
          </p:nvSpPr>
          <p:spPr>
            <a:xfrm>
              <a:off x="5500975" y="4784450"/>
              <a:ext cx="2450" cy="25"/>
            </a:xfrm>
            <a:custGeom>
              <a:avLst/>
              <a:gdLst/>
              <a:ahLst/>
              <a:cxnLst/>
              <a:rect l="l" t="t" r="r" b="b"/>
              <a:pathLst>
                <a:path w="98" h="1" fill="none" extrusionOk="0"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6"/>
            <p:cNvSpPr/>
            <p:nvPr/>
          </p:nvSpPr>
          <p:spPr>
            <a:xfrm>
              <a:off x="5503400" y="478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5" name="Google Shape;1345;p6"/>
          <p:cNvGrpSpPr/>
          <p:nvPr/>
        </p:nvGrpSpPr>
        <p:grpSpPr>
          <a:xfrm rot="-5400000" flipH="1">
            <a:off x="5952343" y="-1272866"/>
            <a:ext cx="6100976" cy="3234435"/>
            <a:chOff x="3939550" y="4143175"/>
            <a:chExt cx="2329150" cy="1234800"/>
          </a:xfrm>
        </p:grpSpPr>
        <p:sp>
          <p:nvSpPr>
            <p:cNvPr id="1346" name="Google Shape;1346;p6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extrusionOk="0">
                  <a:moveTo>
                    <a:pt x="17506" y="0"/>
                  </a:move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6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fill="none" extrusionOk="0">
                  <a:moveTo>
                    <a:pt x="17506" y="0"/>
                  </a:moveTo>
                  <a:lnTo>
                    <a:pt x="17506" y="0"/>
                  </a:ln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276" y="3455"/>
                  </a:lnTo>
                  <a:lnTo>
                    <a:pt x="12276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888" y="9728"/>
                  </a:lnTo>
                  <a:lnTo>
                    <a:pt x="888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873" y="19321"/>
                  </a:lnTo>
                  <a:lnTo>
                    <a:pt x="1892" y="19321"/>
                  </a:lnTo>
                  <a:lnTo>
                    <a:pt x="1892" y="19321"/>
                  </a:lnTo>
                  <a:lnTo>
                    <a:pt x="1911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643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444" y="6215"/>
                  </a:lnTo>
                  <a:lnTo>
                    <a:pt x="21444" y="6215"/>
                  </a:lnTo>
                  <a:lnTo>
                    <a:pt x="21174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6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extrusionOk="0">
                  <a:moveTo>
                    <a:pt x="6350" y="1"/>
                  </a:move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6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fill="none" extrusionOk="0">
                  <a:moveTo>
                    <a:pt x="6563" y="1"/>
                  </a:moveTo>
                  <a:lnTo>
                    <a:pt x="6563" y="1"/>
                  </a:lnTo>
                  <a:lnTo>
                    <a:pt x="6563" y="1"/>
                  </a:lnTo>
                  <a:lnTo>
                    <a:pt x="6563" y="1"/>
                  </a:lnTo>
                  <a:lnTo>
                    <a:pt x="6350" y="1"/>
                  </a:ln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1851" y="4691"/>
                  </a:lnTo>
                  <a:lnTo>
                    <a:pt x="11851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lnTo>
                    <a:pt x="6582" y="1"/>
                  </a:lnTo>
                  <a:lnTo>
                    <a:pt x="6582" y="1"/>
                  </a:lnTo>
                  <a:lnTo>
                    <a:pt x="656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6"/>
            <p:cNvSpPr/>
            <p:nvPr/>
          </p:nvSpPr>
          <p:spPr>
            <a:xfrm>
              <a:off x="3988750" y="4846200"/>
              <a:ext cx="390200" cy="444925"/>
            </a:xfrm>
            <a:custGeom>
              <a:avLst/>
              <a:gdLst/>
              <a:ahLst/>
              <a:cxnLst/>
              <a:rect l="l" t="t" r="r" b="b"/>
              <a:pathLst>
                <a:path w="15608" h="17797" extrusionOk="0">
                  <a:moveTo>
                    <a:pt x="11369" y="1"/>
                  </a:move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607" y="7385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6"/>
            <p:cNvSpPr/>
            <p:nvPr/>
          </p:nvSpPr>
          <p:spPr>
            <a:xfrm>
              <a:off x="3988750" y="4846200"/>
              <a:ext cx="390400" cy="444925"/>
            </a:xfrm>
            <a:custGeom>
              <a:avLst/>
              <a:gdLst/>
              <a:ahLst/>
              <a:cxnLst/>
              <a:rect l="l" t="t" r="r" b="b"/>
              <a:pathLst>
                <a:path w="15616" h="17797" fill="none" extrusionOk="0">
                  <a:moveTo>
                    <a:pt x="11369" y="1"/>
                  </a:moveTo>
                  <a:lnTo>
                    <a:pt x="11369" y="1"/>
                  </a:ln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614" y="15712"/>
                  </a:lnTo>
                  <a:lnTo>
                    <a:pt x="4614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832" y="11678"/>
                  </a:lnTo>
                  <a:lnTo>
                    <a:pt x="11832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lnTo>
                    <a:pt x="113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6"/>
            <p:cNvSpPr/>
            <p:nvPr/>
          </p:nvSpPr>
          <p:spPr>
            <a:xfrm>
              <a:off x="4062600" y="5238975"/>
              <a:ext cx="101825" cy="52150"/>
            </a:xfrm>
            <a:custGeom>
              <a:avLst/>
              <a:gdLst/>
              <a:ahLst/>
              <a:cxnLst/>
              <a:rect l="l" t="t" r="r" b="b"/>
              <a:pathLst>
                <a:path w="4073" h="2086" extrusionOk="0">
                  <a:moveTo>
                    <a:pt x="4053" y="2047"/>
                  </a:moveTo>
                  <a:lnTo>
                    <a:pt x="4053" y="2047"/>
                  </a:lnTo>
                  <a:lnTo>
                    <a:pt x="4072" y="2085"/>
                  </a:lnTo>
                  <a:lnTo>
                    <a:pt x="4072" y="2085"/>
                  </a:lnTo>
                  <a:lnTo>
                    <a:pt x="4053" y="2047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641" y="1"/>
                  </a:lnTo>
                  <a:lnTo>
                    <a:pt x="1660" y="1"/>
                  </a:lnTo>
                  <a:lnTo>
                    <a:pt x="1660" y="1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6"/>
            <p:cNvSpPr/>
            <p:nvPr/>
          </p:nvSpPr>
          <p:spPr>
            <a:xfrm>
              <a:off x="4163925" y="5290125"/>
              <a:ext cx="500" cy="1000"/>
            </a:xfrm>
            <a:custGeom>
              <a:avLst/>
              <a:gdLst/>
              <a:ahLst/>
              <a:cxnLst/>
              <a:rect l="l" t="t" r="r" b="b"/>
              <a:pathLst>
                <a:path w="20" h="4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6"/>
            <p:cNvSpPr/>
            <p:nvPr/>
          </p:nvSpPr>
          <p:spPr>
            <a:xfrm>
              <a:off x="4062600" y="5238975"/>
              <a:ext cx="41025" cy="16925"/>
            </a:xfrm>
            <a:custGeom>
              <a:avLst/>
              <a:gdLst/>
              <a:ahLst/>
              <a:cxnLst/>
              <a:rect l="l" t="t" r="r" b="b"/>
              <a:pathLst>
                <a:path w="1641" h="677" fill="none" extrusionOk="0"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6"/>
            <p:cNvSpPr/>
            <p:nvPr/>
          </p:nvSpPr>
          <p:spPr>
            <a:xfrm>
              <a:off x="4103600" y="52389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6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extrusionOk="0">
                  <a:moveTo>
                    <a:pt x="12025" y="0"/>
                  </a:move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6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fill="none" extrusionOk="0">
                  <a:moveTo>
                    <a:pt x="12237" y="0"/>
                  </a:moveTo>
                  <a:lnTo>
                    <a:pt x="12237" y="0"/>
                  </a:lnTo>
                  <a:lnTo>
                    <a:pt x="12025" y="0"/>
                  </a:ln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7200" y="2741"/>
                  </a:lnTo>
                  <a:lnTo>
                    <a:pt x="7200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3610" y="12179"/>
                  </a:lnTo>
                  <a:lnTo>
                    <a:pt x="3610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103" y="14727"/>
                  </a:lnTo>
                  <a:lnTo>
                    <a:pt x="7103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lnTo>
                    <a:pt x="1223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6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extrusionOk="0">
                  <a:moveTo>
                    <a:pt x="26906" y="1"/>
                  </a:move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48" y="16495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6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fill="none" extrusionOk="0">
                  <a:moveTo>
                    <a:pt x="26925" y="1"/>
                  </a:moveTo>
                  <a:lnTo>
                    <a:pt x="26925" y="1"/>
                  </a:lnTo>
                  <a:lnTo>
                    <a:pt x="26906" y="1"/>
                  </a:lnTo>
                  <a:lnTo>
                    <a:pt x="26906" y="1"/>
                  </a:ln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802" y="310"/>
                  </a:lnTo>
                  <a:lnTo>
                    <a:pt x="24783" y="310"/>
                  </a:lnTo>
                  <a:lnTo>
                    <a:pt x="24783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01" y="4556"/>
                  </a:lnTo>
                  <a:lnTo>
                    <a:pt x="14901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446" y="7779"/>
                  </a:lnTo>
                  <a:lnTo>
                    <a:pt x="11408" y="7779"/>
                  </a:lnTo>
                  <a:lnTo>
                    <a:pt x="11408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173" y="20788"/>
                  </a:lnTo>
                  <a:lnTo>
                    <a:pt x="5173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224" y="29512"/>
                  </a:lnTo>
                  <a:lnTo>
                    <a:pt x="3224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29975" y="15268"/>
                  </a:lnTo>
                  <a:lnTo>
                    <a:pt x="29975" y="15268"/>
                  </a:lnTo>
                  <a:lnTo>
                    <a:pt x="30226" y="15268"/>
                  </a:lnTo>
                  <a:lnTo>
                    <a:pt x="30322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lnTo>
                    <a:pt x="26925" y="1"/>
                  </a:lnTo>
                  <a:lnTo>
                    <a:pt x="269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6"/>
            <p:cNvSpPr/>
            <p:nvPr/>
          </p:nvSpPr>
          <p:spPr>
            <a:xfrm>
              <a:off x="4774300" y="4618450"/>
              <a:ext cx="127900" cy="14025"/>
            </a:xfrm>
            <a:custGeom>
              <a:avLst/>
              <a:gdLst/>
              <a:ahLst/>
              <a:cxnLst/>
              <a:rect l="l" t="t" r="r" b="b"/>
              <a:pathLst>
                <a:path w="5116" h="561" extrusionOk="0">
                  <a:moveTo>
                    <a:pt x="5116" y="560"/>
                  </a:moveTo>
                  <a:lnTo>
                    <a:pt x="5116" y="560"/>
                  </a:lnTo>
                  <a:lnTo>
                    <a:pt x="5116" y="560"/>
                  </a:lnTo>
                  <a:lnTo>
                    <a:pt x="5116" y="560"/>
                  </a:lnTo>
                  <a:close/>
                  <a:moveTo>
                    <a:pt x="5077" y="541"/>
                  </a:moveTo>
                  <a:lnTo>
                    <a:pt x="5077" y="541"/>
                  </a:lnTo>
                  <a:lnTo>
                    <a:pt x="5096" y="541"/>
                  </a:lnTo>
                  <a:lnTo>
                    <a:pt x="5096" y="541"/>
                  </a:lnTo>
                  <a:lnTo>
                    <a:pt x="5077" y="541"/>
                  </a:lnTo>
                  <a:close/>
                  <a:moveTo>
                    <a:pt x="20" y="310"/>
                  </a:moveTo>
                  <a:lnTo>
                    <a:pt x="20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20" y="310"/>
                  </a:lnTo>
                  <a:close/>
                  <a:moveTo>
                    <a:pt x="2143" y="1"/>
                  </a:moveTo>
                  <a:lnTo>
                    <a:pt x="2143" y="1"/>
                  </a:lnTo>
                  <a:lnTo>
                    <a:pt x="1603" y="20"/>
                  </a:lnTo>
                  <a:lnTo>
                    <a:pt x="1082" y="78"/>
                  </a:lnTo>
                  <a:lnTo>
                    <a:pt x="541" y="174"/>
                  </a:lnTo>
                  <a:lnTo>
                    <a:pt x="39" y="310"/>
                  </a:lnTo>
                  <a:lnTo>
                    <a:pt x="39" y="310"/>
                  </a:lnTo>
                  <a:lnTo>
                    <a:pt x="541" y="174"/>
                  </a:lnTo>
                  <a:lnTo>
                    <a:pt x="1082" y="78"/>
                  </a:lnTo>
                  <a:lnTo>
                    <a:pt x="1603" y="20"/>
                  </a:lnTo>
                  <a:lnTo>
                    <a:pt x="2143" y="1"/>
                  </a:lnTo>
                  <a:close/>
                  <a:moveTo>
                    <a:pt x="2162" y="1"/>
                  </a:move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6"/>
            <p:cNvSpPr/>
            <p:nvPr/>
          </p:nvSpPr>
          <p:spPr>
            <a:xfrm>
              <a:off x="4902175" y="463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6"/>
            <p:cNvSpPr/>
            <p:nvPr/>
          </p:nvSpPr>
          <p:spPr>
            <a:xfrm>
              <a:off x="4901200" y="46319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6"/>
            <p:cNvSpPr/>
            <p:nvPr/>
          </p:nvSpPr>
          <p:spPr>
            <a:xfrm>
              <a:off x="4774300" y="46261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6"/>
            <p:cNvSpPr/>
            <p:nvPr/>
          </p:nvSpPr>
          <p:spPr>
            <a:xfrm>
              <a:off x="4775275" y="4618450"/>
              <a:ext cx="52625" cy="7750"/>
            </a:xfrm>
            <a:custGeom>
              <a:avLst/>
              <a:gdLst/>
              <a:ahLst/>
              <a:cxnLst/>
              <a:rect l="l" t="t" r="r" b="b"/>
              <a:pathLst>
                <a:path w="2105" h="310" fill="none" extrusionOk="0">
                  <a:moveTo>
                    <a:pt x="2104" y="1"/>
                  </a:moveTo>
                  <a:lnTo>
                    <a:pt x="2104" y="1"/>
                  </a:lnTo>
                  <a:lnTo>
                    <a:pt x="1564" y="20"/>
                  </a:lnTo>
                  <a:lnTo>
                    <a:pt x="1043" y="78"/>
                  </a:lnTo>
                  <a:lnTo>
                    <a:pt x="502" y="174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502" y="174"/>
                  </a:lnTo>
                  <a:lnTo>
                    <a:pt x="1043" y="78"/>
                  </a:lnTo>
                  <a:lnTo>
                    <a:pt x="1564" y="20"/>
                  </a:lnTo>
                  <a:lnTo>
                    <a:pt x="210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6"/>
            <p:cNvSpPr/>
            <p:nvPr/>
          </p:nvSpPr>
          <p:spPr>
            <a:xfrm>
              <a:off x="4828350" y="46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6"/>
            <p:cNvSpPr/>
            <p:nvPr/>
          </p:nvSpPr>
          <p:spPr>
            <a:xfrm>
              <a:off x="4155225" y="5356225"/>
              <a:ext cx="86400" cy="21750"/>
            </a:xfrm>
            <a:custGeom>
              <a:avLst/>
              <a:gdLst/>
              <a:ahLst/>
              <a:cxnLst/>
              <a:rect l="l" t="t" r="r" b="b"/>
              <a:pathLst>
                <a:path w="3456" h="870" extrusionOk="0">
                  <a:moveTo>
                    <a:pt x="3456" y="1"/>
                  </a:move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close/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  <a:close/>
                  <a:moveTo>
                    <a:pt x="3321" y="1"/>
                  </a:moveTo>
                  <a:lnTo>
                    <a:pt x="3321" y="1"/>
                  </a:lnTo>
                  <a:lnTo>
                    <a:pt x="3321" y="1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6"/>
            <p:cNvSpPr/>
            <p:nvPr/>
          </p:nvSpPr>
          <p:spPr>
            <a:xfrm>
              <a:off x="4241600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6"/>
            <p:cNvSpPr/>
            <p:nvPr/>
          </p:nvSpPr>
          <p:spPr>
            <a:xfrm>
              <a:off x="4155225" y="5356225"/>
              <a:ext cx="80625" cy="21750"/>
            </a:xfrm>
            <a:custGeom>
              <a:avLst/>
              <a:gdLst/>
              <a:ahLst/>
              <a:cxnLst/>
              <a:rect l="l" t="t" r="r" b="b"/>
              <a:pathLst>
                <a:path w="3225" h="870" fill="none" extrusionOk="0"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6"/>
            <p:cNvSpPr/>
            <p:nvPr/>
          </p:nvSpPr>
          <p:spPr>
            <a:xfrm>
              <a:off x="4238225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6"/>
            <p:cNvSpPr/>
            <p:nvPr/>
          </p:nvSpPr>
          <p:spPr>
            <a:xfrm>
              <a:off x="4297575" y="5011225"/>
              <a:ext cx="12575" cy="3900"/>
            </a:xfrm>
            <a:custGeom>
              <a:avLst/>
              <a:gdLst/>
              <a:ahLst/>
              <a:cxnLst/>
              <a:rect l="l" t="t" r="r" b="b"/>
              <a:pathLst>
                <a:path w="503" h="156" extrusionOk="0">
                  <a:moveTo>
                    <a:pt x="502" y="1"/>
                  </a:moveTo>
                  <a:lnTo>
                    <a:pt x="251" y="59"/>
                  </a:lnTo>
                  <a:lnTo>
                    <a:pt x="1" y="155"/>
                  </a:lnTo>
                  <a:lnTo>
                    <a:pt x="251" y="78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6"/>
            <p:cNvSpPr/>
            <p:nvPr/>
          </p:nvSpPr>
          <p:spPr>
            <a:xfrm>
              <a:off x="42942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6"/>
            <p:cNvSpPr/>
            <p:nvPr/>
          </p:nvSpPr>
          <p:spPr>
            <a:xfrm>
              <a:off x="4156675" y="5138125"/>
              <a:ext cx="126925" cy="101850"/>
            </a:xfrm>
            <a:custGeom>
              <a:avLst/>
              <a:gdLst/>
              <a:ahLst/>
              <a:cxnLst/>
              <a:rect l="l" t="t" r="r" b="b"/>
              <a:pathLst>
                <a:path w="5077" h="4074" fill="none" extrusionOk="0">
                  <a:moveTo>
                    <a:pt x="5077" y="1"/>
                  </a:moveTo>
                  <a:lnTo>
                    <a:pt x="5077" y="1"/>
                  </a:lnTo>
                  <a:lnTo>
                    <a:pt x="4807" y="1"/>
                  </a:lnTo>
                  <a:lnTo>
                    <a:pt x="4498" y="20"/>
                  </a:lnTo>
                  <a:lnTo>
                    <a:pt x="4131" y="59"/>
                  </a:lnTo>
                  <a:lnTo>
                    <a:pt x="3745" y="117"/>
                  </a:lnTo>
                  <a:lnTo>
                    <a:pt x="3340" y="194"/>
                  </a:lnTo>
                  <a:lnTo>
                    <a:pt x="2915" y="310"/>
                  </a:lnTo>
                  <a:lnTo>
                    <a:pt x="2471" y="464"/>
                  </a:lnTo>
                  <a:lnTo>
                    <a:pt x="2066" y="638"/>
                  </a:lnTo>
                  <a:lnTo>
                    <a:pt x="1854" y="754"/>
                  </a:lnTo>
                  <a:lnTo>
                    <a:pt x="1661" y="869"/>
                  </a:lnTo>
                  <a:lnTo>
                    <a:pt x="1468" y="1004"/>
                  </a:lnTo>
                  <a:lnTo>
                    <a:pt x="1275" y="1159"/>
                  </a:lnTo>
                  <a:lnTo>
                    <a:pt x="1101" y="1313"/>
                  </a:lnTo>
                  <a:lnTo>
                    <a:pt x="927" y="1487"/>
                  </a:lnTo>
                  <a:lnTo>
                    <a:pt x="773" y="1680"/>
                  </a:lnTo>
                  <a:lnTo>
                    <a:pt x="618" y="1873"/>
                  </a:lnTo>
                  <a:lnTo>
                    <a:pt x="483" y="2085"/>
                  </a:lnTo>
                  <a:lnTo>
                    <a:pt x="367" y="2317"/>
                  </a:lnTo>
                  <a:lnTo>
                    <a:pt x="252" y="2568"/>
                  </a:lnTo>
                  <a:lnTo>
                    <a:pt x="174" y="2838"/>
                  </a:lnTo>
                  <a:lnTo>
                    <a:pt x="97" y="3108"/>
                  </a:lnTo>
                  <a:lnTo>
                    <a:pt x="39" y="3417"/>
                  </a:lnTo>
                  <a:lnTo>
                    <a:pt x="20" y="3726"/>
                  </a:lnTo>
                  <a:lnTo>
                    <a:pt x="1" y="4073"/>
                  </a:lnTo>
                  <a:lnTo>
                    <a:pt x="1" y="4073"/>
                  </a:lnTo>
                  <a:lnTo>
                    <a:pt x="20" y="3726"/>
                  </a:lnTo>
                  <a:lnTo>
                    <a:pt x="39" y="3417"/>
                  </a:lnTo>
                  <a:lnTo>
                    <a:pt x="97" y="3108"/>
                  </a:lnTo>
                  <a:lnTo>
                    <a:pt x="174" y="2838"/>
                  </a:lnTo>
                  <a:lnTo>
                    <a:pt x="252" y="2568"/>
                  </a:lnTo>
                  <a:lnTo>
                    <a:pt x="367" y="2317"/>
                  </a:lnTo>
                  <a:lnTo>
                    <a:pt x="483" y="2085"/>
                  </a:lnTo>
                  <a:lnTo>
                    <a:pt x="618" y="1873"/>
                  </a:lnTo>
                  <a:lnTo>
                    <a:pt x="773" y="1680"/>
                  </a:lnTo>
                  <a:lnTo>
                    <a:pt x="927" y="1487"/>
                  </a:lnTo>
                  <a:lnTo>
                    <a:pt x="1101" y="1313"/>
                  </a:lnTo>
                  <a:lnTo>
                    <a:pt x="1275" y="1159"/>
                  </a:lnTo>
                  <a:lnTo>
                    <a:pt x="1468" y="1004"/>
                  </a:lnTo>
                  <a:lnTo>
                    <a:pt x="1661" y="869"/>
                  </a:lnTo>
                  <a:lnTo>
                    <a:pt x="1854" y="754"/>
                  </a:lnTo>
                  <a:lnTo>
                    <a:pt x="2066" y="638"/>
                  </a:lnTo>
                  <a:lnTo>
                    <a:pt x="2471" y="464"/>
                  </a:lnTo>
                  <a:lnTo>
                    <a:pt x="2915" y="310"/>
                  </a:lnTo>
                  <a:lnTo>
                    <a:pt x="3340" y="194"/>
                  </a:lnTo>
                  <a:lnTo>
                    <a:pt x="3745" y="117"/>
                  </a:lnTo>
                  <a:lnTo>
                    <a:pt x="4131" y="59"/>
                  </a:lnTo>
                  <a:lnTo>
                    <a:pt x="4498" y="20"/>
                  </a:lnTo>
                  <a:lnTo>
                    <a:pt x="4807" y="1"/>
                  </a:lnTo>
                  <a:lnTo>
                    <a:pt x="50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6"/>
            <p:cNvSpPr/>
            <p:nvPr/>
          </p:nvSpPr>
          <p:spPr>
            <a:xfrm>
              <a:off x="4283575" y="51381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6"/>
            <p:cNvSpPr/>
            <p:nvPr/>
          </p:nvSpPr>
          <p:spPr>
            <a:xfrm>
              <a:off x="42860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6"/>
            <p:cNvSpPr/>
            <p:nvPr/>
          </p:nvSpPr>
          <p:spPr>
            <a:xfrm>
              <a:off x="4379125" y="503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6"/>
            <p:cNvSpPr/>
            <p:nvPr/>
          </p:nvSpPr>
          <p:spPr>
            <a:xfrm>
              <a:off x="4378650" y="503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6"/>
            <p:cNvSpPr/>
            <p:nvPr/>
          </p:nvSpPr>
          <p:spPr>
            <a:xfrm>
              <a:off x="4258975" y="5010275"/>
              <a:ext cx="63225" cy="60800"/>
            </a:xfrm>
            <a:custGeom>
              <a:avLst/>
              <a:gdLst/>
              <a:ahLst/>
              <a:cxnLst/>
              <a:rect l="l" t="t" r="r" b="b"/>
              <a:pathLst>
                <a:path w="2529" h="2432" fill="none" extrusionOk="0">
                  <a:moveTo>
                    <a:pt x="2529" y="0"/>
                  </a:moveTo>
                  <a:lnTo>
                    <a:pt x="2529" y="0"/>
                  </a:lnTo>
                  <a:lnTo>
                    <a:pt x="2278" y="19"/>
                  </a:lnTo>
                  <a:lnTo>
                    <a:pt x="2046" y="39"/>
                  </a:lnTo>
                  <a:lnTo>
                    <a:pt x="1795" y="97"/>
                  </a:lnTo>
                  <a:lnTo>
                    <a:pt x="1545" y="193"/>
                  </a:lnTo>
                  <a:lnTo>
                    <a:pt x="1313" y="328"/>
                  </a:lnTo>
                  <a:lnTo>
                    <a:pt x="1081" y="483"/>
                  </a:lnTo>
                  <a:lnTo>
                    <a:pt x="850" y="676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464" y="1100"/>
                  </a:lnTo>
                  <a:lnTo>
                    <a:pt x="329" y="1293"/>
                  </a:lnTo>
                  <a:lnTo>
                    <a:pt x="232" y="1486"/>
                  </a:lnTo>
                  <a:lnTo>
                    <a:pt x="155" y="1679"/>
                  </a:lnTo>
                  <a:lnTo>
                    <a:pt x="78" y="1872"/>
                  </a:lnTo>
                  <a:lnTo>
                    <a:pt x="39" y="2065"/>
                  </a:lnTo>
                  <a:lnTo>
                    <a:pt x="20" y="2239"/>
                  </a:lnTo>
                  <a:lnTo>
                    <a:pt x="0" y="2432"/>
                  </a:lnTo>
                  <a:lnTo>
                    <a:pt x="0" y="2432"/>
                  </a:lnTo>
                  <a:lnTo>
                    <a:pt x="20" y="2239"/>
                  </a:lnTo>
                  <a:lnTo>
                    <a:pt x="39" y="2065"/>
                  </a:lnTo>
                  <a:lnTo>
                    <a:pt x="78" y="1872"/>
                  </a:lnTo>
                  <a:lnTo>
                    <a:pt x="155" y="1679"/>
                  </a:lnTo>
                  <a:lnTo>
                    <a:pt x="232" y="1486"/>
                  </a:lnTo>
                  <a:lnTo>
                    <a:pt x="329" y="1293"/>
                  </a:lnTo>
                  <a:lnTo>
                    <a:pt x="464" y="1100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850" y="676"/>
                  </a:lnTo>
                  <a:lnTo>
                    <a:pt x="1081" y="483"/>
                  </a:lnTo>
                  <a:lnTo>
                    <a:pt x="1313" y="328"/>
                  </a:lnTo>
                  <a:lnTo>
                    <a:pt x="1545" y="193"/>
                  </a:lnTo>
                  <a:lnTo>
                    <a:pt x="1795" y="116"/>
                  </a:lnTo>
                  <a:lnTo>
                    <a:pt x="2046" y="39"/>
                  </a:lnTo>
                  <a:lnTo>
                    <a:pt x="2278" y="19"/>
                  </a:lnTo>
                  <a:lnTo>
                    <a:pt x="252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6"/>
            <p:cNvSpPr/>
            <p:nvPr/>
          </p:nvSpPr>
          <p:spPr>
            <a:xfrm>
              <a:off x="4322175" y="501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6"/>
            <p:cNvSpPr/>
            <p:nvPr/>
          </p:nvSpPr>
          <p:spPr>
            <a:xfrm>
              <a:off x="4350650" y="4919550"/>
              <a:ext cx="14975" cy="50700"/>
            </a:xfrm>
            <a:custGeom>
              <a:avLst/>
              <a:gdLst/>
              <a:ahLst/>
              <a:cxnLst/>
              <a:rect l="l" t="t" r="r" b="b"/>
              <a:pathLst>
                <a:path w="599" h="2028" fill="none" extrusionOk="0">
                  <a:moveTo>
                    <a:pt x="599" y="0"/>
                  </a:moveTo>
                  <a:lnTo>
                    <a:pt x="599" y="0"/>
                  </a:lnTo>
                  <a:lnTo>
                    <a:pt x="502" y="155"/>
                  </a:lnTo>
                  <a:lnTo>
                    <a:pt x="406" y="348"/>
                  </a:lnTo>
                  <a:lnTo>
                    <a:pt x="290" y="579"/>
                  </a:lnTo>
                  <a:lnTo>
                    <a:pt x="194" y="888"/>
                  </a:lnTo>
                  <a:lnTo>
                    <a:pt x="97" y="1236"/>
                  </a:lnTo>
                  <a:lnTo>
                    <a:pt x="20" y="1602"/>
                  </a:lnTo>
                  <a:lnTo>
                    <a:pt x="1" y="1815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15"/>
                  </a:lnTo>
                  <a:lnTo>
                    <a:pt x="20" y="1602"/>
                  </a:lnTo>
                  <a:lnTo>
                    <a:pt x="97" y="1236"/>
                  </a:lnTo>
                  <a:lnTo>
                    <a:pt x="194" y="888"/>
                  </a:lnTo>
                  <a:lnTo>
                    <a:pt x="290" y="579"/>
                  </a:lnTo>
                  <a:lnTo>
                    <a:pt x="406" y="348"/>
                  </a:lnTo>
                  <a:lnTo>
                    <a:pt x="502" y="155"/>
                  </a:lnTo>
                  <a:lnTo>
                    <a:pt x="599" y="0"/>
                  </a:lnTo>
                  <a:lnTo>
                    <a:pt x="59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6"/>
            <p:cNvSpPr/>
            <p:nvPr/>
          </p:nvSpPr>
          <p:spPr>
            <a:xfrm>
              <a:off x="4471775" y="4626175"/>
              <a:ext cx="302550" cy="127400"/>
            </a:xfrm>
            <a:custGeom>
              <a:avLst/>
              <a:gdLst/>
              <a:ahLst/>
              <a:cxnLst/>
              <a:rect l="l" t="t" r="r" b="b"/>
              <a:pathLst>
                <a:path w="12102" h="5096" extrusionOk="0">
                  <a:moveTo>
                    <a:pt x="0" y="5096"/>
                  </a:move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close/>
                  <a:moveTo>
                    <a:pt x="3822" y="4536"/>
                  </a:move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close/>
                  <a:moveTo>
                    <a:pt x="2239" y="4247"/>
                  </a:moveTo>
                  <a:lnTo>
                    <a:pt x="2239" y="4247"/>
                  </a:lnTo>
                  <a:lnTo>
                    <a:pt x="1988" y="4247"/>
                  </a:lnTo>
                  <a:lnTo>
                    <a:pt x="1699" y="4285"/>
                  </a:lnTo>
                  <a:lnTo>
                    <a:pt x="1428" y="4324"/>
                  </a:lnTo>
                  <a:lnTo>
                    <a:pt x="1139" y="4420"/>
                  </a:lnTo>
                  <a:lnTo>
                    <a:pt x="849" y="4517"/>
                  </a:lnTo>
                  <a:lnTo>
                    <a:pt x="560" y="4671"/>
                  </a:lnTo>
                  <a:lnTo>
                    <a:pt x="290" y="4845"/>
                  </a:lnTo>
                  <a:lnTo>
                    <a:pt x="19" y="5077"/>
                  </a:lnTo>
                  <a:lnTo>
                    <a:pt x="19" y="5077"/>
                  </a:lnTo>
                  <a:lnTo>
                    <a:pt x="290" y="4845"/>
                  </a:lnTo>
                  <a:lnTo>
                    <a:pt x="560" y="4671"/>
                  </a:lnTo>
                  <a:lnTo>
                    <a:pt x="849" y="4517"/>
                  </a:lnTo>
                  <a:lnTo>
                    <a:pt x="1139" y="4420"/>
                  </a:lnTo>
                  <a:lnTo>
                    <a:pt x="1428" y="4324"/>
                  </a:lnTo>
                  <a:lnTo>
                    <a:pt x="1699" y="4285"/>
                  </a:lnTo>
                  <a:lnTo>
                    <a:pt x="1988" y="4247"/>
                  </a:lnTo>
                  <a:lnTo>
                    <a:pt x="2239" y="4247"/>
                  </a:lnTo>
                  <a:close/>
                  <a:moveTo>
                    <a:pt x="2258" y="4247"/>
                  </a:move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close/>
                  <a:moveTo>
                    <a:pt x="5346" y="1564"/>
                  </a:moveTo>
                  <a:lnTo>
                    <a:pt x="5346" y="1564"/>
                  </a:lnTo>
                  <a:lnTo>
                    <a:pt x="5346" y="1564"/>
                  </a:lnTo>
                  <a:lnTo>
                    <a:pt x="5096" y="1680"/>
                  </a:lnTo>
                  <a:lnTo>
                    <a:pt x="4864" y="1815"/>
                  </a:lnTo>
                  <a:lnTo>
                    <a:pt x="4671" y="1931"/>
                  </a:lnTo>
                  <a:lnTo>
                    <a:pt x="4497" y="2066"/>
                  </a:lnTo>
                  <a:lnTo>
                    <a:pt x="4343" y="2220"/>
                  </a:lnTo>
                  <a:lnTo>
                    <a:pt x="4208" y="2355"/>
                  </a:lnTo>
                  <a:lnTo>
                    <a:pt x="4092" y="2490"/>
                  </a:lnTo>
                  <a:lnTo>
                    <a:pt x="3976" y="2645"/>
                  </a:lnTo>
                  <a:lnTo>
                    <a:pt x="3899" y="2780"/>
                  </a:lnTo>
                  <a:lnTo>
                    <a:pt x="3822" y="2915"/>
                  </a:lnTo>
                  <a:lnTo>
                    <a:pt x="3764" y="3069"/>
                  </a:lnTo>
                  <a:lnTo>
                    <a:pt x="3725" y="3204"/>
                  </a:lnTo>
                  <a:lnTo>
                    <a:pt x="3687" y="3475"/>
                  </a:lnTo>
                  <a:lnTo>
                    <a:pt x="3667" y="3706"/>
                  </a:lnTo>
                  <a:lnTo>
                    <a:pt x="3667" y="3706"/>
                  </a:lnTo>
                  <a:lnTo>
                    <a:pt x="3687" y="3475"/>
                  </a:lnTo>
                  <a:lnTo>
                    <a:pt x="3725" y="3204"/>
                  </a:lnTo>
                  <a:lnTo>
                    <a:pt x="3764" y="3069"/>
                  </a:lnTo>
                  <a:lnTo>
                    <a:pt x="3822" y="2915"/>
                  </a:lnTo>
                  <a:lnTo>
                    <a:pt x="3899" y="2780"/>
                  </a:lnTo>
                  <a:lnTo>
                    <a:pt x="3976" y="2645"/>
                  </a:lnTo>
                  <a:lnTo>
                    <a:pt x="4092" y="2490"/>
                  </a:lnTo>
                  <a:lnTo>
                    <a:pt x="4208" y="2355"/>
                  </a:lnTo>
                  <a:lnTo>
                    <a:pt x="4343" y="2220"/>
                  </a:lnTo>
                  <a:lnTo>
                    <a:pt x="4497" y="2066"/>
                  </a:lnTo>
                  <a:lnTo>
                    <a:pt x="4671" y="1931"/>
                  </a:lnTo>
                  <a:lnTo>
                    <a:pt x="4864" y="1815"/>
                  </a:lnTo>
                  <a:lnTo>
                    <a:pt x="5096" y="1680"/>
                  </a:lnTo>
                  <a:lnTo>
                    <a:pt x="5346" y="1564"/>
                  </a:lnTo>
                  <a:lnTo>
                    <a:pt x="5346" y="1564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389" y="1255"/>
                  </a:lnTo>
                  <a:lnTo>
                    <a:pt x="6061" y="1313"/>
                  </a:lnTo>
                  <a:lnTo>
                    <a:pt x="5733" y="1409"/>
                  </a:lnTo>
                  <a:lnTo>
                    <a:pt x="5366" y="1545"/>
                  </a:lnTo>
                  <a:lnTo>
                    <a:pt x="5366" y="1545"/>
                  </a:lnTo>
                  <a:lnTo>
                    <a:pt x="5733" y="1409"/>
                  </a:lnTo>
                  <a:lnTo>
                    <a:pt x="6061" y="1313"/>
                  </a:lnTo>
                  <a:lnTo>
                    <a:pt x="6389" y="1255"/>
                  </a:lnTo>
                  <a:lnTo>
                    <a:pt x="6678" y="1236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678" y="1236"/>
                  </a:lnTo>
                  <a:lnTo>
                    <a:pt x="6698" y="1236"/>
                  </a:lnTo>
                  <a:lnTo>
                    <a:pt x="6698" y="1236"/>
                  </a:lnTo>
                  <a:lnTo>
                    <a:pt x="6678" y="1236"/>
                  </a:lnTo>
                  <a:close/>
                  <a:moveTo>
                    <a:pt x="12102" y="1"/>
                  </a:moveTo>
                  <a:lnTo>
                    <a:pt x="12102" y="1"/>
                  </a:lnTo>
                  <a:lnTo>
                    <a:pt x="12102" y="1"/>
                  </a:lnTo>
                  <a:lnTo>
                    <a:pt x="11851" y="97"/>
                  </a:lnTo>
                  <a:lnTo>
                    <a:pt x="11600" y="194"/>
                  </a:lnTo>
                  <a:lnTo>
                    <a:pt x="11349" y="290"/>
                  </a:lnTo>
                  <a:lnTo>
                    <a:pt x="11117" y="406"/>
                  </a:lnTo>
                  <a:lnTo>
                    <a:pt x="10886" y="541"/>
                  </a:lnTo>
                  <a:lnTo>
                    <a:pt x="10654" y="676"/>
                  </a:lnTo>
                  <a:lnTo>
                    <a:pt x="10461" y="811"/>
                  </a:lnTo>
                  <a:lnTo>
                    <a:pt x="10249" y="985"/>
                  </a:lnTo>
                  <a:lnTo>
                    <a:pt x="10056" y="1139"/>
                  </a:lnTo>
                  <a:lnTo>
                    <a:pt x="9882" y="1313"/>
                  </a:lnTo>
                  <a:lnTo>
                    <a:pt x="9728" y="1506"/>
                  </a:lnTo>
                  <a:lnTo>
                    <a:pt x="9573" y="1718"/>
                  </a:lnTo>
                  <a:lnTo>
                    <a:pt x="9419" y="1911"/>
                  </a:lnTo>
                  <a:lnTo>
                    <a:pt x="9303" y="2143"/>
                  </a:lnTo>
                  <a:lnTo>
                    <a:pt x="9187" y="2375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187" y="2375"/>
                  </a:lnTo>
                  <a:lnTo>
                    <a:pt x="9303" y="2143"/>
                  </a:lnTo>
                  <a:lnTo>
                    <a:pt x="9419" y="1911"/>
                  </a:lnTo>
                  <a:lnTo>
                    <a:pt x="9573" y="1718"/>
                  </a:lnTo>
                  <a:lnTo>
                    <a:pt x="9728" y="1506"/>
                  </a:lnTo>
                  <a:lnTo>
                    <a:pt x="9882" y="1313"/>
                  </a:lnTo>
                  <a:lnTo>
                    <a:pt x="10056" y="1139"/>
                  </a:lnTo>
                  <a:lnTo>
                    <a:pt x="10249" y="985"/>
                  </a:lnTo>
                  <a:lnTo>
                    <a:pt x="10461" y="811"/>
                  </a:lnTo>
                  <a:lnTo>
                    <a:pt x="10654" y="676"/>
                  </a:lnTo>
                  <a:lnTo>
                    <a:pt x="10886" y="541"/>
                  </a:lnTo>
                  <a:lnTo>
                    <a:pt x="11117" y="406"/>
                  </a:lnTo>
                  <a:lnTo>
                    <a:pt x="11349" y="290"/>
                  </a:lnTo>
                  <a:lnTo>
                    <a:pt x="11600" y="194"/>
                  </a:lnTo>
                  <a:lnTo>
                    <a:pt x="11851" y="97"/>
                  </a:lnTo>
                  <a:lnTo>
                    <a:pt x="12102" y="1"/>
                  </a:lnTo>
                  <a:lnTo>
                    <a:pt x="121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6"/>
            <p:cNvSpPr/>
            <p:nvPr/>
          </p:nvSpPr>
          <p:spPr>
            <a:xfrm>
              <a:off x="4471775" y="47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6"/>
            <p:cNvSpPr/>
            <p:nvPr/>
          </p:nvSpPr>
          <p:spPr>
            <a:xfrm>
              <a:off x="4567300" y="473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6"/>
            <p:cNvSpPr/>
            <p:nvPr/>
          </p:nvSpPr>
          <p:spPr>
            <a:xfrm>
              <a:off x="4472250" y="4732325"/>
              <a:ext cx="55525" cy="20775"/>
            </a:xfrm>
            <a:custGeom>
              <a:avLst/>
              <a:gdLst/>
              <a:ahLst/>
              <a:cxnLst/>
              <a:rect l="l" t="t" r="r" b="b"/>
              <a:pathLst>
                <a:path w="2221" h="831" fill="none" extrusionOk="0">
                  <a:moveTo>
                    <a:pt x="2220" y="1"/>
                  </a:moveTo>
                  <a:lnTo>
                    <a:pt x="2220" y="1"/>
                  </a:lnTo>
                  <a:lnTo>
                    <a:pt x="1969" y="1"/>
                  </a:lnTo>
                  <a:lnTo>
                    <a:pt x="1680" y="39"/>
                  </a:lnTo>
                  <a:lnTo>
                    <a:pt x="1409" y="78"/>
                  </a:lnTo>
                  <a:lnTo>
                    <a:pt x="1120" y="174"/>
                  </a:lnTo>
                  <a:lnTo>
                    <a:pt x="830" y="271"/>
                  </a:lnTo>
                  <a:lnTo>
                    <a:pt x="541" y="425"/>
                  </a:lnTo>
                  <a:lnTo>
                    <a:pt x="271" y="599"/>
                  </a:lnTo>
                  <a:lnTo>
                    <a:pt x="0" y="831"/>
                  </a:lnTo>
                  <a:lnTo>
                    <a:pt x="0" y="831"/>
                  </a:lnTo>
                  <a:lnTo>
                    <a:pt x="271" y="599"/>
                  </a:lnTo>
                  <a:lnTo>
                    <a:pt x="541" y="425"/>
                  </a:lnTo>
                  <a:lnTo>
                    <a:pt x="830" y="271"/>
                  </a:lnTo>
                  <a:lnTo>
                    <a:pt x="1120" y="174"/>
                  </a:lnTo>
                  <a:lnTo>
                    <a:pt x="1409" y="78"/>
                  </a:lnTo>
                  <a:lnTo>
                    <a:pt x="1680" y="39"/>
                  </a:lnTo>
                  <a:lnTo>
                    <a:pt x="1969" y="1"/>
                  </a:lnTo>
                  <a:lnTo>
                    <a:pt x="22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6"/>
            <p:cNvSpPr/>
            <p:nvPr/>
          </p:nvSpPr>
          <p:spPr>
            <a:xfrm>
              <a:off x="4528225" y="473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6"/>
            <p:cNvSpPr/>
            <p:nvPr/>
          </p:nvSpPr>
          <p:spPr>
            <a:xfrm>
              <a:off x="4563450" y="4665250"/>
              <a:ext cx="42000" cy="53600"/>
            </a:xfrm>
            <a:custGeom>
              <a:avLst/>
              <a:gdLst/>
              <a:ahLst/>
              <a:cxnLst/>
              <a:rect l="l" t="t" r="r" b="b"/>
              <a:pathLst>
                <a:path w="1680" h="2144" fill="none" extrusionOk="0">
                  <a:moveTo>
                    <a:pt x="1679" y="1"/>
                  </a:moveTo>
                  <a:lnTo>
                    <a:pt x="1679" y="1"/>
                  </a:lnTo>
                  <a:lnTo>
                    <a:pt x="1679" y="1"/>
                  </a:lnTo>
                  <a:lnTo>
                    <a:pt x="1429" y="117"/>
                  </a:lnTo>
                  <a:lnTo>
                    <a:pt x="1197" y="252"/>
                  </a:lnTo>
                  <a:lnTo>
                    <a:pt x="1004" y="368"/>
                  </a:lnTo>
                  <a:lnTo>
                    <a:pt x="830" y="503"/>
                  </a:lnTo>
                  <a:lnTo>
                    <a:pt x="676" y="657"/>
                  </a:lnTo>
                  <a:lnTo>
                    <a:pt x="541" y="792"/>
                  </a:lnTo>
                  <a:lnTo>
                    <a:pt x="425" y="927"/>
                  </a:lnTo>
                  <a:lnTo>
                    <a:pt x="309" y="1082"/>
                  </a:lnTo>
                  <a:lnTo>
                    <a:pt x="232" y="1217"/>
                  </a:lnTo>
                  <a:lnTo>
                    <a:pt x="155" y="1352"/>
                  </a:lnTo>
                  <a:lnTo>
                    <a:pt x="97" y="1506"/>
                  </a:lnTo>
                  <a:lnTo>
                    <a:pt x="58" y="1641"/>
                  </a:lnTo>
                  <a:lnTo>
                    <a:pt x="20" y="1912"/>
                  </a:lnTo>
                  <a:lnTo>
                    <a:pt x="0" y="2143"/>
                  </a:lnTo>
                  <a:lnTo>
                    <a:pt x="0" y="2143"/>
                  </a:lnTo>
                  <a:lnTo>
                    <a:pt x="20" y="1912"/>
                  </a:lnTo>
                  <a:lnTo>
                    <a:pt x="58" y="1641"/>
                  </a:lnTo>
                  <a:lnTo>
                    <a:pt x="97" y="1506"/>
                  </a:lnTo>
                  <a:lnTo>
                    <a:pt x="155" y="1352"/>
                  </a:lnTo>
                  <a:lnTo>
                    <a:pt x="232" y="1217"/>
                  </a:lnTo>
                  <a:lnTo>
                    <a:pt x="309" y="1082"/>
                  </a:lnTo>
                  <a:lnTo>
                    <a:pt x="425" y="927"/>
                  </a:lnTo>
                  <a:lnTo>
                    <a:pt x="541" y="792"/>
                  </a:lnTo>
                  <a:lnTo>
                    <a:pt x="676" y="657"/>
                  </a:lnTo>
                  <a:lnTo>
                    <a:pt x="830" y="503"/>
                  </a:lnTo>
                  <a:lnTo>
                    <a:pt x="1004" y="368"/>
                  </a:lnTo>
                  <a:lnTo>
                    <a:pt x="1197" y="252"/>
                  </a:lnTo>
                  <a:lnTo>
                    <a:pt x="1429" y="117"/>
                  </a:lnTo>
                  <a:lnTo>
                    <a:pt x="1679" y="1"/>
                  </a:lnTo>
                  <a:lnTo>
                    <a:pt x="167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6"/>
            <p:cNvSpPr/>
            <p:nvPr/>
          </p:nvSpPr>
          <p:spPr>
            <a:xfrm>
              <a:off x="4605900" y="4657050"/>
              <a:ext cx="32850" cy="7750"/>
            </a:xfrm>
            <a:custGeom>
              <a:avLst/>
              <a:gdLst/>
              <a:ahLst/>
              <a:cxnLst/>
              <a:rect l="l" t="t" r="r" b="b"/>
              <a:pathLst>
                <a:path w="1314" h="310" fill="none" extrusionOk="0">
                  <a:moveTo>
                    <a:pt x="1313" y="1"/>
                  </a:moveTo>
                  <a:lnTo>
                    <a:pt x="1313" y="1"/>
                  </a:lnTo>
                  <a:lnTo>
                    <a:pt x="1024" y="20"/>
                  </a:lnTo>
                  <a:lnTo>
                    <a:pt x="696" y="78"/>
                  </a:lnTo>
                  <a:lnTo>
                    <a:pt x="368" y="174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368" y="174"/>
                  </a:lnTo>
                  <a:lnTo>
                    <a:pt x="696" y="78"/>
                  </a:lnTo>
                  <a:lnTo>
                    <a:pt x="1024" y="20"/>
                  </a:lnTo>
                  <a:lnTo>
                    <a:pt x="131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6"/>
            <p:cNvSpPr/>
            <p:nvPr/>
          </p:nvSpPr>
          <p:spPr>
            <a:xfrm>
              <a:off x="4638725" y="46570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6"/>
            <p:cNvSpPr/>
            <p:nvPr/>
          </p:nvSpPr>
          <p:spPr>
            <a:xfrm>
              <a:off x="4699025" y="4626175"/>
              <a:ext cx="75300" cy="65175"/>
            </a:xfrm>
            <a:custGeom>
              <a:avLst/>
              <a:gdLst/>
              <a:ahLst/>
              <a:cxnLst/>
              <a:rect l="l" t="t" r="r" b="b"/>
              <a:pathLst>
                <a:path w="3012" h="2607" fill="none" extrusionOk="0">
                  <a:moveTo>
                    <a:pt x="3012" y="1"/>
                  </a:moveTo>
                  <a:lnTo>
                    <a:pt x="3012" y="1"/>
                  </a:lnTo>
                  <a:lnTo>
                    <a:pt x="3012" y="1"/>
                  </a:lnTo>
                  <a:lnTo>
                    <a:pt x="2761" y="97"/>
                  </a:lnTo>
                  <a:lnTo>
                    <a:pt x="2510" y="194"/>
                  </a:lnTo>
                  <a:lnTo>
                    <a:pt x="2259" y="290"/>
                  </a:lnTo>
                  <a:lnTo>
                    <a:pt x="2027" y="406"/>
                  </a:lnTo>
                  <a:lnTo>
                    <a:pt x="1796" y="541"/>
                  </a:lnTo>
                  <a:lnTo>
                    <a:pt x="1564" y="676"/>
                  </a:lnTo>
                  <a:lnTo>
                    <a:pt x="1371" y="811"/>
                  </a:lnTo>
                  <a:lnTo>
                    <a:pt x="1159" y="985"/>
                  </a:lnTo>
                  <a:lnTo>
                    <a:pt x="966" y="1139"/>
                  </a:lnTo>
                  <a:lnTo>
                    <a:pt x="792" y="1313"/>
                  </a:lnTo>
                  <a:lnTo>
                    <a:pt x="638" y="1506"/>
                  </a:lnTo>
                  <a:lnTo>
                    <a:pt x="483" y="1718"/>
                  </a:lnTo>
                  <a:lnTo>
                    <a:pt x="329" y="1911"/>
                  </a:lnTo>
                  <a:lnTo>
                    <a:pt x="213" y="2143"/>
                  </a:lnTo>
                  <a:lnTo>
                    <a:pt x="97" y="2375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97" y="2375"/>
                  </a:lnTo>
                  <a:lnTo>
                    <a:pt x="213" y="2143"/>
                  </a:lnTo>
                  <a:lnTo>
                    <a:pt x="329" y="1911"/>
                  </a:lnTo>
                  <a:lnTo>
                    <a:pt x="483" y="1718"/>
                  </a:lnTo>
                  <a:lnTo>
                    <a:pt x="638" y="1506"/>
                  </a:lnTo>
                  <a:lnTo>
                    <a:pt x="792" y="1313"/>
                  </a:lnTo>
                  <a:lnTo>
                    <a:pt x="966" y="1139"/>
                  </a:lnTo>
                  <a:lnTo>
                    <a:pt x="1159" y="985"/>
                  </a:lnTo>
                  <a:lnTo>
                    <a:pt x="1371" y="811"/>
                  </a:lnTo>
                  <a:lnTo>
                    <a:pt x="1564" y="676"/>
                  </a:lnTo>
                  <a:lnTo>
                    <a:pt x="1796" y="541"/>
                  </a:lnTo>
                  <a:lnTo>
                    <a:pt x="2027" y="406"/>
                  </a:lnTo>
                  <a:lnTo>
                    <a:pt x="2259" y="290"/>
                  </a:lnTo>
                  <a:lnTo>
                    <a:pt x="2510" y="194"/>
                  </a:lnTo>
                  <a:lnTo>
                    <a:pt x="2761" y="97"/>
                  </a:lnTo>
                  <a:lnTo>
                    <a:pt x="3012" y="1"/>
                  </a:lnTo>
                  <a:lnTo>
                    <a:pt x="301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6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extrusionOk="0">
                  <a:moveTo>
                    <a:pt x="19069" y="1"/>
                  </a:move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6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fill="none" extrusionOk="0">
                  <a:moveTo>
                    <a:pt x="19069" y="1"/>
                  </a:moveTo>
                  <a:lnTo>
                    <a:pt x="19069" y="1"/>
                  </a:lnTo>
                  <a:lnTo>
                    <a:pt x="19069" y="1"/>
                  </a:lnTo>
                  <a:lnTo>
                    <a:pt x="19069" y="1"/>
                  </a:ln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633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lnTo>
                    <a:pt x="19089" y="1"/>
                  </a:lnTo>
                  <a:lnTo>
                    <a:pt x="19089" y="1"/>
                  </a:lnTo>
                  <a:lnTo>
                    <a:pt x="190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6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extrusionOk="0">
                  <a:moveTo>
                    <a:pt x="3668" y="0"/>
                  </a:move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6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fill="none" extrusionOk="0">
                  <a:moveTo>
                    <a:pt x="3668" y="0"/>
                  </a:moveTo>
                  <a:lnTo>
                    <a:pt x="3668" y="0"/>
                  </a:ln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6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extrusionOk="0">
                  <a:moveTo>
                    <a:pt x="4072" y="1"/>
                  </a:move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6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fill="none" extrusionOk="0"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6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extrusionOk="0">
                  <a:moveTo>
                    <a:pt x="14747" y="1"/>
                  </a:move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6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fill="none" extrusionOk="0">
                  <a:moveTo>
                    <a:pt x="15036" y="1"/>
                  </a:moveTo>
                  <a:lnTo>
                    <a:pt x="15036" y="1"/>
                  </a:lnTo>
                  <a:lnTo>
                    <a:pt x="15017" y="1"/>
                  </a:lnTo>
                  <a:lnTo>
                    <a:pt x="15017" y="1"/>
                  </a:lnTo>
                  <a:lnTo>
                    <a:pt x="14747" y="1"/>
                  </a:ln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42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377" y="11002"/>
                  </a:lnTo>
                  <a:lnTo>
                    <a:pt x="29377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lnTo>
                    <a:pt x="1503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6"/>
            <p:cNvSpPr/>
            <p:nvPr/>
          </p:nvSpPr>
          <p:spPr>
            <a:xfrm>
              <a:off x="5380825" y="4784450"/>
              <a:ext cx="120175" cy="165050"/>
            </a:xfrm>
            <a:custGeom>
              <a:avLst/>
              <a:gdLst/>
              <a:ahLst/>
              <a:cxnLst/>
              <a:rect l="l" t="t" r="r" b="b"/>
              <a:pathLst>
                <a:path w="4807" h="6602" extrusionOk="0">
                  <a:moveTo>
                    <a:pt x="20" y="6466"/>
                  </a:moveTo>
                  <a:lnTo>
                    <a:pt x="20" y="6466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20" y="6466"/>
                  </a:lnTo>
                  <a:close/>
                  <a:moveTo>
                    <a:pt x="20" y="6466"/>
                  </a:moveTo>
                  <a:lnTo>
                    <a:pt x="20" y="6466"/>
                  </a:lnTo>
                  <a:lnTo>
                    <a:pt x="20" y="6466"/>
                  </a:lnTo>
                  <a:close/>
                  <a:moveTo>
                    <a:pt x="3070" y="3860"/>
                  </a:move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close/>
                  <a:moveTo>
                    <a:pt x="2742" y="3841"/>
                  </a:moveTo>
                  <a:lnTo>
                    <a:pt x="2742" y="3841"/>
                  </a:lnTo>
                  <a:lnTo>
                    <a:pt x="2414" y="3860"/>
                  </a:lnTo>
                  <a:lnTo>
                    <a:pt x="2221" y="3880"/>
                  </a:lnTo>
                  <a:lnTo>
                    <a:pt x="2008" y="3918"/>
                  </a:lnTo>
                  <a:lnTo>
                    <a:pt x="1796" y="3976"/>
                  </a:lnTo>
                  <a:lnTo>
                    <a:pt x="1584" y="4053"/>
                  </a:lnTo>
                  <a:lnTo>
                    <a:pt x="1371" y="4150"/>
                  </a:lnTo>
                  <a:lnTo>
                    <a:pt x="1159" y="4266"/>
                  </a:lnTo>
                  <a:lnTo>
                    <a:pt x="947" y="4420"/>
                  </a:lnTo>
                  <a:lnTo>
                    <a:pt x="754" y="4594"/>
                  </a:lnTo>
                  <a:lnTo>
                    <a:pt x="561" y="4806"/>
                  </a:lnTo>
                  <a:lnTo>
                    <a:pt x="406" y="5057"/>
                  </a:lnTo>
                  <a:lnTo>
                    <a:pt x="271" y="5327"/>
                  </a:lnTo>
                  <a:lnTo>
                    <a:pt x="155" y="5655"/>
                  </a:lnTo>
                  <a:lnTo>
                    <a:pt x="59" y="6022"/>
                  </a:lnTo>
                  <a:lnTo>
                    <a:pt x="20" y="6427"/>
                  </a:lnTo>
                  <a:lnTo>
                    <a:pt x="20" y="6427"/>
                  </a:lnTo>
                  <a:lnTo>
                    <a:pt x="59" y="6022"/>
                  </a:lnTo>
                  <a:lnTo>
                    <a:pt x="155" y="5655"/>
                  </a:lnTo>
                  <a:lnTo>
                    <a:pt x="271" y="5327"/>
                  </a:lnTo>
                  <a:lnTo>
                    <a:pt x="406" y="5057"/>
                  </a:lnTo>
                  <a:lnTo>
                    <a:pt x="561" y="4806"/>
                  </a:lnTo>
                  <a:lnTo>
                    <a:pt x="754" y="4594"/>
                  </a:lnTo>
                  <a:lnTo>
                    <a:pt x="947" y="4420"/>
                  </a:lnTo>
                  <a:lnTo>
                    <a:pt x="1159" y="4266"/>
                  </a:lnTo>
                  <a:lnTo>
                    <a:pt x="1371" y="4150"/>
                  </a:lnTo>
                  <a:lnTo>
                    <a:pt x="1584" y="4053"/>
                  </a:lnTo>
                  <a:lnTo>
                    <a:pt x="1796" y="3976"/>
                  </a:lnTo>
                  <a:lnTo>
                    <a:pt x="2008" y="3918"/>
                  </a:lnTo>
                  <a:lnTo>
                    <a:pt x="2221" y="3880"/>
                  </a:lnTo>
                  <a:lnTo>
                    <a:pt x="2414" y="3860"/>
                  </a:lnTo>
                  <a:lnTo>
                    <a:pt x="2742" y="3841"/>
                  </a:lnTo>
                  <a:close/>
                  <a:moveTo>
                    <a:pt x="2780" y="3841"/>
                  </a:move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close/>
                  <a:moveTo>
                    <a:pt x="4807" y="0"/>
                  </a:moveTo>
                  <a:lnTo>
                    <a:pt x="4807" y="0"/>
                  </a:lnTo>
                  <a:lnTo>
                    <a:pt x="4807" y="0"/>
                  </a:lnTo>
                  <a:lnTo>
                    <a:pt x="4595" y="20"/>
                  </a:lnTo>
                  <a:lnTo>
                    <a:pt x="4382" y="39"/>
                  </a:lnTo>
                  <a:lnTo>
                    <a:pt x="4151" y="97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3707" y="232"/>
                  </a:lnTo>
                  <a:lnTo>
                    <a:pt x="3533" y="309"/>
                  </a:lnTo>
                  <a:lnTo>
                    <a:pt x="3379" y="386"/>
                  </a:lnTo>
                  <a:lnTo>
                    <a:pt x="3244" y="483"/>
                  </a:lnTo>
                  <a:lnTo>
                    <a:pt x="3108" y="579"/>
                  </a:lnTo>
                  <a:lnTo>
                    <a:pt x="2993" y="695"/>
                  </a:lnTo>
                  <a:lnTo>
                    <a:pt x="2896" y="811"/>
                  </a:lnTo>
                  <a:lnTo>
                    <a:pt x="2819" y="927"/>
                  </a:lnTo>
                  <a:lnTo>
                    <a:pt x="2742" y="1042"/>
                  </a:lnTo>
                  <a:lnTo>
                    <a:pt x="2684" y="1158"/>
                  </a:lnTo>
                  <a:lnTo>
                    <a:pt x="2587" y="1409"/>
                  </a:lnTo>
                  <a:lnTo>
                    <a:pt x="2549" y="1679"/>
                  </a:lnTo>
                  <a:lnTo>
                    <a:pt x="2529" y="1950"/>
                  </a:lnTo>
                  <a:lnTo>
                    <a:pt x="2529" y="1950"/>
                  </a:lnTo>
                  <a:lnTo>
                    <a:pt x="2549" y="1679"/>
                  </a:lnTo>
                  <a:lnTo>
                    <a:pt x="2587" y="1409"/>
                  </a:lnTo>
                  <a:lnTo>
                    <a:pt x="2684" y="1158"/>
                  </a:lnTo>
                  <a:lnTo>
                    <a:pt x="2742" y="1042"/>
                  </a:lnTo>
                  <a:lnTo>
                    <a:pt x="2819" y="927"/>
                  </a:lnTo>
                  <a:lnTo>
                    <a:pt x="2896" y="811"/>
                  </a:lnTo>
                  <a:lnTo>
                    <a:pt x="2993" y="695"/>
                  </a:lnTo>
                  <a:lnTo>
                    <a:pt x="3108" y="579"/>
                  </a:lnTo>
                  <a:lnTo>
                    <a:pt x="3244" y="483"/>
                  </a:lnTo>
                  <a:lnTo>
                    <a:pt x="3379" y="386"/>
                  </a:lnTo>
                  <a:lnTo>
                    <a:pt x="3533" y="309"/>
                  </a:lnTo>
                  <a:lnTo>
                    <a:pt x="3707" y="232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4151" y="97"/>
                  </a:lnTo>
                  <a:lnTo>
                    <a:pt x="4382" y="39"/>
                  </a:lnTo>
                  <a:lnTo>
                    <a:pt x="4595" y="20"/>
                  </a:lnTo>
                  <a:lnTo>
                    <a:pt x="4807" y="0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6"/>
            <p:cNvSpPr/>
            <p:nvPr/>
          </p:nvSpPr>
          <p:spPr>
            <a:xfrm>
              <a:off x="5380825" y="4946100"/>
              <a:ext cx="525" cy="3400"/>
            </a:xfrm>
            <a:custGeom>
              <a:avLst/>
              <a:gdLst/>
              <a:ahLst/>
              <a:cxnLst/>
              <a:rect l="l" t="t" r="r" b="b"/>
              <a:pathLst>
                <a:path w="21" h="136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6"/>
            <p:cNvSpPr/>
            <p:nvPr/>
          </p:nvSpPr>
          <p:spPr>
            <a:xfrm>
              <a:off x="5381325" y="49461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6"/>
            <p:cNvSpPr/>
            <p:nvPr/>
          </p:nvSpPr>
          <p:spPr>
            <a:xfrm>
              <a:off x="5457550" y="488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6"/>
            <p:cNvSpPr/>
            <p:nvPr/>
          </p:nvSpPr>
          <p:spPr>
            <a:xfrm>
              <a:off x="5381325" y="4880475"/>
              <a:ext cx="68050" cy="64675"/>
            </a:xfrm>
            <a:custGeom>
              <a:avLst/>
              <a:gdLst/>
              <a:ahLst/>
              <a:cxnLst/>
              <a:rect l="l" t="t" r="r" b="b"/>
              <a:pathLst>
                <a:path w="2722" h="2587" fill="none" extrusionOk="0">
                  <a:moveTo>
                    <a:pt x="2722" y="0"/>
                  </a:moveTo>
                  <a:lnTo>
                    <a:pt x="2722" y="0"/>
                  </a:lnTo>
                  <a:lnTo>
                    <a:pt x="2394" y="19"/>
                  </a:lnTo>
                  <a:lnTo>
                    <a:pt x="2201" y="39"/>
                  </a:lnTo>
                  <a:lnTo>
                    <a:pt x="1988" y="77"/>
                  </a:lnTo>
                  <a:lnTo>
                    <a:pt x="1776" y="135"/>
                  </a:lnTo>
                  <a:lnTo>
                    <a:pt x="1564" y="212"/>
                  </a:lnTo>
                  <a:lnTo>
                    <a:pt x="1351" y="309"/>
                  </a:lnTo>
                  <a:lnTo>
                    <a:pt x="1139" y="425"/>
                  </a:lnTo>
                  <a:lnTo>
                    <a:pt x="927" y="579"/>
                  </a:lnTo>
                  <a:lnTo>
                    <a:pt x="734" y="753"/>
                  </a:lnTo>
                  <a:lnTo>
                    <a:pt x="541" y="965"/>
                  </a:lnTo>
                  <a:lnTo>
                    <a:pt x="386" y="1216"/>
                  </a:lnTo>
                  <a:lnTo>
                    <a:pt x="251" y="1486"/>
                  </a:lnTo>
                  <a:lnTo>
                    <a:pt x="135" y="1814"/>
                  </a:lnTo>
                  <a:lnTo>
                    <a:pt x="39" y="2181"/>
                  </a:lnTo>
                  <a:lnTo>
                    <a:pt x="0" y="2586"/>
                  </a:lnTo>
                  <a:lnTo>
                    <a:pt x="0" y="2586"/>
                  </a:lnTo>
                  <a:lnTo>
                    <a:pt x="39" y="2181"/>
                  </a:lnTo>
                  <a:lnTo>
                    <a:pt x="135" y="1814"/>
                  </a:lnTo>
                  <a:lnTo>
                    <a:pt x="251" y="1486"/>
                  </a:lnTo>
                  <a:lnTo>
                    <a:pt x="386" y="1216"/>
                  </a:lnTo>
                  <a:lnTo>
                    <a:pt x="541" y="965"/>
                  </a:lnTo>
                  <a:lnTo>
                    <a:pt x="734" y="753"/>
                  </a:lnTo>
                  <a:lnTo>
                    <a:pt x="927" y="579"/>
                  </a:lnTo>
                  <a:lnTo>
                    <a:pt x="1139" y="425"/>
                  </a:lnTo>
                  <a:lnTo>
                    <a:pt x="1351" y="309"/>
                  </a:lnTo>
                  <a:lnTo>
                    <a:pt x="1564" y="212"/>
                  </a:lnTo>
                  <a:lnTo>
                    <a:pt x="1776" y="135"/>
                  </a:lnTo>
                  <a:lnTo>
                    <a:pt x="1988" y="77"/>
                  </a:lnTo>
                  <a:lnTo>
                    <a:pt x="2201" y="39"/>
                  </a:lnTo>
                  <a:lnTo>
                    <a:pt x="2394" y="19"/>
                  </a:lnTo>
                  <a:lnTo>
                    <a:pt x="2722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6"/>
            <p:cNvSpPr/>
            <p:nvPr/>
          </p:nvSpPr>
          <p:spPr>
            <a:xfrm>
              <a:off x="5450325" y="488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6"/>
            <p:cNvSpPr/>
            <p:nvPr/>
          </p:nvSpPr>
          <p:spPr>
            <a:xfrm>
              <a:off x="5444050" y="4784450"/>
              <a:ext cx="56950" cy="48750"/>
            </a:xfrm>
            <a:custGeom>
              <a:avLst/>
              <a:gdLst/>
              <a:ahLst/>
              <a:cxnLst/>
              <a:rect l="l" t="t" r="r" b="b"/>
              <a:pathLst>
                <a:path w="2278" h="1950" fill="none" extrusionOk="0">
                  <a:moveTo>
                    <a:pt x="2278" y="0"/>
                  </a:moveTo>
                  <a:lnTo>
                    <a:pt x="2278" y="0"/>
                  </a:lnTo>
                  <a:lnTo>
                    <a:pt x="2278" y="0"/>
                  </a:lnTo>
                  <a:lnTo>
                    <a:pt x="2066" y="20"/>
                  </a:lnTo>
                  <a:lnTo>
                    <a:pt x="1853" y="39"/>
                  </a:lnTo>
                  <a:lnTo>
                    <a:pt x="1622" y="97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178" y="232"/>
                  </a:lnTo>
                  <a:lnTo>
                    <a:pt x="1004" y="309"/>
                  </a:lnTo>
                  <a:lnTo>
                    <a:pt x="850" y="386"/>
                  </a:lnTo>
                  <a:lnTo>
                    <a:pt x="715" y="483"/>
                  </a:lnTo>
                  <a:lnTo>
                    <a:pt x="579" y="579"/>
                  </a:lnTo>
                  <a:lnTo>
                    <a:pt x="464" y="695"/>
                  </a:lnTo>
                  <a:lnTo>
                    <a:pt x="367" y="811"/>
                  </a:lnTo>
                  <a:lnTo>
                    <a:pt x="290" y="927"/>
                  </a:lnTo>
                  <a:lnTo>
                    <a:pt x="213" y="1042"/>
                  </a:lnTo>
                  <a:lnTo>
                    <a:pt x="155" y="1158"/>
                  </a:lnTo>
                  <a:lnTo>
                    <a:pt x="58" y="1409"/>
                  </a:lnTo>
                  <a:lnTo>
                    <a:pt x="20" y="1679"/>
                  </a:lnTo>
                  <a:lnTo>
                    <a:pt x="0" y="1950"/>
                  </a:lnTo>
                  <a:lnTo>
                    <a:pt x="0" y="1950"/>
                  </a:lnTo>
                  <a:lnTo>
                    <a:pt x="20" y="1679"/>
                  </a:lnTo>
                  <a:lnTo>
                    <a:pt x="58" y="1409"/>
                  </a:lnTo>
                  <a:lnTo>
                    <a:pt x="155" y="1158"/>
                  </a:lnTo>
                  <a:lnTo>
                    <a:pt x="213" y="1042"/>
                  </a:lnTo>
                  <a:lnTo>
                    <a:pt x="290" y="927"/>
                  </a:lnTo>
                  <a:lnTo>
                    <a:pt x="367" y="811"/>
                  </a:lnTo>
                  <a:lnTo>
                    <a:pt x="464" y="695"/>
                  </a:lnTo>
                  <a:lnTo>
                    <a:pt x="579" y="579"/>
                  </a:lnTo>
                  <a:lnTo>
                    <a:pt x="715" y="483"/>
                  </a:lnTo>
                  <a:lnTo>
                    <a:pt x="850" y="386"/>
                  </a:lnTo>
                  <a:lnTo>
                    <a:pt x="1004" y="309"/>
                  </a:lnTo>
                  <a:lnTo>
                    <a:pt x="1178" y="232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622" y="97"/>
                  </a:lnTo>
                  <a:lnTo>
                    <a:pt x="1853" y="39"/>
                  </a:lnTo>
                  <a:lnTo>
                    <a:pt x="2066" y="20"/>
                  </a:lnTo>
                  <a:lnTo>
                    <a:pt x="2278" y="0"/>
                  </a:lnTo>
                  <a:lnTo>
                    <a:pt x="227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6"/>
            <p:cNvSpPr/>
            <p:nvPr/>
          </p:nvSpPr>
          <p:spPr>
            <a:xfrm>
              <a:off x="5481200" y="4980825"/>
              <a:ext cx="632600" cy="365775"/>
            </a:xfrm>
            <a:custGeom>
              <a:avLst/>
              <a:gdLst/>
              <a:ahLst/>
              <a:cxnLst/>
              <a:rect l="l" t="t" r="r" b="b"/>
              <a:pathLst>
                <a:path w="25304" h="14631" extrusionOk="0">
                  <a:moveTo>
                    <a:pt x="23065" y="14148"/>
                  </a:moveTo>
                  <a:lnTo>
                    <a:pt x="23065" y="14148"/>
                  </a:lnTo>
                  <a:lnTo>
                    <a:pt x="23065" y="14341"/>
                  </a:lnTo>
                  <a:lnTo>
                    <a:pt x="23046" y="14496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46" y="14496"/>
                  </a:lnTo>
                  <a:lnTo>
                    <a:pt x="23065" y="14341"/>
                  </a:lnTo>
                  <a:lnTo>
                    <a:pt x="23065" y="14148"/>
                  </a:lnTo>
                  <a:close/>
                  <a:moveTo>
                    <a:pt x="25285" y="13569"/>
                  </a:moveTo>
                  <a:lnTo>
                    <a:pt x="25285" y="13569"/>
                  </a:lnTo>
                  <a:lnTo>
                    <a:pt x="24957" y="13589"/>
                  </a:lnTo>
                  <a:lnTo>
                    <a:pt x="24628" y="13646"/>
                  </a:lnTo>
                  <a:lnTo>
                    <a:pt x="24300" y="13724"/>
                  </a:lnTo>
                  <a:lnTo>
                    <a:pt x="23992" y="13839"/>
                  </a:lnTo>
                  <a:lnTo>
                    <a:pt x="23721" y="13975"/>
                  </a:lnTo>
                  <a:lnTo>
                    <a:pt x="23451" y="14148"/>
                  </a:lnTo>
                  <a:lnTo>
                    <a:pt x="23219" y="14361"/>
                  </a:lnTo>
                  <a:lnTo>
                    <a:pt x="23123" y="14476"/>
                  </a:lnTo>
                  <a:lnTo>
                    <a:pt x="23046" y="14592"/>
                  </a:lnTo>
                  <a:lnTo>
                    <a:pt x="23046" y="14592"/>
                  </a:lnTo>
                  <a:lnTo>
                    <a:pt x="23123" y="14476"/>
                  </a:lnTo>
                  <a:lnTo>
                    <a:pt x="23219" y="14361"/>
                  </a:lnTo>
                  <a:lnTo>
                    <a:pt x="23451" y="14148"/>
                  </a:lnTo>
                  <a:lnTo>
                    <a:pt x="23721" y="13975"/>
                  </a:lnTo>
                  <a:lnTo>
                    <a:pt x="23992" y="13839"/>
                  </a:lnTo>
                  <a:lnTo>
                    <a:pt x="24300" y="13724"/>
                  </a:lnTo>
                  <a:lnTo>
                    <a:pt x="24628" y="13646"/>
                  </a:lnTo>
                  <a:lnTo>
                    <a:pt x="24957" y="13589"/>
                  </a:lnTo>
                  <a:lnTo>
                    <a:pt x="25285" y="13569"/>
                  </a:lnTo>
                  <a:close/>
                  <a:moveTo>
                    <a:pt x="25304" y="13569"/>
                  </a:moveTo>
                  <a:lnTo>
                    <a:pt x="25304" y="13569"/>
                  </a:lnTo>
                  <a:lnTo>
                    <a:pt x="25304" y="13569"/>
                  </a:lnTo>
                  <a:lnTo>
                    <a:pt x="25304" y="13569"/>
                  </a:lnTo>
                  <a:close/>
                  <a:moveTo>
                    <a:pt x="21039" y="11060"/>
                  </a:moveTo>
                  <a:lnTo>
                    <a:pt x="21039" y="11060"/>
                  </a:lnTo>
                  <a:lnTo>
                    <a:pt x="21019" y="11292"/>
                  </a:lnTo>
                  <a:lnTo>
                    <a:pt x="21000" y="11485"/>
                  </a:lnTo>
                  <a:lnTo>
                    <a:pt x="20961" y="11678"/>
                  </a:lnTo>
                  <a:lnTo>
                    <a:pt x="20923" y="11832"/>
                  </a:lnTo>
                  <a:lnTo>
                    <a:pt x="20826" y="12064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26" y="12064"/>
                  </a:lnTo>
                  <a:lnTo>
                    <a:pt x="20923" y="11832"/>
                  </a:lnTo>
                  <a:lnTo>
                    <a:pt x="20961" y="11678"/>
                  </a:lnTo>
                  <a:lnTo>
                    <a:pt x="21000" y="11485"/>
                  </a:lnTo>
                  <a:lnTo>
                    <a:pt x="21019" y="11292"/>
                  </a:lnTo>
                  <a:lnTo>
                    <a:pt x="21039" y="11060"/>
                  </a:lnTo>
                  <a:close/>
                  <a:moveTo>
                    <a:pt x="20286" y="9439"/>
                  </a:moveTo>
                  <a:lnTo>
                    <a:pt x="20286" y="9439"/>
                  </a:lnTo>
                  <a:lnTo>
                    <a:pt x="20324" y="9477"/>
                  </a:lnTo>
                  <a:lnTo>
                    <a:pt x="20324" y="9477"/>
                  </a:lnTo>
                  <a:lnTo>
                    <a:pt x="20286" y="9439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221" y="8802"/>
                  </a:lnTo>
                  <a:lnTo>
                    <a:pt x="18028" y="8821"/>
                  </a:lnTo>
                  <a:lnTo>
                    <a:pt x="17719" y="8860"/>
                  </a:lnTo>
                  <a:lnTo>
                    <a:pt x="17506" y="8918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506" y="8918"/>
                  </a:lnTo>
                  <a:lnTo>
                    <a:pt x="17719" y="8860"/>
                  </a:lnTo>
                  <a:lnTo>
                    <a:pt x="18028" y="8821"/>
                  </a:lnTo>
                  <a:lnTo>
                    <a:pt x="18221" y="8802"/>
                  </a:lnTo>
                  <a:lnTo>
                    <a:pt x="18433" y="8783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433" y="8783"/>
                  </a:lnTo>
                  <a:lnTo>
                    <a:pt x="18452" y="8783"/>
                  </a:lnTo>
                  <a:lnTo>
                    <a:pt x="18452" y="8783"/>
                  </a:lnTo>
                  <a:lnTo>
                    <a:pt x="18433" y="8783"/>
                  </a:lnTo>
                  <a:close/>
                  <a:moveTo>
                    <a:pt x="17429" y="8667"/>
                  </a:moveTo>
                  <a:lnTo>
                    <a:pt x="17429" y="866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29" y="8667"/>
                  </a:lnTo>
                  <a:close/>
                  <a:moveTo>
                    <a:pt x="14534" y="3803"/>
                  </a:moveTo>
                  <a:lnTo>
                    <a:pt x="14534" y="3803"/>
                  </a:lnTo>
                  <a:lnTo>
                    <a:pt x="14534" y="4131"/>
                  </a:lnTo>
                  <a:lnTo>
                    <a:pt x="14496" y="4382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96" y="4382"/>
                  </a:lnTo>
                  <a:lnTo>
                    <a:pt x="14534" y="4131"/>
                  </a:lnTo>
                  <a:lnTo>
                    <a:pt x="14534" y="3803"/>
                  </a:lnTo>
                  <a:close/>
                  <a:moveTo>
                    <a:pt x="12990" y="1139"/>
                  </a:moveTo>
                  <a:lnTo>
                    <a:pt x="12990" y="1139"/>
                  </a:lnTo>
                  <a:lnTo>
                    <a:pt x="13009" y="1139"/>
                  </a:lnTo>
                  <a:lnTo>
                    <a:pt x="13009" y="1139"/>
                  </a:lnTo>
                  <a:lnTo>
                    <a:pt x="12990" y="1139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176" y="734"/>
                  </a:lnTo>
                  <a:lnTo>
                    <a:pt x="10963" y="753"/>
                  </a:lnTo>
                  <a:lnTo>
                    <a:pt x="10751" y="792"/>
                  </a:lnTo>
                  <a:lnTo>
                    <a:pt x="10558" y="831"/>
                  </a:lnTo>
                  <a:lnTo>
                    <a:pt x="10191" y="966"/>
                  </a:lnTo>
                  <a:lnTo>
                    <a:pt x="9883" y="1101"/>
                  </a:lnTo>
                  <a:lnTo>
                    <a:pt x="9632" y="1255"/>
                  </a:lnTo>
                  <a:lnTo>
                    <a:pt x="9439" y="1371"/>
                  </a:lnTo>
                  <a:lnTo>
                    <a:pt x="9284" y="1506"/>
                  </a:lnTo>
                  <a:lnTo>
                    <a:pt x="9284" y="1506"/>
                  </a:lnTo>
                  <a:lnTo>
                    <a:pt x="9439" y="1371"/>
                  </a:lnTo>
                  <a:lnTo>
                    <a:pt x="9632" y="1255"/>
                  </a:lnTo>
                  <a:lnTo>
                    <a:pt x="9883" y="1101"/>
                  </a:lnTo>
                  <a:lnTo>
                    <a:pt x="10191" y="966"/>
                  </a:lnTo>
                  <a:lnTo>
                    <a:pt x="10558" y="831"/>
                  </a:lnTo>
                  <a:lnTo>
                    <a:pt x="10751" y="792"/>
                  </a:lnTo>
                  <a:lnTo>
                    <a:pt x="10963" y="753"/>
                  </a:lnTo>
                  <a:lnTo>
                    <a:pt x="11176" y="734"/>
                  </a:lnTo>
                  <a:lnTo>
                    <a:pt x="11407" y="715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close/>
                  <a:moveTo>
                    <a:pt x="20" y="541"/>
                  </a:moveTo>
                  <a:lnTo>
                    <a:pt x="20" y="541"/>
                  </a:lnTo>
                  <a:lnTo>
                    <a:pt x="1" y="541"/>
                  </a:lnTo>
                  <a:lnTo>
                    <a:pt x="1" y="541"/>
                  </a:lnTo>
                  <a:lnTo>
                    <a:pt x="20" y="541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194" y="522"/>
                  </a:lnTo>
                  <a:lnTo>
                    <a:pt x="20" y="541"/>
                  </a:lnTo>
                  <a:lnTo>
                    <a:pt x="20" y="541"/>
                  </a:lnTo>
                  <a:lnTo>
                    <a:pt x="194" y="522"/>
                  </a:lnTo>
                  <a:lnTo>
                    <a:pt x="367" y="502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close/>
                  <a:moveTo>
                    <a:pt x="5405" y="213"/>
                  </a:move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370" y="20"/>
                  </a:lnTo>
                  <a:lnTo>
                    <a:pt x="6080" y="39"/>
                  </a:lnTo>
                  <a:lnTo>
                    <a:pt x="5772" y="116"/>
                  </a:lnTo>
                  <a:lnTo>
                    <a:pt x="5443" y="213"/>
                  </a:lnTo>
                  <a:lnTo>
                    <a:pt x="5443" y="213"/>
                  </a:lnTo>
                  <a:lnTo>
                    <a:pt x="5772" y="116"/>
                  </a:lnTo>
                  <a:lnTo>
                    <a:pt x="6080" y="39"/>
                  </a:lnTo>
                  <a:lnTo>
                    <a:pt x="6370" y="20"/>
                  </a:lnTo>
                  <a:lnTo>
                    <a:pt x="6659" y="1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6"/>
            <p:cNvSpPr/>
            <p:nvPr/>
          </p:nvSpPr>
          <p:spPr>
            <a:xfrm>
              <a:off x="6056375" y="5334525"/>
              <a:ext cx="1475" cy="12075"/>
            </a:xfrm>
            <a:custGeom>
              <a:avLst/>
              <a:gdLst/>
              <a:ahLst/>
              <a:cxnLst/>
              <a:rect l="l" t="t" r="r" b="b"/>
              <a:pathLst>
                <a:path w="59" h="483" fill="none" extrusionOk="0">
                  <a:moveTo>
                    <a:pt x="58" y="0"/>
                  </a:moveTo>
                  <a:lnTo>
                    <a:pt x="58" y="0"/>
                  </a:lnTo>
                  <a:lnTo>
                    <a:pt x="58" y="193"/>
                  </a:lnTo>
                  <a:lnTo>
                    <a:pt x="39" y="348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39" y="348"/>
                  </a:lnTo>
                  <a:lnTo>
                    <a:pt x="58" y="193"/>
                  </a:lnTo>
                  <a:lnTo>
                    <a:pt x="5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6"/>
            <p:cNvSpPr/>
            <p:nvPr/>
          </p:nvSpPr>
          <p:spPr>
            <a:xfrm>
              <a:off x="6057325" y="5320050"/>
              <a:ext cx="56000" cy="25600"/>
            </a:xfrm>
            <a:custGeom>
              <a:avLst/>
              <a:gdLst/>
              <a:ahLst/>
              <a:cxnLst/>
              <a:rect l="l" t="t" r="r" b="b"/>
              <a:pathLst>
                <a:path w="2240" h="1024" fill="none" extrusionOk="0">
                  <a:moveTo>
                    <a:pt x="2240" y="0"/>
                  </a:moveTo>
                  <a:lnTo>
                    <a:pt x="2240" y="0"/>
                  </a:lnTo>
                  <a:lnTo>
                    <a:pt x="1912" y="20"/>
                  </a:lnTo>
                  <a:lnTo>
                    <a:pt x="1583" y="77"/>
                  </a:lnTo>
                  <a:lnTo>
                    <a:pt x="1255" y="155"/>
                  </a:lnTo>
                  <a:lnTo>
                    <a:pt x="947" y="270"/>
                  </a:lnTo>
                  <a:lnTo>
                    <a:pt x="676" y="406"/>
                  </a:lnTo>
                  <a:lnTo>
                    <a:pt x="406" y="579"/>
                  </a:lnTo>
                  <a:lnTo>
                    <a:pt x="174" y="792"/>
                  </a:lnTo>
                  <a:lnTo>
                    <a:pt x="78" y="907"/>
                  </a:lnTo>
                  <a:lnTo>
                    <a:pt x="1" y="1023"/>
                  </a:lnTo>
                  <a:lnTo>
                    <a:pt x="1" y="1023"/>
                  </a:lnTo>
                  <a:lnTo>
                    <a:pt x="78" y="907"/>
                  </a:lnTo>
                  <a:lnTo>
                    <a:pt x="174" y="792"/>
                  </a:lnTo>
                  <a:lnTo>
                    <a:pt x="406" y="579"/>
                  </a:lnTo>
                  <a:lnTo>
                    <a:pt x="676" y="406"/>
                  </a:lnTo>
                  <a:lnTo>
                    <a:pt x="947" y="270"/>
                  </a:lnTo>
                  <a:lnTo>
                    <a:pt x="1255" y="155"/>
                  </a:lnTo>
                  <a:lnTo>
                    <a:pt x="1583" y="77"/>
                  </a:lnTo>
                  <a:lnTo>
                    <a:pt x="1912" y="20"/>
                  </a:lnTo>
                  <a:lnTo>
                    <a:pt x="224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6"/>
            <p:cNvSpPr/>
            <p:nvPr/>
          </p:nvSpPr>
          <p:spPr>
            <a:xfrm>
              <a:off x="6113775" y="532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6"/>
            <p:cNvSpPr/>
            <p:nvPr/>
          </p:nvSpPr>
          <p:spPr>
            <a:xfrm>
              <a:off x="6001350" y="5257325"/>
              <a:ext cx="5825" cy="27525"/>
            </a:xfrm>
            <a:custGeom>
              <a:avLst/>
              <a:gdLst/>
              <a:ahLst/>
              <a:cxnLst/>
              <a:rect l="l" t="t" r="r" b="b"/>
              <a:pathLst>
                <a:path w="233" h="1101" fill="none" extrusionOk="0">
                  <a:moveTo>
                    <a:pt x="233" y="0"/>
                  </a:moveTo>
                  <a:lnTo>
                    <a:pt x="233" y="0"/>
                  </a:lnTo>
                  <a:lnTo>
                    <a:pt x="213" y="232"/>
                  </a:lnTo>
                  <a:lnTo>
                    <a:pt x="194" y="425"/>
                  </a:lnTo>
                  <a:lnTo>
                    <a:pt x="155" y="618"/>
                  </a:lnTo>
                  <a:lnTo>
                    <a:pt x="117" y="772"/>
                  </a:lnTo>
                  <a:lnTo>
                    <a:pt x="20" y="1004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20" y="1004"/>
                  </a:lnTo>
                  <a:lnTo>
                    <a:pt x="117" y="772"/>
                  </a:lnTo>
                  <a:lnTo>
                    <a:pt x="155" y="618"/>
                  </a:lnTo>
                  <a:lnTo>
                    <a:pt x="194" y="425"/>
                  </a:lnTo>
                  <a:lnTo>
                    <a:pt x="213" y="232"/>
                  </a:lnTo>
                  <a:lnTo>
                    <a:pt x="23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6"/>
            <p:cNvSpPr/>
            <p:nvPr/>
          </p:nvSpPr>
          <p:spPr>
            <a:xfrm>
              <a:off x="5988325" y="5216775"/>
              <a:ext cx="1000" cy="1000"/>
            </a:xfrm>
            <a:custGeom>
              <a:avLst/>
              <a:gdLst/>
              <a:ahLst/>
              <a:cxnLst/>
              <a:rect l="l" t="t" r="r" b="b"/>
              <a:pathLst>
                <a:path w="40" h="40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6"/>
            <p:cNvSpPr/>
            <p:nvPr/>
          </p:nvSpPr>
          <p:spPr>
            <a:xfrm>
              <a:off x="5916425" y="5200375"/>
              <a:ext cx="25600" cy="3875"/>
            </a:xfrm>
            <a:custGeom>
              <a:avLst/>
              <a:gdLst/>
              <a:ahLst/>
              <a:cxnLst/>
              <a:rect l="l" t="t" r="r" b="b"/>
              <a:pathLst>
                <a:path w="1024" h="155" fill="none" extrusionOk="0">
                  <a:moveTo>
                    <a:pt x="1024" y="1"/>
                  </a:moveTo>
                  <a:lnTo>
                    <a:pt x="1024" y="1"/>
                  </a:lnTo>
                  <a:lnTo>
                    <a:pt x="812" y="20"/>
                  </a:lnTo>
                  <a:lnTo>
                    <a:pt x="619" y="39"/>
                  </a:lnTo>
                  <a:lnTo>
                    <a:pt x="310" y="78"/>
                  </a:lnTo>
                  <a:lnTo>
                    <a:pt x="97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97" y="136"/>
                  </a:lnTo>
                  <a:lnTo>
                    <a:pt x="310" y="78"/>
                  </a:lnTo>
                  <a:lnTo>
                    <a:pt x="619" y="39"/>
                  </a:lnTo>
                  <a:lnTo>
                    <a:pt x="812" y="20"/>
                  </a:lnTo>
                  <a:lnTo>
                    <a:pt x="10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6"/>
            <p:cNvSpPr/>
            <p:nvPr/>
          </p:nvSpPr>
          <p:spPr>
            <a:xfrm>
              <a:off x="5942000" y="5200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6"/>
            <p:cNvSpPr/>
            <p:nvPr/>
          </p:nvSpPr>
          <p:spPr>
            <a:xfrm>
              <a:off x="5916425" y="5197475"/>
              <a:ext cx="525" cy="6775"/>
            </a:xfrm>
            <a:custGeom>
              <a:avLst/>
              <a:gdLst/>
              <a:ahLst/>
              <a:cxnLst/>
              <a:rect l="l" t="t" r="r" b="b"/>
              <a:pathLst>
                <a:path w="21" h="27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6"/>
            <p:cNvSpPr/>
            <p:nvPr/>
          </p:nvSpPr>
          <p:spPr>
            <a:xfrm>
              <a:off x="5842600" y="5075875"/>
              <a:ext cx="1975" cy="19825"/>
            </a:xfrm>
            <a:custGeom>
              <a:avLst/>
              <a:gdLst/>
              <a:ahLst/>
              <a:cxnLst/>
              <a:rect l="l" t="t" r="r" b="b"/>
              <a:pathLst>
                <a:path w="79" h="793" fill="none" extrusionOk="0">
                  <a:moveTo>
                    <a:pt x="78" y="1"/>
                  </a:moveTo>
                  <a:lnTo>
                    <a:pt x="78" y="1"/>
                  </a:lnTo>
                  <a:lnTo>
                    <a:pt x="78" y="329"/>
                  </a:lnTo>
                  <a:lnTo>
                    <a:pt x="40" y="580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40" y="580"/>
                  </a:lnTo>
                  <a:lnTo>
                    <a:pt x="78" y="329"/>
                  </a:lnTo>
                  <a:lnTo>
                    <a:pt x="7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6"/>
            <p:cNvSpPr/>
            <p:nvPr/>
          </p:nvSpPr>
          <p:spPr>
            <a:xfrm>
              <a:off x="5805950" y="500930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6"/>
            <p:cNvSpPr/>
            <p:nvPr/>
          </p:nvSpPr>
          <p:spPr>
            <a:xfrm>
              <a:off x="5713300" y="4998675"/>
              <a:ext cx="53100" cy="19825"/>
            </a:xfrm>
            <a:custGeom>
              <a:avLst/>
              <a:gdLst/>
              <a:ahLst/>
              <a:cxnLst/>
              <a:rect l="l" t="t" r="r" b="b"/>
              <a:pathLst>
                <a:path w="2124" h="793" fill="none" extrusionOk="0">
                  <a:moveTo>
                    <a:pt x="2123" y="1"/>
                  </a:moveTo>
                  <a:lnTo>
                    <a:pt x="2123" y="1"/>
                  </a:lnTo>
                  <a:lnTo>
                    <a:pt x="1892" y="20"/>
                  </a:lnTo>
                  <a:lnTo>
                    <a:pt x="1679" y="39"/>
                  </a:lnTo>
                  <a:lnTo>
                    <a:pt x="1467" y="78"/>
                  </a:lnTo>
                  <a:lnTo>
                    <a:pt x="1274" y="117"/>
                  </a:lnTo>
                  <a:lnTo>
                    <a:pt x="907" y="252"/>
                  </a:lnTo>
                  <a:lnTo>
                    <a:pt x="599" y="387"/>
                  </a:lnTo>
                  <a:lnTo>
                    <a:pt x="348" y="541"/>
                  </a:lnTo>
                  <a:lnTo>
                    <a:pt x="155" y="657"/>
                  </a:lnTo>
                  <a:lnTo>
                    <a:pt x="0" y="792"/>
                  </a:lnTo>
                  <a:lnTo>
                    <a:pt x="0" y="792"/>
                  </a:lnTo>
                  <a:lnTo>
                    <a:pt x="155" y="657"/>
                  </a:lnTo>
                  <a:lnTo>
                    <a:pt x="348" y="541"/>
                  </a:lnTo>
                  <a:lnTo>
                    <a:pt x="599" y="387"/>
                  </a:lnTo>
                  <a:lnTo>
                    <a:pt x="907" y="252"/>
                  </a:lnTo>
                  <a:lnTo>
                    <a:pt x="1274" y="117"/>
                  </a:lnTo>
                  <a:lnTo>
                    <a:pt x="1467" y="78"/>
                  </a:lnTo>
                  <a:lnTo>
                    <a:pt x="1679" y="39"/>
                  </a:lnTo>
                  <a:lnTo>
                    <a:pt x="1892" y="20"/>
                  </a:lnTo>
                  <a:lnTo>
                    <a:pt x="212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6"/>
            <p:cNvSpPr/>
            <p:nvPr/>
          </p:nvSpPr>
          <p:spPr>
            <a:xfrm>
              <a:off x="5766375" y="499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6"/>
            <p:cNvSpPr/>
            <p:nvPr/>
          </p:nvSpPr>
          <p:spPr>
            <a:xfrm>
              <a:off x="5481200" y="49943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6"/>
            <p:cNvSpPr/>
            <p:nvPr/>
          </p:nvSpPr>
          <p:spPr>
            <a:xfrm>
              <a:off x="5481675" y="4993375"/>
              <a:ext cx="8725" cy="1000"/>
            </a:xfrm>
            <a:custGeom>
              <a:avLst/>
              <a:gdLst/>
              <a:ahLst/>
              <a:cxnLst/>
              <a:rect l="l" t="t" r="r" b="b"/>
              <a:pathLst>
                <a:path w="349" h="40" fill="none" extrusionOk="0">
                  <a:moveTo>
                    <a:pt x="348" y="0"/>
                  </a:moveTo>
                  <a:lnTo>
                    <a:pt x="348" y="0"/>
                  </a:lnTo>
                  <a:lnTo>
                    <a:pt x="175" y="2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75" y="20"/>
                  </a:lnTo>
                  <a:lnTo>
                    <a:pt x="34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6"/>
            <p:cNvSpPr/>
            <p:nvPr/>
          </p:nvSpPr>
          <p:spPr>
            <a:xfrm>
              <a:off x="5490375" y="499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6"/>
            <p:cNvSpPr/>
            <p:nvPr/>
          </p:nvSpPr>
          <p:spPr>
            <a:xfrm>
              <a:off x="5616300" y="498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6"/>
            <p:cNvSpPr/>
            <p:nvPr/>
          </p:nvSpPr>
          <p:spPr>
            <a:xfrm>
              <a:off x="5617275" y="4980825"/>
              <a:ext cx="30425" cy="5325"/>
            </a:xfrm>
            <a:custGeom>
              <a:avLst/>
              <a:gdLst/>
              <a:ahLst/>
              <a:cxnLst/>
              <a:rect l="l" t="t" r="r" b="b"/>
              <a:pathLst>
                <a:path w="1217" h="213" fill="none" extrusionOk="0">
                  <a:moveTo>
                    <a:pt x="1216" y="1"/>
                  </a:moveTo>
                  <a:lnTo>
                    <a:pt x="1216" y="1"/>
                  </a:lnTo>
                  <a:lnTo>
                    <a:pt x="927" y="20"/>
                  </a:lnTo>
                  <a:lnTo>
                    <a:pt x="637" y="39"/>
                  </a:lnTo>
                  <a:lnTo>
                    <a:pt x="329" y="116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29" y="116"/>
                  </a:lnTo>
                  <a:lnTo>
                    <a:pt x="637" y="39"/>
                  </a:lnTo>
                  <a:lnTo>
                    <a:pt x="927" y="20"/>
                  </a:lnTo>
                  <a:lnTo>
                    <a:pt x="121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6"/>
            <p:cNvSpPr/>
            <p:nvPr/>
          </p:nvSpPr>
          <p:spPr>
            <a:xfrm>
              <a:off x="5647675" y="49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6"/>
            <p:cNvSpPr/>
            <p:nvPr/>
          </p:nvSpPr>
          <p:spPr>
            <a:xfrm>
              <a:off x="6118625" y="5243800"/>
              <a:ext cx="108575" cy="76750"/>
            </a:xfrm>
            <a:custGeom>
              <a:avLst/>
              <a:gdLst/>
              <a:ahLst/>
              <a:cxnLst/>
              <a:rect l="l" t="t" r="r" b="b"/>
              <a:pathLst>
                <a:path w="4343" h="3070" extrusionOk="0">
                  <a:moveTo>
                    <a:pt x="0" y="3050"/>
                  </a:move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50"/>
                  </a:lnTo>
                  <a:close/>
                  <a:moveTo>
                    <a:pt x="0" y="3031"/>
                  </a:move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31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19" y="3012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close/>
                  <a:moveTo>
                    <a:pt x="1660" y="2027"/>
                  </a:move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97" y="2857"/>
                  </a:lnTo>
                  <a:lnTo>
                    <a:pt x="193" y="2722"/>
                  </a:lnTo>
                  <a:lnTo>
                    <a:pt x="290" y="2606"/>
                  </a:lnTo>
                  <a:lnTo>
                    <a:pt x="386" y="2510"/>
                  </a:lnTo>
                  <a:lnTo>
                    <a:pt x="483" y="2413"/>
                  </a:lnTo>
                  <a:lnTo>
                    <a:pt x="598" y="2336"/>
                  </a:lnTo>
                  <a:lnTo>
                    <a:pt x="830" y="2201"/>
                  </a:lnTo>
                  <a:lnTo>
                    <a:pt x="1062" y="2124"/>
                  </a:lnTo>
                  <a:lnTo>
                    <a:pt x="1274" y="2066"/>
                  </a:lnTo>
                  <a:lnTo>
                    <a:pt x="1486" y="2047"/>
                  </a:lnTo>
                  <a:lnTo>
                    <a:pt x="1660" y="2027"/>
                  </a:lnTo>
                  <a:close/>
                  <a:moveTo>
                    <a:pt x="1698" y="2027"/>
                  </a:move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close/>
                  <a:moveTo>
                    <a:pt x="2007" y="2027"/>
                  </a:move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close/>
                  <a:moveTo>
                    <a:pt x="4343" y="1"/>
                  </a:move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65" y="1776"/>
                  </a:lnTo>
                  <a:lnTo>
                    <a:pt x="2123" y="1564"/>
                  </a:lnTo>
                  <a:lnTo>
                    <a:pt x="2220" y="1371"/>
                  </a:lnTo>
                  <a:lnTo>
                    <a:pt x="2316" y="1178"/>
                  </a:lnTo>
                  <a:lnTo>
                    <a:pt x="2432" y="1004"/>
                  </a:lnTo>
                  <a:lnTo>
                    <a:pt x="2548" y="850"/>
                  </a:lnTo>
                  <a:lnTo>
                    <a:pt x="2702" y="696"/>
                  </a:lnTo>
                  <a:lnTo>
                    <a:pt x="2837" y="560"/>
                  </a:lnTo>
                  <a:lnTo>
                    <a:pt x="3011" y="425"/>
                  </a:lnTo>
                  <a:lnTo>
                    <a:pt x="3165" y="309"/>
                  </a:lnTo>
                  <a:lnTo>
                    <a:pt x="3339" y="213"/>
                  </a:lnTo>
                  <a:lnTo>
                    <a:pt x="3513" y="136"/>
                  </a:lnTo>
                  <a:lnTo>
                    <a:pt x="3706" y="78"/>
                  </a:lnTo>
                  <a:lnTo>
                    <a:pt x="3879" y="39"/>
                  </a:lnTo>
                  <a:lnTo>
                    <a:pt x="4072" y="1"/>
                  </a:lnTo>
                  <a:lnTo>
                    <a:pt x="4265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6"/>
            <p:cNvSpPr/>
            <p:nvPr/>
          </p:nvSpPr>
          <p:spPr>
            <a:xfrm>
              <a:off x="6118625" y="5320050"/>
              <a:ext cx="0" cy="500"/>
            </a:xfrm>
            <a:custGeom>
              <a:avLst/>
              <a:gdLst/>
              <a:ahLst/>
              <a:cxnLst/>
              <a:rect l="l" t="t" r="r" b="b"/>
              <a:pathLst>
                <a:path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6"/>
            <p:cNvSpPr/>
            <p:nvPr/>
          </p:nvSpPr>
          <p:spPr>
            <a:xfrm>
              <a:off x="6118625" y="5319550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6"/>
            <p:cNvSpPr/>
            <p:nvPr/>
          </p:nvSpPr>
          <p:spPr>
            <a:xfrm>
              <a:off x="6119100" y="53190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6"/>
            <p:cNvSpPr/>
            <p:nvPr/>
          </p:nvSpPr>
          <p:spPr>
            <a:xfrm>
              <a:off x="6119100" y="53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6"/>
            <p:cNvSpPr/>
            <p:nvPr/>
          </p:nvSpPr>
          <p:spPr>
            <a:xfrm>
              <a:off x="6119100" y="5294475"/>
              <a:ext cx="41025" cy="24625"/>
            </a:xfrm>
            <a:custGeom>
              <a:avLst/>
              <a:gdLst/>
              <a:ahLst/>
              <a:cxnLst/>
              <a:rect l="l" t="t" r="r" b="b"/>
              <a:pathLst>
                <a:path w="1641" h="985" fill="none" extrusionOk="0">
                  <a:moveTo>
                    <a:pt x="1641" y="0"/>
                  </a:moveTo>
                  <a:lnTo>
                    <a:pt x="1641" y="0"/>
                  </a:lnTo>
                  <a:lnTo>
                    <a:pt x="1467" y="20"/>
                  </a:lnTo>
                  <a:lnTo>
                    <a:pt x="1255" y="39"/>
                  </a:lnTo>
                  <a:lnTo>
                    <a:pt x="1043" y="97"/>
                  </a:lnTo>
                  <a:lnTo>
                    <a:pt x="811" y="174"/>
                  </a:lnTo>
                  <a:lnTo>
                    <a:pt x="579" y="309"/>
                  </a:lnTo>
                  <a:lnTo>
                    <a:pt x="464" y="386"/>
                  </a:lnTo>
                  <a:lnTo>
                    <a:pt x="367" y="483"/>
                  </a:lnTo>
                  <a:lnTo>
                    <a:pt x="271" y="579"/>
                  </a:lnTo>
                  <a:lnTo>
                    <a:pt x="174" y="695"/>
                  </a:lnTo>
                  <a:lnTo>
                    <a:pt x="78" y="830"/>
                  </a:lnTo>
                  <a:lnTo>
                    <a:pt x="0" y="985"/>
                  </a:lnTo>
                  <a:lnTo>
                    <a:pt x="0" y="985"/>
                  </a:lnTo>
                  <a:lnTo>
                    <a:pt x="78" y="830"/>
                  </a:lnTo>
                  <a:lnTo>
                    <a:pt x="174" y="695"/>
                  </a:lnTo>
                  <a:lnTo>
                    <a:pt x="271" y="579"/>
                  </a:lnTo>
                  <a:lnTo>
                    <a:pt x="367" y="483"/>
                  </a:lnTo>
                  <a:lnTo>
                    <a:pt x="464" y="386"/>
                  </a:lnTo>
                  <a:lnTo>
                    <a:pt x="579" y="309"/>
                  </a:lnTo>
                  <a:lnTo>
                    <a:pt x="811" y="174"/>
                  </a:lnTo>
                  <a:lnTo>
                    <a:pt x="1043" y="97"/>
                  </a:lnTo>
                  <a:lnTo>
                    <a:pt x="1255" y="39"/>
                  </a:lnTo>
                  <a:lnTo>
                    <a:pt x="1467" y="20"/>
                  </a:lnTo>
                  <a:lnTo>
                    <a:pt x="164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6"/>
            <p:cNvSpPr/>
            <p:nvPr/>
          </p:nvSpPr>
          <p:spPr>
            <a:xfrm>
              <a:off x="6161075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6"/>
            <p:cNvSpPr/>
            <p:nvPr/>
          </p:nvSpPr>
          <p:spPr>
            <a:xfrm>
              <a:off x="6168800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6"/>
            <p:cNvSpPr/>
            <p:nvPr/>
          </p:nvSpPr>
          <p:spPr>
            <a:xfrm>
              <a:off x="6227175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6"/>
            <p:cNvSpPr/>
            <p:nvPr/>
          </p:nvSpPr>
          <p:spPr>
            <a:xfrm>
              <a:off x="6168800" y="5243800"/>
              <a:ext cx="56475" cy="49725"/>
            </a:xfrm>
            <a:custGeom>
              <a:avLst/>
              <a:gdLst/>
              <a:ahLst/>
              <a:cxnLst/>
              <a:rect l="l" t="t" r="r" b="b"/>
              <a:pathLst>
                <a:path w="2259" h="1989" fill="none" extrusionOk="0">
                  <a:moveTo>
                    <a:pt x="2258" y="1"/>
                  </a:moveTo>
                  <a:lnTo>
                    <a:pt x="2258" y="1"/>
                  </a:lnTo>
                  <a:lnTo>
                    <a:pt x="2065" y="1"/>
                  </a:lnTo>
                  <a:lnTo>
                    <a:pt x="1872" y="39"/>
                  </a:lnTo>
                  <a:lnTo>
                    <a:pt x="1699" y="78"/>
                  </a:lnTo>
                  <a:lnTo>
                    <a:pt x="1506" y="136"/>
                  </a:lnTo>
                  <a:lnTo>
                    <a:pt x="1332" y="213"/>
                  </a:lnTo>
                  <a:lnTo>
                    <a:pt x="1158" y="309"/>
                  </a:lnTo>
                  <a:lnTo>
                    <a:pt x="1004" y="425"/>
                  </a:lnTo>
                  <a:lnTo>
                    <a:pt x="830" y="560"/>
                  </a:lnTo>
                  <a:lnTo>
                    <a:pt x="695" y="696"/>
                  </a:lnTo>
                  <a:lnTo>
                    <a:pt x="541" y="850"/>
                  </a:lnTo>
                  <a:lnTo>
                    <a:pt x="425" y="1004"/>
                  </a:lnTo>
                  <a:lnTo>
                    <a:pt x="309" y="1178"/>
                  </a:lnTo>
                  <a:lnTo>
                    <a:pt x="213" y="1371"/>
                  </a:lnTo>
                  <a:lnTo>
                    <a:pt x="116" y="1564"/>
                  </a:lnTo>
                  <a:lnTo>
                    <a:pt x="58" y="1776"/>
                  </a:lnTo>
                  <a:lnTo>
                    <a:pt x="0" y="1989"/>
                  </a:lnTo>
                  <a:lnTo>
                    <a:pt x="0" y="1989"/>
                  </a:lnTo>
                  <a:lnTo>
                    <a:pt x="58" y="1776"/>
                  </a:lnTo>
                  <a:lnTo>
                    <a:pt x="116" y="1564"/>
                  </a:lnTo>
                  <a:lnTo>
                    <a:pt x="213" y="1371"/>
                  </a:lnTo>
                  <a:lnTo>
                    <a:pt x="309" y="1178"/>
                  </a:lnTo>
                  <a:lnTo>
                    <a:pt x="425" y="1004"/>
                  </a:lnTo>
                  <a:lnTo>
                    <a:pt x="541" y="850"/>
                  </a:lnTo>
                  <a:lnTo>
                    <a:pt x="695" y="696"/>
                  </a:lnTo>
                  <a:lnTo>
                    <a:pt x="830" y="560"/>
                  </a:lnTo>
                  <a:lnTo>
                    <a:pt x="1004" y="425"/>
                  </a:lnTo>
                  <a:lnTo>
                    <a:pt x="1158" y="309"/>
                  </a:lnTo>
                  <a:lnTo>
                    <a:pt x="1332" y="213"/>
                  </a:lnTo>
                  <a:lnTo>
                    <a:pt x="1506" y="136"/>
                  </a:lnTo>
                  <a:lnTo>
                    <a:pt x="1699" y="78"/>
                  </a:lnTo>
                  <a:lnTo>
                    <a:pt x="1872" y="39"/>
                  </a:lnTo>
                  <a:lnTo>
                    <a:pt x="2065" y="1"/>
                  </a:lnTo>
                  <a:lnTo>
                    <a:pt x="225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6"/>
            <p:cNvSpPr/>
            <p:nvPr/>
          </p:nvSpPr>
          <p:spPr>
            <a:xfrm>
              <a:off x="6225250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6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extrusionOk="0">
                  <a:moveTo>
                    <a:pt x="19514" y="1"/>
                  </a:move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6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fill="none" extrusionOk="0">
                  <a:moveTo>
                    <a:pt x="19842" y="1"/>
                  </a:moveTo>
                  <a:lnTo>
                    <a:pt x="19842" y="1"/>
                  </a:lnTo>
                  <a:lnTo>
                    <a:pt x="19514" y="1"/>
                  </a:ln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56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185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44" y="8590"/>
                  </a:lnTo>
                  <a:lnTo>
                    <a:pt x="2034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lnTo>
                    <a:pt x="1984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6"/>
            <p:cNvSpPr/>
            <p:nvPr/>
          </p:nvSpPr>
          <p:spPr>
            <a:xfrm>
              <a:off x="4902175" y="4454400"/>
              <a:ext cx="465650" cy="177100"/>
            </a:xfrm>
            <a:custGeom>
              <a:avLst/>
              <a:gdLst/>
              <a:ahLst/>
              <a:cxnLst/>
              <a:rect l="l" t="t" r="r" b="b"/>
              <a:pathLst>
                <a:path w="18626" h="7084" extrusionOk="0">
                  <a:moveTo>
                    <a:pt x="1776" y="5520"/>
                  </a:moveTo>
                  <a:lnTo>
                    <a:pt x="1776" y="5520"/>
                  </a:lnTo>
                  <a:lnTo>
                    <a:pt x="1487" y="5540"/>
                  </a:lnTo>
                  <a:lnTo>
                    <a:pt x="1197" y="5598"/>
                  </a:lnTo>
                  <a:lnTo>
                    <a:pt x="1043" y="5636"/>
                  </a:lnTo>
                  <a:lnTo>
                    <a:pt x="908" y="5675"/>
                  </a:lnTo>
                  <a:lnTo>
                    <a:pt x="753" y="5752"/>
                  </a:lnTo>
                  <a:lnTo>
                    <a:pt x="618" y="5829"/>
                  </a:lnTo>
                  <a:lnTo>
                    <a:pt x="483" y="5906"/>
                  </a:lnTo>
                  <a:lnTo>
                    <a:pt x="367" y="6022"/>
                  </a:lnTo>
                  <a:lnTo>
                    <a:pt x="271" y="6138"/>
                  </a:lnTo>
                  <a:lnTo>
                    <a:pt x="174" y="6292"/>
                  </a:lnTo>
                  <a:lnTo>
                    <a:pt x="116" y="6447"/>
                  </a:lnTo>
                  <a:lnTo>
                    <a:pt x="58" y="6640"/>
                  </a:lnTo>
                  <a:lnTo>
                    <a:pt x="20" y="6852"/>
                  </a:lnTo>
                  <a:lnTo>
                    <a:pt x="1" y="7084"/>
                  </a:lnTo>
                  <a:lnTo>
                    <a:pt x="1" y="7084"/>
                  </a:lnTo>
                  <a:lnTo>
                    <a:pt x="20" y="6852"/>
                  </a:lnTo>
                  <a:lnTo>
                    <a:pt x="58" y="6640"/>
                  </a:lnTo>
                  <a:lnTo>
                    <a:pt x="116" y="6447"/>
                  </a:lnTo>
                  <a:lnTo>
                    <a:pt x="174" y="6292"/>
                  </a:lnTo>
                  <a:lnTo>
                    <a:pt x="271" y="6138"/>
                  </a:lnTo>
                  <a:lnTo>
                    <a:pt x="367" y="6022"/>
                  </a:lnTo>
                  <a:lnTo>
                    <a:pt x="483" y="5906"/>
                  </a:lnTo>
                  <a:lnTo>
                    <a:pt x="618" y="5829"/>
                  </a:lnTo>
                  <a:lnTo>
                    <a:pt x="753" y="5752"/>
                  </a:lnTo>
                  <a:lnTo>
                    <a:pt x="908" y="5675"/>
                  </a:lnTo>
                  <a:lnTo>
                    <a:pt x="1043" y="5636"/>
                  </a:lnTo>
                  <a:lnTo>
                    <a:pt x="1197" y="5598"/>
                  </a:lnTo>
                  <a:lnTo>
                    <a:pt x="1487" y="5540"/>
                  </a:lnTo>
                  <a:lnTo>
                    <a:pt x="1776" y="5520"/>
                  </a:lnTo>
                  <a:close/>
                  <a:moveTo>
                    <a:pt x="1834" y="5520"/>
                  </a:move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close/>
                  <a:moveTo>
                    <a:pt x="8358" y="4903"/>
                  </a:moveTo>
                  <a:lnTo>
                    <a:pt x="8358" y="4903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03"/>
                  </a:lnTo>
                  <a:close/>
                  <a:moveTo>
                    <a:pt x="8377" y="4864"/>
                  </a:moveTo>
                  <a:lnTo>
                    <a:pt x="8377" y="4864"/>
                  </a:lnTo>
                  <a:lnTo>
                    <a:pt x="8377" y="4884"/>
                  </a:lnTo>
                  <a:lnTo>
                    <a:pt x="8377" y="4884"/>
                  </a:lnTo>
                  <a:lnTo>
                    <a:pt x="8377" y="4864"/>
                  </a:lnTo>
                  <a:close/>
                  <a:moveTo>
                    <a:pt x="15306" y="4324"/>
                  </a:move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close/>
                  <a:moveTo>
                    <a:pt x="5656" y="3938"/>
                  </a:moveTo>
                  <a:lnTo>
                    <a:pt x="5656" y="3938"/>
                  </a:lnTo>
                  <a:lnTo>
                    <a:pt x="5289" y="3957"/>
                  </a:lnTo>
                  <a:lnTo>
                    <a:pt x="4903" y="4015"/>
                  </a:lnTo>
                  <a:lnTo>
                    <a:pt x="4710" y="4073"/>
                  </a:lnTo>
                  <a:lnTo>
                    <a:pt x="4517" y="4131"/>
                  </a:lnTo>
                  <a:lnTo>
                    <a:pt x="4324" y="4208"/>
                  </a:lnTo>
                  <a:lnTo>
                    <a:pt x="4112" y="4285"/>
                  </a:lnTo>
                  <a:lnTo>
                    <a:pt x="3919" y="4382"/>
                  </a:lnTo>
                  <a:lnTo>
                    <a:pt x="3706" y="4517"/>
                  </a:lnTo>
                  <a:lnTo>
                    <a:pt x="3513" y="4652"/>
                  </a:lnTo>
                  <a:lnTo>
                    <a:pt x="3301" y="4787"/>
                  </a:lnTo>
                  <a:lnTo>
                    <a:pt x="3089" y="4961"/>
                  </a:lnTo>
                  <a:lnTo>
                    <a:pt x="2896" y="5154"/>
                  </a:lnTo>
                  <a:lnTo>
                    <a:pt x="2683" y="5366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683" y="5366"/>
                  </a:lnTo>
                  <a:lnTo>
                    <a:pt x="2896" y="5154"/>
                  </a:lnTo>
                  <a:lnTo>
                    <a:pt x="3089" y="4961"/>
                  </a:lnTo>
                  <a:lnTo>
                    <a:pt x="3301" y="4787"/>
                  </a:lnTo>
                  <a:lnTo>
                    <a:pt x="3513" y="4652"/>
                  </a:lnTo>
                  <a:lnTo>
                    <a:pt x="3706" y="4517"/>
                  </a:lnTo>
                  <a:lnTo>
                    <a:pt x="3919" y="4382"/>
                  </a:lnTo>
                  <a:lnTo>
                    <a:pt x="4112" y="4285"/>
                  </a:lnTo>
                  <a:lnTo>
                    <a:pt x="4324" y="4208"/>
                  </a:lnTo>
                  <a:lnTo>
                    <a:pt x="4517" y="4131"/>
                  </a:lnTo>
                  <a:lnTo>
                    <a:pt x="4710" y="4073"/>
                  </a:lnTo>
                  <a:lnTo>
                    <a:pt x="4903" y="4015"/>
                  </a:lnTo>
                  <a:lnTo>
                    <a:pt x="5289" y="3957"/>
                  </a:lnTo>
                  <a:lnTo>
                    <a:pt x="5656" y="3938"/>
                  </a:lnTo>
                  <a:close/>
                  <a:moveTo>
                    <a:pt x="5675" y="3938"/>
                  </a:move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620" y="2953"/>
                  </a:lnTo>
                  <a:lnTo>
                    <a:pt x="11407" y="2953"/>
                  </a:lnTo>
                  <a:lnTo>
                    <a:pt x="11195" y="2992"/>
                  </a:lnTo>
                  <a:lnTo>
                    <a:pt x="10983" y="3031"/>
                  </a:lnTo>
                  <a:lnTo>
                    <a:pt x="10770" y="3089"/>
                  </a:lnTo>
                  <a:lnTo>
                    <a:pt x="10558" y="3166"/>
                  </a:lnTo>
                  <a:lnTo>
                    <a:pt x="10326" y="3243"/>
                  </a:lnTo>
                  <a:lnTo>
                    <a:pt x="10114" y="3359"/>
                  </a:lnTo>
                  <a:lnTo>
                    <a:pt x="9902" y="3475"/>
                  </a:lnTo>
                  <a:lnTo>
                    <a:pt x="9690" y="3610"/>
                  </a:lnTo>
                  <a:lnTo>
                    <a:pt x="9458" y="3764"/>
                  </a:lnTo>
                  <a:lnTo>
                    <a:pt x="9246" y="3938"/>
                  </a:lnTo>
                  <a:lnTo>
                    <a:pt x="9033" y="4131"/>
                  </a:lnTo>
                  <a:lnTo>
                    <a:pt x="8821" y="4343"/>
                  </a:lnTo>
                  <a:lnTo>
                    <a:pt x="8609" y="4594"/>
                  </a:lnTo>
                  <a:lnTo>
                    <a:pt x="8396" y="4845"/>
                  </a:lnTo>
                  <a:lnTo>
                    <a:pt x="8396" y="4845"/>
                  </a:lnTo>
                  <a:lnTo>
                    <a:pt x="8609" y="4594"/>
                  </a:lnTo>
                  <a:lnTo>
                    <a:pt x="8821" y="4343"/>
                  </a:lnTo>
                  <a:lnTo>
                    <a:pt x="9033" y="4131"/>
                  </a:lnTo>
                  <a:lnTo>
                    <a:pt x="9246" y="3938"/>
                  </a:lnTo>
                  <a:lnTo>
                    <a:pt x="9458" y="3764"/>
                  </a:lnTo>
                  <a:lnTo>
                    <a:pt x="9690" y="3610"/>
                  </a:lnTo>
                  <a:lnTo>
                    <a:pt x="9902" y="3475"/>
                  </a:lnTo>
                  <a:lnTo>
                    <a:pt x="10114" y="3359"/>
                  </a:lnTo>
                  <a:lnTo>
                    <a:pt x="10326" y="3243"/>
                  </a:lnTo>
                  <a:lnTo>
                    <a:pt x="10558" y="3166"/>
                  </a:lnTo>
                  <a:lnTo>
                    <a:pt x="10770" y="3089"/>
                  </a:lnTo>
                  <a:lnTo>
                    <a:pt x="10983" y="3031"/>
                  </a:lnTo>
                  <a:lnTo>
                    <a:pt x="11195" y="2992"/>
                  </a:lnTo>
                  <a:lnTo>
                    <a:pt x="11407" y="2953"/>
                  </a:lnTo>
                  <a:lnTo>
                    <a:pt x="11620" y="2953"/>
                  </a:lnTo>
                  <a:lnTo>
                    <a:pt x="11832" y="2934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close/>
                  <a:moveTo>
                    <a:pt x="18626" y="0"/>
                  </a:moveTo>
                  <a:lnTo>
                    <a:pt x="18626" y="0"/>
                  </a:lnTo>
                  <a:lnTo>
                    <a:pt x="18626" y="0"/>
                  </a:lnTo>
                  <a:lnTo>
                    <a:pt x="18259" y="97"/>
                  </a:lnTo>
                  <a:lnTo>
                    <a:pt x="17912" y="232"/>
                  </a:lnTo>
                  <a:lnTo>
                    <a:pt x="17584" y="386"/>
                  </a:lnTo>
                  <a:lnTo>
                    <a:pt x="17275" y="579"/>
                  </a:lnTo>
                  <a:lnTo>
                    <a:pt x="16985" y="772"/>
                  </a:lnTo>
                  <a:lnTo>
                    <a:pt x="16696" y="985"/>
                  </a:lnTo>
                  <a:lnTo>
                    <a:pt x="16445" y="1236"/>
                  </a:lnTo>
                  <a:lnTo>
                    <a:pt x="16213" y="1487"/>
                  </a:lnTo>
                  <a:lnTo>
                    <a:pt x="16001" y="1757"/>
                  </a:lnTo>
                  <a:lnTo>
                    <a:pt x="15808" y="2046"/>
                  </a:lnTo>
                  <a:lnTo>
                    <a:pt x="15654" y="2336"/>
                  </a:lnTo>
                  <a:lnTo>
                    <a:pt x="15518" y="2645"/>
                  </a:lnTo>
                  <a:lnTo>
                    <a:pt x="15422" y="2953"/>
                  </a:lnTo>
                  <a:lnTo>
                    <a:pt x="15345" y="3262"/>
                  </a:lnTo>
                  <a:lnTo>
                    <a:pt x="15287" y="3590"/>
                  </a:lnTo>
                  <a:lnTo>
                    <a:pt x="15268" y="3918"/>
                  </a:lnTo>
                  <a:lnTo>
                    <a:pt x="15268" y="3918"/>
                  </a:lnTo>
                  <a:lnTo>
                    <a:pt x="15287" y="3590"/>
                  </a:lnTo>
                  <a:lnTo>
                    <a:pt x="15345" y="3262"/>
                  </a:lnTo>
                  <a:lnTo>
                    <a:pt x="15422" y="2953"/>
                  </a:lnTo>
                  <a:lnTo>
                    <a:pt x="15518" y="2645"/>
                  </a:lnTo>
                  <a:lnTo>
                    <a:pt x="15654" y="2336"/>
                  </a:lnTo>
                  <a:lnTo>
                    <a:pt x="15808" y="2046"/>
                  </a:lnTo>
                  <a:lnTo>
                    <a:pt x="16001" y="1757"/>
                  </a:lnTo>
                  <a:lnTo>
                    <a:pt x="16213" y="1487"/>
                  </a:lnTo>
                  <a:lnTo>
                    <a:pt x="16445" y="1236"/>
                  </a:lnTo>
                  <a:lnTo>
                    <a:pt x="16696" y="985"/>
                  </a:lnTo>
                  <a:lnTo>
                    <a:pt x="16985" y="772"/>
                  </a:lnTo>
                  <a:lnTo>
                    <a:pt x="17275" y="579"/>
                  </a:lnTo>
                  <a:lnTo>
                    <a:pt x="17584" y="386"/>
                  </a:lnTo>
                  <a:lnTo>
                    <a:pt x="17912" y="232"/>
                  </a:lnTo>
                  <a:lnTo>
                    <a:pt x="18259" y="97"/>
                  </a:lnTo>
                  <a:lnTo>
                    <a:pt x="18626" y="0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6"/>
            <p:cNvSpPr/>
            <p:nvPr/>
          </p:nvSpPr>
          <p:spPr>
            <a:xfrm>
              <a:off x="4902175" y="4592400"/>
              <a:ext cx="44425" cy="39100"/>
            </a:xfrm>
            <a:custGeom>
              <a:avLst/>
              <a:gdLst/>
              <a:ahLst/>
              <a:cxnLst/>
              <a:rect l="l" t="t" r="r" b="b"/>
              <a:pathLst>
                <a:path w="1777" h="1564" fill="none" extrusionOk="0">
                  <a:moveTo>
                    <a:pt x="1776" y="0"/>
                  </a:moveTo>
                  <a:lnTo>
                    <a:pt x="1776" y="0"/>
                  </a:lnTo>
                  <a:lnTo>
                    <a:pt x="1487" y="20"/>
                  </a:lnTo>
                  <a:lnTo>
                    <a:pt x="1197" y="78"/>
                  </a:lnTo>
                  <a:lnTo>
                    <a:pt x="1043" y="116"/>
                  </a:lnTo>
                  <a:lnTo>
                    <a:pt x="908" y="155"/>
                  </a:lnTo>
                  <a:lnTo>
                    <a:pt x="753" y="232"/>
                  </a:lnTo>
                  <a:lnTo>
                    <a:pt x="618" y="309"/>
                  </a:lnTo>
                  <a:lnTo>
                    <a:pt x="483" y="386"/>
                  </a:lnTo>
                  <a:lnTo>
                    <a:pt x="367" y="502"/>
                  </a:lnTo>
                  <a:lnTo>
                    <a:pt x="271" y="618"/>
                  </a:lnTo>
                  <a:lnTo>
                    <a:pt x="174" y="772"/>
                  </a:lnTo>
                  <a:lnTo>
                    <a:pt x="116" y="927"/>
                  </a:lnTo>
                  <a:lnTo>
                    <a:pt x="58" y="1120"/>
                  </a:lnTo>
                  <a:lnTo>
                    <a:pt x="20" y="1332"/>
                  </a:lnTo>
                  <a:lnTo>
                    <a:pt x="1" y="1564"/>
                  </a:lnTo>
                  <a:lnTo>
                    <a:pt x="1" y="1564"/>
                  </a:lnTo>
                  <a:lnTo>
                    <a:pt x="20" y="1332"/>
                  </a:lnTo>
                  <a:lnTo>
                    <a:pt x="58" y="1120"/>
                  </a:lnTo>
                  <a:lnTo>
                    <a:pt x="116" y="927"/>
                  </a:lnTo>
                  <a:lnTo>
                    <a:pt x="174" y="772"/>
                  </a:lnTo>
                  <a:lnTo>
                    <a:pt x="271" y="618"/>
                  </a:lnTo>
                  <a:lnTo>
                    <a:pt x="367" y="502"/>
                  </a:lnTo>
                  <a:lnTo>
                    <a:pt x="483" y="386"/>
                  </a:lnTo>
                  <a:lnTo>
                    <a:pt x="618" y="309"/>
                  </a:lnTo>
                  <a:lnTo>
                    <a:pt x="753" y="232"/>
                  </a:lnTo>
                  <a:lnTo>
                    <a:pt x="908" y="155"/>
                  </a:lnTo>
                  <a:lnTo>
                    <a:pt x="1043" y="116"/>
                  </a:lnTo>
                  <a:lnTo>
                    <a:pt x="1197" y="78"/>
                  </a:lnTo>
                  <a:lnTo>
                    <a:pt x="1487" y="20"/>
                  </a:lnTo>
                  <a:lnTo>
                    <a:pt x="177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6"/>
            <p:cNvSpPr/>
            <p:nvPr/>
          </p:nvSpPr>
          <p:spPr>
            <a:xfrm>
              <a:off x="4948025" y="459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6"/>
            <p:cNvSpPr/>
            <p:nvPr/>
          </p:nvSpPr>
          <p:spPr>
            <a:xfrm>
              <a:off x="5111100" y="45769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6"/>
            <p:cNvSpPr/>
            <p:nvPr/>
          </p:nvSpPr>
          <p:spPr>
            <a:xfrm>
              <a:off x="5111600" y="45760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6"/>
            <p:cNvSpPr/>
            <p:nvPr/>
          </p:nvSpPr>
          <p:spPr>
            <a:xfrm>
              <a:off x="5284825" y="456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6"/>
            <p:cNvSpPr/>
            <p:nvPr/>
          </p:nvSpPr>
          <p:spPr>
            <a:xfrm>
              <a:off x="4964425" y="4552825"/>
              <a:ext cx="79150" cy="41050"/>
            </a:xfrm>
            <a:custGeom>
              <a:avLst/>
              <a:gdLst/>
              <a:ahLst/>
              <a:cxnLst/>
              <a:rect l="l" t="t" r="r" b="b"/>
              <a:pathLst>
                <a:path w="3166" h="1642" fill="none" extrusionOk="0">
                  <a:moveTo>
                    <a:pt x="3166" y="1"/>
                  </a:moveTo>
                  <a:lnTo>
                    <a:pt x="3166" y="1"/>
                  </a:lnTo>
                  <a:lnTo>
                    <a:pt x="2799" y="20"/>
                  </a:lnTo>
                  <a:lnTo>
                    <a:pt x="2413" y="78"/>
                  </a:lnTo>
                  <a:lnTo>
                    <a:pt x="2220" y="136"/>
                  </a:lnTo>
                  <a:lnTo>
                    <a:pt x="2027" y="194"/>
                  </a:lnTo>
                  <a:lnTo>
                    <a:pt x="1834" y="271"/>
                  </a:lnTo>
                  <a:lnTo>
                    <a:pt x="1622" y="348"/>
                  </a:lnTo>
                  <a:lnTo>
                    <a:pt x="1429" y="445"/>
                  </a:lnTo>
                  <a:lnTo>
                    <a:pt x="1216" y="580"/>
                  </a:lnTo>
                  <a:lnTo>
                    <a:pt x="1023" y="715"/>
                  </a:lnTo>
                  <a:lnTo>
                    <a:pt x="811" y="850"/>
                  </a:lnTo>
                  <a:lnTo>
                    <a:pt x="599" y="1024"/>
                  </a:lnTo>
                  <a:lnTo>
                    <a:pt x="406" y="1217"/>
                  </a:lnTo>
                  <a:lnTo>
                    <a:pt x="193" y="1429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193" y="1429"/>
                  </a:lnTo>
                  <a:lnTo>
                    <a:pt x="406" y="1217"/>
                  </a:lnTo>
                  <a:lnTo>
                    <a:pt x="599" y="1024"/>
                  </a:lnTo>
                  <a:lnTo>
                    <a:pt x="811" y="850"/>
                  </a:lnTo>
                  <a:lnTo>
                    <a:pt x="1023" y="715"/>
                  </a:lnTo>
                  <a:lnTo>
                    <a:pt x="1216" y="580"/>
                  </a:lnTo>
                  <a:lnTo>
                    <a:pt x="1429" y="445"/>
                  </a:lnTo>
                  <a:lnTo>
                    <a:pt x="1622" y="348"/>
                  </a:lnTo>
                  <a:lnTo>
                    <a:pt x="1834" y="271"/>
                  </a:lnTo>
                  <a:lnTo>
                    <a:pt x="2027" y="194"/>
                  </a:lnTo>
                  <a:lnTo>
                    <a:pt x="2220" y="136"/>
                  </a:lnTo>
                  <a:lnTo>
                    <a:pt x="2413" y="78"/>
                  </a:lnTo>
                  <a:lnTo>
                    <a:pt x="2799" y="20"/>
                  </a:lnTo>
                  <a:lnTo>
                    <a:pt x="316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6"/>
            <p:cNvSpPr/>
            <p:nvPr/>
          </p:nvSpPr>
          <p:spPr>
            <a:xfrm>
              <a:off x="5044025" y="45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6"/>
            <p:cNvSpPr/>
            <p:nvPr/>
          </p:nvSpPr>
          <p:spPr>
            <a:xfrm>
              <a:off x="5112075" y="4527750"/>
              <a:ext cx="85900" cy="47775"/>
            </a:xfrm>
            <a:custGeom>
              <a:avLst/>
              <a:gdLst/>
              <a:ahLst/>
              <a:cxnLst/>
              <a:rect l="l" t="t" r="r" b="b"/>
              <a:pathLst>
                <a:path w="3436" h="1911" fill="none" extrusionOk="0">
                  <a:moveTo>
                    <a:pt x="3436" y="0"/>
                  </a:moveTo>
                  <a:lnTo>
                    <a:pt x="3436" y="0"/>
                  </a:lnTo>
                  <a:lnTo>
                    <a:pt x="3224" y="19"/>
                  </a:lnTo>
                  <a:lnTo>
                    <a:pt x="3011" y="19"/>
                  </a:lnTo>
                  <a:lnTo>
                    <a:pt x="2799" y="58"/>
                  </a:lnTo>
                  <a:lnTo>
                    <a:pt x="2587" y="97"/>
                  </a:lnTo>
                  <a:lnTo>
                    <a:pt x="2374" y="155"/>
                  </a:lnTo>
                  <a:lnTo>
                    <a:pt x="2162" y="232"/>
                  </a:lnTo>
                  <a:lnTo>
                    <a:pt x="1930" y="309"/>
                  </a:lnTo>
                  <a:lnTo>
                    <a:pt x="1718" y="425"/>
                  </a:lnTo>
                  <a:lnTo>
                    <a:pt x="1506" y="541"/>
                  </a:lnTo>
                  <a:lnTo>
                    <a:pt x="1294" y="676"/>
                  </a:lnTo>
                  <a:lnTo>
                    <a:pt x="1062" y="830"/>
                  </a:lnTo>
                  <a:lnTo>
                    <a:pt x="850" y="1004"/>
                  </a:lnTo>
                  <a:lnTo>
                    <a:pt x="637" y="1197"/>
                  </a:lnTo>
                  <a:lnTo>
                    <a:pt x="425" y="1409"/>
                  </a:lnTo>
                  <a:lnTo>
                    <a:pt x="213" y="1660"/>
                  </a:lnTo>
                  <a:lnTo>
                    <a:pt x="0" y="1911"/>
                  </a:lnTo>
                  <a:lnTo>
                    <a:pt x="0" y="1911"/>
                  </a:lnTo>
                  <a:lnTo>
                    <a:pt x="213" y="1660"/>
                  </a:lnTo>
                  <a:lnTo>
                    <a:pt x="425" y="1409"/>
                  </a:lnTo>
                  <a:lnTo>
                    <a:pt x="637" y="1197"/>
                  </a:lnTo>
                  <a:lnTo>
                    <a:pt x="850" y="1004"/>
                  </a:lnTo>
                  <a:lnTo>
                    <a:pt x="1062" y="830"/>
                  </a:lnTo>
                  <a:lnTo>
                    <a:pt x="1294" y="676"/>
                  </a:lnTo>
                  <a:lnTo>
                    <a:pt x="1506" y="541"/>
                  </a:lnTo>
                  <a:lnTo>
                    <a:pt x="1718" y="425"/>
                  </a:lnTo>
                  <a:lnTo>
                    <a:pt x="1930" y="309"/>
                  </a:lnTo>
                  <a:lnTo>
                    <a:pt x="2162" y="232"/>
                  </a:lnTo>
                  <a:lnTo>
                    <a:pt x="2374" y="155"/>
                  </a:lnTo>
                  <a:lnTo>
                    <a:pt x="2587" y="97"/>
                  </a:lnTo>
                  <a:lnTo>
                    <a:pt x="2799" y="58"/>
                  </a:lnTo>
                  <a:lnTo>
                    <a:pt x="3011" y="19"/>
                  </a:lnTo>
                  <a:lnTo>
                    <a:pt x="3224" y="19"/>
                  </a:lnTo>
                  <a:lnTo>
                    <a:pt x="343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6"/>
            <p:cNvSpPr/>
            <p:nvPr/>
          </p:nvSpPr>
          <p:spPr>
            <a:xfrm>
              <a:off x="5197950" y="452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6"/>
            <p:cNvSpPr/>
            <p:nvPr/>
          </p:nvSpPr>
          <p:spPr>
            <a:xfrm>
              <a:off x="5283850" y="4454400"/>
              <a:ext cx="83975" cy="97975"/>
            </a:xfrm>
            <a:custGeom>
              <a:avLst/>
              <a:gdLst/>
              <a:ahLst/>
              <a:cxnLst/>
              <a:rect l="l" t="t" r="r" b="b"/>
              <a:pathLst>
                <a:path w="3359" h="3919" fill="none" extrusionOk="0">
                  <a:moveTo>
                    <a:pt x="3359" y="0"/>
                  </a:moveTo>
                  <a:lnTo>
                    <a:pt x="3359" y="0"/>
                  </a:lnTo>
                  <a:lnTo>
                    <a:pt x="3359" y="0"/>
                  </a:lnTo>
                  <a:lnTo>
                    <a:pt x="2992" y="97"/>
                  </a:lnTo>
                  <a:lnTo>
                    <a:pt x="2645" y="232"/>
                  </a:lnTo>
                  <a:lnTo>
                    <a:pt x="2317" y="386"/>
                  </a:lnTo>
                  <a:lnTo>
                    <a:pt x="2008" y="579"/>
                  </a:lnTo>
                  <a:lnTo>
                    <a:pt x="1718" y="772"/>
                  </a:lnTo>
                  <a:lnTo>
                    <a:pt x="1429" y="985"/>
                  </a:lnTo>
                  <a:lnTo>
                    <a:pt x="1178" y="1236"/>
                  </a:lnTo>
                  <a:lnTo>
                    <a:pt x="946" y="1487"/>
                  </a:lnTo>
                  <a:lnTo>
                    <a:pt x="734" y="1757"/>
                  </a:lnTo>
                  <a:lnTo>
                    <a:pt x="541" y="2046"/>
                  </a:lnTo>
                  <a:lnTo>
                    <a:pt x="387" y="2336"/>
                  </a:lnTo>
                  <a:lnTo>
                    <a:pt x="251" y="2645"/>
                  </a:lnTo>
                  <a:lnTo>
                    <a:pt x="155" y="2953"/>
                  </a:lnTo>
                  <a:lnTo>
                    <a:pt x="78" y="3262"/>
                  </a:lnTo>
                  <a:lnTo>
                    <a:pt x="20" y="3590"/>
                  </a:lnTo>
                  <a:lnTo>
                    <a:pt x="1" y="3918"/>
                  </a:lnTo>
                  <a:lnTo>
                    <a:pt x="1" y="3918"/>
                  </a:lnTo>
                  <a:lnTo>
                    <a:pt x="20" y="3590"/>
                  </a:lnTo>
                  <a:lnTo>
                    <a:pt x="78" y="3262"/>
                  </a:lnTo>
                  <a:lnTo>
                    <a:pt x="155" y="2953"/>
                  </a:lnTo>
                  <a:lnTo>
                    <a:pt x="251" y="2645"/>
                  </a:lnTo>
                  <a:lnTo>
                    <a:pt x="387" y="2336"/>
                  </a:lnTo>
                  <a:lnTo>
                    <a:pt x="541" y="2046"/>
                  </a:lnTo>
                  <a:lnTo>
                    <a:pt x="734" y="1757"/>
                  </a:lnTo>
                  <a:lnTo>
                    <a:pt x="946" y="1487"/>
                  </a:lnTo>
                  <a:lnTo>
                    <a:pt x="1178" y="1236"/>
                  </a:lnTo>
                  <a:lnTo>
                    <a:pt x="1429" y="985"/>
                  </a:lnTo>
                  <a:lnTo>
                    <a:pt x="1718" y="772"/>
                  </a:lnTo>
                  <a:lnTo>
                    <a:pt x="2008" y="579"/>
                  </a:lnTo>
                  <a:lnTo>
                    <a:pt x="2317" y="386"/>
                  </a:lnTo>
                  <a:lnTo>
                    <a:pt x="2645" y="232"/>
                  </a:lnTo>
                  <a:lnTo>
                    <a:pt x="2992" y="97"/>
                  </a:lnTo>
                  <a:lnTo>
                    <a:pt x="3359" y="0"/>
                  </a:lnTo>
                  <a:lnTo>
                    <a:pt x="335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6"/>
            <p:cNvSpPr/>
            <p:nvPr/>
          </p:nvSpPr>
          <p:spPr>
            <a:xfrm>
              <a:off x="4982275" y="4665250"/>
              <a:ext cx="519700" cy="193525"/>
            </a:xfrm>
            <a:custGeom>
              <a:avLst/>
              <a:gdLst/>
              <a:ahLst/>
              <a:cxnLst/>
              <a:rect l="l" t="t" r="r" b="b"/>
              <a:pathLst>
                <a:path w="20788" h="7741" extrusionOk="0">
                  <a:moveTo>
                    <a:pt x="0" y="7741"/>
                  </a:move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close/>
                  <a:moveTo>
                    <a:pt x="20" y="7741"/>
                  </a:move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39" y="7721"/>
                  </a:lnTo>
                  <a:lnTo>
                    <a:pt x="39" y="7721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36" y="7702"/>
                  </a:move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004" y="7548"/>
                  </a:lnTo>
                  <a:lnTo>
                    <a:pt x="753" y="7567"/>
                  </a:lnTo>
                  <a:lnTo>
                    <a:pt x="464" y="7605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464" y="7605"/>
                  </a:lnTo>
                  <a:lnTo>
                    <a:pt x="753" y="7567"/>
                  </a:lnTo>
                  <a:lnTo>
                    <a:pt x="1004" y="7548"/>
                  </a:lnTo>
                  <a:lnTo>
                    <a:pt x="1178" y="7528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664" y="6235"/>
                  </a:lnTo>
                  <a:lnTo>
                    <a:pt x="2432" y="6274"/>
                  </a:lnTo>
                  <a:lnTo>
                    <a:pt x="2201" y="6351"/>
                  </a:lnTo>
                  <a:lnTo>
                    <a:pt x="1988" y="6467"/>
                  </a:lnTo>
                  <a:lnTo>
                    <a:pt x="1873" y="6544"/>
                  </a:lnTo>
                  <a:lnTo>
                    <a:pt x="1776" y="6640"/>
                  </a:lnTo>
                  <a:lnTo>
                    <a:pt x="1680" y="6737"/>
                  </a:lnTo>
                  <a:lnTo>
                    <a:pt x="1583" y="6853"/>
                  </a:lnTo>
                  <a:lnTo>
                    <a:pt x="1506" y="6988"/>
                  </a:lnTo>
                  <a:lnTo>
                    <a:pt x="1429" y="7142"/>
                  </a:lnTo>
                  <a:lnTo>
                    <a:pt x="1352" y="7316"/>
                  </a:lnTo>
                  <a:lnTo>
                    <a:pt x="1294" y="7490"/>
                  </a:lnTo>
                  <a:lnTo>
                    <a:pt x="1294" y="7490"/>
                  </a:lnTo>
                  <a:lnTo>
                    <a:pt x="1352" y="7316"/>
                  </a:lnTo>
                  <a:lnTo>
                    <a:pt x="1429" y="7142"/>
                  </a:lnTo>
                  <a:lnTo>
                    <a:pt x="1506" y="6988"/>
                  </a:lnTo>
                  <a:lnTo>
                    <a:pt x="1583" y="6853"/>
                  </a:lnTo>
                  <a:lnTo>
                    <a:pt x="1680" y="6737"/>
                  </a:lnTo>
                  <a:lnTo>
                    <a:pt x="1776" y="6640"/>
                  </a:lnTo>
                  <a:lnTo>
                    <a:pt x="1873" y="6544"/>
                  </a:lnTo>
                  <a:lnTo>
                    <a:pt x="1988" y="6467"/>
                  </a:lnTo>
                  <a:lnTo>
                    <a:pt x="2201" y="6351"/>
                  </a:lnTo>
                  <a:lnTo>
                    <a:pt x="2432" y="6274"/>
                  </a:lnTo>
                  <a:lnTo>
                    <a:pt x="2664" y="6235"/>
                  </a:lnTo>
                  <a:lnTo>
                    <a:pt x="2876" y="6216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close/>
                  <a:moveTo>
                    <a:pt x="20749" y="4749"/>
                  </a:move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close/>
                  <a:moveTo>
                    <a:pt x="20787" y="4730"/>
                  </a:move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close/>
                  <a:moveTo>
                    <a:pt x="2703" y="3668"/>
                  </a:moveTo>
                  <a:lnTo>
                    <a:pt x="2703" y="3668"/>
                  </a:lnTo>
                  <a:lnTo>
                    <a:pt x="2703" y="3919"/>
                  </a:lnTo>
                  <a:lnTo>
                    <a:pt x="2741" y="4189"/>
                  </a:lnTo>
                  <a:lnTo>
                    <a:pt x="2799" y="4440"/>
                  </a:lnTo>
                  <a:lnTo>
                    <a:pt x="2857" y="4672"/>
                  </a:lnTo>
                  <a:lnTo>
                    <a:pt x="2934" y="4903"/>
                  </a:lnTo>
                  <a:lnTo>
                    <a:pt x="3011" y="5135"/>
                  </a:lnTo>
                  <a:lnTo>
                    <a:pt x="3204" y="5540"/>
                  </a:lnTo>
                  <a:lnTo>
                    <a:pt x="3397" y="5888"/>
                  </a:lnTo>
                  <a:lnTo>
                    <a:pt x="3552" y="6139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552" y="6139"/>
                  </a:lnTo>
                  <a:lnTo>
                    <a:pt x="3397" y="5888"/>
                  </a:lnTo>
                  <a:lnTo>
                    <a:pt x="3204" y="5540"/>
                  </a:lnTo>
                  <a:lnTo>
                    <a:pt x="3011" y="5135"/>
                  </a:lnTo>
                  <a:lnTo>
                    <a:pt x="2934" y="4903"/>
                  </a:lnTo>
                  <a:lnTo>
                    <a:pt x="2857" y="4672"/>
                  </a:lnTo>
                  <a:lnTo>
                    <a:pt x="2799" y="4440"/>
                  </a:lnTo>
                  <a:lnTo>
                    <a:pt x="2741" y="4189"/>
                  </a:lnTo>
                  <a:lnTo>
                    <a:pt x="2703" y="3919"/>
                  </a:lnTo>
                  <a:lnTo>
                    <a:pt x="2703" y="3668"/>
                  </a:lnTo>
                  <a:close/>
                  <a:moveTo>
                    <a:pt x="7895" y="2510"/>
                  </a:moveTo>
                  <a:lnTo>
                    <a:pt x="7895" y="2510"/>
                  </a:lnTo>
                  <a:lnTo>
                    <a:pt x="7895" y="2529"/>
                  </a:lnTo>
                  <a:lnTo>
                    <a:pt x="7895" y="2529"/>
                  </a:lnTo>
                  <a:lnTo>
                    <a:pt x="7895" y="2510"/>
                  </a:lnTo>
                  <a:close/>
                  <a:moveTo>
                    <a:pt x="3455" y="1892"/>
                  </a:moveTo>
                  <a:lnTo>
                    <a:pt x="3455" y="1892"/>
                  </a:lnTo>
                  <a:lnTo>
                    <a:pt x="3436" y="1912"/>
                  </a:lnTo>
                  <a:lnTo>
                    <a:pt x="3436" y="1912"/>
                  </a:lnTo>
                  <a:lnTo>
                    <a:pt x="3455" y="1892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806" y="1275"/>
                  </a:lnTo>
                  <a:lnTo>
                    <a:pt x="4613" y="1294"/>
                  </a:lnTo>
                  <a:lnTo>
                    <a:pt x="4420" y="1352"/>
                  </a:lnTo>
                  <a:lnTo>
                    <a:pt x="4227" y="1410"/>
                  </a:lnTo>
                  <a:lnTo>
                    <a:pt x="4034" y="1487"/>
                  </a:lnTo>
                  <a:lnTo>
                    <a:pt x="3841" y="1603"/>
                  </a:lnTo>
                  <a:lnTo>
                    <a:pt x="3648" y="1719"/>
                  </a:lnTo>
                  <a:lnTo>
                    <a:pt x="3475" y="1873"/>
                  </a:lnTo>
                  <a:lnTo>
                    <a:pt x="3475" y="1873"/>
                  </a:lnTo>
                  <a:lnTo>
                    <a:pt x="3648" y="1719"/>
                  </a:lnTo>
                  <a:lnTo>
                    <a:pt x="3841" y="1603"/>
                  </a:lnTo>
                  <a:lnTo>
                    <a:pt x="4034" y="1487"/>
                  </a:lnTo>
                  <a:lnTo>
                    <a:pt x="4227" y="1410"/>
                  </a:lnTo>
                  <a:lnTo>
                    <a:pt x="4420" y="1352"/>
                  </a:lnTo>
                  <a:lnTo>
                    <a:pt x="4613" y="1294"/>
                  </a:lnTo>
                  <a:lnTo>
                    <a:pt x="4806" y="1275"/>
                  </a:lnTo>
                  <a:lnTo>
                    <a:pt x="4999" y="1275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253" y="445"/>
                  </a:lnTo>
                  <a:lnTo>
                    <a:pt x="11041" y="464"/>
                  </a:lnTo>
                  <a:lnTo>
                    <a:pt x="10809" y="503"/>
                  </a:lnTo>
                  <a:lnTo>
                    <a:pt x="10597" y="541"/>
                  </a:lnTo>
                  <a:lnTo>
                    <a:pt x="10365" y="599"/>
                  </a:lnTo>
                  <a:lnTo>
                    <a:pt x="10133" y="676"/>
                  </a:lnTo>
                  <a:lnTo>
                    <a:pt x="9902" y="773"/>
                  </a:lnTo>
                  <a:lnTo>
                    <a:pt x="9689" y="869"/>
                  </a:lnTo>
                  <a:lnTo>
                    <a:pt x="9458" y="1005"/>
                  </a:lnTo>
                  <a:lnTo>
                    <a:pt x="9226" y="1140"/>
                  </a:lnTo>
                  <a:lnTo>
                    <a:pt x="8995" y="1313"/>
                  </a:lnTo>
                  <a:lnTo>
                    <a:pt x="8782" y="1506"/>
                  </a:lnTo>
                  <a:lnTo>
                    <a:pt x="8551" y="1719"/>
                  </a:lnTo>
                  <a:lnTo>
                    <a:pt x="8338" y="1950"/>
                  </a:lnTo>
                  <a:lnTo>
                    <a:pt x="8126" y="2201"/>
                  </a:lnTo>
                  <a:lnTo>
                    <a:pt x="7914" y="2491"/>
                  </a:lnTo>
                  <a:lnTo>
                    <a:pt x="7914" y="2491"/>
                  </a:lnTo>
                  <a:lnTo>
                    <a:pt x="8126" y="2201"/>
                  </a:lnTo>
                  <a:lnTo>
                    <a:pt x="8338" y="1950"/>
                  </a:lnTo>
                  <a:lnTo>
                    <a:pt x="8551" y="1719"/>
                  </a:lnTo>
                  <a:lnTo>
                    <a:pt x="8782" y="1506"/>
                  </a:lnTo>
                  <a:lnTo>
                    <a:pt x="8995" y="1313"/>
                  </a:lnTo>
                  <a:lnTo>
                    <a:pt x="9226" y="1140"/>
                  </a:lnTo>
                  <a:lnTo>
                    <a:pt x="9458" y="1005"/>
                  </a:lnTo>
                  <a:lnTo>
                    <a:pt x="9689" y="869"/>
                  </a:lnTo>
                  <a:lnTo>
                    <a:pt x="9902" y="773"/>
                  </a:lnTo>
                  <a:lnTo>
                    <a:pt x="10133" y="676"/>
                  </a:lnTo>
                  <a:lnTo>
                    <a:pt x="10365" y="599"/>
                  </a:lnTo>
                  <a:lnTo>
                    <a:pt x="10597" y="541"/>
                  </a:lnTo>
                  <a:lnTo>
                    <a:pt x="10809" y="503"/>
                  </a:lnTo>
                  <a:lnTo>
                    <a:pt x="11041" y="464"/>
                  </a:lnTo>
                  <a:lnTo>
                    <a:pt x="11253" y="445"/>
                  </a:lnTo>
                  <a:lnTo>
                    <a:pt x="11465" y="44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6773" y="20"/>
                  </a:lnTo>
                  <a:lnTo>
                    <a:pt x="16406" y="59"/>
                  </a:lnTo>
                  <a:lnTo>
                    <a:pt x="16039" y="155"/>
                  </a:lnTo>
                  <a:lnTo>
                    <a:pt x="15673" y="290"/>
                  </a:lnTo>
                  <a:lnTo>
                    <a:pt x="15306" y="464"/>
                  </a:lnTo>
                  <a:lnTo>
                    <a:pt x="14920" y="676"/>
                  </a:lnTo>
                  <a:lnTo>
                    <a:pt x="14553" y="927"/>
                  </a:lnTo>
                  <a:lnTo>
                    <a:pt x="14187" y="1236"/>
                  </a:lnTo>
                  <a:lnTo>
                    <a:pt x="14187" y="1236"/>
                  </a:lnTo>
                  <a:lnTo>
                    <a:pt x="14553" y="927"/>
                  </a:lnTo>
                  <a:lnTo>
                    <a:pt x="14920" y="676"/>
                  </a:lnTo>
                  <a:lnTo>
                    <a:pt x="15306" y="464"/>
                  </a:lnTo>
                  <a:lnTo>
                    <a:pt x="15673" y="290"/>
                  </a:lnTo>
                  <a:lnTo>
                    <a:pt x="16039" y="155"/>
                  </a:lnTo>
                  <a:lnTo>
                    <a:pt x="16406" y="59"/>
                  </a:lnTo>
                  <a:lnTo>
                    <a:pt x="16773" y="20"/>
                  </a:lnTo>
                  <a:lnTo>
                    <a:pt x="17120" y="1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7120" y="1"/>
                  </a:lnTo>
                  <a:lnTo>
                    <a:pt x="17140" y="1"/>
                  </a:lnTo>
                  <a:lnTo>
                    <a:pt x="17140" y="1"/>
                  </a:lnTo>
                  <a:lnTo>
                    <a:pt x="171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6"/>
            <p:cNvSpPr/>
            <p:nvPr/>
          </p:nvSpPr>
          <p:spPr>
            <a:xfrm>
              <a:off x="4982275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6"/>
            <p:cNvSpPr/>
            <p:nvPr/>
          </p:nvSpPr>
          <p:spPr>
            <a:xfrm>
              <a:off x="4982750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6"/>
            <p:cNvSpPr/>
            <p:nvPr/>
          </p:nvSpPr>
          <p:spPr>
            <a:xfrm>
              <a:off x="4983250" y="4857775"/>
              <a:ext cx="1950" cy="525"/>
            </a:xfrm>
            <a:custGeom>
              <a:avLst/>
              <a:gdLst/>
              <a:ahLst/>
              <a:cxnLst/>
              <a:rect l="l" t="t" r="r" b="b"/>
              <a:pathLst>
                <a:path w="78" h="21" fill="none" extrusionOk="0">
                  <a:moveTo>
                    <a:pt x="77" y="1"/>
                  </a:moveTo>
                  <a:lnTo>
                    <a:pt x="77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6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6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6"/>
            <p:cNvSpPr/>
            <p:nvPr/>
          </p:nvSpPr>
          <p:spPr>
            <a:xfrm>
              <a:off x="4985650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6"/>
            <p:cNvSpPr/>
            <p:nvPr/>
          </p:nvSpPr>
          <p:spPr>
            <a:xfrm>
              <a:off x="4985650" y="4853450"/>
              <a:ext cx="26075" cy="4350"/>
            </a:xfrm>
            <a:custGeom>
              <a:avLst/>
              <a:gdLst/>
              <a:ahLst/>
              <a:cxnLst/>
              <a:rect l="l" t="t" r="r" b="b"/>
              <a:pathLst>
                <a:path w="1043" h="174" fill="none" extrusionOk="0">
                  <a:moveTo>
                    <a:pt x="1043" y="0"/>
                  </a:moveTo>
                  <a:lnTo>
                    <a:pt x="1043" y="0"/>
                  </a:lnTo>
                  <a:lnTo>
                    <a:pt x="869" y="20"/>
                  </a:lnTo>
                  <a:lnTo>
                    <a:pt x="618" y="39"/>
                  </a:lnTo>
                  <a:lnTo>
                    <a:pt x="329" y="77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29" y="77"/>
                  </a:lnTo>
                  <a:lnTo>
                    <a:pt x="618" y="39"/>
                  </a:lnTo>
                  <a:lnTo>
                    <a:pt x="869" y="20"/>
                  </a:lnTo>
                  <a:lnTo>
                    <a:pt x="104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6"/>
            <p:cNvSpPr/>
            <p:nvPr/>
          </p:nvSpPr>
          <p:spPr>
            <a:xfrm>
              <a:off x="5011700" y="485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6"/>
            <p:cNvSpPr/>
            <p:nvPr/>
          </p:nvSpPr>
          <p:spPr>
            <a:xfrm>
              <a:off x="5014600" y="4820625"/>
              <a:ext cx="39600" cy="31875"/>
            </a:xfrm>
            <a:custGeom>
              <a:avLst/>
              <a:gdLst/>
              <a:ahLst/>
              <a:cxnLst/>
              <a:rect l="l" t="t" r="r" b="b"/>
              <a:pathLst>
                <a:path w="1584" h="1275" fill="none" extrusionOk="0">
                  <a:moveTo>
                    <a:pt x="1583" y="1"/>
                  </a:moveTo>
                  <a:lnTo>
                    <a:pt x="1583" y="1"/>
                  </a:lnTo>
                  <a:lnTo>
                    <a:pt x="1371" y="20"/>
                  </a:lnTo>
                  <a:lnTo>
                    <a:pt x="1139" y="59"/>
                  </a:lnTo>
                  <a:lnTo>
                    <a:pt x="908" y="136"/>
                  </a:lnTo>
                  <a:lnTo>
                    <a:pt x="695" y="252"/>
                  </a:lnTo>
                  <a:lnTo>
                    <a:pt x="580" y="329"/>
                  </a:lnTo>
                  <a:lnTo>
                    <a:pt x="483" y="425"/>
                  </a:lnTo>
                  <a:lnTo>
                    <a:pt x="387" y="522"/>
                  </a:lnTo>
                  <a:lnTo>
                    <a:pt x="290" y="638"/>
                  </a:lnTo>
                  <a:lnTo>
                    <a:pt x="213" y="773"/>
                  </a:lnTo>
                  <a:lnTo>
                    <a:pt x="136" y="927"/>
                  </a:lnTo>
                  <a:lnTo>
                    <a:pt x="59" y="1101"/>
                  </a:lnTo>
                  <a:lnTo>
                    <a:pt x="1" y="1275"/>
                  </a:lnTo>
                  <a:lnTo>
                    <a:pt x="1" y="1275"/>
                  </a:lnTo>
                  <a:lnTo>
                    <a:pt x="59" y="1101"/>
                  </a:lnTo>
                  <a:lnTo>
                    <a:pt x="136" y="927"/>
                  </a:lnTo>
                  <a:lnTo>
                    <a:pt x="213" y="773"/>
                  </a:lnTo>
                  <a:lnTo>
                    <a:pt x="290" y="638"/>
                  </a:lnTo>
                  <a:lnTo>
                    <a:pt x="387" y="522"/>
                  </a:lnTo>
                  <a:lnTo>
                    <a:pt x="483" y="425"/>
                  </a:lnTo>
                  <a:lnTo>
                    <a:pt x="580" y="329"/>
                  </a:lnTo>
                  <a:lnTo>
                    <a:pt x="695" y="252"/>
                  </a:lnTo>
                  <a:lnTo>
                    <a:pt x="908" y="136"/>
                  </a:lnTo>
                  <a:lnTo>
                    <a:pt x="1139" y="59"/>
                  </a:lnTo>
                  <a:lnTo>
                    <a:pt x="1371" y="20"/>
                  </a:lnTo>
                  <a:lnTo>
                    <a:pt x="158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6"/>
            <p:cNvSpPr/>
            <p:nvPr/>
          </p:nvSpPr>
          <p:spPr>
            <a:xfrm>
              <a:off x="5054175" y="482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6"/>
            <p:cNvSpPr/>
            <p:nvPr/>
          </p:nvSpPr>
          <p:spPr>
            <a:xfrm>
              <a:off x="5500975" y="478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6"/>
            <p:cNvSpPr/>
            <p:nvPr/>
          </p:nvSpPr>
          <p:spPr>
            <a:xfrm>
              <a:off x="5501950" y="478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6"/>
            <p:cNvSpPr/>
            <p:nvPr/>
          </p:nvSpPr>
          <p:spPr>
            <a:xfrm>
              <a:off x="5049825" y="4756950"/>
              <a:ext cx="25125" cy="67575"/>
            </a:xfrm>
            <a:custGeom>
              <a:avLst/>
              <a:gdLst/>
              <a:ahLst/>
              <a:cxnLst/>
              <a:rect l="l" t="t" r="r" b="b"/>
              <a:pathLst>
                <a:path w="1005" h="2703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51"/>
                  </a:lnTo>
                  <a:lnTo>
                    <a:pt x="39" y="521"/>
                  </a:lnTo>
                  <a:lnTo>
                    <a:pt x="97" y="772"/>
                  </a:lnTo>
                  <a:lnTo>
                    <a:pt x="155" y="1004"/>
                  </a:lnTo>
                  <a:lnTo>
                    <a:pt x="232" y="1235"/>
                  </a:lnTo>
                  <a:lnTo>
                    <a:pt x="309" y="1467"/>
                  </a:lnTo>
                  <a:lnTo>
                    <a:pt x="502" y="1872"/>
                  </a:lnTo>
                  <a:lnTo>
                    <a:pt x="695" y="2220"/>
                  </a:lnTo>
                  <a:lnTo>
                    <a:pt x="850" y="2471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850" y="2471"/>
                  </a:lnTo>
                  <a:lnTo>
                    <a:pt x="695" y="2220"/>
                  </a:lnTo>
                  <a:lnTo>
                    <a:pt x="502" y="1872"/>
                  </a:lnTo>
                  <a:lnTo>
                    <a:pt x="309" y="1467"/>
                  </a:lnTo>
                  <a:lnTo>
                    <a:pt x="232" y="1235"/>
                  </a:lnTo>
                  <a:lnTo>
                    <a:pt x="155" y="1004"/>
                  </a:lnTo>
                  <a:lnTo>
                    <a:pt x="97" y="772"/>
                  </a:lnTo>
                  <a:lnTo>
                    <a:pt x="39" y="521"/>
                  </a:lnTo>
                  <a:lnTo>
                    <a:pt x="1" y="251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6"/>
            <p:cNvSpPr/>
            <p:nvPr/>
          </p:nvSpPr>
          <p:spPr>
            <a:xfrm>
              <a:off x="5179625" y="47279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6"/>
            <p:cNvSpPr/>
            <p:nvPr/>
          </p:nvSpPr>
          <p:spPr>
            <a:xfrm>
              <a:off x="5068175" y="4712550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6"/>
            <p:cNvSpPr/>
            <p:nvPr/>
          </p:nvSpPr>
          <p:spPr>
            <a:xfrm>
              <a:off x="5069125" y="4697100"/>
              <a:ext cx="38150" cy="15000"/>
            </a:xfrm>
            <a:custGeom>
              <a:avLst/>
              <a:gdLst/>
              <a:ahLst/>
              <a:cxnLst/>
              <a:rect l="l" t="t" r="r" b="b"/>
              <a:pathLst>
                <a:path w="1526" h="600" fill="none" extrusionOk="0">
                  <a:moveTo>
                    <a:pt x="1525" y="1"/>
                  </a:moveTo>
                  <a:lnTo>
                    <a:pt x="1525" y="1"/>
                  </a:lnTo>
                  <a:lnTo>
                    <a:pt x="1332" y="1"/>
                  </a:lnTo>
                  <a:lnTo>
                    <a:pt x="1139" y="20"/>
                  </a:lnTo>
                  <a:lnTo>
                    <a:pt x="946" y="78"/>
                  </a:lnTo>
                  <a:lnTo>
                    <a:pt x="753" y="136"/>
                  </a:lnTo>
                  <a:lnTo>
                    <a:pt x="560" y="213"/>
                  </a:lnTo>
                  <a:lnTo>
                    <a:pt x="367" y="329"/>
                  </a:lnTo>
                  <a:lnTo>
                    <a:pt x="174" y="445"/>
                  </a:lnTo>
                  <a:lnTo>
                    <a:pt x="1" y="599"/>
                  </a:lnTo>
                  <a:lnTo>
                    <a:pt x="1" y="599"/>
                  </a:lnTo>
                  <a:lnTo>
                    <a:pt x="174" y="445"/>
                  </a:lnTo>
                  <a:lnTo>
                    <a:pt x="367" y="329"/>
                  </a:lnTo>
                  <a:lnTo>
                    <a:pt x="560" y="213"/>
                  </a:lnTo>
                  <a:lnTo>
                    <a:pt x="753" y="136"/>
                  </a:lnTo>
                  <a:lnTo>
                    <a:pt x="946" y="78"/>
                  </a:lnTo>
                  <a:lnTo>
                    <a:pt x="1139" y="20"/>
                  </a:lnTo>
                  <a:lnTo>
                    <a:pt x="1332" y="1"/>
                  </a:lnTo>
                  <a:lnTo>
                    <a:pt x="15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6"/>
            <p:cNvSpPr/>
            <p:nvPr/>
          </p:nvSpPr>
          <p:spPr>
            <a:xfrm>
              <a:off x="5107250" y="469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6"/>
            <p:cNvSpPr/>
            <p:nvPr/>
          </p:nvSpPr>
          <p:spPr>
            <a:xfrm>
              <a:off x="5180100" y="4676350"/>
              <a:ext cx="88825" cy="51175"/>
            </a:xfrm>
            <a:custGeom>
              <a:avLst/>
              <a:gdLst/>
              <a:ahLst/>
              <a:cxnLst/>
              <a:rect l="l" t="t" r="r" b="b"/>
              <a:pathLst>
                <a:path w="3553" h="2047" fill="none" extrusionOk="0">
                  <a:moveTo>
                    <a:pt x="3552" y="1"/>
                  </a:moveTo>
                  <a:lnTo>
                    <a:pt x="3552" y="1"/>
                  </a:lnTo>
                  <a:lnTo>
                    <a:pt x="3340" y="1"/>
                  </a:lnTo>
                  <a:lnTo>
                    <a:pt x="3128" y="20"/>
                  </a:lnTo>
                  <a:lnTo>
                    <a:pt x="2896" y="59"/>
                  </a:lnTo>
                  <a:lnTo>
                    <a:pt x="2684" y="97"/>
                  </a:lnTo>
                  <a:lnTo>
                    <a:pt x="2452" y="155"/>
                  </a:lnTo>
                  <a:lnTo>
                    <a:pt x="2220" y="232"/>
                  </a:lnTo>
                  <a:lnTo>
                    <a:pt x="1989" y="329"/>
                  </a:lnTo>
                  <a:lnTo>
                    <a:pt x="1776" y="425"/>
                  </a:lnTo>
                  <a:lnTo>
                    <a:pt x="1545" y="561"/>
                  </a:lnTo>
                  <a:lnTo>
                    <a:pt x="1313" y="696"/>
                  </a:lnTo>
                  <a:lnTo>
                    <a:pt x="1082" y="869"/>
                  </a:lnTo>
                  <a:lnTo>
                    <a:pt x="869" y="1062"/>
                  </a:lnTo>
                  <a:lnTo>
                    <a:pt x="638" y="1275"/>
                  </a:lnTo>
                  <a:lnTo>
                    <a:pt x="425" y="1506"/>
                  </a:lnTo>
                  <a:lnTo>
                    <a:pt x="213" y="1757"/>
                  </a:lnTo>
                  <a:lnTo>
                    <a:pt x="1" y="2047"/>
                  </a:lnTo>
                  <a:lnTo>
                    <a:pt x="1" y="2047"/>
                  </a:lnTo>
                  <a:lnTo>
                    <a:pt x="213" y="1757"/>
                  </a:lnTo>
                  <a:lnTo>
                    <a:pt x="425" y="1506"/>
                  </a:lnTo>
                  <a:lnTo>
                    <a:pt x="638" y="1275"/>
                  </a:lnTo>
                  <a:lnTo>
                    <a:pt x="869" y="1062"/>
                  </a:lnTo>
                  <a:lnTo>
                    <a:pt x="1082" y="869"/>
                  </a:lnTo>
                  <a:lnTo>
                    <a:pt x="1313" y="696"/>
                  </a:lnTo>
                  <a:lnTo>
                    <a:pt x="1545" y="561"/>
                  </a:lnTo>
                  <a:lnTo>
                    <a:pt x="1776" y="425"/>
                  </a:lnTo>
                  <a:lnTo>
                    <a:pt x="1989" y="329"/>
                  </a:lnTo>
                  <a:lnTo>
                    <a:pt x="2220" y="232"/>
                  </a:lnTo>
                  <a:lnTo>
                    <a:pt x="2452" y="155"/>
                  </a:lnTo>
                  <a:lnTo>
                    <a:pt x="2684" y="97"/>
                  </a:lnTo>
                  <a:lnTo>
                    <a:pt x="2896" y="59"/>
                  </a:lnTo>
                  <a:lnTo>
                    <a:pt x="3128" y="20"/>
                  </a:lnTo>
                  <a:lnTo>
                    <a:pt x="3340" y="1"/>
                  </a:lnTo>
                  <a:lnTo>
                    <a:pt x="355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6"/>
            <p:cNvSpPr/>
            <p:nvPr/>
          </p:nvSpPr>
          <p:spPr>
            <a:xfrm>
              <a:off x="5268900" y="467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6"/>
            <p:cNvSpPr/>
            <p:nvPr/>
          </p:nvSpPr>
          <p:spPr>
            <a:xfrm>
              <a:off x="5336925" y="4665250"/>
              <a:ext cx="73375" cy="30925"/>
            </a:xfrm>
            <a:custGeom>
              <a:avLst/>
              <a:gdLst/>
              <a:ahLst/>
              <a:cxnLst/>
              <a:rect l="l" t="t" r="r" b="b"/>
              <a:pathLst>
                <a:path w="2935" h="1237" fill="none" extrusionOk="0">
                  <a:moveTo>
                    <a:pt x="2934" y="1"/>
                  </a:moveTo>
                  <a:lnTo>
                    <a:pt x="2934" y="1"/>
                  </a:lnTo>
                  <a:lnTo>
                    <a:pt x="2587" y="20"/>
                  </a:lnTo>
                  <a:lnTo>
                    <a:pt x="2220" y="59"/>
                  </a:lnTo>
                  <a:lnTo>
                    <a:pt x="1853" y="155"/>
                  </a:lnTo>
                  <a:lnTo>
                    <a:pt x="1487" y="290"/>
                  </a:lnTo>
                  <a:lnTo>
                    <a:pt x="1120" y="464"/>
                  </a:lnTo>
                  <a:lnTo>
                    <a:pt x="734" y="676"/>
                  </a:lnTo>
                  <a:lnTo>
                    <a:pt x="367" y="927"/>
                  </a:lnTo>
                  <a:lnTo>
                    <a:pt x="1" y="1236"/>
                  </a:lnTo>
                  <a:lnTo>
                    <a:pt x="1" y="1236"/>
                  </a:lnTo>
                  <a:lnTo>
                    <a:pt x="367" y="927"/>
                  </a:lnTo>
                  <a:lnTo>
                    <a:pt x="734" y="676"/>
                  </a:lnTo>
                  <a:lnTo>
                    <a:pt x="1120" y="464"/>
                  </a:lnTo>
                  <a:lnTo>
                    <a:pt x="1487" y="290"/>
                  </a:lnTo>
                  <a:lnTo>
                    <a:pt x="1853" y="155"/>
                  </a:lnTo>
                  <a:lnTo>
                    <a:pt x="2220" y="59"/>
                  </a:lnTo>
                  <a:lnTo>
                    <a:pt x="2587" y="20"/>
                  </a:lnTo>
                  <a:lnTo>
                    <a:pt x="293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6"/>
            <p:cNvSpPr/>
            <p:nvPr/>
          </p:nvSpPr>
          <p:spPr>
            <a:xfrm>
              <a:off x="5410275" y="46652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6"/>
            <p:cNvSpPr/>
            <p:nvPr/>
          </p:nvSpPr>
          <p:spPr>
            <a:xfrm>
              <a:off x="5500975" y="4784450"/>
              <a:ext cx="170850" cy="91225"/>
            </a:xfrm>
            <a:custGeom>
              <a:avLst/>
              <a:gdLst/>
              <a:ahLst/>
              <a:cxnLst/>
              <a:rect l="l" t="t" r="r" b="b"/>
              <a:pathLst>
                <a:path w="6834" h="3649" extrusionOk="0">
                  <a:moveTo>
                    <a:pt x="6814" y="3455"/>
                  </a:moveTo>
                  <a:lnTo>
                    <a:pt x="6814" y="3455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14" y="34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321" y="1274"/>
                  </a:lnTo>
                  <a:lnTo>
                    <a:pt x="2935" y="1332"/>
                  </a:lnTo>
                  <a:lnTo>
                    <a:pt x="2510" y="1448"/>
                  </a:lnTo>
                  <a:lnTo>
                    <a:pt x="2066" y="1602"/>
                  </a:lnTo>
                  <a:lnTo>
                    <a:pt x="2066" y="1602"/>
                  </a:lnTo>
                  <a:lnTo>
                    <a:pt x="2510" y="1448"/>
                  </a:lnTo>
                  <a:lnTo>
                    <a:pt x="2935" y="1332"/>
                  </a:lnTo>
                  <a:lnTo>
                    <a:pt x="3321" y="1274"/>
                  </a:lnTo>
                  <a:lnTo>
                    <a:pt x="3687" y="12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6"/>
            <p:cNvSpPr/>
            <p:nvPr/>
          </p:nvSpPr>
          <p:spPr>
            <a:xfrm>
              <a:off x="5671325" y="4870825"/>
              <a:ext cx="500" cy="4850"/>
            </a:xfrm>
            <a:custGeom>
              <a:avLst/>
              <a:gdLst/>
              <a:ahLst/>
              <a:cxnLst/>
              <a:rect l="l" t="t" r="r" b="b"/>
              <a:pathLst>
                <a:path w="20" h="19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6"/>
            <p:cNvSpPr/>
            <p:nvPr/>
          </p:nvSpPr>
          <p:spPr>
            <a:xfrm>
              <a:off x="5552625" y="4815800"/>
              <a:ext cx="40550" cy="8725"/>
            </a:xfrm>
            <a:custGeom>
              <a:avLst/>
              <a:gdLst/>
              <a:ahLst/>
              <a:cxnLst/>
              <a:rect l="l" t="t" r="r" b="b"/>
              <a:pathLst>
                <a:path w="1622" h="349" fill="none" extrusionOk="0">
                  <a:moveTo>
                    <a:pt x="1621" y="1"/>
                  </a:moveTo>
                  <a:lnTo>
                    <a:pt x="1621" y="1"/>
                  </a:lnTo>
                  <a:lnTo>
                    <a:pt x="1255" y="20"/>
                  </a:lnTo>
                  <a:lnTo>
                    <a:pt x="869" y="78"/>
                  </a:lnTo>
                  <a:lnTo>
                    <a:pt x="444" y="194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444" y="194"/>
                  </a:lnTo>
                  <a:lnTo>
                    <a:pt x="869" y="78"/>
                  </a:lnTo>
                  <a:lnTo>
                    <a:pt x="1255" y="20"/>
                  </a:lnTo>
                  <a:lnTo>
                    <a:pt x="162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6"/>
            <p:cNvSpPr/>
            <p:nvPr/>
          </p:nvSpPr>
          <p:spPr>
            <a:xfrm>
              <a:off x="5593150" y="48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6"/>
            <p:cNvSpPr/>
            <p:nvPr/>
          </p:nvSpPr>
          <p:spPr>
            <a:xfrm>
              <a:off x="5500975" y="4784450"/>
              <a:ext cx="2450" cy="25"/>
            </a:xfrm>
            <a:custGeom>
              <a:avLst/>
              <a:gdLst/>
              <a:ahLst/>
              <a:cxnLst/>
              <a:rect l="l" t="t" r="r" b="b"/>
              <a:pathLst>
                <a:path w="98" h="1" fill="none" extrusionOk="0"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6"/>
            <p:cNvSpPr/>
            <p:nvPr/>
          </p:nvSpPr>
          <p:spPr>
            <a:xfrm>
              <a:off x="5503400" y="478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75" name="Google Shape;1475;p6"/>
          <p:cNvSpPr/>
          <p:nvPr/>
        </p:nvSpPr>
        <p:spPr>
          <a:xfrm flipH="1">
            <a:off x="8357696" y="3429000"/>
            <a:ext cx="298566" cy="1502461"/>
          </a:xfrm>
          <a:custGeom>
            <a:avLst/>
            <a:gdLst/>
            <a:ahLst/>
            <a:cxnLst/>
            <a:rect l="l" t="t" r="r" b="b"/>
            <a:pathLst>
              <a:path w="18510" h="93147" extrusionOk="0">
                <a:moveTo>
                  <a:pt x="5636" y="11002"/>
                </a:moveTo>
                <a:lnTo>
                  <a:pt x="10249" y="11021"/>
                </a:lnTo>
                <a:lnTo>
                  <a:pt x="13047" y="11002"/>
                </a:lnTo>
                <a:lnTo>
                  <a:pt x="13047" y="11002"/>
                </a:lnTo>
                <a:lnTo>
                  <a:pt x="12372" y="11445"/>
                </a:lnTo>
                <a:lnTo>
                  <a:pt x="12410" y="11503"/>
                </a:lnTo>
                <a:lnTo>
                  <a:pt x="9342" y="13472"/>
                </a:lnTo>
                <a:lnTo>
                  <a:pt x="6293" y="11504"/>
                </a:lnTo>
                <a:lnTo>
                  <a:pt x="6293" y="11504"/>
                </a:lnTo>
                <a:lnTo>
                  <a:pt x="6331" y="11445"/>
                </a:lnTo>
                <a:lnTo>
                  <a:pt x="5636" y="11002"/>
                </a:lnTo>
                <a:close/>
                <a:moveTo>
                  <a:pt x="5346" y="11561"/>
                </a:moveTo>
                <a:lnTo>
                  <a:pt x="5983" y="11967"/>
                </a:lnTo>
                <a:lnTo>
                  <a:pt x="6023" y="11909"/>
                </a:lnTo>
                <a:lnTo>
                  <a:pt x="8898" y="13762"/>
                </a:lnTo>
                <a:lnTo>
                  <a:pt x="5964" y="15653"/>
                </a:lnTo>
                <a:lnTo>
                  <a:pt x="6099" y="15865"/>
                </a:lnTo>
                <a:lnTo>
                  <a:pt x="5925" y="15595"/>
                </a:lnTo>
                <a:lnTo>
                  <a:pt x="5250" y="16039"/>
                </a:lnTo>
                <a:lnTo>
                  <a:pt x="5346" y="11561"/>
                </a:lnTo>
                <a:close/>
                <a:moveTo>
                  <a:pt x="13376" y="11542"/>
                </a:moveTo>
                <a:lnTo>
                  <a:pt x="13472" y="16078"/>
                </a:lnTo>
                <a:lnTo>
                  <a:pt x="12758" y="15595"/>
                </a:lnTo>
                <a:lnTo>
                  <a:pt x="12719" y="15653"/>
                </a:lnTo>
                <a:lnTo>
                  <a:pt x="9805" y="13762"/>
                </a:lnTo>
                <a:lnTo>
                  <a:pt x="12661" y="11909"/>
                </a:lnTo>
                <a:lnTo>
                  <a:pt x="12700" y="11967"/>
                </a:lnTo>
                <a:lnTo>
                  <a:pt x="13376" y="11542"/>
                </a:lnTo>
                <a:close/>
                <a:moveTo>
                  <a:pt x="9342" y="14070"/>
                </a:moveTo>
                <a:lnTo>
                  <a:pt x="12449" y="16078"/>
                </a:lnTo>
                <a:lnTo>
                  <a:pt x="12410" y="16136"/>
                </a:lnTo>
                <a:lnTo>
                  <a:pt x="13163" y="16599"/>
                </a:lnTo>
                <a:lnTo>
                  <a:pt x="5539" y="16599"/>
                </a:lnTo>
                <a:lnTo>
                  <a:pt x="6273" y="16136"/>
                </a:lnTo>
                <a:lnTo>
                  <a:pt x="6235" y="16077"/>
                </a:lnTo>
                <a:lnTo>
                  <a:pt x="6235" y="16077"/>
                </a:lnTo>
                <a:lnTo>
                  <a:pt x="9342" y="14070"/>
                </a:lnTo>
                <a:close/>
                <a:moveTo>
                  <a:pt x="5346" y="17911"/>
                </a:moveTo>
                <a:lnTo>
                  <a:pt x="10384" y="17931"/>
                </a:lnTo>
                <a:lnTo>
                  <a:pt x="13337" y="17931"/>
                </a:lnTo>
                <a:lnTo>
                  <a:pt x="12777" y="18452"/>
                </a:lnTo>
                <a:lnTo>
                  <a:pt x="12835" y="18510"/>
                </a:lnTo>
                <a:lnTo>
                  <a:pt x="9342" y="21849"/>
                </a:lnTo>
                <a:lnTo>
                  <a:pt x="5867" y="18510"/>
                </a:lnTo>
                <a:lnTo>
                  <a:pt x="5694" y="18683"/>
                </a:lnTo>
                <a:lnTo>
                  <a:pt x="5694" y="18683"/>
                </a:lnTo>
                <a:lnTo>
                  <a:pt x="5906" y="18452"/>
                </a:lnTo>
                <a:lnTo>
                  <a:pt x="5346" y="17911"/>
                </a:lnTo>
                <a:close/>
                <a:moveTo>
                  <a:pt x="5192" y="18645"/>
                </a:moveTo>
                <a:lnTo>
                  <a:pt x="5462" y="18915"/>
                </a:lnTo>
                <a:lnTo>
                  <a:pt x="5520" y="18857"/>
                </a:lnTo>
                <a:lnTo>
                  <a:pt x="8994" y="22196"/>
                </a:lnTo>
                <a:lnTo>
                  <a:pt x="5578" y="25458"/>
                </a:lnTo>
                <a:lnTo>
                  <a:pt x="5682" y="25568"/>
                </a:lnTo>
                <a:lnTo>
                  <a:pt x="5520" y="25419"/>
                </a:lnTo>
                <a:lnTo>
                  <a:pt x="5018" y="25902"/>
                </a:lnTo>
                <a:lnTo>
                  <a:pt x="5192" y="18645"/>
                </a:lnTo>
                <a:close/>
                <a:moveTo>
                  <a:pt x="13530" y="18606"/>
                </a:moveTo>
                <a:lnTo>
                  <a:pt x="13704" y="25940"/>
                </a:lnTo>
                <a:lnTo>
                  <a:pt x="13163" y="25419"/>
                </a:lnTo>
                <a:lnTo>
                  <a:pt x="13105" y="25458"/>
                </a:lnTo>
                <a:lnTo>
                  <a:pt x="9708" y="22196"/>
                </a:lnTo>
                <a:lnTo>
                  <a:pt x="13163" y="18876"/>
                </a:lnTo>
                <a:lnTo>
                  <a:pt x="13221" y="18915"/>
                </a:lnTo>
                <a:lnTo>
                  <a:pt x="13530" y="18606"/>
                </a:lnTo>
                <a:close/>
                <a:moveTo>
                  <a:pt x="9342" y="22524"/>
                </a:moveTo>
                <a:lnTo>
                  <a:pt x="12777" y="25805"/>
                </a:lnTo>
                <a:lnTo>
                  <a:pt x="12719" y="25863"/>
                </a:lnTo>
                <a:lnTo>
                  <a:pt x="13530" y="26635"/>
                </a:lnTo>
                <a:lnTo>
                  <a:pt x="8377" y="26616"/>
                </a:lnTo>
                <a:lnTo>
                  <a:pt x="5173" y="26635"/>
                </a:lnTo>
                <a:lnTo>
                  <a:pt x="5964" y="25863"/>
                </a:lnTo>
                <a:lnTo>
                  <a:pt x="5927" y="25823"/>
                </a:lnTo>
                <a:lnTo>
                  <a:pt x="9342" y="22524"/>
                </a:lnTo>
                <a:close/>
                <a:moveTo>
                  <a:pt x="13588" y="27948"/>
                </a:moveTo>
                <a:lnTo>
                  <a:pt x="12893" y="28681"/>
                </a:lnTo>
                <a:lnTo>
                  <a:pt x="12951" y="28720"/>
                </a:lnTo>
                <a:lnTo>
                  <a:pt x="9342" y="32464"/>
                </a:lnTo>
                <a:lnTo>
                  <a:pt x="5752" y="28720"/>
                </a:lnTo>
                <a:lnTo>
                  <a:pt x="5385" y="29067"/>
                </a:lnTo>
                <a:lnTo>
                  <a:pt x="9014" y="32831"/>
                </a:lnTo>
                <a:lnTo>
                  <a:pt x="5221" y="36758"/>
                </a:lnTo>
                <a:lnTo>
                  <a:pt x="5221" y="36758"/>
                </a:lnTo>
                <a:lnTo>
                  <a:pt x="5173" y="36710"/>
                </a:lnTo>
                <a:lnTo>
                  <a:pt x="4767" y="37116"/>
                </a:lnTo>
                <a:lnTo>
                  <a:pt x="4960" y="28720"/>
                </a:lnTo>
                <a:lnTo>
                  <a:pt x="5346" y="29106"/>
                </a:lnTo>
                <a:lnTo>
                  <a:pt x="5559" y="28893"/>
                </a:lnTo>
                <a:lnTo>
                  <a:pt x="5790" y="28681"/>
                </a:lnTo>
                <a:lnTo>
                  <a:pt x="5095" y="27948"/>
                </a:lnTo>
                <a:lnTo>
                  <a:pt x="10345" y="27967"/>
                </a:lnTo>
                <a:lnTo>
                  <a:pt x="13588" y="27948"/>
                </a:lnTo>
                <a:close/>
                <a:moveTo>
                  <a:pt x="13762" y="28681"/>
                </a:moveTo>
                <a:lnTo>
                  <a:pt x="13955" y="37174"/>
                </a:lnTo>
                <a:lnTo>
                  <a:pt x="13955" y="37174"/>
                </a:lnTo>
                <a:lnTo>
                  <a:pt x="13530" y="36710"/>
                </a:lnTo>
                <a:lnTo>
                  <a:pt x="13472" y="36749"/>
                </a:lnTo>
                <a:lnTo>
                  <a:pt x="9689" y="32831"/>
                </a:lnTo>
                <a:lnTo>
                  <a:pt x="13298" y="29067"/>
                </a:lnTo>
                <a:lnTo>
                  <a:pt x="13356" y="29106"/>
                </a:lnTo>
                <a:lnTo>
                  <a:pt x="13762" y="28681"/>
                </a:lnTo>
                <a:close/>
                <a:moveTo>
                  <a:pt x="9342" y="33178"/>
                </a:moveTo>
                <a:lnTo>
                  <a:pt x="13125" y="37096"/>
                </a:lnTo>
                <a:lnTo>
                  <a:pt x="13067" y="37154"/>
                </a:lnTo>
                <a:lnTo>
                  <a:pt x="13800" y="37907"/>
                </a:lnTo>
                <a:lnTo>
                  <a:pt x="4883" y="37907"/>
                </a:lnTo>
                <a:lnTo>
                  <a:pt x="5617" y="37154"/>
                </a:lnTo>
                <a:lnTo>
                  <a:pt x="5395" y="36932"/>
                </a:lnTo>
                <a:lnTo>
                  <a:pt x="5578" y="37096"/>
                </a:lnTo>
                <a:lnTo>
                  <a:pt x="9342" y="33178"/>
                </a:lnTo>
                <a:close/>
                <a:moveTo>
                  <a:pt x="4806" y="39219"/>
                </a:moveTo>
                <a:lnTo>
                  <a:pt x="10345" y="39239"/>
                </a:lnTo>
                <a:lnTo>
                  <a:pt x="13858" y="39219"/>
                </a:lnTo>
                <a:lnTo>
                  <a:pt x="13858" y="39219"/>
                </a:lnTo>
                <a:lnTo>
                  <a:pt x="13125" y="40049"/>
                </a:lnTo>
                <a:lnTo>
                  <a:pt x="13182" y="40088"/>
                </a:lnTo>
                <a:lnTo>
                  <a:pt x="9342" y="44296"/>
                </a:lnTo>
                <a:lnTo>
                  <a:pt x="5520" y="40088"/>
                </a:lnTo>
                <a:lnTo>
                  <a:pt x="5373" y="40219"/>
                </a:lnTo>
                <a:lnTo>
                  <a:pt x="5373" y="40219"/>
                </a:lnTo>
                <a:lnTo>
                  <a:pt x="5559" y="40049"/>
                </a:lnTo>
                <a:lnTo>
                  <a:pt x="4806" y="39219"/>
                </a:lnTo>
                <a:close/>
                <a:moveTo>
                  <a:pt x="4709" y="40030"/>
                </a:moveTo>
                <a:lnTo>
                  <a:pt x="5095" y="40474"/>
                </a:lnTo>
                <a:lnTo>
                  <a:pt x="5156" y="40419"/>
                </a:lnTo>
                <a:lnTo>
                  <a:pt x="5156" y="40419"/>
                </a:lnTo>
                <a:lnTo>
                  <a:pt x="9014" y="44662"/>
                </a:lnTo>
                <a:lnTo>
                  <a:pt x="4999" y="49063"/>
                </a:lnTo>
                <a:lnTo>
                  <a:pt x="5173" y="49237"/>
                </a:lnTo>
                <a:lnTo>
                  <a:pt x="5173" y="49237"/>
                </a:lnTo>
                <a:lnTo>
                  <a:pt x="4941" y="49024"/>
                </a:lnTo>
                <a:lnTo>
                  <a:pt x="4478" y="49526"/>
                </a:lnTo>
                <a:lnTo>
                  <a:pt x="4709" y="40030"/>
                </a:lnTo>
                <a:close/>
                <a:moveTo>
                  <a:pt x="14032" y="39972"/>
                </a:moveTo>
                <a:lnTo>
                  <a:pt x="14244" y="49565"/>
                </a:lnTo>
                <a:lnTo>
                  <a:pt x="14244" y="49565"/>
                </a:lnTo>
                <a:lnTo>
                  <a:pt x="13742" y="49024"/>
                </a:lnTo>
                <a:lnTo>
                  <a:pt x="13704" y="49063"/>
                </a:lnTo>
                <a:lnTo>
                  <a:pt x="9689" y="44662"/>
                </a:lnTo>
                <a:lnTo>
                  <a:pt x="13530" y="40416"/>
                </a:lnTo>
                <a:lnTo>
                  <a:pt x="13588" y="40474"/>
                </a:lnTo>
                <a:lnTo>
                  <a:pt x="14032" y="39972"/>
                </a:lnTo>
                <a:close/>
                <a:moveTo>
                  <a:pt x="9342" y="45010"/>
                </a:moveTo>
                <a:lnTo>
                  <a:pt x="13337" y="49391"/>
                </a:lnTo>
                <a:lnTo>
                  <a:pt x="13279" y="49449"/>
                </a:lnTo>
                <a:lnTo>
                  <a:pt x="14109" y="50337"/>
                </a:lnTo>
                <a:lnTo>
                  <a:pt x="8415" y="50317"/>
                </a:lnTo>
                <a:lnTo>
                  <a:pt x="4594" y="50337"/>
                </a:lnTo>
                <a:lnTo>
                  <a:pt x="4594" y="50337"/>
                </a:lnTo>
                <a:lnTo>
                  <a:pt x="5404" y="49449"/>
                </a:lnTo>
                <a:lnTo>
                  <a:pt x="5354" y="49402"/>
                </a:lnTo>
                <a:lnTo>
                  <a:pt x="5354" y="49402"/>
                </a:lnTo>
                <a:lnTo>
                  <a:pt x="9342" y="45010"/>
                </a:lnTo>
                <a:close/>
                <a:moveTo>
                  <a:pt x="14167" y="51649"/>
                </a:moveTo>
                <a:lnTo>
                  <a:pt x="13511" y="52383"/>
                </a:lnTo>
                <a:lnTo>
                  <a:pt x="13549" y="52441"/>
                </a:lnTo>
                <a:lnTo>
                  <a:pt x="9342" y="57169"/>
                </a:lnTo>
                <a:lnTo>
                  <a:pt x="5134" y="52421"/>
                </a:lnTo>
                <a:lnTo>
                  <a:pt x="4987" y="52553"/>
                </a:lnTo>
                <a:lnTo>
                  <a:pt x="4987" y="52553"/>
                </a:lnTo>
                <a:lnTo>
                  <a:pt x="5173" y="52383"/>
                </a:lnTo>
                <a:lnTo>
                  <a:pt x="4536" y="51649"/>
                </a:lnTo>
                <a:lnTo>
                  <a:pt x="10384" y="51669"/>
                </a:lnTo>
                <a:lnTo>
                  <a:pt x="14167" y="51649"/>
                </a:lnTo>
                <a:close/>
                <a:moveTo>
                  <a:pt x="4420" y="52479"/>
                </a:moveTo>
                <a:lnTo>
                  <a:pt x="4709" y="52807"/>
                </a:lnTo>
                <a:lnTo>
                  <a:pt x="4770" y="52752"/>
                </a:lnTo>
                <a:lnTo>
                  <a:pt x="4770" y="52752"/>
                </a:lnTo>
                <a:lnTo>
                  <a:pt x="9014" y="57536"/>
                </a:lnTo>
                <a:lnTo>
                  <a:pt x="4690" y="62400"/>
                </a:lnTo>
                <a:lnTo>
                  <a:pt x="4737" y="62442"/>
                </a:lnTo>
                <a:lnTo>
                  <a:pt x="4737" y="62442"/>
                </a:lnTo>
                <a:lnTo>
                  <a:pt x="4632" y="62361"/>
                </a:lnTo>
                <a:lnTo>
                  <a:pt x="4188" y="62863"/>
                </a:lnTo>
                <a:lnTo>
                  <a:pt x="4420" y="52479"/>
                </a:lnTo>
                <a:close/>
                <a:moveTo>
                  <a:pt x="14321" y="52421"/>
                </a:moveTo>
                <a:lnTo>
                  <a:pt x="14553" y="62921"/>
                </a:lnTo>
                <a:lnTo>
                  <a:pt x="14051" y="62361"/>
                </a:lnTo>
                <a:lnTo>
                  <a:pt x="13993" y="62400"/>
                </a:lnTo>
                <a:lnTo>
                  <a:pt x="9670" y="57536"/>
                </a:lnTo>
                <a:lnTo>
                  <a:pt x="13935" y="52749"/>
                </a:lnTo>
                <a:lnTo>
                  <a:pt x="13974" y="52807"/>
                </a:lnTo>
                <a:lnTo>
                  <a:pt x="14321" y="52421"/>
                </a:lnTo>
                <a:close/>
                <a:moveTo>
                  <a:pt x="9342" y="57903"/>
                </a:moveTo>
                <a:lnTo>
                  <a:pt x="13626" y="62728"/>
                </a:lnTo>
                <a:lnTo>
                  <a:pt x="13588" y="62767"/>
                </a:lnTo>
                <a:lnTo>
                  <a:pt x="14418" y="63712"/>
                </a:lnTo>
                <a:lnTo>
                  <a:pt x="14418" y="63712"/>
                </a:lnTo>
                <a:lnTo>
                  <a:pt x="8377" y="63693"/>
                </a:lnTo>
                <a:lnTo>
                  <a:pt x="4285" y="63693"/>
                </a:lnTo>
                <a:lnTo>
                  <a:pt x="5115" y="62767"/>
                </a:lnTo>
                <a:lnTo>
                  <a:pt x="5064" y="62720"/>
                </a:lnTo>
                <a:lnTo>
                  <a:pt x="5064" y="62720"/>
                </a:lnTo>
                <a:lnTo>
                  <a:pt x="9342" y="57903"/>
                </a:lnTo>
                <a:close/>
                <a:moveTo>
                  <a:pt x="14611" y="65797"/>
                </a:moveTo>
                <a:lnTo>
                  <a:pt x="14881" y="77126"/>
                </a:lnTo>
                <a:lnTo>
                  <a:pt x="14283" y="76451"/>
                </a:lnTo>
                <a:lnTo>
                  <a:pt x="14244" y="76490"/>
                </a:lnTo>
                <a:lnTo>
                  <a:pt x="9670" y="71317"/>
                </a:lnTo>
                <a:lnTo>
                  <a:pt x="14148" y="66241"/>
                </a:lnTo>
                <a:lnTo>
                  <a:pt x="14186" y="66279"/>
                </a:lnTo>
                <a:lnTo>
                  <a:pt x="14611" y="65797"/>
                </a:lnTo>
                <a:close/>
                <a:moveTo>
                  <a:pt x="14456" y="65025"/>
                </a:moveTo>
                <a:lnTo>
                  <a:pt x="13723" y="65855"/>
                </a:lnTo>
                <a:lnTo>
                  <a:pt x="13781" y="65913"/>
                </a:lnTo>
                <a:lnTo>
                  <a:pt x="9342" y="70931"/>
                </a:lnTo>
                <a:lnTo>
                  <a:pt x="4922" y="65913"/>
                </a:lnTo>
                <a:lnTo>
                  <a:pt x="4555" y="66241"/>
                </a:lnTo>
                <a:lnTo>
                  <a:pt x="9014" y="71317"/>
                </a:lnTo>
                <a:lnTo>
                  <a:pt x="4459" y="76490"/>
                </a:lnTo>
                <a:lnTo>
                  <a:pt x="4825" y="76818"/>
                </a:lnTo>
                <a:lnTo>
                  <a:pt x="9342" y="71684"/>
                </a:lnTo>
                <a:lnTo>
                  <a:pt x="13877" y="76818"/>
                </a:lnTo>
                <a:lnTo>
                  <a:pt x="13819" y="76876"/>
                </a:lnTo>
                <a:lnTo>
                  <a:pt x="14727" y="77898"/>
                </a:lnTo>
                <a:lnTo>
                  <a:pt x="3957" y="77898"/>
                </a:lnTo>
                <a:lnTo>
                  <a:pt x="4864" y="76876"/>
                </a:lnTo>
                <a:lnTo>
                  <a:pt x="4632" y="76663"/>
                </a:lnTo>
                <a:lnTo>
                  <a:pt x="4401" y="76451"/>
                </a:lnTo>
                <a:lnTo>
                  <a:pt x="3860" y="77069"/>
                </a:lnTo>
                <a:lnTo>
                  <a:pt x="4111" y="65835"/>
                </a:lnTo>
                <a:lnTo>
                  <a:pt x="4497" y="66279"/>
                </a:lnTo>
                <a:lnTo>
                  <a:pt x="4729" y="66067"/>
                </a:lnTo>
                <a:lnTo>
                  <a:pt x="4960" y="65855"/>
                </a:lnTo>
                <a:lnTo>
                  <a:pt x="4227" y="65025"/>
                </a:lnTo>
                <a:close/>
                <a:moveTo>
                  <a:pt x="3899" y="79211"/>
                </a:moveTo>
                <a:lnTo>
                  <a:pt x="10422" y="79230"/>
                </a:lnTo>
                <a:lnTo>
                  <a:pt x="14784" y="79230"/>
                </a:lnTo>
                <a:lnTo>
                  <a:pt x="13974" y="80099"/>
                </a:lnTo>
                <a:lnTo>
                  <a:pt x="14012" y="80157"/>
                </a:lnTo>
                <a:lnTo>
                  <a:pt x="9342" y="85214"/>
                </a:lnTo>
                <a:lnTo>
                  <a:pt x="4671" y="80137"/>
                </a:lnTo>
                <a:lnTo>
                  <a:pt x="4304" y="80485"/>
                </a:lnTo>
                <a:lnTo>
                  <a:pt x="9014" y="85580"/>
                </a:lnTo>
                <a:lnTo>
                  <a:pt x="4130" y="90869"/>
                </a:lnTo>
                <a:lnTo>
                  <a:pt x="4130" y="90869"/>
                </a:lnTo>
                <a:lnTo>
                  <a:pt x="4092" y="90830"/>
                </a:lnTo>
                <a:lnTo>
                  <a:pt x="3532" y="91428"/>
                </a:lnTo>
                <a:lnTo>
                  <a:pt x="3783" y="80022"/>
                </a:lnTo>
                <a:lnTo>
                  <a:pt x="4265" y="80523"/>
                </a:lnTo>
                <a:lnTo>
                  <a:pt x="4478" y="80311"/>
                </a:lnTo>
                <a:lnTo>
                  <a:pt x="4709" y="80099"/>
                </a:lnTo>
                <a:lnTo>
                  <a:pt x="3899" y="79211"/>
                </a:lnTo>
                <a:close/>
                <a:moveTo>
                  <a:pt x="14939" y="79964"/>
                </a:moveTo>
                <a:lnTo>
                  <a:pt x="15209" y="91467"/>
                </a:lnTo>
                <a:lnTo>
                  <a:pt x="14611" y="90830"/>
                </a:lnTo>
                <a:lnTo>
                  <a:pt x="14553" y="90869"/>
                </a:lnTo>
                <a:lnTo>
                  <a:pt x="9689" y="85580"/>
                </a:lnTo>
                <a:lnTo>
                  <a:pt x="14379" y="80485"/>
                </a:lnTo>
                <a:lnTo>
                  <a:pt x="14437" y="80523"/>
                </a:lnTo>
                <a:lnTo>
                  <a:pt x="14939" y="79964"/>
                </a:lnTo>
                <a:close/>
                <a:moveTo>
                  <a:pt x="9342" y="85947"/>
                </a:moveTo>
                <a:lnTo>
                  <a:pt x="14186" y="91197"/>
                </a:lnTo>
                <a:lnTo>
                  <a:pt x="14148" y="91255"/>
                </a:lnTo>
                <a:lnTo>
                  <a:pt x="15055" y="92239"/>
                </a:lnTo>
                <a:lnTo>
                  <a:pt x="3629" y="92239"/>
                </a:lnTo>
                <a:lnTo>
                  <a:pt x="4536" y="91255"/>
                </a:lnTo>
                <a:lnTo>
                  <a:pt x="4304" y="91042"/>
                </a:lnTo>
                <a:lnTo>
                  <a:pt x="4130" y="90869"/>
                </a:lnTo>
                <a:lnTo>
                  <a:pt x="4130" y="90869"/>
                </a:lnTo>
                <a:lnTo>
                  <a:pt x="4497" y="91197"/>
                </a:lnTo>
                <a:lnTo>
                  <a:pt x="9342" y="85947"/>
                </a:lnTo>
                <a:close/>
                <a:moveTo>
                  <a:pt x="9380" y="0"/>
                </a:moveTo>
                <a:lnTo>
                  <a:pt x="9168" y="3185"/>
                </a:lnTo>
                <a:lnTo>
                  <a:pt x="6234" y="7643"/>
                </a:lnTo>
                <a:lnTo>
                  <a:pt x="4015" y="7643"/>
                </a:lnTo>
                <a:lnTo>
                  <a:pt x="3899" y="7662"/>
                </a:lnTo>
                <a:lnTo>
                  <a:pt x="3841" y="7682"/>
                </a:lnTo>
                <a:lnTo>
                  <a:pt x="3783" y="7701"/>
                </a:lnTo>
                <a:lnTo>
                  <a:pt x="3686" y="7778"/>
                </a:lnTo>
                <a:lnTo>
                  <a:pt x="3667" y="7836"/>
                </a:lnTo>
                <a:lnTo>
                  <a:pt x="3648" y="7894"/>
                </a:lnTo>
                <a:lnTo>
                  <a:pt x="3629" y="8029"/>
                </a:lnTo>
                <a:lnTo>
                  <a:pt x="3629" y="8126"/>
                </a:lnTo>
                <a:lnTo>
                  <a:pt x="3629" y="8589"/>
                </a:lnTo>
                <a:lnTo>
                  <a:pt x="3629" y="9052"/>
                </a:lnTo>
                <a:lnTo>
                  <a:pt x="3648" y="9129"/>
                </a:lnTo>
                <a:lnTo>
                  <a:pt x="3686" y="9187"/>
                </a:lnTo>
                <a:lnTo>
                  <a:pt x="3725" y="9245"/>
                </a:lnTo>
                <a:lnTo>
                  <a:pt x="3783" y="9284"/>
                </a:lnTo>
                <a:lnTo>
                  <a:pt x="3204" y="9284"/>
                </a:lnTo>
                <a:lnTo>
                  <a:pt x="2586" y="9322"/>
                </a:lnTo>
                <a:lnTo>
                  <a:pt x="2528" y="9342"/>
                </a:lnTo>
                <a:lnTo>
                  <a:pt x="2490" y="9380"/>
                </a:lnTo>
                <a:lnTo>
                  <a:pt x="2451" y="9438"/>
                </a:lnTo>
                <a:lnTo>
                  <a:pt x="2413" y="9496"/>
                </a:lnTo>
                <a:lnTo>
                  <a:pt x="2374" y="9612"/>
                </a:lnTo>
                <a:lnTo>
                  <a:pt x="2374" y="9728"/>
                </a:lnTo>
                <a:lnTo>
                  <a:pt x="2374" y="10210"/>
                </a:lnTo>
                <a:lnTo>
                  <a:pt x="2374" y="10673"/>
                </a:lnTo>
                <a:lnTo>
                  <a:pt x="2393" y="10731"/>
                </a:lnTo>
                <a:lnTo>
                  <a:pt x="2413" y="10789"/>
                </a:lnTo>
                <a:lnTo>
                  <a:pt x="2451" y="10847"/>
                </a:lnTo>
                <a:lnTo>
                  <a:pt x="2490" y="10905"/>
                </a:lnTo>
                <a:lnTo>
                  <a:pt x="2586" y="10963"/>
                </a:lnTo>
                <a:lnTo>
                  <a:pt x="2644" y="10982"/>
                </a:lnTo>
                <a:lnTo>
                  <a:pt x="2721" y="10982"/>
                </a:lnTo>
                <a:lnTo>
                  <a:pt x="3243" y="11002"/>
                </a:lnTo>
                <a:lnTo>
                  <a:pt x="3107" y="16618"/>
                </a:lnTo>
                <a:lnTo>
                  <a:pt x="2799" y="16618"/>
                </a:lnTo>
                <a:lnTo>
                  <a:pt x="2683" y="16637"/>
                </a:lnTo>
                <a:lnTo>
                  <a:pt x="2567" y="16695"/>
                </a:lnTo>
                <a:lnTo>
                  <a:pt x="2471" y="16772"/>
                </a:lnTo>
                <a:lnTo>
                  <a:pt x="2393" y="16850"/>
                </a:lnTo>
                <a:lnTo>
                  <a:pt x="2316" y="16966"/>
                </a:lnTo>
                <a:lnTo>
                  <a:pt x="2278" y="17062"/>
                </a:lnTo>
                <a:lnTo>
                  <a:pt x="2239" y="17197"/>
                </a:lnTo>
                <a:lnTo>
                  <a:pt x="2258" y="17313"/>
                </a:lnTo>
                <a:lnTo>
                  <a:pt x="2278" y="17429"/>
                </a:lnTo>
                <a:lnTo>
                  <a:pt x="2316" y="17545"/>
                </a:lnTo>
                <a:lnTo>
                  <a:pt x="2374" y="17641"/>
                </a:lnTo>
                <a:lnTo>
                  <a:pt x="2451" y="17738"/>
                </a:lnTo>
                <a:lnTo>
                  <a:pt x="2548" y="17815"/>
                </a:lnTo>
                <a:lnTo>
                  <a:pt x="2664" y="17853"/>
                </a:lnTo>
                <a:lnTo>
                  <a:pt x="2779" y="17892"/>
                </a:lnTo>
                <a:lnTo>
                  <a:pt x="2895" y="17911"/>
                </a:lnTo>
                <a:lnTo>
                  <a:pt x="3069" y="17911"/>
                </a:lnTo>
                <a:lnTo>
                  <a:pt x="2876" y="26635"/>
                </a:lnTo>
                <a:lnTo>
                  <a:pt x="2528" y="26635"/>
                </a:lnTo>
                <a:lnTo>
                  <a:pt x="2413" y="26655"/>
                </a:lnTo>
                <a:lnTo>
                  <a:pt x="2297" y="26693"/>
                </a:lnTo>
                <a:lnTo>
                  <a:pt x="2181" y="26751"/>
                </a:lnTo>
                <a:lnTo>
                  <a:pt x="2084" y="26828"/>
                </a:lnTo>
                <a:lnTo>
                  <a:pt x="2007" y="26944"/>
                </a:lnTo>
                <a:lnTo>
                  <a:pt x="1949" y="27041"/>
                </a:lnTo>
                <a:lnTo>
                  <a:pt x="1911" y="27176"/>
                </a:lnTo>
                <a:lnTo>
                  <a:pt x="1911" y="27291"/>
                </a:lnTo>
                <a:lnTo>
                  <a:pt x="1911" y="27427"/>
                </a:lnTo>
                <a:lnTo>
                  <a:pt x="1949" y="27542"/>
                </a:lnTo>
                <a:lnTo>
                  <a:pt x="2027" y="27639"/>
                </a:lnTo>
                <a:lnTo>
                  <a:pt x="2104" y="27735"/>
                </a:lnTo>
                <a:lnTo>
                  <a:pt x="2200" y="27832"/>
                </a:lnTo>
                <a:lnTo>
                  <a:pt x="2297" y="27890"/>
                </a:lnTo>
                <a:lnTo>
                  <a:pt x="2432" y="27909"/>
                </a:lnTo>
                <a:lnTo>
                  <a:pt x="2548" y="27928"/>
                </a:lnTo>
                <a:lnTo>
                  <a:pt x="2837" y="27928"/>
                </a:lnTo>
                <a:lnTo>
                  <a:pt x="2625" y="37907"/>
                </a:lnTo>
                <a:lnTo>
                  <a:pt x="2220" y="37907"/>
                </a:lnTo>
                <a:lnTo>
                  <a:pt x="2104" y="37946"/>
                </a:lnTo>
                <a:lnTo>
                  <a:pt x="1988" y="38003"/>
                </a:lnTo>
                <a:lnTo>
                  <a:pt x="1872" y="38081"/>
                </a:lnTo>
                <a:lnTo>
                  <a:pt x="1795" y="38177"/>
                </a:lnTo>
                <a:lnTo>
                  <a:pt x="1718" y="38293"/>
                </a:lnTo>
                <a:lnTo>
                  <a:pt x="1679" y="38409"/>
                </a:lnTo>
                <a:lnTo>
                  <a:pt x="1660" y="38544"/>
                </a:lnTo>
                <a:lnTo>
                  <a:pt x="1660" y="38679"/>
                </a:lnTo>
                <a:lnTo>
                  <a:pt x="1698" y="38795"/>
                </a:lnTo>
                <a:lnTo>
                  <a:pt x="1756" y="38911"/>
                </a:lnTo>
                <a:lnTo>
                  <a:pt x="1834" y="39007"/>
                </a:lnTo>
                <a:lnTo>
                  <a:pt x="1949" y="39104"/>
                </a:lnTo>
                <a:lnTo>
                  <a:pt x="2046" y="39162"/>
                </a:lnTo>
                <a:lnTo>
                  <a:pt x="2181" y="39200"/>
                </a:lnTo>
                <a:lnTo>
                  <a:pt x="2297" y="39200"/>
                </a:lnTo>
                <a:lnTo>
                  <a:pt x="2297" y="39219"/>
                </a:lnTo>
                <a:lnTo>
                  <a:pt x="2586" y="39219"/>
                </a:lnTo>
                <a:lnTo>
                  <a:pt x="2335" y="50337"/>
                </a:lnTo>
                <a:lnTo>
                  <a:pt x="2046" y="50337"/>
                </a:lnTo>
                <a:lnTo>
                  <a:pt x="1911" y="50356"/>
                </a:lnTo>
                <a:lnTo>
                  <a:pt x="1795" y="50414"/>
                </a:lnTo>
                <a:lnTo>
                  <a:pt x="1679" y="50472"/>
                </a:lnTo>
                <a:lnTo>
                  <a:pt x="1583" y="50568"/>
                </a:lnTo>
                <a:lnTo>
                  <a:pt x="1505" y="50684"/>
                </a:lnTo>
                <a:lnTo>
                  <a:pt x="1448" y="50800"/>
                </a:lnTo>
                <a:lnTo>
                  <a:pt x="1428" y="50935"/>
                </a:lnTo>
                <a:lnTo>
                  <a:pt x="1428" y="51070"/>
                </a:lnTo>
                <a:lnTo>
                  <a:pt x="1467" y="51205"/>
                </a:lnTo>
                <a:lnTo>
                  <a:pt x="1525" y="51321"/>
                </a:lnTo>
                <a:lnTo>
                  <a:pt x="1602" y="51418"/>
                </a:lnTo>
                <a:lnTo>
                  <a:pt x="1698" y="51514"/>
                </a:lnTo>
                <a:lnTo>
                  <a:pt x="1814" y="51572"/>
                </a:lnTo>
                <a:lnTo>
                  <a:pt x="1930" y="51630"/>
                </a:lnTo>
                <a:lnTo>
                  <a:pt x="2065" y="51630"/>
                </a:lnTo>
                <a:lnTo>
                  <a:pt x="2065" y="51649"/>
                </a:lnTo>
                <a:lnTo>
                  <a:pt x="2297" y="51649"/>
                </a:lnTo>
                <a:lnTo>
                  <a:pt x="2027" y="63712"/>
                </a:lnTo>
                <a:lnTo>
                  <a:pt x="1563" y="63712"/>
                </a:lnTo>
                <a:lnTo>
                  <a:pt x="1428" y="63732"/>
                </a:lnTo>
                <a:lnTo>
                  <a:pt x="1293" y="63790"/>
                </a:lnTo>
                <a:lnTo>
                  <a:pt x="1177" y="63886"/>
                </a:lnTo>
                <a:lnTo>
                  <a:pt x="1081" y="63983"/>
                </a:lnTo>
                <a:lnTo>
                  <a:pt x="1023" y="64118"/>
                </a:lnTo>
                <a:lnTo>
                  <a:pt x="984" y="64253"/>
                </a:lnTo>
                <a:lnTo>
                  <a:pt x="965" y="64388"/>
                </a:lnTo>
                <a:lnTo>
                  <a:pt x="1004" y="64523"/>
                </a:lnTo>
                <a:lnTo>
                  <a:pt x="1042" y="64658"/>
                </a:lnTo>
                <a:lnTo>
                  <a:pt x="1139" y="64774"/>
                </a:lnTo>
                <a:lnTo>
                  <a:pt x="1235" y="64870"/>
                </a:lnTo>
                <a:lnTo>
                  <a:pt x="1351" y="64948"/>
                </a:lnTo>
                <a:lnTo>
                  <a:pt x="1486" y="64986"/>
                </a:lnTo>
                <a:lnTo>
                  <a:pt x="1621" y="65005"/>
                </a:lnTo>
                <a:lnTo>
                  <a:pt x="2007" y="65005"/>
                </a:lnTo>
                <a:lnTo>
                  <a:pt x="1698" y="77918"/>
                </a:lnTo>
                <a:lnTo>
                  <a:pt x="1486" y="77918"/>
                </a:lnTo>
                <a:lnTo>
                  <a:pt x="1197" y="77898"/>
                </a:lnTo>
                <a:lnTo>
                  <a:pt x="1042" y="77918"/>
                </a:lnTo>
                <a:lnTo>
                  <a:pt x="907" y="77956"/>
                </a:lnTo>
                <a:lnTo>
                  <a:pt x="772" y="78014"/>
                </a:lnTo>
                <a:lnTo>
                  <a:pt x="656" y="78111"/>
                </a:lnTo>
                <a:lnTo>
                  <a:pt x="560" y="78246"/>
                </a:lnTo>
                <a:lnTo>
                  <a:pt x="502" y="78381"/>
                </a:lnTo>
                <a:lnTo>
                  <a:pt x="483" y="78535"/>
                </a:lnTo>
                <a:lnTo>
                  <a:pt x="502" y="78671"/>
                </a:lnTo>
                <a:lnTo>
                  <a:pt x="540" y="78825"/>
                </a:lnTo>
                <a:lnTo>
                  <a:pt x="618" y="78941"/>
                </a:lnTo>
                <a:lnTo>
                  <a:pt x="714" y="79057"/>
                </a:lnTo>
                <a:lnTo>
                  <a:pt x="849" y="79134"/>
                </a:lnTo>
                <a:lnTo>
                  <a:pt x="984" y="79192"/>
                </a:lnTo>
                <a:lnTo>
                  <a:pt x="1139" y="79211"/>
                </a:lnTo>
                <a:lnTo>
                  <a:pt x="1679" y="79211"/>
                </a:lnTo>
                <a:lnTo>
                  <a:pt x="1370" y="92258"/>
                </a:lnTo>
                <a:lnTo>
                  <a:pt x="309" y="92258"/>
                </a:lnTo>
                <a:lnTo>
                  <a:pt x="232" y="92278"/>
                </a:lnTo>
                <a:lnTo>
                  <a:pt x="154" y="92297"/>
                </a:lnTo>
                <a:lnTo>
                  <a:pt x="97" y="92355"/>
                </a:lnTo>
                <a:lnTo>
                  <a:pt x="58" y="92413"/>
                </a:lnTo>
                <a:lnTo>
                  <a:pt x="19" y="92490"/>
                </a:lnTo>
                <a:lnTo>
                  <a:pt x="0" y="92567"/>
                </a:lnTo>
                <a:lnTo>
                  <a:pt x="0" y="92702"/>
                </a:lnTo>
                <a:lnTo>
                  <a:pt x="0" y="92857"/>
                </a:lnTo>
                <a:lnTo>
                  <a:pt x="19" y="92934"/>
                </a:lnTo>
                <a:lnTo>
                  <a:pt x="58" y="92992"/>
                </a:lnTo>
                <a:lnTo>
                  <a:pt x="116" y="93050"/>
                </a:lnTo>
                <a:lnTo>
                  <a:pt x="174" y="93108"/>
                </a:lnTo>
                <a:lnTo>
                  <a:pt x="251" y="93127"/>
                </a:lnTo>
                <a:lnTo>
                  <a:pt x="328" y="93146"/>
                </a:lnTo>
                <a:lnTo>
                  <a:pt x="18220" y="93146"/>
                </a:lnTo>
                <a:lnTo>
                  <a:pt x="18297" y="93127"/>
                </a:lnTo>
                <a:lnTo>
                  <a:pt x="18355" y="93088"/>
                </a:lnTo>
                <a:lnTo>
                  <a:pt x="18413" y="93050"/>
                </a:lnTo>
                <a:lnTo>
                  <a:pt x="18471" y="92972"/>
                </a:lnTo>
                <a:lnTo>
                  <a:pt x="18490" y="92915"/>
                </a:lnTo>
                <a:lnTo>
                  <a:pt x="18510" y="92837"/>
                </a:lnTo>
                <a:lnTo>
                  <a:pt x="18510" y="92683"/>
                </a:lnTo>
                <a:lnTo>
                  <a:pt x="18510" y="92529"/>
                </a:lnTo>
                <a:lnTo>
                  <a:pt x="18490" y="92451"/>
                </a:lnTo>
                <a:lnTo>
                  <a:pt x="18452" y="92393"/>
                </a:lnTo>
                <a:lnTo>
                  <a:pt x="18394" y="92336"/>
                </a:lnTo>
                <a:lnTo>
                  <a:pt x="18336" y="92297"/>
                </a:lnTo>
                <a:lnTo>
                  <a:pt x="18259" y="92258"/>
                </a:lnTo>
                <a:lnTo>
                  <a:pt x="17351" y="92258"/>
                </a:lnTo>
                <a:lnTo>
                  <a:pt x="17062" y="79211"/>
                </a:lnTo>
                <a:lnTo>
                  <a:pt x="17815" y="79211"/>
                </a:lnTo>
                <a:lnTo>
                  <a:pt x="17969" y="79172"/>
                </a:lnTo>
                <a:lnTo>
                  <a:pt x="18104" y="79095"/>
                </a:lnTo>
                <a:lnTo>
                  <a:pt x="18220" y="78999"/>
                </a:lnTo>
                <a:lnTo>
                  <a:pt x="18297" y="78883"/>
                </a:lnTo>
                <a:lnTo>
                  <a:pt x="18355" y="78748"/>
                </a:lnTo>
                <a:lnTo>
                  <a:pt x="18394" y="78593"/>
                </a:lnTo>
                <a:lnTo>
                  <a:pt x="18374" y="78439"/>
                </a:lnTo>
                <a:lnTo>
                  <a:pt x="18336" y="78304"/>
                </a:lnTo>
                <a:lnTo>
                  <a:pt x="18259" y="78169"/>
                </a:lnTo>
                <a:lnTo>
                  <a:pt x="18143" y="78053"/>
                </a:lnTo>
                <a:lnTo>
                  <a:pt x="18027" y="77976"/>
                </a:lnTo>
                <a:lnTo>
                  <a:pt x="17892" y="77918"/>
                </a:lnTo>
                <a:lnTo>
                  <a:pt x="17737" y="77898"/>
                </a:lnTo>
                <a:lnTo>
                  <a:pt x="17737" y="77918"/>
                </a:lnTo>
                <a:lnTo>
                  <a:pt x="17023" y="77918"/>
                </a:lnTo>
                <a:lnTo>
                  <a:pt x="16734" y="65005"/>
                </a:lnTo>
                <a:lnTo>
                  <a:pt x="17178" y="65005"/>
                </a:lnTo>
                <a:lnTo>
                  <a:pt x="17313" y="64986"/>
                </a:lnTo>
                <a:lnTo>
                  <a:pt x="17448" y="64928"/>
                </a:lnTo>
                <a:lnTo>
                  <a:pt x="17564" y="64832"/>
                </a:lnTo>
                <a:lnTo>
                  <a:pt x="17641" y="64735"/>
                </a:lnTo>
                <a:lnTo>
                  <a:pt x="17718" y="64600"/>
                </a:lnTo>
                <a:lnTo>
                  <a:pt x="17757" y="64465"/>
                </a:lnTo>
                <a:lnTo>
                  <a:pt x="17757" y="64330"/>
                </a:lnTo>
                <a:lnTo>
                  <a:pt x="17737" y="64176"/>
                </a:lnTo>
                <a:lnTo>
                  <a:pt x="17680" y="64060"/>
                </a:lnTo>
                <a:lnTo>
                  <a:pt x="17602" y="63944"/>
                </a:lnTo>
                <a:lnTo>
                  <a:pt x="17506" y="63847"/>
                </a:lnTo>
                <a:lnTo>
                  <a:pt x="17390" y="63770"/>
                </a:lnTo>
                <a:lnTo>
                  <a:pt x="17255" y="63712"/>
                </a:lnTo>
                <a:lnTo>
                  <a:pt x="17120" y="63712"/>
                </a:lnTo>
                <a:lnTo>
                  <a:pt x="17101" y="63732"/>
                </a:lnTo>
                <a:lnTo>
                  <a:pt x="17101" y="63712"/>
                </a:lnTo>
                <a:lnTo>
                  <a:pt x="16695" y="63712"/>
                </a:lnTo>
                <a:lnTo>
                  <a:pt x="16425" y="51649"/>
                </a:lnTo>
                <a:lnTo>
                  <a:pt x="16772" y="51649"/>
                </a:lnTo>
                <a:lnTo>
                  <a:pt x="16888" y="51630"/>
                </a:lnTo>
                <a:lnTo>
                  <a:pt x="17023" y="51572"/>
                </a:lnTo>
                <a:lnTo>
                  <a:pt x="17139" y="51514"/>
                </a:lnTo>
                <a:lnTo>
                  <a:pt x="17236" y="51418"/>
                </a:lnTo>
                <a:lnTo>
                  <a:pt x="17313" y="51302"/>
                </a:lnTo>
                <a:lnTo>
                  <a:pt x="17371" y="51186"/>
                </a:lnTo>
                <a:lnTo>
                  <a:pt x="17390" y="51051"/>
                </a:lnTo>
                <a:lnTo>
                  <a:pt x="17390" y="50916"/>
                </a:lnTo>
                <a:lnTo>
                  <a:pt x="17371" y="50781"/>
                </a:lnTo>
                <a:lnTo>
                  <a:pt x="17313" y="50665"/>
                </a:lnTo>
                <a:lnTo>
                  <a:pt x="17216" y="50549"/>
                </a:lnTo>
                <a:lnTo>
                  <a:pt x="17120" y="50453"/>
                </a:lnTo>
                <a:lnTo>
                  <a:pt x="17004" y="50395"/>
                </a:lnTo>
                <a:lnTo>
                  <a:pt x="16888" y="50356"/>
                </a:lnTo>
                <a:lnTo>
                  <a:pt x="16753" y="50337"/>
                </a:lnTo>
                <a:lnTo>
                  <a:pt x="16734" y="50356"/>
                </a:lnTo>
                <a:lnTo>
                  <a:pt x="16734" y="50337"/>
                </a:lnTo>
                <a:lnTo>
                  <a:pt x="16406" y="50337"/>
                </a:lnTo>
                <a:lnTo>
                  <a:pt x="16136" y="39219"/>
                </a:lnTo>
                <a:lnTo>
                  <a:pt x="16522" y="39219"/>
                </a:lnTo>
                <a:lnTo>
                  <a:pt x="16637" y="39181"/>
                </a:lnTo>
                <a:lnTo>
                  <a:pt x="16772" y="39123"/>
                </a:lnTo>
                <a:lnTo>
                  <a:pt x="16869" y="39046"/>
                </a:lnTo>
                <a:lnTo>
                  <a:pt x="16965" y="38949"/>
                </a:lnTo>
                <a:lnTo>
                  <a:pt x="17023" y="38833"/>
                </a:lnTo>
                <a:lnTo>
                  <a:pt x="17062" y="38718"/>
                </a:lnTo>
                <a:lnTo>
                  <a:pt x="17081" y="38583"/>
                </a:lnTo>
                <a:lnTo>
                  <a:pt x="17081" y="38447"/>
                </a:lnTo>
                <a:lnTo>
                  <a:pt x="17043" y="38332"/>
                </a:lnTo>
                <a:lnTo>
                  <a:pt x="16985" y="38216"/>
                </a:lnTo>
                <a:lnTo>
                  <a:pt x="16908" y="38119"/>
                </a:lnTo>
                <a:lnTo>
                  <a:pt x="16792" y="38023"/>
                </a:lnTo>
                <a:lnTo>
                  <a:pt x="16695" y="37965"/>
                </a:lnTo>
                <a:lnTo>
                  <a:pt x="16560" y="37926"/>
                </a:lnTo>
                <a:lnTo>
                  <a:pt x="16425" y="37907"/>
                </a:lnTo>
                <a:lnTo>
                  <a:pt x="16425" y="37926"/>
                </a:lnTo>
                <a:lnTo>
                  <a:pt x="16116" y="37926"/>
                </a:lnTo>
                <a:lnTo>
                  <a:pt x="15885" y="27948"/>
                </a:lnTo>
                <a:lnTo>
                  <a:pt x="16193" y="27948"/>
                </a:lnTo>
                <a:lnTo>
                  <a:pt x="16329" y="27928"/>
                </a:lnTo>
                <a:lnTo>
                  <a:pt x="16444" y="27890"/>
                </a:lnTo>
                <a:lnTo>
                  <a:pt x="16560" y="27813"/>
                </a:lnTo>
                <a:lnTo>
                  <a:pt x="16657" y="27735"/>
                </a:lnTo>
                <a:lnTo>
                  <a:pt x="16734" y="27639"/>
                </a:lnTo>
                <a:lnTo>
                  <a:pt x="16792" y="27523"/>
                </a:lnTo>
                <a:lnTo>
                  <a:pt x="16830" y="27407"/>
                </a:lnTo>
                <a:lnTo>
                  <a:pt x="16830" y="27272"/>
                </a:lnTo>
                <a:lnTo>
                  <a:pt x="16830" y="27156"/>
                </a:lnTo>
                <a:lnTo>
                  <a:pt x="16772" y="27021"/>
                </a:lnTo>
                <a:lnTo>
                  <a:pt x="16715" y="26925"/>
                </a:lnTo>
                <a:lnTo>
                  <a:pt x="16637" y="26828"/>
                </a:lnTo>
                <a:lnTo>
                  <a:pt x="16541" y="26732"/>
                </a:lnTo>
                <a:lnTo>
                  <a:pt x="16425" y="26674"/>
                </a:lnTo>
                <a:lnTo>
                  <a:pt x="16309" y="26635"/>
                </a:lnTo>
                <a:lnTo>
                  <a:pt x="15846" y="26635"/>
                </a:lnTo>
                <a:lnTo>
                  <a:pt x="15653" y="17911"/>
                </a:lnTo>
                <a:lnTo>
                  <a:pt x="16000" y="17911"/>
                </a:lnTo>
                <a:lnTo>
                  <a:pt x="16116" y="17873"/>
                </a:lnTo>
                <a:lnTo>
                  <a:pt x="16232" y="17834"/>
                </a:lnTo>
                <a:lnTo>
                  <a:pt x="16329" y="17757"/>
                </a:lnTo>
                <a:lnTo>
                  <a:pt x="16406" y="17660"/>
                </a:lnTo>
                <a:lnTo>
                  <a:pt x="16483" y="17564"/>
                </a:lnTo>
                <a:lnTo>
                  <a:pt x="16522" y="17448"/>
                </a:lnTo>
                <a:lnTo>
                  <a:pt x="16541" y="17332"/>
                </a:lnTo>
                <a:lnTo>
                  <a:pt x="16541" y="17216"/>
                </a:lnTo>
                <a:lnTo>
                  <a:pt x="16522" y="17081"/>
                </a:lnTo>
                <a:lnTo>
                  <a:pt x="16483" y="16966"/>
                </a:lnTo>
                <a:lnTo>
                  <a:pt x="16425" y="16869"/>
                </a:lnTo>
                <a:lnTo>
                  <a:pt x="16329" y="16772"/>
                </a:lnTo>
                <a:lnTo>
                  <a:pt x="16232" y="16715"/>
                </a:lnTo>
                <a:lnTo>
                  <a:pt x="16136" y="16657"/>
                </a:lnTo>
                <a:lnTo>
                  <a:pt x="16020" y="16618"/>
                </a:lnTo>
                <a:lnTo>
                  <a:pt x="15904" y="16599"/>
                </a:lnTo>
                <a:lnTo>
                  <a:pt x="15904" y="16618"/>
                </a:lnTo>
                <a:lnTo>
                  <a:pt x="15634" y="16618"/>
                </a:lnTo>
                <a:lnTo>
                  <a:pt x="15499" y="11002"/>
                </a:lnTo>
                <a:lnTo>
                  <a:pt x="15923" y="10982"/>
                </a:lnTo>
                <a:lnTo>
                  <a:pt x="15981" y="10944"/>
                </a:lnTo>
                <a:lnTo>
                  <a:pt x="16039" y="10905"/>
                </a:lnTo>
                <a:lnTo>
                  <a:pt x="16078" y="10866"/>
                </a:lnTo>
                <a:lnTo>
                  <a:pt x="16097" y="10809"/>
                </a:lnTo>
                <a:lnTo>
                  <a:pt x="16136" y="10673"/>
                </a:lnTo>
                <a:lnTo>
                  <a:pt x="16136" y="10558"/>
                </a:lnTo>
                <a:lnTo>
                  <a:pt x="16136" y="10094"/>
                </a:lnTo>
                <a:lnTo>
                  <a:pt x="16136" y="9612"/>
                </a:lnTo>
                <a:lnTo>
                  <a:pt x="16136" y="9554"/>
                </a:lnTo>
                <a:lnTo>
                  <a:pt x="16097" y="9496"/>
                </a:lnTo>
                <a:lnTo>
                  <a:pt x="16078" y="9438"/>
                </a:lnTo>
                <a:lnTo>
                  <a:pt x="16020" y="9380"/>
                </a:lnTo>
                <a:lnTo>
                  <a:pt x="15923" y="9322"/>
                </a:lnTo>
                <a:lnTo>
                  <a:pt x="15865" y="9303"/>
                </a:lnTo>
                <a:lnTo>
                  <a:pt x="15807" y="9303"/>
                </a:lnTo>
                <a:lnTo>
                  <a:pt x="15788" y="9322"/>
                </a:lnTo>
                <a:lnTo>
                  <a:pt x="15788" y="9303"/>
                </a:lnTo>
                <a:lnTo>
                  <a:pt x="14707" y="9303"/>
                </a:lnTo>
                <a:lnTo>
                  <a:pt x="14784" y="9245"/>
                </a:lnTo>
                <a:lnTo>
                  <a:pt x="14823" y="9187"/>
                </a:lnTo>
                <a:lnTo>
                  <a:pt x="14862" y="9129"/>
                </a:lnTo>
                <a:lnTo>
                  <a:pt x="14881" y="9052"/>
                </a:lnTo>
                <a:lnTo>
                  <a:pt x="14881" y="8589"/>
                </a:lnTo>
                <a:lnTo>
                  <a:pt x="14881" y="8126"/>
                </a:lnTo>
                <a:lnTo>
                  <a:pt x="14881" y="8029"/>
                </a:lnTo>
                <a:lnTo>
                  <a:pt x="14881" y="7894"/>
                </a:lnTo>
                <a:lnTo>
                  <a:pt x="14823" y="7798"/>
                </a:lnTo>
                <a:lnTo>
                  <a:pt x="14727" y="7701"/>
                </a:lnTo>
                <a:lnTo>
                  <a:pt x="14611" y="7662"/>
                </a:lnTo>
                <a:lnTo>
                  <a:pt x="14495" y="7643"/>
                </a:lnTo>
                <a:lnTo>
                  <a:pt x="12391" y="7643"/>
                </a:lnTo>
                <a:lnTo>
                  <a:pt x="9593" y="3204"/>
                </a:lnTo>
                <a:lnTo>
                  <a:pt x="938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6" name="Google Shape;1476;p6"/>
          <p:cNvSpPr/>
          <p:nvPr/>
        </p:nvSpPr>
        <p:spPr>
          <a:xfrm flipH="1">
            <a:off x="8757734" y="3700402"/>
            <a:ext cx="244656" cy="1230938"/>
          </a:xfrm>
          <a:custGeom>
            <a:avLst/>
            <a:gdLst/>
            <a:ahLst/>
            <a:cxnLst/>
            <a:rect l="l" t="t" r="r" b="b"/>
            <a:pathLst>
              <a:path w="18510" h="93147" extrusionOk="0">
                <a:moveTo>
                  <a:pt x="5636" y="11002"/>
                </a:moveTo>
                <a:lnTo>
                  <a:pt x="10249" y="11021"/>
                </a:lnTo>
                <a:lnTo>
                  <a:pt x="13047" y="11002"/>
                </a:lnTo>
                <a:lnTo>
                  <a:pt x="13047" y="11002"/>
                </a:lnTo>
                <a:lnTo>
                  <a:pt x="12372" y="11445"/>
                </a:lnTo>
                <a:lnTo>
                  <a:pt x="12410" y="11503"/>
                </a:lnTo>
                <a:lnTo>
                  <a:pt x="9342" y="13472"/>
                </a:lnTo>
                <a:lnTo>
                  <a:pt x="6293" y="11504"/>
                </a:lnTo>
                <a:lnTo>
                  <a:pt x="6293" y="11504"/>
                </a:lnTo>
                <a:lnTo>
                  <a:pt x="6331" y="11445"/>
                </a:lnTo>
                <a:lnTo>
                  <a:pt x="5636" y="11002"/>
                </a:lnTo>
                <a:close/>
                <a:moveTo>
                  <a:pt x="5346" y="11561"/>
                </a:moveTo>
                <a:lnTo>
                  <a:pt x="5983" y="11967"/>
                </a:lnTo>
                <a:lnTo>
                  <a:pt x="6023" y="11909"/>
                </a:lnTo>
                <a:lnTo>
                  <a:pt x="8898" y="13762"/>
                </a:lnTo>
                <a:lnTo>
                  <a:pt x="5964" y="15653"/>
                </a:lnTo>
                <a:lnTo>
                  <a:pt x="6099" y="15865"/>
                </a:lnTo>
                <a:lnTo>
                  <a:pt x="5925" y="15595"/>
                </a:lnTo>
                <a:lnTo>
                  <a:pt x="5250" y="16039"/>
                </a:lnTo>
                <a:lnTo>
                  <a:pt x="5346" y="11561"/>
                </a:lnTo>
                <a:close/>
                <a:moveTo>
                  <a:pt x="13376" y="11542"/>
                </a:moveTo>
                <a:lnTo>
                  <a:pt x="13472" y="16078"/>
                </a:lnTo>
                <a:lnTo>
                  <a:pt x="12758" y="15595"/>
                </a:lnTo>
                <a:lnTo>
                  <a:pt x="12719" y="15653"/>
                </a:lnTo>
                <a:lnTo>
                  <a:pt x="9805" y="13762"/>
                </a:lnTo>
                <a:lnTo>
                  <a:pt x="12661" y="11909"/>
                </a:lnTo>
                <a:lnTo>
                  <a:pt x="12700" y="11967"/>
                </a:lnTo>
                <a:lnTo>
                  <a:pt x="13376" y="11542"/>
                </a:lnTo>
                <a:close/>
                <a:moveTo>
                  <a:pt x="9342" y="14070"/>
                </a:moveTo>
                <a:lnTo>
                  <a:pt x="12449" y="16078"/>
                </a:lnTo>
                <a:lnTo>
                  <a:pt x="12410" y="16136"/>
                </a:lnTo>
                <a:lnTo>
                  <a:pt x="13163" y="16599"/>
                </a:lnTo>
                <a:lnTo>
                  <a:pt x="5539" y="16599"/>
                </a:lnTo>
                <a:lnTo>
                  <a:pt x="6273" y="16136"/>
                </a:lnTo>
                <a:lnTo>
                  <a:pt x="6235" y="16077"/>
                </a:lnTo>
                <a:lnTo>
                  <a:pt x="6235" y="16077"/>
                </a:lnTo>
                <a:lnTo>
                  <a:pt x="9342" y="14070"/>
                </a:lnTo>
                <a:close/>
                <a:moveTo>
                  <a:pt x="5346" y="17911"/>
                </a:moveTo>
                <a:lnTo>
                  <a:pt x="10384" y="17931"/>
                </a:lnTo>
                <a:lnTo>
                  <a:pt x="13337" y="17931"/>
                </a:lnTo>
                <a:lnTo>
                  <a:pt x="12777" y="18452"/>
                </a:lnTo>
                <a:lnTo>
                  <a:pt x="12835" y="18510"/>
                </a:lnTo>
                <a:lnTo>
                  <a:pt x="9342" y="21849"/>
                </a:lnTo>
                <a:lnTo>
                  <a:pt x="5867" y="18510"/>
                </a:lnTo>
                <a:lnTo>
                  <a:pt x="5694" y="18683"/>
                </a:lnTo>
                <a:lnTo>
                  <a:pt x="5694" y="18683"/>
                </a:lnTo>
                <a:lnTo>
                  <a:pt x="5906" y="18452"/>
                </a:lnTo>
                <a:lnTo>
                  <a:pt x="5346" y="17911"/>
                </a:lnTo>
                <a:close/>
                <a:moveTo>
                  <a:pt x="5192" y="18645"/>
                </a:moveTo>
                <a:lnTo>
                  <a:pt x="5462" y="18915"/>
                </a:lnTo>
                <a:lnTo>
                  <a:pt x="5520" y="18857"/>
                </a:lnTo>
                <a:lnTo>
                  <a:pt x="8994" y="22196"/>
                </a:lnTo>
                <a:lnTo>
                  <a:pt x="5578" y="25458"/>
                </a:lnTo>
                <a:lnTo>
                  <a:pt x="5682" y="25568"/>
                </a:lnTo>
                <a:lnTo>
                  <a:pt x="5520" y="25419"/>
                </a:lnTo>
                <a:lnTo>
                  <a:pt x="5018" y="25902"/>
                </a:lnTo>
                <a:lnTo>
                  <a:pt x="5192" y="18645"/>
                </a:lnTo>
                <a:close/>
                <a:moveTo>
                  <a:pt x="13530" y="18606"/>
                </a:moveTo>
                <a:lnTo>
                  <a:pt x="13704" y="25940"/>
                </a:lnTo>
                <a:lnTo>
                  <a:pt x="13163" y="25419"/>
                </a:lnTo>
                <a:lnTo>
                  <a:pt x="13105" y="25458"/>
                </a:lnTo>
                <a:lnTo>
                  <a:pt x="9708" y="22196"/>
                </a:lnTo>
                <a:lnTo>
                  <a:pt x="13163" y="18876"/>
                </a:lnTo>
                <a:lnTo>
                  <a:pt x="13221" y="18915"/>
                </a:lnTo>
                <a:lnTo>
                  <a:pt x="13530" y="18606"/>
                </a:lnTo>
                <a:close/>
                <a:moveTo>
                  <a:pt x="9342" y="22524"/>
                </a:moveTo>
                <a:lnTo>
                  <a:pt x="12777" y="25805"/>
                </a:lnTo>
                <a:lnTo>
                  <a:pt x="12719" y="25863"/>
                </a:lnTo>
                <a:lnTo>
                  <a:pt x="13530" y="26635"/>
                </a:lnTo>
                <a:lnTo>
                  <a:pt x="8377" y="26616"/>
                </a:lnTo>
                <a:lnTo>
                  <a:pt x="5173" y="26635"/>
                </a:lnTo>
                <a:lnTo>
                  <a:pt x="5964" y="25863"/>
                </a:lnTo>
                <a:lnTo>
                  <a:pt x="5927" y="25823"/>
                </a:lnTo>
                <a:lnTo>
                  <a:pt x="9342" y="22524"/>
                </a:lnTo>
                <a:close/>
                <a:moveTo>
                  <a:pt x="13588" y="27948"/>
                </a:moveTo>
                <a:lnTo>
                  <a:pt x="12893" y="28681"/>
                </a:lnTo>
                <a:lnTo>
                  <a:pt x="12951" y="28720"/>
                </a:lnTo>
                <a:lnTo>
                  <a:pt x="9342" y="32464"/>
                </a:lnTo>
                <a:lnTo>
                  <a:pt x="5752" y="28720"/>
                </a:lnTo>
                <a:lnTo>
                  <a:pt x="5385" y="29067"/>
                </a:lnTo>
                <a:lnTo>
                  <a:pt x="9014" y="32831"/>
                </a:lnTo>
                <a:lnTo>
                  <a:pt x="5221" y="36758"/>
                </a:lnTo>
                <a:lnTo>
                  <a:pt x="5221" y="36758"/>
                </a:lnTo>
                <a:lnTo>
                  <a:pt x="5173" y="36710"/>
                </a:lnTo>
                <a:lnTo>
                  <a:pt x="4767" y="37116"/>
                </a:lnTo>
                <a:lnTo>
                  <a:pt x="4960" y="28720"/>
                </a:lnTo>
                <a:lnTo>
                  <a:pt x="5346" y="29106"/>
                </a:lnTo>
                <a:lnTo>
                  <a:pt x="5559" y="28893"/>
                </a:lnTo>
                <a:lnTo>
                  <a:pt x="5790" y="28681"/>
                </a:lnTo>
                <a:lnTo>
                  <a:pt x="5095" y="27948"/>
                </a:lnTo>
                <a:lnTo>
                  <a:pt x="10345" y="27967"/>
                </a:lnTo>
                <a:lnTo>
                  <a:pt x="13588" y="27948"/>
                </a:lnTo>
                <a:close/>
                <a:moveTo>
                  <a:pt x="13762" y="28681"/>
                </a:moveTo>
                <a:lnTo>
                  <a:pt x="13955" y="37174"/>
                </a:lnTo>
                <a:lnTo>
                  <a:pt x="13955" y="37174"/>
                </a:lnTo>
                <a:lnTo>
                  <a:pt x="13530" y="36710"/>
                </a:lnTo>
                <a:lnTo>
                  <a:pt x="13472" y="36749"/>
                </a:lnTo>
                <a:lnTo>
                  <a:pt x="9689" y="32831"/>
                </a:lnTo>
                <a:lnTo>
                  <a:pt x="13298" y="29067"/>
                </a:lnTo>
                <a:lnTo>
                  <a:pt x="13356" y="29106"/>
                </a:lnTo>
                <a:lnTo>
                  <a:pt x="13762" y="28681"/>
                </a:lnTo>
                <a:close/>
                <a:moveTo>
                  <a:pt x="9342" y="33178"/>
                </a:moveTo>
                <a:lnTo>
                  <a:pt x="13125" y="37096"/>
                </a:lnTo>
                <a:lnTo>
                  <a:pt x="13067" y="37154"/>
                </a:lnTo>
                <a:lnTo>
                  <a:pt x="13800" y="37907"/>
                </a:lnTo>
                <a:lnTo>
                  <a:pt x="4883" y="37907"/>
                </a:lnTo>
                <a:lnTo>
                  <a:pt x="5617" y="37154"/>
                </a:lnTo>
                <a:lnTo>
                  <a:pt x="5395" y="36932"/>
                </a:lnTo>
                <a:lnTo>
                  <a:pt x="5578" y="37096"/>
                </a:lnTo>
                <a:lnTo>
                  <a:pt x="9342" y="33178"/>
                </a:lnTo>
                <a:close/>
                <a:moveTo>
                  <a:pt x="4806" y="39219"/>
                </a:moveTo>
                <a:lnTo>
                  <a:pt x="10345" y="39239"/>
                </a:lnTo>
                <a:lnTo>
                  <a:pt x="13858" y="39219"/>
                </a:lnTo>
                <a:lnTo>
                  <a:pt x="13858" y="39219"/>
                </a:lnTo>
                <a:lnTo>
                  <a:pt x="13125" y="40049"/>
                </a:lnTo>
                <a:lnTo>
                  <a:pt x="13182" y="40088"/>
                </a:lnTo>
                <a:lnTo>
                  <a:pt x="9342" y="44296"/>
                </a:lnTo>
                <a:lnTo>
                  <a:pt x="5520" y="40088"/>
                </a:lnTo>
                <a:lnTo>
                  <a:pt x="5373" y="40219"/>
                </a:lnTo>
                <a:lnTo>
                  <a:pt x="5373" y="40219"/>
                </a:lnTo>
                <a:lnTo>
                  <a:pt x="5559" y="40049"/>
                </a:lnTo>
                <a:lnTo>
                  <a:pt x="4806" y="39219"/>
                </a:lnTo>
                <a:close/>
                <a:moveTo>
                  <a:pt x="4709" y="40030"/>
                </a:moveTo>
                <a:lnTo>
                  <a:pt x="5095" y="40474"/>
                </a:lnTo>
                <a:lnTo>
                  <a:pt x="5156" y="40419"/>
                </a:lnTo>
                <a:lnTo>
                  <a:pt x="5156" y="40419"/>
                </a:lnTo>
                <a:lnTo>
                  <a:pt x="9014" y="44662"/>
                </a:lnTo>
                <a:lnTo>
                  <a:pt x="4999" y="49063"/>
                </a:lnTo>
                <a:lnTo>
                  <a:pt x="5173" y="49237"/>
                </a:lnTo>
                <a:lnTo>
                  <a:pt x="5173" y="49237"/>
                </a:lnTo>
                <a:lnTo>
                  <a:pt x="4941" y="49024"/>
                </a:lnTo>
                <a:lnTo>
                  <a:pt x="4478" y="49526"/>
                </a:lnTo>
                <a:lnTo>
                  <a:pt x="4709" y="40030"/>
                </a:lnTo>
                <a:close/>
                <a:moveTo>
                  <a:pt x="14032" y="39972"/>
                </a:moveTo>
                <a:lnTo>
                  <a:pt x="14244" y="49565"/>
                </a:lnTo>
                <a:lnTo>
                  <a:pt x="14244" y="49565"/>
                </a:lnTo>
                <a:lnTo>
                  <a:pt x="13742" y="49024"/>
                </a:lnTo>
                <a:lnTo>
                  <a:pt x="13704" y="49063"/>
                </a:lnTo>
                <a:lnTo>
                  <a:pt x="9689" y="44662"/>
                </a:lnTo>
                <a:lnTo>
                  <a:pt x="13530" y="40416"/>
                </a:lnTo>
                <a:lnTo>
                  <a:pt x="13588" y="40474"/>
                </a:lnTo>
                <a:lnTo>
                  <a:pt x="14032" y="39972"/>
                </a:lnTo>
                <a:close/>
                <a:moveTo>
                  <a:pt x="9342" y="45010"/>
                </a:moveTo>
                <a:lnTo>
                  <a:pt x="13337" y="49391"/>
                </a:lnTo>
                <a:lnTo>
                  <a:pt x="13279" y="49449"/>
                </a:lnTo>
                <a:lnTo>
                  <a:pt x="14109" y="50337"/>
                </a:lnTo>
                <a:lnTo>
                  <a:pt x="8415" y="50317"/>
                </a:lnTo>
                <a:lnTo>
                  <a:pt x="4594" y="50337"/>
                </a:lnTo>
                <a:lnTo>
                  <a:pt x="4594" y="50337"/>
                </a:lnTo>
                <a:lnTo>
                  <a:pt x="5404" y="49449"/>
                </a:lnTo>
                <a:lnTo>
                  <a:pt x="5354" y="49402"/>
                </a:lnTo>
                <a:lnTo>
                  <a:pt x="5354" y="49402"/>
                </a:lnTo>
                <a:lnTo>
                  <a:pt x="9342" y="45010"/>
                </a:lnTo>
                <a:close/>
                <a:moveTo>
                  <a:pt x="14167" y="51649"/>
                </a:moveTo>
                <a:lnTo>
                  <a:pt x="13511" y="52383"/>
                </a:lnTo>
                <a:lnTo>
                  <a:pt x="13549" y="52441"/>
                </a:lnTo>
                <a:lnTo>
                  <a:pt x="9342" y="57169"/>
                </a:lnTo>
                <a:lnTo>
                  <a:pt x="5134" y="52421"/>
                </a:lnTo>
                <a:lnTo>
                  <a:pt x="4987" y="52553"/>
                </a:lnTo>
                <a:lnTo>
                  <a:pt x="4987" y="52553"/>
                </a:lnTo>
                <a:lnTo>
                  <a:pt x="5173" y="52383"/>
                </a:lnTo>
                <a:lnTo>
                  <a:pt x="4536" y="51649"/>
                </a:lnTo>
                <a:lnTo>
                  <a:pt x="10384" y="51669"/>
                </a:lnTo>
                <a:lnTo>
                  <a:pt x="14167" y="51649"/>
                </a:lnTo>
                <a:close/>
                <a:moveTo>
                  <a:pt x="4420" y="52479"/>
                </a:moveTo>
                <a:lnTo>
                  <a:pt x="4709" y="52807"/>
                </a:lnTo>
                <a:lnTo>
                  <a:pt x="4770" y="52752"/>
                </a:lnTo>
                <a:lnTo>
                  <a:pt x="4770" y="52752"/>
                </a:lnTo>
                <a:lnTo>
                  <a:pt x="9014" y="57536"/>
                </a:lnTo>
                <a:lnTo>
                  <a:pt x="4690" y="62400"/>
                </a:lnTo>
                <a:lnTo>
                  <a:pt x="4737" y="62442"/>
                </a:lnTo>
                <a:lnTo>
                  <a:pt x="4737" y="62442"/>
                </a:lnTo>
                <a:lnTo>
                  <a:pt x="4632" y="62361"/>
                </a:lnTo>
                <a:lnTo>
                  <a:pt x="4188" y="62863"/>
                </a:lnTo>
                <a:lnTo>
                  <a:pt x="4420" y="52479"/>
                </a:lnTo>
                <a:close/>
                <a:moveTo>
                  <a:pt x="14321" y="52421"/>
                </a:moveTo>
                <a:lnTo>
                  <a:pt x="14553" y="62921"/>
                </a:lnTo>
                <a:lnTo>
                  <a:pt x="14051" y="62361"/>
                </a:lnTo>
                <a:lnTo>
                  <a:pt x="13993" y="62400"/>
                </a:lnTo>
                <a:lnTo>
                  <a:pt x="9670" y="57536"/>
                </a:lnTo>
                <a:lnTo>
                  <a:pt x="13935" y="52749"/>
                </a:lnTo>
                <a:lnTo>
                  <a:pt x="13974" y="52807"/>
                </a:lnTo>
                <a:lnTo>
                  <a:pt x="14321" y="52421"/>
                </a:lnTo>
                <a:close/>
                <a:moveTo>
                  <a:pt x="9342" y="57903"/>
                </a:moveTo>
                <a:lnTo>
                  <a:pt x="13626" y="62728"/>
                </a:lnTo>
                <a:lnTo>
                  <a:pt x="13588" y="62767"/>
                </a:lnTo>
                <a:lnTo>
                  <a:pt x="14418" y="63712"/>
                </a:lnTo>
                <a:lnTo>
                  <a:pt x="14418" y="63712"/>
                </a:lnTo>
                <a:lnTo>
                  <a:pt x="8377" y="63693"/>
                </a:lnTo>
                <a:lnTo>
                  <a:pt x="4285" y="63693"/>
                </a:lnTo>
                <a:lnTo>
                  <a:pt x="5115" y="62767"/>
                </a:lnTo>
                <a:lnTo>
                  <a:pt x="5064" y="62720"/>
                </a:lnTo>
                <a:lnTo>
                  <a:pt x="5064" y="62720"/>
                </a:lnTo>
                <a:lnTo>
                  <a:pt x="9342" y="57903"/>
                </a:lnTo>
                <a:close/>
                <a:moveTo>
                  <a:pt x="14611" y="65797"/>
                </a:moveTo>
                <a:lnTo>
                  <a:pt x="14881" y="77126"/>
                </a:lnTo>
                <a:lnTo>
                  <a:pt x="14283" y="76451"/>
                </a:lnTo>
                <a:lnTo>
                  <a:pt x="14244" y="76490"/>
                </a:lnTo>
                <a:lnTo>
                  <a:pt x="9670" y="71317"/>
                </a:lnTo>
                <a:lnTo>
                  <a:pt x="14148" y="66241"/>
                </a:lnTo>
                <a:lnTo>
                  <a:pt x="14186" y="66279"/>
                </a:lnTo>
                <a:lnTo>
                  <a:pt x="14611" y="65797"/>
                </a:lnTo>
                <a:close/>
                <a:moveTo>
                  <a:pt x="14456" y="65025"/>
                </a:moveTo>
                <a:lnTo>
                  <a:pt x="13723" y="65855"/>
                </a:lnTo>
                <a:lnTo>
                  <a:pt x="13781" y="65913"/>
                </a:lnTo>
                <a:lnTo>
                  <a:pt x="9342" y="70931"/>
                </a:lnTo>
                <a:lnTo>
                  <a:pt x="4922" y="65913"/>
                </a:lnTo>
                <a:lnTo>
                  <a:pt x="4555" y="66241"/>
                </a:lnTo>
                <a:lnTo>
                  <a:pt x="9014" y="71317"/>
                </a:lnTo>
                <a:lnTo>
                  <a:pt x="4459" y="76490"/>
                </a:lnTo>
                <a:lnTo>
                  <a:pt x="4825" y="76818"/>
                </a:lnTo>
                <a:lnTo>
                  <a:pt x="9342" y="71684"/>
                </a:lnTo>
                <a:lnTo>
                  <a:pt x="13877" y="76818"/>
                </a:lnTo>
                <a:lnTo>
                  <a:pt x="13819" y="76876"/>
                </a:lnTo>
                <a:lnTo>
                  <a:pt x="14727" y="77898"/>
                </a:lnTo>
                <a:lnTo>
                  <a:pt x="3957" y="77898"/>
                </a:lnTo>
                <a:lnTo>
                  <a:pt x="4864" y="76876"/>
                </a:lnTo>
                <a:lnTo>
                  <a:pt x="4632" y="76663"/>
                </a:lnTo>
                <a:lnTo>
                  <a:pt x="4401" y="76451"/>
                </a:lnTo>
                <a:lnTo>
                  <a:pt x="3860" y="77069"/>
                </a:lnTo>
                <a:lnTo>
                  <a:pt x="4111" y="65835"/>
                </a:lnTo>
                <a:lnTo>
                  <a:pt x="4497" y="66279"/>
                </a:lnTo>
                <a:lnTo>
                  <a:pt x="4729" y="66067"/>
                </a:lnTo>
                <a:lnTo>
                  <a:pt x="4960" y="65855"/>
                </a:lnTo>
                <a:lnTo>
                  <a:pt x="4227" y="65025"/>
                </a:lnTo>
                <a:close/>
                <a:moveTo>
                  <a:pt x="3899" y="79211"/>
                </a:moveTo>
                <a:lnTo>
                  <a:pt x="10422" y="79230"/>
                </a:lnTo>
                <a:lnTo>
                  <a:pt x="14784" y="79230"/>
                </a:lnTo>
                <a:lnTo>
                  <a:pt x="13974" y="80099"/>
                </a:lnTo>
                <a:lnTo>
                  <a:pt x="14012" y="80157"/>
                </a:lnTo>
                <a:lnTo>
                  <a:pt x="9342" y="85214"/>
                </a:lnTo>
                <a:lnTo>
                  <a:pt x="4671" y="80137"/>
                </a:lnTo>
                <a:lnTo>
                  <a:pt x="4304" y="80485"/>
                </a:lnTo>
                <a:lnTo>
                  <a:pt x="9014" y="85580"/>
                </a:lnTo>
                <a:lnTo>
                  <a:pt x="4130" y="90869"/>
                </a:lnTo>
                <a:lnTo>
                  <a:pt x="4130" y="90869"/>
                </a:lnTo>
                <a:lnTo>
                  <a:pt x="4092" y="90830"/>
                </a:lnTo>
                <a:lnTo>
                  <a:pt x="3532" y="91428"/>
                </a:lnTo>
                <a:lnTo>
                  <a:pt x="3783" y="80022"/>
                </a:lnTo>
                <a:lnTo>
                  <a:pt x="4265" y="80523"/>
                </a:lnTo>
                <a:lnTo>
                  <a:pt x="4478" y="80311"/>
                </a:lnTo>
                <a:lnTo>
                  <a:pt x="4709" y="80099"/>
                </a:lnTo>
                <a:lnTo>
                  <a:pt x="3899" y="79211"/>
                </a:lnTo>
                <a:close/>
                <a:moveTo>
                  <a:pt x="14939" y="79964"/>
                </a:moveTo>
                <a:lnTo>
                  <a:pt x="15209" y="91467"/>
                </a:lnTo>
                <a:lnTo>
                  <a:pt x="14611" y="90830"/>
                </a:lnTo>
                <a:lnTo>
                  <a:pt x="14553" y="90869"/>
                </a:lnTo>
                <a:lnTo>
                  <a:pt x="9689" y="85580"/>
                </a:lnTo>
                <a:lnTo>
                  <a:pt x="14379" y="80485"/>
                </a:lnTo>
                <a:lnTo>
                  <a:pt x="14437" y="80523"/>
                </a:lnTo>
                <a:lnTo>
                  <a:pt x="14939" y="79964"/>
                </a:lnTo>
                <a:close/>
                <a:moveTo>
                  <a:pt x="9342" y="85947"/>
                </a:moveTo>
                <a:lnTo>
                  <a:pt x="14186" y="91197"/>
                </a:lnTo>
                <a:lnTo>
                  <a:pt x="14148" y="91255"/>
                </a:lnTo>
                <a:lnTo>
                  <a:pt x="15055" y="92239"/>
                </a:lnTo>
                <a:lnTo>
                  <a:pt x="3629" y="92239"/>
                </a:lnTo>
                <a:lnTo>
                  <a:pt x="4536" y="91255"/>
                </a:lnTo>
                <a:lnTo>
                  <a:pt x="4304" y="91042"/>
                </a:lnTo>
                <a:lnTo>
                  <a:pt x="4130" y="90869"/>
                </a:lnTo>
                <a:lnTo>
                  <a:pt x="4130" y="90869"/>
                </a:lnTo>
                <a:lnTo>
                  <a:pt x="4497" y="91197"/>
                </a:lnTo>
                <a:lnTo>
                  <a:pt x="9342" y="85947"/>
                </a:lnTo>
                <a:close/>
                <a:moveTo>
                  <a:pt x="9380" y="0"/>
                </a:moveTo>
                <a:lnTo>
                  <a:pt x="9168" y="3185"/>
                </a:lnTo>
                <a:lnTo>
                  <a:pt x="6234" y="7643"/>
                </a:lnTo>
                <a:lnTo>
                  <a:pt x="4015" y="7643"/>
                </a:lnTo>
                <a:lnTo>
                  <a:pt x="3899" y="7662"/>
                </a:lnTo>
                <a:lnTo>
                  <a:pt x="3841" y="7682"/>
                </a:lnTo>
                <a:lnTo>
                  <a:pt x="3783" y="7701"/>
                </a:lnTo>
                <a:lnTo>
                  <a:pt x="3686" y="7778"/>
                </a:lnTo>
                <a:lnTo>
                  <a:pt x="3667" y="7836"/>
                </a:lnTo>
                <a:lnTo>
                  <a:pt x="3648" y="7894"/>
                </a:lnTo>
                <a:lnTo>
                  <a:pt x="3629" y="8029"/>
                </a:lnTo>
                <a:lnTo>
                  <a:pt x="3629" y="8126"/>
                </a:lnTo>
                <a:lnTo>
                  <a:pt x="3629" y="8589"/>
                </a:lnTo>
                <a:lnTo>
                  <a:pt x="3629" y="9052"/>
                </a:lnTo>
                <a:lnTo>
                  <a:pt x="3648" y="9129"/>
                </a:lnTo>
                <a:lnTo>
                  <a:pt x="3686" y="9187"/>
                </a:lnTo>
                <a:lnTo>
                  <a:pt x="3725" y="9245"/>
                </a:lnTo>
                <a:lnTo>
                  <a:pt x="3783" y="9284"/>
                </a:lnTo>
                <a:lnTo>
                  <a:pt x="3204" y="9284"/>
                </a:lnTo>
                <a:lnTo>
                  <a:pt x="2586" y="9322"/>
                </a:lnTo>
                <a:lnTo>
                  <a:pt x="2528" y="9342"/>
                </a:lnTo>
                <a:lnTo>
                  <a:pt x="2490" y="9380"/>
                </a:lnTo>
                <a:lnTo>
                  <a:pt x="2451" y="9438"/>
                </a:lnTo>
                <a:lnTo>
                  <a:pt x="2413" y="9496"/>
                </a:lnTo>
                <a:lnTo>
                  <a:pt x="2374" y="9612"/>
                </a:lnTo>
                <a:lnTo>
                  <a:pt x="2374" y="9728"/>
                </a:lnTo>
                <a:lnTo>
                  <a:pt x="2374" y="10210"/>
                </a:lnTo>
                <a:lnTo>
                  <a:pt x="2374" y="10673"/>
                </a:lnTo>
                <a:lnTo>
                  <a:pt x="2393" y="10731"/>
                </a:lnTo>
                <a:lnTo>
                  <a:pt x="2413" y="10789"/>
                </a:lnTo>
                <a:lnTo>
                  <a:pt x="2451" y="10847"/>
                </a:lnTo>
                <a:lnTo>
                  <a:pt x="2490" y="10905"/>
                </a:lnTo>
                <a:lnTo>
                  <a:pt x="2586" y="10963"/>
                </a:lnTo>
                <a:lnTo>
                  <a:pt x="2644" y="10982"/>
                </a:lnTo>
                <a:lnTo>
                  <a:pt x="2721" y="10982"/>
                </a:lnTo>
                <a:lnTo>
                  <a:pt x="3243" y="11002"/>
                </a:lnTo>
                <a:lnTo>
                  <a:pt x="3107" y="16618"/>
                </a:lnTo>
                <a:lnTo>
                  <a:pt x="2799" y="16618"/>
                </a:lnTo>
                <a:lnTo>
                  <a:pt x="2683" y="16637"/>
                </a:lnTo>
                <a:lnTo>
                  <a:pt x="2567" y="16695"/>
                </a:lnTo>
                <a:lnTo>
                  <a:pt x="2471" y="16772"/>
                </a:lnTo>
                <a:lnTo>
                  <a:pt x="2393" y="16850"/>
                </a:lnTo>
                <a:lnTo>
                  <a:pt x="2316" y="16966"/>
                </a:lnTo>
                <a:lnTo>
                  <a:pt x="2278" y="17062"/>
                </a:lnTo>
                <a:lnTo>
                  <a:pt x="2239" y="17197"/>
                </a:lnTo>
                <a:lnTo>
                  <a:pt x="2258" y="17313"/>
                </a:lnTo>
                <a:lnTo>
                  <a:pt x="2278" y="17429"/>
                </a:lnTo>
                <a:lnTo>
                  <a:pt x="2316" y="17545"/>
                </a:lnTo>
                <a:lnTo>
                  <a:pt x="2374" y="17641"/>
                </a:lnTo>
                <a:lnTo>
                  <a:pt x="2451" y="17738"/>
                </a:lnTo>
                <a:lnTo>
                  <a:pt x="2548" y="17815"/>
                </a:lnTo>
                <a:lnTo>
                  <a:pt x="2664" y="17853"/>
                </a:lnTo>
                <a:lnTo>
                  <a:pt x="2779" y="17892"/>
                </a:lnTo>
                <a:lnTo>
                  <a:pt x="2895" y="17911"/>
                </a:lnTo>
                <a:lnTo>
                  <a:pt x="3069" y="17911"/>
                </a:lnTo>
                <a:lnTo>
                  <a:pt x="2876" y="26635"/>
                </a:lnTo>
                <a:lnTo>
                  <a:pt x="2528" y="26635"/>
                </a:lnTo>
                <a:lnTo>
                  <a:pt x="2413" y="26655"/>
                </a:lnTo>
                <a:lnTo>
                  <a:pt x="2297" y="26693"/>
                </a:lnTo>
                <a:lnTo>
                  <a:pt x="2181" y="26751"/>
                </a:lnTo>
                <a:lnTo>
                  <a:pt x="2084" y="26828"/>
                </a:lnTo>
                <a:lnTo>
                  <a:pt x="2007" y="26944"/>
                </a:lnTo>
                <a:lnTo>
                  <a:pt x="1949" y="27041"/>
                </a:lnTo>
                <a:lnTo>
                  <a:pt x="1911" y="27176"/>
                </a:lnTo>
                <a:lnTo>
                  <a:pt x="1911" y="27291"/>
                </a:lnTo>
                <a:lnTo>
                  <a:pt x="1911" y="27427"/>
                </a:lnTo>
                <a:lnTo>
                  <a:pt x="1949" y="27542"/>
                </a:lnTo>
                <a:lnTo>
                  <a:pt x="2027" y="27639"/>
                </a:lnTo>
                <a:lnTo>
                  <a:pt x="2104" y="27735"/>
                </a:lnTo>
                <a:lnTo>
                  <a:pt x="2200" y="27832"/>
                </a:lnTo>
                <a:lnTo>
                  <a:pt x="2297" y="27890"/>
                </a:lnTo>
                <a:lnTo>
                  <a:pt x="2432" y="27909"/>
                </a:lnTo>
                <a:lnTo>
                  <a:pt x="2548" y="27928"/>
                </a:lnTo>
                <a:lnTo>
                  <a:pt x="2837" y="27928"/>
                </a:lnTo>
                <a:lnTo>
                  <a:pt x="2625" y="37907"/>
                </a:lnTo>
                <a:lnTo>
                  <a:pt x="2220" y="37907"/>
                </a:lnTo>
                <a:lnTo>
                  <a:pt x="2104" y="37946"/>
                </a:lnTo>
                <a:lnTo>
                  <a:pt x="1988" y="38003"/>
                </a:lnTo>
                <a:lnTo>
                  <a:pt x="1872" y="38081"/>
                </a:lnTo>
                <a:lnTo>
                  <a:pt x="1795" y="38177"/>
                </a:lnTo>
                <a:lnTo>
                  <a:pt x="1718" y="38293"/>
                </a:lnTo>
                <a:lnTo>
                  <a:pt x="1679" y="38409"/>
                </a:lnTo>
                <a:lnTo>
                  <a:pt x="1660" y="38544"/>
                </a:lnTo>
                <a:lnTo>
                  <a:pt x="1660" y="38679"/>
                </a:lnTo>
                <a:lnTo>
                  <a:pt x="1698" y="38795"/>
                </a:lnTo>
                <a:lnTo>
                  <a:pt x="1756" y="38911"/>
                </a:lnTo>
                <a:lnTo>
                  <a:pt x="1834" y="39007"/>
                </a:lnTo>
                <a:lnTo>
                  <a:pt x="1949" y="39104"/>
                </a:lnTo>
                <a:lnTo>
                  <a:pt x="2046" y="39162"/>
                </a:lnTo>
                <a:lnTo>
                  <a:pt x="2181" y="39200"/>
                </a:lnTo>
                <a:lnTo>
                  <a:pt x="2297" y="39200"/>
                </a:lnTo>
                <a:lnTo>
                  <a:pt x="2297" y="39219"/>
                </a:lnTo>
                <a:lnTo>
                  <a:pt x="2586" y="39219"/>
                </a:lnTo>
                <a:lnTo>
                  <a:pt x="2335" y="50337"/>
                </a:lnTo>
                <a:lnTo>
                  <a:pt x="2046" y="50337"/>
                </a:lnTo>
                <a:lnTo>
                  <a:pt x="1911" y="50356"/>
                </a:lnTo>
                <a:lnTo>
                  <a:pt x="1795" y="50414"/>
                </a:lnTo>
                <a:lnTo>
                  <a:pt x="1679" y="50472"/>
                </a:lnTo>
                <a:lnTo>
                  <a:pt x="1583" y="50568"/>
                </a:lnTo>
                <a:lnTo>
                  <a:pt x="1505" y="50684"/>
                </a:lnTo>
                <a:lnTo>
                  <a:pt x="1448" y="50800"/>
                </a:lnTo>
                <a:lnTo>
                  <a:pt x="1428" y="50935"/>
                </a:lnTo>
                <a:lnTo>
                  <a:pt x="1428" y="51070"/>
                </a:lnTo>
                <a:lnTo>
                  <a:pt x="1467" y="51205"/>
                </a:lnTo>
                <a:lnTo>
                  <a:pt x="1525" y="51321"/>
                </a:lnTo>
                <a:lnTo>
                  <a:pt x="1602" y="51418"/>
                </a:lnTo>
                <a:lnTo>
                  <a:pt x="1698" y="51514"/>
                </a:lnTo>
                <a:lnTo>
                  <a:pt x="1814" y="51572"/>
                </a:lnTo>
                <a:lnTo>
                  <a:pt x="1930" y="51630"/>
                </a:lnTo>
                <a:lnTo>
                  <a:pt x="2065" y="51630"/>
                </a:lnTo>
                <a:lnTo>
                  <a:pt x="2065" y="51649"/>
                </a:lnTo>
                <a:lnTo>
                  <a:pt x="2297" y="51649"/>
                </a:lnTo>
                <a:lnTo>
                  <a:pt x="2027" y="63712"/>
                </a:lnTo>
                <a:lnTo>
                  <a:pt x="1563" y="63712"/>
                </a:lnTo>
                <a:lnTo>
                  <a:pt x="1428" y="63732"/>
                </a:lnTo>
                <a:lnTo>
                  <a:pt x="1293" y="63790"/>
                </a:lnTo>
                <a:lnTo>
                  <a:pt x="1177" y="63886"/>
                </a:lnTo>
                <a:lnTo>
                  <a:pt x="1081" y="63983"/>
                </a:lnTo>
                <a:lnTo>
                  <a:pt x="1023" y="64118"/>
                </a:lnTo>
                <a:lnTo>
                  <a:pt x="984" y="64253"/>
                </a:lnTo>
                <a:lnTo>
                  <a:pt x="965" y="64388"/>
                </a:lnTo>
                <a:lnTo>
                  <a:pt x="1004" y="64523"/>
                </a:lnTo>
                <a:lnTo>
                  <a:pt x="1042" y="64658"/>
                </a:lnTo>
                <a:lnTo>
                  <a:pt x="1139" y="64774"/>
                </a:lnTo>
                <a:lnTo>
                  <a:pt x="1235" y="64870"/>
                </a:lnTo>
                <a:lnTo>
                  <a:pt x="1351" y="64948"/>
                </a:lnTo>
                <a:lnTo>
                  <a:pt x="1486" y="64986"/>
                </a:lnTo>
                <a:lnTo>
                  <a:pt x="1621" y="65005"/>
                </a:lnTo>
                <a:lnTo>
                  <a:pt x="2007" y="65005"/>
                </a:lnTo>
                <a:lnTo>
                  <a:pt x="1698" y="77918"/>
                </a:lnTo>
                <a:lnTo>
                  <a:pt x="1486" y="77918"/>
                </a:lnTo>
                <a:lnTo>
                  <a:pt x="1197" y="77898"/>
                </a:lnTo>
                <a:lnTo>
                  <a:pt x="1042" y="77918"/>
                </a:lnTo>
                <a:lnTo>
                  <a:pt x="907" y="77956"/>
                </a:lnTo>
                <a:lnTo>
                  <a:pt x="772" y="78014"/>
                </a:lnTo>
                <a:lnTo>
                  <a:pt x="656" y="78111"/>
                </a:lnTo>
                <a:lnTo>
                  <a:pt x="560" y="78246"/>
                </a:lnTo>
                <a:lnTo>
                  <a:pt x="502" y="78381"/>
                </a:lnTo>
                <a:lnTo>
                  <a:pt x="483" y="78535"/>
                </a:lnTo>
                <a:lnTo>
                  <a:pt x="502" y="78671"/>
                </a:lnTo>
                <a:lnTo>
                  <a:pt x="540" y="78825"/>
                </a:lnTo>
                <a:lnTo>
                  <a:pt x="618" y="78941"/>
                </a:lnTo>
                <a:lnTo>
                  <a:pt x="714" y="79057"/>
                </a:lnTo>
                <a:lnTo>
                  <a:pt x="849" y="79134"/>
                </a:lnTo>
                <a:lnTo>
                  <a:pt x="984" y="79192"/>
                </a:lnTo>
                <a:lnTo>
                  <a:pt x="1139" y="79211"/>
                </a:lnTo>
                <a:lnTo>
                  <a:pt x="1679" y="79211"/>
                </a:lnTo>
                <a:lnTo>
                  <a:pt x="1370" y="92258"/>
                </a:lnTo>
                <a:lnTo>
                  <a:pt x="309" y="92258"/>
                </a:lnTo>
                <a:lnTo>
                  <a:pt x="232" y="92278"/>
                </a:lnTo>
                <a:lnTo>
                  <a:pt x="154" y="92297"/>
                </a:lnTo>
                <a:lnTo>
                  <a:pt x="97" y="92355"/>
                </a:lnTo>
                <a:lnTo>
                  <a:pt x="58" y="92413"/>
                </a:lnTo>
                <a:lnTo>
                  <a:pt x="19" y="92490"/>
                </a:lnTo>
                <a:lnTo>
                  <a:pt x="0" y="92567"/>
                </a:lnTo>
                <a:lnTo>
                  <a:pt x="0" y="92702"/>
                </a:lnTo>
                <a:lnTo>
                  <a:pt x="0" y="92857"/>
                </a:lnTo>
                <a:lnTo>
                  <a:pt x="19" y="92934"/>
                </a:lnTo>
                <a:lnTo>
                  <a:pt x="58" y="92992"/>
                </a:lnTo>
                <a:lnTo>
                  <a:pt x="116" y="93050"/>
                </a:lnTo>
                <a:lnTo>
                  <a:pt x="174" y="93108"/>
                </a:lnTo>
                <a:lnTo>
                  <a:pt x="251" y="93127"/>
                </a:lnTo>
                <a:lnTo>
                  <a:pt x="328" y="93146"/>
                </a:lnTo>
                <a:lnTo>
                  <a:pt x="18220" y="93146"/>
                </a:lnTo>
                <a:lnTo>
                  <a:pt x="18297" y="93127"/>
                </a:lnTo>
                <a:lnTo>
                  <a:pt x="18355" y="93088"/>
                </a:lnTo>
                <a:lnTo>
                  <a:pt x="18413" y="93050"/>
                </a:lnTo>
                <a:lnTo>
                  <a:pt x="18471" y="92972"/>
                </a:lnTo>
                <a:lnTo>
                  <a:pt x="18490" y="92915"/>
                </a:lnTo>
                <a:lnTo>
                  <a:pt x="18510" y="92837"/>
                </a:lnTo>
                <a:lnTo>
                  <a:pt x="18510" y="92683"/>
                </a:lnTo>
                <a:lnTo>
                  <a:pt x="18510" y="92529"/>
                </a:lnTo>
                <a:lnTo>
                  <a:pt x="18490" y="92451"/>
                </a:lnTo>
                <a:lnTo>
                  <a:pt x="18452" y="92393"/>
                </a:lnTo>
                <a:lnTo>
                  <a:pt x="18394" y="92336"/>
                </a:lnTo>
                <a:lnTo>
                  <a:pt x="18336" y="92297"/>
                </a:lnTo>
                <a:lnTo>
                  <a:pt x="18259" y="92258"/>
                </a:lnTo>
                <a:lnTo>
                  <a:pt x="17351" y="92258"/>
                </a:lnTo>
                <a:lnTo>
                  <a:pt x="17062" y="79211"/>
                </a:lnTo>
                <a:lnTo>
                  <a:pt x="17815" y="79211"/>
                </a:lnTo>
                <a:lnTo>
                  <a:pt x="17969" y="79172"/>
                </a:lnTo>
                <a:lnTo>
                  <a:pt x="18104" y="79095"/>
                </a:lnTo>
                <a:lnTo>
                  <a:pt x="18220" y="78999"/>
                </a:lnTo>
                <a:lnTo>
                  <a:pt x="18297" y="78883"/>
                </a:lnTo>
                <a:lnTo>
                  <a:pt x="18355" y="78748"/>
                </a:lnTo>
                <a:lnTo>
                  <a:pt x="18394" y="78593"/>
                </a:lnTo>
                <a:lnTo>
                  <a:pt x="18374" y="78439"/>
                </a:lnTo>
                <a:lnTo>
                  <a:pt x="18336" y="78304"/>
                </a:lnTo>
                <a:lnTo>
                  <a:pt x="18259" y="78169"/>
                </a:lnTo>
                <a:lnTo>
                  <a:pt x="18143" y="78053"/>
                </a:lnTo>
                <a:lnTo>
                  <a:pt x="18027" y="77976"/>
                </a:lnTo>
                <a:lnTo>
                  <a:pt x="17892" y="77918"/>
                </a:lnTo>
                <a:lnTo>
                  <a:pt x="17737" y="77898"/>
                </a:lnTo>
                <a:lnTo>
                  <a:pt x="17737" y="77918"/>
                </a:lnTo>
                <a:lnTo>
                  <a:pt x="17023" y="77918"/>
                </a:lnTo>
                <a:lnTo>
                  <a:pt x="16734" y="65005"/>
                </a:lnTo>
                <a:lnTo>
                  <a:pt x="17178" y="65005"/>
                </a:lnTo>
                <a:lnTo>
                  <a:pt x="17313" y="64986"/>
                </a:lnTo>
                <a:lnTo>
                  <a:pt x="17448" y="64928"/>
                </a:lnTo>
                <a:lnTo>
                  <a:pt x="17564" y="64832"/>
                </a:lnTo>
                <a:lnTo>
                  <a:pt x="17641" y="64735"/>
                </a:lnTo>
                <a:lnTo>
                  <a:pt x="17718" y="64600"/>
                </a:lnTo>
                <a:lnTo>
                  <a:pt x="17757" y="64465"/>
                </a:lnTo>
                <a:lnTo>
                  <a:pt x="17757" y="64330"/>
                </a:lnTo>
                <a:lnTo>
                  <a:pt x="17737" y="64176"/>
                </a:lnTo>
                <a:lnTo>
                  <a:pt x="17680" y="64060"/>
                </a:lnTo>
                <a:lnTo>
                  <a:pt x="17602" y="63944"/>
                </a:lnTo>
                <a:lnTo>
                  <a:pt x="17506" y="63847"/>
                </a:lnTo>
                <a:lnTo>
                  <a:pt x="17390" y="63770"/>
                </a:lnTo>
                <a:lnTo>
                  <a:pt x="17255" y="63712"/>
                </a:lnTo>
                <a:lnTo>
                  <a:pt x="17120" y="63712"/>
                </a:lnTo>
                <a:lnTo>
                  <a:pt x="17101" y="63732"/>
                </a:lnTo>
                <a:lnTo>
                  <a:pt x="17101" y="63712"/>
                </a:lnTo>
                <a:lnTo>
                  <a:pt x="16695" y="63712"/>
                </a:lnTo>
                <a:lnTo>
                  <a:pt x="16425" y="51649"/>
                </a:lnTo>
                <a:lnTo>
                  <a:pt x="16772" y="51649"/>
                </a:lnTo>
                <a:lnTo>
                  <a:pt x="16888" y="51630"/>
                </a:lnTo>
                <a:lnTo>
                  <a:pt x="17023" y="51572"/>
                </a:lnTo>
                <a:lnTo>
                  <a:pt x="17139" y="51514"/>
                </a:lnTo>
                <a:lnTo>
                  <a:pt x="17236" y="51418"/>
                </a:lnTo>
                <a:lnTo>
                  <a:pt x="17313" y="51302"/>
                </a:lnTo>
                <a:lnTo>
                  <a:pt x="17371" y="51186"/>
                </a:lnTo>
                <a:lnTo>
                  <a:pt x="17390" y="51051"/>
                </a:lnTo>
                <a:lnTo>
                  <a:pt x="17390" y="50916"/>
                </a:lnTo>
                <a:lnTo>
                  <a:pt x="17371" y="50781"/>
                </a:lnTo>
                <a:lnTo>
                  <a:pt x="17313" y="50665"/>
                </a:lnTo>
                <a:lnTo>
                  <a:pt x="17216" y="50549"/>
                </a:lnTo>
                <a:lnTo>
                  <a:pt x="17120" y="50453"/>
                </a:lnTo>
                <a:lnTo>
                  <a:pt x="17004" y="50395"/>
                </a:lnTo>
                <a:lnTo>
                  <a:pt x="16888" y="50356"/>
                </a:lnTo>
                <a:lnTo>
                  <a:pt x="16753" y="50337"/>
                </a:lnTo>
                <a:lnTo>
                  <a:pt x="16734" y="50356"/>
                </a:lnTo>
                <a:lnTo>
                  <a:pt x="16734" y="50337"/>
                </a:lnTo>
                <a:lnTo>
                  <a:pt x="16406" y="50337"/>
                </a:lnTo>
                <a:lnTo>
                  <a:pt x="16136" y="39219"/>
                </a:lnTo>
                <a:lnTo>
                  <a:pt x="16522" y="39219"/>
                </a:lnTo>
                <a:lnTo>
                  <a:pt x="16637" y="39181"/>
                </a:lnTo>
                <a:lnTo>
                  <a:pt x="16772" y="39123"/>
                </a:lnTo>
                <a:lnTo>
                  <a:pt x="16869" y="39046"/>
                </a:lnTo>
                <a:lnTo>
                  <a:pt x="16965" y="38949"/>
                </a:lnTo>
                <a:lnTo>
                  <a:pt x="17023" y="38833"/>
                </a:lnTo>
                <a:lnTo>
                  <a:pt x="17062" y="38718"/>
                </a:lnTo>
                <a:lnTo>
                  <a:pt x="17081" y="38583"/>
                </a:lnTo>
                <a:lnTo>
                  <a:pt x="17081" y="38447"/>
                </a:lnTo>
                <a:lnTo>
                  <a:pt x="17043" y="38332"/>
                </a:lnTo>
                <a:lnTo>
                  <a:pt x="16985" y="38216"/>
                </a:lnTo>
                <a:lnTo>
                  <a:pt x="16908" y="38119"/>
                </a:lnTo>
                <a:lnTo>
                  <a:pt x="16792" y="38023"/>
                </a:lnTo>
                <a:lnTo>
                  <a:pt x="16695" y="37965"/>
                </a:lnTo>
                <a:lnTo>
                  <a:pt x="16560" y="37926"/>
                </a:lnTo>
                <a:lnTo>
                  <a:pt x="16425" y="37907"/>
                </a:lnTo>
                <a:lnTo>
                  <a:pt x="16425" y="37926"/>
                </a:lnTo>
                <a:lnTo>
                  <a:pt x="16116" y="37926"/>
                </a:lnTo>
                <a:lnTo>
                  <a:pt x="15885" y="27948"/>
                </a:lnTo>
                <a:lnTo>
                  <a:pt x="16193" y="27948"/>
                </a:lnTo>
                <a:lnTo>
                  <a:pt x="16329" y="27928"/>
                </a:lnTo>
                <a:lnTo>
                  <a:pt x="16444" y="27890"/>
                </a:lnTo>
                <a:lnTo>
                  <a:pt x="16560" y="27813"/>
                </a:lnTo>
                <a:lnTo>
                  <a:pt x="16657" y="27735"/>
                </a:lnTo>
                <a:lnTo>
                  <a:pt x="16734" y="27639"/>
                </a:lnTo>
                <a:lnTo>
                  <a:pt x="16792" y="27523"/>
                </a:lnTo>
                <a:lnTo>
                  <a:pt x="16830" y="27407"/>
                </a:lnTo>
                <a:lnTo>
                  <a:pt x="16830" y="27272"/>
                </a:lnTo>
                <a:lnTo>
                  <a:pt x="16830" y="27156"/>
                </a:lnTo>
                <a:lnTo>
                  <a:pt x="16772" y="27021"/>
                </a:lnTo>
                <a:lnTo>
                  <a:pt x="16715" y="26925"/>
                </a:lnTo>
                <a:lnTo>
                  <a:pt x="16637" y="26828"/>
                </a:lnTo>
                <a:lnTo>
                  <a:pt x="16541" y="26732"/>
                </a:lnTo>
                <a:lnTo>
                  <a:pt x="16425" y="26674"/>
                </a:lnTo>
                <a:lnTo>
                  <a:pt x="16309" y="26635"/>
                </a:lnTo>
                <a:lnTo>
                  <a:pt x="15846" y="26635"/>
                </a:lnTo>
                <a:lnTo>
                  <a:pt x="15653" y="17911"/>
                </a:lnTo>
                <a:lnTo>
                  <a:pt x="16000" y="17911"/>
                </a:lnTo>
                <a:lnTo>
                  <a:pt x="16116" y="17873"/>
                </a:lnTo>
                <a:lnTo>
                  <a:pt x="16232" y="17834"/>
                </a:lnTo>
                <a:lnTo>
                  <a:pt x="16329" y="17757"/>
                </a:lnTo>
                <a:lnTo>
                  <a:pt x="16406" y="17660"/>
                </a:lnTo>
                <a:lnTo>
                  <a:pt x="16483" y="17564"/>
                </a:lnTo>
                <a:lnTo>
                  <a:pt x="16522" y="17448"/>
                </a:lnTo>
                <a:lnTo>
                  <a:pt x="16541" y="17332"/>
                </a:lnTo>
                <a:lnTo>
                  <a:pt x="16541" y="17216"/>
                </a:lnTo>
                <a:lnTo>
                  <a:pt x="16522" y="17081"/>
                </a:lnTo>
                <a:lnTo>
                  <a:pt x="16483" y="16966"/>
                </a:lnTo>
                <a:lnTo>
                  <a:pt x="16425" y="16869"/>
                </a:lnTo>
                <a:lnTo>
                  <a:pt x="16329" y="16772"/>
                </a:lnTo>
                <a:lnTo>
                  <a:pt x="16232" y="16715"/>
                </a:lnTo>
                <a:lnTo>
                  <a:pt x="16136" y="16657"/>
                </a:lnTo>
                <a:lnTo>
                  <a:pt x="16020" y="16618"/>
                </a:lnTo>
                <a:lnTo>
                  <a:pt x="15904" y="16599"/>
                </a:lnTo>
                <a:lnTo>
                  <a:pt x="15904" y="16618"/>
                </a:lnTo>
                <a:lnTo>
                  <a:pt x="15634" y="16618"/>
                </a:lnTo>
                <a:lnTo>
                  <a:pt x="15499" y="11002"/>
                </a:lnTo>
                <a:lnTo>
                  <a:pt x="15923" y="10982"/>
                </a:lnTo>
                <a:lnTo>
                  <a:pt x="15981" y="10944"/>
                </a:lnTo>
                <a:lnTo>
                  <a:pt x="16039" y="10905"/>
                </a:lnTo>
                <a:lnTo>
                  <a:pt x="16078" y="10866"/>
                </a:lnTo>
                <a:lnTo>
                  <a:pt x="16097" y="10809"/>
                </a:lnTo>
                <a:lnTo>
                  <a:pt x="16136" y="10673"/>
                </a:lnTo>
                <a:lnTo>
                  <a:pt x="16136" y="10558"/>
                </a:lnTo>
                <a:lnTo>
                  <a:pt x="16136" y="10094"/>
                </a:lnTo>
                <a:lnTo>
                  <a:pt x="16136" y="9612"/>
                </a:lnTo>
                <a:lnTo>
                  <a:pt x="16136" y="9554"/>
                </a:lnTo>
                <a:lnTo>
                  <a:pt x="16097" y="9496"/>
                </a:lnTo>
                <a:lnTo>
                  <a:pt x="16078" y="9438"/>
                </a:lnTo>
                <a:lnTo>
                  <a:pt x="16020" y="9380"/>
                </a:lnTo>
                <a:lnTo>
                  <a:pt x="15923" y="9322"/>
                </a:lnTo>
                <a:lnTo>
                  <a:pt x="15865" y="9303"/>
                </a:lnTo>
                <a:lnTo>
                  <a:pt x="15807" y="9303"/>
                </a:lnTo>
                <a:lnTo>
                  <a:pt x="15788" y="9322"/>
                </a:lnTo>
                <a:lnTo>
                  <a:pt x="15788" y="9303"/>
                </a:lnTo>
                <a:lnTo>
                  <a:pt x="14707" y="9303"/>
                </a:lnTo>
                <a:lnTo>
                  <a:pt x="14784" y="9245"/>
                </a:lnTo>
                <a:lnTo>
                  <a:pt x="14823" y="9187"/>
                </a:lnTo>
                <a:lnTo>
                  <a:pt x="14862" y="9129"/>
                </a:lnTo>
                <a:lnTo>
                  <a:pt x="14881" y="9052"/>
                </a:lnTo>
                <a:lnTo>
                  <a:pt x="14881" y="8589"/>
                </a:lnTo>
                <a:lnTo>
                  <a:pt x="14881" y="8126"/>
                </a:lnTo>
                <a:lnTo>
                  <a:pt x="14881" y="8029"/>
                </a:lnTo>
                <a:lnTo>
                  <a:pt x="14881" y="7894"/>
                </a:lnTo>
                <a:lnTo>
                  <a:pt x="14823" y="7798"/>
                </a:lnTo>
                <a:lnTo>
                  <a:pt x="14727" y="7701"/>
                </a:lnTo>
                <a:lnTo>
                  <a:pt x="14611" y="7662"/>
                </a:lnTo>
                <a:lnTo>
                  <a:pt x="14495" y="7643"/>
                </a:lnTo>
                <a:lnTo>
                  <a:pt x="12391" y="7643"/>
                </a:lnTo>
                <a:lnTo>
                  <a:pt x="9593" y="3204"/>
                </a:lnTo>
                <a:lnTo>
                  <a:pt x="938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7" name="Google Shape;1477;p6"/>
          <p:cNvSpPr/>
          <p:nvPr/>
        </p:nvSpPr>
        <p:spPr>
          <a:xfrm>
            <a:off x="196100" y="2516150"/>
            <a:ext cx="462750" cy="2328675"/>
          </a:xfrm>
          <a:custGeom>
            <a:avLst/>
            <a:gdLst/>
            <a:ahLst/>
            <a:cxnLst/>
            <a:rect l="l" t="t" r="r" b="b"/>
            <a:pathLst>
              <a:path w="18510" h="93147" extrusionOk="0">
                <a:moveTo>
                  <a:pt x="5636" y="11002"/>
                </a:moveTo>
                <a:lnTo>
                  <a:pt x="10249" y="11021"/>
                </a:lnTo>
                <a:lnTo>
                  <a:pt x="13047" y="11002"/>
                </a:lnTo>
                <a:lnTo>
                  <a:pt x="13047" y="11002"/>
                </a:lnTo>
                <a:lnTo>
                  <a:pt x="12372" y="11445"/>
                </a:lnTo>
                <a:lnTo>
                  <a:pt x="12410" y="11503"/>
                </a:lnTo>
                <a:lnTo>
                  <a:pt x="9342" y="13472"/>
                </a:lnTo>
                <a:lnTo>
                  <a:pt x="6293" y="11504"/>
                </a:lnTo>
                <a:lnTo>
                  <a:pt x="6293" y="11504"/>
                </a:lnTo>
                <a:lnTo>
                  <a:pt x="6331" y="11445"/>
                </a:lnTo>
                <a:lnTo>
                  <a:pt x="5636" y="11002"/>
                </a:lnTo>
                <a:close/>
                <a:moveTo>
                  <a:pt x="5346" y="11561"/>
                </a:moveTo>
                <a:lnTo>
                  <a:pt x="5983" y="11967"/>
                </a:lnTo>
                <a:lnTo>
                  <a:pt x="6023" y="11909"/>
                </a:lnTo>
                <a:lnTo>
                  <a:pt x="8898" y="13762"/>
                </a:lnTo>
                <a:lnTo>
                  <a:pt x="5964" y="15653"/>
                </a:lnTo>
                <a:lnTo>
                  <a:pt x="6099" y="15865"/>
                </a:lnTo>
                <a:lnTo>
                  <a:pt x="5925" y="15595"/>
                </a:lnTo>
                <a:lnTo>
                  <a:pt x="5250" y="16039"/>
                </a:lnTo>
                <a:lnTo>
                  <a:pt x="5346" y="11561"/>
                </a:lnTo>
                <a:close/>
                <a:moveTo>
                  <a:pt x="13376" y="11542"/>
                </a:moveTo>
                <a:lnTo>
                  <a:pt x="13472" y="16078"/>
                </a:lnTo>
                <a:lnTo>
                  <a:pt x="12758" y="15595"/>
                </a:lnTo>
                <a:lnTo>
                  <a:pt x="12719" y="15653"/>
                </a:lnTo>
                <a:lnTo>
                  <a:pt x="9805" y="13762"/>
                </a:lnTo>
                <a:lnTo>
                  <a:pt x="12661" y="11909"/>
                </a:lnTo>
                <a:lnTo>
                  <a:pt x="12700" y="11967"/>
                </a:lnTo>
                <a:lnTo>
                  <a:pt x="13376" y="11542"/>
                </a:lnTo>
                <a:close/>
                <a:moveTo>
                  <a:pt x="9342" y="14070"/>
                </a:moveTo>
                <a:lnTo>
                  <a:pt x="12449" y="16078"/>
                </a:lnTo>
                <a:lnTo>
                  <a:pt x="12410" y="16136"/>
                </a:lnTo>
                <a:lnTo>
                  <a:pt x="13163" y="16599"/>
                </a:lnTo>
                <a:lnTo>
                  <a:pt x="5539" y="16599"/>
                </a:lnTo>
                <a:lnTo>
                  <a:pt x="6273" y="16136"/>
                </a:lnTo>
                <a:lnTo>
                  <a:pt x="6235" y="16077"/>
                </a:lnTo>
                <a:lnTo>
                  <a:pt x="6235" y="16077"/>
                </a:lnTo>
                <a:lnTo>
                  <a:pt x="9342" y="14070"/>
                </a:lnTo>
                <a:close/>
                <a:moveTo>
                  <a:pt x="5346" y="17911"/>
                </a:moveTo>
                <a:lnTo>
                  <a:pt x="10384" y="17931"/>
                </a:lnTo>
                <a:lnTo>
                  <a:pt x="13337" y="17931"/>
                </a:lnTo>
                <a:lnTo>
                  <a:pt x="12777" y="18452"/>
                </a:lnTo>
                <a:lnTo>
                  <a:pt x="12835" y="18510"/>
                </a:lnTo>
                <a:lnTo>
                  <a:pt x="9342" y="21849"/>
                </a:lnTo>
                <a:lnTo>
                  <a:pt x="5867" y="18510"/>
                </a:lnTo>
                <a:lnTo>
                  <a:pt x="5694" y="18683"/>
                </a:lnTo>
                <a:lnTo>
                  <a:pt x="5694" y="18683"/>
                </a:lnTo>
                <a:lnTo>
                  <a:pt x="5906" y="18452"/>
                </a:lnTo>
                <a:lnTo>
                  <a:pt x="5346" y="17911"/>
                </a:lnTo>
                <a:close/>
                <a:moveTo>
                  <a:pt x="5192" y="18645"/>
                </a:moveTo>
                <a:lnTo>
                  <a:pt x="5462" y="18915"/>
                </a:lnTo>
                <a:lnTo>
                  <a:pt x="5520" y="18857"/>
                </a:lnTo>
                <a:lnTo>
                  <a:pt x="8994" y="22196"/>
                </a:lnTo>
                <a:lnTo>
                  <a:pt x="5578" y="25458"/>
                </a:lnTo>
                <a:lnTo>
                  <a:pt x="5682" y="25568"/>
                </a:lnTo>
                <a:lnTo>
                  <a:pt x="5520" y="25419"/>
                </a:lnTo>
                <a:lnTo>
                  <a:pt x="5018" y="25902"/>
                </a:lnTo>
                <a:lnTo>
                  <a:pt x="5192" y="18645"/>
                </a:lnTo>
                <a:close/>
                <a:moveTo>
                  <a:pt x="13530" y="18606"/>
                </a:moveTo>
                <a:lnTo>
                  <a:pt x="13704" y="25940"/>
                </a:lnTo>
                <a:lnTo>
                  <a:pt x="13163" y="25419"/>
                </a:lnTo>
                <a:lnTo>
                  <a:pt x="13105" y="25458"/>
                </a:lnTo>
                <a:lnTo>
                  <a:pt x="9708" y="22196"/>
                </a:lnTo>
                <a:lnTo>
                  <a:pt x="13163" y="18876"/>
                </a:lnTo>
                <a:lnTo>
                  <a:pt x="13221" y="18915"/>
                </a:lnTo>
                <a:lnTo>
                  <a:pt x="13530" y="18606"/>
                </a:lnTo>
                <a:close/>
                <a:moveTo>
                  <a:pt x="9342" y="22524"/>
                </a:moveTo>
                <a:lnTo>
                  <a:pt x="12777" y="25805"/>
                </a:lnTo>
                <a:lnTo>
                  <a:pt x="12719" y="25863"/>
                </a:lnTo>
                <a:lnTo>
                  <a:pt x="13530" y="26635"/>
                </a:lnTo>
                <a:lnTo>
                  <a:pt x="8377" y="26616"/>
                </a:lnTo>
                <a:lnTo>
                  <a:pt x="5173" y="26635"/>
                </a:lnTo>
                <a:lnTo>
                  <a:pt x="5964" y="25863"/>
                </a:lnTo>
                <a:lnTo>
                  <a:pt x="5927" y="25823"/>
                </a:lnTo>
                <a:lnTo>
                  <a:pt x="9342" y="22524"/>
                </a:lnTo>
                <a:close/>
                <a:moveTo>
                  <a:pt x="13588" y="27948"/>
                </a:moveTo>
                <a:lnTo>
                  <a:pt x="12893" y="28681"/>
                </a:lnTo>
                <a:lnTo>
                  <a:pt x="12951" y="28720"/>
                </a:lnTo>
                <a:lnTo>
                  <a:pt x="9342" y="32464"/>
                </a:lnTo>
                <a:lnTo>
                  <a:pt x="5752" y="28720"/>
                </a:lnTo>
                <a:lnTo>
                  <a:pt x="5385" y="29067"/>
                </a:lnTo>
                <a:lnTo>
                  <a:pt x="9014" y="32831"/>
                </a:lnTo>
                <a:lnTo>
                  <a:pt x="5221" y="36758"/>
                </a:lnTo>
                <a:lnTo>
                  <a:pt x="5221" y="36758"/>
                </a:lnTo>
                <a:lnTo>
                  <a:pt x="5173" y="36710"/>
                </a:lnTo>
                <a:lnTo>
                  <a:pt x="4767" y="37116"/>
                </a:lnTo>
                <a:lnTo>
                  <a:pt x="4960" y="28720"/>
                </a:lnTo>
                <a:lnTo>
                  <a:pt x="5346" y="29106"/>
                </a:lnTo>
                <a:lnTo>
                  <a:pt x="5559" y="28893"/>
                </a:lnTo>
                <a:lnTo>
                  <a:pt x="5790" y="28681"/>
                </a:lnTo>
                <a:lnTo>
                  <a:pt x="5095" y="27948"/>
                </a:lnTo>
                <a:lnTo>
                  <a:pt x="10345" y="27967"/>
                </a:lnTo>
                <a:lnTo>
                  <a:pt x="13588" y="27948"/>
                </a:lnTo>
                <a:close/>
                <a:moveTo>
                  <a:pt x="13762" y="28681"/>
                </a:moveTo>
                <a:lnTo>
                  <a:pt x="13955" y="37174"/>
                </a:lnTo>
                <a:lnTo>
                  <a:pt x="13955" y="37174"/>
                </a:lnTo>
                <a:lnTo>
                  <a:pt x="13530" y="36710"/>
                </a:lnTo>
                <a:lnTo>
                  <a:pt x="13472" y="36749"/>
                </a:lnTo>
                <a:lnTo>
                  <a:pt x="9689" y="32831"/>
                </a:lnTo>
                <a:lnTo>
                  <a:pt x="13298" y="29067"/>
                </a:lnTo>
                <a:lnTo>
                  <a:pt x="13356" y="29106"/>
                </a:lnTo>
                <a:lnTo>
                  <a:pt x="13762" y="28681"/>
                </a:lnTo>
                <a:close/>
                <a:moveTo>
                  <a:pt x="9342" y="33178"/>
                </a:moveTo>
                <a:lnTo>
                  <a:pt x="13125" y="37096"/>
                </a:lnTo>
                <a:lnTo>
                  <a:pt x="13067" y="37154"/>
                </a:lnTo>
                <a:lnTo>
                  <a:pt x="13800" y="37907"/>
                </a:lnTo>
                <a:lnTo>
                  <a:pt x="4883" y="37907"/>
                </a:lnTo>
                <a:lnTo>
                  <a:pt x="5617" y="37154"/>
                </a:lnTo>
                <a:lnTo>
                  <a:pt x="5395" y="36932"/>
                </a:lnTo>
                <a:lnTo>
                  <a:pt x="5578" y="37096"/>
                </a:lnTo>
                <a:lnTo>
                  <a:pt x="9342" y="33178"/>
                </a:lnTo>
                <a:close/>
                <a:moveTo>
                  <a:pt x="4806" y="39219"/>
                </a:moveTo>
                <a:lnTo>
                  <a:pt x="10345" y="39239"/>
                </a:lnTo>
                <a:lnTo>
                  <a:pt x="13858" y="39219"/>
                </a:lnTo>
                <a:lnTo>
                  <a:pt x="13858" y="39219"/>
                </a:lnTo>
                <a:lnTo>
                  <a:pt x="13125" y="40049"/>
                </a:lnTo>
                <a:lnTo>
                  <a:pt x="13182" y="40088"/>
                </a:lnTo>
                <a:lnTo>
                  <a:pt x="9342" y="44296"/>
                </a:lnTo>
                <a:lnTo>
                  <a:pt x="5520" y="40088"/>
                </a:lnTo>
                <a:lnTo>
                  <a:pt x="5373" y="40219"/>
                </a:lnTo>
                <a:lnTo>
                  <a:pt x="5373" y="40219"/>
                </a:lnTo>
                <a:lnTo>
                  <a:pt x="5559" y="40049"/>
                </a:lnTo>
                <a:lnTo>
                  <a:pt x="4806" y="39219"/>
                </a:lnTo>
                <a:close/>
                <a:moveTo>
                  <a:pt x="4709" y="40030"/>
                </a:moveTo>
                <a:lnTo>
                  <a:pt x="5095" y="40474"/>
                </a:lnTo>
                <a:lnTo>
                  <a:pt x="5156" y="40419"/>
                </a:lnTo>
                <a:lnTo>
                  <a:pt x="5156" y="40419"/>
                </a:lnTo>
                <a:lnTo>
                  <a:pt x="9014" y="44662"/>
                </a:lnTo>
                <a:lnTo>
                  <a:pt x="4999" y="49063"/>
                </a:lnTo>
                <a:lnTo>
                  <a:pt x="5173" y="49237"/>
                </a:lnTo>
                <a:lnTo>
                  <a:pt x="5173" y="49237"/>
                </a:lnTo>
                <a:lnTo>
                  <a:pt x="4941" y="49024"/>
                </a:lnTo>
                <a:lnTo>
                  <a:pt x="4478" y="49526"/>
                </a:lnTo>
                <a:lnTo>
                  <a:pt x="4709" y="40030"/>
                </a:lnTo>
                <a:close/>
                <a:moveTo>
                  <a:pt x="14032" y="39972"/>
                </a:moveTo>
                <a:lnTo>
                  <a:pt x="14244" y="49565"/>
                </a:lnTo>
                <a:lnTo>
                  <a:pt x="14244" y="49565"/>
                </a:lnTo>
                <a:lnTo>
                  <a:pt x="13742" y="49024"/>
                </a:lnTo>
                <a:lnTo>
                  <a:pt x="13704" y="49063"/>
                </a:lnTo>
                <a:lnTo>
                  <a:pt x="9689" y="44662"/>
                </a:lnTo>
                <a:lnTo>
                  <a:pt x="13530" y="40416"/>
                </a:lnTo>
                <a:lnTo>
                  <a:pt x="13588" y="40474"/>
                </a:lnTo>
                <a:lnTo>
                  <a:pt x="14032" y="39972"/>
                </a:lnTo>
                <a:close/>
                <a:moveTo>
                  <a:pt x="9342" y="45010"/>
                </a:moveTo>
                <a:lnTo>
                  <a:pt x="13337" y="49391"/>
                </a:lnTo>
                <a:lnTo>
                  <a:pt x="13279" y="49449"/>
                </a:lnTo>
                <a:lnTo>
                  <a:pt x="14109" y="50337"/>
                </a:lnTo>
                <a:lnTo>
                  <a:pt x="8415" y="50317"/>
                </a:lnTo>
                <a:lnTo>
                  <a:pt x="4594" y="50337"/>
                </a:lnTo>
                <a:lnTo>
                  <a:pt x="4594" y="50337"/>
                </a:lnTo>
                <a:lnTo>
                  <a:pt x="5404" y="49449"/>
                </a:lnTo>
                <a:lnTo>
                  <a:pt x="5354" y="49402"/>
                </a:lnTo>
                <a:lnTo>
                  <a:pt x="5354" y="49402"/>
                </a:lnTo>
                <a:lnTo>
                  <a:pt x="9342" y="45010"/>
                </a:lnTo>
                <a:close/>
                <a:moveTo>
                  <a:pt x="14167" y="51649"/>
                </a:moveTo>
                <a:lnTo>
                  <a:pt x="13511" y="52383"/>
                </a:lnTo>
                <a:lnTo>
                  <a:pt x="13549" y="52441"/>
                </a:lnTo>
                <a:lnTo>
                  <a:pt x="9342" y="57169"/>
                </a:lnTo>
                <a:lnTo>
                  <a:pt x="5134" y="52421"/>
                </a:lnTo>
                <a:lnTo>
                  <a:pt x="4987" y="52553"/>
                </a:lnTo>
                <a:lnTo>
                  <a:pt x="4987" y="52553"/>
                </a:lnTo>
                <a:lnTo>
                  <a:pt x="5173" y="52383"/>
                </a:lnTo>
                <a:lnTo>
                  <a:pt x="4536" y="51649"/>
                </a:lnTo>
                <a:lnTo>
                  <a:pt x="10384" y="51669"/>
                </a:lnTo>
                <a:lnTo>
                  <a:pt x="14167" y="51649"/>
                </a:lnTo>
                <a:close/>
                <a:moveTo>
                  <a:pt x="4420" y="52479"/>
                </a:moveTo>
                <a:lnTo>
                  <a:pt x="4709" y="52807"/>
                </a:lnTo>
                <a:lnTo>
                  <a:pt x="4770" y="52752"/>
                </a:lnTo>
                <a:lnTo>
                  <a:pt x="4770" y="52752"/>
                </a:lnTo>
                <a:lnTo>
                  <a:pt x="9014" y="57536"/>
                </a:lnTo>
                <a:lnTo>
                  <a:pt x="4690" y="62400"/>
                </a:lnTo>
                <a:lnTo>
                  <a:pt x="4737" y="62442"/>
                </a:lnTo>
                <a:lnTo>
                  <a:pt x="4737" y="62442"/>
                </a:lnTo>
                <a:lnTo>
                  <a:pt x="4632" y="62361"/>
                </a:lnTo>
                <a:lnTo>
                  <a:pt x="4188" y="62863"/>
                </a:lnTo>
                <a:lnTo>
                  <a:pt x="4420" y="52479"/>
                </a:lnTo>
                <a:close/>
                <a:moveTo>
                  <a:pt x="14321" y="52421"/>
                </a:moveTo>
                <a:lnTo>
                  <a:pt x="14553" y="62921"/>
                </a:lnTo>
                <a:lnTo>
                  <a:pt x="14051" y="62361"/>
                </a:lnTo>
                <a:lnTo>
                  <a:pt x="13993" y="62400"/>
                </a:lnTo>
                <a:lnTo>
                  <a:pt x="9670" y="57536"/>
                </a:lnTo>
                <a:lnTo>
                  <a:pt x="13935" y="52749"/>
                </a:lnTo>
                <a:lnTo>
                  <a:pt x="13974" y="52807"/>
                </a:lnTo>
                <a:lnTo>
                  <a:pt x="14321" y="52421"/>
                </a:lnTo>
                <a:close/>
                <a:moveTo>
                  <a:pt x="9342" y="57903"/>
                </a:moveTo>
                <a:lnTo>
                  <a:pt x="13626" y="62728"/>
                </a:lnTo>
                <a:lnTo>
                  <a:pt x="13588" y="62767"/>
                </a:lnTo>
                <a:lnTo>
                  <a:pt x="14418" y="63712"/>
                </a:lnTo>
                <a:lnTo>
                  <a:pt x="14418" y="63712"/>
                </a:lnTo>
                <a:lnTo>
                  <a:pt x="8377" y="63693"/>
                </a:lnTo>
                <a:lnTo>
                  <a:pt x="4285" y="63693"/>
                </a:lnTo>
                <a:lnTo>
                  <a:pt x="5115" y="62767"/>
                </a:lnTo>
                <a:lnTo>
                  <a:pt x="5064" y="62720"/>
                </a:lnTo>
                <a:lnTo>
                  <a:pt x="5064" y="62720"/>
                </a:lnTo>
                <a:lnTo>
                  <a:pt x="9342" y="57903"/>
                </a:lnTo>
                <a:close/>
                <a:moveTo>
                  <a:pt x="14611" y="65797"/>
                </a:moveTo>
                <a:lnTo>
                  <a:pt x="14881" y="77126"/>
                </a:lnTo>
                <a:lnTo>
                  <a:pt x="14283" y="76451"/>
                </a:lnTo>
                <a:lnTo>
                  <a:pt x="14244" y="76490"/>
                </a:lnTo>
                <a:lnTo>
                  <a:pt x="9670" y="71317"/>
                </a:lnTo>
                <a:lnTo>
                  <a:pt x="14148" y="66241"/>
                </a:lnTo>
                <a:lnTo>
                  <a:pt x="14186" y="66279"/>
                </a:lnTo>
                <a:lnTo>
                  <a:pt x="14611" y="65797"/>
                </a:lnTo>
                <a:close/>
                <a:moveTo>
                  <a:pt x="14456" y="65025"/>
                </a:moveTo>
                <a:lnTo>
                  <a:pt x="13723" y="65855"/>
                </a:lnTo>
                <a:lnTo>
                  <a:pt x="13781" y="65913"/>
                </a:lnTo>
                <a:lnTo>
                  <a:pt x="9342" y="70931"/>
                </a:lnTo>
                <a:lnTo>
                  <a:pt x="4922" y="65913"/>
                </a:lnTo>
                <a:lnTo>
                  <a:pt x="4555" y="66241"/>
                </a:lnTo>
                <a:lnTo>
                  <a:pt x="9014" y="71317"/>
                </a:lnTo>
                <a:lnTo>
                  <a:pt x="4459" y="76490"/>
                </a:lnTo>
                <a:lnTo>
                  <a:pt x="4825" y="76818"/>
                </a:lnTo>
                <a:lnTo>
                  <a:pt x="9342" y="71684"/>
                </a:lnTo>
                <a:lnTo>
                  <a:pt x="13877" y="76818"/>
                </a:lnTo>
                <a:lnTo>
                  <a:pt x="13819" y="76876"/>
                </a:lnTo>
                <a:lnTo>
                  <a:pt x="14727" y="77898"/>
                </a:lnTo>
                <a:lnTo>
                  <a:pt x="3957" y="77898"/>
                </a:lnTo>
                <a:lnTo>
                  <a:pt x="4864" y="76876"/>
                </a:lnTo>
                <a:lnTo>
                  <a:pt x="4632" y="76663"/>
                </a:lnTo>
                <a:lnTo>
                  <a:pt x="4401" y="76451"/>
                </a:lnTo>
                <a:lnTo>
                  <a:pt x="3860" y="77069"/>
                </a:lnTo>
                <a:lnTo>
                  <a:pt x="4111" y="65835"/>
                </a:lnTo>
                <a:lnTo>
                  <a:pt x="4497" y="66279"/>
                </a:lnTo>
                <a:lnTo>
                  <a:pt x="4729" y="66067"/>
                </a:lnTo>
                <a:lnTo>
                  <a:pt x="4960" y="65855"/>
                </a:lnTo>
                <a:lnTo>
                  <a:pt x="4227" y="65025"/>
                </a:lnTo>
                <a:close/>
                <a:moveTo>
                  <a:pt x="3899" y="79211"/>
                </a:moveTo>
                <a:lnTo>
                  <a:pt x="10422" y="79230"/>
                </a:lnTo>
                <a:lnTo>
                  <a:pt x="14784" y="79230"/>
                </a:lnTo>
                <a:lnTo>
                  <a:pt x="13974" y="80099"/>
                </a:lnTo>
                <a:lnTo>
                  <a:pt x="14012" y="80157"/>
                </a:lnTo>
                <a:lnTo>
                  <a:pt x="9342" y="85214"/>
                </a:lnTo>
                <a:lnTo>
                  <a:pt x="4671" y="80137"/>
                </a:lnTo>
                <a:lnTo>
                  <a:pt x="4304" y="80485"/>
                </a:lnTo>
                <a:lnTo>
                  <a:pt x="9014" y="85580"/>
                </a:lnTo>
                <a:lnTo>
                  <a:pt x="4130" y="90869"/>
                </a:lnTo>
                <a:lnTo>
                  <a:pt x="4130" y="90869"/>
                </a:lnTo>
                <a:lnTo>
                  <a:pt x="4092" y="90830"/>
                </a:lnTo>
                <a:lnTo>
                  <a:pt x="3532" y="91428"/>
                </a:lnTo>
                <a:lnTo>
                  <a:pt x="3783" y="80022"/>
                </a:lnTo>
                <a:lnTo>
                  <a:pt x="4265" y="80523"/>
                </a:lnTo>
                <a:lnTo>
                  <a:pt x="4478" y="80311"/>
                </a:lnTo>
                <a:lnTo>
                  <a:pt x="4709" y="80099"/>
                </a:lnTo>
                <a:lnTo>
                  <a:pt x="3899" y="79211"/>
                </a:lnTo>
                <a:close/>
                <a:moveTo>
                  <a:pt x="14939" y="79964"/>
                </a:moveTo>
                <a:lnTo>
                  <a:pt x="15209" y="91467"/>
                </a:lnTo>
                <a:lnTo>
                  <a:pt x="14611" y="90830"/>
                </a:lnTo>
                <a:lnTo>
                  <a:pt x="14553" y="90869"/>
                </a:lnTo>
                <a:lnTo>
                  <a:pt x="9689" y="85580"/>
                </a:lnTo>
                <a:lnTo>
                  <a:pt x="14379" y="80485"/>
                </a:lnTo>
                <a:lnTo>
                  <a:pt x="14437" y="80523"/>
                </a:lnTo>
                <a:lnTo>
                  <a:pt x="14939" y="79964"/>
                </a:lnTo>
                <a:close/>
                <a:moveTo>
                  <a:pt x="9342" y="85947"/>
                </a:moveTo>
                <a:lnTo>
                  <a:pt x="14186" y="91197"/>
                </a:lnTo>
                <a:lnTo>
                  <a:pt x="14148" y="91255"/>
                </a:lnTo>
                <a:lnTo>
                  <a:pt x="15055" y="92239"/>
                </a:lnTo>
                <a:lnTo>
                  <a:pt x="3629" y="92239"/>
                </a:lnTo>
                <a:lnTo>
                  <a:pt x="4536" y="91255"/>
                </a:lnTo>
                <a:lnTo>
                  <a:pt x="4304" y="91042"/>
                </a:lnTo>
                <a:lnTo>
                  <a:pt x="4130" y="90869"/>
                </a:lnTo>
                <a:lnTo>
                  <a:pt x="4130" y="90869"/>
                </a:lnTo>
                <a:lnTo>
                  <a:pt x="4497" y="91197"/>
                </a:lnTo>
                <a:lnTo>
                  <a:pt x="9342" y="85947"/>
                </a:lnTo>
                <a:close/>
                <a:moveTo>
                  <a:pt x="9380" y="0"/>
                </a:moveTo>
                <a:lnTo>
                  <a:pt x="9168" y="3185"/>
                </a:lnTo>
                <a:lnTo>
                  <a:pt x="6234" y="7643"/>
                </a:lnTo>
                <a:lnTo>
                  <a:pt x="4015" y="7643"/>
                </a:lnTo>
                <a:lnTo>
                  <a:pt x="3899" y="7662"/>
                </a:lnTo>
                <a:lnTo>
                  <a:pt x="3841" y="7682"/>
                </a:lnTo>
                <a:lnTo>
                  <a:pt x="3783" y="7701"/>
                </a:lnTo>
                <a:lnTo>
                  <a:pt x="3686" y="7778"/>
                </a:lnTo>
                <a:lnTo>
                  <a:pt x="3667" y="7836"/>
                </a:lnTo>
                <a:lnTo>
                  <a:pt x="3648" y="7894"/>
                </a:lnTo>
                <a:lnTo>
                  <a:pt x="3629" y="8029"/>
                </a:lnTo>
                <a:lnTo>
                  <a:pt x="3629" y="8126"/>
                </a:lnTo>
                <a:lnTo>
                  <a:pt x="3629" y="8589"/>
                </a:lnTo>
                <a:lnTo>
                  <a:pt x="3629" y="9052"/>
                </a:lnTo>
                <a:lnTo>
                  <a:pt x="3648" y="9129"/>
                </a:lnTo>
                <a:lnTo>
                  <a:pt x="3686" y="9187"/>
                </a:lnTo>
                <a:lnTo>
                  <a:pt x="3725" y="9245"/>
                </a:lnTo>
                <a:lnTo>
                  <a:pt x="3783" y="9284"/>
                </a:lnTo>
                <a:lnTo>
                  <a:pt x="3204" y="9284"/>
                </a:lnTo>
                <a:lnTo>
                  <a:pt x="2586" y="9322"/>
                </a:lnTo>
                <a:lnTo>
                  <a:pt x="2528" y="9342"/>
                </a:lnTo>
                <a:lnTo>
                  <a:pt x="2490" y="9380"/>
                </a:lnTo>
                <a:lnTo>
                  <a:pt x="2451" y="9438"/>
                </a:lnTo>
                <a:lnTo>
                  <a:pt x="2413" y="9496"/>
                </a:lnTo>
                <a:lnTo>
                  <a:pt x="2374" y="9612"/>
                </a:lnTo>
                <a:lnTo>
                  <a:pt x="2374" y="9728"/>
                </a:lnTo>
                <a:lnTo>
                  <a:pt x="2374" y="10210"/>
                </a:lnTo>
                <a:lnTo>
                  <a:pt x="2374" y="10673"/>
                </a:lnTo>
                <a:lnTo>
                  <a:pt x="2393" y="10731"/>
                </a:lnTo>
                <a:lnTo>
                  <a:pt x="2413" y="10789"/>
                </a:lnTo>
                <a:lnTo>
                  <a:pt x="2451" y="10847"/>
                </a:lnTo>
                <a:lnTo>
                  <a:pt x="2490" y="10905"/>
                </a:lnTo>
                <a:lnTo>
                  <a:pt x="2586" y="10963"/>
                </a:lnTo>
                <a:lnTo>
                  <a:pt x="2644" y="10982"/>
                </a:lnTo>
                <a:lnTo>
                  <a:pt x="2721" y="10982"/>
                </a:lnTo>
                <a:lnTo>
                  <a:pt x="3243" y="11002"/>
                </a:lnTo>
                <a:lnTo>
                  <a:pt x="3107" y="16618"/>
                </a:lnTo>
                <a:lnTo>
                  <a:pt x="2799" y="16618"/>
                </a:lnTo>
                <a:lnTo>
                  <a:pt x="2683" y="16637"/>
                </a:lnTo>
                <a:lnTo>
                  <a:pt x="2567" y="16695"/>
                </a:lnTo>
                <a:lnTo>
                  <a:pt x="2471" y="16772"/>
                </a:lnTo>
                <a:lnTo>
                  <a:pt x="2393" y="16850"/>
                </a:lnTo>
                <a:lnTo>
                  <a:pt x="2316" y="16966"/>
                </a:lnTo>
                <a:lnTo>
                  <a:pt x="2278" y="17062"/>
                </a:lnTo>
                <a:lnTo>
                  <a:pt x="2239" y="17197"/>
                </a:lnTo>
                <a:lnTo>
                  <a:pt x="2258" y="17313"/>
                </a:lnTo>
                <a:lnTo>
                  <a:pt x="2278" y="17429"/>
                </a:lnTo>
                <a:lnTo>
                  <a:pt x="2316" y="17545"/>
                </a:lnTo>
                <a:lnTo>
                  <a:pt x="2374" y="17641"/>
                </a:lnTo>
                <a:lnTo>
                  <a:pt x="2451" y="17738"/>
                </a:lnTo>
                <a:lnTo>
                  <a:pt x="2548" y="17815"/>
                </a:lnTo>
                <a:lnTo>
                  <a:pt x="2664" y="17853"/>
                </a:lnTo>
                <a:lnTo>
                  <a:pt x="2779" y="17892"/>
                </a:lnTo>
                <a:lnTo>
                  <a:pt x="2895" y="17911"/>
                </a:lnTo>
                <a:lnTo>
                  <a:pt x="3069" y="17911"/>
                </a:lnTo>
                <a:lnTo>
                  <a:pt x="2876" y="26635"/>
                </a:lnTo>
                <a:lnTo>
                  <a:pt x="2528" y="26635"/>
                </a:lnTo>
                <a:lnTo>
                  <a:pt x="2413" y="26655"/>
                </a:lnTo>
                <a:lnTo>
                  <a:pt x="2297" y="26693"/>
                </a:lnTo>
                <a:lnTo>
                  <a:pt x="2181" y="26751"/>
                </a:lnTo>
                <a:lnTo>
                  <a:pt x="2084" y="26828"/>
                </a:lnTo>
                <a:lnTo>
                  <a:pt x="2007" y="26944"/>
                </a:lnTo>
                <a:lnTo>
                  <a:pt x="1949" y="27041"/>
                </a:lnTo>
                <a:lnTo>
                  <a:pt x="1911" y="27176"/>
                </a:lnTo>
                <a:lnTo>
                  <a:pt x="1911" y="27291"/>
                </a:lnTo>
                <a:lnTo>
                  <a:pt x="1911" y="27427"/>
                </a:lnTo>
                <a:lnTo>
                  <a:pt x="1949" y="27542"/>
                </a:lnTo>
                <a:lnTo>
                  <a:pt x="2027" y="27639"/>
                </a:lnTo>
                <a:lnTo>
                  <a:pt x="2104" y="27735"/>
                </a:lnTo>
                <a:lnTo>
                  <a:pt x="2200" y="27832"/>
                </a:lnTo>
                <a:lnTo>
                  <a:pt x="2297" y="27890"/>
                </a:lnTo>
                <a:lnTo>
                  <a:pt x="2432" y="27909"/>
                </a:lnTo>
                <a:lnTo>
                  <a:pt x="2548" y="27928"/>
                </a:lnTo>
                <a:lnTo>
                  <a:pt x="2837" y="27928"/>
                </a:lnTo>
                <a:lnTo>
                  <a:pt x="2625" y="37907"/>
                </a:lnTo>
                <a:lnTo>
                  <a:pt x="2220" y="37907"/>
                </a:lnTo>
                <a:lnTo>
                  <a:pt x="2104" y="37946"/>
                </a:lnTo>
                <a:lnTo>
                  <a:pt x="1988" y="38003"/>
                </a:lnTo>
                <a:lnTo>
                  <a:pt x="1872" y="38081"/>
                </a:lnTo>
                <a:lnTo>
                  <a:pt x="1795" y="38177"/>
                </a:lnTo>
                <a:lnTo>
                  <a:pt x="1718" y="38293"/>
                </a:lnTo>
                <a:lnTo>
                  <a:pt x="1679" y="38409"/>
                </a:lnTo>
                <a:lnTo>
                  <a:pt x="1660" y="38544"/>
                </a:lnTo>
                <a:lnTo>
                  <a:pt x="1660" y="38679"/>
                </a:lnTo>
                <a:lnTo>
                  <a:pt x="1698" y="38795"/>
                </a:lnTo>
                <a:lnTo>
                  <a:pt x="1756" y="38911"/>
                </a:lnTo>
                <a:lnTo>
                  <a:pt x="1834" y="39007"/>
                </a:lnTo>
                <a:lnTo>
                  <a:pt x="1949" y="39104"/>
                </a:lnTo>
                <a:lnTo>
                  <a:pt x="2046" y="39162"/>
                </a:lnTo>
                <a:lnTo>
                  <a:pt x="2181" y="39200"/>
                </a:lnTo>
                <a:lnTo>
                  <a:pt x="2297" y="39200"/>
                </a:lnTo>
                <a:lnTo>
                  <a:pt x="2297" y="39219"/>
                </a:lnTo>
                <a:lnTo>
                  <a:pt x="2586" y="39219"/>
                </a:lnTo>
                <a:lnTo>
                  <a:pt x="2335" y="50337"/>
                </a:lnTo>
                <a:lnTo>
                  <a:pt x="2046" y="50337"/>
                </a:lnTo>
                <a:lnTo>
                  <a:pt x="1911" y="50356"/>
                </a:lnTo>
                <a:lnTo>
                  <a:pt x="1795" y="50414"/>
                </a:lnTo>
                <a:lnTo>
                  <a:pt x="1679" y="50472"/>
                </a:lnTo>
                <a:lnTo>
                  <a:pt x="1583" y="50568"/>
                </a:lnTo>
                <a:lnTo>
                  <a:pt x="1505" y="50684"/>
                </a:lnTo>
                <a:lnTo>
                  <a:pt x="1448" y="50800"/>
                </a:lnTo>
                <a:lnTo>
                  <a:pt x="1428" y="50935"/>
                </a:lnTo>
                <a:lnTo>
                  <a:pt x="1428" y="51070"/>
                </a:lnTo>
                <a:lnTo>
                  <a:pt x="1467" y="51205"/>
                </a:lnTo>
                <a:lnTo>
                  <a:pt x="1525" y="51321"/>
                </a:lnTo>
                <a:lnTo>
                  <a:pt x="1602" y="51418"/>
                </a:lnTo>
                <a:lnTo>
                  <a:pt x="1698" y="51514"/>
                </a:lnTo>
                <a:lnTo>
                  <a:pt x="1814" y="51572"/>
                </a:lnTo>
                <a:lnTo>
                  <a:pt x="1930" y="51630"/>
                </a:lnTo>
                <a:lnTo>
                  <a:pt x="2065" y="51630"/>
                </a:lnTo>
                <a:lnTo>
                  <a:pt x="2065" y="51649"/>
                </a:lnTo>
                <a:lnTo>
                  <a:pt x="2297" y="51649"/>
                </a:lnTo>
                <a:lnTo>
                  <a:pt x="2027" y="63712"/>
                </a:lnTo>
                <a:lnTo>
                  <a:pt x="1563" y="63712"/>
                </a:lnTo>
                <a:lnTo>
                  <a:pt x="1428" y="63732"/>
                </a:lnTo>
                <a:lnTo>
                  <a:pt x="1293" y="63790"/>
                </a:lnTo>
                <a:lnTo>
                  <a:pt x="1177" y="63886"/>
                </a:lnTo>
                <a:lnTo>
                  <a:pt x="1081" y="63983"/>
                </a:lnTo>
                <a:lnTo>
                  <a:pt x="1023" y="64118"/>
                </a:lnTo>
                <a:lnTo>
                  <a:pt x="984" y="64253"/>
                </a:lnTo>
                <a:lnTo>
                  <a:pt x="965" y="64388"/>
                </a:lnTo>
                <a:lnTo>
                  <a:pt x="1004" y="64523"/>
                </a:lnTo>
                <a:lnTo>
                  <a:pt x="1042" y="64658"/>
                </a:lnTo>
                <a:lnTo>
                  <a:pt x="1139" y="64774"/>
                </a:lnTo>
                <a:lnTo>
                  <a:pt x="1235" y="64870"/>
                </a:lnTo>
                <a:lnTo>
                  <a:pt x="1351" y="64948"/>
                </a:lnTo>
                <a:lnTo>
                  <a:pt x="1486" y="64986"/>
                </a:lnTo>
                <a:lnTo>
                  <a:pt x="1621" y="65005"/>
                </a:lnTo>
                <a:lnTo>
                  <a:pt x="2007" y="65005"/>
                </a:lnTo>
                <a:lnTo>
                  <a:pt x="1698" y="77918"/>
                </a:lnTo>
                <a:lnTo>
                  <a:pt x="1486" y="77918"/>
                </a:lnTo>
                <a:lnTo>
                  <a:pt x="1197" y="77898"/>
                </a:lnTo>
                <a:lnTo>
                  <a:pt x="1042" y="77918"/>
                </a:lnTo>
                <a:lnTo>
                  <a:pt x="907" y="77956"/>
                </a:lnTo>
                <a:lnTo>
                  <a:pt x="772" y="78014"/>
                </a:lnTo>
                <a:lnTo>
                  <a:pt x="656" y="78111"/>
                </a:lnTo>
                <a:lnTo>
                  <a:pt x="560" y="78246"/>
                </a:lnTo>
                <a:lnTo>
                  <a:pt x="502" y="78381"/>
                </a:lnTo>
                <a:lnTo>
                  <a:pt x="483" y="78535"/>
                </a:lnTo>
                <a:lnTo>
                  <a:pt x="502" y="78671"/>
                </a:lnTo>
                <a:lnTo>
                  <a:pt x="540" y="78825"/>
                </a:lnTo>
                <a:lnTo>
                  <a:pt x="618" y="78941"/>
                </a:lnTo>
                <a:lnTo>
                  <a:pt x="714" y="79057"/>
                </a:lnTo>
                <a:lnTo>
                  <a:pt x="849" y="79134"/>
                </a:lnTo>
                <a:lnTo>
                  <a:pt x="984" y="79192"/>
                </a:lnTo>
                <a:lnTo>
                  <a:pt x="1139" y="79211"/>
                </a:lnTo>
                <a:lnTo>
                  <a:pt x="1679" y="79211"/>
                </a:lnTo>
                <a:lnTo>
                  <a:pt x="1370" y="92258"/>
                </a:lnTo>
                <a:lnTo>
                  <a:pt x="309" y="92258"/>
                </a:lnTo>
                <a:lnTo>
                  <a:pt x="232" y="92278"/>
                </a:lnTo>
                <a:lnTo>
                  <a:pt x="154" y="92297"/>
                </a:lnTo>
                <a:lnTo>
                  <a:pt x="97" y="92355"/>
                </a:lnTo>
                <a:lnTo>
                  <a:pt x="58" y="92413"/>
                </a:lnTo>
                <a:lnTo>
                  <a:pt x="19" y="92490"/>
                </a:lnTo>
                <a:lnTo>
                  <a:pt x="0" y="92567"/>
                </a:lnTo>
                <a:lnTo>
                  <a:pt x="0" y="92702"/>
                </a:lnTo>
                <a:lnTo>
                  <a:pt x="0" y="92857"/>
                </a:lnTo>
                <a:lnTo>
                  <a:pt x="19" y="92934"/>
                </a:lnTo>
                <a:lnTo>
                  <a:pt x="58" y="92992"/>
                </a:lnTo>
                <a:lnTo>
                  <a:pt x="116" y="93050"/>
                </a:lnTo>
                <a:lnTo>
                  <a:pt x="174" y="93108"/>
                </a:lnTo>
                <a:lnTo>
                  <a:pt x="251" y="93127"/>
                </a:lnTo>
                <a:lnTo>
                  <a:pt x="328" y="93146"/>
                </a:lnTo>
                <a:lnTo>
                  <a:pt x="18220" y="93146"/>
                </a:lnTo>
                <a:lnTo>
                  <a:pt x="18297" y="93127"/>
                </a:lnTo>
                <a:lnTo>
                  <a:pt x="18355" y="93088"/>
                </a:lnTo>
                <a:lnTo>
                  <a:pt x="18413" y="93050"/>
                </a:lnTo>
                <a:lnTo>
                  <a:pt x="18471" y="92972"/>
                </a:lnTo>
                <a:lnTo>
                  <a:pt x="18490" y="92915"/>
                </a:lnTo>
                <a:lnTo>
                  <a:pt x="18510" y="92837"/>
                </a:lnTo>
                <a:lnTo>
                  <a:pt x="18510" y="92683"/>
                </a:lnTo>
                <a:lnTo>
                  <a:pt x="18510" y="92529"/>
                </a:lnTo>
                <a:lnTo>
                  <a:pt x="18490" y="92451"/>
                </a:lnTo>
                <a:lnTo>
                  <a:pt x="18452" y="92393"/>
                </a:lnTo>
                <a:lnTo>
                  <a:pt x="18394" y="92336"/>
                </a:lnTo>
                <a:lnTo>
                  <a:pt x="18336" y="92297"/>
                </a:lnTo>
                <a:lnTo>
                  <a:pt x="18259" y="92258"/>
                </a:lnTo>
                <a:lnTo>
                  <a:pt x="17351" y="92258"/>
                </a:lnTo>
                <a:lnTo>
                  <a:pt x="17062" y="79211"/>
                </a:lnTo>
                <a:lnTo>
                  <a:pt x="17815" y="79211"/>
                </a:lnTo>
                <a:lnTo>
                  <a:pt x="17969" y="79172"/>
                </a:lnTo>
                <a:lnTo>
                  <a:pt x="18104" y="79095"/>
                </a:lnTo>
                <a:lnTo>
                  <a:pt x="18220" y="78999"/>
                </a:lnTo>
                <a:lnTo>
                  <a:pt x="18297" y="78883"/>
                </a:lnTo>
                <a:lnTo>
                  <a:pt x="18355" y="78748"/>
                </a:lnTo>
                <a:lnTo>
                  <a:pt x="18394" y="78593"/>
                </a:lnTo>
                <a:lnTo>
                  <a:pt x="18374" y="78439"/>
                </a:lnTo>
                <a:lnTo>
                  <a:pt x="18336" y="78304"/>
                </a:lnTo>
                <a:lnTo>
                  <a:pt x="18259" y="78169"/>
                </a:lnTo>
                <a:lnTo>
                  <a:pt x="18143" y="78053"/>
                </a:lnTo>
                <a:lnTo>
                  <a:pt x="18027" y="77976"/>
                </a:lnTo>
                <a:lnTo>
                  <a:pt x="17892" y="77918"/>
                </a:lnTo>
                <a:lnTo>
                  <a:pt x="17737" y="77898"/>
                </a:lnTo>
                <a:lnTo>
                  <a:pt x="17737" y="77918"/>
                </a:lnTo>
                <a:lnTo>
                  <a:pt x="17023" y="77918"/>
                </a:lnTo>
                <a:lnTo>
                  <a:pt x="16734" y="65005"/>
                </a:lnTo>
                <a:lnTo>
                  <a:pt x="17178" y="65005"/>
                </a:lnTo>
                <a:lnTo>
                  <a:pt x="17313" y="64986"/>
                </a:lnTo>
                <a:lnTo>
                  <a:pt x="17448" y="64928"/>
                </a:lnTo>
                <a:lnTo>
                  <a:pt x="17564" y="64832"/>
                </a:lnTo>
                <a:lnTo>
                  <a:pt x="17641" y="64735"/>
                </a:lnTo>
                <a:lnTo>
                  <a:pt x="17718" y="64600"/>
                </a:lnTo>
                <a:lnTo>
                  <a:pt x="17757" y="64465"/>
                </a:lnTo>
                <a:lnTo>
                  <a:pt x="17757" y="64330"/>
                </a:lnTo>
                <a:lnTo>
                  <a:pt x="17737" y="64176"/>
                </a:lnTo>
                <a:lnTo>
                  <a:pt x="17680" y="64060"/>
                </a:lnTo>
                <a:lnTo>
                  <a:pt x="17602" y="63944"/>
                </a:lnTo>
                <a:lnTo>
                  <a:pt x="17506" y="63847"/>
                </a:lnTo>
                <a:lnTo>
                  <a:pt x="17390" y="63770"/>
                </a:lnTo>
                <a:lnTo>
                  <a:pt x="17255" y="63712"/>
                </a:lnTo>
                <a:lnTo>
                  <a:pt x="17120" y="63712"/>
                </a:lnTo>
                <a:lnTo>
                  <a:pt x="17101" y="63732"/>
                </a:lnTo>
                <a:lnTo>
                  <a:pt x="17101" y="63712"/>
                </a:lnTo>
                <a:lnTo>
                  <a:pt x="16695" y="63712"/>
                </a:lnTo>
                <a:lnTo>
                  <a:pt x="16425" y="51649"/>
                </a:lnTo>
                <a:lnTo>
                  <a:pt x="16772" y="51649"/>
                </a:lnTo>
                <a:lnTo>
                  <a:pt x="16888" y="51630"/>
                </a:lnTo>
                <a:lnTo>
                  <a:pt x="17023" y="51572"/>
                </a:lnTo>
                <a:lnTo>
                  <a:pt x="17139" y="51514"/>
                </a:lnTo>
                <a:lnTo>
                  <a:pt x="17236" y="51418"/>
                </a:lnTo>
                <a:lnTo>
                  <a:pt x="17313" y="51302"/>
                </a:lnTo>
                <a:lnTo>
                  <a:pt x="17371" y="51186"/>
                </a:lnTo>
                <a:lnTo>
                  <a:pt x="17390" y="51051"/>
                </a:lnTo>
                <a:lnTo>
                  <a:pt x="17390" y="50916"/>
                </a:lnTo>
                <a:lnTo>
                  <a:pt x="17371" y="50781"/>
                </a:lnTo>
                <a:lnTo>
                  <a:pt x="17313" y="50665"/>
                </a:lnTo>
                <a:lnTo>
                  <a:pt x="17216" y="50549"/>
                </a:lnTo>
                <a:lnTo>
                  <a:pt x="17120" y="50453"/>
                </a:lnTo>
                <a:lnTo>
                  <a:pt x="17004" y="50395"/>
                </a:lnTo>
                <a:lnTo>
                  <a:pt x="16888" y="50356"/>
                </a:lnTo>
                <a:lnTo>
                  <a:pt x="16753" y="50337"/>
                </a:lnTo>
                <a:lnTo>
                  <a:pt x="16734" y="50356"/>
                </a:lnTo>
                <a:lnTo>
                  <a:pt x="16734" y="50337"/>
                </a:lnTo>
                <a:lnTo>
                  <a:pt x="16406" y="50337"/>
                </a:lnTo>
                <a:lnTo>
                  <a:pt x="16136" y="39219"/>
                </a:lnTo>
                <a:lnTo>
                  <a:pt x="16522" y="39219"/>
                </a:lnTo>
                <a:lnTo>
                  <a:pt x="16637" y="39181"/>
                </a:lnTo>
                <a:lnTo>
                  <a:pt x="16772" y="39123"/>
                </a:lnTo>
                <a:lnTo>
                  <a:pt x="16869" y="39046"/>
                </a:lnTo>
                <a:lnTo>
                  <a:pt x="16965" y="38949"/>
                </a:lnTo>
                <a:lnTo>
                  <a:pt x="17023" y="38833"/>
                </a:lnTo>
                <a:lnTo>
                  <a:pt x="17062" y="38718"/>
                </a:lnTo>
                <a:lnTo>
                  <a:pt x="17081" y="38583"/>
                </a:lnTo>
                <a:lnTo>
                  <a:pt x="17081" y="38447"/>
                </a:lnTo>
                <a:lnTo>
                  <a:pt x="17043" y="38332"/>
                </a:lnTo>
                <a:lnTo>
                  <a:pt x="16985" y="38216"/>
                </a:lnTo>
                <a:lnTo>
                  <a:pt x="16908" y="38119"/>
                </a:lnTo>
                <a:lnTo>
                  <a:pt x="16792" y="38023"/>
                </a:lnTo>
                <a:lnTo>
                  <a:pt x="16695" y="37965"/>
                </a:lnTo>
                <a:lnTo>
                  <a:pt x="16560" y="37926"/>
                </a:lnTo>
                <a:lnTo>
                  <a:pt x="16425" y="37907"/>
                </a:lnTo>
                <a:lnTo>
                  <a:pt x="16425" y="37926"/>
                </a:lnTo>
                <a:lnTo>
                  <a:pt x="16116" y="37926"/>
                </a:lnTo>
                <a:lnTo>
                  <a:pt x="15885" y="27948"/>
                </a:lnTo>
                <a:lnTo>
                  <a:pt x="16193" y="27948"/>
                </a:lnTo>
                <a:lnTo>
                  <a:pt x="16329" y="27928"/>
                </a:lnTo>
                <a:lnTo>
                  <a:pt x="16444" y="27890"/>
                </a:lnTo>
                <a:lnTo>
                  <a:pt x="16560" y="27813"/>
                </a:lnTo>
                <a:lnTo>
                  <a:pt x="16657" y="27735"/>
                </a:lnTo>
                <a:lnTo>
                  <a:pt x="16734" y="27639"/>
                </a:lnTo>
                <a:lnTo>
                  <a:pt x="16792" y="27523"/>
                </a:lnTo>
                <a:lnTo>
                  <a:pt x="16830" y="27407"/>
                </a:lnTo>
                <a:lnTo>
                  <a:pt x="16830" y="27272"/>
                </a:lnTo>
                <a:lnTo>
                  <a:pt x="16830" y="27156"/>
                </a:lnTo>
                <a:lnTo>
                  <a:pt x="16772" y="27021"/>
                </a:lnTo>
                <a:lnTo>
                  <a:pt x="16715" y="26925"/>
                </a:lnTo>
                <a:lnTo>
                  <a:pt x="16637" y="26828"/>
                </a:lnTo>
                <a:lnTo>
                  <a:pt x="16541" y="26732"/>
                </a:lnTo>
                <a:lnTo>
                  <a:pt x="16425" y="26674"/>
                </a:lnTo>
                <a:lnTo>
                  <a:pt x="16309" y="26635"/>
                </a:lnTo>
                <a:lnTo>
                  <a:pt x="15846" y="26635"/>
                </a:lnTo>
                <a:lnTo>
                  <a:pt x="15653" y="17911"/>
                </a:lnTo>
                <a:lnTo>
                  <a:pt x="16000" y="17911"/>
                </a:lnTo>
                <a:lnTo>
                  <a:pt x="16116" y="17873"/>
                </a:lnTo>
                <a:lnTo>
                  <a:pt x="16232" y="17834"/>
                </a:lnTo>
                <a:lnTo>
                  <a:pt x="16329" y="17757"/>
                </a:lnTo>
                <a:lnTo>
                  <a:pt x="16406" y="17660"/>
                </a:lnTo>
                <a:lnTo>
                  <a:pt x="16483" y="17564"/>
                </a:lnTo>
                <a:lnTo>
                  <a:pt x="16522" y="17448"/>
                </a:lnTo>
                <a:lnTo>
                  <a:pt x="16541" y="17332"/>
                </a:lnTo>
                <a:lnTo>
                  <a:pt x="16541" y="17216"/>
                </a:lnTo>
                <a:lnTo>
                  <a:pt x="16522" y="17081"/>
                </a:lnTo>
                <a:lnTo>
                  <a:pt x="16483" y="16966"/>
                </a:lnTo>
                <a:lnTo>
                  <a:pt x="16425" y="16869"/>
                </a:lnTo>
                <a:lnTo>
                  <a:pt x="16329" y="16772"/>
                </a:lnTo>
                <a:lnTo>
                  <a:pt x="16232" y="16715"/>
                </a:lnTo>
                <a:lnTo>
                  <a:pt x="16136" y="16657"/>
                </a:lnTo>
                <a:lnTo>
                  <a:pt x="16020" y="16618"/>
                </a:lnTo>
                <a:lnTo>
                  <a:pt x="15904" y="16599"/>
                </a:lnTo>
                <a:lnTo>
                  <a:pt x="15904" y="16618"/>
                </a:lnTo>
                <a:lnTo>
                  <a:pt x="15634" y="16618"/>
                </a:lnTo>
                <a:lnTo>
                  <a:pt x="15499" y="11002"/>
                </a:lnTo>
                <a:lnTo>
                  <a:pt x="15923" y="10982"/>
                </a:lnTo>
                <a:lnTo>
                  <a:pt x="15981" y="10944"/>
                </a:lnTo>
                <a:lnTo>
                  <a:pt x="16039" y="10905"/>
                </a:lnTo>
                <a:lnTo>
                  <a:pt x="16078" y="10866"/>
                </a:lnTo>
                <a:lnTo>
                  <a:pt x="16097" y="10809"/>
                </a:lnTo>
                <a:lnTo>
                  <a:pt x="16136" y="10673"/>
                </a:lnTo>
                <a:lnTo>
                  <a:pt x="16136" y="10558"/>
                </a:lnTo>
                <a:lnTo>
                  <a:pt x="16136" y="10094"/>
                </a:lnTo>
                <a:lnTo>
                  <a:pt x="16136" y="9612"/>
                </a:lnTo>
                <a:lnTo>
                  <a:pt x="16136" y="9554"/>
                </a:lnTo>
                <a:lnTo>
                  <a:pt x="16097" y="9496"/>
                </a:lnTo>
                <a:lnTo>
                  <a:pt x="16078" y="9438"/>
                </a:lnTo>
                <a:lnTo>
                  <a:pt x="16020" y="9380"/>
                </a:lnTo>
                <a:lnTo>
                  <a:pt x="15923" y="9322"/>
                </a:lnTo>
                <a:lnTo>
                  <a:pt x="15865" y="9303"/>
                </a:lnTo>
                <a:lnTo>
                  <a:pt x="15807" y="9303"/>
                </a:lnTo>
                <a:lnTo>
                  <a:pt x="15788" y="9322"/>
                </a:lnTo>
                <a:lnTo>
                  <a:pt x="15788" y="9303"/>
                </a:lnTo>
                <a:lnTo>
                  <a:pt x="14707" y="9303"/>
                </a:lnTo>
                <a:lnTo>
                  <a:pt x="14784" y="9245"/>
                </a:lnTo>
                <a:lnTo>
                  <a:pt x="14823" y="9187"/>
                </a:lnTo>
                <a:lnTo>
                  <a:pt x="14862" y="9129"/>
                </a:lnTo>
                <a:lnTo>
                  <a:pt x="14881" y="9052"/>
                </a:lnTo>
                <a:lnTo>
                  <a:pt x="14881" y="8589"/>
                </a:lnTo>
                <a:lnTo>
                  <a:pt x="14881" y="8126"/>
                </a:lnTo>
                <a:lnTo>
                  <a:pt x="14881" y="8029"/>
                </a:lnTo>
                <a:lnTo>
                  <a:pt x="14881" y="7894"/>
                </a:lnTo>
                <a:lnTo>
                  <a:pt x="14823" y="7798"/>
                </a:lnTo>
                <a:lnTo>
                  <a:pt x="14727" y="7701"/>
                </a:lnTo>
                <a:lnTo>
                  <a:pt x="14611" y="7662"/>
                </a:lnTo>
                <a:lnTo>
                  <a:pt x="14495" y="7643"/>
                </a:lnTo>
                <a:lnTo>
                  <a:pt x="12391" y="7643"/>
                </a:lnTo>
                <a:lnTo>
                  <a:pt x="9593" y="3204"/>
                </a:lnTo>
                <a:lnTo>
                  <a:pt x="938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push dir="u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 userDrawn="1">
  <p:cSld name="ONE_COLUMN_TEXT">
    <p:spTree>
      <p:nvGrpSpPr>
        <p:cNvPr id="1" name="Shape 1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1" name="Google Shape;1481;p7"/>
          <p:cNvSpPr/>
          <p:nvPr/>
        </p:nvSpPr>
        <p:spPr>
          <a:xfrm>
            <a:off x="1" y="4388125"/>
            <a:ext cx="9143949" cy="759003"/>
          </a:xfrm>
          <a:custGeom>
            <a:avLst/>
            <a:gdLst/>
            <a:ahLst/>
            <a:cxnLst/>
            <a:rect l="l" t="t" r="r" b="b"/>
            <a:pathLst>
              <a:path w="184633" h="21908" extrusionOk="0">
                <a:moveTo>
                  <a:pt x="156279" y="1"/>
                </a:moveTo>
                <a:lnTo>
                  <a:pt x="156183" y="39"/>
                </a:lnTo>
                <a:lnTo>
                  <a:pt x="156106" y="97"/>
                </a:lnTo>
                <a:lnTo>
                  <a:pt x="156028" y="174"/>
                </a:lnTo>
                <a:lnTo>
                  <a:pt x="155874" y="367"/>
                </a:lnTo>
                <a:lnTo>
                  <a:pt x="155720" y="618"/>
                </a:lnTo>
                <a:lnTo>
                  <a:pt x="155565" y="908"/>
                </a:lnTo>
                <a:lnTo>
                  <a:pt x="155411" y="1236"/>
                </a:lnTo>
                <a:lnTo>
                  <a:pt x="155121" y="1950"/>
                </a:lnTo>
                <a:lnTo>
                  <a:pt x="154832" y="2645"/>
                </a:lnTo>
                <a:lnTo>
                  <a:pt x="154697" y="2973"/>
                </a:lnTo>
                <a:lnTo>
                  <a:pt x="154542" y="3262"/>
                </a:lnTo>
                <a:lnTo>
                  <a:pt x="154388" y="3513"/>
                </a:lnTo>
                <a:lnTo>
                  <a:pt x="154214" y="3706"/>
                </a:lnTo>
                <a:lnTo>
                  <a:pt x="154137" y="3784"/>
                </a:lnTo>
                <a:lnTo>
                  <a:pt x="154040" y="3841"/>
                </a:lnTo>
                <a:lnTo>
                  <a:pt x="153944" y="3880"/>
                </a:lnTo>
                <a:lnTo>
                  <a:pt x="153867" y="3899"/>
                </a:lnTo>
                <a:lnTo>
                  <a:pt x="153500" y="3899"/>
                </a:lnTo>
                <a:lnTo>
                  <a:pt x="153114" y="3861"/>
                </a:lnTo>
                <a:lnTo>
                  <a:pt x="152747" y="3784"/>
                </a:lnTo>
                <a:lnTo>
                  <a:pt x="152361" y="3706"/>
                </a:lnTo>
                <a:lnTo>
                  <a:pt x="151995" y="3629"/>
                </a:lnTo>
                <a:lnTo>
                  <a:pt x="151608" y="3552"/>
                </a:lnTo>
                <a:lnTo>
                  <a:pt x="151222" y="3513"/>
                </a:lnTo>
                <a:lnTo>
                  <a:pt x="150663" y="3513"/>
                </a:lnTo>
                <a:lnTo>
                  <a:pt x="150489" y="3494"/>
                </a:lnTo>
                <a:lnTo>
                  <a:pt x="150296" y="3436"/>
                </a:lnTo>
                <a:lnTo>
                  <a:pt x="150103" y="3378"/>
                </a:lnTo>
                <a:lnTo>
                  <a:pt x="149717" y="3224"/>
                </a:lnTo>
                <a:lnTo>
                  <a:pt x="149331" y="3031"/>
                </a:lnTo>
                <a:lnTo>
                  <a:pt x="148926" y="2857"/>
                </a:lnTo>
                <a:lnTo>
                  <a:pt x="148540" y="2703"/>
                </a:lnTo>
                <a:lnTo>
                  <a:pt x="148347" y="2645"/>
                </a:lnTo>
                <a:lnTo>
                  <a:pt x="148154" y="2587"/>
                </a:lnTo>
                <a:lnTo>
                  <a:pt x="147961" y="2568"/>
                </a:lnTo>
                <a:lnTo>
                  <a:pt x="147768" y="2568"/>
                </a:lnTo>
                <a:lnTo>
                  <a:pt x="147594" y="2587"/>
                </a:lnTo>
                <a:lnTo>
                  <a:pt x="147401" y="2645"/>
                </a:lnTo>
                <a:lnTo>
                  <a:pt x="147227" y="2703"/>
                </a:lnTo>
                <a:lnTo>
                  <a:pt x="147053" y="2780"/>
                </a:lnTo>
                <a:lnTo>
                  <a:pt x="146706" y="2973"/>
                </a:lnTo>
                <a:lnTo>
                  <a:pt x="146378" y="3185"/>
                </a:lnTo>
                <a:lnTo>
                  <a:pt x="146031" y="3398"/>
                </a:lnTo>
                <a:lnTo>
                  <a:pt x="145683" y="3591"/>
                </a:lnTo>
                <a:lnTo>
                  <a:pt x="145509" y="3668"/>
                </a:lnTo>
                <a:lnTo>
                  <a:pt x="145316" y="3726"/>
                </a:lnTo>
                <a:lnTo>
                  <a:pt x="145143" y="3764"/>
                </a:lnTo>
                <a:lnTo>
                  <a:pt x="144950" y="3803"/>
                </a:lnTo>
                <a:lnTo>
                  <a:pt x="144583" y="3822"/>
                </a:lnTo>
                <a:lnTo>
                  <a:pt x="144236" y="3899"/>
                </a:lnTo>
                <a:lnTo>
                  <a:pt x="143521" y="4034"/>
                </a:lnTo>
                <a:lnTo>
                  <a:pt x="142788" y="4189"/>
                </a:lnTo>
                <a:lnTo>
                  <a:pt x="142421" y="4247"/>
                </a:lnTo>
                <a:lnTo>
                  <a:pt x="142055" y="4285"/>
                </a:lnTo>
                <a:lnTo>
                  <a:pt x="141688" y="4324"/>
                </a:lnTo>
                <a:lnTo>
                  <a:pt x="141321" y="4363"/>
                </a:lnTo>
                <a:lnTo>
                  <a:pt x="140607" y="4478"/>
                </a:lnTo>
                <a:lnTo>
                  <a:pt x="139874" y="4594"/>
                </a:lnTo>
                <a:lnTo>
                  <a:pt x="139507" y="4652"/>
                </a:lnTo>
                <a:lnTo>
                  <a:pt x="139140" y="4671"/>
                </a:lnTo>
                <a:lnTo>
                  <a:pt x="138407" y="4749"/>
                </a:lnTo>
                <a:lnTo>
                  <a:pt x="137673" y="4806"/>
                </a:lnTo>
                <a:lnTo>
                  <a:pt x="136940" y="4884"/>
                </a:lnTo>
                <a:lnTo>
                  <a:pt x="136206" y="4942"/>
                </a:lnTo>
                <a:lnTo>
                  <a:pt x="136013" y="4961"/>
                </a:lnTo>
                <a:lnTo>
                  <a:pt x="135820" y="4942"/>
                </a:lnTo>
                <a:lnTo>
                  <a:pt x="135396" y="4884"/>
                </a:lnTo>
                <a:lnTo>
                  <a:pt x="134952" y="4806"/>
                </a:lnTo>
                <a:lnTo>
                  <a:pt x="134508" y="4691"/>
                </a:lnTo>
                <a:lnTo>
                  <a:pt x="134045" y="4594"/>
                </a:lnTo>
                <a:lnTo>
                  <a:pt x="133601" y="4498"/>
                </a:lnTo>
                <a:lnTo>
                  <a:pt x="133176" y="4440"/>
                </a:lnTo>
                <a:lnTo>
                  <a:pt x="132771" y="4440"/>
                </a:lnTo>
                <a:lnTo>
                  <a:pt x="132597" y="4459"/>
                </a:lnTo>
                <a:lnTo>
                  <a:pt x="132443" y="4498"/>
                </a:lnTo>
                <a:lnTo>
                  <a:pt x="132288" y="4575"/>
                </a:lnTo>
                <a:lnTo>
                  <a:pt x="132134" y="4652"/>
                </a:lnTo>
                <a:lnTo>
                  <a:pt x="131844" y="4826"/>
                </a:lnTo>
                <a:lnTo>
                  <a:pt x="131574" y="5038"/>
                </a:lnTo>
                <a:lnTo>
                  <a:pt x="131304" y="5250"/>
                </a:lnTo>
                <a:lnTo>
                  <a:pt x="131014" y="5443"/>
                </a:lnTo>
                <a:lnTo>
                  <a:pt x="130860" y="5521"/>
                </a:lnTo>
                <a:lnTo>
                  <a:pt x="130706" y="5579"/>
                </a:lnTo>
                <a:lnTo>
                  <a:pt x="130532" y="5636"/>
                </a:lnTo>
                <a:lnTo>
                  <a:pt x="130358" y="5656"/>
                </a:lnTo>
                <a:lnTo>
                  <a:pt x="130185" y="5656"/>
                </a:lnTo>
                <a:lnTo>
                  <a:pt x="130011" y="5598"/>
                </a:lnTo>
                <a:lnTo>
                  <a:pt x="129837" y="5521"/>
                </a:lnTo>
                <a:lnTo>
                  <a:pt x="129663" y="5424"/>
                </a:lnTo>
                <a:lnTo>
                  <a:pt x="129509" y="5289"/>
                </a:lnTo>
                <a:lnTo>
                  <a:pt x="129355" y="5135"/>
                </a:lnTo>
                <a:lnTo>
                  <a:pt x="129026" y="4826"/>
                </a:lnTo>
                <a:lnTo>
                  <a:pt x="128698" y="4517"/>
                </a:lnTo>
                <a:lnTo>
                  <a:pt x="128544" y="4363"/>
                </a:lnTo>
                <a:lnTo>
                  <a:pt x="128370" y="4247"/>
                </a:lnTo>
                <a:lnTo>
                  <a:pt x="128216" y="4131"/>
                </a:lnTo>
                <a:lnTo>
                  <a:pt x="128042" y="4054"/>
                </a:lnTo>
                <a:lnTo>
                  <a:pt x="127868" y="4015"/>
                </a:lnTo>
                <a:lnTo>
                  <a:pt x="127675" y="3996"/>
                </a:lnTo>
                <a:lnTo>
                  <a:pt x="127289" y="4034"/>
                </a:lnTo>
                <a:lnTo>
                  <a:pt x="126865" y="4112"/>
                </a:lnTo>
                <a:lnTo>
                  <a:pt x="125977" y="4266"/>
                </a:lnTo>
                <a:lnTo>
                  <a:pt x="125070" y="4420"/>
                </a:lnTo>
                <a:lnTo>
                  <a:pt x="124645" y="4478"/>
                </a:lnTo>
                <a:lnTo>
                  <a:pt x="124259" y="4517"/>
                </a:lnTo>
                <a:lnTo>
                  <a:pt x="123892" y="4556"/>
                </a:lnTo>
                <a:lnTo>
                  <a:pt x="123545" y="4633"/>
                </a:lnTo>
                <a:lnTo>
                  <a:pt x="122812" y="4806"/>
                </a:lnTo>
                <a:lnTo>
                  <a:pt x="122097" y="4980"/>
                </a:lnTo>
                <a:lnTo>
                  <a:pt x="121731" y="5057"/>
                </a:lnTo>
                <a:lnTo>
                  <a:pt x="121364" y="5096"/>
                </a:lnTo>
                <a:lnTo>
                  <a:pt x="120631" y="5173"/>
                </a:lnTo>
                <a:lnTo>
                  <a:pt x="119916" y="5270"/>
                </a:lnTo>
                <a:lnTo>
                  <a:pt x="119183" y="5366"/>
                </a:lnTo>
                <a:lnTo>
                  <a:pt x="118450" y="5443"/>
                </a:lnTo>
                <a:lnTo>
                  <a:pt x="118083" y="5482"/>
                </a:lnTo>
                <a:lnTo>
                  <a:pt x="117716" y="5521"/>
                </a:lnTo>
                <a:lnTo>
                  <a:pt x="117002" y="5636"/>
                </a:lnTo>
                <a:lnTo>
                  <a:pt x="116269" y="5772"/>
                </a:lnTo>
                <a:lnTo>
                  <a:pt x="115902" y="5829"/>
                </a:lnTo>
                <a:lnTo>
                  <a:pt x="115535" y="5868"/>
                </a:lnTo>
                <a:lnTo>
                  <a:pt x="115342" y="5868"/>
                </a:lnTo>
                <a:lnTo>
                  <a:pt x="115149" y="5849"/>
                </a:lnTo>
                <a:lnTo>
                  <a:pt x="114956" y="5829"/>
                </a:lnTo>
                <a:lnTo>
                  <a:pt x="114763" y="5791"/>
                </a:lnTo>
                <a:lnTo>
                  <a:pt x="114358" y="5694"/>
                </a:lnTo>
                <a:lnTo>
                  <a:pt x="113933" y="5559"/>
                </a:lnTo>
                <a:lnTo>
                  <a:pt x="113528" y="5443"/>
                </a:lnTo>
                <a:lnTo>
                  <a:pt x="113103" y="5347"/>
                </a:lnTo>
                <a:lnTo>
                  <a:pt x="112910" y="5308"/>
                </a:lnTo>
                <a:lnTo>
                  <a:pt x="112717" y="5289"/>
                </a:lnTo>
                <a:lnTo>
                  <a:pt x="112524" y="5270"/>
                </a:lnTo>
                <a:lnTo>
                  <a:pt x="112331" y="5289"/>
                </a:lnTo>
                <a:lnTo>
                  <a:pt x="112158" y="5308"/>
                </a:lnTo>
                <a:lnTo>
                  <a:pt x="111984" y="5366"/>
                </a:lnTo>
                <a:lnTo>
                  <a:pt x="111810" y="5463"/>
                </a:lnTo>
                <a:lnTo>
                  <a:pt x="111656" y="5579"/>
                </a:lnTo>
                <a:lnTo>
                  <a:pt x="111501" y="5694"/>
                </a:lnTo>
                <a:lnTo>
                  <a:pt x="111347" y="5829"/>
                </a:lnTo>
                <a:lnTo>
                  <a:pt x="111057" y="6138"/>
                </a:lnTo>
                <a:lnTo>
                  <a:pt x="110749" y="6428"/>
                </a:lnTo>
                <a:lnTo>
                  <a:pt x="110594" y="6563"/>
                </a:lnTo>
                <a:lnTo>
                  <a:pt x="110440" y="6698"/>
                </a:lnTo>
                <a:lnTo>
                  <a:pt x="110285" y="6814"/>
                </a:lnTo>
                <a:lnTo>
                  <a:pt x="110112" y="6891"/>
                </a:lnTo>
                <a:lnTo>
                  <a:pt x="109938" y="6949"/>
                </a:lnTo>
                <a:lnTo>
                  <a:pt x="109764" y="6987"/>
                </a:lnTo>
                <a:lnTo>
                  <a:pt x="109571" y="7007"/>
                </a:lnTo>
                <a:lnTo>
                  <a:pt x="109397" y="6987"/>
                </a:lnTo>
                <a:lnTo>
                  <a:pt x="109011" y="6968"/>
                </a:lnTo>
                <a:lnTo>
                  <a:pt x="108625" y="6891"/>
                </a:lnTo>
                <a:lnTo>
                  <a:pt x="108259" y="6814"/>
                </a:lnTo>
                <a:lnTo>
                  <a:pt x="107873" y="6756"/>
                </a:lnTo>
                <a:lnTo>
                  <a:pt x="107487" y="6679"/>
                </a:lnTo>
                <a:lnTo>
                  <a:pt x="107101" y="6659"/>
                </a:lnTo>
                <a:lnTo>
                  <a:pt x="106927" y="6640"/>
                </a:lnTo>
                <a:lnTo>
                  <a:pt x="106734" y="6659"/>
                </a:lnTo>
                <a:lnTo>
                  <a:pt x="106541" y="6659"/>
                </a:lnTo>
                <a:lnTo>
                  <a:pt x="106348" y="6621"/>
                </a:lnTo>
                <a:lnTo>
                  <a:pt x="106155" y="6544"/>
                </a:lnTo>
                <a:lnTo>
                  <a:pt x="105962" y="6466"/>
                </a:lnTo>
                <a:lnTo>
                  <a:pt x="105769" y="6351"/>
                </a:lnTo>
                <a:lnTo>
                  <a:pt x="105557" y="6235"/>
                </a:lnTo>
                <a:lnTo>
                  <a:pt x="105132" y="5965"/>
                </a:lnTo>
                <a:lnTo>
                  <a:pt x="104727" y="5694"/>
                </a:lnTo>
                <a:lnTo>
                  <a:pt x="104514" y="5559"/>
                </a:lnTo>
                <a:lnTo>
                  <a:pt x="104321" y="5463"/>
                </a:lnTo>
                <a:lnTo>
                  <a:pt x="104109" y="5366"/>
                </a:lnTo>
                <a:lnTo>
                  <a:pt x="103916" y="5308"/>
                </a:lnTo>
                <a:lnTo>
                  <a:pt x="103723" y="5270"/>
                </a:lnTo>
                <a:lnTo>
                  <a:pt x="103356" y="5270"/>
                </a:lnTo>
                <a:lnTo>
                  <a:pt x="103163" y="5250"/>
                </a:lnTo>
                <a:lnTo>
                  <a:pt x="102970" y="5231"/>
                </a:lnTo>
                <a:lnTo>
                  <a:pt x="102777" y="5193"/>
                </a:lnTo>
                <a:lnTo>
                  <a:pt x="102391" y="5077"/>
                </a:lnTo>
                <a:lnTo>
                  <a:pt x="102005" y="4942"/>
                </a:lnTo>
                <a:lnTo>
                  <a:pt x="101600" y="4806"/>
                </a:lnTo>
                <a:lnTo>
                  <a:pt x="101214" y="4691"/>
                </a:lnTo>
                <a:lnTo>
                  <a:pt x="101021" y="4652"/>
                </a:lnTo>
                <a:lnTo>
                  <a:pt x="100828" y="4633"/>
                </a:lnTo>
                <a:lnTo>
                  <a:pt x="100635" y="4613"/>
                </a:lnTo>
                <a:lnTo>
                  <a:pt x="100461" y="4613"/>
                </a:lnTo>
                <a:lnTo>
                  <a:pt x="100268" y="4652"/>
                </a:lnTo>
                <a:lnTo>
                  <a:pt x="100094" y="4710"/>
                </a:lnTo>
                <a:lnTo>
                  <a:pt x="99940" y="4806"/>
                </a:lnTo>
                <a:lnTo>
                  <a:pt x="99766" y="4922"/>
                </a:lnTo>
                <a:lnTo>
                  <a:pt x="99593" y="5057"/>
                </a:lnTo>
                <a:lnTo>
                  <a:pt x="99438" y="5193"/>
                </a:lnTo>
                <a:lnTo>
                  <a:pt x="99110" y="5501"/>
                </a:lnTo>
                <a:lnTo>
                  <a:pt x="98782" y="5810"/>
                </a:lnTo>
                <a:lnTo>
                  <a:pt x="98628" y="5945"/>
                </a:lnTo>
                <a:lnTo>
                  <a:pt x="98454" y="6080"/>
                </a:lnTo>
                <a:lnTo>
                  <a:pt x="98280" y="6196"/>
                </a:lnTo>
                <a:lnTo>
                  <a:pt x="98106" y="6273"/>
                </a:lnTo>
                <a:lnTo>
                  <a:pt x="97933" y="6351"/>
                </a:lnTo>
                <a:lnTo>
                  <a:pt x="97759" y="6370"/>
                </a:lnTo>
                <a:lnTo>
                  <a:pt x="97392" y="6389"/>
                </a:lnTo>
                <a:lnTo>
                  <a:pt x="97026" y="6389"/>
                </a:lnTo>
                <a:lnTo>
                  <a:pt x="96273" y="6331"/>
                </a:lnTo>
                <a:lnTo>
                  <a:pt x="95501" y="6273"/>
                </a:lnTo>
                <a:lnTo>
                  <a:pt x="95134" y="6254"/>
                </a:lnTo>
                <a:lnTo>
                  <a:pt x="94767" y="6273"/>
                </a:lnTo>
                <a:lnTo>
                  <a:pt x="94574" y="6312"/>
                </a:lnTo>
                <a:lnTo>
                  <a:pt x="94401" y="6351"/>
                </a:lnTo>
                <a:lnTo>
                  <a:pt x="94053" y="6447"/>
                </a:lnTo>
                <a:lnTo>
                  <a:pt x="93706" y="6601"/>
                </a:lnTo>
                <a:lnTo>
                  <a:pt x="93358" y="6756"/>
                </a:lnTo>
                <a:lnTo>
                  <a:pt x="93011" y="6930"/>
                </a:lnTo>
                <a:lnTo>
                  <a:pt x="92664" y="7065"/>
                </a:lnTo>
                <a:lnTo>
                  <a:pt x="92297" y="7181"/>
                </a:lnTo>
                <a:lnTo>
                  <a:pt x="92123" y="7219"/>
                </a:lnTo>
                <a:lnTo>
                  <a:pt x="91930" y="7238"/>
                </a:lnTo>
                <a:lnTo>
                  <a:pt x="91757" y="7238"/>
                </a:lnTo>
                <a:lnTo>
                  <a:pt x="91563" y="7219"/>
                </a:lnTo>
                <a:lnTo>
                  <a:pt x="91370" y="7181"/>
                </a:lnTo>
                <a:lnTo>
                  <a:pt x="91177" y="7123"/>
                </a:lnTo>
                <a:lnTo>
                  <a:pt x="90772" y="6968"/>
                </a:lnTo>
                <a:lnTo>
                  <a:pt x="90367" y="6794"/>
                </a:lnTo>
                <a:lnTo>
                  <a:pt x="89981" y="6601"/>
                </a:lnTo>
                <a:lnTo>
                  <a:pt x="89576" y="6447"/>
                </a:lnTo>
                <a:lnTo>
                  <a:pt x="89382" y="6389"/>
                </a:lnTo>
                <a:lnTo>
                  <a:pt x="89189" y="6351"/>
                </a:lnTo>
                <a:lnTo>
                  <a:pt x="88996" y="6331"/>
                </a:lnTo>
                <a:lnTo>
                  <a:pt x="88437" y="6331"/>
                </a:lnTo>
                <a:lnTo>
                  <a:pt x="88244" y="6293"/>
                </a:lnTo>
                <a:lnTo>
                  <a:pt x="88051" y="6254"/>
                </a:lnTo>
                <a:lnTo>
                  <a:pt x="87665" y="6158"/>
                </a:lnTo>
                <a:lnTo>
                  <a:pt x="87259" y="6042"/>
                </a:lnTo>
                <a:lnTo>
                  <a:pt x="86873" y="5907"/>
                </a:lnTo>
                <a:lnTo>
                  <a:pt x="86487" y="5810"/>
                </a:lnTo>
                <a:lnTo>
                  <a:pt x="86294" y="5772"/>
                </a:lnTo>
                <a:lnTo>
                  <a:pt x="86101" y="5752"/>
                </a:lnTo>
                <a:lnTo>
                  <a:pt x="85908" y="5733"/>
                </a:lnTo>
                <a:lnTo>
                  <a:pt x="85715" y="5752"/>
                </a:lnTo>
                <a:lnTo>
                  <a:pt x="85542" y="5772"/>
                </a:lnTo>
                <a:lnTo>
                  <a:pt x="85368" y="5810"/>
                </a:lnTo>
                <a:lnTo>
                  <a:pt x="85001" y="5907"/>
                </a:lnTo>
                <a:lnTo>
                  <a:pt x="84654" y="6022"/>
                </a:lnTo>
                <a:lnTo>
                  <a:pt x="84306" y="6158"/>
                </a:lnTo>
                <a:lnTo>
                  <a:pt x="83959" y="6312"/>
                </a:lnTo>
                <a:lnTo>
                  <a:pt x="83612" y="6428"/>
                </a:lnTo>
                <a:lnTo>
                  <a:pt x="83245" y="6524"/>
                </a:lnTo>
                <a:lnTo>
                  <a:pt x="83071" y="6563"/>
                </a:lnTo>
                <a:lnTo>
                  <a:pt x="82878" y="6582"/>
                </a:lnTo>
                <a:lnTo>
                  <a:pt x="82704" y="6621"/>
                </a:lnTo>
                <a:lnTo>
                  <a:pt x="82531" y="6659"/>
                </a:lnTo>
                <a:lnTo>
                  <a:pt x="82164" y="6756"/>
                </a:lnTo>
                <a:lnTo>
                  <a:pt x="81817" y="6910"/>
                </a:lnTo>
                <a:lnTo>
                  <a:pt x="81469" y="7065"/>
                </a:lnTo>
                <a:lnTo>
                  <a:pt x="81122" y="7219"/>
                </a:lnTo>
                <a:lnTo>
                  <a:pt x="80774" y="7354"/>
                </a:lnTo>
                <a:lnTo>
                  <a:pt x="80427" y="7470"/>
                </a:lnTo>
                <a:lnTo>
                  <a:pt x="80253" y="7509"/>
                </a:lnTo>
                <a:lnTo>
                  <a:pt x="80060" y="7528"/>
                </a:lnTo>
                <a:lnTo>
                  <a:pt x="79886" y="7567"/>
                </a:lnTo>
                <a:lnTo>
                  <a:pt x="79713" y="7605"/>
                </a:lnTo>
                <a:lnTo>
                  <a:pt x="79520" y="7663"/>
                </a:lnTo>
                <a:lnTo>
                  <a:pt x="79365" y="7740"/>
                </a:lnTo>
                <a:lnTo>
                  <a:pt x="79018" y="7933"/>
                </a:lnTo>
                <a:lnTo>
                  <a:pt x="78671" y="8126"/>
                </a:lnTo>
                <a:lnTo>
                  <a:pt x="78342" y="8339"/>
                </a:lnTo>
                <a:lnTo>
                  <a:pt x="77995" y="8512"/>
                </a:lnTo>
                <a:lnTo>
                  <a:pt x="77821" y="8589"/>
                </a:lnTo>
                <a:lnTo>
                  <a:pt x="77648" y="8667"/>
                </a:lnTo>
                <a:lnTo>
                  <a:pt x="77474" y="8705"/>
                </a:lnTo>
                <a:lnTo>
                  <a:pt x="77281" y="8744"/>
                </a:lnTo>
                <a:lnTo>
                  <a:pt x="77107" y="8744"/>
                </a:lnTo>
                <a:lnTo>
                  <a:pt x="76914" y="8725"/>
                </a:lnTo>
                <a:lnTo>
                  <a:pt x="76721" y="8686"/>
                </a:lnTo>
                <a:lnTo>
                  <a:pt x="76528" y="8628"/>
                </a:lnTo>
                <a:lnTo>
                  <a:pt x="76123" y="8454"/>
                </a:lnTo>
                <a:lnTo>
                  <a:pt x="75717" y="8281"/>
                </a:lnTo>
                <a:lnTo>
                  <a:pt x="75312" y="8088"/>
                </a:lnTo>
                <a:lnTo>
                  <a:pt x="74907" y="7933"/>
                </a:lnTo>
                <a:lnTo>
                  <a:pt x="74714" y="7875"/>
                </a:lnTo>
                <a:lnTo>
                  <a:pt x="74521" y="7837"/>
                </a:lnTo>
                <a:lnTo>
                  <a:pt x="74328" y="7817"/>
                </a:lnTo>
                <a:lnTo>
                  <a:pt x="74154" y="7817"/>
                </a:lnTo>
                <a:lnTo>
                  <a:pt x="73961" y="7856"/>
                </a:lnTo>
                <a:lnTo>
                  <a:pt x="73787" y="7914"/>
                </a:lnTo>
                <a:lnTo>
                  <a:pt x="73614" y="8010"/>
                </a:lnTo>
                <a:lnTo>
                  <a:pt x="73459" y="8107"/>
                </a:lnTo>
                <a:lnTo>
                  <a:pt x="73286" y="8242"/>
                </a:lnTo>
                <a:lnTo>
                  <a:pt x="73131" y="8377"/>
                </a:lnTo>
                <a:lnTo>
                  <a:pt x="72803" y="8667"/>
                </a:lnTo>
                <a:lnTo>
                  <a:pt x="72475" y="8956"/>
                </a:lnTo>
                <a:lnTo>
                  <a:pt x="72321" y="9091"/>
                </a:lnTo>
                <a:lnTo>
                  <a:pt x="72147" y="9207"/>
                </a:lnTo>
                <a:lnTo>
                  <a:pt x="71992" y="9323"/>
                </a:lnTo>
                <a:lnTo>
                  <a:pt x="71819" y="9400"/>
                </a:lnTo>
                <a:lnTo>
                  <a:pt x="71645" y="9458"/>
                </a:lnTo>
                <a:lnTo>
                  <a:pt x="71452" y="9497"/>
                </a:lnTo>
                <a:lnTo>
                  <a:pt x="71278" y="9516"/>
                </a:lnTo>
                <a:lnTo>
                  <a:pt x="71105" y="9555"/>
                </a:lnTo>
                <a:lnTo>
                  <a:pt x="70738" y="9670"/>
                </a:lnTo>
                <a:lnTo>
                  <a:pt x="70390" y="9805"/>
                </a:lnTo>
                <a:lnTo>
                  <a:pt x="70062" y="9979"/>
                </a:lnTo>
                <a:lnTo>
                  <a:pt x="69715" y="10134"/>
                </a:lnTo>
                <a:lnTo>
                  <a:pt x="69367" y="10269"/>
                </a:lnTo>
                <a:lnTo>
                  <a:pt x="69001" y="10384"/>
                </a:lnTo>
                <a:lnTo>
                  <a:pt x="68827" y="10423"/>
                </a:lnTo>
                <a:lnTo>
                  <a:pt x="68653" y="10442"/>
                </a:lnTo>
                <a:lnTo>
                  <a:pt x="68557" y="10462"/>
                </a:lnTo>
                <a:lnTo>
                  <a:pt x="68460" y="10442"/>
                </a:lnTo>
                <a:lnTo>
                  <a:pt x="68267" y="10384"/>
                </a:lnTo>
                <a:lnTo>
                  <a:pt x="68055" y="10288"/>
                </a:lnTo>
                <a:lnTo>
                  <a:pt x="67843" y="10153"/>
                </a:lnTo>
                <a:lnTo>
                  <a:pt x="67630" y="9998"/>
                </a:lnTo>
                <a:lnTo>
                  <a:pt x="67418" y="9805"/>
                </a:lnTo>
                <a:lnTo>
                  <a:pt x="66974" y="9419"/>
                </a:lnTo>
                <a:lnTo>
                  <a:pt x="66530" y="9014"/>
                </a:lnTo>
                <a:lnTo>
                  <a:pt x="66299" y="8840"/>
                </a:lnTo>
                <a:lnTo>
                  <a:pt x="66086" y="8686"/>
                </a:lnTo>
                <a:lnTo>
                  <a:pt x="65874" y="8551"/>
                </a:lnTo>
                <a:lnTo>
                  <a:pt x="65681" y="8454"/>
                </a:lnTo>
                <a:lnTo>
                  <a:pt x="65469" y="8396"/>
                </a:lnTo>
                <a:lnTo>
                  <a:pt x="65372" y="8377"/>
                </a:lnTo>
                <a:lnTo>
                  <a:pt x="65295" y="8377"/>
                </a:lnTo>
                <a:lnTo>
                  <a:pt x="64562" y="8435"/>
                </a:lnTo>
                <a:lnTo>
                  <a:pt x="63809" y="8474"/>
                </a:lnTo>
                <a:lnTo>
                  <a:pt x="63075" y="8512"/>
                </a:lnTo>
                <a:lnTo>
                  <a:pt x="62342" y="8570"/>
                </a:lnTo>
                <a:lnTo>
                  <a:pt x="62226" y="8609"/>
                </a:lnTo>
                <a:lnTo>
                  <a:pt x="62110" y="8667"/>
                </a:lnTo>
                <a:lnTo>
                  <a:pt x="61995" y="8744"/>
                </a:lnTo>
                <a:lnTo>
                  <a:pt x="61898" y="8840"/>
                </a:lnTo>
                <a:lnTo>
                  <a:pt x="61802" y="8975"/>
                </a:lnTo>
                <a:lnTo>
                  <a:pt x="61705" y="9111"/>
                </a:lnTo>
                <a:lnTo>
                  <a:pt x="61531" y="9439"/>
                </a:lnTo>
                <a:lnTo>
                  <a:pt x="61358" y="9805"/>
                </a:lnTo>
                <a:lnTo>
                  <a:pt x="61184" y="10211"/>
                </a:lnTo>
                <a:lnTo>
                  <a:pt x="61010" y="10616"/>
                </a:lnTo>
                <a:lnTo>
                  <a:pt x="60837" y="10983"/>
                </a:lnTo>
                <a:lnTo>
                  <a:pt x="55664" y="10983"/>
                </a:lnTo>
                <a:lnTo>
                  <a:pt x="55085" y="10346"/>
                </a:lnTo>
                <a:lnTo>
                  <a:pt x="54795" y="10037"/>
                </a:lnTo>
                <a:lnTo>
                  <a:pt x="54506" y="9748"/>
                </a:lnTo>
                <a:lnTo>
                  <a:pt x="54236" y="9497"/>
                </a:lnTo>
                <a:lnTo>
                  <a:pt x="54101" y="9381"/>
                </a:lnTo>
                <a:lnTo>
                  <a:pt x="53965" y="9304"/>
                </a:lnTo>
                <a:lnTo>
                  <a:pt x="53830" y="9226"/>
                </a:lnTo>
                <a:lnTo>
                  <a:pt x="53714" y="9188"/>
                </a:lnTo>
                <a:lnTo>
                  <a:pt x="53579" y="9149"/>
                </a:lnTo>
                <a:lnTo>
                  <a:pt x="53464" y="9149"/>
                </a:lnTo>
                <a:lnTo>
                  <a:pt x="53328" y="9188"/>
                </a:lnTo>
                <a:lnTo>
                  <a:pt x="53193" y="9226"/>
                </a:lnTo>
                <a:lnTo>
                  <a:pt x="53058" y="9304"/>
                </a:lnTo>
                <a:lnTo>
                  <a:pt x="52923" y="9400"/>
                </a:lnTo>
                <a:lnTo>
                  <a:pt x="52807" y="9497"/>
                </a:lnTo>
                <a:lnTo>
                  <a:pt x="52672" y="9632"/>
                </a:lnTo>
                <a:lnTo>
                  <a:pt x="52421" y="9902"/>
                </a:lnTo>
                <a:lnTo>
                  <a:pt x="51939" y="10481"/>
                </a:lnTo>
                <a:lnTo>
                  <a:pt x="51688" y="10751"/>
                </a:lnTo>
                <a:lnTo>
                  <a:pt x="51572" y="10886"/>
                </a:lnTo>
                <a:lnTo>
                  <a:pt x="51437" y="10983"/>
                </a:lnTo>
                <a:lnTo>
                  <a:pt x="49295" y="10983"/>
                </a:lnTo>
                <a:lnTo>
                  <a:pt x="48909" y="10886"/>
                </a:lnTo>
                <a:lnTo>
                  <a:pt x="48523" y="10809"/>
                </a:lnTo>
                <a:lnTo>
                  <a:pt x="48156" y="10751"/>
                </a:lnTo>
                <a:lnTo>
                  <a:pt x="47789" y="10751"/>
                </a:lnTo>
                <a:lnTo>
                  <a:pt x="47480" y="10809"/>
                </a:lnTo>
                <a:lnTo>
                  <a:pt x="47152" y="10848"/>
                </a:lnTo>
                <a:lnTo>
                  <a:pt x="46515" y="10983"/>
                </a:lnTo>
                <a:lnTo>
                  <a:pt x="0" y="10983"/>
                </a:lnTo>
                <a:lnTo>
                  <a:pt x="0" y="21907"/>
                </a:lnTo>
                <a:lnTo>
                  <a:pt x="184632" y="21907"/>
                </a:lnTo>
                <a:lnTo>
                  <a:pt x="184632" y="15075"/>
                </a:lnTo>
                <a:lnTo>
                  <a:pt x="184632" y="10983"/>
                </a:lnTo>
                <a:lnTo>
                  <a:pt x="184632" y="136"/>
                </a:lnTo>
                <a:lnTo>
                  <a:pt x="184516" y="309"/>
                </a:lnTo>
                <a:lnTo>
                  <a:pt x="184401" y="483"/>
                </a:lnTo>
                <a:lnTo>
                  <a:pt x="184266" y="657"/>
                </a:lnTo>
                <a:lnTo>
                  <a:pt x="184111" y="792"/>
                </a:lnTo>
                <a:lnTo>
                  <a:pt x="183937" y="908"/>
                </a:lnTo>
                <a:lnTo>
                  <a:pt x="183725" y="1004"/>
                </a:lnTo>
                <a:lnTo>
                  <a:pt x="183474" y="1062"/>
                </a:lnTo>
                <a:lnTo>
                  <a:pt x="183185" y="1101"/>
                </a:lnTo>
                <a:lnTo>
                  <a:pt x="182876" y="1139"/>
                </a:lnTo>
                <a:lnTo>
                  <a:pt x="182548" y="1217"/>
                </a:lnTo>
                <a:lnTo>
                  <a:pt x="182200" y="1313"/>
                </a:lnTo>
                <a:lnTo>
                  <a:pt x="181853" y="1410"/>
                </a:lnTo>
                <a:lnTo>
                  <a:pt x="181486" y="1525"/>
                </a:lnTo>
                <a:lnTo>
                  <a:pt x="181100" y="1622"/>
                </a:lnTo>
                <a:lnTo>
                  <a:pt x="180695" y="1699"/>
                </a:lnTo>
                <a:lnTo>
                  <a:pt x="180270" y="1738"/>
                </a:lnTo>
                <a:lnTo>
                  <a:pt x="179942" y="1776"/>
                </a:lnTo>
                <a:lnTo>
                  <a:pt x="179595" y="1834"/>
                </a:lnTo>
                <a:lnTo>
                  <a:pt x="179247" y="1931"/>
                </a:lnTo>
                <a:lnTo>
                  <a:pt x="178900" y="2046"/>
                </a:lnTo>
                <a:lnTo>
                  <a:pt x="178533" y="2143"/>
                </a:lnTo>
                <a:lnTo>
                  <a:pt x="178166" y="2239"/>
                </a:lnTo>
                <a:lnTo>
                  <a:pt x="177780" y="2317"/>
                </a:lnTo>
                <a:lnTo>
                  <a:pt x="177375" y="2355"/>
                </a:lnTo>
                <a:lnTo>
                  <a:pt x="177201" y="2355"/>
                </a:lnTo>
                <a:lnTo>
                  <a:pt x="177028" y="2336"/>
                </a:lnTo>
                <a:lnTo>
                  <a:pt x="176854" y="2278"/>
                </a:lnTo>
                <a:lnTo>
                  <a:pt x="176661" y="2220"/>
                </a:lnTo>
                <a:lnTo>
                  <a:pt x="176294" y="2027"/>
                </a:lnTo>
                <a:lnTo>
                  <a:pt x="175908" y="1834"/>
                </a:lnTo>
                <a:lnTo>
                  <a:pt x="175503" y="1641"/>
                </a:lnTo>
                <a:lnTo>
                  <a:pt x="175117" y="1467"/>
                </a:lnTo>
                <a:lnTo>
                  <a:pt x="174924" y="1390"/>
                </a:lnTo>
                <a:lnTo>
                  <a:pt x="174712" y="1352"/>
                </a:lnTo>
                <a:lnTo>
                  <a:pt x="174519" y="1313"/>
                </a:lnTo>
                <a:lnTo>
                  <a:pt x="174326" y="1313"/>
                </a:lnTo>
                <a:lnTo>
                  <a:pt x="174152" y="1332"/>
                </a:lnTo>
                <a:lnTo>
                  <a:pt x="173978" y="1390"/>
                </a:lnTo>
                <a:lnTo>
                  <a:pt x="173804" y="1467"/>
                </a:lnTo>
                <a:lnTo>
                  <a:pt x="173631" y="1545"/>
                </a:lnTo>
                <a:lnTo>
                  <a:pt x="173283" y="1776"/>
                </a:lnTo>
                <a:lnTo>
                  <a:pt x="172955" y="2046"/>
                </a:lnTo>
                <a:lnTo>
                  <a:pt x="172608" y="2297"/>
                </a:lnTo>
                <a:lnTo>
                  <a:pt x="172434" y="2413"/>
                </a:lnTo>
                <a:lnTo>
                  <a:pt x="172241" y="2529"/>
                </a:lnTo>
                <a:lnTo>
                  <a:pt x="172067" y="2625"/>
                </a:lnTo>
                <a:lnTo>
                  <a:pt x="171874" y="2703"/>
                </a:lnTo>
                <a:lnTo>
                  <a:pt x="171701" y="2741"/>
                </a:lnTo>
                <a:lnTo>
                  <a:pt x="171508" y="2780"/>
                </a:lnTo>
                <a:lnTo>
                  <a:pt x="171411" y="2780"/>
                </a:lnTo>
                <a:lnTo>
                  <a:pt x="171315" y="2761"/>
                </a:lnTo>
                <a:lnTo>
                  <a:pt x="171141" y="2683"/>
                </a:lnTo>
                <a:lnTo>
                  <a:pt x="170948" y="2568"/>
                </a:lnTo>
                <a:lnTo>
                  <a:pt x="170755" y="2413"/>
                </a:lnTo>
                <a:lnTo>
                  <a:pt x="170543" y="2220"/>
                </a:lnTo>
                <a:lnTo>
                  <a:pt x="170350" y="2027"/>
                </a:lnTo>
                <a:lnTo>
                  <a:pt x="169925" y="1564"/>
                </a:lnTo>
                <a:lnTo>
                  <a:pt x="169520" y="1120"/>
                </a:lnTo>
                <a:lnTo>
                  <a:pt x="169307" y="908"/>
                </a:lnTo>
                <a:lnTo>
                  <a:pt x="169095" y="734"/>
                </a:lnTo>
                <a:lnTo>
                  <a:pt x="168883" y="580"/>
                </a:lnTo>
                <a:lnTo>
                  <a:pt x="168690" y="464"/>
                </a:lnTo>
                <a:lnTo>
                  <a:pt x="168497" y="387"/>
                </a:lnTo>
                <a:lnTo>
                  <a:pt x="168400" y="367"/>
                </a:lnTo>
                <a:lnTo>
                  <a:pt x="168304" y="367"/>
                </a:lnTo>
                <a:lnTo>
                  <a:pt x="167937" y="406"/>
                </a:lnTo>
                <a:lnTo>
                  <a:pt x="167590" y="464"/>
                </a:lnTo>
                <a:lnTo>
                  <a:pt x="166856" y="599"/>
                </a:lnTo>
                <a:lnTo>
                  <a:pt x="166123" y="734"/>
                </a:lnTo>
                <a:lnTo>
                  <a:pt x="165756" y="792"/>
                </a:lnTo>
                <a:lnTo>
                  <a:pt x="165370" y="831"/>
                </a:lnTo>
                <a:lnTo>
                  <a:pt x="165196" y="850"/>
                </a:lnTo>
                <a:lnTo>
                  <a:pt x="165023" y="888"/>
                </a:lnTo>
                <a:lnTo>
                  <a:pt x="164675" y="985"/>
                </a:lnTo>
                <a:lnTo>
                  <a:pt x="164308" y="1120"/>
                </a:lnTo>
                <a:lnTo>
                  <a:pt x="163961" y="1274"/>
                </a:lnTo>
                <a:lnTo>
                  <a:pt x="163614" y="1429"/>
                </a:lnTo>
                <a:lnTo>
                  <a:pt x="163247" y="1564"/>
                </a:lnTo>
                <a:lnTo>
                  <a:pt x="162880" y="1660"/>
                </a:lnTo>
                <a:lnTo>
                  <a:pt x="162687" y="1699"/>
                </a:lnTo>
                <a:lnTo>
                  <a:pt x="162494" y="1718"/>
                </a:lnTo>
                <a:lnTo>
                  <a:pt x="162320" y="1718"/>
                </a:lnTo>
                <a:lnTo>
                  <a:pt x="162147" y="1699"/>
                </a:lnTo>
                <a:lnTo>
                  <a:pt x="161954" y="1680"/>
                </a:lnTo>
                <a:lnTo>
                  <a:pt x="161761" y="1622"/>
                </a:lnTo>
                <a:lnTo>
                  <a:pt x="161394" y="1506"/>
                </a:lnTo>
                <a:lnTo>
                  <a:pt x="161008" y="1371"/>
                </a:lnTo>
                <a:lnTo>
                  <a:pt x="160622" y="1236"/>
                </a:lnTo>
                <a:lnTo>
                  <a:pt x="160217" y="1120"/>
                </a:lnTo>
                <a:lnTo>
                  <a:pt x="160024" y="1081"/>
                </a:lnTo>
                <a:lnTo>
                  <a:pt x="159831" y="1043"/>
                </a:lnTo>
                <a:lnTo>
                  <a:pt x="159638" y="1024"/>
                </a:lnTo>
                <a:lnTo>
                  <a:pt x="159271" y="1024"/>
                </a:lnTo>
                <a:lnTo>
                  <a:pt x="159097" y="1004"/>
                </a:lnTo>
                <a:lnTo>
                  <a:pt x="158904" y="946"/>
                </a:lnTo>
                <a:lnTo>
                  <a:pt x="158711" y="888"/>
                </a:lnTo>
                <a:lnTo>
                  <a:pt x="158325" y="715"/>
                </a:lnTo>
                <a:lnTo>
                  <a:pt x="157939" y="502"/>
                </a:lnTo>
                <a:lnTo>
                  <a:pt x="157534" y="309"/>
                </a:lnTo>
                <a:lnTo>
                  <a:pt x="157148" y="136"/>
                </a:lnTo>
                <a:lnTo>
                  <a:pt x="156936" y="78"/>
                </a:lnTo>
                <a:lnTo>
                  <a:pt x="156743" y="20"/>
                </a:lnTo>
                <a:lnTo>
                  <a:pt x="156550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82" name="Google Shape;1482;p7"/>
          <p:cNvGrpSpPr/>
          <p:nvPr/>
        </p:nvGrpSpPr>
        <p:grpSpPr>
          <a:xfrm rot="-5400000" flipH="1">
            <a:off x="5726468" y="475784"/>
            <a:ext cx="6100976" cy="3234435"/>
            <a:chOff x="3939550" y="4143175"/>
            <a:chExt cx="2329150" cy="1234800"/>
          </a:xfrm>
        </p:grpSpPr>
        <p:sp>
          <p:nvSpPr>
            <p:cNvPr id="1483" name="Google Shape;1483;p7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extrusionOk="0">
                  <a:moveTo>
                    <a:pt x="17506" y="0"/>
                  </a:move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7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fill="none" extrusionOk="0">
                  <a:moveTo>
                    <a:pt x="17506" y="0"/>
                  </a:moveTo>
                  <a:lnTo>
                    <a:pt x="17506" y="0"/>
                  </a:ln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276" y="3455"/>
                  </a:lnTo>
                  <a:lnTo>
                    <a:pt x="12276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888" y="9728"/>
                  </a:lnTo>
                  <a:lnTo>
                    <a:pt x="888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873" y="19321"/>
                  </a:lnTo>
                  <a:lnTo>
                    <a:pt x="1892" y="19321"/>
                  </a:lnTo>
                  <a:lnTo>
                    <a:pt x="1892" y="19321"/>
                  </a:lnTo>
                  <a:lnTo>
                    <a:pt x="1911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643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444" y="6215"/>
                  </a:lnTo>
                  <a:lnTo>
                    <a:pt x="21444" y="6215"/>
                  </a:lnTo>
                  <a:lnTo>
                    <a:pt x="21174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7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extrusionOk="0">
                  <a:moveTo>
                    <a:pt x="6350" y="1"/>
                  </a:move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7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fill="none" extrusionOk="0">
                  <a:moveTo>
                    <a:pt x="6563" y="1"/>
                  </a:moveTo>
                  <a:lnTo>
                    <a:pt x="6563" y="1"/>
                  </a:lnTo>
                  <a:lnTo>
                    <a:pt x="6563" y="1"/>
                  </a:lnTo>
                  <a:lnTo>
                    <a:pt x="6563" y="1"/>
                  </a:lnTo>
                  <a:lnTo>
                    <a:pt x="6350" y="1"/>
                  </a:ln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1851" y="4691"/>
                  </a:lnTo>
                  <a:lnTo>
                    <a:pt x="11851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lnTo>
                    <a:pt x="6582" y="1"/>
                  </a:lnTo>
                  <a:lnTo>
                    <a:pt x="6582" y="1"/>
                  </a:lnTo>
                  <a:lnTo>
                    <a:pt x="656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7"/>
            <p:cNvSpPr/>
            <p:nvPr/>
          </p:nvSpPr>
          <p:spPr>
            <a:xfrm>
              <a:off x="3988750" y="4846200"/>
              <a:ext cx="390200" cy="444925"/>
            </a:xfrm>
            <a:custGeom>
              <a:avLst/>
              <a:gdLst/>
              <a:ahLst/>
              <a:cxnLst/>
              <a:rect l="l" t="t" r="r" b="b"/>
              <a:pathLst>
                <a:path w="15608" h="17797" extrusionOk="0">
                  <a:moveTo>
                    <a:pt x="11369" y="1"/>
                  </a:move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607" y="7385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7"/>
            <p:cNvSpPr/>
            <p:nvPr/>
          </p:nvSpPr>
          <p:spPr>
            <a:xfrm>
              <a:off x="3988750" y="4846200"/>
              <a:ext cx="390400" cy="444925"/>
            </a:xfrm>
            <a:custGeom>
              <a:avLst/>
              <a:gdLst/>
              <a:ahLst/>
              <a:cxnLst/>
              <a:rect l="l" t="t" r="r" b="b"/>
              <a:pathLst>
                <a:path w="15616" h="17797" fill="none" extrusionOk="0">
                  <a:moveTo>
                    <a:pt x="11369" y="1"/>
                  </a:moveTo>
                  <a:lnTo>
                    <a:pt x="11369" y="1"/>
                  </a:ln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614" y="15712"/>
                  </a:lnTo>
                  <a:lnTo>
                    <a:pt x="4614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832" y="11678"/>
                  </a:lnTo>
                  <a:lnTo>
                    <a:pt x="11832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lnTo>
                    <a:pt x="113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7"/>
            <p:cNvSpPr/>
            <p:nvPr/>
          </p:nvSpPr>
          <p:spPr>
            <a:xfrm>
              <a:off x="4062600" y="5238975"/>
              <a:ext cx="101825" cy="52150"/>
            </a:xfrm>
            <a:custGeom>
              <a:avLst/>
              <a:gdLst/>
              <a:ahLst/>
              <a:cxnLst/>
              <a:rect l="l" t="t" r="r" b="b"/>
              <a:pathLst>
                <a:path w="4073" h="2086" extrusionOk="0">
                  <a:moveTo>
                    <a:pt x="4053" y="2047"/>
                  </a:moveTo>
                  <a:lnTo>
                    <a:pt x="4053" y="2047"/>
                  </a:lnTo>
                  <a:lnTo>
                    <a:pt x="4072" y="2085"/>
                  </a:lnTo>
                  <a:lnTo>
                    <a:pt x="4072" y="2085"/>
                  </a:lnTo>
                  <a:lnTo>
                    <a:pt x="4053" y="2047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641" y="1"/>
                  </a:lnTo>
                  <a:lnTo>
                    <a:pt x="1660" y="1"/>
                  </a:lnTo>
                  <a:lnTo>
                    <a:pt x="1660" y="1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7"/>
            <p:cNvSpPr/>
            <p:nvPr/>
          </p:nvSpPr>
          <p:spPr>
            <a:xfrm>
              <a:off x="4163925" y="5290125"/>
              <a:ext cx="500" cy="1000"/>
            </a:xfrm>
            <a:custGeom>
              <a:avLst/>
              <a:gdLst/>
              <a:ahLst/>
              <a:cxnLst/>
              <a:rect l="l" t="t" r="r" b="b"/>
              <a:pathLst>
                <a:path w="20" h="4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7"/>
            <p:cNvSpPr/>
            <p:nvPr/>
          </p:nvSpPr>
          <p:spPr>
            <a:xfrm>
              <a:off x="4062600" y="5238975"/>
              <a:ext cx="41025" cy="16925"/>
            </a:xfrm>
            <a:custGeom>
              <a:avLst/>
              <a:gdLst/>
              <a:ahLst/>
              <a:cxnLst/>
              <a:rect l="l" t="t" r="r" b="b"/>
              <a:pathLst>
                <a:path w="1641" h="677" fill="none" extrusionOk="0"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7"/>
            <p:cNvSpPr/>
            <p:nvPr/>
          </p:nvSpPr>
          <p:spPr>
            <a:xfrm>
              <a:off x="4103600" y="52389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7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extrusionOk="0">
                  <a:moveTo>
                    <a:pt x="12025" y="0"/>
                  </a:move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7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fill="none" extrusionOk="0">
                  <a:moveTo>
                    <a:pt x="12237" y="0"/>
                  </a:moveTo>
                  <a:lnTo>
                    <a:pt x="12237" y="0"/>
                  </a:lnTo>
                  <a:lnTo>
                    <a:pt x="12025" y="0"/>
                  </a:ln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7200" y="2741"/>
                  </a:lnTo>
                  <a:lnTo>
                    <a:pt x="7200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3610" y="12179"/>
                  </a:lnTo>
                  <a:lnTo>
                    <a:pt x="3610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103" y="14727"/>
                  </a:lnTo>
                  <a:lnTo>
                    <a:pt x="7103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lnTo>
                    <a:pt x="1223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7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extrusionOk="0">
                  <a:moveTo>
                    <a:pt x="26906" y="1"/>
                  </a:move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48" y="16495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7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fill="none" extrusionOk="0">
                  <a:moveTo>
                    <a:pt x="26925" y="1"/>
                  </a:moveTo>
                  <a:lnTo>
                    <a:pt x="26925" y="1"/>
                  </a:lnTo>
                  <a:lnTo>
                    <a:pt x="26906" y="1"/>
                  </a:lnTo>
                  <a:lnTo>
                    <a:pt x="26906" y="1"/>
                  </a:ln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802" y="310"/>
                  </a:lnTo>
                  <a:lnTo>
                    <a:pt x="24783" y="310"/>
                  </a:lnTo>
                  <a:lnTo>
                    <a:pt x="24783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01" y="4556"/>
                  </a:lnTo>
                  <a:lnTo>
                    <a:pt x="14901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446" y="7779"/>
                  </a:lnTo>
                  <a:lnTo>
                    <a:pt x="11408" y="7779"/>
                  </a:lnTo>
                  <a:lnTo>
                    <a:pt x="11408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173" y="20788"/>
                  </a:lnTo>
                  <a:lnTo>
                    <a:pt x="5173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224" y="29512"/>
                  </a:lnTo>
                  <a:lnTo>
                    <a:pt x="3224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29975" y="15268"/>
                  </a:lnTo>
                  <a:lnTo>
                    <a:pt x="29975" y="15268"/>
                  </a:lnTo>
                  <a:lnTo>
                    <a:pt x="30226" y="15268"/>
                  </a:lnTo>
                  <a:lnTo>
                    <a:pt x="30322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lnTo>
                    <a:pt x="26925" y="1"/>
                  </a:lnTo>
                  <a:lnTo>
                    <a:pt x="269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7"/>
            <p:cNvSpPr/>
            <p:nvPr/>
          </p:nvSpPr>
          <p:spPr>
            <a:xfrm>
              <a:off x="4774300" y="4618450"/>
              <a:ext cx="127900" cy="14025"/>
            </a:xfrm>
            <a:custGeom>
              <a:avLst/>
              <a:gdLst/>
              <a:ahLst/>
              <a:cxnLst/>
              <a:rect l="l" t="t" r="r" b="b"/>
              <a:pathLst>
                <a:path w="5116" h="561" extrusionOk="0">
                  <a:moveTo>
                    <a:pt x="5116" y="560"/>
                  </a:moveTo>
                  <a:lnTo>
                    <a:pt x="5116" y="560"/>
                  </a:lnTo>
                  <a:lnTo>
                    <a:pt x="5116" y="560"/>
                  </a:lnTo>
                  <a:lnTo>
                    <a:pt x="5116" y="560"/>
                  </a:lnTo>
                  <a:close/>
                  <a:moveTo>
                    <a:pt x="5077" y="541"/>
                  </a:moveTo>
                  <a:lnTo>
                    <a:pt x="5077" y="541"/>
                  </a:lnTo>
                  <a:lnTo>
                    <a:pt x="5096" y="541"/>
                  </a:lnTo>
                  <a:lnTo>
                    <a:pt x="5096" y="541"/>
                  </a:lnTo>
                  <a:lnTo>
                    <a:pt x="5077" y="541"/>
                  </a:lnTo>
                  <a:close/>
                  <a:moveTo>
                    <a:pt x="20" y="310"/>
                  </a:moveTo>
                  <a:lnTo>
                    <a:pt x="20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20" y="310"/>
                  </a:lnTo>
                  <a:close/>
                  <a:moveTo>
                    <a:pt x="2143" y="1"/>
                  </a:moveTo>
                  <a:lnTo>
                    <a:pt x="2143" y="1"/>
                  </a:lnTo>
                  <a:lnTo>
                    <a:pt x="1603" y="20"/>
                  </a:lnTo>
                  <a:lnTo>
                    <a:pt x="1082" y="78"/>
                  </a:lnTo>
                  <a:lnTo>
                    <a:pt x="541" y="174"/>
                  </a:lnTo>
                  <a:lnTo>
                    <a:pt x="39" y="310"/>
                  </a:lnTo>
                  <a:lnTo>
                    <a:pt x="39" y="310"/>
                  </a:lnTo>
                  <a:lnTo>
                    <a:pt x="541" y="174"/>
                  </a:lnTo>
                  <a:lnTo>
                    <a:pt x="1082" y="78"/>
                  </a:lnTo>
                  <a:lnTo>
                    <a:pt x="1603" y="20"/>
                  </a:lnTo>
                  <a:lnTo>
                    <a:pt x="2143" y="1"/>
                  </a:lnTo>
                  <a:close/>
                  <a:moveTo>
                    <a:pt x="2162" y="1"/>
                  </a:move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7"/>
            <p:cNvSpPr/>
            <p:nvPr/>
          </p:nvSpPr>
          <p:spPr>
            <a:xfrm>
              <a:off x="4902175" y="463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7"/>
            <p:cNvSpPr/>
            <p:nvPr/>
          </p:nvSpPr>
          <p:spPr>
            <a:xfrm>
              <a:off x="4901200" y="46319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7"/>
            <p:cNvSpPr/>
            <p:nvPr/>
          </p:nvSpPr>
          <p:spPr>
            <a:xfrm>
              <a:off x="4774300" y="46261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7"/>
            <p:cNvSpPr/>
            <p:nvPr/>
          </p:nvSpPr>
          <p:spPr>
            <a:xfrm>
              <a:off x="4775275" y="4618450"/>
              <a:ext cx="52625" cy="7750"/>
            </a:xfrm>
            <a:custGeom>
              <a:avLst/>
              <a:gdLst/>
              <a:ahLst/>
              <a:cxnLst/>
              <a:rect l="l" t="t" r="r" b="b"/>
              <a:pathLst>
                <a:path w="2105" h="310" fill="none" extrusionOk="0">
                  <a:moveTo>
                    <a:pt x="2104" y="1"/>
                  </a:moveTo>
                  <a:lnTo>
                    <a:pt x="2104" y="1"/>
                  </a:lnTo>
                  <a:lnTo>
                    <a:pt x="1564" y="20"/>
                  </a:lnTo>
                  <a:lnTo>
                    <a:pt x="1043" y="78"/>
                  </a:lnTo>
                  <a:lnTo>
                    <a:pt x="502" y="174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502" y="174"/>
                  </a:lnTo>
                  <a:lnTo>
                    <a:pt x="1043" y="78"/>
                  </a:lnTo>
                  <a:lnTo>
                    <a:pt x="1564" y="20"/>
                  </a:lnTo>
                  <a:lnTo>
                    <a:pt x="210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7"/>
            <p:cNvSpPr/>
            <p:nvPr/>
          </p:nvSpPr>
          <p:spPr>
            <a:xfrm>
              <a:off x="4828350" y="46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7"/>
            <p:cNvSpPr/>
            <p:nvPr/>
          </p:nvSpPr>
          <p:spPr>
            <a:xfrm>
              <a:off x="4155225" y="5356225"/>
              <a:ext cx="86400" cy="21750"/>
            </a:xfrm>
            <a:custGeom>
              <a:avLst/>
              <a:gdLst/>
              <a:ahLst/>
              <a:cxnLst/>
              <a:rect l="l" t="t" r="r" b="b"/>
              <a:pathLst>
                <a:path w="3456" h="870" extrusionOk="0">
                  <a:moveTo>
                    <a:pt x="3456" y="1"/>
                  </a:move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close/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  <a:close/>
                  <a:moveTo>
                    <a:pt x="3321" y="1"/>
                  </a:moveTo>
                  <a:lnTo>
                    <a:pt x="3321" y="1"/>
                  </a:lnTo>
                  <a:lnTo>
                    <a:pt x="3321" y="1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7"/>
            <p:cNvSpPr/>
            <p:nvPr/>
          </p:nvSpPr>
          <p:spPr>
            <a:xfrm>
              <a:off x="4241600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7"/>
            <p:cNvSpPr/>
            <p:nvPr/>
          </p:nvSpPr>
          <p:spPr>
            <a:xfrm>
              <a:off x="4155225" y="5356225"/>
              <a:ext cx="80625" cy="21750"/>
            </a:xfrm>
            <a:custGeom>
              <a:avLst/>
              <a:gdLst/>
              <a:ahLst/>
              <a:cxnLst/>
              <a:rect l="l" t="t" r="r" b="b"/>
              <a:pathLst>
                <a:path w="3225" h="870" fill="none" extrusionOk="0"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7"/>
            <p:cNvSpPr/>
            <p:nvPr/>
          </p:nvSpPr>
          <p:spPr>
            <a:xfrm>
              <a:off x="4238225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7"/>
            <p:cNvSpPr/>
            <p:nvPr/>
          </p:nvSpPr>
          <p:spPr>
            <a:xfrm>
              <a:off x="4297575" y="5011225"/>
              <a:ext cx="12575" cy="3900"/>
            </a:xfrm>
            <a:custGeom>
              <a:avLst/>
              <a:gdLst/>
              <a:ahLst/>
              <a:cxnLst/>
              <a:rect l="l" t="t" r="r" b="b"/>
              <a:pathLst>
                <a:path w="503" h="156" extrusionOk="0">
                  <a:moveTo>
                    <a:pt x="502" y="1"/>
                  </a:moveTo>
                  <a:lnTo>
                    <a:pt x="251" y="59"/>
                  </a:lnTo>
                  <a:lnTo>
                    <a:pt x="1" y="155"/>
                  </a:lnTo>
                  <a:lnTo>
                    <a:pt x="251" y="78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7"/>
            <p:cNvSpPr/>
            <p:nvPr/>
          </p:nvSpPr>
          <p:spPr>
            <a:xfrm>
              <a:off x="42942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7"/>
            <p:cNvSpPr/>
            <p:nvPr/>
          </p:nvSpPr>
          <p:spPr>
            <a:xfrm>
              <a:off x="4156675" y="5138125"/>
              <a:ext cx="126925" cy="101850"/>
            </a:xfrm>
            <a:custGeom>
              <a:avLst/>
              <a:gdLst/>
              <a:ahLst/>
              <a:cxnLst/>
              <a:rect l="l" t="t" r="r" b="b"/>
              <a:pathLst>
                <a:path w="5077" h="4074" fill="none" extrusionOk="0">
                  <a:moveTo>
                    <a:pt x="5077" y="1"/>
                  </a:moveTo>
                  <a:lnTo>
                    <a:pt x="5077" y="1"/>
                  </a:lnTo>
                  <a:lnTo>
                    <a:pt x="4807" y="1"/>
                  </a:lnTo>
                  <a:lnTo>
                    <a:pt x="4498" y="20"/>
                  </a:lnTo>
                  <a:lnTo>
                    <a:pt x="4131" y="59"/>
                  </a:lnTo>
                  <a:lnTo>
                    <a:pt x="3745" y="117"/>
                  </a:lnTo>
                  <a:lnTo>
                    <a:pt x="3340" y="194"/>
                  </a:lnTo>
                  <a:lnTo>
                    <a:pt x="2915" y="310"/>
                  </a:lnTo>
                  <a:lnTo>
                    <a:pt x="2471" y="464"/>
                  </a:lnTo>
                  <a:lnTo>
                    <a:pt x="2066" y="638"/>
                  </a:lnTo>
                  <a:lnTo>
                    <a:pt x="1854" y="754"/>
                  </a:lnTo>
                  <a:lnTo>
                    <a:pt x="1661" y="869"/>
                  </a:lnTo>
                  <a:lnTo>
                    <a:pt x="1468" y="1004"/>
                  </a:lnTo>
                  <a:lnTo>
                    <a:pt x="1275" y="1159"/>
                  </a:lnTo>
                  <a:lnTo>
                    <a:pt x="1101" y="1313"/>
                  </a:lnTo>
                  <a:lnTo>
                    <a:pt x="927" y="1487"/>
                  </a:lnTo>
                  <a:lnTo>
                    <a:pt x="773" y="1680"/>
                  </a:lnTo>
                  <a:lnTo>
                    <a:pt x="618" y="1873"/>
                  </a:lnTo>
                  <a:lnTo>
                    <a:pt x="483" y="2085"/>
                  </a:lnTo>
                  <a:lnTo>
                    <a:pt x="367" y="2317"/>
                  </a:lnTo>
                  <a:lnTo>
                    <a:pt x="252" y="2568"/>
                  </a:lnTo>
                  <a:lnTo>
                    <a:pt x="174" y="2838"/>
                  </a:lnTo>
                  <a:lnTo>
                    <a:pt x="97" y="3108"/>
                  </a:lnTo>
                  <a:lnTo>
                    <a:pt x="39" y="3417"/>
                  </a:lnTo>
                  <a:lnTo>
                    <a:pt x="20" y="3726"/>
                  </a:lnTo>
                  <a:lnTo>
                    <a:pt x="1" y="4073"/>
                  </a:lnTo>
                  <a:lnTo>
                    <a:pt x="1" y="4073"/>
                  </a:lnTo>
                  <a:lnTo>
                    <a:pt x="20" y="3726"/>
                  </a:lnTo>
                  <a:lnTo>
                    <a:pt x="39" y="3417"/>
                  </a:lnTo>
                  <a:lnTo>
                    <a:pt x="97" y="3108"/>
                  </a:lnTo>
                  <a:lnTo>
                    <a:pt x="174" y="2838"/>
                  </a:lnTo>
                  <a:lnTo>
                    <a:pt x="252" y="2568"/>
                  </a:lnTo>
                  <a:lnTo>
                    <a:pt x="367" y="2317"/>
                  </a:lnTo>
                  <a:lnTo>
                    <a:pt x="483" y="2085"/>
                  </a:lnTo>
                  <a:lnTo>
                    <a:pt x="618" y="1873"/>
                  </a:lnTo>
                  <a:lnTo>
                    <a:pt x="773" y="1680"/>
                  </a:lnTo>
                  <a:lnTo>
                    <a:pt x="927" y="1487"/>
                  </a:lnTo>
                  <a:lnTo>
                    <a:pt x="1101" y="1313"/>
                  </a:lnTo>
                  <a:lnTo>
                    <a:pt x="1275" y="1159"/>
                  </a:lnTo>
                  <a:lnTo>
                    <a:pt x="1468" y="1004"/>
                  </a:lnTo>
                  <a:lnTo>
                    <a:pt x="1661" y="869"/>
                  </a:lnTo>
                  <a:lnTo>
                    <a:pt x="1854" y="754"/>
                  </a:lnTo>
                  <a:lnTo>
                    <a:pt x="2066" y="638"/>
                  </a:lnTo>
                  <a:lnTo>
                    <a:pt x="2471" y="464"/>
                  </a:lnTo>
                  <a:lnTo>
                    <a:pt x="2915" y="310"/>
                  </a:lnTo>
                  <a:lnTo>
                    <a:pt x="3340" y="194"/>
                  </a:lnTo>
                  <a:lnTo>
                    <a:pt x="3745" y="117"/>
                  </a:lnTo>
                  <a:lnTo>
                    <a:pt x="4131" y="59"/>
                  </a:lnTo>
                  <a:lnTo>
                    <a:pt x="4498" y="20"/>
                  </a:lnTo>
                  <a:lnTo>
                    <a:pt x="4807" y="1"/>
                  </a:lnTo>
                  <a:lnTo>
                    <a:pt x="50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7"/>
            <p:cNvSpPr/>
            <p:nvPr/>
          </p:nvSpPr>
          <p:spPr>
            <a:xfrm>
              <a:off x="4283575" y="51381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7"/>
            <p:cNvSpPr/>
            <p:nvPr/>
          </p:nvSpPr>
          <p:spPr>
            <a:xfrm>
              <a:off x="42860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7"/>
            <p:cNvSpPr/>
            <p:nvPr/>
          </p:nvSpPr>
          <p:spPr>
            <a:xfrm>
              <a:off x="4379125" y="503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7"/>
            <p:cNvSpPr/>
            <p:nvPr/>
          </p:nvSpPr>
          <p:spPr>
            <a:xfrm>
              <a:off x="4378650" y="503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7"/>
            <p:cNvSpPr/>
            <p:nvPr/>
          </p:nvSpPr>
          <p:spPr>
            <a:xfrm>
              <a:off x="4258975" y="5010275"/>
              <a:ext cx="63225" cy="60800"/>
            </a:xfrm>
            <a:custGeom>
              <a:avLst/>
              <a:gdLst/>
              <a:ahLst/>
              <a:cxnLst/>
              <a:rect l="l" t="t" r="r" b="b"/>
              <a:pathLst>
                <a:path w="2529" h="2432" fill="none" extrusionOk="0">
                  <a:moveTo>
                    <a:pt x="2529" y="0"/>
                  </a:moveTo>
                  <a:lnTo>
                    <a:pt x="2529" y="0"/>
                  </a:lnTo>
                  <a:lnTo>
                    <a:pt x="2278" y="19"/>
                  </a:lnTo>
                  <a:lnTo>
                    <a:pt x="2046" y="39"/>
                  </a:lnTo>
                  <a:lnTo>
                    <a:pt x="1795" y="97"/>
                  </a:lnTo>
                  <a:lnTo>
                    <a:pt x="1545" y="193"/>
                  </a:lnTo>
                  <a:lnTo>
                    <a:pt x="1313" y="328"/>
                  </a:lnTo>
                  <a:lnTo>
                    <a:pt x="1081" y="483"/>
                  </a:lnTo>
                  <a:lnTo>
                    <a:pt x="850" y="676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464" y="1100"/>
                  </a:lnTo>
                  <a:lnTo>
                    <a:pt x="329" y="1293"/>
                  </a:lnTo>
                  <a:lnTo>
                    <a:pt x="232" y="1486"/>
                  </a:lnTo>
                  <a:lnTo>
                    <a:pt x="155" y="1679"/>
                  </a:lnTo>
                  <a:lnTo>
                    <a:pt x="78" y="1872"/>
                  </a:lnTo>
                  <a:lnTo>
                    <a:pt x="39" y="2065"/>
                  </a:lnTo>
                  <a:lnTo>
                    <a:pt x="20" y="2239"/>
                  </a:lnTo>
                  <a:lnTo>
                    <a:pt x="0" y="2432"/>
                  </a:lnTo>
                  <a:lnTo>
                    <a:pt x="0" y="2432"/>
                  </a:lnTo>
                  <a:lnTo>
                    <a:pt x="20" y="2239"/>
                  </a:lnTo>
                  <a:lnTo>
                    <a:pt x="39" y="2065"/>
                  </a:lnTo>
                  <a:lnTo>
                    <a:pt x="78" y="1872"/>
                  </a:lnTo>
                  <a:lnTo>
                    <a:pt x="155" y="1679"/>
                  </a:lnTo>
                  <a:lnTo>
                    <a:pt x="232" y="1486"/>
                  </a:lnTo>
                  <a:lnTo>
                    <a:pt x="329" y="1293"/>
                  </a:lnTo>
                  <a:lnTo>
                    <a:pt x="464" y="1100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850" y="676"/>
                  </a:lnTo>
                  <a:lnTo>
                    <a:pt x="1081" y="483"/>
                  </a:lnTo>
                  <a:lnTo>
                    <a:pt x="1313" y="328"/>
                  </a:lnTo>
                  <a:lnTo>
                    <a:pt x="1545" y="193"/>
                  </a:lnTo>
                  <a:lnTo>
                    <a:pt x="1795" y="116"/>
                  </a:lnTo>
                  <a:lnTo>
                    <a:pt x="2046" y="39"/>
                  </a:lnTo>
                  <a:lnTo>
                    <a:pt x="2278" y="19"/>
                  </a:lnTo>
                  <a:lnTo>
                    <a:pt x="252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7"/>
            <p:cNvSpPr/>
            <p:nvPr/>
          </p:nvSpPr>
          <p:spPr>
            <a:xfrm>
              <a:off x="4322175" y="501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7"/>
            <p:cNvSpPr/>
            <p:nvPr/>
          </p:nvSpPr>
          <p:spPr>
            <a:xfrm>
              <a:off x="4350650" y="4919550"/>
              <a:ext cx="14975" cy="50700"/>
            </a:xfrm>
            <a:custGeom>
              <a:avLst/>
              <a:gdLst/>
              <a:ahLst/>
              <a:cxnLst/>
              <a:rect l="l" t="t" r="r" b="b"/>
              <a:pathLst>
                <a:path w="599" h="2028" fill="none" extrusionOk="0">
                  <a:moveTo>
                    <a:pt x="599" y="0"/>
                  </a:moveTo>
                  <a:lnTo>
                    <a:pt x="599" y="0"/>
                  </a:lnTo>
                  <a:lnTo>
                    <a:pt x="502" y="155"/>
                  </a:lnTo>
                  <a:lnTo>
                    <a:pt x="406" y="348"/>
                  </a:lnTo>
                  <a:lnTo>
                    <a:pt x="290" y="579"/>
                  </a:lnTo>
                  <a:lnTo>
                    <a:pt x="194" y="888"/>
                  </a:lnTo>
                  <a:lnTo>
                    <a:pt x="97" y="1236"/>
                  </a:lnTo>
                  <a:lnTo>
                    <a:pt x="20" y="1602"/>
                  </a:lnTo>
                  <a:lnTo>
                    <a:pt x="1" y="1815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15"/>
                  </a:lnTo>
                  <a:lnTo>
                    <a:pt x="20" y="1602"/>
                  </a:lnTo>
                  <a:lnTo>
                    <a:pt x="97" y="1236"/>
                  </a:lnTo>
                  <a:lnTo>
                    <a:pt x="194" y="888"/>
                  </a:lnTo>
                  <a:lnTo>
                    <a:pt x="290" y="579"/>
                  </a:lnTo>
                  <a:lnTo>
                    <a:pt x="406" y="348"/>
                  </a:lnTo>
                  <a:lnTo>
                    <a:pt x="502" y="155"/>
                  </a:lnTo>
                  <a:lnTo>
                    <a:pt x="599" y="0"/>
                  </a:lnTo>
                  <a:lnTo>
                    <a:pt x="59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7"/>
            <p:cNvSpPr/>
            <p:nvPr/>
          </p:nvSpPr>
          <p:spPr>
            <a:xfrm>
              <a:off x="4471775" y="4626175"/>
              <a:ext cx="302550" cy="127400"/>
            </a:xfrm>
            <a:custGeom>
              <a:avLst/>
              <a:gdLst/>
              <a:ahLst/>
              <a:cxnLst/>
              <a:rect l="l" t="t" r="r" b="b"/>
              <a:pathLst>
                <a:path w="12102" h="5096" extrusionOk="0">
                  <a:moveTo>
                    <a:pt x="0" y="5096"/>
                  </a:move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close/>
                  <a:moveTo>
                    <a:pt x="3822" y="4536"/>
                  </a:move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close/>
                  <a:moveTo>
                    <a:pt x="2239" y="4247"/>
                  </a:moveTo>
                  <a:lnTo>
                    <a:pt x="2239" y="4247"/>
                  </a:lnTo>
                  <a:lnTo>
                    <a:pt x="1988" y="4247"/>
                  </a:lnTo>
                  <a:lnTo>
                    <a:pt x="1699" y="4285"/>
                  </a:lnTo>
                  <a:lnTo>
                    <a:pt x="1428" y="4324"/>
                  </a:lnTo>
                  <a:lnTo>
                    <a:pt x="1139" y="4420"/>
                  </a:lnTo>
                  <a:lnTo>
                    <a:pt x="849" y="4517"/>
                  </a:lnTo>
                  <a:lnTo>
                    <a:pt x="560" y="4671"/>
                  </a:lnTo>
                  <a:lnTo>
                    <a:pt x="290" y="4845"/>
                  </a:lnTo>
                  <a:lnTo>
                    <a:pt x="19" y="5077"/>
                  </a:lnTo>
                  <a:lnTo>
                    <a:pt x="19" y="5077"/>
                  </a:lnTo>
                  <a:lnTo>
                    <a:pt x="290" y="4845"/>
                  </a:lnTo>
                  <a:lnTo>
                    <a:pt x="560" y="4671"/>
                  </a:lnTo>
                  <a:lnTo>
                    <a:pt x="849" y="4517"/>
                  </a:lnTo>
                  <a:lnTo>
                    <a:pt x="1139" y="4420"/>
                  </a:lnTo>
                  <a:lnTo>
                    <a:pt x="1428" y="4324"/>
                  </a:lnTo>
                  <a:lnTo>
                    <a:pt x="1699" y="4285"/>
                  </a:lnTo>
                  <a:lnTo>
                    <a:pt x="1988" y="4247"/>
                  </a:lnTo>
                  <a:lnTo>
                    <a:pt x="2239" y="4247"/>
                  </a:lnTo>
                  <a:close/>
                  <a:moveTo>
                    <a:pt x="2258" y="4247"/>
                  </a:move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close/>
                  <a:moveTo>
                    <a:pt x="5346" y="1564"/>
                  </a:moveTo>
                  <a:lnTo>
                    <a:pt x="5346" y="1564"/>
                  </a:lnTo>
                  <a:lnTo>
                    <a:pt x="5346" y="1564"/>
                  </a:lnTo>
                  <a:lnTo>
                    <a:pt x="5096" y="1680"/>
                  </a:lnTo>
                  <a:lnTo>
                    <a:pt x="4864" y="1815"/>
                  </a:lnTo>
                  <a:lnTo>
                    <a:pt x="4671" y="1931"/>
                  </a:lnTo>
                  <a:lnTo>
                    <a:pt x="4497" y="2066"/>
                  </a:lnTo>
                  <a:lnTo>
                    <a:pt x="4343" y="2220"/>
                  </a:lnTo>
                  <a:lnTo>
                    <a:pt x="4208" y="2355"/>
                  </a:lnTo>
                  <a:lnTo>
                    <a:pt x="4092" y="2490"/>
                  </a:lnTo>
                  <a:lnTo>
                    <a:pt x="3976" y="2645"/>
                  </a:lnTo>
                  <a:lnTo>
                    <a:pt x="3899" y="2780"/>
                  </a:lnTo>
                  <a:lnTo>
                    <a:pt x="3822" y="2915"/>
                  </a:lnTo>
                  <a:lnTo>
                    <a:pt x="3764" y="3069"/>
                  </a:lnTo>
                  <a:lnTo>
                    <a:pt x="3725" y="3204"/>
                  </a:lnTo>
                  <a:lnTo>
                    <a:pt x="3687" y="3475"/>
                  </a:lnTo>
                  <a:lnTo>
                    <a:pt x="3667" y="3706"/>
                  </a:lnTo>
                  <a:lnTo>
                    <a:pt x="3667" y="3706"/>
                  </a:lnTo>
                  <a:lnTo>
                    <a:pt x="3687" y="3475"/>
                  </a:lnTo>
                  <a:lnTo>
                    <a:pt x="3725" y="3204"/>
                  </a:lnTo>
                  <a:lnTo>
                    <a:pt x="3764" y="3069"/>
                  </a:lnTo>
                  <a:lnTo>
                    <a:pt x="3822" y="2915"/>
                  </a:lnTo>
                  <a:lnTo>
                    <a:pt x="3899" y="2780"/>
                  </a:lnTo>
                  <a:lnTo>
                    <a:pt x="3976" y="2645"/>
                  </a:lnTo>
                  <a:lnTo>
                    <a:pt x="4092" y="2490"/>
                  </a:lnTo>
                  <a:lnTo>
                    <a:pt x="4208" y="2355"/>
                  </a:lnTo>
                  <a:lnTo>
                    <a:pt x="4343" y="2220"/>
                  </a:lnTo>
                  <a:lnTo>
                    <a:pt x="4497" y="2066"/>
                  </a:lnTo>
                  <a:lnTo>
                    <a:pt x="4671" y="1931"/>
                  </a:lnTo>
                  <a:lnTo>
                    <a:pt x="4864" y="1815"/>
                  </a:lnTo>
                  <a:lnTo>
                    <a:pt x="5096" y="1680"/>
                  </a:lnTo>
                  <a:lnTo>
                    <a:pt x="5346" y="1564"/>
                  </a:lnTo>
                  <a:lnTo>
                    <a:pt x="5346" y="1564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389" y="1255"/>
                  </a:lnTo>
                  <a:lnTo>
                    <a:pt x="6061" y="1313"/>
                  </a:lnTo>
                  <a:lnTo>
                    <a:pt x="5733" y="1409"/>
                  </a:lnTo>
                  <a:lnTo>
                    <a:pt x="5366" y="1545"/>
                  </a:lnTo>
                  <a:lnTo>
                    <a:pt x="5366" y="1545"/>
                  </a:lnTo>
                  <a:lnTo>
                    <a:pt x="5733" y="1409"/>
                  </a:lnTo>
                  <a:lnTo>
                    <a:pt x="6061" y="1313"/>
                  </a:lnTo>
                  <a:lnTo>
                    <a:pt x="6389" y="1255"/>
                  </a:lnTo>
                  <a:lnTo>
                    <a:pt x="6678" y="1236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678" y="1236"/>
                  </a:lnTo>
                  <a:lnTo>
                    <a:pt x="6698" y="1236"/>
                  </a:lnTo>
                  <a:lnTo>
                    <a:pt x="6698" y="1236"/>
                  </a:lnTo>
                  <a:lnTo>
                    <a:pt x="6678" y="1236"/>
                  </a:lnTo>
                  <a:close/>
                  <a:moveTo>
                    <a:pt x="12102" y="1"/>
                  </a:moveTo>
                  <a:lnTo>
                    <a:pt x="12102" y="1"/>
                  </a:lnTo>
                  <a:lnTo>
                    <a:pt x="12102" y="1"/>
                  </a:lnTo>
                  <a:lnTo>
                    <a:pt x="11851" y="97"/>
                  </a:lnTo>
                  <a:lnTo>
                    <a:pt x="11600" y="194"/>
                  </a:lnTo>
                  <a:lnTo>
                    <a:pt x="11349" y="290"/>
                  </a:lnTo>
                  <a:lnTo>
                    <a:pt x="11117" y="406"/>
                  </a:lnTo>
                  <a:lnTo>
                    <a:pt x="10886" y="541"/>
                  </a:lnTo>
                  <a:lnTo>
                    <a:pt x="10654" y="676"/>
                  </a:lnTo>
                  <a:lnTo>
                    <a:pt x="10461" y="811"/>
                  </a:lnTo>
                  <a:lnTo>
                    <a:pt x="10249" y="985"/>
                  </a:lnTo>
                  <a:lnTo>
                    <a:pt x="10056" y="1139"/>
                  </a:lnTo>
                  <a:lnTo>
                    <a:pt x="9882" y="1313"/>
                  </a:lnTo>
                  <a:lnTo>
                    <a:pt x="9728" y="1506"/>
                  </a:lnTo>
                  <a:lnTo>
                    <a:pt x="9573" y="1718"/>
                  </a:lnTo>
                  <a:lnTo>
                    <a:pt x="9419" y="1911"/>
                  </a:lnTo>
                  <a:lnTo>
                    <a:pt x="9303" y="2143"/>
                  </a:lnTo>
                  <a:lnTo>
                    <a:pt x="9187" y="2375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187" y="2375"/>
                  </a:lnTo>
                  <a:lnTo>
                    <a:pt x="9303" y="2143"/>
                  </a:lnTo>
                  <a:lnTo>
                    <a:pt x="9419" y="1911"/>
                  </a:lnTo>
                  <a:lnTo>
                    <a:pt x="9573" y="1718"/>
                  </a:lnTo>
                  <a:lnTo>
                    <a:pt x="9728" y="1506"/>
                  </a:lnTo>
                  <a:lnTo>
                    <a:pt x="9882" y="1313"/>
                  </a:lnTo>
                  <a:lnTo>
                    <a:pt x="10056" y="1139"/>
                  </a:lnTo>
                  <a:lnTo>
                    <a:pt x="10249" y="985"/>
                  </a:lnTo>
                  <a:lnTo>
                    <a:pt x="10461" y="811"/>
                  </a:lnTo>
                  <a:lnTo>
                    <a:pt x="10654" y="676"/>
                  </a:lnTo>
                  <a:lnTo>
                    <a:pt x="10886" y="541"/>
                  </a:lnTo>
                  <a:lnTo>
                    <a:pt x="11117" y="406"/>
                  </a:lnTo>
                  <a:lnTo>
                    <a:pt x="11349" y="290"/>
                  </a:lnTo>
                  <a:lnTo>
                    <a:pt x="11600" y="194"/>
                  </a:lnTo>
                  <a:lnTo>
                    <a:pt x="11851" y="97"/>
                  </a:lnTo>
                  <a:lnTo>
                    <a:pt x="12102" y="1"/>
                  </a:lnTo>
                  <a:lnTo>
                    <a:pt x="121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7"/>
            <p:cNvSpPr/>
            <p:nvPr/>
          </p:nvSpPr>
          <p:spPr>
            <a:xfrm>
              <a:off x="4471775" y="47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7"/>
            <p:cNvSpPr/>
            <p:nvPr/>
          </p:nvSpPr>
          <p:spPr>
            <a:xfrm>
              <a:off x="4567300" y="473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7"/>
            <p:cNvSpPr/>
            <p:nvPr/>
          </p:nvSpPr>
          <p:spPr>
            <a:xfrm>
              <a:off x="4472250" y="4732325"/>
              <a:ext cx="55525" cy="20775"/>
            </a:xfrm>
            <a:custGeom>
              <a:avLst/>
              <a:gdLst/>
              <a:ahLst/>
              <a:cxnLst/>
              <a:rect l="l" t="t" r="r" b="b"/>
              <a:pathLst>
                <a:path w="2221" h="831" fill="none" extrusionOk="0">
                  <a:moveTo>
                    <a:pt x="2220" y="1"/>
                  </a:moveTo>
                  <a:lnTo>
                    <a:pt x="2220" y="1"/>
                  </a:lnTo>
                  <a:lnTo>
                    <a:pt x="1969" y="1"/>
                  </a:lnTo>
                  <a:lnTo>
                    <a:pt x="1680" y="39"/>
                  </a:lnTo>
                  <a:lnTo>
                    <a:pt x="1409" y="78"/>
                  </a:lnTo>
                  <a:lnTo>
                    <a:pt x="1120" y="174"/>
                  </a:lnTo>
                  <a:lnTo>
                    <a:pt x="830" y="271"/>
                  </a:lnTo>
                  <a:lnTo>
                    <a:pt x="541" y="425"/>
                  </a:lnTo>
                  <a:lnTo>
                    <a:pt x="271" y="599"/>
                  </a:lnTo>
                  <a:lnTo>
                    <a:pt x="0" y="831"/>
                  </a:lnTo>
                  <a:lnTo>
                    <a:pt x="0" y="831"/>
                  </a:lnTo>
                  <a:lnTo>
                    <a:pt x="271" y="599"/>
                  </a:lnTo>
                  <a:lnTo>
                    <a:pt x="541" y="425"/>
                  </a:lnTo>
                  <a:lnTo>
                    <a:pt x="830" y="271"/>
                  </a:lnTo>
                  <a:lnTo>
                    <a:pt x="1120" y="174"/>
                  </a:lnTo>
                  <a:lnTo>
                    <a:pt x="1409" y="78"/>
                  </a:lnTo>
                  <a:lnTo>
                    <a:pt x="1680" y="39"/>
                  </a:lnTo>
                  <a:lnTo>
                    <a:pt x="1969" y="1"/>
                  </a:lnTo>
                  <a:lnTo>
                    <a:pt x="22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7"/>
            <p:cNvSpPr/>
            <p:nvPr/>
          </p:nvSpPr>
          <p:spPr>
            <a:xfrm>
              <a:off x="4528225" y="473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7"/>
            <p:cNvSpPr/>
            <p:nvPr/>
          </p:nvSpPr>
          <p:spPr>
            <a:xfrm>
              <a:off x="4563450" y="4665250"/>
              <a:ext cx="42000" cy="53600"/>
            </a:xfrm>
            <a:custGeom>
              <a:avLst/>
              <a:gdLst/>
              <a:ahLst/>
              <a:cxnLst/>
              <a:rect l="l" t="t" r="r" b="b"/>
              <a:pathLst>
                <a:path w="1680" h="2144" fill="none" extrusionOk="0">
                  <a:moveTo>
                    <a:pt x="1679" y="1"/>
                  </a:moveTo>
                  <a:lnTo>
                    <a:pt x="1679" y="1"/>
                  </a:lnTo>
                  <a:lnTo>
                    <a:pt x="1679" y="1"/>
                  </a:lnTo>
                  <a:lnTo>
                    <a:pt x="1429" y="117"/>
                  </a:lnTo>
                  <a:lnTo>
                    <a:pt x="1197" y="252"/>
                  </a:lnTo>
                  <a:lnTo>
                    <a:pt x="1004" y="368"/>
                  </a:lnTo>
                  <a:lnTo>
                    <a:pt x="830" y="503"/>
                  </a:lnTo>
                  <a:lnTo>
                    <a:pt x="676" y="657"/>
                  </a:lnTo>
                  <a:lnTo>
                    <a:pt x="541" y="792"/>
                  </a:lnTo>
                  <a:lnTo>
                    <a:pt x="425" y="927"/>
                  </a:lnTo>
                  <a:lnTo>
                    <a:pt x="309" y="1082"/>
                  </a:lnTo>
                  <a:lnTo>
                    <a:pt x="232" y="1217"/>
                  </a:lnTo>
                  <a:lnTo>
                    <a:pt x="155" y="1352"/>
                  </a:lnTo>
                  <a:lnTo>
                    <a:pt x="97" y="1506"/>
                  </a:lnTo>
                  <a:lnTo>
                    <a:pt x="58" y="1641"/>
                  </a:lnTo>
                  <a:lnTo>
                    <a:pt x="20" y="1912"/>
                  </a:lnTo>
                  <a:lnTo>
                    <a:pt x="0" y="2143"/>
                  </a:lnTo>
                  <a:lnTo>
                    <a:pt x="0" y="2143"/>
                  </a:lnTo>
                  <a:lnTo>
                    <a:pt x="20" y="1912"/>
                  </a:lnTo>
                  <a:lnTo>
                    <a:pt x="58" y="1641"/>
                  </a:lnTo>
                  <a:lnTo>
                    <a:pt x="97" y="1506"/>
                  </a:lnTo>
                  <a:lnTo>
                    <a:pt x="155" y="1352"/>
                  </a:lnTo>
                  <a:lnTo>
                    <a:pt x="232" y="1217"/>
                  </a:lnTo>
                  <a:lnTo>
                    <a:pt x="309" y="1082"/>
                  </a:lnTo>
                  <a:lnTo>
                    <a:pt x="425" y="927"/>
                  </a:lnTo>
                  <a:lnTo>
                    <a:pt x="541" y="792"/>
                  </a:lnTo>
                  <a:lnTo>
                    <a:pt x="676" y="657"/>
                  </a:lnTo>
                  <a:lnTo>
                    <a:pt x="830" y="503"/>
                  </a:lnTo>
                  <a:lnTo>
                    <a:pt x="1004" y="368"/>
                  </a:lnTo>
                  <a:lnTo>
                    <a:pt x="1197" y="252"/>
                  </a:lnTo>
                  <a:lnTo>
                    <a:pt x="1429" y="117"/>
                  </a:lnTo>
                  <a:lnTo>
                    <a:pt x="1679" y="1"/>
                  </a:lnTo>
                  <a:lnTo>
                    <a:pt x="167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7"/>
            <p:cNvSpPr/>
            <p:nvPr/>
          </p:nvSpPr>
          <p:spPr>
            <a:xfrm>
              <a:off x="4605900" y="4657050"/>
              <a:ext cx="32850" cy="7750"/>
            </a:xfrm>
            <a:custGeom>
              <a:avLst/>
              <a:gdLst/>
              <a:ahLst/>
              <a:cxnLst/>
              <a:rect l="l" t="t" r="r" b="b"/>
              <a:pathLst>
                <a:path w="1314" h="310" fill="none" extrusionOk="0">
                  <a:moveTo>
                    <a:pt x="1313" y="1"/>
                  </a:moveTo>
                  <a:lnTo>
                    <a:pt x="1313" y="1"/>
                  </a:lnTo>
                  <a:lnTo>
                    <a:pt x="1024" y="20"/>
                  </a:lnTo>
                  <a:lnTo>
                    <a:pt x="696" y="78"/>
                  </a:lnTo>
                  <a:lnTo>
                    <a:pt x="368" y="174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368" y="174"/>
                  </a:lnTo>
                  <a:lnTo>
                    <a:pt x="696" y="78"/>
                  </a:lnTo>
                  <a:lnTo>
                    <a:pt x="1024" y="20"/>
                  </a:lnTo>
                  <a:lnTo>
                    <a:pt x="131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7"/>
            <p:cNvSpPr/>
            <p:nvPr/>
          </p:nvSpPr>
          <p:spPr>
            <a:xfrm>
              <a:off x="4638725" y="46570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7"/>
            <p:cNvSpPr/>
            <p:nvPr/>
          </p:nvSpPr>
          <p:spPr>
            <a:xfrm>
              <a:off x="4699025" y="4626175"/>
              <a:ext cx="75300" cy="65175"/>
            </a:xfrm>
            <a:custGeom>
              <a:avLst/>
              <a:gdLst/>
              <a:ahLst/>
              <a:cxnLst/>
              <a:rect l="l" t="t" r="r" b="b"/>
              <a:pathLst>
                <a:path w="3012" h="2607" fill="none" extrusionOk="0">
                  <a:moveTo>
                    <a:pt x="3012" y="1"/>
                  </a:moveTo>
                  <a:lnTo>
                    <a:pt x="3012" y="1"/>
                  </a:lnTo>
                  <a:lnTo>
                    <a:pt x="3012" y="1"/>
                  </a:lnTo>
                  <a:lnTo>
                    <a:pt x="2761" y="97"/>
                  </a:lnTo>
                  <a:lnTo>
                    <a:pt x="2510" y="194"/>
                  </a:lnTo>
                  <a:lnTo>
                    <a:pt x="2259" y="290"/>
                  </a:lnTo>
                  <a:lnTo>
                    <a:pt x="2027" y="406"/>
                  </a:lnTo>
                  <a:lnTo>
                    <a:pt x="1796" y="541"/>
                  </a:lnTo>
                  <a:lnTo>
                    <a:pt x="1564" y="676"/>
                  </a:lnTo>
                  <a:lnTo>
                    <a:pt x="1371" y="811"/>
                  </a:lnTo>
                  <a:lnTo>
                    <a:pt x="1159" y="985"/>
                  </a:lnTo>
                  <a:lnTo>
                    <a:pt x="966" y="1139"/>
                  </a:lnTo>
                  <a:lnTo>
                    <a:pt x="792" y="1313"/>
                  </a:lnTo>
                  <a:lnTo>
                    <a:pt x="638" y="1506"/>
                  </a:lnTo>
                  <a:lnTo>
                    <a:pt x="483" y="1718"/>
                  </a:lnTo>
                  <a:lnTo>
                    <a:pt x="329" y="1911"/>
                  </a:lnTo>
                  <a:lnTo>
                    <a:pt x="213" y="2143"/>
                  </a:lnTo>
                  <a:lnTo>
                    <a:pt x="97" y="2375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97" y="2375"/>
                  </a:lnTo>
                  <a:lnTo>
                    <a:pt x="213" y="2143"/>
                  </a:lnTo>
                  <a:lnTo>
                    <a:pt x="329" y="1911"/>
                  </a:lnTo>
                  <a:lnTo>
                    <a:pt x="483" y="1718"/>
                  </a:lnTo>
                  <a:lnTo>
                    <a:pt x="638" y="1506"/>
                  </a:lnTo>
                  <a:lnTo>
                    <a:pt x="792" y="1313"/>
                  </a:lnTo>
                  <a:lnTo>
                    <a:pt x="966" y="1139"/>
                  </a:lnTo>
                  <a:lnTo>
                    <a:pt x="1159" y="985"/>
                  </a:lnTo>
                  <a:lnTo>
                    <a:pt x="1371" y="811"/>
                  </a:lnTo>
                  <a:lnTo>
                    <a:pt x="1564" y="676"/>
                  </a:lnTo>
                  <a:lnTo>
                    <a:pt x="1796" y="541"/>
                  </a:lnTo>
                  <a:lnTo>
                    <a:pt x="2027" y="406"/>
                  </a:lnTo>
                  <a:lnTo>
                    <a:pt x="2259" y="290"/>
                  </a:lnTo>
                  <a:lnTo>
                    <a:pt x="2510" y="194"/>
                  </a:lnTo>
                  <a:lnTo>
                    <a:pt x="2761" y="97"/>
                  </a:lnTo>
                  <a:lnTo>
                    <a:pt x="3012" y="1"/>
                  </a:lnTo>
                  <a:lnTo>
                    <a:pt x="301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7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extrusionOk="0">
                  <a:moveTo>
                    <a:pt x="19069" y="1"/>
                  </a:move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7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fill="none" extrusionOk="0">
                  <a:moveTo>
                    <a:pt x="19069" y="1"/>
                  </a:moveTo>
                  <a:lnTo>
                    <a:pt x="19069" y="1"/>
                  </a:lnTo>
                  <a:lnTo>
                    <a:pt x="19069" y="1"/>
                  </a:lnTo>
                  <a:lnTo>
                    <a:pt x="19069" y="1"/>
                  </a:ln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633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lnTo>
                    <a:pt x="19089" y="1"/>
                  </a:lnTo>
                  <a:lnTo>
                    <a:pt x="19089" y="1"/>
                  </a:lnTo>
                  <a:lnTo>
                    <a:pt x="190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7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extrusionOk="0">
                  <a:moveTo>
                    <a:pt x="3668" y="0"/>
                  </a:move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7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fill="none" extrusionOk="0">
                  <a:moveTo>
                    <a:pt x="3668" y="0"/>
                  </a:moveTo>
                  <a:lnTo>
                    <a:pt x="3668" y="0"/>
                  </a:ln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7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extrusionOk="0">
                  <a:moveTo>
                    <a:pt x="4072" y="1"/>
                  </a:move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7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fill="none" extrusionOk="0"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7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extrusionOk="0">
                  <a:moveTo>
                    <a:pt x="14747" y="1"/>
                  </a:move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7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fill="none" extrusionOk="0">
                  <a:moveTo>
                    <a:pt x="15036" y="1"/>
                  </a:moveTo>
                  <a:lnTo>
                    <a:pt x="15036" y="1"/>
                  </a:lnTo>
                  <a:lnTo>
                    <a:pt x="15017" y="1"/>
                  </a:lnTo>
                  <a:lnTo>
                    <a:pt x="15017" y="1"/>
                  </a:lnTo>
                  <a:lnTo>
                    <a:pt x="14747" y="1"/>
                  </a:ln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42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377" y="11002"/>
                  </a:lnTo>
                  <a:lnTo>
                    <a:pt x="29377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lnTo>
                    <a:pt x="1503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7"/>
            <p:cNvSpPr/>
            <p:nvPr/>
          </p:nvSpPr>
          <p:spPr>
            <a:xfrm>
              <a:off x="5380825" y="4784450"/>
              <a:ext cx="120175" cy="165050"/>
            </a:xfrm>
            <a:custGeom>
              <a:avLst/>
              <a:gdLst/>
              <a:ahLst/>
              <a:cxnLst/>
              <a:rect l="l" t="t" r="r" b="b"/>
              <a:pathLst>
                <a:path w="4807" h="6602" extrusionOk="0">
                  <a:moveTo>
                    <a:pt x="20" y="6466"/>
                  </a:moveTo>
                  <a:lnTo>
                    <a:pt x="20" y="6466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20" y="6466"/>
                  </a:lnTo>
                  <a:close/>
                  <a:moveTo>
                    <a:pt x="20" y="6466"/>
                  </a:moveTo>
                  <a:lnTo>
                    <a:pt x="20" y="6466"/>
                  </a:lnTo>
                  <a:lnTo>
                    <a:pt x="20" y="6466"/>
                  </a:lnTo>
                  <a:close/>
                  <a:moveTo>
                    <a:pt x="3070" y="3860"/>
                  </a:move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close/>
                  <a:moveTo>
                    <a:pt x="2742" y="3841"/>
                  </a:moveTo>
                  <a:lnTo>
                    <a:pt x="2742" y="3841"/>
                  </a:lnTo>
                  <a:lnTo>
                    <a:pt x="2414" y="3860"/>
                  </a:lnTo>
                  <a:lnTo>
                    <a:pt x="2221" y="3880"/>
                  </a:lnTo>
                  <a:lnTo>
                    <a:pt x="2008" y="3918"/>
                  </a:lnTo>
                  <a:lnTo>
                    <a:pt x="1796" y="3976"/>
                  </a:lnTo>
                  <a:lnTo>
                    <a:pt x="1584" y="4053"/>
                  </a:lnTo>
                  <a:lnTo>
                    <a:pt x="1371" y="4150"/>
                  </a:lnTo>
                  <a:lnTo>
                    <a:pt x="1159" y="4266"/>
                  </a:lnTo>
                  <a:lnTo>
                    <a:pt x="947" y="4420"/>
                  </a:lnTo>
                  <a:lnTo>
                    <a:pt x="754" y="4594"/>
                  </a:lnTo>
                  <a:lnTo>
                    <a:pt x="561" y="4806"/>
                  </a:lnTo>
                  <a:lnTo>
                    <a:pt x="406" y="5057"/>
                  </a:lnTo>
                  <a:lnTo>
                    <a:pt x="271" y="5327"/>
                  </a:lnTo>
                  <a:lnTo>
                    <a:pt x="155" y="5655"/>
                  </a:lnTo>
                  <a:lnTo>
                    <a:pt x="59" y="6022"/>
                  </a:lnTo>
                  <a:lnTo>
                    <a:pt x="20" y="6427"/>
                  </a:lnTo>
                  <a:lnTo>
                    <a:pt x="20" y="6427"/>
                  </a:lnTo>
                  <a:lnTo>
                    <a:pt x="59" y="6022"/>
                  </a:lnTo>
                  <a:lnTo>
                    <a:pt x="155" y="5655"/>
                  </a:lnTo>
                  <a:lnTo>
                    <a:pt x="271" y="5327"/>
                  </a:lnTo>
                  <a:lnTo>
                    <a:pt x="406" y="5057"/>
                  </a:lnTo>
                  <a:lnTo>
                    <a:pt x="561" y="4806"/>
                  </a:lnTo>
                  <a:lnTo>
                    <a:pt x="754" y="4594"/>
                  </a:lnTo>
                  <a:lnTo>
                    <a:pt x="947" y="4420"/>
                  </a:lnTo>
                  <a:lnTo>
                    <a:pt x="1159" y="4266"/>
                  </a:lnTo>
                  <a:lnTo>
                    <a:pt x="1371" y="4150"/>
                  </a:lnTo>
                  <a:lnTo>
                    <a:pt x="1584" y="4053"/>
                  </a:lnTo>
                  <a:lnTo>
                    <a:pt x="1796" y="3976"/>
                  </a:lnTo>
                  <a:lnTo>
                    <a:pt x="2008" y="3918"/>
                  </a:lnTo>
                  <a:lnTo>
                    <a:pt x="2221" y="3880"/>
                  </a:lnTo>
                  <a:lnTo>
                    <a:pt x="2414" y="3860"/>
                  </a:lnTo>
                  <a:lnTo>
                    <a:pt x="2742" y="3841"/>
                  </a:lnTo>
                  <a:close/>
                  <a:moveTo>
                    <a:pt x="2780" y="3841"/>
                  </a:move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close/>
                  <a:moveTo>
                    <a:pt x="4807" y="0"/>
                  </a:moveTo>
                  <a:lnTo>
                    <a:pt x="4807" y="0"/>
                  </a:lnTo>
                  <a:lnTo>
                    <a:pt x="4807" y="0"/>
                  </a:lnTo>
                  <a:lnTo>
                    <a:pt x="4595" y="20"/>
                  </a:lnTo>
                  <a:lnTo>
                    <a:pt x="4382" y="39"/>
                  </a:lnTo>
                  <a:lnTo>
                    <a:pt x="4151" y="97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3707" y="232"/>
                  </a:lnTo>
                  <a:lnTo>
                    <a:pt x="3533" y="309"/>
                  </a:lnTo>
                  <a:lnTo>
                    <a:pt x="3379" y="386"/>
                  </a:lnTo>
                  <a:lnTo>
                    <a:pt x="3244" y="483"/>
                  </a:lnTo>
                  <a:lnTo>
                    <a:pt x="3108" y="579"/>
                  </a:lnTo>
                  <a:lnTo>
                    <a:pt x="2993" y="695"/>
                  </a:lnTo>
                  <a:lnTo>
                    <a:pt x="2896" y="811"/>
                  </a:lnTo>
                  <a:lnTo>
                    <a:pt x="2819" y="927"/>
                  </a:lnTo>
                  <a:lnTo>
                    <a:pt x="2742" y="1042"/>
                  </a:lnTo>
                  <a:lnTo>
                    <a:pt x="2684" y="1158"/>
                  </a:lnTo>
                  <a:lnTo>
                    <a:pt x="2587" y="1409"/>
                  </a:lnTo>
                  <a:lnTo>
                    <a:pt x="2549" y="1679"/>
                  </a:lnTo>
                  <a:lnTo>
                    <a:pt x="2529" y="1950"/>
                  </a:lnTo>
                  <a:lnTo>
                    <a:pt x="2529" y="1950"/>
                  </a:lnTo>
                  <a:lnTo>
                    <a:pt x="2549" y="1679"/>
                  </a:lnTo>
                  <a:lnTo>
                    <a:pt x="2587" y="1409"/>
                  </a:lnTo>
                  <a:lnTo>
                    <a:pt x="2684" y="1158"/>
                  </a:lnTo>
                  <a:lnTo>
                    <a:pt x="2742" y="1042"/>
                  </a:lnTo>
                  <a:lnTo>
                    <a:pt x="2819" y="927"/>
                  </a:lnTo>
                  <a:lnTo>
                    <a:pt x="2896" y="811"/>
                  </a:lnTo>
                  <a:lnTo>
                    <a:pt x="2993" y="695"/>
                  </a:lnTo>
                  <a:lnTo>
                    <a:pt x="3108" y="579"/>
                  </a:lnTo>
                  <a:lnTo>
                    <a:pt x="3244" y="483"/>
                  </a:lnTo>
                  <a:lnTo>
                    <a:pt x="3379" y="386"/>
                  </a:lnTo>
                  <a:lnTo>
                    <a:pt x="3533" y="309"/>
                  </a:lnTo>
                  <a:lnTo>
                    <a:pt x="3707" y="232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4151" y="97"/>
                  </a:lnTo>
                  <a:lnTo>
                    <a:pt x="4382" y="39"/>
                  </a:lnTo>
                  <a:lnTo>
                    <a:pt x="4595" y="20"/>
                  </a:lnTo>
                  <a:lnTo>
                    <a:pt x="4807" y="0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7"/>
            <p:cNvSpPr/>
            <p:nvPr/>
          </p:nvSpPr>
          <p:spPr>
            <a:xfrm>
              <a:off x="5380825" y="4946100"/>
              <a:ext cx="525" cy="3400"/>
            </a:xfrm>
            <a:custGeom>
              <a:avLst/>
              <a:gdLst/>
              <a:ahLst/>
              <a:cxnLst/>
              <a:rect l="l" t="t" r="r" b="b"/>
              <a:pathLst>
                <a:path w="21" h="136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7"/>
            <p:cNvSpPr/>
            <p:nvPr/>
          </p:nvSpPr>
          <p:spPr>
            <a:xfrm>
              <a:off x="5381325" y="49461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7"/>
            <p:cNvSpPr/>
            <p:nvPr/>
          </p:nvSpPr>
          <p:spPr>
            <a:xfrm>
              <a:off x="5457550" y="488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7"/>
            <p:cNvSpPr/>
            <p:nvPr/>
          </p:nvSpPr>
          <p:spPr>
            <a:xfrm>
              <a:off x="5381325" y="4880475"/>
              <a:ext cx="68050" cy="64675"/>
            </a:xfrm>
            <a:custGeom>
              <a:avLst/>
              <a:gdLst/>
              <a:ahLst/>
              <a:cxnLst/>
              <a:rect l="l" t="t" r="r" b="b"/>
              <a:pathLst>
                <a:path w="2722" h="2587" fill="none" extrusionOk="0">
                  <a:moveTo>
                    <a:pt x="2722" y="0"/>
                  </a:moveTo>
                  <a:lnTo>
                    <a:pt x="2722" y="0"/>
                  </a:lnTo>
                  <a:lnTo>
                    <a:pt x="2394" y="19"/>
                  </a:lnTo>
                  <a:lnTo>
                    <a:pt x="2201" y="39"/>
                  </a:lnTo>
                  <a:lnTo>
                    <a:pt x="1988" y="77"/>
                  </a:lnTo>
                  <a:lnTo>
                    <a:pt x="1776" y="135"/>
                  </a:lnTo>
                  <a:lnTo>
                    <a:pt x="1564" y="212"/>
                  </a:lnTo>
                  <a:lnTo>
                    <a:pt x="1351" y="309"/>
                  </a:lnTo>
                  <a:lnTo>
                    <a:pt x="1139" y="425"/>
                  </a:lnTo>
                  <a:lnTo>
                    <a:pt x="927" y="579"/>
                  </a:lnTo>
                  <a:lnTo>
                    <a:pt x="734" y="753"/>
                  </a:lnTo>
                  <a:lnTo>
                    <a:pt x="541" y="965"/>
                  </a:lnTo>
                  <a:lnTo>
                    <a:pt x="386" y="1216"/>
                  </a:lnTo>
                  <a:lnTo>
                    <a:pt x="251" y="1486"/>
                  </a:lnTo>
                  <a:lnTo>
                    <a:pt x="135" y="1814"/>
                  </a:lnTo>
                  <a:lnTo>
                    <a:pt x="39" y="2181"/>
                  </a:lnTo>
                  <a:lnTo>
                    <a:pt x="0" y="2586"/>
                  </a:lnTo>
                  <a:lnTo>
                    <a:pt x="0" y="2586"/>
                  </a:lnTo>
                  <a:lnTo>
                    <a:pt x="39" y="2181"/>
                  </a:lnTo>
                  <a:lnTo>
                    <a:pt x="135" y="1814"/>
                  </a:lnTo>
                  <a:lnTo>
                    <a:pt x="251" y="1486"/>
                  </a:lnTo>
                  <a:lnTo>
                    <a:pt x="386" y="1216"/>
                  </a:lnTo>
                  <a:lnTo>
                    <a:pt x="541" y="965"/>
                  </a:lnTo>
                  <a:lnTo>
                    <a:pt x="734" y="753"/>
                  </a:lnTo>
                  <a:lnTo>
                    <a:pt x="927" y="579"/>
                  </a:lnTo>
                  <a:lnTo>
                    <a:pt x="1139" y="425"/>
                  </a:lnTo>
                  <a:lnTo>
                    <a:pt x="1351" y="309"/>
                  </a:lnTo>
                  <a:lnTo>
                    <a:pt x="1564" y="212"/>
                  </a:lnTo>
                  <a:lnTo>
                    <a:pt x="1776" y="135"/>
                  </a:lnTo>
                  <a:lnTo>
                    <a:pt x="1988" y="77"/>
                  </a:lnTo>
                  <a:lnTo>
                    <a:pt x="2201" y="39"/>
                  </a:lnTo>
                  <a:lnTo>
                    <a:pt x="2394" y="19"/>
                  </a:lnTo>
                  <a:lnTo>
                    <a:pt x="2722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7"/>
            <p:cNvSpPr/>
            <p:nvPr/>
          </p:nvSpPr>
          <p:spPr>
            <a:xfrm>
              <a:off x="5450325" y="488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7"/>
            <p:cNvSpPr/>
            <p:nvPr/>
          </p:nvSpPr>
          <p:spPr>
            <a:xfrm>
              <a:off x="5444050" y="4784450"/>
              <a:ext cx="56950" cy="48750"/>
            </a:xfrm>
            <a:custGeom>
              <a:avLst/>
              <a:gdLst/>
              <a:ahLst/>
              <a:cxnLst/>
              <a:rect l="l" t="t" r="r" b="b"/>
              <a:pathLst>
                <a:path w="2278" h="1950" fill="none" extrusionOk="0">
                  <a:moveTo>
                    <a:pt x="2278" y="0"/>
                  </a:moveTo>
                  <a:lnTo>
                    <a:pt x="2278" y="0"/>
                  </a:lnTo>
                  <a:lnTo>
                    <a:pt x="2278" y="0"/>
                  </a:lnTo>
                  <a:lnTo>
                    <a:pt x="2066" y="20"/>
                  </a:lnTo>
                  <a:lnTo>
                    <a:pt x="1853" y="39"/>
                  </a:lnTo>
                  <a:lnTo>
                    <a:pt x="1622" y="97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178" y="232"/>
                  </a:lnTo>
                  <a:lnTo>
                    <a:pt x="1004" y="309"/>
                  </a:lnTo>
                  <a:lnTo>
                    <a:pt x="850" y="386"/>
                  </a:lnTo>
                  <a:lnTo>
                    <a:pt x="715" y="483"/>
                  </a:lnTo>
                  <a:lnTo>
                    <a:pt x="579" y="579"/>
                  </a:lnTo>
                  <a:lnTo>
                    <a:pt x="464" y="695"/>
                  </a:lnTo>
                  <a:lnTo>
                    <a:pt x="367" y="811"/>
                  </a:lnTo>
                  <a:lnTo>
                    <a:pt x="290" y="927"/>
                  </a:lnTo>
                  <a:lnTo>
                    <a:pt x="213" y="1042"/>
                  </a:lnTo>
                  <a:lnTo>
                    <a:pt x="155" y="1158"/>
                  </a:lnTo>
                  <a:lnTo>
                    <a:pt x="58" y="1409"/>
                  </a:lnTo>
                  <a:lnTo>
                    <a:pt x="20" y="1679"/>
                  </a:lnTo>
                  <a:lnTo>
                    <a:pt x="0" y="1950"/>
                  </a:lnTo>
                  <a:lnTo>
                    <a:pt x="0" y="1950"/>
                  </a:lnTo>
                  <a:lnTo>
                    <a:pt x="20" y="1679"/>
                  </a:lnTo>
                  <a:lnTo>
                    <a:pt x="58" y="1409"/>
                  </a:lnTo>
                  <a:lnTo>
                    <a:pt x="155" y="1158"/>
                  </a:lnTo>
                  <a:lnTo>
                    <a:pt x="213" y="1042"/>
                  </a:lnTo>
                  <a:lnTo>
                    <a:pt x="290" y="927"/>
                  </a:lnTo>
                  <a:lnTo>
                    <a:pt x="367" y="811"/>
                  </a:lnTo>
                  <a:lnTo>
                    <a:pt x="464" y="695"/>
                  </a:lnTo>
                  <a:lnTo>
                    <a:pt x="579" y="579"/>
                  </a:lnTo>
                  <a:lnTo>
                    <a:pt x="715" y="483"/>
                  </a:lnTo>
                  <a:lnTo>
                    <a:pt x="850" y="386"/>
                  </a:lnTo>
                  <a:lnTo>
                    <a:pt x="1004" y="309"/>
                  </a:lnTo>
                  <a:lnTo>
                    <a:pt x="1178" y="232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622" y="97"/>
                  </a:lnTo>
                  <a:lnTo>
                    <a:pt x="1853" y="39"/>
                  </a:lnTo>
                  <a:lnTo>
                    <a:pt x="2066" y="20"/>
                  </a:lnTo>
                  <a:lnTo>
                    <a:pt x="2278" y="0"/>
                  </a:lnTo>
                  <a:lnTo>
                    <a:pt x="227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7"/>
            <p:cNvSpPr/>
            <p:nvPr/>
          </p:nvSpPr>
          <p:spPr>
            <a:xfrm>
              <a:off x="5481200" y="4980825"/>
              <a:ext cx="632600" cy="365775"/>
            </a:xfrm>
            <a:custGeom>
              <a:avLst/>
              <a:gdLst/>
              <a:ahLst/>
              <a:cxnLst/>
              <a:rect l="l" t="t" r="r" b="b"/>
              <a:pathLst>
                <a:path w="25304" h="14631" extrusionOk="0">
                  <a:moveTo>
                    <a:pt x="23065" y="14148"/>
                  </a:moveTo>
                  <a:lnTo>
                    <a:pt x="23065" y="14148"/>
                  </a:lnTo>
                  <a:lnTo>
                    <a:pt x="23065" y="14341"/>
                  </a:lnTo>
                  <a:lnTo>
                    <a:pt x="23046" y="14496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46" y="14496"/>
                  </a:lnTo>
                  <a:lnTo>
                    <a:pt x="23065" y="14341"/>
                  </a:lnTo>
                  <a:lnTo>
                    <a:pt x="23065" y="14148"/>
                  </a:lnTo>
                  <a:close/>
                  <a:moveTo>
                    <a:pt x="25285" y="13569"/>
                  </a:moveTo>
                  <a:lnTo>
                    <a:pt x="25285" y="13569"/>
                  </a:lnTo>
                  <a:lnTo>
                    <a:pt x="24957" y="13589"/>
                  </a:lnTo>
                  <a:lnTo>
                    <a:pt x="24628" y="13646"/>
                  </a:lnTo>
                  <a:lnTo>
                    <a:pt x="24300" y="13724"/>
                  </a:lnTo>
                  <a:lnTo>
                    <a:pt x="23992" y="13839"/>
                  </a:lnTo>
                  <a:lnTo>
                    <a:pt x="23721" y="13975"/>
                  </a:lnTo>
                  <a:lnTo>
                    <a:pt x="23451" y="14148"/>
                  </a:lnTo>
                  <a:lnTo>
                    <a:pt x="23219" y="14361"/>
                  </a:lnTo>
                  <a:lnTo>
                    <a:pt x="23123" y="14476"/>
                  </a:lnTo>
                  <a:lnTo>
                    <a:pt x="23046" y="14592"/>
                  </a:lnTo>
                  <a:lnTo>
                    <a:pt x="23046" y="14592"/>
                  </a:lnTo>
                  <a:lnTo>
                    <a:pt x="23123" y="14476"/>
                  </a:lnTo>
                  <a:lnTo>
                    <a:pt x="23219" y="14361"/>
                  </a:lnTo>
                  <a:lnTo>
                    <a:pt x="23451" y="14148"/>
                  </a:lnTo>
                  <a:lnTo>
                    <a:pt x="23721" y="13975"/>
                  </a:lnTo>
                  <a:lnTo>
                    <a:pt x="23992" y="13839"/>
                  </a:lnTo>
                  <a:lnTo>
                    <a:pt x="24300" y="13724"/>
                  </a:lnTo>
                  <a:lnTo>
                    <a:pt x="24628" y="13646"/>
                  </a:lnTo>
                  <a:lnTo>
                    <a:pt x="24957" y="13589"/>
                  </a:lnTo>
                  <a:lnTo>
                    <a:pt x="25285" y="13569"/>
                  </a:lnTo>
                  <a:close/>
                  <a:moveTo>
                    <a:pt x="25304" y="13569"/>
                  </a:moveTo>
                  <a:lnTo>
                    <a:pt x="25304" y="13569"/>
                  </a:lnTo>
                  <a:lnTo>
                    <a:pt x="25304" y="13569"/>
                  </a:lnTo>
                  <a:lnTo>
                    <a:pt x="25304" y="13569"/>
                  </a:lnTo>
                  <a:close/>
                  <a:moveTo>
                    <a:pt x="21039" y="11060"/>
                  </a:moveTo>
                  <a:lnTo>
                    <a:pt x="21039" y="11060"/>
                  </a:lnTo>
                  <a:lnTo>
                    <a:pt x="21019" y="11292"/>
                  </a:lnTo>
                  <a:lnTo>
                    <a:pt x="21000" y="11485"/>
                  </a:lnTo>
                  <a:lnTo>
                    <a:pt x="20961" y="11678"/>
                  </a:lnTo>
                  <a:lnTo>
                    <a:pt x="20923" y="11832"/>
                  </a:lnTo>
                  <a:lnTo>
                    <a:pt x="20826" y="12064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26" y="12064"/>
                  </a:lnTo>
                  <a:lnTo>
                    <a:pt x="20923" y="11832"/>
                  </a:lnTo>
                  <a:lnTo>
                    <a:pt x="20961" y="11678"/>
                  </a:lnTo>
                  <a:lnTo>
                    <a:pt x="21000" y="11485"/>
                  </a:lnTo>
                  <a:lnTo>
                    <a:pt x="21019" y="11292"/>
                  </a:lnTo>
                  <a:lnTo>
                    <a:pt x="21039" y="11060"/>
                  </a:lnTo>
                  <a:close/>
                  <a:moveTo>
                    <a:pt x="20286" y="9439"/>
                  </a:moveTo>
                  <a:lnTo>
                    <a:pt x="20286" y="9439"/>
                  </a:lnTo>
                  <a:lnTo>
                    <a:pt x="20324" y="9477"/>
                  </a:lnTo>
                  <a:lnTo>
                    <a:pt x="20324" y="9477"/>
                  </a:lnTo>
                  <a:lnTo>
                    <a:pt x="20286" y="9439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221" y="8802"/>
                  </a:lnTo>
                  <a:lnTo>
                    <a:pt x="18028" y="8821"/>
                  </a:lnTo>
                  <a:lnTo>
                    <a:pt x="17719" y="8860"/>
                  </a:lnTo>
                  <a:lnTo>
                    <a:pt x="17506" y="8918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506" y="8918"/>
                  </a:lnTo>
                  <a:lnTo>
                    <a:pt x="17719" y="8860"/>
                  </a:lnTo>
                  <a:lnTo>
                    <a:pt x="18028" y="8821"/>
                  </a:lnTo>
                  <a:lnTo>
                    <a:pt x="18221" y="8802"/>
                  </a:lnTo>
                  <a:lnTo>
                    <a:pt x="18433" y="8783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433" y="8783"/>
                  </a:lnTo>
                  <a:lnTo>
                    <a:pt x="18452" y="8783"/>
                  </a:lnTo>
                  <a:lnTo>
                    <a:pt x="18452" y="8783"/>
                  </a:lnTo>
                  <a:lnTo>
                    <a:pt x="18433" y="8783"/>
                  </a:lnTo>
                  <a:close/>
                  <a:moveTo>
                    <a:pt x="17429" y="8667"/>
                  </a:moveTo>
                  <a:lnTo>
                    <a:pt x="17429" y="866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29" y="8667"/>
                  </a:lnTo>
                  <a:close/>
                  <a:moveTo>
                    <a:pt x="14534" y="3803"/>
                  </a:moveTo>
                  <a:lnTo>
                    <a:pt x="14534" y="3803"/>
                  </a:lnTo>
                  <a:lnTo>
                    <a:pt x="14534" y="4131"/>
                  </a:lnTo>
                  <a:lnTo>
                    <a:pt x="14496" y="4382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96" y="4382"/>
                  </a:lnTo>
                  <a:lnTo>
                    <a:pt x="14534" y="4131"/>
                  </a:lnTo>
                  <a:lnTo>
                    <a:pt x="14534" y="3803"/>
                  </a:lnTo>
                  <a:close/>
                  <a:moveTo>
                    <a:pt x="12990" y="1139"/>
                  </a:moveTo>
                  <a:lnTo>
                    <a:pt x="12990" y="1139"/>
                  </a:lnTo>
                  <a:lnTo>
                    <a:pt x="13009" y="1139"/>
                  </a:lnTo>
                  <a:lnTo>
                    <a:pt x="13009" y="1139"/>
                  </a:lnTo>
                  <a:lnTo>
                    <a:pt x="12990" y="1139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176" y="734"/>
                  </a:lnTo>
                  <a:lnTo>
                    <a:pt x="10963" y="753"/>
                  </a:lnTo>
                  <a:lnTo>
                    <a:pt x="10751" y="792"/>
                  </a:lnTo>
                  <a:lnTo>
                    <a:pt x="10558" y="831"/>
                  </a:lnTo>
                  <a:lnTo>
                    <a:pt x="10191" y="966"/>
                  </a:lnTo>
                  <a:lnTo>
                    <a:pt x="9883" y="1101"/>
                  </a:lnTo>
                  <a:lnTo>
                    <a:pt x="9632" y="1255"/>
                  </a:lnTo>
                  <a:lnTo>
                    <a:pt x="9439" y="1371"/>
                  </a:lnTo>
                  <a:lnTo>
                    <a:pt x="9284" y="1506"/>
                  </a:lnTo>
                  <a:lnTo>
                    <a:pt x="9284" y="1506"/>
                  </a:lnTo>
                  <a:lnTo>
                    <a:pt x="9439" y="1371"/>
                  </a:lnTo>
                  <a:lnTo>
                    <a:pt x="9632" y="1255"/>
                  </a:lnTo>
                  <a:lnTo>
                    <a:pt x="9883" y="1101"/>
                  </a:lnTo>
                  <a:lnTo>
                    <a:pt x="10191" y="966"/>
                  </a:lnTo>
                  <a:lnTo>
                    <a:pt x="10558" y="831"/>
                  </a:lnTo>
                  <a:lnTo>
                    <a:pt x="10751" y="792"/>
                  </a:lnTo>
                  <a:lnTo>
                    <a:pt x="10963" y="753"/>
                  </a:lnTo>
                  <a:lnTo>
                    <a:pt x="11176" y="734"/>
                  </a:lnTo>
                  <a:lnTo>
                    <a:pt x="11407" y="715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close/>
                  <a:moveTo>
                    <a:pt x="20" y="541"/>
                  </a:moveTo>
                  <a:lnTo>
                    <a:pt x="20" y="541"/>
                  </a:lnTo>
                  <a:lnTo>
                    <a:pt x="1" y="541"/>
                  </a:lnTo>
                  <a:lnTo>
                    <a:pt x="1" y="541"/>
                  </a:lnTo>
                  <a:lnTo>
                    <a:pt x="20" y="541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194" y="522"/>
                  </a:lnTo>
                  <a:lnTo>
                    <a:pt x="20" y="541"/>
                  </a:lnTo>
                  <a:lnTo>
                    <a:pt x="20" y="541"/>
                  </a:lnTo>
                  <a:lnTo>
                    <a:pt x="194" y="522"/>
                  </a:lnTo>
                  <a:lnTo>
                    <a:pt x="367" y="502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close/>
                  <a:moveTo>
                    <a:pt x="5405" y="213"/>
                  </a:move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370" y="20"/>
                  </a:lnTo>
                  <a:lnTo>
                    <a:pt x="6080" y="39"/>
                  </a:lnTo>
                  <a:lnTo>
                    <a:pt x="5772" y="116"/>
                  </a:lnTo>
                  <a:lnTo>
                    <a:pt x="5443" y="213"/>
                  </a:lnTo>
                  <a:lnTo>
                    <a:pt x="5443" y="213"/>
                  </a:lnTo>
                  <a:lnTo>
                    <a:pt x="5772" y="116"/>
                  </a:lnTo>
                  <a:lnTo>
                    <a:pt x="6080" y="39"/>
                  </a:lnTo>
                  <a:lnTo>
                    <a:pt x="6370" y="20"/>
                  </a:lnTo>
                  <a:lnTo>
                    <a:pt x="6659" y="1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7"/>
            <p:cNvSpPr/>
            <p:nvPr/>
          </p:nvSpPr>
          <p:spPr>
            <a:xfrm>
              <a:off x="6056375" y="5334525"/>
              <a:ext cx="1475" cy="12075"/>
            </a:xfrm>
            <a:custGeom>
              <a:avLst/>
              <a:gdLst/>
              <a:ahLst/>
              <a:cxnLst/>
              <a:rect l="l" t="t" r="r" b="b"/>
              <a:pathLst>
                <a:path w="59" h="483" fill="none" extrusionOk="0">
                  <a:moveTo>
                    <a:pt x="58" y="0"/>
                  </a:moveTo>
                  <a:lnTo>
                    <a:pt x="58" y="0"/>
                  </a:lnTo>
                  <a:lnTo>
                    <a:pt x="58" y="193"/>
                  </a:lnTo>
                  <a:lnTo>
                    <a:pt x="39" y="348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39" y="348"/>
                  </a:lnTo>
                  <a:lnTo>
                    <a:pt x="58" y="193"/>
                  </a:lnTo>
                  <a:lnTo>
                    <a:pt x="5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7"/>
            <p:cNvSpPr/>
            <p:nvPr/>
          </p:nvSpPr>
          <p:spPr>
            <a:xfrm>
              <a:off x="6057325" y="5320050"/>
              <a:ext cx="56000" cy="25600"/>
            </a:xfrm>
            <a:custGeom>
              <a:avLst/>
              <a:gdLst/>
              <a:ahLst/>
              <a:cxnLst/>
              <a:rect l="l" t="t" r="r" b="b"/>
              <a:pathLst>
                <a:path w="2240" h="1024" fill="none" extrusionOk="0">
                  <a:moveTo>
                    <a:pt x="2240" y="0"/>
                  </a:moveTo>
                  <a:lnTo>
                    <a:pt x="2240" y="0"/>
                  </a:lnTo>
                  <a:lnTo>
                    <a:pt x="1912" y="20"/>
                  </a:lnTo>
                  <a:lnTo>
                    <a:pt x="1583" y="77"/>
                  </a:lnTo>
                  <a:lnTo>
                    <a:pt x="1255" y="155"/>
                  </a:lnTo>
                  <a:lnTo>
                    <a:pt x="947" y="270"/>
                  </a:lnTo>
                  <a:lnTo>
                    <a:pt x="676" y="406"/>
                  </a:lnTo>
                  <a:lnTo>
                    <a:pt x="406" y="579"/>
                  </a:lnTo>
                  <a:lnTo>
                    <a:pt x="174" y="792"/>
                  </a:lnTo>
                  <a:lnTo>
                    <a:pt x="78" y="907"/>
                  </a:lnTo>
                  <a:lnTo>
                    <a:pt x="1" y="1023"/>
                  </a:lnTo>
                  <a:lnTo>
                    <a:pt x="1" y="1023"/>
                  </a:lnTo>
                  <a:lnTo>
                    <a:pt x="78" y="907"/>
                  </a:lnTo>
                  <a:lnTo>
                    <a:pt x="174" y="792"/>
                  </a:lnTo>
                  <a:lnTo>
                    <a:pt x="406" y="579"/>
                  </a:lnTo>
                  <a:lnTo>
                    <a:pt x="676" y="406"/>
                  </a:lnTo>
                  <a:lnTo>
                    <a:pt x="947" y="270"/>
                  </a:lnTo>
                  <a:lnTo>
                    <a:pt x="1255" y="155"/>
                  </a:lnTo>
                  <a:lnTo>
                    <a:pt x="1583" y="77"/>
                  </a:lnTo>
                  <a:lnTo>
                    <a:pt x="1912" y="20"/>
                  </a:lnTo>
                  <a:lnTo>
                    <a:pt x="224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7"/>
            <p:cNvSpPr/>
            <p:nvPr/>
          </p:nvSpPr>
          <p:spPr>
            <a:xfrm>
              <a:off x="6113775" y="532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7"/>
            <p:cNvSpPr/>
            <p:nvPr/>
          </p:nvSpPr>
          <p:spPr>
            <a:xfrm>
              <a:off x="6001350" y="5257325"/>
              <a:ext cx="5825" cy="27525"/>
            </a:xfrm>
            <a:custGeom>
              <a:avLst/>
              <a:gdLst/>
              <a:ahLst/>
              <a:cxnLst/>
              <a:rect l="l" t="t" r="r" b="b"/>
              <a:pathLst>
                <a:path w="233" h="1101" fill="none" extrusionOk="0">
                  <a:moveTo>
                    <a:pt x="233" y="0"/>
                  </a:moveTo>
                  <a:lnTo>
                    <a:pt x="233" y="0"/>
                  </a:lnTo>
                  <a:lnTo>
                    <a:pt x="213" y="232"/>
                  </a:lnTo>
                  <a:lnTo>
                    <a:pt x="194" y="425"/>
                  </a:lnTo>
                  <a:lnTo>
                    <a:pt x="155" y="618"/>
                  </a:lnTo>
                  <a:lnTo>
                    <a:pt x="117" y="772"/>
                  </a:lnTo>
                  <a:lnTo>
                    <a:pt x="20" y="1004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20" y="1004"/>
                  </a:lnTo>
                  <a:lnTo>
                    <a:pt x="117" y="772"/>
                  </a:lnTo>
                  <a:lnTo>
                    <a:pt x="155" y="618"/>
                  </a:lnTo>
                  <a:lnTo>
                    <a:pt x="194" y="425"/>
                  </a:lnTo>
                  <a:lnTo>
                    <a:pt x="213" y="232"/>
                  </a:lnTo>
                  <a:lnTo>
                    <a:pt x="23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7"/>
            <p:cNvSpPr/>
            <p:nvPr/>
          </p:nvSpPr>
          <p:spPr>
            <a:xfrm>
              <a:off x="5988325" y="5216775"/>
              <a:ext cx="1000" cy="1000"/>
            </a:xfrm>
            <a:custGeom>
              <a:avLst/>
              <a:gdLst/>
              <a:ahLst/>
              <a:cxnLst/>
              <a:rect l="l" t="t" r="r" b="b"/>
              <a:pathLst>
                <a:path w="40" h="40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7"/>
            <p:cNvSpPr/>
            <p:nvPr/>
          </p:nvSpPr>
          <p:spPr>
            <a:xfrm>
              <a:off x="5916425" y="5200375"/>
              <a:ext cx="25600" cy="3875"/>
            </a:xfrm>
            <a:custGeom>
              <a:avLst/>
              <a:gdLst/>
              <a:ahLst/>
              <a:cxnLst/>
              <a:rect l="l" t="t" r="r" b="b"/>
              <a:pathLst>
                <a:path w="1024" h="155" fill="none" extrusionOk="0">
                  <a:moveTo>
                    <a:pt x="1024" y="1"/>
                  </a:moveTo>
                  <a:lnTo>
                    <a:pt x="1024" y="1"/>
                  </a:lnTo>
                  <a:lnTo>
                    <a:pt x="812" y="20"/>
                  </a:lnTo>
                  <a:lnTo>
                    <a:pt x="619" y="39"/>
                  </a:lnTo>
                  <a:lnTo>
                    <a:pt x="310" y="78"/>
                  </a:lnTo>
                  <a:lnTo>
                    <a:pt x="97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97" y="136"/>
                  </a:lnTo>
                  <a:lnTo>
                    <a:pt x="310" y="78"/>
                  </a:lnTo>
                  <a:lnTo>
                    <a:pt x="619" y="39"/>
                  </a:lnTo>
                  <a:lnTo>
                    <a:pt x="812" y="20"/>
                  </a:lnTo>
                  <a:lnTo>
                    <a:pt x="10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7"/>
            <p:cNvSpPr/>
            <p:nvPr/>
          </p:nvSpPr>
          <p:spPr>
            <a:xfrm>
              <a:off x="5942000" y="5200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7"/>
            <p:cNvSpPr/>
            <p:nvPr/>
          </p:nvSpPr>
          <p:spPr>
            <a:xfrm>
              <a:off x="5916425" y="5197475"/>
              <a:ext cx="525" cy="6775"/>
            </a:xfrm>
            <a:custGeom>
              <a:avLst/>
              <a:gdLst/>
              <a:ahLst/>
              <a:cxnLst/>
              <a:rect l="l" t="t" r="r" b="b"/>
              <a:pathLst>
                <a:path w="21" h="27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7"/>
            <p:cNvSpPr/>
            <p:nvPr/>
          </p:nvSpPr>
          <p:spPr>
            <a:xfrm>
              <a:off x="5842600" y="5075875"/>
              <a:ext cx="1975" cy="19825"/>
            </a:xfrm>
            <a:custGeom>
              <a:avLst/>
              <a:gdLst/>
              <a:ahLst/>
              <a:cxnLst/>
              <a:rect l="l" t="t" r="r" b="b"/>
              <a:pathLst>
                <a:path w="79" h="793" fill="none" extrusionOk="0">
                  <a:moveTo>
                    <a:pt x="78" y="1"/>
                  </a:moveTo>
                  <a:lnTo>
                    <a:pt x="78" y="1"/>
                  </a:lnTo>
                  <a:lnTo>
                    <a:pt x="78" y="329"/>
                  </a:lnTo>
                  <a:lnTo>
                    <a:pt x="40" y="580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40" y="580"/>
                  </a:lnTo>
                  <a:lnTo>
                    <a:pt x="78" y="329"/>
                  </a:lnTo>
                  <a:lnTo>
                    <a:pt x="7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7"/>
            <p:cNvSpPr/>
            <p:nvPr/>
          </p:nvSpPr>
          <p:spPr>
            <a:xfrm>
              <a:off x="5805950" y="500930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7"/>
            <p:cNvSpPr/>
            <p:nvPr/>
          </p:nvSpPr>
          <p:spPr>
            <a:xfrm>
              <a:off x="5713300" y="4998675"/>
              <a:ext cx="53100" cy="19825"/>
            </a:xfrm>
            <a:custGeom>
              <a:avLst/>
              <a:gdLst/>
              <a:ahLst/>
              <a:cxnLst/>
              <a:rect l="l" t="t" r="r" b="b"/>
              <a:pathLst>
                <a:path w="2124" h="793" fill="none" extrusionOk="0">
                  <a:moveTo>
                    <a:pt x="2123" y="1"/>
                  </a:moveTo>
                  <a:lnTo>
                    <a:pt x="2123" y="1"/>
                  </a:lnTo>
                  <a:lnTo>
                    <a:pt x="1892" y="20"/>
                  </a:lnTo>
                  <a:lnTo>
                    <a:pt x="1679" y="39"/>
                  </a:lnTo>
                  <a:lnTo>
                    <a:pt x="1467" y="78"/>
                  </a:lnTo>
                  <a:lnTo>
                    <a:pt x="1274" y="117"/>
                  </a:lnTo>
                  <a:lnTo>
                    <a:pt x="907" y="252"/>
                  </a:lnTo>
                  <a:lnTo>
                    <a:pt x="599" y="387"/>
                  </a:lnTo>
                  <a:lnTo>
                    <a:pt x="348" y="541"/>
                  </a:lnTo>
                  <a:lnTo>
                    <a:pt x="155" y="657"/>
                  </a:lnTo>
                  <a:lnTo>
                    <a:pt x="0" y="792"/>
                  </a:lnTo>
                  <a:lnTo>
                    <a:pt x="0" y="792"/>
                  </a:lnTo>
                  <a:lnTo>
                    <a:pt x="155" y="657"/>
                  </a:lnTo>
                  <a:lnTo>
                    <a:pt x="348" y="541"/>
                  </a:lnTo>
                  <a:lnTo>
                    <a:pt x="599" y="387"/>
                  </a:lnTo>
                  <a:lnTo>
                    <a:pt x="907" y="252"/>
                  </a:lnTo>
                  <a:lnTo>
                    <a:pt x="1274" y="117"/>
                  </a:lnTo>
                  <a:lnTo>
                    <a:pt x="1467" y="78"/>
                  </a:lnTo>
                  <a:lnTo>
                    <a:pt x="1679" y="39"/>
                  </a:lnTo>
                  <a:lnTo>
                    <a:pt x="1892" y="20"/>
                  </a:lnTo>
                  <a:lnTo>
                    <a:pt x="212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7"/>
            <p:cNvSpPr/>
            <p:nvPr/>
          </p:nvSpPr>
          <p:spPr>
            <a:xfrm>
              <a:off x="5766375" y="499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7"/>
            <p:cNvSpPr/>
            <p:nvPr/>
          </p:nvSpPr>
          <p:spPr>
            <a:xfrm>
              <a:off x="5481200" y="49943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7"/>
            <p:cNvSpPr/>
            <p:nvPr/>
          </p:nvSpPr>
          <p:spPr>
            <a:xfrm>
              <a:off x="5481675" y="4993375"/>
              <a:ext cx="8725" cy="1000"/>
            </a:xfrm>
            <a:custGeom>
              <a:avLst/>
              <a:gdLst/>
              <a:ahLst/>
              <a:cxnLst/>
              <a:rect l="l" t="t" r="r" b="b"/>
              <a:pathLst>
                <a:path w="349" h="40" fill="none" extrusionOk="0">
                  <a:moveTo>
                    <a:pt x="348" y="0"/>
                  </a:moveTo>
                  <a:lnTo>
                    <a:pt x="348" y="0"/>
                  </a:lnTo>
                  <a:lnTo>
                    <a:pt x="175" y="2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75" y="20"/>
                  </a:lnTo>
                  <a:lnTo>
                    <a:pt x="34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7"/>
            <p:cNvSpPr/>
            <p:nvPr/>
          </p:nvSpPr>
          <p:spPr>
            <a:xfrm>
              <a:off x="5490375" y="499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7"/>
            <p:cNvSpPr/>
            <p:nvPr/>
          </p:nvSpPr>
          <p:spPr>
            <a:xfrm>
              <a:off x="5616300" y="498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7"/>
            <p:cNvSpPr/>
            <p:nvPr/>
          </p:nvSpPr>
          <p:spPr>
            <a:xfrm>
              <a:off x="5617275" y="4980825"/>
              <a:ext cx="30425" cy="5325"/>
            </a:xfrm>
            <a:custGeom>
              <a:avLst/>
              <a:gdLst/>
              <a:ahLst/>
              <a:cxnLst/>
              <a:rect l="l" t="t" r="r" b="b"/>
              <a:pathLst>
                <a:path w="1217" h="213" fill="none" extrusionOk="0">
                  <a:moveTo>
                    <a:pt x="1216" y="1"/>
                  </a:moveTo>
                  <a:lnTo>
                    <a:pt x="1216" y="1"/>
                  </a:lnTo>
                  <a:lnTo>
                    <a:pt x="927" y="20"/>
                  </a:lnTo>
                  <a:lnTo>
                    <a:pt x="637" y="39"/>
                  </a:lnTo>
                  <a:lnTo>
                    <a:pt x="329" y="116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29" y="116"/>
                  </a:lnTo>
                  <a:lnTo>
                    <a:pt x="637" y="39"/>
                  </a:lnTo>
                  <a:lnTo>
                    <a:pt x="927" y="20"/>
                  </a:lnTo>
                  <a:lnTo>
                    <a:pt x="121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7"/>
            <p:cNvSpPr/>
            <p:nvPr/>
          </p:nvSpPr>
          <p:spPr>
            <a:xfrm>
              <a:off x="5647675" y="49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7"/>
            <p:cNvSpPr/>
            <p:nvPr/>
          </p:nvSpPr>
          <p:spPr>
            <a:xfrm>
              <a:off x="6118625" y="5243800"/>
              <a:ext cx="108575" cy="76750"/>
            </a:xfrm>
            <a:custGeom>
              <a:avLst/>
              <a:gdLst/>
              <a:ahLst/>
              <a:cxnLst/>
              <a:rect l="l" t="t" r="r" b="b"/>
              <a:pathLst>
                <a:path w="4343" h="3070" extrusionOk="0">
                  <a:moveTo>
                    <a:pt x="0" y="3050"/>
                  </a:move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50"/>
                  </a:lnTo>
                  <a:close/>
                  <a:moveTo>
                    <a:pt x="0" y="3031"/>
                  </a:move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31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19" y="3012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close/>
                  <a:moveTo>
                    <a:pt x="1660" y="2027"/>
                  </a:move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97" y="2857"/>
                  </a:lnTo>
                  <a:lnTo>
                    <a:pt x="193" y="2722"/>
                  </a:lnTo>
                  <a:lnTo>
                    <a:pt x="290" y="2606"/>
                  </a:lnTo>
                  <a:lnTo>
                    <a:pt x="386" y="2510"/>
                  </a:lnTo>
                  <a:lnTo>
                    <a:pt x="483" y="2413"/>
                  </a:lnTo>
                  <a:lnTo>
                    <a:pt x="598" y="2336"/>
                  </a:lnTo>
                  <a:lnTo>
                    <a:pt x="830" y="2201"/>
                  </a:lnTo>
                  <a:lnTo>
                    <a:pt x="1062" y="2124"/>
                  </a:lnTo>
                  <a:lnTo>
                    <a:pt x="1274" y="2066"/>
                  </a:lnTo>
                  <a:lnTo>
                    <a:pt x="1486" y="2047"/>
                  </a:lnTo>
                  <a:lnTo>
                    <a:pt x="1660" y="2027"/>
                  </a:lnTo>
                  <a:close/>
                  <a:moveTo>
                    <a:pt x="1698" y="2027"/>
                  </a:move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close/>
                  <a:moveTo>
                    <a:pt x="2007" y="2027"/>
                  </a:move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close/>
                  <a:moveTo>
                    <a:pt x="4343" y="1"/>
                  </a:move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65" y="1776"/>
                  </a:lnTo>
                  <a:lnTo>
                    <a:pt x="2123" y="1564"/>
                  </a:lnTo>
                  <a:lnTo>
                    <a:pt x="2220" y="1371"/>
                  </a:lnTo>
                  <a:lnTo>
                    <a:pt x="2316" y="1178"/>
                  </a:lnTo>
                  <a:lnTo>
                    <a:pt x="2432" y="1004"/>
                  </a:lnTo>
                  <a:lnTo>
                    <a:pt x="2548" y="850"/>
                  </a:lnTo>
                  <a:lnTo>
                    <a:pt x="2702" y="696"/>
                  </a:lnTo>
                  <a:lnTo>
                    <a:pt x="2837" y="560"/>
                  </a:lnTo>
                  <a:lnTo>
                    <a:pt x="3011" y="425"/>
                  </a:lnTo>
                  <a:lnTo>
                    <a:pt x="3165" y="309"/>
                  </a:lnTo>
                  <a:lnTo>
                    <a:pt x="3339" y="213"/>
                  </a:lnTo>
                  <a:lnTo>
                    <a:pt x="3513" y="136"/>
                  </a:lnTo>
                  <a:lnTo>
                    <a:pt x="3706" y="78"/>
                  </a:lnTo>
                  <a:lnTo>
                    <a:pt x="3879" y="39"/>
                  </a:lnTo>
                  <a:lnTo>
                    <a:pt x="4072" y="1"/>
                  </a:lnTo>
                  <a:lnTo>
                    <a:pt x="4265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7"/>
            <p:cNvSpPr/>
            <p:nvPr/>
          </p:nvSpPr>
          <p:spPr>
            <a:xfrm>
              <a:off x="6118625" y="5320050"/>
              <a:ext cx="0" cy="500"/>
            </a:xfrm>
            <a:custGeom>
              <a:avLst/>
              <a:gdLst/>
              <a:ahLst/>
              <a:cxnLst/>
              <a:rect l="l" t="t" r="r" b="b"/>
              <a:pathLst>
                <a:path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7"/>
            <p:cNvSpPr/>
            <p:nvPr/>
          </p:nvSpPr>
          <p:spPr>
            <a:xfrm>
              <a:off x="6118625" y="5319550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7"/>
            <p:cNvSpPr/>
            <p:nvPr/>
          </p:nvSpPr>
          <p:spPr>
            <a:xfrm>
              <a:off x="6119100" y="53190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7"/>
            <p:cNvSpPr/>
            <p:nvPr/>
          </p:nvSpPr>
          <p:spPr>
            <a:xfrm>
              <a:off x="6119100" y="53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7"/>
            <p:cNvSpPr/>
            <p:nvPr/>
          </p:nvSpPr>
          <p:spPr>
            <a:xfrm>
              <a:off x="6119100" y="5294475"/>
              <a:ext cx="41025" cy="24625"/>
            </a:xfrm>
            <a:custGeom>
              <a:avLst/>
              <a:gdLst/>
              <a:ahLst/>
              <a:cxnLst/>
              <a:rect l="l" t="t" r="r" b="b"/>
              <a:pathLst>
                <a:path w="1641" h="985" fill="none" extrusionOk="0">
                  <a:moveTo>
                    <a:pt x="1641" y="0"/>
                  </a:moveTo>
                  <a:lnTo>
                    <a:pt x="1641" y="0"/>
                  </a:lnTo>
                  <a:lnTo>
                    <a:pt x="1467" y="20"/>
                  </a:lnTo>
                  <a:lnTo>
                    <a:pt x="1255" y="39"/>
                  </a:lnTo>
                  <a:lnTo>
                    <a:pt x="1043" y="97"/>
                  </a:lnTo>
                  <a:lnTo>
                    <a:pt x="811" y="174"/>
                  </a:lnTo>
                  <a:lnTo>
                    <a:pt x="579" y="309"/>
                  </a:lnTo>
                  <a:lnTo>
                    <a:pt x="464" y="386"/>
                  </a:lnTo>
                  <a:lnTo>
                    <a:pt x="367" y="483"/>
                  </a:lnTo>
                  <a:lnTo>
                    <a:pt x="271" y="579"/>
                  </a:lnTo>
                  <a:lnTo>
                    <a:pt x="174" y="695"/>
                  </a:lnTo>
                  <a:lnTo>
                    <a:pt x="78" y="830"/>
                  </a:lnTo>
                  <a:lnTo>
                    <a:pt x="0" y="985"/>
                  </a:lnTo>
                  <a:lnTo>
                    <a:pt x="0" y="985"/>
                  </a:lnTo>
                  <a:lnTo>
                    <a:pt x="78" y="830"/>
                  </a:lnTo>
                  <a:lnTo>
                    <a:pt x="174" y="695"/>
                  </a:lnTo>
                  <a:lnTo>
                    <a:pt x="271" y="579"/>
                  </a:lnTo>
                  <a:lnTo>
                    <a:pt x="367" y="483"/>
                  </a:lnTo>
                  <a:lnTo>
                    <a:pt x="464" y="386"/>
                  </a:lnTo>
                  <a:lnTo>
                    <a:pt x="579" y="309"/>
                  </a:lnTo>
                  <a:lnTo>
                    <a:pt x="811" y="174"/>
                  </a:lnTo>
                  <a:lnTo>
                    <a:pt x="1043" y="97"/>
                  </a:lnTo>
                  <a:lnTo>
                    <a:pt x="1255" y="39"/>
                  </a:lnTo>
                  <a:lnTo>
                    <a:pt x="1467" y="20"/>
                  </a:lnTo>
                  <a:lnTo>
                    <a:pt x="164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7"/>
            <p:cNvSpPr/>
            <p:nvPr/>
          </p:nvSpPr>
          <p:spPr>
            <a:xfrm>
              <a:off x="6161075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7"/>
            <p:cNvSpPr/>
            <p:nvPr/>
          </p:nvSpPr>
          <p:spPr>
            <a:xfrm>
              <a:off x="6168800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7"/>
            <p:cNvSpPr/>
            <p:nvPr/>
          </p:nvSpPr>
          <p:spPr>
            <a:xfrm>
              <a:off x="6227175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7"/>
            <p:cNvSpPr/>
            <p:nvPr/>
          </p:nvSpPr>
          <p:spPr>
            <a:xfrm>
              <a:off x="6168800" y="5243800"/>
              <a:ext cx="56475" cy="49725"/>
            </a:xfrm>
            <a:custGeom>
              <a:avLst/>
              <a:gdLst/>
              <a:ahLst/>
              <a:cxnLst/>
              <a:rect l="l" t="t" r="r" b="b"/>
              <a:pathLst>
                <a:path w="2259" h="1989" fill="none" extrusionOk="0">
                  <a:moveTo>
                    <a:pt x="2258" y="1"/>
                  </a:moveTo>
                  <a:lnTo>
                    <a:pt x="2258" y="1"/>
                  </a:lnTo>
                  <a:lnTo>
                    <a:pt x="2065" y="1"/>
                  </a:lnTo>
                  <a:lnTo>
                    <a:pt x="1872" y="39"/>
                  </a:lnTo>
                  <a:lnTo>
                    <a:pt x="1699" y="78"/>
                  </a:lnTo>
                  <a:lnTo>
                    <a:pt x="1506" y="136"/>
                  </a:lnTo>
                  <a:lnTo>
                    <a:pt x="1332" y="213"/>
                  </a:lnTo>
                  <a:lnTo>
                    <a:pt x="1158" y="309"/>
                  </a:lnTo>
                  <a:lnTo>
                    <a:pt x="1004" y="425"/>
                  </a:lnTo>
                  <a:lnTo>
                    <a:pt x="830" y="560"/>
                  </a:lnTo>
                  <a:lnTo>
                    <a:pt x="695" y="696"/>
                  </a:lnTo>
                  <a:lnTo>
                    <a:pt x="541" y="850"/>
                  </a:lnTo>
                  <a:lnTo>
                    <a:pt x="425" y="1004"/>
                  </a:lnTo>
                  <a:lnTo>
                    <a:pt x="309" y="1178"/>
                  </a:lnTo>
                  <a:lnTo>
                    <a:pt x="213" y="1371"/>
                  </a:lnTo>
                  <a:lnTo>
                    <a:pt x="116" y="1564"/>
                  </a:lnTo>
                  <a:lnTo>
                    <a:pt x="58" y="1776"/>
                  </a:lnTo>
                  <a:lnTo>
                    <a:pt x="0" y="1989"/>
                  </a:lnTo>
                  <a:lnTo>
                    <a:pt x="0" y="1989"/>
                  </a:lnTo>
                  <a:lnTo>
                    <a:pt x="58" y="1776"/>
                  </a:lnTo>
                  <a:lnTo>
                    <a:pt x="116" y="1564"/>
                  </a:lnTo>
                  <a:lnTo>
                    <a:pt x="213" y="1371"/>
                  </a:lnTo>
                  <a:lnTo>
                    <a:pt x="309" y="1178"/>
                  </a:lnTo>
                  <a:lnTo>
                    <a:pt x="425" y="1004"/>
                  </a:lnTo>
                  <a:lnTo>
                    <a:pt x="541" y="850"/>
                  </a:lnTo>
                  <a:lnTo>
                    <a:pt x="695" y="696"/>
                  </a:lnTo>
                  <a:lnTo>
                    <a:pt x="830" y="560"/>
                  </a:lnTo>
                  <a:lnTo>
                    <a:pt x="1004" y="425"/>
                  </a:lnTo>
                  <a:lnTo>
                    <a:pt x="1158" y="309"/>
                  </a:lnTo>
                  <a:lnTo>
                    <a:pt x="1332" y="213"/>
                  </a:lnTo>
                  <a:lnTo>
                    <a:pt x="1506" y="136"/>
                  </a:lnTo>
                  <a:lnTo>
                    <a:pt x="1699" y="78"/>
                  </a:lnTo>
                  <a:lnTo>
                    <a:pt x="1872" y="39"/>
                  </a:lnTo>
                  <a:lnTo>
                    <a:pt x="2065" y="1"/>
                  </a:lnTo>
                  <a:lnTo>
                    <a:pt x="225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7"/>
            <p:cNvSpPr/>
            <p:nvPr/>
          </p:nvSpPr>
          <p:spPr>
            <a:xfrm>
              <a:off x="6225250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7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extrusionOk="0">
                  <a:moveTo>
                    <a:pt x="19514" y="1"/>
                  </a:move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7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fill="none" extrusionOk="0">
                  <a:moveTo>
                    <a:pt x="19842" y="1"/>
                  </a:moveTo>
                  <a:lnTo>
                    <a:pt x="19842" y="1"/>
                  </a:lnTo>
                  <a:lnTo>
                    <a:pt x="19514" y="1"/>
                  </a:ln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56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185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44" y="8590"/>
                  </a:lnTo>
                  <a:lnTo>
                    <a:pt x="2034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lnTo>
                    <a:pt x="1984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7"/>
            <p:cNvSpPr/>
            <p:nvPr/>
          </p:nvSpPr>
          <p:spPr>
            <a:xfrm>
              <a:off x="4902175" y="4454400"/>
              <a:ext cx="465650" cy="177100"/>
            </a:xfrm>
            <a:custGeom>
              <a:avLst/>
              <a:gdLst/>
              <a:ahLst/>
              <a:cxnLst/>
              <a:rect l="l" t="t" r="r" b="b"/>
              <a:pathLst>
                <a:path w="18626" h="7084" extrusionOk="0">
                  <a:moveTo>
                    <a:pt x="1776" y="5520"/>
                  </a:moveTo>
                  <a:lnTo>
                    <a:pt x="1776" y="5520"/>
                  </a:lnTo>
                  <a:lnTo>
                    <a:pt x="1487" y="5540"/>
                  </a:lnTo>
                  <a:lnTo>
                    <a:pt x="1197" y="5598"/>
                  </a:lnTo>
                  <a:lnTo>
                    <a:pt x="1043" y="5636"/>
                  </a:lnTo>
                  <a:lnTo>
                    <a:pt x="908" y="5675"/>
                  </a:lnTo>
                  <a:lnTo>
                    <a:pt x="753" y="5752"/>
                  </a:lnTo>
                  <a:lnTo>
                    <a:pt x="618" y="5829"/>
                  </a:lnTo>
                  <a:lnTo>
                    <a:pt x="483" y="5906"/>
                  </a:lnTo>
                  <a:lnTo>
                    <a:pt x="367" y="6022"/>
                  </a:lnTo>
                  <a:lnTo>
                    <a:pt x="271" y="6138"/>
                  </a:lnTo>
                  <a:lnTo>
                    <a:pt x="174" y="6292"/>
                  </a:lnTo>
                  <a:lnTo>
                    <a:pt x="116" y="6447"/>
                  </a:lnTo>
                  <a:lnTo>
                    <a:pt x="58" y="6640"/>
                  </a:lnTo>
                  <a:lnTo>
                    <a:pt x="20" y="6852"/>
                  </a:lnTo>
                  <a:lnTo>
                    <a:pt x="1" y="7084"/>
                  </a:lnTo>
                  <a:lnTo>
                    <a:pt x="1" y="7084"/>
                  </a:lnTo>
                  <a:lnTo>
                    <a:pt x="20" y="6852"/>
                  </a:lnTo>
                  <a:lnTo>
                    <a:pt x="58" y="6640"/>
                  </a:lnTo>
                  <a:lnTo>
                    <a:pt x="116" y="6447"/>
                  </a:lnTo>
                  <a:lnTo>
                    <a:pt x="174" y="6292"/>
                  </a:lnTo>
                  <a:lnTo>
                    <a:pt x="271" y="6138"/>
                  </a:lnTo>
                  <a:lnTo>
                    <a:pt x="367" y="6022"/>
                  </a:lnTo>
                  <a:lnTo>
                    <a:pt x="483" y="5906"/>
                  </a:lnTo>
                  <a:lnTo>
                    <a:pt x="618" y="5829"/>
                  </a:lnTo>
                  <a:lnTo>
                    <a:pt x="753" y="5752"/>
                  </a:lnTo>
                  <a:lnTo>
                    <a:pt x="908" y="5675"/>
                  </a:lnTo>
                  <a:lnTo>
                    <a:pt x="1043" y="5636"/>
                  </a:lnTo>
                  <a:lnTo>
                    <a:pt x="1197" y="5598"/>
                  </a:lnTo>
                  <a:lnTo>
                    <a:pt x="1487" y="5540"/>
                  </a:lnTo>
                  <a:lnTo>
                    <a:pt x="1776" y="5520"/>
                  </a:lnTo>
                  <a:close/>
                  <a:moveTo>
                    <a:pt x="1834" y="5520"/>
                  </a:move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close/>
                  <a:moveTo>
                    <a:pt x="8358" y="4903"/>
                  </a:moveTo>
                  <a:lnTo>
                    <a:pt x="8358" y="4903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03"/>
                  </a:lnTo>
                  <a:close/>
                  <a:moveTo>
                    <a:pt x="8377" y="4864"/>
                  </a:moveTo>
                  <a:lnTo>
                    <a:pt x="8377" y="4864"/>
                  </a:lnTo>
                  <a:lnTo>
                    <a:pt x="8377" y="4884"/>
                  </a:lnTo>
                  <a:lnTo>
                    <a:pt x="8377" y="4884"/>
                  </a:lnTo>
                  <a:lnTo>
                    <a:pt x="8377" y="4864"/>
                  </a:lnTo>
                  <a:close/>
                  <a:moveTo>
                    <a:pt x="15306" y="4324"/>
                  </a:move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close/>
                  <a:moveTo>
                    <a:pt x="5656" y="3938"/>
                  </a:moveTo>
                  <a:lnTo>
                    <a:pt x="5656" y="3938"/>
                  </a:lnTo>
                  <a:lnTo>
                    <a:pt x="5289" y="3957"/>
                  </a:lnTo>
                  <a:lnTo>
                    <a:pt x="4903" y="4015"/>
                  </a:lnTo>
                  <a:lnTo>
                    <a:pt x="4710" y="4073"/>
                  </a:lnTo>
                  <a:lnTo>
                    <a:pt x="4517" y="4131"/>
                  </a:lnTo>
                  <a:lnTo>
                    <a:pt x="4324" y="4208"/>
                  </a:lnTo>
                  <a:lnTo>
                    <a:pt x="4112" y="4285"/>
                  </a:lnTo>
                  <a:lnTo>
                    <a:pt x="3919" y="4382"/>
                  </a:lnTo>
                  <a:lnTo>
                    <a:pt x="3706" y="4517"/>
                  </a:lnTo>
                  <a:lnTo>
                    <a:pt x="3513" y="4652"/>
                  </a:lnTo>
                  <a:lnTo>
                    <a:pt x="3301" y="4787"/>
                  </a:lnTo>
                  <a:lnTo>
                    <a:pt x="3089" y="4961"/>
                  </a:lnTo>
                  <a:lnTo>
                    <a:pt x="2896" y="5154"/>
                  </a:lnTo>
                  <a:lnTo>
                    <a:pt x="2683" y="5366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683" y="5366"/>
                  </a:lnTo>
                  <a:lnTo>
                    <a:pt x="2896" y="5154"/>
                  </a:lnTo>
                  <a:lnTo>
                    <a:pt x="3089" y="4961"/>
                  </a:lnTo>
                  <a:lnTo>
                    <a:pt x="3301" y="4787"/>
                  </a:lnTo>
                  <a:lnTo>
                    <a:pt x="3513" y="4652"/>
                  </a:lnTo>
                  <a:lnTo>
                    <a:pt x="3706" y="4517"/>
                  </a:lnTo>
                  <a:lnTo>
                    <a:pt x="3919" y="4382"/>
                  </a:lnTo>
                  <a:lnTo>
                    <a:pt x="4112" y="4285"/>
                  </a:lnTo>
                  <a:lnTo>
                    <a:pt x="4324" y="4208"/>
                  </a:lnTo>
                  <a:lnTo>
                    <a:pt x="4517" y="4131"/>
                  </a:lnTo>
                  <a:lnTo>
                    <a:pt x="4710" y="4073"/>
                  </a:lnTo>
                  <a:lnTo>
                    <a:pt x="4903" y="4015"/>
                  </a:lnTo>
                  <a:lnTo>
                    <a:pt x="5289" y="3957"/>
                  </a:lnTo>
                  <a:lnTo>
                    <a:pt x="5656" y="3938"/>
                  </a:lnTo>
                  <a:close/>
                  <a:moveTo>
                    <a:pt x="5675" y="3938"/>
                  </a:move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620" y="2953"/>
                  </a:lnTo>
                  <a:lnTo>
                    <a:pt x="11407" y="2953"/>
                  </a:lnTo>
                  <a:lnTo>
                    <a:pt x="11195" y="2992"/>
                  </a:lnTo>
                  <a:lnTo>
                    <a:pt x="10983" y="3031"/>
                  </a:lnTo>
                  <a:lnTo>
                    <a:pt x="10770" y="3089"/>
                  </a:lnTo>
                  <a:lnTo>
                    <a:pt x="10558" y="3166"/>
                  </a:lnTo>
                  <a:lnTo>
                    <a:pt x="10326" y="3243"/>
                  </a:lnTo>
                  <a:lnTo>
                    <a:pt x="10114" y="3359"/>
                  </a:lnTo>
                  <a:lnTo>
                    <a:pt x="9902" y="3475"/>
                  </a:lnTo>
                  <a:lnTo>
                    <a:pt x="9690" y="3610"/>
                  </a:lnTo>
                  <a:lnTo>
                    <a:pt x="9458" y="3764"/>
                  </a:lnTo>
                  <a:lnTo>
                    <a:pt x="9246" y="3938"/>
                  </a:lnTo>
                  <a:lnTo>
                    <a:pt x="9033" y="4131"/>
                  </a:lnTo>
                  <a:lnTo>
                    <a:pt x="8821" y="4343"/>
                  </a:lnTo>
                  <a:lnTo>
                    <a:pt x="8609" y="4594"/>
                  </a:lnTo>
                  <a:lnTo>
                    <a:pt x="8396" y="4845"/>
                  </a:lnTo>
                  <a:lnTo>
                    <a:pt x="8396" y="4845"/>
                  </a:lnTo>
                  <a:lnTo>
                    <a:pt x="8609" y="4594"/>
                  </a:lnTo>
                  <a:lnTo>
                    <a:pt x="8821" y="4343"/>
                  </a:lnTo>
                  <a:lnTo>
                    <a:pt x="9033" y="4131"/>
                  </a:lnTo>
                  <a:lnTo>
                    <a:pt x="9246" y="3938"/>
                  </a:lnTo>
                  <a:lnTo>
                    <a:pt x="9458" y="3764"/>
                  </a:lnTo>
                  <a:lnTo>
                    <a:pt x="9690" y="3610"/>
                  </a:lnTo>
                  <a:lnTo>
                    <a:pt x="9902" y="3475"/>
                  </a:lnTo>
                  <a:lnTo>
                    <a:pt x="10114" y="3359"/>
                  </a:lnTo>
                  <a:lnTo>
                    <a:pt x="10326" y="3243"/>
                  </a:lnTo>
                  <a:lnTo>
                    <a:pt x="10558" y="3166"/>
                  </a:lnTo>
                  <a:lnTo>
                    <a:pt x="10770" y="3089"/>
                  </a:lnTo>
                  <a:lnTo>
                    <a:pt x="10983" y="3031"/>
                  </a:lnTo>
                  <a:lnTo>
                    <a:pt x="11195" y="2992"/>
                  </a:lnTo>
                  <a:lnTo>
                    <a:pt x="11407" y="2953"/>
                  </a:lnTo>
                  <a:lnTo>
                    <a:pt x="11620" y="2953"/>
                  </a:lnTo>
                  <a:lnTo>
                    <a:pt x="11832" y="2934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close/>
                  <a:moveTo>
                    <a:pt x="18626" y="0"/>
                  </a:moveTo>
                  <a:lnTo>
                    <a:pt x="18626" y="0"/>
                  </a:lnTo>
                  <a:lnTo>
                    <a:pt x="18626" y="0"/>
                  </a:lnTo>
                  <a:lnTo>
                    <a:pt x="18259" y="97"/>
                  </a:lnTo>
                  <a:lnTo>
                    <a:pt x="17912" y="232"/>
                  </a:lnTo>
                  <a:lnTo>
                    <a:pt x="17584" y="386"/>
                  </a:lnTo>
                  <a:lnTo>
                    <a:pt x="17275" y="579"/>
                  </a:lnTo>
                  <a:lnTo>
                    <a:pt x="16985" y="772"/>
                  </a:lnTo>
                  <a:lnTo>
                    <a:pt x="16696" y="985"/>
                  </a:lnTo>
                  <a:lnTo>
                    <a:pt x="16445" y="1236"/>
                  </a:lnTo>
                  <a:lnTo>
                    <a:pt x="16213" y="1487"/>
                  </a:lnTo>
                  <a:lnTo>
                    <a:pt x="16001" y="1757"/>
                  </a:lnTo>
                  <a:lnTo>
                    <a:pt x="15808" y="2046"/>
                  </a:lnTo>
                  <a:lnTo>
                    <a:pt x="15654" y="2336"/>
                  </a:lnTo>
                  <a:lnTo>
                    <a:pt x="15518" y="2645"/>
                  </a:lnTo>
                  <a:lnTo>
                    <a:pt x="15422" y="2953"/>
                  </a:lnTo>
                  <a:lnTo>
                    <a:pt x="15345" y="3262"/>
                  </a:lnTo>
                  <a:lnTo>
                    <a:pt x="15287" y="3590"/>
                  </a:lnTo>
                  <a:lnTo>
                    <a:pt x="15268" y="3918"/>
                  </a:lnTo>
                  <a:lnTo>
                    <a:pt x="15268" y="3918"/>
                  </a:lnTo>
                  <a:lnTo>
                    <a:pt x="15287" y="3590"/>
                  </a:lnTo>
                  <a:lnTo>
                    <a:pt x="15345" y="3262"/>
                  </a:lnTo>
                  <a:lnTo>
                    <a:pt x="15422" y="2953"/>
                  </a:lnTo>
                  <a:lnTo>
                    <a:pt x="15518" y="2645"/>
                  </a:lnTo>
                  <a:lnTo>
                    <a:pt x="15654" y="2336"/>
                  </a:lnTo>
                  <a:lnTo>
                    <a:pt x="15808" y="2046"/>
                  </a:lnTo>
                  <a:lnTo>
                    <a:pt x="16001" y="1757"/>
                  </a:lnTo>
                  <a:lnTo>
                    <a:pt x="16213" y="1487"/>
                  </a:lnTo>
                  <a:lnTo>
                    <a:pt x="16445" y="1236"/>
                  </a:lnTo>
                  <a:lnTo>
                    <a:pt x="16696" y="985"/>
                  </a:lnTo>
                  <a:lnTo>
                    <a:pt x="16985" y="772"/>
                  </a:lnTo>
                  <a:lnTo>
                    <a:pt x="17275" y="579"/>
                  </a:lnTo>
                  <a:lnTo>
                    <a:pt x="17584" y="386"/>
                  </a:lnTo>
                  <a:lnTo>
                    <a:pt x="17912" y="232"/>
                  </a:lnTo>
                  <a:lnTo>
                    <a:pt x="18259" y="97"/>
                  </a:lnTo>
                  <a:lnTo>
                    <a:pt x="18626" y="0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7"/>
            <p:cNvSpPr/>
            <p:nvPr/>
          </p:nvSpPr>
          <p:spPr>
            <a:xfrm>
              <a:off x="4902175" y="4592400"/>
              <a:ext cx="44425" cy="39100"/>
            </a:xfrm>
            <a:custGeom>
              <a:avLst/>
              <a:gdLst/>
              <a:ahLst/>
              <a:cxnLst/>
              <a:rect l="l" t="t" r="r" b="b"/>
              <a:pathLst>
                <a:path w="1777" h="1564" fill="none" extrusionOk="0">
                  <a:moveTo>
                    <a:pt x="1776" y="0"/>
                  </a:moveTo>
                  <a:lnTo>
                    <a:pt x="1776" y="0"/>
                  </a:lnTo>
                  <a:lnTo>
                    <a:pt x="1487" y="20"/>
                  </a:lnTo>
                  <a:lnTo>
                    <a:pt x="1197" y="78"/>
                  </a:lnTo>
                  <a:lnTo>
                    <a:pt x="1043" y="116"/>
                  </a:lnTo>
                  <a:lnTo>
                    <a:pt x="908" y="155"/>
                  </a:lnTo>
                  <a:lnTo>
                    <a:pt x="753" y="232"/>
                  </a:lnTo>
                  <a:lnTo>
                    <a:pt x="618" y="309"/>
                  </a:lnTo>
                  <a:lnTo>
                    <a:pt x="483" y="386"/>
                  </a:lnTo>
                  <a:lnTo>
                    <a:pt x="367" y="502"/>
                  </a:lnTo>
                  <a:lnTo>
                    <a:pt x="271" y="618"/>
                  </a:lnTo>
                  <a:lnTo>
                    <a:pt x="174" y="772"/>
                  </a:lnTo>
                  <a:lnTo>
                    <a:pt x="116" y="927"/>
                  </a:lnTo>
                  <a:lnTo>
                    <a:pt x="58" y="1120"/>
                  </a:lnTo>
                  <a:lnTo>
                    <a:pt x="20" y="1332"/>
                  </a:lnTo>
                  <a:lnTo>
                    <a:pt x="1" y="1564"/>
                  </a:lnTo>
                  <a:lnTo>
                    <a:pt x="1" y="1564"/>
                  </a:lnTo>
                  <a:lnTo>
                    <a:pt x="20" y="1332"/>
                  </a:lnTo>
                  <a:lnTo>
                    <a:pt x="58" y="1120"/>
                  </a:lnTo>
                  <a:lnTo>
                    <a:pt x="116" y="927"/>
                  </a:lnTo>
                  <a:lnTo>
                    <a:pt x="174" y="772"/>
                  </a:lnTo>
                  <a:lnTo>
                    <a:pt x="271" y="618"/>
                  </a:lnTo>
                  <a:lnTo>
                    <a:pt x="367" y="502"/>
                  </a:lnTo>
                  <a:lnTo>
                    <a:pt x="483" y="386"/>
                  </a:lnTo>
                  <a:lnTo>
                    <a:pt x="618" y="309"/>
                  </a:lnTo>
                  <a:lnTo>
                    <a:pt x="753" y="232"/>
                  </a:lnTo>
                  <a:lnTo>
                    <a:pt x="908" y="155"/>
                  </a:lnTo>
                  <a:lnTo>
                    <a:pt x="1043" y="116"/>
                  </a:lnTo>
                  <a:lnTo>
                    <a:pt x="1197" y="78"/>
                  </a:lnTo>
                  <a:lnTo>
                    <a:pt x="1487" y="20"/>
                  </a:lnTo>
                  <a:lnTo>
                    <a:pt x="177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7"/>
            <p:cNvSpPr/>
            <p:nvPr/>
          </p:nvSpPr>
          <p:spPr>
            <a:xfrm>
              <a:off x="4948025" y="459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7"/>
            <p:cNvSpPr/>
            <p:nvPr/>
          </p:nvSpPr>
          <p:spPr>
            <a:xfrm>
              <a:off x="5111100" y="45769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7"/>
            <p:cNvSpPr/>
            <p:nvPr/>
          </p:nvSpPr>
          <p:spPr>
            <a:xfrm>
              <a:off x="5111600" y="45760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7"/>
            <p:cNvSpPr/>
            <p:nvPr/>
          </p:nvSpPr>
          <p:spPr>
            <a:xfrm>
              <a:off x="5284825" y="456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7"/>
            <p:cNvSpPr/>
            <p:nvPr/>
          </p:nvSpPr>
          <p:spPr>
            <a:xfrm>
              <a:off x="4964425" y="4552825"/>
              <a:ext cx="79150" cy="41050"/>
            </a:xfrm>
            <a:custGeom>
              <a:avLst/>
              <a:gdLst/>
              <a:ahLst/>
              <a:cxnLst/>
              <a:rect l="l" t="t" r="r" b="b"/>
              <a:pathLst>
                <a:path w="3166" h="1642" fill="none" extrusionOk="0">
                  <a:moveTo>
                    <a:pt x="3166" y="1"/>
                  </a:moveTo>
                  <a:lnTo>
                    <a:pt x="3166" y="1"/>
                  </a:lnTo>
                  <a:lnTo>
                    <a:pt x="2799" y="20"/>
                  </a:lnTo>
                  <a:lnTo>
                    <a:pt x="2413" y="78"/>
                  </a:lnTo>
                  <a:lnTo>
                    <a:pt x="2220" y="136"/>
                  </a:lnTo>
                  <a:lnTo>
                    <a:pt x="2027" y="194"/>
                  </a:lnTo>
                  <a:lnTo>
                    <a:pt x="1834" y="271"/>
                  </a:lnTo>
                  <a:lnTo>
                    <a:pt x="1622" y="348"/>
                  </a:lnTo>
                  <a:lnTo>
                    <a:pt x="1429" y="445"/>
                  </a:lnTo>
                  <a:lnTo>
                    <a:pt x="1216" y="580"/>
                  </a:lnTo>
                  <a:lnTo>
                    <a:pt x="1023" y="715"/>
                  </a:lnTo>
                  <a:lnTo>
                    <a:pt x="811" y="850"/>
                  </a:lnTo>
                  <a:lnTo>
                    <a:pt x="599" y="1024"/>
                  </a:lnTo>
                  <a:lnTo>
                    <a:pt x="406" y="1217"/>
                  </a:lnTo>
                  <a:lnTo>
                    <a:pt x="193" y="1429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193" y="1429"/>
                  </a:lnTo>
                  <a:lnTo>
                    <a:pt x="406" y="1217"/>
                  </a:lnTo>
                  <a:lnTo>
                    <a:pt x="599" y="1024"/>
                  </a:lnTo>
                  <a:lnTo>
                    <a:pt x="811" y="850"/>
                  </a:lnTo>
                  <a:lnTo>
                    <a:pt x="1023" y="715"/>
                  </a:lnTo>
                  <a:lnTo>
                    <a:pt x="1216" y="580"/>
                  </a:lnTo>
                  <a:lnTo>
                    <a:pt x="1429" y="445"/>
                  </a:lnTo>
                  <a:lnTo>
                    <a:pt x="1622" y="348"/>
                  </a:lnTo>
                  <a:lnTo>
                    <a:pt x="1834" y="271"/>
                  </a:lnTo>
                  <a:lnTo>
                    <a:pt x="2027" y="194"/>
                  </a:lnTo>
                  <a:lnTo>
                    <a:pt x="2220" y="136"/>
                  </a:lnTo>
                  <a:lnTo>
                    <a:pt x="2413" y="78"/>
                  </a:lnTo>
                  <a:lnTo>
                    <a:pt x="2799" y="20"/>
                  </a:lnTo>
                  <a:lnTo>
                    <a:pt x="316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7"/>
            <p:cNvSpPr/>
            <p:nvPr/>
          </p:nvSpPr>
          <p:spPr>
            <a:xfrm>
              <a:off x="5044025" y="45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7"/>
            <p:cNvSpPr/>
            <p:nvPr/>
          </p:nvSpPr>
          <p:spPr>
            <a:xfrm>
              <a:off x="5112075" y="4527750"/>
              <a:ext cx="85900" cy="47775"/>
            </a:xfrm>
            <a:custGeom>
              <a:avLst/>
              <a:gdLst/>
              <a:ahLst/>
              <a:cxnLst/>
              <a:rect l="l" t="t" r="r" b="b"/>
              <a:pathLst>
                <a:path w="3436" h="1911" fill="none" extrusionOk="0">
                  <a:moveTo>
                    <a:pt x="3436" y="0"/>
                  </a:moveTo>
                  <a:lnTo>
                    <a:pt x="3436" y="0"/>
                  </a:lnTo>
                  <a:lnTo>
                    <a:pt x="3224" y="19"/>
                  </a:lnTo>
                  <a:lnTo>
                    <a:pt x="3011" y="19"/>
                  </a:lnTo>
                  <a:lnTo>
                    <a:pt x="2799" y="58"/>
                  </a:lnTo>
                  <a:lnTo>
                    <a:pt x="2587" y="97"/>
                  </a:lnTo>
                  <a:lnTo>
                    <a:pt x="2374" y="155"/>
                  </a:lnTo>
                  <a:lnTo>
                    <a:pt x="2162" y="232"/>
                  </a:lnTo>
                  <a:lnTo>
                    <a:pt x="1930" y="309"/>
                  </a:lnTo>
                  <a:lnTo>
                    <a:pt x="1718" y="425"/>
                  </a:lnTo>
                  <a:lnTo>
                    <a:pt x="1506" y="541"/>
                  </a:lnTo>
                  <a:lnTo>
                    <a:pt x="1294" y="676"/>
                  </a:lnTo>
                  <a:lnTo>
                    <a:pt x="1062" y="830"/>
                  </a:lnTo>
                  <a:lnTo>
                    <a:pt x="850" y="1004"/>
                  </a:lnTo>
                  <a:lnTo>
                    <a:pt x="637" y="1197"/>
                  </a:lnTo>
                  <a:lnTo>
                    <a:pt x="425" y="1409"/>
                  </a:lnTo>
                  <a:lnTo>
                    <a:pt x="213" y="1660"/>
                  </a:lnTo>
                  <a:lnTo>
                    <a:pt x="0" y="1911"/>
                  </a:lnTo>
                  <a:lnTo>
                    <a:pt x="0" y="1911"/>
                  </a:lnTo>
                  <a:lnTo>
                    <a:pt x="213" y="1660"/>
                  </a:lnTo>
                  <a:lnTo>
                    <a:pt x="425" y="1409"/>
                  </a:lnTo>
                  <a:lnTo>
                    <a:pt x="637" y="1197"/>
                  </a:lnTo>
                  <a:lnTo>
                    <a:pt x="850" y="1004"/>
                  </a:lnTo>
                  <a:lnTo>
                    <a:pt x="1062" y="830"/>
                  </a:lnTo>
                  <a:lnTo>
                    <a:pt x="1294" y="676"/>
                  </a:lnTo>
                  <a:lnTo>
                    <a:pt x="1506" y="541"/>
                  </a:lnTo>
                  <a:lnTo>
                    <a:pt x="1718" y="425"/>
                  </a:lnTo>
                  <a:lnTo>
                    <a:pt x="1930" y="309"/>
                  </a:lnTo>
                  <a:lnTo>
                    <a:pt x="2162" y="232"/>
                  </a:lnTo>
                  <a:lnTo>
                    <a:pt x="2374" y="155"/>
                  </a:lnTo>
                  <a:lnTo>
                    <a:pt x="2587" y="97"/>
                  </a:lnTo>
                  <a:lnTo>
                    <a:pt x="2799" y="58"/>
                  </a:lnTo>
                  <a:lnTo>
                    <a:pt x="3011" y="19"/>
                  </a:lnTo>
                  <a:lnTo>
                    <a:pt x="3224" y="19"/>
                  </a:lnTo>
                  <a:lnTo>
                    <a:pt x="343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7"/>
            <p:cNvSpPr/>
            <p:nvPr/>
          </p:nvSpPr>
          <p:spPr>
            <a:xfrm>
              <a:off x="5197950" y="452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7"/>
            <p:cNvSpPr/>
            <p:nvPr/>
          </p:nvSpPr>
          <p:spPr>
            <a:xfrm>
              <a:off x="5283850" y="4454400"/>
              <a:ext cx="83975" cy="97975"/>
            </a:xfrm>
            <a:custGeom>
              <a:avLst/>
              <a:gdLst/>
              <a:ahLst/>
              <a:cxnLst/>
              <a:rect l="l" t="t" r="r" b="b"/>
              <a:pathLst>
                <a:path w="3359" h="3919" fill="none" extrusionOk="0">
                  <a:moveTo>
                    <a:pt x="3359" y="0"/>
                  </a:moveTo>
                  <a:lnTo>
                    <a:pt x="3359" y="0"/>
                  </a:lnTo>
                  <a:lnTo>
                    <a:pt x="3359" y="0"/>
                  </a:lnTo>
                  <a:lnTo>
                    <a:pt x="2992" y="97"/>
                  </a:lnTo>
                  <a:lnTo>
                    <a:pt x="2645" y="232"/>
                  </a:lnTo>
                  <a:lnTo>
                    <a:pt x="2317" y="386"/>
                  </a:lnTo>
                  <a:lnTo>
                    <a:pt x="2008" y="579"/>
                  </a:lnTo>
                  <a:lnTo>
                    <a:pt x="1718" y="772"/>
                  </a:lnTo>
                  <a:lnTo>
                    <a:pt x="1429" y="985"/>
                  </a:lnTo>
                  <a:lnTo>
                    <a:pt x="1178" y="1236"/>
                  </a:lnTo>
                  <a:lnTo>
                    <a:pt x="946" y="1487"/>
                  </a:lnTo>
                  <a:lnTo>
                    <a:pt x="734" y="1757"/>
                  </a:lnTo>
                  <a:lnTo>
                    <a:pt x="541" y="2046"/>
                  </a:lnTo>
                  <a:lnTo>
                    <a:pt x="387" y="2336"/>
                  </a:lnTo>
                  <a:lnTo>
                    <a:pt x="251" y="2645"/>
                  </a:lnTo>
                  <a:lnTo>
                    <a:pt x="155" y="2953"/>
                  </a:lnTo>
                  <a:lnTo>
                    <a:pt x="78" y="3262"/>
                  </a:lnTo>
                  <a:lnTo>
                    <a:pt x="20" y="3590"/>
                  </a:lnTo>
                  <a:lnTo>
                    <a:pt x="1" y="3918"/>
                  </a:lnTo>
                  <a:lnTo>
                    <a:pt x="1" y="3918"/>
                  </a:lnTo>
                  <a:lnTo>
                    <a:pt x="20" y="3590"/>
                  </a:lnTo>
                  <a:lnTo>
                    <a:pt x="78" y="3262"/>
                  </a:lnTo>
                  <a:lnTo>
                    <a:pt x="155" y="2953"/>
                  </a:lnTo>
                  <a:lnTo>
                    <a:pt x="251" y="2645"/>
                  </a:lnTo>
                  <a:lnTo>
                    <a:pt x="387" y="2336"/>
                  </a:lnTo>
                  <a:lnTo>
                    <a:pt x="541" y="2046"/>
                  </a:lnTo>
                  <a:lnTo>
                    <a:pt x="734" y="1757"/>
                  </a:lnTo>
                  <a:lnTo>
                    <a:pt x="946" y="1487"/>
                  </a:lnTo>
                  <a:lnTo>
                    <a:pt x="1178" y="1236"/>
                  </a:lnTo>
                  <a:lnTo>
                    <a:pt x="1429" y="985"/>
                  </a:lnTo>
                  <a:lnTo>
                    <a:pt x="1718" y="772"/>
                  </a:lnTo>
                  <a:lnTo>
                    <a:pt x="2008" y="579"/>
                  </a:lnTo>
                  <a:lnTo>
                    <a:pt x="2317" y="386"/>
                  </a:lnTo>
                  <a:lnTo>
                    <a:pt x="2645" y="232"/>
                  </a:lnTo>
                  <a:lnTo>
                    <a:pt x="2992" y="97"/>
                  </a:lnTo>
                  <a:lnTo>
                    <a:pt x="3359" y="0"/>
                  </a:lnTo>
                  <a:lnTo>
                    <a:pt x="335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7"/>
            <p:cNvSpPr/>
            <p:nvPr/>
          </p:nvSpPr>
          <p:spPr>
            <a:xfrm>
              <a:off x="4982275" y="4665250"/>
              <a:ext cx="519700" cy="193525"/>
            </a:xfrm>
            <a:custGeom>
              <a:avLst/>
              <a:gdLst/>
              <a:ahLst/>
              <a:cxnLst/>
              <a:rect l="l" t="t" r="r" b="b"/>
              <a:pathLst>
                <a:path w="20788" h="7741" extrusionOk="0">
                  <a:moveTo>
                    <a:pt x="0" y="7741"/>
                  </a:move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close/>
                  <a:moveTo>
                    <a:pt x="20" y="7741"/>
                  </a:move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39" y="7721"/>
                  </a:lnTo>
                  <a:lnTo>
                    <a:pt x="39" y="7721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36" y="7702"/>
                  </a:move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004" y="7548"/>
                  </a:lnTo>
                  <a:lnTo>
                    <a:pt x="753" y="7567"/>
                  </a:lnTo>
                  <a:lnTo>
                    <a:pt x="464" y="7605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464" y="7605"/>
                  </a:lnTo>
                  <a:lnTo>
                    <a:pt x="753" y="7567"/>
                  </a:lnTo>
                  <a:lnTo>
                    <a:pt x="1004" y="7548"/>
                  </a:lnTo>
                  <a:lnTo>
                    <a:pt x="1178" y="7528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664" y="6235"/>
                  </a:lnTo>
                  <a:lnTo>
                    <a:pt x="2432" y="6274"/>
                  </a:lnTo>
                  <a:lnTo>
                    <a:pt x="2201" y="6351"/>
                  </a:lnTo>
                  <a:lnTo>
                    <a:pt x="1988" y="6467"/>
                  </a:lnTo>
                  <a:lnTo>
                    <a:pt x="1873" y="6544"/>
                  </a:lnTo>
                  <a:lnTo>
                    <a:pt x="1776" y="6640"/>
                  </a:lnTo>
                  <a:lnTo>
                    <a:pt x="1680" y="6737"/>
                  </a:lnTo>
                  <a:lnTo>
                    <a:pt x="1583" y="6853"/>
                  </a:lnTo>
                  <a:lnTo>
                    <a:pt x="1506" y="6988"/>
                  </a:lnTo>
                  <a:lnTo>
                    <a:pt x="1429" y="7142"/>
                  </a:lnTo>
                  <a:lnTo>
                    <a:pt x="1352" y="7316"/>
                  </a:lnTo>
                  <a:lnTo>
                    <a:pt x="1294" y="7490"/>
                  </a:lnTo>
                  <a:lnTo>
                    <a:pt x="1294" y="7490"/>
                  </a:lnTo>
                  <a:lnTo>
                    <a:pt x="1352" y="7316"/>
                  </a:lnTo>
                  <a:lnTo>
                    <a:pt x="1429" y="7142"/>
                  </a:lnTo>
                  <a:lnTo>
                    <a:pt x="1506" y="6988"/>
                  </a:lnTo>
                  <a:lnTo>
                    <a:pt x="1583" y="6853"/>
                  </a:lnTo>
                  <a:lnTo>
                    <a:pt x="1680" y="6737"/>
                  </a:lnTo>
                  <a:lnTo>
                    <a:pt x="1776" y="6640"/>
                  </a:lnTo>
                  <a:lnTo>
                    <a:pt x="1873" y="6544"/>
                  </a:lnTo>
                  <a:lnTo>
                    <a:pt x="1988" y="6467"/>
                  </a:lnTo>
                  <a:lnTo>
                    <a:pt x="2201" y="6351"/>
                  </a:lnTo>
                  <a:lnTo>
                    <a:pt x="2432" y="6274"/>
                  </a:lnTo>
                  <a:lnTo>
                    <a:pt x="2664" y="6235"/>
                  </a:lnTo>
                  <a:lnTo>
                    <a:pt x="2876" y="6216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close/>
                  <a:moveTo>
                    <a:pt x="20749" y="4749"/>
                  </a:move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close/>
                  <a:moveTo>
                    <a:pt x="20787" y="4730"/>
                  </a:move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close/>
                  <a:moveTo>
                    <a:pt x="2703" y="3668"/>
                  </a:moveTo>
                  <a:lnTo>
                    <a:pt x="2703" y="3668"/>
                  </a:lnTo>
                  <a:lnTo>
                    <a:pt x="2703" y="3919"/>
                  </a:lnTo>
                  <a:lnTo>
                    <a:pt x="2741" y="4189"/>
                  </a:lnTo>
                  <a:lnTo>
                    <a:pt x="2799" y="4440"/>
                  </a:lnTo>
                  <a:lnTo>
                    <a:pt x="2857" y="4672"/>
                  </a:lnTo>
                  <a:lnTo>
                    <a:pt x="2934" y="4903"/>
                  </a:lnTo>
                  <a:lnTo>
                    <a:pt x="3011" y="5135"/>
                  </a:lnTo>
                  <a:lnTo>
                    <a:pt x="3204" y="5540"/>
                  </a:lnTo>
                  <a:lnTo>
                    <a:pt x="3397" y="5888"/>
                  </a:lnTo>
                  <a:lnTo>
                    <a:pt x="3552" y="6139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552" y="6139"/>
                  </a:lnTo>
                  <a:lnTo>
                    <a:pt x="3397" y="5888"/>
                  </a:lnTo>
                  <a:lnTo>
                    <a:pt x="3204" y="5540"/>
                  </a:lnTo>
                  <a:lnTo>
                    <a:pt x="3011" y="5135"/>
                  </a:lnTo>
                  <a:lnTo>
                    <a:pt x="2934" y="4903"/>
                  </a:lnTo>
                  <a:lnTo>
                    <a:pt x="2857" y="4672"/>
                  </a:lnTo>
                  <a:lnTo>
                    <a:pt x="2799" y="4440"/>
                  </a:lnTo>
                  <a:lnTo>
                    <a:pt x="2741" y="4189"/>
                  </a:lnTo>
                  <a:lnTo>
                    <a:pt x="2703" y="3919"/>
                  </a:lnTo>
                  <a:lnTo>
                    <a:pt x="2703" y="3668"/>
                  </a:lnTo>
                  <a:close/>
                  <a:moveTo>
                    <a:pt x="7895" y="2510"/>
                  </a:moveTo>
                  <a:lnTo>
                    <a:pt x="7895" y="2510"/>
                  </a:lnTo>
                  <a:lnTo>
                    <a:pt x="7895" y="2529"/>
                  </a:lnTo>
                  <a:lnTo>
                    <a:pt x="7895" y="2529"/>
                  </a:lnTo>
                  <a:lnTo>
                    <a:pt x="7895" y="2510"/>
                  </a:lnTo>
                  <a:close/>
                  <a:moveTo>
                    <a:pt x="3455" y="1892"/>
                  </a:moveTo>
                  <a:lnTo>
                    <a:pt x="3455" y="1892"/>
                  </a:lnTo>
                  <a:lnTo>
                    <a:pt x="3436" y="1912"/>
                  </a:lnTo>
                  <a:lnTo>
                    <a:pt x="3436" y="1912"/>
                  </a:lnTo>
                  <a:lnTo>
                    <a:pt x="3455" y="1892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806" y="1275"/>
                  </a:lnTo>
                  <a:lnTo>
                    <a:pt x="4613" y="1294"/>
                  </a:lnTo>
                  <a:lnTo>
                    <a:pt x="4420" y="1352"/>
                  </a:lnTo>
                  <a:lnTo>
                    <a:pt x="4227" y="1410"/>
                  </a:lnTo>
                  <a:lnTo>
                    <a:pt x="4034" y="1487"/>
                  </a:lnTo>
                  <a:lnTo>
                    <a:pt x="3841" y="1603"/>
                  </a:lnTo>
                  <a:lnTo>
                    <a:pt x="3648" y="1719"/>
                  </a:lnTo>
                  <a:lnTo>
                    <a:pt x="3475" y="1873"/>
                  </a:lnTo>
                  <a:lnTo>
                    <a:pt x="3475" y="1873"/>
                  </a:lnTo>
                  <a:lnTo>
                    <a:pt x="3648" y="1719"/>
                  </a:lnTo>
                  <a:lnTo>
                    <a:pt x="3841" y="1603"/>
                  </a:lnTo>
                  <a:lnTo>
                    <a:pt x="4034" y="1487"/>
                  </a:lnTo>
                  <a:lnTo>
                    <a:pt x="4227" y="1410"/>
                  </a:lnTo>
                  <a:lnTo>
                    <a:pt x="4420" y="1352"/>
                  </a:lnTo>
                  <a:lnTo>
                    <a:pt x="4613" y="1294"/>
                  </a:lnTo>
                  <a:lnTo>
                    <a:pt x="4806" y="1275"/>
                  </a:lnTo>
                  <a:lnTo>
                    <a:pt x="4999" y="1275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253" y="445"/>
                  </a:lnTo>
                  <a:lnTo>
                    <a:pt x="11041" y="464"/>
                  </a:lnTo>
                  <a:lnTo>
                    <a:pt x="10809" y="503"/>
                  </a:lnTo>
                  <a:lnTo>
                    <a:pt x="10597" y="541"/>
                  </a:lnTo>
                  <a:lnTo>
                    <a:pt x="10365" y="599"/>
                  </a:lnTo>
                  <a:lnTo>
                    <a:pt x="10133" y="676"/>
                  </a:lnTo>
                  <a:lnTo>
                    <a:pt x="9902" y="773"/>
                  </a:lnTo>
                  <a:lnTo>
                    <a:pt x="9689" y="869"/>
                  </a:lnTo>
                  <a:lnTo>
                    <a:pt x="9458" y="1005"/>
                  </a:lnTo>
                  <a:lnTo>
                    <a:pt x="9226" y="1140"/>
                  </a:lnTo>
                  <a:lnTo>
                    <a:pt x="8995" y="1313"/>
                  </a:lnTo>
                  <a:lnTo>
                    <a:pt x="8782" y="1506"/>
                  </a:lnTo>
                  <a:lnTo>
                    <a:pt x="8551" y="1719"/>
                  </a:lnTo>
                  <a:lnTo>
                    <a:pt x="8338" y="1950"/>
                  </a:lnTo>
                  <a:lnTo>
                    <a:pt x="8126" y="2201"/>
                  </a:lnTo>
                  <a:lnTo>
                    <a:pt x="7914" y="2491"/>
                  </a:lnTo>
                  <a:lnTo>
                    <a:pt x="7914" y="2491"/>
                  </a:lnTo>
                  <a:lnTo>
                    <a:pt x="8126" y="2201"/>
                  </a:lnTo>
                  <a:lnTo>
                    <a:pt x="8338" y="1950"/>
                  </a:lnTo>
                  <a:lnTo>
                    <a:pt x="8551" y="1719"/>
                  </a:lnTo>
                  <a:lnTo>
                    <a:pt x="8782" y="1506"/>
                  </a:lnTo>
                  <a:lnTo>
                    <a:pt x="8995" y="1313"/>
                  </a:lnTo>
                  <a:lnTo>
                    <a:pt x="9226" y="1140"/>
                  </a:lnTo>
                  <a:lnTo>
                    <a:pt x="9458" y="1005"/>
                  </a:lnTo>
                  <a:lnTo>
                    <a:pt x="9689" y="869"/>
                  </a:lnTo>
                  <a:lnTo>
                    <a:pt x="9902" y="773"/>
                  </a:lnTo>
                  <a:lnTo>
                    <a:pt x="10133" y="676"/>
                  </a:lnTo>
                  <a:lnTo>
                    <a:pt x="10365" y="599"/>
                  </a:lnTo>
                  <a:lnTo>
                    <a:pt x="10597" y="541"/>
                  </a:lnTo>
                  <a:lnTo>
                    <a:pt x="10809" y="503"/>
                  </a:lnTo>
                  <a:lnTo>
                    <a:pt x="11041" y="464"/>
                  </a:lnTo>
                  <a:lnTo>
                    <a:pt x="11253" y="445"/>
                  </a:lnTo>
                  <a:lnTo>
                    <a:pt x="11465" y="44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6773" y="20"/>
                  </a:lnTo>
                  <a:lnTo>
                    <a:pt x="16406" y="59"/>
                  </a:lnTo>
                  <a:lnTo>
                    <a:pt x="16039" y="155"/>
                  </a:lnTo>
                  <a:lnTo>
                    <a:pt x="15673" y="290"/>
                  </a:lnTo>
                  <a:lnTo>
                    <a:pt x="15306" y="464"/>
                  </a:lnTo>
                  <a:lnTo>
                    <a:pt x="14920" y="676"/>
                  </a:lnTo>
                  <a:lnTo>
                    <a:pt x="14553" y="927"/>
                  </a:lnTo>
                  <a:lnTo>
                    <a:pt x="14187" y="1236"/>
                  </a:lnTo>
                  <a:lnTo>
                    <a:pt x="14187" y="1236"/>
                  </a:lnTo>
                  <a:lnTo>
                    <a:pt x="14553" y="927"/>
                  </a:lnTo>
                  <a:lnTo>
                    <a:pt x="14920" y="676"/>
                  </a:lnTo>
                  <a:lnTo>
                    <a:pt x="15306" y="464"/>
                  </a:lnTo>
                  <a:lnTo>
                    <a:pt x="15673" y="290"/>
                  </a:lnTo>
                  <a:lnTo>
                    <a:pt x="16039" y="155"/>
                  </a:lnTo>
                  <a:lnTo>
                    <a:pt x="16406" y="59"/>
                  </a:lnTo>
                  <a:lnTo>
                    <a:pt x="16773" y="20"/>
                  </a:lnTo>
                  <a:lnTo>
                    <a:pt x="17120" y="1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7120" y="1"/>
                  </a:lnTo>
                  <a:lnTo>
                    <a:pt x="17140" y="1"/>
                  </a:lnTo>
                  <a:lnTo>
                    <a:pt x="17140" y="1"/>
                  </a:lnTo>
                  <a:lnTo>
                    <a:pt x="171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7"/>
            <p:cNvSpPr/>
            <p:nvPr/>
          </p:nvSpPr>
          <p:spPr>
            <a:xfrm>
              <a:off x="4982275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7"/>
            <p:cNvSpPr/>
            <p:nvPr/>
          </p:nvSpPr>
          <p:spPr>
            <a:xfrm>
              <a:off x="4982750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7"/>
            <p:cNvSpPr/>
            <p:nvPr/>
          </p:nvSpPr>
          <p:spPr>
            <a:xfrm>
              <a:off x="4983250" y="4857775"/>
              <a:ext cx="1950" cy="525"/>
            </a:xfrm>
            <a:custGeom>
              <a:avLst/>
              <a:gdLst/>
              <a:ahLst/>
              <a:cxnLst/>
              <a:rect l="l" t="t" r="r" b="b"/>
              <a:pathLst>
                <a:path w="78" h="21" fill="none" extrusionOk="0">
                  <a:moveTo>
                    <a:pt x="77" y="1"/>
                  </a:moveTo>
                  <a:lnTo>
                    <a:pt x="77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7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7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7"/>
            <p:cNvSpPr/>
            <p:nvPr/>
          </p:nvSpPr>
          <p:spPr>
            <a:xfrm>
              <a:off x="4985650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7"/>
            <p:cNvSpPr/>
            <p:nvPr/>
          </p:nvSpPr>
          <p:spPr>
            <a:xfrm>
              <a:off x="4985650" y="4853450"/>
              <a:ext cx="26075" cy="4350"/>
            </a:xfrm>
            <a:custGeom>
              <a:avLst/>
              <a:gdLst/>
              <a:ahLst/>
              <a:cxnLst/>
              <a:rect l="l" t="t" r="r" b="b"/>
              <a:pathLst>
                <a:path w="1043" h="174" fill="none" extrusionOk="0">
                  <a:moveTo>
                    <a:pt x="1043" y="0"/>
                  </a:moveTo>
                  <a:lnTo>
                    <a:pt x="1043" y="0"/>
                  </a:lnTo>
                  <a:lnTo>
                    <a:pt x="869" y="20"/>
                  </a:lnTo>
                  <a:lnTo>
                    <a:pt x="618" y="39"/>
                  </a:lnTo>
                  <a:lnTo>
                    <a:pt x="329" y="77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29" y="77"/>
                  </a:lnTo>
                  <a:lnTo>
                    <a:pt x="618" y="39"/>
                  </a:lnTo>
                  <a:lnTo>
                    <a:pt x="869" y="20"/>
                  </a:lnTo>
                  <a:lnTo>
                    <a:pt x="104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7"/>
            <p:cNvSpPr/>
            <p:nvPr/>
          </p:nvSpPr>
          <p:spPr>
            <a:xfrm>
              <a:off x="5011700" y="485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7"/>
            <p:cNvSpPr/>
            <p:nvPr/>
          </p:nvSpPr>
          <p:spPr>
            <a:xfrm>
              <a:off x="5014600" y="4820625"/>
              <a:ext cx="39600" cy="31875"/>
            </a:xfrm>
            <a:custGeom>
              <a:avLst/>
              <a:gdLst/>
              <a:ahLst/>
              <a:cxnLst/>
              <a:rect l="l" t="t" r="r" b="b"/>
              <a:pathLst>
                <a:path w="1584" h="1275" fill="none" extrusionOk="0">
                  <a:moveTo>
                    <a:pt x="1583" y="1"/>
                  </a:moveTo>
                  <a:lnTo>
                    <a:pt x="1583" y="1"/>
                  </a:lnTo>
                  <a:lnTo>
                    <a:pt x="1371" y="20"/>
                  </a:lnTo>
                  <a:lnTo>
                    <a:pt x="1139" y="59"/>
                  </a:lnTo>
                  <a:lnTo>
                    <a:pt x="908" y="136"/>
                  </a:lnTo>
                  <a:lnTo>
                    <a:pt x="695" y="252"/>
                  </a:lnTo>
                  <a:lnTo>
                    <a:pt x="580" y="329"/>
                  </a:lnTo>
                  <a:lnTo>
                    <a:pt x="483" y="425"/>
                  </a:lnTo>
                  <a:lnTo>
                    <a:pt x="387" y="522"/>
                  </a:lnTo>
                  <a:lnTo>
                    <a:pt x="290" y="638"/>
                  </a:lnTo>
                  <a:lnTo>
                    <a:pt x="213" y="773"/>
                  </a:lnTo>
                  <a:lnTo>
                    <a:pt x="136" y="927"/>
                  </a:lnTo>
                  <a:lnTo>
                    <a:pt x="59" y="1101"/>
                  </a:lnTo>
                  <a:lnTo>
                    <a:pt x="1" y="1275"/>
                  </a:lnTo>
                  <a:lnTo>
                    <a:pt x="1" y="1275"/>
                  </a:lnTo>
                  <a:lnTo>
                    <a:pt x="59" y="1101"/>
                  </a:lnTo>
                  <a:lnTo>
                    <a:pt x="136" y="927"/>
                  </a:lnTo>
                  <a:lnTo>
                    <a:pt x="213" y="773"/>
                  </a:lnTo>
                  <a:lnTo>
                    <a:pt x="290" y="638"/>
                  </a:lnTo>
                  <a:lnTo>
                    <a:pt x="387" y="522"/>
                  </a:lnTo>
                  <a:lnTo>
                    <a:pt x="483" y="425"/>
                  </a:lnTo>
                  <a:lnTo>
                    <a:pt x="580" y="329"/>
                  </a:lnTo>
                  <a:lnTo>
                    <a:pt x="695" y="252"/>
                  </a:lnTo>
                  <a:lnTo>
                    <a:pt x="908" y="136"/>
                  </a:lnTo>
                  <a:lnTo>
                    <a:pt x="1139" y="59"/>
                  </a:lnTo>
                  <a:lnTo>
                    <a:pt x="1371" y="20"/>
                  </a:lnTo>
                  <a:lnTo>
                    <a:pt x="158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7"/>
            <p:cNvSpPr/>
            <p:nvPr/>
          </p:nvSpPr>
          <p:spPr>
            <a:xfrm>
              <a:off x="5054175" y="482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7"/>
            <p:cNvSpPr/>
            <p:nvPr/>
          </p:nvSpPr>
          <p:spPr>
            <a:xfrm>
              <a:off x="5500975" y="478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7"/>
            <p:cNvSpPr/>
            <p:nvPr/>
          </p:nvSpPr>
          <p:spPr>
            <a:xfrm>
              <a:off x="5501950" y="478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7"/>
            <p:cNvSpPr/>
            <p:nvPr/>
          </p:nvSpPr>
          <p:spPr>
            <a:xfrm>
              <a:off x="5049825" y="4756950"/>
              <a:ext cx="25125" cy="67575"/>
            </a:xfrm>
            <a:custGeom>
              <a:avLst/>
              <a:gdLst/>
              <a:ahLst/>
              <a:cxnLst/>
              <a:rect l="l" t="t" r="r" b="b"/>
              <a:pathLst>
                <a:path w="1005" h="2703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51"/>
                  </a:lnTo>
                  <a:lnTo>
                    <a:pt x="39" y="521"/>
                  </a:lnTo>
                  <a:lnTo>
                    <a:pt x="97" y="772"/>
                  </a:lnTo>
                  <a:lnTo>
                    <a:pt x="155" y="1004"/>
                  </a:lnTo>
                  <a:lnTo>
                    <a:pt x="232" y="1235"/>
                  </a:lnTo>
                  <a:lnTo>
                    <a:pt x="309" y="1467"/>
                  </a:lnTo>
                  <a:lnTo>
                    <a:pt x="502" y="1872"/>
                  </a:lnTo>
                  <a:lnTo>
                    <a:pt x="695" y="2220"/>
                  </a:lnTo>
                  <a:lnTo>
                    <a:pt x="850" y="2471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850" y="2471"/>
                  </a:lnTo>
                  <a:lnTo>
                    <a:pt x="695" y="2220"/>
                  </a:lnTo>
                  <a:lnTo>
                    <a:pt x="502" y="1872"/>
                  </a:lnTo>
                  <a:lnTo>
                    <a:pt x="309" y="1467"/>
                  </a:lnTo>
                  <a:lnTo>
                    <a:pt x="232" y="1235"/>
                  </a:lnTo>
                  <a:lnTo>
                    <a:pt x="155" y="1004"/>
                  </a:lnTo>
                  <a:lnTo>
                    <a:pt x="97" y="772"/>
                  </a:lnTo>
                  <a:lnTo>
                    <a:pt x="39" y="521"/>
                  </a:lnTo>
                  <a:lnTo>
                    <a:pt x="1" y="251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7"/>
            <p:cNvSpPr/>
            <p:nvPr/>
          </p:nvSpPr>
          <p:spPr>
            <a:xfrm>
              <a:off x="5179625" y="47279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7"/>
            <p:cNvSpPr/>
            <p:nvPr/>
          </p:nvSpPr>
          <p:spPr>
            <a:xfrm>
              <a:off x="5068175" y="4712550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7"/>
            <p:cNvSpPr/>
            <p:nvPr/>
          </p:nvSpPr>
          <p:spPr>
            <a:xfrm>
              <a:off x="5069125" y="4697100"/>
              <a:ext cx="38150" cy="15000"/>
            </a:xfrm>
            <a:custGeom>
              <a:avLst/>
              <a:gdLst/>
              <a:ahLst/>
              <a:cxnLst/>
              <a:rect l="l" t="t" r="r" b="b"/>
              <a:pathLst>
                <a:path w="1526" h="600" fill="none" extrusionOk="0">
                  <a:moveTo>
                    <a:pt x="1525" y="1"/>
                  </a:moveTo>
                  <a:lnTo>
                    <a:pt x="1525" y="1"/>
                  </a:lnTo>
                  <a:lnTo>
                    <a:pt x="1332" y="1"/>
                  </a:lnTo>
                  <a:lnTo>
                    <a:pt x="1139" y="20"/>
                  </a:lnTo>
                  <a:lnTo>
                    <a:pt x="946" y="78"/>
                  </a:lnTo>
                  <a:lnTo>
                    <a:pt x="753" y="136"/>
                  </a:lnTo>
                  <a:lnTo>
                    <a:pt x="560" y="213"/>
                  </a:lnTo>
                  <a:lnTo>
                    <a:pt x="367" y="329"/>
                  </a:lnTo>
                  <a:lnTo>
                    <a:pt x="174" y="445"/>
                  </a:lnTo>
                  <a:lnTo>
                    <a:pt x="1" y="599"/>
                  </a:lnTo>
                  <a:lnTo>
                    <a:pt x="1" y="599"/>
                  </a:lnTo>
                  <a:lnTo>
                    <a:pt x="174" y="445"/>
                  </a:lnTo>
                  <a:lnTo>
                    <a:pt x="367" y="329"/>
                  </a:lnTo>
                  <a:lnTo>
                    <a:pt x="560" y="213"/>
                  </a:lnTo>
                  <a:lnTo>
                    <a:pt x="753" y="136"/>
                  </a:lnTo>
                  <a:lnTo>
                    <a:pt x="946" y="78"/>
                  </a:lnTo>
                  <a:lnTo>
                    <a:pt x="1139" y="20"/>
                  </a:lnTo>
                  <a:lnTo>
                    <a:pt x="1332" y="1"/>
                  </a:lnTo>
                  <a:lnTo>
                    <a:pt x="15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7"/>
            <p:cNvSpPr/>
            <p:nvPr/>
          </p:nvSpPr>
          <p:spPr>
            <a:xfrm>
              <a:off x="5107250" y="469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7"/>
            <p:cNvSpPr/>
            <p:nvPr/>
          </p:nvSpPr>
          <p:spPr>
            <a:xfrm>
              <a:off x="5180100" y="4676350"/>
              <a:ext cx="88825" cy="51175"/>
            </a:xfrm>
            <a:custGeom>
              <a:avLst/>
              <a:gdLst/>
              <a:ahLst/>
              <a:cxnLst/>
              <a:rect l="l" t="t" r="r" b="b"/>
              <a:pathLst>
                <a:path w="3553" h="2047" fill="none" extrusionOk="0">
                  <a:moveTo>
                    <a:pt x="3552" y="1"/>
                  </a:moveTo>
                  <a:lnTo>
                    <a:pt x="3552" y="1"/>
                  </a:lnTo>
                  <a:lnTo>
                    <a:pt x="3340" y="1"/>
                  </a:lnTo>
                  <a:lnTo>
                    <a:pt x="3128" y="20"/>
                  </a:lnTo>
                  <a:lnTo>
                    <a:pt x="2896" y="59"/>
                  </a:lnTo>
                  <a:lnTo>
                    <a:pt x="2684" y="97"/>
                  </a:lnTo>
                  <a:lnTo>
                    <a:pt x="2452" y="155"/>
                  </a:lnTo>
                  <a:lnTo>
                    <a:pt x="2220" y="232"/>
                  </a:lnTo>
                  <a:lnTo>
                    <a:pt x="1989" y="329"/>
                  </a:lnTo>
                  <a:lnTo>
                    <a:pt x="1776" y="425"/>
                  </a:lnTo>
                  <a:lnTo>
                    <a:pt x="1545" y="561"/>
                  </a:lnTo>
                  <a:lnTo>
                    <a:pt x="1313" y="696"/>
                  </a:lnTo>
                  <a:lnTo>
                    <a:pt x="1082" y="869"/>
                  </a:lnTo>
                  <a:lnTo>
                    <a:pt x="869" y="1062"/>
                  </a:lnTo>
                  <a:lnTo>
                    <a:pt x="638" y="1275"/>
                  </a:lnTo>
                  <a:lnTo>
                    <a:pt x="425" y="1506"/>
                  </a:lnTo>
                  <a:lnTo>
                    <a:pt x="213" y="1757"/>
                  </a:lnTo>
                  <a:lnTo>
                    <a:pt x="1" y="2047"/>
                  </a:lnTo>
                  <a:lnTo>
                    <a:pt x="1" y="2047"/>
                  </a:lnTo>
                  <a:lnTo>
                    <a:pt x="213" y="1757"/>
                  </a:lnTo>
                  <a:lnTo>
                    <a:pt x="425" y="1506"/>
                  </a:lnTo>
                  <a:lnTo>
                    <a:pt x="638" y="1275"/>
                  </a:lnTo>
                  <a:lnTo>
                    <a:pt x="869" y="1062"/>
                  </a:lnTo>
                  <a:lnTo>
                    <a:pt x="1082" y="869"/>
                  </a:lnTo>
                  <a:lnTo>
                    <a:pt x="1313" y="696"/>
                  </a:lnTo>
                  <a:lnTo>
                    <a:pt x="1545" y="561"/>
                  </a:lnTo>
                  <a:lnTo>
                    <a:pt x="1776" y="425"/>
                  </a:lnTo>
                  <a:lnTo>
                    <a:pt x="1989" y="329"/>
                  </a:lnTo>
                  <a:lnTo>
                    <a:pt x="2220" y="232"/>
                  </a:lnTo>
                  <a:lnTo>
                    <a:pt x="2452" y="155"/>
                  </a:lnTo>
                  <a:lnTo>
                    <a:pt x="2684" y="97"/>
                  </a:lnTo>
                  <a:lnTo>
                    <a:pt x="2896" y="59"/>
                  </a:lnTo>
                  <a:lnTo>
                    <a:pt x="3128" y="20"/>
                  </a:lnTo>
                  <a:lnTo>
                    <a:pt x="3340" y="1"/>
                  </a:lnTo>
                  <a:lnTo>
                    <a:pt x="355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7"/>
            <p:cNvSpPr/>
            <p:nvPr/>
          </p:nvSpPr>
          <p:spPr>
            <a:xfrm>
              <a:off x="5268900" y="467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7"/>
            <p:cNvSpPr/>
            <p:nvPr/>
          </p:nvSpPr>
          <p:spPr>
            <a:xfrm>
              <a:off x="5336925" y="4665250"/>
              <a:ext cx="73375" cy="30925"/>
            </a:xfrm>
            <a:custGeom>
              <a:avLst/>
              <a:gdLst/>
              <a:ahLst/>
              <a:cxnLst/>
              <a:rect l="l" t="t" r="r" b="b"/>
              <a:pathLst>
                <a:path w="2935" h="1237" fill="none" extrusionOk="0">
                  <a:moveTo>
                    <a:pt x="2934" y="1"/>
                  </a:moveTo>
                  <a:lnTo>
                    <a:pt x="2934" y="1"/>
                  </a:lnTo>
                  <a:lnTo>
                    <a:pt x="2587" y="20"/>
                  </a:lnTo>
                  <a:lnTo>
                    <a:pt x="2220" y="59"/>
                  </a:lnTo>
                  <a:lnTo>
                    <a:pt x="1853" y="155"/>
                  </a:lnTo>
                  <a:lnTo>
                    <a:pt x="1487" y="290"/>
                  </a:lnTo>
                  <a:lnTo>
                    <a:pt x="1120" y="464"/>
                  </a:lnTo>
                  <a:lnTo>
                    <a:pt x="734" y="676"/>
                  </a:lnTo>
                  <a:lnTo>
                    <a:pt x="367" y="927"/>
                  </a:lnTo>
                  <a:lnTo>
                    <a:pt x="1" y="1236"/>
                  </a:lnTo>
                  <a:lnTo>
                    <a:pt x="1" y="1236"/>
                  </a:lnTo>
                  <a:lnTo>
                    <a:pt x="367" y="927"/>
                  </a:lnTo>
                  <a:lnTo>
                    <a:pt x="734" y="676"/>
                  </a:lnTo>
                  <a:lnTo>
                    <a:pt x="1120" y="464"/>
                  </a:lnTo>
                  <a:lnTo>
                    <a:pt x="1487" y="290"/>
                  </a:lnTo>
                  <a:lnTo>
                    <a:pt x="1853" y="155"/>
                  </a:lnTo>
                  <a:lnTo>
                    <a:pt x="2220" y="59"/>
                  </a:lnTo>
                  <a:lnTo>
                    <a:pt x="2587" y="20"/>
                  </a:lnTo>
                  <a:lnTo>
                    <a:pt x="293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7"/>
            <p:cNvSpPr/>
            <p:nvPr/>
          </p:nvSpPr>
          <p:spPr>
            <a:xfrm>
              <a:off x="5410275" y="46652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7"/>
            <p:cNvSpPr/>
            <p:nvPr/>
          </p:nvSpPr>
          <p:spPr>
            <a:xfrm>
              <a:off x="5500975" y="4784450"/>
              <a:ext cx="170850" cy="91225"/>
            </a:xfrm>
            <a:custGeom>
              <a:avLst/>
              <a:gdLst/>
              <a:ahLst/>
              <a:cxnLst/>
              <a:rect l="l" t="t" r="r" b="b"/>
              <a:pathLst>
                <a:path w="6834" h="3649" extrusionOk="0">
                  <a:moveTo>
                    <a:pt x="6814" y="3455"/>
                  </a:moveTo>
                  <a:lnTo>
                    <a:pt x="6814" y="3455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14" y="34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321" y="1274"/>
                  </a:lnTo>
                  <a:lnTo>
                    <a:pt x="2935" y="1332"/>
                  </a:lnTo>
                  <a:lnTo>
                    <a:pt x="2510" y="1448"/>
                  </a:lnTo>
                  <a:lnTo>
                    <a:pt x="2066" y="1602"/>
                  </a:lnTo>
                  <a:lnTo>
                    <a:pt x="2066" y="1602"/>
                  </a:lnTo>
                  <a:lnTo>
                    <a:pt x="2510" y="1448"/>
                  </a:lnTo>
                  <a:lnTo>
                    <a:pt x="2935" y="1332"/>
                  </a:lnTo>
                  <a:lnTo>
                    <a:pt x="3321" y="1274"/>
                  </a:lnTo>
                  <a:lnTo>
                    <a:pt x="3687" y="12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7"/>
            <p:cNvSpPr/>
            <p:nvPr/>
          </p:nvSpPr>
          <p:spPr>
            <a:xfrm>
              <a:off x="5671325" y="4870825"/>
              <a:ext cx="500" cy="4850"/>
            </a:xfrm>
            <a:custGeom>
              <a:avLst/>
              <a:gdLst/>
              <a:ahLst/>
              <a:cxnLst/>
              <a:rect l="l" t="t" r="r" b="b"/>
              <a:pathLst>
                <a:path w="20" h="19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7"/>
            <p:cNvSpPr/>
            <p:nvPr/>
          </p:nvSpPr>
          <p:spPr>
            <a:xfrm>
              <a:off x="5552625" y="4815800"/>
              <a:ext cx="40550" cy="8725"/>
            </a:xfrm>
            <a:custGeom>
              <a:avLst/>
              <a:gdLst/>
              <a:ahLst/>
              <a:cxnLst/>
              <a:rect l="l" t="t" r="r" b="b"/>
              <a:pathLst>
                <a:path w="1622" h="349" fill="none" extrusionOk="0">
                  <a:moveTo>
                    <a:pt x="1621" y="1"/>
                  </a:moveTo>
                  <a:lnTo>
                    <a:pt x="1621" y="1"/>
                  </a:lnTo>
                  <a:lnTo>
                    <a:pt x="1255" y="20"/>
                  </a:lnTo>
                  <a:lnTo>
                    <a:pt x="869" y="78"/>
                  </a:lnTo>
                  <a:lnTo>
                    <a:pt x="444" y="194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444" y="194"/>
                  </a:lnTo>
                  <a:lnTo>
                    <a:pt x="869" y="78"/>
                  </a:lnTo>
                  <a:lnTo>
                    <a:pt x="1255" y="20"/>
                  </a:lnTo>
                  <a:lnTo>
                    <a:pt x="162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7"/>
            <p:cNvSpPr/>
            <p:nvPr/>
          </p:nvSpPr>
          <p:spPr>
            <a:xfrm>
              <a:off x="5593150" y="48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7"/>
            <p:cNvSpPr/>
            <p:nvPr/>
          </p:nvSpPr>
          <p:spPr>
            <a:xfrm>
              <a:off x="5500975" y="4784450"/>
              <a:ext cx="2450" cy="25"/>
            </a:xfrm>
            <a:custGeom>
              <a:avLst/>
              <a:gdLst/>
              <a:ahLst/>
              <a:cxnLst/>
              <a:rect l="l" t="t" r="r" b="b"/>
              <a:pathLst>
                <a:path w="98" h="1" fill="none" extrusionOk="0"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7"/>
            <p:cNvSpPr/>
            <p:nvPr/>
          </p:nvSpPr>
          <p:spPr>
            <a:xfrm>
              <a:off x="5503400" y="478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2" name="Google Shape;1612;p7"/>
          <p:cNvGrpSpPr/>
          <p:nvPr/>
        </p:nvGrpSpPr>
        <p:grpSpPr>
          <a:xfrm rot="5400000" flipH="1">
            <a:off x="-2943057" y="475784"/>
            <a:ext cx="6100976" cy="3234435"/>
            <a:chOff x="3939550" y="4143175"/>
            <a:chExt cx="2329150" cy="1234800"/>
          </a:xfrm>
        </p:grpSpPr>
        <p:sp>
          <p:nvSpPr>
            <p:cNvPr id="1613" name="Google Shape;1613;p7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extrusionOk="0">
                  <a:moveTo>
                    <a:pt x="17506" y="0"/>
                  </a:move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7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fill="none" extrusionOk="0">
                  <a:moveTo>
                    <a:pt x="17506" y="0"/>
                  </a:moveTo>
                  <a:lnTo>
                    <a:pt x="17506" y="0"/>
                  </a:ln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276" y="3455"/>
                  </a:lnTo>
                  <a:lnTo>
                    <a:pt x="12276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888" y="9728"/>
                  </a:lnTo>
                  <a:lnTo>
                    <a:pt x="888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873" y="19321"/>
                  </a:lnTo>
                  <a:lnTo>
                    <a:pt x="1892" y="19321"/>
                  </a:lnTo>
                  <a:lnTo>
                    <a:pt x="1892" y="19321"/>
                  </a:lnTo>
                  <a:lnTo>
                    <a:pt x="1911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643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444" y="6215"/>
                  </a:lnTo>
                  <a:lnTo>
                    <a:pt x="21444" y="6215"/>
                  </a:lnTo>
                  <a:lnTo>
                    <a:pt x="21174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7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extrusionOk="0">
                  <a:moveTo>
                    <a:pt x="6350" y="1"/>
                  </a:move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7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fill="none" extrusionOk="0">
                  <a:moveTo>
                    <a:pt x="6563" y="1"/>
                  </a:moveTo>
                  <a:lnTo>
                    <a:pt x="6563" y="1"/>
                  </a:lnTo>
                  <a:lnTo>
                    <a:pt x="6563" y="1"/>
                  </a:lnTo>
                  <a:lnTo>
                    <a:pt x="6563" y="1"/>
                  </a:lnTo>
                  <a:lnTo>
                    <a:pt x="6350" y="1"/>
                  </a:ln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1851" y="4691"/>
                  </a:lnTo>
                  <a:lnTo>
                    <a:pt x="11851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lnTo>
                    <a:pt x="6582" y="1"/>
                  </a:lnTo>
                  <a:lnTo>
                    <a:pt x="6582" y="1"/>
                  </a:lnTo>
                  <a:lnTo>
                    <a:pt x="656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7"/>
            <p:cNvSpPr/>
            <p:nvPr/>
          </p:nvSpPr>
          <p:spPr>
            <a:xfrm>
              <a:off x="3988750" y="4846200"/>
              <a:ext cx="390200" cy="444925"/>
            </a:xfrm>
            <a:custGeom>
              <a:avLst/>
              <a:gdLst/>
              <a:ahLst/>
              <a:cxnLst/>
              <a:rect l="l" t="t" r="r" b="b"/>
              <a:pathLst>
                <a:path w="15608" h="17797" extrusionOk="0">
                  <a:moveTo>
                    <a:pt x="11369" y="1"/>
                  </a:move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607" y="7385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7"/>
            <p:cNvSpPr/>
            <p:nvPr/>
          </p:nvSpPr>
          <p:spPr>
            <a:xfrm>
              <a:off x="3988750" y="4846200"/>
              <a:ext cx="390400" cy="444925"/>
            </a:xfrm>
            <a:custGeom>
              <a:avLst/>
              <a:gdLst/>
              <a:ahLst/>
              <a:cxnLst/>
              <a:rect l="l" t="t" r="r" b="b"/>
              <a:pathLst>
                <a:path w="15616" h="17797" fill="none" extrusionOk="0">
                  <a:moveTo>
                    <a:pt x="11369" y="1"/>
                  </a:moveTo>
                  <a:lnTo>
                    <a:pt x="11369" y="1"/>
                  </a:ln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614" y="15712"/>
                  </a:lnTo>
                  <a:lnTo>
                    <a:pt x="4614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832" y="11678"/>
                  </a:lnTo>
                  <a:lnTo>
                    <a:pt x="11832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lnTo>
                    <a:pt x="113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7"/>
            <p:cNvSpPr/>
            <p:nvPr/>
          </p:nvSpPr>
          <p:spPr>
            <a:xfrm>
              <a:off x="4062600" y="5238975"/>
              <a:ext cx="101825" cy="52150"/>
            </a:xfrm>
            <a:custGeom>
              <a:avLst/>
              <a:gdLst/>
              <a:ahLst/>
              <a:cxnLst/>
              <a:rect l="l" t="t" r="r" b="b"/>
              <a:pathLst>
                <a:path w="4073" h="2086" extrusionOk="0">
                  <a:moveTo>
                    <a:pt x="4053" y="2047"/>
                  </a:moveTo>
                  <a:lnTo>
                    <a:pt x="4053" y="2047"/>
                  </a:lnTo>
                  <a:lnTo>
                    <a:pt x="4072" y="2085"/>
                  </a:lnTo>
                  <a:lnTo>
                    <a:pt x="4072" y="2085"/>
                  </a:lnTo>
                  <a:lnTo>
                    <a:pt x="4053" y="2047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641" y="1"/>
                  </a:lnTo>
                  <a:lnTo>
                    <a:pt x="1660" y="1"/>
                  </a:lnTo>
                  <a:lnTo>
                    <a:pt x="1660" y="1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7"/>
            <p:cNvSpPr/>
            <p:nvPr/>
          </p:nvSpPr>
          <p:spPr>
            <a:xfrm>
              <a:off x="4163925" y="5290125"/>
              <a:ext cx="500" cy="1000"/>
            </a:xfrm>
            <a:custGeom>
              <a:avLst/>
              <a:gdLst/>
              <a:ahLst/>
              <a:cxnLst/>
              <a:rect l="l" t="t" r="r" b="b"/>
              <a:pathLst>
                <a:path w="20" h="4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7"/>
            <p:cNvSpPr/>
            <p:nvPr/>
          </p:nvSpPr>
          <p:spPr>
            <a:xfrm>
              <a:off x="4062600" y="5238975"/>
              <a:ext cx="41025" cy="16925"/>
            </a:xfrm>
            <a:custGeom>
              <a:avLst/>
              <a:gdLst/>
              <a:ahLst/>
              <a:cxnLst/>
              <a:rect l="l" t="t" r="r" b="b"/>
              <a:pathLst>
                <a:path w="1641" h="677" fill="none" extrusionOk="0"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7"/>
            <p:cNvSpPr/>
            <p:nvPr/>
          </p:nvSpPr>
          <p:spPr>
            <a:xfrm>
              <a:off x="4103600" y="52389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7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extrusionOk="0">
                  <a:moveTo>
                    <a:pt x="12025" y="0"/>
                  </a:move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7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fill="none" extrusionOk="0">
                  <a:moveTo>
                    <a:pt x="12237" y="0"/>
                  </a:moveTo>
                  <a:lnTo>
                    <a:pt x="12237" y="0"/>
                  </a:lnTo>
                  <a:lnTo>
                    <a:pt x="12025" y="0"/>
                  </a:ln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7200" y="2741"/>
                  </a:lnTo>
                  <a:lnTo>
                    <a:pt x="7200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3610" y="12179"/>
                  </a:lnTo>
                  <a:lnTo>
                    <a:pt x="3610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103" y="14727"/>
                  </a:lnTo>
                  <a:lnTo>
                    <a:pt x="7103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lnTo>
                    <a:pt x="1223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7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extrusionOk="0">
                  <a:moveTo>
                    <a:pt x="26906" y="1"/>
                  </a:move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48" y="16495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7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fill="none" extrusionOk="0">
                  <a:moveTo>
                    <a:pt x="26925" y="1"/>
                  </a:moveTo>
                  <a:lnTo>
                    <a:pt x="26925" y="1"/>
                  </a:lnTo>
                  <a:lnTo>
                    <a:pt x="26906" y="1"/>
                  </a:lnTo>
                  <a:lnTo>
                    <a:pt x="26906" y="1"/>
                  </a:ln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802" y="310"/>
                  </a:lnTo>
                  <a:lnTo>
                    <a:pt x="24783" y="310"/>
                  </a:lnTo>
                  <a:lnTo>
                    <a:pt x="24783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01" y="4556"/>
                  </a:lnTo>
                  <a:lnTo>
                    <a:pt x="14901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446" y="7779"/>
                  </a:lnTo>
                  <a:lnTo>
                    <a:pt x="11408" y="7779"/>
                  </a:lnTo>
                  <a:lnTo>
                    <a:pt x="11408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173" y="20788"/>
                  </a:lnTo>
                  <a:lnTo>
                    <a:pt x="5173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224" y="29512"/>
                  </a:lnTo>
                  <a:lnTo>
                    <a:pt x="3224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29975" y="15268"/>
                  </a:lnTo>
                  <a:lnTo>
                    <a:pt x="29975" y="15268"/>
                  </a:lnTo>
                  <a:lnTo>
                    <a:pt x="30226" y="15268"/>
                  </a:lnTo>
                  <a:lnTo>
                    <a:pt x="30322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lnTo>
                    <a:pt x="26925" y="1"/>
                  </a:lnTo>
                  <a:lnTo>
                    <a:pt x="269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7"/>
            <p:cNvSpPr/>
            <p:nvPr/>
          </p:nvSpPr>
          <p:spPr>
            <a:xfrm>
              <a:off x="4774300" y="4618450"/>
              <a:ext cx="127900" cy="14025"/>
            </a:xfrm>
            <a:custGeom>
              <a:avLst/>
              <a:gdLst/>
              <a:ahLst/>
              <a:cxnLst/>
              <a:rect l="l" t="t" r="r" b="b"/>
              <a:pathLst>
                <a:path w="5116" h="561" extrusionOk="0">
                  <a:moveTo>
                    <a:pt x="5116" y="560"/>
                  </a:moveTo>
                  <a:lnTo>
                    <a:pt x="5116" y="560"/>
                  </a:lnTo>
                  <a:lnTo>
                    <a:pt x="5116" y="560"/>
                  </a:lnTo>
                  <a:lnTo>
                    <a:pt x="5116" y="560"/>
                  </a:lnTo>
                  <a:close/>
                  <a:moveTo>
                    <a:pt x="5077" y="541"/>
                  </a:moveTo>
                  <a:lnTo>
                    <a:pt x="5077" y="541"/>
                  </a:lnTo>
                  <a:lnTo>
                    <a:pt x="5096" y="541"/>
                  </a:lnTo>
                  <a:lnTo>
                    <a:pt x="5096" y="541"/>
                  </a:lnTo>
                  <a:lnTo>
                    <a:pt x="5077" y="541"/>
                  </a:lnTo>
                  <a:close/>
                  <a:moveTo>
                    <a:pt x="20" y="310"/>
                  </a:moveTo>
                  <a:lnTo>
                    <a:pt x="20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20" y="310"/>
                  </a:lnTo>
                  <a:close/>
                  <a:moveTo>
                    <a:pt x="2143" y="1"/>
                  </a:moveTo>
                  <a:lnTo>
                    <a:pt x="2143" y="1"/>
                  </a:lnTo>
                  <a:lnTo>
                    <a:pt x="1603" y="20"/>
                  </a:lnTo>
                  <a:lnTo>
                    <a:pt x="1082" y="78"/>
                  </a:lnTo>
                  <a:lnTo>
                    <a:pt x="541" y="174"/>
                  </a:lnTo>
                  <a:lnTo>
                    <a:pt x="39" y="310"/>
                  </a:lnTo>
                  <a:lnTo>
                    <a:pt x="39" y="310"/>
                  </a:lnTo>
                  <a:lnTo>
                    <a:pt x="541" y="174"/>
                  </a:lnTo>
                  <a:lnTo>
                    <a:pt x="1082" y="78"/>
                  </a:lnTo>
                  <a:lnTo>
                    <a:pt x="1603" y="20"/>
                  </a:lnTo>
                  <a:lnTo>
                    <a:pt x="2143" y="1"/>
                  </a:lnTo>
                  <a:close/>
                  <a:moveTo>
                    <a:pt x="2162" y="1"/>
                  </a:move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7"/>
            <p:cNvSpPr/>
            <p:nvPr/>
          </p:nvSpPr>
          <p:spPr>
            <a:xfrm>
              <a:off x="4902175" y="463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7"/>
            <p:cNvSpPr/>
            <p:nvPr/>
          </p:nvSpPr>
          <p:spPr>
            <a:xfrm>
              <a:off x="4901200" y="46319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7"/>
            <p:cNvSpPr/>
            <p:nvPr/>
          </p:nvSpPr>
          <p:spPr>
            <a:xfrm>
              <a:off x="4774300" y="46261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7"/>
            <p:cNvSpPr/>
            <p:nvPr/>
          </p:nvSpPr>
          <p:spPr>
            <a:xfrm>
              <a:off x="4775275" y="4618450"/>
              <a:ext cx="52625" cy="7750"/>
            </a:xfrm>
            <a:custGeom>
              <a:avLst/>
              <a:gdLst/>
              <a:ahLst/>
              <a:cxnLst/>
              <a:rect l="l" t="t" r="r" b="b"/>
              <a:pathLst>
                <a:path w="2105" h="310" fill="none" extrusionOk="0">
                  <a:moveTo>
                    <a:pt x="2104" y="1"/>
                  </a:moveTo>
                  <a:lnTo>
                    <a:pt x="2104" y="1"/>
                  </a:lnTo>
                  <a:lnTo>
                    <a:pt x="1564" y="20"/>
                  </a:lnTo>
                  <a:lnTo>
                    <a:pt x="1043" y="78"/>
                  </a:lnTo>
                  <a:lnTo>
                    <a:pt x="502" y="174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502" y="174"/>
                  </a:lnTo>
                  <a:lnTo>
                    <a:pt x="1043" y="78"/>
                  </a:lnTo>
                  <a:lnTo>
                    <a:pt x="1564" y="20"/>
                  </a:lnTo>
                  <a:lnTo>
                    <a:pt x="210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7"/>
            <p:cNvSpPr/>
            <p:nvPr/>
          </p:nvSpPr>
          <p:spPr>
            <a:xfrm>
              <a:off x="4828350" y="46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7"/>
            <p:cNvSpPr/>
            <p:nvPr/>
          </p:nvSpPr>
          <p:spPr>
            <a:xfrm>
              <a:off x="4155225" y="5356225"/>
              <a:ext cx="86400" cy="21750"/>
            </a:xfrm>
            <a:custGeom>
              <a:avLst/>
              <a:gdLst/>
              <a:ahLst/>
              <a:cxnLst/>
              <a:rect l="l" t="t" r="r" b="b"/>
              <a:pathLst>
                <a:path w="3456" h="870" extrusionOk="0">
                  <a:moveTo>
                    <a:pt x="3456" y="1"/>
                  </a:move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close/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  <a:close/>
                  <a:moveTo>
                    <a:pt x="3321" y="1"/>
                  </a:moveTo>
                  <a:lnTo>
                    <a:pt x="3321" y="1"/>
                  </a:lnTo>
                  <a:lnTo>
                    <a:pt x="3321" y="1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7"/>
            <p:cNvSpPr/>
            <p:nvPr/>
          </p:nvSpPr>
          <p:spPr>
            <a:xfrm>
              <a:off x="4241600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7"/>
            <p:cNvSpPr/>
            <p:nvPr/>
          </p:nvSpPr>
          <p:spPr>
            <a:xfrm>
              <a:off x="4155225" y="5356225"/>
              <a:ext cx="80625" cy="21750"/>
            </a:xfrm>
            <a:custGeom>
              <a:avLst/>
              <a:gdLst/>
              <a:ahLst/>
              <a:cxnLst/>
              <a:rect l="l" t="t" r="r" b="b"/>
              <a:pathLst>
                <a:path w="3225" h="870" fill="none" extrusionOk="0"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7"/>
            <p:cNvSpPr/>
            <p:nvPr/>
          </p:nvSpPr>
          <p:spPr>
            <a:xfrm>
              <a:off x="4238225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7"/>
            <p:cNvSpPr/>
            <p:nvPr/>
          </p:nvSpPr>
          <p:spPr>
            <a:xfrm>
              <a:off x="4297575" y="5011225"/>
              <a:ext cx="12575" cy="3900"/>
            </a:xfrm>
            <a:custGeom>
              <a:avLst/>
              <a:gdLst/>
              <a:ahLst/>
              <a:cxnLst/>
              <a:rect l="l" t="t" r="r" b="b"/>
              <a:pathLst>
                <a:path w="503" h="156" extrusionOk="0">
                  <a:moveTo>
                    <a:pt x="502" y="1"/>
                  </a:moveTo>
                  <a:lnTo>
                    <a:pt x="251" y="59"/>
                  </a:lnTo>
                  <a:lnTo>
                    <a:pt x="1" y="155"/>
                  </a:lnTo>
                  <a:lnTo>
                    <a:pt x="251" y="78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7"/>
            <p:cNvSpPr/>
            <p:nvPr/>
          </p:nvSpPr>
          <p:spPr>
            <a:xfrm>
              <a:off x="42942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7"/>
            <p:cNvSpPr/>
            <p:nvPr/>
          </p:nvSpPr>
          <p:spPr>
            <a:xfrm>
              <a:off x="4156675" y="5138125"/>
              <a:ext cx="126925" cy="101850"/>
            </a:xfrm>
            <a:custGeom>
              <a:avLst/>
              <a:gdLst/>
              <a:ahLst/>
              <a:cxnLst/>
              <a:rect l="l" t="t" r="r" b="b"/>
              <a:pathLst>
                <a:path w="5077" h="4074" fill="none" extrusionOk="0">
                  <a:moveTo>
                    <a:pt x="5077" y="1"/>
                  </a:moveTo>
                  <a:lnTo>
                    <a:pt x="5077" y="1"/>
                  </a:lnTo>
                  <a:lnTo>
                    <a:pt x="4807" y="1"/>
                  </a:lnTo>
                  <a:lnTo>
                    <a:pt x="4498" y="20"/>
                  </a:lnTo>
                  <a:lnTo>
                    <a:pt x="4131" y="59"/>
                  </a:lnTo>
                  <a:lnTo>
                    <a:pt x="3745" y="117"/>
                  </a:lnTo>
                  <a:lnTo>
                    <a:pt x="3340" y="194"/>
                  </a:lnTo>
                  <a:lnTo>
                    <a:pt x="2915" y="310"/>
                  </a:lnTo>
                  <a:lnTo>
                    <a:pt x="2471" y="464"/>
                  </a:lnTo>
                  <a:lnTo>
                    <a:pt x="2066" y="638"/>
                  </a:lnTo>
                  <a:lnTo>
                    <a:pt x="1854" y="754"/>
                  </a:lnTo>
                  <a:lnTo>
                    <a:pt x="1661" y="869"/>
                  </a:lnTo>
                  <a:lnTo>
                    <a:pt x="1468" y="1004"/>
                  </a:lnTo>
                  <a:lnTo>
                    <a:pt x="1275" y="1159"/>
                  </a:lnTo>
                  <a:lnTo>
                    <a:pt x="1101" y="1313"/>
                  </a:lnTo>
                  <a:lnTo>
                    <a:pt x="927" y="1487"/>
                  </a:lnTo>
                  <a:lnTo>
                    <a:pt x="773" y="1680"/>
                  </a:lnTo>
                  <a:lnTo>
                    <a:pt x="618" y="1873"/>
                  </a:lnTo>
                  <a:lnTo>
                    <a:pt x="483" y="2085"/>
                  </a:lnTo>
                  <a:lnTo>
                    <a:pt x="367" y="2317"/>
                  </a:lnTo>
                  <a:lnTo>
                    <a:pt x="252" y="2568"/>
                  </a:lnTo>
                  <a:lnTo>
                    <a:pt x="174" y="2838"/>
                  </a:lnTo>
                  <a:lnTo>
                    <a:pt x="97" y="3108"/>
                  </a:lnTo>
                  <a:lnTo>
                    <a:pt x="39" y="3417"/>
                  </a:lnTo>
                  <a:lnTo>
                    <a:pt x="20" y="3726"/>
                  </a:lnTo>
                  <a:lnTo>
                    <a:pt x="1" y="4073"/>
                  </a:lnTo>
                  <a:lnTo>
                    <a:pt x="1" y="4073"/>
                  </a:lnTo>
                  <a:lnTo>
                    <a:pt x="20" y="3726"/>
                  </a:lnTo>
                  <a:lnTo>
                    <a:pt x="39" y="3417"/>
                  </a:lnTo>
                  <a:lnTo>
                    <a:pt x="97" y="3108"/>
                  </a:lnTo>
                  <a:lnTo>
                    <a:pt x="174" y="2838"/>
                  </a:lnTo>
                  <a:lnTo>
                    <a:pt x="252" y="2568"/>
                  </a:lnTo>
                  <a:lnTo>
                    <a:pt x="367" y="2317"/>
                  </a:lnTo>
                  <a:lnTo>
                    <a:pt x="483" y="2085"/>
                  </a:lnTo>
                  <a:lnTo>
                    <a:pt x="618" y="1873"/>
                  </a:lnTo>
                  <a:lnTo>
                    <a:pt x="773" y="1680"/>
                  </a:lnTo>
                  <a:lnTo>
                    <a:pt x="927" y="1487"/>
                  </a:lnTo>
                  <a:lnTo>
                    <a:pt x="1101" y="1313"/>
                  </a:lnTo>
                  <a:lnTo>
                    <a:pt x="1275" y="1159"/>
                  </a:lnTo>
                  <a:lnTo>
                    <a:pt x="1468" y="1004"/>
                  </a:lnTo>
                  <a:lnTo>
                    <a:pt x="1661" y="869"/>
                  </a:lnTo>
                  <a:lnTo>
                    <a:pt x="1854" y="754"/>
                  </a:lnTo>
                  <a:lnTo>
                    <a:pt x="2066" y="638"/>
                  </a:lnTo>
                  <a:lnTo>
                    <a:pt x="2471" y="464"/>
                  </a:lnTo>
                  <a:lnTo>
                    <a:pt x="2915" y="310"/>
                  </a:lnTo>
                  <a:lnTo>
                    <a:pt x="3340" y="194"/>
                  </a:lnTo>
                  <a:lnTo>
                    <a:pt x="3745" y="117"/>
                  </a:lnTo>
                  <a:lnTo>
                    <a:pt x="4131" y="59"/>
                  </a:lnTo>
                  <a:lnTo>
                    <a:pt x="4498" y="20"/>
                  </a:lnTo>
                  <a:lnTo>
                    <a:pt x="4807" y="1"/>
                  </a:lnTo>
                  <a:lnTo>
                    <a:pt x="50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7"/>
            <p:cNvSpPr/>
            <p:nvPr/>
          </p:nvSpPr>
          <p:spPr>
            <a:xfrm>
              <a:off x="4283575" y="51381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7"/>
            <p:cNvSpPr/>
            <p:nvPr/>
          </p:nvSpPr>
          <p:spPr>
            <a:xfrm>
              <a:off x="42860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7"/>
            <p:cNvSpPr/>
            <p:nvPr/>
          </p:nvSpPr>
          <p:spPr>
            <a:xfrm>
              <a:off x="4379125" y="503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7"/>
            <p:cNvSpPr/>
            <p:nvPr/>
          </p:nvSpPr>
          <p:spPr>
            <a:xfrm>
              <a:off x="4378650" y="503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7"/>
            <p:cNvSpPr/>
            <p:nvPr/>
          </p:nvSpPr>
          <p:spPr>
            <a:xfrm>
              <a:off x="4258975" y="5010275"/>
              <a:ext cx="63225" cy="60800"/>
            </a:xfrm>
            <a:custGeom>
              <a:avLst/>
              <a:gdLst/>
              <a:ahLst/>
              <a:cxnLst/>
              <a:rect l="l" t="t" r="r" b="b"/>
              <a:pathLst>
                <a:path w="2529" h="2432" fill="none" extrusionOk="0">
                  <a:moveTo>
                    <a:pt x="2529" y="0"/>
                  </a:moveTo>
                  <a:lnTo>
                    <a:pt x="2529" y="0"/>
                  </a:lnTo>
                  <a:lnTo>
                    <a:pt x="2278" y="19"/>
                  </a:lnTo>
                  <a:lnTo>
                    <a:pt x="2046" y="39"/>
                  </a:lnTo>
                  <a:lnTo>
                    <a:pt x="1795" y="97"/>
                  </a:lnTo>
                  <a:lnTo>
                    <a:pt x="1545" y="193"/>
                  </a:lnTo>
                  <a:lnTo>
                    <a:pt x="1313" y="328"/>
                  </a:lnTo>
                  <a:lnTo>
                    <a:pt x="1081" y="483"/>
                  </a:lnTo>
                  <a:lnTo>
                    <a:pt x="850" y="676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464" y="1100"/>
                  </a:lnTo>
                  <a:lnTo>
                    <a:pt x="329" y="1293"/>
                  </a:lnTo>
                  <a:lnTo>
                    <a:pt x="232" y="1486"/>
                  </a:lnTo>
                  <a:lnTo>
                    <a:pt x="155" y="1679"/>
                  </a:lnTo>
                  <a:lnTo>
                    <a:pt x="78" y="1872"/>
                  </a:lnTo>
                  <a:lnTo>
                    <a:pt x="39" y="2065"/>
                  </a:lnTo>
                  <a:lnTo>
                    <a:pt x="20" y="2239"/>
                  </a:lnTo>
                  <a:lnTo>
                    <a:pt x="0" y="2432"/>
                  </a:lnTo>
                  <a:lnTo>
                    <a:pt x="0" y="2432"/>
                  </a:lnTo>
                  <a:lnTo>
                    <a:pt x="20" y="2239"/>
                  </a:lnTo>
                  <a:lnTo>
                    <a:pt x="39" y="2065"/>
                  </a:lnTo>
                  <a:lnTo>
                    <a:pt x="78" y="1872"/>
                  </a:lnTo>
                  <a:lnTo>
                    <a:pt x="155" y="1679"/>
                  </a:lnTo>
                  <a:lnTo>
                    <a:pt x="232" y="1486"/>
                  </a:lnTo>
                  <a:lnTo>
                    <a:pt x="329" y="1293"/>
                  </a:lnTo>
                  <a:lnTo>
                    <a:pt x="464" y="1100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850" y="676"/>
                  </a:lnTo>
                  <a:lnTo>
                    <a:pt x="1081" y="483"/>
                  </a:lnTo>
                  <a:lnTo>
                    <a:pt x="1313" y="328"/>
                  </a:lnTo>
                  <a:lnTo>
                    <a:pt x="1545" y="193"/>
                  </a:lnTo>
                  <a:lnTo>
                    <a:pt x="1795" y="116"/>
                  </a:lnTo>
                  <a:lnTo>
                    <a:pt x="2046" y="39"/>
                  </a:lnTo>
                  <a:lnTo>
                    <a:pt x="2278" y="19"/>
                  </a:lnTo>
                  <a:lnTo>
                    <a:pt x="252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7"/>
            <p:cNvSpPr/>
            <p:nvPr/>
          </p:nvSpPr>
          <p:spPr>
            <a:xfrm>
              <a:off x="4322175" y="501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7"/>
            <p:cNvSpPr/>
            <p:nvPr/>
          </p:nvSpPr>
          <p:spPr>
            <a:xfrm>
              <a:off x="4350650" y="4919550"/>
              <a:ext cx="14975" cy="50700"/>
            </a:xfrm>
            <a:custGeom>
              <a:avLst/>
              <a:gdLst/>
              <a:ahLst/>
              <a:cxnLst/>
              <a:rect l="l" t="t" r="r" b="b"/>
              <a:pathLst>
                <a:path w="599" h="2028" fill="none" extrusionOk="0">
                  <a:moveTo>
                    <a:pt x="599" y="0"/>
                  </a:moveTo>
                  <a:lnTo>
                    <a:pt x="599" y="0"/>
                  </a:lnTo>
                  <a:lnTo>
                    <a:pt x="502" y="155"/>
                  </a:lnTo>
                  <a:lnTo>
                    <a:pt x="406" y="348"/>
                  </a:lnTo>
                  <a:lnTo>
                    <a:pt x="290" y="579"/>
                  </a:lnTo>
                  <a:lnTo>
                    <a:pt x="194" y="888"/>
                  </a:lnTo>
                  <a:lnTo>
                    <a:pt x="97" y="1236"/>
                  </a:lnTo>
                  <a:lnTo>
                    <a:pt x="20" y="1602"/>
                  </a:lnTo>
                  <a:lnTo>
                    <a:pt x="1" y="1815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15"/>
                  </a:lnTo>
                  <a:lnTo>
                    <a:pt x="20" y="1602"/>
                  </a:lnTo>
                  <a:lnTo>
                    <a:pt x="97" y="1236"/>
                  </a:lnTo>
                  <a:lnTo>
                    <a:pt x="194" y="888"/>
                  </a:lnTo>
                  <a:lnTo>
                    <a:pt x="290" y="579"/>
                  </a:lnTo>
                  <a:lnTo>
                    <a:pt x="406" y="348"/>
                  </a:lnTo>
                  <a:lnTo>
                    <a:pt x="502" y="155"/>
                  </a:lnTo>
                  <a:lnTo>
                    <a:pt x="599" y="0"/>
                  </a:lnTo>
                  <a:lnTo>
                    <a:pt x="59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7"/>
            <p:cNvSpPr/>
            <p:nvPr/>
          </p:nvSpPr>
          <p:spPr>
            <a:xfrm>
              <a:off x="4471775" y="4626175"/>
              <a:ext cx="302550" cy="127400"/>
            </a:xfrm>
            <a:custGeom>
              <a:avLst/>
              <a:gdLst/>
              <a:ahLst/>
              <a:cxnLst/>
              <a:rect l="l" t="t" r="r" b="b"/>
              <a:pathLst>
                <a:path w="12102" h="5096" extrusionOk="0">
                  <a:moveTo>
                    <a:pt x="0" y="5096"/>
                  </a:move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close/>
                  <a:moveTo>
                    <a:pt x="3822" y="4536"/>
                  </a:move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close/>
                  <a:moveTo>
                    <a:pt x="2239" y="4247"/>
                  </a:moveTo>
                  <a:lnTo>
                    <a:pt x="2239" y="4247"/>
                  </a:lnTo>
                  <a:lnTo>
                    <a:pt x="1988" y="4247"/>
                  </a:lnTo>
                  <a:lnTo>
                    <a:pt x="1699" y="4285"/>
                  </a:lnTo>
                  <a:lnTo>
                    <a:pt x="1428" y="4324"/>
                  </a:lnTo>
                  <a:lnTo>
                    <a:pt x="1139" y="4420"/>
                  </a:lnTo>
                  <a:lnTo>
                    <a:pt x="849" y="4517"/>
                  </a:lnTo>
                  <a:lnTo>
                    <a:pt x="560" y="4671"/>
                  </a:lnTo>
                  <a:lnTo>
                    <a:pt x="290" y="4845"/>
                  </a:lnTo>
                  <a:lnTo>
                    <a:pt x="19" y="5077"/>
                  </a:lnTo>
                  <a:lnTo>
                    <a:pt x="19" y="5077"/>
                  </a:lnTo>
                  <a:lnTo>
                    <a:pt x="290" y="4845"/>
                  </a:lnTo>
                  <a:lnTo>
                    <a:pt x="560" y="4671"/>
                  </a:lnTo>
                  <a:lnTo>
                    <a:pt x="849" y="4517"/>
                  </a:lnTo>
                  <a:lnTo>
                    <a:pt x="1139" y="4420"/>
                  </a:lnTo>
                  <a:lnTo>
                    <a:pt x="1428" y="4324"/>
                  </a:lnTo>
                  <a:lnTo>
                    <a:pt x="1699" y="4285"/>
                  </a:lnTo>
                  <a:lnTo>
                    <a:pt x="1988" y="4247"/>
                  </a:lnTo>
                  <a:lnTo>
                    <a:pt x="2239" y="4247"/>
                  </a:lnTo>
                  <a:close/>
                  <a:moveTo>
                    <a:pt x="2258" y="4247"/>
                  </a:move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close/>
                  <a:moveTo>
                    <a:pt x="5346" y="1564"/>
                  </a:moveTo>
                  <a:lnTo>
                    <a:pt x="5346" y="1564"/>
                  </a:lnTo>
                  <a:lnTo>
                    <a:pt x="5346" y="1564"/>
                  </a:lnTo>
                  <a:lnTo>
                    <a:pt x="5096" y="1680"/>
                  </a:lnTo>
                  <a:lnTo>
                    <a:pt x="4864" y="1815"/>
                  </a:lnTo>
                  <a:lnTo>
                    <a:pt x="4671" y="1931"/>
                  </a:lnTo>
                  <a:lnTo>
                    <a:pt x="4497" y="2066"/>
                  </a:lnTo>
                  <a:lnTo>
                    <a:pt x="4343" y="2220"/>
                  </a:lnTo>
                  <a:lnTo>
                    <a:pt x="4208" y="2355"/>
                  </a:lnTo>
                  <a:lnTo>
                    <a:pt x="4092" y="2490"/>
                  </a:lnTo>
                  <a:lnTo>
                    <a:pt x="3976" y="2645"/>
                  </a:lnTo>
                  <a:lnTo>
                    <a:pt x="3899" y="2780"/>
                  </a:lnTo>
                  <a:lnTo>
                    <a:pt x="3822" y="2915"/>
                  </a:lnTo>
                  <a:lnTo>
                    <a:pt x="3764" y="3069"/>
                  </a:lnTo>
                  <a:lnTo>
                    <a:pt x="3725" y="3204"/>
                  </a:lnTo>
                  <a:lnTo>
                    <a:pt x="3687" y="3475"/>
                  </a:lnTo>
                  <a:lnTo>
                    <a:pt x="3667" y="3706"/>
                  </a:lnTo>
                  <a:lnTo>
                    <a:pt x="3667" y="3706"/>
                  </a:lnTo>
                  <a:lnTo>
                    <a:pt x="3687" y="3475"/>
                  </a:lnTo>
                  <a:lnTo>
                    <a:pt x="3725" y="3204"/>
                  </a:lnTo>
                  <a:lnTo>
                    <a:pt x="3764" y="3069"/>
                  </a:lnTo>
                  <a:lnTo>
                    <a:pt x="3822" y="2915"/>
                  </a:lnTo>
                  <a:lnTo>
                    <a:pt x="3899" y="2780"/>
                  </a:lnTo>
                  <a:lnTo>
                    <a:pt x="3976" y="2645"/>
                  </a:lnTo>
                  <a:lnTo>
                    <a:pt x="4092" y="2490"/>
                  </a:lnTo>
                  <a:lnTo>
                    <a:pt x="4208" y="2355"/>
                  </a:lnTo>
                  <a:lnTo>
                    <a:pt x="4343" y="2220"/>
                  </a:lnTo>
                  <a:lnTo>
                    <a:pt x="4497" y="2066"/>
                  </a:lnTo>
                  <a:lnTo>
                    <a:pt x="4671" y="1931"/>
                  </a:lnTo>
                  <a:lnTo>
                    <a:pt x="4864" y="1815"/>
                  </a:lnTo>
                  <a:lnTo>
                    <a:pt x="5096" y="1680"/>
                  </a:lnTo>
                  <a:lnTo>
                    <a:pt x="5346" y="1564"/>
                  </a:lnTo>
                  <a:lnTo>
                    <a:pt x="5346" y="1564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389" y="1255"/>
                  </a:lnTo>
                  <a:lnTo>
                    <a:pt x="6061" y="1313"/>
                  </a:lnTo>
                  <a:lnTo>
                    <a:pt x="5733" y="1409"/>
                  </a:lnTo>
                  <a:lnTo>
                    <a:pt x="5366" y="1545"/>
                  </a:lnTo>
                  <a:lnTo>
                    <a:pt x="5366" y="1545"/>
                  </a:lnTo>
                  <a:lnTo>
                    <a:pt x="5733" y="1409"/>
                  </a:lnTo>
                  <a:lnTo>
                    <a:pt x="6061" y="1313"/>
                  </a:lnTo>
                  <a:lnTo>
                    <a:pt x="6389" y="1255"/>
                  </a:lnTo>
                  <a:lnTo>
                    <a:pt x="6678" y="1236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678" y="1236"/>
                  </a:lnTo>
                  <a:lnTo>
                    <a:pt x="6698" y="1236"/>
                  </a:lnTo>
                  <a:lnTo>
                    <a:pt x="6698" y="1236"/>
                  </a:lnTo>
                  <a:lnTo>
                    <a:pt x="6678" y="1236"/>
                  </a:lnTo>
                  <a:close/>
                  <a:moveTo>
                    <a:pt x="12102" y="1"/>
                  </a:moveTo>
                  <a:lnTo>
                    <a:pt x="12102" y="1"/>
                  </a:lnTo>
                  <a:lnTo>
                    <a:pt x="12102" y="1"/>
                  </a:lnTo>
                  <a:lnTo>
                    <a:pt x="11851" y="97"/>
                  </a:lnTo>
                  <a:lnTo>
                    <a:pt x="11600" y="194"/>
                  </a:lnTo>
                  <a:lnTo>
                    <a:pt x="11349" y="290"/>
                  </a:lnTo>
                  <a:lnTo>
                    <a:pt x="11117" y="406"/>
                  </a:lnTo>
                  <a:lnTo>
                    <a:pt x="10886" y="541"/>
                  </a:lnTo>
                  <a:lnTo>
                    <a:pt x="10654" y="676"/>
                  </a:lnTo>
                  <a:lnTo>
                    <a:pt x="10461" y="811"/>
                  </a:lnTo>
                  <a:lnTo>
                    <a:pt x="10249" y="985"/>
                  </a:lnTo>
                  <a:lnTo>
                    <a:pt x="10056" y="1139"/>
                  </a:lnTo>
                  <a:lnTo>
                    <a:pt x="9882" y="1313"/>
                  </a:lnTo>
                  <a:lnTo>
                    <a:pt x="9728" y="1506"/>
                  </a:lnTo>
                  <a:lnTo>
                    <a:pt x="9573" y="1718"/>
                  </a:lnTo>
                  <a:lnTo>
                    <a:pt x="9419" y="1911"/>
                  </a:lnTo>
                  <a:lnTo>
                    <a:pt x="9303" y="2143"/>
                  </a:lnTo>
                  <a:lnTo>
                    <a:pt x="9187" y="2375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187" y="2375"/>
                  </a:lnTo>
                  <a:lnTo>
                    <a:pt x="9303" y="2143"/>
                  </a:lnTo>
                  <a:lnTo>
                    <a:pt x="9419" y="1911"/>
                  </a:lnTo>
                  <a:lnTo>
                    <a:pt x="9573" y="1718"/>
                  </a:lnTo>
                  <a:lnTo>
                    <a:pt x="9728" y="1506"/>
                  </a:lnTo>
                  <a:lnTo>
                    <a:pt x="9882" y="1313"/>
                  </a:lnTo>
                  <a:lnTo>
                    <a:pt x="10056" y="1139"/>
                  </a:lnTo>
                  <a:lnTo>
                    <a:pt x="10249" y="985"/>
                  </a:lnTo>
                  <a:lnTo>
                    <a:pt x="10461" y="811"/>
                  </a:lnTo>
                  <a:lnTo>
                    <a:pt x="10654" y="676"/>
                  </a:lnTo>
                  <a:lnTo>
                    <a:pt x="10886" y="541"/>
                  </a:lnTo>
                  <a:lnTo>
                    <a:pt x="11117" y="406"/>
                  </a:lnTo>
                  <a:lnTo>
                    <a:pt x="11349" y="290"/>
                  </a:lnTo>
                  <a:lnTo>
                    <a:pt x="11600" y="194"/>
                  </a:lnTo>
                  <a:lnTo>
                    <a:pt x="11851" y="97"/>
                  </a:lnTo>
                  <a:lnTo>
                    <a:pt x="12102" y="1"/>
                  </a:lnTo>
                  <a:lnTo>
                    <a:pt x="121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7"/>
            <p:cNvSpPr/>
            <p:nvPr/>
          </p:nvSpPr>
          <p:spPr>
            <a:xfrm>
              <a:off x="4471775" y="47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7"/>
            <p:cNvSpPr/>
            <p:nvPr/>
          </p:nvSpPr>
          <p:spPr>
            <a:xfrm>
              <a:off x="4567300" y="473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7"/>
            <p:cNvSpPr/>
            <p:nvPr/>
          </p:nvSpPr>
          <p:spPr>
            <a:xfrm>
              <a:off x="4472250" y="4732325"/>
              <a:ext cx="55525" cy="20775"/>
            </a:xfrm>
            <a:custGeom>
              <a:avLst/>
              <a:gdLst/>
              <a:ahLst/>
              <a:cxnLst/>
              <a:rect l="l" t="t" r="r" b="b"/>
              <a:pathLst>
                <a:path w="2221" h="831" fill="none" extrusionOk="0">
                  <a:moveTo>
                    <a:pt x="2220" y="1"/>
                  </a:moveTo>
                  <a:lnTo>
                    <a:pt x="2220" y="1"/>
                  </a:lnTo>
                  <a:lnTo>
                    <a:pt x="1969" y="1"/>
                  </a:lnTo>
                  <a:lnTo>
                    <a:pt x="1680" y="39"/>
                  </a:lnTo>
                  <a:lnTo>
                    <a:pt x="1409" y="78"/>
                  </a:lnTo>
                  <a:lnTo>
                    <a:pt x="1120" y="174"/>
                  </a:lnTo>
                  <a:lnTo>
                    <a:pt x="830" y="271"/>
                  </a:lnTo>
                  <a:lnTo>
                    <a:pt x="541" y="425"/>
                  </a:lnTo>
                  <a:lnTo>
                    <a:pt x="271" y="599"/>
                  </a:lnTo>
                  <a:lnTo>
                    <a:pt x="0" y="831"/>
                  </a:lnTo>
                  <a:lnTo>
                    <a:pt x="0" y="831"/>
                  </a:lnTo>
                  <a:lnTo>
                    <a:pt x="271" y="599"/>
                  </a:lnTo>
                  <a:lnTo>
                    <a:pt x="541" y="425"/>
                  </a:lnTo>
                  <a:lnTo>
                    <a:pt x="830" y="271"/>
                  </a:lnTo>
                  <a:lnTo>
                    <a:pt x="1120" y="174"/>
                  </a:lnTo>
                  <a:lnTo>
                    <a:pt x="1409" y="78"/>
                  </a:lnTo>
                  <a:lnTo>
                    <a:pt x="1680" y="39"/>
                  </a:lnTo>
                  <a:lnTo>
                    <a:pt x="1969" y="1"/>
                  </a:lnTo>
                  <a:lnTo>
                    <a:pt x="22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7"/>
            <p:cNvSpPr/>
            <p:nvPr/>
          </p:nvSpPr>
          <p:spPr>
            <a:xfrm>
              <a:off x="4528225" y="473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7"/>
            <p:cNvSpPr/>
            <p:nvPr/>
          </p:nvSpPr>
          <p:spPr>
            <a:xfrm>
              <a:off x="4563450" y="4665250"/>
              <a:ext cx="42000" cy="53600"/>
            </a:xfrm>
            <a:custGeom>
              <a:avLst/>
              <a:gdLst/>
              <a:ahLst/>
              <a:cxnLst/>
              <a:rect l="l" t="t" r="r" b="b"/>
              <a:pathLst>
                <a:path w="1680" h="2144" fill="none" extrusionOk="0">
                  <a:moveTo>
                    <a:pt x="1679" y="1"/>
                  </a:moveTo>
                  <a:lnTo>
                    <a:pt x="1679" y="1"/>
                  </a:lnTo>
                  <a:lnTo>
                    <a:pt x="1679" y="1"/>
                  </a:lnTo>
                  <a:lnTo>
                    <a:pt x="1429" y="117"/>
                  </a:lnTo>
                  <a:lnTo>
                    <a:pt x="1197" y="252"/>
                  </a:lnTo>
                  <a:lnTo>
                    <a:pt x="1004" y="368"/>
                  </a:lnTo>
                  <a:lnTo>
                    <a:pt x="830" y="503"/>
                  </a:lnTo>
                  <a:lnTo>
                    <a:pt x="676" y="657"/>
                  </a:lnTo>
                  <a:lnTo>
                    <a:pt x="541" y="792"/>
                  </a:lnTo>
                  <a:lnTo>
                    <a:pt x="425" y="927"/>
                  </a:lnTo>
                  <a:lnTo>
                    <a:pt x="309" y="1082"/>
                  </a:lnTo>
                  <a:lnTo>
                    <a:pt x="232" y="1217"/>
                  </a:lnTo>
                  <a:lnTo>
                    <a:pt x="155" y="1352"/>
                  </a:lnTo>
                  <a:lnTo>
                    <a:pt x="97" y="1506"/>
                  </a:lnTo>
                  <a:lnTo>
                    <a:pt x="58" y="1641"/>
                  </a:lnTo>
                  <a:lnTo>
                    <a:pt x="20" y="1912"/>
                  </a:lnTo>
                  <a:lnTo>
                    <a:pt x="0" y="2143"/>
                  </a:lnTo>
                  <a:lnTo>
                    <a:pt x="0" y="2143"/>
                  </a:lnTo>
                  <a:lnTo>
                    <a:pt x="20" y="1912"/>
                  </a:lnTo>
                  <a:lnTo>
                    <a:pt x="58" y="1641"/>
                  </a:lnTo>
                  <a:lnTo>
                    <a:pt x="97" y="1506"/>
                  </a:lnTo>
                  <a:lnTo>
                    <a:pt x="155" y="1352"/>
                  </a:lnTo>
                  <a:lnTo>
                    <a:pt x="232" y="1217"/>
                  </a:lnTo>
                  <a:lnTo>
                    <a:pt x="309" y="1082"/>
                  </a:lnTo>
                  <a:lnTo>
                    <a:pt x="425" y="927"/>
                  </a:lnTo>
                  <a:lnTo>
                    <a:pt x="541" y="792"/>
                  </a:lnTo>
                  <a:lnTo>
                    <a:pt x="676" y="657"/>
                  </a:lnTo>
                  <a:lnTo>
                    <a:pt x="830" y="503"/>
                  </a:lnTo>
                  <a:lnTo>
                    <a:pt x="1004" y="368"/>
                  </a:lnTo>
                  <a:lnTo>
                    <a:pt x="1197" y="252"/>
                  </a:lnTo>
                  <a:lnTo>
                    <a:pt x="1429" y="117"/>
                  </a:lnTo>
                  <a:lnTo>
                    <a:pt x="1679" y="1"/>
                  </a:lnTo>
                  <a:lnTo>
                    <a:pt x="167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7"/>
            <p:cNvSpPr/>
            <p:nvPr/>
          </p:nvSpPr>
          <p:spPr>
            <a:xfrm>
              <a:off x="4605900" y="4657050"/>
              <a:ext cx="32850" cy="7750"/>
            </a:xfrm>
            <a:custGeom>
              <a:avLst/>
              <a:gdLst/>
              <a:ahLst/>
              <a:cxnLst/>
              <a:rect l="l" t="t" r="r" b="b"/>
              <a:pathLst>
                <a:path w="1314" h="310" fill="none" extrusionOk="0">
                  <a:moveTo>
                    <a:pt x="1313" y="1"/>
                  </a:moveTo>
                  <a:lnTo>
                    <a:pt x="1313" y="1"/>
                  </a:lnTo>
                  <a:lnTo>
                    <a:pt x="1024" y="20"/>
                  </a:lnTo>
                  <a:lnTo>
                    <a:pt x="696" y="78"/>
                  </a:lnTo>
                  <a:lnTo>
                    <a:pt x="368" y="174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368" y="174"/>
                  </a:lnTo>
                  <a:lnTo>
                    <a:pt x="696" y="78"/>
                  </a:lnTo>
                  <a:lnTo>
                    <a:pt x="1024" y="20"/>
                  </a:lnTo>
                  <a:lnTo>
                    <a:pt x="131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7"/>
            <p:cNvSpPr/>
            <p:nvPr/>
          </p:nvSpPr>
          <p:spPr>
            <a:xfrm>
              <a:off x="4638725" y="46570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7"/>
            <p:cNvSpPr/>
            <p:nvPr/>
          </p:nvSpPr>
          <p:spPr>
            <a:xfrm>
              <a:off x="4699025" y="4626175"/>
              <a:ext cx="75300" cy="65175"/>
            </a:xfrm>
            <a:custGeom>
              <a:avLst/>
              <a:gdLst/>
              <a:ahLst/>
              <a:cxnLst/>
              <a:rect l="l" t="t" r="r" b="b"/>
              <a:pathLst>
                <a:path w="3012" h="2607" fill="none" extrusionOk="0">
                  <a:moveTo>
                    <a:pt x="3012" y="1"/>
                  </a:moveTo>
                  <a:lnTo>
                    <a:pt x="3012" y="1"/>
                  </a:lnTo>
                  <a:lnTo>
                    <a:pt x="3012" y="1"/>
                  </a:lnTo>
                  <a:lnTo>
                    <a:pt x="2761" y="97"/>
                  </a:lnTo>
                  <a:lnTo>
                    <a:pt x="2510" y="194"/>
                  </a:lnTo>
                  <a:lnTo>
                    <a:pt x="2259" y="290"/>
                  </a:lnTo>
                  <a:lnTo>
                    <a:pt x="2027" y="406"/>
                  </a:lnTo>
                  <a:lnTo>
                    <a:pt x="1796" y="541"/>
                  </a:lnTo>
                  <a:lnTo>
                    <a:pt x="1564" y="676"/>
                  </a:lnTo>
                  <a:lnTo>
                    <a:pt x="1371" y="811"/>
                  </a:lnTo>
                  <a:lnTo>
                    <a:pt x="1159" y="985"/>
                  </a:lnTo>
                  <a:lnTo>
                    <a:pt x="966" y="1139"/>
                  </a:lnTo>
                  <a:lnTo>
                    <a:pt x="792" y="1313"/>
                  </a:lnTo>
                  <a:lnTo>
                    <a:pt x="638" y="1506"/>
                  </a:lnTo>
                  <a:lnTo>
                    <a:pt x="483" y="1718"/>
                  </a:lnTo>
                  <a:lnTo>
                    <a:pt x="329" y="1911"/>
                  </a:lnTo>
                  <a:lnTo>
                    <a:pt x="213" y="2143"/>
                  </a:lnTo>
                  <a:lnTo>
                    <a:pt x="97" y="2375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97" y="2375"/>
                  </a:lnTo>
                  <a:lnTo>
                    <a:pt x="213" y="2143"/>
                  </a:lnTo>
                  <a:lnTo>
                    <a:pt x="329" y="1911"/>
                  </a:lnTo>
                  <a:lnTo>
                    <a:pt x="483" y="1718"/>
                  </a:lnTo>
                  <a:lnTo>
                    <a:pt x="638" y="1506"/>
                  </a:lnTo>
                  <a:lnTo>
                    <a:pt x="792" y="1313"/>
                  </a:lnTo>
                  <a:lnTo>
                    <a:pt x="966" y="1139"/>
                  </a:lnTo>
                  <a:lnTo>
                    <a:pt x="1159" y="985"/>
                  </a:lnTo>
                  <a:lnTo>
                    <a:pt x="1371" y="811"/>
                  </a:lnTo>
                  <a:lnTo>
                    <a:pt x="1564" y="676"/>
                  </a:lnTo>
                  <a:lnTo>
                    <a:pt x="1796" y="541"/>
                  </a:lnTo>
                  <a:lnTo>
                    <a:pt x="2027" y="406"/>
                  </a:lnTo>
                  <a:lnTo>
                    <a:pt x="2259" y="290"/>
                  </a:lnTo>
                  <a:lnTo>
                    <a:pt x="2510" y="194"/>
                  </a:lnTo>
                  <a:lnTo>
                    <a:pt x="2761" y="97"/>
                  </a:lnTo>
                  <a:lnTo>
                    <a:pt x="3012" y="1"/>
                  </a:lnTo>
                  <a:lnTo>
                    <a:pt x="301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7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extrusionOk="0">
                  <a:moveTo>
                    <a:pt x="19069" y="1"/>
                  </a:move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7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fill="none" extrusionOk="0">
                  <a:moveTo>
                    <a:pt x="19069" y="1"/>
                  </a:moveTo>
                  <a:lnTo>
                    <a:pt x="19069" y="1"/>
                  </a:lnTo>
                  <a:lnTo>
                    <a:pt x="19069" y="1"/>
                  </a:lnTo>
                  <a:lnTo>
                    <a:pt x="19069" y="1"/>
                  </a:ln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633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lnTo>
                    <a:pt x="19089" y="1"/>
                  </a:lnTo>
                  <a:lnTo>
                    <a:pt x="19089" y="1"/>
                  </a:lnTo>
                  <a:lnTo>
                    <a:pt x="190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7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extrusionOk="0">
                  <a:moveTo>
                    <a:pt x="3668" y="0"/>
                  </a:move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7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fill="none" extrusionOk="0">
                  <a:moveTo>
                    <a:pt x="3668" y="0"/>
                  </a:moveTo>
                  <a:lnTo>
                    <a:pt x="3668" y="0"/>
                  </a:ln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7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extrusionOk="0">
                  <a:moveTo>
                    <a:pt x="4072" y="1"/>
                  </a:move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7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fill="none" extrusionOk="0"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7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extrusionOk="0">
                  <a:moveTo>
                    <a:pt x="14747" y="1"/>
                  </a:move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7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fill="none" extrusionOk="0">
                  <a:moveTo>
                    <a:pt x="15036" y="1"/>
                  </a:moveTo>
                  <a:lnTo>
                    <a:pt x="15036" y="1"/>
                  </a:lnTo>
                  <a:lnTo>
                    <a:pt x="15017" y="1"/>
                  </a:lnTo>
                  <a:lnTo>
                    <a:pt x="15017" y="1"/>
                  </a:lnTo>
                  <a:lnTo>
                    <a:pt x="14747" y="1"/>
                  </a:ln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42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377" y="11002"/>
                  </a:lnTo>
                  <a:lnTo>
                    <a:pt x="29377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lnTo>
                    <a:pt x="1503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7"/>
            <p:cNvSpPr/>
            <p:nvPr/>
          </p:nvSpPr>
          <p:spPr>
            <a:xfrm>
              <a:off x="5380825" y="4784450"/>
              <a:ext cx="120175" cy="165050"/>
            </a:xfrm>
            <a:custGeom>
              <a:avLst/>
              <a:gdLst/>
              <a:ahLst/>
              <a:cxnLst/>
              <a:rect l="l" t="t" r="r" b="b"/>
              <a:pathLst>
                <a:path w="4807" h="6602" extrusionOk="0">
                  <a:moveTo>
                    <a:pt x="20" y="6466"/>
                  </a:moveTo>
                  <a:lnTo>
                    <a:pt x="20" y="6466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20" y="6466"/>
                  </a:lnTo>
                  <a:close/>
                  <a:moveTo>
                    <a:pt x="20" y="6466"/>
                  </a:moveTo>
                  <a:lnTo>
                    <a:pt x="20" y="6466"/>
                  </a:lnTo>
                  <a:lnTo>
                    <a:pt x="20" y="6466"/>
                  </a:lnTo>
                  <a:close/>
                  <a:moveTo>
                    <a:pt x="3070" y="3860"/>
                  </a:move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close/>
                  <a:moveTo>
                    <a:pt x="2742" y="3841"/>
                  </a:moveTo>
                  <a:lnTo>
                    <a:pt x="2742" y="3841"/>
                  </a:lnTo>
                  <a:lnTo>
                    <a:pt x="2414" y="3860"/>
                  </a:lnTo>
                  <a:lnTo>
                    <a:pt x="2221" y="3880"/>
                  </a:lnTo>
                  <a:lnTo>
                    <a:pt x="2008" y="3918"/>
                  </a:lnTo>
                  <a:lnTo>
                    <a:pt x="1796" y="3976"/>
                  </a:lnTo>
                  <a:lnTo>
                    <a:pt x="1584" y="4053"/>
                  </a:lnTo>
                  <a:lnTo>
                    <a:pt x="1371" y="4150"/>
                  </a:lnTo>
                  <a:lnTo>
                    <a:pt x="1159" y="4266"/>
                  </a:lnTo>
                  <a:lnTo>
                    <a:pt x="947" y="4420"/>
                  </a:lnTo>
                  <a:lnTo>
                    <a:pt x="754" y="4594"/>
                  </a:lnTo>
                  <a:lnTo>
                    <a:pt x="561" y="4806"/>
                  </a:lnTo>
                  <a:lnTo>
                    <a:pt x="406" y="5057"/>
                  </a:lnTo>
                  <a:lnTo>
                    <a:pt x="271" y="5327"/>
                  </a:lnTo>
                  <a:lnTo>
                    <a:pt x="155" y="5655"/>
                  </a:lnTo>
                  <a:lnTo>
                    <a:pt x="59" y="6022"/>
                  </a:lnTo>
                  <a:lnTo>
                    <a:pt x="20" y="6427"/>
                  </a:lnTo>
                  <a:lnTo>
                    <a:pt x="20" y="6427"/>
                  </a:lnTo>
                  <a:lnTo>
                    <a:pt x="59" y="6022"/>
                  </a:lnTo>
                  <a:lnTo>
                    <a:pt x="155" y="5655"/>
                  </a:lnTo>
                  <a:lnTo>
                    <a:pt x="271" y="5327"/>
                  </a:lnTo>
                  <a:lnTo>
                    <a:pt x="406" y="5057"/>
                  </a:lnTo>
                  <a:lnTo>
                    <a:pt x="561" y="4806"/>
                  </a:lnTo>
                  <a:lnTo>
                    <a:pt x="754" y="4594"/>
                  </a:lnTo>
                  <a:lnTo>
                    <a:pt x="947" y="4420"/>
                  </a:lnTo>
                  <a:lnTo>
                    <a:pt x="1159" y="4266"/>
                  </a:lnTo>
                  <a:lnTo>
                    <a:pt x="1371" y="4150"/>
                  </a:lnTo>
                  <a:lnTo>
                    <a:pt x="1584" y="4053"/>
                  </a:lnTo>
                  <a:lnTo>
                    <a:pt x="1796" y="3976"/>
                  </a:lnTo>
                  <a:lnTo>
                    <a:pt x="2008" y="3918"/>
                  </a:lnTo>
                  <a:lnTo>
                    <a:pt x="2221" y="3880"/>
                  </a:lnTo>
                  <a:lnTo>
                    <a:pt x="2414" y="3860"/>
                  </a:lnTo>
                  <a:lnTo>
                    <a:pt x="2742" y="3841"/>
                  </a:lnTo>
                  <a:close/>
                  <a:moveTo>
                    <a:pt x="2780" y="3841"/>
                  </a:move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close/>
                  <a:moveTo>
                    <a:pt x="4807" y="0"/>
                  </a:moveTo>
                  <a:lnTo>
                    <a:pt x="4807" y="0"/>
                  </a:lnTo>
                  <a:lnTo>
                    <a:pt x="4807" y="0"/>
                  </a:lnTo>
                  <a:lnTo>
                    <a:pt x="4595" y="20"/>
                  </a:lnTo>
                  <a:lnTo>
                    <a:pt x="4382" y="39"/>
                  </a:lnTo>
                  <a:lnTo>
                    <a:pt x="4151" y="97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3707" y="232"/>
                  </a:lnTo>
                  <a:lnTo>
                    <a:pt x="3533" y="309"/>
                  </a:lnTo>
                  <a:lnTo>
                    <a:pt x="3379" y="386"/>
                  </a:lnTo>
                  <a:lnTo>
                    <a:pt x="3244" y="483"/>
                  </a:lnTo>
                  <a:lnTo>
                    <a:pt x="3108" y="579"/>
                  </a:lnTo>
                  <a:lnTo>
                    <a:pt x="2993" y="695"/>
                  </a:lnTo>
                  <a:lnTo>
                    <a:pt x="2896" y="811"/>
                  </a:lnTo>
                  <a:lnTo>
                    <a:pt x="2819" y="927"/>
                  </a:lnTo>
                  <a:lnTo>
                    <a:pt x="2742" y="1042"/>
                  </a:lnTo>
                  <a:lnTo>
                    <a:pt x="2684" y="1158"/>
                  </a:lnTo>
                  <a:lnTo>
                    <a:pt x="2587" y="1409"/>
                  </a:lnTo>
                  <a:lnTo>
                    <a:pt x="2549" y="1679"/>
                  </a:lnTo>
                  <a:lnTo>
                    <a:pt x="2529" y="1950"/>
                  </a:lnTo>
                  <a:lnTo>
                    <a:pt x="2529" y="1950"/>
                  </a:lnTo>
                  <a:lnTo>
                    <a:pt x="2549" y="1679"/>
                  </a:lnTo>
                  <a:lnTo>
                    <a:pt x="2587" y="1409"/>
                  </a:lnTo>
                  <a:lnTo>
                    <a:pt x="2684" y="1158"/>
                  </a:lnTo>
                  <a:lnTo>
                    <a:pt x="2742" y="1042"/>
                  </a:lnTo>
                  <a:lnTo>
                    <a:pt x="2819" y="927"/>
                  </a:lnTo>
                  <a:lnTo>
                    <a:pt x="2896" y="811"/>
                  </a:lnTo>
                  <a:lnTo>
                    <a:pt x="2993" y="695"/>
                  </a:lnTo>
                  <a:lnTo>
                    <a:pt x="3108" y="579"/>
                  </a:lnTo>
                  <a:lnTo>
                    <a:pt x="3244" y="483"/>
                  </a:lnTo>
                  <a:lnTo>
                    <a:pt x="3379" y="386"/>
                  </a:lnTo>
                  <a:lnTo>
                    <a:pt x="3533" y="309"/>
                  </a:lnTo>
                  <a:lnTo>
                    <a:pt x="3707" y="232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4151" y="97"/>
                  </a:lnTo>
                  <a:lnTo>
                    <a:pt x="4382" y="39"/>
                  </a:lnTo>
                  <a:lnTo>
                    <a:pt x="4595" y="20"/>
                  </a:lnTo>
                  <a:lnTo>
                    <a:pt x="4807" y="0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7"/>
            <p:cNvSpPr/>
            <p:nvPr/>
          </p:nvSpPr>
          <p:spPr>
            <a:xfrm>
              <a:off x="5380825" y="4946100"/>
              <a:ext cx="525" cy="3400"/>
            </a:xfrm>
            <a:custGeom>
              <a:avLst/>
              <a:gdLst/>
              <a:ahLst/>
              <a:cxnLst/>
              <a:rect l="l" t="t" r="r" b="b"/>
              <a:pathLst>
                <a:path w="21" h="136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7"/>
            <p:cNvSpPr/>
            <p:nvPr/>
          </p:nvSpPr>
          <p:spPr>
            <a:xfrm>
              <a:off x="5381325" y="49461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7"/>
            <p:cNvSpPr/>
            <p:nvPr/>
          </p:nvSpPr>
          <p:spPr>
            <a:xfrm>
              <a:off x="5457550" y="488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7"/>
            <p:cNvSpPr/>
            <p:nvPr/>
          </p:nvSpPr>
          <p:spPr>
            <a:xfrm>
              <a:off x="5381325" y="4880475"/>
              <a:ext cx="68050" cy="64675"/>
            </a:xfrm>
            <a:custGeom>
              <a:avLst/>
              <a:gdLst/>
              <a:ahLst/>
              <a:cxnLst/>
              <a:rect l="l" t="t" r="r" b="b"/>
              <a:pathLst>
                <a:path w="2722" h="2587" fill="none" extrusionOk="0">
                  <a:moveTo>
                    <a:pt x="2722" y="0"/>
                  </a:moveTo>
                  <a:lnTo>
                    <a:pt x="2722" y="0"/>
                  </a:lnTo>
                  <a:lnTo>
                    <a:pt x="2394" y="19"/>
                  </a:lnTo>
                  <a:lnTo>
                    <a:pt x="2201" y="39"/>
                  </a:lnTo>
                  <a:lnTo>
                    <a:pt x="1988" y="77"/>
                  </a:lnTo>
                  <a:lnTo>
                    <a:pt x="1776" y="135"/>
                  </a:lnTo>
                  <a:lnTo>
                    <a:pt x="1564" y="212"/>
                  </a:lnTo>
                  <a:lnTo>
                    <a:pt x="1351" y="309"/>
                  </a:lnTo>
                  <a:lnTo>
                    <a:pt x="1139" y="425"/>
                  </a:lnTo>
                  <a:lnTo>
                    <a:pt x="927" y="579"/>
                  </a:lnTo>
                  <a:lnTo>
                    <a:pt x="734" y="753"/>
                  </a:lnTo>
                  <a:lnTo>
                    <a:pt x="541" y="965"/>
                  </a:lnTo>
                  <a:lnTo>
                    <a:pt x="386" y="1216"/>
                  </a:lnTo>
                  <a:lnTo>
                    <a:pt x="251" y="1486"/>
                  </a:lnTo>
                  <a:lnTo>
                    <a:pt x="135" y="1814"/>
                  </a:lnTo>
                  <a:lnTo>
                    <a:pt x="39" y="2181"/>
                  </a:lnTo>
                  <a:lnTo>
                    <a:pt x="0" y="2586"/>
                  </a:lnTo>
                  <a:lnTo>
                    <a:pt x="0" y="2586"/>
                  </a:lnTo>
                  <a:lnTo>
                    <a:pt x="39" y="2181"/>
                  </a:lnTo>
                  <a:lnTo>
                    <a:pt x="135" y="1814"/>
                  </a:lnTo>
                  <a:lnTo>
                    <a:pt x="251" y="1486"/>
                  </a:lnTo>
                  <a:lnTo>
                    <a:pt x="386" y="1216"/>
                  </a:lnTo>
                  <a:lnTo>
                    <a:pt x="541" y="965"/>
                  </a:lnTo>
                  <a:lnTo>
                    <a:pt x="734" y="753"/>
                  </a:lnTo>
                  <a:lnTo>
                    <a:pt x="927" y="579"/>
                  </a:lnTo>
                  <a:lnTo>
                    <a:pt x="1139" y="425"/>
                  </a:lnTo>
                  <a:lnTo>
                    <a:pt x="1351" y="309"/>
                  </a:lnTo>
                  <a:lnTo>
                    <a:pt x="1564" y="212"/>
                  </a:lnTo>
                  <a:lnTo>
                    <a:pt x="1776" y="135"/>
                  </a:lnTo>
                  <a:lnTo>
                    <a:pt x="1988" y="77"/>
                  </a:lnTo>
                  <a:lnTo>
                    <a:pt x="2201" y="39"/>
                  </a:lnTo>
                  <a:lnTo>
                    <a:pt x="2394" y="19"/>
                  </a:lnTo>
                  <a:lnTo>
                    <a:pt x="2722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7"/>
            <p:cNvSpPr/>
            <p:nvPr/>
          </p:nvSpPr>
          <p:spPr>
            <a:xfrm>
              <a:off x="5450325" y="488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7"/>
            <p:cNvSpPr/>
            <p:nvPr/>
          </p:nvSpPr>
          <p:spPr>
            <a:xfrm>
              <a:off x="5444050" y="4784450"/>
              <a:ext cx="56950" cy="48750"/>
            </a:xfrm>
            <a:custGeom>
              <a:avLst/>
              <a:gdLst/>
              <a:ahLst/>
              <a:cxnLst/>
              <a:rect l="l" t="t" r="r" b="b"/>
              <a:pathLst>
                <a:path w="2278" h="1950" fill="none" extrusionOk="0">
                  <a:moveTo>
                    <a:pt x="2278" y="0"/>
                  </a:moveTo>
                  <a:lnTo>
                    <a:pt x="2278" y="0"/>
                  </a:lnTo>
                  <a:lnTo>
                    <a:pt x="2278" y="0"/>
                  </a:lnTo>
                  <a:lnTo>
                    <a:pt x="2066" y="20"/>
                  </a:lnTo>
                  <a:lnTo>
                    <a:pt x="1853" y="39"/>
                  </a:lnTo>
                  <a:lnTo>
                    <a:pt x="1622" y="97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178" y="232"/>
                  </a:lnTo>
                  <a:lnTo>
                    <a:pt x="1004" y="309"/>
                  </a:lnTo>
                  <a:lnTo>
                    <a:pt x="850" y="386"/>
                  </a:lnTo>
                  <a:lnTo>
                    <a:pt x="715" y="483"/>
                  </a:lnTo>
                  <a:lnTo>
                    <a:pt x="579" y="579"/>
                  </a:lnTo>
                  <a:lnTo>
                    <a:pt x="464" y="695"/>
                  </a:lnTo>
                  <a:lnTo>
                    <a:pt x="367" y="811"/>
                  </a:lnTo>
                  <a:lnTo>
                    <a:pt x="290" y="927"/>
                  </a:lnTo>
                  <a:lnTo>
                    <a:pt x="213" y="1042"/>
                  </a:lnTo>
                  <a:lnTo>
                    <a:pt x="155" y="1158"/>
                  </a:lnTo>
                  <a:lnTo>
                    <a:pt x="58" y="1409"/>
                  </a:lnTo>
                  <a:lnTo>
                    <a:pt x="20" y="1679"/>
                  </a:lnTo>
                  <a:lnTo>
                    <a:pt x="0" y="1950"/>
                  </a:lnTo>
                  <a:lnTo>
                    <a:pt x="0" y="1950"/>
                  </a:lnTo>
                  <a:lnTo>
                    <a:pt x="20" y="1679"/>
                  </a:lnTo>
                  <a:lnTo>
                    <a:pt x="58" y="1409"/>
                  </a:lnTo>
                  <a:lnTo>
                    <a:pt x="155" y="1158"/>
                  </a:lnTo>
                  <a:lnTo>
                    <a:pt x="213" y="1042"/>
                  </a:lnTo>
                  <a:lnTo>
                    <a:pt x="290" y="927"/>
                  </a:lnTo>
                  <a:lnTo>
                    <a:pt x="367" y="811"/>
                  </a:lnTo>
                  <a:lnTo>
                    <a:pt x="464" y="695"/>
                  </a:lnTo>
                  <a:lnTo>
                    <a:pt x="579" y="579"/>
                  </a:lnTo>
                  <a:lnTo>
                    <a:pt x="715" y="483"/>
                  </a:lnTo>
                  <a:lnTo>
                    <a:pt x="850" y="386"/>
                  </a:lnTo>
                  <a:lnTo>
                    <a:pt x="1004" y="309"/>
                  </a:lnTo>
                  <a:lnTo>
                    <a:pt x="1178" y="232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622" y="97"/>
                  </a:lnTo>
                  <a:lnTo>
                    <a:pt x="1853" y="39"/>
                  </a:lnTo>
                  <a:lnTo>
                    <a:pt x="2066" y="20"/>
                  </a:lnTo>
                  <a:lnTo>
                    <a:pt x="2278" y="0"/>
                  </a:lnTo>
                  <a:lnTo>
                    <a:pt x="227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7"/>
            <p:cNvSpPr/>
            <p:nvPr/>
          </p:nvSpPr>
          <p:spPr>
            <a:xfrm>
              <a:off x="5481200" y="4980825"/>
              <a:ext cx="632600" cy="365775"/>
            </a:xfrm>
            <a:custGeom>
              <a:avLst/>
              <a:gdLst/>
              <a:ahLst/>
              <a:cxnLst/>
              <a:rect l="l" t="t" r="r" b="b"/>
              <a:pathLst>
                <a:path w="25304" h="14631" extrusionOk="0">
                  <a:moveTo>
                    <a:pt x="23065" y="14148"/>
                  </a:moveTo>
                  <a:lnTo>
                    <a:pt x="23065" y="14148"/>
                  </a:lnTo>
                  <a:lnTo>
                    <a:pt x="23065" y="14341"/>
                  </a:lnTo>
                  <a:lnTo>
                    <a:pt x="23046" y="14496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46" y="14496"/>
                  </a:lnTo>
                  <a:lnTo>
                    <a:pt x="23065" y="14341"/>
                  </a:lnTo>
                  <a:lnTo>
                    <a:pt x="23065" y="14148"/>
                  </a:lnTo>
                  <a:close/>
                  <a:moveTo>
                    <a:pt x="25285" y="13569"/>
                  </a:moveTo>
                  <a:lnTo>
                    <a:pt x="25285" y="13569"/>
                  </a:lnTo>
                  <a:lnTo>
                    <a:pt x="24957" y="13589"/>
                  </a:lnTo>
                  <a:lnTo>
                    <a:pt x="24628" y="13646"/>
                  </a:lnTo>
                  <a:lnTo>
                    <a:pt x="24300" y="13724"/>
                  </a:lnTo>
                  <a:lnTo>
                    <a:pt x="23992" y="13839"/>
                  </a:lnTo>
                  <a:lnTo>
                    <a:pt x="23721" y="13975"/>
                  </a:lnTo>
                  <a:lnTo>
                    <a:pt x="23451" y="14148"/>
                  </a:lnTo>
                  <a:lnTo>
                    <a:pt x="23219" y="14361"/>
                  </a:lnTo>
                  <a:lnTo>
                    <a:pt x="23123" y="14476"/>
                  </a:lnTo>
                  <a:lnTo>
                    <a:pt x="23046" y="14592"/>
                  </a:lnTo>
                  <a:lnTo>
                    <a:pt x="23046" y="14592"/>
                  </a:lnTo>
                  <a:lnTo>
                    <a:pt x="23123" y="14476"/>
                  </a:lnTo>
                  <a:lnTo>
                    <a:pt x="23219" y="14361"/>
                  </a:lnTo>
                  <a:lnTo>
                    <a:pt x="23451" y="14148"/>
                  </a:lnTo>
                  <a:lnTo>
                    <a:pt x="23721" y="13975"/>
                  </a:lnTo>
                  <a:lnTo>
                    <a:pt x="23992" y="13839"/>
                  </a:lnTo>
                  <a:lnTo>
                    <a:pt x="24300" y="13724"/>
                  </a:lnTo>
                  <a:lnTo>
                    <a:pt x="24628" y="13646"/>
                  </a:lnTo>
                  <a:lnTo>
                    <a:pt x="24957" y="13589"/>
                  </a:lnTo>
                  <a:lnTo>
                    <a:pt x="25285" y="13569"/>
                  </a:lnTo>
                  <a:close/>
                  <a:moveTo>
                    <a:pt x="25304" y="13569"/>
                  </a:moveTo>
                  <a:lnTo>
                    <a:pt x="25304" y="13569"/>
                  </a:lnTo>
                  <a:lnTo>
                    <a:pt x="25304" y="13569"/>
                  </a:lnTo>
                  <a:lnTo>
                    <a:pt x="25304" y="13569"/>
                  </a:lnTo>
                  <a:close/>
                  <a:moveTo>
                    <a:pt x="21039" y="11060"/>
                  </a:moveTo>
                  <a:lnTo>
                    <a:pt x="21039" y="11060"/>
                  </a:lnTo>
                  <a:lnTo>
                    <a:pt x="21019" y="11292"/>
                  </a:lnTo>
                  <a:lnTo>
                    <a:pt x="21000" y="11485"/>
                  </a:lnTo>
                  <a:lnTo>
                    <a:pt x="20961" y="11678"/>
                  </a:lnTo>
                  <a:lnTo>
                    <a:pt x="20923" y="11832"/>
                  </a:lnTo>
                  <a:lnTo>
                    <a:pt x="20826" y="12064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26" y="12064"/>
                  </a:lnTo>
                  <a:lnTo>
                    <a:pt x="20923" y="11832"/>
                  </a:lnTo>
                  <a:lnTo>
                    <a:pt x="20961" y="11678"/>
                  </a:lnTo>
                  <a:lnTo>
                    <a:pt x="21000" y="11485"/>
                  </a:lnTo>
                  <a:lnTo>
                    <a:pt x="21019" y="11292"/>
                  </a:lnTo>
                  <a:lnTo>
                    <a:pt x="21039" y="11060"/>
                  </a:lnTo>
                  <a:close/>
                  <a:moveTo>
                    <a:pt x="20286" y="9439"/>
                  </a:moveTo>
                  <a:lnTo>
                    <a:pt x="20286" y="9439"/>
                  </a:lnTo>
                  <a:lnTo>
                    <a:pt x="20324" y="9477"/>
                  </a:lnTo>
                  <a:lnTo>
                    <a:pt x="20324" y="9477"/>
                  </a:lnTo>
                  <a:lnTo>
                    <a:pt x="20286" y="9439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221" y="8802"/>
                  </a:lnTo>
                  <a:lnTo>
                    <a:pt x="18028" y="8821"/>
                  </a:lnTo>
                  <a:lnTo>
                    <a:pt x="17719" y="8860"/>
                  </a:lnTo>
                  <a:lnTo>
                    <a:pt x="17506" y="8918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506" y="8918"/>
                  </a:lnTo>
                  <a:lnTo>
                    <a:pt x="17719" y="8860"/>
                  </a:lnTo>
                  <a:lnTo>
                    <a:pt x="18028" y="8821"/>
                  </a:lnTo>
                  <a:lnTo>
                    <a:pt x="18221" y="8802"/>
                  </a:lnTo>
                  <a:lnTo>
                    <a:pt x="18433" y="8783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433" y="8783"/>
                  </a:lnTo>
                  <a:lnTo>
                    <a:pt x="18452" y="8783"/>
                  </a:lnTo>
                  <a:lnTo>
                    <a:pt x="18452" y="8783"/>
                  </a:lnTo>
                  <a:lnTo>
                    <a:pt x="18433" y="8783"/>
                  </a:lnTo>
                  <a:close/>
                  <a:moveTo>
                    <a:pt x="17429" y="8667"/>
                  </a:moveTo>
                  <a:lnTo>
                    <a:pt x="17429" y="866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29" y="8667"/>
                  </a:lnTo>
                  <a:close/>
                  <a:moveTo>
                    <a:pt x="14534" y="3803"/>
                  </a:moveTo>
                  <a:lnTo>
                    <a:pt x="14534" y="3803"/>
                  </a:lnTo>
                  <a:lnTo>
                    <a:pt x="14534" y="4131"/>
                  </a:lnTo>
                  <a:lnTo>
                    <a:pt x="14496" y="4382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96" y="4382"/>
                  </a:lnTo>
                  <a:lnTo>
                    <a:pt x="14534" y="4131"/>
                  </a:lnTo>
                  <a:lnTo>
                    <a:pt x="14534" y="3803"/>
                  </a:lnTo>
                  <a:close/>
                  <a:moveTo>
                    <a:pt x="12990" y="1139"/>
                  </a:moveTo>
                  <a:lnTo>
                    <a:pt x="12990" y="1139"/>
                  </a:lnTo>
                  <a:lnTo>
                    <a:pt x="13009" y="1139"/>
                  </a:lnTo>
                  <a:lnTo>
                    <a:pt x="13009" y="1139"/>
                  </a:lnTo>
                  <a:lnTo>
                    <a:pt x="12990" y="1139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176" y="734"/>
                  </a:lnTo>
                  <a:lnTo>
                    <a:pt x="10963" y="753"/>
                  </a:lnTo>
                  <a:lnTo>
                    <a:pt x="10751" y="792"/>
                  </a:lnTo>
                  <a:lnTo>
                    <a:pt x="10558" y="831"/>
                  </a:lnTo>
                  <a:lnTo>
                    <a:pt x="10191" y="966"/>
                  </a:lnTo>
                  <a:lnTo>
                    <a:pt x="9883" y="1101"/>
                  </a:lnTo>
                  <a:lnTo>
                    <a:pt x="9632" y="1255"/>
                  </a:lnTo>
                  <a:lnTo>
                    <a:pt x="9439" y="1371"/>
                  </a:lnTo>
                  <a:lnTo>
                    <a:pt x="9284" y="1506"/>
                  </a:lnTo>
                  <a:lnTo>
                    <a:pt x="9284" y="1506"/>
                  </a:lnTo>
                  <a:lnTo>
                    <a:pt x="9439" y="1371"/>
                  </a:lnTo>
                  <a:lnTo>
                    <a:pt x="9632" y="1255"/>
                  </a:lnTo>
                  <a:lnTo>
                    <a:pt x="9883" y="1101"/>
                  </a:lnTo>
                  <a:lnTo>
                    <a:pt x="10191" y="966"/>
                  </a:lnTo>
                  <a:lnTo>
                    <a:pt x="10558" y="831"/>
                  </a:lnTo>
                  <a:lnTo>
                    <a:pt x="10751" y="792"/>
                  </a:lnTo>
                  <a:lnTo>
                    <a:pt x="10963" y="753"/>
                  </a:lnTo>
                  <a:lnTo>
                    <a:pt x="11176" y="734"/>
                  </a:lnTo>
                  <a:lnTo>
                    <a:pt x="11407" y="715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close/>
                  <a:moveTo>
                    <a:pt x="20" y="541"/>
                  </a:moveTo>
                  <a:lnTo>
                    <a:pt x="20" y="541"/>
                  </a:lnTo>
                  <a:lnTo>
                    <a:pt x="1" y="541"/>
                  </a:lnTo>
                  <a:lnTo>
                    <a:pt x="1" y="541"/>
                  </a:lnTo>
                  <a:lnTo>
                    <a:pt x="20" y="541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194" y="522"/>
                  </a:lnTo>
                  <a:lnTo>
                    <a:pt x="20" y="541"/>
                  </a:lnTo>
                  <a:lnTo>
                    <a:pt x="20" y="541"/>
                  </a:lnTo>
                  <a:lnTo>
                    <a:pt x="194" y="522"/>
                  </a:lnTo>
                  <a:lnTo>
                    <a:pt x="367" y="502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close/>
                  <a:moveTo>
                    <a:pt x="5405" y="213"/>
                  </a:move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370" y="20"/>
                  </a:lnTo>
                  <a:lnTo>
                    <a:pt x="6080" y="39"/>
                  </a:lnTo>
                  <a:lnTo>
                    <a:pt x="5772" y="116"/>
                  </a:lnTo>
                  <a:lnTo>
                    <a:pt x="5443" y="213"/>
                  </a:lnTo>
                  <a:lnTo>
                    <a:pt x="5443" y="213"/>
                  </a:lnTo>
                  <a:lnTo>
                    <a:pt x="5772" y="116"/>
                  </a:lnTo>
                  <a:lnTo>
                    <a:pt x="6080" y="39"/>
                  </a:lnTo>
                  <a:lnTo>
                    <a:pt x="6370" y="20"/>
                  </a:lnTo>
                  <a:lnTo>
                    <a:pt x="6659" y="1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7"/>
            <p:cNvSpPr/>
            <p:nvPr/>
          </p:nvSpPr>
          <p:spPr>
            <a:xfrm>
              <a:off x="6056375" y="5334525"/>
              <a:ext cx="1475" cy="12075"/>
            </a:xfrm>
            <a:custGeom>
              <a:avLst/>
              <a:gdLst/>
              <a:ahLst/>
              <a:cxnLst/>
              <a:rect l="l" t="t" r="r" b="b"/>
              <a:pathLst>
                <a:path w="59" h="483" fill="none" extrusionOk="0">
                  <a:moveTo>
                    <a:pt x="58" y="0"/>
                  </a:moveTo>
                  <a:lnTo>
                    <a:pt x="58" y="0"/>
                  </a:lnTo>
                  <a:lnTo>
                    <a:pt x="58" y="193"/>
                  </a:lnTo>
                  <a:lnTo>
                    <a:pt x="39" y="348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39" y="348"/>
                  </a:lnTo>
                  <a:lnTo>
                    <a:pt x="58" y="193"/>
                  </a:lnTo>
                  <a:lnTo>
                    <a:pt x="5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7"/>
            <p:cNvSpPr/>
            <p:nvPr/>
          </p:nvSpPr>
          <p:spPr>
            <a:xfrm>
              <a:off x="6057325" y="5320050"/>
              <a:ext cx="56000" cy="25600"/>
            </a:xfrm>
            <a:custGeom>
              <a:avLst/>
              <a:gdLst/>
              <a:ahLst/>
              <a:cxnLst/>
              <a:rect l="l" t="t" r="r" b="b"/>
              <a:pathLst>
                <a:path w="2240" h="1024" fill="none" extrusionOk="0">
                  <a:moveTo>
                    <a:pt x="2240" y="0"/>
                  </a:moveTo>
                  <a:lnTo>
                    <a:pt x="2240" y="0"/>
                  </a:lnTo>
                  <a:lnTo>
                    <a:pt x="1912" y="20"/>
                  </a:lnTo>
                  <a:lnTo>
                    <a:pt x="1583" y="77"/>
                  </a:lnTo>
                  <a:lnTo>
                    <a:pt x="1255" y="155"/>
                  </a:lnTo>
                  <a:lnTo>
                    <a:pt x="947" y="270"/>
                  </a:lnTo>
                  <a:lnTo>
                    <a:pt x="676" y="406"/>
                  </a:lnTo>
                  <a:lnTo>
                    <a:pt x="406" y="579"/>
                  </a:lnTo>
                  <a:lnTo>
                    <a:pt x="174" y="792"/>
                  </a:lnTo>
                  <a:lnTo>
                    <a:pt x="78" y="907"/>
                  </a:lnTo>
                  <a:lnTo>
                    <a:pt x="1" y="1023"/>
                  </a:lnTo>
                  <a:lnTo>
                    <a:pt x="1" y="1023"/>
                  </a:lnTo>
                  <a:lnTo>
                    <a:pt x="78" y="907"/>
                  </a:lnTo>
                  <a:lnTo>
                    <a:pt x="174" y="792"/>
                  </a:lnTo>
                  <a:lnTo>
                    <a:pt x="406" y="579"/>
                  </a:lnTo>
                  <a:lnTo>
                    <a:pt x="676" y="406"/>
                  </a:lnTo>
                  <a:lnTo>
                    <a:pt x="947" y="270"/>
                  </a:lnTo>
                  <a:lnTo>
                    <a:pt x="1255" y="155"/>
                  </a:lnTo>
                  <a:lnTo>
                    <a:pt x="1583" y="77"/>
                  </a:lnTo>
                  <a:lnTo>
                    <a:pt x="1912" y="20"/>
                  </a:lnTo>
                  <a:lnTo>
                    <a:pt x="224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7"/>
            <p:cNvSpPr/>
            <p:nvPr/>
          </p:nvSpPr>
          <p:spPr>
            <a:xfrm>
              <a:off x="6113775" y="532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7"/>
            <p:cNvSpPr/>
            <p:nvPr/>
          </p:nvSpPr>
          <p:spPr>
            <a:xfrm>
              <a:off x="6001350" y="5257325"/>
              <a:ext cx="5825" cy="27525"/>
            </a:xfrm>
            <a:custGeom>
              <a:avLst/>
              <a:gdLst/>
              <a:ahLst/>
              <a:cxnLst/>
              <a:rect l="l" t="t" r="r" b="b"/>
              <a:pathLst>
                <a:path w="233" h="1101" fill="none" extrusionOk="0">
                  <a:moveTo>
                    <a:pt x="233" y="0"/>
                  </a:moveTo>
                  <a:lnTo>
                    <a:pt x="233" y="0"/>
                  </a:lnTo>
                  <a:lnTo>
                    <a:pt x="213" y="232"/>
                  </a:lnTo>
                  <a:lnTo>
                    <a:pt x="194" y="425"/>
                  </a:lnTo>
                  <a:lnTo>
                    <a:pt x="155" y="618"/>
                  </a:lnTo>
                  <a:lnTo>
                    <a:pt x="117" y="772"/>
                  </a:lnTo>
                  <a:lnTo>
                    <a:pt x="20" y="1004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20" y="1004"/>
                  </a:lnTo>
                  <a:lnTo>
                    <a:pt x="117" y="772"/>
                  </a:lnTo>
                  <a:lnTo>
                    <a:pt x="155" y="618"/>
                  </a:lnTo>
                  <a:lnTo>
                    <a:pt x="194" y="425"/>
                  </a:lnTo>
                  <a:lnTo>
                    <a:pt x="213" y="232"/>
                  </a:lnTo>
                  <a:lnTo>
                    <a:pt x="23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7"/>
            <p:cNvSpPr/>
            <p:nvPr/>
          </p:nvSpPr>
          <p:spPr>
            <a:xfrm>
              <a:off x="5988325" y="5216775"/>
              <a:ext cx="1000" cy="1000"/>
            </a:xfrm>
            <a:custGeom>
              <a:avLst/>
              <a:gdLst/>
              <a:ahLst/>
              <a:cxnLst/>
              <a:rect l="l" t="t" r="r" b="b"/>
              <a:pathLst>
                <a:path w="40" h="40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7"/>
            <p:cNvSpPr/>
            <p:nvPr/>
          </p:nvSpPr>
          <p:spPr>
            <a:xfrm>
              <a:off x="5916425" y="5200375"/>
              <a:ext cx="25600" cy="3875"/>
            </a:xfrm>
            <a:custGeom>
              <a:avLst/>
              <a:gdLst/>
              <a:ahLst/>
              <a:cxnLst/>
              <a:rect l="l" t="t" r="r" b="b"/>
              <a:pathLst>
                <a:path w="1024" h="155" fill="none" extrusionOk="0">
                  <a:moveTo>
                    <a:pt x="1024" y="1"/>
                  </a:moveTo>
                  <a:lnTo>
                    <a:pt x="1024" y="1"/>
                  </a:lnTo>
                  <a:lnTo>
                    <a:pt x="812" y="20"/>
                  </a:lnTo>
                  <a:lnTo>
                    <a:pt x="619" y="39"/>
                  </a:lnTo>
                  <a:lnTo>
                    <a:pt x="310" y="78"/>
                  </a:lnTo>
                  <a:lnTo>
                    <a:pt x="97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97" y="136"/>
                  </a:lnTo>
                  <a:lnTo>
                    <a:pt x="310" y="78"/>
                  </a:lnTo>
                  <a:lnTo>
                    <a:pt x="619" y="39"/>
                  </a:lnTo>
                  <a:lnTo>
                    <a:pt x="812" y="20"/>
                  </a:lnTo>
                  <a:lnTo>
                    <a:pt x="10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7"/>
            <p:cNvSpPr/>
            <p:nvPr/>
          </p:nvSpPr>
          <p:spPr>
            <a:xfrm>
              <a:off x="5942000" y="5200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7"/>
            <p:cNvSpPr/>
            <p:nvPr/>
          </p:nvSpPr>
          <p:spPr>
            <a:xfrm>
              <a:off x="5916425" y="5197475"/>
              <a:ext cx="525" cy="6775"/>
            </a:xfrm>
            <a:custGeom>
              <a:avLst/>
              <a:gdLst/>
              <a:ahLst/>
              <a:cxnLst/>
              <a:rect l="l" t="t" r="r" b="b"/>
              <a:pathLst>
                <a:path w="21" h="27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7"/>
            <p:cNvSpPr/>
            <p:nvPr/>
          </p:nvSpPr>
          <p:spPr>
            <a:xfrm>
              <a:off x="5842600" y="5075875"/>
              <a:ext cx="1975" cy="19825"/>
            </a:xfrm>
            <a:custGeom>
              <a:avLst/>
              <a:gdLst/>
              <a:ahLst/>
              <a:cxnLst/>
              <a:rect l="l" t="t" r="r" b="b"/>
              <a:pathLst>
                <a:path w="79" h="793" fill="none" extrusionOk="0">
                  <a:moveTo>
                    <a:pt x="78" y="1"/>
                  </a:moveTo>
                  <a:lnTo>
                    <a:pt x="78" y="1"/>
                  </a:lnTo>
                  <a:lnTo>
                    <a:pt x="78" y="329"/>
                  </a:lnTo>
                  <a:lnTo>
                    <a:pt x="40" y="580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40" y="580"/>
                  </a:lnTo>
                  <a:lnTo>
                    <a:pt x="78" y="329"/>
                  </a:lnTo>
                  <a:lnTo>
                    <a:pt x="7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7"/>
            <p:cNvSpPr/>
            <p:nvPr/>
          </p:nvSpPr>
          <p:spPr>
            <a:xfrm>
              <a:off x="5805950" y="500930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7"/>
            <p:cNvSpPr/>
            <p:nvPr/>
          </p:nvSpPr>
          <p:spPr>
            <a:xfrm>
              <a:off x="5713300" y="4998675"/>
              <a:ext cx="53100" cy="19825"/>
            </a:xfrm>
            <a:custGeom>
              <a:avLst/>
              <a:gdLst/>
              <a:ahLst/>
              <a:cxnLst/>
              <a:rect l="l" t="t" r="r" b="b"/>
              <a:pathLst>
                <a:path w="2124" h="793" fill="none" extrusionOk="0">
                  <a:moveTo>
                    <a:pt x="2123" y="1"/>
                  </a:moveTo>
                  <a:lnTo>
                    <a:pt x="2123" y="1"/>
                  </a:lnTo>
                  <a:lnTo>
                    <a:pt x="1892" y="20"/>
                  </a:lnTo>
                  <a:lnTo>
                    <a:pt x="1679" y="39"/>
                  </a:lnTo>
                  <a:lnTo>
                    <a:pt x="1467" y="78"/>
                  </a:lnTo>
                  <a:lnTo>
                    <a:pt x="1274" y="117"/>
                  </a:lnTo>
                  <a:lnTo>
                    <a:pt x="907" y="252"/>
                  </a:lnTo>
                  <a:lnTo>
                    <a:pt x="599" y="387"/>
                  </a:lnTo>
                  <a:lnTo>
                    <a:pt x="348" y="541"/>
                  </a:lnTo>
                  <a:lnTo>
                    <a:pt x="155" y="657"/>
                  </a:lnTo>
                  <a:lnTo>
                    <a:pt x="0" y="792"/>
                  </a:lnTo>
                  <a:lnTo>
                    <a:pt x="0" y="792"/>
                  </a:lnTo>
                  <a:lnTo>
                    <a:pt x="155" y="657"/>
                  </a:lnTo>
                  <a:lnTo>
                    <a:pt x="348" y="541"/>
                  </a:lnTo>
                  <a:lnTo>
                    <a:pt x="599" y="387"/>
                  </a:lnTo>
                  <a:lnTo>
                    <a:pt x="907" y="252"/>
                  </a:lnTo>
                  <a:lnTo>
                    <a:pt x="1274" y="117"/>
                  </a:lnTo>
                  <a:lnTo>
                    <a:pt x="1467" y="78"/>
                  </a:lnTo>
                  <a:lnTo>
                    <a:pt x="1679" y="39"/>
                  </a:lnTo>
                  <a:lnTo>
                    <a:pt x="1892" y="20"/>
                  </a:lnTo>
                  <a:lnTo>
                    <a:pt x="212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7"/>
            <p:cNvSpPr/>
            <p:nvPr/>
          </p:nvSpPr>
          <p:spPr>
            <a:xfrm>
              <a:off x="5766375" y="499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7"/>
            <p:cNvSpPr/>
            <p:nvPr/>
          </p:nvSpPr>
          <p:spPr>
            <a:xfrm>
              <a:off x="5481200" y="49943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7"/>
            <p:cNvSpPr/>
            <p:nvPr/>
          </p:nvSpPr>
          <p:spPr>
            <a:xfrm>
              <a:off x="5481675" y="4993375"/>
              <a:ext cx="8725" cy="1000"/>
            </a:xfrm>
            <a:custGeom>
              <a:avLst/>
              <a:gdLst/>
              <a:ahLst/>
              <a:cxnLst/>
              <a:rect l="l" t="t" r="r" b="b"/>
              <a:pathLst>
                <a:path w="349" h="40" fill="none" extrusionOk="0">
                  <a:moveTo>
                    <a:pt x="348" y="0"/>
                  </a:moveTo>
                  <a:lnTo>
                    <a:pt x="348" y="0"/>
                  </a:lnTo>
                  <a:lnTo>
                    <a:pt x="175" y="2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75" y="20"/>
                  </a:lnTo>
                  <a:lnTo>
                    <a:pt x="34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7"/>
            <p:cNvSpPr/>
            <p:nvPr/>
          </p:nvSpPr>
          <p:spPr>
            <a:xfrm>
              <a:off x="5490375" y="499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7"/>
            <p:cNvSpPr/>
            <p:nvPr/>
          </p:nvSpPr>
          <p:spPr>
            <a:xfrm>
              <a:off x="5616300" y="498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7"/>
            <p:cNvSpPr/>
            <p:nvPr/>
          </p:nvSpPr>
          <p:spPr>
            <a:xfrm>
              <a:off x="5617275" y="4980825"/>
              <a:ext cx="30425" cy="5325"/>
            </a:xfrm>
            <a:custGeom>
              <a:avLst/>
              <a:gdLst/>
              <a:ahLst/>
              <a:cxnLst/>
              <a:rect l="l" t="t" r="r" b="b"/>
              <a:pathLst>
                <a:path w="1217" h="213" fill="none" extrusionOk="0">
                  <a:moveTo>
                    <a:pt x="1216" y="1"/>
                  </a:moveTo>
                  <a:lnTo>
                    <a:pt x="1216" y="1"/>
                  </a:lnTo>
                  <a:lnTo>
                    <a:pt x="927" y="20"/>
                  </a:lnTo>
                  <a:lnTo>
                    <a:pt x="637" y="39"/>
                  </a:lnTo>
                  <a:lnTo>
                    <a:pt x="329" y="116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29" y="116"/>
                  </a:lnTo>
                  <a:lnTo>
                    <a:pt x="637" y="39"/>
                  </a:lnTo>
                  <a:lnTo>
                    <a:pt x="927" y="20"/>
                  </a:lnTo>
                  <a:lnTo>
                    <a:pt x="121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7"/>
            <p:cNvSpPr/>
            <p:nvPr/>
          </p:nvSpPr>
          <p:spPr>
            <a:xfrm>
              <a:off x="5647675" y="49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7"/>
            <p:cNvSpPr/>
            <p:nvPr/>
          </p:nvSpPr>
          <p:spPr>
            <a:xfrm>
              <a:off x="6118625" y="5243800"/>
              <a:ext cx="108575" cy="76750"/>
            </a:xfrm>
            <a:custGeom>
              <a:avLst/>
              <a:gdLst/>
              <a:ahLst/>
              <a:cxnLst/>
              <a:rect l="l" t="t" r="r" b="b"/>
              <a:pathLst>
                <a:path w="4343" h="3070" extrusionOk="0">
                  <a:moveTo>
                    <a:pt x="0" y="3050"/>
                  </a:move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50"/>
                  </a:lnTo>
                  <a:close/>
                  <a:moveTo>
                    <a:pt x="0" y="3031"/>
                  </a:move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31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19" y="3012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close/>
                  <a:moveTo>
                    <a:pt x="1660" y="2027"/>
                  </a:move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97" y="2857"/>
                  </a:lnTo>
                  <a:lnTo>
                    <a:pt x="193" y="2722"/>
                  </a:lnTo>
                  <a:lnTo>
                    <a:pt x="290" y="2606"/>
                  </a:lnTo>
                  <a:lnTo>
                    <a:pt x="386" y="2510"/>
                  </a:lnTo>
                  <a:lnTo>
                    <a:pt x="483" y="2413"/>
                  </a:lnTo>
                  <a:lnTo>
                    <a:pt x="598" y="2336"/>
                  </a:lnTo>
                  <a:lnTo>
                    <a:pt x="830" y="2201"/>
                  </a:lnTo>
                  <a:lnTo>
                    <a:pt x="1062" y="2124"/>
                  </a:lnTo>
                  <a:lnTo>
                    <a:pt x="1274" y="2066"/>
                  </a:lnTo>
                  <a:lnTo>
                    <a:pt x="1486" y="2047"/>
                  </a:lnTo>
                  <a:lnTo>
                    <a:pt x="1660" y="2027"/>
                  </a:lnTo>
                  <a:close/>
                  <a:moveTo>
                    <a:pt x="1698" y="2027"/>
                  </a:move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close/>
                  <a:moveTo>
                    <a:pt x="2007" y="2027"/>
                  </a:move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close/>
                  <a:moveTo>
                    <a:pt x="4343" y="1"/>
                  </a:move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65" y="1776"/>
                  </a:lnTo>
                  <a:lnTo>
                    <a:pt x="2123" y="1564"/>
                  </a:lnTo>
                  <a:lnTo>
                    <a:pt x="2220" y="1371"/>
                  </a:lnTo>
                  <a:lnTo>
                    <a:pt x="2316" y="1178"/>
                  </a:lnTo>
                  <a:lnTo>
                    <a:pt x="2432" y="1004"/>
                  </a:lnTo>
                  <a:lnTo>
                    <a:pt x="2548" y="850"/>
                  </a:lnTo>
                  <a:lnTo>
                    <a:pt x="2702" y="696"/>
                  </a:lnTo>
                  <a:lnTo>
                    <a:pt x="2837" y="560"/>
                  </a:lnTo>
                  <a:lnTo>
                    <a:pt x="3011" y="425"/>
                  </a:lnTo>
                  <a:lnTo>
                    <a:pt x="3165" y="309"/>
                  </a:lnTo>
                  <a:lnTo>
                    <a:pt x="3339" y="213"/>
                  </a:lnTo>
                  <a:lnTo>
                    <a:pt x="3513" y="136"/>
                  </a:lnTo>
                  <a:lnTo>
                    <a:pt x="3706" y="78"/>
                  </a:lnTo>
                  <a:lnTo>
                    <a:pt x="3879" y="39"/>
                  </a:lnTo>
                  <a:lnTo>
                    <a:pt x="4072" y="1"/>
                  </a:lnTo>
                  <a:lnTo>
                    <a:pt x="4265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7"/>
            <p:cNvSpPr/>
            <p:nvPr/>
          </p:nvSpPr>
          <p:spPr>
            <a:xfrm>
              <a:off x="6118625" y="5320050"/>
              <a:ext cx="0" cy="500"/>
            </a:xfrm>
            <a:custGeom>
              <a:avLst/>
              <a:gdLst/>
              <a:ahLst/>
              <a:cxnLst/>
              <a:rect l="l" t="t" r="r" b="b"/>
              <a:pathLst>
                <a:path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7"/>
            <p:cNvSpPr/>
            <p:nvPr/>
          </p:nvSpPr>
          <p:spPr>
            <a:xfrm>
              <a:off x="6118625" y="5319550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7"/>
            <p:cNvSpPr/>
            <p:nvPr/>
          </p:nvSpPr>
          <p:spPr>
            <a:xfrm>
              <a:off x="6119100" y="53190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7"/>
            <p:cNvSpPr/>
            <p:nvPr/>
          </p:nvSpPr>
          <p:spPr>
            <a:xfrm>
              <a:off x="6119100" y="53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7"/>
            <p:cNvSpPr/>
            <p:nvPr/>
          </p:nvSpPr>
          <p:spPr>
            <a:xfrm>
              <a:off x="6119100" y="5294475"/>
              <a:ext cx="41025" cy="24625"/>
            </a:xfrm>
            <a:custGeom>
              <a:avLst/>
              <a:gdLst/>
              <a:ahLst/>
              <a:cxnLst/>
              <a:rect l="l" t="t" r="r" b="b"/>
              <a:pathLst>
                <a:path w="1641" h="985" fill="none" extrusionOk="0">
                  <a:moveTo>
                    <a:pt x="1641" y="0"/>
                  </a:moveTo>
                  <a:lnTo>
                    <a:pt x="1641" y="0"/>
                  </a:lnTo>
                  <a:lnTo>
                    <a:pt x="1467" y="20"/>
                  </a:lnTo>
                  <a:lnTo>
                    <a:pt x="1255" y="39"/>
                  </a:lnTo>
                  <a:lnTo>
                    <a:pt x="1043" y="97"/>
                  </a:lnTo>
                  <a:lnTo>
                    <a:pt x="811" y="174"/>
                  </a:lnTo>
                  <a:lnTo>
                    <a:pt x="579" y="309"/>
                  </a:lnTo>
                  <a:lnTo>
                    <a:pt x="464" y="386"/>
                  </a:lnTo>
                  <a:lnTo>
                    <a:pt x="367" y="483"/>
                  </a:lnTo>
                  <a:lnTo>
                    <a:pt x="271" y="579"/>
                  </a:lnTo>
                  <a:lnTo>
                    <a:pt x="174" y="695"/>
                  </a:lnTo>
                  <a:lnTo>
                    <a:pt x="78" y="830"/>
                  </a:lnTo>
                  <a:lnTo>
                    <a:pt x="0" y="985"/>
                  </a:lnTo>
                  <a:lnTo>
                    <a:pt x="0" y="985"/>
                  </a:lnTo>
                  <a:lnTo>
                    <a:pt x="78" y="830"/>
                  </a:lnTo>
                  <a:lnTo>
                    <a:pt x="174" y="695"/>
                  </a:lnTo>
                  <a:lnTo>
                    <a:pt x="271" y="579"/>
                  </a:lnTo>
                  <a:lnTo>
                    <a:pt x="367" y="483"/>
                  </a:lnTo>
                  <a:lnTo>
                    <a:pt x="464" y="386"/>
                  </a:lnTo>
                  <a:lnTo>
                    <a:pt x="579" y="309"/>
                  </a:lnTo>
                  <a:lnTo>
                    <a:pt x="811" y="174"/>
                  </a:lnTo>
                  <a:lnTo>
                    <a:pt x="1043" y="97"/>
                  </a:lnTo>
                  <a:lnTo>
                    <a:pt x="1255" y="39"/>
                  </a:lnTo>
                  <a:lnTo>
                    <a:pt x="1467" y="20"/>
                  </a:lnTo>
                  <a:lnTo>
                    <a:pt x="164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7"/>
            <p:cNvSpPr/>
            <p:nvPr/>
          </p:nvSpPr>
          <p:spPr>
            <a:xfrm>
              <a:off x="6161075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7"/>
            <p:cNvSpPr/>
            <p:nvPr/>
          </p:nvSpPr>
          <p:spPr>
            <a:xfrm>
              <a:off x="6168800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7"/>
            <p:cNvSpPr/>
            <p:nvPr/>
          </p:nvSpPr>
          <p:spPr>
            <a:xfrm>
              <a:off x="6227175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7"/>
            <p:cNvSpPr/>
            <p:nvPr/>
          </p:nvSpPr>
          <p:spPr>
            <a:xfrm>
              <a:off x="6168800" y="5243800"/>
              <a:ext cx="56475" cy="49725"/>
            </a:xfrm>
            <a:custGeom>
              <a:avLst/>
              <a:gdLst/>
              <a:ahLst/>
              <a:cxnLst/>
              <a:rect l="l" t="t" r="r" b="b"/>
              <a:pathLst>
                <a:path w="2259" h="1989" fill="none" extrusionOk="0">
                  <a:moveTo>
                    <a:pt x="2258" y="1"/>
                  </a:moveTo>
                  <a:lnTo>
                    <a:pt x="2258" y="1"/>
                  </a:lnTo>
                  <a:lnTo>
                    <a:pt x="2065" y="1"/>
                  </a:lnTo>
                  <a:lnTo>
                    <a:pt x="1872" y="39"/>
                  </a:lnTo>
                  <a:lnTo>
                    <a:pt x="1699" y="78"/>
                  </a:lnTo>
                  <a:lnTo>
                    <a:pt x="1506" y="136"/>
                  </a:lnTo>
                  <a:lnTo>
                    <a:pt x="1332" y="213"/>
                  </a:lnTo>
                  <a:lnTo>
                    <a:pt x="1158" y="309"/>
                  </a:lnTo>
                  <a:lnTo>
                    <a:pt x="1004" y="425"/>
                  </a:lnTo>
                  <a:lnTo>
                    <a:pt x="830" y="560"/>
                  </a:lnTo>
                  <a:lnTo>
                    <a:pt x="695" y="696"/>
                  </a:lnTo>
                  <a:lnTo>
                    <a:pt x="541" y="850"/>
                  </a:lnTo>
                  <a:lnTo>
                    <a:pt x="425" y="1004"/>
                  </a:lnTo>
                  <a:lnTo>
                    <a:pt x="309" y="1178"/>
                  </a:lnTo>
                  <a:lnTo>
                    <a:pt x="213" y="1371"/>
                  </a:lnTo>
                  <a:lnTo>
                    <a:pt x="116" y="1564"/>
                  </a:lnTo>
                  <a:lnTo>
                    <a:pt x="58" y="1776"/>
                  </a:lnTo>
                  <a:lnTo>
                    <a:pt x="0" y="1989"/>
                  </a:lnTo>
                  <a:lnTo>
                    <a:pt x="0" y="1989"/>
                  </a:lnTo>
                  <a:lnTo>
                    <a:pt x="58" y="1776"/>
                  </a:lnTo>
                  <a:lnTo>
                    <a:pt x="116" y="1564"/>
                  </a:lnTo>
                  <a:lnTo>
                    <a:pt x="213" y="1371"/>
                  </a:lnTo>
                  <a:lnTo>
                    <a:pt x="309" y="1178"/>
                  </a:lnTo>
                  <a:lnTo>
                    <a:pt x="425" y="1004"/>
                  </a:lnTo>
                  <a:lnTo>
                    <a:pt x="541" y="850"/>
                  </a:lnTo>
                  <a:lnTo>
                    <a:pt x="695" y="696"/>
                  </a:lnTo>
                  <a:lnTo>
                    <a:pt x="830" y="560"/>
                  </a:lnTo>
                  <a:lnTo>
                    <a:pt x="1004" y="425"/>
                  </a:lnTo>
                  <a:lnTo>
                    <a:pt x="1158" y="309"/>
                  </a:lnTo>
                  <a:lnTo>
                    <a:pt x="1332" y="213"/>
                  </a:lnTo>
                  <a:lnTo>
                    <a:pt x="1506" y="136"/>
                  </a:lnTo>
                  <a:lnTo>
                    <a:pt x="1699" y="78"/>
                  </a:lnTo>
                  <a:lnTo>
                    <a:pt x="1872" y="39"/>
                  </a:lnTo>
                  <a:lnTo>
                    <a:pt x="2065" y="1"/>
                  </a:lnTo>
                  <a:lnTo>
                    <a:pt x="225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7"/>
            <p:cNvSpPr/>
            <p:nvPr/>
          </p:nvSpPr>
          <p:spPr>
            <a:xfrm>
              <a:off x="6225250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7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extrusionOk="0">
                  <a:moveTo>
                    <a:pt x="19514" y="1"/>
                  </a:move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7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fill="none" extrusionOk="0">
                  <a:moveTo>
                    <a:pt x="19842" y="1"/>
                  </a:moveTo>
                  <a:lnTo>
                    <a:pt x="19842" y="1"/>
                  </a:lnTo>
                  <a:lnTo>
                    <a:pt x="19514" y="1"/>
                  </a:ln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56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185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44" y="8590"/>
                  </a:lnTo>
                  <a:lnTo>
                    <a:pt x="2034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lnTo>
                    <a:pt x="1984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7"/>
            <p:cNvSpPr/>
            <p:nvPr/>
          </p:nvSpPr>
          <p:spPr>
            <a:xfrm>
              <a:off x="4902175" y="4454400"/>
              <a:ext cx="465650" cy="177100"/>
            </a:xfrm>
            <a:custGeom>
              <a:avLst/>
              <a:gdLst/>
              <a:ahLst/>
              <a:cxnLst/>
              <a:rect l="l" t="t" r="r" b="b"/>
              <a:pathLst>
                <a:path w="18626" h="7084" extrusionOk="0">
                  <a:moveTo>
                    <a:pt x="1776" y="5520"/>
                  </a:moveTo>
                  <a:lnTo>
                    <a:pt x="1776" y="5520"/>
                  </a:lnTo>
                  <a:lnTo>
                    <a:pt x="1487" y="5540"/>
                  </a:lnTo>
                  <a:lnTo>
                    <a:pt x="1197" y="5598"/>
                  </a:lnTo>
                  <a:lnTo>
                    <a:pt x="1043" y="5636"/>
                  </a:lnTo>
                  <a:lnTo>
                    <a:pt x="908" y="5675"/>
                  </a:lnTo>
                  <a:lnTo>
                    <a:pt x="753" y="5752"/>
                  </a:lnTo>
                  <a:lnTo>
                    <a:pt x="618" y="5829"/>
                  </a:lnTo>
                  <a:lnTo>
                    <a:pt x="483" y="5906"/>
                  </a:lnTo>
                  <a:lnTo>
                    <a:pt x="367" y="6022"/>
                  </a:lnTo>
                  <a:lnTo>
                    <a:pt x="271" y="6138"/>
                  </a:lnTo>
                  <a:lnTo>
                    <a:pt x="174" y="6292"/>
                  </a:lnTo>
                  <a:lnTo>
                    <a:pt x="116" y="6447"/>
                  </a:lnTo>
                  <a:lnTo>
                    <a:pt x="58" y="6640"/>
                  </a:lnTo>
                  <a:lnTo>
                    <a:pt x="20" y="6852"/>
                  </a:lnTo>
                  <a:lnTo>
                    <a:pt x="1" y="7084"/>
                  </a:lnTo>
                  <a:lnTo>
                    <a:pt x="1" y="7084"/>
                  </a:lnTo>
                  <a:lnTo>
                    <a:pt x="20" y="6852"/>
                  </a:lnTo>
                  <a:lnTo>
                    <a:pt x="58" y="6640"/>
                  </a:lnTo>
                  <a:lnTo>
                    <a:pt x="116" y="6447"/>
                  </a:lnTo>
                  <a:lnTo>
                    <a:pt x="174" y="6292"/>
                  </a:lnTo>
                  <a:lnTo>
                    <a:pt x="271" y="6138"/>
                  </a:lnTo>
                  <a:lnTo>
                    <a:pt x="367" y="6022"/>
                  </a:lnTo>
                  <a:lnTo>
                    <a:pt x="483" y="5906"/>
                  </a:lnTo>
                  <a:lnTo>
                    <a:pt x="618" y="5829"/>
                  </a:lnTo>
                  <a:lnTo>
                    <a:pt x="753" y="5752"/>
                  </a:lnTo>
                  <a:lnTo>
                    <a:pt x="908" y="5675"/>
                  </a:lnTo>
                  <a:lnTo>
                    <a:pt x="1043" y="5636"/>
                  </a:lnTo>
                  <a:lnTo>
                    <a:pt x="1197" y="5598"/>
                  </a:lnTo>
                  <a:lnTo>
                    <a:pt x="1487" y="5540"/>
                  </a:lnTo>
                  <a:lnTo>
                    <a:pt x="1776" y="5520"/>
                  </a:lnTo>
                  <a:close/>
                  <a:moveTo>
                    <a:pt x="1834" y="5520"/>
                  </a:move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close/>
                  <a:moveTo>
                    <a:pt x="8358" y="4903"/>
                  </a:moveTo>
                  <a:lnTo>
                    <a:pt x="8358" y="4903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03"/>
                  </a:lnTo>
                  <a:close/>
                  <a:moveTo>
                    <a:pt x="8377" y="4864"/>
                  </a:moveTo>
                  <a:lnTo>
                    <a:pt x="8377" y="4864"/>
                  </a:lnTo>
                  <a:lnTo>
                    <a:pt x="8377" y="4884"/>
                  </a:lnTo>
                  <a:lnTo>
                    <a:pt x="8377" y="4884"/>
                  </a:lnTo>
                  <a:lnTo>
                    <a:pt x="8377" y="4864"/>
                  </a:lnTo>
                  <a:close/>
                  <a:moveTo>
                    <a:pt x="15306" y="4324"/>
                  </a:move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close/>
                  <a:moveTo>
                    <a:pt x="5656" y="3938"/>
                  </a:moveTo>
                  <a:lnTo>
                    <a:pt x="5656" y="3938"/>
                  </a:lnTo>
                  <a:lnTo>
                    <a:pt x="5289" y="3957"/>
                  </a:lnTo>
                  <a:lnTo>
                    <a:pt x="4903" y="4015"/>
                  </a:lnTo>
                  <a:lnTo>
                    <a:pt x="4710" y="4073"/>
                  </a:lnTo>
                  <a:lnTo>
                    <a:pt x="4517" y="4131"/>
                  </a:lnTo>
                  <a:lnTo>
                    <a:pt x="4324" y="4208"/>
                  </a:lnTo>
                  <a:lnTo>
                    <a:pt x="4112" y="4285"/>
                  </a:lnTo>
                  <a:lnTo>
                    <a:pt x="3919" y="4382"/>
                  </a:lnTo>
                  <a:lnTo>
                    <a:pt x="3706" y="4517"/>
                  </a:lnTo>
                  <a:lnTo>
                    <a:pt x="3513" y="4652"/>
                  </a:lnTo>
                  <a:lnTo>
                    <a:pt x="3301" y="4787"/>
                  </a:lnTo>
                  <a:lnTo>
                    <a:pt x="3089" y="4961"/>
                  </a:lnTo>
                  <a:lnTo>
                    <a:pt x="2896" y="5154"/>
                  </a:lnTo>
                  <a:lnTo>
                    <a:pt x="2683" y="5366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683" y="5366"/>
                  </a:lnTo>
                  <a:lnTo>
                    <a:pt x="2896" y="5154"/>
                  </a:lnTo>
                  <a:lnTo>
                    <a:pt x="3089" y="4961"/>
                  </a:lnTo>
                  <a:lnTo>
                    <a:pt x="3301" y="4787"/>
                  </a:lnTo>
                  <a:lnTo>
                    <a:pt x="3513" y="4652"/>
                  </a:lnTo>
                  <a:lnTo>
                    <a:pt x="3706" y="4517"/>
                  </a:lnTo>
                  <a:lnTo>
                    <a:pt x="3919" y="4382"/>
                  </a:lnTo>
                  <a:lnTo>
                    <a:pt x="4112" y="4285"/>
                  </a:lnTo>
                  <a:lnTo>
                    <a:pt x="4324" y="4208"/>
                  </a:lnTo>
                  <a:lnTo>
                    <a:pt x="4517" y="4131"/>
                  </a:lnTo>
                  <a:lnTo>
                    <a:pt x="4710" y="4073"/>
                  </a:lnTo>
                  <a:lnTo>
                    <a:pt x="4903" y="4015"/>
                  </a:lnTo>
                  <a:lnTo>
                    <a:pt x="5289" y="3957"/>
                  </a:lnTo>
                  <a:lnTo>
                    <a:pt x="5656" y="3938"/>
                  </a:lnTo>
                  <a:close/>
                  <a:moveTo>
                    <a:pt x="5675" y="3938"/>
                  </a:move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620" y="2953"/>
                  </a:lnTo>
                  <a:lnTo>
                    <a:pt x="11407" y="2953"/>
                  </a:lnTo>
                  <a:lnTo>
                    <a:pt x="11195" y="2992"/>
                  </a:lnTo>
                  <a:lnTo>
                    <a:pt x="10983" y="3031"/>
                  </a:lnTo>
                  <a:lnTo>
                    <a:pt x="10770" y="3089"/>
                  </a:lnTo>
                  <a:lnTo>
                    <a:pt x="10558" y="3166"/>
                  </a:lnTo>
                  <a:lnTo>
                    <a:pt x="10326" y="3243"/>
                  </a:lnTo>
                  <a:lnTo>
                    <a:pt x="10114" y="3359"/>
                  </a:lnTo>
                  <a:lnTo>
                    <a:pt x="9902" y="3475"/>
                  </a:lnTo>
                  <a:lnTo>
                    <a:pt x="9690" y="3610"/>
                  </a:lnTo>
                  <a:lnTo>
                    <a:pt x="9458" y="3764"/>
                  </a:lnTo>
                  <a:lnTo>
                    <a:pt x="9246" y="3938"/>
                  </a:lnTo>
                  <a:lnTo>
                    <a:pt x="9033" y="4131"/>
                  </a:lnTo>
                  <a:lnTo>
                    <a:pt x="8821" y="4343"/>
                  </a:lnTo>
                  <a:lnTo>
                    <a:pt x="8609" y="4594"/>
                  </a:lnTo>
                  <a:lnTo>
                    <a:pt x="8396" y="4845"/>
                  </a:lnTo>
                  <a:lnTo>
                    <a:pt x="8396" y="4845"/>
                  </a:lnTo>
                  <a:lnTo>
                    <a:pt x="8609" y="4594"/>
                  </a:lnTo>
                  <a:lnTo>
                    <a:pt x="8821" y="4343"/>
                  </a:lnTo>
                  <a:lnTo>
                    <a:pt x="9033" y="4131"/>
                  </a:lnTo>
                  <a:lnTo>
                    <a:pt x="9246" y="3938"/>
                  </a:lnTo>
                  <a:lnTo>
                    <a:pt x="9458" y="3764"/>
                  </a:lnTo>
                  <a:lnTo>
                    <a:pt x="9690" y="3610"/>
                  </a:lnTo>
                  <a:lnTo>
                    <a:pt x="9902" y="3475"/>
                  </a:lnTo>
                  <a:lnTo>
                    <a:pt x="10114" y="3359"/>
                  </a:lnTo>
                  <a:lnTo>
                    <a:pt x="10326" y="3243"/>
                  </a:lnTo>
                  <a:lnTo>
                    <a:pt x="10558" y="3166"/>
                  </a:lnTo>
                  <a:lnTo>
                    <a:pt x="10770" y="3089"/>
                  </a:lnTo>
                  <a:lnTo>
                    <a:pt x="10983" y="3031"/>
                  </a:lnTo>
                  <a:lnTo>
                    <a:pt x="11195" y="2992"/>
                  </a:lnTo>
                  <a:lnTo>
                    <a:pt x="11407" y="2953"/>
                  </a:lnTo>
                  <a:lnTo>
                    <a:pt x="11620" y="2953"/>
                  </a:lnTo>
                  <a:lnTo>
                    <a:pt x="11832" y="2934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close/>
                  <a:moveTo>
                    <a:pt x="18626" y="0"/>
                  </a:moveTo>
                  <a:lnTo>
                    <a:pt x="18626" y="0"/>
                  </a:lnTo>
                  <a:lnTo>
                    <a:pt x="18626" y="0"/>
                  </a:lnTo>
                  <a:lnTo>
                    <a:pt x="18259" y="97"/>
                  </a:lnTo>
                  <a:lnTo>
                    <a:pt x="17912" y="232"/>
                  </a:lnTo>
                  <a:lnTo>
                    <a:pt x="17584" y="386"/>
                  </a:lnTo>
                  <a:lnTo>
                    <a:pt x="17275" y="579"/>
                  </a:lnTo>
                  <a:lnTo>
                    <a:pt x="16985" y="772"/>
                  </a:lnTo>
                  <a:lnTo>
                    <a:pt x="16696" y="985"/>
                  </a:lnTo>
                  <a:lnTo>
                    <a:pt x="16445" y="1236"/>
                  </a:lnTo>
                  <a:lnTo>
                    <a:pt x="16213" y="1487"/>
                  </a:lnTo>
                  <a:lnTo>
                    <a:pt x="16001" y="1757"/>
                  </a:lnTo>
                  <a:lnTo>
                    <a:pt x="15808" y="2046"/>
                  </a:lnTo>
                  <a:lnTo>
                    <a:pt x="15654" y="2336"/>
                  </a:lnTo>
                  <a:lnTo>
                    <a:pt x="15518" y="2645"/>
                  </a:lnTo>
                  <a:lnTo>
                    <a:pt x="15422" y="2953"/>
                  </a:lnTo>
                  <a:lnTo>
                    <a:pt x="15345" y="3262"/>
                  </a:lnTo>
                  <a:lnTo>
                    <a:pt x="15287" y="3590"/>
                  </a:lnTo>
                  <a:lnTo>
                    <a:pt x="15268" y="3918"/>
                  </a:lnTo>
                  <a:lnTo>
                    <a:pt x="15268" y="3918"/>
                  </a:lnTo>
                  <a:lnTo>
                    <a:pt x="15287" y="3590"/>
                  </a:lnTo>
                  <a:lnTo>
                    <a:pt x="15345" y="3262"/>
                  </a:lnTo>
                  <a:lnTo>
                    <a:pt x="15422" y="2953"/>
                  </a:lnTo>
                  <a:lnTo>
                    <a:pt x="15518" y="2645"/>
                  </a:lnTo>
                  <a:lnTo>
                    <a:pt x="15654" y="2336"/>
                  </a:lnTo>
                  <a:lnTo>
                    <a:pt x="15808" y="2046"/>
                  </a:lnTo>
                  <a:lnTo>
                    <a:pt x="16001" y="1757"/>
                  </a:lnTo>
                  <a:lnTo>
                    <a:pt x="16213" y="1487"/>
                  </a:lnTo>
                  <a:lnTo>
                    <a:pt x="16445" y="1236"/>
                  </a:lnTo>
                  <a:lnTo>
                    <a:pt x="16696" y="985"/>
                  </a:lnTo>
                  <a:lnTo>
                    <a:pt x="16985" y="772"/>
                  </a:lnTo>
                  <a:lnTo>
                    <a:pt x="17275" y="579"/>
                  </a:lnTo>
                  <a:lnTo>
                    <a:pt x="17584" y="386"/>
                  </a:lnTo>
                  <a:lnTo>
                    <a:pt x="17912" y="232"/>
                  </a:lnTo>
                  <a:lnTo>
                    <a:pt x="18259" y="97"/>
                  </a:lnTo>
                  <a:lnTo>
                    <a:pt x="18626" y="0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7"/>
            <p:cNvSpPr/>
            <p:nvPr/>
          </p:nvSpPr>
          <p:spPr>
            <a:xfrm>
              <a:off x="4902175" y="4592400"/>
              <a:ext cx="44425" cy="39100"/>
            </a:xfrm>
            <a:custGeom>
              <a:avLst/>
              <a:gdLst/>
              <a:ahLst/>
              <a:cxnLst/>
              <a:rect l="l" t="t" r="r" b="b"/>
              <a:pathLst>
                <a:path w="1777" h="1564" fill="none" extrusionOk="0">
                  <a:moveTo>
                    <a:pt x="1776" y="0"/>
                  </a:moveTo>
                  <a:lnTo>
                    <a:pt x="1776" y="0"/>
                  </a:lnTo>
                  <a:lnTo>
                    <a:pt x="1487" y="20"/>
                  </a:lnTo>
                  <a:lnTo>
                    <a:pt x="1197" y="78"/>
                  </a:lnTo>
                  <a:lnTo>
                    <a:pt x="1043" y="116"/>
                  </a:lnTo>
                  <a:lnTo>
                    <a:pt x="908" y="155"/>
                  </a:lnTo>
                  <a:lnTo>
                    <a:pt x="753" y="232"/>
                  </a:lnTo>
                  <a:lnTo>
                    <a:pt x="618" y="309"/>
                  </a:lnTo>
                  <a:lnTo>
                    <a:pt x="483" y="386"/>
                  </a:lnTo>
                  <a:lnTo>
                    <a:pt x="367" y="502"/>
                  </a:lnTo>
                  <a:lnTo>
                    <a:pt x="271" y="618"/>
                  </a:lnTo>
                  <a:lnTo>
                    <a:pt x="174" y="772"/>
                  </a:lnTo>
                  <a:lnTo>
                    <a:pt x="116" y="927"/>
                  </a:lnTo>
                  <a:lnTo>
                    <a:pt x="58" y="1120"/>
                  </a:lnTo>
                  <a:lnTo>
                    <a:pt x="20" y="1332"/>
                  </a:lnTo>
                  <a:lnTo>
                    <a:pt x="1" y="1564"/>
                  </a:lnTo>
                  <a:lnTo>
                    <a:pt x="1" y="1564"/>
                  </a:lnTo>
                  <a:lnTo>
                    <a:pt x="20" y="1332"/>
                  </a:lnTo>
                  <a:lnTo>
                    <a:pt x="58" y="1120"/>
                  </a:lnTo>
                  <a:lnTo>
                    <a:pt x="116" y="927"/>
                  </a:lnTo>
                  <a:lnTo>
                    <a:pt x="174" y="772"/>
                  </a:lnTo>
                  <a:lnTo>
                    <a:pt x="271" y="618"/>
                  </a:lnTo>
                  <a:lnTo>
                    <a:pt x="367" y="502"/>
                  </a:lnTo>
                  <a:lnTo>
                    <a:pt x="483" y="386"/>
                  </a:lnTo>
                  <a:lnTo>
                    <a:pt x="618" y="309"/>
                  </a:lnTo>
                  <a:lnTo>
                    <a:pt x="753" y="232"/>
                  </a:lnTo>
                  <a:lnTo>
                    <a:pt x="908" y="155"/>
                  </a:lnTo>
                  <a:lnTo>
                    <a:pt x="1043" y="116"/>
                  </a:lnTo>
                  <a:lnTo>
                    <a:pt x="1197" y="78"/>
                  </a:lnTo>
                  <a:lnTo>
                    <a:pt x="1487" y="20"/>
                  </a:lnTo>
                  <a:lnTo>
                    <a:pt x="177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7"/>
            <p:cNvSpPr/>
            <p:nvPr/>
          </p:nvSpPr>
          <p:spPr>
            <a:xfrm>
              <a:off x="4948025" y="459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7"/>
            <p:cNvSpPr/>
            <p:nvPr/>
          </p:nvSpPr>
          <p:spPr>
            <a:xfrm>
              <a:off x="5111100" y="45769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7"/>
            <p:cNvSpPr/>
            <p:nvPr/>
          </p:nvSpPr>
          <p:spPr>
            <a:xfrm>
              <a:off x="5111600" y="45760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7"/>
            <p:cNvSpPr/>
            <p:nvPr/>
          </p:nvSpPr>
          <p:spPr>
            <a:xfrm>
              <a:off x="5284825" y="456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7"/>
            <p:cNvSpPr/>
            <p:nvPr/>
          </p:nvSpPr>
          <p:spPr>
            <a:xfrm>
              <a:off x="4964425" y="4552825"/>
              <a:ext cx="79150" cy="41050"/>
            </a:xfrm>
            <a:custGeom>
              <a:avLst/>
              <a:gdLst/>
              <a:ahLst/>
              <a:cxnLst/>
              <a:rect l="l" t="t" r="r" b="b"/>
              <a:pathLst>
                <a:path w="3166" h="1642" fill="none" extrusionOk="0">
                  <a:moveTo>
                    <a:pt x="3166" y="1"/>
                  </a:moveTo>
                  <a:lnTo>
                    <a:pt x="3166" y="1"/>
                  </a:lnTo>
                  <a:lnTo>
                    <a:pt x="2799" y="20"/>
                  </a:lnTo>
                  <a:lnTo>
                    <a:pt x="2413" y="78"/>
                  </a:lnTo>
                  <a:lnTo>
                    <a:pt x="2220" y="136"/>
                  </a:lnTo>
                  <a:lnTo>
                    <a:pt x="2027" y="194"/>
                  </a:lnTo>
                  <a:lnTo>
                    <a:pt x="1834" y="271"/>
                  </a:lnTo>
                  <a:lnTo>
                    <a:pt x="1622" y="348"/>
                  </a:lnTo>
                  <a:lnTo>
                    <a:pt x="1429" y="445"/>
                  </a:lnTo>
                  <a:lnTo>
                    <a:pt x="1216" y="580"/>
                  </a:lnTo>
                  <a:lnTo>
                    <a:pt x="1023" y="715"/>
                  </a:lnTo>
                  <a:lnTo>
                    <a:pt x="811" y="850"/>
                  </a:lnTo>
                  <a:lnTo>
                    <a:pt x="599" y="1024"/>
                  </a:lnTo>
                  <a:lnTo>
                    <a:pt x="406" y="1217"/>
                  </a:lnTo>
                  <a:lnTo>
                    <a:pt x="193" y="1429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193" y="1429"/>
                  </a:lnTo>
                  <a:lnTo>
                    <a:pt x="406" y="1217"/>
                  </a:lnTo>
                  <a:lnTo>
                    <a:pt x="599" y="1024"/>
                  </a:lnTo>
                  <a:lnTo>
                    <a:pt x="811" y="850"/>
                  </a:lnTo>
                  <a:lnTo>
                    <a:pt x="1023" y="715"/>
                  </a:lnTo>
                  <a:lnTo>
                    <a:pt x="1216" y="580"/>
                  </a:lnTo>
                  <a:lnTo>
                    <a:pt x="1429" y="445"/>
                  </a:lnTo>
                  <a:lnTo>
                    <a:pt x="1622" y="348"/>
                  </a:lnTo>
                  <a:lnTo>
                    <a:pt x="1834" y="271"/>
                  </a:lnTo>
                  <a:lnTo>
                    <a:pt x="2027" y="194"/>
                  </a:lnTo>
                  <a:lnTo>
                    <a:pt x="2220" y="136"/>
                  </a:lnTo>
                  <a:lnTo>
                    <a:pt x="2413" y="78"/>
                  </a:lnTo>
                  <a:lnTo>
                    <a:pt x="2799" y="20"/>
                  </a:lnTo>
                  <a:lnTo>
                    <a:pt x="316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7"/>
            <p:cNvSpPr/>
            <p:nvPr/>
          </p:nvSpPr>
          <p:spPr>
            <a:xfrm>
              <a:off x="5044025" y="45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7"/>
            <p:cNvSpPr/>
            <p:nvPr/>
          </p:nvSpPr>
          <p:spPr>
            <a:xfrm>
              <a:off x="5112075" y="4527750"/>
              <a:ext cx="85900" cy="47775"/>
            </a:xfrm>
            <a:custGeom>
              <a:avLst/>
              <a:gdLst/>
              <a:ahLst/>
              <a:cxnLst/>
              <a:rect l="l" t="t" r="r" b="b"/>
              <a:pathLst>
                <a:path w="3436" h="1911" fill="none" extrusionOk="0">
                  <a:moveTo>
                    <a:pt x="3436" y="0"/>
                  </a:moveTo>
                  <a:lnTo>
                    <a:pt x="3436" y="0"/>
                  </a:lnTo>
                  <a:lnTo>
                    <a:pt x="3224" y="19"/>
                  </a:lnTo>
                  <a:lnTo>
                    <a:pt x="3011" y="19"/>
                  </a:lnTo>
                  <a:lnTo>
                    <a:pt x="2799" y="58"/>
                  </a:lnTo>
                  <a:lnTo>
                    <a:pt x="2587" y="97"/>
                  </a:lnTo>
                  <a:lnTo>
                    <a:pt x="2374" y="155"/>
                  </a:lnTo>
                  <a:lnTo>
                    <a:pt x="2162" y="232"/>
                  </a:lnTo>
                  <a:lnTo>
                    <a:pt x="1930" y="309"/>
                  </a:lnTo>
                  <a:lnTo>
                    <a:pt x="1718" y="425"/>
                  </a:lnTo>
                  <a:lnTo>
                    <a:pt x="1506" y="541"/>
                  </a:lnTo>
                  <a:lnTo>
                    <a:pt x="1294" y="676"/>
                  </a:lnTo>
                  <a:lnTo>
                    <a:pt x="1062" y="830"/>
                  </a:lnTo>
                  <a:lnTo>
                    <a:pt x="850" y="1004"/>
                  </a:lnTo>
                  <a:lnTo>
                    <a:pt x="637" y="1197"/>
                  </a:lnTo>
                  <a:lnTo>
                    <a:pt x="425" y="1409"/>
                  </a:lnTo>
                  <a:lnTo>
                    <a:pt x="213" y="1660"/>
                  </a:lnTo>
                  <a:lnTo>
                    <a:pt x="0" y="1911"/>
                  </a:lnTo>
                  <a:lnTo>
                    <a:pt x="0" y="1911"/>
                  </a:lnTo>
                  <a:lnTo>
                    <a:pt x="213" y="1660"/>
                  </a:lnTo>
                  <a:lnTo>
                    <a:pt x="425" y="1409"/>
                  </a:lnTo>
                  <a:lnTo>
                    <a:pt x="637" y="1197"/>
                  </a:lnTo>
                  <a:lnTo>
                    <a:pt x="850" y="1004"/>
                  </a:lnTo>
                  <a:lnTo>
                    <a:pt x="1062" y="830"/>
                  </a:lnTo>
                  <a:lnTo>
                    <a:pt x="1294" y="676"/>
                  </a:lnTo>
                  <a:lnTo>
                    <a:pt x="1506" y="541"/>
                  </a:lnTo>
                  <a:lnTo>
                    <a:pt x="1718" y="425"/>
                  </a:lnTo>
                  <a:lnTo>
                    <a:pt x="1930" y="309"/>
                  </a:lnTo>
                  <a:lnTo>
                    <a:pt x="2162" y="232"/>
                  </a:lnTo>
                  <a:lnTo>
                    <a:pt x="2374" y="155"/>
                  </a:lnTo>
                  <a:lnTo>
                    <a:pt x="2587" y="97"/>
                  </a:lnTo>
                  <a:lnTo>
                    <a:pt x="2799" y="58"/>
                  </a:lnTo>
                  <a:lnTo>
                    <a:pt x="3011" y="19"/>
                  </a:lnTo>
                  <a:lnTo>
                    <a:pt x="3224" y="19"/>
                  </a:lnTo>
                  <a:lnTo>
                    <a:pt x="343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7"/>
            <p:cNvSpPr/>
            <p:nvPr/>
          </p:nvSpPr>
          <p:spPr>
            <a:xfrm>
              <a:off x="5197950" y="452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7"/>
            <p:cNvSpPr/>
            <p:nvPr/>
          </p:nvSpPr>
          <p:spPr>
            <a:xfrm>
              <a:off x="5283850" y="4454400"/>
              <a:ext cx="83975" cy="97975"/>
            </a:xfrm>
            <a:custGeom>
              <a:avLst/>
              <a:gdLst/>
              <a:ahLst/>
              <a:cxnLst/>
              <a:rect l="l" t="t" r="r" b="b"/>
              <a:pathLst>
                <a:path w="3359" h="3919" fill="none" extrusionOk="0">
                  <a:moveTo>
                    <a:pt x="3359" y="0"/>
                  </a:moveTo>
                  <a:lnTo>
                    <a:pt x="3359" y="0"/>
                  </a:lnTo>
                  <a:lnTo>
                    <a:pt x="3359" y="0"/>
                  </a:lnTo>
                  <a:lnTo>
                    <a:pt x="2992" y="97"/>
                  </a:lnTo>
                  <a:lnTo>
                    <a:pt x="2645" y="232"/>
                  </a:lnTo>
                  <a:lnTo>
                    <a:pt x="2317" y="386"/>
                  </a:lnTo>
                  <a:lnTo>
                    <a:pt x="2008" y="579"/>
                  </a:lnTo>
                  <a:lnTo>
                    <a:pt x="1718" y="772"/>
                  </a:lnTo>
                  <a:lnTo>
                    <a:pt x="1429" y="985"/>
                  </a:lnTo>
                  <a:lnTo>
                    <a:pt x="1178" y="1236"/>
                  </a:lnTo>
                  <a:lnTo>
                    <a:pt x="946" y="1487"/>
                  </a:lnTo>
                  <a:lnTo>
                    <a:pt x="734" y="1757"/>
                  </a:lnTo>
                  <a:lnTo>
                    <a:pt x="541" y="2046"/>
                  </a:lnTo>
                  <a:lnTo>
                    <a:pt x="387" y="2336"/>
                  </a:lnTo>
                  <a:lnTo>
                    <a:pt x="251" y="2645"/>
                  </a:lnTo>
                  <a:lnTo>
                    <a:pt x="155" y="2953"/>
                  </a:lnTo>
                  <a:lnTo>
                    <a:pt x="78" y="3262"/>
                  </a:lnTo>
                  <a:lnTo>
                    <a:pt x="20" y="3590"/>
                  </a:lnTo>
                  <a:lnTo>
                    <a:pt x="1" y="3918"/>
                  </a:lnTo>
                  <a:lnTo>
                    <a:pt x="1" y="3918"/>
                  </a:lnTo>
                  <a:lnTo>
                    <a:pt x="20" y="3590"/>
                  </a:lnTo>
                  <a:lnTo>
                    <a:pt x="78" y="3262"/>
                  </a:lnTo>
                  <a:lnTo>
                    <a:pt x="155" y="2953"/>
                  </a:lnTo>
                  <a:lnTo>
                    <a:pt x="251" y="2645"/>
                  </a:lnTo>
                  <a:lnTo>
                    <a:pt x="387" y="2336"/>
                  </a:lnTo>
                  <a:lnTo>
                    <a:pt x="541" y="2046"/>
                  </a:lnTo>
                  <a:lnTo>
                    <a:pt x="734" y="1757"/>
                  </a:lnTo>
                  <a:lnTo>
                    <a:pt x="946" y="1487"/>
                  </a:lnTo>
                  <a:lnTo>
                    <a:pt x="1178" y="1236"/>
                  </a:lnTo>
                  <a:lnTo>
                    <a:pt x="1429" y="985"/>
                  </a:lnTo>
                  <a:lnTo>
                    <a:pt x="1718" y="772"/>
                  </a:lnTo>
                  <a:lnTo>
                    <a:pt x="2008" y="579"/>
                  </a:lnTo>
                  <a:lnTo>
                    <a:pt x="2317" y="386"/>
                  </a:lnTo>
                  <a:lnTo>
                    <a:pt x="2645" y="232"/>
                  </a:lnTo>
                  <a:lnTo>
                    <a:pt x="2992" y="97"/>
                  </a:lnTo>
                  <a:lnTo>
                    <a:pt x="3359" y="0"/>
                  </a:lnTo>
                  <a:lnTo>
                    <a:pt x="335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7"/>
            <p:cNvSpPr/>
            <p:nvPr/>
          </p:nvSpPr>
          <p:spPr>
            <a:xfrm>
              <a:off x="4982275" y="4665250"/>
              <a:ext cx="519700" cy="193525"/>
            </a:xfrm>
            <a:custGeom>
              <a:avLst/>
              <a:gdLst/>
              <a:ahLst/>
              <a:cxnLst/>
              <a:rect l="l" t="t" r="r" b="b"/>
              <a:pathLst>
                <a:path w="20788" h="7741" extrusionOk="0">
                  <a:moveTo>
                    <a:pt x="0" y="7741"/>
                  </a:move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close/>
                  <a:moveTo>
                    <a:pt x="20" y="7741"/>
                  </a:move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39" y="7721"/>
                  </a:lnTo>
                  <a:lnTo>
                    <a:pt x="39" y="7721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36" y="7702"/>
                  </a:move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004" y="7548"/>
                  </a:lnTo>
                  <a:lnTo>
                    <a:pt x="753" y="7567"/>
                  </a:lnTo>
                  <a:lnTo>
                    <a:pt x="464" y="7605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464" y="7605"/>
                  </a:lnTo>
                  <a:lnTo>
                    <a:pt x="753" y="7567"/>
                  </a:lnTo>
                  <a:lnTo>
                    <a:pt x="1004" y="7548"/>
                  </a:lnTo>
                  <a:lnTo>
                    <a:pt x="1178" y="7528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664" y="6235"/>
                  </a:lnTo>
                  <a:lnTo>
                    <a:pt x="2432" y="6274"/>
                  </a:lnTo>
                  <a:lnTo>
                    <a:pt x="2201" y="6351"/>
                  </a:lnTo>
                  <a:lnTo>
                    <a:pt x="1988" y="6467"/>
                  </a:lnTo>
                  <a:lnTo>
                    <a:pt x="1873" y="6544"/>
                  </a:lnTo>
                  <a:lnTo>
                    <a:pt x="1776" y="6640"/>
                  </a:lnTo>
                  <a:lnTo>
                    <a:pt x="1680" y="6737"/>
                  </a:lnTo>
                  <a:lnTo>
                    <a:pt x="1583" y="6853"/>
                  </a:lnTo>
                  <a:lnTo>
                    <a:pt x="1506" y="6988"/>
                  </a:lnTo>
                  <a:lnTo>
                    <a:pt x="1429" y="7142"/>
                  </a:lnTo>
                  <a:lnTo>
                    <a:pt x="1352" y="7316"/>
                  </a:lnTo>
                  <a:lnTo>
                    <a:pt x="1294" y="7490"/>
                  </a:lnTo>
                  <a:lnTo>
                    <a:pt x="1294" y="7490"/>
                  </a:lnTo>
                  <a:lnTo>
                    <a:pt x="1352" y="7316"/>
                  </a:lnTo>
                  <a:lnTo>
                    <a:pt x="1429" y="7142"/>
                  </a:lnTo>
                  <a:lnTo>
                    <a:pt x="1506" y="6988"/>
                  </a:lnTo>
                  <a:lnTo>
                    <a:pt x="1583" y="6853"/>
                  </a:lnTo>
                  <a:lnTo>
                    <a:pt x="1680" y="6737"/>
                  </a:lnTo>
                  <a:lnTo>
                    <a:pt x="1776" y="6640"/>
                  </a:lnTo>
                  <a:lnTo>
                    <a:pt x="1873" y="6544"/>
                  </a:lnTo>
                  <a:lnTo>
                    <a:pt x="1988" y="6467"/>
                  </a:lnTo>
                  <a:lnTo>
                    <a:pt x="2201" y="6351"/>
                  </a:lnTo>
                  <a:lnTo>
                    <a:pt x="2432" y="6274"/>
                  </a:lnTo>
                  <a:lnTo>
                    <a:pt x="2664" y="6235"/>
                  </a:lnTo>
                  <a:lnTo>
                    <a:pt x="2876" y="6216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close/>
                  <a:moveTo>
                    <a:pt x="20749" y="4749"/>
                  </a:move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close/>
                  <a:moveTo>
                    <a:pt x="20787" y="4730"/>
                  </a:move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close/>
                  <a:moveTo>
                    <a:pt x="2703" y="3668"/>
                  </a:moveTo>
                  <a:lnTo>
                    <a:pt x="2703" y="3668"/>
                  </a:lnTo>
                  <a:lnTo>
                    <a:pt x="2703" y="3919"/>
                  </a:lnTo>
                  <a:lnTo>
                    <a:pt x="2741" y="4189"/>
                  </a:lnTo>
                  <a:lnTo>
                    <a:pt x="2799" y="4440"/>
                  </a:lnTo>
                  <a:lnTo>
                    <a:pt x="2857" y="4672"/>
                  </a:lnTo>
                  <a:lnTo>
                    <a:pt x="2934" y="4903"/>
                  </a:lnTo>
                  <a:lnTo>
                    <a:pt x="3011" y="5135"/>
                  </a:lnTo>
                  <a:lnTo>
                    <a:pt x="3204" y="5540"/>
                  </a:lnTo>
                  <a:lnTo>
                    <a:pt x="3397" y="5888"/>
                  </a:lnTo>
                  <a:lnTo>
                    <a:pt x="3552" y="6139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552" y="6139"/>
                  </a:lnTo>
                  <a:lnTo>
                    <a:pt x="3397" y="5888"/>
                  </a:lnTo>
                  <a:lnTo>
                    <a:pt x="3204" y="5540"/>
                  </a:lnTo>
                  <a:lnTo>
                    <a:pt x="3011" y="5135"/>
                  </a:lnTo>
                  <a:lnTo>
                    <a:pt x="2934" y="4903"/>
                  </a:lnTo>
                  <a:lnTo>
                    <a:pt x="2857" y="4672"/>
                  </a:lnTo>
                  <a:lnTo>
                    <a:pt x="2799" y="4440"/>
                  </a:lnTo>
                  <a:lnTo>
                    <a:pt x="2741" y="4189"/>
                  </a:lnTo>
                  <a:lnTo>
                    <a:pt x="2703" y="3919"/>
                  </a:lnTo>
                  <a:lnTo>
                    <a:pt x="2703" y="3668"/>
                  </a:lnTo>
                  <a:close/>
                  <a:moveTo>
                    <a:pt x="7895" y="2510"/>
                  </a:moveTo>
                  <a:lnTo>
                    <a:pt x="7895" y="2510"/>
                  </a:lnTo>
                  <a:lnTo>
                    <a:pt x="7895" y="2529"/>
                  </a:lnTo>
                  <a:lnTo>
                    <a:pt x="7895" y="2529"/>
                  </a:lnTo>
                  <a:lnTo>
                    <a:pt x="7895" y="2510"/>
                  </a:lnTo>
                  <a:close/>
                  <a:moveTo>
                    <a:pt x="3455" y="1892"/>
                  </a:moveTo>
                  <a:lnTo>
                    <a:pt x="3455" y="1892"/>
                  </a:lnTo>
                  <a:lnTo>
                    <a:pt x="3436" y="1912"/>
                  </a:lnTo>
                  <a:lnTo>
                    <a:pt x="3436" y="1912"/>
                  </a:lnTo>
                  <a:lnTo>
                    <a:pt x="3455" y="1892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806" y="1275"/>
                  </a:lnTo>
                  <a:lnTo>
                    <a:pt x="4613" y="1294"/>
                  </a:lnTo>
                  <a:lnTo>
                    <a:pt x="4420" y="1352"/>
                  </a:lnTo>
                  <a:lnTo>
                    <a:pt x="4227" y="1410"/>
                  </a:lnTo>
                  <a:lnTo>
                    <a:pt x="4034" y="1487"/>
                  </a:lnTo>
                  <a:lnTo>
                    <a:pt x="3841" y="1603"/>
                  </a:lnTo>
                  <a:lnTo>
                    <a:pt x="3648" y="1719"/>
                  </a:lnTo>
                  <a:lnTo>
                    <a:pt x="3475" y="1873"/>
                  </a:lnTo>
                  <a:lnTo>
                    <a:pt x="3475" y="1873"/>
                  </a:lnTo>
                  <a:lnTo>
                    <a:pt x="3648" y="1719"/>
                  </a:lnTo>
                  <a:lnTo>
                    <a:pt x="3841" y="1603"/>
                  </a:lnTo>
                  <a:lnTo>
                    <a:pt x="4034" y="1487"/>
                  </a:lnTo>
                  <a:lnTo>
                    <a:pt x="4227" y="1410"/>
                  </a:lnTo>
                  <a:lnTo>
                    <a:pt x="4420" y="1352"/>
                  </a:lnTo>
                  <a:lnTo>
                    <a:pt x="4613" y="1294"/>
                  </a:lnTo>
                  <a:lnTo>
                    <a:pt x="4806" y="1275"/>
                  </a:lnTo>
                  <a:lnTo>
                    <a:pt x="4999" y="1275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253" y="445"/>
                  </a:lnTo>
                  <a:lnTo>
                    <a:pt x="11041" y="464"/>
                  </a:lnTo>
                  <a:lnTo>
                    <a:pt x="10809" y="503"/>
                  </a:lnTo>
                  <a:lnTo>
                    <a:pt x="10597" y="541"/>
                  </a:lnTo>
                  <a:lnTo>
                    <a:pt x="10365" y="599"/>
                  </a:lnTo>
                  <a:lnTo>
                    <a:pt x="10133" y="676"/>
                  </a:lnTo>
                  <a:lnTo>
                    <a:pt x="9902" y="773"/>
                  </a:lnTo>
                  <a:lnTo>
                    <a:pt x="9689" y="869"/>
                  </a:lnTo>
                  <a:lnTo>
                    <a:pt x="9458" y="1005"/>
                  </a:lnTo>
                  <a:lnTo>
                    <a:pt x="9226" y="1140"/>
                  </a:lnTo>
                  <a:lnTo>
                    <a:pt x="8995" y="1313"/>
                  </a:lnTo>
                  <a:lnTo>
                    <a:pt x="8782" y="1506"/>
                  </a:lnTo>
                  <a:lnTo>
                    <a:pt x="8551" y="1719"/>
                  </a:lnTo>
                  <a:lnTo>
                    <a:pt x="8338" y="1950"/>
                  </a:lnTo>
                  <a:lnTo>
                    <a:pt x="8126" y="2201"/>
                  </a:lnTo>
                  <a:lnTo>
                    <a:pt x="7914" y="2491"/>
                  </a:lnTo>
                  <a:lnTo>
                    <a:pt x="7914" y="2491"/>
                  </a:lnTo>
                  <a:lnTo>
                    <a:pt x="8126" y="2201"/>
                  </a:lnTo>
                  <a:lnTo>
                    <a:pt x="8338" y="1950"/>
                  </a:lnTo>
                  <a:lnTo>
                    <a:pt x="8551" y="1719"/>
                  </a:lnTo>
                  <a:lnTo>
                    <a:pt x="8782" y="1506"/>
                  </a:lnTo>
                  <a:lnTo>
                    <a:pt x="8995" y="1313"/>
                  </a:lnTo>
                  <a:lnTo>
                    <a:pt x="9226" y="1140"/>
                  </a:lnTo>
                  <a:lnTo>
                    <a:pt x="9458" y="1005"/>
                  </a:lnTo>
                  <a:lnTo>
                    <a:pt x="9689" y="869"/>
                  </a:lnTo>
                  <a:lnTo>
                    <a:pt x="9902" y="773"/>
                  </a:lnTo>
                  <a:lnTo>
                    <a:pt x="10133" y="676"/>
                  </a:lnTo>
                  <a:lnTo>
                    <a:pt x="10365" y="599"/>
                  </a:lnTo>
                  <a:lnTo>
                    <a:pt x="10597" y="541"/>
                  </a:lnTo>
                  <a:lnTo>
                    <a:pt x="10809" y="503"/>
                  </a:lnTo>
                  <a:lnTo>
                    <a:pt x="11041" y="464"/>
                  </a:lnTo>
                  <a:lnTo>
                    <a:pt x="11253" y="445"/>
                  </a:lnTo>
                  <a:lnTo>
                    <a:pt x="11465" y="44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6773" y="20"/>
                  </a:lnTo>
                  <a:lnTo>
                    <a:pt x="16406" y="59"/>
                  </a:lnTo>
                  <a:lnTo>
                    <a:pt x="16039" y="155"/>
                  </a:lnTo>
                  <a:lnTo>
                    <a:pt x="15673" y="290"/>
                  </a:lnTo>
                  <a:lnTo>
                    <a:pt x="15306" y="464"/>
                  </a:lnTo>
                  <a:lnTo>
                    <a:pt x="14920" y="676"/>
                  </a:lnTo>
                  <a:lnTo>
                    <a:pt x="14553" y="927"/>
                  </a:lnTo>
                  <a:lnTo>
                    <a:pt x="14187" y="1236"/>
                  </a:lnTo>
                  <a:lnTo>
                    <a:pt x="14187" y="1236"/>
                  </a:lnTo>
                  <a:lnTo>
                    <a:pt x="14553" y="927"/>
                  </a:lnTo>
                  <a:lnTo>
                    <a:pt x="14920" y="676"/>
                  </a:lnTo>
                  <a:lnTo>
                    <a:pt x="15306" y="464"/>
                  </a:lnTo>
                  <a:lnTo>
                    <a:pt x="15673" y="290"/>
                  </a:lnTo>
                  <a:lnTo>
                    <a:pt x="16039" y="155"/>
                  </a:lnTo>
                  <a:lnTo>
                    <a:pt x="16406" y="59"/>
                  </a:lnTo>
                  <a:lnTo>
                    <a:pt x="16773" y="20"/>
                  </a:lnTo>
                  <a:lnTo>
                    <a:pt x="17120" y="1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7120" y="1"/>
                  </a:lnTo>
                  <a:lnTo>
                    <a:pt x="17140" y="1"/>
                  </a:lnTo>
                  <a:lnTo>
                    <a:pt x="17140" y="1"/>
                  </a:lnTo>
                  <a:lnTo>
                    <a:pt x="171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7"/>
            <p:cNvSpPr/>
            <p:nvPr/>
          </p:nvSpPr>
          <p:spPr>
            <a:xfrm>
              <a:off x="4982275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7"/>
            <p:cNvSpPr/>
            <p:nvPr/>
          </p:nvSpPr>
          <p:spPr>
            <a:xfrm>
              <a:off x="4982750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7"/>
            <p:cNvSpPr/>
            <p:nvPr/>
          </p:nvSpPr>
          <p:spPr>
            <a:xfrm>
              <a:off x="4983250" y="4857775"/>
              <a:ext cx="1950" cy="525"/>
            </a:xfrm>
            <a:custGeom>
              <a:avLst/>
              <a:gdLst/>
              <a:ahLst/>
              <a:cxnLst/>
              <a:rect l="l" t="t" r="r" b="b"/>
              <a:pathLst>
                <a:path w="78" h="21" fill="none" extrusionOk="0">
                  <a:moveTo>
                    <a:pt x="77" y="1"/>
                  </a:moveTo>
                  <a:lnTo>
                    <a:pt x="77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7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7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7"/>
            <p:cNvSpPr/>
            <p:nvPr/>
          </p:nvSpPr>
          <p:spPr>
            <a:xfrm>
              <a:off x="4985650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7"/>
            <p:cNvSpPr/>
            <p:nvPr/>
          </p:nvSpPr>
          <p:spPr>
            <a:xfrm>
              <a:off x="4985650" y="4853450"/>
              <a:ext cx="26075" cy="4350"/>
            </a:xfrm>
            <a:custGeom>
              <a:avLst/>
              <a:gdLst/>
              <a:ahLst/>
              <a:cxnLst/>
              <a:rect l="l" t="t" r="r" b="b"/>
              <a:pathLst>
                <a:path w="1043" h="174" fill="none" extrusionOk="0">
                  <a:moveTo>
                    <a:pt x="1043" y="0"/>
                  </a:moveTo>
                  <a:lnTo>
                    <a:pt x="1043" y="0"/>
                  </a:lnTo>
                  <a:lnTo>
                    <a:pt x="869" y="20"/>
                  </a:lnTo>
                  <a:lnTo>
                    <a:pt x="618" y="39"/>
                  </a:lnTo>
                  <a:lnTo>
                    <a:pt x="329" y="77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29" y="77"/>
                  </a:lnTo>
                  <a:lnTo>
                    <a:pt x="618" y="39"/>
                  </a:lnTo>
                  <a:lnTo>
                    <a:pt x="869" y="20"/>
                  </a:lnTo>
                  <a:lnTo>
                    <a:pt x="104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7"/>
            <p:cNvSpPr/>
            <p:nvPr/>
          </p:nvSpPr>
          <p:spPr>
            <a:xfrm>
              <a:off x="5011700" y="485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7"/>
            <p:cNvSpPr/>
            <p:nvPr/>
          </p:nvSpPr>
          <p:spPr>
            <a:xfrm>
              <a:off x="5014600" y="4820625"/>
              <a:ext cx="39600" cy="31875"/>
            </a:xfrm>
            <a:custGeom>
              <a:avLst/>
              <a:gdLst/>
              <a:ahLst/>
              <a:cxnLst/>
              <a:rect l="l" t="t" r="r" b="b"/>
              <a:pathLst>
                <a:path w="1584" h="1275" fill="none" extrusionOk="0">
                  <a:moveTo>
                    <a:pt x="1583" y="1"/>
                  </a:moveTo>
                  <a:lnTo>
                    <a:pt x="1583" y="1"/>
                  </a:lnTo>
                  <a:lnTo>
                    <a:pt x="1371" y="20"/>
                  </a:lnTo>
                  <a:lnTo>
                    <a:pt x="1139" y="59"/>
                  </a:lnTo>
                  <a:lnTo>
                    <a:pt x="908" y="136"/>
                  </a:lnTo>
                  <a:lnTo>
                    <a:pt x="695" y="252"/>
                  </a:lnTo>
                  <a:lnTo>
                    <a:pt x="580" y="329"/>
                  </a:lnTo>
                  <a:lnTo>
                    <a:pt x="483" y="425"/>
                  </a:lnTo>
                  <a:lnTo>
                    <a:pt x="387" y="522"/>
                  </a:lnTo>
                  <a:lnTo>
                    <a:pt x="290" y="638"/>
                  </a:lnTo>
                  <a:lnTo>
                    <a:pt x="213" y="773"/>
                  </a:lnTo>
                  <a:lnTo>
                    <a:pt x="136" y="927"/>
                  </a:lnTo>
                  <a:lnTo>
                    <a:pt x="59" y="1101"/>
                  </a:lnTo>
                  <a:lnTo>
                    <a:pt x="1" y="1275"/>
                  </a:lnTo>
                  <a:lnTo>
                    <a:pt x="1" y="1275"/>
                  </a:lnTo>
                  <a:lnTo>
                    <a:pt x="59" y="1101"/>
                  </a:lnTo>
                  <a:lnTo>
                    <a:pt x="136" y="927"/>
                  </a:lnTo>
                  <a:lnTo>
                    <a:pt x="213" y="773"/>
                  </a:lnTo>
                  <a:lnTo>
                    <a:pt x="290" y="638"/>
                  </a:lnTo>
                  <a:lnTo>
                    <a:pt x="387" y="522"/>
                  </a:lnTo>
                  <a:lnTo>
                    <a:pt x="483" y="425"/>
                  </a:lnTo>
                  <a:lnTo>
                    <a:pt x="580" y="329"/>
                  </a:lnTo>
                  <a:lnTo>
                    <a:pt x="695" y="252"/>
                  </a:lnTo>
                  <a:lnTo>
                    <a:pt x="908" y="136"/>
                  </a:lnTo>
                  <a:lnTo>
                    <a:pt x="1139" y="59"/>
                  </a:lnTo>
                  <a:lnTo>
                    <a:pt x="1371" y="20"/>
                  </a:lnTo>
                  <a:lnTo>
                    <a:pt x="158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7"/>
            <p:cNvSpPr/>
            <p:nvPr/>
          </p:nvSpPr>
          <p:spPr>
            <a:xfrm>
              <a:off x="5054175" y="482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7"/>
            <p:cNvSpPr/>
            <p:nvPr/>
          </p:nvSpPr>
          <p:spPr>
            <a:xfrm>
              <a:off x="5500975" y="478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7"/>
            <p:cNvSpPr/>
            <p:nvPr/>
          </p:nvSpPr>
          <p:spPr>
            <a:xfrm>
              <a:off x="5501950" y="478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7"/>
            <p:cNvSpPr/>
            <p:nvPr/>
          </p:nvSpPr>
          <p:spPr>
            <a:xfrm>
              <a:off x="5049825" y="4756950"/>
              <a:ext cx="25125" cy="67575"/>
            </a:xfrm>
            <a:custGeom>
              <a:avLst/>
              <a:gdLst/>
              <a:ahLst/>
              <a:cxnLst/>
              <a:rect l="l" t="t" r="r" b="b"/>
              <a:pathLst>
                <a:path w="1005" h="2703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51"/>
                  </a:lnTo>
                  <a:lnTo>
                    <a:pt x="39" y="521"/>
                  </a:lnTo>
                  <a:lnTo>
                    <a:pt x="97" y="772"/>
                  </a:lnTo>
                  <a:lnTo>
                    <a:pt x="155" y="1004"/>
                  </a:lnTo>
                  <a:lnTo>
                    <a:pt x="232" y="1235"/>
                  </a:lnTo>
                  <a:lnTo>
                    <a:pt x="309" y="1467"/>
                  </a:lnTo>
                  <a:lnTo>
                    <a:pt x="502" y="1872"/>
                  </a:lnTo>
                  <a:lnTo>
                    <a:pt x="695" y="2220"/>
                  </a:lnTo>
                  <a:lnTo>
                    <a:pt x="850" y="2471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850" y="2471"/>
                  </a:lnTo>
                  <a:lnTo>
                    <a:pt x="695" y="2220"/>
                  </a:lnTo>
                  <a:lnTo>
                    <a:pt x="502" y="1872"/>
                  </a:lnTo>
                  <a:lnTo>
                    <a:pt x="309" y="1467"/>
                  </a:lnTo>
                  <a:lnTo>
                    <a:pt x="232" y="1235"/>
                  </a:lnTo>
                  <a:lnTo>
                    <a:pt x="155" y="1004"/>
                  </a:lnTo>
                  <a:lnTo>
                    <a:pt x="97" y="772"/>
                  </a:lnTo>
                  <a:lnTo>
                    <a:pt x="39" y="521"/>
                  </a:lnTo>
                  <a:lnTo>
                    <a:pt x="1" y="251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7"/>
            <p:cNvSpPr/>
            <p:nvPr/>
          </p:nvSpPr>
          <p:spPr>
            <a:xfrm>
              <a:off x="5179625" y="47279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7"/>
            <p:cNvSpPr/>
            <p:nvPr/>
          </p:nvSpPr>
          <p:spPr>
            <a:xfrm>
              <a:off x="5068175" y="4712550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7"/>
            <p:cNvSpPr/>
            <p:nvPr/>
          </p:nvSpPr>
          <p:spPr>
            <a:xfrm>
              <a:off x="5069125" y="4697100"/>
              <a:ext cx="38150" cy="15000"/>
            </a:xfrm>
            <a:custGeom>
              <a:avLst/>
              <a:gdLst/>
              <a:ahLst/>
              <a:cxnLst/>
              <a:rect l="l" t="t" r="r" b="b"/>
              <a:pathLst>
                <a:path w="1526" h="600" fill="none" extrusionOk="0">
                  <a:moveTo>
                    <a:pt x="1525" y="1"/>
                  </a:moveTo>
                  <a:lnTo>
                    <a:pt x="1525" y="1"/>
                  </a:lnTo>
                  <a:lnTo>
                    <a:pt x="1332" y="1"/>
                  </a:lnTo>
                  <a:lnTo>
                    <a:pt x="1139" y="20"/>
                  </a:lnTo>
                  <a:lnTo>
                    <a:pt x="946" y="78"/>
                  </a:lnTo>
                  <a:lnTo>
                    <a:pt x="753" y="136"/>
                  </a:lnTo>
                  <a:lnTo>
                    <a:pt x="560" y="213"/>
                  </a:lnTo>
                  <a:lnTo>
                    <a:pt x="367" y="329"/>
                  </a:lnTo>
                  <a:lnTo>
                    <a:pt x="174" y="445"/>
                  </a:lnTo>
                  <a:lnTo>
                    <a:pt x="1" y="599"/>
                  </a:lnTo>
                  <a:lnTo>
                    <a:pt x="1" y="599"/>
                  </a:lnTo>
                  <a:lnTo>
                    <a:pt x="174" y="445"/>
                  </a:lnTo>
                  <a:lnTo>
                    <a:pt x="367" y="329"/>
                  </a:lnTo>
                  <a:lnTo>
                    <a:pt x="560" y="213"/>
                  </a:lnTo>
                  <a:lnTo>
                    <a:pt x="753" y="136"/>
                  </a:lnTo>
                  <a:lnTo>
                    <a:pt x="946" y="78"/>
                  </a:lnTo>
                  <a:lnTo>
                    <a:pt x="1139" y="20"/>
                  </a:lnTo>
                  <a:lnTo>
                    <a:pt x="1332" y="1"/>
                  </a:lnTo>
                  <a:lnTo>
                    <a:pt x="15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7"/>
            <p:cNvSpPr/>
            <p:nvPr/>
          </p:nvSpPr>
          <p:spPr>
            <a:xfrm>
              <a:off x="5107250" y="469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7"/>
            <p:cNvSpPr/>
            <p:nvPr/>
          </p:nvSpPr>
          <p:spPr>
            <a:xfrm>
              <a:off x="5180100" y="4676350"/>
              <a:ext cx="88825" cy="51175"/>
            </a:xfrm>
            <a:custGeom>
              <a:avLst/>
              <a:gdLst/>
              <a:ahLst/>
              <a:cxnLst/>
              <a:rect l="l" t="t" r="r" b="b"/>
              <a:pathLst>
                <a:path w="3553" h="2047" fill="none" extrusionOk="0">
                  <a:moveTo>
                    <a:pt x="3552" y="1"/>
                  </a:moveTo>
                  <a:lnTo>
                    <a:pt x="3552" y="1"/>
                  </a:lnTo>
                  <a:lnTo>
                    <a:pt x="3340" y="1"/>
                  </a:lnTo>
                  <a:lnTo>
                    <a:pt x="3128" y="20"/>
                  </a:lnTo>
                  <a:lnTo>
                    <a:pt x="2896" y="59"/>
                  </a:lnTo>
                  <a:lnTo>
                    <a:pt x="2684" y="97"/>
                  </a:lnTo>
                  <a:lnTo>
                    <a:pt x="2452" y="155"/>
                  </a:lnTo>
                  <a:lnTo>
                    <a:pt x="2220" y="232"/>
                  </a:lnTo>
                  <a:lnTo>
                    <a:pt x="1989" y="329"/>
                  </a:lnTo>
                  <a:lnTo>
                    <a:pt x="1776" y="425"/>
                  </a:lnTo>
                  <a:lnTo>
                    <a:pt x="1545" y="561"/>
                  </a:lnTo>
                  <a:lnTo>
                    <a:pt x="1313" y="696"/>
                  </a:lnTo>
                  <a:lnTo>
                    <a:pt x="1082" y="869"/>
                  </a:lnTo>
                  <a:lnTo>
                    <a:pt x="869" y="1062"/>
                  </a:lnTo>
                  <a:lnTo>
                    <a:pt x="638" y="1275"/>
                  </a:lnTo>
                  <a:lnTo>
                    <a:pt x="425" y="1506"/>
                  </a:lnTo>
                  <a:lnTo>
                    <a:pt x="213" y="1757"/>
                  </a:lnTo>
                  <a:lnTo>
                    <a:pt x="1" y="2047"/>
                  </a:lnTo>
                  <a:lnTo>
                    <a:pt x="1" y="2047"/>
                  </a:lnTo>
                  <a:lnTo>
                    <a:pt x="213" y="1757"/>
                  </a:lnTo>
                  <a:lnTo>
                    <a:pt x="425" y="1506"/>
                  </a:lnTo>
                  <a:lnTo>
                    <a:pt x="638" y="1275"/>
                  </a:lnTo>
                  <a:lnTo>
                    <a:pt x="869" y="1062"/>
                  </a:lnTo>
                  <a:lnTo>
                    <a:pt x="1082" y="869"/>
                  </a:lnTo>
                  <a:lnTo>
                    <a:pt x="1313" y="696"/>
                  </a:lnTo>
                  <a:lnTo>
                    <a:pt x="1545" y="561"/>
                  </a:lnTo>
                  <a:lnTo>
                    <a:pt x="1776" y="425"/>
                  </a:lnTo>
                  <a:lnTo>
                    <a:pt x="1989" y="329"/>
                  </a:lnTo>
                  <a:lnTo>
                    <a:pt x="2220" y="232"/>
                  </a:lnTo>
                  <a:lnTo>
                    <a:pt x="2452" y="155"/>
                  </a:lnTo>
                  <a:lnTo>
                    <a:pt x="2684" y="97"/>
                  </a:lnTo>
                  <a:lnTo>
                    <a:pt x="2896" y="59"/>
                  </a:lnTo>
                  <a:lnTo>
                    <a:pt x="3128" y="20"/>
                  </a:lnTo>
                  <a:lnTo>
                    <a:pt x="3340" y="1"/>
                  </a:lnTo>
                  <a:lnTo>
                    <a:pt x="355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7"/>
            <p:cNvSpPr/>
            <p:nvPr/>
          </p:nvSpPr>
          <p:spPr>
            <a:xfrm>
              <a:off x="5268900" y="467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7"/>
            <p:cNvSpPr/>
            <p:nvPr/>
          </p:nvSpPr>
          <p:spPr>
            <a:xfrm>
              <a:off x="5336925" y="4665250"/>
              <a:ext cx="73375" cy="30925"/>
            </a:xfrm>
            <a:custGeom>
              <a:avLst/>
              <a:gdLst/>
              <a:ahLst/>
              <a:cxnLst/>
              <a:rect l="l" t="t" r="r" b="b"/>
              <a:pathLst>
                <a:path w="2935" h="1237" fill="none" extrusionOk="0">
                  <a:moveTo>
                    <a:pt x="2934" y="1"/>
                  </a:moveTo>
                  <a:lnTo>
                    <a:pt x="2934" y="1"/>
                  </a:lnTo>
                  <a:lnTo>
                    <a:pt x="2587" y="20"/>
                  </a:lnTo>
                  <a:lnTo>
                    <a:pt x="2220" y="59"/>
                  </a:lnTo>
                  <a:lnTo>
                    <a:pt x="1853" y="155"/>
                  </a:lnTo>
                  <a:lnTo>
                    <a:pt x="1487" y="290"/>
                  </a:lnTo>
                  <a:lnTo>
                    <a:pt x="1120" y="464"/>
                  </a:lnTo>
                  <a:lnTo>
                    <a:pt x="734" y="676"/>
                  </a:lnTo>
                  <a:lnTo>
                    <a:pt x="367" y="927"/>
                  </a:lnTo>
                  <a:lnTo>
                    <a:pt x="1" y="1236"/>
                  </a:lnTo>
                  <a:lnTo>
                    <a:pt x="1" y="1236"/>
                  </a:lnTo>
                  <a:lnTo>
                    <a:pt x="367" y="927"/>
                  </a:lnTo>
                  <a:lnTo>
                    <a:pt x="734" y="676"/>
                  </a:lnTo>
                  <a:lnTo>
                    <a:pt x="1120" y="464"/>
                  </a:lnTo>
                  <a:lnTo>
                    <a:pt x="1487" y="290"/>
                  </a:lnTo>
                  <a:lnTo>
                    <a:pt x="1853" y="155"/>
                  </a:lnTo>
                  <a:lnTo>
                    <a:pt x="2220" y="59"/>
                  </a:lnTo>
                  <a:lnTo>
                    <a:pt x="2587" y="20"/>
                  </a:lnTo>
                  <a:lnTo>
                    <a:pt x="293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7"/>
            <p:cNvSpPr/>
            <p:nvPr/>
          </p:nvSpPr>
          <p:spPr>
            <a:xfrm>
              <a:off x="5410275" y="46652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7"/>
            <p:cNvSpPr/>
            <p:nvPr/>
          </p:nvSpPr>
          <p:spPr>
            <a:xfrm>
              <a:off x="5500975" y="4784450"/>
              <a:ext cx="170850" cy="91225"/>
            </a:xfrm>
            <a:custGeom>
              <a:avLst/>
              <a:gdLst/>
              <a:ahLst/>
              <a:cxnLst/>
              <a:rect l="l" t="t" r="r" b="b"/>
              <a:pathLst>
                <a:path w="6834" h="3649" extrusionOk="0">
                  <a:moveTo>
                    <a:pt x="6814" y="3455"/>
                  </a:moveTo>
                  <a:lnTo>
                    <a:pt x="6814" y="3455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14" y="34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321" y="1274"/>
                  </a:lnTo>
                  <a:lnTo>
                    <a:pt x="2935" y="1332"/>
                  </a:lnTo>
                  <a:lnTo>
                    <a:pt x="2510" y="1448"/>
                  </a:lnTo>
                  <a:lnTo>
                    <a:pt x="2066" y="1602"/>
                  </a:lnTo>
                  <a:lnTo>
                    <a:pt x="2066" y="1602"/>
                  </a:lnTo>
                  <a:lnTo>
                    <a:pt x="2510" y="1448"/>
                  </a:lnTo>
                  <a:lnTo>
                    <a:pt x="2935" y="1332"/>
                  </a:lnTo>
                  <a:lnTo>
                    <a:pt x="3321" y="1274"/>
                  </a:lnTo>
                  <a:lnTo>
                    <a:pt x="3687" y="12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7"/>
            <p:cNvSpPr/>
            <p:nvPr/>
          </p:nvSpPr>
          <p:spPr>
            <a:xfrm>
              <a:off x="5671325" y="4870825"/>
              <a:ext cx="500" cy="4850"/>
            </a:xfrm>
            <a:custGeom>
              <a:avLst/>
              <a:gdLst/>
              <a:ahLst/>
              <a:cxnLst/>
              <a:rect l="l" t="t" r="r" b="b"/>
              <a:pathLst>
                <a:path w="20" h="19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7"/>
            <p:cNvSpPr/>
            <p:nvPr/>
          </p:nvSpPr>
          <p:spPr>
            <a:xfrm>
              <a:off x="5552625" y="4815800"/>
              <a:ext cx="40550" cy="8725"/>
            </a:xfrm>
            <a:custGeom>
              <a:avLst/>
              <a:gdLst/>
              <a:ahLst/>
              <a:cxnLst/>
              <a:rect l="l" t="t" r="r" b="b"/>
              <a:pathLst>
                <a:path w="1622" h="349" fill="none" extrusionOk="0">
                  <a:moveTo>
                    <a:pt x="1621" y="1"/>
                  </a:moveTo>
                  <a:lnTo>
                    <a:pt x="1621" y="1"/>
                  </a:lnTo>
                  <a:lnTo>
                    <a:pt x="1255" y="20"/>
                  </a:lnTo>
                  <a:lnTo>
                    <a:pt x="869" y="78"/>
                  </a:lnTo>
                  <a:lnTo>
                    <a:pt x="444" y="194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444" y="194"/>
                  </a:lnTo>
                  <a:lnTo>
                    <a:pt x="869" y="78"/>
                  </a:lnTo>
                  <a:lnTo>
                    <a:pt x="1255" y="20"/>
                  </a:lnTo>
                  <a:lnTo>
                    <a:pt x="162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7"/>
            <p:cNvSpPr/>
            <p:nvPr/>
          </p:nvSpPr>
          <p:spPr>
            <a:xfrm>
              <a:off x="5593150" y="48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7"/>
            <p:cNvSpPr/>
            <p:nvPr/>
          </p:nvSpPr>
          <p:spPr>
            <a:xfrm>
              <a:off x="5500975" y="4784450"/>
              <a:ext cx="2450" cy="25"/>
            </a:xfrm>
            <a:custGeom>
              <a:avLst/>
              <a:gdLst/>
              <a:ahLst/>
              <a:cxnLst/>
              <a:rect l="l" t="t" r="r" b="b"/>
              <a:pathLst>
                <a:path w="98" h="1" fill="none" extrusionOk="0"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7"/>
            <p:cNvSpPr/>
            <p:nvPr/>
          </p:nvSpPr>
          <p:spPr>
            <a:xfrm>
              <a:off x="5503400" y="478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42" name="Google Shape;1742;p7"/>
          <p:cNvSpPr/>
          <p:nvPr/>
        </p:nvSpPr>
        <p:spPr>
          <a:xfrm>
            <a:off x="4952725" y="3597750"/>
            <a:ext cx="4542700" cy="2133325"/>
          </a:xfrm>
          <a:custGeom>
            <a:avLst/>
            <a:gdLst/>
            <a:ahLst/>
            <a:cxnLst/>
            <a:rect l="l" t="t" r="r" b="b"/>
            <a:pathLst>
              <a:path w="181708" h="85333" extrusionOk="0">
                <a:moveTo>
                  <a:pt x="2677" y="42499"/>
                </a:moveTo>
                <a:lnTo>
                  <a:pt x="31790" y="20748"/>
                </a:lnTo>
                <a:lnTo>
                  <a:pt x="73286" y="7362"/>
                </a:lnTo>
                <a:lnTo>
                  <a:pt x="107419" y="335"/>
                </a:lnTo>
                <a:lnTo>
                  <a:pt x="136198" y="0"/>
                </a:lnTo>
                <a:lnTo>
                  <a:pt x="166984" y="1004"/>
                </a:lnTo>
                <a:lnTo>
                  <a:pt x="181708" y="4016"/>
                </a:lnTo>
                <a:lnTo>
                  <a:pt x="179701" y="50865"/>
                </a:lnTo>
                <a:lnTo>
                  <a:pt x="176689" y="85333"/>
                </a:lnTo>
                <a:lnTo>
                  <a:pt x="65254" y="83325"/>
                </a:lnTo>
                <a:lnTo>
                  <a:pt x="0" y="77302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</p:spTree>
  </p:cSld>
  <p:clrMapOvr>
    <a:masterClrMapping/>
  </p:clrMapOvr>
  <p:transition spd="slow">
    <p:push dir="u"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 userDrawn="1">
  <p:cSld name="MAIN_POINT">
    <p:spTree>
      <p:nvGrpSpPr>
        <p:cNvPr id="1" name="Shape 1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4" name="Google Shape;1744;p8"/>
          <p:cNvGrpSpPr/>
          <p:nvPr/>
        </p:nvGrpSpPr>
        <p:grpSpPr>
          <a:xfrm>
            <a:off x="1616918" y="2982209"/>
            <a:ext cx="6100976" cy="3234435"/>
            <a:chOff x="3939550" y="4143175"/>
            <a:chExt cx="2329150" cy="1234800"/>
          </a:xfrm>
        </p:grpSpPr>
        <p:sp>
          <p:nvSpPr>
            <p:cNvPr id="1745" name="Google Shape;1745;p8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extrusionOk="0">
                  <a:moveTo>
                    <a:pt x="17506" y="0"/>
                  </a:move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fill="none" extrusionOk="0">
                  <a:moveTo>
                    <a:pt x="17506" y="0"/>
                  </a:moveTo>
                  <a:lnTo>
                    <a:pt x="17506" y="0"/>
                  </a:ln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276" y="3455"/>
                  </a:lnTo>
                  <a:lnTo>
                    <a:pt x="12276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888" y="9728"/>
                  </a:lnTo>
                  <a:lnTo>
                    <a:pt x="888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873" y="19321"/>
                  </a:lnTo>
                  <a:lnTo>
                    <a:pt x="1892" y="19321"/>
                  </a:lnTo>
                  <a:lnTo>
                    <a:pt x="1892" y="19321"/>
                  </a:lnTo>
                  <a:lnTo>
                    <a:pt x="1911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643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444" y="6215"/>
                  </a:lnTo>
                  <a:lnTo>
                    <a:pt x="21444" y="6215"/>
                  </a:lnTo>
                  <a:lnTo>
                    <a:pt x="21174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extrusionOk="0">
                  <a:moveTo>
                    <a:pt x="6350" y="1"/>
                  </a:move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fill="none" extrusionOk="0">
                  <a:moveTo>
                    <a:pt x="6563" y="1"/>
                  </a:moveTo>
                  <a:lnTo>
                    <a:pt x="6563" y="1"/>
                  </a:lnTo>
                  <a:lnTo>
                    <a:pt x="6563" y="1"/>
                  </a:lnTo>
                  <a:lnTo>
                    <a:pt x="6563" y="1"/>
                  </a:lnTo>
                  <a:lnTo>
                    <a:pt x="6350" y="1"/>
                  </a:ln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1851" y="4691"/>
                  </a:lnTo>
                  <a:lnTo>
                    <a:pt x="11851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lnTo>
                    <a:pt x="6582" y="1"/>
                  </a:lnTo>
                  <a:lnTo>
                    <a:pt x="6582" y="1"/>
                  </a:lnTo>
                  <a:lnTo>
                    <a:pt x="656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3988750" y="4846200"/>
              <a:ext cx="390200" cy="444925"/>
            </a:xfrm>
            <a:custGeom>
              <a:avLst/>
              <a:gdLst/>
              <a:ahLst/>
              <a:cxnLst/>
              <a:rect l="l" t="t" r="r" b="b"/>
              <a:pathLst>
                <a:path w="15608" h="17797" extrusionOk="0">
                  <a:moveTo>
                    <a:pt x="11369" y="1"/>
                  </a:move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607" y="7385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3988750" y="4846200"/>
              <a:ext cx="390400" cy="444925"/>
            </a:xfrm>
            <a:custGeom>
              <a:avLst/>
              <a:gdLst/>
              <a:ahLst/>
              <a:cxnLst/>
              <a:rect l="l" t="t" r="r" b="b"/>
              <a:pathLst>
                <a:path w="15616" h="17797" fill="none" extrusionOk="0">
                  <a:moveTo>
                    <a:pt x="11369" y="1"/>
                  </a:moveTo>
                  <a:lnTo>
                    <a:pt x="11369" y="1"/>
                  </a:ln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614" y="15712"/>
                  </a:lnTo>
                  <a:lnTo>
                    <a:pt x="4614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832" y="11678"/>
                  </a:lnTo>
                  <a:lnTo>
                    <a:pt x="11832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lnTo>
                    <a:pt x="113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4062600" y="5238975"/>
              <a:ext cx="101825" cy="52150"/>
            </a:xfrm>
            <a:custGeom>
              <a:avLst/>
              <a:gdLst/>
              <a:ahLst/>
              <a:cxnLst/>
              <a:rect l="l" t="t" r="r" b="b"/>
              <a:pathLst>
                <a:path w="4073" h="2086" extrusionOk="0">
                  <a:moveTo>
                    <a:pt x="4053" y="2047"/>
                  </a:moveTo>
                  <a:lnTo>
                    <a:pt x="4053" y="2047"/>
                  </a:lnTo>
                  <a:lnTo>
                    <a:pt x="4072" y="2085"/>
                  </a:lnTo>
                  <a:lnTo>
                    <a:pt x="4072" y="2085"/>
                  </a:lnTo>
                  <a:lnTo>
                    <a:pt x="4053" y="2047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641" y="1"/>
                  </a:lnTo>
                  <a:lnTo>
                    <a:pt x="1660" y="1"/>
                  </a:lnTo>
                  <a:lnTo>
                    <a:pt x="1660" y="1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4163925" y="5290125"/>
              <a:ext cx="500" cy="1000"/>
            </a:xfrm>
            <a:custGeom>
              <a:avLst/>
              <a:gdLst/>
              <a:ahLst/>
              <a:cxnLst/>
              <a:rect l="l" t="t" r="r" b="b"/>
              <a:pathLst>
                <a:path w="20" h="4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4062600" y="5238975"/>
              <a:ext cx="41025" cy="16925"/>
            </a:xfrm>
            <a:custGeom>
              <a:avLst/>
              <a:gdLst/>
              <a:ahLst/>
              <a:cxnLst/>
              <a:rect l="l" t="t" r="r" b="b"/>
              <a:pathLst>
                <a:path w="1641" h="677" fill="none" extrusionOk="0"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4103600" y="52389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extrusionOk="0">
                  <a:moveTo>
                    <a:pt x="12025" y="0"/>
                  </a:move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fill="none" extrusionOk="0">
                  <a:moveTo>
                    <a:pt x="12237" y="0"/>
                  </a:moveTo>
                  <a:lnTo>
                    <a:pt x="12237" y="0"/>
                  </a:lnTo>
                  <a:lnTo>
                    <a:pt x="12025" y="0"/>
                  </a:ln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7200" y="2741"/>
                  </a:lnTo>
                  <a:lnTo>
                    <a:pt x="7200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3610" y="12179"/>
                  </a:lnTo>
                  <a:lnTo>
                    <a:pt x="3610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103" y="14727"/>
                  </a:lnTo>
                  <a:lnTo>
                    <a:pt x="7103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lnTo>
                    <a:pt x="1223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extrusionOk="0">
                  <a:moveTo>
                    <a:pt x="26906" y="1"/>
                  </a:move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48" y="16495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fill="none" extrusionOk="0">
                  <a:moveTo>
                    <a:pt x="26925" y="1"/>
                  </a:moveTo>
                  <a:lnTo>
                    <a:pt x="26925" y="1"/>
                  </a:lnTo>
                  <a:lnTo>
                    <a:pt x="26906" y="1"/>
                  </a:lnTo>
                  <a:lnTo>
                    <a:pt x="26906" y="1"/>
                  </a:ln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802" y="310"/>
                  </a:lnTo>
                  <a:lnTo>
                    <a:pt x="24783" y="310"/>
                  </a:lnTo>
                  <a:lnTo>
                    <a:pt x="24783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01" y="4556"/>
                  </a:lnTo>
                  <a:lnTo>
                    <a:pt x="14901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446" y="7779"/>
                  </a:lnTo>
                  <a:lnTo>
                    <a:pt x="11408" y="7779"/>
                  </a:lnTo>
                  <a:lnTo>
                    <a:pt x="11408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173" y="20788"/>
                  </a:lnTo>
                  <a:lnTo>
                    <a:pt x="5173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224" y="29512"/>
                  </a:lnTo>
                  <a:lnTo>
                    <a:pt x="3224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29975" y="15268"/>
                  </a:lnTo>
                  <a:lnTo>
                    <a:pt x="29975" y="15268"/>
                  </a:lnTo>
                  <a:lnTo>
                    <a:pt x="30226" y="15268"/>
                  </a:lnTo>
                  <a:lnTo>
                    <a:pt x="30322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lnTo>
                    <a:pt x="26925" y="1"/>
                  </a:lnTo>
                  <a:lnTo>
                    <a:pt x="269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4774300" y="4618450"/>
              <a:ext cx="127900" cy="14025"/>
            </a:xfrm>
            <a:custGeom>
              <a:avLst/>
              <a:gdLst/>
              <a:ahLst/>
              <a:cxnLst/>
              <a:rect l="l" t="t" r="r" b="b"/>
              <a:pathLst>
                <a:path w="5116" h="561" extrusionOk="0">
                  <a:moveTo>
                    <a:pt x="5116" y="560"/>
                  </a:moveTo>
                  <a:lnTo>
                    <a:pt x="5116" y="560"/>
                  </a:lnTo>
                  <a:lnTo>
                    <a:pt x="5116" y="560"/>
                  </a:lnTo>
                  <a:lnTo>
                    <a:pt x="5116" y="560"/>
                  </a:lnTo>
                  <a:close/>
                  <a:moveTo>
                    <a:pt x="5077" y="541"/>
                  </a:moveTo>
                  <a:lnTo>
                    <a:pt x="5077" y="541"/>
                  </a:lnTo>
                  <a:lnTo>
                    <a:pt x="5096" y="541"/>
                  </a:lnTo>
                  <a:lnTo>
                    <a:pt x="5096" y="541"/>
                  </a:lnTo>
                  <a:lnTo>
                    <a:pt x="5077" y="541"/>
                  </a:lnTo>
                  <a:close/>
                  <a:moveTo>
                    <a:pt x="20" y="310"/>
                  </a:moveTo>
                  <a:lnTo>
                    <a:pt x="20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20" y="310"/>
                  </a:lnTo>
                  <a:close/>
                  <a:moveTo>
                    <a:pt x="2143" y="1"/>
                  </a:moveTo>
                  <a:lnTo>
                    <a:pt x="2143" y="1"/>
                  </a:lnTo>
                  <a:lnTo>
                    <a:pt x="1603" y="20"/>
                  </a:lnTo>
                  <a:lnTo>
                    <a:pt x="1082" y="78"/>
                  </a:lnTo>
                  <a:lnTo>
                    <a:pt x="541" y="174"/>
                  </a:lnTo>
                  <a:lnTo>
                    <a:pt x="39" y="310"/>
                  </a:lnTo>
                  <a:lnTo>
                    <a:pt x="39" y="310"/>
                  </a:lnTo>
                  <a:lnTo>
                    <a:pt x="541" y="174"/>
                  </a:lnTo>
                  <a:lnTo>
                    <a:pt x="1082" y="78"/>
                  </a:lnTo>
                  <a:lnTo>
                    <a:pt x="1603" y="20"/>
                  </a:lnTo>
                  <a:lnTo>
                    <a:pt x="2143" y="1"/>
                  </a:lnTo>
                  <a:close/>
                  <a:moveTo>
                    <a:pt x="2162" y="1"/>
                  </a:move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4902175" y="463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8"/>
            <p:cNvSpPr/>
            <p:nvPr/>
          </p:nvSpPr>
          <p:spPr>
            <a:xfrm>
              <a:off x="4901200" y="46319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8"/>
            <p:cNvSpPr/>
            <p:nvPr/>
          </p:nvSpPr>
          <p:spPr>
            <a:xfrm>
              <a:off x="4774300" y="46261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4775275" y="4618450"/>
              <a:ext cx="52625" cy="7750"/>
            </a:xfrm>
            <a:custGeom>
              <a:avLst/>
              <a:gdLst/>
              <a:ahLst/>
              <a:cxnLst/>
              <a:rect l="l" t="t" r="r" b="b"/>
              <a:pathLst>
                <a:path w="2105" h="310" fill="none" extrusionOk="0">
                  <a:moveTo>
                    <a:pt x="2104" y="1"/>
                  </a:moveTo>
                  <a:lnTo>
                    <a:pt x="2104" y="1"/>
                  </a:lnTo>
                  <a:lnTo>
                    <a:pt x="1564" y="20"/>
                  </a:lnTo>
                  <a:lnTo>
                    <a:pt x="1043" y="78"/>
                  </a:lnTo>
                  <a:lnTo>
                    <a:pt x="502" y="174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502" y="174"/>
                  </a:lnTo>
                  <a:lnTo>
                    <a:pt x="1043" y="78"/>
                  </a:lnTo>
                  <a:lnTo>
                    <a:pt x="1564" y="20"/>
                  </a:lnTo>
                  <a:lnTo>
                    <a:pt x="210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4828350" y="46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8"/>
            <p:cNvSpPr/>
            <p:nvPr/>
          </p:nvSpPr>
          <p:spPr>
            <a:xfrm>
              <a:off x="4155225" y="5356225"/>
              <a:ext cx="86400" cy="21750"/>
            </a:xfrm>
            <a:custGeom>
              <a:avLst/>
              <a:gdLst/>
              <a:ahLst/>
              <a:cxnLst/>
              <a:rect l="l" t="t" r="r" b="b"/>
              <a:pathLst>
                <a:path w="3456" h="870" extrusionOk="0">
                  <a:moveTo>
                    <a:pt x="3456" y="1"/>
                  </a:move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close/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  <a:close/>
                  <a:moveTo>
                    <a:pt x="3321" y="1"/>
                  </a:moveTo>
                  <a:lnTo>
                    <a:pt x="3321" y="1"/>
                  </a:lnTo>
                  <a:lnTo>
                    <a:pt x="3321" y="1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8"/>
            <p:cNvSpPr/>
            <p:nvPr/>
          </p:nvSpPr>
          <p:spPr>
            <a:xfrm>
              <a:off x="4241600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4155225" y="5356225"/>
              <a:ext cx="80625" cy="21750"/>
            </a:xfrm>
            <a:custGeom>
              <a:avLst/>
              <a:gdLst/>
              <a:ahLst/>
              <a:cxnLst/>
              <a:rect l="l" t="t" r="r" b="b"/>
              <a:pathLst>
                <a:path w="3225" h="870" fill="none" extrusionOk="0"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4238225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4297575" y="5011225"/>
              <a:ext cx="12575" cy="3900"/>
            </a:xfrm>
            <a:custGeom>
              <a:avLst/>
              <a:gdLst/>
              <a:ahLst/>
              <a:cxnLst/>
              <a:rect l="l" t="t" r="r" b="b"/>
              <a:pathLst>
                <a:path w="503" h="156" extrusionOk="0">
                  <a:moveTo>
                    <a:pt x="502" y="1"/>
                  </a:moveTo>
                  <a:lnTo>
                    <a:pt x="251" y="59"/>
                  </a:lnTo>
                  <a:lnTo>
                    <a:pt x="1" y="155"/>
                  </a:lnTo>
                  <a:lnTo>
                    <a:pt x="251" y="78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42942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4156675" y="5138125"/>
              <a:ext cx="126925" cy="101850"/>
            </a:xfrm>
            <a:custGeom>
              <a:avLst/>
              <a:gdLst/>
              <a:ahLst/>
              <a:cxnLst/>
              <a:rect l="l" t="t" r="r" b="b"/>
              <a:pathLst>
                <a:path w="5077" h="4074" fill="none" extrusionOk="0">
                  <a:moveTo>
                    <a:pt x="5077" y="1"/>
                  </a:moveTo>
                  <a:lnTo>
                    <a:pt x="5077" y="1"/>
                  </a:lnTo>
                  <a:lnTo>
                    <a:pt x="4807" y="1"/>
                  </a:lnTo>
                  <a:lnTo>
                    <a:pt x="4498" y="20"/>
                  </a:lnTo>
                  <a:lnTo>
                    <a:pt x="4131" y="59"/>
                  </a:lnTo>
                  <a:lnTo>
                    <a:pt x="3745" y="117"/>
                  </a:lnTo>
                  <a:lnTo>
                    <a:pt x="3340" y="194"/>
                  </a:lnTo>
                  <a:lnTo>
                    <a:pt x="2915" y="310"/>
                  </a:lnTo>
                  <a:lnTo>
                    <a:pt x="2471" y="464"/>
                  </a:lnTo>
                  <a:lnTo>
                    <a:pt x="2066" y="638"/>
                  </a:lnTo>
                  <a:lnTo>
                    <a:pt x="1854" y="754"/>
                  </a:lnTo>
                  <a:lnTo>
                    <a:pt x="1661" y="869"/>
                  </a:lnTo>
                  <a:lnTo>
                    <a:pt x="1468" y="1004"/>
                  </a:lnTo>
                  <a:lnTo>
                    <a:pt x="1275" y="1159"/>
                  </a:lnTo>
                  <a:lnTo>
                    <a:pt x="1101" y="1313"/>
                  </a:lnTo>
                  <a:lnTo>
                    <a:pt x="927" y="1487"/>
                  </a:lnTo>
                  <a:lnTo>
                    <a:pt x="773" y="1680"/>
                  </a:lnTo>
                  <a:lnTo>
                    <a:pt x="618" y="1873"/>
                  </a:lnTo>
                  <a:lnTo>
                    <a:pt x="483" y="2085"/>
                  </a:lnTo>
                  <a:lnTo>
                    <a:pt x="367" y="2317"/>
                  </a:lnTo>
                  <a:lnTo>
                    <a:pt x="252" y="2568"/>
                  </a:lnTo>
                  <a:lnTo>
                    <a:pt x="174" y="2838"/>
                  </a:lnTo>
                  <a:lnTo>
                    <a:pt x="97" y="3108"/>
                  </a:lnTo>
                  <a:lnTo>
                    <a:pt x="39" y="3417"/>
                  </a:lnTo>
                  <a:lnTo>
                    <a:pt x="20" y="3726"/>
                  </a:lnTo>
                  <a:lnTo>
                    <a:pt x="1" y="4073"/>
                  </a:lnTo>
                  <a:lnTo>
                    <a:pt x="1" y="4073"/>
                  </a:lnTo>
                  <a:lnTo>
                    <a:pt x="20" y="3726"/>
                  </a:lnTo>
                  <a:lnTo>
                    <a:pt x="39" y="3417"/>
                  </a:lnTo>
                  <a:lnTo>
                    <a:pt x="97" y="3108"/>
                  </a:lnTo>
                  <a:lnTo>
                    <a:pt x="174" y="2838"/>
                  </a:lnTo>
                  <a:lnTo>
                    <a:pt x="252" y="2568"/>
                  </a:lnTo>
                  <a:lnTo>
                    <a:pt x="367" y="2317"/>
                  </a:lnTo>
                  <a:lnTo>
                    <a:pt x="483" y="2085"/>
                  </a:lnTo>
                  <a:lnTo>
                    <a:pt x="618" y="1873"/>
                  </a:lnTo>
                  <a:lnTo>
                    <a:pt x="773" y="1680"/>
                  </a:lnTo>
                  <a:lnTo>
                    <a:pt x="927" y="1487"/>
                  </a:lnTo>
                  <a:lnTo>
                    <a:pt x="1101" y="1313"/>
                  </a:lnTo>
                  <a:lnTo>
                    <a:pt x="1275" y="1159"/>
                  </a:lnTo>
                  <a:lnTo>
                    <a:pt x="1468" y="1004"/>
                  </a:lnTo>
                  <a:lnTo>
                    <a:pt x="1661" y="869"/>
                  </a:lnTo>
                  <a:lnTo>
                    <a:pt x="1854" y="754"/>
                  </a:lnTo>
                  <a:lnTo>
                    <a:pt x="2066" y="638"/>
                  </a:lnTo>
                  <a:lnTo>
                    <a:pt x="2471" y="464"/>
                  </a:lnTo>
                  <a:lnTo>
                    <a:pt x="2915" y="310"/>
                  </a:lnTo>
                  <a:lnTo>
                    <a:pt x="3340" y="194"/>
                  </a:lnTo>
                  <a:lnTo>
                    <a:pt x="3745" y="117"/>
                  </a:lnTo>
                  <a:lnTo>
                    <a:pt x="4131" y="59"/>
                  </a:lnTo>
                  <a:lnTo>
                    <a:pt x="4498" y="20"/>
                  </a:lnTo>
                  <a:lnTo>
                    <a:pt x="4807" y="1"/>
                  </a:lnTo>
                  <a:lnTo>
                    <a:pt x="50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4283575" y="51381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42860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4379125" y="503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4378650" y="503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4258975" y="5010275"/>
              <a:ext cx="63225" cy="60800"/>
            </a:xfrm>
            <a:custGeom>
              <a:avLst/>
              <a:gdLst/>
              <a:ahLst/>
              <a:cxnLst/>
              <a:rect l="l" t="t" r="r" b="b"/>
              <a:pathLst>
                <a:path w="2529" h="2432" fill="none" extrusionOk="0">
                  <a:moveTo>
                    <a:pt x="2529" y="0"/>
                  </a:moveTo>
                  <a:lnTo>
                    <a:pt x="2529" y="0"/>
                  </a:lnTo>
                  <a:lnTo>
                    <a:pt x="2278" y="19"/>
                  </a:lnTo>
                  <a:lnTo>
                    <a:pt x="2046" y="39"/>
                  </a:lnTo>
                  <a:lnTo>
                    <a:pt x="1795" y="97"/>
                  </a:lnTo>
                  <a:lnTo>
                    <a:pt x="1545" y="193"/>
                  </a:lnTo>
                  <a:lnTo>
                    <a:pt x="1313" y="328"/>
                  </a:lnTo>
                  <a:lnTo>
                    <a:pt x="1081" y="483"/>
                  </a:lnTo>
                  <a:lnTo>
                    <a:pt x="850" y="676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464" y="1100"/>
                  </a:lnTo>
                  <a:lnTo>
                    <a:pt x="329" y="1293"/>
                  </a:lnTo>
                  <a:lnTo>
                    <a:pt x="232" y="1486"/>
                  </a:lnTo>
                  <a:lnTo>
                    <a:pt x="155" y="1679"/>
                  </a:lnTo>
                  <a:lnTo>
                    <a:pt x="78" y="1872"/>
                  </a:lnTo>
                  <a:lnTo>
                    <a:pt x="39" y="2065"/>
                  </a:lnTo>
                  <a:lnTo>
                    <a:pt x="20" y="2239"/>
                  </a:lnTo>
                  <a:lnTo>
                    <a:pt x="0" y="2432"/>
                  </a:lnTo>
                  <a:lnTo>
                    <a:pt x="0" y="2432"/>
                  </a:lnTo>
                  <a:lnTo>
                    <a:pt x="20" y="2239"/>
                  </a:lnTo>
                  <a:lnTo>
                    <a:pt x="39" y="2065"/>
                  </a:lnTo>
                  <a:lnTo>
                    <a:pt x="78" y="1872"/>
                  </a:lnTo>
                  <a:lnTo>
                    <a:pt x="155" y="1679"/>
                  </a:lnTo>
                  <a:lnTo>
                    <a:pt x="232" y="1486"/>
                  </a:lnTo>
                  <a:lnTo>
                    <a:pt x="329" y="1293"/>
                  </a:lnTo>
                  <a:lnTo>
                    <a:pt x="464" y="1100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850" y="676"/>
                  </a:lnTo>
                  <a:lnTo>
                    <a:pt x="1081" y="483"/>
                  </a:lnTo>
                  <a:lnTo>
                    <a:pt x="1313" y="328"/>
                  </a:lnTo>
                  <a:lnTo>
                    <a:pt x="1545" y="193"/>
                  </a:lnTo>
                  <a:lnTo>
                    <a:pt x="1795" y="116"/>
                  </a:lnTo>
                  <a:lnTo>
                    <a:pt x="2046" y="39"/>
                  </a:lnTo>
                  <a:lnTo>
                    <a:pt x="2278" y="19"/>
                  </a:lnTo>
                  <a:lnTo>
                    <a:pt x="252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4322175" y="501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4350650" y="4919550"/>
              <a:ext cx="14975" cy="50700"/>
            </a:xfrm>
            <a:custGeom>
              <a:avLst/>
              <a:gdLst/>
              <a:ahLst/>
              <a:cxnLst/>
              <a:rect l="l" t="t" r="r" b="b"/>
              <a:pathLst>
                <a:path w="599" h="2028" fill="none" extrusionOk="0">
                  <a:moveTo>
                    <a:pt x="599" y="0"/>
                  </a:moveTo>
                  <a:lnTo>
                    <a:pt x="599" y="0"/>
                  </a:lnTo>
                  <a:lnTo>
                    <a:pt x="502" y="155"/>
                  </a:lnTo>
                  <a:lnTo>
                    <a:pt x="406" y="348"/>
                  </a:lnTo>
                  <a:lnTo>
                    <a:pt x="290" y="579"/>
                  </a:lnTo>
                  <a:lnTo>
                    <a:pt x="194" y="888"/>
                  </a:lnTo>
                  <a:lnTo>
                    <a:pt x="97" y="1236"/>
                  </a:lnTo>
                  <a:lnTo>
                    <a:pt x="20" y="1602"/>
                  </a:lnTo>
                  <a:lnTo>
                    <a:pt x="1" y="1815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15"/>
                  </a:lnTo>
                  <a:lnTo>
                    <a:pt x="20" y="1602"/>
                  </a:lnTo>
                  <a:lnTo>
                    <a:pt x="97" y="1236"/>
                  </a:lnTo>
                  <a:lnTo>
                    <a:pt x="194" y="888"/>
                  </a:lnTo>
                  <a:lnTo>
                    <a:pt x="290" y="579"/>
                  </a:lnTo>
                  <a:lnTo>
                    <a:pt x="406" y="348"/>
                  </a:lnTo>
                  <a:lnTo>
                    <a:pt x="502" y="155"/>
                  </a:lnTo>
                  <a:lnTo>
                    <a:pt x="599" y="0"/>
                  </a:lnTo>
                  <a:lnTo>
                    <a:pt x="59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4471775" y="4626175"/>
              <a:ext cx="302550" cy="127400"/>
            </a:xfrm>
            <a:custGeom>
              <a:avLst/>
              <a:gdLst/>
              <a:ahLst/>
              <a:cxnLst/>
              <a:rect l="l" t="t" r="r" b="b"/>
              <a:pathLst>
                <a:path w="12102" h="5096" extrusionOk="0">
                  <a:moveTo>
                    <a:pt x="0" y="5096"/>
                  </a:move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close/>
                  <a:moveTo>
                    <a:pt x="3822" y="4536"/>
                  </a:move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close/>
                  <a:moveTo>
                    <a:pt x="2239" y="4247"/>
                  </a:moveTo>
                  <a:lnTo>
                    <a:pt x="2239" y="4247"/>
                  </a:lnTo>
                  <a:lnTo>
                    <a:pt x="1988" y="4247"/>
                  </a:lnTo>
                  <a:lnTo>
                    <a:pt x="1699" y="4285"/>
                  </a:lnTo>
                  <a:lnTo>
                    <a:pt x="1428" y="4324"/>
                  </a:lnTo>
                  <a:lnTo>
                    <a:pt x="1139" y="4420"/>
                  </a:lnTo>
                  <a:lnTo>
                    <a:pt x="849" y="4517"/>
                  </a:lnTo>
                  <a:lnTo>
                    <a:pt x="560" y="4671"/>
                  </a:lnTo>
                  <a:lnTo>
                    <a:pt x="290" y="4845"/>
                  </a:lnTo>
                  <a:lnTo>
                    <a:pt x="19" y="5077"/>
                  </a:lnTo>
                  <a:lnTo>
                    <a:pt x="19" y="5077"/>
                  </a:lnTo>
                  <a:lnTo>
                    <a:pt x="290" y="4845"/>
                  </a:lnTo>
                  <a:lnTo>
                    <a:pt x="560" y="4671"/>
                  </a:lnTo>
                  <a:lnTo>
                    <a:pt x="849" y="4517"/>
                  </a:lnTo>
                  <a:lnTo>
                    <a:pt x="1139" y="4420"/>
                  </a:lnTo>
                  <a:lnTo>
                    <a:pt x="1428" y="4324"/>
                  </a:lnTo>
                  <a:lnTo>
                    <a:pt x="1699" y="4285"/>
                  </a:lnTo>
                  <a:lnTo>
                    <a:pt x="1988" y="4247"/>
                  </a:lnTo>
                  <a:lnTo>
                    <a:pt x="2239" y="4247"/>
                  </a:lnTo>
                  <a:close/>
                  <a:moveTo>
                    <a:pt x="2258" y="4247"/>
                  </a:move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close/>
                  <a:moveTo>
                    <a:pt x="5346" y="1564"/>
                  </a:moveTo>
                  <a:lnTo>
                    <a:pt x="5346" y="1564"/>
                  </a:lnTo>
                  <a:lnTo>
                    <a:pt x="5346" y="1564"/>
                  </a:lnTo>
                  <a:lnTo>
                    <a:pt x="5096" y="1680"/>
                  </a:lnTo>
                  <a:lnTo>
                    <a:pt x="4864" y="1815"/>
                  </a:lnTo>
                  <a:lnTo>
                    <a:pt x="4671" y="1931"/>
                  </a:lnTo>
                  <a:lnTo>
                    <a:pt x="4497" y="2066"/>
                  </a:lnTo>
                  <a:lnTo>
                    <a:pt x="4343" y="2220"/>
                  </a:lnTo>
                  <a:lnTo>
                    <a:pt x="4208" y="2355"/>
                  </a:lnTo>
                  <a:lnTo>
                    <a:pt x="4092" y="2490"/>
                  </a:lnTo>
                  <a:lnTo>
                    <a:pt x="3976" y="2645"/>
                  </a:lnTo>
                  <a:lnTo>
                    <a:pt x="3899" y="2780"/>
                  </a:lnTo>
                  <a:lnTo>
                    <a:pt x="3822" y="2915"/>
                  </a:lnTo>
                  <a:lnTo>
                    <a:pt x="3764" y="3069"/>
                  </a:lnTo>
                  <a:lnTo>
                    <a:pt x="3725" y="3204"/>
                  </a:lnTo>
                  <a:lnTo>
                    <a:pt x="3687" y="3475"/>
                  </a:lnTo>
                  <a:lnTo>
                    <a:pt x="3667" y="3706"/>
                  </a:lnTo>
                  <a:lnTo>
                    <a:pt x="3667" y="3706"/>
                  </a:lnTo>
                  <a:lnTo>
                    <a:pt x="3687" y="3475"/>
                  </a:lnTo>
                  <a:lnTo>
                    <a:pt x="3725" y="3204"/>
                  </a:lnTo>
                  <a:lnTo>
                    <a:pt x="3764" y="3069"/>
                  </a:lnTo>
                  <a:lnTo>
                    <a:pt x="3822" y="2915"/>
                  </a:lnTo>
                  <a:lnTo>
                    <a:pt x="3899" y="2780"/>
                  </a:lnTo>
                  <a:lnTo>
                    <a:pt x="3976" y="2645"/>
                  </a:lnTo>
                  <a:lnTo>
                    <a:pt x="4092" y="2490"/>
                  </a:lnTo>
                  <a:lnTo>
                    <a:pt x="4208" y="2355"/>
                  </a:lnTo>
                  <a:lnTo>
                    <a:pt x="4343" y="2220"/>
                  </a:lnTo>
                  <a:lnTo>
                    <a:pt x="4497" y="2066"/>
                  </a:lnTo>
                  <a:lnTo>
                    <a:pt x="4671" y="1931"/>
                  </a:lnTo>
                  <a:lnTo>
                    <a:pt x="4864" y="1815"/>
                  </a:lnTo>
                  <a:lnTo>
                    <a:pt x="5096" y="1680"/>
                  </a:lnTo>
                  <a:lnTo>
                    <a:pt x="5346" y="1564"/>
                  </a:lnTo>
                  <a:lnTo>
                    <a:pt x="5346" y="1564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389" y="1255"/>
                  </a:lnTo>
                  <a:lnTo>
                    <a:pt x="6061" y="1313"/>
                  </a:lnTo>
                  <a:lnTo>
                    <a:pt x="5733" y="1409"/>
                  </a:lnTo>
                  <a:lnTo>
                    <a:pt x="5366" y="1545"/>
                  </a:lnTo>
                  <a:lnTo>
                    <a:pt x="5366" y="1545"/>
                  </a:lnTo>
                  <a:lnTo>
                    <a:pt x="5733" y="1409"/>
                  </a:lnTo>
                  <a:lnTo>
                    <a:pt x="6061" y="1313"/>
                  </a:lnTo>
                  <a:lnTo>
                    <a:pt x="6389" y="1255"/>
                  </a:lnTo>
                  <a:lnTo>
                    <a:pt x="6678" y="1236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678" y="1236"/>
                  </a:lnTo>
                  <a:lnTo>
                    <a:pt x="6698" y="1236"/>
                  </a:lnTo>
                  <a:lnTo>
                    <a:pt x="6698" y="1236"/>
                  </a:lnTo>
                  <a:lnTo>
                    <a:pt x="6678" y="1236"/>
                  </a:lnTo>
                  <a:close/>
                  <a:moveTo>
                    <a:pt x="12102" y="1"/>
                  </a:moveTo>
                  <a:lnTo>
                    <a:pt x="12102" y="1"/>
                  </a:lnTo>
                  <a:lnTo>
                    <a:pt x="12102" y="1"/>
                  </a:lnTo>
                  <a:lnTo>
                    <a:pt x="11851" y="97"/>
                  </a:lnTo>
                  <a:lnTo>
                    <a:pt x="11600" y="194"/>
                  </a:lnTo>
                  <a:lnTo>
                    <a:pt x="11349" y="290"/>
                  </a:lnTo>
                  <a:lnTo>
                    <a:pt x="11117" y="406"/>
                  </a:lnTo>
                  <a:lnTo>
                    <a:pt x="10886" y="541"/>
                  </a:lnTo>
                  <a:lnTo>
                    <a:pt x="10654" y="676"/>
                  </a:lnTo>
                  <a:lnTo>
                    <a:pt x="10461" y="811"/>
                  </a:lnTo>
                  <a:lnTo>
                    <a:pt x="10249" y="985"/>
                  </a:lnTo>
                  <a:lnTo>
                    <a:pt x="10056" y="1139"/>
                  </a:lnTo>
                  <a:lnTo>
                    <a:pt x="9882" y="1313"/>
                  </a:lnTo>
                  <a:lnTo>
                    <a:pt x="9728" y="1506"/>
                  </a:lnTo>
                  <a:lnTo>
                    <a:pt x="9573" y="1718"/>
                  </a:lnTo>
                  <a:lnTo>
                    <a:pt x="9419" y="1911"/>
                  </a:lnTo>
                  <a:lnTo>
                    <a:pt x="9303" y="2143"/>
                  </a:lnTo>
                  <a:lnTo>
                    <a:pt x="9187" y="2375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187" y="2375"/>
                  </a:lnTo>
                  <a:lnTo>
                    <a:pt x="9303" y="2143"/>
                  </a:lnTo>
                  <a:lnTo>
                    <a:pt x="9419" y="1911"/>
                  </a:lnTo>
                  <a:lnTo>
                    <a:pt x="9573" y="1718"/>
                  </a:lnTo>
                  <a:lnTo>
                    <a:pt x="9728" y="1506"/>
                  </a:lnTo>
                  <a:lnTo>
                    <a:pt x="9882" y="1313"/>
                  </a:lnTo>
                  <a:lnTo>
                    <a:pt x="10056" y="1139"/>
                  </a:lnTo>
                  <a:lnTo>
                    <a:pt x="10249" y="985"/>
                  </a:lnTo>
                  <a:lnTo>
                    <a:pt x="10461" y="811"/>
                  </a:lnTo>
                  <a:lnTo>
                    <a:pt x="10654" y="676"/>
                  </a:lnTo>
                  <a:lnTo>
                    <a:pt x="10886" y="541"/>
                  </a:lnTo>
                  <a:lnTo>
                    <a:pt x="11117" y="406"/>
                  </a:lnTo>
                  <a:lnTo>
                    <a:pt x="11349" y="290"/>
                  </a:lnTo>
                  <a:lnTo>
                    <a:pt x="11600" y="194"/>
                  </a:lnTo>
                  <a:lnTo>
                    <a:pt x="11851" y="97"/>
                  </a:lnTo>
                  <a:lnTo>
                    <a:pt x="12102" y="1"/>
                  </a:lnTo>
                  <a:lnTo>
                    <a:pt x="121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4471775" y="47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4567300" y="473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4472250" y="4732325"/>
              <a:ext cx="55525" cy="20775"/>
            </a:xfrm>
            <a:custGeom>
              <a:avLst/>
              <a:gdLst/>
              <a:ahLst/>
              <a:cxnLst/>
              <a:rect l="l" t="t" r="r" b="b"/>
              <a:pathLst>
                <a:path w="2221" h="831" fill="none" extrusionOk="0">
                  <a:moveTo>
                    <a:pt x="2220" y="1"/>
                  </a:moveTo>
                  <a:lnTo>
                    <a:pt x="2220" y="1"/>
                  </a:lnTo>
                  <a:lnTo>
                    <a:pt x="1969" y="1"/>
                  </a:lnTo>
                  <a:lnTo>
                    <a:pt x="1680" y="39"/>
                  </a:lnTo>
                  <a:lnTo>
                    <a:pt x="1409" y="78"/>
                  </a:lnTo>
                  <a:lnTo>
                    <a:pt x="1120" y="174"/>
                  </a:lnTo>
                  <a:lnTo>
                    <a:pt x="830" y="271"/>
                  </a:lnTo>
                  <a:lnTo>
                    <a:pt x="541" y="425"/>
                  </a:lnTo>
                  <a:lnTo>
                    <a:pt x="271" y="599"/>
                  </a:lnTo>
                  <a:lnTo>
                    <a:pt x="0" y="831"/>
                  </a:lnTo>
                  <a:lnTo>
                    <a:pt x="0" y="831"/>
                  </a:lnTo>
                  <a:lnTo>
                    <a:pt x="271" y="599"/>
                  </a:lnTo>
                  <a:lnTo>
                    <a:pt x="541" y="425"/>
                  </a:lnTo>
                  <a:lnTo>
                    <a:pt x="830" y="271"/>
                  </a:lnTo>
                  <a:lnTo>
                    <a:pt x="1120" y="174"/>
                  </a:lnTo>
                  <a:lnTo>
                    <a:pt x="1409" y="78"/>
                  </a:lnTo>
                  <a:lnTo>
                    <a:pt x="1680" y="39"/>
                  </a:lnTo>
                  <a:lnTo>
                    <a:pt x="1969" y="1"/>
                  </a:lnTo>
                  <a:lnTo>
                    <a:pt x="22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4528225" y="473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4563450" y="4665250"/>
              <a:ext cx="42000" cy="53600"/>
            </a:xfrm>
            <a:custGeom>
              <a:avLst/>
              <a:gdLst/>
              <a:ahLst/>
              <a:cxnLst/>
              <a:rect l="l" t="t" r="r" b="b"/>
              <a:pathLst>
                <a:path w="1680" h="2144" fill="none" extrusionOk="0">
                  <a:moveTo>
                    <a:pt x="1679" y="1"/>
                  </a:moveTo>
                  <a:lnTo>
                    <a:pt x="1679" y="1"/>
                  </a:lnTo>
                  <a:lnTo>
                    <a:pt x="1679" y="1"/>
                  </a:lnTo>
                  <a:lnTo>
                    <a:pt x="1429" y="117"/>
                  </a:lnTo>
                  <a:lnTo>
                    <a:pt x="1197" y="252"/>
                  </a:lnTo>
                  <a:lnTo>
                    <a:pt x="1004" y="368"/>
                  </a:lnTo>
                  <a:lnTo>
                    <a:pt x="830" y="503"/>
                  </a:lnTo>
                  <a:lnTo>
                    <a:pt x="676" y="657"/>
                  </a:lnTo>
                  <a:lnTo>
                    <a:pt x="541" y="792"/>
                  </a:lnTo>
                  <a:lnTo>
                    <a:pt x="425" y="927"/>
                  </a:lnTo>
                  <a:lnTo>
                    <a:pt x="309" y="1082"/>
                  </a:lnTo>
                  <a:lnTo>
                    <a:pt x="232" y="1217"/>
                  </a:lnTo>
                  <a:lnTo>
                    <a:pt x="155" y="1352"/>
                  </a:lnTo>
                  <a:lnTo>
                    <a:pt x="97" y="1506"/>
                  </a:lnTo>
                  <a:lnTo>
                    <a:pt x="58" y="1641"/>
                  </a:lnTo>
                  <a:lnTo>
                    <a:pt x="20" y="1912"/>
                  </a:lnTo>
                  <a:lnTo>
                    <a:pt x="0" y="2143"/>
                  </a:lnTo>
                  <a:lnTo>
                    <a:pt x="0" y="2143"/>
                  </a:lnTo>
                  <a:lnTo>
                    <a:pt x="20" y="1912"/>
                  </a:lnTo>
                  <a:lnTo>
                    <a:pt x="58" y="1641"/>
                  </a:lnTo>
                  <a:lnTo>
                    <a:pt x="97" y="1506"/>
                  </a:lnTo>
                  <a:lnTo>
                    <a:pt x="155" y="1352"/>
                  </a:lnTo>
                  <a:lnTo>
                    <a:pt x="232" y="1217"/>
                  </a:lnTo>
                  <a:lnTo>
                    <a:pt x="309" y="1082"/>
                  </a:lnTo>
                  <a:lnTo>
                    <a:pt x="425" y="927"/>
                  </a:lnTo>
                  <a:lnTo>
                    <a:pt x="541" y="792"/>
                  </a:lnTo>
                  <a:lnTo>
                    <a:pt x="676" y="657"/>
                  </a:lnTo>
                  <a:lnTo>
                    <a:pt x="830" y="503"/>
                  </a:lnTo>
                  <a:lnTo>
                    <a:pt x="1004" y="368"/>
                  </a:lnTo>
                  <a:lnTo>
                    <a:pt x="1197" y="252"/>
                  </a:lnTo>
                  <a:lnTo>
                    <a:pt x="1429" y="117"/>
                  </a:lnTo>
                  <a:lnTo>
                    <a:pt x="1679" y="1"/>
                  </a:lnTo>
                  <a:lnTo>
                    <a:pt x="167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4605900" y="4657050"/>
              <a:ext cx="32850" cy="7750"/>
            </a:xfrm>
            <a:custGeom>
              <a:avLst/>
              <a:gdLst/>
              <a:ahLst/>
              <a:cxnLst/>
              <a:rect l="l" t="t" r="r" b="b"/>
              <a:pathLst>
                <a:path w="1314" h="310" fill="none" extrusionOk="0">
                  <a:moveTo>
                    <a:pt x="1313" y="1"/>
                  </a:moveTo>
                  <a:lnTo>
                    <a:pt x="1313" y="1"/>
                  </a:lnTo>
                  <a:lnTo>
                    <a:pt x="1024" y="20"/>
                  </a:lnTo>
                  <a:lnTo>
                    <a:pt x="696" y="78"/>
                  </a:lnTo>
                  <a:lnTo>
                    <a:pt x="368" y="174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368" y="174"/>
                  </a:lnTo>
                  <a:lnTo>
                    <a:pt x="696" y="78"/>
                  </a:lnTo>
                  <a:lnTo>
                    <a:pt x="1024" y="20"/>
                  </a:lnTo>
                  <a:lnTo>
                    <a:pt x="131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4638725" y="46570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4699025" y="4626175"/>
              <a:ext cx="75300" cy="65175"/>
            </a:xfrm>
            <a:custGeom>
              <a:avLst/>
              <a:gdLst/>
              <a:ahLst/>
              <a:cxnLst/>
              <a:rect l="l" t="t" r="r" b="b"/>
              <a:pathLst>
                <a:path w="3012" h="2607" fill="none" extrusionOk="0">
                  <a:moveTo>
                    <a:pt x="3012" y="1"/>
                  </a:moveTo>
                  <a:lnTo>
                    <a:pt x="3012" y="1"/>
                  </a:lnTo>
                  <a:lnTo>
                    <a:pt x="3012" y="1"/>
                  </a:lnTo>
                  <a:lnTo>
                    <a:pt x="2761" y="97"/>
                  </a:lnTo>
                  <a:lnTo>
                    <a:pt x="2510" y="194"/>
                  </a:lnTo>
                  <a:lnTo>
                    <a:pt x="2259" y="290"/>
                  </a:lnTo>
                  <a:lnTo>
                    <a:pt x="2027" y="406"/>
                  </a:lnTo>
                  <a:lnTo>
                    <a:pt x="1796" y="541"/>
                  </a:lnTo>
                  <a:lnTo>
                    <a:pt x="1564" y="676"/>
                  </a:lnTo>
                  <a:lnTo>
                    <a:pt x="1371" y="811"/>
                  </a:lnTo>
                  <a:lnTo>
                    <a:pt x="1159" y="985"/>
                  </a:lnTo>
                  <a:lnTo>
                    <a:pt x="966" y="1139"/>
                  </a:lnTo>
                  <a:lnTo>
                    <a:pt x="792" y="1313"/>
                  </a:lnTo>
                  <a:lnTo>
                    <a:pt x="638" y="1506"/>
                  </a:lnTo>
                  <a:lnTo>
                    <a:pt x="483" y="1718"/>
                  </a:lnTo>
                  <a:lnTo>
                    <a:pt x="329" y="1911"/>
                  </a:lnTo>
                  <a:lnTo>
                    <a:pt x="213" y="2143"/>
                  </a:lnTo>
                  <a:lnTo>
                    <a:pt x="97" y="2375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97" y="2375"/>
                  </a:lnTo>
                  <a:lnTo>
                    <a:pt x="213" y="2143"/>
                  </a:lnTo>
                  <a:lnTo>
                    <a:pt x="329" y="1911"/>
                  </a:lnTo>
                  <a:lnTo>
                    <a:pt x="483" y="1718"/>
                  </a:lnTo>
                  <a:lnTo>
                    <a:pt x="638" y="1506"/>
                  </a:lnTo>
                  <a:lnTo>
                    <a:pt x="792" y="1313"/>
                  </a:lnTo>
                  <a:lnTo>
                    <a:pt x="966" y="1139"/>
                  </a:lnTo>
                  <a:lnTo>
                    <a:pt x="1159" y="985"/>
                  </a:lnTo>
                  <a:lnTo>
                    <a:pt x="1371" y="811"/>
                  </a:lnTo>
                  <a:lnTo>
                    <a:pt x="1564" y="676"/>
                  </a:lnTo>
                  <a:lnTo>
                    <a:pt x="1796" y="541"/>
                  </a:lnTo>
                  <a:lnTo>
                    <a:pt x="2027" y="406"/>
                  </a:lnTo>
                  <a:lnTo>
                    <a:pt x="2259" y="290"/>
                  </a:lnTo>
                  <a:lnTo>
                    <a:pt x="2510" y="194"/>
                  </a:lnTo>
                  <a:lnTo>
                    <a:pt x="2761" y="97"/>
                  </a:lnTo>
                  <a:lnTo>
                    <a:pt x="3012" y="1"/>
                  </a:lnTo>
                  <a:lnTo>
                    <a:pt x="301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extrusionOk="0">
                  <a:moveTo>
                    <a:pt x="19069" y="1"/>
                  </a:move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fill="none" extrusionOk="0">
                  <a:moveTo>
                    <a:pt x="19069" y="1"/>
                  </a:moveTo>
                  <a:lnTo>
                    <a:pt x="19069" y="1"/>
                  </a:lnTo>
                  <a:lnTo>
                    <a:pt x="19069" y="1"/>
                  </a:lnTo>
                  <a:lnTo>
                    <a:pt x="19069" y="1"/>
                  </a:ln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633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lnTo>
                    <a:pt x="19089" y="1"/>
                  </a:lnTo>
                  <a:lnTo>
                    <a:pt x="19089" y="1"/>
                  </a:lnTo>
                  <a:lnTo>
                    <a:pt x="190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8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extrusionOk="0">
                  <a:moveTo>
                    <a:pt x="3668" y="0"/>
                  </a:move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8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fill="none" extrusionOk="0">
                  <a:moveTo>
                    <a:pt x="3668" y="0"/>
                  </a:moveTo>
                  <a:lnTo>
                    <a:pt x="3668" y="0"/>
                  </a:ln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extrusionOk="0">
                  <a:moveTo>
                    <a:pt x="4072" y="1"/>
                  </a:move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fill="none" extrusionOk="0"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extrusionOk="0">
                  <a:moveTo>
                    <a:pt x="14747" y="1"/>
                  </a:move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fill="none" extrusionOk="0">
                  <a:moveTo>
                    <a:pt x="15036" y="1"/>
                  </a:moveTo>
                  <a:lnTo>
                    <a:pt x="15036" y="1"/>
                  </a:lnTo>
                  <a:lnTo>
                    <a:pt x="15017" y="1"/>
                  </a:lnTo>
                  <a:lnTo>
                    <a:pt x="15017" y="1"/>
                  </a:lnTo>
                  <a:lnTo>
                    <a:pt x="14747" y="1"/>
                  </a:ln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42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377" y="11002"/>
                  </a:lnTo>
                  <a:lnTo>
                    <a:pt x="29377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lnTo>
                    <a:pt x="1503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5380825" y="4784450"/>
              <a:ext cx="120175" cy="165050"/>
            </a:xfrm>
            <a:custGeom>
              <a:avLst/>
              <a:gdLst/>
              <a:ahLst/>
              <a:cxnLst/>
              <a:rect l="l" t="t" r="r" b="b"/>
              <a:pathLst>
                <a:path w="4807" h="6602" extrusionOk="0">
                  <a:moveTo>
                    <a:pt x="20" y="6466"/>
                  </a:moveTo>
                  <a:lnTo>
                    <a:pt x="20" y="6466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20" y="6466"/>
                  </a:lnTo>
                  <a:close/>
                  <a:moveTo>
                    <a:pt x="20" y="6466"/>
                  </a:moveTo>
                  <a:lnTo>
                    <a:pt x="20" y="6466"/>
                  </a:lnTo>
                  <a:lnTo>
                    <a:pt x="20" y="6466"/>
                  </a:lnTo>
                  <a:close/>
                  <a:moveTo>
                    <a:pt x="3070" y="3860"/>
                  </a:move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close/>
                  <a:moveTo>
                    <a:pt x="2742" y="3841"/>
                  </a:moveTo>
                  <a:lnTo>
                    <a:pt x="2742" y="3841"/>
                  </a:lnTo>
                  <a:lnTo>
                    <a:pt x="2414" y="3860"/>
                  </a:lnTo>
                  <a:lnTo>
                    <a:pt x="2221" y="3880"/>
                  </a:lnTo>
                  <a:lnTo>
                    <a:pt x="2008" y="3918"/>
                  </a:lnTo>
                  <a:lnTo>
                    <a:pt x="1796" y="3976"/>
                  </a:lnTo>
                  <a:lnTo>
                    <a:pt x="1584" y="4053"/>
                  </a:lnTo>
                  <a:lnTo>
                    <a:pt x="1371" y="4150"/>
                  </a:lnTo>
                  <a:lnTo>
                    <a:pt x="1159" y="4266"/>
                  </a:lnTo>
                  <a:lnTo>
                    <a:pt x="947" y="4420"/>
                  </a:lnTo>
                  <a:lnTo>
                    <a:pt x="754" y="4594"/>
                  </a:lnTo>
                  <a:lnTo>
                    <a:pt x="561" y="4806"/>
                  </a:lnTo>
                  <a:lnTo>
                    <a:pt x="406" y="5057"/>
                  </a:lnTo>
                  <a:lnTo>
                    <a:pt x="271" y="5327"/>
                  </a:lnTo>
                  <a:lnTo>
                    <a:pt x="155" y="5655"/>
                  </a:lnTo>
                  <a:lnTo>
                    <a:pt x="59" y="6022"/>
                  </a:lnTo>
                  <a:lnTo>
                    <a:pt x="20" y="6427"/>
                  </a:lnTo>
                  <a:lnTo>
                    <a:pt x="20" y="6427"/>
                  </a:lnTo>
                  <a:lnTo>
                    <a:pt x="59" y="6022"/>
                  </a:lnTo>
                  <a:lnTo>
                    <a:pt x="155" y="5655"/>
                  </a:lnTo>
                  <a:lnTo>
                    <a:pt x="271" y="5327"/>
                  </a:lnTo>
                  <a:lnTo>
                    <a:pt x="406" y="5057"/>
                  </a:lnTo>
                  <a:lnTo>
                    <a:pt x="561" y="4806"/>
                  </a:lnTo>
                  <a:lnTo>
                    <a:pt x="754" y="4594"/>
                  </a:lnTo>
                  <a:lnTo>
                    <a:pt x="947" y="4420"/>
                  </a:lnTo>
                  <a:lnTo>
                    <a:pt x="1159" y="4266"/>
                  </a:lnTo>
                  <a:lnTo>
                    <a:pt x="1371" y="4150"/>
                  </a:lnTo>
                  <a:lnTo>
                    <a:pt x="1584" y="4053"/>
                  </a:lnTo>
                  <a:lnTo>
                    <a:pt x="1796" y="3976"/>
                  </a:lnTo>
                  <a:lnTo>
                    <a:pt x="2008" y="3918"/>
                  </a:lnTo>
                  <a:lnTo>
                    <a:pt x="2221" y="3880"/>
                  </a:lnTo>
                  <a:lnTo>
                    <a:pt x="2414" y="3860"/>
                  </a:lnTo>
                  <a:lnTo>
                    <a:pt x="2742" y="3841"/>
                  </a:lnTo>
                  <a:close/>
                  <a:moveTo>
                    <a:pt x="2780" y="3841"/>
                  </a:move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close/>
                  <a:moveTo>
                    <a:pt x="4807" y="0"/>
                  </a:moveTo>
                  <a:lnTo>
                    <a:pt x="4807" y="0"/>
                  </a:lnTo>
                  <a:lnTo>
                    <a:pt x="4807" y="0"/>
                  </a:lnTo>
                  <a:lnTo>
                    <a:pt x="4595" y="20"/>
                  </a:lnTo>
                  <a:lnTo>
                    <a:pt x="4382" y="39"/>
                  </a:lnTo>
                  <a:lnTo>
                    <a:pt x="4151" y="97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3707" y="232"/>
                  </a:lnTo>
                  <a:lnTo>
                    <a:pt x="3533" y="309"/>
                  </a:lnTo>
                  <a:lnTo>
                    <a:pt x="3379" y="386"/>
                  </a:lnTo>
                  <a:lnTo>
                    <a:pt x="3244" y="483"/>
                  </a:lnTo>
                  <a:lnTo>
                    <a:pt x="3108" y="579"/>
                  </a:lnTo>
                  <a:lnTo>
                    <a:pt x="2993" y="695"/>
                  </a:lnTo>
                  <a:lnTo>
                    <a:pt x="2896" y="811"/>
                  </a:lnTo>
                  <a:lnTo>
                    <a:pt x="2819" y="927"/>
                  </a:lnTo>
                  <a:lnTo>
                    <a:pt x="2742" y="1042"/>
                  </a:lnTo>
                  <a:lnTo>
                    <a:pt x="2684" y="1158"/>
                  </a:lnTo>
                  <a:lnTo>
                    <a:pt x="2587" y="1409"/>
                  </a:lnTo>
                  <a:lnTo>
                    <a:pt x="2549" y="1679"/>
                  </a:lnTo>
                  <a:lnTo>
                    <a:pt x="2529" y="1950"/>
                  </a:lnTo>
                  <a:lnTo>
                    <a:pt x="2529" y="1950"/>
                  </a:lnTo>
                  <a:lnTo>
                    <a:pt x="2549" y="1679"/>
                  </a:lnTo>
                  <a:lnTo>
                    <a:pt x="2587" y="1409"/>
                  </a:lnTo>
                  <a:lnTo>
                    <a:pt x="2684" y="1158"/>
                  </a:lnTo>
                  <a:lnTo>
                    <a:pt x="2742" y="1042"/>
                  </a:lnTo>
                  <a:lnTo>
                    <a:pt x="2819" y="927"/>
                  </a:lnTo>
                  <a:lnTo>
                    <a:pt x="2896" y="811"/>
                  </a:lnTo>
                  <a:lnTo>
                    <a:pt x="2993" y="695"/>
                  </a:lnTo>
                  <a:lnTo>
                    <a:pt x="3108" y="579"/>
                  </a:lnTo>
                  <a:lnTo>
                    <a:pt x="3244" y="483"/>
                  </a:lnTo>
                  <a:lnTo>
                    <a:pt x="3379" y="386"/>
                  </a:lnTo>
                  <a:lnTo>
                    <a:pt x="3533" y="309"/>
                  </a:lnTo>
                  <a:lnTo>
                    <a:pt x="3707" y="232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4151" y="97"/>
                  </a:lnTo>
                  <a:lnTo>
                    <a:pt x="4382" y="39"/>
                  </a:lnTo>
                  <a:lnTo>
                    <a:pt x="4595" y="20"/>
                  </a:lnTo>
                  <a:lnTo>
                    <a:pt x="4807" y="0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5380825" y="4946100"/>
              <a:ext cx="525" cy="3400"/>
            </a:xfrm>
            <a:custGeom>
              <a:avLst/>
              <a:gdLst/>
              <a:ahLst/>
              <a:cxnLst/>
              <a:rect l="l" t="t" r="r" b="b"/>
              <a:pathLst>
                <a:path w="21" h="136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5381325" y="49461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5457550" y="488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5381325" y="4880475"/>
              <a:ext cx="68050" cy="64675"/>
            </a:xfrm>
            <a:custGeom>
              <a:avLst/>
              <a:gdLst/>
              <a:ahLst/>
              <a:cxnLst/>
              <a:rect l="l" t="t" r="r" b="b"/>
              <a:pathLst>
                <a:path w="2722" h="2587" fill="none" extrusionOk="0">
                  <a:moveTo>
                    <a:pt x="2722" y="0"/>
                  </a:moveTo>
                  <a:lnTo>
                    <a:pt x="2722" y="0"/>
                  </a:lnTo>
                  <a:lnTo>
                    <a:pt x="2394" y="19"/>
                  </a:lnTo>
                  <a:lnTo>
                    <a:pt x="2201" y="39"/>
                  </a:lnTo>
                  <a:lnTo>
                    <a:pt x="1988" y="77"/>
                  </a:lnTo>
                  <a:lnTo>
                    <a:pt x="1776" y="135"/>
                  </a:lnTo>
                  <a:lnTo>
                    <a:pt x="1564" y="212"/>
                  </a:lnTo>
                  <a:lnTo>
                    <a:pt x="1351" y="309"/>
                  </a:lnTo>
                  <a:lnTo>
                    <a:pt x="1139" y="425"/>
                  </a:lnTo>
                  <a:lnTo>
                    <a:pt x="927" y="579"/>
                  </a:lnTo>
                  <a:lnTo>
                    <a:pt x="734" y="753"/>
                  </a:lnTo>
                  <a:lnTo>
                    <a:pt x="541" y="965"/>
                  </a:lnTo>
                  <a:lnTo>
                    <a:pt x="386" y="1216"/>
                  </a:lnTo>
                  <a:lnTo>
                    <a:pt x="251" y="1486"/>
                  </a:lnTo>
                  <a:lnTo>
                    <a:pt x="135" y="1814"/>
                  </a:lnTo>
                  <a:lnTo>
                    <a:pt x="39" y="2181"/>
                  </a:lnTo>
                  <a:lnTo>
                    <a:pt x="0" y="2586"/>
                  </a:lnTo>
                  <a:lnTo>
                    <a:pt x="0" y="2586"/>
                  </a:lnTo>
                  <a:lnTo>
                    <a:pt x="39" y="2181"/>
                  </a:lnTo>
                  <a:lnTo>
                    <a:pt x="135" y="1814"/>
                  </a:lnTo>
                  <a:lnTo>
                    <a:pt x="251" y="1486"/>
                  </a:lnTo>
                  <a:lnTo>
                    <a:pt x="386" y="1216"/>
                  </a:lnTo>
                  <a:lnTo>
                    <a:pt x="541" y="965"/>
                  </a:lnTo>
                  <a:lnTo>
                    <a:pt x="734" y="753"/>
                  </a:lnTo>
                  <a:lnTo>
                    <a:pt x="927" y="579"/>
                  </a:lnTo>
                  <a:lnTo>
                    <a:pt x="1139" y="425"/>
                  </a:lnTo>
                  <a:lnTo>
                    <a:pt x="1351" y="309"/>
                  </a:lnTo>
                  <a:lnTo>
                    <a:pt x="1564" y="212"/>
                  </a:lnTo>
                  <a:lnTo>
                    <a:pt x="1776" y="135"/>
                  </a:lnTo>
                  <a:lnTo>
                    <a:pt x="1988" y="77"/>
                  </a:lnTo>
                  <a:lnTo>
                    <a:pt x="2201" y="39"/>
                  </a:lnTo>
                  <a:lnTo>
                    <a:pt x="2394" y="19"/>
                  </a:lnTo>
                  <a:lnTo>
                    <a:pt x="2722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8"/>
            <p:cNvSpPr/>
            <p:nvPr/>
          </p:nvSpPr>
          <p:spPr>
            <a:xfrm>
              <a:off x="5450325" y="488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8"/>
            <p:cNvSpPr/>
            <p:nvPr/>
          </p:nvSpPr>
          <p:spPr>
            <a:xfrm>
              <a:off x="5444050" y="4784450"/>
              <a:ext cx="56950" cy="48750"/>
            </a:xfrm>
            <a:custGeom>
              <a:avLst/>
              <a:gdLst/>
              <a:ahLst/>
              <a:cxnLst/>
              <a:rect l="l" t="t" r="r" b="b"/>
              <a:pathLst>
                <a:path w="2278" h="1950" fill="none" extrusionOk="0">
                  <a:moveTo>
                    <a:pt x="2278" y="0"/>
                  </a:moveTo>
                  <a:lnTo>
                    <a:pt x="2278" y="0"/>
                  </a:lnTo>
                  <a:lnTo>
                    <a:pt x="2278" y="0"/>
                  </a:lnTo>
                  <a:lnTo>
                    <a:pt x="2066" y="20"/>
                  </a:lnTo>
                  <a:lnTo>
                    <a:pt x="1853" y="39"/>
                  </a:lnTo>
                  <a:lnTo>
                    <a:pt x="1622" y="97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178" y="232"/>
                  </a:lnTo>
                  <a:lnTo>
                    <a:pt x="1004" y="309"/>
                  </a:lnTo>
                  <a:lnTo>
                    <a:pt x="850" y="386"/>
                  </a:lnTo>
                  <a:lnTo>
                    <a:pt x="715" y="483"/>
                  </a:lnTo>
                  <a:lnTo>
                    <a:pt x="579" y="579"/>
                  </a:lnTo>
                  <a:lnTo>
                    <a:pt x="464" y="695"/>
                  </a:lnTo>
                  <a:lnTo>
                    <a:pt x="367" y="811"/>
                  </a:lnTo>
                  <a:lnTo>
                    <a:pt x="290" y="927"/>
                  </a:lnTo>
                  <a:lnTo>
                    <a:pt x="213" y="1042"/>
                  </a:lnTo>
                  <a:lnTo>
                    <a:pt x="155" y="1158"/>
                  </a:lnTo>
                  <a:lnTo>
                    <a:pt x="58" y="1409"/>
                  </a:lnTo>
                  <a:lnTo>
                    <a:pt x="20" y="1679"/>
                  </a:lnTo>
                  <a:lnTo>
                    <a:pt x="0" y="1950"/>
                  </a:lnTo>
                  <a:lnTo>
                    <a:pt x="0" y="1950"/>
                  </a:lnTo>
                  <a:lnTo>
                    <a:pt x="20" y="1679"/>
                  </a:lnTo>
                  <a:lnTo>
                    <a:pt x="58" y="1409"/>
                  </a:lnTo>
                  <a:lnTo>
                    <a:pt x="155" y="1158"/>
                  </a:lnTo>
                  <a:lnTo>
                    <a:pt x="213" y="1042"/>
                  </a:lnTo>
                  <a:lnTo>
                    <a:pt x="290" y="927"/>
                  </a:lnTo>
                  <a:lnTo>
                    <a:pt x="367" y="811"/>
                  </a:lnTo>
                  <a:lnTo>
                    <a:pt x="464" y="695"/>
                  </a:lnTo>
                  <a:lnTo>
                    <a:pt x="579" y="579"/>
                  </a:lnTo>
                  <a:lnTo>
                    <a:pt x="715" y="483"/>
                  </a:lnTo>
                  <a:lnTo>
                    <a:pt x="850" y="386"/>
                  </a:lnTo>
                  <a:lnTo>
                    <a:pt x="1004" y="309"/>
                  </a:lnTo>
                  <a:lnTo>
                    <a:pt x="1178" y="232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622" y="97"/>
                  </a:lnTo>
                  <a:lnTo>
                    <a:pt x="1853" y="39"/>
                  </a:lnTo>
                  <a:lnTo>
                    <a:pt x="2066" y="20"/>
                  </a:lnTo>
                  <a:lnTo>
                    <a:pt x="2278" y="0"/>
                  </a:lnTo>
                  <a:lnTo>
                    <a:pt x="227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5481200" y="4980825"/>
              <a:ext cx="632600" cy="365775"/>
            </a:xfrm>
            <a:custGeom>
              <a:avLst/>
              <a:gdLst/>
              <a:ahLst/>
              <a:cxnLst/>
              <a:rect l="l" t="t" r="r" b="b"/>
              <a:pathLst>
                <a:path w="25304" h="14631" extrusionOk="0">
                  <a:moveTo>
                    <a:pt x="23065" y="14148"/>
                  </a:moveTo>
                  <a:lnTo>
                    <a:pt x="23065" y="14148"/>
                  </a:lnTo>
                  <a:lnTo>
                    <a:pt x="23065" y="14341"/>
                  </a:lnTo>
                  <a:lnTo>
                    <a:pt x="23046" y="14496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46" y="14496"/>
                  </a:lnTo>
                  <a:lnTo>
                    <a:pt x="23065" y="14341"/>
                  </a:lnTo>
                  <a:lnTo>
                    <a:pt x="23065" y="14148"/>
                  </a:lnTo>
                  <a:close/>
                  <a:moveTo>
                    <a:pt x="25285" y="13569"/>
                  </a:moveTo>
                  <a:lnTo>
                    <a:pt x="25285" y="13569"/>
                  </a:lnTo>
                  <a:lnTo>
                    <a:pt x="24957" y="13589"/>
                  </a:lnTo>
                  <a:lnTo>
                    <a:pt x="24628" y="13646"/>
                  </a:lnTo>
                  <a:lnTo>
                    <a:pt x="24300" y="13724"/>
                  </a:lnTo>
                  <a:lnTo>
                    <a:pt x="23992" y="13839"/>
                  </a:lnTo>
                  <a:lnTo>
                    <a:pt x="23721" y="13975"/>
                  </a:lnTo>
                  <a:lnTo>
                    <a:pt x="23451" y="14148"/>
                  </a:lnTo>
                  <a:lnTo>
                    <a:pt x="23219" y="14361"/>
                  </a:lnTo>
                  <a:lnTo>
                    <a:pt x="23123" y="14476"/>
                  </a:lnTo>
                  <a:lnTo>
                    <a:pt x="23046" y="14592"/>
                  </a:lnTo>
                  <a:lnTo>
                    <a:pt x="23046" y="14592"/>
                  </a:lnTo>
                  <a:lnTo>
                    <a:pt x="23123" y="14476"/>
                  </a:lnTo>
                  <a:lnTo>
                    <a:pt x="23219" y="14361"/>
                  </a:lnTo>
                  <a:lnTo>
                    <a:pt x="23451" y="14148"/>
                  </a:lnTo>
                  <a:lnTo>
                    <a:pt x="23721" y="13975"/>
                  </a:lnTo>
                  <a:lnTo>
                    <a:pt x="23992" y="13839"/>
                  </a:lnTo>
                  <a:lnTo>
                    <a:pt x="24300" y="13724"/>
                  </a:lnTo>
                  <a:lnTo>
                    <a:pt x="24628" y="13646"/>
                  </a:lnTo>
                  <a:lnTo>
                    <a:pt x="24957" y="13589"/>
                  </a:lnTo>
                  <a:lnTo>
                    <a:pt x="25285" y="13569"/>
                  </a:lnTo>
                  <a:close/>
                  <a:moveTo>
                    <a:pt x="25304" y="13569"/>
                  </a:moveTo>
                  <a:lnTo>
                    <a:pt x="25304" y="13569"/>
                  </a:lnTo>
                  <a:lnTo>
                    <a:pt x="25304" y="13569"/>
                  </a:lnTo>
                  <a:lnTo>
                    <a:pt x="25304" y="13569"/>
                  </a:lnTo>
                  <a:close/>
                  <a:moveTo>
                    <a:pt x="21039" y="11060"/>
                  </a:moveTo>
                  <a:lnTo>
                    <a:pt x="21039" y="11060"/>
                  </a:lnTo>
                  <a:lnTo>
                    <a:pt x="21019" y="11292"/>
                  </a:lnTo>
                  <a:lnTo>
                    <a:pt x="21000" y="11485"/>
                  </a:lnTo>
                  <a:lnTo>
                    <a:pt x="20961" y="11678"/>
                  </a:lnTo>
                  <a:lnTo>
                    <a:pt x="20923" y="11832"/>
                  </a:lnTo>
                  <a:lnTo>
                    <a:pt x="20826" y="12064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26" y="12064"/>
                  </a:lnTo>
                  <a:lnTo>
                    <a:pt x="20923" y="11832"/>
                  </a:lnTo>
                  <a:lnTo>
                    <a:pt x="20961" y="11678"/>
                  </a:lnTo>
                  <a:lnTo>
                    <a:pt x="21000" y="11485"/>
                  </a:lnTo>
                  <a:lnTo>
                    <a:pt x="21019" y="11292"/>
                  </a:lnTo>
                  <a:lnTo>
                    <a:pt x="21039" y="11060"/>
                  </a:lnTo>
                  <a:close/>
                  <a:moveTo>
                    <a:pt x="20286" y="9439"/>
                  </a:moveTo>
                  <a:lnTo>
                    <a:pt x="20286" y="9439"/>
                  </a:lnTo>
                  <a:lnTo>
                    <a:pt x="20324" y="9477"/>
                  </a:lnTo>
                  <a:lnTo>
                    <a:pt x="20324" y="9477"/>
                  </a:lnTo>
                  <a:lnTo>
                    <a:pt x="20286" y="9439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221" y="8802"/>
                  </a:lnTo>
                  <a:lnTo>
                    <a:pt x="18028" y="8821"/>
                  </a:lnTo>
                  <a:lnTo>
                    <a:pt x="17719" y="8860"/>
                  </a:lnTo>
                  <a:lnTo>
                    <a:pt x="17506" y="8918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506" y="8918"/>
                  </a:lnTo>
                  <a:lnTo>
                    <a:pt x="17719" y="8860"/>
                  </a:lnTo>
                  <a:lnTo>
                    <a:pt x="18028" y="8821"/>
                  </a:lnTo>
                  <a:lnTo>
                    <a:pt x="18221" y="8802"/>
                  </a:lnTo>
                  <a:lnTo>
                    <a:pt x="18433" y="8783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433" y="8783"/>
                  </a:lnTo>
                  <a:lnTo>
                    <a:pt x="18452" y="8783"/>
                  </a:lnTo>
                  <a:lnTo>
                    <a:pt x="18452" y="8783"/>
                  </a:lnTo>
                  <a:lnTo>
                    <a:pt x="18433" y="8783"/>
                  </a:lnTo>
                  <a:close/>
                  <a:moveTo>
                    <a:pt x="17429" y="8667"/>
                  </a:moveTo>
                  <a:lnTo>
                    <a:pt x="17429" y="866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29" y="8667"/>
                  </a:lnTo>
                  <a:close/>
                  <a:moveTo>
                    <a:pt x="14534" y="3803"/>
                  </a:moveTo>
                  <a:lnTo>
                    <a:pt x="14534" y="3803"/>
                  </a:lnTo>
                  <a:lnTo>
                    <a:pt x="14534" y="4131"/>
                  </a:lnTo>
                  <a:lnTo>
                    <a:pt x="14496" y="4382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96" y="4382"/>
                  </a:lnTo>
                  <a:lnTo>
                    <a:pt x="14534" y="4131"/>
                  </a:lnTo>
                  <a:lnTo>
                    <a:pt x="14534" y="3803"/>
                  </a:lnTo>
                  <a:close/>
                  <a:moveTo>
                    <a:pt x="12990" y="1139"/>
                  </a:moveTo>
                  <a:lnTo>
                    <a:pt x="12990" y="1139"/>
                  </a:lnTo>
                  <a:lnTo>
                    <a:pt x="13009" y="1139"/>
                  </a:lnTo>
                  <a:lnTo>
                    <a:pt x="13009" y="1139"/>
                  </a:lnTo>
                  <a:lnTo>
                    <a:pt x="12990" y="1139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176" y="734"/>
                  </a:lnTo>
                  <a:lnTo>
                    <a:pt x="10963" y="753"/>
                  </a:lnTo>
                  <a:lnTo>
                    <a:pt x="10751" y="792"/>
                  </a:lnTo>
                  <a:lnTo>
                    <a:pt x="10558" y="831"/>
                  </a:lnTo>
                  <a:lnTo>
                    <a:pt x="10191" y="966"/>
                  </a:lnTo>
                  <a:lnTo>
                    <a:pt x="9883" y="1101"/>
                  </a:lnTo>
                  <a:lnTo>
                    <a:pt x="9632" y="1255"/>
                  </a:lnTo>
                  <a:lnTo>
                    <a:pt x="9439" y="1371"/>
                  </a:lnTo>
                  <a:lnTo>
                    <a:pt x="9284" y="1506"/>
                  </a:lnTo>
                  <a:lnTo>
                    <a:pt x="9284" y="1506"/>
                  </a:lnTo>
                  <a:lnTo>
                    <a:pt x="9439" y="1371"/>
                  </a:lnTo>
                  <a:lnTo>
                    <a:pt x="9632" y="1255"/>
                  </a:lnTo>
                  <a:lnTo>
                    <a:pt x="9883" y="1101"/>
                  </a:lnTo>
                  <a:lnTo>
                    <a:pt x="10191" y="966"/>
                  </a:lnTo>
                  <a:lnTo>
                    <a:pt x="10558" y="831"/>
                  </a:lnTo>
                  <a:lnTo>
                    <a:pt x="10751" y="792"/>
                  </a:lnTo>
                  <a:lnTo>
                    <a:pt x="10963" y="753"/>
                  </a:lnTo>
                  <a:lnTo>
                    <a:pt x="11176" y="734"/>
                  </a:lnTo>
                  <a:lnTo>
                    <a:pt x="11407" y="715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close/>
                  <a:moveTo>
                    <a:pt x="20" y="541"/>
                  </a:moveTo>
                  <a:lnTo>
                    <a:pt x="20" y="541"/>
                  </a:lnTo>
                  <a:lnTo>
                    <a:pt x="1" y="541"/>
                  </a:lnTo>
                  <a:lnTo>
                    <a:pt x="1" y="541"/>
                  </a:lnTo>
                  <a:lnTo>
                    <a:pt x="20" y="541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194" y="522"/>
                  </a:lnTo>
                  <a:lnTo>
                    <a:pt x="20" y="541"/>
                  </a:lnTo>
                  <a:lnTo>
                    <a:pt x="20" y="541"/>
                  </a:lnTo>
                  <a:lnTo>
                    <a:pt x="194" y="522"/>
                  </a:lnTo>
                  <a:lnTo>
                    <a:pt x="367" y="502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close/>
                  <a:moveTo>
                    <a:pt x="5405" y="213"/>
                  </a:move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370" y="20"/>
                  </a:lnTo>
                  <a:lnTo>
                    <a:pt x="6080" y="39"/>
                  </a:lnTo>
                  <a:lnTo>
                    <a:pt x="5772" y="116"/>
                  </a:lnTo>
                  <a:lnTo>
                    <a:pt x="5443" y="213"/>
                  </a:lnTo>
                  <a:lnTo>
                    <a:pt x="5443" y="213"/>
                  </a:lnTo>
                  <a:lnTo>
                    <a:pt x="5772" y="116"/>
                  </a:lnTo>
                  <a:lnTo>
                    <a:pt x="6080" y="39"/>
                  </a:lnTo>
                  <a:lnTo>
                    <a:pt x="6370" y="20"/>
                  </a:lnTo>
                  <a:lnTo>
                    <a:pt x="6659" y="1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8"/>
            <p:cNvSpPr/>
            <p:nvPr/>
          </p:nvSpPr>
          <p:spPr>
            <a:xfrm>
              <a:off x="6056375" y="5334525"/>
              <a:ext cx="1475" cy="12075"/>
            </a:xfrm>
            <a:custGeom>
              <a:avLst/>
              <a:gdLst/>
              <a:ahLst/>
              <a:cxnLst/>
              <a:rect l="l" t="t" r="r" b="b"/>
              <a:pathLst>
                <a:path w="59" h="483" fill="none" extrusionOk="0">
                  <a:moveTo>
                    <a:pt x="58" y="0"/>
                  </a:moveTo>
                  <a:lnTo>
                    <a:pt x="58" y="0"/>
                  </a:lnTo>
                  <a:lnTo>
                    <a:pt x="58" y="193"/>
                  </a:lnTo>
                  <a:lnTo>
                    <a:pt x="39" y="348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39" y="348"/>
                  </a:lnTo>
                  <a:lnTo>
                    <a:pt x="58" y="193"/>
                  </a:lnTo>
                  <a:lnTo>
                    <a:pt x="5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8"/>
            <p:cNvSpPr/>
            <p:nvPr/>
          </p:nvSpPr>
          <p:spPr>
            <a:xfrm>
              <a:off x="6057325" y="5320050"/>
              <a:ext cx="56000" cy="25600"/>
            </a:xfrm>
            <a:custGeom>
              <a:avLst/>
              <a:gdLst/>
              <a:ahLst/>
              <a:cxnLst/>
              <a:rect l="l" t="t" r="r" b="b"/>
              <a:pathLst>
                <a:path w="2240" h="1024" fill="none" extrusionOk="0">
                  <a:moveTo>
                    <a:pt x="2240" y="0"/>
                  </a:moveTo>
                  <a:lnTo>
                    <a:pt x="2240" y="0"/>
                  </a:lnTo>
                  <a:lnTo>
                    <a:pt x="1912" y="20"/>
                  </a:lnTo>
                  <a:lnTo>
                    <a:pt x="1583" y="77"/>
                  </a:lnTo>
                  <a:lnTo>
                    <a:pt x="1255" y="155"/>
                  </a:lnTo>
                  <a:lnTo>
                    <a:pt x="947" y="270"/>
                  </a:lnTo>
                  <a:lnTo>
                    <a:pt x="676" y="406"/>
                  </a:lnTo>
                  <a:lnTo>
                    <a:pt x="406" y="579"/>
                  </a:lnTo>
                  <a:lnTo>
                    <a:pt x="174" y="792"/>
                  </a:lnTo>
                  <a:lnTo>
                    <a:pt x="78" y="907"/>
                  </a:lnTo>
                  <a:lnTo>
                    <a:pt x="1" y="1023"/>
                  </a:lnTo>
                  <a:lnTo>
                    <a:pt x="1" y="1023"/>
                  </a:lnTo>
                  <a:lnTo>
                    <a:pt x="78" y="907"/>
                  </a:lnTo>
                  <a:lnTo>
                    <a:pt x="174" y="792"/>
                  </a:lnTo>
                  <a:lnTo>
                    <a:pt x="406" y="579"/>
                  </a:lnTo>
                  <a:lnTo>
                    <a:pt x="676" y="406"/>
                  </a:lnTo>
                  <a:lnTo>
                    <a:pt x="947" y="270"/>
                  </a:lnTo>
                  <a:lnTo>
                    <a:pt x="1255" y="155"/>
                  </a:lnTo>
                  <a:lnTo>
                    <a:pt x="1583" y="77"/>
                  </a:lnTo>
                  <a:lnTo>
                    <a:pt x="1912" y="20"/>
                  </a:lnTo>
                  <a:lnTo>
                    <a:pt x="224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8"/>
            <p:cNvSpPr/>
            <p:nvPr/>
          </p:nvSpPr>
          <p:spPr>
            <a:xfrm>
              <a:off x="6113775" y="532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8"/>
            <p:cNvSpPr/>
            <p:nvPr/>
          </p:nvSpPr>
          <p:spPr>
            <a:xfrm>
              <a:off x="6001350" y="5257325"/>
              <a:ext cx="5825" cy="27525"/>
            </a:xfrm>
            <a:custGeom>
              <a:avLst/>
              <a:gdLst/>
              <a:ahLst/>
              <a:cxnLst/>
              <a:rect l="l" t="t" r="r" b="b"/>
              <a:pathLst>
                <a:path w="233" h="1101" fill="none" extrusionOk="0">
                  <a:moveTo>
                    <a:pt x="233" y="0"/>
                  </a:moveTo>
                  <a:lnTo>
                    <a:pt x="233" y="0"/>
                  </a:lnTo>
                  <a:lnTo>
                    <a:pt x="213" y="232"/>
                  </a:lnTo>
                  <a:lnTo>
                    <a:pt x="194" y="425"/>
                  </a:lnTo>
                  <a:lnTo>
                    <a:pt x="155" y="618"/>
                  </a:lnTo>
                  <a:lnTo>
                    <a:pt x="117" y="772"/>
                  </a:lnTo>
                  <a:lnTo>
                    <a:pt x="20" y="1004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20" y="1004"/>
                  </a:lnTo>
                  <a:lnTo>
                    <a:pt x="117" y="772"/>
                  </a:lnTo>
                  <a:lnTo>
                    <a:pt x="155" y="618"/>
                  </a:lnTo>
                  <a:lnTo>
                    <a:pt x="194" y="425"/>
                  </a:lnTo>
                  <a:lnTo>
                    <a:pt x="213" y="232"/>
                  </a:lnTo>
                  <a:lnTo>
                    <a:pt x="23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5988325" y="5216775"/>
              <a:ext cx="1000" cy="1000"/>
            </a:xfrm>
            <a:custGeom>
              <a:avLst/>
              <a:gdLst/>
              <a:ahLst/>
              <a:cxnLst/>
              <a:rect l="l" t="t" r="r" b="b"/>
              <a:pathLst>
                <a:path w="40" h="40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5916425" y="5200375"/>
              <a:ext cx="25600" cy="3875"/>
            </a:xfrm>
            <a:custGeom>
              <a:avLst/>
              <a:gdLst/>
              <a:ahLst/>
              <a:cxnLst/>
              <a:rect l="l" t="t" r="r" b="b"/>
              <a:pathLst>
                <a:path w="1024" h="155" fill="none" extrusionOk="0">
                  <a:moveTo>
                    <a:pt x="1024" y="1"/>
                  </a:moveTo>
                  <a:lnTo>
                    <a:pt x="1024" y="1"/>
                  </a:lnTo>
                  <a:lnTo>
                    <a:pt x="812" y="20"/>
                  </a:lnTo>
                  <a:lnTo>
                    <a:pt x="619" y="39"/>
                  </a:lnTo>
                  <a:lnTo>
                    <a:pt x="310" y="78"/>
                  </a:lnTo>
                  <a:lnTo>
                    <a:pt x="97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97" y="136"/>
                  </a:lnTo>
                  <a:lnTo>
                    <a:pt x="310" y="78"/>
                  </a:lnTo>
                  <a:lnTo>
                    <a:pt x="619" y="39"/>
                  </a:lnTo>
                  <a:lnTo>
                    <a:pt x="812" y="20"/>
                  </a:lnTo>
                  <a:lnTo>
                    <a:pt x="10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5942000" y="5200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5916425" y="5197475"/>
              <a:ext cx="525" cy="6775"/>
            </a:xfrm>
            <a:custGeom>
              <a:avLst/>
              <a:gdLst/>
              <a:ahLst/>
              <a:cxnLst/>
              <a:rect l="l" t="t" r="r" b="b"/>
              <a:pathLst>
                <a:path w="21" h="27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5842600" y="5075875"/>
              <a:ext cx="1975" cy="19825"/>
            </a:xfrm>
            <a:custGeom>
              <a:avLst/>
              <a:gdLst/>
              <a:ahLst/>
              <a:cxnLst/>
              <a:rect l="l" t="t" r="r" b="b"/>
              <a:pathLst>
                <a:path w="79" h="793" fill="none" extrusionOk="0">
                  <a:moveTo>
                    <a:pt x="78" y="1"/>
                  </a:moveTo>
                  <a:lnTo>
                    <a:pt x="78" y="1"/>
                  </a:lnTo>
                  <a:lnTo>
                    <a:pt x="78" y="329"/>
                  </a:lnTo>
                  <a:lnTo>
                    <a:pt x="40" y="580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40" y="580"/>
                  </a:lnTo>
                  <a:lnTo>
                    <a:pt x="78" y="329"/>
                  </a:lnTo>
                  <a:lnTo>
                    <a:pt x="7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5805950" y="500930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5713300" y="4998675"/>
              <a:ext cx="53100" cy="19825"/>
            </a:xfrm>
            <a:custGeom>
              <a:avLst/>
              <a:gdLst/>
              <a:ahLst/>
              <a:cxnLst/>
              <a:rect l="l" t="t" r="r" b="b"/>
              <a:pathLst>
                <a:path w="2124" h="793" fill="none" extrusionOk="0">
                  <a:moveTo>
                    <a:pt x="2123" y="1"/>
                  </a:moveTo>
                  <a:lnTo>
                    <a:pt x="2123" y="1"/>
                  </a:lnTo>
                  <a:lnTo>
                    <a:pt x="1892" y="20"/>
                  </a:lnTo>
                  <a:lnTo>
                    <a:pt x="1679" y="39"/>
                  </a:lnTo>
                  <a:lnTo>
                    <a:pt x="1467" y="78"/>
                  </a:lnTo>
                  <a:lnTo>
                    <a:pt x="1274" y="117"/>
                  </a:lnTo>
                  <a:lnTo>
                    <a:pt x="907" y="252"/>
                  </a:lnTo>
                  <a:lnTo>
                    <a:pt x="599" y="387"/>
                  </a:lnTo>
                  <a:lnTo>
                    <a:pt x="348" y="541"/>
                  </a:lnTo>
                  <a:lnTo>
                    <a:pt x="155" y="657"/>
                  </a:lnTo>
                  <a:lnTo>
                    <a:pt x="0" y="792"/>
                  </a:lnTo>
                  <a:lnTo>
                    <a:pt x="0" y="792"/>
                  </a:lnTo>
                  <a:lnTo>
                    <a:pt x="155" y="657"/>
                  </a:lnTo>
                  <a:lnTo>
                    <a:pt x="348" y="541"/>
                  </a:lnTo>
                  <a:lnTo>
                    <a:pt x="599" y="387"/>
                  </a:lnTo>
                  <a:lnTo>
                    <a:pt x="907" y="252"/>
                  </a:lnTo>
                  <a:lnTo>
                    <a:pt x="1274" y="117"/>
                  </a:lnTo>
                  <a:lnTo>
                    <a:pt x="1467" y="78"/>
                  </a:lnTo>
                  <a:lnTo>
                    <a:pt x="1679" y="39"/>
                  </a:lnTo>
                  <a:lnTo>
                    <a:pt x="1892" y="20"/>
                  </a:lnTo>
                  <a:lnTo>
                    <a:pt x="212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5766375" y="499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5481200" y="49943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8"/>
            <p:cNvSpPr/>
            <p:nvPr/>
          </p:nvSpPr>
          <p:spPr>
            <a:xfrm>
              <a:off x="5481675" y="4993375"/>
              <a:ext cx="8725" cy="1000"/>
            </a:xfrm>
            <a:custGeom>
              <a:avLst/>
              <a:gdLst/>
              <a:ahLst/>
              <a:cxnLst/>
              <a:rect l="l" t="t" r="r" b="b"/>
              <a:pathLst>
                <a:path w="349" h="40" fill="none" extrusionOk="0">
                  <a:moveTo>
                    <a:pt x="348" y="0"/>
                  </a:moveTo>
                  <a:lnTo>
                    <a:pt x="348" y="0"/>
                  </a:lnTo>
                  <a:lnTo>
                    <a:pt x="175" y="2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75" y="20"/>
                  </a:lnTo>
                  <a:lnTo>
                    <a:pt x="34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8"/>
            <p:cNvSpPr/>
            <p:nvPr/>
          </p:nvSpPr>
          <p:spPr>
            <a:xfrm>
              <a:off x="5490375" y="499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5616300" y="498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5617275" y="4980825"/>
              <a:ext cx="30425" cy="5325"/>
            </a:xfrm>
            <a:custGeom>
              <a:avLst/>
              <a:gdLst/>
              <a:ahLst/>
              <a:cxnLst/>
              <a:rect l="l" t="t" r="r" b="b"/>
              <a:pathLst>
                <a:path w="1217" h="213" fill="none" extrusionOk="0">
                  <a:moveTo>
                    <a:pt x="1216" y="1"/>
                  </a:moveTo>
                  <a:lnTo>
                    <a:pt x="1216" y="1"/>
                  </a:lnTo>
                  <a:lnTo>
                    <a:pt x="927" y="20"/>
                  </a:lnTo>
                  <a:lnTo>
                    <a:pt x="637" y="39"/>
                  </a:lnTo>
                  <a:lnTo>
                    <a:pt x="329" y="116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29" y="116"/>
                  </a:lnTo>
                  <a:lnTo>
                    <a:pt x="637" y="39"/>
                  </a:lnTo>
                  <a:lnTo>
                    <a:pt x="927" y="20"/>
                  </a:lnTo>
                  <a:lnTo>
                    <a:pt x="121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5647675" y="49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6118625" y="5243800"/>
              <a:ext cx="108575" cy="76750"/>
            </a:xfrm>
            <a:custGeom>
              <a:avLst/>
              <a:gdLst/>
              <a:ahLst/>
              <a:cxnLst/>
              <a:rect l="l" t="t" r="r" b="b"/>
              <a:pathLst>
                <a:path w="4343" h="3070" extrusionOk="0">
                  <a:moveTo>
                    <a:pt x="0" y="3050"/>
                  </a:move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50"/>
                  </a:lnTo>
                  <a:close/>
                  <a:moveTo>
                    <a:pt x="0" y="3031"/>
                  </a:move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31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19" y="3012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close/>
                  <a:moveTo>
                    <a:pt x="1660" y="2027"/>
                  </a:move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97" y="2857"/>
                  </a:lnTo>
                  <a:lnTo>
                    <a:pt x="193" y="2722"/>
                  </a:lnTo>
                  <a:lnTo>
                    <a:pt x="290" y="2606"/>
                  </a:lnTo>
                  <a:lnTo>
                    <a:pt x="386" y="2510"/>
                  </a:lnTo>
                  <a:lnTo>
                    <a:pt x="483" y="2413"/>
                  </a:lnTo>
                  <a:lnTo>
                    <a:pt x="598" y="2336"/>
                  </a:lnTo>
                  <a:lnTo>
                    <a:pt x="830" y="2201"/>
                  </a:lnTo>
                  <a:lnTo>
                    <a:pt x="1062" y="2124"/>
                  </a:lnTo>
                  <a:lnTo>
                    <a:pt x="1274" y="2066"/>
                  </a:lnTo>
                  <a:lnTo>
                    <a:pt x="1486" y="2047"/>
                  </a:lnTo>
                  <a:lnTo>
                    <a:pt x="1660" y="2027"/>
                  </a:lnTo>
                  <a:close/>
                  <a:moveTo>
                    <a:pt x="1698" y="2027"/>
                  </a:move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close/>
                  <a:moveTo>
                    <a:pt x="2007" y="2027"/>
                  </a:move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close/>
                  <a:moveTo>
                    <a:pt x="4343" y="1"/>
                  </a:move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65" y="1776"/>
                  </a:lnTo>
                  <a:lnTo>
                    <a:pt x="2123" y="1564"/>
                  </a:lnTo>
                  <a:lnTo>
                    <a:pt x="2220" y="1371"/>
                  </a:lnTo>
                  <a:lnTo>
                    <a:pt x="2316" y="1178"/>
                  </a:lnTo>
                  <a:lnTo>
                    <a:pt x="2432" y="1004"/>
                  </a:lnTo>
                  <a:lnTo>
                    <a:pt x="2548" y="850"/>
                  </a:lnTo>
                  <a:lnTo>
                    <a:pt x="2702" y="696"/>
                  </a:lnTo>
                  <a:lnTo>
                    <a:pt x="2837" y="560"/>
                  </a:lnTo>
                  <a:lnTo>
                    <a:pt x="3011" y="425"/>
                  </a:lnTo>
                  <a:lnTo>
                    <a:pt x="3165" y="309"/>
                  </a:lnTo>
                  <a:lnTo>
                    <a:pt x="3339" y="213"/>
                  </a:lnTo>
                  <a:lnTo>
                    <a:pt x="3513" y="136"/>
                  </a:lnTo>
                  <a:lnTo>
                    <a:pt x="3706" y="78"/>
                  </a:lnTo>
                  <a:lnTo>
                    <a:pt x="3879" y="39"/>
                  </a:lnTo>
                  <a:lnTo>
                    <a:pt x="4072" y="1"/>
                  </a:lnTo>
                  <a:lnTo>
                    <a:pt x="4265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6118625" y="5320050"/>
              <a:ext cx="0" cy="500"/>
            </a:xfrm>
            <a:custGeom>
              <a:avLst/>
              <a:gdLst/>
              <a:ahLst/>
              <a:cxnLst/>
              <a:rect l="l" t="t" r="r" b="b"/>
              <a:pathLst>
                <a:path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6118625" y="5319550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8"/>
            <p:cNvSpPr/>
            <p:nvPr/>
          </p:nvSpPr>
          <p:spPr>
            <a:xfrm>
              <a:off x="6119100" y="53190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8"/>
            <p:cNvSpPr/>
            <p:nvPr/>
          </p:nvSpPr>
          <p:spPr>
            <a:xfrm>
              <a:off x="6119100" y="53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6119100" y="5294475"/>
              <a:ext cx="41025" cy="24625"/>
            </a:xfrm>
            <a:custGeom>
              <a:avLst/>
              <a:gdLst/>
              <a:ahLst/>
              <a:cxnLst/>
              <a:rect l="l" t="t" r="r" b="b"/>
              <a:pathLst>
                <a:path w="1641" h="985" fill="none" extrusionOk="0">
                  <a:moveTo>
                    <a:pt x="1641" y="0"/>
                  </a:moveTo>
                  <a:lnTo>
                    <a:pt x="1641" y="0"/>
                  </a:lnTo>
                  <a:lnTo>
                    <a:pt x="1467" y="20"/>
                  </a:lnTo>
                  <a:lnTo>
                    <a:pt x="1255" y="39"/>
                  </a:lnTo>
                  <a:lnTo>
                    <a:pt x="1043" y="97"/>
                  </a:lnTo>
                  <a:lnTo>
                    <a:pt x="811" y="174"/>
                  </a:lnTo>
                  <a:lnTo>
                    <a:pt x="579" y="309"/>
                  </a:lnTo>
                  <a:lnTo>
                    <a:pt x="464" y="386"/>
                  </a:lnTo>
                  <a:lnTo>
                    <a:pt x="367" y="483"/>
                  </a:lnTo>
                  <a:lnTo>
                    <a:pt x="271" y="579"/>
                  </a:lnTo>
                  <a:lnTo>
                    <a:pt x="174" y="695"/>
                  </a:lnTo>
                  <a:lnTo>
                    <a:pt x="78" y="830"/>
                  </a:lnTo>
                  <a:lnTo>
                    <a:pt x="0" y="985"/>
                  </a:lnTo>
                  <a:lnTo>
                    <a:pt x="0" y="985"/>
                  </a:lnTo>
                  <a:lnTo>
                    <a:pt x="78" y="830"/>
                  </a:lnTo>
                  <a:lnTo>
                    <a:pt x="174" y="695"/>
                  </a:lnTo>
                  <a:lnTo>
                    <a:pt x="271" y="579"/>
                  </a:lnTo>
                  <a:lnTo>
                    <a:pt x="367" y="483"/>
                  </a:lnTo>
                  <a:lnTo>
                    <a:pt x="464" y="386"/>
                  </a:lnTo>
                  <a:lnTo>
                    <a:pt x="579" y="309"/>
                  </a:lnTo>
                  <a:lnTo>
                    <a:pt x="811" y="174"/>
                  </a:lnTo>
                  <a:lnTo>
                    <a:pt x="1043" y="97"/>
                  </a:lnTo>
                  <a:lnTo>
                    <a:pt x="1255" y="39"/>
                  </a:lnTo>
                  <a:lnTo>
                    <a:pt x="1467" y="20"/>
                  </a:lnTo>
                  <a:lnTo>
                    <a:pt x="164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6161075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6168800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6227175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6168800" y="5243800"/>
              <a:ext cx="56475" cy="49725"/>
            </a:xfrm>
            <a:custGeom>
              <a:avLst/>
              <a:gdLst/>
              <a:ahLst/>
              <a:cxnLst/>
              <a:rect l="l" t="t" r="r" b="b"/>
              <a:pathLst>
                <a:path w="2259" h="1989" fill="none" extrusionOk="0">
                  <a:moveTo>
                    <a:pt x="2258" y="1"/>
                  </a:moveTo>
                  <a:lnTo>
                    <a:pt x="2258" y="1"/>
                  </a:lnTo>
                  <a:lnTo>
                    <a:pt x="2065" y="1"/>
                  </a:lnTo>
                  <a:lnTo>
                    <a:pt x="1872" y="39"/>
                  </a:lnTo>
                  <a:lnTo>
                    <a:pt x="1699" y="78"/>
                  </a:lnTo>
                  <a:lnTo>
                    <a:pt x="1506" y="136"/>
                  </a:lnTo>
                  <a:lnTo>
                    <a:pt x="1332" y="213"/>
                  </a:lnTo>
                  <a:lnTo>
                    <a:pt x="1158" y="309"/>
                  </a:lnTo>
                  <a:lnTo>
                    <a:pt x="1004" y="425"/>
                  </a:lnTo>
                  <a:lnTo>
                    <a:pt x="830" y="560"/>
                  </a:lnTo>
                  <a:lnTo>
                    <a:pt x="695" y="696"/>
                  </a:lnTo>
                  <a:lnTo>
                    <a:pt x="541" y="850"/>
                  </a:lnTo>
                  <a:lnTo>
                    <a:pt x="425" y="1004"/>
                  </a:lnTo>
                  <a:lnTo>
                    <a:pt x="309" y="1178"/>
                  </a:lnTo>
                  <a:lnTo>
                    <a:pt x="213" y="1371"/>
                  </a:lnTo>
                  <a:lnTo>
                    <a:pt x="116" y="1564"/>
                  </a:lnTo>
                  <a:lnTo>
                    <a:pt x="58" y="1776"/>
                  </a:lnTo>
                  <a:lnTo>
                    <a:pt x="0" y="1989"/>
                  </a:lnTo>
                  <a:lnTo>
                    <a:pt x="0" y="1989"/>
                  </a:lnTo>
                  <a:lnTo>
                    <a:pt x="58" y="1776"/>
                  </a:lnTo>
                  <a:lnTo>
                    <a:pt x="116" y="1564"/>
                  </a:lnTo>
                  <a:lnTo>
                    <a:pt x="213" y="1371"/>
                  </a:lnTo>
                  <a:lnTo>
                    <a:pt x="309" y="1178"/>
                  </a:lnTo>
                  <a:lnTo>
                    <a:pt x="425" y="1004"/>
                  </a:lnTo>
                  <a:lnTo>
                    <a:pt x="541" y="850"/>
                  </a:lnTo>
                  <a:lnTo>
                    <a:pt x="695" y="696"/>
                  </a:lnTo>
                  <a:lnTo>
                    <a:pt x="830" y="560"/>
                  </a:lnTo>
                  <a:lnTo>
                    <a:pt x="1004" y="425"/>
                  </a:lnTo>
                  <a:lnTo>
                    <a:pt x="1158" y="309"/>
                  </a:lnTo>
                  <a:lnTo>
                    <a:pt x="1332" y="213"/>
                  </a:lnTo>
                  <a:lnTo>
                    <a:pt x="1506" y="136"/>
                  </a:lnTo>
                  <a:lnTo>
                    <a:pt x="1699" y="78"/>
                  </a:lnTo>
                  <a:lnTo>
                    <a:pt x="1872" y="39"/>
                  </a:lnTo>
                  <a:lnTo>
                    <a:pt x="2065" y="1"/>
                  </a:lnTo>
                  <a:lnTo>
                    <a:pt x="225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6225250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8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extrusionOk="0">
                  <a:moveTo>
                    <a:pt x="19514" y="1"/>
                  </a:move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8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fill="none" extrusionOk="0">
                  <a:moveTo>
                    <a:pt x="19842" y="1"/>
                  </a:moveTo>
                  <a:lnTo>
                    <a:pt x="19842" y="1"/>
                  </a:lnTo>
                  <a:lnTo>
                    <a:pt x="19514" y="1"/>
                  </a:ln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56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185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44" y="8590"/>
                  </a:lnTo>
                  <a:lnTo>
                    <a:pt x="2034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lnTo>
                    <a:pt x="1984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4902175" y="4454400"/>
              <a:ext cx="465650" cy="177100"/>
            </a:xfrm>
            <a:custGeom>
              <a:avLst/>
              <a:gdLst/>
              <a:ahLst/>
              <a:cxnLst/>
              <a:rect l="l" t="t" r="r" b="b"/>
              <a:pathLst>
                <a:path w="18626" h="7084" extrusionOk="0">
                  <a:moveTo>
                    <a:pt x="1776" y="5520"/>
                  </a:moveTo>
                  <a:lnTo>
                    <a:pt x="1776" y="5520"/>
                  </a:lnTo>
                  <a:lnTo>
                    <a:pt x="1487" y="5540"/>
                  </a:lnTo>
                  <a:lnTo>
                    <a:pt x="1197" y="5598"/>
                  </a:lnTo>
                  <a:lnTo>
                    <a:pt x="1043" y="5636"/>
                  </a:lnTo>
                  <a:lnTo>
                    <a:pt x="908" y="5675"/>
                  </a:lnTo>
                  <a:lnTo>
                    <a:pt x="753" y="5752"/>
                  </a:lnTo>
                  <a:lnTo>
                    <a:pt x="618" y="5829"/>
                  </a:lnTo>
                  <a:lnTo>
                    <a:pt x="483" y="5906"/>
                  </a:lnTo>
                  <a:lnTo>
                    <a:pt x="367" y="6022"/>
                  </a:lnTo>
                  <a:lnTo>
                    <a:pt x="271" y="6138"/>
                  </a:lnTo>
                  <a:lnTo>
                    <a:pt x="174" y="6292"/>
                  </a:lnTo>
                  <a:lnTo>
                    <a:pt x="116" y="6447"/>
                  </a:lnTo>
                  <a:lnTo>
                    <a:pt x="58" y="6640"/>
                  </a:lnTo>
                  <a:lnTo>
                    <a:pt x="20" y="6852"/>
                  </a:lnTo>
                  <a:lnTo>
                    <a:pt x="1" y="7084"/>
                  </a:lnTo>
                  <a:lnTo>
                    <a:pt x="1" y="7084"/>
                  </a:lnTo>
                  <a:lnTo>
                    <a:pt x="20" y="6852"/>
                  </a:lnTo>
                  <a:lnTo>
                    <a:pt x="58" y="6640"/>
                  </a:lnTo>
                  <a:lnTo>
                    <a:pt x="116" y="6447"/>
                  </a:lnTo>
                  <a:lnTo>
                    <a:pt x="174" y="6292"/>
                  </a:lnTo>
                  <a:lnTo>
                    <a:pt x="271" y="6138"/>
                  </a:lnTo>
                  <a:lnTo>
                    <a:pt x="367" y="6022"/>
                  </a:lnTo>
                  <a:lnTo>
                    <a:pt x="483" y="5906"/>
                  </a:lnTo>
                  <a:lnTo>
                    <a:pt x="618" y="5829"/>
                  </a:lnTo>
                  <a:lnTo>
                    <a:pt x="753" y="5752"/>
                  </a:lnTo>
                  <a:lnTo>
                    <a:pt x="908" y="5675"/>
                  </a:lnTo>
                  <a:lnTo>
                    <a:pt x="1043" y="5636"/>
                  </a:lnTo>
                  <a:lnTo>
                    <a:pt x="1197" y="5598"/>
                  </a:lnTo>
                  <a:lnTo>
                    <a:pt x="1487" y="5540"/>
                  </a:lnTo>
                  <a:lnTo>
                    <a:pt x="1776" y="5520"/>
                  </a:lnTo>
                  <a:close/>
                  <a:moveTo>
                    <a:pt x="1834" y="5520"/>
                  </a:move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close/>
                  <a:moveTo>
                    <a:pt x="8358" y="4903"/>
                  </a:moveTo>
                  <a:lnTo>
                    <a:pt x="8358" y="4903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03"/>
                  </a:lnTo>
                  <a:close/>
                  <a:moveTo>
                    <a:pt x="8377" y="4864"/>
                  </a:moveTo>
                  <a:lnTo>
                    <a:pt x="8377" y="4864"/>
                  </a:lnTo>
                  <a:lnTo>
                    <a:pt x="8377" y="4884"/>
                  </a:lnTo>
                  <a:lnTo>
                    <a:pt x="8377" y="4884"/>
                  </a:lnTo>
                  <a:lnTo>
                    <a:pt x="8377" y="4864"/>
                  </a:lnTo>
                  <a:close/>
                  <a:moveTo>
                    <a:pt x="15306" y="4324"/>
                  </a:move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close/>
                  <a:moveTo>
                    <a:pt x="5656" y="3938"/>
                  </a:moveTo>
                  <a:lnTo>
                    <a:pt x="5656" y="3938"/>
                  </a:lnTo>
                  <a:lnTo>
                    <a:pt x="5289" y="3957"/>
                  </a:lnTo>
                  <a:lnTo>
                    <a:pt x="4903" y="4015"/>
                  </a:lnTo>
                  <a:lnTo>
                    <a:pt x="4710" y="4073"/>
                  </a:lnTo>
                  <a:lnTo>
                    <a:pt x="4517" y="4131"/>
                  </a:lnTo>
                  <a:lnTo>
                    <a:pt x="4324" y="4208"/>
                  </a:lnTo>
                  <a:lnTo>
                    <a:pt x="4112" y="4285"/>
                  </a:lnTo>
                  <a:lnTo>
                    <a:pt x="3919" y="4382"/>
                  </a:lnTo>
                  <a:lnTo>
                    <a:pt x="3706" y="4517"/>
                  </a:lnTo>
                  <a:lnTo>
                    <a:pt x="3513" y="4652"/>
                  </a:lnTo>
                  <a:lnTo>
                    <a:pt x="3301" y="4787"/>
                  </a:lnTo>
                  <a:lnTo>
                    <a:pt x="3089" y="4961"/>
                  </a:lnTo>
                  <a:lnTo>
                    <a:pt x="2896" y="5154"/>
                  </a:lnTo>
                  <a:lnTo>
                    <a:pt x="2683" y="5366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683" y="5366"/>
                  </a:lnTo>
                  <a:lnTo>
                    <a:pt x="2896" y="5154"/>
                  </a:lnTo>
                  <a:lnTo>
                    <a:pt x="3089" y="4961"/>
                  </a:lnTo>
                  <a:lnTo>
                    <a:pt x="3301" y="4787"/>
                  </a:lnTo>
                  <a:lnTo>
                    <a:pt x="3513" y="4652"/>
                  </a:lnTo>
                  <a:lnTo>
                    <a:pt x="3706" y="4517"/>
                  </a:lnTo>
                  <a:lnTo>
                    <a:pt x="3919" y="4382"/>
                  </a:lnTo>
                  <a:lnTo>
                    <a:pt x="4112" y="4285"/>
                  </a:lnTo>
                  <a:lnTo>
                    <a:pt x="4324" y="4208"/>
                  </a:lnTo>
                  <a:lnTo>
                    <a:pt x="4517" y="4131"/>
                  </a:lnTo>
                  <a:lnTo>
                    <a:pt x="4710" y="4073"/>
                  </a:lnTo>
                  <a:lnTo>
                    <a:pt x="4903" y="4015"/>
                  </a:lnTo>
                  <a:lnTo>
                    <a:pt x="5289" y="3957"/>
                  </a:lnTo>
                  <a:lnTo>
                    <a:pt x="5656" y="3938"/>
                  </a:lnTo>
                  <a:close/>
                  <a:moveTo>
                    <a:pt x="5675" y="3938"/>
                  </a:move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620" y="2953"/>
                  </a:lnTo>
                  <a:lnTo>
                    <a:pt x="11407" y="2953"/>
                  </a:lnTo>
                  <a:lnTo>
                    <a:pt x="11195" y="2992"/>
                  </a:lnTo>
                  <a:lnTo>
                    <a:pt x="10983" y="3031"/>
                  </a:lnTo>
                  <a:lnTo>
                    <a:pt x="10770" y="3089"/>
                  </a:lnTo>
                  <a:lnTo>
                    <a:pt x="10558" y="3166"/>
                  </a:lnTo>
                  <a:lnTo>
                    <a:pt x="10326" y="3243"/>
                  </a:lnTo>
                  <a:lnTo>
                    <a:pt x="10114" y="3359"/>
                  </a:lnTo>
                  <a:lnTo>
                    <a:pt x="9902" y="3475"/>
                  </a:lnTo>
                  <a:lnTo>
                    <a:pt x="9690" y="3610"/>
                  </a:lnTo>
                  <a:lnTo>
                    <a:pt x="9458" y="3764"/>
                  </a:lnTo>
                  <a:lnTo>
                    <a:pt x="9246" y="3938"/>
                  </a:lnTo>
                  <a:lnTo>
                    <a:pt x="9033" y="4131"/>
                  </a:lnTo>
                  <a:lnTo>
                    <a:pt x="8821" y="4343"/>
                  </a:lnTo>
                  <a:lnTo>
                    <a:pt x="8609" y="4594"/>
                  </a:lnTo>
                  <a:lnTo>
                    <a:pt x="8396" y="4845"/>
                  </a:lnTo>
                  <a:lnTo>
                    <a:pt x="8396" y="4845"/>
                  </a:lnTo>
                  <a:lnTo>
                    <a:pt x="8609" y="4594"/>
                  </a:lnTo>
                  <a:lnTo>
                    <a:pt x="8821" y="4343"/>
                  </a:lnTo>
                  <a:lnTo>
                    <a:pt x="9033" y="4131"/>
                  </a:lnTo>
                  <a:lnTo>
                    <a:pt x="9246" y="3938"/>
                  </a:lnTo>
                  <a:lnTo>
                    <a:pt x="9458" y="3764"/>
                  </a:lnTo>
                  <a:lnTo>
                    <a:pt x="9690" y="3610"/>
                  </a:lnTo>
                  <a:lnTo>
                    <a:pt x="9902" y="3475"/>
                  </a:lnTo>
                  <a:lnTo>
                    <a:pt x="10114" y="3359"/>
                  </a:lnTo>
                  <a:lnTo>
                    <a:pt x="10326" y="3243"/>
                  </a:lnTo>
                  <a:lnTo>
                    <a:pt x="10558" y="3166"/>
                  </a:lnTo>
                  <a:lnTo>
                    <a:pt x="10770" y="3089"/>
                  </a:lnTo>
                  <a:lnTo>
                    <a:pt x="10983" y="3031"/>
                  </a:lnTo>
                  <a:lnTo>
                    <a:pt x="11195" y="2992"/>
                  </a:lnTo>
                  <a:lnTo>
                    <a:pt x="11407" y="2953"/>
                  </a:lnTo>
                  <a:lnTo>
                    <a:pt x="11620" y="2953"/>
                  </a:lnTo>
                  <a:lnTo>
                    <a:pt x="11832" y="2934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close/>
                  <a:moveTo>
                    <a:pt x="18626" y="0"/>
                  </a:moveTo>
                  <a:lnTo>
                    <a:pt x="18626" y="0"/>
                  </a:lnTo>
                  <a:lnTo>
                    <a:pt x="18626" y="0"/>
                  </a:lnTo>
                  <a:lnTo>
                    <a:pt x="18259" y="97"/>
                  </a:lnTo>
                  <a:lnTo>
                    <a:pt x="17912" y="232"/>
                  </a:lnTo>
                  <a:lnTo>
                    <a:pt x="17584" y="386"/>
                  </a:lnTo>
                  <a:lnTo>
                    <a:pt x="17275" y="579"/>
                  </a:lnTo>
                  <a:lnTo>
                    <a:pt x="16985" y="772"/>
                  </a:lnTo>
                  <a:lnTo>
                    <a:pt x="16696" y="985"/>
                  </a:lnTo>
                  <a:lnTo>
                    <a:pt x="16445" y="1236"/>
                  </a:lnTo>
                  <a:lnTo>
                    <a:pt x="16213" y="1487"/>
                  </a:lnTo>
                  <a:lnTo>
                    <a:pt x="16001" y="1757"/>
                  </a:lnTo>
                  <a:lnTo>
                    <a:pt x="15808" y="2046"/>
                  </a:lnTo>
                  <a:lnTo>
                    <a:pt x="15654" y="2336"/>
                  </a:lnTo>
                  <a:lnTo>
                    <a:pt x="15518" y="2645"/>
                  </a:lnTo>
                  <a:lnTo>
                    <a:pt x="15422" y="2953"/>
                  </a:lnTo>
                  <a:lnTo>
                    <a:pt x="15345" y="3262"/>
                  </a:lnTo>
                  <a:lnTo>
                    <a:pt x="15287" y="3590"/>
                  </a:lnTo>
                  <a:lnTo>
                    <a:pt x="15268" y="3918"/>
                  </a:lnTo>
                  <a:lnTo>
                    <a:pt x="15268" y="3918"/>
                  </a:lnTo>
                  <a:lnTo>
                    <a:pt x="15287" y="3590"/>
                  </a:lnTo>
                  <a:lnTo>
                    <a:pt x="15345" y="3262"/>
                  </a:lnTo>
                  <a:lnTo>
                    <a:pt x="15422" y="2953"/>
                  </a:lnTo>
                  <a:lnTo>
                    <a:pt x="15518" y="2645"/>
                  </a:lnTo>
                  <a:lnTo>
                    <a:pt x="15654" y="2336"/>
                  </a:lnTo>
                  <a:lnTo>
                    <a:pt x="15808" y="2046"/>
                  </a:lnTo>
                  <a:lnTo>
                    <a:pt x="16001" y="1757"/>
                  </a:lnTo>
                  <a:lnTo>
                    <a:pt x="16213" y="1487"/>
                  </a:lnTo>
                  <a:lnTo>
                    <a:pt x="16445" y="1236"/>
                  </a:lnTo>
                  <a:lnTo>
                    <a:pt x="16696" y="985"/>
                  </a:lnTo>
                  <a:lnTo>
                    <a:pt x="16985" y="772"/>
                  </a:lnTo>
                  <a:lnTo>
                    <a:pt x="17275" y="579"/>
                  </a:lnTo>
                  <a:lnTo>
                    <a:pt x="17584" y="386"/>
                  </a:lnTo>
                  <a:lnTo>
                    <a:pt x="17912" y="232"/>
                  </a:lnTo>
                  <a:lnTo>
                    <a:pt x="18259" y="97"/>
                  </a:lnTo>
                  <a:lnTo>
                    <a:pt x="18626" y="0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4902175" y="4592400"/>
              <a:ext cx="44425" cy="39100"/>
            </a:xfrm>
            <a:custGeom>
              <a:avLst/>
              <a:gdLst/>
              <a:ahLst/>
              <a:cxnLst/>
              <a:rect l="l" t="t" r="r" b="b"/>
              <a:pathLst>
                <a:path w="1777" h="1564" fill="none" extrusionOk="0">
                  <a:moveTo>
                    <a:pt x="1776" y="0"/>
                  </a:moveTo>
                  <a:lnTo>
                    <a:pt x="1776" y="0"/>
                  </a:lnTo>
                  <a:lnTo>
                    <a:pt x="1487" y="20"/>
                  </a:lnTo>
                  <a:lnTo>
                    <a:pt x="1197" y="78"/>
                  </a:lnTo>
                  <a:lnTo>
                    <a:pt x="1043" y="116"/>
                  </a:lnTo>
                  <a:lnTo>
                    <a:pt x="908" y="155"/>
                  </a:lnTo>
                  <a:lnTo>
                    <a:pt x="753" y="232"/>
                  </a:lnTo>
                  <a:lnTo>
                    <a:pt x="618" y="309"/>
                  </a:lnTo>
                  <a:lnTo>
                    <a:pt x="483" y="386"/>
                  </a:lnTo>
                  <a:lnTo>
                    <a:pt x="367" y="502"/>
                  </a:lnTo>
                  <a:lnTo>
                    <a:pt x="271" y="618"/>
                  </a:lnTo>
                  <a:lnTo>
                    <a:pt x="174" y="772"/>
                  </a:lnTo>
                  <a:lnTo>
                    <a:pt x="116" y="927"/>
                  </a:lnTo>
                  <a:lnTo>
                    <a:pt x="58" y="1120"/>
                  </a:lnTo>
                  <a:lnTo>
                    <a:pt x="20" y="1332"/>
                  </a:lnTo>
                  <a:lnTo>
                    <a:pt x="1" y="1564"/>
                  </a:lnTo>
                  <a:lnTo>
                    <a:pt x="1" y="1564"/>
                  </a:lnTo>
                  <a:lnTo>
                    <a:pt x="20" y="1332"/>
                  </a:lnTo>
                  <a:lnTo>
                    <a:pt x="58" y="1120"/>
                  </a:lnTo>
                  <a:lnTo>
                    <a:pt x="116" y="927"/>
                  </a:lnTo>
                  <a:lnTo>
                    <a:pt x="174" y="772"/>
                  </a:lnTo>
                  <a:lnTo>
                    <a:pt x="271" y="618"/>
                  </a:lnTo>
                  <a:lnTo>
                    <a:pt x="367" y="502"/>
                  </a:lnTo>
                  <a:lnTo>
                    <a:pt x="483" y="386"/>
                  </a:lnTo>
                  <a:lnTo>
                    <a:pt x="618" y="309"/>
                  </a:lnTo>
                  <a:lnTo>
                    <a:pt x="753" y="232"/>
                  </a:lnTo>
                  <a:lnTo>
                    <a:pt x="908" y="155"/>
                  </a:lnTo>
                  <a:lnTo>
                    <a:pt x="1043" y="116"/>
                  </a:lnTo>
                  <a:lnTo>
                    <a:pt x="1197" y="78"/>
                  </a:lnTo>
                  <a:lnTo>
                    <a:pt x="1487" y="20"/>
                  </a:lnTo>
                  <a:lnTo>
                    <a:pt x="177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4948025" y="459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5111100" y="45769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5111600" y="45760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5284825" y="456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8"/>
            <p:cNvSpPr/>
            <p:nvPr/>
          </p:nvSpPr>
          <p:spPr>
            <a:xfrm>
              <a:off x="4964425" y="4552825"/>
              <a:ext cx="79150" cy="41050"/>
            </a:xfrm>
            <a:custGeom>
              <a:avLst/>
              <a:gdLst/>
              <a:ahLst/>
              <a:cxnLst/>
              <a:rect l="l" t="t" r="r" b="b"/>
              <a:pathLst>
                <a:path w="3166" h="1642" fill="none" extrusionOk="0">
                  <a:moveTo>
                    <a:pt x="3166" y="1"/>
                  </a:moveTo>
                  <a:lnTo>
                    <a:pt x="3166" y="1"/>
                  </a:lnTo>
                  <a:lnTo>
                    <a:pt x="2799" y="20"/>
                  </a:lnTo>
                  <a:lnTo>
                    <a:pt x="2413" y="78"/>
                  </a:lnTo>
                  <a:lnTo>
                    <a:pt x="2220" y="136"/>
                  </a:lnTo>
                  <a:lnTo>
                    <a:pt x="2027" y="194"/>
                  </a:lnTo>
                  <a:lnTo>
                    <a:pt x="1834" y="271"/>
                  </a:lnTo>
                  <a:lnTo>
                    <a:pt x="1622" y="348"/>
                  </a:lnTo>
                  <a:lnTo>
                    <a:pt x="1429" y="445"/>
                  </a:lnTo>
                  <a:lnTo>
                    <a:pt x="1216" y="580"/>
                  </a:lnTo>
                  <a:lnTo>
                    <a:pt x="1023" y="715"/>
                  </a:lnTo>
                  <a:lnTo>
                    <a:pt x="811" y="850"/>
                  </a:lnTo>
                  <a:lnTo>
                    <a:pt x="599" y="1024"/>
                  </a:lnTo>
                  <a:lnTo>
                    <a:pt x="406" y="1217"/>
                  </a:lnTo>
                  <a:lnTo>
                    <a:pt x="193" y="1429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193" y="1429"/>
                  </a:lnTo>
                  <a:lnTo>
                    <a:pt x="406" y="1217"/>
                  </a:lnTo>
                  <a:lnTo>
                    <a:pt x="599" y="1024"/>
                  </a:lnTo>
                  <a:lnTo>
                    <a:pt x="811" y="850"/>
                  </a:lnTo>
                  <a:lnTo>
                    <a:pt x="1023" y="715"/>
                  </a:lnTo>
                  <a:lnTo>
                    <a:pt x="1216" y="580"/>
                  </a:lnTo>
                  <a:lnTo>
                    <a:pt x="1429" y="445"/>
                  </a:lnTo>
                  <a:lnTo>
                    <a:pt x="1622" y="348"/>
                  </a:lnTo>
                  <a:lnTo>
                    <a:pt x="1834" y="271"/>
                  </a:lnTo>
                  <a:lnTo>
                    <a:pt x="2027" y="194"/>
                  </a:lnTo>
                  <a:lnTo>
                    <a:pt x="2220" y="136"/>
                  </a:lnTo>
                  <a:lnTo>
                    <a:pt x="2413" y="78"/>
                  </a:lnTo>
                  <a:lnTo>
                    <a:pt x="2799" y="20"/>
                  </a:lnTo>
                  <a:lnTo>
                    <a:pt x="316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8"/>
            <p:cNvSpPr/>
            <p:nvPr/>
          </p:nvSpPr>
          <p:spPr>
            <a:xfrm>
              <a:off x="5044025" y="45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5112075" y="4527750"/>
              <a:ext cx="85900" cy="47775"/>
            </a:xfrm>
            <a:custGeom>
              <a:avLst/>
              <a:gdLst/>
              <a:ahLst/>
              <a:cxnLst/>
              <a:rect l="l" t="t" r="r" b="b"/>
              <a:pathLst>
                <a:path w="3436" h="1911" fill="none" extrusionOk="0">
                  <a:moveTo>
                    <a:pt x="3436" y="0"/>
                  </a:moveTo>
                  <a:lnTo>
                    <a:pt x="3436" y="0"/>
                  </a:lnTo>
                  <a:lnTo>
                    <a:pt x="3224" y="19"/>
                  </a:lnTo>
                  <a:lnTo>
                    <a:pt x="3011" y="19"/>
                  </a:lnTo>
                  <a:lnTo>
                    <a:pt x="2799" y="58"/>
                  </a:lnTo>
                  <a:lnTo>
                    <a:pt x="2587" y="97"/>
                  </a:lnTo>
                  <a:lnTo>
                    <a:pt x="2374" y="155"/>
                  </a:lnTo>
                  <a:lnTo>
                    <a:pt x="2162" y="232"/>
                  </a:lnTo>
                  <a:lnTo>
                    <a:pt x="1930" y="309"/>
                  </a:lnTo>
                  <a:lnTo>
                    <a:pt x="1718" y="425"/>
                  </a:lnTo>
                  <a:lnTo>
                    <a:pt x="1506" y="541"/>
                  </a:lnTo>
                  <a:lnTo>
                    <a:pt x="1294" y="676"/>
                  </a:lnTo>
                  <a:lnTo>
                    <a:pt x="1062" y="830"/>
                  </a:lnTo>
                  <a:lnTo>
                    <a:pt x="850" y="1004"/>
                  </a:lnTo>
                  <a:lnTo>
                    <a:pt x="637" y="1197"/>
                  </a:lnTo>
                  <a:lnTo>
                    <a:pt x="425" y="1409"/>
                  </a:lnTo>
                  <a:lnTo>
                    <a:pt x="213" y="1660"/>
                  </a:lnTo>
                  <a:lnTo>
                    <a:pt x="0" y="1911"/>
                  </a:lnTo>
                  <a:lnTo>
                    <a:pt x="0" y="1911"/>
                  </a:lnTo>
                  <a:lnTo>
                    <a:pt x="213" y="1660"/>
                  </a:lnTo>
                  <a:lnTo>
                    <a:pt x="425" y="1409"/>
                  </a:lnTo>
                  <a:lnTo>
                    <a:pt x="637" y="1197"/>
                  </a:lnTo>
                  <a:lnTo>
                    <a:pt x="850" y="1004"/>
                  </a:lnTo>
                  <a:lnTo>
                    <a:pt x="1062" y="830"/>
                  </a:lnTo>
                  <a:lnTo>
                    <a:pt x="1294" y="676"/>
                  </a:lnTo>
                  <a:lnTo>
                    <a:pt x="1506" y="541"/>
                  </a:lnTo>
                  <a:lnTo>
                    <a:pt x="1718" y="425"/>
                  </a:lnTo>
                  <a:lnTo>
                    <a:pt x="1930" y="309"/>
                  </a:lnTo>
                  <a:lnTo>
                    <a:pt x="2162" y="232"/>
                  </a:lnTo>
                  <a:lnTo>
                    <a:pt x="2374" y="155"/>
                  </a:lnTo>
                  <a:lnTo>
                    <a:pt x="2587" y="97"/>
                  </a:lnTo>
                  <a:lnTo>
                    <a:pt x="2799" y="58"/>
                  </a:lnTo>
                  <a:lnTo>
                    <a:pt x="3011" y="19"/>
                  </a:lnTo>
                  <a:lnTo>
                    <a:pt x="3224" y="19"/>
                  </a:lnTo>
                  <a:lnTo>
                    <a:pt x="343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5197950" y="452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8"/>
            <p:cNvSpPr/>
            <p:nvPr/>
          </p:nvSpPr>
          <p:spPr>
            <a:xfrm>
              <a:off x="5283850" y="4454400"/>
              <a:ext cx="83975" cy="97975"/>
            </a:xfrm>
            <a:custGeom>
              <a:avLst/>
              <a:gdLst/>
              <a:ahLst/>
              <a:cxnLst/>
              <a:rect l="l" t="t" r="r" b="b"/>
              <a:pathLst>
                <a:path w="3359" h="3919" fill="none" extrusionOk="0">
                  <a:moveTo>
                    <a:pt x="3359" y="0"/>
                  </a:moveTo>
                  <a:lnTo>
                    <a:pt x="3359" y="0"/>
                  </a:lnTo>
                  <a:lnTo>
                    <a:pt x="3359" y="0"/>
                  </a:lnTo>
                  <a:lnTo>
                    <a:pt x="2992" y="97"/>
                  </a:lnTo>
                  <a:lnTo>
                    <a:pt x="2645" y="232"/>
                  </a:lnTo>
                  <a:lnTo>
                    <a:pt x="2317" y="386"/>
                  </a:lnTo>
                  <a:lnTo>
                    <a:pt x="2008" y="579"/>
                  </a:lnTo>
                  <a:lnTo>
                    <a:pt x="1718" y="772"/>
                  </a:lnTo>
                  <a:lnTo>
                    <a:pt x="1429" y="985"/>
                  </a:lnTo>
                  <a:lnTo>
                    <a:pt x="1178" y="1236"/>
                  </a:lnTo>
                  <a:lnTo>
                    <a:pt x="946" y="1487"/>
                  </a:lnTo>
                  <a:lnTo>
                    <a:pt x="734" y="1757"/>
                  </a:lnTo>
                  <a:lnTo>
                    <a:pt x="541" y="2046"/>
                  </a:lnTo>
                  <a:lnTo>
                    <a:pt x="387" y="2336"/>
                  </a:lnTo>
                  <a:lnTo>
                    <a:pt x="251" y="2645"/>
                  </a:lnTo>
                  <a:lnTo>
                    <a:pt x="155" y="2953"/>
                  </a:lnTo>
                  <a:lnTo>
                    <a:pt x="78" y="3262"/>
                  </a:lnTo>
                  <a:lnTo>
                    <a:pt x="20" y="3590"/>
                  </a:lnTo>
                  <a:lnTo>
                    <a:pt x="1" y="3918"/>
                  </a:lnTo>
                  <a:lnTo>
                    <a:pt x="1" y="3918"/>
                  </a:lnTo>
                  <a:lnTo>
                    <a:pt x="20" y="3590"/>
                  </a:lnTo>
                  <a:lnTo>
                    <a:pt x="78" y="3262"/>
                  </a:lnTo>
                  <a:lnTo>
                    <a:pt x="155" y="2953"/>
                  </a:lnTo>
                  <a:lnTo>
                    <a:pt x="251" y="2645"/>
                  </a:lnTo>
                  <a:lnTo>
                    <a:pt x="387" y="2336"/>
                  </a:lnTo>
                  <a:lnTo>
                    <a:pt x="541" y="2046"/>
                  </a:lnTo>
                  <a:lnTo>
                    <a:pt x="734" y="1757"/>
                  </a:lnTo>
                  <a:lnTo>
                    <a:pt x="946" y="1487"/>
                  </a:lnTo>
                  <a:lnTo>
                    <a:pt x="1178" y="1236"/>
                  </a:lnTo>
                  <a:lnTo>
                    <a:pt x="1429" y="985"/>
                  </a:lnTo>
                  <a:lnTo>
                    <a:pt x="1718" y="772"/>
                  </a:lnTo>
                  <a:lnTo>
                    <a:pt x="2008" y="579"/>
                  </a:lnTo>
                  <a:lnTo>
                    <a:pt x="2317" y="386"/>
                  </a:lnTo>
                  <a:lnTo>
                    <a:pt x="2645" y="232"/>
                  </a:lnTo>
                  <a:lnTo>
                    <a:pt x="2992" y="97"/>
                  </a:lnTo>
                  <a:lnTo>
                    <a:pt x="3359" y="0"/>
                  </a:lnTo>
                  <a:lnTo>
                    <a:pt x="335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8"/>
            <p:cNvSpPr/>
            <p:nvPr/>
          </p:nvSpPr>
          <p:spPr>
            <a:xfrm>
              <a:off x="4982275" y="4665250"/>
              <a:ext cx="519700" cy="193525"/>
            </a:xfrm>
            <a:custGeom>
              <a:avLst/>
              <a:gdLst/>
              <a:ahLst/>
              <a:cxnLst/>
              <a:rect l="l" t="t" r="r" b="b"/>
              <a:pathLst>
                <a:path w="20788" h="7741" extrusionOk="0">
                  <a:moveTo>
                    <a:pt x="0" y="7741"/>
                  </a:move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close/>
                  <a:moveTo>
                    <a:pt x="20" y="7741"/>
                  </a:move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39" y="7721"/>
                  </a:lnTo>
                  <a:lnTo>
                    <a:pt x="39" y="7721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36" y="7702"/>
                  </a:move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004" y="7548"/>
                  </a:lnTo>
                  <a:lnTo>
                    <a:pt x="753" y="7567"/>
                  </a:lnTo>
                  <a:lnTo>
                    <a:pt x="464" y="7605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464" y="7605"/>
                  </a:lnTo>
                  <a:lnTo>
                    <a:pt x="753" y="7567"/>
                  </a:lnTo>
                  <a:lnTo>
                    <a:pt x="1004" y="7548"/>
                  </a:lnTo>
                  <a:lnTo>
                    <a:pt x="1178" y="7528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664" y="6235"/>
                  </a:lnTo>
                  <a:lnTo>
                    <a:pt x="2432" y="6274"/>
                  </a:lnTo>
                  <a:lnTo>
                    <a:pt x="2201" y="6351"/>
                  </a:lnTo>
                  <a:lnTo>
                    <a:pt x="1988" y="6467"/>
                  </a:lnTo>
                  <a:lnTo>
                    <a:pt x="1873" y="6544"/>
                  </a:lnTo>
                  <a:lnTo>
                    <a:pt x="1776" y="6640"/>
                  </a:lnTo>
                  <a:lnTo>
                    <a:pt x="1680" y="6737"/>
                  </a:lnTo>
                  <a:lnTo>
                    <a:pt x="1583" y="6853"/>
                  </a:lnTo>
                  <a:lnTo>
                    <a:pt x="1506" y="6988"/>
                  </a:lnTo>
                  <a:lnTo>
                    <a:pt x="1429" y="7142"/>
                  </a:lnTo>
                  <a:lnTo>
                    <a:pt x="1352" y="7316"/>
                  </a:lnTo>
                  <a:lnTo>
                    <a:pt x="1294" y="7490"/>
                  </a:lnTo>
                  <a:lnTo>
                    <a:pt x="1294" y="7490"/>
                  </a:lnTo>
                  <a:lnTo>
                    <a:pt x="1352" y="7316"/>
                  </a:lnTo>
                  <a:lnTo>
                    <a:pt x="1429" y="7142"/>
                  </a:lnTo>
                  <a:lnTo>
                    <a:pt x="1506" y="6988"/>
                  </a:lnTo>
                  <a:lnTo>
                    <a:pt x="1583" y="6853"/>
                  </a:lnTo>
                  <a:lnTo>
                    <a:pt x="1680" y="6737"/>
                  </a:lnTo>
                  <a:lnTo>
                    <a:pt x="1776" y="6640"/>
                  </a:lnTo>
                  <a:lnTo>
                    <a:pt x="1873" y="6544"/>
                  </a:lnTo>
                  <a:lnTo>
                    <a:pt x="1988" y="6467"/>
                  </a:lnTo>
                  <a:lnTo>
                    <a:pt x="2201" y="6351"/>
                  </a:lnTo>
                  <a:lnTo>
                    <a:pt x="2432" y="6274"/>
                  </a:lnTo>
                  <a:lnTo>
                    <a:pt x="2664" y="6235"/>
                  </a:lnTo>
                  <a:lnTo>
                    <a:pt x="2876" y="6216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close/>
                  <a:moveTo>
                    <a:pt x="20749" y="4749"/>
                  </a:move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close/>
                  <a:moveTo>
                    <a:pt x="20787" y="4730"/>
                  </a:move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close/>
                  <a:moveTo>
                    <a:pt x="2703" y="3668"/>
                  </a:moveTo>
                  <a:lnTo>
                    <a:pt x="2703" y="3668"/>
                  </a:lnTo>
                  <a:lnTo>
                    <a:pt x="2703" y="3919"/>
                  </a:lnTo>
                  <a:lnTo>
                    <a:pt x="2741" y="4189"/>
                  </a:lnTo>
                  <a:lnTo>
                    <a:pt x="2799" y="4440"/>
                  </a:lnTo>
                  <a:lnTo>
                    <a:pt x="2857" y="4672"/>
                  </a:lnTo>
                  <a:lnTo>
                    <a:pt x="2934" y="4903"/>
                  </a:lnTo>
                  <a:lnTo>
                    <a:pt x="3011" y="5135"/>
                  </a:lnTo>
                  <a:lnTo>
                    <a:pt x="3204" y="5540"/>
                  </a:lnTo>
                  <a:lnTo>
                    <a:pt x="3397" y="5888"/>
                  </a:lnTo>
                  <a:lnTo>
                    <a:pt x="3552" y="6139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552" y="6139"/>
                  </a:lnTo>
                  <a:lnTo>
                    <a:pt x="3397" y="5888"/>
                  </a:lnTo>
                  <a:lnTo>
                    <a:pt x="3204" y="5540"/>
                  </a:lnTo>
                  <a:lnTo>
                    <a:pt x="3011" y="5135"/>
                  </a:lnTo>
                  <a:lnTo>
                    <a:pt x="2934" y="4903"/>
                  </a:lnTo>
                  <a:lnTo>
                    <a:pt x="2857" y="4672"/>
                  </a:lnTo>
                  <a:lnTo>
                    <a:pt x="2799" y="4440"/>
                  </a:lnTo>
                  <a:lnTo>
                    <a:pt x="2741" y="4189"/>
                  </a:lnTo>
                  <a:lnTo>
                    <a:pt x="2703" y="3919"/>
                  </a:lnTo>
                  <a:lnTo>
                    <a:pt x="2703" y="3668"/>
                  </a:lnTo>
                  <a:close/>
                  <a:moveTo>
                    <a:pt x="7895" y="2510"/>
                  </a:moveTo>
                  <a:lnTo>
                    <a:pt x="7895" y="2510"/>
                  </a:lnTo>
                  <a:lnTo>
                    <a:pt x="7895" y="2529"/>
                  </a:lnTo>
                  <a:lnTo>
                    <a:pt x="7895" y="2529"/>
                  </a:lnTo>
                  <a:lnTo>
                    <a:pt x="7895" y="2510"/>
                  </a:lnTo>
                  <a:close/>
                  <a:moveTo>
                    <a:pt x="3455" y="1892"/>
                  </a:moveTo>
                  <a:lnTo>
                    <a:pt x="3455" y="1892"/>
                  </a:lnTo>
                  <a:lnTo>
                    <a:pt x="3436" y="1912"/>
                  </a:lnTo>
                  <a:lnTo>
                    <a:pt x="3436" y="1912"/>
                  </a:lnTo>
                  <a:lnTo>
                    <a:pt x="3455" y="1892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806" y="1275"/>
                  </a:lnTo>
                  <a:lnTo>
                    <a:pt x="4613" y="1294"/>
                  </a:lnTo>
                  <a:lnTo>
                    <a:pt x="4420" y="1352"/>
                  </a:lnTo>
                  <a:lnTo>
                    <a:pt x="4227" y="1410"/>
                  </a:lnTo>
                  <a:lnTo>
                    <a:pt x="4034" y="1487"/>
                  </a:lnTo>
                  <a:lnTo>
                    <a:pt x="3841" y="1603"/>
                  </a:lnTo>
                  <a:lnTo>
                    <a:pt x="3648" y="1719"/>
                  </a:lnTo>
                  <a:lnTo>
                    <a:pt x="3475" y="1873"/>
                  </a:lnTo>
                  <a:lnTo>
                    <a:pt x="3475" y="1873"/>
                  </a:lnTo>
                  <a:lnTo>
                    <a:pt x="3648" y="1719"/>
                  </a:lnTo>
                  <a:lnTo>
                    <a:pt x="3841" y="1603"/>
                  </a:lnTo>
                  <a:lnTo>
                    <a:pt x="4034" y="1487"/>
                  </a:lnTo>
                  <a:lnTo>
                    <a:pt x="4227" y="1410"/>
                  </a:lnTo>
                  <a:lnTo>
                    <a:pt x="4420" y="1352"/>
                  </a:lnTo>
                  <a:lnTo>
                    <a:pt x="4613" y="1294"/>
                  </a:lnTo>
                  <a:lnTo>
                    <a:pt x="4806" y="1275"/>
                  </a:lnTo>
                  <a:lnTo>
                    <a:pt x="4999" y="1275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253" y="445"/>
                  </a:lnTo>
                  <a:lnTo>
                    <a:pt x="11041" y="464"/>
                  </a:lnTo>
                  <a:lnTo>
                    <a:pt x="10809" y="503"/>
                  </a:lnTo>
                  <a:lnTo>
                    <a:pt x="10597" y="541"/>
                  </a:lnTo>
                  <a:lnTo>
                    <a:pt x="10365" y="599"/>
                  </a:lnTo>
                  <a:lnTo>
                    <a:pt x="10133" y="676"/>
                  </a:lnTo>
                  <a:lnTo>
                    <a:pt x="9902" y="773"/>
                  </a:lnTo>
                  <a:lnTo>
                    <a:pt x="9689" y="869"/>
                  </a:lnTo>
                  <a:lnTo>
                    <a:pt x="9458" y="1005"/>
                  </a:lnTo>
                  <a:lnTo>
                    <a:pt x="9226" y="1140"/>
                  </a:lnTo>
                  <a:lnTo>
                    <a:pt x="8995" y="1313"/>
                  </a:lnTo>
                  <a:lnTo>
                    <a:pt x="8782" y="1506"/>
                  </a:lnTo>
                  <a:lnTo>
                    <a:pt x="8551" y="1719"/>
                  </a:lnTo>
                  <a:lnTo>
                    <a:pt x="8338" y="1950"/>
                  </a:lnTo>
                  <a:lnTo>
                    <a:pt x="8126" y="2201"/>
                  </a:lnTo>
                  <a:lnTo>
                    <a:pt x="7914" y="2491"/>
                  </a:lnTo>
                  <a:lnTo>
                    <a:pt x="7914" y="2491"/>
                  </a:lnTo>
                  <a:lnTo>
                    <a:pt x="8126" y="2201"/>
                  </a:lnTo>
                  <a:lnTo>
                    <a:pt x="8338" y="1950"/>
                  </a:lnTo>
                  <a:lnTo>
                    <a:pt x="8551" y="1719"/>
                  </a:lnTo>
                  <a:lnTo>
                    <a:pt x="8782" y="1506"/>
                  </a:lnTo>
                  <a:lnTo>
                    <a:pt x="8995" y="1313"/>
                  </a:lnTo>
                  <a:lnTo>
                    <a:pt x="9226" y="1140"/>
                  </a:lnTo>
                  <a:lnTo>
                    <a:pt x="9458" y="1005"/>
                  </a:lnTo>
                  <a:lnTo>
                    <a:pt x="9689" y="869"/>
                  </a:lnTo>
                  <a:lnTo>
                    <a:pt x="9902" y="773"/>
                  </a:lnTo>
                  <a:lnTo>
                    <a:pt x="10133" y="676"/>
                  </a:lnTo>
                  <a:lnTo>
                    <a:pt x="10365" y="599"/>
                  </a:lnTo>
                  <a:lnTo>
                    <a:pt x="10597" y="541"/>
                  </a:lnTo>
                  <a:lnTo>
                    <a:pt x="10809" y="503"/>
                  </a:lnTo>
                  <a:lnTo>
                    <a:pt x="11041" y="464"/>
                  </a:lnTo>
                  <a:lnTo>
                    <a:pt x="11253" y="445"/>
                  </a:lnTo>
                  <a:lnTo>
                    <a:pt x="11465" y="44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6773" y="20"/>
                  </a:lnTo>
                  <a:lnTo>
                    <a:pt x="16406" y="59"/>
                  </a:lnTo>
                  <a:lnTo>
                    <a:pt x="16039" y="155"/>
                  </a:lnTo>
                  <a:lnTo>
                    <a:pt x="15673" y="290"/>
                  </a:lnTo>
                  <a:lnTo>
                    <a:pt x="15306" y="464"/>
                  </a:lnTo>
                  <a:lnTo>
                    <a:pt x="14920" y="676"/>
                  </a:lnTo>
                  <a:lnTo>
                    <a:pt x="14553" y="927"/>
                  </a:lnTo>
                  <a:lnTo>
                    <a:pt x="14187" y="1236"/>
                  </a:lnTo>
                  <a:lnTo>
                    <a:pt x="14187" y="1236"/>
                  </a:lnTo>
                  <a:lnTo>
                    <a:pt x="14553" y="927"/>
                  </a:lnTo>
                  <a:lnTo>
                    <a:pt x="14920" y="676"/>
                  </a:lnTo>
                  <a:lnTo>
                    <a:pt x="15306" y="464"/>
                  </a:lnTo>
                  <a:lnTo>
                    <a:pt x="15673" y="290"/>
                  </a:lnTo>
                  <a:lnTo>
                    <a:pt x="16039" y="155"/>
                  </a:lnTo>
                  <a:lnTo>
                    <a:pt x="16406" y="59"/>
                  </a:lnTo>
                  <a:lnTo>
                    <a:pt x="16773" y="20"/>
                  </a:lnTo>
                  <a:lnTo>
                    <a:pt x="17120" y="1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7120" y="1"/>
                  </a:lnTo>
                  <a:lnTo>
                    <a:pt x="17140" y="1"/>
                  </a:lnTo>
                  <a:lnTo>
                    <a:pt x="17140" y="1"/>
                  </a:lnTo>
                  <a:lnTo>
                    <a:pt x="171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4982275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4982750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8"/>
            <p:cNvSpPr/>
            <p:nvPr/>
          </p:nvSpPr>
          <p:spPr>
            <a:xfrm>
              <a:off x="4983250" y="4857775"/>
              <a:ext cx="1950" cy="525"/>
            </a:xfrm>
            <a:custGeom>
              <a:avLst/>
              <a:gdLst/>
              <a:ahLst/>
              <a:cxnLst/>
              <a:rect l="l" t="t" r="r" b="b"/>
              <a:pathLst>
                <a:path w="78" h="21" fill="none" extrusionOk="0">
                  <a:moveTo>
                    <a:pt x="77" y="1"/>
                  </a:moveTo>
                  <a:lnTo>
                    <a:pt x="77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8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8"/>
            <p:cNvSpPr/>
            <p:nvPr/>
          </p:nvSpPr>
          <p:spPr>
            <a:xfrm>
              <a:off x="4985650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8"/>
            <p:cNvSpPr/>
            <p:nvPr/>
          </p:nvSpPr>
          <p:spPr>
            <a:xfrm>
              <a:off x="4985650" y="4853450"/>
              <a:ext cx="26075" cy="4350"/>
            </a:xfrm>
            <a:custGeom>
              <a:avLst/>
              <a:gdLst/>
              <a:ahLst/>
              <a:cxnLst/>
              <a:rect l="l" t="t" r="r" b="b"/>
              <a:pathLst>
                <a:path w="1043" h="174" fill="none" extrusionOk="0">
                  <a:moveTo>
                    <a:pt x="1043" y="0"/>
                  </a:moveTo>
                  <a:lnTo>
                    <a:pt x="1043" y="0"/>
                  </a:lnTo>
                  <a:lnTo>
                    <a:pt x="869" y="20"/>
                  </a:lnTo>
                  <a:lnTo>
                    <a:pt x="618" y="39"/>
                  </a:lnTo>
                  <a:lnTo>
                    <a:pt x="329" y="77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29" y="77"/>
                  </a:lnTo>
                  <a:lnTo>
                    <a:pt x="618" y="39"/>
                  </a:lnTo>
                  <a:lnTo>
                    <a:pt x="869" y="20"/>
                  </a:lnTo>
                  <a:lnTo>
                    <a:pt x="104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8"/>
            <p:cNvSpPr/>
            <p:nvPr/>
          </p:nvSpPr>
          <p:spPr>
            <a:xfrm>
              <a:off x="5011700" y="485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8"/>
            <p:cNvSpPr/>
            <p:nvPr/>
          </p:nvSpPr>
          <p:spPr>
            <a:xfrm>
              <a:off x="5014600" y="4820625"/>
              <a:ext cx="39600" cy="31875"/>
            </a:xfrm>
            <a:custGeom>
              <a:avLst/>
              <a:gdLst/>
              <a:ahLst/>
              <a:cxnLst/>
              <a:rect l="l" t="t" r="r" b="b"/>
              <a:pathLst>
                <a:path w="1584" h="1275" fill="none" extrusionOk="0">
                  <a:moveTo>
                    <a:pt x="1583" y="1"/>
                  </a:moveTo>
                  <a:lnTo>
                    <a:pt x="1583" y="1"/>
                  </a:lnTo>
                  <a:lnTo>
                    <a:pt x="1371" y="20"/>
                  </a:lnTo>
                  <a:lnTo>
                    <a:pt x="1139" y="59"/>
                  </a:lnTo>
                  <a:lnTo>
                    <a:pt x="908" y="136"/>
                  </a:lnTo>
                  <a:lnTo>
                    <a:pt x="695" y="252"/>
                  </a:lnTo>
                  <a:lnTo>
                    <a:pt x="580" y="329"/>
                  </a:lnTo>
                  <a:lnTo>
                    <a:pt x="483" y="425"/>
                  </a:lnTo>
                  <a:lnTo>
                    <a:pt x="387" y="522"/>
                  </a:lnTo>
                  <a:lnTo>
                    <a:pt x="290" y="638"/>
                  </a:lnTo>
                  <a:lnTo>
                    <a:pt x="213" y="773"/>
                  </a:lnTo>
                  <a:lnTo>
                    <a:pt x="136" y="927"/>
                  </a:lnTo>
                  <a:lnTo>
                    <a:pt x="59" y="1101"/>
                  </a:lnTo>
                  <a:lnTo>
                    <a:pt x="1" y="1275"/>
                  </a:lnTo>
                  <a:lnTo>
                    <a:pt x="1" y="1275"/>
                  </a:lnTo>
                  <a:lnTo>
                    <a:pt x="59" y="1101"/>
                  </a:lnTo>
                  <a:lnTo>
                    <a:pt x="136" y="927"/>
                  </a:lnTo>
                  <a:lnTo>
                    <a:pt x="213" y="773"/>
                  </a:lnTo>
                  <a:lnTo>
                    <a:pt x="290" y="638"/>
                  </a:lnTo>
                  <a:lnTo>
                    <a:pt x="387" y="522"/>
                  </a:lnTo>
                  <a:lnTo>
                    <a:pt x="483" y="425"/>
                  </a:lnTo>
                  <a:lnTo>
                    <a:pt x="580" y="329"/>
                  </a:lnTo>
                  <a:lnTo>
                    <a:pt x="695" y="252"/>
                  </a:lnTo>
                  <a:lnTo>
                    <a:pt x="908" y="136"/>
                  </a:lnTo>
                  <a:lnTo>
                    <a:pt x="1139" y="59"/>
                  </a:lnTo>
                  <a:lnTo>
                    <a:pt x="1371" y="20"/>
                  </a:lnTo>
                  <a:lnTo>
                    <a:pt x="158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8"/>
            <p:cNvSpPr/>
            <p:nvPr/>
          </p:nvSpPr>
          <p:spPr>
            <a:xfrm>
              <a:off x="5054175" y="482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8"/>
            <p:cNvSpPr/>
            <p:nvPr/>
          </p:nvSpPr>
          <p:spPr>
            <a:xfrm>
              <a:off x="5500975" y="478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8"/>
            <p:cNvSpPr/>
            <p:nvPr/>
          </p:nvSpPr>
          <p:spPr>
            <a:xfrm>
              <a:off x="5501950" y="478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8"/>
            <p:cNvSpPr/>
            <p:nvPr/>
          </p:nvSpPr>
          <p:spPr>
            <a:xfrm>
              <a:off x="5049825" y="4756950"/>
              <a:ext cx="25125" cy="67575"/>
            </a:xfrm>
            <a:custGeom>
              <a:avLst/>
              <a:gdLst/>
              <a:ahLst/>
              <a:cxnLst/>
              <a:rect l="l" t="t" r="r" b="b"/>
              <a:pathLst>
                <a:path w="1005" h="2703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51"/>
                  </a:lnTo>
                  <a:lnTo>
                    <a:pt x="39" y="521"/>
                  </a:lnTo>
                  <a:lnTo>
                    <a:pt x="97" y="772"/>
                  </a:lnTo>
                  <a:lnTo>
                    <a:pt x="155" y="1004"/>
                  </a:lnTo>
                  <a:lnTo>
                    <a:pt x="232" y="1235"/>
                  </a:lnTo>
                  <a:lnTo>
                    <a:pt x="309" y="1467"/>
                  </a:lnTo>
                  <a:lnTo>
                    <a:pt x="502" y="1872"/>
                  </a:lnTo>
                  <a:lnTo>
                    <a:pt x="695" y="2220"/>
                  </a:lnTo>
                  <a:lnTo>
                    <a:pt x="850" y="2471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850" y="2471"/>
                  </a:lnTo>
                  <a:lnTo>
                    <a:pt x="695" y="2220"/>
                  </a:lnTo>
                  <a:lnTo>
                    <a:pt x="502" y="1872"/>
                  </a:lnTo>
                  <a:lnTo>
                    <a:pt x="309" y="1467"/>
                  </a:lnTo>
                  <a:lnTo>
                    <a:pt x="232" y="1235"/>
                  </a:lnTo>
                  <a:lnTo>
                    <a:pt x="155" y="1004"/>
                  </a:lnTo>
                  <a:lnTo>
                    <a:pt x="97" y="772"/>
                  </a:lnTo>
                  <a:lnTo>
                    <a:pt x="39" y="521"/>
                  </a:lnTo>
                  <a:lnTo>
                    <a:pt x="1" y="251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8"/>
            <p:cNvSpPr/>
            <p:nvPr/>
          </p:nvSpPr>
          <p:spPr>
            <a:xfrm>
              <a:off x="5179625" y="47279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8"/>
            <p:cNvSpPr/>
            <p:nvPr/>
          </p:nvSpPr>
          <p:spPr>
            <a:xfrm>
              <a:off x="5068175" y="4712550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8"/>
            <p:cNvSpPr/>
            <p:nvPr/>
          </p:nvSpPr>
          <p:spPr>
            <a:xfrm>
              <a:off x="5069125" y="4697100"/>
              <a:ext cx="38150" cy="15000"/>
            </a:xfrm>
            <a:custGeom>
              <a:avLst/>
              <a:gdLst/>
              <a:ahLst/>
              <a:cxnLst/>
              <a:rect l="l" t="t" r="r" b="b"/>
              <a:pathLst>
                <a:path w="1526" h="600" fill="none" extrusionOk="0">
                  <a:moveTo>
                    <a:pt x="1525" y="1"/>
                  </a:moveTo>
                  <a:lnTo>
                    <a:pt x="1525" y="1"/>
                  </a:lnTo>
                  <a:lnTo>
                    <a:pt x="1332" y="1"/>
                  </a:lnTo>
                  <a:lnTo>
                    <a:pt x="1139" y="20"/>
                  </a:lnTo>
                  <a:lnTo>
                    <a:pt x="946" y="78"/>
                  </a:lnTo>
                  <a:lnTo>
                    <a:pt x="753" y="136"/>
                  </a:lnTo>
                  <a:lnTo>
                    <a:pt x="560" y="213"/>
                  </a:lnTo>
                  <a:lnTo>
                    <a:pt x="367" y="329"/>
                  </a:lnTo>
                  <a:lnTo>
                    <a:pt x="174" y="445"/>
                  </a:lnTo>
                  <a:lnTo>
                    <a:pt x="1" y="599"/>
                  </a:lnTo>
                  <a:lnTo>
                    <a:pt x="1" y="599"/>
                  </a:lnTo>
                  <a:lnTo>
                    <a:pt x="174" y="445"/>
                  </a:lnTo>
                  <a:lnTo>
                    <a:pt x="367" y="329"/>
                  </a:lnTo>
                  <a:lnTo>
                    <a:pt x="560" y="213"/>
                  </a:lnTo>
                  <a:lnTo>
                    <a:pt x="753" y="136"/>
                  </a:lnTo>
                  <a:lnTo>
                    <a:pt x="946" y="78"/>
                  </a:lnTo>
                  <a:lnTo>
                    <a:pt x="1139" y="20"/>
                  </a:lnTo>
                  <a:lnTo>
                    <a:pt x="1332" y="1"/>
                  </a:lnTo>
                  <a:lnTo>
                    <a:pt x="15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8"/>
            <p:cNvSpPr/>
            <p:nvPr/>
          </p:nvSpPr>
          <p:spPr>
            <a:xfrm>
              <a:off x="5107250" y="469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8"/>
            <p:cNvSpPr/>
            <p:nvPr/>
          </p:nvSpPr>
          <p:spPr>
            <a:xfrm>
              <a:off x="5180100" y="4676350"/>
              <a:ext cx="88825" cy="51175"/>
            </a:xfrm>
            <a:custGeom>
              <a:avLst/>
              <a:gdLst/>
              <a:ahLst/>
              <a:cxnLst/>
              <a:rect l="l" t="t" r="r" b="b"/>
              <a:pathLst>
                <a:path w="3553" h="2047" fill="none" extrusionOk="0">
                  <a:moveTo>
                    <a:pt x="3552" y="1"/>
                  </a:moveTo>
                  <a:lnTo>
                    <a:pt x="3552" y="1"/>
                  </a:lnTo>
                  <a:lnTo>
                    <a:pt x="3340" y="1"/>
                  </a:lnTo>
                  <a:lnTo>
                    <a:pt x="3128" y="20"/>
                  </a:lnTo>
                  <a:lnTo>
                    <a:pt x="2896" y="59"/>
                  </a:lnTo>
                  <a:lnTo>
                    <a:pt x="2684" y="97"/>
                  </a:lnTo>
                  <a:lnTo>
                    <a:pt x="2452" y="155"/>
                  </a:lnTo>
                  <a:lnTo>
                    <a:pt x="2220" y="232"/>
                  </a:lnTo>
                  <a:lnTo>
                    <a:pt x="1989" y="329"/>
                  </a:lnTo>
                  <a:lnTo>
                    <a:pt x="1776" y="425"/>
                  </a:lnTo>
                  <a:lnTo>
                    <a:pt x="1545" y="561"/>
                  </a:lnTo>
                  <a:lnTo>
                    <a:pt x="1313" y="696"/>
                  </a:lnTo>
                  <a:lnTo>
                    <a:pt x="1082" y="869"/>
                  </a:lnTo>
                  <a:lnTo>
                    <a:pt x="869" y="1062"/>
                  </a:lnTo>
                  <a:lnTo>
                    <a:pt x="638" y="1275"/>
                  </a:lnTo>
                  <a:lnTo>
                    <a:pt x="425" y="1506"/>
                  </a:lnTo>
                  <a:lnTo>
                    <a:pt x="213" y="1757"/>
                  </a:lnTo>
                  <a:lnTo>
                    <a:pt x="1" y="2047"/>
                  </a:lnTo>
                  <a:lnTo>
                    <a:pt x="1" y="2047"/>
                  </a:lnTo>
                  <a:lnTo>
                    <a:pt x="213" y="1757"/>
                  </a:lnTo>
                  <a:lnTo>
                    <a:pt x="425" y="1506"/>
                  </a:lnTo>
                  <a:lnTo>
                    <a:pt x="638" y="1275"/>
                  </a:lnTo>
                  <a:lnTo>
                    <a:pt x="869" y="1062"/>
                  </a:lnTo>
                  <a:lnTo>
                    <a:pt x="1082" y="869"/>
                  </a:lnTo>
                  <a:lnTo>
                    <a:pt x="1313" y="696"/>
                  </a:lnTo>
                  <a:lnTo>
                    <a:pt x="1545" y="561"/>
                  </a:lnTo>
                  <a:lnTo>
                    <a:pt x="1776" y="425"/>
                  </a:lnTo>
                  <a:lnTo>
                    <a:pt x="1989" y="329"/>
                  </a:lnTo>
                  <a:lnTo>
                    <a:pt x="2220" y="232"/>
                  </a:lnTo>
                  <a:lnTo>
                    <a:pt x="2452" y="155"/>
                  </a:lnTo>
                  <a:lnTo>
                    <a:pt x="2684" y="97"/>
                  </a:lnTo>
                  <a:lnTo>
                    <a:pt x="2896" y="59"/>
                  </a:lnTo>
                  <a:lnTo>
                    <a:pt x="3128" y="20"/>
                  </a:lnTo>
                  <a:lnTo>
                    <a:pt x="3340" y="1"/>
                  </a:lnTo>
                  <a:lnTo>
                    <a:pt x="355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8"/>
            <p:cNvSpPr/>
            <p:nvPr/>
          </p:nvSpPr>
          <p:spPr>
            <a:xfrm>
              <a:off x="5268900" y="467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8"/>
            <p:cNvSpPr/>
            <p:nvPr/>
          </p:nvSpPr>
          <p:spPr>
            <a:xfrm>
              <a:off x="5336925" y="4665250"/>
              <a:ext cx="73375" cy="30925"/>
            </a:xfrm>
            <a:custGeom>
              <a:avLst/>
              <a:gdLst/>
              <a:ahLst/>
              <a:cxnLst/>
              <a:rect l="l" t="t" r="r" b="b"/>
              <a:pathLst>
                <a:path w="2935" h="1237" fill="none" extrusionOk="0">
                  <a:moveTo>
                    <a:pt x="2934" y="1"/>
                  </a:moveTo>
                  <a:lnTo>
                    <a:pt x="2934" y="1"/>
                  </a:lnTo>
                  <a:lnTo>
                    <a:pt x="2587" y="20"/>
                  </a:lnTo>
                  <a:lnTo>
                    <a:pt x="2220" y="59"/>
                  </a:lnTo>
                  <a:lnTo>
                    <a:pt x="1853" y="155"/>
                  </a:lnTo>
                  <a:lnTo>
                    <a:pt x="1487" y="290"/>
                  </a:lnTo>
                  <a:lnTo>
                    <a:pt x="1120" y="464"/>
                  </a:lnTo>
                  <a:lnTo>
                    <a:pt x="734" y="676"/>
                  </a:lnTo>
                  <a:lnTo>
                    <a:pt x="367" y="927"/>
                  </a:lnTo>
                  <a:lnTo>
                    <a:pt x="1" y="1236"/>
                  </a:lnTo>
                  <a:lnTo>
                    <a:pt x="1" y="1236"/>
                  </a:lnTo>
                  <a:lnTo>
                    <a:pt x="367" y="927"/>
                  </a:lnTo>
                  <a:lnTo>
                    <a:pt x="734" y="676"/>
                  </a:lnTo>
                  <a:lnTo>
                    <a:pt x="1120" y="464"/>
                  </a:lnTo>
                  <a:lnTo>
                    <a:pt x="1487" y="290"/>
                  </a:lnTo>
                  <a:lnTo>
                    <a:pt x="1853" y="155"/>
                  </a:lnTo>
                  <a:lnTo>
                    <a:pt x="2220" y="59"/>
                  </a:lnTo>
                  <a:lnTo>
                    <a:pt x="2587" y="20"/>
                  </a:lnTo>
                  <a:lnTo>
                    <a:pt x="293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8"/>
            <p:cNvSpPr/>
            <p:nvPr/>
          </p:nvSpPr>
          <p:spPr>
            <a:xfrm>
              <a:off x="5410275" y="46652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8"/>
            <p:cNvSpPr/>
            <p:nvPr/>
          </p:nvSpPr>
          <p:spPr>
            <a:xfrm>
              <a:off x="5500975" y="4784450"/>
              <a:ext cx="170850" cy="91225"/>
            </a:xfrm>
            <a:custGeom>
              <a:avLst/>
              <a:gdLst/>
              <a:ahLst/>
              <a:cxnLst/>
              <a:rect l="l" t="t" r="r" b="b"/>
              <a:pathLst>
                <a:path w="6834" h="3649" extrusionOk="0">
                  <a:moveTo>
                    <a:pt x="6814" y="3455"/>
                  </a:moveTo>
                  <a:lnTo>
                    <a:pt x="6814" y="3455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14" y="34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321" y="1274"/>
                  </a:lnTo>
                  <a:lnTo>
                    <a:pt x="2935" y="1332"/>
                  </a:lnTo>
                  <a:lnTo>
                    <a:pt x="2510" y="1448"/>
                  </a:lnTo>
                  <a:lnTo>
                    <a:pt x="2066" y="1602"/>
                  </a:lnTo>
                  <a:lnTo>
                    <a:pt x="2066" y="1602"/>
                  </a:lnTo>
                  <a:lnTo>
                    <a:pt x="2510" y="1448"/>
                  </a:lnTo>
                  <a:lnTo>
                    <a:pt x="2935" y="1332"/>
                  </a:lnTo>
                  <a:lnTo>
                    <a:pt x="3321" y="1274"/>
                  </a:lnTo>
                  <a:lnTo>
                    <a:pt x="3687" y="12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8"/>
            <p:cNvSpPr/>
            <p:nvPr/>
          </p:nvSpPr>
          <p:spPr>
            <a:xfrm>
              <a:off x="5671325" y="4870825"/>
              <a:ext cx="500" cy="4850"/>
            </a:xfrm>
            <a:custGeom>
              <a:avLst/>
              <a:gdLst/>
              <a:ahLst/>
              <a:cxnLst/>
              <a:rect l="l" t="t" r="r" b="b"/>
              <a:pathLst>
                <a:path w="20" h="19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8"/>
            <p:cNvSpPr/>
            <p:nvPr/>
          </p:nvSpPr>
          <p:spPr>
            <a:xfrm>
              <a:off x="5552625" y="4815800"/>
              <a:ext cx="40550" cy="8725"/>
            </a:xfrm>
            <a:custGeom>
              <a:avLst/>
              <a:gdLst/>
              <a:ahLst/>
              <a:cxnLst/>
              <a:rect l="l" t="t" r="r" b="b"/>
              <a:pathLst>
                <a:path w="1622" h="349" fill="none" extrusionOk="0">
                  <a:moveTo>
                    <a:pt x="1621" y="1"/>
                  </a:moveTo>
                  <a:lnTo>
                    <a:pt x="1621" y="1"/>
                  </a:lnTo>
                  <a:lnTo>
                    <a:pt x="1255" y="20"/>
                  </a:lnTo>
                  <a:lnTo>
                    <a:pt x="869" y="78"/>
                  </a:lnTo>
                  <a:lnTo>
                    <a:pt x="444" y="194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444" y="194"/>
                  </a:lnTo>
                  <a:lnTo>
                    <a:pt x="869" y="78"/>
                  </a:lnTo>
                  <a:lnTo>
                    <a:pt x="1255" y="20"/>
                  </a:lnTo>
                  <a:lnTo>
                    <a:pt x="162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8"/>
            <p:cNvSpPr/>
            <p:nvPr/>
          </p:nvSpPr>
          <p:spPr>
            <a:xfrm>
              <a:off x="5593150" y="48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8"/>
            <p:cNvSpPr/>
            <p:nvPr/>
          </p:nvSpPr>
          <p:spPr>
            <a:xfrm>
              <a:off x="5500975" y="4784450"/>
              <a:ext cx="2450" cy="25"/>
            </a:xfrm>
            <a:custGeom>
              <a:avLst/>
              <a:gdLst/>
              <a:ahLst/>
              <a:cxnLst/>
              <a:rect l="l" t="t" r="r" b="b"/>
              <a:pathLst>
                <a:path w="98" h="1" fill="none" extrusionOk="0"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8"/>
            <p:cNvSpPr/>
            <p:nvPr/>
          </p:nvSpPr>
          <p:spPr>
            <a:xfrm>
              <a:off x="5503400" y="478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8"/>
            <p:cNvSpPr/>
            <p:nvPr/>
          </p:nvSpPr>
          <p:spPr>
            <a:xfrm>
              <a:off x="5487000" y="4411450"/>
              <a:ext cx="527900" cy="296300"/>
            </a:xfrm>
            <a:custGeom>
              <a:avLst/>
              <a:gdLst/>
              <a:ahLst/>
              <a:cxnLst/>
              <a:rect l="l" t="t" r="r" b="b"/>
              <a:pathLst>
                <a:path w="21116" h="11852" extrusionOk="0">
                  <a:moveTo>
                    <a:pt x="11851" y="1"/>
                  </a:moveTo>
                  <a:lnTo>
                    <a:pt x="11523" y="20"/>
                  </a:lnTo>
                  <a:lnTo>
                    <a:pt x="11214" y="58"/>
                  </a:lnTo>
                  <a:lnTo>
                    <a:pt x="10924" y="116"/>
                  </a:lnTo>
                  <a:lnTo>
                    <a:pt x="10654" y="194"/>
                  </a:lnTo>
                  <a:lnTo>
                    <a:pt x="10423" y="309"/>
                  </a:lnTo>
                  <a:lnTo>
                    <a:pt x="10210" y="425"/>
                  </a:lnTo>
                  <a:lnTo>
                    <a:pt x="9998" y="560"/>
                  </a:lnTo>
                  <a:lnTo>
                    <a:pt x="9824" y="715"/>
                  </a:lnTo>
                  <a:lnTo>
                    <a:pt x="9670" y="888"/>
                  </a:lnTo>
                  <a:lnTo>
                    <a:pt x="9515" y="1062"/>
                  </a:lnTo>
                  <a:lnTo>
                    <a:pt x="9400" y="1255"/>
                  </a:lnTo>
                  <a:lnTo>
                    <a:pt x="9284" y="1448"/>
                  </a:lnTo>
                  <a:lnTo>
                    <a:pt x="9187" y="1660"/>
                  </a:lnTo>
                  <a:lnTo>
                    <a:pt x="9110" y="1873"/>
                  </a:lnTo>
                  <a:lnTo>
                    <a:pt x="9033" y="2085"/>
                  </a:lnTo>
                  <a:lnTo>
                    <a:pt x="8975" y="2297"/>
                  </a:lnTo>
                  <a:lnTo>
                    <a:pt x="8898" y="2722"/>
                  </a:lnTo>
                  <a:lnTo>
                    <a:pt x="8840" y="3147"/>
                  </a:lnTo>
                  <a:lnTo>
                    <a:pt x="8821" y="3533"/>
                  </a:lnTo>
                  <a:lnTo>
                    <a:pt x="8821" y="3880"/>
                  </a:lnTo>
                  <a:lnTo>
                    <a:pt x="8840" y="4170"/>
                  </a:lnTo>
                  <a:lnTo>
                    <a:pt x="8859" y="4401"/>
                  </a:lnTo>
                  <a:lnTo>
                    <a:pt x="8879" y="4594"/>
                  </a:lnTo>
                  <a:lnTo>
                    <a:pt x="8743" y="4478"/>
                  </a:lnTo>
                  <a:lnTo>
                    <a:pt x="8570" y="4363"/>
                  </a:lnTo>
                  <a:lnTo>
                    <a:pt x="8319" y="4208"/>
                  </a:lnTo>
                  <a:lnTo>
                    <a:pt x="8029" y="4073"/>
                  </a:lnTo>
                  <a:lnTo>
                    <a:pt x="7682" y="3957"/>
                  </a:lnTo>
                  <a:lnTo>
                    <a:pt x="7489" y="3899"/>
                  </a:lnTo>
                  <a:lnTo>
                    <a:pt x="7296" y="3861"/>
                  </a:lnTo>
                  <a:lnTo>
                    <a:pt x="7084" y="3841"/>
                  </a:lnTo>
                  <a:lnTo>
                    <a:pt x="6871" y="3822"/>
                  </a:lnTo>
                  <a:lnTo>
                    <a:pt x="6640" y="3841"/>
                  </a:lnTo>
                  <a:lnTo>
                    <a:pt x="6427" y="3861"/>
                  </a:lnTo>
                  <a:lnTo>
                    <a:pt x="6196" y="3899"/>
                  </a:lnTo>
                  <a:lnTo>
                    <a:pt x="5964" y="3977"/>
                  </a:lnTo>
                  <a:lnTo>
                    <a:pt x="5713" y="4073"/>
                  </a:lnTo>
                  <a:lnTo>
                    <a:pt x="5462" y="4189"/>
                  </a:lnTo>
                  <a:lnTo>
                    <a:pt x="5211" y="4324"/>
                  </a:lnTo>
                  <a:lnTo>
                    <a:pt x="4960" y="4498"/>
                  </a:lnTo>
                  <a:lnTo>
                    <a:pt x="4922" y="4401"/>
                  </a:lnTo>
                  <a:lnTo>
                    <a:pt x="4806" y="4150"/>
                  </a:lnTo>
                  <a:lnTo>
                    <a:pt x="4613" y="3803"/>
                  </a:lnTo>
                  <a:lnTo>
                    <a:pt x="4478" y="3591"/>
                  </a:lnTo>
                  <a:lnTo>
                    <a:pt x="4304" y="3398"/>
                  </a:lnTo>
                  <a:lnTo>
                    <a:pt x="4131" y="3185"/>
                  </a:lnTo>
                  <a:lnTo>
                    <a:pt x="3918" y="2973"/>
                  </a:lnTo>
                  <a:lnTo>
                    <a:pt x="3667" y="2799"/>
                  </a:lnTo>
                  <a:lnTo>
                    <a:pt x="3397" y="2626"/>
                  </a:lnTo>
                  <a:lnTo>
                    <a:pt x="3108" y="2490"/>
                  </a:lnTo>
                  <a:lnTo>
                    <a:pt x="2779" y="2375"/>
                  </a:lnTo>
                  <a:lnTo>
                    <a:pt x="2606" y="2336"/>
                  </a:lnTo>
                  <a:lnTo>
                    <a:pt x="2432" y="2317"/>
                  </a:lnTo>
                  <a:lnTo>
                    <a:pt x="2239" y="2297"/>
                  </a:lnTo>
                  <a:lnTo>
                    <a:pt x="2027" y="2278"/>
                  </a:lnTo>
                  <a:lnTo>
                    <a:pt x="1814" y="2297"/>
                  </a:lnTo>
                  <a:lnTo>
                    <a:pt x="1583" y="2317"/>
                  </a:lnTo>
                  <a:lnTo>
                    <a:pt x="1351" y="2355"/>
                  </a:lnTo>
                  <a:lnTo>
                    <a:pt x="1100" y="2413"/>
                  </a:lnTo>
                  <a:lnTo>
                    <a:pt x="849" y="2490"/>
                  </a:lnTo>
                  <a:lnTo>
                    <a:pt x="579" y="2587"/>
                  </a:lnTo>
                  <a:lnTo>
                    <a:pt x="290" y="2683"/>
                  </a:lnTo>
                  <a:lnTo>
                    <a:pt x="0" y="2838"/>
                  </a:lnTo>
                  <a:lnTo>
                    <a:pt x="290" y="3050"/>
                  </a:lnTo>
                  <a:lnTo>
                    <a:pt x="521" y="3282"/>
                  </a:lnTo>
                  <a:lnTo>
                    <a:pt x="753" y="3533"/>
                  </a:lnTo>
                  <a:lnTo>
                    <a:pt x="946" y="3784"/>
                  </a:lnTo>
                  <a:lnTo>
                    <a:pt x="1120" y="4034"/>
                  </a:lnTo>
                  <a:lnTo>
                    <a:pt x="1274" y="4285"/>
                  </a:lnTo>
                  <a:lnTo>
                    <a:pt x="1409" y="4536"/>
                  </a:lnTo>
                  <a:lnTo>
                    <a:pt x="1525" y="4787"/>
                  </a:lnTo>
                  <a:lnTo>
                    <a:pt x="1621" y="5057"/>
                  </a:lnTo>
                  <a:lnTo>
                    <a:pt x="1699" y="5308"/>
                  </a:lnTo>
                  <a:lnTo>
                    <a:pt x="1757" y="5559"/>
                  </a:lnTo>
                  <a:lnTo>
                    <a:pt x="1795" y="5810"/>
                  </a:lnTo>
                  <a:lnTo>
                    <a:pt x="1853" y="6273"/>
                  </a:lnTo>
                  <a:lnTo>
                    <a:pt x="1872" y="6717"/>
                  </a:lnTo>
                  <a:lnTo>
                    <a:pt x="1872" y="7045"/>
                  </a:lnTo>
                  <a:lnTo>
                    <a:pt x="1853" y="7335"/>
                  </a:lnTo>
                  <a:lnTo>
                    <a:pt x="1776" y="7837"/>
                  </a:lnTo>
                  <a:lnTo>
                    <a:pt x="1699" y="8146"/>
                  </a:lnTo>
                  <a:lnTo>
                    <a:pt x="1679" y="8261"/>
                  </a:lnTo>
                  <a:lnTo>
                    <a:pt x="2065" y="8281"/>
                  </a:lnTo>
                  <a:lnTo>
                    <a:pt x="2432" y="8339"/>
                  </a:lnTo>
                  <a:lnTo>
                    <a:pt x="2760" y="8396"/>
                  </a:lnTo>
                  <a:lnTo>
                    <a:pt x="3069" y="8493"/>
                  </a:lnTo>
                  <a:lnTo>
                    <a:pt x="3359" y="8590"/>
                  </a:lnTo>
                  <a:lnTo>
                    <a:pt x="3629" y="8705"/>
                  </a:lnTo>
                  <a:lnTo>
                    <a:pt x="3860" y="8840"/>
                  </a:lnTo>
                  <a:lnTo>
                    <a:pt x="4073" y="8976"/>
                  </a:lnTo>
                  <a:lnTo>
                    <a:pt x="4285" y="9130"/>
                  </a:lnTo>
                  <a:lnTo>
                    <a:pt x="4459" y="9304"/>
                  </a:lnTo>
                  <a:lnTo>
                    <a:pt x="4613" y="9458"/>
                  </a:lnTo>
                  <a:lnTo>
                    <a:pt x="4748" y="9632"/>
                  </a:lnTo>
                  <a:lnTo>
                    <a:pt x="4883" y="9825"/>
                  </a:lnTo>
                  <a:lnTo>
                    <a:pt x="4980" y="9998"/>
                  </a:lnTo>
                  <a:lnTo>
                    <a:pt x="5076" y="10172"/>
                  </a:lnTo>
                  <a:lnTo>
                    <a:pt x="5173" y="10365"/>
                  </a:lnTo>
                  <a:lnTo>
                    <a:pt x="5540" y="10404"/>
                  </a:lnTo>
                  <a:lnTo>
                    <a:pt x="5906" y="10423"/>
                  </a:lnTo>
                  <a:lnTo>
                    <a:pt x="6196" y="10404"/>
                  </a:lnTo>
                  <a:lnTo>
                    <a:pt x="6466" y="10384"/>
                  </a:lnTo>
                  <a:lnTo>
                    <a:pt x="6968" y="10307"/>
                  </a:lnTo>
                  <a:lnTo>
                    <a:pt x="7431" y="10211"/>
                  </a:lnTo>
                  <a:lnTo>
                    <a:pt x="7817" y="10095"/>
                  </a:lnTo>
                  <a:lnTo>
                    <a:pt x="8145" y="9979"/>
                  </a:lnTo>
                  <a:lnTo>
                    <a:pt x="8396" y="9883"/>
                  </a:lnTo>
                  <a:lnTo>
                    <a:pt x="8589" y="9767"/>
                  </a:lnTo>
                  <a:lnTo>
                    <a:pt x="8647" y="9863"/>
                  </a:lnTo>
                  <a:lnTo>
                    <a:pt x="8782" y="10095"/>
                  </a:lnTo>
                  <a:lnTo>
                    <a:pt x="8898" y="10249"/>
                  </a:lnTo>
                  <a:lnTo>
                    <a:pt x="9033" y="10423"/>
                  </a:lnTo>
                  <a:lnTo>
                    <a:pt x="9207" y="10616"/>
                  </a:lnTo>
                  <a:lnTo>
                    <a:pt x="9400" y="10809"/>
                  </a:lnTo>
                  <a:lnTo>
                    <a:pt x="9612" y="11002"/>
                  </a:lnTo>
                  <a:lnTo>
                    <a:pt x="9863" y="11195"/>
                  </a:lnTo>
                  <a:lnTo>
                    <a:pt x="10152" y="11369"/>
                  </a:lnTo>
                  <a:lnTo>
                    <a:pt x="10461" y="11523"/>
                  </a:lnTo>
                  <a:lnTo>
                    <a:pt x="10809" y="11658"/>
                  </a:lnTo>
                  <a:lnTo>
                    <a:pt x="11175" y="11755"/>
                  </a:lnTo>
                  <a:lnTo>
                    <a:pt x="11581" y="11832"/>
                  </a:lnTo>
                  <a:lnTo>
                    <a:pt x="11812" y="11851"/>
                  </a:lnTo>
                  <a:lnTo>
                    <a:pt x="12198" y="11851"/>
                  </a:lnTo>
                  <a:lnTo>
                    <a:pt x="12584" y="11832"/>
                  </a:lnTo>
                  <a:lnTo>
                    <a:pt x="12932" y="11793"/>
                  </a:lnTo>
                  <a:lnTo>
                    <a:pt x="13260" y="11755"/>
                  </a:lnTo>
                  <a:lnTo>
                    <a:pt x="13569" y="11697"/>
                  </a:lnTo>
                  <a:lnTo>
                    <a:pt x="13858" y="11639"/>
                  </a:lnTo>
                  <a:lnTo>
                    <a:pt x="14128" y="11562"/>
                  </a:lnTo>
                  <a:lnTo>
                    <a:pt x="14379" y="11485"/>
                  </a:lnTo>
                  <a:lnTo>
                    <a:pt x="14611" y="11407"/>
                  </a:lnTo>
                  <a:lnTo>
                    <a:pt x="14823" y="11311"/>
                  </a:lnTo>
                  <a:lnTo>
                    <a:pt x="15016" y="11214"/>
                  </a:lnTo>
                  <a:lnTo>
                    <a:pt x="15344" y="11021"/>
                  </a:lnTo>
                  <a:lnTo>
                    <a:pt x="15634" y="10809"/>
                  </a:lnTo>
                  <a:lnTo>
                    <a:pt x="15846" y="10597"/>
                  </a:lnTo>
                  <a:lnTo>
                    <a:pt x="16020" y="10384"/>
                  </a:lnTo>
                  <a:lnTo>
                    <a:pt x="16155" y="10172"/>
                  </a:lnTo>
                  <a:lnTo>
                    <a:pt x="16232" y="9979"/>
                  </a:lnTo>
                  <a:lnTo>
                    <a:pt x="16309" y="9805"/>
                  </a:lnTo>
                  <a:lnTo>
                    <a:pt x="16348" y="9670"/>
                  </a:lnTo>
                  <a:lnTo>
                    <a:pt x="16367" y="9555"/>
                  </a:lnTo>
                  <a:lnTo>
                    <a:pt x="16367" y="9458"/>
                  </a:lnTo>
                  <a:lnTo>
                    <a:pt x="16753" y="9497"/>
                  </a:lnTo>
                  <a:lnTo>
                    <a:pt x="17139" y="9497"/>
                  </a:lnTo>
                  <a:lnTo>
                    <a:pt x="17660" y="9477"/>
                  </a:lnTo>
                  <a:lnTo>
                    <a:pt x="18143" y="9439"/>
                  </a:lnTo>
                  <a:lnTo>
                    <a:pt x="18587" y="9362"/>
                  </a:lnTo>
                  <a:lnTo>
                    <a:pt x="18992" y="9246"/>
                  </a:lnTo>
                  <a:lnTo>
                    <a:pt x="19359" y="9130"/>
                  </a:lnTo>
                  <a:lnTo>
                    <a:pt x="19687" y="8976"/>
                  </a:lnTo>
                  <a:lnTo>
                    <a:pt x="19996" y="8802"/>
                  </a:lnTo>
                  <a:lnTo>
                    <a:pt x="20247" y="8628"/>
                  </a:lnTo>
                  <a:lnTo>
                    <a:pt x="20459" y="8416"/>
                  </a:lnTo>
                  <a:lnTo>
                    <a:pt x="20652" y="8203"/>
                  </a:lnTo>
                  <a:lnTo>
                    <a:pt x="20807" y="7972"/>
                  </a:lnTo>
                  <a:lnTo>
                    <a:pt x="20942" y="7721"/>
                  </a:lnTo>
                  <a:lnTo>
                    <a:pt x="21019" y="7470"/>
                  </a:lnTo>
                  <a:lnTo>
                    <a:pt x="21096" y="7219"/>
                  </a:lnTo>
                  <a:lnTo>
                    <a:pt x="21115" y="6968"/>
                  </a:lnTo>
                  <a:lnTo>
                    <a:pt x="21115" y="6698"/>
                  </a:lnTo>
                  <a:lnTo>
                    <a:pt x="21096" y="6447"/>
                  </a:lnTo>
                  <a:lnTo>
                    <a:pt x="21057" y="6177"/>
                  </a:lnTo>
                  <a:lnTo>
                    <a:pt x="20980" y="5926"/>
                  </a:lnTo>
                  <a:lnTo>
                    <a:pt x="20864" y="5675"/>
                  </a:lnTo>
                  <a:lnTo>
                    <a:pt x="20749" y="5443"/>
                  </a:lnTo>
                  <a:lnTo>
                    <a:pt x="20594" y="5212"/>
                  </a:lnTo>
                  <a:lnTo>
                    <a:pt x="20440" y="4980"/>
                  </a:lnTo>
                  <a:lnTo>
                    <a:pt x="20247" y="4787"/>
                  </a:lnTo>
                  <a:lnTo>
                    <a:pt x="20034" y="4594"/>
                  </a:lnTo>
                  <a:lnTo>
                    <a:pt x="19803" y="4421"/>
                  </a:lnTo>
                  <a:lnTo>
                    <a:pt x="19552" y="4285"/>
                  </a:lnTo>
                  <a:lnTo>
                    <a:pt x="19282" y="4150"/>
                  </a:lnTo>
                  <a:lnTo>
                    <a:pt x="18992" y="4054"/>
                  </a:lnTo>
                  <a:lnTo>
                    <a:pt x="18703" y="3977"/>
                  </a:lnTo>
                  <a:lnTo>
                    <a:pt x="18375" y="3919"/>
                  </a:lnTo>
                  <a:lnTo>
                    <a:pt x="17738" y="3919"/>
                  </a:lnTo>
                  <a:lnTo>
                    <a:pt x="17429" y="3957"/>
                  </a:lnTo>
                  <a:lnTo>
                    <a:pt x="17101" y="4034"/>
                  </a:lnTo>
                  <a:lnTo>
                    <a:pt x="16753" y="4150"/>
                  </a:lnTo>
                  <a:lnTo>
                    <a:pt x="16406" y="4285"/>
                  </a:lnTo>
                  <a:lnTo>
                    <a:pt x="16058" y="4459"/>
                  </a:lnTo>
                  <a:lnTo>
                    <a:pt x="15711" y="4652"/>
                  </a:lnTo>
                  <a:lnTo>
                    <a:pt x="15344" y="4903"/>
                  </a:lnTo>
                  <a:lnTo>
                    <a:pt x="15383" y="4710"/>
                  </a:lnTo>
                  <a:lnTo>
                    <a:pt x="15441" y="4498"/>
                  </a:lnTo>
                  <a:lnTo>
                    <a:pt x="15499" y="4208"/>
                  </a:lnTo>
                  <a:lnTo>
                    <a:pt x="15537" y="3880"/>
                  </a:lnTo>
                  <a:lnTo>
                    <a:pt x="15576" y="3494"/>
                  </a:lnTo>
                  <a:lnTo>
                    <a:pt x="15576" y="3089"/>
                  </a:lnTo>
                  <a:lnTo>
                    <a:pt x="15557" y="2876"/>
                  </a:lnTo>
                  <a:lnTo>
                    <a:pt x="15537" y="2664"/>
                  </a:lnTo>
                  <a:lnTo>
                    <a:pt x="15479" y="2452"/>
                  </a:lnTo>
                  <a:lnTo>
                    <a:pt x="15441" y="2240"/>
                  </a:lnTo>
                  <a:lnTo>
                    <a:pt x="15364" y="2008"/>
                  </a:lnTo>
                  <a:lnTo>
                    <a:pt x="15286" y="1796"/>
                  </a:lnTo>
                  <a:lnTo>
                    <a:pt x="15171" y="1603"/>
                  </a:lnTo>
                  <a:lnTo>
                    <a:pt x="15055" y="1390"/>
                  </a:lnTo>
                  <a:lnTo>
                    <a:pt x="14900" y="1197"/>
                  </a:lnTo>
                  <a:lnTo>
                    <a:pt x="14746" y="1024"/>
                  </a:lnTo>
                  <a:lnTo>
                    <a:pt x="14553" y="850"/>
                  </a:lnTo>
                  <a:lnTo>
                    <a:pt x="14341" y="676"/>
                  </a:lnTo>
                  <a:lnTo>
                    <a:pt x="14090" y="522"/>
                  </a:lnTo>
                  <a:lnTo>
                    <a:pt x="13820" y="387"/>
                  </a:lnTo>
                  <a:lnTo>
                    <a:pt x="13530" y="271"/>
                  </a:lnTo>
                  <a:lnTo>
                    <a:pt x="13202" y="174"/>
                  </a:lnTo>
                  <a:lnTo>
                    <a:pt x="12835" y="97"/>
                  </a:lnTo>
                  <a:lnTo>
                    <a:pt x="12449" y="39"/>
                  </a:lnTo>
                  <a:lnTo>
                    <a:pt x="12140" y="20"/>
                  </a:lnTo>
                  <a:lnTo>
                    <a:pt x="118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8"/>
            <p:cNvSpPr/>
            <p:nvPr/>
          </p:nvSpPr>
          <p:spPr>
            <a:xfrm>
              <a:off x="5487000" y="4411450"/>
              <a:ext cx="527900" cy="296300"/>
            </a:xfrm>
            <a:custGeom>
              <a:avLst/>
              <a:gdLst/>
              <a:ahLst/>
              <a:cxnLst/>
              <a:rect l="l" t="t" r="r" b="b"/>
              <a:pathLst>
                <a:path w="21116" h="11852" fill="none" extrusionOk="0">
                  <a:moveTo>
                    <a:pt x="11851" y="1"/>
                  </a:moveTo>
                  <a:lnTo>
                    <a:pt x="11851" y="1"/>
                  </a:lnTo>
                  <a:lnTo>
                    <a:pt x="11523" y="20"/>
                  </a:lnTo>
                  <a:lnTo>
                    <a:pt x="11214" y="58"/>
                  </a:lnTo>
                  <a:lnTo>
                    <a:pt x="10924" y="116"/>
                  </a:lnTo>
                  <a:lnTo>
                    <a:pt x="10654" y="194"/>
                  </a:lnTo>
                  <a:lnTo>
                    <a:pt x="10423" y="309"/>
                  </a:lnTo>
                  <a:lnTo>
                    <a:pt x="10210" y="425"/>
                  </a:lnTo>
                  <a:lnTo>
                    <a:pt x="9998" y="560"/>
                  </a:lnTo>
                  <a:lnTo>
                    <a:pt x="9824" y="715"/>
                  </a:lnTo>
                  <a:lnTo>
                    <a:pt x="9670" y="888"/>
                  </a:lnTo>
                  <a:lnTo>
                    <a:pt x="9515" y="1062"/>
                  </a:lnTo>
                  <a:lnTo>
                    <a:pt x="9400" y="1255"/>
                  </a:lnTo>
                  <a:lnTo>
                    <a:pt x="9284" y="1448"/>
                  </a:lnTo>
                  <a:lnTo>
                    <a:pt x="9187" y="1660"/>
                  </a:lnTo>
                  <a:lnTo>
                    <a:pt x="9110" y="1873"/>
                  </a:lnTo>
                  <a:lnTo>
                    <a:pt x="9033" y="2085"/>
                  </a:lnTo>
                  <a:lnTo>
                    <a:pt x="8975" y="2297"/>
                  </a:lnTo>
                  <a:lnTo>
                    <a:pt x="8898" y="2722"/>
                  </a:lnTo>
                  <a:lnTo>
                    <a:pt x="8840" y="3147"/>
                  </a:lnTo>
                  <a:lnTo>
                    <a:pt x="8821" y="3533"/>
                  </a:lnTo>
                  <a:lnTo>
                    <a:pt x="8821" y="3880"/>
                  </a:lnTo>
                  <a:lnTo>
                    <a:pt x="8840" y="4170"/>
                  </a:lnTo>
                  <a:lnTo>
                    <a:pt x="8859" y="4401"/>
                  </a:lnTo>
                  <a:lnTo>
                    <a:pt x="8879" y="4594"/>
                  </a:lnTo>
                  <a:lnTo>
                    <a:pt x="8879" y="4594"/>
                  </a:lnTo>
                  <a:lnTo>
                    <a:pt x="8743" y="4478"/>
                  </a:lnTo>
                  <a:lnTo>
                    <a:pt x="8570" y="4363"/>
                  </a:lnTo>
                  <a:lnTo>
                    <a:pt x="8319" y="4208"/>
                  </a:lnTo>
                  <a:lnTo>
                    <a:pt x="8029" y="4073"/>
                  </a:lnTo>
                  <a:lnTo>
                    <a:pt x="7682" y="3957"/>
                  </a:lnTo>
                  <a:lnTo>
                    <a:pt x="7489" y="3899"/>
                  </a:lnTo>
                  <a:lnTo>
                    <a:pt x="7296" y="3861"/>
                  </a:lnTo>
                  <a:lnTo>
                    <a:pt x="7084" y="3841"/>
                  </a:lnTo>
                  <a:lnTo>
                    <a:pt x="6871" y="3822"/>
                  </a:lnTo>
                  <a:lnTo>
                    <a:pt x="6871" y="3822"/>
                  </a:lnTo>
                  <a:lnTo>
                    <a:pt x="6640" y="3841"/>
                  </a:lnTo>
                  <a:lnTo>
                    <a:pt x="6427" y="3861"/>
                  </a:lnTo>
                  <a:lnTo>
                    <a:pt x="6196" y="3899"/>
                  </a:lnTo>
                  <a:lnTo>
                    <a:pt x="5964" y="3977"/>
                  </a:lnTo>
                  <a:lnTo>
                    <a:pt x="5713" y="4073"/>
                  </a:lnTo>
                  <a:lnTo>
                    <a:pt x="5462" y="4189"/>
                  </a:lnTo>
                  <a:lnTo>
                    <a:pt x="5211" y="4324"/>
                  </a:lnTo>
                  <a:lnTo>
                    <a:pt x="4960" y="4498"/>
                  </a:lnTo>
                  <a:lnTo>
                    <a:pt x="4960" y="4498"/>
                  </a:lnTo>
                  <a:lnTo>
                    <a:pt x="4922" y="4401"/>
                  </a:lnTo>
                  <a:lnTo>
                    <a:pt x="4806" y="4150"/>
                  </a:lnTo>
                  <a:lnTo>
                    <a:pt x="4613" y="3803"/>
                  </a:lnTo>
                  <a:lnTo>
                    <a:pt x="4478" y="3591"/>
                  </a:lnTo>
                  <a:lnTo>
                    <a:pt x="4304" y="3398"/>
                  </a:lnTo>
                  <a:lnTo>
                    <a:pt x="4131" y="3185"/>
                  </a:lnTo>
                  <a:lnTo>
                    <a:pt x="3918" y="2973"/>
                  </a:lnTo>
                  <a:lnTo>
                    <a:pt x="3667" y="2799"/>
                  </a:lnTo>
                  <a:lnTo>
                    <a:pt x="3397" y="2626"/>
                  </a:lnTo>
                  <a:lnTo>
                    <a:pt x="3108" y="2490"/>
                  </a:lnTo>
                  <a:lnTo>
                    <a:pt x="2779" y="2375"/>
                  </a:lnTo>
                  <a:lnTo>
                    <a:pt x="2606" y="2336"/>
                  </a:lnTo>
                  <a:lnTo>
                    <a:pt x="2432" y="2317"/>
                  </a:lnTo>
                  <a:lnTo>
                    <a:pt x="2239" y="2297"/>
                  </a:lnTo>
                  <a:lnTo>
                    <a:pt x="2027" y="2278"/>
                  </a:lnTo>
                  <a:lnTo>
                    <a:pt x="2027" y="2278"/>
                  </a:lnTo>
                  <a:lnTo>
                    <a:pt x="1814" y="2297"/>
                  </a:lnTo>
                  <a:lnTo>
                    <a:pt x="1583" y="2317"/>
                  </a:lnTo>
                  <a:lnTo>
                    <a:pt x="1351" y="2355"/>
                  </a:lnTo>
                  <a:lnTo>
                    <a:pt x="1100" y="2413"/>
                  </a:lnTo>
                  <a:lnTo>
                    <a:pt x="849" y="2490"/>
                  </a:lnTo>
                  <a:lnTo>
                    <a:pt x="579" y="2587"/>
                  </a:lnTo>
                  <a:lnTo>
                    <a:pt x="290" y="2683"/>
                  </a:lnTo>
                  <a:lnTo>
                    <a:pt x="0" y="2838"/>
                  </a:lnTo>
                  <a:lnTo>
                    <a:pt x="0" y="2838"/>
                  </a:lnTo>
                  <a:lnTo>
                    <a:pt x="290" y="3050"/>
                  </a:lnTo>
                  <a:lnTo>
                    <a:pt x="521" y="3282"/>
                  </a:lnTo>
                  <a:lnTo>
                    <a:pt x="753" y="3533"/>
                  </a:lnTo>
                  <a:lnTo>
                    <a:pt x="946" y="3784"/>
                  </a:lnTo>
                  <a:lnTo>
                    <a:pt x="1120" y="4034"/>
                  </a:lnTo>
                  <a:lnTo>
                    <a:pt x="1274" y="4285"/>
                  </a:lnTo>
                  <a:lnTo>
                    <a:pt x="1409" y="4536"/>
                  </a:lnTo>
                  <a:lnTo>
                    <a:pt x="1525" y="4787"/>
                  </a:lnTo>
                  <a:lnTo>
                    <a:pt x="1621" y="5057"/>
                  </a:lnTo>
                  <a:lnTo>
                    <a:pt x="1699" y="5308"/>
                  </a:lnTo>
                  <a:lnTo>
                    <a:pt x="1757" y="5559"/>
                  </a:lnTo>
                  <a:lnTo>
                    <a:pt x="1795" y="5810"/>
                  </a:lnTo>
                  <a:lnTo>
                    <a:pt x="1853" y="6273"/>
                  </a:lnTo>
                  <a:lnTo>
                    <a:pt x="1872" y="6717"/>
                  </a:lnTo>
                  <a:lnTo>
                    <a:pt x="1872" y="6717"/>
                  </a:lnTo>
                  <a:lnTo>
                    <a:pt x="1872" y="7045"/>
                  </a:lnTo>
                  <a:lnTo>
                    <a:pt x="1853" y="7335"/>
                  </a:lnTo>
                  <a:lnTo>
                    <a:pt x="1776" y="7837"/>
                  </a:lnTo>
                  <a:lnTo>
                    <a:pt x="1699" y="8146"/>
                  </a:lnTo>
                  <a:lnTo>
                    <a:pt x="1679" y="8261"/>
                  </a:lnTo>
                  <a:lnTo>
                    <a:pt x="1679" y="8261"/>
                  </a:lnTo>
                  <a:lnTo>
                    <a:pt x="2065" y="8281"/>
                  </a:lnTo>
                  <a:lnTo>
                    <a:pt x="2432" y="8339"/>
                  </a:lnTo>
                  <a:lnTo>
                    <a:pt x="2760" y="8396"/>
                  </a:lnTo>
                  <a:lnTo>
                    <a:pt x="3069" y="8493"/>
                  </a:lnTo>
                  <a:lnTo>
                    <a:pt x="3359" y="8590"/>
                  </a:lnTo>
                  <a:lnTo>
                    <a:pt x="3629" y="8705"/>
                  </a:lnTo>
                  <a:lnTo>
                    <a:pt x="3860" y="8840"/>
                  </a:lnTo>
                  <a:lnTo>
                    <a:pt x="4073" y="8976"/>
                  </a:lnTo>
                  <a:lnTo>
                    <a:pt x="4285" y="9130"/>
                  </a:lnTo>
                  <a:lnTo>
                    <a:pt x="4459" y="9304"/>
                  </a:lnTo>
                  <a:lnTo>
                    <a:pt x="4613" y="9458"/>
                  </a:lnTo>
                  <a:lnTo>
                    <a:pt x="4748" y="9632"/>
                  </a:lnTo>
                  <a:lnTo>
                    <a:pt x="4883" y="9825"/>
                  </a:lnTo>
                  <a:lnTo>
                    <a:pt x="4980" y="9998"/>
                  </a:lnTo>
                  <a:lnTo>
                    <a:pt x="5076" y="10172"/>
                  </a:lnTo>
                  <a:lnTo>
                    <a:pt x="5173" y="10365"/>
                  </a:lnTo>
                  <a:lnTo>
                    <a:pt x="5173" y="10365"/>
                  </a:lnTo>
                  <a:lnTo>
                    <a:pt x="5540" y="10404"/>
                  </a:lnTo>
                  <a:lnTo>
                    <a:pt x="5906" y="10423"/>
                  </a:lnTo>
                  <a:lnTo>
                    <a:pt x="5906" y="10423"/>
                  </a:lnTo>
                  <a:lnTo>
                    <a:pt x="6196" y="10404"/>
                  </a:lnTo>
                  <a:lnTo>
                    <a:pt x="6466" y="10384"/>
                  </a:lnTo>
                  <a:lnTo>
                    <a:pt x="6968" y="10307"/>
                  </a:lnTo>
                  <a:lnTo>
                    <a:pt x="7431" y="10211"/>
                  </a:lnTo>
                  <a:lnTo>
                    <a:pt x="7817" y="10095"/>
                  </a:lnTo>
                  <a:lnTo>
                    <a:pt x="8145" y="9979"/>
                  </a:lnTo>
                  <a:lnTo>
                    <a:pt x="8396" y="9883"/>
                  </a:lnTo>
                  <a:lnTo>
                    <a:pt x="8589" y="9767"/>
                  </a:lnTo>
                  <a:lnTo>
                    <a:pt x="8589" y="9767"/>
                  </a:lnTo>
                  <a:lnTo>
                    <a:pt x="8647" y="9863"/>
                  </a:lnTo>
                  <a:lnTo>
                    <a:pt x="8782" y="10095"/>
                  </a:lnTo>
                  <a:lnTo>
                    <a:pt x="8898" y="10249"/>
                  </a:lnTo>
                  <a:lnTo>
                    <a:pt x="9033" y="10423"/>
                  </a:lnTo>
                  <a:lnTo>
                    <a:pt x="9207" y="10616"/>
                  </a:lnTo>
                  <a:lnTo>
                    <a:pt x="9400" y="10809"/>
                  </a:lnTo>
                  <a:lnTo>
                    <a:pt x="9612" y="11002"/>
                  </a:lnTo>
                  <a:lnTo>
                    <a:pt x="9863" y="11195"/>
                  </a:lnTo>
                  <a:lnTo>
                    <a:pt x="10152" y="11369"/>
                  </a:lnTo>
                  <a:lnTo>
                    <a:pt x="10461" y="11523"/>
                  </a:lnTo>
                  <a:lnTo>
                    <a:pt x="10809" y="11658"/>
                  </a:lnTo>
                  <a:lnTo>
                    <a:pt x="11175" y="11755"/>
                  </a:lnTo>
                  <a:lnTo>
                    <a:pt x="11581" y="11832"/>
                  </a:lnTo>
                  <a:lnTo>
                    <a:pt x="11812" y="11851"/>
                  </a:lnTo>
                  <a:lnTo>
                    <a:pt x="12025" y="11851"/>
                  </a:lnTo>
                  <a:lnTo>
                    <a:pt x="12025" y="11851"/>
                  </a:lnTo>
                  <a:lnTo>
                    <a:pt x="12198" y="11851"/>
                  </a:lnTo>
                  <a:lnTo>
                    <a:pt x="12198" y="11851"/>
                  </a:lnTo>
                  <a:lnTo>
                    <a:pt x="12584" y="11832"/>
                  </a:lnTo>
                  <a:lnTo>
                    <a:pt x="12932" y="11793"/>
                  </a:lnTo>
                  <a:lnTo>
                    <a:pt x="13260" y="11755"/>
                  </a:lnTo>
                  <a:lnTo>
                    <a:pt x="13569" y="11697"/>
                  </a:lnTo>
                  <a:lnTo>
                    <a:pt x="13858" y="11639"/>
                  </a:lnTo>
                  <a:lnTo>
                    <a:pt x="14128" y="11562"/>
                  </a:lnTo>
                  <a:lnTo>
                    <a:pt x="14379" y="11485"/>
                  </a:lnTo>
                  <a:lnTo>
                    <a:pt x="14611" y="11407"/>
                  </a:lnTo>
                  <a:lnTo>
                    <a:pt x="14823" y="11311"/>
                  </a:lnTo>
                  <a:lnTo>
                    <a:pt x="15016" y="11214"/>
                  </a:lnTo>
                  <a:lnTo>
                    <a:pt x="15344" y="11021"/>
                  </a:lnTo>
                  <a:lnTo>
                    <a:pt x="15634" y="10809"/>
                  </a:lnTo>
                  <a:lnTo>
                    <a:pt x="15846" y="10597"/>
                  </a:lnTo>
                  <a:lnTo>
                    <a:pt x="16020" y="10384"/>
                  </a:lnTo>
                  <a:lnTo>
                    <a:pt x="16155" y="10172"/>
                  </a:lnTo>
                  <a:lnTo>
                    <a:pt x="16232" y="9979"/>
                  </a:lnTo>
                  <a:lnTo>
                    <a:pt x="16309" y="9805"/>
                  </a:lnTo>
                  <a:lnTo>
                    <a:pt x="16348" y="9670"/>
                  </a:lnTo>
                  <a:lnTo>
                    <a:pt x="16367" y="9555"/>
                  </a:lnTo>
                  <a:lnTo>
                    <a:pt x="16367" y="9458"/>
                  </a:lnTo>
                  <a:lnTo>
                    <a:pt x="16367" y="9458"/>
                  </a:lnTo>
                  <a:lnTo>
                    <a:pt x="16753" y="9497"/>
                  </a:lnTo>
                  <a:lnTo>
                    <a:pt x="17139" y="9497"/>
                  </a:lnTo>
                  <a:lnTo>
                    <a:pt x="17139" y="9497"/>
                  </a:lnTo>
                  <a:lnTo>
                    <a:pt x="17660" y="9477"/>
                  </a:lnTo>
                  <a:lnTo>
                    <a:pt x="18143" y="9439"/>
                  </a:lnTo>
                  <a:lnTo>
                    <a:pt x="18587" y="9362"/>
                  </a:lnTo>
                  <a:lnTo>
                    <a:pt x="18992" y="9246"/>
                  </a:lnTo>
                  <a:lnTo>
                    <a:pt x="19359" y="9130"/>
                  </a:lnTo>
                  <a:lnTo>
                    <a:pt x="19687" y="8976"/>
                  </a:lnTo>
                  <a:lnTo>
                    <a:pt x="19996" y="8802"/>
                  </a:lnTo>
                  <a:lnTo>
                    <a:pt x="20247" y="8628"/>
                  </a:lnTo>
                  <a:lnTo>
                    <a:pt x="20459" y="8416"/>
                  </a:lnTo>
                  <a:lnTo>
                    <a:pt x="20652" y="8203"/>
                  </a:lnTo>
                  <a:lnTo>
                    <a:pt x="20807" y="7972"/>
                  </a:lnTo>
                  <a:lnTo>
                    <a:pt x="20942" y="7721"/>
                  </a:lnTo>
                  <a:lnTo>
                    <a:pt x="21019" y="7470"/>
                  </a:lnTo>
                  <a:lnTo>
                    <a:pt x="21096" y="7219"/>
                  </a:lnTo>
                  <a:lnTo>
                    <a:pt x="21115" y="6968"/>
                  </a:lnTo>
                  <a:lnTo>
                    <a:pt x="21115" y="6698"/>
                  </a:lnTo>
                  <a:lnTo>
                    <a:pt x="21115" y="6698"/>
                  </a:lnTo>
                  <a:lnTo>
                    <a:pt x="21096" y="6447"/>
                  </a:lnTo>
                  <a:lnTo>
                    <a:pt x="21057" y="6177"/>
                  </a:lnTo>
                  <a:lnTo>
                    <a:pt x="20980" y="5926"/>
                  </a:lnTo>
                  <a:lnTo>
                    <a:pt x="20864" y="5675"/>
                  </a:lnTo>
                  <a:lnTo>
                    <a:pt x="20749" y="5443"/>
                  </a:lnTo>
                  <a:lnTo>
                    <a:pt x="20594" y="5212"/>
                  </a:lnTo>
                  <a:lnTo>
                    <a:pt x="20440" y="4980"/>
                  </a:lnTo>
                  <a:lnTo>
                    <a:pt x="20247" y="4787"/>
                  </a:lnTo>
                  <a:lnTo>
                    <a:pt x="20034" y="4594"/>
                  </a:lnTo>
                  <a:lnTo>
                    <a:pt x="19803" y="4421"/>
                  </a:lnTo>
                  <a:lnTo>
                    <a:pt x="19552" y="4285"/>
                  </a:lnTo>
                  <a:lnTo>
                    <a:pt x="19282" y="4150"/>
                  </a:lnTo>
                  <a:lnTo>
                    <a:pt x="18992" y="4054"/>
                  </a:lnTo>
                  <a:lnTo>
                    <a:pt x="18703" y="3977"/>
                  </a:lnTo>
                  <a:lnTo>
                    <a:pt x="18375" y="3919"/>
                  </a:lnTo>
                  <a:lnTo>
                    <a:pt x="18046" y="3919"/>
                  </a:lnTo>
                  <a:lnTo>
                    <a:pt x="18046" y="3919"/>
                  </a:lnTo>
                  <a:lnTo>
                    <a:pt x="17738" y="3919"/>
                  </a:lnTo>
                  <a:lnTo>
                    <a:pt x="17429" y="3957"/>
                  </a:lnTo>
                  <a:lnTo>
                    <a:pt x="17101" y="4034"/>
                  </a:lnTo>
                  <a:lnTo>
                    <a:pt x="16753" y="4150"/>
                  </a:lnTo>
                  <a:lnTo>
                    <a:pt x="16406" y="4285"/>
                  </a:lnTo>
                  <a:lnTo>
                    <a:pt x="16058" y="4459"/>
                  </a:lnTo>
                  <a:lnTo>
                    <a:pt x="15711" y="4652"/>
                  </a:lnTo>
                  <a:lnTo>
                    <a:pt x="15344" y="4903"/>
                  </a:lnTo>
                  <a:lnTo>
                    <a:pt x="15344" y="4903"/>
                  </a:lnTo>
                  <a:lnTo>
                    <a:pt x="15383" y="4710"/>
                  </a:lnTo>
                  <a:lnTo>
                    <a:pt x="15441" y="4498"/>
                  </a:lnTo>
                  <a:lnTo>
                    <a:pt x="15499" y="4208"/>
                  </a:lnTo>
                  <a:lnTo>
                    <a:pt x="15537" y="3880"/>
                  </a:lnTo>
                  <a:lnTo>
                    <a:pt x="15576" y="3494"/>
                  </a:lnTo>
                  <a:lnTo>
                    <a:pt x="15576" y="3089"/>
                  </a:lnTo>
                  <a:lnTo>
                    <a:pt x="15557" y="2876"/>
                  </a:lnTo>
                  <a:lnTo>
                    <a:pt x="15537" y="2664"/>
                  </a:lnTo>
                  <a:lnTo>
                    <a:pt x="15479" y="2452"/>
                  </a:lnTo>
                  <a:lnTo>
                    <a:pt x="15441" y="2240"/>
                  </a:lnTo>
                  <a:lnTo>
                    <a:pt x="15364" y="2008"/>
                  </a:lnTo>
                  <a:lnTo>
                    <a:pt x="15286" y="1796"/>
                  </a:lnTo>
                  <a:lnTo>
                    <a:pt x="15171" y="1603"/>
                  </a:lnTo>
                  <a:lnTo>
                    <a:pt x="15055" y="1390"/>
                  </a:lnTo>
                  <a:lnTo>
                    <a:pt x="14900" y="1197"/>
                  </a:lnTo>
                  <a:lnTo>
                    <a:pt x="14746" y="1024"/>
                  </a:lnTo>
                  <a:lnTo>
                    <a:pt x="14553" y="850"/>
                  </a:lnTo>
                  <a:lnTo>
                    <a:pt x="14341" y="676"/>
                  </a:lnTo>
                  <a:lnTo>
                    <a:pt x="14090" y="522"/>
                  </a:lnTo>
                  <a:lnTo>
                    <a:pt x="13820" y="387"/>
                  </a:lnTo>
                  <a:lnTo>
                    <a:pt x="13530" y="271"/>
                  </a:lnTo>
                  <a:lnTo>
                    <a:pt x="13202" y="174"/>
                  </a:lnTo>
                  <a:lnTo>
                    <a:pt x="12835" y="97"/>
                  </a:lnTo>
                  <a:lnTo>
                    <a:pt x="12449" y="39"/>
                  </a:lnTo>
                  <a:lnTo>
                    <a:pt x="12449" y="39"/>
                  </a:lnTo>
                  <a:lnTo>
                    <a:pt x="12140" y="20"/>
                  </a:lnTo>
                  <a:lnTo>
                    <a:pt x="1185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76" name="Google Shape;1876;p8"/>
          <p:cNvSpPr/>
          <p:nvPr/>
        </p:nvSpPr>
        <p:spPr>
          <a:xfrm flipH="1">
            <a:off x="-135808" y="4182925"/>
            <a:ext cx="9279759" cy="1028547"/>
          </a:xfrm>
          <a:custGeom>
            <a:avLst/>
            <a:gdLst/>
            <a:ahLst/>
            <a:cxnLst/>
            <a:rect l="l" t="t" r="r" b="b"/>
            <a:pathLst>
              <a:path w="118142" h="17546" extrusionOk="0">
                <a:moveTo>
                  <a:pt x="8512" y="1"/>
                </a:moveTo>
                <a:lnTo>
                  <a:pt x="8300" y="39"/>
                </a:lnTo>
                <a:lnTo>
                  <a:pt x="8087" y="97"/>
                </a:lnTo>
                <a:lnTo>
                  <a:pt x="7856" y="175"/>
                </a:lnTo>
                <a:lnTo>
                  <a:pt x="7412" y="368"/>
                </a:lnTo>
                <a:lnTo>
                  <a:pt x="6968" y="580"/>
                </a:lnTo>
                <a:lnTo>
                  <a:pt x="4864" y="464"/>
                </a:lnTo>
                <a:lnTo>
                  <a:pt x="4575" y="329"/>
                </a:lnTo>
                <a:lnTo>
                  <a:pt x="4305" y="232"/>
                </a:lnTo>
                <a:lnTo>
                  <a:pt x="4015" y="136"/>
                </a:lnTo>
                <a:lnTo>
                  <a:pt x="3880" y="97"/>
                </a:lnTo>
                <a:lnTo>
                  <a:pt x="3725" y="78"/>
                </a:lnTo>
                <a:lnTo>
                  <a:pt x="3262" y="78"/>
                </a:lnTo>
                <a:lnTo>
                  <a:pt x="3031" y="117"/>
                </a:lnTo>
                <a:lnTo>
                  <a:pt x="2780" y="155"/>
                </a:lnTo>
                <a:lnTo>
                  <a:pt x="2317" y="232"/>
                </a:lnTo>
                <a:lnTo>
                  <a:pt x="1853" y="329"/>
                </a:lnTo>
                <a:lnTo>
                  <a:pt x="502" y="271"/>
                </a:lnTo>
                <a:lnTo>
                  <a:pt x="0" y="175"/>
                </a:lnTo>
                <a:lnTo>
                  <a:pt x="0" y="252"/>
                </a:lnTo>
                <a:lnTo>
                  <a:pt x="0" y="5540"/>
                </a:lnTo>
                <a:lnTo>
                  <a:pt x="0" y="16966"/>
                </a:lnTo>
                <a:lnTo>
                  <a:pt x="116693" y="17545"/>
                </a:lnTo>
                <a:lnTo>
                  <a:pt x="116693" y="13125"/>
                </a:lnTo>
                <a:lnTo>
                  <a:pt x="118141" y="13222"/>
                </a:lnTo>
                <a:lnTo>
                  <a:pt x="116693" y="12759"/>
                </a:lnTo>
                <a:lnTo>
                  <a:pt x="116693" y="11910"/>
                </a:lnTo>
                <a:lnTo>
                  <a:pt x="112042" y="11311"/>
                </a:lnTo>
                <a:lnTo>
                  <a:pt x="109803" y="10616"/>
                </a:lnTo>
                <a:lnTo>
                  <a:pt x="109205" y="10539"/>
                </a:lnTo>
                <a:lnTo>
                  <a:pt x="108606" y="10423"/>
                </a:lnTo>
                <a:lnTo>
                  <a:pt x="108027" y="10327"/>
                </a:lnTo>
                <a:lnTo>
                  <a:pt x="107429" y="10250"/>
                </a:lnTo>
                <a:lnTo>
                  <a:pt x="107140" y="10230"/>
                </a:lnTo>
                <a:lnTo>
                  <a:pt x="106811" y="10230"/>
                </a:lnTo>
                <a:lnTo>
                  <a:pt x="106155" y="10269"/>
                </a:lnTo>
                <a:lnTo>
                  <a:pt x="105518" y="10308"/>
                </a:lnTo>
                <a:lnTo>
                  <a:pt x="105190" y="10308"/>
                </a:lnTo>
                <a:lnTo>
                  <a:pt x="104881" y="10288"/>
                </a:lnTo>
                <a:lnTo>
                  <a:pt x="104746" y="10269"/>
                </a:lnTo>
                <a:lnTo>
                  <a:pt x="104592" y="10230"/>
                </a:lnTo>
                <a:lnTo>
                  <a:pt x="104476" y="10172"/>
                </a:lnTo>
                <a:lnTo>
                  <a:pt x="104341" y="10115"/>
                </a:lnTo>
                <a:lnTo>
                  <a:pt x="104090" y="9960"/>
                </a:lnTo>
                <a:lnTo>
                  <a:pt x="103858" y="9806"/>
                </a:lnTo>
                <a:lnTo>
                  <a:pt x="103607" y="9632"/>
                </a:lnTo>
                <a:lnTo>
                  <a:pt x="103376" y="9497"/>
                </a:lnTo>
                <a:lnTo>
                  <a:pt x="103241" y="9420"/>
                </a:lnTo>
                <a:lnTo>
                  <a:pt x="103106" y="9381"/>
                </a:lnTo>
                <a:lnTo>
                  <a:pt x="102971" y="9343"/>
                </a:lnTo>
                <a:lnTo>
                  <a:pt x="102816" y="9304"/>
                </a:lnTo>
                <a:lnTo>
                  <a:pt x="102623" y="9304"/>
                </a:lnTo>
                <a:lnTo>
                  <a:pt x="102411" y="9343"/>
                </a:lnTo>
                <a:lnTo>
                  <a:pt x="102199" y="9400"/>
                </a:lnTo>
                <a:lnTo>
                  <a:pt x="101948" y="9497"/>
                </a:lnTo>
                <a:lnTo>
                  <a:pt x="101465" y="9709"/>
                </a:lnTo>
                <a:lnTo>
                  <a:pt x="100963" y="9941"/>
                </a:lnTo>
                <a:lnTo>
                  <a:pt x="96485" y="9400"/>
                </a:lnTo>
                <a:lnTo>
                  <a:pt x="96292" y="9130"/>
                </a:lnTo>
                <a:lnTo>
                  <a:pt x="96177" y="9014"/>
                </a:lnTo>
                <a:lnTo>
                  <a:pt x="96080" y="8899"/>
                </a:lnTo>
                <a:lnTo>
                  <a:pt x="95964" y="8802"/>
                </a:lnTo>
                <a:lnTo>
                  <a:pt x="95829" y="8725"/>
                </a:lnTo>
                <a:lnTo>
                  <a:pt x="95694" y="8667"/>
                </a:lnTo>
                <a:lnTo>
                  <a:pt x="95559" y="8628"/>
                </a:lnTo>
                <a:lnTo>
                  <a:pt x="94343" y="8513"/>
                </a:lnTo>
                <a:lnTo>
                  <a:pt x="93127" y="8397"/>
                </a:lnTo>
                <a:lnTo>
                  <a:pt x="92953" y="8397"/>
                </a:lnTo>
                <a:lnTo>
                  <a:pt x="92780" y="8416"/>
                </a:lnTo>
                <a:lnTo>
                  <a:pt x="92587" y="8455"/>
                </a:lnTo>
                <a:lnTo>
                  <a:pt x="92374" y="8513"/>
                </a:lnTo>
                <a:lnTo>
                  <a:pt x="91969" y="8648"/>
                </a:lnTo>
                <a:lnTo>
                  <a:pt x="91544" y="8821"/>
                </a:lnTo>
                <a:lnTo>
                  <a:pt x="87260" y="8300"/>
                </a:lnTo>
                <a:lnTo>
                  <a:pt x="86912" y="8127"/>
                </a:lnTo>
                <a:lnTo>
                  <a:pt x="86584" y="7953"/>
                </a:lnTo>
                <a:lnTo>
                  <a:pt x="86410" y="7876"/>
                </a:lnTo>
                <a:lnTo>
                  <a:pt x="86237" y="7818"/>
                </a:lnTo>
                <a:lnTo>
                  <a:pt x="86063" y="7779"/>
                </a:lnTo>
                <a:lnTo>
                  <a:pt x="85870" y="7741"/>
                </a:lnTo>
                <a:lnTo>
                  <a:pt x="85658" y="7721"/>
                </a:lnTo>
                <a:lnTo>
                  <a:pt x="85426" y="7741"/>
                </a:lnTo>
                <a:lnTo>
                  <a:pt x="84963" y="7779"/>
                </a:lnTo>
                <a:lnTo>
                  <a:pt x="84480" y="7856"/>
                </a:lnTo>
                <a:lnTo>
                  <a:pt x="84017" y="7934"/>
                </a:lnTo>
                <a:lnTo>
                  <a:pt x="82415" y="7741"/>
                </a:lnTo>
                <a:lnTo>
                  <a:pt x="81740" y="7490"/>
                </a:lnTo>
                <a:lnTo>
                  <a:pt x="81373" y="7393"/>
                </a:lnTo>
                <a:lnTo>
                  <a:pt x="81199" y="7355"/>
                </a:lnTo>
                <a:lnTo>
                  <a:pt x="81006" y="7316"/>
                </a:lnTo>
                <a:lnTo>
                  <a:pt x="80717" y="7277"/>
                </a:lnTo>
                <a:lnTo>
                  <a:pt x="80427" y="7219"/>
                </a:lnTo>
                <a:lnTo>
                  <a:pt x="79867" y="7065"/>
                </a:lnTo>
                <a:lnTo>
                  <a:pt x="79308" y="6911"/>
                </a:lnTo>
                <a:lnTo>
                  <a:pt x="79018" y="6833"/>
                </a:lnTo>
                <a:lnTo>
                  <a:pt x="78729" y="6795"/>
                </a:lnTo>
                <a:lnTo>
                  <a:pt x="78420" y="6756"/>
                </a:lnTo>
                <a:lnTo>
                  <a:pt x="78130" y="6698"/>
                </a:lnTo>
                <a:lnTo>
                  <a:pt x="77571" y="6563"/>
                </a:lnTo>
                <a:lnTo>
                  <a:pt x="76992" y="6409"/>
                </a:lnTo>
                <a:lnTo>
                  <a:pt x="76702" y="6351"/>
                </a:lnTo>
                <a:lnTo>
                  <a:pt x="76413" y="6312"/>
                </a:lnTo>
                <a:lnTo>
                  <a:pt x="76104" y="6293"/>
                </a:lnTo>
                <a:lnTo>
                  <a:pt x="75795" y="6293"/>
                </a:lnTo>
                <a:lnTo>
                  <a:pt x="75139" y="6351"/>
                </a:lnTo>
                <a:lnTo>
                  <a:pt x="74482" y="6409"/>
                </a:lnTo>
                <a:lnTo>
                  <a:pt x="74174" y="6409"/>
                </a:lnTo>
                <a:lnTo>
                  <a:pt x="73865" y="6389"/>
                </a:lnTo>
                <a:lnTo>
                  <a:pt x="73440" y="6389"/>
                </a:lnTo>
                <a:lnTo>
                  <a:pt x="73016" y="6428"/>
                </a:lnTo>
                <a:lnTo>
                  <a:pt x="72128" y="6582"/>
                </a:lnTo>
                <a:lnTo>
                  <a:pt x="70120" y="6351"/>
                </a:lnTo>
                <a:lnTo>
                  <a:pt x="69561" y="6196"/>
                </a:lnTo>
                <a:lnTo>
                  <a:pt x="69271" y="6119"/>
                </a:lnTo>
                <a:lnTo>
                  <a:pt x="68962" y="6081"/>
                </a:lnTo>
                <a:lnTo>
                  <a:pt x="68461" y="6042"/>
                </a:lnTo>
                <a:lnTo>
                  <a:pt x="67959" y="6023"/>
                </a:lnTo>
                <a:lnTo>
                  <a:pt x="67438" y="6023"/>
                </a:lnTo>
                <a:lnTo>
                  <a:pt x="66936" y="6003"/>
                </a:lnTo>
                <a:lnTo>
                  <a:pt x="66280" y="5926"/>
                </a:lnTo>
                <a:lnTo>
                  <a:pt x="66029" y="5849"/>
                </a:lnTo>
                <a:lnTo>
                  <a:pt x="65797" y="5733"/>
                </a:lnTo>
                <a:lnTo>
                  <a:pt x="65334" y="5482"/>
                </a:lnTo>
                <a:lnTo>
                  <a:pt x="65083" y="5367"/>
                </a:lnTo>
                <a:lnTo>
                  <a:pt x="64851" y="5251"/>
                </a:lnTo>
                <a:lnTo>
                  <a:pt x="64600" y="5174"/>
                </a:lnTo>
                <a:lnTo>
                  <a:pt x="64330" y="5116"/>
                </a:lnTo>
                <a:lnTo>
                  <a:pt x="64021" y="5096"/>
                </a:lnTo>
                <a:lnTo>
                  <a:pt x="63713" y="5116"/>
                </a:lnTo>
                <a:lnTo>
                  <a:pt x="63056" y="5174"/>
                </a:lnTo>
                <a:lnTo>
                  <a:pt x="62400" y="5231"/>
                </a:lnTo>
                <a:lnTo>
                  <a:pt x="62091" y="5251"/>
                </a:lnTo>
                <a:lnTo>
                  <a:pt x="61782" y="5231"/>
                </a:lnTo>
                <a:lnTo>
                  <a:pt x="61551" y="5212"/>
                </a:lnTo>
                <a:lnTo>
                  <a:pt x="61319" y="5231"/>
                </a:lnTo>
                <a:lnTo>
                  <a:pt x="61068" y="5289"/>
                </a:lnTo>
                <a:lnTo>
                  <a:pt x="60817" y="5328"/>
                </a:lnTo>
                <a:lnTo>
                  <a:pt x="55587" y="4787"/>
                </a:lnTo>
                <a:lnTo>
                  <a:pt x="50318" y="4228"/>
                </a:lnTo>
                <a:lnTo>
                  <a:pt x="45049" y="3707"/>
                </a:lnTo>
                <a:lnTo>
                  <a:pt x="39799" y="3205"/>
                </a:lnTo>
                <a:lnTo>
                  <a:pt x="34588" y="2703"/>
                </a:lnTo>
                <a:lnTo>
                  <a:pt x="29473" y="2240"/>
                </a:lnTo>
                <a:lnTo>
                  <a:pt x="24455" y="1815"/>
                </a:lnTo>
                <a:lnTo>
                  <a:pt x="19571" y="1429"/>
                </a:lnTo>
                <a:lnTo>
                  <a:pt x="19340" y="1101"/>
                </a:lnTo>
                <a:lnTo>
                  <a:pt x="19224" y="927"/>
                </a:lnTo>
                <a:lnTo>
                  <a:pt x="19089" y="773"/>
                </a:lnTo>
                <a:lnTo>
                  <a:pt x="18973" y="657"/>
                </a:lnTo>
                <a:lnTo>
                  <a:pt x="18819" y="541"/>
                </a:lnTo>
                <a:lnTo>
                  <a:pt x="18684" y="483"/>
                </a:lnTo>
                <a:lnTo>
                  <a:pt x="18529" y="445"/>
                </a:lnTo>
                <a:lnTo>
                  <a:pt x="18201" y="425"/>
                </a:lnTo>
                <a:lnTo>
                  <a:pt x="17892" y="464"/>
                </a:lnTo>
                <a:lnTo>
                  <a:pt x="17564" y="503"/>
                </a:lnTo>
                <a:lnTo>
                  <a:pt x="17217" y="580"/>
                </a:lnTo>
                <a:lnTo>
                  <a:pt x="16889" y="638"/>
                </a:lnTo>
                <a:lnTo>
                  <a:pt x="16561" y="696"/>
                </a:lnTo>
                <a:lnTo>
                  <a:pt x="16252" y="715"/>
                </a:lnTo>
                <a:lnTo>
                  <a:pt x="15943" y="715"/>
                </a:lnTo>
                <a:lnTo>
                  <a:pt x="15634" y="696"/>
                </a:lnTo>
                <a:lnTo>
                  <a:pt x="15325" y="715"/>
                </a:lnTo>
                <a:lnTo>
                  <a:pt x="14669" y="773"/>
                </a:lnTo>
                <a:lnTo>
                  <a:pt x="14032" y="831"/>
                </a:lnTo>
                <a:lnTo>
                  <a:pt x="13723" y="850"/>
                </a:lnTo>
                <a:lnTo>
                  <a:pt x="13434" y="850"/>
                </a:lnTo>
                <a:lnTo>
                  <a:pt x="13125" y="792"/>
                </a:lnTo>
                <a:lnTo>
                  <a:pt x="12816" y="734"/>
                </a:lnTo>
                <a:lnTo>
                  <a:pt x="12237" y="580"/>
                </a:lnTo>
                <a:lnTo>
                  <a:pt x="11677" y="425"/>
                </a:lnTo>
                <a:lnTo>
                  <a:pt x="11388" y="368"/>
                </a:lnTo>
                <a:lnTo>
                  <a:pt x="11098" y="329"/>
                </a:lnTo>
                <a:lnTo>
                  <a:pt x="10481" y="252"/>
                </a:lnTo>
                <a:lnTo>
                  <a:pt x="9882" y="175"/>
                </a:lnTo>
                <a:lnTo>
                  <a:pt x="9284" y="78"/>
                </a:lnTo>
                <a:lnTo>
                  <a:pt x="8705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78" name="Google Shape;1878;p8"/>
          <p:cNvGrpSpPr/>
          <p:nvPr/>
        </p:nvGrpSpPr>
        <p:grpSpPr>
          <a:xfrm rot="10800000" flipH="1">
            <a:off x="-2831582" y="-1382516"/>
            <a:ext cx="6100976" cy="3234435"/>
            <a:chOff x="3939550" y="4143175"/>
            <a:chExt cx="2329150" cy="1234800"/>
          </a:xfrm>
        </p:grpSpPr>
        <p:sp>
          <p:nvSpPr>
            <p:cNvPr id="1879" name="Google Shape;1879;p8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extrusionOk="0">
                  <a:moveTo>
                    <a:pt x="17506" y="0"/>
                  </a:move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8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fill="none" extrusionOk="0">
                  <a:moveTo>
                    <a:pt x="17506" y="0"/>
                  </a:moveTo>
                  <a:lnTo>
                    <a:pt x="17506" y="0"/>
                  </a:ln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276" y="3455"/>
                  </a:lnTo>
                  <a:lnTo>
                    <a:pt x="12276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888" y="9728"/>
                  </a:lnTo>
                  <a:lnTo>
                    <a:pt x="888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873" y="19321"/>
                  </a:lnTo>
                  <a:lnTo>
                    <a:pt x="1892" y="19321"/>
                  </a:lnTo>
                  <a:lnTo>
                    <a:pt x="1892" y="19321"/>
                  </a:lnTo>
                  <a:lnTo>
                    <a:pt x="1911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643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444" y="6215"/>
                  </a:lnTo>
                  <a:lnTo>
                    <a:pt x="21444" y="6215"/>
                  </a:lnTo>
                  <a:lnTo>
                    <a:pt x="21174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8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extrusionOk="0">
                  <a:moveTo>
                    <a:pt x="6350" y="1"/>
                  </a:move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8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fill="none" extrusionOk="0">
                  <a:moveTo>
                    <a:pt x="6563" y="1"/>
                  </a:moveTo>
                  <a:lnTo>
                    <a:pt x="6563" y="1"/>
                  </a:lnTo>
                  <a:lnTo>
                    <a:pt x="6563" y="1"/>
                  </a:lnTo>
                  <a:lnTo>
                    <a:pt x="6563" y="1"/>
                  </a:lnTo>
                  <a:lnTo>
                    <a:pt x="6350" y="1"/>
                  </a:ln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1851" y="4691"/>
                  </a:lnTo>
                  <a:lnTo>
                    <a:pt x="11851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lnTo>
                    <a:pt x="6582" y="1"/>
                  </a:lnTo>
                  <a:lnTo>
                    <a:pt x="6582" y="1"/>
                  </a:lnTo>
                  <a:lnTo>
                    <a:pt x="656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8"/>
            <p:cNvSpPr/>
            <p:nvPr/>
          </p:nvSpPr>
          <p:spPr>
            <a:xfrm>
              <a:off x="3988750" y="4846200"/>
              <a:ext cx="390200" cy="444925"/>
            </a:xfrm>
            <a:custGeom>
              <a:avLst/>
              <a:gdLst/>
              <a:ahLst/>
              <a:cxnLst/>
              <a:rect l="l" t="t" r="r" b="b"/>
              <a:pathLst>
                <a:path w="15608" h="17797" extrusionOk="0">
                  <a:moveTo>
                    <a:pt x="11369" y="1"/>
                  </a:move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607" y="7385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8"/>
            <p:cNvSpPr/>
            <p:nvPr/>
          </p:nvSpPr>
          <p:spPr>
            <a:xfrm>
              <a:off x="3988750" y="4846200"/>
              <a:ext cx="390400" cy="444925"/>
            </a:xfrm>
            <a:custGeom>
              <a:avLst/>
              <a:gdLst/>
              <a:ahLst/>
              <a:cxnLst/>
              <a:rect l="l" t="t" r="r" b="b"/>
              <a:pathLst>
                <a:path w="15616" h="17797" fill="none" extrusionOk="0">
                  <a:moveTo>
                    <a:pt x="11369" y="1"/>
                  </a:moveTo>
                  <a:lnTo>
                    <a:pt x="11369" y="1"/>
                  </a:ln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614" y="15712"/>
                  </a:lnTo>
                  <a:lnTo>
                    <a:pt x="4614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832" y="11678"/>
                  </a:lnTo>
                  <a:lnTo>
                    <a:pt x="11832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lnTo>
                    <a:pt x="113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8"/>
            <p:cNvSpPr/>
            <p:nvPr/>
          </p:nvSpPr>
          <p:spPr>
            <a:xfrm>
              <a:off x="4062600" y="5238975"/>
              <a:ext cx="101825" cy="52150"/>
            </a:xfrm>
            <a:custGeom>
              <a:avLst/>
              <a:gdLst/>
              <a:ahLst/>
              <a:cxnLst/>
              <a:rect l="l" t="t" r="r" b="b"/>
              <a:pathLst>
                <a:path w="4073" h="2086" extrusionOk="0">
                  <a:moveTo>
                    <a:pt x="4053" y="2047"/>
                  </a:moveTo>
                  <a:lnTo>
                    <a:pt x="4053" y="2047"/>
                  </a:lnTo>
                  <a:lnTo>
                    <a:pt x="4072" y="2085"/>
                  </a:lnTo>
                  <a:lnTo>
                    <a:pt x="4072" y="2085"/>
                  </a:lnTo>
                  <a:lnTo>
                    <a:pt x="4053" y="2047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641" y="1"/>
                  </a:lnTo>
                  <a:lnTo>
                    <a:pt x="1660" y="1"/>
                  </a:lnTo>
                  <a:lnTo>
                    <a:pt x="1660" y="1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8"/>
            <p:cNvSpPr/>
            <p:nvPr/>
          </p:nvSpPr>
          <p:spPr>
            <a:xfrm>
              <a:off x="4163925" y="5290125"/>
              <a:ext cx="500" cy="1000"/>
            </a:xfrm>
            <a:custGeom>
              <a:avLst/>
              <a:gdLst/>
              <a:ahLst/>
              <a:cxnLst/>
              <a:rect l="l" t="t" r="r" b="b"/>
              <a:pathLst>
                <a:path w="20" h="4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8"/>
            <p:cNvSpPr/>
            <p:nvPr/>
          </p:nvSpPr>
          <p:spPr>
            <a:xfrm>
              <a:off x="4062600" y="5238975"/>
              <a:ext cx="41025" cy="16925"/>
            </a:xfrm>
            <a:custGeom>
              <a:avLst/>
              <a:gdLst/>
              <a:ahLst/>
              <a:cxnLst/>
              <a:rect l="l" t="t" r="r" b="b"/>
              <a:pathLst>
                <a:path w="1641" h="677" fill="none" extrusionOk="0"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8"/>
            <p:cNvSpPr/>
            <p:nvPr/>
          </p:nvSpPr>
          <p:spPr>
            <a:xfrm>
              <a:off x="4103600" y="52389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8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extrusionOk="0">
                  <a:moveTo>
                    <a:pt x="12025" y="0"/>
                  </a:move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8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fill="none" extrusionOk="0">
                  <a:moveTo>
                    <a:pt x="12237" y="0"/>
                  </a:moveTo>
                  <a:lnTo>
                    <a:pt x="12237" y="0"/>
                  </a:lnTo>
                  <a:lnTo>
                    <a:pt x="12025" y="0"/>
                  </a:ln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7200" y="2741"/>
                  </a:lnTo>
                  <a:lnTo>
                    <a:pt x="7200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3610" y="12179"/>
                  </a:lnTo>
                  <a:lnTo>
                    <a:pt x="3610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103" y="14727"/>
                  </a:lnTo>
                  <a:lnTo>
                    <a:pt x="7103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lnTo>
                    <a:pt x="1223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8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extrusionOk="0">
                  <a:moveTo>
                    <a:pt x="26906" y="1"/>
                  </a:move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48" y="16495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8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fill="none" extrusionOk="0">
                  <a:moveTo>
                    <a:pt x="26925" y="1"/>
                  </a:moveTo>
                  <a:lnTo>
                    <a:pt x="26925" y="1"/>
                  </a:lnTo>
                  <a:lnTo>
                    <a:pt x="26906" y="1"/>
                  </a:lnTo>
                  <a:lnTo>
                    <a:pt x="26906" y="1"/>
                  </a:ln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802" y="310"/>
                  </a:lnTo>
                  <a:lnTo>
                    <a:pt x="24783" y="310"/>
                  </a:lnTo>
                  <a:lnTo>
                    <a:pt x="24783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01" y="4556"/>
                  </a:lnTo>
                  <a:lnTo>
                    <a:pt x="14901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446" y="7779"/>
                  </a:lnTo>
                  <a:lnTo>
                    <a:pt x="11408" y="7779"/>
                  </a:lnTo>
                  <a:lnTo>
                    <a:pt x="11408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173" y="20788"/>
                  </a:lnTo>
                  <a:lnTo>
                    <a:pt x="5173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224" y="29512"/>
                  </a:lnTo>
                  <a:lnTo>
                    <a:pt x="3224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29975" y="15268"/>
                  </a:lnTo>
                  <a:lnTo>
                    <a:pt x="29975" y="15268"/>
                  </a:lnTo>
                  <a:lnTo>
                    <a:pt x="30226" y="15268"/>
                  </a:lnTo>
                  <a:lnTo>
                    <a:pt x="30322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lnTo>
                    <a:pt x="26925" y="1"/>
                  </a:lnTo>
                  <a:lnTo>
                    <a:pt x="269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8"/>
            <p:cNvSpPr/>
            <p:nvPr/>
          </p:nvSpPr>
          <p:spPr>
            <a:xfrm>
              <a:off x="4774300" y="4618450"/>
              <a:ext cx="127900" cy="14025"/>
            </a:xfrm>
            <a:custGeom>
              <a:avLst/>
              <a:gdLst/>
              <a:ahLst/>
              <a:cxnLst/>
              <a:rect l="l" t="t" r="r" b="b"/>
              <a:pathLst>
                <a:path w="5116" h="561" extrusionOk="0">
                  <a:moveTo>
                    <a:pt x="5116" y="560"/>
                  </a:moveTo>
                  <a:lnTo>
                    <a:pt x="5116" y="560"/>
                  </a:lnTo>
                  <a:lnTo>
                    <a:pt x="5116" y="560"/>
                  </a:lnTo>
                  <a:lnTo>
                    <a:pt x="5116" y="560"/>
                  </a:lnTo>
                  <a:close/>
                  <a:moveTo>
                    <a:pt x="5077" y="541"/>
                  </a:moveTo>
                  <a:lnTo>
                    <a:pt x="5077" y="541"/>
                  </a:lnTo>
                  <a:lnTo>
                    <a:pt x="5096" y="541"/>
                  </a:lnTo>
                  <a:lnTo>
                    <a:pt x="5096" y="541"/>
                  </a:lnTo>
                  <a:lnTo>
                    <a:pt x="5077" y="541"/>
                  </a:lnTo>
                  <a:close/>
                  <a:moveTo>
                    <a:pt x="20" y="310"/>
                  </a:moveTo>
                  <a:lnTo>
                    <a:pt x="20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20" y="310"/>
                  </a:lnTo>
                  <a:close/>
                  <a:moveTo>
                    <a:pt x="2143" y="1"/>
                  </a:moveTo>
                  <a:lnTo>
                    <a:pt x="2143" y="1"/>
                  </a:lnTo>
                  <a:lnTo>
                    <a:pt x="1603" y="20"/>
                  </a:lnTo>
                  <a:lnTo>
                    <a:pt x="1082" y="78"/>
                  </a:lnTo>
                  <a:lnTo>
                    <a:pt x="541" y="174"/>
                  </a:lnTo>
                  <a:lnTo>
                    <a:pt x="39" y="310"/>
                  </a:lnTo>
                  <a:lnTo>
                    <a:pt x="39" y="310"/>
                  </a:lnTo>
                  <a:lnTo>
                    <a:pt x="541" y="174"/>
                  </a:lnTo>
                  <a:lnTo>
                    <a:pt x="1082" y="78"/>
                  </a:lnTo>
                  <a:lnTo>
                    <a:pt x="1603" y="20"/>
                  </a:lnTo>
                  <a:lnTo>
                    <a:pt x="2143" y="1"/>
                  </a:lnTo>
                  <a:close/>
                  <a:moveTo>
                    <a:pt x="2162" y="1"/>
                  </a:move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8"/>
            <p:cNvSpPr/>
            <p:nvPr/>
          </p:nvSpPr>
          <p:spPr>
            <a:xfrm>
              <a:off x="4902175" y="463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8"/>
            <p:cNvSpPr/>
            <p:nvPr/>
          </p:nvSpPr>
          <p:spPr>
            <a:xfrm>
              <a:off x="4901200" y="46319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8"/>
            <p:cNvSpPr/>
            <p:nvPr/>
          </p:nvSpPr>
          <p:spPr>
            <a:xfrm>
              <a:off x="4774300" y="46261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8"/>
            <p:cNvSpPr/>
            <p:nvPr/>
          </p:nvSpPr>
          <p:spPr>
            <a:xfrm>
              <a:off x="4775275" y="4618450"/>
              <a:ext cx="52625" cy="7750"/>
            </a:xfrm>
            <a:custGeom>
              <a:avLst/>
              <a:gdLst/>
              <a:ahLst/>
              <a:cxnLst/>
              <a:rect l="l" t="t" r="r" b="b"/>
              <a:pathLst>
                <a:path w="2105" h="310" fill="none" extrusionOk="0">
                  <a:moveTo>
                    <a:pt x="2104" y="1"/>
                  </a:moveTo>
                  <a:lnTo>
                    <a:pt x="2104" y="1"/>
                  </a:lnTo>
                  <a:lnTo>
                    <a:pt x="1564" y="20"/>
                  </a:lnTo>
                  <a:lnTo>
                    <a:pt x="1043" y="78"/>
                  </a:lnTo>
                  <a:lnTo>
                    <a:pt x="502" y="174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502" y="174"/>
                  </a:lnTo>
                  <a:lnTo>
                    <a:pt x="1043" y="78"/>
                  </a:lnTo>
                  <a:lnTo>
                    <a:pt x="1564" y="20"/>
                  </a:lnTo>
                  <a:lnTo>
                    <a:pt x="210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8"/>
            <p:cNvSpPr/>
            <p:nvPr/>
          </p:nvSpPr>
          <p:spPr>
            <a:xfrm>
              <a:off x="4828350" y="46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8"/>
            <p:cNvSpPr/>
            <p:nvPr/>
          </p:nvSpPr>
          <p:spPr>
            <a:xfrm>
              <a:off x="4155225" y="5356225"/>
              <a:ext cx="86400" cy="21750"/>
            </a:xfrm>
            <a:custGeom>
              <a:avLst/>
              <a:gdLst/>
              <a:ahLst/>
              <a:cxnLst/>
              <a:rect l="l" t="t" r="r" b="b"/>
              <a:pathLst>
                <a:path w="3456" h="870" extrusionOk="0">
                  <a:moveTo>
                    <a:pt x="3456" y="1"/>
                  </a:move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close/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  <a:close/>
                  <a:moveTo>
                    <a:pt x="3321" y="1"/>
                  </a:moveTo>
                  <a:lnTo>
                    <a:pt x="3321" y="1"/>
                  </a:lnTo>
                  <a:lnTo>
                    <a:pt x="3321" y="1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8"/>
            <p:cNvSpPr/>
            <p:nvPr/>
          </p:nvSpPr>
          <p:spPr>
            <a:xfrm>
              <a:off x="4241600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8"/>
            <p:cNvSpPr/>
            <p:nvPr/>
          </p:nvSpPr>
          <p:spPr>
            <a:xfrm>
              <a:off x="4155225" y="5356225"/>
              <a:ext cx="80625" cy="21750"/>
            </a:xfrm>
            <a:custGeom>
              <a:avLst/>
              <a:gdLst/>
              <a:ahLst/>
              <a:cxnLst/>
              <a:rect l="l" t="t" r="r" b="b"/>
              <a:pathLst>
                <a:path w="3225" h="870" fill="none" extrusionOk="0"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8"/>
            <p:cNvSpPr/>
            <p:nvPr/>
          </p:nvSpPr>
          <p:spPr>
            <a:xfrm>
              <a:off x="4238225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8"/>
            <p:cNvSpPr/>
            <p:nvPr/>
          </p:nvSpPr>
          <p:spPr>
            <a:xfrm>
              <a:off x="4297575" y="5011225"/>
              <a:ext cx="12575" cy="3900"/>
            </a:xfrm>
            <a:custGeom>
              <a:avLst/>
              <a:gdLst/>
              <a:ahLst/>
              <a:cxnLst/>
              <a:rect l="l" t="t" r="r" b="b"/>
              <a:pathLst>
                <a:path w="503" h="156" extrusionOk="0">
                  <a:moveTo>
                    <a:pt x="502" y="1"/>
                  </a:moveTo>
                  <a:lnTo>
                    <a:pt x="251" y="59"/>
                  </a:lnTo>
                  <a:lnTo>
                    <a:pt x="1" y="155"/>
                  </a:lnTo>
                  <a:lnTo>
                    <a:pt x="251" y="78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8"/>
            <p:cNvSpPr/>
            <p:nvPr/>
          </p:nvSpPr>
          <p:spPr>
            <a:xfrm>
              <a:off x="42942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8"/>
            <p:cNvSpPr/>
            <p:nvPr/>
          </p:nvSpPr>
          <p:spPr>
            <a:xfrm>
              <a:off x="4156675" y="5138125"/>
              <a:ext cx="126925" cy="101850"/>
            </a:xfrm>
            <a:custGeom>
              <a:avLst/>
              <a:gdLst/>
              <a:ahLst/>
              <a:cxnLst/>
              <a:rect l="l" t="t" r="r" b="b"/>
              <a:pathLst>
                <a:path w="5077" h="4074" fill="none" extrusionOk="0">
                  <a:moveTo>
                    <a:pt x="5077" y="1"/>
                  </a:moveTo>
                  <a:lnTo>
                    <a:pt x="5077" y="1"/>
                  </a:lnTo>
                  <a:lnTo>
                    <a:pt x="4807" y="1"/>
                  </a:lnTo>
                  <a:lnTo>
                    <a:pt x="4498" y="20"/>
                  </a:lnTo>
                  <a:lnTo>
                    <a:pt x="4131" y="59"/>
                  </a:lnTo>
                  <a:lnTo>
                    <a:pt x="3745" y="117"/>
                  </a:lnTo>
                  <a:lnTo>
                    <a:pt x="3340" y="194"/>
                  </a:lnTo>
                  <a:lnTo>
                    <a:pt x="2915" y="310"/>
                  </a:lnTo>
                  <a:lnTo>
                    <a:pt x="2471" y="464"/>
                  </a:lnTo>
                  <a:lnTo>
                    <a:pt x="2066" y="638"/>
                  </a:lnTo>
                  <a:lnTo>
                    <a:pt x="1854" y="754"/>
                  </a:lnTo>
                  <a:lnTo>
                    <a:pt x="1661" y="869"/>
                  </a:lnTo>
                  <a:lnTo>
                    <a:pt x="1468" y="1004"/>
                  </a:lnTo>
                  <a:lnTo>
                    <a:pt x="1275" y="1159"/>
                  </a:lnTo>
                  <a:lnTo>
                    <a:pt x="1101" y="1313"/>
                  </a:lnTo>
                  <a:lnTo>
                    <a:pt x="927" y="1487"/>
                  </a:lnTo>
                  <a:lnTo>
                    <a:pt x="773" y="1680"/>
                  </a:lnTo>
                  <a:lnTo>
                    <a:pt x="618" y="1873"/>
                  </a:lnTo>
                  <a:lnTo>
                    <a:pt x="483" y="2085"/>
                  </a:lnTo>
                  <a:lnTo>
                    <a:pt x="367" y="2317"/>
                  </a:lnTo>
                  <a:lnTo>
                    <a:pt x="252" y="2568"/>
                  </a:lnTo>
                  <a:lnTo>
                    <a:pt x="174" y="2838"/>
                  </a:lnTo>
                  <a:lnTo>
                    <a:pt x="97" y="3108"/>
                  </a:lnTo>
                  <a:lnTo>
                    <a:pt x="39" y="3417"/>
                  </a:lnTo>
                  <a:lnTo>
                    <a:pt x="20" y="3726"/>
                  </a:lnTo>
                  <a:lnTo>
                    <a:pt x="1" y="4073"/>
                  </a:lnTo>
                  <a:lnTo>
                    <a:pt x="1" y="4073"/>
                  </a:lnTo>
                  <a:lnTo>
                    <a:pt x="20" y="3726"/>
                  </a:lnTo>
                  <a:lnTo>
                    <a:pt x="39" y="3417"/>
                  </a:lnTo>
                  <a:lnTo>
                    <a:pt x="97" y="3108"/>
                  </a:lnTo>
                  <a:lnTo>
                    <a:pt x="174" y="2838"/>
                  </a:lnTo>
                  <a:lnTo>
                    <a:pt x="252" y="2568"/>
                  </a:lnTo>
                  <a:lnTo>
                    <a:pt x="367" y="2317"/>
                  </a:lnTo>
                  <a:lnTo>
                    <a:pt x="483" y="2085"/>
                  </a:lnTo>
                  <a:lnTo>
                    <a:pt x="618" y="1873"/>
                  </a:lnTo>
                  <a:lnTo>
                    <a:pt x="773" y="1680"/>
                  </a:lnTo>
                  <a:lnTo>
                    <a:pt x="927" y="1487"/>
                  </a:lnTo>
                  <a:lnTo>
                    <a:pt x="1101" y="1313"/>
                  </a:lnTo>
                  <a:lnTo>
                    <a:pt x="1275" y="1159"/>
                  </a:lnTo>
                  <a:lnTo>
                    <a:pt x="1468" y="1004"/>
                  </a:lnTo>
                  <a:lnTo>
                    <a:pt x="1661" y="869"/>
                  </a:lnTo>
                  <a:lnTo>
                    <a:pt x="1854" y="754"/>
                  </a:lnTo>
                  <a:lnTo>
                    <a:pt x="2066" y="638"/>
                  </a:lnTo>
                  <a:lnTo>
                    <a:pt x="2471" y="464"/>
                  </a:lnTo>
                  <a:lnTo>
                    <a:pt x="2915" y="310"/>
                  </a:lnTo>
                  <a:lnTo>
                    <a:pt x="3340" y="194"/>
                  </a:lnTo>
                  <a:lnTo>
                    <a:pt x="3745" y="117"/>
                  </a:lnTo>
                  <a:lnTo>
                    <a:pt x="4131" y="59"/>
                  </a:lnTo>
                  <a:lnTo>
                    <a:pt x="4498" y="20"/>
                  </a:lnTo>
                  <a:lnTo>
                    <a:pt x="4807" y="1"/>
                  </a:lnTo>
                  <a:lnTo>
                    <a:pt x="50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8"/>
            <p:cNvSpPr/>
            <p:nvPr/>
          </p:nvSpPr>
          <p:spPr>
            <a:xfrm>
              <a:off x="4283575" y="51381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8"/>
            <p:cNvSpPr/>
            <p:nvPr/>
          </p:nvSpPr>
          <p:spPr>
            <a:xfrm>
              <a:off x="42860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8"/>
            <p:cNvSpPr/>
            <p:nvPr/>
          </p:nvSpPr>
          <p:spPr>
            <a:xfrm>
              <a:off x="4379125" y="503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8"/>
            <p:cNvSpPr/>
            <p:nvPr/>
          </p:nvSpPr>
          <p:spPr>
            <a:xfrm>
              <a:off x="4378650" y="503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8"/>
            <p:cNvSpPr/>
            <p:nvPr/>
          </p:nvSpPr>
          <p:spPr>
            <a:xfrm>
              <a:off x="4258975" y="5010275"/>
              <a:ext cx="63225" cy="60800"/>
            </a:xfrm>
            <a:custGeom>
              <a:avLst/>
              <a:gdLst/>
              <a:ahLst/>
              <a:cxnLst/>
              <a:rect l="l" t="t" r="r" b="b"/>
              <a:pathLst>
                <a:path w="2529" h="2432" fill="none" extrusionOk="0">
                  <a:moveTo>
                    <a:pt x="2529" y="0"/>
                  </a:moveTo>
                  <a:lnTo>
                    <a:pt x="2529" y="0"/>
                  </a:lnTo>
                  <a:lnTo>
                    <a:pt x="2278" y="19"/>
                  </a:lnTo>
                  <a:lnTo>
                    <a:pt x="2046" y="39"/>
                  </a:lnTo>
                  <a:lnTo>
                    <a:pt x="1795" y="97"/>
                  </a:lnTo>
                  <a:lnTo>
                    <a:pt x="1545" y="193"/>
                  </a:lnTo>
                  <a:lnTo>
                    <a:pt x="1313" y="328"/>
                  </a:lnTo>
                  <a:lnTo>
                    <a:pt x="1081" y="483"/>
                  </a:lnTo>
                  <a:lnTo>
                    <a:pt x="850" y="676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464" y="1100"/>
                  </a:lnTo>
                  <a:lnTo>
                    <a:pt x="329" y="1293"/>
                  </a:lnTo>
                  <a:lnTo>
                    <a:pt x="232" y="1486"/>
                  </a:lnTo>
                  <a:lnTo>
                    <a:pt x="155" y="1679"/>
                  </a:lnTo>
                  <a:lnTo>
                    <a:pt x="78" y="1872"/>
                  </a:lnTo>
                  <a:lnTo>
                    <a:pt x="39" y="2065"/>
                  </a:lnTo>
                  <a:lnTo>
                    <a:pt x="20" y="2239"/>
                  </a:lnTo>
                  <a:lnTo>
                    <a:pt x="0" y="2432"/>
                  </a:lnTo>
                  <a:lnTo>
                    <a:pt x="0" y="2432"/>
                  </a:lnTo>
                  <a:lnTo>
                    <a:pt x="20" y="2239"/>
                  </a:lnTo>
                  <a:lnTo>
                    <a:pt x="39" y="2065"/>
                  </a:lnTo>
                  <a:lnTo>
                    <a:pt x="78" y="1872"/>
                  </a:lnTo>
                  <a:lnTo>
                    <a:pt x="155" y="1679"/>
                  </a:lnTo>
                  <a:lnTo>
                    <a:pt x="232" y="1486"/>
                  </a:lnTo>
                  <a:lnTo>
                    <a:pt x="329" y="1293"/>
                  </a:lnTo>
                  <a:lnTo>
                    <a:pt x="464" y="1100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850" y="676"/>
                  </a:lnTo>
                  <a:lnTo>
                    <a:pt x="1081" y="483"/>
                  </a:lnTo>
                  <a:lnTo>
                    <a:pt x="1313" y="328"/>
                  </a:lnTo>
                  <a:lnTo>
                    <a:pt x="1545" y="193"/>
                  </a:lnTo>
                  <a:lnTo>
                    <a:pt x="1795" y="116"/>
                  </a:lnTo>
                  <a:lnTo>
                    <a:pt x="2046" y="39"/>
                  </a:lnTo>
                  <a:lnTo>
                    <a:pt x="2278" y="19"/>
                  </a:lnTo>
                  <a:lnTo>
                    <a:pt x="252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8"/>
            <p:cNvSpPr/>
            <p:nvPr/>
          </p:nvSpPr>
          <p:spPr>
            <a:xfrm>
              <a:off x="4322175" y="501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8"/>
            <p:cNvSpPr/>
            <p:nvPr/>
          </p:nvSpPr>
          <p:spPr>
            <a:xfrm>
              <a:off x="4350650" y="4919550"/>
              <a:ext cx="14975" cy="50700"/>
            </a:xfrm>
            <a:custGeom>
              <a:avLst/>
              <a:gdLst/>
              <a:ahLst/>
              <a:cxnLst/>
              <a:rect l="l" t="t" r="r" b="b"/>
              <a:pathLst>
                <a:path w="599" h="2028" fill="none" extrusionOk="0">
                  <a:moveTo>
                    <a:pt x="599" y="0"/>
                  </a:moveTo>
                  <a:lnTo>
                    <a:pt x="599" y="0"/>
                  </a:lnTo>
                  <a:lnTo>
                    <a:pt x="502" y="155"/>
                  </a:lnTo>
                  <a:lnTo>
                    <a:pt x="406" y="348"/>
                  </a:lnTo>
                  <a:lnTo>
                    <a:pt x="290" y="579"/>
                  </a:lnTo>
                  <a:lnTo>
                    <a:pt x="194" y="888"/>
                  </a:lnTo>
                  <a:lnTo>
                    <a:pt x="97" y="1236"/>
                  </a:lnTo>
                  <a:lnTo>
                    <a:pt x="20" y="1602"/>
                  </a:lnTo>
                  <a:lnTo>
                    <a:pt x="1" y="1815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15"/>
                  </a:lnTo>
                  <a:lnTo>
                    <a:pt x="20" y="1602"/>
                  </a:lnTo>
                  <a:lnTo>
                    <a:pt x="97" y="1236"/>
                  </a:lnTo>
                  <a:lnTo>
                    <a:pt x="194" y="888"/>
                  </a:lnTo>
                  <a:lnTo>
                    <a:pt x="290" y="579"/>
                  </a:lnTo>
                  <a:lnTo>
                    <a:pt x="406" y="348"/>
                  </a:lnTo>
                  <a:lnTo>
                    <a:pt x="502" y="155"/>
                  </a:lnTo>
                  <a:lnTo>
                    <a:pt x="599" y="0"/>
                  </a:lnTo>
                  <a:lnTo>
                    <a:pt x="59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8"/>
            <p:cNvSpPr/>
            <p:nvPr/>
          </p:nvSpPr>
          <p:spPr>
            <a:xfrm>
              <a:off x="4471775" y="4626175"/>
              <a:ext cx="302550" cy="127400"/>
            </a:xfrm>
            <a:custGeom>
              <a:avLst/>
              <a:gdLst/>
              <a:ahLst/>
              <a:cxnLst/>
              <a:rect l="l" t="t" r="r" b="b"/>
              <a:pathLst>
                <a:path w="12102" h="5096" extrusionOk="0">
                  <a:moveTo>
                    <a:pt x="0" y="5096"/>
                  </a:move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close/>
                  <a:moveTo>
                    <a:pt x="3822" y="4536"/>
                  </a:move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close/>
                  <a:moveTo>
                    <a:pt x="2239" y="4247"/>
                  </a:moveTo>
                  <a:lnTo>
                    <a:pt x="2239" y="4247"/>
                  </a:lnTo>
                  <a:lnTo>
                    <a:pt x="1988" y="4247"/>
                  </a:lnTo>
                  <a:lnTo>
                    <a:pt x="1699" y="4285"/>
                  </a:lnTo>
                  <a:lnTo>
                    <a:pt x="1428" y="4324"/>
                  </a:lnTo>
                  <a:lnTo>
                    <a:pt x="1139" y="4420"/>
                  </a:lnTo>
                  <a:lnTo>
                    <a:pt x="849" y="4517"/>
                  </a:lnTo>
                  <a:lnTo>
                    <a:pt x="560" y="4671"/>
                  </a:lnTo>
                  <a:lnTo>
                    <a:pt x="290" y="4845"/>
                  </a:lnTo>
                  <a:lnTo>
                    <a:pt x="19" y="5077"/>
                  </a:lnTo>
                  <a:lnTo>
                    <a:pt x="19" y="5077"/>
                  </a:lnTo>
                  <a:lnTo>
                    <a:pt x="290" y="4845"/>
                  </a:lnTo>
                  <a:lnTo>
                    <a:pt x="560" y="4671"/>
                  </a:lnTo>
                  <a:lnTo>
                    <a:pt x="849" y="4517"/>
                  </a:lnTo>
                  <a:lnTo>
                    <a:pt x="1139" y="4420"/>
                  </a:lnTo>
                  <a:lnTo>
                    <a:pt x="1428" y="4324"/>
                  </a:lnTo>
                  <a:lnTo>
                    <a:pt x="1699" y="4285"/>
                  </a:lnTo>
                  <a:lnTo>
                    <a:pt x="1988" y="4247"/>
                  </a:lnTo>
                  <a:lnTo>
                    <a:pt x="2239" y="4247"/>
                  </a:lnTo>
                  <a:close/>
                  <a:moveTo>
                    <a:pt x="2258" y="4247"/>
                  </a:move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close/>
                  <a:moveTo>
                    <a:pt x="5346" y="1564"/>
                  </a:moveTo>
                  <a:lnTo>
                    <a:pt x="5346" y="1564"/>
                  </a:lnTo>
                  <a:lnTo>
                    <a:pt x="5346" y="1564"/>
                  </a:lnTo>
                  <a:lnTo>
                    <a:pt x="5096" y="1680"/>
                  </a:lnTo>
                  <a:lnTo>
                    <a:pt x="4864" y="1815"/>
                  </a:lnTo>
                  <a:lnTo>
                    <a:pt x="4671" y="1931"/>
                  </a:lnTo>
                  <a:lnTo>
                    <a:pt x="4497" y="2066"/>
                  </a:lnTo>
                  <a:lnTo>
                    <a:pt x="4343" y="2220"/>
                  </a:lnTo>
                  <a:lnTo>
                    <a:pt x="4208" y="2355"/>
                  </a:lnTo>
                  <a:lnTo>
                    <a:pt x="4092" y="2490"/>
                  </a:lnTo>
                  <a:lnTo>
                    <a:pt x="3976" y="2645"/>
                  </a:lnTo>
                  <a:lnTo>
                    <a:pt x="3899" y="2780"/>
                  </a:lnTo>
                  <a:lnTo>
                    <a:pt x="3822" y="2915"/>
                  </a:lnTo>
                  <a:lnTo>
                    <a:pt x="3764" y="3069"/>
                  </a:lnTo>
                  <a:lnTo>
                    <a:pt x="3725" y="3204"/>
                  </a:lnTo>
                  <a:lnTo>
                    <a:pt x="3687" y="3475"/>
                  </a:lnTo>
                  <a:lnTo>
                    <a:pt x="3667" y="3706"/>
                  </a:lnTo>
                  <a:lnTo>
                    <a:pt x="3667" y="3706"/>
                  </a:lnTo>
                  <a:lnTo>
                    <a:pt x="3687" y="3475"/>
                  </a:lnTo>
                  <a:lnTo>
                    <a:pt x="3725" y="3204"/>
                  </a:lnTo>
                  <a:lnTo>
                    <a:pt x="3764" y="3069"/>
                  </a:lnTo>
                  <a:lnTo>
                    <a:pt x="3822" y="2915"/>
                  </a:lnTo>
                  <a:lnTo>
                    <a:pt x="3899" y="2780"/>
                  </a:lnTo>
                  <a:lnTo>
                    <a:pt x="3976" y="2645"/>
                  </a:lnTo>
                  <a:lnTo>
                    <a:pt x="4092" y="2490"/>
                  </a:lnTo>
                  <a:lnTo>
                    <a:pt x="4208" y="2355"/>
                  </a:lnTo>
                  <a:lnTo>
                    <a:pt x="4343" y="2220"/>
                  </a:lnTo>
                  <a:lnTo>
                    <a:pt x="4497" y="2066"/>
                  </a:lnTo>
                  <a:lnTo>
                    <a:pt x="4671" y="1931"/>
                  </a:lnTo>
                  <a:lnTo>
                    <a:pt x="4864" y="1815"/>
                  </a:lnTo>
                  <a:lnTo>
                    <a:pt x="5096" y="1680"/>
                  </a:lnTo>
                  <a:lnTo>
                    <a:pt x="5346" y="1564"/>
                  </a:lnTo>
                  <a:lnTo>
                    <a:pt x="5346" y="1564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389" y="1255"/>
                  </a:lnTo>
                  <a:lnTo>
                    <a:pt x="6061" y="1313"/>
                  </a:lnTo>
                  <a:lnTo>
                    <a:pt x="5733" y="1409"/>
                  </a:lnTo>
                  <a:lnTo>
                    <a:pt x="5366" y="1545"/>
                  </a:lnTo>
                  <a:lnTo>
                    <a:pt x="5366" y="1545"/>
                  </a:lnTo>
                  <a:lnTo>
                    <a:pt x="5733" y="1409"/>
                  </a:lnTo>
                  <a:lnTo>
                    <a:pt x="6061" y="1313"/>
                  </a:lnTo>
                  <a:lnTo>
                    <a:pt x="6389" y="1255"/>
                  </a:lnTo>
                  <a:lnTo>
                    <a:pt x="6678" y="1236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678" y="1236"/>
                  </a:lnTo>
                  <a:lnTo>
                    <a:pt x="6698" y="1236"/>
                  </a:lnTo>
                  <a:lnTo>
                    <a:pt x="6698" y="1236"/>
                  </a:lnTo>
                  <a:lnTo>
                    <a:pt x="6678" y="1236"/>
                  </a:lnTo>
                  <a:close/>
                  <a:moveTo>
                    <a:pt x="12102" y="1"/>
                  </a:moveTo>
                  <a:lnTo>
                    <a:pt x="12102" y="1"/>
                  </a:lnTo>
                  <a:lnTo>
                    <a:pt x="12102" y="1"/>
                  </a:lnTo>
                  <a:lnTo>
                    <a:pt x="11851" y="97"/>
                  </a:lnTo>
                  <a:lnTo>
                    <a:pt x="11600" y="194"/>
                  </a:lnTo>
                  <a:lnTo>
                    <a:pt x="11349" y="290"/>
                  </a:lnTo>
                  <a:lnTo>
                    <a:pt x="11117" y="406"/>
                  </a:lnTo>
                  <a:lnTo>
                    <a:pt x="10886" y="541"/>
                  </a:lnTo>
                  <a:lnTo>
                    <a:pt x="10654" y="676"/>
                  </a:lnTo>
                  <a:lnTo>
                    <a:pt x="10461" y="811"/>
                  </a:lnTo>
                  <a:lnTo>
                    <a:pt x="10249" y="985"/>
                  </a:lnTo>
                  <a:lnTo>
                    <a:pt x="10056" y="1139"/>
                  </a:lnTo>
                  <a:lnTo>
                    <a:pt x="9882" y="1313"/>
                  </a:lnTo>
                  <a:lnTo>
                    <a:pt x="9728" y="1506"/>
                  </a:lnTo>
                  <a:lnTo>
                    <a:pt x="9573" y="1718"/>
                  </a:lnTo>
                  <a:lnTo>
                    <a:pt x="9419" y="1911"/>
                  </a:lnTo>
                  <a:lnTo>
                    <a:pt x="9303" y="2143"/>
                  </a:lnTo>
                  <a:lnTo>
                    <a:pt x="9187" y="2375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187" y="2375"/>
                  </a:lnTo>
                  <a:lnTo>
                    <a:pt x="9303" y="2143"/>
                  </a:lnTo>
                  <a:lnTo>
                    <a:pt x="9419" y="1911"/>
                  </a:lnTo>
                  <a:lnTo>
                    <a:pt x="9573" y="1718"/>
                  </a:lnTo>
                  <a:lnTo>
                    <a:pt x="9728" y="1506"/>
                  </a:lnTo>
                  <a:lnTo>
                    <a:pt x="9882" y="1313"/>
                  </a:lnTo>
                  <a:lnTo>
                    <a:pt x="10056" y="1139"/>
                  </a:lnTo>
                  <a:lnTo>
                    <a:pt x="10249" y="985"/>
                  </a:lnTo>
                  <a:lnTo>
                    <a:pt x="10461" y="811"/>
                  </a:lnTo>
                  <a:lnTo>
                    <a:pt x="10654" y="676"/>
                  </a:lnTo>
                  <a:lnTo>
                    <a:pt x="10886" y="541"/>
                  </a:lnTo>
                  <a:lnTo>
                    <a:pt x="11117" y="406"/>
                  </a:lnTo>
                  <a:lnTo>
                    <a:pt x="11349" y="290"/>
                  </a:lnTo>
                  <a:lnTo>
                    <a:pt x="11600" y="194"/>
                  </a:lnTo>
                  <a:lnTo>
                    <a:pt x="11851" y="97"/>
                  </a:lnTo>
                  <a:lnTo>
                    <a:pt x="12102" y="1"/>
                  </a:lnTo>
                  <a:lnTo>
                    <a:pt x="121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8"/>
            <p:cNvSpPr/>
            <p:nvPr/>
          </p:nvSpPr>
          <p:spPr>
            <a:xfrm>
              <a:off x="4471775" y="47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8"/>
            <p:cNvSpPr/>
            <p:nvPr/>
          </p:nvSpPr>
          <p:spPr>
            <a:xfrm>
              <a:off x="4567300" y="473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8"/>
            <p:cNvSpPr/>
            <p:nvPr/>
          </p:nvSpPr>
          <p:spPr>
            <a:xfrm>
              <a:off x="4472250" y="4732325"/>
              <a:ext cx="55525" cy="20775"/>
            </a:xfrm>
            <a:custGeom>
              <a:avLst/>
              <a:gdLst/>
              <a:ahLst/>
              <a:cxnLst/>
              <a:rect l="l" t="t" r="r" b="b"/>
              <a:pathLst>
                <a:path w="2221" h="831" fill="none" extrusionOk="0">
                  <a:moveTo>
                    <a:pt x="2220" y="1"/>
                  </a:moveTo>
                  <a:lnTo>
                    <a:pt x="2220" y="1"/>
                  </a:lnTo>
                  <a:lnTo>
                    <a:pt x="1969" y="1"/>
                  </a:lnTo>
                  <a:lnTo>
                    <a:pt x="1680" y="39"/>
                  </a:lnTo>
                  <a:lnTo>
                    <a:pt x="1409" y="78"/>
                  </a:lnTo>
                  <a:lnTo>
                    <a:pt x="1120" y="174"/>
                  </a:lnTo>
                  <a:lnTo>
                    <a:pt x="830" y="271"/>
                  </a:lnTo>
                  <a:lnTo>
                    <a:pt x="541" y="425"/>
                  </a:lnTo>
                  <a:lnTo>
                    <a:pt x="271" y="599"/>
                  </a:lnTo>
                  <a:lnTo>
                    <a:pt x="0" y="831"/>
                  </a:lnTo>
                  <a:lnTo>
                    <a:pt x="0" y="831"/>
                  </a:lnTo>
                  <a:lnTo>
                    <a:pt x="271" y="599"/>
                  </a:lnTo>
                  <a:lnTo>
                    <a:pt x="541" y="425"/>
                  </a:lnTo>
                  <a:lnTo>
                    <a:pt x="830" y="271"/>
                  </a:lnTo>
                  <a:lnTo>
                    <a:pt x="1120" y="174"/>
                  </a:lnTo>
                  <a:lnTo>
                    <a:pt x="1409" y="78"/>
                  </a:lnTo>
                  <a:lnTo>
                    <a:pt x="1680" y="39"/>
                  </a:lnTo>
                  <a:lnTo>
                    <a:pt x="1969" y="1"/>
                  </a:lnTo>
                  <a:lnTo>
                    <a:pt x="22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8"/>
            <p:cNvSpPr/>
            <p:nvPr/>
          </p:nvSpPr>
          <p:spPr>
            <a:xfrm>
              <a:off x="4528225" y="473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8"/>
            <p:cNvSpPr/>
            <p:nvPr/>
          </p:nvSpPr>
          <p:spPr>
            <a:xfrm>
              <a:off x="4563450" y="4665250"/>
              <a:ext cx="42000" cy="53600"/>
            </a:xfrm>
            <a:custGeom>
              <a:avLst/>
              <a:gdLst/>
              <a:ahLst/>
              <a:cxnLst/>
              <a:rect l="l" t="t" r="r" b="b"/>
              <a:pathLst>
                <a:path w="1680" h="2144" fill="none" extrusionOk="0">
                  <a:moveTo>
                    <a:pt x="1679" y="1"/>
                  </a:moveTo>
                  <a:lnTo>
                    <a:pt x="1679" y="1"/>
                  </a:lnTo>
                  <a:lnTo>
                    <a:pt x="1679" y="1"/>
                  </a:lnTo>
                  <a:lnTo>
                    <a:pt x="1429" y="117"/>
                  </a:lnTo>
                  <a:lnTo>
                    <a:pt x="1197" y="252"/>
                  </a:lnTo>
                  <a:lnTo>
                    <a:pt x="1004" y="368"/>
                  </a:lnTo>
                  <a:lnTo>
                    <a:pt x="830" y="503"/>
                  </a:lnTo>
                  <a:lnTo>
                    <a:pt x="676" y="657"/>
                  </a:lnTo>
                  <a:lnTo>
                    <a:pt x="541" y="792"/>
                  </a:lnTo>
                  <a:lnTo>
                    <a:pt x="425" y="927"/>
                  </a:lnTo>
                  <a:lnTo>
                    <a:pt x="309" y="1082"/>
                  </a:lnTo>
                  <a:lnTo>
                    <a:pt x="232" y="1217"/>
                  </a:lnTo>
                  <a:lnTo>
                    <a:pt x="155" y="1352"/>
                  </a:lnTo>
                  <a:lnTo>
                    <a:pt x="97" y="1506"/>
                  </a:lnTo>
                  <a:lnTo>
                    <a:pt x="58" y="1641"/>
                  </a:lnTo>
                  <a:lnTo>
                    <a:pt x="20" y="1912"/>
                  </a:lnTo>
                  <a:lnTo>
                    <a:pt x="0" y="2143"/>
                  </a:lnTo>
                  <a:lnTo>
                    <a:pt x="0" y="2143"/>
                  </a:lnTo>
                  <a:lnTo>
                    <a:pt x="20" y="1912"/>
                  </a:lnTo>
                  <a:lnTo>
                    <a:pt x="58" y="1641"/>
                  </a:lnTo>
                  <a:lnTo>
                    <a:pt x="97" y="1506"/>
                  </a:lnTo>
                  <a:lnTo>
                    <a:pt x="155" y="1352"/>
                  </a:lnTo>
                  <a:lnTo>
                    <a:pt x="232" y="1217"/>
                  </a:lnTo>
                  <a:lnTo>
                    <a:pt x="309" y="1082"/>
                  </a:lnTo>
                  <a:lnTo>
                    <a:pt x="425" y="927"/>
                  </a:lnTo>
                  <a:lnTo>
                    <a:pt x="541" y="792"/>
                  </a:lnTo>
                  <a:lnTo>
                    <a:pt x="676" y="657"/>
                  </a:lnTo>
                  <a:lnTo>
                    <a:pt x="830" y="503"/>
                  </a:lnTo>
                  <a:lnTo>
                    <a:pt x="1004" y="368"/>
                  </a:lnTo>
                  <a:lnTo>
                    <a:pt x="1197" y="252"/>
                  </a:lnTo>
                  <a:lnTo>
                    <a:pt x="1429" y="117"/>
                  </a:lnTo>
                  <a:lnTo>
                    <a:pt x="1679" y="1"/>
                  </a:lnTo>
                  <a:lnTo>
                    <a:pt x="167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8"/>
            <p:cNvSpPr/>
            <p:nvPr/>
          </p:nvSpPr>
          <p:spPr>
            <a:xfrm>
              <a:off x="4605900" y="4657050"/>
              <a:ext cx="32850" cy="7750"/>
            </a:xfrm>
            <a:custGeom>
              <a:avLst/>
              <a:gdLst/>
              <a:ahLst/>
              <a:cxnLst/>
              <a:rect l="l" t="t" r="r" b="b"/>
              <a:pathLst>
                <a:path w="1314" h="310" fill="none" extrusionOk="0">
                  <a:moveTo>
                    <a:pt x="1313" y="1"/>
                  </a:moveTo>
                  <a:lnTo>
                    <a:pt x="1313" y="1"/>
                  </a:lnTo>
                  <a:lnTo>
                    <a:pt x="1024" y="20"/>
                  </a:lnTo>
                  <a:lnTo>
                    <a:pt x="696" y="78"/>
                  </a:lnTo>
                  <a:lnTo>
                    <a:pt x="368" y="174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368" y="174"/>
                  </a:lnTo>
                  <a:lnTo>
                    <a:pt x="696" y="78"/>
                  </a:lnTo>
                  <a:lnTo>
                    <a:pt x="1024" y="20"/>
                  </a:lnTo>
                  <a:lnTo>
                    <a:pt x="131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8"/>
            <p:cNvSpPr/>
            <p:nvPr/>
          </p:nvSpPr>
          <p:spPr>
            <a:xfrm>
              <a:off x="4638725" y="46570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8"/>
            <p:cNvSpPr/>
            <p:nvPr/>
          </p:nvSpPr>
          <p:spPr>
            <a:xfrm>
              <a:off x="4699025" y="4626175"/>
              <a:ext cx="75300" cy="65175"/>
            </a:xfrm>
            <a:custGeom>
              <a:avLst/>
              <a:gdLst/>
              <a:ahLst/>
              <a:cxnLst/>
              <a:rect l="l" t="t" r="r" b="b"/>
              <a:pathLst>
                <a:path w="3012" h="2607" fill="none" extrusionOk="0">
                  <a:moveTo>
                    <a:pt x="3012" y="1"/>
                  </a:moveTo>
                  <a:lnTo>
                    <a:pt x="3012" y="1"/>
                  </a:lnTo>
                  <a:lnTo>
                    <a:pt x="3012" y="1"/>
                  </a:lnTo>
                  <a:lnTo>
                    <a:pt x="2761" y="97"/>
                  </a:lnTo>
                  <a:lnTo>
                    <a:pt x="2510" y="194"/>
                  </a:lnTo>
                  <a:lnTo>
                    <a:pt x="2259" y="290"/>
                  </a:lnTo>
                  <a:lnTo>
                    <a:pt x="2027" y="406"/>
                  </a:lnTo>
                  <a:lnTo>
                    <a:pt x="1796" y="541"/>
                  </a:lnTo>
                  <a:lnTo>
                    <a:pt x="1564" y="676"/>
                  </a:lnTo>
                  <a:lnTo>
                    <a:pt x="1371" y="811"/>
                  </a:lnTo>
                  <a:lnTo>
                    <a:pt x="1159" y="985"/>
                  </a:lnTo>
                  <a:lnTo>
                    <a:pt x="966" y="1139"/>
                  </a:lnTo>
                  <a:lnTo>
                    <a:pt x="792" y="1313"/>
                  </a:lnTo>
                  <a:lnTo>
                    <a:pt x="638" y="1506"/>
                  </a:lnTo>
                  <a:lnTo>
                    <a:pt x="483" y="1718"/>
                  </a:lnTo>
                  <a:lnTo>
                    <a:pt x="329" y="1911"/>
                  </a:lnTo>
                  <a:lnTo>
                    <a:pt x="213" y="2143"/>
                  </a:lnTo>
                  <a:lnTo>
                    <a:pt x="97" y="2375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97" y="2375"/>
                  </a:lnTo>
                  <a:lnTo>
                    <a:pt x="213" y="2143"/>
                  </a:lnTo>
                  <a:lnTo>
                    <a:pt x="329" y="1911"/>
                  </a:lnTo>
                  <a:lnTo>
                    <a:pt x="483" y="1718"/>
                  </a:lnTo>
                  <a:lnTo>
                    <a:pt x="638" y="1506"/>
                  </a:lnTo>
                  <a:lnTo>
                    <a:pt x="792" y="1313"/>
                  </a:lnTo>
                  <a:lnTo>
                    <a:pt x="966" y="1139"/>
                  </a:lnTo>
                  <a:lnTo>
                    <a:pt x="1159" y="985"/>
                  </a:lnTo>
                  <a:lnTo>
                    <a:pt x="1371" y="811"/>
                  </a:lnTo>
                  <a:lnTo>
                    <a:pt x="1564" y="676"/>
                  </a:lnTo>
                  <a:lnTo>
                    <a:pt x="1796" y="541"/>
                  </a:lnTo>
                  <a:lnTo>
                    <a:pt x="2027" y="406"/>
                  </a:lnTo>
                  <a:lnTo>
                    <a:pt x="2259" y="290"/>
                  </a:lnTo>
                  <a:lnTo>
                    <a:pt x="2510" y="194"/>
                  </a:lnTo>
                  <a:lnTo>
                    <a:pt x="2761" y="97"/>
                  </a:lnTo>
                  <a:lnTo>
                    <a:pt x="3012" y="1"/>
                  </a:lnTo>
                  <a:lnTo>
                    <a:pt x="301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8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extrusionOk="0">
                  <a:moveTo>
                    <a:pt x="19069" y="1"/>
                  </a:move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8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fill="none" extrusionOk="0">
                  <a:moveTo>
                    <a:pt x="19069" y="1"/>
                  </a:moveTo>
                  <a:lnTo>
                    <a:pt x="19069" y="1"/>
                  </a:lnTo>
                  <a:lnTo>
                    <a:pt x="19069" y="1"/>
                  </a:lnTo>
                  <a:lnTo>
                    <a:pt x="19069" y="1"/>
                  </a:ln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633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lnTo>
                    <a:pt x="19089" y="1"/>
                  </a:lnTo>
                  <a:lnTo>
                    <a:pt x="19089" y="1"/>
                  </a:lnTo>
                  <a:lnTo>
                    <a:pt x="190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8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extrusionOk="0">
                  <a:moveTo>
                    <a:pt x="3668" y="0"/>
                  </a:move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8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fill="none" extrusionOk="0">
                  <a:moveTo>
                    <a:pt x="3668" y="0"/>
                  </a:moveTo>
                  <a:lnTo>
                    <a:pt x="3668" y="0"/>
                  </a:ln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8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extrusionOk="0">
                  <a:moveTo>
                    <a:pt x="4072" y="1"/>
                  </a:move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8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fill="none" extrusionOk="0"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8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extrusionOk="0">
                  <a:moveTo>
                    <a:pt x="14747" y="1"/>
                  </a:move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8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fill="none" extrusionOk="0">
                  <a:moveTo>
                    <a:pt x="15036" y="1"/>
                  </a:moveTo>
                  <a:lnTo>
                    <a:pt x="15036" y="1"/>
                  </a:lnTo>
                  <a:lnTo>
                    <a:pt x="15017" y="1"/>
                  </a:lnTo>
                  <a:lnTo>
                    <a:pt x="15017" y="1"/>
                  </a:lnTo>
                  <a:lnTo>
                    <a:pt x="14747" y="1"/>
                  </a:ln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42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377" y="11002"/>
                  </a:lnTo>
                  <a:lnTo>
                    <a:pt x="29377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lnTo>
                    <a:pt x="1503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8"/>
            <p:cNvSpPr/>
            <p:nvPr/>
          </p:nvSpPr>
          <p:spPr>
            <a:xfrm>
              <a:off x="5380825" y="4784450"/>
              <a:ext cx="120175" cy="165050"/>
            </a:xfrm>
            <a:custGeom>
              <a:avLst/>
              <a:gdLst/>
              <a:ahLst/>
              <a:cxnLst/>
              <a:rect l="l" t="t" r="r" b="b"/>
              <a:pathLst>
                <a:path w="4807" h="6602" extrusionOk="0">
                  <a:moveTo>
                    <a:pt x="20" y="6466"/>
                  </a:moveTo>
                  <a:lnTo>
                    <a:pt x="20" y="6466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20" y="6466"/>
                  </a:lnTo>
                  <a:close/>
                  <a:moveTo>
                    <a:pt x="20" y="6466"/>
                  </a:moveTo>
                  <a:lnTo>
                    <a:pt x="20" y="6466"/>
                  </a:lnTo>
                  <a:lnTo>
                    <a:pt x="20" y="6466"/>
                  </a:lnTo>
                  <a:close/>
                  <a:moveTo>
                    <a:pt x="3070" y="3860"/>
                  </a:move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close/>
                  <a:moveTo>
                    <a:pt x="2742" y="3841"/>
                  </a:moveTo>
                  <a:lnTo>
                    <a:pt x="2742" y="3841"/>
                  </a:lnTo>
                  <a:lnTo>
                    <a:pt x="2414" y="3860"/>
                  </a:lnTo>
                  <a:lnTo>
                    <a:pt x="2221" y="3880"/>
                  </a:lnTo>
                  <a:lnTo>
                    <a:pt x="2008" y="3918"/>
                  </a:lnTo>
                  <a:lnTo>
                    <a:pt x="1796" y="3976"/>
                  </a:lnTo>
                  <a:lnTo>
                    <a:pt x="1584" y="4053"/>
                  </a:lnTo>
                  <a:lnTo>
                    <a:pt x="1371" y="4150"/>
                  </a:lnTo>
                  <a:lnTo>
                    <a:pt x="1159" y="4266"/>
                  </a:lnTo>
                  <a:lnTo>
                    <a:pt x="947" y="4420"/>
                  </a:lnTo>
                  <a:lnTo>
                    <a:pt x="754" y="4594"/>
                  </a:lnTo>
                  <a:lnTo>
                    <a:pt x="561" y="4806"/>
                  </a:lnTo>
                  <a:lnTo>
                    <a:pt x="406" y="5057"/>
                  </a:lnTo>
                  <a:lnTo>
                    <a:pt x="271" y="5327"/>
                  </a:lnTo>
                  <a:lnTo>
                    <a:pt x="155" y="5655"/>
                  </a:lnTo>
                  <a:lnTo>
                    <a:pt x="59" y="6022"/>
                  </a:lnTo>
                  <a:lnTo>
                    <a:pt x="20" y="6427"/>
                  </a:lnTo>
                  <a:lnTo>
                    <a:pt x="20" y="6427"/>
                  </a:lnTo>
                  <a:lnTo>
                    <a:pt x="59" y="6022"/>
                  </a:lnTo>
                  <a:lnTo>
                    <a:pt x="155" y="5655"/>
                  </a:lnTo>
                  <a:lnTo>
                    <a:pt x="271" y="5327"/>
                  </a:lnTo>
                  <a:lnTo>
                    <a:pt x="406" y="5057"/>
                  </a:lnTo>
                  <a:lnTo>
                    <a:pt x="561" y="4806"/>
                  </a:lnTo>
                  <a:lnTo>
                    <a:pt x="754" y="4594"/>
                  </a:lnTo>
                  <a:lnTo>
                    <a:pt x="947" y="4420"/>
                  </a:lnTo>
                  <a:lnTo>
                    <a:pt x="1159" y="4266"/>
                  </a:lnTo>
                  <a:lnTo>
                    <a:pt x="1371" y="4150"/>
                  </a:lnTo>
                  <a:lnTo>
                    <a:pt x="1584" y="4053"/>
                  </a:lnTo>
                  <a:lnTo>
                    <a:pt x="1796" y="3976"/>
                  </a:lnTo>
                  <a:lnTo>
                    <a:pt x="2008" y="3918"/>
                  </a:lnTo>
                  <a:lnTo>
                    <a:pt x="2221" y="3880"/>
                  </a:lnTo>
                  <a:lnTo>
                    <a:pt x="2414" y="3860"/>
                  </a:lnTo>
                  <a:lnTo>
                    <a:pt x="2742" y="3841"/>
                  </a:lnTo>
                  <a:close/>
                  <a:moveTo>
                    <a:pt x="2780" y="3841"/>
                  </a:move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close/>
                  <a:moveTo>
                    <a:pt x="4807" y="0"/>
                  </a:moveTo>
                  <a:lnTo>
                    <a:pt x="4807" y="0"/>
                  </a:lnTo>
                  <a:lnTo>
                    <a:pt x="4807" y="0"/>
                  </a:lnTo>
                  <a:lnTo>
                    <a:pt x="4595" y="20"/>
                  </a:lnTo>
                  <a:lnTo>
                    <a:pt x="4382" y="39"/>
                  </a:lnTo>
                  <a:lnTo>
                    <a:pt x="4151" y="97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3707" y="232"/>
                  </a:lnTo>
                  <a:lnTo>
                    <a:pt x="3533" y="309"/>
                  </a:lnTo>
                  <a:lnTo>
                    <a:pt x="3379" y="386"/>
                  </a:lnTo>
                  <a:lnTo>
                    <a:pt x="3244" y="483"/>
                  </a:lnTo>
                  <a:lnTo>
                    <a:pt x="3108" y="579"/>
                  </a:lnTo>
                  <a:lnTo>
                    <a:pt x="2993" y="695"/>
                  </a:lnTo>
                  <a:lnTo>
                    <a:pt x="2896" y="811"/>
                  </a:lnTo>
                  <a:lnTo>
                    <a:pt x="2819" y="927"/>
                  </a:lnTo>
                  <a:lnTo>
                    <a:pt x="2742" y="1042"/>
                  </a:lnTo>
                  <a:lnTo>
                    <a:pt x="2684" y="1158"/>
                  </a:lnTo>
                  <a:lnTo>
                    <a:pt x="2587" y="1409"/>
                  </a:lnTo>
                  <a:lnTo>
                    <a:pt x="2549" y="1679"/>
                  </a:lnTo>
                  <a:lnTo>
                    <a:pt x="2529" y="1950"/>
                  </a:lnTo>
                  <a:lnTo>
                    <a:pt x="2529" y="1950"/>
                  </a:lnTo>
                  <a:lnTo>
                    <a:pt x="2549" y="1679"/>
                  </a:lnTo>
                  <a:lnTo>
                    <a:pt x="2587" y="1409"/>
                  </a:lnTo>
                  <a:lnTo>
                    <a:pt x="2684" y="1158"/>
                  </a:lnTo>
                  <a:lnTo>
                    <a:pt x="2742" y="1042"/>
                  </a:lnTo>
                  <a:lnTo>
                    <a:pt x="2819" y="927"/>
                  </a:lnTo>
                  <a:lnTo>
                    <a:pt x="2896" y="811"/>
                  </a:lnTo>
                  <a:lnTo>
                    <a:pt x="2993" y="695"/>
                  </a:lnTo>
                  <a:lnTo>
                    <a:pt x="3108" y="579"/>
                  </a:lnTo>
                  <a:lnTo>
                    <a:pt x="3244" y="483"/>
                  </a:lnTo>
                  <a:lnTo>
                    <a:pt x="3379" y="386"/>
                  </a:lnTo>
                  <a:lnTo>
                    <a:pt x="3533" y="309"/>
                  </a:lnTo>
                  <a:lnTo>
                    <a:pt x="3707" y="232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4151" y="97"/>
                  </a:lnTo>
                  <a:lnTo>
                    <a:pt x="4382" y="39"/>
                  </a:lnTo>
                  <a:lnTo>
                    <a:pt x="4595" y="20"/>
                  </a:lnTo>
                  <a:lnTo>
                    <a:pt x="4807" y="0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8"/>
            <p:cNvSpPr/>
            <p:nvPr/>
          </p:nvSpPr>
          <p:spPr>
            <a:xfrm>
              <a:off x="5380825" y="4946100"/>
              <a:ext cx="525" cy="3400"/>
            </a:xfrm>
            <a:custGeom>
              <a:avLst/>
              <a:gdLst/>
              <a:ahLst/>
              <a:cxnLst/>
              <a:rect l="l" t="t" r="r" b="b"/>
              <a:pathLst>
                <a:path w="21" h="136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8"/>
            <p:cNvSpPr/>
            <p:nvPr/>
          </p:nvSpPr>
          <p:spPr>
            <a:xfrm>
              <a:off x="5381325" y="49461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8"/>
            <p:cNvSpPr/>
            <p:nvPr/>
          </p:nvSpPr>
          <p:spPr>
            <a:xfrm>
              <a:off x="5457550" y="488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8"/>
            <p:cNvSpPr/>
            <p:nvPr/>
          </p:nvSpPr>
          <p:spPr>
            <a:xfrm>
              <a:off x="5381325" y="4880475"/>
              <a:ext cx="68050" cy="64675"/>
            </a:xfrm>
            <a:custGeom>
              <a:avLst/>
              <a:gdLst/>
              <a:ahLst/>
              <a:cxnLst/>
              <a:rect l="l" t="t" r="r" b="b"/>
              <a:pathLst>
                <a:path w="2722" h="2587" fill="none" extrusionOk="0">
                  <a:moveTo>
                    <a:pt x="2722" y="0"/>
                  </a:moveTo>
                  <a:lnTo>
                    <a:pt x="2722" y="0"/>
                  </a:lnTo>
                  <a:lnTo>
                    <a:pt x="2394" y="19"/>
                  </a:lnTo>
                  <a:lnTo>
                    <a:pt x="2201" y="39"/>
                  </a:lnTo>
                  <a:lnTo>
                    <a:pt x="1988" y="77"/>
                  </a:lnTo>
                  <a:lnTo>
                    <a:pt x="1776" y="135"/>
                  </a:lnTo>
                  <a:lnTo>
                    <a:pt x="1564" y="212"/>
                  </a:lnTo>
                  <a:lnTo>
                    <a:pt x="1351" y="309"/>
                  </a:lnTo>
                  <a:lnTo>
                    <a:pt x="1139" y="425"/>
                  </a:lnTo>
                  <a:lnTo>
                    <a:pt x="927" y="579"/>
                  </a:lnTo>
                  <a:lnTo>
                    <a:pt x="734" y="753"/>
                  </a:lnTo>
                  <a:lnTo>
                    <a:pt x="541" y="965"/>
                  </a:lnTo>
                  <a:lnTo>
                    <a:pt x="386" y="1216"/>
                  </a:lnTo>
                  <a:lnTo>
                    <a:pt x="251" y="1486"/>
                  </a:lnTo>
                  <a:lnTo>
                    <a:pt x="135" y="1814"/>
                  </a:lnTo>
                  <a:lnTo>
                    <a:pt x="39" y="2181"/>
                  </a:lnTo>
                  <a:lnTo>
                    <a:pt x="0" y="2586"/>
                  </a:lnTo>
                  <a:lnTo>
                    <a:pt x="0" y="2586"/>
                  </a:lnTo>
                  <a:lnTo>
                    <a:pt x="39" y="2181"/>
                  </a:lnTo>
                  <a:lnTo>
                    <a:pt x="135" y="1814"/>
                  </a:lnTo>
                  <a:lnTo>
                    <a:pt x="251" y="1486"/>
                  </a:lnTo>
                  <a:lnTo>
                    <a:pt x="386" y="1216"/>
                  </a:lnTo>
                  <a:lnTo>
                    <a:pt x="541" y="965"/>
                  </a:lnTo>
                  <a:lnTo>
                    <a:pt x="734" y="753"/>
                  </a:lnTo>
                  <a:lnTo>
                    <a:pt x="927" y="579"/>
                  </a:lnTo>
                  <a:lnTo>
                    <a:pt x="1139" y="425"/>
                  </a:lnTo>
                  <a:lnTo>
                    <a:pt x="1351" y="309"/>
                  </a:lnTo>
                  <a:lnTo>
                    <a:pt x="1564" y="212"/>
                  </a:lnTo>
                  <a:lnTo>
                    <a:pt x="1776" y="135"/>
                  </a:lnTo>
                  <a:lnTo>
                    <a:pt x="1988" y="77"/>
                  </a:lnTo>
                  <a:lnTo>
                    <a:pt x="2201" y="39"/>
                  </a:lnTo>
                  <a:lnTo>
                    <a:pt x="2394" y="19"/>
                  </a:lnTo>
                  <a:lnTo>
                    <a:pt x="2722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8"/>
            <p:cNvSpPr/>
            <p:nvPr/>
          </p:nvSpPr>
          <p:spPr>
            <a:xfrm>
              <a:off x="5450325" y="488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8"/>
            <p:cNvSpPr/>
            <p:nvPr/>
          </p:nvSpPr>
          <p:spPr>
            <a:xfrm>
              <a:off x="5444050" y="4784450"/>
              <a:ext cx="56950" cy="48750"/>
            </a:xfrm>
            <a:custGeom>
              <a:avLst/>
              <a:gdLst/>
              <a:ahLst/>
              <a:cxnLst/>
              <a:rect l="l" t="t" r="r" b="b"/>
              <a:pathLst>
                <a:path w="2278" h="1950" fill="none" extrusionOk="0">
                  <a:moveTo>
                    <a:pt x="2278" y="0"/>
                  </a:moveTo>
                  <a:lnTo>
                    <a:pt x="2278" y="0"/>
                  </a:lnTo>
                  <a:lnTo>
                    <a:pt x="2278" y="0"/>
                  </a:lnTo>
                  <a:lnTo>
                    <a:pt x="2066" y="20"/>
                  </a:lnTo>
                  <a:lnTo>
                    <a:pt x="1853" y="39"/>
                  </a:lnTo>
                  <a:lnTo>
                    <a:pt x="1622" y="97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178" y="232"/>
                  </a:lnTo>
                  <a:lnTo>
                    <a:pt x="1004" y="309"/>
                  </a:lnTo>
                  <a:lnTo>
                    <a:pt x="850" y="386"/>
                  </a:lnTo>
                  <a:lnTo>
                    <a:pt x="715" y="483"/>
                  </a:lnTo>
                  <a:lnTo>
                    <a:pt x="579" y="579"/>
                  </a:lnTo>
                  <a:lnTo>
                    <a:pt x="464" y="695"/>
                  </a:lnTo>
                  <a:lnTo>
                    <a:pt x="367" y="811"/>
                  </a:lnTo>
                  <a:lnTo>
                    <a:pt x="290" y="927"/>
                  </a:lnTo>
                  <a:lnTo>
                    <a:pt x="213" y="1042"/>
                  </a:lnTo>
                  <a:lnTo>
                    <a:pt x="155" y="1158"/>
                  </a:lnTo>
                  <a:lnTo>
                    <a:pt x="58" y="1409"/>
                  </a:lnTo>
                  <a:lnTo>
                    <a:pt x="20" y="1679"/>
                  </a:lnTo>
                  <a:lnTo>
                    <a:pt x="0" y="1950"/>
                  </a:lnTo>
                  <a:lnTo>
                    <a:pt x="0" y="1950"/>
                  </a:lnTo>
                  <a:lnTo>
                    <a:pt x="20" y="1679"/>
                  </a:lnTo>
                  <a:lnTo>
                    <a:pt x="58" y="1409"/>
                  </a:lnTo>
                  <a:lnTo>
                    <a:pt x="155" y="1158"/>
                  </a:lnTo>
                  <a:lnTo>
                    <a:pt x="213" y="1042"/>
                  </a:lnTo>
                  <a:lnTo>
                    <a:pt x="290" y="927"/>
                  </a:lnTo>
                  <a:lnTo>
                    <a:pt x="367" y="811"/>
                  </a:lnTo>
                  <a:lnTo>
                    <a:pt x="464" y="695"/>
                  </a:lnTo>
                  <a:lnTo>
                    <a:pt x="579" y="579"/>
                  </a:lnTo>
                  <a:lnTo>
                    <a:pt x="715" y="483"/>
                  </a:lnTo>
                  <a:lnTo>
                    <a:pt x="850" y="386"/>
                  </a:lnTo>
                  <a:lnTo>
                    <a:pt x="1004" y="309"/>
                  </a:lnTo>
                  <a:lnTo>
                    <a:pt x="1178" y="232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622" y="97"/>
                  </a:lnTo>
                  <a:lnTo>
                    <a:pt x="1853" y="39"/>
                  </a:lnTo>
                  <a:lnTo>
                    <a:pt x="2066" y="20"/>
                  </a:lnTo>
                  <a:lnTo>
                    <a:pt x="2278" y="0"/>
                  </a:lnTo>
                  <a:lnTo>
                    <a:pt x="227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8"/>
            <p:cNvSpPr/>
            <p:nvPr/>
          </p:nvSpPr>
          <p:spPr>
            <a:xfrm>
              <a:off x="5481200" y="4980825"/>
              <a:ext cx="632600" cy="365775"/>
            </a:xfrm>
            <a:custGeom>
              <a:avLst/>
              <a:gdLst/>
              <a:ahLst/>
              <a:cxnLst/>
              <a:rect l="l" t="t" r="r" b="b"/>
              <a:pathLst>
                <a:path w="25304" h="14631" extrusionOk="0">
                  <a:moveTo>
                    <a:pt x="23065" y="14148"/>
                  </a:moveTo>
                  <a:lnTo>
                    <a:pt x="23065" y="14148"/>
                  </a:lnTo>
                  <a:lnTo>
                    <a:pt x="23065" y="14341"/>
                  </a:lnTo>
                  <a:lnTo>
                    <a:pt x="23046" y="14496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46" y="14496"/>
                  </a:lnTo>
                  <a:lnTo>
                    <a:pt x="23065" y="14341"/>
                  </a:lnTo>
                  <a:lnTo>
                    <a:pt x="23065" y="14148"/>
                  </a:lnTo>
                  <a:close/>
                  <a:moveTo>
                    <a:pt x="25285" y="13569"/>
                  </a:moveTo>
                  <a:lnTo>
                    <a:pt x="25285" y="13569"/>
                  </a:lnTo>
                  <a:lnTo>
                    <a:pt x="24957" y="13589"/>
                  </a:lnTo>
                  <a:lnTo>
                    <a:pt x="24628" y="13646"/>
                  </a:lnTo>
                  <a:lnTo>
                    <a:pt x="24300" y="13724"/>
                  </a:lnTo>
                  <a:lnTo>
                    <a:pt x="23992" y="13839"/>
                  </a:lnTo>
                  <a:lnTo>
                    <a:pt x="23721" y="13975"/>
                  </a:lnTo>
                  <a:lnTo>
                    <a:pt x="23451" y="14148"/>
                  </a:lnTo>
                  <a:lnTo>
                    <a:pt x="23219" y="14361"/>
                  </a:lnTo>
                  <a:lnTo>
                    <a:pt x="23123" y="14476"/>
                  </a:lnTo>
                  <a:lnTo>
                    <a:pt x="23046" y="14592"/>
                  </a:lnTo>
                  <a:lnTo>
                    <a:pt x="23046" y="14592"/>
                  </a:lnTo>
                  <a:lnTo>
                    <a:pt x="23123" y="14476"/>
                  </a:lnTo>
                  <a:lnTo>
                    <a:pt x="23219" y="14361"/>
                  </a:lnTo>
                  <a:lnTo>
                    <a:pt x="23451" y="14148"/>
                  </a:lnTo>
                  <a:lnTo>
                    <a:pt x="23721" y="13975"/>
                  </a:lnTo>
                  <a:lnTo>
                    <a:pt x="23992" y="13839"/>
                  </a:lnTo>
                  <a:lnTo>
                    <a:pt x="24300" y="13724"/>
                  </a:lnTo>
                  <a:lnTo>
                    <a:pt x="24628" y="13646"/>
                  </a:lnTo>
                  <a:lnTo>
                    <a:pt x="24957" y="13589"/>
                  </a:lnTo>
                  <a:lnTo>
                    <a:pt x="25285" y="13569"/>
                  </a:lnTo>
                  <a:close/>
                  <a:moveTo>
                    <a:pt x="25304" y="13569"/>
                  </a:moveTo>
                  <a:lnTo>
                    <a:pt x="25304" y="13569"/>
                  </a:lnTo>
                  <a:lnTo>
                    <a:pt x="25304" y="13569"/>
                  </a:lnTo>
                  <a:lnTo>
                    <a:pt x="25304" y="13569"/>
                  </a:lnTo>
                  <a:close/>
                  <a:moveTo>
                    <a:pt x="21039" y="11060"/>
                  </a:moveTo>
                  <a:lnTo>
                    <a:pt x="21039" y="11060"/>
                  </a:lnTo>
                  <a:lnTo>
                    <a:pt x="21019" y="11292"/>
                  </a:lnTo>
                  <a:lnTo>
                    <a:pt x="21000" y="11485"/>
                  </a:lnTo>
                  <a:lnTo>
                    <a:pt x="20961" y="11678"/>
                  </a:lnTo>
                  <a:lnTo>
                    <a:pt x="20923" y="11832"/>
                  </a:lnTo>
                  <a:lnTo>
                    <a:pt x="20826" y="12064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26" y="12064"/>
                  </a:lnTo>
                  <a:lnTo>
                    <a:pt x="20923" y="11832"/>
                  </a:lnTo>
                  <a:lnTo>
                    <a:pt x="20961" y="11678"/>
                  </a:lnTo>
                  <a:lnTo>
                    <a:pt x="21000" y="11485"/>
                  </a:lnTo>
                  <a:lnTo>
                    <a:pt x="21019" y="11292"/>
                  </a:lnTo>
                  <a:lnTo>
                    <a:pt x="21039" y="11060"/>
                  </a:lnTo>
                  <a:close/>
                  <a:moveTo>
                    <a:pt x="20286" y="9439"/>
                  </a:moveTo>
                  <a:lnTo>
                    <a:pt x="20286" y="9439"/>
                  </a:lnTo>
                  <a:lnTo>
                    <a:pt x="20324" y="9477"/>
                  </a:lnTo>
                  <a:lnTo>
                    <a:pt x="20324" y="9477"/>
                  </a:lnTo>
                  <a:lnTo>
                    <a:pt x="20286" y="9439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221" y="8802"/>
                  </a:lnTo>
                  <a:lnTo>
                    <a:pt x="18028" y="8821"/>
                  </a:lnTo>
                  <a:lnTo>
                    <a:pt x="17719" y="8860"/>
                  </a:lnTo>
                  <a:lnTo>
                    <a:pt x="17506" y="8918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506" y="8918"/>
                  </a:lnTo>
                  <a:lnTo>
                    <a:pt x="17719" y="8860"/>
                  </a:lnTo>
                  <a:lnTo>
                    <a:pt x="18028" y="8821"/>
                  </a:lnTo>
                  <a:lnTo>
                    <a:pt x="18221" y="8802"/>
                  </a:lnTo>
                  <a:lnTo>
                    <a:pt x="18433" y="8783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433" y="8783"/>
                  </a:lnTo>
                  <a:lnTo>
                    <a:pt x="18452" y="8783"/>
                  </a:lnTo>
                  <a:lnTo>
                    <a:pt x="18452" y="8783"/>
                  </a:lnTo>
                  <a:lnTo>
                    <a:pt x="18433" y="8783"/>
                  </a:lnTo>
                  <a:close/>
                  <a:moveTo>
                    <a:pt x="17429" y="8667"/>
                  </a:moveTo>
                  <a:lnTo>
                    <a:pt x="17429" y="866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29" y="8667"/>
                  </a:lnTo>
                  <a:close/>
                  <a:moveTo>
                    <a:pt x="14534" y="3803"/>
                  </a:moveTo>
                  <a:lnTo>
                    <a:pt x="14534" y="3803"/>
                  </a:lnTo>
                  <a:lnTo>
                    <a:pt x="14534" y="4131"/>
                  </a:lnTo>
                  <a:lnTo>
                    <a:pt x="14496" y="4382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96" y="4382"/>
                  </a:lnTo>
                  <a:lnTo>
                    <a:pt x="14534" y="4131"/>
                  </a:lnTo>
                  <a:lnTo>
                    <a:pt x="14534" y="3803"/>
                  </a:lnTo>
                  <a:close/>
                  <a:moveTo>
                    <a:pt x="12990" y="1139"/>
                  </a:moveTo>
                  <a:lnTo>
                    <a:pt x="12990" y="1139"/>
                  </a:lnTo>
                  <a:lnTo>
                    <a:pt x="13009" y="1139"/>
                  </a:lnTo>
                  <a:lnTo>
                    <a:pt x="13009" y="1139"/>
                  </a:lnTo>
                  <a:lnTo>
                    <a:pt x="12990" y="1139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176" y="734"/>
                  </a:lnTo>
                  <a:lnTo>
                    <a:pt x="10963" y="753"/>
                  </a:lnTo>
                  <a:lnTo>
                    <a:pt x="10751" y="792"/>
                  </a:lnTo>
                  <a:lnTo>
                    <a:pt x="10558" y="831"/>
                  </a:lnTo>
                  <a:lnTo>
                    <a:pt x="10191" y="966"/>
                  </a:lnTo>
                  <a:lnTo>
                    <a:pt x="9883" y="1101"/>
                  </a:lnTo>
                  <a:lnTo>
                    <a:pt x="9632" y="1255"/>
                  </a:lnTo>
                  <a:lnTo>
                    <a:pt x="9439" y="1371"/>
                  </a:lnTo>
                  <a:lnTo>
                    <a:pt x="9284" y="1506"/>
                  </a:lnTo>
                  <a:lnTo>
                    <a:pt x="9284" y="1506"/>
                  </a:lnTo>
                  <a:lnTo>
                    <a:pt x="9439" y="1371"/>
                  </a:lnTo>
                  <a:lnTo>
                    <a:pt x="9632" y="1255"/>
                  </a:lnTo>
                  <a:lnTo>
                    <a:pt x="9883" y="1101"/>
                  </a:lnTo>
                  <a:lnTo>
                    <a:pt x="10191" y="966"/>
                  </a:lnTo>
                  <a:lnTo>
                    <a:pt x="10558" y="831"/>
                  </a:lnTo>
                  <a:lnTo>
                    <a:pt x="10751" y="792"/>
                  </a:lnTo>
                  <a:lnTo>
                    <a:pt x="10963" y="753"/>
                  </a:lnTo>
                  <a:lnTo>
                    <a:pt x="11176" y="734"/>
                  </a:lnTo>
                  <a:lnTo>
                    <a:pt x="11407" y="715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close/>
                  <a:moveTo>
                    <a:pt x="20" y="541"/>
                  </a:moveTo>
                  <a:lnTo>
                    <a:pt x="20" y="541"/>
                  </a:lnTo>
                  <a:lnTo>
                    <a:pt x="1" y="541"/>
                  </a:lnTo>
                  <a:lnTo>
                    <a:pt x="1" y="541"/>
                  </a:lnTo>
                  <a:lnTo>
                    <a:pt x="20" y="541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194" y="522"/>
                  </a:lnTo>
                  <a:lnTo>
                    <a:pt x="20" y="541"/>
                  </a:lnTo>
                  <a:lnTo>
                    <a:pt x="20" y="541"/>
                  </a:lnTo>
                  <a:lnTo>
                    <a:pt x="194" y="522"/>
                  </a:lnTo>
                  <a:lnTo>
                    <a:pt x="367" y="502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close/>
                  <a:moveTo>
                    <a:pt x="5405" y="213"/>
                  </a:move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370" y="20"/>
                  </a:lnTo>
                  <a:lnTo>
                    <a:pt x="6080" y="39"/>
                  </a:lnTo>
                  <a:lnTo>
                    <a:pt x="5772" y="116"/>
                  </a:lnTo>
                  <a:lnTo>
                    <a:pt x="5443" y="213"/>
                  </a:lnTo>
                  <a:lnTo>
                    <a:pt x="5443" y="213"/>
                  </a:lnTo>
                  <a:lnTo>
                    <a:pt x="5772" y="116"/>
                  </a:lnTo>
                  <a:lnTo>
                    <a:pt x="6080" y="39"/>
                  </a:lnTo>
                  <a:lnTo>
                    <a:pt x="6370" y="20"/>
                  </a:lnTo>
                  <a:lnTo>
                    <a:pt x="6659" y="1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8"/>
            <p:cNvSpPr/>
            <p:nvPr/>
          </p:nvSpPr>
          <p:spPr>
            <a:xfrm>
              <a:off x="6056375" y="5334525"/>
              <a:ext cx="1475" cy="12075"/>
            </a:xfrm>
            <a:custGeom>
              <a:avLst/>
              <a:gdLst/>
              <a:ahLst/>
              <a:cxnLst/>
              <a:rect l="l" t="t" r="r" b="b"/>
              <a:pathLst>
                <a:path w="59" h="483" fill="none" extrusionOk="0">
                  <a:moveTo>
                    <a:pt x="58" y="0"/>
                  </a:moveTo>
                  <a:lnTo>
                    <a:pt x="58" y="0"/>
                  </a:lnTo>
                  <a:lnTo>
                    <a:pt x="58" y="193"/>
                  </a:lnTo>
                  <a:lnTo>
                    <a:pt x="39" y="348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39" y="348"/>
                  </a:lnTo>
                  <a:lnTo>
                    <a:pt x="58" y="193"/>
                  </a:lnTo>
                  <a:lnTo>
                    <a:pt x="5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8"/>
            <p:cNvSpPr/>
            <p:nvPr/>
          </p:nvSpPr>
          <p:spPr>
            <a:xfrm>
              <a:off x="6057325" y="5320050"/>
              <a:ext cx="56000" cy="25600"/>
            </a:xfrm>
            <a:custGeom>
              <a:avLst/>
              <a:gdLst/>
              <a:ahLst/>
              <a:cxnLst/>
              <a:rect l="l" t="t" r="r" b="b"/>
              <a:pathLst>
                <a:path w="2240" h="1024" fill="none" extrusionOk="0">
                  <a:moveTo>
                    <a:pt x="2240" y="0"/>
                  </a:moveTo>
                  <a:lnTo>
                    <a:pt x="2240" y="0"/>
                  </a:lnTo>
                  <a:lnTo>
                    <a:pt x="1912" y="20"/>
                  </a:lnTo>
                  <a:lnTo>
                    <a:pt x="1583" y="77"/>
                  </a:lnTo>
                  <a:lnTo>
                    <a:pt x="1255" y="155"/>
                  </a:lnTo>
                  <a:lnTo>
                    <a:pt x="947" y="270"/>
                  </a:lnTo>
                  <a:lnTo>
                    <a:pt x="676" y="406"/>
                  </a:lnTo>
                  <a:lnTo>
                    <a:pt x="406" y="579"/>
                  </a:lnTo>
                  <a:lnTo>
                    <a:pt x="174" y="792"/>
                  </a:lnTo>
                  <a:lnTo>
                    <a:pt x="78" y="907"/>
                  </a:lnTo>
                  <a:lnTo>
                    <a:pt x="1" y="1023"/>
                  </a:lnTo>
                  <a:lnTo>
                    <a:pt x="1" y="1023"/>
                  </a:lnTo>
                  <a:lnTo>
                    <a:pt x="78" y="907"/>
                  </a:lnTo>
                  <a:lnTo>
                    <a:pt x="174" y="792"/>
                  </a:lnTo>
                  <a:lnTo>
                    <a:pt x="406" y="579"/>
                  </a:lnTo>
                  <a:lnTo>
                    <a:pt x="676" y="406"/>
                  </a:lnTo>
                  <a:lnTo>
                    <a:pt x="947" y="270"/>
                  </a:lnTo>
                  <a:lnTo>
                    <a:pt x="1255" y="155"/>
                  </a:lnTo>
                  <a:lnTo>
                    <a:pt x="1583" y="77"/>
                  </a:lnTo>
                  <a:lnTo>
                    <a:pt x="1912" y="20"/>
                  </a:lnTo>
                  <a:lnTo>
                    <a:pt x="224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8"/>
            <p:cNvSpPr/>
            <p:nvPr/>
          </p:nvSpPr>
          <p:spPr>
            <a:xfrm>
              <a:off x="6113775" y="532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8"/>
            <p:cNvSpPr/>
            <p:nvPr/>
          </p:nvSpPr>
          <p:spPr>
            <a:xfrm>
              <a:off x="6001350" y="5257325"/>
              <a:ext cx="5825" cy="27525"/>
            </a:xfrm>
            <a:custGeom>
              <a:avLst/>
              <a:gdLst/>
              <a:ahLst/>
              <a:cxnLst/>
              <a:rect l="l" t="t" r="r" b="b"/>
              <a:pathLst>
                <a:path w="233" h="1101" fill="none" extrusionOk="0">
                  <a:moveTo>
                    <a:pt x="233" y="0"/>
                  </a:moveTo>
                  <a:lnTo>
                    <a:pt x="233" y="0"/>
                  </a:lnTo>
                  <a:lnTo>
                    <a:pt x="213" y="232"/>
                  </a:lnTo>
                  <a:lnTo>
                    <a:pt x="194" y="425"/>
                  </a:lnTo>
                  <a:lnTo>
                    <a:pt x="155" y="618"/>
                  </a:lnTo>
                  <a:lnTo>
                    <a:pt x="117" y="772"/>
                  </a:lnTo>
                  <a:lnTo>
                    <a:pt x="20" y="1004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20" y="1004"/>
                  </a:lnTo>
                  <a:lnTo>
                    <a:pt x="117" y="772"/>
                  </a:lnTo>
                  <a:lnTo>
                    <a:pt x="155" y="618"/>
                  </a:lnTo>
                  <a:lnTo>
                    <a:pt x="194" y="425"/>
                  </a:lnTo>
                  <a:lnTo>
                    <a:pt x="213" y="232"/>
                  </a:lnTo>
                  <a:lnTo>
                    <a:pt x="23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8"/>
            <p:cNvSpPr/>
            <p:nvPr/>
          </p:nvSpPr>
          <p:spPr>
            <a:xfrm>
              <a:off x="5988325" y="5216775"/>
              <a:ext cx="1000" cy="1000"/>
            </a:xfrm>
            <a:custGeom>
              <a:avLst/>
              <a:gdLst/>
              <a:ahLst/>
              <a:cxnLst/>
              <a:rect l="l" t="t" r="r" b="b"/>
              <a:pathLst>
                <a:path w="40" h="40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8"/>
            <p:cNvSpPr/>
            <p:nvPr/>
          </p:nvSpPr>
          <p:spPr>
            <a:xfrm>
              <a:off x="5916425" y="5200375"/>
              <a:ext cx="25600" cy="3875"/>
            </a:xfrm>
            <a:custGeom>
              <a:avLst/>
              <a:gdLst/>
              <a:ahLst/>
              <a:cxnLst/>
              <a:rect l="l" t="t" r="r" b="b"/>
              <a:pathLst>
                <a:path w="1024" h="155" fill="none" extrusionOk="0">
                  <a:moveTo>
                    <a:pt x="1024" y="1"/>
                  </a:moveTo>
                  <a:lnTo>
                    <a:pt x="1024" y="1"/>
                  </a:lnTo>
                  <a:lnTo>
                    <a:pt x="812" y="20"/>
                  </a:lnTo>
                  <a:lnTo>
                    <a:pt x="619" y="39"/>
                  </a:lnTo>
                  <a:lnTo>
                    <a:pt x="310" y="78"/>
                  </a:lnTo>
                  <a:lnTo>
                    <a:pt x="97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97" y="136"/>
                  </a:lnTo>
                  <a:lnTo>
                    <a:pt x="310" y="78"/>
                  </a:lnTo>
                  <a:lnTo>
                    <a:pt x="619" y="39"/>
                  </a:lnTo>
                  <a:lnTo>
                    <a:pt x="812" y="20"/>
                  </a:lnTo>
                  <a:lnTo>
                    <a:pt x="10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8"/>
            <p:cNvSpPr/>
            <p:nvPr/>
          </p:nvSpPr>
          <p:spPr>
            <a:xfrm>
              <a:off x="5942000" y="5200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8"/>
            <p:cNvSpPr/>
            <p:nvPr/>
          </p:nvSpPr>
          <p:spPr>
            <a:xfrm>
              <a:off x="5916425" y="5197475"/>
              <a:ext cx="525" cy="6775"/>
            </a:xfrm>
            <a:custGeom>
              <a:avLst/>
              <a:gdLst/>
              <a:ahLst/>
              <a:cxnLst/>
              <a:rect l="l" t="t" r="r" b="b"/>
              <a:pathLst>
                <a:path w="21" h="27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8"/>
            <p:cNvSpPr/>
            <p:nvPr/>
          </p:nvSpPr>
          <p:spPr>
            <a:xfrm>
              <a:off x="5842600" y="5075875"/>
              <a:ext cx="1975" cy="19825"/>
            </a:xfrm>
            <a:custGeom>
              <a:avLst/>
              <a:gdLst/>
              <a:ahLst/>
              <a:cxnLst/>
              <a:rect l="l" t="t" r="r" b="b"/>
              <a:pathLst>
                <a:path w="79" h="793" fill="none" extrusionOk="0">
                  <a:moveTo>
                    <a:pt x="78" y="1"/>
                  </a:moveTo>
                  <a:lnTo>
                    <a:pt x="78" y="1"/>
                  </a:lnTo>
                  <a:lnTo>
                    <a:pt x="78" y="329"/>
                  </a:lnTo>
                  <a:lnTo>
                    <a:pt x="40" y="580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40" y="580"/>
                  </a:lnTo>
                  <a:lnTo>
                    <a:pt x="78" y="329"/>
                  </a:lnTo>
                  <a:lnTo>
                    <a:pt x="7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8"/>
            <p:cNvSpPr/>
            <p:nvPr/>
          </p:nvSpPr>
          <p:spPr>
            <a:xfrm>
              <a:off x="5805950" y="500930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8"/>
            <p:cNvSpPr/>
            <p:nvPr/>
          </p:nvSpPr>
          <p:spPr>
            <a:xfrm>
              <a:off x="5713300" y="4998675"/>
              <a:ext cx="53100" cy="19825"/>
            </a:xfrm>
            <a:custGeom>
              <a:avLst/>
              <a:gdLst/>
              <a:ahLst/>
              <a:cxnLst/>
              <a:rect l="l" t="t" r="r" b="b"/>
              <a:pathLst>
                <a:path w="2124" h="793" fill="none" extrusionOk="0">
                  <a:moveTo>
                    <a:pt x="2123" y="1"/>
                  </a:moveTo>
                  <a:lnTo>
                    <a:pt x="2123" y="1"/>
                  </a:lnTo>
                  <a:lnTo>
                    <a:pt x="1892" y="20"/>
                  </a:lnTo>
                  <a:lnTo>
                    <a:pt x="1679" y="39"/>
                  </a:lnTo>
                  <a:lnTo>
                    <a:pt x="1467" y="78"/>
                  </a:lnTo>
                  <a:lnTo>
                    <a:pt x="1274" y="117"/>
                  </a:lnTo>
                  <a:lnTo>
                    <a:pt x="907" y="252"/>
                  </a:lnTo>
                  <a:lnTo>
                    <a:pt x="599" y="387"/>
                  </a:lnTo>
                  <a:lnTo>
                    <a:pt x="348" y="541"/>
                  </a:lnTo>
                  <a:lnTo>
                    <a:pt x="155" y="657"/>
                  </a:lnTo>
                  <a:lnTo>
                    <a:pt x="0" y="792"/>
                  </a:lnTo>
                  <a:lnTo>
                    <a:pt x="0" y="792"/>
                  </a:lnTo>
                  <a:lnTo>
                    <a:pt x="155" y="657"/>
                  </a:lnTo>
                  <a:lnTo>
                    <a:pt x="348" y="541"/>
                  </a:lnTo>
                  <a:lnTo>
                    <a:pt x="599" y="387"/>
                  </a:lnTo>
                  <a:lnTo>
                    <a:pt x="907" y="252"/>
                  </a:lnTo>
                  <a:lnTo>
                    <a:pt x="1274" y="117"/>
                  </a:lnTo>
                  <a:lnTo>
                    <a:pt x="1467" y="78"/>
                  </a:lnTo>
                  <a:lnTo>
                    <a:pt x="1679" y="39"/>
                  </a:lnTo>
                  <a:lnTo>
                    <a:pt x="1892" y="20"/>
                  </a:lnTo>
                  <a:lnTo>
                    <a:pt x="212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8"/>
            <p:cNvSpPr/>
            <p:nvPr/>
          </p:nvSpPr>
          <p:spPr>
            <a:xfrm>
              <a:off x="5766375" y="499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8"/>
            <p:cNvSpPr/>
            <p:nvPr/>
          </p:nvSpPr>
          <p:spPr>
            <a:xfrm>
              <a:off x="5481200" y="49943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8"/>
            <p:cNvSpPr/>
            <p:nvPr/>
          </p:nvSpPr>
          <p:spPr>
            <a:xfrm>
              <a:off x="5481675" y="4993375"/>
              <a:ext cx="8725" cy="1000"/>
            </a:xfrm>
            <a:custGeom>
              <a:avLst/>
              <a:gdLst/>
              <a:ahLst/>
              <a:cxnLst/>
              <a:rect l="l" t="t" r="r" b="b"/>
              <a:pathLst>
                <a:path w="349" h="40" fill="none" extrusionOk="0">
                  <a:moveTo>
                    <a:pt x="348" y="0"/>
                  </a:moveTo>
                  <a:lnTo>
                    <a:pt x="348" y="0"/>
                  </a:lnTo>
                  <a:lnTo>
                    <a:pt x="175" y="2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75" y="20"/>
                  </a:lnTo>
                  <a:lnTo>
                    <a:pt x="34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8"/>
            <p:cNvSpPr/>
            <p:nvPr/>
          </p:nvSpPr>
          <p:spPr>
            <a:xfrm>
              <a:off x="5490375" y="499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8"/>
            <p:cNvSpPr/>
            <p:nvPr/>
          </p:nvSpPr>
          <p:spPr>
            <a:xfrm>
              <a:off x="5616300" y="498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8"/>
            <p:cNvSpPr/>
            <p:nvPr/>
          </p:nvSpPr>
          <p:spPr>
            <a:xfrm>
              <a:off x="5617275" y="4980825"/>
              <a:ext cx="30425" cy="5325"/>
            </a:xfrm>
            <a:custGeom>
              <a:avLst/>
              <a:gdLst/>
              <a:ahLst/>
              <a:cxnLst/>
              <a:rect l="l" t="t" r="r" b="b"/>
              <a:pathLst>
                <a:path w="1217" h="213" fill="none" extrusionOk="0">
                  <a:moveTo>
                    <a:pt x="1216" y="1"/>
                  </a:moveTo>
                  <a:lnTo>
                    <a:pt x="1216" y="1"/>
                  </a:lnTo>
                  <a:lnTo>
                    <a:pt x="927" y="20"/>
                  </a:lnTo>
                  <a:lnTo>
                    <a:pt x="637" y="39"/>
                  </a:lnTo>
                  <a:lnTo>
                    <a:pt x="329" y="116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29" y="116"/>
                  </a:lnTo>
                  <a:lnTo>
                    <a:pt x="637" y="39"/>
                  </a:lnTo>
                  <a:lnTo>
                    <a:pt x="927" y="20"/>
                  </a:lnTo>
                  <a:lnTo>
                    <a:pt x="121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8"/>
            <p:cNvSpPr/>
            <p:nvPr/>
          </p:nvSpPr>
          <p:spPr>
            <a:xfrm>
              <a:off x="5647675" y="49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8"/>
            <p:cNvSpPr/>
            <p:nvPr/>
          </p:nvSpPr>
          <p:spPr>
            <a:xfrm>
              <a:off x="6118625" y="5243800"/>
              <a:ext cx="108575" cy="76750"/>
            </a:xfrm>
            <a:custGeom>
              <a:avLst/>
              <a:gdLst/>
              <a:ahLst/>
              <a:cxnLst/>
              <a:rect l="l" t="t" r="r" b="b"/>
              <a:pathLst>
                <a:path w="4343" h="3070" extrusionOk="0">
                  <a:moveTo>
                    <a:pt x="0" y="3050"/>
                  </a:move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50"/>
                  </a:lnTo>
                  <a:close/>
                  <a:moveTo>
                    <a:pt x="0" y="3031"/>
                  </a:move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31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19" y="3012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close/>
                  <a:moveTo>
                    <a:pt x="1660" y="2027"/>
                  </a:move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97" y="2857"/>
                  </a:lnTo>
                  <a:lnTo>
                    <a:pt x="193" y="2722"/>
                  </a:lnTo>
                  <a:lnTo>
                    <a:pt x="290" y="2606"/>
                  </a:lnTo>
                  <a:lnTo>
                    <a:pt x="386" y="2510"/>
                  </a:lnTo>
                  <a:lnTo>
                    <a:pt x="483" y="2413"/>
                  </a:lnTo>
                  <a:lnTo>
                    <a:pt x="598" y="2336"/>
                  </a:lnTo>
                  <a:lnTo>
                    <a:pt x="830" y="2201"/>
                  </a:lnTo>
                  <a:lnTo>
                    <a:pt x="1062" y="2124"/>
                  </a:lnTo>
                  <a:lnTo>
                    <a:pt x="1274" y="2066"/>
                  </a:lnTo>
                  <a:lnTo>
                    <a:pt x="1486" y="2047"/>
                  </a:lnTo>
                  <a:lnTo>
                    <a:pt x="1660" y="2027"/>
                  </a:lnTo>
                  <a:close/>
                  <a:moveTo>
                    <a:pt x="1698" y="2027"/>
                  </a:move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close/>
                  <a:moveTo>
                    <a:pt x="2007" y="2027"/>
                  </a:move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close/>
                  <a:moveTo>
                    <a:pt x="4343" y="1"/>
                  </a:move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65" y="1776"/>
                  </a:lnTo>
                  <a:lnTo>
                    <a:pt x="2123" y="1564"/>
                  </a:lnTo>
                  <a:lnTo>
                    <a:pt x="2220" y="1371"/>
                  </a:lnTo>
                  <a:lnTo>
                    <a:pt x="2316" y="1178"/>
                  </a:lnTo>
                  <a:lnTo>
                    <a:pt x="2432" y="1004"/>
                  </a:lnTo>
                  <a:lnTo>
                    <a:pt x="2548" y="850"/>
                  </a:lnTo>
                  <a:lnTo>
                    <a:pt x="2702" y="696"/>
                  </a:lnTo>
                  <a:lnTo>
                    <a:pt x="2837" y="560"/>
                  </a:lnTo>
                  <a:lnTo>
                    <a:pt x="3011" y="425"/>
                  </a:lnTo>
                  <a:lnTo>
                    <a:pt x="3165" y="309"/>
                  </a:lnTo>
                  <a:lnTo>
                    <a:pt x="3339" y="213"/>
                  </a:lnTo>
                  <a:lnTo>
                    <a:pt x="3513" y="136"/>
                  </a:lnTo>
                  <a:lnTo>
                    <a:pt x="3706" y="78"/>
                  </a:lnTo>
                  <a:lnTo>
                    <a:pt x="3879" y="39"/>
                  </a:lnTo>
                  <a:lnTo>
                    <a:pt x="4072" y="1"/>
                  </a:lnTo>
                  <a:lnTo>
                    <a:pt x="4265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8"/>
            <p:cNvSpPr/>
            <p:nvPr/>
          </p:nvSpPr>
          <p:spPr>
            <a:xfrm>
              <a:off x="6118625" y="5320050"/>
              <a:ext cx="0" cy="500"/>
            </a:xfrm>
            <a:custGeom>
              <a:avLst/>
              <a:gdLst/>
              <a:ahLst/>
              <a:cxnLst/>
              <a:rect l="l" t="t" r="r" b="b"/>
              <a:pathLst>
                <a:path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8"/>
            <p:cNvSpPr/>
            <p:nvPr/>
          </p:nvSpPr>
          <p:spPr>
            <a:xfrm>
              <a:off x="6118625" y="5319550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8"/>
            <p:cNvSpPr/>
            <p:nvPr/>
          </p:nvSpPr>
          <p:spPr>
            <a:xfrm>
              <a:off x="6119100" y="53190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8"/>
            <p:cNvSpPr/>
            <p:nvPr/>
          </p:nvSpPr>
          <p:spPr>
            <a:xfrm>
              <a:off x="6119100" y="53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8"/>
            <p:cNvSpPr/>
            <p:nvPr/>
          </p:nvSpPr>
          <p:spPr>
            <a:xfrm>
              <a:off x="6119100" y="5294475"/>
              <a:ext cx="41025" cy="24625"/>
            </a:xfrm>
            <a:custGeom>
              <a:avLst/>
              <a:gdLst/>
              <a:ahLst/>
              <a:cxnLst/>
              <a:rect l="l" t="t" r="r" b="b"/>
              <a:pathLst>
                <a:path w="1641" h="985" fill="none" extrusionOk="0">
                  <a:moveTo>
                    <a:pt x="1641" y="0"/>
                  </a:moveTo>
                  <a:lnTo>
                    <a:pt x="1641" y="0"/>
                  </a:lnTo>
                  <a:lnTo>
                    <a:pt x="1467" y="20"/>
                  </a:lnTo>
                  <a:lnTo>
                    <a:pt x="1255" y="39"/>
                  </a:lnTo>
                  <a:lnTo>
                    <a:pt x="1043" y="97"/>
                  </a:lnTo>
                  <a:lnTo>
                    <a:pt x="811" y="174"/>
                  </a:lnTo>
                  <a:lnTo>
                    <a:pt x="579" y="309"/>
                  </a:lnTo>
                  <a:lnTo>
                    <a:pt x="464" y="386"/>
                  </a:lnTo>
                  <a:lnTo>
                    <a:pt x="367" y="483"/>
                  </a:lnTo>
                  <a:lnTo>
                    <a:pt x="271" y="579"/>
                  </a:lnTo>
                  <a:lnTo>
                    <a:pt x="174" y="695"/>
                  </a:lnTo>
                  <a:lnTo>
                    <a:pt x="78" y="830"/>
                  </a:lnTo>
                  <a:lnTo>
                    <a:pt x="0" y="985"/>
                  </a:lnTo>
                  <a:lnTo>
                    <a:pt x="0" y="985"/>
                  </a:lnTo>
                  <a:lnTo>
                    <a:pt x="78" y="830"/>
                  </a:lnTo>
                  <a:lnTo>
                    <a:pt x="174" y="695"/>
                  </a:lnTo>
                  <a:lnTo>
                    <a:pt x="271" y="579"/>
                  </a:lnTo>
                  <a:lnTo>
                    <a:pt x="367" y="483"/>
                  </a:lnTo>
                  <a:lnTo>
                    <a:pt x="464" y="386"/>
                  </a:lnTo>
                  <a:lnTo>
                    <a:pt x="579" y="309"/>
                  </a:lnTo>
                  <a:lnTo>
                    <a:pt x="811" y="174"/>
                  </a:lnTo>
                  <a:lnTo>
                    <a:pt x="1043" y="97"/>
                  </a:lnTo>
                  <a:lnTo>
                    <a:pt x="1255" y="39"/>
                  </a:lnTo>
                  <a:lnTo>
                    <a:pt x="1467" y="20"/>
                  </a:lnTo>
                  <a:lnTo>
                    <a:pt x="164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8"/>
            <p:cNvSpPr/>
            <p:nvPr/>
          </p:nvSpPr>
          <p:spPr>
            <a:xfrm>
              <a:off x="6161075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8"/>
            <p:cNvSpPr/>
            <p:nvPr/>
          </p:nvSpPr>
          <p:spPr>
            <a:xfrm>
              <a:off x="6168800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8"/>
            <p:cNvSpPr/>
            <p:nvPr/>
          </p:nvSpPr>
          <p:spPr>
            <a:xfrm>
              <a:off x="6227175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8"/>
            <p:cNvSpPr/>
            <p:nvPr/>
          </p:nvSpPr>
          <p:spPr>
            <a:xfrm>
              <a:off x="6168800" y="5243800"/>
              <a:ext cx="56475" cy="49725"/>
            </a:xfrm>
            <a:custGeom>
              <a:avLst/>
              <a:gdLst/>
              <a:ahLst/>
              <a:cxnLst/>
              <a:rect l="l" t="t" r="r" b="b"/>
              <a:pathLst>
                <a:path w="2259" h="1989" fill="none" extrusionOk="0">
                  <a:moveTo>
                    <a:pt x="2258" y="1"/>
                  </a:moveTo>
                  <a:lnTo>
                    <a:pt x="2258" y="1"/>
                  </a:lnTo>
                  <a:lnTo>
                    <a:pt x="2065" y="1"/>
                  </a:lnTo>
                  <a:lnTo>
                    <a:pt x="1872" y="39"/>
                  </a:lnTo>
                  <a:lnTo>
                    <a:pt x="1699" y="78"/>
                  </a:lnTo>
                  <a:lnTo>
                    <a:pt x="1506" y="136"/>
                  </a:lnTo>
                  <a:lnTo>
                    <a:pt x="1332" y="213"/>
                  </a:lnTo>
                  <a:lnTo>
                    <a:pt x="1158" y="309"/>
                  </a:lnTo>
                  <a:lnTo>
                    <a:pt x="1004" y="425"/>
                  </a:lnTo>
                  <a:lnTo>
                    <a:pt x="830" y="560"/>
                  </a:lnTo>
                  <a:lnTo>
                    <a:pt x="695" y="696"/>
                  </a:lnTo>
                  <a:lnTo>
                    <a:pt x="541" y="850"/>
                  </a:lnTo>
                  <a:lnTo>
                    <a:pt x="425" y="1004"/>
                  </a:lnTo>
                  <a:lnTo>
                    <a:pt x="309" y="1178"/>
                  </a:lnTo>
                  <a:lnTo>
                    <a:pt x="213" y="1371"/>
                  </a:lnTo>
                  <a:lnTo>
                    <a:pt x="116" y="1564"/>
                  </a:lnTo>
                  <a:lnTo>
                    <a:pt x="58" y="1776"/>
                  </a:lnTo>
                  <a:lnTo>
                    <a:pt x="0" y="1989"/>
                  </a:lnTo>
                  <a:lnTo>
                    <a:pt x="0" y="1989"/>
                  </a:lnTo>
                  <a:lnTo>
                    <a:pt x="58" y="1776"/>
                  </a:lnTo>
                  <a:lnTo>
                    <a:pt x="116" y="1564"/>
                  </a:lnTo>
                  <a:lnTo>
                    <a:pt x="213" y="1371"/>
                  </a:lnTo>
                  <a:lnTo>
                    <a:pt x="309" y="1178"/>
                  </a:lnTo>
                  <a:lnTo>
                    <a:pt x="425" y="1004"/>
                  </a:lnTo>
                  <a:lnTo>
                    <a:pt x="541" y="850"/>
                  </a:lnTo>
                  <a:lnTo>
                    <a:pt x="695" y="696"/>
                  </a:lnTo>
                  <a:lnTo>
                    <a:pt x="830" y="560"/>
                  </a:lnTo>
                  <a:lnTo>
                    <a:pt x="1004" y="425"/>
                  </a:lnTo>
                  <a:lnTo>
                    <a:pt x="1158" y="309"/>
                  </a:lnTo>
                  <a:lnTo>
                    <a:pt x="1332" y="213"/>
                  </a:lnTo>
                  <a:lnTo>
                    <a:pt x="1506" y="136"/>
                  </a:lnTo>
                  <a:lnTo>
                    <a:pt x="1699" y="78"/>
                  </a:lnTo>
                  <a:lnTo>
                    <a:pt x="1872" y="39"/>
                  </a:lnTo>
                  <a:lnTo>
                    <a:pt x="2065" y="1"/>
                  </a:lnTo>
                  <a:lnTo>
                    <a:pt x="225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8"/>
            <p:cNvSpPr/>
            <p:nvPr/>
          </p:nvSpPr>
          <p:spPr>
            <a:xfrm>
              <a:off x="6225250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8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extrusionOk="0">
                  <a:moveTo>
                    <a:pt x="19514" y="1"/>
                  </a:move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8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fill="none" extrusionOk="0">
                  <a:moveTo>
                    <a:pt x="19842" y="1"/>
                  </a:moveTo>
                  <a:lnTo>
                    <a:pt x="19842" y="1"/>
                  </a:lnTo>
                  <a:lnTo>
                    <a:pt x="19514" y="1"/>
                  </a:ln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56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185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44" y="8590"/>
                  </a:lnTo>
                  <a:lnTo>
                    <a:pt x="2034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lnTo>
                    <a:pt x="1984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8"/>
            <p:cNvSpPr/>
            <p:nvPr/>
          </p:nvSpPr>
          <p:spPr>
            <a:xfrm>
              <a:off x="4902175" y="4454400"/>
              <a:ext cx="465650" cy="177100"/>
            </a:xfrm>
            <a:custGeom>
              <a:avLst/>
              <a:gdLst/>
              <a:ahLst/>
              <a:cxnLst/>
              <a:rect l="l" t="t" r="r" b="b"/>
              <a:pathLst>
                <a:path w="18626" h="7084" extrusionOk="0">
                  <a:moveTo>
                    <a:pt x="1776" y="5520"/>
                  </a:moveTo>
                  <a:lnTo>
                    <a:pt x="1776" y="5520"/>
                  </a:lnTo>
                  <a:lnTo>
                    <a:pt x="1487" y="5540"/>
                  </a:lnTo>
                  <a:lnTo>
                    <a:pt x="1197" y="5598"/>
                  </a:lnTo>
                  <a:lnTo>
                    <a:pt x="1043" y="5636"/>
                  </a:lnTo>
                  <a:lnTo>
                    <a:pt x="908" y="5675"/>
                  </a:lnTo>
                  <a:lnTo>
                    <a:pt x="753" y="5752"/>
                  </a:lnTo>
                  <a:lnTo>
                    <a:pt x="618" y="5829"/>
                  </a:lnTo>
                  <a:lnTo>
                    <a:pt x="483" y="5906"/>
                  </a:lnTo>
                  <a:lnTo>
                    <a:pt x="367" y="6022"/>
                  </a:lnTo>
                  <a:lnTo>
                    <a:pt x="271" y="6138"/>
                  </a:lnTo>
                  <a:lnTo>
                    <a:pt x="174" y="6292"/>
                  </a:lnTo>
                  <a:lnTo>
                    <a:pt x="116" y="6447"/>
                  </a:lnTo>
                  <a:lnTo>
                    <a:pt x="58" y="6640"/>
                  </a:lnTo>
                  <a:lnTo>
                    <a:pt x="20" y="6852"/>
                  </a:lnTo>
                  <a:lnTo>
                    <a:pt x="1" y="7084"/>
                  </a:lnTo>
                  <a:lnTo>
                    <a:pt x="1" y="7084"/>
                  </a:lnTo>
                  <a:lnTo>
                    <a:pt x="20" y="6852"/>
                  </a:lnTo>
                  <a:lnTo>
                    <a:pt x="58" y="6640"/>
                  </a:lnTo>
                  <a:lnTo>
                    <a:pt x="116" y="6447"/>
                  </a:lnTo>
                  <a:lnTo>
                    <a:pt x="174" y="6292"/>
                  </a:lnTo>
                  <a:lnTo>
                    <a:pt x="271" y="6138"/>
                  </a:lnTo>
                  <a:lnTo>
                    <a:pt x="367" y="6022"/>
                  </a:lnTo>
                  <a:lnTo>
                    <a:pt x="483" y="5906"/>
                  </a:lnTo>
                  <a:lnTo>
                    <a:pt x="618" y="5829"/>
                  </a:lnTo>
                  <a:lnTo>
                    <a:pt x="753" y="5752"/>
                  </a:lnTo>
                  <a:lnTo>
                    <a:pt x="908" y="5675"/>
                  </a:lnTo>
                  <a:lnTo>
                    <a:pt x="1043" y="5636"/>
                  </a:lnTo>
                  <a:lnTo>
                    <a:pt x="1197" y="5598"/>
                  </a:lnTo>
                  <a:lnTo>
                    <a:pt x="1487" y="5540"/>
                  </a:lnTo>
                  <a:lnTo>
                    <a:pt x="1776" y="5520"/>
                  </a:lnTo>
                  <a:close/>
                  <a:moveTo>
                    <a:pt x="1834" y="5520"/>
                  </a:move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close/>
                  <a:moveTo>
                    <a:pt x="8358" y="4903"/>
                  </a:moveTo>
                  <a:lnTo>
                    <a:pt x="8358" y="4903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03"/>
                  </a:lnTo>
                  <a:close/>
                  <a:moveTo>
                    <a:pt x="8377" y="4864"/>
                  </a:moveTo>
                  <a:lnTo>
                    <a:pt x="8377" y="4864"/>
                  </a:lnTo>
                  <a:lnTo>
                    <a:pt x="8377" y="4884"/>
                  </a:lnTo>
                  <a:lnTo>
                    <a:pt x="8377" y="4884"/>
                  </a:lnTo>
                  <a:lnTo>
                    <a:pt x="8377" y="4864"/>
                  </a:lnTo>
                  <a:close/>
                  <a:moveTo>
                    <a:pt x="15306" y="4324"/>
                  </a:move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close/>
                  <a:moveTo>
                    <a:pt x="5656" y="3938"/>
                  </a:moveTo>
                  <a:lnTo>
                    <a:pt x="5656" y="3938"/>
                  </a:lnTo>
                  <a:lnTo>
                    <a:pt x="5289" y="3957"/>
                  </a:lnTo>
                  <a:lnTo>
                    <a:pt x="4903" y="4015"/>
                  </a:lnTo>
                  <a:lnTo>
                    <a:pt x="4710" y="4073"/>
                  </a:lnTo>
                  <a:lnTo>
                    <a:pt x="4517" y="4131"/>
                  </a:lnTo>
                  <a:lnTo>
                    <a:pt x="4324" y="4208"/>
                  </a:lnTo>
                  <a:lnTo>
                    <a:pt x="4112" y="4285"/>
                  </a:lnTo>
                  <a:lnTo>
                    <a:pt x="3919" y="4382"/>
                  </a:lnTo>
                  <a:lnTo>
                    <a:pt x="3706" y="4517"/>
                  </a:lnTo>
                  <a:lnTo>
                    <a:pt x="3513" y="4652"/>
                  </a:lnTo>
                  <a:lnTo>
                    <a:pt x="3301" y="4787"/>
                  </a:lnTo>
                  <a:lnTo>
                    <a:pt x="3089" y="4961"/>
                  </a:lnTo>
                  <a:lnTo>
                    <a:pt x="2896" y="5154"/>
                  </a:lnTo>
                  <a:lnTo>
                    <a:pt x="2683" y="5366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683" y="5366"/>
                  </a:lnTo>
                  <a:lnTo>
                    <a:pt x="2896" y="5154"/>
                  </a:lnTo>
                  <a:lnTo>
                    <a:pt x="3089" y="4961"/>
                  </a:lnTo>
                  <a:lnTo>
                    <a:pt x="3301" y="4787"/>
                  </a:lnTo>
                  <a:lnTo>
                    <a:pt x="3513" y="4652"/>
                  </a:lnTo>
                  <a:lnTo>
                    <a:pt x="3706" y="4517"/>
                  </a:lnTo>
                  <a:lnTo>
                    <a:pt x="3919" y="4382"/>
                  </a:lnTo>
                  <a:lnTo>
                    <a:pt x="4112" y="4285"/>
                  </a:lnTo>
                  <a:lnTo>
                    <a:pt x="4324" y="4208"/>
                  </a:lnTo>
                  <a:lnTo>
                    <a:pt x="4517" y="4131"/>
                  </a:lnTo>
                  <a:lnTo>
                    <a:pt x="4710" y="4073"/>
                  </a:lnTo>
                  <a:lnTo>
                    <a:pt x="4903" y="4015"/>
                  </a:lnTo>
                  <a:lnTo>
                    <a:pt x="5289" y="3957"/>
                  </a:lnTo>
                  <a:lnTo>
                    <a:pt x="5656" y="3938"/>
                  </a:lnTo>
                  <a:close/>
                  <a:moveTo>
                    <a:pt x="5675" y="3938"/>
                  </a:move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620" y="2953"/>
                  </a:lnTo>
                  <a:lnTo>
                    <a:pt x="11407" y="2953"/>
                  </a:lnTo>
                  <a:lnTo>
                    <a:pt x="11195" y="2992"/>
                  </a:lnTo>
                  <a:lnTo>
                    <a:pt x="10983" y="3031"/>
                  </a:lnTo>
                  <a:lnTo>
                    <a:pt x="10770" y="3089"/>
                  </a:lnTo>
                  <a:lnTo>
                    <a:pt x="10558" y="3166"/>
                  </a:lnTo>
                  <a:lnTo>
                    <a:pt x="10326" y="3243"/>
                  </a:lnTo>
                  <a:lnTo>
                    <a:pt x="10114" y="3359"/>
                  </a:lnTo>
                  <a:lnTo>
                    <a:pt x="9902" y="3475"/>
                  </a:lnTo>
                  <a:lnTo>
                    <a:pt x="9690" y="3610"/>
                  </a:lnTo>
                  <a:lnTo>
                    <a:pt x="9458" y="3764"/>
                  </a:lnTo>
                  <a:lnTo>
                    <a:pt x="9246" y="3938"/>
                  </a:lnTo>
                  <a:lnTo>
                    <a:pt x="9033" y="4131"/>
                  </a:lnTo>
                  <a:lnTo>
                    <a:pt x="8821" y="4343"/>
                  </a:lnTo>
                  <a:lnTo>
                    <a:pt x="8609" y="4594"/>
                  </a:lnTo>
                  <a:lnTo>
                    <a:pt x="8396" y="4845"/>
                  </a:lnTo>
                  <a:lnTo>
                    <a:pt x="8396" y="4845"/>
                  </a:lnTo>
                  <a:lnTo>
                    <a:pt x="8609" y="4594"/>
                  </a:lnTo>
                  <a:lnTo>
                    <a:pt x="8821" y="4343"/>
                  </a:lnTo>
                  <a:lnTo>
                    <a:pt x="9033" y="4131"/>
                  </a:lnTo>
                  <a:lnTo>
                    <a:pt x="9246" y="3938"/>
                  </a:lnTo>
                  <a:lnTo>
                    <a:pt x="9458" y="3764"/>
                  </a:lnTo>
                  <a:lnTo>
                    <a:pt x="9690" y="3610"/>
                  </a:lnTo>
                  <a:lnTo>
                    <a:pt x="9902" y="3475"/>
                  </a:lnTo>
                  <a:lnTo>
                    <a:pt x="10114" y="3359"/>
                  </a:lnTo>
                  <a:lnTo>
                    <a:pt x="10326" y="3243"/>
                  </a:lnTo>
                  <a:lnTo>
                    <a:pt x="10558" y="3166"/>
                  </a:lnTo>
                  <a:lnTo>
                    <a:pt x="10770" y="3089"/>
                  </a:lnTo>
                  <a:lnTo>
                    <a:pt x="10983" y="3031"/>
                  </a:lnTo>
                  <a:lnTo>
                    <a:pt x="11195" y="2992"/>
                  </a:lnTo>
                  <a:lnTo>
                    <a:pt x="11407" y="2953"/>
                  </a:lnTo>
                  <a:lnTo>
                    <a:pt x="11620" y="2953"/>
                  </a:lnTo>
                  <a:lnTo>
                    <a:pt x="11832" y="2934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close/>
                  <a:moveTo>
                    <a:pt x="18626" y="0"/>
                  </a:moveTo>
                  <a:lnTo>
                    <a:pt x="18626" y="0"/>
                  </a:lnTo>
                  <a:lnTo>
                    <a:pt x="18626" y="0"/>
                  </a:lnTo>
                  <a:lnTo>
                    <a:pt x="18259" y="97"/>
                  </a:lnTo>
                  <a:lnTo>
                    <a:pt x="17912" y="232"/>
                  </a:lnTo>
                  <a:lnTo>
                    <a:pt x="17584" y="386"/>
                  </a:lnTo>
                  <a:lnTo>
                    <a:pt x="17275" y="579"/>
                  </a:lnTo>
                  <a:lnTo>
                    <a:pt x="16985" y="772"/>
                  </a:lnTo>
                  <a:lnTo>
                    <a:pt x="16696" y="985"/>
                  </a:lnTo>
                  <a:lnTo>
                    <a:pt x="16445" y="1236"/>
                  </a:lnTo>
                  <a:lnTo>
                    <a:pt x="16213" y="1487"/>
                  </a:lnTo>
                  <a:lnTo>
                    <a:pt x="16001" y="1757"/>
                  </a:lnTo>
                  <a:lnTo>
                    <a:pt x="15808" y="2046"/>
                  </a:lnTo>
                  <a:lnTo>
                    <a:pt x="15654" y="2336"/>
                  </a:lnTo>
                  <a:lnTo>
                    <a:pt x="15518" y="2645"/>
                  </a:lnTo>
                  <a:lnTo>
                    <a:pt x="15422" y="2953"/>
                  </a:lnTo>
                  <a:lnTo>
                    <a:pt x="15345" y="3262"/>
                  </a:lnTo>
                  <a:lnTo>
                    <a:pt x="15287" y="3590"/>
                  </a:lnTo>
                  <a:lnTo>
                    <a:pt x="15268" y="3918"/>
                  </a:lnTo>
                  <a:lnTo>
                    <a:pt x="15268" y="3918"/>
                  </a:lnTo>
                  <a:lnTo>
                    <a:pt x="15287" y="3590"/>
                  </a:lnTo>
                  <a:lnTo>
                    <a:pt x="15345" y="3262"/>
                  </a:lnTo>
                  <a:lnTo>
                    <a:pt x="15422" y="2953"/>
                  </a:lnTo>
                  <a:lnTo>
                    <a:pt x="15518" y="2645"/>
                  </a:lnTo>
                  <a:lnTo>
                    <a:pt x="15654" y="2336"/>
                  </a:lnTo>
                  <a:lnTo>
                    <a:pt x="15808" y="2046"/>
                  </a:lnTo>
                  <a:lnTo>
                    <a:pt x="16001" y="1757"/>
                  </a:lnTo>
                  <a:lnTo>
                    <a:pt x="16213" y="1487"/>
                  </a:lnTo>
                  <a:lnTo>
                    <a:pt x="16445" y="1236"/>
                  </a:lnTo>
                  <a:lnTo>
                    <a:pt x="16696" y="985"/>
                  </a:lnTo>
                  <a:lnTo>
                    <a:pt x="16985" y="772"/>
                  </a:lnTo>
                  <a:lnTo>
                    <a:pt x="17275" y="579"/>
                  </a:lnTo>
                  <a:lnTo>
                    <a:pt x="17584" y="386"/>
                  </a:lnTo>
                  <a:lnTo>
                    <a:pt x="17912" y="232"/>
                  </a:lnTo>
                  <a:lnTo>
                    <a:pt x="18259" y="97"/>
                  </a:lnTo>
                  <a:lnTo>
                    <a:pt x="18626" y="0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8"/>
            <p:cNvSpPr/>
            <p:nvPr/>
          </p:nvSpPr>
          <p:spPr>
            <a:xfrm>
              <a:off x="4902175" y="4592400"/>
              <a:ext cx="44425" cy="39100"/>
            </a:xfrm>
            <a:custGeom>
              <a:avLst/>
              <a:gdLst/>
              <a:ahLst/>
              <a:cxnLst/>
              <a:rect l="l" t="t" r="r" b="b"/>
              <a:pathLst>
                <a:path w="1777" h="1564" fill="none" extrusionOk="0">
                  <a:moveTo>
                    <a:pt x="1776" y="0"/>
                  </a:moveTo>
                  <a:lnTo>
                    <a:pt x="1776" y="0"/>
                  </a:lnTo>
                  <a:lnTo>
                    <a:pt x="1487" y="20"/>
                  </a:lnTo>
                  <a:lnTo>
                    <a:pt x="1197" y="78"/>
                  </a:lnTo>
                  <a:lnTo>
                    <a:pt x="1043" y="116"/>
                  </a:lnTo>
                  <a:lnTo>
                    <a:pt x="908" y="155"/>
                  </a:lnTo>
                  <a:lnTo>
                    <a:pt x="753" y="232"/>
                  </a:lnTo>
                  <a:lnTo>
                    <a:pt x="618" y="309"/>
                  </a:lnTo>
                  <a:lnTo>
                    <a:pt x="483" y="386"/>
                  </a:lnTo>
                  <a:lnTo>
                    <a:pt x="367" y="502"/>
                  </a:lnTo>
                  <a:lnTo>
                    <a:pt x="271" y="618"/>
                  </a:lnTo>
                  <a:lnTo>
                    <a:pt x="174" y="772"/>
                  </a:lnTo>
                  <a:lnTo>
                    <a:pt x="116" y="927"/>
                  </a:lnTo>
                  <a:lnTo>
                    <a:pt x="58" y="1120"/>
                  </a:lnTo>
                  <a:lnTo>
                    <a:pt x="20" y="1332"/>
                  </a:lnTo>
                  <a:lnTo>
                    <a:pt x="1" y="1564"/>
                  </a:lnTo>
                  <a:lnTo>
                    <a:pt x="1" y="1564"/>
                  </a:lnTo>
                  <a:lnTo>
                    <a:pt x="20" y="1332"/>
                  </a:lnTo>
                  <a:lnTo>
                    <a:pt x="58" y="1120"/>
                  </a:lnTo>
                  <a:lnTo>
                    <a:pt x="116" y="927"/>
                  </a:lnTo>
                  <a:lnTo>
                    <a:pt x="174" y="772"/>
                  </a:lnTo>
                  <a:lnTo>
                    <a:pt x="271" y="618"/>
                  </a:lnTo>
                  <a:lnTo>
                    <a:pt x="367" y="502"/>
                  </a:lnTo>
                  <a:lnTo>
                    <a:pt x="483" y="386"/>
                  </a:lnTo>
                  <a:lnTo>
                    <a:pt x="618" y="309"/>
                  </a:lnTo>
                  <a:lnTo>
                    <a:pt x="753" y="232"/>
                  </a:lnTo>
                  <a:lnTo>
                    <a:pt x="908" y="155"/>
                  </a:lnTo>
                  <a:lnTo>
                    <a:pt x="1043" y="116"/>
                  </a:lnTo>
                  <a:lnTo>
                    <a:pt x="1197" y="78"/>
                  </a:lnTo>
                  <a:lnTo>
                    <a:pt x="1487" y="20"/>
                  </a:lnTo>
                  <a:lnTo>
                    <a:pt x="177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8"/>
            <p:cNvSpPr/>
            <p:nvPr/>
          </p:nvSpPr>
          <p:spPr>
            <a:xfrm>
              <a:off x="4948025" y="459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8"/>
            <p:cNvSpPr/>
            <p:nvPr/>
          </p:nvSpPr>
          <p:spPr>
            <a:xfrm>
              <a:off x="5111100" y="45769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8"/>
            <p:cNvSpPr/>
            <p:nvPr/>
          </p:nvSpPr>
          <p:spPr>
            <a:xfrm>
              <a:off x="5111600" y="45760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8"/>
            <p:cNvSpPr/>
            <p:nvPr/>
          </p:nvSpPr>
          <p:spPr>
            <a:xfrm>
              <a:off x="5284825" y="456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8"/>
            <p:cNvSpPr/>
            <p:nvPr/>
          </p:nvSpPr>
          <p:spPr>
            <a:xfrm>
              <a:off x="4964425" y="4552825"/>
              <a:ext cx="79150" cy="41050"/>
            </a:xfrm>
            <a:custGeom>
              <a:avLst/>
              <a:gdLst/>
              <a:ahLst/>
              <a:cxnLst/>
              <a:rect l="l" t="t" r="r" b="b"/>
              <a:pathLst>
                <a:path w="3166" h="1642" fill="none" extrusionOk="0">
                  <a:moveTo>
                    <a:pt x="3166" y="1"/>
                  </a:moveTo>
                  <a:lnTo>
                    <a:pt x="3166" y="1"/>
                  </a:lnTo>
                  <a:lnTo>
                    <a:pt x="2799" y="20"/>
                  </a:lnTo>
                  <a:lnTo>
                    <a:pt x="2413" y="78"/>
                  </a:lnTo>
                  <a:lnTo>
                    <a:pt x="2220" y="136"/>
                  </a:lnTo>
                  <a:lnTo>
                    <a:pt x="2027" y="194"/>
                  </a:lnTo>
                  <a:lnTo>
                    <a:pt x="1834" y="271"/>
                  </a:lnTo>
                  <a:lnTo>
                    <a:pt x="1622" y="348"/>
                  </a:lnTo>
                  <a:lnTo>
                    <a:pt x="1429" y="445"/>
                  </a:lnTo>
                  <a:lnTo>
                    <a:pt x="1216" y="580"/>
                  </a:lnTo>
                  <a:lnTo>
                    <a:pt x="1023" y="715"/>
                  </a:lnTo>
                  <a:lnTo>
                    <a:pt x="811" y="850"/>
                  </a:lnTo>
                  <a:lnTo>
                    <a:pt x="599" y="1024"/>
                  </a:lnTo>
                  <a:lnTo>
                    <a:pt x="406" y="1217"/>
                  </a:lnTo>
                  <a:lnTo>
                    <a:pt x="193" y="1429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193" y="1429"/>
                  </a:lnTo>
                  <a:lnTo>
                    <a:pt x="406" y="1217"/>
                  </a:lnTo>
                  <a:lnTo>
                    <a:pt x="599" y="1024"/>
                  </a:lnTo>
                  <a:lnTo>
                    <a:pt x="811" y="850"/>
                  </a:lnTo>
                  <a:lnTo>
                    <a:pt x="1023" y="715"/>
                  </a:lnTo>
                  <a:lnTo>
                    <a:pt x="1216" y="580"/>
                  </a:lnTo>
                  <a:lnTo>
                    <a:pt x="1429" y="445"/>
                  </a:lnTo>
                  <a:lnTo>
                    <a:pt x="1622" y="348"/>
                  </a:lnTo>
                  <a:lnTo>
                    <a:pt x="1834" y="271"/>
                  </a:lnTo>
                  <a:lnTo>
                    <a:pt x="2027" y="194"/>
                  </a:lnTo>
                  <a:lnTo>
                    <a:pt x="2220" y="136"/>
                  </a:lnTo>
                  <a:lnTo>
                    <a:pt x="2413" y="78"/>
                  </a:lnTo>
                  <a:lnTo>
                    <a:pt x="2799" y="20"/>
                  </a:lnTo>
                  <a:lnTo>
                    <a:pt x="316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8"/>
            <p:cNvSpPr/>
            <p:nvPr/>
          </p:nvSpPr>
          <p:spPr>
            <a:xfrm>
              <a:off x="5044025" y="45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8"/>
            <p:cNvSpPr/>
            <p:nvPr/>
          </p:nvSpPr>
          <p:spPr>
            <a:xfrm>
              <a:off x="5112075" y="4527750"/>
              <a:ext cx="85900" cy="47775"/>
            </a:xfrm>
            <a:custGeom>
              <a:avLst/>
              <a:gdLst/>
              <a:ahLst/>
              <a:cxnLst/>
              <a:rect l="l" t="t" r="r" b="b"/>
              <a:pathLst>
                <a:path w="3436" h="1911" fill="none" extrusionOk="0">
                  <a:moveTo>
                    <a:pt x="3436" y="0"/>
                  </a:moveTo>
                  <a:lnTo>
                    <a:pt x="3436" y="0"/>
                  </a:lnTo>
                  <a:lnTo>
                    <a:pt x="3224" y="19"/>
                  </a:lnTo>
                  <a:lnTo>
                    <a:pt x="3011" y="19"/>
                  </a:lnTo>
                  <a:lnTo>
                    <a:pt x="2799" y="58"/>
                  </a:lnTo>
                  <a:lnTo>
                    <a:pt x="2587" y="97"/>
                  </a:lnTo>
                  <a:lnTo>
                    <a:pt x="2374" y="155"/>
                  </a:lnTo>
                  <a:lnTo>
                    <a:pt x="2162" y="232"/>
                  </a:lnTo>
                  <a:lnTo>
                    <a:pt x="1930" y="309"/>
                  </a:lnTo>
                  <a:lnTo>
                    <a:pt x="1718" y="425"/>
                  </a:lnTo>
                  <a:lnTo>
                    <a:pt x="1506" y="541"/>
                  </a:lnTo>
                  <a:lnTo>
                    <a:pt x="1294" y="676"/>
                  </a:lnTo>
                  <a:lnTo>
                    <a:pt x="1062" y="830"/>
                  </a:lnTo>
                  <a:lnTo>
                    <a:pt x="850" y="1004"/>
                  </a:lnTo>
                  <a:lnTo>
                    <a:pt x="637" y="1197"/>
                  </a:lnTo>
                  <a:lnTo>
                    <a:pt x="425" y="1409"/>
                  </a:lnTo>
                  <a:lnTo>
                    <a:pt x="213" y="1660"/>
                  </a:lnTo>
                  <a:lnTo>
                    <a:pt x="0" y="1911"/>
                  </a:lnTo>
                  <a:lnTo>
                    <a:pt x="0" y="1911"/>
                  </a:lnTo>
                  <a:lnTo>
                    <a:pt x="213" y="1660"/>
                  </a:lnTo>
                  <a:lnTo>
                    <a:pt x="425" y="1409"/>
                  </a:lnTo>
                  <a:lnTo>
                    <a:pt x="637" y="1197"/>
                  </a:lnTo>
                  <a:lnTo>
                    <a:pt x="850" y="1004"/>
                  </a:lnTo>
                  <a:lnTo>
                    <a:pt x="1062" y="830"/>
                  </a:lnTo>
                  <a:lnTo>
                    <a:pt x="1294" y="676"/>
                  </a:lnTo>
                  <a:lnTo>
                    <a:pt x="1506" y="541"/>
                  </a:lnTo>
                  <a:lnTo>
                    <a:pt x="1718" y="425"/>
                  </a:lnTo>
                  <a:lnTo>
                    <a:pt x="1930" y="309"/>
                  </a:lnTo>
                  <a:lnTo>
                    <a:pt x="2162" y="232"/>
                  </a:lnTo>
                  <a:lnTo>
                    <a:pt x="2374" y="155"/>
                  </a:lnTo>
                  <a:lnTo>
                    <a:pt x="2587" y="97"/>
                  </a:lnTo>
                  <a:lnTo>
                    <a:pt x="2799" y="58"/>
                  </a:lnTo>
                  <a:lnTo>
                    <a:pt x="3011" y="19"/>
                  </a:lnTo>
                  <a:lnTo>
                    <a:pt x="3224" y="19"/>
                  </a:lnTo>
                  <a:lnTo>
                    <a:pt x="343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8"/>
            <p:cNvSpPr/>
            <p:nvPr/>
          </p:nvSpPr>
          <p:spPr>
            <a:xfrm>
              <a:off x="5197950" y="452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8"/>
            <p:cNvSpPr/>
            <p:nvPr/>
          </p:nvSpPr>
          <p:spPr>
            <a:xfrm>
              <a:off x="5283850" y="4454400"/>
              <a:ext cx="83975" cy="97975"/>
            </a:xfrm>
            <a:custGeom>
              <a:avLst/>
              <a:gdLst/>
              <a:ahLst/>
              <a:cxnLst/>
              <a:rect l="l" t="t" r="r" b="b"/>
              <a:pathLst>
                <a:path w="3359" h="3919" fill="none" extrusionOk="0">
                  <a:moveTo>
                    <a:pt x="3359" y="0"/>
                  </a:moveTo>
                  <a:lnTo>
                    <a:pt x="3359" y="0"/>
                  </a:lnTo>
                  <a:lnTo>
                    <a:pt x="3359" y="0"/>
                  </a:lnTo>
                  <a:lnTo>
                    <a:pt x="2992" y="97"/>
                  </a:lnTo>
                  <a:lnTo>
                    <a:pt x="2645" y="232"/>
                  </a:lnTo>
                  <a:lnTo>
                    <a:pt x="2317" y="386"/>
                  </a:lnTo>
                  <a:lnTo>
                    <a:pt x="2008" y="579"/>
                  </a:lnTo>
                  <a:lnTo>
                    <a:pt x="1718" y="772"/>
                  </a:lnTo>
                  <a:lnTo>
                    <a:pt x="1429" y="985"/>
                  </a:lnTo>
                  <a:lnTo>
                    <a:pt x="1178" y="1236"/>
                  </a:lnTo>
                  <a:lnTo>
                    <a:pt x="946" y="1487"/>
                  </a:lnTo>
                  <a:lnTo>
                    <a:pt x="734" y="1757"/>
                  </a:lnTo>
                  <a:lnTo>
                    <a:pt x="541" y="2046"/>
                  </a:lnTo>
                  <a:lnTo>
                    <a:pt x="387" y="2336"/>
                  </a:lnTo>
                  <a:lnTo>
                    <a:pt x="251" y="2645"/>
                  </a:lnTo>
                  <a:lnTo>
                    <a:pt x="155" y="2953"/>
                  </a:lnTo>
                  <a:lnTo>
                    <a:pt x="78" y="3262"/>
                  </a:lnTo>
                  <a:lnTo>
                    <a:pt x="20" y="3590"/>
                  </a:lnTo>
                  <a:lnTo>
                    <a:pt x="1" y="3918"/>
                  </a:lnTo>
                  <a:lnTo>
                    <a:pt x="1" y="3918"/>
                  </a:lnTo>
                  <a:lnTo>
                    <a:pt x="20" y="3590"/>
                  </a:lnTo>
                  <a:lnTo>
                    <a:pt x="78" y="3262"/>
                  </a:lnTo>
                  <a:lnTo>
                    <a:pt x="155" y="2953"/>
                  </a:lnTo>
                  <a:lnTo>
                    <a:pt x="251" y="2645"/>
                  </a:lnTo>
                  <a:lnTo>
                    <a:pt x="387" y="2336"/>
                  </a:lnTo>
                  <a:lnTo>
                    <a:pt x="541" y="2046"/>
                  </a:lnTo>
                  <a:lnTo>
                    <a:pt x="734" y="1757"/>
                  </a:lnTo>
                  <a:lnTo>
                    <a:pt x="946" y="1487"/>
                  </a:lnTo>
                  <a:lnTo>
                    <a:pt x="1178" y="1236"/>
                  </a:lnTo>
                  <a:lnTo>
                    <a:pt x="1429" y="985"/>
                  </a:lnTo>
                  <a:lnTo>
                    <a:pt x="1718" y="772"/>
                  </a:lnTo>
                  <a:lnTo>
                    <a:pt x="2008" y="579"/>
                  </a:lnTo>
                  <a:lnTo>
                    <a:pt x="2317" y="386"/>
                  </a:lnTo>
                  <a:lnTo>
                    <a:pt x="2645" y="232"/>
                  </a:lnTo>
                  <a:lnTo>
                    <a:pt x="2992" y="97"/>
                  </a:lnTo>
                  <a:lnTo>
                    <a:pt x="3359" y="0"/>
                  </a:lnTo>
                  <a:lnTo>
                    <a:pt x="335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8"/>
            <p:cNvSpPr/>
            <p:nvPr/>
          </p:nvSpPr>
          <p:spPr>
            <a:xfrm>
              <a:off x="4982275" y="4665250"/>
              <a:ext cx="519700" cy="193525"/>
            </a:xfrm>
            <a:custGeom>
              <a:avLst/>
              <a:gdLst/>
              <a:ahLst/>
              <a:cxnLst/>
              <a:rect l="l" t="t" r="r" b="b"/>
              <a:pathLst>
                <a:path w="20788" h="7741" extrusionOk="0">
                  <a:moveTo>
                    <a:pt x="0" y="7741"/>
                  </a:move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close/>
                  <a:moveTo>
                    <a:pt x="20" y="7741"/>
                  </a:move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39" y="7721"/>
                  </a:lnTo>
                  <a:lnTo>
                    <a:pt x="39" y="7721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36" y="7702"/>
                  </a:move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004" y="7548"/>
                  </a:lnTo>
                  <a:lnTo>
                    <a:pt x="753" y="7567"/>
                  </a:lnTo>
                  <a:lnTo>
                    <a:pt x="464" y="7605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464" y="7605"/>
                  </a:lnTo>
                  <a:lnTo>
                    <a:pt x="753" y="7567"/>
                  </a:lnTo>
                  <a:lnTo>
                    <a:pt x="1004" y="7548"/>
                  </a:lnTo>
                  <a:lnTo>
                    <a:pt x="1178" y="7528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664" y="6235"/>
                  </a:lnTo>
                  <a:lnTo>
                    <a:pt x="2432" y="6274"/>
                  </a:lnTo>
                  <a:lnTo>
                    <a:pt x="2201" y="6351"/>
                  </a:lnTo>
                  <a:lnTo>
                    <a:pt x="1988" y="6467"/>
                  </a:lnTo>
                  <a:lnTo>
                    <a:pt x="1873" y="6544"/>
                  </a:lnTo>
                  <a:lnTo>
                    <a:pt x="1776" y="6640"/>
                  </a:lnTo>
                  <a:lnTo>
                    <a:pt x="1680" y="6737"/>
                  </a:lnTo>
                  <a:lnTo>
                    <a:pt x="1583" y="6853"/>
                  </a:lnTo>
                  <a:lnTo>
                    <a:pt x="1506" y="6988"/>
                  </a:lnTo>
                  <a:lnTo>
                    <a:pt x="1429" y="7142"/>
                  </a:lnTo>
                  <a:lnTo>
                    <a:pt x="1352" y="7316"/>
                  </a:lnTo>
                  <a:lnTo>
                    <a:pt x="1294" y="7490"/>
                  </a:lnTo>
                  <a:lnTo>
                    <a:pt x="1294" y="7490"/>
                  </a:lnTo>
                  <a:lnTo>
                    <a:pt x="1352" y="7316"/>
                  </a:lnTo>
                  <a:lnTo>
                    <a:pt x="1429" y="7142"/>
                  </a:lnTo>
                  <a:lnTo>
                    <a:pt x="1506" y="6988"/>
                  </a:lnTo>
                  <a:lnTo>
                    <a:pt x="1583" y="6853"/>
                  </a:lnTo>
                  <a:lnTo>
                    <a:pt x="1680" y="6737"/>
                  </a:lnTo>
                  <a:lnTo>
                    <a:pt x="1776" y="6640"/>
                  </a:lnTo>
                  <a:lnTo>
                    <a:pt x="1873" y="6544"/>
                  </a:lnTo>
                  <a:lnTo>
                    <a:pt x="1988" y="6467"/>
                  </a:lnTo>
                  <a:lnTo>
                    <a:pt x="2201" y="6351"/>
                  </a:lnTo>
                  <a:lnTo>
                    <a:pt x="2432" y="6274"/>
                  </a:lnTo>
                  <a:lnTo>
                    <a:pt x="2664" y="6235"/>
                  </a:lnTo>
                  <a:lnTo>
                    <a:pt x="2876" y="6216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close/>
                  <a:moveTo>
                    <a:pt x="20749" y="4749"/>
                  </a:move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close/>
                  <a:moveTo>
                    <a:pt x="20787" y="4730"/>
                  </a:move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close/>
                  <a:moveTo>
                    <a:pt x="2703" y="3668"/>
                  </a:moveTo>
                  <a:lnTo>
                    <a:pt x="2703" y="3668"/>
                  </a:lnTo>
                  <a:lnTo>
                    <a:pt x="2703" y="3919"/>
                  </a:lnTo>
                  <a:lnTo>
                    <a:pt x="2741" y="4189"/>
                  </a:lnTo>
                  <a:lnTo>
                    <a:pt x="2799" y="4440"/>
                  </a:lnTo>
                  <a:lnTo>
                    <a:pt x="2857" y="4672"/>
                  </a:lnTo>
                  <a:lnTo>
                    <a:pt x="2934" y="4903"/>
                  </a:lnTo>
                  <a:lnTo>
                    <a:pt x="3011" y="5135"/>
                  </a:lnTo>
                  <a:lnTo>
                    <a:pt x="3204" y="5540"/>
                  </a:lnTo>
                  <a:lnTo>
                    <a:pt x="3397" y="5888"/>
                  </a:lnTo>
                  <a:lnTo>
                    <a:pt x="3552" y="6139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552" y="6139"/>
                  </a:lnTo>
                  <a:lnTo>
                    <a:pt x="3397" y="5888"/>
                  </a:lnTo>
                  <a:lnTo>
                    <a:pt x="3204" y="5540"/>
                  </a:lnTo>
                  <a:lnTo>
                    <a:pt x="3011" y="5135"/>
                  </a:lnTo>
                  <a:lnTo>
                    <a:pt x="2934" y="4903"/>
                  </a:lnTo>
                  <a:lnTo>
                    <a:pt x="2857" y="4672"/>
                  </a:lnTo>
                  <a:lnTo>
                    <a:pt x="2799" y="4440"/>
                  </a:lnTo>
                  <a:lnTo>
                    <a:pt x="2741" y="4189"/>
                  </a:lnTo>
                  <a:lnTo>
                    <a:pt x="2703" y="3919"/>
                  </a:lnTo>
                  <a:lnTo>
                    <a:pt x="2703" y="3668"/>
                  </a:lnTo>
                  <a:close/>
                  <a:moveTo>
                    <a:pt x="7895" y="2510"/>
                  </a:moveTo>
                  <a:lnTo>
                    <a:pt x="7895" y="2510"/>
                  </a:lnTo>
                  <a:lnTo>
                    <a:pt x="7895" y="2529"/>
                  </a:lnTo>
                  <a:lnTo>
                    <a:pt x="7895" y="2529"/>
                  </a:lnTo>
                  <a:lnTo>
                    <a:pt x="7895" y="2510"/>
                  </a:lnTo>
                  <a:close/>
                  <a:moveTo>
                    <a:pt x="3455" y="1892"/>
                  </a:moveTo>
                  <a:lnTo>
                    <a:pt x="3455" y="1892"/>
                  </a:lnTo>
                  <a:lnTo>
                    <a:pt x="3436" y="1912"/>
                  </a:lnTo>
                  <a:lnTo>
                    <a:pt x="3436" y="1912"/>
                  </a:lnTo>
                  <a:lnTo>
                    <a:pt x="3455" y="1892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806" y="1275"/>
                  </a:lnTo>
                  <a:lnTo>
                    <a:pt x="4613" y="1294"/>
                  </a:lnTo>
                  <a:lnTo>
                    <a:pt x="4420" y="1352"/>
                  </a:lnTo>
                  <a:lnTo>
                    <a:pt x="4227" y="1410"/>
                  </a:lnTo>
                  <a:lnTo>
                    <a:pt x="4034" y="1487"/>
                  </a:lnTo>
                  <a:lnTo>
                    <a:pt x="3841" y="1603"/>
                  </a:lnTo>
                  <a:lnTo>
                    <a:pt x="3648" y="1719"/>
                  </a:lnTo>
                  <a:lnTo>
                    <a:pt x="3475" y="1873"/>
                  </a:lnTo>
                  <a:lnTo>
                    <a:pt x="3475" y="1873"/>
                  </a:lnTo>
                  <a:lnTo>
                    <a:pt x="3648" y="1719"/>
                  </a:lnTo>
                  <a:lnTo>
                    <a:pt x="3841" y="1603"/>
                  </a:lnTo>
                  <a:lnTo>
                    <a:pt x="4034" y="1487"/>
                  </a:lnTo>
                  <a:lnTo>
                    <a:pt x="4227" y="1410"/>
                  </a:lnTo>
                  <a:lnTo>
                    <a:pt x="4420" y="1352"/>
                  </a:lnTo>
                  <a:lnTo>
                    <a:pt x="4613" y="1294"/>
                  </a:lnTo>
                  <a:lnTo>
                    <a:pt x="4806" y="1275"/>
                  </a:lnTo>
                  <a:lnTo>
                    <a:pt x="4999" y="1275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253" y="445"/>
                  </a:lnTo>
                  <a:lnTo>
                    <a:pt x="11041" y="464"/>
                  </a:lnTo>
                  <a:lnTo>
                    <a:pt x="10809" y="503"/>
                  </a:lnTo>
                  <a:lnTo>
                    <a:pt x="10597" y="541"/>
                  </a:lnTo>
                  <a:lnTo>
                    <a:pt x="10365" y="599"/>
                  </a:lnTo>
                  <a:lnTo>
                    <a:pt x="10133" y="676"/>
                  </a:lnTo>
                  <a:lnTo>
                    <a:pt x="9902" y="773"/>
                  </a:lnTo>
                  <a:lnTo>
                    <a:pt x="9689" y="869"/>
                  </a:lnTo>
                  <a:lnTo>
                    <a:pt x="9458" y="1005"/>
                  </a:lnTo>
                  <a:lnTo>
                    <a:pt x="9226" y="1140"/>
                  </a:lnTo>
                  <a:lnTo>
                    <a:pt x="8995" y="1313"/>
                  </a:lnTo>
                  <a:lnTo>
                    <a:pt x="8782" y="1506"/>
                  </a:lnTo>
                  <a:lnTo>
                    <a:pt x="8551" y="1719"/>
                  </a:lnTo>
                  <a:lnTo>
                    <a:pt x="8338" y="1950"/>
                  </a:lnTo>
                  <a:lnTo>
                    <a:pt x="8126" y="2201"/>
                  </a:lnTo>
                  <a:lnTo>
                    <a:pt x="7914" y="2491"/>
                  </a:lnTo>
                  <a:lnTo>
                    <a:pt x="7914" y="2491"/>
                  </a:lnTo>
                  <a:lnTo>
                    <a:pt x="8126" y="2201"/>
                  </a:lnTo>
                  <a:lnTo>
                    <a:pt x="8338" y="1950"/>
                  </a:lnTo>
                  <a:lnTo>
                    <a:pt x="8551" y="1719"/>
                  </a:lnTo>
                  <a:lnTo>
                    <a:pt x="8782" y="1506"/>
                  </a:lnTo>
                  <a:lnTo>
                    <a:pt x="8995" y="1313"/>
                  </a:lnTo>
                  <a:lnTo>
                    <a:pt x="9226" y="1140"/>
                  </a:lnTo>
                  <a:lnTo>
                    <a:pt x="9458" y="1005"/>
                  </a:lnTo>
                  <a:lnTo>
                    <a:pt x="9689" y="869"/>
                  </a:lnTo>
                  <a:lnTo>
                    <a:pt x="9902" y="773"/>
                  </a:lnTo>
                  <a:lnTo>
                    <a:pt x="10133" y="676"/>
                  </a:lnTo>
                  <a:lnTo>
                    <a:pt x="10365" y="599"/>
                  </a:lnTo>
                  <a:lnTo>
                    <a:pt x="10597" y="541"/>
                  </a:lnTo>
                  <a:lnTo>
                    <a:pt x="10809" y="503"/>
                  </a:lnTo>
                  <a:lnTo>
                    <a:pt x="11041" y="464"/>
                  </a:lnTo>
                  <a:lnTo>
                    <a:pt x="11253" y="445"/>
                  </a:lnTo>
                  <a:lnTo>
                    <a:pt x="11465" y="44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6773" y="20"/>
                  </a:lnTo>
                  <a:lnTo>
                    <a:pt x="16406" y="59"/>
                  </a:lnTo>
                  <a:lnTo>
                    <a:pt x="16039" y="155"/>
                  </a:lnTo>
                  <a:lnTo>
                    <a:pt x="15673" y="290"/>
                  </a:lnTo>
                  <a:lnTo>
                    <a:pt x="15306" y="464"/>
                  </a:lnTo>
                  <a:lnTo>
                    <a:pt x="14920" y="676"/>
                  </a:lnTo>
                  <a:lnTo>
                    <a:pt x="14553" y="927"/>
                  </a:lnTo>
                  <a:lnTo>
                    <a:pt x="14187" y="1236"/>
                  </a:lnTo>
                  <a:lnTo>
                    <a:pt x="14187" y="1236"/>
                  </a:lnTo>
                  <a:lnTo>
                    <a:pt x="14553" y="927"/>
                  </a:lnTo>
                  <a:lnTo>
                    <a:pt x="14920" y="676"/>
                  </a:lnTo>
                  <a:lnTo>
                    <a:pt x="15306" y="464"/>
                  </a:lnTo>
                  <a:lnTo>
                    <a:pt x="15673" y="290"/>
                  </a:lnTo>
                  <a:lnTo>
                    <a:pt x="16039" y="155"/>
                  </a:lnTo>
                  <a:lnTo>
                    <a:pt x="16406" y="59"/>
                  </a:lnTo>
                  <a:lnTo>
                    <a:pt x="16773" y="20"/>
                  </a:lnTo>
                  <a:lnTo>
                    <a:pt x="17120" y="1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7120" y="1"/>
                  </a:lnTo>
                  <a:lnTo>
                    <a:pt x="17140" y="1"/>
                  </a:lnTo>
                  <a:lnTo>
                    <a:pt x="17140" y="1"/>
                  </a:lnTo>
                  <a:lnTo>
                    <a:pt x="171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8"/>
            <p:cNvSpPr/>
            <p:nvPr/>
          </p:nvSpPr>
          <p:spPr>
            <a:xfrm>
              <a:off x="4982275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8"/>
            <p:cNvSpPr/>
            <p:nvPr/>
          </p:nvSpPr>
          <p:spPr>
            <a:xfrm>
              <a:off x="4982750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8"/>
            <p:cNvSpPr/>
            <p:nvPr/>
          </p:nvSpPr>
          <p:spPr>
            <a:xfrm>
              <a:off x="4983250" y="4857775"/>
              <a:ext cx="1950" cy="525"/>
            </a:xfrm>
            <a:custGeom>
              <a:avLst/>
              <a:gdLst/>
              <a:ahLst/>
              <a:cxnLst/>
              <a:rect l="l" t="t" r="r" b="b"/>
              <a:pathLst>
                <a:path w="78" h="21" fill="none" extrusionOk="0">
                  <a:moveTo>
                    <a:pt x="77" y="1"/>
                  </a:moveTo>
                  <a:lnTo>
                    <a:pt x="77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8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8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8"/>
            <p:cNvSpPr/>
            <p:nvPr/>
          </p:nvSpPr>
          <p:spPr>
            <a:xfrm>
              <a:off x="4985650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8"/>
            <p:cNvSpPr/>
            <p:nvPr/>
          </p:nvSpPr>
          <p:spPr>
            <a:xfrm>
              <a:off x="4985650" y="4853450"/>
              <a:ext cx="26075" cy="4350"/>
            </a:xfrm>
            <a:custGeom>
              <a:avLst/>
              <a:gdLst/>
              <a:ahLst/>
              <a:cxnLst/>
              <a:rect l="l" t="t" r="r" b="b"/>
              <a:pathLst>
                <a:path w="1043" h="174" fill="none" extrusionOk="0">
                  <a:moveTo>
                    <a:pt x="1043" y="0"/>
                  </a:moveTo>
                  <a:lnTo>
                    <a:pt x="1043" y="0"/>
                  </a:lnTo>
                  <a:lnTo>
                    <a:pt x="869" y="20"/>
                  </a:lnTo>
                  <a:lnTo>
                    <a:pt x="618" y="39"/>
                  </a:lnTo>
                  <a:lnTo>
                    <a:pt x="329" y="77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29" y="77"/>
                  </a:lnTo>
                  <a:lnTo>
                    <a:pt x="618" y="39"/>
                  </a:lnTo>
                  <a:lnTo>
                    <a:pt x="869" y="20"/>
                  </a:lnTo>
                  <a:lnTo>
                    <a:pt x="104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8"/>
            <p:cNvSpPr/>
            <p:nvPr/>
          </p:nvSpPr>
          <p:spPr>
            <a:xfrm>
              <a:off x="5011700" y="485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8"/>
            <p:cNvSpPr/>
            <p:nvPr/>
          </p:nvSpPr>
          <p:spPr>
            <a:xfrm>
              <a:off x="5014600" y="4820625"/>
              <a:ext cx="39600" cy="31875"/>
            </a:xfrm>
            <a:custGeom>
              <a:avLst/>
              <a:gdLst/>
              <a:ahLst/>
              <a:cxnLst/>
              <a:rect l="l" t="t" r="r" b="b"/>
              <a:pathLst>
                <a:path w="1584" h="1275" fill="none" extrusionOk="0">
                  <a:moveTo>
                    <a:pt x="1583" y="1"/>
                  </a:moveTo>
                  <a:lnTo>
                    <a:pt x="1583" y="1"/>
                  </a:lnTo>
                  <a:lnTo>
                    <a:pt x="1371" y="20"/>
                  </a:lnTo>
                  <a:lnTo>
                    <a:pt x="1139" y="59"/>
                  </a:lnTo>
                  <a:lnTo>
                    <a:pt x="908" y="136"/>
                  </a:lnTo>
                  <a:lnTo>
                    <a:pt x="695" y="252"/>
                  </a:lnTo>
                  <a:lnTo>
                    <a:pt x="580" y="329"/>
                  </a:lnTo>
                  <a:lnTo>
                    <a:pt x="483" y="425"/>
                  </a:lnTo>
                  <a:lnTo>
                    <a:pt x="387" y="522"/>
                  </a:lnTo>
                  <a:lnTo>
                    <a:pt x="290" y="638"/>
                  </a:lnTo>
                  <a:lnTo>
                    <a:pt x="213" y="773"/>
                  </a:lnTo>
                  <a:lnTo>
                    <a:pt x="136" y="927"/>
                  </a:lnTo>
                  <a:lnTo>
                    <a:pt x="59" y="1101"/>
                  </a:lnTo>
                  <a:lnTo>
                    <a:pt x="1" y="1275"/>
                  </a:lnTo>
                  <a:lnTo>
                    <a:pt x="1" y="1275"/>
                  </a:lnTo>
                  <a:lnTo>
                    <a:pt x="59" y="1101"/>
                  </a:lnTo>
                  <a:lnTo>
                    <a:pt x="136" y="927"/>
                  </a:lnTo>
                  <a:lnTo>
                    <a:pt x="213" y="773"/>
                  </a:lnTo>
                  <a:lnTo>
                    <a:pt x="290" y="638"/>
                  </a:lnTo>
                  <a:lnTo>
                    <a:pt x="387" y="522"/>
                  </a:lnTo>
                  <a:lnTo>
                    <a:pt x="483" y="425"/>
                  </a:lnTo>
                  <a:lnTo>
                    <a:pt x="580" y="329"/>
                  </a:lnTo>
                  <a:lnTo>
                    <a:pt x="695" y="252"/>
                  </a:lnTo>
                  <a:lnTo>
                    <a:pt x="908" y="136"/>
                  </a:lnTo>
                  <a:lnTo>
                    <a:pt x="1139" y="59"/>
                  </a:lnTo>
                  <a:lnTo>
                    <a:pt x="1371" y="20"/>
                  </a:lnTo>
                  <a:lnTo>
                    <a:pt x="158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8"/>
            <p:cNvSpPr/>
            <p:nvPr/>
          </p:nvSpPr>
          <p:spPr>
            <a:xfrm>
              <a:off x="5054175" y="482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8"/>
            <p:cNvSpPr/>
            <p:nvPr/>
          </p:nvSpPr>
          <p:spPr>
            <a:xfrm>
              <a:off x="5500975" y="478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8"/>
            <p:cNvSpPr/>
            <p:nvPr/>
          </p:nvSpPr>
          <p:spPr>
            <a:xfrm>
              <a:off x="5501950" y="478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8"/>
            <p:cNvSpPr/>
            <p:nvPr/>
          </p:nvSpPr>
          <p:spPr>
            <a:xfrm>
              <a:off x="5049825" y="4756950"/>
              <a:ext cx="25125" cy="67575"/>
            </a:xfrm>
            <a:custGeom>
              <a:avLst/>
              <a:gdLst/>
              <a:ahLst/>
              <a:cxnLst/>
              <a:rect l="l" t="t" r="r" b="b"/>
              <a:pathLst>
                <a:path w="1005" h="2703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51"/>
                  </a:lnTo>
                  <a:lnTo>
                    <a:pt x="39" y="521"/>
                  </a:lnTo>
                  <a:lnTo>
                    <a:pt x="97" y="772"/>
                  </a:lnTo>
                  <a:lnTo>
                    <a:pt x="155" y="1004"/>
                  </a:lnTo>
                  <a:lnTo>
                    <a:pt x="232" y="1235"/>
                  </a:lnTo>
                  <a:lnTo>
                    <a:pt x="309" y="1467"/>
                  </a:lnTo>
                  <a:lnTo>
                    <a:pt x="502" y="1872"/>
                  </a:lnTo>
                  <a:lnTo>
                    <a:pt x="695" y="2220"/>
                  </a:lnTo>
                  <a:lnTo>
                    <a:pt x="850" y="2471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850" y="2471"/>
                  </a:lnTo>
                  <a:lnTo>
                    <a:pt x="695" y="2220"/>
                  </a:lnTo>
                  <a:lnTo>
                    <a:pt x="502" y="1872"/>
                  </a:lnTo>
                  <a:lnTo>
                    <a:pt x="309" y="1467"/>
                  </a:lnTo>
                  <a:lnTo>
                    <a:pt x="232" y="1235"/>
                  </a:lnTo>
                  <a:lnTo>
                    <a:pt x="155" y="1004"/>
                  </a:lnTo>
                  <a:lnTo>
                    <a:pt x="97" y="772"/>
                  </a:lnTo>
                  <a:lnTo>
                    <a:pt x="39" y="521"/>
                  </a:lnTo>
                  <a:lnTo>
                    <a:pt x="1" y="251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8"/>
            <p:cNvSpPr/>
            <p:nvPr/>
          </p:nvSpPr>
          <p:spPr>
            <a:xfrm>
              <a:off x="5179625" y="47279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8"/>
            <p:cNvSpPr/>
            <p:nvPr/>
          </p:nvSpPr>
          <p:spPr>
            <a:xfrm>
              <a:off x="5068175" y="4712550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8"/>
            <p:cNvSpPr/>
            <p:nvPr/>
          </p:nvSpPr>
          <p:spPr>
            <a:xfrm>
              <a:off x="5069125" y="4697100"/>
              <a:ext cx="38150" cy="15000"/>
            </a:xfrm>
            <a:custGeom>
              <a:avLst/>
              <a:gdLst/>
              <a:ahLst/>
              <a:cxnLst/>
              <a:rect l="l" t="t" r="r" b="b"/>
              <a:pathLst>
                <a:path w="1526" h="600" fill="none" extrusionOk="0">
                  <a:moveTo>
                    <a:pt x="1525" y="1"/>
                  </a:moveTo>
                  <a:lnTo>
                    <a:pt x="1525" y="1"/>
                  </a:lnTo>
                  <a:lnTo>
                    <a:pt x="1332" y="1"/>
                  </a:lnTo>
                  <a:lnTo>
                    <a:pt x="1139" y="20"/>
                  </a:lnTo>
                  <a:lnTo>
                    <a:pt x="946" y="78"/>
                  </a:lnTo>
                  <a:lnTo>
                    <a:pt x="753" y="136"/>
                  </a:lnTo>
                  <a:lnTo>
                    <a:pt x="560" y="213"/>
                  </a:lnTo>
                  <a:lnTo>
                    <a:pt x="367" y="329"/>
                  </a:lnTo>
                  <a:lnTo>
                    <a:pt x="174" y="445"/>
                  </a:lnTo>
                  <a:lnTo>
                    <a:pt x="1" y="599"/>
                  </a:lnTo>
                  <a:lnTo>
                    <a:pt x="1" y="599"/>
                  </a:lnTo>
                  <a:lnTo>
                    <a:pt x="174" y="445"/>
                  </a:lnTo>
                  <a:lnTo>
                    <a:pt x="367" y="329"/>
                  </a:lnTo>
                  <a:lnTo>
                    <a:pt x="560" y="213"/>
                  </a:lnTo>
                  <a:lnTo>
                    <a:pt x="753" y="136"/>
                  </a:lnTo>
                  <a:lnTo>
                    <a:pt x="946" y="78"/>
                  </a:lnTo>
                  <a:lnTo>
                    <a:pt x="1139" y="20"/>
                  </a:lnTo>
                  <a:lnTo>
                    <a:pt x="1332" y="1"/>
                  </a:lnTo>
                  <a:lnTo>
                    <a:pt x="15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8"/>
            <p:cNvSpPr/>
            <p:nvPr/>
          </p:nvSpPr>
          <p:spPr>
            <a:xfrm>
              <a:off x="5107250" y="469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8"/>
            <p:cNvSpPr/>
            <p:nvPr/>
          </p:nvSpPr>
          <p:spPr>
            <a:xfrm>
              <a:off x="5180100" y="4676350"/>
              <a:ext cx="88825" cy="51175"/>
            </a:xfrm>
            <a:custGeom>
              <a:avLst/>
              <a:gdLst/>
              <a:ahLst/>
              <a:cxnLst/>
              <a:rect l="l" t="t" r="r" b="b"/>
              <a:pathLst>
                <a:path w="3553" h="2047" fill="none" extrusionOk="0">
                  <a:moveTo>
                    <a:pt x="3552" y="1"/>
                  </a:moveTo>
                  <a:lnTo>
                    <a:pt x="3552" y="1"/>
                  </a:lnTo>
                  <a:lnTo>
                    <a:pt x="3340" y="1"/>
                  </a:lnTo>
                  <a:lnTo>
                    <a:pt x="3128" y="20"/>
                  </a:lnTo>
                  <a:lnTo>
                    <a:pt x="2896" y="59"/>
                  </a:lnTo>
                  <a:lnTo>
                    <a:pt x="2684" y="97"/>
                  </a:lnTo>
                  <a:lnTo>
                    <a:pt x="2452" y="155"/>
                  </a:lnTo>
                  <a:lnTo>
                    <a:pt x="2220" y="232"/>
                  </a:lnTo>
                  <a:lnTo>
                    <a:pt x="1989" y="329"/>
                  </a:lnTo>
                  <a:lnTo>
                    <a:pt x="1776" y="425"/>
                  </a:lnTo>
                  <a:lnTo>
                    <a:pt x="1545" y="561"/>
                  </a:lnTo>
                  <a:lnTo>
                    <a:pt x="1313" y="696"/>
                  </a:lnTo>
                  <a:lnTo>
                    <a:pt x="1082" y="869"/>
                  </a:lnTo>
                  <a:lnTo>
                    <a:pt x="869" y="1062"/>
                  </a:lnTo>
                  <a:lnTo>
                    <a:pt x="638" y="1275"/>
                  </a:lnTo>
                  <a:lnTo>
                    <a:pt x="425" y="1506"/>
                  </a:lnTo>
                  <a:lnTo>
                    <a:pt x="213" y="1757"/>
                  </a:lnTo>
                  <a:lnTo>
                    <a:pt x="1" y="2047"/>
                  </a:lnTo>
                  <a:lnTo>
                    <a:pt x="1" y="2047"/>
                  </a:lnTo>
                  <a:lnTo>
                    <a:pt x="213" y="1757"/>
                  </a:lnTo>
                  <a:lnTo>
                    <a:pt x="425" y="1506"/>
                  </a:lnTo>
                  <a:lnTo>
                    <a:pt x="638" y="1275"/>
                  </a:lnTo>
                  <a:lnTo>
                    <a:pt x="869" y="1062"/>
                  </a:lnTo>
                  <a:lnTo>
                    <a:pt x="1082" y="869"/>
                  </a:lnTo>
                  <a:lnTo>
                    <a:pt x="1313" y="696"/>
                  </a:lnTo>
                  <a:lnTo>
                    <a:pt x="1545" y="561"/>
                  </a:lnTo>
                  <a:lnTo>
                    <a:pt x="1776" y="425"/>
                  </a:lnTo>
                  <a:lnTo>
                    <a:pt x="1989" y="329"/>
                  </a:lnTo>
                  <a:lnTo>
                    <a:pt x="2220" y="232"/>
                  </a:lnTo>
                  <a:lnTo>
                    <a:pt x="2452" y="155"/>
                  </a:lnTo>
                  <a:lnTo>
                    <a:pt x="2684" y="97"/>
                  </a:lnTo>
                  <a:lnTo>
                    <a:pt x="2896" y="59"/>
                  </a:lnTo>
                  <a:lnTo>
                    <a:pt x="3128" y="20"/>
                  </a:lnTo>
                  <a:lnTo>
                    <a:pt x="3340" y="1"/>
                  </a:lnTo>
                  <a:lnTo>
                    <a:pt x="355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8"/>
            <p:cNvSpPr/>
            <p:nvPr/>
          </p:nvSpPr>
          <p:spPr>
            <a:xfrm>
              <a:off x="5268900" y="467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8"/>
            <p:cNvSpPr/>
            <p:nvPr/>
          </p:nvSpPr>
          <p:spPr>
            <a:xfrm>
              <a:off x="5336925" y="4665250"/>
              <a:ext cx="73375" cy="30925"/>
            </a:xfrm>
            <a:custGeom>
              <a:avLst/>
              <a:gdLst/>
              <a:ahLst/>
              <a:cxnLst/>
              <a:rect l="l" t="t" r="r" b="b"/>
              <a:pathLst>
                <a:path w="2935" h="1237" fill="none" extrusionOk="0">
                  <a:moveTo>
                    <a:pt x="2934" y="1"/>
                  </a:moveTo>
                  <a:lnTo>
                    <a:pt x="2934" y="1"/>
                  </a:lnTo>
                  <a:lnTo>
                    <a:pt x="2587" y="20"/>
                  </a:lnTo>
                  <a:lnTo>
                    <a:pt x="2220" y="59"/>
                  </a:lnTo>
                  <a:lnTo>
                    <a:pt x="1853" y="155"/>
                  </a:lnTo>
                  <a:lnTo>
                    <a:pt x="1487" y="290"/>
                  </a:lnTo>
                  <a:lnTo>
                    <a:pt x="1120" y="464"/>
                  </a:lnTo>
                  <a:lnTo>
                    <a:pt x="734" y="676"/>
                  </a:lnTo>
                  <a:lnTo>
                    <a:pt x="367" y="927"/>
                  </a:lnTo>
                  <a:lnTo>
                    <a:pt x="1" y="1236"/>
                  </a:lnTo>
                  <a:lnTo>
                    <a:pt x="1" y="1236"/>
                  </a:lnTo>
                  <a:lnTo>
                    <a:pt x="367" y="927"/>
                  </a:lnTo>
                  <a:lnTo>
                    <a:pt x="734" y="676"/>
                  </a:lnTo>
                  <a:lnTo>
                    <a:pt x="1120" y="464"/>
                  </a:lnTo>
                  <a:lnTo>
                    <a:pt x="1487" y="290"/>
                  </a:lnTo>
                  <a:lnTo>
                    <a:pt x="1853" y="155"/>
                  </a:lnTo>
                  <a:lnTo>
                    <a:pt x="2220" y="59"/>
                  </a:lnTo>
                  <a:lnTo>
                    <a:pt x="2587" y="20"/>
                  </a:lnTo>
                  <a:lnTo>
                    <a:pt x="293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8"/>
            <p:cNvSpPr/>
            <p:nvPr/>
          </p:nvSpPr>
          <p:spPr>
            <a:xfrm>
              <a:off x="5410275" y="46652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8"/>
            <p:cNvSpPr/>
            <p:nvPr/>
          </p:nvSpPr>
          <p:spPr>
            <a:xfrm>
              <a:off x="5500975" y="4784450"/>
              <a:ext cx="170850" cy="91225"/>
            </a:xfrm>
            <a:custGeom>
              <a:avLst/>
              <a:gdLst/>
              <a:ahLst/>
              <a:cxnLst/>
              <a:rect l="l" t="t" r="r" b="b"/>
              <a:pathLst>
                <a:path w="6834" h="3649" extrusionOk="0">
                  <a:moveTo>
                    <a:pt x="6814" y="3455"/>
                  </a:moveTo>
                  <a:lnTo>
                    <a:pt x="6814" y="3455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14" y="34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321" y="1274"/>
                  </a:lnTo>
                  <a:lnTo>
                    <a:pt x="2935" y="1332"/>
                  </a:lnTo>
                  <a:lnTo>
                    <a:pt x="2510" y="1448"/>
                  </a:lnTo>
                  <a:lnTo>
                    <a:pt x="2066" y="1602"/>
                  </a:lnTo>
                  <a:lnTo>
                    <a:pt x="2066" y="1602"/>
                  </a:lnTo>
                  <a:lnTo>
                    <a:pt x="2510" y="1448"/>
                  </a:lnTo>
                  <a:lnTo>
                    <a:pt x="2935" y="1332"/>
                  </a:lnTo>
                  <a:lnTo>
                    <a:pt x="3321" y="1274"/>
                  </a:lnTo>
                  <a:lnTo>
                    <a:pt x="3687" y="12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8"/>
            <p:cNvSpPr/>
            <p:nvPr/>
          </p:nvSpPr>
          <p:spPr>
            <a:xfrm>
              <a:off x="5671325" y="4870825"/>
              <a:ext cx="500" cy="4850"/>
            </a:xfrm>
            <a:custGeom>
              <a:avLst/>
              <a:gdLst/>
              <a:ahLst/>
              <a:cxnLst/>
              <a:rect l="l" t="t" r="r" b="b"/>
              <a:pathLst>
                <a:path w="20" h="19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8"/>
            <p:cNvSpPr/>
            <p:nvPr/>
          </p:nvSpPr>
          <p:spPr>
            <a:xfrm>
              <a:off x="5552625" y="4815800"/>
              <a:ext cx="40550" cy="8725"/>
            </a:xfrm>
            <a:custGeom>
              <a:avLst/>
              <a:gdLst/>
              <a:ahLst/>
              <a:cxnLst/>
              <a:rect l="l" t="t" r="r" b="b"/>
              <a:pathLst>
                <a:path w="1622" h="349" fill="none" extrusionOk="0">
                  <a:moveTo>
                    <a:pt x="1621" y="1"/>
                  </a:moveTo>
                  <a:lnTo>
                    <a:pt x="1621" y="1"/>
                  </a:lnTo>
                  <a:lnTo>
                    <a:pt x="1255" y="20"/>
                  </a:lnTo>
                  <a:lnTo>
                    <a:pt x="869" y="78"/>
                  </a:lnTo>
                  <a:lnTo>
                    <a:pt x="444" y="194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444" y="194"/>
                  </a:lnTo>
                  <a:lnTo>
                    <a:pt x="869" y="78"/>
                  </a:lnTo>
                  <a:lnTo>
                    <a:pt x="1255" y="20"/>
                  </a:lnTo>
                  <a:lnTo>
                    <a:pt x="162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8"/>
            <p:cNvSpPr/>
            <p:nvPr/>
          </p:nvSpPr>
          <p:spPr>
            <a:xfrm>
              <a:off x="5593150" y="48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8"/>
            <p:cNvSpPr/>
            <p:nvPr/>
          </p:nvSpPr>
          <p:spPr>
            <a:xfrm>
              <a:off x="5500975" y="4784450"/>
              <a:ext cx="2450" cy="25"/>
            </a:xfrm>
            <a:custGeom>
              <a:avLst/>
              <a:gdLst/>
              <a:ahLst/>
              <a:cxnLst/>
              <a:rect l="l" t="t" r="r" b="b"/>
              <a:pathLst>
                <a:path w="98" h="1" fill="none" extrusionOk="0"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8"/>
            <p:cNvSpPr/>
            <p:nvPr/>
          </p:nvSpPr>
          <p:spPr>
            <a:xfrm>
              <a:off x="5503400" y="478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08" name="Google Shape;2008;p8"/>
          <p:cNvGrpSpPr/>
          <p:nvPr/>
        </p:nvGrpSpPr>
        <p:grpSpPr>
          <a:xfrm rot="10800000" flipH="1">
            <a:off x="6472843" y="-1173616"/>
            <a:ext cx="6100976" cy="3234435"/>
            <a:chOff x="3939550" y="4143175"/>
            <a:chExt cx="2329150" cy="1234800"/>
          </a:xfrm>
        </p:grpSpPr>
        <p:sp>
          <p:nvSpPr>
            <p:cNvPr id="2009" name="Google Shape;2009;p8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extrusionOk="0">
                  <a:moveTo>
                    <a:pt x="17506" y="0"/>
                  </a:move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8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fill="none" extrusionOk="0">
                  <a:moveTo>
                    <a:pt x="17506" y="0"/>
                  </a:moveTo>
                  <a:lnTo>
                    <a:pt x="17506" y="0"/>
                  </a:ln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276" y="3455"/>
                  </a:lnTo>
                  <a:lnTo>
                    <a:pt x="12276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888" y="9728"/>
                  </a:lnTo>
                  <a:lnTo>
                    <a:pt x="888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873" y="19321"/>
                  </a:lnTo>
                  <a:lnTo>
                    <a:pt x="1892" y="19321"/>
                  </a:lnTo>
                  <a:lnTo>
                    <a:pt x="1892" y="19321"/>
                  </a:lnTo>
                  <a:lnTo>
                    <a:pt x="1911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643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444" y="6215"/>
                  </a:lnTo>
                  <a:lnTo>
                    <a:pt x="21444" y="6215"/>
                  </a:lnTo>
                  <a:lnTo>
                    <a:pt x="21174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8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extrusionOk="0">
                  <a:moveTo>
                    <a:pt x="6350" y="1"/>
                  </a:move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8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fill="none" extrusionOk="0">
                  <a:moveTo>
                    <a:pt x="6563" y="1"/>
                  </a:moveTo>
                  <a:lnTo>
                    <a:pt x="6563" y="1"/>
                  </a:lnTo>
                  <a:lnTo>
                    <a:pt x="6563" y="1"/>
                  </a:lnTo>
                  <a:lnTo>
                    <a:pt x="6563" y="1"/>
                  </a:lnTo>
                  <a:lnTo>
                    <a:pt x="6350" y="1"/>
                  </a:ln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1851" y="4691"/>
                  </a:lnTo>
                  <a:lnTo>
                    <a:pt x="11851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lnTo>
                    <a:pt x="6582" y="1"/>
                  </a:lnTo>
                  <a:lnTo>
                    <a:pt x="6582" y="1"/>
                  </a:lnTo>
                  <a:lnTo>
                    <a:pt x="656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8"/>
            <p:cNvSpPr/>
            <p:nvPr/>
          </p:nvSpPr>
          <p:spPr>
            <a:xfrm>
              <a:off x="3988750" y="4846200"/>
              <a:ext cx="390200" cy="444925"/>
            </a:xfrm>
            <a:custGeom>
              <a:avLst/>
              <a:gdLst/>
              <a:ahLst/>
              <a:cxnLst/>
              <a:rect l="l" t="t" r="r" b="b"/>
              <a:pathLst>
                <a:path w="15608" h="17797" extrusionOk="0">
                  <a:moveTo>
                    <a:pt x="11369" y="1"/>
                  </a:move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607" y="7385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8"/>
            <p:cNvSpPr/>
            <p:nvPr/>
          </p:nvSpPr>
          <p:spPr>
            <a:xfrm>
              <a:off x="3988750" y="4846200"/>
              <a:ext cx="390400" cy="444925"/>
            </a:xfrm>
            <a:custGeom>
              <a:avLst/>
              <a:gdLst/>
              <a:ahLst/>
              <a:cxnLst/>
              <a:rect l="l" t="t" r="r" b="b"/>
              <a:pathLst>
                <a:path w="15616" h="17797" fill="none" extrusionOk="0">
                  <a:moveTo>
                    <a:pt x="11369" y="1"/>
                  </a:moveTo>
                  <a:lnTo>
                    <a:pt x="11369" y="1"/>
                  </a:ln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614" y="15712"/>
                  </a:lnTo>
                  <a:lnTo>
                    <a:pt x="4614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832" y="11678"/>
                  </a:lnTo>
                  <a:lnTo>
                    <a:pt x="11832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lnTo>
                    <a:pt x="113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8"/>
            <p:cNvSpPr/>
            <p:nvPr/>
          </p:nvSpPr>
          <p:spPr>
            <a:xfrm>
              <a:off x="4062600" y="5238975"/>
              <a:ext cx="101825" cy="52150"/>
            </a:xfrm>
            <a:custGeom>
              <a:avLst/>
              <a:gdLst/>
              <a:ahLst/>
              <a:cxnLst/>
              <a:rect l="l" t="t" r="r" b="b"/>
              <a:pathLst>
                <a:path w="4073" h="2086" extrusionOk="0">
                  <a:moveTo>
                    <a:pt x="4053" y="2047"/>
                  </a:moveTo>
                  <a:lnTo>
                    <a:pt x="4053" y="2047"/>
                  </a:lnTo>
                  <a:lnTo>
                    <a:pt x="4072" y="2085"/>
                  </a:lnTo>
                  <a:lnTo>
                    <a:pt x="4072" y="2085"/>
                  </a:lnTo>
                  <a:lnTo>
                    <a:pt x="4053" y="2047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641" y="1"/>
                  </a:lnTo>
                  <a:lnTo>
                    <a:pt x="1660" y="1"/>
                  </a:lnTo>
                  <a:lnTo>
                    <a:pt x="1660" y="1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8"/>
            <p:cNvSpPr/>
            <p:nvPr/>
          </p:nvSpPr>
          <p:spPr>
            <a:xfrm>
              <a:off x="4163925" y="5290125"/>
              <a:ext cx="500" cy="1000"/>
            </a:xfrm>
            <a:custGeom>
              <a:avLst/>
              <a:gdLst/>
              <a:ahLst/>
              <a:cxnLst/>
              <a:rect l="l" t="t" r="r" b="b"/>
              <a:pathLst>
                <a:path w="20" h="4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8"/>
            <p:cNvSpPr/>
            <p:nvPr/>
          </p:nvSpPr>
          <p:spPr>
            <a:xfrm>
              <a:off x="4062600" y="5238975"/>
              <a:ext cx="41025" cy="16925"/>
            </a:xfrm>
            <a:custGeom>
              <a:avLst/>
              <a:gdLst/>
              <a:ahLst/>
              <a:cxnLst/>
              <a:rect l="l" t="t" r="r" b="b"/>
              <a:pathLst>
                <a:path w="1641" h="677" fill="none" extrusionOk="0"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8"/>
            <p:cNvSpPr/>
            <p:nvPr/>
          </p:nvSpPr>
          <p:spPr>
            <a:xfrm>
              <a:off x="4103600" y="52389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8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extrusionOk="0">
                  <a:moveTo>
                    <a:pt x="12025" y="0"/>
                  </a:move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8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fill="none" extrusionOk="0">
                  <a:moveTo>
                    <a:pt x="12237" y="0"/>
                  </a:moveTo>
                  <a:lnTo>
                    <a:pt x="12237" y="0"/>
                  </a:lnTo>
                  <a:lnTo>
                    <a:pt x="12025" y="0"/>
                  </a:ln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7200" y="2741"/>
                  </a:lnTo>
                  <a:lnTo>
                    <a:pt x="7200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3610" y="12179"/>
                  </a:lnTo>
                  <a:lnTo>
                    <a:pt x="3610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103" y="14727"/>
                  </a:lnTo>
                  <a:lnTo>
                    <a:pt x="7103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lnTo>
                    <a:pt x="1223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8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extrusionOk="0">
                  <a:moveTo>
                    <a:pt x="26906" y="1"/>
                  </a:move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48" y="16495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8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fill="none" extrusionOk="0">
                  <a:moveTo>
                    <a:pt x="26925" y="1"/>
                  </a:moveTo>
                  <a:lnTo>
                    <a:pt x="26925" y="1"/>
                  </a:lnTo>
                  <a:lnTo>
                    <a:pt x="26906" y="1"/>
                  </a:lnTo>
                  <a:lnTo>
                    <a:pt x="26906" y="1"/>
                  </a:ln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802" y="310"/>
                  </a:lnTo>
                  <a:lnTo>
                    <a:pt x="24783" y="310"/>
                  </a:lnTo>
                  <a:lnTo>
                    <a:pt x="24783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01" y="4556"/>
                  </a:lnTo>
                  <a:lnTo>
                    <a:pt x="14901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446" y="7779"/>
                  </a:lnTo>
                  <a:lnTo>
                    <a:pt x="11408" y="7779"/>
                  </a:lnTo>
                  <a:lnTo>
                    <a:pt x="11408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173" y="20788"/>
                  </a:lnTo>
                  <a:lnTo>
                    <a:pt x="5173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224" y="29512"/>
                  </a:lnTo>
                  <a:lnTo>
                    <a:pt x="3224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29975" y="15268"/>
                  </a:lnTo>
                  <a:lnTo>
                    <a:pt x="29975" y="15268"/>
                  </a:lnTo>
                  <a:lnTo>
                    <a:pt x="30226" y="15268"/>
                  </a:lnTo>
                  <a:lnTo>
                    <a:pt x="30322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lnTo>
                    <a:pt x="26925" y="1"/>
                  </a:lnTo>
                  <a:lnTo>
                    <a:pt x="269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8"/>
            <p:cNvSpPr/>
            <p:nvPr/>
          </p:nvSpPr>
          <p:spPr>
            <a:xfrm>
              <a:off x="4774300" y="4618450"/>
              <a:ext cx="127900" cy="14025"/>
            </a:xfrm>
            <a:custGeom>
              <a:avLst/>
              <a:gdLst/>
              <a:ahLst/>
              <a:cxnLst/>
              <a:rect l="l" t="t" r="r" b="b"/>
              <a:pathLst>
                <a:path w="5116" h="561" extrusionOk="0">
                  <a:moveTo>
                    <a:pt x="5116" y="560"/>
                  </a:moveTo>
                  <a:lnTo>
                    <a:pt x="5116" y="560"/>
                  </a:lnTo>
                  <a:lnTo>
                    <a:pt x="5116" y="560"/>
                  </a:lnTo>
                  <a:lnTo>
                    <a:pt x="5116" y="560"/>
                  </a:lnTo>
                  <a:close/>
                  <a:moveTo>
                    <a:pt x="5077" y="541"/>
                  </a:moveTo>
                  <a:lnTo>
                    <a:pt x="5077" y="541"/>
                  </a:lnTo>
                  <a:lnTo>
                    <a:pt x="5096" y="541"/>
                  </a:lnTo>
                  <a:lnTo>
                    <a:pt x="5096" y="541"/>
                  </a:lnTo>
                  <a:lnTo>
                    <a:pt x="5077" y="541"/>
                  </a:lnTo>
                  <a:close/>
                  <a:moveTo>
                    <a:pt x="20" y="310"/>
                  </a:moveTo>
                  <a:lnTo>
                    <a:pt x="20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20" y="310"/>
                  </a:lnTo>
                  <a:close/>
                  <a:moveTo>
                    <a:pt x="2143" y="1"/>
                  </a:moveTo>
                  <a:lnTo>
                    <a:pt x="2143" y="1"/>
                  </a:lnTo>
                  <a:lnTo>
                    <a:pt x="1603" y="20"/>
                  </a:lnTo>
                  <a:lnTo>
                    <a:pt x="1082" y="78"/>
                  </a:lnTo>
                  <a:lnTo>
                    <a:pt x="541" y="174"/>
                  </a:lnTo>
                  <a:lnTo>
                    <a:pt x="39" y="310"/>
                  </a:lnTo>
                  <a:lnTo>
                    <a:pt x="39" y="310"/>
                  </a:lnTo>
                  <a:lnTo>
                    <a:pt x="541" y="174"/>
                  </a:lnTo>
                  <a:lnTo>
                    <a:pt x="1082" y="78"/>
                  </a:lnTo>
                  <a:lnTo>
                    <a:pt x="1603" y="20"/>
                  </a:lnTo>
                  <a:lnTo>
                    <a:pt x="2143" y="1"/>
                  </a:lnTo>
                  <a:close/>
                  <a:moveTo>
                    <a:pt x="2162" y="1"/>
                  </a:move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8"/>
            <p:cNvSpPr/>
            <p:nvPr/>
          </p:nvSpPr>
          <p:spPr>
            <a:xfrm>
              <a:off x="4902175" y="463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8"/>
            <p:cNvSpPr/>
            <p:nvPr/>
          </p:nvSpPr>
          <p:spPr>
            <a:xfrm>
              <a:off x="4901200" y="46319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8"/>
            <p:cNvSpPr/>
            <p:nvPr/>
          </p:nvSpPr>
          <p:spPr>
            <a:xfrm>
              <a:off x="4774300" y="46261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8"/>
            <p:cNvSpPr/>
            <p:nvPr/>
          </p:nvSpPr>
          <p:spPr>
            <a:xfrm>
              <a:off x="4775275" y="4618450"/>
              <a:ext cx="52625" cy="7750"/>
            </a:xfrm>
            <a:custGeom>
              <a:avLst/>
              <a:gdLst/>
              <a:ahLst/>
              <a:cxnLst/>
              <a:rect l="l" t="t" r="r" b="b"/>
              <a:pathLst>
                <a:path w="2105" h="310" fill="none" extrusionOk="0">
                  <a:moveTo>
                    <a:pt x="2104" y="1"/>
                  </a:moveTo>
                  <a:lnTo>
                    <a:pt x="2104" y="1"/>
                  </a:lnTo>
                  <a:lnTo>
                    <a:pt x="1564" y="20"/>
                  </a:lnTo>
                  <a:lnTo>
                    <a:pt x="1043" y="78"/>
                  </a:lnTo>
                  <a:lnTo>
                    <a:pt x="502" y="174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502" y="174"/>
                  </a:lnTo>
                  <a:lnTo>
                    <a:pt x="1043" y="78"/>
                  </a:lnTo>
                  <a:lnTo>
                    <a:pt x="1564" y="20"/>
                  </a:lnTo>
                  <a:lnTo>
                    <a:pt x="210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8"/>
            <p:cNvSpPr/>
            <p:nvPr/>
          </p:nvSpPr>
          <p:spPr>
            <a:xfrm>
              <a:off x="4828350" y="46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8"/>
            <p:cNvSpPr/>
            <p:nvPr/>
          </p:nvSpPr>
          <p:spPr>
            <a:xfrm>
              <a:off x="4155225" y="5356225"/>
              <a:ext cx="86400" cy="21750"/>
            </a:xfrm>
            <a:custGeom>
              <a:avLst/>
              <a:gdLst/>
              <a:ahLst/>
              <a:cxnLst/>
              <a:rect l="l" t="t" r="r" b="b"/>
              <a:pathLst>
                <a:path w="3456" h="870" extrusionOk="0">
                  <a:moveTo>
                    <a:pt x="3456" y="1"/>
                  </a:move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close/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  <a:close/>
                  <a:moveTo>
                    <a:pt x="3321" y="1"/>
                  </a:moveTo>
                  <a:lnTo>
                    <a:pt x="3321" y="1"/>
                  </a:lnTo>
                  <a:lnTo>
                    <a:pt x="3321" y="1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8"/>
            <p:cNvSpPr/>
            <p:nvPr/>
          </p:nvSpPr>
          <p:spPr>
            <a:xfrm>
              <a:off x="4241600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8"/>
            <p:cNvSpPr/>
            <p:nvPr/>
          </p:nvSpPr>
          <p:spPr>
            <a:xfrm>
              <a:off x="4155225" y="5356225"/>
              <a:ext cx="80625" cy="21750"/>
            </a:xfrm>
            <a:custGeom>
              <a:avLst/>
              <a:gdLst/>
              <a:ahLst/>
              <a:cxnLst/>
              <a:rect l="l" t="t" r="r" b="b"/>
              <a:pathLst>
                <a:path w="3225" h="870" fill="none" extrusionOk="0"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8"/>
            <p:cNvSpPr/>
            <p:nvPr/>
          </p:nvSpPr>
          <p:spPr>
            <a:xfrm>
              <a:off x="4238225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8"/>
            <p:cNvSpPr/>
            <p:nvPr/>
          </p:nvSpPr>
          <p:spPr>
            <a:xfrm>
              <a:off x="4297575" y="5011225"/>
              <a:ext cx="12575" cy="3900"/>
            </a:xfrm>
            <a:custGeom>
              <a:avLst/>
              <a:gdLst/>
              <a:ahLst/>
              <a:cxnLst/>
              <a:rect l="l" t="t" r="r" b="b"/>
              <a:pathLst>
                <a:path w="503" h="156" extrusionOk="0">
                  <a:moveTo>
                    <a:pt x="502" y="1"/>
                  </a:moveTo>
                  <a:lnTo>
                    <a:pt x="251" y="59"/>
                  </a:lnTo>
                  <a:lnTo>
                    <a:pt x="1" y="155"/>
                  </a:lnTo>
                  <a:lnTo>
                    <a:pt x="251" y="78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8"/>
            <p:cNvSpPr/>
            <p:nvPr/>
          </p:nvSpPr>
          <p:spPr>
            <a:xfrm>
              <a:off x="42942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8"/>
            <p:cNvSpPr/>
            <p:nvPr/>
          </p:nvSpPr>
          <p:spPr>
            <a:xfrm>
              <a:off x="4156675" y="5138125"/>
              <a:ext cx="126925" cy="101850"/>
            </a:xfrm>
            <a:custGeom>
              <a:avLst/>
              <a:gdLst/>
              <a:ahLst/>
              <a:cxnLst/>
              <a:rect l="l" t="t" r="r" b="b"/>
              <a:pathLst>
                <a:path w="5077" h="4074" fill="none" extrusionOk="0">
                  <a:moveTo>
                    <a:pt x="5077" y="1"/>
                  </a:moveTo>
                  <a:lnTo>
                    <a:pt x="5077" y="1"/>
                  </a:lnTo>
                  <a:lnTo>
                    <a:pt x="4807" y="1"/>
                  </a:lnTo>
                  <a:lnTo>
                    <a:pt x="4498" y="20"/>
                  </a:lnTo>
                  <a:lnTo>
                    <a:pt x="4131" y="59"/>
                  </a:lnTo>
                  <a:lnTo>
                    <a:pt x="3745" y="117"/>
                  </a:lnTo>
                  <a:lnTo>
                    <a:pt x="3340" y="194"/>
                  </a:lnTo>
                  <a:lnTo>
                    <a:pt x="2915" y="310"/>
                  </a:lnTo>
                  <a:lnTo>
                    <a:pt x="2471" y="464"/>
                  </a:lnTo>
                  <a:lnTo>
                    <a:pt x="2066" y="638"/>
                  </a:lnTo>
                  <a:lnTo>
                    <a:pt x="1854" y="754"/>
                  </a:lnTo>
                  <a:lnTo>
                    <a:pt x="1661" y="869"/>
                  </a:lnTo>
                  <a:lnTo>
                    <a:pt x="1468" y="1004"/>
                  </a:lnTo>
                  <a:lnTo>
                    <a:pt x="1275" y="1159"/>
                  </a:lnTo>
                  <a:lnTo>
                    <a:pt x="1101" y="1313"/>
                  </a:lnTo>
                  <a:lnTo>
                    <a:pt x="927" y="1487"/>
                  </a:lnTo>
                  <a:lnTo>
                    <a:pt x="773" y="1680"/>
                  </a:lnTo>
                  <a:lnTo>
                    <a:pt x="618" y="1873"/>
                  </a:lnTo>
                  <a:lnTo>
                    <a:pt x="483" y="2085"/>
                  </a:lnTo>
                  <a:lnTo>
                    <a:pt x="367" y="2317"/>
                  </a:lnTo>
                  <a:lnTo>
                    <a:pt x="252" y="2568"/>
                  </a:lnTo>
                  <a:lnTo>
                    <a:pt x="174" y="2838"/>
                  </a:lnTo>
                  <a:lnTo>
                    <a:pt x="97" y="3108"/>
                  </a:lnTo>
                  <a:lnTo>
                    <a:pt x="39" y="3417"/>
                  </a:lnTo>
                  <a:lnTo>
                    <a:pt x="20" y="3726"/>
                  </a:lnTo>
                  <a:lnTo>
                    <a:pt x="1" y="4073"/>
                  </a:lnTo>
                  <a:lnTo>
                    <a:pt x="1" y="4073"/>
                  </a:lnTo>
                  <a:lnTo>
                    <a:pt x="20" y="3726"/>
                  </a:lnTo>
                  <a:lnTo>
                    <a:pt x="39" y="3417"/>
                  </a:lnTo>
                  <a:lnTo>
                    <a:pt x="97" y="3108"/>
                  </a:lnTo>
                  <a:lnTo>
                    <a:pt x="174" y="2838"/>
                  </a:lnTo>
                  <a:lnTo>
                    <a:pt x="252" y="2568"/>
                  </a:lnTo>
                  <a:lnTo>
                    <a:pt x="367" y="2317"/>
                  </a:lnTo>
                  <a:lnTo>
                    <a:pt x="483" y="2085"/>
                  </a:lnTo>
                  <a:lnTo>
                    <a:pt x="618" y="1873"/>
                  </a:lnTo>
                  <a:lnTo>
                    <a:pt x="773" y="1680"/>
                  </a:lnTo>
                  <a:lnTo>
                    <a:pt x="927" y="1487"/>
                  </a:lnTo>
                  <a:lnTo>
                    <a:pt x="1101" y="1313"/>
                  </a:lnTo>
                  <a:lnTo>
                    <a:pt x="1275" y="1159"/>
                  </a:lnTo>
                  <a:lnTo>
                    <a:pt x="1468" y="1004"/>
                  </a:lnTo>
                  <a:lnTo>
                    <a:pt x="1661" y="869"/>
                  </a:lnTo>
                  <a:lnTo>
                    <a:pt x="1854" y="754"/>
                  </a:lnTo>
                  <a:lnTo>
                    <a:pt x="2066" y="638"/>
                  </a:lnTo>
                  <a:lnTo>
                    <a:pt x="2471" y="464"/>
                  </a:lnTo>
                  <a:lnTo>
                    <a:pt x="2915" y="310"/>
                  </a:lnTo>
                  <a:lnTo>
                    <a:pt x="3340" y="194"/>
                  </a:lnTo>
                  <a:lnTo>
                    <a:pt x="3745" y="117"/>
                  </a:lnTo>
                  <a:lnTo>
                    <a:pt x="4131" y="59"/>
                  </a:lnTo>
                  <a:lnTo>
                    <a:pt x="4498" y="20"/>
                  </a:lnTo>
                  <a:lnTo>
                    <a:pt x="4807" y="1"/>
                  </a:lnTo>
                  <a:lnTo>
                    <a:pt x="50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8"/>
            <p:cNvSpPr/>
            <p:nvPr/>
          </p:nvSpPr>
          <p:spPr>
            <a:xfrm>
              <a:off x="4283575" y="51381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8"/>
            <p:cNvSpPr/>
            <p:nvPr/>
          </p:nvSpPr>
          <p:spPr>
            <a:xfrm>
              <a:off x="42860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8"/>
            <p:cNvSpPr/>
            <p:nvPr/>
          </p:nvSpPr>
          <p:spPr>
            <a:xfrm>
              <a:off x="4379125" y="503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8"/>
            <p:cNvSpPr/>
            <p:nvPr/>
          </p:nvSpPr>
          <p:spPr>
            <a:xfrm>
              <a:off x="4378650" y="503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8"/>
            <p:cNvSpPr/>
            <p:nvPr/>
          </p:nvSpPr>
          <p:spPr>
            <a:xfrm>
              <a:off x="4258975" y="5010275"/>
              <a:ext cx="63225" cy="60800"/>
            </a:xfrm>
            <a:custGeom>
              <a:avLst/>
              <a:gdLst/>
              <a:ahLst/>
              <a:cxnLst/>
              <a:rect l="l" t="t" r="r" b="b"/>
              <a:pathLst>
                <a:path w="2529" h="2432" fill="none" extrusionOk="0">
                  <a:moveTo>
                    <a:pt x="2529" y="0"/>
                  </a:moveTo>
                  <a:lnTo>
                    <a:pt x="2529" y="0"/>
                  </a:lnTo>
                  <a:lnTo>
                    <a:pt x="2278" y="19"/>
                  </a:lnTo>
                  <a:lnTo>
                    <a:pt x="2046" y="39"/>
                  </a:lnTo>
                  <a:lnTo>
                    <a:pt x="1795" y="97"/>
                  </a:lnTo>
                  <a:lnTo>
                    <a:pt x="1545" y="193"/>
                  </a:lnTo>
                  <a:lnTo>
                    <a:pt x="1313" y="328"/>
                  </a:lnTo>
                  <a:lnTo>
                    <a:pt x="1081" y="483"/>
                  </a:lnTo>
                  <a:lnTo>
                    <a:pt x="850" y="676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464" y="1100"/>
                  </a:lnTo>
                  <a:lnTo>
                    <a:pt x="329" y="1293"/>
                  </a:lnTo>
                  <a:lnTo>
                    <a:pt x="232" y="1486"/>
                  </a:lnTo>
                  <a:lnTo>
                    <a:pt x="155" y="1679"/>
                  </a:lnTo>
                  <a:lnTo>
                    <a:pt x="78" y="1872"/>
                  </a:lnTo>
                  <a:lnTo>
                    <a:pt x="39" y="2065"/>
                  </a:lnTo>
                  <a:lnTo>
                    <a:pt x="20" y="2239"/>
                  </a:lnTo>
                  <a:lnTo>
                    <a:pt x="0" y="2432"/>
                  </a:lnTo>
                  <a:lnTo>
                    <a:pt x="0" y="2432"/>
                  </a:lnTo>
                  <a:lnTo>
                    <a:pt x="20" y="2239"/>
                  </a:lnTo>
                  <a:lnTo>
                    <a:pt x="39" y="2065"/>
                  </a:lnTo>
                  <a:lnTo>
                    <a:pt x="78" y="1872"/>
                  </a:lnTo>
                  <a:lnTo>
                    <a:pt x="155" y="1679"/>
                  </a:lnTo>
                  <a:lnTo>
                    <a:pt x="232" y="1486"/>
                  </a:lnTo>
                  <a:lnTo>
                    <a:pt x="329" y="1293"/>
                  </a:lnTo>
                  <a:lnTo>
                    <a:pt x="464" y="1100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850" y="676"/>
                  </a:lnTo>
                  <a:lnTo>
                    <a:pt x="1081" y="483"/>
                  </a:lnTo>
                  <a:lnTo>
                    <a:pt x="1313" y="328"/>
                  </a:lnTo>
                  <a:lnTo>
                    <a:pt x="1545" y="193"/>
                  </a:lnTo>
                  <a:lnTo>
                    <a:pt x="1795" y="116"/>
                  </a:lnTo>
                  <a:lnTo>
                    <a:pt x="2046" y="39"/>
                  </a:lnTo>
                  <a:lnTo>
                    <a:pt x="2278" y="19"/>
                  </a:lnTo>
                  <a:lnTo>
                    <a:pt x="252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8"/>
            <p:cNvSpPr/>
            <p:nvPr/>
          </p:nvSpPr>
          <p:spPr>
            <a:xfrm>
              <a:off x="4322175" y="501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8"/>
            <p:cNvSpPr/>
            <p:nvPr/>
          </p:nvSpPr>
          <p:spPr>
            <a:xfrm>
              <a:off x="4350650" y="4919550"/>
              <a:ext cx="14975" cy="50700"/>
            </a:xfrm>
            <a:custGeom>
              <a:avLst/>
              <a:gdLst/>
              <a:ahLst/>
              <a:cxnLst/>
              <a:rect l="l" t="t" r="r" b="b"/>
              <a:pathLst>
                <a:path w="599" h="2028" fill="none" extrusionOk="0">
                  <a:moveTo>
                    <a:pt x="599" y="0"/>
                  </a:moveTo>
                  <a:lnTo>
                    <a:pt x="599" y="0"/>
                  </a:lnTo>
                  <a:lnTo>
                    <a:pt x="502" y="155"/>
                  </a:lnTo>
                  <a:lnTo>
                    <a:pt x="406" y="348"/>
                  </a:lnTo>
                  <a:lnTo>
                    <a:pt x="290" y="579"/>
                  </a:lnTo>
                  <a:lnTo>
                    <a:pt x="194" y="888"/>
                  </a:lnTo>
                  <a:lnTo>
                    <a:pt x="97" y="1236"/>
                  </a:lnTo>
                  <a:lnTo>
                    <a:pt x="20" y="1602"/>
                  </a:lnTo>
                  <a:lnTo>
                    <a:pt x="1" y="1815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15"/>
                  </a:lnTo>
                  <a:lnTo>
                    <a:pt x="20" y="1602"/>
                  </a:lnTo>
                  <a:lnTo>
                    <a:pt x="97" y="1236"/>
                  </a:lnTo>
                  <a:lnTo>
                    <a:pt x="194" y="888"/>
                  </a:lnTo>
                  <a:lnTo>
                    <a:pt x="290" y="579"/>
                  </a:lnTo>
                  <a:lnTo>
                    <a:pt x="406" y="348"/>
                  </a:lnTo>
                  <a:lnTo>
                    <a:pt x="502" y="155"/>
                  </a:lnTo>
                  <a:lnTo>
                    <a:pt x="599" y="0"/>
                  </a:lnTo>
                  <a:lnTo>
                    <a:pt x="59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8"/>
            <p:cNvSpPr/>
            <p:nvPr/>
          </p:nvSpPr>
          <p:spPr>
            <a:xfrm>
              <a:off x="4471775" y="4626175"/>
              <a:ext cx="302550" cy="127400"/>
            </a:xfrm>
            <a:custGeom>
              <a:avLst/>
              <a:gdLst/>
              <a:ahLst/>
              <a:cxnLst/>
              <a:rect l="l" t="t" r="r" b="b"/>
              <a:pathLst>
                <a:path w="12102" h="5096" extrusionOk="0">
                  <a:moveTo>
                    <a:pt x="0" y="5096"/>
                  </a:move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close/>
                  <a:moveTo>
                    <a:pt x="3822" y="4536"/>
                  </a:move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close/>
                  <a:moveTo>
                    <a:pt x="2239" y="4247"/>
                  </a:moveTo>
                  <a:lnTo>
                    <a:pt x="2239" y="4247"/>
                  </a:lnTo>
                  <a:lnTo>
                    <a:pt x="1988" y="4247"/>
                  </a:lnTo>
                  <a:lnTo>
                    <a:pt x="1699" y="4285"/>
                  </a:lnTo>
                  <a:lnTo>
                    <a:pt x="1428" y="4324"/>
                  </a:lnTo>
                  <a:lnTo>
                    <a:pt x="1139" y="4420"/>
                  </a:lnTo>
                  <a:lnTo>
                    <a:pt x="849" y="4517"/>
                  </a:lnTo>
                  <a:lnTo>
                    <a:pt x="560" y="4671"/>
                  </a:lnTo>
                  <a:lnTo>
                    <a:pt x="290" y="4845"/>
                  </a:lnTo>
                  <a:lnTo>
                    <a:pt x="19" y="5077"/>
                  </a:lnTo>
                  <a:lnTo>
                    <a:pt x="19" y="5077"/>
                  </a:lnTo>
                  <a:lnTo>
                    <a:pt x="290" y="4845"/>
                  </a:lnTo>
                  <a:lnTo>
                    <a:pt x="560" y="4671"/>
                  </a:lnTo>
                  <a:lnTo>
                    <a:pt x="849" y="4517"/>
                  </a:lnTo>
                  <a:lnTo>
                    <a:pt x="1139" y="4420"/>
                  </a:lnTo>
                  <a:lnTo>
                    <a:pt x="1428" y="4324"/>
                  </a:lnTo>
                  <a:lnTo>
                    <a:pt x="1699" y="4285"/>
                  </a:lnTo>
                  <a:lnTo>
                    <a:pt x="1988" y="4247"/>
                  </a:lnTo>
                  <a:lnTo>
                    <a:pt x="2239" y="4247"/>
                  </a:lnTo>
                  <a:close/>
                  <a:moveTo>
                    <a:pt x="2258" y="4247"/>
                  </a:move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close/>
                  <a:moveTo>
                    <a:pt x="5346" y="1564"/>
                  </a:moveTo>
                  <a:lnTo>
                    <a:pt x="5346" y="1564"/>
                  </a:lnTo>
                  <a:lnTo>
                    <a:pt x="5346" y="1564"/>
                  </a:lnTo>
                  <a:lnTo>
                    <a:pt x="5096" y="1680"/>
                  </a:lnTo>
                  <a:lnTo>
                    <a:pt x="4864" y="1815"/>
                  </a:lnTo>
                  <a:lnTo>
                    <a:pt x="4671" y="1931"/>
                  </a:lnTo>
                  <a:lnTo>
                    <a:pt x="4497" y="2066"/>
                  </a:lnTo>
                  <a:lnTo>
                    <a:pt x="4343" y="2220"/>
                  </a:lnTo>
                  <a:lnTo>
                    <a:pt x="4208" y="2355"/>
                  </a:lnTo>
                  <a:lnTo>
                    <a:pt x="4092" y="2490"/>
                  </a:lnTo>
                  <a:lnTo>
                    <a:pt x="3976" y="2645"/>
                  </a:lnTo>
                  <a:lnTo>
                    <a:pt x="3899" y="2780"/>
                  </a:lnTo>
                  <a:lnTo>
                    <a:pt x="3822" y="2915"/>
                  </a:lnTo>
                  <a:lnTo>
                    <a:pt x="3764" y="3069"/>
                  </a:lnTo>
                  <a:lnTo>
                    <a:pt x="3725" y="3204"/>
                  </a:lnTo>
                  <a:lnTo>
                    <a:pt x="3687" y="3475"/>
                  </a:lnTo>
                  <a:lnTo>
                    <a:pt x="3667" y="3706"/>
                  </a:lnTo>
                  <a:lnTo>
                    <a:pt x="3667" y="3706"/>
                  </a:lnTo>
                  <a:lnTo>
                    <a:pt x="3687" y="3475"/>
                  </a:lnTo>
                  <a:lnTo>
                    <a:pt x="3725" y="3204"/>
                  </a:lnTo>
                  <a:lnTo>
                    <a:pt x="3764" y="3069"/>
                  </a:lnTo>
                  <a:lnTo>
                    <a:pt x="3822" y="2915"/>
                  </a:lnTo>
                  <a:lnTo>
                    <a:pt x="3899" y="2780"/>
                  </a:lnTo>
                  <a:lnTo>
                    <a:pt x="3976" y="2645"/>
                  </a:lnTo>
                  <a:lnTo>
                    <a:pt x="4092" y="2490"/>
                  </a:lnTo>
                  <a:lnTo>
                    <a:pt x="4208" y="2355"/>
                  </a:lnTo>
                  <a:lnTo>
                    <a:pt x="4343" y="2220"/>
                  </a:lnTo>
                  <a:lnTo>
                    <a:pt x="4497" y="2066"/>
                  </a:lnTo>
                  <a:lnTo>
                    <a:pt x="4671" y="1931"/>
                  </a:lnTo>
                  <a:lnTo>
                    <a:pt x="4864" y="1815"/>
                  </a:lnTo>
                  <a:lnTo>
                    <a:pt x="5096" y="1680"/>
                  </a:lnTo>
                  <a:lnTo>
                    <a:pt x="5346" y="1564"/>
                  </a:lnTo>
                  <a:lnTo>
                    <a:pt x="5346" y="1564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389" y="1255"/>
                  </a:lnTo>
                  <a:lnTo>
                    <a:pt x="6061" y="1313"/>
                  </a:lnTo>
                  <a:lnTo>
                    <a:pt x="5733" y="1409"/>
                  </a:lnTo>
                  <a:lnTo>
                    <a:pt x="5366" y="1545"/>
                  </a:lnTo>
                  <a:lnTo>
                    <a:pt x="5366" y="1545"/>
                  </a:lnTo>
                  <a:lnTo>
                    <a:pt x="5733" y="1409"/>
                  </a:lnTo>
                  <a:lnTo>
                    <a:pt x="6061" y="1313"/>
                  </a:lnTo>
                  <a:lnTo>
                    <a:pt x="6389" y="1255"/>
                  </a:lnTo>
                  <a:lnTo>
                    <a:pt x="6678" y="1236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678" y="1236"/>
                  </a:lnTo>
                  <a:lnTo>
                    <a:pt x="6698" y="1236"/>
                  </a:lnTo>
                  <a:lnTo>
                    <a:pt x="6698" y="1236"/>
                  </a:lnTo>
                  <a:lnTo>
                    <a:pt x="6678" y="1236"/>
                  </a:lnTo>
                  <a:close/>
                  <a:moveTo>
                    <a:pt x="12102" y="1"/>
                  </a:moveTo>
                  <a:lnTo>
                    <a:pt x="12102" y="1"/>
                  </a:lnTo>
                  <a:lnTo>
                    <a:pt x="12102" y="1"/>
                  </a:lnTo>
                  <a:lnTo>
                    <a:pt x="11851" y="97"/>
                  </a:lnTo>
                  <a:lnTo>
                    <a:pt x="11600" y="194"/>
                  </a:lnTo>
                  <a:lnTo>
                    <a:pt x="11349" y="290"/>
                  </a:lnTo>
                  <a:lnTo>
                    <a:pt x="11117" y="406"/>
                  </a:lnTo>
                  <a:lnTo>
                    <a:pt x="10886" y="541"/>
                  </a:lnTo>
                  <a:lnTo>
                    <a:pt x="10654" y="676"/>
                  </a:lnTo>
                  <a:lnTo>
                    <a:pt x="10461" y="811"/>
                  </a:lnTo>
                  <a:lnTo>
                    <a:pt x="10249" y="985"/>
                  </a:lnTo>
                  <a:lnTo>
                    <a:pt x="10056" y="1139"/>
                  </a:lnTo>
                  <a:lnTo>
                    <a:pt x="9882" y="1313"/>
                  </a:lnTo>
                  <a:lnTo>
                    <a:pt x="9728" y="1506"/>
                  </a:lnTo>
                  <a:lnTo>
                    <a:pt x="9573" y="1718"/>
                  </a:lnTo>
                  <a:lnTo>
                    <a:pt x="9419" y="1911"/>
                  </a:lnTo>
                  <a:lnTo>
                    <a:pt x="9303" y="2143"/>
                  </a:lnTo>
                  <a:lnTo>
                    <a:pt x="9187" y="2375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187" y="2375"/>
                  </a:lnTo>
                  <a:lnTo>
                    <a:pt x="9303" y="2143"/>
                  </a:lnTo>
                  <a:lnTo>
                    <a:pt x="9419" y="1911"/>
                  </a:lnTo>
                  <a:lnTo>
                    <a:pt x="9573" y="1718"/>
                  </a:lnTo>
                  <a:lnTo>
                    <a:pt x="9728" y="1506"/>
                  </a:lnTo>
                  <a:lnTo>
                    <a:pt x="9882" y="1313"/>
                  </a:lnTo>
                  <a:lnTo>
                    <a:pt x="10056" y="1139"/>
                  </a:lnTo>
                  <a:lnTo>
                    <a:pt x="10249" y="985"/>
                  </a:lnTo>
                  <a:lnTo>
                    <a:pt x="10461" y="811"/>
                  </a:lnTo>
                  <a:lnTo>
                    <a:pt x="10654" y="676"/>
                  </a:lnTo>
                  <a:lnTo>
                    <a:pt x="10886" y="541"/>
                  </a:lnTo>
                  <a:lnTo>
                    <a:pt x="11117" y="406"/>
                  </a:lnTo>
                  <a:lnTo>
                    <a:pt x="11349" y="290"/>
                  </a:lnTo>
                  <a:lnTo>
                    <a:pt x="11600" y="194"/>
                  </a:lnTo>
                  <a:lnTo>
                    <a:pt x="11851" y="97"/>
                  </a:lnTo>
                  <a:lnTo>
                    <a:pt x="12102" y="1"/>
                  </a:lnTo>
                  <a:lnTo>
                    <a:pt x="121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8"/>
            <p:cNvSpPr/>
            <p:nvPr/>
          </p:nvSpPr>
          <p:spPr>
            <a:xfrm>
              <a:off x="4471775" y="47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8"/>
            <p:cNvSpPr/>
            <p:nvPr/>
          </p:nvSpPr>
          <p:spPr>
            <a:xfrm>
              <a:off x="4567300" y="473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8"/>
            <p:cNvSpPr/>
            <p:nvPr/>
          </p:nvSpPr>
          <p:spPr>
            <a:xfrm>
              <a:off x="4472250" y="4732325"/>
              <a:ext cx="55525" cy="20775"/>
            </a:xfrm>
            <a:custGeom>
              <a:avLst/>
              <a:gdLst/>
              <a:ahLst/>
              <a:cxnLst/>
              <a:rect l="l" t="t" r="r" b="b"/>
              <a:pathLst>
                <a:path w="2221" h="831" fill="none" extrusionOk="0">
                  <a:moveTo>
                    <a:pt x="2220" y="1"/>
                  </a:moveTo>
                  <a:lnTo>
                    <a:pt x="2220" y="1"/>
                  </a:lnTo>
                  <a:lnTo>
                    <a:pt x="1969" y="1"/>
                  </a:lnTo>
                  <a:lnTo>
                    <a:pt x="1680" y="39"/>
                  </a:lnTo>
                  <a:lnTo>
                    <a:pt x="1409" y="78"/>
                  </a:lnTo>
                  <a:lnTo>
                    <a:pt x="1120" y="174"/>
                  </a:lnTo>
                  <a:lnTo>
                    <a:pt x="830" y="271"/>
                  </a:lnTo>
                  <a:lnTo>
                    <a:pt x="541" y="425"/>
                  </a:lnTo>
                  <a:lnTo>
                    <a:pt x="271" y="599"/>
                  </a:lnTo>
                  <a:lnTo>
                    <a:pt x="0" y="831"/>
                  </a:lnTo>
                  <a:lnTo>
                    <a:pt x="0" y="831"/>
                  </a:lnTo>
                  <a:lnTo>
                    <a:pt x="271" y="599"/>
                  </a:lnTo>
                  <a:lnTo>
                    <a:pt x="541" y="425"/>
                  </a:lnTo>
                  <a:lnTo>
                    <a:pt x="830" y="271"/>
                  </a:lnTo>
                  <a:lnTo>
                    <a:pt x="1120" y="174"/>
                  </a:lnTo>
                  <a:lnTo>
                    <a:pt x="1409" y="78"/>
                  </a:lnTo>
                  <a:lnTo>
                    <a:pt x="1680" y="39"/>
                  </a:lnTo>
                  <a:lnTo>
                    <a:pt x="1969" y="1"/>
                  </a:lnTo>
                  <a:lnTo>
                    <a:pt x="22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8"/>
            <p:cNvSpPr/>
            <p:nvPr/>
          </p:nvSpPr>
          <p:spPr>
            <a:xfrm>
              <a:off x="4528225" y="473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8"/>
            <p:cNvSpPr/>
            <p:nvPr/>
          </p:nvSpPr>
          <p:spPr>
            <a:xfrm>
              <a:off x="4563450" y="4665250"/>
              <a:ext cx="42000" cy="53600"/>
            </a:xfrm>
            <a:custGeom>
              <a:avLst/>
              <a:gdLst/>
              <a:ahLst/>
              <a:cxnLst/>
              <a:rect l="l" t="t" r="r" b="b"/>
              <a:pathLst>
                <a:path w="1680" h="2144" fill="none" extrusionOk="0">
                  <a:moveTo>
                    <a:pt x="1679" y="1"/>
                  </a:moveTo>
                  <a:lnTo>
                    <a:pt x="1679" y="1"/>
                  </a:lnTo>
                  <a:lnTo>
                    <a:pt x="1679" y="1"/>
                  </a:lnTo>
                  <a:lnTo>
                    <a:pt x="1429" y="117"/>
                  </a:lnTo>
                  <a:lnTo>
                    <a:pt x="1197" y="252"/>
                  </a:lnTo>
                  <a:lnTo>
                    <a:pt x="1004" y="368"/>
                  </a:lnTo>
                  <a:lnTo>
                    <a:pt x="830" y="503"/>
                  </a:lnTo>
                  <a:lnTo>
                    <a:pt x="676" y="657"/>
                  </a:lnTo>
                  <a:lnTo>
                    <a:pt x="541" y="792"/>
                  </a:lnTo>
                  <a:lnTo>
                    <a:pt x="425" y="927"/>
                  </a:lnTo>
                  <a:lnTo>
                    <a:pt x="309" y="1082"/>
                  </a:lnTo>
                  <a:lnTo>
                    <a:pt x="232" y="1217"/>
                  </a:lnTo>
                  <a:lnTo>
                    <a:pt x="155" y="1352"/>
                  </a:lnTo>
                  <a:lnTo>
                    <a:pt x="97" y="1506"/>
                  </a:lnTo>
                  <a:lnTo>
                    <a:pt x="58" y="1641"/>
                  </a:lnTo>
                  <a:lnTo>
                    <a:pt x="20" y="1912"/>
                  </a:lnTo>
                  <a:lnTo>
                    <a:pt x="0" y="2143"/>
                  </a:lnTo>
                  <a:lnTo>
                    <a:pt x="0" y="2143"/>
                  </a:lnTo>
                  <a:lnTo>
                    <a:pt x="20" y="1912"/>
                  </a:lnTo>
                  <a:lnTo>
                    <a:pt x="58" y="1641"/>
                  </a:lnTo>
                  <a:lnTo>
                    <a:pt x="97" y="1506"/>
                  </a:lnTo>
                  <a:lnTo>
                    <a:pt x="155" y="1352"/>
                  </a:lnTo>
                  <a:lnTo>
                    <a:pt x="232" y="1217"/>
                  </a:lnTo>
                  <a:lnTo>
                    <a:pt x="309" y="1082"/>
                  </a:lnTo>
                  <a:lnTo>
                    <a:pt x="425" y="927"/>
                  </a:lnTo>
                  <a:lnTo>
                    <a:pt x="541" y="792"/>
                  </a:lnTo>
                  <a:lnTo>
                    <a:pt x="676" y="657"/>
                  </a:lnTo>
                  <a:lnTo>
                    <a:pt x="830" y="503"/>
                  </a:lnTo>
                  <a:lnTo>
                    <a:pt x="1004" y="368"/>
                  </a:lnTo>
                  <a:lnTo>
                    <a:pt x="1197" y="252"/>
                  </a:lnTo>
                  <a:lnTo>
                    <a:pt x="1429" y="117"/>
                  </a:lnTo>
                  <a:lnTo>
                    <a:pt x="1679" y="1"/>
                  </a:lnTo>
                  <a:lnTo>
                    <a:pt x="167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8"/>
            <p:cNvSpPr/>
            <p:nvPr/>
          </p:nvSpPr>
          <p:spPr>
            <a:xfrm>
              <a:off x="4605900" y="4657050"/>
              <a:ext cx="32850" cy="7750"/>
            </a:xfrm>
            <a:custGeom>
              <a:avLst/>
              <a:gdLst/>
              <a:ahLst/>
              <a:cxnLst/>
              <a:rect l="l" t="t" r="r" b="b"/>
              <a:pathLst>
                <a:path w="1314" h="310" fill="none" extrusionOk="0">
                  <a:moveTo>
                    <a:pt x="1313" y="1"/>
                  </a:moveTo>
                  <a:lnTo>
                    <a:pt x="1313" y="1"/>
                  </a:lnTo>
                  <a:lnTo>
                    <a:pt x="1024" y="20"/>
                  </a:lnTo>
                  <a:lnTo>
                    <a:pt x="696" y="78"/>
                  </a:lnTo>
                  <a:lnTo>
                    <a:pt x="368" y="174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368" y="174"/>
                  </a:lnTo>
                  <a:lnTo>
                    <a:pt x="696" y="78"/>
                  </a:lnTo>
                  <a:lnTo>
                    <a:pt x="1024" y="20"/>
                  </a:lnTo>
                  <a:lnTo>
                    <a:pt x="131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8"/>
            <p:cNvSpPr/>
            <p:nvPr/>
          </p:nvSpPr>
          <p:spPr>
            <a:xfrm>
              <a:off x="4638725" y="46570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8"/>
            <p:cNvSpPr/>
            <p:nvPr/>
          </p:nvSpPr>
          <p:spPr>
            <a:xfrm>
              <a:off x="4699025" y="4626175"/>
              <a:ext cx="75300" cy="65175"/>
            </a:xfrm>
            <a:custGeom>
              <a:avLst/>
              <a:gdLst/>
              <a:ahLst/>
              <a:cxnLst/>
              <a:rect l="l" t="t" r="r" b="b"/>
              <a:pathLst>
                <a:path w="3012" h="2607" fill="none" extrusionOk="0">
                  <a:moveTo>
                    <a:pt x="3012" y="1"/>
                  </a:moveTo>
                  <a:lnTo>
                    <a:pt x="3012" y="1"/>
                  </a:lnTo>
                  <a:lnTo>
                    <a:pt x="3012" y="1"/>
                  </a:lnTo>
                  <a:lnTo>
                    <a:pt x="2761" y="97"/>
                  </a:lnTo>
                  <a:lnTo>
                    <a:pt x="2510" y="194"/>
                  </a:lnTo>
                  <a:lnTo>
                    <a:pt x="2259" y="290"/>
                  </a:lnTo>
                  <a:lnTo>
                    <a:pt x="2027" y="406"/>
                  </a:lnTo>
                  <a:lnTo>
                    <a:pt x="1796" y="541"/>
                  </a:lnTo>
                  <a:lnTo>
                    <a:pt x="1564" y="676"/>
                  </a:lnTo>
                  <a:lnTo>
                    <a:pt x="1371" y="811"/>
                  </a:lnTo>
                  <a:lnTo>
                    <a:pt x="1159" y="985"/>
                  </a:lnTo>
                  <a:lnTo>
                    <a:pt x="966" y="1139"/>
                  </a:lnTo>
                  <a:lnTo>
                    <a:pt x="792" y="1313"/>
                  </a:lnTo>
                  <a:lnTo>
                    <a:pt x="638" y="1506"/>
                  </a:lnTo>
                  <a:lnTo>
                    <a:pt x="483" y="1718"/>
                  </a:lnTo>
                  <a:lnTo>
                    <a:pt x="329" y="1911"/>
                  </a:lnTo>
                  <a:lnTo>
                    <a:pt x="213" y="2143"/>
                  </a:lnTo>
                  <a:lnTo>
                    <a:pt x="97" y="2375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97" y="2375"/>
                  </a:lnTo>
                  <a:lnTo>
                    <a:pt x="213" y="2143"/>
                  </a:lnTo>
                  <a:lnTo>
                    <a:pt x="329" y="1911"/>
                  </a:lnTo>
                  <a:lnTo>
                    <a:pt x="483" y="1718"/>
                  </a:lnTo>
                  <a:lnTo>
                    <a:pt x="638" y="1506"/>
                  </a:lnTo>
                  <a:lnTo>
                    <a:pt x="792" y="1313"/>
                  </a:lnTo>
                  <a:lnTo>
                    <a:pt x="966" y="1139"/>
                  </a:lnTo>
                  <a:lnTo>
                    <a:pt x="1159" y="985"/>
                  </a:lnTo>
                  <a:lnTo>
                    <a:pt x="1371" y="811"/>
                  </a:lnTo>
                  <a:lnTo>
                    <a:pt x="1564" y="676"/>
                  </a:lnTo>
                  <a:lnTo>
                    <a:pt x="1796" y="541"/>
                  </a:lnTo>
                  <a:lnTo>
                    <a:pt x="2027" y="406"/>
                  </a:lnTo>
                  <a:lnTo>
                    <a:pt x="2259" y="290"/>
                  </a:lnTo>
                  <a:lnTo>
                    <a:pt x="2510" y="194"/>
                  </a:lnTo>
                  <a:lnTo>
                    <a:pt x="2761" y="97"/>
                  </a:lnTo>
                  <a:lnTo>
                    <a:pt x="3012" y="1"/>
                  </a:lnTo>
                  <a:lnTo>
                    <a:pt x="301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8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extrusionOk="0">
                  <a:moveTo>
                    <a:pt x="19069" y="1"/>
                  </a:move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8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fill="none" extrusionOk="0">
                  <a:moveTo>
                    <a:pt x="19069" y="1"/>
                  </a:moveTo>
                  <a:lnTo>
                    <a:pt x="19069" y="1"/>
                  </a:lnTo>
                  <a:lnTo>
                    <a:pt x="19069" y="1"/>
                  </a:lnTo>
                  <a:lnTo>
                    <a:pt x="19069" y="1"/>
                  </a:ln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633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lnTo>
                    <a:pt x="19089" y="1"/>
                  </a:lnTo>
                  <a:lnTo>
                    <a:pt x="19089" y="1"/>
                  </a:lnTo>
                  <a:lnTo>
                    <a:pt x="190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8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extrusionOk="0">
                  <a:moveTo>
                    <a:pt x="3668" y="0"/>
                  </a:move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8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fill="none" extrusionOk="0">
                  <a:moveTo>
                    <a:pt x="3668" y="0"/>
                  </a:moveTo>
                  <a:lnTo>
                    <a:pt x="3668" y="0"/>
                  </a:ln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8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extrusionOk="0">
                  <a:moveTo>
                    <a:pt x="4072" y="1"/>
                  </a:move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8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fill="none" extrusionOk="0"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8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extrusionOk="0">
                  <a:moveTo>
                    <a:pt x="14747" y="1"/>
                  </a:move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8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fill="none" extrusionOk="0">
                  <a:moveTo>
                    <a:pt x="15036" y="1"/>
                  </a:moveTo>
                  <a:lnTo>
                    <a:pt x="15036" y="1"/>
                  </a:lnTo>
                  <a:lnTo>
                    <a:pt x="15017" y="1"/>
                  </a:lnTo>
                  <a:lnTo>
                    <a:pt x="15017" y="1"/>
                  </a:lnTo>
                  <a:lnTo>
                    <a:pt x="14747" y="1"/>
                  </a:ln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42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377" y="11002"/>
                  </a:lnTo>
                  <a:lnTo>
                    <a:pt x="29377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lnTo>
                    <a:pt x="1503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8"/>
            <p:cNvSpPr/>
            <p:nvPr/>
          </p:nvSpPr>
          <p:spPr>
            <a:xfrm>
              <a:off x="5380825" y="4784450"/>
              <a:ext cx="120175" cy="165050"/>
            </a:xfrm>
            <a:custGeom>
              <a:avLst/>
              <a:gdLst/>
              <a:ahLst/>
              <a:cxnLst/>
              <a:rect l="l" t="t" r="r" b="b"/>
              <a:pathLst>
                <a:path w="4807" h="6602" extrusionOk="0">
                  <a:moveTo>
                    <a:pt x="20" y="6466"/>
                  </a:moveTo>
                  <a:lnTo>
                    <a:pt x="20" y="6466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20" y="6466"/>
                  </a:lnTo>
                  <a:close/>
                  <a:moveTo>
                    <a:pt x="20" y="6466"/>
                  </a:moveTo>
                  <a:lnTo>
                    <a:pt x="20" y="6466"/>
                  </a:lnTo>
                  <a:lnTo>
                    <a:pt x="20" y="6466"/>
                  </a:lnTo>
                  <a:close/>
                  <a:moveTo>
                    <a:pt x="3070" y="3860"/>
                  </a:move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close/>
                  <a:moveTo>
                    <a:pt x="2742" y="3841"/>
                  </a:moveTo>
                  <a:lnTo>
                    <a:pt x="2742" y="3841"/>
                  </a:lnTo>
                  <a:lnTo>
                    <a:pt x="2414" y="3860"/>
                  </a:lnTo>
                  <a:lnTo>
                    <a:pt x="2221" y="3880"/>
                  </a:lnTo>
                  <a:lnTo>
                    <a:pt x="2008" y="3918"/>
                  </a:lnTo>
                  <a:lnTo>
                    <a:pt x="1796" y="3976"/>
                  </a:lnTo>
                  <a:lnTo>
                    <a:pt x="1584" y="4053"/>
                  </a:lnTo>
                  <a:lnTo>
                    <a:pt x="1371" y="4150"/>
                  </a:lnTo>
                  <a:lnTo>
                    <a:pt x="1159" y="4266"/>
                  </a:lnTo>
                  <a:lnTo>
                    <a:pt x="947" y="4420"/>
                  </a:lnTo>
                  <a:lnTo>
                    <a:pt x="754" y="4594"/>
                  </a:lnTo>
                  <a:lnTo>
                    <a:pt x="561" y="4806"/>
                  </a:lnTo>
                  <a:lnTo>
                    <a:pt x="406" y="5057"/>
                  </a:lnTo>
                  <a:lnTo>
                    <a:pt x="271" y="5327"/>
                  </a:lnTo>
                  <a:lnTo>
                    <a:pt x="155" y="5655"/>
                  </a:lnTo>
                  <a:lnTo>
                    <a:pt x="59" y="6022"/>
                  </a:lnTo>
                  <a:lnTo>
                    <a:pt x="20" y="6427"/>
                  </a:lnTo>
                  <a:lnTo>
                    <a:pt x="20" y="6427"/>
                  </a:lnTo>
                  <a:lnTo>
                    <a:pt x="59" y="6022"/>
                  </a:lnTo>
                  <a:lnTo>
                    <a:pt x="155" y="5655"/>
                  </a:lnTo>
                  <a:lnTo>
                    <a:pt x="271" y="5327"/>
                  </a:lnTo>
                  <a:lnTo>
                    <a:pt x="406" y="5057"/>
                  </a:lnTo>
                  <a:lnTo>
                    <a:pt x="561" y="4806"/>
                  </a:lnTo>
                  <a:lnTo>
                    <a:pt x="754" y="4594"/>
                  </a:lnTo>
                  <a:lnTo>
                    <a:pt x="947" y="4420"/>
                  </a:lnTo>
                  <a:lnTo>
                    <a:pt x="1159" y="4266"/>
                  </a:lnTo>
                  <a:lnTo>
                    <a:pt x="1371" y="4150"/>
                  </a:lnTo>
                  <a:lnTo>
                    <a:pt x="1584" y="4053"/>
                  </a:lnTo>
                  <a:lnTo>
                    <a:pt x="1796" y="3976"/>
                  </a:lnTo>
                  <a:lnTo>
                    <a:pt x="2008" y="3918"/>
                  </a:lnTo>
                  <a:lnTo>
                    <a:pt x="2221" y="3880"/>
                  </a:lnTo>
                  <a:lnTo>
                    <a:pt x="2414" y="3860"/>
                  </a:lnTo>
                  <a:lnTo>
                    <a:pt x="2742" y="3841"/>
                  </a:lnTo>
                  <a:close/>
                  <a:moveTo>
                    <a:pt x="2780" y="3841"/>
                  </a:move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close/>
                  <a:moveTo>
                    <a:pt x="4807" y="0"/>
                  </a:moveTo>
                  <a:lnTo>
                    <a:pt x="4807" y="0"/>
                  </a:lnTo>
                  <a:lnTo>
                    <a:pt x="4807" y="0"/>
                  </a:lnTo>
                  <a:lnTo>
                    <a:pt x="4595" y="20"/>
                  </a:lnTo>
                  <a:lnTo>
                    <a:pt x="4382" y="39"/>
                  </a:lnTo>
                  <a:lnTo>
                    <a:pt x="4151" y="97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3707" y="232"/>
                  </a:lnTo>
                  <a:lnTo>
                    <a:pt x="3533" y="309"/>
                  </a:lnTo>
                  <a:lnTo>
                    <a:pt x="3379" y="386"/>
                  </a:lnTo>
                  <a:lnTo>
                    <a:pt x="3244" y="483"/>
                  </a:lnTo>
                  <a:lnTo>
                    <a:pt x="3108" y="579"/>
                  </a:lnTo>
                  <a:lnTo>
                    <a:pt x="2993" y="695"/>
                  </a:lnTo>
                  <a:lnTo>
                    <a:pt x="2896" y="811"/>
                  </a:lnTo>
                  <a:lnTo>
                    <a:pt x="2819" y="927"/>
                  </a:lnTo>
                  <a:lnTo>
                    <a:pt x="2742" y="1042"/>
                  </a:lnTo>
                  <a:lnTo>
                    <a:pt x="2684" y="1158"/>
                  </a:lnTo>
                  <a:lnTo>
                    <a:pt x="2587" y="1409"/>
                  </a:lnTo>
                  <a:lnTo>
                    <a:pt x="2549" y="1679"/>
                  </a:lnTo>
                  <a:lnTo>
                    <a:pt x="2529" y="1950"/>
                  </a:lnTo>
                  <a:lnTo>
                    <a:pt x="2529" y="1950"/>
                  </a:lnTo>
                  <a:lnTo>
                    <a:pt x="2549" y="1679"/>
                  </a:lnTo>
                  <a:lnTo>
                    <a:pt x="2587" y="1409"/>
                  </a:lnTo>
                  <a:lnTo>
                    <a:pt x="2684" y="1158"/>
                  </a:lnTo>
                  <a:lnTo>
                    <a:pt x="2742" y="1042"/>
                  </a:lnTo>
                  <a:lnTo>
                    <a:pt x="2819" y="927"/>
                  </a:lnTo>
                  <a:lnTo>
                    <a:pt x="2896" y="811"/>
                  </a:lnTo>
                  <a:lnTo>
                    <a:pt x="2993" y="695"/>
                  </a:lnTo>
                  <a:lnTo>
                    <a:pt x="3108" y="579"/>
                  </a:lnTo>
                  <a:lnTo>
                    <a:pt x="3244" y="483"/>
                  </a:lnTo>
                  <a:lnTo>
                    <a:pt x="3379" y="386"/>
                  </a:lnTo>
                  <a:lnTo>
                    <a:pt x="3533" y="309"/>
                  </a:lnTo>
                  <a:lnTo>
                    <a:pt x="3707" y="232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4151" y="97"/>
                  </a:lnTo>
                  <a:lnTo>
                    <a:pt x="4382" y="39"/>
                  </a:lnTo>
                  <a:lnTo>
                    <a:pt x="4595" y="20"/>
                  </a:lnTo>
                  <a:lnTo>
                    <a:pt x="4807" y="0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8"/>
            <p:cNvSpPr/>
            <p:nvPr/>
          </p:nvSpPr>
          <p:spPr>
            <a:xfrm>
              <a:off x="5380825" y="4946100"/>
              <a:ext cx="525" cy="3400"/>
            </a:xfrm>
            <a:custGeom>
              <a:avLst/>
              <a:gdLst/>
              <a:ahLst/>
              <a:cxnLst/>
              <a:rect l="l" t="t" r="r" b="b"/>
              <a:pathLst>
                <a:path w="21" h="136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8"/>
            <p:cNvSpPr/>
            <p:nvPr/>
          </p:nvSpPr>
          <p:spPr>
            <a:xfrm>
              <a:off x="5381325" y="49461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8"/>
            <p:cNvSpPr/>
            <p:nvPr/>
          </p:nvSpPr>
          <p:spPr>
            <a:xfrm>
              <a:off x="5457550" y="488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8"/>
            <p:cNvSpPr/>
            <p:nvPr/>
          </p:nvSpPr>
          <p:spPr>
            <a:xfrm>
              <a:off x="5381325" y="4880475"/>
              <a:ext cx="68050" cy="64675"/>
            </a:xfrm>
            <a:custGeom>
              <a:avLst/>
              <a:gdLst/>
              <a:ahLst/>
              <a:cxnLst/>
              <a:rect l="l" t="t" r="r" b="b"/>
              <a:pathLst>
                <a:path w="2722" h="2587" fill="none" extrusionOk="0">
                  <a:moveTo>
                    <a:pt x="2722" y="0"/>
                  </a:moveTo>
                  <a:lnTo>
                    <a:pt x="2722" y="0"/>
                  </a:lnTo>
                  <a:lnTo>
                    <a:pt x="2394" y="19"/>
                  </a:lnTo>
                  <a:lnTo>
                    <a:pt x="2201" y="39"/>
                  </a:lnTo>
                  <a:lnTo>
                    <a:pt x="1988" y="77"/>
                  </a:lnTo>
                  <a:lnTo>
                    <a:pt x="1776" y="135"/>
                  </a:lnTo>
                  <a:lnTo>
                    <a:pt x="1564" y="212"/>
                  </a:lnTo>
                  <a:lnTo>
                    <a:pt x="1351" y="309"/>
                  </a:lnTo>
                  <a:lnTo>
                    <a:pt x="1139" y="425"/>
                  </a:lnTo>
                  <a:lnTo>
                    <a:pt x="927" y="579"/>
                  </a:lnTo>
                  <a:lnTo>
                    <a:pt x="734" y="753"/>
                  </a:lnTo>
                  <a:lnTo>
                    <a:pt x="541" y="965"/>
                  </a:lnTo>
                  <a:lnTo>
                    <a:pt x="386" y="1216"/>
                  </a:lnTo>
                  <a:lnTo>
                    <a:pt x="251" y="1486"/>
                  </a:lnTo>
                  <a:lnTo>
                    <a:pt x="135" y="1814"/>
                  </a:lnTo>
                  <a:lnTo>
                    <a:pt x="39" y="2181"/>
                  </a:lnTo>
                  <a:lnTo>
                    <a:pt x="0" y="2586"/>
                  </a:lnTo>
                  <a:lnTo>
                    <a:pt x="0" y="2586"/>
                  </a:lnTo>
                  <a:lnTo>
                    <a:pt x="39" y="2181"/>
                  </a:lnTo>
                  <a:lnTo>
                    <a:pt x="135" y="1814"/>
                  </a:lnTo>
                  <a:lnTo>
                    <a:pt x="251" y="1486"/>
                  </a:lnTo>
                  <a:lnTo>
                    <a:pt x="386" y="1216"/>
                  </a:lnTo>
                  <a:lnTo>
                    <a:pt x="541" y="965"/>
                  </a:lnTo>
                  <a:lnTo>
                    <a:pt x="734" y="753"/>
                  </a:lnTo>
                  <a:lnTo>
                    <a:pt x="927" y="579"/>
                  </a:lnTo>
                  <a:lnTo>
                    <a:pt x="1139" y="425"/>
                  </a:lnTo>
                  <a:lnTo>
                    <a:pt x="1351" y="309"/>
                  </a:lnTo>
                  <a:lnTo>
                    <a:pt x="1564" y="212"/>
                  </a:lnTo>
                  <a:lnTo>
                    <a:pt x="1776" y="135"/>
                  </a:lnTo>
                  <a:lnTo>
                    <a:pt x="1988" y="77"/>
                  </a:lnTo>
                  <a:lnTo>
                    <a:pt x="2201" y="39"/>
                  </a:lnTo>
                  <a:lnTo>
                    <a:pt x="2394" y="19"/>
                  </a:lnTo>
                  <a:lnTo>
                    <a:pt x="2722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8"/>
            <p:cNvSpPr/>
            <p:nvPr/>
          </p:nvSpPr>
          <p:spPr>
            <a:xfrm>
              <a:off x="5450325" y="488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8"/>
            <p:cNvSpPr/>
            <p:nvPr/>
          </p:nvSpPr>
          <p:spPr>
            <a:xfrm>
              <a:off x="5444050" y="4784450"/>
              <a:ext cx="56950" cy="48750"/>
            </a:xfrm>
            <a:custGeom>
              <a:avLst/>
              <a:gdLst/>
              <a:ahLst/>
              <a:cxnLst/>
              <a:rect l="l" t="t" r="r" b="b"/>
              <a:pathLst>
                <a:path w="2278" h="1950" fill="none" extrusionOk="0">
                  <a:moveTo>
                    <a:pt x="2278" y="0"/>
                  </a:moveTo>
                  <a:lnTo>
                    <a:pt x="2278" y="0"/>
                  </a:lnTo>
                  <a:lnTo>
                    <a:pt x="2278" y="0"/>
                  </a:lnTo>
                  <a:lnTo>
                    <a:pt x="2066" y="20"/>
                  </a:lnTo>
                  <a:lnTo>
                    <a:pt x="1853" y="39"/>
                  </a:lnTo>
                  <a:lnTo>
                    <a:pt x="1622" y="97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178" y="232"/>
                  </a:lnTo>
                  <a:lnTo>
                    <a:pt x="1004" y="309"/>
                  </a:lnTo>
                  <a:lnTo>
                    <a:pt x="850" y="386"/>
                  </a:lnTo>
                  <a:lnTo>
                    <a:pt x="715" y="483"/>
                  </a:lnTo>
                  <a:lnTo>
                    <a:pt x="579" y="579"/>
                  </a:lnTo>
                  <a:lnTo>
                    <a:pt x="464" y="695"/>
                  </a:lnTo>
                  <a:lnTo>
                    <a:pt x="367" y="811"/>
                  </a:lnTo>
                  <a:lnTo>
                    <a:pt x="290" y="927"/>
                  </a:lnTo>
                  <a:lnTo>
                    <a:pt x="213" y="1042"/>
                  </a:lnTo>
                  <a:lnTo>
                    <a:pt x="155" y="1158"/>
                  </a:lnTo>
                  <a:lnTo>
                    <a:pt x="58" y="1409"/>
                  </a:lnTo>
                  <a:lnTo>
                    <a:pt x="20" y="1679"/>
                  </a:lnTo>
                  <a:lnTo>
                    <a:pt x="0" y="1950"/>
                  </a:lnTo>
                  <a:lnTo>
                    <a:pt x="0" y="1950"/>
                  </a:lnTo>
                  <a:lnTo>
                    <a:pt x="20" y="1679"/>
                  </a:lnTo>
                  <a:lnTo>
                    <a:pt x="58" y="1409"/>
                  </a:lnTo>
                  <a:lnTo>
                    <a:pt x="155" y="1158"/>
                  </a:lnTo>
                  <a:lnTo>
                    <a:pt x="213" y="1042"/>
                  </a:lnTo>
                  <a:lnTo>
                    <a:pt x="290" y="927"/>
                  </a:lnTo>
                  <a:lnTo>
                    <a:pt x="367" y="811"/>
                  </a:lnTo>
                  <a:lnTo>
                    <a:pt x="464" y="695"/>
                  </a:lnTo>
                  <a:lnTo>
                    <a:pt x="579" y="579"/>
                  </a:lnTo>
                  <a:lnTo>
                    <a:pt x="715" y="483"/>
                  </a:lnTo>
                  <a:lnTo>
                    <a:pt x="850" y="386"/>
                  </a:lnTo>
                  <a:lnTo>
                    <a:pt x="1004" y="309"/>
                  </a:lnTo>
                  <a:lnTo>
                    <a:pt x="1178" y="232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622" y="97"/>
                  </a:lnTo>
                  <a:lnTo>
                    <a:pt x="1853" y="39"/>
                  </a:lnTo>
                  <a:lnTo>
                    <a:pt x="2066" y="20"/>
                  </a:lnTo>
                  <a:lnTo>
                    <a:pt x="2278" y="0"/>
                  </a:lnTo>
                  <a:lnTo>
                    <a:pt x="227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8"/>
            <p:cNvSpPr/>
            <p:nvPr/>
          </p:nvSpPr>
          <p:spPr>
            <a:xfrm>
              <a:off x="5481200" y="4980825"/>
              <a:ext cx="632600" cy="365775"/>
            </a:xfrm>
            <a:custGeom>
              <a:avLst/>
              <a:gdLst/>
              <a:ahLst/>
              <a:cxnLst/>
              <a:rect l="l" t="t" r="r" b="b"/>
              <a:pathLst>
                <a:path w="25304" h="14631" extrusionOk="0">
                  <a:moveTo>
                    <a:pt x="23065" y="14148"/>
                  </a:moveTo>
                  <a:lnTo>
                    <a:pt x="23065" y="14148"/>
                  </a:lnTo>
                  <a:lnTo>
                    <a:pt x="23065" y="14341"/>
                  </a:lnTo>
                  <a:lnTo>
                    <a:pt x="23046" y="14496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46" y="14496"/>
                  </a:lnTo>
                  <a:lnTo>
                    <a:pt x="23065" y="14341"/>
                  </a:lnTo>
                  <a:lnTo>
                    <a:pt x="23065" y="14148"/>
                  </a:lnTo>
                  <a:close/>
                  <a:moveTo>
                    <a:pt x="25285" y="13569"/>
                  </a:moveTo>
                  <a:lnTo>
                    <a:pt x="25285" y="13569"/>
                  </a:lnTo>
                  <a:lnTo>
                    <a:pt x="24957" y="13589"/>
                  </a:lnTo>
                  <a:lnTo>
                    <a:pt x="24628" y="13646"/>
                  </a:lnTo>
                  <a:lnTo>
                    <a:pt x="24300" y="13724"/>
                  </a:lnTo>
                  <a:lnTo>
                    <a:pt x="23992" y="13839"/>
                  </a:lnTo>
                  <a:lnTo>
                    <a:pt x="23721" y="13975"/>
                  </a:lnTo>
                  <a:lnTo>
                    <a:pt x="23451" y="14148"/>
                  </a:lnTo>
                  <a:lnTo>
                    <a:pt x="23219" y="14361"/>
                  </a:lnTo>
                  <a:lnTo>
                    <a:pt x="23123" y="14476"/>
                  </a:lnTo>
                  <a:lnTo>
                    <a:pt x="23046" y="14592"/>
                  </a:lnTo>
                  <a:lnTo>
                    <a:pt x="23046" y="14592"/>
                  </a:lnTo>
                  <a:lnTo>
                    <a:pt x="23123" y="14476"/>
                  </a:lnTo>
                  <a:lnTo>
                    <a:pt x="23219" y="14361"/>
                  </a:lnTo>
                  <a:lnTo>
                    <a:pt x="23451" y="14148"/>
                  </a:lnTo>
                  <a:lnTo>
                    <a:pt x="23721" y="13975"/>
                  </a:lnTo>
                  <a:lnTo>
                    <a:pt x="23992" y="13839"/>
                  </a:lnTo>
                  <a:lnTo>
                    <a:pt x="24300" y="13724"/>
                  </a:lnTo>
                  <a:lnTo>
                    <a:pt x="24628" y="13646"/>
                  </a:lnTo>
                  <a:lnTo>
                    <a:pt x="24957" y="13589"/>
                  </a:lnTo>
                  <a:lnTo>
                    <a:pt x="25285" y="13569"/>
                  </a:lnTo>
                  <a:close/>
                  <a:moveTo>
                    <a:pt x="25304" y="13569"/>
                  </a:moveTo>
                  <a:lnTo>
                    <a:pt x="25304" y="13569"/>
                  </a:lnTo>
                  <a:lnTo>
                    <a:pt x="25304" y="13569"/>
                  </a:lnTo>
                  <a:lnTo>
                    <a:pt x="25304" y="13569"/>
                  </a:lnTo>
                  <a:close/>
                  <a:moveTo>
                    <a:pt x="21039" y="11060"/>
                  </a:moveTo>
                  <a:lnTo>
                    <a:pt x="21039" y="11060"/>
                  </a:lnTo>
                  <a:lnTo>
                    <a:pt x="21019" y="11292"/>
                  </a:lnTo>
                  <a:lnTo>
                    <a:pt x="21000" y="11485"/>
                  </a:lnTo>
                  <a:lnTo>
                    <a:pt x="20961" y="11678"/>
                  </a:lnTo>
                  <a:lnTo>
                    <a:pt x="20923" y="11832"/>
                  </a:lnTo>
                  <a:lnTo>
                    <a:pt x="20826" y="12064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26" y="12064"/>
                  </a:lnTo>
                  <a:lnTo>
                    <a:pt x="20923" y="11832"/>
                  </a:lnTo>
                  <a:lnTo>
                    <a:pt x="20961" y="11678"/>
                  </a:lnTo>
                  <a:lnTo>
                    <a:pt x="21000" y="11485"/>
                  </a:lnTo>
                  <a:lnTo>
                    <a:pt x="21019" y="11292"/>
                  </a:lnTo>
                  <a:lnTo>
                    <a:pt x="21039" y="11060"/>
                  </a:lnTo>
                  <a:close/>
                  <a:moveTo>
                    <a:pt x="20286" y="9439"/>
                  </a:moveTo>
                  <a:lnTo>
                    <a:pt x="20286" y="9439"/>
                  </a:lnTo>
                  <a:lnTo>
                    <a:pt x="20324" y="9477"/>
                  </a:lnTo>
                  <a:lnTo>
                    <a:pt x="20324" y="9477"/>
                  </a:lnTo>
                  <a:lnTo>
                    <a:pt x="20286" y="9439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221" y="8802"/>
                  </a:lnTo>
                  <a:lnTo>
                    <a:pt x="18028" y="8821"/>
                  </a:lnTo>
                  <a:lnTo>
                    <a:pt x="17719" y="8860"/>
                  </a:lnTo>
                  <a:lnTo>
                    <a:pt x="17506" y="8918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506" y="8918"/>
                  </a:lnTo>
                  <a:lnTo>
                    <a:pt x="17719" y="8860"/>
                  </a:lnTo>
                  <a:lnTo>
                    <a:pt x="18028" y="8821"/>
                  </a:lnTo>
                  <a:lnTo>
                    <a:pt x="18221" y="8802"/>
                  </a:lnTo>
                  <a:lnTo>
                    <a:pt x="18433" y="8783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433" y="8783"/>
                  </a:lnTo>
                  <a:lnTo>
                    <a:pt x="18452" y="8783"/>
                  </a:lnTo>
                  <a:lnTo>
                    <a:pt x="18452" y="8783"/>
                  </a:lnTo>
                  <a:lnTo>
                    <a:pt x="18433" y="8783"/>
                  </a:lnTo>
                  <a:close/>
                  <a:moveTo>
                    <a:pt x="17429" y="8667"/>
                  </a:moveTo>
                  <a:lnTo>
                    <a:pt x="17429" y="866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29" y="8667"/>
                  </a:lnTo>
                  <a:close/>
                  <a:moveTo>
                    <a:pt x="14534" y="3803"/>
                  </a:moveTo>
                  <a:lnTo>
                    <a:pt x="14534" y="3803"/>
                  </a:lnTo>
                  <a:lnTo>
                    <a:pt x="14534" y="4131"/>
                  </a:lnTo>
                  <a:lnTo>
                    <a:pt x="14496" y="4382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96" y="4382"/>
                  </a:lnTo>
                  <a:lnTo>
                    <a:pt x="14534" y="4131"/>
                  </a:lnTo>
                  <a:lnTo>
                    <a:pt x="14534" y="3803"/>
                  </a:lnTo>
                  <a:close/>
                  <a:moveTo>
                    <a:pt x="12990" y="1139"/>
                  </a:moveTo>
                  <a:lnTo>
                    <a:pt x="12990" y="1139"/>
                  </a:lnTo>
                  <a:lnTo>
                    <a:pt x="13009" y="1139"/>
                  </a:lnTo>
                  <a:lnTo>
                    <a:pt x="13009" y="1139"/>
                  </a:lnTo>
                  <a:lnTo>
                    <a:pt x="12990" y="1139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176" y="734"/>
                  </a:lnTo>
                  <a:lnTo>
                    <a:pt x="10963" y="753"/>
                  </a:lnTo>
                  <a:lnTo>
                    <a:pt x="10751" y="792"/>
                  </a:lnTo>
                  <a:lnTo>
                    <a:pt x="10558" y="831"/>
                  </a:lnTo>
                  <a:lnTo>
                    <a:pt x="10191" y="966"/>
                  </a:lnTo>
                  <a:lnTo>
                    <a:pt x="9883" y="1101"/>
                  </a:lnTo>
                  <a:lnTo>
                    <a:pt x="9632" y="1255"/>
                  </a:lnTo>
                  <a:lnTo>
                    <a:pt x="9439" y="1371"/>
                  </a:lnTo>
                  <a:lnTo>
                    <a:pt x="9284" y="1506"/>
                  </a:lnTo>
                  <a:lnTo>
                    <a:pt x="9284" y="1506"/>
                  </a:lnTo>
                  <a:lnTo>
                    <a:pt x="9439" y="1371"/>
                  </a:lnTo>
                  <a:lnTo>
                    <a:pt x="9632" y="1255"/>
                  </a:lnTo>
                  <a:lnTo>
                    <a:pt x="9883" y="1101"/>
                  </a:lnTo>
                  <a:lnTo>
                    <a:pt x="10191" y="966"/>
                  </a:lnTo>
                  <a:lnTo>
                    <a:pt x="10558" y="831"/>
                  </a:lnTo>
                  <a:lnTo>
                    <a:pt x="10751" y="792"/>
                  </a:lnTo>
                  <a:lnTo>
                    <a:pt x="10963" y="753"/>
                  </a:lnTo>
                  <a:lnTo>
                    <a:pt x="11176" y="734"/>
                  </a:lnTo>
                  <a:lnTo>
                    <a:pt x="11407" y="715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close/>
                  <a:moveTo>
                    <a:pt x="20" y="541"/>
                  </a:moveTo>
                  <a:lnTo>
                    <a:pt x="20" y="541"/>
                  </a:lnTo>
                  <a:lnTo>
                    <a:pt x="1" y="541"/>
                  </a:lnTo>
                  <a:lnTo>
                    <a:pt x="1" y="541"/>
                  </a:lnTo>
                  <a:lnTo>
                    <a:pt x="20" y="541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194" y="522"/>
                  </a:lnTo>
                  <a:lnTo>
                    <a:pt x="20" y="541"/>
                  </a:lnTo>
                  <a:lnTo>
                    <a:pt x="20" y="541"/>
                  </a:lnTo>
                  <a:lnTo>
                    <a:pt x="194" y="522"/>
                  </a:lnTo>
                  <a:lnTo>
                    <a:pt x="367" y="502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close/>
                  <a:moveTo>
                    <a:pt x="5405" y="213"/>
                  </a:move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370" y="20"/>
                  </a:lnTo>
                  <a:lnTo>
                    <a:pt x="6080" y="39"/>
                  </a:lnTo>
                  <a:lnTo>
                    <a:pt x="5772" y="116"/>
                  </a:lnTo>
                  <a:lnTo>
                    <a:pt x="5443" y="213"/>
                  </a:lnTo>
                  <a:lnTo>
                    <a:pt x="5443" y="213"/>
                  </a:lnTo>
                  <a:lnTo>
                    <a:pt x="5772" y="116"/>
                  </a:lnTo>
                  <a:lnTo>
                    <a:pt x="6080" y="39"/>
                  </a:lnTo>
                  <a:lnTo>
                    <a:pt x="6370" y="20"/>
                  </a:lnTo>
                  <a:lnTo>
                    <a:pt x="6659" y="1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8"/>
            <p:cNvSpPr/>
            <p:nvPr/>
          </p:nvSpPr>
          <p:spPr>
            <a:xfrm>
              <a:off x="6056375" y="5334525"/>
              <a:ext cx="1475" cy="12075"/>
            </a:xfrm>
            <a:custGeom>
              <a:avLst/>
              <a:gdLst/>
              <a:ahLst/>
              <a:cxnLst/>
              <a:rect l="l" t="t" r="r" b="b"/>
              <a:pathLst>
                <a:path w="59" h="483" fill="none" extrusionOk="0">
                  <a:moveTo>
                    <a:pt x="58" y="0"/>
                  </a:moveTo>
                  <a:lnTo>
                    <a:pt x="58" y="0"/>
                  </a:lnTo>
                  <a:lnTo>
                    <a:pt x="58" y="193"/>
                  </a:lnTo>
                  <a:lnTo>
                    <a:pt x="39" y="348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39" y="348"/>
                  </a:lnTo>
                  <a:lnTo>
                    <a:pt x="58" y="193"/>
                  </a:lnTo>
                  <a:lnTo>
                    <a:pt x="5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8"/>
            <p:cNvSpPr/>
            <p:nvPr/>
          </p:nvSpPr>
          <p:spPr>
            <a:xfrm>
              <a:off x="6057325" y="5320050"/>
              <a:ext cx="56000" cy="25600"/>
            </a:xfrm>
            <a:custGeom>
              <a:avLst/>
              <a:gdLst/>
              <a:ahLst/>
              <a:cxnLst/>
              <a:rect l="l" t="t" r="r" b="b"/>
              <a:pathLst>
                <a:path w="2240" h="1024" fill="none" extrusionOk="0">
                  <a:moveTo>
                    <a:pt x="2240" y="0"/>
                  </a:moveTo>
                  <a:lnTo>
                    <a:pt x="2240" y="0"/>
                  </a:lnTo>
                  <a:lnTo>
                    <a:pt x="1912" y="20"/>
                  </a:lnTo>
                  <a:lnTo>
                    <a:pt x="1583" y="77"/>
                  </a:lnTo>
                  <a:lnTo>
                    <a:pt x="1255" y="155"/>
                  </a:lnTo>
                  <a:lnTo>
                    <a:pt x="947" y="270"/>
                  </a:lnTo>
                  <a:lnTo>
                    <a:pt x="676" y="406"/>
                  </a:lnTo>
                  <a:lnTo>
                    <a:pt x="406" y="579"/>
                  </a:lnTo>
                  <a:lnTo>
                    <a:pt x="174" y="792"/>
                  </a:lnTo>
                  <a:lnTo>
                    <a:pt x="78" y="907"/>
                  </a:lnTo>
                  <a:lnTo>
                    <a:pt x="1" y="1023"/>
                  </a:lnTo>
                  <a:lnTo>
                    <a:pt x="1" y="1023"/>
                  </a:lnTo>
                  <a:lnTo>
                    <a:pt x="78" y="907"/>
                  </a:lnTo>
                  <a:lnTo>
                    <a:pt x="174" y="792"/>
                  </a:lnTo>
                  <a:lnTo>
                    <a:pt x="406" y="579"/>
                  </a:lnTo>
                  <a:lnTo>
                    <a:pt x="676" y="406"/>
                  </a:lnTo>
                  <a:lnTo>
                    <a:pt x="947" y="270"/>
                  </a:lnTo>
                  <a:lnTo>
                    <a:pt x="1255" y="155"/>
                  </a:lnTo>
                  <a:lnTo>
                    <a:pt x="1583" y="77"/>
                  </a:lnTo>
                  <a:lnTo>
                    <a:pt x="1912" y="20"/>
                  </a:lnTo>
                  <a:lnTo>
                    <a:pt x="224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8"/>
            <p:cNvSpPr/>
            <p:nvPr/>
          </p:nvSpPr>
          <p:spPr>
            <a:xfrm>
              <a:off x="6113775" y="532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8"/>
            <p:cNvSpPr/>
            <p:nvPr/>
          </p:nvSpPr>
          <p:spPr>
            <a:xfrm>
              <a:off x="6001350" y="5257325"/>
              <a:ext cx="5825" cy="27525"/>
            </a:xfrm>
            <a:custGeom>
              <a:avLst/>
              <a:gdLst/>
              <a:ahLst/>
              <a:cxnLst/>
              <a:rect l="l" t="t" r="r" b="b"/>
              <a:pathLst>
                <a:path w="233" h="1101" fill="none" extrusionOk="0">
                  <a:moveTo>
                    <a:pt x="233" y="0"/>
                  </a:moveTo>
                  <a:lnTo>
                    <a:pt x="233" y="0"/>
                  </a:lnTo>
                  <a:lnTo>
                    <a:pt x="213" y="232"/>
                  </a:lnTo>
                  <a:lnTo>
                    <a:pt x="194" y="425"/>
                  </a:lnTo>
                  <a:lnTo>
                    <a:pt x="155" y="618"/>
                  </a:lnTo>
                  <a:lnTo>
                    <a:pt x="117" y="772"/>
                  </a:lnTo>
                  <a:lnTo>
                    <a:pt x="20" y="1004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20" y="1004"/>
                  </a:lnTo>
                  <a:lnTo>
                    <a:pt x="117" y="772"/>
                  </a:lnTo>
                  <a:lnTo>
                    <a:pt x="155" y="618"/>
                  </a:lnTo>
                  <a:lnTo>
                    <a:pt x="194" y="425"/>
                  </a:lnTo>
                  <a:lnTo>
                    <a:pt x="213" y="232"/>
                  </a:lnTo>
                  <a:lnTo>
                    <a:pt x="23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8"/>
            <p:cNvSpPr/>
            <p:nvPr/>
          </p:nvSpPr>
          <p:spPr>
            <a:xfrm>
              <a:off x="5988325" y="5216775"/>
              <a:ext cx="1000" cy="1000"/>
            </a:xfrm>
            <a:custGeom>
              <a:avLst/>
              <a:gdLst/>
              <a:ahLst/>
              <a:cxnLst/>
              <a:rect l="l" t="t" r="r" b="b"/>
              <a:pathLst>
                <a:path w="40" h="40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8"/>
            <p:cNvSpPr/>
            <p:nvPr/>
          </p:nvSpPr>
          <p:spPr>
            <a:xfrm>
              <a:off x="5916425" y="5200375"/>
              <a:ext cx="25600" cy="3875"/>
            </a:xfrm>
            <a:custGeom>
              <a:avLst/>
              <a:gdLst/>
              <a:ahLst/>
              <a:cxnLst/>
              <a:rect l="l" t="t" r="r" b="b"/>
              <a:pathLst>
                <a:path w="1024" h="155" fill="none" extrusionOk="0">
                  <a:moveTo>
                    <a:pt x="1024" y="1"/>
                  </a:moveTo>
                  <a:lnTo>
                    <a:pt x="1024" y="1"/>
                  </a:lnTo>
                  <a:lnTo>
                    <a:pt x="812" y="20"/>
                  </a:lnTo>
                  <a:lnTo>
                    <a:pt x="619" y="39"/>
                  </a:lnTo>
                  <a:lnTo>
                    <a:pt x="310" y="78"/>
                  </a:lnTo>
                  <a:lnTo>
                    <a:pt x="97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97" y="136"/>
                  </a:lnTo>
                  <a:lnTo>
                    <a:pt x="310" y="78"/>
                  </a:lnTo>
                  <a:lnTo>
                    <a:pt x="619" y="39"/>
                  </a:lnTo>
                  <a:lnTo>
                    <a:pt x="812" y="20"/>
                  </a:lnTo>
                  <a:lnTo>
                    <a:pt x="10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8"/>
            <p:cNvSpPr/>
            <p:nvPr/>
          </p:nvSpPr>
          <p:spPr>
            <a:xfrm>
              <a:off x="5942000" y="5200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8"/>
            <p:cNvSpPr/>
            <p:nvPr/>
          </p:nvSpPr>
          <p:spPr>
            <a:xfrm>
              <a:off x="5916425" y="5197475"/>
              <a:ext cx="525" cy="6775"/>
            </a:xfrm>
            <a:custGeom>
              <a:avLst/>
              <a:gdLst/>
              <a:ahLst/>
              <a:cxnLst/>
              <a:rect l="l" t="t" r="r" b="b"/>
              <a:pathLst>
                <a:path w="21" h="27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8"/>
            <p:cNvSpPr/>
            <p:nvPr/>
          </p:nvSpPr>
          <p:spPr>
            <a:xfrm>
              <a:off x="5842600" y="5075875"/>
              <a:ext cx="1975" cy="19825"/>
            </a:xfrm>
            <a:custGeom>
              <a:avLst/>
              <a:gdLst/>
              <a:ahLst/>
              <a:cxnLst/>
              <a:rect l="l" t="t" r="r" b="b"/>
              <a:pathLst>
                <a:path w="79" h="793" fill="none" extrusionOk="0">
                  <a:moveTo>
                    <a:pt x="78" y="1"/>
                  </a:moveTo>
                  <a:lnTo>
                    <a:pt x="78" y="1"/>
                  </a:lnTo>
                  <a:lnTo>
                    <a:pt x="78" y="329"/>
                  </a:lnTo>
                  <a:lnTo>
                    <a:pt x="40" y="580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40" y="580"/>
                  </a:lnTo>
                  <a:lnTo>
                    <a:pt x="78" y="329"/>
                  </a:lnTo>
                  <a:lnTo>
                    <a:pt x="7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8"/>
            <p:cNvSpPr/>
            <p:nvPr/>
          </p:nvSpPr>
          <p:spPr>
            <a:xfrm>
              <a:off x="5805950" y="500930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8"/>
            <p:cNvSpPr/>
            <p:nvPr/>
          </p:nvSpPr>
          <p:spPr>
            <a:xfrm>
              <a:off x="5713300" y="4998675"/>
              <a:ext cx="53100" cy="19825"/>
            </a:xfrm>
            <a:custGeom>
              <a:avLst/>
              <a:gdLst/>
              <a:ahLst/>
              <a:cxnLst/>
              <a:rect l="l" t="t" r="r" b="b"/>
              <a:pathLst>
                <a:path w="2124" h="793" fill="none" extrusionOk="0">
                  <a:moveTo>
                    <a:pt x="2123" y="1"/>
                  </a:moveTo>
                  <a:lnTo>
                    <a:pt x="2123" y="1"/>
                  </a:lnTo>
                  <a:lnTo>
                    <a:pt x="1892" y="20"/>
                  </a:lnTo>
                  <a:lnTo>
                    <a:pt x="1679" y="39"/>
                  </a:lnTo>
                  <a:lnTo>
                    <a:pt x="1467" y="78"/>
                  </a:lnTo>
                  <a:lnTo>
                    <a:pt x="1274" y="117"/>
                  </a:lnTo>
                  <a:lnTo>
                    <a:pt x="907" y="252"/>
                  </a:lnTo>
                  <a:lnTo>
                    <a:pt x="599" y="387"/>
                  </a:lnTo>
                  <a:lnTo>
                    <a:pt x="348" y="541"/>
                  </a:lnTo>
                  <a:lnTo>
                    <a:pt x="155" y="657"/>
                  </a:lnTo>
                  <a:lnTo>
                    <a:pt x="0" y="792"/>
                  </a:lnTo>
                  <a:lnTo>
                    <a:pt x="0" y="792"/>
                  </a:lnTo>
                  <a:lnTo>
                    <a:pt x="155" y="657"/>
                  </a:lnTo>
                  <a:lnTo>
                    <a:pt x="348" y="541"/>
                  </a:lnTo>
                  <a:lnTo>
                    <a:pt x="599" y="387"/>
                  </a:lnTo>
                  <a:lnTo>
                    <a:pt x="907" y="252"/>
                  </a:lnTo>
                  <a:lnTo>
                    <a:pt x="1274" y="117"/>
                  </a:lnTo>
                  <a:lnTo>
                    <a:pt x="1467" y="78"/>
                  </a:lnTo>
                  <a:lnTo>
                    <a:pt x="1679" y="39"/>
                  </a:lnTo>
                  <a:lnTo>
                    <a:pt x="1892" y="20"/>
                  </a:lnTo>
                  <a:lnTo>
                    <a:pt x="212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8"/>
            <p:cNvSpPr/>
            <p:nvPr/>
          </p:nvSpPr>
          <p:spPr>
            <a:xfrm>
              <a:off x="5766375" y="499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8"/>
            <p:cNvSpPr/>
            <p:nvPr/>
          </p:nvSpPr>
          <p:spPr>
            <a:xfrm>
              <a:off x="5481200" y="49943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8"/>
            <p:cNvSpPr/>
            <p:nvPr/>
          </p:nvSpPr>
          <p:spPr>
            <a:xfrm>
              <a:off x="5481675" y="4993375"/>
              <a:ext cx="8725" cy="1000"/>
            </a:xfrm>
            <a:custGeom>
              <a:avLst/>
              <a:gdLst/>
              <a:ahLst/>
              <a:cxnLst/>
              <a:rect l="l" t="t" r="r" b="b"/>
              <a:pathLst>
                <a:path w="349" h="40" fill="none" extrusionOk="0">
                  <a:moveTo>
                    <a:pt x="348" y="0"/>
                  </a:moveTo>
                  <a:lnTo>
                    <a:pt x="348" y="0"/>
                  </a:lnTo>
                  <a:lnTo>
                    <a:pt x="175" y="2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75" y="20"/>
                  </a:lnTo>
                  <a:lnTo>
                    <a:pt x="34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8"/>
            <p:cNvSpPr/>
            <p:nvPr/>
          </p:nvSpPr>
          <p:spPr>
            <a:xfrm>
              <a:off x="5490375" y="499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8"/>
            <p:cNvSpPr/>
            <p:nvPr/>
          </p:nvSpPr>
          <p:spPr>
            <a:xfrm>
              <a:off x="5616300" y="498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8"/>
            <p:cNvSpPr/>
            <p:nvPr/>
          </p:nvSpPr>
          <p:spPr>
            <a:xfrm>
              <a:off x="5617275" y="4980825"/>
              <a:ext cx="30425" cy="5325"/>
            </a:xfrm>
            <a:custGeom>
              <a:avLst/>
              <a:gdLst/>
              <a:ahLst/>
              <a:cxnLst/>
              <a:rect l="l" t="t" r="r" b="b"/>
              <a:pathLst>
                <a:path w="1217" h="213" fill="none" extrusionOk="0">
                  <a:moveTo>
                    <a:pt x="1216" y="1"/>
                  </a:moveTo>
                  <a:lnTo>
                    <a:pt x="1216" y="1"/>
                  </a:lnTo>
                  <a:lnTo>
                    <a:pt x="927" y="20"/>
                  </a:lnTo>
                  <a:lnTo>
                    <a:pt x="637" y="39"/>
                  </a:lnTo>
                  <a:lnTo>
                    <a:pt x="329" y="116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29" y="116"/>
                  </a:lnTo>
                  <a:lnTo>
                    <a:pt x="637" y="39"/>
                  </a:lnTo>
                  <a:lnTo>
                    <a:pt x="927" y="20"/>
                  </a:lnTo>
                  <a:lnTo>
                    <a:pt x="121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8"/>
            <p:cNvSpPr/>
            <p:nvPr/>
          </p:nvSpPr>
          <p:spPr>
            <a:xfrm>
              <a:off x="5647675" y="49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8"/>
            <p:cNvSpPr/>
            <p:nvPr/>
          </p:nvSpPr>
          <p:spPr>
            <a:xfrm>
              <a:off x="6118625" y="5243800"/>
              <a:ext cx="108575" cy="76750"/>
            </a:xfrm>
            <a:custGeom>
              <a:avLst/>
              <a:gdLst/>
              <a:ahLst/>
              <a:cxnLst/>
              <a:rect l="l" t="t" r="r" b="b"/>
              <a:pathLst>
                <a:path w="4343" h="3070" extrusionOk="0">
                  <a:moveTo>
                    <a:pt x="0" y="3050"/>
                  </a:move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50"/>
                  </a:lnTo>
                  <a:close/>
                  <a:moveTo>
                    <a:pt x="0" y="3031"/>
                  </a:move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31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19" y="3012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close/>
                  <a:moveTo>
                    <a:pt x="1660" y="2027"/>
                  </a:move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97" y="2857"/>
                  </a:lnTo>
                  <a:lnTo>
                    <a:pt x="193" y="2722"/>
                  </a:lnTo>
                  <a:lnTo>
                    <a:pt x="290" y="2606"/>
                  </a:lnTo>
                  <a:lnTo>
                    <a:pt x="386" y="2510"/>
                  </a:lnTo>
                  <a:lnTo>
                    <a:pt x="483" y="2413"/>
                  </a:lnTo>
                  <a:lnTo>
                    <a:pt x="598" y="2336"/>
                  </a:lnTo>
                  <a:lnTo>
                    <a:pt x="830" y="2201"/>
                  </a:lnTo>
                  <a:lnTo>
                    <a:pt x="1062" y="2124"/>
                  </a:lnTo>
                  <a:lnTo>
                    <a:pt x="1274" y="2066"/>
                  </a:lnTo>
                  <a:lnTo>
                    <a:pt x="1486" y="2047"/>
                  </a:lnTo>
                  <a:lnTo>
                    <a:pt x="1660" y="2027"/>
                  </a:lnTo>
                  <a:close/>
                  <a:moveTo>
                    <a:pt x="1698" y="2027"/>
                  </a:move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close/>
                  <a:moveTo>
                    <a:pt x="2007" y="2027"/>
                  </a:move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close/>
                  <a:moveTo>
                    <a:pt x="4343" y="1"/>
                  </a:move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65" y="1776"/>
                  </a:lnTo>
                  <a:lnTo>
                    <a:pt x="2123" y="1564"/>
                  </a:lnTo>
                  <a:lnTo>
                    <a:pt x="2220" y="1371"/>
                  </a:lnTo>
                  <a:lnTo>
                    <a:pt x="2316" y="1178"/>
                  </a:lnTo>
                  <a:lnTo>
                    <a:pt x="2432" y="1004"/>
                  </a:lnTo>
                  <a:lnTo>
                    <a:pt x="2548" y="850"/>
                  </a:lnTo>
                  <a:lnTo>
                    <a:pt x="2702" y="696"/>
                  </a:lnTo>
                  <a:lnTo>
                    <a:pt x="2837" y="560"/>
                  </a:lnTo>
                  <a:lnTo>
                    <a:pt x="3011" y="425"/>
                  </a:lnTo>
                  <a:lnTo>
                    <a:pt x="3165" y="309"/>
                  </a:lnTo>
                  <a:lnTo>
                    <a:pt x="3339" y="213"/>
                  </a:lnTo>
                  <a:lnTo>
                    <a:pt x="3513" y="136"/>
                  </a:lnTo>
                  <a:lnTo>
                    <a:pt x="3706" y="78"/>
                  </a:lnTo>
                  <a:lnTo>
                    <a:pt x="3879" y="39"/>
                  </a:lnTo>
                  <a:lnTo>
                    <a:pt x="4072" y="1"/>
                  </a:lnTo>
                  <a:lnTo>
                    <a:pt x="4265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8"/>
            <p:cNvSpPr/>
            <p:nvPr/>
          </p:nvSpPr>
          <p:spPr>
            <a:xfrm>
              <a:off x="6118625" y="5320050"/>
              <a:ext cx="0" cy="500"/>
            </a:xfrm>
            <a:custGeom>
              <a:avLst/>
              <a:gdLst/>
              <a:ahLst/>
              <a:cxnLst/>
              <a:rect l="l" t="t" r="r" b="b"/>
              <a:pathLst>
                <a:path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8"/>
            <p:cNvSpPr/>
            <p:nvPr/>
          </p:nvSpPr>
          <p:spPr>
            <a:xfrm>
              <a:off x="6118625" y="5319550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8"/>
            <p:cNvSpPr/>
            <p:nvPr/>
          </p:nvSpPr>
          <p:spPr>
            <a:xfrm>
              <a:off x="6119100" y="53190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8"/>
            <p:cNvSpPr/>
            <p:nvPr/>
          </p:nvSpPr>
          <p:spPr>
            <a:xfrm>
              <a:off x="6119100" y="53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8"/>
            <p:cNvSpPr/>
            <p:nvPr/>
          </p:nvSpPr>
          <p:spPr>
            <a:xfrm>
              <a:off x="6119100" y="5294475"/>
              <a:ext cx="41025" cy="24625"/>
            </a:xfrm>
            <a:custGeom>
              <a:avLst/>
              <a:gdLst/>
              <a:ahLst/>
              <a:cxnLst/>
              <a:rect l="l" t="t" r="r" b="b"/>
              <a:pathLst>
                <a:path w="1641" h="985" fill="none" extrusionOk="0">
                  <a:moveTo>
                    <a:pt x="1641" y="0"/>
                  </a:moveTo>
                  <a:lnTo>
                    <a:pt x="1641" y="0"/>
                  </a:lnTo>
                  <a:lnTo>
                    <a:pt x="1467" y="20"/>
                  </a:lnTo>
                  <a:lnTo>
                    <a:pt x="1255" y="39"/>
                  </a:lnTo>
                  <a:lnTo>
                    <a:pt x="1043" y="97"/>
                  </a:lnTo>
                  <a:lnTo>
                    <a:pt x="811" y="174"/>
                  </a:lnTo>
                  <a:lnTo>
                    <a:pt x="579" y="309"/>
                  </a:lnTo>
                  <a:lnTo>
                    <a:pt x="464" y="386"/>
                  </a:lnTo>
                  <a:lnTo>
                    <a:pt x="367" y="483"/>
                  </a:lnTo>
                  <a:lnTo>
                    <a:pt x="271" y="579"/>
                  </a:lnTo>
                  <a:lnTo>
                    <a:pt x="174" y="695"/>
                  </a:lnTo>
                  <a:lnTo>
                    <a:pt x="78" y="830"/>
                  </a:lnTo>
                  <a:lnTo>
                    <a:pt x="0" y="985"/>
                  </a:lnTo>
                  <a:lnTo>
                    <a:pt x="0" y="985"/>
                  </a:lnTo>
                  <a:lnTo>
                    <a:pt x="78" y="830"/>
                  </a:lnTo>
                  <a:lnTo>
                    <a:pt x="174" y="695"/>
                  </a:lnTo>
                  <a:lnTo>
                    <a:pt x="271" y="579"/>
                  </a:lnTo>
                  <a:lnTo>
                    <a:pt x="367" y="483"/>
                  </a:lnTo>
                  <a:lnTo>
                    <a:pt x="464" y="386"/>
                  </a:lnTo>
                  <a:lnTo>
                    <a:pt x="579" y="309"/>
                  </a:lnTo>
                  <a:lnTo>
                    <a:pt x="811" y="174"/>
                  </a:lnTo>
                  <a:lnTo>
                    <a:pt x="1043" y="97"/>
                  </a:lnTo>
                  <a:lnTo>
                    <a:pt x="1255" y="39"/>
                  </a:lnTo>
                  <a:lnTo>
                    <a:pt x="1467" y="20"/>
                  </a:lnTo>
                  <a:lnTo>
                    <a:pt x="164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8"/>
            <p:cNvSpPr/>
            <p:nvPr/>
          </p:nvSpPr>
          <p:spPr>
            <a:xfrm>
              <a:off x="6161075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8"/>
            <p:cNvSpPr/>
            <p:nvPr/>
          </p:nvSpPr>
          <p:spPr>
            <a:xfrm>
              <a:off x="6168800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8"/>
            <p:cNvSpPr/>
            <p:nvPr/>
          </p:nvSpPr>
          <p:spPr>
            <a:xfrm>
              <a:off x="6227175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8"/>
            <p:cNvSpPr/>
            <p:nvPr/>
          </p:nvSpPr>
          <p:spPr>
            <a:xfrm>
              <a:off x="6168800" y="5243800"/>
              <a:ext cx="56475" cy="49725"/>
            </a:xfrm>
            <a:custGeom>
              <a:avLst/>
              <a:gdLst/>
              <a:ahLst/>
              <a:cxnLst/>
              <a:rect l="l" t="t" r="r" b="b"/>
              <a:pathLst>
                <a:path w="2259" h="1989" fill="none" extrusionOk="0">
                  <a:moveTo>
                    <a:pt x="2258" y="1"/>
                  </a:moveTo>
                  <a:lnTo>
                    <a:pt x="2258" y="1"/>
                  </a:lnTo>
                  <a:lnTo>
                    <a:pt x="2065" y="1"/>
                  </a:lnTo>
                  <a:lnTo>
                    <a:pt x="1872" y="39"/>
                  </a:lnTo>
                  <a:lnTo>
                    <a:pt x="1699" y="78"/>
                  </a:lnTo>
                  <a:lnTo>
                    <a:pt x="1506" y="136"/>
                  </a:lnTo>
                  <a:lnTo>
                    <a:pt x="1332" y="213"/>
                  </a:lnTo>
                  <a:lnTo>
                    <a:pt x="1158" y="309"/>
                  </a:lnTo>
                  <a:lnTo>
                    <a:pt x="1004" y="425"/>
                  </a:lnTo>
                  <a:lnTo>
                    <a:pt x="830" y="560"/>
                  </a:lnTo>
                  <a:lnTo>
                    <a:pt x="695" y="696"/>
                  </a:lnTo>
                  <a:lnTo>
                    <a:pt x="541" y="850"/>
                  </a:lnTo>
                  <a:lnTo>
                    <a:pt x="425" y="1004"/>
                  </a:lnTo>
                  <a:lnTo>
                    <a:pt x="309" y="1178"/>
                  </a:lnTo>
                  <a:lnTo>
                    <a:pt x="213" y="1371"/>
                  </a:lnTo>
                  <a:lnTo>
                    <a:pt x="116" y="1564"/>
                  </a:lnTo>
                  <a:lnTo>
                    <a:pt x="58" y="1776"/>
                  </a:lnTo>
                  <a:lnTo>
                    <a:pt x="0" y="1989"/>
                  </a:lnTo>
                  <a:lnTo>
                    <a:pt x="0" y="1989"/>
                  </a:lnTo>
                  <a:lnTo>
                    <a:pt x="58" y="1776"/>
                  </a:lnTo>
                  <a:lnTo>
                    <a:pt x="116" y="1564"/>
                  </a:lnTo>
                  <a:lnTo>
                    <a:pt x="213" y="1371"/>
                  </a:lnTo>
                  <a:lnTo>
                    <a:pt x="309" y="1178"/>
                  </a:lnTo>
                  <a:lnTo>
                    <a:pt x="425" y="1004"/>
                  </a:lnTo>
                  <a:lnTo>
                    <a:pt x="541" y="850"/>
                  </a:lnTo>
                  <a:lnTo>
                    <a:pt x="695" y="696"/>
                  </a:lnTo>
                  <a:lnTo>
                    <a:pt x="830" y="560"/>
                  </a:lnTo>
                  <a:lnTo>
                    <a:pt x="1004" y="425"/>
                  </a:lnTo>
                  <a:lnTo>
                    <a:pt x="1158" y="309"/>
                  </a:lnTo>
                  <a:lnTo>
                    <a:pt x="1332" y="213"/>
                  </a:lnTo>
                  <a:lnTo>
                    <a:pt x="1506" y="136"/>
                  </a:lnTo>
                  <a:lnTo>
                    <a:pt x="1699" y="78"/>
                  </a:lnTo>
                  <a:lnTo>
                    <a:pt x="1872" y="39"/>
                  </a:lnTo>
                  <a:lnTo>
                    <a:pt x="2065" y="1"/>
                  </a:lnTo>
                  <a:lnTo>
                    <a:pt x="225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8"/>
            <p:cNvSpPr/>
            <p:nvPr/>
          </p:nvSpPr>
          <p:spPr>
            <a:xfrm>
              <a:off x="6225250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8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extrusionOk="0">
                  <a:moveTo>
                    <a:pt x="19514" y="1"/>
                  </a:move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8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fill="none" extrusionOk="0">
                  <a:moveTo>
                    <a:pt x="19842" y="1"/>
                  </a:moveTo>
                  <a:lnTo>
                    <a:pt x="19842" y="1"/>
                  </a:lnTo>
                  <a:lnTo>
                    <a:pt x="19514" y="1"/>
                  </a:ln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56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185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44" y="8590"/>
                  </a:lnTo>
                  <a:lnTo>
                    <a:pt x="2034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lnTo>
                    <a:pt x="1984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8"/>
            <p:cNvSpPr/>
            <p:nvPr/>
          </p:nvSpPr>
          <p:spPr>
            <a:xfrm>
              <a:off x="4902175" y="4454400"/>
              <a:ext cx="465650" cy="177100"/>
            </a:xfrm>
            <a:custGeom>
              <a:avLst/>
              <a:gdLst/>
              <a:ahLst/>
              <a:cxnLst/>
              <a:rect l="l" t="t" r="r" b="b"/>
              <a:pathLst>
                <a:path w="18626" h="7084" extrusionOk="0">
                  <a:moveTo>
                    <a:pt x="1776" y="5520"/>
                  </a:moveTo>
                  <a:lnTo>
                    <a:pt x="1776" y="5520"/>
                  </a:lnTo>
                  <a:lnTo>
                    <a:pt x="1487" y="5540"/>
                  </a:lnTo>
                  <a:lnTo>
                    <a:pt x="1197" y="5598"/>
                  </a:lnTo>
                  <a:lnTo>
                    <a:pt x="1043" y="5636"/>
                  </a:lnTo>
                  <a:lnTo>
                    <a:pt x="908" y="5675"/>
                  </a:lnTo>
                  <a:lnTo>
                    <a:pt x="753" y="5752"/>
                  </a:lnTo>
                  <a:lnTo>
                    <a:pt x="618" y="5829"/>
                  </a:lnTo>
                  <a:lnTo>
                    <a:pt x="483" y="5906"/>
                  </a:lnTo>
                  <a:lnTo>
                    <a:pt x="367" y="6022"/>
                  </a:lnTo>
                  <a:lnTo>
                    <a:pt x="271" y="6138"/>
                  </a:lnTo>
                  <a:lnTo>
                    <a:pt x="174" y="6292"/>
                  </a:lnTo>
                  <a:lnTo>
                    <a:pt x="116" y="6447"/>
                  </a:lnTo>
                  <a:lnTo>
                    <a:pt x="58" y="6640"/>
                  </a:lnTo>
                  <a:lnTo>
                    <a:pt x="20" y="6852"/>
                  </a:lnTo>
                  <a:lnTo>
                    <a:pt x="1" y="7084"/>
                  </a:lnTo>
                  <a:lnTo>
                    <a:pt x="1" y="7084"/>
                  </a:lnTo>
                  <a:lnTo>
                    <a:pt x="20" y="6852"/>
                  </a:lnTo>
                  <a:lnTo>
                    <a:pt x="58" y="6640"/>
                  </a:lnTo>
                  <a:lnTo>
                    <a:pt x="116" y="6447"/>
                  </a:lnTo>
                  <a:lnTo>
                    <a:pt x="174" y="6292"/>
                  </a:lnTo>
                  <a:lnTo>
                    <a:pt x="271" y="6138"/>
                  </a:lnTo>
                  <a:lnTo>
                    <a:pt x="367" y="6022"/>
                  </a:lnTo>
                  <a:lnTo>
                    <a:pt x="483" y="5906"/>
                  </a:lnTo>
                  <a:lnTo>
                    <a:pt x="618" y="5829"/>
                  </a:lnTo>
                  <a:lnTo>
                    <a:pt x="753" y="5752"/>
                  </a:lnTo>
                  <a:lnTo>
                    <a:pt x="908" y="5675"/>
                  </a:lnTo>
                  <a:lnTo>
                    <a:pt x="1043" y="5636"/>
                  </a:lnTo>
                  <a:lnTo>
                    <a:pt x="1197" y="5598"/>
                  </a:lnTo>
                  <a:lnTo>
                    <a:pt x="1487" y="5540"/>
                  </a:lnTo>
                  <a:lnTo>
                    <a:pt x="1776" y="5520"/>
                  </a:lnTo>
                  <a:close/>
                  <a:moveTo>
                    <a:pt x="1834" y="5520"/>
                  </a:move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close/>
                  <a:moveTo>
                    <a:pt x="8358" y="4903"/>
                  </a:moveTo>
                  <a:lnTo>
                    <a:pt x="8358" y="4903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03"/>
                  </a:lnTo>
                  <a:close/>
                  <a:moveTo>
                    <a:pt x="8377" y="4864"/>
                  </a:moveTo>
                  <a:lnTo>
                    <a:pt x="8377" y="4864"/>
                  </a:lnTo>
                  <a:lnTo>
                    <a:pt x="8377" y="4884"/>
                  </a:lnTo>
                  <a:lnTo>
                    <a:pt x="8377" y="4884"/>
                  </a:lnTo>
                  <a:lnTo>
                    <a:pt x="8377" y="4864"/>
                  </a:lnTo>
                  <a:close/>
                  <a:moveTo>
                    <a:pt x="15306" y="4324"/>
                  </a:move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close/>
                  <a:moveTo>
                    <a:pt x="5656" y="3938"/>
                  </a:moveTo>
                  <a:lnTo>
                    <a:pt x="5656" y="3938"/>
                  </a:lnTo>
                  <a:lnTo>
                    <a:pt x="5289" y="3957"/>
                  </a:lnTo>
                  <a:lnTo>
                    <a:pt x="4903" y="4015"/>
                  </a:lnTo>
                  <a:lnTo>
                    <a:pt x="4710" y="4073"/>
                  </a:lnTo>
                  <a:lnTo>
                    <a:pt x="4517" y="4131"/>
                  </a:lnTo>
                  <a:lnTo>
                    <a:pt x="4324" y="4208"/>
                  </a:lnTo>
                  <a:lnTo>
                    <a:pt x="4112" y="4285"/>
                  </a:lnTo>
                  <a:lnTo>
                    <a:pt x="3919" y="4382"/>
                  </a:lnTo>
                  <a:lnTo>
                    <a:pt x="3706" y="4517"/>
                  </a:lnTo>
                  <a:lnTo>
                    <a:pt x="3513" y="4652"/>
                  </a:lnTo>
                  <a:lnTo>
                    <a:pt x="3301" y="4787"/>
                  </a:lnTo>
                  <a:lnTo>
                    <a:pt x="3089" y="4961"/>
                  </a:lnTo>
                  <a:lnTo>
                    <a:pt x="2896" y="5154"/>
                  </a:lnTo>
                  <a:lnTo>
                    <a:pt x="2683" y="5366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683" y="5366"/>
                  </a:lnTo>
                  <a:lnTo>
                    <a:pt x="2896" y="5154"/>
                  </a:lnTo>
                  <a:lnTo>
                    <a:pt x="3089" y="4961"/>
                  </a:lnTo>
                  <a:lnTo>
                    <a:pt x="3301" y="4787"/>
                  </a:lnTo>
                  <a:lnTo>
                    <a:pt x="3513" y="4652"/>
                  </a:lnTo>
                  <a:lnTo>
                    <a:pt x="3706" y="4517"/>
                  </a:lnTo>
                  <a:lnTo>
                    <a:pt x="3919" y="4382"/>
                  </a:lnTo>
                  <a:lnTo>
                    <a:pt x="4112" y="4285"/>
                  </a:lnTo>
                  <a:lnTo>
                    <a:pt x="4324" y="4208"/>
                  </a:lnTo>
                  <a:lnTo>
                    <a:pt x="4517" y="4131"/>
                  </a:lnTo>
                  <a:lnTo>
                    <a:pt x="4710" y="4073"/>
                  </a:lnTo>
                  <a:lnTo>
                    <a:pt x="4903" y="4015"/>
                  </a:lnTo>
                  <a:lnTo>
                    <a:pt x="5289" y="3957"/>
                  </a:lnTo>
                  <a:lnTo>
                    <a:pt x="5656" y="3938"/>
                  </a:lnTo>
                  <a:close/>
                  <a:moveTo>
                    <a:pt x="5675" y="3938"/>
                  </a:move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620" y="2953"/>
                  </a:lnTo>
                  <a:lnTo>
                    <a:pt x="11407" y="2953"/>
                  </a:lnTo>
                  <a:lnTo>
                    <a:pt x="11195" y="2992"/>
                  </a:lnTo>
                  <a:lnTo>
                    <a:pt x="10983" y="3031"/>
                  </a:lnTo>
                  <a:lnTo>
                    <a:pt x="10770" y="3089"/>
                  </a:lnTo>
                  <a:lnTo>
                    <a:pt x="10558" y="3166"/>
                  </a:lnTo>
                  <a:lnTo>
                    <a:pt x="10326" y="3243"/>
                  </a:lnTo>
                  <a:lnTo>
                    <a:pt x="10114" y="3359"/>
                  </a:lnTo>
                  <a:lnTo>
                    <a:pt x="9902" y="3475"/>
                  </a:lnTo>
                  <a:lnTo>
                    <a:pt x="9690" y="3610"/>
                  </a:lnTo>
                  <a:lnTo>
                    <a:pt x="9458" y="3764"/>
                  </a:lnTo>
                  <a:lnTo>
                    <a:pt x="9246" y="3938"/>
                  </a:lnTo>
                  <a:lnTo>
                    <a:pt x="9033" y="4131"/>
                  </a:lnTo>
                  <a:lnTo>
                    <a:pt x="8821" y="4343"/>
                  </a:lnTo>
                  <a:lnTo>
                    <a:pt x="8609" y="4594"/>
                  </a:lnTo>
                  <a:lnTo>
                    <a:pt x="8396" y="4845"/>
                  </a:lnTo>
                  <a:lnTo>
                    <a:pt x="8396" y="4845"/>
                  </a:lnTo>
                  <a:lnTo>
                    <a:pt x="8609" y="4594"/>
                  </a:lnTo>
                  <a:lnTo>
                    <a:pt x="8821" y="4343"/>
                  </a:lnTo>
                  <a:lnTo>
                    <a:pt x="9033" y="4131"/>
                  </a:lnTo>
                  <a:lnTo>
                    <a:pt x="9246" y="3938"/>
                  </a:lnTo>
                  <a:lnTo>
                    <a:pt x="9458" y="3764"/>
                  </a:lnTo>
                  <a:lnTo>
                    <a:pt x="9690" y="3610"/>
                  </a:lnTo>
                  <a:lnTo>
                    <a:pt x="9902" y="3475"/>
                  </a:lnTo>
                  <a:lnTo>
                    <a:pt x="10114" y="3359"/>
                  </a:lnTo>
                  <a:lnTo>
                    <a:pt x="10326" y="3243"/>
                  </a:lnTo>
                  <a:lnTo>
                    <a:pt x="10558" y="3166"/>
                  </a:lnTo>
                  <a:lnTo>
                    <a:pt x="10770" y="3089"/>
                  </a:lnTo>
                  <a:lnTo>
                    <a:pt x="10983" y="3031"/>
                  </a:lnTo>
                  <a:lnTo>
                    <a:pt x="11195" y="2992"/>
                  </a:lnTo>
                  <a:lnTo>
                    <a:pt x="11407" y="2953"/>
                  </a:lnTo>
                  <a:lnTo>
                    <a:pt x="11620" y="2953"/>
                  </a:lnTo>
                  <a:lnTo>
                    <a:pt x="11832" y="2934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close/>
                  <a:moveTo>
                    <a:pt x="18626" y="0"/>
                  </a:moveTo>
                  <a:lnTo>
                    <a:pt x="18626" y="0"/>
                  </a:lnTo>
                  <a:lnTo>
                    <a:pt x="18626" y="0"/>
                  </a:lnTo>
                  <a:lnTo>
                    <a:pt x="18259" y="97"/>
                  </a:lnTo>
                  <a:lnTo>
                    <a:pt x="17912" y="232"/>
                  </a:lnTo>
                  <a:lnTo>
                    <a:pt x="17584" y="386"/>
                  </a:lnTo>
                  <a:lnTo>
                    <a:pt x="17275" y="579"/>
                  </a:lnTo>
                  <a:lnTo>
                    <a:pt x="16985" y="772"/>
                  </a:lnTo>
                  <a:lnTo>
                    <a:pt x="16696" y="985"/>
                  </a:lnTo>
                  <a:lnTo>
                    <a:pt x="16445" y="1236"/>
                  </a:lnTo>
                  <a:lnTo>
                    <a:pt x="16213" y="1487"/>
                  </a:lnTo>
                  <a:lnTo>
                    <a:pt x="16001" y="1757"/>
                  </a:lnTo>
                  <a:lnTo>
                    <a:pt x="15808" y="2046"/>
                  </a:lnTo>
                  <a:lnTo>
                    <a:pt x="15654" y="2336"/>
                  </a:lnTo>
                  <a:lnTo>
                    <a:pt x="15518" y="2645"/>
                  </a:lnTo>
                  <a:lnTo>
                    <a:pt x="15422" y="2953"/>
                  </a:lnTo>
                  <a:lnTo>
                    <a:pt x="15345" y="3262"/>
                  </a:lnTo>
                  <a:lnTo>
                    <a:pt x="15287" y="3590"/>
                  </a:lnTo>
                  <a:lnTo>
                    <a:pt x="15268" y="3918"/>
                  </a:lnTo>
                  <a:lnTo>
                    <a:pt x="15268" y="3918"/>
                  </a:lnTo>
                  <a:lnTo>
                    <a:pt x="15287" y="3590"/>
                  </a:lnTo>
                  <a:lnTo>
                    <a:pt x="15345" y="3262"/>
                  </a:lnTo>
                  <a:lnTo>
                    <a:pt x="15422" y="2953"/>
                  </a:lnTo>
                  <a:lnTo>
                    <a:pt x="15518" y="2645"/>
                  </a:lnTo>
                  <a:lnTo>
                    <a:pt x="15654" y="2336"/>
                  </a:lnTo>
                  <a:lnTo>
                    <a:pt x="15808" y="2046"/>
                  </a:lnTo>
                  <a:lnTo>
                    <a:pt x="16001" y="1757"/>
                  </a:lnTo>
                  <a:lnTo>
                    <a:pt x="16213" y="1487"/>
                  </a:lnTo>
                  <a:lnTo>
                    <a:pt x="16445" y="1236"/>
                  </a:lnTo>
                  <a:lnTo>
                    <a:pt x="16696" y="985"/>
                  </a:lnTo>
                  <a:lnTo>
                    <a:pt x="16985" y="772"/>
                  </a:lnTo>
                  <a:lnTo>
                    <a:pt x="17275" y="579"/>
                  </a:lnTo>
                  <a:lnTo>
                    <a:pt x="17584" y="386"/>
                  </a:lnTo>
                  <a:lnTo>
                    <a:pt x="17912" y="232"/>
                  </a:lnTo>
                  <a:lnTo>
                    <a:pt x="18259" y="97"/>
                  </a:lnTo>
                  <a:lnTo>
                    <a:pt x="18626" y="0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8"/>
            <p:cNvSpPr/>
            <p:nvPr/>
          </p:nvSpPr>
          <p:spPr>
            <a:xfrm>
              <a:off x="4902175" y="4592400"/>
              <a:ext cx="44425" cy="39100"/>
            </a:xfrm>
            <a:custGeom>
              <a:avLst/>
              <a:gdLst/>
              <a:ahLst/>
              <a:cxnLst/>
              <a:rect l="l" t="t" r="r" b="b"/>
              <a:pathLst>
                <a:path w="1777" h="1564" fill="none" extrusionOk="0">
                  <a:moveTo>
                    <a:pt x="1776" y="0"/>
                  </a:moveTo>
                  <a:lnTo>
                    <a:pt x="1776" y="0"/>
                  </a:lnTo>
                  <a:lnTo>
                    <a:pt x="1487" y="20"/>
                  </a:lnTo>
                  <a:lnTo>
                    <a:pt x="1197" y="78"/>
                  </a:lnTo>
                  <a:lnTo>
                    <a:pt x="1043" y="116"/>
                  </a:lnTo>
                  <a:lnTo>
                    <a:pt x="908" y="155"/>
                  </a:lnTo>
                  <a:lnTo>
                    <a:pt x="753" y="232"/>
                  </a:lnTo>
                  <a:lnTo>
                    <a:pt x="618" y="309"/>
                  </a:lnTo>
                  <a:lnTo>
                    <a:pt x="483" y="386"/>
                  </a:lnTo>
                  <a:lnTo>
                    <a:pt x="367" y="502"/>
                  </a:lnTo>
                  <a:lnTo>
                    <a:pt x="271" y="618"/>
                  </a:lnTo>
                  <a:lnTo>
                    <a:pt x="174" y="772"/>
                  </a:lnTo>
                  <a:lnTo>
                    <a:pt x="116" y="927"/>
                  </a:lnTo>
                  <a:lnTo>
                    <a:pt x="58" y="1120"/>
                  </a:lnTo>
                  <a:lnTo>
                    <a:pt x="20" y="1332"/>
                  </a:lnTo>
                  <a:lnTo>
                    <a:pt x="1" y="1564"/>
                  </a:lnTo>
                  <a:lnTo>
                    <a:pt x="1" y="1564"/>
                  </a:lnTo>
                  <a:lnTo>
                    <a:pt x="20" y="1332"/>
                  </a:lnTo>
                  <a:lnTo>
                    <a:pt x="58" y="1120"/>
                  </a:lnTo>
                  <a:lnTo>
                    <a:pt x="116" y="927"/>
                  </a:lnTo>
                  <a:lnTo>
                    <a:pt x="174" y="772"/>
                  </a:lnTo>
                  <a:lnTo>
                    <a:pt x="271" y="618"/>
                  </a:lnTo>
                  <a:lnTo>
                    <a:pt x="367" y="502"/>
                  </a:lnTo>
                  <a:lnTo>
                    <a:pt x="483" y="386"/>
                  </a:lnTo>
                  <a:lnTo>
                    <a:pt x="618" y="309"/>
                  </a:lnTo>
                  <a:lnTo>
                    <a:pt x="753" y="232"/>
                  </a:lnTo>
                  <a:lnTo>
                    <a:pt x="908" y="155"/>
                  </a:lnTo>
                  <a:lnTo>
                    <a:pt x="1043" y="116"/>
                  </a:lnTo>
                  <a:lnTo>
                    <a:pt x="1197" y="78"/>
                  </a:lnTo>
                  <a:lnTo>
                    <a:pt x="1487" y="20"/>
                  </a:lnTo>
                  <a:lnTo>
                    <a:pt x="177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8"/>
            <p:cNvSpPr/>
            <p:nvPr/>
          </p:nvSpPr>
          <p:spPr>
            <a:xfrm>
              <a:off x="4948025" y="459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8"/>
            <p:cNvSpPr/>
            <p:nvPr/>
          </p:nvSpPr>
          <p:spPr>
            <a:xfrm>
              <a:off x="5111100" y="45769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8"/>
            <p:cNvSpPr/>
            <p:nvPr/>
          </p:nvSpPr>
          <p:spPr>
            <a:xfrm>
              <a:off x="5111600" y="45760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8"/>
            <p:cNvSpPr/>
            <p:nvPr/>
          </p:nvSpPr>
          <p:spPr>
            <a:xfrm>
              <a:off x="5284825" y="456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8"/>
            <p:cNvSpPr/>
            <p:nvPr/>
          </p:nvSpPr>
          <p:spPr>
            <a:xfrm>
              <a:off x="4964425" y="4552825"/>
              <a:ext cx="79150" cy="41050"/>
            </a:xfrm>
            <a:custGeom>
              <a:avLst/>
              <a:gdLst/>
              <a:ahLst/>
              <a:cxnLst/>
              <a:rect l="l" t="t" r="r" b="b"/>
              <a:pathLst>
                <a:path w="3166" h="1642" fill="none" extrusionOk="0">
                  <a:moveTo>
                    <a:pt x="3166" y="1"/>
                  </a:moveTo>
                  <a:lnTo>
                    <a:pt x="3166" y="1"/>
                  </a:lnTo>
                  <a:lnTo>
                    <a:pt x="2799" y="20"/>
                  </a:lnTo>
                  <a:lnTo>
                    <a:pt x="2413" y="78"/>
                  </a:lnTo>
                  <a:lnTo>
                    <a:pt x="2220" y="136"/>
                  </a:lnTo>
                  <a:lnTo>
                    <a:pt x="2027" y="194"/>
                  </a:lnTo>
                  <a:lnTo>
                    <a:pt x="1834" y="271"/>
                  </a:lnTo>
                  <a:lnTo>
                    <a:pt x="1622" y="348"/>
                  </a:lnTo>
                  <a:lnTo>
                    <a:pt x="1429" y="445"/>
                  </a:lnTo>
                  <a:lnTo>
                    <a:pt x="1216" y="580"/>
                  </a:lnTo>
                  <a:lnTo>
                    <a:pt x="1023" y="715"/>
                  </a:lnTo>
                  <a:lnTo>
                    <a:pt x="811" y="850"/>
                  </a:lnTo>
                  <a:lnTo>
                    <a:pt x="599" y="1024"/>
                  </a:lnTo>
                  <a:lnTo>
                    <a:pt x="406" y="1217"/>
                  </a:lnTo>
                  <a:lnTo>
                    <a:pt x="193" y="1429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193" y="1429"/>
                  </a:lnTo>
                  <a:lnTo>
                    <a:pt x="406" y="1217"/>
                  </a:lnTo>
                  <a:lnTo>
                    <a:pt x="599" y="1024"/>
                  </a:lnTo>
                  <a:lnTo>
                    <a:pt x="811" y="850"/>
                  </a:lnTo>
                  <a:lnTo>
                    <a:pt x="1023" y="715"/>
                  </a:lnTo>
                  <a:lnTo>
                    <a:pt x="1216" y="580"/>
                  </a:lnTo>
                  <a:lnTo>
                    <a:pt x="1429" y="445"/>
                  </a:lnTo>
                  <a:lnTo>
                    <a:pt x="1622" y="348"/>
                  </a:lnTo>
                  <a:lnTo>
                    <a:pt x="1834" y="271"/>
                  </a:lnTo>
                  <a:lnTo>
                    <a:pt x="2027" y="194"/>
                  </a:lnTo>
                  <a:lnTo>
                    <a:pt x="2220" y="136"/>
                  </a:lnTo>
                  <a:lnTo>
                    <a:pt x="2413" y="78"/>
                  </a:lnTo>
                  <a:lnTo>
                    <a:pt x="2799" y="20"/>
                  </a:lnTo>
                  <a:lnTo>
                    <a:pt x="316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8"/>
            <p:cNvSpPr/>
            <p:nvPr/>
          </p:nvSpPr>
          <p:spPr>
            <a:xfrm>
              <a:off x="5044025" y="45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8"/>
            <p:cNvSpPr/>
            <p:nvPr/>
          </p:nvSpPr>
          <p:spPr>
            <a:xfrm>
              <a:off x="5112075" y="4527750"/>
              <a:ext cx="85900" cy="47775"/>
            </a:xfrm>
            <a:custGeom>
              <a:avLst/>
              <a:gdLst/>
              <a:ahLst/>
              <a:cxnLst/>
              <a:rect l="l" t="t" r="r" b="b"/>
              <a:pathLst>
                <a:path w="3436" h="1911" fill="none" extrusionOk="0">
                  <a:moveTo>
                    <a:pt x="3436" y="0"/>
                  </a:moveTo>
                  <a:lnTo>
                    <a:pt x="3436" y="0"/>
                  </a:lnTo>
                  <a:lnTo>
                    <a:pt x="3224" y="19"/>
                  </a:lnTo>
                  <a:lnTo>
                    <a:pt x="3011" y="19"/>
                  </a:lnTo>
                  <a:lnTo>
                    <a:pt x="2799" y="58"/>
                  </a:lnTo>
                  <a:lnTo>
                    <a:pt x="2587" y="97"/>
                  </a:lnTo>
                  <a:lnTo>
                    <a:pt x="2374" y="155"/>
                  </a:lnTo>
                  <a:lnTo>
                    <a:pt x="2162" y="232"/>
                  </a:lnTo>
                  <a:lnTo>
                    <a:pt x="1930" y="309"/>
                  </a:lnTo>
                  <a:lnTo>
                    <a:pt x="1718" y="425"/>
                  </a:lnTo>
                  <a:lnTo>
                    <a:pt x="1506" y="541"/>
                  </a:lnTo>
                  <a:lnTo>
                    <a:pt x="1294" y="676"/>
                  </a:lnTo>
                  <a:lnTo>
                    <a:pt x="1062" y="830"/>
                  </a:lnTo>
                  <a:lnTo>
                    <a:pt x="850" y="1004"/>
                  </a:lnTo>
                  <a:lnTo>
                    <a:pt x="637" y="1197"/>
                  </a:lnTo>
                  <a:lnTo>
                    <a:pt x="425" y="1409"/>
                  </a:lnTo>
                  <a:lnTo>
                    <a:pt x="213" y="1660"/>
                  </a:lnTo>
                  <a:lnTo>
                    <a:pt x="0" y="1911"/>
                  </a:lnTo>
                  <a:lnTo>
                    <a:pt x="0" y="1911"/>
                  </a:lnTo>
                  <a:lnTo>
                    <a:pt x="213" y="1660"/>
                  </a:lnTo>
                  <a:lnTo>
                    <a:pt x="425" y="1409"/>
                  </a:lnTo>
                  <a:lnTo>
                    <a:pt x="637" y="1197"/>
                  </a:lnTo>
                  <a:lnTo>
                    <a:pt x="850" y="1004"/>
                  </a:lnTo>
                  <a:lnTo>
                    <a:pt x="1062" y="830"/>
                  </a:lnTo>
                  <a:lnTo>
                    <a:pt x="1294" y="676"/>
                  </a:lnTo>
                  <a:lnTo>
                    <a:pt x="1506" y="541"/>
                  </a:lnTo>
                  <a:lnTo>
                    <a:pt x="1718" y="425"/>
                  </a:lnTo>
                  <a:lnTo>
                    <a:pt x="1930" y="309"/>
                  </a:lnTo>
                  <a:lnTo>
                    <a:pt x="2162" y="232"/>
                  </a:lnTo>
                  <a:lnTo>
                    <a:pt x="2374" y="155"/>
                  </a:lnTo>
                  <a:lnTo>
                    <a:pt x="2587" y="97"/>
                  </a:lnTo>
                  <a:lnTo>
                    <a:pt x="2799" y="58"/>
                  </a:lnTo>
                  <a:lnTo>
                    <a:pt x="3011" y="19"/>
                  </a:lnTo>
                  <a:lnTo>
                    <a:pt x="3224" y="19"/>
                  </a:lnTo>
                  <a:lnTo>
                    <a:pt x="343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8"/>
            <p:cNvSpPr/>
            <p:nvPr/>
          </p:nvSpPr>
          <p:spPr>
            <a:xfrm>
              <a:off x="5197950" y="452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8"/>
            <p:cNvSpPr/>
            <p:nvPr/>
          </p:nvSpPr>
          <p:spPr>
            <a:xfrm>
              <a:off x="5283850" y="4454400"/>
              <a:ext cx="83975" cy="97975"/>
            </a:xfrm>
            <a:custGeom>
              <a:avLst/>
              <a:gdLst/>
              <a:ahLst/>
              <a:cxnLst/>
              <a:rect l="l" t="t" r="r" b="b"/>
              <a:pathLst>
                <a:path w="3359" h="3919" fill="none" extrusionOk="0">
                  <a:moveTo>
                    <a:pt x="3359" y="0"/>
                  </a:moveTo>
                  <a:lnTo>
                    <a:pt x="3359" y="0"/>
                  </a:lnTo>
                  <a:lnTo>
                    <a:pt x="3359" y="0"/>
                  </a:lnTo>
                  <a:lnTo>
                    <a:pt x="2992" y="97"/>
                  </a:lnTo>
                  <a:lnTo>
                    <a:pt x="2645" y="232"/>
                  </a:lnTo>
                  <a:lnTo>
                    <a:pt x="2317" y="386"/>
                  </a:lnTo>
                  <a:lnTo>
                    <a:pt x="2008" y="579"/>
                  </a:lnTo>
                  <a:lnTo>
                    <a:pt x="1718" y="772"/>
                  </a:lnTo>
                  <a:lnTo>
                    <a:pt x="1429" y="985"/>
                  </a:lnTo>
                  <a:lnTo>
                    <a:pt x="1178" y="1236"/>
                  </a:lnTo>
                  <a:lnTo>
                    <a:pt x="946" y="1487"/>
                  </a:lnTo>
                  <a:lnTo>
                    <a:pt x="734" y="1757"/>
                  </a:lnTo>
                  <a:lnTo>
                    <a:pt x="541" y="2046"/>
                  </a:lnTo>
                  <a:lnTo>
                    <a:pt x="387" y="2336"/>
                  </a:lnTo>
                  <a:lnTo>
                    <a:pt x="251" y="2645"/>
                  </a:lnTo>
                  <a:lnTo>
                    <a:pt x="155" y="2953"/>
                  </a:lnTo>
                  <a:lnTo>
                    <a:pt x="78" y="3262"/>
                  </a:lnTo>
                  <a:lnTo>
                    <a:pt x="20" y="3590"/>
                  </a:lnTo>
                  <a:lnTo>
                    <a:pt x="1" y="3918"/>
                  </a:lnTo>
                  <a:lnTo>
                    <a:pt x="1" y="3918"/>
                  </a:lnTo>
                  <a:lnTo>
                    <a:pt x="20" y="3590"/>
                  </a:lnTo>
                  <a:lnTo>
                    <a:pt x="78" y="3262"/>
                  </a:lnTo>
                  <a:lnTo>
                    <a:pt x="155" y="2953"/>
                  </a:lnTo>
                  <a:lnTo>
                    <a:pt x="251" y="2645"/>
                  </a:lnTo>
                  <a:lnTo>
                    <a:pt x="387" y="2336"/>
                  </a:lnTo>
                  <a:lnTo>
                    <a:pt x="541" y="2046"/>
                  </a:lnTo>
                  <a:lnTo>
                    <a:pt x="734" y="1757"/>
                  </a:lnTo>
                  <a:lnTo>
                    <a:pt x="946" y="1487"/>
                  </a:lnTo>
                  <a:lnTo>
                    <a:pt x="1178" y="1236"/>
                  </a:lnTo>
                  <a:lnTo>
                    <a:pt x="1429" y="985"/>
                  </a:lnTo>
                  <a:lnTo>
                    <a:pt x="1718" y="772"/>
                  </a:lnTo>
                  <a:lnTo>
                    <a:pt x="2008" y="579"/>
                  </a:lnTo>
                  <a:lnTo>
                    <a:pt x="2317" y="386"/>
                  </a:lnTo>
                  <a:lnTo>
                    <a:pt x="2645" y="232"/>
                  </a:lnTo>
                  <a:lnTo>
                    <a:pt x="2992" y="97"/>
                  </a:lnTo>
                  <a:lnTo>
                    <a:pt x="3359" y="0"/>
                  </a:lnTo>
                  <a:lnTo>
                    <a:pt x="335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8"/>
            <p:cNvSpPr/>
            <p:nvPr/>
          </p:nvSpPr>
          <p:spPr>
            <a:xfrm>
              <a:off x="4982275" y="4665250"/>
              <a:ext cx="519700" cy="193525"/>
            </a:xfrm>
            <a:custGeom>
              <a:avLst/>
              <a:gdLst/>
              <a:ahLst/>
              <a:cxnLst/>
              <a:rect l="l" t="t" r="r" b="b"/>
              <a:pathLst>
                <a:path w="20788" h="7741" extrusionOk="0">
                  <a:moveTo>
                    <a:pt x="0" y="7741"/>
                  </a:move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close/>
                  <a:moveTo>
                    <a:pt x="20" y="7741"/>
                  </a:move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39" y="7721"/>
                  </a:lnTo>
                  <a:lnTo>
                    <a:pt x="39" y="7721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36" y="7702"/>
                  </a:move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004" y="7548"/>
                  </a:lnTo>
                  <a:lnTo>
                    <a:pt x="753" y="7567"/>
                  </a:lnTo>
                  <a:lnTo>
                    <a:pt x="464" y="7605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464" y="7605"/>
                  </a:lnTo>
                  <a:lnTo>
                    <a:pt x="753" y="7567"/>
                  </a:lnTo>
                  <a:lnTo>
                    <a:pt x="1004" y="7548"/>
                  </a:lnTo>
                  <a:lnTo>
                    <a:pt x="1178" y="7528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664" y="6235"/>
                  </a:lnTo>
                  <a:lnTo>
                    <a:pt x="2432" y="6274"/>
                  </a:lnTo>
                  <a:lnTo>
                    <a:pt x="2201" y="6351"/>
                  </a:lnTo>
                  <a:lnTo>
                    <a:pt x="1988" y="6467"/>
                  </a:lnTo>
                  <a:lnTo>
                    <a:pt x="1873" y="6544"/>
                  </a:lnTo>
                  <a:lnTo>
                    <a:pt x="1776" y="6640"/>
                  </a:lnTo>
                  <a:lnTo>
                    <a:pt x="1680" y="6737"/>
                  </a:lnTo>
                  <a:lnTo>
                    <a:pt x="1583" y="6853"/>
                  </a:lnTo>
                  <a:lnTo>
                    <a:pt x="1506" y="6988"/>
                  </a:lnTo>
                  <a:lnTo>
                    <a:pt x="1429" y="7142"/>
                  </a:lnTo>
                  <a:lnTo>
                    <a:pt x="1352" y="7316"/>
                  </a:lnTo>
                  <a:lnTo>
                    <a:pt x="1294" y="7490"/>
                  </a:lnTo>
                  <a:lnTo>
                    <a:pt x="1294" y="7490"/>
                  </a:lnTo>
                  <a:lnTo>
                    <a:pt x="1352" y="7316"/>
                  </a:lnTo>
                  <a:lnTo>
                    <a:pt x="1429" y="7142"/>
                  </a:lnTo>
                  <a:lnTo>
                    <a:pt x="1506" y="6988"/>
                  </a:lnTo>
                  <a:lnTo>
                    <a:pt x="1583" y="6853"/>
                  </a:lnTo>
                  <a:lnTo>
                    <a:pt x="1680" y="6737"/>
                  </a:lnTo>
                  <a:lnTo>
                    <a:pt x="1776" y="6640"/>
                  </a:lnTo>
                  <a:lnTo>
                    <a:pt x="1873" y="6544"/>
                  </a:lnTo>
                  <a:lnTo>
                    <a:pt x="1988" y="6467"/>
                  </a:lnTo>
                  <a:lnTo>
                    <a:pt x="2201" y="6351"/>
                  </a:lnTo>
                  <a:lnTo>
                    <a:pt x="2432" y="6274"/>
                  </a:lnTo>
                  <a:lnTo>
                    <a:pt x="2664" y="6235"/>
                  </a:lnTo>
                  <a:lnTo>
                    <a:pt x="2876" y="6216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close/>
                  <a:moveTo>
                    <a:pt x="20749" y="4749"/>
                  </a:move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close/>
                  <a:moveTo>
                    <a:pt x="20787" y="4730"/>
                  </a:move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close/>
                  <a:moveTo>
                    <a:pt x="2703" y="3668"/>
                  </a:moveTo>
                  <a:lnTo>
                    <a:pt x="2703" y="3668"/>
                  </a:lnTo>
                  <a:lnTo>
                    <a:pt x="2703" y="3919"/>
                  </a:lnTo>
                  <a:lnTo>
                    <a:pt x="2741" y="4189"/>
                  </a:lnTo>
                  <a:lnTo>
                    <a:pt x="2799" y="4440"/>
                  </a:lnTo>
                  <a:lnTo>
                    <a:pt x="2857" y="4672"/>
                  </a:lnTo>
                  <a:lnTo>
                    <a:pt x="2934" y="4903"/>
                  </a:lnTo>
                  <a:lnTo>
                    <a:pt x="3011" y="5135"/>
                  </a:lnTo>
                  <a:lnTo>
                    <a:pt x="3204" y="5540"/>
                  </a:lnTo>
                  <a:lnTo>
                    <a:pt x="3397" y="5888"/>
                  </a:lnTo>
                  <a:lnTo>
                    <a:pt x="3552" y="6139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552" y="6139"/>
                  </a:lnTo>
                  <a:lnTo>
                    <a:pt x="3397" y="5888"/>
                  </a:lnTo>
                  <a:lnTo>
                    <a:pt x="3204" y="5540"/>
                  </a:lnTo>
                  <a:lnTo>
                    <a:pt x="3011" y="5135"/>
                  </a:lnTo>
                  <a:lnTo>
                    <a:pt x="2934" y="4903"/>
                  </a:lnTo>
                  <a:lnTo>
                    <a:pt x="2857" y="4672"/>
                  </a:lnTo>
                  <a:lnTo>
                    <a:pt x="2799" y="4440"/>
                  </a:lnTo>
                  <a:lnTo>
                    <a:pt x="2741" y="4189"/>
                  </a:lnTo>
                  <a:lnTo>
                    <a:pt x="2703" y="3919"/>
                  </a:lnTo>
                  <a:lnTo>
                    <a:pt x="2703" y="3668"/>
                  </a:lnTo>
                  <a:close/>
                  <a:moveTo>
                    <a:pt x="7895" y="2510"/>
                  </a:moveTo>
                  <a:lnTo>
                    <a:pt x="7895" y="2510"/>
                  </a:lnTo>
                  <a:lnTo>
                    <a:pt x="7895" y="2529"/>
                  </a:lnTo>
                  <a:lnTo>
                    <a:pt x="7895" y="2529"/>
                  </a:lnTo>
                  <a:lnTo>
                    <a:pt x="7895" y="2510"/>
                  </a:lnTo>
                  <a:close/>
                  <a:moveTo>
                    <a:pt x="3455" y="1892"/>
                  </a:moveTo>
                  <a:lnTo>
                    <a:pt x="3455" y="1892"/>
                  </a:lnTo>
                  <a:lnTo>
                    <a:pt x="3436" y="1912"/>
                  </a:lnTo>
                  <a:lnTo>
                    <a:pt x="3436" y="1912"/>
                  </a:lnTo>
                  <a:lnTo>
                    <a:pt x="3455" y="1892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806" y="1275"/>
                  </a:lnTo>
                  <a:lnTo>
                    <a:pt x="4613" y="1294"/>
                  </a:lnTo>
                  <a:lnTo>
                    <a:pt x="4420" y="1352"/>
                  </a:lnTo>
                  <a:lnTo>
                    <a:pt x="4227" y="1410"/>
                  </a:lnTo>
                  <a:lnTo>
                    <a:pt x="4034" y="1487"/>
                  </a:lnTo>
                  <a:lnTo>
                    <a:pt x="3841" y="1603"/>
                  </a:lnTo>
                  <a:lnTo>
                    <a:pt x="3648" y="1719"/>
                  </a:lnTo>
                  <a:lnTo>
                    <a:pt x="3475" y="1873"/>
                  </a:lnTo>
                  <a:lnTo>
                    <a:pt x="3475" y="1873"/>
                  </a:lnTo>
                  <a:lnTo>
                    <a:pt x="3648" y="1719"/>
                  </a:lnTo>
                  <a:lnTo>
                    <a:pt x="3841" y="1603"/>
                  </a:lnTo>
                  <a:lnTo>
                    <a:pt x="4034" y="1487"/>
                  </a:lnTo>
                  <a:lnTo>
                    <a:pt x="4227" y="1410"/>
                  </a:lnTo>
                  <a:lnTo>
                    <a:pt x="4420" y="1352"/>
                  </a:lnTo>
                  <a:lnTo>
                    <a:pt x="4613" y="1294"/>
                  </a:lnTo>
                  <a:lnTo>
                    <a:pt x="4806" y="1275"/>
                  </a:lnTo>
                  <a:lnTo>
                    <a:pt x="4999" y="1275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253" y="445"/>
                  </a:lnTo>
                  <a:lnTo>
                    <a:pt x="11041" y="464"/>
                  </a:lnTo>
                  <a:lnTo>
                    <a:pt x="10809" y="503"/>
                  </a:lnTo>
                  <a:lnTo>
                    <a:pt x="10597" y="541"/>
                  </a:lnTo>
                  <a:lnTo>
                    <a:pt x="10365" y="599"/>
                  </a:lnTo>
                  <a:lnTo>
                    <a:pt x="10133" y="676"/>
                  </a:lnTo>
                  <a:lnTo>
                    <a:pt x="9902" y="773"/>
                  </a:lnTo>
                  <a:lnTo>
                    <a:pt x="9689" y="869"/>
                  </a:lnTo>
                  <a:lnTo>
                    <a:pt x="9458" y="1005"/>
                  </a:lnTo>
                  <a:lnTo>
                    <a:pt x="9226" y="1140"/>
                  </a:lnTo>
                  <a:lnTo>
                    <a:pt x="8995" y="1313"/>
                  </a:lnTo>
                  <a:lnTo>
                    <a:pt x="8782" y="1506"/>
                  </a:lnTo>
                  <a:lnTo>
                    <a:pt x="8551" y="1719"/>
                  </a:lnTo>
                  <a:lnTo>
                    <a:pt x="8338" y="1950"/>
                  </a:lnTo>
                  <a:lnTo>
                    <a:pt x="8126" y="2201"/>
                  </a:lnTo>
                  <a:lnTo>
                    <a:pt x="7914" y="2491"/>
                  </a:lnTo>
                  <a:lnTo>
                    <a:pt x="7914" y="2491"/>
                  </a:lnTo>
                  <a:lnTo>
                    <a:pt x="8126" y="2201"/>
                  </a:lnTo>
                  <a:lnTo>
                    <a:pt x="8338" y="1950"/>
                  </a:lnTo>
                  <a:lnTo>
                    <a:pt x="8551" y="1719"/>
                  </a:lnTo>
                  <a:lnTo>
                    <a:pt x="8782" y="1506"/>
                  </a:lnTo>
                  <a:lnTo>
                    <a:pt x="8995" y="1313"/>
                  </a:lnTo>
                  <a:lnTo>
                    <a:pt x="9226" y="1140"/>
                  </a:lnTo>
                  <a:lnTo>
                    <a:pt x="9458" y="1005"/>
                  </a:lnTo>
                  <a:lnTo>
                    <a:pt x="9689" y="869"/>
                  </a:lnTo>
                  <a:lnTo>
                    <a:pt x="9902" y="773"/>
                  </a:lnTo>
                  <a:lnTo>
                    <a:pt x="10133" y="676"/>
                  </a:lnTo>
                  <a:lnTo>
                    <a:pt x="10365" y="599"/>
                  </a:lnTo>
                  <a:lnTo>
                    <a:pt x="10597" y="541"/>
                  </a:lnTo>
                  <a:lnTo>
                    <a:pt x="10809" y="503"/>
                  </a:lnTo>
                  <a:lnTo>
                    <a:pt x="11041" y="464"/>
                  </a:lnTo>
                  <a:lnTo>
                    <a:pt x="11253" y="445"/>
                  </a:lnTo>
                  <a:lnTo>
                    <a:pt x="11465" y="44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6773" y="20"/>
                  </a:lnTo>
                  <a:lnTo>
                    <a:pt x="16406" y="59"/>
                  </a:lnTo>
                  <a:lnTo>
                    <a:pt x="16039" y="155"/>
                  </a:lnTo>
                  <a:lnTo>
                    <a:pt x="15673" y="290"/>
                  </a:lnTo>
                  <a:lnTo>
                    <a:pt x="15306" y="464"/>
                  </a:lnTo>
                  <a:lnTo>
                    <a:pt x="14920" y="676"/>
                  </a:lnTo>
                  <a:lnTo>
                    <a:pt x="14553" y="927"/>
                  </a:lnTo>
                  <a:lnTo>
                    <a:pt x="14187" y="1236"/>
                  </a:lnTo>
                  <a:lnTo>
                    <a:pt x="14187" y="1236"/>
                  </a:lnTo>
                  <a:lnTo>
                    <a:pt x="14553" y="927"/>
                  </a:lnTo>
                  <a:lnTo>
                    <a:pt x="14920" y="676"/>
                  </a:lnTo>
                  <a:lnTo>
                    <a:pt x="15306" y="464"/>
                  </a:lnTo>
                  <a:lnTo>
                    <a:pt x="15673" y="290"/>
                  </a:lnTo>
                  <a:lnTo>
                    <a:pt x="16039" y="155"/>
                  </a:lnTo>
                  <a:lnTo>
                    <a:pt x="16406" y="59"/>
                  </a:lnTo>
                  <a:lnTo>
                    <a:pt x="16773" y="20"/>
                  </a:lnTo>
                  <a:lnTo>
                    <a:pt x="17120" y="1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7120" y="1"/>
                  </a:lnTo>
                  <a:lnTo>
                    <a:pt x="17140" y="1"/>
                  </a:lnTo>
                  <a:lnTo>
                    <a:pt x="17140" y="1"/>
                  </a:lnTo>
                  <a:lnTo>
                    <a:pt x="171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8"/>
            <p:cNvSpPr/>
            <p:nvPr/>
          </p:nvSpPr>
          <p:spPr>
            <a:xfrm>
              <a:off x="4982275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8"/>
            <p:cNvSpPr/>
            <p:nvPr/>
          </p:nvSpPr>
          <p:spPr>
            <a:xfrm>
              <a:off x="4982750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8"/>
            <p:cNvSpPr/>
            <p:nvPr/>
          </p:nvSpPr>
          <p:spPr>
            <a:xfrm>
              <a:off x="4983250" y="4857775"/>
              <a:ext cx="1950" cy="525"/>
            </a:xfrm>
            <a:custGeom>
              <a:avLst/>
              <a:gdLst/>
              <a:ahLst/>
              <a:cxnLst/>
              <a:rect l="l" t="t" r="r" b="b"/>
              <a:pathLst>
                <a:path w="78" h="21" fill="none" extrusionOk="0">
                  <a:moveTo>
                    <a:pt x="77" y="1"/>
                  </a:moveTo>
                  <a:lnTo>
                    <a:pt x="77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8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8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8"/>
            <p:cNvSpPr/>
            <p:nvPr/>
          </p:nvSpPr>
          <p:spPr>
            <a:xfrm>
              <a:off x="4985650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8"/>
            <p:cNvSpPr/>
            <p:nvPr/>
          </p:nvSpPr>
          <p:spPr>
            <a:xfrm>
              <a:off x="4985650" y="4853450"/>
              <a:ext cx="26075" cy="4350"/>
            </a:xfrm>
            <a:custGeom>
              <a:avLst/>
              <a:gdLst/>
              <a:ahLst/>
              <a:cxnLst/>
              <a:rect l="l" t="t" r="r" b="b"/>
              <a:pathLst>
                <a:path w="1043" h="174" fill="none" extrusionOk="0">
                  <a:moveTo>
                    <a:pt x="1043" y="0"/>
                  </a:moveTo>
                  <a:lnTo>
                    <a:pt x="1043" y="0"/>
                  </a:lnTo>
                  <a:lnTo>
                    <a:pt x="869" y="20"/>
                  </a:lnTo>
                  <a:lnTo>
                    <a:pt x="618" y="39"/>
                  </a:lnTo>
                  <a:lnTo>
                    <a:pt x="329" y="77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29" y="77"/>
                  </a:lnTo>
                  <a:lnTo>
                    <a:pt x="618" y="39"/>
                  </a:lnTo>
                  <a:lnTo>
                    <a:pt x="869" y="20"/>
                  </a:lnTo>
                  <a:lnTo>
                    <a:pt x="104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8"/>
            <p:cNvSpPr/>
            <p:nvPr/>
          </p:nvSpPr>
          <p:spPr>
            <a:xfrm>
              <a:off x="5011700" y="485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8"/>
            <p:cNvSpPr/>
            <p:nvPr/>
          </p:nvSpPr>
          <p:spPr>
            <a:xfrm>
              <a:off x="5014600" y="4820625"/>
              <a:ext cx="39600" cy="31875"/>
            </a:xfrm>
            <a:custGeom>
              <a:avLst/>
              <a:gdLst/>
              <a:ahLst/>
              <a:cxnLst/>
              <a:rect l="l" t="t" r="r" b="b"/>
              <a:pathLst>
                <a:path w="1584" h="1275" fill="none" extrusionOk="0">
                  <a:moveTo>
                    <a:pt x="1583" y="1"/>
                  </a:moveTo>
                  <a:lnTo>
                    <a:pt x="1583" y="1"/>
                  </a:lnTo>
                  <a:lnTo>
                    <a:pt x="1371" y="20"/>
                  </a:lnTo>
                  <a:lnTo>
                    <a:pt x="1139" y="59"/>
                  </a:lnTo>
                  <a:lnTo>
                    <a:pt x="908" y="136"/>
                  </a:lnTo>
                  <a:lnTo>
                    <a:pt x="695" y="252"/>
                  </a:lnTo>
                  <a:lnTo>
                    <a:pt x="580" y="329"/>
                  </a:lnTo>
                  <a:lnTo>
                    <a:pt x="483" y="425"/>
                  </a:lnTo>
                  <a:lnTo>
                    <a:pt x="387" y="522"/>
                  </a:lnTo>
                  <a:lnTo>
                    <a:pt x="290" y="638"/>
                  </a:lnTo>
                  <a:lnTo>
                    <a:pt x="213" y="773"/>
                  </a:lnTo>
                  <a:lnTo>
                    <a:pt x="136" y="927"/>
                  </a:lnTo>
                  <a:lnTo>
                    <a:pt x="59" y="1101"/>
                  </a:lnTo>
                  <a:lnTo>
                    <a:pt x="1" y="1275"/>
                  </a:lnTo>
                  <a:lnTo>
                    <a:pt x="1" y="1275"/>
                  </a:lnTo>
                  <a:lnTo>
                    <a:pt x="59" y="1101"/>
                  </a:lnTo>
                  <a:lnTo>
                    <a:pt x="136" y="927"/>
                  </a:lnTo>
                  <a:lnTo>
                    <a:pt x="213" y="773"/>
                  </a:lnTo>
                  <a:lnTo>
                    <a:pt x="290" y="638"/>
                  </a:lnTo>
                  <a:lnTo>
                    <a:pt x="387" y="522"/>
                  </a:lnTo>
                  <a:lnTo>
                    <a:pt x="483" y="425"/>
                  </a:lnTo>
                  <a:lnTo>
                    <a:pt x="580" y="329"/>
                  </a:lnTo>
                  <a:lnTo>
                    <a:pt x="695" y="252"/>
                  </a:lnTo>
                  <a:lnTo>
                    <a:pt x="908" y="136"/>
                  </a:lnTo>
                  <a:lnTo>
                    <a:pt x="1139" y="59"/>
                  </a:lnTo>
                  <a:lnTo>
                    <a:pt x="1371" y="20"/>
                  </a:lnTo>
                  <a:lnTo>
                    <a:pt x="158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8"/>
            <p:cNvSpPr/>
            <p:nvPr/>
          </p:nvSpPr>
          <p:spPr>
            <a:xfrm>
              <a:off x="5054175" y="482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8"/>
            <p:cNvSpPr/>
            <p:nvPr/>
          </p:nvSpPr>
          <p:spPr>
            <a:xfrm>
              <a:off x="5500975" y="478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8"/>
            <p:cNvSpPr/>
            <p:nvPr/>
          </p:nvSpPr>
          <p:spPr>
            <a:xfrm>
              <a:off x="5501950" y="478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8"/>
            <p:cNvSpPr/>
            <p:nvPr/>
          </p:nvSpPr>
          <p:spPr>
            <a:xfrm>
              <a:off x="5049825" y="4756950"/>
              <a:ext cx="25125" cy="67575"/>
            </a:xfrm>
            <a:custGeom>
              <a:avLst/>
              <a:gdLst/>
              <a:ahLst/>
              <a:cxnLst/>
              <a:rect l="l" t="t" r="r" b="b"/>
              <a:pathLst>
                <a:path w="1005" h="2703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51"/>
                  </a:lnTo>
                  <a:lnTo>
                    <a:pt x="39" y="521"/>
                  </a:lnTo>
                  <a:lnTo>
                    <a:pt x="97" y="772"/>
                  </a:lnTo>
                  <a:lnTo>
                    <a:pt x="155" y="1004"/>
                  </a:lnTo>
                  <a:lnTo>
                    <a:pt x="232" y="1235"/>
                  </a:lnTo>
                  <a:lnTo>
                    <a:pt x="309" y="1467"/>
                  </a:lnTo>
                  <a:lnTo>
                    <a:pt x="502" y="1872"/>
                  </a:lnTo>
                  <a:lnTo>
                    <a:pt x="695" y="2220"/>
                  </a:lnTo>
                  <a:lnTo>
                    <a:pt x="850" y="2471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850" y="2471"/>
                  </a:lnTo>
                  <a:lnTo>
                    <a:pt x="695" y="2220"/>
                  </a:lnTo>
                  <a:lnTo>
                    <a:pt x="502" y="1872"/>
                  </a:lnTo>
                  <a:lnTo>
                    <a:pt x="309" y="1467"/>
                  </a:lnTo>
                  <a:lnTo>
                    <a:pt x="232" y="1235"/>
                  </a:lnTo>
                  <a:lnTo>
                    <a:pt x="155" y="1004"/>
                  </a:lnTo>
                  <a:lnTo>
                    <a:pt x="97" y="772"/>
                  </a:lnTo>
                  <a:lnTo>
                    <a:pt x="39" y="521"/>
                  </a:lnTo>
                  <a:lnTo>
                    <a:pt x="1" y="251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8"/>
            <p:cNvSpPr/>
            <p:nvPr/>
          </p:nvSpPr>
          <p:spPr>
            <a:xfrm>
              <a:off x="5179625" y="47279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8"/>
            <p:cNvSpPr/>
            <p:nvPr/>
          </p:nvSpPr>
          <p:spPr>
            <a:xfrm>
              <a:off x="5068175" y="4712550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8"/>
            <p:cNvSpPr/>
            <p:nvPr/>
          </p:nvSpPr>
          <p:spPr>
            <a:xfrm>
              <a:off x="5069125" y="4697100"/>
              <a:ext cx="38150" cy="15000"/>
            </a:xfrm>
            <a:custGeom>
              <a:avLst/>
              <a:gdLst/>
              <a:ahLst/>
              <a:cxnLst/>
              <a:rect l="l" t="t" r="r" b="b"/>
              <a:pathLst>
                <a:path w="1526" h="600" fill="none" extrusionOk="0">
                  <a:moveTo>
                    <a:pt x="1525" y="1"/>
                  </a:moveTo>
                  <a:lnTo>
                    <a:pt x="1525" y="1"/>
                  </a:lnTo>
                  <a:lnTo>
                    <a:pt x="1332" y="1"/>
                  </a:lnTo>
                  <a:lnTo>
                    <a:pt x="1139" y="20"/>
                  </a:lnTo>
                  <a:lnTo>
                    <a:pt x="946" y="78"/>
                  </a:lnTo>
                  <a:lnTo>
                    <a:pt x="753" y="136"/>
                  </a:lnTo>
                  <a:lnTo>
                    <a:pt x="560" y="213"/>
                  </a:lnTo>
                  <a:lnTo>
                    <a:pt x="367" y="329"/>
                  </a:lnTo>
                  <a:lnTo>
                    <a:pt x="174" y="445"/>
                  </a:lnTo>
                  <a:lnTo>
                    <a:pt x="1" y="599"/>
                  </a:lnTo>
                  <a:lnTo>
                    <a:pt x="1" y="599"/>
                  </a:lnTo>
                  <a:lnTo>
                    <a:pt x="174" y="445"/>
                  </a:lnTo>
                  <a:lnTo>
                    <a:pt x="367" y="329"/>
                  </a:lnTo>
                  <a:lnTo>
                    <a:pt x="560" y="213"/>
                  </a:lnTo>
                  <a:lnTo>
                    <a:pt x="753" y="136"/>
                  </a:lnTo>
                  <a:lnTo>
                    <a:pt x="946" y="78"/>
                  </a:lnTo>
                  <a:lnTo>
                    <a:pt x="1139" y="20"/>
                  </a:lnTo>
                  <a:lnTo>
                    <a:pt x="1332" y="1"/>
                  </a:lnTo>
                  <a:lnTo>
                    <a:pt x="15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8"/>
            <p:cNvSpPr/>
            <p:nvPr/>
          </p:nvSpPr>
          <p:spPr>
            <a:xfrm>
              <a:off x="5107250" y="469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8"/>
            <p:cNvSpPr/>
            <p:nvPr/>
          </p:nvSpPr>
          <p:spPr>
            <a:xfrm>
              <a:off x="5180100" y="4676350"/>
              <a:ext cx="88825" cy="51175"/>
            </a:xfrm>
            <a:custGeom>
              <a:avLst/>
              <a:gdLst/>
              <a:ahLst/>
              <a:cxnLst/>
              <a:rect l="l" t="t" r="r" b="b"/>
              <a:pathLst>
                <a:path w="3553" h="2047" fill="none" extrusionOk="0">
                  <a:moveTo>
                    <a:pt x="3552" y="1"/>
                  </a:moveTo>
                  <a:lnTo>
                    <a:pt x="3552" y="1"/>
                  </a:lnTo>
                  <a:lnTo>
                    <a:pt x="3340" y="1"/>
                  </a:lnTo>
                  <a:lnTo>
                    <a:pt x="3128" y="20"/>
                  </a:lnTo>
                  <a:lnTo>
                    <a:pt x="2896" y="59"/>
                  </a:lnTo>
                  <a:lnTo>
                    <a:pt x="2684" y="97"/>
                  </a:lnTo>
                  <a:lnTo>
                    <a:pt x="2452" y="155"/>
                  </a:lnTo>
                  <a:lnTo>
                    <a:pt x="2220" y="232"/>
                  </a:lnTo>
                  <a:lnTo>
                    <a:pt x="1989" y="329"/>
                  </a:lnTo>
                  <a:lnTo>
                    <a:pt x="1776" y="425"/>
                  </a:lnTo>
                  <a:lnTo>
                    <a:pt x="1545" y="561"/>
                  </a:lnTo>
                  <a:lnTo>
                    <a:pt x="1313" y="696"/>
                  </a:lnTo>
                  <a:lnTo>
                    <a:pt x="1082" y="869"/>
                  </a:lnTo>
                  <a:lnTo>
                    <a:pt x="869" y="1062"/>
                  </a:lnTo>
                  <a:lnTo>
                    <a:pt x="638" y="1275"/>
                  </a:lnTo>
                  <a:lnTo>
                    <a:pt x="425" y="1506"/>
                  </a:lnTo>
                  <a:lnTo>
                    <a:pt x="213" y="1757"/>
                  </a:lnTo>
                  <a:lnTo>
                    <a:pt x="1" y="2047"/>
                  </a:lnTo>
                  <a:lnTo>
                    <a:pt x="1" y="2047"/>
                  </a:lnTo>
                  <a:lnTo>
                    <a:pt x="213" y="1757"/>
                  </a:lnTo>
                  <a:lnTo>
                    <a:pt x="425" y="1506"/>
                  </a:lnTo>
                  <a:lnTo>
                    <a:pt x="638" y="1275"/>
                  </a:lnTo>
                  <a:lnTo>
                    <a:pt x="869" y="1062"/>
                  </a:lnTo>
                  <a:lnTo>
                    <a:pt x="1082" y="869"/>
                  </a:lnTo>
                  <a:lnTo>
                    <a:pt x="1313" y="696"/>
                  </a:lnTo>
                  <a:lnTo>
                    <a:pt x="1545" y="561"/>
                  </a:lnTo>
                  <a:lnTo>
                    <a:pt x="1776" y="425"/>
                  </a:lnTo>
                  <a:lnTo>
                    <a:pt x="1989" y="329"/>
                  </a:lnTo>
                  <a:lnTo>
                    <a:pt x="2220" y="232"/>
                  </a:lnTo>
                  <a:lnTo>
                    <a:pt x="2452" y="155"/>
                  </a:lnTo>
                  <a:lnTo>
                    <a:pt x="2684" y="97"/>
                  </a:lnTo>
                  <a:lnTo>
                    <a:pt x="2896" y="59"/>
                  </a:lnTo>
                  <a:lnTo>
                    <a:pt x="3128" y="20"/>
                  </a:lnTo>
                  <a:lnTo>
                    <a:pt x="3340" y="1"/>
                  </a:lnTo>
                  <a:lnTo>
                    <a:pt x="355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8"/>
            <p:cNvSpPr/>
            <p:nvPr/>
          </p:nvSpPr>
          <p:spPr>
            <a:xfrm>
              <a:off x="5268900" y="467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8"/>
            <p:cNvSpPr/>
            <p:nvPr/>
          </p:nvSpPr>
          <p:spPr>
            <a:xfrm>
              <a:off x="5336925" y="4665250"/>
              <a:ext cx="73375" cy="30925"/>
            </a:xfrm>
            <a:custGeom>
              <a:avLst/>
              <a:gdLst/>
              <a:ahLst/>
              <a:cxnLst/>
              <a:rect l="l" t="t" r="r" b="b"/>
              <a:pathLst>
                <a:path w="2935" h="1237" fill="none" extrusionOk="0">
                  <a:moveTo>
                    <a:pt x="2934" y="1"/>
                  </a:moveTo>
                  <a:lnTo>
                    <a:pt x="2934" y="1"/>
                  </a:lnTo>
                  <a:lnTo>
                    <a:pt x="2587" y="20"/>
                  </a:lnTo>
                  <a:lnTo>
                    <a:pt x="2220" y="59"/>
                  </a:lnTo>
                  <a:lnTo>
                    <a:pt x="1853" y="155"/>
                  </a:lnTo>
                  <a:lnTo>
                    <a:pt x="1487" y="290"/>
                  </a:lnTo>
                  <a:lnTo>
                    <a:pt x="1120" y="464"/>
                  </a:lnTo>
                  <a:lnTo>
                    <a:pt x="734" y="676"/>
                  </a:lnTo>
                  <a:lnTo>
                    <a:pt x="367" y="927"/>
                  </a:lnTo>
                  <a:lnTo>
                    <a:pt x="1" y="1236"/>
                  </a:lnTo>
                  <a:lnTo>
                    <a:pt x="1" y="1236"/>
                  </a:lnTo>
                  <a:lnTo>
                    <a:pt x="367" y="927"/>
                  </a:lnTo>
                  <a:lnTo>
                    <a:pt x="734" y="676"/>
                  </a:lnTo>
                  <a:lnTo>
                    <a:pt x="1120" y="464"/>
                  </a:lnTo>
                  <a:lnTo>
                    <a:pt x="1487" y="290"/>
                  </a:lnTo>
                  <a:lnTo>
                    <a:pt x="1853" y="155"/>
                  </a:lnTo>
                  <a:lnTo>
                    <a:pt x="2220" y="59"/>
                  </a:lnTo>
                  <a:lnTo>
                    <a:pt x="2587" y="20"/>
                  </a:lnTo>
                  <a:lnTo>
                    <a:pt x="293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8"/>
            <p:cNvSpPr/>
            <p:nvPr/>
          </p:nvSpPr>
          <p:spPr>
            <a:xfrm>
              <a:off x="5410275" y="46652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8"/>
            <p:cNvSpPr/>
            <p:nvPr/>
          </p:nvSpPr>
          <p:spPr>
            <a:xfrm>
              <a:off x="5500975" y="4784450"/>
              <a:ext cx="170850" cy="91225"/>
            </a:xfrm>
            <a:custGeom>
              <a:avLst/>
              <a:gdLst/>
              <a:ahLst/>
              <a:cxnLst/>
              <a:rect l="l" t="t" r="r" b="b"/>
              <a:pathLst>
                <a:path w="6834" h="3649" extrusionOk="0">
                  <a:moveTo>
                    <a:pt x="6814" y="3455"/>
                  </a:moveTo>
                  <a:lnTo>
                    <a:pt x="6814" y="3455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14" y="34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321" y="1274"/>
                  </a:lnTo>
                  <a:lnTo>
                    <a:pt x="2935" y="1332"/>
                  </a:lnTo>
                  <a:lnTo>
                    <a:pt x="2510" y="1448"/>
                  </a:lnTo>
                  <a:lnTo>
                    <a:pt x="2066" y="1602"/>
                  </a:lnTo>
                  <a:lnTo>
                    <a:pt x="2066" y="1602"/>
                  </a:lnTo>
                  <a:lnTo>
                    <a:pt x="2510" y="1448"/>
                  </a:lnTo>
                  <a:lnTo>
                    <a:pt x="2935" y="1332"/>
                  </a:lnTo>
                  <a:lnTo>
                    <a:pt x="3321" y="1274"/>
                  </a:lnTo>
                  <a:lnTo>
                    <a:pt x="3687" y="12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8"/>
            <p:cNvSpPr/>
            <p:nvPr/>
          </p:nvSpPr>
          <p:spPr>
            <a:xfrm>
              <a:off x="5671325" y="4870825"/>
              <a:ext cx="500" cy="4850"/>
            </a:xfrm>
            <a:custGeom>
              <a:avLst/>
              <a:gdLst/>
              <a:ahLst/>
              <a:cxnLst/>
              <a:rect l="l" t="t" r="r" b="b"/>
              <a:pathLst>
                <a:path w="20" h="19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8"/>
            <p:cNvSpPr/>
            <p:nvPr/>
          </p:nvSpPr>
          <p:spPr>
            <a:xfrm>
              <a:off x="5552625" y="4815800"/>
              <a:ext cx="40550" cy="8725"/>
            </a:xfrm>
            <a:custGeom>
              <a:avLst/>
              <a:gdLst/>
              <a:ahLst/>
              <a:cxnLst/>
              <a:rect l="l" t="t" r="r" b="b"/>
              <a:pathLst>
                <a:path w="1622" h="349" fill="none" extrusionOk="0">
                  <a:moveTo>
                    <a:pt x="1621" y="1"/>
                  </a:moveTo>
                  <a:lnTo>
                    <a:pt x="1621" y="1"/>
                  </a:lnTo>
                  <a:lnTo>
                    <a:pt x="1255" y="20"/>
                  </a:lnTo>
                  <a:lnTo>
                    <a:pt x="869" y="78"/>
                  </a:lnTo>
                  <a:lnTo>
                    <a:pt x="444" y="194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444" y="194"/>
                  </a:lnTo>
                  <a:lnTo>
                    <a:pt x="869" y="78"/>
                  </a:lnTo>
                  <a:lnTo>
                    <a:pt x="1255" y="20"/>
                  </a:lnTo>
                  <a:lnTo>
                    <a:pt x="162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8"/>
            <p:cNvSpPr/>
            <p:nvPr/>
          </p:nvSpPr>
          <p:spPr>
            <a:xfrm>
              <a:off x="5593150" y="48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8"/>
            <p:cNvSpPr/>
            <p:nvPr/>
          </p:nvSpPr>
          <p:spPr>
            <a:xfrm>
              <a:off x="5500975" y="4784450"/>
              <a:ext cx="2450" cy="25"/>
            </a:xfrm>
            <a:custGeom>
              <a:avLst/>
              <a:gdLst/>
              <a:ahLst/>
              <a:cxnLst/>
              <a:rect l="l" t="t" r="r" b="b"/>
              <a:pathLst>
                <a:path w="98" h="1" fill="none" extrusionOk="0"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8"/>
            <p:cNvSpPr/>
            <p:nvPr/>
          </p:nvSpPr>
          <p:spPr>
            <a:xfrm>
              <a:off x="5503400" y="478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38" name="Google Shape;2138;p8"/>
          <p:cNvSpPr/>
          <p:nvPr/>
        </p:nvSpPr>
        <p:spPr>
          <a:xfrm>
            <a:off x="8202175" y="1958575"/>
            <a:ext cx="462750" cy="2328675"/>
          </a:xfrm>
          <a:custGeom>
            <a:avLst/>
            <a:gdLst/>
            <a:ahLst/>
            <a:cxnLst/>
            <a:rect l="l" t="t" r="r" b="b"/>
            <a:pathLst>
              <a:path w="18510" h="93147" extrusionOk="0">
                <a:moveTo>
                  <a:pt x="5636" y="11002"/>
                </a:moveTo>
                <a:lnTo>
                  <a:pt x="10249" y="11021"/>
                </a:lnTo>
                <a:lnTo>
                  <a:pt x="13047" y="11002"/>
                </a:lnTo>
                <a:lnTo>
                  <a:pt x="13047" y="11002"/>
                </a:lnTo>
                <a:lnTo>
                  <a:pt x="12372" y="11445"/>
                </a:lnTo>
                <a:lnTo>
                  <a:pt x="12410" y="11503"/>
                </a:lnTo>
                <a:lnTo>
                  <a:pt x="9342" y="13472"/>
                </a:lnTo>
                <a:lnTo>
                  <a:pt x="6293" y="11504"/>
                </a:lnTo>
                <a:lnTo>
                  <a:pt x="6293" y="11504"/>
                </a:lnTo>
                <a:lnTo>
                  <a:pt x="6331" y="11445"/>
                </a:lnTo>
                <a:lnTo>
                  <a:pt x="5636" y="11002"/>
                </a:lnTo>
                <a:close/>
                <a:moveTo>
                  <a:pt x="5346" y="11561"/>
                </a:moveTo>
                <a:lnTo>
                  <a:pt x="5983" y="11967"/>
                </a:lnTo>
                <a:lnTo>
                  <a:pt x="6023" y="11909"/>
                </a:lnTo>
                <a:lnTo>
                  <a:pt x="8898" y="13762"/>
                </a:lnTo>
                <a:lnTo>
                  <a:pt x="5964" y="15653"/>
                </a:lnTo>
                <a:lnTo>
                  <a:pt x="6099" y="15865"/>
                </a:lnTo>
                <a:lnTo>
                  <a:pt x="5925" y="15595"/>
                </a:lnTo>
                <a:lnTo>
                  <a:pt x="5250" y="16039"/>
                </a:lnTo>
                <a:lnTo>
                  <a:pt x="5346" y="11561"/>
                </a:lnTo>
                <a:close/>
                <a:moveTo>
                  <a:pt x="13376" y="11542"/>
                </a:moveTo>
                <a:lnTo>
                  <a:pt x="13472" y="16078"/>
                </a:lnTo>
                <a:lnTo>
                  <a:pt x="12758" y="15595"/>
                </a:lnTo>
                <a:lnTo>
                  <a:pt x="12719" y="15653"/>
                </a:lnTo>
                <a:lnTo>
                  <a:pt x="9805" y="13762"/>
                </a:lnTo>
                <a:lnTo>
                  <a:pt x="12661" y="11909"/>
                </a:lnTo>
                <a:lnTo>
                  <a:pt x="12700" y="11967"/>
                </a:lnTo>
                <a:lnTo>
                  <a:pt x="13376" y="11542"/>
                </a:lnTo>
                <a:close/>
                <a:moveTo>
                  <a:pt x="9342" y="14070"/>
                </a:moveTo>
                <a:lnTo>
                  <a:pt x="12449" y="16078"/>
                </a:lnTo>
                <a:lnTo>
                  <a:pt x="12410" y="16136"/>
                </a:lnTo>
                <a:lnTo>
                  <a:pt x="13163" y="16599"/>
                </a:lnTo>
                <a:lnTo>
                  <a:pt x="5539" y="16599"/>
                </a:lnTo>
                <a:lnTo>
                  <a:pt x="6273" y="16136"/>
                </a:lnTo>
                <a:lnTo>
                  <a:pt x="6235" y="16077"/>
                </a:lnTo>
                <a:lnTo>
                  <a:pt x="6235" y="16077"/>
                </a:lnTo>
                <a:lnTo>
                  <a:pt x="9342" y="14070"/>
                </a:lnTo>
                <a:close/>
                <a:moveTo>
                  <a:pt x="5346" y="17911"/>
                </a:moveTo>
                <a:lnTo>
                  <a:pt x="10384" y="17931"/>
                </a:lnTo>
                <a:lnTo>
                  <a:pt x="13337" y="17931"/>
                </a:lnTo>
                <a:lnTo>
                  <a:pt x="12777" y="18452"/>
                </a:lnTo>
                <a:lnTo>
                  <a:pt x="12835" y="18510"/>
                </a:lnTo>
                <a:lnTo>
                  <a:pt x="9342" y="21849"/>
                </a:lnTo>
                <a:lnTo>
                  <a:pt x="5867" y="18510"/>
                </a:lnTo>
                <a:lnTo>
                  <a:pt x="5694" y="18683"/>
                </a:lnTo>
                <a:lnTo>
                  <a:pt x="5694" y="18683"/>
                </a:lnTo>
                <a:lnTo>
                  <a:pt x="5906" y="18452"/>
                </a:lnTo>
                <a:lnTo>
                  <a:pt x="5346" y="17911"/>
                </a:lnTo>
                <a:close/>
                <a:moveTo>
                  <a:pt x="5192" y="18645"/>
                </a:moveTo>
                <a:lnTo>
                  <a:pt x="5462" y="18915"/>
                </a:lnTo>
                <a:lnTo>
                  <a:pt x="5520" y="18857"/>
                </a:lnTo>
                <a:lnTo>
                  <a:pt x="8994" y="22196"/>
                </a:lnTo>
                <a:lnTo>
                  <a:pt x="5578" y="25458"/>
                </a:lnTo>
                <a:lnTo>
                  <a:pt x="5682" y="25568"/>
                </a:lnTo>
                <a:lnTo>
                  <a:pt x="5520" y="25419"/>
                </a:lnTo>
                <a:lnTo>
                  <a:pt x="5018" y="25902"/>
                </a:lnTo>
                <a:lnTo>
                  <a:pt x="5192" y="18645"/>
                </a:lnTo>
                <a:close/>
                <a:moveTo>
                  <a:pt x="13530" y="18606"/>
                </a:moveTo>
                <a:lnTo>
                  <a:pt x="13704" y="25940"/>
                </a:lnTo>
                <a:lnTo>
                  <a:pt x="13163" y="25419"/>
                </a:lnTo>
                <a:lnTo>
                  <a:pt x="13105" y="25458"/>
                </a:lnTo>
                <a:lnTo>
                  <a:pt x="9708" y="22196"/>
                </a:lnTo>
                <a:lnTo>
                  <a:pt x="13163" y="18876"/>
                </a:lnTo>
                <a:lnTo>
                  <a:pt x="13221" y="18915"/>
                </a:lnTo>
                <a:lnTo>
                  <a:pt x="13530" y="18606"/>
                </a:lnTo>
                <a:close/>
                <a:moveTo>
                  <a:pt x="9342" y="22524"/>
                </a:moveTo>
                <a:lnTo>
                  <a:pt x="12777" y="25805"/>
                </a:lnTo>
                <a:lnTo>
                  <a:pt x="12719" y="25863"/>
                </a:lnTo>
                <a:lnTo>
                  <a:pt x="13530" y="26635"/>
                </a:lnTo>
                <a:lnTo>
                  <a:pt x="8377" y="26616"/>
                </a:lnTo>
                <a:lnTo>
                  <a:pt x="5173" y="26635"/>
                </a:lnTo>
                <a:lnTo>
                  <a:pt x="5964" y="25863"/>
                </a:lnTo>
                <a:lnTo>
                  <a:pt x="5927" y="25823"/>
                </a:lnTo>
                <a:lnTo>
                  <a:pt x="9342" y="22524"/>
                </a:lnTo>
                <a:close/>
                <a:moveTo>
                  <a:pt x="13588" y="27948"/>
                </a:moveTo>
                <a:lnTo>
                  <a:pt x="12893" y="28681"/>
                </a:lnTo>
                <a:lnTo>
                  <a:pt x="12951" y="28720"/>
                </a:lnTo>
                <a:lnTo>
                  <a:pt x="9342" y="32464"/>
                </a:lnTo>
                <a:lnTo>
                  <a:pt x="5752" y="28720"/>
                </a:lnTo>
                <a:lnTo>
                  <a:pt x="5385" y="29067"/>
                </a:lnTo>
                <a:lnTo>
                  <a:pt x="9014" y="32831"/>
                </a:lnTo>
                <a:lnTo>
                  <a:pt x="5221" y="36758"/>
                </a:lnTo>
                <a:lnTo>
                  <a:pt x="5221" y="36758"/>
                </a:lnTo>
                <a:lnTo>
                  <a:pt x="5173" y="36710"/>
                </a:lnTo>
                <a:lnTo>
                  <a:pt x="4767" y="37116"/>
                </a:lnTo>
                <a:lnTo>
                  <a:pt x="4960" y="28720"/>
                </a:lnTo>
                <a:lnTo>
                  <a:pt x="5346" y="29106"/>
                </a:lnTo>
                <a:lnTo>
                  <a:pt x="5559" y="28893"/>
                </a:lnTo>
                <a:lnTo>
                  <a:pt x="5790" y="28681"/>
                </a:lnTo>
                <a:lnTo>
                  <a:pt x="5095" y="27948"/>
                </a:lnTo>
                <a:lnTo>
                  <a:pt x="10345" y="27967"/>
                </a:lnTo>
                <a:lnTo>
                  <a:pt x="13588" y="27948"/>
                </a:lnTo>
                <a:close/>
                <a:moveTo>
                  <a:pt x="13762" y="28681"/>
                </a:moveTo>
                <a:lnTo>
                  <a:pt x="13955" y="37174"/>
                </a:lnTo>
                <a:lnTo>
                  <a:pt x="13955" y="37174"/>
                </a:lnTo>
                <a:lnTo>
                  <a:pt x="13530" y="36710"/>
                </a:lnTo>
                <a:lnTo>
                  <a:pt x="13472" y="36749"/>
                </a:lnTo>
                <a:lnTo>
                  <a:pt x="9689" y="32831"/>
                </a:lnTo>
                <a:lnTo>
                  <a:pt x="13298" y="29067"/>
                </a:lnTo>
                <a:lnTo>
                  <a:pt x="13356" y="29106"/>
                </a:lnTo>
                <a:lnTo>
                  <a:pt x="13762" y="28681"/>
                </a:lnTo>
                <a:close/>
                <a:moveTo>
                  <a:pt x="9342" y="33178"/>
                </a:moveTo>
                <a:lnTo>
                  <a:pt x="13125" y="37096"/>
                </a:lnTo>
                <a:lnTo>
                  <a:pt x="13067" y="37154"/>
                </a:lnTo>
                <a:lnTo>
                  <a:pt x="13800" y="37907"/>
                </a:lnTo>
                <a:lnTo>
                  <a:pt x="4883" y="37907"/>
                </a:lnTo>
                <a:lnTo>
                  <a:pt x="5617" y="37154"/>
                </a:lnTo>
                <a:lnTo>
                  <a:pt x="5395" y="36932"/>
                </a:lnTo>
                <a:lnTo>
                  <a:pt x="5578" y="37096"/>
                </a:lnTo>
                <a:lnTo>
                  <a:pt x="9342" y="33178"/>
                </a:lnTo>
                <a:close/>
                <a:moveTo>
                  <a:pt x="4806" y="39219"/>
                </a:moveTo>
                <a:lnTo>
                  <a:pt x="10345" y="39239"/>
                </a:lnTo>
                <a:lnTo>
                  <a:pt x="13858" y="39219"/>
                </a:lnTo>
                <a:lnTo>
                  <a:pt x="13858" y="39219"/>
                </a:lnTo>
                <a:lnTo>
                  <a:pt x="13125" y="40049"/>
                </a:lnTo>
                <a:lnTo>
                  <a:pt x="13182" y="40088"/>
                </a:lnTo>
                <a:lnTo>
                  <a:pt x="9342" y="44296"/>
                </a:lnTo>
                <a:lnTo>
                  <a:pt x="5520" y="40088"/>
                </a:lnTo>
                <a:lnTo>
                  <a:pt x="5373" y="40219"/>
                </a:lnTo>
                <a:lnTo>
                  <a:pt x="5373" y="40219"/>
                </a:lnTo>
                <a:lnTo>
                  <a:pt x="5559" y="40049"/>
                </a:lnTo>
                <a:lnTo>
                  <a:pt x="4806" y="39219"/>
                </a:lnTo>
                <a:close/>
                <a:moveTo>
                  <a:pt x="4709" y="40030"/>
                </a:moveTo>
                <a:lnTo>
                  <a:pt x="5095" y="40474"/>
                </a:lnTo>
                <a:lnTo>
                  <a:pt x="5156" y="40419"/>
                </a:lnTo>
                <a:lnTo>
                  <a:pt x="5156" y="40419"/>
                </a:lnTo>
                <a:lnTo>
                  <a:pt x="9014" y="44662"/>
                </a:lnTo>
                <a:lnTo>
                  <a:pt x="4999" y="49063"/>
                </a:lnTo>
                <a:lnTo>
                  <a:pt x="5173" y="49237"/>
                </a:lnTo>
                <a:lnTo>
                  <a:pt x="5173" y="49237"/>
                </a:lnTo>
                <a:lnTo>
                  <a:pt x="4941" y="49024"/>
                </a:lnTo>
                <a:lnTo>
                  <a:pt x="4478" y="49526"/>
                </a:lnTo>
                <a:lnTo>
                  <a:pt x="4709" y="40030"/>
                </a:lnTo>
                <a:close/>
                <a:moveTo>
                  <a:pt x="14032" y="39972"/>
                </a:moveTo>
                <a:lnTo>
                  <a:pt x="14244" y="49565"/>
                </a:lnTo>
                <a:lnTo>
                  <a:pt x="14244" y="49565"/>
                </a:lnTo>
                <a:lnTo>
                  <a:pt x="13742" y="49024"/>
                </a:lnTo>
                <a:lnTo>
                  <a:pt x="13704" y="49063"/>
                </a:lnTo>
                <a:lnTo>
                  <a:pt x="9689" y="44662"/>
                </a:lnTo>
                <a:lnTo>
                  <a:pt x="13530" y="40416"/>
                </a:lnTo>
                <a:lnTo>
                  <a:pt x="13588" y="40474"/>
                </a:lnTo>
                <a:lnTo>
                  <a:pt x="14032" y="39972"/>
                </a:lnTo>
                <a:close/>
                <a:moveTo>
                  <a:pt x="9342" y="45010"/>
                </a:moveTo>
                <a:lnTo>
                  <a:pt x="13337" y="49391"/>
                </a:lnTo>
                <a:lnTo>
                  <a:pt x="13279" y="49449"/>
                </a:lnTo>
                <a:lnTo>
                  <a:pt x="14109" y="50337"/>
                </a:lnTo>
                <a:lnTo>
                  <a:pt x="8415" y="50317"/>
                </a:lnTo>
                <a:lnTo>
                  <a:pt x="4594" y="50337"/>
                </a:lnTo>
                <a:lnTo>
                  <a:pt x="4594" y="50337"/>
                </a:lnTo>
                <a:lnTo>
                  <a:pt x="5404" y="49449"/>
                </a:lnTo>
                <a:lnTo>
                  <a:pt x="5354" y="49402"/>
                </a:lnTo>
                <a:lnTo>
                  <a:pt x="5354" y="49402"/>
                </a:lnTo>
                <a:lnTo>
                  <a:pt x="9342" y="45010"/>
                </a:lnTo>
                <a:close/>
                <a:moveTo>
                  <a:pt x="14167" y="51649"/>
                </a:moveTo>
                <a:lnTo>
                  <a:pt x="13511" y="52383"/>
                </a:lnTo>
                <a:lnTo>
                  <a:pt x="13549" y="52441"/>
                </a:lnTo>
                <a:lnTo>
                  <a:pt x="9342" y="57169"/>
                </a:lnTo>
                <a:lnTo>
                  <a:pt x="5134" y="52421"/>
                </a:lnTo>
                <a:lnTo>
                  <a:pt x="4987" y="52553"/>
                </a:lnTo>
                <a:lnTo>
                  <a:pt x="4987" y="52553"/>
                </a:lnTo>
                <a:lnTo>
                  <a:pt x="5173" y="52383"/>
                </a:lnTo>
                <a:lnTo>
                  <a:pt x="4536" y="51649"/>
                </a:lnTo>
                <a:lnTo>
                  <a:pt x="10384" y="51669"/>
                </a:lnTo>
                <a:lnTo>
                  <a:pt x="14167" y="51649"/>
                </a:lnTo>
                <a:close/>
                <a:moveTo>
                  <a:pt x="4420" y="52479"/>
                </a:moveTo>
                <a:lnTo>
                  <a:pt x="4709" y="52807"/>
                </a:lnTo>
                <a:lnTo>
                  <a:pt x="4770" y="52752"/>
                </a:lnTo>
                <a:lnTo>
                  <a:pt x="4770" y="52752"/>
                </a:lnTo>
                <a:lnTo>
                  <a:pt x="9014" y="57536"/>
                </a:lnTo>
                <a:lnTo>
                  <a:pt x="4690" y="62400"/>
                </a:lnTo>
                <a:lnTo>
                  <a:pt x="4737" y="62442"/>
                </a:lnTo>
                <a:lnTo>
                  <a:pt x="4737" y="62442"/>
                </a:lnTo>
                <a:lnTo>
                  <a:pt x="4632" y="62361"/>
                </a:lnTo>
                <a:lnTo>
                  <a:pt x="4188" y="62863"/>
                </a:lnTo>
                <a:lnTo>
                  <a:pt x="4420" y="52479"/>
                </a:lnTo>
                <a:close/>
                <a:moveTo>
                  <a:pt x="14321" y="52421"/>
                </a:moveTo>
                <a:lnTo>
                  <a:pt x="14553" y="62921"/>
                </a:lnTo>
                <a:lnTo>
                  <a:pt x="14051" y="62361"/>
                </a:lnTo>
                <a:lnTo>
                  <a:pt x="13993" y="62400"/>
                </a:lnTo>
                <a:lnTo>
                  <a:pt x="9670" y="57536"/>
                </a:lnTo>
                <a:lnTo>
                  <a:pt x="13935" y="52749"/>
                </a:lnTo>
                <a:lnTo>
                  <a:pt x="13974" y="52807"/>
                </a:lnTo>
                <a:lnTo>
                  <a:pt x="14321" y="52421"/>
                </a:lnTo>
                <a:close/>
                <a:moveTo>
                  <a:pt x="9342" y="57903"/>
                </a:moveTo>
                <a:lnTo>
                  <a:pt x="13626" y="62728"/>
                </a:lnTo>
                <a:lnTo>
                  <a:pt x="13588" y="62767"/>
                </a:lnTo>
                <a:lnTo>
                  <a:pt x="14418" y="63712"/>
                </a:lnTo>
                <a:lnTo>
                  <a:pt x="14418" y="63712"/>
                </a:lnTo>
                <a:lnTo>
                  <a:pt x="8377" y="63693"/>
                </a:lnTo>
                <a:lnTo>
                  <a:pt x="4285" y="63693"/>
                </a:lnTo>
                <a:lnTo>
                  <a:pt x="5115" y="62767"/>
                </a:lnTo>
                <a:lnTo>
                  <a:pt x="5064" y="62720"/>
                </a:lnTo>
                <a:lnTo>
                  <a:pt x="5064" y="62720"/>
                </a:lnTo>
                <a:lnTo>
                  <a:pt x="9342" y="57903"/>
                </a:lnTo>
                <a:close/>
                <a:moveTo>
                  <a:pt x="14611" y="65797"/>
                </a:moveTo>
                <a:lnTo>
                  <a:pt x="14881" y="77126"/>
                </a:lnTo>
                <a:lnTo>
                  <a:pt x="14283" y="76451"/>
                </a:lnTo>
                <a:lnTo>
                  <a:pt x="14244" y="76490"/>
                </a:lnTo>
                <a:lnTo>
                  <a:pt x="9670" y="71317"/>
                </a:lnTo>
                <a:lnTo>
                  <a:pt x="14148" y="66241"/>
                </a:lnTo>
                <a:lnTo>
                  <a:pt x="14186" y="66279"/>
                </a:lnTo>
                <a:lnTo>
                  <a:pt x="14611" y="65797"/>
                </a:lnTo>
                <a:close/>
                <a:moveTo>
                  <a:pt x="14456" y="65025"/>
                </a:moveTo>
                <a:lnTo>
                  <a:pt x="13723" y="65855"/>
                </a:lnTo>
                <a:lnTo>
                  <a:pt x="13781" y="65913"/>
                </a:lnTo>
                <a:lnTo>
                  <a:pt x="9342" y="70931"/>
                </a:lnTo>
                <a:lnTo>
                  <a:pt x="4922" y="65913"/>
                </a:lnTo>
                <a:lnTo>
                  <a:pt x="4555" y="66241"/>
                </a:lnTo>
                <a:lnTo>
                  <a:pt x="9014" y="71317"/>
                </a:lnTo>
                <a:lnTo>
                  <a:pt x="4459" y="76490"/>
                </a:lnTo>
                <a:lnTo>
                  <a:pt x="4825" y="76818"/>
                </a:lnTo>
                <a:lnTo>
                  <a:pt x="9342" y="71684"/>
                </a:lnTo>
                <a:lnTo>
                  <a:pt x="13877" y="76818"/>
                </a:lnTo>
                <a:lnTo>
                  <a:pt x="13819" y="76876"/>
                </a:lnTo>
                <a:lnTo>
                  <a:pt x="14727" y="77898"/>
                </a:lnTo>
                <a:lnTo>
                  <a:pt x="3957" y="77898"/>
                </a:lnTo>
                <a:lnTo>
                  <a:pt x="4864" y="76876"/>
                </a:lnTo>
                <a:lnTo>
                  <a:pt x="4632" y="76663"/>
                </a:lnTo>
                <a:lnTo>
                  <a:pt x="4401" y="76451"/>
                </a:lnTo>
                <a:lnTo>
                  <a:pt x="3860" y="77069"/>
                </a:lnTo>
                <a:lnTo>
                  <a:pt x="4111" y="65835"/>
                </a:lnTo>
                <a:lnTo>
                  <a:pt x="4497" y="66279"/>
                </a:lnTo>
                <a:lnTo>
                  <a:pt x="4729" y="66067"/>
                </a:lnTo>
                <a:lnTo>
                  <a:pt x="4960" y="65855"/>
                </a:lnTo>
                <a:lnTo>
                  <a:pt x="4227" y="65025"/>
                </a:lnTo>
                <a:close/>
                <a:moveTo>
                  <a:pt x="3899" y="79211"/>
                </a:moveTo>
                <a:lnTo>
                  <a:pt x="10422" y="79230"/>
                </a:lnTo>
                <a:lnTo>
                  <a:pt x="14784" y="79230"/>
                </a:lnTo>
                <a:lnTo>
                  <a:pt x="13974" y="80099"/>
                </a:lnTo>
                <a:lnTo>
                  <a:pt x="14012" y="80157"/>
                </a:lnTo>
                <a:lnTo>
                  <a:pt x="9342" y="85214"/>
                </a:lnTo>
                <a:lnTo>
                  <a:pt x="4671" y="80137"/>
                </a:lnTo>
                <a:lnTo>
                  <a:pt x="4304" y="80485"/>
                </a:lnTo>
                <a:lnTo>
                  <a:pt x="9014" y="85580"/>
                </a:lnTo>
                <a:lnTo>
                  <a:pt x="4130" y="90869"/>
                </a:lnTo>
                <a:lnTo>
                  <a:pt x="4130" y="90869"/>
                </a:lnTo>
                <a:lnTo>
                  <a:pt x="4092" y="90830"/>
                </a:lnTo>
                <a:lnTo>
                  <a:pt x="3532" y="91428"/>
                </a:lnTo>
                <a:lnTo>
                  <a:pt x="3783" y="80022"/>
                </a:lnTo>
                <a:lnTo>
                  <a:pt x="4265" y="80523"/>
                </a:lnTo>
                <a:lnTo>
                  <a:pt x="4478" y="80311"/>
                </a:lnTo>
                <a:lnTo>
                  <a:pt x="4709" y="80099"/>
                </a:lnTo>
                <a:lnTo>
                  <a:pt x="3899" y="79211"/>
                </a:lnTo>
                <a:close/>
                <a:moveTo>
                  <a:pt x="14939" y="79964"/>
                </a:moveTo>
                <a:lnTo>
                  <a:pt x="15209" y="91467"/>
                </a:lnTo>
                <a:lnTo>
                  <a:pt x="14611" y="90830"/>
                </a:lnTo>
                <a:lnTo>
                  <a:pt x="14553" y="90869"/>
                </a:lnTo>
                <a:lnTo>
                  <a:pt x="9689" y="85580"/>
                </a:lnTo>
                <a:lnTo>
                  <a:pt x="14379" y="80485"/>
                </a:lnTo>
                <a:lnTo>
                  <a:pt x="14437" y="80523"/>
                </a:lnTo>
                <a:lnTo>
                  <a:pt x="14939" y="79964"/>
                </a:lnTo>
                <a:close/>
                <a:moveTo>
                  <a:pt x="9342" y="85947"/>
                </a:moveTo>
                <a:lnTo>
                  <a:pt x="14186" y="91197"/>
                </a:lnTo>
                <a:lnTo>
                  <a:pt x="14148" y="91255"/>
                </a:lnTo>
                <a:lnTo>
                  <a:pt x="15055" y="92239"/>
                </a:lnTo>
                <a:lnTo>
                  <a:pt x="3629" y="92239"/>
                </a:lnTo>
                <a:lnTo>
                  <a:pt x="4536" y="91255"/>
                </a:lnTo>
                <a:lnTo>
                  <a:pt x="4304" y="91042"/>
                </a:lnTo>
                <a:lnTo>
                  <a:pt x="4130" y="90869"/>
                </a:lnTo>
                <a:lnTo>
                  <a:pt x="4130" y="90869"/>
                </a:lnTo>
                <a:lnTo>
                  <a:pt x="4497" y="91197"/>
                </a:lnTo>
                <a:lnTo>
                  <a:pt x="9342" y="85947"/>
                </a:lnTo>
                <a:close/>
                <a:moveTo>
                  <a:pt x="9380" y="0"/>
                </a:moveTo>
                <a:lnTo>
                  <a:pt x="9168" y="3185"/>
                </a:lnTo>
                <a:lnTo>
                  <a:pt x="6234" y="7643"/>
                </a:lnTo>
                <a:lnTo>
                  <a:pt x="4015" y="7643"/>
                </a:lnTo>
                <a:lnTo>
                  <a:pt x="3899" y="7662"/>
                </a:lnTo>
                <a:lnTo>
                  <a:pt x="3841" y="7682"/>
                </a:lnTo>
                <a:lnTo>
                  <a:pt x="3783" y="7701"/>
                </a:lnTo>
                <a:lnTo>
                  <a:pt x="3686" y="7778"/>
                </a:lnTo>
                <a:lnTo>
                  <a:pt x="3667" y="7836"/>
                </a:lnTo>
                <a:lnTo>
                  <a:pt x="3648" y="7894"/>
                </a:lnTo>
                <a:lnTo>
                  <a:pt x="3629" y="8029"/>
                </a:lnTo>
                <a:lnTo>
                  <a:pt x="3629" y="8126"/>
                </a:lnTo>
                <a:lnTo>
                  <a:pt x="3629" y="8589"/>
                </a:lnTo>
                <a:lnTo>
                  <a:pt x="3629" y="9052"/>
                </a:lnTo>
                <a:lnTo>
                  <a:pt x="3648" y="9129"/>
                </a:lnTo>
                <a:lnTo>
                  <a:pt x="3686" y="9187"/>
                </a:lnTo>
                <a:lnTo>
                  <a:pt x="3725" y="9245"/>
                </a:lnTo>
                <a:lnTo>
                  <a:pt x="3783" y="9284"/>
                </a:lnTo>
                <a:lnTo>
                  <a:pt x="3204" y="9284"/>
                </a:lnTo>
                <a:lnTo>
                  <a:pt x="2586" y="9322"/>
                </a:lnTo>
                <a:lnTo>
                  <a:pt x="2528" y="9342"/>
                </a:lnTo>
                <a:lnTo>
                  <a:pt x="2490" y="9380"/>
                </a:lnTo>
                <a:lnTo>
                  <a:pt x="2451" y="9438"/>
                </a:lnTo>
                <a:lnTo>
                  <a:pt x="2413" y="9496"/>
                </a:lnTo>
                <a:lnTo>
                  <a:pt x="2374" y="9612"/>
                </a:lnTo>
                <a:lnTo>
                  <a:pt x="2374" y="9728"/>
                </a:lnTo>
                <a:lnTo>
                  <a:pt x="2374" y="10210"/>
                </a:lnTo>
                <a:lnTo>
                  <a:pt x="2374" y="10673"/>
                </a:lnTo>
                <a:lnTo>
                  <a:pt x="2393" y="10731"/>
                </a:lnTo>
                <a:lnTo>
                  <a:pt x="2413" y="10789"/>
                </a:lnTo>
                <a:lnTo>
                  <a:pt x="2451" y="10847"/>
                </a:lnTo>
                <a:lnTo>
                  <a:pt x="2490" y="10905"/>
                </a:lnTo>
                <a:lnTo>
                  <a:pt x="2586" y="10963"/>
                </a:lnTo>
                <a:lnTo>
                  <a:pt x="2644" y="10982"/>
                </a:lnTo>
                <a:lnTo>
                  <a:pt x="2721" y="10982"/>
                </a:lnTo>
                <a:lnTo>
                  <a:pt x="3243" y="11002"/>
                </a:lnTo>
                <a:lnTo>
                  <a:pt x="3107" y="16618"/>
                </a:lnTo>
                <a:lnTo>
                  <a:pt x="2799" y="16618"/>
                </a:lnTo>
                <a:lnTo>
                  <a:pt x="2683" y="16637"/>
                </a:lnTo>
                <a:lnTo>
                  <a:pt x="2567" y="16695"/>
                </a:lnTo>
                <a:lnTo>
                  <a:pt x="2471" y="16772"/>
                </a:lnTo>
                <a:lnTo>
                  <a:pt x="2393" y="16850"/>
                </a:lnTo>
                <a:lnTo>
                  <a:pt x="2316" y="16966"/>
                </a:lnTo>
                <a:lnTo>
                  <a:pt x="2278" y="17062"/>
                </a:lnTo>
                <a:lnTo>
                  <a:pt x="2239" y="17197"/>
                </a:lnTo>
                <a:lnTo>
                  <a:pt x="2258" y="17313"/>
                </a:lnTo>
                <a:lnTo>
                  <a:pt x="2278" y="17429"/>
                </a:lnTo>
                <a:lnTo>
                  <a:pt x="2316" y="17545"/>
                </a:lnTo>
                <a:lnTo>
                  <a:pt x="2374" y="17641"/>
                </a:lnTo>
                <a:lnTo>
                  <a:pt x="2451" y="17738"/>
                </a:lnTo>
                <a:lnTo>
                  <a:pt x="2548" y="17815"/>
                </a:lnTo>
                <a:lnTo>
                  <a:pt x="2664" y="17853"/>
                </a:lnTo>
                <a:lnTo>
                  <a:pt x="2779" y="17892"/>
                </a:lnTo>
                <a:lnTo>
                  <a:pt x="2895" y="17911"/>
                </a:lnTo>
                <a:lnTo>
                  <a:pt x="3069" y="17911"/>
                </a:lnTo>
                <a:lnTo>
                  <a:pt x="2876" y="26635"/>
                </a:lnTo>
                <a:lnTo>
                  <a:pt x="2528" y="26635"/>
                </a:lnTo>
                <a:lnTo>
                  <a:pt x="2413" y="26655"/>
                </a:lnTo>
                <a:lnTo>
                  <a:pt x="2297" y="26693"/>
                </a:lnTo>
                <a:lnTo>
                  <a:pt x="2181" y="26751"/>
                </a:lnTo>
                <a:lnTo>
                  <a:pt x="2084" y="26828"/>
                </a:lnTo>
                <a:lnTo>
                  <a:pt x="2007" y="26944"/>
                </a:lnTo>
                <a:lnTo>
                  <a:pt x="1949" y="27041"/>
                </a:lnTo>
                <a:lnTo>
                  <a:pt x="1911" y="27176"/>
                </a:lnTo>
                <a:lnTo>
                  <a:pt x="1911" y="27291"/>
                </a:lnTo>
                <a:lnTo>
                  <a:pt x="1911" y="27427"/>
                </a:lnTo>
                <a:lnTo>
                  <a:pt x="1949" y="27542"/>
                </a:lnTo>
                <a:lnTo>
                  <a:pt x="2027" y="27639"/>
                </a:lnTo>
                <a:lnTo>
                  <a:pt x="2104" y="27735"/>
                </a:lnTo>
                <a:lnTo>
                  <a:pt x="2200" y="27832"/>
                </a:lnTo>
                <a:lnTo>
                  <a:pt x="2297" y="27890"/>
                </a:lnTo>
                <a:lnTo>
                  <a:pt x="2432" y="27909"/>
                </a:lnTo>
                <a:lnTo>
                  <a:pt x="2548" y="27928"/>
                </a:lnTo>
                <a:lnTo>
                  <a:pt x="2837" y="27928"/>
                </a:lnTo>
                <a:lnTo>
                  <a:pt x="2625" y="37907"/>
                </a:lnTo>
                <a:lnTo>
                  <a:pt x="2220" y="37907"/>
                </a:lnTo>
                <a:lnTo>
                  <a:pt x="2104" y="37946"/>
                </a:lnTo>
                <a:lnTo>
                  <a:pt x="1988" y="38003"/>
                </a:lnTo>
                <a:lnTo>
                  <a:pt x="1872" y="38081"/>
                </a:lnTo>
                <a:lnTo>
                  <a:pt x="1795" y="38177"/>
                </a:lnTo>
                <a:lnTo>
                  <a:pt x="1718" y="38293"/>
                </a:lnTo>
                <a:lnTo>
                  <a:pt x="1679" y="38409"/>
                </a:lnTo>
                <a:lnTo>
                  <a:pt x="1660" y="38544"/>
                </a:lnTo>
                <a:lnTo>
                  <a:pt x="1660" y="38679"/>
                </a:lnTo>
                <a:lnTo>
                  <a:pt x="1698" y="38795"/>
                </a:lnTo>
                <a:lnTo>
                  <a:pt x="1756" y="38911"/>
                </a:lnTo>
                <a:lnTo>
                  <a:pt x="1834" y="39007"/>
                </a:lnTo>
                <a:lnTo>
                  <a:pt x="1949" y="39104"/>
                </a:lnTo>
                <a:lnTo>
                  <a:pt x="2046" y="39162"/>
                </a:lnTo>
                <a:lnTo>
                  <a:pt x="2181" y="39200"/>
                </a:lnTo>
                <a:lnTo>
                  <a:pt x="2297" y="39200"/>
                </a:lnTo>
                <a:lnTo>
                  <a:pt x="2297" y="39219"/>
                </a:lnTo>
                <a:lnTo>
                  <a:pt x="2586" y="39219"/>
                </a:lnTo>
                <a:lnTo>
                  <a:pt x="2335" y="50337"/>
                </a:lnTo>
                <a:lnTo>
                  <a:pt x="2046" y="50337"/>
                </a:lnTo>
                <a:lnTo>
                  <a:pt x="1911" y="50356"/>
                </a:lnTo>
                <a:lnTo>
                  <a:pt x="1795" y="50414"/>
                </a:lnTo>
                <a:lnTo>
                  <a:pt x="1679" y="50472"/>
                </a:lnTo>
                <a:lnTo>
                  <a:pt x="1583" y="50568"/>
                </a:lnTo>
                <a:lnTo>
                  <a:pt x="1505" y="50684"/>
                </a:lnTo>
                <a:lnTo>
                  <a:pt x="1448" y="50800"/>
                </a:lnTo>
                <a:lnTo>
                  <a:pt x="1428" y="50935"/>
                </a:lnTo>
                <a:lnTo>
                  <a:pt x="1428" y="51070"/>
                </a:lnTo>
                <a:lnTo>
                  <a:pt x="1467" y="51205"/>
                </a:lnTo>
                <a:lnTo>
                  <a:pt x="1525" y="51321"/>
                </a:lnTo>
                <a:lnTo>
                  <a:pt x="1602" y="51418"/>
                </a:lnTo>
                <a:lnTo>
                  <a:pt x="1698" y="51514"/>
                </a:lnTo>
                <a:lnTo>
                  <a:pt x="1814" y="51572"/>
                </a:lnTo>
                <a:lnTo>
                  <a:pt x="1930" y="51630"/>
                </a:lnTo>
                <a:lnTo>
                  <a:pt x="2065" y="51630"/>
                </a:lnTo>
                <a:lnTo>
                  <a:pt x="2065" y="51649"/>
                </a:lnTo>
                <a:lnTo>
                  <a:pt x="2297" y="51649"/>
                </a:lnTo>
                <a:lnTo>
                  <a:pt x="2027" y="63712"/>
                </a:lnTo>
                <a:lnTo>
                  <a:pt x="1563" y="63712"/>
                </a:lnTo>
                <a:lnTo>
                  <a:pt x="1428" y="63732"/>
                </a:lnTo>
                <a:lnTo>
                  <a:pt x="1293" y="63790"/>
                </a:lnTo>
                <a:lnTo>
                  <a:pt x="1177" y="63886"/>
                </a:lnTo>
                <a:lnTo>
                  <a:pt x="1081" y="63983"/>
                </a:lnTo>
                <a:lnTo>
                  <a:pt x="1023" y="64118"/>
                </a:lnTo>
                <a:lnTo>
                  <a:pt x="984" y="64253"/>
                </a:lnTo>
                <a:lnTo>
                  <a:pt x="965" y="64388"/>
                </a:lnTo>
                <a:lnTo>
                  <a:pt x="1004" y="64523"/>
                </a:lnTo>
                <a:lnTo>
                  <a:pt x="1042" y="64658"/>
                </a:lnTo>
                <a:lnTo>
                  <a:pt x="1139" y="64774"/>
                </a:lnTo>
                <a:lnTo>
                  <a:pt x="1235" y="64870"/>
                </a:lnTo>
                <a:lnTo>
                  <a:pt x="1351" y="64948"/>
                </a:lnTo>
                <a:lnTo>
                  <a:pt x="1486" y="64986"/>
                </a:lnTo>
                <a:lnTo>
                  <a:pt x="1621" y="65005"/>
                </a:lnTo>
                <a:lnTo>
                  <a:pt x="2007" y="65005"/>
                </a:lnTo>
                <a:lnTo>
                  <a:pt x="1698" y="77918"/>
                </a:lnTo>
                <a:lnTo>
                  <a:pt x="1486" y="77918"/>
                </a:lnTo>
                <a:lnTo>
                  <a:pt x="1197" y="77898"/>
                </a:lnTo>
                <a:lnTo>
                  <a:pt x="1042" y="77918"/>
                </a:lnTo>
                <a:lnTo>
                  <a:pt x="907" y="77956"/>
                </a:lnTo>
                <a:lnTo>
                  <a:pt x="772" y="78014"/>
                </a:lnTo>
                <a:lnTo>
                  <a:pt x="656" y="78111"/>
                </a:lnTo>
                <a:lnTo>
                  <a:pt x="560" y="78246"/>
                </a:lnTo>
                <a:lnTo>
                  <a:pt x="502" y="78381"/>
                </a:lnTo>
                <a:lnTo>
                  <a:pt x="483" y="78535"/>
                </a:lnTo>
                <a:lnTo>
                  <a:pt x="502" y="78671"/>
                </a:lnTo>
                <a:lnTo>
                  <a:pt x="540" y="78825"/>
                </a:lnTo>
                <a:lnTo>
                  <a:pt x="618" y="78941"/>
                </a:lnTo>
                <a:lnTo>
                  <a:pt x="714" y="79057"/>
                </a:lnTo>
                <a:lnTo>
                  <a:pt x="849" y="79134"/>
                </a:lnTo>
                <a:lnTo>
                  <a:pt x="984" y="79192"/>
                </a:lnTo>
                <a:lnTo>
                  <a:pt x="1139" y="79211"/>
                </a:lnTo>
                <a:lnTo>
                  <a:pt x="1679" y="79211"/>
                </a:lnTo>
                <a:lnTo>
                  <a:pt x="1370" y="92258"/>
                </a:lnTo>
                <a:lnTo>
                  <a:pt x="309" y="92258"/>
                </a:lnTo>
                <a:lnTo>
                  <a:pt x="232" y="92278"/>
                </a:lnTo>
                <a:lnTo>
                  <a:pt x="154" y="92297"/>
                </a:lnTo>
                <a:lnTo>
                  <a:pt x="97" y="92355"/>
                </a:lnTo>
                <a:lnTo>
                  <a:pt x="58" y="92413"/>
                </a:lnTo>
                <a:lnTo>
                  <a:pt x="19" y="92490"/>
                </a:lnTo>
                <a:lnTo>
                  <a:pt x="0" y="92567"/>
                </a:lnTo>
                <a:lnTo>
                  <a:pt x="0" y="92702"/>
                </a:lnTo>
                <a:lnTo>
                  <a:pt x="0" y="92857"/>
                </a:lnTo>
                <a:lnTo>
                  <a:pt x="19" y="92934"/>
                </a:lnTo>
                <a:lnTo>
                  <a:pt x="58" y="92992"/>
                </a:lnTo>
                <a:lnTo>
                  <a:pt x="116" y="93050"/>
                </a:lnTo>
                <a:lnTo>
                  <a:pt x="174" y="93108"/>
                </a:lnTo>
                <a:lnTo>
                  <a:pt x="251" y="93127"/>
                </a:lnTo>
                <a:lnTo>
                  <a:pt x="328" y="93146"/>
                </a:lnTo>
                <a:lnTo>
                  <a:pt x="18220" y="93146"/>
                </a:lnTo>
                <a:lnTo>
                  <a:pt x="18297" y="93127"/>
                </a:lnTo>
                <a:lnTo>
                  <a:pt x="18355" y="93088"/>
                </a:lnTo>
                <a:lnTo>
                  <a:pt x="18413" y="93050"/>
                </a:lnTo>
                <a:lnTo>
                  <a:pt x="18471" y="92972"/>
                </a:lnTo>
                <a:lnTo>
                  <a:pt x="18490" y="92915"/>
                </a:lnTo>
                <a:lnTo>
                  <a:pt x="18510" y="92837"/>
                </a:lnTo>
                <a:lnTo>
                  <a:pt x="18510" y="92683"/>
                </a:lnTo>
                <a:lnTo>
                  <a:pt x="18510" y="92529"/>
                </a:lnTo>
                <a:lnTo>
                  <a:pt x="18490" y="92451"/>
                </a:lnTo>
                <a:lnTo>
                  <a:pt x="18452" y="92393"/>
                </a:lnTo>
                <a:lnTo>
                  <a:pt x="18394" y="92336"/>
                </a:lnTo>
                <a:lnTo>
                  <a:pt x="18336" y="92297"/>
                </a:lnTo>
                <a:lnTo>
                  <a:pt x="18259" y="92258"/>
                </a:lnTo>
                <a:lnTo>
                  <a:pt x="17351" y="92258"/>
                </a:lnTo>
                <a:lnTo>
                  <a:pt x="17062" y="79211"/>
                </a:lnTo>
                <a:lnTo>
                  <a:pt x="17815" y="79211"/>
                </a:lnTo>
                <a:lnTo>
                  <a:pt x="17969" y="79172"/>
                </a:lnTo>
                <a:lnTo>
                  <a:pt x="18104" y="79095"/>
                </a:lnTo>
                <a:lnTo>
                  <a:pt x="18220" y="78999"/>
                </a:lnTo>
                <a:lnTo>
                  <a:pt x="18297" y="78883"/>
                </a:lnTo>
                <a:lnTo>
                  <a:pt x="18355" y="78748"/>
                </a:lnTo>
                <a:lnTo>
                  <a:pt x="18394" y="78593"/>
                </a:lnTo>
                <a:lnTo>
                  <a:pt x="18374" y="78439"/>
                </a:lnTo>
                <a:lnTo>
                  <a:pt x="18336" y="78304"/>
                </a:lnTo>
                <a:lnTo>
                  <a:pt x="18259" y="78169"/>
                </a:lnTo>
                <a:lnTo>
                  <a:pt x="18143" y="78053"/>
                </a:lnTo>
                <a:lnTo>
                  <a:pt x="18027" y="77976"/>
                </a:lnTo>
                <a:lnTo>
                  <a:pt x="17892" y="77918"/>
                </a:lnTo>
                <a:lnTo>
                  <a:pt x="17737" y="77898"/>
                </a:lnTo>
                <a:lnTo>
                  <a:pt x="17737" y="77918"/>
                </a:lnTo>
                <a:lnTo>
                  <a:pt x="17023" y="77918"/>
                </a:lnTo>
                <a:lnTo>
                  <a:pt x="16734" y="65005"/>
                </a:lnTo>
                <a:lnTo>
                  <a:pt x="17178" y="65005"/>
                </a:lnTo>
                <a:lnTo>
                  <a:pt x="17313" y="64986"/>
                </a:lnTo>
                <a:lnTo>
                  <a:pt x="17448" y="64928"/>
                </a:lnTo>
                <a:lnTo>
                  <a:pt x="17564" y="64832"/>
                </a:lnTo>
                <a:lnTo>
                  <a:pt x="17641" y="64735"/>
                </a:lnTo>
                <a:lnTo>
                  <a:pt x="17718" y="64600"/>
                </a:lnTo>
                <a:lnTo>
                  <a:pt x="17757" y="64465"/>
                </a:lnTo>
                <a:lnTo>
                  <a:pt x="17757" y="64330"/>
                </a:lnTo>
                <a:lnTo>
                  <a:pt x="17737" y="64176"/>
                </a:lnTo>
                <a:lnTo>
                  <a:pt x="17680" y="64060"/>
                </a:lnTo>
                <a:lnTo>
                  <a:pt x="17602" y="63944"/>
                </a:lnTo>
                <a:lnTo>
                  <a:pt x="17506" y="63847"/>
                </a:lnTo>
                <a:lnTo>
                  <a:pt x="17390" y="63770"/>
                </a:lnTo>
                <a:lnTo>
                  <a:pt x="17255" y="63712"/>
                </a:lnTo>
                <a:lnTo>
                  <a:pt x="17120" y="63712"/>
                </a:lnTo>
                <a:lnTo>
                  <a:pt x="17101" y="63732"/>
                </a:lnTo>
                <a:lnTo>
                  <a:pt x="17101" y="63712"/>
                </a:lnTo>
                <a:lnTo>
                  <a:pt x="16695" y="63712"/>
                </a:lnTo>
                <a:lnTo>
                  <a:pt x="16425" y="51649"/>
                </a:lnTo>
                <a:lnTo>
                  <a:pt x="16772" y="51649"/>
                </a:lnTo>
                <a:lnTo>
                  <a:pt x="16888" y="51630"/>
                </a:lnTo>
                <a:lnTo>
                  <a:pt x="17023" y="51572"/>
                </a:lnTo>
                <a:lnTo>
                  <a:pt x="17139" y="51514"/>
                </a:lnTo>
                <a:lnTo>
                  <a:pt x="17236" y="51418"/>
                </a:lnTo>
                <a:lnTo>
                  <a:pt x="17313" y="51302"/>
                </a:lnTo>
                <a:lnTo>
                  <a:pt x="17371" y="51186"/>
                </a:lnTo>
                <a:lnTo>
                  <a:pt x="17390" y="51051"/>
                </a:lnTo>
                <a:lnTo>
                  <a:pt x="17390" y="50916"/>
                </a:lnTo>
                <a:lnTo>
                  <a:pt x="17371" y="50781"/>
                </a:lnTo>
                <a:lnTo>
                  <a:pt x="17313" y="50665"/>
                </a:lnTo>
                <a:lnTo>
                  <a:pt x="17216" y="50549"/>
                </a:lnTo>
                <a:lnTo>
                  <a:pt x="17120" y="50453"/>
                </a:lnTo>
                <a:lnTo>
                  <a:pt x="17004" y="50395"/>
                </a:lnTo>
                <a:lnTo>
                  <a:pt x="16888" y="50356"/>
                </a:lnTo>
                <a:lnTo>
                  <a:pt x="16753" y="50337"/>
                </a:lnTo>
                <a:lnTo>
                  <a:pt x="16734" y="50356"/>
                </a:lnTo>
                <a:lnTo>
                  <a:pt x="16734" y="50337"/>
                </a:lnTo>
                <a:lnTo>
                  <a:pt x="16406" y="50337"/>
                </a:lnTo>
                <a:lnTo>
                  <a:pt x="16136" y="39219"/>
                </a:lnTo>
                <a:lnTo>
                  <a:pt x="16522" y="39219"/>
                </a:lnTo>
                <a:lnTo>
                  <a:pt x="16637" y="39181"/>
                </a:lnTo>
                <a:lnTo>
                  <a:pt x="16772" y="39123"/>
                </a:lnTo>
                <a:lnTo>
                  <a:pt x="16869" y="39046"/>
                </a:lnTo>
                <a:lnTo>
                  <a:pt x="16965" y="38949"/>
                </a:lnTo>
                <a:lnTo>
                  <a:pt x="17023" y="38833"/>
                </a:lnTo>
                <a:lnTo>
                  <a:pt x="17062" y="38718"/>
                </a:lnTo>
                <a:lnTo>
                  <a:pt x="17081" y="38583"/>
                </a:lnTo>
                <a:lnTo>
                  <a:pt x="17081" y="38447"/>
                </a:lnTo>
                <a:lnTo>
                  <a:pt x="17043" y="38332"/>
                </a:lnTo>
                <a:lnTo>
                  <a:pt x="16985" y="38216"/>
                </a:lnTo>
                <a:lnTo>
                  <a:pt x="16908" y="38119"/>
                </a:lnTo>
                <a:lnTo>
                  <a:pt x="16792" y="38023"/>
                </a:lnTo>
                <a:lnTo>
                  <a:pt x="16695" y="37965"/>
                </a:lnTo>
                <a:lnTo>
                  <a:pt x="16560" y="37926"/>
                </a:lnTo>
                <a:lnTo>
                  <a:pt x="16425" y="37907"/>
                </a:lnTo>
                <a:lnTo>
                  <a:pt x="16425" y="37926"/>
                </a:lnTo>
                <a:lnTo>
                  <a:pt x="16116" y="37926"/>
                </a:lnTo>
                <a:lnTo>
                  <a:pt x="15885" y="27948"/>
                </a:lnTo>
                <a:lnTo>
                  <a:pt x="16193" y="27948"/>
                </a:lnTo>
                <a:lnTo>
                  <a:pt x="16329" y="27928"/>
                </a:lnTo>
                <a:lnTo>
                  <a:pt x="16444" y="27890"/>
                </a:lnTo>
                <a:lnTo>
                  <a:pt x="16560" y="27813"/>
                </a:lnTo>
                <a:lnTo>
                  <a:pt x="16657" y="27735"/>
                </a:lnTo>
                <a:lnTo>
                  <a:pt x="16734" y="27639"/>
                </a:lnTo>
                <a:lnTo>
                  <a:pt x="16792" y="27523"/>
                </a:lnTo>
                <a:lnTo>
                  <a:pt x="16830" y="27407"/>
                </a:lnTo>
                <a:lnTo>
                  <a:pt x="16830" y="27272"/>
                </a:lnTo>
                <a:lnTo>
                  <a:pt x="16830" y="27156"/>
                </a:lnTo>
                <a:lnTo>
                  <a:pt x="16772" y="27021"/>
                </a:lnTo>
                <a:lnTo>
                  <a:pt x="16715" y="26925"/>
                </a:lnTo>
                <a:lnTo>
                  <a:pt x="16637" y="26828"/>
                </a:lnTo>
                <a:lnTo>
                  <a:pt x="16541" y="26732"/>
                </a:lnTo>
                <a:lnTo>
                  <a:pt x="16425" y="26674"/>
                </a:lnTo>
                <a:lnTo>
                  <a:pt x="16309" y="26635"/>
                </a:lnTo>
                <a:lnTo>
                  <a:pt x="15846" y="26635"/>
                </a:lnTo>
                <a:lnTo>
                  <a:pt x="15653" y="17911"/>
                </a:lnTo>
                <a:lnTo>
                  <a:pt x="16000" y="17911"/>
                </a:lnTo>
                <a:lnTo>
                  <a:pt x="16116" y="17873"/>
                </a:lnTo>
                <a:lnTo>
                  <a:pt x="16232" y="17834"/>
                </a:lnTo>
                <a:lnTo>
                  <a:pt x="16329" y="17757"/>
                </a:lnTo>
                <a:lnTo>
                  <a:pt x="16406" y="17660"/>
                </a:lnTo>
                <a:lnTo>
                  <a:pt x="16483" y="17564"/>
                </a:lnTo>
                <a:lnTo>
                  <a:pt x="16522" y="17448"/>
                </a:lnTo>
                <a:lnTo>
                  <a:pt x="16541" y="17332"/>
                </a:lnTo>
                <a:lnTo>
                  <a:pt x="16541" y="17216"/>
                </a:lnTo>
                <a:lnTo>
                  <a:pt x="16522" y="17081"/>
                </a:lnTo>
                <a:lnTo>
                  <a:pt x="16483" y="16966"/>
                </a:lnTo>
                <a:lnTo>
                  <a:pt x="16425" y="16869"/>
                </a:lnTo>
                <a:lnTo>
                  <a:pt x="16329" y="16772"/>
                </a:lnTo>
                <a:lnTo>
                  <a:pt x="16232" y="16715"/>
                </a:lnTo>
                <a:lnTo>
                  <a:pt x="16136" y="16657"/>
                </a:lnTo>
                <a:lnTo>
                  <a:pt x="16020" y="16618"/>
                </a:lnTo>
                <a:lnTo>
                  <a:pt x="15904" y="16599"/>
                </a:lnTo>
                <a:lnTo>
                  <a:pt x="15904" y="16618"/>
                </a:lnTo>
                <a:lnTo>
                  <a:pt x="15634" y="16618"/>
                </a:lnTo>
                <a:lnTo>
                  <a:pt x="15499" y="11002"/>
                </a:lnTo>
                <a:lnTo>
                  <a:pt x="15923" y="10982"/>
                </a:lnTo>
                <a:lnTo>
                  <a:pt x="15981" y="10944"/>
                </a:lnTo>
                <a:lnTo>
                  <a:pt x="16039" y="10905"/>
                </a:lnTo>
                <a:lnTo>
                  <a:pt x="16078" y="10866"/>
                </a:lnTo>
                <a:lnTo>
                  <a:pt x="16097" y="10809"/>
                </a:lnTo>
                <a:lnTo>
                  <a:pt x="16136" y="10673"/>
                </a:lnTo>
                <a:lnTo>
                  <a:pt x="16136" y="10558"/>
                </a:lnTo>
                <a:lnTo>
                  <a:pt x="16136" y="10094"/>
                </a:lnTo>
                <a:lnTo>
                  <a:pt x="16136" y="9612"/>
                </a:lnTo>
                <a:lnTo>
                  <a:pt x="16136" y="9554"/>
                </a:lnTo>
                <a:lnTo>
                  <a:pt x="16097" y="9496"/>
                </a:lnTo>
                <a:lnTo>
                  <a:pt x="16078" y="9438"/>
                </a:lnTo>
                <a:lnTo>
                  <a:pt x="16020" y="9380"/>
                </a:lnTo>
                <a:lnTo>
                  <a:pt x="15923" y="9322"/>
                </a:lnTo>
                <a:lnTo>
                  <a:pt x="15865" y="9303"/>
                </a:lnTo>
                <a:lnTo>
                  <a:pt x="15807" y="9303"/>
                </a:lnTo>
                <a:lnTo>
                  <a:pt x="15788" y="9322"/>
                </a:lnTo>
                <a:lnTo>
                  <a:pt x="15788" y="9303"/>
                </a:lnTo>
                <a:lnTo>
                  <a:pt x="14707" y="9303"/>
                </a:lnTo>
                <a:lnTo>
                  <a:pt x="14784" y="9245"/>
                </a:lnTo>
                <a:lnTo>
                  <a:pt x="14823" y="9187"/>
                </a:lnTo>
                <a:lnTo>
                  <a:pt x="14862" y="9129"/>
                </a:lnTo>
                <a:lnTo>
                  <a:pt x="14881" y="9052"/>
                </a:lnTo>
                <a:lnTo>
                  <a:pt x="14881" y="8589"/>
                </a:lnTo>
                <a:lnTo>
                  <a:pt x="14881" y="8126"/>
                </a:lnTo>
                <a:lnTo>
                  <a:pt x="14881" y="8029"/>
                </a:lnTo>
                <a:lnTo>
                  <a:pt x="14881" y="7894"/>
                </a:lnTo>
                <a:lnTo>
                  <a:pt x="14823" y="7798"/>
                </a:lnTo>
                <a:lnTo>
                  <a:pt x="14727" y="7701"/>
                </a:lnTo>
                <a:lnTo>
                  <a:pt x="14611" y="7662"/>
                </a:lnTo>
                <a:lnTo>
                  <a:pt x="14495" y="7643"/>
                </a:lnTo>
                <a:lnTo>
                  <a:pt x="12391" y="7643"/>
                </a:lnTo>
                <a:lnTo>
                  <a:pt x="9593" y="3204"/>
                </a:lnTo>
                <a:lnTo>
                  <a:pt x="938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39" name="Google Shape;2139;p8"/>
          <p:cNvSpPr/>
          <p:nvPr/>
        </p:nvSpPr>
        <p:spPr>
          <a:xfrm flipH="1">
            <a:off x="251250" y="3645675"/>
            <a:ext cx="1845675" cy="1256025"/>
          </a:xfrm>
          <a:custGeom>
            <a:avLst/>
            <a:gdLst/>
            <a:ahLst/>
            <a:cxnLst/>
            <a:rect l="l" t="t" r="r" b="b"/>
            <a:pathLst>
              <a:path w="73827" h="50241" extrusionOk="0">
                <a:moveTo>
                  <a:pt x="27350" y="12508"/>
                </a:moveTo>
                <a:lnTo>
                  <a:pt x="27369" y="12527"/>
                </a:lnTo>
                <a:lnTo>
                  <a:pt x="27350" y="12527"/>
                </a:lnTo>
                <a:lnTo>
                  <a:pt x="27350" y="12508"/>
                </a:lnTo>
                <a:close/>
                <a:moveTo>
                  <a:pt x="43736" y="12083"/>
                </a:moveTo>
                <a:lnTo>
                  <a:pt x="44740" y="12431"/>
                </a:lnTo>
                <a:lnTo>
                  <a:pt x="44643" y="12450"/>
                </a:lnTo>
                <a:lnTo>
                  <a:pt x="44740" y="13010"/>
                </a:lnTo>
                <a:lnTo>
                  <a:pt x="43948" y="13145"/>
                </a:lnTo>
                <a:lnTo>
                  <a:pt x="43736" y="12083"/>
                </a:lnTo>
                <a:close/>
                <a:moveTo>
                  <a:pt x="42771" y="11736"/>
                </a:moveTo>
                <a:lnTo>
                  <a:pt x="43524" y="12006"/>
                </a:lnTo>
                <a:lnTo>
                  <a:pt x="43427" y="12025"/>
                </a:lnTo>
                <a:lnTo>
                  <a:pt x="43639" y="13203"/>
                </a:lnTo>
                <a:lnTo>
                  <a:pt x="43060" y="13299"/>
                </a:lnTo>
                <a:lnTo>
                  <a:pt x="42771" y="11736"/>
                </a:lnTo>
                <a:close/>
                <a:moveTo>
                  <a:pt x="44913" y="13917"/>
                </a:moveTo>
                <a:lnTo>
                  <a:pt x="45106" y="14920"/>
                </a:lnTo>
                <a:lnTo>
                  <a:pt x="44315" y="15094"/>
                </a:lnTo>
                <a:lnTo>
                  <a:pt x="44122" y="14071"/>
                </a:lnTo>
                <a:lnTo>
                  <a:pt x="44913" y="13917"/>
                </a:lnTo>
                <a:close/>
                <a:moveTo>
                  <a:pt x="45164" y="15229"/>
                </a:moveTo>
                <a:lnTo>
                  <a:pt x="45570" y="17372"/>
                </a:lnTo>
                <a:lnTo>
                  <a:pt x="44778" y="17545"/>
                </a:lnTo>
                <a:lnTo>
                  <a:pt x="44373" y="15403"/>
                </a:lnTo>
                <a:lnTo>
                  <a:pt x="45164" y="15229"/>
                </a:lnTo>
                <a:close/>
                <a:moveTo>
                  <a:pt x="45627" y="17680"/>
                </a:moveTo>
                <a:lnTo>
                  <a:pt x="46033" y="19842"/>
                </a:lnTo>
                <a:lnTo>
                  <a:pt x="45241" y="20016"/>
                </a:lnTo>
                <a:lnTo>
                  <a:pt x="44836" y="17854"/>
                </a:lnTo>
                <a:lnTo>
                  <a:pt x="45627" y="17680"/>
                </a:lnTo>
                <a:close/>
                <a:moveTo>
                  <a:pt x="69290" y="19765"/>
                </a:moveTo>
                <a:lnTo>
                  <a:pt x="69290" y="20093"/>
                </a:lnTo>
                <a:lnTo>
                  <a:pt x="69175" y="20035"/>
                </a:lnTo>
                <a:lnTo>
                  <a:pt x="69290" y="19765"/>
                </a:lnTo>
                <a:close/>
                <a:moveTo>
                  <a:pt x="46091" y="20151"/>
                </a:moveTo>
                <a:lnTo>
                  <a:pt x="46515" y="22293"/>
                </a:lnTo>
                <a:lnTo>
                  <a:pt x="45705" y="22467"/>
                </a:lnTo>
                <a:lnTo>
                  <a:pt x="45299" y="20305"/>
                </a:lnTo>
                <a:lnTo>
                  <a:pt x="46091" y="20151"/>
                </a:lnTo>
                <a:close/>
                <a:moveTo>
                  <a:pt x="22331" y="11060"/>
                </a:moveTo>
                <a:lnTo>
                  <a:pt x="26442" y="12392"/>
                </a:lnTo>
                <a:lnTo>
                  <a:pt x="26249" y="12855"/>
                </a:lnTo>
                <a:lnTo>
                  <a:pt x="26230" y="12952"/>
                </a:lnTo>
                <a:lnTo>
                  <a:pt x="26211" y="13048"/>
                </a:lnTo>
                <a:lnTo>
                  <a:pt x="26230" y="13125"/>
                </a:lnTo>
                <a:lnTo>
                  <a:pt x="26249" y="13222"/>
                </a:lnTo>
                <a:lnTo>
                  <a:pt x="26327" y="13318"/>
                </a:lnTo>
                <a:lnTo>
                  <a:pt x="26404" y="13396"/>
                </a:lnTo>
                <a:lnTo>
                  <a:pt x="22833" y="23200"/>
                </a:lnTo>
                <a:lnTo>
                  <a:pt x="22370" y="22757"/>
                </a:lnTo>
                <a:lnTo>
                  <a:pt x="21289" y="21676"/>
                </a:lnTo>
                <a:lnTo>
                  <a:pt x="20729" y="21135"/>
                </a:lnTo>
                <a:lnTo>
                  <a:pt x="20208" y="20595"/>
                </a:lnTo>
                <a:lnTo>
                  <a:pt x="20112" y="20440"/>
                </a:lnTo>
                <a:lnTo>
                  <a:pt x="20054" y="20267"/>
                </a:lnTo>
                <a:lnTo>
                  <a:pt x="20035" y="20074"/>
                </a:lnTo>
                <a:lnTo>
                  <a:pt x="20054" y="19900"/>
                </a:lnTo>
                <a:lnTo>
                  <a:pt x="20112" y="19707"/>
                </a:lnTo>
                <a:lnTo>
                  <a:pt x="20208" y="19553"/>
                </a:lnTo>
                <a:lnTo>
                  <a:pt x="20324" y="19417"/>
                </a:lnTo>
                <a:lnTo>
                  <a:pt x="20459" y="19282"/>
                </a:lnTo>
                <a:lnTo>
                  <a:pt x="21540" y="18182"/>
                </a:lnTo>
                <a:lnTo>
                  <a:pt x="22621" y="17101"/>
                </a:lnTo>
                <a:lnTo>
                  <a:pt x="23161" y="16561"/>
                </a:lnTo>
                <a:lnTo>
                  <a:pt x="23296" y="16426"/>
                </a:lnTo>
                <a:lnTo>
                  <a:pt x="23412" y="16271"/>
                </a:lnTo>
                <a:lnTo>
                  <a:pt x="23470" y="16194"/>
                </a:lnTo>
                <a:lnTo>
                  <a:pt x="23528" y="16098"/>
                </a:lnTo>
                <a:lnTo>
                  <a:pt x="23547" y="16020"/>
                </a:lnTo>
                <a:lnTo>
                  <a:pt x="23547" y="15963"/>
                </a:lnTo>
                <a:lnTo>
                  <a:pt x="23533" y="15919"/>
                </a:lnTo>
                <a:lnTo>
                  <a:pt x="23533" y="15919"/>
                </a:lnTo>
                <a:lnTo>
                  <a:pt x="23547" y="15905"/>
                </a:lnTo>
                <a:lnTo>
                  <a:pt x="23489" y="15866"/>
                </a:lnTo>
                <a:lnTo>
                  <a:pt x="23431" y="15847"/>
                </a:lnTo>
                <a:lnTo>
                  <a:pt x="23296" y="15827"/>
                </a:lnTo>
                <a:lnTo>
                  <a:pt x="23181" y="15847"/>
                </a:lnTo>
                <a:lnTo>
                  <a:pt x="23065" y="15885"/>
                </a:lnTo>
                <a:lnTo>
                  <a:pt x="22852" y="15963"/>
                </a:lnTo>
                <a:lnTo>
                  <a:pt x="22640" y="16040"/>
                </a:lnTo>
                <a:lnTo>
                  <a:pt x="21772" y="16368"/>
                </a:lnTo>
                <a:lnTo>
                  <a:pt x="20054" y="17024"/>
                </a:lnTo>
                <a:lnTo>
                  <a:pt x="19706" y="17159"/>
                </a:lnTo>
                <a:lnTo>
                  <a:pt x="21559" y="12064"/>
                </a:lnTo>
                <a:lnTo>
                  <a:pt x="21617" y="12083"/>
                </a:lnTo>
                <a:lnTo>
                  <a:pt x="21752" y="12064"/>
                </a:lnTo>
                <a:lnTo>
                  <a:pt x="21868" y="12006"/>
                </a:lnTo>
                <a:lnTo>
                  <a:pt x="21965" y="11909"/>
                </a:lnTo>
                <a:lnTo>
                  <a:pt x="22042" y="11794"/>
                </a:lnTo>
                <a:lnTo>
                  <a:pt x="22331" y="11060"/>
                </a:lnTo>
                <a:close/>
                <a:moveTo>
                  <a:pt x="15788" y="23258"/>
                </a:moveTo>
                <a:lnTo>
                  <a:pt x="17429" y="24899"/>
                </a:lnTo>
                <a:lnTo>
                  <a:pt x="14167" y="24880"/>
                </a:lnTo>
                <a:lnTo>
                  <a:pt x="14341" y="24725"/>
                </a:lnTo>
                <a:lnTo>
                  <a:pt x="15074" y="23992"/>
                </a:lnTo>
                <a:lnTo>
                  <a:pt x="15422" y="23625"/>
                </a:lnTo>
                <a:lnTo>
                  <a:pt x="15615" y="23432"/>
                </a:lnTo>
                <a:lnTo>
                  <a:pt x="15788" y="23258"/>
                </a:lnTo>
                <a:close/>
                <a:moveTo>
                  <a:pt x="46573" y="22602"/>
                </a:moveTo>
                <a:lnTo>
                  <a:pt x="46979" y="24745"/>
                </a:lnTo>
                <a:lnTo>
                  <a:pt x="46168" y="24918"/>
                </a:lnTo>
                <a:lnTo>
                  <a:pt x="45763" y="22776"/>
                </a:lnTo>
                <a:lnTo>
                  <a:pt x="46573" y="22602"/>
                </a:lnTo>
                <a:close/>
                <a:moveTo>
                  <a:pt x="47036" y="25053"/>
                </a:moveTo>
                <a:lnTo>
                  <a:pt x="47403" y="27041"/>
                </a:lnTo>
                <a:lnTo>
                  <a:pt x="46612" y="27196"/>
                </a:lnTo>
                <a:lnTo>
                  <a:pt x="46226" y="25227"/>
                </a:lnTo>
                <a:lnTo>
                  <a:pt x="47036" y="25053"/>
                </a:lnTo>
                <a:close/>
                <a:moveTo>
                  <a:pt x="43813" y="14110"/>
                </a:moveTo>
                <a:lnTo>
                  <a:pt x="46303" y="27234"/>
                </a:lnTo>
                <a:lnTo>
                  <a:pt x="45724" y="27350"/>
                </a:lnTo>
                <a:lnTo>
                  <a:pt x="43234" y="14226"/>
                </a:lnTo>
                <a:lnTo>
                  <a:pt x="43813" y="14110"/>
                </a:lnTo>
                <a:close/>
                <a:moveTo>
                  <a:pt x="47577" y="27948"/>
                </a:moveTo>
                <a:lnTo>
                  <a:pt x="47905" y="29666"/>
                </a:lnTo>
                <a:lnTo>
                  <a:pt x="47114" y="29840"/>
                </a:lnTo>
                <a:lnTo>
                  <a:pt x="46786" y="28103"/>
                </a:lnTo>
                <a:lnTo>
                  <a:pt x="47577" y="27948"/>
                </a:lnTo>
                <a:close/>
                <a:moveTo>
                  <a:pt x="47963" y="29975"/>
                </a:moveTo>
                <a:lnTo>
                  <a:pt x="48368" y="32137"/>
                </a:lnTo>
                <a:lnTo>
                  <a:pt x="47577" y="32310"/>
                </a:lnTo>
                <a:lnTo>
                  <a:pt x="47172" y="30149"/>
                </a:lnTo>
                <a:lnTo>
                  <a:pt x="47963" y="29975"/>
                </a:lnTo>
                <a:close/>
                <a:moveTo>
                  <a:pt x="48426" y="32426"/>
                </a:moveTo>
                <a:lnTo>
                  <a:pt x="48831" y="34588"/>
                </a:lnTo>
                <a:lnTo>
                  <a:pt x="48040" y="34762"/>
                </a:lnTo>
                <a:lnTo>
                  <a:pt x="47635" y="32600"/>
                </a:lnTo>
                <a:lnTo>
                  <a:pt x="48426" y="32426"/>
                </a:lnTo>
                <a:close/>
                <a:moveTo>
                  <a:pt x="48889" y="34897"/>
                </a:moveTo>
                <a:lnTo>
                  <a:pt x="49295" y="37058"/>
                </a:lnTo>
                <a:lnTo>
                  <a:pt x="48503" y="37213"/>
                </a:lnTo>
                <a:lnTo>
                  <a:pt x="48098" y="35070"/>
                </a:lnTo>
                <a:lnTo>
                  <a:pt x="48889" y="34897"/>
                </a:lnTo>
                <a:close/>
                <a:moveTo>
                  <a:pt x="49353" y="37348"/>
                </a:moveTo>
                <a:lnTo>
                  <a:pt x="49758" y="39510"/>
                </a:lnTo>
                <a:lnTo>
                  <a:pt x="48967" y="39683"/>
                </a:lnTo>
                <a:lnTo>
                  <a:pt x="48561" y="37522"/>
                </a:lnTo>
                <a:lnTo>
                  <a:pt x="49353" y="37348"/>
                </a:lnTo>
                <a:close/>
                <a:moveTo>
                  <a:pt x="27234" y="5849"/>
                </a:moveTo>
                <a:lnTo>
                  <a:pt x="38235" y="9690"/>
                </a:lnTo>
                <a:lnTo>
                  <a:pt x="38100" y="10095"/>
                </a:lnTo>
                <a:lnTo>
                  <a:pt x="38119" y="10114"/>
                </a:lnTo>
                <a:lnTo>
                  <a:pt x="38641" y="10307"/>
                </a:lnTo>
                <a:lnTo>
                  <a:pt x="29222" y="40205"/>
                </a:lnTo>
                <a:lnTo>
                  <a:pt x="29260" y="33816"/>
                </a:lnTo>
                <a:lnTo>
                  <a:pt x="29260" y="32040"/>
                </a:lnTo>
                <a:lnTo>
                  <a:pt x="29260" y="30284"/>
                </a:lnTo>
                <a:lnTo>
                  <a:pt x="29241" y="26752"/>
                </a:lnTo>
                <a:lnTo>
                  <a:pt x="29241" y="26694"/>
                </a:lnTo>
                <a:lnTo>
                  <a:pt x="29202" y="26675"/>
                </a:lnTo>
                <a:lnTo>
                  <a:pt x="24821" y="24880"/>
                </a:lnTo>
                <a:lnTo>
                  <a:pt x="24802" y="24918"/>
                </a:lnTo>
                <a:lnTo>
                  <a:pt x="24802" y="24899"/>
                </a:lnTo>
                <a:lnTo>
                  <a:pt x="24551" y="24899"/>
                </a:lnTo>
                <a:lnTo>
                  <a:pt x="22968" y="23336"/>
                </a:lnTo>
                <a:lnTo>
                  <a:pt x="23026" y="23355"/>
                </a:lnTo>
                <a:lnTo>
                  <a:pt x="26616" y="13492"/>
                </a:lnTo>
                <a:lnTo>
                  <a:pt x="26674" y="13492"/>
                </a:lnTo>
                <a:lnTo>
                  <a:pt x="26809" y="13473"/>
                </a:lnTo>
                <a:lnTo>
                  <a:pt x="26944" y="13415"/>
                </a:lnTo>
                <a:lnTo>
                  <a:pt x="27041" y="13318"/>
                </a:lnTo>
                <a:lnTo>
                  <a:pt x="27118" y="13203"/>
                </a:lnTo>
                <a:lnTo>
                  <a:pt x="27388" y="12527"/>
                </a:lnTo>
                <a:lnTo>
                  <a:pt x="27369" y="12527"/>
                </a:lnTo>
                <a:lnTo>
                  <a:pt x="27697" y="11678"/>
                </a:lnTo>
                <a:lnTo>
                  <a:pt x="27697" y="11658"/>
                </a:lnTo>
                <a:lnTo>
                  <a:pt x="27678" y="11658"/>
                </a:lnTo>
                <a:lnTo>
                  <a:pt x="25805" y="9902"/>
                </a:lnTo>
                <a:lnTo>
                  <a:pt x="27234" y="5849"/>
                </a:lnTo>
                <a:close/>
                <a:moveTo>
                  <a:pt x="16155" y="35592"/>
                </a:moveTo>
                <a:lnTo>
                  <a:pt x="16252" y="35669"/>
                </a:lnTo>
                <a:lnTo>
                  <a:pt x="16252" y="37541"/>
                </a:lnTo>
                <a:lnTo>
                  <a:pt x="16252" y="39394"/>
                </a:lnTo>
                <a:lnTo>
                  <a:pt x="16252" y="40455"/>
                </a:lnTo>
                <a:lnTo>
                  <a:pt x="11407" y="40436"/>
                </a:lnTo>
                <a:lnTo>
                  <a:pt x="16213" y="35650"/>
                </a:lnTo>
                <a:lnTo>
                  <a:pt x="16155" y="35592"/>
                </a:lnTo>
                <a:close/>
                <a:moveTo>
                  <a:pt x="68943" y="41189"/>
                </a:moveTo>
                <a:lnTo>
                  <a:pt x="68962" y="41285"/>
                </a:lnTo>
                <a:lnTo>
                  <a:pt x="68982" y="41363"/>
                </a:lnTo>
                <a:lnTo>
                  <a:pt x="69039" y="41440"/>
                </a:lnTo>
                <a:lnTo>
                  <a:pt x="69097" y="41498"/>
                </a:lnTo>
                <a:lnTo>
                  <a:pt x="69155" y="41556"/>
                </a:lnTo>
                <a:lnTo>
                  <a:pt x="69232" y="41594"/>
                </a:lnTo>
                <a:lnTo>
                  <a:pt x="69310" y="41614"/>
                </a:lnTo>
                <a:lnTo>
                  <a:pt x="69483" y="41614"/>
                </a:lnTo>
                <a:lnTo>
                  <a:pt x="69561" y="41594"/>
                </a:lnTo>
                <a:lnTo>
                  <a:pt x="69618" y="41556"/>
                </a:lnTo>
                <a:lnTo>
                  <a:pt x="69696" y="41517"/>
                </a:lnTo>
                <a:lnTo>
                  <a:pt x="69734" y="41478"/>
                </a:lnTo>
                <a:lnTo>
                  <a:pt x="69792" y="41420"/>
                </a:lnTo>
                <a:lnTo>
                  <a:pt x="69831" y="41343"/>
                </a:lnTo>
                <a:lnTo>
                  <a:pt x="69850" y="41285"/>
                </a:lnTo>
                <a:lnTo>
                  <a:pt x="69889" y="41420"/>
                </a:lnTo>
                <a:lnTo>
                  <a:pt x="69908" y="41556"/>
                </a:lnTo>
                <a:lnTo>
                  <a:pt x="69908" y="41652"/>
                </a:lnTo>
                <a:lnTo>
                  <a:pt x="69889" y="41729"/>
                </a:lnTo>
                <a:lnTo>
                  <a:pt x="69850" y="41826"/>
                </a:lnTo>
                <a:lnTo>
                  <a:pt x="69811" y="41903"/>
                </a:lnTo>
                <a:lnTo>
                  <a:pt x="69754" y="41961"/>
                </a:lnTo>
                <a:lnTo>
                  <a:pt x="69696" y="42019"/>
                </a:lnTo>
                <a:lnTo>
                  <a:pt x="69638" y="42077"/>
                </a:lnTo>
                <a:lnTo>
                  <a:pt x="69561" y="42115"/>
                </a:lnTo>
                <a:lnTo>
                  <a:pt x="69561" y="42057"/>
                </a:lnTo>
                <a:lnTo>
                  <a:pt x="69541" y="42000"/>
                </a:lnTo>
                <a:lnTo>
                  <a:pt x="69522" y="41961"/>
                </a:lnTo>
                <a:lnTo>
                  <a:pt x="69464" y="41922"/>
                </a:lnTo>
                <a:lnTo>
                  <a:pt x="69406" y="41903"/>
                </a:lnTo>
                <a:lnTo>
                  <a:pt x="69348" y="41922"/>
                </a:lnTo>
                <a:lnTo>
                  <a:pt x="69290" y="41961"/>
                </a:lnTo>
                <a:lnTo>
                  <a:pt x="69271" y="42000"/>
                </a:lnTo>
                <a:lnTo>
                  <a:pt x="69252" y="42057"/>
                </a:lnTo>
                <a:lnTo>
                  <a:pt x="69252" y="42135"/>
                </a:lnTo>
                <a:lnTo>
                  <a:pt x="69155" y="42096"/>
                </a:lnTo>
                <a:lnTo>
                  <a:pt x="69078" y="42057"/>
                </a:lnTo>
                <a:lnTo>
                  <a:pt x="69020" y="42000"/>
                </a:lnTo>
                <a:lnTo>
                  <a:pt x="68943" y="41922"/>
                </a:lnTo>
                <a:lnTo>
                  <a:pt x="68904" y="41845"/>
                </a:lnTo>
                <a:lnTo>
                  <a:pt x="68866" y="41749"/>
                </a:lnTo>
                <a:lnTo>
                  <a:pt x="68846" y="41652"/>
                </a:lnTo>
                <a:lnTo>
                  <a:pt x="68827" y="41556"/>
                </a:lnTo>
                <a:lnTo>
                  <a:pt x="68846" y="41459"/>
                </a:lnTo>
                <a:lnTo>
                  <a:pt x="68866" y="41363"/>
                </a:lnTo>
                <a:lnTo>
                  <a:pt x="68904" y="41285"/>
                </a:lnTo>
                <a:lnTo>
                  <a:pt x="68943" y="41189"/>
                </a:lnTo>
                <a:close/>
                <a:moveTo>
                  <a:pt x="49816" y="39819"/>
                </a:moveTo>
                <a:lnTo>
                  <a:pt x="50279" y="42270"/>
                </a:lnTo>
                <a:lnTo>
                  <a:pt x="49488" y="42405"/>
                </a:lnTo>
                <a:lnTo>
                  <a:pt x="49024" y="39992"/>
                </a:lnTo>
                <a:lnTo>
                  <a:pt x="49816" y="39819"/>
                </a:lnTo>
                <a:close/>
                <a:moveTo>
                  <a:pt x="46477" y="28161"/>
                </a:moveTo>
                <a:lnTo>
                  <a:pt x="49179" y="42463"/>
                </a:lnTo>
                <a:lnTo>
                  <a:pt x="48600" y="42559"/>
                </a:lnTo>
                <a:lnTo>
                  <a:pt x="45898" y="28257"/>
                </a:lnTo>
                <a:lnTo>
                  <a:pt x="46477" y="28161"/>
                </a:lnTo>
                <a:close/>
                <a:moveTo>
                  <a:pt x="39837" y="14766"/>
                </a:moveTo>
                <a:lnTo>
                  <a:pt x="45203" y="43100"/>
                </a:lnTo>
                <a:lnTo>
                  <a:pt x="39625" y="43100"/>
                </a:lnTo>
                <a:lnTo>
                  <a:pt x="30920" y="43080"/>
                </a:lnTo>
                <a:lnTo>
                  <a:pt x="39837" y="14766"/>
                </a:lnTo>
                <a:close/>
                <a:moveTo>
                  <a:pt x="69850" y="43138"/>
                </a:moveTo>
                <a:lnTo>
                  <a:pt x="69908" y="43158"/>
                </a:lnTo>
                <a:lnTo>
                  <a:pt x="69966" y="43196"/>
                </a:lnTo>
                <a:lnTo>
                  <a:pt x="70004" y="43235"/>
                </a:lnTo>
                <a:lnTo>
                  <a:pt x="70004" y="43293"/>
                </a:lnTo>
                <a:lnTo>
                  <a:pt x="70004" y="43447"/>
                </a:lnTo>
                <a:lnTo>
                  <a:pt x="70004" y="43505"/>
                </a:lnTo>
                <a:lnTo>
                  <a:pt x="69966" y="43563"/>
                </a:lnTo>
                <a:lnTo>
                  <a:pt x="69908" y="43601"/>
                </a:lnTo>
                <a:lnTo>
                  <a:pt x="68924" y="43601"/>
                </a:lnTo>
                <a:lnTo>
                  <a:pt x="68885" y="43563"/>
                </a:lnTo>
                <a:lnTo>
                  <a:pt x="68846" y="43505"/>
                </a:lnTo>
                <a:lnTo>
                  <a:pt x="68827" y="43447"/>
                </a:lnTo>
                <a:lnTo>
                  <a:pt x="68827" y="43293"/>
                </a:lnTo>
                <a:lnTo>
                  <a:pt x="68846" y="43235"/>
                </a:lnTo>
                <a:lnTo>
                  <a:pt x="68885" y="43196"/>
                </a:lnTo>
                <a:lnTo>
                  <a:pt x="68924" y="43158"/>
                </a:lnTo>
                <a:lnTo>
                  <a:pt x="68982" y="43138"/>
                </a:lnTo>
                <a:lnTo>
                  <a:pt x="69252" y="43138"/>
                </a:lnTo>
                <a:lnTo>
                  <a:pt x="69271" y="43196"/>
                </a:lnTo>
                <a:lnTo>
                  <a:pt x="69290" y="43254"/>
                </a:lnTo>
                <a:lnTo>
                  <a:pt x="69348" y="43293"/>
                </a:lnTo>
                <a:lnTo>
                  <a:pt x="69464" y="43293"/>
                </a:lnTo>
                <a:lnTo>
                  <a:pt x="69522" y="43254"/>
                </a:lnTo>
                <a:lnTo>
                  <a:pt x="69541" y="43196"/>
                </a:lnTo>
                <a:lnTo>
                  <a:pt x="69561" y="43138"/>
                </a:lnTo>
                <a:close/>
                <a:moveTo>
                  <a:pt x="50453" y="43177"/>
                </a:moveTo>
                <a:lnTo>
                  <a:pt x="50704" y="44431"/>
                </a:lnTo>
                <a:lnTo>
                  <a:pt x="49893" y="44605"/>
                </a:lnTo>
                <a:lnTo>
                  <a:pt x="49661" y="43312"/>
                </a:lnTo>
                <a:lnTo>
                  <a:pt x="50453" y="43177"/>
                </a:lnTo>
                <a:close/>
                <a:moveTo>
                  <a:pt x="50762" y="44721"/>
                </a:moveTo>
                <a:lnTo>
                  <a:pt x="51167" y="46883"/>
                </a:lnTo>
                <a:lnTo>
                  <a:pt x="50375" y="47056"/>
                </a:lnTo>
                <a:lnTo>
                  <a:pt x="49951" y="44895"/>
                </a:lnTo>
                <a:lnTo>
                  <a:pt x="50762" y="44721"/>
                </a:lnTo>
                <a:close/>
                <a:moveTo>
                  <a:pt x="49353" y="43370"/>
                </a:moveTo>
                <a:lnTo>
                  <a:pt x="50337" y="48581"/>
                </a:lnTo>
                <a:lnTo>
                  <a:pt x="48909" y="48581"/>
                </a:lnTo>
                <a:lnTo>
                  <a:pt x="48909" y="44972"/>
                </a:lnTo>
                <a:lnTo>
                  <a:pt x="48909" y="44065"/>
                </a:lnTo>
                <a:lnTo>
                  <a:pt x="48909" y="43601"/>
                </a:lnTo>
                <a:lnTo>
                  <a:pt x="48909" y="43447"/>
                </a:lnTo>
                <a:lnTo>
                  <a:pt x="49353" y="43370"/>
                </a:lnTo>
                <a:close/>
                <a:moveTo>
                  <a:pt x="51225" y="47172"/>
                </a:moveTo>
                <a:lnTo>
                  <a:pt x="51476" y="48581"/>
                </a:lnTo>
                <a:lnTo>
                  <a:pt x="50665" y="48581"/>
                </a:lnTo>
                <a:lnTo>
                  <a:pt x="50433" y="47346"/>
                </a:lnTo>
                <a:lnTo>
                  <a:pt x="51225" y="47172"/>
                </a:lnTo>
                <a:close/>
                <a:moveTo>
                  <a:pt x="45377" y="12160"/>
                </a:moveTo>
                <a:lnTo>
                  <a:pt x="62728" y="18124"/>
                </a:lnTo>
                <a:lnTo>
                  <a:pt x="61724" y="30129"/>
                </a:lnTo>
                <a:lnTo>
                  <a:pt x="61705" y="30149"/>
                </a:lnTo>
                <a:lnTo>
                  <a:pt x="61744" y="30149"/>
                </a:lnTo>
                <a:lnTo>
                  <a:pt x="62940" y="30573"/>
                </a:lnTo>
                <a:lnTo>
                  <a:pt x="62940" y="30535"/>
                </a:lnTo>
                <a:lnTo>
                  <a:pt x="63790" y="29531"/>
                </a:lnTo>
                <a:lnTo>
                  <a:pt x="64600" y="28489"/>
                </a:lnTo>
                <a:lnTo>
                  <a:pt x="65372" y="27408"/>
                </a:lnTo>
                <a:lnTo>
                  <a:pt x="66125" y="26327"/>
                </a:lnTo>
                <a:lnTo>
                  <a:pt x="66125" y="26308"/>
                </a:lnTo>
                <a:lnTo>
                  <a:pt x="66164" y="26269"/>
                </a:lnTo>
                <a:lnTo>
                  <a:pt x="66164" y="26250"/>
                </a:lnTo>
                <a:lnTo>
                  <a:pt x="65932" y="26076"/>
                </a:lnTo>
                <a:lnTo>
                  <a:pt x="66357" y="25439"/>
                </a:lnTo>
                <a:lnTo>
                  <a:pt x="66762" y="24783"/>
                </a:lnTo>
                <a:lnTo>
                  <a:pt x="67090" y="24783"/>
                </a:lnTo>
                <a:lnTo>
                  <a:pt x="67495" y="24069"/>
                </a:lnTo>
                <a:lnTo>
                  <a:pt x="67901" y="23355"/>
                </a:lnTo>
                <a:lnTo>
                  <a:pt x="67939" y="23278"/>
                </a:lnTo>
                <a:lnTo>
                  <a:pt x="67939" y="23258"/>
                </a:lnTo>
                <a:lnTo>
                  <a:pt x="67688" y="23123"/>
                </a:lnTo>
                <a:lnTo>
                  <a:pt x="67843" y="22853"/>
                </a:lnTo>
                <a:lnTo>
                  <a:pt x="68132" y="22274"/>
                </a:lnTo>
                <a:lnTo>
                  <a:pt x="68422" y="21714"/>
                </a:lnTo>
                <a:lnTo>
                  <a:pt x="68692" y="21753"/>
                </a:lnTo>
                <a:lnTo>
                  <a:pt x="68711" y="21753"/>
                </a:lnTo>
                <a:lnTo>
                  <a:pt x="69001" y="21116"/>
                </a:lnTo>
                <a:lnTo>
                  <a:pt x="69290" y="20479"/>
                </a:lnTo>
                <a:lnTo>
                  <a:pt x="69290" y="38853"/>
                </a:lnTo>
                <a:lnTo>
                  <a:pt x="69213" y="38873"/>
                </a:lnTo>
                <a:lnTo>
                  <a:pt x="69155" y="38911"/>
                </a:lnTo>
                <a:lnTo>
                  <a:pt x="69097" y="38950"/>
                </a:lnTo>
                <a:lnTo>
                  <a:pt x="69039" y="39008"/>
                </a:lnTo>
                <a:lnTo>
                  <a:pt x="69001" y="39066"/>
                </a:lnTo>
                <a:lnTo>
                  <a:pt x="68962" y="39143"/>
                </a:lnTo>
                <a:lnTo>
                  <a:pt x="68943" y="39220"/>
                </a:lnTo>
                <a:lnTo>
                  <a:pt x="68943" y="39297"/>
                </a:lnTo>
                <a:lnTo>
                  <a:pt x="68943" y="40784"/>
                </a:lnTo>
                <a:lnTo>
                  <a:pt x="68846" y="40841"/>
                </a:lnTo>
                <a:lnTo>
                  <a:pt x="68769" y="40919"/>
                </a:lnTo>
                <a:lnTo>
                  <a:pt x="68692" y="41015"/>
                </a:lnTo>
                <a:lnTo>
                  <a:pt x="68634" y="41112"/>
                </a:lnTo>
                <a:lnTo>
                  <a:pt x="68596" y="41208"/>
                </a:lnTo>
                <a:lnTo>
                  <a:pt x="68557" y="41324"/>
                </a:lnTo>
                <a:lnTo>
                  <a:pt x="68538" y="41440"/>
                </a:lnTo>
                <a:lnTo>
                  <a:pt x="68518" y="41556"/>
                </a:lnTo>
                <a:lnTo>
                  <a:pt x="68538" y="41710"/>
                </a:lnTo>
                <a:lnTo>
                  <a:pt x="68576" y="41884"/>
                </a:lnTo>
                <a:lnTo>
                  <a:pt x="68653" y="42019"/>
                </a:lnTo>
                <a:lnTo>
                  <a:pt x="68731" y="42154"/>
                </a:lnTo>
                <a:lnTo>
                  <a:pt x="68846" y="42250"/>
                </a:lnTo>
                <a:lnTo>
                  <a:pt x="68962" y="42347"/>
                </a:lnTo>
                <a:lnTo>
                  <a:pt x="69097" y="42405"/>
                </a:lnTo>
                <a:lnTo>
                  <a:pt x="69252" y="42443"/>
                </a:lnTo>
                <a:lnTo>
                  <a:pt x="69252" y="42829"/>
                </a:lnTo>
                <a:lnTo>
                  <a:pt x="68982" y="42829"/>
                </a:lnTo>
                <a:lnTo>
                  <a:pt x="68885" y="42849"/>
                </a:lnTo>
                <a:lnTo>
                  <a:pt x="68808" y="42868"/>
                </a:lnTo>
                <a:lnTo>
                  <a:pt x="68731" y="42907"/>
                </a:lnTo>
                <a:lnTo>
                  <a:pt x="68653" y="42965"/>
                </a:lnTo>
                <a:lnTo>
                  <a:pt x="68596" y="43042"/>
                </a:lnTo>
                <a:lnTo>
                  <a:pt x="68557" y="43119"/>
                </a:lnTo>
                <a:lnTo>
                  <a:pt x="68538" y="43215"/>
                </a:lnTo>
                <a:lnTo>
                  <a:pt x="68518" y="43293"/>
                </a:lnTo>
                <a:lnTo>
                  <a:pt x="68518" y="43447"/>
                </a:lnTo>
                <a:lnTo>
                  <a:pt x="68538" y="43524"/>
                </a:lnTo>
                <a:lnTo>
                  <a:pt x="68557" y="43601"/>
                </a:lnTo>
                <a:lnTo>
                  <a:pt x="68576" y="43679"/>
                </a:lnTo>
                <a:lnTo>
                  <a:pt x="68615" y="43737"/>
                </a:lnTo>
                <a:lnTo>
                  <a:pt x="67959" y="43737"/>
                </a:lnTo>
                <a:lnTo>
                  <a:pt x="67901" y="43756"/>
                </a:lnTo>
                <a:lnTo>
                  <a:pt x="67843" y="43775"/>
                </a:lnTo>
                <a:lnTo>
                  <a:pt x="67785" y="43795"/>
                </a:lnTo>
                <a:lnTo>
                  <a:pt x="67727" y="43852"/>
                </a:lnTo>
                <a:lnTo>
                  <a:pt x="67688" y="43891"/>
                </a:lnTo>
                <a:lnTo>
                  <a:pt x="67669" y="43949"/>
                </a:lnTo>
                <a:lnTo>
                  <a:pt x="67650" y="44007"/>
                </a:lnTo>
                <a:lnTo>
                  <a:pt x="67650" y="44065"/>
                </a:lnTo>
                <a:lnTo>
                  <a:pt x="67650" y="44200"/>
                </a:lnTo>
                <a:lnTo>
                  <a:pt x="67650" y="44258"/>
                </a:lnTo>
                <a:lnTo>
                  <a:pt x="67669" y="44335"/>
                </a:lnTo>
                <a:lnTo>
                  <a:pt x="67708" y="44393"/>
                </a:lnTo>
                <a:lnTo>
                  <a:pt x="67746" y="44431"/>
                </a:lnTo>
                <a:lnTo>
                  <a:pt x="67804" y="44470"/>
                </a:lnTo>
                <a:lnTo>
                  <a:pt x="67862" y="44509"/>
                </a:lnTo>
                <a:lnTo>
                  <a:pt x="67959" y="44528"/>
                </a:lnTo>
                <a:lnTo>
                  <a:pt x="68055" y="44528"/>
                </a:lnTo>
                <a:lnTo>
                  <a:pt x="68036" y="45358"/>
                </a:lnTo>
                <a:lnTo>
                  <a:pt x="68036" y="46188"/>
                </a:lnTo>
                <a:lnTo>
                  <a:pt x="68036" y="47018"/>
                </a:lnTo>
                <a:lnTo>
                  <a:pt x="68055" y="47828"/>
                </a:lnTo>
                <a:lnTo>
                  <a:pt x="67939" y="47848"/>
                </a:lnTo>
                <a:lnTo>
                  <a:pt x="67862" y="47848"/>
                </a:lnTo>
                <a:lnTo>
                  <a:pt x="67804" y="47886"/>
                </a:lnTo>
                <a:lnTo>
                  <a:pt x="67746" y="47925"/>
                </a:lnTo>
                <a:lnTo>
                  <a:pt x="67688" y="48002"/>
                </a:lnTo>
                <a:lnTo>
                  <a:pt x="67650" y="48079"/>
                </a:lnTo>
                <a:lnTo>
                  <a:pt x="67630" y="48157"/>
                </a:lnTo>
                <a:lnTo>
                  <a:pt x="67630" y="48311"/>
                </a:lnTo>
                <a:lnTo>
                  <a:pt x="67650" y="48388"/>
                </a:lnTo>
                <a:lnTo>
                  <a:pt x="67688" y="48465"/>
                </a:lnTo>
                <a:lnTo>
                  <a:pt x="67746" y="48543"/>
                </a:lnTo>
                <a:lnTo>
                  <a:pt x="67804" y="48581"/>
                </a:lnTo>
                <a:lnTo>
                  <a:pt x="51804" y="48581"/>
                </a:lnTo>
                <a:lnTo>
                  <a:pt x="50762" y="43119"/>
                </a:lnTo>
                <a:lnTo>
                  <a:pt x="51109" y="43061"/>
                </a:lnTo>
                <a:lnTo>
                  <a:pt x="51205" y="43042"/>
                </a:lnTo>
                <a:lnTo>
                  <a:pt x="51283" y="43003"/>
                </a:lnTo>
                <a:lnTo>
                  <a:pt x="51360" y="42945"/>
                </a:lnTo>
                <a:lnTo>
                  <a:pt x="51418" y="42868"/>
                </a:lnTo>
                <a:lnTo>
                  <a:pt x="51456" y="42791"/>
                </a:lnTo>
                <a:lnTo>
                  <a:pt x="51495" y="42714"/>
                </a:lnTo>
                <a:lnTo>
                  <a:pt x="51495" y="42617"/>
                </a:lnTo>
                <a:lnTo>
                  <a:pt x="51495" y="42521"/>
                </a:lnTo>
                <a:lnTo>
                  <a:pt x="51456" y="42424"/>
                </a:lnTo>
                <a:lnTo>
                  <a:pt x="51418" y="42347"/>
                </a:lnTo>
                <a:lnTo>
                  <a:pt x="51360" y="42289"/>
                </a:lnTo>
                <a:lnTo>
                  <a:pt x="51302" y="42231"/>
                </a:lnTo>
                <a:lnTo>
                  <a:pt x="51225" y="42173"/>
                </a:lnTo>
                <a:lnTo>
                  <a:pt x="51128" y="42154"/>
                </a:lnTo>
                <a:lnTo>
                  <a:pt x="51051" y="42135"/>
                </a:lnTo>
                <a:lnTo>
                  <a:pt x="50955" y="42154"/>
                </a:lnTo>
                <a:lnTo>
                  <a:pt x="50588" y="42212"/>
                </a:lnTo>
                <a:lnTo>
                  <a:pt x="47886" y="27910"/>
                </a:lnTo>
                <a:lnTo>
                  <a:pt x="48117" y="27852"/>
                </a:lnTo>
                <a:lnTo>
                  <a:pt x="48214" y="27833"/>
                </a:lnTo>
                <a:lnTo>
                  <a:pt x="48291" y="27794"/>
                </a:lnTo>
                <a:lnTo>
                  <a:pt x="48368" y="27736"/>
                </a:lnTo>
                <a:lnTo>
                  <a:pt x="48426" y="27659"/>
                </a:lnTo>
                <a:lnTo>
                  <a:pt x="48465" y="27582"/>
                </a:lnTo>
                <a:lnTo>
                  <a:pt x="48503" y="27505"/>
                </a:lnTo>
                <a:lnTo>
                  <a:pt x="48503" y="27408"/>
                </a:lnTo>
                <a:lnTo>
                  <a:pt x="48503" y="27312"/>
                </a:lnTo>
                <a:lnTo>
                  <a:pt x="48484" y="27234"/>
                </a:lnTo>
                <a:lnTo>
                  <a:pt x="48426" y="27157"/>
                </a:lnTo>
                <a:lnTo>
                  <a:pt x="48388" y="27080"/>
                </a:lnTo>
                <a:lnTo>
                  <a:pt x="48310" y="27022"/>
                </a:lnTo>
                <a:lnTo>
                  <a:pt x="48233" y="26983"/>
                </a:lnTo>
                <a:lnTo>
                  <a:pt x="48156" y="26945"/>
                </a:lnTo>
                <a:lnTo>
                  <a:pt x="47963" y="26945"/>
                </a:lnTo>
                <a:lnTo>
                  <a:pt x="47712" y="26983"/>
                </a:lnTo>
                <a:lnTo>
                  <a:pt x="45222" y="13859"/>
                </a:lnTo>
                <a:lnTo>
                  <a:pt x="45454" y="13820"/>
                </a:lnTo>
                <a:lnTo>
                  <a:pt x="45531" y="13801"/>
                </a:lnTo>
                <a:lnTo>
                  <a:pt x="45608" y="13762"/>
                </a:lnTo>
                <a:lnTo>
                  <a:pt x="45685" y="13704"/>
                </a:lnTo>
                <a:lnTo>
                  <a:pt x="45743" y="13627"/>
                </a:lnTo>
                <a:lnTo>
                  <a:pt x="45782" y="13550"/>
                </a:lnTo>
                <a:lnTo>
                  <a:pt x="45820" y="13473"/>
                </a:lnTo>
                <a:lnTo>
                  <a:pt x="45820" y="13376"/>
                </a:lnTo>
                <a:lnTo>
                  <a:pt x="45820" y="13280"/>
                </a:lnTo>
                <a:lnTo>
                  <a:pt x="45801" y="13203"/>
                </a:lnTo>
                <a:lnTo>
                  <a:pt x="45763" y="13106"/>
                </a:lnTo>
                <a:lnTo>
                  <a:pt x="45705" y="13048"/>
                </a:lnTo>
                <a:lnTo>
                  <a:pt x="45627" y="12990"/>
                </a:lnTo>
                <a:lnTo>
                  <a:pt x="45550" y="12952"/>
                </a:lnTo>
                <a:lnTo>
                  <a:pt x="45473" y="12913"/>
                </a:lnTo>
                <a:lnTo>
                  <a:pt x="45280" y="12913"/>
                </a:lnTo>
                <a:lnTo>
                  <a:pt x="45048" y="12952"/>
                </a:lnTo>
                <a:lnTo>
                  <a:pt x="44971" y="12508"/>
                </a:lnTo>
                <a:lnTo>
                  <a:pt x="45203" y="12585"/>
                </a:lnTo>
                <a:lnTo>
                  <a:pt x="45222" y="12585"/>
                </a:lnTo>
                <a:lnTo>
                  <a:pt x="45222" y="12566"/>
                </a:lnTo>
                <a:lnTo>
                  <a:pt x="45377" y="12160"/>
                </a:lnTo>
                <a:close/>
                <a:moveTo>
                  <a:pt x="27620" y="1"/>
                </a:moveTo>
                <a:lnTo>
                  <a:pt x="27600" y="20"/>
                </a:lnTo>
                <a:lnTo>
                  <a:pt x="27350" y="580"/>
                </a:lnTo>
                <a:lnTo>
                  <a:pt x="27099" y="1159"/>
                </a:lnTo>
                <a:lnTo>
                  <a:pt x="26635" y="2336"/>
                </a:lnTo>
                <a:lnTo>
                  <a:pt x="26230" y="3514"/>
                </a:lnTo>
                <a:lnTo>
                  <a:pt x="26037" y="4112"/>
                </a:lnTo>
                <a:lnTo>
                  <a:pt x="25863" y="4710"/>
                </a:lnTo>
                <a:lnTo>
                  <a:pt x="25535" y="5907"/>
                </a:lnTo>
                <a:lnTo>
                  <a:pt x="25246" y="7123"/>
                </a:lnTo>
                <a:lnTo>
                  <a:pt x="24995" y="8339"/>
                </a:lnTo>
                <a:lnTo>
                  <a:pt x="24879" y="8937"/>
                </a:lnTo>
                <a:lnTo>
                  <a:pt x="24802" y="9555"/>
                </a:lnTo>
                <a:lnTo>
                  <a:pt x="21810" y="9574"/>
                </a:lnTo>
                <a:lnTo>
                  <a:pt x="21791" y="9574"/>
                </a:lnTo>
                <a:lnTo>
                  <a:pt x="21791" y="9593"/>
                </a:lnTo>
                <a:lnTo>
                  <a:pt x="21405" y="10616"/>
                </a:lnTo>
                <a:lnTo>
                  <a:pt x="21424" y="10616"/>
                </a:lnTo>
                <a:lnTo>
                  <a:pt x="21386" y="10771"/>
                </a:lnTo>
                <a:lnTo>
                  <a:pt x="21443" y="10790"/>
                </a:lnTo>
                <a:lnTo>
                  <a:pt x="21173" y="11446"/>
                </a:lnTo>
                <a:lnTo>
                  <a:pt x="21154" y="11523"/>
                </a:lnTo>
                <a:lnTo>
                  <a:pt x="21154" y="11601"/>
                </a:lnTo>
                <a:lnTo>
                  <a:pt x="21154" y="11678"/>
                </a:lnTo>
                <a:lnTo>
                  <a:pt x="21173" y="11755"/>
                </a:lnTo>
                <a:lnTo>
                  <a:pt x="21193" y="11813"/>
                </a:lnTo>
                <a:lnTo>
                  <a:pt x="21231" y="11890"/>
                </a:lnTo>
                <a:lnTo>
                  <a:pt x="21289" y="11948"/>
                </a:lnTo>
                <a:lnTo>
                  <a:pt x="21347" y="11987"/>
                </a:lnTo>
                <a:lnTo>
                  <a:pt x="19417" y="17275"/>
                </a:lnTo>
                <a:lnTo>
                  <a:pt x="16695" y="18317"/>
                </a:lnTo>
                <a:lnTo>
                  <a:pt x="16734" y="18298"/>
                </a:lnTo>
                <a:lnTo>
                  <a:pt x="16309" y="17873"/>
                </a:lnTo>
                <a:lnTo>
                  <a:pt x="16232" y="17815"/>
                </a:lnTo>
                <a:lnTo>
                  <a:pt x="16155" y="17758"/>
                </a:lnTo>
                <a:lnTo>
                  <a:pt x="16059" y="17738"/>
                </a:lnTo>
                <a:lnTo>
                  <a:pt x="15885" y="17738"/>
                </a:lnTo>
                <a:lnTo>
                  <a:pt x="15808" y="17758"/>
                </a:lnTo>
                <a:lnTo>
                  <a:pt x="15730" y="17815"/>
                </a:lnTo>
                <a:lnTo>
                  <a:pt x="15653" y="17873"/>
                </a:lnTo>
                <a:lnTo>
                  <a:pt x="15364" y="18163"/>
                </a:lnTo>
                <a:lnTo>
                  <a:pt x="12256" y="15055"/>
                </a:lnTo>
                <a:lnTo>
                  <a:pt x="12237" y="15036"/>
                </a:lnTo>
                <a:lnTo>
                  <a:pt x="12218" y="15055"/>
                </a:lnTo>
                <a:lnTo>
                  <a:pt x="11909" y="14727"/>
                </a:lnTo>
                <a:lnTo>
                  <a:pt x="11812" y="14650"/>
                </a:lnTo>
                <a:lnTo>
                  <a:pt x="11774" y="14592"/>
                </a:lnTo>
                <a:lnTo>
                  <a:pt x="11716" y="14573"/>
                </a:lnTo>
                <a:lnTo>
                  <a:pt x="11639" y="14554"/>
                </a:lnTo>
                <a:lnTo>
                  <a:pt x="11523" y="14554"/>
                </a:lnTo>
                <a:lnTo>
                  <a:pt x="11446" y="14592"/>
                </a:lnTo>
                <a:lnTo>
                  <a:pt x="11388" y="14612"/>
                </a:lnTo>
                <a:lnTo>
                  <a:pt x="11349" y="14650"/>
                </a:lnTo>
                <a:lnTo>
                  <a:pt x="11253" y="14747"/>
                </a:lnTo>
                <a:lnTo>
                  <a:pt x="11079" y="14920"/>
                </a:lnTo>
                <a:lnTo>
                  <a:pt x="10732" y="15268"/>
                </a:lnTo>
                <a:lnTo>
                  <a:pt x="10403" y="15615"/>
                </a:lnTo>
                <a:lnTo>
                  <a:pt x="10230" y="15789"/>
                </a:lnTo>
                <a:lnTo>
                  <a:pt x="10133" y="15866"/>
                </a:lnTo>
                <a:lnTo>
                  <a:pt x="10095" y="15924"/>
                </a:lnTo>
                <a:lnTo>
                  <a:pt x="10056" y="15982"/>
                </a:lnTo>
                <a:lnTo>
                  <a:pt x="10037" y="16040"/>
                </a:lnTo>
                <a:lnTo>
                  <a:pt x="10037" y="16098"/>
                </a:lnTo>
                <a:lnTo>
                  <a:pt x="10037" y="16175"/>
                </a:lnTo>
                <a:lnTo>
                  <a:pt x="10056" y="16233"/>
                </a:lnTo>
                <a:lnTo>
                  <a:pt x="10075" y="16291"/>
                </a:lnTo>
                <a:lnTo>
                  <a:pt x="10114" y="16329"/>
                </a:lnTo>
                <a:lnTo>
                  <a:pt x="10210" y="16426"/>
                </a:lnTo>
                <a:lnTo>
                  <a:pt x="10539" y="16754"/>
                </a:lnTo>
                <a:lnTo>
                  <a:pt x="9284" y="19803"/>
                </a:lnTo>
                <a:lnTo>
                  <a:pt x="8666" y="21328"/>
                </a:lnTo>
                <a:lnTo>
                  <a:pt x="8358" y="22081"/>
                </a:lnTo>
                <a:lnTo>
                  <a:pt x="8280" y="22274"/>
                </a:lnTo>
                <a:lnTo>
                  <a:pt x="8242" y="22486"/>
                </a:lnTo>
                <a:lnTo>
                  <a:pt x="8222" y="22583"/>
                </a:lnTo>
                <a:lnTo>
                  <a:pt x="8222" y="22699"/>
                </a:lnTo>
                <a:lnTo>
                  <a:pt x="8222" y="22737"/>
                </a:lnTo>
                <a:lnTo>
                  <a:pt x="8261" y="22795"/>
                </a:lnTo>
                <a:lnTo>
                  <a:pt x="8319" y="22814"/>
                </a:lnTo>
                <a:lnTo>
                  <a:pt x="8377" y="22814"/>
                </a:lnTo>
                <a:lnTo>
                  <a:pt x="8531" y="22757"/>
                </a:lnTo>
                <a:lnTo>
                  <a:pt x="8647" y="22660"/>
                </a:lnTo>
                <a:lnTo>
                  <a:pt x="8879" y="22467"/>
                </a:lnTo>
                <a:lnTo>
                  <a:pt x="9303" y="22042"/>
                </a:lnTo>
                <a:lnTo>
                  <a:pt x="10172" y="21174"/>
                </a:lnTo>
                <a:lnTo>
                  <a:pt x="11040" y="20325"/>
                </a:lnTo>
                <a:lnTo>
                  <a:pt x="11253" y="20112"/>
                </a:lnTo>
                <a:lnTo>
                  <a:pt x="11349" y="19996"/>
                </a:lnTo>
                <a:lnTo>
                  <a:pt x="11484" y="19919"/>
                </a:lnTo>
                <a:lnTo>
                  <a:pt x="11619" y="19842"/>
                </a:lnTo>
                <a:lnTo>
                  <a:pt x="11754" y="19803"/>
                </a:lnTo>
                <a:lnTo>
                  <a:pt x="11890" y="19784"/>
                </a:lnTo>
                <a:lnTo>
                  <a:pt x="12044" y="19784"/>
                </a:lnTo>
                <a:lnTo>
                  <a:pt x="12198" y="19823"/>
                </a:lnTo>
                <a:lnTo>
                  <a:pt x="12333" y="19861"/>
                </a:lnTo>
                <a:lnTo>
                  <a:pt x="12449" y="19939"/>
                </a:lnTo>
                <a:lnTo>
                  <a:pt x="12565" y="20035"/>
                </a:lnTo>
                <a:lnTo>
                  <a:pt x="12797" y="20247"/>
                </a:lnTo>
                <a:lnTo>
                  <a:pt x="13009" y="20460"/>
                </a:lnTo>
                <a:lnTo>
                  <a:pt x="13858" y="21328"/>
                </a:lnTo>
                <a:lnTo>
                  <a:pt x="14244" y="21714"/>
                </a:lnTo>
                <a:lnTo>
                  <a:pt x="13337" y="23934"/>
                </a:lnTo>
                <a:lnTo>
                  <a:pt x="12893" y="25034"/>
                </a:lnTo>
                <a:lnTo>
                  <a:pt x="12777" y="25324"/>
                </a:lnTo>
                <a:lnTo>
                  <a:pt x="12662" y="25594"/>
                </a:lnTo>
                <a:lnTo>
                  <a:pt x="12623" y="25748"/>
                </a:lnTo>
                <a:lnTo>
                  <a:pt x="12604" y="25903"/>
                </a:lnTo>
                <a:lnTo>
                  <a:pt x="12604" y="25980"/>
                </a:lnTo>
                <a:lnTo>
                  <a:pt x="12623" y="26057"/>
                </a:lnTo>
                <a:lnTo>
                  <a:pt x="12642" y="26096"/>
                </a:lnTo>
                <a:lnTo>
                  <a:pt x="12681" y="26115"/>
                </a:lnTo>
                <a:lnTo>
                  <a:pt x="12720" y="26134"/>
                </a:lnTo>
                <a:lnTo>
                  <a:pt x="12758" y="26134"/>
                </a:lnTo>
                <a:lnTo>
                  <a:pt x="12893" y="26076"/>
                </a:lnTo>
                <a:lnTo>
                  <a:pt x="13009" y="25999"/>
                </a:lnTo>
                <a:lnTo>
                  <a:pt x="13202" y="25845"/>
                </a:lnTo>
                <a:lnTo>
                  <a:pt x="13588" y="25459"/>
                </a:lnTo>
                <a:lnTo>
                  <a:pt x="14051" y="24995"/>
                </a:lnTo>
                <a:lnTo>
                  <a:pt x="14051" y="26771"/>
                </a:lnTo>
                <a:lnTo>
                  <a:pt x="8551" y="32253"/>
                </a:lnTo>
                <a:lnTo>
                  <a:pt x="5790" y="35013"/>
                </a:lnTo>
                <a:lnTo>
                  <a:pt x="3030" y="37792"/>
                </a:lnTo>
                <a:lnTo>
                  <a:pt x="3011" y="37811"/>
                </a:lnTo>
                <a:lnTo>
                  <a:pt x="3030" y="40455"/>
                </a:lnTo>
                <a:lnTo>
                  <a:pt x="2567" y="40455"/>
                </a:lnTo>
                <a:lnTo>
                  <a:pt x="2490" y="40475"/>
                </a:lnTo>
                <a:lnTo>
                  <a:pt x="2432" y="40513"/>
                </a:lnTo>
                <a:lnTo>
                  <a:pt x="2394" y="40571"/>
                </a:lnTo>
                <a:lnTo>
                  <a:pt x="2355" y="40629"/>
                </a:lnTo>
                <a:lnTo>
                  <a:pt x="2316" y="40687"/>
                </a:lnTo>
                <a:lnTo>
                  <a:pt x="2316" y="40764"/>
                </a:lnTo>
                <a:lnTo>
                  <a:pt x="2297" y="40822"/>
                </a:lnTo>
                <a:lnTo>
                  <a:pt x="2316" y="41092"/>
                </a:lnTo>
                <a:lnTo>
                  <a:pt x="2316" y="43100"/>
                </a:lnTo>
                <a:lnTo>
                  <a:pt x="1602" y="43100"/>
                </a:lnTo>
                <a:lnTo>
                  <a:pt x="1486" y="43119"/>
                </a:lnTo>
                <a:lnTo>
                  <a:pt x="1428" y="43138"/>
                </a:lnTo>
                <a:lnTo>
                  <a:pt x="1371" y="43158"/>
                </a:lnTo>
                <a:lnTo>
                  <a:pt x="1332" y="43215"/>
                </a:lnTo>
                <a:lnTo>
                  <a:pt x="1274" y="43254"/>
                </a:lnTo>
                <a:lnTo>
                  <a:pt x="1255" y="43312"/>
                </a:lnTo>
                <a:lnTo>
                  <a:pt x="1235" y="43370"/>
                </a:lnTo>
                <a:lnTo>
                  <a:pt x="1216" y="43486"/>
                </a:lnTo>
                <a:lnTo>
                  <a:pt x="1216" y="43601"/>
                </a:lnTo>
                <a:lnTo>
                  <a:pt x="1216" y="44065"/>
                </a:lnTo>
                <a:lnTo>
                  <a:pt x="1216" y="44972"/>
                </a:lnTo>
                <a:lnTo>
                  <a:pt x="1216" y="48581"/>
                </a:lnTo>
                <a:lnTo>
                  <a:pt x="444" y="48581"/>
                </a:lnTo>
                <a:lnTo>
                  <a:pt x="290" y="48600"/>
                </a:lnTo>
                <a:lnTo>
                  <a:pt x="213" y="48620"/>
                </a:lnTo>
                <a:lnTo>
                  <a:pt x="135" y="48639"/>
                </a:lnTo>
                <a:lnTo>
                  <a:pt x="77" y="48697"/>
                </a:lnTo>
                <a:lnTo>
                  <a:pt x="39" y="48774"/>
                </a:lnTo>
                <a:lnTo>
                  <a:pt x="0" y="48832"/>
                </a:lnTo>
                <a:lnTo>
                  <a:pt x="0" y="48909"/>
                </a:lnTo>
                <a:lnTo>
                  <a:pt x="0" y="49218"/>
                </a:lnTo>
                <a:lnTo>
                  <a:pt x="0" y="49797"/>
                </a:lnTo>
                <a:lnTo>
                  <a:pt x="0" y="49951"/>
                </a:lnTo>
                <a:lnTo>
                  <a:pt x="20" y="50029"/>
                </a:lnTo>
                <a:lnTo>
                  <a:pt x="58" y="50106"/>
                </a:lnTo>
                <a:lnTo>
                  <a:pt x="116" y="50164"/>
                </a:lnTo>
                <a:lnTo>
                  <a:pt x="174" y="50202"/>
                </a:lnTo>
                <a:lnTo>
                  <a:pt x="251" y="50241"/>
                </a:lnTo>
                <a:lnTo>
                  <a:pt x="73517" y="50241"/>
                </a:lnTo>
                <a:lnTo>
                  <a:pt x="73594" y="50222"/>
                </a:lnTo>
                <a:lnTo>
                  <a:pt x="73672" y="50183"/>
                </a:lnTo>
                <a:lnTo>
                  <a:pt x="73730" y="50145"/>
                </a:lnTo>
                <a:lnTo>
                  <a:pt x="73768" y="50087"/>
                </a:lnTo>
                <a:lnTo>
                  <a:pt x="73807" y="50029"/>
                </a:lnTo>
                <a:lnTo>
                  <a:pt x="73826" y="49951"/>
                </a:lnTo>
                <a:lnTo>
                  <a:pt x="73826" y="49797"/>
                </a:lnTo>
                <a:lnTo>
                  <a:pt x="73826" y="49508"/>
                </a:lnTo>
                <a:lnTo>
                  <a:pt x="73826" y="48929"/>
                </a:lnTo>
                <a:lnTo>
                  <a:pt x="73826" y="48851"/>
                </a:lnTo>
                <a:lnTo>
                  <a:pt x="73807" y="48774"/>
                </a:lnTo>
                <a:lnTo>
                  <a:pt x="73749" y="48697"/>
                </a:lnTo>
                <a:lnTo>
                  <a:pt x="73691" y="48658"/>
                </a:lnTo>
                <a:lnTo>
                  <a:pt x="73633" y="48620"/>
                </a:lnTo>
                <a:lnTo>
                  <a:pt x="73556" y="48600"/>
                </a:lnTo>
                <a:lnTo>
                  <a:pt x="73401" y="48581"/>
                </a:lnTo>
                <a:lnTo>
                  <a:pt x="71008" y="48581"/>
                </a:lnTo>
                <a:lnTo>
                  <a:pt x="71066" y="48543"/>
                </a:lnTo>
                <a:lnTo>
                  <a:pt x="71124" y="48465"/>
                </a:lnTo>
                <a:lnTo>
                  <a:pt x="71163" y="48388"/>
                </a:lnTo>
                <a:lnTo>
                  <a:pt x="71163" y="48311"/>
                </a:lnTo>
                <a:lnTo>
                  <a:pt x="71163" y="48157"/>
                </a:lnTo>
                <a:lnTo>
                  <a:pt x="71163" y="48079"/>
                </a:lnTo>
                <a:lnTo>
                  <a:pt x="71124" y="48002"/>
                </a:lnTo>
                <a:lnTo>
                  <a:pt x="71066" y="47925"/>
                </a:lnTo>
                <a:lnTo>
                  <a:pt x="70989" y="47886"/>
                </a:lnTo>
                <a:lnTo>
                  <a:pt x="70892" y="47848"/>
                </a:lnTo>
                <a:lnTo>
                  <a:pt x="70796" y="47848"/>
                </a:lnTo>
                <a:lnTo>
                  <a:pt x="70796" y="47018"/>
                </a:lnTo>
                <a:lnTo>
                  <a:pt x="70815" y="46188"/>
                </a:lnTo>
                <a:lnTo>
                  <a:pt x="70796" y="45358"/>
                </a:lnTo>
                <a:lnTo>
                  <a:pt x="70796" y="44528"/>
                </a:lnTo>
                <a:lnTo>
                  <a:pt x="70873" y="44528"/>
                </a:lnTo>
                <a:lnTo>
                  <a:pt x="70950" y="44509"/>
                </a:lnTo>
                <a:lnTo>
                  <a:pt x="71008" y="44470"/>
                </a:lnTo>
                <a:lnTo>
                  <a:pt x="71066" y="44431"/>
                </a:lnTo>
                <a:lnTo>
                  <a:pt x="71105" y="44393"/>
                </a:lnTo>
                <a:lnTo>
                  <a:pt x="71143" y="44335"/>
                </a:lnTo>
                <a:lnTo>
                  <a:pt x="71163" y="44258"/>
                </a:lnTo>
                <a:lnTo>
                  <a:pt x="71163" y="44200"/>
                </a:lnTo>
                <a:lnTo>
                  <a:pt x="71163" y="44065"/>
                </a:lnTo>
                <a:lnTo>
                  <a:pt x="71163" y="44007"/>
                </a:lnTo>
                <a:lnTo>
                  <a:pt x="71143" y="43949"/>
                </a:lnTo>
                <a:lnTo>
                  <a:pt x="71105" y="43891"/>
                </a:lnTo>
                <a:lnTo>
                  <a:pt x="71066" y="43852"/>
                </a:lnTo>
                <a:lnTo>
                  <a:pt x="71027" y="43795"/>
                </a:lnTo>
                <a:lnTo>
                  <a:pt x="70970" y="43775"/>
                </a:lnTo>
                <a:lnTo>
                  <a:pt x="70912" y="43756"/>
                </a:lnTo>
                <a:lnTo>
                  <a:pt x="70854" y="43737"/>
                </a:lnTo>
                <a:lnTo>
                  <a:pt x="70217" y="43737"/>
                </a:lnTo>
                <a:lnTo>
                  <a:pt x="70255" y="43679"/>
                </a:lnTo>
                <a:lnTo>
                  <a:pt x="70294" y="43601"/>
                </a:lnTo>
                <a:lnTo>
                  <a:pt x="70313" y="43524"/>
                </a:lnTo>
                <a:lnTo>
                  <a:pt x="70313" y="43447"/>
                </a:lnTo>
                <a:lnTo>
                  <a:pt x="70313" y="43293"/>
                </a:lnTo>
                <a:lnTo>
                  <a:pt x="70313" y="43215"/>
                </a:lnTo>
                <a:lnTo>
                  <a:pt x="70275" y="43119"/>
                </a:lnTo>
                <a:lnTo>
                  <a:pt x="70236" y="43042"/>
                </a:lnTo>
                <a:lnTo>
                  <a:pt x="70178" y="42965"/>
                </a:lnTo>
                <a:lnTo>
                  <a:pt x="70120" y="42907"/>
                </a:lnTo>
                <a:lnTo>
                  <a:pt x="70043" y="42868"/>
                </a:lnTo>
                <a:lnTo>
                  <a:pt x="69947" y="42849"/>
                </a:lnTo>
                <a:lnTo>
                  <a:pt x="69850" y="42829"/>
                </a:lnTo>
                <a:lnTo>
                  <a:pt x="69561" y="42829"/>
                </a:lnTo>
                <a:lnTo>
                  <a:pt x="69561" y="42443"/>
                </a:lnTo>
                <a:lnTo>
                  <a:pt x="69696" y="42386"/>
                </a:lnTo>
                <a:lnTo>
                  <a:pt x="69831" y="42328"/>
                </a:lnTo>
                <a:lnTo>
                  <a:pt x="69927" y="42231"/>
                </a:lnTo>
                <a:lnTo>
                  <a:pt x="70043" y="42115"/>
                </a:lnTo>
                <a:lnTo>
                  <a:pt x="70120" y="42000"/>
                </a:lnTo>
                <a:lnTo>
                  <a:pt x="70178" y="41864"/>
                </a:lnTo>
                <a:lnTo>
                  <a:pt x="70217" y="41710"/>
                </a:lnTo>
                <a:lnTo>
                  <a:pt x="70217" y="41556"/>
                </a:lnTo>
                <a:lnTo>
                  <a:pt x="70217" y="41440"/>
                </a:lnTo>
                <a:lnTo>
                  <a:pt x="70197" y="41343"/>
                </a:lnTo>
                <a:lnTo>
                  <a:pt x="70178" y="41247"/>
                </a:lnTo>
                <a:lnTo>
                  <a:pt x="70120" y="41150"/>
                </a:lnTo>
                <a:lnTo>
                  <a:pt x="70024" y="40977"/>
                </a:lnTo>
                <a:lnTo>
                  <a:pt x="69947" y="40899"/>
                </a:lnTo>
                <a:lnTo>
                  <a:pt x="69869" y="40822"/>
                </a:lnTo>
                <a:lnTo>
                  <a:pt x="69869" y="39297"/>
                </a:lnTo>
                <a:lnTo>
                  <a:pt x="69869" y="39220"/>
                </a:lnTo>
                <a:lnTo>
                  <a:pt x="69850" y="39143"/>
                </a:lnTo>
                <a:lnTo>
                  <a:pt x="69811" y="39085"/>
                </a:lnTo>
                <a:lnTo>
                  <a:pt x="69773" y="39008"/>
                </a:lnTo>
                <a:lnTo>
                  <a:pt x="69715" y="38969"/>
                </a:lnTo>
                <a:lnTo>
                  <a:pt x="69657" y="38911"/>
                </a:lnTo>
                <a:lnTo>
                  <a:pt x="69599" y="38873"/>
                </a:lnTo>
                <a:lnTo>
                  <a:pt x="69522" y="38853"/>
                </a:lnTo>
                <a:lnTo>
                  <a:pt x="69522" y="19340"/>
                </a:lnTo>
                <a:lnTo>
                  <a:pt x="69464" y="19340"/>
                </a:lnTo>
                <a:lnTo>
                  <a:pt x="69754" y="18568"/>
                </a:lnTo>
                <a:lnTo>
                  <a:pt x="70024" y="18607"/>
                </a:lnTo>
                <a:lnTo>
                  <a:pt x="70043" y="18626"/>
                </a:lnTo>
                <a:lnTo>
                  <a:pt x="70043" y="18607"/>
                </a:lnTo>
                <a:lnTo>
                  <a:pt x="70333" y="17796"/>
                </a:lnTo>
                <a:lnTo>
                  <a:pt x="70603" y="16986"/>
                </a:lnTo>
                <a:lnTo>
                  <a:pt x="70584" y="16986"/>
                </a:lnTo>
                <a:lnTo>
                  <a:pt x="70352" y="16831"/>
                </a:lnTo>
                <a:lnTo>
                  <a:pt x="70526" y="16252"/>
                </a:lnTo>
                <a:lnTo>
                  <a:pt x="70680" y="15673"/>
                </a:lnTo>
                <a:lnTo>
                  <a:pt x="70777" y="15326"/>
                </a:lnTo>
                <a:lnTo>
                  <a:pt x="71047" y="15364"/>
                </a:lnTo>
                <a:lnTo>
                  <a:pt x="71066" y="15364"/>
                </a:lnTo>
                <a:lnTo>
                  <a:pt x="71278" y="14534"/>
                </a:lnTo>
                <a:lnTo>
                  <a:pt x="71452" y="13685"/>
                </a:lnTo>
                <a:lnTo>
                  <a:pt x="71201" y="13492"/>
                </a:lnTo>
                <a:lnTo>
                  <a:pt x="71336" y="12759"/>
                </a:lnTo>
                <a:lnTo>
                  <a:pt x="71471" y="12006"/>
                </a:lnTo>
                <a:lnTo>
                  <a:pt x="71761" y="12006"/>
                </a:lnTo>
                <a:lnTo>
                  <a:pt x="71780" y="11948"/>
                </a:lnTo>
                <a:lnTo>
                  <a:pt x="71896" y="10983"/>
                </a:lnTo>
                <a:lnTo>
                  <a:pt x="72012" y="10018"/>
                </a:lnTo>
                <a:lnTo>
                  <a:pt x="72031" y="9516"/>
                </a:lnTo>
                <a:lnTo>
                  <a:pt x="72070" y="9014"/>
                </a:lnTo>
                <a:lnTo>
                  <a:pt x="72070" y="8512"/>
                </a:lnTo>
                <a:lnTo>
                  <a:pt x="72070" y="8011"/>
                </a:lnTo>
                <a:lnTo>
                  <a:pt x="72050" y="8011"/>
                </a:lnTo>
                <a:lnTo>
                  <a:pt x="72070" y="7972"/>
                </a:lnTo>
                <a:lnTo>
                  <a:pt x="69676" y="7142"/>
                </a:lnTo>
                <a:lnTo>
                  <a:pt x="69657" y="7142"/>
                </a:lnTo>
                <a:lnTo>
                  <a:pt x="69638" y="7161"/>
                </a:lnTo>
                <a:lnTo>
                  <a:pt x="65025" y="13724"/>
                </a:lnTo>
                <a:lnTo>
                  <a:pt x="46979" y="7470"/>
                </a:lnTo>
                <a:lnTo>
                  <a:pt x="47094" y="7123"/>
                </a:lnTo>
                <a:lnTo>
                  <a:pt x="47075" y="7103"/>
                </a:lnTo>
                <a:lnTo>
                  <a:pt x="47094" y="7103"/>
                </a:lnTo>
                <a:lnTo>
                  <a:pt x="45338" y="6486"/>
                </a:lnTo>
                <a:lnTo>
                  <a:pt x="45319" y="6467"/>
                </a:lnTo>
                <a:lnTo>
                  <a:pt x="45299" y="6505"/>
                </a:lnTo>
                <a:lnTo>
                  <a:pt x="45184" y="6853"/>
                </a:lnTo>
                <a:lnTo>
                  <a:pt x="41652" y="5637"/>
                </a:lnTo>
                <a:lnTo>
                  <a:pt x="41767" y="5270"/>
                </a:lnTo>
                <a:lnTo>
                  <a:pt x="41748" y="5270"/>
                </a:lnTo>
                <a:lnTo>
                  <a:pt x="41748" y="5251"/>
                </a:lnTo>
                <a:lnTo>
                  <a:pt x="40011" y="4652"/>
                </a:lnTo>
                <a:lnTo>
                  <a:pt x="39972" y="4633"/>
                </a:lnTo>
                <a:lnTo>
                  <a:pt x="39972" y="4652"/>
                </a:lnTo>
                <a:lnTo>
                  <a:pt x="39857" y="5019"/>
                </a:lnTo>
                <a:lnTo>
                  <a:pt x="28816" y="1217"/>
                </a:lnTo>
                <a:lnTo>
                  <a:pt x="29048" y="522"/>
                </a:lnTo>
                <a:lnTo>
                  <a:pt x="29029" y="522"/>
                </a:lnTo>
                <a:lnTo>
                  <a:pt x="29048" y="483"/>
                </a:lnTo>
                <a:lnTo>
                  <a:pt x="2763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push dir="u"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 userDrawn="1">
  <p:cSld name="SECTION_TITLE_AND_DESCRIPTION">
    <p:spTree>
      <p:nvGrpSpPr>
        <p:cNvPr id="1" name="Shape 21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43" name="Google Shape;2143;p9"/>
          <p:cNvGrpSpPr/>
          <p:nvPr/>
        </p:nvGrpSpPr>
        <p:grpSpPr>
          <a:xfrm rot="-2700000">
            <a:off x="6109530" y="2826503"/>
            <a:ext cx="6100990" cy="3234443"/>
            <a:chOff x="3939550" y="4143175"/>
            <a:chExt cx="2329150" cy="1234800"/>
          </a:xfrm>
        </p:grpSpPr>
        <p:sp>
          <p:nvSpPr>
            <p:cNvPr id="2144" name="Google Shape;2144;p9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extrusionOk="0">
                  <a:moveTo>
                    <a:pt x="17506" y="0"/>
                  </a:move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9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fill="none" extrusionOk="0">
                  <a:moveTo>
                    <a:pt x="17506" y="0"/>
                  </a:moveTo>
                  <a:lnTo>
                    <a:pt x="17506" y="0"/>
                  </a:ln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276" y="3455"/>
                  </a:lnTo>
                  <a:lnTo>
                    <a:pt x="12276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888" y="9728"/>
                  </a:lnTo>
                  <a:lnTo>
                    <a:pt x="888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873" y="19321"/>
                  </a:lnTo>
                  <a:lnTo>
                    <a:pt x="1892" y="19321"/>
                  </a:lnTo>
                  <a:lnTo>
                    <a:pt x="1892" y="19321"/>
                  </a:lnTo>
                  <a:lnTo>
                    <a:pt x="1911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643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444" y="6215"/>
                  </a:lnTo>
                  <a:lnTo>
                    <a:pt x="21444" y="6215"/>
                  </a:lnTo>
                  <a:lnTo>
                    <a:pt x="21174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9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extrusionOk="0">
                  <a:moveTo>
                    <a:pt x="6350" y="1"/>
                  </a:move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9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fill="none" extrusionOk="0">
                  <a:moveTo>
                    <a:pt x="6563" y="1"/>
                  </a:moveTo>
                  <a:lnTo>
                    <a:pt x="6563" y="1"/>
                  </a:lnTo>
                  <a:lnTo>
                    <a:pt x="6563" y="1"/>
                  </a:lnTo>
                  <a:lnTo>
                    <a:pt x="6563" y="1"/>
                  </a:lnTo>
                  <a:lnTo>
                    <a:pt x="6350" y="1"/>
                  </a:ln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1851" y="4691"/>
                  </a:lnTo>
                  <a:lnTo>
                    <a:pt x="11851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lnTo>
                    <a:pt x="6582" y="1"/>
                  </a:lnTo>
                  <a:lnTo>
                    <a:pt x="6582" y="1"/>
                  </a:lnTo>
                  <a:lnTo>
                    <a:pt x="656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9"/>
            <p:cNvSpPr/>
            <p:nvPr/>
          </p:nvSpPr>
          <p:spPr>
            <a:xfrm>
              <a:off x="3988750" y="4846200"/>
              <a:ext cx="390200" cy="444925"/>
            </a:xfrm>
            <a:custGeom>
              <a:avLst/>
              <a:gdLst/>
              <a:ahLst/>
              <a:cxnLst/>
              <a:rect l="l" t="t" r="r" b="b"/>
              <a:pathLst>
                <a:path w="15608" h="17797" extrusionOk="0">
                  <a:moveTo>
                    <a:pt x="11369" y="1"/>
                  </a:move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607" y="7385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9"/>
            <p:cNvSpPr/>
            <p:nvPr/>
          </p:nvSpPr>
          <p:spPr>
            <a:xfrm>
              <a:off x="3988750" y="4846200"/>
              <a:ext cx="390400" cy="444925"/>
            </a:xfrm>
            <a:custGeom>
              <a:avLst/>
              <a:gdLst/>
              <a:ahLst/>
              <a:cxnLst/>
              <a:rect l="l" t="t" r="r" b="b"/>
              <a:pathLst>
                <a:path w="15616" h="17797" fill="none" extrusionOk="0">
                  <a:moveTo>
                    <a:pt x="11369" y="1"/>
                  </a:moveTo>
                  <a:lnTo>
                    <a:pt x="11369" y="1"/>
                  </a:ln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614" y="15712"/>
                  </a:lnTo>
                  <a:lnTo>
                    <a:pt x="4614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832" y="11678"/>
                  </a:lnTo>
                  <a:lnTo>
                    <a:pt x="11832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lnTo>
                    <a:pt x="113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9"/>
            <p:cNvSpPr/>
            <p:nvPr/>
          </p:nvSpPr>
          <p:spPr>
            <a:xfrm>
              <a:off x="4062600" y="5238975"/>
              <a:ext cx="101825" cy="52150"/>
            </a:xfrm>
            <a:custGeom>
              <a:avLst/>
              <a:gdLst/>
              <a:ahLst/>
              <a:cxnLst/>
              <a:rect l="l" t="t" r="r" b="b"/>
              <a:pathLst>
                <a:path w="4073" h="2086" extrusionOk="0">
                  <a:moveTo>
                    <a:pt x="4053" y="2047"/>
                  </a:moveTo>
                  <a:lnTo>
                    <a:pt x="4053" y="2047"/>
                  </a:lnTo>
                  <a:lnTo>
                    <a:pt x="4072" y="2085"/>
                  </a:lnTo>
                  <a:lnTo>
                    <a:pt x="4072" y="2085"/>
                  </a:lnTo>
                  <a:lnTo>
                    <a:pt x="4053" y="2047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641" y="1"/>
                  </a:lnTo>
                  <a:lnTo>
                    <a:pt x="1660" y="1"/>
                  </a:lnTo>
                  <a:lnTo>
                    <a:pt x="1660" y="1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9"/>
            <p:cNvSpPr/>
            <p:nvPr/>
          </p:nvSpPr>
          <p:spPr>
            <a:xfrm>
              <a:off x="4163925" y="5290125"/>
              <a:ext cx="500" cy="1000"/>
            </a:xfrm>
            <a:custGeom>
              <a:avLst/>
              <a:gdLst/>
              <a:ahLst/>
              <a:cxnLst/>
              <a:rect l="l" t="t" r="r" b="b"/>
              <a:pathLst>
                <a:path w="20" h="4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9"/>
            <p:cNvSpPr/>
            <p:nvPr/>
          </p:nvSpPr>
          <p:spPr>
            <a:xfrm>
              <a:off x="4062600" y="5238975"/>
              <a:ext cx="41025" cy="16925"/>
            </a:xfrm>
            <a:custGeom>
              <a:avLst/>
              <a:gdLst/>
              <a:ahLst/>
              <a:cxnLst/>
              <a:rect l="l" t="t" r="r" b="b"/>
              <a:pathLst>
                <a:path w="1641" h="677" fill="none" extrusionOk="0"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9"/>
            <p:cNvSpPr/>
            <p:nvPr/>
          </p:nvSpPr>
          <p:spPr>
            <a:xfrm>
              <a:off x="4103600" y="52389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9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extrusionOk="0">
                  <a:moveTo>
                    <a:pt x="12025" y="0"/>
                  </a:move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9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fill="none" extrusionOk="0">
                  <a:moveTo>
                    <a:pt x="12237" y="0"/>
                  </a:moveTo>
                  <a:lnTo>
                    <a:pt x="12237" y="0"/>
                  </a:lnTo>
                  <a:lnTo>
                    <a:pt x="12025" y="0"/>
                  </a:ln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7200" y="2741"/>
                  </a:lnTo>
                  <a:lnTo>
                    <a:pt x="7200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3610" y="12179"/>
                  </a:lnTo>
                  <a:lnTo>
                    <a:pt x="3610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103" y="14727"/>
                  </a:lnTo>
                  <a:lnTo>
                    <a:pt x="7103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lnTo>
                    <a:pt x="1223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9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extrusionOk="0">
                  <a:moveTo>
                    <a:pt x="26906" y="1"/>
                  </a:move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48" y="16495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9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fill="none" extrusionOk="0">
                  <a:moveTo>
                    <a:pt x="26925" y="1"/>
                  </a:moveTo>
                  <a:lnTo>
                    <a:pt x="26925" y="1"/>
                  </a:lnTo>
                  <a:lnTo>
                    <a:pt x="26906" y="1"/>
                  </a:lnTo>
                  <a:lnTo>
                    <a:pt x="26906" y="1"/>
                  </a:ln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802" y="310"/>
                  </a:lnTo>
                  <a:lnTo>
                    <a:pt x="24783" y="310"/>
                  </a:lnTo>
                  <a:lnTo>
                    <a:pt x="24783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01" y="4556"/>
                  </a:lnTo>
                  <a:lnTo>
                    <a:pt x="14901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446" y="7779"/>
                  </a:lnTo>
                  <a:lnTo>
                    <a:pt x="11408" y="7779"/>
                  </a:lnTo>
                  <a:lnTo>
                    <a:pt x="11408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173" y="20788"/>
                  </a:lnTo>
                  <a:lnTo>
                    <a:pt x="5173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224" y="29512"/>
                  </a:lnTo>
                  <a:lnTo>
                    <a:pt x="3224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29975" y="15268"/>
                  </a:lnTo>
                  <a:lnTo>
                    <a:pt x="29975" y="15268"/>
                  </a:lnTo>
                  <a:lnTo>
                    <a:pt x="30226" y="15268"/>
                  </a:lnTo>
                  <a:lnTo>
                    <a:pt x="30322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lnTo>
                    <a:pt x="26925" y="1"/>
                  </a:lnTo>
                  <a:lnTo>
                    <a:pt x="269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9"/>
            <p:cNvSpPr/>
            <p:nvPr/>
          </p:nvSpPr>
          <p:spPr>
            <a:xfrm>
              <a:off x="4774300" y="4618450"/>
              <a:ext cx="127900" cy="14025"/>
            </a:xfrm>
            <a:custGeom>
              <a:avLst/>
              <a:gdLst/>
              <a:ahLst/>
              <a:cxnLst/>
              <a:rect l="l" t="t" r="r" b="b"/>
              <a:pathLst>
                <a:path w="5116" h="561" extrusionOk="0">
                  <a:moveTo>
                    <a:pt x="5116" y="560"/>
                  </a:moveTo>
                  <a:lnTo>
                    <a:pt x="5116" y="560"/>
                  </a:lnTo>
                  <a:lnTo>
                    <a:pt x="5116" y="560"/>
                  </a:lnTo>
                  <a:lnTo>
                    <a:pt x="5116" y="560"/>
                  </a:lnTo>
                  <a:close/>
                  <a:moveTo>
                    <a:pt x="5077" y="541"/>
                  </a:moveTo>
                  <a:lnTo>
                    <a:pt x="5077" y="541"/>
                  </a:lnTo>
                  <a:lnTo>
                    <a:pt x="5096" y="541"/>
                  </a:lnTo>
                  <a:lnTo>
                    <a:pt x="5096" y="541"/>
                  </a:lnTo>
                  <a:lnTo>
                    <a:pt x="5077" y="541"/>
                  </a:lnTo>
                  <a:close/>
                  <a:moveTo>
                    <a:pt x="20" y="310"/>
                  </a:moveTo>
                  <a:lnTo>
                    <a:pt x="20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20" y="310"/>
                  </a:lnTo>
                  <a:close/>
                  <a:moveTo>
                    <a:pt x="2143" y="1"/>
                  </a:moveTo>
                  <a:lnTo>
                    <a:pt x="2143" y="1"/>
                  </a:lnTo>
                  <a:lnTo>
                    <a:pt x="1603" y="20"/>
                  </a:lnTo>
                  <a:lnTo>
                    <a:pt x="1082" y="78"/>
                  </a:lnTo>
                  <a:lnTo>
                    <a:pt x="541" y="174"/>
                  </a:lnTo>
                  <a:lnTo>
                    <a:pt x="39" y="310"/>
                  </a:lnTo>
                  <a:lnTo>
                    <a:pt x="39" y="310"/>
                  </a:lnTo>
                  <a:lnTo>
                    <a:pt x="541" y="174"/>
                  </a:lnTo>
                  <a:lnTo>
                    <a:pt x="1082" y="78"/>
                  </a:lnTo>
                  <a:lnTo>
                    <a:pt x="1603" y="20"/>
                  </a:lnTo>
                  <a:lnTo>
                    <a:pt x="2143" y="1"/>
                  </a:lnTo>
                  <a:close/>
                  <a:moveTo>
                    <a:pt x="2162" y="1"/>
                  </a:move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9"/>
            <p:cNvSpPr/>
            <p:nvPr/>
          </p:nvSpPr>
          <p:spPr>
            <a:xfrm>
              <a:off x="4902175" y="463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9"/>
            <p:cNvSpPr/>
            <p:nvPr/>
          </p:nvSpPr>
          <p:spPr>
            <a:xfrm>
              <a:off x="4901200" y="46319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9"/>
            <p:cNvSpPr/>
            <p:nvPr/>
          </p:nvSpPr>
          <p:spPr>
            <a:xfrm>
              <a:off x="4774300" y="46261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9"/>
            <p:cNvSpPr/>
            <p:nvPr/>
          </p:nvSpPr>
          <p:spPr>
            <a:xfrm>
              <a:off x="4775275" y="4618450"/>
              <a:ext cx="52625" cy="7750"/>
            </a:xfrm>
            <a:custGeom>
              <a:avLst/>
              <a:gdLst/>
              <a:ahLst/>
              <a:cxnLst/>
              <a:rect l="l" t="t" r="r" b="b"/>
              <a:pathLst>
                <a:path w="2105" h="310" fill="none" extrusionOk="0">
                  <a:moveTo>
                    <a:pt x="2104" y="1"/>
                  </a:moveTo>
                  <a:lnTo>
                    <a:pt x="2104" y="1"/>
                  </a:lnTo>
                  <a:lnTo>
                    <a:pt x="1564" y="20"/>
                  </a:lnTo>
                  <a:lnTo>
                    <a:pt x="1043" y="78"/>
                  </a:lnTo>
                  <a:lnTo>
                    <a:pt x="502" y="174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502" y="174"/>
                  </a:lnTo>
                  <a:lnTo>
                    <a:pt x="1043" y="78"/>
                  </a:lnTo>
                  <a:lnTo>
                    <a:pt x="1564" y="20"/>
                  </a:lnTo>
                  <a:lnTo>
                    <a:pt x="210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9"/>
            <p:cNvSpPr/>
            <p:nvPr/>
          </p:nvSpPr>
          <p:spPr>
            <a:xfrm>
              <a:off x="4828350" y="46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9"/>
            <p:cNvSpPr/>
            <p:nvPr/>
          </p:nvSpPr>
          <p:spPr>
            <a:xfrm>
              <a:off x="4155225" y="5356225"/>
              <a:ext cx="86400" cy="21750"/>
            </a:xfrm>
            <a:custGeom>
              <a:avLst/>
              <a:gdLst/>
              <a:ahLst/>
              <a:cxnLst/>
              <a:rect l="l" t="t" r="r" b="b"/>
              <a:pathLst>
                <a:path w="3456" h="870" extrusionOk="0">
                  <a:moveTo>
                    <a:pt x="3456" y="1"/>
                  </a:move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close/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  <a:close/>
                  <a:moveTo>
                    <a:pt x="3321" y="1"/>
                  </a:moveTo>
                  <a:lnTo>
                    <a:pt x="3321" y="1"/>
                  </a:lnTo>
                  <a:lnTo>
                    <a:pt x="3321" y="1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9"/>
            <p:cNvSpPr/>
            <p:nvPr/>
          </p:nvSpPr>
          <p:spPr>
            <a:xfrm>
              <a:off x="4241600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9"/>
            <p:cNvSpPr/>
            <p:nvPr/>
          </p:nvSpPr>
          <p:spPr>
            <a:xfrm>
              <a:off x="4155225" y="5356225"/>
              <a:ext cx="80625" cy="21750"/>
            </a:xfrm>
            <a:custGeom>
              <a:avLst/>
              <a:gdLst/>
              <a:ahLst/>
              <a:cxnLst/>
              <a:rect l="l" t="t" r="r" b="b"/>
              <a:pathLst>
                <a:path w="3225" h="870" fill="none" extrusionOk="0"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9"/>
            <p:cNvSpPr/>
            <p:nvPr/>
          </p:nvSpPr>
          <p:spPr>
            <a:xfrm>
              <a:off x="4238225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9"/>
            <p:cNvSpPr/>
            <p:nvPr/>
          </p:nvSpPr>
          <p:spPr>
            <a:xfrm>
              <a:off x="4297575" y="5011225"/>
              <a:ext cx="12575" cy="3900"/>
            </a:xfrm>
            <a:custGeom>
              <a:avLst/>
              <a:gdLst/>
              <a:ahLst/>
              <a:cxnLst/>
              <a:rect l="l" t="t" r="r" b="b"/>
              <a:pathLst>
                <a:path w="503" h="156" extrusionOk="0">
                  <a:moveTo>
                    <a:pt x="502" y="1"/>
                  </a:moveTo>
                  <a:lnTo>
                    <a:pt x="251" y="59"/>
                  </a:lnTo>
                  <a:lnTo>
                    <a:pt x="1" y="155"/>
                  </a:lnTo>
                  <a:lnTo>
                    <a:pt x="251" y="78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9"/>
            <p:cNvSpPr/>
            <p:nvPr/>
          </p:nvSpPr>
          <p:spPr>
            <a:xfrm>
              <a:off x="42942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9"/>
            <p:cNvSpPr/>
            <p:nvPr/>
          </p:nvSpPr>
          <p:spPr>
            <a:xfrm>
              <a:off x="4156675" y="5138125"/>
              <a:ext cx="126925" cy="101850"/>
            </a:xfrm>
            <a:custGeom>
              <a:avLst/>
              <a:gdLst/>
              <a:ahLst/>
              <a:cxnLst/>
              <a:rect l="l" t="t" r="r" b="b"/>
              <a:pathLst>
                <a:path w="5077" h="4074" fill="none" extrusionOk="0">
                  <a:moveTo>
                    <a:pt x="5077" y="1"/>
                  </a:moveTo>
                  <a:lnTo>
                    <a:pt x="5077" y="1"/>
                  </a:lnTo>
                  <a:lnTo>
                    <a:pt x="4807" y="1"/>
                  </a:lnTo>
                  <a:lnTo>
                    <a:pt x="4498" y="20"/>
                  </a:lnTo>
                  <a:lnTo>
                    <a:pt x="4131" y="59"/>
                  </a:lnTo>
                  <a:lnTo>
                    <a:pt x="3745" y="117"/>
                  </a:lnTo>
                  <a:lnTo>
                    <a:pt x="3340" y="194"/>
                  </a:lnTo>
                  <a:lnTo>
                    <a:pt x="2915" y="310"/>
                  </a:lnTo>
                  <a:lnTo>
                    <a:pt x="2471" y="464"/>
                  </a:lnTo>
                  <a:lnTo>
                    <a:pt x="2066" y="638"/>
                  </a:lnTo>
                  <a:lnTo>
                    <a:pt x="1854" y="754"/>
                  </a:lnTo>
                  <a:lnTo>
                    <a:pt x="1661" y="869"/>
                  </a:lnTo>
                  <a:lnTo>
                    <a:pt x="1468" y="1004"/>
                  </a:lnTo>
                  <a:lnTo>
                    <a:pt x="1275" y="1159"/>
                  </a:lnTo>
                  <a:lnTo>
                    <a:pt x="1101" y="1313"/>
                  </a:lnTo>
                  <a:lnTo>
                    <a:pt x="927" y="1487"/>
                  </a:lnTo>
                  <a:lnTo>
                    <a:pt x="773" y="1680"/>
                  </a:lnTo>
                  <a:lnTo>
                    <a:pt x="618" y="1873"/>
                  </a:lnTo>
                  <a:lnTo>
                    <a:pt x="483" y="2085"/>
                  </a:lnTo>
                  <a:lnTo>
                    <a:pt x="367" y="2317"/>
                  </a:lnTo>
                  <a:lnTo>
                    <a:pt x="252" y="2568"/>
                  </a:lnTo>
                  <a:lnTo>
                    <a:pt x="174" y="2838"/>
                  </a:lnTo>
                  <a:lnTo>
                    <a:pt x="97" y="3108"/>
                  </a:lnTo>
                  <a:lnTo>
                    <a:pt x="39" y="3417"/>
                  </a:lnTo>
                  <a:lnTo>
                    <a:pt x="20" y="3726"/>
                  </a:lnTo>
                  <a:lnTo>
                    <a:pt x="1" y="4073"/>
                  </a:lnTo>
                  <a:lnTo>
                    <a:pt x="1" y="4073"/>
                  </a:lnTo>
                  <a:lnTo>
                    <a:pt x="20" y="3726"/>
                  </a:lnTo>
                  <a:lnTo>
                    <a:pt x="39" y="3417"/>
                  </a:lnTo>
                  <a:lnTo>
                    <a:pt x="97" y="3108"/>
                  </a:lnTo>
                  <a:lnTo>
                    <a:pt x="174" y="2838"/>
                  </a:lnTo>
                  <a:lnTo>
                    <a:pt x="252" y="2568"/>
                  </a:lnTo>
                  <a:lnTo>
                    <a:pt x="367" y="2317"/>
                  </a:lnTo>
                  <a:lnTo>
                    <a:pt x="483" y="2085"/>
                  </a:lnTo>
                  <a:lnTo>
                    <a:pt x="618" y="1873"/>
                  </a:lnTo>
                  <a:lnTo>
                    <a:pt x="773" y="1680"/>
                  </a:lnTo>
                  <a:lnTo>
                    <a:pt x="927" y="1487"/>
                  </a:lnTo>
                  <a:lnTo>
                    <a:pt x="1101" y="1313"/>
                  </a:lnTo>
                  <a:lnTo>
                    <a:pt x="1275" y="1159"/>
                  </a:lnTo>
                  <a:lnTo>
                    <a:pt x="1468" y="1004"/>
                  </a:lnTo>
                  <a:lnTo>
                    <a:pt x="1661" y="869"/>
                  </a:lnTo>
                  <a:lnTo>
                    <a:pt x="1854" y="754"/>
                  </a:lnTo>
                  <a:lnTo>
                    <a:pt x="2066" y="638"/>
                  </a:lnTo>
                  <a:lnTo>
                    <a:pt x="2471" y="464"/>
                  </a:lnTo>
                  <a:lnTo>
                    <a:pt x="2915" y="310"/>
                  </a:lnTo>
                  <a:lnTo>
                    <a:pt x="3340" y="194"/>
                  </a:lnTo>
                  <a:lnTo>
                    <a:pt x="3745" y="117"/>
                  </a:lnTo>
                  <a:lnTo>
                    <a:pt x="4131" y="59"/>
                  </a:lnTo>
                  <a:lnTo>
                    <a:pt x="4498" y="20"/>
                  </a:lnTo>
                  <a:lnTo>
                    <a:pt x="4807" y="1"/>
                  </a:lnTo>
                  <a:lnTo>
                    <a:pt x="50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9"/>
            <p:cNvSpPr/>
            <p:nvPr/>
          </p:nvSpPr>
          <p:spPr>
            <a:xfrm>
              <a:off x="4283575" y="51381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9"/>
            <p:cNvSpPr/>
            <p:nvPr/>
          </p:nvSpPr>
          <p:spPr>
            <a:xfrm>
              <a:off x="42860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9"/>
            <p:cNvSpPr/>
            <p:nvPr/>
          </p:nvSpPr>
          <p:spPr>
            <a:xfrm>
              <a:off x="4379125" y="503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9"/>
            <p:cNvSpPr/>
            <p:nvPr/>
          </p:nvSpPr>
          <p:spPr>
            <a:xfrm>
              <a:off x="4378650" y="503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9"/>
            <p:cNvSpPr/>
            <p:nvPr/>
          </p:nvSpPr>
          <p:spPr>
            <a:xfrm>
              <a:off x="4258975" y="5010275"/>
              <a:ext cx="63225" cy="60800"/>
            </a:xfrm>
            <a:custGeom>
              <a:avLst/>
              <a:gdLst/>
              <a:ahLst/>
              <a:cxnLst/>
              <a:rect l="l" t="t" r="r" b="b"/>
              <a:pathLst>
                <a:path w="2529" h="2432" fill="none" extrusionOk="0">
                  <a:moveTo>
                    <a:pt x="2529" y="0"/>
                  </a:moveTo>
                  <a:lnTo>
                    <a:pt x="2529" y="0"/>
                  </a:lnTo>
                  <a:lnTo>
                    <a:pt x="2278" y="19"/>
                  </a:lnTo>
                  <a:lnTo>
                    <a:pt x="2046" y="39"/>
                  </a:lnTo>
                  <a:lnTo>
                    <a:pt x="1795" y="97"/>
                  </a:lnTo>
                  <a:lnTo>
                    <a:pt x="1545" y="193"/>
                  </a:lnTo>
                  <a:lnTo>
                    <a:pt x="1313" y="328"/>
                  </a:lnTo>
                  <a:lnTo>
                    <a:pt x="1081" y="483"/>
                  </a:lnTo>
                  <a:lnTo>
                    <a:pt x="850" y="676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464" y="1100"/>
                  </a:lnTo>
                  <a:lnTo>
                    <a:pt x="329" y="1293"/>
                  </a:lnTo>
                  <a:lnTo>
                    <a:pt x="232" y="1486"/>
                  </a:lnTo>
                  <a:lnTo>
                    <a:pt x="155" y="1679"/>
                  </a:lnTo>
                  <a:lnTo>
                    <a:pt x="78" y="1872"/>
                  </a:lnTo>
                  <a:lnTo>
                    <a:pt x="39" y="2065"/>
                  </a:lnTo>
                  <a:lnTo>
                    <a:pt x="20" y="2239"/>
                  </a:lnTo>
                  <a:lnTo>
                    <a:pt x="0" y="2432"/>
                  </a:lnTo>
                  <a:lnTo>
                    <a:pt x="0" y="2432"/>
                  </a:lnTo>
                  <a:lnTo>
                    <a:pt x="20" y="2239"/>
                  </a:lnTo>
                  <a:lnTo>
                    <a:pt x="39" y="2065"/>
                  </a:lnTo>
                  <a:lnTo>
                    <a:pt x="78" y="1872"/>
                  </a:lnTo>
                  <a:lnTo>
                    <a:pt x="155" y="1679"/>
                  </a:lnTo>
                  <a:lnTo>
                    <a:pt x="232" y="1486"/>
                  </a:lnTo>
                  <a:lnTo>
                    <a:pt x="329" y="1293"/>
                  </a:lnTo>
                  <a:lnTo>
                    <a:pt x="464" y="1100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850" y="676"/>
                  </a:lnTo>
                  <a:lnTo>
                    <a:pt x="1081" y="483"/>
                  </a:lnTo>
                  <a:lnTo>
                    <a:pt x="1313" y="328"/>
                  </a:lnTo>
                  <a:lnTo>
                    <a:pt x="1545" y="193"/>
                  </a:lnTo>
                  <a:lnTo>
                    <a:pt x="1795" y="116"/>
                  </a:lnTo>
                  <a:lnTo>
                    <a:pt x="2046" y="39"/>
                  </a:lnTo>
                  <a:lnTo>
                    <a:pt x="2278" y="19"/>
                  </a:lnTo>
                  <a:lnTo>
                    <a:pt x="252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9"/>
            <p:cNvSpPr/>
            <p:nvPr/>
          </p:nvSpPr>
          <p:spPr>
            <a:xfrm>
              <a:off x="4322175" y="501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9"/>
            <p:cNvSpPr/>
            <p:nvPr/>
          </p:nvSpPr>
          <p:spPr>
            <a:xfrm>
              <a:off x="4350650" y="4919550"/>
              <a:ext cx="14975" cy="50700"/>
            </a:xfrm>
            <a:custGeom>
              <a:avLst/>
              <a:gdLst/>
              <a:ahLst/>
              <a:cxnLst/>
              <a:rect l="l" t="t" r="r" b="b"/>
              <a:pathLst>
                <a:path w="599" h="2028" fill="none" extrusionOk="0">
                  <a:moveTo>
                    <a:pt x="599" y="0"/>
                  </a:moveTo>
                  <a:lnTo>
                    <a:pt x="599" y="0"/>
                  </a:lnTo>
                  <a:lnTo>
                    <a:pt x="502" y="155"/>
                  </a:lnTo>
                  <a:lnTo>
                    <a:pt x="406" y="348"/>
                  </a:lnTo>
                  <a:lnTo>
                    <a:pt x="290" y="579"/>
                  </a:lnTo>
                  <a:lnTo>
                    <a:pt x="194" y="888"/>
                  </a:lnTo>
                  <a:lnTo>
                    <a:pt x="97" y="1236"/>
                  </a:lnTo>
                  <a:lnTo>
                    <a:pt x="20" y="1602"/>
                  </a:lnTo>
                  <a:lnTo>
                    <a:pt x="1" y="1815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15"/>
                  </a:lnTo>
                  <a:lnTo>
                    <a:pt x="20" y="1602"/>
                  </a:lnTo>
                  <a:lnTo>
                    <a:pt x="97" y="1236"/>
                  </a:lnTo>
                  <a:lnTo>
                    <a:pt x="194" y="888"/>
                  </a:lnTo>
                  <a:lnTo>
                    <a:pt x="290" y="579"/>
                  </a:lnTo>
                  <a:lnTo>
                    <a:pt x="406" y="348"/>
                  </a:lnTo>
                  <a:lnTo>
                    <a:pt x="502" y="155"/>
                  </a:lnTo>
                  <a:lnTo>
                    <a:pt x="599" y="0"/>
                  </a:lnTo>
                  <a:lnTo>
                    <a:pt x="59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9"/>
            <p:cNvSpPr/>
            <p:nvPr/>
          </p:nvSpPr>
          <p:spPr>
            <a:xfrm>
              <a:off x="4471775" y="4626175"/>
              <a:ext cx="302550" cy="127400"/>
            </a:xfrm>
            <a:custGeom>
              <a:avLst/>
              <a:gdLst/>
              <a:ahLst/>
              <a:cxnLst/>
              <a:rect l="l" t="t" r="r" b="b"/>
              <a:pathLst>
                <a:path w="12102" h="5096" extrusionOk="0">
                  <a:moveTo>
                    <a:pt x="0" y="5096"/>
                  </a:move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close/>
                  <a:moveTo>
                    <a:pt x="3822" y="4536"/>
                  </a:move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close/>
                  <a:moveTo>
                    <a:pt x="2239" y="4247"/>
                  </a:moveTo>
                  <a:lnTo>
                    <a:pt x="2239" y="4247"/>
                  </a:lnTo>
                  <a:lnTo>
                    <a:pt x="1988" y="4247"/>
                  </a:lnTo>
                  <a:lnTo>
                    <a:pt x="1699" y="4285"/>
                  </a:lnTo>
                  <a:lnTo>
                    <a:pt x="1428" y="4324"/>
                  </a:lnTo>
                  <a:lnTo>
                    <a:pt x="1139" y="4420"/>
                  </a:lnTo>
                  <a:lnTo>
                    <a:pt x="849" y="4517"/>
                  </a:lnTo>
                  <a:lnTo>
                    <a:pt x="560" y="4671"/>
                  </a:lnTo>
                  <a:lnTo>
                    <a:pt x="290" y="4845"/>
                  </a:lnTo>
                  <a:lnTo>
                    <a:pt x="19" y="5077"/>
                  </a:lnTo>
                  <a:lnTo>
                    <a:pt x="19" y="5077"/>
                  </a:lnTo>
                  <a:lnTo>
                    <a:pt x="290" y="4845"/>
                  </a:lnTo>
                  <a:lnTo>
                    <a:pt x="560" y="4671"/>
                  </a:lnTo>
                  <a:lnTo>
                    <a:pt x="849" y="4517"/>
                  </a:lnTo>
                  <a:lnTo>
                    <a:pt x="1139" y="4420"/>
                  </a:lnTo>
                  <a:lnTo>
                    <a:pt x="1428" y="4324"/>
                  </a:lnTo>
                  <a:lnTo>
                    <a:pt x="1699" y="4285"/>
                  </a:lnTo>
                  <a:lnTo>
                    <a:pt x="1988" y="4247"/>
                  </a:lnTo>
                  <a:lnTo>
                    <a:pt x="2239" y="4247"/>
                  </a:lnTo>
                  <a:close/>
                  <a:moveTo>
                    <a:pt x="2258" y="4247"/>
                  </a:move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close/>
                  <a:moveTo>
                    <a:pt x="5346" y="1564"/>
                  </a:moveTo>
                  <a:lnTo>
                    <a:pt x="5346" y="1564"/>
                  </a:lnTo>
                  <a:lnTo>
                    <a:pt x="5346" y="1564"/>
                  </a:lnTo>
                  <a:lnTo>
                    <a:pt x="5096" y="1680"/>
                  </a:lnTo>
                  <a:lnTo>
                    <a:pt x="4864" y="1815"/>
                  </a:lnTo>
                  <a:lnTo>
                    <a:pt x="4671" y="1931"/>
                  </a:lnTo>
                  <a:lnTo>
                    <a:pt x="4497" y="2066"/>
                  </a:lnTo>
                  <a:lnTo>
                    <a:pt x="4343" y="2220"/>
                  </a:lnTo>
                  <a:lnTo>
                    <a:pt x="4208" y="2355"/>
                  </a:lnTo>
                  <a:lnTo>
                    <a:pt x="4092" y="2490"/>
                  </a:lnTo>
                  <a:lnTo>
                    <a:pt x="3976" y="2645"/>
                  </a:lnTo>
                  <a:lnTo>
                    <a:pt x="3899" y="2780"/>
                  </a:lnTo>
                  <a:lnTo>
                    <a:pt x="3822" y="2915"/>
                  </a:lnTo>
                  <a:lnTo>
                    <a:pt x="3764" y="3069"/>
                  </a:lnTo>
                  <a:lnTo>
                    <a:pt x="3725" y="3204"/>
                  </a:lnTo>
                  <a:lnTo>
                    <a:pt x="3687" y="3475"/>
                  </a:lnTo>
                  <a:lnTo>
                    <a:pt x="3667" y="3706"/>
                  </a:lnTo>
                  <a:lnTo>
                    <a:pt x="3667" y="3706"/>
                  </a:lnTo>
                  <a:lnTo>
                    <a:pt x="3687" y="3475"/>
                  </a:lnTo>
                  <a:lnTo>
                    <a:pt x="3725" y="3204"/>
                  </a:lnTo>
                  <a:lnTo>
                    <a:pt x="3764" y="3069"/>
                  </a:lnTo>
                  <a:lnTo>
                    <a:pt x="3822" y="2915"/>
                  </a:lnTo>
                  <a:lnTo>
                    <a:pt x="3899" y="2780"/>
                  </a:lnTo>
                  <a:lnTo>
                    <a:pt x="3976" y="2645"/>
                  </a:lnTo>
                  <a:lnTo>
                    <a:pt x="4092" y="2490"/>
                  </a:lnTo>
                  <a:lnTo>
                    <a:pt x="4208" y="2355"/>
                  </a:lnTo>
                  <a:lnTo>
                    <a:pt x="4343" y="2220"/>
                  </a:lnTo>
                  <a:lnTo>
                    <a:pt x="4497" y="2066"/>
                  </a:lnTo>
                  <a:lnTo>
                    <a:pt x="4671" y="1931"/>
                  </a:lnTo>
                  <a:lnTo>
                    <a:pt x="4864" y="1815"/>
                  </a:lnTo>
                  <a:lnTo>
                    <a:pt x="5096" y="1680"/>
                  </a:lnTo>
                  <a:lnTo>
                    <a:pt x="5346" y="1564"/>
                  </a:lnTo>
                  <a:lnTo>
                    <a:pt x="5346" y="1564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389" y="1255"/>
                  </a:lnTo>
                  <a:lnTo>
                    <a:pt x="6061" y="1313"/>
                  </a:lnTo>
                  <a:lnTo>
                    <a:pt x="5733" y="1409"/>
                  </a:lnTo>
                  <a:lnTo>
                    <a:pt x="5366" y="1545"/>
                  </a:lnTo>
                  <a:lnTo>
                    <a:pt x="5366" y="1545"/>
                  </a:lnTo>
                  <a:lnTo>
                    <a:pt x="5733" y="1409"/>
                  </a:lnTo>
                  <a:lnTo>
                    <a:pt x="6061" y="1313"/>
                  </a:lnTo>
                  <a:lnTo>
                    <a:pt x="6389" y="1255"/>
                  </a:lnTo>
                  <a:lnTo>
                    <a:pt x="6678" y="1236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678" y="1236"/>
                  </a:lnTo>
                  <a:lnTo>
                    <a:pt x="6698" y="1236"/>
                  </a:lnTo>
                  <a:lnTo>
                    <a:pt x="6698" y="1236"/>
                  </a:lnTo>
                  <a:lnTo>
                    <a:pt x="6678" y="1236"/>
                  </a:lnTo>
                  <a:close/>
                  <a:moveTo>
                    <a:pt x="12102" y="1"/>
                  </a:moveTo>
                  <a:lnTo>
                    <a:pt x="12102" y="1"/>
                  </a:lnTo>
                  <a:lnTo>
                    <a:pt x="12102" y="1"/>
                  </a:lnTo>
                  <a:lnTo>
                    <a:pt x="11851" y="97"/>
                  </a:lnTo>
                  <a:lnTo>
                    <a:pt x="11600" y="194"/>
                  </a:lnTo>
                  <a:lnTo>
                    <a:pt x="11349" y="290"/>
                  </a:lnTo>
                  <a:lnTo>
                    <a:pt x="11117" y="406"/>
                  </a:lnTo>
                  <a:lnTo>
                    <a:pt x="10886" y="541"/>
                  </a:lnTo>
                  <a:lnTo>
                    <a:pt x="10654" y="676"/>
                  </a:lnTo>
                  <a:lnTo>
                    <a:pt x="10461" y="811"/>
                  </a:lnTo>
                  <a:lnTo>
                    <a:pt x="10249" y="985"/>
                  </a:lnTo>
                  <a:lnTo>
                    <a:pt x="10056" y="1139"/>
                  </a:lnTo>
                  <a:lnTo>
                    <a:pt x="9882" y="1313"/>
                  </a:lnTo>
                  <a:lnTo>
                    <a:pt x="9728" y="1506"/>
                  </a:lnTo>
                  <a:lnTo>
                    <a:pt x="9573" y="1718"/>
                  </a:lnTo>
                  <a:lnTo>
                    <a:pt x="9419" y="1911"/>
                  </a:lnTo>
                  <a:lnTo>
                    <a:pt x="9303" y="2143"/>
                  </a:lnTo>
                  <a:lnTo>
                    <a:pt x="9187" y="2375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187" y="2375"/>
                  </a:lnTo>
                  <a:lnTo>
                    <a:pt x="9303" y="2143"/>
                  </a:lnTo>
                  <a:lnTo>
                    <a:pt x="9419" y="1911"/>
                  </a:lnTo>
                  <a:lnTo>
                    <a:pt x="9573" y="1718"/>
                  </a:lnTo>
                  <a:lnTo>
                    <a:pt x="9728" y="1506"/>
                  </a:lnTo>
                  <a:lnTo>
                    <a:pt x="9882" y="1313"/>
                  </a:lnTo>
                  <a:lnTo>
                    <a:pt x="10056" y="1139"/>
                  </a:lnTo>
                  <a:lnTo>
                    <a:pt x="10249" y="985"/>
                  </a:lnTo>
                  <a:lnTo>
                    <a:pt x="10461" y="811"/>
                  </a:lnTo>
                  <a:lnTo>
                    <a:pt x="10654" y="676"/>
                  </a:lnTo>
                  <a:lnTo>
                    <a:pt x="10886" y="541"/>
                  </a:lnTo>
                  <a:lnTo>
                    <a:pt x="11117" y="406"/>
                  </a:lnTo>
                  <a:lnTo>
                    <a:pt x="11349" y="290"/>
                  </a:lnTo>
                  <a:lnTo>
                    <a:pt x="11600" y="194"/>
                  </a:lnTo>
                  <a:lnTo>
                    <a:pt x="11851" y="97"/>
                  </a:lnTo>
                  <a:lnTo>
                    <a:pt x="12102" y="1"/>
                  </a:lnTo>
                  <a:lnTo>
                    <a:pt x="121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9"/>
            <p:cNvSpPr/>
            <p:nvPr/>
          </p:nvSpPr>
          <p:spPr>
            <a:xfrm>
              <a:off x="4471775" y="47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9"/>
            <p:cNvSpPr/>
            <p:nvPr/>
          </p:nvSpPr>
          <p:spPr>
            <a:xfrm>
              <a:off x="4567300" y="473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9"/>
            <p:cNvSpPr/>
            <p:nvPr/>
          </p:nvSpPr>
          <p:spPr>
            <a:xfrm>
              <a:off x="4472250" y="4732325"/>
              <a:ext cx="55525" cy="20775"/>
            </a:xfrm>
            <a:custGeom>
              <a:avLst/>
              <a:gdLst/>
              <a:ahLst/>
              <a:cxnLst/>
              <a:rect l="l" t="t" r="r" b="b"/>
              <a:pathLst>
                <a:path w="2221" h="831" fill="none" extrusionOk="0">
                  <a:moveTo>
                    <a:pt x="2220" y="1"/>
                  </a:moveTo>
                  <a:lnTo>
                    <a:pt x="2220" y="1"/>
                  </a:lnTo>
                  <a:lnTo>
                    <a:pt x="1969" y="1"/>
                  </a:lnTo>
                  <a:lnTo>
                    <a:pt x="1680" y="39"/>
                  </a:lnTo>
                  <a:lnTo>
                    <a:pt x="1409" y="78"/>
                  </a:lnTo>
                  <a:lnTo>
                    <a:pt x="1120" y="174"/>
                  </a:lnTo>
                  <a:lnTo>
                    <a:pt x="830" y="271"/>
                  </a:lnTo>
                  <a:lnTo>
                    <a:pt x="541" y="425"/>
                  </a:lnTo>
                  <a:lnTo>
                    <a:pt x="271" y="599"/>
                  </a:lnTo>
                  <a:lnTo>
                    <a:pt x="0" y="831"/>
                  </a:lnTo>
                  <a:lnTo>
                    <a:pt x="0" y="831"/>
                  </a:lnTo>
                  <a:lnTo>
                    <a:pt x="271" y="599"/>
                  </a:lnTo>
                  <a:lnTo>
                    <a:pt x="541" y="425"/>
                  </a:lnTo>
                  <a:lnTo>
                    <a:pt x="830" y="271"/>
                  </a:lnTo>
                  <a:lnTo>
                    <a:pt x="1120" y="174"/>
                  </a:lnTo>
                  <a:lnTo>
                    <a:pt x="1409" y="78"/>
                  </a:lnTo>
                  <a:lnTo>
                    <a:pt x="1680" y="39"/>
                  </a:lnTo>
                  <a:lnTo>
                    <a:pt x="1969" y="1"/>
                  </a:lnTo>
                  <a:lnTo>
                    <a:pt x="22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9"/>
            <p:cNvSpPr/>
            <p:nvPr/>
          </p:nvSpPr>
          <p:spPr>
            <a:xfrm>
              <a:off x="4528225" y="473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9"/>
            <p:cNvSpPr/>
            <p:nvPr/>
          </p:nvSpPr>
          <p:spPr>
            <a:xfrm>
              <a:off x="4563450" y="4665250"/>
              <a:ext cx="42000" cy="53600"/>
            </a:xfrm>
            <a:custGeom>
              <a:avLst/>
              <a:gdLst/>
              <a:ahLst/>
              <a:cxnLst/>
              <a:rect l="l" t="t" r="r" b="b"/>
              <a:pathLst>
                <a:path w="1680" h="2144" fill="none" extrusionOk="0">
                  <a:moveTo>
                    <a:pt x="1679" y="1"/>
                  </a:moveTo>
                  <a:lnTo>
                    <a:pt x="1679" y="1"/>
                  </a:lnTo>
                  <a:lnTo>
                    <a:pt x="1679" y="1"/>
                  </a:lnTo>
                  <a:lnTo>
                    <a:pt x="1429" y="117"/>
                  </a:lnTo>
                  <a:lnTo>
                    <a:pt x="1197" y="252"/>
                  </a:lnTo>
                  <a:lnTo>
                    <a:pt x="1004" y="368"/>
                  </a:lnTo>
                  <a:lnTo>
                    <a:pt x="830" y="503"/>
                  </a:lnTo>
                  <a:lnTo>
                    <a:pt x="676" y="657"/>
                  </a:lnTo>
                  <a:lnTo>
                    <a:pt x="541" y="792"/>
                  </a:lnTo>
                  <a:lnTo>
                    <a:pt x="425" y="927"/>
                  </a:lnTo>
                  <a:lnTo>
                    <a:pt x="309" y="1082"/>
                  </a:lnTo>
                  <a:lnTo>
                    <a:pt x="232" y="1217"/>
                  </a:lnTo>
                  <a:lnTo>
                    <a:pt x="155" y="1352"/>
                  </a:lnTo>
                  <a:lnTo>
                    <a:pt x="97" y="1506"/>
                  </a:lnTo>
                  <a:lnTo>
                    <a:pt x="58" y="1641"/>
                  </a:lnTo>
                  <a:lnTo>
                    <a:pt x="20" y="1912"/>
                  </a:lnTo>
                  <a:lnTo>
                    <a:pt x="0" y="2143"/>
                  </a:lnTo>
                  <a:lnTo>
                    <a:pt x="0" y="2143"/>
                  </a:lnTo>
                  <a:lnTo>
                    <a:pt x="20" y="1912"/>
                  </a:lnTo>
                  <a:lnTo>
                    <a:pt x="58" y="1641"/>
                  </a:lnTo>
                  <a:lnTo>
                    <a:pt x="97" y="1506"/>
                  </a:lnTo>
                  <a:lnTo>
                    <a:pt x="155" y="1352"/>
                  </a:lnTo>
                  <a:lnTo>
                    <a:pt x="232" y="1217"/>
                  </a:lnTo>
                  <a:lnTo>
                    <a:pt x="309" y="1082"/>
                  </a:lnTo>
                  <a:lnTo>
                    <a:pt x="425" y="927"/>
                  </a:lnTo>
                  <a:lnTo>
                    <a:pt x="541" y="792"/>
                  </a:lnTo>
                  <a:lnTo>
                    <a:pt x="676" y="657"/>
                  </a:lnTo>
                  <a:lnTo>
                    <a:pt x="830" y="503"/>
                  </a:lnTo>
                  <a:lnTo>
                    <a:pt x="1004" y="368"/>
                  </a:lnTo>
                  <a:lnTo>
                    <a:pt x="1197" y="252"/>
                  </a:lnTo>
                  <a:lnTo>
                    <a:pt x="1429" y="117"/>
                  </a:lnTo>
                  <a:lnTo>
                    <a:pt x="1679" y="1"/>
                  </a:lnTo>
                  <a:lnTo>
                    <a:pt x="167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9"/>
            <p:cNvSpPr/>
            <p:nvPr/>
          </p:nvSpPr>
          <p:spPr>
            <a:xfrm>
              <a:off x="4605900" y="4657050"/>
              <a:ext cx="32850" cy="7750"/>
            </a:xfrm>
            <a:custGeom>
              <a:avLst/>
              <a:gdLst/>
              <a:ahLst/>
              <a:cxnLst/>
              <a:rect l="l" t="t" r="r" b="b"/>
              <a:pathLst>
                <a:path w="1314" h="310" fill="none" extrusionOk="0">
                  <a:moveTo>
                    <a:pt x="1313" y="1"/>
                  </a:moveTo>
                  <a:lnTo>
                    <a:pt x="1313" y="1"/>
                  </a:lnTo>
                  <a:lnTo>
                    <a:pt x="1024" y="20"/>
                  </a:lnTo>
                  <a:lnTo>
                    <a:pt x="696" y="78"/>
                  </a:lnTo>
                  <a:lnTo>
                    <a:pt x="368" y="174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368" y="174"/>
                  </a:lnTo>
                  <a:lnTo>
                    <a:pt x="696" y="78"/>
                  </a:lnTo>
                  <a:lnTo>
                    <a:pt x="1024" y="20"/>
                  </a:lnTo>
                  <a:lnTo>
                    <a:pt x="131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9"/>
            <p:cNvSpPr/>
            <p:nvPr/>
          </p:nvSpPr>
          <p:spPr>
            <a:xfrm>
              <a:off x="4638725" y="46570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9"/>
            <p:cNvSpPr/>
            <p:nvPr/>
          </p:nvSpPr>
          <p:spPr>
            <a:xfrm>
              <a:off x="4699025" y="4626175"/>
              <a:ext cx="75300" cy="65175"/>
            </a:xfrm>
            <a:custGeom>
              <a:avLst/>
              <a:gdLst/>
              <a:ahLst/>
              <a:cxnLst/>
              <a:rect l="l" t="t" r="r" b="b"/>
              <a:pathLst>
                <a:path w="3012" h="2607" fill="none" extrusionOk="0">
                  <a:moveTo>
                    <a:pt x="3012" y="1"/>
                  </a:moveTo>
                  <a:lnTo>
                    <a:pt x="3012" y="1"/>
                  </a:lnTo>
                  <a:lnTo>
                    <a:pt x="3012" y="1"/>
                  </a:lnTo>
                  <a:lnTo>
                    <a:pt x="2761" y="97"/>
                  </a:lnTo>
                  <a:lnTo>
                    <a:pt x="2510" y="194"/>
                  </a:lnTo>
                  <a:lnTo>
                    <a:pt x="2259" y="290"/>
                  </a:lnTo>
                  <a:lnTo>
                    <a:pt x="2027" y="406"/>
                  </a:lnTo>
                  <a:lnTo>
                    <a:pt x="1796" y="541"/>
                  </a:lnTo>
                  <a:lnTo>
                    <a:pt x="1564" y="676"/>
                  </a:lnTo>
                  <a:lnTo>
                    <a:pt x="1371" y="811"/>
                  </a:lnTo>
                  <a:lnTo>
                    <a:pt x="1159" y="985"/>
                  </a:lnTo>
                  <a:lnTo>
                    <a:pt x="966" y="1139"/>
                  </a:lnTo>
                  <a:lnTo>
                    <a:pt x="792" y="1313"/>
                  </a:lnTo>
                  <a:lnTo>
                    <a:pt x="638" y="1506"/>
                  </a:lnTo>
                  <a:lnTo>
                    <a:pt x="483" y="1718"/>
                  </a:lnTo>
                  <a:lnTo>
                    <a:pt x="329" y="1911"/>
                  </a:lnTo>
                  <a:lnTo>
                    <a:pt x="213" y="2143"/>
                  </a:lnTo>
                  <a:lnTo>
                    <a:pt x="97" y="2375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97" y="2375"/>
                  </a:lnTo>
                  <a:lnTo>
                    <a:pt x="213" y="2143"/>
                  </a:lnTo>
                  <a:lnTo>
                    <a:pt x="329" y="1911"/>
                  </a:lnTo>
                  <a:lnTo>
                    <a:pt x="483" y="1718"/>
                  </a:lnTo>
                  <a:lnTo>
                    <a:pt x="638" y="1506"/>
                  </a:lnTo>
                  <a:lnTo>
                    <a:pt x="792" y="1313"/>
                  </a:lnTo>
                  <a:lnTo>
                    <a:pt x="966" y="1139"/>
                  </a:lnTo>
                  <a:lnTo>
                    <a:pt x="1159" y="985"/>
                  </a:lnTo>
                  <a:lnTo>
                    <a:pt x="1371" y="811"/>
                  </a:lnTo>
                  <a:lnTo>
                    <a:pt x="1564" y="676"/>
                  </a:lnTo>
                  <a:lnTo>
                    <a:pt x="1796" y="541"/>
                  </a:lnTo>
                  <a:lnTo>
                    <a:pt x="2027" y="406"/>
                  </a:lnTo>
                  <a:lnTo>
                    <a:pt x="2259" y="290"/>
                  </a:lnTo>
                  <a:lnTo>
                    <a:pt x="2510" y="194"/>
                  </a:lnTo>
                  <a:lnTo>
                    <a:pt x="2761" y="97"/>
                  </a:lnTo>
                  <a:lnTo>
                    <a:pt x="3012" y="1"/>
                  </a:lnTo>
                  <a:lnTo>
                    <a:pt x="301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9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extrusionOk="0">
                  <a:moveTo>
                    <a:pt x="19069" y="1"/>
                  </a:move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9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fill="none" extrusionOk="0">
                  <a:moveTo>
                    <a:pt x="19069" y="1"/>
                  </a:moveTo>
                  <a:lnTo>
                    <a:pt x="19069" y="1"/>
                  </a:lnTo>
                  <a:lnTo>
                    <a:pt x="19069" y="1"/>
                  </a:lnTo>
                  <a:lnTo>
                    <a:pt x="19069" y="1"/>
                  </a:ln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633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lnTo>
                    <a:pt x="19089" y="1"/>
                  </a:lnTo>
                  <a:lnTo>
                    <a:pt x="19089" y="1"/>
                  </a:lnTo>
                  <a:lnTo>
                    <a:pt x="190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9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extrusionOk="0">
                  <a:moveTo>
                    <a:pt x="3668" y="0"/>
                  </a:move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9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fill="none" extrusionOk="0">
                  <a:moveTo>
                    <a:pt x="3668" y="0"/>
                  </a:moveTo>
                  <a:lnTo>
                    <a:pt x="3668" y="0"/>
                  </a:ln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9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extrusionOk="0">
                  <a:moveTo>
                    <a:pt x="4072" y="1"/>
                  </a:move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9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fill="none" extrusionOk="0"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9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extrusionOk="0">
                  <a:moveTo>
                    <a:pt x="14747" y="1"/>
                  </a:move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9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fill="none" extrusionOk="0">
                  <a:moveTo>
                    <a:pt x="15036" y="1"/>
                  </a:moveTo>
                  <a:lnTo>
                    <a:pt x="15036" y="1"/>
                  </a:lnTo>
                  <a:lnTo>
                    <a:pt x="15017" y="1"/>
                  </a:lnTo>
                  <a:lnTo>
                    <a:pt x="15017" y="1"/>
                  </a:lnTo>
                  <a:lnTo>
                    <a:pt x="14747" y="1"/>
                  </a:ln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42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377" y="11002"/>
                  </a:lnTo>
                  <a:lnTo>
                    <a:pt x="29377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lnTo>
                    <a:pt x="1503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9"/>
            <p:cNvSpPr/>
            <p:nvPr/>
          </p:nvSpPr>
          <p:spPr>
            <a:xfrm>
              <a:off x="5380825" y="4784450"/>
              <a:ext cx="120175" cy="165050"/>
            </a:xfrm>
            <a:custGeom>
              <a:avLst/>
              <a:gdLst/>
              <a:ahLst/>
              <a:cxnLst/>
              <a:rect l="l" t="t" r="r" b="b"/>
              <a:pathLst>
                <a:path w="4807" h="6602" extrusionOk="0">
                  <a:moveTo>
                    <a:pt x="20" y="6466"/>
                  </a:moveTo>
                  <a:lnTo>
                    <a:pt x="20" y="6466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20" y="6466"/>
                  </a:lnTo>
                  <a:close/>
                  <a:moveTo>
                    <a:pt x="20" y="6466"/>
                  </a:moveTo>
                  <a:lnTo>
                    <a:pt x="20" y="6466"/>
                  </a:lnTo>
                  <a:lnTo>
                    <a:pt x="20" y="6466"/>
                  </a:lnTo>
                  <a:close/>
                  <a:moveTo>
                    <a:pt x="3070" y="3860"/>
                  </a:move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close/>
                  <a:moveTo>
                    <a:pt x="2742" y="3841"/>
                  </a:moveTo>
                  <a:lnTo>
                    <a:pt x="2742" y="3841"/>
                  </a:lnTo>
                  <a:lnTo>
                    <a:pt x="2414" y="3860"/>
                  </a:lnTo>
                  <a:lnTo>
                    <a:pt x="2221" y="3880"/>
                  </a:lnTo>
                  <a:lnTo>
                    <a:pt x="2008" y="3918"/>
                  </a:lnTo>
                  <a:lnTo>
                    <a:pt x="1796" y="3976"/>
                  </a:lnTo>
                  <a:lnTo>
                    <a:pt x="1584" y="4053"/>
                  </a:lnTo>
                  <a:lnTo>
                    <a:pt x="1371" y="4150"/>
                  </a:lnTo>
                  <a:lnTo>
                    <a:pt x="1159" y="4266"/>
                  </a:lnTo>
                  <a:lnTo>
                    <a:pt x="947" y="4420"/>
                  </a:lnTo>
                  <a:lnTo>
                    <a:pt x="754" y="4594"/>
                  </a:lnTo>
                  <a:lnTo>
                    <a:pt x="561" y="4806"/>
                  </a:lnTo>
                  <a:lnTo>
                    <a:pt x="406" y="5057"/>
                  </a:lnTo>
                  <a:lnTo>
                    <a:pt x="271" y="5327"/>
                  </a:lnTo>
                  <a:lnTo>
                    <a:pt x="155" y="5655"/>
                  </a:lnTo>
                  <a:lnTo>
                    <a:pt x="59" y="6022"/>
                  </a:lnTo>
                  <a:lnTo>
                    <a:pt x="20" y="6427"/>
                  </a:lnTo>
                  <a:lnTo>
                    <a:pt x="20" y="6427"/>
                  </a:lnTo>
                  <a:lnTo>
                    <a:pt x="59" y="6022"/>
                  </a:lnTo>
                  <a:lnTo>
                    <a:pt x="155" y="5655"/>
                  </a:lnTo>
                  <a:lnTo>
                    <a:pt x="271" y="5327"/>
                  </a:lnTo>
                  <a:lnTo>
                    <a:pt x="406" y="5057"/>
                  </a:lnTo>
                  <a:lnTo>
                    <a:pt x="561" y="4806"/>
                  </a:lnTo>
                  <a:lnTo>
                    <a:pt x="754" y="4594"/>
                  </a:lnTo>
                  <a:lnTo>
                    <a:pt x="947" y="4420"/>
                  </a:lnTo>
                  <a:lnTo>
                    <a:pt x="1159" y="4266"/>
                  </a:lnTo>
                  <a:lnTo>
                    <a:pt x="1371" y="4150"/>
                  </a:lnTo>
                  <a:lnTo>
                    <a:pt x="1584" y="4053"/>
                  </a:lnTo>
                  <a:lnTo>
                    <a:pt x="1796" y="3976"/>
                  </a:lnTo>
                  <a:lnTo>
                    <a:pt x="2008" y="3918"/>
                  </a:lnTo>
                  <a:lnTo>
                    <a:pt x="2221" y="3880"/>
                  </a:lnTo>
                  <a:lnTo>
                    <a:pt x="2414" y="3860"/>
                  </a:lnTo>
                  <a:lnTo>
                    <a:pt x="2742" y="3841"/>
                  </a:lnTo>
                  <a:close/>
                  <a:moveTo>
                    <a:pt x="2780" y="3841"/>
                  </a:move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close/>
                  <a:moveTo>
                    <a:pt x="4807" y="0"/>
                  </a:moveTo>
                  <a:lnTo>
                    <a:pt x="4807" y="0"/>
                  </a:lnTo>
                  <a:lnTo>
                    <a:pt x="4807" y="0"/>
                  </a:lnTo>
                  <a:lnTo>
                    <a:pt x="4595" y="20"/>
                  </a:lnTo>
                  <a:lnTo>
                    <a:pt x="4382" y="39"/>
                  </a:lnTo>
                  <a:lnTo>
                    <a:pt x="4151" y="97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3707" y="232"/>
                  </a:lnTo>
                  <a:lnTo>
                    <a:pt x="3533" y="309"/>
                  </a:lnTo>
                  <a:lnTo>
                    <a:pt x="3379" y="386"/>
                  </a:lnTo>
                  <a:lnTo>
                    <a:pt x="3244" y="483"/>
                  </a:lnTo>
                  <a:lnTo>
                    <a:pt x="3108" y="579"/>
                  </a:lnTo>
                  <a:lnTo>
                    <a:pt x="2993" y="695"/>
                  </a:lnTo>
                  <a:lnTo>
                    <a:pt x="2896" y="811"/>
                  </a:lnTo>
                  <a:lnTo>
                    <a:pt x="2819" y="927"/>
                  </a:lnTo>
                  <a:lnTo>
                    <a:pt x="2742" y="1042"/>
                  </a:lnTo>
                  <a:lnTo>
                    <a:pt x="2684" y="1158"/>
                  </a:lnTo>
                  <a:lnTo>
                    <a:pt x="2587" y="1409"/>
                  </a:lnTo>
                  <a:lnTo>
                    <a:pt x="2549" y="1679"/>
                  </a:lnTo>
                  <a:lnTo>
                    <a:pt x="2529" y="1950"/>
                  </a:lnTo>
                  <a:lnTo>
                    <a:pt x="2529" y="1950"/>
                  </a:lnTo>
                  <a:lnTo>
                    <a:pt x="2549" y="1679"/>
                  </a:lnTo>
                  <a:lnTo>
                    <a:pt x="2587" y="1409"/>
                  </a:lnTo>
                  <a:lnTo>
                    <a:pt x="2684" y="1158"/>
                  </a:lnTo>
                  <a:lnTo>
                    <a:pt x="2742" y="1042"/>
                  </a:lnTo>
                  <a:lnTo>
                    <a:pt x="2819" y="927"/>
                  </a:lnTo>
                  <a:lnTo>
                    <a:pt x="2896" y="811"/>
                  </a:lnTo>
                  <a:lnTo>
                    <a:pt x="2993" y="695"/>
                  </a:lnTo>
                  <a:lnTo>
                    <a:pt x="3108" y="579"/>
                  </a:lnTo>
                  <a:lnTo>
                    <a:pt x="3244" y="483"/>
                  </a:lnTo>
                  <a:lnTo>
                    <a:pt x="3379" y="386"/>
                  </a:lnTo>
                  <a:lnTo>
                    <a:pt x="3533" y="309"/>
                  </a:lnTo>
                  <a:lnTo>
                    <a:pt x="3707" y="232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4151" y="97"/>
                  </a:lnTo>
                  <a:lnTo>
                    <a:pt x="4382" y="39"/>
                  </a:lnTo>
                  <a:lnTo>
                    <a:pt x="4595" y="20"/>
                  </a:lnTo>
                  <a:lnTo>
                    <a:pt x="4807" y="0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9"/>
            <p:cNvSpPr/>
            <p:nvPr/>
          </p:nvSpPr>
          <p:spPr>
            <a:xfrm>
              <a:off x="5380825" y="4946100"/>
              <a:ext cx="525" cy="3400"/>
            </a:xfrm>
            <a:custGeom>
              <a:avLst/>
              <a:gdLst/>
              <a:ahLst/>
              <a:cxnLst/>
              <a:rect l="l" t="t" r="r" b="b"/>
              <a:pathLst>
                <a:path w="21" h="136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9"/>
            <p:cNvSpPr/>
            <p:nvPr/>
          </p:nvSpPr>
          <p:spPr>
            <a:xfrm>
              <a:off x="5381325" y="49461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9"/>
            <p:cNvSpPr/>
            <p:nvPr/>
          </p:nvSpPr>
          <p:spPr>
            <a:xfrm>
              <a:off x="5457550" y="488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9"/>
            <p:cNvSpPr/>
            <p:nvPr/>
          </p:nvSpPr>
          <p:spPr>
            <a:xfrm>
              <a:off x="5381325" y="4880475"/>
              <a:ext cx="68050" cy="64675"/>
            </a:xfrm>
            <a:custGeom>
              <a:avLst/>
              <a:gdLst/>
              <a:ahLst/>
              <a:cxnLst/>
              <a:rect l="l" t="t" r="r" b="b"/>
              <a:pathLst>
                <a:path w="2722" h="2587" fill="none" extrusionOk="0">
                  <a:moveTo>
                    <a:pt x="2722" y="0"/>
                  </a:moveTo>
                  <a:lnTo>
                    <a:pt x="2722" y="0"/>
                  </a:lnTo>
                  <a:lnTo>
                    <a:pt x="2394" y="19"/>
                  </a:lnTo>
                  <a:lnTo>
                    <a:pt x="2201" y="39"/>
                  </a:lnTo>
                  <a:lnTo>
                    <a:pt x="1988" y="77"/>
                  </a:lnTo>
                  <a:lnTo>
                    <a:pt x="1776" y="135"/>
                  </a:lnTo>
                  <a:lnTo>
                    <a:pt x="1564" y="212"/>
                  </a:lnTo>
                  <a:lnTo>
                    <a:pt x="1351" y="309"/>
                  </a:lnTo>
                  <a:lnTo>
                    <a:pt x="1139" y="425"/>
                  </a:lnTo>
                  <a:lnTo>
                    <a:pt x="927" y="579"/>
                  </a:lnTo>
                  <a:lnTo>
                    <a:pt x="734" y="753"/>
                  </a:lnTo>
                  <a:lnTo>
                    <a:pt x="541" y="965"/>
                  </a:lnTo>
                  <a:lnTo>
                    <a:pt x="386" y="1216"/>
                  </a:lnTo>
                  <a:lnTo>
                    <a:pt x="251" y="1486"/>
                  </a:lnTo>
                  <a:lnTo>
                    <a:pt x="135" y="1814"/>
                  </a:lnTo>
                  <a:lnTo>
                    <a:pt x="39" y="2181"/>
                  </a:lnTo>
                  <a:lnTo>
                    <a:pt x="0" y="2586"/>
                  </a:lnTo>
                  <a:lnTo>
                    <a:pt x="0" y="2586"/>
                  </a:lnTo>
                  <a:lnTo>
                    <a:pt x="39" y="2181"/>
                  </a:lnTo>
                  <a:lnTo>
                    <a:pt x="135" y="1814"/>
                  </a:lnTo>
                  <a:lnTo>
                    <a:pt x="251" y="1486"/>
                  </a:lnTo>
                  <a:lnTo>
                    <a:pt x="386" y="1216"/>
                  </a:lnTo>
                  <a:lnTo>
                    <a:pt x="541" y="965"/>
                  </a:lnTo>
                  <a:lnTo>
                    <a:pt x="734" y="753"/>
                  </a:lnTo>
                  <a:lnTo>
                    <a:pt x="927" y="579"/>
                  </a:lnTo>
                  <a:lnTo>
                    <a:pt x="1139" y="425"/>
                  </a:lnTo>
                  <a:lnTo>
                    <a:pt x="1351" y="309"/>
                  </a:lnTo>
                  <a:lnTo>
                    <a:pt x="1564" y="212"/>
                  </a:lnTo>
                  <a:lnTo>
                    <a:pt x="1776" y="135"/>
                  </a:lnTo>
                  <a:lnTo>
                    <a:pt x="1988" y="77"/>
                  </a:lnTo>
                  <a:lnTo>
                    <a:pt x="2201" y="39"/>
                  </a:lnTo>
                  <a:lnTo>
                    <a:pt x="2394" y="19"/>
                  </a:lnTo>
                  <a:lnTo>
                    <a:pt x="2722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9"/>
            <p:cNvSpPr/>
            <p:nvPr/>
          </p:nvSpPr>
          <p:spPr>
            <a:xfrm>
              <a:off x="5450325" y="488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9"/>
            <p:cNvSpPr/>
            <p:nvPr/>
          </p:nvSpPr>
          <p:spPr>
            <a:xfrm>
              <a:off x="5444050" y="4784450"/>
              <a:ext cx="56950" cy="48750"/>
            </a:xfrm>
            <a:custGeom>
              <a:avLst/>
              <a:gdLst/>
              <a:ahLst/>
              <a:cxnLst/>
              <a:rect l="l" t="t" r="r" b="b"/>
              <a:pathLst>
                <a:path w="2278" h="1950" fill="none" extrusionOk="0">
                  <a:moveTo>
                    <a:pt x="2278" y="0"/>
                  </a:moveTo>
                  <a:lnTo>
                    <a:pt x="2278" y="0"/>
                  </a:lnTo>
                  <a:lnTo>
                    <a:pt x="2278" y="0"/>
                  </a:lnTo>
                  <a:lnTo>
                    <a:pt x="2066" y="20"/>
                  </a:lnTo>
                  <a:lnTo>
                    <a:pt x="1853" y="39"/>
                  </a:lnTo>
                  <a:lnTo>
                    <a:pt x="1622" y="97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178" y="232"/>
                  </a:lnTo>
                  <a:lnTo>
                    <a:pt x="1004" y="309"/>
                  </a:lnTo>
                  <a:lnTo>
                    <a:pt x="850" y="386"/>
                  </a:lnTo>
                  <a:lnTo>
                    <a:pt x="715" y="483"/>
                  </a:lnTo>
                  <a:lnTo>
                    <a:pt x="579" y="579"/>
                  </a:lnTo>
                  <a:lnTo>
                    <a:pt x="464" y="695"/>
                  </a:lnTo>
                  <a:lnTo>
                    <a:pt x="367" y="811"/>
                  </a:lnTo>
                  <a:lnTo>
                    <a:pt x="290" y="927"/>
                  </a:lnTo>
                  <a:lnTo>
                    <a:pt x="213" y="1042"/>
                  </a:lnTo>
                  <a:lnTo>
                    <a:pt x="155" y="1158"/>
                  </a:lnTo>
                  <a:lnTo>
                    <a:pt x="58" y="1409"/>
                  </a:lnTo>
                  <a:lnTo>
                    <a:pt x="20" y="1679"/>
                  </a:lnTo>
                  <a:lnTo>
                    <a:pt x="0" y="1950"/>
                  </a:lnTo>
                  <a:lnTo>
                    <a:pt x="0" y="1950"/>
                  </a:lnTo>
                  <a:lnTo>
                    <a:pt x="20" y="1679"/>
                  </a:lnTo>
                  <a:lnTo>
                    <a:pt x="58" y="1409"/>
                  </a:lnTo>
                  <a:lnTo>
                    <a:pt x="155" y="1158"/>
                  </a:lnTo>
                  <a:lnTo>
                    <a:pt x="213" y="1042"/>
                  </a:lnTo>
                  <a:lnTo>
                    <a:pt x="290" y="927"/>
                  </a:lnTo>
                  <a:lnTo>
                    <a:pt x="367" y="811"/>
                  </a:lnTo>
                  <a:lnTo>
                    <a:pt x="464" y="695"/>
                  </a:lnTo>
                  <a:lnTo>
                    <a:pt x="579" y="579"/>
                  </a:lnTo>
                  <a:lnTo>
                    <a:pt x="715" y="483"/>
                  </a:lnTo>
                  <a:lnTo>
                    <a:pt x="850" y="386"/>
                  </a:lnTo>
                  <a:lnTo>
                    <a:pt x="1004" y="309"/>
                  </a:lnTo>
                  <a:lnTo>
                    <a:pt x="1178" y="232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622" y="97"/>
                  </a:lnTo>
                  <a:lnTo>
                    <a:pt x="1853" y="39"/>
                  </a:lnTo>
                  <a:lnTo>
                    <a:pt x="2066" y="20"/>
                  </a:lnTo>
                  <a:lnTo>
                    <a:pt x="2278" y="0"/>
                  </a:lnTo>
                  <a:lnTo>
                    <a:pt x="227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9"/>
            <p:cNvSpPr/>
            <p:nvPr/>
          </p:nvSpPr>
          <p:spPr>
            <a:xfrm>
              <a:off x="5481200" y="4980825"/>
              <a:ext cx="632600" cy="365775"/>
            </a:xfrm>
            <a:custGeom>
              <a:avLst/>
              <a:gdLst/>
              <a:ahLst/>
              <a:cxnLst/>
              <a:rect l="l" t="t" r="r" b="b"/>
              <a:pathLst>
                <a:path w="25304" h="14631" extrusionOk="0">
                  <a:moveTo>
                    <a:pt x="23065" y="14148"/>
                  </a:moveTo>
                  <a:lnTo>
                    <a:pt x="23065" y="14148"/>
                  </a:lnTo>
                  <a:lnTo>
                    <a:pt x="23065" y="14341"/>
                  </a:lnTo>
                  <a:lnTo>
                    <a:pt x="23046" y="14496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46" y="14496"/>
                  </a:lnTo>
                  <a:lnTo>
                    <a:pt x="23065" y="14341"/>
                  </a:lnTo>
                  <a:lnTo>
                    <a:pt x="23065" y="14148"/>
                  </a:lnTo>
                  <a:close/>
                  <a:moveTo>
                    <a:pt x="25285" y="13569"/>
                  </a:moveTo>
                  <a:lnTo>
                    <a:pt x="25285" y="13569"/>
                  </a:lnTo>
                  <a:lnTo>
                    <a:pt x="24957" y="13589"/>
                  </a:lnTo>
                  <a:lnTo>
                    <a:pt x="24628" y="13646"/>
                  </a:lnTo>
                  <a:lnTo>
                    <a:pt x="24300" y="13724"/>
                  </a:lnTo>
                  <a:lnTo>
                    <a:pt x="23992" y="13839"/>
                  </a:lnTo>
                  <a:lnTo>
                    <a:pt x="23721" y="13975"/>
                  </a:lnTo>
                  <a:lnTo>
                    <a:pt x="23451" y="14148"/>
                  </a:lnTo>
                  <a:lnTo>
                    <a:pt x="23219" y="14361"/>
                  </a:lnTo>
                  <a:lnTo>
                    <a:pt x="23123" y="14476"/>
                  </a:lnTo>
                  <a:lnTo>
                    <a:pt x="23046" y="14592"/>
                  </a:lnTo>
                  <a:lnTo>
                    <a:pt x="23046" y="14592"/>
                  </a:lnTo>
                  <a:lnTo>
                    <a:pt x="23123" y="14476"/>
                  </a:lnTo>
                  <a:lnTo>
                    <a:pt x="23219" y="14361"/>
                  </a:lnTo>
                  <a:lnTo>
                    <a:pt x="23451" y="14148"/>
                  </a:lnTo>
                  <a:lnTo>
                    <a:pt x="23721" y="13975"/>
                  </a:lnTo>
                  <a:lnTo>
                    <a:pt x="23992" y="13839"/>
                  </a:lnTo>
                  <a:lnTo>
                    <a:pt x="24300" y="13724"/>
                  </a:lnTo>
                  <a:lnTo>
                    <a:pt x="24628" y="13646"/>
                  </a:lnTo>
                  <a:lnTo>
                    <a:pt x="24957" y="13589"/>
                  </a:lnTo>
                  <a:lnTo>
                    <a:pt x="25285" y="13569"/>
                  </a:lnTo>
                  <a:close/>
                  <a:moveTo>
                    <a:pt x="25304" y="13569"/>
                  </a:moveTo>
                  <a:lnTo>
                    <a:pt x="25304" y="13569"/>
                  </a:lnTo>
                  <a:lnTo>
                    <a:pt x="25304" y="13569"/>
                  </a:lnTo>
                  <a:lnTo>
                    <a:pt x="25304" y="13569"/>
                  </a:lnTo>
                  <a:close/>
                  <a:moveTo>
                    <a:pt x="21039" y="11060"/>
                  </a:moveTo>
                  <a:lnTo>
                    <a:pt x="21039" y="11060"/>
                  </a:lnTo>
                  <a:lnTo>
                    <a:pt x="21019" y="11292"/>
                  </a:lnTo>
                  <a:lnTo>
                    <a:pt x="21000" y="11485"/>
                  </a:lnTo>
                  <a:lnTo>
                    <a:pt x="20961" y="11678"/>
                  </a:lnTo>
                  <a:lnTo>
                    <a:pt x="20923" y="11832"/>
                  </a:lnTo>
                  <a:lnTo>
                    <a:pt x="20826" y="12064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26" y="12064"/>
                  </a:lnTo>
                  <a:lnTo>
                    <a:pt x="20923" y="11832"/>
                  </a:lnTo>
                  <a:lnTo>
                    <a:pt x="20961" y="11678"/>
                  </a:lnTo>
                  <a:lnTo>
                    <a:pt x="21000" y="11485"/>
                  </a:lnTo>
                  <a:lnTo>
                    <a:pt x="21019" y="11292"/>
                  </a:lnTo>
                  <a:lnTo>
                    <a:pt x="21039" y="11060"/>
                  </a:lnTo>
                  <a:close/>
                  <a:moveTo>
                    <a:pt x="20286" y="9439"/>
                  </a:moveTo>
                  <a:lnTo>
                    <a:pt x="20286" y="9439"/>
                  </a:lnTo>
                  <a:lnTo>
                    <a:pt x="20324" y="9477"/>
                  </a:lnTo>
                  <a:lnTo>
                    <a:pt x="20324" y="9477"/>
                  </a:lnTo>
                  <a:lnTo>
                    <a:pt x="20286" y="9439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221" y="8802"/>
                  </a:lnTo>
                  <a:lnTo>
                    <a:pt x="18028" y="8821"/>
                  </a:lnTo>
                  <a:lnTo>
                    <a:pt x="17719" y="8860"/>
                  </a:lnTo>
                  <a:lnTo>
                    <a:pt x="17506" y="8918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506" y="8918"/>
                  </a:lnTo>
                  <a:lnTo>
                    <a:pt x="17719" y="8860"/>
                  </a:lnTo>
                  <a:lnTo>
                    <a:pt x="18028" y="8821"/>
                  </a:lnTo>
                  <a:lnTo>
                    <a:pt x="18221" y="8802"/>
                  </a:lnTo>
                  <a:lnTo>
                    <a:pt x="18433" y="8783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433" y="8783"/>
                  </a:lnTo>
                  <a:lnTo>
                    <a:pt x="18452" y="8783"/>
                  </a:lnTo>
                  <a:lnTo>
                    <a:pt x="18452" y="8783"/>
                  </a:lnTo>
                  <a:lnTo>
                    <a:pt x="18433" y="8783"/>
                  </a:lnTo>
                  <a:close/>
                  <a:moveTo>
                    <a:pt x="17429" y="8667"/>
                  </a:moveTo>
                  <a:lnTo>
                    <a:pt x="17429" y="866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29" y="8667"/>
                  </a:lnTo>
                  <a:close/>
                  <a:moveTo>
                    <a:pt x="14534" y="3803"/>
                  </a:moveTo>
                  <a:lnTo>
                    <a:pt x="14534" y="3803"/>
                  </a:lnTo>
                  <a:lnTo>
                    <a:pt x="14534" y="4131"/>
                  </a:lnTo>
                  <a:lnTo>
                    <a:pt x="14496" y="4382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96" y="4382"/>
                  </a:lnTo>
                  <a:lnTo>
                    <a:pt x="14534" y="4131"/>
                  </a:lnTo>
                  <a:lnTo>
                    <a:pt x="14534" y="3803"/>
                  </a:lnTo>
                  <a:close/>
                  <a:moveTo>
                    <a:pt x="12990" y="1139"/>
                  </a:moveTo>
                  <a:lnTo>
                    <a:pt x="12990" y="1139"/>
                  </a:lnTo>
                  <a:lnTo>
                    <a:pt x="13009" y="1139"/>
                  </a:lnTo>
                  <a:lnTo>
                    <a:pt x="13009" y="1139"/>
                  </a:lnTo>
                  <a:lnTo>
                    <a:pt x="12990" y="1139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176" y="734"/>
                  </a:lnTo>
                  <a:lnTo>
                    <a:pt x="10963" y="753"/>
                  </a:lnTo>
                  <a:lnTo>
                    <a:pt x="10751" y="792"/>
                  </a:lnTo>
                  <a:lnTo>
                    <a:pt x="10558" y="831"/>
                  </a:lnTo>
                  <a:lnTo>
                    <a:pt x="10191" y="966"/>
                  </a:lnTo>
                  <a:lnTo>
                    <a:pt x="9883" y="1101"/>
                  </a:lnTo>
                  <a:lnTo>
                    <a:pt x="9632" y="1255"/>
                  </a:lnTo>
                  <a:lnTo>
                    <a:pt x="9439" y="1371"/>
                  </a:lnTo>
                  <a:lnTo>
                    <a:pt x="9284" y="1506"/>
                  </a:lnTo>
                  <a:lnTo>
                    <a:pt x="9284" y="1506"/>
                  </a:lnTo>
                  <a:lnTo>
                    <a:pt x="9439" y="1371"/>
                  </a:lnTo>
                  <a:lnTo>
                    <a:pt x="9632" y="1255"/>
                  </a:lnTo>
                  <a:lnTo>
                    <a:pt x="9883" y="1101"/>
                  </a:lnTo>
                  <a:lnTo>
                    <a:pt x="10191" y="966"/>
                  </a:lnTo>
                  <a:lnTo>
                    <a:pt x="10558" y="831"/>
                  </a:lnTo>
                  <a:lnTo>
                    <a:pt x="10751" y="792"/>
                  </a:lnTo>
                  <a:lnTo>
                    <a:pt x="10963" y="753"/>
                  </a:lnTo>
                  <a:lnTo>
                    <a:pt x="11176" y="734"/>
                  </a:lnTo>
                  <a:lnTo>
                    <a:pt x="11407" y="715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close/>
                  <a:moveTo>
                    <a:pt x="20" y="541"/>
                  </a:moveTo>
                  <a:lnTo>
                    <a:pt x="20" y="541"/>
                  </a:lnTo>
                  <a:lnTo>
                    <a:pt x="1" y="541"/>
                  </a:lnTo>
                  <a:lnTo>
                    <a:pt x="1" y="541"/>
                  </a:lnTo>
                  <a:lnTo>
                    <a:pt x="20" y="541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194" y="522"/>
                  </a:lnTo>
                  <a:lnTo>
                    <a:pt x="20" y="541"/>
                  </a:lnTo>
                  <a:lnTo>
                    <a:pt x="20" y="541"/>
                  </a:lnTo>
                  <a:lnTo>
                    <a:pt x="194" y="522"/>
                  </a:lnTo>
                  <a:lnTo>
                    <a:pt x="367" y="502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close/>
                  <a:moveTo>
                    <a:pt x="5405" y="213"/>
                  </a:move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370" y="20"/>
                  </a:lnTo>
                  <a:lnTo>
                    <a:pt x="6080" y="39"/>
                  </a:lnTo>
                  <a:lnTo>
                    <a:pt x="5772" y="116"/>
                  </a:lnTo>
                  <a:lnTo>
                    <a:pt x="5443" y="213"/>
                  </a:lnTo>
                  <a:lnTo>
                    <a:pt x="5443" y="213"/>
                  </a:lnTo>
                  <a:lnTo>
                    <a:pt x="5772" y="116"/>
                  </a:lnTo>
                  <a:lnTo>
                    <a:pt x="6080" y="39"/>
                  </a:lnTo>
                  <a:lnTo>
                    <a:pt x="6370" y="20"/>
                  </a:lnTo>
                  <a:lnTo>
                    <a:pt x="6659" y="1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9"/>
            <p:cNvSpPr/>
            <p:nvPr/>
          </p:nvSpPr>
          <p:spPr>
            <a:xfrm>
              <a:off x="6056375" y="5334525"/>
              <a:ext cx="1475" cy="12075"/>
            </a:xfrm>
            <a:custGeom>
              <a:avLst/>
              <a:gdLst/>
              <a:ahLst/>
              <a:cxnLst/>
              <a:rect l="l" t="t" r="r" b="b"/>
              <a:pathLst>
                <a:path w="59" h="483" fill="none" extrusionOk="0">
                  <a:moveTo>
                    <a:pt x="58" y="0"/>
                  </a:moveTo>
                  <a:lnTo>
                    <a:pt x="58" y="0"/>
                  </a:lnTo>
                  <a:lnTo>
                    <a:pt x="58" y="193"/>
                  </a:lnTo>
                  <a:lnTo>
                    <a:pt x="39" y="348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39" y="348"/>
                  </a:lnTo>
                  <a:lnTo>
                    <a:pt x="58" y="193"/>
                  </a:lnTo>
                  <a:lnTo>
                    <a:pt x="5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9"/>
            <p:cNvSpPr/>
            <p:nvPr/>
          </p:nvSpPr>
          <p:spPr>
            <a:xfrm>
              <a:off x="6057325" y="5320050"/>
              <a:ext cx="56000" cy="25600"/>
            </a:xfrm>
            <a:custGeom>
              <a:avLst/>
              <a:gdLst/>
              <a:ahLst/>
              <a:cxnLst/>
              <a:rect l="l" t="t" r="r" b="b"/>
              <a:pathLst>
                <a:path w="2240" h="1024" fill="none" extrusionOk="0">
                  <a:moveTo>
                    <a:pt x="2240" y="0"/>
                  </a:moveTo>
                  <a:lnTo>
                    <a:pt x="2240" y="0"/>
                  </a:lnTo>
                  <a:lnTo>
                    <a:pt x="1912" y="20"/>
                  </a:lnTo>
                  <a:lnTo>
                    <a:pt x="1583" y="77"/>
                  </a:lnTo>
                  <a:lnTo>
                    <a:pt x="1255" y="155"/>
                  </a:lnTo>
                  <a:lnTo>
                    <a:pt x="947" y="270"/>
                  </a:lnTo>
                  <a:lnTo>
                    <a:pt x="676" y="406"/>
                  </a:lnTo>
                  <a:lnTo>
                    <a:pt x="406" y="579"/>
                  </a:lnTo>
                  <a:lnTo>
                    <a:pt x="174" y="792"/>
                  </a:lnTo>
                  <a:lnTo>
                    <a:pt x="78" y="907"/>
                  </a:lnTo>
                  <a:lnTo>
                    <a:pt x="1" y="1023"/>
                  </a:lnTo>
                  <a:lnTo>
                    <a:pt x="1" y="1023"/>
                  </a:lnTo>
                  <a:lnTo>
                    <a:pt x="78" y="907"/>
                  </a:lnTo>
                  <a:lnTo>
                    <a:pt x="174" y="792"/>
                  </a:lnTo>
                  <a:lnTo>
                    <a:pt x="406" y="579"/>
                  </a:lnTo>
                  <a:lnTo>
                    <a:pt x="676" y="406"/>
                  </a:lnTo>
                  <a:lnTo>
                    <a:pt x="947" y="270"/>
                  </a:lnTo>
                  <a:lnTo>
                    <a:pt x="1255" y="155"/>
                  </a:lnTo>
                  <a:lnTo>
                    <a:pt x="1583" y="77"/>
                  </a:lnTo>
                  <a:lnTo>
                    <a:pt x="1912" y="20"/>
                  </a:lnTo>
                  <a:lnTo>
                    <a:pt x="224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9"/>
            <p:cNvSpPr/>
            <p:nvPr/>
          </p:nvSpPr>
          <p:spPr>
            <a:xfrm>
              <a:off x="6113775" y="532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9"/>
            <p:cNvSpPr/>
            <p:nvPr/>
          </p:nvSpPr>
          <p:spPr>
            <a:xfrm>
              <a:off x="6001350" y="5257325"/>
              <a:ext cx="5825" cy="27525"/>
            </a:xfrm>
            <a:custGeom>
              <a:avLst/>
              <a:gdLst/>
              <a:ahLst/>
              <a:cxnLst/>
              <a:rect l="l" t="t" r="r" b="b"/>
              <a:pathLst>
                <a:path w="233" h="1101" fill="none" extrusionOk="0">
                  <a:moveTo>
                    <a:pt x="233" y="0"/>
                  </a:moveTo>
                  <a:lnTo>
                    <a:pt x="233" y="0"/>
                  </a:lnTo>
                  <a:lnTo>
                    <a:pt x="213" y="232"/>
                  </a:lnTo>
                  <a:lnTo>
                    <a:pt x="194" y="425"/>
                  </a:lnTo>
                  <a:lnTo>
                    <a:pt x="155" y="618"/>
                  </a:lnTo>
                  <a:lnTo>
                    <a:pt x="117" y="772"/>
                  </a:lnTo>
                  <a:lnTo>
                    <a:pt x="20" y="1004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20" y="1004"/>
                  </a:lnTo>
                  <a:lnTo>
                    <a:pt x="117" y="772"/>
                  </a:lnTo>
                  <a:lnTo>
                    <a:pt x="155" y="618"/>
                  </a:lnTo>
                  <a:lnTo>
                    <a:pt x="194" y="425"/>
                  </a:lnTo>
                  <a:lnTo>
                    <a:pt x="213" y="232"/>
                  </a:lnTo>
                  <a:lnTo>
                    <a:pt x="23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9"/>
            <p:cNvSpPr/>
            <p:nvPr/>
          </p:nvSpPr>
          <p:spPr>
            <a:xfrm>
              <a:off x="5988325" y="5216775"/>
              <a:ext cx="1000" cy="1000"/>
            </a:xfrm>
            <a:custGeom>
              <a:avLst/>
              <a:gdLst/>
              <a:ahLst/>
              <a:cxnLst/>
              <a:rect l="l" t="t" r="r" b="b"/>
              <a:pathLst>
                <a:path w="40" h="40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9"/>
            <p:cNvSpPr/>
            <p:nvPr/>
          </p:nvSpPr>
          <p:spPr>
            <a:xfrm>
              <a:off x="5916425" y="5200375"/>
              <a:ext cx="25600" cy="3875"/>
            </a:xfrm>
            <a:custGeom>
              <a:avLst/>
              <a:gdLst/>
              <a:ahLst/>
              <a:cxnLst/>
              <a:rect l="l" t="t" r="r" b="b"/>
              <a:pathLst>
                <a:path w="1024" h="155" fill="none" extrusionOk="0">
                  <a:moveTo>
                    <a:pt x="1024" y="1"/>
                  </a:moveTo>
                  <a:lnTo>
                    <a:pt x="1024" y="1"/>
                  </a:lnTo>
                  <a:lnTo>
                    <a:pt x="812" y="20"/>
                  </a:lnTo>
                  <a:lnTo>
                    <a:pt x="619" y="39"/>
                  </a:lnTo>
                  <a:lnTo>
                    <a:pt x="310" y="78"/>
                  </a:lnTo>
                  <a:lnTo>
                    <a:pt x="97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97" y="136"/>
                  </a:lnTo>
                  <a:lnTo>
                    <a:pt x="310" y="78"/>
                  </a:lnTo>
                  <a:lnTo>
                    <a:pt x="619" y="39"/>
                  </a:lnTo>
                  <a:lnTo>
                    <a:pt x="812" y="20"/>
                  </a:lnTo>
                  <a:lnTo>
                    <a:pt x="10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9"/>
            <p:cNvSpPr/>
            <p:nvPr/>
          </p:nvSpPr>
          <p:spPr>
            <a:xfrm>
              <a:off x="5942000" y="5200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9"/>
            <p:cNvSpPr/>
            <p:nvPr/>
          </p:nvSpPr>
          <p:spPr>
            <a:xfrm>
              <a:off x="5916425" y="5197475"/>
              <a:ext cx="525" cy="6775"/>
            </a:xfrm>
            <a:custGeom>
              <a:avLst/>
              <a:gdLst/>
              <a:ahLst/>
              <a:cxnLst/>
              <a:rect l="l" t="t" r="r" b="b"/>
              <a:pathLst>
                <a:path w="21" h="27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9"/>
            <p:cNvSpPr/>
            <p:nvPr/>
          </p:nvSpPr>
          <p:spPr>
            <a:xfrm>
              <a:off x="5842600" y="5075875"/>
              <a:ext cx="1975" cy="19825"/>
            </a:xfrm>
            <a:custGeom>
              <a:avLst/>
              <a:gdLst/>
              <a:ahLst/>
              <a:cxnLst/>
              <a:rect l="l" t="t" r="r" b="b"/>
              <a:pathLst>
                <a:path w="79" h="793" fill="none" extrusionOk="0">
                  <a:moveTo>
                    <a:pt x="78" y="1"/>
                  </a:moveTo>
                  <a:lnTo>
                    <a:pt x="78" y="1"/>
                  </a:lnTo>
                  <a:lnTo>
                    <a:pt x="78" y="329"/>
                  </a:lnTo>
                  <a:lnTo>
                    <a:pt x="40" y="580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40" y="580"/>
                  </a:lnTo>
                  <a:lnTo>
                    <a:pt x="78" y="329"/>
                  </a:lnTo>
                  <a:lnTo>
                    <a:pt x="7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9"/>
            <p:cNvSpPr/>
            <p:nvPr/>
          </p:nvSpPr>
          <p:spPr>
            <a:xfrm>
              <a:off x="5805950" y="500930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9"/>
            <p:cNvSpPr/>
            <p:nvPr/>
          </p:nvSpPr>
          <p:spPr>
            <a:xfrm>
              <a:off x="5713300" y="4998675"/>
              <a:ext cx="53100" cy="19825"/>
            </a:xfrm>
            <a:custGeom>
              <a:avLst/>
              <a:gdLst/>
              <a:ahLst/>
              <a:cxnLst/>
              <a:rect l="l" t="t" r="r" b="b"/>
              <a:pathLst>
                <a:path w="2124" h="793" fill="none" extrusionOk="0">
                  <a:moveTo>
                    <a:pt x="2123" y="1"/>
                  </a:moveTo>
                  <a:lnTo>
                    <a:pt x="2123" y="1"/>
                  </a:lnTo>
                  <a:lnTo>
                    <a:pt x="1892" y="20"/>
                  </a:lnTo>
                  <a:lnTo>
                    <a:pt x="1679" y="39"/>
                  </a:lnTo>
                  <a:lnTo>
                    <a:pt x="1467" y="78"/>
                  </a:lnTo>
                  <a:lnTo>
                    <a:pt x="1274" y="117"/>
                  </a:lnTo>
                  <a:lnTo>
                    <a:pt x="907" y="252"/>
                  </a:lnTo>
                  <a:lnTo>
                    <a:pt x="599" y="387"/>
                  </a:lnTo>
                  <a:lnTo>
                    <a:pt x="348" y="541"/>
                  </a:lnTo>
                  <a:lnTo>
                    <a:pt x="155" y="657"/>
                  </a:lnTo>
                  <a:lnTo>
                    <a:pt x="0" y="792"/>
                  </a:lnTo>
                  <a:lnTo>
                    <a:pt x="0" y="792"/>
                  </a:lnTo>
                  <a:lnTo>
                    <a:pt x="155" y="657"/>
                  </a:lnTo>
                  <a:lnTo>
                    <a:pt x="348" y="541"/>
                  </a:lnTo>
                  <a:lnTo>
                    <a:pt x="599" y="387"/>
                  </a:lnTo>
                  <a:lnTo>
                    <a:pt x="907" y="252"/>
                  </a:lnTo>
                  <a:lnTo>
                    <a:pt x="1274" y="117"/>
                  </a:lnTo>
                  <a:lnTo>
                    <a:pt x="1467" y="78"/>
                  </a:lnTo>
                  <a:lnTo>
                    <a:pt x="1679" y="39"/>
                  </a:lnTo>
                  <a:lnTo>
                    <a:pt x="1892" y="20"/>
                  </a:lnTo>
                  <a:lnTo>
                    <a:pt x="212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9"/>
            <p:cNvSpPr/>
            <p:nvPr/>
          </p:nvSpPr>
          <p:spPr>
            <a:xfrm>
              <a:off x="5766375" y="499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9"/>
            <p:cNvSpPr/>
            <p:nvPr/>
          </p:nvSpPr>
          <p:spPr>
            <a:xfrm>
              <a:off x="5481200" y="49943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9"/>
            <p:cNvSpPr/>
            <p:nvPr/>
          </p:nvSpPr>
          <p:spPr>
            <a:xfrm>
              <a:off x="5481675" y="4993375"/>
              <a:ext cx="8725" cy="1000"/>
            </a:xfrm>
            <a:custGeom>
              <a:avLst/>
              <a:gdLst/>
              <a:ahLst/>
              <a:cxnLst/>
              <a:rect l="l" t="t" r="r" b="b"/>
              <a:pathLst>
                <a:path w="349" h="40" fill="none" extrusionOk="0">
                  <a:moveTo>
                    <a:pt x="348" y="0"/>
                  </a:moveTo>
                  <a:lnTo>
                    <a:pt x="348" y="0"/>
                  </a:lnTo>
                  <a:lnTo>
                    <a:pt x="175" y="2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75" y="20"/>
                  </a:lnTo>
                  <a:lnTo>
                    <a:pt x="34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9"/>
            <p:cNvSpPr/>
            <p:nvPr/>
          </p:nvSpPr>
          <p:spPr>
            <a:xfrm>
              <a:off x="5490375" y="499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9"/>
            <p:cNvSpPr/>
            <p:nvPr/>
          </p:nvSpPr>
          <p:spPr>
            <a:xfrm>
              <a:off x="5616300" y="498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9"/>
            <p:cNvSpPr/>
            <p:nvPr/>
          </p:nvSpPr>
          <p:spPr>
            <a:xfrm>
              <a:off x="5617275" y="4980825"/>
              <a:ext cx="30425" cy="5325"/>
            </a:xfrm>
            <a:custGeom>
              <a:avLst/>
              <a:gdLst/>
              <a:ahLst/>
              <a:cxnLst/>
              <a:rect l="l" t="t" r="r" b="b"/>
              <a:pathLst>
                <a:path w="1217" h="213" fill="none" extrusionOk="0">
                  <a:moveTo>
                    <a:pt x="1216" y="1"/>
                  </a:moveTo>
                  <a:lnTo>
                    <a:pt x="1216" y="1"/>
                  </a:lnTo>
                  <a:lnTo>
                    <a:pt x="927" y="20"/>
                  </a:lnTo>
                  <a:lnTo>
                    <a:pt x="637" y="39"/>
                  </a:lnTo>
                  <a:lnTo>
                    <a:pt x="329" y="116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29" y="116"/>
                  </a:lnTo>
                  <a:lnTo>
                    <a:pt x="637" y="39"/>
                  </a:lnTo>
                  <a:lnTo>
                    <a:pt x="927" y="20"/>
                  </a:lnTo>
                  <a:lnTo>
                    <a:pt x="121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9"/>
            <p:cNvSpPr/>
            <p:nvPr/>
          </p:nvSpPr>
          <p:spPr>
            <a:xfrm>
              <a:off x="5647675" y="49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9"/>
            <p:cNvSpPr/>
            <p:nvPr/>
          </p:nvSpPr>
          <p:spPr>
            <a:xfrm>
              <a:off x="6118625" y="5243800"/>
              <a:ext cx="108575" cy="76750"/>
            </a:xfrm>
            <a:custGeom>
              <a:avLst/>
              <a:gdLst/>
              <a:ahLst/>
              <a:cxnLst/>
              <a:rect l="l" t="t" r="r" b="b"/>
              <a:pathLst>
                <a:path w="4343" h="3070" extrusionOk="0">
                  <a:moveTo>
                    <a:pt x="0" y="3050"/>
                  </a:move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50"/>
                  </a:lnTo>
                  <a:close/>
                  <a:moveTo>
                    <a:pt x="0" y="3031"/>
                  </a:move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31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19" y="3012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close/>
                  <a:moveTo>
                    <a:pt x="1660" y="2027"/>
                  </a:move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97" y="2857"/>
                  </a:lnTo>
                  <a:lnTo>
                    <a:pt x="193" y="2722"/>
                  </a:lnTo>
                  <a:lnTo>
                    <a:pt x="290" y="2606"/>
                  </a:lnTo>
                  <a:lnTo>
                    <a:pt x="386" y="2510"/>
                  </a:lnTo>
                  <a:lnTo>
                    <a:pt x="483" y="2413"/>
                  </a:lnTo>
                  <a:lnTo>
                    <a:pt x="598" y="2336"/>
                  </a:lnTo>
                  <a:lnTo>
                    <a:pt x="830" y="2201"/>
                  </a:lnTo>
                  <a:lnTo>
                    <a:pt x="1062" y="2124"/>
                  </a:lnTo>
                  <a:lnTo>
                    <a:pt x="1274" y="2066"/>
                  </a:lnTo>
                  <a:lnTo>
                    <a:pt x="1486" y="2047"/>
                  </a:lnTo>
                  <a:lnTo>
                    <a:pt x="1660" y="2027"/>
                  </a:lnTo>
                  <a:close/>
                  <a:moveTo>
                    <a:pt x="1698" y="2027"/>
                  </a:move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close/>
                  <a:moveTo>
                    <a:pt x="2007" y="2027"/>
                  </a:move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close/>
                  <a:moveTo>
                    <a:pt x="4343" y="1"/>
                  </a:move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65" y="1776"/>
                  </a:lnTo>
                  <a:lnTo>
                    <a:pt x="2123" y="1564"/>
                  </a:lnTo>
                  <a:lnTo>
                    <a:pt x="2220" y="1371"/>
                  </a:lnTo>
                  <a:lnTo>
                    <a:pt x="2316" y="1178"/>
                  </a:lnTo>
                  <a:lnTo>
                    <a:pt x="2432" y="1004"/>
                  </a:lnTo>
                  <a:lnTo>
                    <a:pt x="2548" y="850"/>
                  </a:lnTo>
                  <a:lnTo>
                    <a:pt x="2702" y="696"/>
                  </a:lnTo>
                  <a:lnTo>
                    <a:pt x="2837" y="560"/>
                  </a:lnTo>
                  <a:lnTo>
                    <a:pt x="3011" y="425"/>
                  </a:lnTo>
                  <a:lnTo>
                    <a:pt x="3165" y="309"/>
                  </a:lnTo>
                  <a:lnTo>
                    <a:pt x="3339" y="213"/>
                  </a:lnTo>
                  <a:lnTo>
                    <a:pt x="3513" y="136"/>
                  </a:lnTo>
                  <a:lnTo>
                    <a:pt x="3706" y="78"/>
                  </a:lnTo>
                  <a:lnTo>
                    <a:pt x="3879" y="39"/>
                  </a:lnTo>
                  <a:lnTo>
                    <a:pt x="4072" y="1"/>
                  </a:lnTo>
                  <a:lnTo>
                    <a:pt x="4265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9"/>
            <p:cNvSpPr/>
            <p:nvPr/>
          </p:nvSpPr>
          <p:spPr>
            <a:xfrm>
              <a:off x="6118625" y="5320050"/>
              <a:ext cx="0" cy="500"/>
            </a:xfrm>
            <a:custGeom>
              <a:avLst/>
              <a:gdLst/>
              <a:ahLst/>
              <a:cxnLst/>
              <a:rect l="l" t="t" r="r" b="b"/>
              <a:pathLst>
                <a:path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9"/>
            <p:cNvSpPr/>
            <p:nvPr/>
          </p:nvSpPr>
          <p:spPr>
            <a:xfrm>
              <a:off x="6118625" y="5319550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9"/>
            <p:cNvSpPr/>
            <p:nvPr/>
          </p:nvSpPr>
          <p:spPr>
            <a:xfrm>
              <a:off x="6119100" y="53190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9"/>
            <p:cNvSpPr/>
            <p:nvPr/>
          </p:nvSpPr>
          <p:spPr>
            <a:xfrm>
              <a:off x="6119100" y="53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9"/>
            <p:cNvSpPr/>
            <p:nvPr/>
          </p:nvSpPr>
          <p:spPr>
            <a:xfrm>
              <a:off x="6119100" y="5294475"/>
              <a:ext cx="41025" cy="24625"/>
            </a:xfrm>
            <a:custGeom>
              <a:avLst/>
              <a:gdLst/>
              <a:ahLst/>
              <a:cxnLst/>
              <a:rect l="l" t="t" r="r" b="b"/>
              <a:pathLst>
                <a:path w="1641" h="985" fill="none" extrusionOk="0">
                  <a:moveTo>
                    <a:pt x="1641" y="0"/>
                  </a:moveTo>
                  <a:lnTo>
                    <a:pt x="1641" y="0"/>
                  </a:lnTo>
                  <a:lnTo>
                    <a:pt x="1467" y="20"/>
                  </a:lnTo>
                  <a:lnTo>
                    <a:pt x="1255" y="39"/>
                  </a:lnTo>
                  <a:lnTo>
                    <a:pt x="1043" y="97"/>
                  </a:lnTo>
                  <a:lnTo>
                    <a:pt x="811" y="174"/>
                  </a:lnTo>
                  <a:lnTo>
                    <a:pt x="579" y="309"/>
                  </a:lnTo>
                  <a:lnTo>
                    <a:pt x="464" y="386"/>
                  </a:lnTo>
                  <a:lnTo>
                    <a:pt x="367" y="483"/>
                  </a:lnTo>
                  <a:lnTo>
                    <a:pt x="271" y="579"/>
                  </a:lnTo>
                  <a:lnTo>
                    <a:pt x="174" y="695"/>
                  </a:lnTo>
                  <a:lnTo>
                    <a:pt x="78" y="830"/>
                  </a:lnTo>
                  <a:lnTo>
                    <a:pt x="0" y="985"/>
                  </a:lnTo>
                  <a:lnTo>
                    <a:pt x="0" y="985"/>
                  </a:lnTo>
                  <a:lnTo>
                    <a:pt x="78" y="830"/>
                  </a:lnTo>
                  <a:lnTo>
                    <a:pt x="174" y="695"/>
                  </a:lnTo>
                  <a:lnTo>
                    <a:pt x="271" y="579"/>
                  </a:lnTo>
                  <a:lnTo>
                    <a:pt x="367" y="483"/>
                  </a:lnTo>
                  <a:lnTo>
                    <a:pt x="464" y="386"/>
                  </a:lnTo>
                  <a:lnTo>
                    <a:pt x="579" y="309"/>
                  </a:lnTo>
                  <a:lnTo>
                    <a:pt x="811" y="174"/>
                  </a:lnTo>
                  <a:lnTo>
                    <a:pt x="1043" y="97"/>
                  </a:lnTo>
                  <a:lnTo>
                    <a:pt x="1255" y="39"/>
                  </a:lnTo>
                  <a:lnTo>
                    <a:pt x="1467" y="20"/>
                  </a:lnTo>
                  <a:lnTo>
                    <a:pt x="164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9"/>
            <p:cNvSpPr/>
            <p:nvPr/>
          </p:nvSpPr>
          <p:spPr>
            <a:xfrm>
              <a:off x="6161075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9"/>
            <p:cNvSpPr/>
            <p:nvPr/>
          </p:nvSpPr>
          <p:spPr>
            <a:xfrm>
              <a:off x="6168800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9"/>
            <p:cNvSpPr/>
            <p:nvPr/>
          </p:nvSpPr>
          <p:spPr>
            <a:xfrm>
              <a:off x="6227175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9"/>
            <p:cNvSpPr/>
            <p:nvPr/>
          </p:nvSpPr>
          <p:spPr>
            <a:xfrm>
              <a:off x="6168800" y="5243800"/>
              <a:ext cx="56475" cy="49725"/>
            </a:xfrm>
            <a:custGeom>
              <a:avLst/>
              <a:gdLst/>
              <a:ahLst/>
              <a:cxnLst/>
              <a:rect l="l" t="t" r="r" b="b"/>
              <a:pathLst>
                <a:path w="2259" h="1989" fill="none" extrusionOk="0">
                  <a:moveTo>
                    <a:pt x="2258" y="1"/>
                  </a:moveTo>
                  <a:lnTo>
                    <a:pt x="2258" y="1"/>
                  </a:lnTo>
                  <a:lnTo>
                    <a:pt x="2065" y="1"/>
                  </a:lnTo>
                  <a:lnTo>
                    <a:pt x="1872" y="39"/>
                  </a:lnTo>
                  <a:lnTo>
                    <a:pt x="1699" y="78"/>
                  </a:lnTo>
                  <a:lnTo>
                    <a:pt x="1506" y="136"/>
                  </a:lnTo>
                  <a:lnTo>
                    <a:pt x="1332" y="213"/>
                  </a:lnTo>
                  <a:lnTo>
                    <a:pt x="1158" y="309"/>
                  </a:lnTo>
                  <a:lnTo>
                    <a:pt x="1004" y="425"/>
                  </a:lnTo>
                  <a:lnTo>
                    <a:pt x="830" y="560"/>
                  </a:lnTo>
                  <a:lnTo>
                    <a:pt x="695" y="696"/>
                  </a:lnTo>
                  <a:lnTo>
                    <a:pt x="541" y="850"/>
                  </a:lnTo>
                  <a:lnTo>
                    <a:pt x="425" y="1004"/>
                  </a:lnTo>
                  <a:lnTo>
                    <a:pt x="309" y="1178"/>
                  </a:lnTo>
                  <a:lnTo>
                    <a:pt x="213" y="1371"/>
                  </a:lnTo>
                  <a:lnTo>
                    <a:pt x="116" y="1564"/>
                  </a:lnTo>
                  <a:lnTo>
                    <a:pt x="58" y="1776"/>
                  </a:lnTo>
                  <a:lnTo>
                    <a:pt x="0" y="1989"/>
                  </a:lnTo>
                  <a:lnTo>
                    <a:pt x="0" y="1989"/>
                  </a:lnTo>
                  <a:lnTo>
                    <a:pt x="58" y="1776"/>
                  </a:lnTo>
                  <a:lnTo>
                    <a:pt x="116" y="1564"/>
                  </a:lnTo>
                  <a:lnTo>
                    <a:pt x="213" y="1371"/>
                  </a:lnTo>
                  <a:lnTo>
                    <a:pt x="309" y="1178"/>
                  </a:lnTo>
                  <a:lnTo>
                    <a:pt x="425" y="1004"/>
                  </a:lnTo>
                  <a:lnTo>
                    <a:pt x="541" y="850"/>
                  </a:lnTo>
                  <a:lnTo>
                    <a:pt x="695" y="696"/>
                  </a:lnTo>
                  <a:lnTo>
                    <a:pt x="830" y="560"/>
                  </a:lnTo>
                  <a:lnTo>
                    <a:pt x="1004" y="425"/>
                  </a:lnTo>
                  <a:lnTo>
                    <a:pt x="1158" y="309"/>
                  </a:lnTo>
                  <a:lnTo>
                    <a:pt x="1332" y="213"/>
                  </a:lnTo>
                  <a:lnTo>
                    <a:pt x="1506" y="136"/>
                  </a:lnTo>
                  <a:lnTo>
                    <a:pt x="1699" y="78"/>
                  </a:lnTo>
                  <a:lnTo>
                    <a:pt x="1872" y="39"/>
                  </a:lnTo>
                  <a:lnTo>
                    <a:pt x="2065" y="1"/>
                  </a:lnTo>
                  <a:lnTo>
                    <a:pt x="225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9"/>
            <p:cNvSpPr/>
            <p:nvPr/>
          </p:nvSpPr>
          <p:spPr>
            <a:xfrm>
              <a:off x="6225250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9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extrusionOk="0">
                  <a:moveTo>
                    <a:pt x="19514" y="1"/>
                  </a:move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9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fill="none" extrusionOk="0">
                  <a:moveTo>
                    <a:pt x="19842" y="1"/>
                  </a:moveTo>
                  <a:lnTo>
                    <a:pt x="19842" y="1"/>
                  </a:lnTo>
                  <a:lnTo>
                    <a:pt x="19514" y="1"/>
                  </a:ln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56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185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44" y="8590"/>
                  </a:lnTo>
                  <a:lnTo>
                    <a:pt x="2034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lnTo>
                    <a:pt x="1984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9"/>
            <p:cNvSpPr/>
            <p:nvPr/>
          </p:nvSpPr>
          <p:spPr>
            <a:xfrm>
              <a:off x="4902175" y="4454400"/>
              <a:ext cx="465650" cy="177100"/>
            </a:xfrm>
            <a:custGeom>
              <a:avLst/>
              <a:gdLst/>
              <a:ahLst/>
              <a:cxnLst/>
              <a:rect l="l" t="t" r="r" b="b"/>
              <a:pathLst>
                <a:path w="18626" h="7084" extrusionOk="0">
                  <a:moveTo>
                    <a:pt x="1776" y="5520"/>
                  </a:moveTo>
                  <a:lnTo>
                    <a:pt x="1776" y="5520"/>
                  </a:lnTo>
                  <a:lnTo>
                    <a:pt x="1487" y="5540"/>
                  </a:lnTo>
                  <a:lnTo>
                    <a:pt x="1197" y="5598"/>
                  </a:lnTo>
                  <a:lnTo>
                    <a:pt x="1043" y="5636"/>
                  </a:lnTo>
                  <a:lnTo>
                    <a:pt x="908" y="5675"/>
                  </a:lnTo>
                  <a:lnTo>
                    <a:pt x="753" y="5752"/>
                  </a:lnTo>
                  <a:lnTo>
                    <a:pt x="618" y="5829"/>
                  </a:lnTo>
                  <a:lnTo>
                    <a:pt x="483" y="5906"/>
                  </a:lnTo>
                  <a:lnTo>
                    <a:pt x="367" y="6022"/>
                  </a:lnTo>
                  <a:lnTo>
                    <a:pt x="271" y="6138"/>
                  </a:lnTo>
                  <a:lnTo>
                    <a:pt x="174" y="6292"/>
                  </a:lnTo>
                  <a:lnTo>
                    <a:pt x="116" y="6447"/>
                  </a:lnTo>
                  <a:lnTo>
                    <a:pt x="58" y="6640"/>
                  </a:lnTo>
                  <a:lnTo>
                    <a:pt x="20" y="6852"/>
                  </a:lnTo>
                  <a:lnTo>
                    <a:pt x="1" y="7084"/>
                  </a:lnTo>
                  <a:lnTo>
                    <a:pt x="1" y="7084"/>
                  </a:lnTo>
                  <a:lnTo>
                    <a:pt x="20" y="6852"/>
                  </a:lnTo>
                  <a:lnTo>
                    <a:pt x="58" y="6640"/>
                  </a:lnTo>
                  <a:lnTo>
                    <a:pt x="116" y="6447"/>
                  </a:lnTo>
                  <a:lnTo>
                    <a:pt x="174" y="6292"/>
                  </a:lnTo>
                  <a:lnTo>
                    <a:pt x="271" y="6138"/>
                  </a:lnTo>
                  <a:lnTo>
                    <a:pt x="367" y="6022"/>
                  </a:lnTo>
                  <a:lnTo>
                    <a:pt x="483" y="5906"/>
                  </a:lnTo>
                  <a:lnTo>
                    <a:pt x="618" y="5829"/>
                  </a:lnTo>
                  <a:lnTo>
                    <a:pt x="753" y="5752"/>
                  </a:lnTo>
                  <a:lnTo>
                    <a:pt x="908" y="5675"/>
                  </a:lnTo>
                  <a:lnTo>
                    <a:pt x="1043" y="5636"/>
                  </a:lnTo>
                  <a:lnTo>
                    <a:pt x="1197" y="5598"/>
                  </a:lnTo>
                  <a:lnTo>
                    <a:pt x="1487" y="5540"/>
                  </a:lnTo>
                  <a:lnTo>
                    <a:pt x="1776" y="5520"/>
                  </a:lnTo>
                  <a:close/>
                  <a:moveTo>
                    <a:pt x="1834" y="5520"/>
                  </a:move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close/>
                  <a:moveTo>
                    <a:pt x="8358" y="4903"/>
                  </a:moveTo>
                  <a:lnTo>
                    <a:pt x="8358" y="4903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03"/>
                  </a:lnTo>
                  <a:close/>
                  <a:moveTo>
                    <a:pt x="8377" y="4864"/>
                  </a:moveTo>
                  <a:lnTo>
                    <a:pt x="8377" y="4864"/>
                  </a:lnTo>
                  <a:lnTo>
                    <a:pt x="8377" y="4884"/>
                  </a:lnTo>
                  <a:lnTo>
                    <a:pt x="8377" y="4884"/>
                  </a:lnTo>
                  <a:lnTo>
                    <a:pt x="8377" y="4864"/>
                  </a:lnTo>
                  <a:close/>
                  <a:moveTo>
                    <a:pt x="15306" y="4324"/>
                  </a:move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close/>
                  <a:moveTo>
                    <a:pt x="5656" y="3938"/>
                  </a:moveTo>
                  <a:lnTo>
                    <a:pt x="5656" y="3938"/>
                  </a:lnTo>
                  <a:lnTo>
                    <a:pt x="5289" y="3957"/>
                  </a:lnTo>
                  <a:lnTo>
                    <a:pt x="4903" y="4015"/>
                  </a:lnTo>
                  <a:lnTo>
                    <a:pt x="4710" y="4073"/>
                  </a:lnTo>
                  <a:lnTo>
                    <a:pt x="4517" y="4131"/>
                  </a:lnTo>
                  <a:lnTo>
                    <a:pt x="4324" y="4208"/>
                  </a:lnTo>
                  <a:lnTo>
                    <a:pt x="4112" y="4285"/>
                  </a:lnTo>
                  <a:lnTo>
                    <a:pt x="3919" y="4382"/>
                  </a:lnTo>
                  <a:lnTo>
                    <a:pt x="3706" y="4517"/>
                  </a:lnTo>
                  <a:lnTo>
                    <a:pt x="3513" y="4652"/>
                  </a:lnTo>
                  <a:lnTo>
                    <a:pt x="3301" y="4787"/>
                  </a:lnTo>
                  <a:lnTo>
                    <a:pt x="3089" y="4961"/>
                  </a:lnTo>
                  <a:lnTo>
                    <a:pt x="2896" y="5154"/>
                  </a:lnTo>
                  <a:lnTo>
                    <a:pt x="2683" y="5366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683" y="5366"/>
                  </a:lnTo>
                  <a:lnTo>
                    <a:pt x="2896" y="5154"/>
                  </a:lnTo>
                  <a:lnTo>
                    <a:pt x="3089" y="4961"/>
                  </a:lnTo>
                  <a:lnTo>
                    <a:pt x="3301" y="4787"/>
                  </a:lnTo>
                  <a:lnTo>
                    <a:pt x="3513" y="4652"/>
                  </a:lnTo>
                  <a:lnTo>
                    <a:pt x="3706" y="4517"/>
                  </a:lnTo>
                  <a:lnTo>
                    <a:pt x="3919" y="4382"/>
                  </a:lnTo>
                  <a:lnTo>
                    <a:pt x="4112" y="4285"/>
                  </a:lnTo>
                  <a:lnTo>
                    <a:pt x="4324" y="4208"/>
                  </a:lnTo>
                  <a:lnTo>
                    <a:pt x="4517" y="4131"/>
                  </a:lnTo>
                  <a:lnTo>
                    <a:pt x="4710" y="4073"/>
                  </a:lnTo>
                  <a:lnTo>
                    <a:pt x="4903" y="4015"/>
                  </a:lnTo>
                  <a:lnTo>
                    <a:pt x="5289" y="3957"/>
                  </a:lnTo>
                  <a:lnTo>
                    <a:pt x="5656" y="3938"/>
                  </a:lnTo>
                  <a:close/>
                  <a:moveTo>
                    <a:pt x="5675" y="3938"/>
                  </a:move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620" y="2953"/>
                  </a:lnTo>
                  <a:lnTo>
                    <a:pt x="11407" y="2953"/>
                  </a:lnTo>
                  <a:lnTo>
                    <a:pt x="11195" y="2992"/>
                  </a:lnTo>
                  <a:lnTo>
                    <a:pt x="10983" y="3031"/>
                  </a:lnTo>
                  <a:lnTo>
                    <a:pt x="10770" y="3089"/>
                  </a:lnTo>
                  <a:lnTo>
                    <a:pt x="10558" y="3166"/>
                  </a:lnTo>
                  <a:lnTo>
                    <a:pt x="10326" y="3243"/>
                  </a:lnTo>
                  <a:lnTo>
                    <a:pt x="10114" y="3359"/>
                  </a:lnTo>
                  <a:lnTo>
                    <a:pt x="9902" y="3475"/>
                  </a:lnTo>
                  <a:lnTo>
                    <a:pt x="9690" y="3610"/>
                  </a:lnTo>
                  <a:lnTo>
                    <a:pt x="9458" y="3764"/>
                  </a:lnTo>
                  <a:lnTo>
                    <a:pt x="9246" y="3938"/>
                  </a:lnTo>
                  <a:lnTo>
                    <a:pt x="9033" y="4131"/>
                  </a:lnTo>
                  <a:lnTo>
                    <a:pt x="8821" y="4343"/>
                  </a:lnTo>
                  <a:lnTo>
                    <a:pt x="8609" y="4594"/>
                  </a:lnTo>
                  <a:lnTo>
                    <a:pt x="8396" y="4845"/>
                  </a:lnTo>
                  <a:lnTo>
                    <a:pt x="8396" y="4845"/>
                  </a:lnTo>
                  <a:lnTo>
                    <a:pt x="8609" y="4594"/>
                  </a:lnTo>
                  <a:lnTo>
                    <a:pt x="8821" y="4343"/>
                  </a:lnTo>
                  <a:lnTo>
                    <a:pt x="9033" y="4131"/>
                  </a:lnTo>
                  <a:lnTo>
                    <a:pt x="9246" y="3938"/>
                  </a:lnTo>
                  <a:lnTo>
                    <a:pt x="9458" y="3764"/>
                  </a:lnTo>
                  <a:lnTo>
                    <a:pt x="9690" y="3610"/>
                  </a:lnTo>
                  <a:lnTo>
                    <a:pt x="9902" y="3475"/>
                  </a:lnTo>
                  <a:lnTo>
                    <a:pt x="10114" y="3359"/>
                  </a:lnTo>
                  <a:lnTo>
                    <a:pt x="10326" y="3243"/>
                  </a:lnTo>
                  <a:lnTo>
                    <a:pt x="10558" y="3166"/>
                  </a:lnTo>
                  <a:lnTo>
                    <a:pt x="10770" y="3089"/>
                  </a:lnTo>
                  <a:lnTo>
                    <a:pt x="10983" y="3031"/>
                  </a:lnTo>
                  <a:lnTo>
                    <a:pt x="11195" y="2992"/>
                  </a:lnTo>
                  <a:lnTo>
                    <a:pt x="11407" y="2953"/>
                  </a:lnTo>
                  <a:lnTo>
                    <a:pt x="11620" y="2953"/>
                  </a:lnTo>
                  <a:lnTo>
                    <a:pt x="11832" y="2934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close/>
                  <a:moveTo>
                    <a:pt x="18626" y="0"/>
                  </a:moveTo>
                  <a:lnTo>
                    <a:pt x="18626" y="0"/>
                  </a:lnTo>
                  <a:lnTo>
                    <a:pt x="18626" y="0"/>
                  </a:lnTo>
                  <a:lnTo>
                    <a:pt x="18259" y="97"/>
                  </a:lnTo>
                  <a:lnTo>
                    <a:pt x="17912" y="232"/>
                  </a:lnTo>
                  <a:lnTo>
                    <a:pt x="17584" y="386"/>
                  </a:lnTo>
                  <a:lnTo>
                    <a:pt x="17275" y="579"/>
                  </a:lnTo>
                  <a:lnTo>
                    <a:pt x="16985" y="772"/>
                  </a:lnTo>
                  <a:lnTo>
                    <a:pt x="16696" y="985"/>
                  </a:lnTo>
                  <a:lnTo>
                    <a:pt x="16445" y="1236"/>
                  </a:lnTo>
                  <a:lnTo>
                    <a:pt x="16213" y="1487"/>
                  </a:lnTo>
                  <a:lnTo>
                    <a:pt x="16001" y="1757"/>
                  </a:lnTo>
                  <a:lnTo>
                    <a:pt x="15808" y="2046"/>
                  </a:lnTo>
                  <a:lnTo>
                    <a:pt x="15654" y="2336"/>
                  </a:lnTo>
                  <a:lnTo>
                    <a:pt x="15518" y="2645"/>
                  </a:lnTo>
                  <a:lnTo>
                    <a:pt x="15422" y="2953"/>
                  </a:lnTo>
                  <a:lnTo>
                    <a:pt x="15345" y="3262"/>
                  </a:lnTo>
                  <a:lnTo>
                    <a:pt x="15287" y="3590"/>
                  </a:lnTo>
                  <a:lnTo>
                    <a:pt x="15268" y="3918"/>
                  </a:lnTo>
                  <a:lnTo>
                    <a:pt x="15268" y="3918"/>
                  </a:lnTo>
                  <a:lnTo>
                    <a:pt x="15287" y="3590"/>
                  </a:lnTo>
                  <a:lnTo>
                    <a:pt x="15345" y="3262"/>
                  </a:lnTo>
                  <a:lnTo>
                    <a:pt x="15422" y="2953"/>
                  </a:lnTo>
                  <a:lnTo>
                    <a:pt x="15518" y="2645"/>
                  </a:lnTo>
                  <a:lnTo>
                    <a:pt x="15654" y="2336"/>
                  </a:lnTo>
                  <a:lnTo>
                    <a:pt x="15808" y="2046"/>
                  </a:lnTo>
                  <a:lnTo>
                    <a:pt x="16001" y="1757"/>
                  </a:lnTo>
                  <a:lnTo>
                    <a:pt x="16213" y="1487"/>
                  </a:lnTo>
                  <a:lnTo>
                    <a:pt x="16445" y="1236"/>
                  </a:lnTo>
                  <a:lnTo>
                    <a:pt x="16696" y="985"/>
                  </a:lnTo>
                  <a:lnTo>
                    <a:pt x="16985" y="772"/>
                  </a:lnTo>
                  <a:lnTo>
                    <a:pt x="17275" y="579"/>
                  </a:lnTo>
                  <a:lnTo>
                    <a:pt x="17584" y="386"/>
                  </a:lnTo>
                  <a:lnTo>
                    <a:pt x="17912" y="232"/>
                  </a:lnTo>
                  <a:lnTo>
                    <a:pt x="18259" y="97"/>
                  </a:lnTo>
                  <a:lnTo>
                    <a:pt x="18626" y="0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9"/>
            <p:cNvSpPr/>
            <p:nvPr/>
          </p:nvSpPr>
          <p:spPr>
            <a:xfrm>
              <a:off x="4902175" y="4592400"/>
              <a:ext cx="44425" cy="39100"/>
            </a:xfrm>
            <a:custGeom>
              <a:avLst/>
              <a:gdLst/>
              <a:ahLst/>
              <a:cxnLst/>
              <a:rect l="l" t="t" r="r" b="b"/>
              <a:pathLst>
                <a:path w="1777" h="1564" fill="none" extrusionOk="0">
                  <a:moveTo>
                    <a:pt x="1776" y="0"/>
                  </a:moveTo>
                  <a:lnTo>
                    <a:pt x="1776" y="0"/>
                  </a:lnTo>
                  <a:lnTo>
                    <a:pt x="1487" y="20"/>
                  </a:lnTo>
                  <a:lnTo>
                    <a:pt x="1197" y="78"/>
                  </a:lnTo>
                  <a:lnTo>
                    <a:pt x="1043" y="116"/>
                  </a:lnTo>
                  <a:lnTo>
                    <a:pt x="908" y="155"/>
                  </a:lnTo>
                  <a:lnTo>
                    <a:pt x="753" y="232"/>
                  </a:lnTo>
                  <a:lnTo>
                    <a:pt x="618" y="309"/>
                  </a:lnTo>
                  <a:lnTo>
                    <a:pt x="483" y="386"/>
                  </a:lnTo>
                  <a:lnTo>
                    <a:pt x="367" y="502"/>
                  </a:lnTo>
                  <a:lnTo>
                    <a:pt x="271" y="618"/>
                  </a:lnTo>
                  <a:lnTo>
                    <a:pt x="174" y="772"/>
                  </a:lnTo>
                  <a:lnTo>
                    <a:pt x="116" y="927"/>
                  </a:lnTo>
                  <a:lnTo>
                    <a:pt x="58" y="1120"/>
                  </a:lnTo>
                  <a:lnTo>
                    <a:pt x="20" y="1332"/>
                  </a:lnTo>
                  <a:lnTo>
                    <a:pt x="1" y="1564"/>
                  </a:lnTo>
                  <a:lnTo>
                    <a:pt x="1" y="1564"/>
                  </a:lnTo>
                  <a:lnTo>
                    <a:pt x="20" y="1332"/>
                  </a:lnTo>
                  <a:lnTo>
                    <a:pt x="58" y="1120"/>
                  </a:lnTo>
                  <a:lnTo>
                    <a:pt x="116" y="927"/>
                  </a:lnTo>
                  <a:lnTo>
                    <a:pt x="174" y="772"/>
                  </a:lnTo>
                  <a:lnTo>
                    <a:pt x="271" y="618"/>
                  </a:lnTo>
                  <a:lnTo>
                    <a:pt x="367" y="502"/>
                  </a:lnTo>
                  <a:lnTo>
                    <a:pt x="483" y="386"/>
                  </a:lnTo>
                  <a:lnTo>
                    <a:pt x="618" y="309"/>
                  </a:lnTo>
                  <a:lnTo>
                    <a:pt x="753" y="232"/>
                  </a:lnTo>
                  <a:lnTo>
                    <a:pt x="908" y="155"/>
                  </a:lnTo>
                  <a:lnTo>
                    <a:pt x="1043" y="116"/>
                  </a:lnTo>
                  <a:lnTo>
                    <a:pt x="1197" y="78"/>
                  </a:lnTo>
                  <a:lnTo>
                    <a:pt x="1487" y="20"/>
                  </a:lnTo>
                  <a:lnTo>
                    <a:pt x="177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9"/>
            <p:cNvSpPr/>
            <p:nvPr/>
          </p:nvSpPr>
          <p:spPr>
            <a:xfrm>
              <a:off x="4948025" y="459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9"/>
            <p:cNvSpPr/>
            <p:nvPr/>
          </p:nvSpPr>
          <p:spPr>
            <a:xfrm>
              <a:off x="5111100" y="45769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9"/>
            <p:cNvSpPr/>
            <p:nvPr/>
          </p:nvSpPr>
          <p:spPr>
            <a:xfrm>
              <a:off x="5111600" y="45760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9"/>
            <p:cNvSpPr/>
            <p:nvPr/>
          </p:nvSpPr>
          <p:spPr>
            <a:xfrm>
              <a:off x="5284825" y="456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9"/>
            <p:cNvSpPr/>
            <p:nvPr/>
          </p:nvSpPr>
          <p:spPr>
            <a:xfrm>
              <a:off x="4964425" y="4552825"/>
              <a:ext cx="79150" cy="41050"/>
            </a:xfrm>
            <a:custGeom>
              <a:avLst/>
              <a:gdLst/>
              <a:ahLst/>
              <a:cxnLst/>
              <a:rect l="l" t="t" r="r" b="b"/>
              <a:pathLst>
                <a:path w="3166" h="1642" fill="none" extrusionOk="0">
                  <a:moveTo>
                    <a:pt x="3166" y="1"/>
                  </a:moveTo>
                  <a:lnTo>
                    <a:pt x="3166" y="1"/>
                  </a:lnTo>
                  <a:lnTo>
                    <a:pt x="2799" y="20"/>
                  </a:lnTo>
                  <a:lnTo>
                    <a:pt x="2413" y="78"/>
                  </a:lnTo>
                  <a:lnTo>
                    <a:pt x="2220" y="136"/>
                  </a:lnTo>
                  <a:lnTo>
                    <a:pt x="2027" y="194"/>
                  </a:lnTo>
                  <a:lnTo>
                    <a:pt x="1834" y="271"/>
                  </a:lnTo>
                  <a:lnTo>
                    <a:pt x="1622" y="348"/>
                  </a:lnTo>
                  <a:lnTo>
                    <a:pt x="1429" y="445"/>
                  </a:lnTo>
                  <a:lnTo>
                    <a:pt x="1216" y="580"/>
                  </a:lnTo>
                  <a:lnTo>
                    <a:pt x="1023" y="715"/>
                  </a:lnTo>
                  <a:lnTo>
                    <a:pt x="811" y="850"/>
                  </a:lnTo>
                  <a:lnTo>
                    <a:pt x="599" y="1024"/>
                  </a:lnTo>
                  <a:lnTo>
                    <a:pt x="406" y="1217"/>
                  </a:lnTo>
                  <a:lnTo>
                    <a:pt x="193" y="1429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193" y="1429"/>
                  </a:lnTo>
                  <a:lnTo>
                    <a:pt x="406" y="1217"/>
                  </a:lnTo>
                  <a:lnTo>
                    <a:pt x="599" y="1024"/>
                  </a:lnTo>
                  <a:lnTo>
                    <a:pt x="811" y="850"/>
                  </a:lnTo>
                  <a:lnTo>
                    <a:pt x="1023" y="715"/>
                  </a:lnTo>
                  <a:lnTo>
                    <a:pt x="1216" y="580"/>
                  </a:lnTo>
                  <a:lnTo>
                    <a:pt x="1429" y="445"/>
                  </a:lnTo>
                  <a:lnTo>
                    <a:pt x="1622" y="348"/>
                  </a:lnTo>
                  <a:lnTo>
                    <a:pt x="1834" y="271"/>
                  </a:lnTo>
                  <a:lnTo>
                    <a:pt x="2027" y="194"/>
                  </a:lnTo>
                  <a:lnTo>
                    <a:pt x="2220" y="136"/>
                  </a:lnTo>
                  <a:lnTo>
                    <a:pt x="2413" y="78"/>
                  </a:lnTo>
                  <a:lnTo>
                    <a:pt x="2799" y="20"/>
                  </a:lnTo>
                  <a:lnTo>
                    <a:pt x="316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9"/>
            <p:cNvSpPr/>
            <p:nvPr/>
          </p:nvSpPr>
          <p:spPr>
            <a:xfrm>
              <a:off x="5044025" y="45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9"/>
            <p:cNvSpPr/>
            <p:nvPr/>
          </p:nvSpPr>
          <p:spPr>
            <a:xfrm>
              <a:off x="5112075" y="4527750"/>
              <a:ext cx="85900" cy="47775"/>
            </a:xfrm>
            <a:custGeom>
              <a:avLst/>
              <a:gdLst/>
              <a:ahLst/>
              <a:cxnLst/>
              <a:rect l="l" t="t" r="r" b="b"/>
              <a:pathLst>
                <a:path w="3436" h="1911" fill="none" extrusionOk="0">
                  <a:moveTo>
                    <a:pt x="3436" y="0"/>
                  </a:moveTo>
                  <a:lnTo>
                    <a:pt x="3436" y="0"/>
                  </a:lnTo>
                  <a:lnTo>
                    <a:pt x="3224" y="19"/>
                  </a:lnTo>
                  <a:lnTo>
                    <a:pt x="3011" y="19"/>
                  </a:lnTo>
                  <a:lnTo>
                    <a:pt x="2799" y="58"/>
                  </a:lnTo>
                  <a:lnTo>
                    <a:pt x="2587" y="97"/>
                  </a:lnTo>
                  <a:lnTo>
                    <a:pt x="2374" y="155"/>
                  </a:lnTo>
                  <a:lnTo>
                    <a:pt x="2162" y="232"/>
                  </a:lnTo>
                  <a:lnTo>
                    <a:pt x="1930" y="309"/>
                  </a:lnTo>
                  <a:lnTo>
                    <a:pt x="1718" y="425"/>
                  </a:lnTo>
                  <a:lnTo>
                    <a:pt x="1506" y="541"/>
                  </a:lnTo>
                  <a:lnTo>
                    <a:pt x="1294" y="676"/>
                  </a:lnTo>
                  <a:lnTo>
                    <a:pt x="1062" y="830"/>
                  </a:lnTo>
                  <a:lnTo>
                    <a:pt x="850" y="1004"/>
                  </a:lnTo>
                  <a:lnTo>
                    <a:pt x="637" y="1197"/>
                  </a:lnTo>
                  <a:lnTo>
                    <a:pt x="425" y="1409"/>
                  </a:lnTo>
                  <a:lnTo>
                    <a:pt x="213" y="1660"/>
                  </a:lnTo>
                  <a:lnTo>
                    <a:pt x="0" y="1911"/>
                  </a:lnTo>
                  <a:lnTo>
                    <a:pt x="0" y="1911"/>
                  </a:lnTo>
                  <a:lnTo>
                    <a:pt x="213" y="1660"/>
                  </a:lnTo>
                  <a:lnTo>
                    <a:pt x="425" y="1409"/>
                  </a:lnTo>
                  <a:lnTo>
                    <a:pt x="637" y="1197"/>
                  </a:lnTo>
                  <a:lnTo>
                    <a:pt x="850" y="1004"/>
                  </a:lnTo>
                  <a:lnTo>
                    <a:pt x="1062" y="830"/>
                  </a:lnTo>
                  <a:lnTo>
                    <a:pt x="1294" y="676"/>
                  </a:lnTo>
                  <a:lnTo>
                    <a:pt x="1506" y="541"/>
                  </a:lnTo>
                  <a:lnTo>
                    <a:pt x="1718" y="425"/>
                  </a:lnTo>
                  <a:lnTo>
                    <a:pt x="1930" y="309"/>
                  </a:lnTo>
                  <a:lnTo>
                    <a:pt x="2162" y="232"/>
                  </a:lnTo>
                  <a:lnTo>
                    <a:pt x="2374" y="155"/>
                  </a:lnTo>
                  <a:lnTo>
                    <a:pt x="2587" y="97"/>
                  </a:lnTo>
                  <a:lnTo>
                    <a:pt x="2799" y="58"/>
                  </a:lnTo>
                  <a:lnTo>
                    <a:pt x="3011" y="19"/>
                  </a:lnTo>
                  <a:lnTo>
                    <a:pt x="3224" y="19"/>
                  </a:lnTo>
                  <a:lnTo>
                    <a:pt x="343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9"/>
            <p:cNvSpPr/>
            <p:nvPr/>
          </p:nvSpPr>
          <p:spPr>
            <a:xfrm>
              <a:off x="5197950" y="452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9"/>
            <p:cNvSpPr/>
            <p:nvPr/>
          </p:nvSpPr>
          <p:spPr>
            <a:xfrm>
              <a:off x="5283850" y="4454400"/>
              <a:ext cx="83975" cy="97975"/>
            </a:xfrm>
            <a:custGeom>
              <a:avLst/>
              <a:gdLst/>
              <a:ahLst/>
              <a:cxnLst/>
              <a:rect l="l" t="t" r="r" b="b"/>
              <a:pathLst>
                <a:path w="3359" h="3919" fill="none" extrusionOk="0">
                  <a:moveTo>
                    <a:pt x="3359" y="0"/>
                  </a:moveTo>
                  <a:lnTo>
                    <a:pt x="3359" y="0"/>
                  </a:lnTo>
                  <a:lnTo>
                    <a:pt x="3359" y="0"/>
                  </a:lnTo>
                  <a:lnTo>
                    <a:pt x="2992" y="97"/>
                  </a:lnTo>
                  <a:lnTo>
                    <a:pt x="2645" y="232"/>
                  </a:lnTo>
                  <a:lnTo>
                    <a:pt x="2317" y="386"/>
                  </a:lnTo>
                  <a:lnTo>
                    <a:pt x="2008" y="579"/>
                  </a:lnTo>
                  <a:lnTo>
                    <a:pt x="1718" y="772"/>
                  </a:lnTo>
                  <a:lnTo>
                    <a:pt x="1429" y="985"/>
                  </a:lnTo>
                  <a:lnTo>
                    <a:pt x="1178" y="1236"/>
                  </a:lnTo>
                  <a:lnTo>
                    <a:pt x="946" y="1487"/>
                  </a:lnTo>
                  <a:lnTo>
                    <a:pt x="734" y="1757"/>
                  </a:lnTo>
                  <a:lnTo>
                    <a:pt x="541" y="2046"/>
                  </a:lnTo>
                  <a:lnTo>
                    <a:pt x="387" y="2336"/>
                  </a:lnTo>
                  <a:lnTo>
                    <a:pt x="251" y="2645"/>
                  </a:lnTo>
                  <a:lnTo>
                    <a:pt x="155" y="2953"/>
                  </a:lnTo>
                  <a:lnTo>
                    <a:pt x="78" y="3262"/>
                  </a:lnTo>
                  <a:lnTo>
                    <a:pt x="20" y="3590"/>
                  </a:lnTo>
                  <a:lnTo>
                    <a:pt x="1" y="3918"/>
                  </a:lnTo>
                  <a:lnTo>
                    <a:pt x="1" y="3918"/>
                  </a:lnTo>
                  <a:lnTo>
                    <a:pt x="20" y="3590"/>
                  </a:lnTo>
                  <a:lnTo>
                    <a:pt x="78" y="3262"/>
                  </a:lnTo>
                  <a:lnTo>
                    <a:pt x="155" y="2953"/>
                  </a:lnTo>
                  <a:lnTo>
                    <a:pt x="251" y="2645"/>
                  </a:lnTo>
                  <a:lnTo>
                    <a:pt x="387" y="2336"/>
                  </a:lnTo>
                  <a:lnTo>
                    <a:pt x="541" y="2046"/>
                  </a:lnTo>
                  <a:lnTo>
                    <a:pt x="734" y="1757"/>
                  </a:lnTo>
                  <a:lnTo>
                    <a:pt x="946" y="1487"/>
                  </a:lnTo>
                  <a:lnTo>
                    <a:pt x="1178" y="1236"/>
                  </a:lnTo>
                  <a:lnTo>
                    <a:pt x="1429" y="985"/>
                  </a:lnTo>
                  <a:lnTo>
                    <a:pt x="1718" y="772"/>
                  </a:lnTo>
                  <a:lnTo>
                    <a:pt x="2008" y="579"/>
                  </a:lnTo>
                  <a:lnTo>
                    <a:pt x="2317" y="386"/>
                  </a:lnTo>
                  <a:lnTo>
                    <a:pt x="2645" y="232"/>
                  </a:lnTo>
                  <a:lnTo>
                    <a:pt x="2992" y="97"/>
                  </a:lnTo>
                  <a:lnTo>
                    <a:pt x="3359" y="0"/>
                  </a:lnTo>
                  <a:lnTo>
                    <a:pt x="335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9"/>
            <p:cNvSpPr/>
            <p:nvPr/>
          </p:nvSpPr>
          <p:spPr>
            <a:xfrm>
              <a:off x="4982275" y="4665250"/>
              <a:ext cx="519700" cy="193525"/>
            </a:xfrm>
            <a:custGeom>
              <a:avLst/>
              <a:gdLst/>
              <a:ahLst/>
              <a:cxnLst/>
              <a:rect l="l" t="t" r="r" b="b"/>
              <a:pathLst>
                <a:path w="20788" h="7741" extrusionOk="0">
                  <a:moveTo>
                    <a:pt x="0" y="7741"/>
                  </a:move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close/>
                  <a:moveTo>
                    <a:pt x="20" y="7741"/>
                  </a:move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39" y="7721"/>
                  </a:lnTo>
                  <a:lnTo>
                    <a:pt x="39" y="7721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36" y="7702"/>
                  </a:move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004" y="7548"/>
                  </a:lnTo>
                  <a:lnTo>
                    <a:pt x="753" y="7567"/>
                  </a:lnTo>
                  <a:lnTo>
                    <a:pt x="464" y="7605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464" y="7605"/>
                  </a:lnTo>
                  <a:lnTo>
                    <a:pt x="753" y="7567"/>
                  </a:lnTo>
                  <a:lnTo>
                    <a:pt x="1004" y="7548"/>
                  </a:lnTo>
                  <a:lnTo>
                    <a:pt x="1178" y="7528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664" y="6235"/>
                  </a:lnTo>
                  <a:lnTo>
                    <a:pt x="2432" y="6274"/>
                  </a:lnTo>
                  <a:lnTo>
                    <a:pt x="2201" y="6351"/>
                  </a:lnTo>
                  <a:lnTo>
                    <a:pt x="1988" y="6467"/>
                  </a:lnTo>
                  <a:lnTo>
                    <a:pt x="1873" y="6544"/>
                  </a:lnTo>
                  <a:lnTo>
                    <a:pt x="1776" y="6640"/>
                  </a:lnTo>
                  <a:lnTo>
                    <a:pt x="1680" y="6737"/>
                  </a:lnTo>
                  <a:lnTo>
                    <a:pt x="1583" y="6853"/>
                  </a:lnTo>
                  <a:lnTo>
                    <a:pt x="1506" y="6988"/>
                  </a:lnTo>
                  <a:lnTo>
                    <a:pt x="1429" y="7142"/>
                  </a:lnTo>
                  <a:lnTo>
                    <a:pt x="1352" y="7316"/>
                  </a:lnTo>
                  <a:lnTo>
                    <a:pt x="1294" y="7490"/>
                  </a:lnTo>
                  <a:lnTo>
                    <a:pt x="1294" y="7490"/>
                  </a:lnTo>
                  <a:lnTo>
                    <a:pt x="1352" y="7316"/>
                  </a:lnTo>
                  <a:lnTo>
                    <a:pt x="1429" y="7142"/>
                  </a:lnTo>
                  <a:lnTo>
                    <a:pt x="1506" y="6988"/>
                  </a:lnTo>
                  <a:lnTo>
                    <a:pt x="1583" y="6853"/>
                  </a:lnTo>
                  <a:lnTo>
                    <a:pt x="1680" y="6737"/>
                  </a:lnTo>
                  <a:lnTo>
                    <a:pt x="1776" y="6640"/>
                  </a:lnTo>
                  <a:lnTo>
                    <a:pt x="1873" y="6544"/>
                  </a:lnTo>
                  <a:lnTo>
                    <a:pt x="1988" y="6467"/>
                  </a:lnTo>
                  <a:lnTo>
                    <a:pt x="2201" y="6351"/>
                  </a:lnTo>
                  <a:lnTo>
                    <a:pt x="2432" y="6274"/>
                  </a:lnTo>
                  <a:lnTo>
                    <a:pt x="2664" y="6235"/>
                  </a:lnTo>
                  <a:lnTo>
                    <a:pt x="2876" y="6216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close/>
                  <a:moveTo>
                    <a:pt x="20749" y="4749"/>
                  </a:move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close/>
                  <a:moveTo>
                    <a:pt x="20787" y="4730"/>
                  </a:move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close/>
                  <a:moveTo>
                    <a:pt x="2703" y="3668"/>
                  </a:moveTo>
                  <a:lnTo>
                    <a:pt x="2703" y="3668"/>
                  </a:lnTo>
                  <a:lnTo>
                    <a:pt x="2703" y="3919"/>
                  </a:lnTo>
                  <a:lnTo>
                    <a:pt x="2741" y="4189"/>
                  </a:lnTo>
                  <a:lnTo>
                    <a:pt x="2799" y="4440"/>
                  </a:lnTo>
                  <a:lnTo>
                    <a:pt x="2857" y="4672"/>
                  </a:lnTo>
                  <a:lnTo>
                    <a:pt x="2934" y="4903"/>
                  </a:lnTo>
                  <a:lnTo>
                    <a:pt x="3011" y="5135"/>
                  </a:lnTo>
                  <a:lnTo>
                    <a:pt x="3204" y="5540"/>
                  </a:lnTo>
                  <a:lnTo>
                    <a:pt x="3397" y="5888"/>
                  </a:lnTo>
                  <a:lnTo>
                    <a:pt x="3552" y="6139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552" y="6139"/>
                  </a:lnTo>
                  <a:lnTo>
                    <a:pt x="3397" y="5888"/>
                  </a:lnTo>
                  <a:lnTo>
                    <a:pt x="3204" y="5540"/>
                  </a:lnTo>
                  <a:lnTo>
                    <a:pt x="3011" y="5135"/>
                  </a:lnTo>
                  <a:lnTo>
                    <a:pt x="2934" y="4903"/>
                  </a:lnTo>
                  <a:lnTo>
                    <a:pt x="2857" y="4672"/>
                  </a:lnTo>
                  <a:lnTo>
                    <a:pt x="2799" y="4440"/>
                  </a:lnTo>
                  <a:lnTo>
                    <a:pt x="2741" y="4189"/>
                  </a:lnTo>
                  <a:lnTo>
                    <a:pt x="2703" y="3919"/>
                  </a:lnTo>
                  <a:lnTo>
                    <a:pt x="2703" y="3668"/>
                  </a:lnTo>
                  <a:close/>
                  <a:moveTo>
                    <a:pt x="7895" y="2510"/>
                  </a:moveTo>
                  <a:lnTo>
                    <a:pt x="7895" y="2510"/>
                  </a:lnTo>
                  <a:lnTo>
                    <a:pt x="7895" y="2529"/>
                  </a:lnTo>
                  <a:lnTo>
                    <a:pt x="7895" y="2529"/>
                  </a:lnTo>
                  <a:lnTo>
                    <a:pt x="7895" y="2510"/>
                  </a:lnTo>
                  <a:close/>
                  <a:moveTo>
                    <a:pt x="3455" y="1892"/>
                  </a:moveTo>
                  <a:lnTo>
                    <a:pt x="3455" y="1892"/>
                  </a:lnTo>
                  <a:lnTo>
                    <a:pt x="3436" y="1912"/>
                  </a:lnTo>
                  <a:lnTo>
                    <a:pt x="3436" y="1912"/>
                  </a:lnTo>
                  <a:lnTo>
                    <a:pt x="3455" y="1892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806" y="1275"/>
                  </a:lnTo>
                  <a:lnTo>
                    <a:pt x="4613" y="1294"/>
                  </a:lnTo>
                  <a:lnTo>
                    <a:pt x="4420" y="1352"/>
                  </a:lnTo>
                  <a:lnTo>
                    <a:pt x="4227" y="1410"/>
                  </a:lnTo>
                  <a:lnTo>
                    <a:pt x="4034" y="1487"/>
                  </a:lnTo>
                  <a:lnTo>
                    <a:pt x="3841" y="1603"/>
                  </a:lnTo>
                  <a:lnTo>
                    <a:pt x="3648" y="1719"/>
                  </a:lnTo>
                  <a:lnTo>
                    <a:pt x="3475" y="1873"/>
                  </a:lnTo>
                  <a:lnTo>
                    <a:pt x="3475" y="1873"/>
                  </a:lnTo>
                  <a:lnTo>
                    <a:pt x="3648" y="1719"/>
                  </a:lnTo>
                  <a:lnTo>
                    <a:pt x="3841" y="1603"/>
                  </a:lnTo>
                  <a:lnTo>
                    <a:pt x="4034" y="1487"/>
                  </a:lnTo>
                  <a:lnTo>
                    <a:pt x="4227" y="1410"/>
                  </a:lnTo>
                  <a:lnTo>
                    <a:pt x="4420" y="1352"/>
                  </a:lnTo>
                  <a:lnTo>
                    <a:pt x="4613" y="1294"/>
                  </a:lnTo>
                  <a:lnTo>
                    <a:pt x="4806" y="1275"/>
                  </a:lnTo>
                  <a:lnTo>
                    <a:pt x="4999" y="1275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253" y="445"/>
                  </a:lnTo>
                  <a:lnTo>
                    <a:pt x="11041" y="464"/>
                  </a:lnTo>
                  <a:lnTo>
                    <a:pt x="10809" y="503"/>
                  </a:lnTo>
                  <a:lnTo>
                    <a:pt x="10597" y="541"/>
                  </a:lnTo>
                  <a:lnTo>
                    <a:pt x="10365" y="599"/>
                  </a:lnTo>
                  <a:lnTo>
                    <a:pt x="10133" y="676"/>
                  </a:lnTo>
                  <a:lnTo>
                    <a:pt x="9902" y="773"/>
                  </a:lnTo>
                  <a:lnTo>
                    <a:pt x="9689" y="869"/>
                  </a:lnTo>
                  <a:lnTo>
                    <a:pt x="9458" y="1005"/>
                  </a:lnTo>
                  <a:lnTo>
                    <a:pt x="9226" y="1140"/>
                  </a:lnTo>
                  <a:lnTo>
                    <a:pt x="8995" y="1313"/>
                  </a:lnTo>
                  <a:lnTo>
                    <a:pt x="8782" y="1506"/>
                  </a:lnTo>
                  <a:lnTo>
                    <a:pt x="8551" y="1719"/>
                  </a:lnTo>
                  <a:lnTo>
                    <a:pt x="8338" y="1950"/>
                  </a:lnTo>
                  <a:lnTo>
                    <a:pt x="8126" y="2201"/>
                  </a:lnTo>
                  <a:lnTo>
                    <a:pt x="7914" y="2491"/>
                  </a:lnTo>
                  <a:lnTo>
                    <a:pt x="7914" y="2491"/>
                  </a:lnTo>
                  <a:lnTo>
                    <a:pt x="8126" y="2201"/>
                  </a:lnTo>
                  <a:lnTo>
                    <a:pt x="8338" y="1950"/>
                  </a:lnTo>
                  <a:lnTo>
                    <a:pt x="8551" y="1719"/>
                  </a:lnTo>
                  <a:lnTo>
                    <a:pt x="8782" y="1506"/>
                  </a:lnTo>
                  <a:lnTo>
                    <a:pt x="8995" y="1313"/>
                  </a:lnTo>
                  <a:lnTo>
                    <a:pt x="9226" y="1140"/>
                  </a:lnTo>
                  <a:lnTo>
                    <a:pt x="9458" y="1005"/>
                  </a:lnTo>
                  <a:lnTo>
                    <a:pt x="9689" y="869"/>
                  </a:lnTo>
                  <a:lnTo>
                    <a:pt x="9902" y="773"/>
                  </a:lnTo>
                  <a:lnTo>
                    <a:pt x="10133" y="676"/>
                  </a:lnTo>
                  <a:lnTo>
                    <a:pt x="10365" y="599"/>
                  </a:lnTo>
                  <a:lnTo>
                    <a:pt x="10597" y="541"/>
                  </a:lnTo>
                  <a:lnTo>
                    <a:pt x="10809" y="503"/>
                  </a:lnTo>
                  <a:lnTo>
                    <a:pt x="11041" y="464"/>
                  </a:lnTo>
                  <a:lnTo>
                    <a:pt x="11253" y="445"/>
                  </a:lnTo>
                  <a:lnTo>
                    <a:pt x="11465" y="44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6773" y="20"/>
                  </a:lnTo>
                  <a:lnTo>
                    <a:pt x="16406" y="59"/>
                  </a:lnTo>
                  <a:lnTo>
                    <a:pt x="16039" y="155"/>
                  </a:lnTo>
                  <a:lnTo>
                    <a:pt x="15673" y="290"/>
                  </a:lnTo>
                  <a:lnTo>
                    <a:pt x="15306" y="464"/>
                  </a:lnTo>
                  <a:lnTo>
                    <a:pt x="14920" y="676"/>
                  </a:lnTo>
                  <a:lnTo>
                    <a:pt x="14553" y="927"/>
                  </a:lnTo>
                  <a:lnTo>
                    <a:pt x="14187" y="1236"/>
                  </a:lnTo>
                  <a:lnTo>
                    <a:pt x="14187" y="1236"/>
                  </a:lnTo>
                  <a:lnTo>
                    <a:pt x="14553" y="927"/>
                  </a:lnTo>
                  <a:lnTo>
                    <a:pt x="14920" y="676"/>
                  </a:lnTo>
                  <a:lnTo>
                    <a:pt x="15306" y="464"/>
                  </a:lnTo>
                  <a:lnTo>
                    <a:pt x="15673" y="290"/>
                  </a:lnTo>
                  <a:lnTo>
                    <a:pt x="16039" y="155"/>
                  </a:lnTo>
                  <a:lnTo>
                    <a:pt x="16406" y="59"/>
                  </a:lnTo>
                  <a:lnTo>
                    <a:pt x="16773" y="20"/>
                  </a:lnTo>
                  <a:lnTo>
                    <a:pt x="17120" y="1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7120" y="1"/>
                  </a:lnTo>
                  <a:lnTo>
                    <a:pt x="17140" y="1"/>
                  </a:lnTo>
                  <a:lnTo>
                    <a:pt x="17140" y="1"/>
                  </a:lnTo>
                  <a:lnTo>
                    <a:pt x="171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9"/>
            <p:cNvSpPr/>
            <p:nvPr/>
          </p:nvSpPr>
          <p:spPr>
            <a:xfrm>
              <a:off x="4982275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9"/>
            <p:cNvSpPr/>
            <p:nvPr/>
          </p:nvSpPr>
          <p:spPr>
            <a:xfrm>
              <a:off x="4982750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9"/>
            <p:cNvSpPr/>
            <p:nvPr/>
          </p:nvSpPr>
          <p:spPr>
            <a:xfrm>
              <a:off x="4983250" y="4857775"/>
              <a:ext cx="1950" cy="525"/>
            </a:xfrm>
            <a:custGeom>
              <a:avLst/>
              <a:gdLst/>
              <a:ahLst/>
              <a:cxnLst/>
              <a:rect l="l" t="t" r="r" b="b"/>
              <a:pathLst>
                <a:path w="78" h="21" fill="none" extrusionOk="0">
                  <a:moveTo>
                    <a:pt x="77" y="1"/>
                  </a:moveTo>
                  <a:lnTo>
                    <a:pt x="77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9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9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9"/>
            <p:cNvSpPr/>
            <p:nvPr/>
          </p:nvSpPr>
          <p:spPr>
            <a:xfrm>
              <a:off x="4985650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9"/>
            <p:cNvSpPr/>
            <p:nvPr/>
          </p:nvSpPr>
          <p:spPr>
            <a:xfrm>
              <a:off x="4985650" y="4853450"/>
              <a:ext cx="26075" cy="4350"/>
            </a:xfrm>
            <a:custGeom>
              <a:avLst/>
              <a:gdLst/>
              <a:ahLst/>
              <a:cxnLst/>
              <a:rect l="l" t="t" r="r" b="b"/>
              <a:pathLst>
                <a:path w="1043" h="174" fill="none" extrusionOk="0">
                  <a:moveTo>
                    <a:pt x="1043" y="0"/>
                  </a:moveTo>
                  <a:lnTo>
                    <a:pt x="1043" y="0"/>
                  </a:lnTo>
                  <a:lnTo>
                    <a:pt x="869" y="20"/>
                  </a:lnTo>
                  <a:lnTo>
                    <a:pt x="618" y="39"/>
                  </a:lnTo>
                  <a:lnTo>
                    <a:pt x="329" y="77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29" y="77"/>
                  </a:lnTo>
                  <a:lnTo>
                    <a:pt x="618" y="39"/>
                  </a:lnTo>
                  <a:lnTo>
                    <a:pt x="869" y="20"/>
                  </a:lnTo>
                  <a:lnTo>
                    <a:pt x="104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9"/>
            <p:cNvSpPr/>
            <p:nvPr/>
          </p:nvSpPr>
          <p:spPr>
            <a:xfrm>
              <a:off x="5011700" y="485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9"/>
            <p:cNvSpPr/>
            <p:nvPr/>
          </p:nvSpPr>
          <p:spPr>
            <a:xfrm>
              <a:off x="5014600" y="4820625"/>
              <a:ext cx="39600" cy="31875"/>
            </a:xfrm>
            <a:custGeom>
              <a:avLst/>
              <a:gdLst/>
              <a:ahLst/>
              <a:cxnLst/>
              <a:rect l="l" t="t" r="r" b="b"/>
              <a:pathLst>
                <a:path w="1584" h="1275" fill="none" extrusionOk="0">
                  <a:moveTo>
                    <a:pt x="1583" y="1"/>
                  </a:moveTo>
                  <a:lnTo>
                    <a:pt x="1583" y="1"/>
                  </a:lnTo>
                  <a:lnTo>
                    <a:pt x="1371" y="20"/>
                  </a:lnTo>
                  <a:lnTo>
                    <a:pt x="1139" y="59"/>
                  </a:lnTo>
                  <a:lnTo>
                    <a:pt x="908" y="136"/>
                  </a:lnTo>
                  <a:lnTo>
                    <a:pt x="695" y="252"/>
                  </a:lnTo>
                  <a:lnTo>
                    <a:pt x="580" y="329"/>
                  </a:lnTo>
                  <a:lnTo>
                    <a:pt x="483" y="425"/>
                  </a:lnTo>
                  <a:lnTo>
                    <a:pt x="387" y="522"/>
                  </a:lnTo>
                  <a:lnTo>
                    <a:pt x="290" y="638"/>
                  </a:lnTo>
                  <a:lnTo>
                    <a:pt x="213" y="773"/>
                  </a:lnTo>
                  <a:lnTo>
                    <a:pt x="136" y="927"/>
                  </a:lnTo>
                  <a:lnTo>
                    <a:pt x="59" y="1101"/>
                  </a:lnTo>
                  <a:lnTo>
                    <a:pt x="1" y="1275"/>
                  </a:lnTo>
                  <a:lnTo>
                    <a:pt x="1" y="1275"/>
                  </a:lnTo>
                  <a:lnTo>
                    <a:pt x="59" y="1101"/>
                  </a:lnTo>
                  <a:lnTo>
                    <a:pt x="136" y="927"/>
                  </a:lnTo>
                  <a:lnTo>
                    <a:pt x="213" y="773"/>
                  </a:lnTo>
                  <a:lnTo>
                    <a:pt x="290" y="638"/>
                  </a:lnTo>
                  <a:lnTo>
                    <a:pt x="387" y="522"/>
                  </a:lnTo>
                  <a:lnTo>
                    <a:pt x="483" y="425"/>
                  </a:lnTo>
                  <a:lnTo>
                    <a:pt x="580" y="329"/>
                  </a:lnTo>
                  <a:lnTo>
                    <a:pt x="695" y="252"/>
                  </a:lnTo>
                  <a:lnTo>
                    <a:pt x="908" y="136"/>
                  </a:lnTo>
                  <a:lnTo>
                    <a:pt x="1139" y="59"/>
                  </a:lnTo>
                  <a:lnTo>
                    <a:pt x="1371" y="20"/>
                  </a:lnTo>
                  <a:lnTo>
                    <a:pt x="158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9"/>
            <p:cNvSpPr/>
            <p:nvPr/>
          </p:nvSpPr>
          <p:spPr>
            <a:xfrm>
              <a:off x="5054175" y="482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9"/>
            <p:cNvSpPr/>
            <p:nvPr/>
          </p:nvSpPr>
          <p:spPr>
            <a:xfrm>
              <a:off x="5500975" y="478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9"/>
            <p:cNvSpPr/>
            <p:nvPr/>
          </p:nvSpPr>
          <p:spPr>
            <a:xfrm>
              <a:off x="5501950" y="478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9"/>
            <p:cNvSpPr/>
            <p:nvPr/>
          </p:nvSpPr>
          <p:spPr>
            <a:xfrm>
              <a:off x="5049825" y="4756950"/>
              <a:ext cx="25125" cy="67575"/>
            </a:xfrm>
            <a:custGeom>
              <a:avLst/>
              <a:gdLst/>
              <a:ahLst/>
              <a:cxnLst/>
              <a:rect l="l" t="t" r="r" b="b"/>
              <a:pathLst>
                <a:path w="1005" h="2703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51"/>
                  </a:lnTo>
                  <a:lnTo>
                    <a:pt x="39" y="521"/>
                  </a:lnTo>
                  <a:lnTo>
                    <a:pt x="97" y="772"/>
                  </a:lnTo>
                  <a:lnTo>
                    <a:pt x="155" y="1004"/>
                  </a:lnTo>
                  <a:lnTo>
                    <a:pt x="232" y="1235"/>
                  </a:lnTo>
                  <a:lnTo>
                    <a:pt x="309" y="1467"/>
                  </a:lnTo>
                  <a:lnTo>
                    <a:pt x="502" y="1872"/>
                  </a:lnTo>
                  <a:lnTo>
                    <a:pt x="695" y="2220"/>
                  </a:lnTo>
                  <a:lnTo>
                    <a:pt x="850" y="2471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850" y="2471"/>
                  </a:lnTo>
                  <a:lnTo>
                    <a:pt x="695" y="2220"/>
                  </a:lnTo>
                  <a:lnTo>
                    <a:pt x="502" y="1872"/>
                  </a:lnTo>
                  <a:lnTo>
                    <a:pt x="309" y="1467"/>
                  </a:lnTo>
                  <a:lnTo>
                    <a:pt x="232" y="1235"/>
                  </a:lnTo>
                  <a:lnTo>
                    <a:pt x="155" y="1004"/>
                  </a:lnTo>
                  <a:lnTo>
                    <a:pt x="97" y="772"/>
                  </a:lnTo>
                  <a:lnTo>
                    <a:pt x="39" y="521"/>
                  </a:lnTo>
                  <a:lnTo>
                    <a:pt x="1" y="251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9"/>
            <p:cNvSpPr/>
            <p:nvPr/>
          </p:nvSpPr>
          <p:spPr>
            <a:xfrm>
              <a:off x="5179625" y="47279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9"/>
            <p:cNvSpPr/>
            <p:nvPr/>
          </p:nvSpPr>
          <p:spPr>
            <a:xfrm>
              <a:off x="5068175" y="4712550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9"/>
            <p:cNvSpPr/>
            <p:nvPr/>
          </p:nvSpPr>
          <p:spPr>
            <a:xfrm>
              <a:off x="5069125" y="4697100"/>
              <a:ext cx="38150" cy="15000"/>
            </a:xfrm>
            <a:custGeom>
              <a:avLst/>
              <a:gdLst/>
              <a:ahLst/>
              <a:cxnLst/>
              <a:rect l="l" t="t" r="r" b="b"/>
              <a:pathLst>
                <a:path w="1526" h="600" fill="none" extrusionOk="0">
                  <a:moveTo>
                    <a:pt x="1525" y="1"/>
                  </a:moveTo>
                  <a:lnTo>
                    <a:pt x="1525" y="1"/>
                  </a:lnTo>
                  <a:lnTo>
                    <a:pt x="1332" y="1"/>
                  </a:lnTo>
                  <a:lnTo>
                    <a:pt x="1139" y="20"/>
                  </a:lnTo>
                  <a:lnTo>
                    <a:pt x="946" y="78"/>
                  </a:lnTo>
                  <a:lnTo>
                    <a:pt x="753" y="136"/>
                  </a:lnTo>
                  <a:lnTo>
                    <a:pt x="560" y="213"/>
                  </a:lnTo>
                  <a:lnTo>
                    <a:pt x="367" y="329"/>
                  </a:lnTo>
                  <a:lnTo>
                    <a:pt x="174" y="445"/>
                  </a:lnTo>
                  <a:lnTo>
                    <a:pt x="1" y="599"/>
                  </a:lnTo>
                  <a:lnTo>
                    <a:pt x="1" y="599"/>
                  </a:lnTo>
                  <a:lnTo>
                    <a:pt x="174" y="445"/>
                  </a:lnTo>
                  <a:lnTo>
                    <a:pt x="367" y="329"/>
                  </a:lnTo>
                  <a:lnTo>
                    <a:pt x="560" y="213"/>
                  </a:lnTo>
                  <a:lnTo>
                    <a:pt x="753" y="136"/>
                  </a:lnTo>
                  <a:lnTo>
                    <a:pt x="946" y="78"/>
                  </a:lnTo>
                  <a:lnTo>
                    <a:pt x="1139" y="20"/>
                  </a:lnTo>
                  <a:lnTo>
                    <a:pt x="1332" y="1"/>
                  </a:lnTo>
                  <a:lnTo>
                    <a:pt x="15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9"/>
            <p:cNvSpPr/>
            <p:nvPr/>
          </p:nvSpPr>
          <p:spPr>
            <a:xfrm>
              <a:off x="5107250" y="469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9"/>
            <p:cNvSpPr/>
            <p:nvPr/>
          </p:nvSpPr>
          <p:spPr>
            <a:xfrm>
              <a:off x="5180100" y="4676350"/>
              <a:ext cx="88825" cy="51175"/>
            </a:xfrm>
            <a:custGeom>
              <a:avLst/>
              <a:gdLst/>
              <a:ahLst/>
              <a:cxnLst/>
              <a:rect l="l" t="t" r="r" b="b"/>
              <a:pathLst>
                <a:path w="3553" h="2047" fill="none" extrusionOk="0">
                  <a:moveTo>
                    <a:pt x="3552" y="1"/>
                  </a:moveTo>
                  <a:lnTo>
                    <a:pt x="3552" y="1"/>
                  </a:lnTo>
                  <a:lnTo>
                    <a:pt x="3340" y="1"/>
                  </a:lnTo>
                  <a:lnTo>
                    <a:pt x="3128" y="20"/>
                  </a:lnTo>
                  <a:lnTo>
                    <a:pt x="2896" y="59"/>
                  </a:lnTo>
                  <a:lnTo>
                    <a:pt x="2684" y="97"/>
                  </a:lnTo>
                  <a:lnTo>
                    <a:pt x="2452" y="155"/>
                  </a:lnTo>
                  <a:lnTo>
                    <a:pt x="2220" y="232"/>
                  </a:lnTo>
                  <a:lnTo>
                    <a:pt x="1989" y="329"/>
                  </a:lnTo>
                  <a:lnTo>
                    <a:pt x="1776" y="425"/>
                  </a:lnTo>
                  <a:lnTo>
                    <a:pt x="1545" y="561"/>
                  </a:lnTo>
                  <a:lnTo>
                    <a:pt x="1313" y="696"/>
                  </a:lnTo>
                  <a:lnTo>
                    <a:pt x="1082" y="869"/>
                  </a:lnTo>
                  <a:lnTo>
                    <a:pt x="869" y="1062"/>
                  </a:lnTo>
                  <a:lnTo>
                    <a:pt x="638" y="1275"/>
                  </a:lnTo>
                  <a:lnTo>
                    <a:pt x="425" y="1506"/>
                  </a:lnTo>
                  <a:lnTo>
                    <a:pt x="213" y="1757"/>
                  </a:lnTo>
                  <a:lnTo>
                    <a:pt x="1" y="2047"/>
                  </a:lnTo>
                  <a:lnTo>
                    <a:pt x="1" y="2047"/>
                  </a:lnTo>
                  <a:lnTo>
                    <a:pt x="213" y="1757"/>
                  </a:lnTo>
                  <a:lnTo>
                    <a:pt x="425" y="1506"/>
                  </a:lnTo>
                  <a:lnTo>
                    <a:pt x="638" y="1275"/>
                  </a:lnTo>
                  <a:lnTo>
                    <a:pt x="869" y="1062"/>
                  </a:lnTo>
                  <a:lnTo>
                    <a:pt x="1082" y="869"/>
                  </a:lnTo>
                  <a:lnTo>
                    <a:pt x="1313" y="696"/>
                  </a:lnTo>
                  <a:lnTo>
                    <a:pt x="1545" y="561"/>
                  </a:lnTo>
                  <a:lnTo>
                    <a:pt x="1776" y="425"/>
                  </a:lnTo>
                  <a:lnTo>
                    <a:pt x="1989" y="329"/>
                  </a:lnTo>
                  <a:lnTo>
                    <a:pt x="2220" y="232"/>
                  </a:lnTo>
                  <a:lnTo>
                    <a:pt x="2452" y="155"/>
                  </a:lnTo>
                  <a:lnTo>
                    <a:pt x="2684" y="97"/>
                  </a:lnTo>
                  <a:lnTo>
                    <a:pt x="2896" y="59"/>
                  </a:lnTo>
                  <a:lnTo>
                    <a:pt x="3128" y="20"/>
                  </a:lnTo>
                  <a:lnTo>
                    <a:pt x="3340" y="1"/>
                  </a:lnTo>
                  <a:lnTo>
                    <a:pt x="355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9"/>
            <p:cNvSpPr/>
            <p:nvPr/>
          </p:nvSpPr>
          <p:spPr>
            <a:xfrm>
              <a:off x="5268900" y="467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9"/>
            <p:cNvSpPr/>
            <p:nvPr/>
          </p:nvSpPr>
          <p:spPr>
            <a:xfrm>
              <a:off x="5336925" y="4665250"/>
              <a:ext cx="73375" cy="30925"/>
            </a:xfrm>
            <a:custGeom>
              <a:avLst/>
              <a:gdLst/>
              <a:ahLst/>
              <a:cxnLst/>
              <a:rect l="l" t="t" r="r" b="b"/>
              <a:pathLst>
                <a:path w="2935" h="1237" fill="none" extrusionOk="0">
                  <a:moveTo>
                    <a:pt x="2934" y="1"/>
                  </a:moveTo>
                  <a:lnTo>
                    <a:pt x="2934" y="1"/>
                  </a:lnTo>
                  <a:lnTo>
                    <a:pt x="2587" y="20"/>
                  </a:lnTo>
                  <a:lnTo>
                    <a:pt x="2220" y="59"/>
                  </a:lnTo>
                  <a:lnTo>
                    <a:pt x="1853" y="155"/>
                  </a:lnTo>
                  <a:lnTo>
                    <a:pt x="1487" y="290"/>
                  </a:lnTo>
                  <a:lnTo>
                    <a:pt x="1120" y="464"/>
                  </a:lnTo>
                  <a:lnTo>
                    <a:pt x="734" y="676"/>
                  </a:lnTo>
                  <a:lnTo>
                    <a:pt x="367" y="927"/>
                  </a:lnTo>
                  <a:lnTo>
                    <a:pt x="1" y="1236"/>
                  </a:lnTo>
                  <a:lnTo>
                    <a:pt x="1" y="1236"/>
                  </a:lnTo>
                  <a:lnTo>
                    <a:pt x="367" y="927"/>
                  </a:lnTo>
                  <a:lnTo>
                    <a:pt x="734" y="676"/>
                  </a:lnTo>
                  <a:lnTo>
                    <a:pt x="1120" y="464"/>
                  </a:lnTo>
                  <a:lnTo>
                    <a:pt x="1487" y="290"/>
                  </a:lnTo>
                  <a:lnTo>
                    <a:pt x="1853" y="155"/>
                  </a:lnTo>
                  <a:lnTo>
                    <a:pt x="2220" y="59"/>
                  </a:lnTo>
                  <a:lnTo>
                    <a:pt x="2587" y="20"/>
                  </a:lnTo>
                  <a:lnTo>
                    <a:pt x="293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9"/>
            <p:cNvSpPr/>
            <p:nvPr/>
          </p:nvSpPr>
          <p:spPr>
            <a:xfrm>
              <a:off x="5410275" y="46652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9"/>
            <p:cNvSpPr/>
            <p:nvPr/>
          </p:nvSpPr>
          <p:spPr>
            <a:xfrm>
              <a:off x="5500975" y="4784450"/>
              <a:ext cx="170850" cy="91225"/>
            </a:xfrm>
            <a:custGeom>
              <a:avLst/>
              <a:gdLst/>
              <a:ahLst/>
              <a:cxnLst/>
              <a:rect l="l" t="t" r="r" b="b"/>
              <a:pathLst>
                <a:path w="6834" h="3649" extrusionOk="0">
                  <a:moveTo>
                    <a:pt x="6814" y="3455"/>
                  </a:moveTo>
                  <a:lnTo>
                    <a:pt x="6814" y="3455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14" y="34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321" y="1274"/>
                  </a:lnTo>
                  <a:lnTo>
                    <a:pt x="2935" y="1332"/>
                  </a:lnTo>
                  <a:lnTo>
                    <a:pt x="2510" y="1448"/>
                  </a:lnTo>
                  <a:lnTo>
                    <a:pt x="2066" y="1602"/>
                  </a:lnTo>
                  <a:lnTo>
                    <a:pt x="2066" y="1602"/>
                  </a:lnTo>
                  <a:lnTo>
                    <a:pt x="2510" y="1448"/>
                  </a:lnTo>
                  <a:lnTo>
                    <a:pt x="2935" y="1332"/>
                  </a:lnTo>
                  <a:lnTo>
                    <a:pt x="3321" y="1274"/>
                  </a:lnTo>
                  <a:lnTo>
                    <a:pt x="3687" y="12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9"/>
            <p:cNvSpPr/>
            <p:nvPr/>
          </p:nvSpPr>
          <p:spPr>
            <a:xfrm>
              <a:off x="5671325" y="4870825"/>
              <a:ext cx="500" cy="4850"/>
            </a:xfrm>
            <a:custGeom>
              <a:avLst/>
              <a:gdLst/>
              <a:ahLst/>
              <a:cxnLst/>
              <a:rect l="l" t="t" r="r" b="b"/>
              <a:pathLst>
                <a:path w="20" h="19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9"/>
            <p:cNvSpPr/>
            <p:nvPr/>
          </p:nvSpPr>
          <p:spPr>
            <a:xfrm>
              <a:off x="5552625" y="4815800"/>
              <a:ext cx="40550" cy="8725"/>
            </a:xfrm>
            <a:custGeom>
              <a:avLst/>
              <a:gdLst/>
              <a:ahLst/>
              <a:cxnLst/>
              <a:rect l="l" t="t" r="r" b="b"/>
              <a:pathLst>
                <a:path w="1622" h="349" fill="none" extrusionOk="0">
                  <a:moveTo>
                    <a:pt x="1621" y="1"/>
                  </a:moveTo>
                  <a:lnTo>
                    <a:pt x="1621" y="1"/>
                  </a:lnTo>
                  <a:lnTo>
                    <a:pt x="1255" y="20"/>
                  </a:lnTo>
                  <a:lnTo>
                    <a:pt x="869" y="78"/>
                  </a:lnTo>
                  <a:lnTo>
                    <a:pt x="444" y="194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444" y="194"/>
                  </a:lnTo>
                  <a:lnTo>
                    <a:pt x="869" y="78"/>
                  </a:lnTo>
                  <a:lnTo>
                    <a:pt x="1255" y="20"/>
                  </a:lnTo>
                  <a:lnTo>
                    <a:pt x="162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9"/>
            <p:cNvSpPr/>
            <p:nvPr/>
          </p:nvSpPr>
          <p:spPr>
            <a:xfrm>
              <a:off x="5593150" y="48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9"/>
            <p:cNvSpPr/>
            <p:nvPr/>
          </p:nvSpPr>
          <p:spPr>
            <a:xfrm>
              <a:off x="5500975" y="4784450"/>
              <a:ext cx="2450" cy="25"/>
            </a:xfrm>
            <a:custGeom>
              <a:avLst/>
              <a:gdLst/>
              <a:ahLst/>
              <a:cxnLst/>
              <a:rect l="l" t="t" r="r" b="b"/>
              <a:pathLst>
                <a:path w="98" h="1" fill="none" extrusionOk="0"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9"/>
            <p:cNvSpPr/>
            <p:nvPr/>
          </p:nvSpPr>
          <p:spPr>
            <a:xfrm>
              <a:off x="5503400" y="478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9"/>
            <p:cNvSpPr/>
            <p:nvPr/>
          </p:nvSpPr>
          <p:spPr>
            <a:xfrm>
              <a:off x="5487000" y="4411450"/>
              <a:ext cx="527900" cy="296300"/>
            </a:xfrm>
            <a:custGeom>
              <a:avLst/>
              <a:gdLst/>
              <a:ahLst/>
              <a:cxnLst/>
              <a:rect l="l" t="t" r="r" b="b"/>
              <a:pathLst>
                <a:path w="21116" h="11852" extrusionOk="0">
                  <a:moveTo>
                    <a:pt x="11851" y="1"/>
                  </a:moveTo>
                  <a:lnTo>
                    <a:pt x="11523" y="20"/>
                  </a:lnTo>
                  <a:lnTo>
                    <a:pt x="11214" y="58"/>
                  </a:lnTo>
                  <a:lnTo>
                    <a:pt x="10924" y="116"/>
                  </a:lnTo>
                  <a:lnTo>
                    <a:pt x="10654" y="194"/>
                  </a:lnTo>
                  <a:lnTo>
                    <a:pt x="10423" y="309"/>
                  </a:lnTo>
                  <a:lnTo>
                    <a:pt x="10210" y="425"/>
                  </a:lnTo>
                  <a:lnTo>
                    <a:pt x="9998" y="560"/>
                  </a:lnTo>
                  <a:lnTo>
                    <a:pt x="9824" y="715"/>
                  </a:lnTo>
                  <a:lnTo>
                    <a:pt x="9670" y="888"/>
                  </a:lnTo>
                  <a:lnTo>
                    <a:pt x="9515" y="1062"/>
                  </a:lnTo>
                  <a:lnTo>
                    <a:pt x="9400" y="1255"/>
                  </a:lnTo>
                  <a:lnTo>
                    <a:pt x="9284" y="1448"/>
                  </a:lnTo>
                  <a:lnTo>
                    <a:pt x="9187" y="1660"/>
                  </a:lnTo>
                  <a:lnTo>
                    <a:pt x="9110" y="1873"/>
                  </a:lnTo>
                  <a:lnTo>
                    <a:pt x="9033" y="2085"/>
                  </a:lnTo>
                  <a:lnTo>
                    <a:pt x="8975" y="2297"/>
                  </a:lnTo>
                  <a:lnTo>
                    <a:pt x="8898" y="2722"/>
                  </a:lnTo>
                  <a:lnTo>
                    <a:pt x="8840" y="3147"/>
                  </a:lnTo>
                  <a:lnTo>
                    <a:pt x="8821" y="3533"/>
                  </a:lnTo>
                  <a:lnTo>
                    <a:pt x="8821" y="3880"/>
                  </a:lnTo>
                  <a:lnTo>
                    <a:pt x="8840" y="4170"/>
                  </a:lnTo>
                  <a:lnTo>
                    <a:pt x="8859" y="4401"/>
                  </a:lnTo>
                  <a:lnTo>
                    <a:pt x="8879" y="4594"/>
                  </a:lnTo>
                  <a:lnTo>
                    <a:pt x="8743" y="4478"/>
                  </a:lnTo>
                  <a:lnTo>
                    <a:pt x="8570" y="4363"/>
                  </a:lnTo>
                  <a:lnTo>
                    <a:pt x="8319" y="4208"/>
                  </a:lnTo>
                  <a:lnTo>
                    <a:pt x="8029" y="4073"/>
                  </a:lnTo>
                  <a:lnTo>
                    <a:pt x="7682" y="3957"/>
                  </a:lnTo>
                  <a:lnTo>
                    <a:pt x="7489" y="3899"/>
                  </a:lnTo>
                  <a:lnTo>
                    <a:pt x="7296" y="3861"/>
                  </a:lnTo>
                  <a:lnTo>
                    <a:pt x="7084" y="3841"/>
                  </a:lnTo>
                  <a:lnTo>
                    <a:pt x="6871" y="3822"/>
                  </a:lnTo>
                  <a:lnTo>
                    <a:pt x="6640" y="3841"/>
                  </a:lnTo>
                  <a:lnTo>
                    <a:pt x="6427" y="3861"/>
                  </a:lnTo>
                  <a:lnTo>
                    <a:pt x="6196" y="3899"/>
                  </a:lnTo>
                  <a:lnTo>
                    <a:pt x="5964" y="3977"/>
                  </a:lnTo>
                  <a:lnTo>
                    <a:pt x="5713" y="4073"/>
                  </a:lnTo>
                  <a:lnTo>
                    <a:pt x="5462" y="4189"/>
                  </a:lnTo>
                  <a:lnTo>
                    <a:pt x="5211" y="4324"/>
                  </a:lnTo>
                  <a:lnTo>
                    <a:pt x="4960" y="4498"/>
                  </a:lnTo>
                  <a:lnTo>
                    <a:pt x="4922" y="4401"/>
                  </a:lnTo>
                  <a:lnTo>
                    <a:pt x="4806" y="4150"/>
                  </a:lnTo>
                  <a:lnTo>
                    <a:pt x="4613" y="3803"/>
                  </a:lnTo>
                  <a:lnTo>
                    <a:pt x="4478" y="3591"/>
                  </a:lnTo>
                  <a:lnTo>
                    <a:pt x="4304" y="3398"/>
                  </a:lnTo>
                  <a:lnTo>
                    <a:pt x="4131" y="3185"/>
                  </a:lnTo>
                  <a:lnTo>
                    <a:pt x="3918" y="2973"/>
                  </a:lnTo>
                  <a:lnTo>
                    <a:pt x="3667" y="2799"/>
                  </a:lnTo>
                  <a:lnTo>
                    <a:pt x="3397" y="2626"/>
                  </a:lnTo>
                  <a:lnTo>
                    <a:pt x="3108" y="2490"/>
                  </a:lnTo>
                  <a:lnTo>
                    <a:pt x="2779" y="2375"/>
                  </a:lnTo>
                  <a:lnTo>
                    <a:pt x="2606" y="2336"/>
                  </a:lnTo>
                  <a:lnTo>
                    <a:pt x="2432" y="2317"/>
                  </a:lnTo>
                  <a:lnTo>
                    <a:pt x="2239" y="2297"/>
                  </a:lnTo>
                  <a:lnTo>
                    <a:pt x="2027" y="2278"/>
                  </a:lnTo>
                  <a:lnTo>
                    <a:pt x="1814" y="2297"/>
                  </a:lnTo>
                  <a:lnTo>
                    <a:pt x="1583" y="2317"/>
                  </a:lnTo>
                  <a:lnTo>
                    <a:pt x="1351" y="2355"/>
                  </a:lnTo>
                  <a:lnTo>
                    <a:pt x="1100" y="2413"/>
                  </a:lnTo>
                  <a:lnTo>
                    <a:pt x="849" y="2490"/>
                  </a:lnTo>
                  <a:lnTo>
                    <a:pt x="579" y="2587"/>
                  </a:lnTo>
                  <a:lnTo>
                    <a:pt x="290" y="2683"/>
                  </a:lnTo>
                  <a:lnTo>
                    <a:pt x="0" y="2838"/>
                  </a:lnTo>
                  <a:lnTo>
                    <a:pt x="290" y="3050"/>
                  </a:lnTo>
                  <a:lnTo>
                    <a:pt x="521" y="3282"/>
                  </a:lnTo>
                  <a:lnTo>
                    <a:pt x="753" y="3533"/>
                  </a:lnTo>
                  <a:lnTo>
                    <a:pt x="946" y="3784"/>
                  </a:lnTo>
                  <a:lnTo>
                    <a:pt x="1120" y="4034"/>
                  </a:lnTo>
                  <a:lnTo>
                    <a:pt x="1274" y="4285"/>
                  </a:lnTo>
                  <a:lnTo>
                    <a:pt x="1409" y="4536"/>
                  </a:lnTo>
                  <a:lnTo>
                    <a:pt x="1525" y="4787"/>
                  </a:lnTo>
                  <a:lnTo>
                    <a:pt x="1621" y="5057"/>
                  </a:lnTo>
                  <a:lnTo>
                    <a:pt x="1699" y="5308"/>
                  </a:lnTo>
                  <a:lnTo>
                    <a:pt x="1757" y="5559"/>
                  </a:lnTo>
                  <a:lnTo>
                    <a:pt x="1795" y="5810"/>
                  </a:lnTo>
                  <a:lnTo>
                    <a:pt x="1853" y="6273"/>
                  </a:lnTo>
                  <a:lnTo>
                    <a:pt x="1872" y="6717"/>
                  </a:lnTo>
                  <a:lnTo>
                    <a:pt x="1872" y="7045"/>
                  </a:lnTo>
                  <a:lnTo>
                    <a:pt x="1853" y="7335"/>
                  </a:lnTo>
                  <a:lnTo>
                    <a:pt x="1776" y="7837"/>
                  </a:lnTo>
                  <a:lnTo>
                    <a:pt x="1699" y="8146"/>
                  </a:lnTo>
                  <a:lnTo>
                    <a:pt x="1679" y="8261"/>
                  </a:lnTo>
                  <a:lnTo>
                    <a:pt x="2065" y="8281"/>
                  </a:lnTo>
                  <a:lnTo>
                    <a:pt x="2432" y="8339"/>
                  </a:lnTo>
                  <a:lnTo>
                    <a:pt x="2760" y="8396"/>
                  </a:lnTo>
                  <a:lnTo>
                    <a:pt x="3069" y="8493"/>
                  </a:lnTo>
                  <a:lnTo>
                    <a:pt x="3359" y="8590"/>
                  </a:lnTo>
                  <a:lnTo>
                    <a:pt x="3629" y="8705"/>
                  </a:lnTo>
                  <a:lnTo>
                    <a:pt x="3860" y="8840"/>
                  </a:lnTo>
                  <a:lnTo>
                    <a:pt x="4073" y="8976"/>
                  </a:lnTo>
                  <a:lnTo>
                    <a:pt x="4285" y="9130"/>
                  </a:lnTo>
                  <a:lnTo>
                    <a:pt x="4459" y="9304"/>
                  </a:lnTo>
                  <a:lnTo>
                    <a:pt x="4613" y="9458"/>
                  </a:lnTo>
                  <a:lnTo>
                    <a:pt x="4748" y="9632"/>
                  </a:lnTo>
                  <a:lnTo>
                    <a:pt x="4883" y="9825"/>
                  </a:lnTo>
                  <a:lnTo>
                    <a:pt x="4980" y="9998"/>
                  </a:lnTo>
                  <a:lnTo>
                    <a:pt x="5076" y="10172"/>
                  </a:lnTo>
                  <a:lnTo>
                    <a:pt x="5173" y="10365"/>
                  </a:lnTo>
                  <a:lnTo>
                    <a:pt x="5540" y="10404"/>
                  </a:lnTo>
                  <a:lnTo>
                    <a:pt x="5906" y="10423"/>
                  </a:lnTo>
                  <a:lnTo>
                    <a:pt x="6196" y="10404"/>
                  </a:lnTo>
                  <a:lnTo>
                    <a:pt x="6466" y="10384"/>
                  </a:lnTo>
                  <a:lnTo>
                    <a:pt x="6968" y="10307"/>
                  </a:lnTo>
                  <a:lnTo>
                    <a:pt x="7431" y="10211"/>
                  </a:lnTo>
                  <a:lnTo>
                    <a:pt x="7817" y="10095"/>
                  </a:lnTo>
                  <a:lnTo>
                    <a:pt x="8145" y="9979"/>
                  </a:lnTo>
                  <a:lnTo>
                    <a:pt x="8396" y="9883"/>
                  </a:lnTo>
                  <a:lnTo>
                    <a:pt x="8589" y="9767"/>
                  </a:lnTo>
                  <a:lnTo>
                    <a:pt x="8647" y="9863"/>
                  </a:lnTo>
                  <a:lnTo>
                    <a:pt x="8782" y="10095"/>
                  </a:lnTo>
                  <a:lnTo>
                    <a:pt x="8898" y="10249"/>
                  </a:lnTo>
                  <a:lnTo>
                    <a:pt x="9033" y="10423"/>
                  </a:lnTo>
                  <a:lnTo>
                    <a:pt x="9207" y="10616"/>
                  </a:lnTo>
                  <a:lnTo>
                    <a:pt x="9400" y="10809"/>
                  </a:lnTo>
                  <a:lnTo>
                    <a:pt x="9612" y="11002"/>
                  </a:lnTo>
                  <a:lnTo>
                    <a:pt x="9863" y="11195"/>
                  </a:lnTo>
                  <a:lnTo>
                    <a:pt x="10152" y="11369"/>
                  </a:lnTo>
                  <a:lnTo>
                    <a:pt x="10461" y="11523"/>
                  </a:lnTo>
                  <a:lnTo>
                    <a:pt x="10809" y="11658"/>
                  </a:lnTo>
                  <a:lnTo>
                    <a:pt x="11175" y="11755"/>
                  </a:lnTo>
                  <a:lnTo>
                    <a:pt x="11581" y="11832"/>
                  </a:lnTo>
                  <a:lnTo>
                    <a:pt x="11812" y="11851"/>
                  </a:lnTo>
                  <a:lnTo>
                    <a:pt x="12198" y="11851"/>
                  </a:lnTo>
                  <a:lnTo>
                    <a:pt x="12584" y="11832"/>
                  </a:lnTo>
                  <a:lnTo>
                    <a:pt x="12932" y="11793"/>
                  </a:lnTo>
                  <a:lnTo>
                    <a:pt x="13260" y="11755"/>
                  </a:lnTo>
                  <a:lnTo>
                    <a:pt x="13569" y="11697"/>
                  </a:lnTo>
                  <a:lnTo>
                    <a:pt x="13858" y="11639"/>
                  </a:lnTo>
                  <a:lnTo>
                    <a:pt x="14128" y="11562"/>
                  </a:lnTo>
                  <a:lnTo>
                    <a:pt x="14379" y="11485"/>
                  </a:lnTo>
                  <a:lnTo>
                    <a:pt x="14611" y="11407"/>
                  </a:lnTo>
                  <a:lnTo>
                    <a:pt x="14823" y="11311"/>
                  </a:lnTo>
                  <a:lnTo>
                    <a:pt x="15016" y="11214"/>
                  </a:lnTo>
                  <a:lnTo>
                    <a:pt x="15344" y="11021"/>
                  </a:lnTo>
                  <a:lnTo>
                    <a:pt x="15634" y="10809"/>
                  </a:lnTo>
                  <a:lnTo>
                    <a:pt x="15846" y="10597"/>
                  </a:lnTo>
                  <a:lnTo>
                    <a:pt x="16020" y="10384"/>
                  </a:lnTo>
                  <a:lnTo>
                    <a:pt x="16155" y="10172"/>
                  </a:lnTo>
                  <a:lnTo>
                    <a:pt x="16232" y="9979"/>
                  </a:lnTo>
                  <a:lnTo>
                    <a:pt x="16309" y="9805"/>
                  </a:lnTo>
                  <a:lnTo>
                    <a:pt x="16348" y="9670"/>
                  </a:lnTo>
                  <a:lnTo>
                    <a:pt x="16367" y="9555"/>
                  </a:lnTo>
                  <a:lnTo>
                    <a:pt x="16367" y="9458"/>
                  </a:lnTo>
                  <a:lnTo>
                    <a:pt x="16753" y="9497"/>
                  </a:lnTo>
                  <a:lnTo>
                    <a:pt x="17139" y="9497"/>
                  </a:lnTo>
                  <a:lnTo>
                    <a:pt x="17660" y="9477"/>
                  </a:lnTo>
                  <a:lnTo>
                    <a:pt x="18143" y="9439"/>
                  </a:lnTo>
                  <a:lnTo>
                    <a:pt x="18587" y="9362"/>
                  </a:lnTo>
                  <a:lnTo>
                    <a:pt x="18992" y="9246"/>
                  </a:lnTo>
                  <a:lnTo>
                    <a:pt x="19359" y="9130"/>
                  </a:lnTo>
                  <a:lnTo>
                    <a:pt x="19687" y="8976"/>
                  </a:lnTo>
                  <a:lnTo>
                    <a:pt x="19996" y="8802"/>
                  </a:lnTo>
                  <a:lnTo>
                    <a:pt x="20247" y="8628"/>
                  </a:lnTo>
                  <a:lnTo>
                    <a:pt x="20459" y="8416"/>
                  </a:lnTo>
                  <a:lnTo>
                    <a:pt x="20652" y="8203"/>
                  </a:lnTo>
                  <a:lnTo>
                    <a:pt x="20807" y="7972"/>
                  </a:lnTo>
                  <a:lnTo>
                    <a:pt x="20942" y="7721"/>
                  </a:lnTo>
                  <a:lnTo>
                    <a:pt x="21019" y="7470"/>
                  </a:lnTo>
                  <a:lnTo>
                    <a:pt x="21096" y="7219"/>
                  </a:lnTo>
                  <a:lnTo>
                    <a:pt x="21115" y="6968"/>
                  </a:lnTo>
                  <a:lnTo>
                    <a:pt x="21115" y="6698"/>
                  </a:lnTo>
                  <a:lnTo>
                    <a:pt x="21096" y="6447"/>
                  </a:lnTo>
                  <a:lnTo>
                    <a:pt x="21057" y="6177"/>
                  </a:lnTo>
                  <a:lnTo>
                    <a:pt x="20980" y="5926"/>
                  </a:lnTo>
                  <a:lnTo>
                    <a:pt x="20864" y="5675"/>
                  </a:lnTo>
                  <a:lnTo>
                    <a:pt x="20749" y="5443"/>
                  </a:lnTo>
                  <a:lnTo>
                    <a:pt x="20594" y="5212"/>
                  </a:lnTo>
                  <a:lnTo>
                    <a:pt x="20440" y="4980"/>
                  </a:lnTo>
                  <a:lnTo>
                    <a:pt x="20247" y="4787"/>
                  </a:lnTo>
                  <a:lnTo>
                    <a:pt x="20034" y="4594"/>
                  </a:lnTo>
                  <a:lnTo>
                    <a:pt x="19803" y="4421"/>
                  </a:lnTo>
                  <a:lnTo>
                    <a:pt x="19552" y="4285"/>
                  </a:lnTo>
                  <a:lnTo>
                    <a:pt x="19282" y="4150"/>
                  </a:lnTo>
                  <a:lnTo>
                    <a:pt x="18992" y="4054"/>
                  </a:lnTo>
                  <a:lnTo>
                    <a:pt x="18703" y="3977"/>
                  </a:lnTo>
                  <a:lnTo>
                    <a:pt x="18375" y="3919"/>
                  </a:lnTo>
                  <a:lnTo>
                    <a:pt x="17738" y="3919"/>
                  </a:lnTo>
                  <a:lnTo>
                    <a:pt x="17429" y="3957"/>
                  </a:lnTo>
                  <a:lnTo>
                    <a:pt x="17101" y="4034"/>
                  </a:lnTo>
                  <a:lnTo>
                    <a:pt x="16753" y="4150"/>
                  </a:lnTo>
                  <a:lnTo>
                    <a:pt x="16406" y="4285"/>
                  </a:lnTo>
                  <a:lnTo>
                    <a:pt x="16058" y="4459"/>
                  </a:lnTo>
                  <a:lnTo>
                    <a:pt x="15711" y="4652"/>
                  </a:lnTo>
                  <a:lnTo>
                    <a:pt x="15344" y="4903"/>
                  </a:lnTo>
                  <a:lnTo>
                    <a:pt x="15383" y="4710"/>
                  </a:lnTo>
                  <a:lnTo>
                    <a:pt x="15441" y="4498"/>
                  </a:lnTo>
                  <a:lnTo>
                    <a:pt x="15499" y="4208"/>
                  </a:lnTo>
                  <a:lnTo>
                    <a:pt x="15537" y="3880"/>
                  </a:lnTo>
                  <a:lnTo>
                    <a:pt x="15576" y="3494"/>
                  </a:lnTo>
                  <a:lnTo>
                    <a:pt x="15576" y="3089"/>
                  </a:lnTo>
                  <a:lnTo>
                    <a:pt x="15557" y="2876"/>
                  </a:lnTo>
                  <a:lnTo>
                    <a:pt x="15537" y="2664"/>
                  </a:lnTo>
                  <a:lnTo>
                    <a:pt x="15479" y="2452"/>
                  </a:lnTo>
                  <a:lnTo>
                    <a:pt x="15441" y="2240"/>
                  </a:lnTo>
                  <a:lnTo>
                    <a:pt x="15364" y="2008"/>
                  </a:lnTo>
                  <a:lnTo>
                    <a:pt x="15286" y="1796"/>
                  </a:lnTo>
                  <a:lnTo>
                    <a:pt x="15171" y="1603"/>
                  </a:lnTo>
                  <a:lnTo>
                    <a:pt x="15055" y="1390"/>
                  </a:lnTo>
                  <a:lnTo>
                    <a:pt x="14900" y="1197"/>
                  </a:lnTo>
                  <a:lnTo>
                    <a:pt x="14746" y="1024"/>
                  </a:lnTo>
                  <a:lnTo>
                    <a:pt x="14553" y="850"/>
                  </a:lnTo>
                  <a:lnTo>
                    <a:pt x="14341" y="676"/>
                  </a:lnTo>
                  <a:lnTo>
                    <a:pt x="14090" y="522"/>
                  </a:lnTo>
                  <a:lnTo>
                    <a:pt x="13820" y="387"/>
                  </a:lnTo>
                  <a:lnTo>
                    <a:pt x="13530" y="271"/>
                  </a:lnTo>
                  <a:lnTo>
                    <a:pt x="13202" y="174"/>
                  </a:lnTo>
                  <a:lnTo>
                    <a:pt x="12835" y="97"/>
                  </a:lnTo>
                  <a:lnTo>
                    <a:pt x="12449" y="39"/>
                  </a:lnTo>
                  <a:lnTo>
                    <a:pt x="12140" y="20"/>
                  </a:lnTo>
                  <a:lnTo>
                    <a:pt x="118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9"/>
            <p:cNvSpPr/>
            <p:nvPr/>
          </p:nvSpPr>
          <p:spPr>
            <a:xfrm>
              <a:off x="5487000" y="4411450"/>
              <a:ext cx="527900" cy="296300"/>
            </a:xfrm>
            <a:custGeom>
              <a:avLst/>
              <a:gdLst/>
              <a:ahLst/>
              <a:cxnLst/>
              <a:rect l="l" t="t" r="r" b="b"/>
              <a:pathLst>
                <a:path w="21116" h="11852" fill="none" extrusionOk="0">
                  <a:moveTo>
                    <a:pt x="11851" y="1"/>
                  </a:moveTo>
                  <a:lnTo>
                    <a:pt x="11851" y="1"/>
                  </a:lnTo>
                  <a:lnTo>
                    <a:pt x="11523" y="20"/>
                  </a:lnTo>
                  <a:lnTo>
                    <a:pt x="11214" y="58"/>
                  </a:lnTo>
                  <a:lnTo>
                    <a:pt x="10924" y="116"/>
                  </a:lnTo>
                  <a:lnTo>
                    <a:pt x="10654" y="194"/>
                  </a:lnTo>
                  <a:lnTo>
                    <a:pt x="10423" y="309"/>
                  </a:lnTo>
                  <a:lnTo>
                    <a:pt x="10210" y="425"/>
                  </a:lnTo>
                  <a:lnTo>
                    <a:pt x="9998" y="560"/>
                  </a:lnTo>
                  <a:lnTo>
                    <a:pt x="9824" y="715"/>
                  </a:lnTo>
                  <a:lnTo>
                    <a:pt x="9670" y="888"/>
                  </a:lnTo>
                  <a:lnTo>
                    <a:pt x="9515" y="1062"/>
                  </a:lnTo>
                  <a:lnTo>
                    <a:pt x="9400" y="1255"/>
                  </a:lnTo>
                  <a:lnTo>
                    <a:pt x="9284" y="1448"/>
                  </a:lnTo>
                  <a:lnTo>
                    <a:pt x="9187" y="1660"/>
                  </a:lnTo>
                  <a:lnTo>
                    <a:pt x="9110" y="1873"/>
                  </a:lnTo>
                  <a:lnTo>
                    <a:pt x="9033" y="2085"/>
                  </a:lnTo>
                  <a:lnTo>
                    <a:pt x="8975" y="2297"/>
                  </a:lnTo>
                  <a:lnTo>
                    <a:pt x="8898" y="2722"/>
                  </a:lnTo>
                  <a:lnTo>
                    <a:pt x="8840" y="3147"/>
                  </a:lnTo>
                  <a:lnTo>
                    <a:pt x="8821" y="3533"/>
                  </a:lnTo>
                  <a:lnTo>
                    <a:pt x="8821" y="3880"/>
                  </a:lnTo>
                  <a:lnTo>
                    <a:pt x="8840" y="4170"/>
                  </a:lnTo>
                  <a:lnTo>
                    <a:pt x="8859" y="4401"/>
                  </a:lnTo>
                  <a:lnTo>
                    <a:pt x="8879" y="4594"/>
                  </a:lnTo>
                  <a:lnTo>
                    <a:pt x="8879" y="4594"/>
                  </a:lnTo>
                  <a:lnTo>
                    <a:pt x="8743" y="4478"/>
                  </a:lnTo>
                  <a:lnTo>
                    <a:pt x="8570" y="4363"/>
                  </a:lnTo>
                  <a:lnTo>
                    <a:pt x="8319" y="4208"/>
                  </a:lnTo>
                  <a:lnTo>
                    <a:pt x="8029" y="4073"/>
                  </a:lnTo>
                  <a:lnTo>
                    <a:pt x="7682" y="3957"/>
                  </a:lnTo>
                  <a:lnTo>
                    <a:pt x="7489" y="3899"/>
                  </a:lnTo>
                  <a:lnTo>
                    <a:pt x="7296" y="3861"/>
                  </a:lnTo>
                  <a:lnTo>
                    <a:pt x="7084" y="3841"/>
                  </a:lnTo>
                  <a:lnTo>
                    <a:pt x="6871" y="3822"/>
                  </a:lnTo>
                  <a:lnTo>
                    <a:pt x="6871" y="3822"/>
                  </a:lnTo>
                  <a:lnTo>
                    <a:pt x="6640" y="3841"/>
                  </a:lnTo>
                  <a:lnTo>
                    <a:pt x="6427" y="3861"/>
                  </a:lnTo>
                  <a:lnTo>
                    <a:pt x="6196" y="3899"/>
                  </a:lnTo>
                  <a:lnTo>
                    <a:pt x="5964" y="3977"/>
                  </a:lnTo>
                  <a:lnTo>
                    <a:pt x="5713" y="4073"/>
                  </a:lnTo>
                  <a:lnTo>
                    <a:pt x="5462" y="4189"/>
                  </a:lnTo>
                  <a:lnTo>
                    <a:pt x="5211" y="4324"/>
                  </a:lnTo>
                  <a:lnTo>
                    <a:pt x="4960" y="4498"/>
                  </a:lnTo>
                  <a:lnTo>
                    <a:pt x="4960" y="4498"/>
                  </a:lnTo>
                  <a:lnTo>
                    <a:pt x="4922" y="4401"/>
                  </a:lnTo>
                  <a:lnTo>
                    <a:pt x="4806" y="4150"/>
                  </a:lnTo>
                  <a:lnTo>
                    <a:pt x="4613" y="3803"/>
                  </a:lnTo>
                  <a:lnTo>
                    <a:pt x="4478" y="3591"/>
                  </a:lnTo>
                  <a:lnTo>
                    <a:pt x="4304" y="3398"/>
                  </a:lnTo>
                  <a:lnTo>
                    <a:pt x="4131" y="3185"/>
                  </a:lnTo>
                  <a:lnTo>
                    <a:pt x="3918" y="2973"/>
                  </a:lnTo>
                  <a:lnTo>
                    <a:pt x="3667" y="2799"/>
                  </a:lnTo>
                  <a:lnTo>
                    <a:pt x="3397" y="2626"/>
                  </a:lnTo>
                  <a:lnTo>
                    <a:pt x="3108" y="2490"/>
                  </a:lnTo>
                  <a:lnTo>
                    <a:pt x="2779" y="2375"/>
                  </a:lnTo>
                  <a:lnTo>
                    <a:pt x="2606" y="2336"/>
                  </a:lnTo>
                  <a:lnTo>
                    <a:pt x="2432" y="2317"/>
                  </a:lnTo>
                  <a:lnTo>
                    <a:pt x="2239" y="2297"/>
                  </a:lnTo>
                  <a:lnTo>
                    <a:pt x="2027" y="2278"/>
                  </a:lnTo>
                  <a:lnTo>
                    <a:pt x="2027" y="2278"/>
                  </a:lnTo>
                  <a:lnTo>
                    <a:pt x="1814" y="2297"/>
                  </a:lnTo>
                  <a:lnTo>
                    <a:pt x="1583" y="2317"/>
                  </a:lnTo>
                  <a:lnTo>
                    <a:pt x="1351" y="2355"/>
                  </a:lnTo>
                  <a:lnTo>
                    <a:pt x="1100" y="2413"/>
                  </a:lnTo>
                  <a:lnTo>
                    <a:pt x="849" y="2490"/>
                  </a:lnTo>
                  <a:lnTo>
                    <a:pt x="579" y="2587"/>
                  </a:lnTo>
                  <a:lnTo>
                    <a:pt x="290" y="2683"/>
                  </a:lnTo>
                  <a:lnTo>
                    <a:pt x="0" y="2838"/>
                  </a:lnTo>
                  <a:lnTo>
                    <a:pt x="0" y="2838"/>
                  </a:lnTo>
                  <a:lnTo>
                    <a:pt x="290" y="3050"/>
                  </a:lnTo>
                  <a:lnTo>
                    <a:pt x="521" y="3282"/>
                  </a:lnTo>
                  <a:lnTo>
                    <a:pt x="753" y="3533"/>
                  </a:lnTo>
                  <a:lnTo>
                    <a:pt x="946" y="3784"/>
                  </a:lnTo>
                  <a:lnTo>
                    <a:pt x="1120" y="4034"/>
                  </a:lnTo>
                  <a:lnTo>
                    <a:pt x="1274" y="4285"/>
                  </a:lnTo>
                  <a:lnTo>
                    <a:pt x="1409" y="4536"/>
                  </a:lnTo>
                  <a:lnTo>
                    <a:pt x="1525" y="4787"/>
                  </a:lnTo>
                  <a:lnTo>
                    <a:pt x="1621" y="5057"/>
                  </a:lnTo>
                  <a:lnTo>
                    <a:pt x="1699" y="5308"/>
                  </a:lnTo>
                  <a:lnTo>
                    <a:pt x="1757" y="5559"/>
                  </a:lnTo>
                  <a:lnTo>
                    <a:pt x="1795" y="5810"/>
                  </a:lnTo>
                  <a:lnTo>
                    <a:pt x="1853" y="6273"/>
                  </a:lnTo>
                  <a:lnTo>
                    <a:pt x="1872" y="6717"/>
                  </a:lnTo>
                  <a:lnTo>
                    <a:pt x="1872" y="6717"/>
                  </a:lnTo>
                  <a:lnTo>
                    <a:pt x="1872" y="7045"/>
                  </a:lnTo>
                  <a:lnTo>
                    <a:pt x="1853" y="7335"/>
                  </a:lnTo>
                  <a:lnTo>
                    <a:pt x="1776" y="7837"/>
                  </a:lnTo>
                  <a:lnTo>
                    <a:pt x="1699" y="8146"/>
                  </a:lnTo>
                  <a:lnTo>
                    <a:pt x="1679" y="8261"/>
                  </a:lnTo>
                  <a:lnTo>
                    <a:pt x="1679" y="8261"/>
                  </a:lnTo>
                  <a:lnTo>
                    <a:pt x="2065" y="8281"/>
                  </a:lnTo>
                  <a:lnTo>
                    <a:pt x="2432" y="8339"/>
                  </a:lnTo>
                  <a:lnTo>
                    <a:pt x="2760" y="8396"/>
                  </a:lnTo>
                  <a:lnTo>
                    <a:pt x="3069" y="8493"/>
                  </a:lnTo>
                  <a:lnTo>
                    <a:pt x="3359" y="8590"/>
                  </a:lnTo>
                  <a:lnTo>
                    <a:pt x="3629" y="8705"/>
                  </a:lnTo>
                  <a:lnTo>
                    <a:pt x="3860" y="8840"/>
                  </a:lnTo>
                  <a:lnTo>
                    <a:pt x="4073" y="8976"/>
                  </a:lnTo>
                  <a:lnTo>
                    <a:pt x="4285" y="9130"/>
                  </a:lnTo>
                  <a:lnTo>
                    <a:pt x="4459" y="9304"/>
                  </a:lnTo>
                  <a:lnTo>
                    <a:pt x="4613" y="9458"/>
                  </a:lnTo>
                  <a:lnTo>
                    <a:pt x="4748" y="9632"/>
                  </a:lnTo>
                  <a:lnTo>
                    <a:pt x="4883" y="9825"/>
                  </a:lnTo>
                  <a:lnTo>
                    <a:pt x="4980" y="9998"/>
                  </a:lnTo>
                  <a:lnTo>
                    <a:pt x="5076" y="10172"/>
                  </a:lnTo>
                  <a:lnTo>
                    <a:pt x="5173" y="10365"/>
                  </a:lnTo>
                  <a:lnTo>
                    <a:pt x="5173" y="10365"/>
                  </a:lnTo>
                  <a:lnTo>
                    <a:pt x="5540" y="10404"/>
                  </a:lnTo>
                  <a:lnTo>
                    <a:pt x="5906" y="10423"/>
                  </a:lnTo>
                  <a:lnTo>
                    <a:pt x="5906" y="10423"/>
                  </a:lnTo>
                  <a:lnTo>
                    <a:pt x="6196" y="10404"/>
                  </a:lnTo>
                  <a:lnTo>
                    <a:pt x="6466" y="10384"/>
                  </a:lnTo>
                  <a:lnTo>
                    <a:pt x="6968" y="10307"/>
                  </a:lnTo>
                  <a:lnTo>
                    <a:pt x="7431" y="10211"/>
                  </a:lnTo>
                  <a:lnTo>
                    <a:pt x="7817" y="10095"/>
                  </a:lnTo>
                  <a:lnTo>
                    <a:pt x="8145" y="9979"/>
                  </a:lnTo>
                  <a:lnTo>
                    <a:pt x="8396" y="9883"/>
                  </a:lnTo>
                  <a:lnTo>
                    <a:pt x="8589" y="9767"/>
                  </a:lnTo>
                  <a:lnTo>
                    <a:pt x="8589" y="9767"/>
                  </a:lnTo>
                  <a:lnTo>
                    <a:pt x="8647" y="9863"/>
                  </a:lnTo>
                  <a:lnTo>
                    <a:pt x="8782" y="10095"/>
                  </a:lnTo>
                  <a:lnTo>
                    <a:pt x="8898" y="10249"/>
                  </a:lnTo>
                  <a:lnTo>
                    <a:pt x="9033" y="10423"/>
                  </a:lnTo>
                  <a:lnTo>
                    <a:pt x="9207" y="10616"/>
                  </a:lnTo>
                  <a:lnTo>
                    <a:pt x="9400" y="10809"/>
                  </a:lnTo>
                  <a:lnTo>
                    <a:pt x="9612" y="11002"/>
                  </a:lnTo>
                  <a:lnTo>
                    <a:pt x="9863" y="11195"/>
                  </a:lnTo>
                  <a:lnTo>
                    <a:pt x="10152" y="11369"/>
                  </a:lnTo>
                  <a:lnTo>
                    <a:pt x="10461" y="11523"/>
                  </a:lnTo>
                  <a:lnTo>
                    <a:pt x="10809" y="11658"/>
                  </a:lnTo>
                  <a:lnTo>
                    <a:pt x="11175" y="11755"/>
                  </a:lnTo>
                  <a:lnTo>
                    <a:pt x="11581" y="11832"/>
                  </a:lnTo>
                  <a:lnTo>
                    <a:pt x="11812" y="11851"/>
                  </a:lnTo>
                  <a:lnTo>
                    <a:pt x="12025" y="11851"/>
                  </a:lnTo>
                  <a:lnTo>
                    <a:pt x="12025" y="11851"/>
                  </a:lnTo>
                  <a:lnTo>
                    <a:pt x="12198" y="11851"/>
                  </a:lnTo>
                  <a:lnTo>
                    <a:pt x="12198" y="11851"/>
                  </a:lnTo>
                  <a:lnTo>
                    <a:pt x="12584" y="11832"/>
                  </a:lnTo>
                  <a:lnTo>
                    <a:pt x="12932" y="11793"/>
                  </a:lnTo>
                  <a:lnTo>
                    <a:pt x="13260" y="11755"/>
                  </a:lnTo>
                  <a:lnTo>
                    <a:pt x="13569" y="11697"/>
                  </a:lnTo>
                  <a:lnTo>
                    <a:pt x="13858" y="11639"/>
                  </a:lnTo>
                  <a:lnTo>
                    <a:pt x="14128" y="11562"/>
                  </a:lnTo>
                  <a:lnTo>
                    <a:pt x="14379" y="11485"/>
                  </a:lnTo>
                  <a:lnTo>
                    <a:pt x="14611" y="11407"/>
                  </a:lnTo>
                  <a:lnTo>
                    <a:pt x="14823" y="11311"/>
                  </a:lnTo>
                  <a:lnTo>
                    <a:pt x="15016" y="11214"/>
                  </a:lnTo>
                  <a:lnTo>
                    <a:pt x="15344" y="11021"/>
                  </a:lnTo>
                  <a:lnTo>
                    <a:pt x="15634" y="10809"/>
                  </a:lnTo>
                  <a:lnTo>
                    <a:pt x="15846" y="10597"/>
                  </a:lnTo>
                  <a:lnTo>
                    <a:pt x="16020" y="10384"/>
                  </a:lnTo>
                  <a:lnTo>
                    <a:pt x="16155" y="10172"/>
                  </a:lnTo>
                  <a:lnTo>
                    <a:pt x="16232" y="9979"/>
                  </a:lnTo>
                  <a:lnTo>
                    <a:pt x="16309" y="9805"/>
                  </a:lnTo>
                  <a:lnTo>
                    <a:pt x="16348" y="9670"/>
                  </a:lnTo>
                  <a:lnTo>
                    <a:pt x="16367" y="9555"/>
                  </a:lnTo>
                  <a:lnTo>
                    <a:pt x="16367" y="9458"/>
                  </a:lnTo>
                  <a:lnTo>
                    <a:pt x="16367" y="9458"/>
                  </a:lnTo>
                  <a:lnTo>
                    <a:pt x="16753" y="9497"/>
                  </a:lnTo>
                  <a:lnTo>
                    <a:pt x="17139" y="9497"/>
                  </a:lnTo>
                  <a:lnTo>
                    <a:pt x="17139" y="9497"/>
                  </a:lnTo>
                  <a:lnTo>
                    <a:pt x="17660" y="9477"/>
                  </a:lnTo>
                  <a:lnTo>
                    <a:pt x="18143" y="9439"/>
                  </a:lnTo>
                  <a:lnTo>
                    <a:pt x="18587" y="9362"/>
                  </a:lnTo>
                  <a:lnTo>
                    <a:pt x="18992" y="9246"/>
                  </a:lnTo>
                  <a:lnTo>
                    <a:pt x="19359" y="9130"/>
                  </a:lnTo>
                  <a:lnTo>
                    <a:pt x="19687" y="8976"/>
                  </a:lnTo>
                  <a:lnTo>
                    <a:pt x="19996" y="8802"/>
                  </a:lnTo>
                  <a:lnTo>
                    <a:pt x="20247" y="8628"/>
                  </a:lnTo>
                  <a:lnTo>
                    <a:pt x="20459" y="8416"/>
                  </a:lnTo>
                  <a:lnTo>
                    <a:pt x="20652" y="8203"/>
                  </a:lnTo>
                  <a:lnTo>
                    <a:pt x="20807" y="7972"/>
                  </a:lnTo>
                  <a:lnTo>
                    <a:pt x="20942" y="7721"/>
                  </a:lnTo>
                  <a:lnTo>
                    <a:pt x="21019" y="7470"/>
                  </a:lnTo>
                  <a:lnTo>
                    <a:pt x="21096" y="7219"/>
                  </a:lnTo>
                  <a:lnTo>
                    <a:pt x="21115" y="6968"/>
                  </a:lnTo>
                  <a:lnTo>
                    <a:pt x="21115" y="6698"/>
                  </a:lnTo>
                  <a:lnTo>
                    <a:pt x="21115" y="6698"/>
                  </a:lnTo>
                  <a:lnTo>
                    <a:pt x="21096" y="6447"/>
                  </a:lnTo>
                  <a:lnTo>
                    <a:pt x="21057" y="6177"/>
                  </a:lnTo>
                  <a:lnTo>
                    <a:pt x="20980" y="5926"/>
                  </a:lnTo>
                  <a:lnTo>
                    <a:pt x="20864" y="5675"/>
                  </a:lnTo>
                  <a:lnTo>
                    <a:pt x="20749" y="5443"/>
                  </a:lnTo>
                  <a:lnTo>
                    <a:pt x="20594" y="5212"/>
                  </a:lnTo>
                  <a:lnTo>
                    <a:pt x="20440" y="4980"/>
                  </a:lnTo>
                  <a:lnTo>
                    <a:pt x="20247" y="4787"/>
                  </a:lnTo>
                  <a:lnTo>
                    <a:pt x="20034" y="4594"/>
                  </a:lnTo>
                  <a:lnTo>
                    <a:pt x="19803" y="4421"/>
                  </a:lnTo>
                  <a:lnTo>
                    <a:pt x="19552" y="4285"/>
                  </a:lnTo>
                  <a:lnTo>
                    <a:pt x="19282" y="4150"/>
                  </a:lnTo>
                  <a:lnTo>
                    <a:pt x="18992" y="4054"/>
                  </a:lnTo>
                  <a:lnTo>
                    <a:pt x="18703" y="3977"/>
                  </a:lnTo>
                  <a:lnTo>
                    <a:pt x="18375" y="3919"/>
                  </a:lnTo>
                  <a:lnTo>
                    <a:pt x="18046" y="3919"/>
                  </a:lnTo>
                  <a:lnTo>
                    <a:pt x="18046" y="3919"/>
                  </a:lnTo>
                  <a:lnTo>
                    <a:pt x="17738" y="3919"/>
                  </a:lnTo>
                  <a:lnTo>
                    <a:pt x="17429" y="3957"/>
                  </a:lnTo>
                  <a:lnTo>
                    <a:pt x="17101" y="4034"/>
                  </a:lnTo>
                  <a:lnTo>
                    <a:pt x="16753" y="4150"/>
                  </a:lnTo>
                  <a:lnTo>
                    <a:pt x="16406" y="4285"/>
                  </a:lnTo>
                  <a:lnTo>
                    <a:pt x="16058" y="4459"/>
                  </a:lnTo>
                  <a:lnTo>
                    <a:pt x="15711" y="4652"/>
                  </a:lnTo>
                  <a:lnTo>
                    <a:pt x="15344" y="4903"/>
                  </a:lnTo>
                  <a:lnTo>
                    <a:pt x="15344" y="4903"/>
                  </a:lnTo>
                  <a:lnTo>
                    <a:pt x="15383" y="4710"/>
                  </a:lnTo>
                  <a:lnTo>
                    <a:pt x="15441" y="4498"/>
                  </a:lnTo>
                  <a:lnTo>
                    <a:pt x="15499" y="4208"/>
                  </a:lnTo>
                  <a:lnTo>
                    <a:pt x="15537" y="3880"/>
                  </a:lnTo>
                  <a:lnTo>
                    <a:pt x="15576" y="3494"/>
                  </a:lnTo>
                  <a:lnTo>
                    <a:pt x="15576" y="3089"/>
                  </a:lnTo>
                  <a:lnTo>
                    <a:pt x="15557" y="2876"/>
                  </a:lnTo>
                  <a:lnTo>
                    <a:pt x="15537" y="2664"/>
                  </a:lnTo>
                  <a:lnTo>
                    <a:pt x="15479" y="2452"/>
                  </a:lnTo>
                  <a:lnTo>
                    <a:pt x="15441" y="2240"/>
                  </a:lnTo>
                  <a:lnTo>
                    <a:pt x="15364" y="2008"/>
                  </a:lnTo>
                  <a:lnTo>
                    <a:pt x="15286" y="1796"/>
                  </a:lnTo>
                  <a:lnTo>
                    <a:pt x="15171" y="1603"/>
                  </a:lnTo>
                  <a:lnTo>
                    <a:pt x="15055" y="1390"/>
                  </a:lnTo>
                  <a:lnTo>
                    <a:pt x="14900" y="1197"/>
                  </a:lnTo>
                  <a:lnTo>
                    <a:pt x="14746" y="1024"/>
                  </a:lnTo>
                  <a:lnTo>
                    <a:pt x="14553" y="850"/>
                  </a:lnTo>
                  <a:lnTo>
                    <a:pt x="14341" y="676"/>
                  </a:lnTo>
                  <a:lnTo>
                    <a:pt x="14090" y="522"/>
                  </a:lnTo>
                  <a:lnTo>
                    <a:pt x="13820" y="387"/>
                  </a:lnTo>
                  <a:lnTo>
                    <a:pt x="13530" y="271"/>
                  </a:lnTo>
                  <a:lnTo>
                    <a:pt x="13202" y="174"/>
                  </a:lnTo>
                  <a:lnTo>
                    <a:pt x="12835" y="97"/>
                  </a:lnTo>
                  <a:lnTo>
                    <a:pt x="12449" y="39"/>
                  </a:lnTo>
                  <a:lnTo>
                    <a:pt x="12449" y="39"/>
                  </a:lnTo>
                  <a:lnTo>
                    <a:pt x="12140" y="20"/>
                  </a:lnTo>
                  <a:lnTo>
                    <a:pt x="1185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75" name="Google Shape;2275;p9"/>
          <p:cNvGrpSpPr/>
          <p:nvPr/>
        </p:nvGrpSpPr>
        <p:grpSpPr>
          <a:xfrm rot="-8100000" flipH="1">
            <a:off x="4998655" y="-1476793"/>
            <a:ext cx="6100990" cy="3234443"/>
            <a:chOff x="3939550" y="4143175"/>
            <a:chExt cx="2329150" cy="1234800"/>
          </a:xfrm>
        </p:grpSpPr>
        <p:sp>
          <p:nvSpPr>
            <p:cNvPr id="2276" name="Google Shape;2276;p9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fill="none" extrusionOk="0">
                  <a:moveTo>
                    <a:pt x="17506" y="0"/>
                  </a:moveTo>
                  <a:lnTo>
                    <a:pt x="17506" y="0"/>
                  </a:ln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276" y="3455"/>
                  </a:lnTo>
                  <a:lnTo>
                    <a:pt x="12276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888" y="9728"/>
                  </a:lnTo>
                  <a:lnTo>
                    <a:pt x="888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873" y="19321"/>
                  </a:lnTo>
                  <a:lnTo>
                    <a:pt x="1892" y="19321"/>
                  </a:lnTo>
                  <a:lnTo>
                    <a:pt x="1892" y="19321"/>
                  </a:lnTo>
                  <a:lnTo>
                    <a:pt x="1911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643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444" y="6215"/>
                  </a:lnTo>
                  <a:lnTo>
                    <a:pt x="21444" y="6215"/>
                  </a:lnTo>
                  <a:lnTo>
                    <a:pt x="21174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9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extrusionOk="0">
                  <a:moveTo>
                    <a:pt x="6350" y="1"/>
                  </a:move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9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fill="none" extrusionOk="0">
                  <a:moveTo>
                    <a:pt x="6563" y="1"/>
                  </a:moveTo>
                  <a:lnTo>
                    <a:pt x="6563" y="1"/>
                  </a:lnTo>
                  <a:lnTo>
                    <a:pt x="6563" y="1"/>
                  </a:lnTo>
                  <a:lnTo>
                    <a:pt x="6563" y="1"/>
                  </a:lnTo>
                  <a:lnTo>
                    <a:pt x="6350" y="1"/>
                  </a:ln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1851" y="4691"/>
                  </a:lnTo>
                  <a:lnTo>
                    <a:pt x="11851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lnTo>
                    <a:pt x="6582" y="1"/>
                  </a:lnTo>
                  <a:lnTo>
                    <a:pt x="6582" y="1"/>
                  </a:lnTo>
                  <a:lnTo>
                    <a:pt x="656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9"/>
            <p:cNvSpPr/>
            <p:nvPr/>
          </p:nvSpPr>
          <p:spPr>
            <a:xfrm>
              <a:off x="3988750" y="4846200"/>
              <a:ext cx="390200" cy="444925"/>
            </a:xfrm>
            <a:custGeom>
              <a:avLst/>
              <a:gdLst/>
              <a:ahLst/>
              <a:cxnLst/>
              <a:rect l="l" t="t" r="r" b="b"/>
              <a:pathLst>
                <a:path w="15608" h="17797" extrusionOk="0">
                  <a:moveTo>
                    <a:pt x="11369" y="1"/>
                  </a:move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607" y="7385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9"/>
            <p:cNvSpPr/>
            <p:nvPr/>
          </p:nvSpPr>
          <p:spPr>
            <a:xfrm>
              <a:off x="3988750" y="4846200"/>
              <a:ext cx="390400" cy="444925"/>
            </a:xfrm>
            <a:custGeom>
              <a:avLst/>
              <a:gdLst/>
              <a:ahLst/>
              <a:cxnLst/>
              <a:rect l="l" t="t" r="r" b="b"/>
              <a:pathLst>
                <a:path w="15616" h="17797" fill="none" extrusionOk="0">
                  <a:moveTo>
                    <a:pt x="11369" y="1"/>
                  </a:moveTo>
                  <a:lnTo>
                    <a:pt x="11369" y="1"/>
                  </a:ln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614" y="15712"/>
                  </a:lnTo>
                  <a:lnTo>
                    <a:pt x="4614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832" y="11678"/>
                  </a:lnTo>
                  <a:lnTo>
                    <a:pt x="11832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lnTo>
                    <a:pt x="113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9"/>
            <p:cNvSpPr/>
            <p:nvPr/>
          </p:nvSpPr>
          <p:spPr>
            <a:xfrm>
              <a:off x="4062600" y="5238975"/>
              <a:ext cx="101825" cy="52150"/>
            </a:xfrm>
            <a:custGeom>
              <a:avLst/>
              <a:gdLst/>
              <a:ahLst/>
              <a:cxnLst/>
              <a:rect l="l" t="t" r="r" b="b"/>
              <a:pathLst>
                <a:path w="4073" h="2086" extrusionOk="0">
                  <a:moveTo>
                    <a:pt x="4053" y="2047"/>
                  </a:moveTo>
                  <a:lnTo>
                    <a:pt x="4053" y="2047"/>
                  </a:lnTo>
                  <a:lnTo>
                    <a:pt x="4072" y="2085"/>
                  </a:lnTo>
                  <a:lnTo>
                    <a:pt x="4072" y="2085"/>
                  </a:lnTo>
                  <a:lnTo>
                    <a:pt x="4053" y="2047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641" y="1"/>
                  </a:lnTo>
                  <a:lnTo>
                    <a:pt x="1660" y="1"/>
                  </a:lnTo>
                  <a:lnTo>
                    <a:pt x="1660" y="1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9"/>
            <p:cNvSpPr/>
            <p:nvPr/>
          </p:nvSpPr>
          <p:spPr>
            <a:xfrm>
              <a:off x="4163925" y="5290125"/>
              <a:ext cx="500" cy="1000"/>
            </a:xfrm>
            <a:custGeom>
              <a:avLst/>
              <a:gdLst/>
              <a:ahLst/>
              <a:cxnLst/>
              <a:rect l="l" t="t" r="r" b="b"/>
              <a:pathLst>
                <a:path w="20" h="4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9"/>
            <p:cNvSpPr/>
            <p:nvPr/>
          </p:nvSpPr>
          <p:spPr>
            <a:xfrm>
              <a:off x="4062600" y="5238975"/>
              <a:ext cx="41025" cy="16925"/>
            </a:xfrm>
            <a:custGeom>
              <a:avLst/>
              <a:gdLst/>
              <a:ahLst/>
              <a:cxnLst/>
              <a:rect l="l" t="t" r="r" b="b"/>
              <a:pathLst>
                <a:path w="1641" h="677" fill="none" extrusionOk="0"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9"/>
            <p:cNvSpPr/>
            <p:nvPr/>
          </p:nvSpPr>
          <p:spPr>
            <a:xfrm>
              <a:off x="4103600" y="52389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9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extrusionOk="0">
                  <a:moveTo>
                    <a:pt x="12025" y="0"/>
                  </a:move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9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fill="none" extrusionOk="0">
                  <a:moveTo>
                    <a:pt x="12237" y="0"/>
                  </a:moveTo>
                  <a:lnTo>
                    <a:pt x="12237" y="0"/>
                  </a:lnTo>
                  <a:lnTo>
                    <a:pt x="12025" y="0"/>
                  </a:ln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7200" y="2741"/>
                  </a:lnTo>
                  <a:lnTo>
                    <a:pt x="7200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3610" y="12179"/>
                  </a:lnTo>
                  <a:lnTo>
                    <a:pt x="3610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103" y="14727"/>
                  </a:lnTo>
                  <a:lnTo>
                    <a:pt x="7103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lnTo>
                    <a:pt x="1223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9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extrusionOk="0">
                  <a:moveTo>
                    <a:pt x="26906" y="1"/>
                  </a:move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48" y="16495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9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fill="none" extrusionOk="0">
                  <a:moveTo>
                    <a:pt x="26925" y="1"/>
                  </a:moveTo>
                  <a:lnTo>
                    <a:pt x="26925" y="1"/>
                  </a:lnTo>
                  <a:lnTo>
                    <a:pt x="26906" y="1"/>
                  </a:lnTo>
                  <a:lnTo>
                    <a:pt x="26906" y="1"/>
                  </a:ln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802" y="310"/>
                  </a:lnTo>
                  <a:lnTo>
                    <a:pt x="24783" y="310"/>
                  </a:lnTo>
                  <a:lnTo>
                    <a:pt x="24783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01" y="4556"/>
                  </a:lnTo>
                  <a:lnTo>
                    <a:pt x="14901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446" y="7779"/>
                  </a:lnTo>
                  <a:lnTo>
                    <a:pt x="11408" y="7779"/>
                  </a:lnTo>
                  <a:lnTo>
                    <a:pt x="11408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173" y="20788"/>
                  </a:lnTo>
                  <a:lnTo>
                    <a:pt x="5173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224" y="29512"/>
                  </a:lnTo>
                  <a:lnTo>
                    <a:pt x="3224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29975" y="15268"/>
                  </a:lnTo>
                  <a:lnTo>
                    <a:pt x="29975" y="15268"/>
                  </a:lnTo>
                  <a:lnTo>
                    <a:pt x="30226" y="15268"/>
                  </a:lnTo>
                  <a:lnTo>
                    <a:pt x="30322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lnTo>
                    <a:pt x="26925" y="1"/>
                  </a:lnTo>
                  <a:lnTo>
                    <a:pt x="269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9"/>
            <p:cNvSpPr/>
            <p:nvPr/>
          </p:nvSpPr>
          <p:spPr>
            <a:xfrm>
              <a:off x="4774300" y="4618450"/>
              <a:ext cx="127900" cy="14025"/>
            </a:xfrm>
            <a:custGeom>
              <a:avLst/>
              <a:gdLst/>
              <a:ahLst/>
              <a:cxnLst/>
              <a:rect l="l" t="t" r="r" b="b"/>
              <a:pathLst>
                <a:path w="5116" h="561" extrusionOk="0">
                  <a:moveTo>
                    <a:pt x="5116" y="560"/>
                  </a:moveTo>
                  <a:lnTo>
                    <a:pt x="5116" y="560"/>
                  </a:lnTo>
                  <a:lnTo>
                    <a:pt x="5116" y="560"/>
                  </a:lnTo>
                  <a:lnTo>
                    <a:pt x="5116" y="560"/>
                  </a:lnTo>
                  <a:close/>
                  <a:moveTo>
                    <a:pt x="5077" y="541"/>
                  </a:moveTo>
                  <a:lnTo>
                    <a:pt x="5077" y="541"/>
                  </a:lnTo>
                  <a:lnTo>
                    <a:pt x="5096" y="541"/>
                  </a:lnTo>
                  <a:lnTo>
                    <a:pt x="5096" y="541"/>
                  </a:lnTo>
                  <a:lnTo>
                    <a:pt x="5077" y="541"/>
                  </a:lnTo>
                  <a:close/>
                  <a:moveTo>
                    <a:pt x="20" y="310"/>
                  </a:moveTo>
                  <a:lnTo>
                    <a:pt x="20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20" y="310"/>
                  </a:lnTo>
                  <a:close/>
                  <a:moveTo>
                    <a:pt x="2143" y="1"/>
                  </a:moveTo>
                  <a:lnTo>
                    <a:pt x="2143" y="1"/>
                  </a:lnTo>
                  <a:lnTo>
                    <a:pt x="1603" y="20"/>
                  </a:lnTo>
                  <a:lnTo>
                    <a:pt x="1082" y="78"/>
                  </a:lnTo>
                  <a:lnTo>
                    <a:pt x="541" y="174"/>
                  </a:lnTo>
                  <a:lnTo>
                    <a:pt x="39" y="310"/>
                  </a:lnTo>
                  <a:lnTo>
                    <a:pt x="39" y="310"/>
                  </a:lnTo>
                  <a:lnTo>
                    <a:pt x="541" y="174"/>
                  </a:lnTo>
                  <a:lnTo>
                    <a:pt x="1082" y="78"/>
                  </a:lnTo>
                  <a:lnTo>
                    <a:pt x="1603" y="20"/>
                  </a:lnTo>
                  <a:lnTo>
                    <a:pt x="2143" y="1"/>
                  </a:lnTo>
                  <a:close/>
                  <a:moveTo>
                    <a:pt x="2162" y="1"/>
                  </a:move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9"/>
            <p:cNvSpPr/>
            <p:nvPr/>
          </p:nvSpPr>
          <p:spPr>
            <a:xfrm>
              <a:off x="4902175" y="463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9"/>
            <p:cNvSpPr/>
            <p:nvPr/>
          </p:nvSpPr>
          <p:spPr>
            <a:xfrm>
              <a:off x="4901200" y="46319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9"/>
            <p:cNvSpPr/>
            <p:nvPr/>
          </p:nvSpPr>
          <p:spPr>
            <a:xfrm>
              <a:off x="4774300" y="46261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9"/>
            <p:cNvSpPr/>
            <p:nvPr/>
          </p:nvSpPr>
          <p:spPr>
            <a:xfrm>
              <a:off x="4775275" y="4618450"/>
              <a:ext cx="52625" cy="7750"/>
            </a:xfrm>
            <a:custGeom>
              <a:avLst/>
              <a:gdLst/>
              <a:ahLst/>
              <a:cxnLst/>
              <a:rect l="l" t="t" r="r" b="b"/>
              <a:pathLst>
                <a:path w="2105" h="310" fill="none" extrusionOk="0">
                  <a:moveTo>
                    <a:pt x="2104" y="1"/>
                  </a:moveTo>
                  <a:lnTo>
                    <a:pt x="2104" y="1"/>
                  </a:lnTo>
                  <a:lnTo>
                    <a:pt x="1564" y="20"/>
                  </a:lnTo>
                  <a:lnTo>
                    <a:pt x="1043" y="78"/>
                  </a:lnTo>
                  <a:lnTo>
                    <a:pt x="502" y="174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502" y="174"/>
                  </a:lnTo>
                  <a:lnTo>
                    <a:pt x="1043" y="78"/>
                  </a:lnTo>
                  <a:lnTo>
                    <a:pt x="1564" y="20"/>
                  </a:lnTo>
                  <a:lnTo>
                    <a:pt x="210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9"/>
            <p:cNvSpPr/>
            <p:nvPr/>
          </p:nvSpPr>
          <p:spPr>
            <a:xfrm>
              <a:off x="4828350" y="46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9"/>
            <p:cNvSpPr/>
            <p:nvPr/>
          </p:nvSpPr>
          <p:spPr>
            <a:xfrm>
              <a:off x="4155225" y="5356225"/>
              <a:ext cx="86400" cy="21750"/>
            </a:xfrm>
            <a:custGeom>
              <a:avLst/>
              <a:gdLst/>
              <a:ahLst/>
              <a:cxnLst/>
              <a:rect l="l" t="t" r="r" b="b"/>
              <a:pathLst>
                <a:path w="3456" h="870" extrusionOk="0">
                  <a:moveTo>
                    <a:pt x="3456" y="1"/>
                  </a:move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close/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  <a:close/>
                  <a:moveTo>
                    <a:pt x="3321" y="1"/>
                  </a:moveTo>
                  <a:lnTo>
                    <a:pt x="3321" y="1"/>
                  </a:lnTo>
                  <a:lnTo>
                    <a:pt x="3321" y="1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9"/>
            <p:cNvSpPr/>
            <p:nvPr/>
          </p:nvSpPr>
          <p:spPr>
            <a:xfrm>
              <a:off x="4241600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9"/>
            <p:cNvSpPr/>
            <p:nvPr/>
          </p:nvSpPr>
          <p:spPr>
            <a:xfrm>
              <a:off x="4155225" y="5356225"/>
              <a:ext cx="80625" cy="21750"/>
            </a:xfrm>
            <a:custGeom>
              <a:avLst/>
              <a:gdLst/>
              <a:ahLst/>
              <a:cxnLst/>
              <a:rect l="l" t="t" r="r" b="b"/>
              <a:pathLst>
                <a:path w="3225" h="870" fill="none" extrusionOk="0"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9"/>
            <p:cNvSpPr/>
            <p:nvPr/>
          </p:nvSpPr>
          <p:spPr>
            <a:xfrm>
              <a:off x="4238225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9"/>
            <p:cNvSpPr/>
            <p:nvPr/>
          </p:nvSpPr>
          <p:spPr>
            <a:xfrm>
              <a:off x="4297575" y="5011225"/>
              <a:ext cx="12575" cy="3900"/>
            </a:xfrm>
            <a:custGeom>
              <a:avLst/>
              <a:gdLst/>
              <a:ahLst/>
              <a:cxnLst/>
              <a:rect l="l" t="t" r="r" b="b"/>
              <a:pathLst>
                <a:path w="503" h="156" extrusionOk="0">
                  <a:moveTo>
                    <a:pt x="502" y="1"/>
                  </a:moveTo>
                  <a:lnTo>
                    <a:pt x="251" y="59"/>
                  </a:lnTo>
                  <a:lnTo>
                    <a:pt x="1" y="155"/>
                  </a:lnTo>
                  <a:lnTo>
                    <a:pt x="251" y="78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9"/>
            <p:cNvSpPr/>
            <p:nvPr/>
          </p:nvSpPr>
          <p:spPr>
            <a:xfrm>
              <a:off x="42942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9"/>
            <p:cNvSpPr/>
            <p:nvPr/>
          </p:nvSpPr>
          <p:spPr>
            <a:xfrm>
              <a:off x="4156675" y="5138125"/>
              <a:ext cx="126925" cy="101850"/>
            </a:xfrm>
            <a:custGeom>
              <a:avLst/>
              <a:gdLst/>
              <a:ahLst/>
              <a:cxnLst/>
              <a:rect l="l" t="t" r="r" b="b"/>
              <a:pathLst>
                <a:path w="5077" h="4074" fill="none" extrusionOk="0">
                  <a:moveTo>
                    <a:pt x="5077" y="1"/>
                  </a:moveTo>
                  <a:lnTo>
                    <a:pt x="5077" y="1"/>
                  </a:lnTo>
                  <a:lnTo>
                    <a:pt x="4807" y="1"/>
                  </a:lnTo>
                  <a:lnTo>
                    <a:pt x="4498" y="20"/>
                  </a:lnTo>
                  <a:lnTo>
                    <a:pt x="4131" y="59"/>
                  </a:lnTo>
                  <a:lnTo>
                    <a:pt x="3745" y="117"/>
                  </a:lnTo>
                  <a:lnTo>
                    <a:pt x="3340" y="194"/>
                  </a:lnTo>
                  <a:lnTo>
                    <a:pt x="2915" y="310"/>
                  </a:lnTo>
                  <a:lnTo>
                    <a:pt x="2471" y="464"/>
                  </a:lnTo>
                  <a:lnTo>
                    <a:pt x="2066" y="638"/>
                  </a:lnTo>
                  <a:lnTo>
                    <a:pt x="1854" y="754"/>
                  </a:lnTo>
                  <a:lnTo>
                    <a:pt x="1661" y="869"/>
                  </a:lnTo>
                  <a:lnTo>
                    <a:pt x="1468" y="1004"/>
                  </a:lnTo>
                  <a:lnTo>
                    <a:pt x="1275" y="1159"/>
                  </a:lnTo>
                  <a:lnTo>
                    <a:pt x="1101" y="1313"/>
                  </a:lnTo>
                  <a:lnTo>
                    <a:pt x="927" y="1487"/>
                  </a:lnTo>
                  <a:lnTo>
                    <a:pt x="773" y="1680"/>
                  </a:lnTo>
                  <a:lnTo>
                    <a:pt x="618" y="1873"/>
                  </a:lnTo>
                  <a:lnTo>
                    <a:pt x="483" y="2085"/>
                  </a:lnTo>
                  <a:lnTo>
                    <a:pt x="367" y="2317"/>
                  </a:lnTo>
                  <a:lnTo>
                    <a:pt x="252" y="2568"/>
                  </a:lnTo>
                  <a:lnTo>
                    <a:pt x="174" y="2838"/>
                  </a:lnTo>
                  <a:lnTo>
                    <a:pt x="97" y="3108"/>
                  </a:lnTo>
                  <a:lnTo>
                    <a:pt x="39" y="3417"/>
                  </a:lnTo>
                  <a:lnTo>
                    <a:pt x="20" y="3726"/>
                  </a:lnTo>
                  <a:lnTo>
                    <a:pt x="1" y="4073"/>
                  </a:lnTo>
                  <a:lnTo>
                    <a:pt x="1" y="4073"/>
                  </a:lnTo>
                  <a:lnTo>
                    <a:pt x="20" y="3726"/>
                  </a:lnTo>
                  <a:lnTo>
                    <a:pt x="39" y="3417"/>
                  </a:lnTo>
                  <a:lnTo>
                    <a:pt x="97" y="3108"/>
                  </a:lnTo>
                  <a:lnTo>
                    <a:pt x="174" y="2838"/>
                  </a:lnTo>
                  <a:lnTo>
                    <a:pt x="252" y="2568"/>
                  </a:lnTo>
                  <a:lnTo>
                    <a:pt x="367" y="2317"/>
                  </a:lnTo>
                  <a:lnTo>
                    <a:pt x="483" y="2085"/>
                  </a:lnTo>
                  <a:lnTo>
                    <a:pt x="618" y="1873"/>
                  </a:lnTo>
                  <a:lnTo>
                    <a:pt x="773" y="1680"/>
                  </a:lnTo>
                  <a:lnTo>
                    <a:pt x="927" y="1487"/>
                  </a:lnTo>
                  <a:lnTo>
                    <a:pt x="1101" y="1313"/>
                  </a:lnTo>
                  <a:lnTo>
                    <a:pt x="1275" y="1159"/>
                  </a:lnTo>
                  <a:lnTo>
                    <a:pt x="1468" y="1004"/>
                  </a:lnTo>
                  <a:lnTo>
                    <a:pt x="1661" y="869"/>
                  </a:lnTo>
                  <a:lnTo>
                    <a:pt x="1854" y="754"/>
                  </a:lnTo>
                  <a:lnTo>
                    <a:pt x="2066" y="638"/>
                  </a:lnTo>
                  <a:lnTo>
                    <a:pt x="2471" y="464"/>
                  </a:lnTo>
                  <a:lnTo>
                    <a:pt x="2915" y="310"/>
                  </a:lnTo>
                  <a:lnTo>
                    <a:pt x="3340" y="194"/>
                  </a:lnTo>
                  <a:lnTo>
                    <a:pt x="3745" y="117"/>
                  </a:lnTo>
                  <a:lnTo>
                    <a:pt x="4131" y="59"/>
                  </a:lnTo>
                  <a:lnTo>
                    <a:pt x="4498" y="20"/>
                  </a:lnTo>
                  <a:lnTo>
                    <a:pt x="4807" y="1"/>
                  </a:lnTo>
                  <a:lnTo>
                    <a:pt x="50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9"/>
            <p:cNvSpPr/>
            <p:nvPr/>
          </p:nvSpPr>
          <p:spPr>
            <a:xfrm>
              <a:off x="4283575" y="51381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9"/>
            <p:cNvSpPr/>
            <p:nvPr/>
          </p:nvSpPr>
          <p:spPr>
            <a:xfrm>
              <a:off x="42860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9"/>
            <p:cNvSpPr/>
            <p:nvPr/>
          </p:nvSpPr>
          <p:spPr>
            <a:xfrm>
              <a:off x="4379125" y="503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9"/>
            <p:cNvSpPr/>
            <p:nvPr/>
          </p:nvSpPr>
          <p:spPr>
            <a:xfrm>
              <a:off x="4378650" y="503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9"/>
            <p:cNvSpPr/>
            <p:nvPr/>
          </p:nvSpPr>
          <p:spPr>
            <a:xfrm>
              <a:off x="4258975" y="5010275"/>
              <a:ext cx="63225" cy="60800"/>
            </a:xfrm>
            <a:custGeom>
              <a:avLst/>
              <a:gdLst/>
              <a:ahLst/>
              <a:cxnLst/>
              <a:rect l="l" t="t" r="r" b="b"/>
              <a:pathLst>
                <a:path w="2529" h="2432" fill="none" extrusionOk="0">
                  <a:moveTo>
                    <a:pt x="2529" y="0"/>
                  </a:moveTo>
                  <a:lnTo>
                    <a:pt x="2529" y="0"/>
                  </a:lnTo>
                  <a:lnTo>
                    <a:pt x="2278" y="19"/>
                  </a:lnTo>
                  <a:lnTo>
                    <a:pt x="2046" y="39"/>
                  </a:lnTo>
                  <a:lnTo>
                    <a:pt x="1795" y="97"/>
                  </a:lnTo>
                  <a:lnTo>
                    <a:pt x="1545" y="193"/>
                  </a:lnTo>
                  <a:lnTo>
                    <a:pt x="1313" y="328"/>
                  </a:lnTo>
                  <a:lnTo>
                    <a:pt x="1081" y="483"/>
                  </a:lnTo>
                  <a:lnTo>
                    <a:pt x="850" y="676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464" y="1100"/>
                  </a:lnTo>
                  <a:lnTo>
                    <a:pt x="329" y="1293"/>
                  </a:lnTo>
                  <a:lnTo>
                    <a:pt x="232" y="1486"/>
                  </a:lnTo>
                  <a:lnTo>
                    <a:pt x="155" y="1679"/>
                  </a:lnTo>
                  <a:lnTo>
                    <a:pt x="78" y="1872"/>
                  </a:lnTo>
                  <a:lnTo>
                    <a:pt x="39" y="2065"/>
                  </a:lnTo>
                  <a:lnTo>
                    <a:pt x="20" y="2239"/>
                  </a:lnTo>
                  <a:lnTo>
                    <a:pt x="0" y="2432"/>
                  </a:lnTo>
                  <a:lnTo>
                    <a:pt x="0" y="2432"/>
                  </a:lnTo>
                  <a:lnTo>
                    <a:pt x="20" y="2239"/>
                  </a:lnTo>
                  <a:lnTo>
                    <a:pt x="39" y="2065"/>
                  </a:lnTo>
                  <a:lnTo>
                    <a:pt x="78" y="1872"/>
                  </a:lnTo>
                  <a:lnTo>
                    <a:pt x="155" y="1679"/>
                  </a:lnTo>
                  <a:lnTo>
                    <a:pt x="232" y="1486"/>
                  </a:lnTo>
                  <a:lnTo>
                    <a:pt x="329" y="1293"/>
                  </a:lnTo>
                  <a:lnTo>
                    <a:pt x="464" y="1100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850" y="676"/>
                  </a:lnTo>
                  <a:lnTo>
                    <a:pt x="1081" y="483"/>
                  </a:lnTo>
                  <a:lnTo>
                    <a:pt x="1313" y="328"/>
                  </a:lnTo>
                  <a:lnTo>
                    <a:pt x="1545" y="193"/>
                  </a:lnTo>
                  <a:lnTo>
                    <a:pt x="1795" y="116"/>
                  </a:lnTo>
                  <a:lnTo>
                    <a:pt x="2046" y="39"/>
                  </a:lnTo>
                  <a:lnTo>
                    <a:pt x="2278" y="19"/>
                  </a:lnTo>
                  <a:lnTo>
                    <a:pt x="252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9"/>
            <p:cNvSpPr/>
            <p:nvPr/>
          </p:nvSpPr>
          <p:spPr>
            <a:xfrm>
              <a:off x="4322175" y="501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9"/>
            <p:cNvSpPr/>
            <p:nvPr/>
          </p:nvSpPr>
          <p:spPr>
            <a:xfrm>
              <a:off x="4350650" y="4919550"/>
              <a:ext cx="14975" cy="50700"/>
            </a:xfrm>
            <a:custGeom>
              <a:avLst/>
              <a:gdLst/>
              <a:ahLst/>
              <a:cxnLst/>
              <a:rect l="l" t="t" r="r" b="b"/>
              <a:pathLst>
                <a:path w="599" h="2028" fill="none" extrusionOk="0">
                  <a:moveTo>
                    <a:pt x="599" y="0"/>
                  </a:moveTo>
                  <a:lnTo>
                    <a:pt x="599" y="0"/>
                  </a:lnTo>
                  <a:lnTo>
                    <a:pt x="502" y="155"/>
                  </a:lnTo>
                  <a:lnTo>
                    <a:pt x="406" y="348"/>
                  </a:lnTo>
                  <a:lnTo>
                    <a:pt x="290" y="579"/>
                  </a:lnTo>
                  <a:lnTo>
                    <a:pt x="194" y="888"/>
                  </a:lnTo>
                  <a:lnTo>
                    <a:pt x="97" y="1236"/>
                  </a:lnTo>
                  <a:lnTo>
                    <a:pt x="20" y="1602"/>
                  </a:lnTo>
                  <a:lnTo>
                    <a:pt x="1" y="1815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15"/>
                  </a:lnTo>
                  <a:lnTo>
                    <a:pt x="20" y="1602"/>
                  </a:lnTo>
                  <a:lnTo>
                    <a:pt x="97" y="1236"/>
                  </a:lnTo>
                  <a:lnTo>
                    <a:pt x="194" y="888"/>
                  </a:lnTo>
                  <a:lnTo>
                    <a:pt x="290" y="579"/>
                  </a:lnTo>
                  <a:lnTo>
                    <a:pt x="406" y="348"/>
                  </a:lnTo>
                  <a:lnTo>
                    <a:pt x="502" y="155"/>
                  </a:lnTo>
                  <a:lnTo>
                    <a:pt x="599" y="0"/>
                  </a:lnTo>
                  <a:lnTo>
                    <a:pt x="59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9"/>
            <p:cNvSpPr/>
            <p:nvPr/>
          </p:nvSpPr>
          <p:spPr>
            <a:xfrm>
              <a:off x="4471775" y="4626175"/>
              <a:ext cx="302550" cy="127400"/>
            </a:xfrm>
            <a:custGeom>
              <a:avLst/>
              <a:gdLst/>
              <a:ahLst/>
              <a:cxnLst/>
              <a:rect l="l" t="t" r="r" b="b"/>
              <a:pathLst>
                <a:path w="12102" h="5096" extrusionOk="0">
                  <a:moveTo>
                    <a:pt x="0" y="5096"/>
                  </a:move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close/>
                  <a:moveTo>
                    <a:pt x="3822" y="4536"/>
                  </a:move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close/>
                  <a:moveTo>
                    <a:pt x="2239" y="4247"/>
                  </a:moveTo>
                  <a:lnTo>
                    <a:pt x="2239" y="4247"/>
                  </a:lnTo>
                  <a:lnTo>
                    <a:pt x="1988" y="4247"/>
                  </a:lnTo>
                  <a:lnTo>
                    <a:pt x="1699" y="4285"/>
                  </a:lnTo>
                  <a:lnTo>
                    <a:pt x="1428" y="4324"/>
                  </a:lnTo>
                  <a:lnTo>
                    <a:pt x="1139" y="4420"/>
                  </a:lnTo>
                  <a:lnTo>
                    <a:pt x="849" y="4517"/>
                  </a:lnTo>
                  <a:lnTo>
                    <a:pt x="560" y="4671"/>
                  </a:lnTo>
                  <a:lnTo>
                    <a:pt x="290" y="4845"/>
                  </a:lnTo>
                  <a:lnTo>
                    <a:pt x="19" y="5077"/>
                  </a:lnTo>
                  <a:lnTo>
                    <a:pt x="19" y="5077"/>
                  </a:lnTo>
                  <a:lnTo>
                    <a:pt x="290" y="4845"/>
                  </a:lnTo>
                  <a:lnTo>
                    <a:pt x="560" y="4671"/>
                  </a:lnTo>
                  <a:lnTo>
                    <a:pt x="849" y="4517"/>
                  </a:lnTo>
                  <a:lnTo>
                    <a:pt x="1139" y="4420"/>
                  </a:lnTo>
                  <a:lnTo>
                    <a:pt x="1428" y="4324"/>
                  </a:lnTo>
                  <a:lnTo>
                    <a:pt x="1699" y="4285"/>
                  </a:lnTo>
                  <a:lnTo>
                    <a:pt x="1988" y="4247"/>
                  </a:lnTo>
                  <a:lnTo>
                    <a:pt x="2239" y="4247"/>
                  </a:lnTo>
                  <a:close/>
                  <a:moveTo>
                    <a:pt x="2258" y="4247"/>
                  </a:move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close/>
                  <a:moveTo>
                    <a:pt x="5346" y="1564"/>
                  </a:moveTo>
                  <a:lnTo>
                    <a:pt x="5346" y="1564"/>
                  </a:lnTo>
                  <a:lnTo>
                    <a:pt x="5346" y="1564"/>
                  </a:lnTo>
                  <a:lnTo>
                    <a:pt x="5096" y="1680"/>
                  </a:lnTo>
                  <a:lnTo>
                    <a:pt x="4864" y="1815"/>
                  </a:lnTo>
                  <a:lnTo>
                    <a:pt x="4671" y="1931"/>
                  </a:lnTo>
                  <a:lnTo>
                    <a:pt x="4497" y="2066"/>
                  </a:lnTo>
                  <a:lnTo>
                    <a:pt x="4343" y="2220"/>
                  </a:lnTo>
                  <a:lnTo>
                    <a:pt x="4208" y="2355"/>
                  </a:lnTo>
                  <a:lnTo>
                    <a:pt x="4092" y="2490"/>
                  </a:lnTo>
                  <a:lnTo>
                    <a:pt x="3976" y="2645"/>
                  </a:lnTo>
                  <a:lnTo>
                    <a:pt x="3899" y="2780"/>
                  </a:lnTo>
                  <a:lnTo>
                    <a:pt x="3822" y="2915"/>
                  </a:lnTo>
                  <a:lnTo>
                    <a:pt x="3764" y="3069"/>
                  </a:lnTo>
                  <a:lnTo>
                    <a:pt x="3725" y="3204"/>
                  </a:lnTo>
                  <a:lnTo>
                    <a:pt x="3687" y="3475"/>
                  </a:lnTo>
                  <a:lnTo>
                    <a:pt x="3667" y="3706"/>
                  </a:lnTo>
                  <a:lnTo>
                    <a:pt x="3667" y="3706"/>
                  </a:lnTo>
                  <a:lnTo>
                    <a:pt x="3687" y="3475"/>
                  </a:lnTo>
                  <a:lnTo>
                    <a:pt x="3725" y="3204"/>
                  </a:lnTo>
                  <a:lnTo>
                    <a:pt x="3764" y="3069"/>
                  </a:lnTo>
                  <a:lnTo>
                    <a:pt x="3822" y="2915"/>
                  </a:lnTo>
                  <a:lnTo>
                    <a:pt x="3899" y="2780"/>
                  </a:lnTo>
                  <a:lnTo>
                    <a:pt x="3976" y="2645"/>
                  </a:lnTo>
                  <a:lnTo>
                    <a:pt x="4092" y="2490"/>
                  </a:lnTo>
                  <a:lnTo>
                    <a:pt x="4208" y="2355"/>
                  </a:lnTo>
                  <a:lnTo>
                    <a:pt x="4343" y="2220"/>
                  </a:lnTo>
                  <a:lnTo>
                    <a:pt x="4497" y="2066"/>
                  </a:lnTo>
                  <a:lnTo>
                    <a:pt x="4671" y="1931"/>
                  </a:lnTo>
                  <a:lnTo>
                    <a:pt x="4864" y="1815"/>
                  </a:lnTo>
                  <a:lnTo>
                    <a:pt x="5096" y="1680"/>
                  </a:lnTo>
                  <a:lnTo>
                    <a:pt x="5346" y="1564"/>
                  </a:lnTo>
                  <a:lnTo>
                    <a:pt x="5346" y="1564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389" y="1255"/>
                  </a:lnTo>
                  <a:lnTo>
                    <a:pt x="6061" y="1313"/>
                  </a:lnTo>
                  <a:lnTo>
                    <a:pt x="5733" y="1409"/>
                  </a:lnTo>
                  <a:lnTo>
                    <a:pt x="5366" y="1545"/>
                  </a:lnTo>
                  <a:lnTo>
                    <a:pt x="5366" y="1545"/>
                  </a:lnTo>
                  <a:lnTo>
                    <a:pt x="5733" y="1409"/>
                  </a:lnTo>
                  <a:lnTo>
                    <a:pt x="6061" y="1313"/>
                  </a:lnTo>
                  <a:lnTo>
                    <a:pt x="6389" y="1255"/>
                  </a:lnTo>
                  <a:lnTo>
                    <a:pt x="6678" y="1236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678" y="1236"/>
                  </a:lnTo>
                  <a:lnTo>
                    <a:pt x="6698" y="1236"/>
                  </a:lnTo>
                  <a:lnTo>
                    <a:pt x="6698" y="1236"/>
                  </a:lnTo>
                  <a:lnTo>
                    <a:pt x="6678" y="1236"/>
                  </a:lnTo>
                  <a:close/>
                  <a:moveTo>
                    <a:pt x="12102" y="1"/>
                  </a:moveTo>
                  <a:lnTo>
                    <a:pt x="12102" y="1"/>
                  </a:lnTo>
                  <a:lnTo>
                    <a:pt x="12102" y="1"/>
                  </a:lnTo>
                  <a:lnTo>
                    <a:pt x="11851" y="97"/>
                  </a:lnTo>
                  <a:lnTo>
                    <a:pt x="11600" y="194"/>
                  </a:lnTo>
                  <a:lnTo>
                    <a:pt x="11349" y="290"/>
                  </a:lnTo>
                  <a:lnTo>
                    <a:pt x="11117" y="406"/>
                  </a:lnTo>
                  <a:lnTo>
                    <a:pt x="10886" y="541"/>
                  </a:lnTo>
                  <a:lnTo>
                    <a:pt x="10654" y="676"/>
                  </a:lnTo>
                  <a:lnTo>
                    <a:pt x="10461" y="811"/>
                  </a:lnTo>
                  <a:lnTo>
                    <a:pt x="10249" y="985"/>
                  </a:lnTo>
                  <a:lnTo>
                    <a:pt x="10056" y="1139"/>
                  </a:lnTo>
                  <a:lnTo>
                    <a:pt x="9882" y="1313"/>
                  </a:lnTo>
                  <a:lnTo>
                    <a:pt x="9728" y="1506"/>
                  </a:lnTo>
                  <a:lnTo>
                    <a:pt x="9573" y="1718"/>
                  </a:lnTo>
                  <a:lnTo>
                    <a:pt x="9419" y="1911"/>
                  </a:lnTo>
                  <a:lnTo>
                    <a:pt x="9303" y="2143"/>
                  </a:lnTo>
                  <a:lnTo>
                    <a:pt x="9187" y="2375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187" y="2375"/>
                  </a:lnTo>
                  <a:lnTo>
                    <a:pt x="9303" y="2143"/>
                  </a:lnTo>
                  <a:lnTo>
                    <a:pt x="9419" y="1911"/>
                  </a:lnTo>
                  <a:lnTo>
                    <a:pt x="9573" y="1718"/>
                  </a:lnTo>
                  <a:lnTo>
                    <a:pt x="9728" y="1506"/>
                  </a:lnTo>
                  <a:lnTo>
                    <a:pt x="9882" y="1313"/>
                  </a:lnTo>
                  <a:lnTo>
                    <a:pt x="10056" y="1139"/>
                  </a:lnTo>
                  <a:lnTo>
                    <a:pt x="10249" y="985"/>
                  </a:lnTo>
                  <a:lnTo>
                    <a:pt x="10461" y="811"/>
                  </a:lnTo>
                  <a:lnTo>
                    <a:pt x="10654" y="676"/>
                  </a:lnTo>
                  <a:lnTo>
                    <a:pt x="10886" y="541"/>
                  </a:lnTo>
                  <a:lnTo>
                    <a:pt x="11117" y="406"/>
                  </a:lnTo>
                  <a:lnTo>
                    <a:pt x="11349" y="290"/>
                  </a:lnTo>
                  <a:lnTo>
                    <a:pt x="11600" y="194"/>
                  </a:lnTo>
                  <a:lnTo>
                    <a:pt x="11851" y="97"/>
                  </a:lnTo>
                  <a:lnTo>
                    <a:pt x="12102" y="1"/>
                  </a:lnTo>
                  <a:lnTo>
                    <a:pt x="121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9"/>
            <p:cNvSpPr/>
            <p:nvPr/>
          </p:nvSpPr>
          <p:spPr>
            <a:xfrm>
              <a:off x="4471775" y="47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9"/>
            <p:cNvSpPr/>
            <p:nvPr/>
          </p:nvSpPr>
          <p:spPr>
            <a:xfrm>
              <a:off x="4567300" y="473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9"/>
            <p:cNvSpPr/>
            <p:nvPr/>
          </p:nvSpPr>
          <p:spPr>
            <a:xfrm>
              <a:off x="4472250" y="4732325"/>
              <a:ext cx="55525" cy="20775"/>
            </a:xfrm>
            <a:custGeom>
              <a:avLst/>
              <a:gdLst/>
              <a:ahLst/>
              <a:cxnLst/>
              <a:rect l="l" t="t" r="r" b="b"/>
              <a:pathLst>
                <a:path w="2221" h="831" fill="none" extrusionOk="0">
                  <a:moveTo>
                    <a:pt x="2220" y="1"/>
                  </a:moveTo>
                  <a:lnTo>
                    <a:pt x="2220" y="1"/>
                  </a:lnTo>
                  <a:lnTo>
                    <a:pt x="1969" y="1"/>
                  </a:lnTo>
                  <a:lnTo>
                    <a:pt x="1680" y="39"/>
                  </a:lnTo>
                  <a:lnTo>
                    <a:pt x="1409" y="78"/>
                  </a:lnTo>
                  <a:lnTo>
                    <a:pt x="1120" y="174"/>
                  </a:lnTo>
                  <a:lnTo>
                    <a:pt x="830" y="271"/>
                  </a:lnTo>
                  <a:lnTo>
                    <a:pt x="541" y="425"/>
                  </a:lnTo>
                  <a:lnTo>
                    <a:pt x="271" y="599"/>
                  </a:lnTo>
                  <a:lnTo>
                    <a:pt x="0" y="831"/>
                  </a:lnTo>
                  <a:lnTo>
                    <a:pt x="0" y="831"/>
                  </a:lnTo>
                  <a:lnTo>
                    <a:pt x="271" y="599"/>
                  </a:lnTo>
                  <a:lnTo>
                    <a:pt x="541" y="425"/>
                  </a:lnTo>
                  <a:lnTo>
                    <a:pt x="830" y="271"/>
                  </a:lnTo>
                  <a:lnTo>
                    <a:pt x="1120" y="174"/>
                  </a:lnTo>
                  <a:lnTo>
                    <a:pt x="1409" y="78"/>
                  </a:lnTo>
                  <a:lnTo>
                    <a:pt x="1680" y="39"/>
                  </a:lnTo>
                  <a:lnTo>
                    <a:pt x="1969" y="1"/>
                  </a:lnTo>
                  <a:lnTo>
                    <a:pt x="22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9"/>
            <p:cNvSpPr/>
            <p:nvPr/>
          </p:nvSpPr>
          <p:spPr>
            <a:xfrm>
              <a:off x="4528225" y="473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9"/>
            <p:cNvSpPr/>
            <p:nvPr/>
          </p:nvSpPr>
          <p:spPr>
            <a:xfrm>
              <a:off x="4563450" y="4665250"/>
              <a:ext cx="42000" cy="53600"/>
            </a:xfrm>
            <a:custGeom>
              <a:avLst/>
              <a:gdLst/>
              <a:ahLst/>
              <a:cxnLst/>
              <a:rect l="l" t="t" r="r" b="b"/>
              <a:pathLst>
                <a:path w="1680" h="2144" fill="none" extrusionOk="0">
                  <a:moveTo>
                    <a:pt x="1679" y="1"/>
                  </a:moveTo>
                  <a:lnTo>
                    <a:pt x="1679" y="1"/>
                  </a:lnTo>
                  <a:lnTo>
                    <a:pt x="1679" y="1"/>
                  </a:lnTo>
                  <a:lnTo>
                    <a:pt x="1429" y="117"/>
                  </a:lnTo>
                  <a:lnTo>
                    <a:pt x="1197" y="252"/>
                  </a:lnTo>
                  <a:lnTo>
                    <a:pt x="1004" y="368"/>
                  </a:lnTo>
                  <a:lnTo>
                    <a:pt x="830" y="503"/>
                  </a:lnTo>
                  <a:lnTo>
                    <a:pt x="676" y="657"/>
                  </a:lnTo>
                  <a:lnTo>
                    <a:pt x="541" y="792"/>
                  </a:lnTo>
                  <a:lnTo>
                    <a:pt x="425" y="927"/>
                  </a:lnTo>
                  <a:lnTo>
                    <a:pt x="309" y="1082"/>
                  </a:lnTo>
                  <a:lnTo>
                    <a:pt x="232" y="1217"/>
                  </a:lnTo>
                  <a:lnTo>
                    <a:pt x="155" y="1352"/>
                  </a:lnTo>
                  <a:lnTo>
                    <a:pt x="97" y="1506"/>
                  </a:lnTo>
                  <a:lnTo>
                    <a:pt x="58" y="1641"/>
                  </a:lnTo>
                  <a:lnTo>
                    <a:pt x="20" y="1912"/>
                  </a:lnTo>
                  <a:lnTo>
                    <a:pt x="0" y="2143"/>
                  </a:lnTo>
                  <a:lnTo>
                    <a:pt x="0" y="2143"/>
                  </a:lnTo>
                  <a:lnTo>
                    <a:pt x="20" y="1912"/>
                  </a:lnTo>
                  <a:lnTo>
                    <a:pt x="58" y="1641"/>
                  </a:lnTo>
                  <a:lnTo>
                    <a:pt x="97" y="1506"/>
                  </a:lnTo>
                  <a:lnTo>
                    <a:pt x="155" y="1352"/>
                  </a:lnTo>
                  <a:lnTo>
                    <a:pt x="232" y="1217"/>
                  </a:lnTo>
                  <a:lnTo>
                    <a:pt x="309" y="1082"/>
                  </a:lnTo>
                  <a:lnTo>
                    <a:pt x="425" y="927"/>
                  </a:lnTo>
                  <a:lnTo>
                    <a:pt x="541" y="792"/>
                  </a:lnTo>
                  <a:lnTo>
                    <a:pt x="676" y="657"/>
                  </a:lnTo>
                  <a:lnTo>
                    <a:pt x="830" y="503"/>
                  </a:lnTo>
                  <a:lnTo>
                    <a:pt x="1004" y="368"/>
                  </a:lnTo>
                  <a:lnTo>
                    <a:pt x="1197" y="252"/>
                  </a:lnTo>
                  <a:lnTo>
                    <a:pt x="1429" y="117"/>
                  </a:lnTo>
                  <a:lnTo>
                    <a:pt x="1679" y="1"/>
                  </a:lnTo>
                  <a:lnTo>
                    <a:pt x="167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9"/>
            <p:cNvSpPr/>
            <p:nvPr/>
          </p:nvSpPr>
          <p:spPr>
            <a:xfrm>
              <a:off x="4605900" y="4657050"/>
              <a:ext cx="32850" cy="7750"/>
            </a:xfrm>
            <a:custGeom>
              <a:avLst/>
              <a:gdLst/>
              <a:ahLst/>
              <a:cxnLst/>
              <a:rect l="l" t="t" r="r" b="b"/>
              <a:pathLst>
                <a:path w="1314" h="310" fill="none" extrusionOk="0">
                  <a:moveTo>
                    <a:pt x="1313" y="1"/>
                  </a:moveTo>
                  <a:lnTo>
                    <a:pt x="1313" y="1"/>
                  </a:lnTo>
                  <a:lnTo>
                    <a:pt x="1024" y="20"/>
                  </a:lnTo>
                  <a:lnTo>
                    <a:pt x="696" y="78"/>
                  </a:lnTo>
                  <a:lnTo>
                    <a:pt x="368" y="174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368" y="174"/>
                  </a:lnTo>
                  <a:lnTo>
                    <a:pt x="696" y="78"/>
                  </a:lnTo>
                  <a:lnTo>
                    <a:pt x="1024" y="20"/>
                  </a:lnTo>
                  <a:lnTo>
                    <a:pt x="131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9"/>
            <p:cNvSpPr/>
            <p:nvPr/>
          </p:nvSpPr>
          <p:spPr>
            <a:xfrm>
              <a:off x="4638725" y="46570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9"/>
            <p:cNvSpPr/>
            <p:nvPr/>
          </p:nvSpPr>
          <p:spPr>
            <a:xfrm>
              <a:off x="4699025" y="4626175"/>
              <a:ext cx="75300" cy="65175"/>
            </a:xfrm>
            <a:custGeom>
              <a:avLst/>
              <a:gdLst/>
              <a:ahLst/>
              <a:cxnLst/>
              <a:rect l="l" t="t" r="r" b="b"/>
              <a:pathLst>
                <a:path w="3012" h="2607" fill="none" extrusionOk="0">
                  <a:moveTo>
                    <a:pt x="3012" y="1"/>
                  </a:moveTo>
                  <a:lnTo>
                    <a:pt x="3012" y="1"/>
                  </a:lnTo>
                  <a:lnTo>
                    <a:pt x="3012" y="1"/>
                  </a:lnTo>
                  <a:lnTo>
                    <a:pt x="2761" y="97"/>
                  </a:lnTo>
                  <a:lnTo>
                    <a:pt x="2510" y="194"/>
                  </a:lnTo>
                  <a:lnTo>
                    <a:pt x="2259" y="290"/>
                  </a:lnTo>
                  <a:lnTo>
                    <a:pt x="2027" y="406"/>
                  </a:lnTo>
                  <a:lnTo>
                    <a:pt x="1796" y="541"/>
                  </a:lnTo>
                  <a:lnTo>
                    <a:pt x="1564" y="676"/>
                  </a:lnTo>
                  <a:lnTo>
                    <a:pt x="1371" y="811"/>
                  </a:lnTo>
                  <a:lnTo>
                    <a:pt x="1159" y="985"/>
                  </a:lnTo>
                  <a:lnTo>
                    <a:pt x="966" y="1139"/>
                  </a:lnTo>
                  <a:lnTo>
                    <a:pt x="792" y="1313"/>
                  </a:lnTo>
                  <a:lnTo>
                    <a:pt x="638" y="1506"/>
                  </a:lnTo>
                  <a:lnTo>
                    <a:pt x="483" y="1718"/>
                  </a:lnTo>
                  <a:lnTo>
                    <a:pt x="329" y="1911"/>
                  </a:lnTo>
                  <a:lnTo>
                    <a:pt x="213" y="2143"/>
                  </a:lnTo>
                  <a:lnTo>
                    <a:pt x="97" y="2375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97" y="2375"/>
                  </a:lnTo>
                  <a:lnTo>
                    <a:pt x="213" y="2143"/>
                  </a:lnTo>
                  <a:lnTo>
                    <a:pt x="329" y="1911"/>
                  </a:lnTo>
                  <a:lnTo>
                    <a:pt x="483" y="1718"/>
                  </a:lnTo>
                  <a:lnTo>
                    <a:pt x="638" y="1506"/>
                  </a:lnTo>
                  <a:lnTo>
                    <a:pt x="792" y="1313"/>
                  </a:lnTo>
                  <a:lnTo>
                    <a:pt x="966" y="1139"/>
                  </a:lnTo>
                  <a:lnTo>
                    <a:pt x="1159" y="985"/>
                  </a:lnTo>
                  <a:lnTo>
                    <a:pt x="1371" y="811"/>
                  </a:lnTo>
                  <a:lnTo>
                    <a:pt x="1564" y="676"/>
                  </a:lnTo>
                  <a:lnTo>
                    <a:pt x="1796" y="541"/>
                  </a:lnTo>
                  <a:lnTo>
                    <a:pt x="2027" y="406"/>
                  </a:lnTo>
                  <a:lnTo>
                    <a:pt x="2259" y="290"/>
                  </a:lnTo>
                  <a:lnTo>
                    <a:pt x="2510" y="194"/>
                  </a:lnTo>
                  <a:lnTo>
                    <a:pt x="2761" y="97"/>
                  </a:lnTo>
                  <a:lnTo>
                    <a:pt x="3012" y="1"/>
                  </a:lnTo>
                  <a:lnTo>
                    <a:pt x="301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9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extrusionOk="0">
                  <a:moveTo>
                    <a:pt x="19069" y="1"/>
                  </a:move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9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fill="none" extrusionOk="0">
                  <a:moveTo>
                    <a:pt x="19069" y="1"/>
                  </a:moveTo>
                  <a:lnTo>
                    <a:pt x="19069" y="1"/>
                  </a:lnTo>
                  <a:lnTo>
                    <a:pt x="19069" y="1"/>
                  </a:lnTo>
                  <a:lnTo>
                    <a:pt x="19069" y="1"/>
                  </a:ln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633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lnTo>
                    <a:pt x="19089" y="1"/>
                  </a:lnTo>
                  <a:lnTo>
                    <a:pt x="19089" y="1"/>
                  </a:lnTo>
                  <a:lnTo>
                    <a:pt x="190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9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extrusionOk="0">
                  <a:moveTo>
                    <a:pt x="3668" y="0"/>
                  </a:move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9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fill="none" extrusionOk="0">
                  <a:moveTo>
                    <a:pt x="3668" y="0"/>
                  </a:moveTo>
                  <a:lnTo>
                    <a:pt x="3668" y="0"/>
                  </a:ln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9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extrusionOk="0">
                  <a:moveTo>
                    <a:pt x="4072" y="1"/>
                  </a:move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9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fill="none" extrusionOk="0"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9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extrusionOk="0">
                  <a:moveTo>
                    <a:pt x="14747" y="1"/>
                  </a:move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9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fill="none" extrusionOk="0">
                  <a:moveTo>
                    <a:pt x="15036" y="1"/>
                  </a:moveTo>
                  <a:lnTo>
                    <a:pt x="15036" y="1"/>
                  </a:lnTo>
                  <a:lnTo>
                    <a:pt x="15017" y="1"/>
                  </a:lnTo>
                  <a:lnTo>
                    <a:pt x="15017" y="1"/>
                  </a:lnTo>
                  <a:lnTo>
                    <a:pt x="14747" y="1"/>
                  </a:ln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42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377" y="11002"/>
                  </a:lnTo>
                  <a:lnTo>
                    <a:pt x="29377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lnTo>
                    <a:pt x="1503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9"/>
            <p:cNvSpPr/>
            <p:nvPr/>
          </p:nvSpPr>
          <p:spPr>
            <a:xfrm>
              <a:off x="5380825" y="4784450"/>
              <a:ext cx="120175" cy="165050"/>
            </a:xfrm>
            <a:custGeom>
              <a:avLst/>
              <a:gdLst/>
              <a:ahLst/>
              <a:cxnLst/>
              <a:rect l="l" t="t" r="r" b="b"/>
              <a:pathLst>
                <a:path w="4807" h="6602" extrusionOk="0">
                  <a:moveTo>
                    <a:pt x="20" y="6466"/>
                  </a:moveTo>
                  <a:lnTo>
                    <a:pt x="20" y="6466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20" y="6466"/>
                  </a:lnTo>
                  <a:close/>
                  <a:moveTo>
                    <a:pt x="20" y="6466"/>
                  </a:moveTo>
                  <a:lnTo>
                    <a:pt x="20" y="6466"/>
                  </a:lnTo>
                  <a:lnTo>
                    <a:pt x="20" y="6466"/>
                  </a:lnTo>
                  <a:close/>
                  <a:moveTo>
                    <a:pt x="3070" y="3860"/>
                  </a:move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close/>
                  <a:moveTo>
                    <a:pt x="2742" y="3841"/>
                  </a:moveTo>
                  <a:lnTo>
                    <a:pt x="2742" y="3841"/>
                  </a:lnTo>
                  <a:lnTo>
                    <a:pt x="2414" y="3860"/>
                  </a:lnTo>
                  <a:lnTo>
                    <a:pt x="2221" y="3880"/>
                  </a:lnTo>
                  <a:lnTo>
                    <a:pt x="2008" y="3918"/>
                  </a:lnTo>
                  <a:lnTo>
                    <a:pt x="1796" y="3976"/>
                  </a:lnTo>
                  <a:lnTo>
                    <a:pt x="1584" y="4053"/>
                  </a:lnTo>
                  <a:lnTo>
                    <a:pt x="1371" y="4150"/>
                  </a:lnTo>
                  <a:lnTo>
                    <a:pt x="1159" y="4266"/>
                  </a:lnTo>
                  <a:lnTo>
                    <a:pt x="947" y="4420"/>
                  </a:lnTo>
                  <a:lnTo>
                    <a:pt x="754" y="4594"/>
                  </a:lnTo>
                  <a:lnTo>
                    <a:pt x="561" y="4806"/>
                  </a:lnTo>
                  <a:lnTo>
                    <a:pt x="406" y="5057"/>
                  </a:lnTo>
                  <a:lnTo>
                    <a:pt x="271" y="5327"/>
                  </a:lnTo>
                  <a:lnTo>
                    <a:pt x="155" y="5655"/>
                  </a:lnTo>
                  <a:lnTo>
                    <a:pt x="59" y="6022"/>
                  </a:lnTo>
                  <a:lnTo>
                    <a:pt x="20" y="6427"/>
                  </a:lnTo>
                  <a:lnTo>
                    <a:pt x="20" y="6427"/>
                  </a:lnTo>
                  <a:lnTo>
                    <a:pt x="59" y="6022"/>
                  </a:lnTo>
                  <a:lnTo>
                    <a:pt x="155" y="5655"/>
                  </a:lnTo>
                  <a:lnTo>
                    <a:pt x="271" y="5327"/>
                  </a:lnTo>
                  <a:lnTo>
                    <a:pt x="406" y="5057"/>
                  </a:lnTo>
                  <a:lnTo>
                    <a:pt x="561" y="4806"/>
                  </a:lnTo>
                  <a:lnTo>
                    <a:pt x="754" y="4594"/>
                  </a:lnTo>
                  <a:lnTo>
                    <a:pt x="947" y="4420"/>
                  </a:lnTo>
                  <a:lnTo>
                    <a:pt x="1159" y="4266"/>
                  </a:lnTo>
                  <a:lnTo>
                    <a:pt x="1371" y="4150"/>
                  </a:lnTo>
                  <a:lnTo>
                    <a:pt x="1584" y="4053"/>
                  </a:lnTo>
                  <a:lnTo>
                    <a:pt x="1796" y="3976"/>
                  </a:lnTo>
                  <a:lnTo>
                    <a:pt x="2008" y="3918"/>
                  </a:lnTo>
                  <a:lnTo>
                    <a:pt x="2221" y="3880"/>
                  </a:lnTo>
                  <a:lnTo>
                    <a:pt x="2414" y="3860"/>
                  </a:lnTo>
                  <a:lnTo>
                    <a:pt x="2742" y="3841"/>
                  </a:lnTo>
                  <a:close/>
                  <a:moveTo>
                    <a:pt x="2780" y="3841"/>
                  </a:move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close/>
                  <a:moveTo>
                    <a:pt x="4807" y="0"/>
                  </a:moveTo>
                  <a:lnTo>
                    <a:pt x="4807" y="0"/>
                  </a:lnTo>
                  <a:lnTo>
                    <a:pt x="4807" y="0"/>
                  </a:lnTo>
                  <a:lnTo>
                    <a:pt x="4595" y="20"/>
                  </a:lnTo>
                  <a:lnTo>
                    <a:pt x="4382" y="39"/>
                  </a:lnTo>
                  <a:lnTo>
                    <a:pt x="4151" y="97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3707" y="232"/>
                  </a:lnTo>
                  <a:lnTo>
                    <a:pt x="3533" y="309"/>
                  </a:lnTo>
                  <a:lnTo>
                    <a:pt x="3379" y="386"/>
                  </a:lnTo>
                  <a:lnTo>
                    <a:pt x="3244" y="483"/>
                  </a:lnTo>
                  <a:lnTo>
                    <a:pt x="3108" y="579"/>
                  </a:lnTo>
                  <a:lnTo>
                    <a:pt x="2993" y="695"/>
                  </a:lnTo>
                  <a:lnTo>
                    <a:pt x="2896" y="811"/>
                  </a:lnTo>
                  <a:lnTo>
                    <a:pt x="2819" y="927"/>
                  </a:lnTo>
                  <a:lnTo>
                    <a:pt x="2742" y="1042"/>
                  </a:lnTo>
                  <a:lnTo>
                    <a:pt x="2684" y="1158"/>
                  </a:lnTo>
                  <a:lnTo>
                    <a:pt x="2587" y="1409"/>
                  </a:lnTo>
                  <a:lnTo>
                    <a:pt x="2549" y="1679"/>
                  </a:lnTo>
                  <a:lnTo>
                    <a:pt x="2529" y="1950"/>
                  </a:lnTo>
                  <a:lnTo>
                    <a:pt x="2529" y="1950"/>
                  </a:lnTo>
                  <a:lnTo>
                    <a:pt x="2549" y="1679"/>
                  </a:lnTo>
                  <a:lnTo>
                    <a:pt x="2587" y="1409"/>
                  </a:lnTo>
                  <a:lnTo>
                    <a:pt x="2684" y="1158"/>
                  </a:lnTo>
                  <a:lnTo>
                    <a:pt x="2742" y="1042"/>
                  </a:lnTo>
                  <a:lnTo>
                    <a:pt x="2819" y="927"/>
                  </a:lnTo>
                  <a:lnTo>
                    <a:pt x="2896" y="811"/>
                  </a:lnTo>
                  <a:lnTo>
                    <a:pt x="2993" y="695"/>
                  </a:lnTo>
                  <a:lnTo>
                    <a:pt x="3108" y="579"/>
                  </a:lnTo>
                  <a:lnTo>
                    <a:pt x="3244" y="483"/>
                  </a:lnTo>
                  <a:lnTo>
                    <a:pt x="3379" y="386"/>
                  </a:lnTo>
                  <a:lnTo>
                    <a:pt x="3533" y="309"/>
                  </a:lnTo>
                  <a:lnTo>
                    <a:pt x="3707" y="232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4151" y="97"/>
                  </a:lnTo>
                  <a:lnTo>
                    <a:pt x="4382" y="39"/>
                  </a:lnTo>
                  <a:lnTo>
                    <a:pt x="4595" y="20"/>
                  </a:lnTo>
                  <a:lnTo>
                    <a:pt x="4807" y="0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9"/>
            <p:cNvSpPr/>
            <p:nvPr/>
          </p:nvSpPr>
          <p:spPr>
            <a:xfrm>
              <a:off x="5380825" y="4946100"/>
              <a:ext cx="525" cy="3400"/>
            </a:xfrm>
            <a:custGeom>
              <a:avLst/>
              <a:gdLst/>
              <a:ahLst/>
              <a:cxnLst/>
              <a:rect l="l" t="t" r="r" b="b"/>
              <a:pathLst>
                <a:path w="21" h="136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9"/>
            <p:cNvSpPr/>
            <p:nvPr/>
          </p:nvSpPr>
          <p:spPr>
            <a:xfrm>
              <a:off x="5381325" y="49461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9"/>
            <p:cNvSpPr/>
            <p:nvPr/>
          </p:nvSpPr>
          <p:spPr>
            <a:xfrm>
              <a:off x="5457550" y="488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9"/>
            <p:cNvSpPr/>
            <p:nvPr/>
          </p:nvSpPr>
          <p:spPr>
            <a:xfrm>
              <a:off x="5381325" y="4880475"/>
              <a:ext cx="68050" cy="64675"/>
            </a:xfrm>
            <a:custGeom>
              <a:avLst/>
              <a:gdLst/>
              <a:ahLst/>
              <a:cxnLst/>
              <a:rect l="l" t="t" r="r" b="b"/>
              <a:pathLst>
                <a:path w="2722" h="2587" fill="none" extrusionOk="0">
                  <a:moveTo>
                    <a:pt x="2722" y="0"/>
                  </a:moveTo>
                  <a:lnTo>
                    <a:pt x="2722" y="0"/>
                  </a:lnTo>
                  <a:lnTo>
                    <a:pt x="2394" y="19"/>
                  </a:lnTo>
                  <a:lnTo>
                    <a:pt x="2201" y="39"/>
                  </a:lnTo>
                  <a:lnTo>
                    <a:pt x="1988" y="77"/>
                  </a:lnTo>
                  <a:lnTo>
                    <a:pt x="1776" y="135"/>
                  </a:lnTo>
                  <a:lnTo>
                    <a:pt x="1564" y="212"/>
                  </a:lnTo>
                  <a:lnTo>
                    <a:pt x="1351" y="309"/>
                  </a:lnTo>
                  <a:lnTo>
                    <a:pt x="1139" y="425"/>
                  </a:lnTo>
                  <a:lnTo>
                    <a:pt x="927" y="579"/>
                  </a:lnTo>
                  <a:lnTo>
                    <a:pt x="734" y="753"/>
                  </a:lnTo>
                  <a:lnTo>
                    <a:pt x="541" y="965"/>
                  </a:lnTo>
                  <a:lnTo>
                    <a:pt x="386" y="1216"/>
                  </a:lnTo>
                  <a:lnTo>
                    <a:pt x="251" y="1486"/>
                  </a:lnTo>
                  <a:lnTo>
                    <a:pt x="135" y="1814"/>
                  </a:lnTo>
                  <a:lnTo>
                    <a:pt x="39" y="2181"/>
                  </a:lnTo>
                  <a:lnTo>
                    <a:pt x="0" y="2586"/>
                  </a:lnTo>
                  <a:lnTo>
                    <a:pt x="0" y="2586"/>
                  </a:lnTo>
                  <a:lnTo>
                    <a:pt x="39" y="2181"/>
                  </a:lnTo>
                  <a:lnTo>
                    <a:pt x="135" y="1814"/>
                  </a:lnTo>
                  <a:lnTo>
                    <a:pt x="251" y="1486"/>
                  </a:lnTo>
                  <a:lnTo>
                    <a:pt x="386" y="1216"/>
                  </a:lnTo>
                  <a:lnTo>
                    <a:pt x="541" y="965"/>
                  </a:lnTo>
                  <a:lnTo>
                    <a:pt x="734" y="753"/>
                  </a:lnTo>
                  <a:lnTo>
                    <a:pt x="927" y="579"/>
                  </a:lnTo>
                  <a:lnTo>
                    <a:pt x="1139" y="425"/>
                  </a:lnTo>
                  <a:lnTo>
                    <a:pt x="1351" y="309"/>
                  </a:lnTo>
                  <a:lnTo>
                    <a:pt x="1564" y="212"/>
                  </a:lnTo>
                  <a:lnTo>
                    <a:pt x="1776" y="135"/>
                  </a:lnTo>
                  <a:lnTo>
                    <a:pt x="1988" y="77"/>
                  </a:lnTo>
                  <a:lnTo>
                    <a:pt x="2201" y="39"/>
                  </a:lnTo>
                  <a:lnTo>
                    <a:pt x="2394" y="19"/>
                  </a:lnTo>
                  <a:lnTo>
                    <a:pt x="2722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9"/>
            <p:cNvSpPr/>
            <p:nvPr/>
          </p:nvSpPr>
          <p:spPr>
            <a:xfrm>
              <a:off x="5450325" y="488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9"/>
            <p:cNvSpPr/>
            <p:nvPr/>
          </p:nvSpPr>
          <p:spPr>
            <a:xfrm>
              <a:off x="5444050" y="4784450"/>
              <a:ext cx="56950" cy="48750"/>
            </a:xfrm>
            <a:custGeom>
              <a:avLst/>
              <a:gdLst/>
              <a:ahLst/>
              <a:cxnLst/>
              <a:rect l="l" t="t" r="r" b="b"/>
              <a:pathLst>
                <a:path w="2278" h="1950" fill="none" extrusionOk="0">
                  <a:moveTo>
                    <a:pt x="2278" y="0"/>
                  </a:moveTo>
                  <a:lnTo>
                    <a:pt x="2278" y="0"/>
                  </a:lnTo>
                  <a:lnTo>
                    <a:pt x="2278" y="0"/>
                  </a:lnTo>
                  <a:lnTo>
                    <a:pt x="2066" y="20"/>
                  </a:lnTo>
                  <a:lnTo>
                    <a:pt x="1853" y="39"/>
                  </a:lnTo>
                  <a:lnTo>
                    <a:pt x="1622" y="97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178" y="232"/>
                  </a:lnTo>
                  <a:lnTo>
                    <a:pt x="1004" y="309"/>
                  </a:lnTo>
                  <a:lnTo>
                    <a:pt x="850" y="386"/>
                  </a:lnTo>
                  <a:lnTo>
                    <a:pt x="715" y="483"/>
                  </a:lnTo>
                  <a:lnTo>
                    <a:pt x="579" y="579"/>
                  </a:lnTo>
                  <a:lnTo>
                    <a:pt x="464" y="695"/>
                  </a:lnTo>
                  <a:lnTo>
                    <a:pt x="367" y="811"/>
                  </a:lnTo>
                  <a:lnTo>
                    <a:pt x="290" y="927"/>
                  </a:lnTo>
                  <a:lnTo>
                    <a:pt x="213" y="1042"/>
                  </a:lnTo>
                  <a:lnTo>
                    <a:pt x="155" y="1158"/>
                  </a:lnTo>
                  <a:lnTo>
                    <a:pt x="58" y="1409"/>
                  </a:lnTo>
                  <a:lnTo>
                    <a:pt x="20" y="1679"/>
                  </a:lnTo>
                  <a:lnTo>
                    <a:pt x="0" y="1950"/>
                  </a:lnTo>
                  <a:lnTo>
                    <a:pt x="0" y="1950"/>
                  </a:lnTo>
                  <a:lnTo>
                    <a:pt x="20" y="1679"/>
                  </a:lnTo>
                  <a:lnTo>
                    <a:pt x="58" y="1409"/>
                  </a:lnTo>
                  <a:lnTo>
                    <a:pt x="155" y="1158"/>
                  </a:lnTo>
                  <a:lnTo>
                    <a:pt x="213" y="1042"/>
                  </a:lnTo>
                  <a:lnTo>
                    <a:pt x="290" y="927"/>
                  </a:lnTo>
                  <a:lnTo>
                    <a:pt x="367" y="811"/>
                  </a:lnTo>
                  <a:lnTo>
                    <a:pt x="464" y="695"/>
                  </a:lnTo>
                  <a:lnTo>
                    <a:pt x="579" y="579"/>
                  </a:lnTo>
                  <a:lnTo>
                    <a:pt x="715" y="483"/>
                  </a:lnTo>
                  <a:lnTo>
                    <a:pt x="850" y="386"/>
                  </a:lnTo>
                  <a:lnTo>
                    <a:pt x="1004" y="309"/>
                  </a:lnTo>
                  <a:lnTo>
                    <a:pt x="1178" y="232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622" y="97"/>
                  </a:lnTo>
                  <a:lnTo>
                    <a:pt x="1853" y="39"/>
                  </a:lnTo>
                  <a:lnTo>
                    <a:pt x="2066" y="20"/>
                  </a:lnTo>
                  <a:lnTo>
                    <a:pt x="2278" y="0"/>
                  </a:lnTo>
                  <a:lnTo>
                    <a:pt x="227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9"/>
            <p:cNvSpPr/>
            <p:nvPr/>
          </p:nvSpPr>
          <p:spPr>
            <a:xfrm>
              <a:off x="5481200" y="4980825"/>
              <a:ext cx="632600" cy="365775"/>
            </a:xfrm>
            <a:custGeom>
              <a:avLst/>
              <a:gdLst/>
              <a:ahLst/>
              <a:cxnLst/>
              <a:rect l="l" t="t" r="r" b="b"/>
              <a:pathLst>
                <a:path w="25304" h="14631" extrusionOk="0">
                  <a:moveTo>
                    <a:pt x="23065" y="14148"/>
                  </a:moveTo>
                  <a:lnTo>
                    <a:pt x="23065" y="14148"/>
                  </a:lnTo>
                  <a:lnTo>
                    <a:pt x="23065" y="14341"/>
                  </a:lnTo>
                  <a:lnTo>
                    <a:pt x="23046" y="14496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46" y="14496"/>
                  </a:lnTo>
                  <a:lnTo>
                    <a:pt x="23065" y="14341"/>
                  </a:lnTo>
                  <a:lnTo>
                    <a:pt x="23065" y="14148"/>
                  </a:lnTo>
                  <a:close/>
                  <a:moveTo>
                    <a:pt x="25285" y="13569"/>
                  </a:moveTo>
                  <a:lnTo>
                    <a:pt x="25285" y="13569"/>
                  </a:lnTo>
                  <a:lnTo>
                    <a:pt x="24957" y="13589"/>
                  </a:lnTo>
                  <a:lnTo>
                    <a:pt x="24628" y="13646"/>
                  </a:lnTo>
                  <a:lnTo>
                    <a:pt x="24300" y="13724"/>
                  </a:lnTo>
                  <a:lnTo>
                    <a:pt x="23992" y="13839"/>
                  </a:lnTo>
                  <a:lnTo>
                    <a:pt x="23721" y="13975"/>
                  </a:lnTo>
                  <a:lnTo>
                    <a:pt x="23451" y="14148"/>
                  </a:lnTo>
                  <a:lnTo>
                    <a:pt x="23219" y="14361"/>
                  </a:lnTo>
                  <a:lnTo>
                    <a:pt x="23123" y="14476"/>
                  </a:lnTo>
                  <a:lnTo>
                    <a:pt x="23046" y="14592"/>
                  </a:lnTo>
                  <a:lnTo>
                    <a:pt x="23046" y="14592"/>
                  </a:lnTo>
                  <a:lnTo>
                    <a:pt x="23123" y="14476"/>
                  </a:lnTo>
                  <a:lnTo>
                    <a:pt x="23219" y="14361"/>
                  </a:lnTo>
                  <a:lnTo>
                    <a:pt x="23451" y="14148"/>
                  </a:lnTo>
                  <a:lnTo>
                    <a:pt x="23721" y="13975"/>
                  </a:lnTo>
                  <a:lnTo>
                    <a:pt x="23992" y="13839"/>
                  </a:lnTo>
                  <a:lnTo>
                    <a:pt x="24300" y="13724"/>
                  </a:lnTo>
                  <a:lnTo>
                    <a:pt x="24628" y="13646"/>
                  </a:lnTo>
                  <a:lnTo>
                    <a:pt x="24957" y="13589"/>
                  </a:lnTo>
                  <a:lnTo>
                    <a:pt x="25285" y="13569"/>
                  </a:lnTo>
                  <a:close/>
                  <a:moveTo>
                    <a:pt x="25304" y="13569"/>
                  </a:moveTo>
                  <a:lnTo>
                    <a:pt x="25304" y="13569"/>
                  </a:lnTo>
                  <a:lnTo>
                    <a:pt x="25304" y="13569"/>
                  </a:lnTo>
                  <a:lnTo>
                    <a:pt x="25304" y="13569"/>
                  </a:lnTo>
                  <a:close/>
                  <a:moveTo>
                    <a:pt x="21039" y="11060"/>
                  </a:moveTo>
                  <a:lnTo>
                    <a:pt x="21039" y="11060"/>
                  </a:lnTo>
                  <a:lnTo>
                    <a:pt x="21019" y="11292"/>
                  </a:lnTo>
                  <a:lnTo>
                    <a:pt x="21000" y="11485"/>
                  </a:lnTo>
                  <a:lnTo>
                    <a:pt x="20961" y="11678"/>
                  </a:lnTo>
                  <a:lnTo>
                    <a:pt x="20923" y="11832"/>
                  </a:lnTo>
                  <a:lnTo>
                    <a:pt x="20826" y="12064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26" y="12064"/>
                  </a:lnTo>
                  <a:lnTo>
                    <a:pt x="20923" y="11832"/>
                  </a:lnTo>
                  <a:lnTo>
                    <a:pt x="20961" y="11678"/>
                  </a:lnTo>
                  <a:lnTo>
                    <a:pt x="21000" y="11485"/>
                  </a:lnTo>
                  <a:lnTo>
                    <a:pt x="21019" y="11292"/>
                  </a:lnTo>
                  <a:lnTo>
                    <a:pt x="21039" y="11060"/>
                  </a:lnTo>
                  <a:close/>
                  <a:moveTo>
                    <a:pt x="20286" y="9439"/>
                  </a:moveTo>
                  <a:lnTo>
                    <a:pt x="20286" y="9439"/>
                  </a:lnTo>
                  <a:lnTo>
                    <a:pt x="20324" y="9477"/>
                  </a:lnTo>
                  <a:lnTo>
                    <a:pt x="20324" y="9477"/>
                  </a:lnTo>
                  <a:lnTo>
                    <a:pt x="20286" y="9439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221" y="8802"/>
                  </a:lnTo>
                  <a:lnTo>
                    <a:pt x="18028" y="8821"/>
                  </a:lnTo>
                  <a:lnTo>
                    <a:pt x="17719" y="8860"/>
                  </a:lnTo>
                  <a:lnTo>
                    <a:pt x="17506" y="8918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506" y="8918"/>
                  </a:lnTo>
                  <a:lnTo>
                    <a:pt x="17719" y="8860"/>
                  </a:lnTo>
                  <a:lnTo>
                    <a:pt x="18028" y="8821"/>
                  </a:lnTo>
                  <a:lnTo>
                    <a:pt x="18221" y="8802"/>
                  </a:lnTo>
                  <a:lnTo>
                    <a:pt x="18433" y="8783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433" y="8783"/>
                  </a:lnTo>
                  <a:lnTo>
                    <a:pt x="18452" y="8783"/>
                  </a:lnTo>
                  <a:lnTo>
                    <a:pt x="18452" y="8783"/>
                  </a:lnTo>
                  <a:lnTo>
                    <a:pt x="18433" y="8783"/>
                  </a:lnTo>
                  <a:close/>
                  <a:moveTo>
                    <a:pt x="17429" y="8667"/>
                  </a:moveTo>
                  <a:lnTo>
                    <a:pt x="17429" y="866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29" y="8667"/>
                  </a:lnTo>
                  <a:close/>
                  <a:moveTo>
                    <a:pt x="14534" y="3803"/>
                  </a:moveTo>
                  <a:lnTo>
                    <a:pt x="14534" y="3803"/>
                  </a:lnTo>
                  <a:lnTo>
                    <a:pt x="14534" y="4131"/>
                  </a:lnTo>
                  <a:lnTo>
                    <a:pt x="14496" y="4382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96" y="4382"/>
                  </a:lnTo>
                  <a:lnTo>
                    <a:pt x="14534" y="4131"/>
                  </a:lnTo>
                  <a:lnTo>
                    <a:pt x="14534" y="3803"/>
                  </a:lnTo>
                  <a:close/>
                  <a:moveTo>
                    <a:pt x="12990" y="1139"/>
                  </a:moveTo>
                  <a:lnTo>
                    <a:pt x="12990" y="1139"/>
                  </a:lnTo>
                  <a:lnTo>
                    <a:pt x="13009" y="1139"/>
                  </a:lnTo>
                  <a:lnTo>
                    <a:pt x="13009" y="1139"/>
                  </a:lnTo>
                  <a:lnTo>
                    <a:pt x="12990" y="1139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176" y="734"/>
                  </a:lnTo>
                  <a:lnTo>
                    <a:pt x="10963" y="753"/>
                  </a:lnTo>
                  <a:lnTo>
                    <a:pt x="10751" y="792"/>
                  </a:lnTo>
                  <a:lnTo>
                    <a:pt x="10558" y="831"/>
                  </a:lnTo>
                  <a:lnTo>
                    <a:pt x="10191" y="966"/>
                  </a:lnTo>
                  <a:lnTo>
                    <a:pt x="9883" y="1101"/>
                  </a:lnTo>
                  <a:lnTo>
                    <a:pt x="9632" y="1255"/>
                  </a:lnTo>
                  <a:lnTo>
                    <a:pt x="9439" y="1371"/>
                  </a:lnTo>
                  <a:lnTo>
                    <a:pt x="9284" y="1506"/>
                  </a:lnTo>
                  <a:lnTo>
                    <a:pt x="9284" y="1506"/>
                  </a:lnTo>
                  <a:lnTo>
                    <a:pt x="9439" y="1371"/>
                  </a:lnTo>
                  <a:lnTo>
                    <a:pt x="9632" y="1255"/>
                  </a:lnTo>
                  <a:lnTo>
                    <a:pt x="9883" y="1101"/>
                  </a:lnTo>
                  <a:lnTo>
                    <a:pt x="10191" y="966"/>
                  </a:lnTo>
                  <a:lnTo>
                    <a:pt x="10558" y="831"/>
                  </a:lnTo>
                  <a:lnTo>
                    <a:pt x="10751" y="792"/>
                  </a:lnTo>
                  <a:lnTo>
                    <a:pt x="10963" y="753"/>
                  </a:lnTo>
                  <a:lnTo>
                    <a:pt x="11176" y="734"/>
                  </a:lnTo>
                  <a:lnTo>
                    <a:pt x="11407" y="715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close/>
                  <a:moveTo>
                    <a:pt x="20" y="541"/>
                  </a:moveTo>
                  <a:lnTo>
                    <a:pt x="20" y="541"/>
                  </a:lnTo>
                  <a:lnTo>
                    <a:pt x="1" y="541"/>
                  </a:lnTo>
                  <a:lnTo>
                    <a:pt x="1" y="541"/>
                  </a:lnTo>
                  <a:lnTo>
                    <a:pt x="20" y="541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194" y="522"/>
                  </a:lnTo>
                  <a:lnTo>
                    <a:pt x="20" y="541"/>
                  </a:lnTo>
                  <a:lnTo>
                    <a:pt x="20" y="541"/>
                  </a:lnTo>
                  <a:lnTo>
                    <a:pt x="194" y="522"/>
                  </a:lnTo>
                  <a:lnTo>
                    <a:pt x="367" y="502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close/>
                  <a:moveTo>
                    <a:pt x="5405" y="213"/>
                  </a:move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370" y="20"/>
                  </a:lnTo>
                  <a:lnTo>
                    <a:pt x="6080" y="39"/>
                  </a:lnTo>
                  <a:lnTo>
                    <a:pt x="5772" y="116"/>
                  </a:lnTo>
                  <a:lnTo>
                    <a:pt x="5443" y="213"/>
                  </a:lnTo>
                  <a:lnTo>
                    <a:pt x="5443" y="213"/>
                  </a:lnTo>
                  <a:lnTo>
                    <a:pt x="5772" y="116"/>
                  </a:lnTo>
                  <a:lnTo>
                    <a:pt x="6080" y="39"/>
                  </a:lnTo>
                  <a:lnTo>
                    <a:pt x="6370" y="20"/>
                  </a:lnTo>
                  <a:lnTo>
                    <a:pt x="6659" y="1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9"/>
            <p:cNvSpPr/>
            <p:nvPr/>
          </p:nvSpPr>
          <p:spPr>
            <a:xfrm>
              <a:off x="6056375" y="5334525"/>
              <a:ext cx="1475" cy="12075"/>
            </a:xfrm>
            <a:custGeom>
              <a:avLst/>
              <a:gdLst/>
              <a:ahLst/>
              <a:cxnLst/>
              <a:rect l="l" t="t" r="r" b="b"/>
              <a:pathLst>
                <a:path w="59" h="483" fill="none" extrusionOk="0">
                  <a:moveTo>
                    <a:pt x="58" y="0"/>
                  </a:moveTo>
                  <a:lnTo>
                    <a:pt x="58" y="0"/>
                  </a:lnTo>
                  <a:lnTo>
                    <a:pt x="58" y="193"/>
                  </a:lnTo>
                  <a:lnTo>
                    <a:pt x="39" y="348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39" y="348"/>
                  </a:lnTo>
                  <a:lnTo>
                    <a:pt x="58" y="193"/>
                  </a:lnTo>
                  <a:lnTo>
                    <a:pt x="5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9"/>
            <p:cNvSpPr/>
            <p:nvPr/>
          </p:nvSpPr>
          <p:spPr>
            <a:xfrm>
              <a:off x="6057325" y="5320050"/>
              <a:ext cx="56000" cy="25600"/>
            </a:xfrm>
            <a:custGeom>
              <a:avLst/>
              <a:gdLst/>
              <a:ahLst/>
              <a:cxnLst/>
              <a:rect l="l" t="t" r="r" b="b"/>
              <a:pathLst>
                <a:path w="2240" h="1024" fill="none" extrusionOk="0">
                  <a:moveTo>
                    <a:pt x="2240" y="0"/>
                  </a:moveTo>
                  <a:lnTo>
                    <a:pt x="2240" y="0"/>
                  </a:lnTo>
                  <a:lnTo>
                    <a:pt x="1912" y="20"/>
                  </a:lnTo>
                  <a:lnTo>
                    <a:pt x="1583" y="77"/>
                  </a:lnTo>
                  <a:lnTo>
                    <a:pt x="1255" y="155"/>
                  </a:lnTo>
                  <a:lnTo>
                    <a:pt x="947" y="270"/>
                  </a:lnTo>
                  <a:lnTo>
                    <a:pt x="676" y="406"/>
                  </a:lnTo>
                  <a:lnTo>
                    <a:pt x="406" y="579"/>
                  </a:lnTo>
                  <a:lnTo>
                    <a:pt x="174" y="792"/>
                  </a:lnTo>
                  <a:lnTo>
                    <a:pt x="78" y="907"/>
                  </a:lnTo>
                  <a:lnTo>
                    <a:pt x="1" y="1023"/>
                  </a:lnTo>
                  <a:lnTo>
                    <a:pt x="1" y="1023"/>
                  </a:lnTo>
                  <a:lnTo>
                    <a:pt x="78" y="907"/>
                  </a:lnTo>
                  <a:lnTo>
                    <a:pt x="174" y="792"/>
                  </a:lnTo>
                  <a:lnTo>
                    <a:pt x="406" y="579"/>
                  </a:lnTo>
                  <a:lnTo>
                    <a:pt x="676" y="406"/>
                  </a:lnTo>
                  <a:lnTo>
                    <a:pt x="947" y="270"/>
                  </a:lnTo>
                  <a:lnTo>
                    <a:pt x="1255" y="155"/>
                  </a:lnTo>
                  <a:lnTo>
                    <a:pt x="1583" y="77"/>
                  </a:lnTo>
                  <a:lnTo>
                    <a:pt x="1912" y="20"/>
                  </a:lnTo>
                  <a:lnTo>
                    <a:pt x="224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9"/>
            <p:cNvSpPr/>
            <p:nvPr/>
          </p:nvSpPr>
          <p:spPr>
            <a:xfrm>
              <a:off x="6113775" y="532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9"/>
            <p:cNvSpPr/>
            <p:nvPr/>
          </p:nvSpPr>
          <p:spPr>
            <a:xfrm>
              <a:off x="6001350" y="5257325"/>
              <a:ext cx="5825" cy="27525"/>
            </a:xfrm>
            <a:custGeom>
              <a:avLst/>
              <a:gdLst/>
              <a:ahLst/>
              <a:cxnLst/>
              <a:rect l="l" t="t" r="r" b="b"/>
              <a:pathLst>
                <a:path w="233" h="1101" fill="none" extrusionOk="0">
                  <a:moveTo>
                    <a:pt x="233" y="0"/>
                  </a:moveTo>
                  <a:lnTo>
                    <a:pt x="233" y="0"/>
                  </a:lnTo>
                  <a:lnTo>
                    <a:pt x="213" y="232"/>
                  </a:lnTo>
                  <a:lnTo>
                    <a:pt x="194" y="425"/>
                  </a:lnTo>
                  <a:lnTo>
                    <a:pt x="155" y="618"/>
                  </a:lnTo>
                  <a:lnTo>
                    <a:pt x="117" y="772"/>
                  </a:lnTo>
                  <a:lnTo>
                    <a:pt x="20" y="1004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20" y="1004"/>
                  </a:lnTo>
                  <a:lnTo>
                    <a:pt x="117" y="772"/>
                  </a:lnTo>
                  <a:lnTo>
                    <a:pt x="155" y="618"/>
                  </a:lnTo>
                  <a:lnTo>
                    <a:pt x="194" y="425"/>
                  </a:lnTo>
                  <a:lnTo>
                    <a:pt x="213" y="232"/>
                  </a:lnTo>
                  <a:lnTo>
                    <a:pt x="23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9"/>
            <p:cNvSpPr/>
            <p:nvPr/>
          </p:nvSpPr>
          <p:spPr>
            <a:xfrm>
              <a:off x="5988325" y="5216775"/>
              <a:ext cx="1000" cy="1000"/>
            </a:xfrm>
            <a:custGeom>
              <a:avLst/>
              <a:gdLst/>
              <a:ahLst/>
              <a:cxnLst/>
              <a:rect l="l" t="t" r="r" b="b"/>
              <a:pathLst>
                <a:path w="40" h="40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9"/>
            <p:cNvSpPr/>
            <p:nvPr/>
          </p:nvSpPr>
          <p:spPr>
            <a:xfrm>
              <a:off x="5916425" y="5200375"/>
              <a:ext cx="25600" cy="3875"/>
            </a:xfrm>
            <a:custGeom>
              <a:avLst/>
              <a:gdLst/>
              <a:ahLst/>
              <a:cxnLst/>
              <a:rect l="l" t="t" r="r" b="b"/>
              <a:pathLst>
                <a:path w="1024" h="155" fill="none" extrusionOk="0">
                  <a:moveTo>
                    <a:pt x="1024" y="1"/>
                  </a:moveTo>
                  <a:lnTo>
                    <a:pt x="1024" y="1"/>
                  </a:lnTo>
                  <a:lnTo>
                    <a:pt x="812" y="20"/>
                  </a:lnTo>
                  <a:lnTo>
                    <a:pt x="619" y="39"/>
                  </a:lnTo>
                  <a:lnTo>
                    <a:pt x="310" y="78"/>
                  </a:lnTo>
                  <a:lnTo>
                    <a:pt x="97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97" y="136"/>
                  </a:lnTo>
                  <a:lnTo>
                    <a:pt x="310" y="78"/>
                  </a:lnTo>
                  <a:lnTo>
                    <a:pt x="619" y="39"/>
                  </a:lnTo>
                  <a:lnTo>
                    <a:pt x="812" y="20"/>
                  </a:lnTo>
                  <a:lnTo>
                    <a:pt x="10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9"/>
            <p:cNvSpPr/>
            <p:nvPr/>
          </p:nvSpPr>
          <p:spPr>
            <a:xfrm>
              <a:off x="5942000" y="5200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9"/>
            <p:cNvSpPr/>
            <p:nvPr/>
          </p:nvSpPr>
          <p:spPr>
            <a:xfrm>
              <a:off x="5916425" y="5197475"/>
              <a:ext cx="525" cy="6775"/>
            </a:xfrm>
            <a:custGeom>
              <a:avLst/>
              <a:gdLst/>
              <a:ahLst/>
              <a:cxnLst/>
              <a:rect l="l" t="t" r="r" b="b"/>
              <a:pathLst>
                <a:path w="21" h="27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9"/>
            <p:cNvSpPr/>
            <p:nvPr/>
          </p:nvSpPr>
          <p:spPr>
            <a:xfrm>
              <a:off x="5842600" y="5075875"/>
              <a:ext cx="1975" cy="19825"/>
            </a:xfrm>
            <a:custGeom>
              <a:avLst/>
              <a:gdLst/>
              <a:ahLst/>
              <a:cxnLst/>
              <a:rect l="l" t="t" r="r" b="b"/>
              <a:pathLst>
                <a:path w="79" h="793" fill="none" extrusionOk="0">
                  <a:moveTo>
                    <a:pt x="78" y="1"/>
                  </a:moveTo>
                  <a:lnTo>
                    <a:pt x="78" y="1"/>
                  </a:lnTo>
                  <a:lnTo>
                    <a:pt x="78" y="329"/>
                  </a:lnTo>
                  <a:lnTo>
                    <a:pt x="40" y="580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40" y="580"/>
                  </a:lnTo>
                  <a:lnTo>
                    <a:pt x="78" y="329"/>
                  </a:lnTo>
                  <a:lnTo>
                    <a:pt x="7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9"/>
            <p:cNvSpPr/>
            <p:nvPr/>
          </p:nvSpPr>
          <p:spPr>
            <a:xfrm>
              <a:off x="5805950" y="500930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9"/>
            <p:cNvSpPr/>
            <p:nvPr/>
          </p:nvSpPr>
          <p:spPr>
            <a:xfrm>
              <a:off x="5713300" y="4998675"/>
              <a:ext cx="53100" cy="19825"/>
            </a:xfrm>
            <a:custGeom>
              <a:avLst/>
              <a:gdLst/>
              <a:ahLst/>
              <a:cxnLst/>
              <a:rect l="l" t="t" r="r" b="b"/>
              <a:pathLst>
                <a:path w="2124" h="793" fill="none" extrusionOk="0">
                  <a:moveTo>
                    <a:pt x="2123" y="1"/>
                  </a:moveTo>
                  <a:lnTo>
                    <a:pt x="2123" y="1"/>
                  </a:lnTo>
                  <a:lnTo>
                    <a:pt x="1892" y="20"/>
                  </a:lnTo>
                  <a:lnTo>
                    <a:pt x="1679" y="39"/>
                  </a:lnTo>
                  <a:lnTo>
                    <a:pt x="1467" y="78"/>
                  </a:lnTo>
                  <a:lnTo>
                    <a:pt x="1274" y="117"/>
                  </a:lnTo>
                  <a:lnTo>
                    <a:pt x="907" y="252"/>
                  </a:lnTo>
                  <a:lnTo>
                    <a:pt x="599" y="387"/>
                  </a:lnTo>
                  <a:lnTo>
                    <a:pt x="348" y="541"/>
                  </a:lnTo>
                  <a:lnTo>
                    <a:pt x="155" y="657"/>
                  </a:lnTo>
                  <a:lnTo>
                    <a:pt x="0" y="792"/>
                  </a:lnTo>
                  <a:lnTo>
                    <a:pt x="0" y="792"/>
                  </a:lnTo>
                  <a:lnTo>
                    <a:pt x="155" y="657"/>
                  </a:lnTo>
                  <a:lnTo>
                    <a:pt x="348" y="541"/>
                  </a:lnTo>
                  <a:lnTo>
                    <a:pt x="599" y="387"/>
                  </a:lnTo>
                  <a:lnTo>
                    <a:pt x="907" y="252"/>
                  </a:lnTo>
                  <a:lnTo>
                    <a:pt x="1274" y="117"/>
                  </a:lnTo>
                  <a:lnTo>
                    <a:pt x="1467" y="78"/>
                  </a:lnTo>
                  <a:lnTo>
                    <a:pt x="1679" y="39"/>
                  </a:lnTo>
                  <a:lnTo>
                    <a:pt x="1892" y="20"/>
                  </a:lnTo>
                  <a:lnTo>
                    <a:pt x="212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9"/>
            <p:cNvSpPr/>
            <p:nvPr/>
          </p:nvSpPr>
          <p:spPr>
            <a:xfrm>
              <a:off x="5766375" y="499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9"/>
            <p:cNvSpPr/>
            <p:nvPr/>
          </p:nvSpPr>
          <p:spPr>
            <a:xfrm>
              <a:off x="5481200" y="49943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9"/>
            <p:cNvSpPr/>
            <p:nvPr/>
          </p:nvSpPr>
          <p:spPr>
            <a:xfrm>
              <a:off x="5481675" y="4993375"/>
              <a:ext cx="8725" cy="1000"/>
            </a:xfrm>
            <a:custGeom>
              <a:avLst/>
              <a:gdLst/>
              <a:ahLst/>
              <a:cxnLst/>
              <a:rect l="l" t="t" r="r" b="b"/>
              <a:pathLst>
                <a:path w="349" h="40" fill="none" extrusionOk="0">
                  <a:moveTo>
                    <a:pt x="348" y="0"/>
                  </a:moveTo>
                  <a:lnTo>
                    <a:pt x="348" y="0"/>
                  </a:lnTo>
                  <a:lnTo>
                    <a:pt x="175" y="2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75" y="20"/>
                  </a:lnTo>
                  <a:lnTo>
                    <a:pt x="34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9"/>
            <p:cNvSpPr/>
            <p:nvPr/>
          </p:nvSpPr>
          <p:spPr>
            <a:xfrm>
              <a:off x="5490375" y="499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9"/>
            <p:cNvSpPr/>
            <p:nvPr/>
          </p:nvSpPr>
          <p:spPr>
            <a:xfrm>
              <a:off x="5616300" y="498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9"/>
            <p:cNvSpPr/>
            <p:nvPr/>
          </p:nvSpPr>
          <p:spPr>
            <a:xfrm>
              <a:off x="5617275" y="4980825"/>
              <a:ext cx="30425" cy="5325"/>
            </a:xfrm>
            <a:custGeom>
              <a:avLst/>
              <a:gdLst/>
              <a:ahLst/>
              <a:cxnLst/>
              <a:rect l="l" t="t" r="r" b="b"/>
              <a:pathLst>
                <a:path w="1217" h="213" fill="none" extrusionOk="0">
                  <a:moveTo>
                    <a:pt x="1216" y="1"/>
                  </a:moveTo>
                  <a:lnTo>
                    <a:pt x="1216" y="1"/>
                  </a:lnTo>
                  <a:lnTo>
                    <a:pt x="927" y="20"/>
                  </a:lnTo>
                  <a:lnTo>
                    <a:pt x="637" y="39"/>
                  </a:lnTo>
                  <a:lnTo>
                    <a:pt x="329" y="116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29" y="116"/>
                  </a:lnTo>
                  <a:lnTo>
                    <a:pt x="637" y="39"/>
                  </a:lnTo>
                  <a:lnTo>
                    <a:pt x="927" y="20"/>
                  </a:lnTo>
                  <a:lnTo>
                    <a:pt x="121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9"/>
            <p:cNvSpPr/>
            <p:nvPr/>
          </p:nvSpPr>
          <p:spPr>
            <a:xfrm>
              <a:off x="5647675" y="49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9"/>
            <p:cNvSpPr/>
            <p:nvPr/>
          </p:nvSpPr>
          <p:spPr>
            <a:xfrm>
              <a:off x="6118625" y="5243800"/>
              <a:ext cx="108575" cy="76750"/>
            </a:xfrm>
            <a:custGeom>
              <a:avLst/>
              <a:gdLst/>
              <a:ahLst/>
              <a:cxnLst/>
              <a:rect l="l" t="t" r="r" b="b"/>
              <a:pathLst>
                <a:path w="4343" h="3070" extrusionOk="0">
                  <a:moveTo>
                    <a:pt x="0" y="3050"/>
                  </a:move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50"/>
                  </a:lnTo>
                  <a:close/>
                  <a:moveTo>
                    <a:pt x="0" y="3031"/>
                  </a:move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31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19" y="3012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close/>
                  <a:moveTo>
                    <a:pt x="1660" y="2027"/>
                  </a:move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97" y="2857"/>
                  </a:lnTo>
                  <a:lnTo>
                    <a:pt x="193" y="2722"/>
                  </a:lnTo>
                  <a:lnTo>
                    <a:pt x="290" y="2606"/>
                  </a:lnTo>
                  <a:lnTo>
                    <a:pt x="386" y="2510"/>
                  </a:lnTo>
                  <a:lnTo>
                    <a:pt x="483" y="2413"/>
                  </a:lnTo>
                  <a:lnTo>
                    <a:pt x="598" y="2336"/>
                  </a:lnTo>
                  <a:lnTo>
                    <a:pt x="830" y="2201"/>
                  </a:lnTo>
                  <a:lnTo>
                    <a:pt x="1062" y="2124"/>
                  </a:lnTo>
                  <a:lnTo>
                    <a:pt x="1274" y="2066"/>
                  </a:lnTo>
                  <a:lnTo>
                    <a:pt x="1486" y="2047"/>
                  </a:lnTo>
                  <a:lnTo>
                    <a:pt x="1660" y="2027"/>
                  </a:lnTo>
                  <a:close/>
                  <a:moveTo>
                    <a:pt x="1698" y="2027"/>
                  </a:move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close/>
                  <a:moveTo>
                    <a:pt x="2007" y="2027"/>
                  </a:move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close/>
                  <a:moveTo>
                    <a:pt x="4343" y="1"/>
                  </a:move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65" y="1776"/>
                  </a:lnTo>
                  <a:lnTo>
                    <a:pt x="2123" y="1564"/>
                  </a:lnTo>
                  <a:lnTo>
                    <a:pt x="2220" y="1371"/>
                  </a:lnTo>
                  <a:lnTo>
                    <a:pt x="2316" y="1178"/>
                  </a:lnTo>
                  <a:lnTo>
                    <a:pt x="2432" y="1004"/>
                  </a:lnTo>
                  <a:lnTo>
                    <a:pt x="2548" y="850"/>
                  </a:lnTo>
                  <a:lnTo>
                    <a:pt x="2702" y="696"/>
                  </a:lnTo>
                  <a:lnTo>
                    <a:pt x="2837" y="560"/>
                  </a:lnTo>
                  <a:lnTo>
                    <a:pt x="3011" y="425"/>
                  </a:lnTo>
                  <a:lnTo>
                    <a:pt x="3165" y="309"/>
                  </a:lnTo>
                  <a:lnTo>
                    <a:pt x="3339" y="213"/>
                  </a:lnTo>
                  <a:lnTo>
                    <a:pt x="3513" y="136"/>
                  </a:lnTo>
                  <a:lnTo>
                    <a:pt x="3706" y="78"/>
                  </a:lnTo>
                  <a:lnTo>
                    <a:pt x="3879" y="39"/>
                  </a:lnTo>
                  <a:lnTo>
                    <a:pt x="4072" y="1"/>
                  </a:lnTo>
                  <a:lnTo>
                    <a:pt x="4265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9"/>
            <p:cNvSpPr/>
            <p:nvPr/>
          </p:nvSpPr>
          <p:spPr>
            <a:xfrm>
              <a:off x="6118625" y="5320050"/>
              <a:ext cx="0" cy="500"/>
            </a:xfrm>
            <a:custGeom>
              <a:avLst/>
              <a:gdLst/>
              <a:ahLst/>
              <a:cxnLst/>
              <a:rect l="l" t="t" r="r" b="b"/>
              <a:pathLst>
                <a:path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9"/>
            <p:cNvSpPr/>
            <p:nvPr/>
          </p:nvSpPr>
          <p:spPr>
            <a:xfrm>
              <a:off x="6118625" y="5319550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9"/>
            <p:cNvSpPr/>
            <p:nvPr/>
          </p:nvSpPr>
          <p:spPr>
            <a:xfrm>
              <a:off x="6119100" y="53190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9"/>
            <p:cNvSpPr/>
            <p:nvPr/>
          </p:nvSpPr>
          <p:spPr>
            <a:xfrm>
              <a:off x="6119100" y="53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9"/>
            <p:cNvSpPr/>
            <p:nvPr/>
          </p:nvSpPr>
          <p:spPr>
            <a:xfrm>
              <a:off x="6119100" y="5294475"/>
              <a:ext cx="41025" cy="24625"/>
            </a:xfrm>
            <a:custGeom>
              <a:avLst/>
              <a:gdLst/>
              <a:ahLst/>
              <a:cxnLst/>
              <a:rect l="l" t="t" r="r" b="b"/>
              <a:pathLst>
                <a:path w="1641" h="985" fill="none" extrusionOk="0">
                  <a:moveTo>
                    <a:pt x="1641" y="0"/>
                  </a:moveTo>
                  <a:lnTo>
                    <a:pt x="1641" y="0"/>
                  </a:lnTo>
                  <a:lnTo>
                    <a:pt x="1467" y="20"/>
                  </a:lnTo>
                  <a:lnTo>
                    <a:pt x="1255" y="39"/>
                  </a:lnTo>
                  <a:lnTo>
                    <a:pt x="1043" y="97"/>
                  </a:lnTo>
                  <a:lnTo>
                    <a:pt x="811" y="174"/>
                  </a:lnTo>
                  <a:lnTo>
                    <a:pt x="579" y="309"/>
                  </a:lnTo>
                  <a:lnTo>
                    <a:pt x="464" y="386"/>
                  </a:lnTo>
                  <a:lnTo>
                    <a:pt x="367" y="483"/>
                  </a:lnTo>
                  <a:lnTo>
                    <a:pt x="271" y="579"/>
                  </a:lnTo>
                  <a:lnTo>
                    <a:pt x="174" y="695"/>
                  </a:lnTo>
                  <a:lnTo>
                    <a:pt x="78" y="830"/>
                  </a:lnTo>
                  <a:lnTo>
                    <a:pt x="0" y="985"/>
                  </a:lnTo>
                  <a:lnTo>
                    <a:pt x="0" y="985"/>
                  </a:lnTo>
                  <a:lnTo>
                    <a:pt x="78" y="830"/>
                  </a:lnTo>
                  <a:lnTo>
                    <a:pt x="174" y="695"/>
                  </a:lnTo>
                  <a:lnTo>
                    <a:pt x="271" y="579"/>
                  </a:lnTo>
                  <a:lnTo>
                    <a:pt x="367" y="483"/>
                  </a:lnTo>
                  <a:lnTo>
                    <a:pt x="464" y="386"/>
                  </a:lnTo>
                  <a:lnTo>
                    <a:pt x="579" y="309"/>
                  </a:lnTo>
                  <a:lnTo>
                    <a:pt x="811" y="174"/>
                  </a:lnTo>
                  <a:lnTo>
                    <a:pt x="1043" y="97"/>
                  </a:lnTo>
                  <a:lnTo>
                    <a:pt x="1255" y="39"/>
                  </a:lnTo>
                  <a:lnTo>
                    <a:pt x="1467" y="20"/>
                  </a:lnTo>
                  <a:lnTo>
                    <a:pt x="164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9"/>
            <p:cNvSpPr/>
            <p:nvPr/>
          </p:nvSpPr>
          <p:spPr>
            <a:xfrm>
              <a:off x="6161075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9"/>
            <p:cNvSpPr/>
            <p:nvPr/>
          </p:nvSpPr>
          <p:spPr>
            <a:xfrm>
              <a:off x="6168800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9"/>
            <p:cNvSpPr/>
            <p:nvPr/>
          </p:nvSpPr>
          <p:spPr>
            <a:xfrm>
              <a:off x="6227175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9"/>
            <p:cNvSpPr/>
            <p:nvPr/>
          </p:nvSpPr>
          <p:spPr>
            <a:xfrm>
              <a:off x="6168800" y="5243800"/>
              <a:ext cx="56475" cy="49725"/>
            </a:xfrm>
            <a:custGeom>
              <a:avLst/>
              <a:gdLst/>
              <a:ahLst/>
              <a:cxnLst/>
              <a:rect l="l" t="t" r="r" b="b"/>
              <a:pathLst>
                <a:path w="2259" h="1989" fill="none" extrusionOk="0">
                  <a:moveTo>
                    <a:pt x="2258" y="1"/>
                  </a:moveTo>
                  <a:lnTo>
                    <a:pt x="2258" y="1"/>
                  </a:lnTo>
                  <a:lnTo>
                    <a:pt x="2065" y="1"/>
                  </a:lnTo>
                  <a:lnTo>
                    <a:pt x="1872" y="39"/>
                  </a:lnTo>
                  <a:lnTo>
                    <a:pt x="1699" y="78"/>
                  </a:lnTo>
                  <a:lnTo>
                    <a:pt x="1506" y="136"/>
                  </a:lnTo>
                  <a:lnTo>
                    <a:pt x="1332" y="213"/>
                  </a:lnTo>
                  <a:lnTo>
                    <a:pt x="1158" y="309"/>
                  </a:lnTo>
                  <a:lnTo>
                    <a:pt x="1004" y="425"/>
                  </a:lnTo>
                  <a:lnTo>
                    <a:pt x="830" y="560"/>
                  </a:lnTo>
                  <a:lnTo>
                    <a:pt x="695" y="696"/>
                  </a:lnTo>
                  <a:lnTo>
                    <a:pt x="541" y="850"/>
                  </a:lnTo>
                  <a:lnTo>
                    <a:pt x="425" y="1004"/>
                  </a:lnTo>
                  <a:lnTo>
                    <a:pt x="309" y="1178"/>
                  </a:lnTo>
                  <a:lnTo>
                    <a:pt x="213" y="1371"/>
                  </a:lnTo>
                  <a:lnTo>
                    <a:pt x="116" y="1564"/>
                  </a:lnTo>
                  <a:lnTo>
                    <a:pt x="58" y="1776"/>
                  </a:lnTo>
                  <a:lnTo>
                    <a:pt x="0" y="1989"/>
                  </a:lnTo>
                  <a:lnTo>
                    <a:pt x="0" y="1989"/>
                  </a:lnTo>
                  <a:lnTo>
                    <a:pt x="58" y="1776"/>
                  </a:lnTo>
                  <a:lnTo>
                    <a:pt x="116" y="1564"/>
                  </a:lnTo>
                  <a:lnTo>
                    <a:pt x="213" y="1371"/>
                  </a:lnTo>
                  <a:lnTo>
                    <a:pt x="309" y="1178"/>
                  </a:lnTo>
                  <a:lnTo>
                    <a:pt x="425" y="1004"/>
                  </a:lnTo>
                  <a:lnTo>
                    <a:pt x="541" y="850"/>
                  </a:lnTo>
                  <a:lnTo>
                    <a:pt x="695" y="696"/>
                  </a:lnTo>
                  <a:lnTo>
                    <a:pt x="830" y="560"/>
                  </a:lnTo>
                  <a:lnTo>
                    <a:pt x="1004" y="425"/>
                  </a:lnTo>
                  <a:lnTo>
                    <a:pt x="1158" y="309"/>
                  </a:lnTo>
                  <a:lnTo>
                    <a:pt x="1332" y="213"/>
                  </a:lnTo>
                  <a:lnTo>
                    <a:pt x="1506" y="136"/>
                  </a:lnTo>
                  <a:lnTo>
                    <a:pt x="1699" y="78"/>
                  </a:lnTo>
                  <a:lnTo>
                    <a:pt x="1872" y="39"/>
                  </a:lnTo>
                  <a:lnTo>
                    <a:pt x="2065" y="1"/>
                  </a:lnTo>
                  <a:lnTo>
                    <a:pt x="225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9"/>
            <p:cNvSpPr/>
            <p:nvPr/>
          </p:nvSpPr>
          <p:spPr>
            <a:xfrm>
              <a:off x="6225250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9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extrusionOk="0">
                  <a:moveTo>
                    <a:pt x="19514" y="1"/>
                  </a:move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9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fill="none" extrusionOk="0">
                  <a:moveTo>
                    <a:pt x="19842" y="1"/>
                  </a:moveTo>
                  <a:lnTo>
                    <a:pt x="19842" y="1"/>
                  </a:lnTo>
                  <a:lnTo>
                    <a:pt x="19514" y="1"/>
                  </a:ln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56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185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44" y="8590"/>
                  </a:lnTo>
                  <a:lnTo>
                    <a:pt x="2034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lnTo>
                    <a:pt x="1984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9"/>
            <p:cNvSpPr/>
            <p:nvPr/>
          </p:nvSpPr>
          <p:spPr>
            <a:xfrm>
              <a:off x="4902175" y="4454400"/>
              <a:ext cx="465650" cy="177100"/>
            </a:xfrm>
            <a:custGeom>
              <a:avLst/>
              <a:gdLst/>
              <a:ahLst/>
              <a:cxnLst/>
              <a:rect l="l" t="t" r="r" b="b"/>
              <a:pathLst>
                <a:path w="18626" h="7084" extrusionOk="0">
                  <a:moveTo>
                    <a:pt x="1776" y="5520"/>
                  </a:moveTo>
                  <a:lnTo>
                    <a:pt x="1776" y="5520"/>
                  </a:lnTo>
                  <a:lnTo>
                    <a:pt x="1487" y="5540"/>
                  </a:lnTo>
                  <a:lnTo>
                    <a:pt x="1197" y="5598"/>
                  </a:lnTo>
                  <a:lnTo>
                    <a:pt x="1043" y="5636"/>
                  </a:lnTo>
                  <a:lnTo>
                    <a:pt x="908" y="5675"/>
                  </a:lnTo>
                  <a:lnTo>
                    <a:pt x="753" y="5752"/>
                  </a:lnTo>
                  <a:lnTo>
                    <a:pt x="618" y="5829"/>
                  </a:lnTo>
                  <a:lnTo>
                    <a:pt x="483" y="5906"/>
                  </a:lnTo>
                  <a:lnTo>
                    <a:pt x="367" y="6022"/>
                  </a:lnTo>
                  <a:lnTo>
                    <a:pt x="271" y="6138"/>
                  </a:lnTo>
                  <a:lnTo>
                    <a:pt x="174" y="6292"/>
                  </a:lnTo>
                  <a:lnTo>
                    <a:pt x="116" y="6447"/>
                  </a:lnTo>
                  <a:lnTo>
                    <a:pt x="58" y="6640"/>
                  </a:lnTo>
                  <a:lnTo>
                    <a:pt x="20" y="6852"/>
                  </a:lnTo>
                  <a:lnTo>
                    <a:pt x="1" y="7084"/>
                  </a:lnTo>
                  <a:lnTo>
                    <a:pt x="1" y="7084"/>
                  </a:lnTo>
                  <a:lnTo>
                    <a:pt x="20" y="6852"/>
                  </a:lnTo>
                  <a:lnTo>
                    <a:pt x="58" y="6640"/>
                  </a:lnTo>
                  <a:lnTo>
                    <a:pt x="116" y="6447"/>
                  </a:lnTo>
                  <a:lnTo>
                    <a:pt x="174" y="6292"/>
                  </a:lnTo>
                  <a:lnTo>
                    <a:pt x="271" y="6138"/>
                  </a:lnTo>
                  <a:lnTo>
                    <a:pt x="367" y="6022"/>
                  </a:lnTo>
                  <a:lnTo>
                    <a:pt x="483" y="5906"/>
                  </a:lnTo>
                  <a:lnTo>
                    <a:pt x="618" y="5829"/>
                  </a:lnTo>
                  <a:lnTo>
                    <a:pt x="753" y="5752"/>
                  </a:lnTo>
                  <a:lnTo>
                    <a:pt x="908" y="5675"/>
                  </a:lnTo>
                  <a:lnTo>
                    <a:pt x="1043" y="5636"/>
                  </a:lnTo>
                  <a:lnTo>
                    <a:pt x="1197" y="5598"/>
                  </a:lnTo>
                  <a:lnTo>
                    <a:pt x="1487" y="5540"/>
                  </a:lnTo>
                  <a:lnTo>
                    <a:pt x="1776" y="5520"/>
                  </a:lnTo>
                  <a:close/>
                  <a:moveTo>
                    <a:pt x="1834" y="5520"/>
                  </a:move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close/>
                  <a:moveTo>
                    <a:pt x="8358" y="4903"/>
                  </a:moveTo>
                  <a:lnTo>
                    <a:pt x="8358" y="4903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03"/>
                  </a:lnTo>
                  <a:close/>
                  <a:moveTo>
                    <a:pt x="8377" y="4864"/>
                  </a:moveTo>
                  <a:lnTo>
                    <a:pt x="8377" y="4864"/>
                  </a:lnTo>
                  <a:lnTo>
                    <a:pt x="8377" y="4884"/>
                  </a:lnTo>
                  <a:lnTo>
                    <a:pt x="8377" y="4884"/>
                  </a:lnTo>
                  <a:lnTo>
                    <a:pt x="8377" y="4864"/>
                  </a:lnTo>
                  <a:close/>
                  <a:moveTo>
                    <a:pt x="15306" y="4324"/>
                  </a:move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close/>
                  <a:moveTo>
                    <a:pt x="5656" y="3938"/>
                  </a:moveTo>
                  <a:lnTo>
                    <a:pt x="5656" y="3938"/>
                  </a:lnTo>
                  <a:lnTo>
                    <a:pt x="5289" y="3957"/>
                  </a:lnTo>
                  <a:lnTo>
                    <a:pt x="4903" y="4015"/>
                  </a:lnTo>
                  <a:lnTo>
                    <a:pt x="4710" y="4073"/>
                  </a:lnTo>
                  <a:lnTo>
                    <a:pt x="4517" y="4131"/>
                  </a:lnTo>
                  <a:lnTo>
                    <a:pt x="4324" y="4208"/>
                  </a:lnTo>
                  <a:lnTo>
                    <a:pt x="4112" y="4285"/>
                  </a:lnTo>
                  <a:lnTo>
                    <a:pt x="3919" y="4382"/>
                  </a:lnTo>
                  <a:lnTo>
                    <a:pt x="3706" y="4517"/>
                  </a:lnTo>
                  <a:lnTo>
                    <a:pt x="3513" y="4652"/>
                  </a:lnTo>
                  <a:lnTo>
                    <a:pt x="3301" y="4787"/>
                  </a:lnTo>
                  <a:lnTo>
                    <a:pt x="3089" y="4961"/>
                  </a:lnTo>
                  <a:lnTo>
                    <a:pt x="2896" y="5154"/>
                  </a:lnTo>
                  <a:lnTo>
                    <a:pt x="2683" y="5366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683" y="5366"/>
                  </a:lnTo>
                  <a:lnTo>
                    <a:pt x="2896" y="5154"/>
                  </a:lnTo>
                  <a:lnTo>
                    <a:pt x="3089" y="4961"/>
                  </a:lnTo>
                  <a:lnTo>
                    <a:pt x="3301" y="4787"/>
                  </a:lnTo>
                  <a:lnTo>
                    <a:pt x="3513" y="4652"/>
                  </a:lnTo>
                  <a:lnTo>
                    <a:pt x="3706" y="4517"/>
                  </a:lnTo>
                  <a:lnTo>
                    <a:pt x="3919" y="4382"/>
                  </a:lnTo>
                  <a:lnTo>
                    <a:pt x="4112" y="4285"/>
                  </a:lnTo>
                  <a:lnTo>
                    <a:pt x="4324" y="4208"/>
                  </a:lnTo>
                  <a:lnTo>
                    <a:pt x="4517" y="4131"/>
                  </a:lnTo>
                  <a:lnTo>
                    <a:pt x="4710" y="4073"/>
                  </a:lnTo>
                  <a:lnTo>
                    <a:pt x="4903" y="4015"/>
                  </a:lnTo>
                  <a:lnTo>
                    <a:pt x="5289" y="3957"/>
                  </a:lnTo>
                  <a:lnTo>
                    <a:pt x="5656" y="3938"/>
                  </a:lnTo>
                  <a:close/>
                  <a:moveTo>
                    <a:pt x="5675" y="3938"/>
                  </a:move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620" y="2953"/>
                  </a:lnTo>
                  <a:lnTo>
                    <a:pt x="11407" y="2953"/>
                  </a:lnTo>
                  <a:lnTo>
                    <a:pt x="11195" y="2992"/>
                  </a:lnTo>
                  <a:lnTo>
                    <a:pt x="10983" y="3031"/>
                  </a:lnTo>
                  <a:lnTo>
                    <a:pt x="10770" y="3089"/>
                  </a:lnTo>
                  <a:lnTo>
                    <a:pt x="10558" y="3166"/>
                  </a:lnTo>
                  <a:lnTo>
                    <a:pt x="10326" y="3243"/>
                  </a:lnTo>
                  <a:lnTo>
                    <a:pt x="10114" y="3359"/>
                  </a:lnTo>
                  <a:lnTo>
                    <a:pt x="9902" y="3475"/>
                  </a:lnTo>
                  <a:lnTo>
                    <a:pt x="9690" y="3610"/>
                  </a:lnTo>
                  <a:lnTo>
                    <a:pt x="9458" y="3764"/>
                  </a:lnTo>
                  <a:lnTo>
                    <a:pt x="9246" y="3938"/>
                  </a:lnTo>
                  <a:lnTo>
                    <a:pt x="9033" y="4131"/>
                  </a:lnTo>
                  <a:lnTo>
                    <a:pt x="8821" y="4343"/>
                  </a:lnTo>
                  <a:lnTo>
                    <a:pt x="8609" y="4594"/>
                  </a:lnTo>
                  <a:lnTo>
                    <a:pt x="8396" y="4845"/>
                  </a:lnTo>
                  <a:lnTo>
                    <a:pt x="8396" y="4845"/>
                  </a:lnTo>
                  <a:lnTo>
                    <a:pt x="8609" y="4594"/>
                  </a:lnTo>
                  <a:lnTo>
                    <a:pt x="8821" y="4343"/>
                  </a:lnTo>
                  <a:lnTo>
                    <a:pt x="9033" y="4131"/>
                  </a:lnTo>
                  <a:lnTo>
                    <a:pt x="9246" y="3938"/>
                  </a:lnTo>
                  <a:lnTo>
                    <a:pt x="9458" y="3764"/>
                  </a:lnTo>
                  <a:lnTo>
                    <a:pt x="9690" y="3610"/>
                  </a:lnTo>
                  <a:lnTo>
                    <a:pt x="9902" y="3475"/>
                  </a:lnTo>
                  <a:lnTo>
                    <a:pt x="10114" y="3359"/>
                  </a:lnTo>
                  <a:lnTo>
                    <a:pt x="10326" y="3243"/>
                  </a:lnTo>
                  <a:lnTo>
                    <a:pt x="10558" y="3166"/>
                  </a:lnTo>
                  <a:lnTo>
                    <a:pt x="10770" y="3089"/>
                  </a:lnTo>
                  <a:lnTo>
                    <a:pt x="10983" y="3031"/>
                  </a:lnTo>
                  <a:lnTo>
                    <a:pt x="11195" y="2992"/>
                  </a:lnTo>
                  <a:lnTo>
                    <a:pt x="11407" y="2953"/>
                  </a:lnTo>
                  <a:lnTo>
                    <a:pt x="11620" y="2953"/>
                  </a:lnTo>
                  <a:lnTo>
                    <a:pt x="11832" y="2934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close/>
                  <a:moveTo>
                    <a:pt x="18626" y="0"/>
                  </a:moveTo>
                  <a:lnTo>
                    <a:pt x="18626" y="0"/>
                  </a:lnTo>
                  <a:lnTo>
                    <a:pt x="18626" y="0"/>
                  </a:lnTo>
                  <a:lnTo>
                    <a:pt x="18259" y="97"/>
                  </a:lnTo>
                  <a:lnTo>
                    <a:pt x="17912" y="232"/>
                  </a:lnTo>
                  <a:lnTo>
                    <a:pt x="17584" y="386"/>
                  </a:lnTo>
                  <a:lnTo>
                    <a:pt x="17275" y="579"/>
                  </a:lnTo>
                  <a:lnTo>
                    <a:pt x="16985" y="772"/>
                  </a:lnTo>
                  <a:lnTo>
                    <a:pt x="16696" y="985"/>
                  </a:lnTo>
                  <a:lnTo>
                    <a:pt x="16445" y="1236"/>
                  </a:lnTo>
                  <a:lnTo>
                    <a:pt x="16213" y="1487"/>
                  </a:lnTo>
                  <a:lnTo>
                    <a:pt x="16001" y="1757"/>
                  </a:lnTo>
                  <a:lnTo>
                    <a:pt x="15808" y="2046"/>
                  </a:lnTo>
                  <a:lnTo>
                    <a:pt x="15654" y="2336"/>
                  </a:lnTo>
                  <a:lnTo>
                    <a:pt x="15518" y="2645"/>
                  </a:lnTo>
                  <a:lnTo>
                    <a:pt x="15422" y="2953"/>
                  </a:lnTo>
                  <a:lnTo>
                    <a:pt x="15345" y="3262"/>
                  </a:lnTo>
                  <a:lnTo>
                    <a:pt x="15287" y="3590"/>
                  </a:lnTo>
                  <a:lnTo>
                    <a:pt x="15268" y="3918"/>
                  </a:lnTo>
                  <a:lnTo>
                    <a:pt x="15268" y="3918"/>
                  </a:lnTo>
                  <a:lnTo>
                    <a:pt x="15287" y="3590"/>
                  </a:lnTo>
                  <a:lnTo>
                    <a:pt x="15345" y="3262"/>
                  </a:lnTo>
                  <a:lnTo>
                    <a:pt x="15422" y="2953"/>
                  </a:lnTo>
                  <a:lnTo>
                    <a:pt x="15518" y="2645"/>
                  </a:lnTo>
                  <a:lnTo>
                    <a:pt x="15654" y="2336"/>
                  </a:lnTo>
                  <a:lnTo>
                    <a:pt x="15808" y="2046"/>
                  </a:lnTo>
                  <a:lnTo>
                    <a:pt x="16001" y="1757"/>
                  </a:lnTo>
                  <a:lnTo>
                    <a:pt x="16213" y="1487"/>
                  </a:lnTo>
                  <a:lnTo>
                    <a:pt x="16445" y="1236"/>
                  </a:lnTo>
                  <a:lnTo>
                    <a:pt x="16696" y="985"/>
                  </a:lnTo>
                  <a:lnTo>
                    <a:pt x="16985" y="772"/>
                  </a:lnTo>
                  <a:lnTo>
                    <a:pt x="17275" y="579"/>
                  </a:lnTo>
                  <a:lnTo>
                    <a:pt x="17584" y="386"/>
                  </a:lnTo>
                  <a:lnTo>
                    <a:pt x="17912" y="232"/>
                  </a:lnTo>
                  <a:lnTo>
                    <a:pt x="18259" y="97"/>
                  </a:lnTo>
                  <a:lnTo>
                    <a:pt x="18626" y="0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9"/>
            <p:cNvSpPr/>
            <p:nvPr/>
          </p:nvSpPr>
          <p:spPr>
            <a:xfrm>
              <a:off x="4902175" y="4592400"/>
              <a:ext cx="44425" cy="39100"/>
            </a:xfrm>
            <a:custGeom>
              <a:avLst/>
              <a:gdLst/>
              <a:ahLst/>
              <a:cxnLst/>
              <a:rect l="l" t="t" r="r" b="b"/>
              <a:pathLst>
                <a:path w="1777" h="1564" fill="none" extrusionOk="0">
                  <a:moveTo>
                    <a:pt x="1776" y="0"/>
                  </a:moveTo>
                  <a:lnTo>
                    <a:pt x="1776" y="0"/>
                  </a:lnTo>
                  <a:lnTo>
                    <a:pt x="1487" y="20"/>
                  </a:lnTo>
                  <a:lnTo>
                    <a:pt x="1197" y="78"/>
                  </a:lnTo>
                  <a:lnTo>
                    <a:pt x="1043" y="116"/>
                  </a:lnTo>
                  <a:lnTo>
                    <a:pt x="908" y="155"/>
                  </a:lnTo>
                  <a:lnTo>
                    <a:pt x="753" y="232"/>
                  </a:lnTo>
                  <a:lnTo>
                    <a:pt x="618" y="309"/>
                  </a:lnTo>
                  <a:lnTo>
                    <a:pt x="483" y="386"/>
                  </a:lnTo>
                  <a:lnTo>
                    <a:pt x="367" y="502"/>
                  </a:lnTo>
                  <a:lnTo>
                    <a:pt x="271" y="618"/>
                  </a:lnTo>
                  <a:lnTo>
                    <a:pt x="174" y="772"/>
                  </a:lnTo>
                  <a:lnTo>
                    <a:pt x="116" y="927"/>
                  </a:lnTo>
                  <a:lnTo>
                    <a:pt x="58" y="1120"/>
                  </a:lnTo>
                  <a:lnTo>
                    <a:pt x="20" y="1332"/>
                  </a:lnTo>
                  <a:lnTo>
                    <a:pt x="1" y="1564"/>
                  </a:lnTo>
                  <a:lnTo>
                    <a:pt x="1" y="1564"/>
                  </a:lnTo>
                  <a:lnTo>
                    <a:pt x="20" y="1332"/>
                  </a:lnTo>
                  <a:lnTo>
                    <a:pt x="58" y="1120"/>
                  </a:lnTo>
                  <a:lnTo>
                    <a:pt x="116" y="927"/>
                  </a:lnTo>
                  <a:lnTo>
                    <a:pt x="174" y="772"/>
                  </a:lnTo>
                  <a:lnTo>
                    <a:pt x="271" y="618"/>
                  </a:lnTo>
                  <a:lnTo>
                    <a:pt x="367" y="502"/>
                  </a:lnTo>
                  <a:lnTo>
                    <a:pt x="483" y="386"/>
                  </a:lnTo>
                  <a:lnTo>
                    <a:pt x="618" y="309"/>
                  </a:lnTo>
                  <a:lnTo>
                    <a:pt x="753" y="232"/>
                  </a:lnTo>
                  <a:lnTo>
                    <a:pt x="908" y="155"/>
                  </a:lnTo>
                  <a:lnTo>
                    <a:pt x="1043" y="116"/>
                  </a:lnTo>
                  <a:lnTo>
                    <a:pt x="1197" y="78"/>
                  </a:lnTo>
                  <a:lnTo>
                    <a:pt x="1487" y="20"/>
                  </a:lnTo>
                  <a:lnTo>
                    <a:pt x="177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9"/>
            <p:cNvSpPr/>
            <p:nvPr/>
          </p:nvSpPr>
          <p:spPr>
            <a:xfrm>
              <a:off x="4948025" y="459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9"/>
            <p:cNvSpPr/>
            <p:nvPr/>
          </p:nvSpPr>
          <p:spPr>
            <a:xfrm>
              <a:off x="5111100" y="45769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9"/>
            <p:cNvSpPr/>
            <p:nvPr/>
          </p:nvSpPr>
          <p:spPr>
            <a:xfrm>
              <a:off x="5111600" y="45760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9"/>
            <p:cNvSpPr/>
            <p:nvPr/>
          </p:nvSpPr>
          <p:spPr>
            <a:xfrm>
              <a:off x="5284825" y="456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9"/>
            <p:cNvSpPr/>
            <p:nvPr/>
          </p:nvSpPr>
          <p:spPr>
            <a:xfrm>
              <a:off x="4964425" y="4552825"/>
              <a:ext cx="79150" cy="41050"/>
            </a:xfrm>
            <a:custGeom>
              <a:avLst/>
              <a:gdLst/>
              <a:ahLst/>
              <a:cxnLst/>
              <a:rect l="l" t="t" r="r" b="b"/>
              <a:pathLst>
                <a:path w="3166" h="1642" fill="none" extrusionOk="0">
                  <a:moveTo>
                    <a:pt x="3166" y="1"/>
                  </a:moveTo>
                  <a:lnTo>
                    <a:pt x="3166" y="1"/>
                  </a:lnTo>
                  <a:lnTo>
                    <a:pt x="2799" y="20"/>
                  </a:lnTo>
                  <a:lnTo>
                    <a:pt x="2413" y="78"/>
                  </a:lnTo>
                  <a:lnTo>
                    <a:pt x="2220" y="136"/>
                  </a:lnTo>
                  <a:lnTo>
                    <a:pt x="2027" y="194"/>
                  </a:lnTo>
                  <a:lnTo>
                    <a:pt x="1834" y="271"/>
                  </a:lnTo>
                  <a:lnTo>
                    <a:pt x="1622" y="348"/>
                  </a:lnTo>
                  <a:lnTo>
                    <a:pt x="1429" y="445"/>
                  </a:lnTo>
                  <a:lnTo>
                    <a:pt x="1216" y="580"/>
                  </a:lnTo>
                  <a:lnTo>
                    <a:pt x="1023" y="715"/>
                  </a:lnTo>
                  <a:lnTo>
                    <a:pt x="811" y="850"/>
                  </a:lnTo>
                  <a:lnTo>
                    <a:pt x="599" y="1024"/>
                  </a:lnTo>
                  <a:lnTo>
                    <a:pt x="406" y="1217"/>
                  </a:lnTo>
                  <a:lnTo>
                    <a:pt x="193" y="1429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193" y="1429"/>
                  </a:lnTo>
                  <a:lnTo>
                    <a:pt x="406" y="1217"/>
                  </a:lnTo>
                  <a:lnTo>
                    <a:pt x="599" y="1024"/>
                  </a:lnTo>
                  <a:lnTo>
                    <a:pt x="811" y="850"/>
                  </a:lnTo>
                  <a:lnTo>
                    <a:pt x="1023" y="715"/>
                  </a:lnTo>
                  <a:lnTo>
                    <a:pt x="1216" y="580"/>
                  </a:lnTo>
                  <a:lnTo>
                    <a:pt x="1429" y="445"/>
                  </a:lnTo>
                  <a:lnTo>
                    <a:pt x="1622" y="348"/>
                  </a:lnTo>
                  <a:lnTo>
                    <a:pt x="1834" y="271"/>
                  </a:lnTo>
                  <a:lnTo>
                    <a:pt x="2027" y="194"/>
                  </a:lnTo>
                  <a:lnTo>
                    <a:pt x="2220" y="136"/>
                  </a:lnTo>
                  <a:lnTo>
                    <a:pt x="2413" y="78"/>
                  </a:lnTo>
                  <a:lnTo>
                    <a:pt x="2799" y="20"/>
                  </a:lnTo>
                  <a:lnTo>
                    <a:pt x="316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9"/>
            <p:cNvSpPr/>
            <p:nvPr/>
          </p:nvSpPr>
          <p:spPr>
            <a:xfrm>
              <a:off x="5044025" y="45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9"/>
            <p:cNvSpPr/>
            <p:nvPr/>
          </p:nvSpPr>
          <p:spPr>
            <a:xfrm>
              <a:off x="5112075" y="4527750"/>
              <a:ext cx="85900" cy="47775"/>
            </a:xfrm>
            <a:custGeom>
              <a:avLst/>
              <a:gdLst/>
              <a:ahLst/>
              <a:cxnLst/>
              <a:rect l="l" t="t" r="r" b="b"/>
              <a:pathLst>
                <a:path w="3436" h="1911" fill="none" extrusionOk="0">
                  <a:moveTo>
                    <a:pt x="3436" y="0"/>
                  </a:moveTo>
                  <a:lnTo>
                    <a:pt x="3436" y="0"/>
                  </a:lnTo>
                  <a:lnTo>
                    <a:pt x="3224" y="19"/>
                  </a:lnTo>
                  <a:lnTo>
                    <a:pt x="3011" y="19"/>
                  </a:lnTo>
                  <a:lnTo>
                    <a:pt x="2799" y="58"/>
                  </a:lnTo>
                  <a:lnTo>
                    <a:pt x="2587" y="97"/>
                  </a:lnTo>
                  <a:lnTo>
                    <a:pt x="2374" y="155"/>
                  </a:lnTo>
                  <a:lnTo>
                    <a:pt x="2162" y="232"/>
                  </a:lnTo>
                  <a:lnTo>
                    <a:pt x="1930" y="309"/>
                  </a:lnTo>
                  <a:lnTo>
                    <a:pt x="1718" y="425"/>
                  </a:lnTo>
                  <a:lnTo>
                    <a:pt x="1506" y="541"/>
                  </a:lnTo>
                  <a:lnTo>
                    <a:pt x="1294" y="676"/>
                  </a:lnTo>
                  <a:lnTo>
                    <a:pt x="1062" y="830"/>
                  </a:lnTo>
                  <a:lnTo>
                    <a:pt x="850" y="1004"/>
                  </a:lnTo>
                  <a:lnTo>
                    <a:pt x="637" y="1197"/>
                  </a:lnTo>
                  <a:lnTo>
                    <a:pt x="425" y="1409"/>
                  </a:lnTo>
                  <a:lnTo>
                    <a:pt x="213" y="1660"/>
                  </a:lnTo>
                  <a:lnTo>
                    <a:pt x="0" y="1911"/>
                  </a:lnTo>
                  <a:lnTo>
                    <a:pt x="0" y="1911"/>
                  </a:lnTo>
                  <a:lnTo>
                    <a:pt x="213" y="1660"/>
                  </a:lnTo>
                  <a:lnTo>
                    <a:pt x="425" y="1409"/>
                  </a:lnTo>
                  <a:lnTo>
                    <a:pt x="637" y="1197"/>
                  </a:lnTo>
                  <a:lnTo>
                    <a:pt x="850" y="1004"/>
                  </a:lnTo>
                  <a:lnTo>
                    <a:pt x="1062" y="830"/>
                  </a:lnTo>
                  <a:lnTo>
                    <a:pt x="1294" y="676"/>
                  </a:lnTo>
                  <a:lnTo>
                    <a:pt x="1506" y="541"/>
                  </a:lnTo>
                  <a:lnTo>
                    <a:pt x="1718" y="425"/>
                  </a:lnTo>
                  <a:lnTo>
                    <a:pt x="1930" y="309"/>
                  </a:lnTo>
                  <a:lnTo>
                    <a:pt x="2162" y="232"/>
                  </a:lnTo>
                  <a:lnTo>
                    <a:pt x="2374" y="155"/>
                  </a:lnTo>
                  <a:lnTo>
                    <a:pt x="2587" y="97"/>
                  </a:lnTo>
                  <a:lnTo>
                    <a:pt x="2799" y="58"/>
                  </a:lnTo>
                  <a:lnTo>
                    <a:pt x="3011" y="19"/>
                  </a:lnTo>
                  <a:lnTo>
                    <a:pt x="3224" y="19"/>
                  </a:lnTo>
                  <a:lnTo>
                    <a:pt x="343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9"/>
            <p:cNvSpPr/>
            <p:nvPr/>
          </p:nvSpPr>
          <p:spPr>
            <a:xfrm>
              <a:off x="5197950" y="452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9"/>
            <p:cNvSpPr/>
            <p:nvPr/>
          </p:nvSpPr>
          <p:spPr>
            <a:xfrm>
              <a:off x="5283850" y="4454400"/>
              <a:ext cx="83975" cy="97975"/>
            </a:xfrm>
            <a:custGeom>
              <a:avLst/>
              <a:gdLst/>
              <a:ahLst/>
              <a:cxnLst/>
              <a:rect l="l" t="t" r="r" b="b"/>
              <a:pathLst>
                <a:path w="3359" h="3919" fill="none" extrusionOk="0">
                  <a:moveTo>
                    <a:pt x="3359" y="0"/>
                  </a:moveTo>
                  <a:lnTo>
                    <a:pt x="3359" y="0"/>
                  </a:lnTo>
                  <a:lnTo>
                    <a:pt x="3359" y="0"/>
                  </a:lnTo>
                  <a:lnTo>
                    <a:pt x="2992" y="97"/>
                  </a:lnTo>
                  <a:lnTo>
                    <a:pt x="2645" y="232"/>
                  </a:lnTo>
                  <a:lnTo>
                    <a:pt x="2317" y="386"/>
                  </a:lnTo>
                  <a:lnTo>
                    <a:pt x="2008" y="579"/>
                  </a:lnTo>
                  <a:lnTo>
                    <a:pt x="1718" y="772"/>
                  </a:lnTo>
                  <a:lnTo>
                    <a:pt x="1429" y="985"/>
                  </a:lnTo>
                  <a:lnTo>
                    <a:pt x="1178" y="1236"/>
                  </a:lnTo>
                  <a:lnTo>
                    <a:pt x="946" y="1487"/>
                  </a:lnTo>
                  <a:lnTo>
                    <a:pt x="734" y="1757"/>
                  </a:lnTo>
                  <a:lnTo>
                    <a:pt x="541" y="2046"/>
                  </a:lnTo>
                  <a:lnTo>
                    <a:pt x="387" y="2336"/>
                  </a:lnTo>
                  <a:lnTo>
                    <a:pt x="251" y="2645"/>
                  </a:lnTo>
                  <a:lnTo>
                    <a:pt x="155" y="2953"/>
                  </a:lnTo>
                  <a:lnTo>
                    <a:pt x="78" y="3262"/>
                  </a:lnTo>
                  <a:lnTo>
                    <a:pt x="20" y="3590"/>
                  </a:lnTo>
                  <a:lnTo>
                    <a:pt x="1" y="3918"/>
                  </a:lnTo>
                  <a:lnTo>
                    <a:pt x="1" y="3918"/>
                  </a:lnTo>
                  <a:lnTo>
                    <a:pt x="20" y="3590"/>
                  </a:lnTo>
                  <a:lnTo>
                    <a:pt x="78" y="3262"/>
                  </a:lnTo>
                  <a:lnTo>
                    <a:pt x="155" y="2953"/>
                  </a:lnTo>
                  <a:lnTo>
                    <a:pt x="251" y="2645"/>
                  </a:lnTo>
                  <a:lnTo>
                    <a:pt x="387" y="2336"/>
                  </a:lnTo>
                  <a:lnTo>
                    <a:pt x="541" y="2046"/>
                  </a:lnTo>
                  <a:lnTo>
                    <a:pt x="734" y="1757"/>
                  </a:lnTo>
                  <a:lnTo>
                    <a:pt x="946" y="1487"/>
                  </a:lnTo>
                  <a:lnTo>
                    <a:pt x="1178" y="1236"/>
                  </a:lnTo>
                  <a:lnTo>
                    <a:pt x="1429" y="985"/>
                  </a:lnTo>
                  <a:lnTo>
                    <a:pt x="1718" y="772"/>
                  </a:lnTo>
                  <a:lnTo>
                    <a:pt x="2008" y="579"/>
                  </a:lnTo>
                  <a:lnTo>
                    <a:pt x="2317" y="386"/>
                  </a:lnTo>
                  <a:lnTo>
                    <a:pt x="2645" y="232"/>
                  </a:lnTo>
                  <a:lnTo>
                    <a:pt x="2992" y="97"/>
                  </a:lnTo>
                  <a:lnTo>
                    <a:pt x="3359" y="0"/>
                  </a:lnTo>
                  <a:lnTo>
                    <a:pt x="335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9"/>
            <p:cNvSpPr/>
            <p:nvPr/>
          </p:nvSpPr>
          <p:spPr>
            <a:xfrm>
              <a:off x="4982275" y="4665250"/>
              <a:ext cx="519700" cy="193525"/>
            </a:xfrm>
            <a:custGeom>
              <a:avLst/>
              <a:gdLst/>
              <a:ahLst/>
              <a:cxnLst/>
              <a:rect l="l" t="t" r="r" b="b"/>
              <a:pathLst>
                <a:path w="20788" h="7741" extrusionOk="0">
                  <a:moveTo>
                    <a:pt x="0" y="7741"/>
                  </a:move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close/>
                  <a:moveTo>
                    <a:pt x="20" y="7741"/>
                  </a:move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39" y="7721"/>
                  </a:lnTo>
                  <a:lnTo>
                    <a:pt x="39" y="7721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36" y="7702"/>
                  </a:move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004" y="7548"/>
                  </a:lnTo>
                  <a:lnTo>
                    <a:pt x="753" y="7567"/>
                  </a:lnTo>
                  <a:lnTo>
                    <a:pt x="464" y="7605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464" y="7605"/>
                  </a:lnTo>
                  <a:lnTo>
                    <a:pt x="753" y="7567"/>
                  </a:lnTo>
                  <a:lnTo>
                    <a:pt x="1004" y="7548"/>
                  </a:lnTo>
                  <a:lnTo>
                    <a:pt x="1178" y="7528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664" y="6235"/>
                  </a:lnTo>
                  <a:lnTo>
                    <a:pt x="2432" y="6274"/>
                  </a:lnTo>
                  <a:lnTo>
                    <a:pt x="2201" y="6351"/>
                  </a:lnTo>
                  <a:lnTo>
                    <a:pt x="1988" y="6467"/>
                  </a:lnTo>
                  <a:lnTo>
                    <a:pt x="1873" y="6544"/>
                  </a:lnTo>
                  <a:lnTo>
                    <a:pt x="1776" y="6640"/>
                  </a:lnTo>
                  <a:lnTo>
                    <a:pt x="1680" y="6737"/>
                  </a:lnTo>
                  <a:lnTo>
                    <a:pt x="1583" y="6853"/>
                  </a:lnTo>
                  <a:lnTo>
                    <a:pt x="1506" y="6988"/>
                  </a:lnTo>
                  <a:lnTo>
                    <a:pt x="1429" y="7142"/>
                  </a:lnTo>
                  <a:lnTo>
                    <a:pt x="1352" y="7316"/>
                  </a:lnTo>
                  <a:lnTo>
                    <a:pt x="1294" y="7490"/>
                  </a:lnTo>
                  <a:lnTo>
                    <a:pt x="1294" y="7490"/>
                  </a:lnTo>
                  <a:lnTo>
                    <a:pt x="1352" y="7316"/>
                  </a:lnTo>
                  <a:lnTo>
                    <a:pt x="1429" y="7142"/>
                  </a:lnTo>
                  <a:lnTo>
                    <a:pt x="1506" y="6988"/>
                  </a:lnTo>
                  <a:lnTo>
                    <a:pt x="1583" y="6853"/>
                  </a:lnTo>
                  <a:lnTo>
                    <a:pt x="1680" y="6737"/>
                  </a:lnTo>
                  <a:lnTo>
                    <a:pt x="1776" y="6640"/>
                  </a:lnTo>
                  <a:lnTo>
                    <a:pt x="1873" y="6544"/>
                  </a:lnTo>
                  <a:lnTo>
                    <a:pt x="1988" y="6467"/>
                  </a:lnTo>
                  <a:lnTo>
                    <a:pt x="2201" y="6351"/>
                  </a:lnTo>
                  <a:lnTo>
                    <a:pt x="2432" y="6274"/>
                  </a:lnTo>
                  <a:lnTo>
                    <a:pt x="2664" y="6235"/>
                  </a:lnTo>
                  <a:lnTo>
                    <a:pt x="2876" y="6216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close/>
                  <a:moveTo>
                    <a:pt x="20749" y="4749"/>
                  </a:move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close/>
                  <a:moveTo>
                    <a:pt x="20787" y="4730"/>
                  </a:move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close/>
                  <a:moveTo>
                    <a:pt x="2703" y="3668"/>
                  </a:moveTo>
                  <a:lnTo>
                    <a:pt x="2703" y="3668"/>
                  </a:lnTo>
                  <a:lnTo>
                    <a:pt x="2703" y="3919"/>
                  </a:lnTo>
                  <a:lnTo>
                    <a:pt x="2741" y="4189"/>
                  </a:lnTo>
                  <a:lnTo>
                    <a:pt x="2799" y="4440"/>
                  </a:lnTo>
                  <a:lnTo>
                    <a:pt x="2857" y="4672"/>
                  </a:lnTo>
                  <a:lnTo>
                    <a:pt x="2934" y="4903"/>
                  </a:lnTo>
                  <a:lnTo>
                    <a:pt x="3011" y="5135"/>
                  </a:lnTo>
                  <a:lnTo>
                    <a:pt x="3204" y="5540"/>
                  </a:lnTo>
                  <a:lnTo>
                    <a:pt x="3397" y="5888"/>
                  </a:lnTo>
                  <a:lnTo>
                    <a:pt x="3552" y="6139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552" y="6139"/>
                  </a:lnTo>
                  <a:lnTo>
                    <a:pt x="3397" y="5888"/>
                  </a:lnTo>
                  <a:lnTo>
                    <a:pt x="3204" y="5540"/>
                  </a:lnTo>
                  <a:lnTo>
                    <a:pt x="3011" y="5135"/>
                  </a:lnTo>
                  <a:lnTo>
                    <a:pt x="2934" y="4903"/>
                  </a:lnTo>
                  <a:lnTo>
                    <a:pt x="2857" y="4672"/>
                  </a:lnTo>
                  <a:lnTo>
                    <a:pt x="2799" y="4440"/>
                  </a:lnTo>
                  <a:lnTo>
                    <a:pt x="2741" y="4189"/>
                  </a:lnTo>
                  <a:lnTo>
                    <a:pt x="2703" y="3919"/>
                  </a:lnTo>
                  <a:lnTo>
                    <a:pt x="2703" y="3668"/>
                  </a:lnTo>
                  <a:close/>
                  <a:moveTo>
                    <a:pt x="7895" y="2510"/>
                  </a:moveTo>
                  <a:lnTo>
                    <a:pt x="7895" y="2510"/>
                  </a:lnTo>
                  <a:lnTo>
                    <a:pt x="7895" y="2529"/>
                  </a:lnTo>
                  <a:lnTo>
                    <a:pt x="7895" y="2529"/>
                  </a:lnTo>
                  <a:lnTo>
                    <a:pt x="7895" y="2510"/>
                  </a:lnTo>
                  <a:close/>
                  <a:moveTo>
                    <a:pt x="3455" y="1892"/>
                  </a:moveTo>
                  <a:lnTo>
                    <a:pt x="3455" y="1892"/>
                  </a:lnTo>
                  <a:lnTo>
                    <a:pt x="3436" y="1912"/>
                  </a:lnTo>
                  <a:lnTo>
                    <a:pt x="3436" y="1912"/>
                  </a:lnTo>
                  <a:lnTo>
                    <a:pt x="3455" y="1892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806" y="1275"/>
                  </a:lnTo>
                  <a:lnTo>
                    <a:pt x="4613" y="1294"/>
                  </a:lnTo>
                  <a:lnTo>
                    <a:pt x="4420" y="1352"/>
                  </a:lnTo>
                  <a:lnTo>
                    <a:pt x="4227" y="1410"/>
                  </a:lnTo>
                  <a:lnTo>
                    <a:pt x="4034" y="1487"/>
                  </a:lnTo>
                  <a:lnTo>
                    <a:pt x="3841" y="1603"/>
                  </a:lnTo>
                  <a:lnTo>
                    <a:pt x="3648" y="1719"/>
                  </a:lnTo>
                  <a:lnTo>
                    <a:pt x="3475" y="1873"/>
                  </a:lnTo>
                  <a:lnTo>
                    <a:pt x="3475" y="1873"/>
                  </a:lnTo>
                  <a:lnTo>
                    <a:pt x="3648" y="1719"/>
                  </a:lnTo>
                  <a:lnTo>
                    <a:pt x="3841" y="1603"/>
                  </a:lnTo>
                  <a:lnTo>
                    <a:pt x="4034" y="1487"/>
                  </a:lnTo>
                  <a:lnTo>
                    <a:pt x="4227" y="1410"/>
                  </a:lnTo>
                  <a:lnTo>
                    <a:pt x="4420" y="1352"/>
                  </a:lnTo>
                  <a:lnTo>
                    <a:pt x="4613" y="1294"/>
                  </a:lnTo>
                  <a:lnTo>
                    <a:pt x="4806" y="1275"/>
                  </a:lnTo>
                  <a:lnTo>
                    <a:pt x="4999" y="1275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253" y="445"/>
                  </a:lnTo>
                  <a:lnTo>
                    <a:pt x="11041" y="464"/>
                  </a:lnTo>
                  <a:lnTo>
                    <a:pt x="10809" y="503"/>
                  </a:lnTo>
                  <a:lnTo>
                    <a:pt x="10597" y="541"/>
                  </a:lnTo>
                  <a:lnTo>
                    <a:pt x="10365" y="599"/>
                  </a:lnTo>
                  <a:lnTo>
                    <a:pt x="10133" y="676"/>
                  </a:lnTo>
                  <a:lnTo>
                    <a:pt x="9902" y="773"/>
                  </a:lnTo>
                  <a:lnTo>
                    <a:pt x="9689" y="869"/>
                  </a:lnTo>
                  <a:lnTo>
                    <a:pt x="9458" y="1005"/>
                  </a:lnTo>
                  <a:lnTo>
                    <a:pt x="9226" y="1140"/>
                  </a:lnTo>
                  <a:lnTo>
                    <a:pt x="8995" y="1313"/>
                  </a:lnTo>
                  <a:lnTo>
                    <a:pt x="8782" y="1506"/>
                  </a:lnTo>
                  <a:lnTo>
                    <a:pt x="8551" y="1719"/>
                  </a:lnTo>
                  <a:lnTo>
                    <a:pt x="8338" y="1950"/>
                  </a:lnTo>
                  <a:lnTo>
                    <a:pt x="8126" y="2201"/>
                  </a:lnTo>
                  <a:lnTo>
                    <a:pt x="7914" y="2491"/>
                  </a:lnTo>
                  <a:lnTo>
                    <a:pt x="7914" y="2491"/>
                  </a:lnTo>
                  <a:lnTo>
                    <a:pt x="8126" y="2201"/>
                  </a:lnTo>
                  <a:lnTo>
                    <a:pt x="8338" y="1950"/>
                  </a:lnTo>
                  <a:lnTo>
                    <a:pt x="8551" y="1719"/>
                  </a:lnTo>
                  <a:lnTo>
                    <a:pt x="8782" y="1506"/>
                  </a:lnTo>
                  <a:lnTo>
                    <a:pt x="8995" y="1313"/>
                  </a:lnTo>
                  <a:lnTo>
                    <a:pt x="9226" y="1140"/>
                  </a:lnTo>
                  <a:lnTo>
                    <a:pt x="9458" y="1005"/>
                  </a:lnTo>
                  <a:lnTo>
                    <a:pt x="9689" y="869"/>
                  </a:lnTo>
                  <a:lnTo>
                    <a:pt x="9902" y="773"/>
                  </a:lnTo>
                  <a:lnTo>
                    <a:pt x="10133" y="676"/>
                  </a:lnTo>
                  <a:lnTo>
                    <a:pt x="10365" y="599"/>
                  </a:lnTo>
                  <a:lnTo>
                    <a:pt x="10597" y="541"/>
                  </a:lnTo>
                  <a:lnTo>
                    <a:pt x="10809" y="503"/>
                  </a:lnTo>
                  <a:lnTo>
                    <a:pt x="11041" y="464"/>
                  </a:lnTo>
                  <a:lnTo>
                    <a:pt x="11253" y="445"/>
                  </a:lnTo>
                  <a:lnTo>
                    <a:pt x="11465" y="44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6773" y="20"/>
                  </a:lnTo>
                  <a:lnTo>
                    <a:pt x="16406" y="59"/>
                  </a:lnTo>
                  <a:lnTo>
                    <a:pt x="16039" y="155"/>
                  </a:lnTo>
                  <a:lnTo>
                    <a:pt x="15673" y="290"/>
                  </a:lnTo>
                  <a:lnTo>
                    <a:pt x="15306" y="464"/>
                  </a:lnTo>
                  <a:lnTo>
                    <a:pt x="14920" y="676"/>
                  </a:lnTo>
                  <a:lnTo>
                    <a:pt x="14553" y="927"/>
                  </a:lnTo>
                  <a:lnTo>
                    <a:pt x="14187" y="1236"/>
                  </a:lnTo>
                  <a:lnTo>
                    <a:pt x="14187" y="1236"/>
                  </a:lnTo>
                  <a:lnTo>
                    <a:pt x="14553" y="927"/>
                  </a:lnTo>
                  <a:lnTo>
                    <a:pt x="14920" y="676"/>
                  </a:lnTo>
                  <a:lnTo>
                    <a:pt x="15306" y="464"/>
                  </a:lnTo>
                  <a:lnTo>
                    <a:pt x="15673" y="290"/>
                  </a:lnTo>
                  <a:lnTo>
                    <a:pt x="16039" y="155"/>
                  </a:lnTo>
                  <a:lnTo>
                    <a:pt x="16406" y="59"/>
                  </a:lnTo>
                  <a:lnTo>
                    <a:pt x="16773" y="20"/>
                  </a:lnTo>
                  <a:lnTo>
                    <a:pt x="17120" y="1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7120" y="1"/>
                  </a:lnTo>
                  <a:lnTo>
                    <a:pt x="17140" y="1"/>
                  </a:lnTo>
                  <a:lnTo>
                    <a:pt x="17140" y="1"/>
                  </a:lnTo>
                  <a:lnTo>
                    <a:pt x="171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9"/>
            <p:cNvSpPr/>
            <p:nvPr/>
          </p:nvSpPr>
          <p:spPr>
            <a:xfrm>
              <a:off x="4982275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9"/>
            <p:cNvSpPr/>
            <p:nvPr/>
          </p:nvSpPr>
          <p:spPr>
            <a:xfrm>
              <a:off x="4982750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9"/>
            <p:cNvSpPr/>
            <p:nvPr/>
          </p:nvSpPr>
          <p:spPr>
            <a:xfrm>
              <a:off x="4983250" y="4857775"/>
              <a:ext cx="1950" cy="525"/>
            </a:xfrm>
            <a:custGeom>
              <a:avLst/>
              <a:gdLst/>
              <a:ahLst/>
              <a:cxnLst/>
              <a:rect l="l" t="t" r="r" b="b"/>
              <a:pathLst>
                <a:path w="78" h="21" fill="none" extrusionOk="0">
                  <a:moveTo>
                    <a:pt x="77" y="1"/>
                  </a:moveTo>
                  <a:lnTo>
                    <a:pt x="77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9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9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9"/>
            <p:cNvSpPr/>
            <p:nvPr/>
          </p:nvSpPr>
          <p:spPr>
            <a:xfrm>
              <a:off x="4985650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9"/>
            <p:cNvSpPr/>
            <p:nvPr/>
          </p:nvSpPr>
          <p:spPr>
            <a:xfrm>
              <a:off x="4985650" y="4853450"/>
              <a:ext cx="26075" cy="4350"/>
            </a:xfrm>
            <a:custGeom>
              <a:avLst/>
              <a:gdLst/>
              <a:ahLst/>
              <a:cxnLst/>
              <a:rect l="l" t="t" r="r" b="b"/>
              <a:pathLst>
                <a:path w="1043" h="174" fill="none" extrusionOk="0">
                  <a:moveTo>
                    <a:pt x="1043" y="0"/>
                  </a:moveTo>
                  <a:lnTo>
                    <a:pt x="1043" y="0"/>
                  </a:lnTo>
                  <a:lnTo>
                    <a:pt x="869" y="20"/>
                  </a:lnTo>
                  <a:lnTo>
                    <a:pt x="618" y="39"/>
                  </a:lnTo>
                  <a:lnTo>
                    <a:pt x="329" y="77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29" y="77"/>
                  </a:lnTo>
                  <a:lnTo>
                    <a:pt x="618" y="39"/>
                  </a:lnTo>
                  <a:lnTo>
                    <a:pt x="869" y="20"/>
                  </a:lnTo>
                  <a:lnTo>
                    <a:pt x="104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9"/>
            <p:cNvSpPr/>
            <p:nvPr/>
          </p:nvSpPr>
          <p:spPr>
            <a:xfrm>
              <a:off x="5011700" y="485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9"/>
            <p:cNvSpPr/>
            <p:nvPr/>
          </p:nvSpPr>
          <p:spPr>
            <a:xfrm>
              <a:off x="5014600" y="4820625"/>
              <a:ext cx="39600" cy="31875"/>
            </a:xfrm>
            <a:custGeom>
              <a:avLst/>
              <a:gdLst/>
              <a:ahLst/>
              <a:cxnLst/>
              <a:rect l="l" t="t" r="r" b="b"/>
              <a:pathLst>
                <a:path w="1584" h="1275" fill="none" extrusionOk="0">
                  <a:moveTo>
                    <a:pt x="1583" y="1"/>
                  </a:moveTo>
                  <a:lnTo>
                    <a:pt x="1583" y="1"/>
                  </a:lnTo>
                  <a:lnTo>
                    <a:pt x="1371" y="20"/>
                  </a:lnTo>
                  <a:lnTo>
                    <a:pt x="1139" y="59"/>
                  </a:lnTo>
                  <a:lnTo>
                    <a:pt x="908" y="136"/>
                  </a:lnTo>
                  <a:lnTo>
                    <a:pt x="695" y="252"/>
                  </a:lnTo>
                  <a:lnTo>
                    <a:pt x="580" y="329"/>
                  </a:lnTo>
                  <a:lnTo>
                    <a:pt x="483" y="425"/>
                  </a:lnTo>
                  <a:lnTo>
                    <a:pt x="387" y="522"/>
                  </a:lnTo>
                  <a:lnTo>
                    <a:pt x="290" y="638"/>
                  </a:lnTo>
                  <a:lnTo>
                    <a:pt x="213" y="773"/>
                  </a:lnTo>
                  <a:lnTo>
                    <a:pt x="136" y="927"/>
                  </a:lnTo>
                  <a:lnTo>
                    <a:pt x="59" y="1101"/>
                  </a:lnTo>
                  <a:lnTo>
                    <a:pt x="1" y="1275"/>
                  </a:lnTo>
                  <a:lnTo>
                    <a:pt x="1" y="1275"/>
                  </a:lnTo>
                  <a:lnTo>
                    <a:pt x="59" y="1101"/>
                  </a:lnTo>
                  <a:lnTo>
                    <a:pt x="136" y="927"/>
                  </a:lnTo>
                  <a:lnTo>
                    <a:pt x="213" y="773"/>
                  </a:lnTo>
                  <a:lnTo>
                    <a:pt x="290" y="638"/>
                  </a:lnTo>
                  <a:lnTo>
                    <a:pt x="387" y="522"/>
                  </a:lnTo>
                  <a:lnTo>
                    <a:pt x="483" y="425"/>
                  </a:lnTo>
                  <a:lnTo>
                    <a:pt x="580" y="329"/>
                  </a:lnTo>
                  <a:lnTo>
                    <a:pt x="695" y="252"/>
                  </a:lnTo>
                  <a:lnTo>
                    <a:pt x="908" y="136"/>
                  </a:lnTo>
                  <a:lnTo>
                    <a:pt x="1139" y="59"/>
                  </a:lnTo>
                  <a:lnTo>
                    <a:pt x="1371" y="20"/>
                  </a:lnTo>
                  <a:lnTo>
                    <a:pt x="158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9"/>
            <p:cNvSpPr/>
            <p:nvPr/>
          </p:nvSpPr>
          <p:spPr>
            <a:xfrm>
              <a:off x="5054175" y="482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9"/>
            <p:cNvSpPr/>
            <p:nvPr/>
          </p:nvSpPr>
          <p:spPr>
            <a:xfrm>
              <a:off x="5500975" y="478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9"/>
            <p:cNvSpPr/>
            <p:nvPr/>
          </p:nvSpPr>
          <p:spPr>
            <a:xfrm>
              <a:off x="5501950" y="478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9"/>
            <p:cNvSpPr/>
            <p:nvPr/>
          </p:nvSpPr>
          <p:spPr>
            <a:xfrm>
              <a:off x="5049825" y="4756950"/>
              <a:ext cx="25125" cy="67575"/>
            </a:xfrm>
            <a:custGeom>
              <a:avLst/>
              <a:gdLst/>
              <a:ahLst/>
              <a:cxnLst/>
              <a:rect l="l" t="t" r="r" b="b"/>
              <a:pathLst>
                <a:path w="1005" h="2703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51"/>
                  </a:lnTo>
                  <a:lnTo>
                    <a:pt x="39" y="521"/>
                  </a:lnTo>
                  <a:lnTo>
                    <a:pt x="97" y="772"/>
                  </a:lnTo>
                  <a:lnTo>
                    <a:pt x="155" y="1004"/>
                  </a:lnTo>
                  <a:lnTo>
                    <a:pt x="232" y="1235"/>
                  </a:lnTo>
                  <a:lnTo>
                    <a:pt x="309" y="1467"/>
                  </a:lnTo>
                  <a:lnTo>
                    <a:pt x="502" y="1872"/>
                  </a:lnTo>
                  <a:lnTo>
                    <a:pt x="695" y="2220"/>
                  </a:lnTo>
                  <a:lnTo>
                    <a:pt x="850" y="2471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850" y="2471"/>
                  </a:lnTo>
                  <a:lnTo>
                    <a:pt x="695" y="2220"/>
                  </a:lnTo>
                  <a:lnTo>
                    <a:pt x="502" y="1872"/>
                  </a:lnTo>
                  <a:lnTo>
                    <a:pt x="309" y="1467"/>
                  </a:lnTo>
                  <a:lnTo>
                    <a:pt x="232" y="1235"/>
                  </a:lnTo>
                  <a:lnTo>
                    <a:pt x="155" y="1004"/>
                  </a:lnTo>
                  <a:lnTo>
                    <a:pt x="97" y="772"/>
                  </a:lnTo>
                  <a:lnTo>
                    <a:pt x="39" y="521"/>
                  </a:lnTo>
                  <a:lnTo>
                    <a:pt x="1" y="251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9"/>
            <p:cNvSpPr/>
            <p:nvPr/>
          </p:nvSpPr>
          <p:spPr>
            <a:xfrm>
              <a:off x="5179625" y="47279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9"/>
            <p:cNvSpPr/>
            <p:nvPr/>
          </p:nvSpPr>
          <p:spPr>
            <a:xfrm>
              <a:off x="5068175" y="4712550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9"/>
            <p:cNvSpPr/>
            <p:nvPr/>
          </p:nvSpPr>
          <p:spPr>
            <a:xfrm>
              <a:off x="5069125" y="4697100"/>
              <a:ext cx="38150" cy="15000"/>
            </a:xfrm>
            <a:custGeom>
              <a:avLst/>
              <a:gdLst/>
              <a:ahLst/>
              <a:cxnLst/>
              <a:rect l="l" t="t" r="r" b="b"/>
              <a:pathLst>
                <a:path w="1526" h="600" fill="none" extrusionOk="0">
                  <a:moveTo>
                    <a:pt x="1525" y="1"/>
                  </a:moveTo>
                  <a:lnTo>
                    <a:pt x="1525" y="1"/>
                  </a:lnTo>
                  <a:lnTo>
                    <a:pt x="1332" y="1"/>
                  </a:lnTo>
                  <a:lnTo>
                    <a:pt x="1139" y="20"/>
                  </a:lnTo>
                  <a:lnTo>
                    <a:pt x="946" y="78"/>
                  </a:lnTo>
                  <a:lnTo>
                    <a:pt x="753" y="136"/>
                  </a:lnTo>
                  <a:lnTo>
                    <a:pt x="560" y="213"/>
                  </a:lnTo>
                  <a:lnTo>
                    <a:pt x="367" y="329"/>
                  </a:lnTo>
                  <a:lnTo>
                    <a:pt x="174" y="445"/>
                  </a:lnTo>
                  <a:lnTo>
                    <a:pt x="1" y="599"/>
                  </a:lnTo>
                  <a:lnTo>
                    <a:pt x="1" y="599"/>
                  </a:lnTo>
                  <a:lnTo>
                    <a:pt x="174" y="445"/>
                  </a:lnTo>
                  <a:lnTo>
                    <a:pt x="367" y="329"/>
                  </a:lnTo>
                  <a:lnTo>
                    <a:pt x="560" y="213"/>
                  </a:lnTo>
                  <a:lnTo>
                    <a:pt x="753" y="136"/>
                  </a:lnTo>
                  <a:lnTo>
                    <a:pt x="946" y="78"/>
                  </a:lnTo>
                  <a:lnTo>
                    <a:pt x="1139" y="20"/>
                  </a:lnTo>
                  <a:lnTo>
                    <a:pt x="1332" y="1"/>
                  </a:lnTo>
                  <a:lnTo>
                    <a:pt x="15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9"/>
            <p:cNvSpPr/>
            <p:nvPr/>
          </p:nvSpPr>
          <p:spPr>
            <a:xfrm>
              <a:off x="5107250" y="469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9"/>
            <p:cNvSpPr/>
            <p:nvPr/>
          </p:nvSpPr>
          <p:spPr>
            <a:xfrm>
              <a:off x="5180100" y="4676350"/>
              <a:ext cx="88825" cy="51175"/>
            </a:xfrm>
            <a:custGeom>
              <a:avLst/>
              <a:gdLst/>
              <a:ahLst/>
              <a:cxnLst/>
              <a:rect l="l" t="t" r="r" b="b"/>
              <a:pathLst>
                <a:path w="3553" h="2047" fill="none" extrusionOk="0">
                  <a:moveTo>
                    <a:pt x="3552" y="1"/>
                  </a:moveTo>
                  <a:lnTo>
                    <a:pt x="3552" y="1"/>
                  </a:lnTo>
                  <a:lnTo>
                    <a:pt x="3340" y="1"/>
                  </a:lnTo>
                  <a:lnTo>
                    <a:pt x="3128" y="20"/>
                  </a:lnTo>
                  <a:lnTo>
                    <a:pt x="2896" y="59"/>
                  </a:lnTo>
                  <a:lnTo>
                    <a:pt x="2684" y="97"/>
                  </a:lnTo>
                  <a:lnTo>
                    <a:pt x="2452" y="155"/>
                  </a:lnTo>
                  <a:lnTo>
                    <a:pt x="2220" y="232"/>
                  </a:lnTo>
                  <a:lnTo>
                    <a:pt x="1989" y="329"/>
                  </a:lnTo>
                  <a:lnTo>
                    <a:pt x="1776" y="425"/>
                  </a:lnTo>
                  <a:lnTo>
                    <a:pt x="1545" y="561"/>
                  </a:lnTo>
                  <a:lnTo>
                    <a:pt x="1313" y="696"/>
                  </a:lnTo>
                  <a:lnTo>
                    <a:pt x="1082" y="869"/>
                  </a:lnTo>
                  <a:lnTo>
                    <a:pt x="869" y="1062"/>
                  </a:lnTo>
                  <a:lnTo>
                    <a:pt x="638" y="1275"/>
                  </a:lnTo>
                  <a:lnTo>
                    <a:pt x="425" y="1506"/>
                  </a:lnTo>
                  <a:lnTo>
                    <a:pt x="213" y="1757"/>
                  </a:lnTo>
                  <a:lnTo>
                    <a:pt x="1" y="2047"/>
                  </a:lnTo>
                  <a:lnTo>
                    <a:pt x="1" y="2047"/>
                  </a:lnTo>
                  <a:lnTo>
                    <a:pt x="213" y="1757"/>
                  </a:lnTo>
                  <a:lnTo>
                    <a:pt x="425" y="1506"/>
                  </a:lnTo>
                  <a:lnTo>
                    <a:pt x="638" y="1275"/>
                  </a:lnTo>
                  <a:lnTo>
                    <a:pt x="869" y="1062"/>
                  </a:lnTo>
                  <a:lnTo>
                    <a:pt x="1082" y="869"/>
                  </a:lnTo>
                  <a:lnTo>
                    <a:pt x="1313" y="696"/>
                  </a:lnTo>
                  <a:lnTo>
                    <a:pt x="1545" y="561"/>
                  </a:lnTo>
                  <a:lnTo>
                    <a:pt x="1776" y="425"/>
                  </a:lnTo>
                  <a:lnTo>
                    <a:pt x="1989" y="329"/>
                  </a:lnTo>
                  <a:lnTo>
                    <a:pt x="2220" y="232"/>
                  </a:lnTo>
                  <a:lnTo>
                    <a:pt x="2452" y="155"/>
                  </a:lnTo>
                  <a:lnTo>
                    <a:pt x="2684" y="97"/>
                  </a:lnTo>
                  <a:lnTo>
                    <a:pt x="2896" y="59"/>
                  </a:lnTo>
                  <a:lnTo>
                    <a:pt x="3128" y="20"/>
                  </a:lnTo>
                  <a:lnTo>
                    <a:pt x="3340" y="1"/>
                  </a:lnTo>
                  <a:lnTo>
                    <a:pt x="355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9"/>
            <p:cNvSpPr/>
            <p:nvPr/>
          </p:nvSpPr>
          <p:spPr>
            <a:xfrm>
              <a:off x="5268900" y="467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9"/>
            <p:cNvSpPr/>
            <p:nvPr/>
          </p:nvSpPr>
          <p:spPr>
            <a:xfrm>
              <a:off x="5336925" y="4665250"/>
              <a:ext cx="73375" cy="30925"/>
            </a:xfrm>
            <a:custGeom>
              <a:avLst/>
              <a:gdLst/>
              <a:ahLst/>
              <a:cxnLst/>
              <a:rect l="l" t="t" r="r" b="b"/>
              <a:pathLst>
                <a:path w="2935" h="1237" fill="none" extrusionOk="0">
                  <a:moveTo>
                    <a:pt x="2934" y="1"/>
                  </a:moveTo>
                  <a:lnTo>
                    <a:pt x="2934" y="1"/>
                  </a:lnTo>
                  <a:lnTo>
                    <a:pt x="2587" y="20"/>
                  </a:lnTo>
                  <a:lnTo>
                    <a:pt x="2220" y="59"/>
                  </a:lnTo>
                  <a:lnTo>
                    <a:pt x="1853" y="155"/>
                  </a:lnTo>
                  <a:lnTo>
                    <a:pt x="1487" y="290"/>
                  </a:lnTo>
                  <a:lnTo>
                    <a:pt x="1120" y="464"/>
                  </a:lnTo>
                  <a:lnTo>
                    <a:pt x="734" y="676"/>
                  </a:lnTo>
                  <a:lnTo>
                    <a:pt x="367" y="927"/>
                  </a:lnTo>
                  <a:lnTo>
                    <a:pt x="1" y="1236"/>
                  </a:lnTo>
                  <a:lnTo>
                    <a:pt x="1" y="1236"/>
                  </a:lnTo>
                  <a:lnTo>
                    <a:pt x="367" y="927"/>
                  </a:lnTo>
                  <a:lnTo>
                    <a:pt x="734" y="676"/>
                  </a:lnTo>
                  <a:lnTo>
                    <a:pt x="1120" y="464"/>
                  </a:lnTo>
                  <a:lnTo>
                    <a:pt x="1487" y="290"/>
                  </a:lnTo>
                  <a:lnTo>
                    <a:pt x="1853" y="155"/>
                  </a:lnTo>
                  <a:lnTo>
                    <a:pt x="2220" y="59"/>
                  </a:lnTo>
                  <a:lnTo>
                    <a:pt x="2587" y="20"/>
                  </a:lnTo>
                  <a:lnTo>
                    <a:pt x="293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9"/>
            <p:cNvSpPr/>
            <p:nvPr/>
          </p:nvSpPr>
          <p:spPr>
            <a:xfrm>
              <a:off x="5410275" y="46652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9"/>
            <p:cNvSpPr/>
            <p:nvPr/>
          </p:nvSpPr>
          <p:spPr>
            <a:xfrm>
              <a:off x="5500975" y="4784450"/>
              <a:ext cx="170850" cy="91225"/>
            </a:xfrm>
            <a:custGeom>
              <a:avLst/>
              <a:gdLst/>
              <a:ahLst/>
              <a:cxnLst/>
              <a:rect l="l" t="t" r="r" b="b"/>
              <a:pathLst>
                <a:path w="6834" h="3649" extrusionOk="0">
                  <a:moveTo>
                    <a:pt x="6814" y="3455"/>
                  </a:moveTo>
                  <a:lnTo>
                    <a:pt x="6814" y="3455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14" y="34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321" y="1274"/>
                  </a:lnTo>
                  <a:lnTo>
                    <a:pt x="2935" y="1332"/>
                  </a:lnTo>
                  <a:lnTo>
                    <a:pt x="2510" y="1448"/>
                  </a:lnTo>
                  <a:lnTo>
                    <a:pt x="2066" y="1602"/>
                  </a:lnTo>
                  <a:lnTo>
                    <a:pt x="2066" y="1602"/>
                  </a:lnTo>
                  <a:lnTo>
                    <a:pt x="2510" y="1448"/>
                  </a:lnTo>
                  <a:lnTo>
                    <a:pt x="2935" y="1332"/>
                  </a:lnTo>
                  <a:lnTo>
                    <a:pt x="3321" y="1274"/>
                  </a:lnTo>
                  <a:lnTo>
                    <a:pt x="3687" y="12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9"/>
            <p:cNvSpPr/>
            <p:nvPr/>
          </p:nvSpPr>
          <p:spPr>
            <a:xfrm>
              <a:off x="5671325" y="4870825"/>
              <a:ext cx="500" cy="4850"/>
            </a:xfrm>
            <a:custGeom>
              <a:avLst/>
              <a:gdLst/>
              <a:ahLst/>
              <a:cxnLst/>
              <a:rect l="l" t="t" r="r" b="b"/>
              <a:pathLst>
                <a:path w="20" h="19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9"/>
            <p:cNvSpPr/>
            <p:nvPr/>
          </p:nvSpPr>
          <p:spPr>
            <a:xfrm>
              <a:off x="5552625" y="4815800"/>
              <a:ext cx="40550" cy="8725"/>
            </a:xfrm>
            <a:custGeom>
              <a:avLst/>
              <a:gdLst/>
              <a:ahLst/>
              <a:cxnLst/>
              <a:rect l="l" t="t" r="r" b="b"/>
              <a:pathLst>
                <a:path w="1622" h="349" fill="none" extrusionOk="0">
                  <a:moveTo>
                    <a:pt x="1621" y="1"/>
                  </a:moveTo>
                  <a:lnTo>
                    <a:pt x="1621" y="1"/>
                  </a:lnTo>
                  <a:lnTo>
                    <a:pt x="1255" y="20"/>
                  </a:lnTo>
                  <a:lnTo>
                    <a:pt x="869" y="78"/>
                  </a:lnTo>
                  <a:lnTo>
                    <a:pt x="444" y="194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444" y="194"/>
                  </a:lnTo>
                  <a:lnTo>
                    <a:pt x="869" y="78"/>
                  </a:lnTo>
                  <a:lnTo>
                    <a:pt x="1255" y="20"/>
                  </a:lnTo>
                  <a:lnTo>
                    <a:pt x="162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9"/>
            <p:cNvSpPr/>
            <p:nvPr/>
          </p:nvSpPr>
          <p:spPr>
            <a:xfrm>
              <a:off x="5593150" y="48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9"/>
            <p:cNvSpPr/>
            <p:nvPr/>
          </p:nvSpPr>
          <p:spPr>
            <a:xfrm>
              <a:off x="5500975" y="4784450"/>
              <a:ext cx="2450" cy="25"/>
            </a:xfrm>
            <a:custGeom>
              <a:avLst/>
              <a:gdLst/>
              <a:ahLst/>
              <a:cxnLst/>
              <a:rect l="l" t="t" r="r" b="b"/>
              <a:pathLst>
                <a:path w="98" h="1" fill="none" extrusionOk="0"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9"/>
            <p:cNvSpPr/>
            <p:nvPr/>
          </p:nvSpPr>
          <p:spPr>
            <a:xfrm>
              <a:off x="5503400" y="478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04" name="Google Shape;2404;p9"/>
          <p:cNvGrpSpPr/>
          <p:nvPr/>
        </p:nvGrpSpPr>
        <p:grpSpPr>
          <a:xfrm rot="2700000" flipH="1">
            <a:off x="-2708170" y="2826503"/>
            <a:ext cx="6100990" cy="3234443"/>
            <a:chOff x="3939550" y="4143175"/>
            <a:chExt cx="2329150" cy="1234800"/>
          </a:xfrm>
        </p:grpSpPr>
        <p:sp>
          <p:nvSpPr>
            <p:cNvPr id="2405" name="Google Shape;2405;p9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extrusionOk="0">
                  <a:moveTo>
                    <a:pt x="17506" y="0"/>
                  </a:move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9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fill="none" extrusionOk="0">
                  <a:moveTo>
                    <a:pt x="17506" y="0"/>
                  </a:moveTo>
                  <a:lnTo>
                    <a:pt x="17506" y="0"/>
                  </a:ln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276" y="3455"/>
                  </a:lnTo>
                  <a:lnTo>
                    <a:pt x="12276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888" y="9728"/>
                  </a:lnTo>
                  <a:lnTo>
                    <a:pt x="888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873" y="19321"/>
                  </a:lnTo>
                  <a:lnTo>
                    <a:pt x="1892" y="19321"/>
                  </a:lnTo>
                  <a:lnTo>
                    <a:pt x="1892" y="19321"/>
                  </a:lnTo>
                  <a:lnTo>
                    <a:pt x="1911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643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444" y="6215"/>
                  </a:lnTo>
                  <a:lnTo>
                    <a:pt x="21444" y="6215"/>
                  </a:lnTo>
                  <a:lnTo>
                    <a:pt x="21174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9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extrusionOk="0">
                  <a:moveTo>
                    <a:pt x="6350" y="1"/>
                  </a:move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9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fill="none" extrusionOk="0">
                  <a:moveTo>
                    <a:pt x="6563" y="1"/>
                  </a:moveTo>
                  <a:lnTo>
                    <a:pt x="6563" y="1"/>
                  </a:lnTo>
                  <a:lnTo>
                    <a:pt x="6563" y="1"/>
                  </a:lnTo>
                  <a:lnTo>
                    <a:pt x="6563" y="1"/>
                  </a:lnTo>
                  <a:lnTo>
                    <a:pt x="6350" y="1"/>
                  </a:ln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1851" y="4691"/>
                  </a:lnTo>
                  <a:lnTo>
                    <a:pt x="11851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lnTo>
                    <a:pt x="6582" y="1"/>
                  </a:lnTo>
                  <a:lnTo>
                    <a:pt x="6582" y="1"/>
                  </a:lnTo>
                  <a:lnTo>
                    <a:pt x="656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9"/>
            <p:cNvSpPr/>
            <p:nvPr/>
          </p:nvSpPr>
          <p:spPr>
            <a:xfrm>
              <a:off x="3988750" y="4846200"/>
              <a:ext cx="390200" cy="444925"/>
            </a:xfrm>
            <a:custGeom>
              <a:avLst/>
              <a:gdLst/>
              <a:ahLst/>
              <a:cxnLst/>
              <a:rect l="l" t="t" r="r" b="b"/>
              <a:pathLst>
                <a:path w="15608" h="17797" extrusionOk="0">
                  <a:moveTo>
                    <a:pt x="11369" y="1"/>
                  </a:move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607" y="7385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9"/>
            <p:cNvSpPr/>
            <p:nvPr/>
          </p:nvSpPr>
          <p:spPr>
            <a:xfrm>
              <a:off x="3988750" y="4846200"/>
              <a:ext cx="390400" cy="444925"/>
            </a:xfrm>
            <a:custGeom>
              <a:avLst/>
              <a:gdLst/>
              <a:ahLst/>
              <a:cxnLst/>
              <a:rect l="l" t="t" r="r" b="b"/>
              <a:pathLst>
                <a:path w="15616" h="17797" fill="none" extrusionOk="0">
                  <a:moveTo>
                    <a:pt x="11369" y="1"/>
                  </a:moveTo>
                  <a:lnTo>
                    <a:pt x="11369" y="1"/>
                  </a:ln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614" y="15712"/>
                  </a:lnTo>
                  <a:lnTo>
                    <a:pt x="4614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832" y="11678"/>
                  </a:lnTo>
                  <a:lnTo>
                    <a:pt x="11832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lnTo>
                    <a:pt x="113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9"/>
            <p:cNvSpPr/>
            <p:nvPr/>
          </p:nvSpPr>
          <p:spPr>
            <a:xfrm>
              <a:off x="4062600" y="5238975"/>
              <a:ext cx="101825" cy="52150"/>
            </a:xfrm>
            <a:custGeom>
              <a:avLst/>
              <a:gdLst/>
              <a:ahLst/>
              <a:cxnLst/>
              <a:rect l="l" t="t" r="r" b="b"/>
              <a:pathLst>
                <a:path w="4073" h="2086" extrusionOk="0">
                  <a:moveTo>
                    <a:pt x="4053" y="2047"/>
                  </a:moveTo>
                  <a:lnTo>
                    <a:pt x="4053" y="2047"/>
                  </a:lnTo>
                  <a:lnTo>
                    <a:pt x="4072" y="2085"/>
                  </a:lnTo>
                  <a:lnTo>
                    <a:pt x="4072" y="2085"/>
                  </a:lnTo>
                  <a:lnTo>
                    <a:pt x="4053" y="2047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641" y="1"/>
                  </a:lnTo>
                  <a:lnTo>
                    <a:pt x="1660" y="1"/>
                  </a:lnTo>
                  <a:lnTo>
                    <a:pt x="1660" y="1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9"/>
            <p:cNvSpPr/>
            <p:nvPr/>
          </p:nvSpPr>
          <p:spPr>
            <a:xfrm>
              <a:off x="4163925" y="5290125"/>
              <a:ext cx="500" cy="1000"/>
            </a:xfrm>
            <a:custGeom>
              <a:avLst/>
              <a:gdLst/>
              <a:ahLst/>
              <a:cxnLst/>
              <a:rect l="l" t="t" r="r" b="b"/>
              <a:pathLst>
                <a:path w="20" h="4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9"/>
            <p:cNvSpPr/>
            <p:nvPr/>
          </p:nvSpPr>
          <p:spPr>
            <a:xfrm>
              <a:off x="4062600" y="5238975"/>
              <a:ext cx="41025" cy="16925"/>
            </a:xfrm>
            <a:custGeom>
              <a:avLst/>
              <a:gdLst/>
              <a:ahLst/>
              <a:cxnLst/>
              <a:rect l="l" t="t" r="r" b="b"/>
              <a:pathLst>
                <a:path w="1641" h="677" fill="none" extrusionOk="0"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9"/>
            <p:cNvSpPr/>
            <p:nvPr/>
          </p:nvSpPr>
          <p:spPr>
            <a:xfrm>
              <a:off x="4103600" y="52389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9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extrusionOk="0">
                  <a:moveTo>
                    <a:pt x="12025" y="0"/>
                  </a:move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9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fill="none" extrusionOk="0">
                  <a:moveTo>
                    <a:pt x="12237" y="0"/>
                  </a:moveTo>
                  <a:lnTo>
                    <a:pt x="12237" y="0"/>
                  </a:lnTo>
                  <a:lnTo>
                    <a:pt x="12025" y="0"/>
                  </a:ln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7200" y="2741"/>
                  </a:lnTo>
                  <a:lnTo>
                    <a:pt x="7200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3610" y="12179"/>
                  </a:lnTo>
                  <a:lnTo>
                    <a:pt x="3610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103" y="14727"/>
                  </a:lnTo>
                  <a:lnTo>
                    <a:pt x="7103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lnTo>
                    <a:pt x="1223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9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extrusionOk="0">
                  <a:moveTo>
                    <a:pt x="26906" y="1"/>
                  </a:move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48" y="16495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9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fill="none" extrusionOk="0">
                  <a:moveTo>
                    <a:pt x="26925" y="1"/>
                  </a:moveTo>
                  <a:lnTo>
                    <a:pt x="26925" y="1"/>
                  </a:lnTo>
                  <a:lnTo>
                    <a:pt x="26906" y="1"/>
                  </a:lnTo>
                  <a:lnTo>
                    <a:pt x="26906" y="1"/>
                  </a:ln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802" y="310"/>
                  </a:lnTo>
                  <a:lnTo>
                    <a:pt x="24783" y="310"/>
                  </a:lnTo>
                  <a:lnTo>
                    <a:pt x="24783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01" y="4556"/>
                  </a:lnTo>
                  <a:lnTo>
                    <a:pt x="14901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446" y="7779"/>
                  </a:lnTo>
                  <a:lnTo>
                    <a:pt x="11408" y="7779"/>
                  </a:lnTo>
                  <a:lnTo>
                    <a:pt x="11408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173" y="20788"/>
                  </a:lnTo>
                  <a:lnTo>
                    <a:pt x="5173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224" y="29512"/>
                  </a:lnTo>
                  <a:lnTo>
                    <a:pt x="3224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29975" y="15268"/>
                  </a:lnTo>
                  <a:lnTo>
                    <a:pt x="29975" y="15268"/>
                  </a:lnTo>
                  <a:lnTo>
                    <a:pt x="30226" y="15268"/>
                  </a:lnTo>
                  <a:lnTo>
                    <a:pt x="30322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lnTo>
                    <a:pt x="26925" y="1"/>
                  </a:lnTo>
                  <a:lnTo>
                    <a:pt x="269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9"/>
            <p:cNvSpPr/>
            <p:nvPr/>
          </p:nvSpPr>
          <p:spPr>
            <a:xfrm>
              <a:off x="4774300" y="4618450"/>
              <a:ext cx="127900" cy="14025"/>
            </a:xfrm>
            <a:custGeom>
              <a:avLst/>
              <a:gdLst/>
              <a:ahLst/>
              <a:cxnLst/>
              <a:rect l="l" t="t" r="r" b="b"/>
              <a:pathLst>
                <a:path w="5116" h="561" extrusionOk="0">
                  <a:moveTo>
                    <a:pt x="5116" y="560"/>
                  </a:moveTo>
                  <a:lnTo>
                    <a:pt x="5116" y="560"/>
                  </a:lnTo>
                  <a:lnTo>
                    <a:pt x="5116" y="560"/>
                  </a:lnTo>
                  <a:lnTo>
                    <a:pt x="5116" y="560"/>
                  </a:lnTo>
                  <a:close/>
                  <a:moveTo>
                    <a:pt x="5077" y="541"/>
                  </a:moveTo>
                  <a:lnTo>
                    <a:pt x="5077" y="541"/>
                  </a:lnTo>
                  <a:lnTo>
                    <a:pt x="5096" y="541"/>
                  </a:lnTo>
                  <a:lnTo>
                    <a:pt x="5096" y="541"/>
                  </a:lnTo>
                  <a:lnTo>
                    <a:pt x="5077" y="541"/>
                  </a:lnTo>
                  <a:close/>
                  <a:moveTo>
                    <a:pt x="20" y="310"/>
                  </a:moveTo>
                  <a:lnTo>
                    <a:pt x="20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20" y="310"/>
                  </a:lnTo>
                  <a:close/>
                  <a:moveTo>
                    <a:pt x="2143" y="1"/>
                  </a:moveTo>
                  <a:lnTo>
                    <a:pt x="2143" y="1"/>
                  </a:lnTo>
                  <a:lnTo>
                    <a:pt x="1603" y="20"/>
                  </a:lnTo>
                  <a:lnTo>
                    <a:pt x="1082" y="78"/>
                  </a:lnTo>
                  <a:lnTo>
                    <a:pt x="541" y="174"/>
                  </a:lnTo>
                  <a:lnTo>
                    <a:pt x="39" y="310"/>
                  </a:lnTo>
                  <a:lnTo>
                    <a:pt x="39" y="310"/>
                  </a:lnTo>
                  <a:lnTo>
                    <a:pt x="541" y="174"/>
                  </a:lnTo>
                  <a:lnTo>
                    <a:pt x="1082" y="78"/>
                  </a:lnTo>
                  <a:lnTo>
                    <a:pt x="1603" y="20"/>
                  </a:lnTo>
                  <a:lnTo>
                    <a:pt x="2143" y="1"/>
                  </a:lnTo>
                  <a:close/>
                  <a:moveTo>
                    <a:pt x="2162" y="1"/>
                  </a:move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9"/>
            <p:cNvSpPr/>
            <p:nvPr/>
          </p:nvSpPr>
          <p:spPr>
            <a:xfrm>
              <a:off x="4902175" y="463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9"/>
            <p:cNvSpPr/>
            <p:nvPr/>
          </p:nvSpPr>
          <p:spPr>
            <a:xfrm>
              <a:off x="4901200" y="46319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9"/>
            <p:cNvSpPr/>
            <p:nvPr/>
          </p:nvSpPr>
          <p:spPr>
            <a:xfrm>
              <a:off x="4774300" y="46261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9"/>
            <p:cNvSpPr/>
            <p:nvPr/>
          </p:nvSpPr>
          <p:spPr>
            <a:xfrm>
              <a:off x="4775275" y="4618450"/>
              <a:ext cx="52625" cy="7750"/>
            </a:xfrm>
            <a:custGeom>
              <a:avLst/>
              <a:gdLst/>
              <a:ahLst/>
              <a:cxnLst/>
              <a:rect l="l" t="t" r="r" b="b"/>
              <a:pathLst>
                <a:path w="2105" h="310" fill="none" extrusionOk="0">
                  <a:moveTo>
                    <a:pt x="2104" y="1"/>
                  </a:moveTo>
                  <a:lnTo>
                    <a:pt x="2104" y="1"/>
                  </a:lnTo>
                  <a:lnTo>
                    <a:pt x="1564" y="20"/>
                  </a:lnTo>
                  <a:lnTo>
                    <a:pt x="1043" y="78"/>
                  </a:lnTo>
                  <a:lnTo>
                    <a:pt x="502" y="174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502" y="174"/>
                  </a:lnTo>
                  <a:lnTo>
                    <a:pt x="1043" y="78"/>
                  </a:lnTo>
                  <a:lnTo>
                    <a:pt x="1564" y="20"/>
                  </a:lnTo>
                  <a:lnTo>
                    <a:pt x="210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9"/>
            <p:cNvSpPr/>
            <p:nvPr/>
          </p:nvSpPr>
          <p:spPr>
            <a:xfrm>
              <a:off x="4828350" y="46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9"/>
            <p:cNvSpPr/>
            <p:nvPr/>
          </p:nvSpPr>
          <p:spPr>
            <a:xfrm>
              <a:off x="4155225" y="5356225"/>
              <a:ext cx="86400" cy="21750"/>
            </a:xfrm>
            <a:custGeom>
              <a:avLst/>
              <a:gdLst/>
              <a:ahLst/>
              <a:cxnLst/>
              <a:rect l="l" t="t" r="r" b="b"/>
              <a:pathLst>
                <a:path w="3456" h="870" extrusionOk="0">
                  <a:moveTo>
                    <a:pt x="3456" y="1"/>
                  </a:move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close/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  <a:close/>
                  <a:moveTo>
                    <a:pt x="3321" y="1"/>
                  </a:moveTo>
                  <a:lnTo>
                    <a:pt x="3321" y="1"/>
                  </a:lnTo>
                  <a:lnTo>
                    <a:pt x="3321" y="1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9"/>
            <p:cNvSpPr/>
            <p:nvPr/>
          </p:nvSpPr>
          <p:spPr>
            <a:xfrm>
              <a:off x="4241600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9"/>
            <p:cNvSpPr/>
            <p:nvPr/>
          </p:nvSpPr>
          <p:spPr>
            <a:xfrm>
              <a:off x="4155225" y="5356225"/>
              <a:ext cx="80625" cy="21750"/>
            </a:xfrm>
            <a:custGeom>
              <a:avLst/>
              <a:gdLst/>
              <a:ahLst/>
              <a:cxnLst/>
              <a:rect l="l" t="t" r="r" b="b"/>
              <a:pathLst>
                <a:path w="3225" h="870" fill="none" extrusionOk="0"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9"/>
            <p:cNvSpPr/>
            <p:nvPr/>
          </p:nvSpPr>
          <p:spPr>
            <a:xfrm>
              <a:off x="4238225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9"/>
            <p:cNvSpPr/>
            <p:nvPr/>
          </p:nvSpPr>
          <p:spPr>
            <a:xfrm>
              <a:off x="4297575" y="5011225"/>
              <a:ext cx="12575" cy="3900"/>
            </a:xfrm>
            <a:custGeom>
              <a:avLst/>
              <a:gdLst/>
              <a:ahLst/>
              <a:cxnLst/>
              <a:rect l="l" t="t" r="r" b="b"/>
              <a:pathLst>
                <a:path w="503" h="156" extrusionOk="0">
                  <a:moveTo>
                    <a:pt x="502" y="1"/>
                  </a:moveTo>
                  <a:lnTo>
                    <a:pt x="251" y="59"/>
                  </a:lnTo>
                  <a:lnTo>
                    <a:pt x="1" y="155"/>
                  </a:lnTo>
                  <a:lnTo>
                    <a:pt x="251" y="78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9"/>
            <p:cNvSpPr/>
            <p:nvPr/>
          </p:nvSpPr>
          <p:spPr>
            <a:xfrm>
              <a:off x="42942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9"/>
            <p:cNvSpPr/>
            <p:nvPr/>
          </p:nvSpPr>
          <p:spPr>
            <a:xfrm>
              <a:off x="4156675" y="5138125"/>
              <a:ext cx="126925" cy="101850"/>
            </a:xfrm>
            <a:custGeom>
              <a:avLst/>
              <a:gdLst/>
              <a:ahLst/>
              <a:cxnLst/>
              <a:rect l="l" t="t" r="r" b="b"/>
              <a:pathLst>
                <a:path w="5077" h="4074" fill="none" extrusionOk="0">
                  <a:moveTo>
                    <a:pt x="5077" y="1"/>
                  </a:moveTo>
                  <a:lnTo>
                    <a:pt x="5077" y="1"/>
                  </a:lnTo>
                  <a:lnTo>
                    <a:pt x="4807" y="1"/>
                  </a:lnTo>
                  <a:lnTo>
                    <a:pt x="4498" y="20"/>
                  </a:lnTo>
                  <a:lnTo>
                    <a:pt x="4131" y="59"/>
                  </a:lnTo>
                  <a:lnTo>
                    <a:pt x="3745" y="117"/>
                  </a:lnTo>
                  <a:lnTo>
                    <a:pt x="3340" y="194"/>
                  </a:lnTo>
                  <a:lnTo>
                    <a:pt x="2915" y="310"/>
                  </a:lnTo>
                  <a:lnTo>
                    <a:pt x="2471" y="464"/>
                  </a:lnTo>
                  <a:lnTo>
                    <a:pt x="2066" y="638"/>
                  </a:lnTo>
                  <a:lnTo>
                    <a:pt x="1854" y="754"/>
                  </a:lnTo>
                  <a:lnTo>
                    <a:pt x="1661" y="869"/>
                  </a:lnTo>
                  <a:lnTo>
                    <a:pt x="1468" y="1004"/>
                  </a:lnTo>
                  <a:lnTo>
                    <a:pt x="1275" y="1159"/>
                  </a:lnTo>
                  <a:lnTo>
                    <a:pt x="1101" y="1313"/>
                  </a:lnTo>
                  <a:lnTo>
                    <a:pt x="927" y="1487"/>
                  </a:lnTo>
                  <a:lnTo>
                    <a:pt x="773" y="1680"/>
                  </a:lnTo>
                  <a:lnTo>
                    <a:pt x="618" y="1873"/>
                  </a:lnTo>
                  <a:lnTo>
                    <a:pt x="483" y="2085"/>
                  </a:lnTo>
                  <a:lnTo>
                    <a:pt x="367" y="2317"/>
                  </a:lnTo>
                  <a:lnTo>
                    <a:pt x="252" y="2568"/>
                  </a:lnTo>
                  <a:lnTo>
                    <a:pt x="174" y="2838"/>
                  </a:lnTo>
                  <a:lnTo>
                    <a:pt x="97" y="3108"/>
                  </a:lnTo>
                  <a:lnTo>
                    <a:pt x="39" y="3417"/>
                  </a:lnTo>
                  <a:lnTo>
                    <a:pt x="20" y="3726"/>
                  </a:lnTo>
                  <a:lnTo>
                    <a:pt x="1" y="4073"/>
                  </a:lnTo>
                  <a:lnTo>
                    <a:pt x="1" y="4073"/>
                  </a:lnTo>
                  <a:lnTo>
                    <a:pt x="20" y="3726"/>
                  </a:lnTo>
                  <a:lnTo>
                    <a:pt x="39" y="3417"/>
                  </a:lnTo>
                  <a:lnTo>
                    <a:pt x="97" y="3108"/>
                  </a:lnTo>
                  <a:lnTo>
                    <a:pt x="174" y="2838"/>
                  </a:lnTo>
                  <a:lnTo>
                    <a:pt x="252" y="2568"/>
                  </a:lnTo>
                  <a:lnTo>
                    <a:pt x="367" y="2317"/>
                  </a:lnTo>
                  <a:lnTo>
                    <a:pt x="483" y="2085"/>
                  </a:lnTo>
                  <a:lnTo>
                    <a:pt x="618" y="1873"/>
                  </a:lnTo>
                  <a:lnTo>
                    <a:pt x="773" y="1680"/>
                  </a:lnTo>
                  <a:lnTo>
                    <a:pt x="927" y="1487"/>
                  </a:lnTo>
                  <a:lnTo>
                    <a:pt x="1101" y="1313"/>
                  </a:lnTo>
                  <a:lnTo>
                    <a:pt x="1275" y="1159"/>
                  </a:lnTo>
                  <a:lnTo>
                    <a:pt x="1468" y="1004"/>
                  </a:lnTo>
                  <a:lnTo>
                    <a:pt x="1661" y="869"/>
                  </a:lnTo>
                  <a:lnTo>
                    <a:pt x="1854" y="754"/>
                  </a:lnTo>
                  <a:lnTo>
                    <a:pt x="2066" y="638"/>
                  </a:lnTo>
                  <a:lnTo>
                    <a:pt x="2471" y="464"/>
                  </a:lnTo>
                  <a:lnTo>
                    <a:pt x="2915" y="310"/>
                  </a:lnTo>
                  <a:lnTo>
                    <a:pt x="3340" y="194"/>
                  </a:lnTo>
                  <a:lnTo>
                    <a:pt x="3745" y="117"/>
                  </a:lnTo>
                  <a:lnTo>
                    <a:pt x="4131" y="59"/>
                  </a:lnTo>
                  <a:lnTo>
                    <a:pt x="4498" y="20"/>
                  </a:lnTo>
                  <a:lnTo>
                    <a:pt x="4807" y="1"/>
                  </a:lnTo>
                  <a:lnTo>
                    <a:pt x="50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9"/>
            <p:cNvSpPr/>
            <p:nvPr/>
          </p:nvSpPr>
          <p:spPr>
            <a:xfrm>
              <a:off x="4283575" y="51381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9"/>
            <p:cNvSpPr/>
            <p:nvPr/>
          </p:nvSpPr>
          <p:spPr>
            <a:xfrm>
              <a:off x="42860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9"/>
            <p:cNvSpPr/>
            <p:nvPr/>
          </p:nvSpPr>
          <p:spPr>
            <a:xfrm>
              <a:off x="4379125" y="503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9"/>
            <p:cNvSpPr/>
            <p:nvPr/>
          </p:nvSpPr>
          <p:spPr>
            <a:xfrm>
              <a:off x="4378650" y="503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9"/>
            <p:cNvSpPr/>
            <p:nvPr/>
          </p:nvSpPr>
          <p:spPr>
            <a:xfrm>
              <a:off x="4258975" y="5010275"/>
              <a:ext cx="63225" cy="60800"/>
            </a:xfrm>
            <a:custGeom>
              <a:avLst/>
              <a:gdLst/>
              <a:ahLst/>
              <a:cxnLst/>
              <a:rect l="l" t="t" r="r" b="b"/>
              <a:pathLst>
                <a:path w="2529" h="2432" fill="none" extrusionOk="0">
                  <a:moveTo>
                    <a:pt x="2529" y="0"/>
                  </a:moveTo>
                  <a:lnTo>
                    <a:pt x="2529" y="0"/>
                  </a:lnTo>
                  <a:lnTo>
                    <a:pt x="2278" y="19"/>
                  </a:lnTo>
                  <a:lnTo>
                    <a:pt x="2046" y="39"/>
                  </a:lnTo>
                  <a:lnTo>
                    <a:pt x="1795" y="97"/>
                  </a:lnTo>
                  <a:lnTo>
                    <a:pt x="1545" y="193"/>
                  </a:lnTo>
                  <a:lnTo>
                    <a:pt x="1313" y="328"/>
                  </a:lnTo>
                  <a:lnTo>
                    <a:pt x="1081" y="483"/>
                  </a:lnTo>
                  <a:lnTo>
                    <a:pt x="850" y="676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464" y="1100"/>
                  </a:lnTo>
                  <a:lnTo>
                    <a:pt x="329" y="1293"/>
                  </a:lnTo>
                  <a:lnTo>
                    <a:pt x="232" y="1486"/>
                  </a:lnTo>
                  <a:lnTo>
                    <a:pt x="155" y="1679"/>
                  </a:lnTo>
                  <a:lnTo>
                    <a:pt x="78" y="1872"/>
                  </a:lnTo>
                  <a:lnTo>
                    <a:pt x="39" y="2065"/>
                  </a:lnTo>
                  <a:lnTo>
                    <a:pt x="20" y="2239"/>
                  </a:lnTo>
                  <a:lnTo>
                    <a:pt x="0" y="2432"/>
                  </a:lnTo>
                  <a:lnTo>
                    <a:pt x="0" y="2432"/>
                  </a:lnTo>
                  <a:lnTo>
                    <a:pt x="20" y="2239"/>
                  </a:lnTo>
                  <a:lnTo>
                    <a:pt x="39" y="2065"/>
                  </a:lnTo>
                  <a:lnTo>
                    <a:pt x="78" y="1872"/>
                  </a:lnTo>
                  <a:lnTo>
                    <a:pt x="155" y="1679"/>
                  </a:lnTo>
                  <a:lnTo>
                    <a:pt x="232" y="1486"/>
                  </a:lnTo>
                  <a:lnTo>
                    <a:pt x="329" y="1293"/>
                  </a:lnTo>
                  <a:lnTo>
                    <a:pt x="464" y="1100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850" y="676"/>
                  </a:lnTo>
                  <a:lnTo>
                    <a:pt x="1081" y="483"/>
                  </a:lnTo>
                  <a:lnTo>
                    <a:pt x="1313" y="328"/>
                  </a:lnTo>
                  <a:lnTo>
                    <a:pt x="1545" y="193"/>
                  </a:lnTo>
                  <a:lnTo>
                    <a:pt x="1795" y="116"/>
                  </a:lnTo>
                  <a:lnTo>
                    <a:pt x="2046" y="39"/>
                  </a:lnTo>
                  <a:lnTo>
                    <a:pt x="2278" y="19"/>
                  </a:lnTo>
                  <a:lnTo>
                    <a:pt x="252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9"/>
            <p:cNvSpPr/>
            <p:nvPr/>
          </p:nvSpPr>
          <p:spPr>
            <a:xfrm>
              <a:off x="4322175" y="501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9"/>
            <p:cNvSpPr/>
            <p:nvPr/>
          </p:nvSpPr>
          <p:spPr>
            <a:xfrm>
              <a:off x="4350650" y="4919550"/>
              <a:ext cx="14975" cy="50700"/>
            </a:xfrm>
            <a:custGeom>
              <a:avLst/>
              <a:gdLst/>
              <a:ahLst/>
              <a:cxnLst/>
              <a:rect l="l" t="t" r="r" b="b"/>
              <a:pathLst>
                <a:path w="599" h="2028" fill="none" extrusionOk="0">
                  <a:moveTo>
                    <a:pt x="599" y="0"/>
                  </a:moveTo>
                  <a:lnTo>
                    <a:pt x="599" y="0"/>
                  </a:lnTo>
                  <a:lnTo>
                    <a:pt x="502" y="155"/>
                  </a:lnTo>
                  <a:lnTo>
                    <a:pt x="406" y="348"/>
                  </a:lnTo>
                  <a:lnTo>
                    <a:pt x="290" y="579"/>
                  </a:lnTo>
                  <a:lnTo>
                    <a:pt x="194" y="888"/>
                  </a:lnTo>
                  <a:lnTo>
                    <a:pt x="97" y="1236"/>
                  </a:lnTo>
                  <a:lnTo>
                    <a:pt x="20" y="1602"/>
                  </a:lnTo>
                  <a:lnTo>
                    <a:pt x="1" y="1815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15"/>
                  </a:lnTo>
                  <a:lnTo>
                    <a:pt x="20" y="1602"/>
                  </a:lnTo>
                  <a:lnTo>
                    <a:pt x="97" y="1236"/>
                  </a:lnTo>
                  <a:lnTo>
                    <a:pt x="194" y="888"/>
                  </a:lnTo>
                  <a:lnTo>
                    <a:pt x="290" y="579"/>
                  </a:lnTo>
                  <a:lnTo>
                    <a:pt x="406" y="348"/>
                  </a:lnTo>
                  <a:lnTo>
                    <a:pt x="502" y="155"/>
                  </a:lnTo>
                  <a:lnTo>
                    <a:pt x="599" y="0"/>
                  </a:lnTo>
                  <a:lnTo>
                    <a:pt x="59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9"/>
            <p:cNvSpPr/>
            <p:nvPr/>
          </p:nvSpPr>
          <p:spPr>
            <a:xfrm>
              <a:off x="4471775" y="4626175"/>
              <a:ext cx="302550" cy="127400"/>
            </a:xfrm>
            <a:custGeom>
              <a:avLst/>
              <a:gdLst/>
              <a:ahLst/>
              <a:cxnLst/>
              <a:rect l="l" t="t" r="r" b="b"/>
              <a:pathLst>
                <a:path w="12102" h="5096" extrusionOk="0">
                  <a:moveTo>
                    <a:pt x="0" y="5096"/>
                  </a:move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close/>
                  <a:moveTo>
                    <a:pt x="3822" y="4536"/>
                  </a:move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close/>
                  <a:moveTo>
                    <a:pt x="2239" y="4247"/>
                  </a:moveTo>
                  <a:lnTo>
                    <a:pt x="2239" y="4247"/>
                  </a:lnTo>
                  <a:lnTo>
                    <a:pt x="1988" y="4247"/>
                  </a:lnTo>
                  <a:lnTo>
                    <a:pt x="1699" y="4285"/>
                  </a:lnTo>
                  <a:lnTo>
                    <a:pt x="1428" y="4324"/>
                  </a:lnTo>
                  <a:lnTo>
                    <a:pt x="1139" y="4420"/>
                  </a:lnTo>
                  <a:lnTo>
                    <a:pt x="849" y="4517"/>
                  </a:lnTo>
                  <a:lnTo>
                    <a:pt x="560" y="4671"/>
                  </a:lnTo>
                  <a:lnTo>
                    <a:pt x="290" y="4845"/>
                  </a:lnTo>
                  <a:lnTo>
                    <a:pt x="19" y="5077"/>
                  </a:lnTo>
                  <a:lnTo>
                    <a:pt x="19" y="5077"/>
                  </a:lnTo>
                  <a:lnTo>
                    <a:pt x="290" y="4845"/>
                  </a:lnTo>
                  <a:lnTo>
                    <a:pt x="560" y="4671"/>
                  </a:lnTo>
                  <a:lnTo>
                    <a:pt x="849" y="4517"/>
                  </a:lnTo>
                  <a:lnTo>
                    <a:pt x="1139" y="4420"/>
                  </a:lnTo>
                  <a:lnTo>
                    <a:pt x="1428" y="4324"/>
                  </a:lnTo>
                  <a:lnTo>
                    <a:pt x="1699" y="4285"/>
                  </a:lnTo>
                  <a:lnTo>
                    <a:pt x="1988" y="4247"/>
                  </a:lnTo>
                  <a:lnTo>
                    <a:pt x="2239" y="4247"/>
                  </a:lnTo>
                  <a:close/>
                  <a:moveTo>
                    <a:pt x="2258" y="4247"/>
                  </a:move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close/>
                  <a:moveTo>
                    <a:pt x="5346" y="1564"/>
                  </a:moveTo>
                  <a:lnTo>
                    <a:pt x="5346" y="1564"/>
                  </a:lnTo>
                  <a:lnTo>
                    <a:pt x="5346" y="1564"/>
                  </a:lnTo>
                  <a:lnTo>
                    <a:pt x="5096" y="1680"/>
                  </a:lnTo>
                  <a:lnTo>
                    <a:pt x="4864" y="1815"/>
                  </a:lnTo>
                  <a:lnTo>
                    <a:pt x="4671" y="1931"/>
                  </a:lnTo>
                  <a:lnTo>
                    <a:pt x="4497" y="2066"/>
                  </a:lnTo>
                  <a:lnTo>
                    <a:pt x="4343" y="2220"/>
                  </a:lnTo>
                  <a:lnTo>
                    <a:pt x="4208" y="2355"/>
                  </a:lnTo>
                  <a:lnTo>
                    <a:pt x="4092" y="2490"/>
                  </a:lnTo>
                  <a:lnTo>
                    <a:pt x="3976" y="2645"/>
                  </a:lnTo>
                  <a:lnTo>
                    <a:pt x="3899" y="2780"/>
                  </a:lnTo>
                  <a:lnTo>
                    <a:pt x="3822" y="2915"/>
                  </a:lnTo>
                  <a:lnTo>
                    <a:pt x="3764" y="3069"/>
                  </a:lnTo>
                  <a:lnTo>
                    <a:pt x="3725" y="3204"/>
                  </a:lnTo>
                  <a:lnTo>
                    <a:pt x="3687" y="3475"/>
                  </a:lnTo>
                  <a:lnTo>
                    <a:pt x="3667" y="3706"/>
                  </a:lnTo>
                  <a:lnTo>
                    <a:pt x="3667" y="3706"/>
                  </a:lnTo>
                  <a:lnTo>
                    <a:pt x="3687" y="3475"/>
                  </a:lnTo>
                  <a:lnTo>
                    <a:pt x="3725" y="3204"/>
                  </a:lnTo>
                  <a:lnTo>
                    <a:pt x="3764" y="3069"/>
                  </a:lnTo>
                  <a:lnTo>
                    <a:pt x="3822" y="2915"/>
                  </a:lnTo>
                  <a:lnTo>
                    <a:pt x="3899" y="2780"/>
                  </a:lnTo>
                  <a:lnTo>
                    <a:pt x="3976" y="2645"/>
                  </a:lnTo>
                  <a:lnTo>
                    <a:pt x="4092" y="2490"/>
                  </a:lnTo>
                  <a:lnTo>
                    <a:pt x="4208" y="2355"/>
                  </a:lnTo>
                  <a:lnTo>
                    <a:pt x="4343" y="2220"/>
                  </a:lnTo>
                  <a:lnTo>
                    <a:pt x="4497" y="2066"/>
                  </a:lnTo>
                  <a:lnTo>
                    <a:pt x="4671" y="1931"/>
                  </a:lnTo>
                  <a:lnTo>
                    <a:pt x="4864" y="1815"/>
                  </a:lnTo>
                  <a:lnTo>
                    <a:pt x="5096" y="1680"/>
                  </a:lnTo>
                  <a:lnTo>
                    <a:pt x="5346" y="1564"/>
                  </a:lnTo>
                  <a:lnTo>
                    <a:pt x="5346" y="1564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389" y="1255"/>
                  </a:lnTo>
                  <a:lnTo>
                    <a:pt x="6061" y="1313"/>
                  </a:lnTo>
                  <a:lnTo>
                    <a:pt x="5733" y="1409"/>
                  </a:lnTo>
                  <a:lnTo>
                    <a:pt x="5366" y="1545"/>
                  </a:lnTo>
                  <a:lnTo>
                    <a:pt x="5366" y="1545"/>
                  </a:lnTo>
                  <a:lnTo>
                    <a:pt x="5733" y="1409"/>
                  </a:lnTo>
                  <a:lnTo>
                    <a:pt x="6061" y="1313"/>
                  </a:lnTo>
                  <a:lnTo>
                    <a:pt x="6389" y="1255"/>
                  </a:lnTo>
                  <a:lnTo>
                    <a:pt x="6678" y="1236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678" y="1236"/>
                  </a:lnTo>
                  <a:lnTo>
                    <a:pt x="6698" y="1236"/>
                  </a:lnTo>
                  <a:lnTo>
                    <a:pt x="6698" y="1236"/>
                  </a:lnTo>
                  <a:lnTo>
                    <a:pt x="6678" y="1236"/>
                  </a:lnTo>
                  <a:close/>
                  <a:moveTo>
                    <a:pt x="12102" y="1"/>
                  </a:moveTo>
                  <a:lnTo>
                    <a:pt x="12102" y="1"/>
                  </a:lnTo>
                  <a:lnTo>
                    <a:pt x="12102" y="1"/>
                  </a:lnTo>
                  <a:lnTo>
                    <a:pt x="11851" y="97"/>
                  </a:lnTo>
                  <a:lnTo>
                    <a:pt x="11600" y="194"/>
                  </a:lnTo>
                  <a:lnTo>
                    <a:pt x="11349" y="290"/>
                  </a:lnTo>
                  <a:lnTo>
                    <a:pt x="11117" y="406"/>
                  </a:lnTo>
                  <a:lnTo>
                    <a:pt x="10886" y="541"/>
                  </a:lnTo>
                  <a:lnTo>
                    <a:pt x="10654" y="676"/>
                  </a:lnTo>
                  <a:lnTo>
                    <a:pt x="10461" y="811"/>
                  </a:lnTo>
                  <a:lnTo>
                    <a:pt x="10249" y="985"/>
                  </a:lnTo>
                  <a:lnTo>
                    <a:pt x="10056" y="1139"/>
                  </a:lnTo>
                  <a:lnTo>
                    <a:pt x="9882" y="1313"/>
                  </a:lnTo>
                  <a:lnTo>
                    <a:pt x="9728" y="1506"/>
                  </a:lnTo>
                  <a:lnTo>
                    <a:pt x="9573" y="1718"/>
                  </a:lnTo>
                  <a:lnTo>
                    <a:pt x="9419" y="1911"/>
                  </a:lnTo>
                  <a:lnTo>
                    <a:pt x="9303" y="2143"/>
                  </a:lnTo>
                  <a:lnTo>
                    <a:pt x="9187" y="2375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187" y="2375"/>
                  </a:lnTo>
                  <a:lnTo>
                    <a:pt x="9303" y="2143"/>
                  </a:lnTo>
                  <a:lnTo>
                    <a:pt x="9419" y="1911"/>
                  </a:lnTo>
                  <a:lnTo>
                    <a:pt x="9573" y="1718"/>
                  </a:lnTo>
                  <a:lnTo>
                    <a:pt x="9728" y="1506"/>
                  </a:lnTo>
                  <a:lnTo>
                    <a:pt x="9882" y="1313"/>
                  </a:lnTo>
                  <a:lnTo>
                    <a:pt x="10056" y="1139"/>
                  </a:lnTo>
                  <a:lnTo>
                    <a:pt x="10249" y="985"/>
                  </a:lnTo>
                  <a:lnTo>
                    <a:pt x="10461" y="811"/>
                  </a:lnTo>
                  <a:lnTo>
                    <a:pt x="10654" y="676"/>
                  </a:lnTo>
                  <a:lnTo>
                    <a:pt x="10886" y="541"/>
                  </a:lnTo>
                  <a:lnTo>
                    <a:pt x="11117" y="406"/>
                  </a:lnTo>
                  <a:lnTo>
                    <a:pt x="11349" y="290"/>
                  </a:lnTo>
                  <a:lnTo>
                    <a:pt x="11600" y="194"/>
                  </a:lnTo>
                  <a:lnTo>
                    <a:pt x="11851" y="97"/>
                  </a:lnTo>
                  <a:lnTo>
                    <a:pt x="12102" y="1"/>
                  </a:lnTo>
                  <a:lnTo>
                    <a:pt x="121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9"/>
            <p:cNvSpPr/>
            <p:nvPr/>
          </p:nvSpPr>
          <p:spPr>
            <a:xfrm>
              <a:off x="4471775" y="47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9"/>
            <p:cNvSpPr/>
            <p:nvPr/>
          </p:nvSpPr>
          <p:spPr>
            <a:xfrm>
              <a:off x="4567300" y="473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9"/>
            <p:cNvSpPr/>
            <p:nvPr/>
          </p:nvSpPr>
          <p:spPr>
            <a:xfrm>
              <a:off x="4472250" y="4732325"/>
              <a:ext cx="55525" cy="20775"/>
            </a:xfrm>
            <a:custGeom>
              <a:avLst/>
              <a:gdLst/>
              <a:ahLst/>
              <a:cxnLst/>
              <a:rect l="l" t="t" r="r" b="b"/>
              <a:pathLst>
                <a:path w="2221" h="831" fill="none" extrusionOk="0">
                  <a:moveTo>
                    <a:pt x="2220" y="1"/>
                  </a:moveTo>
                  <a:lnTo>
                    <a:pt x="2220" y="1"/>
                  </a:lnTo>
                  <a:lnTo>
                    <a:pt x="1969" y="1"/>
                  </a:lnTo>
                  <a:lnTo>
                    <a:pt x="1680" y="39"/>
                  </a:lnTo>
                  <a:lnTo>
                    <a:pt x="1409" y="78"/>
                  </a:lnTo>
                  <a:lnTo>
                    <a:pt x="1120" y="174"/>
                  </a:lnTo>
                  <a:lnTo>
                    <a:pt x="830" y="271"/>
                  </a:lnTo>
                  <a:lnTo>
                    <a:pt x="541" y="425"/>
                  </a:lnTo>
                  <a:lnTo>
                    <a:pt x="271" y="599"/>
                  </a:lnTo>
                  <a:lnTo>
                    <a:pt x="0" y="831"/>
                  </a:lnTo>
                  <a:lnTo>
                    <a:pt x="0" y="831"/>
                  </a:lnTo>
                  <a:lnTo>
                    <a:pt x="271" y="599"/>
                  </a:lnTo>
                  <a:lnTo>
                    <a:pt x="541" y="425"/>
                  </a:lnTo>
                  <a:lnTo>
                    <a:pt x="830" y="271"/>
                  </a:lnTo>
                  <a:lnTo>
                    <a:pt x="1120" y="174"/>
                  </a:lnTo>
                  <a:lnTo>
                    <a:pt x="1409" y="78"/>
                  </a:lnTo>
                  <a:lnTo>
                    <a:pt x="1680" y="39"/>
                  </a:lnTo>
                  <a:lnTo>
                    <a:pt x="1969" y="1"/>
                  </a:lnTo>
                  <a:lnTo>
                    <a:pt x="22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9"/>
            <p:cNvSpPr/>
            <p:nvPr/>
          </p:nvSpPr>
          <p:spPr>
            <a:xfrm>
              <a:off x="4528225" y="473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9"/>
            <p:cNvSpPr/>
            <p:nvPr/>
          </p:nvSpPr>
          <p:spPr>
            <a:xfrm>
              <a:off x="4563450" y="4665250"/>
              <a:ext cx="42000" cy="53600"/>
            </a:xfrm>
            <a:custGeom>
              <a:avLst/>
              <a:gdLst/>
              <a:ahLst/>
              <a:cxnLst/>
              <a:rect l="l" t="t" r="r" b="b"/>
              <a:pathLst>
                <a:path w="1680" h="2144" fill="none" extrusionOk="0">
                  <a:moveTo>
                    <a:pt x="1679" y="1"/>
                  </a:moveTo>
                  <a:lnTo>
                    <a:pt x="1679" y="1"/>
                  </a:lnTo>
                  <a:lnTo>
                    <a:pt x="1679" y="1"/>
                  </a:lnTo>
                  <a:lnTo>
                    <a:pt x="1429" y="117"/>
                  </a:lnTo>
                  <a:lnTo>
                    <a:pt x="1197" y="252"/>
                  </a:lnTo>
                  <a:lnTo>
                    <a:pt x="1004" y="368"/>
                  </a:lnTo>
                  <a:lnTo>
                    <a:pt x="830" y="503"/>
                  </a:lnTo>
                  <a:lnTo>
                    <a:pt x="676" y="657"/>
                  </a:lnTo>
                  <a:lnTo>
                    <a:pt x="541" y="792"/>
                  </a:lnTo>
                  <a:lnTo>
                    <a:pt x="425" y="927"/>
                  </a:lnTo>
                  <a:lnTo>
                    <a:pt x="309" y="1082"/>
                  </a:lnTo>
                  <a:lnTo>
                    <a:pt x="232" y="1217"/>
                  </a:lnTo>
                  <a:lnTo>
                    <a:pt x="155" y="1352"/>
                  </a:lnTo>
                  <a:lnTo>
                    <a:pt x="97" y="1506"/>
                  </a:lnTo>
                  <a:lnTo>
                    <a:pt x="58" y="1641"/>
                  </a:lnTo>
                  <a:lnTo>
                    <a:pt x="20" y="1912"/>
                  </a:lnTo>
                  <a:lnTo>
                    <a:pt x="0" y="2143"/>
                  </a:lnTo>
                  <a:lnTo>
                    <a:pt x="0" y="2143"/>
                  </a:lnTo>
                  <a:lnTo>
                    <a:pt x="20" y="1912"/>
                  </a:lnTo>
                  <a:lnTo>
                    <a:pt x="58" y="1641"/>
                  </a:lnTo>
                  <a:lnTo>
                    <a:pt x="97" y="1506"/>
                  </a:lnTo>
                  <a:lnTo>
                    <a:pt x="155" y="1352"/>
                  </a:lnTo>
                  <a:lnTo>
                    <a:pt x="232" y="1217"/>
                  </a:lnTo>
                  <a:lnTo>
                    <a:pt x="309" y="1082"/>
                  </a:lnTo>
                  <a:lnTo>
                    <a:pt x="425" y="927"/>
                  </a:lnTo>
                  <a:lnTo>
                    <a:pt x="541" y="792"/>
                  </a:lnTo>
                  <a:lnTo>
                    <a:pt x="676" y="657"/>
                  </a:lnTo>
                  <a:lnTo>
                    <a:pt x="830" y="503"/>
                  </a:lnTo>
                  <a:lnTo>
                    <a:pt x="1004" y="368"/>
                  </a:lnTo>
                  <a:lnTo>
                    <a:pt x="1197" y="252"/>
                  </a:lnTo>
                  <a:lnTo>
                    <a:pt x="1429" y="117"/>
                  </a:lnTo>
                  <a:lnTo>
                    <a:pt x="1679" y="1"/>
                  </a:lnTo>
                  <a:lnTo>
                    <a:pt x="167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9"/>
            <p:cNvSpPr/>
            <p:nvPr/>
          </p:nvSpPr>
          <p:spPr>
            <a:xfrm>
              <a:off x="4605900" y="4657050"/>
              <a:ext cx="32850" cy="7750"/>
            </a:xfrm>
            <a:custGeom>
              <a:avLst/>
              <a:gdLst/>
              <a:ahLst/>
              <a:cxnLst/>
              <a:rect l="l" t="t" r="r" b="b"/>
              <a:pathLst>
                <a:path w="1314" h="310" fill="none" extrusionOk="0">
                  <a:moveTo>
                    <a:pt x="1313" y="1"/>
                  </a:moveTo>
                  <a:lnTo>
                    <a:pt x="1313" y="1"/>
                  </a:lnTo>
                  <a:lnTo>
                    <a:pt x="1024" y="20"/>
                  </a:lnTo>
                  <a:lnTo>
                    <a:pt x="696" y="78"/>
                  </a:lnTo>
                  <a:lnTo>
                    <a:pt x="368" y="174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368" y="174"/>
                  </a:lnTo>
                  <a:lnTo>
                    <a:pt x="696" y="78"/>
                  </a:lnTo>
                  <a:lnTo>
                    <a:pt x="1024" y="20"/>
                  </a:lnTo>
                  <a:lnTo>
                    <a:pt x="131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9"/>
            <p:cNvSpPr/>
            <p:nvPr/>
          </p:nvSpPr>
          <p:spPr>
            <a:xfrm>
              <a:off x="4638725" y="46570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9"/>
            <p:cNvSpPr/>
            <p:nvPr/>
          </p:nvSpPr>
          <p:spPr>
            <a:xfrm>
              <a:off x="4699025" y="4626175"/>
              <a:ext cx="75300" cy="65175"/>
            </a:xfrm>
            <a:custGeom>
              <a:avLst/>
              <a:gdLst/>
              <a:ahLst/>
              <a:cxnLst/>
              <a:rect l="l" t="t" r="r" b="b"/>
              <a:pathLst>
                <a:path w="3012" h="2607" fill="none" extrusionOk="0">
                  <a:moveTo>
                    <a:pt x="3012" y="1"/>
                  </a:moveTo>
                  <a:lnTo>
                    <a:pt x="3012" y="1"/>
                  </a:lnTo>
                  <a:lnTo>
                    <a:pt x="3012" y="1"/>
                  </a:lnTo>
                  <a:lnTo>
                    <a:pt x="2761" y="97"/>
                  </a:lnTo>
                  <a:lnTo>
                    <a:pt x="2510" y="194"/>
                  </a:lnTo>
                  <a:lnTo>
                    <a:pt x="2259" y="290"/>
                  </a:lnTo>
                  <a:lnTo>
                    <a:pt x="2027" y="406"/>
                  </a:lnTo>
                  <a:lnTo>
                    <a:pt x="1796" y="541"/>
                  </a:lnTo>
                  <a:lnTo>
                    <a:pt x="1564" y="676"/>
                  </a:lnTo>
                  <a:lnTo>
                    <a:pt x="1371" y="811"/>
                  </a:lnTo>
                  <a:lnTo>
                    <a:pt x="1159" y="985"/>
                  </a:lnTo>
                  <a:lnTo>
                    <a:pt x="966" y="1139"/>
                  </a:lnTo>
                  <a:lnTo>
                    <a:pt x="792" y="1313"/>
                  </a:lnTo>
                  <a:lnTo>
                    <a:pt x="638" y="1506"/>
                  </a:lnTo>
                  <a:lnTo>
                    <a:pt x="483" y="1718"/>
                  </a:lnTo>
                  <a:lnTo>
                    <a:pt x="329" y="1911"/>
                  </a:lnTo>
                  <a:lnTo>
                    <a:pt x="213" y="2143"/>
                  </a:lnTo>
                  <a:lnTo>
                    <a:pt x="97" y="2375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97" y="2375"/>
                  </a:lnTo>
                  <a:lnTo>
                    <a:pt x="213" y="2143"/>
                  </a:lnTo>
                  <a:lnTo>
                    <a:pt x="329" y="1911"/>
                  </a:lnTo>
                  <a:lnTo>
                    <a:pt x="483" y="1718"/>
                  </a:lnTo>
                  <a:lnTo>
                    <a:pt x="638" y="1506"/>
                  </a:lnTo>
                  <a:lnTo>
                    <a:pt x="792" y="1313"/>
                  </a:lnTo>
                  <a:lnTo>
                    <a:pt x="966" y="1139"/>
                  </a:lnTo>
                  <a:lnTo>
                    <a:pt x="1159" y="985"/>
                  </a:lnTo>
                  <a:lnTo>
                    <a:pt x="1371" y="811"/>
                  </a:lnTo>
                  <a:lnTo>
                    <a:pt x="1564" y="676"/>
                  </a:lnTo>
                  <a:lnTo>
                    <a:pt x="1796" y="541"/>
                  </a:lnTo>
                  <a:lnTo>
                    <a:pt x="2027" y="406"/>
                  </a:lnTo>
                  <a:lnTo>
                    <a:pt x="2259" y="290"/>
                  </a:lnTo>
                  <a:lnTo>
                    <a:pt x="2510" y="194"/>
                  </a:lnTo>
                  <a:lnTo>
                    <a:pt x="2761" y="97"/>
                  </a:lnTo>
                  <a:lnTo>
                    <a:pt x="3012" y="1"/>
                  </a:lnTo>
                  <a:lnTo>
                    <a:pt x="301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9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extrusionOk="0">
                  <a:moveTo>
                    <a:pt x="19069" y="1"/>
                  </a:move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9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fill="none" extrusionOk="0">
                  <a:moveTo>
                    <a:pt x="19069" y="1"/>
                  </a:moveTo>
                  <a:lnTo>
                    <a:pt x="19069" y="1"/>
                  </a:lnTo>
                  <a:lnTo>
                    <a:pt x="19069" y="1"/>
                  </a:lnTo>
                  <a:lnTo>
                    <a:pt x="19069" y="1"/>
                  </a:ln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633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lnTo>
                    <a:pt x="19089" y="1"/>
                  </a:lnTo>
                  <a:lnTo>
                    <a:pt x="19089" y="1"/>
                  </a:lnTo>
                  <a:lnTo>
                    <a:pt x="190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9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extrusionOk="0">
                  <a:moveTo>
                    <a:pt x="3668" y="0"/>
                  </a:move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9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fill="none" extrusionOk="0">
                  <a:moveTo>
                    <a:pt x="3668" y="0"/>
                  </a:moveTo>
                  <a:lnTo>
                    <a:pt x="3668" y="0"/>
                  </a:ln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9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extrusionOk="0">
                  <a:moveTo>
                    <a:pt x="4072" y="1"/>
                  </a:move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9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fill="none" extrusionOk="0"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9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extrusionOk="0">
                  <a:moveTo>
                    <a:pt x="14747" y="1"/>
                  </a:move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9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fill="none" extrusionOk="0">
                  <a:moveTo>
                    <a:pt x="15036" y="1"/>
                  </a:moveTo>
                  <a:lnTo>
                    <a:pt x="15036" y="1"/>
                  </a:lnTo>
                  <a:lnTo>
                    <a:pt x="15017" y="1"/>
                  </a:lnTo>
                  <a:lnTo>
                    <a:pt x="15017" y="1"/>
                  </a:lnTo>
                  <a:lnTo>
                    <a:pt x="14747" y="1"/>
                  </a:ln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42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377" y="11002"/>
                  </a:lnTo>
                  <a:lnTo>
                    <a:pt x="29377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lnTo>
                    <a:pt x="1503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9"/>
            <p:cNvSpPr/>
            <p:nvPr/>
          </p:nvSpPr>
          <p:spPr>
            <a:xfrm>
              <a:off x="5380825" y="4784450"/>
              <a:ext cx="120175" cy="165050"/>
            </a:xfrm>
            <a:custGeom>
              <a:avLst/>
              <a:gdLst/>
              <a:ahLst/>
              <a:cxnLst/>
              <a:rect l="l" t="t" r="r" b="b"/>
              <a:pathLst>
                <a:path w="4807" h="6602" extrusionOk="0">
                  <a:moveTo>
                    <a:pt x="20" y="6466"/>
                  </a:moveTo>
                  <a:lnTo>
                    <a:pt x="20" y="6466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20" y="6466"/>
                  </a:lnTo>
                  <a:close/>
                  <a:moveTo>
                    <a:pt x="20" y="6466"/>
                  </a:moveTo>
                  <a:lnTo>
                    <a:pt x="20" y="6466"/>
                  </a:lnTo>
                  <a:lnTo>
                    <a:pt x="20" y="6466"/>
                  </a:lnTo>
                  <a:close/>
                  <a:moveTo>
                    <a:pt x="3070" y="3860"/>
                  </a:move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close/>
                  <a:moveTo>
                    <a:pt x="2742" y="3841"/>
                  </a:moveTo>
                  <a:lnTo>
                    <a:pt x="2742" y="3841"/>
                  </a:lnTo>
                  <a:lnTo>
                    <a:pt x="2414" y="3860"/>
                  </a:lnTo>
                  <a:lnTo>
                    <a:pt x="2221" y="3880"/>
                  </a:lnTo>
                  <a:lnTo>
                    <a:pt x="2008" y="3918"/>
                  </a:lnTo>
                  <a:lnTo>
                    <a:pt x="1796" y="3976"/>
                  </a:lnTo>
                  <a:lnTo>
                    <a:pt x="1584" y="4053"/>
                  </a:lnTo>
                  <a:lnTo>
                    <a:pt x="1371" y="4150"/>
                  </a:lnTo>
                  <a:lnTo>
                    <a:pt x="1159" y="4266"/>
                  </a:lnTo>
                  <a:lnTo>
                    <a:pt x="947" y="4420"/>
                  </a:lnTo>
                  <a:lnTo>
                    <a:pt x="754" y="4594"/>
                  </a:lnTo>
                  <a:lnTo>
                    <a:pt x="561" y="4806"/>
                  </a:lnTo>
                  <a:lnTo>
                    <a:pt x="406" y="5057"/>
                  </a:lnTo>
                  <a:lnTo>
                    <a:pt x="271" y="5327"/>
                  </a:lnTo>
                  <a:lnTo>
                    <a:pt x="155" y="5655"/>
                  </a:lnTo>
                  <a:lnTo>
                    <a:pt x="59" y="6022"/>
                  </a:lnTo>
                  <a:lnTo>
                    <a:pt x="20" y="6427"/>
                  </a:lnTo>
                  <a:lnTo>
                    <a:pt x="20" y="6427"/>
                  </a:lnTo>
                  <a:lnTo>
                    <a:pt x="59" y="6022"/>
                  </a:lnTo>
                  <a:lnTo>
                    <a:pt x="155" y="5655"/>
                  </a:lnTo>
                  <a:lnTo>
                    <a:pt x="271" y="5327"/>
                  </a:lnTo>
                  <a:lnTo>
                    <a:pt x="406" y="5057"/>
                  </a:lnTo>
                  <a:lnTo>
                    <a:pt x="561" y="4806"/>
                  </a:lnTo>
                  <a:lnTo>
                    <a:pt x="754" y="4594"/>
                  </a:lnTo>
                  <a:lnTo>
                    <a:pt x="947" y="4420"/>
                  </a:lnTo>
                  <a:lnTo>
                    <a:pt x="1159" y="4266"/>
                  </a:lnTo>
                  <a:lnTo>
                    <a:pt x="1371" y="4150"/>
                  </a:lnTo>
                  <a:lnTo>
                    <a:pt x="1584" y="4053"/>
                  </a:lnTo>
                  <a:lnTo>
                    <a:pt x="1796" y="3976"/>
                  </a:lnTo>
                  <a:lnTo>
                    <a:pt x="2008" y="3918"/>
                  </a:lnTo>
                  <a:lnTo>
                    <a:pt x="2221" y="3880"/>
                  </a:lnTo>
                  <a:lnTo>
                    <a:pt x="2414" y="3860"/>
                  </a:lnTo>
                  <a:lnTo>
                    <a:pt x="2742" y="3841"/>
                  </a:lnTo>
                  <a:close/>
                  <a:moveTo>
                    <a:pt x="2780" y="3841"/>
                  </a:move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close/>
                  <a:moveTo>
                    <a:pt x="4807" y="0"/>
                  </a:moveTo>
                  <a:lnTo>
                    <a:pt x="4807" y="0"/>
                  </a:lnTo>
                  <a:lnTo>
                    <a:pt x="4807" y="0"/>
                  </a:lnTo>
                  <a:lnTo>
                    <a:pt x="4595" y="20"/>
                  </a:lnTo>
                  <a:lnTo>
                    <a:pt x="4382" y="39"/>
                  </a:lnTo>
                  <a:lnTo>
                    <a:pt x="4151" y="97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3707" y="232"/>
                  </a:lnTo>
                  <a:lnTo>
                    <a:pt x="3533" y="309"/>
                  </a:lnTo>
                  <a:lnTo>
                    <a:pt x="3379" y="386"/>
                  </a:lnTo>
                  <a:lnTo>
                    <a:pt x="3244" y="483"/>
                  </a:lnTo>
                  <a:lnTo>
                    <a:pt x="3108" y="579"/>
                  </a:lnTo>
                  <a:lnTo>
                    <a:pt x="2993" y="695"/>
                  </a:lnTo>
                  <a:lnTo>
                    <a:pt x="2896" y="811"/>
                  </a:lnTo>
                  <a:lnTo>
                    <a:pt x="2819" y="927"/>
                  </a:lnTo>
                  <a:lnTo>
                    <a:pt x="2742" y="1042"/>
                  </a:lnTo>
                  <a:lnTo>
                    <a:pt x="2684" y="1158"/>
                  </a:lnTo>
                  <a:lnTo>
                    <a:pt x="2587" y="1409"/>
                  </a:lnTo>
                  <a:lnTo>
                    <a:pt x="2549" y="1679"/>
                  </a:lnTo>
                  <a:lnTo>
                    <a:pt x="2529" y="1950"/>
                  </a:lnTo>
                  <a:lnTo>
                    <a:pt x="2529" y="1950"/>
                  </a:lnTo>
                  <a:lnTo>
                    <a:pt x="2549" y="1679"/>
                  </a:lnTo>
                  <a:lnTo>
                    <a:pt x="2587" y="1409"/>
                  </a:lnTo>
                  <a:lnTo>
                    <a:pt x="2684" y="1158"/>
                  </a:lnTo>
                  <a:lnTo>
                    <a:pt x="2742" y="1042"/>
                  </a:lnTo>
                  <a:lnTo>
                    <a:pt x="2819" y="927"/>
                  </a:lnTo>
                  <a:lnTo>
                    <a:pt x="2896" y="811"/>
                  </a:lnTo>
                  <a:lnTo>
                    <a:pt x="2993" y="695"/>
                  </a:lnTo>
                  <a:lnTo>
                    <a:pt x="3108" y="579"/>
                  </a:lnTo>
                  <a:lnTo>
                    <a:pt x="3244" y="483"/>
                  </a:lnTo>
                  <a:lnTo>
                    <a:pt x="3379" y="386"/>
                  </a:lnTo>
                  <a:lnTo>
                    <a:pt x="3533" y="309"/>
                  </a:lnTo>
                  <a:lnTo>
                    <a:pt x="3707" y="232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4151" y="97"/>
                  </a:lnTo>
                  <a:lnTo>
                    <a:pt x="4382" y="39"/>
                  </a:lnTo>
                  <a:lnTo>
                    <a:pt x="4595" y="20"/>
                  </a:lnTo>
                  <a:lnTo>
                    <a:pt x="4807" y="0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9"/>
            <p:cNvSpPr/>
            <p:nvPr/>
          </p:nvSpPr>
          <p:spPr>
            <a:xfrm>
              <a:off x="5380825" y="4946100"/>
              <a:ext cx="525" cy="3400"/>
            </a:xfrm>
            <a:custGeom>
              <a:avLst/>
              <a:gdLst/>
              <a:ahLst/>
              <a:cxnLst/>
              <a:rect l="l" t="t" r="r" b="b"/>
              <a:pathLst>
                <a:path w="21" h="136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9"/>
            <p:cNvSpPr/>
            <p:nvPr/>
          </p:nvSpPr>
          <p:spPr>
            <a:xfrm>
              <a:off x="5381325" y="49461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9"/>
            <p:cNvSpPr/>
            <p:nvPr/>
          </p:nvSpPr>
          <p:spPr>
            <a:xfrm>
              <a:off x="5457550" y="488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9"/>
            <p:cNvSpPr/>
            <p:nvPr/>
          </p:nvSpPr>
          <p:spPr>
            <a:xfrm>
              <a:off x="5381325" y="4880475"/>
              <a:ext cx="68050" cy="64675"/>
            </a:xfrm>
            <a:custGeom>
              <a:avLst/>
              <a:gdLst/>
              <a:ahLst/>
              <a:cxnLst/>
              <a:rect l="l" t="t" r="r" b="b"/>
              <a:pathLst>
                <a:path w="2722" h="2587" fill="none" extrusionOk="0">
                  <a:moveTo>
                    <a:pt x="2722" y="0"/>
                  </a:moveTo>
                  <a:lnTo>
                    <a:pt x="2722" y="0"/>
                  </a:lnTo>
                  <a:lnTo>
                    <a:pt x="2394" y="19"/>
                  </a:lnTo>
                  <a:lnTo>
                    <a:pt x="2201" y="39"/>
                  </a:lnTo>
                  <a:lnTo>
                    <a:pt x="1988" y="77"/>
                  </a:lnTo>
                  <a:lnTo>
                    <a:pt x="1776" y="135"/>
                  </a:lnTo>
                  <a:lnTo>
                    <a:pt x="1564" y="212"/>
                  </a:lnTo>
                  <a:lnTo>
                    <a:pt x="1351" y="309"/>
                  </a:lnTo>
                  <a:lnTo>
                    <a:pt x="1139" y="425"/>
                  </a:lnTo>
                  <a:lnTo>
                    <a:pt x="927" y="579"/>
                  </a:lnTo>
                  <a:lnTo>
                    <a:pt x="734" y="753"/>
                  </a:lnTo>
                  <a:lnTo>
                    <a:pt x="541" y="965"/>
                  </a:lnTo>
                  <a:lnTo>
                    <a:pt x="386" y="1216"/>
                  </a:lnTo>
                  <a:lnTo>
                    <a:pt x="251" y="1486"/>
                  </a:lnTo>
                  <a:lnTo>
                    <a:pt x="135" y="1814"/>
                  </a:lnTo>
                  <a:lnTo>
                    <a:pt x="39" y="2181"/>
                  </a:lnTo>
                  <a:lnTo>
                    <a:pt x="0" y="2586"/>
                  </a:lnTo>
                  <a:lnTo>
                    <a:pt x="0" y="2586"/>
                  </a:lnTo>
                  <a:lnTo>
                    <a:pt x="39" y="2181"/>
                  </a:lnTo>
                  <a:lnTo>
                    <a:pt x="135" y="1814"/>
                  </a:lnTo>
                  <a:lnTo>
                    <a:pt x="251" y="1486"/>
                  </a:lnTo>
                  <a:lnTo>
                    <a:pt x="386" y="1216"/>
                  </a:lnTo>
                  <a:lnTo>
                    <a:pt x="541" y="965"/>
                  </a:lnTo>
                  <a:lnTo>
                    <a:pt x="734" y="753"/>
                  </a:lnTo>
                  <a:lnTo>
                    <a:pt x="927" y="579"/>
                  </a:lnTo>
                  <a:lnTo>
                    <a:pt x="1139" y="425"/>
                  </a:lnTo>
                  <a:lnTo>
                    <a:pt x="1351" y="309"/>
                  </a:lnTo>
                  <a:lnTo>
                    <a:pt x="1564" y="212"/>
                  </a:lnTo>
                  <a:lnTo>
                    <a:pt x="1776" y="135"/>
                  </a:lnTo>
                  <a:lnTo>
                    <a:pt x="1988" y="77"/>
                  </a:lnTo>
                  <a:lnTo>
                    <a:pt x="2201" y="39"/>
                  </a:lnTo>
                  <a:lnTo>
                    <a:pt x="2394" y="19"/>
                  </a:lnTo>
                  <a:lnTo>
                    <a:pt x="2722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9"/>
            <p:cNvSpPr/>
            <p:nvPr/>
          </p:nvSpPr>
          <p:spPr>
            <a:xfrm>
              <a:off x="5450325" y="488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9"/>
            <p:cNvSpPr/>
            <p:nvPr/>
          </p:nvSpPr>
          <p:spPr>
            <a:xfrm>
              <a:off x="5444050" y="4784450"/>
              <a:ext cx="56950" cy="48750"/>
            </a:xfrm>
            <a:custGeom>
              <a:avLst/>
              <a:gdLst/>
              <a:ahLst/>
              <a:cxnLst/>
              <a:rect l="l" t="t" r="r" b="b"/>
              <a:pathLst>
                <a:path w="2278" h="1950" fill="none" extrusionOk="0">
                  <a:moveTo>
                    <a:pt x="2278" y="0"/>
                  </a:moveTo>
                  <a:lnTo>
                    <a:pt x="2278" y="0"/>
                  </a:lnTo>
                  <a:lnTo>
                    <a:pt x="2278" y="0"/>
                  </a:lnTo>
                  <a:lnTo>
                    <a:pt x="2066" y="20"/>
                  </a:lnTo>
                  <a:lnTo>
                    <a:pt x="1853" y="39"/>
                  </a:lnTo>
                  <a:lnTo>
                    <a:pt x="1622" y="97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178" y="232"/>
                  </a:lnTo>
                  <a:lnTo>
                    <a:pt x="1004" y="309"/>
                  </a:lnTo>
                  <a:lnTo>
                    <a:pt x="850" y="386"/>
                  </a:lnTo>
                  <a:lnTo>
                    <a:pt x="715" y="483"/>
                  </a:lnTo>
                  <a:lnTo>
                    <a:pt x="579" y="579"/>
                  </a:lnTo>
                  <a:lnTo>
                    <a:pt x="464" y="695"/>
                  </a:lnTo>
                  <a:lnTo>
                    <a:pt x="367" y="811"/>
                  </a:lnTo>
                  <a:lnTo>
                    <a:pt x="290" y="927"/>
                  </a:lnTo>
                  <a:lnTo>
                    <a:pt x="213" y="1042"/>
                  </a:lnTo>
                  <a:lnTo>
                    <a:pt x="155" y="1158"/>
                  </a:lnTo>
                  <a:lnTo>
                    <a:pt x="58" y="1409"/>
                  </a:lnTo>
                  <a:lnTo>
                    <a:pt x="20" y="1679"/>
                  </a:lnTo>
                  <a:lnTo>
                    <a:pt x="0" y="1950"/>
                  </a:lnTo>
                  <a:lnTo>
                    <a:pt x="0" y="1950"/>
                  </a:lnTo>
                  <a:lnTo>
                    <a:pt x="20" y="1679"/>
                  </a:lnTo>
                  <a:lnTo>
                    <a:pt x="58" y="1409"/>
                  </a:lnTo>
                  <a:lnTo>
                    <a:pt x="155" y="1158"/>
                  </a:lnTo>
                  <a:lnTo>
                    <a:pt x="213" y="1042"/>
                  </a:lnTo>
                  <a:lnTo>
                    <a:pt x="290" y="927"/>
                  </a:lnTo>
                  <a:lnTo>
                    <a:pt x="367" y="811"/>
                  </a:lnTo>
                  <a:lnTo>
                    <a:pt x="464" y="695"/>
                  </a:lnTo>
                  <a:lnTo>
                    <a:pt x="579" y="579"/>
                  </a:lnTo>
                  <a:lnTo>
                    <a:pt x="715" y="483"/>
                  </a:lnTo>
                  <a:lnTo>
                    <a:pt x="850" y="386"/>
                  </a:lnTo>
                  <a:lnTo>
                    <a:pt x="1004" y="309"/>
                  </a:lnTo>
                  <a:lnTo>
                    <a:pt x="1178" y="232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622" y="97"/>
                  </a:lnTo>
                  <a:lnTo>
                    <a:pt x="1853" y="39"/>
                  </a:lnTo>
                  <a:lnTo>
                    <a:pt x="2066" y="20"/>
                  </a:lnTo>
                  <a:lnTo>
                    <a:pt x="2278" y="0"/>
                  </a:lnTo>
                  <a:lnTo>
                    <a:pt x="227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9"/>
            <p:cNvSpPr/>
            <p:nvPr/>
          </p:nvSpPr>
          <p:spPr>
            <a:xfrm>
              <a:off x="5481200" y="4980825"/>
              <a:ext cx="632600" cy="365775"/>
            </a:xfrm>
            <a:custGeom>
              <a:avLst/>
              <a:gdLst/>
              <a:ahLst/>
              <a:cxnLst/>
              <a:rect l="l" t="t" r="r" b="b"/>
              <a:pathLst>
                <a:path w="25304" h="14631" extrusionOk="0">
                  <a:moveTo>
                    <a:pt x="23065" y="14148"/>
                  </a:moveTo>
                  <a:lnTo>
                    <a:pt x="23065" y="14148"/>
                  </a:lnTo>
                  <a:lnTo>
                    <a:pt x="23065" y="14341"/>
                  </a:lnTo>
                  <a:lnTo>
                    <a:pt x="23046" y="14496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46" y="14496"/>
                  </a:lnTo>
                  <a:lnTo>
                    <a:pt x="23065" y="14341"/>
                  </a:lnTo>
                  <a:lnTo>
                    <a:pt x="23065" y="14148"/>
                  </a:lnTo>
                  <a:close/>
                  <a:moveTo>
                    <a:pt x="25285" y="13569"/>
                  </a:moveTo>
                  <a:lnTo>
                    <a:pt x="25285" y="13569"/>
                  </a:lnTo>
                  <a:lnTo>
                    <a:pt x="24957" y="13589"/>
                  </a:lnTo>
                  <a:lnTo>
                    <a:pt x="24628" y="13646"/>
                  </a:lnTo>
                  <a:lnTo>
                    <a:pt x="24300" y="13724"/>
                  </a:lnTo>
                  <a:lnTo>
                    <a:pt x="23992" y="13839"/>
                  </a:lnTo>
                  <a:lnTo>
                    <a:pt x="23721" y="13975"/>
                  </a:lnTo>
                  <a:lnTo>
                    <a:pt x="23451" y="14148"/>
                  </a:lnTo>
                  <a:lnTo>
                    <a:pt x="23219" y="14361"/>
                  </a:lnTo>
                  <a:lnTo>
                    <a:pt x="23123" y="14476"/>
                  </a:lnTo>
                  <a:lnTo>
                    <a:pt x="23046" y="14592"/>
                  </a:lnTo>
                  <a:lnTo>
                    <a:pt x="23046" y="14592"/>
                  </a:lnTo>
                  <a:lnTo>
                    <a:pt x="23123" y="14476"/>
                  </a:lnTo>
                  <a:lnTo>
                    <a:pt x="23219" y="14361"/>
                  </a:lnTo>
                  <a:lnTo>
                    <a:pt x="23451" y="14148"/>
                  </a:lnTo>
                  <a:lnTo>
                    <a:pt x="23721" y="13975"/>
                  </a:lnTo>
                  <a:lnTo>
                    <a:pt x="23992" y="13839"/>
                  </a:lnTo>
                  <a:lnTo>
                    <a:pt x="24300" y="13724"/>
                  </a:lnTo>
                  <a:lnTo>
                    <a:pt x="24628" y="13646"/>
                  </a:lnTo>
                  <a:lnTo>
                    <a:pt x="24957" y="13589"/>
                  </a:lnTo>
                  <a:lnTo>
                    <a:pt x="25285" y="13569"/>
                  </a:lnTo>
                  <a:close/>
                  <a:moveTo>
                    <a:pt x="25304" y="13569"/>
                  </a:moveTo>
                  <a:lnTo>
                    <a:pt x="25304" y="13569"/>
                  </a:lnTo>
                  <a:lnTo>
                    <a:pt x="25304" y="13569"/>
                  </a:lnTo>
                  <a:lnTo>
                    <a:pt x="25304" y="13569"/>
                  </a:lnTo>
                  <a:close/>
                  <a:moveTo>
                    <a:pt x="21039" y="11060"/>
                  </a:moveTo>
                  <a:lnTo>
                    <a:pt x="21039" y="11060"/>
                  </a:lnTo>
                  <a:lnTo>
                    <a:pt x="21019" y="11292"/>
                  </a:lnTo>
                  <a:lnTo>
                    <a:pt x="21000" y="11485"/>
                  </a:lnTo>
                  <a:lnTo>
                    <a:pt x="20961" y="11678"/>
                  </a:lnTo>
                  <a:lnTo>
                    <a:pt x="20923" y="11832"/>
                  </a:lnTo>
                  <a:lnTo>
                    <a:pt x="20826" y="12064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26" y="12064"/>
                  </a:lnTo>
                  <a:lnTo>
                    <a:pt x="20923" y="11832"/>
                  </a:lnTo>
                  <a:lnTo>
                    <a:pt x="20961" y="11678"/>
                  </a:lnTo>
                  <a:lnTo>
                    <a:pt x="21000" y="11485"/>
                  </a:lnTo>
                  <a:lnTo>
                    <a:pt x="21019" y="11292"/>
                  </a:lnTo>
                  <a:lnTo>
                    <a:pt x="21039" y="11060"/>
                  </a:lnTo>
                  <a:close/>
                  <a:moveTo>
                    <a:pt x="20286" y="9439"/>
                  </a:moveTo>
                  <a:lnTo>
                    <a:pt x="20286" y="9439"/>
                  </a:lnTo>
                  <a:lnTo>
                    <a:pt x="20324" y="9477"/>
                  </a:lnTo>
                  <a:lnTo>
                    <a:pt x="20324" y="9477"/>
                  </a:lnTo>
                  <a:lnTo>
                    <a:pt x="20286" y="9439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221" y="8802"/>
                  </a:lnTo>
                  <a:lnTo>
                    <a:pt x="18028" y="8821"/>
                  </a:lnTo>
                  <a:lnTo>
                    <a:pt x="17719" y="8860"/>
                  </a:lnTo>
                  <a:lnTo>
                    <a:pt x="17506" y="8918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506" y="8918"/>
                  </a:lnTo>
                  <a:lnTo>
                    <a:pt x="17719" y="8860"/>
                  </a:lnTo>
                  <a:lnTo>
                    <a:pt x="18028" y="8821"/>
                  </a:lnTo>
                  <a:lnTo>
                    <a:pt x="18221" y="8802"/>
                  </a:lnTo>
                  <a:lnTo>
                    <a:pt x="18433" y="8783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433" y="8783"/>
                  </a:lnTo>
                  <a:lnTo>
                    <a:pt x="18452" y="8783"/>
                  </a:lnTo>
                  <a:lnTo>
                    <a:pt x="18452" y="8783"/>
                  </a:lnTo>
                  <a:lnTo>
                    <a:pt x="18433" y="8783"/>
                  </a:lnTo>
                  <a:close/>
                  <a:moveTo>
                    <a:pt x="17429" y="8667"/>
                  </a:moveTo>
                  <a:lnTo>
                    <a:pt x="17429" y="866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29" y="8667"/>
                  </a:lnTo>
                  <a:close/>
                  <a:moveTo>
                    <a:pt x="14534" y="3803"/>
                  </a:moveTo>
                  <a:lnTo>
                    <a:pt x="14534" y="3803"/>
                  </a:lnTo>
                  <a:lnTo>
                    <a:pt x="14534" y="4131"/>
                  </a:lnTo>
                  <a:lnTo>
                    <a:pt x="14496" y="4382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96" y="4382"/>
                  </a:lnTo>
                  <a:lnTo>
                    <a:pt x="14534" y="4131"/>
                  </a:lnTo>
                  <a:lnTo>
                    <a:pt x="14534" y="3803"/>
                  </a:lnTo>
                  <a:close/>
                  <a:moveTo>
                    <a:pt x="12990" y="1139"/>
                  </a:moveTo>
                  <a:lnTo>
                    <a:pt x="12990" y="1139"/>
                  </a:lnTo>
                  <a:lnTo>
                    <a:pt x="13009" y="1139"/>
                  </a:lnTo>
                  <a:lnTo>
                    <a:pt x="13009" y="1139"/>
                  </a:lnTo>
                  <a:lnTo>
                    <a:pt x="12990" y="1139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176" y="734"/>
                  </a:lnTo>
                  <a:lnTo>
                    <a:pt x="10963" y="753"/>
                  </a:lnTo>
                  <a:lnTo>
                    <a:pt x="10751" y="792"/>
                  </a:lnTo>
                  <a:lnTo>
                    <a:pt x="10558" y="831"/>
                  </a:lnTo>
                  <a:lnTo>
                    <a:pt x="10191" y="966"/>
                  </a:lnTo>
                  <a:lnTo>
                    <a:pt x="9883" y="1101"/>
                  </a:lnTo>
                  <a:lnTo>
                    <a:pt x="9632" y="1255"/>
                  </a:lnTo>
                  <a:lnTo>
                    <a:pt x="9439" y="1371"/>
                  </a:lnTo>
                  <a:lnTo>
                    <a:pt x="9284" y="1506"/>
                  </a:lnTo>
                  <a:lnTo>
                    <a:pt x="9284" y="1506"/>
                  </a:lnTo>
                  <a:lnTo>
                    <a:pt x="9439" y="1371"/>
                  </a:lnTo>
                  <a:lnTo>
                    <a:pt x="9632" y="1255"/>
                  </a:lnTo>
                  <a:lnTo>
                    <a:pt x="9883" y="1101"/>
                  </a:lnTo>
                  <a:lnTo>
                    <a:pt x="10191" y="966"/>
                  </a:lnTo>
                  <a:lnTo>
                    <a:pt x="10558" y="831"/>
                  </a:lnTo>
                  <a:lnTo>
                    <a:pt x="10751" y="792"/>
                  </a:lnTo>
                  <a:lnTo>
                    <a:pt x="10963" y="753"/>
                  </a:lnTo>
                  <a:lnTo>
                    <a:pt x="11176" y="734"/>
                  </a:lnTo>
                  <a:lnTo>
                    <a:pt x="11407" y="715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close/>
                  <a:moveTo>
                    <a:pt x="20" y="541"/>
                  </a:moveTo>
                  <a:lnTo>
                    <a:pt x="20" y="541"/>
                  </a:lnTo>
                  <a:lnTo>
                    <a:pt x="1" y="541"/>
                  </a:lnTo>
                  <a:lnTo>
                    <a:pt x="1" y="541"/>
                  </a:lnTo>
                  <a:lnTo>
                    <a:pt x="20" y="541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194" y="522"/>
                  </a:lnTo>
                  <a:lnTo>
                    <a:pt x="20" y="541"/>
                  </a:lnTo>
                  <a:lnTo>
                    <a:pt x="20" y="541"/>
                  </a:lnTo>
                  <a:lnTo>
                    <a:pt x="194" y="522"/>
                  </a:lnTo>
                  <a:lnTo>
                    <a:pt x="367" y="502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close/>
                  <a:moveTo>
                    <a:pt x="5405" y="213"/>
                  </a:move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370" y="20"/>
                  </a:lnTo>
                  <a:lnTo>
                    <a:pt x="6080" y="39"/>
                  </a:lnTo>
                  <a:lnTo>
                    <a:pt x="5772" y="116"/>
                  </a:lnTo>
                  <a:lnTo>
                    <a:pt x="5443" y="213"/>
                  </a:lnTo>
                  <a:lnTo>
                    <a:pt x="5443" y="213"/>
                  </a:lnTo>
                  <a:lnTo>
                    <a:pt x="5772" y="116"/>
                  </a:lnTo>
                  <a:lnTo>
                    <a:pt x="6080" y="39"/>
                  </a:lnTo>
                  <a:lnTo>
                    <a:pt x="6370" y="20"/>
                  </a:lnTo>
                  <a:lnTo>
                    <a:pt x="6659" y="1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9"/>
            <p:cNvSpPr/>
            <p:nvPr/>
          </p:nvSpPr>
          <p:spPr>
            <a:xfrm>
              <a:off x="6056375" y="5334525"/>
              <a:ext cx="1475" cy="12075"/>
            </a:xfrm>
            <a:custGeom>
              <a:avLst/>
              <a:gdLst/>
              <a:ahLst/>
              <a:cxnLst/>
              <a:rect l="l" t="t" r="r" b="b"/>
              <a:pathLst>
                <a:path w="59" h="483" fill="none" extrusionOk="0">
                  <a:moveTo>
                    <a:pt x="58" y="0"/>
                  </a:moveTo>
                  <a:lnTo>
                    <a:pt x="58" y="0"/>
                  </a:lnTo>
                  <a:lnTo>
                    <a:pt x="58" y="193"/>
                  </a:lnTo>
                  <a:lnTo>
                    <a:pt x="39" y="348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39" y="348"/>
                  </a:lnTo>
                  <a:lnTo>
                    <a:pt x="58" y="193"/>
                  </a:lnTo>
                  <a:lnTo>
                    <a:pt x="5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9"/>
            <p:cNvSpPr/>
            <p:nvPr/>
          </p:nvSpPr>
          <p:spPr>
            <a:xfrm>
              <a:off x="6057325" y="5320050"/>
              <a:ext cx="56000" cy="25600"/>
            </a:xfrm>
            <a:custGeom>
              <a:avLst/>
              <a:gdLst/>
              <a:ahLst/>
              <a:cxnLst/>
              <a:rect l="l" t="t" r="r" b="b"/>
              <a:pathLst>
                <a:path w="2240" h="1024" fill="none" extrusionOk="0">
                  <a:moveTo>
                    <a:pt x="2240" y="0"/>
                  </a:moveTo>
                  <a:lnTo>
                    <a:pt x="2240" y="0"/>
                  </a:lnTo>
                  <a:lnTo>
                    <a:pt x="1912" y="20"/>
                  </a:lnTo>
                  <a:lnTo>
                    <a:pt x="1583" y="77"/>
                  </a:lnTo>
                  <a:lnTo>
                    <a:pt x="1255" y="155"/>
                  </a:lnTo>
                  <a:lnTo>
                    <a:pt x="947" y="270"/>
                  </a:lnTo>
                  <a:lnTo>
                    <a:pt x="676" y="406"/>
                  </a:lnTo>
                  <a:lnTo>
                    <a:pt x="406" y="579"/>
                  </a:lnTo>
                  <a:lnTo>
                    <a:pt x="174" y="792"/>
                  </a:lnTo>
                  <a:lnTo>
                    <a:pt x="78" y="907"/>
                  </a:lnTo>
                  <a:lnTo>
                    <a:pt x="1" y="1023"/>
                  </a:lnTo>
                  <a:lnTo>
                    <a:pt x="1" y="1023"/>
                  </a:lnTo>
                  <a:lnTo>
                    <a:pt x="78" y="907"/>
                  </a:lnTo>
                  <a:lnTo>
                    <a:pt x="174" y="792"/>
                  </a:lnTo>
                  <a:lnTo>
                    <a:pt x="406" y="579"/>
                  </a:lnTo>
                  <a:lnTo>
                    <a:pt x="676" y="406"/>
                  </a:lnTo>
                  <a:lnTo>
                    <a:pt x="947" y="270"/>
                  </a:lnTo>
                  <a:lnTo>
                    <a:pt x="1255" y="155"/>
                  </a:lnTo>
                  <a:lnTo>
                    <a:pt x="1583" y="77"/>
                  </a:lnTo>
                  <a:lnTo>
                    <a:pt x="1912" y="20"/>
                  </a:lnTo>
                  <a:lnTo>
                    <a:pt x="224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9"/>
            <p:cNvSpPr/>
            <p:nvPr/>
          </p:nvSpPr>
          <p:spPr>
            <a:xfrm>
              <a:off x="6113775" y="532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9"/>
            <p:cNvSpPr/>
            <p:nvPr/>
          </p:nvSpPr>
          <p:spPr>
            <a:xfrm>
              <a:off x="6001350" y="5257325"/>
              <a:ext cx="5825" cy="27525"/>
            </a:xfrm>
            <a:custGeom>
              <a:avLst/>
              <a:gdLst/>
              <a:ahLst/>
              <a:cxnLst/>
              <a:rect l="l" t="t" r="r" b="b"/>
              <a:pathLst>
                <a:path w="233" h="1101" fill="none" extrusionOk="0">
                  <a:moveTo>
                    <a:pt x="233" y="0"/>
                  </a:moveTo>
                  <a:lnTo>
                    <a:pt x="233" y="0"/>
                  </a:lnTo>
                  <a:lnTo>
                    <a:pt x="213" y="232"/>
                  </a:lnTo>
                  <a:lnTo>
                    <a:pt x="194" y="425"/>
                  </a:lnTo>
                  <a:lnTo>
                    <a:pt x="155" y="618"/>
                  </a:lnTo>
                  <a:lnTo>
                    <a:pt x="117" y="772"/>
                  </a:lnTo>
                  <a:lnTo>
                    <a:pt x="20" y="1004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20" y="1004"/>
                  </a:lnTo>
                  <a:lnTo>
                    <a:pt x="117" y="772"/>
                  </a:lnTo>
                  <a:lnTo>
                    <a:pt x="155" y="618"/>
                  </a:lnTo>
                  <a:lnTo>
                    <a:pt x="194" y="425"/>
                  </a:lnTo>
                  <a:lnTo>
                    <a:pt x="213" y="232"/>
                  </a:lnTo>
                  <a:lnTo>
                    <a:pt x="23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9"/>
            <p:cNvSpPr/>
            <p:nvPr/>
          </p:nvSpPr>
          <p:spPr>
            <a:xfrm>
              <a:off x="5988325" y="5216775"/>
              <a:ext cx="1000" cy="1000"/>
            </a:xfrm>
            <a:custGeom>
              <a:avLst/>
              <a:gdLst/>
              <a:ahLst/>
              <a:cxnLst/>
              <a:rect l="l" t="t" r="r" b="b"/>
              <a:pathLst>
                <a:path w="40" h="40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9"/>
            <p:cNvSpPr/>
            <p:nvPr/>
          </p:nvSpPr>
          <p:spPr>
            <a:xfrm>
              <a:off x="5916425" y="5200375"/>
              <a:ext cx="25600" cy="3875"/>
            </a:xfrm>
            <a:custGeom>
              <a:avLst/>
              <a:gdLst/>
              <a:ahLst/>
              <a:cxnLst/>
              <a:rect l="l" t="t" r="r" b="b"/>
              <a:pathLst>
                <a:path w="1024" h="155" fill="none" extrusionOk="0">
                  <a:moveTo>
                    <a:pt x="1024" y="1"/>
                  </a:moveTo>
                  <a:lnTo>
                    <a:pt x="1024" y="1"/>
                  </a:lnTo>
                  <a:lnTo>
                    <a:pt x="812" y="20"/>
                  </a:lnTo>
                  <a:lnTo>
                    <a:pt x="619" y="39"/>
                  </a:lnTo>
                  <a:lnTo>
                    <a:pt x="310" y="78"/>
                  </a:lnTo>
                  <a:lnTo>
                    <a:pt x="97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97" y="136"/>
                  </a:lnTo>
                  <a:lnTo>
                    <a:pt x="310" y="78"/>
                  </a:lnTo>
                  <a:lnTo>
                    <a:pt x="619" y="39"/>
                  </a:lnTo>
                  <a:lnTo>
                    <a:pt x="812" y="20"/>
                  </a:lnTo>
                  <a:lnTo>
                    <a:pt x="10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9"/>
            <p:cNvSpPr/>
            <p:nvPr/>
          </p:nvSpPr>
          <p:spPr>
            <a:xfrm>
              <a:off x="5942000" y="5200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9"/>
            <p:cNvSpPr/>
            <p:nvPr/>
          </p:nvSpPr>
          <p:spPr>
            <a:xfrm>
              <a:off x="5916425" y="5197475"/>
              <a:ext cx="525" cy="6775"/>
            </a:xfrm>
            <a:custGeom>
              <a:avLst/>
              <a:gdLst/>
              <a:ahLst/>
              <a:cxnLst/>
              <a:rect l="l" t="t" r="r" b="b"/>
              <a:pathLst>
                <a:path w="21" h="27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9"/>
            <p:cNvSpPr/>
            <p:nvPr/>
          </p:nvSpPr>
          <p:spPr>
            <a:xfrm>
              <a:off x="5842600" y="5075875"/>
              <a:ext cx="1975" cy="19825"/>
            </a:xfrm>
            <a:custGeom>
              <a:avLst/>
              <a:gdLst/>
              <a:ahLst/>
              <a:cxnLst/>
              <a:rect l="l" t="t" r="r" b="b"/>
              <a:pathLst>
                <a:path w="79" h="793" fill="none" extrusionOk="0">
                  <a:moveTo>
                    <a:pt x="78" y="1"/>
                  </a:moveTo>
                  <a:lnTo>
                    <a:pt x="78" y="1"/>
                  </a:lnTo>
                  <a:lnTo>
                    <a:pt x="78" y="329"/>
                  </a:lnTo>
                  <a:lnTo>
                    <a:pt x="40" y="580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40" y="580"/>
                  </a:lnTo>
                  <a:lnTo>
                    <a:pt x="78" y="329"/>
                  </a:lnTo>
                  <a:lnTo>
                    <a:pt x="7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9"/>
            <p:cNvSpPr/>
            <p:nvPr/>
          </p:nvSpPr>
          <p:spPr>
            <a:xfrm>
              <a:off x="5805950" y="500930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9"/>
            <p:cNvSpPr/>
            <p:nvPr/>
          </p:nvSpPr>
          <p:spPr>
            <a:xfrm>
              <a:off x="5713300" y="4998675"/>
              <a:ext cx="53100" cy="19825"/>
            </a:xfrm>
            <a:custGeom>
              <a:avLst/>
              <a:gdLst/>
              <a:ahLst/>
              <a:cxnLst/>
              <a:rect l="l" t="t" r="r" b="b"/>
              <a:pathLst>
                <a:path w="2124" h="793" fill="none" extrusionOk="0">
                  <a:moveTo>
                    <a:pt x="2123" y="1"/>
                  </a:moveTo>
                  <a:lnTo>
                    <a:pt x="2123" y="1"/>
                  </a:lnTo>
                  <a:lnTo>
                    <a:pt x="1892" y="20"/>
                  </a:lnTo>
                  <a:lnTo>
                    <a:pt x="1679" y="39"/>
                  </a:lnTo>
                  <a:lnTo>
                    <a:pt x="1467" y="78"/>
                  </a:lnTo>
                  <a:lnTo>
                    <a:pt x="1274" y="117"/>
                  </a:lnTo>
                  <a:lnTo>
                    <a:pt x="907" y="252"/>
                  </a:lnTo>
                  <a:lnTo>
                    <a:pt x="599" y="387"/>
                  </a:lnTo>
                  <a:lnTo>
                    <a:pt x="348" y="541"/>
                  </a:lnTo>
                  <a:lnTo>
                    <a:pt x="155" y="657"/>
                  </a:lnTo>
                  <a:lnTo>
                    <a:pt x="0" y="792"/>
                  </a:lnTo>
                  <a:lnTo>
                    <a:pt x="0" y="792"/>
                  </a:lnTo>
                  <a:lnTo>
                    <a:pt x="155" y="657"/>
                  </a:lnTo>
                  <a:lnTo>
                    <a:pt x="348" y="541"/>
                  </a:lnTo>
                  <a:lnTo>
                    <a:pt x="599" y="387"/>
                  </a:lnTo>
                  <a:lnTo>
                    <a:pt x="907" y="252"/>
                  </a:lnTo>
                  <a:lnTo>
                    <a:pt x="1274" y="117"/>
                  </a:lnTo>
                  <a:lnTo>
                    <a:pt x="1467" y="78"/>
                  </a:lnTo>
                  <a:lnTo>
                    <a:pt x="1679" y="39"/>
                  </a:lnTo>
                  <a:lnTo>
                    <a:pt x="1892" y="20"/>
                  </a:lnTo>
                  <a:lnTo>
                    <a:pt x="212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9"/>
            <p:cNvSpPr/>
            <p:nvPr/>
          </p:nvSpPr>
          <p:spPr>
            <a:xfrm>
              <a:off x="5766375" y="499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9"/>
            <p:cNvSpPr/>
            <p:nvPr/>
          </p:nvSpPr>
          <p:spPr>
            <a:xfrm>
              <a:off x="5481200" y="49943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9"/>
            <p:cNvSpPr/>
            <p:nvPr/>
          </p:nvSpPr>
          <p:spPr>
            <a:xfrm>
              <a:off x="5481675" y="4993375"/>
              <a:ext cx="8725" cy="1000"/>
            </a:xfrm>
            <a:custGeom>
              <a:avLst/>
              <a:gdLst/>
              <a:ahLst/>
              <a:cxnLst/>
              <a:rect l="l" t="t" r="r" b="b"/>
              <a:pathLst>
                <a:path w="349" h="40" fill="none" extrusionOk="0">
                  <a:moveTo>
                    <a:pt x="348" y="0"/>
                  </a:moveTo>
                  <a:lnTo>
                    <a:pt x="348" y="0"/>
                  </a:lnTo>
                  <a:lnTo>
                    <a:pt x="175" y="2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75" y="20"/>
                  </a:lnTo>
                  <a:lnTo>
                    <a:pt x="34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9"/>
            <p:cNvSpPr/>
            <p:nvPr/>
          </p:nvSpPr>
          <p:spPr>
            <a:xfrm>
              <a:off x="5490375" y="499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9"/>
            <p:cNvSpPr/>
            <p:nvPr/>
          </p:nvSpPr>
          <p:spPr>
            <a:xfrm>
              <a:off x="5616300" y="498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9"/>
            <p:cNvSpPr/>
            <p:nvPr/>
          </p:nvSpPr>
          <p:spPr>
            <a:xfrm>
              <a:off x="5617275" y="4980825"/>
              <a:ext cx="30425" cy="5325"/>
            </a:xfrm>
            <a:custGeom>
              <a:avLst/>
              <a:gdLst/>
              <a:ahLst/>
              <a:cxnLst/>
              <a:rect l="l" t="t" r="r" b="b"/>
              <a:pathLst>
                <a:path w="1217" h="213" fill="none" extrusionOk="0">
                  <a:moveTo>
                    <a:pt x="1216" y="1"/>
                  </a:moveTo>
                  <a:lnTo>
                    <a:pt x="1216" y="1"/>
                  </a:lnTo>
                  <a:lnTo>
                    <a:pt x="927" y="20"/>
                  </a:lnTo>
                  <a:lnTo>
                    <a:pt x="637" y="39"/>
                  </a:lnTo>
                  <a:lnTo>
                    <a:pt x="329" y="116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29" y="116"/>
                  </a:lnTo>
                  <a:lnTo>
                    <a:pt x="637" y="39"/>
                  </a:lnTo>
                  <a:lnTo>
                    <a:pt x="927" y="20"/>
                  </a:lnTo>
                  <a:lnTo>
                    <a:pt x="121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9"/>
            <p:cNvSpPr/>
            <p:nvPr/>
          </p:nvSpPr>
          <p:spPr>
            <a:xfrm>
              <a:off x="5647675" y="49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9"/>
            <p:cNvSpPr/>
            <p:nvPr/>
          </p:nvSpPr>
          <p:spPr>
            <a:xfrm>
              <a:off x="6118625" y="5243800"/>
              <a:ext cx="108575" cy="76750"/>
            </a:xfrm>
            <a:custGeom>
              <a:avLst/>
              <a:gdLst/>
              <a:ahLst/>
              <a:cxnLst/>
              <a:rect l="l" t="t" r="r" b="b"/>
              <a:pathLst>
                <a:path w="4343" h="3070" extrusionOk="0">
                  <a:moveTo>
                    <a:pt x="0" y="3050"/>
                  </a:move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50"/>
                  </a:lnTo>
                  <a:close/>
                  <a:moveTo>
                    <a:pt x="0" y="3031"/>
                  </a:move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31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19" y="3012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close/>
                  <a:moveTo>
                    <a:pt x="1660" y="2027"/>
                  </a:move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97" y="2857"/>
                  </a:lnTo>
                  <a:lnTo>
                    <a:pt x="193" y="2722"/>
                  </a:lnTo>
                  <a:lnTo>
                    <a:pt x="290" y="2606"/>
                  </a:lnTo>
                  <a:lnTo>
                    <a:pt x="386" y="2510"/>
                  </a:lnTo>
                  <a:lnTo>
                    <a:pt x="483" y="2413"/>
                  </a:lnTo>
                  <a:lnTo>
                    <a:pt x="598" y="2336"/>
                  </a:lnTo>
                  <a:lnTo>
                    <a:pt x="830" y="2201"/>
                  </a:lnTo>
                  <a:lnTo>
                    <a:pt x="1062" y="2124"/>
                  </a:lnTo>
                  <a:lnTo>
                    <a:pt x="1274" y="2066"/>
                  </a:lnTo>
                  <a:lnTo>
                    <a:pt x="1486" y="2047"/>
                  </a:lnTo>
                  <a:lnTo>
                    <a:pt x="1660" y="2027"/>
                  </a:lnTo>
                  <a:close/>
                  <a:moveTo>
                    <a:pt x="1698" y="2027"/>
                  </a:move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close/>
                  <a:moveTo>
                    <a:pt x="2007" y="2027"/>
                  </a:move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close/>
                  <a:moveTo>
                    <a:pt x="4343" y="1"/>
                  </a:move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65" y="1776"/>
                  </a:lnTo>
                  <a:lnTo>
                    <a:pt x="2123" y="1564"/>
                  </a:lnTo>
                  <a:lnTo>
                    <a:pt x="2220" y="1371"/>
                  </a:lnTo>
                  <a:lnTo>
                    <a:pt x="2316" y="1178"/>
                  </a:lnTo>
                  <a:lnTo>
                    <a:pt x="2432" y="1004"/>
                  </a:lnTo>
                  <a:lnTo>
                    <a:pt x="2548" y="850"/>
                  </a:lnTo>
                  <a:lnTo>
                    <a:pt x="2702" y="696"/>
                  </a:lnTo>
                  <a:lnTo>
                    <a:pt x="2837" y="560"/>
                  </a:lnTo>
                  <a:lnTo>
                    <a:pt x="3011" y="425"/>
                  </a:lnTo>
                  <a:lnTo>
                    <a:pt x="3165" y="309"/>
                  </a:lnTo>
                  <a:lnTo>
                    <a:pt x="3339" y="213"/>
                  </a:lnTo>
                  <a:lnTo>
                    <a:pt x="3513" y="136"/>
                  </a:lnTo>
                  <a:lnTo>
                    <a:pt x="3706" y="78"/>
                  </a:lnTo>
                  <a:lnTo>
                    <a:pt x="3879" y="39"/>
                  </a:lnTo>
                  <a:lnTo>
                    <a:pt x="4072" y="1"/>
                  </a:lnTo>
                  <a:lnTo>
                    <a:pt x="4265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9"/>
            <p:cNvSpPr/>
            <p:nvPr/>
          </p:nvSpPr>
          <p:spPr>
            <a:xfrm>
              <a:off x="6118625" y="5320050"/>
              <a:ext cx="0" cy="500"/>
            </a:xfrm>
            <a:custGeom>
              <a:avLst/>
              <a:gdLst/>
              <a:ahLst/>
              <a:cxnLst/>
              <a:rect l="l" t="t" r="r" b="b"/>
              <a:pathLst>
                <a:path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9"/>
            <p:cNvSpPr/>
            <p:nvPr/>
          </p:nvSpPr>
          <p:spPr>
            <a:xfrm>
              <a:off x="6118625" y="5319550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9"/>
            <p:cNvSpPr/>
            <p:nvPr/>
          </p:nvSpPr>
          <p:spPr>
            <a:xfrm>
              <a:off x="6119100" y="53190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9"/>
            <p:cNvSpPr/>
            <p:nvPr/>
          </p:nvSpPr>
          <p:spPr>
            <a:xfrm>
              <a:off x="6119100" y="53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9"/>
            <p:cNvSpPr/>
            <p:nvPr/>
          </p:nvSpPr>
          <p:spPr>
            <a:xfrm>
              <a:off x="6119100" y="5294475"/>
              <a:ext cx="41025" cy="24625"/>
            </a:xfrm>
            <a:custGeom>
              <a:avLst/>
              <a:gdLst/>
              <a:ahLst/>
              <a:cxnLst/>
              <a:rect l="l" t="t" r="r" b="b"/>
              <a:pathLst>
                <a:path w="1641" h="985" fill="none" extrusionOk="0">
                  <a:moveTo>
                    <a:pt x="1641" y="0"/>
                  </a:moveTo>
                  <a:lnTo>
                    <a:pt x="1641" y="0"/>
                  </a:lnTo>
                  <a:lnTo>
                    <a:pt x="1467" y="20"/>
                  </a:lnTo>
                  <a:lnTo>
                    <a:pt x="1255" y="39"/>
                  </a:lnTo>
                  <a:lnTo>
                    <a:pt x="1043" y="97"/>
                  </a:lnTo>
                  <a:lnTo>
                    <a:pt x="811" y="174"/>
                  </a:lnTo>
                  <a:lnTo>
                    <a:pt x="579" y="309"/>
                  </a:lnTo>
                  <a:lnTo>
                    <a:pt x="464" y="386"/>
                  </a:lnTo>
                  <a:lnTo>
                    <a:pt x="367" y="483"/>
                  </a:lnTo>
                  <a:lnTo>
                    <a:pt x="271" y="579"/>
                  </a:lnTo>
                  <a:lnTo>
                    <a:pt x="174" y="695"/>
                  </a:lnTo>
                  <a:lnTo>
                    <a:pt x="78" y="830"/>
                  </a:lnTo>
                  <a:lnTo>
                    <a:pt x="0" y="985"/>
                  </a:lnTo>
                  <a:lnTo>
                    <a:pt x="0" y="985"/>
                  </a:lnTo>
                  <a:lnTo>
                    <a:pt x="78" y="830"/>
                  </a:lnTo>
                  <a:lnTo>
                    <a:pt x="174" y="695"/>
                  </a:lnTo>
                  <a:lnTo>
                    <a:pt x="271" y="579"/>
                  </a:lnTo>
                  <a:lnTo>
                    <a:pt x="367" y="483"/>
                  </a:lnTo>
                  <a:lnTo>
                    <a:pt x="464" y="386"/>
                  </a:lnTo>
                  <a:lnTo>
                    <a:pt x="579" y="309"/>
                  </a:lnTo>
                  <a:lnTo>
                    <a:pt x="811" y="174"/>
                  </a:lnTo>
                  <a:lnTo>
                    <a:pt x="1043" y="97"/>
                  </a:lnTo>
                  <a:lnTo>
                    <a:pt x="1255" y="39"/>
                  </a:lnTo>
                  <a:lnTo>
                    <a:pt x="1467" y="20"/>
                  </a:lnTo>
                  <a:lnTo>
                    <a:pt x="164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9"/>
            <p:cNvSpPr/>
            <p:nvPr/>
          </p:nvSpPr>
          <p:spPr>
            <a:xfrm>
              <a:off x="6161075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9"/>
            <p:cNvSpPr/>
            <p:nvPr/>
          </p:nvSpPr>
          <p:spPr>
            <a:xfrm>
              <a:off x="6168800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9"/>
            <p:cNvSpPr/>
            <p:nvPr/>
          </p:nvSpPr>
          <p:spPr>
            <a:xfrm>
              <a:off x="6227175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9"/>
            <p:cNvSpPr/>
            <p:nvPr/>
          </p:nvSpPr>
          <p:spPr>
            <a:xfrm>
              <a:off x="6168800" y="5243800"/>
              <a:ext cx="56475" cy="49725"/>
            </a:xfrm>
            <a:custGeom>
              <a:avLst/>
              <a:gdLst/>
              <a:ahLst/>
              <a:cxnLst/>
              <a:rect l="l" t="t" r="r" b="b"/>
              <a:pathLst>
                <a:path w="2259" h="1989" fill="none" extrusionOk="0">
                  <a:moveTo>
                    <a:pt x="2258" y="1"/>
                  </a:moveTo>
                  <a:lnTo>
                    <a:pt x="2258" y="1"/>
                  </a:lnTo>
                  <a:lnTo>
                    <a:pt x="2065" y="1"/>
                  </a:lnTo>
                  <a:lnTo>
                    <a:pt x="1872" y="39"/>
                  </a:lnTo>
                  <a:lnTo>
                    <a:pt x="1699" y="78"/>
                  </a:lnTo>
                  <a:lnTo>
                    <a:pt x="1506" y="136"/>
                  </a:lnTo>
                  <a:lnTo>
                    <a:pt x="1332" y="213"/>
                  </a:lnTo>
                  <a:lnTo>
                    <a:pt x="1158" y="309"/>
                  </a:lnTo>
                  <a:lnTo>
                    <a:pt x="1004" y="425"/>
                  </a:lnTo>
                  <a:lnTo>
                    <a:pt x="830" y="560"/>
                  </a:lnTo>
                  <a:lnTo>
                    <a:pt x="695" y="696"/>
                  </a:lnTo>
                  <a:lnTo>
                    <a:pt x="541" y="850"/>
                  </a:lnTo>
                  <a:lnTo>
                    <a:pt x="425" y="1004"/>
                  </a:lnTo>
                  <a:lnTo>
                    <a:pt x="309" y="1178"/>
                  </a:lnTo>
                  <a:lnTo>
                    <a:pt x="213" y="1371"/>
                  </a:lnTo>
                  <a:lnTo>
                    <a:pt x="116" y="1564"/>
                  </a:lnTo>
                  <a:lnTo>
                    <a:pt x="58" y="1776"/>
                  </a:lnTo>
                  <a:lnTo>
                    <a:pt x="0" y="1989"/>
                  </a:lnTo>
                  <a:lnTo>
                    <a:pt x="0" y="1989"/>
                  </a:lnTo>
                  <a:lnTo>
                    <a:pt x="58" y="1776"/>
                  </a:lnTo>
                  <a:lnTo>
                    <a:pt x="116" y="1564"/>
                  </a:lnTo>
                  <a:lnTo>
                    <a:pt x="213" y="1371"/>
                  </a:lnTo>
                  <a:lnTo>
                    <a:pt x="309" y="1178"/>
                  </a:lnTo>
                  <a:lnTo>
                    <a:pt x="425" y="1004"/>
                  </a:lnTo>
                  <a:lnTo>
                    <a:pt x="541" y="850"/>
                  </a:lnTo>
                  <a:lnTo>
                    <a:pt x="695" y="696"/>
                  </a:lnTo>
                  <a:lnTo>
                    <a:pt x="830" y="560"/>
                  </a:lnTo>
                  <a:lnTo>
                    <a:pt x="1004" y="425"/>
                  </a:lnTo>
                  <a:lnTo>
                    <a:pt x="1158" y="309"/>
                  </a:lnTo>
                  <a:lnTo>
                    <a:pt x="1332" y="213"/>
                  </a:lnTo>
                  <a:lnTo>
                    <a:pt x="1506" y="136"/>
                  </a:lnTo>
                  <a:lnTo>
                    <a:pt x="1699" y="78"/>
                  </a:lnTo>
                  <a:lnTo>
                    <a:pt x="1872" y="39"/>
                  </a:lnTo>
                  <a:lnTo>
                    <a:pt x="2065" y="1"/>
                  </a:lnTo>
                  <a:lnTo>
                    <a:pt x="225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9"/>
            <p:cNvSpPr/>
            <p:nvPr/>
          </p:nvSpPr>
          <p:spPr>
            <a:xfrm>
              <a:off x="6225250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9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extrusionOk="0">
                  <a:moveTo>
                    <a:pt x="19514" y="1"/>
                  </a:move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9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fill="none" extrusionOk="0">
                  <a:moveTo>
                    <a:pt x="19842" y="1"/>
                  </a:moveTo>
                  <a:lnTo>
                    <a:pt x="19842" y="1"/>
                  </a:lnTo>
                  <a:lnTo>
                    <a:pt x="19514" y="1"/>
                  </a:ln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56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185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44" y="8590"/>
                  </a:lnTo>
                  <a:lnTo>
                    <a:pt x="2034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lnTo>
                    <a:pt x="1984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9"/>
            <p:cNvSpPr/>
            <p:nvPr/>
          </p:nvSpPr>
          <p:spPr>
            <a:xfrm>
              <a:off x="4902175" y="4454400"/>
              <a:ext cx="465650" cy="177100"/>
            </a:xfrm>
            <a:custGeom>
              <a:avLst/>
              <a:gdLst/>
              <a:ahLst/>
              <a:cxnLst/>
              <a:rect l="l" t="t" r="r" b="b"/>
              <a:pathLst>
                <a:path w="18626" h="7084" extrusionOk="0">
                  <a:moveTo>
                    <a:pt x="1776" y="5520"/>
                  </a:moveTo>
                  <a:lnTo>
                    <a:pt x="1776" y="5520"/>
                  </a:lnTo>
                  <a:lnTo>
                    <a:pt x="1487" y="5540"/>
                  </a:lnTo>
                  <a:lnTo>
                    <a:pt x="1197" y="5598"/>
                  </a:lnTo>
                  <a:lnTo>
                    <a:pt x="1043" y="5636"/>
                  </a:lnTo>
                  <a:lnTo>
                    <a:pt x="908" y="5675"/>
                  </a:lnTo>
                  <a:lnTo>
                    <a:pt x="753" y="5752"/>
                  </a:lnTo>
                  <a:lnTo>
                    <a:pt x="618" y="5829"/>
                  </a:lnTo>
                  <a:lnTo>
                    <a:pt x="483" y="5906"/>
                  </a:lnTo>
                  <a:lnTo>
                    <a:pt x="367" y="6022"/>
                  </a:lnTo>
                  <a:lnTo>
                    <a:pt x="271" y="6138"/>
                  </a:lnTo>
                  <a:lnTo>
                    <a:pt x="174" y="6292"/>
                  </a:lnTo>
                  <a:lnTo>
                    <a:pt x="116" y="6447"/>
                  </a:lnTo>
                  <a:lnTo>
                    <a:pt x="58" y="6640"/>
                  </a:lnTo>
                  <a:lnTo>
                    <a:pt x="20" y="6852"/>
                  </a:lnTo>
                  <a:lnTo>
                    <a:pt x="1" y="7084"/>
                  </a:lnTo>
                  <a:lnTo>
                    <a:pt x="1" y="7084"/>
                  </a:lnTo>
                  <a:lnTo>
                    <a:pt x="20" y="6852"/>
                  </a:lnTo>
                  <a:lnTo>
                    <a:pt x="58" y="6640"/>
                  </a:lnTo>
                  <a:lnTo>
                    <a:pt x="116" y="6447"/>
                  </a:lnTo>
                  <a:lnTo>
                    <a:pt x="174" y="6292"/>
                  </a:lnTo>
                  <a:lnTo>
                    <a:pt x="271" y="6138"/>
                  </a:lnTo>
                  <a:lnTo>
                    <a:pt x="367" y="6022"/>
                  </a:lnTo>
                  <a:lnTo>
                    <a:pt x="483" y="5906"/>
                  </a:lnTo>
                  <a:lnTo>
                    <a:pt x="618" y="5829"/>
                  </a:lnTo>
                  <a:lnTo>
                    <a:pt x="753" y="5752"/>
                  </a:lnTo>
                  <a:lnTo>
                    <a:pt x="908" y="5675"/>
                  </a:lnTo>
                  <a:lnTo>
                    <a:pt x="1043" y="5636"/>
                  </a:lnTo>
                  <a:lnTo>
                    <a:pt x="1197" y="5598"/>
                  </a:lnTo>
                  <a:lnTo>
                    <a:pt x="1487" y="5540"/>
                  </a:lnTo>
                  <a:lnTo>
                    <a:pt x="1776" y="5520"/>
                  </a:lnTo>
                  <a:close/>
                  <a:moveTo>
                    <a:pt x="1834" y="5520"/>
                  </a:move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close/>
                  <a:moveTo>
                    <a:pt x="8358" y="4903"/>
                  </a:moveTo>
                  <a:lnTo>
                    <a:pt x="8358" y="4903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03"/>
                  </a:lnTo>
                  <a:close/>
                  <a:moveTo>
                    <a:pt x="8377" y="4864"/>
                  </a:moveTo>
                  <a:lnTo>
                    <a:pt x="8377" y="4864"/>
                  </a:lnTo>
                  <a:lnTo>
                    <a:pt x="8377" y="4884"/>
                  </a:lnTo>
                  <a:lnTo>
                    <a:pt x="8377" y="4884"/>
                  </a:lnTo>
                  <a:lnTo>
                    <a:pt x="8377" y="4864"/>
                  </a:lnTo>
                  <a:close/>
                  <a:moveTo>
                    <a:pt x="15306" y="4324"/>
                  </a:move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close/>
                  <a:moveTo>
                    <a:pt x="5656" y="3938"/>
                  </a:moveTo>
                  <a:lnTo>
                    <a:pt x="5656" y="3938"/>
                  </a:lnTo>
                  <a:lnTo>
                    <a:pt x="5289" y="3957"/>
                  </a:lnTo>
                  <a:lnTo>
                    <a:pt x="4903" y="4015"/>
                  </a:lnTo>
                  <a:lnTo>
                    <a:pt x="4710" y="4073"/>
                  </a:lnTo>
                  <a:lnTo>
                    <a:pt x="4517" y="4131"/>
                  </a:lnTo>
                  <a:lnTo>
                    <a:pt x="4324" y="4208"/>
                  </a:lnTo>
                  <a:lnTo>
                    <a:pt x="4112" y="4285"/>
                  </a:lnTo>
                  <a:lnTo>
                    <a:pt x="3919" y="4382"/>
                  </a:lnTo>
                  <a:lnTo>
                    <a:pt x="3706" y="4517"/>
                  </a:lnTo>
                  <a:lnTo>
                    <a:pt x="3513" y="4652"/>
                  </a:lnTo>
                  <a:lnTo>
                    <a:pt x="3301" y="4787"/>
                  </a:lnTo>
                  <a:lnTo>
                    <a:pt x="3089" y="4961"/>
                  </a:lnTo>
                  <a:lnTo>
                    <a:pt x="2896" y="5154"/>
                  </a:lnTo>
                  <a:lnTo>
                    <a:pt x="2683" y="5366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683" y="5366"/>
                  </a:lnTo>
                  <a:lnTo>
                    <a:pt x="2896" y="5154"/>
                  </a:lnTo>
                  <a:lnTo>
                    <a:pt x="3089" y="4961"/>
                  </a:lnTo>
                  <a:lnTo>
                    <a:pt x="3301" y="4787"/>
                  </a:lnTo>
                  <a:lnTo>
                    <a:pt x="3513" y="4652"/>
                  </a:lnTo>
                  <a:lnTo>
                    <a:pt x="3706" y="4517"/>
                  </a:lnTo>
                  <a:lnTo>
                    <a:pt x="3919" y="4382"/>
                  </a:lnTo>
                  <a:lnTo>
                    <a:pt x="4112" y="4285"/>
                  </a:lnTo>
                  <a:lnTo>
                    <a:pt x="4324" y="4208"/>
                  </a:lnTo>
                  <a:lnTo>
                    <a:pt x="4517" y="4131"/>
                  </a:lnTo>
                  <a:lnTo>
                    <a:pt x="4710" y="4073"/>
                  </a:lnTo>
                  <a:lnTo>
                    <a:pt x="4903" y="4015"/>
                  </a:lnTo>
                  <a:lnTo>
                    <a:pt x="5289" y="3957"/>
                  </a:lnTo>
                  <a:lnTo>
                    <a:pt x="5656" y="3938"/>
                  </a:lnTo>
                  <a:close/>
                  <a:moveTo>
                    <a:pt x="5675" y="3938"/>
                  </a:move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620" y="2953"/>
                  </a:lnTo>
                  <a:lnTo>
                    <a:pt x="11407" y="2953"/>
                  </a:lnTo>
                  <a:lnTo>
                    <a:pt x="11195" y="2992"/>
                  </a:lnTo>
                  <a:lnTo>
                    <a:pt x="10983" y="3031"/>
                  </a:lnTo>
                  <a:lnTo>
                    <a:pt x="10770" y="3089"/>
                  </a:lnTo>
                  <a:lnTo>
                    <a:pt x="10558" y="3166"/>
                  </a:lnTo>
                  <a:lnTo>
                    <a:pt x="10326" y="3243"/>
                  </a:lnTo>
                  <a:lnTo>
                    <a:pt x="10114" y="3359"/>
                  </a:lnTo>
                  <a:lnTo>
                    <a:pt x="9902" y="3475"/>
                  </a:lnTo>
                  <a:lnTo>
                    <a:pt x="9690" y="3610"/>
                  </a:lnTo>
                  <a:lnTo>
                    <a:pt x="9458" y="3764"/>
                  </a:lnTo>
                  <a:lnTo>
                    <a:pt x="9246" y="3938"/>
                  </a:lnTo>
                  <a:lnTo>
                    <a:pt x="9033" y="4131"/>
                  </a:lnTo>
                  <a:lnTo>
                    <a:pt x="8821" y="4343"/>
                  </a:lnTo>
                  <a:lnTo>
                    <a:pt x="8609" y="4594"/>
                  </a:lnTo>
                  <a:lnTo>
                    <a:pt x="8396" y="4845"/>
                  </a:lnTo>
                  <a:lnTo>
                    <a:pt x="8396" y="4845"/>
                  </a:lnTo>
                  <a:lnTo>
                    <a:pt x="8609" y="4594"/>
                  </a:lnTo>
                  <a:lnTo>
                    <a:pt x="8821" y="4343"/>
                  </a:lnTo>
                  <a:lnTo>
                    <a:pt x="9033" y="4131"/>
                  </a:lnTo>
                  <a:lnTo>
                    <a:pt x="9246" y="3938"/>
                  </a:lnTo>
                  <a:lnTo>
                    <a:pt x="9458" y="3764"/>
                  </a:lnTo>
                  <a:lnTo>
                    <a:pt x="9690" y="3610"/>
                  </a:lnTo>
                  <a:lnTo>
                    <a:pt x="9902" y="3475"/>
                  </a:lnTo>
                  <a:lnTo>
                    <a:pt x="10114" y="3359"/>
                  </a:lnTo>
                  <a:lnTo>
                    <a:pt x="10326" y="3243"/>
                  </a:lnTo>
                  <a:lnTo>
                    <a:pt x="10558" y="3166"/>
                  </a:lnTo>
                  <a:lnTo>
                    <a:pt x="10770" y="3089"/>
                  </a:lnTo>
                  <a:lnTo>
                    <a:pt x="10983" y="3031"/>
                  </a:lnTo>
                  <a:lnTo>
                    <a:pt x="11195" y="2992"/>
                  </a:lnTo>
                  <a:lnTo>
                    <a:pt x="11407" y="2953"/>
                  </a:lnTo>
                  <a:lnTo>
                    <a:pt x="11620" y="2953"/>
                  </a:lnTo>
                  <a:lnTo>
                    <a:pt x="11832" y="2934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close/>
                  <a:moveTo>
                    <a:pt x="18626" y="0"/>
                  </a:moveTo>
                  <a:lnTo>
                    <a:pt x="18626" y="0"/>
                  </a:lnTo>
                  <a:lnTo>
                    <a:pt x="18626" y="0"/>
                  </a:lnTo>
                  <a:lnTo>
                    <a:pt x="18259" y="97"/>
                  </a:lnTo>
                  <a:lnTo>
                    <a:pt x="17912" y="232"/>
                  </a:lnTo>
                  <a:lnTo>
                    <a:pt x="17584" y="386"/>
                  </a:lnTo>
                  <a:lnTo>
                    <a:pt x="17275" y="579"/>
                  </a:lnTo>
                  <a:lnTo>
                    <a:pt x="16985" y="772"/>
                  </a:lnTo>
                  <a:lnTo>
                    <a:pt x="16696" y="985"/>
                  </a:lnTo>
                  <a:lnTo>
                    <a:pt x="16445" y="1236"/>
                  </a:lnTo>
                  <a:lnTo>
                    <a:pt x="16213" y="1487"/>
                  </a:lnTo>
                  <a:lnTo>
                    <a:pt x="16001" y="1757"/>
                  </a:lnTo>
                  <a:lnTo>
                    <a:pt x="15808" y="2046"/>
                  </a:lnTo>
                  <a:lnTo>
                    <a:pt x="15654" y="2336"/>
                  </a:lnTo>
                  <a:lnTo>
                    <a:pt x="15518" y="2645"/>
                  </a:lnTo>
                  <a:lnTo>
                    <a:pt x="15422" y="2953"/>
                  </a:lnTo>
                  <a:lnTo>
                    <a:pt x="15345" y="3262"/>
                  </a:lnTo>
                  <a:lnTo>
                    <a:pt x="15287" y="3590"/>
                  </a:lnTo>
                  <a:lnTo>
                    <a:pt x="15268" y="3918"/>
                  </a:lnTo>
                  <a:lnTo>
                    <a:pt x="15268" y="3918"/>
                  </a:lnTo>
                  <a:lnTo>
                    <a:pt x="15287" y="3590"/>
                  </a:lnTo>
                  <a:lnTo>
                    <a:pt x="15345" y="3262"/>
                  </a:lnTo>
                  <a:lnTo>
                    <a:pt x="15422" y="2953"/>
                  </a:lnTo>
                  <a:lnTo>
                    <a:pt x="15518" y="2645"/>
                  </a:lnTo>
                  <a:lnTo>
                    <a:pt x="15654" y="2336"/>
                  </a:lnTo>
                  <a:lnTo>
                    <a:pt x="15808" y="2046"/>
                  </a:lnTo>
                  <a:lnTo>
                    <a:pt x="16001" y="1757"/>
                  </a:lnTo>
                  <a:lnTo>
                    <a:pt x="16213" y="1487"/>
                  </a:lnTo>
                  <a:lnTo>
                    <a:pt x="16445" y="1236"/>
                  </a:lnTo>
                  <a:lnTo>
                    <a:pt x="16696" y="985"/>
                  </a:lnTo>
                  <a:lnTo>
                    <a:pt x="16985" y="772"/>
                  </a:lnTo>
                  <a:lnTo>
                    <a:pt x="17275" y="579"/>
                  </a:lnTo>
                  <a:lnTo>
                    <a:pt x="17584" y="386"/>
                  </a:lnTo>
                  <a:lnTo>
                    <a:pt x="17912" y="232"/>
                  </a:lnTo>
                  <a:lnTo>
                    <a:pt x="18259" y="97"/>
                  </a:lnTo>
                  <a:lnTo>
                    <a:pt x="18626" y="0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9"/>
            <p:cNvSpPr/>
            <p:nvPr/>
          </p:nvSpPr>
          <p:spPr>
            <a:xfrm>
              <a:off x="4902175" y="4592400"/>
              <a:ext cx="44425" cy="39100"/>
            </a:xfrm>
            <a:custGeom>
              <a:avLst/>
              <a:gdLst/>
              <a:ahLst/>
              <a:cxnLst/>
              <a:rect l="l" t="t" r="r" b="b"/>
              <a:pathLst>
                <a:path w="1777" h="1564" fill="none" extrusionOk="0">
                  <a:moveTo>
                    <a:pt x="1776" y="0"/>
                  </a:moveTo>
                  <a:lnTo>
                    <a:pt x="1776" y="0"/>
                  </a:lnTo>
                  <a:lnTo>
                    <a:pt x="1487" y="20"/>
                  </a:lnTo>
                  <a:lnTo>
                    <a:pt x="1197" y="78"/>
                  </a:lnTo>
                  <a:lnTo>
                    <a:pt x="1043" y="116"/>
                  </a:lnTo>
                  <a:lnTo>
                    <a:pt x="908" y="155"/>
                  </a:lnTo>
                  <a:lnTo>
                    <a:pt x="753" y="232"/>
                  </a:lnTo>
                  <a:lnTo>
                    <a:pt x="618" y="309"/>
                  </a:lnTo>
                  <a:lnTo>
                    <a:pt x="483" y="386"/>
                  </a:lnTo>
                  <a:lnTo>
                    <a:pt x="367" y="502"/>
                  </a:lnTo>
                  <a:lnTo>
                    <a:pt x="271" y="618"/>
                  </a:lnTo>
                  <a:lnTo>
                    <a:pt x="174" y="772"/>
                  </a:lnTo>
                  <a:lnTo>
                    <a:pt x="116" y="927"/>
                  </a:lnTo>
                  <a:lnTo>
                    <a:pt x="58" y="1120"/>
                  </a:lnTo>
                  <a:lnTo>
                    <a:pt x="20" y="1332"/>
                  </a:lnTo>
                  <a:lnTo>
                    <a:pt x="1" y="1564"/>
                  </a:lnTo>
                  <a:lnTo>
                    <a:pt x="1" y="1564"/>
                  </a:lnTo>
                  <a:lnTo>
                    <a:pt x="20" y="1332"/>
                  </a:lnTo>
                  <a:lnTo>
                    <a:pt x="58" y="1120"/>
                  </a:lnTo>
                  <a:lnTo>
                    <a:pt x="116" y="927"/>
                  </a:lnTo>
                  <a:lnTo>
                    <a:pt x="174" y="772"/>
                  </a:lnTo>
                  <a:lnTo>
                    <a:pt x="271" y="618"/>
                  </a:lnTo>
                  <a:lnTo>
                    <a:pt x="367" y="502"/>
                  </a:lnTo>
                  <a:lnTo>
                    <a:pt x="483" y="386"/>
                  </a:lnTo>
                  <a:lnTo>
                    <a:pt x="618" y="309"/>
                  </a:lnTo>
                  <a:lnTo>
                    <a:pt x="753" y="232"/>
                  </a:lnTo>
                  <a:lnTo>
                    <a:pt x="908" y="155"/>
                  </a:lnTo>
                  <a:lnTo>
                    <a:pt x="1043" y="116"/>
                  </a:lnTo>
                  <a:lnTo>
                    <a:pt x="1197" y="78"/>
                  </a:lnTo>
                  <a:lnTo>
                    <a:pt x="1487" y="20"/>
                  </a:lnTo>
                  <a:lnTo>
                    <a:pt x="177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9"/>
            <p:cNvSpPr/>
            <p:nvPr/>
          </p:nvSpPr>
          <p:spPr>
            <a:xfrm>
              <a:off x="4948025" y="459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9"/>
            <p:cNvSpPr/>
            <p:nvPr/>
          </p:nvSpPr>
          <p:spPr>
            <a:xfrm>
              <a:off x="5111100" y="45769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9"/>
            <p:cNvSpPr/>
            <p:nvPr/>
          </p:nvSpPr>
          <p:spPr>
            <a:xfrm>
              <a:off x="5111600" y="45760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9"/>
            <p:cNvSpPr/>
            <p:nvPr/>
          </p:nvSpPr>
          <p:spPr>
            <a:xfrm>
              <a:off x="5284825" y="456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9"/>
            <p:cNvSpPr/>
            <p:nvPr/>
          </p:nvSpPr>
          <p:spPr>
            <a:xfrm>
              <a:off x="4964425" y="4552825"/>
              <a:ext cx="79150" cy="41050"/>
            </a:xfrm>
            <a:custGeom>
              <a:avLst/>
              <a:gdLst/>
              <a:ahLst/>
              <a:cxnLst/>
              <a:rect l="l" t="t" r="r" b="b"/>
              <a:pathLst>
                <a:path w="3166" h="1642" fill="none" extrusionOk="0">
                  <a:moveTo>
                    <a:pt x="3166" y="1"/>
                  </a:moveTo>
                  <a:lnTo>
                    <a:pt x="3166" y="1"/>
                  </a:lnTo>
                  <a:lnTo>
                    <a:pt x="2799" y="20"/>
                  </a:lnTo>
                  <a:lnTo>
                    <a:pt x="2413" y="78"/>
                  </a:lnTo>
                  <a:lnTo>
                    <a:pt x="2220" y="136"/>
                  </a:lnTo>
                  <a:lnTo>
                    <a:pt x="2027" y="194"/>
                  </a:lnTo>
                  <a:lnTo>
                    <a:pt x="1834" y="271"/>
                  </a:lnTo>
                  <a:lnTo>
                    <a:pt x="1622" y="348"/>
                  </a:lnTo>
                  <a:lnTo>
                    <a:pt x="1429" y="445"/>
                  </a:lnTo>
                  <a:lnTo>
                    <a:pt x="1216" y="580"/>
                  </a:lnTo>
                  <a:lnTo>
                    <a:pt x="1023" y="715"/>
                  </a:lnTo>
                  <a:lnTo>
                    <a:pt x="811" y="850"/>
                  </a:lnTo>
                  <a:lnTo>
                    <a:pt x="599" y="1024"/>
                  </a:lnTo>
                  <a:lnTo>
                    <a:pt x="406" y="1217"/>
                  </a:lnTo>
                  <a:lnTo>
                    <a:pt x="193" y="1429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193" y="1429"/>
                  </a:lnTo>
                  <a:lnTo>
                    <a:pt x="406" y="1217"/>
                  </a:lnTo>
                  <a:lnTo>
                    <a:pt x="599" y="1024"/>
                  </a:lnTo>
                  <a:lnTo>
                    <a:pt x="811" y="850"/>
                  </a:lnTo>
                  <a:lnTo>
                    <a:pt x="1023" y="715"/>
                  </a:lnTo>
                  <a:lnTo>
                    <a:pt x="1216" y="580"/>
                  </a:lnTo>
                  <a:lnTo>
                    <a:pt x="1429" y="445"/>
                  </a:lnTo>
                  <a:lnTo>
                    <a:pt x="1622" y="348"/>
                  </a:lnTo>
                  <a:lnTo>
                    <a:pt x="1834" y="271"/>
                  </a:lnTo>
                  <a:lnTo>
                    <a:pt x="2027" y="194"/>
                  </a:lnTo>
                  <a:lnTo>
                    <a:pt x="2220" y="136"/>
                  </a:lnTo>
                  <a:lnTo>
                    <a:pt x="2413" y="78"/>
                  </a:lnTo>
                  <a:lnTo>
                    <a:pt x="2799" y="20"/>
                  </a:lnTo>
                  <a:lnTo>
                    <a:pt x="316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9"/>
            <p:cNvSpPr/>
            <p:nvPr/>
          </p:nvSpPr>
          <p:spPr>
            <a:xfrm>
              <a:off x="5044025" y="45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9"/>
            <p:cNvSpPr/>
            <p:nvPr/>
          </p:nvSpPr>
          <p:spPr>
            <a:xfrm>
              <a:off x="5112075" y="4527750"/>
              <a:ext cx="85900" cy="47775"/>
            </a:xfrm>
            <a:custGeom>
              <a:avLst/>
              <a:gdLst/>
              <a:ahLst/>
              <a:cxnLst/>
              <a:rect l="l" t="t" r="r" b="b"/>
              <a:pathLst>
                <a:path w="3436" h="1911" fill="none" extrusionOk="0">
                  <a:moveTo>
                    <a:pt x="3436" y="0"/>
                  </a:moveTo>
                  <a:lnTo>
                    <a:pt x="3436" y="0"/>
                  </a:lnTo>
                  <a:lnTo>
                    <a:pt x="3224" y="19"/>
                  </a:lnTo>
                  <a:lnTo>
                    <a:pt x="3011" y="19"/>
                  </a:lnTo>
                  <a:lnTo>
                    <a:pt x="2799" y="58"/>
                  </a:lnTo>
                  <a:lnTo>
                    <a:pt x="2587" y="97"/>
                  </a:lnTo>
                  <a:lnTo>
                    <a:pt x="2374" y="155"/>
                  </a:lnTo>
                  <a:lnTo>
                    <a:pt x="2162" y="232"/>
                  </a:lnTo>
                  <a:lnTo>
                    <a:pt x="1930" y="309"/>
                  </a:lnTo>
                  <a:lnTo>
                    <a:pt x="1718" y="425"/>
                  </a:lnTo>
                  <a:lnTo>
                    <a:pt x="1506" y="541"/>
                  </a:lnTo>
                  <a:lnTo>
                    <a:pt x="1294" y="676"/>
                  </a:lnTo>
                  <a:lnTo>
                    <a:pt x="1062" y="830"/>
                  </a:lnTo>
                  <a:lnTo>
                    <a:pt x="850" y="1004"/>
                  </a:lnTo>
                  <a:lnTo>
                    <a:pt x="637" y="1197"/>
                  </a:lnTo>
                  <a:lnTo>
                    <a:pt x="425" y="1409"/>
                  </a:lnTo>
                  <a:lnTo>
                    <a:pt x="213" y="1660"/>
                  </a:lnTo>
                  <a:lnTo>
                    <a:pt x="0" y="1911"/>
                  </a:lnTo>
                  <a:lnTo>
                    <a:pt x="0" y="1911"/>
                  </a:lnTo>
                  <a:lnTo>
                    <a:pt x="213" y="1660"/>
                  </a:lnTo>
                  <a:lnTo>
                    <a:pt x="425" y="1409"/>
                  </a:lnTo>
                  <a:lnTo>
                    <a:pt x="637" y="1197"/>
                  </a:lnTo>
                  <a:lnTo>
                    <a:pt x="850" y="1004"/>
                  </a:lnTo>
                  <a:lnTo>
                    <a:pt x="1062" y="830"/>
                  </a:lnTo>
                  <a:lnTo>
                    <a:pt x="1294" y="676"/>
                  </a:lnTo>
                  <a:lnTo>
                    <a:pt x="1506" y="541"/>
                  </a:lnTo>
                  <a:lnTo>
                    <a:pt x="1718" y="425"/>
                  </a:lnTo>
                  <a:lnTo>
                    <a:pt x="1930" y="309"/>
                  </a:lnTo>
                  <a:lnTo>
                    <a:pt x="2162" y="232"/>
                  </a:lnTo>
                  <a:lnTo>
                    <a:pt x="2374" y="155"/>
                  </a:lnTo>
                  <a:lnTo>
                    <a:pt x="2587" y="97"/>
                  </a:lnTo>
                  <a:lnTo>
                    <a:pt x="2799" y="58"/>
                  </a:lnTo>
                  <a:lnTo>
                    <a:pt x="3011" y="19"/>
                  </a:lnTo>
                  <a:lnTo>
                    <a:pt x="3224" y="19"/>
                  </a:lnTo>
                  <a:lnTo>
                    <a:pt x="343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9"/>
            <p:cNvSpPr/>
            <p:nvPr/>
          </p:nvSpPr>
          <p:spPr>
            <a:xfrm>
              <a:off x="5197950" y="452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9"/>
            <p:cNvSpPr/>
            <p:nvPr/>
          </p:nvSpPr>
          <p:spPr>
            <a:xfrm>
              <a:off x="5283850" y="4454400"/>
              <a:ext cx="83975" cy="97975"/>
            </a:xfrm>
            <a:custGeom>
              <a:avLst/>
              <a:gdLst/>
              <a:ahLst/>
              <a:cxnLst/>
              <a:rect l="l" t="t" r="r" b="b"/>
              <a:pathLst>
                <a:path w="3359" h="3919" fill="none" extrusionOk="0">
                  <a:moveTo>
                    <a:pt x="3359" y="0"/>
                  </a:moveTo>
                  <a:lnTo>
                    <a:pt x="3359" y="0"/>
                  </a:lnTo>
                  <a:lnTo>
                    <a:pt x="3359" y="0"/>
                  </a:lnTo>
                  <a:lnTo>
                    <a:pt x="2992" y="97"/>
                  </a:lnTo>
                  <a:lnTo>
                    <a:pt x="2645" y="232"/>
                  </a:lnTo>
                  <a:lnTo>
                    <a:pt x="2317" y="386"/>
                  </a:lnTo>
                  <a:lnTo>
                    <a:pt x="2008" y="579"/>
                  </a:lnTo>
                  <a:lnTo>
                    <a:pt x="1718" y="772"/>
                  </a:lnTo>
                  <a:lnTo>
                    <a:pt x="1429" y="985"/>
                  </a:lnTo>
                  <a:lnTo>
                    <a:pt x="1178" y="1236"/>
                  </a:lnTo>
                  <a:lnTo>
                    <a:pt x="946" y="1487"/>
                  </a:lnTo>
                  <a:lnTo>
                    <a:pt x="734" y="1757"/>
                  </a:lnTo>
                  <a:lnTo>
                    <a:pt x="541" y="2046"/>
                  </a:lnTo>
                  <a:lnTo>
                    <a:pt x="387" y="2336"/>
                  </a:lnTo>
                  <a:lnTo>
                    <a:pt x="251" y="2645"/>
                  </a:lnTo>
                  <a:lnTo>
                    <a:pt x="155" y="2953"/>
                  </a:lnTo>
                  <a:lnTo>
                    <a:pt x="78" y="3262"/>
                  </a:lnTo>
                  <a:lnTo>
                    <a:pt x="20" y="3590"/>
                  </a:lnTo>
                  <a:lnTo>
                    <a:pt x="1" y="3918"/>
                  </a:lnTo>
                  <a:lnTo>
                    <a:pt x="1" y="3918"/>
                  </a:lnTo>
                  <a:lnTo>
                    <a:pt x="20" y="3590"/>
                  </a:lnTo>
                  <a:lnTo>
                    <a:pt x="78" y="3262"/>
                  </a:lnTo>
                  <a:lnTo>
                    <a:pt x="155" y="2953"/>
                  </a:lnTo>
                  <a:lnTo>
                    <a:pt x="251" y="2645"/>
                  </a:lnTo>
                  <a:lnTo>
                    <a:pt x="387" y="2336"/>
                  </a:lnTo>
                  <a:lnTo>
                    <a:pt x="541" y="2046"/>
                  </a:lnTo>
                  <a:lnTo>
                    <a:pt x="734" y="1757"/>
                  </a:lnTo>
                  <a:lnTo>
                    <a:pt x="946" y="1487"/>
                  </a:lnTo>
                  <a:lnTo>
                    <a:pt x="1178" y="1236"/>
                  </a:lnTo>
                  <a:lnTo>
                    <a:pt x="1429" y="985"/>
                  </a:lnTo>
                  <a:lnTo>
                    <a:pt x="1718" y="772"/>
                  </a:lnTo>
                  <a:lnTo>
                    <a:pt x="2008" y="579"/>
                  </a:lnTo>
                  <a:lnTo>
                    <a:pt x="2317" y="386"/>
                  </a:lnTo>
                  <a:lnTo>
                    <a:pt x="2645" y="232"/>
                  </a:lnTo>
                  <a:lnTo>
                    <a:pt x="2992" y="97"/>
                  </a:lnTo>
                  <a:lnTo>
                    <a:pt x="3359" y="0"/>
                  </a:lnTo>
                  <a:lnTo>
                    <a:pt x="335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9"/>
            <p:cNvSpPr/>
            <p:nvPr/>
          </p:nvSpPr>
          <p:spPr>
            <a:xfrm>
              <a:off x="4982275" y="4665250"/>
              <a:ext cx="519700" cy="193525"/>
            </a:xfrm>
            <a:custGeom>
              <a:avLst/>
              <a:gdLst/>
              <a:ahLst/>
              <a:cxnLst/>
              <a:rect l="l" t="t" r="r" b="b"/>
              <a:pathLst>
                <a:path w="20788" h="7741" extrusionOk="0">
                  <a:moveTo>
                    <a:pt x="0" y="7741"/>
                  </a:move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close/>
                  <a:moveTo>
                    <a:pt x="20" y="7741"/>
                  </a:move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39" y="7721"/>
                  </a:lnTo>
                  <a:lnTo>
                    <a:pt x="39" y="7721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36" y="7702"/>
                  </a:move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004" y="7548"/>
                  </a:lnTo>
                  <a:lnTo>
                    <a:pt x="753" y="7567"/>
                  </a:lnTo>
                  <a:lnTo>
                    <a:pt x="464" y="7605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464" y="7605"/>
                  </a:lnTo>
                  <a:lnTo>
                    <a:pt x="753" y="7567"/>
                  </a:lnTo>
                  <a:lnTo>
                    <a:pt x="1004" y="7548"/>
                  </a:lnTo>
                  <a:lnTo>
                    <a:pt x="1178" y="7528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664" y="6235"/>
                  </a:lnTo>
                  <a:lnTo>
                    <a:pt x="2432" y="6274"/>
                  </a:lnTo>
                  <a:lnTo>
                    <a:pt x="2201" y="6351"/>
                  </a:lnTo>
                  <a:lnTo>
                    <a:pt x="1988" y="6467"/>
                  </a:lnTo>
                  <a:lnTo>
                    <a:pt x="1873" y="6544"/>
                  </a:lnTo>
                  <a:lnTo>
                    <a:pt x="1776" y="6640"/>
                  </a:lnTo>
                  <a:lnTo>
                    <a:pt x="1680" y="6737"/>
                  </a:lnTo>
                  <a:lnTo>
                    <a:pt x="1583" y="6853"/>
                  </a:lnTo>
                  <a:lnTo>
                    <a:pt x="1506" y="6988"/>
                  </a:lnTo>
                  <a:lnTo>
                    <a:pt x="1429" y="7142"/>
                  </a:lnTo>
                  <a:lnTo>
                    <a:pt x="1352" y="7316"/>
                  </a:lnTo>
                  <a:lnTo>
                    <a:pt x="1294" y="7490"/>
                  </a:lnTo>
                  <a:lnTo>
                    <a:pt x="1294" y="7490"/>
                  </a:lnTo>
                  <a:lnTo>
                    <a:pt x="1352" y="7316"/>
                  </a:lnTo>
                  <a:lnTo>
                    <a:pt x="1429" y="7142"/>
                  </a:lnTo>
                  <a:lnTo>
                    <a:pt x="1506" y="6988"/>
                  </a:lnTo>
                  <a:lnTo>
                    <a:pt x="1583" y="6853"/>
                  </a:lnTo>
                  <a:lnTo>
                    <a:pt x="1680" y="6737"/>
                  </a:lnTo>
                  <a:lnTo>
                    <a:pt x="1776" y="6640"/>
                  </a:lnTo>
                  <a:lnTo>
                    <a:pt x="1873" y="6544"/>
                  </a:lnTo>
                  <a:lnTo>
                    <a:pt x="1988" y="6467"/>
                  </a:lnTo>
                  <a:lnTo>
                    <a:pt x="2201" y="6351"/>
                  </a:lnTo>
                  <a:lnTo>
                    <a:pt x="2432" y="6274"/>
                  </a:lnTo>
                  <a:lnTo>
                    <a:pt x="2664" y="6235"/>
                  </a:lnTo>
                  <a:lnTo>
                    <a:pt x="2876" y="6216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close/>
                  <a:moveTo>
                    <a:pt x="20749" y="4749"/>
                  </a:move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close/>
                  <a:moveTo>
                    <a:pt x="20787" y="4730"/>
                  </a:move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close/>
                  <a:moveTo>
                    <a:pt x="2703" y="3668"/>
                  </a:moveTo>
                  <a:lnTo>
                    <a:pt x="2703" y="3668"/>
                  </a:lnTo>
                  <a:lnTo>
                    <a:pt x="2703" y="3919"/>
                  </a:lnTo>
                  <a:lnTo>
                    <a:pt x="2741" y="4189"/>
                  </a:lnTo>
                  <a:lnTo>
                    <a:pt x="2799" y="4440"/>
                  </a:lnTo>
                  <a:lnTo>
                    <a:pt x="2857" y="4672"/>
                  </a:lnTo>
                  <a:lnTo>
                    <a:pt x="2934" y="4903"/>
                  </a:lnTo>
                  <a:lnTo>
                    <a:pt x="3011" y="5135"/>
                  </a:lnTo>
                  <a:lnTo>
                    <a:pt x="3204" y="5540"/>
                  </a:lnTo>
                  <a:lnTo>
                    <a:pt x="3397" y="5888"/>
                  </a:lnTo>
                  <a:lnTo>
                    <a:pt x="3552" y="6139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552" y="6139"/>
                  </a:lnTo>
                  <a:lnTo>
                    <a:pt x="3397" y="5888"/>
                  </a:lnTo>
                  <a:lnTo>
                    <a:pt x="3204" y="5540"/>
                  </a:lnTo>
                  <a:lnTo>
                    <a:pt x="3011" y="5135"/>
                  </a:lnTo>
                  <a:lnTo>
                    <a:pt x="2934" y="4903"/>
                  </a:lnTo>
                  <a:lnTo>
                    <a:pt x="2857" y="4672"/>
                  </a:lnTo>
                  <a:lnTo>
                    <a:pt x="2799" y="4440"/>
                  </a:lnTo>
                  <a:lnTo>
                    <a:pt x="2741" y="4189"/>
                  </a:lnTo>
                  <a:lnTo>
                    <a:pt x="2703" y="3919"/>
                  </a:lnTo>
                  <a:lnTo>
                    <a:pt x="2703" y="3668"/>
                  </a:lnTo>
                  <a:close/>
                  <a:moveTo>
                    <a:pt x="7895" y="2510"/>
                  </a:moveTo>
                  <a:lnTo>
                    <a:pt x="7895" y="2510"/>
                  </a:lnTo>
                  <a:lnTo>
                    <a:pt x="7895" y="2529"/>
                  </a:lnTo>
                  <a:lnTo>
                    <a:pt x="7895" y="2529"/>
                  </a:lnTo>
                  <a:lnTo>
                    <a:pt x="7895" y="2510"/>
                  </a:lnTo>
                  <a:close/>
                  <a:moveTo>
                    <a:pt x="3455" y="1892"/>
                  </a:moveTo>
                  <a:lnTo>
                    <a:pt x="3455" y="1892"/>
                  </a:lnTo>
                  <a:lnTo>
                    <a:pt x="3436" y="1912"/>
                  </a:lnTo>
                  <a:lnTo>
                    <a:pt x="3436" y="1912"/>
                  </a:lnTo>
                  <a:lnTo>
                    <a:pt x="3455" y="1892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806" y="1275"/>
                  </a:lnTo>
                  <a:lnTo>
                    <a:pt x="4613" y="1294"/>
                  </a:lnTo>
                  <a:lnTo>
                    <a:pt x="4420" y="1352"/>
                  </a:lnTo>
                  <a:lnTo>
                    <a:pt x="4227" y="1410"/>
                  </a:lnTo>
                  <a:lnTo>
                    <a:pt x="4034" y="1487"/>
                  </a:lnTo>
                  <a:lnTo>
                    <a:pt x="3841" y="1603"/>
                  </a:lnTo>
                  <a:lnTo>
                    <a:pt x="3648" y="1719"/>
                  </a:lnTo>
                  <a:lnTo>
                    <a:pt x="3475" y="1873"/>
                  </a:lnTo>
                  <a:lnTo>
                    <a:pt x="3475" y="1873"/>
                  </a:lnTo>
                  <a:lnTo>
                    <a:pt x="3648" y="1719"/>
                  </a:lnTo>
                  <a:lnTo>
                    <a:pt x="3841" y="1603"/>
                  </a:lnTo>
                  <a:lnTo>
                    <a:pt x="4034" y="1487"/>
                  </a:lnTo>
                  <a:lnTo>
                    <a:pt x="4227" y="1410"/>
                  </a:lnTo>
                  <a:lnTo>
                    <a:pt x="4420" y="1352"/>
                  </a:lnTo>
                  <a:lnTo>
                    <a:pt x="4613" y="1294"/>
                  </a:lnTo>
                  <a:lnTo>
                    <a:pt x="4806" y="1275"/>
                  </a:lnTo>
                  <a:lnTo>
                    <a:pt x="4999" y="1275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253" y="445"/>
                  </a:lnTo>
                  <a:lnTo>
                    <a:pt x="11041" y="464"/>
                  </a:lnTo>
                  <a:lnTo>
                    <a:pt x="10809" y="503"/>
                  </a:lnTo>
                  <a:lnTo>
                    <a:pt x="10597" y="541"/>
                  </a:lnTo>
                  <a:lnTo>
                    <a:pt x="10365" y="599"/>
                  </a:lnTo>
                  <a:lnTo>
                    <a:pt x="10133" y="676"/>
                  </a:lnTo>
                  <a:lnTo>
                    <a:pt x="9902" y="773"/>
                  </a:lnTo>
                  <a:lnTo>
                    <a:pt x="9689" y="869"/>
                  </a:lnTo>
                  <a:lnTo>
                    <a:pt x="9458" y="1005"/>
                  </a:lnTo>
                  <a:lnTo>
                    <a:pt x="9226" y="1140"/>
                  </a:lnTo>
                  <a:lnTo>
                    <a:pt x="8995" y="1313"/>
                  </a:lnTo>
                  <a:lnTo>
                    <a:pt x="8782" y="1506"/>
                  </a:lnTo>
                  <a:lnTo>
                    <a:pt x="8551" y="1719"/>
                  </a:lnTo>
                  <a:lnTo>
                    <a:pt x="8338" y="1950"/>
                  </a:lnTo>
                  <a:lnTo>
                    <a:pt x="8126" y="2201"/>
                  </a:lnTo>
                  <a:lnTo>
                    <a:pt x="7914" y="2491"/>
                  </a:lnTo>
                  <a:lnTo>
                    <a:pt x="7914" y="2491"/>
                  </a:lnTo>
                  <a:lnTo>
                    <a:pt x="8126" y="2201"/>
                  </a:lnTo>
                  <a:lnTo>
                    <a:pt x="8338" y="1950"/>
                  </a:lnTo>
                  <a:lnTo>
                    <a:pt x="8551" y="1719"/>
                  </a:lnTo>
                  <a:lnTo>
                    <a:pt x="8782" y="1506"/>
                  </a:lnTo>
                  <a:lnTo>
                    <a:pt x="8995" y="1313"/>
                  </a:lnTo>
                  <a:lnTo>
                    <a:pt x="9226" y="1140"/>
                  </a:lnTo>
                  <a:lnTo>
                    <a:pt x="9458" y="1005"/>
                  </a:lnTo>
                  <a:lnTo>
                    <a:pt x="9689" y="869"/>
                  </a:lnTo>
                  <a:lnTo>
                    <a:pt x="9902" y="773"/>
                  </a:lnTo>
                  <a:lnTo>
                    <a:pt x="10133" y="676"/>
                  </a:lnTo>
                  <a:lnTo>
                    <a:pt x="10365" y="599"/>
                  </a:lnTo>
                  <a:lnTo>
                    <a:pt x="10597" y="541"/>
                  </a:lnTo>
                  <a:lnTo>
                    <a:pt x="10809" y="503"/>
                  </a:lnTo>
                  <a:lnTo>
                    <a:pt x="11041" y="464"/>
                  </a:lnTo>
                  <a:lnTo>
                    <a:pt x="11253" y="445"/>
                  </a:lnTo>
                  <a:lnTo>
                    <a:pt x="11465" y="44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6773" y="20"/>
                  </a:lnTo>
                  <a:lnTo>
                    <a:pt x="16406" y="59"/>
                  </a:lnTo>
                  <a:lnTo>
                    <a:pt x="16039" y="155"/>
                  </a:lnTo>
                  <a:lnTo>
                    <a:pt x="15673" y="290"/>
                  </a:lnTo>
                  <a:lnTo>
                    <a:pt x="15306" y="464"/>
                  </a:lnTo>
                  <a:lnTo>
                    <a:pt x="14920" y="676"/>
                  </a:lnTo>
                  <a:lnTo>
                    <a:pt x="14553" y="927"/>
                  </a:lnTo>
                  <a:lnTo>
                    <a:pt x="14187" y="1236"/>
                  </a:lnTo>
                  <a:lnTo>
                    <a:pt x="14187" y="1236"/>
                  </a:lnTo>
                  <a:lnTo>
                    <a:pt x="14553" y="927"/>
                  </a:lnTo>
                  <a:lnTo>
                    <a:pt x="14920" y="676"/>
                  </a:lnTo>
                  <a:lnTo>
                    <a:pt x="15306" y="464"/>
                  </a:lnTo>
                  <a:lnTo>
                    <a:pt x="15673" y="290"/>
                  </a:lnTo>
                  <a:lnTo>
                    <a:pt x="16039" y="155"/>
                  </a:lnTo>
                  <a:lnTo>
                    <a:pt x="16406" y="59"/>
                  </a:lnTo>
                  <a:lnTo>
                    <a:pt x="16773" y="20"/>
                  </a:lnTo>
                  <a:lnTo>
                    <a:pt x="17120" y="1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7120" y="1"/>
                  </a:lnTo>
                  <a:lnTo>
                    <a:pt x="17140" y="1"/>
                  </a:lnTo>
                  <a:lnTo>
                    <a:pt x="17140" y="1"/>
                  </a:lnTo>
                  <a:lnTo>
                    <a:pt x="171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9"/>
            <p:cNvSpPr/>
            <p:nvPr/>
          </p:nvSpPr>
          <p:spPr>
            <a:xfrm>
              <a:off x="4982275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9"/>
            <p:cNvSpPr/>
            <p:nvPr/>
          </p:nvSpPr>
          <p:spPr>
            <a:xfrm>
              <a:off x="4982750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9"/>
            <p:cNvSpPr/>
            <p:nvPr/>
          </p:nvSpPr>
          <p:spPr>
            <a:xfrm>
              <a:off x="4983250" y="4857775"/>
              <a:ext cx="1950" cy="525"/>
            </a:xfrm>
            <a:custGeom>
              <a:avLst/>
              <a:gdLst/>
              <a:ahLst/>
              <a:cxnLst/>
              <a:rect l="l" t="t" r="r" b="b"/>
              <a:pathLst>
                <a:path w="78" h="21" fill="none" extrusionOk="0">
                  <a:moveTo>
                    <a:pt x="77" y="1"/>
                  </a:moveTo>
                  <a:lnTo>
                    <a:pt x="77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9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9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9"/>
            <p:cNvSpPr/>
            <p:nvPr/>
          </p:nvSpPr>
          <p:spPr>
            <a:xfrm>
              <a:off x="4985650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9"/>
            <p:cNvSpPr/>
            <p:nvPr/>
          </p:nvSpPr>
          <p:spPr>
            <a:xfrm>
              <a:off x="4985650" y="4853450"/>
              <a:ext cx="26075" cy="4350"/>
            </a:xfrm>
            <a:custGeom>
              <a:avLst/>
              <a:gdLst/>
              <a:ahLst/>
              <a:cxnLst/>
              <a:rect l="l" t="t" r="r" b="b"/>
              <a:pathLst>
                <a:path w="1043" h="174" fill="none" extrusionOk="0">
                  <a:moveTo>
                    <a:pt x="1043" y="0"/>
                  </a:moveTo>
                  <a:lnTo>
                    <a:pt x="1043" y="0"/>
                  </a:lnTo>
                  <a:lnTo>
                    <a:pt x="869" y="20"/>
                  </a:lnTo>
                  <a:lnTo>
                    <a:pt x="618" y="39"/>
                  </a:lnTo>
                  <a:lnTo>
                    <a:pt x="329" y="77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29" y="77"/>
                  </a:lnTo>
                  <a:lnTo>
                    <a:pt x="618" y="39"/>
                  </a:lnTo>
                  <a:lnTo>
                    <a:pt x="869" y="20"/>
                  </a:lnTo>
                  <a:lnTo>
                    <a:pt x="104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9"/>
            <p:cNvSpPr/>
            <p:nvPr/>
          </p:nvSpPr>
          <p:spPr>
            <a:xfrm>
              <a:off x="5011700" y="485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9"/>
            <p:cNvSpPr/>
            <p:nvPr/>
          </p:nvSpPr>
          <p:spPr>
            <a:xfrm>
              <a:off x="5014600" y="4820625"/>
              <a:ext cx="39600" cy="31875"/>
            </a:xfrm>
            <a:custGeom>
              <a:avLst/>
              <a:gdLst/>
              <a:ahLst/>
              <a:cxnLst/>
              <a:rect l="l" t="t" r="r" b="b"/>
              <a:pathLst>
                <a:path w="1584" h="1275" fill="none" extrusionOk="0">
                  <a:moveTo>
                    <a:pt x="1583" y="1"/>
                  </a:moveTo>
                  <a:lnTo>
                    <a:pt x="1583" y="1"/>
                  </a:lnTo>
                  <a:lnTo>
                    <a:pt x="1371" y="20"/>
                  </a:lnTo>
                  <a:lnTo>
                    <a:pt x="1139" y="59"/>
                  </a:lnTo>
                  <a:lnTo>
                    <a:pt x="908" y="136"/>
                  </a:lnTo>
                  <a:lnTo>
                    <a:pt x="695" y="252"/>
                  </a:lnTo>
                  <a:lnTo>
                    <a:pt x="580" y="329"/>
                  </a:lnTo>
                  <a:lnTo>
                    <a:pt x="483" y="425"/>
                  </a:lnTo>
                  <a:lnTo>
                    <a:pt x="387" y="522"/>
                  </a:lnTo>
                  <a:lnTo>
                    <a:pt x="290" y="638"/>
                  </a:lnTo>
                  <a:lnTo>
                    <a:pt x="213" y="773"/>
                  </a:lnTo>
                  <a:lnTo>
                    <a:pt x="136" y="927"/>
                  </a:lnTo>
                  <a:lnTo>
                    <a:pt x="59" y="1101"/>
                  </a:lnTo>
                  <a:lnTo>
                    <a:pt x="1" y="1275"/>
                  </a:lnTo>
                  <a:lnTo>
                    <a:pt x="1" y="1275"/>
                  </a:lnTo>
                  <a:lnTo>
                    <a:pt x="59" y="1101"/>
                  </a:lnTo>
                  <a:lnTo>
                    <a:pt x="136" y="927"/>
                  </a:lnTo>
                  <a:lnTo>
                    <a:pt x="213" y="773"/>
                  </a:lnTo>
                  <a:lnTo>
                    <a:pt x="290" y="638"/>
                  </a:lnTo>
                  <a:lnTo>
                    <a:pt x="387" y="522"/>
                  </a:lnTo>
                  <a:lnTo>
                    <a:pt x="483" y="425"/>
                  </a:lnTo>
                  <a:lnTo>
                    <a:pt x="580" y="329"/>
                  </a:lnTo>
                  <a:lnTo>
                    <a:pt x="695" y="252"/>
                  </a:lnTo>
                  <a:lnTo>
                    <a:pt x="908" y="136"/>
                  </a:lnTo>
                  <a:lnTo>
                    <a:pt x="1139" y="59"/>
                  </a:lnTo>
                  <a:lnTo>
                    <a:pt x="1371" y="20"/>
                  </a:lnTo>
                  <a:lnTo>
                    <a:pt x="158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9"/>
            <p:cNvSpPr/>
            <p:nvPr/>
          </p:nvSpPr>
          <p:spPr>
            <a:xfrm>
              <a:off x="5054175" y="482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9"/>
            <p:cNvSpPr/>
            <p:nvPr/>
          </p:nvSpPr>
          <p:spPr>
            <a:xfrm>
              <a:off x="5500975" y="478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9"/>
            <p:cNvSpPr/>
            <p:nvPr/>
          </p:nvSpPr>
          <p:spPr>
            <a:xfrm>
              <a:off x="5501950" y="478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9"/>
            <p:cNvSpPr/>
            <p:nvPr/>
          </p:nvSpPr>
          <p:spPr>
            <a:xfrm>
              <a:off x="5049825" y="4756950"/>
              <a:ext cx="25125" cy="67575"/>
            </a:xfrm>
            <a:custGeom>
              <a:avLst/>
              <a:gdLst/>
              <a:ahLst/>
              <a:cxnLst/>
              <a:rect l="l" t="t" r="r" b="b"/>
              <a:pathLst>
                <a:path w="1005" h="2703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51"/>
                  </a:lnTo>
                  <a:lnTo>
                    <a:pt x="39" y="521"/>
                  </a:lnTo>
                  <a:lnTo>
                    <a:pt x="97" y="772"/>
                  </a:lnTo>
                  <a:lnTo>
                    <a:pt x="155" y="1004"/>
                  </a:lnTo>
                  <a:lnTo>
                    <a:pt x="232" y="1235"/>
                  </a:lnTo>
                  <a:lnTo>
                    <a:pt x="309" y="1467"/>
                  </a:lnTo>
                  <a:lnTo>
                    <a:pt x="502" y="1872"/>
                  </a:lnTo>
                  <a:lnTo>
                    <a:pt x="695" y="2220"/>
                  </a:lnTo>
                  <a:lnTo>
                    <a:pt x="850" y="2471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850" y="2471"/>
                  </a:lnTo>
                  <a:lnTo>
                    <a:pt x="695" y="2220"/>
                  </a:lnTo>
                  <a:lnTo>
                    <a:pt x="502" y="1872"/>
                  </a:lnTo>
                  <a:lnTo>
                    <a:pt x="309" y="1467"/>
                  </a:lnTo>
                  <a:lnTo>
                    <a:pt x="232" y="1235"/>
                  </a:lnTo>
                  <a:lnTo>
                    <a:pt x="155" y="1004"/>
                  </a:lnTo>
                  <a:lnTo>
                    <a:pt x="97" y="772"/>
                  </a:lnTo>
                  <a:lnTo>
                    <a:pt x="39" y="521"/>
                  </a:lnTo>
                  <a:lnTo>
                    <a:pt x="1" y="251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9"/>
            <p:cNvSpPr/>
            <p:nvPr/>
          </p:nvSpPr>
          <p:spPr>
            <a:xfrm>
              <a:off x="5179625" y="47279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9"/>
            <p:cNvSpPr/>
            <p:nvPr/>
          </p:nvSpPr>
          <p:spPr>
            <a:xfrm>
              <a:off x="5068175" y="4712550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9"/>
            <p:cNvSpPr/>
            <p:nvPr/>
          </p:nvSpPr>
          <p:spPr>
            <a:xfrm>
              <a:off x="5069125" y="4697100"/>
              <a:ext cx="38150" cy="15000"/>
            </a:xfrm>
            <a:custGeom>
              <a:avLst/>
              <a:gdLst/>
              <a:ahLst/>
              <a:cxnLst/>
              <a:rect l="l" t="t" r="r" b="b"/>
              <a:pathLst>
                <a:path w="1526" h="600" fill="none" extrusionOk="0">
                  <a:moveTo>
                    <a:pt x="1525" y="1"/>
                  </a:moveTo>
                  <a:lnTo>
                    <a:pt x="1525" y="1"/>
                  </a:lnTo>
                  <a:lnTo>
                    <a:pt x="1332" y="1"/>
                  </a:lnTo>
                  <a:lnTo>
                    <a:pt x="1139" y="20"/>
                  </a:lnTo>
                  <a:lnTo>
                    <a:pt x="946" y="78"/>
                  </a:lnTo>
                  <a:lnTo>
                    <a:pt x="753" y="136"/>
                  </a:lnTo>
                  <a:lnTo>
                    <a:pt x="560" y="213"/>
                  </a:lnTo>
                  <a:lnTo>
                    <a:pt x="367" y="329"/>
                  </a:lnTo>
                  <a:lnTo>
                    <a:pt x="174" y="445"/>
                  </a:lnTo>
                  <a:lnTo>
                    <a:pt x="1" y="599"/>
                  </a:lnTo>
                  <a:lnTo>
                    <a:pt x="1" y="599"/>
                  </a:lnTo>
                  <a:lnTo>
                    <a:pt x="174" y="445"/>
                  </a:lnTo>
                  <a:lnTo>
                    <a:pt x="367" y="329"/>
                  </a:lnTo>
                  <a:lnTo>
                    <a:pt x="560" y="213"/>
                  </a:lnTo>
                  <a:lnTo>
                    <a:pt x="753" y="136"/>
                  </a:lnTo>
                  <a:lnTo>
                    <a:pt x="946" y="78"/>
                  </a:lnTo>
                  <a:lnTo>
                    <a:pt x="1139" y="20"/>
                  </a:lnTo>
                  <a:lnTo>
                    <a:pt x="1332" y="1"/>
                  </a:lnTo>
                  <a:lnTo>
                    <a:pt x="15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9"/>
            <p:cNvSpPr/>
            <p:nvPr/>
          </p:nvSpPr>
          <p:spPr>
            <a:xfrm>
              <a:off x="5107250" y="469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9"/>
            <p:cNvSpPr/>
            <p:nvPr/>
          </p:nvSpPr>
          <p:spPr>
            <a:xfrm>
              <a:off x="5180100" y="4676350"/>
              <a:ext cx="88825" cy="51175"/>
            </a:xfrm>
            <a:custGeom>
              <a:avLst/>
              <a:gdLst/>
              <a:ahLst/>
              <a:cxnLst/>
              <a:rect l="l" t="t" r="r" b="b"/>
              <a:pathLst>
                <a:path w="3553" h="2047" fill="none" extrusionOk="0">
                  <a:moveTo>
                    <a:pt x="3552" y="1"/>
                  </a:moveTo>
                  <a:lnTo>
                    <a:pt x="3552" y="1"/>
                  </a:lnTo>
                  <a:lnTo>
                    <a:pt x="3340" y="1"/>
                  </a:lnTo>
                  <a:lnTo>
                    <a:pt x="3128" y="20"/>
                  </a:lnTo>
                  <a:lnTo>
                    <a:pt x="2896" y="59"/>
                  </a:lnTo>
                  <a:lnTo>
                    <a:pt x="2684" y="97"/>
                  </a:lnTo>
                  <a:lnTo>
                    <a:pt x="2452" y="155"/>
                  </a:lnTo>
                  <a:lnTo>
                    <a:pt x="2220" y="232"/>
                  </a:lnTo>
                  <a:lnTo>
                    <a:pt x="1989" y="329"/>
                  </a:lnTo>
                  <a:lnTo>
                    <a:pt x="1776" y="425"/>
                  </a:lnTo>
                  <a:lnTo>
                    <a:pt x="1545" y="561"/>
                  </a:lnTo>
                  <a:lnTo>
                    <a:pt x="1313" y="696"/>
                  </a:lnTo>
                  <a:lnTo>
                    <a:pt x="1082" y="869"/>
                  </a:lnTo>
                  <a:lnTo>
                    <a:pt x="869" y="1062"/>
                  </a:lnTo>
                  <a:lnTo>
                    <a:pt x="638" y="1275"/>
                  </a:lnTo>
                  <a:lnTo>
                    <a:pt x="425" y="1506"/>
                  </a:lnTo>
                  <a:lnTo>
                    <a:pt x="213" y="1757"/>
                  </a:lnTo>
                  <a:lnTo>
                    <a:pt x="1" y="2047"/>
                  </a:lnTo>
                  <a:lnTo>
                    <a:pt x="1" y="2047"/>
                  </a:lnTo>
                  <a:lnTo>
                    <a:pt x="213" y="1757"/>
                  </a:lnTo>
                  <a:lnTo>
                    <a:pt x="425" y="1506"/>
                  </a:lnTo>
                  <a:lnTo>
                    <a:pt x="638" y="1275"/>
                  </a:lnTo>
                  <a:lnTo>
                    <a:pt x="869" y="1062"/>
                  </a:lnTo>
                  <a:lnTo>
                    <a:pt x="1082" y="869"/>
                  </a:lnTo>
                  <a:lnTo>
                    <a:pt x="1313" y="696"/>
                  </a:lnTo>
                  <a:lnTo>
                    <a:pt x="1545" y="561"/>
                  </a:lnTo>
                  <a:lnTo>
                    <a:pt x="1776" y="425"/>
                  </a:lnTo>
                  <a:lnTo>
                    <a:pt x="1989" y="329"/>
                  </a:lnTo>
                  <a:lnTo>
                    <a:pt x="2220" y="232"/>
                  </a:lnTo>
                  <a:lnTo>
                    <a:pt x="2452" y="155"/>
                  </a:lnTo>
                  <a:lnTo>
                    <a:pt x="2684" y="97"/>
                  </a:lnTo>
                  <a:lnTo>
                    <a:pt x="2896" y="59"/>
                  </a:lnTo>
                  <a:lnTo>
                    <a:pt x="3128" y="20"/>
                  </a:lnTo>
                  <a:lnTo>
                    <a:pt x="3340" y="1"/>
                  </a:lnTo>
                  <a:lnTo>
                    <a:pt x="355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9"/>
            <p:cNvSpPr/>
            <p:nvPr/>
          </p:nvSpPr>
          <p:spPr>
            <a:xfrm>
              <a:off x="5268900" y="467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9"/>
            <p:cNvSpPr/>
            <p:nvPr/>
          </p:nvSpPr>
          <p:spPr>
            <a:xfrm>
              <a:off x="5336925" y="4665250"/>
              <a:ext cx="73375" cy="30925"/>
            </a:xfrm>
            <a:custGeom>
              <a:avLst/>
              <a:gdLst/>
              <a:ahLst/>
              <a:cxnLst/>
              <a:rect l="l" t="t" r="r" b="b"/>
              <a:pathLst>
                <a:path w="2935" h="1237" fill="none" extrusionOk="0">
                  <a:moveTo>
                    <a:pt x="2934" y="1"/>
                  </a:moveTo>
                  <a:lnTo>
                    <a:pt x="2934" y="1"/>
                  </a:lnTo>
                  <a:lnTo>
                    <a:pt x="2587" y="20"/>
                  </a:lnTo>
                  <a:lnTo>
                    <a:pt x="2220" y="59"/>
                  </a:lnTo>
                  <a:lnTo>
                    <a:pt x="1853" y="155"/>
                  </a:lnTo>
                  <a:lnTo>
                    <a:pt x="1487" y="290"/>
                  </a:lnTo>
                  <a:lnTo>
                    <a:pt x="1120" y="464"/>
                  </a:lnTo>
                  <a:lnTo>
                    <a:pt x="734" y="676"/>
                  </a:lnTo>
                  <a:lnTo>
                    <a:pt x="367" y="927"/>
                  </a:lnTo>
                  <a:lnTo>
                    <a:pt x="1" y="1236"/>
                  </a:lnTo>
                  <a:lnTo>
                    <a:pt x="1" y="1236"/>
                  </a:lnTo>
                  <a:lnTo>
                    <a:pt x="367" y="927"/>
                  </a:lnTo>
                  <a:lnTo>
                    <a:pt x="734" y="676"/>
                  </a:lnTo>
                  <a:lnTo>
                    <a:pt x="1120" y="464"/>
                  </a:lnTo>
                  <a:lnTo>
                    <a:pt x="1487" y="290"/>
                  </a:lnTo>
                  <a:lnTo>
                    <a:pt x="1853" y="155"/>
                  </a:lnTo>
                  <a:lnTo>
                    <a:pt x="2220" y="59"/>
                  </a:lnTo>
                  <a:lnTo>
                    <a:pt x="2587" y="20"/>
                  </a:lnTo>
                  <a:lnTo>
                    <a:pt x="293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9"/>
            <p:cNvSpPr/>
            <p:nvPr/>
          </p:nvSpPr>
          <p:spPr>
            <a:xfrm>
              <a:off x="5410275" y="46652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9"/>
            <p:cNvSpPr/>
            <p:nvPr/>
          </p:nvSpPr>
          <p:spPr>
            <a:xfrm>
              <a:off x="5500975" y="4784450"/>
              <a:ext cx="170850" cy="91225"/>
            </a:xfrm>
            <a:custGeom>
              <a:avLst/>
              <a:gdLst/>
              <a:ahLst/>
              <a:cxnLst/>
              <a:rect l="l" t="t" r="r" b="b"/>
              <a:pathLst>
                <a:path w="6834" h="3649" extrusionOk="0">
                  <a:moveTo>
                    <a:pt x="6814" y="3455"/>
                  </a:moveTo>
                  <a:lnTo>
                    <a:pt x="6814" y="3455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14" y="34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321" y="1274"/>
                  </a:lnTo>
                  <a:lnTo>
                    <a:pt x="2935" y="1332"/>
                  </a:lnTo>
                  <a:lnTo>
                    <a:pt x="2510" y="1448"/>
                  </a:lnTo>
                  <a:lnTo>
                    <a:pt x="2066" y="1602"/>
                  </a:lnTo>
                  <a:lnTo>
                    <a:pt x="2066" y="1602"/>
                  </a:lnTo>
                  <a:lnTo>
                    <a:pt x="2510" y="1448"/>
                  </a:lnTo>
                  <a:lnTo>
                    <a:pt x="2935" y="1332"/>
                  </a:lnTo>
                  <a:lnTo>
                    <a:pt x="3321" y="1274"/>
                  </a:lnTo>
                  <a:lnTo>
                    <a:pt x="3687" y="12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9"/>
            <p:cNvSpPr/>
            <p:nvPr/>
          </p:nvSpPr>
          <p:spPr>
            <a:xfrm>
              <a:off x="5671325" y="4870825"/>
              <a:ext cx="500" cy="4850"/>
            </a:xfrm>
            <a:custGeom>
              <a:avLst/>
              <a:gdLst/>
              <a:ahLst/>
              <a:cxnLst/>
              <a:rect l="l" t="t" r="r" b="b"/>
              <a:pathLst>
                <a:path w="20" h="19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9"/>
            <p:cNvSpPr/>
            <p:nvPr/>
          </p:nvSpPr>
          <p:spPr>
            <a:xfrm>
              <a:off x="5552625" y="4815800"/>
              <a:ext cx="40550" cy="8725"/>
            </a:xfrm>
            <a:custGeom>
              <a:avLst/>
              <a:gdLst/>
              <a:ahLst/>
              <a:cxnLst/>
              <a:rect l="l" t="t" r="r" b="b"/>
              <a:pathLst>
                <a:path w="1622" h="349" fill="none" extrusionOk="0">
                  <a:moveTo>
                    <a:pt x="1621" y="1"/>
                  </a:moveTo>
                  <a:lnTo>
                    <a:pt x="1621" y="1"/>
                  </a:lnTo>
                  <a:lnTo>
                    <a:pt x="1255" y="20"/>
                  </a:lnTo>
                  <a:lnTo>
                    <a:pt x="869" y="78"/>
                  </a:lnTo>
                  <a:lnTo>
                    <a:pt x="444" y="194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444" y="194"/>
                  </a:lnTo>
                  <a:lnTo>
                    <a:pt x="869" y="78"/>
                  </a:lnTo>
                  <a:lnTo>
                    <a:pt x="1255" y="20"/>
                  </a:lnTo>
                  <a:lnTo>
                    <a:pt x="162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9"/>
            <p:cNvSpPr/>
            <p:nvPr/>
          </p:nvSpPr>
          <p:spPr>
            <a:xfrm>
              <a:off x="5593150" y="48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9"/>
            <p:cNvSpPr/>
            <p:nvPr/>
          </p:nvSpPr>
          <p:spPr>
            <a:xfrm>
              <a:off x="5500975" y="4784450"/>
              <a:ext cx="2450" cy="25"/>
            </a:xfrm>
            <a:custGeom>
              <a:avLst/>
              <a:gdLst/>
              <a:ahLst/>
              <a:cxnLst/>
              <a:rect l="l" t="t" r="r" b="b"/>
              <a:pathLst>
                <a:path w="98" h="1" fill="none" extrusionOk="0"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9"/>
            <p:cNvSpPr/>
            <p:nvPr/>
          </p:nvSpPr>
          <p:spPr>
            <a:xfrm>
              <a:off x="5503400" y="478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9"/>
            <p:cNvSpPr/>
            <p:nvPr/>
          </p:nvSpPr>
          <p:spPr>
            <a:xfrm>
              <a:off x="5487000" y="4411450"/>
              <a:ext cx="527900" cy="296300"/>
            </a:xfrm>
            <a:custGeom>
              <a:avLst/>
              <a:gdLst/>
              <a:ahLst/>
              <a:cxnLst/>
              <a:rect l="l" t="t" r="r" b="b"/>
              <a:pathLst>
                <a:path w="21116" h="11852" extrusionOk="0">
                  <a:moveTo>
                    <a:pt x="11851" y="1"/>
                  </a:moveTo>
                  <a:lnTo>
                    <a:pt x="11523" y="20"/>
                  </a:lnTo>
                  <a:lnTo>
                    <a:pt x="11214" y="58"/>
                  </a:lnTo>
                  <a:lnTo>
                    <a:pt x="10924" y="116"/>
                  </a:lnTo>
                  <a:lnTo>
                    <a:pt x="10654" y="194"/>
                  </a:lnTo>
                  <a:lnTo>
                    <a:pt x="10423" y="309"/>
                  </a:lnTo>
                  <a:lnTo>
                    <a:pt x="10210" y="425"/>
                  </a:lnTo>
                  <a:lnTo>
                    <a:pt x="9998" y="560"/>
                  </a:lnTo>
                  <a:lnTo>
                    <a:pt x="9824" y="715"/>
                  </a:lnTo>
                  <a:lnTo>
                    <a:pt x="9670" y="888"/>
                  </a:lnTo>
                  <a:lnTo>
                    <a:pt x="9515" y="1062"/>
                  </a:lnTo>
                  <a:lnTo>
                    <a:pt x="9400" y="1255"/>
                  </a:lnTo>
                  <a:lnTo>
                    <a:pt x="9284" y="1448"/>
                  </a:lnTo>
                  <a:lnTo>
                    <a:pt x="9187" y="1660"/>
                  </a:lnTo>
                  <a:lnTo>
                    <a:pt x="9110" y="1873"/>
                  </a:lnTo>
                  <a:lnTo>
                    <a:pt x="9033" y="2085"/>
                  </a:lnTo>
                  <a:lnTo>
                    <a:pt x="8975" y="2297"/>
                  </a:lnTo>
                  <a:lnTo>
                    <a:pt x="8898" y="2722"/>
                  </a:lnTo>
                  <a:lnTo>
                    <a:pt x="8840" y="3147"/>
                  </a:lnTo>
                  <a:lnTo>
                    <a:pt x="8821" y="3533"/>
                  </a:lnTo>
                  <a:lnTo>
                    <a:pt x="8821" y="3880"/>
                  </a:lnTo>
                  <a:lnTo>
                    <a:pt x="8840" y="4170"/>
                  </a:lnTo>
                  <a:lnTo>
                    <a:pt x="8859" y="4401"/>
                  </a:lnTo>
                  <a:lnTo>
                    <a:pt x="8879" y="4594"/>
                  </a:lnTo>
                  <a:lnTo>
                    <a:pt x="8743" y="4478"/>
                  </a:lnTo>
                  <a:lnTo>
                    <a:pt x="8570" y="4363"/>
                  </a:lnTo>
                  <a:lnTo>
                    <a:pt x="8319" y="4208"/>
                  </a:lnTo>
                  <a:lnTo>
                    <a:pt x="8029" y="4073"/>
                  </a:lnTo>
                  <a:lnTo>
                    <a:pt x="7682" y="3957"/>
                  </a:lnTo>
                  <a:lnTo>
                    <a:pt x="7489" y="3899"/>
                  </a:lnTo>
                  <a:lnTo>
                    <a:pt x="7296" y="3861"/>
                  </a:lnTo>
                  <a:lnTo>
                    <a:pt x="7084" y="3841"/>
                  </a:lnTo>
                  <a:lnTo>
                    <a:pt x="6871" y="3822"/>
                  </a:lnTo>
                  <a:lnTo>
                    <a:pt x="6640" y="3841"/>
                  </a:lnTo>
                  <a:lnTo>
                    <a:pt x="6427" y="3861"/>
                  </a:lnTo>
                  <a:lnTo>
                    <a:pt x="6196" y="3899"/>
                  </a:lnTo>
                  <a:lnTo>
                    <a:pt x="5964" y="3977"/>
                  </a:lnTo>
                  <a:lnTo>
                    <a:pt x="5713" y="4073"/>
                  </a:lnTo>
                  <a:lnTo>
                    <a:pt x="5462" y="4189"/>
                  </a:lnTo>
                  <a:lnTo>
                    <a:pt x="5211" y="4324"/>
                  </a:lnTo>
                  <a:lnTo>
                    <a:pt x="4960" y="4498"/>
                  </a:lnTo>
                  <a:lnTo>
                    <a:pt x="4922" y="4401"/>
                  </a:lnTo>
                  <a:lnTo>
                    <a:pt x="4806" y="4150"/>
                  </a:lnTo>
                  <a:lnTo>
                    <a:pt x="4613" y="3803"/>
                  </a:lnTo>
                  <a:lnTo>
                    <a:pt x="4478" y="3591"/>
                  </a:lnTo>
                  <a:lnTo>
                    <a:pt x="4304" y="3398"/>
                  </a:lnTo>
                  <a:lnTo>
                    <a:pt x="4131" y="3185"/>
                  </a:lnTo>
                  <a:lnTo>
                    <a:pt x="3918" y="2973"/>
                  </a:lnTo>
                  <a:lnTo>
                    <a:pt x="3667" y="2799"/>
                  </a:lnTo>
                  <a:lnTo>
                    <a:pt x="3397" y="2626"/>
                  </a:lnTo>
                  <a:lnTo>
                    <a:pt x="3108" y="2490"/>
                  </a:lnTo>
                  <a:lnTo>
                    <a:pt x="2779" y="2375"/>
                  </a:lnTo>
                  <a:lnTo>
                    <a:pt x="2606" y="2336"/>
                  </a:lnTo>
                  <a:lnTo>
                    <a:pt x="2432" y="2317"/>
                  </a:lnTo>
                  <a:lnTo>
                    <a:pt x="2239" y="2297"/>
                  </a:lnTo>
                  <a:lnTo>
                    <a:pt x="2027" y="2278"/>
                  </a:lnTo>
                  <a:lnTo>
                    <a:pt x="1814" y="2297"/>
                  </a:lnTo>
                  <a:lnTo>
                    <a:pt x="1583" y="2317"/>
                  </a:lnTo>
                  <a:lnTo>
                    <a:pt x="1351" y="2355"/>
                  </a:lnTo>
                  <a:lnTo>
                    <a:pt x="1100" y="2413"/>
                  </a:lnTo>
                  <a:lnTo>
                    <a:pt x="849" y="2490"/>
                  </a:lnTo>
                  <a:lnTo>
                    <a:pt x="579" y="2587"/>
                  </a:lnTo>
                  <a:lnTo>
                    <a:pt x="290" y="2683"/>
                  </a:lnTo>
                  <a:lnTo>
                    <a:pt x="0" y="2838"/>
                  </a:lnTo>
                  <a:lnTo>
                    <a:pt x="290" y="3050"/>
                  </a:lnTo>
                  <a:lnTo>
                    <a:pt x="521" y="3282"/>
                  </a:lnTo>
                  <a:lnTo>
                    <a:pt x="753" y="3533"/>
                  </a:lnTo>
                  <a:lnTo>
                    <a:pt x="946" y="3784"/>
                  </a:lnTo>
                  <a:lnTo>
                    <a:pt x="1120" y="4034"/>
                  </a:lnTo>
                  <a:lnTo>
                    <a:pt x="1274" y="4285"/>
                  </a:lnTo>
                  <a:lnTo>
                    <a:pt x="1409" y="4536"/>
                  </a:lnTo>
                  <a:lnTo>
                    <a:pt x="1525" y="4787"/>
                  </a:lnTo>
                  <a:lnTo>
                    <a:pt x="1621" y="5057"/>
                  </a:lnTo>
                  <a:lnTo>
                    <a:pt x="1699" y="5308"/>
                  </a:lnTo>
                  <a:lnTo>
                    <a:pt x="1757" y="5559"/>
                  </a:lnTo>
                  <a:lnTo>
                    <a:pt x="1795" y="5810"/>
                  </a:lnTo>
                  <a:lnTo>
                    <a:pt x="1853" y="6273"/>
                  </a:lnTo>
                  <a:lnTo>
                    <a:pt x="1872" y="6717"/>
                  </a:lnTo>
                  <a:lnTo>
                    <a:pt x="1872" y="7045"/>
                  </a:lnTo>
                  <a:lnTo>
                    <a:pt x="1853" y="7335"/>
                  </a:lnTo>
                  <a:lnTo>
                    <a:pt x="1776" y="7837"/>
                  </a:lnTo>
                  <a:lnTo>
                    <a:pt x="1699" y="8146"/>
                  </a:lnTo>
                  <a:lnTo>
                    <a:pt x="1679" y="8261"/>
                  </a:lnTo>
                  <a:lnTo>
                    <a:pt x="2065" y="8281"/>
                  </a:lnTo>
                  <a:lnTo>
                    <a:pt x="2432" y="8339"/>
                  </a:lnTo>
                  <a:lnTo>
                    <a:pt x="2760" y="8396"/>
                  </a:lnTo>
                  <a:lnTo>
                    <a:pt x="3069" y="8493"/>
                  </a:lnTo>
                  <a:lnTo>
                    <a:pt x="3359" y="8590"/>
                  </a:lnTo>
                  <a:lnTo>
                    <a:pt x="3629" y="8705"/>
                  </a:lnTo>
                  <a:lnTo>
                    <a:pt x="3860" y="8840"/>
                  </a:lnTo>
                  <a:lnTo>
                    <a:pt x="4073" y="8976"/>
                  </a:lnTo>
                  <a:lnTo>
                    <a:pt x="4285" y="9130"/>
                  </a:lnTo>
                  <a:lnTo>
                    <a:pt x="4459" y="9304"/>
                  </a:lnTo>
                  <a:lnTo>
                    <a:pt x="4613" y="9458"/>
                  </a:lnTo>
                  <a:lnTo>
                    <a:pt x="4748" y="9632"/>
                  </a:lnTo>
                  <a:lnTo>
                    <a:pt x="4883" y="9825"/>
                  </a:lnTo>
                  <a:lnTo>
                    <a:pt x="4980" y="9998"/>
                  </a:lnTo>
                  <a:lnTo>
                    <a:pt x="5076" y="10172"/>
                  </a:lnTo>
                  <a:lnTo>
                    <a:pt x="5173" y="10365"/>
                  </a:lnTo>
                  <a:lnTo>
                    <a:pt x="5540" y="10404"/>
                  </a:lnTo>
                  <a:lnTo>
                    <a:pt x="5906" y="10423"/>
                  </a:lnTo>
                  <a:lnTo>
                    <a:pt x="6196" y="10404"/>
                  </a:lnTo>
                  <a:lnTo>
                    <a:pt x="6466" y="10384"/>
                  </a:lnTo>
                  <a:lnTo>
                    <a:pt x="6968" y="10307"/>
                  </a:lnTo>
                  <a:lnTo>
                    <a:pt x="7431" y="10211"/>
                  </a:lnTo>
                  <a:lnTo>
                    <a:pt x="7817" y="10095"/>
                  </a:lnTo>
                  <a:lnTo>
                    <a:pt x="8145" y="9979"/>
                  </a:lnTo>
                  <a:lnTo>
                    <a:pt x="8396" y="9883"/>
                  </a:lnTo>
                  <a:lnTo>
                    <a:pt x="8589" y="9767"/>
                  </a:lnTo>
                  <a:lnTo>
                    <a:pt x="8647" y="9863"/>
                  </a:lnTo>
                  <a:lnTo>
                    <a:pt x="8782" y="10095"/>
                  </a:lnTo>
                  <a:lnTo>
                    <a:pt x="8898" y="10249"/>
                  </a:lnTo>
                  <a:lnTo>
                    <a:pt x="9033" y="10423"/>
                  </a:lnTo>
                  <a:lnTo>
                    <a:pt x="9207" y="10616"/>
                  </a:lnTo>
                  <a:lnTo>
                    <a:pt x="9400" y="10809"/>
                  </a:lnTo>
                  <a:lnTo>
                    <a:pt x="9612" y="11002"/>
                  </a:lnTo>
                  <a:lnTo>
                    <a:pt x="9863" y="11195"/>
                  </a:lnTo>
                  <a:lnTo>
                    <a:pt x="10152" y="11369"/>
                  </a:lnTo>
                  <a:lnTo>
                    <a:pt x="10461" y="11523"/>
                  </a:lnTo>
                  <a:lnTo>
                    <a:pt x="10809" y="11658"/>
                  </a:lnTo>
                  <a:lnTo>
                    <a:pt x="11175" y="11755"/>
                  </a:lnTo>
                  <a:lnTo>
                    <a:pt x="11581" y="11832"/>
                  </a:lnTo>
                  <a:lnTo>
                    <a:pt x="11812" y="11851"/>
                  </a:lnTo>
                  <a:lnTo>
                    <a:pt x="12198" y="11851"/>
                  </a:lnTo>
                  <a:lnTo>
                    <a:pt x="12584" y="11832"/>
                  </a:lnTo>
                  <a:lnTo>
                    <a:pt x="12932" y="11793"/>
                  </a:lnTo>
                  <a:lnTo>
                    <a:pt x="13260" y="11755"/>
                  </a:lnTo>
                  <a:lnTo>
                    <a:pt x="13569" y="11697"/>
                  </a:lnTo>
                  <a:lnTo>
                    <a:pt x="13858" y="11639"/>
                  </a:lnTo>
                  <a:lnTo>
                    <a:pt x="14128" y="11562"/>
                  </a:lnTo>
                  <a:lnTo>
                    <a:pt x="14379" y="11485"/>
                  </a:lnTo>
                  <a:lnTo>
                    <a:pt x="14611" y="11407"/>
                  </a:lnTo>
                  <a:lnTo>
                    <a:pt x="14823" y="11311"/>
                  </a:lnTo>
                  <a:lnTo>
                    <a:pt x="15016" y="11214"/>
                  </a:lnTo>
                  <a:lnTo>
                    <a:pt x="15344" y="11021"/>
                  </a:lnTo>
                  <a:lnTo>
                    <a:pt x="15634" y="10809"/>
                  </a:lnTo>
                  <a:lnTo>
                    <a:pt x="15846" y="10597"/>
                  </a:lnTo>
                  <a:lnTo>
                    <a:pt x="16020" y="10384"/>
                  </a:lnTo>
                  <a:lnTo>
                    <a:pt x="16155" y="10172"/>
                  </a:lnTo>
                  <a:lnTo>
                    <a:pt x="16232" y="9979"/>
                  </a:lnTo>
                  <a:lnTo>
                    <a:pt x="16309" y="9805"/>
                  </a:lnTo>
                  <a:lnTo>
                    <a:pt x="16348" y="9670"/>
                  </a:lnTo>
                  <a:lnTo>
                    <a:pt x="16367" y="9555"/>
                  </a:lnTo>
                  <a:lnTo>
                    <a:pt x="16367" y="9458"/>
                  </a:lnTo>
                  <a:lnTo>
                    <a:pt x="16753" y="9497"/>
                  </a:lnTo>
                  <a:lnTo>
                    <a:pt x="17139" y="9497"/>
                  </a:lnTo>
                  <a:lnTo>
                    <a:pt x="17660" y="9477"/>
                  </a:lnTo>
                  <a:lnTo>
                    <a:pt x="18143" y="9439"/>
                  </a:lnTo>
                  <a:lnTo>
                    <a:pt x="18587" y="9362"/>
                  </a:lnTo>
                  <a:lnTo>
                    <a:pt x="18992" y="9246"/>
                  </a:lnTo>
                  <a:lnTo>
                    <a:pt x="19359" y="9130"/>
                  </a:lnTo>
                  <a:lnTo>
                    <a:pt x="19687" y="8976"/>
                  </a:lnTo>
                  <a:lnTo>
                    <a:pt x="19996" y="8802"/>
                  </a:lnTo>
                  <a:lnTo>
                    <a:pt x="20247" y="8628"/>
                  </a:lnTo>
                  <a:lnTo>
                    <a:pt x="20459" y="8416"/>
                  </a:lnTo>
                  <a:lnTo>
                    <a:pt x="20652" y="8203"/>
                  </a:lnTo>
                  <a:lnTo>
                    <a:pt x="20807" y="7972"/>
                  </a:lnTo>
                  <a:lnTo>
                    <a:pt x="20942" y="7721"/>
                  </a:lnTo>
                  <a:lnTo>
                    <a:pt x="21019" y="7470"/>
                  </a:lnTo>
                  <a:lnTo>
                    <a:pt x="21096" y="7219"/>
                  </a:lnTo>
                  <a:lnTo>
                    <a:pt x="21115" y="6968"/>
                  </a:lnTo>
                  <a:lnTo>
                    <a:pt x="21115" y="6698"/>
                  </a:lnTo>
                  <a:lnTo>
                    <a:pt x="21096" y="6447"/>
                  </a:lnTo>
                  <a:lnTo>
                    <a:pt x="21057" y="6177"/>
                  </a:lnTo>
                  <a:lnTo>
                    <a:pt x="20980" y="5926"/>
                  </a:lnTo>
                  <a:lnTo>
                    <a:pt x="20864" y="5675"/>
                  </a:lnTo>
                  <a:lnTo>
                    <a:pt x="20749" y="5443"/>
                  </a:lnTo>
                  <a:lnTo>
                    <a:pt x="20594" y="5212"/>
                  </a:lnTo>
                  <a:lnTo>
                    <a:pt x="20440" y="4980"/>
                  </a:lnTo>
                  <a:lnTo>
                    <a:pt x="20247" y="4787"/>
                  </a:lnTo>
                  <a:lnTo>
                    <a:pt x="20034" y="4594"/>
                  </a:lnTo>
                  <a:lnTo>
                    <a:pt x="19803" y="4421"/>
                  </a:lnTo>
                  <a:lnTo>
                    <a:pt x="19552" y="4285"/>
                  </a:lnTo>
                  <a:lnTo>
                    <a:pt x="19282" y="4150"/>
                  </a:lnTo>
                  <a:lnTo>
                    <a:pt x="18992" y="4054"/>
                  </a:lnTo>
                  <a:lnTo>
                    <a:pt x="18703" y="3977"/>
                  </a:lnTo>
                  <a:lnTo>
                    <a:pt x="18375" y="3919"/>
                  </a:lnTo>
                  <a:lnTo>
                    <a:pt x="17738" y="3919"/>
                  </a:lnTo>
                  <a:lnTo>
                    <a:pt x="17429" y="3957"/>
                  </a:lnTo>
                  <a:lnTo>
                    <a:pt x="17101" y="4034"/>
                  </a:lnTo>
                  <a:lnTo>
                    <a:pt x="16753" y="4150"/>
                  </a:lnTo>
                  <a:lnTo>
                    <a:pt x="16406" y="4285"/>
                  </a:lnTo>
                  <a:lnTo>
                    <a:pt x="16058" y="4459"/>
                  </a:lnTo>
                  <a:lnTo>
                    <a:pt x="15711" y="4652"/>
                  </a:lnTo>
                  <a:lnTo>
                    <a:pt x="15344" y="4903"/>
                  </a:lnTo>
                  <a:lnTo>
                    <a:pt x="15383" y="4710"/>
                  </a:lnTo>
                  <a:lnTo>
                    <a:pt x="15441" y="4498"/>
                  </a:lnTo>
                  <a:lnTo>
                    <a:pt x="15499" y="4208"/>
                  </a:lnTo>
                  <a:lnTo>
                    <a:pt x="15537" y="3880"/>
                  </a:lnTo>
                  <a:lnTo>
                    <a:pt x="15576" y="3494"/>
                  </a:lnTo>
                  <a:lnTo>
                    <a:pt x="15576" y="3089"/>
                  </a:lnTo>
                  <a:lnTo>
                    <a:pt x="15557" y="2876"/>
                  </a:lnTo>
                  <a:lnTo>
                    <a:pt x="15537" y="2664"/>
                  </a:lnTo>
                  <a:lnTo>
                    <a:pt x="15479" y="2452"/>
                  </a:lnTo>
                  <a:lnTo>
                    <a:pt x="15441" y="2240"/>
                  </a:lnTo>
                  <a:lnTo>
                    <a:pt x="15364" y="2008"/>
                  </a:lnTo>
                  <a:lnTo>
                    <a:pt x="15286" y="1796"/>
                  </a:lnTo>
                  <a:lnTo>
                    <a:pt x="15171" y="1603"/>
                  </a:lnTo>
                  <a:lnTo>
                    <a:pt x="15055" y="1390"/>
                  </a:lnTo>
                  <a:lnTo>
                    <a:pt x="14900" y="1197"/>
                  </a:lnTo>
                  <a:lnTo>
                    <a:pt x="14746" y="1024"/>
                  </a:lnTo>
                  <a:lnTo>
                    <a:pt x="14553" y="850"/>
                  </a:lnTo>
                  <a:lnTo>
                    <a:pt x="14341" y="676"/>
                  </a:lnTo>
                  <a:lnTo>
                    <a:pt x="14090" y="522"/>
                  </a:lnTo>
                  <a:lnTo>
                    <a:pt x="13820" y="387"/>
                  </a:lnTo>
                  <a:lnTo>
                    <a:pt x="13530" y="271"/>
                  </a:lnTo>
                  <a:lnTo>
                    <a:pt x="13202" y="174"/>
                  </a:lnTo>
                  <a:lnTo>
                    <a:pt x="12835" y="97"/>
                  </a:lnTo>
                  <a:lnTo>
                    <a:pt x="12449" y="39"/>
                  </a:lnTo>
                  <a:lnTo>
                    <a:pt x="12140" y="20"/>
                  </a:lnTo>
                  <a:lnTo>
                    <a:pt x="118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9"/>
            <p:cNvSpPr/>
            <p:nvPr/>
          </p:nvSpPr>
          <p:spPr>
            <a:xfrm>
              <a:off x="5487000" y="4411450"/>
              <a:ext cx="527900" cy="296300"/>
            </a:xfrm>
            <a:custGeom>
              <a:avLst/>
              <a:gdLst/>
              <a:ahLst/>
              <a:cxnLst/>
              <a:rect l="l" t="t" r="r" b="b"/>
              <a:pathLst>
                <a:path w="21116" h="11852" fill="none" extrusionOk="0">
                  <a:moveTo>
                    <a:pt x="11851" y="1"/>
                  </a:moveTo>
                  <a:lnTo>
                    <a:pt x="11851" y="1"/>
                  </a:lnTo>
                  <a:lnTo>
                    <a:pt x="11523" y="20"/>
                  </a:lnTo>
                  <a:lnTo>
                    <a:pt x="11214" y="58"/>
                  </a:lnTo>
                  <a:lnTo>
                    <a:pt x="10924" y="116"/>
                  </a:lnTo>
                  <a:lnTo>
                    <a:pt x="10654" y="194"/>
                  </a:lnTo>
                  <a:lnTo>
                    <a:pt x="10423" y="309"/>
                  </a:lnTo>
                  <a:lnTo>
                    <a:pt x="10210" y="425"/>
                  </a:lnTo>
                  <a:lnTo>
                    <a:pt x="9998" y="560"/>
                  </a:lnTo>
                  <a:lnTo>
                    <a:pt x="9824" y="715"/>
                  </a:lnTo>
                  <a:lnTo>
                    <a:pt x="9670" y="888"/>
                  </a:lnTo>
                  <a:lnTo>
                    <a:pt x="9515" y="1062"/>
                  </a:lnTo>
                  <a:lnTo>
                    <a:pt x="9400" y="1255"/>
                  </a:lnTo>
                  <a:lnTo>
                    <a:pt x="9284" y="1448"/>
                  </a:lnTo>
                  <a:lnTo>
                    <a:pt x="9187" y="1660"/>
                  </a:lnTo>
                  <a:lnTo>
                    <a:pt x="9110" y="1873"/>
                  </a:lnTo>
                  <a:lnTo>
                    <a:pt x="9033" y="2085"/>
                  </a:lnTo>
                  <a:lnTo>
                    <a:pt x="8975" y="2297"/>
                  </a:lnTo>
                  <a:lnTo>
                    <a:pt x="8898" y="2722"/>
                  </a:lnTo>
                  <a:lnTo>
                    <a:pt x="8840" y="3147"/>
                  </a:lnTo>
                  <a:lnTo>
                    <a:pt x="8821" y="3533"/>
                  </a:lnTo>
                  <a:lnTo>
                    <a:pt x="8821" y="3880"/>
                  </a:lnTo>
                  <a:lnTo>
                    <a:pt x="8840" y="4170"/>
                  </a:lnTo>
                  <a:lnTo>
                    <a:pt x="8859" y="4401"/>
                  </a:lnTo>
                  <a:lnTo>
                    <a:pt x="8879" y="4594"/>
                  </a:lnTo>
                  <a:lnTo>
                    <a:pt x="8879" y="4594"/>
                  </a:lnTo>
                  <a:lnTo>
                    <a:pt x="8743" y="4478"/>
                  </a:lnTo>
                  <a:lnTo>
                    <a:pt x="8570" y="4363"/>
                  </a:lnTo>
                  <a:lnTo>
                    <a:pt x="8319" y="4208"/>
                  </a:lnTo>
                  <a:lnTo>
                    <a:pt x="8029" y="4073"/>
                  </a:lnTo>
                  <a:lnTo>
                    <a:pt x="7682" y="3957"/>
                  </a:lnTo>
                  <a:lnTo>
                    <a:pt x="7489" y="3899"/>
                  </a:lnTo>
                  <a:lnTo>
                    <a:pt x="7296" y="3861"/>
                  </a:lnTo>
                  <a:lnTo>
                    <a:pt x="7084" y="3841"/>
                  </a:lnTo>
                  <a:lnTo>
                    <a:pt x="6871" y="3822"/>
                  </a:lnTo>
                  <a:lnTo>
                    <a:pt x="6871" y="3822"/>
                  </a:lnTo>
                  <a:lnTo>
                    <a:pt x="6640" y="3841"/>
                  </a:lnTo>
                  <a:lnTo>
                    <a:pt x="6427" y="3861"/>
                  </a:lnTo>
                  <a:lnTo>
                    <a:pt x="6196" y="3899"/>
                  </a:lnTo>
                  <a:lnTo>
                    <a:pt x="5964" y="3977"/>
                  </a:lnTo>
                  <a:lnTo>
                    <a:pt x="5713" y="4073"/>
                  </a:lnTo>
                  <a:lnTo>
                    <a:pt x="5462" y="4189"/>
                  </a:lnTo>
                  <a:lnTo>
                    <a:pt x="5211" y="4324"/>
                  </a:lnTo>
                  <a:lnTo>
                    <a:pt x="4960" y="4498"/>
                  </a:lnTo>
                  <a:lnTo>
                    <a:pt x="4960" y="4498"/>
                  </a:lnTo>
                  <a:lnTo>
                    <a:pt x="4922" y="4401"/>
                  </a:lnTo>
                  <a:lnTo>
                    <a:pt x="4806" y="4150"/>
                  </a:lnTo>
                  <a:lnTo>
                    <a:pt x="4613" y="3803"/>
                  </a:lnTo>
                  <a:lnTo>
                    <a:pt x="4478" y="3591"/>
                  </a:lnTo>
                  <a:lnTo>
                    <a:pt x="4304" y="3398"/>
                  </a:lnTo>
                  <a:lnTo>
                    <a:pt x="4131" y="3185"/>
                  </a:lnTo>
                  <a:lnTo>
                    <a:pt x="3918" y="2973"/>
                  </a:lnTo>
                  <a:lnTo>
                    <a:pt x="3667" y="2799"/>
                  </a:lnTo>
                  <a:lnTo>
                    <a:pt x="3397" y="2626"/>
                  </a:lnTo>
                  <a:lnTo>
                    <a:pt x="3108" y="2490"/>
                  </a:lnTo>
                  <a:lnTo>
                    <a:pt x="2779" y="2375"/>
                  </a:lnTo>
                  <a:lnTo>
                    <a:pt x="2606" y="2336"/>
                  </a:lnTo>
                  <a:lnTo>
                    <a:pt x="2432" y="2317"/>
                  </a:lnTo>
                  <a:lnTo>
                    <a:pt x="2239" y="2297"/>
                  </a:lnTo>
                  <a:lnTo>
                    <a:pt x="2027" y="2278"/>
                  </a:lnTo>
                  <a:lnTo>
                    <a:pt x="2027" y="2278"/>
                  </a:lnTo>
                  <a:lnTo>
                    <a:pt x="1814" y="2297"/>
                  </a:lnTo>
                  <a:lnTo>
                    <a:pt x="1583" y="2317"/>
                  </a:lnTo>
                  <a:lnTo>
                    <a:pt x="1351" y="2355"/>
                  </a:lnTo>
                  <a:lnTo>
                    <a:pt x="1100" y="2413"/>
                  </a:lnTo>
                  <a:lnTo>
                    <a:pt x="849" y="2490"/>
                  </a:lnTo>
                  <a:lnTo>
                    <a:pt x="579" y="2587"/>
                  </a:lnTo>
                  <a:lnTo>
                    <a:pt x="290" y="2683"/>
                  </a:lnTo>
                  <a:lnTo>
                    <a:pt x="0" y="2838"/>
                  </a:lnTo>
                  <a:lnTo>
                    <a:pt x="0" y="2838"/>
                  </a:lnTo>
                  <a:lnTo>
                    <a:pt x="290" y="3050"/>
                  </a:lnTo>
                  <a:lnTo>
                    <a:pt x="521" y="3282"/>
                  </a:lnTo>
                  <a:lnTo>
                    <a:pt x="753" y="3533"/>
                  </a:lnTo>
                  <a:lnTo>
                    <a:pt x="946" y="3784"/>
                  </a:lnTo>
                  <a:lnTo>
                    <a:pt x="1120" y="4034"/>
                  </a:lnTo>
                  <a:lnTo>
                    <a:pt x="1274" y="4285"/>
                  </a:lnTo>
                  <a:lnTo>
                    <a:pt x="1409" y="4536"/>
                  </a:lnTo>
                  <a:lnTo>
                    <a:pt x="1525" y="4787"/>
                  </a:lnTo>
                  <a:lnTo>
                    <a:pt x="1621" y="5057"/>
                  </a:lnTo>
                  <a:lnTo>
                    <a:pt x="1699" y="5308"/>
                  </a:lnTo>
                  <a:lnTo>
                    <a:pt x="1757" y="5559"/>
                  </a:lnTo>
                  <a:lnTo>
                    <a:pt x="1795" y="5810"/>
                  </a:lnTo>
                  <a:lnTo>
                    <a:pt x="1853" y="6273"/>
                  </a:lnTo>
                  <a:lnTo>
                    <a:pt x="1872" y="6717"/>
                  </a:lnTo>
                  <a:lnTo>
                    <a:pt x="1872" y="6717"/>
                  </a:lnTo>
                  <a:lnTo>
                    <a:pt x="1872" y="7045"/>
                  </a:lnTo>
                  <a:lnTo>
                    <a:pt x="1853" y="7335"/>
                  </a:lnTo>
                  <a:lnTo>
                    <a:pt x="1776" y="7837"/>
                  </a:lnTo>
                  <a:lnTo>
                    <a:pt x="1699" y="8146"/>
                  </a:lnTo>
                  <a:lnTo>
                    <a:pt x="1679" y="8261"/>
                  </a:lnTo>
                  <a:lnTo>
                    <a:pt x="1679" y="8261"/>
                  </a:lnTo>
                  <a:lnTo>
                    <a:pt x="2065" y="8281"/>
                  </a:lnTo>
                  <a:lnTo>
                    <a:pt x="2432" y="8339"/>
                  </a:lnTo>
                  <a:lnTo>
                    <a:pt x="2760" y="8396"/>
                  </a:lnTo>
                  <a:lnTo>
                    <a:pt x="3069" y="8493"/>
                  </a:lnTo>
                  <a:lnTo>
                    <a:pt x="3359" y="8590"/>
                  </a:lnTo>
                  <a:lnTo>
                    <a:pt x="3629" y="8705"/>
                  </a:lnTo>
                  <a:lnTo>
                    <a:pt x="3860" y="8840"/>
                  </a:lnTo>
                  <a:lnTo>
                    <a:pt x="4073" y="8976"/>
                  </a:lnTo>
                  <a:lnTo>
                    <a:pt x="4285" y="9130"/>
                  </a:lnTo>
                  <a:lnTo>
                    <a:pt x="4459" y="9304"/>
                  </a:lnTo>
                  <a:lnTo>
                    <a:pt x="4613" y="9458"/>
                  </a:lnTo>
                  <a:lnTo>
                    <a:pt x="4748" y="9632"/>
                  </a:lnTo>
                  <a:lnTo>
                    <a:pt x="4883" y="9825"/>
                  </a:lnTo>
                  <a:lnTo>
                    <a:pt x="4980" y="9998"/>
                  </a:lnTo>
                  <a:lnTo>
                    <a:pt x="5076" y="10172"/>
                  </a:lnTo>
                  <a:lnTo>
                    <a:pt x="5173" y="10365"/>
                  </a:lnTo>
                  <a:lnTo>
                    <a:pt x="5173" y="10365"/>
                  </a:lnTo>
                  <a:lnTo>
                    <a:pt x="5540" y="10404"/>
                  </a:lnTo>
                  <a:lnTo>
                    <a:pt x="5906" y="10423"/>
                  </a:lnTo>
                  <a:lnTo>
                    <a:pt x="5906" y="10423"/>
                  </a:lnTo>
                  <a:lnTo>
                    <a:pt x="6196" y="10404"/>
                  </a:lnTo>
                  <a:lnTo>
                    <a:pt x="6466" y="10384"/>
                  </a:lnTo>
                  <a:lnTo>
                    <a:pt x="6968" y="10307"/>
                  </a:lnTo>
                  <a:lnTo>
                    <a:pt x="7431" y="10211"/>
                  </a:lnTo>
                  <a:lnTo>
                    <a:pt x="7817" y="10095"/>
                  </a:lnTo>
                  <a:lnTo>
                    <a:pt x="8145" y="9979"/>
                  </a:lnTo>
                  <a:lnTo>
                    <a:pt x="8396" y="9883"/>
                  </a:lnTo>
                  <a:lnTo>
                    <a:pt x="8589" y="9767"/>
                  </a:lnTo>
                  <a:lnTo>
                    <a:pt x="8589" y="9767"/>
                  </a:lnTo>
                  <a:lnTo>
                    <a:pt x="8647" y="9863"/>
                  </a:lnTo>
                  <a:lnTo>
                    <a:pt x="8782" y="10095"/>
                  </a:lnTo>
                  <a:lnTo>
                    <a:pt x="8898" y="10249"/>
                  </a:lnTo>
                  <a:lnTo>
                    <a:pt x="9033" y="10423"/>
                  </a:lnTo>
                  <a:lnTo>
                    <a:pt x="9207" y="10616"/>
                  </a:lnTo>
                  <a:lnTo>
                    <a:pt x="9400" y="10809"/>
                  </a:lnTo>
                  <a:lnTo>
                    <a:pt x="9612" y="11002"/>
                  </a:lnTo>
                  <a:lnTo>
                    <a:pt x="9863" y="11195"/>
                  </a:lnTo>
                  <a:lnTo>
                    <a:pt x="10152" y="11369"/>
                  </a:lnTo>
                  <a:lnTo>
                    <a:pt x="10461" y="11523"/>
                  </a:lnTo>
                  <a:lnTo>
                    <a:pt x="10809" y="11658"/>
                  </a:lnTo>
                  <a:lnTo>
                    <a:pt x="11175" y="11755"/>
                  </a:lnTo>
                  <a:lnTo>
                    <a:pt x="11581" y="11832"/>
                  </a:lnTo>
                  <a:lnTo>
                    <a:pt x="11812" y="11851"/>
                  </a:lnTo>
                  <a:lnTo>
                    <a:pt x="12025" y="11851"/>
                  </a:lnTo>
                  <a:lnTo>
                    <a:pt x="12025" y="11851"/>
                  </a:lnTo>
                  <a:lnTo>
                    <a:pt x="12198" y="11851"/>
                  </a:lnTo>
                  <a:lnTo>
                    <a:pt x="12198" y="11851"/>
                  </a:lnTo>
                  <a:lnTo>
                    <a:pt x="12584" y="11832"/>
                  </a:lnTo>
                  <a:lnTo>
                    <a:pt x="12932" y="11793"/>
                  </a:lnTo>
                  <a:lnTo>
                    <a:pt x="13260" y="11755"/>
                  </a:lnTo>
                  <a:lnTo>
                    <a:pt x="13569" y="11697"/>
                  </a:lnTo>
                  <a:lnTo>
                    <a:pt x="13858" y="11639"/>
                  </a:lnTo>
                  <a:lnTo>
                    <a:pt x="14128" y="11562"/>
                  </a:lnTo>
                  <a:lnTo>
                    <a:pt x="14379" y="11485"/>
                  </a:lnTo>
                  <a:lnTo>
                    <a:pt x="14611" y="11407"/>
                  </a:lnTo>
                  <a:lnTo>
                    <a:pt x="14823" y="11311"/>
                  </a:lnTo>
                  <a:lnTo>
                    <a:pt x="15016" y="11214"/>
                  </a:lnTo>
                  <a:lnTo>
                    <a:pt x="15344" y="11021"/>
                  </a:lnTo>
                  <a:lnTo>
                    <a:pt x="15634" y="10809"/>
                  </a:lnTo>
                  <a:lnTo>
                    <a:pt x="15846" y="10597"/>
                  </a:lnTo>
                  <a:lnTo>
                    <a:pt x="16020" y="10384"/>
                  </a:lnTo>
                  <a:lnTo>
                    <a:pt x="16155" y="10172"/>
                  </a:lnTo>
                  <a:lnTo>
                    <a:pt x="16232" y="9979"/>
                  </a:lnTo>
                  <a:lnTo>
                    <a:pt x="16309" y="9805"/>
                  </a:lnTo>
                  <a:lnTo>
                    <a:pt x="16348" y="9670"/>
                  </a:lnTo>
                  <a:lnTo>
                    <a:pt x="16367" y="9555"/>
                  </a:lnTo>
                  <a:lnTo>
                    <a:pt x="16367" y="9458"/>
                  </a:lnTo>
                  <a:lnTo>
                    <a:pt x="16367" y="9458"/>
                  </a:lnTo>
                  <a:lnTo>
                    <a:pt x="16753" y="9497"/>
                  </a:lnTo>
                  <a:lnTo>
                    <a:pt x="17139" y="9497"/>
                  </a:lnTo>
                  <a:lnTo>
                    <a:pt x="17139" y="9497"/>
                  </a:lnTo>
                  <a:lnTo>
                    <a:pt x="17660" y="9477"/>
                  </a:lnTo>
                  <a:lnTo>
                    <a:pt x="18143" y="9439"/>
                  </a:lnTo>
                  <a:lnTo>
                    <a:pt x="18587" y="9362"/>
                  </a:lnTo>
                  <a:lnTo>
                    <a:pt x="18992" y="9246"/>
                  </a:lnTo>
                  <a:lnTo>
                    <a:pt x="19359" y="9130"/>
                  </a:lnTo>
                  <a:lnTo>
                    <a:pt x="19687" y="8976"/>
                  </a:lnTo>
                  <a:lnTo>
                    <a:pt x="19996" y="8802"/>
                  </a:lnTo>
                  <a:lnTo>
                    <a:pt x="20247" y="8628"/>
                  </a:lnTo>
                  <a:lnTo>
                    <a:pt x="20459" y="8416"/>
                  </a:lnTo>
                  <a:lnTo>
                    <a:pt x="20652" y="8203"/>
                  </a:lnTo>
                  <a:lnTo>
                    <a:pt x="20807" y="7972"/>
                  </a:lnTo>
                  <a:lnTo>
                    <a:pt x="20942" y="7721"/>
                  </a:lnTo>
                  <a:lnTo>
                    <a:pt x="21019" y="7470"/>
                  </a:lnTo>
                  <a:lnTo>
                    <a:pt x="21096" y="7219"/>
                  </a:lnTo>
                  <a:lnTo>
                    <a:pt x="21115" y="6968"/>
                  </a:lnTo>
                  <a:lnTo>
                    <a:pt x="21115" y="6698"/>
                  </a:lnTo>
                  <a:lnTo>
                    <a:pt x="21115" y="6698"/>
                  </a:lnTo>
                  <a:lnTo>
                    <a:pt x="21096" y="6447"/>
                  </a:lnTo>
                  <a:lnTo>
                    <a:pt x="21057" y="6177"/>
                  </a:lnTo>
                  <a:lnTo>
                    <a:pt x="20980" y="5926"/>
                  </a:lnTo>
                  <a:lnTo>
                    <a:pt x="20864" y="5675"/>
                  </a:lnTo>
                  <a:lnTo>
                    <a:pt x="20749" y="5443"/>
                  </a:lnTo>
                  <a:lnTo>
                    <a:pt x="20594" y="5212"/>
                  </a:lnTo>
                  <a:lnTo>
                    <a:pt x="20440" y="4980"/>
                  </a:lnTo>
                  <a:lnTo>
                    <a:pt x="20247" y="4787"/>
                  </a:lnTo>
                  <a:lnTo>
                    <a:pt x="20034" y="4594"/>
                  </a:lnTo>
                  <a:lnTo>
                    <a:pt x="19803" y="4421"/>
                  </a:lnTo>
                  <a:lnTo>
                    <a:pt x="19552" y="4285"/>
                  </a:lnTo>
                  <a:lnTo>
                    <a:pt x="19282" y="4150"/>
                  </a:lnTo>
                  <a:lnTo>
                    <a:pt x="18992" y="4054"/>
                  </a:lnTo>
                  <a:lnTo>
                    <a:pt x="18703" y="3977"/>
                  </a:lnTo>
                  <a:lnTo>
                    <a:pt x="18375" y="3919"/>
                  </a:lnTo>
                  <a:lnTo>
                    <a:pt x="18046" y="3919"/>
                  </a:lnTo>
                  <a:lnTo>
                    <a:pt x="18046" y="3919"/>
                  </a:lnTo>
                  <a:lnTo>
                    <a:pt x="17738" y="3919"/>
                  </a:lnTo>
                  <a:lnTo>
                    <a:pt x="17429" y="3957"/>
                  </a:lnTo>
                  <a:lnTo>
                    <a:pt x="17101" y="4034"/>
                  </a:lnTo>
                  <a:lnTo>
                    <a:pt x="16753" y="4150"/>
                  </a:lnTo>
                  <a:lnTo>
                    <a:pt x="16406" y="4285"/>
                  </a:lnTo>
                  <a:lnTo>
                    <a:pt x="16058" y="4459"/>
                  </a:lnTo>
                  <a:lnTo>
                    <a:pt x="15711" y="4652"/>
                  </a:lnTo>
                  <a:lnTo>
                    <a:pt x="15344" y="4903"/>
                  </a:lnTo>
                  <a:lnTo>
                    <a:pt x="15344" y="4903"/>
                  </a:lnTo>
                  <a:lnTo>
                    <a:pt x="15383" y="4710"/>
                  </a:lnTo>
                  <a:lnTo>
                    <a:pt x="15441" y="4498"/>
                  </a:lnTo>
                  <a:lnTo>
                    <a:pt x="15499" y="4208"/>
                  </a:lnTo>
                  <a:lnTo>
                    <a:pt x="15537" y="3880"/>
                  </a:lnTo>
                  <a:lnTo>
                    <a:pt x="15576" y="3494"/>
                  </a:lnTo>
                  <a:lnTo>
                    <a:pt x="15576" y="3089"/>
                  </a:lnTo>
                  <a:lnTo>
                    <a:pt x="15557" y="2876"/>
                  </a:lnTo>
                  <a:lnTo>
                    <a:pt x="15537" y="2664"/>
                  </a:lnTo>
                  <a:lnTo>
                    <a:pt x="15479" y="2452"/>
                  </a:lnTo>
                  <a:lnTo>
                    <a:pt x="15441" y="2240"/>
                  </a:lnTo>
                  <a:lnTo>
                    <a:pt x="15364" y="2008"/>
                  </a:lnTo>
                  <a:lnTo>
                    <a:pt x="15286" y="1796"/>
                  </a:lnTo>
                  <a:lnTo>
                    <a:pt x="15171" y="1603"/>
                  </a:lnTo>
                  <a:lnTo>
                    <a:pt x="15055" y="1390"/>
                  </a:lnTo>
                  <a:lnTo>
                    <a:pt x="14900" y="1197"/>
                  </a:lnTo>
                  <a:lnTo>
                    <a:pt x="14746" y="1024"/>
                  </a:lnTo>
                  <a:lnTo>
                    <a:pt x="14553" y="850"/>
                  </a:lnTo>
                  <a:lnTo>
                    <a:pt x="14341" y="676"/>
                  </a:lnTo>
                  <a:lnTo>
                    <a:pt x="14090" y="522"/>
                  </a:lnTo>
                  <a:lnTo>
                    <a:pt x="13820" y="387"/>
                  </a:lnTo>
                  <a:lnTo>
                    <a:pt x="13530" y="271"/>
                  </a:lnTo>
                  <a:lnTo>
                    <a:pt x="13202" y="174"/>
                  </a:lnTo>
                  <a:lnTo>
                    <a:pt x="12835" y="97"/>
                  </a:lnTo>
                  <a:lnTo>
                    <a:pt x="12449" y="39"/>
                  </a:lnTo>
                  <a:lnTo>
                    <a:pt x="12449" y="39"/>
                  </a:lnTo>
                  <a:lnTo>
                    <a:pt x="12140" y="20"/>
                  </a:lnTo>
                  <a:lnTo>
                    <a:pt x="1185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36" name="Google Shape;2536;p9"/>
          <p:cNvGrpSpPr/>
          <p:nvPr/>
        </p:nvGrpSpPr>
        <p:grpSpPr>
          <a:xfrm rot="8100000" flipH="1">
            <a:off x="-2420913" y="-1617214"/>
            <a:ext cx="6100990" cy="3234443"/>
            <a:chOff x="3939550" y="4143175"/>
            <a:chExt cx="2329150" cy="1234800"/>
          </a:xfrm>
        </p:grpSpPr>
        <p:sp>
          <p:nvSpPr>
            <p:cNvPr id="2537" name="Google Shape;2537;p9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fill="none" extrusionOk="0">
                  <a:moveTo>
                    <a:pt x="17506" y="0"/>
                  </a:moveTo>
                  <a:lnTo>
                    <a:pt x="17506" y="0"/>
                  </a:ln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276" y="3455"/>
                  </a:lnTo>
                  <a:lnTo>
                    <a:pt x="12276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888" y="9728"/>
                  </a:lnTo>
                  <a:lnTo>
                    <a:pt x="888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873" y="19321"/>
                  </a:lnTo>
                  <a:lnTo>
                    <a:pt x="1892" y="19321"/>
                  </a:lnTo>
                  <a:lnTo>
                    <a:pt x="1892" y="19321"/>
                  </a:lnTo>
                  <a:lnTo>
                    <a:pt x="1911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643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444" y="6215"/>
                  </a:lnTo>
                  <a:lnTo>
                    <a:pt x="21444" y="6215"/>
                  </a:lnTo>
                  <a:lnTo>
                    <a:pt x="21174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9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extrusionOk="0">
                  <a:moveTo>
                    <a:pt x="6350" y="1"/>
                  </a:move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9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fill="none" extrusionOk="0">
                  <a:moveTo>
                    <a:pt x="6563" y="1"/>
                  </a:moveTo>
                  <a:lnTo>
                    <a:pt x="6563" y="1"/>
                  </a:lnTo>
                  <a:lnTo>
                    <a:pt x="6563" y="1"/>
                  </a:lnTo>
                  <a:lnTo>
                    <a:pt x="6563" y="1"/>
                  </a:lnTo>
                  <a:lnTo>
                    <a:pt x="6350" y="1"/>
                  </a:ln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1851" y="4691"/>
                  </a:lnTo>
                  <a:lnTo>
                    <a:pt x="11851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lnTo>
                    <a:pt x="6582" y="1"/>
                  </a:lnTo>
                  <a:lnTo>
                    <a:pt x="6582" y="1"/>
                  </a:lnTo>
                  <a:lnTo>
                    <a:pt x="656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9"/>
            <p:cNvSpPr/>
            <p:nvPr/>
          </p:nvSpPr>
          <p:spPr>
            <a:xfrm>
              <a:off x="3988750" y="4846200"/>
              <a:ext cx="390200" cy="444925"/>
            </a:xfrm>
            <a:custGeom>
              <a:avLst/>
              <a:gdLst/>
              <a:ahLst/>
              <a:cxnLst/>
              <a:rect l="l" t="t" r="r" b="b"/>
              <a:pathLst>
                <a:path w="15608" h="17797" extrusionOk="0">
                  <a:moveTo>
                    <a:pt x="11369" y="1"/>
                  </a:move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607" y="7385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9"/>
            <p:cNvSpPr/>
            <p:nvPr/>
          </p:nvSpPr>
          <p:spPr>
            <a:xfrm>
              <a:off x="3988750" y="4846200"/>
              <a:ext cx="390400" cy="444925"/>
            </a:xfrm>
            <a:custGeom>
              <a:avLst/>
              <a:gdLst/>
              <a:ahLst/>
              <a:cxnLst/>
              <a:rect l="l" t="t" r="r" b="b"/>
              <a:pathLst>
                <a:path w="15616" h="17797" fill="none" extrusionOk="0">
                  <a:moveTo>
                    <a:pt x="11369" y="1"/>
                  </a:moveTo>
                  <a:lnTo>
                    <a:pt x="11369" y="1"/>
                  </a:ln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614" y="15712"/>
                  </a:lnTo>
                  <a:lnTo>
                    <a:pt x="4614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832" y="11678"/>
                  </a:lnTo>
                  <a:lnTo>
                    <a:pt x="11832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lnTo>
                    <a:pt x="113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9"/>
            <p:cNvSpPr/>
            <p:nvPr/>
          </p:nvSpPr>
          <p:spPr>
            <a:xfrm>
              <a:off x="4062600" y="5238975"/>
              <a:ext cx="101825" cy="52150"/>
            </a:xfrm>
            <a:custGeom>
              <a:avLst/>
              <a:gdLst/>
              <a:ahLst/>
              <a:cxnLst/>
              <a:rect l="l" t="t" r="r" b="b"/>
              <a:pathLst>
                <a:path w="4073" h="2086" extrusionOk="0">
                  <a:moveTo>
                    <a:pt x="4053" y="2047"/>
                  </a:moveTo>
                  <a:lnTo>
                    <a:pt x="4053" y="2047"/>
                  </a:lnTo>
                  <a:lnTo>
                    <a:pt x="4072" y="2085"/>
                  </a:lnTo>
                  <a:lnTo>
                    <a:pt x="4072" y="2085"/>
                  </a:lnTo>
                  <a:lnTo>
                    <a:pt x="4053" y="2047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641" y="1"/>
                  </a:lnTo>
                  <a:lnTo>
                    <a:pt x="1660" y="1"/>
                  </a:lnTo>
                  <a:lnTo>
                    <a:pt x="1660" y="1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9"/>
            <p:cNvSpPr/>
            <p:nvPr/>
          </p:nvSpPr>
          <p:spPr>
            <a:xfrm>
              <a:off x="4163925" y="5290125"/>
              <a:ext cx="500" cy="1000"/>
            </a:xfrm>
            <a:custGeom>
              <a:avLst/>
              <a:gdLst/>
              <a:ahLst/>
              <a:cxnLst/>
              <a:rect l="l" t="t" r="r" b="b"/>
              <a:pathLst>
                <a:path w="20" h="4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9"/>
            <p:cNvSpPr/>
            <p:nvPr/>
          </p:nvSpPr>
          <p:spPr>
            <a:xfrm>
              <a:off x="4062600" y="5238975"/>
              <a:ext cx="41025" cy="16925"/>
            </a:xfrm>
            <a:custGeom>
              <a:avLst/>
              <a:gdLst/>
              <a:ahLst/>
              <a:cxnLst/>
              <a:rect l="l" t="t" r="r" b="b"/>
              <a:pathLst>
                <a:path w="1641" h="677" fill="none" extrusionOk="0"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9"/>
            <p:cNvSpPr/>
            <p:nvPr/>
          </p:nvSpPr>
          <p:spPr>
            <a:xfrm>
              <a:off x="4103600" y="52389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9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extrusionOk="0">
                  <a:moveTo>
                    <a:pt x="12025" y="0"/>
                  </a:move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9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fill="none" extrusionOk="0">
                  <a:moveTo>
                    <a:pt x="12237" y="0"/>
                  </a:moveTo>
                  <a:lnTo>
                    <a:pt x="12237" y="0"/>
                  </a:lnTo>
                  <a:lnTo>
                    <a:pt x="12025" y="0"/>
                  </a:ln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7200" y="2741"/>
                  </a:lnTo>
                  <a:lnTo>
                    <a:pt x="7200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3610" y="12179"/>
                  </a:lnTo>
                  <a:lnTo>
                    <a:pt x="3610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103" y="14727"/>
                  </a:lnTo>
                  <a:lnTo>
                    <a:pt x="7103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lnTo>
                    <a:pt x="1223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9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extrusionOk="0">
                  <a:moveTo>
                    <a:pt x="26906" y="1"/>
                  </a:move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48" y="16495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9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fill="none" extrusionOk="0">
                  <a:moveTo>
                    <a:pt x="26925" y="1"/>
                  </a:moveTo>
                  <a:lnTo>
                    <a:pt x="26925" y="1"/>
                  </a:lnTo>
                  <a:lnTo>
                    <a:pt x="26906" y="1"/>
                  </a:lnTo>
                  <a:lnTo>
                    <a:pt x="26906" y="1"/>
                  </a:ln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802" y="310"/>
                  </a:lnTo>
                  <a:lnTo>
                    <a:pt x="24783" y="310"/>
                  </a:lnTo>
                  <a:lnTo>
                    <a:pt x="24783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01" y="4556"/>
                  </a:lnTo>
                  <a:lnTo>
                    <a:pt x="14901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446" y="7779"/>
                  </a:lnTo>
                  <a:lnTo>
                    <a:pt x="11408" y="7779"/>
                  </a:lnTo>
                  <a:lnTo>
                    <a:pt x="11408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173" y="20788"/>
                  </a:lnTo>
                  <a:lnTo>
                    <a:pt x="5173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224" y="29512"/>
                  </a:lnTo>
                  <a:lnTo>
                    <a:pt x="3224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29975" y="15268"/>
                  </a:lnTo>
                  <a:lnTo>
                    <a:pt x="29975" y="15268"/>
                  </a:lnTo>
                  <a:lnTo>
                    <a:pt x="30226" y="15268"/>
                  </a:lnTo>
                  <a:lnTo>
                    <a:pt x="30322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lnTo>
                    <a:pt x="26925" y="1"/>
                  </a:lnTo>
                  <a:lnTo>
                    <a:pt x="269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9"/>
            <p:cNvSpPr/>
            <p:nvPr/>
          </p:nvSpPr>
          <p:spPr>
            <a:xfrm>
              <a:off x="4774300" y="4618450"/>
              <a:ext cx="127900" cy="14025"/>
            </a:xfrm>
            <a:custGeom>
              <a:avLst/>
              <a:gdLst/>
              <a:ahLst/>
              <a:cxnLst/>
              <a:rect l="l" t="t" r="r" b="b"/>
              <a:pathLst>
                <a:path w="5116" h="561" extrusionOk="0">
                  <a:moveTo>
                    <a:pt x="5116" y="560"/>
                  </a:moveTo>
                  <a:lnTo>
                    <a:pt x="5116" y="560"/>
                  </a:lnTo>
                  <a:lnTo>
                    <a:pt x="5116" y="560"/>
                  </a:lnTo>
                  <a:lnTo>
                    <a:pt x="5116" y="560"/>
                  </a:lnTo>
                  <a:close/>
                  <a:moveTo>
                    <a:pt x="5077" y="541"/>
                  </a:moveTo>
                  <a:lnTo>
                    <a:pt x="5077" y="541"/>
                  </a:lnTo>
                  <a:lnTo>
                    <a:pt x="5096" y="541"/>
                  </a:lnTo>
                  <a:lnTo>
                    <a:pt x="5096" y="541"/>
                  </a:lnTo>
                  <a:lnTo>
                    <a:pt x="5077" y="541"/>
                  </a:lnTo>
                  <a:close/>
                  <a:moveTo>
                    <a:pt x="20" y="310"/>
                  </a:moveTo>
                  <a:lnTo>
                    <a:pt x="20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20" y="310"/>
                  </a:lnTo>
                  <a:close/>
                  <a:moveTo>
                    <a:pt x="2143" y="1"/>
                  </a:moveTo>
                  <a:lnTo>
                    <a:pt x="2143" y="1"/>
                  </a:lnTo>
                  <a:lnTo>
                    <a:pt x="1603" y="20"/>
                  </a:lnTo>
                  <a:lnTo>
                    <a:pt x="1082" y="78"/>
                  </a:lnTo>
                  <a:lnTo>
                    <a:pt x="541" y="174"/>
                  </a:lnTo>
                  <a:lnTo>
                    <a:pt x="39" y="310"/>
                  </a:lnTo>
                  <a:lnTo>
                    <a:pt x="39" y="310"/>
                  </a:lnTo>
                  <a:lnTo>
                    <a:pt x="541" y="174"/>
                  </a:lnTo>
                  <a:lnTo>
                    <a:pt x="1082" y="78"/>
                  </a:lnTo>
                  <a:lnTo>
                    <a:pt x="1603" y="20"/>
                  </a:lnTo>
                  <a:lnTo>
                    <a:pt x="2143" y="1"/>
                  </a:lnTo>
                  <a:close/>
                  <a:moveTo>
                    <a:pt x="2162" y="1"/>
                  </a:move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9"/>
            <p:cNvSpPr/>
            <p:nvPr/>
          </p:nvSpPr>
          <p:spPr>
            <a:xfrm>
              <a:off x="4902175" y="463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9"/>
            <p:cNvSpPr/>
            <p:nvPr/>
          </p:nvSpPr>
          <p:spPr>
            <a:xfrm>
              <a:off x="4901200" y="46319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9"/>
            <p:cNvSpPr/>
            <p:nvPr/>
          </p:nvSpPr>
          <p:spPr>
            <a:xfrm>
              <a:off x="4774300" y="46261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9"/>
            <p:cNvSpPr/>
            <p:nvPr/>
          </p:nvSpPr>
          <p:spPr>
            <a:xfrm>
              <a:off x="4775275" y="4618450"/>
              <a:ext cx="52625" cy="7750"/>
            </a:xfrm>
            <a:custGeom>
              <a:avLst/>
              <a:gdLst/>
              <a:ahLst/>
              <a:cxnLst/>
              <a:rect l="l" t="t" r="r" b="b"/>
              <a:pathLst>
                <a:path w="2105" h="310" fill="none" extrusionOk="0">
                  <a:moveTo>
                    <a:pt x="2104" y="1"/>
                  </a:moveTo>
                  <a:lnTo>
                    <a:pt x="2104" y="1"/>
                  </a:lnTo>
                  <a:lnTo>
                    <a:pt x="1564" y="20"/>
                  </a:lnTo>
                  <a:lnTo>
                    <a:pt x="1043" y="78"/>
                  </a:lnTo>
                  <a:lnTo>
                    <a:pt x="502" y="174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502" y="174"/>
                  </a:lnTo>
                  <a:lnTo>
                    <a:pt x="1043" y="78"/>
                  </a:lnTo>
                  <a:lnTo>
                    <a:pt x="1564" y="20"/>
                  </a:lnTo>
                  <a:lnTo>
                    <a:pt x="210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9"/>
            <p:cNvSpPr/>
            <p:nvPr/>
          </p:nvSpPr>
          <p:spPr>
            <a:xfrm>
              <a:off x="4828350" y="46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9"/>
            <p:cNvSpPr/>
            <p:nvPr/>
          </p:nvSpPr>
          <p:spPr>
            <a:xfrm>
              <a:off x="4155225" y="5356225"/>
              <a:ext cx="86400" cy="21750"/>
            </a:xfrm>
            <a:custGeom>
              <a:avLst/>
              <a:gdLst/>
              <a:ahLst/>
              <a:cxnLst/>
              <a:rect l="l" t="t" r="r" b="b"/>
              <a:pathLst>
                <a:path w="3456" h="870" extrusionOk="0">
                  <a:moveTo>
                    <a:pt x="3456" y="1"/>
                  </a:move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close/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  <a:close/>
                  <a:moveTo>
                    <a:pt x="3321" y="1"/>
                  </a:moveTo>
                  <a:lnTo>
                    <a:pt x="3321" y="1"/>
                  </a:lnTo>
                  <a:lnTo>
                    <a:pt x="3321" y="1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9"/>
            <p:cNvSpPr/>
            <p:nvPr/>
          </p:nvSpPr>
          <p:spPr>
            <a:xfrm>
              <a:off x="4241600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9"/>
            <p:cNvSpPr/>
            <p:nvPr/>
          </p:nvSpPr>
          <p:spPr>
            <a:xfrm>
              <a:off x="4155225" y="5356225"/>
              <a:ext cx="80625" cy="21750"/>
            </a:xfrm>
            <a:custGeom>
              <a:avLst/>
              <a:gdLst/>
              <a:ahLst/>
              <a:cxnLst/>
              <a:rect l="l" t="t" r="r" b="b"/>
              <a:pathLst>
                <a:path w="3225" h="870" fill="none" extrusionOk="0"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9"/>
            <p:cNvSpPr/>
            <p:nvPr/>
          </p:nvSpPr>
          <p:spPr>
            <a:xfrm>
              <a:off x="4238225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9"/>
            <p:cNvSpPr/>
            <p:nvPr/>
          </p:nvSpPr>
          <p:spPr>
            <a:xfrm>
              <a:off x="4297575" y="5011225"/>
              <a:ext cx="12575" cy="3900"/>
            </a:xfrm>
            <a:custGeom>
              <a:avLst/>
              <a:gdLst/>
              <a:ahLst/>
              <a:cxnLst/>
              <a:rect l="l" t="t" r="r" b="b"/>
              <a:pathLst>
                <a:path w="503" h="156" extrusionOk="0">
                  <a:moveTo>
                    <a:pt x="502" y="1"/>
                  </a:moveTo>
                  <a:lnTo>
                    <a:pt x="251" y="59"/>
                  </a:lnTo>
                  <a:lnTo>
                    <a:pt x="1" y="155"/>
                  </a:lnTo>
                  <a:lnTo>
                    <a:pt x="251" y="78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9"/>
            <p:cNvSpPr/>
            <p:nvPr/>
          </p:nvSpPr>
          <p:spPr>
            <a:xfrm>
              <a:off x="42942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9"/>
            <p:cNvSpPr/>
            <p:nvPr/>
          </p:nvSpPr>
          <p:spPr>
            <a:xfrm>
              <a:off x="4156675" y="5138125"/>
              <a:ext cx="126925" cy="101850"/>
            </a:xfrm>
            <a:custGeom>
              <a:avLst/>
              <a:gdLst/>
              <a:ahLst/>
              <a:cxnLst/>
              <a:rect l="l" t="t" r="r" b="b"/>
              <a:pathLst>
                <a:path w="5077" h="4074" fill="none" extrusionOk="0">
                  <a:moveTo>
                    <a:pt x="5077" y="1"/>
                  </a:moveTo>
                  <a:lnTo>
                    <a:pt x="5077" y="1"/>
                  </a:lnTo>
                  <a:lnTo>
                    <a:pt x="4807" y="1"/>
                  </a:lnTo>
                  <a:lnTo>
                    <a:pt x="4498" y="20"/>
                  </a:lnTo>
                  <a:lnTo>
                    <a:pt x="4131" y="59"/>
                  </a:lnTo>
                  <a:lnTo>
                    <a:pt x="3745" y="117"/>
                  </a:lnTo>
                  <a:lnTo>
                    <a:pt x="3340" y="194"/>
                  </a:lnTo>
                  <a:lnTo>
                    <a:pt x="2915" y="310"/>
                  </a:lnTo>
                  <a:lnTo>
                    <a:pt x="2471" y="464"/>
                  </a:lnTo>
                  <a:lnTo>
                    <a:pt x="2066" y="638"/>
                  </a:lnTo>
                  <a:lnTo>
                    <a:pt x="1854" y="754"/>
                  </a:lnTo>
                  <a:lnTo>
                    <a:pt x="1661" y="869"/>
                  </a:lnTo>
                  <a:lnTo>
                    <a:pt x="1468" y="1004"/>
                  </a:lnTo>
                  <a:lnTo>
                    <a:pt x="1275" y="1159"/>
                  </a:lnTo>
                  <a:lnTo>
                    <a:pt x="1101" y="1313"/>
                  </a:lnTo>
                  <a:lnTo>
                    <a:pt x="927" y="1487"/>
                  </a:lnTo>
                  <a:lnTo>
                    <a:pt x="773" y="1680"/>
                  </a:lnTo>
                  <a:lnTo>
                    <a:pt x="618" y="1873"/>
                  </a:lnTo>
                  <a:lnTo>
                    <a:pt x="483" y="2085"/>
                  </a:lnTo>
                  <a:lnTo>
                    <a:pt x="367" y="2317"/>
                  </a:lnTo>
                  <a:lnTo>
                    <a:pt x="252" y="2568"/>
                  </a:lnTo>
                  <a:lnTo>
                    <a:pt x="174" y="2838"/>
                  </a:lnTo>
                  <a:lnTo>
                    <a:pt x="97" y="3108"/>
                  </a:lnTo>
                  <a:lnTo>
                    <a:pt x="39" y="3417"/>
                  </a:lnTo>
                  <a:lnTo>
                    <a:pt x="20" y="3726"/>
                  </a:lnTo>
                  <a:lnTo>
                    <a:pt x="1" y="4073"/>
                  </a:lnTo>
                  <a:lnTo>
                    <a:pt x="1" y="4073"/>
                  </a:lnTo>
                  <a:lnTo>
                    <a:pt x="20" y="3726"/>
                  </a:lnTo>
                  <a:lnTo>
                    <a:pt x="39" y="3417"/>
                  </a:lnTo>
                  <a:lnTo>
                    <a:pt x="97" y="3108"/>
                  </a:lnTo>
                  <a:lnTo>
                    <a:pt x="174" y="2838"/>
                  </a:lnTo>
                  <a:lnTo>
                    <a:pt x="252" y="2568"/>
                  </a:lnTo>
                  <a:lnTo>
                    <a:pt x="367" y="2317"/>
                  </a:lnTo>
                  <a:lnTo>
                    <a:pt x="483" y="2085"/>
                  </a:lnTo>
                  <a:lnTo>
                    <a:pt x="618" y="1873"/>
                  </a:lnTo>
                  <a:lnTo>
                    <a:pt x="773" y="1680"/>
                  </a:lnTo>
                  <a:lnTo>
                    <a:pt x="927" y="1487"/>
                  </a:lnTo>
                  <a:lnTo>
                    <a:pt x="1101" y="1313"/>
                  </a:lnTo>
                  <a:lnTo>
                    <a:pt x="1275" y="1159"/>
                  </a:lnTo>
                  <a:lnTo>
                    <a:pt x="1468" y="1004"/>
                  </a:lnTo>
                  <a:lnTo>
                    <a:pt x="1661" y="869"/>
                  </a:lnTo>
                  <a:lnTo>
                    <a:pt x="1854" y="754"/>
                  </a:lnTo>
                  <a:lnTo>
                    <a:pt x="2066" y="638"/>
                  </a:lnTo>
                  <a:lnTo>
                    <a:pt x="2471" y="464"/>
                  </a:lnTo>
                  <a:lnTo>
                    <a:pt x="2915" y="310"/>
                  </a:lnTo>
                  <a:lnTo>
                    <a:pt x="3340" y="194"/>
                  </a:lnTo>
                  <a:lnTo>
                    <a:pt x="3745" y="117"/>
                  </a:lnTo>
                  <a:lnTo>
                    <a:pt x="4131" y="59"/>
                  </a:lnTo>
                  <a:lnTo>
                    <a:pt x="4498" y="20"/>
                  </a:lnTo>
                  <a:lnTo>
                    <a:pt x="4807" y="1"/>
                  </a:lnTo>
                  <a:lnTo>
                    <a:pt x="50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9"/>
            <p:cNvSpPr/>
            <p:nvPr/>
          </p:nvSpPr>
          <p:spPr>
            <a:xfrm>
              <a:off x="4283575" y="51381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9"/>
            <p:cNvSpPr/>
            <p:nvPr/>
          </p:nvSpPr>
          <p:spPr>
            <a:xfrm>
              <a:off x="42860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9"/>
            <p:cNvSpPr/>
            <p:nvPr/>
          </p:nvSpPr>
          <p:spPr>
            <a:xfrm>
              <a:off x="4379125" y="503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9"/>
            <p:cNvSpPr/>
            <p:nvPr/>
          </p:nvSpPr>
          <p:spPr>
            <a:xfrm>
              <a:off x="4378650" y="503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9"/>
            <p:cNvSpPr/>
            <p:nvPr/>
          </p:nvSpPr>
          <p:spPr>
            <a:xfrm>
              <a:off x="4258975" y="5010275"/>
              <a:ext cx="63225" cy="60800"/>
            </a:xfrm>
            <a:custGeom>
              <a:avLst/>
              <a:gdLst/>
              <a:ahLst/>
              <a:cxnLst/>
              <a:rect l="l" t="t" r="r" b="b"/>
              <a:pathLst>
                <a:path w="2529" h="2432" fill="none" extrusionOk="0">
                  <a:moveTo>
                    <a:pt x="2529" y="0"/>
                  </a:moveTo>
                  <a:lnTo>
                    <a:pt x="2529" y="0"/>
                  </a:lnTo>
                  <a:lnTo>
                    <a:pt x="2278" y="19"/>
                  </a:lnTo>
                  <a:lnTo>
                    <a:pt x="2046" y="39"/>
                  </a:lnTo>
                  <a:lnTo>
                    <a:pt x="1795" y="97"/>
                  </a:lnTo>
                  <a:lnTo>
                    <a:pt x="1545" y="193"/>
                  </a:lnTo>
                  <a:lnTo>
                    <a:pt x="1313" y="328"/>
                  </a:lnTo>
                  <a:lnTo>
                    <a:pt x="1081" y="483"/>
                  </a:lnTo>
                  <a:lnTo>
                    <a:pt x="850" y="676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464" y="1100"/>
                  </a:lnTo>
                  <a:lnTo>
                    <a:pt x="329" y="1293"/>
                  </a:lnTo>
                  <a:lnTo>
                    <a:pt x="232" y="1486"/>
                  </a:lnTo>
                  <a:lnTo>
                    <a:pt x="155" y="1679"/>
                  </a:lnTo>
                  <a:lnTo>
                    <a:pt x="78" y="1872"/>
                  </a:lnTo>
                  <a:lnTo>
                    <a:pt x="39" y="2065"/>
                  </a:lnTo>
                  <a:lnTo>
                    <a:pt x="20" y="2239"/>
                  </a:lnTo>
                  <a:lnTo>
                    <a:pt x="0" y="2432"/>
                  </a:lnTo>
                  <a:lnTo>
                    <a:pt x="0" y="2432"/>
                  </a:lnTo>
                  <a:lnTo>
                    <a:pt x="20" y="2239"/>
                  </a:lnTo>
                  <a:lnTo>
                    <a:pt x="39" y="2065"/>
                  </a:lnTo>
                  <a:lnTo>
                    <a:pt x="78" y="1872"/>
                  </a:lnTo>
                  <a:lnTo>
                    <a:pt x="155" y="1679"/>
                  </a:lnTo>
                  <a:lnTo>
                    <a:pt x="232" y="1486"/>
                  </a:lnTo>
                  <a:lnTo>
                    <a:pt x="329" y="1293"/>
                  </a:lnTo>
                  <a:lnTo>
                    <a:pt x="464" y="1100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850" y="676"/>
                  </a:lnTo>
                  <a:lnTo>
                    <a:pt x="1081" y="483"/>
                  </a:lnTo>
                  <a:lnTo>
                    <a:pt x="1313" y="328"/>
                  </a:lnTo>
                  <a:lnTo>
                    <a:pt x="1545" y="193"/>
                  </a:lnTo>
                  <a:lnTo>
                    <a:pt x="1795" y="116"/>
                  </a:lnTo>
                  <a:lnTo>
                    <a:pt x="2046" y="39"/>
                  </a:lnTo>
                  <a:lnTo>
                    <a:pt x="2278" y="19"/>
                  </a:lnTo>
                  <a:lnTo>
                    <a:pt x="252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9"/>
            <p:cNvSpPr/>
            <p:nvPr/>
          </p:nvSpPr>
          <p:spPr>
            <a:xfrm>
              <a:off x="4322175" y="501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9"/>
            <p:cNvSpPr/>
            <p:nvPr/>
          </p:nvSpPr>
          <p:spPr>
            <a:xfrm>
              <a:off x="4350650" y="4919550"/>
              <a:ext cx="14975" cy="50700"/>
            </a:xfrm>
            <a:custGeom>
              <a:avLst/>
              <a:gdLst/>
              <a:ahLst/>
              <a:cxnLst/>
              <a:rect l="l" t="t" r="r" b="b"/>
              <a:pathLst>
                <a:path w="599" h="2028" fill="none" extrusionOk="0">
                  <a:moveTo>
                    <a:pt x="599" y="0"/>
                  </a:moveTo>
                  <a:lnTo>
                    <a:pt x="599" y="0"/>
                  </a:lnTo>
                  <a:lnTo>
                    <a:pt x="502" y="155"/>
                  </a:lnTo>
                  <a:lnTo>
                    <a:pt x="406" y="348"/>
                  </a:lnTo>
                  <a:lnTo>
                    <a:pt x="290" y="579"/>
                  </a:lnTo>
                  <a:lnTo>
                    <a:pt x="194" y="888"/>
                  </a:lnTo>
                  <a:lnTo>
                    <a:pt x="97" y="1236"/>
                  </a:lnTo>
                  <a:lnTo>
                    <a:pt x="20" y="1602"/>
                  </a:lnTo>
                  <a:lnTo>
                    <a:pt x="1" y="1815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15"/>
                  </a:lnTo>
                  <a:lnTo>
                    <a:pt x="20" y="1602"/>
                  </a:lnTo>
                  <a:lnTo>
                    <a:pt x="97" y="1236"/>
                  </a:lnTo>
                  <a:lnTo>
                    <a:pt x="194" y="888"/>
                  </a:lnTo>
                  <a:lnTo>
                    <a:pt x="290" y="579"/>
                  </a:lnTo>
                  <a:lnTo>
                    <a:pt x="406" y="348"/>
                  </a:lnTo>
                  <a:lnTo>
                    <a:pt x="502" y="155"/>
                  </a:lnTo>
                  <a:lnTo>
                    <a:pt x="599" y="0"/>
                  </a:lnTo>
                  <a:lnTo>
                    <a:pt x="59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9"/>
            <p:cNvSpPr/>
            <p:nvPr/>
          </p:nvSpPr>
          <p:spPr>
            <a:xfrm>
              <a:off x="4471775" y="4626175"/>
              <a:ext cx="302550" cy="127400"/>
            </a:xfrm>
            <a:custGeom>
              <a:avLst/>
              <a:gdLst/>
              <a:ahLst/>
              <a:cxnLst/>
              <a:rect l="l" t="t" r="r" b="b"/>
              <a:pathLst>
                <a:path w="12102" h="5096" extrusionOk="0">
                  <a:moveTo>
                    <a:pt x="0" y="5096"/>
                  </a:move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close/>
                  <a:moveTo>
                    <a:pt x="3822" y="4536"/>
                  </a:move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close/>
                  <a:moveTo>
                    <a:pt x="2239" y="4247"/>
                  </a:moveTo>
                  <a:lnTo>
                    <a:pt x="2239" y="4247"/>
                  </a:lnTo>
                  <a:lnTo>
                    <a:pt x="1988" y="4247"/>
                  </a:lnTo>
                  <a:lnTo>
                    <a:pt x="1699" y="4285"/>
                  </a:lnTo>
                  <a:lnTo>
                    <a:pt x="1428" y="4324"/>
                  </a:lnTo>
                  <a:lnTo>
                    <a:pt x="1139" y="4420"/>
                  </a:lnTo>
                  <a:lnTo>
                    <a:pt x="849" y="4517"/>
                  </a:lnTo>
                  <a:lnTo>
                    <a:pt x="560" y="4671"/>
                  </a:lnTo>
                  <a:lnTo>
                    <a:pt x="290" y="4845"/>
                  </a:lnTo>
                  <a:lnTo>
                    <a:pt x="19" y="5077"/>
                  </a:lnTo>
                  <a:lnTo>
                    <a:pt x="19" y="5077"/>
                  </a:lnTo>
                  <a:lnTo>
                    <a:pt x="290" y="4845"/>
                  </a:lnTo>
                  <a:lnTo>
                    <a:pt x="560" y="4671"/>
                  </a:lnTo>
                  <a:lnTo>
                    <a:pt x="849" y="4517"/>
                  </a:lnTo>
                  <a:lnTo>
                    <a:pt x="1139" y="4420"/>
                  </a:lnTo>
                  <a:lnTo>
                    <a:pt x="1428" y="4324"/>
                  </a:lnTo>
                  <a:lnTo>
                    <a:pt x="1699" y="4285"/>
                  </a:lnTo>
                  <a:lnTo>
                    <a:pt x="1988" y="4247"/>
                  </a:lnTo>
                  <a:lnTo>
                    <a:pt x="2239" y="4247"/>
                  </a:lnTo>
                  <a:close/>
                  <a:moveTo>
                    <a:pt x="2258" y="4247"/>
                  </a:move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close/>
                  <a:moveTo>
                    <a:pt x="5346" y="1564"/>
                  </a:moveTo>
                  <a:lnTo>
                    <a:pt x="5346" y="1564"/>
                  </a:lnTo>
                  <a:lnTo>
                    <a:pt x="5346" y="1564"/>
                  </a:lnTo>
                  <a:lnTo>
                    <a:pt x="5096" y="1680"/>
                  </a:lnTo>
                  <a:lnTo>
                    <a:pt x="4864" y="1815"/>
                  </a:lnTo>
                  <a:lnTo>
                    <a:pt x="4671" y="1931"/>
                  </a:lnTo>
                  <a:lnTo>
                    <a:pt x="4497" y="2066"/>
                  </a:lnTo>
                  <a:lnTo>
                    <a:pt x="4343" y="2220"/>
                  </a:lnTo>
                  <a:lnTo>
                    <a:pt x="4208" y="2355"/>
                  </a:lnTo>
                  <a:lnTo>
                    <a:pt x="4092" y="2490"/>
                  </a:lnTo>
                  <a:lnTo>
                    <a:pt x="3976" y="2645"/>
                  </a:lnTo>
                  <a:lnTo>
                    <a:pt x="3899" y="2780"/>
                  </a:lnTo>
                  <a:lnTo>
                    <a:pt x="3822" y="2915"/>
                  </a:lnTo>
                  <a:lnTo>
                    <a:pt x="3764" y="3069"/>
                  </a:lnTo>
                  <a:lnTo>
                    <a:pt x="3725" y="3204"/>
                  </a:lnTo>
                  <a:lnTo>
                    <a:pt x="3687" y="3475"/>
                  </a:lnTo>
                  <a:lnTo>
                    <a:pt x="3667" y="3706"/>
                  </a:lnTo>
                  <a:lnTo>
                    <a:pt x="3667" y="3706"/>
                  </a:lnTo>
                  <a:lnTo>
                    <a:pt x="3687" y="3475"/>
                  </a:lnTo>
                  <a:lnTo>
                    <a:pt x="3725" y="3204"/>
                  </a:lnTo>
                  <a:lnTo>
                    <a:pt x="3764" y="3069"/>
                  </a:lnTo>
                  <a:lnTo>
                    <a:pt x="3822" y="2915"/>
                  </a:lnTo>
                  <a:lnTo>
                    <a:pt x="3899" y="2780"/>
                  </a:lnTo>
                  <a:lnTo>
                    <a:pt x="3976" y="2645"/>
                  </a:lnTo>
                  <a:lnTo>
                    <a:pt x="4092" y="2490"/>
                  </a:lnTo>
                  <a:lnTo>
                    <a:pt x="4208" y="2355"/>
                  </a:lnTo>
                  <a:lnTo>
                    <a:pt x="4343" y="2220"/>
                  </a:lnTo>
                  <a:lnTo>
                    <a:pt x="4497" y="2066"/>
                  </a:lnTo>
                  <a:lnTo>
                    <a:pt x="4671" y="1931"/>
                  </a:lnTo>
                  <a:lnTo>
                    <a:pt x="4864" y="1815"/>
                  </a:lnTo>
                  <a:lnTo>
                    <a:pt x="5096" y="1680"/>
                  </a:lnTo>
                  <a:lnTo>
                    <a:pt x="5346" y="1564"/>
                  </a:lnTo>
                  <a:lnTo>
                    <a:pt x="5346" y="1564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389" y="1255"/>
                  </a:lnTo>
                  <a:lnTo>
                    <a:pt x="6061" y="1313"/>
                  </a:lnTo>
                  <a:lnTo>
                    <a:pt x="5733" y="1409"/>
                  </a:lnTo>
                  <a:lnTo>
                    <a:pt x="5366" y="1545"/>
                  </a:lnTo>
                  <a:lnTo>
                    <a:pt x="5366" y="1545"/>
                  </a:lnTo>
                  <a:lnTo>
                    <a:pt x="5733" y="1409"/>
                  </a:lnTo>
                  <a:lnTo>
                    <a:pt x="6061" y="1313"/>
                  </a:lnTo>
                  <a:lnTo>
                    <a:pt x="6389" y="1255"/>
                  </a:lnTo>
                  <a:lnTo>
                    <a:pt x="6678" y="1236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678" y="1236"/>
                  </a:lnTo>
                  <a:lnTo>
                    <a:pt x="6698" y="1236"/>
                  </a:lnTo>
                  <a:lnTo>
                    <a:pt x="6698" y="1236"/>
                  </a:lnTo>
                  <a:lnTo>
                    <a:pt x="6678" y="1236"/>
                  </a:lnTo>
                  <a:close/>
                  <a:moveTo>
                    <a:pt x="12102" y="1"/>
                  </a:moveTo>
                  <a:lnTo>
                    <a:pt x="12102" y="1"/>
                  </a:lnTo>
                  <a:lnTo>
                    <a:pt x="12102" y="1"/>
                  </a:lnTo>
                  <a:lnTo>
                    <a:pt x="11851" y="97"/>
                  </a:lnTo>
                  <a:lnTo>
                    <a:pt x="11600" y="194"/>
                  </a:lnTo>
                  <a:lnTo>
                    <a:pt x="11349" y="290"/>
                  </a:lnTo>
                  <a:lnTo>
                    <a:pt x="11117" y="406"/>
                  </a:lnTo>
                  <a:lnTo>
                    <a:pt x="10886" y="541"/>
                  </a:lnTo>
                  <a:lnTo>
                    <a:pt x="10654" y="676"/>
                  </a:lnTo>
                  <a:lnTo>
                    <a:pt x="10461" y="811"/>
                  </a:lnTo>
                  <a:lnTo>
                    <a:pt x="10249" y="985"/>
                  </a:lnTo>
                  <a:lnTo>
                    <a:pt x="10056" y="1139"/>
                  </a:lnTo>
                  <a:lnTo>
                    <a:pt x="9882" y="1313"/>
                  </a:lnTo>
                  <a:lnTo>
                    <a:pt x="9728" y="1506"/>
                  </a:lnTo>
                  <a:lnTo>
                    <a:pt x="9573" y="1718"/>
                  </a:lnTo>
                  <a:lnTo>
                    <a:pt x="9419" y="1911"/>
                  </a:lnTo>
                  <a:lnTo>
                    <a:pt x="9303" y="2143"/>
                  </a:lnTo>
                  <a:lnTo>
                    <a:pt x="9187" y="2375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187" y="2375"/>
                  </a:lnTo>
                  <a:lnTo>
                    <a:pt x="9303" y="2143"/>
                  </a:lnTo>
                  <a:lnTo>
                    <a:pt x="9419" y="1911"/>
                  </a:lnTo>
                  <a:lnTo>
                    <a:pt x="9573" y="1718"/>
                  </a:lnTo>
                  <a:lnTo>
                    <a:pt x="9728" y="1506"/>
                  </a:lnTo>
                  <a:lnTo>
                    <a:pt x="9882" y="1313"/>
                  </a:lnTo>
                  <a:lnTo>
                    <a:pt x="10056" y="1139"/>
                  </a:lnTo>
                  <a:lnTo>
                    <a:pt x="10249" y="985"/>
                  </a:lnTo>
                  <a:lnTo>
                    <a:pt x="10461" y="811"/>
                  </a:lnTo>
                  <a:lnTo>
                    <a:pt x="10654" y="676"/>
                  </a:lnTo>
                  <a:lnTo>
                    <a:pt x="10886" y="541"/>
                  </a:lnTo>
                  <a:lnTo>
                    <a:pt x="11117" y="406"/>
                  </a:lnTo>
                  <a:lnTo>
                    <a:pt x="11349" y="290"/>
                  </a:lnTo>
                  <a:lnTo>
                    <a:pt x="11600" y="194"/>
                  </a:lnTo>
                  <a:lnTo>
                    <a:pt x="11851" y="97"/>
                  </a:lnTo>
                  <a:lnTo>
                    <a:pt x="12102" y="1"/>
                  </a:lnTo>
                  <a:lnTo>
                    <a:pt x="121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9"/>
            <p:cNvSpPr/>
            <p:nvPr/>
          </p:nvSpPr>
          <p:spPr>
            <a:xfrm>
              <a:off x="4471775" y="47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9"/>
            <p:cNvSpPr/>
            <p:nvPr/>
          </p:nvSpPr>
          <p:spPr>
            <a:xfrm>
              <a:off x="4567300" y="473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9"/>
            <p:cNvSpPr/>
            <p:nvPr/>
          </p:nvSpPr>
          <p:spPr>
            <a:xfrm>
              <a:off x="4472250" y="4732325"/>
              <a:ext cx="55525" cy="20775"/>
            </a:xfrm>
            <a:custGeom>
              <a:avLst/>
              <a:gdLst/>
              <a:ahLst/>
              <a:cxnLst/>
              <a:rect l="l" t="t" r="r" b="b"/>
              <a:pathLst>
                <a:path w="2221" h="831" fill="none" extrusionOk="0">
                  <a:moveTo>
                    <a:pt x="2220" y="1"/>
                  </a:moveTo>
                  <a:lnTo>
                    <a:pt x="2220" y="1"/>
                  </a:lnTo>
                  <a:lnTo>
                    <a:pt x="1969" y="1"/>
                  </a:lnTo>
                  <a:lnTo>
                    <a:pt x="1680" y="39"/>
                  </a:lnTo>
                  <a:lnTo>
                    <a:pt x="1409" y="78"/>
                  </a:lnTo>
                  <a:lnTo>
                    <a:pt x="1120" y="174"/>
                  </a:lnTo>
                  <a:lnTo>
                    <a:pt x="830" y="271"/>
                  </a:lnTo>
                  <a:lnTo>
                    <a:pt x="541" y="425"/>
                  </a:lnTo>
                  <a:lnTo>
                    <a:pt x="271" y="599"/>
                  </a:lnTo>
                  <a:lnTo>
                    <a:pt x="0" y="831"/>
                  </a:lnTo>
                  <a:lnTo>
                    <a:pt x="0" y="831"/>
                  </a:lnTo>
                  <a:lnTo>
                    <a:pt x="271" y="599"/>
                  </a:lnTo>
                  <a:lnTo>
                    <a:pt x="541" y="425"/>
                  </a:lnTo>
                  <a:lnTo>
                    <a:pt x="830" y="271"/>
                  </a:lnTo>
                  <a:lnTo>
                    <a:pt x="1120" y="174"/>
                  </a:lnTo>
                  <a:lnTo>
                    <a:pt x="1409" y="78"/>
                  </a:lnTo>
                  <a:lnTo>
                    <a:pt x="1680" y="39"/>
                  </a:lnTo>
                  <a:lnTo>
                    <a:pt x="1969" y="1"/>
                  </a:lnTo>
                  <a:lnTo>
                    <a:pt x="22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9"/>
            <p:cNvSpPr/>
            <p:nvPr/>
          </p:nvSpPr>
          <p:spPr>
            <a:xfrm>
              <a:off x="4528225" y="473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9"/>
            <p:cNvSpPr/>
            <p:nvPr/>
          </p:nvSpPr>
          <p:spPr>
            <a:xfrm>
              <a:off x="4563450" y="4665250"/>
              <a:ext cx="42000" cy="53600"/>
            </a:xfrm>
            <a:custGeom>
              <a:avLst/>
              <a:gdLst/>
              <a:ahLst/>
              <a:cxnLst/>
              <a:rect l="l" t="t" r="r" b="b"/>
              <a:pathLst>
                <a:path w="1680" h="2144" fill="none" extrusionOk="0">
                  <a:moveTo>
                    <a:pt x="1679" y="1"/>
                  </a:moveTo>
                  <a:lnTo>
                    <a:pt x="1679" y="1"/>
                  </a:lnTo>
                  <a:lnTo>
                    <a:pt x="1679" y="1"/>
                  </a:lnTo>
                  <a:lnTo>
                    <a:pt x="1429" y="117"/>
                  </a:lnTo>
                  <a:lnTo>
                    <a:pt x="1197" y="252"/>
                  </a:lnTo>
                  <a:lnTo>
                    <a:pt x="1004" y="368"/>
                  </a:lnTo>
                  <a:lnTo>
                    <a:pt x="830" y="503"/>
                  </a:lnTo>
                  <a:lnTo>
                    <a:pt x="676" y="657"/>
                  </a:lnTo>
                  <a:lnTo>
                    <a:pt x="541" y="792"/>
                  </a:lnTo>
                  <a:lnTo>
                    <a:pt x="425" y="927"/>
                  </a:lnTo>
                  <a:lnTo>
                    <a:pt x="309" y="1082"/>
                  </a:lnTo>
                  <a:lnTo>
                    <a:pt x="232" y="1217"/>
                  </a:lnTo>
                  <a:lnTo>
                    <a:pt x="155" y="1352"/>
                  </a:lnTo>
                  <a:lnTo>
                    <a:pt x="97" y="1506"/>
                  </a:lnTo>
                  <a:lnTo>
                    <a:pt x="58" y="1641"/>
                  </a:lnTo>
                  <a:lnTo>
                    <a:pt x="20" y="1912"/>
                  </a:lnTo>
                  <a:lnTo>
                    <a:pt x="0" y="2143"/>
                  </a:lnTo>
                  <a:lnTo>
                    <a:pt x="0" y="2143"/>
                  </a:lnTo>
                  <a:lnTo>
                    <a:pt x="20" y="1912"/>
                  </a:lnTo>
                  <a:lnTo>
                    <a:pt x="58" y="1641"/>
                  </a:lnTo>
                  <a:lnTo>
                    <a:pt x="97" y="1506"/>
                  </a:lnTo>
                  <a:lnTo>
                    <a:pt x="155" y="1352"/>
                  </a:lnTo>
                  <a:lnTo>
                    <a:pt x="232" y="1217"/>
                  </a:lnTo>
                  <a:lnTo>
                    <a:pt x="309" y="1082"/>
                  </a:lnTo>
                  <a:lnTo>
                    <a:pt x="425" y="927"/>
                  </a:lnTo>
                  <a:lnTo>
                    <a:pt x="541" y="792"/>
                  </a:lnTo>
                  <a:lnTo>
                    <a:pt x="676" y="657"/>
                  </a:lnTo>
                  <a:lnTo>
                    <a:pt x="830" y="503"/>
                  </a:lnTo>
                  <a:lnTo>
                    <a:pt x="1004" y="368"/>
                  </a:lnTo>
                  <a:lnTo>
                    <a:pt x="1197" y="252"/>
                  </a:lnTo>
                  <a:lnTo>
                    <a:pt x="1429" y="117"/>
                  </a:lnTo>
                  <a:lnTo>
                    <a:pt x="1679" y="1"/>
                  </a:lnTo>
                  <a:lnTo>
                    <a:pt x="167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9"/>
            <p:cNvSpPr/>
            <p:nvPr/>
          </p:nvSpPr>
          <p:spPr>
            <a:xfrm>
              <a:off x="4605900" y="4657050"/>
              <a:ext cx="32850" cy="7750"/>
            </a:xfrm>
            <a:custGeom>
              <a:avLst/>
              <a:gdLst/>
              <a:ahLst/>
              <a:cxnLst/>
              <a:rect l="l" t="t" r="r" b="b"/>
              <a:pathLst>
                <a:path w="1314" h="310" fill="none" extrusionOk="0">
                  <a:moveTo>
                    <a:pt x="1313" y="1"/>
                  </a:moveTo>
                  <a:lnTo>
                    <a:pt x="1313" y="1"/>
                  </a:lnTo>
                  <a:lnTo>
                    <a:pt x="1024" y="20"/>
                  </a:lnTo>
                  <a:lnTo>
                    <a:pt x="696" y="78"/>
                  </a:lnTo>
                  <a:lnTo>
                    <a:pt x="368" y="174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368" y="174"/>
                  </a:lnTo>
                  <a:lnTo>
                    <a:pt x="696" y="78"/>
                  </a:lnTo>
                  <a:lnTo>
                    <a:pt x="1024" y="20"/>
                  </a:lnTo>
                  <a:lnTo>
                    <a:pt x="131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9"/>
            <p:cNvSpPr/>
            <p:nvPr/>
          </p:nvSpPr>
          <p:spPr>
            <a:xfrm>
              <a:off x="4638725" y="46570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9"/>
            <p:cNvSpPr/>
            <p:nvPr/>
          </p:nvSpPr>
          <p:spPr>
            <a:xfrm>
              <a:off x="4699025" y="4626175"/>
              <a:ext cx="75300" cy="65175"/>
            </a:xfrm>
            <a:custGeom>
              <a:avLst/>
              <a:gdLst/>
              <a:ahLst/>
              <a:cxnLst/>
              <a:rect l="l" t="t" r="r" b="b"/>
              <a:pathLst>
                <a:path w="3012" h="2607" fill="none" extrusionOk="0">
                  <a:moveTo>
                    <a:pt x="3012" y="1"/>
                  </a:moveTo>
                  <a:lnTo>
                    <a:pt x="3012" y="1"/>
                  </a:lnTo>
                  <a:lnTo>
                    <a:pt x="3012" y="1"/>
                  </a:lnTo>
                  <a:lnTo>
                    <a:pt x="2761" y="97"/>
                  </a:lnTo>
                  <a:lnTo>
                    <a:pt x="2510" y="194"/>
                  </a:lnTo>
                  <a:lnTo>
                    <a:pt x="2259" y="290"/>
                  </a:lnTo>
                  <a:lnTo>
                    <a:pt x="2027" y="406"/>
                  </a:lnTo>
                  <a:lnTo>
                    <a:pt x="1796" y="541"/>
                  </a:lnTo>
                  <a:lnTo>
                    <a:pt x="1564" y="676"/>
                  </a:lnTo>
                  <a:lnTo>
                    <a:pt x="1371" y="811"/>
                  </a:lnTo>
                  <a:lnTo>
                    <a:pt x="1159" y="985"/>
                  </a:lnTo>
                  <a:lnTo>
                    <a:pt x="966" y="1139"/>
                  </a:lnTo>
                  <a:lnTo>
                    <a:pt x="792" y="1313"/>
                  </a:lnTo>
                  <a:lnTo>
                    <a:pt x="638" y="1506"/>
                  </a:lnTo>
                  <a:lnTo>
                    <a:pt x="483" y="1718"/>
                  </a:lnTo>
                  <a:lnTo>
                    <a:pt x="329" y="1911"/>
                  </a:lnTo>
                  <a:lnTo>
                    <a:pt x="213" y="2143"/>
                  </a:lnTo>
                  <a:lnTo>
                    <a:pt x="97" y="2375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97" y="2375"/>
                  </a:lnTo>
                  <a:lnTo>
                    <a:pt x="213" y="2143"/>
                  </a:lnTo>
                  <a:lnTo>
                    <a:pt x="329" y="1911"/>
                  </a:lnTo>
                  <a:lnTo>
                    <a:pt x="483" y="1718"/>
                  </a:lnTo>
                  <a:lnTo>
                    <a:pt x="638" y="1506"/>
                  </a:lnTo>
                  <a:lnTo>
                    <a:pt x="792" y="1313"/>
                  </a:lnTo>
                  <a:lnTo>
                    <a:pt x="966" y="1139"/>
                  </a:lnTo>
                  <a:lnTo>
                    <a:pt x="1159" y="985"/>
                  </a:lnTo>
                  <a:lnTo>
                    <a:pt x="1371" y="811"/>
                  </a:lnTo>
                  <a:lnTo>
                    <a:pt x="1564" y="676"/>
                  </a:lnTo>
                  <a:lnTo>
                    <a:pt x="1796" y="541"/>
                  </a:lnTo>
                  <a:lnTo>
                    <a:pt x="2027" y="406"/>
                  </a:lnTo>
                  <a:lnTo>
                    <a:pt x="2259" y="290"/>
                  </a:lnTo>
                  <a:lnTo>
                    <a:pt x="2510" y="194"/>
                  </a:lnTo>
                  <a:lnTo>
                    <a:pt x="2761" y="97"/>
                  </a:lnTo>
                  <a:lnTo>
                    <a:pt x="3012" y="1"/>
                  </a:lnTo>
                  <a:lnTo>
                    <a:pt x="301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9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extrusionOk="0">
                  <a:moveTo>
                    <a:pt x="19069" y="1"/>
                  </a:move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9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fill="none" extrusionOk="0">
                  <a:moveTo>
                    <a:pt x="19069" y="1"/>
                  </a:moveTo>
                  <a:lnTo>
                    <a:pt x="19069" y="1"/>
                  </a:lnTo>
                  <a:lnTo>
                    <a:pt x="19069" y="1"/>
                  </a:lnTo>
                  <a:lnTo>
                    <a:pt x="19069" y="1"/>
                  </a:ln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633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lnTo>
                    <a:pt x="19089" y="1"/>
                  </a:lnTo>
                  <a:lnTo>
                    <a:pt x="19089" y="1"/>
                  </a:lnTo>
                  <a:lnTo>
                    <a:pt x="190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9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extrusionOk="0">
                  <a:moveTo>
                    <a:pt x="3668" y="0"/>
                  </a:move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9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fill="none" extrusionOk="0">
                  <a:moveTo>
                    <a:pt x="3668" y="0"/>
                  </a:moveTo>
                  <a:lnTo>
                    <a:pt x="3668" y="0"/>
                  </a:ln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9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extrusionOk="0">
                  <a:moveTo>
                    <a:pt x="4072" y="1"/>
                  </a:move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9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fill="none" extrusionOk="0"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9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extrusionOk="0">
                  <a:moveTo>
                    <a:pt x="14747" y="1"/>
                  </a:move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9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fill="none" extrusionOk="0">
                  <a:moveTo>
                    <a:pt x="15036" y="1"/>
                  </a:moveTo>
                  <a:lnTo>
                    <a:pt x="15036" y="1"/>
                  </a:lnTo>
                  <a:lnTo>
                    <a:pt x="15017" y="1"/>
                  </a:lnTo>
                  <a:lnTo>
                    <a:pt x="15017" y="1"/>
                  </a:lnTo>
                  <a:lnTo>
                    <a:pt x="14747" y="1"/>
                  </a:ln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42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377" y="11002"/>
                  </a:lnTo>
                  <a:lnTo>
                    <a:pt x="29377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lnTo>
                    <a:pt x="1503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9"/>
            <p:cNvSpPr/>
            <p:nvPr/>
          </p:nvSpPr>
          <p:spPr>
            <a:xfrm>
              <a:off x="5380825" y="4784450"/>
              <a:ext cx="120175" cy="165050"/>
            </a:xfrm>
            <a:custGeom>
              <a:avLst/>
              <a:gdLst/>
              <a:ahLst/>
              <a:cxnLst/>
              <a:rect l="l" t="t" r="r" b="b"/>
              <a:pathLst>
                <a:path w="4807" h="6602" extrusionOk="0">
                  <a:moveTo>
                    <a:pt x="20" y="6466"/>
                  </a:moveTo>
                  <a:lnTo>
                    <a:pt x="20" y="6466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20" y="6466"/>
                  </a:lnTo>
                  <a:close/>
                  <a:moveTo>
                    <a:pt x="20" y="6466"/>
                  </a:moveTo>
                  <a:lnTo>
                    <a:pt x="20" y="6466"/>
                  </a:lnTo>
                  <a:lnTo>
                    <a:pt x="20" y="6466"/>
                  </a:lnTo>
                  <a:close/>
                  <a:moveTo>
                    <a:pt x="3070" y="3860"/>
                  </a:move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close/>
                  <a:moveTo>
                    <a:pt x="2742" y="3841"/>
                  </a:moveTo>
                  <a:lnTo>
                    <a:pt x="2742" y="3841"/>
                  </a:lnTo>
                  <a:lnTo>
                    <a:pt x="2414" y="3860"/>
                  </a:lnTo>
                  <a:lnTo>
                    <a:pt x="2221" y="3880"/>
                  </a:lnTo>
                  <a:lnTo>
                    <a:pt x="2008" y="3918"/>
                  </a:lnTo>
                  <a:lnTo>
                    <a:pt x="1796" y="3976"/>
                  </a:lnTo>
                  <a:lnTo>
                    <a:pt x="1584" y="4053"/>
                  </a:lnTo>
                  <a:lnTo>
                    <a:pt x="1371" y="4150"/>
                  </a:lnTo>
                  <a:lnTo>
                    <a:pt x="1159" y="4266"/>
                  </a:lnTo>
                  <a:lnTo>
                    <a:pt x="947" y="4420"/>
                  </a:lnTo>
                  <a:lnTo>
                    <a:pt x="754" y="4594"/>
                  </a:lnTo>
                  <a:lnTo>
                    <a:pt x="561" y="4806"/>
                  </a:lnTo>
                  <a:lnTo>
                    <a:pt x="406" y="5057"/>
                  </a:lnTo>
                  <a:lnTo>
                    <a:pt x="271" y="5327"/>
                  </a:lnTo>
                  <a:lnTo>
                    <a:pt x="155" y="5655"/>
                  </a:lnTo>
                  <a:lnTo>
                    <a:pt x="59" y="6022"/>
                  </a:lnTo>
                  <a:lnTo>
                    <a:pt x="20" y="6427"/>
                  </a:lnTo>
                  <a:lnTo>
                    <a:pt x="20" y="6427"/>
                  </a:lnTo>
                  <a:lnTo>
                    <a:pt x="59" y="6022"/>
                  </a:lnTo>
                  <a:lnTo>
                    <a:pt x="155" y="5655"/>
                  </a:lnTo>
                  <a:lnTo>
                    <a:pt x="271" y="5327"/>
                  </a:lnTo>
                  <a:lnTo>
                    <a:pt x="406" y="5057"/>
                  </a:lnTo>
                  <a:lnTo>
                    <a:pt x="561" y="4806"/>
                  </a:lnTo>
                  <a:lnTo>
                    <a:pt x="754" y="4594"/>
                  </a:lnTo>
                  <a:lnTo>
                    <a:pt x="947" y="4420"/>
                  </a:lnTo>
                  <a:lnTo>
                    <a:pt x="1159" y="4266"/>
                  </a:lnTo>
                  <a:lnTo>
                    <a:pt x="1371" y="4150"/>
                  </a:lnTo>
                  <a:lnTo>
                    <a:pt x="1584" y="4053"/>
                  </a:lnTo>
                  <a:lnTo>
                    <a:pt x="1796" y="3976"/>
                  </a:lnTo>
                  <a:lnTo>
                    <a:pt x="2008" y="3918"/>
                  </a:lnTo>
                  <a:lnTo>
                    <a:pt x="2221" y="3880"/>
                  </a:lnTo>
                  <a:lnTo>
                    <a:pt x="2414" y="3860"/>
                  </a:lnTo>
                  <a:lnTo>
                    <a:pt x="2742" y="3841"/>
                  </a:lnTo>
                  <a:close/>
                  <a:moveTo>
                    <a:pt x="2780" y="3841"/>
                  </a:move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close/>
                  <a:moveTo>
                    <a:pt x="4807" y="0"/>
                  </a:moveTo>
                  <a:lnTo>
                    <a:pt x="4807" y="0"/>
                  </a:lnTo>
                  <a:lnTo>
                    <a:pt x="4807" y="0"/>
                  </a:lnTo>
                  <a:lnTo>
                    <a:pt x="4595" y="20"/>
                  </a:lnTo>
                  <a:lnTo>
                    <a:pt x="4382" y="39"/>
                  </a:lnTo>
                  <a:lnTo>
                    <a:pt x="4151" y="97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3707" y="232"/>
                  </a:lnTo>
                  <a:lnTo>
                    <a:pt x="3533" y="309"/>
                  </a:lnTo>
                  <a:lnTo>
                    <a:pt x="3379" y="386"/>
                  </a:lnTo>
                  <a:lnTo>
                    <a:pt x="3244" y="483"/>
                  </a:lnTo>
                  <a:lnTo>
                    <a:pt x="3108" y="579"/>
                  </a:lnTo>
                  <a:lnTo>
                    <a:pt x="2993" y="695"/>
                  </a:lnTo>
                  <a:lnTo>
                    <a:pt x="2896" y="811"/>
                  </a:lnTo>
                  <a:lnTo>
                    <a:pt x="2819" y="927"/>
                  </a:lnTo>
                  <a:lnTo>
                    <a:pt x="2742" y="1042"/>
                  </a:lnTo>
                  <a:lnTo>
                    <a:pt x="2684" y="1158"/>
                  </a:lnTo>
                  <a:lnTo>
                    <a:pt x="2587" y="1409"/>
                  </a:lnTo>
                  <a:lnTo>
                    <a:pt x="2549" y="1679"/>
                  </a:lnTo>
                  <a:lnTo>
                    <a:pt x="2529" y="1950"/>
                  </a:lnTo>
                  <a:lnTo>
                    <a:pt x="2529" y="1950"/>
                  </a:lnTo>
                  <a:lnTo>
                    <a:pt x="2549" y="1679"/>
                  </a:lnTo>
                  <a:lnTo>
                    <a:pt x="2587" y="1409"/>
                  </a:lnTo>
                  <a:lnTo>
                    <a:pt x="2684" y="1158"/>
                  </a:lnTo>
                  <a:lnTo>
                    <a:pt x="2742" y="1042"/>
                  </a:lnTo>
                  <a:lnTo>
                    <a:pt x="2819" y="927"/>
                  </a:lnTo>
                  <a:lnTo>
                    <a:pt x="2896" y="811"/>
                  </a:lnTo>
                  <a:lnTo>
                    <a:pt x="2993" y="695"/>
                  </a:lnTo>
                  <a:lnTo>
                    <a:pt x="3108" y="579"/>
                  </a:lnTo>
                  <a:lnTo>
                    <a:pt x="3244" y="483"/>
                  </a:lnTo>
                  <a:lnTo>
                    <a:pt x="3379" y="386"/>
                  </a:lnTo>
                  <a:lnTo>
                    <a:pt x="3533" y="309"/>
                  </a:lnTo>
                  <a:lnTo>
                    <a:pt x="3707" y="232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4151" y="97"/>
                  </a:lnTo>
                  <a:lnTo>
                    <a:pt x="4382" y="39"/>
                  </a:lnTo>
                  <a:lnTo>
                    <a:pt x="4595" y="20"/>
                  </a:lnTo>
                  <a:lnTo>
                    <a:pt x="4807" y="0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9"/>
            <p:cNvSpPr/>
            <p:nvPr/>
          </p:nvSpPr>
          <p:spPr>
            <a:xfrm>
              <a:off x="5380825" y="4946100"/>
              <a:ext cx="525" cy="3400"/>
            </a:xfrm>
            <a:custGeom>
              <a:avLst/>
              <a:gdLst/>
              <a:ahLst/>
              <a:cxnLst/>
              <a:rect l="l" t="t" r="r" b="b"/>
              <a:pathLst>
                <a:path w="21" h="136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9"/>
            <p:cNvSpPr/>
            <p:nvPr/>
          </p:nvSpPr>
          <p:spPr>
            <a:xfrm>
              <a:off x="5381325" y="49461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9"/>
            <p:cNvSpPr/>
            <p:nvPr/>
          </p:nvSpPr>
          <p:spPr>
            <a:xfrm>
              <a:off x="5457550" y="488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9"/>
            <p:cNvSpPr/>
            <p:nvPr/>
          </p:nvSpPr>
          <p:spPr>
            <a:xfrm>
              <a:off x="5381325" y="4880475"/>
              <a:ext cx="68050" cy="64675"/>
            </a:xfrm>
            <a:custGeom>
              <a:avLst/>
              <a:gdLst/>
              <a:ahLst/>
              <a:cxnLst/>
              <a:rect l="l" t="t" r="r" b="b"/>
              <a:pathLst>
                <a:path w="2722" h="2587" fill="none" extrusionOk="0">
                  <a:moveTo>
                    <a:pt x="2722" y="0"/>
                  </a:moveTo>
                  <a:lnTo>
                    <a:pt x="2722" y="0"/>
                  </a:lnTo>
                  <a:lnTo>
                    <a:pt x="2394" y="19"/>
                  </a:lnTo>
                  <a:lnTo>
                    <a:pt x="2201" y="39"/>
                  </a:lnTo>
                  <a:lnTo>
                    <a:pt x="1988" y="77"/>
                  </a:lnTo>
                  <a:lnTo>
                    <a:pt x="1776" y="135"/>
                  </a:lnTo>
                  <a:lnTo>
                    <a:pt x="1564" y="212"/>
                  </a:lnTo>
                  <a:lnTo>
                    <a:pt x="1351" y="309"/>
                  </a:lnTo>
                  <a:lnTo>
                    <a:pt x="1139" y="425"/>
                  </a:lnTo>
                  <a:lnTo>
                    <a:pt x="927" y="579"/>
                  </a:lnTo>
                  <a:lnTo>
                    <a:pt x="734" y="753"/>
                  </a:lnTo>
                  <a:lnTo>
                    <a:pt x="541" y="965"/>
                  </a:lnTo>
                  <a:lnTo>
                    <a:pt x="386" y="1216"/>
                  </a:lnTo>
                  <a:lnTo>
                    <a:pt x="251" y="1486"/>
                  </a:lnTo>
                  <a:lnTo>
                    <a:pt x="135" y="1814"/>
                  </a:lnTo>
                  <a:lnTo>
                    <a:pt x="39" y="2181"/>
                  </a:lnTo>
                  <a:lnTo>
                    <a:pt x="0" y="2586"/>
                  </a:lnTo>
                  <a:lnTo>
                    <a:pt x="0" y="2586"/>
                  </a:lnTo>
                  <a:lnTo>
                    <a:pt x="39" y="2181"/>
                  </a:lnTo>
                  <a:lnTo>
                    <a:pt x="135" y="1814"/>
                  </a:lnTo>
                  <a:lnTo>
                    <a:pt x="251" y="1486"/>
                  </a:lnTo>
                  <a:lnTo>
                    <a:pt x="386" y="1216"/>
                  </a:lnTo>
                  <a:lnTo>
                    <a:pt x="541" y="965"/>
                  </a:lnTo>
                  <a:lnTo>
                    <a:pt x="734" y="753"/>
                  </a:lnTo>
                  <a:lnTo>
                    <a:pt x="927" y="579"/>
                  </a:lnTo>
                  <a:lnTo>
                    <a:pt x="1139" y="425"/>
                  </a:lnTo>
                  <a:lnTo>
                    <a:pt x="1351" y="309"/>
                  </a:lnTo>
                  <a:lnTo>
                    <a:pt x="1564" y="212"/>
                  </a:lnTo>
                  <a:lnTo>
                    <a:pt x="1776" y="135"/>
                  </a:lnTo>
                  <a:lnTo>
                    <a:pt x="1988" y="77"/>
                  </a:lnTo>
                  <a:lnTo>
                    <a:pt x="2201" y="39"/>
                  </a:lnTo>
                  <a:lnTo>
                    <a:pt x="2394" y="19"/>
                  </a:lnTo>
                  <a:lnTo>
                    <a:pt x="2722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9"/>
            <p:cNvSpPr/>
            <p:nvPr/>
          </p:nvSpPr>
          <p:spPr>
            <a:xfrm>
              <a:off x="5450325" y="488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9"/>
            <p:cNvSpPr/>
            <p:nvPr/>
          </p:nvSpPr>
          <p:spPr>
            <a:xfrm>
              <a:off x="5444050" y="4784450"/>
              <a:ext cx="56950" cy="48750"/>
            </a:xfrm>
            <a:custGeom>
              <a:avLst/>
              <a:gdLst/>
              <a:ahLst/>
              <a:cxnLst/>
              <a:rect l="l" t="t" r="r" b="b"/>
              <a:pathLst>
                <a:path w="2278" h="1950" fill="none" extrusionOk="0">
                  <a:moveTo>
                    <a:pt x="2278" y="0"/>
                  </a:moveTo>
                  <a:lnTo>
                    <a:pt x="2278" y="0"/>
                  </a:lnTo>
                  <a:lnTo>
                    <a:pt x="2278" y="0"/>
                  </a:lnTo>
                  <a:lnTo>
                    <a:pt x="2066" y="20"/>
                  </a:lnTo>
                  <a:lnTo>
                    <a:pt x="1853" y="39"/>
                  </a:lnTo>
                  <a:lnTo>
                    <a:pt x="1622" y="97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178" y="232"/>
                  </a:lnTo>
                  <a:lnTo>
                    <a:pt x="1004" y="309"/>
                  </a:lnTo>
                  <a:lnTo>
                    <a:pt x="850" y="386"/>
                  </a:lnTo>
                  <a:lnTo>
                    <a:pt x="715" y="483"/>
                  </a:lnTo>
                  <a:lnTo>
                    <a:pt x="579" y="579"/>
                  </a:lnTo>
                  <a:lnTo>
                    <a:pt x="464" y="695"/>
                  </a:lnTo>
                  <a:lnTo>
                    <a:pt x="367" y="811"/>
                  </a:lnTo>
                  <a:lnTo>
                    <a:pt x="290" y="927"/>
                  </a:lnTo>
                  <a:lnTo>
                    <a:pt x="213" y="1042"/>
                  </a:lnTo>
                  <a:lnTo>
                    <a:pt x="155" y="1158"/>
                  </a:lnTo>
                  <a:lnTo>
                    <a:pt x="58" y="1409"/>
                  </a:lnTo>
                  <a:lnTo>
                    <a:pt x="20" y="1679"/>
                  </a:lnTo>
                  <a:lnTo>
                    <a:pt x="0" y="1950"/>
                  </a:lnTo>
                  <a:lnTo>
                    <a:pt x="0" y="1950"/>
                  </a:lnTo>
                  <a:lnTo>
                    <a:pt x="20" y="1679"/>
                  </a:lnTo>
                  <a:lnTo>
                    <a:pt x="58" y="1409"/>
                  </a:lnTo>
                  <a:lnTo>
                    <a:pt x="155" y="1158"/>
                  </a:lnTo>
                  <a:lnTo>
                    <a:pt x="213" y="1042"/>
                  </a:lnTo>
                  <a:lnTo>
                    <a:pt x="290" y="927"/>
                  </a:lnTo>
                  <a:lnTo>
                    <a:pt x="367" y="811"/>
                  </a:lnTo>
                  <a:lnTo>
                    <a:pt x="464" y="695"/>
                  </a:lnTo>
                  <a:lnTo>
                    <a:pt x="579" y="579"/>
                  </a:lnTo>
                  <a:lnTo>
                    <a:pt x="715" y="483"/>
                  </a:lnTo>
                  <a:lnTo>
                    <a:pt x="850" y="386"/>
                  </a:lnTo>
                  <a:lnTo>
                    <a:pt x="1004" y="309"/>
                  </a:lnTo>
                  <a:lnTo>
                    <a:pt x="1178" y="232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622" y="97"/>
                  </a:lnTo>
                  <a:lnTo>
                    <a:pt x="1853" y="39"/>
                  </a:lnTo>
                  <a:lnTo>
                    <a:pt x="2066" y="20"/>
                  </a:lnTo>
                  <a:lnTo>
                    <a:pt x="2278" y="0"/>
                  </a:lnTo>
                  <a:lnTo>
                    <a:pt x="227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9"/>
            <p:cNvSpPr/>
            <p:nvPr/>
          </p:nvSpPr>
          <p:spPr>
            <a:xfrm>
              <a:off x="5481200" y="4980825"/>
              <a:ext cx="632600" cy="365775"/>
            </a:xfrm>
            <a:custGeom>
              <a:avLst/>
              <a:gdLst/>
              <a:ahLst/>
              <a:cxnLst/>
              <a:rect l="l" t="t" r="r" b="b"/>
              <a:pathLst>
                <a:path w="25304" h="14631" extrusionOk="0">
                  <a:moveTo>
                    <a:pt x="23065" y="14148"/>
                  </a:moveTo>
                  <a:lnTo>
                    <a:pt x="23065" y="14148"/>
                  </a:lnTo>
                  <a:lnTo>
                    <a:pt x="23065" y="14341"/>
                  </a:lnTo>
                  <a:lnTo>
                    <a:pt x="23046" y="14496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46" y="14496"/>
                  </a:lnTo>
                  <a:lnTo>
                    <a:pt x="23065" y="14341"/>
                  </a:lnTo>
                  <a:lnTo>
                    <a:pt x="23065" y="14148"/>
                  </a:lnTo>
                  <a:close/>
                  <a:moveTo>
                    <a:pt x="25285" y="13569"/>
                  </a:moveTo>
                  <a:lnTo>
                    <a:pt x="25285" y="13569"/>
                  </a:lnTo>
                  <a:lnTo>
                    <a:pt x="24957" y="13589"/>
                  </a:lnTo>
                  <a:lnTo>
                    <a:pt x="24628" y="13646"/>
                  </a:lnTo>
                  <a:lnTo>
                    <a:pt x="24300" y="13724"/>
                  </a:lnTo>
                  <a:lnTo>
                    <a:pt x="23992" y="13839"/>
                  </a:lnTo>
                  <a:lnTo>
                    <a:pt x="23721" y="13975"/>
                  </a:lnTo>
                  <a:lnTo>
                    <a:pt x="23451" y="14148"/>
                  </a:lnTo>
                  <a:lnTo>
                    <a:pt x="23219" y="14361"/>
                  </a:lnTo>
                  <a:lnTo>
                    <a:pt x="23123" y="14476"/>
                  </a:lnTo>
                  <a:lnTo>
                    <a:pt x="23046" y="14592"/>
                  </a:lnTo>
                  <a:lnTo>
                    <a:pt x="23046" y="14592"/>
                  </a:lnTo>
                  <a:lnTo>
                    <a:pt x="23123" y="14476"/>
                  </a:lnTo>
                  <a:lnTo>
                    <a:pt x="23219" y="14361"/>
                  </a:lnTo>
                  <a:lnTo>
                    <a:pt x="23451" y="14148"/>
                  </a:lnTo>
                  <a:lnTo>
                    <a:pt x="23721" y="13975"/>
                  </a:lnTo>
                  <a:lnTo>
                    <a:pt x="23992" y="13839"/>
                  </a:lnTo>
                  <a:lnTo>
                    <a:pt x="24300" y="13724"/>
                  </a:lnTo>
                  <a:lnTo>
                    <a:pt x="24628" y="13646"/>
                  </a:lnTo>
                  <a:lnTo>
                    <a:pt x="24957" y="13589"/>
                  </a:lnTo>
                  <a:lnTo>
                    <a:pt x="25285" y="13569"/>
                  </a:lnTo>
                  <a:close/>
                  <a:moveTo>
                    <a:pt x="25304" y="13569"/>
                  </a:moveTo>
                  <a:lnTo>
                    <a:pt x="25304" y="13569"/>
                  </a:lnTo>
                  <a:lnTo>
                    <a:pt x="25304" y="13569"/>
                  </a:lnTo>
                  <a:lnTo>
                    <a:pt x="25304" y="13569"/>
                  </a:lnTo>
                  <a:close/>
                  <a:moveTo>
                    <a:pt x="21039" y="11060"/>
                  </a:moveTo>
                  <a:lnTo>
                    <a:pt x="21039" y="11060"/>
                  </a:lnTo>
                  <a:lnTo>
                    <a:pt x="21019" y="11292"/>
                  </a:lnTo>
                  <a:lnTo>
                    <a:pt x="21000" y="11485"/>
                  </a:lnTo>
                  <a:lnTo>
                    <a:pt x="20961" y="11678"/>
                  </a:lnTo>
                  <a:lnTo>
                    <a:pt x="20923" y="11832"/>
                  </a:lnTo>
                  <a:lnTo>
                    <a:pt x="20826" y="12064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26" y="12064"/>
                  </a:lnTo>
                  <a:lnTo>
                    <a:pt x="20923" y="11832"/>
                  </a:lnTo>
                  <a:lnTo>
                    <a:pt x="20961" y="11678"/>
                  </a:lnTo>
                  <a:lnTo>
                    <a:pt x="21000" y="11485"/>
                  </a:lnTo>
                  <a:lnTo>
                    <a:pt x="21019" y="11292"/>
                  </a:lnTo>
                  <a:lnTo>
                    <a:pt x="21039" y="11060"/>
                  </a:lnTo>
                  <a:close/>
                  <a:moveTo>
                    <a:pt x="20286" y="9439"/>
                  </a:moveTo>
                  <a:lnTo>
                    <a:pt x="20286" y="9439"/>
                  </a:lnTo>
                  <a:lnTo>
                    <a:pt x="20324" y="9477"/>
                  </a:lnTo>
                  <a:lnTo>
                    <a:pt x="20324" y="9477"/>
                  </a:lnTo>
                  <a:lnTo>
                    <a:pt x="20286" y="9439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221" y="8802"/>
                  </a:lnTo>
                  <a:lnTo>
                    <a:pt x="18028" y="8821"/>
                  </a:lnTo>
                  <a:lnTo>
                    <a:pt x="17719" y="8860"/>
                  </a:lnTo>
                  <a:lnTo>
                    <a:pt x="17506" y="8918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506" y="8918"/>
                  </a:lnTo>
                  <a:lnTo>
                    <a:pt x="17719" y="8860"/>
                  </a:lnTo>
                  <a:lnTo>
                    <a:pt x="18028" y="8821"/>
                  </a:lnTo>
                  <a:lnTo>
                    <a:pt x="18221" y="8802"/>
                  </a:lnTo>
                  <a:lnTo>
                    <a:pt x="18433" y="8783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433" y="8783"/>
                  </a:lnTo>
                  <a:lnTo>
                    <a:pt x="18452" y="8783"/>
                  </a:lnTo>
                  <a:lnTo>
                    <a:pt x="18452" y="8783"/>
                  </a:lnTo>
                  <a:lnTo>
                    <a:pt x="18433" y="8783"/>
                  </a:lnTo>
                  <a:close/>
                  <a:moveTo>
                    <a:pt x="17429" y="8667"/>
                  </a:moveTo>
                  <a:lnTo>
                    <a:pt x="17429" y="866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29" y="8667"/>
                  </a:lnTo>
                  <a:close/>
                  <a:moveTo>
                    <a:pt x="14534" y="3803"/>
                  </a:moveTo>
                  <a:lnTo>
                    <a:pt x="14534" y="3803"/>
                  </a:lnTo>
                  <a:lnTo>
                    <a:pt x="14534" y="4131"/>
                  </a:lnTo>
                  <a:lnTo>
                    <a:pt x="14496" y="4382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96" y="4382"/>
                  </a:lnTo>
                  <a:lnTo>
                    <a:pt x="14534" y="4131"/>
                  </a:lnTo>
                  <a:lnTo>
                    <a:pt x="14534" y="3803"/>
                  </a:lnTo>
                  <a:close/>
                  <a:moveTo>
                    <a:pt x="12990" y="1139"/>
                  </a:moveTo>
                  <a:lnTo>
                    <a:pt x="12990" y="1139"/>
                  </a:lnTo>
                  <a:lnTo>
                    <a:pt x="13009" y="1139"/>
                  </a:lnTo>
                  <a:lnTo>
                    <a:pt x="13009" y="1139"/>
                  </a:lnTo>
                  <a:lnTo>
                    <a:pt x="12990" y="1139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176" y="734"/>
                  </a:lnTo>
                  <a:lnTo>
                    <a:pt x="10963" y="753"/>
                  </a:lnTo>
                  <a:lnTo>
                    <a:pt x="10751" y="792"/>
                  </a:lnTo>
                  <a:lnTo>
                    <a:pt x="10558" y="831"/>
                  </a:lnTo>
                  <a:lnTo>
                    <a:pt x="10191" y="966"/>
                  </a:lnTo>
                  <a:lnTo>
                    <a:pt x="9883" y="1101"/>
                  </a:lnTo>
                  <a:lnTo>
                    <a:pt x="9632" y="1255"/>
                  </a:lnTo>
                  <a:lnTo>
                    <a:pt x="9439" y="1371"/>
                  </a:lnTo>
                  <a:lnTo>
                    <a:pt x="9284" y="1506"/>
                  </a:lnTo>
                  <a:lnTo>
                    <a:pt x="9284" y="1506"/>
                  </a:lnTo>
                  <a:lnTo>
                    <a:pt x="9439" y="1371"/>
                  </a:lnTo>
                  <a:lnTo>
                    <a:pt x="9632" y="1255"/>
                  </a:lnTo>
                  <a:lnTo>
                    <a:pt x="9883" y="1101"/>
                  </a:lnTo>
                  <a:lnTo>
                    <a:pt x="10191" y="966"/>
                  </a:lnTo>
                  <a:lnTo>
                    <a:pt x="10558" y="831"/>
                  </a:lnTo>
                  <a:lnTo>
                    <a:pt x="10751" y="792"/>
                  </a:lnTo>
                  <a:lnTo>
                    <a:pt x="10963" y="753"/>
                  </a:lnTo>
                  <a:lnTo>
                    <a:pt x="11176" y="734"/>
                  </a:lnTo>
                  <a:lnTo>
                    <a:pt x="11407" y="715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close/>
                  <a:moveTo>
                    <a:pt x="20" y="541"/>
                  </a:moveTo>
                  <a:lnTo>
                    <a:pt x="20" y="541"/>
                  </a:lnTo>
                  <a:lnTo>
                    <a:pt x="1" y="541"/>
                  </a:lnTo>
                  <a:lnTo>
                    <a:pt x="1" y="541"/>
                  </a:lnTo>
                  <a:lnTo>
                    <a:pt x="20" y="541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194" y="522"/>
                  </a:lnTo>
                  <a:lnTo>
                    <a:pt x="20" y="541"/>
                  </a:lnTo>
                  <a:lnTo>
                    <a:pt x="20" y="541"/>
                  </a:lnTo>
                  <a:lnTo>
                    <a:pt x="194" y="522"/>
                  </a:lnTo>
                  <a:lnTo>
                    <a:pt x="367" y="502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close/>
                  <a:moveTo>
                    <a:pt x="5405" y="213"/>
                  </a:move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370" y="20"/>
                  </a:lnTo>
                  <a:lnTo>
                    <a:pt x="6080" y="39"/>
                  </a:lnTo>
                  <a:lnTo>
                    <a:pt x="5772" y="116"/>
                  </a:lnTo>
                  <a:lnTo>
                    <a:pt x="5443" y="213"/>
                  </a:lnTo>
                  <a:lnTo>
                    <a:pt x="5443" y="213"/>
                  </a:lnTo>
                  <a:lnTo>
                    <a:pt x="5772" y="116"/>
                  </a:lnTo>
                  <a:lnTo>
                    <a:pt x="6080" y="39"/>
                  </a:lnTo>
                  <a:lnTo>
                    <a:pt x="6370" y="20"/>
                  </a:lnTo>
                  <a:lnTo>
                    <a:pt x="6659" y="1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9"/>
            <p:cNvSpPr/>
            <p:nvPr/>
          </p:nvSpPr>
          <p:spPr>
            <a:xfrm>
              <a:off x="6056375" y="5334525"/>
              <a:ext cx="1475" cy="12075"/>
            </a:xfrm>
            <a:custGeom>
              <a:avLst/>
              <a:gdLst/>
              <a:ahLst/>
              <a:cxnLst/>
              <a:rect l="l" t="t" r="r" b="b"/>
              <a:pathLst>
                <a:path w="59" h="483" fill="none" extrusionOk="0">
                  <a:moveTo>
                    <a:pt x="58" y="0"/>
                  </a:moveTo>
                  <a:lnTo>
                    <a:pt x="58" y="0"/>
                  </a:lnTo>
                  <a:lnTo>
                    <a:pt x="58" y="193"/>
                  </a:lnTo>
                  <a:lnTo>
                    <a:pt x="39" y="348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39" y="348"/>
                  </a:lnTo>
                  <a:lnTo>
                    <a:pt x="58" y="193"/>
                  </a:lnTo>
                  <a:lnTo>
                    <a:pt x="5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9"/>
            <p:cNvSpPr/>
            <p:nvPr/>
          </p:nvSpPr>
          <p:spPr>
            <a:xfrm>
              <a:off x="6057325" y="5320050"/>
              <a:ext cx="56000" cy="25600"/>
            </a:xfrm>
            <a:custGeom>
              <a:avLst/>
              <a:gdLst/>
              <a:ahLst/>
              <a:cxnLst/>
              <a:rect l="l" t="t" r="r" b="b"/>
              <a:pathLst>
                <a:path w="2240" h="1024" fill="none" extrusionOk="0">
                  <a:moveTo>
                    <a:pt x="2240" y="0"/>
                  </a:moveTo>
                  <a:lnTo>
                    <a:pt x="2240" y="0"/>
                  </a:lnTo>
                  <a:lnTo>
                    <a:pt x="1912" y="20"/>
                  </a:lnTo>
                  <a:lnTo>
                    <a:pt x="1583" y="77"/>
                  </a:lnTo>
                  <a:lnTo>
                    <a:pt x="1255" y="155"/>
                  </a:lnTo>
                  <a:lnTo>
                    <a:pt x="947" y="270"/>
                  </a:lnTo>
                  <a:lnTo>
                    <a:pt x="676" y="406"/>
                  </a:lnTo>
                  <a:lnTo>
                    <a:pt x="406" y="579"/>
                  </a:lnTo>
                  <a:lnTo>
                    <a:pt x="174" y="792"/>
                  </a:lnTo>
                  <a:lnTo>
                    <a:pt x="78" y="907"/>
                  </a:lnTo>
                  <a:lnTo>
                    <a:pt x="1" y="1023"/>
                  </a:lnTo>
                  <a:lnTo>
                    <a:pt x="1" y="1023"/>
                  </a:lnTo>
                  <a:lnTo>
                    <a:pt x="78" y="907"/>
                  </a:lnTo>
                  <a:lnTo>
                    <a:pt x="174" y="792"/>
                  </a:lnTo>
                  <a:lnTo>
                    <a:pt x="406" y="579"/>
                  </a:lnTo>
                  <a:lnTo>
                    <a:pt x="676" y="406"/>
                  </a:lnTo>
                  <a:lnTo>
                    <a:pt x="947" y="270"/>
                  </a:lnTo>
                  <a:lnTo>
                    <a:pt x="1255" y="155"/>
                  </a:lnTo>
                  <a:lnTo>
                    <a:pt x="1583" y="77"/>
                  </a:lnTo>
                  <a:lnTo>
                    <a:pt x="1912" y="20"/>
                  </a:lnTo>
                  <a:lnTo>
                    <a:pt x="224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9"/>
            <p:cNvSpPr/>
            <p:nvPr/>
          </p:nvSpPr>
          <p:spPr>
            <a:xfrm>
              <a:off x="6113775" y="532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9"/>
            <p:cNvSpPr/>
            <p:nvPr/>
          </p:nvSpPr>
          <p:spPr>
            <a:xfrm>
              <a:off x="6001350" y="5257325"/>
              <a:ext cx="5825" cy="27525"/>
            </a:xfrm>
            <a:custGeom>
              <a:avLst/>
              <a:gdLst/>
              <a:ahLst/>
              <a:cxnLst/>
              <a:rect l="l" t="t" r="r" b="b"/>
              <a:pathLst>
                <a:path w="233" h="1101" fill="none" extrusionOk="0">
                  <a:moveTo>
                    <a:pt x="233" y="0"/>
                  </a:moveTo>
                  <a:lnTo>
                    <a:pt x="233" y="0"/>
                  </a:lnTo>
                  <a:lnTo>
                    <a:pt x="213" y="232"/>
                  </a:lnTo>
                  <a:lnTo>
                    <a:pt x="194" y="425"/>
                  </a:lnTo>
                  <a:lnTo>
                    <a:pt x="155" y="618"/>
                  </a:lnTo>
                  <a:lnTo>
                    <a:pt x="117" y="772"/>
                  </a:lnTo>
                  <a:lnTo>
                    <a:pt x="20" y="1004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20" y="1004"/>
                  </a:lnTo>
                  <a:lnTo>
                    <a:pt x="117" y="772"/>
                  </a:lnTo>
                  <a:lnTo>
                    <a:pt x="155" y="618"/>
                  </a:lnTo>
                  <a:lnTo>
                    <a:pt x="194" y="425"/>
                  </a:lnTo>
                  <a:lnTo>
                    <a:pt x="213" y="232"/>
                  </a:lnTo>
                  <a:lnTo>
                    <a:pt x="23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9"/>
            <p:cNvSpPr/>
            <p:nvPr/>
          </p:nvSpPr>
          <p:spPr>
            <a:xfrm>
              <a:off x="5988325" y="5216775"/>
              <a:ext cx="1000" cy="1000"/>
            </a:xfrm>
            <a:custGeom>
              <a:avLst/>
              <a:gdLst/>
              <a:ahLst/>
              <a:cxnLst/>
              <a:rect l="l" t="t" r="r" b="b"/>
              <a:pathLst>
                <a:path w="40" h="40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9"/>
            <p:cNvSpPr/>
            <p:nvPr/>
          </p:nvSpPr>
          <p:spPr>
            <a:xfrm>
              <a:off x="5916425" y="5200375"/>
              <a:ext cx="25600" cy="3875"/>
            </a:xfrm>
            <a:custGeom>
              <a:avLst/>
              <a:gdLst/>
              <a:ahLst/>
              <a:cxnLst/>
              <a:rect l="l" t="t" r="r" b="b"/>
              <a:pathLst>
                <a:path w="1024" h="155" fill="none" extrusionOk="0">
                  <a:moveTo>
                    <a:pt x="1024" y="1"/>
                  </a:moveTo>
                  <a:lnTo>
                    <a:pt x="1024" y="1"/>
                  </a:lnTo>
                  <a:lnTo>
                    <a:pt x="812" y="20"/>
                  </a:lnTo>
                  <a:lnTo>
                    <a:pt x="619" y="39"/>
                  </a:lnTo>
                  <a:lnTo>
                    <a:pt x="310" y="78"/>
                  </a:lnTo>
                  <a:lnTo>
                    <a:pt x="97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97" y="136"/>
                  </a:lnTo>
                  <a:lnTo>
                    <a:pt x="310" y="78"/>
                  </a:lnTo>
                  <a:lnTo>
                    <a:pt x="619" y="39"/>
                  </a:lnTo>
                  <a:lnTo>
                    <a:pt x="812" y="20"/>
                  </a:lnTo>
                  <a:lnTo>
                    <a:pt x="10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9"/>
            <p:cNvSpPr/>
            <p:nvPr/>
          </p:nvSpPr>
          <p:spPr>
            <a:xfrm>
              <a:off x="5942000" y="5200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9"/>
            <p:cNvSpPr/>
            <p:nvPr/>
          </p:nvSpPr>
          <p:spPr>
            <a:xfrm>
              <a:off x="5916425" y="5197475"/>
              <a:ext cx="525" cy="6775"/>
            </a:xfrm>
            <a:custGeom>
              <a:avLst/>
              <a:gdLst/>
              <a:ahLst/>
              <a:cxnLst/>
              <a:rect l="l" t="t" r="r" b="b"/>
              <a:pathLst>
                <a:path w="21" h="27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9"/>
            <p:cNvSpPr/>
            <p:nvPr/>
          </p:nvSpPr>
          <p:spPr>
            <a:xfrm>
              <a:off x="5842600" y="5075875"/>
              <a:ext cx="1975" cy="19825"/>
            </a:xfrm>
            <a:custGeom>
              <a:avLst/>
              <a:gdLst/>
              <a:ahLst/>
              <a:cxnLst/>
              <a:rect l="l" t="t" r="r" b="b"/>
              <a:pathLst>
                <a:path w="79" h="793" fill="none" extrusionOk="0">
                  <a:moveTo>
                    <a:pt x="78" y="1"/>
                  </a:moveTo>
                  <a:lnTo>
                    <a:pt x="78" y="1"/>
                  </a:lnTo>
                  <a:lnTo>
                    <a:pt x="78" y="329"/>
                  </a:lnTo>
                  <a:lnTo>
                    <a:pt x="40" y="580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40" y="580"/>
                  </a:lnTo>
                  <a:lnTo>
                    <a:pt x="78" y="329"/>
                  </a:lnTo>
                  <a:lnTo>
                    <a:pt x="7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9"/>
            <p:cNvSpPr/>
            <p:nvPr/>
          </p:nvSpPr>
          <p:spPr>
            <a:xfrm>
              <a:off x="5805950" y="500930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9"/>
            <p:cNvSpPr/>
            <p:nvPr/>
          </p:nvSpPr>
          <p:spPr>
            <a:xfrm>
              <a:off x="5713300" y="4998675"/>
              <a:ext cx="53100" cy="19825"/>
            </a:xfrm>
            <a:custGeom>
              <a:avLst/>
              <a:gdLst/>
              <a:ahLst/>
              <a:cxnLst/>
              <a:rect l="l" t="t" r="r" b="b"/>
              <a:pathLst>
                <a:path w="2124" h="793" fill="none" extrusionOk="0">
                  <a:moveTo>
                    <a:pt x="2123" y="1"/>
                  </a:moveTo>
                  <a:lnTo>
                    <a:pt x="2123" y="1"/>
                  </a:lnTo>
                  <a:lnTo>
                    <a:pt x="1892" y="20"/>
                  </a:lnTo>
                  <a:lnTo>
                    <a:pt x="1679" y="39"/>
                  </a:lnTo>
                  <a:lnTo>
                    <a:pt x="1467" y="78"/>
                  </a:lnTo>
                  <a:lnTo>
                    <a:pt x="1274" y="117"/>
                  </a:lnTo>
                  <a:lnTo>
                    <a:pt x="907" y="252"/>
                  </a:lnTo>
                  <a:lnTo>
                    <a:pt x="599" y="387"/>
                  </a:lnTo>
                  <a:lnTo>
                    <a:pt x="348" y="541"/>
                  </a:lnTo>
                  <a:lnTo>
                    <a:pt x="155" y="657"/>
                  </a:lnTo>
                  <a:lnTo>
                    <a:pt x="0" y="792"/>
                  </a:lnTo>
                  <a:lnTo>
                    <a:pt x="0" y="792"/>
                  </a:lnTo>
                  <a:lnTo>
                    <a:pt x="155" y="657"/>
                  </a:lnTo>
                  <a:lnTo>
                    <a:pt x="348" y="541"/>
                  </a:lnTo>
                  <a:lnTo>
                    <a:pt x="599" y="387"/>
                  </a:lnTo>
                  <a:lnTo>
                    <a:pt x="907" y="252"/>
                  </a:lnTo>
                  <a:lnTo>
                    <a:pt x="1274" y="117"/>
                  </a:lnTo>
                  <a:lnTo>
                    <a:pt x="1467" y="78"/>
                  </a:lnTo>
                  <a:lnTo>
                    <a:pt x="1679" y="39"/>
                  </a:lnTo>
                  <a:lnTo>
                    <a:pt x="1892" y="20"/>
                  </a:lnTo>
                  <a:lnTo>
                    <a:pt x="212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9"/>
            <p:cNvSpPr/>
            <p:nvPr/>
          </p:nvSpPr>
          <p:spPr>
            <a:xfrm>
              <a:off x="5766375" y="499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9"/>
            <p:cNvSpPr/>
            <p:nvPr/>
          </p:nvSpPr>
          <p:spPr>
            <a:xfrm>
              <a:off x="5481200" y="49943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9"/>
            <p:cNvSpPr/>
            <p:nvPr/>
          </p:nvSpPr>
          <p:spPr>
            <a:xfrm>
              <a:off x="5481675" y="4993375"/>
              <a:ext cx="8725" cy="1000"/>
            </a:xfrm>
            <a:custGeom>
              <a:avLst/>
              <a:gdLst/>
              <a:ahLst/>
              <a:cxnLst/>
              <a:rect l="l" t="t" r="r" b="b"/>
              <a:pathLst>
                <a:path w="349" h="40" fill="none" extrusionOk="0">
                  <a:moveTo>
                    <a:pt x="348" y="0"/>
                  </a:moveTo>
                  <a:lnTo>
                    <a:pt x="348" y="0"/>
                  </a:lnTo>
                  <a:lnTo>
                    <a:pt x="175" y="2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75" y="20"/>
                  </a:lnTo>
                  <a:lnTo>
                    <a:pt x="34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9"/>
            <p:cNvSpPr/>
            <p:nvPr/>
          </p:nvSpPr>
          <p:spPr>
            <a:xfrm>
              <a:off x="5490375" y="499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9"/>
            <p:cNvSpPr/>
            <p:nvPr/>
          </p:nvSpPr>
          <p:spPr>
            <a:xfrm>
              <a:off x="5616300" y="498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9"/>
            <p:cNvSpPr/>
            <p:nvPr/>
          </p:nvSpPr>
          <p:spPr>
            <a:xfrm>
              <a:off x="5617275" y="4980825"/>
              <a:ext cx="30425" cy="5325"/>
            </a:xfrm>
            <a:custGeom>
              <a:avLst/>
              <a:gdLst/>
              <a:ahLst/>
              <a:cxnLst/>
              <a:rect l="l" t="t" r="r" b="b"/>
              <a:pathLst>
                <a:path w="1217" h="213" fill="none" extrusionOk="0">
                  <a:moveTo>
                    <a:pt x="1216" y="1"/>
                  </a:moveTo>
                  <a:lnTo>
                    <a:pt x="1216" y="1"/>
                  </a:lnTo>
                  <a:lnTo>
                    <a:pt x="927" y="20"/>
                  </a:lnTo>
                  <a:lnTo>
                    <a:pt x="637" y="39"/>
                  </a:lnTo>
                  <a:lnTo>
                    <a:pt x="329" y="116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29" y="116"/>
                  </a:lnTo>
                  <a:lnTo>
                    <a:pt x="637" y="39"/>
                  </a:lnTo>
                  <a:lnTo>
                    <a:pt x="927" y="20"/>
                  </a:lnTo>
                  <a:lnTo>
                    <a:pt x="121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9"/>
            <p:cNvSpPr/>
            <p:nvPr/>
          </p:nvSpPr>
          <p:spPr>
            <a:xfrm>
              <a:off x="5647675" y="49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9"/>
            <p:cNvSpPr/>
            <p:nvPr/>
          </p:nvSpPr>
          <p:spPr>
            <a:xfrm>
              <a:off x="6118625" y="5243800"/>
              <a:ext cx="108575" cy="76750"/>
            </a:xfrm>
            <a:custGeom>
              <a:avLst/>
              <a:gdLst/>
              <a:ahLst/>
              <a:cxnLst/>
              <a:rect l="l" t="t" r="r" b="b"/>
              <a:pathLst>
                <a:path w="4343" h="3070" extrusionOk="0">
                  <a:moveTo>
                    <a:pt x="0" y="3050"/>
                  </a:move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50"/>
                  </a:lnTo>
                  <a:close/>
                  <a:moveTo>
                    <a:pt x="0" y="3031"/>
                  </a:move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31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19" y="3012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close/>
                  <a:moveTo>
                    <a:pt x="1660" y="2027"/>
                  </a:move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97" y="2857"/>
                  </a:lnTo>
                  <a:lnTo>
                    <a:pt x="193" y="2722"/>
                  </a:lnTo>
                  <a:lnTo>
                    <a:pt x="290" y="2606"/>
                  </a:lnTo>
                  <a:lnTo>
                    <a:pt x="386" y="2510"/>
                  </a:lnTo>
                  <a:lnTo>
                    <a:pt x="483" y="2413"/>
                  </a:lnTo>
                  <a:lnTo>
                    <a:pt x="598" y="2336"/>
                  </a:lnTo>
                  <a:lnTo>
                    <a:pt x="830" y="2201"/>
                  </a:lnTo>
                  <a:lnTo>
                    <a:pt x="1062" y="2124"/>
                  </a:lnTo>
                  <a:lnTo>
                    <a:pt x="1274" y="2066"/>
                  </a:lnTo>
                  <a:lnTo>
                    <a:pt x="1486" y="2047"/>
                  </a:lnTo>
                  <a:lnTo>
                    <a:pt x="1660" y="2027"/>
                  </a:lnTo>
                  <a:close/>
                  <a:moveTo>
                    <a:pt x="1698" y="2027"/>
                  </a:move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close/>
                  <a:moveTo>
                    <a:pt x="2007" y="2027"/>
                  </a:move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close/>
                  <a:moveTo>
                    <a:pt x="4343" y="1"/>
                  </a:move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65" y="1776"/>
                  </a:lnTo>
                  <a:lnTo>
                    <a:pt x="2123" y="1564"/>
                  </a:lnTo>
                  <a:lnTo>
                    <a:pt x="2220" y="1371"/>
                  </a:lnTo>
                  <a:lnTo>
                    <a:pt x="2316" y="1178"/>
                  </a:lnTo>
                  <a:lnTo>
                    <a:pt x="2432" y="1004"/>
                  </a:lnTo>
                  <a:lnTo>
                    <a:pt x="2548" y="850"/>
                  </a:lnTo>
                  <a:lnTo>
                    <a:pt x="2702" y="696"/>
                  </a:lnTo>
                  <a:lnTo>
                    <a:pt x="2837" y="560"/>
                  </a:lnTo>
                  <a:lnTo>
                    <a:pt x="3011" y="425"/>
                  </a:lnTo>
                  <a:lnTo>
                    <a:pt x="3165" y="309"/>
                  </a:lnTo>
                  <a:lnTo>
                    <a:pt x="3339" y="213"/>
                  </a:lnTo>
                  <a:lnTo>
                    <a:pt x="3513" y="136"/>
                  </a:lnTo>
                  <a:lnTo>
                    <a:pt x="3706" y="78"/>
                  </a:lnTo>
                  <a:lnTo>
                    <a:pt x="3879" y="39"/>
                  </a:lnTo>
                  <a:lnTo>
                    <a:pt x="4072" y="1"/>
                  </a:lnTo>
                  <a:lnTo>
                    <a:pt x="4265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9"/>
            <p:cNvSpPr/>
            <p:nvPr/>
          </p:nvSpPr>
          <p:spPr>
            <a:xfrm>
              <a:off x="6118625" y="5320050"/>
              <a:ext cx="0" cy="500"/>
            </a:xfrm>
            <a:custGeom>
              <a:avLst/>
              <a:gdLst/>
              <a:ahLst/>
              <a:cxnLst/>
              <a:rect l="l" t="t" r="r" b="b"/>
              <a:pathLst>
                <a:path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9"/>
            <p:cNvSpPr/>
            <p:nvPr/>
          </p:nvSpPr>
          <p:spPr>
            <a:xfrm>
              <a:off x="6118625" y="5319550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9"/>
            <p:cNvSpPr/>
            <p:nvPr/>
          </p:nvSpPr>
          <p:spPr>
            <a:xfrm>
              <a:off x="6119100" y="53190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9"/>
            <p:cNvSpPr/>
            <p:nvPr/>
          </p:nvSpPr>
          <p:spPr>
            <a:xfrm>
              <a:off x="6119100" y="53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9"/>
            <p:cNvSpPr/>
            <p:nvPr/>
          </p:nvSpPr>
          <p:spPr>
            <a:xfrm>
              <a:off x="6119100" y="5294475"/>
              <a:ext cx="41025" cy="24625"/>
            </a:xfrm>
            <a:custGeom>
              <a:avLst/>
              <a:gdLst/>
              <a:ahLst/>
              <a:cxnLst/>
              <a:rect l="l" t="t" r="r" b="b"/>
              <a:pathLst>
                <a:path w="1641" h="985" fill="none" extrusionOk="0">
                  <a:moveTo>
                    <a:pt x="1641" y="0"/>
                  </a:moveTo>
                  <a:lnTo>
                    <a:pt x="1641" y="0"/>
                  </a:lnTo>
                  <a:lnTo>
                    <a:pt x="1467" y="20"/>
                  </a:lnTo>
                  <a:lnTo>
                    <a:pt x="1255" y="39"/>
                  </a:lnTo>
                  <a:lnTo>
                    <a:pt x="1043" y="97"/>
                  </a:lnTo>
                  <a:lnTo>
                    <a:pt x="811" y="174"/>
                  </a:lnTo>
                  <a:lnTo>
                    <a:pt x="579" y="309"/>
                  </a:lnTo>
                  <a:lnTo>
                    <a:pt x="464" y="386"/>
                  </a:lnTo>
                  <a:lnTo>
                    <a:pt x="367" y="483"/>
                  </a:lnTo>
                  <a:lnTo>
                    <a:pt x="271" y="579"/>
                  </a:lnTo>
                  <a:lnTo>
                    <a:pt x="174" y="695"/>
                  </a:lnTo>
                  <a:lnTo>
                    <a:pt x="78" y="830"/>
                  </a:lnTo>
                  <a:lnTo>
                    <a:pt x="0" y="985"/>
                  </a:lnTo>
                  <a:lnTo>
                    <a:pt x="0" y="985"/>
                  </a:lnTo>
                  <a:lnTo>
                    <a:pt x="78" y="830"/>
                  </a:lnTo>
                  <a:lnTo>
                    <a:pt x="174" y="695"/>
                  </a:lnTo>
                  <a:lnTo>
                    <a:pt x="271" y="579"/>
                  </a:lnTo>
                  <a:lnTo>
                    <a:pt x="367" y="483"/>
                  </a:lnTo>
                  <a:lnTo>
                    <a:pt x="464" y="386"/>
                  </a:lnTo>
                  <a:lnTo>
                    <a:pt x="579" y="309"/>
                  </a:lnTo>
                  <a:lnTo>
                    <a:pt x="811" y="174"/>
                  </a:lnTo>
                  <a:lnTo>
                    <a:pt x="1043" y="97"/>
                  </a:lnTo>
                  <a:lnTo>
                    <a:pt x="1255" y="39"/>
                  </a:lnTo>
                  <a:lnTo>
                    <a:pt x="1467" y="20"/>
                  </a:lnTo>
                  <a:lnTo>
                    <a:pt x="164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9"/>
            <p:cNvSpPr/>
            <p:nvPr/>
          </p:nvSpPr>
          <p:spPr>
            <a:xfrm>
              <a:off x="6161075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9"/>
            <p:cNvSpPr/>
            <p:nvPr/>
          </p:nvSpPr>
          <p:spPr>
            <a:xfrm>
              <a:off x="6168800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9"/>
            <p:cNvSpPr/>
            <p:nvPr/>
          </p:nvSpPr>
          <p:spPr>
            <a:xfrm>
              <a:off x="6227175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9"/>
            <p:cNvSpPr/>
            <p:nvPr/>
          </p:nvSpPr>
          <p:spPr>
            <a:xfrm>
              <a:off x="6168800" y="5243800"/>
              <a:ext cx="56475" cy="49725"/>
            </a:xfrm>
            <a:custGeom>
              <a:avLst/>
              <a:gdLst/>
              <a:ahLst/>
              <a:cxnLst/>
              <a:rect l="l" t="t" r="r" b="b"/>
              <a:pathLst>
                <a:path w="2259" h="1989" fill="none" extrusionOk="0">
                  <a:moveTo>
                    <a:pt x="2258" y="1"/>
                  </a:moveTo>
                  <a:lnTo>
                    <a:pt x="2258" y="1"/>
                  </a:lnTo>
                  <a:lnTo>
                    <a:pt x="2065" y="1"/>
                  </a:lnTo>
                  <a:lnTo>
                    <a:pt x="1872" y="39"/>
                  </a:lnTo>
                  <a:lnTo>
                    <a:pt x="1699" y="78"/>
                  </a:lnTo>
                  <a:lnTo>
                    <a:pt x="1506" y="136"/>
                  </a:lnTo>
                  <a:lnTo>
                    <a:pt x="1332" y="213"/>
                  </a:lnTo>
                  <a:lnTo>
                    <a:pt x="1158" y="309"/>
                  </a:lnTo>
                  <a:lnTo>
                    <a:pt x="1004" y="425"/>
                  </a:lnTo>
                  <a:lnTo>
                    <a:pt x="830" y="560"/>
                  </a:lnTo>
                  <a:lnTo>
                    <a:pt x="695" y="696"/>
                  </a:lnTo>
                  <a:lnTo>
                    <a:pt x="541" y="850"/>
                  </a:lnTo>
                  <a:lnTo>
                    <a:pt x="425" y="1004"/>
                  </a:lnTo>
                  <a:lnTo>
                    <a:pt x="309" y="1178"/>
                  </a:lnTo>
                  <a:lnTo>
                    <a:pt x="213" y="1371"/>
                  </a:lnTo>
                  <a:lnTo>
                    <a:pt x="116" y="1564"/>
                  </a:lnTo>
                  <a:lnTo>
                    <a:pt x="58" y="1776"/>
                  </a:lnTo>
                  <a:lnTo>
                    <a:pt x="0" y="1989"/>
                  </a:lnTo>
                  <a:lnTo>
                    <a:pt x="0" y="1989"/>
                  </a:lnTo>
                  <a:lnTo>
                    <a:pt x="58" y="1776"/>
                  </a:lnTo>
                  <a:lnTo>
                    <a:pt x="116" y="1564"/>
                  </a:lnTo>
                  <a:lnTo>
                    <a:pt x="213" y="1371"/>
                  </a:lnTo>
                  <a:lnTo>
                    <a:pt x="309" y="1178"/>
                  </a:lnTo>
                  <a:lnTo>
                    <a:pt x="425" y="1004"/>
                  </a:lnTo>
                  <a:lnTo>
                    <a:pt x="541" y="850"/>
                  </a:lnTo>
                  <a:lnTo>
                    <a:pt x="695" y="696"/>
                  </a:lnTo>
                  <a:lnTo>
                    <a:pt x="830" y="560"/>
                  </a:lnTo>
                  <a:lnTo>
                    <a:pt x="1004" y="425"/>
                  </a:lnTo>
                  <a:lnTo>
                    <a:pt x="1158" y="309"/>
                  </a:lnTo>
                  <a:lnTo>
                    <a:pt x="1332" y="213"/>
                  </a:lnTo>
                  <a:lnTo>
                    <a:pt x="1506" y="136"/>
                  </a:lnTo>
                  <a:lnTo>
                    <a:pt x="1699" y="78"/>
                  </a:lnTo>
                  <a:lnTo>
                    <a:pt x="1872" y="39"/>
                  </a:lnTo>
                  <a:lnTo>
                    <a:pt x="2065" y="1"/>
                  </a:lnTo>
                  <a:lnTo>
                    <a:pt x="225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9"/>
            <p:cNvSpPr/>
            <p:nvPr/>
          </p:nvSpPr>
          <p:spPr>
            <a:xfrm>
              <a:off x="6225250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9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extrusionOk="0">
                  <a:moveTo>
                    <a:pt x="19514" y="1"/>
                  </a:move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9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fill="none" extrusionOk="0">
                  <a:moveTo>
                    <a:pt x="19842" y="1"/>
                  </a:moveTo>
                  <a:lnTo>
                    <a:pt x="19842" y="1"/>
                  </a:lnTo>
                  <a:lnTo>
                    <a:pt x="19514" y="1"/>
                  </a:ln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56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185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44" y="8590"/>
                  </a:lnTo>
                  <a:lnTo>
                    <a:pt x="2034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lnTo>
                    <a:pt x="1984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9"/>
            <p:cNvSpPr/>
            <p:nvPr/>
          </p:nvSpPr>
          <p:spPr>
            <a:xfrm>
              <a:off x="4902175" y="4454400"/>
              <a:ext cx="465650" cy="177100"/>
            </a:xfrm>
            <a:custGeom>
              <a:avLst/>
              <a:gdLst/>
              <a:ahLst/>
              <a:cxnLst/>
              <a:rect l="l" t="t" r="r" b="b"/>
              <a:pathLst>
                <a:path w="18626" h="7084" extrusionOk="0">
                  <a:moveTo>
                    <a:pt x="1776" y="5520"/>
                  </a:moveTo>
                  <a:lnTo>
                    <a:pt x="1776" y="5520"/>
                  </a:lnTo>
                  <a:lnTo>
                    <a:pt x="1487" y="5540"/>
                  </a:lnTo>
                  <a:lnTo>
                    <a:pt x="1197" y="5598"/>
                  </a:lnTo>
                  <a:lnTo>
                    <a:pt x="1043" y="5636"/>
                  </a:lnTo>
                  <a:lnTo>
                    <a:pt x="908" y="5675"/>
                  </a:lnTo>
                  <a:lnTo>
                    <a:pt x="753" y="5752"/>
                  </a:lnTo>
                  <a:lnTo>
                    <a:pt x="618" y="5829"/>
                  </a:lnTo>
                  <a:lnTo>
                    <a:pt x="483" y="5906"/>
                  </a:lnTo>
                  <a:lnTo>
                    <a:pt x="367" y="6022"/>
                  </a:lnTo>
                  <a:lnTo>
                    <a:pt x="271" y="6138"/>
                  </a:lnTo>
                  <a:lnTo>
                    <a:pt x="174" y="6292"/>
                  </a:lnTo>
                  <a:lnTo>
                    <a:pt x="116" y="6447"/>
                  </a:lnTo>
                  <a:lnTo>
                    <a:pt x="58" y="6640"/>
                  </a:lnTo>
                  <a:lnTo>
                    <a:pt x="20" y="6852"/>
                  </a:lnTo>
                  <a:lnTo>
                    <a:pt x="1" y="7084"/>
                  </a:lnTo>
                  <a:lnTo>
                    <a:pt x="1" y="7084"/>
                  </a:lnTo>
                  <a:lnTo>
                    <a:pt x="20" y="6852"/>
                  </a:lnTo>
                  <a:lnTo>
                    <a:pt x="58" y="6640"/>
                  </a:lnTo>
                  <a:lnTo>
                    <a:pt x="116" y="6447"/>
                  </a:lnTo>
                  <a:lnTo>
                    <a:pt x="174" y="6292"/>
                  </a:lnTo>
                  <a:lnTo>
                    <a:pt x="271" y="6138"/>
                  </a:lnTo>
                  <a:lnTo>
                    <a:pt x="367" y="6022"/>
                  </a:lnTo>
                  <a:lnTo>
                    <a:pt x="483" y="5906"/>
                  </a:lnTo>
                  <a:lnTo>
                    <a:pt x="618" y="5829"/>
                  </a:lnTo>
                  <a:lnTo>
                    <a:pt x="753" y="5752"/>
                  </a:lnTo>
                  <a:lnTo>
                    <a:pt x="908" y="5675"/>
                  </a:lnTo>
                  <a:lnTo>
                    <a:pt x="1043" y="5636"/>
                  </a:lnTo>
                  <a:lnTo>
                    <a:pt x="1197" y="5598"/>
                  </a:lnTo>
                  <a:lnTo>
                    <a:pt x="1487" y="5540"/>
                  </a:lnTo>
                  <a:lnTo>
                    <a:pt x="1776" y="5520"/>
                  </a:lnTo>
                  <a:close/>
                  <a:moveTo>
                    <a:pt x="1834" y="5520"/>
                  </a:move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close/>
                  <a:moveTo>
                    <a:pt x="8358" y="4903"/>
                  </a:moveTo>
                  <a:lnTo>
                    <a:pt x="8358" y="4903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03"/>
                  </a:lnTo>
                  <a:close/>
                  <a:moveTo>
                    <a:pt x="8377" y="4864"/>
                  </a:moveTo>
                  <a:lnTo>
                    <a:pt x="8377" y="4864"/>
                  </a:lnTo>
                  <a:lnTo>
                    <a:pt x="8377" y="4884"/>
                  </a:lnTo>
                  <a:lnTo>
                    <a:pt x="8377" y="4884"/>
                  </a:lnTo>
                  <a:lnTo>
                    <a:pt x="8377" y="4864"/>
                  </a:lnTo>
                  <a:close/>
                  <a:moveTo>
                    <a:pt x="15306" y="4324"/>
                  </a:move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close/>
                  <a:moveTo>
                    <a:pt x="5656" y="3938"/>
                  </a:moveTo>
                  <a:lnTo>
                    <a:pt x="5656" y="3938"/>
                  </a:lnTo>
                  <a:lnTo>
                    <a:pt x="5289" y="3957"/>
                  </a:lnTo>
                  <a:lnTo>
                    <a:pt x="4903" y="4015"/>
                  </a:lnTo>
                  <a:lnTo>
                    <a:pt x="4710" y="4073"/>
                  </a:lnTo>
                  <a:lnTo>
                    <a:pt x="4517" y="4131"/>
                  </a:lnTo>
                  <a:lnTo>
                    <a:pt x="4324" y="4208"/>
                  </a:lnTo>
                  <a:lnTo>
                    <a:pt x="4112" y="4285"/>
                  </a:lnTo>
                  <a:lnTo>
                    <a:pt x="3919" y="4382"/>
                  </a:lnTo>
                  <a:lnTo>
                    <a:pt x="3706" y="4517"/>
                  </a:lnTo>
                  <a:lnTo>
                    <a:pt x="3513" y="4652"/>
                  </a:lnTo>
                  <a:lnTo>
                    <a:pt x="3301" y="4787"/>
                  </a:lnTo>
                  <a:lnTo>
                    <a:pt x="3089" y="4961"/>
                  </a:lnTo>
                  <a:lnTo>
                    <a:pt x="2896" y="5154"/>
                  </a:lnTo>
                  <a:lnTo>
                    <a:pt x="2683" y="5366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683" y="5366"/>
                  </a:lnTo>
                  <a:lnTo>
                    <a:pt x="2896" y="5154"/>
                  </a:lnTo>
                  <a:lnTo>
                    <a:pt x="3089" y="4961"/>
                  </a:lnTo>
                  <a:lnTo>
                    <a:pt x="3301" y="4787"/>
                  </a:lnTo>
                  <a:lnTo>
                    <a:pt x="3513" y="4652"/>
                  </a:lnTo>
                  <a:lnTo>
                    <a:pt x="3706" y="4517"/>
                  </a:lnTo>
                  <a:lnTo>
                    <a:pt x="3919" y="4382"/>
                  </a:lnTo>
                  <a:lnTo>
                    <a:pt x="4112" y="4285"/>
                  </a:lnTo>
                  <a:lnTo>
                    <a:pt x="4324" y="4208"/>
                  </a:lnTo>
                  <a:lnTo>
                    <a:pt x="4517" y="4131"/>
                  </a:lnTo>
                  <a:lnTo>
                    <a:pt x="4710" y="4073"/>
                  </a:lnTo>
                  <a:lnTo>
                    <a:pt x="4903" y="4015"/>
                  </a:lnTo>
                  <a:lnTo>
                    <a:pt x="5289" y="3957"/>
                  </a:lnTo>
                  <a:lnTo>
                    <a:pt x="5656" y="3938"/>
                  </a:lnTo>
                  <a:close/>
                  <a:moveTo>
                    <a:pt x="5675" y="3938"/>
                  </a:move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620" y="2953"/>
                  </a:lnTo>
                  <a:lnTo>
                    <a:pt x="11407" y="2953"/>
                  </a:lnTo>
                  <a:lnTo>
                    <a:pt x="11195" y="2992"/>
                  </a:lnTo>
                  <a:lnTo>
                    <a:pt x="10983" y="3031"/>
                  </a:lnTo>
                  <a:lnTo>
                    <a:pt x="10770" y="3089"/>
                  </a:lnTo>
                  <a:lnTo>
                    <a:pt x="10558" y="3166"/>
                  </a:lnTo>
                  <a:lnTo>
                    <a:pt x="10326" y="3243"/>
                  </a:lnTo>
                  <a:lnTo>
                    <a:pt x="10114" y="3359"/>
                  </a:lnTo>
                  <a:lnTo>
                    <a:pt x="9902" y="3475"/>
                  </a:lnTo>
                  <a:lnTo>
                    <a:pt x="9690" y="3610"/>
                  </a:lnTo>
                  <a:lnTo>
                    <a:pt x="9458" y="3764"/>
                  </a:lnTo>
                  <a:lnTo>
                    <a:pt x="9246" y="3938"/>
                  </a:lnTo>
                  <a:lnTo>
                    <a:pt x="9033" y="4131"/>
                  </a:lnTo>
                  <a:lnTo>
                    <a:pt x="8821" y="4343"/>
                  </a:lnTo>
                  <a:lnTo>
                    <a:pt x="8609" y="4594"/>
                  </a:lnTo>
                  <a:lnTo>
                    <a:pt x="8396" y="4845"/>
                  </a:lnTo>
                  <a:lnTo>
                    <a:pt x="8396" y="4845"/>
                  </a:lnTo>
                  <a:lnTo>
                    <a:pt x="8609" y="4594"/>
                  </a:lnTo>
                  <a:lnTo>
                    <a:pt x="8821" y="4343"/>
                  </a:lnTo>
                  <a:lnTo>
                    <a:pt x="9033" y="4131"/>
                  </a:lnTo>
                  <a:lnTo>
                    <a:pt x="9246" y="3938"/>
                  </a:lnTo>
                  <a:lnTo>
                    <a:pt x="9458" y="3764"/>
                  </a:lnTo>
                  <a:lnTo>
                    <a:pt x="9690" y="3610"/>
                  </a:lnTo>
                  <a:lnTo>
                    <a:pt x="9902" y="3475"/>
                  </a:lnTo>
                  <a:lnTo>
                    <a:pt x="10114" y="3359"/>
                  </a:lnTo>
                  <a:lnTo>
                    <a:pt x="10326" y="3243"/>
                  </a:lnTo>
                  <a:lnTo>
                    <a:pt x="10558" y="3166"/>
                  </a:lnTo>
                  <a:lnTo>
                    <a:pt x="10770" y="3089"/>
                  </a:lnTo>
                  <a:lnTo>
                    <a:pt x="10983" y="3031"/>
                  </a:lnTo>
                  <a:lnTo>
                    <a:pt x="11195" y="2992"/>
                  </a:lnTo>
                  <a:lnTo>
                    <a:pt x="11407" y="2953"/>
                  </a:lnTo>
                  <a:lnTo>
                    <a:pt x="11620" y="2953"/>
                  </a:lnTo>
                  <a:lnTo>
                    <a:pt x="11832" y="2934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close/>
                  <a:moveTo>
                    <a:pt x="18626" y="0"/>
                  </a:moveTo>
                  <a:lnTo>
                    <a:pt x="18626" y="0"/>
                  </a:lnTo>
                  <a:lnTo>
                    <a:pt x="18626" y="0"/>
                  </a:lnTo>
                  <a:lnTo>
                    <a:pt x="18259" y="97"/>
                  </a:lnTo>
                  <a:lnTo>
                    <a:pt x="17912" y="232"/>
                  </a:lnTo>
                  <a:lnTo>
                    <a:pt x="17584" y="386"/>
                  </a:lnTo>
                  <a:lnTo>
                    <a:pt x="17275" y="579"/>
                  </a:lnTo>
                  <a:lnTo>
                    <a:pt x="16985" y="772"/>
                  </a:lnTo>
                  <a:lnTo>
                    <a:pt x="16696" y="985"/>
                  </a:lnTo>
                  <a:lnTo>
                    <a:pt x="16445" y="1236"/>
                  </a:lnTo>
                  <a:lnTo>
                    <a:pt x="16213" y="1487"/>
                  </a:lnTo>
                  <a:lnTo>
                    <a:pt x="16001" y="1757"/>
                  </a:lnTo>
                  <a:lnTo>
                    <a:pt x="15808" y="2046"/>
                  </a:lnTo>
                  <a:lnTo>
                    <a:pt x="15654" y="2336"/>
                  </a:lnTo>
                  <a:lnTo>
                    <a:pt x="15518" y="2645"/>
                  </a:lnTo>
                  <a:lnTo>
                    <a:pt x="15422" y="2953"/>
                  </a:lnTo>
                  <a:lnTo>
                    <a:pt x="15345" y="3262"/>
                  </a:lnTo>
                  <a:lnTo>
                    <a:pt x="15287" y="3590"/>
                  </a:lnTo>
                  <a:lnTo>
                    <a:pt x="15268" y="3918"/>
                  </a:lnTo>
                  <a:lnTo>
                    <a:pt x="15268" y="3918"/>
                  </a:lnTo>
                  <a:lnTo>
                    <a:pt x="15287" y="3590"/>
                  </a:lnTo>
                  <a:lnTo>
                    <a:pt x="15345" y="3262"/>
                  </a:lnTo>
                  <a:lnTo>
                    <a:pt x="15422" y="2953"/>
                  </a:lnTo>
                  <a:lnTo>
                    <a:pt x="15518" y="2645"/>
                  </a:lnTo>
                  <a:lnTo>
                    <a:pt x="15654" y="2336"/>
                  </a:lnTo>
                  <a:lnTo>
                    <a:pt x="15808" y="2046"/>
                  </a:lnTo>
                  <a:lnTo>
                    <a:pt x="16001" y="1757"/>
                  </a:lnTo>
                  <a:lnTo>
                    <a:pt x="16213" y="1487"/>
                  </a:lnTo>
                  <a:lnTo>
                    <a:pt x="16445" y="1236"/>
                  </a:lnTo>
                  <a:lnTo>
                    <a:pt x="16696" y="985"/>
                  </a:lnTo>
                  <a:lnTo>
                    <a:pt x="16985" y="772"/>
                  </a:lnTo>
                  <a:lnTo>
                    <a:pt x="17275" y="579"/>
                  </a:lnTo>
                  <a:lnTo>
                    <a:pt x="17584" y="386"/>
                  </a:lnTo>
                  <a:lnTo>
                    <a:pt x="17912" y="232"/>
                  </a:lnTo>
                  <a:lnTo>
                    <a:pt x="18259" y="97"/>
                  </a:lnTo>
                  <a:lnTo>
                    <a:pt x="18626" y="0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9"/>
            <p:cNvSpPr/>
            <p:nvPr/>
          </p:nvSpPr>
          <p:spPr>
            <a:xfrm>
              <a:off x="4902175" y="4592400"/>
              <a:ext cx="44425" cy="39100"/>
            </a:xfrm>
            <a:custGeom>
              <a:avLst/>
              <a:gdLst/>
              <a:ahLst/>
              <a:cxnLst/>
              <a:rect l="l" t="t" r="r" b="b"/>
              <a:pathLst>
                <a:path w="1777" h="1564" fill="none" extrusionOk="0">
                  <a:moveTo>
                    <a:pt x="1776" y="0"/>
                  </a:moveTo>
                  <a:lnTo>
                    <a:pt x="1776" y="0"/>
                  </a:lnTo>
                  <a:lnTo>
                    <a:pt x="1487" y="20"/>
                  </a:lnTo>
                  <a:lnTo>
                    <a:pt x="1197" y="78"/>
                  </a:lnTo>
                  <a:lnTo>
                    <a:pt x="1043" y="116"/>
                  </a:lnTo>
                  <a:lnTo>
                    <a:pt x="908" y="155"/>
                  </a:lnTo>
                  <a:lnTo>
                    <a:pt x="753" y="232"/>
                  </a:lnTo>
                  <a:lnTo>
                    <a:pt x="618" y="309"/>
                  </a:lnTo>
                  <a:lnTo>
                    <a:pt x="483" y="386"/>
                  </a:lnTo>
                  <a:lnTo>
                    <a:pt x="367" y="502"/>
                  </a:lnTo>
                  <a:lnTo>
                    <a:pt x="271" y="618"/>
                  </a:lnTo>
                  <a:lnTo>
                    <a:pt x="174" y="772"/>
                  </a:lnTo>
                  <a:lnTo>
                    <a:pt x="116" y="927"/>
                  </a:lnTo>
                  <a:lnTo>
                    <a:pt x="58" y="1120"/>
                  </a:lnTo>
                  <a:lnTo>
                    <a:pt x="20" y="1332"/>
                  </a:lnTo>
                  <a:lnTo>
                    <a:pt x="1" y="1564"/>
                  </a:lnTo>
                  <a:lnTo>
                    <a:pt x="1" y="1564"/>
                  </a:lnTo>
                  <a:lnTo>
                    <a:pt x="20" y="1332"/>
                  </a:lnTo>
                  <a:lnTo>
                    <a:pt x="58" y="1120"/>
                  </a:lnTo>
                  <a:lnTo>
                    <a:pt x="116" y="927"/>
                  </a:lnTo>
                  <a:lnTo>
                    <a:pt x="174" y="772"/>
                  </a:lnTo>
                  <a:lnTo>
                    <a:pt x="271" y="618"/>
                  </a:lnTo>
                  <a:lnTo>
                    <a:pt x="367" y="502"/>
                  </a:lnTo>
                  <a:lnTo>
                    <a:pt x="483" y="386"/>
                  </a:lnTo>
                  <a:lnTo>
                    <a:pt x="618" y="309"/>
                  </a:lnTo>
                  <a:lnTo>
                    <a:pt x="753" y="232"/>
                  </a:lnTo>
                  <a:lnTo>
                    <a:pt x="908" y="155"/>
                  </a:lnTo>
                  <a:lnTo>
                    <a:pt x="1043" y="116"/>
                  </a:lnTo>
                  <a:lnTo>
                    <a:pt x="1197" y="78"/>
                  </a:lnTo>
                  <a:lnTo>
                    <a:pt x="1487" y="20"/>
                  </a:lnTo>
                  <a:lnTo>
                    <a:pt x="177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9"/>
            <p:cNvSpPr/>
            <p:nvPr/>
          </p:nvSpPr>
          <p:spPr>
            <a:xfrm>
              <a:off x="4948025" y="459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9"/>
            <p:cNvSpPr/>
            <p:nvPr/>
          </p:nvSpPr>
          <p:spPr>
            <a:xfrm>
              <a:off x="5111100" y="45769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9"/>
            <p:cNvSpPr/>
            <p:nvPr/>
          </p:nvSpPr>
          <p:spPr>
            <a:xfrm>
              <a:off x="5111600" y="45760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9"/>
            <p:cNvSpPr/>
            <p:nvPr/>
          </p:nvSpPr>
          <p:spPr>
            <a:xfrm>
              <a:off x="5284825" y="456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9"/>
            <p:cNvSpPr/>
            <p:nvPr/>
          </p:nvSpPr>
          <p:spPr>
            <a:xfrm>
              <a:off x="4964425" y="4552825"/>
              <a:ext cx="79150" cy="41050"/>
            </a:xfrm>
            <a:custGeom>
              <a:avLst/>
              <a:gdLst/>
              <a:ahLst/>
              <a:cxnLst/>
              <a:rect l="l" t="t" r="r" b="b"/>
              <a:pathLst>
                <a:path w="3166" h="1642" fill="none" extrusionOk="0">
                  <a:moveTo>
                    <a:pt x="3166" y="1"/>
                  </a:moveTo>
                  <a:lnTo>
                    <a:pt x="3166" y="1"/>
                  </a:lnTo>
                  <a:lnTo>
                    <a:pt x="2799" y="20"/>
                  </a:lnTo>
                  <a:lnTo>
                    <a:pt x="2413" y="78"/>
                  </a:lnTo>
                  <a:lnTo>
                    <a:pt x="2220" y="136"/>
                  </a:lnTo>
                  <a:lnTo>
                    <a:pt x="2027" y="194"/>
                  </a:lnTo>
                  <a:lnTo>
                    <a:pt x="1834" y="271"/>
                  </a:lnTo>
                  <a:lnTo>
                    <a:pt x="1622" y="348"/>
                  </a:lnTo>
                  <a:lnTo>
                    <a:pt x="1429" y="445"/>
                  </a:lnTo>
                  <a:lnTo>
                    <a:pt x="1216" y="580"/>
                  </a:lnTo>
                  <a:lnTo>
                    <a:pt x="1023" y="715"/>
                  </a:lnTo>
                  <a:lnTo>
                    <a:pt x="811" y="850"/>
                  </a:lnTo>
                  <a:lnTo>
                    <a:pt x="599" y="1024"/>
                  </a:lnTo>
                  <a:lnTo>
                    <a:pt x="406" y="1217"/>
                  </a:lnTo>
                  <a:lnTo>
                    <a:pt x="193" y="1429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193" y="1429"/>
                  </a:lnTo>
                  <a:lnTo>
                    <a:pt x="406" y="1217"/>
                  </a:lnTo>
                  <a:lnTo>
                    <a:pt x="599" y="1024"/>
                  </a:lnTo>
                  <a:lnTo>
                    <a:pt x="811" y="850"/>
                  </a:lnTo>
                  <a:lnTo>
                    <a:pt x="1023" y="715"/>
                  </a:lnTo>
                  <a:lnTo>
                    <a:pt x="1216" y="580"/>
                  </a:lnTo>
                  <a:lnTo>
                    <a:pt x="1429" y="445"/>
                  </a:lnTo>
                  <a:lnTo>
                    <a:pt x="1622" y="348"/>
                  </a:lnTo>
                  <a:lnTo>
                    <a:pt x="1834" y="271"/>
                  </a:lnTo>
                  <a:lnTo>
                    <a:pt x="2027" y="194"/>
                  </a:lnTo>
                  <a:lnTo>
                    <a:pt x="2220" y="136"/>
                  </a:lnTo>
                  <a:lnTo>
                    <a:pt x="2413" y="78"/>
                  </a:lnTo>
                  <a:lnTo>
                    <a:pt x="2799" y="20"/>
                  </a:lnTo>
                  <a:lnTo>
                    <a:pt x="316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9"/>
            <p:cNvSpPr/>
            <p:nvPr/>
          </p:nvSpPr>
          <p:spPr>
            <a:xfrm>
              <a:off x="5044025" y="45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9"/>
            <p:cNvSpPr/>
            <p:nvPr/>
          </p:nvSpPr>
          <p:spPr>
            <a:xfrm>
              <a:off x="5112075" y="4527750"/>
              <a:ext cx="85900" cy="47775"/>
            </a:xfrm>
            <a:custGeom>
              <a:avLst/>
              <a:gdLst/>
              <a:ahLst/>
              <a:cxnLst/>
              <a:rect l="l" t="t" r="r" b="b"/>
              <a:pathLst>
                <a:path w="3436" h="1911" fill="none" extrusionOk="0">
                  <a:moveTo>
                    <a:pt x="3436" y="0"/>
                  </a:moveTo>
                  <a:lnTo>
                    <a:pt x="3436" y="0"/>
                  </a:lnTo>
                  <a:lnTo>
                    <a:pt x="3224" y="19"/>
                  </a:lnTo>
                  <a:lnTo>
                    <a:pt x="3011" y="19"/>
                  </a:lnTo>
                  <a:lnTo>
                    <a:pt x="2799" y="58"/>
                  </a:lnTo>
                  <a:lnTo>
                    <a:pt x="2587" y="97"/>
                  </a:lnTo>
                  <a:lnTo>
                    <a:pt x="2374" y="155"/>
                  </a:lnTo>
                  <a:lnTo>
                    <a:pt x="2162" y="232"/>
                  </a:lnTo>
                  <a:lnTo>
                    <a:pt x="1930" y="309"/>
                  </a:lnTo>
                  <a:lnTo>
                    <a:pt x="1718" y="425"/>
                  </a:lnTo>
                  <a:lnTo>
                    <a:pt x="1506" y="541"/>
                  </a:lnTo>
                  <a:lnTo>
                    <a:pt x="1294" y="676"/>
                  </a:lnTo>
                  <a:lnTo>
                    <a:pt x="1062" y="830"/>
                  </a:lnTo>
                  <a:lnTo>
                    <a:pt x="850" y="1004"/>
                  </a:lnTo>
                  <a:lnTo>
                    <a:pt x="637" y="1197"/>
                  </a:lnTo>
                  <a:lnTo>
                    <a:pt x="425" y="1409"/>
                  </a:lnTo>
                  <a:lnTo>
                    <a:pt x="213" y="1660"/>
                  </a:lnTo>
                  <a:lnTo>
                    <a:pt x="0" y="1911"/>
                  </a:lnTo>
                  <a:lnTo>
                    <a:pt x="0" y="1911"/>
                  </a:lnTo>
                  <a:lnTo>
                    <a:pt x="213" y="1660"/>
                  </a:lnTo>
                  <a:lnTo>
                    <a:pt x="425" y="1409"/>
                  </a:lnTo>
                  <a:lnTo>
                    <a:pt x="637" y="1197"/>
                  </a:lnTo>
                  <a:lnTo>
                    <a:pt x="850" y="1004"/>
                  </a:lnTo>
                  <a:lnTo>
                    <a:pt x="1062" y="830"/>
                  </a:lnTo>
                  <a:lnTo>
                    <a:pt x="1294" y="676"/>
                  </a:lnTo>
                  <a:lnTo>
                    <a:pt x="1506" y="541"/>
                  </a:lnTo>
                  <a:lnTo>
                    <a:pt x="1718" y="425"/>
                  </a:lnTo>
                  <a:lnTo>
                    <a:pt x="1930" y="309"/>
                  </a:lnTo>
                  <a:lnTo>
                    <a:pt x="2162" y="232"/>
                  </a:lnTo>
                  <a:lnTo>
                    <a:pt x="2374" y="155"/>
                  </a:lnTo>
                  <a:lnTo>
                    <a:pt x="2587" y="97"/>
                  </a:lnTo>
                  <a:lnTo>
                    <a:pt x="2799" y="58"/>
                  </a:lnTo>
                  <a:lnTo>
                    <a:pt x="3011" y="19"/>
                  </a:lnTo>
                  <a:lnTo>
                    <a:pt x="3224" y="19"/>
                  </a:lnTo>
                  <a:lnTo>
                    <a:pt x="343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9"/>
            <p:cNvSpPr/>
            <p:nvPr/>
          </p:nvSpPr>
          <p:spPr>
            <a:xfrm>
              <a:off x="5197950" y="452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9"/>
            <p:cNvSpPr/>
            <p:nvPr/>
          </p:nvSpPr>
          <p:spPr>
            <a:xfrm>
              <a:off x="5283850" y="4454400"/>
              <a:ext cx="83975" cy="97975"/>
            </a:xfrm>
            <a:custGeom>
              <a:avLst/>
              <a:gdLst/>
              <a:ahLst/>
              <a:cxnLst/>
              <a:rect l="l" t="t" r="r" b="b"/>
              <a:pathLst>
                <a:path w="3359" h="3919" fill="none" extrusionOk="0">
                  <a:moveTo>
                    <a:pt x="3359" y="0"/>
                  </a:moveTo>
                  <a:lnTo>
                    <a:pt x="3359" y="0"/>
                  </a:lnTo>
                  <a:lnTo>
                    <a:pt x="3359" y="0"/>
                  </a:lnTo>
                  <a:lnTo>
                    <a:pt x="2992" y="97"/>
                  </a:lnTo>
                  <a:lnTo>
                    <a:pt x="2645" y="232"/>
                  </a:lnTo>
                  <a:lnTo>
                    <a:pt x="2317" y="386"/>
                  </a:lnTo>
                  <a:lnTo>
                    <a:pt x="2008" y="579"/>
                  </a:lnTo>
                  <a:lnTo>
                    <a:pt x="1718" y="772"/>
                  </a:lnTo>
                  <a:lnTo>
                    <a:pt x="1429" y="985"/>
                  </a:lnTo>
                  <a:lnTo>
                    <a:pt x="1178" y="1236"/>
                  </a:lnTo>
                  <a:lnTo>
                    <a:pt x="946" y="1487"/>
                  </a:lnTo>
                  <a:lnTo>
                    <a:pt x="734" y="1757"/>
                  </a:lnTo>
                  <a:lnTo>
                    <a:pt x="541" y="2046"/>
                  </a:lnTo>
                  <a:lnTo>
                    <a:pt x="387" y="2336"/>
                  </a:lnTo>
                  <a:lnTo>
                    <a:pt x="251" y="2645"/>
                  </a:lnTo>
                  <a:lnTo>
                    <a:pt x="155" y="2953"/>
                  </a:lnTo>
                  <a:lnTo>
                    <a:pt x="78" y="3262"/>
                  </a:lnTo>
                  <a:lnTo>
                    <a:pt x="20" y="3590"/>
                  </a:lnTo>
                  <a:lnTo>
                    <a:pt x="1" y="3918"/>
                  </a:lnTo>
                  <a:lnTo>
                    <a:pt x="1" y="3918"/>
                  </a:lnTo>
                  <a:lnTo>
                    <a:pt x="20" y="3590"/>
                  </a:lnTo>
                  <a:lnTo>
                    <a:pt x="78" y="3262"/>
                  </a:lnTo>
                  <a:lnTo>
                    <a:pt x="155" y="2953"/>
                  </a:lnTo>
                  <a:lnTo>
                    <a:pt x="251" y="2645"/>
                  </a:lnTo>
                  <a:lnTo>
                    <a:pt x="387" y="2336"/>
                  </a:lnTo>
                  <a:lnTo>
                    <a:pt x="541" y="2046"/>
                  </a:lnTo>
                  <a:lnTo>
                    <a:pt x="734" y="1757"/>
                  </a:lnTo>
                  <a:lnTo>
                    <a:pt x="946" y="1487"/>
                  </a:lnTo>
                  <a:lnTo>
                    <a:pt x="1178" y="1236"/>
                  </a:lnTo>
                  <a:lnTo>
                    <a:pt x="1429" y="985"/>
                  </a:lnTo>
                  <a:lnTo>
                    <a:pt x="1718" y="772"/>
                  </a:lnTo>
                  <a:lnTo>
                    <a:pt x="2008" y="579"/>
                  </a:lnTo>
                  <a:lnTo>
                    <a:pt x="2317" y="386"/>
                  </a:lnTo>
                  <a:lnTo>
                    <a:pt x="2645" y="232"/>
                  </a:lnTo>
                  <a:lnTo>
                    <a:pt x="2992" y="97"/>
                  </a:lnTo>
                  <a:lnTo>
                    <a:pt x="3359" y="0"/>
                  </a:lnTo>
                  <a:lnTo>
                    <a:pt x="335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9"/>
            <p:cNvSpPr/>
            <p:nvPr/>
          </p:nvSpPr>
          <p:spPr>
            <a:xfrm>
              <a:off x="4982275" y="4665250"/>
              <a:ext cx="519700" cy="193525"/>
            </a:xfrm>
            <a:custGeom>
              <a:avLst/>
              <a:gdLst/>
              <a:ahLst/>
              <a:cxnLst/>
              <a:rect l="l" t="t" r="r" b="b"/>
              <a:pathLst>
                <a:path w="20788" h="7741" extrusionOk="0">
                  <a:moveTo>
                    <a:pt x="0" y="7741"/>
                  </a:move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close/>
                  <a:moveTo>
                    <a:pt x="20" y="7741"/>
                  </a:move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39" y="7721"/>
                  </a:lnTo>
                  <a:lnTo>
                    <a:pt x="39" y="7721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36" y="7702"/>
                  </a:move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004" y="7548"/>
                  </a:lnTo>
                  <a:lnTo>
                    <a:pt x="753" y="7567"/>
                  </a:lnTo>
                  <a:lnTo>
                    <a:pt x="464" y="7605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464" y="7605"/>
                  </a:lnTo>
                  <a:lnTo>
                    <a:pt x="753" y="7567"/>
                  </a:lnTo>
                  <a:lnTo>
                    <a:pt x="1004" y="7548"/>
                  </a:lnTo>
                  <a:lnTo>
                    <a:pt x="1178" y="7528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664" y="6235"/>
                  </a:lnTo>
                  <a:lnTo>
                    <a:pt x="2432" y="6274"/>
                  </a:lnTo>
                  <a:lnTo>
                    <a:pt x="2201" y="6351"/>
                  </a:lnTo>
                  <a:lnTo>
                    <a:pt x="1988" y="6467"/>
                  </a:lnTo>
                  <a:lnTo>
                    <a:pt x="1873" y="6544"/>
                  </a:lnTo>
                  <a:lnTo>
                    <a:pt x="1776" y="6640"/>
                  </a:lnTo>
                  <a:lnTo>
                    <a:pt x="1680" y="6737"/>
                  </a:lnTo>
                  <a:lnTo>
                    <a:pt x="1583" y="6853"/>
                  </a:lnTo>
                  <a:lnTo>
                    <a:pt x="1506" y="6988"/>
                  </a:lnTo>
                  <a:lnTo>
                    <a:pt x="1429" y="7142"/>
                  </a:lnTo>
                  <a:lnTo>
                    <a:pt x="1352" y="7316"/>
                  </a:lnTo>
                  <a:lnTo>
                    <a:pt x="1294" y="7490"/>
                  </a:lnTo>
                  <a:lnTo>
                    <a:pt x="1294" y="7490"/>
                  </a:lnTo>
                  <a:lnTo>
                    <a:pt x="1352" y="7316"/>
                  </a:lnTo>
                  <a:lnTo>
                    <a:pt x="1429" y="7142"/>
                  </a:lnTo>
                  <a:lnTo>
                    <a:pt x="1506" y="6988"/>
                  </a:lnTo>
                  <a:lnTo>
                    <a:pt x="1583" y="6853"/>
                  </a:lnTo>
                  <a:lnTo>
                    <a:pt x="1680" y="6737"/>
                  </a:lnTo>
                  <a:lnTo>
                    <a:pt x="1776" y="6640"/>
                  </a:lnTo>
                  <a:lnTo>
                    <a:pt x="1873" y="6544"/>
                  </a:lnTo>
                  <a:lnTo>
                    <a:pt x="1988" y="6467"/>
                  </a:lnTo>
                  <a:lnTo>
                    <a:pt x="2201" y="6351"/>
                  </a:lnTo>
                  <a:lnTo>
                    <a:pt x="2432" y="6274"/>
                  </a:lnTo>
                  <a:lnTo>
                    <a:pt x="2664" y="6235"/>
                  </a:lnTo>
                  <a:lnTo>
                    <a:pt x="2876" y="6216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close/>
                  <a:moveTo>
                    <a:pt x="20749" y="4749"/>
                  </a:move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close/>
                  <a:moveTo>
                    <a:pt x="20787" y="4730"/>
                  </a:move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close/>
                  <a:moveTo>
                    <a:pt x="2703" y="3668"/>
                  </a:moveTo>
                  <a:lnTo>
                    <a:pt x="2703" y="3668"/>
                  </a:lnTo>
                  <a:lnTo>
                    <a:pt x="2703" y="3919"/>
                  </a:lnTo>
                  <a:lnTo>
                    <a:pt x="2741" y="4189"/>
                  </a:lnTo>
                  <a:lnTo>
                    <a:pt x="2799" y="4440"/>
                  </a:lnTo>
                  <a:lnTo>
                    <a:pt x="2857" y="4672"/>
                  </a:lnTo>
                  <a:lnTo>
                    <a:pt x="2934" y="4903"/>
                  </a:lnTo>
                  <a:lnTo>
                    <a:pt x="3011" y="5135"/>
                  </a:lnTo>
                  <a:lnTo>
                    <a:pt x="3204" y="5540"/>
                  </a:lnTo>
                  <a:lnTo>
                    <a:pt x="3397" y="5888"/>
                  </a:lnTo>
                  <a:lnTo>
                    <a:pt x="3552" y="6139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552" y="6139"/>
                  </a:lnTo>
                  <a:lnTo>
                    <a:pt x="3397" y="5888"/>
                  </a:lnTo>
                  <a:lnTo>
                    <a:pt x="3204" y="5540"/>
                  </a:lnTo>
                  <a:lnTo>
                    <a:pt x="3011" y="5135"/>
                  </a:lnTo>
                  <a:lnTo>
                    <a:pt x="2934" y="4903"/>
                  </a:lnTo>
                  <a:lnTo>
                    <a:pt x="2857" y="4672"/>
                  </a:lnTo>
                  <a:lnTo>
                    <a:pt x="2799" y="4440"/>
                  </a:lnTo>
                  <a:lnTo>
                    <a:pt x="2741" y="4189"/>
                  </a:lnTo>
                  <a:lnTo>
                    <a:pt x="2703" y="3919"/>
                  </a:lnTo>
                  <a:lnTo>
                    <a:pt x="2703" y="3668"/>
                  </a:lnTo>
                  <a:close/>
                  <a:moveTo>
                    <a:pt x="7895" y="2510"/>
                  </a:moveTo>
                  <a:lnTo>
                    <a:pt x="7895" y="2510"/>
                  </a:lnTo>
                  <a:lnTo>
                    <a:pt x="7895" y="2529"/>
                  </a:lnTo>
                  <a:lnTo>
                    <a:pt x="7895" y="2529"/>
                  </a:lnTo>
                  <a:lnTo>
                    <a:pt x="7895" y="2510"/>
                  </a:lnTo>
                  <a:close/>
                  <a:moveTo>
                    <a:pt x="3455" y="1892"/>
                  </a:moveTo>
                  <a:lnTo>
                    <a:pt x="3455" y="1892"/>
                  </a:lnTo>
                  <a:lnTo>
                    <a:pt x="3436" y="1912"/>
                  </a:lnTo>
                  <a:lnTo>
                    <a:pt x="3436" y="1912"/>
                  </a:lnTo>
                  <a:lnTo>
                    <a:pt x="3455" y="1892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806" y="1275"/>
                  </a:lnTo>
                  <a:lnTo>
                    <a:pt x="4613" y="1294"/>
                  </a:lnTo>
                  <a:lnTo>
                    <a:pt x="4420" y="1352"/>
                  </a:lnTo>
                  <a:lnTo>
                    <a:pt x="4227" y="1410"/>
                  </a:lnTo>
                  <a:lnTo>
                    <a:pt x="4034" y="1487"/>
                  </a:lnTo>
                  <a:lnTo>
                    <a:pt x="3841" y="1603"/>
                  </a:lnTo>
                  <a:lnTo>
                    <a:pt x="3648" y="1719"/>
                  </a:lnTo>
                  <a:lnTo>
                    <a:pt x="3475" y="1873"/>
                  </a:lnTo>
                  <a:lnTo>
                    <a:pt x="3475" y="1873"/>
                  </a:lnTo>
                  <a:lnTo>
                    <a:pt x="3648" y="1719"/>
                  </a:lnTo>
                  <a:lnTo>
                    <a:pt x="3841" y="1603"/>
                  </a:lnTo>
                  <a:lnTo>
                    <a:pt x="4034" y="1487"/>
                  </a:lnTo>
                  <a:lnTo>
                    <a:pt x="4227" y="1410"/>
                  </a:lnTo>
                  <a:lnTo>
                    <a:pt x="4420" y="1352"/>
                  </a:lnTo>
                  <a:lnTo>
                    <a:pt x="4613" y="1294"/>
                  </a:lnTo>
                  <a:lnTo>
                    <a:pt x="4806" y="1275"/>
                  </a:lnTo>
                  <a:lnTo>
                    <a:pt x="4999" y="1275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253" y="445"/>
                  </a:lnTo>
                  <a:lnTo>
                    <a:pt x="11041" y="464"/>
                  </a:lnTo>
                  <a:lnTo>
                    <a:pt x="10809" y="503"/>
                  </a:lnTo>
                  <a:lnTo>
                    <a:pt x="10597" y="541"/>
                  </a:lnTo>
                  <a:lnTo>
                    <a:pt x="10365" y="599"/>
                  </a:lnTo>
                  <a:lnTo>
                    <a:pt x="10133" y="676"/>
                  </a:lnTo>
                  <a:lnTo>
                    <a:pt x="9902" y="773"/>
                  </a:lnTo>
                  <a:lnTo>
                    <a:pt x="9689" y="869"/>
                  </a:lnTo>
                  <a:lnTo>
                    <a:pt x="9458" y="1005"/>
                  </a:lnTo>
                  <a:lnTo>
                    <a:pt x="9226" y="1140"/>
                  </a:lnTo>
                  <a:lnTo>
                    <a:pt x="8995" y="1313"/>
                  </a:lnTo>
                  <a:lnTo>
                    <a:pt x="8782" y="1506"/>
                  </a:lnTo>
                  <a:lnTo>
                    <a:pt x="8551" y="1719"/>
                  </a:lnTo>
                  <a:lnTo>
                    <a:pt x="8338" y="1950"/>
                  </a:lnTo>
                  <a:lnTo>
                    <a:pt x="8126" y="2201"/>
                  </a:lnTo>
                  <a:lnTo>
                    <a:pt x="7914" y="2491"/>
                  </a:lnTo>
                  <a:lnTo>
                    <a:pt x="7914" y="2491"/>
                  </a:lnTo>
                  <a:lnTo>
                    <a:pt x="8126" y="2201"/>
                  </a:lnTo>
                  <a:lnTo>
                    <a:pt x="8338" y="1950"/>
                  </a:lnTo>
                  <a:lnTo>
                    <a:pt x="8551" y="1719"/>
                  </a:lnTo>
                  <a:lnTo>
                    <a:pt x="8782" y="1506"/>
                  </a:lnTo>
                  <a:lnTo>
                    <a:pt x="8995" y="1313"/>
                  </a:lnTo>
                  <a:lnTo>
                    <a:pt x="9226" y="1140"/>
                  </a:lnTo>
                  <a:lnTo>
                    <a:pt x="9458" y="1005"/>
                  </a:lnTo>
                  <a:lnTo>
                    <a:pt x="9689" y="869"/>
                  </a:lnTo>
                  <a:lnTo>
                    <a:pt x="9902" y="773"/>
                  </a:lnTo>
                  <a:lnTo>
                    <a:pt x="10133" y="676"/>
                  </a:lnTo>
                  <a:lnTo>
                    <a:pt x="10365" y="599"/>
                  </a:lnTo>
                  <a:lnTo>
                    <a:pt x="10597" y="541"/>
                  </a:lnTo>
                  <a:lnTo>
                    <a:pt x="10809" y="503"/>
                  </a:lnTo>
                  <a:lnTo>
                    <a:pt x="11041" y="464"/>
                  </a:lnTo>
                  <a:lnTo>
                    <a:pt x="11253" y="445"/>
                  </a:lnTo>
                  <a:lnTo>
                    <a:pt x="11465" y="44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6773" y="20"/>
                  </a:lnTo>
                  <a:lnTo>
                    <a:pt x="16406" y="59"/>
                  </a:lnTo>
                  <a:lnTo>
                    <a:pt x="16039" y="155"/>
                  </a:lnTo>
                  <a:lnTo>
                    <a:pt x="15673" y="290"/>
                  </a:lnTo>
                  <a:lnTo>
                    <a:pt x="15306" y="464"/>
                  </a:lnTo>
                  <a:lnTo>
                    <a:pt x="14920" y="676"/>
                  </a:lnTo>
                  <a:lnTo>
                    <a:pt x="14553" y="927"/>
                  </a:lnTo>
                  <a:lnTo>
                    <a:pt x="14187" y="1236"/>
                  </a:lnTo>
                  <a:lnTo>
                    <a:pt x="14187" y="1236"/>
                  </a:lnTo>
                  <a:lnTo>
                    <a:pt x="14553" y="927"/>
                  </a:lnTo>
                  <a:lnTo>
                    <a:pt x="14920" y="676"/>
                  </a:lnTo>
                  <a:lnTo>
                    <a:pt x="15306" y="464"/>
                  </a:lnTo>
                  <a:lnTo>
                    <a:pt x="15673" y="290"/>
                  </a:lnTo>
                  <a:lnTo>
                    <a:pt x="16039" y="155"/>
                  </a:lnTo>
                  <a:lnTo>
                    <a:pt x="16406" y="59"/>
                  </a:lnTo>
                  <a:lnTo>
                    <a:pt x="16773" y="20"/>
                  </a:lnTo>
                  <a:lnTo>
                    <a:pt x="17120" y="1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7120" y="1"/>
                  </a:lnTo>
                  <a:lnTo>
                    <a:pt x="17140" y="1"/>
                  </a:lnTo>
                  <a:lnTo>
                    <a:pt x="17140" y="1"/>
                  </a:lnTo>
                  <a:lnTo>
                    <a:pt x="171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9"/>
            <p:cNvSpPr/>
            <p:nvPr/>
          </p:nvSpPr>
          <p:spPr>
            <a:xfrm>
              <a:off x="4982275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9"/>
            <p:cNvSpPr/>
            <p:nvPr/>
          </p:nvSpPr>
          <p:spPr>
            <a:xfrm>
              <a:off x="4982750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9"/>
            <p:cNvSpPr/>
            <p:nvPr/>
          </p:nvSpPr>
          <p:spPr>
            <a:xfrm>
              <a:off x="4983250" y="4857775"/>
              <a:ext cx="1950" cy="525"/>
            </a:xfrm>
            <a:custGeom>
              <a:avLst/>
              <a:gdLst/>
              <a:ahLst/>
              <a:cxnLst/>
              <a:rect l="l" t="t" r="r" b="b"/>
              <a:pathLst>
                <a:path w="78" h="21" fill="none" extrusionOk="0">
                  <a:moveTo>
                    <a:pt x="77" y="1"/>
                  </a:moveTo>
                  <a:lnTo>
                    <a:pt x="77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9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9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9"/>
            <p:cNvSpPr/>
            <p:nvPr/>
          </p:nvSpPr>
          <p:spPr>
            <a:xfrm>
              <a:off x="4985650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9"/>
            <p:cNvSpPr/>
            <p:nvPr/>
          </p:nvSpPr>
          <p:spPr>
            <a:xfrm>
              <a:off x="4985650" y="4853450"/>
              <a:ext cx="26075" cy="4350"/>
            </a:xfrm>
            <a:custGeom>
              <a:avLst/>
              <a:gdLst/>
              <a:ahLst/>
              <a:cxnLst/>
              <a:rect l="l" t="t" r="r" b="b"/>
              <a:pathLst>
                <a:path w="1043" h="174" fill="none" extrusionOk="0">
                  <a:moveTo>
                    <a:pt x="1043" y="0"/>
                  </a:moveTo>
                  <a:lnTo>
                    <a:pt x="1043" y="0"/>
                  </a:lnTo>
                  <a:lnTo>
                    <a:pt x="869" y="20"/>
                  </a:lnTo>
                  <a:lnTo>
                    <a:pt x="618" y="39"/>
                  </a:lnTo>
                  <a:lnTo>
                    <a:pt x="329" y="77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29" y="77"/>
                  </a:lnTo>
                  <a:lnTo>
                    <a:pt x="618" y="39"/>
                  </a:lnTo>
                  <a:lnTo>
                    <a:pt x="869" y="20"/>
                  </a:lnTo>
                  <a:lnTo>
                    <a:pt x="104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9"/>
            <p:cNvSpPr/>
            <p:nvPr/>
          </p:nvSpPr>
          <p:spPr>
            <a:xfrm>
              <a:off x="5011700" y="485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9"/>
            <p:cNvSpPr/>
            <p:nvPr/>
          </p:nvSpPr>
          <p:spPr>
            <a:xfrm>
              <a:off x="5014600" y="4820625"/>
              <a:ext cx="39600" cy="31875"/>
            </a:xfrm>
            <a:custGeom>
              <a:avLst/>
              <a:gdLst/>
              <a:ahLst/>
              <a:cxnLst/>
              <a:rect l="l" t="t" r="r" b="b"/>
              <a:pathLst>
                <a:path w="1584" h="1275" fill="none" extrusionOk="0">
                  <a:moveTo>
                    <a:pt x="1583" y="1"/>
                  </a:moveTo>
                  <a:lnTo>
                    <a:pt x="1583" y="1"/>
                  </a:lnTo>
                  <a:lnTo>
                    <a:pt x="1371" y="20"/>
                  </a:lnTo>
                  <a:lnTo>
                    <a:pt x="1139" y="59"/>
                  </a:lnTo>
                  <a:lnTo>
                    <a:pt x="908" y="136"/>
                  </a:lnTo>
                  <a:lnTo>
                    <a:pt x="695" y="252"/>
                  </a:lnTo>
                  <a:lnTo>
                    <a:pt x="580" y="329"/>
                  </a:lnTo>
                  <a:lnTo>
                    <a:pt x="483" y="425"/>
                  </a:lnTo>
                  <a:lnTo>
                    <a:pt x="387" y="522"/>
                  </a:lnTo>
                  <a:lnTo>
                    <a:pt x="290" y="638"/>
                  </a:lnTo>
                  <a:lnTo>
                    <a:pt x="213" y="773"/>
                  </a:lnTo>
                  <a:lnTo>
                    <a:pt x="136" y="927"/>
                  </a:lnTo>
                  <a:lnTo>
                    <a:pt x="59" y="1101"/>
                  </a:lnTo>
                  <a:lnTo>
                    <a:pt x="1" y="1275"/>
                  </a:lnTo>
                  <a:lnTo>
                    <a:pt x="1" y="1275"/>
                  </a:lnTo>
                  <a:lnTo>
                    <a:pt x="59" y="1101"/>
                  </a:lnTo>
                  <a:lnTo>
                    <a:pt x="136" y="927"/>
                  </a:lnTo>
                  <a:lnTo>
                    <a:pt x="213" y="773"/>
                  </a:lnTo>
                  <a:lnTo>
                    <a:pt x="290" y="638"/>
                  </a:lnTo>
                  <a:lnTo>
                    <a:pt x="387" y="522"/>
                  </a:lnTo>
                  <a:lnTo>
                    <a:pt x="483" y="425"/>
                  </a:lnTo>
                  <a:lnTo>
                    <a:pt x="580" y="329"/>
                  </a:lnTo>
                  <a:lnTo>
                    <a:pt x="695" y="252"/>
                  </a:lnTo>
                  <a:lnTo>
                    <a:pt x="908" y="136"/>
                  </a:lnTo>
                  <a:lnTo>
                    <a:pt x="1139" y="59"/>
                  </a:lnTo>
                  <a:lnTo>
                    <a:pt x="1371" y="20"/>
                  </a:lnTo>
                  <a:lnTo>
                    <a:pt x="158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9"/>
            <p:cNvSpPr/>
            <p:nvPr/>
          </p:nvSpPr>
          <p:spPr>
            <a:xfrm>
              <a:off x="5054175" y="482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9"/>
            <p:cNvSpPr/>
            <p:nvPr/>
          </p:nvSpPr>
          <p:spPr>
            <a:xfrm>
              <a:off x="5500975" y="478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9"/>
            <p:cNvSpPr/>
            <p:nvPr/>
          </p:nvSpPr>
          <p:spPr>
            <a:xfrm>
              <a:off x="5501950" y="478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9"/>
            <p:cNvSpPr/>
            <p:nvPr/>
          </p:nvSpPr>
          <p:spPr>
            <a:xfrm>
              <a:off x="5049825" y="4756950"/>
              <a:ext cx="25125" cy="67575"/>
            </a:xfrm>
            <a:custGeom>
              <a:avLst/>
              <a:gdLst/>
              <a:ahLst/>
              <a:cxnLst/>
              <a:rect l="l" t="t" r="r" b="b"/>
              <a:pathLst>
                <a:path w="1005" h="2703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51"/>
                  </a:lnTo>
                  <a:lnTo>
                    <a:pt x="39" y="521"/>
                  </a:lnTo>
                  <a:lnTo>
                    <a:pt x="97" y="772"/>
                  </a:lnTo>
                  <a:lnTo>
                    <a:pt x="155" y="1004"/>
                  </a:lnTo>
                  <a:lnTo>
                    <a:pt x="232" y="1235"/>
                  </a:lnTo>
                  <a:lnTo>
                    <a:pt x="309" y="1467"/>
                  </a:lnTo>
                  <a:lnTo>
                    <a:pt x="502" y="1872"/>
                  </a:lnTo>
                  <a:lnTo>
                    <a:pt x="695" y="2220"/>
                  </a:lnTo>
                  <a:lnTo>
                    <a:pt x="850" y="2471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850" y="2471"/>
                  </a:lnTo>
                  <a:lnTo>
                    <a:pt x="695" y="2220"/>
                  </a:lnTo>
                  <a:lnTo>
                    <a:pt x="502" y="1872"/>
                  </a:lnTo>
                  <a:lnTo>
                    <a:pt x="309" y="1467"/>
                  </a:lnTo>
                  <a:lnTo>
                    <a:pt x="232" y="1235"/>
                  </a:lnTo>
                  <a:lnTo>
                    <a:pt x="155" y="1004"/>
                  </a:lnTo>
                  <a:lnTo>
                    <a:pt x="97" y="772"/>
                  </a:lnTo>
                  <a:lnTo>
                    <a:pt x="39" y="521"/>
                  </a:lnTo>
                  <a:lnTo>
                    <a:pt x="1" y="251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9"/>
            <p:cNvSpPr/>
            <p:nvPr/>
          </p:nvSpPr>
          <p:spPr>
            <a:xfrm>
              <a:off x="5179625" y="47279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9"/>
            <p:cNvSpPr/>
            <p:nvPr/>
          </p:nvSpPr>
          <p:spPr>
            <a:xfrm>
              <a:off x="5068175" y="4712550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9"/>
            <p:cNvSpPr/>
            <p:nvPr/>
          </p:nvSpPr>
          <p:spPr>
            <a:xfrm>
              <a:off x="5069125" y="4697100"/>
              <a:ext cx="38150" cy="15000"/>
            </a:xfrm>
            <a:custGeom>
              <a:avLst/>
              <a:gdLst/>
              <a:ahLst/>
              <a:cxnLst/>
              <a:rect l="l" t="t" r="r" b="b"/>
              <a:pathLst>
                <a:path w="1526" h="600" fill="none" extrusionOk="0">
                  <a:moveTo>
                    <a:pt x="1525" y="1"/>
                  </a:moveTo>
                  <a:lnTo>
                    <a:pt x="1525" y="1"/>
                  </a:lnTo>
                  <a:lnTo>
                    <a:pt x="1332" y="1"/>
                  </a:lnTo>
                  <a:lnTo>
                    <a:pt x="1139" y="20"/>
                  </a:lnTo>
                  <a:lnTo>
                    <a:pt x="946" y="78"/>
                  </a:lnTo>
                  <a:lnTo>
                    <a:pt x="753" y="136"/>
                  </a:lnTo>
                  <a:lnTo>
                    <a:pt x="560" y="213"/>
                  </a:lnTo>
                  <a:lnTo>
                    <a:pt x="367" y="329"/>
                  </a:lnTo>
                  <a:lnTo>
                    <a:pt x="174" y="445"/>
                  </a:lnTo>
                  <a:lnTo>
                    <a:pt x="1" y="599"/>
                  </a:lnTo>
                  <a:lnTo>
                    <a:pt x="1" y="599"/>
                  </a:lnTo>
                  <a:lnTo>
                    <a:pt x="174" y="445"/>
                  </a:lnTo>
                  <a:lnTo>
                    <a:pt x="367" y="329"/>
                  </a:lnTo>
                  <a:lnTo>
                    <a:pt x="560" y="213"/>
                  </a:lnTo>
                  <a:lnTo>
                    <a:pt x="753" y="136"/>
                  </a:lnTo>
                  <a:lnTo>
                    <a:pt x="946" y="78"/>
                  </a:lnTo>
                  <a:lnTo>
                    <a:pt x="1139" y="20"/>
                  </a:lnTo>
                  <a:lnTo>
                    <a:pt x="1332" y="1"/>
                  </a:lnTo>
                  <a:lnTo>
                    <a:pt x="15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9"/>
            <p:cNvSpPr/>
            <p:nvPr/>
          </p:nvSpPr>
          <p:spPr>
            <a:xfrm>
              <a:off x="5107250" y="469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9"/>
            <p:cNvSpPr/>
            <p:nvPr/>
          </p:nvSpPr>
          <p:spPr>
            <a:xfrm>
              <a:off x="5180100" y="4676350"/>
              <a:ext cx="88825" cy="51175"/>
            </a:xfrm>
            <a:custGeom>
              <a:avLst/>
              <a:gdLst/>
              <a:ahLst/>
              <a:cxnLst/>
              <a:rect l="l" t="t" r="r" b="b"/>
              <a:pathLst>
                <a:path w="3553" h="2047" fill="none" extrusionOk="0">
                  <a:moveTo>
                    <a:pt x="3552" y="1"/>
                  </a:moveTo>
                  <a:lnTo>
                    <a:pt x="3552" y="1"/>
                  </a:lnTo>
                  <a:lnTo>
                    <a:pt x="3340" y="1"/>
                  </a:lnTo>
                  <a:lnTo>
                    <a:pt x="3128" y="20"/>
                  </a:lnTo>
                  <a:lnTo>
                    <a:pt x="2896" y="59"/>
                  </a:lnTo>
                  <a:lnTo>
                    <a:pt x="2684" y="97"/>
                  </a:lnTo>
                  <a:lnTo>
                    <a:pt x="2452" y="155"/>
                  </a:lnTo>
                  <a:lnTo>
                    <a:pt x="2220" y="232"/>
                  </a:lnTo>
                  <a:lnTo>
                    <a:pt x="1989" y="329"/>
                  </a:lnTo>
                  <a:lnTo>
                    <a:pt x="1776" y="425"/>
                  </a:lnTo>
                  <a:lnTo>
                    <a:pt x="1545" y="561"/>
                  </a:lnTo>
                  <a:lnTo>
                    <a:pt x="1313" y="696"/>
                  </a:lnTo>
                  <a:lnTo>
                    <a:pt x="1082" y="869"/>
                  </a:lnTo>
                  <a:lnTo>
                    <a:pt x="869" y="1062"/>
                  </a:lnTo>
                  <a:lnTo>
                    <a:pt x="638" y="1275"/>
                  </a:lnTo>
                  <a:lnTo>
                    <a:pt x="425" y="1506"/>
                  </a:lnTo>
                  <a:lnTo>
                    <a:pt x="213" y="1757"/>
                  </a:lnTo>
                  <a:lnTo>
                    <a:pt x="1" y="2047"/>
                  </a:lnTo>
                  <a:lnTo>
                    <a:pt x="1" y="2047"/>
                  </a:lnTo>
                  <a:lnTo>
                    <a:pt x="213" y="1757"/>
                  </a:lnTo>
                  <a:lnTo>
                    <a:pt x="425" y="1506"/>
                  </a:lnTo>
                  <a:lnTo>
                    <a:pt x="638" y="1275"/>
                  </a:lnTo>
                  <a:lnTo>
                    <a:pt x="869" y="1062"/>
                  </a:lnTo>
                  <a:lnTo>
                    <a:pt x="1082" y="869"/>
                  </a:lnTo>
                  <a:lnTo>
                    <a:pt x="1313" y="696"/>
                  </a:lnTo>
                  <a:lnTo>
                    <a:pt x="1545" y="561"/>
                  </a:lnTo>
                  <a:lnTo>
                    <a:pt x="1776" y="425"/>
                  </a:lnTo>
                  <a:lnTo>
                    <a:pt x="1989" y="329"/>
                  </a:lnTo>
                  <a:lnTo>
                    <a:pt x="2220" y="232"/>
                  </a:lnTo>
                  <a:lnTo>
                    <a:pt x="2452" y="155"/>
                  </a:lnTo>
                  <a:lnTo>
                    <a:pt x="2684" y="97"/>
                  </a:lnTo>
                  <a:lnTo>
                    <a:pt x="2896" y="59"/>
                  </a:lnTo>
                  <a:lnTo>
                    <a:pt x="3128" y="20"/>
                  </a:lnTo>
                  <a:lnTo>
                    <a:pt x="3340" y="1"/>
                  </a:lnTo>
                  <a:lnTo>
                    <a:pt x="355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9"/>
            <p:cNvSpPr/>
            <p:nvPr/>
          </p:nvSpPr>
          <p:spPr>
            <a:xfrm>
              <a:off x="5268900" y="467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9"/>
            <p:cNvSpPr/>
            <p:nvPr/>
          </p:nvSpPr>
          <p:spPr>
            <a:xfrm>
              <a:off x="5336925" y="4665250"/>
              <a:ext cx="73375" cy="30925"/>
            </a:xfrm>
            <a:custGeom>
              <a:avLst/>
              <a:gdLst/>
              <a:ahLst/>
              <a:cxnLst/>
              <a:rect l="l" t="t" r="r" b="b"/>
              <a:pathLst>
                <a:path w="2935" h="1237" fill="none" extrusionOk="0">
                  <a:moveTo>
                    <a:pt x="2934" y="1"/>
                  </a:moveTo>
                  <a:lnTo>
                    <a:pt x="2934" y="1"/>
                  </a:lnTo>
                  <a:lnTo>
                    <a:pt x="2587" y="20"/>
                  </a:lnTo>
                  <a:lnTo>
                    <a:pt x="2220" y="59"/>
                  </a:lnTo>
                  <a:lnTo>
                    <a:pt x="1853" y="155"/>
                  </a:lnTo>
                  <a:lnTo>
                    <a:pt x="1487" y="290"/>
                  </a:lnTo>
                  <a:lnTo>
                    <a:pt x="1120" y="464"/>
                  </a:lnTo>
                  <a:lnTo>
                    <a:pt x="734" y="676"/>
                  </a:lnTo>
                  <a:lnTo>
                    <a:pt x="367" y="927"/>
                  </a:lnTo>
                  <a:lnTo>
                    <a:pt x="1" y="1236"/>
                  </a:lnTo>
                  <a:lnTo>
                    <a:pt x="1" y="1236"/>
                  </a:lnTo>
                  <a:lnTo>
                    <a:pt x="367" y="927"/>
                  </a:lnTo>
                  <a:lnTo>
                    <a:pt x="734" y="676"/>
                  </a:lnTo>
                  <a:lnTo>
                    <a:pt x="1120" y="464"/>
                  </a:lnTo>
                  <a:lnTo>
                    <a:pt x="1487" y="290"/>
                  </a:lnTo>
                  <a:lnTo>
                    <a:pt x="1853" y="155"/>
                  </a:lnTo>
                  <a:lnTo>
                    <a:pt x="2220" y="59"/>
                  </a:lnTo>
                  <a:lnTo>
                    <a:pt x="2587" y="20"/>
                  </a:lnTo>
                  <a:lnTo>
                    <a:pt x="293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9"/>
            <p:cNvSpPr/>
            <p:nvPr/>
          </p:nvSpPr>
          <p:spPr>
            <a:xfrm>
              <a:off x="5410275" y="46652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9"/>
            <p:cNvSpPr/>
            <p:nvPr/>
          </p:nvSpPr>
          <p:spPr>
            <a:xfrm>
              <a:off x="5500975" y="4784450"/>
              <a:ext cx="170850" cy="91225"/>
            </a:xfrm>
            <a:custGeom>
              <a:avLst/>
              <a:gdLst/>
              <a:ahLst/>
              <a:cxnLst/>
              <a:rect l="l" t="t" r="r" b="b"/>
              <a:pathLst>
                <a:path w="6834" h="3649" extrusionOk="0">
                  <a:moveTo>
                    <a:pt x="6814" y="3455"/>
                  </a:moveTo>
                  <a:lnTo>
                    <a:pt x="6814" y="3455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14" y="34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321" y="1274"/>
                  </a:lnTo>
                  <a:lnTo>
                    <a:pt x="2935" y="1332"/>
                  </a:lnTo>
                  <a:lnTo>
                    <a:pt x="2510" y="1448"/>
                  </a:lnTo>
                  <a:lnTo>
                    <a:pt x="2066" y="1602"/>
                  </a:lnTo>
                  <a:lnTo>
                    <a:pt x="2066" y="1602"/>
                  </a:lnTo>
                  <a:lnTo>
                    <a:pt x="2510" y="1448"/>
                  </a:lnTo>
                  <a:lnTo>
                    <a:pt x="2935" y="1332"/>
                  </a:lnTo>
                  <a:lnTo>
                    <a:pt x="3321" y="1274"/>
                  </a:lnTo>
                  <a:lnTo>
                    <a:pt x="3687" y="12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9"/>
            <p:cNvSpPr/>
            <p:nvPr/>
          </p:nvSpPr>
          <p:spPr>
            <a:xfrm>
              <a:off x="5671325" y="4870825"/>
              <a:ext cx="500" cy="4850"/>
            </a:xfrm>
            <a:custGeom>
              <a:avLst/>
              <a:gdLst/>
              <a:ahLst/>
              <a:cxnLst/>
              <a:rect l="l" t="t" r="r" b="b"/>
              <a:pathLst>
                <a:path w="20" h="19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9"/>
            <p:cNvSpPr/>
            <p:nvPr/>
          </p:nvSpPr>
          <p:spPr>
            <a:xfrm>
              <a:off x="5552625" y="4815800"/>
              <a:ext cx="40550" cy="8725"/>
            </a:xfrm>
            <a:custGeom>
              <a:avLst/>
              <a:gdLst/>
              <a:ahLst/>
              <a:cxnLst/>
              <a:rect l="l" t="t" r="r" b="b"/>
              <a:pathLst>
                <a:path w="1622" h="349" fill="none" extrusionOk="0">
                  <a:moveTo>
                    <a:pt x="1621" y="1"/>
                  </a:moveTo>
                  <a:lnTo>
                    <a:pt x="1621" y="1"/>
                  </a:lnTo>
                  <a:lnTo>
                    <a:pt x="1255" y="20"/>
                  </a:lnTo>
                  <a:lnTo>
                    <a:pt x="869" y="78"/>
                  </a:lnTo>
                  <a:lnTo>
                    <a:pt x="444" y="194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444" y="194"/>
                  </a:lnTo>
                  <a:lnTo>
                    <a:pt x="869" y="78"/>
                  </a:lnTo>
                  <a:lnTo>
                    <a:pt x="1255" y="20"/>
                  </a:lnTo>
                  <a:lnTo>
                    <a:pt x="162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9"/>
            <p:cNvSpPr/>
            <p:nvPr/>
          </p:nvSpPr>
          <p:spPr>
            <a:xfrm>
              <a:off x="5593150" y="48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9"/>
            <p:cNvSpPr/>
            <p:nvPr/>
          </p:nvSpPr>
          <p:spPr>
            <a:xfrm>
              <a:off x="5500975" y="4784450"/>
              <a:ext cx="2450" cy="25"/>
            </a:xfrm>
            <a:custGeom>
              <a:avLst/>
              <a:gdLst/>
              <a:ahLst/>
              <a:cxnLst/>
              <a:rect l="l" t="t" r="r" b="b"/>
              <a:pathLst>
                <a:path w="98" h="1" fill="none" extrusionOk="0"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9"/>
            <p:cNvSpPr/>
            <p:nvPr/>
          </p:nvSpPr>
          <p:spPr>
            <a:xfrm>
              <a:off x="5503400" y="478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65" name="Google Shape;2665;p9"/>
          <p:cNvSpPr/>
          <p:nvPr/>
        </p:nvSpPr>
        <p:spPr>
          <a:xfrm flipH="1">
            <a:off x="1" y="4388125"/>
            <a:ext cx="9143949" cy="759003"/>
          </a:xfrm>
          <a:custGeom>
            <a:avLst/>
            <a:gdLst/>
            <a:ahLst/>
            <a:cxnLst/>
            <a:rect l="l" t="t" r="r" b="b"/>
            <a:pathLst>
              <a:path w="184633" h="21908" extrusionOk="0">
                <a:moveTo>
                  <a:pt x="156279" y="1"/>
                </a:moveTo>
                <a:lnTo>
                  <a:pt x="156183" y="39"/>
                </a:lnTo>
                <a:lnTo>
                  <a:pt x="156106" y="97"/>
                </a:lnTo>
                <a:lnTo>
                  <a:pt x="156028" y="174"/>
                </a:lnTo>
                <a:lnTo>
                  <a:pt x="155874" y="367"/>
                </a:lnTo>
                <a:lnTo>
                  <a:pt x="155720" y="618"/>
                </a:lnTo>
                <a:lnTo>
                  <a:pt x="155565" y="908"/>
                </a:lnTo>
                <a:lnTo>
                  <a:pt x="155411" y="1236"/>
                </a:lnTo>
                <a:lnTo>
                  <a:pt x="155121" y="1950"/>
                </a:lnTo>
                <a:lnTo>
                  <a:pt x="154832" y="2645"/>
                </a:lnTo>
                <a:lnTo>
                  <a:pt x="154697" y="2973"/>
                </a:lnTo>
                <a:lnTo>
                  <a:pt x="154542" y="3262"/>
                </a:lnTo>
                <a:lnTo>
                  <a:pt x="154388" y="3513"/>
                </a:lnTo>
                <a:lnTo>
                  <a:pt x="154214" y="3706"/>
                </a:lnTo>
                <a:lnTo>
                  <a:pt x="154137" y="3784"/>
                </a:lnTo>
                <a:lnTo>
                  <a:pt x="154040" y="3841"/>
                </a:lnTo>
                <a:lnTo>
                  <a:pt x="153944" y="3880"/>
                </a:lnTo>
                <a:lnTo>
                  <a:pt x="153867" y="3899"/>
                </a:lnTo>
                <a:lnTo>
                  <a:pt x="153500" y="3899"/>
                </a:lnTo>
                <a:lnTo>
                  <a:pt x="153114" y="3861"/>
                </a:lnTo>
                <a:lnTo>
                  <a:pt x="152747" y="3784"/>
                </a:lnTo>
                <a:lnTo>
                  <a:pt x="152361" y="3706"/>
                </a:lnTo>
                <a:lnTo>
                  <a:pt x="151995" y="3629"/>
                </a:lnTo>
                <a:lnTo>
                  <a:pt x="151608" y="3552"/>
                </a:lnTo>
                <a:lnTo>
                  <a:pt x="151222" y="3513"/>
                </a:lnTo>
                <a:lnTo>
                  <a:pt x="150663" y="3513"/>
                </a:lnTo>
                <a:lnTo>
                  <a:pt x="150489" y="3494"/>
                </a:lnTo>
                <a:lnTo>
                  <a:pt x="150296" y="3436"/>
                </a:lnTo>
                <a:lnTo>
                  <a:pt x="150103" y="3378"/>
                </a:lnTo>
                <a:lnTo>
                  <a:pt x="149717" y="3224"/>
                </a:lnTo>
                <a:lnTo>
                  <a:pt x="149331" y="3031"/>
                </a:lnTo>
                <a:lnTo>
                  <a:pt x="148926" y="2857"/>
                </a:lnTo>
                <a:lnTo>
                  <a:pt x="148540" y="2703"/>
                </a:lnTo>
                <a:lnTo>
                  <a:pt x="148347" y="2645"/>
                </a:lnTo>
                <a:lnTo>
                  <a:pt x="148154" y="2587"/>
                </a:lnTo>
                <a:lnTo>
                  <a:pt x="147961" y="2568"/>
                </a:lnTo>
                <a:lnTo>
                  <a:pt x="147768" y="2568"/>
                </a:lnTo>
                <a:lnTo>
                  <a:pt x="147594" y="2587"/>
                </a:lnTo>
                <a:lnTo>
                  <a:pt x="147401" y="2645"/>
                </a:lnTo>
                <a:lnTo>
                  <a:pt x="147227" y="2703"/>
                </a:lnTo>
                <a:lnTo>
                  <a:pt x="147053" y="2780"/>
                </a:lnTo>
                <a:lnTo>
                  <a:pt x="146706" y="2973"/>
                </a:lnTo>
                <a:lnTo>
                  <a:pt x="146378" y="3185"/>
                </a:lnTo>
                <a:lnTo>
                  <a:pt x="146031" y="3398"/>
                </a:lnTo>
                <a:lnTo>
                  <a:pt x="145683" y="3591"/>
                </a:lnTo>
                <a:lnTo>
                  <a:pt x="145509" y="3668"/>
                </a:lnTo>
                <a:lnTo>
                  <a:pt x="145316" y="3726"/>
                </a:lnTo>
                <a:lnTo>
                  <a:pt x="145143" y="3764"/>
                </a:lnTo>
                <a:lnTo>
                  <a:pt x="144950" y="3803"/>
                </a:lnTo>
                <a:lnTo>
                  <a:pt x="144583" y="3822"/>
                </a:lnTo>
                <a:lnTo>
                  <a:pt x="144236" y="3899"/>
                </a:lnTo>
                <a:lnTo>
                  <a:pt x="143521" y="4034"/>
                </a:lnTo>
                <a:lnTo>
                  <a:pt x="142788" y="4189"/>
                </a:lnTo>
                <a:lnTo>
                  <a:pt x="142421" y="4247"/>
                </a:lnTo>
                <a:lnTo>
                  <a:pt x="142055" y="4285"/>
                </a:lnTo>
                <a:lnTo>
                  <a:pt x="141688" y="4324"/>
                </a:lnTo>
                <a:lnTo>
                  <a:pt x="141321" y="4363"/>
                </a:lnTo>
                <a:lnTo>
                  <a:pt x="140607" y="4478"/>
                </a:lnTo>
                <a:lnTo>
                  <a:pt x="139874" y="4594"/>
                </a:lnTo>
                <a:lnTo>
                  <a:pt x="139507" y="4652"/>
                </a:lnTo>
                <a:lnTo>
                  <a:pt x="139140" y="4671"/>
                </a:lnTo>
                <a:lnTo>
                  <a:pt x="138407" y="4749"/>
                </a:lnTo>
                <a:lnTo>
                  <a:pt x="137673" y="4806"/>
                </a:lnTo>
                <a:lnTo>
                  <a:pt x="136940" y="4884"/>
                </a:lnTo>
                <a:lnTo>
                  <a:pt x="136206" y="4942"/>
                </a:lnTo>
                <a:lnTo>
                  <a:pt x="136013" y="4961"/>
                </a:lnTo>
                <a:lnTo>
                  <a:pt x="135820" y="4942"/>
                </a:lnTo>
                <a:lnTo>
                  <a:pt x="135396" y="4884"/>
                </a:lnTo>
                <a:lnTo>
                  <a:pt x="134952" y="4806"/>
                </a:lnTo>
                <a:lnTo>
                  <a:pt x="134508" y="4691"/>
                </a:lnTo>
                <a:lnTo>
                  <a:pt x="134045" y="4594"/>
                </a:lnTo>
                <a:lnTo>
                  <a:pt x="133601" y="4498"/>
                </a:lnTo>
                <a:lnTo>
                  <a:pt x="133176" y="4440"/>
                </a:lnTo>
                <a:lnTo>
                  <a:pt x="132771" y="4440"/>
                </a:lnTo>
                <a:lnTo>
                  <a:pt x="132597" y="4459"/>
                </a:lnTo>
                <a:lnTo>
                  <a:pt x="132443" y="4498"/>
                </a:lnTo>
                <a:lnTo>
                  <a:pt x="132288" y="4575"/>
                </a:lnTo>
                <a:lnTo>
                  <a:pt x="132134" y="4652"/>
                </a:lnTo>
                <a:lnTo>
                  <a:pt x="131844" y="4826"/>
                </a:lnTo>
                <a:lnTo>
                  <a:pt x="131574" y="5038"/>
                </a:lnTo>
                <a:lnTo>
                  <a:pt x="131304" y="5250"/>
                </a:lnTo>
                <a:lnTo>
                  <a:pt x="131014" y="5443"/>
                </a:lnTo>
                <a:lnTo>
                  <a:pt x="130860" y="5521"/>
                </a:lnTo>
                <a:lnTo>
                  <a:pt x="130706" y="5579"/>
                </a:lnTo>
                <a:lnTo>
                  <a:pt x="130532" y="5636"/>
                </a:lnTo>
                <a:lnTo>
                  <a:pt x="130358" y="5656"/>
                </a:lnTo>
                <a:lnTo>
                  <a:pt x="130185" y="5656"/>
                </a:lnTo>
                <a:lnTo>
                  <a:pt x="130011" y="5598"/>
                </a:lnTo>
                <a:lnTo>
                  <a:pt x="129837" y="5521"/>
                </a:lnTo>
                <a:lnTo>
                  <a:pt x="129663" y="5424"/>
                </a:lnTo>
                <a:lnTo>
                  <a:pt x="129509" y="5289"/>
                </a:lnTo>
                <a:lnTo>
                  <a:pt x="129355" y="5135"/>
                </a:lnTo>
                <a:lnTo>
                  <a:pt x="129026" y="4826"/>
                </a:lnTo>
                <a:lnTo>
                  <a:pt x="128698" y="4517"/>
                </a:lnTo>
                <a:lnTo>
                  <a:pt x="128544" y="4363"/>
                </a:lnTo>
                <a:lnTo>
                  <a:pt x="128370" y="4247"/>
                </a:lnTo>
                <a:lnTo>
                  <a:pt x="128216" y="4131"/>
                </a:lnTo>
                <a:lnTo>
                  <a:pt x="128042" y="4054"/>
                </a:lnTo>
                <a:lnTo>
                  <a:pt x="127868" y="4015"/>
                </a:lnTo>
                <a:lnTo>
                  <a:pt x="127675" y="3996"/>
                </a:lnTo>
                <a:lnTo>
                  <a:pt x="127289" y="4034"/>
                </a:lnTo>
                <a:lnTo>
                  <a:pt x="126865" y="4112"/>
                </a:lnTo>
                <a:lnTo>
                  <a:pt x="125977" y="4266"/>
                </a:lnTo>
                <a:lnTo>
                  <a:pt x="125070" y="4420"/>
                </a:lnTo>
                <a:lnTo>
                  <a:pt x="124645" y="4478"/>
                </a:lnTo>
                <a:lnTo>
                  <a:pt x="124259" y="4517"/>
                </a:lnTo>
                <a:lnTo>
                  <a:pt x="123892" y="4556"/>
                </a:lnTo>
                <a:lnTo>
                  <a:pt x="123545" y="4633"/>
                </a:lnTo>
                <a:lnTo>
                  <a:pt x="122812" y="4806"/>
                </a:lnTo>
                <a:lnTo>
                  <a:pt x="122097" y="4980"/>
                </a:lnTo>
                <a:lnTo>
                  <a:pt x="121731" y="5057"/>
                </a:lnTo>
                <a:lnTo>
                  <a:pt x="121364" y="5096"/>
                </a:lnTo>
                <a:lnTo>
                  <a:pt x="120631" y="5173"/>
                </a:lnTo>
                <a:lnTo>
                  <a:pt x="119916" y="5270"/>
                </a:lnTo>
                <a:lnTo>
                  <a:pt x="119183" y="5366"/>
                </a:lnTo>
                <a:lnTo>
                  <a:pt x="118450" y="5443"/>
                </a:lnTo>
                <a:lnTo>
                  <a:pt x="118083" y="5482"/>
                </a:lnTo>
                <a:lnTo>
                  <a:pt x="117716" y="5521"/>
                </a:lnTo>
                <a:lnTo>
                  <a:pt x="117002" y="5636"/>
                </a:lnTo>
                <a:lnTo>
                  <a:pt x="116269" y="5772"/>
                </a:lnTo>
                <a:lnTo>
                  <a:pt x="115902" y="5829"/>
                </a:lnTo>
                <a:lnTo>
                  <a:pt x="115535" y="5868"/>
                </a:lnTo>
                <a:lnTo>
                  <a:pt x="115342" y="5868"/>
                </a:lnTo>
                <a:lnTo>
                  <a:pt x="115149" y="5849"/>
                </a:lnTo>
                <a:lnTo>
                  <a:pt x="114956" y="5829"/>
                </a:lnTo>
                <a:lnTo>
                  <a:pt x="114763" y="5791"/>
                </a:lnTo>
                <a:lnTo>
                  <a:pt x="114358" y="5694"/>
                </a:lnTo>
                <a:lnTo>
                  <a:pt x="113933" y="5559"/>
                </a:lnTo>
                <a:lnTo>
                  <a:pt x="113528" y="5443"/>
                </a:lnTo>
                <a:lnTo>
                  <a:pt x="113103" y="5347"/>
                </a:lnTo>
                <a:lnTo>
                  <a:pt x="112910" y="5308"/>
                </a:lnTo>
                <a:lnTo>
                  <a:pt x="112717" y="5289"/>
                </a:lnTo>
                <a:lnTo>
                  <a:pt x="112524" y="5270"/>
                </a:lnTo>
                <a:lnTo>
                  <a:pt x="112331" y="5289"/>
                </a:lnTo>
                <a:lnTo>
                  <a:pt x="112158" y="5308"/>
                </a:lnTo>
                <a:lnTo>
                  <a:pt x="111984" y="5366"/>
                </a:lnTo>
                <a:lnTo>
                  <a:pt x="111810" y="5463"/>
                </a:lnTo>
                <a:lnTo>
                  <a:pt x="111656" y="5579"/>
                </a:lnTo>
                <a:lnTo>
                  <a:pt x="111501" y="5694"/>
                </a:lnTo>
                <a:lnTo>
                  <a:pt x="111347" y="5829"/>
                </a:lnTo>
                <a:lnTo>
                  <a:pt x="111057" y="6138"/>
                </a:lnTo>
                <a:lnTo>
                  <a:pt x="110749" y="6428"/>
                </a:lnTo>
                <a:lnTo>
                  <a:pt x="110594" y="6563"/>
                </a:lnTo>
                <a:lnTo>
                  <a:pt x="110440" y="6698"/>
                </a:lnTo>
                <a:lnTo>
                  <a:pt x="110285" y="6814"/>
                </a:lnTo>
                <a:lnTo>
                  <a:pt x="110112" y="6891"/>
                </a:lnTo>
                <a:lnTo>
                  <a:pt x="109938" y="6949"/>
                </a:lnTo>
                <a:lnTo>
                  <a:pt x="109764" y="6987"/>
                </a:lnTo>
                <a:lnTo>
                  <a:pt x="109571" y="7007"/>
                </a:lnTo>
                <a:lnTo>
                  <a:pt x="109397" y="6987"/>
                </a:lnTo>
                <a:lnTo>
                  <a:pt x="109011" y="6968"/>
                </a:lnTo>
                <a:lnTo>
                  <a:pt x="108625" y="6891"/>
                </a:lnTo>
                <a:lnTo>
                  <a:pt x="108259" y="6814"/>
                </a:lnTo>
                <a:lnTo>
                  <a:pt x="107873" y="6756"/>
                </a:lnTo>
                <a:lnTo>
                  <a:pt x="107487" y="6679"/>
                </a:lnTo>
                <a:lnTo>
                  <a:pt x="107101" y="6659"/>
                </a:lnTo>
                <a:lnTo>
                  <a:pt x="106927" y="6640"/>
                </a:lnTo>
                <a:lnTo>
                  <a:pt x="106734" y="6659"/>
                </a:lnTo>
                <a:lnTo>
                  <a:pt x="106541" y="6659"/>
                </a:lnTo>
                <a:lnTo>
                  <a:pt x="106348" y="6621"/>
                </a:lnTo>
                <a:lnTo>
                  <a:pt x="106155" y="6544"/>
                </a:lnTo>
                <a:lnTo>
                  <a:pt x="105962" y="6466"/>
                </a:lnTo>
                <a:lnTo>
                  <a:pt x="105769" y="6351"/>
                </a:lnTo>
                <a:lnTo>
                  <a:pt x="105557" y="6235"/>
                </a:lnTo>
                <a:lnTo>
                  <a:pt x="105132" y="5965"/>
                </a:lnTo>
                <a:lnTo>
                  <a:pt x="104727" y="5694"/>
                </a:lnTo>
                <a:lnTo>
                  <a:pt x="104514" y="5559"/>
                </a:lnTo>
                <a:lnTo>
                  <a:pt x="104321" y="5463"/>
                </a:lnTo>
                <a:lnTo>
                  <a:pt x="104109" y="5366"/>
                </a:lnTo>
                <a:lnTo>
                  <a:pt x="103916" y="5308"/>
                </a:lnTo>
                <a:lnTo>
                  <a:pt x="103723" y="5270"/>
                </a:lnTo>
                <a:lnTo>
                  <a:pt x="103356" y="5270"/>
                </a:lnTo>
                <a:lnTo>
                  <a:pt x="103163" y="5250"/>
                </a:lnTo>
                <a:lnTo>
                  <a:pt x="102970" y="5231"/>
                </a:lnTo>
                <a:lnTo>
                  <a:pt x="102777" y="5193"/>
                </a:lnTo>
                <a:lnTo>
                  <a:pt x="102391" y="5077"/>
                </a:lnTo>
                <a:lnTo>
                  <a:pt x="102005" y="4942"/>
                </a:lnTo>
                <a:lnTo>
                  <a:pt x="101600" y="4806"/>
                </a:lnTo>
                <a:lnTo>
                  <a:pt x="101214" y="4691"/>
                </a:lnTo>
                <a:lnTo>
                  <a:pt x="101021" y="4652"/>
                </a:lnTo>
                <a:lnTo>
                  <a:pt x="100828" y="4633"/>
                </a:lnTo>
                <a:lnTo>
                  <a:pt x="100635" y="4613"/>
                </a:lnTo>
                <a:lnTo>
                  <a:pt x="100461" y="4613"/>
                </a:lnTo>
                <a:lnTo>
                  <a:pt x="100268" y="4652"/>
                </a:lnTo>
                <a:lnTo>
                  <a:pt x="100094" y="4710"/>
                </a:lnTo>
                <a:lnTo>
                  <a:pt x="99940" y="4806"/>
                </a:lnTo>
                <a:lnTo>
                  <a:pt x="99766" y="4922"/>
                </a:lnTo>
                <a:lnTo>
                  <a:pt x="99593" y="5057"/>
                </a:lnTo>
                <a:lnTo>
                  <a:pt x="99438" y="5193"/>
                </a:lnTo>
                <a:lnTo>
                  <a:pt x="99110" y="5501"/>
                </a:lnTo>
                <a:lnTo>
                  <a:pt x="98782" y="5810"/>
                </a:lnTo>
                <a:lnTo>
                  <a:pt x="98628" y="5945"/>
                </a:lnTo>
                <a:lnTo>
                  <a:pt x="98454" y="6080"/>
                </a:lnTo>
                <a:lnTo>
                  <a:pt x="98280" y="6196"/>
                </a:lnTo>
                <a:lnTo>
                  <a:pt x="98106" y="6273"/>
                </a:lnTo>
                <a:lnTo>
                  <a:pt x="97933" y="6351"/>
                </a:lnTo>
                <a:lnTo>
                  <a:pt x="97759" y="6370"/>
                </a:lnTo>
                <a:lnTo>
                  <a:pt x="97392" y="6389"/>
                </a:lnTo>
                <a:lnTo>
                  <a:pt x="97026" y="6389"/>
                </a:lnTo>
                <a:lnTo>
                  <a:pt x="96273" y="6331"/>
                </a:lnTo>
                <a:lnTo>
                  <a:pt x="95501" y="6273"/>
                </a:lnTo>
                <a:lnTo>
                  <a:pt x="95134" y="6254"/>
                </a:lnTo>
                <a:lnTo>
                  <a:pt x="94767" y="6273"/>
                </a:lnTo>
                <a:lnTo>
                  <a:pt x="94574" y="6312"/>
                </a:lnTo>
                <a:lnTo>
                  <a:pt x="94401" y="6351"/>
                </a:lnTo>
                <a:lnTo>
                  <a:pt x="94053" y="6447"/>
                </a:lnTo>
                <a:lnTo>
                  <a:pt x="93706" y="6601"/>
                </a:lnTo>
                <a:lnTo>
                  <a:pt x="93358" y="6756"/>
                </a:lnTo>
                <a:lnTo>
                  <a:pt x="93011" y="6930"/>
                </a:lnTo>
                <a:lnTo>
                  <a:pt x="92664" y="7065"/>
                </a:lnTo>
                <a:lnTo>
                  <a:pt x="92297" y="7181"/>
                </a:lnTo>
                <a:lnTo>
                  <a:pt x="92123" y="7219"/>
                </a:lnTo>
                <a:lnTo>
                  <a:pt x="91930" y="7238"/>
                </a:lnTo>
                <a:lnTo>
                  <a:pt x="91757" y="7238"/>
                </a:lnTo>
                <a:lnTo>
                  <a:pt x="91563" y="7219"/>
                </a:lnTo>
                <a:lnTo>
                  <a:pt x="91370" y="7181"/>
                </a:lnTo>
                <a:lnTo>
                  <a:pt x="91177" y="7123"/>
                </a:lnTo>
                <a:lnTo>
                  <a:pt x="90772" y="6968"/>
                </a:lnTo>
                <a:lnTo>
                  <a:pt x="90367" y="6794"/>
                </a:lnTo>
                <a:lnTo>
                  <a:pt x="89981" y="6601"/>
                </a:lnTo>
                <a:lnTo>
                  <a:pt x="89576" y="6447"/>
                </a:lnTo>
                <a:lnTo>
                  <a:pt x="89382" y="6389"/>
                </a:lnTo>
                <a:lnTo>
                  <a:pt x="89189" y="6351"/>
                </a:lnTo>
                <a:lnTo>
                  <a:pt x="88996" y="6331"/>
                </a:lnTo>
                <a:lnTo>
                  <a:pt x="88437" y="6331"/>
                </a:lnTo>
                <a:lnTo>
                  <a:pt x="88244" y="6293"/>
                </a:lnTo>
                <a:lnTo>
                  <a:pt x="88051" y="6254"/>
                </a:lnTo>
                <a:lnTo>
                  <a:pt x="87665" y="6158"/>
                </a:lnTo>
                <a:lnTo>
                  <a:pt x="87259" y="6042"/>
                </a:lnTo>
                <a:lnTo>
                  <a:pt x="86873" y="5907"/>
                </a:lnTo>
                <a:lnTo>
                  <a:pt x="86487" y="5810"/>
                </a:lnTo>
                <a:lnTo>
                  <a:pt x="86294" y="5772"/>
                </a:lnTo>
                <a:lnTo>
                  <a:pt x="86101" y="5752"/>
                </a:lnTo>
                <a:lnTo>
                  <a:pt x="85908" y="5733"/>
                </a:lnTo>
                <a:lnTo>
                  <a:pt x="85715" y="5752"/>
                </a:lnTo>
                <a:lnTo>
                  <a:pt x="85542" y="5772"/>
                </a:lnTo>
                <a:lnTo>
                  <a:pt x="85368" y="5810"/>
                </a:lnTo>
                <a:lnTo>
                  <a:pt x="85001" y="5907"/>
                </a:lnTo>
                <a:lnTo>
                  <a:pt x="84654" y="6022"/>
                </a:lnTo>
                <a:lnTo>
                  <a:pt x="84306" y="6158"/>
                </a:lnTo>
                <a:lnTo>
                  <a:pt x="83959" y="6312"/>
                </a:lnTo>
                <a:lnTo>
                  <a:pt x="83612" y="6428"/>
                </a:lnTo>
                <a:lnTo>
                  <a:pt x="83245" y="6524"/>
                </a:lnTo>
                <a:lnTo>
                  <a:pt x="83071" y="6563"/>
                </a:lnTo>
                <a:lnTo>
                  <a:pt x="82878" y="6582"/>
                </a:lnTo>
                <a:lnTo>
                  <a:pt x="82704" y="6621"/>
                </a:lnTo>
                <a:lnTo>
                  <a:pt x="82531" y="6659"/>
                </a:lnTo>
                <a:lnTo>
                  <a:pt x="82164" y="6756"/>
                </a:lnTo>
                <a:lnTo>
                  <a:pt x="81817" y="6910"/>
                </a:lnTo>
                <a:lnTo>
                  <a:pt x="81469" y="7065"/>
                </a:lnTo>
                <a:lnTo>
                  <a:pt x="81122" y="7219"/>
                </a:lnTo>
                <a:lnTo>
                  <a:pt x="80774" y="7354"/>
                </a:lnTo>
                <a:lnTo>
                  <a:pt x="80427" y="7470"/>
                </a:lnTo>
                <a:lnTo>
                  <a:pt x="80253" y="7509"/>
                </a:lnTo>
                <a:lnTo>
                  <a:pt x="80060" y="7528"/>
                </a:lnTo>
                <a:lnTo>
                  <a:pt x="79886" y="7567"/>
                </a:lnTo>
                <a:lnTo>
                  <a:pt x="79713" y="7605"/>
                </a:lnTo>
                <a:lnTo>
                  <a:pt x="79520" y="7663"/>
                </a:lnTo>
                <a:lnTo>
                  <a:pt x="79365" y="7740"/>
                </a:lnTo>
                <a:lnTo>
                  <a:pt x="79018" y="7933"/>
                </a:lnTo>
                <a:lnTo>
                  <a:pt x="78671" y="8126"/>
                </a:lnTo>
                <a:lnTo>
                  <a:pt x="78342" y="8339"/>
                </a:lnTo>
                <a:lnTo>
                  <a:pt x="77995" y="8512"/>
                </a:lnTo>
                <a:lnTo>
                  <a:pt x="77821" y="8589"/>
                </a:lnTo>
                <a:lnTo>
                  <a:pt x="77648" y="8667"/>
                </a:lnTo>
                <a:lnTo>
                  <a:pt x="77474" y="8705"/>
                </a:lnTo>
                <a:lnTo>
                  <a:pt x="77281" y="8744"/>
                </a:lnTo>
                <a:lnTo>
                  <a:pt x="77107" y="8744"/>
                </a:lnTo>
                <a:lnTo>
                  <a:pt x="76914" y="8725"/>
                </a:lnTo>
                <a:lnTo>
                  <a:pt x="76721" y="8686"/>
                </a:lnTo>
                <a:lnTo>
                  <a:pt x="76528" y="8628"/>
                </a:lnTo>
                <a:lnTo>
                  <a:pt x="76123" y="8454"/>
                </a:lnTo>
                <a:lnTo>
                  <a:pt x="75717" y="8281"/>
                </a:lnTo>
                <a:lnTo>
                  <a:pt x="75312" y="8088"/>
                </a:lnTo>
                <a:lnTo>
                  <a:pt x="74907" y="7933"/>
                </a:lnTo>
                <a:lnTo>
                  <a:pt x="74714" y="7875"/>
                </a:lnTo>
                <a:lnTo>
                  <a:pt x="74521" y="7837"/>
                </a:lnTo>
                <a:lnTo>
                  <a:pt x="74328" y="7817"/>
                </a:lnTo>
                <a:lnTo>
                  <a:pt x="74154" y="7817"/>
                </a:lnTo>
                <a:lnTo>
                  <a:pt x="73961" y="7856"/>
                </a:lnTo>
                <a:lnTo>
                  <a:pt x="73787" y="7914"/>
                </a:lnTo>
                <a:lnTo>
                  <a:pt x="73614" y="8010"/>
                </a:lnTo>
                <a:lnTo>
                  <a:pt x="73459" y="8107"/>
                </a:lnTo>
                <a:lnTo>
                  <a:pt x="73286" y="8242"/>
                </a:lnTo>
                <a:lnTo>
                  <a:pt x="73131" y="8377"/>
                </a:lnTo>
                <a:lnTo>
                  <a:pt x="72803" y="8667"/>
                </a:lnTo>
                <a:lnTo>
                  <a:pt x="72475" y="8956"/>
                </a:lnTo>
                <a:lnTo>
                  <a:pt x="72321" y="9091"/>
                </a:lnTo>
                <a:lnTo>
                  <a:pt x="72147" y="9207"/>
                </a:lnTo>
                <a:lnTo>
                  <a:pt x="71992" y="9323"/>
                </a:lnTo>
                <a:lnTo>
                  <a:pt x="71819" y="9400"/>
                </a:lnTo>
                <a:lnTo>
                  <a:pt x="71645" y="9458"/>
                </a:lnTo>
                <a:lnTo>
                  <a:pt x="71452" y="9497"/>
                </a:lnTo>
                <a:lnTo>
                  <a:pt x="71278" y="9516"/>
                </a:lnTo>
                <a:lnTo>
                  <a:pt x="71105" y="9555"/>
                </a:lnTo>
                <a:lnTo>
                  <a:pt x="70738" y="9670"/>
                </a:lnTo>
                <a:lnTo>
                  <a:pt x="70390" y="9805"/>
                </a:lnTo>
                <a:lnTo>
                  <a:pt x="70062" y="9979"/>
                </a:lnTo>
                <a:lnTo>
                  <a:pt x="69715" y="10134"/>
                </a:lnTo>
                <a:lnTo>
                  <a:pt x="69367" y="10269"/>
                </a:lnTo>
                <a:lnTo>
                  <a:pt x="69001" y="10384"/>
                </a:lnTo>
                <a:lnTo>
                  <a:pt x="68827" y="10423"/>
                </a:lnTo>
                <a:lnTo>
                  <a:pt x="68653" y="10442"/>
                </a:lnTo>
                <a:lnTo>
                  <a:pt x="68557" y="10462"/>
                </a:lnTo>
                <a:lnTo>
                  <a:pt x="68460" y="10442"/>
                </a:lnTo>
                <a:lnTo>
                  <a:pt x="68267" y="10384"/>
                </a:lnTo>
                <a:lnTo>
                  <a:pt x="68055" y="10288"/>
                </a:lnTo>
                <a:lnTo>
                  <a:pt x="67843" y="10153"/>
                </a:lnTo>
                <a:lnTo>
                  <a:pt x="67630" y="9998"/>
                </a:lnTo>
                <a:lnTo>
                  <a:pt x="67418" y="9805"/>
                </a:lnTo>
                <a:lnTo>
                  <a:pt x="66974" y="9419"/>
                </a:lnTo>
                <a:lnTo>
                  <a:pt x="66530" y="9014"/>
                </a:lnTo>
                <a:lnTo>
                  <a:pt x="66299" y="8840"/>
                </a:lnTo>
                <a:lnTo>
                  <a:pt x="66086" y="8686"/>
                </a:lnTo>
                <a:lnTo>
                  <a:pt x="65874" y="8551"/>
                </a:lnTo>
                <a:lnTo>
                  <a:pt x="65681" y="8454"/>
                </a:lnTo>
                <a:lnTo>
                  <a:pt x="65469" y="8396"/>
                </a:lnTo>
                <a:lnTo>
                  <a:pt x="65372" y="8377"/>
                </a:lnTo>
                <a:lnTo>
                  <a:pt x="65295" y="8377"/>
                </a:lnTo>
                <a:lnTo>
                  <a:pt x="64562" y="8435"/>
                </a:lnTo>
                <a:lnTo>
                  <a:pt x="63809" y="8474"/>
                </a:lnTo>
                <a:lnTo>
                  <a:pt x="63075" y="8512"/>
                </a:lnTo>
                <a:lnTo>
                  <a:pt x="62342" y="8570"/>
                </a:lnTo>
                <a:lnTo>
                  <a:pt x="62226" y="8609"/>
                </a:lnTo>
                <a:lnTo>
                  <a:pt x="62110" y="8667"/>
                </a:lnTo>
                <a:lnTo>
                  <a:pt x="61995" y="8744"/>
                </a:lnTo>
                <a:lnTo>
                  <a:pt x="61898" y="8840"/>
                </a:lnTo>
                <a:lnTo>
                  <a:pt x="61802" y="8975"/>
                </a:lnTo>
                <a:lnTo>
                  <a:pt x="61705" y="9111"/>
                </a:lnTo>
                <a:lnTo>
                  <a:pt x="61531" y="9439"/>
                </a:lnTo>
                <a:lnTo>
                  <a:pt x="61358" y="9805"/>
                </a:lnTo>
                <a:lnTo>
                  <a:pt x="61184" y="10211"/>
                </a:lnTo>
                <a:lnTo>
                  <a:pt x="61010" y="10616"/>
                </a:lnTo>
                <a:lnTo>
                  <a:pt x="60837" y="10983"/>
                </a:lnTo>
                <a:lnTo>
                  <a:pt x="55664" y="10983"/>
                </a:lnTo>
                <a:lnTo>
                  <a:pt x="55085" y="10346"/>
                </a:lnTo>
                <a:lnTo>
                  <a:pt x="54795" y="10037"/>
                </a:lnTo>
                <a:lnTo>
                  <a:pt x="54506" y="9748"/>
                </a:lnTo>
                <a:lnTo>
                  <a:pt x="54236" y="9497"/>
                </a:lnTo>
                <a:lnTo>
                  <a:pt x="54101" y="9381"/>
                </a:lnTo>
                <a:lnTo>
                  <a:pt x="53965" y="9304"/>
                </a:lnTo>
                <a:lnTo>
                  <a:pt x="53830" y="9226"/>
                </a:lnTo>
                <a:lnTo>
                  <a:pt x="53714" y="9188"/>
                </a:lnTo>
                <a:lnTo>
                  <a:pt x="53579" y="9149"/>
                </a:lnTo>
                <a:lnTo>
                  <a:pt x="53464" y="9149"/>
                </a:lnTo>
                <a:lnTo>
                  <a:pt x="53328" y="9188"/>
                </a:lnTo>
                <a:lnTo>
                  <a:pt x="53193" y="9226"/>
                </a:lnTo>
                <a:lnTo>
                  <a:pt x="53058" y="9304"/>
                </a:lnTo>
                <a:lnTo>
                  <a:pt x="52923" y="9400"/>
                </a:lnTo>
                <a:lnTo>
                  <a:pt x="52807" y="9497"/>
                </a:lnTo>
                <a:lnTo>
                  <a:pt x="52672" y="9632"/>
                </a:lnTo>
                <a:lnTo>
                  <a:pt x="52421" y="9902"/>
                </a:lnTo>
                <a:lnTo>
                  <a:pt x="51939" y="10481"/>
                </a:lnTo>
                <a:lnTo>
                  <a:pt x="51688" y="10751"/>
                </a:lnTo>
                <a:lnTo>
                  <a:pt x="51572" y="10886"/>
                </a:lnTo>
                <a:lnTo>
                  <a:pt x="51437" y="10983"/>
                </a:lnTo>
                <a:lnTo>
                  <a:pt x="49295" y="10983"/>
                </a:lnTo>
                <a:lnTo>
                  <a:pt x="48909" y="10886"/>
                </a:lnTo>
                <a:lnTo>
                  <a:pt x="48523" y="10809"/>
                </a:lnTo>
                <a:lnTo>
                  <a:pt x="48156" y="10751"/>
                </a:lnTo>
                <a:lnTo>
                  <a:pt x="47789" y="10751"/>
                </a:lnTo>
                <a:lnTo>
                  <a:pt x="47480" y="10809"/>
                </a:lnTo>
                <a:lnTo>
                  <a:pt x="47152" y="10848"/>
                </a:lnTo>
                <a:lnTo>
                  <a:pt x="46515" y="10983"/>
                </a:lnTo>
                <a:lnTo>
                  <a:pt x="0" y="10983"/>
                </a:lnTo>
                <a:lnTo>
                  <a:pt x="0" y="21907"/>
                </a:lnTo>
                <a:lnTo>
                  <a:pt x="184632" y="21907"/>
                </a:lnTo>
                <a:lnTo>
                  <a:pt x="184632" y="15075"/>
                </a:lnTo>
                <a:lnTo>
                  <a:pt x="184632" y="10983"/>
                </a:lnTo>
                <a:lnTo>
                  <a:pt x="184632" y="136"/>
                </a:lnTo>
                <a:lnTo>
                  <a:pt x="184516" y="309"/>
                </a:lnTo>
                <a:lnTo>
                  <a:pt x="184401" y="483"/>
                </a:lnTo>
                <a:lnTo>
                  <a:pt x="184266" y="657"/>
                </a:lnTo>
                <a:lnTo>
                  <a:pt x="184111" y="792"/>
                </a:lnTo>
                <a:lnTo>
                  <a:pt x="183937" y="908"/>
                </a:lnTo>
                <a:lnTo>
                  <a:pt x="183725" y="1004"/>
                </a:lnTo>
                <a:lnTo>
                  <a:pt x="183474" y="1062"/>
                </a:lnTo>
                <a:lnTo>
                  <a:pt x="183185" y="1101"/>
                </a:lnTo>
                <a:lnTo>
                  <a:pt x="182876" y="1139"/>
                </a:lnTo>
                <a:lnTo>
                  <a:pt x="182548" y="1217"/>
                </a:lnTo>
                <a:lnTo>
                  <a:pt x="182200" y="1313"/>
                </a:lnTo>
                <a:lnTo>
                  <a:pt x="181853" y="1410"/>
                </a:lnTo>
                <a:lnTo>
                  <a:pt x="181486" y="1525"/>
                </a:lnTo>
                <a:lnTo>
                  <a:pt x="181100" y="1622"/>
                </a:lnTo>
                <a:lnTo>
                  <a:pt x="180695" y="1699"/>
                </a:lnTo>
                <a:lnTo>
                  <a:pt x="180270" y="1738"/>
                </a:lnTo>
                <a:lnTo>
                  <a:pt x="179942" y="1776"/>
                </a:lnTo>
                <a:lnTo>
                  <a:pt x="179595" y="1834"/>
                </a:lnTo>
                <a:lnTo>
                  <a:pt x="179247" y="1931"/>
                </a:lnTo>
                <a:lnTo>
                  <a:pt x="178900" y="2046"/>
                </a:lnTo>
                <a:lnTo>
                  <a:pt x="178533" y="2143"/>
                </a:lnTo>
                <a:lnTo>
                  <a:pt x="178166" y="2239"/>
                </a:lnTo>
                <a:lnTo>
                  <a:pt x="177780" y="2317"/>
                </a:lnTo>
                <a:lnTo>
                  <a:pt x="177375" y="2355"/>
                </a:lnTo>
                <a:lnTo>
                  <a:pt x="177201" y="2355"/>
                </a:lnTo>
                <a:lnTo>
                  <a:pt x="177028" y="2336"/>
                </a:lnTo>
                <a:lnTo>
                  <a:pt x="176854" y="2278"/>
                </a:lnTo>
                <a:lnTo>
                  <a:pt x="176661" y="2220"/>
                </a:lnTo>
                <a:lnTo>
                  <a:pt x="176294" y="2027"/>
                </a:lnTo>
                <a:lnTo>
                  <a:pt x="175908" y="1834"/>
                </a:lnTo>
                <a:lnTo>
                  <a:pt x="175503" y="1641"/>
                </a:lnTo>
                <a:lnTo>
                  <a:pt x="175117" y="1467"/>
                </a:lnTo>
                <a:lnTo>
                  <a:pt x="174924" y="1390"/>
                </a:lnTo>
                <a:lnTo>
                  <a:pt x="174712" y="1352"/>
                </a:lnTo>
                <a:lnTo>
                  <a:pt x="174519" y="1313"/>
                </a:lnTo>
                <a:lnTo>
                  <a:pt x="174326" y="1313"/>
                </a:lnTo>
                <a:lnTo>
                  <a:pt x="174152" y="1332"/>
                </a:lnTo>
                <a:lnTo>
                  <a:pt x="173978" y="1390"/>
                </a:lnTo>
                <a:lnTo>
                  <a:pt x="173804" y="1467"/>
                </a:lnTo>
                <a:lnTo>
                  <a:pt x="173631" y="1545"/>
                </a:lnTo>
                <a:lnTo>
                  <a:pt x="173283" y="1776"/>
                </a:lnTo>
                <a:lnTo>
                  <a:pt x="172955" y="2046"/>
                </a:lnTo>
                <a:lnTo>
                  <a:pt x="172608" y="2297"/>
                </a:lnTo>
                <a:lnTo>
                  <a:pt x="172434" y="2413"/>
                </a:lnTo>
                <a:lnTo>
                  <a:pt x="172241" y="2529"/>
                </a:lnTo>
                <a:lnTo>
                  <a:pt x="172067" y="2625"/>
                </a:lnTo>
                <a:lnTo>
                  <a:pt x="171874" y="2703"/>
                </a:lnTo>
                <a:lnTo>
                  <a:pt x="171701" y="2741"/>
                </a:lnTo>
                <a:lnTo>
                  <a:pt x="171508" y="2780"/>
                </a:lnTo>
                <a:lnTo>
                  <a:pt x="171411" y="2780"/>
                </a:lnTo>
                <a:lnTo>
                  <a:pt x="171315" y="2761"/>
                </a:lnTo>
                <a:lnTo>
                  <a:pt x="171141" y="2683"/>
                </a:lnTo>
                <a:lnTo>
                  <a:pt x="170948" y="2568"/>
                </a:lnTo>
                <a:lnTo>
                  <a:pt x="170755" y="2413"/>
                </a:lnTo>
                <a:lnTo>
                  <a:pt x="170543" y="2220"/>
                </a:lnTo>
                <a:lnTo>
                  <a:pt x="170350" y="2027"/>
                </a:lnTo>
                <a:lnTo>
                  <a:pt x="169925" y="1564"/>
                </a:lnTo>
                <a:lnTo>
                  <a:pt x="169520" y="1120"/>
                </a:lnTo>
                <a:lnTo>
                  <a:pt x="169307" y="908"/>
                </a:lnTo>
                <a:lnTo>
                  <a:pt x="169095" y="734"/>
                </a:lnTo>
                <a:lnTo>
                  <a:pt x="168883" y="580"/>
                </a:lnTo>
                <a:lnTo>
                  <a:pt x="168690" y="464"/>
                </a:lnTo>
                <a:lnTo>
                  <a:pt x="168497" y="387"/>
                </a:lnTo>
                <a:lnTo>
                  <a:pt x="168400" y="367"/>
                </a:lnTo>
                <a:lnTo>
                  <a:pt x="168304" y="367"/>
                </a:lnTo>
                <a:lnTo>
                  <a:pt x="167937" y="406"/>
                </a:lnTo>
                <a:lnTo>
                  <a:pt x="167590" y="464"/>
                </a:lnTo>
                <a:lnTo>
                  <a:pt x="166856" y="599"/>
                </a:lnTo>
                <a:lnTo>
                  <a:pt x="166123" y="734"/>
                </a:lnTo>
                <a:lnTo>
                  <a:pt x="165756" y="792"/>
                </a:lnTo>
                <a:lnTo>
                  <a:pt x="165370" y="831"/>
                </a:lnTo>
                <a:lnTo>
                  <a:pt x="165196" y="850"/>
                </a:lnTo>
                <a:lnTo>
                  <a:pt x="165023" y="888"/>
                </a:lnTo>
                <a:lnTo>
                  <a:pt x="164675" y="985"/>
                </a:lnTo>
                <a:lnTo>
                  <a:pt x="164308" y="1120"/>
                </a:lnTo>
                <a:lnTo>
                  <a:pt x="163961" y="1274"/>
                </a:lnTo>
                <a:lnTo>
                  <a:pt x="163614" y="1429"/>
                </a:lnTo>
                <a:lnTo>
                  <a:pt x="163247" y="1564"/>
                </a:lnTo>
                <a:lnTo>
                  <a:pt x="162880" y="1660"/>
                </a:lnTo>
                <a:lnTo>
                  <a:pt x="162687" y="1699"/>
                </a:lnTo>
                <a:lnTo>
                  <a:pt x="162494" y="1718"/>
                </a:lnTo>
                <a:lnTo>
                  <a:pt x="162320" y="1718"/>
                </a:lnTo>
                <a:lnTo>
                  <a:pt x="162147" y="1699"/>
                </a:lnTo>
                <a:lnTo>
                  <a:pt x="161954" y="1680"/>
                </a:lnTo>
                <a:lnTo>
                  <a:pt x="161761" y="1622"/>
                </a:lnTo>
                <a:lnTo>
                  <a:pt x="161394" y="1506"/>
                </a:lnTo>
                <a:lnTo>
                  <a:pt x="161008" y="1371"/>
                </a:lnTo>
                <a:lnTo>
                  <a:pt x="160622" y="1236"/>
                </a:lnTo>
                <a:lnTo>
                  <a:pt x="160217" y="1120"/>
                </a:lnTo>
                <a:lnTo>
                  <a:pt x="160024" y="1081"/>
                </a:lnTo>
                <a:lnTo>
                  <a:pt x="159831" y="1043"/>
                </a:lnTo>
                <a:lnTo>
                  <a:pt x="159638" y="1024"/>
                </a:lnTo>
                <a:lnTo>
                  <a:pt x="159271" y="1024"/>
                </a:lnTo>
                <a:lnTo>
                  <a:pt x="159097" y="1004"/>
                </a:lnTo>
                <a:lnTo>
                  <a:pt x="158904" y="946"/>
                </a:lnTo>
                <a:lnTo>
                  <a:pt x="158711" y="888"/>
                </a:lnTo>
                <a:lnTo>
                  <a:pt x="158325" y="715"/>
                </a:lnTo>
                <a:lnTo>
                  <a:pt x="157939" y="502"/>
                </a:lnTo>
                <a:lnTo>
                  <a:pt x="157534" y="309"/>
                </a:lnTo>
                <a:lnTo>
                  <a:pt x="157148" y="136"/>
                </a:lnTo>
                <a:lnTo>
                  <a:pt x="156936" y="78"/>
                </a:lnTo>
                <a:lnTo>
                  <a:pt x="156743" y="20"/>
                </a:lnTo>
                <a:lnTo>
                  <a:pt x="156550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66" name="Google Shape;2666;p9"/>
          <p:cNvSpPr/>
          <p:nvPr/>
        </p:nvSpPr>
        <p:spPr>
          <a:xfrm>
            <a:off x="154350" y="2183325"/>
            <a:ext cx="462750" cy="2328675"/>
          </a:xfrm>
          <a:custGeom>
            <a:avLst/>
            <a:gdLst/>
            <a:ahLst/>
            <a:cxnLst/>
            <a:rect l="l" t="t" r="r" b="b"/>
            <a:pathLst>
              <a:path w="18510" h="93147" extrusionOk="0">
                <a:moveTo>
                  <a:pt x="5636" y="11002"/>
                </a:moveTo>
                <a:lnTo>
                  <a:pt x="10249" y="11021"/>
                </a:lnTo>
                <a:lnTo>
                  <a:pt x="13047" y="11002"/>
                </a:lnTo>
                <a:lnTo>
                  <a:pt x="13047" y="11002"/>
                </a:lnTo>
                <a:lnTo>
                  <a:pt x="12372" y="11445"/>
                </a:lnTo>
                <a:lnTo>
                  <a:pt x="12410" y="11503"/>
                </a:lnTo>
                <a:lnTo>
                  <a:pt x="9342" y="13472"/>
                </a:lnTo>
                <a:lnTo>
                  <a:pt x="6293" y="11504"/>
                </a:lnTo>
                <a:lnTo>
                  <a:pt x="6293" y="11504"/>
                </a:lnTo>
                <a:lnTo>
                  <a:pt x="6331" y="11445"/>
                </a:lnTo>
                <a:lnTo>
                  <a:pt x="5636" y="11002"/>
                </a:lnTo>
                <a:close/>
                <a:moveTo>
                  <a:pt x="5346" y="11561"/>
                </a:moveTo>
                <a:lnTo>
                  <a:pt x="5983" y="11967"/>
                </a:lnTo>
                <a:lnTo>
                  <a:pt x="6023" y="11909"/>
                </a:lnTo>
                <a:lnTo>
                  <a:pt x="8898" y="13762"/>
                </a:lnTo>
                <a:lnTo>
                  <a:pt x="5964" y="15653"/>
                </a:lnTo>
                <a:lnTo>
                  <a:pt x="6099" y="15865"/>
                </a:lnTo>
                <a:lnTo>
                  <a:pt x="5925" y="15595"/>
                </a:lnTo>
                <a:lnTo>
                  <a:pt x="5250" y="16039"/>
                </a:lnTo>
                <a:lnTo>
                  <a:pt x="5346" y="11561"/>
                </a:lnTo>
                <a:close/>
                <a:moveTo>
                  <a:pt x="13376" y="11542"/>
                </a:moveTo>
                <a:lnTo>
                  <a:pt x="13472" y="16078"/>
                </a:lnTo>
                <a:lnTo>
                  <a:pt x="12758" y="15595"/>
                </a:lnTo>
                <a:lnTo>
                  <a:pt x="12719" y="15653"/>
                </a:lnTo>
                <a:lnTo>
                  <a:pt x="9805" y="13762"/>
                </a:lnTo>
                <a:lnTo>
                  <a:pt x="12661" y="11909"/>
                </a:lnTo>
                <a:lnTo>
                  <a:pt x="12700" y="11967"/>
                </a:lnTo>
                <a:lnTo>
                  <a:pt x="13376" y="11542"/>
                </a:lnTo>
                <a:close/>
                <a:moveTo>
                  <a:pt x="9342" y="14070"/>
                </a:moveTo>
                <a:lnTo>
                  <a:pt x="12449" y="16078"/>
                </a:lnTo>
                <a:lnTo>
                  <a:pt x="12410" y="16136"/>
                </a:lnTo>
                <a:lnTo>
                  <a:pt x="13163" y="16599"/>
                </a:lnTo>
                <a:lnTo>
                  <a:pt x="5539" y="16599"/>
                </a:lnTo>
                <a:lnTo>
                  <a:pt x="6273" y="16136"/>
                </a:lnTo>
                <a:lnTo>
                  <a:pt x="6235" y="16077"/>
                </a:lnTo>
                <a:lnTo>
                  <a:pt x="6235" y="16077"/>
                </a:lnTo>
                <a:lnTo>
                  <a:pt x="9342" y="14070"/>
                </a:lnTo>
                <a:close/>
                <a:moveTo>
                  <a:pt x="5346" y="17911"/>
                </a:moveTo>
                <a:lnTo>
                  <a:pt x="10384" y="17931"/>
                </a:lnTo>
                <a:lnTo>
                  <a:pt x="13337" y="17931"/>
                </a:lnTo>
                <a:lnTo>
                  <a:pt x="12777" y="18452"/>
                </a:lnTo>
                <a:lnTo>
                  <a:pt x="12835" y="18510"/>
                </a:lnTo>
                <a:lnTo>
                  <a:pt x="9342" y="21849"/>
                </a:lnTo>
                <a:lnTo>
                  <a:pt x="5867" y="18510"/>
                </a:lnTo>
                <a:lnTo>
                  <a:pt x="5694" y="18683"/>
                </a:lnTo>
                <a:lnTo>
                  <a:pt x="5694" y="18683"/>
                </a:lnTo>
                <a:lnTo>
                  <a:pt x="5906" y="18452"/>
                </a:lnTo>
                <a:lnTo>
                  <a:pt x="5346" y="17911"/>
                </a:lnTo>
                <a:close/>
                <a:moveTo>
                  <a:pt x="5192" y="18645"/>
                </a:moveTo>
                <a:lnTo>
                  <a:pt x="5462" y="18915"/>
                </a:lnTo>
                <a:lnTo>
                  <a:pt x="5520" y="18857"/>
                </a:lnTo>
                <a:lnTo>
                  <a:pt x="8994" y="22196"/>
                </a:lnTo>
                <a:lnTo>
                  <a:pt x="5578" y="25458"/>
                </a:lnTo>
                <a:lnTo>
                  <a:pt x="5682" y="25568"/>
                </a:lnTo>
                <a:lnTo>
                  <a:pt x="5520" y="25419"/>
                </a:lnTo>
                <a:lnTo>
                  <a:pt x="5018" y="25902"/>
                </a:lnTo>
                <a:lnTo>
                  <a:pt x="5192" y="18645"/>
                </a:lnTo>
                <a:close/>
                <a:moveTo>
                  <a:pt x="13530" y="18606"/>
                </a:moveTo>
                <a:lnTo>
                  <a:pt x="13704" y="25940"/>
                </a:lnTo>
                <a:lnTo>
                  <a:pt x="13163" y="25419"/>
                </a:lnTo>
                <a:lnTo>
                  <a:pt x="13105" y="25458"/>
                </a:lnTo>
                <a:lnTo>
                  <a:pt x="9708" y="22196"/>
                </a:lnTo>
                <a:lnTo>
                  <a:pt x="13163" y="18876"/>
                </a:lnTo>
                <a:lnTo>
                  <a:pt x="13221" y="18915"/>
                </a:lnTo>
                <a:lnTo>
                  <a:pt x="13530" y="18606"/>
                </a:lnTo>
                <a:close/>
                <a:moveTo>
                  <a:pt x="9342" y="22524"/>
                </a:moveTo>
                <a:lnTo>
                  <a:pt x="12777" y="25805"/>
                </a:lnTo>
                <a:lnTo>
                  <a:pt x="12719" y="25863"/>
                </a:lnTo>
                <a:lnTo>
                  <a:pt x="13530" y="26635"/>
                </a:lnTo>
                <a:lnTo>
                  <a:pt x="8377" y="26616"/>
                </a:lnTo>
                <a:lnTo>
                  <a:pt x="5173" y="26635"/>
                </a:lnTo>
                <a:lnTo>
                  <a:pt x="5964" y="25863"/>
                </a:lnTo>
                <a:lnTo>
                  <a:pt x="5927" y="25823"/>
                </a:lnTo>
                <a:lnTo>
                  <a:pt x="9342" y="22524"/>
                </a:lnTo>
                <a:close/>
                <a:moveTo>
                  <a:pt x="13588" y="27948"/>
                </a:moveTo>
                <a:lnTo>
                  <a:pt x="12893" y="28681"/>
                </a:lnTo>
                <a:lnTo>
                  <a:pt x="12951" y="28720"/>
                </a:lnTo>
                <a:lnTo>
                  <a:pt x="9342" y="32464"/>
                </a:lnTo>
                <a:lnTo>
                  <a:pt x="5752" y="28720"/>
                </a:lnTo>
                <a:lnTo>
                  <a:pt x="5385" y="29067"/>
                </a:lnTo>
                <a:lnTo>
                  <a:pt x="9014" y="32831"/>
                </a:lnTo>
                <a:lnTo>
                  <a:pt x="5221" y="36758"/>
                </a:lnTo>
                <a:lnTo>
                  <a:pt x="5221" y="36758"/>
                </a:lnTo>
                <a:lnTo>
                  <a:pt x="5173" y="36710"/>
                </a:lnTo>
                <a:lnTo>
                  <a:pt x="4767" y="37116"/>
                </a:lnTo>
                <a:lnTo>
                  <a:pt x="4960" y="28720"/>
                </a:lnTo>
                <a:lnTo>
                  <a:pt x="5346" y="29106"/>
                </a:lnTo>
                <a:lnTo>
                  <a:pt x="5559" y="28893"/>
                </a:lnTo>
                <a:lnTo>
                  <a:pt x="5790" y="28681"/>
                </a:lnTo>
                <a:lnTo>
                  <a:pt x="5095" y="27948"/>
                </a:lnTo>
                <a:lnTo>
                  <a:pt x="10345" y="27967"/>
                </a:lnTo>
                <a:lnTo>
                  <a:pt x="13588" y="27948"/>
                </a:lnTo>
                <a:close/>
                <a:moveTo>
                  <a:pt x="13762" y="28681"/>
                </a:moveTo>
                <a:lnTo>
                  <a:pt x="13955" y="37174"/>
                </a:lnTo>
                <a:lnTo>
                  <a:pt x="13955" y="37174"/>
                </a:lnTo>
                <a:lnTo>
                  <a:pt x="13530" y="36710"/>
                </a:lnTo>
                <a:lnTo>
                  <a:pt x="13472" y="36749"/>
                </a:lnTo>
                <a:lnTo>
                  <a:pt x="9689" y="32831"/>
                </a:lnTo>
                <a:lnTo>
                  <a:pt x="13298" y="29067"/>
                </a:lnTo>
                <a:lnTo>
                  <a:pt x="13356" y="29106"/>
                </a:lnTo>
                <a:lnTo>
                  <a:pt x="13762" y="28681"/>
                </a:lnTo>
                <a:close/>
                <a:moveTo>
                  <a:pt x="9342" y="33178"/>
                </a:moveTo>
                <a:lnTo>
                  <a:pt x="13125" y="37096"/>
                </a:lnTo>
                <a:lnTo>
                  <a:pt x="13067" y="37154"/>
                </a:lnTo>
                <a:lnTo>
                  <a:pt x="13800" y="37907"/>
                </a:lnTo>
                <a:lnTo>
                  <a:pt x="4883" y="37907"/>
                </a:lnTo>
                <a:lnTo>
                  <a:pt x="5617" y="37154"/>
                </a:lnTo>
                <a:lnTo>
                  <a:pt x="5395" y="36932"/>
                </a:lnTo>
                <a:lnTo>
                  <a:pt x="5578" y="37096"/>
                </a:lnTo>
                <a:lnTo>
                  <a:pt x="9342" y="33178"/>
                </a:lnTo>
                <a:close/>
                <a:moveTo>
                  <a:pt x="4806" y="39219"/>
                </a:moveTo>
                <a:lnTo>
                  <a:pt x="10345" y="39239"/>
                </a:lnTo>
                <a:lnTo>
                  <a:pt x="13858" y="39219"/>
                </a:lnTo>
                <a:lnTo>
                  <a:pt x="13858" y="39219"/>
                </a:lnTo>
                <a:lnTo>
                  <a:pt x="13125" y="40049"/>
                </a:lnTo>
                <a:lnTo>
                  <a:pt x="13182" y="40088"/>
                </a:lnTo>
                <a:lnTo>
                  <a:pt x="9342" y="44296"/>
                </a:lnTo>
                <a:lnTo>
                  <a:pt x="5520" y="40088"/>
                </a:lnTo>
                <a:lnTo>
                  <a:pt x="5373" y="40219"/>
                </a:lnTo>
                <a:lnTo>
                  <a:pt x="5373" y="40219"/>
                </a:lnTo>
                <a:lnTo>
                  <a:pt x="5559" y="40049"/>
                </a:lnTo>
                <a:lnTo>
                  <a:pt x="4806" y="39219"/>
                </a:lnTo>
                <a:close/>
                <a:moveTo>
                  <a:pt x="4709" y="40030"/>
                </a:moveTo>
                <a:lnTo>
                  <a:pt x="5095" y="40474"/>
                </a:lnTo>
                <a:lnTo>
                  <a:pt x="5156" y="40419"/>
                </a:lnTo>
                <a:lnTo>
                  <a:pt x="5156" y="40419"/>
                </a:lnTo>
                <a:lnTo>
                  <a:pt x="9014" y="44662"/>
                </a:lnTo>
                <a:lnTo>
                  <a:pt x="4999" y="49063"/>
                </a:lnTo>
                <a:lnTo>
                  <a:pt x="5173" y="49237"/>
                </a:lnTo>
                <a:lnTo>
                  <a:pt x="5173" y="49237"/>
                </a:lnTo>
                <a:lnTo>
                  <a:pt x="4941" y="49024"/>
                </a:lnTo>
                <a:lnTo>
                  <a:pt x="4478" y="49526"/>
                </a:lnTo>
                <a:lnTo>
                  <a:pt x="4709" y="40030"/>
                </a:lnTo>
                <a:close/>
                <a:moveTo>
                  <a:pt x="14032" y="39972"/>
                </a:moveTo>
                <a:lnTo>
                  <a:pt x="14244" y="49565"/>
                </a:lnTo>
                <a:lnTo>
                  <a:pt x="14244" y="49565"/>
                </a:lnTo>
                <a:lnTo>
                  <a:pt x="13742" y="49024"/>
                </a:lnTo>
                <a:lnTo>
                  <a:pt x="13704" y="49063"/>
                </a:lnTo>
                <a:lnTo>
                  <a:pt x="9689" y="44662"/>
                </a:lnTo>
                <a:lnTo>
                  <a:pt x="13530" y="40416"/>
                </a:lnTo>
                <a:lnTo>
                  <a:pt x="13588" y="40474"/>
                </a:lnTo>
                <a:lnTo>
                  <a:pt x="14032" y="39972"/>
                </a:lnTo>
                <a:close/>
                <a:moveTo>
                  <a:pt x="9342" y="45010"/>
                </a:moveTo>
                <a:lnTo>
                  <a:pt x="13337" y="49391"/>
                </a:lnTo>
                <a:lnTo>
                  <a:pt x="13279" y="49449"/>
                </a:lnTo>
                <a:lnTo>
                  <a:pt x="14109" y="50337"/>
                </a:lnTo>
                <a:lnTo>
                  <a:pt x="8415" y="50317"/>
                </a:lnTo>
                <a:lnTo>
                  <a:pt x="4594" y="50337"/>
                </a:lnTo>
                <a:lnTo>
                  <a:pt x="4594" y="50337"/>
                </a:lnTo>
                <a:lnTo>
                  <a:pt x="5404" y="49449"/>
                </a:lnTo>
                <a:lnTo>
                  <a:pt x="5354" y="49402"/>
                </a:lnTo>
                <a:lnTo>
                  <a:pt x="5354" y="49402"/>
                </a:lnTo>
                <a:lnTo>
                  <a:pt x="9342" y="45010"/>
                </a:lnTo>
                <a:close/>
                <a:moveTo>
                  <a:pt x="14167" y="51649"/>
                </a:moveTo>
                <a:lnTo>
                  <a:pt x="13511" y="52383"/>
                </a:lnTo>
                <a:lnTo>
                  <a:pt x="13549" y="52441"/>
                </a:lnTo>
                <a:lnTo>
                  <a:pt x="9342" y="57169"/>
                </a:lnTo>
                <a:lnTo>
                  <a:pt x="5134" y="52421"/>
                </a:lnTo>
                <a:lnTo>
                  <a:pt x="4987" y="52553"/>
                </a:lnTo>
                <a:lnTo>
                  <a:pt x="4987" y="52553"/>
                </a:lnTo>
                <a:lnTo>
                  <a:pt x="5173" y="52383"/>
                </a:lnTo>
                <a:lnTo>
                  <a:pt x="4536" y="51649"/>
                </a:lnTo>
                <a:lnTo>
                  <a:pt x="10384" y="51669"/>
                </a:lnTo>
                <a:lnTo>
                  <a:pt x="14167" y="51649"/>
                </a:lnTo>
                <a:close/>
                <a:moveTo>
                  <a:pt x="4420" y="52479"/>
                </a:moveTo>
                <a:lnTo>
                  <a:pt x="4709" y="52807"/>
                </a:lnTo>
                <a:lnTo>
                  <a:pt x="4770" y="52752"/>
                </a:lnTo>
                <a:lnTo>
                  <a:pt x="4770" y="52752"/>
                </a:lnTo>
                <a:lnTo>
                  <a:pt x="9014" y="57536"/>
                </a:lnTo>
                <a:lnTo>
                  <a:pt x="4690" y="62400"/>
                </a:lnTo>
                <a:lnTo>
                  <a:pt x="4737" y="62442"/>
                </a:lnTo>
                <a:lnTo>
                  <a:pt x="4737" y="62442"/>
                </a:lnTo>
                <a:lnTo>
                  <a:pt x="4632" y="62361"/>
                </a:lnTo>
                <a:lnTo>
                  <a:pt x="4188" y="62863"/>
                </a:lnTo>
                <a:lnTo>
                  <a:pt x="4420" y="52479"/>
                </a:lnTo>
                <a:close/>
                <a:moveTo>
                  <a:pt x="14321" y="52421"/>
                </a:moveTo>
                <a:lnTo>
                  <a:pt x="14553" y="62921"/>
                </a:lnTo>
                <a:lnTo>
                  <a:pt x="14051" y="62361"/>
                </a:lnTo>
                <a:lnTo>
                  <a:pt x="13993" y="62400"/>
                </a:lnTo>
                <a:lnTo>
                  <a:pt x="9670" y="57536"/>
                </a:lnTo>
                <a:lnTo>
                  <a:pt x="13935" y="52749"/>
                </a:lnTo>
                <a:lnTo>
                  <a:pt x="13974" y="52807"/>
                </a:lnTo>
                <a:lnTo>
                  <a:pt x="14321" y="52421"/>
                </a:lnTo>
                <a:close/>
                <a:moveTo>
                  <a:pt x="9342" y="57903"/>
                </a:moveTo>
                <a:lnTo>
                  <a:pt x="13626" y="62728"/>
                </a:lnTo>
                <a:lnTo>
                  <a:pt x="13588" y="62767"/>
                </a:lnTo>
                <a:lnTo>
                  <a:pt x="14418" y="63712"/>
                </a:lnTo>
                <a:lnTo>
                  <a:pt x="14418" y="63712"/>
                </a:lnTo>
                <a:lnTo>
                  <a:pt x="8377" y="63693"/>
                </a:lnTo>
                <a:lnTo>
                  <a:pt x="4285" y="63693"/>
                </a:lnTo>
                <a:lnTo>
                  <a:pt x="5115" y="62767"/>
                </a:lnTo>
                <a:lnTo>
                  <a:pt x="5064" y="62720"/>
                </a:lnTo>
                <a:lnTo>
                  <a:pt x="5064" y="62720"/>
                </a:lnTo>
                <a:lnTo>
                  <a:pt x="9342" y="57903"/>
                </a:lnTo>
                <a:close/>
                <a:moveTo>
                  <a:pt x="14611" y="65797"/>
                </a:moveTo>
                <a:lnTo>
                  <a:pt x="14881" y="77126"/>
                </a:lnTo>
                <a:lnTo>
                  <a:pt x="14283" y="76451"/>
                </a:lnTo>
                <a:lnTo>
                  <a:pt x="14244" y="76490"/>
                </a:lnTo>
                <a:lnTo>
                  <a:pt x="9670" y="71317"/>
                </a:lnTo>
                <a:lnTo>
                  <a:pt x="14148" y="66241"/>
                </a:lnTo>
                <a:lnTo>
                  <a:pt x="14186" y="66279"/>
                </a:lnTo>
                <a:lnTo>
                  <a:pt x="14611" y="65797"/>
                </a:lnTo>
                <a:close/>
                <a:moveTo>
                  <a:pt x="14456" y="65025"/>
                </a:moveTo>
                <a:lnTo>
                  <a:pt x="13723" y="65855"/>
                </a:lnTo>
                <a:lnTo>
                  <a:pt x="13781" y="65913"/>
                </a:lnTo>
                <a:lnTo>
                  <a:pt x="9342" y="70931"/>
                </a:lnTo>
                <a:lnTo>
                  <a:pt x="4922" y="65913"/>
                </a:lnTo>
                <a:lnTo>
                  <a:pt x="4555" y="66241"/>
                </a:lnTo>
                <a:lnTo>
                  <a:pt x="9014" y="71317"/>
                </a:lnTo>
                <a:lnTo>
                  <a:pt x="4459" y="76490"/>
                </a:lnTo>
                <a:lnTo>
                  <a:pt x="4825" y="76818"/>
                </a:lnTo>
                <a:lnTo>
                  <a:pt x="9342" y="71684"/>
                </a:lnTo>
                <a:lnTo>
                  <a:pt x="13877" y="76818"/>
                </a:lnTo>
                <a:lnTo>
                  <a:pt x="13819" y="76876"/>
                </a:lnTo>
                <a:lnTo>
                  <a:pt x="14727" y="77898"/>
                </a:lnTo>
                <a:lnTo>
                  <a:pt x="3957" y="77898"/>
                </a:lnTo>
                <a:lnTo>
                  <a:pt x="4864" y="76876"/>
                </a:lnTo>
                <a:lnTo>
                  <a:pt x="4632" y="76663"/>
                </a:lnTo>
                <a:lnTo>
                  <a:pt x="4401" y="76451"/>
                </a:lnTo>
                <a:lnTo>
                  <a:pt x="3860" y="77069"/>
                </a:lnTo>
                <a:lnTo>
                  <a:pt x="4111" y="65835"/>
                </a:lnTo>
                <a:lnTo>
                  <a:pt x="4497" y="66279"/>
                </a:lnTo>
                <a:lnTo>
                  <a:pt x="4729" y="66067"/>
                </a:lnTo>
                <a:lnTo>
                  <a:pt x="4960" y="65855"/>
                </a:lnTo>
                <a:lnTo>
                  <a:pt x="4227" y="65025"/>
                </a:lnTo>
                <a:close/>
                <a:moveTo>
                  <a:pt x="3899" y="79211"/>
                </a:moveTo>
                <a:lnTo>
                  <a:pt x="10422" y="79230"/>
                </a:lnTo>
                <a:lnTo>
                  <a:pt x="14784" y="79230"/>
                </a:lnTo>
                <a:lnTo>
                  <a:pt x="13974" y="80099"/>
                </a:lnTo>
                <a:lnTo>
                  <a:pt x="14012" y="80157"/>
                </a:lnTo>
                <a:lnTo>
                  <a:pt x="9342" y="85214"/>
                </a:lnTo>
                <a:lnTo>
                  <a:pt x="4671" y="80137"/>
                </a:lnTo>
                <a:lnTo>
                  <a:pt x="4304" y="80485"/>
                </a:lnTo>
                <a:lnTo>
                  <a:pt x="9014" y="85580"/>
                </a:lnTo>
                <a:lnTo>
                  <a:pt x="4130" y="90869"/>
                </a:lnTo>
                <a:lnTo>
                  <a:pt x="4130" y="90869"/>
                </a:lnTo>
                <a:lnTo>
                  <a:pt x="4092" y="90830"/>
                </a:lnTo>
                <a:lnTo>
                  <a:pt x="3532" y="91428"/>
                </a:lnTo>
                <a:lnTo>
                  <a:pt x="3783" y="80022"/>
                </a:lnTo>
                <a:lnTo>
                  <a:pt x="4265" y="80523"/>
                </a:lnTo>
                <a:lnTo>
                  <a:pt x="4478" y="80311"/>
                </a:lnTo>
                <a:lnTo>
                  <a:pt x="4709" y="80099"/>
                </a:lnTo>
                <a:lnTo>
                  <a:pt x="3899" y="79211"/>
                </a:lnTo>
                <a:close/>
                <a:moveTo>
                  <a:pt x="14939" y="79964"/>
                </a:moveTo>
                <a:lnTo>
                  <a:pt x="15209" y="91467"/>
                </a:lnTo>
                <a:lnTo>
                  <a:pt x="14611" y="90830"/>
                </a:lnTo>
                <a:lnTo>
                  <a:pt x="14553" y="90869"/>
                </a:lnTo>
                <a:lnTo>
                  <a:pt x="9689" y="85580"/>
                </a:lnTo>
                <a:lnTo>
                  <a:pt x="14379" y="80485"/>
                </a:lnTo>
                <a:lnTo>
                  <a:pt x="14437" y="80523"/>
                </a:lnTo>
                <a:lnTo>
                  <a:pt x="14939" y="79964"/>
                </a:lnTo>
                <a:close/>
                <a:moveTo>
                  <a:pt x="9342" y="85947"/>
                </a:moveTo>
                <a:lnTo>
                  <a:pt x="14186" y="91197"/>
                </a:lnTo>
                <a:lnTo>
                  <a:pt x="14148" y="91255"/>
                </a:lnTo>
                <a:lnTo>
                  <a:pt x="15055" y="92239"/>
                </a:lnTo>
                <a:lnTo>
                  <a:pt x="3629" y="92239"/>
                </a:lnTo>
                <a:lnTo>
                  <a:pt x="4536" y="91255"/>
                </a:lnTo>
                <a:lnTo>
                  <a:pt x="4304" y="91042"/>
                </a:lnTo>
                <a:lnTo>
                  <a:pt x="4130" y="90869"/>
                </a:lnTo>
                <a:lnTo>
                  <a:pt x="4130" y="90869"/>
                </a:lnTo>
                <a:lnTo>
                  <a:pt x="4497" y="91197"/>
                </a:lnTo>
                <a:lnTo>
                  <a:pt x="9342" y="85947"/>
                </a:lnTo>
                <a:close/>
                <a:moveTo>
                  <a:pt x="9380" y="0"/>
                </a:moveTo>
                <a:lnTo>
                  <a:pt x="9168" y="3185"/>
                </a:lnTo>
                <a:lnTo>
                  <a:pt x="6234" y="7643"/>
                </a:lnTo>
                <a:lnTo>
                  <a:pt x="4015" y="7643"/>
                </a:lnTo>
                <a:lnTo>
                  <a:pt x="3899" y="7662"/>
                </a:lnTo>
                <a:lnTo>
                  <a:pt x="3841" y="7682"/>
                </a:lnTo>
                <a:lnTo>
                  <a:pt x="3783" y="7701"/>
                </a:lnTo>
                <a:lnTo>
                  <a:pt x="3686" y="7778"/>
                </a:lnTo>
                <a:lnTo>
                  <a:pt x="3667" y="7836"/>
                </a:lnTo>
                <a:lnTo>
                  <a:pt x="3648" y="7894"/>
                </a:lnTo>
                <a:lnTo>
                  <a:pt x="3629" y="8029"/>
                </a:lnTo>
                <a:lnTo>
                  <a:pt x="3629" y="8126"/>
                </a:lnTo>
                <a:lnTo>
                  <a:pt x="3629" y="8589"/>
                </a:lnTo>
                <a:lnTo>
                  <a:pt x="3629" y="9052"/>
                </a:lnTo>
                <a:lnTo>
                  <a:pt x="3648" y="9129"/>
                </a:lnTo>
                <a:lnTo>
                  <a:pt x="3686" y="9187"/>
                </a:lnTo>
                <a:lnTo>
                  <a:pt x="3725" y="9245"/>
                </a:lnTo>
                <a:lnTo>
                  <a:pt x="3783" y="9284"/>
                </a:lnTo>
                <a:lnTo>
                  <a:pt x="3204" y="9284"/>
                </a:lnTo>
                <a:lnTo>
                  <a:pt x="2586" y="9322"/>
                </a:lnTo>
                <a:lnTo>
                  <a:pt x="2528" y="9342"/>
                </a:lnTo>
                <a:lnTo>
                  <a:pt x="2490" y="9380"/>
                </a:lnTo>
                <a:lnTo>
                  <a:pt x="2451" y="9438"/>
                </a:lnTo>
                <a:lnTo>
                  <a:pt x="2413" y="9496"/>
                </a:lnTo>
                <a:lnTo>
                  <a:pt x="2374" y="9612"/>
                </a:lnTo>
                <a:lnTo>
                  <a:pt x="2374" y="9728"/>
                </a:lnTo>
                <a:lnTo>
                  <a:pt x="2374" y="10210"/>
                </a:lnTo>
                <a:lnTo>
                  <a:pt x="2374" y="10673"/>
                </a:lnTo>
                <a:lnTo>
                  <a:pt x="2393" y="10731"/>
                </a:lnTo>
                <a:lnTo>
                  <a:pt x="2413" y="10789"/>
                </a:lnTo>
                <a:lnTo>
                  <a:pt x="2451" y="10847"/>
                </a:lnTo>
                <a:lnTo>
                  <a:pt x="2490" y="10905"/>
                </a:lnTo>
                <a:lnTo>
                  <a:pt x="2586" y="10963"/>
                </a:lnTo>
                <a:lnTo>
                  <a:pt x="2644" y="10982"/>
                </a:lnTo>
                <a:lnTo>
                  <a:pt x="2721" y="10982"/>
                </a:lnTo>
                <a:lnTo>
                  <a:pt x="3243" y="11002"/>
                </a:lnTo>
                <a:lnTo>
                  <a:pt x="3107" y="16618"/>
                </a:lnTo>
                <a:lnTo>
                  <a:pt x="2799" y="16618"/>
                </a:lnTo>
                <a:lnTo>
                  <a:pt x="2683" y="16637"/>
                </a:lnTo>
                <a:lnTo>
                  <a:pt x="2567" y="16695"/>
                </a:lnTo>
                <a:lnTo>
                  <a:pt x="2471" y="16772"/>
                </a:lnTo>
                <a:lnTo>
                  <a:pt x="2393" y="16850"/>
                </a:lnTo>
                <a:lnTo>
                  <a:pt x="2316" y="16966"/>
                </a:lnTo>
                <a:lnTo>
                  <a:pt x="2278" y="17062"/>
                </a:lnTo>
                <a:lnTo>
                  <a:pt x="2239" y="17197"/>
                </a:lnTo>
                <a:lnTo>
                  <a:pt x="2258" y="17313"/>
                </a:lnTo>
                <a:lnTo>
                  <a:pt x="2278" y="17429"/>
                </a:lnTo>
                <a:lnTo>
                  <a:pt x="2316" y="17545"/>
                </a:lnTo>
                <a:lnTo>
                  <a:pt x="2374" y="17641"/>
                </a:lnTo>
                <a:lnTo>
                  <a:pt x="2451" y="17738"/>
                </a:lnTo>
                <a:lnTo>
                  <a:pt x="2548" y="17815"/>
                </a:lnTo>
                <a:lnTo>
                  <a:pt x="2664" y="17853"/>
                </a:lnTo>
                <a:lnTo>
                  <a:pt x="2779" y="17892"/>
                </a:lnTo>
                <a:lnTo>
                  <a:pt x="2895" y="17911"/>
                </a:lnTo>
                <a:lnTo>
                  <a:pt x="3069" y="17911"/>
                </a:lnTo>
                <a:lnTo>
                  <a:pt x="2876" y="26635"/>
                </a:lnTo>
                <a:lnTo>
                  <a:pt x="2528" y="26635"/>
                </a:lnTo>
                <a:lnTo>
                  <a:pt x="2413" y="26655"/>
                </a:lnTo>
                <a:lnTo>
                  <a:pt x="2297" y="26693"/>
                </a:lnTo>
                <a:lnTo>
                  <a:pt x="2181" y="26751"/>
                </a:lnTo>
                <a:lnTo>
                  <a:pt x="2084" y="26828"/>
                </a:lnTo>
                <a:lnTo>
                  <a:pt x="2007" y="26944"/>
                </a:lnTo>
                <a:lnTo>
                  <a:pt x="1949" y="27041"/>
                </a:lnTo>
                <a:lnTo>
                  <a:pt x="1911" y="27176"/>
                </a:lnTo>
                <a:lnTo>
                  <a:pt x="1911" y="27291"/>
                </a:lnTo>
                <a:lnTo>
                  <a:pt x="1911" y="27427"/>
                </a:lnTo>
                <a:lnTo>
                  <a:pt x="1949" y="27542"/>
                </a:lnTo>
                <a:lnTo>
                  <a:pt x="2027" y="27639"/>
                </a:lnTo>
                <a:lnTo>
                  <a:pt x="2104" y="27735"/>
                </a:lnTo>
                <a:lnTo>
                  <a:pt x="2200" y="27832"/>
                </a:lnTo>
                <a:lnTo>
                  <a:pt x="2297" y="27890"/>
                </a:lnTo>
                <a:lnTo>
                  <a:pt x="2432" y="27909"/>
                </a:lnTo>
                <a:lnTo>
                  <a:pt x="2548" y="27928"/>
                </a:lnTo>
                <a:lnTo>
                  <a:pt x="2837" y="27928"/>
                </a:lnTo>
                <a:lnTo>
                  <a:pt x="2625" y="37907"/>
                </a:lnTo>
                <a:lnTo>
                  <a:pt x="2220" y="37907"/>
                </a:lnTo>
                <a:lnTo>
                  <a:pt x="2104" y="37946"/>
                </a:lnTo>
                <a:lnTo>
                  <a:pt x="1988" y="38003"/>
                </a:lnTo>
                <a:lnTo>
                  <a:pt x="1872" y="38081"/>
                </a:lnTo>
                <a:lnTo>
                  <a:pt x="1795" y="38177"/>
                </a:lnTo>
                <a:lnTo>
                  <a:pt x="1718" y="38293"/>
                </a:lnTo>
                <a:lnTo>
                  <a:pt x="1679" y="38409"/>
                </a:lnTo>
                <a:lnTo>
                  <a:pt x="1660" y="38544"/>
                </a:lnTo>
                <a:lnTo>
                  <a:pt x="1660" y="38679"/>
                </a:lnTo>
                <a:lnTo>
                  <a:pt x="1698" y="38795"/>
                </a:lnTo>
                <a:lnTo>
                  <a:pt x="1756" y="38911"/>
                </a:lnTo>
                <a:lnTo>
                  <a:pt x="1834" y="39007"/>
                </a:lnTo>
                <a:lnTo>
                  <a:pt x="1949" y="39104"/>
                </a:lnTo>
                <a:lnTo>
                  <a:pt x="2046" y="39162"/>
                </a:lnTo>
                <a:lnTo>
                  <a:pt x="2181" y="39200"/>
                </a:lnTo>
                <a:lnTo>
                  <a:pt x="2297" y="39200"/>
                </a:lnTo>
                <a:lnTo>
                  <a:pt x="2297" y="39219"/>
                </a:lnTo>
                <a:lnTo>
                  <a:pt x="2586" y="39219"/>
                </a:lnTo>
                <a:lnTo>
                  <a:pt x="2335" y="50337"/>
                </a:lnTo>
                <a:lnTo>
                  <a:pt x="2046" y="50337"/>
                </a:lnTo>
                <a:lnTo>
                  <a:pt x="1911" y="50356"/>
                </a:lnTo>
                <a:lnTo>
                  <a:pt x="1795" y="50414"/>
                </a:lnTo>
                <a:lnTo>
                  <a:pt x="1679" y="50472"/>
                </a:lnTo>
                <a:lnTo>
                  <a:pt x="1583" y="50568"/>
                </a:lnTo>
                <a:lnTo>
                  <a:pt x="1505" y="50684"/>
                </a:lnTo>
                <a:lnTo>
                  <a:pt x="1448" y="50800"/>
                </a:lnTo>
                <a:lnTo>
                  <a:pt x="1428" y="50935"/>
                </a:lnTo>
                <a:lnTo>
                  <a:pt x="1428" y="51070"/>
                </a:lnTo>
                <a:lnTo>
                  <a:pt x="1467" y="51205"/>
                </a:lnTo>
                <a:lnTo>
                  <a:pt x="1525" y="51321"/>
                </a:lnTo>
                <a:lnTo>
                  <a:pt x="1602" y="51418"/>
                </a:lnTo>
                <a:lnTo>
                  <a:pt x="1698" y="51514"/>
                </a:lnTo>
                <a:lnTo>
                  <a:pt x="1814" y="51572"/>
                </a:lnTo>
                <a:lnTo>
                  <a:pt x="1930" y="51630"/>
                </a:lnTo>
                <a:lnTo>
                  <a:pt x="2065" y="51630"/>
                </a:lnTo>
                <a:lnTo>
                  <a:pt x="2065" y="51649"/>
                </a:lnTo>
                <a:lnTo>
                  <a:pt x="2297" y="51649"/>
                </a:lnTo>
                <a:lnTo>
                  <a:pt x="2027" y="63712"/>
                </a:lnTo>
                <a:lnTo>
                  <a:pt x="1563" y="63712"/>
                </a:lnTo>
                <a:lnTo>
                  <a:pt x="1428" y="63732"/>
                </a:lnTo>
                <a:lnTo>
                  <a:pt x="1293" y="63790"/>
                </a:lnTo>
                <a:lnTo>
                  <a:pt x="1177" y="63886"/>
                </a:lnTo>
                <a:lnTo>
                  <a:pt x="1081" y="63983"/>
                </a:lnTo>
                <a:lnTo>
                  <a:pt x="1023" y="64118"/>
                </a:lnTo>
                <a:lnTo>
                  <a:pt x="984" y="64253"/>
                </a:lnTo>
                <a:lnTo>
                  <a:pt x="965" y="64388"/>
                </a:lnTo>
                <a:lnTo>
                  <a:pt x="1004" y="64523"/>
                </a:lnTo>
                <a:lnTo>
                  <a:pt x="1042" y="64658"/>
                </a:lnTo>
                <a:lnTo>
                  <a:pt x="1139" y="64774"/>
                </a:lnTo>
                <a:lnTo>
                  <a:pt x="1235" y="64870"/>
                </a:lnTo>
                <a:lnTo>
                  <a:pt x="1351" y="64948"/>
                </a:lnTo>
                <a:lnTo>
                  <a:pt x="1486" y="64986"/>
                </a:lnTo>
                <a:lnTo>
                  <a:pt x="1621" y="65005"/>
                </a:lnTo>
                <a:lnTo>
                  <a:pt x="2007" y="65005"/>
                </a:lnTo>
                <a:lnTo>
                  <a:pt x="1698" y="77918"/>
                </a:lnTo>
                <a:lnTo>
                  <a:pt x="1486" y="77918"/>
                </a:lnTo>
                <a:lnTo>
                  <a:pt x="1197" y="77898"/>
                </a:lnTo>
                <a:lnTo>
                  <a:pt x="1042" y="77918"/>
                </a:lnTo>
                <a:lnTo>
                  <a:pt x="907" y="77956"/>
                </a:lnTo>
                <a:lnTo>
                  <a:pt x="772" y="78014"/>
                </a:lnTo>
                <a:lnTo>
                  <a:pt x="656" y="78111"/>
                </a:lnTo>
                <a:lnTo>
                  <a:pt x="560" y="78246"/>
                </a:lnTo>
                <a:lnTo>
                  <a:pt x="502" y="78381"/>
                </a:lnTo>
                <a:lnTo>
                  <a:pt x="483" y="78535"/>
                </a:lnTo>
                <a:lnTo>
                  <a:pt x="502" y="78671"/>
                </a:lnTo>
                <a:lnTo>
                  <a:pt x="540" y="78825"/>
                </a:lnTo>
                <a:lnTo>
                  <a:pt x="618" y="78941"/>
                </a:lnTo>
                <a:lnTo>
                  <a:pt x="714" y="79057"/>
                </a:lnTo>
                <a:lnTo>
                  <a:pt x="849" y="79134"/>
                </a:lnTo>
                <a:lnTo>
                  <a:pt x="984" y="79192"/>
                </a:lnTo>
                <a:lnTo>
                  <a:pt x="1139" y="79211"/>
                </a:lnTo>
                <a:lnTo>
                  <a:pt x="1679" y="79211"/>
                </a:lnTo>
                <a:lnTo>
                  <a:pt x="1370" y="92258"/>
                </a:lnTo>
                <a:lnTo>
                  <a:pt x="309" y="92258"/>
                </a:lnTo>
                <a:lnTo>
                  <a:pt x="232" y="92278"/>
                </a:lnTo>
                <a:lnTo>
                  <a:pt x="154" y="92297"/>
                </a:lnTo>
                <a:lnTo>
                  <a:pt x="97" y="92355"/>
                </a:lnTo>
                <a:lnTo>
                  <a:pt x="58" y="92413"/>
                </a:lnTo>
                <a:lnTo>
                  <a:pt x="19" y="92490"/>
                </a:lnTo>
                <a:lnTo>
                  <a:pt x="0" y="92567"/>
                </a:lnTo>
                <a:lnTo>
                  <a:pt x="0" y="92702"/>
                </a:lnTo>
                <a:lnTo>
                  <a:pt x="0" y="92857"/>
                </a:lnTo>
                <a:lnTo>
                  <a:pt x="19" y="92934"/>
                </a:lnTo>
                <a:lnTo>
                  <a:pt x="58" y="92992"/>
                </a:lnTo>
                <a:lnTo>
                  <a:pt x="116" y="93050"/>
                </a:lnTo>
                <a:lnTo>
                  <a:pt x="174" y="93108"/>
                </a:lnTo>
                <a:lnTo>
                  <a:pt x="251" y="93127"/>
                </a:lnTo>
                <a:lnTo>
                  <a:pt x="328" y="93146"/>
                </a:lnTo>
                <a:lnTo>
                  <a:pt x="18220" y="93146"/>
                </a:lnTo>
                <a:lnTo>
                  <a:pt x="18297" y="93127"/>
                </a:lnTo>
                <a:lnTo>
                  <a:pt x="18355" y="93088"/>
                </a:lnTo>
                <a:lnTo>
                  <a:pt x="18413" y="93050"/>
                </a:lnTo>
                <a:lnTo>
                  <a:pt x="18471" y="92972"/>
                </a:lnTo>
                <a:lnTo>
                  <a:pt x="18490" y="92915"/>
                </a:lnTo>
                <a:lnTo>
                  <a:pt x="18510" y="92837"/>
                </a:lnTo>
                <a:lnTo>
                  <a:pt x="18510" y="92683"/>
                </a:lnTo>
                <a:lnTo>
                  <a:pt x="18510" y="92529"/>
                </a:lnTo>
                <a:lnTo>
                  <a:pt x="18490" y="92451"/>
                </a:lnTo>
                <a:lnTo>
                  <a:pt x="18452" y="92393"/>
                </a:lnTo>
                <a:lnTo>
                  <a:pt x="18394" y="92336"/>
                </a:lnTo>
                <a:lnTo>
                  <a:pt x="18336" y="92297"/>
                </a:lnTo>
                <a:lnTo>
                  <a:pt x="18259" y="92258"/>
                </a:lnTo>
                <a:lnTo>
                  <a:pt x="17351" y="92258"/>
                </a:lnTo>
                <a:lnTo>
                  <a:pt x="17062" y="79211"/>
                </a:lnTo>
                <a:lnTo>
                  <a:pt x="17815" y="79211"/>
                </a:lnTo>
                <a:lnTo>
                  <a:pt x="17969" y="79172"/>
                </a:lnTo>
                <a:lnTo>
                  <a:pt x="18104" y="79095"/>
                </a:lnTo>
                <a:lnTo>
                  <a:pt x="18220" y="78999"/>
                </a:lnTo>
                <a:lnTo>
                  <a:pt x="18297" y="78883"/>
                </a:lnTo>
                <a:lnTo>
                  <a:pt x="18355" y="78748"/>
                </a:lnTo>
                <a:lnTo>
                  <a:pt x="18394" y="78593"/>
                </a:lnTo>
                <a:lnTo>
                  <a:pt x="18374" y="78439"/>
                </a:lnTo>
                <a:lnTo>
                  <a:pt x="18336" y="78304"/>
                </a:lnTo>
                <a:lnTo>
                  <a:pt x="18259" y="78169"/>
                </a:lnTo>
                <a:lnTo>
                  <a:pt x="18143" y="78053"/>
                </a:lnTo>
                <a:lnTo>
                  <a:pt x="18027" y="77976"/>
                </a:lnTo>
                <a:lnTo>
                  <a:pt x="17892" y="77918"/>
                </a:lnTo>
                <a:lnTo>
                  <a:pt x="17737" y="77898"/>
                </a:lnTo>
                <a:lnTo>
                  <a:pt x="17737" y="77918"/>
                </a:lnTo>
                <a:lnTo>
                  <a:pt x="17023" y="77918"/>
                </a:lnTo>
                <a:lnTo>
                  <a:pt x="16734" y="65005"/>
                </a:lnTo>
                <a:lnTo>
                  <a:pt x="17178" y="65005"/>
                </a:lnTo>
                <a:lnTo>
                  <a:pt x="17313" y="64986"/>
                </a:lnTo>
                <a:lnTo>
                  <a:pt x="17448" y="64928"/>
                </a:lnTo>
                <a:lnTo>
                  <a:pt x="17564" y="64832"/>
                </a:lnTo>
                <a:lnTo>
                  <a:pt x="17641" y="64735"/>
                </a:lnTo>
                <a:lnTo>
                  <a:pt x="17718" y="64600"/>
                </a:lnTo>
                <a:lnTo>
                  <a:pt x="17757" y="64465"/>
                </a:lnTo>
                <a:lnTo>
                  <a:pt x="17757" y="64330"/>
                </a:lnTo>
                <a:lnTo>
                  <a:pt x="17737" y="64176"/>
                </a:lnTo>
                <a:lnTo>
                  <a:pt x="17680" y="64060"/>
                </a:lnTo>
                <a:lnTo>
                  <a:pt x="17602" y="63944"/>
                </a:lnTo>
                <a:lnTo>
                  <a:pt x="17506" y="63847"/>
                </a:lnTo>
                <a:lnTo>
                  <a:pt x="17390" y="63770"/>
                </a:lnTo>
                <a:lnTo>
                  <a:pt x="17255" y="63712"/>
                </a:lnTo>
                <a:lnTo>
                  <a:pt x="17120" y="63712"/>
                </a:lnTo>
                <a:lnTo>
                  <a:pt x="17101" y="63732"/>
                </a:lnTo>
                <a:lnTo>
                  <a:pt x="17101" y="63712"/>
                </a:lnTo>
                <a:lnTo>
                  <a:pt x="16695" y="63712"/>
                </a:lnTo>
                <a:lnTo>
                  <a:pt x="16425" y="51649"/>
                </a:lnTo>
                <a:lnTo>
                  <a:pt x="16772" y="51649"/>
                </a:lnTo>
                <a:lnTo>
                  <a:pt x="16888" y="51630"/>
                </a:lnTo>
                <a:lnTo>
                  <a:pt x="17023" y="51572"/>
                </a:lnTo>
                <a:lnTo>
                  <a:pt x="17139" y="51514"/>
                </a:lnTo>
                <a:lnTo>
                  <a:pt x="17236" y="51418"/>
                </a:lnTo>
                <a:lnTo>
                  <a:pt x="17313" y="51302"/>
                </a:lnTo>
                <a:lnTo>
                  <a:pt x="17371" y="51186"/>
                </a:lnTo>
                <a:lnTo>
                  <a:pt x="17390" y="51051"/>
                </a:lnTo>
                <a:lnTo>
                  <a:pt x="17390" y="50916"/>
                </a:lnTo>
                <a:lnTo>
                  <a:pt x="17371" y="50781"/>
                </a:lnTo>
                <a:lnTo>
                  <a:pt x="17313" y="50665"/>
                </a:lnTo>
                <a:lnTo>
                  <a:pt x="17216" y="50549"/>
                </a:lnTo>
                <a:lnTo>
                  <a:pt x="17120" y="50453"/>
                </a:lnTo>
                <a:lnTo>
                  <a:pt x="17004" y="50395"/>
                </a:lnTo>
                <a:lnTo>
                  <a:pt x="16888" y="50356"/>
                </a:lnTo>
                <a:lnTo>
                  <a:pt x="16753" y="50337"/>
                </a:lnTo>
                <a:lnTo>
                  <a:pt x="16734" y="50356"/>
                </a:lnTo>
                <a:lnTo>
                  <a:pt x="16734" y="50337"/>
                </a:lnTo>
                <a:lnTo>
                  <a:pt x="16406" y="50337"/>
                </a:lnTo>
                <a:lnTo>
                  <a:pt x="16136" y="39219"/>
                </a:lnTo>
                <a:lnTo>
                  <a:pt x="16522" y="39219"/>
                </a:lnTo>
                <a:lnTo>
                  <a:pt x="16637" y="39181"/>
                </a:lnTo>
                <a:lnTo>
                  <a:pt x="16772" y="39123"/>
                </a:lnTo>
                <a:lnTo>
                  <a:pt x="16869" y="39046"/>
                </a:lnTo>
                <a:lnTo>
                  <a:pt x="16965" y="38949"/>
                </a:lnTo>
                <a:lnTo>
                  <a:pt x="17023" y="38833"/>
                </a:lnTo>
                <a:lnTo>
                  <a:pt x="17062" y="38718"/>
                </a:lnTo>
                <a:lnTo>
                  <a:pt x="17081" y="38583"/>
                </a:lnTo>
                <a:lnTo>
                  <a:pt x="17081" y="38447"/>
                </a:lnTo>
                <a:lnTo>
                  <a:pt x="17043" y="38332"/>
                </a:lnTo>
                <a:lnTo>
                  <a:pt x="16985" y="38216"/>
                </a:lnTo>
                <a:lnTo>
                  <a:pt x="16908" y="38119"/>
                </a:lnTo>
                <a:lnTo>
                  <a:pt x="16792" y="38023"/>
                </a:lnTo>
                <a:lnTo>
                  <a:pt x="16695" y="37965"/>
                </a:lnTo>
                <a:lnTo>
                  <a:pt x="16560" y="37926"/>
                </a:lnTo>
                <a:lnTo>
                  <a:pt x="16425" y="37907"/>
                </a:lnTo>
                <a:lnTo>
                  <a:pt x="16425" y="37926"/>
                </a:lnTo>
                <a:lnTo>
                  <a:pt x="16116" y="37926"/>
                </a:lnTo>
                <a:lnTo>
                  <a:pt x="15885" y="27948"/>
                </a:lnTo>
                <a:lnTo>
                  <a:pt x="16193" y="27948"/>
                </a:lnTo>
                <a:lnTo>
                  <a:pt x="16329" y="27928"/>
                </a:lnTo>
                <a:lnTo>
                  <a:pt x="16444" y="27890"/>
                </a:lnTo>
                <a:lnTo>
                  <a:pt x="16560" y="27813"/>
                </a:lnTo>
                <a:lnTo>
                  <a:pt x="16657" y="27735"/>
                </a:lnTo>
                <a:lnTo>
                  <a:pt x="16734" y="27639"/>
                </a:lnTo>
                <a:lnTo>
                  <a:pt x="16792" y="27523"/>
                </a:lnTo>
                <a:lnTo>
                  <a:pt x="16830" y="27407"/>
                </a:lnTo>
                <a:lnTo>
                  <a:pt x="16830" y="27272"/>
                </a:lnTo>
                <a:lnTo>
                  <a:pt x="16830" y="27156"/>
                </a:lnTo>
                <a:lnTo>
                  <a:pt x="16772" y="27021"/>
                </a:lnTo>
                <a:lnTo>
                  <a:pt x="16715" y="26925"/>
                </a:lnTo>
                <a:lnTo>
                  <a:pt x="16637" y="26828"/>
                </a:lnTo>
                <a:lnTo>
                  <a:pt x="16541" y="26732"/>
                </a:lnTo>
                <a:lnTo>
                  <a:pt x="16425" y="26674"/>
                </a:lnTo>
                <a:lnTo>
                  <a:pt x="16309" y="26635"/>
                </a:lnTo>
                <a:lnTo>
                  <a:pt x="15846" y="26635"/>
                </a:lnTo>
                <a:lnTo>
                  <a:pt x="15653" y="17911"/>
                </a:lnTo>
                <a:lnTo>
                  <a:pt x="16000" y="17911"/>
                </a:lnTo>
                <a:lnTo>
                  <a:pt x="16116" y="17873"/>
                </a:lnTo>
                <a:lnTo>
                  <a:pt x="16232" y="17834"/>
                </a:lnTo>
                <a:lnTo>
                  <a:pt x="16329" y="17757"/>
                </a:lnTo>
                <a:lnTo>
                  <a:pt x="16406" y="17660"/>
                </a:lnTo>
                <a:lnTo>
                  <a:pt x="16483" y="17564"/>
                </a:lnTo>
                <a:lnTo>
                  <a:pt x="16522" y="17448"/>
                </a:lnTo>
                <a:lnTo>
                  <a:pt x="16541" y="17332"/>
                </a:lnTo>
                <a:lnTo>
                  <a:pt x="16541" y="17216"/>
                </a:lnTo>
                <a:lnTo>
                  <a:pt x="16522" y="17081"/>
                </a:lnTo>
                <a:lnTo>
                  <a:pt x="16483" y="16966"/>
                </a:lnTo>
                <a:lnTo>
                  <a:pt x="16425" y="16869"/>
                </a:lnTo>
                <a:lnTo>
                  <a:pt x="16329" y="16772"/>
                </a:lnTo>
                <a:lnTo>
                  <a:pt x="16232" y="16715"/>
                </a:lnTo>
                <a:lnTo>
                  <a:pt x="16136" y="16657"/>
                </a:lnTo>
                <a:lnTo>
                  <a:pt x="16020" y="16618"/>
                </a:lnTo>
                <a:lnTo>
                  <a:pt x="15904" y="16599"/>
                </a:lnTo>
                <a:lnTo>
                  <a:pt x="15904" y="16618"/>
                </a:lnTo>
                <a:lnTo>
                  <a:pt x="15634" y="16618"/>
                </a:lnTo>
                <a:lnTo>
                  <a:pt x="15499" y="11002"/>
                </a:lnTo>
                <a:lnTo>
                  <a:pt x="15923" y="10982"/>
                </a:lnTo>
                <a:lnTo>
                  <a:pt x="15981" y="10944"/>
                </a:lnTo>
                <a:lnTo>
                  <a:pt x="16039" y="10905"/>
                </a:lnTo>
                <a:lnTo>
                  <a:pt x="16078" y="10866"/>
                </a:lnTo>
                <a:lnTo>
                  <a:pt x="16097" y="10809"/>
                </a:lnTo>
                <a:lnTo>
                  <a:pt x="16136" y="10673"/>
                </a:lnTo>
                <a:lnTo>
                  <a:pt x="16136" y="10558"/>
                </a:lnTo>
                <a:lnTo>
                  <a:pt x="16136" y="10094"/>
                </a:lnTo>
                <a:lnTo>
                  <a:pt x="16136" y="9612"/>
                </a:lnTo>
                <a:lnTo>
                  <a:pt x="16136" y="9554"/>
                </a:lnTo>
                <a:lnTo>
                  <a:pt x="16097" y="9496"/>
                </a:lnTo>
                <a:lnTo>
                  <a:pt x="16078" y="9438"/>
                </a:lnTo>
                <a:lnTo>
                  <a:pt x="16020" y="9380"/>
                </a:lnTo>
                <a:lnTo>
                  <a:pt x="15923" y="9322"/>
                </a:lnTo>
                <a:lnTo>
                  <a:pt x="15865" y="9303"/>
                </a:lnTo>
                <a:lnTo>
                  <a:pt x="15807" y="9303"/>
                </a:lnTo>
                <a:lnTo>
                  <a:pt x="15788" y="9322"/>
                </a:lnTo>
                <a:lnTo>
                  <a:pt x="15788" y="9303"/>
                </a:lnTo>
                <a:lnTo>
                  <a:pt x="14707" y="9303"/>
                </a:lnTo>
                <a:lnTo>
                  <a:pt x="14784" y="9245"/>
                </a:lnTo>
                <a:lnTo>
                  <a:pt x="14823" y="9187"/>
                </a:lnTo>
                <a:lnTo>
                  <a:pt x="14862" y="9129"/>
                </a:lnTo>
                <a:lnTo>
                  <a:pt x="14881" y="9052"/>
                </a:lnTo>
                <a:lnTo>
                  <a:pt x="14881" y="8589"/>
                </a:lnTo>
                <a:lnTo>
                  <a:pt x="14881" y="8126"/>
                </a:lnTo>
                <a:lnTo>
                  <a:pt x="14881" y="8029"/>
                </a:lnTo>
                <a:lnTo>
                  <a:pt x="14881" y="7894"/>
                </a:lnTo>
                <a:lnTo>
                  <a:pt x="14823" y="7798"/>
                </a:lnTo>
                <a:lnTo>
                  <a:pt x="14727" y="7701"/>
                </a:lnTo>
                <a:lnTo>
                  <a:pt x="14611" y="7662"/>
                </a:lnTo>
                <a:lnTo>
                  <a:pt x="14495" y="7643"/>
                </a:lnTo>
                <a:lnTo>
                  <a:pt x="12391" y="7643"/>
                </a:lnTo>
                <a:lnTo>
                  <a:pt x="9593" y="3204"/>
                </a:lnTo>
                <a:lnTo>
                  <a:pt x="938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67" name="Google Shape;2667;p9"/>
          <p:cNvSpPr/>
          <p:nvPr/>
        </p:nvSpPr>
        <p:spPr>
          <a:xfrm>
            <a:off x="858075" y="3243255"/>
            <a:ext cx="253911" cy="1277744"/>
          </a:xfrm>
          <a:custGeom>
            <a:avLst/>
            <a:gdLst/>
            <a:ahLst/>
            <a:cxnLst/>
            <a:rect l="l" t="t" r="r" b="b"/>
            <a:pathLst>
              <a:path w="18510" h="93147" extrusionOk="0">
                <a:moveTo>
                  <a:pt x="5636" y="11002"/>
                </a:moveTo>
                <a:lnTo>
                  <a:pt x="10249" y="11021"/>
                </a:lnTo>
                <a:lnTo>
                  <a:pt x="13047" y="11002"/>
                </a:lnTo>
                <a:lnTo>
                  <a:pt x="13047" y="11002"/>
                </a:lnTo>
                <a:lnTo>
                  <a:pt x="12372" y="11445"/>
                </a:lnTo>
                <a:lnTo>
                  <a:pt x="12410" y="11503"/>
                </a:lnTo>
                <a:lnTo>
                  <a:pt x="9342" y="13472"/>
                </a:lnTo>
                <a:lnTo>
                  <a:pt x="6293" y="11504"/>
                </a:lnTo>
                <a:lnTo>
                  <a:pt x="6293" y="11504"/>
                </a:lnTo>
                <a:lnTo>
                  <a:pt x="6331" y="11445"/>
                </a:lnTo>
                <a:lnTo>
                  <a:pt x="5636" y="11002"/>
                </a:lnTo>
                <a:close/>
                <a:moveTo>
                  <a:pt x="5346" y="11561"/>
                </a:moveTo>
                <a:lnTo>
                  <a:pt x="5983" y="11967"/>
                </a:lnTo>
                <a:lnTo>
                  <a:pt x="6023" y="11909"/>
                </a:lnTo>
                <a:lnTo>
                  <a:pt x="8898" y="13762"/>
                </a:lnTo>
                <a:lnTo>
                  <a:pt x="5964" y="15653"/>
                </a:lnTo>
                <a:lnTo>
                  <a:pt x="6099" y="15865"/>
                </a:lnTo>
                <a:lnTo>
                  <a:pt x="5925" y="15595"/>
                </a:lnTo>
                <a:lnTo>
                  <a:pt x="5250" y="16039"/>
                </a:lnTo>
                <a:lnTo>
                  <a:pt x="5346" y="11561"/>
                </a:lnTo>
                <a:close/>
                <a:moveTo>
                  <a:pt x="13376" y="11542"/>
                </a:moveTo>
                <a:lnTo>
                  <a:pt x="13472" y="16078"/>
                </a:lnTo>
                <a:lnTo>
                  <a:pt x="12758" y="15595"/>
                </a:lnTo>
                <a:lnTo>
                  <a:pt x="12719" y="15653"/>
                </a:lnTo>
                <a:lnTo>
                  <a:pt x="9805" y="13762"/>
                </a:lnTo>
                <a:lnTo>
                  <a:pt x="12661" y="11909"/>
                </a:lnTo>
                <a:lnTo>
                  <a:pt x="12700" y="11967"/>
                </a:lnTo>
                <a:lnTo>
                  <a:pt x="13376" y="11542"/>
                </a:lnTo>
                <a:close/>
                <a:moveTo>
                  <a:pt x="9342" y="14070"/>
                </a:moveTo>
                <a:lnTo>
                  <a:pt x="12449" y="16078"/>
                </a:lnTo>
                <a:lnTo>
                  <a:pt x="12410" y="16136"/>
                </a:lnTo>
                <a:lnTo>
                  <a:pt x="13163" y="16599"/>
                </a:lnTo>
                <a:lnTo>
                  <a:pt x="5539" y="16599"/>
                </a:lnTo>
                <a:lnTo>
                  <a:pt x="6273" y="16136"/>
                </a:lnTo>
                <a:lnTo>
                  <a:pt x="6235" y="16077"/>
                </a:lnTo>
                <a:lnTo>
                  <a:pt x="6235" y="16077"/>
                </a:lnTo>
                <a:lnTo>
                  <a:pt x="9342" y="14070"/>
                </a:lnTo>
                <a:close/>
                <a:moveTo>
                  <a:pt x="5346" y="17911"/>
                </a:moveTo>
                <a:lnTo>
                  <a:pt x="10384" y="17931"/>
                </a:lnTo>
                <a:lnTo>
                  <a:pt x="13337" y="17931"/>
                </a:lnTo>
                <a:lnTo>
                  <a:pt x="12777" y="18452"/>
                </a:lnTo>
                <a:lnTo>
                  <a:pt x="12835" y="18510"/>
                </a:lnTo>
                <a:lnTo>
                  <a:pt x="9342" y="21849"/>
                </a:lnTo>
                <a:lnTo>
                  <a:pt x="5867" y="18510"/>
                </a:lnTo>
                <a:lnTo>
                  <a:pt x="5694" y="18683"/>
                </a:lnTo>
                <a:lnTo>
                  <a:pt x="5694" y="18683"/>
                </a:lnTo>
                <a:lnTo>
                  <a:pt x="5906" y="18452"/>
                </a:lnTo>
                <a:lnTo>
                  <a:pt x="5346" y="17911"/>
                </a:lnTo>
                <a:close/>
                <a:moveTo>
                  <a:pt x="5192" y="18645"/>
                </a:moveTo>
                <a:lnTo>
                  <a:pt x="5462" y="18915"/>
                </a:lnTo>
                <a:lnTo>
                  <a:pt x="5520" y="18857"/>
                </a:lnTo>
                <a:lnTo>
                  <a:pt x="8994" y="22196"/>
                </a:lnTo>
                <a:lnTo>
                  <a:pt x="5578" y="25458"/>
                </a:lnTo>
                <a:lnTo>
                  <a:pt x="5682" y="25568"/>
                </a:lnTo>
                <a:lnTo>
                  <a:pt x="5520" y="25419"/>
                </a:lnTo>
                <a:lnTo>
                  <a:pt x="5018" y="25902"/>
                </a:lnTo>
                <a:lnTo>
                  <a:pt x="5192" y="18645"/>
                </a:lnTo>
                <a:close/>
                <a:moveTo>
                  <a:pt x="13530" y="18606"/>
                </a:moveTo>
                <a:lnTo>
                  <a:pt x="13704" y="25940"/>
                </a:lnTo>
                <a:lnTo>
                  <a:pt x="13163" y="25419"/>
                </a:lnTo>
                <a:lnTo>
                  <a:pt x="13105" y="25458"/>
                </a:lnTo>
                <a:lnTo>
                  <a:pt x="9708" y="22196"/>
                </a:lnTo>
                <a:lnTo>
                  <a:pt x="13163" y="18876"/>
                </a:lnTo>
                <a:lnTo>
                  <a:pt x="13221" y="18915"/>
                </a:lnTo>
                <a:lnTo>
                  <a:pt x="13530" y="18606"/>
                </a:lnTo>
                <a:close/>
                <a:moveTo>
                  <a:pt x="9342" y="22524"/>
                </a:moveTo>
                <a:lnTo>
                  <a:pt x="12777" y="25805"/>
                </a:lnTo>
                <a:lnTo>
                  <a:pt x="12719" y="25863"/>
                </a:lnTo>
                <a:lnTo>
                  <a:pt x="13530" y="26635"/>
                </a:lnTo>
                <a:lnTo>
                  <a:pt x="8377" y="26616"/>
                </a:lnTo>
                <a:lnTo>
                  <a:pt x="5173" y="26635"/>
                </a:lnTo>
                <a:lnTo>
                  <a:pt x="5964" y="25863"/>
                </a:lnTo>
                <a:lnTo>
                  <a:pt x="5927" y="25823"/>
                </a:lnTo>
                <a:lnTo>
                  <a:pt x="9342" y="22524"/>
                </a:lnTo>
                <a:close/>
                <a:moveTo>
                  <a:pt x="13588" y="27948"/>
                </a:moveTo>
                <a:lnTo>
                  <a:pt x="12893" y="28681"/>
                </a:lnTo>
                <a:lnTo>
                  <a:pt x="12951" y="28720"/>
                </a:lnTo>
                <a:lnTo>
                  <a:pt x="9342" y="32464"/>
                </a:lnTo>
                <a:lnTo>
                  <a:pt x="5752" y="28720"/>
                </a:lnTo>
                <a:lnTo>
                  <a:pt x="5385" y="29067"/>
                </a:lnTo>
                <a:lnTo>
                  <a:pt x="9014" y="32831"/>
                </a:lnTo>
                <a:lnTo>
                  <a:pt x="5221" y="36758"/>
                </a:lnTo>
                <a:lnTo>
                  <a:pt x="5221" y="36758"/>
                </a:lnTo>
                <a:lnTo>
                  <a:pt x="5173" y="36710"/>
                </a:lnTo>
                <a:lnTo>
                  <a:pt x="4767" y="37116"/>
                </a:lnTo>
                <a:lnTo>
                  <a:pt x="4960" y="28720"/>
                </a:lnTo>
                <a:lnTo>
                  <a:pt x="5346" y="29106"/>
                </a:lnTo>
                <a:lnTo>
                  <a:pt x="5559" y="28893"/>
                </a:lnTo>
                <a:lnTo>
                  <a:pt x="5790" y="28681"/>
                </a:lnTo>
                <a:lnTo>
                  <a:pt x="5095" y="27948"/>
                </a:lnTo>
                <a:lnTo>
                  <a:pt x="10345" y="27967"/>
                </a:lnTo>
                <a:lnTo>
                  <a:pt x="13588" y="27948"/>
                </a:lnTo>
                <a:close/>
                <a:moveTo>
                  <a:pt x="13762" y="28681"/>
                </a:moveTo>
                <a:lnTo>
                  <a:pt x="13955" y="37174"/>
                </a:lnTo>
                <a:lnTo>
                  <a:pt x="13955" y="37174"/>
                </a:lnTo>
                <a:lnTo>
                  <a:pt x="13530" y="36710"/>
                </a:lnTo>
                <a:lnTo>
                  <a:pt x="13472" y="36749"/>
                </a:lnTo>
                <a:lnTo>
                  <a:pt x="9689" y="32831"/>
                </a:lnTo>
                <a:lnTo>
                  <a:pt x="13298" y="29067"/>
                </a:lnTo>
                <a:lnTo>
                  <a:pt x="13356" y="29106"/>
                </a:lnTo>
                <a:lnTo>
                  <a:pt x="13762" y="28681"/>
                </a:lnTo>
                <a:close/>
                <a:moveTo>
                  <a:pt x="9342" y="33178"/>
                </a:moveTo>
                <a:lnTo>
                  <a:pt x="13125" y="37096"/>
                </a:lnTo>
                <a:lnTo>
                  <a:pt x="13067" y="37154"/>
                </a:lnTo>
                <a:lnTo>
                  <a:pt x="13800" y="37907"/>
                </a:lnTo>
                <a:lnTo>
                  <a:pt x="4883" y="37907"/>
                </a:lnTo>
                <a:lnTo>
                  <a:pt x="5617" y="37154"/>
                </a:lnTo>
                <a:lnTo>
                  <a:pt x="5395" y="36932"/>
                </a:lnTo>
                <a:lnTo>
                  <a:pt x="5578" y="37096"/>
                </a:lnTo>
                <a:lnTo>
                  <a:pt x="9342" y="33178"/>
                </a:lnTo>
                <a:close/>
                <a:moveTo>
                  <a:pt x="4806" y="39219"/>
                </a:moveTo>
                <a:lnTo>
                  <a:pt x="10345" y="39239"/>
                </a:lnTo>
                <a:lnTo>
                  <a:pt x="13858" y="39219"/>
                </a:lnTo>
                <a:lnTo>
                  <a:pt x="13858" y="39219"/>
                </a:lnTo>
                <a:lnTo>
                  <a:pt x="13125" y="40049"/>
                </a:lnTo>
                <a:lnTo>
                  <a:pt x="13182" y="40088"/>
                </a:lnTo>
                <a:lnTo>
                  <a:pt x="9342" y="44296"/>
                </a:lnTo>
                <a:lnTo>
                  <a:pt x="5520" y="40088"/>
                </a:lnTo>
                <a:lnTo>
                  <a:pt x="5373" y="40219"/>
                </a:lnTo>
                <a:lnTo>
                  <a:pt x="5373" y="40219"/>
                </a:lnTo>
                <a:lnTo>
                  <a:pt x="5559" y="40049"/>
                </a:lnTo>
                <a:lnTo>
                  <a:pt x="4806" y="39219"/>
                </a:lnTo>
                <a:close/>
                <a:moveTo>
                  <a:pt x="4709" y="40030"/>
                </a:moveTo>
                <a:lnTo>
                  <a:pt x="5095" y="40474"/>
                </a:lnTo>
                <a:lnTo>
                  <a:pt x="5156" y="40419"/>
                </a:lnTo>
                <a:lnTo>
                  <a:pt x="5156" y="40419"/>
                </a:lnTo>
                <a:lnTo>
                  <a:pt x="9014" y="44662"/>
                </a:lnTo>
                <a:lnTo>
                  <a:pt x="4999" y="49063"/>
                </a:lnTo>
                <a:lnTo>
                  <a:pt x="5173" y="49237"/>
                </a:lnTo>
                <a:lnTo>
                  <a:pt x="5173" y="49237"/>
                </a:lnTo>
                <a:lnTo>
                  <a:pt x="4941" y="49024"/>
                </a:lnTo>
                <a:lnTo>
                  <a:pt x="4478" y="49526"/>
                </a:lnTo>
                <a:lnTo>
                  <a:pt x="4709" y="40030"/>
                </a:lnTo>
                <a:close/>
                <a:moveTo>
                  <a:pt x="14032" y="39972"/>
                </a:moveTo>
                <a:lnTo>
                  <a:pt x="14244" y="49565"/>
                </a:lnTo>
                <a:lnTo>
                  <a:pt x="14244" y="49565"/>
                </a:lnTo>
                <a:lnTo>
                  <a:pt x="13742" y="49024"/>
                </a:lnTo>
                <a:lnTo>
                  <a:pt x="13704" y="49063"/>
                </a:lnTo>
                <a:lnTo>
                  <a:pt x="9689" y="44662"/>
                </a:lnTo>
                <a:lnTo>
                  <a:pt x="13530" y="40416"/>
                </a:lnTo>
                <a:lnTo>
                  <a:pt x="13588" y="40474"/>
                </a:lnTo>
                <a:lnTo>
                  <a:pt x="14032" y="39972"/>
                </a:lnTo>
                <a:close/>
                <a:moveTo>
                  <a:pt x="9342" y="45010"/>
                </a:moveTo>
                <a:lnTo>
                  <a:pt x="13337" y="49391"/>
                </a:lnTo>
                <a:lnTo>
                  <a:pt x="13279" y="49449"/>
                </a:lnTo>
                <a:lnTo>
                  <a:pt x="14109" y="50337"/>
                </a:lnTo>
                <a:lnTo>
                  <a:pt x="8415" y="50317"/>
                </a:lnTo>
                <a:lnTo>
                  <a:pt x="4594" y="50337"/>
                </a:lnTo>
                <a:lnTo>
                  <a:pt x="4594" y="50337"/>
                </a:lnTo>
                <a:lnTo>
                  <a:pt x="5404" y="49449"/>
                </a:lnTo>
                <a:lnTo>
                  <a:pt x="5354" y="49402"/>
                </a:lnTo>
                <a:lnTo>
                  <a:pt x="5354" y="49402"/>
                </a:lnTo>
                <a:lnTo>
                  <a:pt x="9342" y="45010"/>
                </a:lnTo>
                <a:close/>
                <a:moveTo>
                  <a:pt x="14167" y="51649"/>
                </a:moveTo>
                <a:lnTo>
                  <a:pt x="13511" y="52383"/>
                </a:lnTo>
                <a:lnTo>
                  <a:pt x="13549" y="52441"/>
                </a:lnTo>
                <a:lnTo>
                  <a:pt x="9342" y="57169"/>
                </a:lnTo>
                <a:lnTo>
                  <a:pt x="5134" y="52421"/>
                </a:lnTo>
                <a:lnTo>
                  <a:pt x="4987" y="52553"/>
                </a:lnTo>
                <a:lnTo>
                  <a:pt x="4987" y="52553"/>
                </a:lnTo>
                <a:lnTo>
                  <a:pt x="5173" y="52383"/>
                </a:lnTo>
                <a:lnTo>
                  <a:pt x="4536" y="51649"/>
                </a:lnTo>
                <a:lnTo>
                  <a:pt x="10384" y="51669"/>
                </a:lnTo>
                <a:lnTo>
                  <a:pt x="14167" y="51649"/>
                </a:lnTo>
                <a:close/>
                <a:moveTo>
                  <a:pt x="4420" y="52479"/>
                </a:moveTo>
                <a:lnTo>
                  <a:pt x="4709" y="52807"/>
                </a:lnTo>
                <a:lnTo>
                  <a:pt x="4770" y="52752"/>
                </a:lnTo>
                <a:lnTo>
                  <a:pt x="4770" y="52752"/>
                </a:lnTo>
                <a:lnTo>
                  <a:pt x="9014" y="57536"/>
                </a:lnTo>
                <a:lnTo>
                  <a:pt x="4690" y="62400"/>
                </a:lnTo>
                <a:lnTo>
                  <a:pt x="4737" y="62442"/>
                </a:lnTo>
                <a:lnTo>
                  <a:pt x="4737" y="62442"/>
                </a:lnTo>
                <a:lnTo>
                  <a:pt x="4632" y="62361"/>
                </a:lnTo>
                <a:lnTo>
                  <a:pt x="4188" y="62863"/>
                </a:lnTo>
                <a:lnTo>
                  <a:pt x="4420" y="52479"/>
                </a:lnTo>
                <a:close/>
                <a:moveTo>
                  <a:pt x="14321" y="52421"/>
                </a:moveTo>
                <a:lnTo>
                  <a:pt x="14553" y="62921"/>
                </a:lnTo>
                <a:lnTo>
                  <a:pt x="14051" y="62361"/>
                </a:lnTo>
                <a:lnTo>
                  <a:pt x="13993" y="62400"/>
                </a:lnTo>
                <a:lnTo>
                  <a:pt x="9670" y="57536"/>
                </a:lnTo>
                <a:lnTo>
                  <a:pt x="13935" y="52749"/>
                </a:lnTo>
                <a:lnTo>
                  <a:pt x="13974" y="52807"/>
                </a:lnTo>
                <a:lnTo>
                  <a:pt x="14321" y="52421"/>
                </a:lnTo>
                <a:close/>
                <a:moveTo>
                  <a:pt x="9342" y="57903"/>
                </a:moveTo>
                <a:lnTo>
                  <a:pt x="13626" y="62728"/>
                </a:lnTo>
                <a:lnTo>
                  <a:pt x="13588" y="62767"/>
                </a:lnTo>
                <a:lnTo>
                  <a:pt x="14418" y="63712"/>
                </a:lnTo>
                <a:lnTo>
                  <a:pt x="14418" y="63712"/>
                </a:lnTo>
                <a:lnTo>
                  <a:pt x="8377" y="63693"/>
                </a:lnTo>
                <a:lnTo>
                  <a:pt x="4285" y="63693"/>
                </a:lnTo>
                <a:lnTo>
                  <a:pt x="5115" y="62767"/>
                </a:lnTo>
                <a:lnTo>
                  <a:pt x="5064" y="62720"/>
                </a:lnTo>
                <a:lnTo>
                  <a:pt x="5064" y="62720"/>
                </a:lnTo>
                <a:lnTo>
                  <a:pt x="9342" y="57903"/>
                </a:lnTo>
                <a:close/>
                <a:moveTo>
                  <a:pt x="14611" y="65797"/>
                </a:moveTo>
                <a:lnTo>
                  <a:pt x="14881" y="77126"/>
                </a:lnTo>
                <a:lnTo>
                  <a:pt x="14283" y="76451"/>
                </a:lnTo>
                <a:lnTo>
                  <a:pt x="14244" y="76490"/>
                </a:lnTo>
                <a:lnTo>
                  <a:pt x="9670" y="71317"/>
                </a:lnTo>
                <a:lnTo>
                  <a:pt x="14148" y="66241"/>
                </a:lnTo>
                <a:lnTo>
                  <a:pt x="14186" y="66279"/>
                </a:lnTo>
                <a:lnTo>
                  <a:pt x="14611" y="65797"/>
                </a:lnTo>
                <a:close/>
                <a:moveTo>
                  <a:pt x="14456" y="65025"/>
                </a:moveTo>
                <a:lnTo>
                  <a:pt x="13723" y="65855"/>
                </a:lnTo>
                <a:lnTo>
                  <a:pt x="13781" y="65913"/>
                </a:lnTo>
                <a:lnTo>
                  <a:pt x="9342" y="70931"/>
                </a:lnTo>
                <a:lnTo>
                  <a:pt x="4922" y="65913"/>
                </a:lnTo>
                <a:lnTo>
                  <a:pt x="4555" y="66241"/>
                </a:lnTo>
                <a:lnTo>
                  <a:pt x="9014" y="71317"/>
                </a:lnTo>
                <a:lnTo>
                  <a:pt x="4459" y="76490"/>
                </a:lnTo>
                <a:lnTo>
                  <a:pt x="4825" y="76818"/>
                </a:lnTo>
                <a:lnTo>
                  <a:pt x="9342" y="71684"/>
                </a:lnTo>
                <a:lnTo>
                  <a:pt x="13877" y="76818"/>
                </a:lnTo>
                <a:lnTo>
                  <a:pt x="13819" y="76876"/>
                </a:lnTo>
                <a:lnTo>
                  <a:pt x="14727" y="77898"/>
                </a:lnTo>
                <a:lnTo>
                  <a:pt x="3957" y="77898"/>
                </a:lnTo>
                <a:lnTo>
                  <a:pt x="4864" y="76876"/>
                </a:lnTo>
                <a:lnTo>
                  <a:pt x="4632" y="76663"/>
                </a:lnTo>
                <a:lnTo>
                  <a:pt x="4401" y="76451"/>
                </a:lnTo>
                <a:lnTo>
                  <a:pt x="3860" y="77069"/>
                </a:lnTo>
                <a:lnTo>
                  <a:pt x="4111" y="65835"/>
                </a:lnTo>
                <a:lnTo>
                  <a:pt x="4497" y="66279"/>
                </a:lnTo>
                <a:lnTo>
                  <a:pt x="4729" y="66067"/>
                </a:lnTo>
                <a:lnTo>
                  <a:pt x="4960" y="65855"/>
                </a:lnTo>
                <a:lnTo>
                  <a:pt x="4227" y="65025"/>
                </a:lnTo>
                <a:close/>
                <a:moveTo>
                  <a:pt x="3899" y="79211"/>
                </a:moveTo>
                <a:lnTo>
                  <a:pt x="10422" y="79230"/>
                </a:lnTo>
                <a:lnTo>
                  <a:pt x="14784" y="79230"/>
                </a:lnTo>
                <a:lnTo>
                  <a:pt x="13974" y="80099"/>
                </a:lnTo>
                <a:lnTo>
                  <a:pt x="14012" y="80157"/>
                </a:lnTo>
                <a:lnTo>
                  <a:pt x="9342" y="85214"/>
                </a:lnTo>
                <a:lnTo>
                  <a:pt x="4671" y="80137"/>
                </a:lnTo>
                <a:lnTo>
                  <a:pt x="4304" y="80485"/>
                </a:lnTo>
                <a:lnTo>
                  <a:pt x="9014" y="85580"/>
                </a:lnTo>
                <a:lnTo>
                  <a:pt x="4130" y="90869"/>
                </a:lnTo>
                <a:lnTo>
                  <a:pt x="4130" y="90869"/>
                </a:lnTo>
                <a:lnTo>
                  <a:pt x="4092" y="90830"/>
                </a:lnTo>
                <a:lnTo>
                  <a:pt x="3532" y="91428"/>
                </a:lnTo>
                <a:lnTo>
                  <a:pt x="3783" y="80022"/>
                </a:lnTo>
                <a:lnTo>
                  <a:pt x="4265" y="80523"/>
                </a:lnTo>
                <a:lnTo>
                  <a:pt x="4478" y="80311"/>
                </a:lnTo>
                <a:lnTo>
                  <a:pt x="4709" y="80099"/>
                </a:lnTo>
                <a:lnTo>
                  <a:pt x="3899" y="79211"/>
                </a:lnTo>
                <a:close/>
                <a:moveTo>
                  <a:pt x="14939" y="79964"/>
                </a:moveTo>
                <a:lnTo>
                  <a:pt x="15209" y="91467"/>
                </a:lnTo>
                <a:lnTo>
                  <a:pt x="14611" y="90830"/>
                </a:lnTo>
                <a:lnTo>
                  <a:pt x="14553" y="90869"/>
                </a:lnTo>
                <a:lnTo>
                  <a:pt x="9689" y="85580"/>
                </a:lnTo>
                <a:lnTo>
                  <a:pt x="14379" y="80485"/>
                </a:lnTo>
                <a:lnTo>
                  <a:pt x="14437" y="80523"/>
                </a:lnTo>
                <a:lnTo>
                  <a:pt x="14939" y="79964"/>
                </a:lnTo>
                <a:close/>
                <a:moveTo>
                  <a:pt x="9342" y="85947"/>
                </a:moveTo>
                <a:lnTo>
                  <a:pt x="14186" y="91197"/>
                </a:lnTo>
                <a:lnTo>
                  <a:pt x="14148" y="91255"/>
                </a:lnTo>
                <a:lnTo>
                  <a:pt x="15055" y="92239"/>
                </a:lnTo>
                <a:lnTo>
                  <a:pt x="3629" y="92239"/>
                </a:lnTo>
                <a:lnTo>
                  <a:pt x="4536" y="91255"/>
                </a:lnTo>
                <a:lnTo>
                  <a:pt x="4304" y="91042"/>
                </a:lnTo>
                <a:lnTo>
                  <a:pt x="4130" y="90869"/>
                </a:lnTo>
                <a:lnTo>
                  <a:pt x="4130" y="90869"/>
                </a:lnTo>
                <a:lnTo>
                  <a:pt x="4497" y="91197"/>
                </a:lnTo>
                <a:lnTo>
                  <a:pt x="9342" y="85947"/>
                </a:lnTo>
                <a:close/>
                <a:moveTo>
                  <a:pt x="9380" y="0"/>
                </a:moveTo>
                <a:lnTo>
                  <a:pt x="9168" y="3185"/>
                </a:lnTo>
                <a:lnTo>
                  <a:pt x="6234" y="7643"/>
                </a:lnTo>
                <a:lnTo>
                  <a:pt x="4015" y="7643"/>
                </a:lnTo>
                <a:lnTo>
                  <a:pt x="3899" y="7662"/>
                </a:lnTo>
                <a:lnTo>
                  <a:pt x="3841" y="7682"/>
                </a:lnTo>
                <a:lnTo>
                  <a:pt x="3783" y="7701"/>
                </a:lnTo>
                <a:lnTo>
                  <a:pt x="3686" y="7778"/>
                </a:lnTo>
                <a:lnTo>
                  <a:pt x="3667" y="7836"/>
                </a:lnTo>
                <a:lnTo>
                  <a:pt x="3648" y="7894"/>
                </a:lnTo>
                <a:lnTo>
                  <a:pt x="3629" y="8029"/>
                </a:lnTo>
                <a:lnTo>
                  <a:pt x="3629" y="8126"/>
                </a:lnTo>
                <a:lnTo>
                  <a:pt x="3629" y="8589"/>
                </a:lnTo>
                <a:lnTo>
                  <a:pt x="3629" y="9052"/>
                </a:lnTo>
                <a:lnTo>
                  <a:pt x="3648" y="9129"/>
                </a:lnTo>
                <a:lnTo>
                  <a:pt x="3686" y="9187"/>
                </a:lnTo>
                <a:lnTo>
                  <a:pt x="3725" y="9245"/>
                </a:lnTo>
                <a:lnTo>
                  <a:pt x="3783" y="9284"/>
                </a:lnTo>
                <a:lnTo>
                  <a:pt x="3204" y="9284"/>
                </a:lnTo>
                <a:lnTo>
                  <a:pt x="2586" y="9322"/>
                </a:lnTo>
                <a:lnTo>
                  <a:pt x="2528" y="9342"/>
                </a:lnTo>
                <a:lnTo>
                  <a:pt x="2490" y="9380"/>
                </a:lnTo>
                <a:lnTo>
                  <a:pt x="2451" y="9438"/>
                </a:lnTo>
                <a:lnTo>
                  <a:pt x="2413" y="9496"/>
                </a:lnTo>
                <a:lnTo>
                  <a:pt x="2374" y="9612"/>
                </a:lnTo>
                <a:lnTo>
                  <a:pt x="2374" y="9728"/>
                </a:lnTo>
                <a:lnTo>
                  <a:pt x="2374" y="10210"/>
                </a:lnTo>
                <a:lnTo>
                  <a:pt x="2374" y="10673"/>
                </a:lnTo>
                <a:lnTo>
                  <a:pt x="2393" y="10731"/>
                </a:lnTo>
                <a:lnTo>
                  <a:pt x="2413" y="10789"/>
                </a:lnTo>
                <a:lnTo>
                  <a:pt x="2451" y="10847"/>
                </a:lnTo>
                <a:lnTo>
                  <a:pt x="2490" y="10905"/>
                </a:lnTo>
                <a:lnTo>
                  <a:pt x="2586" y="10963"/>
                </a:lnTo>
                <a:lnTo>
                  <a:pt x="2644" y="10982"/>
                </a:lnTo>
                <a:lnTo>
                  <a:pt x="2721" y="10982"/>
                </a:lnTo>
                <a:lnTo>
                  <a:pt x="3243" y="11002"/>
                </a:lnTo>
                <a:lnTo>
                  <a:pt x="3107" y="16618"/>
                </a:lnTo>
                <a:lnTo>
                  <a:pt x="2799" y="16618"/>
                </a:lnTo>
                <a:lnTo>
                  <a:pt x="2683" y="16637"/>
                </a:lnTo>
                <a:lnTo>
                  <a:pt x="2567" y="16695"/>
                </a:lnTo>
                <a:lnTo>
                  <a:pt x="2471" y="16772"/>
                </a:lnTo>
                <a:lnTo>
                  <a:pt x="2393" y="16850"/>
                </a:lnTo>
                <a:lnTo>
                  <a:pt x="2316" y="16966"/>
                </a:lnTo>
                <a:lnTo>
                  <a:pt x="2278" y="17062"/>
                </a:lnTo>
                <a:lnTo>
                  <a:pt x="2239" y="17197"/>
                </a:lnTo>
                <a:lnTo>
                  <a:pt x="2258" y="17313"/>
                </a:lnTo>
                <a:lnTo>
                  <a:pt x="2278" y="17429"/>
                </a:lnTo>
                <a:lnTo>
                  <a:pt x="2316" y="17545"/>
                </a:lnTo>
                <a:lnTo>
                  <a:pt x="2374" y="17641"/>
                </a:lnTo>
                <a:lnTo>
                  <a:pt x="2451" y="17738"/>
                </a:lnTo>
                <a:lnTo>
                  <a:pt x="2548" y="17815"/>
                </a:lnTo>
                <a:lnTo>
                  <a:pt x="2664" y="17853"/>
                </a:lnTo>
                <a:lnTo>
                  <a:pt x="2779" y="17892"/>
                </a:lnTo>
                <a:lnTo>
                  <a:pt x="2895" y="17911"/>
                </a:lnTo>
                <a:lnTo>
                  <a:pt x="3069" y="17911"/>
                </a:lnTo>
                <a:lnTo>
                  <a:pt x="2876" y="26635"/>
                </a:lnTo>
                <a:lnTo>
                  <a:pt x="2528" y="26635"/>
                </a:lnTo>
                <a:lnTo>
                  <a:pt x="2413" y="26655"/>
                </a:lnTo>
                <a:lnTo>
                  <a:pt x="2297" y="26693"/>
                </a:lnTo>
                <a:lnTo>
                  <a:pt x="2181" y="26751"/>
                </a:lnTo>
                <a:lnTo>
                  <a:pt x="2084" y="26828"/>
                </a:lnTo>
                <a:lnTo>
                  <a:pt x="2007" y="26944"/>
                </a:lnTo>
                <a:lnTo>
                  <a:pt x="1949" y="27041"/>
                </a:lnTo>
                <a:lnTo>
                  <a:pt x="1911" y="27176"/>
                </a:lnTo>
                <a:lnTo>
                  <a:pt x="1911" y="27291"/>
                </a:lnTo>
                <a:lnTo>
                  <a:pt x="1911" y="27427"/>
                </a:lnTo>
                <a:lnTo>
                  <a:pt x="1949" y="27542"/>
                </a:lnTo>
                <a:lnTo>
                  <a:pt x="2027" y="27639"/>
                </a:lnTo>
                <a:lnTo>
                  <a:pt x="2104" y="27735"/>
                </a:lnTo>
                <a:lnTo>
                  <a:pt x="2200" y="27832"/>
                </a:lnTo>
                <a:lnTo>
                  <a:pt x="2297" y="27890"/>
                </a:lnTo>
                <a:lnTo>
                  <a:pt x="2432" y="27909"/>
                </a:lnTo>
                <a:lnTo>
                  <a:pt x="2548" y="27928"/>
                </a:lnTo>
                <a:lnTo>
                  <a:pt x="2837" y="27928"/>
                </a:lnTo>
                <a:lnTo>
                  <a:pt x="2625" y="37907"/>
                </a:lnTo>
                <a:lnTo>
                  <a:pt x="2220" y="37907"/>
                </a:lnTo>
                <a:lnTo>
                  <a:pt x="2104" y="37946"/>
                </a:lnTo>
                <a:lnTo>
                  <a:pt x="1988" y="38003"/>
                </a:lnTo>
                <a:lnTo>
                  <a:pt x="1872" y="38081"/>
                </a:lnTo>
                <a:lnTo>
                  <a:pt x="1795" y="38177"/>
                </a:lnTo>
                <a:lnTo>
                  <a:pt x="1718" y="38293"/>
                </a:lnTo>
                <a:lnTo>
                  <a:pt x="1679" y="38409"/>
                </a:lnTo>
                <a:lnTo>
                  <a:pt x="1660" y="38544"/>
                </a:lnTo>
                <a:lnTo>
                  <a:pt x="1660" y="38679"/>
                </a:lnTo>
                <a:lnTo>
                  <a:pt x="1698" y="38795"/>
                </a:lnTo>
                <a:lnTo>
                  <a:pt x="1756" y="38911"/>
                </a:lnTo>
                <a:lnTo>
                  <a:pt x="1834" y="39007"/>
                </a:lnTo>
                <a:lnTo>
                  <a:pt x="1949" y="39104"/>
                </a:lnTo>
                <a:lnTo>
                  <a:pt x="2046" y="39162"/>
                </a:lnTo>
                <a:lnTo>
                  <a:pt x="2181" y="39200"/>
                </a:lnTo>
                <a:lnTo>
                  <a:pt x="2297" y="39200"/>
                </a:lnTo>
                <a:lnTo>
                  <a:pt x="2297" y="39219"/>
                </a:lnTo>
                <a:lnTo>
                  <a:pt x="2586" y="39219"/>
                </a:lnTo>
                <a:lnTo>
                  <a:pt x="2335" y="50337"/>
                </a:lnTo>
                <a:lnTo>
                  <a:pt x="2046" y="50337"/>
                </a:lnTo>
                <a:lnTo>
                  <a:pt x="1911" y="50356"/>
                </a:lnTo>
                <a:lnTo>
                  <a:pt x="1795" y="50414"/>
                </a:lnTo>
                <a:lnTo>
                  <a:pt x="1679" y="50472"/>
                </a:lnTo>
                <a:lnTo>
                  <a:pt x="1583" y="50568"/>
                </a:lnTo>
                <a:lnTo>
                  <a:pt x="1505" y="50684"/>
                </a:lnTo>
                <a:lnTo>
                  <a:pt x="1448" y="50800"/>
                </a:lnTo>
                <a:lnTo>
                  <a:pt x="1428" y="50935"/>
                </a:lnTo>
                <a:lnTo>
                  <a:pt x="1428" y="51070"/>
                </a:lnTo>
                <a:lnTo>
                  <a:pt x="1467" y="51205"/>
                </a:lnTo>
                <a:lnTo>
                  <a:pt x="1525" y="51321"/>
                </a:lnTo>
                <a:lnTo>
                  <a:pt x="1602" y="51418"/>
                </a:lnTo>
                <a:lnTo>
                  <a:pt x="1698" y="51514"/>
                </a:lnTo>
                <a:lnTo>
                  <a:pt x="1814" y="51572"/>
                </a:lnTo>
                <a:lnTo>
                  <a:pt x="1930" y="51630"/>
                </a:lnTo>
                <a:lnTo>
                  <a:pt x="2065" y="51630"/>
                </a:lnTo>
                <a:lnTo>
                  <a:pt x="2065" y="51649"/>
                </a:lnTo>
                <a:lnTo>
                  <a:pt x="2297" y="51649"/>
                </a:lnTo>
                <a:lnTo>
                  <a:pt x="2027" y="63712"/>
                </a:lnTo>
                <a:lnTo>
                  <a:pt x="1563" y="63712"/>
                </a:lnTo>
                <a:lnTo>
                  <a:pt x="1428" y="63732"/>
                </a:lnTo>
                <a:lnTo>
                  <a:pt x="1293" y="63790"/>
                </a:lnTo>
                <a:lnTo>
                  <a:pt x="1177" y="63886"/>
                </a:lnTo>
                <a:lnTo>
                  <a:pt x="1081" y="63983"/>
                </a:lnTo>
                <a:lnTo>
                  <a:pt x="1023" y="64118"/>
                </a:lnTo>
                <a:lnTo>
                  <a:pt x="984" y="64253"/>
                </a:lnTo>
                <a:lnTo>
                  <a:pt x="965" y="64388"/>
                </a:lnTo>
                <a:lnTo>
                  <a:pt x="1004" y="64523"/>
                </a:lnTo>
                <a:lnTo>
                  <a:pt x="1042" y="64658"/>
                </a:lnTo>
                <a:lnTo>
                  <a:pt x="1139" y="64774"/>
                </a:lnTo>
                <a:lnTo>
                  <a:pt x="1235" y="64870"/>
                </a:lnTo>
                <a:lnTo>
                  <a:pt x="1351" y="64948"/>
                </a:lnTo>
                <a:lnTo>
                  <a:pt x="1486" y="64986"/>
                </a:lnTo>
                <a:lnTo>
                  <a:pt x="1621" y="65005"/>
                </a:lnTo>
                <a:lnTo>
                  <a:pt x="2007" y="65005"/>
                </a:lnTo>
                <a:lnTo>
                  <a:pt x="1698" y="77918"/>
                </a:lnTo>
                <a:lnTo>
                  <a:pt x="1486" y="77918"/>
                </a:lnTo>
                <a:lnTo>
                  <a:pt x="1197" y="77898"/>
                </a:lnTo>
                <a:lnTo>
                  <a:pt x="1042" y="77918"/>
                </a:lnTo>
                <a:lnTo>
                  <a:pt x="907" y="77956"/>
                </a:lnTo>
                <a:lnTo>
                  <a:pt x="772" y="78014"/>
                </a:lnTo>
                <a:lnTo>
                  <a:pt x="656" y="78111"/>
                </a:lnTo>
                <a:lnTo>
                  <a:pt x="560" y="78246"/>
                </a:lnTo>
                <a:lnTo>
                  <a:pt x="502" y="78381"/>
                </a:lnTo>
                <a:lnTo>
                  <a:pt x="483" y="78535"/>
                </a:lnTo>
                <a:lnTo>
                  <a:pt x="502" y="78671"/>
                </a:lnTo>
                <a:lnTo>
                  <a:pt x="540" y="78825"/>
                </a:lnTo>
                <a:lnTo>
                  <a:pt x="618" y="78941"/>
                </a:lnTo>
                <a:lnTo>
                  <a:pt x="714" y="79057"/>
                </a:lnTo>
                <a:lnTo>
                  <a:pt x="849" y="79134"/>
                </a:lnTo>
                <a:lnTo>
                  <a:pt x="984" y="79192"/>
                </a:lnTo>
                <a:lnTo>
                  <a:pt x="1139" y="79211"/>
                </a:lnTo>
                <a:lnTo>
                  <a:pt x="1679" y="79211"/>
                </a:lnTo>
                <a:lnTo>
                  <a:pt x="1370" y="92258"/>
                </a:lnTo>
                <a:lnTo>
                  <a:pt x="309" y="92258"/>
                </a:lnTo>
                <a:lnTo>
                  <a:pt x="232" y="92278"/>
                </a:lnTo>
                <a:lnTo>
                  <a:pt x="154" y="92297"/>
                </a:lnTo>
                <a:lnTo>
                  <a:pt x="97" y="92355"/>
                </a:lnTo>
                <a:lnTo>
                  <a:pt x="58" y="92413"/>
                </a:lnTo>
                <a:lnTo>
                  <a:pt x="19" y="92490"/>
                </a:lnTo>
                <a:lnTo>
                  <a:pt x="0" y="92567"/>
                </a:lnTo>
                <a:lnTo>
                  <a:pt x="0" y="92702"/>
                </a:lnTo>
                <a:lnTo>
                  <a:pt x="0" y="92857"/>
                </a:lnTo>
                <a:lnTo>
                  <a:pt x="19" y="92934"/>
                </a:lnTo>
                <a:lnTo>
                  <a:pt x="58" y="92992"/>
                </a:lnTo>
                <a:lnTo>
                  <a:pt x="116" y="93050"/>
                </a:lnTo>
                <a:lnTo>
                  <a:pt x="174" y="93108"/>
                </a:lnTo>
                <a:lnTo>
                  <a:pt x="251" y="93127"/>
                </a:lnTo>
                <a:lnTo>
                  <a:pt x="328" y="93146"/>
                </a:lnTo>
                <a:lnTo>
                  <a:pt x="18220" y="93146"/>
                </a:lnTo>
                <a:lnTo>
                  <a:pt x="18297" y="93127"/>
                </a:lnTo>
                <a:lnTo>
                  <a:pt x="18355" y="93088"/>
                </a:lnTo>
                <a:lnTo>
                  <a:pt x="18413" y="93050"/>
                </a:lnTo>
                <a:lnTo>
                  <a:pt x="18471" y="92972"/>
                </a:lnTo>
                <a:lnTo>
                  <a:pt x="18490" y="92915"/>
                </a:lnTo>
                <a:lnTo>
                  <a:pt x="18510" y="92837"/>
                </a:lnTo>
                <a:lnTo>
                  <a:pt x="18510" y="92683"/>
                </a:lnTo>
                <a:lnTo>
                  <a:pt x="18510" y="92529"/>
                </a:lnTo>
                <a:lnTo>
                  <a:pt x="18490" y="92451"/>
                </a:lnTo>
                <a:lnTo>
                  <a:pt x="18452" y="92393"/>
                </a:lnTo>
                <a:lnTo>
                  <a:pt x="18394" y="92336"/>
                </a:lnTo>
                <a:lnTo>
                  <a:pt x="18336" y="92297"/>
                </a:lnTo>
                <a:lnTo>
                  <a:pt x="18259" y="92258"/>
                </a:lnTo>
                <a:lnTo>
                  <a:pt x="17351" y="92258"/>
                </a:lnTo>
                <a:lnTo>
                  <a:pt x="17062" y="79211"/>
                </a:lnTo>
                <a:lnTo>
                  <a:pt x="17815" y="79211"/>
                </a:lnTo>
                <a:lnTo>
                  <a:pt x="17969" y="79172"/>
                </a:lnTo>
                <a:lnTo>
                  <a:pt x="18104" y="79095"/>
                </a:lnTo>
                <a:lnTo>
                  <a:pt x="18220" y="78999"/>
                </a:lnTo>
                <a:lnTo>
                  <a:pt x="18297" y="78883"/>
                </a:lnTo>
                <a:lnTo>
                  <a:pt x="18355" y="78748"/>
                </a:lnTo>
                <a:lnTo>
                  <a:pt x="18394" y="78593"/>
                </a:lnTo>
                <a:lnTo>
                  <a:pt x="18374" y="78439"/>
                </a:lnTo>
                <a:lnTo>
                  <a:pt x="18336" y="78304"/>
                </a:lnTo>
                <a:lnTo>
                  <a:pt x="18259" y="78169"/>
                </a:lnTo>
                <a:lnTo>
                  <a:pt x="18143" y="78053"/>
                </a:lnTo>
                <a:lnTo>
                  <a:pt x="18027" y="77976"/>
                </a:lnTo>
                <a:lnTo>
                  <a:pt x="17892" y="77918"/>
                </a:lnTo>
                <a:lnTo>
                  <a:pt x="17737" y="77898"/>
                </a:lnTo>
                <a:lnTo>
                  <a:pt x="17737" y="77918"/>
                </a:lnTo>
                <a:lnTo>
                  <a:pt x="17023" y="77918"/>
                </a:lnTo>
                <a:lnTo>
                  <a:pt x="16734" y="65005"/>
                </a:lnTo>
                <a:lnTo>
                  <a:pt x="17178" y="65005"/>
                </a:lnTo>
                <a:lnTo>
                  <a:pt x="17313" y="64986"/>
                </a:lnTo>
                <a:lnTo>
                  <a:pt x="17448" y="64928"/>
                </a:lnTo>
                <a:lnTo>
                  <a:pt x="17564" y="64832"/>
                </a:lnTo>
                <a:lnTo>
                  <a:pt x="17641" y="64735"/>
                </a:lnTo>
                <a:lnTo>
                  <a:pt x="17718" y="64600"/>
                </a:lnTo>
                <a:lnTo>
                  <a:pt x="17757" y="64465"/>
                </a:lnTo>
                <a:lnTo>
                  <a:pt x="17757" y="64330"/>
                </a:lnTo>
                <a:lnTo>
                  <a:pt x="17737" y="64176"/>
                </a:lnTo>
                <a:lnTo>
                  <a:pt x="17680" y="64060"/>
                </a:lnTo>
                <a:lnTo>
                  <a:pt x="17602" y="63944"/>
                </a:lnTo>
                <a:lnTo>
                  <a:pt x="17506" y="63847"/>
                </a:lnTo>
                <a:lnTo>
                  <a:pt x="17390" y="63770"/>
                </a:lnTo>
                <a:lnTo>
                  <a:pt x="17255" y="63712"/>
                </a:lnTo>
                <a:lnTo>
                  <a:pt x="17120" y="63712"/>
                </a:lnTo>
                <a:lnTo>
                  <a:pt x="17101" y="63732"/>
                </a:lnTo>
                <a:lnTo>
                  <a:pt x="17101" y="63712"/>
                </a:lnTo>
                <a:lnTo>
                  <a:pt x="16695" y="63712"/>
                </a:lnTo>
                <a:lnTo>
                  <a:pt x="16425" y="51649"/>
                </a:lnTo>
                <a:lnTo>
                  <a:pt x="16772" y="51649"/>
                </a:lnTo>
                <a:lnTo>
                  <a:pt x="16888" y="51630"/>
                </a:lnTo>
                <a:lnTo>
                  <a:pt x="17023" y="51572"/>
                </a:lnTo>
                <a:lnTo>
                  <a:pt x="17139" y="51514"/>
                </a:lnTo>
                <a:lnTo>
                  <a:pt x="17236" y="51418"/>
                </a:lnTo>
                <a:lnTo>
                  <a:pt x="17313" y="51302"/>
                </a:lnTo>
                <a:lnTo>
                  <a:pt x="17371" y="51186"/>
                </a:lnTo>
                <a:lnTo>
                  <a:pt x="17390" y="51051"/>
                </a:lnTo>
                <a:lnTo>
                  <a:pt x="17390" y="50916"/>
                </a:lnTo>
                <a:lnTo>
                  <a:pt x="17371" y="50781"/>
                </a:lnTo>
                <a:lnTo>
                  <a:pt x="17313" y="50665"/>
                </a:lnTo>
                <a:lnTo>
                  <a:pt x="17216" y="50549"/>
                </a:lnTo>
                <a:lnTo>
                  <a:pt x="17120" y="50453"/>
                </a:lnTo>
                <a:lnTo>
                  <a:pt x="17004" y="50395"/>
                </a:lnTo>
                <a:lnTo>
                  <a:pt x="16888" y="50356"/>
                </a:lnTo>
                <a:lnTo>
                  <a:pt x="16753" y="50337"/>
                </a:lnTo>
                <a:lnTo>
                  <a:pt x="16734" y="50356"/>
                </a:lnTo>
                <a:lnTo>
                  <a:pt x="16734" y="50337"/>
                </a:lnTo>
                <a:lnTo>
                  <a:pt x="16406" y="50337"/>
                </a:lnTo>
                <a:lnTo>
                  <a:pt x="16136" y="39219"/>
                </a:lnTo>
                <a:lnTo>
                  <a:pt x="16522" y="39219"/>
                </a:lnTo>
                <a:lnTo>
                  <a:pt x="16637" y="39181"/>
                </a:lnTo>
                <a:lnTo>
                  <a:pt x="16772" y="39123"/>
                </a:lnTo>
                <a:lnTo>
                  <a:pt x="16869" y="39046"/>
                </a:lnTo>
                <a:lnTo>
                  <a:pt x="16965" y="38949"/>
                </a:lnTo>
                <a:lnTo>
                  <a:pt x="17023" y="38833"/>
                </a:lnTo>
                <a:lnTo>
                  <a:pt x="17062" y="38718"/>
                </a:lnTo>
                <a:lnTo>
                  <a:pt x="17081" y="38583"/>
                </a:lnTo>
                <a:lnTo>
                  <a:pt x="17081" y="38447"/>
                </a:lnTo>
                <a:lnTo>
                  <a:pt x="17043" y="38332"/>
                </a:lnTo>
                <a:lnTo>
                  <a:pt x="16985" y="38216"/>
                </a:lnTo>
                <a:lnTo>
                  <a:pt x="16908" y="38119"/>
                </a:lnTo>
                <a:lnTo>
                  <a:pt x="16792" y="38023"/>
                </a:lnTo>
                <a:lnTo>
                  <a:pt x="16695" y="37965"/>
                </a:lnTo>
                <a:lnTo>
                  <a:pt x="16560" y="37926"/>
                </a:lnTo>
                <a:lnTo>
                  <a:pt x="16425" y="37907"/>
                </a:lnTo>
                <a:lnTo>
                  <a:pt x="16425" y="37926"/>
                </a:lnTo>
                <a:lnTo>
                  <a:pt x="16116" y="37926"/>
                </a:lnTo>
                <a:lnTo>
                  <a:pt x="15885" y="27948"/>
                </a:lnTo>
                <a:lnTo>
                  <a:pt x="16193" y="27948"/>
                </a:lnTo>
                <a:lnTo>
                  <a:pt x="16329" y="27928"/>
                </a:lnTo>
                <a:lnTo>
                  <a:pt x="16444" y="27890"/>
                </a:lnTo>
                <a:lnTo>
                  <a:pt x="16560" y="27813"/>
                </a:lnTo>
                <a:lnTo>
                  <a:pt x="16657" y="27735"/>
                </a:lnTo>
                <a:lnTo>
                  <a:pt x="16734" y="27639"/>
                </a:lnTo>
                <a:lnTo>
                  <a:pt x="16792" y="27523"/>
                </a:lnTo>
                <a:lnTo>
                  <a:pt x="16830" y="27407"/>
                </a:lnTo>
                <a:lnTo>
                  <a:pt x="16830" y="27272"/>
                </a:lnTo>
                <a:lnTo>
                  <a:pt x="16830" y="27156"/>
                </a:lnTo>
                <a:lnTo>
                  <a:pt x="16772" y="27021"/>
                </a:lnTo>
                <a:lnTo>
                  <a:pt x="16715" y="26925"/>
                </a:lnTo>
                <a:lnTo>
                  <a:pt x="16637" y="26828"/>
                </a:lnTo>
                <a:lnTo>
                  <a:pt x="16541" y="26732"/>
                </a:lnTo>
                <a:lnTo>
                  <a:pt x="16425" y="26674"/>
                </a:lnTo>
                <a:lnTo>
                  <a:pt x="16309" y="26635"/>
                </a:lnTo>
                <a:lnTo>
                  <a:pt x="15846" y="26635"/>
                </a:lnTo>
                <a:lnTo>
                  <a:pt x="15653" y="17911"/>
                </a:lnTo>
                <a:lnTo>
                  <a:pt x="16000" y="17911"/>
                </a:lnTo>
                <a:lnTo>
                  <a:pt x="16116" y="17873"/>
                </a:lnTo>
                <a:lnTo>
                  <a:pt x="16232" y="17834"/>
                </a:lnTo>
                <a:lnTo>
                  <a:pt x="16329" y="17757"/>
                </a:lnTo>
                <a:lnTo>
                  <a:pt x="16406" y="17660"/>
                </a:lnTo>
                <a:lnTo>
                  <a:pt x="16483" y="17564"/>
                </a:lnTo>
                <a:lnTo>
                  <a:pt x="16522" y="17448"/>
                </a:lnTo>
                <a:lnTo>
                  <a:pt x="16541" y="17332"/>
                </a:lnTo>
                <a:lnTo>
                  <a:pt x="16541" y="17216"/>
                </a:lnTo>
                <a:lnTo>
                  <a:pt x="16522" y="17081"/>
                </a:lnTo>
                <a:lnTo>
                  <a:pt x="16483" y="16966"/>
                </a:lnTo>
                <a:lnTo>
                  <a:pt x="16425" y="16869"/>
                </a:lnTo>
                <a:lnTo>
                  <a:pt x="16329" y="16772"/>
                </a:lnTo>
                <a:lnTo>
                  <a:pt x="16232" y="16715"/>
                </a:lnTo>
                <a:lnTo>
                  <a:pt x="16136" y="16657"/>
                </a:lnTo>
                <a:lnTo>
                  <a:pt x="16020" y="16618"/>
                </a:lnTo>
                <a:lnTo>
                  <a:pt x="15904" y="16599"/>
                </a:lnTo>
                <a:lnTo>
                  <a:pt x="15904" y="16618"/>
                </a:lnTo>
                <a:lnTo>
                  <a:pt x="15634" y="16618"/>
                </a:lnTo>
                <a:lnTo>
                  <a:pt x="15499" y="11002"/>
                </a:lnTo>
                <a:lnTo>
                  <a:pt x="15923" y="10982"/>
                </a:lnTo>
                <a:lnTo>
                  <a:pt x="15981" y="10944"/>
                </a:lnTo>
                <a:lnTo>
                  <a:pt x="16039" y="10905"/>
                </a:lnTo>
                <a:lnTo>
                  <a:pt x="16078" y="10866"/>
                </a:lnTo>
                <a:lnTo>
                  <a:pt x="16097" y="10809"/>
                </a:lnTo>
                <a:lnTo>
                  <a:pt x="16136" y="10673"/>
                </a:lnTo>
                <a:lnTo>
                  <a:pt x="16136" y="10558"/>
                </a:lnTo>
                <a:lnTo>
                  <a:pt x="16136" y="10094"/>
                </a:lnTo>
                <a:lnTo>
                  <a:pt x="16136" y="9612"/>
                </a:lnTo>
                <a:lnTo>
                  <a:pt x="16136" y="9554"/>
                </a:lnTo>
                <a:lnTo>
                  <a:pt x="16097" y="9496"/>
                </a:lnTo>
                <a:lnTo>
                  <a:pt x="16078" y="9438"/>
                </a:lnTo>
                <a:lnTo>
                  <a:pt x="16020" y="9380"/>
                </a:lnTo>
                <a:lnTo>
                  <a:pt x="15923" y="9322"/>
                </a:lnTo>
                <a:lnTo>
                  <a:pt x="15865" y="9303"/>
                </a:lnTo>
                <a:lnTo>
                  <a:pt x="15807" y="9303"/>
                </a:lnTo>
                <a:lnTo>
                  <a:pt x="15788" y="9322"/>
                </a:lnTo>
                <a:lnTo>
                  <a:pt x="15788" y="9303"/>
                </a:lnTo>
                <a:lnTo>
                  <a:pt x="14707" y="9303"/>
                </a:lnTo>
                <a:lnTo>
                  <a:pt x="14784" y="9245"/>
                </a:lnTo>
                <a:lnTo>
                  <a:pt x="14823" y="9187"/>
                </a:lnTo>
                <a:lnTo>
                  <a:pt x="14862" y="9129"/>
                </a:lnTo>
                <a:lnTo>
                  <a:pt x="14881" y="9052"/>
                </a:lnTo>
                <a:lnTo>
                  <a:pt x="14881" y="8589"/>
                </a:lnTo>
                <a:lnTo>
                  <a:pt x="14881" y="8126"/>
                </a:lnTo>
                <a:lnTo>
                  <a:pt x="14881" y="8029"/>
                </a:lnTo>
                <a:lnTo>
                  <a:pt x="14881" y="7894"/>
                </a:lnTo>
                <a:lnTo>
                  <a:pt x="14823" y="7798"/>
                </a:lnTo>
                <a:lnTo>
                  <a:pt x="14727" y="7701"/>
                </a:lnTo>
                <a:lnTo>
                  <a:pt x="14611" y="7662"/>
                </a:lnTo>
                <a:lnTo>
                  <a:pt x="14495" y="7643"/>
                </a:lnTo>
                <a:lnTo>
                  <a:pt x="12391" y="7643"/>
                </a:lnTo>
                <a:lnTo>
                  <a:pt x="9593" y="3204"/>
                </a:lnTo>
                <a:lnTo>
                  <a:pt x="938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68" name="Google Shape;2668;p9"/>
          <p:cNvSpPr/>
          <p:nvPr/>
        </p:nvSpPr>
        <p:spPr>
          <a:xfrm>
            <a:off x="8663525" y="3313751"/>
            <a:ext cx="297965" cy="1499434"/>
          </a:xfrm>
          <a:custGeom>
            <a:avLst/>
            <a:gdLst/>
            <a:ahLst/>
            <a:cxnLst/>
            <a:rect l="l" t="t" r="r" b="b"/>
            <a:pathLst>
              <a:path w="18510" h="93147" extrusionOk="0">
                <a:moveTo>
                  <a:pt x="5636" y="11002"/>
                </a:moveTo>
                <a:lnTo>
                  <a:pt x="10249" y="11021"/>
                </a:lnTo>
                <a:lnTo>
                  <a:pt x="13047" y="11002"/>
                </a:lnTo>
                <a:lnTo>
                  <a:pt x="13047" y="11002"/>
                </a:lnTo>
                <a:lnTo>
                  <a:pt x="12372" y="11445"/>
                </a:lnTo>
                <a:lnTo>
                  <a:pt x="12410" y="11503"/>
                </a:lnTo>
                <a:lnTo>
                  <a:pt x="9342" y="13472"/>
                </a:lnTo>
                <a:lnTo>
                  <a:pt x="6293" y="11504"/>
                </a:lnTo>
                <a:lnTo>
                  <a:pt x="6293" y="11504"/>
                </a:lnTo>
                <a:lnTo>
                  <a:pt x="6331" y="11445"/>
                </a:lnTo>
                <a:lnTo>
                  <a:pt x="5636" y="11002"/>
                </a:lnTo>
                <a:close/>
                <a:moveTo>
                  <a:pt x="5346" y="11561"/>
                </a:moveTo>
                <a:lnTo>
                  <a:pt x="5983" y="11967"/>
                </a:lnTo>
                <a:lnTo>
                  <a:pt x="6023" y="11909"/>
                </a:lnTo>
                <a:lnTo>
                  <a:pt x="8898" y="13762"/>
                </a:lnTo>
                <a:lnTo>
                  <a:pt x="5964" y="15653"/>
                </a:lnTo>
                <a:lnTo>
                  <a:pt x="6099" y="15865"/>
                </a:lnTo>
                <a:lnTo>
                  <a:pt x="5925" y="15595"/>
                </a:lnTo>
                <a:lnTo>
                  <a:pt x="5250" y="16039"/>
                </a:lnTo>
                <a:lnTo>
                  <a:pt x="5346" y="11561"/>
                </a:lnTo>
                <a:close/>
                <a:moveTo>
                  <a:pt x="13376" y="11542"/>
                </a:moveTo>
                <a:lnTo>
                  <a:pt x="13472" y="16078"/>
                </a:lnTo>
                <a:lnTo>
                  <a:pt x="12758" y="15595"/>
                </a:lnTo>
                <a:lnTo>
                  <a:pt x="12719" y="15653"/>
                </a:lnTo>
                <a:lnTo>
                  <a:pt x="9805" y="13762"/>
                </a:lnTo>
                <a:lnTo>
                  <a:pt x="12661" y="11909"/>
                </a:lnTo>
                <a:lnTo>
                  <a:pt x="12700" y="11967"/>
                </a:lnTo>
                <a:lnTo>
                  <a:pt x="13376" y="11542"/>
                </a:lnTo>
                <a:close/>
                <a:moveTo>
                  <a:pt x="9342" y="14070"/>
                </a:moveTo>
                <a:lnTo>
                  <a:pt x="12449" y="16078"/>
                </a:lnTo>
                <a:lnTo>
                  <a:pt x="12410" y="16136"/>
                </a:lnTo>
                <a:lnTo>
                  <a:pt x="13163" y="16599"/>
                </a:lnTo>
                <a:lnTo>
                  <a:pt x="5539" y="16599"/>
                </a:lnTo>
                <a:lnTo>
                  <a:pt x="6273" y="16136"/>
                </a:lnTo>
                <a:lnTo>
                  <a:pt x="6235" y="16077"/>
                </a:lnTo>
                <a:lnTo>
                  <a:pt x="6235" y="16077"/>
                </a:lnTo>
                <a:lnTo>
                  <a:pt x="9342" y="14070"/>
                </a:lnTo>
                <a:close/>
                <a:moveTo>
                  <a:pt x="5346" y="17911"/>
                </a:moveTo>
                <a:lnTo>
                  <a:pt x="10384" y="17931"/>
                </a:lnTo>
                <a:lnTo>
                  <a:pt x="13337" y="17931"/>
                </a:lnTo>
                <a:lnTo>
                  <a:pt x="12777" y="18452"/>
                </a:lnTo>
                <a:lnTo>
                  <a:pt x="12835" y="18510"/>
                </a:lnTo>
                <a:lnTo>
                  <a:pt x="9342" y="21849"/>
                </a:lnTo>
                <a:lnTo>
                  <a:pt x="5867" y="18510"/>
                </a:lnTo>
                <a:lnTo>
                  <a:pt x="5694" y="18683"/>
                </a:lnTo>
                <a:lnTo>
                  <a:pt x="5694" y="18683"/>
                </a:lnTo>
                <a:lnTo>
                  <a:pt x="5906" y="18452"/>
                </a:lnTo>
                <a:lnTo>
                  <a:pt x="5346" y="17911"/>
                </a:lnTo>
                <a:close/>
                <a:moveTo>
                  <a:pt x="5192" y="18645"/>
                </a:moveTo>
                <a:lnTo>
                  <a:pt x="5462" y="18915"/>
                </a:lnTo>
                <a:lnTo>
                  <a:pt x="5520" y="18857"/>
                </a:lnTo>
                <a:lnTo>
                  <a:pt x="8994" y="22196"/>
                </a:lnTo>
                <a:lnTo>
                  <a:pt x="5578" y="25458"/>
                </a:lnTo>
                <a:lnTo>
                  <a:pt x="5682" y="25568"/>
                </a:lnTo>
                <a:lnTo>
                  <a:pt x="5520" y="25419"/>
                </a:lnTo>
                <a:lnTo>
                  <a:pt x="5018" y="25902"/>
                </a:lnTo>
                <a:lnTo>
                  <a:pt x="5192" y="18645"/>
                </a:lnTo>
                <a:close/>
                <a:moveTo>
                  <a:pt x="13530" y="18606"/>
                </a:moveTo>
                <a:lnTo>
                  <a:pt x="13704" y="25940"/>
                </a:lnTo>
                <a:lnTo>
                  <a:pt x="13163" y="25419"/>
                </a:lnTo>
                <a:lnTo>
                  <a:pt x="13105" y="25458"/>
                </a:lnTo>
                <a:lnTo>
                  <a:pt x="9708" y="22196"/>
                </a:lnTo>
                <a:lnTo>
                  <a:pt x="13163" y="18876"/>
                </a:lnTo>
                <a:lnTo>
                  <a:pt x="13221" y="18915"/>
                </a:lnTo>
                <a:lnTo>
                  <a:pt x="13530" y="18606"/>
                </a:lnTo>
                <a:close/>
                <a:moveTo>
                  <a:pt x="9342" y="22524"/>
                </a:moveTo>
                <a:lnTo>
                  <a:pt x="12777" y="25805"/>
                </a:lnTo>
                <a:lnTo>
                  <a:pt x="12719" y="25863"/>
                </a:lnTo>
                <a:lnTo>
                  <a:pt x="13530" y="26635"/>
                </a:lnTo>
                <a:lnTo>
                  <a:pt x="8377" y="26616"/>
                </a:lnTo>
                <a:lnTo>
                  <a:pt x="5173" y="26635"/>
                </a:lnTo>
                <a:lnTo>
                  <a:pt x="5964" y="25863"/>
                </a:lnTo>
                <a:lnTo>
                  <a:pt x="5927" y="25823"/>
                </a:lnTo>
                <a:lnTo>
                  <a:pt x="9342" y="22524"/>
                </a:lnTo>
                <a:close/>
                <a:moveTo>
                  <a:pt x="13588" y="27948"/>
                </a:moveTo>
                <a:lnTo>
                  <a:pt x="12893" y="28681"/>
                </a:lnTo>
                <a:lnTo>
                  <a:pt x="12951" y="28720"/>
                </a:lnTo>
                <a:lnTo>
                  <a:pt x="9342" y="32464"/>
                </a:lnTo>
                <a:lnTo>
                  <a:pt x="5752" y="28720"/>
                </a:lnTo>
                <a:lnTo>
                  <a:pt x="5385" y="29067"/>
                </a:lnTo>
                <a:lnTo>
                  <a:pt x="9014" y="32831"/>
                </a:lnTo>
                <a:lnTo>
                  <a:pt x="5221" y="36758"/>
                </a:lnTo>
                <a:lnTo>
                  <a:pt x="5221" y="36758"/>
                </a:lnTo>
                <a:lnTo>
                  <a:pt x="5173" y="36710"/>
                </a:lnTo>
                <a:lnTo>
                  <a:pt x="4767" y="37116"/>
                </a:lnTo>
                <a:lnTo>
                  <a:pt x="4960" y="28720"/>
                </a:lnTo>
                <a:lnTo>
                  <a:pt x="5346" y="29106"/>
                </a:lnTo>
                <a:lnTo>
                  <a:pt x="5559" y="28893"/>
                </a:lnTo>
                <a:lnTo>
                  <a:pt x="5790" y="28681"/>
                </a:lnTo>
                <a:lnTo>
                  <a:pt x="5095" y="27948"/>
                </a:lnTo>
                <a:lnTo>
                  <a:pt x="10345" y="27967"/>
                </a:lnTo>
                <a:lnTo>
                  <a:pt x="13588" y="27948"/>
                </a:lnTo>
                <a:close/>
                <a:moveTo>
                  <a:pt x="13762" y="28681"/>
                </a:moveTo>
                <a:lnTo>
                  <a:pt x="13955" y="37174"/>
                </a:lnTo>
                <a:lnTo>
                  <a:pt x="13955" y="37174"/>
                </a:lnTo>
                <a:lnTo>
                  <a:pt x="13530" y="36710"/>
                </a:lnTo>
                <a:lnTo>
                  <a:pt x="13472" y="36749"/>
                </a:lnTo>
                <a:lnTo>
                  <a:pt x="9689" y="32831"/>
                </a:lnTo>
                <a:lnTo>
                  <a:pt x="13298" y="29067"/>
                </a:lnTo>
                <a:lnTo>
                  <a:pt x="13356" y="29106"/>
                </a:lnTo>
                <a:lnTo>
                  <a:pt x="13762" y="28681"/>
                </a:lnTo>
                <a:close/>
                <a:moveTo>
                  <a:pt x="9342" y="33178"/>
                </a:moveTo>
                <a:lnTo>
                  <a:pt x="13125" y="37096"/>
                </a:lnTo>
                <a:lnTo>
                  <a:pt x="13067" y="37154"/>
                </a:lnTo>
                <a:lnTo>
                  <a:pt x="13800" y="37907"/>
                </a:lnTo>
                <a:lnTo>
                  <a:pt x="4883" y="37907"/>
                </a:lnTo>
                <a:lnTo>
                  <a:pt x="5617" y="37154"/>
                </a:lnTo>
                <a:lnTo>
                  <a:pt x="5395" y="36932"/>
                </a:lnTo>
                <a:lnTo>
                  <a:pt x="5578" y="37096"/>
                </a:lnTo>
                <a:lnTo>
                  <a:pt x="9342" y="33178"/>
                </a:lnTo>
                <a:close/>
                <a:moveTo>
                  <a:pt x="4806" y="39219"/>
                </a:moveTo>
                <a:lnTo>
                  <a:pt x="10345" y="39239"/>
                </a:lnTo>
                <a:lnTo>
                  <a:pt x="13858" y="39219"/>
                </a:lnTo>
                <a:lnTo>
                  <a:pt x="13858" y="39219"/>
                </a:lnTo>
                <a:lnTo>
                  <a:pt x="13125" y="40049"/>
                </a:lnTo>
                <a:lnTo>
                  <a:pt x="13182" y="40088"/>
                </a:lnTo>
                <a:lnTo>
                  <a:pt x="9342" y="44296"/>
                </a:lnTo>
                <a:lnTo>
                  <a:pt x="5520" y="40088"/>
                </a:lnTo>
                <a:lnTo>
                  <a:pt x="5373" y="40219"/>
                </a:lnTo>
                <a:lnTo>
                  <a:pt x="5373" y="40219"/>
                </a:lnTo>
                <a:lnTo>
                  <a:pt x="5559" y="40049"/>
                </a:lnTo>
                <a:lnTo>
                  <a:pt x="4806" y="39219"/>
                </a:lnTo>
                <a:close/>
                <a:moveTo>
                  <a:pt x="4709" y="40030"/>
                </a:moveTo>
                <a:lnTo>
                  <a:pt x="5095" y="40474"/>
                </a:lnTo>
                <a:lnTo>
                  <a:pt x="5156" y="40419"/>
                </a:lnTo>
                <a:lnTo>
                  <a:pt x="5156" y="40419"/>
                </a:lnTo>
                <a:lnTo>
                  <a:pt x="9014" y="44662"/>
                </a:lnTo>
                <a:lnTo>
                  <a:pt x="4999" y="49063"/>
                </a:lnTo>
                <a:lnTo>
                  <a:pt x="5173" y="49237"/>
                </a:lnTo>
                <a:lnTo>
                  <a:pt x="5173" y="49237"/>
                </a:lnTo>
                <a:lnTo>
                  <a:pt x="4941" y="49024"/>
                </a:lnTo>
                <a:lnTo>
                  <a:pt x="4478" y="49526"/>
                </a:lnTo>
                <a:lnTo>
                  <a:pt x="4709" y="40030"/>
                </a:lnTo>
                <a:close/>
                <a:moveTo>
                  <a:pt x="14032" y="39972"/>
                </a:moveTo>
                <a:lnTo>
                  <a:pt x="14244" y="49565"/>
                </a:lnTo>
                <a:lnTo>
                  <a:pt x="14244" y="49565"/>
                </a:lnTo>
                <a:lnTo>
                  <a:pt x="13742" y="49024"/>
                </a:lnTo>
                <a:lnTo>
                  <a:pt x="13704" y="49063"/>
                </a:lnTo>
                <a:lnTo>
                  <a:pt x="9689" y="44662"/>
                </a:lnTo>
                <a:lnTo>
                  <a:pt x="13530" y="40416"/>
                </a:lnTo>
                <a:lnTo>
                  <a:pt x="13588" y="40474"/>
                </a:lnTo>
                <a:lnTo>
                  <a:pt x="14032" y="39972"/>
                </a:lnTo>
                <a:close/>
                <a:moveTo>
                  <a:pt x="9342" y="45010"/>
                </a:moveTo>
                <a:lnTo>
                  <a:pt x="13337" y="49391"/>
                </a:lnTo>
                <a:lnTo>
                  <a:pt x="13279" y="49449"/>
                </a:lnTo>
                <a:lnTo>
                  <a:pt x="14109" y="50337"/>
                </a:lnTo>
                <a:lnTo>
                  <a:pt x="8415" y="50317"/>
                </a:lnTo>
                <a:lnTo>
                  <a:pt x="4594" y="50337"/>
                </a:lnTo>
                <a:lnTo>
                  <a:pt x="4594" y="50337"/>
                </a:lnTo>
                <a:lnTo>
                  <a:pt x="5404" y="49449"/>
                </a:lnTo>
                <a:lnTo>
                  <a:pt x="5354" y="49402"/>
                </a:lnTo>
                <a:lnTo>
                  <a:pt x="5354" y="49402"/>
                </a:lnTo>
                <a:lnTo>
                  <a:pt x="9342" y="45010"/>
                </a:lnTo>
                <a:close/>
                <a:moveTo>
                  <a:pt x="14167" y="51649"/>
                </a:moveTo>
                <a:lnTo>
                  <a:pt x="13511" y="52383"/>
                </a:lnTo>
                <a:lnTo>
                  <a:pt x="13549" y="52441"/>
                </a:lnTo>
                <a:lnTo>
                  <a:pt x="9342" y="57169"/>
                </a:lnTo>
                <a:lnTo>
                  <a:pt x="5134" y="52421"/>
                </a:lnTo>
                <a:lnTo>
                  <a:pt x="4987" y="52553"/>
                </a:lnTo>
                <a:lnTo>
                  <a:pt x="4987" y="52553"/>
                </a:lnTo>
                <a:lnTo>
                  <a:pt x="5173" y="52383"/>
                </a:lnTo>
                <a:lnTo>
                  <a:pt x="4536" y="51649"/>
                </a:lnTo>
                <a:lnTo>
                  <a:pt x="10384" y="51669"/>
                </a:lnTo>
                <a:lnTo>
                  <a:pt x="14167" y="51649"/>
                </a:lnTo>
                <a:close/>
                <a:moveTo>
                  <a:pt x="4420" y="52479"/>
                </a:moveTo>
                <a:lnTo>
                  <a:pt x="4709" y="52807"/>
                </a:lnTo>
                <a:lnTo>
                  <a:pt x="4770" y="52752"/>
                </a:lnTo>
                <a:lnTo>
                  <a:pt x="4770" y="52752"/>
                </a:lnTo>
                <a:lnTo>
                  <a:pt x="9014" y="57536"/>
                </a:lnTo>
                <a:lnTo>
                  <a:pt x="4690" y="62400"/>
                </a:lnTo>
                <a:lnTo>
                  <a:pt x="4737" y="62442"/>
                </a:lnTo>
                <a:lnTo>
                  <a:pt x="4737" y="62442"/>
                </a:lnTo>
                <a:lnTo>
                  <a:pt x="4632" y="62361"/>
                </a:lnTo>
                <a:lnTo>
                  <a:pt x="4188" y="62863"/>
                </a:lnTo>
                <a:lnTo>
                  <a:pt x="4420" y="52479"/>
                </a:lnTo>
                <a:close/>
                <a:moveTo>
                  <a:pt x="14321" y="52421"/>
                </a:moveTo>
                <a:lnTo>
                  <a:pt x="14553" y="62921"/>
                </a:lnTo>
                <a:lnTo>
                  <a:pt x="14051" y="62361"/>
                </a:lnTo>
                <a:lnTo>
                  <a:pt x="13993" y="62400"/>
                </a:lnTo>
                <a:lnTo>
                  <a:pt x="9670" y="57536"/>
                </a:lnTo>
                <a:lnTo>
                  <a:pt x="13935" y="52749"/>
                </a:lnTo>
                <a:lnTo>
                  <a:pt x="13974" y="52807"/>
                </a:lnTo>
                <a:lnTo>
                  <a:pt x="14321" y="52421"/>
                </a:lnTo>
                <a:close/>
                <a:moveTo>
                  <a:pt x="9342" y="57903"/>
                </a:moveTo>
                <a:lnTo>
                  <a:pt x="13626" y="62728"/>
                </a:lnTo>
                <a:lnTo>
                  <a:pt x="13588" y="62767"/>
                </a:lnTo>
                <a:lnTo>
                  <a:pt x="14418" y="63712"/>
                </a:lnTo>
                <a:lnTo>
                  <a:pt x="14418" y="63712"/>
                </a:lnTo>
                <a:lnTo>
                  <a:pt x="8377" y="63693"/>
                </a:lnTo>
                <a:lnTo>
                  <a:pt x="4285" y="63693"/>
                </a:lnTo>
                <a:lnTo>
                  <a:pt x="5115" y="62767"/>
                </a:lnTo>
                <a:lnTo>
                  <a:pt x="5064" y="62720"/>
                </a:lnTo>
                <a:lnTo>
                  <a:pt x="5064" y="62720"/>
                </a:lnTo>
                <a:lnTo>
                  <a:pt x="9342" y="57903"/>
                </a:lnTo>
                <a:close/>
                <a:moveTo>
                  <a:pt x="14611" y="65797"/>
                </a:moveTo>
                <a:lnTo>
                  <a:pt x="14881" y="77126"/>
                </a:lnTo>
                <a:lnTo>
                  <a:pt x="14283" y="76451"/>
                </a:lnTo>
                <a:lnTo>
                  <a:pt x="14244" y="76490"/>
                </a:lnTo>
                <a:lnTo>
                  <a:pt x="9670" y="71317"/>
                </a:lnTo>
                <a:lnTo>
                  <a:pt x="14148" y="66241"/>
                </a:lnTo>
                <a:lnTo>
                  <a:pt x="14186" y="66279"/>
                </a:lnTo>
                <a:lnTo>
                  <a:pt x="14611" y="65797"/>
                </a:lnTo>
                <a:close/>
                <a:moveTo>
                  <a:pt x="14456" y="65025"/>
                </a:moveTo>
                <a:lnTo>
                  <a:pt x="13723" y="65855"/>
                </a:lnTo>
                <a:lnTo>
                  <a:pt x="13781" y="65913"/>
                </a:lnTo>
                <a:lnTo>
                  <a:pt x="9342" y="70931"/>
                </a:lnTo>
                <a:lnTo>
                  <a:pt x="4922" y="65913"/>
                </a:lnTo>
                <a:lnTo>
                  <a:pt x="4555" y="66241"/>
                </a:lnTo>
                <a:lnTo>
                  <a:pt x="9014" y="71317"/>
                </a:lnTo>
                <a:lnTo>
                  <a:pt x="4459" y="76490"/>
                </a:lnTo>
                <a:lnTo>
                  <a:pt x="4825" y="76818"/>
                </a:lnTo>
                <a:lnTo>
                  <a:pt x="9342" y="71684"/>
                </a:lnTo>
                <a:lnTo>
                  <a:pt x="13877" y="76818"/>
                </a:lnTo>
                <a:lnTo>
                  <a:pt x="13819" y="76876"/>
                </a:lnTo>
                <a:lnTo>
                  <a:pt x="14727" y="77898"/>
                </a:lnTo>
                <a:lnTo>
                  <a:pt x="3957" y="77898"/>
                </a:lnTo>
                <a:lnTo>
                  <a:pt x="4864" y="76876"/>
                </a:lnTo>
                <a:lnTo>
                  <a:pt x="4632" y="76663"/>
                </a:lnTo>
                <a:lnTo>
                  <a:pt x="4401" y="76451"/>
                </a:lnTo>
                <a:lnTo>
                  <a:pt x="3860" y="77069"/>
                </a:lnTo>
                <a:lnTo>
                  <a:pt x="4111" y="65835"/>
                </a:lnTo>
                <a:lnTo>
                  <a:pt x="4497" y="66279"/>
                </a:lnTo>
                <a:lnTo>
                  <a:pt x="4729" y="66067"/>
                </a:lnTo>
                <a:lnTo>
                  <a:pt x="4960" y="65855"/>
                </a:lnTo>
                <a:lnTo>
                  <a:pt x="4227" y="65025"/>
                </a:lnTo>
                <a:close/>
                <a:moveTo>
                  <a:pt x="3899" y="79211"/>
                </a:moveTo>
                <a:lnTo>
                  <a:pt x="10422" y="79230"/>
                </a:lnTo>
                <a:lnTo>
                  <a:pt x="14784" y="79230"/>
                </a:lnTo>
                <a:lnTo>
                  <a:pt x="13974" y="80099"/>
                </a:lnTo>
                <a:lnTo>
                  <a:pt x="14012" y="80157"/>
                </a:lnTo>
                <a:lnTo>
                  <a:pt x="9342" y="85214"/>
                </a:lnTo>
                <a:lnTo>
                  <a:pt x="4671" y="80137"/>
                </a:lnTo>
                <a:lnTo>
                  <a:pt x="4304" y="80485"/>
                </a:lnTo>
                <a:lnTo>
                  <a:pt x="9014" y="85580"/>
                </a:lnTo>
                <a:lnTo>
                  <a:pt x="4130" y="90869"/>
                </a:lnTo>
                <a:lnTo>
                  <a:pt x="4130" y="90869"/>
                </a:lnTo>
                <a:lnTo>
                  <a:pt x="4092" y="90830"/>
                </a:lnTo>
                <a:lnTo>
                  <a:pt x="3532" y="91428"/>
                </a:lnTo>
                <a:lnTo>
                  <a:pt x="3783" y="80022"/>
                </a:lnTo>
                <a:lnTo>
                  <a:pt x="4265" y="80523"/>
                </a:lnTo>
                <a:lnTo>
                  <a:pt x="4478" y="80311"/>
                </a:lnTo>
                <a:lnTo>
                  <a:pt x="4709" y="80099"/>
                </a:lnTo>
                <a:lnTo>
                  <a:pt x="3899" y="79211"/>
                </a:lnTo>
                <a:close/>
                <a:moveTo>
                  <a:pt x="14939" y="79964"/>
                </a:moveTo>
                <a:lnTo>
                  <a:pt x="15209" y="91467"/>
                </a:lnTo>
                <a:lnTo>
                  <a:pt x="14611" y="90830"/>
                </a:lnTo>
                <a:lnTo>
                  <a:pt x="14553" y="90869"/>
                </a:lnTo>
                <a:lnTo>
                  <a:pt x="9689" y="85580"/>
                </a:lnTo>
                <a:lnTo>
                  <a:pt x="14379" y="80485"/>
                </a:lnTo>
                <a:lnTo>
                  <a:pt x="14437" y="80523"/>
                </a:lnTo>
                <a:lnTo>
                  <a:pt x="14939" y="79964"/>
                </a:lnTo>
                <a:close/>
                <a:moveTo>
                  <a:pt x="9342" y="85947"/>
                </a:moveTo>
                <a:lnTo>
                  <a:pt x="14186" y="91197"/>
                </a:lnTo>
                <a:lnTo>
                  <a:pt x="14148" y="91255"/>
                </a:lnTo>
                <a:lnTo>
                  <a:pt x="15055" y="92239"/>
                </a:lnTo>
                <a:lnTo>
                  <a:pt x="3629" y="92239"/>
                </a:lnTo>
                <a:lnTo>
                  <a:pt x="4536" y="91255"/>
                </a:lnTo>
                <a:lnTo>
                  <a:pt x="4304" y="91042"/>
                </a:lnTo>
                <a:lnTo>
                  <a:pt x="4130" y="90869"/>
                </a:lnTo>
                <a:lnTo>
                  <a:pt x="4130" y="90869"/>
                </a:lnTo>
                <a:lnTo>
                  <a:pt x="4497" y="91197"/>
                </a:lnTo>
                <a:lnTo>
                  <a:pt x="9342" y="85947"/>
                </a:lnTo>
                <a:close/>
                <a:moveTo>
                  <a:pt x="9380" y="0"/>
                </a:moveTo>
                <a:lnTo>
                  <a:pt x="9168" y="3185"/>
                </a:lnTo>
                <a:lnTo>
                  <a:pt x="6234" y="7643"/>
                </a:lnTo>
                <a:lnTo>
                  <a:pt x="4015" y="7643"/>
                </a:lnTo>
                <a:lnTo>
                  <a:pt x="3899" y="7662"/>
                </a:lnTo>
                <a:lnTo>
                  <a:pt x="3841" y="7682"/>
                </a:lnTo>
                <a:lnTo>
                  <a:pt x="3783" y="7701"/>
                </a:lnTo>
                <a:lnTo>
                  <a:pt x="3686" y="7778"/>
                </a:lnTo>
                <a:lnTo>
                  <a:pt x="3667" y="7836"/>
                </a:lnTo>
                <a:lnTo>
                  <a:pt x="3648" y="7894"/>
                </a:lnTo>
                <a:lnTo>
                  <a:pt x="3629" y="8029"/>
                </a:lnTo>
                <a:lnTo>
                  <a:pt x="3629" y="8126"/>
                </a:lnTo>
                <a:lnTo>
                  <a:pt x="3629" y="8589"/>
                </a:lnTo>
                <a:lnTo>
                  <a:pt x="3629" y="9052"/>
                </a:lnTo>
                <a:lnTo>
                  <a:pt x="3648" y="9129"/>
                </a:lnTo>
                <a:lnTo>
                  <a:pt x="3686" y="9187"/>
                </a:lnTo>
                <a:lnTo>
                  <a:pt x="3725" y="9245"/>
                </a:lnTo>
                <a:lnTo>
                  <a:pt x="3783" y="9284"/>
                </a:lnTo>
                <a:lnTo>
                  <a:pt x="3204" y="9284"/>
                </a:lnTo>
                <a:lnTo>
                  <a:pt x="2586" y="9322"/>
                </a:lnTo>
                <a:lnTo>
                  <a:pt x="2528" y="9342"/>
                </a:lnTo>
                <a:lnTo>
                  <a:pt x="2490" y="9380"/>
                </a:lnTo>
                <a:lnTo>
                  <a:pt x="2451" y="9438"/>
                </a:lnTo>
                <a:lnTo>
                  <a:pt x="2413" y="9496"/>
                </a:lnTo>
                <a:lnTo>
                  <a:pt x="2374" y="9612"/>
                </a:lnTo>
                <a:lnTo>
                  <a:pt x="2374" y="9728"/>
                </a:lnTo>
                <a:lnTo>
                  <a:pt x="2374" y="10210"/>
                </a:lnTo>
                <a:lnTo>
                  <a:pt x="2374" y="10673"/>
                </a:lnTo>
                <a:lnTo>
                  <a:pt x="2393" y="10731"/>
                </a:lnTo>
                <a:lnTo>
                  <a:pt x="2413" y="10789"/>
                </a:lnTo>
                <a:lnTo>
                  <a:pt x="2451" y="10847"/>
                </a:lnTo>
                <a:lnTo>
                  <a:pt x="2490" y="10905"/>
                </a:lnTo>
                <a:lnTo>
                  <a:pt x="2586" y="10963"/>
                </a:lnTo>
                <a:lnTo>
                  <a:pt x="2644" y="10982"/>
                </a:lnTo>
                <a:lnTo>
                  <a:pt x="2721" y="10982"/>
                </a:lnTo>
                <a:lnTo>
                  <a:pt x="3243" y="11002"/>
                </a:lnTo>
                <a:lnTo>
                  <a:pt x="3107" y="16618"/>
                </a:lnTo>
                <a:lnTo>
                  <a:pt x="2799" y="16618"/>
                </a:lnTo>
                <a:lnTo>
                  <a:pt x="2683" y="16637"/>
                </a:lnTo>
                <a:lnTo>
                  <a:pt x="2567" y="16695"/>
                </a:lnTo>
                <a:lnTo>
                  <a:pt x="2471" y="16772"/>
                </a:lnTo>
                <a:lnTo>
                  <a:pt x="2393" y="16850"/>
                </a:lnTo>
                <a:lnTo>
                  <a:pt x="2316" y="16966"/>
                </a:lnTo>
                <a:lnTo>
                  <a:pt x="2278" y="17062"/>
                </a:lnTo>
                <a:lnTo>
                  <a:pt x="2239" y="17197"/>
                </a:lnTo>
                <a:lnTo>
                  <a:pt x="2258" y="17313"/>
                </a:lnTo>
                <a:lnTo>
                  <a:pt x="2278" y="17429"/>
                </a:lnTo>
                <a:lnTo>
                  <a:pt x="2316" y="17545"/>
                </a:lnTo>
                <a:lnTo>
                  <a:pt x="2374" y="17641"/>
                </a:lnTo>
                <a:lnTo>
                  <a:pt x="2451" y="17738"/>
                </a:lnTo>
                <a:lnTo>
                  <a:pt x="2548" y="17815"/>
                </a:lnTo>
                <a:lnTo>
                  <a:pt x="2664" y="17853"/>
                </a:lnTo>
                <a:lnTo>
                  <a:pt x="2779" y="17892"/>
                </a:lnTo>
                <a:lnTo>
                  <a:pt x="2895" y="17911"/>
                </a:lnTo>
                <a:lnTo>
                  <a:pt x="3069" y="17911"/>
                </a:lnTo>
                <a:lnTo>
                  <a:pt x="2876" y="26635"/>
                </a:lnTo>
                <a:lnTo>
                  <a:pt x="2528" y="26635"/>
                </a:lnTo>
                <a:lnTo>
                  <a:pt x="2413" y="26655"/>
                </a:lnTo>
                <a:lnTo>
                  <a:pt x="2297" y="26693"/>
                </a:lnTo>
                <a:lnTo>
                  <a:pt x="2181" y="26751"/>
                </a:lnTo>
                <a:lnTo>
                  <a:pt x="2084" y="26828"/>
                </a:lnTo>
                <a:lnTo>
                  <a:pt x="2007" y="26944"/>
                </a:lnTo>
                <a:lnTo>
                  <a:pt x="1949" y="27041"/>
                </a:lnTo>
                <a:lnTo>
                  <a:pt x="1911" y="27176"/>
                </a:lnTo>
                <a:lnTo>
                  <a:pt x="1911" y="27291"/>
                </a:lnTo>
                <a:lnTo>
                  <a:pt x="1911" y="27427"/>
                </a:lnTo>
                <a:lnTo>
                  <a:pt x="1949" y="27542"/>
                </a:lnTo>
                <a:lnTo>
                  <a:pt x="2027" y="27639"/>
                </a:lnTo>
                <a:lnTo>
                  <a:pt x="2104" y="27735"/>
                </a:lnTo>
                <a:lnTo>
                  <a:pt x="2200" y="27832"/>
                </a:lnTo>
                <a:lnTo>
                  <a:pt x="2297" y="27890"/>
                </a:lnTo>
                <a:lnTo>
                  <a:pt x="2432" y="27909"/>
                </a:lnTo>
                <a:lnTo>
                  <a:pt x="2548" y="27928"/>
                </a:lnTo>
                <a:lnTo>
                  <a:pt x="2837" y="27928"/>
                </a:lnTo>
                <a:lnTo>
                  <a:pt x="2625" y="37907"/>
                </a:lnTo>
                <a:lnTo>
                  <a:pt x="2220" y="37907"/>
                </a:lnTo>
                <a:lnTo>
                  <a:pt x="2104" y="37946"/>
                </a:lnTo>
                <a:lnTo>
                  <a:pt x="1988" y="38003"/>
                </a:lnTo>
                <a:lnTo>
                  <a:pt x="1872" y="38081"/>
                </a:lnTo>
                <a:lnTo>
                  <a:pt x="1795" y="38177"/>
                </a:lnTo>
                <a:lnTo>
                  <a:pt x="1718" y="38293"/>
                </a:lnTo>
                <a:lnTo>
                  <a:pt x="1679" y="38409"/>
                </a:lnTo>
                <a:lnTo>
                  <a:pt x="1660" y="38544"/>
                </a:lnTo>
                <a:lnTo>
                  <a:pt x="1660" y="38679"/>
                </a:lnTo>
                <a:lnTo>
                  <a:pt x="1698" y="38795"/>
                </a:lnTo>
                <a:lnTo>
                  <a:pt x="1756" y="38911"/>
                </a:lnTo>
                <a:lnTo>
                  <a:pt x="1834" y="39007"/>
                </a:lnTo>
                <a:lnTo>
                  <a:pt x="1949" y="39104"/>
                </a:lnTo>
                <a:lnTo>
                  <a:pt x="2046" y="39162"/>
                </a:lnTo>
                <a:lnTo>
                  <a:pt x="2181" y="39200"/>
                </a:lnTo>
                <a:lnTo>
                  <a:pt x="2297" y="39200"/>
                </a:lnTo>
                <a:lnTo>
                  <a:pt x="2297" y="39219"/>
                </a:lnTo>
                <a:lnTo>
                  <a:pt x="2586" y="39219"/>
                </a:lnTo>
                <a:lnTo>
                  <a:pt x="2335" y="50337"/>
                </a:lnTo>
                <a:lnTo>
                  <a:pt x="2046" y="50337"/>
                </a:lnTo>
                <a:lnTo>
                  <a:pt x="1911" y="50356"/>
                </a:lnTo>
                <a:lnTo>
                  <a:pt x="1795" y="50414"/>
                </a:lnTo>
                <a:lnTo>
                  <a:pt x="1679" y="50472"/>
                </a:lnTo>
                <a:lnTo>
                  <a:pt x="1583" y="50568"/>
                </a:lnTo>
                <a:lnTo>
                  <a:pt x="1505" y="50684"/>
                </a:lnTo>
                <a:lnTo>
                  <a:pt x="1448" y="50800"/>
                </a:lnTo>
                <a:lnTo>
                  <a:pt x="1428" y="50935"/>
                </a:lnTo>
                <a:lnTo>
                  <a:pt x="1428" y="51070"/>
                </a:lnTo>
                <a:lnTo>
                  <a:pt x="1467" y="51205"/>
                </a:lnTo>
                <a:lnTo>
                  <a:pt x="1525" y="51321"/>
                </a:lnTo>
                <a:lnTo>
                  <a:pt x="1602" y="51418"/>
                </a:lnTo>
                <a:lnTo>
                  <a:pt x="1698" y="51514"/>
                </a:lnTo>
                <a:lnTo>
                  <a:pt x="1814" y="51572"/>
                </a:lnTo>
                <a:lnTo>
                  <a:pt x="1930" y="51630"/>
                </a:lnTo>
                <a:lnTo>
                  <a:pt x="2065" y="51630"/>
                </a:lnTo>
                <a:lnTo>
                  <a:pt x="2065" y="51649"/>
                </a:lnTo>
                <a:lnTo>
                  <a:pt x="2297" y="51649"/>
                </a:lnTo>
                <a:lnTo>
                  <a:pt x="2027" y="63712"/>
                </a:lnTo>
                <a:lnTo>
                  <a:pt x="1563" y="63712"/>
                </a:lnTo>
                <a:lnTo>
                  <a:pt x="1428" y="63732"/>
                </a:lnTo>
                <a:lnTo>
                  <a:pt x="1293" y="63790"/>
                </a:lnTo>
                <a:lnTo>
                  <a:pt x="1177" y="63886"/>
                </a:lnTo>
                <a:lnTo>
                  <a:pt x="1081" y="63983"/>
                </a:lnTo>
                <a:lnTo>
                  <a:pt x="1023" y="64118"/>
                </a:lnTo>
                <a:lnTo>
                  <a:pt x="984" y="64253"/>
                </a:lnTo>
                <a:lnTo>
                  <a:pt x="965" y="64388"/>
                </a:lnTo>
                <a:lnTo>
                  <a:pt x="1004" y="64523"/>
                </a:lnTo>
                <a:lnTo>
                  <a:pt x="1042" y="64658"/>
                </a:lnTo>
                <a:lnTo>
                  <a:pt x="1139" y="64774"/>
                </a:lnTo>
                <a:lnTo>
                  <a:pt x="1235" y="64870"/>
                </a:lnTo>
                <a:lnTo>
                  <a:pt x="1351" y="64948"/>
                </a:lnTo>
                <a:lnTo>
                  <a:pt x="1486" y="64986"/>
                </a:lnTo>
                <a:lnTo>
                  <a:pt x="1621" y="65005"/>
                </a:lnTo>
                <a:lnTo>
                  <a:pt x="2007" y="65005"/>
                </a:lnTo>
                <a:lnTo>
                  <a:pt x="1698" y="77918"/>
                </a:lnTo>
                <a:lnTo>
                  <a:pt x="1486" y="77918"/>
                </a:lnTo>
                <a:lnTo>
                  <a:pt x="1197" y="77898"/>
                </a:lnTo>
                <a:lnTo>
                  <a:pt x="1042" y="77918"/>
                </a:lnTo>
                <a:lnTo>
                  <a:pt x="907" y="77956"/>
                </a:lnTo>
                <a:lnTo>
                  <a:pt x="772" y="78014"/>
                </a:lnTo>
                <a:lnTo>
                  <a:pt x="656" y="78111"/>
                </a:lnTo>
                <a:lnTo>
                  <a:pt x="560" y="78246"/>
                </a:lnTo>
                <a:lnTo>
                  <a:pt x="502" y="78381"/>
                </a:lnTo>
                <a:lnTo>
                  <a:pt x="483" y="78535"/>
                </a:lnTo>
                <a:lnTo>
                  <a:pt x="502" y="78671"/>
                </a:lnTo>
                <a:lnTo>
                  <a:pt x="540" y="78825"/>
                </a:lnTo>
                <a:lnTo>
                  <a:pt x="618" y="78941"/>
                </a:lnTo>
                <a:lnTo>
                  <a:pt x="714" y="79057"/>
                </a:lnTo>
                <a:lnTo>
                  <a:pt x="849" y="79134"/>
                </a:lnTo>
                <a:lnTo>
                  <a:pt x="984" y="79192"/>
                </a:lnTo>
                <a:lnTo>
                  <a:pt x="1139" y="79211"/>
                </a:lnTo>
                <a:lnTo>
                  <a:pt x="1679" y="79211"/>
                </a:lnTo>
                <a:lnTo>
                  <a:pt x="1370" y="92258"/>
                </a:lnTo>
                <a:lnTo>
                  <a:pt x="309" y="92258"/>
                </a:lnTo>
                <a:lnTo>
                  <a:pt x="232" y="92278"/>
                </a:lnTo>
                <a:lnTo>
                  <a:pt x="154" y="92297"/>
                </a:lnTo>
                <a:lnTo>
                  <a:pt x="97" y="92355"/>
                </a:lnTo>
                <a:lnTo>
                  <a:pt x="58" y="92413"/>
                </a:lnTo>
                <a:lnTo>
                  <a:pt x="19" y="92490"/>
                </a:lnTo>
                <a:lnTo>
                  <a:pt x="0" y="92567"/>
                </a:lnTo>
                <a:lnTo>
                  <a:pt x="0" y="92702"/>
                </a:lnTo>
                <a:lnTo>
                  <a:pt x="0" y="92857"/>
                </a:lnTo>
                <a:lnTo>
                  <a:pt x="19" y="92934"/>
                </a:lnTo>
                <a:lnTo>
                  <a:pt x="58" y="92992"/>
                </a:lnTo>
                <a:lnTo>
                  <a:pt x="116" y="93050"/>
                </a:lnTo>
                <a:lnTo>
                  <a:pt x="174" y="93108"/>
                </a:lnTo>
                <a:lnTo>
                  <a:pt x="251" y="93127"/>
                </a:lnTo>
                <a:lnTo>
                  <a:pt x="328" y="93146"/>
                </a:lnTo>
                <a:lnTo>
                  <a:pt x="18220" y="93146"/>
                </a:lnTo>
                <a:lnTo>
                  <a:pt x="18297" y="93127"/>
                </a:lnTo>
                <a:lnTo>
                  <a:pt x="18355" y="93088"/>
                </a:lnTo>
                <a:lnTo>
                  <a:pt x="18413" y="93050"/>
                </a:lnTo>
                <a:lnTo>
                  <a:pt x="18471" y="92972"/>
                </a:lnTo>
                <a:lnTo>
                  <a:pt x="18490" y="92915"/>
                </a:lnTo>
                <a:lnTo>
                  <a:pt x="18510" y="92837"/>
                </a:lnTo>
                <a:lnTo>
                  <a:pt x="18510" y="92683"/>
                </a:lnTo>
                <a:lnTo>
                  <a:pt x="18510" y="92529"/>
                </a:lnTo>
                <a:lnTo>
                  <a:pt x="18490" y="92451"/>
                </a:lnTo>
                <a:lnTo>
                  <a:pt x="18452" y="92393"/>
                </a:lnTo>
                <a:lnTo>
                  <a:pt x="18394" y="92336"/>
                </a:lnTo>
                <a:lnTo>
                  <a:pt x="18336" y="92297"/>
                </a:lnTo>
                <a:lnTo>
                  <a:pt x="18259" y="92258"/>
                </a:lnTo>
                <a:lnTo>
                  <a:pt x="17351" y="92258"/>
                </a:lnTo>
                <a:lnTo>
                  <a:pt x="17062" y="79211"/>
                </a:lnTo>
                <a:lnTo>
                  <a:pt x="17815" y="79211"/>
                </a:lnTo>
                <a:lnTo>
                  <a:pt x="17969" y="79172"/>
                </a:lnTo>
                <a:lnTo>
                  <a:pt x="18104" y="79095"/>
                </a:lnTo>
                <a:lnTo>
                  <a:pt x="18220" y="78999"/>
                </a:lnTo>
                <a:lnTo>
                  <a:pt x="18297" y="78883"/>
                </a:lnTo>
                <a:lnTo>
                  <a:pt x="18355" y="78748"/>
                </a:lnTo>
                <a:lnTo>
                  <a:pt x="18394" y="78593"/>
                </a:lnTo>
                <a:lnTo>
                  <a:pt x="18374" y="78439"/>
                </a:lnTo>
                <a:lnTo>
                  <a:pt x="18336" y="78304"/>
                </a:lnTo>
                <a:lnTo>
                  <a:pt x="18259" y="78169"/>
                </a:lnTo>
                <a:lnTo>
                  <a:pt x="18143" y="78053"/>
                </a:lnTo>
                <a:lnTo>
                  <a:pt x="18027" y="77976"/>
                </a:lnTo>
                <a:lnTo>
                  <a:pt x="17892" y="77918"/>
                </a:lnTo>
                <a:lnTo>
                  <a:pt x="17737" y="77898"/>
                </a:lnTo>
                <a:lnTo>
                  <a:pt x="17737" y="77918"/>
                </a:lnTo>
                <a:lnTo>
                  <a:pt x="17023" y="77918"/>
                </a:lnTo>
                <a:lnTo>
                  <a:pt x="16734" y="65005"/>
                </a:lnTo>
                <a:lnTo>
                  <a:pt x="17178" y="65005"/>
                </a:lnTo>
                <a:lnTo>
                  <a:pt x="17313" y="64986"/>
                </a:lnTo>
                <a:lnTo>
                  <a:pt x="17448" y="64928"/>
                </a:lnTo>
                <a:lnTo>
                  <a:pt x="17564" y="64832"/>
                </a:lnTo>
                <a:lnTo>
                  <a:pt x="17641" y="64735"/>
                </a:lnTo>
                <a:lnTo>
                  <a:pt x="17718" y="64600"/>
                </a:lnTo>
                <a:lnTo>
                  <a:pt x="17757" y="64465"/>
                </a:lnTo>
                <a:lnTo>
                  <a:pt x="17757" y="64330"/>
                </a:lnTo>
                <a:lnTo>
                  <a:pt x="17737" y="64176"/>
                </a:lnTo>
                <a:lnTo>
                  <a:pt x="17680" y="64060"/>
                </a:lnTo>
                <a:lnTo>
                  <a:pt x="17602" y="63944"/>
                </a:lnTo>
                <a:lnTo>
                  <a:pt x="17506" y="63847"/>
                </a:lnTo>
                <a:lnTo>
                  <a:pt x="17390" y="63770"/>
                </a:lnTo>
                <a:lnTo>
                  <a:pt x="17255" y="63712"/>
                </a:lnTo>
                <a:lnTo>
                  <a:pt x="17120" y="63712"/>
                </a:lnTo>
                <a:lnTo>
                  <a:pt x="17101" y="63732"/>
                </a:lnTo>
                <a:lnTo>
                  <a:pt x="17101" y="63712"/>
                </a:lnTo>
                <a:lnTo>
                  <a:pt x="16695" y="63712"/>
                </a:lnTo>
                <a:lnTo>
                  <a:pt x="16425" y="51649"/>
                </a:lnTo>
                <a:lnTo>
                  <a:pt x="16772" y="51649"/>
                </a:lnTo>
                <a:lnTo>
                  <a:pt x="16888" y="51630"/>
                </a:lnTo>
                <a:lnTo>
                  <a:pt x="17023" y="51572"/>
                </a:lnTo>
                <a:lnTo>
                  <a:pt x="17139" y="51514"/>
                </a:lnTo>
                <a:lnTo>
                  <a:pt x="17236" y="51418"/>
                </a:lnTo>
                <a:lnTo>
                  <a:pt x="17313" y="51302"/>
                </a:lnTo>
                <a:lnTo>
                  <a:pt x="17371" y="51186"/>
                </a:lnTo>
                <a:lnTo>
                  <a:pt x="17390" y="51051"/>
                </a:lnTo>
                <a:lnTo>
                  <a:pt x="17390" y="50916"/>
                </a:lnTo>
                <a:lnTo>
                  <a:pt x="17371" y="50781"/>
                </a:lnTo>
                <a:lnTo>
                  <a:pt x="17313" y="50665"/>
                </a:lnTo>
                <a:lnTo>
                  <a:pt x="17216" y="50549"/>
                </a:lnTo>
                <a:lnTo>
                  <a:pt x="17120" y="50453"/>
                </a:lnTo>
                <a:lnTo>
                  <a:pt x="17004" y="50395"/>
                </a:lnTo>
                <a:lnTo>
                  <a:pt x="16888" y="50356"/>
                </a:lnTo>
                <a:lnTo>
                  <a:pt x="16753" y="50337"/>
                </a:lnTo>
                <a:lnTo>
                  <a:pt x="16734" y="50356"/>
                </a:lnTo>
                <a:lnTo>
                  <a:pt x="16734" y="50337"/>
                </a:lnTo>
                <a:lnTo>
                  <a:pt x="16406" y="50337"/>
                </a:lnTo>
                <a:lnTo>
                  <a:pt x="16136" y="39219"/>
                </a:lnTo>
                <a:lnTo>
                  <a:pt x="16522" y="39219"/>
                </a:lnTo>
                <a:lnTo>
                  <a:pt x="16637" y="39181"/>
                </a:lnTo>
                <a:lnTo>
                  <a:pt x="16772" y="39123"/>
                </a:lnTo>
                <a:lnTo>
                  <a:pt x="16869" y="39046"/>
                </a:lnTo>
                <a:lnTo>
                  <a:pt x="16965" y="38949"/>
                </a:lnTo>
                <a:lnTo>
                  <a:pt x="17023" y="38833"/>
                </a:lnTo>
                <a:lnTo>
                  <a:pt x="17062" y="38718"/>
                </a:lnTo>
                <a:lnTo>
                  <a:pt x="17081" y="38583"/>
                </a:lnTo>
                <a:lnTo>
                  <a:pt x="17081" y="38447"/>
                </a:lnTo>
                <a:lnTo>
                  <a:pt x="17043" y="38332"/>
                </a:lnTo>
                <a:lnTo>
                  <a:pt x="16985" y="38216"/>
                </a:lnTo>
                <a:lnTo>
                  <a:pt x="16908" y="38119"/>
                </a:lnTo>
                <a:lnTo>
                  <a:pt x="16792" y="38023"/>
                </a:lnTo>
                <a:lnTo>
                  <a:pt x="16695" y="37965"/>
                </a:lnTo>
                <a:lnTo>
                  <a:pt x="16560" y="37926"/>
                </a:lnTo>
                <a:lnTo>
                  <a:pt x="16425" y="37907"/>
                </a:lnTo>
                <a:lnTo>
                  <a:pt x="16425" y="37926"/>
                </a:lnTo>
                <a:lnTo>
                  <a:pt x="16116" y="37926"/>
                </a:lnTo>
                <a:lnTo>
                  <a:pt x="15885" y="27948"/>
                </a:lnTo>
                <a:lnTo>
                  <a:pt x="16193" y="27948"/>
                </a:lnTo>
                <a:lnTo>
                  <a:pt x="16329" y="27928"/>
                </a:lnTo>
                <a:lnTo>
                  <a:pt x="16444" y="27890"/>
                </a:lnTo>
                <a:lnTo>
                  <a:pt x="16560" y="27813"/>
                </a:lnTo>
                <a:lnTo>
                  <a:pt x="16657" y="27735"/>
                </a:lnTo>
                <a:lnTo>
                  <a:pt x="16734" y="27639"/>
                </a:lnTo>
                <a:lnTo>
                  <a:pt x="16792" y="27523"/>
                </a:lnTo>
                <a:lnTo>
                  <a:pt x="16830" y="27407"/>
                </a:lnTo>
                <a:lnTo>
                  <a:pt x="16830" y="27272"/>
                </a:lnTo>
                <a:lnTo>
                  <a:pt x="16830" y="27156"/>
                </a:lnTo>
                <a:lnTo>
                  <a:pt x="16772" y="27021"/>
                </a:lnTo>
                <a:lnTo>
                  <a:pt x="16715" y="26925"/>
                </a:lnTo>
                <a:lnTo>
                  <a:pt x="16637" y="26828"/>
                </a:lnTo>
                <a:lnTo>
                  <a:pt x="16541" y="26732"/>
                </a:lnTo>
                <a:lnTo>
                  <a:pt x="16425" y="26674"/>
                </a:lnTo>
                <a:lnTo>
                  <a:pt x="16309" y="26635"/>
                </a:lnTo>
                <a:lnTo>
                  <a:pt x="15846" y="26635"/>
                </a:lnTo>
                <a:lnTo>
                  <a:pt x="15653" y="17911"/>
                </a:lnTo>
                <a:lnTo>
                  <a:pt x="16000" y="17911"/>
                </a:lnTo>
                <a:lnTo>
                  <a:pt x="16116" y="17873"/>
                </a:lnTo>
                <a:lnTo>
                  <a:pt x="16232" y="17834"/>
                </a:lnTo>
                <a:lnTo>
                  <a:pt x="16329" y="17757"/>
                </a:lnTo>
                <a:lnTo>
                  <a:pt x="16406" y="17660"/>
                </a:lnTo>
                <a:lnTo>
                  <a:pt x="16483" y="17564"/>
                </a:lnTo>
                <a:lnTo>
                  <a:pt x="16522" y="17448"/>
                </a:lnTo>
                <a:lnTo>
                  <a:pt x="16541" y="17332"/>
                </a:lnTo>
                <a:lnTo>
                  <a:pt x="16541" y="17216"/>
                </a:lnTo>
                <a:lnTo>
                  <a:pt x="16522" y="17081"/>
                </a:lnTo>
                <a:lnTo>
                  <a:pt x="16483" y="16966"/>
                </a:lnTo>
                <a:lnTo>
                  <a:pt x="16425" y="16869"/>
                </a:lnTo>
                <a:lnTo>
                  <a:pt x="16329" y="16772"/>
                </a:lnTo>
                <a:lnTo>
                  <a:pt x="16232" y="16715"/>
                </a:lnTo>
                <a:lnTo>
                  <a:pt x="16136" y="16657"/>
                </a:lnTo>
                <a:lnTo>
                  <a:pt x="16020" y="16618"/>
                </a:lnTo>
                <a:lnTo>
                  <a:pt x="15904" y="16599"/>
                </a:lnTo>
                <a:lnTo>
                  <a:pt x="15904" y="16618"/>
                </a:lnTo>
                <a:lnTo>
                  <a:pt x="15634" y="16618"/>
                </a:lnTo>
                <a:lnTo>
                  <a:pt x="15499" y="11002"/>
                </a:lnTo>
                <a:lnTo>
                  <a:pt x="15923" y="10982"/>
                </a:lnTo>
                <a:lnTo>
                  <a:pt x="15981" y="10944"/>
                </a:lnTo>
                <a:lnTo>
                  <a:pt x="16039" y="10905"/>
                </a:lnTo>
                <a:lnTo>
                  <a:pt x="16078" y="10866"/>
                </a:lnTo>
                <a:lnTo>
                  <a:pt x="16097" y="10809"/>
                </a:lnTo>
                <a:lnTo>
                  <a:pt x="16136" y="10673"/>
                </a:lnTo>
                <a:lnTo>
                  <a:pt x="16136" y="10558"/>
                </a:lnTo>
                <a:lnTo>
                  <a:pt x="16136" y="10094"/>
                </a:lnTo>
                <a:lnTo>
                  <a:pt x="16136" y="9612"/>
                </a:lnTo>
                <a:lnTo>
                  <a:pt x="16136" y="9554"/>
                </a:lnTo>
                <a:lnTo>
                  <a:pt x="16097" y="9496"/>
                </a:lnTo>
                <a:lnTo>
                  <a:pt x="16078" y="9438"/>
                </a:lnTo>
                <a:lnTo>
                  <a:pt x="16020" y="9380"/>
                </a:lnTo>
                <a:lnTo>
                  <a:pt x="15923" y="9322"/>
                </a:lnTo>
                <a:lnTo>
                  <a:pt x="15865" y="9303"/>
                </a:lnTo>
                <a:lnTo>
                  <a:pt x="15807" y="9303"/>
                </a:lnTo>
                <a:lnTo>
                  <a:pt x="15788" y="9322"/>
                </a:lnTo>
                <a:lnTo>
                  <a:pt x="15788" y="9303"/>
                </a:lnTo>
                <a:lnTo>
                  <a:pt x="14707" y="9303"/>
                </a:lnTo>
                <a:lnTo>
                  <a:pt x="14784" y="9245"/>
                </a:lnTo>
                <a:lnTo>
                  <a:pt x="14823" y="9187"/>
                </a:lnTo>
                <a:lnTo>
                  <a:pt x="14862" y="9129"/>
                </a:lnTo>
                <a:lnTo>
                  <a:pt x="14881" y="9052"/>
                </a:lnTo>
                <a:lnTo>
                  <a:pt x="14881" y="8589"/>
                </a:lnTo>
                <a:lnTo>
                  <a:pt x="14881" y="8126"/>
                </a:lnTo>
                <a:lnTo>
                  <a:pt x="14881" y="8029"/>
                </a:lnTo>
                <a:lnTo>
                  <a:pt x="14881" y="7894"/>
                </a:lnTo>
                <a:lnTo>
                  <a:pt x="14823" y="7798"/>
                </a:lnTo>
                <a:lnTo>
                  <a:pt x="14727" y="7701"/>
                </a:lnTo>
                <a:lnTo>
                  <a:pt x="14611" y="7662"/>
                </a:lnTo>
                <a:lnTo>
                  <a:pt x="14495" y="7643"/>
                </a:lnTo>
                <a:lnTo>
                  <a:pt x="12391" y="7643"/>
                </a:lnTo>
                <a:lnTo>
                  <a:pt x="9593" y="3204"/>
                </a:lnTo>
                <a:lnTo>
                  <a:pt x="938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push dir="u"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 userDrawn="1">
  <p:cSld name="CAPTION_ONLY">
    <p:spTree>
      <p:nvGrpSpPr>
        <p:cNvPr id="1" name="Shape 2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71" name="Google Shape;2671;p10"/>
          <p:cNvGrpSpPr/>
          <p:nvPr/>
        </p:nvGrpSpPr>
        <p:grpSpPr>
          <a:xfrm rot="8804659" flipH="1">
            <a:off x="-2842371" y="-1653828"/>
            <a:ext cx="6100905" cy="3234398"/>
            <a:chOff x="3939550" y="4143175"/>
            <a:chExt cx="2329150" cy="1234800"/>
          </a:xfrm>
        </p:grpSpPr>
        <p:sp>
          <p:nvSpPr>
            <p:cNvPr id="2672" name="Google Shape;2672;p10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extrusionOk="0">
                  <a:moveTo>
                    <a:pt x="17506" y="0"/>
                  </a:move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10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fill="none" extrusionOk="0">
                  <a:moveTo>
                    <a:pt x="17506" y="0"/>
                  </a:moveTo>
                  <a:lnTo>
                    <a:pt x="17506" y="0"/>
                  </a:ln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276" y="3455"/>
                  </a:lnTo>
                  <a:lnTo>
                    <a:pt x="12276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888" y="9728"/>
                  </a:lnTo>
                  <a:lnTo>
                    <a:pt x="888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873" y="19321"/>
                  </a:lnTo>
                  <a:lnTo>
                    <a:pt x="1892" y="19321"/>
                  </a:lnTo>
                  <a:lnTo>
                    <a:pt x="1892" y="19321"/>
                  </a:lnTo>
                  <a:lnTo>
                    <a:pt x="1911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643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444" y="6215"/>
                  </a:lnTo>
                  <a:lnTo>
                    <a:pt x="21444" y="6215"/>
                  </a:lnTo>
                  <a:lnTo>
                    <a:pt x="21174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10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extrusionOk="0">
                  <a:moveTo>
                    <a:pt x="6350" y="1"/>
                  </a:move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10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fill="none" extrusionOk="0">
                  <a:moveTo>
                    <a:pt x="6563" y="1"/>
                  </a:moveTo>
                  <a:lnTo>
                    <a:pt x="6563" y="1"/>
                  </a:lnTo>
                  <a:lnTo>
                    <a:pt x="6563" y="1"/>
                  </a:lnTo>
                  <a:lnTo>
                    <a:pt x="6563" y="1"/>
                  </a:lnTo>
                  <a:lnTo>
                    <a:pt x="6350" y="1"/>
                  </a:ln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1851" y="4691"/>
                  </a:lnTo>
                  <a:lnTo>
                    <a:pt x="11851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lnTo>
                    <a:pt x="6582" y="1"/>
                  </a:lnTo>
                  <a:lnTo>
                    <a:pt x="6582" y="1"/>
                  </a:lnTo>
                  <a:lnTo>
                    <a:pt x="656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10"/>
            <p:cNvSpPr/>
            <p:nvPr/>
          </p:nvSpPr>
          <p:spPr>
            <a:xfrm>
              <a:off x="3988750" y="4846200"/>
              <a:ext cx="390200" cy="444925"/>
            </a:xfrm>
            <a:custGeom>
              <a:avLst/>
              <a:gdLst/>
              <a:ahLst/>
              <a:cxnLst/>
              <a:rect l="l" t="t" r="r" b="b"/>
              <a:pathLst>
                <a:path w="15608" h="17797" extrusionOk="0">
                  <a:moveTo>
                    <a:pt x="11369" y="1"/>
                  </a:move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607" y="7385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10"/>
            <p:cNvSpPr/>
            <p:nvPr/>
          </p:nvSpPr>
          <p:spPr>
            <a:xfrm>
              <a:off x="3988750" y="4846200"/>
              <a:ext cx="390400" cy="444925"/>
            </a:xfrm>
            <a:custGeom>
              <a:avLst/>
              <a:gdLst/>
              <a:ahLst/>
              <a:cxnLst/>
              <a:rect l="l" t="t" r="r" b="b"/>
              <a:pathLst>
                <a:path w="15616" h="17797" fill="none" extrusionOk="0">
                  <a:moveTo>
                    <a:pt x="11369" y="1"/>
                  </a:moveTo>
                  <a:lnTo>
                    <a:pt x="11369" y="1"/>
                  </a:ln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614" y="15712"/>
                  </a:lnTo>
                  <a:lnTo>
                    <a:pt x="4614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832" y="11678"/>
                  </a:lnTo>
                  <a:lnTo>
                    <a:pt x="11832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lnTo>
                    <a:pt x="113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10"/>
            <p:cNvSpPr/>
            <p:nvPr/>
          </p:nvSpPr>
          <p:spPr>
            <a:xfrm>
              <a:off x="4062600" y="5238975"/>
              <a:ext cx="101825" cy="52150"/>
            </a:xfrm>
            <a:custGeom>
              <a:avLst/>
              <a:gdLst/>
              <a:ahLst/>
              <a:cxnLst/>
              <a:rect l="l" t="t" r="r" b="b"/>
              <a:pathLst>
                <a:path w="4073" h="2086" extrusionOk="0">
                  <a:moveTo>
                    <a:pt x="4053" y="2047"/>
                  </a:moveTo>
                  <a:lnTo>
                    <a:pt x="4053" y="2047"/>
                  </a:lnTo>
                  <a:lnTo>
                    <a:pt x="4072" y="2085"/>
                  </a:lnTo>
                  <a:lnTo>
                    <a:pt x="4072" y="2085"/>
                  </a:lnTo>
                  <a:lnTo>
                    <a:pt x="4053" y="2047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641" y="1"/>
                  </a:lnTo>
                  <a:lnTo>
                    <a:pt x="1660" y="1"/>
                  </a:lnTo>
                  <a:lnTo>
                    <a:pt x="1660" y="1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10"/>
            <p:cNvSpPr/>
            <p:nvPr/>
          </p:nvSpPr>
          <p:spPr>
            <a:xfrm>
              <a:off x="4163925" y="5290125"/>
              <a:ext cx="500" cy="1000"/>
            </a:xfrm>
            <a:custGeom>
              <a:avLst/>
              <a:gdLst/>
              <a:ahLst/>
              <a:cxnLst/>
              <a:rect l="l" t="t" r="r" b="b"/>
              <a:pathLst>
                <a:path w="20" h="4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10"/>
            <p:cNvSpPr/>
            <p:nvPr/>
          </p:nvSpPr>
          <p:spPr>
            <a:xfrm>
              <a:off x="4062600" y="5238975"/>
              <a:ext cx="41025" cy="16925"/>
            </a:xfrm>
            <a:custGeom>
              <a:avLst/>
              <a:gdLst/>
              <a:ahLst/>
              <a:cxnLst/>
              <a:rect l="l" t="t" r="r" b="b"/>
              <a:pathLst>
                <a:path w="1641" h="677" fill="none" extrusionOk="0"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10"/>
            <p:cNvSpPr/>
            <p:nvPr/>
          </p:nvSpPr>
          <p:spPr>
            <a:xfrm>
              <a:off x="4103600" y="52389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10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extrusionOk="0">
                  <a:moveTo>
                    <a:pt x="12025" y="0"/>
                  </a:move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10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fill="none" extrusionOk="0">
                  <a:moveTo>
                    <a:pt x="12237" y="0"/>
                  </a:moveTo>
                  <a:lnTo>
                    <a:pt x="12237" y="0"/>
                  </a:lnTo>
                  <a:lnTo>
                    <a:pt x="12025" y="0"/>
                  </a:ln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7200" y="2741"/>
                  </a:lnTo>
                  <a:lnTo>
                    <a:pt x="7200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3610" y="12179"/>
                  </a:lnTo>
                  <a:lnTo>
                    <a:pt x="3610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103" y="14727"/>
                  </a:lnTo>
                  <a:lnTo>
                    <a:pt x="7103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lnTo>
                    <a:pt x="1223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10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extrusionOk="0">
                  <a:moveTo>
                    <a:pt x="26906" y="1"/>
                  </a:move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48" y="16495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10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fill="none" extrusionOk="0">
                  <a:moveTo>
                    <a:pt x="26925" y="1"/>
                  </a:moveTo>
                  <a:lnTo>
                    <a:pt x="26925" y="1"/>
                  </a:lnTo>
                  <a:lnTo>
                    <a:pt x="26906" y="1"/>
                  </a:lnTo>
                  <a:lnTo>
                    <a:pt x="26906" y="1"/>
                  </a:ln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802" y="310"/>
                  </a:lnTo>
                  <a:lnTo>
                    <a:pt x="24783" y="310"/>
                  </a:lnTo>
                  <a:lnTo>
                    <a:pt x="24783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01" y="4556"/>
                  </a:lnTo>
                  <a:lnTo>
                    <a:pt x="14901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446" y="7779"/>
                  </a:lnTo>
                  <a:lnTo>
                    <a:pt x="11408" y="7779"/>
                  </a:lnTo>
                  <a:lnTo>
                    <a:pt x="11408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173" y="20788"/>
                  </a:lnTo>
                  <a:lnTo>
                    <a:pt x="5173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224" y="29512"/>
                  </a:lnTo>
                  <a:lnTo>
                    <a:pt x="3224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29975" y="15268"/>
                  </a:lnTo>
                  <a:lnTo>
                    <a:pt x="29975" y="15268"/>
                  </a:lnTo>
                  <a:lnTo>
                    <a:pt x="30226" y="15268"/>
                  </a:lnTo>
                  <a:lnTo>
                    <a:pt x="30322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lnTo>
                    <a:pt x="26925" y="1"/>
                  </a:lnTo>
                  <a:lnTo>
                    <a:pt x="269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10"/>
            <p:cNvSpPr/>
            <p:nvPr/>
          </p:nvSpPr>
          <p:spPr>
            <a:xfrm>
              <a:off x="4774300" y="4618450"/>
              <a:ext cx="127900" cy="14025"/>
            </a:xfrm>
            <a:custGeom>
              <a:avLst/>
              <a:gdLst/>
              <a:ahLst/>
              <a:cxnLst/>
              <a:rect l="l" t="t" r="r" b="b"/>
              <a:pathLst>
                <a:path w="5116" h="561" extrusionOk="0">
                  <a:moveTo>
                    <a:pt x="5116" y="560"/>
                  </a:moveTo>
                  <a:lnTo>
                    <a:pt x="5116" y="560"/>
                  </a:lnTo>
                  <a:lnTo>
                    <a:pt x="5116" y="560"/>
                  </a:lnTo>
                  <a:lnTo>
                    <a:pt x="5116" y="560"/>
                  </a:lnTo>
                  <a:close/>
                  <a:moveTo>
                    <a:pt x="5077" y="541"/>
                  </a:moveTo>
                  <a:lnTo>
                    <a:pt x="5077" y="541"/>
                  </a:lnTo>
                  <a:lnTo>
                    <a:pt x="5096" y="541"/>
                  </a:lnTo>
                  <a:lnTo>
                    <a:pt x="5096" y="541"/>
                  </a:lnTo>
                  <a:lnTo>
                    <a:pt x="5077" y="541"/>
                  </a:lnTo>
                  <a:close/>
                  <a:moveTo>
                    <a:pt x="20" y="310"/>
                  </a:moveTo>
                  <a:lnTo>
                    <a:pt x="20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20" y="310"/>
                  </a:lnTo>
                  <a:close/>
                  <a:moveTo>
                    <a:pt x="2143" y="1"/>
                  </a:moveTo>
                  <a:lnTo>
                    <a:pt x="2143" y="1"/>
                  </a:lnTo>
                  <a:lnTo>
                    <a:pt x="1603" y="20"/>
                  </a:lnTo>
                  <a:lnTo>
                    <a:pt x="1082" y="78"/>
                  </a:lnTo>
                  <a:lnTo>
                    <a:pt x="541" y="174"/>
                  </a:lnTo>
                  <a:lnTo>
                    <a:pt x="39" y="310"/>
                  </a:lnTo>
                  <a:lnTo>
                    <a:pt x="39" y="310"/>
                  </a:lnTo>
                  <a:lnTo>
                    <a:pt x="541" y="174"/>
                  </a:lnTo>
                  <a:lnTo>
                    <a:pt x="1082" y="78"/>
                  </a:lnTo>
                  <a:lnTo>
                    <a:pt x="1603" y="20"/>
                  </a:lnTo>
                  <a:lnTo>
                    <a:pt x="2143" y="1"/>
                  </a:lnTo>
                  <a:close/>
                  <a:moveTo>
                    <a:pt x="2162" y="1"/>
                  </a:move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10"/>
            <p:cNvSpPr/>
            <p:nvPr/>
          </p:nvSpPr>
          <p:spPr>
            <a:xfrm>
              <a:off x="4902175" y="463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10"/>
            <p:cNvSpPr/>
            <p:nvPr/>
          </p:nvSpPr>
          <p:spPr>
            <a:xfrm>
              <a:off x="4901200" y="46319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10"/>
            <p:cNvSpPr/>
            <p:nvPr/>
          </p:nvSpPr>
          <p:spPr>
            <a:xfrm>
              <a:off x="4774300" y="46261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10"/>
            <p:cNvSpPr/>
            <p:nvPr/>
          </p:nvSpPr>
          <p:spPr>
            <a:xfrm>
              <a:off x="4775275" y="4618450"/>
              <a:ext cx="52625" cy="7750"/>
            </a:xfrm>
            <a:custGeom>
              <a:avLst/>
              <a:gdLst/>
              <a:ahLst/>
              <a:cxnLst/>
              <a:rect l="l" t="t" r="r" b="b"/>
              <a:pathLst>
                <a:path w="2105" h="310" fill="none" extrusionOk="0">
                  <a:moveTo>
                    <a:pt x="2104" y="1"/>
                  </a:moveTo>
                  <a:lnTo>
                    <a:pt x="2104" y="1"/>
                  </a:lnTo>
                  <a:lnTo>
                    <a:pt x="1564" y="20"/>
                  </a:lnTo>
                  <a:lnTo>
                    <a:pt x="1043" y="78"/>
                  </a:lnTo>
                  <a:lnTo>
                    <a:pt x="502" y="174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502" y="174"/>
                  </a:lnTo>
                  <a:lnTo>
                    <a:pt x="1043" y="78"/>
                  </a:lnTo>
                  <a:lnTo>
                    <a:pt x="1564" y="20"/>
                  </a:lnTo>
                  <a:lnTo>
                    <a:pt x="210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10"/>
            <p:cNvSpPr/>
            <p:nvPr/>
          </p:nvSpPr>
          <p:spPr>
            <a:xfrm>
              <a:off x="4828350" y="46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10"/>
            <p:cNvSpPr/>
            <p:nvPr/>
          </p:nvSpPr>
          <p:spPr>
            <a:xfrm>
              <a:off x="4155225" y="5356225"/>
              <a:ext cx="86400" cy="21750"/>
            </a:xfrm>
            <a:custGeom>
              <a:avLst/>
              <a:gdLst/>
              <a:ahLst/>
              <a:cxnLst/>
              <a:rect l="l" t="t" r="r" b="b"/>
              <a:pathLst>
                <a:path w="3456" h="870" extrusionOk="0">
                  <a:moveTo>
                    <a:pt x="3456" y="1"/>
                  </a:move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close/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  <a:close/>
                  <a:moveTo>
                    <a:pt x="3321" y="1"/>
                  </a:moveTo>
                  <a:lnTo>
                    <a:pt x="3321" y="1"/>
                  </a:lnTo>
                  <a:lnTo>
                    <a:pt x="3321" y="1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10"/>
            <p:cNvSpPr/>
            <p:nvPr/>
          </p:nvSpPr>
          <p:spPr>
            <a:xfrm>
              <a:off x="4241600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10"/>
            <p:cNvSpPr/>
            <p:nvPr/>
          </p:nvSpPr>
          <p:spPr>
            <a:xfrm>
              <a:off x="4155225" y="5356225"/>
              <a:ext cx="80625" cy="21750"/>
            </a:xfrm>
            <a:custGeom>
              <a:avLst/>
              <a:gdLst/>
              <a:ahLst/>
              <a:cxnLst/>
              <a:rect l="l" t="t" r="r" b="b"/>
              <a:pathLst>
                <a:path w="3225" h="870" fill="none" extrusionOk="0"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10"/>
            <p:cNvSpPr/>
            <p:nvPr/>
          </p:nvSpPr>
          <p:spPr>
            <a:xfrm>
              <a:off x="4238225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10"/>
            <p:cNvSpPr/>
            <p:nvPr/>
          </p:nvSpPr>
          <p:spPr>
            <a:xfrm>
              <a:off x="4297575" y="5011225"/>
              <a:ext cx="12575" cy="3900"/>
            </a:xfrm>
            <a:custGeom>
              <a:avLst/>
              <a:gdLst/>
              <a:ahLst/>
              <a:cxnLst/>
              <a:rect l="l" t="t" r="r" b="b"/>
              <a:pathLst>
                <a:path w="503" h="156" extrusionOk="0">
                  <a:moveTo>
                    <a:pt x="502" y="1"/>
                  </a:moveTo>
                  <a:lnTo>
                    <a:pt x="251" y="59"/>
                  </a:lnTo>
                  <a:lnTo>
                    <a:pt x="1" y="155"/>
                  </a:lnTo>
                  <a:lnTo>
                    <a:pt x="251" y="78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10"/>
            <p:cNvSpPr/>
            <p:nvPr/>
          </p:nvSpPr>
          <p:spPr>
            <a:xfrm>
              <a:off x="42942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10"/>
            <p:cNvSpPr/>
            <p:nvPr/>
          </p:nvSpPr>
          <p:spPr>
            <a:xfrm>
              <a:off x="4156675" y="5138125"/>
              <a:ext cx="126925" cy="101850"/>
            </a:xfrm>
            <a:custGeom>
              <a:avLst/>
              <a:gdLst/>
              <a:ahLst/>
              <a:cxnLst/>
              <a:rect l="l" t="t" r="r" b="b"/>
              <a:pathLst>
                <a:path w="5077" h="4074" fill="none" extrusionOk="0">
                  <a:moveTo>
                    <a:pt x="5077" y="1"/>
                  </a:moveTo>
                  <a:lnTo>
                    <a:pt x="5077" y="1"/>
                  </a:lnTo>
                  <a:lnTo>
                    <a:pt x="4807" y="1"/>
                  </a:lnTo>
                  <a:lnTo>
                    <a:pt x="4498" y="20"/>
                  </a:lnTo>
                  <a:lnTo>
                    <a:pt x="4131" y="59"/>
                  </a:lnTo>
                  <a:lnTo>
                    <a:pt x="3745" y="117"/>
                  </a:lnTo>
                  <a:lnTo>
                    <a:pt x="3340" y="194"/>
                  </a:lnTo>
                  <a:lnTo>
                    <a:pt x="2915" y="310"/>
                  </a:lnTo>
                  <a:lnTo>
                    <a:pt x="2471" y="464"/>
                  </a:lnTo>
                  <a:lnTo>
                    <a:pt x="2066" y="638"/>
                  </a:lnTo>
                  <a:lnTo>
                    <a:pt x="1854" y="754"/>
                  </a:lnTo>
                  <a:lnTo>
                    <a:pt x="1661" y="869"/>
                  </a:lnTo>
                  <a:lnTo>
                    <a:pt x="1468" y="1004"/>
                  </a:lnTo>
                  <a:lnTo>
                    <a:pt x="1275" y="1159"/>
                  </a:lnTo>
                  <a:lnTo>
                    <a:pt x="1101" y="1313"/>
                  </a:lnTo>
                  <a:lnTo>
                    <a:pt x="927" y="1487"/>
                  </a:lnTo>
                  <a:lnTo>
                    <a:pt x="773" y="1680"/>
                  </a:lnTo>
                  <a:lnTo>
                    <a:pt x="618" y="1873"/>
                  </a:lnTo>
                  <a:lnTo>
                    <a:pt x="483" y="2085"/>
                  </a:lnTo>
                  <a:lnTo>
                    <a:pt x="367" y="2317"/>
                  </a:lnTo>
                  <a:lnTo>
                    <a:pt x="252" y="2568"/>
                  </a:lnTo>
                  <a:lnTo>
                    <a:pt x="174" y="2838"/>
                  </a:lnTo>
                  <a:lnTo>
                    <a:pt x="97" y="3108"/>
                  </a:lnTo>
                  <a:lnTo>
                    <a:pt x="39" y="3417"/>
                  </a:lnTo>
                  <a:lnTo>
                    <a:pt x="20" y="3726"/>
                  </a:lnTo>
                  <a:lnTo>
                    <a:pt x="1" y="4073"/>
                  </a:lnTo>
                  <a:lnTo>
                    <a:pt x="1" y="4073"/>
                  </a:lnTo>
                  <a:lnTo>
                    <a:pt x="20" y="3726"/>
                  </a:lnTo>
                  <a:lnTo>
                    <a:pt x="39" y="3417"/>
                  </a:lnTo>
                  <a:lnTo>
                    <a:pt x="97" y="3108"/>
                  </a:lnTo>
                  <a:lnTo>
                    <a:pt x="174" y="2838"/>
                  </a:lnTo>
                  <a:lnTo>
                    <a:pt x="252" y="2568"/>
                  </a:lnTo>
                  <a:lnTo>
                    <a:pt x="367" y="2317"/>
                  </a:lnTo>
                  <a:lnTo>
                    <a:pt x="483" y="2085"/>
                  </a:lnTo>
                  <a:lnTo>
                    <a:pt x="618" y="1873"/>
                  </a:lnTo>
                  <a:lnTo>
                    <a:pt x="773" y="1680"/>
                  </a:lnTo>
                  <a:lnTo>
                    <a:pt x="927" y="1487"/>
                  </a:lnTo>
                  <a:lnTo>
                    <a:pt x="1101" y="1313"/>
                  </a:lnTo>
                  <a:lnTo>
                    <a:pt x="1275" y="1159"/>
                  </a:lnTo>
                  <a:lnTo>
                    <a:pt x="1468" y="1004"/>
                  </a:lnTo>
                  <a:lnTo>
                    <a:pt x="1661" y="869"/>
                  </a:lnTo>
                  <a:lnTo>
                    <a:pt x="1854" y="754"/>
                  </a:lnTo>
                  <a:lnTo>
                    <a:pt x="2066" y="638"/>
                  </a:lnTo>
                  <a:lnTo>
                    <a:pt x="2471" y="464"/>
                  </a:lnTo>
                  <a:lnTo>
                    <a:pt x="2915" y="310"/>
                  </a:lnTo>
                  <a:lnTo>
                    <a:pt x="3340" y="194"/>
                  </a:lnTo>
                  <a:lnTo>
                    <a:pt x="3745" y="117"/>
                  </a:lnTo>
                  <a:lnTo>
                    <a:pt x="4131" y="59"/>
                  </a:lnTo>
                  <a:lnTo>
                    <a:pt x="4498" y="20"/>
                  </a:lnTo>
                  <a:lnTo>
                    <a:pt x="4807" y="1"/>
                  </a:lnTo>
                  <a:lnTo>
                    <a:pt x="50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10"/>
            <p:cNvSpPr/>
            <p:nvPr/>
          </p:nvSpPr>
          <p:spPr>
            <a:xfrm>
              <a:off x="4283575" y="51381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10"/>
            <p:cNvSpPr/>
            <p:nvPr/>
          </p:nvSpPr>
          <p:spPr>
            <a:xfrm>
              <a:off x="42860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10"/>
            <p:cNvSpPr/>
            <p:nvPr/>
          </p:nvSpPr>
          <p:spPr>
            <a:xfrm>
              <a:off x="4379125" y="503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10"/>
            <p:cNvSpPr/>
            <p:nvPr/>
          </p:nvSpPr>
          <p:spPr>
            <a:xfrm>
              <a:off x="4378650" y="503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10"/>
            <p:cNvSpPr/>
            <p:nvPr/>
          </p:nvSpPr>
          <p:spPr>
            <a:xfrm>
              <a:off x="4258975" y="5010275"/>
              <a:ext cx="63225" cy="60800"/>
            </a:xfrm>
            <a:custGeom>
              <a:avLst/>
              <a:gdLst/>
              <a:ahLst/>
              <a:cxnLst/>
              <a:rect l="l" t="t" r="r" b="b"/>
              <a:pathLst>
                <a:path w="2529" h="2432" fill="none" extrusionOk="0">
                  <a:moveTo>
                    <a:pt x="2529" y="0"/>
                  </a:moveTo>
                  <a:lnTo>
                    <a:pt x="2529" y="0"/>
                  </a:lnTo>
                  <a:lnTo>
                    <a:pt x="2278" y="19"/>
                  </a:lnTo>
                  <a:lnTo>
                    <a:pt x="2046" y="39"/>
                  </a:lnTo>
                  <a:lnTo>
                    <a:pt x="1795" y="97"/>
                  </a:lnTo>
                  <a:lnTo>
                    <a:pt x="1545" y="193"/>
                  </a:lnTo>
                  <a:lnTo>
                    <a:pt x="1313" y="328"/>
                  </a:lnTo>
                  <a:lnTo>
                    <a:pt x="1081" y="483"/>
                  </a:lnTo>
                  <a:lnTo>
                    <a:pt x="850" y="676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464" y="1100"/>
                  </a:lnTo>
                  <a:lnTo>
                    <a:pt x="329" y="1293"/>
                  </a:lnTo>
                  <a:lnTo>
                    <a:pt x="232" y="1486"/>
                  </a:lnTo>
                  <a:lnTo>
                    <a:pt x="155" y="1679"/>
                  </a:lnTo>
                  <a:lnTo>
                    <a:pt x="78" y="1872"/>
                  </a:lnTo>
                  <a:lnTo>
                    <a:pt x="39" y="2065"/>
                  </a:lnTo>
                  <a:lnTo>
                    <a:pt x="20" y="2239"/>
                  </a:lnTo>
                  <a:lnTo>
                    <a:pt x="0" y="2432"/>
                  </a:lnTo>
                  <a:lnTo>
                    <a:pt x="0" y="2432"/>
                  </a:lnTo>
                  <a:lnTo>
                    <a:pt x="20" y="2239"/>
                  </a:lnTo>
                  <a:lnTo>
                    <a:pt x="39" y="2065"/>
                  </a:lnTo>
                  <a:lnTo>
                    <a:pt x="78" y="1872"/>
                  </a:lnTo>
                  <a:lnTo>
                    <a:pt x="155" y="1679"/>
                  </a:lnTo>
                  <a:lnTo>
                    <a:pt x="232" y="1486"/>
                  </a:lnTo>
                  <a:lnTo>
                    <a:pt x="329" y="1293"/>
                  </a:lnTo>
                  <a:lnTo>
                    <a:pt x="464" y="1100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850" y="676"/>
                  </a:lnTo>
                  <a:lnTo>
                    <a:pt x="1081" y="483"/>
                  </a:lnTo>
                  <a:lnTo>
                    <a:pt x="1313" y="328"/>
                  </a:lnTo>
                  <a:lnTo>
                    <a:pt x="1545" y="193"/>
                  </a:lnTo>
                  <a:lnTo>
                    <a:pt x="1795" y="116"/>
                  </a:lnTo>
                  <a:lnTo>
                    <a:pt x="2046" y="39"/>
                  </a:lnTo>
                  <a:lnTo>
                    <a:pt x="2278" y="19"/>
                  </a:lnTo>
                  <a:lnTo>
                    <a:pt x="252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10"/>
            <p:cNvSpPr/>
            <p:nvPr/>
          </p:nvSpPr>
          <p:spPr>
            <a:xfrm>
              <a:off x="4322175" y="501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10"/>
            <p:cNvSpPr/>
            <p:nvPr/>
          </p:nvSpPr>
          <p:spPr>
            <a:xfrm>
              <a:off x="4350650" y="4919550"/>
              <a:ext cx="14975" cy="50700"/>
            </a:xfrm>
            <a:custGeom>
              <a:avLst/>
              <a:gdLst/>
              <a:ahLst/>
              <a:cxnLst/>
              <a:rect l="l" t="t" r="r" b="b"/>
              <a:pathLst>
                <a:path w="599" h="2028" fill="none" extrusionOk="0">
                  <a:moveTo>
                    <a:pt x="599" y="0"/>
                  </a:moveTo>
                  <a:lnTo>
                    <a:pt x="599" y="0"/>
                  </a:lnTo>
                  <a:lnTo>
                    <a:pt x="502" y="155"/>
                  </a:lnTo>
                  <a:lnTo>
                    <a:pt x="406" y="348"/>
                  </a:lnTo>
                  <a:lnTo>
                    <a:pt x="290" y="579"/>
                  </a:lnTo>
                  <a:lnTo>
                    <a:pt x="194" y="888"/>
                  </a:lnTo>
                  <a:lnTo>
                    <a:pt x="97" y="1236"/>
                  </a:lnTo>
                  <a:lnTo>
                    <a:pt x="20" y="1602"/>
                  </a:lnTo>
                  <a:lnTo>
                    <a:pt x="1" y="1815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15"/>
                  </a:lnTo>
                  <a:lnTo>
                    <a:pt x="20" y="1602"/>
                  </a:lnTo>
                  <a:lnTo>
                    <a:pt x="97" y="1236"/>
                  </a:lnTo>
                  <a:lnTo>
                    <a:pt x="194" y="888"/>
                  </a:lnTo>
                  <a:lnTo>
                    <a:pt x="290" y="579"/>
                  </a:lnTo>
                  <a:lnTo>
                    <a:pt x="406" y="348"/>
                  </a:lnTo>
                  <a:lnTo>
                    <a:pt x="502" y="155"/>
                  </a:lnTo>
                  <a:lnTo>
                    <a:pt x="599" y="0"/>
                  </a:lnTo>
                  <a:lnTo>
                    <a:pt x="59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10"/>
            <p:cNvSpPr/>
            <p:nvPr/>
          </p:nvSpPr>
          <p:spPr>
            <a:xfrm>
              <a:off x="4471775" y="4626175"/>
              <a:ext cx="302550" cy="127400"/>
            </a:xfrm>
            <a:custGeom>
              <a:avLst/>
              <a:gdLst/>
              <a:ahLst/>
              <a:cxnLst/>
              <a:rect l="l" t="t" r="r" b="b"/>
              <a:pathLst>
                <a:path w="12102" h="5096" extrusionOk="0">
                  <a:moveTo>
                    <a:pt x="0" y="5096"/>
                  </a:move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close/>
                  <a:moveTo>
                    <a:pt x="3822" y="4536"/>
                  </a:move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close/>
                  <a:moveTo>
                    <a:pt x="2239" y="4247"/>
                  </a:moveTo>
                  <a:lnTo>
                    <a:pt x="2239" y="4247"/>
                  </a:lnTo>
                  <a:lnTo>
                    <a:pt x="1988" y="4247"/>
                  </a:lnTo>
                  <a:lnTo>
                    <a:pt x="1699" y="4285"/>
                  </a:lnTo>
                  <a:lnTo>
                    <a:pt x="1428" y="4324"/>
                  </a:lnTo>
                  <a:lnTo>
                    <a:pt x="1139" y="4420"/>
                  </a:lnTo>
                  <a:lnTo>
                    <a:pt x="849" y="4517"/>
                  </a:lnTo>
                  <a:lnTo>
                    <a:pt x="560" y="4671"/>
                  </a:lnTo>
                  <a:lnTo>
                    <a:pt x="290" y="4845"/>
                  </a:lnTo>
                  <a:lnTo>
                    <a:pt x="19" y="5077"/>
                  </a:lnTo>
                  <a:lnTo>
                    <a:pt x="19" y="5077"/>
                  </a:lnTo>
                  <a:lnTo>
                    <a:pt x="290" y="4845"/>
                  </a:lnTo>
                  <a:lnTo>
                    <a:pt x="560" y="4671"/>
                  </a:lnTo>
                  <a:lnTo>
                    <a:pt x="849" y="4517"/>
                  </a:lnTo>
                  <a:lnTo>
                    <a:pt x="1139" y="4420"/>
                  </a:lnTo>
                  <a:lnTo>
                    <a:pt x="1428" y="4324"/>
                  </a:lnTo>
                  <a:lnTo>
                    <a:pt x="1699" y="4285"/>
                  </a:lnTo>
                  <a:lnTo>
                    <a:pt x="1988" y="4247"/>
                  </a:lnTo>
                  <a:lnTo>
                    <a:pt x="2239" y="4247"/>
                  </a:lnTo>
                  <a:close/>
                  <a:moveTo>
                    <a:pt x="2258" y="4247"/>
                  </a:move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close/>
                  <a:moveTo>
                    <a:pt x="5346" y="1564"/>
                  </a:moveTo>
                  <a:lnTo>
                    <a:pt x="5346" y="1564"/>
                  </a:lnTo>
                  <a:lnTo>
                    <a:pt x="5346" y="1564"/>
                  </a:lnTo>
                  <a:lnTo>
                    <a:pt x="5096" y="1680"/>
                  </a:lnTo>
                  <a:lnTo>
                    <a:pt x="4864" y="1815"/>
                  </a:lnTo>
                  <a:lnTo>
                    <a:pt x="4671" y="1931"/>
                  </a:lnTo>
                  <a:lnTo>
                    <a:pt x="4497" y="2066"/>
                  </a:lnTo>
                  <a:lnTo>
                    <a:pt x="4343" y="2220"/>
                  </a:lnTo>
                  <a:lnTo>
                    <a:pt x="4208" y="2355"/>
                  </a:lnTo>
                  <a:lnTo>
                    <a:pt x="4092" y="2490"/>
                  </a:lnTo>
                  <a:lnTo>
                    <a:pt x="3976" y="2645"/>
                  </a:lnTo>
                  <a:lnTo>
                    <a:pt x="3899" y="2780"/>
                  </a:lnTo>
                  <a:lnTo>
                    <a:pt x="3822" y="2915"/>
                  </a:lnTo>
                  <a:lnTo>
                    <a:pt x="3764" y="3069"/>
                  </a:lnTo>
                  <a:lnTo>
                    <a:pt x="3725" y="3204"/>
                  </a:lnTo>
                  <a:lnTo>
                    <a:pt x="3687" y="3475"/>
                  </a:lnTo>
                  <a:lnTo>
                    <a:pt x="3667" y="3706"/>
                  </a:lnTo>
                  <a:lnTo>
                    <a:pt x="3667" y="3706"/>
                  </a:lnTo>
                  <a:lnTo>
                    <a:pt x="3687" y="3475"/>
                  </a:lnTo>
                  <a:lnTo>
                    <a:pt x="3725" y="3204"/>
                  </a:lnTo>
                  <a:lnTo>
                    <a:pt x="3764" y="3069"/>
                  </a:lnTo>
                  <a:lnTo>
                    <a:pt x="3822" y="2915"/>
                  </a:lnTo>
                  <a:lnTo>
                    <a:pt x="3899" y="2780"/>
                  </a:lnTo>
                  <a:lnTo>
                    <a:pt x="3976" y="2645"/>
                  </a:lnTo>
                  <a:lnTo>
                    <a:pt x="4092" y="2490"/>
                  </a:lnTo>
                  <a:lnTo>
                    <a:pt x="4208" y="2355"/>
                  </a:lnTo>
                  <a:lnTo>
                    <a:pt x="4343" y="2220"/>
                  </a:lnTo>
                  <a:lnTo>
                    <a:pt x="4497" y="2066"/>
                  </a:lnTo>
                  <a:lnTo>
                    <a:pt x="4671" y="1931"/>
                  </a:lnTo>
                  <a:lnTo>
                    <a:pt x="4864" y="1815"/>
                  </a:lnTo>
                  <a:lnTo>
                    <a:pt x="5096" y="1680"/>
                  </a:lnTo>
                  <a:lnTo>
                    <a:pt x="5346" y="1564"/>
                  </a:lnTo>
                  <a:lnTo>
                    <a:pt x="5346" y="1564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389" y="1255"/>
                  </a:lnTo>
                  <a:lnTo>
                    <a:pt x="6061" y="1313"/>
                  </a:lnTo>
                  <a:lnTo>
                    <a:pt x="5733" y="1409"/>
                  </a:lnTo>
                  <a:lnTo>
                    <a:pt x="5366" y="1545"/>
                  </a:lnTo>
                  <a:lnTo>
                    <a:pt x="5366" y="1545"/>
                  </a:lnTo>
                  <a:lnTo>
                    <a:pt x="5733" y="1409"/>
                  </a:lnTo>
                  <a:lnTo>
                    <a:pt x="6061" y="1313"/>
                  </a:lnTo>
                  <a:lnTo>
                    <a:pt x="6389" y="1255"/>
                  </a:lnTo>
                  <a:lnTo>
                    <a:pt x="6678" y="1236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678" y="1236"/>
                  </a:lnTo>
                  <a:lnTo>
                    <a:pt x="6698" y="1236"/>
                  </a:lnTo>
                  <a:lnTo>
                    <a:pt x="6698" y="1236"/>
                  </a:lnTo>
                  <a:lnTo>
                    <a:pt x="6678" y="1236"/>
                  </a:lnTo>
                  <a:close/>
                  <a:moveTo>
                    <a:pt x="12102" y="1"/>
                  </a:moveTo>
                  <a:lnTo>
                    <a:pt x="12102" y="1"/>
                  </a:lnTo>
                  <a:lnTo>
                    <a:pt x="12102" y="1"/>
                  </a:lnTo>
                  <a:lnTo>
                    <a:pt x="11851" y="97"/>
                  </a:lnTo>
                  <a:lnTo>
                    <a:pt x="11600" y="194"/>
                  </a:lnTo>
                  <a:lnTo>
                    <a:pt x="11349" y="290"/>
                  </a:lnTo>
                  <a:lnTo>
                    <a:pt x="11117" y="406"/>
                  </a:lnTo>
                  <a:lnTo>
                    <a:pt x="10886" y="541"/>
                  </a:lnTo>
                  <a:lnTo>
                    <a:pt x="10654" y="676"/>
                  </a:lnTo>
                  <a:lnTo>
                    <a:pt x="10461" y="811"/>
                  </a:lnTo>
                  <a:lnTo>
                    <a:pt x="10249" y="985"/>
                  </a:lnTo>
                  <a:lnTo>
                    <a:pt x="10056" y="1139"/>
                  </a:lnTo>
                  <a:lnTo>
                    <a:pt x="9882" y="1313"/>
                  </a:lnTo>
                  <a:lnTo>
                    <a:pt x="9728" y="1506"/>
                  </a:lnTo>
                  <a:lnTo>
                    <a:pt x="9573" y="1718"/>
                  </a:lnTo>
                  <a:lnTo>
                    <a:pt x="9419" y="1911"/>
                  </a:lnTo>
                  <a:lnTo>
                    <a:pt x="9303" y="2143"/>
                  </a:lnTo>
                  <a:lnTo>
                    <a:pt x="9187" y="2375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187" y="2375"/>
                  </a:lnTo>
                  <a:lnTo>
                    <a:pt x="9303" y="2143"/>
                  </a:lnTo>
                  <a:lnTo>
                    <a:pt x="9419" y="1911"/>
                  </a:lnTo>
                  <a:lnTo>
                    <a:pt x="9573" y="1718"/>
                  </a:lnTo>
                  <a:lnTo>
                    <a:pt x="9728" y="1506"/>
                  </a:lnTo>
                  <a:lnTo>
                    <a:pt x="9882" y="1313"/>
                  </a:lnTo>
                  <a:lnTo>
                    <a:pt x="10056" y="1139"/>
                  </a:lnTo>
                  <a:lnTo>
                    <a:pt x="10249" y="985"/>
                  </a:lnTo>
                  <a:lnTo>
                    <a:pt x="10461" y="811"/>
                  </a:lnTo>
                  <a:lnTo>
                    <a:pt x="10654" y="676"/>
                  </a:lnTo>
                  <a:lnTo>
                    <a:pt x="10886" y="541"/>
                  </a:lnTo>
                  <a:lnTo>
                    <a:pt x="11117" y="406"/>
                  </a:lnTo>
                  <a:lnTo>
                    <a:pt x="11349" y="290"/>
                  </a:lnTo>
                  <a:lnTo>
                    <a:pt x="11600" y="194"/>
                  </a:lnTo>
                  <a:lnTo>
                    <a:pt x="11851" y="97"/>
                  </a:lnTo>
                  <a:lnTo>
                    <a:pt x="12102" y="1"/>
                  </a:lnTo>
                  <a:lnTo>
                    <a:pt x="121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10"/>
            <p:cNvSpPr/>
            <p:nvPr/>
          </p:nvSpPr>
          <p:spPr>
            <a:xfrm>
              <a:off x="4471775" y="47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10"/>
            <p:cNvSpPr/>
            <p:nvPr/>
          </p:nvSpPr>
          <p:spPr>
            <a:xfrm>
              <a:off x="4567300" y="473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10"/>
            <p:cNvSpPr/>
            <p:nvPr/>
          </p:nvSpPr>
          <p:spPr>
            <a:xfrm>
              <a:off x="4472250" y="4732325"/>
              <a:ext cx="55525" cy="20775"/>
            </a:xfrm>
            <a:custGeom>
              <a:avLst/>
              <a:gdLst/>
              <a:ahLst/>
              <a:cxnLst/>
              <a:rect l="l" t="t" r="r" b="b"/>
              <a:pathLst>
                <a:path w="2221" h="831" fill="none" extrusionOk="0">
                  <a:moveTo>
                    <a:pt x="2220" y="1"/>
                  </a:moveTo>
                  <a:lnTo>
                    <a:pt x="2220" y="1"/>
                  </a:lnTo>
                  <a:lnTo>
                    <a:pt x="1969" y="1"/>
                  </a:lnTo>
                  <a:lnTo>
                    <a:pt x="1680" y="39"/>
                  </a:lnTo>
                  <a:lnTo>
                    <a:pt x="1409" y="78"/>
                  </a:lnTo>
                  <a:lnTo>
                    <a:pt x="1120" y="174"/>
                  </a:lnTo>
                  <a:lnTo>
                    <a:pt x="830" y="271"/>
                  </a:lnTo>
                  <a:lnTo>
                    <a:pt x="541" y="425"/>
                  </a:lnTo>
                  <a:lnTo>
                    <a:pt x="271" y="599"/>
                  </a:lnTo>
                  <a:lnTo>
                    <a:pt x="0" y="831"/>
                  </a:lnTo>
                  <a:lnTo>
                    <a:pt x="0" y="831"/>
                  </a:lnTo>
                  <a:lnTo>
                    <a:pt x="271" y="599"/>
                  </a:lnTo>
                  <a:lnTo>
                    <a:pt x="541" y="425"/>
                  </a:lnTo>
                  <a:lnTo>
                    <a:pt x="830" y="271"/>
                  </a:lnTo>
                  <a:lnTo>
                    <a:pt x="1120" y="174"/>
                  </a:lnTo>
                  <a:lnTo>
                    <a:pt x="1409" y="78"/>
                  </a:lnTo>
                  <a:lnTo>
                    <a:pt x="1680" y="39"/>
                  </a:lnTo>
                  <a:lnTo>
                    <a:pt x="1969" y="1"/>
                  </a:lnTo>
                  <a:lnTo>
                    <a:pt x="22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10"/>
            <p:cNvSpPr/>
            <p:nvPr/>
          </p:nvSpPr>
          <p:spPr>
            <a:xfrm>
              <a:off x="4528225" y="473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10"/>
            <p:cNvSpPr/>
            <p:nvPr/>
          </p:nvSpPr>
          <p:spPr>
            <a:xfrm>
              <a:off x="4563450" y="4665250"/>
              <a:ext cx="42000" cy="53600"/>
            </a:xfrm>
            <a:custGeom>
              <a:avLst/>
              <a:gdLst/>
              <a:ahLst/>
              <a:cxnLst/>
              <a:rect l="l" t="t" r="r" b="b"/>
              <a:pathLst>
                <a:path w="1680" h="2144" fill="none" extrusionOk="0">
                  <a:moveTo>
                    <a:pt x="1679" y="1"/>
                  </a:moveTo>
                  <a:lnTo>
                    <a:pt x="1679" y="1"/>
                  </a:lnTo>
                  <a:lnTo>
                    <a:pt x="1679" y="1"/>
                  </a:lnTo>
                  <a:lnTo>
                    <a:pt x="1429" y="117"/>
                  </a:lnTo>
                  <a:lnTo>
                    <a:pt x="1197" y="252"/>
                  </a:lnTo>
                  <a:lnTo>
                    <a:pt x="1004" y="368"/>
                  </a:lnTo>
                  <a:lnTo>
                    <a:pt x="830" y="503"/>
                  </a:lnTo>
                  <a:lnTo>
                    <a:pt x="676" y="657"/>
                  </a:lnTo>
                  <a:lnTo>
                    <a:pt x="541" y="792"/>
                  </a:lnTo>
                  <a:lnTo>
                    <a:pt x="425" y="927"/>
                  </a:lnTo>
                  <a:lnTo>
                    <a:pt x="309" y="1082"/>
                  </a:lnTo>
                  <a:lnTo>
                    <a:pt x="232" y="1217"/>
                  </a:lnTo>
                  <a:lnTo>
                    <a:pt x="155" y="1352"/>
                  </a:lnTo>
                  <a:lnTo>
                    <a:pt x="97" y="1506"/>
                  </a:lnTo>
                  <a:lnTo>
                    <a:pt x="58" y="1641"/>
                  </a:lnTo>
                  <a:lnTo>
                    <a:pt x="20" y="1912"/>
                  </a:lnTo>
                  <a:lnTo>
                    <a:pt x="0" y="2143"/>
                  </a:lnTo>
                  <a:lnTo>
                    <a:pt x="0" y="2143"/>
                  </a:lnTo>
                  <a:lnTo>
                    <a:pt x="20" y="1912"/>
                  </a:lnTo>
                  <a:lnTo>
                    <a:pt x="58" y="1641"/>
                  </a:lnTo>
                  <a:lnTo>
                    <a:pt x="97" y="1506"/>
                  </a:lnTo>
                  <a:lnTo>
                    <a:pt x="155" y="1352"/>
                  </a:lnTo>
                  <a:lnTo>
                    <a:pt x="232" y="1217"/>
                  </a:lnTo>
                  <a:lnTo>
                    <a:pt x="309" y="1082"/>
                  </a:lnTo>
                  <a:lnTo>
                    <a:pt x="425" y="927"/>
                  </a:lnTo>
                  <a:lnTo>
                    <a:pt x="541" y="792"/>
                  </a:lnTo>
                  <a:lnTo>
                    <a:pt x="676" y="657"/>
                  </a:lnTo>
                  <a:lnTo>
                    <a:pt x="830" y="503"/>
                  </a:lnTo>
                  <a:lnTo>
                    <a:pt x="1004" y="368"/>
                  </a:lnTo>
                  <a:lnTo>
                    <a:pt x="1197" y="252"/>
                  </a:lnTo>
                  <a:lnTo>
                    <a:pt x="1429" y="117"/>
                  </a:lnTo>
                  <a:lnTo>
                    <a:pt x="1679" y="1"/>
                  </a:lnTo>
                  <a:lnTo>
                    <a:pt x="167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10"/>
            <p:cNvSpPr/>
            <p:nvPr/>
          </p:nvSpPr>
          <p:spPr>
            <a:xfrm>
              <a:off x="4605900" y="4657050"/>
              <a:ext cx="32850" cy="7750"/>
            </a:xfrm>
            <a:custGeom>
              <a:avLst/>
              <a:gdLst/>
              <a:ahLst/>
              <a:cxnLst/>
              <a:rect l="l" t="t" r="r" b="b"/>
              <a:pathLst>
                <a:path w="1314" h="310" fill="none" extrusionOk="0">
                  <a:moveTo>
                    <a:pt x="1313" y="1"/>
                  </a:moveTo>
                  <a:lnTo>
                    <a:pt x="1313" y="1"/>
                  </a:lnTo>
                  <a:lnTo>
                    <a:pt x="1024" y="20"/>
                  </a:lnTo>
                  <a:lnTo>
                    <a:pt x="696" y="78"/>
                  </a:lnTo>
                  <a:lnTo>
                    <a:pt x="368" y="174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368" y="174"/>
                  </a:lnTo>
                  <a:lnTo>
                    <a:pt x="696" y="78"/>
                  </a:lnTo>
                  <a:lnTo>
                    <a:pt x="1024" y="20"/>
                  </a:lnTo>
                  <a:lnTo>
                    <a:pt x="131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10"/>
            <p:cNvSpPr/>
            <p:nvPr/>
          </p:nvSpPr>
          <p:spPr>
            <a:xfrm>
              <a:off x="4638725" y="46570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10"/>
            <p:cNvSpPr/>
            <p:nvPr/>
          </p:nvSpPr>
          <p:spPr>
            <a:xfrm>
              <a:off x="4699025" y="4626175"/>
              <a:ext cx="75300" cy="65175"/>
            </a:xfrm>
            <a:custGeom>
              <a:avLst/>
              <a:gdLst/>
              <a:ahLst/>
              <a:cxnLst/>
              <a:rect l="l" t="t" r="r" b="b"/>
              <a:pathLst>
                <a:path w="3012" h="2607" fill="none" extrusionOk="0">
                  <a:moveTo>
                    <a:pt x="3012" y="1"/>
                  </a:moveTo>
                  <a:lnTo>
                    <a:pt x="3012" y="1"/>
                  </a:lnTo>
                  <a:lnTo>
                    <a:pt x="3012" y="1"/>
                  </a:lnTo>
                  <a:lnTo>
                    <a:pt x="2761" y="97"/>
                  </a:lnTo>
                  <a:lnTo>
                    <a:pt x="2510" y="194"/>
                  </a:lnTo>
                  <a:lnTo>
                    <a:pt x="2259" y="290"/>
                  </a:lnTo>
                  <a:lnTo>
                    <a:pt x="2027" y="406"/>
                  </a:lnTo>
                  <a:lnTo>
                    <a:pt x="1796" y="541"/>
                  </a:lnTo>
                  <a:lnTo>
                    <a:pt x="1564" y="676"/>
                  </a:lnTo>
                  <a:lnTo>
                    <a:pt x="1371" y="811"/>
                  </a:lnTo>
                  <a:lnTo>
                    <a:pt x="1159" y="985"/>
                  </a:lnTo>
                  <a:lnTo>
                    <a:pt x="966" y="1139"/>
                  </a:lnTo>
                  <a:lnTo>
                    <a:pt x="792" y="1313"/>
                  </a:lnTo>
                  <a:lnTo>
                    <a:pt x="638" y="1506"/>
                  </a:lnTo>
                  <a:lnTo>
                    <a:pt x="483" y="1718"/>
                  </a:lnTo>
                  <a:lnTo>
                    <a:pt x="329" y="1911"/>
                  </a:lnTo>
                  <a:lnTo>
                    <a:pt x="213" y="2143"/>
                  </a:lnTo>
                  <a:lnTo>
                    <a:pt x="97" y="2375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97" y="2375"/>
                  </a:lnTo>
                  <a:lnTo>
                    <a:pt x="213" y="2143"/>
                  </a:lnTo>
                  <a:lnTo>
                    <a:pt x="329" y="1911"/>
                  </a:lnTo>
                  <a:lnTo>
                    <a:pt x="483" y="1718"/>
                  </a:lnTo>
                  <a:lnTo>
                    <a:pt x="638" y="1506"/>
                  </a:lnTo>
                  <a:lnTo>
                    <a:pt x="792" y="1313"/>
                  </a:lnTo>
                  <a:lnTo>
                    <a:pt x="966" y="1139"/>
                  </a:lnTo>
                  <a:lnTo>
                    <a:pt x="1159" y="985"/>
                  </a:lnTo>
                  <a:lnTo>
                    <a:pt x="1371" y="811"/>
                  </a:lnTo>
                  <a:lnTo>
                    <a:pt x="1564" y="676"/>
                  </a:lnTo>
                  <a:lnTo>
                    <a:pt x="1796" y="541"/>
                  </a:lnTo>
                  <a:lnTo>
                    <a:pt x="2027" y="406"/>
                  </a:lnTo>
                  <a:lnTo>
                    <a:pt x="2259" y="290"/>
                  </a:lnTo>
                  <a:lnTo>
                    <a:pt x="2510" y="194"/>
                  </a:lnTo>
                  <a:lnTo>
                    <a:pt x="2761" y="97"/>
                  </a:lnTo>
                  <a:lnTo>
                    <a:pt x="3012" y="1"/>
                  </a:lnTo>
                  <a:lnTo>
                    <a:pt x="301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10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extrusionOk="0">
                  <a:moveTo>
                    <a:pt x="19069" y="1"/>
                  </a:move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10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fill="none" extrusionOk="0">
                  <a:moveTo>
                    <a:pt x="19069" y="1"/>
                  </a:moveTo>
                  <a:lnTo>
                    <a:pt x="19069" y="1"/>
                  </a:lnTo>
                  <a:lnTo>
                    <a:pt x="19069" y="1"/>
                  </a:lnTo>
                  <a:lnTo>
                    <a:pt x="19069" y="1"/>
                  </a:ln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633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lnTo>
                    <a:pt x="19089" y="1"/>
                  </a:lnTo>
                  <a:lnTo>
                    <a:pt x="19089" y="1"/>
                  </a:lnTo>
                  <a:lnTo>
                    <a:pt x="190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10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extrusionOk="0">
                  <a:moveTo>
                    <a:pt x="3668" y="0"/>
                  </a:move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10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fill="none" extrusionOk="0">
                  <a:moveTo>
                    <a:pt x="3668" y="0"/>
                  </a:moveTo>
                  <a:lnTo>
                    <a:pt x="3668" y="0"/>
                  </a:ln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10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extrusionOk="0">
                  <a:moveTo>
                    <a:pt x="4072" y="1"/>
                  </a:move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10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fill="none" extrusionOk="0"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10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extrusionOk="0">
                  <a:moveTo>
                    <a:pt x="14747" y="1"/>
                  </a:move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10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fill="none" extrusionOk="0">
                  <a:moveTo>
                    <a:pt x="15036" y="1"/>
                  </a:moveTo>
                  <a:lnTo>
                    <a:pt x="15036" y="1"/>
                  </a:lnTo>
                  <a:lnTo>
                    <a:pt x="15017" y="1"/>
                  </a:lnTo>
                  <a:lnTo>
                    <a:pt x="15017" y="1"/>
                  </a:lnTo>
                  <a:lnTo>
                    <a:pt x="14747" y="1"/>
                  </a:ln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42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377" y="11002"/>
                  </a:lnTo>
                  <a:lnTo>
                    <a:pt x="29377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lnTo>
                    <a:pt x="1503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10"/>
            <p:cNvSpPr/>
            <p:nvPr/>
          </p:nvSpPr>
          <p:spPr>
            <a:xfrm>
              <a:off x="5380825" y="4784450"/>
              <a:ext cx="120175" cy="165050"/>
            </a:xfrm>
            <a:custGeom>
              <a:avLst/>
              <a:gdLst/>
              <a:ahLst/>
              <a:cxnLst/>
              <a:rect l="l" t="t" r="r" b="b"/>
              <a:pathLst>
                <a:path w="4807" h="6602" extrusionOk="0">
                  <a:moveTo>
                    <a:pt x="20" y="6466"/>
                  </a:moveTo>
                  <a:lnTo>
                    <a:pt x="20" y="6466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20" y="6466"/>
                  </a:lnTo>
                  <a:close/>
                  <a:moveTo>
                    <a:pt x="20" y="6466"/>
                  </a:moveTo>
                  <a:lnTo>
                    <a:pt x="20" y="6466"/>
                  </a:lnTo>
                  <a:lnTo>
                    <a:pt x="20" y="6466"/>
                  </a:lnTo>
                  <a:close/>
                  <a:moveTo>
                    <a:pt x="3070" y="3860"/>
                  </a:move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close/>
                  <a:moveTo>
                    <a:pt x="2742" y="3841"/>
                  </a:moveTo>
                  <a:lnTo>
                    <a:pt x="2742" y="3841"/>
                  </a:lnTo>
                  <a:lnTo>
                    <a:pt x="2414" y="3860"/>
                  </a:lnTo>
                  <a:lnTo>
                    <a:pt x="2221" y="3880"/>
                  </a:lnTo>
                  <a:lnTo>
                    <a:pt x="2008" y="3918"/>
                  </a:lnTo>
                  <a:lnTo>
                    <a:pt x="1796" y="3976"/>
                  </a:lnTo>
                  <a:lnTo>
                    <a:pt x="1584" y="4053"/>
                  </a:lnTo>
                  <a:lnTo>
                    <a:pt x="1371" y="4150"/>
                  </a:lnTo>
                  <a:lnTo>
                    <a:pt x="1159" y="4266"/>
                  </a:lnTo>
                  <a:lnTo>
                    <a:pt x="947" y="4420"/>
                  </a:lnTo>
                  <a:lnTo>
                    <a:pt x="754" y="4594"/>
                  </a:lnTo>
                  <a:lnTo>
                    <a:pt x="561" y="4806"/>
                  </a:lnTo>
                  <a:lnTo>
                    <a:pt x="406" y="5057"/>
                  </a:lnTo>
                  <a:lnTo>
                    <a:pt x="271" y="5327"/>
                  </a:lnTo>
                  <a:lnTo>
                    <a:pt x="155" y="5655"/>
                  </a:lnTo>
                  <a:lnTo>
                    <a:pt x="59" y="6022"/>
                  </a:lnTo>
                  <a:lnTo>
                    <a:pt x="20" y="6427"/>
                  </a:lnTo>
                  <a:lnTo>
                    <a:pt x="20" y="6427"/>
                  </a:lnTo>
                  <a:lnTo>
                    <a:pt x="59" y="6022"/>
                  </a:lnTo>
                  <a:lnTo>
                    <a:pt x="155" y="5655"/>
                  </a:lnTo>
                  <a:lnTo>
                    <a:pt x="271" y="5327"/>
                  </a:lnTo>
                  <a:lnTo>
                    <a:pt x="406" y="5057"/>
                  </a:lnTo>
                  <a:lnTo>
                    <a:pt x="561" y="4806"/>
                  </a:lnTo>
                  <a:lnTo>
                    <a:pt x="754" y="4594"/>
                  </a:lnTo>
                  <a:lnTo>
                    <a:pt x="947" y="4420"/>
                  </a:lnTo>
                  <a:lnTo>
                    <a:pt x="1159" y="4266"/>
                  </a:lnTo>
                  <a:lnTo>
                    <a:pt x="1371" y="4150"/>
                  </a:lnTo>
                  <a:lnTo>
                    <a:pt x="1584" y="4053"/>
                  </a:lnTo>
                  <a:lnTo>
                    <a:pt x="1796" y="3976"/>
                  </a:lnTo>
                  <a:lnTo>
                    <a:pt x="2008" y="3918"/>
                  </a:lnTo>
                  <a:lnTo>
                    <a:pt x="2221" y="3880"/>
                  </a:lnTo>
                  <a:lnTo>
                    <a:pt x="2414" y="3860"/>
                  </a:lnTo>
                  <a:lnTo>
                    <a:pt x="2742" y="3841"/>
                  </a:lnTo>
                  <a:close/>
                  <a:moveTo>
                    <a:pt x="2780" y="3841"/>
                  </a:move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close/>
                  <a:moveTo>
                    <a:pt x="4807" y="0"/>
                  </a:moveTo>
                  <a:lnTo>
                    <a:pt x="4807" y="0"/>
                  </a:lnTo>
                  <a:lnTo>
                    <a:pt x="4807" y="0"/>
                  </a:lnTo>
                  <a:lnTo>
                    <a:pt x="4595" y="20"/>
                  </a:lnTo>
                  <a:lnTo>
                    <a:pt x="4382" y="39"/>
                  </a:lnTo>
                  <a:lnTo>
                    <a:pt x="4151" y="97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3707" y="232"/>
                  </a:lnTo>
                  <a:lnTo>
                    <a:pt x="3533" y="309"/>
                  </a:lnTo>
                  <a:lnTo>
                    <a:pt x="3379" y="386"/>
                  </a:lnTo>
                  <a:lnTo>
                    <a:pt x="3244" y="483"/>
                  </a:lnTo>
                  <a:lnTo>
                    <a:pt x="3108" y="579"/>
                  </a:lnTo>
                  <a:lnTo>
                    <a:pt x="2993" y="695"/>
                  </a:lnTo>
                  <a:lnTo>
                    <a:pt x="2896" y="811"/>
                  </a:lnTo>
                  <a:lnTo>
                    <a:pt x="2819" y="927"/>
                  </a:lnTo>
                  <a:lnTo>
                    <a:pt x="2742" y="1042"/>
                  </a:lnTo>
                  <a:lnTo>
                    <a:pt x="2684" y="1158"/>
                  </a:lnTo>
                  <a:lnTo>
                    <a:pt x="2587" y="1409"/>
                  </a:lnTo>
                  <a:lnTo>
                    <a:pt x="2549" y="1679"/>
                  </a:lnTo>
                  <a:lnTo>
                    <a:pt x="2529" y="1950"/>
                  </a:lnTo>
                  <a:lnTo>
                    <a:pt x="2529" y="1950"/>
                  </a:lnTo>
                  <a:lnTo>
                    <a:pt x="2549" y="1679"/>
                  </a:lnTo>
                  <a:lnTo>
                    <a:pt x="2587" y="1409"/>
                  </a:lnTo>
                  <a:lnTo>
                    <a:pt x="2684" y="1158"/>
                  </a:lnTo>
                  <a:lnTo>
                    <a:pt x="2742" y="1042"/>
                  </a:lnTo>
                  <a:lnTo>
                    <a:pt x="2819" y="927"/>
                  </a:lnTo>
                  <a:lnTo>
                    <a:pt x="2896" y="811"/>
                  </a:lnTo>
                  <a:lnTo>
                    <a:pt x="2993" y="695"/>
                  </a:lnTo>
                  <a:lnTo>
                    <a:pt x="3108" y="579"/>
                  </a:lnTo>
                  <a:lnTo>
                    <a:pt x="3244" y="483"/>
                  </a:lnTo>
                  <a:lnTo>
                    <a:pt x="3379" y="386"/>
                  </a:lnTo>
                  <a:lnTo>
                    <a:pt x="3533" y="309"/>
                  </a:lnTo>
                  <a:lnTo>
                    <a:pt x="3707" y="232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4151" y="97"/>
                  </a:lnTo>
                  <a:lnTo>
                    <a:pt x="4382" y="39"/>
                  </a:lnTo>
                  <a:lnTo>
                    <a:pt x="4595" y="20"/>
                  </a:lnTo>
                  <a:lnTo>
                    <a:pt x="4807" y="0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10"/>
            <p:cNvSpPr/>
            <p:nvPr/>
          </p:nvSpPr>
          <p:spPr>
            <a:xfrm>
              <a:off x="5380825" y="4946100"/>
              <a:ext cx="525" cy="3400"/>
            </a:xfrm>
            <a:custGeom>
              <a:avLst/>
              <a:gdLst/>
              <a:ahLst/>
              <a:cxnLst/>
              <a:rect l="l" t="t" r="r" b="b"/>
              <a:pathLst>
                <a:path w="21" h="136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10"/>
            <p:cNvSpPr/>
            <p:nvPr/>
          </p:nvSpPr>
          <p:spPr>
            <a:xfrm>
              <a:off x="5381325" y="49461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10"/>
            <p:cNvSpPr/>
            <p:nvPr/>
          </p:nvSpPr>
          <p:spPr>
            <a:xfrm>
              <a:off x="5457550" y="488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10"/>
            <p:cNvSpPr/>
            <p:nvPr/>
          </p:nvSpPr>
          <p:spPr>
            <a:xfrm>
              <a:off x="5381325" y="4880475"/>
              <a:ext cx="68050" cy="64675"/>
            </a:xfrm>
            <a:custGeom>
              <a:avLst/>
              <a:gdLst/>
              <a:ahLst/>
              <a:cxnLst/>
              <a:rect l="l" t="t" r="r" b="b"/>
              <a:pathLst>
                <a:path w="2722" h="2587" fill="none" extrusionOk="0">
                  <a:moveTo>
                    <a:pt x="2722" y="0"/>
                  </a:moveTo>
                  <a:lnTo>
                    <a:pt x="2722" y="0"/>
                  </a:lnTo>
                  <a:lnTo>
                    <a:pt x="2394" y="19"/>
                  </a:lnTo>
                  <a:lnTo>
                    <a:pt x="2201" y="39"/>
                  </a:lnTo>
                  <a:lnTo>
                    <a:pt x="1988" y="77"/>
                  </a:lnTo>
                  <a:lnTo>
                    <a:pt x="1776" y="135"/>
                  </a:lnTo>
                  <a:lnTo>
                    <a:pt x="1564" y="212"/>
                  </a:lnTo>
                  <a:lnTo>
                    <a:pt x="1351" y="309"/>
                  </a:lnTo>
                  <a:lnTo>
                    <a:pt x="1139" y="425"/>
                  </a:lnTo>
                  <a:lnTo>
                    <a:pt x="927" y="579"/>
                  </a:lnTo>
                  <a:lnTo>
                    <a:pt x="734" y="753"/>
                  </a:lnTo>
                  <a:lnTo>
                    <a:pt x="541" y="965"/>
                  </a:lnTo>
                  <a:lnTo>
                    <a:pt x="386" y="1216"/>
                  </a:lnTo>
                  <a:lnTo>
                    <a:pt x="251" y="1486"/>
                  </a:lnTo>
                  <a:lnTo>
                    <a:pt x="135" y="1814"/>
                  </a:lnTo>
                  <a:lnTo>
                    <a:pt x="39" y="2181"/>
                  </a:lnTo>
                  <a:lnTo>
                    <a:pt x="0" y="2586"/>
                  </a:lnTo>
                  <a:lnTo>
                    <a:pt x="0" y="2586"/>
                  </a:lnTo>
                  <a:lnTo>
                    <a:pt x="39" y="2181"/>
                  </a:lnTo>
                  <a:lnTo>
                    <a:pt x="135" y="1814"/>
                  </a:lnTo>
                  <a:lnTo>
                    <a:pt x="251" y="1486"/>
                  </a:lnTo>
                  <a:lnTo>
                    <a:pt x="386" y="1216"/>
                  </a:lnTo>
                  <a:lnTo>
                    <a:pt x="541" y="965"/>
                  </a:lnTo>
                  <a:lnTo>
                    <a:pt x="734" y="753"/>
                  </a:lnTo>
                  <a:lnTo>
                    <a:pt x="927" y="579"/>
                  </a:lnTo>
                  <a:lnTo>
                    <a:pt x="1139" y="425"/>
                  </a:lnTo>
                  <a:lnTo>
                    <a:pt x="1351" y="309"/>
                  </a:lnTo>
                  <a:lnTo>
                    <a:pt x="1564" y="212"/>
                  </a:lnTo>
                  <a:lnTo>
                    <a:pt x="1776" y="135"/>
                  </a:lnTo>
                  <a:lnTo>
                    <a:pt x="1988" y="77"/>
                  </a:lnTo>
                  <a:lnTo>
                    <a:pt x="2201" y="39"/>
                  </a:lnTo>
                  <a:lnTo>
                    <a:pt x="2394" y="19"/>
                  </a:lnTo>
                  <a:lnTo>
                    <a:pt x="2722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10"/>
            <p:cNvSpPr/>
            <p:nvPr/>
          </p:nvSpPr>
          <p:spPr>
            <a:xfrm>
              <a:off x="5450325" y="488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10"/>
            <p:cNvSpPr/>
            <p:nvPr/>
          </p:nvSpPr>
          <p:spPr>
            <a:xfrm>
              <a:off x="5444050" y="4784450"/>
              <a:ext cx="56950" cy="48750"/>
            </a:xfrm>
            <a:custGeom>
              <a:avLst/>
              <a:gdLst/>
              <a:ahLst/>
              <a:cxnLst/>
              <a:rect l="l" t="t" r="r" b="b"/>
              <a:pathLst>
                <a:path w="2278" h="1950" fill="none" extrusionOk="0">
                  <a:moveTo>
                    <a:pt x="2278" y="0"/>
                  </a:moveTo>
                  <a:lnTo>
                    <a:pt x="2278" y="0"/>
                  </a:lnTo>
                  <a:lnTo>
                    <a:pt x="2278" y="0"/>
                  </a:lnTo>
                  <a:lnTo>
                    <a:pt x="2066" y="20"/>
                  </a:lnTo>
                  <a:lnTo>
                    <a:pt x="1853" y="39"/>
                  </a:lnTo>
                  <a:lnTo>
                    <a:pt x="1622" y="97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178" y="232"/>
                  </a:lnTo>
                  <a:lnTo>
                    <a:pt x="1004" y="309"/>
                  </a:lnTo>
                  <a:lnTo>
                    <a:pt x="850" y="386"/>
                  </a:lnTo>
                  <a:lnTo>
                    <a:pt x="715" y="483"/>
                  </a:lnTo>
                  <a:lnTo>
                    <a:pt x="579" y="579"/>
                  </a:lnTo>
                  <a:lnTo>
                    <a:pt x="464" y="695"/>
                  </a:lnTo>
                  <a:lnTo>
                    <a:pt x="367" y="811"/>
                  </a:lnTo>
                  <a:lnTo>
                    <a:pt x="290" y="927"/>
                  </a:lnTo>
                  <a:lnTo>
                    <a:pt x="213" y="1042"/>
                  </a:lnTo>
                  <a:lnTo>
                    <a:pt x="155" y="1158"/>
                  </a:lnTo>
                  <a:lnTo>
                    <a:pt x="58" y="1409"/>
                  </a:lnTo>
                  <a:lnTo>
                    <a:pt x="20" y="1679"/>
                  </a:lnTo>
                  <a:lnTo>
                    <a:pt x="0" y="1950"/>
                  </a:lnTo>
                  <a:lnTo>
                    <a:pt x="0" y="1950"/>
                  </a:lnTo>
                  <a:lnTo>
                    <a:pt x="20" y="1679"/>
                  </a:lnTo>
                  <a:lnTo>
                    <a:pt x="58" y="1409"/>
                  </a:lnTo>
                  <a:lnTo>
                    <a:pt x="155" y="1158"/>
                  </a:lnTo>
                  <a:lnTo>
                    <a:pt x="213" y="1042"/>
                  </a:lnTo>
                  <a:lnTo>
                    <a:pt x="290" y="927"/>
                  </a:lnTo>
                  <a:lnTo>
                    <a:pt x="367" y="811"/>
                  </a:lnTo>
                  <a:lnTo>
                    <a:pt x="464" y="695"/>
                  </a:lnTo>
                  <a:lnTo>
                    <a:pt x="579" y="579"/>
                  </a:lnTo>
                  <a:lnTo>
                    <a:pt x="715" y="483"/>
                  </a:lnTo>
                  <a:lnTo>
                    <a:pt x="850" y="386"/>
                  </a:lnTo>
                  <a:lnTo>
                    <a:pt x="1004" y="309"/>
                  </a:lnTo>
                  <a:lnTo>
                    <a:pt x="1178" y="232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622" y="97"/>
                  </a:lnTo>
                  <a:lnTo>
                    <a:pt x="1853" y="39"/>
                  </a:lnTo>
                  <a:lnTo>
                    <a:pt x="2066" y="20"/>
                  </a:lnTo>
                  <a:lnTo>
                    <a:pt x="2278" y="0"/>
                  </a:lnTo>
                  <a:lnTo>
                    <a:pt x="227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10"/>
            <p:cNvSpPr/>
            <p:nvPr/>
          </p:nvSpPr>
          <p:spPr>
            <a:xfrm>
              <a:off x="5481200" y="4980825"/>
              <a:ext cx="632600" cy="365775"/>
            </a:xfrm>
            <a:custGeom>
              <a:avLst/>
              <a:gdLst/>
              <a:ahLst/>
              <a:cxnLst/>
              <a:rect l="l" t="t" r="r" b="b"/>
              <a:pathLst>
                <a:path w="25304" h="14631" extrusionOk="0">
                  <a:moveTo>
                    <a:pt x="23065" y="14148"/>
                  </a:moveTo>
                  <a:lnTo>
                    <a:pt x="23065" y="14148"/>
                  </a:lnTo>
                  <a:lnTo>
                    <a:pt x="23065" y="14341"/>
                  </a:lnTo>
                  <a:lnTo>
                    <a:pt x="23046" y="14496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46" y="14496"/>
                  </a:lnTo>
                  <a:lnTo>
                    <a:pt x="23065" y="14341"/>
                  </a:lnTo>
                  <a:lnTo>
                    <a:pt x="23065" y="14148"/>
                  </a:lnTo>
                  <a:close/>
                  <a:moveTo>
                    <a:pt x="25285" y="13569"/>
                  </a:moveTo>
                  <a:lnTo>
                    <a:pt x="25285" y="13569"/>
                  </a:lnTo>
                  <a:lnTo>
                    <a:pt x="24957" y="13589"/>
                  </a:lnTo>
                  <a:lnTo>
                    <a:pt x="24628" y="13646"/>
                  </a:lnTo>
                  <a:lnTo>
                    <a:pt x="24300" y="13724"/>
                  </a:lnTo>
                  <a:lnTo>
                    <a:pt x="23992" y="13839"/>
                  </a:lnTo>
                  <a:lnTo>
                    <a:pt x="23721" y="13975"/>
                  </a:lnTo>
                  <a:lnTo>
                    <a:pt x="23451" y="14148"/>
                  </a:lnTo>
                  <a:lnTo>
                    <a:pt x="23219" y="14361"/>
                  </a:lnTo>
                  <a:lnTo>
                    <a:pt x="23123" y="14476"/>
                  </a:lnTo>
                  <a:lnTo>
                    <a:pt x="23046" y="14592"/>
                  </a:lnTo>
                  <a:lnTo>
                    <a:pt x="23046" y="14592"/>
                  </a:lnTo>
                  <a:lnTo>
                    <a:pt x="23123" y="14476"/>
                  </a:lnTo>
                  <a:lnTo>
                    <a:pt x="23219" y="14361"/>
                  </a:lnTo>
                  <a:lnTo>
                    <a:pt x="23451" y="14148"/>
                  </a:lnTo>
                  <a:lnTo>
                    <a:pt x="23721" y="13975"/>
                  </a:lnTo>
                  <a:lnTo>
                    <a:pt x="23992" y="13839"/>
                  </a:lnTo>
                  <a:lnTo>
                    <a:pt x="24300" y="13724"/>
                  </a:lnTo>
                  <a:lnTo>
                    <a:pt x="24628" y="13646"/>
                  </a:lnTo>
                  <a:lnTo>
                    <a:pt x="24957" y="13589"/>
                  </a:lnTo>
                  <a:lnTo>
                    <a:pt x="25285" y="13569"/>
                  </a:lnTo>
                  <a:close/>
                  <a:moveTo>
                    <a:pt x="25304" y="13569"/>
                  </a:moveTo>
                  <a:lnTo>
                    <a:pt x="25304" y="13569"/>
                  </a:lnTo>
                  <a:lnTo>
                    <a:pt x="25304" y="13569"/>
                  </a:lnTo>
                  <a:lnTo>
                    <a:pt x="25304" y="13569"/>
                  </a:lnTo>
                  <a:close/>
                  <a:moveTo>
                    <a:pt x="21039" y="11060"/>
                  </a:moveTo>
                  <a:lnTo>
                    <a:pt x="21039" y="11060"/>
                  </a:lnTo>
                  <a:lnTo>
                    <a:pt x="21019" y="11292"/>
                  </a:lnTo>
                  <a:lnTo>
                    <a:pt x="21000" y="11485"/>
                  </a:lnTo>
                  <a:lnTo>
                    <a:pt x="20961" y="11678"/>
                  </a:lnTo>
                  <a:lnTo>
                    <a:pt x="20923" y="11832"/>
                  </a:lnTo>
                  <a:lnTo>
                    <a:pt x="20826" y="12064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26" y="12064"/>
                  </a:lnTo>
                  <a:lnTo>
                    <a:pt x="20923" y="11832"/>
                  </a:lnTo>
                  <a:lnTo>
                    <a:pt x="20961" y="11678"/>
                  </a:lnTo>
                  <a:lnTo>
                    <a:pt x="21000" y="11485"/>
                  </a:lnTo>
                  <a:lnTo>
                    <a:pt x="21019" y="11292"/>
                  </a:lnTo>
                  <a:lnTo>
                    <a:pt x="21039" y="11060"/>
                  </a:lnTo>
                  <a:close/>
                  <a:moveTo>
                    <a:pt x="20286" y="9439"/>
                  </a:moveTo>
                  <a:lnTo>
                    <a:pt x="20286" y="9439"/>
                  </a:lnTo>
                  <a:lnTo>
                    <a:pt x="20324" y="9477"/>
                  </a:lnTo>
                  <a:lnTo>
                    <a:pt x="20324" y="9477"/>
                  </a:lnTo>
                  <a:lnTo>
                    <a:pt x="20286" y="9439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221" y="8802"/>
                  </a:lnTo>
                  <a:lnTo>
                    <a:pt x="18028" y="8821"/>
                  </a:lnTo>
                  <a:lnTo>
                    <a:pt x="17719" y="8860"/>
                  </a:lnTo>
                  <a:lnTo>
                    <a:pt x="17506" y="8918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506" y="8918"/>
                  </a:lnTo>
                  <a:lnTo>
                    <a:pt x="17719" y="8860"/>
                  </a:lnTo>
                  <a:lnTo>
                    <a:pt x="18028" y="8821"/>
                  </a:lnTo>
                  <a:lnTo>
                    <a:pt x="18221" y="8802"/>
                  </a:lnTo>
                  <a:lnTo>
                    <a:pt x="18433" y="8783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433" y="8783"/>
                  </a:lnTo>
                  <a:lnTo>
                    <a:pt x="18452" y="8783"/>
                  </a:lnTo>
                  <a:lnTo>
                    <a:pt x="18452" y="8783"/>
                  </a:lnTo>
                  <a:lnTo>
                    <a:pt x="18433" y="8783"/>
                  </a:lnTo>
                  <a:close/>
                  <a:moveTo>
                    <a:pt x="17429" y="8667"/>
                  </a:moveTo>
                  <a:lnTo>
                    <a:pt x="17429" y="866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29" y="8667"/>
                  </a:lnTo>
                  <a:close/>
                  <a:moveTo>
                    <a:pt x="14534" y="3803"/>
                  </a:moveTo>
                  <a:lnTo>
                    <a:pt x="14534" y="3803"/>
                  </a:lnTo>
                  <a:lnTo>
                    <a:pt x="14534" y="4131"/>
                  </a:lnTo>
                  <a:lnTo>
                    <a:pt x="14496" y="4382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96" y="4382"/>
                  </a:lnTo>
                  <a:lnTo>
                    <a:pt x="14534" y="4131"/>
                  </a:lnTo>
                  <a:lnTo>
                    <a:pt x="14534" y="3803"/>
                  </a:lnTo>
                  <a:close/>
                  <a:moveTo>
                    <a:pt x="12990" y="1139"/>
                  </a:moveTo>
                  <a:lnTo>
                    <a:pt x="12990" y="1139"/>
                  </a:lnTo>
                  <a:lnTo>
                    <a:pt x="13009" y="1139"/>
                  </a:lnTo>
                  <a:lnTo>
                    <a:pt x="13009" y="1139"/>
                  </a:lnTo>
                  <a:lnTo>
                    <a:pt x="12990" y="1139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176" y="734"/>
                  </a:lnTo>
                  <a:lnTo>
                    <a:pt x="10963" y="753"/>
                  </a:lnTo>
                  <a:lnTo>
                    <a:pt x="10751" y="792"/>
                  </a:lnTo>
                  <a:lnTo>
                    <a:pt x="10558" y="831"/>
                  </a:lnTo>
                  <a:lnTo>
                    <a:pt x="10191" y="966"/>
                  </a:lnTo>
                  <a:lnTo>
                    <a:pt x="9883" y="1101"/>
                  </a:lnTo>
                  <a:lnTo>
                    <a:pt x="9632" y="1255"/>
                  </a:lnTo>
                  <a:lnTo>
                    <a:pt x="9439" y="1371"/>
                  </a:lnTo>
                  <a:lnTo>
                    <a:pt x="9284" y="1506"/>
                  </a:lnTo>
                  <a:lnTo>
                    <a:pt x="9284" y="1506"/>
                  </a:lnTo>
                  <a:lnTo>
                    <a:pt x="9439" y="1371"/>
                  </a:lnTo>
                  <a:lnTo>
                    <a:pt x="9632" y="1255"/>
                  </a:lnTo>
                  <a:lnTo>
                    <a:pt x="9883" y="1101"/>
                  </a:lnTo>
                  <a:lnTo>
                    <a:pt x="10191" y="966"/>
                  </a:lnTo>
                  <a:lnTo>
                    <a:pt x="10558" y="831"/>
                  </a:lnTo>
                  <a:lnTo>
                    <a:pt x="10751" y="792"/>
                  </a:lnTo>
                  <a:lnTo>
                    <a:pt x="10963" y="753"/>
                  </a:lnTo>
                  <a:lnTo>
                    <a:pt x="11176" y="734"/>
                  </a:lnTo>
                  <a:lnTo>
                    <a:pt x="11407" y="715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close/>
                  <a:moveTo>
                    <a:pt x="20" y="541"/>
                  </a:moveTo>
                  <a:lnTo>
                    <a:pt x="20" y="541"/>
                  </a:lnTo>
                  <a:lnTo>
                    <a:pt x="1" y="541"/>
                  </a:lnTo>
                  <a:lnTo>
                    <a:pt x="1" y="541"/>
                  </a:lnTo>
                  <a:lnTo>
                    <a:pt x="20" y="541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194" y="522"/>
                  </a:lnTo>
                  <a:lnTo>
                    <a:pt x="20" y="541"/>
                  </a:lnTo>
                  <a:lnTo>
                    <a:pt x="20" y="541"/>
                  </a:lnTo>
                  <a:lnTo>
                    <a:pt x="194" y="522"/>
                  </a:lnTo>
                  <a:lnTo>
                    <a:pt x="367" y="502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close/>
                  <a:moveTo>
                    <a:pt x="5405" y="213"/>
                  </a:move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370" y="20"/>
                  </a:lnTo>
                  <a:lnTo>
                    <a:pt x="6080" y="39"/>
                  </a:lnTo>
                  <a:lnTo>
                    <a:pt x="5772" y="116"/>
                  </a:lnTo>
                  <a:lnTo>
                    <a:pt x="5443" y="213"/>
                  </a:lnTo>
                  <a:lnTo>
                    <a:pt x="5443" y="213"/>
                  </a:lnTo>
                  <a:lnTo>
                    <a:pt x="5772" y="116"/>
                  </a:lnTo>
                  <a:lnTo>
                    <a:pt x="6080" y="39"/>
                  </a:lnTo>
                  <a:lnTo>
                    <a:pt x="6370" y="20"/>
                  </a:lnTo>
                  <a:lnTo>
                    <a:pt x="6659" y="1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10"/>
            <p:cNvSpPr/>
            <p:nvPr/>
          </p:nvSpPr>
          <p:spPr>
            <a:xfrm>
              <a:off x="6056375" y="5334525"/>
              <a:ext cx="1475" cy="12075"/>
            </a:xfrm>
            <a:custGeom>
              <a:avLst/>
              <a:gdLst/>
              <a:ahLst/>
              <a:cxnLst/>
              <a:rect l="l" t="t" r="r" b="b"/>
              <a:pathLst>
                <a:path w="59" h="483" fill="none" extrusionOk="0">
                  <a:moveTo>
                    <a:pt x="58" y="0"/>
                  </a:moveTo>
                  <a:lnTo>
                    <a:pt x="58" y="0"/>
                  </a:lnTo>
                  <a:lnTo>
                    <a:pt x="58" y="193"/>
                  </a:lnTo>
                  <a:lnTo>
                    <a:pt x="39" y="348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39" y="348"/>
                  </a:lnTo>
                  <a:lnTo>
                    <a:pt x="58" y="193"/>
                  </a:lnTo>
                  <a:lnTo>
                    <a:pt x="5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10"/>
            <p:cNvSpPr/>
            <p:nvPr/>
          </p:nvSpPr>
          <p:spPr>
            <a:xfrm>
              <a:off x="6057325" y="5320050"/>
              <a:ext cx="56000" cy="25600"/>
            </a:xfrm>
            <a:custGeom>
              <a:avLst/>
              <a:gdLst/>
              <a:ahLst/>
              <a:cxnLst/>
              <a:rect l="l" t="t" r="r" b="b"/>
              <a:pathLst>
                <a:path w="2240" h="1024" fill="none" extrusionOk="0">
                  <a:moveTo>
                    <a:pt x="2240" y="0"/>
                  </a:moveTo>
                  <a:lnTo>
                    <a:pt x="2240" y="0"/>
                  </a:lnTo>
                  <a:lnTo>
                    <a:pt x="1912" y="20"/>
                  </a:lnTo>
                  <a:lnTo>
                    <a:pt x="1583" y="77"/>
                  </a:lnTo>
                  <a:lnTo>
                    <a:pt x="1255" y="155"/>
                  </a:lnTo>
                  <a:lnTo>
                    <a:pt x="947" y="270"/>
                  </a:lnTo>
                  <a:lnTo>
                    <a:pt x="676" y="406"/>
                  </a:lnTo>
                  <a:lnTo>
                    <a:pt x="406" y="579"/>
                  </a:lnTo>
                  <a:lnTo>
                    <a:pt x="174" y="792"/>
                  </a:lnTo>
                  <a:lnTo>
                    <a:pt x="78" y="907"/>
                  </a:lnTo>
                  <a:lnTo>
                    <a:pt x="1" y="1023"/>
                  </a:lnTo>
                  <a:lnTo>
                    <a:pt x="1" y="1023"/>
                  </a:lnTo>
                  <a:lnTo>
                    <a:pt x="78" y="907"/>
                  </a:lnTo>
                  <a:lnTo>
                    <a:pt x="174" y="792"/>
                  </a:lnTo>
                  <a:lnTo>
                    <a:pt x="406" y="579"/>
                  </a:lnTo>
                  <a:lnTo>
                    <a:pt x="676" y="406"/>
                  </a:lnTo>
                  <a:lnTo>
                    <a:pt x="947" y="270"/>
                  </a:lnTo>
                  <a:lnTo>
                    <a:pt x="1255" y="155"/>
                  </a:lnTo>
                  <a:lnTo>
                    <a:pt x="1583" y="77"/>
                  </a:lnTo>
                  <a:lnTo>
                    <a:pt x="1912" y="20"/>
                  </a:lnTo>
                  <a:lnTo>
                    <a:pt x="224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10"/>
            <p:cNvSpPr/>
            <p:nvPr/>
          </p:nvSpPr>
          <p:spPr>
            <a:xfrm>
              <a:off x="6113775" y="532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10"/>
            <p:cNvSpPr/>
            <p:nvPr/>
          </p:nvSpPr>
          <p:spPr>
            <a:xfrm>
              <a:off x="6001350" y="5257325"/>
              <a:ext cx="5825" cy="27525"/>
            </a:xfrm>
            <a:custGeom>
              <a:avLst/>
              <a:gdLst/>
              <a:ahLst/>
              <a:cxnLst/>
              <a:rect l="l" t="t" r="r" b="b"/>
              <a:pathLst>
                <a:path w="233" h="1101" fill="none" extrusionOk="0">
                  <a:moveTo>
                    <a:pt x="233" y="0"/>
                  </a:moveTo>
                  <a:lnTo>
                    <a:pt x="233" y="0"/>
                  </a:lnTo>
                  <a:lnTo>
                    <a:pt x="213" y="232"/>
                  </a:lnTo>
                  <a:lnTo>
                    <a:pt x="194" y="425"/>
                  </a:lnTo>
                  <a:lnTo>
                    <a:pt x="155" y="618"/>
                  </a:lnTo>
                  <a:lnTo>
                    <a:pt x="117" y="772"/>
                  </a:lnTo>
                  <a:lnTo>
                    <a:pt x="20" y="1004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20" y="1004"/>
                  </a:lnTo>
                  <a:lnTo>
                    <a:pt x="117" y="772"/>
                  </a:lnTo>
                  <a:lnTo>
                    <a:pt x="155" y="618"/>
                  </a:lnTo>
                  <a:lnTo>
                    <a:pt x="194" y="425"/>
                  </a:lnTo>
                  <a:lnTo>
                    <a:pt x="213" y="232"/>
                  </a:lnTo>
                  <a:lnTo>
                    <a:pt x="23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10"/>
            <p:cNvSpPr/>
            <p:nvPr/>
          </p:nvSpPr>
          <p:spPr>
            <a:xfrm>
              <a:off x="5988325" y="5216775"/>
              <a:ext cx="1000" cy="1000"/>
            </a:xfrm>
            <a:custGeom>
              <a:avLst/>
              <a:gdLst/>
              <a:ahLst/>
              <a:cxnLst/>
              <a:rect l="l" t="t" r="r" b="b"/>
              <a:pathLst>
                <a:path w="40" h="40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10"/>
            <p:cNvSpPr/>
            <p:nvPr/>
          </p:nvSpPr>
          <p:spPr>
            <a:xfrm>
              <a:off x="5916425" y="5200375"/>
              <a:ext cx="25600" cy="3875"/>
            </a:xfrm>
            <a:custGeom>
              <a:avLst/>
              <a:gdLst/>
              <a:ahLst/>
              <a:cxnLst/>
              <a:rect l="l" t="t" r="r" b="b"/>
              <a:pathLst>
                <a:path w="1024" h="155" fill="none" extrusionOk="0">
                  <a:moveTo>
                    <a:pt x="1024" y="1"/>
                  </a:moveTo>
                  <a:lnTo>
                    <a:pt x="1024" y="1"/>
                  </a:lnTo>
                  <a:lnTo>
                    <a:pt x="812" y="20"/>
                  </a:lnTo>
                  <a:lnTo>
                    <a:pt x="619" y="39"/>
                  </a:lnTo>
                  <a:lnTo>
                    <a:pt x="310" y="78"/>
                  </a:lnTo>
                  <a:lnTo>
                    <a:pt x="97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97" y="136"/>
                  </a:lnTo>
                  <a:lnTo>
                    <a:pt x="310" y="78"/>
                  </a:lnTo>
                  <a:lnTo>
                    <a:pt x="619" y="39"/>
                  </a:lnTo>
                  <a:lnTo>
                    <a:pt x="812" y="20"/>
                  </a:lnTo>
                  <a:lnTo>
                    <a:pt x="10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10"/>
            <p:cNvSpPr/>
            <p:nvPr/>
          </p:nvSpPr>
          <p:spPr>
            <a:xfrm>
              <a:off x="5942000" y="5200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10"/>
            <p:cNvSpPr/>
            <p:nvPr/>
          </p:nvSpPr>
          <p:spPr>
            <a:xfrm>
              <a:off x="5916425" y="5197475"/>
              <a:ext cx="525" cy="6775"/>
            </a:xfrm>
            <a:custGeom>
              <a:avLst/>
              <a:gdLst/>
              <a:ahLst/>
              <a:cxnLst/>
              <a:rect l="l" t="t" r="r" b="b"/>
              <a:pathLst>
                <a:path w="21" h="27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10"/>
            <p:cNvSpPr/>
            <p:nvPr/>
          </p:nvSpPr>
          <p:spPr>
            <a:xfrm>
              <a:off x="5842600" y="5075875"/>
              <a:ext cx="1975" cy="19825"/>
            </a:xfrm>
            <a:custGeom>
              <a:avLst/>
              <a:gdLst/>
              <a:ahLst/>
              <a:cxnLst/>
              <a:rect l="l" t="t" r="r" b="b"/>
              <a:pathLst>
                <a:path w="79" h="793" fill="none" extrusionOk="0">
                  <a:moveTo>
                    <a:pt x="78" y="1"/>
                  </a:moveTo>
                  <a:lnTo>
                    <a:pt x="78" y="1"/>
                  </a:lnTo>
                  <a:lnTo>
                    <a:pt x="78" y="329"/>
                  </a:lnTo>
                  <a:lnTo>
                    <a:pt x="40" y="580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40" y="580"/>
                  </a:lnTo>
                  <a:lnTo>
                    <a:pt x="78" y="329"/>
                  </a:lnTo>
                  <a:lnTo>
                    <a:pt x="7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10"/>
            <p:cNvSpPr/>
            <p:nvPr/>
          </p:nvSpPr>
          <p:spPr>
            <a:xfrm>
              <a:off x="5805950" y="500930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10"/>
            <p:cNvSpPr/>
            <p:nvPr/>
          </p:nvSpPr>
          <p:spPr>
            <a:xfrm>
              <a:off x="5713300" y="4998675"/>
              <a:ext cx="53100" cy="19825"/>
            </a:xfrm>
            <a:custGeom>
              <a:avLst/>
              <a:gdLst/>
              <a:ahLst/>
              <a:cxnLst/>
              <a:rect l="l" t="t" r="r" b="b"/>
              <a:pathLst>
                <a:path w="2124" h="793" fill="none" extrusionOk="0">
                  <a:moveTo>
                    <a:pt x="2123" y="1"/>
                  </a:moveTo>
                  <a:lnTo>
                    <a:pt x="2123" y="1"/>
                  </a:lnTo>
                  <a:lnTo>
                    <a:pt x="1892" y="20"/>
                  </a:lnTo>
                  <a:lnTo>
                    <a:pt x="1679" y="39"/>
                  </a:lnTo>
                  <a:lnTo>
                    <a:pt x="1467" y="78"/>
                  </a:lnTo>
                  <a:lnTo>
                    <a:pt x="1274" y="117"/>
                  </a:lnTo>
                  <a:lnTo>
                    <a:pt x="907" y="252"/>
                  </a:lnTo>
                  <a:lnTo>
                    <a:pt x="599" y="387"/>
                  </a:lnTo>
                  <a:lnTo>
                    <a:pt x="348" y="541"/>
                  </a:lnTo>
                  <a:lnTo>
                    <a:pt x="155" y="657"/>
                  </a:lnTo>
                  <a:lnTo>
                    <a:pt x="0" y="792"/>
                  </a:lnTo>
                  <a:lnTo>
                    <a:pt x="0" y="792"/>
                  </a:lnTo>
                  <a:lnTo>
                    <a:pt x="155" y="657"/>
                  </a:lnTo>
                  <a:lnTo>
                    <a:pt x="348" y="541"/>
                  </a:lnTo>
                  <a:lnTo>
                    <a:pt x="599" y="387"/>
                  </a:lnTo>
                  <a:lnTo>
                    <a:pt x="907" y="252"/>
                  </a:lnTo>
                  <a:lnTo>
                    <a:pt x="1274" y="117"/>
                  </a:lnTo>
                  <a:lnTo>
                    <a:pt x="1467" y="78"/>
                  </a:lnTo>
                  <a:lnTo>
                    <a:pt x="1679" y="39"/>
                  </a:lnTo>
                  <a:lnTo>
                    <a:pt x="1892" y="20"/>
                  </a:lnTo>
                  <a:lnTo>
                    <a:pt x="212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10"/>
            <p:cNvSpPr/>
            <p:nvPr/>
          </p:nvSpPr>
          <p:spPr>
            <a:xfrm>
              <a:off x="5766375" y="499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10"/>
            <p:cNvSpPr/>
            <p:nvPr/>
          </p:nvSpPr>
          <p:spPr>
            <a:xfrm>
              <a:off x="5481200" y="49943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10"/>
            <p:cNvSpPr/>
            <p:nvPr/>
          </p:nvSpPr>
          <p:spPr>
            <a:xfrm>
              <a:off x="5481675" y="4993375"/>
              <a:ext cx="8725" cy="1000"/>
            </a:xfrm>
            <a:custGeom>
              <a:avLst/>
              <a:gdLst/>
              <a:ahLst/>
              <a:cxnLst/>
              <a:rect l="l" t="t" r="r" b="b"/>
              <a:pathLst>
                <a:path w="349" h="40" fill="none" extrusionOk="0">
                  <a:moveTo>
                    <a:pt x="348" y="0"/>
                  </a:moveTo>
                  <a:lnTo>
                    <a:pt x="348" y="0"/>
                  </a:lnTo>
                  <a:lnTo>
                    <a:pt x="175" y="2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75" y="20"/>
                  </a:lnTo>
                  <a:lnTo>
                    <a:pt x="34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10"/>
            <p:cNvSpPr/>
            <p:nvPr/>
          </p:nvSpPr>
          <p:spPr>
            <a:xfrm>
              <a:off x="5490375" y="499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10"/>
            <p:cNvSpPr/>
            <p:nvPr/>
          </p:nvSpPr>
          <p:spPr>
            <a:xfrm>
              <a:off x="5616300" y="498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10"/>
            <p:cNvSpPr/>
            <p:nvPr/>
          </p:nvSpPr>
          <p:spPr>
            <a:xfrm>
              <a:off x="5617275" y="4980825"/>
              <a:ext cx="30425" cy="5325"/>
            </a:xfrm>
            <a:custGeom>
              <a:avLst/>
              <a:gdLst/>
              <a:ahLst/>
              <a:cxnLst/>
              <a:rect l="l" t="t" r="r" b="b"/>
              <a:pathLst>
                <a:path w="1217" h="213" fill="none" extrusionOk="0">
                  <a:moveTo>
                    <a:pt x="1216" y="1"/>
                  </a:moveTo>
                  <a:lnTo>
                    <a:pt x="1216" y="1"/>
                  </a:lnTo>
                  <a:lnTo>
                    <a:pt x="927" y="20"/>
                  </a:lnTo>
                  <a:lnTo>
                    <a:pt x="637" y="39"/>
                  </a:lnTo>
                  <a:lnTo>
                    <a:pt x="329" y="116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29" y="116"/>
                  </a:lnTo>
                  <a:lnTo>
                    <a:pt x="637" y="39"/>
                  </a:lnTo>
                  <a:lnTo>
                    <a:pt x="927" y="20"/>
                  </a:lnTo>
                  <a:lnTo>
                    <a:pt x="121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10"/>
            <p:cNvSpPr/>
            <p:nvPr/>
          </p:nvSpPr>
          <p:spPr>
            <a:xfrm>
              <a:off x="5647675" y="49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10"/>
            <p:cNvSpPr/>
            <p:nvPr/>
          </p:nvSpPr>
          <p:spPr>
            <a:xfrm>
              <a:off x="6118625" y="5243800"/>
              <a:ext cx="108575" cy="76750"/>
            </a:xfrm>
            <a:custGeom>
              <a:avLst/>
              <a:gdLst/>
              <a:ahLst/>
              <a:cxnLst/>
              <a:rect l="l" t="t" r="r" b="b"/>
              <a:pathLst>
                <a:path w="4343" h="3070" extrusionOk="0">
                  <a:moveTo>
                    <a:pt x="0" y="3050"/>
                  </a:move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50"/>
                  </a:lnTo>
                  <a:close/>
                  <a:moveTo>
                    <a:pt x="0" y="3031"/>
                  </a:move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31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19" y="3012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close/>
                  <a:moveTo>
                    <a:pt x="1660" y="2027"/>
                  </a:move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97" y="2857"/>
                  </a:lnTo>
                  <a:lnTo>
                    <a:pt x="193" y="2722"/>
                  </a:lnTo>
                  <a:lnTo>
                    <a:pt x="290" y="2606"/>
                  </a:lnTo>
                  <a:lnTo>
                    <a:pt x="386" y="2510"/>
                  </a:lnTo>
                  <a:lnTo>
                    <a:pt x="483" y="2413"/>
                  </a:lnTo>
                  <a:lnTo>
                    <a:pt x="598" y="2336"/>
                  </a:lnTo>
                  <a:lnTo>
                    <a:pt x="830" y="2201"/>
                  </a:lnTo>
                  <a:lnTo>
                    <a:pt x="1062" y="2124"/>
                  </a:lnTo>
                  <a:lnTo>
                    <a:pt x="1274" y="2066"/>
                  </a:lnTo>
                  <a:lnTo>
                    <a:pt x="1486" y="2047"/>
                  </a:lnTo>
                  <a:lnTo>
                    <a:pt x="1660" y="2027"/>
                  </a:lnTo>
                  <a:close/>
                  <a:moveTo>
                    <a:pt x="1698" y="2027"/>
                  </a:move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close/>
                  <a:moveTo>
                    <a:pt x="2007" y="2027"/>
                  </a:move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close/>
                  <a:moveTo>
                    <a:pt x="4343" y="1"/>
                  </a:move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65" y="1776"/>
                  </a:lnTo>
                  <a:lnTo>
                    <a:pt x="2123" y="1564"/>
                  </a:lnTo>
                  <a:lnTo>
                    <a:pt x="2220" y="1371"/>
                  </a:lnTo>
                  <a:lnTo>
                    <a:pt x="2316" y="1178"/>
                  </a:lnTo>
                  <a:lnTo>
                    <a:pt x="2432" y="1004"/>
                  </a:lnTo>
                  <a:lnTo>
                    <a:pt x="2548" y="850"/>
                  </a:lnTo>
                  <a:lnTo>
                    <a:pt x="2702" y="696"/>
                  </a:lnTo>
                  <a:lnTo>
                    <a:pt x="2837" y="560"/>
                  </a:lnTo>
                  <a:lnTo>
                    <a:pt x="3011" y="425"/>
                  </a:lnTo>
                  <a:lnTo>
                    <a:pt x="3165" y="309"/>
                  </a:lnTo>
                  <a:lnTo>
                    <a:pt x="3339" y="213"/>
                  </a:lnTo>
                  <a:lnTo>
                    <a:pt x="3513" y="136"/>
                  </a:lnTo>
                  <a:lnTo>
                    <a:pt x="3706" y="78"/>
                  </a:lnTo>
                  <a:lnTo>
                    <a:pt x="3879" y="39"/>
                  </a:lnTo>
                  <a:lnTo>
                    <a:pt x="4072" y="1"/>
                  </a:lnTo>
                  <a:lnTo>
                    <a:pt x="4265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10"/>
            <p:cNvSpPr/>
            <p:nvPr/>
          </p:nvSpPr>
          <p:spPr>
            <a:xfrm>
              <a:off x="6118625" y="5320050"/>
              <a:ext cx="0" cy="500"/>
            </a:xfrm>
            <a:custGeom>
              <a:avLst/>
              <a:gdLst/>
              <a:ahLst/>
              <a:cxnLst/>
              <a:rect l="l" t="t" r="r" b="b"/>
              <a:pathLst>
                <a:path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10"/>
            <p:cNvSpPr/>
            <p:nvPr/>
          </p:nvSpPr>
          <p:spPr>
            <a:xfrm>
              <a:off x="6118625" y="5319550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10"/>
            <p:cNvSpPr/>
            <p:nvPr/>
          </p:nvSpPr>
          <p:spPr>
            <a:xfrm>
              <a:off x="6119100" y="53190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10"/>
            <p:cNvSpPr/>
            <p:nvPr/>
          </p:nvSpPr>
          <p:spPr>
            <a:xfrm>
              <a:off x="6119100" y="53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10"/>
            <p:cNvSpPr/>
            <p:nvPr/>
          </p:nvSpPr>
          <p:spPr>
            <a:xfrm>
              <a:off x="6119100" y="5294475"/>
              <a:ext cx="41025" cy="24625"/>
            </a:xfrm>
            <a:custGeom>
              <a:avLst/>
              <a:gdLst/>
              <a:ahLst/>
              <a:cxnLst/>
              <a:rect l="l" t="t" r="r" b="b"/>
              <a:pathLst>
                <a:path w="1641" h="985" fill="none" extrusionOk="0">
                  <a:moveTo>
                    <a:pt x="1641" y="0"/>
                  </a:moveTo>
                  <a:lnTo>
                    <a:pt x="1641" y="0"/>
                  </a:lnTo>
                  <a:lnTo>
                    <a:pt x="1467" y="20"/>
                  </a:lnTo>
                  <a:lnTo>
                    <a:pt x="1255" y="39"/>
                  </a:lnTo>
                  <a:lnTo>
                    <a:pt x="1043" y="97"/>
                  </a:lnTo>
                  <a:lnTo>
                    <a:pt x="811" y="174"/>
                  </a:lnTo>
                  <a:lnTo>
                    <a:pt x="579" y="309"/>
                  </a:lnTo>
                  <a:lnTo>
                    <a:pt x="464" y="386"/>
                  </a:lnTo>
                  <a:lnTo>
                    <a:pt x="367" y="483"/>
                  </a:lnTo>
                  <a:lnTo>
                    <a:pt x="271" y="579"/>
                  </a:lnTo>
                  <a:lnTo>
                    <a:pt x="174" y="695"/>
                  </a:lnTo>
                  <a:lnTo>
                    <a:pt x="78" y="830"/>
                  </a:lnTo>
                  <a:lnTo>
                    <a:pt x="0" y="985"/>
                  </a:lnTo>
                  <a:lnTo>
                    <a:pt x="0" y="985"/>
                  </a:lnTo>
                  <a:lnTo>
                    <a:pt x="78" y="830"/>
                  </a:lnTo>
                  <a:lnTo>
                    <a:pt x="174" y="695"/>
                  </a:lnTo>
                  <a:lnTo>
                    <a:pt x="271" y="579"/>
                  </a:lnTo>
                  <a:lnTo>
                    <a:pt x="367" y="483"/>
                  </a:lnTo>
                  <a:lnTo>
                    <a:pt x="464" y="386"/>
                  </a:lnTo>
                  <a:lnTo>
                    <a:pt x="579" y="309"/>
                  </a:lnTo>
                  <a:lnTo>
                    <a:pt x="811" y="174"/>
                  </a:lnTo>
                  <a:lnTo>
                    <a:pt x="1043" y="97"/>
                  </a:lnTo>
                  <a:lnTo>
                    <a:pt x="1255" y="39"/>
                  </a:lnTo>
                  <a:lnTo>
                    <a:pt x="1467" y="20"/>
                  </a:lnTo>
                  <a:lnTo>
                    <a:pt x="164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10"/>
            <p:cNvSpPr/>
            <p:nvPr/>
          </p:nvSpPr>
          <p:spPr>
            <a:xfrm>
              <a:off x="6161075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10"/>
            <p:cNvSpPr/>
            <p:nvPr/>
          </p:nvSpPr>
          <p:spPr>
            <a:xfrm>
              <a:off x="6168800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10"/>
            <p:cNvSpPr/>
            <p:nvPr/>
          </p:nvSpPr>
          <p:spPr>
            <a:xfrm>
              <a:off x="6227175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10"/>
            <p:cNvSpPr/>
            <p:nvPr/>
          </p:nvSpPr>
          <p:spPr>
            <a:xfrm>
              <a:off x="6168800" y="5243800"/>
              <a:ext cx="56475" cy="49725"/>
            </a:xfrm>
            <a:custGeom>
              <a:avLst/>
              <a:gdLst/>
              <a:ahLst/>
              <a:cxnLst/>
              <a:rect l="l" t="t" r="r" b="b"/>
              <a:pathLst>
                <a:path w="2259" h="1989" fill="none" extrusionOk="0">
                  <a:moveTo>
                    <a:pt x="2258" y="1"/>
                  </a:moveTo>
                  <a:lnTo>
                    <a:pt x="2258" y="1"/>
                  </a:lnTo>
                  <a:lnTo>
                    <a:pt x="2065" y="1"/>
                  </a:lnTo>
                  <a:lnTo>
                    <a:pt x="1872" y="39"/>
                  </a:lnTo>
                  <a:lnTo>
                    <a:pt x="1699" y="78"/>
                  </a:lnTo>
                  <a:lnTo>
                    <a:pt x="1506" y="136"/>
                  </a:lnTo>
                  <a:lnTo>
                    <a:pt x="1332" y="213"/>
                  </a:lnTo>
                  <a:lnTo>
                    <a:pt x="1158" y="309"/>
                  </a:lnTo>
                  <a:lnTo>
                    <a:pt x="1004" y="425"/>
                  </a:lnTo>
                  <a:lnTo>
                    <a:pt x="830" y="560"/>
                  </a:lnTo>
                  <a:lnTo>
                    <a:pt x="695" y="696"/>
                  </a:lnTo>
                  <a:lnTo>
                    <a:pt x="541" y="850"/>
                  </a:lnTo>
                  <a:lnTo>
                    <a:pt x="425" y="1004"/>
                  </a:lnTo>
                  <a:lnTo>
                    <a:pt x="309" y="1178"/>
                  </a:lnTo>
                  <a:lnTo>
                    <a:pt x="213" y="1371"/>
                  </a:lnTo>
                  <a:lnTo>
                    <a:pt x="116" y="1564"/>
                  </a:lnTo>
                  <a:lnTo>
                    <a:pt x="58" y="1776"/>
                  </a:lnTo>
                  <a:lnTo>
                    <a:pt x="0" y="1989"/>
                  </a:lnTo>
                  <a:lnTo>
                    <a:pt x="0" y="1989"/>
                  </a:lnTo>
                  <a:lnTo>
                    <a:pt x="58" y="1776"/>
                  </a:lnTo>
                  <a:lnTo>
                    <a:pt x="116" y="1564"/>
                  </a:lnTo>
                  <a:lnTo>
                    <a:pt x="213" y="1371"/>
                  </a:lnTo>
                  <a:lnTo>
                    <a:pt x="309" y="1178"/>
                  </a:lnTo>
                  <a:lnTo>
                    <a:pt x="425" y="1004"/>
                  </a:lnTo>
                  <a:lnTo>
                    <a:pt x="541" y="850"/>
                  </a:lnTo>
                  <a:lnTo>
                    <a:pt x="695" y="696"/>
                  </a:lnTo>
                  <a:lnTo>
                    <a:pt x="830" y="560"/>
                  </a:lnTo>
                  <a:lnTo>
                    <a:pt x="1004" y="425"/>
                  </a:lnTo>
                  <a:lnTo>
                    <a:pt x="1158" y="309"/>
                  </a:lnTo>
                  <a:lnTo>
                    <a:pt x="1332" y="213"/>
                  </a:lnTo>
                  <a:lnTo>
                    <a:pt x="1506" y="136"/>
                  </a:lnTo>
                  <a:lnTo>
                    <a:pt x="1699" y="78"/>
                  </a:lnTo>
                  <a:lnTo>
                    <a:pt x="1872" y="39"/>
                  </a:lnTo>
                  <a:lnTo>
                    <a:pt x="2065" y="1"/>
                  </a:lnTo>
                  <a:lnTo>
                    <a:pt x="225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10"/>
            <p:cNvSpPr/>
            <p:nvPr/>
          </p:nvSpPr>
          <p:spPr>
            <a:xfrm>
              <a:off x="6225250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10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extrusionOk="0">
                  <a:moveTo>
                    <a:pt x="19514" y="1"/>
                  </a:move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10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fill="none" extrusionOk="0">
                  <a:moveTo>
                    <a:pt x="19842" y="1"/>
                  </a:moveTo>
                  <a:lnTo>
                    <a:pt x="19842" y="1"/>
                  </a:lnTo>
                  <a:lnTo>
                    <a:pt x="19514" y="1"/>
                  </a:ln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56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185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44" y="8590"/>
                  </a:lnTo>
                  <a:lnTo>
                    <a:pt x="2034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lnTo>
                    <a:pt x="1984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10"/>
            <p:cNvSpPr/>
            <p:nvPr/>
          </p:nvSpPr>
          <p:spPr>
            <a:xfrm>
              <a:off x="4902175" y="4454400"/>
              <a:ext cx="465650" cy="177100"/>
            </a:xfrm>
            <a:custGeom>
              <a:avLst/>
              <a:gdLst/>
              <a:ahLst/>
              <a:cxnLst/>
              <a:rect l="l" t="t" r="r" b="b"/>
              <a:pathLst>
                <a:path w="18626" h="7084" extrusionOk="0">
                  <a:moveTo>
                    <a:pt x="1776" y="5520"/>
                  </a:moveTo>
                  <a:lnTo>
                    <a:pt x="1776" y="5520"/>
                  </a:lnTo>
                  <a:lnTo>
                    <a:pt x="1487" y="5540"/>
                  </a:lnTo>
                  <a:lnTo>
                    <a:pt x="1197" y="5598"/>
                  </a:lnTo>
                  <a:lnTo>
                    <a:pt x="1043" y="5636"/>
                  </a:lnTo>
                  <a:lnTo>
                    <a:pt x="908" y="5675"/>
                  </a:lnTo>
                  <a:lnTo>
                    <a:pt x="753" y="5752"/>
                  </a:lnTo>
                  <a:lnTo>
                    <a:pt x="618" y="5829"/>
                  </a:lnTo>
                  <a:lnTo>
                    <a:pt x="483" y="5906"/>
                  </a:lnTo>
                  <a:lnTo>
                    <a:pt x="367" y="6022"/>
                  </a:lnTo>
                  <a:lnTo>
                    <a:pt x="271" y="6138"/>
                  </a:lnTo>
                  <a:lnTo>
                    <a:pt x="174" y="6292"/>
                  </a:lnTo>
                  <a:lnTo>
                    <a:pt x="116" y="6447"/>
                  </a:lnTo>
                  <a:lnTo>
                    <a:pt x="58" y="6640"/>
                  </a:lnTo>
                  <a:lnTo>
                    <a:pt x="20" y="6852"/>
                  </a:lnTo>
                  <a:lnTo>
                    <a:pt x="1" y="7084"/>
                  </a:lnTo>
                  <a:lnTo>
                    <a:pt x="1" y="7084"/>
                  </a:lnTo>
                  <a:lnTo>
                    <a:pt x="20" y="6852"/>
                  </a:lnTo>
                  <a:lnTo>
                    <a:pt x="58" y="6640"/>
                  </a:lnTo>
                  <a:lnTo>
                    <a:pt x="116" y="6447"/>
                  </a:lnTo>
                  <a:lnTo>
                    <a:pt x="174" y="6292"/>
                  </a:lnTo>
                  <a:lnTo>
                    <a:pt x="271" y="6138"/>
                  </a:lnTo>
                  <a:lnTo>
                    <a:pt x="367" y="6022"/>
                  </a:lnTo>
                  <a:lnTo>
                    <a:pt x="483" y="5906"/>
                  </a:lnTo>
                  <a:lnTo>
                    <a:pt x="618" y="5829"/>
                  </a:lnTo>
                  <a:lnTo>
                    <a:pt x="753" y="5752"/>
                  </a:lnTo>
                  <a:lnTo>
                    <a:pt x="908" y="5675"/>
                  </a:lnTo>
                  <a:lnTo>
                    <a:pt x="1043" y="5636"/>
                  </a:lnTo>
                  <a:lnTo>
                    <a:pt x="1197" y="5598"/>
                  </a:lnTo>
                  <a:lnTo>
                    <a:pt x="1487" y="5540"/>
                  </a:lnTo>
                  <a:lnTo>
                    <a:pt x="1776" y="5520"/>
                  </a:lnTo>
                  <a:close/>
                  <a:moveTo>
                    <a:pt x="1834" y="5520"/>
                  </a:move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close/>
                  <a:moveTo>
                    <a:pt x="8358" y="4903"/>
                  </a:moveTo>
                  <a:lnTo>
                    <a:pt x="8358" y="4903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03"/>
                  </a:lnTo>
                  <a:close/>
                  <a:moveTo>
                    <a:pt x="8377" y="4864"/>
                  </a:moveTo>
                  <a:lnTo>
                    <a:pt x="8377" y="4864"/>
                  </a:lnTo>
                  <a:lnTo>
                    <a:pt x="8377" y="4884"/>
                  </a:lnTo>
                  <a:lnTo>
                    <a:pt x="8377" y="4884"/>
                  </a:lnTo>
                  <a:lnTo>
                    <a:pt x="8377" y="4864"/>
                  </a:lnTo>
                  <a:close/>
                  <a:moveTo>
                    <a:pt x="15306" y="4324"/>
                  </a:move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close/>
                  <a:moveTo>
                    <a:pt x="5656" y="3938"/>
                  </a:moveTo>
                  <a:lnTo>
                    <a:pt x="5656" y="3938"/>
                  </a:lnTo>
                  <a:lnTo>
                    <a:pt x="5289" y="3957"/>
                  </a:lnTo>
                  <a:lnTo>
                    <a:pt x="4903" y="4015"/>
                  </a:lnTo>
                  <a:lnTo>
                    <a:pt x="4710" y="4073"/>
                  </a:lnTo>
                  <a:lnTo>
                    <a:pt x="4517" y="4131"/>
                  </a:lnTo>
                  <a:lnTo>
                    <a:pt x="4324" y="4208"/>
                  </a:lnTo>
                  <a:lnTo>
                    <a:pt x="4112" y="4285"/>
                  </a:lnTo>
                  <a:lnTo>
                    <a:pt x="3919" y="4382"/>
                  </a:lnTo>
                  <a:lnTo>
                    <a:pt x="3706" y="4517"/>
                  </a:lnTo>
                  <a:lnTo>
                    <a:pt x="3513" y="4652"/>
                  </a:lnTo>
                  <a:lnTo>
                    <a:pt x="3301" y="4787"/>
                  </a:lnTo>
                  <a:lnTo>
                    <a:pt x="3089" y="4961"/>
                  </a:lnTo>
                  <a:lnTo>
                    <a:pt x="2896" y="5154"/>
                  </a:lnTo>
                  <a:lnTo>
                    <a:pt x="2683" y="5366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683" y="5366"/>
                  </a:lnTo>
                  <a:lnTo>
                    <a:pt x="2896" y="5154"/>
                  </a:lnTo>
                  <a:lnTo>
                    <a:pt x="3089" y="4961"/>
                  </a:lnTo>
                  <a:lnTo>
                    <a:pt x="3301" y="4787"/>
                  </a:lnTo>
                  <a:lnTo>
                    <a:pt x="3513" y="4652"/>
                  </a:lnTo>
                  <a:lnTo>
                    <a:pt x="3706" y="4517"/>
                  </a:lnTo>
                  <a:lnTo>
                    <a:pt x="3919" y="4382"/>
                  </a:lnTo>
                  <a:lnTo>
                    <a:pt x="4112" y="4285"/>
                  </a:lnTo>
                  <a:lnTo>
                    <a:pt x="4324" y="4208"/>
                  </a:lnTo>
                  <a:lnTo>
                    <a:pt x="4517" y="4131"/>
                  </a:lnTo>
                  <a:lnTo>
                    <a:pt x="4710" y="4073"/>
                  </a:lnTo>
                  <a:lnTo>
                    <a:pt x="4903" y="4015"/>
                  </a:lnTo>
                  <a:lnTo>
                    <a:pt x="5289" y="3957"/>
                  </a:lnTo>
                  <a:lnTo>
                    <a:pt x="5656" y="3938"/>
                  </a:lnTo>
                  <a:close/>
                  <a:moveTo>
                    <a:pt x="5675" y="3938"/>
                  </a:move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620" y="2953"/>
                  </a:lnTo>
                  <a:lnTo>
                    <a:pt x="11407" y="2953"/>
                  </a:lnTo>
                  <a:lnTo>
                    <a:pt x="11195" y="2992"/>
                  </a:lnTo>
                  <a:lnTo>
                    <a:pt x="10983" y="3031"/>
                  </a:lnTo>
                  <a:lnTo>
                    <a:pt x="10770" y="3089"/>
                  </a:lnTo>
                  <a:lnTo>
                    <a:pt x="10558" y="3166"/>
                  </a:lnTo>
                  <a:lnTo>
                    <a:pt x="10326" y="3243"/>
                  </a:lnTo>
                  <a:lnTo>
                    <a:pt x="10114" y="3359"/>
                  </a:lnTo>
                  <a:lnTo>
                    <a:pt x="9902" y="3475"/>
                  </a:lnTo>
                  <a:lnTo>
                    <a:pt x="9690" y="3610"/>
                  </a:lnTo>
                  <a:lnTo>
                    <a:pt x="9458" y="3764"/>
                  </a:lnTo>
                  <a:lnTo>
                    <a:pt x="9246" y="3938"/>
                  </a:lnTo>
                  <a:lnTo>
                    <a:pt x="9033" y="4131"/>
                  </a:lnTo>
                  <a:lnTo>
                    <a:pt x="8821" y="4343"/>
                  </a:lnTo>
                  <a:lnTo>
                    <a:pt x="8609" y="4594"/>
                  </a:lnTo>
                  <a:lnTo>
                    <a:pt x="8396" y="4845"/>
                  </a:lnTo>
                  <a:lnTo>
                    <a:pt x="8396" y="4845"/>
                  </a:lnTo>
                  <a:lnTo>
                    <a:pt x="8609" y="4594"/>
                  </a:lnTo>
                  <a:lnTo>
                    <a:pt x="8821" y="4343"/>
                  </a:lnTo>
                  <a:lnTo>
                    <a:pt x="9033" y="4131"/>
                  </a:lnTo>
                  <a:lnTo>
                    <a:pt x="9246" y="3938"/>
                  </a:lnTo>
                  <a:lnTo>
                    <a:pt x="9458" y="3764"/>
                  </a:lnTo>
                  <a:lnTo>
                    <a:pt x="9690" y="3610"/>
                  </a:lnTo>
                  <a:lnTo>
                    <a:pt x="9902" y="3475"/>
                  </a:lnTo>
                  <a:lnTo>
                    <a:pt x="10114" y="3359"/>
                  </a:lnTo>
                  <a:lnTo>
                    <a:pt x="10326" y="3243"/>
                  </a:lnTo>
                  <a:lnTo>
                    <a:pt x="10558" y="3166"/>
                  </a:lnTo>
                  <a:lnTo>
                    <a:pt x="10770" y="3089"/>
                  </a:lnTo>
                  <a:lnTo>
                    <a:pt x="10983" y="3031"/>
                  </a:lnTo>
                  <a:lnTo>
                    <a:pt x="11195" y="2992"/>
                  </a:lnTo>
                  <a:lnTo>
                    <a:pt x="11407" y="2953"/>
                  </a:lnTo>
                  <a:lnTo>
                    <a:pt x="11620" y="2953"/>
                  </a:lnTo>
                  <a:lnTo>
                    <a:pt x="11832" y="2934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close/>
                  <a:moveTo>
                    <a:pt x="18626" y="0"/>
                  </a:moveTo>
                  <a:lnTo>
                    <a:pt x="18626" y="0"/>
                  </a:lnTo>
                  <a:lnTo>
                    <a:pt x="18626" y="0"/>
                  </a:lnTo>
                  <a:lnTo>
                    <a:pt x="18259" y="97"/>
                  </a:lnTo>
                  <a:lnTo>
                    <a:pt x="17912" y="232"/>
                  </a:lnTo>
                  <a:lnTo>
                    <a:pt x="17584" y="386"/>
                  </a:lnTo>
                  <a:lnTo>
                    <a:pt x="17275" y="579"/>
                  </a:lnTo>
                  <a:lnTo>
                    <a:pt x="16985" y="772"/>
                  </a:lnTo>
                  <a:lnTo>
                    <a:pt x="16696" y="985"/>
                  </a:lnTo>
                  <a:lnTo>
                    <a:pt x="16445" y="1236"/>
                  </a:lnTo>
                  <a:lnTo>
                    <a:pt x="16213" y="1487"/>
                  </a:lnTo>
                  <a:lnTo>
                    <a:pt x="16001" y="1757"/>
                  </a:lnTo>
                  <a:lnTo>
                    <a:pt x="15808" y="2046"/>
                  </a:lnTo>
                  <a:lnTo>
                    <a:pt x="15654" y="2336"/>
                  </a:lnTo>
                  <a:lnTo>
                    <a:pt x="15518" y="2645"/>
                  </a:lnTo>
                  <a:lnTo>
                    <a:pt x="15422" y="2953"/>
                  </a:lnTo>
                  <a:lnTo>
                    <a:pt x="15345" y="3262"/>
                  </a:lnTo>
                  <a:lnTo>
                    <a:pt x="15287" y="3590"/>
                  </a:lnTo>
                  <a:lnTo>
                    <a:pt x="15268" y="3918"/>
                  </a:lnTo>
                  <a:lnTo>
                    <a:pt x="15268" y="3918"/>
                  </a:lnTo>
                  <a:lnTo>
                    <a:pt x="15287" y="3590"/>
                  </a:lnTo>
                  <a:lnTo>
                    <a:pt x="15345" y="3262"/>
                  </a:lnTo>
                  <a:lnTo>
                    <a:pt x="15422" y="2953"/>
                  </a:lnTo>
                  <a:lnTo>
                    <a:pt x="15518" y="2645"/>
                  </a:lnTo>
                  <a:lnTo>
                    <a:pt x="15654" y="2336"/>
                  </a:lnTo>
                  <a:lnTo>
                    <a:pt x="15808" y="2046"/>
                  </a:lnTo>
                  <a:lnTo>
                    <a:pt x="16001" y="1757"/>
                  </a:lnTo>
                  <a:lnTo>
                    <a:pt x="16213" y="1487"/>
                  </a:lnTo>
                  <a:lnTo>
                    <a:pt x="16445" y="1236"/>
                  </a:lnTo>
                  <a:lnTo>
                    <a:pt x="16696" y="985"/>
                  </a:lnTo>
                  <a:lnTo>
                    <a:pt x="16985" y="772"/>
                  </a:lnTo>
                  <a:lnTo>
                    <a:pt x="17275" y="579"/>
                  </a:lnTo>
                  <a:lnTo>
                    <a:pt x="17584" y="386"/>
                  </a:lnTo>
                  <a:lnTo>
                    <a:pt x="17912" y="232"/>
                  </a:lnTo>
                  <a:lnTo>
                    <a:pt x="18259" y="97"/>
                  </a:lnTo>
                  <a:lnTo>
                    <a:pt x="18626" y="0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10"/>
            <p:cNvSpPr/>
            <p:nvPr/>
          </p:nvSpPr>
          <p:spPr>
            <a:xfrm>
              <a:off x="4902175" y="4592400"/>
              <a:ext cx="44425" cy="39100"/>
            </a:xfrm>
            <a:custGeom>
              <a:avLst/>
              <a:gdLst/>
              <a:ahLst/>
              <a:cxnLst/>
              <a:rect l="l" t="t" r="r" b="b"/>
              <a:pathLst>
                <a:path w="1777" h="1564" fill="none" extrusionOk="0">
                  <a:moveTo>
                    <a:pt x="1776" y="0"/>
                  </a:moveTo>
                  <a:lnTo>
                    <a:pt x="1776" y="0"/>
                  </a:lnTo>
                  <a:lnTo>
                    <a:pt x="1487" y="20"/>
                  </a:lnTo>
                  <a:lnTo>
                    <a:pt x="1197" y="78"/>
                  </a:lnTo>
                  <a:lnTo>
                    <a:pt x="1043" y="116"/>
                  </a:lnTo>
                  <a:lnTo>
                    <a:pt x="908" y="155"/>
                  </a:lnTo>
                  <a:lnTo>
                    <a:pt x="753" y="232"/>
                  </a:lnTo>
                  <a:lnTo>
                    <a:pt x="618" y="309"/>
                  </a:lnTo>
                  <a:lnTo>
                    <a:pt x="483" y="386"/>
                  </a:lnTo>
                  <a:lnTo>
                    <a:pt x="367" y="502"/>
                  </a:lnTo>
                  <a:lnTo>
                    <a:pt x="271" y="618"/>
                  </a:lnTo>
                  <a:lnTo>
                    <a:pt x="174" y="772"/>
                  </a:lnTo>
                  <a:lnTo>
                    <a:pt x="116" y="927"/>
                  </a:lnTo>
                  <a:lnTo>
                    <a:pt x="58" y="1120"/>
                  </a:lnTo>
                  <a:lnTo>
                    <a:pt x="20" y="1332"/>
                  </a:lnTo>
                  <a:lnTo>
                    <a:pt x="1" y="1564"/>
                  </a:lnTo>
                  <a:lnTo>
                    <a:pt x="1" y="1564"/>
                  </a:lnTo>
                  <a:lnTo>
                    <a:pt x="20" y="1332"/>
                  </a:lnTo>
                  <a:lnTo>
                    <a:pt x="58" y="1120"/>
                  </a:lnTo>
                  <a:lnTo>
                    <a:pt x="116" y="927"/>
                  </a:lnTo>
                  <a:lnTo>
                    <a:pt x="174" y="772"/>
                  </a:lnTo>
                  <a:lnTo>
                    <a:pt x="271" y="618"/>
                  </a:lnTo>
                  <a:lnTo>
                    <a:pt x="367" y="502"/>
                  </a:lnTo>
                  <a:lnTo>
                    <a:pt x="483" y="386"/>
                  </a:lnTo>
                  <a:lnTo>
                    <a:pt x="618" y="309"/>
                  </a:lnTo>
                  <a:lnTo>
                    <a:pt x="753" y="232"/>
                  </a:lnTo>
                  <a:lnTo>
                    <a:pt x="908" y="155"/>
                  </a:lnTo>
                  <a:lnTo>
                    <a:pt x="1043" y="116"/>
                  </a:lnTo>
                  <a:lnTo>
                    <a:pt x="1197" y="78"/>
                  </a:lnTo>
                  <a:lnTo>
                    <a:pt x="1487" y="20"/>
                  </a:lnTo>
                  <a:lnTo>
                    <a:pt x="177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10"/>
            <p:cNvSpPr/>
            <p:nvPr/>
          </p:nvSpPr>
          <p:spPr>
            <a:xfrm>
              <a:off x="4948025" y="459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10"/>
            <p:cNvSpPr/>
            <p:nvPr/>
          </p:nvSpPr>
          <p:spPr>
            <a:xfrm>
              <a:off x="5111100" y="45769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10"/>
            <p:cNvSpPr/>
            <p:nvPr/>
          </p:nvSpPr>
          <p:spPr>
            <a:xfrm>
              <a:off x="5111600" y="45760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10"/>
            <p:cNvSpPr/>
            <p:nvPr/>
          </p:nvSpPr>
          <p:spPr>
            <a:xfrm>
              <a:off x="5284825" y="456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10"/>
            <p:cNvSpPr/>
            <p:nvPr/>
          </p:nvSpPr>
          <p:spPr>
            <a:xfrm>
              <a:off x="4964425" y="4552825"/>
              <a:ext cx="79150" cy="41050"/>
            </a:xfrm>
            <a:custGeom>
              <a:avLst/>
              <a:gdLst/>
              <a:ahLst/>
              <a:cxnLst/>
              <a:rect l="l" t="t" r="r" b="b"/>
              <a:pathLst>
                <a:path w="3166" h="1642" fill="none" extrusionOk="0">
                  <a:moveTo>
                    <a:pt x="3166" y="1"/>
                  </a:moveTo>
                  <a:lnTo>
                    <a:pt x="3166" y="1"/>
                  </a:lnTo>
                  <a:lnTo>
                    <a:pt x="2799" y="20"/>
                  </a:lnTo>
                  <a:lnTo>
                    <a:pt x="2413" y="78"/>
                  </a:lnTo>
                  <a:lnTo>
                    <a:pt x="2220" y="136"/>
                  </a:lnTo>
                  <a:lnTo>
                    <a:pt x="2027" y="194"/>
                  </a:lnTo>
                  <a:lnTo>
                    <a:pt x="1834" y="271"/>
                  </a:lnTo>
                  <a:lnTo>
                    <a:pt x="1622" y="348"/>
                  </a:lnTo>
                  <a:lnTo>
                    <a:pt x="1429" y="445"/>
                  </a:lnTo>
                  <a:lnTo>
                    <a:pt x="1216" y="580"/>
                  </a:lnTo>
                  <a:lnTo>
                    <a:pt x="1023" y="715"/>
                  </a:lnTo>
                  <a:lnTo>
                    <a:pt x="811" y="850"/>
                  </a:lnTo>
                  <a:lnTo>
                    <a:pt x="599" y="1024"/>
                  </a:lnTo>
                  <a:lnTo>
                    <a:pt x="406" y="1217"/>
                  </a:lnTo>
                  <a:lnTo>
                    <a:pt x="193" y="1429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193" y="1429"/>
                  </a:lnTo>
                  <a:lnTo>
                    <a:pt x="406" y="1217"/>
                  </a:lnTo>
                  <a:lnTo>
                    <a:pt x="599" y="1024"/>
                  </a:lnTo>
                  <a:lnTo>
                    <a:pt x="811" y="850"/>
                  </a:lnTo>
                  <a:lnTo>
                    <a:pt x="1023" y="715"/>
                  </a:lnTo>
                  <a:lnTo>
                    <a:pt x="1216" y="580"/>
                  </a:lnTo>
                  <a:lnTo>
                    <a:pt x="1429" y="445"/>
                  </a:lnTo>
                  <a:lnTo>
                    <a:pt x="1622" y="348"/>
                  </a:lnTo>
                  <a:lnTo>
                    <a:pt x="1834" y="271"/>
                  </a:lnTo>
                  <a:lnTo>
                    <a:pt x="2027" y="194"/>
                  </a:lnTo>
                  <a:lnTo>
                    <a:pt x="2220" y="136"/>
                  </a:lnTo>
                  <a:lnTo>
                    <a:pt x="2413" y="78"/>
                  </a:lnTo>
                  <a:lnTo>
                    <a:pt x="2799" y="20"/>
                  </a:lnTo>
                  <a:lnTo>
                    <a:pt x="316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10"/>
            <p:cNvSpPr/>
            <p:nvPr/>
          </p:nvSpPr>
          <p:spPr>
            <a:xfrm>
              <a:off x="5044025" y="45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10"/>
            <p:cNvSpPr/>
            <p:nvPr/>
          </p:nvSpPr>
          <p:spPr>
            <a:xfrm>
              <a:off x="5112075" y="4527750"/>
              <a:ext cx="85900" cy="47775"/>
            </a:xfrm>
            <a:custGeom>
              <a:avLst/>
              <a:gdLst/>
              <a:ahLst/>
              <a:cxnLst/>
              <a:rect l="l" t="t" r="r" b="b"/>
              <a:pathLst>
                <a:path w="3436" h="1911" fill="none" extrusionOk="0">
                  <a:moveTo>
                    <a:pt x="3436" y="0"/>
                  </a:moveTo>
                  <a:lnTo>
                    <a:pt x="3436" y="0"/>
                  </a:lnTo>
                  <a:lnTo>
                    <a:pt x="3224" y="19"/>
                  </a:lnTo>
                  <a:lnTo>
                    <a:pt x="3011" y="19"/>
                  </a:lnTo>
                  <a:lnTo>
                    <a:pt x="2799" y="58"/>
                  </a:lnTo>
                  <a:lnTo>
                    <a:pt x="2587" y="97"/>
                  </a:lnTo>
                  <a:lnTo>
                    <a:pt x="2374" y="155"/>
                  </a:lnTo>
                  <a:lnTo>
                    <a:pt x="2162" y="232"/>
                  </a:lnTo>
                  <a:lnTo>
                    <a:pt x="1930" y="309"/>
                  </a:lnTo>
                  <a:lnTo>
                    <a:pt x="1718" y="425"/>
                  </a:lnTo>
                  <a:lnTo>
                    <a:pt x="1506" y="541"/>
                  </a:lnTo>
                  <a:lnTo>
                    <a:pt x="1294" y="676"/>
                  </a:lnTo>
                  <a:lnTo>
                    <a:pt x="1062" y="830"/>
                  </a:lnTo>
                  <a:lnTo>
                    <a:pt x="850" y="1004"/>
                  </a:lnTo>
                  <a:lnTo>
                    <a:pt x="637" y="1197"/>
                  </a:lnTo>
                  <a:lnTo>
                    <a:pt x="425" y="1409"/>
                  </a:lnTo>
                  <a:lnTo>
                    <a:pt x="213" y="1660"/>
                  </a:lnTo>
                  <a:lnTo>
                    <a:pt x="0" y="1911"/>
                  </a:lnTo>
                  <a:lnTo>
                    <a:pt x="0" y="1911"/>
                  </a:lnTo>
                  <a:lnTo>
                    <a:pt x="213" y="1660"/>
                  </a:lnTo>
                  <a:lnTo>
                    <a:pt x="425" y="1409"/>
                  </a:lnTo>
                  <a:lnTo>
                    <a:pt x="637" y="1197"/>
                  </a:lnTo>
                  <a:lnTo>
                    <a:pt x="850" y="1004"/>
                  </a:lnTo>
                  <a:lnTo>
                    <a:pt x="1062" y="830"/>
                  </a:lnTo>
                  <a:lnTo>
                    <a:pt x="1294" y="676"/>
                  </a:lnTo>
                  <a:lnTo>
                    <a:pt x="1506" y="541"/>
                  </a:lnTo>
                  <a:lnTo>
                    <a:pt x="1718" y="425"/>
                  </a:lnTo>
                  <a:lnTo>
                    <a:pt x="1930" y="309"/>
                  </a:lnTo>
                  <a:lnTo>
                    <a:pt x="2162" y="232"/>
                  </a:lnTo>
                  <a:lnTo>
                    <a:pt x="2374" y="155"/>
                  </a:lnTo>
                  <a:lnTo>
                    <a:pt x="2587" y="97"/>
                  </a:lnTo>
                  <a:lnTo>
                    <a:pt x="2799" y="58"/>
                  </a:lnTo>
                  <a:lnTo>
                    <a:pt x="3011" y="19"/>
                  </a:lnTo>
                  <a:lnTo>
                    <a:pt x="3224" y="19"/>
                  </a:lnTo>
                  <a:lnTo>
                    <a:pt x="343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10"/>
            <p:cNvSpPr/>
            <p:nvPr/>
          </p:nvSpPr>
          <p:spPr>
            <a:xfrm>
              <a:off x="5197950" y="452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10"/>
            <p:cNvSpPr/>
            <p:nvPr/>
          </p:nvSpPr>
          <p:spPr>
            <a:xfrm>
              <a:off x="5283850" y="4454400"/>
              <a:ext cx="83975" cy="97975"/>
            </a:xfrm>
            <a:custGeom>
              <a:avLst/>
              <a:gdLst/>
              <a:ahLst/>
              <a:cxnLst/>
              <a:rect l="l" t="t" r="r" b="b"/>
              <a:pathLst>
                <a:path w="3359" h="3919" fill="none" extrusionOk="0">
                  <a:moveTo>
                    <a:pt x="3359" y="0"/>
                  </a:moveTo>
                  <a:lnTo>
                    <a:pt x="3359" y="0"/>
                  </a:lnTo>
                  <a:lnTo>
                    <a:pt x="3359" y="0"/>
                  </a:lnTo>
                  <a:lnTo>
                    <a:pt x="2992" y="97"/>
                  </a:lnTo>
                  <a:lnTo>
                    <a:pt x="2645" y="232"/>
                  </a:lnTo>
                  <a:lnTo>
                    <a:pt x="2317" y="386"/>
                  </a:lnTo>
                  <a:lnTo>
                    <a:pt x="2008" y="579"/>
                  </a:lnTo>
                  <a:lnTo>
                    <a:pt x="1718" y="772"/>
                  </a:lnTo>
                  <a:lnTo>
                    <a:pt x="1429" y="985"/>
                  </a:lnTo>
                  <a:lnTo>
                    <a:pt x="1178" y="1236"/>
                  </a:lnTo>
                  <a:lnTo>
                    <a:pt x="946" y="1487"/>
                  </a:lnTo>
                  <a:lnTo>
                    <a:pt x="734" y="1757"/>
                  </a:lnTo>
                  <a:lnTo>
                    <a:pt x="541" y="2046"/>
                  </a:lnTo>
                  <a:lnTo>
                    <a:pt x="387" y="2336"/>
                  </a:lnTo>
                  <a:lnTo>
                    <a:pt x="251" y="2645"/>
                  </a:lnTo>
                  <a:lnTo>
                    <a:pt x="155" y="2953"/>
                  </a:lnTo>
                  <a:lnTo>
                    <a:pt x="78" y="3262"/>
                  </a:lnTo>
                  <a:lnTo>
                    <a:pt x="20" y="3590"/>
                  </a:lnTo>
                  <a:lnTo>
                    <a:pt x="1" y="3918"/>
                  </a:lnTo>
                  <a:lnTo>
                    <a:pt x="1" y="3918"/>
                  </a:lnTo>
                  <a:lnTo>
                    <a:pt x="20" y="3590"/>
                  </a:lnTo>
                  <a:lnTo>
                    <a:pt x="78" y="3262"/>
                  </a:lnTo>
                  <a:lnTo>
                    <a:pt x="155" y="2953"/>
                  </a:lnTo>
                  <a:lnTo>
                    <a:pt x="251" y="2645"/>
                  </a:lnTo>
                  <a:lnTo>
                    <a:pt x="387" y="2336"/>
                  </a:lnTo>
                  <a:lnTo>
                    <a:pt x="541" y="2046"/>
                  </a:lnTo>
                  <a:lnTo>
                    <a:pt x="734" y="1757"/>
                  </a:lnTo>
                  <a:lnTo>
                    <a:pt x="946" y="1487"/>
                  </a:lnTo>
                  <a:lnTo>
                    <a:pt x="1178" y="1236"/>
                  </a:lnTo>
                  <a:lnTo>
                    <a:pt x="1429" y="985"/>
                  </a:lnTo>
                  <a:lnTo>
                    <a:pt x="1718" y="772"/>
                  </a:lnTo>
                  <a:lnTo>
                    <a:pt x="2008" y="579"/>
                  </a:lnTo>
                  <a:lnTo>
                    <a:pt x="2317" y="386"/>
                  </a:lnTo>
                  <a:lnTo>
                    <a:pt x="2645" y="232"/>
                  </a:lnTo>
                  <a:lnTo>
                    <a:pt x="2992" y="97"/>
                  </a:lnTo>
                  <a:lnTo>
                    <a:pt x="3359" y="0"/>
                  </a:lnTo>
                  <a:lnTo>
                    <a:pt x="335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10"/>
            <p:cNvSpPr/>
            <p:nvPr/>
          </p:nvSpPr>
          <p:spPr>
            <a:xfrm>
              <a:off x="4982275" y="4665250"/>
              <a:ext cx="519700" cy="193525"/>
            </a:xfrm>
            <a:custGeom>
              <a:avLst/>
              <a:gdLst/>
              <a:ahLst/>
              <a:cxnLst/>
              <a:rect l="l" t="t" r="r" b="b"/>
              <a:pathLst>
                <a:path w="20788" h="7741" extrusionOk="0">
                  <a:moveTo>
                    <a:pt x="0" y="7741"/>
                  </a:move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close/>
                  <a:moveTo>
                    <a:pt x="20" y="7741"/>
                  </a:move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39" y="7721"/>
                  </a:lnTo>
                  <a:lnTo>
                    <a:pt x="39" y="7721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36" y="7702"/>
                  </a:move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004" y="7548"/>
                  </a:lnTo>
                  <a:lnTo>
                    <a:pt x="753" y="7567"/>
                  </a:lnTo>
                  <a:lnTo>
                    <a:pt x="464" y="7605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464" y="7605"/>
                  </a:lnTo>
                  <a:lnTo>
                    <a:pt x="753" y="7567"/>
                  </a:lnTo>
                  <a:lnTo>
                    <a:pt x="1004" y="7548"/>
                  </a:lnTo>
                  <a:lnTo>
                    <a:pt x="1178" y="7528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664" y="6235"/>
                  </a:lnTo>
                  <a:lnTo>
                    <a:pt x="2432" y="6274"/>
                  </a:lnTo>
                  <a:lnTo>
                    <a:pt x="2201" y="6351"/>
                  </a:lnTo>
                  <a:lnTo>
                    <a:pt x="1988" y="6467"/>
                  </a:lnTo>
                  <a:lnTo>
                    <a:pt x="1873" y="6544"/>
                  </a:lnTo>
                  <a:lnTo>
                    <a:pt x="1776" y="6640"/>
                  </a:lnTo>
                  <a:lnTo>
                    <a:pt x="1680" y="6737"/>
                  </a:lnTo>
                  <a:lnTo>
                    <a:pt x="1583" y="6853"/>
                  </a:lnTo>
                  <a:lnTo>
                    <a:pt x="1506" y="6988"/>
                  </a:lnTo>
                  <a:lnTo>
                    <a:pt x="1429" y="7142"/>
                  </a:lnTo>
                  <a:lnTo>
                    <a:pt x="1352" y="7316"/>
                  </a:lnTo>
                  <a:lnTo>
                    <a:pt x="1294" y="7490"/>
                  </a:lnTo>
                  <a:lnTo>
                    <a:pt x="1294" y="7490"/>
                  </a:lnTo>
                  <a:lnTo>
                    <a:pt x="1352" y="7316"/>
                  </a:lnTo>
                  <a:lnTo>
                    <a:pt x="1429" y="7142"/>
                  </a:lnTo>
                  <a:lnTo>
                    <a:pt x="1506" y="6988"/>
                  </a:lnTo>
                  <a:lnTo>
                    <a:pt x="1583" y="6853"/>
                  </a:lnTo>
                  <a:lnTo>
                    <a:pt x="1680" y="6737"/>
                  </a:lnTo>
                  <a:lnTo>
                    <a:pt x="1776" y="6640"/>
                  </a:lnTo>
                  <a:lnTo>
                    <a:pt x="1873" y="6544"/>
                  </a:lnTo>
                  <a:lnTo>
                    <a:pt x="1988" y="6467"/>
                  </a:lnTo>
                  <a:lnTo>
                    <a:pt x="2201" y="6351"/>
                  </a:lnTo>
                  <a:lnTo>
                    <a:pt x="2432" y="6274"/>
                  </a:lnTo>
                  <a:lnTo>
                    <a:pt x="2664" y="6235"/>
                  </a:lnTo>
                  <a:lnTo>
                    <a:pt x="2876" y="6216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close/>
                  <a:moveTo>
                    <a:pt x="20749" y="4749"/>
                  </a:move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close/>
                  <a:moveTo>
                    <a:pt x="20787" y="4730"/>
                  </a:move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close/>
                  <a:moveTo>
                    <a:pt x="2703" y="3668"/>
                  </a:moveTo>
                  <a:lnTo>
                    <a:pt x="2703" y="3668"/>
                  </a:lnTo>
                  <a:lnTo>
                    <a:pt x="2703" y="3919"/>
                  </a:lnTo>
                  <a:lnTo>
                    <a:pt x="2741" y="4189"/>
                  </a:lnTo>
                  <a:lnTo>
                    <a:pt x="2799" y="4440"/>
                  </a:lnTo>
                  <a:lnTo>
                    <a:pt x="2857" y="4672"/>
                  </a:lnTo>
                  <a:lnTo>
                    <a:pt x="2934" y="4903"/>
                  </a:lnTo>
                  <a:lnTo>
                    <a:pt x="3011" y="5135"/>
                  </a:lnTo>
                  <a:lnTo>
                    <a:pt x="3204" y="5540"/>
                  </a:lnTo>
                  <a:lnTo>
                    <a:pt x="3397" y="5888"/>
                  </a:lnTo>
                  <a:lnTo>
                    <a:pt x="3552" y="6139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552" y="6139"/>
                  </a:lnTo>
                  <a:lnTo>
                    <a:pt x="3397" y="5888"/>
                  </a:lnTo>
                  <a:lnTo>
                    <a:pt x="3204" y="5540"/>
                  </a:lnTo>
                  <a:lnTo>
                    <a:pt x="3011" y="5135"/>
                  </a:lnTo>
                  <a:lnTo>
                    <a:pt x="2934" y="4903"/>
                  </a:lnTo>
                  <a:lnTo>
                    <a:pt x="2857" y="4672"/>
                  </a:lnTo>
                  <a:lnTo>
                    <a:pt x="2799" y="4440"/>
                  </a:lnTo>
                  <a:lnTo>
                    <a:pt x="2741" y="4189"/>
                  </a:lnTo>
                  <a:lnTo>
                    <a:pt x="2703" y="3919"/>
                  </a:lnTo>
                  <a:lnTo>
                    <a:pt x="2703" y="3668"/>
                  </a:lnTo>
                  <a:close/>
                  <a:moveTo>
                    <a:pt x="7895" y="2510"/>
                  </a:moveTo>
                  <a:lnTo>
                    <a:pt x="7895" y="2510"/>
                  </a:lnTo>
                  <a:lnTo>
                    <a:pt x="7895" y="2529"/>
                  </a:lnTo>
                  <a:lnTo>
                    <a:pt x="7895" y="2529"/>
                  </a:lnTo>
                  <a:lnTo>
                    <a:pt x="7895" y="2510"/>
                  </a:lnTo>
                  <a:close/>
                  <a:moveTo>
                    <a:pt x="3455" y="1892"/>
                  </a:moveTo>
                  <a:lnTo>
                    <a:pt x="3455" y="1892"/>
                  </a:lnTo>
                  <a:lnTo>
                    <a:pt x="3436" y="1912"/>
                  </a:lnTo>
                  <a:lnTo>
                    <a:pt x="3436" y="1912"/>
                  </a:lnTo>
                  <a:lnTo>
                    <a:pt x="3455" y="1892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806" y="1275"/>
                  </a:lnTo>
                  <a:lnTo>
                    <a:pt x="4613" y="1294"/>
                  </a:lnTo>
                  <a:lnTo>
                    <a:pt x="4420" y="1352"/>
                  </a:lnTo>
                  <a:lnTo>
                    <a:pt x="4227" y="1410"/>
                  </a:lnTo>
                  <a:lnTo>
                    <a:pt x="4034" y="1487"/>
                  </a:lnTo>
                  <a:lnTo>
                    <a:pt x="3841" y="1603"/>
                  </a:lnTo>
                  <a:lnTo>
                    <a:pt x="3648" y="1719"/>
                  </a:lnTo>
                  <a:lnTo>
                    <a:pt x="3475" y="1873"/>
                  </a:lnTo>
                  <a:lnTo>
                    <a:pt x="3475" y="1873"/>
                  </a:lnTo>
                  <a:lnTo>
                    <a:pt x="3648" y="1719"/>
                  </a:lnTo>
                  <a:lnTo>
                    <a:pt x="3841" y="1603"/>
                  </a:lnTo>
                  <a:lnTo>
                    <a:pt x="4034" y="1487"/>
                  </a:lnTo>
                  <a:lnTo>
                    <a:pt x="4227" y="1410"/>
                  </a:lnTo>
                  <a:lnTo>
                    <a:pt x="4420" y="1352"/>
                  </a:lnTo>
                  <a:lnTo>
                    <a:pt x="4613" y="1294"/>
                  </a:lnTo>
                  <a:lnTo>
                    <a:pt x="4806" y="1275"/>
                  </a:lnTo>
                  <a:lnTo>
                    <a:pt x="4999" y="1275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253" y="445"/>
                  </a:lnTo>
                  <a:lnTo>
                    <a:pt x="11041" y="464"/>
                  </a:lnTo>
                  <a:lnTo>
                    <a:pt x="10809" y="503"/>
                  </a:lnTo>
                  <a:lnTo>
                    <a:pt x="10597" y="541"/>
                  </a:lnTo>
                  <a:lnTo>
                    <a:pt x="10365" y="599"/>
                  </a:lnTo>
                  <a:lnTo>
                    <a:pt x="10133" y="676"/>
                  </a:lnTo>
                  <a:lnTo>
                    <a:pt x="9902" y="773"/>
                  </a:lnTo>
                  <a:lnTo>
                    <a:pt x="9689" y="869"/>
                  </a:lnTo>
                  <a:lnTo>
                    <a:pt x="9458" y="1005"/>
                  </a:lnTo>
                  <a:lnTo>
                    <a:pt x="9226" y="1140"/>
                  </a:lnTo>
                  <a:lnTo>
                    <a:pt x="8995" y="1313"/>
                  </a:lnTo>
                  <a:lnTo>
                    <a:pt x="8782" y="1506"/>
                  </a:lnTo>
                  <a:lnTo>
                    <a:pt x="8551" y="1719"/>
                  </a:lnTo>
                  <a:lnTo>
                    <a:pt x="8338" y="1950"/>
                  </a:lnTo>
                  <a:lnTo>
                    <a:pt x="8126" y="2201"/>
                  </a:lnTo>
                  <a:lnTo>
                    <a:pt x="7914" y="2491"/>
                  </a:lnTo>
                  <a:lnTo>
                    <a:pt x="7914" y="2491"/>
                  </a:lnTo>
                  <a:lnTo>
                    <a:pt x="8126" y="2201"/>
                  </a:lnTo>
                  <a:lnTo>
                    <a:pt x="8338" y="1950"/>
                  </a:lnTo>
                  <a:lnTo>
                    <a:pt x="8551" y="1719"/>
                  </a:lnTo>
                  <a:lnTo>
                    <a:pt x="8782" y="1506"/>
                  </a:lnTo>
                  <a:lnTo>
                    <a:pt x="8995" y="1313"/>
                  </a:lnTo>
                  <a:lnTo>
                    <a:pt x="9226" y="1140"/>
                  </a:lnTo>
                  <a:lnTo>
                    <a:pt x="9458" y="1005"/>
                  </a:lnTo>
                  <a:lnTo>
                    <a:pt x="9689" y="869"/>
                  </a:lnTo>
                  <a:lnTo>
                    <a:pt x="9902" y="773"/>
                  </a:lnTo>
                  <a:lnTo>
                    <a:pt x="10133" y="676"/>
                  </a:lnTo>
                  <a:lnTo>
                    <a:pt x="10365" y="599"/>
                  </a:lnTo>
                  <a:lnTo>
                    <a:pt x="10597" y="541"/>
                  </a:lnTo>
                  <a:lnTo>
                    <a:pt x="10809" y="503"/>
                  </a:lnTo>
                  <a:lnTo>
                    <a:pt x="11041" y="464"/>
                  </a:lnTo>
                  <a:lnTo>
                    <a:pt x="11253" y="445"/>
                  </a:lnTo>
                  <a:lnTo>
                    <a:pt x="11465" y="44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6773" y="20"/>
                  </a:lnTo>
                  <a:lnTo>
                    <a:pt x="16406" y="59"/>
                  </a:lnTo>
                  <a:lnTo>
                    <a:pt x="16039" y="155"/>
                  </a:lnTo>
                  <a:lnTo>
                    <a:pt x="15673" y="290"/>
                  </a:lnTo>
                  <a:lnTo>
                    <a:pt x="15306" y="464"/>
                  </a:lnTo>
                  <a:lnTo>
                    <a:pt x="14920" y="676"/>
                  </a:lnTo>
                  <a:lnTo>
                    <a:pt x="14553" y="927"/>
                  </a:lnTo>
                  <a:lnTo>
                    <a:pt x="14187" y="1236"/>
                  </a:lnTo>
                  <a:lnTo>
                    <a:pt x="14187" y="1236"/>
                  </a:lnTo>
                  <a:lnTo>
                    <a:pt x="14553" y="927"/>
                  </a:lnTo>
                  <a:lnTo>
                    <a:pt x="14920" y="676"/>
                  </a:lnTo>
                  <a:lnTo>
                    <a:pt x="15306" y="464"/>
                  </a:lnTo>
                  <a:lnTo>
                    <a:pt x="15673" y="290"/>
                  </a:lnTo>
                  <a:lnTo>
                    <a:pt x="16039" y="155"/>
                  </a:lnTo>
                  <a:lnTo>
                    <a:pt x="16406" y="59"/>
                  </a:lnTo>
                  <a:lnTo>
                    <a:pt x="16773" y="20"/>
                  </a:lnTo>
                  <a:lnTo>
                    <a:pt x="17120" y="1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7120" y="1"/>
                  </a:lnTo>
                  <a:lnTo>
                    <a:pt x="17140" y="1"/>
                  </a:lnTo>
                  <a:lnTo>
                    <a:pt x="17140" y="1"/>
                  </a:lnTo>
                  <a:lnTo>
                    <a:pt x="171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10"/>
            <p:cNvSpPr/>
            <p:nvPr/>
          </p:nvSpPr>
          <p:spPr>
            <a:xfrm>
              <a:off x="4982275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10"/>
            <p:cNvSpPr/>
            <p:nvPr/>
          </p:nvSpPr>
          <p:spPr>
            <a:xfrm>
              <a:off x="4982750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10"/>
            <p:cNvSpPr/>
            <p:nvPr/>
          </p:nvSpPr>
          <p:spPr>
            <a:xfrm>
              <a:off x="4983250" y="4857775"/>
              <a:ext cx="1950" cy="525"/>
            </a:xfrm>
            <a:custGeom>
              <a:avLst/>
              <a:gdLst/>
              <a:ahLst/>
              <a:cxnLst/>
              <a:rect l="l" t="t" r="r" b="b"/>
              <a:pathLst>
                <a:path w="78" h="21" fill="none" extrusionOk="0">
                  <a:moveTo>
                    <a:pt x="77" y="1"/>
                  </a:moveTo>
                  <a:lnTo>
                    <a:pt x="77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10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10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10"/>
            <p:cNvSpPr/>
            <p:nvPr/>
          </p:nvSpPr>
          <p:spPr>
            <a:xfrm>
              <a:off x="4985650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10"/>
            <p:cNvSpPr/>
            <p:nvPr/>
          </p:nvSpPr>
          <p:spPr>
            <a:xfrm>
              <a:off x="4985650" y="4853450"/>
              <a:ext cx="26075" cy="4350"/>
            </a:xfrm>
            <a:custGeom>
              <a:avLst/>
              <a:gdLst/>
              <a:ahLst/>
              <a:cxnLst/>
              <a:rect l="l" t="t" r="r" b="b"/>
              <a:pathLst>
                <a:path w="1043" h="174" fill="none" extrusionOk="0">
                  <a:moveTo>
                    <a:pt x="1043" y="0"/>
                  </a:moveTo>
                  <a:lnTo>
                    <a:pt x="1043" y="0"/>
                  </a:lnTo>
                  <a:lnTo>
                    <a:pt x="869" y="20"/>
                  </a:lnTo>
                  <a:lnTo>
                    <a:pt x="618" y="39"/>
                  </a:lnTo>
                  <a:lnTo>
                    <a:pt x="329" y="77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29" y="77"/>
                  </a:lnTo>
                  <a:lnTo>
                    <a:pt x="618" y="39"/>
                  </a:lnTo>
                  <a:lnTo>
                    <a:pt x="869" y="20"/>
                  </a:lnTo>
                  <a:lnTo>
                    <a:pt x="104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10"/>
            <p:cNvSpPr/>
            <p:nvPr/>
          </p:nvSpPr>
          <p:spPr>
            <a:xfrm>
              <a:off x="5011700" y="485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10"/>
            <p:cNvSpPr/>
            <p:nvPr/>
          </p:nvSpPr>
          <p:spPr>
            <a:xfrm>
              <a:off x="5014600" y="4820625"/>
              <a:ext cx="39600" cy="31875"/>
            </a:xfrm>
            <a:custGeom>
              <a:avLst/>
              <a:gdLst/>
              <a:ahLst/>
              <a:cxnLst/>
              <a:rect l="l" t="t" r="r" b="b"/>
              <a:pathLst>
                <a:path w="1584" h="1275" fill="none" extrusionOk="0">
                  <a:moveTo>
                    <a:pt x="1583" y="1"/>
                  </a:moveTo>
                  <a:lnTo>
                    <a:pt x="1583" y="1"/>
                  </a:lnTo>
                  <a:lnTo>
                    <a:pt x="1371" y="20"/>
                  </a:lnTo>
                  <a:lnTo>
                    <a:pt x="1139" y="59"/>
                  </a:lnTo>
                  <a:lnTo>
                    <a:pt x="908" y="136"/>
                  </a:lnTo>
                  <a:lnTo>
                    <a:pt x="695" y="252"/>
                  </a:lnTo>
                  <a:lnTo>
                    <a:pt x="580" y="329"/>
                  </a:lnTo>
                  <a:lnTo>
                    <a:pt x="483" y="425"/>
                  </a:lnTo>
                  <a:lnTo>
                    <a:pt x="387" y="522"/>
                  </a:lnTo>
                  <a:lnTo>
                    <a:pt x="290" y="638"/>
                  </a:lnTo>
                  <a:lnTo>
                    <a:pt x="213" y="773"/>
                  </a:lnTo>
                  <a:lnTo>
                    <a:pt x="136" y="927"/>
                  </a:lnTo>
                  <a:lnTo>
                    <a:pt x="59" y="1101"/>
                  </a:lnTo>
                  <a:lnTo>
                    <a:pt x="1" y="1275"/>
                  </a:lnTo>
                  <a:lnTo>
                    <a:pt x="1" y="1275"/>
                  </a:lnTo>
                  <a:lnTo>
                    <a:pt x="59" y="1101"/>
                  </a:lnTo>
                  <a:lnTo>
                    <a:pt x="136" y="927"/>
                  </a:lnTo>
                  <a:lnTo>
                    <a:pt x="213" y="773"/>
                  </a:lnTo>
                  <a:lnTo>
                    <a:pt x="290" y="638"/>
                  </a:lnTo>
                  <a:lnTo>
                    <a:pt x="387" y="522"/>
                  </a:lnTo>
                  <a:lnTo>
                    <a:pt x="483" y="425"/>
                  </a:lnTo>
                  <a:lnTo>
                    <a:pt x="580" y="329"/>
                  </a:lnTo>
                  <a:lnTo>
                    <a:pt x="695" y="252"/>
                  </a:lnTo>
                  <a:lnTo>
                    <a:pt x="908" y="136"/>
                  </a:lnTo>
                  <a:lnTo>
                    <a:pt x="1139" y="59"/>
                  </a:lnTo>
                  <a:lnTo>
                    <a:pt x="1371" y="20"/>
                  </a:lnTo>
                  <a:lnTo>
                    <a:pt x="158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10"/>
            <p:cNvSpPr/>
            <p:nvPr/>
          </p:nvSpPr>
          <p:spPr>
            <a:xfrm>
              <a:off x="5054175" y="482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10"/>
            <p:cNvSpPr/>
            <p:nvPr/>
          </p:nvSpPr>
          <p:spPr>
            <a:xfrm>
              <a:off x="5500975" y="478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10"/>
            <p:cNvSpPr/>
            <p:nvPr/>
          </p:nvSpPr>
          <p:spPr>
            <a:xfrm>
              <a:off x="5501950" y="478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10"/>
            <p:cNvSpPr/>
            <p:nvPr/>
          </p:nvSpPr>
          <p:spPr>
            <a:xfrm>
              <a:off x="5049825" y="4756950"/>
              <a:ext cx="25125" cy="67575"/>
            </a:xfrm>
            <a:custGeom>
              <a:avLst/>
              <a:gdLst/>
              <a:ahLst/>
              <a:cxnLst/>
              <a:rect l="l" t="t" r="r" b="b"/>
              <a:pathLst>
                <a:path w="1005" h="2703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51"/>
                  </a:lnTo>
                  <a:lnTo>
                    <a:pt x="39" y="521"/>
                  </a:lnTo>
                  <a:lnTo>
                    <a:pt x="97" y="772"/>
                  </a:lnTo>
                  <a:lnTo>
                    <a:pt x="155" y="1004"/>
                  </a:lnTo>
                  <a:lnTo>
                    <a:pt x="232" y="1235"/>
                  </a:lnTo>
                  <a:lnTo>
                    <a:pt x="309" y="1467"/>
                  </a:lnTo>
                  <a:lnTo>
                    <a:pt x="502" y="1872"/>
                  </a:lnTo>
                  <a:lnTo>
                    <a:pt x="695" y="2220"/>
                  </a:lnTo>
                  <a:lnTo>
                    <a:pt x="850" y="2471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850" y="2471"/>
                  </a:lnTo>
                  <a:lnTo>
                    <a:pt x="695" y="2220"/>
                  </a:lnTo>
                  <a:lnTo>
                    <a:pt x="502" y="1872"/>
                  </a:lnTo>
                  <a:lnTo>
                    <a:pt x="309" y="1467"/>
                  </a:lnTo>
                  <a:lnTo>
                    <a:pt x="232" y="1235"/>
                  </a:lnTo>
                  <a:lnTo>
                    <a:pt x="155" y="1004"/>
                  </a:lnTo>
                  <a:lnTo>
                    <a:pt x="97" y="772"/>
                  </a:lnTo>
                  <a:lnTo>
                    <a:pt x="39" y="521"/>
                  </a:lnTo>
                  <a:lnTo>
                    <a:pt x="1" y="251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10"/>
            <p:cNvSpPr/>
            <p:nvPr/>
          </p:nvSpPr>
          <p:spPr>
            <a:xfrm>
              <a:off x="5179625" y="47279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10"/>
            <p:cNvSpPr/>
            <p:nvPr/>
          </p:nvSpPr>
          <p:spPr>
            <a:xfrm>
              <a:off x="5068175" y="4712550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10"/>
            <p:cNvSpPr/>
            <p:nvPr/>
          </p:nvSpPr>
          <p:spPr>
            <a:xfrm>
              <a:off x="5069125" y="4697100"/>
              <a:ext cx="38150" cy="15000"/>
            </a:xfrm>
            <a:custGeom>
              <a:avLst/>
              <a:gdLst/>
              <a:ahLst/>
              <a:cxnLst/>
              <a:rect l="l" t="t" r="r" b="b"/>
              <a:pathLst>
                <a:path w="1526" h="600" fill="none" extrusionOk="0">
                  <a:moveTo>
                    <a:pt x="1525" y="1"/>
                  </a:moveTo>
                  <a:lnTo>
                    <a:pt x="1525" y="1"/>
                  </a:lnTo>
                  <a:lnTo>
                    <a:pt x="1332" y="1"/>
                  </a:lnTo>
                  <a:lnTo>
                    <a:pt x="1139" y="20"/>
                  </a:lnTo>
                  <a:lnTo>
                    <a:pt x="946" y="78"/>
                  </a:lnTo>
                  <a:lnTo>
                    <a:pt x="753" y="136"/>
                  </a:lnTo>
                  <a:lnTo>
                    <a:pt x="560" y="213"/>
                  </a:lnTo>
                  <a:lnTo>
                    <a:pt x="367" y="329"/>
                  </a:lnTo>
                  <a:lnTo>
                    <a:pt x="174" y="445"/>
                  </a:lnTo>
                  <a:lnTo>
                    <a:pt x="1" y="599"/>
                  </a:lnTo>
                  <a:lnTo>
                    <a:pt x="1" y="599"/>
                  </a:lnTo>
                  <a:lnTo>
                    <a:pt x="174" y="445"/>
                  </a:lnTo>
                  <a:lnTo>
                    <a:pt x="367" y="329"/>
                  </a:lnTo>
                  <a:lnTo>
                    <a:pt x="560" y="213"/>
                  </a:lnTo>
                  <a:lnTo>
                    <a:pt x="753" y="136"/>
                  </a:lnTo>
                  <a:lnTo>
                    <a:pt x="946" y="78"/>
                  </a:lnTo>
                  <a:lnTo>
                    <a:pt x="1139" y="20"/>
                  </a:lnTo>
                  <a:lnTo>
                    <a:pt x="1332" y="1"/>
                  </a:lnTo>
                  <a:lnTo>
                    <a:pt x="15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10"/>
            <p:cNvSpPr/>
            <p:nvPr/>
          </p:nvSpPr>
          <p:spPr>
            <a:xfrm>
              <a:off x="5107250" y="469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10"/>
            <p:cNvSpPr/>
            <p:nvPr/>
          </p:nvSpPr>
          <p:spPr>
            <a:xfrm>
              <a:off x="5180100" y="4676350"/>
              <a:ext cx="88825" cy="51175"/>
            </a:xfrm>
            <a:custGeom>
              <a:avLst/>
              <a:gdLst/>
              <a:ahLst/>
              <a:cxnLst/>
              <a:rect l="l" t="t" r="r" b="b"/>
              <a:pathLst>
                <a:path w="3553" h="2047" fill="none" extrusionOk="0">
                  <a:moveTo>
                    <a:pt x="3552" y="1"/>
                  </a:moveTo>
                  <a:lnTo>
                    <a:pt x="3552" y="1"/>
                  </a:lnTo>
                  <a:lnTo>
                    <a:pt x="3340" y="1"/>
                  </a:lnTo>
                  <a:lnTo>
                    <a:pt x="3128" y="20"/>
                  </a:lnTo>
                  <a:lnTo>
                    <a:pt x="2896" y="59"/>
                  </a:lnTo>
                  <a:lnTo>
                    <a:pt x="2684" y="97"/>
                  </a:lnTo>
                  <a:lnTo>
                    <a:pt x="2452" y="155"/>
                  </a:lnTo>
                  <a:lnTo>
                    <a:pt x="2220" y="232"/>
                  </a:lnTo>
                  <a:lnTo>
                    <a:pt x="1989" y="329"/>
                  </a:lnTo>
                  <a:lnTo>
                    <a:pt x="1776" y="425"/>
                  </a:lnTo>
                  <a:lnTo>
                    <a:pt x="1545" y="561"/>
                  </a:lnTo>
                  <a:lnTo>
                    <a:pt x="1313" y="696"/>
                  </a:lnTo>
                  <a:lnTo>
                    <a:pt x="1082" y="869"/>
                  </a:lnTo>
                  <a:lnTo>
                    <a:pt x="869" y="1062"/>
                  </a:lnTo>
                  <a:lnTo>
                    <a:pt x="638" y="1275"/>
                  </a:lnTo>
                  <a:lnTo>
                    <a:pt x="425" y="1506"/>
                  </a:lnTo>
                  <a:lnTo>
                    <a:pt x="213" y="1757"/>
                  </a:lnTo>
                  <a:lnTo>
                    <a:pt x="1" y="2047"/>
                  </a:lnTo>
                  <a:lnTo>
                    <a:pt x="1" y="2047"/>
                  </a:lnTo>
                  <a:lnTo>
                    <a:pt x="213" y="1757"/>
                  </a:lnTo>
                  <a:lnTo>
                    <a:pt x="425" y="1506"/>
                  </a:lnTo>
                  <a:lnTo>
                    <a:pt x="638" y="1275"/>
                  </a:lnTo>
                  <a:lnTo>
                    <a:pt x="869" y="1062"/>
                  </a:lnTo>
                  <a:lnTo>
                    <a:pt x="1082" y="869"/>
                  </a:lnTo>
                  <a:lnTo>
                    <a:pt x="1313" y="696"/>
                  </a:lnTo>
                  <a:lnTo>
                    <a:pt x="1545" y="561"/>
                  </a:lnTo>
                  <a:lnTo>
                    <a:pt x="1776" y="425"/>
                  </a:lnTo>
                  <a:lnTo>
                    <a:pt x="1989" y="329"/>
                  </a:lnTo>
                  <a:lnTo>
                    <a:pt x="2220" y="232"/>
                  </a:lnTo>
                  <a:lnTo>
                    <a:pt x="2452" y="155"/>
                  </a:lnTo>
                  <a:lnTo>
                    <a:pt x="2684" y="97"/>
                  </a:lnTo>
                  <a:lnTo>
                    <a:pt x="2896" y="59"/>
                  </a:lnTo>
                  <a:lnTo>
                    <a:pt x="3128" y="20"/>
                  </a:lnTo>
                  <a:lnTo>
                    <a:pt x="3340" y="1"/>
                  </a:lnTo>
                  <a:lnTo>
                    <a:pt x="355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10"/>
            <p:cNvSpPr/>
            <p:nvPr/>
          </p:nvSpPr>
          <p:spPr>
            <a:xfrm>
              <a:off x="5268900" y="467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10"/>
            <p:cNvSpPr/>
            <p:nvPr/>
          </p:nvSpPr>
          <p:spPr>
            <a:xfrm>
              <a:off x="5336925" y="4665250"/>
              <a:ext cx="73375" cy="30925"/>
            </a:xfrm>
            <a:custGeom>
              <a:avLst/>
              <a:gdLst/>
              <a:ahLst/>
              <a:cxnLst/>
              <a:rect l="l" t="t" r="r" b="b"/>
              <a:pathLst>
                <a:path w="2935" h="1237" fill="none" extrusionOk="0">
                  <a:moveTo>
                    <a:pt x="2934" y="1"/>
                  </a:moveTo>
                  <a:lnTo>
                    <a:pt x="2934" y="1"/>
                  </a:lnTo>
                  <a:lnTo>
                    <a:pt x="2587" y="20"/>
                  </a:lnTo>
                  <a:lnTo>
                    <a:pt x="2220" y="59"/>
                  </a:lnTo>
                  <a:lnTo>
                    <a:pt x="1853" y="155"/>
                  </a:lnTo>
                  <a:lnTo>
                    <a:pt x="1487" y="290"/>
                  </a:lnTo>
                  <a:lnTo>
                    <a:pt x="1120" y="464"/>
                  </a:lnTo>
                  <a:lnTo>
                    <a:pt x="734" y="676"/>
                  </a:lnTo>
                  <a:lnTo>
                    <a:pt x="367" y="927"/>
                  </a:lnTo>
                  <a:lnTo>
                    <a:pt x="1" y="1236"/>
                  </a:lnTo>
                  <a:lnTo>
                    <a:pt x="1" y="1236"/>
                  </a:lnTo>
                  <a:lnTo>
                    <a:pt x="367" y="927"/>
                  </a:lnTo>
                  <a:lnTo>
                    <a:pt x="734" y="676"/>
                  </a:lnTo>
                  <a:lnTo>
                    <a:pt x="1120" y="464"/>
                  </a:lnTo>
                  <a:lnTo>
                    <a:pt x="1487" y="290"/>
                  </a:lnTo>
                  <a:lnTo>
                    <a:pt x="1853" y="155"/>
                  </a:lnTo>
                  <a:lnTo>
                    <a:pt x="2220" y="59"/>
                  </a:lnTo>
                  <a:lnTo>
                    <a:pt x="2587" y="20"/>
                  </a:lnTo>
                  <a:lnTo>
                    <a:pt x="293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10"/>
            <p:cNvSpPr/>
            <p:nvPr/>
          </p:nvSpPr>
          <p:spPr>
            <a:xfrm>
              <a:off x="5410275" y="46652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10"/>
            <p:cNvSpPr/>
            <p:nvPr/>
          </p:nvSpPr>
          <p:spPr>
            <a:xfrm>
              <a:off x="5500975" y="4784450"/>
              <a:ext cx="170850" cy="91225"/>
            </a:xfrm>
            <a:custGeom>
              <a:avLst/>
              <a:gdLst/>
              <a:ahLst/>
              <a:cxnLst/>
              <a:rect l="l" t="t" r="r" b="b"/>
              <a:pathLst>
                <a:path w="6834" h="3649" extrusionOk="0">
                  <a:moveTo>
                    <a:pt x="6814" y="3455"/>
                  </a:moveTo>
                  <a:lnTo>
                    <a:pt x="6814" y="3455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14" y="34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321" y="1274"/>
                  </a:lnTo>
                  <a:lnTo>
                    <a:pt x="2935" y="1332"/>
                  </a:lnTo>
                  <a:lnTo>
                    <a:pt x="2510" y="1448"/>
                  </a:lnTo>
                  <a:lnTo>
                    <a:pt x="2066" y="1602"/>
                  </a:lnTo>
                  <a:lnTo>
                    <a:pt x="2066" y="1602"/>
                  </a:lnTo>
                  <a:lnTo>
                    <a:pt x="2510" y="1448"/>
                  </a:lnTo>
                  <a:lnTo>
                    <a:pt x="2935" y="1332"/>
                  </a:lnTo>
                  <a:lnTo>
                    <a:pt x="3321" y="1274"/>
                  </a:lnTo>
                  <a:lnTo>
                    <a:pt x="3687" y="12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10"/>
            <p:cNvSpPr/>
            <p:nvPr/>
          </p:nvSpPr>
          <p:spPr>
            <a:xfrm>
              <a:off x="5671325" y="4870825"/>
              <a:ext cx="500" cy="4850"/>
            </a:xfrm>
            <a:custGeom>
              <a:avLst/>
              <a:gdLst/>
              <a:ahLst/>
              <a:cxnLst/>
              <a:rect l="l" t="t" r="r" b="b"/>
              <a:pathLst>
                <a:path w="20" h="19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10"/>
            <p:cNvSpPr/>
            <p:nvPr/>
          </p:nvSpPr>
          <p:spPr>
            <a:xfrm>
              <a:off x="5552625" y="4815800"/>
              <a:ext cx="40550" cy="8725"/>
            </a:xfrm>
            <a:custGeom>
              <a:avLst/>
              <a:gdLst/>
              <a:ahLst/>
              <a:cxnLst/>
              <a:rect l="l" t="t" r="r" b="b"/>
              <a:pathLst>
                <a:path w="1622" h="349" fill="none" extrusionOk="0">
                  <a:moveTo>
                    <a:pt x="1621" y="1"/>
                  </a:moveTo>
                  <a:lnTo>
                    <a:pt x="1621" y="1"/>
                  </a:lnTo>
                  <a:lnTo>
                    <a:pt x="1255" y="20"/>
                  </a:lnTo>
                  <a:lnTo>
                    <a:pt x="869" y="78"/>
                  </a:lnTo>
                  <a:lnTo>
                    <a:pt x="444" y="194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444" y="194"/>
                  </a:lnTo>
                  <a:lnTo>
                    <a:pt x="869" y="78"/>
                  </a:lnTo>
                  <a:lnTo>
                    <a:pt x="1255" y="20"/>
                  </a:lnTo>
                  <a:lnTo>
                    <a:pt x="162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10"/>
            <p:cNvSpPr/>
            <p:nvPr/>
          </p:nvSpPr>
          <p:spPr>
            <a:xfrm>
              <a:off x="5593150" y="48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10"/>
            <p:cNvSpPr/>
            <p:nvPr/>
          </p:nvSpPr>
          <p:spPr>
            <a:xfrm>
              <a:off x="5500975" y="4784450"/>
              <a:ext cx="2450" cy="25"/>
            </a:xfrm>
            <a:custGeom>
              <a:avLst/>
              <a:gdLst/>
              <a:ahLst/>
              <a:cxnLst/>
              <a:rect l="l" t="t" r="r" b="b"/>
              <a:pathLst>
                <a:path w="98" h="1" fill="none" extrusionOk="0"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10"/>
            <p:cNvSpPr/>
            <p:nvPr/>
          </p:nvSpPr>
          <p:spPr>
            <a:xfrm>
              <a:off x="5503400" y="478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01" name="Google Shape;2801;p10"/>
          <p:cNvGrpSpPr/>
          <p:nvPr/>
        </p:nvGrpSpPr>
        <p:grpSpPr>
          <a:xfrm rot="-5400000" flipH="1">
            <a:off x="6092243" y="-872966"/>
            <a:ext cx="6100976" cy="3234435"/>
            <a:chOff x="3939550" y="4143175"/>
            <a:chExt cx="2329150" cy="1234800"/>
          </a:xfrm>
        </p:grpSpPr>
        <p:sp>
          <p:nvSpPr>
            <p:cNvPr id="2802" name="Google Shape;2802;p10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extrusionOk="0">
                  <a:moveTo>
                    <a:pt x="17506" y="0"/>
                  </a:move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10"/>
            <p:cNvSpPr/>
            <p:nvPr/>
          </p:nvSpPr>
          <p:spPr>
            <a:xfrm>
              <a:off x="4727500" y="4143175"/>
              <a:ext cx="656250" cy="489300"/>
            </a:xfrm>
            <a:custGeom>
              <a:avLst/>
              <a:gdLst/>
              <a:ahLst/>
              <a:cxnLst/>
              <a:rect l="l" t="t" r="r" b="b"/>
              <a:pathLst>
                <a:path w="26250" h="19572" fill="none" extrusionOk="0">
                  <a:moveTo>
                    <a:pt x="17506" y="0"/>
                  </a:moveTo>
                  <a:lnTo>
                    <a:pt x="17506" y="0"/>
                  </a:lnTo>
                  <a:lnTo>
                    <a:pt x="17082" y="20"/>
                  </a:lnTo>
                  <a:lnTo>
                    <a:pt x="16657" y="77"/>
                  </a:lnTo>
                  <a:lnTo>
                    <a:pt x="16252" y="174"/>
                  </a:lnTo>
                  <a:lnTo>
                    <a:pt x="15847" y="309"/>
                  </a:lnTo>
                  <a:lnTo>
                    <a:pt x="15461" y="464"/>
                  </a:lnTo>
                  <a:lnTo>
                    <a:pt x="15113" y="657"/>
                  </a:lnTo>
                  <a:lnTo>
                    <a:pt x="14766" y="869"/>
                  </a:lnTo>
                  <a:lnTo>
                    <a:pt x="14438" y="1120"/>
                  </a:lnTo>
                  <a:lnTo>
                    <a:pt x="14148" y="1371"/>
                  </a:lnTo>
                  <a:lnTo>
                    <a:pt x="13878" y="1641"/>
                  </a:lnTo>
                  <a:lnTo>
                    <a:pt x="13646" y="1930"/>
                  </a:lnTo>
                  <a:lnTo>
                    <a:pt x="13434" y="2239"/>
                  </a:lnTo>
                  <a:lnTo>
                    <a:pt x="13260" y="2548"/>
                  </a:lnTo>
                  <a:lnTo>
                    <a:pt x="13125" y="2857"/>
                  </a:lnTo>
                  <a:lnTo>
                    <a:pt x="13048" y="3185"/>
                  </a:lnTo>
                  <a:lnTo>
                    <a:pt x="12990" y="3494"/>
                  </a:lnTo>
                  <a:lnTo>
                    <a:pt x="12990" y="3494"/>
                  </a:lnTo>
                  <a:lnTo>
                    <a:pt x="12797" y="3474"/>
                  </a:lnTo>
                  <a:lnTo>
                    <a:pt x="12565" y="3455"/>
                  </a:lnTo>
                  <a:lnTo>
                    <a:pt x="12276" y="3455"/>
                  </a:lnTo>
                  <a:lnTo>
                    <a:pt x="12276" y="3455"/>
                  </a:lnTo>
                  <a:lnTo>
                    <a:pt x="12025" y="3455"/>
                  </a:lnTo>
                  <a:lnTo>
                    <a:pt x="11755" y="3474"/>
                  </a:lnTo>
                  <a:lnTo>
                    <a:pt x="11465" y="3513"/>
                  </a:lnTo>
                  <a:lnTo>
                    <a:pt x="11157" y="3552"/>
                  </a:lnTo>
                  <a:lnTo>
                    <a:pt x="10848" y="3629"/>
                  </a:lnTo>
                  <a:lnTo>
                    <a:pt x="10539" y="3745"/>
                  </a:lnTo>
                  <a:lnTo>
                    <a:pt x="10211" y="3860"/>
                  </a:lnTo>
                  <a:lnTo>
                    <a:pt x="9902" y="4034"/>
                  </a:lnTo>
                  <a:lnTo>
                    <a:pt x="9612" y="4227"/>
                  </a:lnTo>
                  <a:lnTo>
                    <a:pt x="9342" y="4478"/>
                  </a:lnTo>
                  <a:lnTo>
                    <a:pt x="9207" y="4613"/>
                  </a:lnTo>
                  <a:lnTo>
                    <a:pt x="9091" y="4748"/>
                  </a:lnTo>
                  <a:lnTo>
                    <a:pt x="8976" y="4922"/>
                  </a:lnTo>
                  <a:lnTo>
                    <a:pt x="8860" y="5076"/>
                  </a:lnTo>
                  <a:lnTo>
                    <a:pt x="8763" y="5269"/>
                  </a:lnTo>
                  <a:lnTo>
                    <a:pt x="8667" y="5462"/>
                  </a:lnTo>
                  <a:lnTo>
                    <a:pt x="8589" y="5675"/>
                  </a:lnTo>
                  <a:lnTo>
                    <a:pt x="8512" y="5906"/>
                  </a:lnTo>
                  <a:lnTo>
                    <a:pt x="8454" y="6138"/>
                  </a:lnTo>
                  <a:lnTo>
                    <a:pt x="8416" y="6389"/>
                  </a:lnTo>
                  <a:lnTo>
                    <a:pt x="8377" y="6659"/>
                  </a:lnTo>
                  <a:lnTo>
                    <a:pt x="8358" y="6929"/>
                  </a:lnTo>
                  <a:lnTo>
                    <a:pt x="8358" y="6929"/>
                  </a:lnTo>
                  <a:lnTo>
                    <a:pt x="8146" y="6929"/>
                  </a:lnTo>
                  <a:lnTo>
                    <a:pt x="8146" y="6929"/>
                  </a:lnTo>
                  <a:lnTo>
                    <a:pt x="7682" y="6949"/>
                  </a:lnTo>
                  <a:lnTo>
                    <a:pt x="7354" y="6987"/>
                  </a:lnTo>
                  <a:lnTo>
                    <a:pt x="7007" y="7026"/>
                  </a:lnTo>
                  <a:lnTo>
                    <a:pt x="6621" y="7103"/>
                  </a:lnTo>
                  <a:lnTo>
                    <a:pt x="6215" y="7200"/>
                  </a:lnTo>
                  <a:lnTo>
                    <a:pt x="5791" y="7354"/>
                  </a:lnTo>
                  <a:lnTo>
                    <a:pt x="5366" y="7528"/>
                  </a:lnTo>
                  <a:lnTo>
                    <a:pt x="5154" y="7624"/>
                  </a:lnTo>
                  <a:lnTo>
                    <a:pt x="4942" y="7759"/>
                  </a:lnTo>
                  <a:lnTo>
                    <a:pt x="4749" y="7875"/>
                  </a:lnTo>
                  <a:lnTo>
                    <a:pt x="4556" y="8029"/>
                  </a:lnTo>
                  <a:lnTo>
                    <a:pt x="4363" y="8184"/>
                  </a:lnTo>
                  <a:lnTo>
                    <a:pt x="4170" y="8358"/>
                  </a:lnTo>
                  <a:lnTo>
                    <a:pt x="3996" y="8531"/>
                  </a:lnTo>
                  <a:lnTo>
                    <a:pt x="3822" y="8744"/>
                  </a:lnTo>
                  <a:lnTo>
                    <a:pt x="3668" y="8956"/>
                  </a:lnTo>
                  <a:lnTo>
                    <a:pt x="3513" y="9188"/>
                  </a:lnTo>
                  <a:lnTo>
                    <a:pt x="3378" y="9438"/>
                  </a:lnTo>
                  <a:lnTo>
                    <a:pt x="3262" y="9709"/>
                  </a:lnTo>
                  <a:lnTo>
                    <a:pt x="3166" y="9998"/>
                  </a:lnTo>
                  <a:lnTo>
                    <a:pt x="3069" y="10307"/>
                  </a:lnTo>
                  <a:lnTo>
                    <a:pt x="2992" y="10635"/>
                  </a:lnTo>
                  <a:lnTo>
                    <a:pt x="2954" y="10983"/>
                  </a:lnTo>
                  <a:lnTo>
                    <a:pt x="2954" y="10983"/>
                  </a:lnTo>
                  <a:lnTo>
                    <a:pt x="2915" y="10925"/>
                  </a:lnTo>
                  <a:lnTo>
                    <a:pt x="2857" y="10789"/>
                  </a:lnTo>
                  <a:lnTo>
                    <a:pt x="2722" y="10577"/>
                  </a:lnTo>
                  <a:lnTo>
                    <a:pt x="2626" y="10461"/>
                  </a:lnTo>
                  <a:lnTo>
                    <a:pt x="2510" y="10346"/>
                  </a:lnTo>
                  <a:lnTo>
                    <a:pt x="2375" y="10230"/>
                  </a:lnTo>
                  <a:lnTo>
                    <a:pt x="2240" y="10114"/>
                  </a:lnTo>
                  <a:lnTo>
                    <a:pt x="2066" y="10017"/>
                  </a:lnTo>
                  <a:lnTo>
                    <a:pt x="1873" y="9921"/>
                  </a:lnTo>
                  <a:lnTo>
                    <a:pt x="1660" y="9844"/>
                  </a:lnTo>
                  <a:lnTo>
                    <a:pt x="1429" y="9767"/>
                  </a:lnTo>
                  <a:lnTo>
                    <a:pt x="1159" y="9728"/>
                  </a:lnTo>
                  <a:lnTo>
                    <a:pt x="888" y="9728"/>
                  </a:lnTo>
                  <a:lnTo>
                    <a:pt x="888" y="9728"/>
                  </a:lnTo>
                  <a:lnTo>
                    <a:pt x="695" y="9728"/>
                  </a:lnTo>
                  <a:lnTo>
                    <a:pt x="483" y="9747"/>
                  </a:lnTo>
                  <a:lnTo>
                    <a:pt x="271" y="9786"/>
                  </a:lnTo>
                  <a:lnTo>
                    <a:pt x="39" y="9824"/>
                  </a:lnTo>
                  <a:lnTo>
                    <a:pt x="1" y="9863"/>
                  </a:lnTo>
                  <a:lnTo>
                    <a:pt x="1" y="9863"/>
                  </a:lnTo>
                  <a:lnTo>
                    <a:pt x="155" y="10017"/>
                  </a:lnTo>
                  <a:lnTo>
                    <a:pt x="309" y="10172"/>
                  </a:lnTo>
                  <a:lnTo>
                    <a:pt x="425" y="10346"/>
                  </a:lnTo>
                  <a:lnTo>
                    <a:pt x="541" y="10500"/>
                  </a:lnTo>
                  <a:lnTo>
                    <a:pt x="638" y="10674"/>
                  </a:lnTo>
                  <a:lnTo>
                    <a:pt x="734" y="10847"/>
                  </a:lnTo>
                  <a:lnTo>
                    <a:pt x="869" y="11195"/>
                  </a:lnTo>
                  <a:lnTo>
                    <a:pt x="966" y="11542"/>
                  </a:lnTo>
                  <a:lnTo>
                    <a:pt x="1024" y="11870"/>
                  </a:lnTo>
                  <a:lnTo>
                    <a:pt x="1062" y="12179"/>
                  </a:lnTo>
                  <a:lnTo>
                    <a:pt x="1062" y="12469"/>
                  </a:lnTo>
                  <a:lnTo>
                    <a:pt x="1062" y="12469"/>
                  </a:lnTo>
                  <a:lnTo>
                    <a:pt x="1043" y="12797"/>
                  </a:lnTo>
                  <a:lnTo>
                    <a:pt x="1024" y="13048"/>
                  </a:lnTo>
                  <a:lnTo>
                    <a:pt x="985" y="13260"/>
                  </a:lnTo>
                  <a:lnTo>
                    <a:pt x="985" y="13260"/>
                  </a:lnTo>
                  <a:lnTo>
                    <a:pt x="1101" y="13318"/>
                  </a:lnTo>
                  <a:lnTo>
                    <a:pt x="1410" y="13472"/>
                  </a:lnTo>
                  <a:lnTo>
                    <a:pt x="1834" y="13723"/>
                  </a:lnTo>
                  <a:lnTo>
                    <a:pt x="2066" y="13897"/>
                  </a:lnTo>
                  <a:lnTo>
                    <a:pt x="2317" y="14071"/>
                  </a:lnTo>
                  <a:lnTo>
                    <a:pt x="2568" y="14283"/>
                  </a:lnTo>
                  <a:lnTo>
                    <a:pt x="2819" y="14534"/>
                  </a:lnTo>
                  <a:lnTo>
                    <a:pt x="3050" y="14785"/>
                  </a:lnTo>
                  <a:lnTo>
                    <a:pt x="3243" y="15055"/>
                  </a:lnTo>
                  <a:lnTo>
                    <a:pt x="3417" y="15364"/>
                  </a:lnTo>
                  <a:lnTo>
                    <a:pt x="3494" y="15518"/>
                  </a:lnTo>
                  <a:lnTo>
                    <a:pt x="3552" y="15692"/>
                  </a:lnTo>
                  <a:lnTo>
                    <a:pt x="3591" y="15846"/>
                  </a:lnTo>
                  <a:lnTo>
                    <a:pt x="3629" y="16020"/>
                  </a:lnTo>
                  <a:lnTo>
                    <a:pt x="3648" y="16213"/>
                  </a:lnTo>
                  <a:lnTo>
                    <a:pt x="3668" y="16387"/>
                  </a:lnTo>
                  <a:lnTo>
                    <a:pt x="3668" y="16387"/>
                  </a:lnTo>
                  <a:lnTo>
                    <a:pt x="3629" y="16715"/>
                  </a:lnTo>
                  <a:lnTo>
                    <a:pt x="3610" y="16869"/>
                  </a:lnTo>
                  <a:lnTo>
                    <a:pt x="3571" y="17043"/>
                  </a:lnTo>
                  <a:lnTo>
                    <a:pt x="3513" y="17217"/>
                  </a:lnTo>
                  <a:lnTo>
                    <a:pt x="3436" y="17390"/>
                  </a:lnTo>
                  <a:lnTo>
                    <a:pt x="3359" y="17564"/>
                  </a:lnTo>
                  <a:lnTo>
                    <a:pt x="3262" y="17757"/>
                  </a:lnTo>
                  <a:lnTo>
                    <a:pt x="3147" y="17931"/>
                  </a:lnTo>
                  <a:lnTo>
                    <a:pt x="3012" y="18124"/>
                  </a:lnTo>
                  <a:lnTo>
                    <a:pt x="2703" y="18510"/>
                  </a:lnTo>
                  <a:lnTo>
                    <a:pt x="2336" y="18915"/>
                  </a:lnTo>
                  <a:lnTo>
                    <a:pt x="1873" y="19321"/>
                  </a:lnTo>
                  <a:lnTo>
                    <a:pt x="1873" y="19321"/>
                  </a:lnTo>
                  <a:lnTo>
                    <a:pt x="1892" y="19321"/>
                  </a:lnTo>
                  <a:lnTo>
                    <a:pt x="1892" y="19321"/>
                  </a:lnTo>
                  <a:lnTo>
                    <a:pt x="1911" y="19321"/>
                  </a:lnTo>
                  <a:lnTo>
                    <a:pt x="1911" y="19321"/>
                  </a:lnTo>
                  <a:lnTo>
                    <a:pt x="2413" y="19185"/>
                  </a:lnTo>
                  <a:lnTo>
                    <a:pt x="2954" y="19089"/>
                  </a:lnTo>
                  <a:lnTo>
                    <a:pt x="3475" y="19031"/>
                  </a:lnTo>
                  <a:lnTo>
                    <a:pt x="4015" y="19012"/>
                  </a:lnTo>
                  <a:lnTo>
                    <a:pt x="4015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034" y="19012"/>
                  </a:lnTo>
                  <a:lnTo>
                    <a:pt x="4401" y="19031"/>
                  </a:lnTo>
                  <a:lnTo>
                    <a:pt x="4768" y="19050"/>
                  </a:lnTo>
                  <a:lnTo>
                    <a:pt x="5135" y="19089"/>
                  </a:lnTo>
                  <a:lnTo>
                    <a:pt x="5521" y="19147"/>
                  </a:lnTo>
                  <a:lnTo>
                    <a:pt x="5887" y="19224"/>
                  </a:lnTo>
                  <a:lnTo>
                    <a:pt x="6235" y="19321"/>
                  </a:lnTo>
                  <a:lnTo>
                    <a:pt x="6602" y="19436"/>
                  </a:lnTo>
                  <a:lnTo>
                    <a:pt x="6949" y="19552"/>
                  </a:lnTo>
                  <a:lnTo>
                    <a:pt x="6949" y="19552"/>
                  </a:lnTo>
                  <a:lnTo>
                    <a:pt x="6968" y="19552"/>
                  </a:lnTo>
                  <a:lnTo>
                    <a:pt x="6968" y="19552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71"/>
                  </a:lnTo>
                  <a:lnTo>
                    <a:pt x="6988" y="19533"/>
                  </a:lnTo>
                  <a:lnTo>
                    <a:pt x="6988" y="19533"/>
                  </a:lnTo>
                  <a:lnTo>
                    <a:pt x="7007" y="19301"/>
                  </a:lnTo>
                  <a:lnTo>
                    <a:pt x="7045" y="19089"/>
                  </a:lnTo>
                  <a:lnTo>
                    <a:pt x="7103" y="18896"/>
                  </a:lnTo>
                  <a:lnTo>
                    <a:pt x="7161" y="18741"/>
                  </a:lnTo>
                  <a:lnTo>
                    <a:pt x="7258" y="18587"/>
                  </a:lnTo>
                  <a:lnTo>
                    <a:pt x="7354" y="18471"/>
                  </a:lnTo>
                  <a:lnTo>
                    <a:pt x="7470" y="18355"/>
                  </a:lnTo>
                  <a:lnTo>
                    <a:pt x="7605" y="18278"/>
                  </a:lnTo>
                  <a:lnTo>
                    <a:pt x="7740" y="18201"/>
                  </a:lnTo>
                  <a:lnTo>
                    <a:pt x="7895" y="18124"/>
                  </a:lnTo>
                  <a:lnTo>
                    <a:pt x="8030" y="18085"/>
                  </a:lnTo>
                  <a:lnTo>
                    <a:pt x="8184" y="18047"/>
                  </a:lnTo>
                  <a:lnTo>
                    <a:pt x="8474" y="17989"/>
                  </a:lnTo>
                  <a:lnTo>
                    <a:pt x="8763" y="17969"/>
                  </a:lnTo>
                  <a:lnTo>
                    <a:pt x="8763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8821" y="17969"/>
                  </a:lnTo>
                  <a:lnTo>
                    <a:pt x="9072" y="17989"/>
                  </a:lnTo>
                  <a:lnTo>
                    <a:pt x="9284" y="18008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477" y="18027"/>
                  </a:lnTo>
                  <a:lnTo>
                    <a:pt x="9670" y="17815"/>
                  </a:lnTo>
                  <a:lnTo>
                    <a:pt x="9883" y="17603"/>
                  </a:lnTo>
                  <a:lnTo>
                    <a:pt x="10076" y="17410"/>
                  </a:lnTo>
                  <a:lnTo>
                    <a:pt x="10288" y="17236"/>
                  </a:lnTo>
                  <a:lnTo>
                    <a:pt x="10500" y="17101"/>
                  </a:lnTo>
                  <a:lnTo>
                    <a:pt x="10693" y="16966"/>
                  </a:lnTo>
                  <a:lnTo>
                    <a:pt x="10906" y="16831"/>
                  </a:lnTo>
                  <a:lnTo>
                    <a:pt x="11099" y="16734"/>
                  </a:lnTo>
                  <a:lnTo>
                    <a:pt x="11311" y="16657"/>
                  </a:lnTo>
                  <a:lnTo>
                    <a:pt x="11504" y="16580"/>
                  </a:lnTo>
                  <a:lnTo>
                    <a:pt x="11697" y="16522"/>
                  </a:lnTo>
                  <a:lnTo>
                    <a:pt x="11890" y="16464"/>
                  </a:lnTo>
                  <a:lnTo>
                    <a:pt x="12276" y="16406"/>
                  </a:lnTo>
                  <a:lnTo>
                    <a:pt x="12643" y="16387"/>
                  </a:lnTo>
                  <a:lnTo>
                    <a:pt x="12643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662" y="16387"/>
                  </a:lnTo>
                  <a:lnTo>
                    <a:pt x="12932" y="16387"/>
                  </a:lnTo>
                  <a:lnTo>
                    <a:pt x="13202" y="16425"/>
                  </a:lnTo>
                  <a:lnTo>
                    <a:pt x="13473" y="16464"/>
                  </a:lnTo>
                  <a:lnTo>
                    <a:pt x="13704" y="16541"/>
                  </a:lnTo>
                  <a:lnTo>
                    <a:pt x="13955" y="16599"/>
                  </a:lnTo>
                  <a:lnTo>
                    <a:pt x="14167" y="16696"/>
                  </a:lnTo>
                  <a:lnTo>
                    <a:pt x="14553" y="16869"/>
                  </a:lnTo>
                  <a:lnTo>
                    <a:pt x="14882" y="17043"/>
                  </a:lnTo>
                  <a:lnTo>
                    <a:pt x="15132" y="17197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71"/>
                  </a:lnTo>
                  <a:lnTo>
                    <a:pt x="15345" y="17352"/>
                  </a:lnTo>
                  <a:lnTo>
                    <a:pt x="15345" y="17352"/>
                  </a:lnTo>
                  <a:lnTo>
                    <a:pt x="15364" y="17333"/>
                  </a:lnTo>
                  <a:lnTo>
                    <a:pt x="15364" y="17333"/>
                  </a:lnTo>
                  <a:lnTo>
                    <a:pt x="15364" y="17313"/>
                  </a:lnTo>
                  <a:lnTo>
                    <a:pt x="15364" y="17313"/>
                  </a:lnTo>
                  <a:lnTo>
                    <a:pt x="15383" y="17294"/>
                  </a:lnTo>
                  <a:lnTo>
                    <a:pt x="15383" y="17294"/>
                  </a:lnTo>
                  <a:lnTo>
                    <a:pt x="15596" y="17043"/>
                  </a:lnTo>
                  <a:lnTo>
                    <a:pt x="15808" y="16792"/>
                  </a:lnTo>
                  <a:lnTo>
                    <a:pt x="16020" y="16580"/>
                  </a:lnTo>
                  <a:lnTo>
                    <a:pt x="16233" y="16387"/>
                  </a:lnTo>
                  <a:lnTo>
                    <a:pt x="16445" y="16213"/>
                  </a:lnTo>
                  <a:lnTo>
                    <a:pt x="16677" y="16059"/>
                  </a:lnTo>
                  <a:lnTo>
                    <a:pt x="16889" y="15924"/>
                  </a:lnTo>
                  <a:lnTo>
                    <a:pt x="17101" y="15808"/>
                  </a:lnTo>
                  <a:lnTo>
                    <a:pt x="17313" y="15692"/>
                  </a:lnTo>
                  <a:lnTo>
                    <a:pt x="17545" y="15615"/>
                  </a:lnTo>
                  <a:lnTo>
                    <a:pt x="17757" y="15538"/>
                  </a:lnTo>
                  <a:lnTo>
                    <a:pt x="17970" y="15480"/>
                  </a:lnTo>
                  <a:lnTo>
                    <a:pt x="18182" y="15441"/>
                  </a:lnTo>
                  <a:lnTo>
                    <a:pt x="18394" y="15402"/>
                  </a:lnTo>
                  <a:lnTo>
                    <a:pt x="18607" y="15402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8819" y="15383"/>
                  </a:lnTo>
                  <a:lnTo>
                    <a:pt x="19166" y="15402"/>
                  </a:lnTo>
                  <a:lnTo>
                    <a:pt x="19514" y="15441"/>
                  </a:lnTo>
                  <a:lnTo>
                    <a:pt x="19842" y="15518"/>
                  </a:lnTo>
                  <a:lnTo>
                    <a:pt x="20151" y="15595"/>
                  </a:lnTo>
                  <a:lnTo>
                    <a:pt x="20460" y="15711"/>
                  </a:lnTo>
                  <a:lnTo>
                    <a:pt x="20749" y="15827"/>
                  </a:lnTo>
                  <a:lnTo>
                    <a:pt x="21000" y="15943"/>
                  </a:lnTo>
                  <a:lnTo>
                    <a:pt x="21251" y="16078"/>
                  </a:lnTo>
                  <a:lnTo>
                    <a:pt x="21675" y="16329"/>
                  </a:lnTo>
                  <a:lnTo>
                    <a:pt x="22004" y="16541"/>
                  </a:lnTo>
                  <a:lnTo>
                    <a:pt x="22216" y="16715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93" y="16773"/>
                  </a:lnTo>
                  <a:lnTo>
                    <a:pt x="22274" y="16560"/>
                  </a:lnTo>
                  <a:lnTo>
                    <a:pt x="22255" y="16367"/>
                  </a:lnTo>
                  <a:lnTo>
                    <a:pt x="22255" y="16367"/>
                  </a:lnTo>
                  <a:lnTo>
                    <a:pt x="22274" y="16039"/>
                  </a:lnTo>
                  <a:lnTo>
                    <a:pt x="22332" y="15711"/>
                  </a:lnTo>
                  <a:lnTo>
                    <a:pt x="22409" y="15402"/>
                  </a:lnTo>
                  <a:lnTo>
                    <a:pt x="22505" y="15094"/>
                  </a:lnTo>
                  <a:lnTo>
                    <a:pt x="22641" y="14785"/>
                  </a:lnTo>
                  <a:lnTo>
                    <a:pt x="22795" y="14495"/>
                  </a:lnTo>
                  <a:lnTo>
                    <a:pt x="22988" y="14206"/>
                  </a:lnTo>
                  <a:lnTo>
                    <a:pt x="23200" y="13936"/>
                  </a:lnTo>
                  <a:lnTo>
                    <a:pt x="23432" y="13685"/>
                  </a:lnTo>
                  <a:lnTo>
                    <a:pt x="23683" y="13434"/>
                  </a:lnTo>
                  <a:lnTo>
                    <a:pt x="23972" y="13221"/>
                  </a:lnTo>
                  <a:lnTo>
                    <a:pt x="24262" y="13028"/>
                  </a:lnTo>
                  <a:lnTo>
                    <a:pt x="24571" y="12835"/>
                  </a:lnTo>
                  <a:lnTo>
                    <a:pt x="24899" y="12681"/>
                  </a:lnTo>
                  <a:lnTo>
                    <a:pt x="25246" y="12546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613" y="12449"/>
                  </a:lnTo>
                  <a:lnTo>
                    <a:pt x="25748" y="12237"/>
                  </a:lnTo>
                  <a:lnTo>
                    <a:pt x="25864" y="12044"/>
                  </a:lnTo>
                  <a:lnTo>
                    <a:pt x="25980" y="11851"/>
                  </a:lnTo>
                  <a:lnTo>
                    <a:pt x="26057" y="11677"/>
                  </a:lnTo>
                  <a:lnTo>
                    <a:pt x="26134" y="11484"/>
                  </a:lnTo>
                  <a:lnTo>
                    <a:pt x="26173" y="11311"/>
                  </a:lnTo>
                  <a:lnTo>
                    <a:pt x="26211" y="11137"/>
                  </a:lnTo>
                  <a:lnTo>
                    <a:pt x="26230" y="10963"/>
                  </a:lnTo>
                  <a:lnTo>
                    <a:pt x="26250" y="10809"/>
                  </a:lnTo>
                  <a:lnTo>
                    <a:pt x="26250" y="10635"/>
                  </a:lnTo>
                  <a:lnTo>
                    <a:pt x="26230" y="10481"/>
                  </a:lnTo>
                  <a:lnTo>
                    <a:pt x="26192" y="10346"/>
                  </a:lnTo>
                  <a:lnTo>
                    <a:pt x="26153" y="10191"/>
                  </a:lnTo>
                  <a:lnTo>
                    <a:pt x="26115" y="10056"/>
                  </a:lnTo>
                  <a:lnTo>
                    <a:pt x="25980" y="9805"/>
                  </a:lnTo>
                  <a:lnTo>
                    <a:pt x="25825" y="9574"/>
                  </a:lnTo>
                  <a:lnTo>
                    <a:pt x="25632" y="9361"/>
                  </a:lnTo>
                  <a:lnTo>
                    <a:pt x="25420" y="9188"/>
                  </a:lnTo>
                  <a:lnTo>
                    <a:pt x="25188" y="9033"/>
                  </a:lnTo>
                  <a:lnTo>
                    <a:pt x="24937" y="8917"/>
                  </a:lnTo>
                  <a:lnTo>
                    <a:pt x="24686" y="8821"/>
                  </a:lnTo>
                  <a:lnTo>
                    <a:pt x="24416" y="8782"/>
                  </a:lnTo>
                  <a:lnTo>
                    <a:pt x="24146" y="8763"/>
                  </a:lnTo>
                  <a:lnTo>
                    <a:pt x="24146" y="8763"/>
                  </a:lnTo>
                  <a:lnTo>
                    <a:pt x="23876" y="8782"/>
                  </a:lnTo>
                  <a:lnTo>
                    <a:pt x="23741" y="8802"/>
                  </a:lnTo>
                  <a:lnTo>
                    <a:pt x="23625" y="8840"/>
                  </a:lnTo>
                  <a:lnTo>
                    <a:pt x="23490" y="8898"/>
                  </a:lnTo>
                  <a:lnTo>
                    <a:pt x="23374" y="8956"/>
                  </a:lnTo>
                  <a:lnTo>
                    <a:pt x="23258" y="9033"/>
                  </a:lnTo>
                  <a:lnTo>
                    <a:pt x="23162" y="9110"/>
                  </a:lnTo>
                  <a:lnTo>
                    <a:pt x="23162" y="9110"/>
                  </a:lnTo>
                  <a:lnTo>
                    <a:pt x="23200" y="8995"/>
                  </a:lnTo>
                  <a:lnTo>
                    <a:pt x="23258" y="8666"/>
                  </a:lnTo>
                  <a:lnTo>
                    <a:pt x="23297" y="8435"/>
                  </a:lnTo>
                  <a:lnTo>
                    <a:pt x="23316" y="8203"/>
                  </a:lnTo>
                  <a:lnTo>
                    <a:pt x="23316" y="7933"/>
                  </a:lnTo>
                  <a:lnTo>
                    <a:pt x="23297" y="7663"/>
                  </a:lnTo>
                  <a:lnTo>
                    <a:pt x="23239" y="7393"/>
                  </a:lnTo>
                  <a:lnTo>
                    <a:pt x="23162" y="7122"/>
                  </a:lnTo>
                  <a:lnTo>
                    <a:pt x="23084" y="7007"/>
                  </a:lnTo>
                  <a:lnTo>
                    <a:pt x="23027" y="6891"/>
                  </a:lnTo>
                  <a:lnTo>
                    <a:pt x="22930" y="6775"/>
                  </a:lnTo>
                  <a:lnTo>
                    <a:pt x="22834" y="6659"/>
                  </a:lnTo>
                  <a:lnTo>
                    <a:pt x="22718" y="6563"/>
                  </a:lnTo>
                  <a:lnTo>
                    <a:pt x="22583" y="6485"/>
                  </a:lnTo>
                  <a:lnTo>
                    <a:pt x="22448" y="6408"/>
                  </a:lnTo>
                  <a:lnTo>
                    <a:pt x="22274" y="6331"/>
                  </a:lnTo>
                  <a:lnTo>
                    <a:pt x="22100" y="6292"/>
                  </a:lnTo>
                  <a:lnTo>
                    <a:pt x="21907" y="6254"/>
                  </a:lnTo>
                  <a:lnTo>
                    <a:pt x="21675" y="6215"/>
                  </a:lnTo>
                  <a:lnTo>
                    <a:pt x="21444" y="6215"/>
                  </a:lnTo>
                  <a:lnTo>
                    <a:pt x="21444" y="6215"/>
                  </a:lnTo>
                  <a:lnTo>
                    <a:pt x="21174" y="6215"/>
                  </a:lnTo>
                  <a:lnTo>
                    <a:pt x="21174" y="6215"/>
                  </a:lnTo>
                  <a:lnTo>
                    <a:pt x="21251" y="6080"/>
                  </a:lnTo>
                  <a:lnTo>
                    <a:pt x="21328" y="5926"/>
                  </a:lnTo>
                  <a:lnTo>
                    <a:pt x="21444" y="5694"/>
                  </a:lnTo>
                  <a:lnTo>
                    <a:pt x="21560" y="5424"/>
                  </a:lnTo>
                  <a:lnTo>
                    <a:pt x="21656" y="5115"/>
                  </a:lnTo>
                  <a:lnTo>
                    <a:pt x="21753" y="4768"/>
                  </a:lnTo>
                  <a:lnTo>
                    <a:pt x="21811" y="4382"/>
                  </a:lnTo>
                  <a:lnTo>
                    <a:pt x="21849" y="3976"/>
                  </a:lnTo>
                  <a:lnTo>
                    <a:pt x="21849" y="3764"/>
                  </a:lnTo>
                  <a:lnTo>
                    <a:pt x="21830" y="3552"/>
                  </a:lnTo>
                  <a:lnTo>
                    <a:pt x="21791" y="3320"/>
                  </a:lnTo>
                  <a:lnTo>
                    <a:pt x="21753" y="3108"/>
                  </a:lnTo>
                  <a:lnTo>
                    <a:pt x="21695" y="2876"/>
                  </a:lnTo>
                  <a:lnTo>
                    <a:pt x="21598" y="2645"/>
                  </a:lnTo>
                  <a:lnTo>
                    <a:pt x="21502" y="2413"/>
                  </a:lnTo>
                  <a:lnTo>
                    <a:pt x="21386" y="2181"/>
                  </a:lnTo>
                  <a:lnTo>
                    <a:pt x="21232" y="1969"/>
                  </a:lnTo>
                  <a:lnTo>
                    <a:pt x="21077" y="1737"/>
                  </a:lnTo>
                  <a:lnTo>
                    <a:pt x="20884" y="1506"/>
                  </a:lnTo>
                  <a:lnTo>
                    <a:pt x="20653" y="1293"/>
                  </a:lnTo>
                  <a:lnTo>
                    <a:pt x="20402" y="1081"/>
                  </a:lnTo>
                  <a:lnTo>
                    <a:pt x="20131" y="869"/>
                  </a:lnTo>
                  <a:lnTo>
                    <a:pt x="20131" y="869"/>
                  </a:lnTo>
                  <a:lnTo>
                    <a:pt x="19803" y="657"/>
                  </a:lnTo>
                  <a:lnTo>
                    <a:pt x="19475" y="464"/>
                  </a:lnTo>
                  <a:lnTo>
                    <a:pt x="19166" y="328"/>
                  </a:lnTo>
                  <a:lnTo>
                    <a:pt x="18819" y="193"/>
                  </a:lnTo>
                  <a:lnTo>
                    <a:pt x="18491" y="116"/>
                  </a:lnTo>
                  <a:lnTo>
                    <a:pt x="18163" y="58"/>
                  </a:lnTo>
                  <a:lnTo>
                    <a:pt x="17835" y="20"/>
                  </a:lnTo>
                  <a:lnTo>
                    <a:pt x="1750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10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extrusionOk="0">
                  <a:moveTo>
                    <a:pt x="6350" y="1"/>
                  </a:move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10"/>
            <p:cNvSpPr/>
            <p:nvPr/>
          </p:nvSpPr>
          <p:spPr>
            <a:xfrm>
              <a:off x="3939550" y="5238975"/>
              <a:ext cx="302075" cy="139000"/>
            </a:xfrm>
            <a:custGeom>
              <a:avLst/>
              <a:gdLst/>
              <a:ahLst/>
              <a:cxnLst/>
              <a:rect l="l" t="t" r="r" b="b"/>
              <a:pathLst>
                <a:path w="12083" h="5560" fill="none" extrusionOk="0">
                  <a:moveTo>
                    <a:pt x="6563" y="1"/>
                  </a:moveTo>
                  <a:lnTo>
                    <a:pt x="6563" y="1"/>
                  </a:lnTo>
                  <a:lnTo>
                    <a:pt x="6563" y="1"/>
                  </a:lnTo>
                  <a:lnTo>
                    <a:pt x="6563" y="1"/>
                  </a:lnTo>
                  <a:lnTo>
                    <a:pt x="6350" y="1"/>
                  </a:lnTo>
                  <a:lnTo>
                    <a:pt x="6119" y="39"/>
                  </a:lnTo>
                  <a:lnTo>
                    <a:pt x="5906" y="97"/>
                  </a:lnTo>
                  <a:lnTo>
                    <a:pt x="5694" y="174"/>
                  </a:lnTo>
                  <a:lnTo>
                    <a:pt x="5482" y="271"/>
                  </a:lnTo>
                  <a:lnTo>
                    <a:pt x="5289" y="387"/>
                  </a:lnTo>
                  <a:lnTo>
                    <a:pt x="5096" y="522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922" y="676"/>
                  </a:lnTo>
                  <a:lnTo>
                    <a:pt x="4729" y="889"/>
                  </a:lnTo>
                  <a:lnTo>
                    <a:pt x="4536" y="1120"/>
                  </a:lnTo>
                  <a:lnTo>
                    <a:pt x="4382" y="1352"/>
                  </a:lnTo>
                  <a:lnTo>
                    <a:pt x="4246" y="1622"/>
                  </a:lnTo>
                  <a:lnTo>
                    <a:pt x="4150" y="1911"/>
                  </a:lnTo>
                  <a:lnTo>
                    <a:pt x="4053" y="2201"/>
                  </a:lnTo>
                  <a:lnTo>
                    <a:pt x="4015" y="2510"/>
                  </a:lnTo>
                  <a:lnTo>
                    <a:pt x="3996" y="2819"/>
                  </a:lnTo>
                  <a:lnTo>
                    <a:pt x="3996" y="2819"/>
                  </a:lnTo>
                  <a:lnTo>
                    <a:pt x="3860" y="2761"/>
                  </a:lnTo>
                  <a:lnTo>
                    <a:pt x="3706" y="2683"/>
                  </a:lnTo>
                  <a:lnTo>
                    <a:pt x="3494" y="2587"/>
                  </a:lnTo>
                  <a:lnTo>
                    <a:pt x="3243" y="2510"/>
                  </a:lnTo>
                  <a:lnTo>
                    <a:pt x="2973" y="2433"/>
                  </a:lnTo>
                  <a:lnTo>
                    <a:pt x="2645" y="2375"/>
                  </a:lnTo>
                  <a:lnTo>
                    <a:pt x="2316" y="2355"/>
                  </a:lnTo>
                  <a:lnTo>
                    <a:pt x="2316" y="2355"/>
                  </a:lnTo>
                  <a:lnTo>
                    <a:pt x="2008" y="2375"/>
                  </a:lnTo>
                  <a:lnTo>
                    <a:pt x="1853" y="2413"/>
                  </a:lnTo>
                  <a:lnTo>
                    <a:pt x="1699" y="2452"/>
                  </a:lnTo>
                  <a:lnTo>
                    <a:pt x="1544" y="2490"/>
                  </a:lnTo>
                  <a:lnTo>
                    <a:pt x="1371" y="2548"/>
                  </a:lnTo>
                  <a:lnTo>
                    <a:pt x="1216" y="2626"/>
                  </a:lnTo>
                  <a:lnTo>
                    <a:pt x="1062" y="2722"/>
                  </a:lnTo>
                  <a:lnTo>
                    <a:pt x="927" y="2838"/>
                  </a:lnTo>
                  <a:lnTo>
                    <a:pt x="772" y="2954"/>
                  </a:lnTo>
                  <a:lnTo>
                    <a:pt x="618" y="3108"/>
                  </a:lnTo>
                  <a:lnTo>
                    <a:pt x="483" y="3282"/>
                  </a:lnTo>
                  <a:lnTo>
                    <a:pt x="348" y="3456"/>
                  </a:lnTo>
                  <a:lnTo>
                    <a:pt x="232" y="3668"/>
                  </a:lnTo>
                  <a:lnTo>
                    <a:pt x="97" y="3899"/>
                  </a:lnTo>
                  <a:lnTo>
                    <a:pt x="0" y="4150"/>
                  </a:lnTo>
                  <a:lnTo>
                    <a:pt x="0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628" y="5559"/>
                  </a:lnTo>
                  <a:lnTo>
                    <a:pt x="8859" y="5424"/>
                  </a:lnTo>
                  <a:lnTo>
                    <a:pt x="9091" y="5308"/>
                  </a:lnTo>
                  <a:lnTo>
                    <a:pt x="9342" y="5193"/>
                  </a:lnTo>
                  <a:lnTo>
                    <a:pt x="9574" y="5096"/>
                  </a:lnTo>
                  <a:lnTo>
                    <a:pt x="10037" y="4961"/>
                  </a:lnTo>
                  <a:lnTo>
                    <a:pt x="10481" y="4845"/>
                  </a:lnTo>
                  <a:lnTo>
                    <a:pt x="10886" y="4768"/>
                  </a:lnTo>
                  <a:lnTo>
                    <a:pt x="11272" y="4710"/>
                  </a:lnTo>
                  <a:lnTo>
                    <a:pt x="11600" y="4691"/>
                  </a:lnTo>
                  <a:lnTo>
                    <a:pt x="11851" y="4691"/>
                  </a:lnTo>
                  <a:lnTo>
                    <a:pt x="11851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1948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2083" y="4691"/>
                  </a:lnTo>
                  <a:lnTo>
                    <a:pt x="11851" y="4652"/>
                  </a:lnTo>
                  <a:lnTo>
                    <a:pt x="11523" y="4575"/>
                  </a:lnTo>
                  <a:lnTo>
                    <a:pt x="11330" y="4517"/>
                  </a:lnTo>
                  <a:lnTo>
                    <a:pt x="11118" y="4440"/>
                  </a:lnTo>
                  <a:lnTo>
                    <a:pt x="10886" y="4343"/>
                  </a:lnTo>
                  <a:lnTo>
                    <a:pt x="10654" y="4228"/>
                  </a:lnTo>
                  <a:lnTo>
                    <a:pt x="10423" y="4073"/>
                  </a:lnTo>
                  <a:lnTo>
                    <a:pt x="10191" y="3899"/>
                  </a:lnTo>
                  <a:lnTo>
                    <a:pt x="9960" y="3706"/>
                  </a:lnTo>
                  <a:lnTo>
                    <a:pt x="9728" y="3456"/>
                  </a:lnTo>
                  <a:lnTo>
                    <a:pt x="9535" y="3185"/>
                  </a:lnTo>
                  <a:lnTo>
                    <a:pt x="9323" y="2876"/>
                  </a:lnTo>
                  <a:lnTo>
                    <a:pt x="9149" y="2510"/>
                  </a:lnTo>
                  <a:lnTo>
                    <a:pt x="8994" y="2124"/>
                  </a:lnTo>
                  <a:lnTo>
                    <a:pt x="8994" y="2124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94" y="2085"/>
                  </a:lnTo>
                  <a:lnTo>
                    <a:pt x="8975" y="2047"/>
                  </a:lnTo>
                  <a:lnTo>
                    <a:pt x="8975" y="2047"/>
                  </a:lnTo>
                  <a:lnTo>
                    <a:pt x="8859" y="1776"/>
                  </a:lnTo>
                  <a:lnTo>
                    <a:pt x="8744" y="1545"/>
                  </a:lnTo>
                  <a:lnTo>
                    <a:pt x="8628" y="1313"/>
                  </a:lnTo>
                  <a:lnTo>
                    <a:pt x="8493" y="1101"/>
                  </a:lnTo>
                  <a:lnTo>
                    <a:pt x="8338" y="927"/>
                  </a:lnTo>
                  <a:lnTo>
                    <a:pt x="8203" y="753"/>
                  </a:lnTo>
                  <a:lnTo>
                    <a:pt x="8049" y="599"/>
                  </a:lnTo>
                  <a:lnTo>
                    <a:pt x="7894" y="464"/>
                  </a:lnTo>
                  <a:lnTo>
                    <a:pt x="7740" y="348"/>
                  </a:lnTo>
                  <a:lnTo>
                    <a:pt x="7586" y="252"/>
                  </a:lnTo>
                  <a:lnTo>
                    <a:pt x="7412" y="174"/>
                  </a:lnTo>
                  <a:lnTo>
                    <a:pt x="7257" y="116"/>
                  </a:lnTo>
                  <a:lnTo>
                    <a:pt x="7084" y="59"/>
                  </a:lnTo>
                  <a:lnTo>
                    <a:pt x="6910" y="20"/>
                  </a:lnTo>
                  <a:lnTo>
                    <a:pt x="6736" y="1"/>
                  </a:lnTo>
                  <a:lnTo>
                    <a:pt x="6582" y="1"/>
                  </a:lnTo>
                  <a:lnTo>
                    <a:pt x="6582" y="1"/>
                  </a:lnTo>
                  <a:lnTo>
                    <a:pt x="656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10"/>
            <p:cNvSpPr/>
            <p:nvPr/>
          </p:nvSpPr>
          <p:spPr>
            <a:xfrm>
              <a:off x="3988750" y="4846200"/>
              <a:ext cx="390200" cy="444925"/>
            </a:xfrm>
            <a:custGeom>
              <a:avLst/>
              <a:gdLst/>
              <a:ahLst/>
              <a:cxnLst/>
              <a:rect l="l" t="t" r="r" b="b"/>
              <a:pathLst>
                <a:path w="15608" h="17797" extrusionOk="0">
                  <a:moveTo>
                    <a:pt x="11369" y="1"/>
                  </a:move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607" y="7385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10"/>
            <p:cNvSpPr/>
            <p:nvPr/>
          </p:nvSpPr>
          <p:spPr>
            <a:xfrm>
              <a:off x="3988750" y="4846200"/>
              <a:ext cx="390400" cy="444925"/>
            </a:xfrm>
            <a:custGeom>
              <a:avLst/>
              <a:gdLst/>
              <a:ahLst/>
              <a:cxnLst/>
              <a:rect l="l" t="t" r="r" b="b"/>
              <a:pathLst>
                <a:path w="15616" h="17797" fill="none" extrusionOk="0">
                  <a:moveTo>
                    <a:pt x="11369" y="1"/>
                  </a:moveTo>
                  <a:lnTo>
                    <a:pt x="11369" y="1"/>
                  </a:lnTo>
                  <a:lnTo>
                    <a:pt x="11041" y="20"/>
                  </a:lnTo>
                  <a:lnTo>
                    <a:pt x="10732" y="59"/>
                  </a:lnTo>
                  <a:lnTo>
                    <a:pt x="10404" y="117"/>
                  </a:lnTo>
                  <a:lnTo>
                    <a:pt x="10095" y="213"/>
                  </a:lnTo>
                  <a:lnTo>
                    <a:pt x="9806" y="329"/>
                  </a:lnTo>
                  <a:lnTo>
                    <a:pt x="9516" y="483"/>
                  </a:lnTo>
                  <a:lnTo>
                    <a:pt x="9246" y="657"/>
                  </a:lnTo>
                  <a:lnTo>
                    <a:pt x="8995" y="850"/>
                  </a:lnTo>
                  <a:lnTo>
                    <a:pt x="8764" y="1082"/>
                  </a:lnTo>
                  <a:lnTo>
                    <a:pt x="8551" y="1352"/>
                  </a:lnTo>
                  <a:lnTo>
                    <a:pt x="8358" y="1641"/>
                  </a:lnTo>
                  <a:lnTo>
                    <a:pt x="8185" y="1969"/>
                  </a:lnTo>
                  <a:lnTo>
                    <a:pt x="8049" y="2317"/>
                  </a:lnTo>
                  <a:lnTo>
                    <a:pt x="7934" y="2684"/>
                  </a:lnTo>
                  <a:lnTo>
                    <a:pt x="7856" y="3108"/>
                  </a:lnTo>
                  <a:lnTo>
                    <a:pt x="7799" y="3552"/>
                  </a:lnTo>
                  <a:lnTo>
                    <a:pt x="7799" y="3552"/>
                  </a:lnTo>
                  <a:lnTo>
                    <a:pt x="7644" y="3571"/>
                  </a:lnTo>
                  <a:lnTo>
                    <a:pt x="7451" y="3610"/>
                  </a:lnTo>
                  <a:lnTo>
                    <a:pt x="7200" y="3687"/>
                  </a:lnTo>
                  <a:lnTo>
                    <a:pt x="6930" y="3784"/>
                  </a:lnTo>
                  <a:lnTo>
                    <a:pt x="6621" y="3919"/>
                  </a:lnTo>
                  <a:lnTo>
                    <a:pt x="6293" y="4093"/>
                  </a:lnTo>
                  <a:lnTo>
                    <a:pt x="6139" y="4208"/>
                  </a:lnTo>
                  <a:lnTo>
                    <a:pt x="5965" y="4324"/>
                  </a:lnTo>
                  <a:lnTo>
                    <a:pt x="5811" y="4459"/>
                  </a:lnTo>
                  <a:lnTo>
                    <a:pt x="5675" y="4594"/>
                  </a:lnTo>
                  <a:lnTo>
                    <a:pt x="5521" y="4749"/>
                  </a:lnTo>
                  <a:lnTo>
                    <a:pt x="5386" y="4922"/>
                  </a:lnTo>
                  <a:lnTo>
                    <a:pt x="5270" y="5115"/>
                  </a:lnTo>
                  <a:lnTo>
                    <a:pt x="5154" y="5328"/>
                  </a:lnTo>
                  <a:lnTo>
                    <a:pt x="5058" y="5540"/>
                  </a:lnTo>
                  <a:lnTo>
                    <a:pt x="4981" y="5791"/>
                  </a:lnTo>
                  <a:lnTo>
                    <a:pt x="4923" y="6042"/>
                  </a:lnTo>
                  <a:lnTo>
                    <a:pt x="4884" y="6331"/>
                  </a:lnTo>
                  <a:lnTo>
                    <a:pt x="4845" y="6621"/>
                  </a:lnTo>
                  <a:lnTo>
                    <a:pt x="4845" y="6949"/>
                  </a:lnTo>
                  <a:lnTo>
                    <a:pt x="4884" y="7277"/>
                  </a:lnTo>
                  <a:lnTo>
                    <a:pt x="4923" y="7644"/>
                  </a:lnTo>
                  <a:lnTo>
                    <a:pt x="5000" y="8030"/>
                  </a:lnTo>
                  <a:lnTo>
                    <a:pt x="5116" y="8435"/>
                  </a:lnTo>
                  <a:lnTo>
                    <a:pt x="5116" y="8435"/>
                  </a:lnTo>
                  <a:lnTo>
                    <a:pt x="5039" y="8397"/>
                  </a:lnTo>
                  <a:lnTo>
                    <a:pt x="4807" y="8300"/>
                  </a:lnTo>
                  <a:lnTo>
                    <a:pt x="4633" y="8242"/>
                  </a:lnTo>
                  <a:lnTo>
                    <a:pt x="4440" y="8204"/>
                  </a:lnTo>
                  <a:lnTo>
                    <a:pt x="4209" y="8184"/>
                  </a:lnTo>
                  <a:lnTo>
                    <a:pt x="3958" y="8165"/>
                  </a:lnTo>
                  <a:lnTo>
                    <a:pt x="3958" y="8165"/>
                  </a:lnTo>
                  <a:lnTo>
                    <a:pt x="3668" y="8184"/>
                  </a:lnTo>
                  <a:lnTo>
                    <a:pt x="3340" y="8242"/>
                  </a:lnTo>
                  <a:lnTo>
                    <a:pt x="2993" y="8339"/>
                  </a:lnTo>
                  <a:lnTo>
                    <a:pt x="2800" y="8397"/>
                  </a:lnTo>
                  <a:lnTo>
                    <a:pt x="2607" y="8493"/>
                  </a:lnTo>
                  <a:lnTo>
                    <a:pt x="2414" y="8590"/>
                  </a:lnTo>
                  <a:lnTo>
                    <a:pt x="2221" y="8705"/>
                  </a:lnTo>
                  <a:lnTo>
                    <a:pt x="2008" y="8821"/>
                  </a:lnTo>
                  <a:lnTo>
                    <a:pt x="1815" y="8976"/>
                  </a:lnTo>
                  <a:lnTo>
                    <a:pt x="1603" y="9149"/>
                  </a:lnTo>
                  <a:lnTo>
                    <a:pt x="1391" y="9342"/>
                  </a:lnTo>
                  <a:lnTo>
                    <a:pt x="1178" y="9535"/>
                  </a:lnTo>
                  <a:lnTo>
                    <a:pt x="966" y="9767"/>
                  </a:lnTo>
                  <a:lnTo>
                    <a:pt x="966" y="9767"/>
                  </a:lnTo>
                  <a:lnTo>
                    <a:pt x="773" y="10018"/>
                  </a:lnTo>
                  <a:lnTo>
                    <a:pt x="599" y="10250"/>
                  </a:lnTo>
                  <a:lnTo>
                    <a:pt x="445" y="10500"/>
                  </a:lnTo>
                  <a:lnTo>
                    <a:pt x="329" y="10751"/>
                  </a:lnTo>
                  <a:lnTo>
                    <a:pt x="213" y="11022"/>
                  </a:lnTo>
                  <a:lnTo>
                    <a:pt x="136" y="11272"/>
                  </a:lnTo>
                  <a:lnTo>
                    <a:pt x="78" y="11543"/>
                  </a:lnTo>
                  <a:lnTo>
                    <a:pt x="20" y="11794"/>
                  </a:lnTo>
                  <a:lnTo>
                    <a:pt x="1" y="12064"/>
                  </a:lnTo>
                  <a:lnTo>
                    <a:pt x="1" y="12334"/>
                  </a:lnTo>
                  <a:lnTo>
                    <a:pt x="1" y="12585"/>
                  </a:lnTo>
                  <a:lnTo>
                    <a:pt x="40" y="12855"/>
                  </a:lnTo>
                  <a:lnTo>
                    <a:pt x="78" y="13106"/>
                  </a:lnTo>
                  <a:lnTo>
                    <a:pt x="136" y="13357"/>
                  </a:lnTo>
                  <a:lnTo>
                    <a:pt x="213" y="13608"/>
                  </a:lnTo>
                  <a:lnTo>
                    <a:pt x="290" y="13859"/>
                  </a:lnTo>
                  <a:lnTo>
                    <a:pt x="406" y="14090"/>
                  </a:lnTo>
                  <a:lnTo>
                    <a:pt x="503" y="14322"/>
                  </a:lnTo>
                  <a:lnTo>
                    <a:pt x="638" y="14554"/>
                  </a:lnTo>
                  <a:lnTo>
                    <a:pt x="773" y="14766"/>
                  </a:lnTo>
                  <a:lnTo>
                    <a:pt x="908" y="14978"/>
                  </a:lnTo>
                  <a:lnTo>
                    <a:pt x="1063" y="15171"/>
                  </a:lnTo>
                  <a:lnTo>
                    <a:pt x="1236" y="15345"/>
                  </a:lnTo>
                  <a:lnTo>
                    <a:pt x="1391" y="15519"/>
                  </a:lnTo>
                  <a:lnTo>
                    <a:pt x="1584" y="15692"/>
                  </a:lnTo>
                  <a:lnTo>
                    <a:pt x="1757" y="15827"/>
                  </a:lnTo>
                  <a:lnTo>
                    <a:pt x="1950" y="15963"/>
                  </a:lnTo>
                  <a:lnTo>
                    <a:pt x="2143" y="16078"/>
                  </a:lnTo>
                  <a:lnTo>
                    <a:pt x="2336" y="16194"/>
                  </a:lnTo>
                  <a:lnTo>
                    <a:pt x="2549" y="16271"/>
                  </a:lnTo>
                  <a:lnTo>
                    <a:pt x="2742" y="16349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2954" y="16387"/>
                  </a:lnTo>
                  <a:lnTo>
                    <a:pt x="3128" y="16233"/>
                  </a:lnTo>
                  <a:lnTo>
                    <a:pt x="3321" y="16098"/>
                  </a:lnTo>
                  <a:lnTo>
                    <a:pt x="3514" y="15982"/>
                  </a:lnTo>
                  <a:lnTo>
                    <a:pt x="3726" y="15885"/>
                  </a:lnTo>
                  <a:lnTo>
                    <a:pt x="3938" y="15808"/>
                  </a:lnTo>
                  <a:lnTo>
                    <a:pt x="4151" y="15750"/>
                  </a:lnTo>
                  <a:lnTo>
                    <a:pt x="4382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595" y="15712"/>
                  </a:lnTo>
                  <a:lnTo>
                    <a:pt x="4614" y="15712"/>
                  </a:lnTo>
                  <a:lnTo>
                    <a:pt x="4614" y="15712"/>
                  </a:lnTo>
                  <a:lnTo>
                    <a:pt x="4768" y="15712"/>
                  </a:lnTo>
                  <a:lnTo>
                    <a:pt x="4942" y="15731"/>
                  </a:lnTo>
                  <a:lnTo>
                    <a:pt x="5116" y="15770"/>
                  </a:lnTo>
                  <a:lnTo>
                    <a:pt x="5289" y="15827"/>
                  </a:lnTo>
                  <a:lnTo>
                    <a:pt x="5444" y="15885"/>
                  </a:lnTo>
                  <a:lnTo>
                    <a:pt x="5618" y="15963"/>
                  </a:lnTo>
                  <a:lnTo>
                    <a:pt x="5772" y="16059"/>
                  </a:lnTo>
                  <a:lnTo>
                    <a:pt x="5926" y="16175"/>
                  </a:lnTo>
                  <a:lnTo>
                    <a:pt x="6081" y="16310"/>
                  </a:lnTo>
                  <a:lnTo>
                    <a:pt x="6235" y="16464"/>
                  </a:lnTo>
                  <a:lnTo>
                    <a:pt x="6370" y="16638"/>
                  </a:lnTo>
                  <a:lnTo>
                    <a:pt x="6525" y="16812"/>
                  </a:lnTo>
                  <a:lnTo>
                    <a:pt x="6660" y="17024"/>
                  </a:lnTo>
                  <a:lnTo>
                    <a:pt x="6776" y="17256"/>
                  </a:lnTo>
                  <a:lnTo>
                    <a:pt x="6891" y="17487"/>
                  </a:lnTo>
                  <a:lnTo>
                    <a:pt x="7007" y="17758"/>
                  </a:lnTo>
                  <a:lnTo>
                    <a:pt x="7007" y="17758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7026" y="17796"/>
                  </a:lnTo>
                  <a:lnTo>
                    <a:pt x="6911" y="17372"/>
                  </a:lnTo>
                  <a:lnTo>
                    <a:pt x="6814" y="16889"/>
                  </a:lnTo>
                  <a:lnTo>
                    <a:pt x="6756" y="16387"/>
                  </a:lnTo>
                  <a:lnTo>
                    <a:pt x="6718" y="15827"/>
                  </a:lnTo>
                  <a:lnTo>
                    <a:pt x="6718" y="15827"/>
                  </a:lnTo>
                  <a:lnTo>
                    <a:pt x="6718" y="15750"/>
                  </a:lnTo>
                  <a:lnTo>
                    <a:pt x="6718" y="15750"/>
                  </a:lnTo>
                  <a:lnTo>
                    <a:pt x="6737" y="15403"/>
                  </a:lnTo>
                  <a:lnTo>
                    <a:pt x="6756" y="15094"/>
                  </a:lnTo>
                  <a:lnTo>
                    <a:pt x="6814" y="14785"/>
                  </a:lnTo>
                  <a:lnTo>
                    <a:pt x="6891" y="14515"/>
                  </a:lnTo>
                  <a:lnTo>
                    <a:pt x="6969" y="14245"/>
                  </a:lnTo>
                  <a:lnTo>
                    <a:pt x="7084" y="13994"/>
                  </a:lnTo>
                  <a:lnTo>
                    <a:pt x="7200" y="13762"/>
                  </a:lnTo>
                  <a:lnTo>
                    <a:pt x="7335" y="13550"/>
                  </a:lnTo>
                  <a:lnTo>
                    <a:pt x="7490" y="13357"/>
                  </a:lnTo>
                  <a:lnTo>
                    <a:pt x="7644" y="13164"/>
                  </a:lnTo>
                  <a:lnTo>
                    <a:pt x="7818" y="12990"/>
                  </a:lnTo>
                  <a:lnTo>
                    <a:pt x="7992" y="12836"/>
                  </a:lnTo>
                  <a:lnTo>
                    <a:pt x="8185" y="12681"/>
                  </a:lnTo>
                  <a:lnTo>
                    <a:pt x="8378" y="12546"/>
                  </a:lnTo>
                  <a:lnTo>
                    <a:pt x="8571" y="12431"/>
                  </a:lnTo>
                  <a:lnTo>
                    <a:pt x="8783" y="12315"/>
                  </a:lnTo>
                  <a:lnTo>
                    <a:pt x="9188" y="12141"/>
                  </a:lnTo>
                  <a:lnTo>
                    <a:pt x="9632" y="11987"/>
                  </a:lnTo>
                  <a:lnTo>
                    <a:pt x="10057" y="11871"/>
                  </a:lnTo>
                  <a:lnTo>
                    <a:pt x="10462" y="11794"/>
                  </a:lnTo>
                  <a:lnTo>
                    <a:pt x="10848" y="11736"/>
                  </a:lnTo>
                  <a:lnTo>
                    <a:pt x="11215" y="11697"/>
                  </a:lnTo>
                  <a:lnTo>
                    <a:pt x="1152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794" y="11678"/>
                  </a:lnTo>
                  <a:lnTo>
                    <a:pt x="11832" y="11678"/>
                  </a:lnTo>
                  <a:lnTo>
                    <a:pt x="11832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1890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218" y="11678"/>
                  </a:lnTo>
                  <a:lnTo>
                    <a:pt x="12006" y="11465"/>
                  </a:lnTo>
                  <a:lnTo>
                    <a:pt x="11775" y="11215"/>
                  </a:lnTo>
                  <a:lnTo>
                    <a:pt x="11524" y="10886"/>
                  </a:lnTo>
                  <a:lnTo>
                    <a:pt x="11388" y="10693"/>
                  </a:lnTo>
                  <a:lnTo>
                    <a:pt x="11253" y="10481"/>
                  </a:lnTo>
                  <a:lnTo>
                    <a:pt x="11138" y="10269"/>
                  </a:lnTo>
                  <a:lnTo>
                    <a:pt x="11041" y="10037"/>
                  </a:lnTo>
                  <a:lnTo>
                    <a:pt x="10945" y="9786"/>
                  </a:lnTo>
                  <a:lnTo>
                    <a:pt x="10867" y="9535"/>
                  </a:lnTo>
                  <a:lnTo>
                    <a:pt x="10829" y="9265"/>
                  </a:lnTo>
                  <a:lnTo>
                    <a:pt x="10809" y="8995"/>
                  </a:lnTo>
                  <a:lnTo>
                    <a:pt x="10809" y="8995"/>
                  </a:lnTo>
                  <a:lnTo>
                    <a:pt x="10829" y="8802"/>
                  </a:lnTo>
                  <a:lnTo>
                    <a:pt x="10848" y="8628"/>
                  </a:lnTo>
                  <a:lnTo>
                    <a:pt x="10887" y="8435"/>
                  </a:lnTo>
                  <a:lnTo>
                    <a:pt x="10964" y="8242"/>
                  </a:lnTo>
                  <a:lnTo>
                    <a:pt x="11041" y="8049"/>
                  </a:lnTo>
                  <a:lnTo>
                    <a:pt x="11138" y="7856"/>
                  </a:lnTo>
                  <a:lnTo>
                    <a:pt x="11273" y="7663"/>
                  </a:lnTo>
                  <a:lnTo>
                    <a:pt x="11427" y="7470"/>
                  </a:lnTo>
                  <a:lnTo>
                    <a:pt x="11427" y="7470"/>
                  </a:lnTo>
                  <a:lnTo>
                    <a:pt x="11659" y="7239"/>
                  </a:lnTo>
                  <a:lnTo>
                    <a:pt x="11890" y="7046"/>
                  </a:lnTo>
                  <a:lnTo>
                    <a:pt x="12122" y="6891"/>
                  </a:lnTo>
                  <a:lnTo>
                    <a:pt x="12354" y="6756"/>
                  </a:lnTo>
                  <a:lnTo>
                    <a:pt x="12604" y="6660"/>
                  </a:lnTo>
                  <a:lnTo>
                    <a:pt x="12855" y="6602"/>
                  </a:lnTo>
                  <a:lnTo>
                    <a:pt x="13087" y="6582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338" y="6563"/>
                  </a:lnTo>
                  <a:lnTo>
                    <a:pt x="13550" y="6563"/>
                  </a:lnTo>
                  <a:lnTo>
                    <a:pt x="13743" y="6602"/>
                  </a:lnTo>
                  <a:lnTo>
                    <a:pt x="13956" y="6621"/>
                  </a:lnTo>
                  <a:lnTo>
                    <a:pt x="14149" y="6679"/>
                  </a:lnTo>
                  <a:lnTo>
                    <a:pt x="14515" y="6795"/>
                  </a:lnTo>
                  <a:lnTo>
                    <a:pt x="14843" y="6930"/>
                  </a:lnTo>
                  <a:lnTo>
                    <a:pt x="15114" y="7065"/>
                  </a:lnTo>
                  <a:lnTo>
                    <a:pt x="15345" y="7200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596" y="7374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615" y="7393"/>
                  </a:lnTo>
                  <a:lnTo>
                    <a:pt x="15307" y="7084"/>
                  </a:lnTo>
                  <a:lnTo>
                    <a:pt x="15056" y="6775"/>
                  </a:lnTo>
                  <a:lnTo>
                    <a:pt x="14863" y="6467"/>
                  </a:lnTo>
                  <a:lnTo>
                    <a:pt x="14708" y="6158"/>
                  </a:lnTo>
                  <a:lnTo>
                    <a:pt x="14592" y="5849"/>
                  </a:lnTo>
                  <a:lnTo>
                    <a:pt x="14535" y="5540"/>
                  </a:lnTo>
                  <a:lnTo>
                    <a:pt x="14477" y="5251"/>
                  </a:lnTo>
                  <a:lnTo>
                    <a:pt x="14477" y="4961"/>
                  </a:lnTo>
                  <a:lnTo>
                    <a:pt x="14477" y="4961"/>
                  </a:lnTo>
                  <a:lnTo>
                    <a:pt x="14477" y="4749"/>
                  </a:lnTo>
                  <a:lnTo>
                    <a:pt x="14496" y="4536"/>
                  </a:lnTo>
                  <a:lnTo>
                    <a:pt x="14573" y="4170"/>
                  </a:lnTo>
                  <a:lnTo>
                    <a:pt x="14670" y="3822"/>
                  </a:lnTo>
                  <a:lnTo>
                    <a:pt x="14766" y="3513"/>
                  </a:lnTo>
                  <a:lnTo>
                    <a:pt x="14882" y="3282"/>
                  </a:lnTo>
                  <a:lnTo>
                    <a:pt x="14978" y="3089"/>
                  </a:lnTo>
                  <a:lnTo>
                    <a:pt x="15075" y="2934"/>
                  </a:lnTo>
                  <a:lnTo>
                    <a:pt x="15075" y="2934"/>
                  </a:lnTo>
                  <a:lnTo>
                    <a:pt x="14959" y="2606"/>
                  </a:lnTo>
                  <a:lnTo>
                    <a:pt x="14863" y="2278"/>
                  </a:lnTo>
                  <a:lnTo>
                    <a:pt x="14785" y="1969"/>
                  </a:lnTo>
                  <a:lnTo>
                    <a:pt x="14747" y="1680"/>
                  </a:lnTo>
                  <a:lnTo>
                    <a:pt x="14747" y="1680"/>
                  </a:lnTo>
                  <a:lnTo>
                    <a:pt x="14592" y="1487"/>
                  </a:lnTo>
                  <a:lnTo>
                    <a:pt x="14438" y="1294"/>
                  </a:lnTo>
                  <a:lnTo>
                    <a:pt x="14264" y="1120"/>
                  </a:lnTo>
                  <a:lnTo>
                    <a:pt x="14071" y="966"/>
                  </a:lnTo>
                  <a:lnTo>
                    <a:pt x="13878" y="811"/>
                  </a:lnTo>
                  <a:lnTo>
                    <a:pt x="13685" y="676"/>
                  </a:lnTo>
                  <a:lnTo>
                    <a:pt x="13473" y="541"/>
                  </a:lnTo>
                  <a:lnTo>
                    <a:pt x="13241" y="425"/>
                  </a:lnTo>
                  <a:lnTo>
                    <a:pt x="13029" y="329"/>
                  </a:lnTo>
                  <a:lnTo>
                    <a:pt x="12797" y="252"/>
                  </a:lnTo>
                  <a:lnTo>
                    <a:pt x="12566" y="174"/>
                  </a:lnTo>
                  <a:lnTo>
                    <a:pt x="12334" y="117"/>
                  </a:lnTo>
                  <a:lnTo>
                    <a:pt x="12103" y="59"/>
                  </a:lnTo>
                  <a:lnTo>
                    <a:pt x="11852" y="20"/>
                  </a:lnTo>
                  <a:lnTo>
                    <a:pt x="11620" y="1"/>
                  </a:lnTo>
                  <a:lnTo>
                    <a:pt x="113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10"/>
            <p:cNvSpPr/>
            <p:nvPr/>
          </p:nvSpPr>
          <p:spPr>
            <a:xfrm>
              <a:off x="4062600" y="5238975"/>
              <a:ext cx="101825" cy="52150"/>
            </a:xfrm>
            <a:custGeom>
              <a:avLst/>
              <a:gdLst/>
              <a:ahLst/>
              <a:cxnLst/>
              <a:rect l="l" t="t" r="r" b="b"/>
              <a:pathLst>
                <a:path w="4073" h="2086" extrusionOk="0">
                  <a:moveTo>
                    <a:pt x="4053" y="2047"/>
                  </a:moveTo>
                  <a:lnTo>
                    <a:pt x="4053" y="2047"/>
                  </a:lnTo>
                  <a:lnTo>
                    <a:pt x="4072" y="2085"/>
                  </a:lnTo>
                  <a:lnTo>
                    <a:pt x="4072" y="2085"/>
                  </a:lnTo>
                  <a:lnTo>
                    <a:pt x="4053" y="2047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  <a:close/>
                  <a:moveTo>
                    <a:pt x="1641" y="1"/>
                  </a:moveTo>
                  <a:lnTo>
                    <a:pt x="1641" y="1"/>
                  </a:lnTo>
                  <a:lnTo>
                    <a:pt x="1641" y="1"/>
                  </a:lnTo>
                  <a:lnTo>
                    <a:pt x="1660" y="1"/>
                  </a:lnTo>
                  <a:lnTo>
                    <a:pt x="1660" y="1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10"/>
            <p:cNvSpPr/>
            <p:nvPr/>
          </p:nvSpPr>
          <p:spPr>
            <a:xfrm>
              <a:off x="4163925" y="5290125"/>
              <a:ext cx="500" cy="1000"/>
            </a:xfrm>
            <a:custGeom>
              <a:avLst/>
              <a:gdLst/>
              <a:ahLst/>
              <a:cxnLst/>
              <a:rect l="l" t="t" r="r" b="b"/>
              <a:pathLst>
                <a:path w="20" h="4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10"/>
            <p:cNvSpPr/>
            <p:nvPr/>
          </p:nvSpPr>
          <p:spPr>
            <a:xfrm>
              <a:off x="4062600" y="5238975"/>
              <a:ext cx="41025" cy="16925"/>
            </a:xfrm>
            <a:custGeom>
              <a:avLst/>
              <a:gdLst/>
              <a:ahLst/>
              <a:cxnLst/>
              <a:rect l="l" t="t" r="r" b="b"/>
              <a:pathLst>
                <a:path w="1641" h="677" fill="none" extrusionOk="0">
                  <a:moveTo>
                    <a:pt x="1641" y="1"/>
                  </a:moveTo>
                  <a:lnTo>
                    <a:pt x="1641" y="1"/>
                  </a:lnTo>
                  <a:lnTo>
                    <a:pt x="1428" y="1"/>
                  </a:lnTo>
                  <a:lnTo>
                    <a:pt x="1197" y="39"/>
                  </a:lnTo>
                  <a:lnTo>
                    <a:pt x="984" y="97"/>
                  </a:lnTo>
                  <a:lnTo>
                    <a:pt x="772" y="174"/>
                  </a:lnTo>
                  <a:lnTo>
                    <a:pt x="560" y="271"/>
                  </a:lnTo>
                  <a:lnTo>
                    <a:pt x="367" y="387"/>
                  </a:lnTo>
                  <a:lnTo>
                    <a:pt x="174" y="522"/>
                  </a:lnTo>
                  <a:lnTo>
                    <a:pt x="0" y="676"/>
                  </a:lnTo>
                  <a:lnTo>
                    <a:pt x="0" y="676"/>
                  </a:lnTo>
                  <a:lnTo>
                    <a:pt x="174" y="522"/>
                  </a:lnTo>
                  <a:lnTo>
                    <a:pt x="367" y="387"/>
                  </a:lnTo>
                  <a:lnTo>
                    <a:pt x="560" y="271"/>
                  </a:lnTo>
                  <a:lnTo>
                    <a:pt x="772" y="174"/>
                  </a:lnTo>
                  <a:lnTo>
                    <a:pt x="984" y="97"/>
                  </a:lnTo>
                  <a:lnTo>
                    <a:pt x="1197" y="39"/>
                  </a:lnTo>
                  <a:lnTo>
                    <a:pt x="1428" y="1"/>
                  </a:lnTo>
                  <a:lnTo>
                    <a:pt x="164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10"/>
            <p:cNvSpPr/>
            <p:nvPr/>
          </p:nvSpPr>
          <p:spPr>
            <a:xfrm>
              <a:off x="4103600" y="52389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10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extrusionOk="0">
                  <a:moveTo>
                    <a:pt x="12025" y="0"/>
                  </a:move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10"/>
            <p:cNvSpPr/>
            <p:nvPr/>
          </p:nvSpPr>
          <p:spPr>
            <a:xfrm>
              <a:off x="4350175" y="4364175"/>
              <a:ext cx="469025" cy="389400"/>
            </a:xfrm>
            <a:custGeom>
              <a:avLst/>
              <a:gdLst/>
              <a:ahLst/>
              <a:cxnLst/>
              <a:rect l="l" t="t" r="r" b="b"/>
              <a:pathLst>
                <a:path w="18761" h="15576" fill="none" extrusionOk="0">
                  <a:moveTo>
                    <a:pt x="12237" y="0"/>
                  </a:moveTo>
                  <a:lnTo>
                    <a:pt x="12237" y="0"/>
                  </a:lnTo>
                  <a:lnTo>
                    <a:pt x="12025" y="0"/>
                  </a:lnTo>
                  <a:lnTo>
                    <a:pt x="11812" y="19"/>
                  </a:lnTo>
                  <a:lnTo>
                    <a:pt x="11600" y="39"/>
                  </a:lnTo>
                  <a:lnTo>
                    <a:pt x="11426" y="97"/>
                  </a:lnTo>
                  <a:lnTo>
                    <a:pt x="11233" y="135"/>
                  </a:lnTo>
                  <a:lnTo>
                    <a:pt x="11060" y="193"/>
                  </a:lnTo>
                  <a:lnTo>
                    <a:pt x="10732" y="348"/>
                  </a:lnTo>
                  <a:lnTo>
                    <a:pt x="10442" y="521"/>
                  </a:lnTo>
                  <a:lnTo>
                    <a:pt x="10191" y="734"/>
                  </a:lnTo>
                  <a:lnTo>
                    <a:pt x="9960" y="965"/>
                  </a:lnTo>
                  <a:lnTo>
                    <a:pt x="9747" y="1197"/>
                  </a:lnTo>
                  <a:lnTo>
                    <a:pt x="9574" y="1448"/>
                  </a:lnTo>
                  <a:lnTo>
                    <a:pt x="9419" y="1718"/>
                  </a:lnTo>
                  <a:lnTo>
                    <a:pt x="9303" y="1969"/>
                  </a:lnTo>
                  <a:lnTo>
                    <a:pt x="9207" y="2220"/>
                  </a:lnTo>
                  <a:lnTo>
                    <a:pt x="9130" y="2471"/>
                  </a:lnTo>
                  <a:lnTo>
                    <a:pt x="9072" y="2683"/>
                  </a:lnTo>
                  <a:lnTo>
                    <a:pt x="9052" y="2895"/>
                  </a:lnTo>
                  <a:lnTo>
                    <a:pt x="9033" y="3069"/>
                  </a:lnTo>
                  <a:lnTo>
                    <a:pt x="9033" y="3069"/>
                  </a:lnTo>
                  <a:lnTo>
                    <a:pt x="8898" y="3030"/>
                  </a:lnTo>
                  <a:lnTo>
                    <a:pt x="8512" y="2895"/>
                  </a:lnTo>
                  <a:lnTo>
                    <a:pt x="8242" y="2837"/>
                  </a:lnTo>
                  <a:lnTo>
                    <a:pt x="7914" y="2779"/>
                  </a:lnTo>
                  <a:lnTo>
                    <a:pt x="7566" y="2741"/>
                  </a:lnTo>
                  <a:lnTo>
                    <a:pt x="7200" y="2741"/>
                  </a:lnTo>
                  <a:lnTo>
                    <a:pt x="7200" y="2741"/>
                  </a:lnTo>
                  <a:lnTo>
                    <a:pt x="6949" y="2741"/>
                  </a:lnTo>
                  <a:lnTo>
                    <a:pt x="6698" y="2760"/>
                  </a:lnTo>
                  <a:lnTo>
                    <a:pt x="6447" y="2799"/>
                  </a:lnTo>
                  <a:lnTo>
                    <a:pt x="6177" y="2857"/>
                  </a:lnTo>
                  <a:lnTo>
                    <a:pt x="5906" y="2915"/>
                  </a:lnTo>
                  <a:lnTo>
                    <a:pt x="5655" y="3011"/>
                  </a:lnTo>
                  <a:lnTo>
                    <a:pt x="5385" y="3127"/>
                  </a:lnTo>
                  <a:lnTo>
                    <a:pt x="5115" y="3281"/>
                  </a:lnTo>
                  <a:lnTo>
                    <a:pt x="4864" y="3436"/>
                  </a:lnTo>
                  <a:lnTo>
                    <a:pt x="4594" y="3648"/>
                  </a:lnTo>
                  <a:lnTo>
                    <a:pt x="4343" y="3880"/>
                  </a:lnTo>
                  <a:lnTo>
                    <a:pt x="4111" y="4131"/>
                  </a:lnTo>
                  <a:lnTo>
                    <a:pt x="3880" y="4420"/>
                  </a:lnTo>
                  <a:lnTo>
                    <a:pt x="3648" y="4767"/>
                  </a:lnTo>
                  <a:lnTo>
                    <a:pt x="3436" y="5134"/>
                  </a:lnTo>
                  <a:lnTo>
                    <a:pt x="3243" y="5539"/>
                  </a:lnTo>
                  <a:lnTo>
                    <a:pt x="3243" y="5539"/>
                  </a:lnTo>
                  <a:lnTo>
                    <a:pt x="3088" y="5559"/>
                  </a:lnTo>
                  <a:lnTo>
                    <a:pt x="2895" y="5578"/>
                  </a:lnTo>
                  <a:lnTo>
                    <a:pt x="2683" y="5617"/>
                  </a:lnTo>
                  <a:lnTo>
                    <a:pt x="2413" y="5694"/>
                  </a:lnTo>
                  <a:lnTo>
                    <a:pt x="2104" y="5790"/>
                  </a:lnTo>
                  <a:lnTo>
                    <a:pt x="1795" y="5925"/>
                  </a:lnTo>
                  <a:lnTo>
                    <a:pt x="1467" y="6080"/>
                  </a:lnTo>
                  <a:lnTo>
                    <a:pt x="1158" y="6292"/>
                  </a:lnTo>
                  <a:lnTo>
                    <a:pt x="1004" y="6427"/>
                  </a:lnTo>
                  <a:lnTo>
                    <a:pt x="869" y="6562"/>
                  </a:lnTo>
                  <a:lnTo>
                    <a:pt x="714" y="6698"/>
                  </a:lnTo>
                  <a:lnTo>
                    <a:pt x="579" y="6871"/>
                  </a:lnTo>
                  <a:lnTo>
                    <a:pt x="464" y="7045"/>
                  </a:lnTo>
                  <a:lnTo>
                    <a:pt x="348" y="7238"/>
                  </a:lnTo>
                  <a:lnTo>
                    <a:pt x="251" y="7431"/>
                  </a:lnTo>
                  <a:lnTo>
                    <a:pt x="174" y="7663"/>
                  </a:lnTo>
                  <a:lnTo>
                    <a:pt x="97" y="7894"/>
                  </a:lnTo>
                  <a:lnTo>
                    <a:pt x="39" y="8164"/>
                  </a:lnTo>
                  <a:lnTo>
                    <a:pt x="0" y="8435"/>
                  </a:lnTo>
                  <a:lnTo>
                    <a:pt x="0" y="8724"/>
                  </a:lnTo>
                  <a:lnTo>
                    <a:pt x="0" y="9033"/>
                  </a:lnTo>
                  <a:lnTo>
                    <a:pt x="20" y="9361"/>
                  </a:lnTo>
                  <a:lnTo>
                    <a:pt x="20" y="9361"/>
                  </a:lnTo>
                  <a:lnTo>
                    <a:pt x="97" y="9805"/>
                  </a:lnTo>
                  <a:lnTo>
                    <a:pt x="213" y="10191"/>
                  </a:lnTo>
                  <a:lnTo>
                    <a:pt x="348" y="10519"/>
                  </a:lnTo>
                  <a:lnTo>
                    <a:pt x="521" y="10828"/>
                  </a:lnTo>
                  <a:lnTo>
                    <a:pt x="714" y="11098"/>
                  </a:lnTo>
                  <a:lnTo>
                    <a:pt x="927" y="11310"/>
                  </a:lnTo>
                  <a:lnTo>
                    <a:pt x="1178" y="11523"/>
                  </a:lnTo>
                  <a:lnTo>
                    <a:pt x="1429" y="11677"/>
                  </a:lnTo>
                  <a:lnTo>
                    <a:pt x="1699" y="11812"/>
                  </a:lnTo>
                  <a:lnTo>
                    <a:pt x="1969" y="11928"/>
                  </a:lnTo>
                  <a:lnTo>
                    <a:pt x="2259" y="12025"/>
                  </a:lnTo>
                  <a:lnTo>
                    <a:pt x="2529" y="12082"/>
                  </a:lnTo>
                  <a:lnTo>
                    <a:pt x="2818" y="12140"/>
                  </a:lnTo>
                  <a:lnTo>
                    <a:pt x="3088" y="12160"/>
                  </a:lnTo>
                  <a:lnTo>
                    <a:pt x="3359" y="12179"/>
                  </a:lnTo>
                  <a:lnTo>
                    <a:pt x="3610" y="12179"/>
                  </a:lnTo>
                  <a:lnTo>
                    <a:pt x="3610" y="12179"/>
                  </a:lnTo>
                  <a:lnTo>
                    <a:pt x="4073" y="12179"/>
                  </a:lnTo>
                  <a:lnTo>
                    <a:pt x="4420" y="12140"/>
                  </a:lnTo>
                  <a:lnTo>
                    <a:pt x="4787" y="12082"/>
                  </a:lnTo>
                  <a:lnTo>
                    <a:pt x="4787" y="12082"/>
                  </a:lnTo>
                  <a:lnTo>
                    <a:pt x="4690" y="12179"/>
                  </a:lnTo>
                  <a:lnTo>
                    <a:pt x="4497" y="12430"/>
                  </a:lnTo>
                  <a:lnTo>
                    <a:pt x="4382" y="12584"/>
                  </a:lnTo>
                  <a:lnTo>
                    <a:pt x="4266" y="12777"/>
                  </a:lnTo>
                  <a:lnTo>
                    <a:pt x="4169" y="12990"/>
                  </a:lnTo>
                  <a:lnTo>
                    <a:pt x="4073" y="13241"/>
                  </a:lnTo>
                  <a:lnTo>
                    <a:pt x="4015" y="13491"/>
                  </a:lnTo>
                  <a:lnTo>
                    <a:pt x="3976" y="13762"/>
                  </a:lnTo>
                  <a:lnTo>
                    <a:pt x="3976" y="14051"/>
                  </a:lnTo>
                  <a:lnTo>
                    <a:pt x="3996" y="14186"/>
                  </a:lnTo>
                  <a:lnTo>
                    <a:pt x="4034" y="14341"/>
                  </a:lnTo>
                  <a:lnTo>
                    <a:pt x="4073" y="14495"/>
                  </a:lnTo>
                  <a:lnTo>
                    <a:pt x="4131" y="14649"/>
                  </a:lnTo>
                  <a:lnTo>
                    <a:pt x="4208" y="14804"/>
                  </a:lnTo>
                  <a:lnTo>
                    <a:pt x="4304" y="14958"/>
                  </a:lnTo>
                  <a:lnTo>
                    <a:pt x="4420" y="15113"/>
                  </a:lnTo>
                  <a:lnTo>
                    <a:pt x="4536" y="15267"/>
                  </a:lnTo>
                  <a:lnTo>
                    <a:pt x="4690" y="15422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64" y="15576"/>
                  </a:lnTo>
                  <a:lnTo>
                    <a:pt x="4883" y="15557"/>
                  </a:lnTo>
                  <a:lnTo>
                    <a:pt x="4883" y="15557"/>
                  </a:lnTo>
                  <a:lnTo>
                    <a:pt x="5154" y="15325"/>
                  </a:lnTo>
                  <a:lnTo>
                    <a:pt x="5424" y="15151"/>
                  </a:lnTo>
                  <a:lnTo>
                    <a:pt x="5713" y="14997"/>
                  </a:lnTo>
                  <a:lnTo>
                    <a:pt x="6003" y="14900"/>
                  </a:lnTo>
                  <a:lnTo>
                    <a:pt x="6292" y="14804"/>
                  </a:lnTo>
                  <a:lnTo>
                    <a:pt x="6563" y="14765"/>
                  </a:lnTo>
                  <a:lnTo>
                    <a:pt x="6852" y="14727"/>
                  </a:lnTo>
                  <a:lnTo>
                    <a:pt x="7103" y="14727"/>
                  </a:lnTo>
                  <a:lnTo>
                    <a:pt x="7103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122" y="14727"/>
                  </a:lnTo>
                  <a:lnTo>
                    <a:pt x="7431" y="14727"/>
                  </a:lnTo>
                  <a:lnTo>
                    <a:pt x="7721" y="14765"/>
                  </a:lnTo>
                  <a:lnTo>
                    <a:pt x="7991" y="14804"/>
                  </a:lnTo>
                  <a:lnTo>
                    <a:pt x="8222" y="14862"/>
                  </a:lnTo>
                  <a:lnTo>
                    <a:pt x="8551" y="14958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86" y="15016"/>
                  </a:lnTo>
                  <a:lnTo>
                    <a:pt x="8666" y="14939"/>
                  </a:lnTo>
                  <a:lnTo>
                    <a:pt x="8609" y="14785"/>
                  </a:lnTo>
                  <a:lnTo>
                    <a:pt x="8551" y="14514"/>
                  </a:lnTo>
                  <a:lnTo>
                    <a:pt x="8531" y="14360"/>
                  </a:lnTo>
                  <a:lnTo>
                    <a:pt x="8531" y="14186"/>
                  </a:lnTo>
                  <a:lnTo>
                    <a:pt x="8531" y="14186"/>
                  </a:lnTo>
                  <a:lnTo>
                    <a:pt x="8551" y="13955"/>
                  </a:lnTo>
                  <a:lnTo>
                    <a:pt x="8589" y="13684"/>
                  </a:lnTo>
                  <a:lnTo>
                    <a:pt x="8628" y="13549"/>
                  </a:lnTo>
                  <a:lnTo>
                    <a:pt x="8686" y="13395"/>
                  </a:lnTo>
                  <a:lnTo>
                    <a:pt x="8763" y="13260"/>
                  </a:lnTo>
                  <a:lnTo>
                    <a:pt x="8840" y="13125"/>
                  </a:lnTo>
                  <a:lnTo>
                    <a:pt x="8956" y="12970"/>
                  </a:lnTo>
                  <a:lnTo>
                    <a:pt x="9072" y="12835"/>
                  </a:lnTo>
                  <a:lnTo>
                    <a:pt x="9207" y="12700"/>
                  </a:lnTo>
                  <a:lnTo>
                    <a:pt x="9361" y="12546"/>
                  </a:lnTo>
                  <a:lnTo>
                    <a:pt x="9535" y="12411"/>
                  </a:lnTo>
                  <a:lnTo>
                    <a:pt x="9728" y="12295"/>
                  </a:lnTo>
                  <a:lnTo>
                    <a:pt x="9960" y="12160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10" y="12044"/>
                  </a:lnTo>
                  <a:lnTo>
                    <a:pt x="10230" y="12025"/>
                  </a:lnTo>
                  <a:lnTo>
                    <a:pt x="10230" y="12025"/>
                  </a:lnTo>
                  <a:lnTo>
                    <a:pt x="10597" y="11889"/>
                  </a:lnTo>
                  <a:lnTo>
                    <a:pt x="10925" y="11793"/>
                  </a:lnTo>
                  <a:lnTo>
                    <a:pt x="11253" y="11735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42" y="11716"/>
                  </a:lnTo>
                  <a:lnTo>
                    <a:pt x="11562" y="11716"/>
                  </a:lnTo>
                  <a:lnTo>
                    <a:pt x="11562" y="11716"/>
                  </a:lnTo>
                  <a:lnTo>
                    <a:pt x="11832" y="11735"/>
                  </a:lnTo>
                  <a:lnTo>
                    <a:pt x="12102" y="11774"/>
                  </a:lnTo>
                  <a:lnTo>
                    <a:pt x="12353" y="11851"/>
                  </a:lnTo>
                  <a:lnTo>
                    <a:pt x="12584" y="11928"/>
                  </a:lnTo>
                  <a:lnTo>
                    <a:pt x="12797" y="12025"/>
                  </a:lnTo>
                  <a:lnTo>
                    <a:pt x="12990" y="12140"/>
                  </a:lnTo>
                  <a:lnTo>
                    <a:pt x="13164" y="12275"/>
                  </a:lnTo>
                  <a:lnTo>
                    <a:pt x="13318" y="12391"/>
                  </a:lnTo>
                  <a:lnTo>
                    <a:pt x="13588" y="12642"/>
                  </a:lnTo>
                  <a:lnTo>
                    <a:pt x="13781" y="12855"/>
                  </a:lnTo>
                  <a:lnTo>
                    <a:pt x="13916" y="13028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3955" y="13086"/>
                  </a:lnTo>
                  <a:lnTo>
                    <a:pt x="14051" y="12855"/>
                  </a:lnTo>
                  <a:lnTo>
                    <a:pt x="14167" y="12623"/>
                  </a:lnTo>
                  <a:lnTo>
                    <a:pt x="14283" y="12391"/>
                  </a:lnTo>
                  <a:lnTo>
                    <a:pt x="14437" y="12198"/>
                  </a:lnTo>
                  <a:lnTo>
                    <a:pt x="14592" y="11986"/>
                  </a:lnTo>
                  <a:lnTo>
                    <a:pt x="14746" y="11793"/>
                  </a:lnTo>
                  <a:lnTo>
                    <a:pt x="14920" y="11619"/>
                  </a:lnTo>
                  <a:lnTo>
                    <a:pt x="15113" y="11465"/>
                  </a:lnTo>
                  <a:lnTo>
                    <a:pt x="15325" y="11291"/>
                  </a:lnTo>
                  <a:lnTo>
                    <a:pt x="15518" y="11156"/>
                  </a:lnTo>
                  <a:lnTo>
                    <a:pt x="15750" y="11021"/>
                  </a:lnTo>
                  <a:lnTo>
                    <a:pt x="15981" y="10886"/>
                  </a:lnTo>
                  <a:lnTo>
                    <a:pt x="16213" y="10770"/>
                  </a:lnTo>
                  <a:lnTo>
                    <a:pt x="16464" y="10674"/>
                  </a:lnTo>
                  <a:lnTo>
                    <a:pt x="16715" y="10577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6966" y="10481"/>
                  </a:lnTo>
                  <a:lnTo>
                    <a:pt x="17429" y="10075"/>
                  </a:lnTo>
                  <a:lnTo>
                    <a:pt x="17796" y="9670"/>
                  </a:lnTo>
                  <a:lnTo>
                    <a:pt x="18105" y="9284"/>
                  </a:lnTo>
                  <a:lnTo>
                    <a:pt x="18240" y="9091"/>
                  </a:lnTo>
                  <a:lnTo>
                    <a:pt x="18355" y="8917"/>
                  </a:lnTo>
                  <a:lnTo>
                    <a:pt x="18452" y="8724"/>
                  </a:lnTo>
                  <a:lnTo>
                    <a:pt x="18529" y="8550"/>
                  </a:lnTo>
                  <a:lnTo>
                    <a:pt x="18606" y="8377"/>
                  </a:lnTo>
                  <a:lnTo>
                    <a:pt x="18664" y="8203"/>
                  </a:lnTo>
                  <a:lnTo>
                    <a:pt x="18703" y="8029"/>
                  </a:lnTo>
                  <a:lnTo>
                    <a:pt x="18722" y="7875"/>
                  </a:lnTo>
                  <a:lnTo>
                    <a:pt x="18761" y="7547"/>
                  </a:lnTo>
                  <a:lnTo>
                    <a:pt x="18761" y="7547"/>
                  </a:lnTo>
                  <a:lnTo>
                    <a:pt x="18741" y="7373"/>
                  </a:lnTo>
                  <a:lnTo>
                    <a:pt x="18722" y="7180"/>
                  </a:lnTo>
                  <a:lnTo>
                    <a:pt x="18684" y="7006"/>
                  </a:lnTo>
                  <a:lnTo>
                    <a:pt x="18645" y="6852"/>
                  </a:lnTo>
                  <a:lnTo>
                    <a:pt x="18587" y="6678"/>
                  </a:lnTo>
                  <a:lnTo>
                    <a:pt x="18510" y="6524"/>
                  </a:lnTo>
                  <a:lnTo>
                    <a:pt x="18336" y="6215"/>
                  </a:lnTo>
                  <a:lnTo>
                    <a:pt x="18143" y="5945"/>
                  </a:lnTo>
                  <a:lnTo>
                    <a:pt x="17912" y="5694"/>
                  </a:lnTo>
                  <a:lnTo>
                    <a:pt x="17661" y="5443"/>
                  </a:lnTo>
                  <a:lnTo>
                    <a:pt x="17410" y="5231"/>
                  </a:lnTo>
                  <a:lnTo>
                    <a:pt x="17159" y="5057"/>
                  </a:lnTo>
                  <a:lnTo>
                    <a:pt x="16927" y="4883"/>
                  </a:lnTo>
                  <a:lnTo>
                    <a:pt x="16503" y="4632"/>
                  </a:lnTo>
                  <a:lnTo>
                    <a:pt x="16194" y="4478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078" y="4420"/>
                  </a:lnTo>
                  <a:lnTo>
                    <a:pt x="16117" y="4208"/>
                  </a:lnTo>
                  <a:lnTo>
                    <a:pt x="16136" y="3957"/>
                  </a:lnTo>
                  <a:lnTo>
                    <a:pt x="16155" y="3629"/>
                  </a:lnTo>
                  <a:lnTo>
                    <a:pt x="16155" y="3629"/>
                  </a:lnTo>
                  <a:lnTo>
                    <a:pt x="16155" y="3339"/>
                  </a:lnTo>
                  <a:lnTo>
                    <a:pt x="16117" y="3030"/>
                  </a:lnTo>
                  <a:lnTo>
                    <a:pt x="16059" y="2702"/>
                  </a:lnTo>
                  <a:lnTo>
                    <a:pt x="15962" y="2355"/>
                  </a:lnTo>
                  <a:lnTo>
                    <a:pt x="15827" y="2007"/>
                  </a:lnTo>
                  <a:lnTo>
                    <a:pt x="15731" y="1834"/>
                  </a:lnTo>
                  <a:lnTo>
                    <a:pt x="15634" y="1660"/>
                  </a:lnTo>
                  <a:lnTo>
                    <a:pt x="15518" y="1506"/>
                  </a:lnTo>
                  <a:lnTo>
                    <a:pt x="15402" y="1332"/>
                  </a:lnTo>
                  <a:lnTo>
                    <a:pt x="15248" y="1177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5094" y="1023"/>
                  </a:lnTo>
                  <a:lnTo>
                    <a:pt x="14958" y="888"/>
                  </a:lnTo>
                  <a:lnTo>
                    <a:pt x="14785" y="772"/>
                  </a:lnTo>
                  <a:lnTo>
                    <a:pt x="14611" y="656"/>
                  </a:lnTo>
                  <a:lnTo>
                    <a:pt x="14418" y="541"/>
                  </a:lnTo>
                  <a:lnTo>
                    <a:pt x="14206" y="444"/>
                  </a:lnTo>
                  <a:lnTo>
                    <a:pt x="13993" y="348"/>
                  </a:lnTo>
                  <a:lnTo>
                    <a:pt x="13762" y="270"/>
                  </a:lnTo>
                  <a:lnTo>
                    <a:pt x="13511" y="193"/>
                  </a:lnTo>
                  <a:lnTo>
                    <a:pt x="13511" y="193"/>
                  </a:lnTo>
                  <a:lnTo>
                    <a:pt x="13164" y="97"/>
                  </a:lnTo>
                  <a:lnTo>
                    <a:pt x="12835" y="39"/>
                  </a:lnTo>
                  <a:lnTo>
                    <a:pt x="12527" y="0"/>
                  </a:lnTo>
                  <a:lnTo>
                    <a:pt x="1223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10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extrusionOk="0">
                  <a:moveTo>
                    <a:pt x="26906" y="1"/>
                  </a:move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48" y="16495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10"/>
            <p:cNvSpPr/>
            <p:nvPr/>
          </p:nvSpPr>
          <p:spPr>
            <a:xfrm>
              <a:off x="4155225" y="4618450"/>
              <a:ext cx="846375" cy="759525"/>
            </a:xfrm>
            <a:custGeom>
              <a:avLst/>
              <a:gdLst/>
              <a:ahLst/>
              <a:cxnLst/>
              <a:rect l="l" t="t" r="r" b="b"/>
              <a:pathLst>
                <a:path w="33855" h="30381" fill="none" extrusionOk="0">
                  <a:moveTo>
                    <a:pt x="26925" y="1"/>
                  </a:moveTo>
                  <a:lnTo>
                    <a:pt x="26925" y="1"/>
                  </a:lnTo>
                  <a:lnTo>
                    <a:pt x="26906" y="1"/>
                  </a:lnTo>
                  <a:lnTo>
                    <a:pt x="26906" y="1"/>
                  </a:lnTo>
                  <a:lnTo>
                    <a:pt x="26366" y="20"/>
                  </a:lnTo>
                  <a:lnTo>
                    <a:pt x="25845" y="78"/>
                  </a:lnTo>
                  <a:lnTo>
                    <a:pt x="25304" y="174"/>
                  </a:lnTo>
                  <a:lnTo>
                    <a:pt x="24802" y="310"/>
                  </a:lnTo>
                  <a:lnTo>
                    <a:pt x="24802" y="310"/>
                  </a:lnTo>
                  <a:lnTo>
                    <a:pt x="24783" y="310"/>
                  </a:lnTo>
                  <a:lnTo>
                    <a:pt x="24783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764" y="310"/>
                  </a:lnTo>
                  <a:lnTo>
                    <a:pt x="24513" y="406"/>
                  </a:lnTo>
                  <a:lnTo>
                    <a:pt x="24262" y="503"/>
                  </a:lnTo>
                  <a:lnTo>
                    <a:pt x="24011" y="599"/>
                  </a:lnTo>
                  <a:lnTo>
                    <a:pt x="23779" y="715"/>
                  </a:lnTo>
                  <a:lnTo>
                    <a:pt x="23548" y="850"/>
                  </a:lnTo>
                  <a:lnTo>
                    <a:pt x="23316" y="985"/>
                  </a:lnTo>
                  <a:lnTo>
                    <a:pt x="23123" y="1120"/>
                  </a:lnTo>
                  <a:lnTo>
                    <a:pt x="22911" y="1294"/>
                  </a:lnTo>
                  <a:lnTo>
                    <a:pt x="22718" y="1448"/>
                  </a:lnTo>
                  <a:lnTo>
                    <a:pt x="22544" y="1622"/>
                  </a:lnTo>
                  <a:lnTo>
                    <a:pt x="22390" y="1815"/>
                  </a:lnTo>
                  <a:lnTo>
                    <a:pt x="22235" y="2027"/>
                  </a:lnTo>
                  <a:lnTo>
                    <a:pt x="22081" y="2220"/>
                  </a:lnTo>
                  <a:lnTo>
                    <a:pt x="21965" y="2452"/>
                  </a:lnTo>
                  <a:lnTo>
                    <a:pt x="21849" y="2684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53" y="2915"/>
                  </a:lnTo>
                  <a:lnTo>
                    <a:pt x="21714" y="2857"/>
                  </a:lnTo>
                  <a:lnTo>
                    <a:pt x="21579" y="2684"/>
                  </a:lnTo>
                  <a:lnTo>
                    <a:pt x="21386" y="2471"/>
                  </a:lnTo>
                  <a:lnTo>
                    <a:pt x="21116" y="2220"/>
                  </a:lnTo>
                  <a:lnTo>
                    <a:pt x="20962" y="2104"/>
                  </a:lnTo>
                  <a:lnTo>
                    <a:pt x="20788" y="1969"/>
                  </a:lnTo>
                  <a:lnTo>
                    <a:pt x="20595" y="1854"/>
                  </a:lnTo>
                  <a:lnTo>
                    <a:pt x="20382" y="1757"/>
                  </a:lnTo>
                  <a:lnTo>
                    <a:pt x="20151" y="1680"/>
                  </a:lnTo>
                  <a:lnTo>
                    <a:pt x="19900" y="1603"/>
                  </a:lnTo>
                  <a:lnTo>
                    <a:pt x="19630" y="1564"/>
                  </a:lnTo>
                  <a:lnTo>
                    <a:pt x="19360" y="1545"/>
                  </a:lnTo>
                  <a:lnTo>
                    <a:pt x="1936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340" y="1545"/>
                  </a:lnTo>
                  <a:lnTo>
                    <a:pt x="19051" y="1564"/>
                  </a:lnTo>
                  <a:lnTo>
                    <a:pt x="18723" y="1622"/>
                  </a:lnTo>
                  <a:lnTo>
                    <a:pt x="18395" y="1718"/>
                  </a:lnTo>
                  <a:lnTo>
                    <a:pt x="18028" y="1854"/>
                  </a:lnTo>
                  <a:lnTo>
                    <a:pt x="18028" y="1854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8008" y="1873"/>
                  </a:lnTo>
                  <a:lnTo>
                    <a:pt x="17758" y="1989"/>
                  </a:lnTo>
                  <a:lnTo>
                    <a:pt x="17526" y="2124"/>
                  </a:lnTo>
                  <a:lnTo>
                    <a:pt x="17333" y="2240"/>
                  </a:lnTo>
                  <a:lnTo>
                    <a:pt x="17159" y="2375"/>
                  </a:lnTo>
                  <a:lnTo>
                    <a:pt x="17005" y="2529"/>
                  </a:lnTo>
                  <a:lnTo>
                    <a:pt x="16870" y="2664"/>
                  </a:lnTo>
                  <a:lnTo>
                    <a:pt x="16754" y="2799"/>
                  </a:lnTo>
                  <a:lnTo>
                    <a:pt x="16638" y="2954"/>
                  </a:lnTo>
                  <a:lnTo>
                    <a:pt x="16561" y="3089"/>
                  </a:lnTo>
                  <a:lnTo>
                    <a:pt x="16484" y="3224"/>
                  </a:lnTo>
                  <a:lnTo>
                    <a:pt x="16426" y="3378"/>
                  </a:lnTo>
                  <a:lnTo>
                    <a:pt x="16387" y="3513"/>
                  </a:lnTo>
                  <a:lnTo>
                    <a:pt x="16349" y="3784"/>
                  </a:lnTo>
                  <a:lnTo>
                    <a:pt x="16329" y="4015"/>
                  </a:lnTo>
                  <a:lnTo>
                    <a:pt x="16329" y="4015"/>
                  </a:lnTo>
                  <a:lnTo>
                    <a:pt x="16329" y="4189"/>
                  </a:lnTo>
                  <a:lnTo>
                    <a:pt x="16349" y="4343"/>
                  </a:lnTo>
                  <a:lnTo>
                    <a:pt x="16407" y="4614"/>
                  </a:lnTo>
                  <a:lnTo>
                    <a:pt x="16464" y="4768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484" y="4845"/>
                  </a:lnTo>
                  <a:lnTo>
                    <a:pt x="16349" y="4787"/>
                  </a:lnTo>
                  <a:lnTo>
                    <a:pt x="16020" y="4691"/>
                  </a:lnTo>
                  <a:lnTo>
                    <a:pt x="15789" y="4633"/>
                  </a:lnTo>
                  <a:lnTo>
                    <a:pt x="15519" y="4594"/>
                  </a:lnTo>
                  <a:lnTo>
                    <a:pt x="15229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20" y="4556"/>
                  </a:lnTo>
                  <a:lnTo>
                    <a:pt x="14901" y="4556"/>
                  </a:lnTo>
                  <a:lnTo>
                    <a:pt x="14901" y="4556"/>
                  </a:lnTo>
                  <a:lnTo>
                    <a:pt x="14650" y="4556"/>
                  </a:lnTo>
                  <a:lnTo>
                    <a:pt x="14361" y="4594"/>
                  </a:lnTo>
                  <a:lnTo>
                    <a:pt x="14090" y="4633"/>
                  </a:lnTo>
                  <a:lnTo>
                    <a:pt x="13801" y="4729"/>
                  </a:lnTo>
                  <a:lnTo>
                    <a:pt x="13511" y="4826"/>
                  </a:lnTo>
                  <a:lnTo>
                    <a:pt x="13222" y="4980"/>
                  </a:lnTo>
                  <a:lnTo>
                    <a:pt x="12952" y="5154"/>
                  </a:lnTo>
                  <a:lnTo>
                    <a:pt x="12681" y="5386"/>
                  </a:lnTo>
                  <a:lnTo>
                    <a:pt x="12681" y="5386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662" y="5405"/>
                  </a:lnTo>
                  <a:lnTo>
                    <a:pt x="12469" y="5617"/>
                  </a:lnTo>
                  <a:lnTo>
                    <a:pt x="12295" y="5830"/>
                  </a:lnTo>
                  <a:lnTo>
                    <a:pt x="12122" y="6080"/>
                  </a:lnTo>
                  <a:lnTo>
                    <a:pt x="11967" y="6351"/>
                  </a:lnTo>
                  <a:lnTo>
                    <a:pt x="11813" y="6660"/>
                  </a:lnTo>
                  <a:lnTo>
                    <a:pt x="11678" y="7007"/>
                  </a:lnTo>
                  <a:lnTo>
                    <a:pt x="11562" y="7374"/>
                  </a:lnTo>
                  <a:lnTo>
                    <a:pt x="11446" y="7779"/>
                  </a:lnTo>
                  <a:lnTo>
                    <a:pt x="11446" y="7779"/>
                  </a:lnTo>
                  <a:lnTo>
                    <a:pt x="11408" y="7779"/>
                  </a:lnTo>
                  <a:lnTo>
                    <a:pt x="11408" y="7779"/>
                  </a:lnTo>
                  <a:lnTo>
                    <a:pt x="11157" y="7779"/>
                  </a:lnTo>
                  <a:lnTo>
                    <a:pt x="10693" y="7837"/>
                  </a:lnTo>
                  <a:lnTo>
                    <a:pt x="10404" y="7875"/>
                  </a:lnTo>
                  <a:lnTo>
                    <a:pt x="10114" y="7953"/>
                  </a:lnTo>
                  <a:lnTo>
                    <a:pt x="9786" y="8049"/>
                  </a:lnTo>
                  <a:lnTo>
                    <a:pt x="9478" y="8184"/>
                  </a:lnTo>
                  <a:lnTo>
                    <a:pt x="9169" y="8339"/>
                  </a:lnTo>
                  <a:lnTo>
                    <a:pt x="9034" y="8435"/>
                  </a:lnTo>
                  <a:lnTo>
                    <a:pt x="8879" y="8551"/>
                  </a:lnTo>
                  <a:lnTo>
                    <a:pt x="8744" y="8667"/>
                  </a:lnTo>
                  <a:lnTo>
                    <a:pt x="8628" y="8783"/>
                  </a:lnTo>
                  <a:lnTo>
                    <a:pt x="8512" y="8937"/>
                  </a:lnTo>
                  <a:lnTo>
                    <a:pt x="8397" y="9091"/>
                  </a:lnTo>
                  <a:lnTo>
                    <a:pt x="8300" y="9246"/>
                  </a:lnTo>
                  <a:lnTo>
                    <a:pt x="8223" y="9420"/>
                  </a:lnTo>
                  <a:lnTo>
                    <a:pt x="8165" y="9613"/>
                  </a:lnTo>
                  <a:lnTo>
                    <a:pt x="8107" y="9825"/>
                  </a:lnTo>
                  <a:lnTo>
                    <a:pt x="8069" y="10037"/>
                  </a:lnTo>
                  <a:lnTo>
                    <a:pt x="8049" y="10288"/>
                  </a:lnTo>
                  <a:lnTo>
                    <a:pt x="8069" y="10539"/>
                  </a:lnTo>
                  <a:lnTo>
                    <a:pt x="8088" y="10790"/>
                  </a:lnTo>
                  <a:lnTo>
                    <a:pt x="8088" y="10790"/>
                  </a:lnTo>
                  <a:lnTo>
                    <a:pt x="8126" y="11079"/>
                  </a:lnTo>
                  <a:lnTo>
                    <a:pt x="8204" y="11388"/>
                  </a:lnTo>
                  <a:lnTo>
                    <a:pt x="8300" y="11716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416" y="12044"/>
                  </a:lnTo>
                  <a:lnTo>
                    <a:pt x="8319" y="12199"/>
                  </a:lnTo>
                  <a:lnTo>
                    <a:pt x="8223" y="12392"/>
                  </a:lnTo>
                  <a:lnTo>
                    <a:pt x="8107" y="12623"/>
                  </a:lnTo>
                  <a:lnTo>
                    <a:pt x="8011" y="12932"/>
                  </a:lnTo>
                  <a:lnTo>
                    <a:pt x="7914" y="13280"/>
                  </a:lnTo>
                  <a:lnTo>
                    <a:pt x="7837" y="13646"/>
                  </a:lnTo>
                  <a:lnTo>
                    <a:pt x="7818" y="13859"/>
                  </a:lnTo>
                  <a:lnTo>
                    <a:pt x="7818" y="14071"/>
                  </a:lnTo>
                  <a:lnTo>
                    <a:pt x="7818" y="14071"/>
                  </a:lnTo>
                  <a:lnTo>
                    <a:pt x="7818" y="14361"/>
                  </a:lnTo>
                  <a:lnTo>
                    <a:pt x="7876" y="14650"/>
                  </a:lnTo>
                  <a:lnTo>
                    <a:pt x="7933" y="14959"/>
                  </a:lnTo>
                  <a:lnTo>
                    <a:pt x="8049" y="15268"/>
                  </a:lnTo>
                  <a:lnTo>
                    <a:pt x="8204" y="15577"/>
                  </a:lnTo>
                  <a:lnTo>
                    <a:pt x="8397" y="15885"/>
                  </a:lnTo>
                  <a:lnTo>
                    <a:pt x="8648" y="16194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56" y="16503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937" y="16484"/>
                  </a:lnTo>
                  <a:lnTo>
                    <a:pt x="8686" y="16310"/>
                  </a:lnTo>
                  <a:lnTo>
                    <a:pt x="8455" y="16175"/>
                  </a:lnTo>
                  <a:lnTo>
                    <a:pt x="8184" y="16040"/>
                  </a:lnTo>
                  <a:lnTo>
                    <a:pt x="7856" y="15905"/>
                  </a:lnTo>
                  <a:lnTo>
                    <a:pt x="7490" y="15789"/>
                  </a:lnTo>
                  <a:lnTo>
                    <a:pt x="7297" y="15731"/>
                  </a:lnTo>
                  <a:lnTo>
                    <a:pt x="7084" y="15712"/>
                  </a:lnTo>
                  <a:lnTo>
                    <a:pt x="6891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679" y="15673"/>
                  </a:lnTo>
                  <a:lnTo>
                    <a:pt x="6428" y="15692"/>
                  </a:lnTo>
                  <a:lnTo>
                    <a:pt x="6196" y="15712"/>
                  </a:lnTo>
                  <a:lnTo>
                    <a:pt x="5945" y="15789"/>
                  </a:lnTo>
                  <a:lnTo>
                    <a:pt x="5695" y="15866"/>
                  </a:lnTo>
                  <a:lnTo>
                    <a:pt x="5463" y="16001"/>
                  </a:lnTo>
                  <a:lnTo>
                    <a:pt x="5231" y="16156"/>
                  </a:lnTo>
                  <a:lnTo>
                    <a:pt x="5000" y="16349"/>
                  </a:lnTo>
                  <a:lnTo>
                    <a:pt x="4768" y="16580"/>
                  </a:lnTo>
                  <a:lnTo>
                    <a:pt x="4768" y="16580"/>
                  </a:lnTo>
                  <a:lnTo>
                    <a:pt x="4614" y="16773"/>
                  </a:lnTo>
                  <a:lnTo>
                    <a:pt x="4479" y="16966"/>
                  </a:lnTo>
                  <a:lnTo>
                    <a:pt x="4382" y="17159"/>
                  </a:lnTo>
                  <a:lnTo>
                    <a:pt x="4305" y="17352"/>
                  </a:lnTo>
                  <a:lnTo>
                    <a:pt x="4228" y="17545"/>
                  </a:lnTo>
                  <a:lnTo>
                    <a:pt x="4189" y="17738"/>
                  </a:lnTo>
                  <a:lnTo>
                    <a:pt x="4170" y="17912"/>
                  </a:lnTo>
                  <a:lnTo>
                    <a:pt x="4150" y="18105"/>
                  </a:lnTo>
                  <a:lnTo>
                    <a:pt x="4150" y="18105"/>
                  </a:lnTo>
                  <a:lnTo>
                    <a:pt x="4170" y="18375"/>
                  </a:lnTo>
                  <a:lnTo>
                    <a:pt x="4208" y="18645"/>
                  </a:lnTo>
                  <a:lnTo>
                    <a:pt x="4286" y="18896"/>
                  </a:lnTo>
                  <a:lnTo>
                    <a:pt x="4382" y="19147"/>
                  </a:lnTo>
                  <a:lnTo>
                    <a:pt x="4479" y="19379"/>
                  </a:lnTo>
                  <a:lnTo>
                    <a:pt x="4594" y="19591"/>
                  </a:lnTo>
                  <a:lnTo>
                    <a:pt x="4729" y="19803"/>
                  </a:lnTo>
                  <a:lnTo>
                    <a:pt x="4865" y="19996"/>
                  </a:lnTo>
                  <a:lnTo>
                    <a:pt x="5116" y="20325"/>
                  </a:lnTo>
                  <a:lnTo>
                    <a:pt x="5347" y="20575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559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231" y="20788"/>
                  </a:lnTo>
                  <a:lnTo>
                    <a:pt x="5173" y="20788"/>
                  </a:lnTo>
                  <a:lnTo>
                    <a:pt x="5173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5135" y="20788"/>
                  </a:lnTo>
                  <a:lnTo>
                    <a:pt x="4865" y="20788"/>
                  </a:lnTo>
                  <a:lnTo>
                    <a:pt x="4556" y="20807"/>
                  </a:lnTo>
                  <a:lnTo>
                    <a:pt x="4189" y="20846"/>
                  </a:lnTo>
                  <a:lnTo>
                    <a:pt x="3803" y="20904"/>
                  </a:lnTo>
                  <a:lnTo>
                    <a:pt x="3398" y="20981"/>
                  </a:lnTo>
                  <a:lnTo>
                    <a:pt x="2973" y="21097"/>
                  </a:lnTo>
                  <a:lnTo>
                    <a:pt x="2529" y="21251"/>
                  </a:lnTo>
                  <a:lnTo>
                    <a:pt x="2124" y="21425"/>
                  </a:lnTo>
                  <a:lnTo>
                    <a:pt x="1912" y="21541"/>
                  </a:lnTo>
                  <a:lnTo>
                    <a:pt x="1719" y="21656"/>
                  </a:lnTo>
                  <a:lnTo>
                    <a:pt x="1526" y="21791"/>
                  </a:lnTo>
                  <a:lnTo>
                    <a:pt x="1333" y="21946"/>
                  </a:lnTo>
                  <a:lnTo>
                    <a:pt x="1159" y="22100"/>
                  </a:lnTo>
                  <a:lnTo>
                    <a:pt x="985" y="22274"/>
                  </a:lnTo>
                  <a:lnTo>
                    <a:pt x="831" y="22467"/>
                  </a:lnTo>
                  <a:lnTo>
                    <a:pt x="676" y="22660"/>
                  </a:lnTo>
                  <a:lnTo>
                    <a:pt x="541" y="22872"/>
                  </a:lnTo>
                  <a:lnTo>
                    <a:pt x="425" y="23104"/>
                  </a:lnTo>
                  <a:lnTo>
                    <a:pt x="310" y="23355"/>
                  </a:lnTo>
                  <a:lnTo>
                    <a:pt x="232" y="23625"/>
                  </a:lnTo>
                  <a:lnTo>
                    <a:pt x="155" y="23895"/>
                  </a:lnTo>
                  <a:lnTo>
                    <a:pt x="97" y="24204"/>
                  </a:lnTo>
                  <a:lnTo>
                    <a:pt x="78" y="24513"/>
                  </a:lnTo>
                  <a:lnTo>
                    <a:pt x="59" y="24860"/>
                  </a:lnTo>
                  <a:lnTo>
                    <a:pt x="59" y="24860"/>
                  </a:lnTo>
                  <a:lnTo>
                    <a:pt x="59" y="24937"/>
                  </a:lnTo>
                  <a:lnTo>
                    <a:pt x="59" y="24937"/>
                  </a:lnTo>
                  <a:lnTo>
                    <a:pt x="97" y="25497"/>
                  </a:lnTo>
                  <a:lnTo>
                    <a:pt x="155" y="25999"/>
                  </a:lnTo>
                  <a:lnTo>
                    <a:pt x="252" y="26482"/>
                  </a:lnTo>
                  <a:lnTo>
                    <a:pt x="367" y="26906"/>
                  </a:lnTo>
                  <a:lnTo>
                    <a:pt x="367" y="26906"/>
                  </a:lnTo>
                  <a:lnTo>
                    <a:pt x="367" y="26945"/>
                  </a:lnTo>
                  <a:lnTo>
                    <a:pt x="367" y="26945"/>
                  </a:lnTo>
                  <a:lnTo>
                    <a:pt x="522" y="27331"/>
                  </a:lnTo>
                  <a:lnTo>
                    <a:pt x="696" y="27697"/>
                  </a:lnTo>
                  <a:lnTo>
                    <a:pt x="908" y="28006"/>
                  </a:lnTo>
                  <a:lnTo>
                    <a:pt x="1101" y="28277"/>
                  </a:lnTo>
                  <a:lnTo>
                    <a:pt x="1333" y="28527"/>
                  </a:lnTo>
                  <a:lnTo>
                    <a:pt x="1564" y="28720"/>
                  </a:lnTo>
                  <a:lnTo>
                    <a:pt x="1796" y="28894"/>
                  </a:lnTo>
                  <a:lnTo>
                    <a:pt x="2027" y="29049"/>
                  </a:lnTo>
                  <a:lnTo>
                    <a:pt x="2259" y="29164"/>
                  </a:lnTo>
                  <a:lnTo>
                    <a:pt x="2491" y="29261"/>
                  </a:lnTo>
                  <a:lnTo>
                    <a:pt x="2703" y="29338"/>
                  </a:lnTo>
                  <a:lnTo>
                    <a:pt x="2896" y="29396"/>
                  </a:lnTo>
                  <a:lnTo>
                    <a:pt x="3224" y="29473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456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321" y="29512"/>
                  </a:lnTo>
                  <a:lnTo>
                    <a:pt x="3224" y="29512"/>
                  </a:lnTo>
                  <a:lnTo>
                    <a:pt x="3224" y="29512"/>
                  </a:lnTo>
                  <a:lnTo>
                    <a:pt x="2973" y="29512"/>
                  </a:lnTo>
                  <a:lnTo>
                    <a:pt x="2645" y="29531"/>
                  </a:lnTo>
                  <a:lnTo>
                    <a:pt x="2259" y="29589"/>
                  </a:lnTo>
                  <a:lnTo>
                    <a:pt x="1854" y="29666"/>
                  </a:lnTo>
                  <a:lnTo>
                    <a:pt x="1410" y="29782"/>
                  </a:lnTo>
                  <a:lnTo>
                    <a:pt x="947" y="29917"/>
                  </a:lnTo>
                  <a:lnTo>
                    <a:pt x="715" y="30014"/>
                  </a:lnTo>
                  <a:lnTo>
                    <a:pt x="464" y="30129"/>
                  </a:lnTo>
                  <a:lnTo>
                    <a:pt x="232" y="30245"/>
                  </a:lnTo>
                  <a:lnTo>
                    <a:pt x="1" y="30380"/>
                  </a:lnTo>
                  <a:lnTo>
                    <a:pt x="1" y="30380"/>
                  </a:lnTo>
                  <a:lnTo>
                    <a:pt x="9748" y="30380"/>
                  </a:lnTo>
                  <a:lnTo>
                    <a:pt x="9748" y="30380"/>
                  </a:lnTo>
                  <a:lnTo>
                    <a:pt x="9709" y="30072"/>
                  </a:lnTo>
                  <a:lnTo>
                    <a:pt x="9671" y="29763"/>
                  </a:lnTo>
                  <a:lnTo>
                    <a:pt x="9671" y="29492"/>
                  </a:lnTo>
                  <a:lnTo>
                    <a:pt x="9671" y="29222"/>
                  </a:lnTo>
                  <a:lnTo>
                    <a:pt x="9690" y="28971"/>
                  </a:lnTo>
                  <a:lnTo>
                    <a:pt x="9728" y="28720"/>
                  </a:lnTo>
                  <a:lnTo>
                    <a:pt x="9786" y="28489"/>
                  </a:lnTo>
                  <a:lnTo>
                    <a:pt x="9844" y="28277"/>
                  </a:lnTo>
                  <a:lnTo>
                    <a:pt x="9921" y="28084"/>
                  </a:lnTo>
                  <a:lnTo>
                    <a:pt x="10018" y="27891"/>
                  </a:lnTo>
                  <a:lnTo>
                    <a:pt x="10095" y="27697"/>
                  </a:lnTo>
                  <a:lnTo>
                    <a:pt x="10211" y="27543"/>
                  </a:lnTo>
                  <a:lnTo>
                    <a:pt x="10423" y="27234"/>
                  </a:lnTo>
                  <a:lnTo>
                    <a:pt x="10655" y="26964"/>
                  </a:lnTo>
                  <a:lnTo>
                    <a:pt x="10906" y="26752"/>
                  </a:lnTo>
                  <a:lnTo>
                    <a:pt x="11157" y="26559"/>
                  </a:lnTo>
                  <a:lnTo>
                    <a:pt x="11388" y="26404"/>
                  </a:lnTo>
                  <a:lnTo>
                    <a:pt x="11581" y="26289"/>
                  </a:lnTo>
                  <a:lnTo>
                    <a:pt x="11909" y="26134"/>
                  </a:lnTo>
                  <a:lnTo>
                    <a:pt x="12025" y="26096"/>
                  </a:lnTo>
                  <a:lnTo>
                    <a:pt x="12025" y="26096"/>
                  </a:lnTo>
                  <a:lnTo>
                    <a:pt x="11929" y="25999"/>
                  </a:lnTo>
                  <a:lnTo>
                    <a:pt x="11639" y="25748"/>
                  </a:lnTo>
                  <a:lnTo>
                    <a:pt x="11446" y="25574"/>
                  </a:lnTo>
                  <a:lnTo>
                    <a:pt x="11253" y="25362"/>
                  </a:lnTo>
                  <a:lnTo>
                    <a:pt x="11060" y="25111"/>
                  </a:lnTo>
                  <a:lnTo>
                    <a:pt x="10867" y="24841"/>
                  </a:lnTo>
                  <a:lnTo>
                    <a:pt x="10674" y="24551"/>
                  </a:lnTo>
                  <a:lnTo>
                    <a:pt x="10520" y="24223"/>
                  </a:lnTo>
                  <a:lnTo>
                    <a:pt x="10404" y="23895"/>
                  </a:lnTo>
                  <a:lnTo>
                    <a:pt x="10346" y="23722"/>
                  </a:lnTo>
                  <a:lnTo>
                    <a:pt x="10307" y="23528"/>
                  </a:lnTo>
                  <a:lnTo>
                    <a:pt x="10288" y="23355"/>
                  </a:lnTo>
                  <a:lnTo>
                    <a:pt x="10288" y="23162"/>
                  </a:lnTo>
                  <a:lnTo>
                    <a:pt x="10288" y="22988"/>
                  </a:lnTo>
                  <a:lnTo>
                    <a:pt x="10327" y="22795"/>
                  </a:lnTo>
                  <a:lnTo>
                    <a:pt x="10365" y="22602"/>
                  </a:lnTo>
                  <a:lnTo>
                    <a:pt x="10423" y="22409"/>
                  </a:lnTo>
                  <a:lnTo>
                    <a:pt x="10520" y="22216"/>
                  </a:lnTo>
                  <a:lnTo>
                    <a:pt x="10616" y="22023"/>
                  </a:lnTo>
                  <a:lnTo>
                    <a:pt x="10616" y="22023"/>
                  </a:lnTo>
                  <a:lnTo>
                    <a:pt x="10732" y="21869"/>
                  </a:lnTo>
                  <a:lnTo>
                    <a:pt x="10829" y="21714"/>
                  </a:lnTo>
                  <a:lnTo>
                    <a:pt x="10944" y="21579"/>
                  </a:lnTo>
                  <a:lnTo>
                    <a:pt x="11060" y="21463"/>
                  </a:lnTo>
                  <a:lnTo>
                    <a:pt x="11195" y="21367"/>
                  </a:lnTo>
                  <a:lnTo>
                    <a:pt x="11311" y="21270"/>
                  </a:lnTo>
                  <a:lnTo>
                    <a:pt x="11581" y="21116"/>
                  </a:lnTo>
                  <a:lnTo>
                    <a:pt x="11852" y="21000"/>
                  </a:lnTo>
                  <a:lnTo>
                    <a:pt x="12141" y="20923"/>
                  </a:lnTo>
                  <a:lnTo>
                    <a:pt x="12411" y="20884"/>
                  </a:lnTo>
                  <a:lnTo>
                    <a:pt x="12701" y="20865"/>
                  </a:lnTo>
                  <a:lnTo>
                    <a:pt x="12701" y="20865"/>
                  </a:lnTo>
                  <a:lnTo>
                    <a:pt x="13048" y="20884"/>
                  </a:lnTo>
                  <a:lnTo>
                    <a:pt x="13376" y="20942"/>
                  </a:lnTo>
                  <a:lnTo>
                    <a:pt x="13685" y="21000"/>
                  </a:lnTo>
                  <a:lnTo>
                    <a:pt x="13955" y="21097"/>
                  </a:lnTo>
                  <a:lnTo>
                    <a:pt x="14341" y="21232"/>
                  </a:lnTo>
                  <a:lnTo>
                    <a:pt x="14476" y="21309"/>
                  </a:lnTo>
                  <a:lnTo>
                    <a:pt x="14476" y="21309"/>
                  </a:lnTo>
                  <a:lnTo>
                    <a:pt x="14824" y="21154"/>
                  </a:lnTo>
                  <a:lnTo>
                    <a:pt x="15152" y="21039"/>
                  </a:lnTo>
                  <a:lnTo>
                    <a:pt x="15441" y="20981"/>
                  </a:lnTo>
                  <a:lnTo>
                    <a:pt x="15712" y="20961"/>
                  </a:lnTo>
                  <a:lnTo>
                    <a:pt x="15712" y="20961"/>
                  </a:lnTo>
                  <a:lnTo>
                    <a:pt x="15924" y="20981"/>
                  </a:lnTo>
                  <a:lnTo>
                    <a:pt x="16136" y="21019"/>
                  </a:lnTo>
                  <a:lnTo>
                    <a:pt x="16310" y="21058"/>
                  </a:lnTo>
                  <a:lnTo>
                    <a:pt x="16484" y="21135"/>
                  </a:lnTo>
                  <a:lnTo>
                    <a:pt x="16638" y="21212"/>
                  </a:lnTo>
                  <a:lnTo>
                    <a:pt x="16773" y="21309"/>
                  </a:lnTo>
                  <a:lnTo>
                    <a:pt x="16889" y="21405"/>
                  </a:lnTo>
                  <a:lnTo>
                    <a:pt x="17005" y="21521"/>
                  </a:lnTo>
                  <a:lnTo>
                    <a:pt x="17179" y="21714"/>
                  </a:lnTo>
                  <a:lnTo>
                    <a:pt x="17294" y="21888"/>
                  </a:lnTo>
                  <a:lnTo>
                    <a:pt x="17391" y="22062"/>
                  </a:lnTo>
                  <a:lnTo>
                    <a:pt x="17391" y="22062"/>
                  </a:lnTo>
                  <a:lnTo>
                    <a:pt x="17545" y="21927"/>
                  </a:lnTo>
                  <a:lnTo>
                    <a:pt x="17680" y="21830"/>
                  </a:lnTo>
                  <a:lnTo>
                    <a:pt x="17835" y="21734"/>
                  </a:lnTo>
                  <a:lnTo>
                    <a:pt x="17989" y="21676"/>
                  </a:lnTo>
                  <a:lnTo>
                    <a:pt x="18124" y="21637"/>
                  </a:lnTo>
                  <a:lnTo>
                    <a:pt x="18259" y="21598"/>
                  </a:lnTo>
                  <a:lnTo>
                    <a:pt x="18395" y="21579"/>
                  </a:lnTo>
                  <a:lnTo>
                    <a:pt x="18510" y="21560"/>
                  </a:lnTo>
                  <a:lnTo>
                    <a:pt x="18510" y="21560"/>
                  </a:lnTo>
                  <a:lnTo>
                    <a:pt x="18761" y="21598"/>
                  </a:lnTo>
                  <a:lnTo>
                    <a:pt x="18974" y="21637"/>
                  </a:lnTo>
                  <a:lnTo>
                    <a:pt x="19167" y="21734"/>
                  </a:lnTo>
                  <a:lnTo>
                    <a:pt x="19321" y="21811"/>
                  </a:lnTo>
                  <a:lnTo>
                    <a:pt x="19456" y="21907"/>
                  </a:lnTo>
                  <a:lnTo>
                    <a:pt x="19553" y="21984"/>
                  </a:lnTo>
                  <a:lnTo>
                    <a:pt x="19630" y="22062"/>
                  </a:lnTo>
                  <a:lnTo>
                    <a:pt x="19630" y="22062"/>
                  </a:lnTo>
                  <a:lnTo>
                    <a:pt x="19688" y="21830"/>
                  </a:lnTo>
                  <a:lnTo>
                    <a:pt x="19746" y="21598"/>
                  </a:lnTo>
                  <a:lnTo>
                    <a:pt x="19823" y="21405"/>
                  </a:lnTo>
                  <a:lnTo>
                    <a:pt x="19919" y="21232"/>
                  </a:lnTo>
                  <a:lnTo>
                    <a:pt x="20016" y="21077"/>
                  </a:lnTo>
                  <a:lnTo>
                    <a:pt x="20112" y="20942"/>
                  </a:lnTo>
                  <a:lnTo>
                    <a:pt x="20209" y="20826"/>
                  </a:lnTo>
                  <a:lnTo>
                    <a:pt x="20325" y="20730"/>
                  </a:lnTo>
                  <a:lnTo>
                    <a:pt x="20440" y="20633"/>
                  </a:lnTo>
                  <a:lnTo>
                    <a:pt x="20556" y="20575"/>
                  </a:lnTo>
                  <a:lnTo>
                    <a:pt x="20672" y="20518"/>
                  </a:lnTo>
                  <a:lnTo>
                    <a:pt x="20788" y="20460"/>
                  </a:lnTo>
                  <a:lnTo>
                    <a:pt x="21039" y="20421"/>
                  </a:lnTo>
                  <a:lnTo>
                    <a:pt x="21290" y="20402"/>
                  </a:lnTo>
                  <a:lnTo>
                    <a:pt x="21290" y="20402"/>
                  </a:lnTo>
                  <a:lnTo>
                    <a:pt x="21541" y="20402"/>
                  </a:lnTo>
                  <a:lnTo>
                    <a:pt x="21772" y="20460"/>
                  </a:lnTo>
                  <a:lnTo>
                    <a:pt x="21984" y="20498"/>
                  </a:lnTo>
                  <a:lnTo>
                    <a:pt x="22177" y="20575"/>
                  </a:lnTo>
                  <a:lnTo>
                    <a:pt x="22448" y="20691"/>
                  </a:lnTo>
                  <a:lnTo>
                    <a:pt x="22563" y="20749"/>
                  </a:lnTo>
                  <a:lnTo>
                    <a:pt x="22563" y="20749"/>
                  </a:lnTo>
                  <a:lnTo>
                    <a:pt x="22544" y="20556"/>
                  </a:lnTo>
                  <a:lnTo>
                    <a:pt x="22563" y="20363"/>
                  </a:lnTo>
                  <a:lnTo>
                    <a:pt x="22583" y="20209"/>
                  </a:lnTo>
                  <a:lnTo>
                    <a:pt x="22621" y="20074"/>
                  </a:lnTo>
                  <a:lnTo>
                    <a:pt x="22660" y="19939"/>
                  </a:lnTo>
                  <a:lnTo>
                    <a:pt x="22718" y="19842"/>
                  </a:lnTo>
                  <a:lnTo>
                    <a:pt x="22795" y="19746"/>
                  </a:lnTo>
                  <a:lnTo>
                    <a:pt x="22872" y="19668"/>
                  </a:lnTo>
                  <a:lnTo>
                    <a:pt x="22950" y="19610"/>
                  </a:lnTo>
                  <a:lnTo>
                    <a:pt x="23046" y="19553"/>
                  </a:lnTo>
                  <a:lnTo>
                    <a:pt x="23220" y="19495"/>
                  </a:lnTo>
                  <a:lnTo>
                    <a:pt x="23393" y="19456"/>
                  </a:lnTo>
                  <a:lnTo>
                    <a:pt x="23567" y="19437"/>
                  </a:lnTo>
                  <a:lnTo>
                    <a:pt x="23567" y="19437"/>
                  </a:lnTo>
                  <a:lnTo>
                    <a:pt x="23779" y="19456"/>
                  </a:lnTo>
                  <a:lnTo>
                    <a:pt x="23876" y="19475"/>
                  </a:lnTo>
                  <a:lnTo>
                    <a:pt x="23876" y="19475"/>
                  </a:lnTo>
                  <a:lnTo>
                    <a:pt x="23934" y="19263"/>
                  </a:lnTo>
                  <a:lnTo>
                    <a:pt x="23992" y="19070"/>
                  </a:lnTo>
                  <a:lnTo>
                    <a:pt x="24069" y="18916"/>
                  </a:lnTo>
                  <a:lnTo>
                    <a:pt x="24146" y="18761"/>
                  </a:lnTo>
                  <a:lnTo>
                    <a:pt x="24243" y="18626"/>
                  </a:lnTo>
                  <a:lnTo>
                    <a:pt x="24320" y="18510"/>
                  </a:lnTo>
                  <a:lnTo>
                    <a:pt x="24416" y="18414"/>
                  </a:lnTo>
                  <a:lnTo>
                    <a:pt x="24513" y="18317"/>
                  </a:lnTo>
                  <a:lnTo>
                    <a:pt x="24609" y="18240"/>
                  </a:lnTo>
                  <a:lnTo>
                    <a:pt x="24706" y="18182"/>
                  </a:lnTo>
                  <a:lnTo>
                    <a:pt x="24918" y="18105"/>
                  </a:lnTo>
                  <a:lnTo>
                    <a:pt x="25111" y="18066"/>
                  </a:lnTo>
                  <a:lnTo>
                    <a:pt x="25304" y="18047"/>
                  </a:lnTo>
                  <a:lnTo>
                    <a:pt x="25304" y="18047"/>
                  </a:lnTo>
                  <a:lnTo>
                    <a:pt x="25536" y="18066"/>
                  </a:lnTo>
                  <a:lnTo>
                    <a:pt x="25729" y="18105"/>
                  </a:lnTo>
                  <a:lnTo>
                    <a:pt x="25883" y="18144"/>
                  </a:lnTo>
                  <a:lnTo>
                    <a:pt x="25999" y="18201"/>
                  </a:lnTo>
                  <a:lnTo>
                    <a:pt x="25999" y="18201"/>
                  </a:lnTo>
                  <a:lnTo>
                    <a:pt x="26057" y="17951"/>
                  </a:lnTo>
                  <a:lnTo>
                    <a:pt x="26134" y="17719"/>
                  </a:lnTo>
                  <a:lnTo>
                    <a:pt x="26211" y="17507"/>
                  </a:lnTo>
                  <a:lnTo>
                    <a:pt x="26308" y="17294"/>
                  </a:lnTo>
                  <a:lnTo>
                    <a:pt x="26404" y="17101"/>
                  </a:lnTo>
                  <a:lnTo>
                    <a:pt x="26501" y="16928"/>
                  </a:lnTo>
                  <a:lnTo>
                    <a:pt x="26617" y="16754"/>
                  </a:lnTo>
                  <a:lnTo>
                    <a:pt x="26732" y="16599"/>
                  </a:lnTo>
                  <a:lnTo>
                    <a:pt x="26983" y="16329"/>
                  </a:lnTo>
                  <a:lnTo>
                    <a:pt x="27273" y="16098"/>
                  </a:lnTo>
                  <a:lnTo>
                    <a:pt x="27562" y="15885"/>
                  </a:lnTo>
                  <a:lnTo>
                    <a:pt x="27852" y="15731"/>
                  </a:lnTo>
                  <a:lnTo>
                    <a:pt x="28161" y="15596"/>
                  </a:lnTo>
                  <a:lnTo>
                    <a:pt x="28450" y="15480"/>
                  </a:lnTo>
                  <a:lnTo>
                    <a:pt x="28759" y="15403"/>
                  </a:lnTo>
                  <a:lnTo>
                    <a:pt x="29049" y="15345"/>
                  </a:lnTo>
                  <a:lnTo>
                    <a:pt x="29319" y="15306"/>
                  </a:lnTo>
                  <a:lnTo>
                    <a:pt x="29550" y="15268"/>
                  </a:lnTo>
                  <a:lnTo>
                    <a:pt x="29975" y="15268"/>
                  </a:lnTo>
                  <a:lnTo>
                    <a:pt x="29975" y="15268"/>
                  </a:lnTo>
                  <a:lnTo>
                    <a:pt x="30226" y="15268"/>
                  </a:lnTo>
                  <a:lnTo>
                    <a:pt x="30322" y="15268"/>
                  </a:lnTo>
                  <a:lnTo>
                    <a:pt x="30322" y="15268"/>
                  </a:lnTo>
                  <a:lnTo>
                    <a:pt x="30265" y="15017"/>
                  </a:lnTo>
                  <a:lnTo>
                    <a:pt x="30226" y="14766"/>
                  </a:lnTo>
                  <a:lnTo>
                    <a:pt x="30207" y="14534"/>
                  </a:lnTo>
                  <a:lnTo>
                    <a:pt x="30207" y="14322"/>
                  </a:lnTo>
                  <a:lnTo>
                    <a:pt x="30226" y="14129"/>
                  </a:lnTo>
                  <a:lnTo>
                    <a:pt x="30245" y="13917"/>
                  </a:lnTo>
                  <a:lnTo>
                    <a:pt x="30284" y="13743"/>
                  </a:lnTo>
                  <a:lnTo>
                    <a:pt x="30342" y="13569"/>
                  </a:lnTo>
                  <a:lnTo>
                    <a:pt x="30419" y="13415"/>
                  </a:lnTo>
                  <a:lnTo>
                    <a:pt x="30496" y="13260"/>
                  </a:lnTo>
                  <a:lnTo>
                    <a:pt x="30573" y="13125"/>
                  </a:lnTo>
                  <a:lnTo>
                    <a:pt x="30670" y="12990"/>
                  </a:lnTo>
                  <a:lnTo>
                    <a:pt x="30882" y="12759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33" y="12566"/>
                  </a:lnTo>
                  <a:lnTo>
                    <a:pt x="31152" y="12237"/>
                  </a:lnTo>
                  <a:lnTo>
                    <a:pt x="31210" y="11929"/>
                  </a:lnTo>
                  <a:lnTo>
                    <a:pt x="31268" y="11639"/>
                  </a:lnTo>
                  <a:lnTo>
                    <a:pt x="31365" y="11369"/>
                  </a:lnTo>
                  <a:lnTo>
                    <a:pt x="31461" y="11118"/>
                  </a:lnTo>
                  <a:lnTo>
                    <a:pt x="31558" y="10906"/>
                  </a:lnTo>
                  <a:lnTo>
                    <a:pt x="31693" y="10693"/>
                  </a:lnTo>
                  <a:lnTo>
                    <a:pt x="31828" y="10520"/>
                  </a:lnTo>
                  <a:lnTo>
                    <a:pt x="31963" y="10346"/>
                  </a:lnTo>
                  <a:lnTo>
                    <a:pt x="32117" y="10192"/>
                  </a:lnTo>
                  <a:lnTo>
                    <a:pt x="32272" y="10076"/>
                  </a:lnTo>
                  <a:lnTo>
                    <a:pt x="32426" y="9960"/>
                  </a:lnTo>
                  <a:lnTo>
                    <a:pt x="32581" y="9844"/>
                  </a:lnTo>
                  <a:lnTo>
                    <a:pt x="32754" y="9767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063" y="9613"/>
                  </a:lnTo>
                  <a:lnTo>
                    <a:pt x="33256" y="9130"/>
                  </a:lnTo>
                  <a:lnTo>
                    <a:pt x="33430" y="8667"/>
                  </a:lnTo>
                  <a:lnTo>
                    <a:pt x="33565" y="8204"/>
                  </a:lnTo>
                  <a:lnTo>
                    <a:pt x="33661" y="7760"/>
                  </a:lnTo>
                  <a:lnTo>
                    <a:pt x="33739" y="7316"/>
                  </a:lnTo>
                  <a:lnTo>
                    <a:pt x="33797" y="6891"/>
                  </a:lnTo>
                  <a:lnTo>
                    <a:pt x="33835" y="6486"/>
                  </a:lnTo>
                  <a:lnTo>
                    <a:pt x="33854" y="6100"/>
                  </a:lnTo>
                  <a:lnTo>
                    <a:pt x="33854" y="6100"/>
                  </a:lnTo>
                  <a:lnTo>
                    <a:pt x="33835" y="5579"/>
                  </a:lnTo>
                  <a:lnTo>
                    <a:pt x="33777" y="5077"/>
                  </a:lnTo>
                  <a:lnTo>
                    <a:pt x="33681" y="4594"/>
                  </a:lnTo>
                  <a:lnTo>
                    <a:pt x="33546" y="4150"/>
                  </a:lnTo>
                  <a:lnTo>
                    <a:pt x="33372" y="3726"/>
                  </a:lnTo>
                  <a:lnTo>
                    <a:pt x="33179" y="3320"/>
                  </a:lnTo>
                  <a:lnTo>
                    <a:pt x="32947" y="2934"/>
                  </a:lnTo>
                  <a:lnTo>
                    <a:pt x="32696" y="2587"/>
                  </a:lnTo>
                  <a:lnTo>
                    <a:pt x="32407" y="2240"/>
                  </a:lnTo>
                  <a:lnTo>
                    <a:pt x="32098" y="1931"/>
                  </a:lnTo>
                  <a:lnTo>
                    <a:pt x="31770" y="1641"/>
                  </a:lnTo>
                  <a:lnTo>
                    <a:pt x="31423" y="1390"/>
                  </a:lnTo>
                  <a:lnTo>
                    <a:pt x="31056" y="1139"/>
                  </a:lnTo>
                  <a:lnTo>
                    <a:pt x="30689" y="927"/>
                  </a:lnTo>
                  <a:lnTo>
                    <a:pt x="30284" y="734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79" y="560"/>
                  </a:lnTo>
                  <a:lnTo>
                    <a:pt x="29859" y="541"/>
                  </a:lnTo>
                  <a:lnTo>
                    <a:pt x="29859" y="541"/>
                  </a:lnTo>
                  <a:lnTo>
                    <a:pt x="29840" y="541"/>
                  </a:lnTo>
                  <a:lnTo>
                    <a:pt x="29840" y="541"/>
                  </a:lnTo>
                  <a:lnTo>
                    <a:pt x="29493" y="425"/>
                  </a:lnTo>
                  <a:lnTo>
                    <a:pt x="29145" y="310"/>
                  </a:lnTo>
                  <a:lnTo>
                    <a:pt x="28778" y="213"/>
                  </a:lnTo>
                  <a:lnTo>
                    <a:pt x="28412" y="136"/>
                  </a:lnTo>
                  <a:lnTo>
                    <a:pt x="28026" y="78"/>
                  </a:lnTo>
                  <a:lnTo>
                    <a:pt x="27659" y="39"/>
                  </a:lnTo>
                  <a:lnTo>
                    <a:pt x="27292" y="20"/>
                  </a:lnTo>
                  <a:lnTo>
                    <a:pt x="26925" y="1"/>
                  </a:lnTo>
                  <a:lnTo>
                    <a:pt x="26925" y="1"/>
                  </a:lnTo>
                  <a:lnTo>
                    <a:pt x="269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10"/>
            <p:cNvSpPr/>
            <p:nvPr/>
          </p:nvSpPr>
          <p:spPr>
            <a:xfrm>
              <a:off x="4774300" y="4618450"/>
              <a:ext cx="127900" cy="14025"/>
            </a:xfrm>
            <a:custGeom>
              <a:avLst/>
              <a:gdLst/>
              <a:ahLst/>
              <a:cxnLst/>
              <a:rect l="l" t="t" r="r" b="b"/>
              <a:pathLst>
                <a:path w="5116" h="561" extrusionOk="0">
                  <a:moveTo>
                    <a:pt x="5116" y="560"/>
                  </a:moveTo>
                  <a:lnTo>
                    <a:pt x="5116" y="560"/>
                  </a:lnTo>
                  <a:lnTo>
                    <a:pt x="5116" y="560"/>
                  </a:lnTo>
                  <a:lnTo>
                    <a:pt x="5116" y="560"/>
                  </a:lnTo>
                  <a:close/>
                  <a:moveTo>
                    <a:pt x="5077" y="541"/>
                  </a:moveTo>
                  <a:lnTo>
                    <a:pt x="5077" y="541"/>
                  </a:lnTo>
                  <a:lnTo>
                    <a:pt x="5096" y="541"/>
                  </a:lnTo>
                  <a:lnTo>
                    <a:pt x="5096" y="541"/>
                  </a:lnTo>
                  <a:lnTo>
                    <a:pt x="5077" y="541"/>
                  </a:lnTo>
                  <a:close/>
                  <a:moveTo>
                    <a:pt x="20" y="310"/>
                  </a:moveTo>
                  <a:lnTo>
                    <a:pt x="20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20" y="310"/>
                  </a:lnTo>
                  <a:close/>
                  <a:moveTo>
                    <a:pt x="2143" y="1"/>
                  </a:moveTo>
                  <a:lnTo>
                    <a:pt x="2143" y="1"/>
                  </a:lnTo>
                  <a:lnTo>
                    <a:pt x="1603" y="20"/>
                  </a:lnTo>
                  <a:lnTo>
                    <a:pt x="1082" y="78"/>
                  </a:lnTo>
                  <a:lnTo>
                    <a:pt x="541" y="174"/>
                  </a:lnTo>
                  <a:lnTo>
                    <a:pt x="39" y="310"/>
                  </a:lnTo>
                  <a:lnTo>
                    <a:pt x="39" y="310"/>
                  </a:lnTo>
                  <a:lnTo>
                    <a:pt x="541" y="174"/>
                  </a:lnTo>
                  <a:lnTo>
                    <a:pt x="1082" y="78"/>
                  </a:lnTo>
                  <a:lnTo>
                    <a:pt x="1603" y="20"/>
                  </a:lnTo>
                  <a:lnTo>
                    <a:pt x="2143" y="1"/>
                  </a:lnTo>
                  <a:close/>
                  <a:moveTo>
                    <a:pt x="2162" y="1"/>
                  </a:move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10"/>
            <p:cNvSpPr/>
            <p:nvPr/>
          </p:nvSpPr>
          <p:spPr>
            <a:xfrm>
              <a:off x="4902175" y="463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10"/>
            <p:cNvSpPr/>
            <p:nvPr/>
          </p:nvSpPr>
          <p:spPr>
            <a:xfrm>
              <a:off x="4901200" y="46319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10"/>
            <p:cNvSpPr/>
            <p:nvPr/>
          </p:nvSpPr>
          <p:spPr>
            <a:xfrm>
              <a:off x="4774300" y="46261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10"/>
            <p:cNvSpPr/>
            <p:nvPr/>
          </p:nvSpPr>
          <p:spPr>
            <a:xfrm>
              <a:off x="4775275" y="4618450"/>
              <a:ext cx="52625" cy="7750"/>
            </a:xfrm>
            <a:custGeom>
              <a:avLst/>
              <a:gdLst/>
              <a:ahLst/>
              <a:cxnLst/>
              <a:rect l="l" t="t" r="r" b="b"/>
              <a:pathLst>
                <a:path w="2105" h="310" fill="none" extrusionOk="0">
                  <a:moveTo>
                    <a:pt x="2104" y="1"/>
                  </a:moveTo>
                  <a:lnTo>
                    <a:pt x="2104" y="1"/>
                  </a:lnTo>
                  <a:lnTo>
                    <a:pt x="1564" y="20"/>
                  </a:lnTo>
                  <a:lnTo>
                    <a:pt x="1043" y="78"/>
                  </a:lnTo>
                  <a:lnTo>
                    <a:pt x="502" y="174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502" y="174"/>
                  </a:lnTo>
                  <a:lnTo>
                    <a:pt x="1043" y="78"/>
                  </a:lnTo>
                  <a:lnTo>
                    <a:pt x="1564" y="20"/>
                  </a:lnTo>
                  <a:lnTo>
                    <a:pt x="210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10"/>
            <p:cNvSpPr/>
            <p:nvPr/>
          </p:nvSpPr>
          <p:spPr>
            <a:xfrm>
              <a:off x="4828350" y="461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10"/>
            <p:cNvSpPr/>
            <p:nvPr/>
          </p:nvSpPr>
          <p:spPr>
            <a:xfrm>
              <a:off x="4155225" y="5356225"/>
              <a:ext cx="86400" cy="21750"/>
            </a:xfrm>
            <a:custGeom>
              <a:avLst/>
              <a:gdLst/>
              <a:ahLst/>
              <a:cxnLst/>
              <a:rect l="l" t="t" r="r" b="b"/>
              <a:pathLst>
                <a:path w="3456" h="870" extrusionOk="0">
                  <a:moveTo>
                    <a:pt x="3456" y="1"/>
                  </a:move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lnTo>
                    <a:pt x="3456" y="1"/>
                  </a:lnTo>
                  <a:close/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  <a:close/>
                  <a:moveTo>
                    <a:pt x="3321" y="1"/>
                  </a:moveTo>
                  <a:lnTo>
                    <a:pt x="3321" y="1"/>
                  </a:lnTo>
                  <a:lnTo>
                    <a:pt x="3321" y="1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10"/>
            <p:cNvSpPr/>
            <p:nvPr/>
          </p:nvSpPr>
          <p:spPr>
            <a:xfrm>
              <a:off x="4241600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10"/>
            <p:cNvSpPr/>
            <p:nvPr/>
          </p:nvSpPr>
          <p:spPr>
            <a:xfrm>
              <a:off x="4155225" y="5356225"/>
              <a:ext cx="80625" cy="21750"/>
            </a:xfrm>
            <a:custGeom>
              <a:avLst/>
              <a:gdLst/>
              <a:ahLst/>
              <a:cxnLst/>
              <a:rect l="l" t="t" r="r" b="b"/>
              <a:pathLst>
                <a:path w="3225" h="870" fill="none" extrusionOk="0">
                  <a:moveTo>
                    <a:pt x="3224" y="1"/>
                  </a:moveTo>
                  <a:lnTo>
                    <a:pt x="3224" y="1"/>
                  </a:lnTo>
                  <a:lnTo>
                    <a:pt x="2973" y="1"/>
                  </a:lnTo>
                  <a:lnTo>
                    <a:pt x="2645" y="20"/>
                  </a:lnTo>
                  <a:lnTo>
                    <a:pt x="2259" y="78"/>
                  </a:lnTo>
                  <a:lnTo>
                    <a:pt x="1854" y="155"/>
                  </a:lnTo>
                  <a:lnTo>
                    <a:pt x="1410" y="271"/>
                  </a:lnTo>
                  <a:lnTo>
                    <a:pt x="947" y="406"/>
                  </a:lnTo>
                  <a:lnTo>
                    <a:pt x="715" y="503"/>
                  </a:lnTo>
                  <a:lnTo>
                    <a:pt x="464" y="618"/>
                  </a:lnTo>
                  <a:lnTo>
                    <a:pt x="232" y="734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1" y="869"/>
                  </a:lnTo>
                  <a:lnTo>
                    <a:pt x="232" y="734"/>
                  </a:lnTo>
                  <a:lnTo>
                    <a:pt x="464" y="618"/>
                  </a:lnTo>
                  <a:lnTo>
                    <a:pt x="715" y="503"/>
                  </a:lnTo>
                  <a:lnTo>
                    <a:pt x="947" y="406"/>
                  </a:lnTo>
                  <a:lnTo>
                    <a:pt x="1410" y="271"/>
                  </a:lnTo>
                  <a:lnTo>
                    <a:pt x="1854" y="155"/>
                  </a:lnTo>
                  <a:lnTo>
                    <a:pt x="2259" y="78"/>
                  </a:lnTo>
                  <a:lnTo>
                    <a:pt x="2645" y="20"/>
                  </a:lnTo>
                  <a:lnTo>
                    <a:pt x="2973" y="1"/>
                  </a:lnTo>
                  <a:lnTo>
                    <a:pt x="32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10"/>
            <p:cNvSpPr/>
            <p:nvPr/>
          </p:nvSpPr>
          <p:spPr>
            <a:xfrm>
              <a:off x="4238225" y="535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10"/>
            <p:cNvSpPr/>
            <p:nvPr/>
          </p:nvSpPr>
          <p:spPr>
            <a:xfrm>
              <a:off x="4297575" y="5011225"/>
              <a:ext cx="12575" cy="3900"/>
            </a:xfrm>
            <a:custGeom>
              <a:avLst/>
              <a:gdLst/>
              <a:ahLst/>
              <a:cxnLst/>
              <a:rect l="l" t="t" r="r" b="b"/>
              <a:pathLst>
                <a:path w="503" h="156" extrusionOk="0">
                  <a:moveTo>
                    <a:pt x="502" y="1"/>
                  </a:moveTo>
                  <a:lnTo>
                    <a:pt x="251" y="59"/>
                  </a:lnTo>
                  <a:lnTo>
                    <a:pt x="1" y="155"/>
                  </a:lnTo>
                  <a:lnTo>
                    <a:pt x="251" y="78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10"/>
            <p:cNvSpPr/>
            <p:nvPr/>
          </p:nvSpPr>
          <p:spPr>
            <a:xfrm>
              <a:off x="42942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10"/>
            <p:cNvSpPr/>
            <p:nvPr/>
          </p:nvSpPr>
          <p:spPr>
            <a:xfrm>
              <a:off x="4156675" y="5138125"/>
              <a:ext cx="126925" cy="101850"/>
            </a:xfrm>
            <a:custGeom>
              <a:avLst/>
              <a:gdLst/>
              <a:ahLst/>
              <a:cxnLst/>
              <a:rect l="l" t="t" r="r" b="b"/>
              <a:pathLst>
                <a:path w="5077" h="4074" fill="none" extrusionOk="0">
                  <a:moveTo>
                    <a:pt x="5077" y="1"/>
                  </a:moveTo>
                  <a:lnTo>
                    <a:pt x="5077" y="1"/>
                  </a:lnTo>
                  <a:lnTo>
                    <a:pt x="4807" y="1"/>
                  </a:lnTo>
                  <a:lnTo>
                    <a:pt x="4498" y="20"/>
                  </a:lnTo>
                  <a:lnTo>
                    <a:pt x="4131" y="59"/>
                  </a:lnTo>
                  <a:lnTo>
                    <a:pt x="3745" y="117"/>
                  </a:lnTo>
                  <a:lnTo>
                    <a:pt x="3340" y="194"/>
                  </a:lnTo>
                  <a:lnTo>
                    <a:pt x="2915" y="310"/>
                  </a:lnTo>
                  <a:lnTo>
                    <a:pt x="2471" y="464"/>
                  </a:lnTo>
                  <a:lnTo>
                    <a:pt x="2066" y="638"/>
                  </a:lnTo>
                  <a:lnTo>
                    <a:pt x="1854" y="754"/>
                  </a:lnTo>
                  <a:lnTo>
                    <a:pt x="1661" y="869"/>
                  </a:lnTo>
                  <a:lnTo>
                    <a:pt x="1468" y="1004"/>
                  </a:lnTo>
                  <a:lnTo>
                    <a:pt x="1275" y="1159"/>
                  </a:lnTo>
                  <a:lnTo>
                    <a:pt x="1101" y="1313"/>
                  </a:lnTo>
                  <a:lnTo>
                    <a:pt x="927" y="1487"/>
                  </a:lnTo>
                  <a:lnTo>
                    <a:pt x="773" y="1680"/>
                  </a:lnTo>
                  <a:lnTo>
                    <a:pt x="618" y="1873"/>
                  </a:lnTo>
                  <a:lnTo>
                    <a:pt x="483" y="2085"/>
                  </a:lnTo>
                  <a:lnTo>
                    <a:pt x="367" y="2317"/>
                  </a:lnTo>
                  <a:lnTo>
                    <a:pt x="252" y="2568"/>
                  </a:lnTo>
                  <a:lnTo>
                    <a:pt x="174" y="2838"/>
                  </a:lnTo>
                  <a:lnTo>
                    <a:pt x="97" y="3108"/>
                  </a:lnTo>
                  <a:lnTo>
                    <a:pt x="39" y="3417"/>
                  </a:lnTo>
                  <a:lnTo>
                    <a:pt x="20" y="3726"/>
                  </a:lnTo>
                  <a:lnTo>
                    <a:pt x="1" y="4073"/>
                  </a:lnTo>
                  <a:lnTo>
                    <a:pt x="1" y="4073"/>
                  </a:lnTo>
                  <a:lnTo>
                    <a:pt x="20" y="3726"/>
                  </a:lnTo>
                  <a:lnTo>
                    <a:pt x="39" y="3417"/>
                  </a:lnTo>
                  <a:lnTo>
                    <a:pt x="97" y="3108"/>
                  </a:lnTo>
                  <a:lnTo>
                    <a:pt x="174" y="2838"/>
                  </a:lnTo>
                  <a:lnTo>
                    <a:pt x="252" y="2568"/>
                  </a:lnTo>
                  <a:lnTo>
                    <a:pt x="367" y="2317"/>
                  </a:lnTo>
                  <a:lnTo>
                    <a:pt x="483" y="2085"/>
                  </a:lnTo>
                  <a:lnTo>
                    <a:pt x="618" y="1873"/>
                  </a:lnTo>
                  <a:lnTo>
                    <a:pt x="773" y="1680"/>
                  </a:lnTo>
                  <a:lnTo>
                    <a:pt x="927" y="1487"/>
                  </a:lnTo>
                  <a:lnTo>
                    <a:pt x="1101" y="1313"/>
                  </a:lnTo>
                  <a:lnTo>
                    <a:pt x="1275" y="1159"/>
                  </a:lnTo>
                  <a:lnTo>
                    <a:pt x="1468" y="1004"/>
                  </a:lnTo>
                  <a:lnTo>
                    <a:pt x="1661" y="869"/>
                  </a:lnTo>
                  <a:lnTo>
                    <a:pt x="1854" y="754"/>
                  </a:lnTo>
                  <a:lnTo>
                    <a:pt x="2066" y="638"/>
                  </a:lnTo>
                  <a:lnTo>
                    <a:pt x="2471" y="464"/>
                  </a:lnTo>
                  <a:lnTo>
                    <a:pt x="2915" y="310"/>
                  </a:lnTo>
                  <a:lnTo>
                    <a:pt x="3340" y="194"/>
                  </a:lnTo>
                  <a:lnTo>
                    <a:pt x="3745" y="117"/>
                  </a:lnTo>
                  <a:lnTo>
                    <a:pt x="4131" y="59"/>
                  </a:lnTo>
                  <a:lnTo>
                    <a:pt x="4498" y="20"/>
                  </a:lnTo>
                  <a:lnTo>
                    <a:pt x="4807" y="1"/>
                  </a:lnTo>
                  <a:lnTo>
                    <a:pt x="50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10"/>
            <p:cNvSpPr/>
            <p:nvPr/>
          </p:nvSpPr>
          <p:spPr>
            <a:xfrm>
              <a:off x="4283575" y="51381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10"/>
            <p:cNvSpPr/>
            <p:nvPr/>
          </p:nvSpPr>
          <p:spPr>
            <a:xfrm>
              <a:off x="4286000" y="513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10"/>
            <p:cNvSpPr/>
            <p:nvPr/>
          </p:nvSpPr>
          <p:spPr>
            <a:xfrm>
              <a:off x="4379125" y="503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10"/>
            <p:cNvSpPr/>
            <p:nvPr/>
          </p:nvSpPr>
          <p:spPr>
            <a:xfrm>
              <a:off x="4378650" y="503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10"/>
            <p:cNvSpPr/>
            <p:nvPr/>
          </p:nvSpPr>
          <p:spPr>
            <a:xfrm>
              <a:off x="4258975" y="5010275"/>
              <a:ext cx="63225" cy="60800"/>
            </a:xfrm>
            <a:custGeom>
              <a:avLst/>
              <a:gdLst/>
              <a:ahLst/>
              <a:cxnLst/>
              <a:rect l="l" t="t" r="r" b="b"/>
              <a:pathLst>
                <a:path w="2529" h="2432" fill="none" extrusionOk="0">
                  <a:moveTo>
                    <a:pt x="2529" y="0"/>
                  </a:moveTo>
                  <a:lnTo>
                    <a:pt x="2529" y="0"/>
                  </a:lnTo>
                  <a:lnTo>
                    <a:pt x="2278" y="19"/>
                  </a:lnTo>
                  <a:lnTo>
                    <a:pt x="2046" y="39"/>
                  </a:lnTo>
                  <a:lnTo>
                    <a:pt x="1795" y="97"/>
                  </a:lnTo>
                  <a:lnTo>
                    <a:pt x="1545" y="193"/>
                  </a:lnTo>
                  <a:lnTo>
                    <a:pt x="1313" y="328"/>
                  </a:lnTo>
                  <a:lnTo>
                    <a:pt x="1081" y="483"/>
                  </a:lnTo>
                  <a:lnTo>
                    <a:pt x="850" y="676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464" y="1100"/>
                  </a:lnTo>
                  <a:lnTo>
                    <a:pt x="329" y="1293"/>
                  </a:lnTo>
                  <a:lnTo>
                    <a:pt x="232" y="1486"/>
                  </a:lnTo>
                  <a:lnTo>
                    <a:pt x="155" y="1679"/>
                  </a:lnTo>
                  <a:lnTo>
                    <a:pt x="78" y="1872"/>
                  </a:lnTo>
                  <a:lnTo>
                    <a:pt x="39" y="2065"/>
                  </a:lnTo>
                  <a:lnTo>
                    <a:pt x="20" y="2239"/>
                  </a:lnTo>
                  <a:lnTo>
                    <a:pt x="0" y="2432"/>
                  </a:lnTo>
                  <a:lnTo>
                    <a:pt x="0" y="2432"/>
                  </a:lnTo>
                  <a:lnTo>
                    <a:pt x="20" y="2239"/>
                  </a:lnTo>
                  <a:lnTo>
                    <a:pt x="39" y="2065"/>
                  </a:lnTo>
                  <a:lnTo>
                    <a:pt x="78" y="1872"/>
                  </a:lnTo>
                  <a:lnTo>
                    <a:pt x="155" y="1679"/>
                  </a:lnTo>
                  <a:lnTo>
                    <a:pt x="232" y="1486"/>
                  </a:lnTo>
                  <a:lnTo>
                    <a:pt x="329" y="1293"/>
                  </a:lnTo>
                  <a:lnTo>
                    <a:pt x="464" y="1100"/>
                  </a:lnTo>
                  <a:lnTo>
                    <a:pt x="618" y="907"/>
                  </a:lnTo>
                  <a:lnTo>
                    <a:pt x="618" y="907"/>
                  </a:lnTo>
                  <a:lnTo>
                    <a:pt x="850" y="676"/>
                  </a:lnTo>
                  <a:lnTo>
                    <a:pt x="1081" y="483"/>
                  </a:lnTo>
                  <a:lnTo>
                    <a:pt x="1313" y="328"/>
                  </a:lnTo>
                  <a:lnTo>
                    <a:pt x="1545" y="193"/>
                  </a:lnTo>
                  <a:lnTo>
                    <a:pt x="1795" y="116"/>
                  </a:lnTo>
                  <a:lnTo>
                    <a:pt x="2046" y="39"/>
                  </a:lnTo>
                  <a:lnTo>
                    <a:pt x="2278" y="19"/>
                  </a:lnTo>
                  <a:lnTo>
                    <a:pt x="252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10"/>
            <p:cNvSpPr/>
            <p:nvPr/>
          </p:nvSpPr>
          <p:spPr>
            <a:xfrm>
              <a:off x="4322175" y="501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10"/>
            <p:cNvSpPr/>
            <p:nvPr/>
          </p:nvSpPr>
          <p:spPr>
            <a:xfrm>
              <a:off x="4350650" y="4919550"/>
              <a:ext cx="14975" cy="50700"/>
            </a:xfrm>
            <a:custGeom>
              <a:avLst/>
              <a:gdLst/>
              <a:ahLst/>
              <a:cxnLst/>
              <a:rect l="l" t="t" r="r" b="b"/>
              <a:pathLst>
                <a:path w="599" h="2028" fill="none" extrusionOk="0">
                  <a:moveTo>
                    <a:pt x="599" y="0"/>
                  </a:moveTo>
                  <a:lnTo>
                    <a:pt x="599" y="0"/>
                  </a:lnTo>
                  <a:lnTo>
                    <a:pt x="502" y="155"/>
                  </a:lnTo>
                  <a:lnTo>
                    <a:pt x="406" y="348"/>
                  </a:lnTo>
                  <a:lnTo>
                    <a:pt x="290" y="579"/>
                  </a:lnTo>
                  <a:lnTo>
                    <a:pt x="194" y="888"/>
                  </a:lnTo>
                  <a:lnTo>
                    <a:pt x="97" y="1236"/>
                  </a:lnTo>
                  <a:lnTo>
                    <a:pt x="20" y="1602"/>
                  </a:lnTo>
                  <a:lnTo>
                    <a:pt x="1" y="1815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15"/>
                  </a:lnTo>
                  <a:lnTo>
                    <a:pt x="20" y="1602"/>
                  </a:lnTo>
                  <a:lnTo>
                    <a:pt x="97" y="1236"/>
                  </a:lnTo>
                  <a:lnTo>
                    <a:pt x="194" y="888"/>
                  </a:lnTo>
                  <a:lnTo>
                    <a:pt x="290" y="579"/>
                  </a:lnTo>
                  <a:lnTo>
                    <a:pt x="406" y="348"/>
                  </a:lnTo>
                  <a:lnTo>
                    <a:pt x="502" y="155"/>
                  </a:lnTo>
                  <a:lnTo>
                    <a:pt x="599" y="0"/>
                  </a:lnTo>
                  <a:lnTo>
                    <a:pt x="59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10"/>
            <p:cNvSpPr/>
            <p:nvPr/>
          </p:nvSpPr>
          <p:spPr>
            <a:xfrm>
              <a:off x="4471775" y="4626175"/>
              <a:ext cx="302550" cy="127400"/>
            </a:xfrm>
            <a:custGeom>
              <a:avLst/>
              <a:gdLst/>
              <a:ahLst/>
              <a:cxnLst/>
              <a:rect l="l" t="t" r="r" b="b"/>
              <a:pathLst>
                <a:path w="12102" h="5096" extrusionOk="0">
                  <a:moveTo>
                    <a:pt x="0" y="5096"/>
                  </a:move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lnTo>
                    <a:pt x="0" y="5096"/>
                  </a:lnTo>
                  <a:close/>
                  <a:moveTo>
                    <a:pt x="3822" y="4536"/>
                  </a:move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lnTo>
                    <a:pt x="3822" y="4536"/>
                  </a:lnTo>
                  <a:close/>
                  <a:moveTo>
                    <a:pt x="2239" y="4247"/>
                  </a:moveTo>
                  <a:lnTo>
                    <a:pt x="2239" y="4247"/>
                  </a:lnTo>
                  <a:lnTo>
                    <a:pt x="1988" y="4247"/>
                  </a:lnTo>
                  <a:lnTo>
                    <a:pt x="1699" y="4285"/>
                  </a:lnTo>
                  <a:lnTo>
                    <a:pt x="1428" y="4324"/>
                  </a:lnTo>
                  <a:lnTo>
                    <a:pt x="1139" y="4420"/>
                  </a:lnTo>
                  <a:lnTo>
                    <a:pt x="849" y="4517"/>
                  </a:lnTo>
                  <a:lnTo>
                    <a:pt x="560" y="4671"/>
                  </a:lnTo>
                  <a:lnTo>
                    <a:pt x="290" y="4845"/>
                  </a:lnTo>
                  <a:lnTo>
                    <a:pt x="19" y="5077"/>
                  </a:lnTo>
                  <a:lnTo>
                    <a:pt x="19" y="5077"/>
                  </a:lnTo>
                  <a:lnTo>
                    <a:pt x="290" y="4845"/>
                  </a:lnTo>
                  <a:lnTo>
                    <a:pt x="560" y="4671"/>
                  </a:lnTo>
                  <a:lnTo>
                    <a:pt x="849" y="4517"/>
                  </a:lnTo>
                  <a:lnTo>
                    <a:pt x="1139" y="4420"/>
                  </a:lnTo>
                  <a:lnTo>
                    <a:pt x="1428" y="4324"/>
                  </a:lnTo>
                  <a:lnTo>
                    <a:pt x="1699" y="4285"/>
                  </a:lnTo>
                  <a:lnTo>
                    <a:pt x="1988" y="4247"/>
                  </a:lnTo>
                  <a:lnTo>
                    <a:pt x="2239" y="4247"/>
                  </a:lnTo>
                  <a:close/>
                  <a:moveTo>
                    <a:pt x="2258" y="4247"/>
                  </a:move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lnTo>
                    <a:pt x="2258" y="4247"/>
                  </a:lnTo>
                  <a:close/>
                  <a:moveTo>
                    <a:pt x="5346" y="1564"/>
                  </a:moveTo>
                  <a:lnTo>
                    <a:pt x="5346" y="1564"/>
                  </a:lnTo>
                  <a:lnTo>
                    <a:pt x="5346" y="1564"/>
                  </a:lnTo>
                  <a:lnTo>
                    <a:pt x="5096" y="1680"/>
                  </a:lnTo>
                  <a:lnTo>
                    <a:pt x="4864" y="1815"/>
                  </a:lnTo>
                  <a:lnTo>
                    <a:pt x="4671" y="1931"/>
                  </a:lnTo>
                  <a:lnTo>
                    <a:pt x="4497" y="2066"/>
                  </a:lnTo>
                  <a:lnTo>
                    <a:pt x="4343" y="2220"/>
                  </a:lnTo>
                  <a:lnTo>
                    <a:pt x="4208" y="2355"/>
                  </a:lnTo>
                  <a:lnTo>
                    <a:pt x="4092" y="2490"/>
                  </a:lnTo>
                  <a:lnTo>
                    <a:pt x="3976" y="2645"/>
                  </a:lnTo>
                  <a:lnTo>
                    <a:pt x="3899" y="2780"/>
                  </a:lnTo>
                  <a:lnTo>
                    <a:pt x="3822" y="2915"/>
                  </a:lnTo>
                  <a:lnTo>
                    <a:pt x="3764" y="3069"/>
                  </a:lnTo>
                  <a:lnTo>
                    <a:pt x="3725" y="3204"/>
                  </a:lnTo>
                  <a:lnTo>
                    <a:pt x="3687" y="3475"/>
                  </a:lnTo>
                  <a:lnTo>
                    <a:pt x="3667" y="3706"/>
                  </a:lnTo>
                  <a:lnTo>
                    <a:pt x="3667" y="3706"/>
                  </a:lnTo>
                  <a:lnTo>
                    <a:pt x="3687" y="3475"/>
                  </a:lnTo>
                  <a:lnTo>
                    <a:pt x="3725" y="3204"/>
                  </a:lnTo>
                  <a:lnTo>
                    <a:pt x="3764" y="3069"/>
                  </a:lnTo>
                  <a:lnTo>
                    <a:pt x="3822" y="2915"/>
                  </a:lnTo>
                  <a:lnTo>
                    <a:pt x="3899" y="2780"/>
                  </a:lnTo>
                  <a:lnTo>
                    <a:pt x="3976" y="2645"/>
                  </a:lnTo>
                  <a:lnTo>
                    <a:pt x="4092" y="2490"/>
                  </a:lnTo>
                  <a:lnTo>
                    <a:pt x="4208" y="2355"/>
                  </a:lnTo>
                  <a:lnTo>
                    <a:pt x="4343" y="2220"/>
                  </a:lnTo>
                  <a:lnTo>
                    <a:pt x="4497" y="2066"/>
                  </a:lnTo>
                  <a:lnTo>
                    <a:pt x="4671" y="1931"/>
                  </a:lnTo>
                  <a:lnTo>
                    <a:pt x="4864" y="1815"/>
                  </a:lnTo>
                  <a:lnTo>
                    <a:pt x="5096" y="1680"/>
                  </a:lnTo>
                  <a:lnTo>
                    <a:pt x="5346" y="1564"/>
                  </a:lnTo>
                  <a:lnTo>
                    <a:pt x="5346" y="1564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389" y="1255"/>
                  </a:lnTo>
                  <a:lnTo>
                    <a:pt x="6061" y="1313"/>
                  </a:lnTo>
                  <a:lnTo>
                    <a:pt x="5733" y="1409"/>
                  </a:lnTo>
                  <a:lnTo>
                    <a:pt x="5366" y="1545"/>
                  </a:lnTo>
                  <a:lnTo>
                    <a:pt x="5366" y="1545"/>
                  </a:lnTo>
                  <a:lnTo>
                    <a:pt x="5733" y="1409"/>
                  </a:lnTo>
                  <a:lnTo>
                    <a:pt x="6061" y="1313"/>
                  </a:lnTo>
                  <a:lnTo>
                    <a:pt x="6389" y="1255"/>
                  </a:lnTo>
                  <a:lnTo>
                    <a:pt x="6678" y="1236"/>
                  </a:lnTo>
                  <a:close/>
                  <a:moveTo>
                    <a:pt x="6678" y="1236"/>
                  </a:moveTo>
                  <a:lnTo>
                    <a:pt x="6678" y="1236"/>
                  </a:lnTo>
                  <a:lnTo>
                    <a:pt x="6678" y="1236"/>
                  </a:lnTo>
                  <a:lnTo>
                    <a:pt x="6698" y="1236"/>
                  </a:lnTo>
                  <a:lnTo>
                    <a:pt x="6698" y="1236"/>
                  </a:lnTo>
                  <a:lnTo>
                    <a:pt x="6678" y="1236"/>
                  </a:lnTo>
                  <a:close/>
                  <a:moveTo>
                    <a:pt x="12102" y="1"/>
                  </a:moveTo>
                  <a:lnTo>
                    <a:pt x="12102" y="1"/>
                  </a:lnTo>
                  <a:lnTo>
                    <a:pt x="12102" y="1"/>
                  </a:lnTo>
                  <a:lnTo>
                    <a:pt x="11851" y="97"/>
                  </a:lnTo>
                  <a:lnTo>
                    <a:pt x="11600" y="194"/>
                  </a:lnTo>
                  <a:lnTo>
                    <a:pt x="11349" y="290"/>
                  </a:lnTo>
                  <a:lnTo>
                    <a:pt x="11117" y="406"/>
                  </a:lnTo>
                  <a:lnTo>
                    <a:pt x="10886" y="541"/>
                  </a:lnTo>
                  <a:lnTo>
                    <a:pt x="10654" y="676"/>
                  </a:lnTo>
                  <a:lnTo>
                    <a:pt x="10461" y="811"/>
                  </a:lnTo>
                  <a:lnTo>
                    <a:pt x="10249" y="985"/>
                  </a:lnTo>
                  <a:lnTo>
                    <a:pt x="10056" y="1139"/>
                  </a:lnTo>
                  <a:lnTo>
                    <a:pt x="9882" y="1313"/>
                  </a:lnTo>
                  <a:lnTo>
                    <a:pt x="9728" y="1506"/>
                  </a:lnTo>
                  <a:lnTo>
                    <a:pt x="9573" y="1718"/>
                  </a:lnTo>
                  <a:lnTo>
                    <a:pt x="9419" y="1911"/>
                  </a:lnTo>
                  <a:lnTo>
                    <a:pt x="9303" y="2143"/>
                  </a:lnTo>
                  <a:lnTo>
                    <a:pt x="9187" y="2375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091" y="2606"/>
                  </a:lnTo>
                  <a:lnTo>
                    <a:pt x="9187" y="2375"/>
                  </a:lnTo>
                  <a:lnTo>
                    <a:pt x="9303" y="2143"/>
                  </a:lnTo>
                  <a:lnTo>
                    <a:pt x="9419" y="1911"/>
                  </a:lnTo>
                  <a:lnTo>
                    <a:pt x="9573" y="1718"/>
                  </a:lnTo>
                  <a:lnTo>
                    <a:pt x="9728" y="1506"/>
                  </a:lnTo>
                  <a:lnTo>
                    <a:pt x="9882" y="1313"/>
                  </a:lnTo>
                  <a:lnTo>
                    <a:pt x="10056" y="1139"/>
                  </a:lnTo>
                  <a:lnTo>
                    <a:pt x="10249" y="985"/>
                  </a:lnTo>
                  <a:lnTo>
                    <a:pt x="10461" y="811"/>
                  </a:lnTo>
                  <a:lnTo>
                    <a:pt x="10654" y="676"/>
                  </a:lnTo>
                  <a:lnTo>
                    <a:pt x="10886" y="541"/>
                  </a:lnTo>
                  <a:lnTo>
                    <a:pt x="11117" y="406"/>
                  </a:lnTo>
                  <a:lnTo>
                    <a:pt x="11349" y="290"/>
                  </a:lnTo>
                  <a:lnTo>
                    <a:pt x="11600" y="194"/>
                  </a:lnTo>
                  <a:lnTo>
                    <a:pt x="11851" y="97"/>
                  </a:lnTo>
                  <a:lnTo>
                    <a:pt x="12102" y="1"/>
                  </a:lnTo>
                  <a:lnTo>
                    <a:pt x="12102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10"/>
            <p:cNvSpPr/>
            <p:nvPr/>
          </p:nvSpPr>
          <p:spPr>
            <a:xfrm>
              <a:off x="4471775" y="475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10"/>
            <p:cNvSpPr/>
            <p:nvPr/>
          </p:nvSpPr>
          <p:spPr>
            <a:xfrm>
              <a:off x="4567300" y="473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10"/>
            <p:cNvSpPr/>
            <p:nvPr/>
          </p:nvSpPr>
          <p:spPr>
            <a:xfrm>
              <a:off x="4472250" y="4732325"/>
              <a:ext cx="55525" cy="20775"/>
            </a:xfrm>
            <a:custGeom>
              <a:avLst/>
              <a:gdLst/>
              <a:ahLst/>
              <a:cxnLst/>
              <a:rect l="l" t="t" r="r" b="b"/>
              <a:pathLst>
                <a:path w="2221" h="831" fill="none" extrusionOk="0">
                  <a:moveTo>
                    <a:pt x="2220" y="1"/>
                  </a:moveTo>
                  <a:lnTo>
                    <a:pt x="2220" y="1"/>
                  </a:lnTo>
                  <a:lnTo>
                    <a:pt x="1969" y="1"/>
                  </a:lnTo>
                  <a:lnTo>
                    <a:pt x="1680" y="39"/>
                  </a:lnTo>
                  <a:lnTo>
                    <a:pt x="1409" y="78"/>
                  </a:lnTo>
                  <a:lnTo>
                    <a:pt x="1120" y="174"/>
                  </a:lnTo>
                  <a:lnTo>
                    <a:pt x="830" y="271"/>
                  </a:lnTo>
                  <a:lnTo>
                    <a:pt x="541" y="425"/>
                  </a:lnTo>
                  <a:lnTo>
                    <a:pt x="271" y="599"/>
                  </a:lnTo>
                  <a:lnTo>
                    <a:pt x="0" y="831"/>
                  </a:lnTo>
                  <a:lnTo>
                    <a:pt x="0" y="831"/>
                  </a:lnTo>
                  <a:lnTo>
                    <a:pt x="271" y="599"/>
                  </a:lnTo>
                  <a:lnTo>
                    <a:pt x="541" y="425"/>
                  </a:lnTo>
                  <a:lnTo>
                    <a:pt x="830" y="271"/>
                  </a:lnTo>
                  <a:lnTo>
                    <a:pt x="1120" y="174"/>
                  </a:lnTo>
                  <a:lnTo>
                    <a:pt x="1409" y="78"/>
                  </a:lnTo>
                  <a:lnTo>
                    <a:pt x="1680" y="39"/>
                  </a:lnTo>
                  <a:lnTo>
                    <a:pt x="1969" y="1"/>
                  </a:lnTo>
                  <a:lnTo>
                    <a:pt x="22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10"/>
            <p:cNvSpPr/>
            <p:nvPr/>
          </p:nvSpPr>
          <p:spPr>
            <a:xfrm>
              <a:off x="4528225" y="473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10"/>
            <p:cNvSpPr/>
            <p:nvPr/>
          </p:nvSpPr>
          <p:spPr>
            <a:xfrm>
              <a:off x="4563450" y="4665250"/>
              <a:ext cx="42000" cy="53600"/>
            </a:xfrm>
            <a:custGeom>
              <a:avLst/>
              <a:gdLst/>
              <a:ahLst/>
              <a:cxnLst/>
              <a:rect l="l" t="t" r="r" b="b"/>
              <a:pathLst>
                <a:path w="1680" h="2144" fill="none" extrusionOk="0">
                  <a:moveTo>
                    <a:pt x="1679" y="1"/>
                  </a:moveTo>
                  <a:lnTo>
                    <a:pt x="1679" y="1"/>
                  </a:lnTo>
                  <a:lnTo>
                    <a:pt x="1679" y="1"/>
                  </a:lnTo>
                  <a:lnTo>
                    <a:pt x="1429" y="117"/>
                  </a:lnTo>
                  <a:lnTo>
                    <a:pt x="1197" y="252"/>
                  </a:lnTo>
                  <a:lnTo>
                    <a:pt x="1004" y="368"/>
                  </a:lnTo>
                  <a:lnTo>
                    <a:pt x="830" y="503"/>
                  </a:lnTo>
                  <a:lnTo>
                    <a:pt x="676" y="657"/>
                  </a:lnTo>
                  <a:lnTo>
                    <a:pt x="541" y="792"/>
                  </a:lnTo>
                  <a:lnTo>
                    <a:pt x="425" y="927"/>
                  </a:lnTo>
                  <a:lnTo>
                    <a:pt x="309" y="1082"/>
                  </a:lnTo>
                  <a:lnTo>
                    <a:pt x="232" y="1217"/>
                  </a:lnTo>
                  <a:lnTo>
                    <a:pt x="155" y="1352"/>
                  </a:lnTo>
                  <a:lnTo>
                    <a:pt x="97" y="1506"/>
                  </a:lnTo>
                  <a:lnTo>
                    <a:pt x="58" y="1641"/>
                  </a:lnTo>
                  <a:lnTo>
                    <a:pt x="20" y="1912"/>
                  </a:lnTo>
                  <a:lnTo>
                    <a:pt x="0" y="2143"/>
                  </a:lnTo>
                  <a:lnTo>
                    <a:pt x="0" y="2143"/>
                  </a:lnTo>
                  <a:lnTo>
                    <a:pt x="20" y="1912"/>
                  </a:lnTo>
                  <a:lnTo>
                    <a:pt x="58" y="1641"/>
                  </a:lnTo>
                  <a:lnTo>
                    <a:pt x="97" y="1506"/>
                  </a:lnTo>
                  <a:lnTo>
                    <a:pt x="155" y="1352"/>
                  </a:lnTo>
                  <a:lnTo>
                    <a:pt x="232" y="1217"/>
                  </a:lnTo>
                  <a:lnTo>
                    <a:pt x="309" y="1082"/>
                  </a:lnTo>
                  <a:lnTo>
                    <a:pt x="425" y="927"/>
                  </a:lnTo>
                  <a:lnTo>
                    <a:pt x="541" y="792"/>
                  </a:lnTo>
                  <a:lnTo>
                    <a:pt x="676" y="657"/>
                  </a:lnTo>
                  <a:lnTo>
                    <a:pt x="830" y="503"/>
                  </a:lnTo>
                  <a:lnTo>
                    <a:pt x="1004" y="368"/>
                  </a:lnTo>
                  <a:lnTo>
                    <a:pt x="1197" y="252"/>
                  </a:lnTo>
                  <a:lnTo>
                    <a:pt x="1429" y="117"/>
                  </a:lnTo>
                  <a:lnTo>
                    <a:pt x="1679" y="1"/>
                  </a:lnTo>
                  <a:lnTo>
                    <a:pt x="167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10"/>
            <p:cNvSpPr/>
            <p:nvPr/>
          </p:nvSpPr>
          <p:spPr>
            <a:xfrm>
              <a:off x="4605900" y="4657050"/>
              <a:ext cx="32850" cy="7750"/>
            </a:xfrm>
            <a:custGeom>
              <a:avLst/>
              <a:gdLst/>
              <a:ahLst/>
              <a:cxnLst/>
              <a:rect l="l" t="t" r="r" b="b"/>
              <a:pathLst>
                <a:path w="1314" h="310" fill="none" extrusionOk="0">
                  <a:moveTo>
                    <a:pt x="1313" y="1"/>
                  </a:moveTo>
                  <a:lnTo>
                    <a:pt x="1313" y="1"/>
                  </a:lnTo>
                  <a:lnTo>
                    <a:pt x="1024" y="20"/>
                  </a:lnTo>
                  <a:lnTo>
                    <a:pt x="696" y="78"/>
                  </a:lnTo>
                  <a:lnTo>
                    <a:pt x="368" y="174"/>
                  </a:lnTo>
                  <a:lnTo>
                    <a:pt x="1" y="310"/>
                  </a:lnTo>
                  <a:lnTo>
                    <a:pt x="1" y="310"/>
                  </a:lnTo>
                  <a:lnTo>
                    <a:pt x="368" y="174"/>
                  </a:lnTo>
                  <a:lnTo>
                    <a:pt x="696" y="78"/>
                  </a:lnTo>
                  <a:lnTo>
                    <a:pt x="1024" y="20"/>
                  </a:lnTo>
                  <a:lnTo>
                    <a:pt x="131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10"/>
            <p:cNvSpPr/>
            <p:nvPr/>
          </p:nvSpPr>
          <p:spPr>
            <a:xfrm>
              <a:off x="4638725" y="46570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10"/>
            <p:cNvSpPr/>
            <p:nvPr/>
          </p:nvSpPr>
          <p:spPr>
            <a:xfrm>
              <a:off x="4699025" y="4626175"/>
              <a:ext cx="75300" cy="65175"/>
            </a:xfrm>
            <a:custGeom>
              <a:avLst/>
              <a:gdLst/>
              <a:ahLst/>
              <a:cxnLst/>
              <a:rect l="l" t="t" r="r" b="b"/>
              <a:pathLst>
                <a:path w="3012" h="2607" fill="none" extrusionOk="0">
                  <a:moveTo>
                    <a:pt x="3012" y="1"/>
                  </a:moveTo>
                  <a:lnTo>
                    <a:pt x="3012" y="1"/>
                  </a:lnTo>
                  <a:lnTo>
                    <a:pt x="3012" y="1"/>
                  </a:lnTo>
                  <a:lnTo>
                    <a:pt x="2761" y="97"/>
                  </a:lnTo>
                  <a:lnTo>
                    <a:pt x="2510" y="194"/>
                  </a:lnTo>
                  <a:lnTo>
                    <a:pt x="2259" y="290"/>
                  </a:lnTo>
                  <a:lnTo>
                    <a:pt x="2027" y="406"/>
                  </a:lnTo>
                  <a:lnTo>
                    <a:pt x="1796" y="541"/>
                  </a:lnTo>
                  <a:lnTo>
                    <a:pt x="1564" y="676"/>
                  </a:lnTo>
                  <a:lnTo>
                    <a:pt x="1371" y="811"/>
                  </a:lnTo>
                  <a:lnTo>
                    <a:pt x="1159" y="985"/>
                  </a:lnTo>
                  <a:lnTo>
                    <a:pt x="966" y="1139"/>
                  </a:lnTo>
                  <a:lnTo>
                    <a:pt x="792" y="1313"/>
                  </a:lnTo>
                  <a:lnTo>
                    <a:pt x="638" y="1506"/>
                  </a:lnTo>
                  <a:lnTo>
                    <a:pt x="483" y="1718"/>
                  </a:lnTo>
                  <a:lnTo>
                    <a:pt x="329" y="1911"/>
                  </a:lnTo>
                  <a:lnTo>
                    <a:pt x="213" y="2143"/>
                  </a:lnTo>
                  <a:lnTo>
                    <a:pt x="97" y="2375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1" y="2606"/>
                  </a:lnTo>
                  <a:lnTo>
                    <a:pt x="97" y="2375"/>
                  </a:lnTo>
                  <a:lnTo>
                    <a:pt x="213" y="2143"/>
                  </a:lnTo>
                  <a:lnTo>
                    <a:pt x="329" y="1911"/>
                  </a:lnTo>
                  <a:lnTo>
                    <a:pt x="483" y="1718"/>
                  </a:lnTo>
                  <a:lnTo>
                    <a:pt x="638" y="1506"/>
                  </a:lnTo>
                  <a:lnTo>
                    <a:pt x="792" y="1313"/>
                  </a:lnTo>
                  <a:lnTo>
                    <a:pt x="966" y="1139"/>
                  </a:lnTo>
                  <a:lnTo>
                    <a:pt x="1159" y="985"/>
                  </a:lnTo>
                  <a:lnTo>
                    <a:pt x="1371" y="811"/>
                  </a:lnTo>
                  <a:lnTo>
                    <a:pt x="1564" y="676"/>
                  </a:lnTo>
                  <a:lnTo>
                    <a:pt x="1796" y="541"/>
                  </a:lnTo>
                  <a:lnTo>
                    <a:pt x="2027" y="406"/>
                  </a:lnTo>
                  <a:lnTo>
                    <a:pt x="2259" y="290"/>
                  </a:lnTo>
                  <a:lnTo>
                    <a:pt x="2510" y="194"/>
                  </a:lnTo>
                  <a:lnTo>
                    <a:pt x="2761" y="97"/>
                  </a:lnTo>
                  <a:lnTo>
                    <a:pt x="3012" y="1"/>
                  </a:lnTo>
                  <a:lnTo>
                    <a:pt x="301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10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extrusionOk="0">
                  <a:moveTo>
                    <a:pt x="19069" y="1"/>
                  </a:move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10"/>
            <p:cNvSpPr/>
            <p:nvPr/>
          </p:nvSpPr>
          <p:spPr>
            <a:xfrm>
              <a:off x="4933550" y="4665250"/>
              <a:ext cx="581450" cy="331525"/>
            </a:xfrm>
            <a:custGeom>
              <a:avLst/>
              <a:gdLst/>
              <a:ahLst/>
              <a:cxnLst/>
              <a:rect l="l" t="t" r="r" b="b"/>
              <a:pathLst>
                <a:path w="23258" h="13261" fill="none" extrusionOk="0">
                  <a:moveTo>
                    <a:pt x="19069" y="1"/>
                  </a:moveTo>
                  <a:lnTo>
                    <a:pt x="19069" y="1"/>
                  </a:lnTo>
                  <a:lnTo>
                    <a:pt x="19069" y="1"/>
                  </a:lnTo>
                  <a:lnTo>
                    <a:pt x="19069" y="1"/>
                  </a:lnTo>
                  <a:lnTo>
                    <a:pt x="18722" y="20"/>
                  </a:lnTo>
                  <a:lnTo>
                    <a:pt x="18355" y="59"/>
                  </a:lnTo>
                  <a:lnTo>
                    <a:pt x="17988" y="155"/>
                  </a:lnTo>
                  <a:lnTo>
                    <a:pt x="17622" y="290"/>
                  </a:lnTo>
                  <a:lnTo>
                    <a:pt x="17255" y="464"/>
                  </a:lnTo>
                  <a:lnTo>
                    <a:pt x="16869" y="676"/>
                  </a:lnTo>
                  <a:lnTo>
                    <a:pt x="16502" y="927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6136" y="1236"/>
                  </a:lnTo>
                  <a:lnTo>
                    <a:pt x="15923" y="1120"/>
                  </a:lnTo>
                  <a:lnTo>
                    <a:pt x="15672" y="985"/>
                  </a:lnTo>
                  <a:lnTo>
                    <a:pt x="15344" y="850"/>
                  </a:lnTo>
                  <a:lnTo>
                    <a:pt x="14939" y="696"/>
                  </a:lnTo>
                  <a:lnTo>
                    <a:pt x="14476" y="580"/>
                  </a:lnTo>
                  <a:lnTo>
                    <a:pt x="14244" y="522"/>
                  </a:lnTo>
                  <a:lnTo>
                    <a:pt x="13974" y="483"/>
                  </a:lnTo>
                  <a:lnTo>
                    <a:pt x="1370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414" y="445"/>
                  </a:lnTo>
                  <a:lnTo>
                    <a:pt x="13202" y="445"/>
                  </a:lnTo>
                  <a:lnTo>
                    <a:pt x="12990" y="464"/>
                  </a:lnTo>
                  <a:lnTo>
                    <a:pt x="12758" y="503"/>
                  </a:lnTo>
                  <a:lnTo>
                    <a:pt x="12546" y="541"/>
                  </a:lnTo>
                  <a:lnTo>
                    <a:pt x="12314" y="599"/>
                  </a:lnTo>
                  <a:lnTo>
                    <a:pt x="12082" y="676"/>
                  </a:lnTo>
                  <a:lnTo>
                    <a:pt x="11851" y="773"/>
                  </a:lnTo>
                  <a:lnTo>
                    <a:pt x="11638" y="869"/>
                  </a:lnTo>
                  <a:lnTo>
                    <a:pt x="11407" y="1005"/>
                  </a:lnTo>
                  <a:lnTo>
                    <a:pt x="11175" y="1140"/>
                  </a:lnTo>
                  <a:lnTo>
                    <a:pt x="10944" y="1313"/>
                  </a:lnTo>
                  <a:lnTo>
                    <a:pt x="10731" y="1506"/>
                  </a:lnTo>
                  <a:lnTo>
                    <a:pt x="10500" y="1719"/>
                  </a:lnTo>
                  <a:lnTo>
                    <a:pt x="10287" y="1950"/>
                  </a:lnTo>
                  <a:lnTo>
                    <a:pt x="10075" y="2201"/>
                  </a:lnTo>
                  <a:lnTo>
                    <a:pt x="9863" y="2491"/>
                  </a:lnTo>
                  <a:lnTo>
                    <a:pt x="9863" y="2491"/>
                  </a:lnTo>
                  <a:lnTo>
                    <a:pt x="9844" y="2510"/>
                  </a:lnTo>
                  <a:lnTo>
                    <a:pt x="9844" y="2510"/>
                  </a:lnTo>
                  <a:lnTo>
                    <a:pt x="9844" y="2529"/>
                  </a:lnTo>
                  <a:lnTo>
                    <a:pt x="9844" y="2529"/>
                  </a:lnTo>
                  <a:lnTo>
                    <a:pt x="9824" y="2549"/>
                  </a:lnTo>
                  <a:lnTo>
                    <a:pt x="9824" y="2549"/>
                  </a:lnTo>
                  <a:lnTo>
                    <a:pt x="9573" y="2356"/>
                  </a:lnTo>
                  <a:lnTo>
                    <a:pt x="9303" y="2143"/>
                  </a:lnTo>
                  <a:lnTo>
                    <a:pt x="8936" y="1912"/>
                  </a:lnTo>
                  <a:lnTo>
                    <a:pt x="8512" y="1680"/>
                  </a:lnTo>
                  <a:lnTo>
                    <a:pt x="8261" y="1564"/>
                  </a:lnTo>
                  <a:lnTo>
                    <a:pt x="8029" y="1468"/>
                  </a:lnTo>
                  <a:lnTo>
                    <a:pt x="7759" y="1391"/>
                  </a:lnTo>
                  <a:lnTo>
                    <a:pt x="7508" y="1333"/>
                  </a:lnTo>
                  <a:lnTo>
                    <a:pt x="723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948" y="1275"/>
                  </a:lnTo>
                  <a:lnTo>
                    <a:pt x="6755" y="1275"/>
                  </a:lnTo>
                  <a:lnTo>
                    <a:pt x="6562" y="1294"/>
                  </a:lnTo>
                  <a:lnTo>
                    <a:pt x="6369" y="1352"/>
                  </a:lnTo>
                  <a:lnTo>
                    <a:pt x="6176" y="1410"/>
                  </a:lnTo>
                  <a:lnTo>
                    <a:pt x="5983" y="1487"/>
                  </a:lnTo>
                  <a:lnTo>
                    <a:pt x="5790" y="1603"/>
                  </a:lnTo>
                  <a:lnTo>
                    <a:pt x="5597" y="1719"/>
                  </a:lnTo>
                  <a:lnTo>
                    <a:pt x="5424" y="1873"/>
                  </a:lnTo>
                  <a:lnTo>
                    <a:pt x="5424" y="1873"/>
                  </a:lnTo>
                  <a:lnTo>
                    <a:pt x="5404" y="1892"/>
                  </a:lnTo>
                  <a:lnTo>
                    <a:pt x="5404" y="189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385" y="1912"/>
                  </a:lnTo>
                  <a:lnTo>
                    <a:pt x="5211" y="2105"/>
                  </a:lnTo>
                  <a:lnTo>
                    <a:pt x="5038" y="2317"/>
                  </a:lnTo>
                  <a:lnTo>
                    <a:pt x="4922" y="2529"/>
                  </a:lnTo>
                  <a:lnTo>
                    <a:pt x="4806" y="2761"/>
                  </a:lnTo>
                  <a:lnTo>
                    <a:pt x="4729" y="2993"/>
                  </a:lnTo>
                  <a:lnTo>
                    <a:pt x="4690" y="3205"/>
                  </a:lnTo>
                  <a:lnTo>
                    <a:pt x="4652" y="3436"/>
                  </a:lnTo>
                  <a:lnTo>
                    <a:pt x="4652" y="3668"/>
                  </a:lnTo>
                  <a:lnTo>
                    <a:pt x="4652" y="3668"/>
                  </a:lnTo>
                  <a:lnTo>
                    <a:pt x="4652" y="3919"/>
                  </a:lnTo>
                  <a:lnTo>
                    <a:pt x="4690" y="4189"/>
                  </a:lnTo>
                  <a:lnTo>
                    <a:pt x="4748" y="4440"/>
                  </a:lnTo>
                  <a:lnTo>
                    <a:pt x="4806" y="4672"/>
                  </a:lnTo>
                  <a:lnTo>
                    <a:pt x="4883" y="4903"/>
                  </a:lnTo>
                  <a:lnTo>
                    <a:pt x="4960" y="5135"/>
                  </a:lnTo>
                  <a:lnTo>
                    <a:pt x="5153" y="5540"/>
                  </a:lnTo>
                  <a:lnTo>
                    <a:pt x="5346" y="5888"/>
                  </a:lnTo>
                  <a:lnTo>
                    <a:pt x="5501" y="6139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655" y="6370"/>
                  </a:lnTo>
                  <a:lnTo>
                    <a:pt x="5597" y="6351"/>
                  </a:lnTo>
                  <a:lnTo>
                    <a:pt x="5424" y="6293"/>
                  </a:lnTo>
                  <a:lnTo>
                    <a:pt x="5153" y="6254"/>
                  </a:lnTo>
                  <a:lnTo>
                    <a:pt x="4999" y="6235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825" y="6216"/>
                  </a:lnTo>
                  <a:lnTo>
                    <a:pt x="4613" y="6235"/>
                  </a:lnTo>
                  <a:lnTo>
                    <a:pt x="4381" y="6274"/>
                  </a:lnTo>
                  <a:lnTo>
                    <a:pt x="4150" y="6351"/>
                  </a:lnTo>
                  <a:lnTo>
                    <a:pt x="3937" y="6467"/>
                  </a:lnTo>
                  <a:lnTo>
                    <a:pt x="3822" y="6544"/>
                  </a:lnTo>
                  <a:lnTo>
                    <a:pt x="3725" y="6640"/>
                  </a:lnTo>
                  <a:lnTo>
                    <a:pt x="3629" y="6737"/>
                  </a:lnTo>
                  <a:lnTo>
                    <a:pt x="3532" y="6853"/>
                  </a:lnTo>
                  <a:lnTo>
                    <a:pt x="3455" y="6988"/>
                  </a:lnTo>
                  <a:lnTo>
                    <a:pt x="3378" y="7142"/>
                  </a:lnTo>
                  <a:lnTo>
                    <a:pt x="3301" y="7316"/>
                  </a:lnTo>
                  <a:lnTo>
                    <a:pt x="3243" y="7490"/>
                  </a:lnTo>
                  <a:lnTo>
                    <a:pt x="3243" y="7490"/>
                  </a:lnTo>
                  <a:lnTo>
                    <a:pt x="3243" y="7528"/>
                  </a:lnTo>
                  <a:lnTo>
                    <a:pt x="3243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3127" y="7528"/>
                  </a:lnTo>
                  <a:lnTo>
                    <a:pt x="2953" y="7548"/>
                  </a:lnTo>
                  <a:lnTo>
                    <a:pt x="2702" y="7567"/>
                  </a:lnTo>
                  <a:lnTo>
                    <a:pt x="2413" y="7605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8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2065" y="7702"/>
                  </a:lnTo>
                  <a:lnTo>
                    <a:pt x="1988" y="7721"/>
                  </a:lnTo>
                  <a:lnTo>
                    <a:pt x="1988" y="772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6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49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930" y="7741"/>
                  </a:lnTo>
                  <a:lnTo>
                    <a:pt x="1621" y="7895"/>
                  </a:lnTo>
                  <a:lnTo>
                    <a:pt x="1448" y="7972"/>
                  </a:lnTo>
                  <a:lnTo>
                    <a:pt x="1293" y="8088"/>
                  </a:lnTo>
                  <a:lnTo>
                    <a:pt x="1139" y="8204"/>
                  </a:lnTo>
                  <a:lnTo>
                    <a:pt x="984" y="8320"/>
                  </a:lnTo>
                  <a:lnTo>
                    <a:pt x="830" y="8474"/>
                  </a:lnTo>
                  <a:lnTo>
                    <a:pt x="695" y="8648"/>
                  </a:lnTo>
                  <a:lnTo>
                    <a:pt x="560" y="8821"/>
                  </a:lnTo>
                  <a:lnTo>
                    <a:pt x="425" y="9034"/>
                  </a:lnTo>
                  <a:lnTo>
                    <a:pt x="328" y="9246"/>
                  </a:lnTo>
                  <a:lnTo>
                    <a:pt x="232" y="9497"/>
                  </a:lnTo>
                  <a:lnTo>
                    <a:pt x="135" y="9767"/>
                  </a:lnTo>
                  <a:lnTo>
                    <a:pt x="77" y="10057"/>
                  </a:lnTo>
                  <a:lnTo>
                    <a:pt x="19" y="10365"/>
                  </a:lnTo>
                  <a:lnTo>
                    <a:pt x="0" y="10694"/>
                  </a:lnTo>
                  <a:lnTo>
                    <a:pt x="0" y="10694"/>
                  </a:lnTo>
                  <a:lnTo>
                    <a:pt x="154" y="10597"/>
                  </a:lnTo>
                  <a:lnTo>
                    <a:pt x="309" y="10501"/>
                  </a:lnTo>
                  <a:lnTo>
                    <a:pt x="656" y="10346"/>
                  </a:lnTo>
                  <a:lnTo>
                    <a:pt x="965" y="10230"/>
                  </a:lnTo>
                  <a:lnTo>
                    <a:pt x="1274" y="10153"/>
                  </a:lnTo>
                  <a:lnTo>
                    <a:pt x="1525" y="10095"/>
                  </a:lnTo>
                  <a:lnTo>
                    <a:pt x="1737" y="10057"/>
                  </a:lnTo>
                  <a:lnTo>
                    <a:pt x="1930" y="10037"/>
                  </a:lnTo>
                  <a:lnTo>
                    <a:pt x="1930" y="10037"/>
                  </a:lnTo>
                  <a:lnTo>
                    <a:pt x="2220" y="9786"/>
                  </a:lnTo>
                  <a:lnTo>
                    <a:pt x="2509" y="9574"/>
                  </a:lnTo>
                  <a:lnTo>
                    <a:pt x="2818" y="9400"/>
                  </a:lnTo>
                  <a:lnTo>
                    <a:pt x="3108" y="9285"/>
                  </a:lnTo>
                  <a:lnTo>
                    <a:pt x="3416" y="9188"/>
                  </a:lnTo>
                  <a:lnTo>
                    <a:pt x="3706" y="9111"/>
                  </a:lnTo>
                  <a:lnTo>
                    <a:pt x="3976" y="9092"/>
                  </a:lnTo>
                  <a:lnTo>
                    <a:pt x="4246" y="9072"/>
                  </a:lnTo>
                  <a:lnTo>
                    <a:pt x="4246" y="9072"/>
                  </a:lnTo>
                  <a:lnTo>
                    <a:pt x="4613" y="9092"/>
                  </a:lnTo>
                  <a:lnTo>
                    <a:pt x="4941" y="9150"/>
                  </a:lnTo>
                  <a:lnTo>
                    <a:pt x="5231" y="9207"/>
                  </a:lnTo>
                  <a:lnTo>
                    <a:pt x="5501" y="9285"/>
                  </a:lnTo>
                  <a:lnTo>
                    <a:pt x="5694" y="9362"/>
                  </a:lnTo>
                  <a:lnTo>
                    <a:pt x="5868" y="9439"/>
                  </a:lnTo>
                  <a:lnTo>
                    <a:pt x="5983" y="9497"/>
                  </a:lnTo>
                  <a:lnTo>
                    <a:pt x="5983" y="9497"/>
                  </a:lnTo>
                  <a:lnTo>
                    <a:pt x="6389" y="9323"/>
                  </a:lnTo>
                  <a:lnTo>
                    <a:pt x="6775" y="9188"/>
                  </a:lnTo>
                  <a:lnTo>
                    <a:pt x="7141" y="9053"/>
                  </a:lnTo>
                  <a:lnTo>
                    <a:pt x="7489" y="8956"/>
                  </a:lnTo>
                  <a:lnTo>
                    <a:pt x="7836" y="8899"/>
                  </a:lnTo>
                  <a:lnTo>
                    <a:pt x="8164" y="8841"/>
                  </a:lnTo>
                  <a:lnTo>
                    <a:pt x="8492" y="8821"/>
                  </a:lnTo>
                  <a:lnTo>
                    <a:pt x="8801" y="8802"/>
                  </a:lnTo>
                  <a:lnTo>
                    <a:pt x="8801" y="8802"/>
                  </a:lnTo>
                  <a:lnTo>
                    <a:pt x="9187" y="8821"/>
                  </a:lnTo>
                  <a:lnTo>
                    <a:pt x="9535" y="8860"/>
                  </a:lnTo>
                  <a:lnTo>
                    <a:pt x="9882" y="8937"/>
                  </a:lnTo>
                  <a:lnTo>
                    <a:pt x="10191" y="9014"/>
                  </a:lnTo>
                  <a:lnTo>
                    <a:pt x="10480" y="9111"/>
                  </a:lnTo>
                  <a:lnTo>
                    <a:pt x="10731" y="9227"/>
                  </a:lnTo>
                  <a:lnTo>
                    <a:pt x="10982" y="9343"/>
                  </a:lnTo>
                  <a:lnTo>
                    <a:pt x="11195" y="9458"/>
                  </a:lnTo>
                  <a:lnTo>
                    <a:pt x="11388" y="9574"/>
                  </a:lnTo>
                  <a:lnTo>
                    <a:pt x="11561" y="9690"/>
                  </a:lnTo>
                  <a:lnTo>
                    <a:pt x="11812" y="9902"/>
                  </a:lnTo>
                  <a:lnTo>
                    <a:pt x="11967" y="10057"/>
                  </a:lnTo>
                  <a:lnTo>
                    <a:pt x="12025" y="10095"/>
                  </a:lnTo>
                  <a:lnTo>
                    <a:pt x="12025" y="10095"/>
                  </a:lnTo>
                  <a:lnTo>
                    <a:pt x="12623" y="10134"/>
                  </a:lnTo>
                  <a:lnTo>
                    <a:pt x="13183" y="10192"/>
                  </a:lnTo>
                  <a:lnTo>
                    <a:pt x="13684" y="10269"/>
                  </a:lnTo>
                  <a:lnTo>
                    <a:pt x="14148" y="10365"/>
                  </a:lnTo>
                  <a:lnTo>
                    <a:pt x="14553" y="10481"/>
                  </a:lnTo>
                  <a:lnTo>
                    <a:pt x="14920" y="10597"/>
                  </a:lnTo>
                  <a:lnTo>
                    <a:pt x="15228" y="10751"/>
                  </a:lnTo>
                  <a:lnTo>
                    <a:pt x="15518" y="10906"/>
                  </a:lnTo>
                  <a:lnTo>
                    <a:pt x="15750" y="11080"/>
                  </a:lnTo>
                  <a:lnTo>
                    <a:pt x="15943" y="11273"/>
                  </a:lnTo>
                  <a:lnTo>
                    <a:pt x="16116" y="11466"/>
                  </a:lnTo>
                  <a:lnTo>
                    <a:pt x="16251" y="11659"/>
                  </a:lnTo>
                  <a:lnTo>
                    <a:pt x="16367" y="11871"/>
                  </a:lnTo>
                  <a:lnTo>
                    <a:pt x="16444" y="12083"/>
                  </a:lnTo>
                  <a:lnTo>
                    <a:pt x="16502" y="12296"/>
                  </a:lnTo>
                  <a:lnTo>
                    <a:pt x="16541" y="12508"/>
                  </a:lnTo>
                  <a:lnTo>
                    <a:pt x="16541" y="12508"/>
                  </a:lnTo>
                  <a:lnTo>
                    <a:pt x="16695" y="12546"/>
                  </a:lnTo>
                  <a:lnTo>
                    <a:pt x="16869" y="12585"/>
                  </a:lnTo>
                  <a:lnTo>
                    <a:pt x="17043" y="12662"/>
                  </a:lnTo>
                  <a:lnTo>
                    <a:pt x="17197" y="12739"/>
                  </a:lnTo>
                  <a:lnTo>
                    <a:pt x="17352" y="12855"/>
                  </a:lnTo>
                  <a:lnTo>
                    <a:pt x="17525" y="12971"/>
                  </a:lnTo>
                  <a:lnTo>
                    <a:pt x="17680" y="13106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815" y="13261"/>
                  </a:lnTo>
                  <a:lnTo>
                    <a:pt x="17776" y="13010"/>
                  </a:lnTo>
                  <a:lnTo>
                    <a:pt x="17738" y="12759"/>
                  </a:lnTo>
                  <a:lnTo>
                    <a:pt x="17718" y="12508"/>
                  </a:lnTo>
                  <a:lnTo>
                    <a:pt x="17738" y="12257"/>
                  </a:lnTo>
                  <a:lnTo>
                    <a:pt x="17757" y="12025"/>
                  </a:lnTo>
                  <a:lnTo>
                    <a:pt x="17776" y="11794"/>
                  </a:lnTo>
                  <a:lnTo>
                    <a:pt x="17834" y="11581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892" y="11369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234"/>
                  </a:lnTo>
                  <a:lnTo>
                    <a:pt x="17911" y="11195"/>
                  </a:lnTo>
                  <a:lnTo>
                    <a:pt x="17911" y="11195"/>
                  </a:lnTo>
                  <a:lnTo>
                    <a:pt x="17950" y="10790"/>
                  </a:lnTo>
                  <a:lnTo>
                    <a:pt x="18046" y="10423"/>
                  </a:lnTo>
                  <a:lnTo>
                    <a:pt x="18162" y="10095"/>
                  </a:lnTo>
                  <a:lnTo>
                    <a:pt x="18297" y="9825"/>
                  </a:lnTo>
                  <a:lnTo>
                    <a:pt x="18452" y="9574"/>
                  </a:lnTo>
                  <a:lnTo>
                    <a:pt x="18645" y="9362"/>
                  </a:lnTo>
                  <a:lnTo>
                    <a:pt x="18838" y="9188"/>
                  </a:lnTo>
                  <a:lnTo>
                    <a:pt x="19050" y="9034"/>
                  </a:lnTo>
                  <a:lnTo>
                    <a:pt x="19262" y="8918"/>
                  </a:lnTo>
                  <a:lnTo>
                    <a:pt x="19475" y="8821"/>
                  </a:lnTo>
                  <a:lnTo>
                    <a:pt x="19687" y="8744"/>
                  </a:lnTo>
                  <a:lnTo>
                    <a:pt x="19899" y="8686"/>
                  </a:lnTo>
                  <a:lnTo>
                    <a:pt x="20112" y="8648"/>
                  </a:lnTo>
                  <a:lnTo>
                    <a:pt x="20305" y="8628"/>
                  </a:lnTo>
                  <a:lnTo>
                    <a:pt x="20633" y="8609"/>
                  </a:lnTo>
                  <a:lnTo>
                    <a:pt x="20633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671" y="8609"/>
                  </a:lnTo>
                  <a:lnTo>
                    <a:pt x="20884" y="8609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961" y="8628"/>
                  </a:lnTo>
                  <a:lnTo>
                    <a:pt x="20884" y="8455"/>
                  </a:lnTo>
                  <a:lnTo>
                    <a:pt x="20787" y="8281"/>
                  </a:lnTo>
                  <a:lnTo>
                    <a:pt x="20691" y="8030"/>
                  </a:lnTo>
                  <a:lnTo>
                    <a:pt x="20594" y="7741"/>
                  </a:lnTo>
                  <a:lnTo>
                    <a:pt x="20517" y="7432"/>
                  </a:lnTo>
                  <a:lnTo>
                    <a:pt x="20440" y="7084"/>
                  </a:lnTo>
                  <a:lnTo>
                    <a:pt x="20420" y="6891"/>
                  </a:lnTo>
                  <a:lnTo>
                    <a:pt x="20420" y="6718"/>
                  </a:lnTo>
                  <a:lnTo>
                    <a:pt x="20420" y="6718"/>
                  </a:lnTo>
                  <a:lnTo>
                    <a:pt x="20440" y="6447"/>
                  </a:lnTo>
                  <a:lnTo>
                    <a:pt x="20478" y="6177"/>
                  </a:lnTo>
                  <a:lnTo>
                    <a:pt x="20575" y="5926"/>
                  </a:lnTo>
                  <a:lnTo>
                    <a:pt x="20633" y="5810"/>
                  </a:lnTo>
                  <a:lnTo>
                    <a:pt x="20710" y="5695"/>
                  </a:lnTo>
                  <a:lnTo>
                    <a:pt x="20787" y="5579"/>
                  </a:lnTo>
                  <a:lnTo>
                    <a:pt x="20884" y="5463"/>
                  </a:lnTo>
                  <a:lnTo>
                    <a:pt x="20999" y="5347"/>
                  </a:lnTo>
                  <a:lnTo>
                    <a:pt x="21135" y="5251"/>
                  </a:lnTo>
                  <a:lnTo>
                    <a:pt x="21270" y="5154"/>
                  </a:lnTo>
                  <a:lnTo>
                    <a:pt x="21424" y="5077"/>
                  </a:lnTo>
                  <a:lnTo>
                    <a:pt x="21598" y="5000"/>
                  </a:lnTo>
                  <a:lnTo>
                    <a:pt x="21791" y="4923"/>
                  </a:lnTo>
                  <a:lnTo>
                    <a:pt x="21791" y="4923"/>
                  </a:lnTo>
                  <a:lnTo>
                    <a:pt x="22042" y="4865"/>
                  </a:lnTo>
                  <a:lnTo>
                    <a:pt x="22273" y="4807"/>
                  </a:lnTo>
                  <a:lnTo>
                    <a:pt x="22486" y="478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68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698" y="4749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736" y="4730"/>
                  </a:lnTo>
                  <a:lnTo>
                    <a:pt x="22872" y="4614"/>
                  </a:lnTo>
                  <a:lnTo>
                    <a:pt x="22987" y="4479"/>
                  </a:lnTo>
                  <a:lnTo>
                    <a:pt x="23084" y="4324"/>
                  </a:lnTo>
                  <a:lnTo>
                    <a:pt x="23161" y="4170"/>
                  </a:lnTo>
                  <a:lnTo>
                    <a:pt x="23219" y="4015"/>
                  </a:lnTo>
                  <a:lnTo>
                    <a:pt x="23238" y="3842"/>
                  </a:lnTo>
                  <a:lnTo>
                    <a:pt x="23258" y="3649"/>
                  </a:lnTo>
                  <a:lnTo>
                    <a:pt x="23258" y="3475"/>
                  </a:lnTo>
                  <a:lnTo>
                    <a:pt x="23238" y="3282"/>
                  </a:lnTo>
                  <a:lnTo>
                    <a:pt x="23200" y="3089"/>
                  </a:lnTo>
                  <a:lnTo>
                    <a:pt x="23142" y="2896"/>
                  </a:lnTo>
                  <a:lnTo>
                    <a:pt x="23065" y="2684"/>
                  </a:lnTo>
                  <a:lnTo>
                    <a:pt x="22968" y="2491"/>
                  </a:lnTo>
                  <a:lnTo>
                    <a:pt x="22872" y="2298"/>
                  </a:lnTo>
                  <a:lnTo>
                    <a:pt x="22756" y="2105"/>
                  </a:lnTo>
                  <a:lnTo>
                    <a:pt x="22621" y="1912"/>
                  </a:lnTo>
                  <a:lnTo>
                    <a:pt x="22466" y="1719"/>
                  </a:lnTo>
                  <a:lnTo>
                    <a:pt x="22312" y="1526"/>
                  </a:lnTo>
                  <a:lnTo>
                    <a:pt x="22138" y="1352"/>
                  </a:lnTo>
                  <a:lnTo>
                    <a:pt x="21964" y="1178"/>
                  </a:lnTo>
                  <a:lnTo>
                    <a:pt x="21771" y="1005"/>
                  </a:lnTo>
                  <a:lnTo>
                    <a:pt x="21559" y="850"/>
                  </a:lnTo>
                  <a:lnTo>
                    <a:pt x="21347" y="696"/>
                  </a:lnTo>
                  <a:lnTo>
                    <a:pt x="21135" y="561"/>
                  </a:lnTo>
                  <a:lnTo>
                    <a:pt x="20903" y="445"/>
                  </a:lnTo>
                  <a:lnTo>
                    <a:pt x="20652" y="329"/>
                  </a:lnTo>
                  <a:lnTo>
                    <a:pt x="20420" y="232"/>
                  </a:lnTo>
                  <a:lnTo>
                    <a:pt x="20150" y="155"/>
                  </a:lnTo>
                  <a:lnTo>
                    <a:pt x="19899" y="78"/>
                  </a:lnTo>
                  <a:lnTo>
                    <a:pt x="19629" y="39"/>
                  </a:lnTo>
                  <a:lnTo>
                    <a:pt x="19359" y="1"/>
                  </a:lnTo>
                  <a:lnTo>
                    <a:pt x="19089" y="1"/>
                  </a:lnTo>
                  <a:lnTo>
                    <a:pt x="19089" y="1"/>
                  </a:lnTo>
                  <a:lnTo>
                    <a:pt x="19069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10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extrusionOk="0">
                  <a:moveTo>
                    <a:pt x="3668" y="0"/>
                  </a:move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10"/>
            <p:cNvSpPr/>
            <p:nvPr/>
          </p:nvSpPr>
          <p:spPr>
            <a:xfrm>
              <a:off x="5473000" y="4944650"/>
              <a:ext cx="711250" cy="433325"/>
            </a:xfrm>
            <a:custGeom>
              <a:avLst/>
              <a:gdLst/>
              <a:ahLst/>
              <a:cxnLst/>
              <a:rect l="l" t="t" r="r" b="b"/>
              <a:pathLst>
                <a:path w="28450" h="17333" fill="none" extrusionOk="0">
                  <a:moveTo>
                    <a:pt x="3668" y="0"/>
                  </a:moveTo>
                  <a:lnTo>
                    <a:pt x="3668" y="0"/>
                  </a:lnTo>
                  <a:lnTo>
                    <a:pt x="3513" y="19"/>
                  </a:lnTo>
                  <a:lnTo>
                    <a:pt x="3378" y="39"/>
                  </a:lnTo>
                  <a:lnTo>
                    <a:pt x="3243" y="58"/>
                  </a:lnTo>
                  <a:lnTo>
                    <a:pt x="3108" y="97"/>
                  </a:lnTo>
                  <a:lnTo>
                    <a:pt x="2992" y="155"/>
                  </a:lnTo>
                  <a:lnTo>
                    <a:pt x="2876" y="212"/>
                  </a:lnTo>
                  <a:lnTo>
                    <a:pt x="2683" y="367"/>
                  </a:lnTo>
                  <a:lnTo>
                    <a:pt x="2510" y="541"/>
                  </a:lnTo>
                  <a:lnTo>
                    <a:pt x="2355" y="753"/>
                  </a:lnTo>
                  <a:lnTo>
                    <a:pt x="2220" y="965"/>
                  </a:lnTo>
                  <a:lnTo>
                    <a:pt x="2104" y="1177"/>
                  </a:lnTo>
                  <a:lnTo>
                    <a:pt x="2027" y="1390"/>
                  </a:lnTo>
                  <a:lnTo>
                    <a:pt x="1950" y="1602"/>
                  </a:lnTo>
                  <a:lnTo>
                    <a:pt x="1853" y="1988"/>
                  </a:lnTo>
                  <a:lnTo>
                    <a:pt x="1815" y="2239"/>
                  </a:lnTo>
                  <a:lnTo>
                    <a:pt x="1795" y="2355"/>
                  </a:lnTo>
                  <a:lnTo>
                    <a:pt x="1795" y="2355"/>
                  </a:lnTo>
                  <a:lnTo>
                    <a:pt x="1738" y="2278"/>
                  </a:lnTo>
                  <a:lnTo>
                    <a:pt x="1641" y="2220"/>
                  </a:lnTo>
                  <a:lnTo>
                    <a:pt x="1506" y="2143"/>
                  </a:lnTo>
                  <a:lnTo>
                    <a:pt x="1352" y="2085"/>
                  </a:lnTo>
                  <a:lnTo>
                    <a:pt x="1158" y="2027"/>
                  </a:lnTo>
                  <a:lnTo>
                    <a:pt x="946" y="196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695" y="1949"/>
                  </a:lnTo>
                  <a:lnTo>
                    <a:pt x="522" y="1969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48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1988"/>
                  </a:lnTo>
                  <a:lnTo>
                    <a:pt x="329" y="2336"/>
                  </a:lnTo>
                  <a:lnTo>
                    <a:pt x="309" y="2683"/>
                  </a:lnTo>
                  <a:lnTo>
                    <a:pt x="271" y="3011"/>
                  </a:lnTo>
                  <a:lnTo>
                    <a:pt x="213" y="3320"/>
                  </a:lnTo>
                  <a:lnTo>
                    <a:pt x="116" y="3841"/>
                  </a:lnTo>
                  <a:lnTo>
                    <a:pt x="0" y="4227"/>
                  </a:lnTo>
                  <a:lnTo>
                    <a:pt x="0" y="4227"/>
                  </a:lnTo>
                  <a:lnTo>
                    <a:pt x="251" y="4246"/>
                  </a:lnTo>
                  <a:lnTo>
                    <a:pt x="483" y="4285"/>
                  </a:lnTo>
                  <a:lnTo>
                    <a:pt x="908" y="4381"/>
                  </a:lnTo>
                  <a:lnTo>
                    <a:pt x="1274" y="4517"/>
                  </a:lnTo>
                  <a:lnTo>
                    <a:pt x="1622" y="4671"/>
                  </a:lnTo>
                  <a:lnTo>
                    <a:pt x="1911" y="4845"/>
                  </a:lnTo>
                  <a:lnTo>
                    <a:pt x="2162" y="5038"/>
                  </a:lnTo>
                  <a:lnTo>
                    <a:pt x="2394" y="5250"/>
                  </a:lnTo>
                  <a:lnTo>
                    <a:pt x="2587" y="5443"/>
                  </a:lnTo>
                  <a:lnTo>
                    <a:pt x="2741" y="5655"/>
                  </a:lnTo>
                  <a:lnTo>
                    <a:pt x="2876" y="5829"/>
                  </a:lnTo>
                  <a:lnTo>
                    <a:pt x="2973" y="6022"/>
                  </a:lnTo>
                  <a:lnTo>
                    <a:pt x="3050" y="6176"/>
                  </a:lnTo>
                  <a:lnTo>
                    <a:pt x="3146" y="6408"/>
                  </a:lnTo>
                  <a:lnTo>
                    <a:pt x="3185" y="6485"/>
                  </a:lnTo>
                  <a:lnTo>
                    <a:pt x="3185" y="6485"/>
                  </a:lnTo>
                  <a:lnTo>
                    <a:pt x="3494" y="6350"/>
                  </a:lnTo>
                  <a:lnTo>
                    <a:pt x="3803" y="6234"/>
                  </a:lnTo>
                  <a:lnTo>
                    <a:pt x="4073" y="6176"/>
                  </a:lnTo>
                  <a:lnTo>
                    <a:pt x="4343" y="6157"/>
                  </a:lnTo>
                  <a:lnTo>
                    <a:pt x="4343" y="6157"/>
                  </a:lnTo>
                  <a:lnTo>
                    <a:pt x="4498" y="6176"/>
                  </a:lnTo>
                  <a:lnTo>
                    <a:pt x="4633" y="6196"/>
                  </a:lnTo>
                  <a:lnTo>
                    <a:pt x="4768" y="6215"/>
                  </a:lnTo>
                  <a:lnTo>
                    <a:pt x="4903" y="6254"/>
                  </a:lnTo>
                  <a:lnTo>
                    <a:pt x="5154" y="6369"/>
                  </a:lnTo>
                  <a:lnTo>
                    <a:pt x="5385" y="6524"/>
                  </a:lnTo>
                  <a:lnTo>
                    <a:pt x="5598" y="6698"/>
                  </a:lnTo>
                  <a:lnTo>
                    <a:pt x="5771" y="6910"/>
                  </a:lnTo>
                  <a:lnTo>
                    <a:pt x="5926" y="7103"/>
                  </a:lnTo>
                  <a:lnTo>
                    <a:pt x="6080" y="7334"/>
                  </a:lnTo>
                  <a:lnTo>
                    <a:pt x="6196" y="7547"/>
                  </a:lnTo>
                  <a:lnTo>
                    <a:pt x="6293" y="7759"/>
                  </a:lnTo>
                  <a:lnTo>
                    <a:pt x="6447" y="8126"/>
                  </a:lnTo>
                  <a:lnTo>
                    <a:pt x="6543" y="8396"/>
                  </a:lnTo>
                  <a:lnTo>
                    <a:pt x="6563" y="8493"/>
                  </a:lnTo>
                  <a:lnTo>
                    <a:pt x="6563" y="8493"/>
                  </a:lnTo>
                  <a:lnTo>
                    <a:pt x="6794" y="8550"/>
                  </a:lnTo>
                  <a:lnTo>
                    <a:pt x="7026" y="8628"/>
                  </a:lnTo>
                  <a:lnTo>
                    <a:pt x="7238" y="8705"/>
                  </a:lnTo>
                  <a:lnTo>
                    <a:pt x="7412" y="8801"/>
                  </a:lnTo>
                  <a:lnTo>
                    <a:pt x="7586" y="8898"/>
                  </a:lnTo>
                  <a:lnTo>
                    <a:pt x="7759" y="8994"/>
                  </a:lnTo>
                  <a:lnTo>
                    <a:pt x="7894" y="9110"/>
                  </a:lnTo>
                  <a:lnTo>
                    <a:pt x="8030" y="9226"/>
                  </a:lnTo>
                  <a:lnTo>
                    <a:pt x="8165" y="9361"/>
                  </a:lnTo>
                  <a:lnTo>
                    <a:pt x="8281" y="9496"/>
                  </a:lnTo>
                  <a:lnTo>
                    <a:pt x="8454" y="9766"/>
                  </a:lnTo>
                  <a:lnTo>
                    <a:pt x="8609" y="10037"/>
                  </a:lnTo>
                  <a:lnTo>
                    <a:pt x="8724" y="10326"/>
                  </a:lnTo>
                  <a:lnTo>
                    <a:pt x="8802" y="10596"/>
                  </a:lnTo>
                  <a:lnTo>
                    <a:pt x="8860" y="10867"/>
                  </a:lnTo>
                  <a:lnTo>
                    <a:pt x="8898" y="11098"/>
                  </a:lnTo>
                  <a:lnTo>
                    <a:pt x="8917" y="11310"/>
                  </a:lnTo>
                  <a:lnTo>
                    <a:pt x="8917" y="11619"/>
                  </a:lnTo>
                  <a:lnTo>
                    <a:pt x="8917" y="11735"/>
                  </a:lnTo>
                  <a:lnTo>
                    <a:pt x="8917" y="11735"/>
                  </a:lnTo>
                  <a:lnTo>
                    <a:pt x="9072" y="11696"/>
                  </a:lnTo>
                  <a:lnTo>
                    <a:pt x="9226" y="11658"/>
                  </a:lnTo>
                  <a:lnTo>
                    <a:pt x="9381" y="11639"/>
                  </a:lnTo>
                  <a:lnTo>
                    <a:pt x="9535" y="11639"/>
                  </a:lnTo>
                  <a:lnTo>
                    <a:pt x="9535" y="11639"/>
                  </a:lnTo>
                  <a:lnTo>
                    <a:pt x="9805" y="11658"/>
                  </a:lnTo>
                  <a:lnTo>
                    <a:pt x="10056" y="11716"/>
                  </a:lnTo>
                  <a:lnTo>
                    <a:pt x="10307" y="11793"/>
                  </a:lnTo>
                  <a:lnTo>
                    <a:pt x="10539" y="11909"/>
                  </a:lnTo>
                  <a:lnTo>
                    <a:pt x="10770" y="12044"/>
                  </a:lnTo>
                  <a:lnTo>
                    <a:pt x="10983" y="12198"/>
                  </a:lnTo>
                  <a:lnTo>
                    <a:pt x="11156" y="12391"/>
                  </a:lnTo>
                  <a:lnTo>
                    <a:pt x="11330" y="12584"/>
                  </a:lnTo>
                  <a:lnTo>
                    <a:pt x="11484" y="12816"/>
                  </a:lnTo>
                  <a:lnTo>
                    <a:pt x="11600" y="13048"/>
                  </a:lnTo>
                  <a:lnTo>
                    <a:pt x="11697" y="13298"/>
                  </a:lnTo>
                  <a:lnTo>
                    <a:pt x="11774" y="13569"/>
                  </a:lnTo>
                  <a:lnTo>
                    <a:pt x="11813" y="13820"/>
                  </a:lnTo>
                  <a:lnTo>
                    <a:pt x="11813" y="14109"/>
                  </a:lnTo>
                  <a:lnTo>
                    <a:pt x="11793" y="14379"/>
                  </a:lnTo>
                  <a:lnTo>
                    <a:pt x="11735" y="14649"/>
                  </a:lnTo>
                  <a:lnTo>
                    <a:pt x="11735" y="14649"/>
                  </a:lnTo>
                  <a:lnTo>
                    <a:pt x="12025" y="14688"/>
                  </a:lnTo>
                  <a:lnTo>
                    <a:pt x="12314" y="14727"/>
                  </a:lnTo>
                  <a:lnTo>
                    <a:pt x="12565" y="14823"/>
                  </a:lnTo>
                  <a:lnTo>
                    <a:pt x="12816" y="14920"/>
                  </a:lnTo>
                  <a:lnTo>
                    <a:pt x="13048" y="15055"/>
                  </a:lnTo>
                  <a:lnTo>
                    <a:pt x="13260" y="15209"/>
                  </a:lnTo>
                  <a:lnTo>
                    <a:pt x="13453" y="15383"/>
                  </a:lnTo>
                  <a:lnTo>
                    <a:pt x="13627" y="15576"/>
                  </a:lnTo>
                  <a:lnTo>
                    <a:pt x="13781" y="15769"/>
                  </a:lnTo>
                  <a:lnTo>
                    <a:pt x="13897" y="15981"/>
                  </a:lnTo>
                  <a:lnTo>
                    <a:pt x="13994" y="16194"/>
                  </a:lnTo>
                  <a:lnTo>
                    <a:pt x="14051" y="16425"/>
                  </a:lnTo>
                  <a:lnTo>
                    <a:pt x="14090" y="16657"/>
                  </a:lnTo>
                  <a:lnTo>
                    <a:pt x="14109" y="16888"/>
                  </a:lnTo>
                  <a:lnTo>
                    <a:pt x="14071" y="17101"/>
                  </a:lnTo>
                  <a:lnTo>
                    <a:pt x="14013" y="17332"/>
                  </a:lnTo>
                  <a:lnTo>
                    <a:pt x="28450" y="17332"/>
                  </a:lnTo>
                  <a:lnTo>
                    <a:pt x="28450" y="17332"/>
                  </a:lnTo>
                  <a:lnTo>
                    <a:pt x="28411" y="17062"/>
                  </a:lnTo>
                  <a:lnTo>
                    <a:pt x="28353" y="16811"/>
                  </a:lnTo>
                  <a:lnTo>
                    <a:pt x="28276" y="16580"/>
                  </a:lnTo>
                  <a:lnTo>
                    <a:pt x="28180" y="16348"/>
                  </a:lnTo>
                  <a:lnTo>
                    <a:pt x="28064" y="16155"/>
                  </a:lnTo>
                  <a:lnTo>
                    <a:pt x="27909" y="15962"/>
                  </a:lnTo>
                  <a:lnTo>
                    <a:pt x="27755" y="15808"/>
                  </a:lnTo>
                  <a:lnTo>
                    <a:pt x="27581" y="15653"/>
                  </a:lnTo>
                  <a:lnTo>
                    <a:pt x="27388" y="15518"/>
                  </a:lnTo>
                  <a:lnTo>
                    <a:pt x="27195" y="15402"/>
                  </a:lnTo>
                  <a:lnTo>
                    <a:pt x="26983" y="15286"/>
                  </a:lnTo>
                  <a:lnTo>
                    <a:pt x="26751" y="15209"/>
                  </a:lnTo>
                  <a:lnTo>
                    <a:pt x="26539" y="15132"/>
                  </a:lnTo>
                  <a:lnTo>
                    <a:pt x="26288" y="15093"/>
                  </a:lnTo>
                  <a:lnTo>
                    <a:pt x="26057" y="15055"/>
                  </a:lnTo>
                  <a:lnTo>
                    <a:pt x="25825" y="15036"/>
                  </a:lnTo>
                  <a:lnTo>
                    <a:pt x="25825" y="1503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32" y="15016"/>
                  </a:lnTo>
                  <a:lnTo>
                    <a:pt x="25613" y="15016"/>
                  </a:lnTo>
                  <a:lnTo>
                    <a:pt x="25613" y="15016"/>
                  </a:lnTo>
                  <a:lnTo>
                    <a:pt x="25285" y="15036"/>
                  </a:lnTo>
                  <a:lnTo>
                    <a:pt x="24956" y="15093"/>
                  </a:lnTo>
                  <a:lnTo>
                    <a:pt x="24628" y="15171"/>
                  </a:lnTo>
                  <a:lnTo>
                    <a:pt x="24320" y="15286"/>
                  </a:lnTo>
                  <a:lnTo>
                    <a:pt x="24049" y="15422"/>
                  </a:lnTo>
                  <a:lnTo>
                    <a:pt x="23779" y="15595"/>
                  </a:lnTo>
                  <a:lnTo>
                    <a:pt x="23547" y="15808"/>
                  </a:lnTo>
                  <a:lnTo>
                    <a:pt x="23451" y="15923"/>
                  </a:lnTo>
                  <a:lnTo>
                    <a:pt x="23374" y="16039"/>
                  </a:lnTo>
                  <a:lnTo>
                    <a:pt x="23374" y="16039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35" y="16078"/>
                  </a:lnTo>
                  <a:lnTo>
                    <a:pt x="23374" y="15943"/>
                  </a:lnTo>
                  <a:lnTo>
                    <a:pt x="23393" y="15788"/>
                  </a:lnTo>
                  <a:lnTo>
                    <a:pt x="23393" y="15595"/>
                  </a:lnTo>
                  <a:lnTo>
                    <a:pt x="23393" y="15595"/>
                  </a:lnTo>
                  <a:lnTo>
                    <a:pt x="23374" y="15344"/>
                  </a:lnTo>
                  <a:lnTo>
                    <a:pt x="23354" y="15190"/>
                  </a:lnTo>
                  <a:lnTo>
                    <a:pt x="23316" y="15055"/>
                  </a:lnTo>
                  <a:lnTo>
                    <a:pt x="23258" y="14900"/>
                  </a:lnTo>
                  <a:lnTo>
                    <a:pt x="23200" y="14746"/>
                  </a:lnTo>
                  <a:lnTo>
                    <a:pt x="23104" y="14592"/>
                  </a:lnTo>
                  <a:lnTo>
                    <a:pt x="23007" y="14437"/>
                  </a:lnTo>
                  <a:lnTo>
                    <a:pt x="22872" y="14302"/>
                  </a:lnTo>
                  <a:lnTo>
                    <a:pt x="22718" y="14167"/>
                  </a:lnTo>
                  <a:lnTo>
                    <a:pt x="22525" y="14032"/>
                  </a:lnTo>
                  <a:lnTo>
                    <a:pt x="22312" y="13916"/>
                  </a:lnTo>
                  <a:lnTo>
                    <a:pt x="22061" y="13820"/>
                  </a:lnTo>
                  <a:lnTo>
                    <a:pt x="21791" y="13723"/>
                  </a:lnTo>
                  <a:lnTo>
                    <a:pt x="21482" y="13646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35" y="13607"/>
                  </a:lnTo>
                  <a:lnTo>
                    <a:pt x="21154" y="13511"/>
                  </a:lnTo>
                  <a:lnTo>
                    <a:pt x="21251" y="13279"/>
                  </a:lnTo>
                  <a:lnTo>
                    <a:pt x="21289" y="13125"/>
                  </a:lnTo>
                  <a:lnTo>
                    <a:pt x="21328" y="12932"/>
                  </a:lnTo>
                  <a:lnTo>
                    <a:pt x="21347" y="12739"/>
                  </a:lnTo>
                  <a:lnTo>
                    <a:pt x="21367" y="12507"/>
                  </a:lnTo>
                  <a:lnTo>
                    <a:pt x="21367" y="12507"/>
                  </a:lnTo>
                  <a:lnTo>
                    <a:pt x="21347" y="12314"/>
                  </a:lnTo>
                  <a:lnTo>
                    <a:pt x="21328" y="12121"/>
                  </a:lnTo>
                  <a:lnTo>
                    <a:pt x="21270" y="11928"/>
                  </a:lnTo>
                  <a:lnTo>
                    <a:pt x="21212" y="11716"/>
                  </a:lnTo>
                  <a:lnTo>
                    <a:pt x="21116" y="11503"/>
                  </a:lnTo>
                  <a:lnTo>
                    <a:pt x="21000" y="11310"/>
                  </a:lnTo>
                  <a:lnTo>
                    <a:pt x="20826" y="11117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52" y="10924"/>
                  </a:lnTo>
                  <a:lnTo>
                    <a:pt x="20614" y="10886"/>
                  </a:lnTo>
                  <a:lnTo>
                    <a:pt x="20614" y="10886"/>
                  </a:lnTo>
                  <a:lnTo>
                    <a:pt x="20382" y="10712"/>
                  </a:lnTo>
                  <a:lnTo>
                    <a:pt x="20151" y="10577"/>
                  </a:lnTo>
                  <a:lnTo>
                    <a:pt x="19919" y="10461"/>
                  </a:lnTo>
                  <a:lnTo>
                    <a:pt x="19687" y="10365"/>
                  </a:lnTo>
                  <a:lnTo>
                    <a:pt x="19436" y="10307"/>
                  </a:lnTo>
                  <a:lnTo>
                    <a:pt x="19205" y="10268"/>
                  </a:lnTo>
                  <a:lnTo>
                    <a:pt x="18992" y="10249"/>
                  </a:lnTo>
                  <a:lnTo>
                    <a:pt x="18780" y="10230"/>
                  </a:lnTo>
                  <a:lnTo>
                    <a:pt x="18780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761" y="10230"/>
                  </a:lnTo>
                  <a:lnTo>
                    <a:pt x="18549" y="10249"/>
                  </a:lnTo>
                  <a:lnTo>
                    <a:pt x="18356" y="10268"/>
                  </a:lnTo>
                  <a:lnTo>
                    <a:pt x="18047" y="10307"/>
                  </a:lnTo>
                  <a:lnTo>
                    <a:pt x="17834" y="10365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38" y="10384"/>
                  </a:lnTo>
                  <a:lnTo>
                    <a:pt x="17757" y="10114"/>
                  </a:lnTo>
                  <a:lnTo>
                    <a:pt x="17757" y="10114"/>
                  </a:lnTo>
                  <a:lnTo>
                    <a:pt x="17738" y="9747"/>
                  </a:lnTo>
                  <a:lnTo>
                    <a:pt x="17719" y="9515"/>
                  </a:lnTo>
                  <a:lnTo>
                    <a:pt x="17680" y="9245"/>
                  </a:lnTo>
                  <a:lnTo>
                    <a:pt x="17622" y="8975"/>
                  </a:lnTo>
                  <a:lnTo>
                    <a:pt x="17545" y="8686"/>
                  </a:lnTo>
                  <a:lnTo>
                    <a:pt x="17429" y="8396"/>
                  </a:lnTo>
                  <a:lnTo>
                    <a:pt x="17294" y="8087"/>
                  </a:lnTo>
                  <a:lnTo>
                    <a:pt x="17120" y="7778"/>
                  </a:lnTo>
                  <a:lnTo>
                    <a:pt x="16927" y="7489"/>
                  </a:lnTo>
                  <a:lnTo>
                    <a:pt x="16676" y="7199"/>
                  </a:lnTo>
                  <a:lnTo>
                    <a:pt x="16406" y="6910"/>
                  </a:lnTo>
                  <a:lnTo>
                    <a:pt x="16232" y="6775"/>
                  </a:lnTo>
                  <a:lnTo>
                    <a:pt x="16078" y="6659"/>
                  </a:lnTo>
                  <a:lnTo>
                    <a:pt x="15885" y="6543"/>
                  </a:lnTo>
                  <a:lnTo>
                    <a:pt x="15692" y="6427"/>
                  </a:lnTo>
                  <a:lnTo>
                    <a:pt x="15480" y="6312"/>
                  </a:lnTo>
                  <a:lnTo>
                    <a:pt x="15267" y="6215"/>
                  </a:lnTo>
                  <a:lnTo>
                    <a:pt x="15036" y="6118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785" y="6041"/>
                  </a:lnTo>
                  <a:lnTo>
                    <a:pt x="14824" y="5829"/>
                  </a:lnTo>
                  <a:lnTo>
                    <a:pt x="14862" y="5578"/>
                  </a:lnTo>
                  <a:lnTo>
                    <a:pt x="14862" y="5250"/>
                  </a:lnTo>
                  <a:lnTo>
                    <a:pt x="14862" y="5250"/>
                  </a:lnTo>
                  <a:lnTo>
                    <a:pt x="14862" y="4941"/>
                  </a:lnTo>
                  <a:lnTo>
                    <a:pt x="14804" y="4613"/>
                  </a:lnTo>
                  <a:lnTo>
                    <a:pt x="14727" y="4246"/>
                  </a:lnTo>
                  <a:lnTo>
                    <a:pt x="14650" y="4073"/>
                  </a:lnTo>
                  <a:lnTo>
                    <a:pt x="14592" y="3899"/>
                  </a:lnTo>
                  <a:lnTo>
                    <a:pt x="14495" y="3725"/>
                  </a:lnTo>
                  <a:lnTo>
                    <a:pt x="14380" y="3532"/>
                  </a:lnTo>
                  <a:lnTo>
                    <a:pt x="14264" y="3358"/>
                  </a:lnTo>
                  <a:lnTo>
                    <a:pt x="14109" y="3204"/>
                  </a:lnTo>
                  <a:lnTo>
                    <a:pt x="13955" y="3030"/>
                  </a:lnTo>
                  <a:lnTo>
                    <a:pt x="13762" y="2876"/>
                  </a:lnTo>
                  <a:lnTo>
                    <a:pt x="13569" y="2722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37" y="2586"/>
                  </a:lnTo>
                  <a:lnTo>
                    <a:pt x="13318" y="2586"/>
                  </a:lnTo>
                  <a:lnTo>
                    <a:pt x="13318" y="2586"/>
                  </a:lnTo>
                  <a:lnTo>
                    <a:pt x="13106" y="2471"/>
                  </a:lnTo>
                  <a:lnTo>
                    <a:pt x="12893" y="2393"/>
                  </a:lnTo>
                  <a:lnTo>
                    <a:pt x="12700" y="2316"/>
                  </a:lnTo>
                  <a:lnTo>
                    <a:pt x="12488" y="2258"/>
                  </a:lnTo>
                  <a:lnTo>
                    <a:pt x="12295" y="2220"/>
                  </a:lnTo>
                  <a:lnTo>
                    <a:pt x="12102" y="2181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735" y="2162"/>
                  </a:lnTo>
                  <a:lnTo>
                    <a:pt x="11504" y="2181"/>
                  </a:lnTo>
                  <a:lnTo>
                    <a:pt x="11291" y="2200"/>
                  </a:lnTo>
                  <a:lnTo>
                    <a:pt x="11079" y="2239"/>
                  </a:lnTo>
                  <a:lnTo>
                    <a:pt x="10886" y="2278"/>
                  </a:lnTo>
                  <a:lnTo>
                    <a:pt x="10519" y="2413"/>
                  </a:lnTo>
                  <a:lnTo>
                    <a:pt x="10211" y="2548"/>
                  </a:lnTo>
                  <a:lnTo>
                    <a:pt x="9960" y="2702"/>
                  </a:lnTo>
                  <a:lnTo>
                    <a:pt x="9767" y="2818"/>
                  </a:lnTo>
                  <a:lnTo>
                    <a:pt x="9612" y="2953"/>
                  </a:lnTo>
                  <a:lnTo>
                    <a:pt x="9612" y="2953"/>
                  </a:lnTo>
                  <a:lnTo>
                    <a:pt x="9593" y="2953"/>
                  </a:lnTo>
                  <a:lnTo>
                    <a:pt x="9593" y="2953"/>
                  </a:lnTo>
                  <a:lnTo>
                    <a:pt x="9574" y="2895"/>
                  </a:lnTo>
                  <a:lnTo>
                    <a:pt x="9458" y="2722"/>
                  </a:lnTo>
                  <a:lnTo>
                    <a:pt x="9265" y="2471"/>
                  </a:lnTo>
                  <a:lnTo>
                    <a:pt x="9130" y="2336"/>
                  </a:lnTo>
                  <a:lnTo>
                    <a:pt x="8975" y="2200"/>
                  </a:lnTo>
                  <a:lnTo>
                    <a:pt x="8821" y="2065"/>
                  </a:lnTo>
                  <a:lnTo>
                    <a:pt x="8628" y="1930"/>
                  </a:lnTo>
                  <a:lnTo>
                    <a:pt x="8416" y="1795"/>
                  </a:lnTo>
                  <a:lnTo>
                    <a:pt x="8165" y="1679"/>
                  </a:lnTo>
                  <a:lnTo>
                    <a:pt x="7914" y="1583"/>
                  </a:lnTo>
                  <a:lnTo>
                    <a:pt x="7624" y="1506"/>
                  </a:lnTo>
                  <a:lnTo>
                    <a:pt x="7315" y="1467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987" y="1448"/>
                  </a:lnTo>
                  <a:lnTo>
                    <a:pt x="6698" y="1467"/>
                  </a:lnTo>
                  <a:lnTo>
                    <a:pt x="6408" y="1486"/>
                  </a:lnTo>
                  <a:lnTo>
                    <a:pt x="6100" y="1563"/>
                  </a:lnTo>
                  <a:lnTo>
                    <a:pt x="5771" y="1660"/>
                  </a:lnTo>
                  <a:lnTo>
                    <a:pt x="5771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33" y="1660"/>
                  </a:lnTo>
                  <a:lnTo>
                    <a:pt x="5713" y="1602"/>
                  </a:lnTo>
                  <a:lnTo>
                    <a:pt x="5636" y="1409"/>
                  </a:lnTo>
                  <a:lnTo>
                    <a:pt x="5501" y="1139"/>
                  </a:lnTo>
                  <a:lnTo>
                    <a:pt x="5424" y="984"/>
                  </a:lnTo>
                  <a:lnTo>
                    <a:pt x="5308" y="830"/>
                  </a:lnTo>
                  <a:lnTo>
                    <a:pt x="5192" y="676"/>
                  </a:lnTo>
                  <a:lnTo>
                    <a:pt x="5038" y="521"/>
                  </a:lnTo>
                  <a:lnTo>
                    <a:pt x="4884" y="386"/>
                  </a:lnTo>
                  <a:lnTo>
                    <a:pt x="4691" y="270"/>
                  </a:lnTo>
                  <a:lnTo>
                    <a:pt x="4478" y="155"/>
                  </a:lnTo>
                  <a:lnTo>
                    <a:pt x="4227" y="77"/>
                  </a:lnTo>
                  <a:lnTo>
                    <a:pt x="3957" y="19"/>
                  </a:lnTo>
                  <a:lnTo>
                    <a:pt x="366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10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extrusionOk="0">
                  <a:moveTo>
                    <a:pt x="4072" y="1"/>
                  </a:move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10"/>
            <p:cNvSpPr/>
            <p:nvPr/>
          </p:nvSpPr>
          <p:spPr>
            <a:xfrm>
              <a:off x="6118625" y="5243800"/>
              <a:ext cx="150075" cy="134175"/>
            </a:xfrm>
            <a:custGeom>
              <a:avLst/>
              <a:gdLst/>
              <a:ahLst/>
              <a:cxnLst/>
              <a:rect l="l" t="t" r="r" b="b"/>
              <a:pathLst>
                <a:path w="6003" h="5367" fill="none" extrusionOk="0"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47"/>
                  </a:lnTo>
                  <a:lnTo>
                    <a:pt x="2007" y="2047"/>
                  </a:lnTo>
                  <a:lnTo>
                    <a:pt x="1911" y="204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60" y="2027"/>
                  </a:ln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0" y="3031"/>
                  </a:ln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232" y="3089"/>
                  </a:lnTo>
                  <a:lnTo>
                    <a:pt x="463" y="3127"/>
                  </a:lnTo>
                  <a:lnTo>
                    <a:pt x="714" y="3166"/>
                  </a:lnTo>
                  <a:lnTo>
                    <a:pt x="926" y="3243"/>
                  </a:lnTo>
                  <a:lnTo>
                    <a:pt x="1158" y="3320"/>
                  </a:lnTo>
                  <a:lnTo>
                    <a:pt x="1370" y="3436"/>
                  </a:lnTo>
                  <a:lnTo>
                    <a:pt x="1563" y="3552"/>
                  </a:lnTo>
                  <a:lnTo>
                    <a:pt x="1756" y="3687"/>
                  </a:lnTo>
                  <a:lnTo>
                    <a:pt x="1930" y="3842"/>
                  </a:lnTo>
                  <a:lnTo>
                    <a:pt x="2084" y="3996"/>
                  </a:lnTo>
                  <a:lnTo>
                    <a:pt x="2239" y="4189"/>
                  </a:lnTo>
                  <a:lnTo>
                    <a:pt x="2355" y="4382"/>
                  </a:lnTo>
                  <a:lnTo>
                    <a:pt x="2451" y="4614"/>
                  </a:lnTo>
                  <a:lnTo>
                    <a:pt x="2528" y="4845"/>
                  </a:lnTo>
                  <a:lnTo>
                    <a:pt x="2586" y="5096"/>
                  </a:lnTo>
                  <a:lnTo>
                    <a:pt x="2625" y="5366"/>
                  </a:lnTo>
                  <a:lnTo>
                    <a:pt x="6003" y="5366"/>
                  </a:lnTo>
                  <a:lnTo>
                    <a:pt x="6003" y="1641"/>
                  </a:lnTo>
                  <a:lnTo>
                    <a:pt x="6003" y="1641"/>
                  </a:lnTo>
                  <a:lnTo>
                    <a:pt x="5945" y="1429"/>
                  </a:lnTo>
                  <a:lnTo>
                    <a:pt x="5887" y="1236"/>
                  </a:lnTo>
                  <a:lnTo>
                    <a:pt x="5810" y="1082"/>
                  </a:lnTo>
                  <a:lnTo>
                    <a:pt x="5732" y="908"/>
                  </a:lnTo>
                  <a:lnTo>
                    <a:pt x="5655" y="773"/>
                  </a:lnTo>
                  <a:lnTo>
                    <a:pt x="5559" y="638"/>
                  </a:lnTo>
                  <a:lnTo>
                    <a:pt x="5462" y="522"/>
                  </a:lnTo>
                  <a:lnTo>
                    <a:pt x="5346" y="406"/>
                  </a:lnTo>
                  <a:lnTo>
                    <a:pt x="5231" y="309"/>
                  </a:lnTo>
                  <a:lnTo>
                    <a:pt x="5115" y="232"/>
                  </a:lnTo>
                  <a:lnTo>
                    <a:pt x="4999" y="174"/>
                  </a:lnTo>
                  <a:lnTo>
                    <a:pt x="4883" y="116"/>
                  </a:lnTo>
                  <a:lnTo>
                    <a:pt x="4748" y="59"/>
                  </a:lnTo>
                  <a:lnTo>
                    <a:pt x="4613" y="39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10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extrusionOk="0">
                  <a:moveTo>
                    <a:pt x="14747" y="1"/>
                  </a:move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10"/>
            <p:cNvSpPr/>
            <p:nvPr/>
          </p:nvSpPr>
          <p:spPr>
            <a:xfrm>
              <a:off x="5380825" y="4778650"/>
              <a:ext cx="846375" cy="567950"/>
            </a:xfrm>
            <a:custGeom>
              <a:avLst/>
              <a:gdLst/>
              <a:ahLst/>
              <a:cxnLst/>
              <a:rect l="l" t="t" r="r" b="b"/>
              <a:pathLst>
                <a:path w="33855" h="22718" fill="none" extrusionOk="0">
                  <a:moveTo>
                    <a:pt x="15036" y="1"/>
                  </a:moveTo>
                  <a:lnTo>
                    <a:pt x="15036" y="1"/>
                  </a:lnTo>
                  <a:lnTo>
                    <a:pt x="15017" y="1"/>
                  </a:lnTo>
                  <a:lnTo>
                    <a:pt x="15017" y="1"/>
                  </a:lnTo>
                  <a:lnTo>
                    <a:pt x="14747" y="1"/>
                  </a:lnTo>
                  <a:lnTo>
                    <a:pt x="14477" y="39"/>
                  </a:lnTo>
                  <a:lnTo>
                    <a:pt x="14245" y="78"/>
                  </a:lnTo>
                  <a:lnTo>
                    <a:pt x="14013" y="116"/>
                  </a:lnTo>
                  <a:lnTo>
                    <a:pt x="13782" y="174"/>
                  </a:lnTo>
                  <a:lnTo>
                    <a:pt x="13589" y="252"/>
                  </a:lnTo>
                  <a:lnTo>
                    <a:pt x="13396" y="329"/>
                  </a:lnTo>
                  <a:lnTo>
                    <a:pt x="13222" y="425"/>
                  </a:lnTo>
                  <a:lnTo>
                    <a:pt x="13222" y="425"/>
                  </a:lnTo>
                  <a:lnTo>
                    <a:pt x="12952" y="599"/>
                  </a:lnTo>
                  <a:lnTo>
                    <a:pt x="12740" y="792"/>
                  </a:lnTo>
                  <a:lnTo>
                    <a:pt x="12527" y="1004"/>
                  </a:lnTo>
                  <a:lnTo>
                    <a:pt x="12354" y="1217"/>
                  </a:lnTo>
                  <a:lnTo>
                    <a:pt x="12199" y="1448"/>
                  </a:lnTo>
                  <a:lnTo>
                    <a:pt x="12064" y="1680"/>
                  </a:lnTo>
                  <a:lnTo>
                    <a:pt x="11968" y="1911"/>
                  </a:lnTo>
                  <a:lnTo>
                    <a:pt x="11871" y="2162"/>
                  </a:lnTo>
                  <a:lnTo>
                    <a:pt x="11794" y="2394"/>
                  </a:lnTo>
                  <a:lnTo>
                    <a:pt x="11736" y="2626"/>
                  </a:lnTo>
                  <a:lnTo>
                    <a:pt x="11678" y="3050"/>
                  </a:lnTo>
                  <a:lnTo>
                    <a:pt x="11639" y="3417"/>
                  </a:lnTo>
                  <a:lnTo>
                    <a:pt x="11620" y="3687"/>
                  </a:lnTo>
                  <a:lnTo>
                    <a:pt x="11620" y="3687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39" y="3880"/>
                  </a:lnTo>
                  <a:lnTo>
                    <a:pt x="11601" y="3784"/>
                  </a:lnTo>
                  <a:lnTo>
                    <a:pt x="11466" y="3513"/>
                  </a:lnTo>
                  <a:lnTo>
                    <a:pt x="11369" y="3320"/>
                  </a:lnTo>
                  <a:lnTo>
                    <a:pt x="11253" y="3127"/>
                  </a:lnTo>
                  <a:lnTo>
                    <a:pt x="11118" y="2915"/>
                  </a:lnTo>
                  <a:lnTo>
                    <a:pt x="10945" y="2683"/>
                  </a:lnTo>
                  <a:lnTo>
                    <a:pt x="10732" y="2471"/>
                  </a:lnTo>
                  <a:lnTo>
                    <a:pt x="10520" y="2239"/>
                  </a:lnTo>
                  <a:lnTo>
                    <a:pt x="10250" y="2046"/>
                  </a:lnTo>
                  <a:lnTo>
                    <a:pt x="9980" y="1873"/>
                  </a:lnTo>
                  <a:lnTo>
                    <a:pt x="9651" y="1718"/>
                  </a:lnTo>
                  <a:lnTo>
                    <a:pt x="9478" y="1641"/>
                  </a:lnTo>
                  <a:lnTo>
                    <a:pt x="9304" y="1603"/>
                  </a:lnTo>
                  <a:lnTo>
                    <a:pt x="9111" y="1545"/>
                  </a:lnTo>
                  <a:lnTo>
                    <a:pt x="8918" y="1525"/>
                  </a:lnTo>
                  <a:lnTo>
                    <a:pt x="8725" y="1506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493" y="1487"/>
                  </a:lnTo>
                  <a:lnTo>
                    <a:pt x="8127" y="1506"/>
                  </a:lnTo>
                  <a:lnTo>
                    <a:pt x="7741" y="1564"/>
                  </a:lnTo>
                  <a:lnTo>
                    <a:pt x="7316" y="1680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72" y="1834"/>
                  </a:lnTo>
                  <a:lnTo>
                    <a:pt x="6853" y="1757"/>
                  </a:lnTo>
                  <a:lnTo>
                    <a:pt x="6795" y="1583"/>
                  </a:lnTo>
                  <a:lnTo>
                    <a:pt x="6679" y="1332"/>
                  </a:lnTo>
                  <a:lnTo>
                    <a:pt x="6602" y="1178"/>
                  </a:lnTo>
                  <a:lnTo>
                    <a:pt x="6486" y="1024"/>
                  </a:lnTo>
                  <a:lnTo>
                    <a:pt x="6370" y="888"/>
                  </a:lnTo>
                  <a:lnTo>
                    <a:pt x="6235" y="734"/>
                  </a:lnTo>
                  <a:lnTo>
                    <a:pt x="6081" y="599"/>
                  </a:lnTo>
                  <a:lnTo>
                    <a:pt x="5888" y="483"/>
                  </a:lnTo>
                  <a:lnTo>
                    <a:pt x="5675" y="367"/>
                  </a:lnTo>
                  <a:lnTo>
                    <a:pt x="5444" y="290"/>
                  </a:lnTo>
                  <a:lnTo>
                    <a:pt x="5193" y="25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903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807" y="232"/>
                  </a:lnTo>
                  <a:lnTo>
                    <a:pt x="4595" y="252"/>
                  </a:lnTo>
                  <a:lnTo>
                    <a:pt x="4382" y="271"/>
                  </a:lnTo>
                  <a:lnTo>
                    <a:pt x="4151" y="329"/>
                  </a:lnTo>
                  <a:lnTo>
                    <a:pt x="3900" y="387"/>
                  </a:lnTo>
                  <a:lnTo>
                    <a:pt x="3900" y="387"/>
                  </a:lnTo>
                  <a:lnTo>
                    <a:pt x="3707" y="464"/>
                  </a:lnTo>
                  <a:lnTo>
                    <a:pt x="3533" y="541"/>
                  </a:lnTo>
                  <a:lnTo>
                    <a:pt x="3379" y="618"/>
                  </a:lnTo>
                  <a:lnTo>
                    <a:pt x="3244" y="715"/>
                  </a:lnTo>
                  <a:lnTo>
                    <a:pt x="3108" y="811"/>
                  </a:lnTo>
                  <a:lnTo>
                    <a:pt x="2993" y="927"/>
                  </a:lnTo>
                  <a:lnTo>
                    <a:pt x="2896" y="1043"/>
                  </a:lnTo>
                  <a:lnTo>
                    <a:pt x="2819" y="1159"/>
                  </a:lnTo>
                  <a:lnTo>
                    <a:pt x="2742" y="1274"/>
                  </a:lnTo>
                  <a:lnTo>
                    <a:pt x="2684" y="1390"/>
                  </a:lnTo>
                  <a:lnTo>
                    <a:pt x="2587" y="1641"/>
                  </a:lnTo>
                  <a:lnTo>
                    <a:pt x="2549" y="1911"/>
                  </a:lnTo>
                  <a:lnTo>
                    <a:pt x="2529" y="2182"/>
                  </a:lnTo>
                  <a:lnTo>
                    <a:pt x="2529" y="2182"/>
                  </a:lnTo>
                  <a:lnTo>
                    <a:pt x="2529" y="2355"/>
                  </a:lnTo>
                  <a:lnTo>
                    <a:pt x="2549" y="2548"/>
                  </a:lnTo>
                  <a:lnTo>
                    <a:pt x="2626" y="2896"/>
                  </a:lnTo>
                  <a:lnTo>
                    <a:pt x="2703" y="3205"/>
                  </a:lnTo>
                  <a:lnTo>
                    <a:pt x="2800" y="3494"/>
                  </a:lnTo>
                  <a:lnTo>
                    <a:pt x="2896" y="3745"/>
                  </a:lnTo>
                  <a:lnTo>
                    <a:pt x="2993" y="3919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3070" y="4092"/>
                  </a:lnTo>
                  <a:lnTo>
                    <a:pt x="2993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80" y="4073"/>
                  </a:lnTo>
                  <a:lnTo>
                    <a:pt x="2742" y="4073"/>
                  </a:lnTo>
                  <a:lnTo>
                    <a:pt x="2742" y="4073"/>
                  </a:lnTo>
                  <a:lnTo>
                    <a:pt x="2414" y="4092"/>
                  </a:lnTo>
                  <a:lnTo>
                    <a:pt x="2221" y="4112"/>
                  </a:lnTo>
                  <a:lnTo>
                    <a:pt x="2008" y="4150"/>
                  </a:lnTo>
                  <a:lnTo>
                    <a:pt x="1796" y="4208"/>
                  </a:lnTo>
                  <a:lnTo>
                    <a:pt x="1584" y="4285"/>
                  </a:lnTo>
                  <a:lnTo>
                    <a:pt x="1371" y="4382"/>
                  </a:lnTo>
                  <a:lnTo>
                    <a:pt x="1159" y="4498"/>
                  </a:lnTo>
                  <a:lnTo>
                    <a:pt x="947" y="4652"/>
                  </a:lnTo>
                  <a:lnTo>
                    <a:pt x="754" y="4826"/>
                  </a:lnTo>
                  <a:lnTo>
                    <a:pt x="561" y="5038"/>
                  </a:lnTo>
                  <a:lnTo>
                    <a:pt x="406" y="5289"/>
                  </a:lnTo>
                  <a:lnTo>
                    <a:pt x="271" y="5559"/>
                  </a:lnTo>
                  <a:lnTo>
                    <a:pt x="155" y="5887"/>
                  </a:lnTo>
                  <a:lnTo>
                    <a:pt x="59" y="6254"/>
                  </a:lnTo>
                  <a:lnTo>
                    <a:pt x="20" y="6659"/>
                  </a:lnTo>
                  <a:lnTo>
                    <a:pt x="20" y="6659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20" y="6698"/>
                  </a:lnTo>
                  <a:lnTo>
                    <a:pt x="1" y="6833"/>
                  </a:lnTo>
                  <a:lnTo>
                    <a:pt x="1" y="6833"/>
                  </a:lnTo>
                  <a:lnTo>
                    <a:pt x="117" y="6582"/>
                  </a:lnTo>
                  <a:lnTo>
                    <a:pt x="233" y="6370"/>
                  </a:lnTo>
                  <a:lnTo>
                    <a:pt x="387" y="6177"/>
                  </a:lnTo>
                  <a:lnTo>
                    <a:pt x="561" y="6022"/>
                  </a:lnTo>
                  <a:lnTo>
                    <a:pt x="754" y="5887"/>
                  </a:lnTo>
                  <a:lnTo>
                    <a:pt x="966" y="5791"/>
                  </a:lnTo>
                  <a:lnTo>
                    <a:pt x="1198" y="5733"/>
                  </a:lnTo>
                  <a:lnTo>
                    <a:pt x="1449" y="5714"/>
                  </a:lnTo>
                  <a:lnTo>
                    <a:pt x="1449" y="5714"/>
                  </a:lnTo>
                  <a:lnTo>
                    <a:pt x="1719" y="5733"/>
                  </a:lnTo>
                  <a:lnTo>
                    <a:pt x="1989" y="5791"/>
                  </a:lnTo>
                  <a:lnTo>
                    <a:pt x="2278" y="5887"/>
                  </a:lnTo>
                  <a:lnTo>
                    <a:pt x="2587" y="6022"/>
                  </a:lnTo>
                  <a:lnTo>
                    <a:pt x="2587" y="6022"/>
                  </a:lnTo>
                  <a:lnTo>
                    <a:pt x="2780" y="6138"/>
                  </a:lnTo>
                  <a:lnTo>
                    <a:pt x="2954" y="6254"/>
                  </a:lnTo>
                  <a:lnTo>
                    <a:pt x="3128" y="6389"/>
                  </a:lnTo>
                  <a:lnTo>
                    <a:pt x="3263" y="6524"/>
                  </a:lnTo>
                  <a:lnTo>
                    <a:pt x="3398" y="6679"/>
                  </a:lnTo>
                  <a:lnTo>
                    <a:pt x="3514" y="6833"/>
                  </a:lnTo>
                  <a:lnTo>
                    <a:pt x="3610" y="6988"/>
                  </a:lnTo>
                  <a:lnTo>
                    <a:pt x="3687" y="7161"/>
                  </a:lnTo>
                  <a:lnTo>
                    <a:pt x="3765" y="7335"/>
                  </a:lnTo>
                  <a:lnTo>
                    <a:pt x="3842" y="7509"/>
                  </a:lnTo>
                  <a:lnTo>
                    <a:pt x="3938" y="7875"/>
                  </a:lnTo>
                  <a:lnTo>
                    <a:pt x="3996" y="8261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16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035" y="8628"/>
                  </a:lnTo>
                  <a:lnTo>
                    <a:pt x="4209" y="860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382" y="8589"/>
                  </a:lnTo>
                  <a:lnTo>
                    <a:pt x="4633" y="8609"/>
                  </a:lnTo>
                  <a:lnTo>
                    <a:pt x="4845" y="8667"/>
                  </a:lnTo>
                  <a:lnTo>
                    <a:pt x="5039" y="8725"/>
                  </a:lnTo>
                  <a:lnTo>
                    <a:pt x="5193" y="8783"/>
                  </a:lnTo>
                  <a:lnTo>
                    <a:pt x="5328" y="8860"/>
                  </a:lnTo>
                  <a:lnTo>
                    <a:pt x="5425" y="8918"/>
                  </a:lnTo>
                  <a:lnTo>
                    <a:pt x="5482" y="8995"/>
                  </a:lnTo>
                  <a:lnTo>
                    <a:pt x="5482" y="8995"/>
                  </a:lnTo>
                  <a:lnTo>
                    <a:pt x="5502" y="8879"/>
                  </a:lnTo>
                  <a:lnTo>
                    <a:pt x="5540" y="8628"/>
                  </a:lnTo>
                  <a:lnTo>
                    <a:pt x="5637" y="8242"/>
                  </a:lnTo>
                  <a:lnTo>
                    <a:pt x="5714" y="8030"/>
                  </a:lnTo>
                  <a:lnTo>
                    <a:pt x="5791" y="7817"/>
                  </a:lnTo>
                  <a:lnTo>
                    <a:pt x="5907" y="7605"/>
                  </a:lnTo>
                  <a:lnTo>
                    <a:pt x="6042" y="7393"/>
                  </a:lnTo>
                  <a:lnTo>
                    <a:pt x="6197" y="7181"/>
                  </a:lnTo>
                  <a:lnTo>
                    <a:pt x="6370" y="7007"/>
                  </a:lnTo>
                  <a:lnTo>
                    <a:pt x="6563" y="6852"/>
                  </a:lnTo>
                  <a:lnTo>
                    <a:pt x="6679" y="6795"/>
                  </a:lnTo>
                  <a:lnTo>
                    <a:pt x="6795" y="6737"/>
                  </a:lnTo>
                  <a:lnTo>
                    <a:pt x="6930" y="6698"/>
                  </a:lnTo>
                  <a:lnTo>
                    <a:pt x="7065" y="6679"/>
                  </a:lnTo>
                  <a:lnTo>
                    <a:pt x="7200" y="6659"/>
                  </a:lnTo>
                  <a:lnTo>
                    <a:pt x="7355" y="6640"/>
                  </a:lnTo>
                  <a:lnTo>
                    <a:pt x="7355" y="6640"/>
                  </a:lnTo>
                  <a:lnTo>
                    <a:pt x="7644" y="6659"/>
                  </a:lnTo>
                  <a:lnTo>
                    <a:pt x="7914" y="6717"/>
                  </a:lnTo>
                  <a:lnTo>
                    <a:pt x="8165" y="6795"/>
                  </a:lnTo>
                  <a:lnTo>
                    <a:pt x="8378" y="6910"/>
                  </a:lnTo>
                  <a:lnTo>
                    <a:pt x="8571" y="7026"/>
                  </a:lnTo>
                  <a:lnTo>
                    <a:pt x="8725" y="7161"/>
                  </a:lnTo>
                  <a:lnTo>
                    <a:pt x="8879" y="7316"/>
                  </a:lnTo>
                  <a:lnTo>
                    <a:pt x="8995" y="7470"/>
                  </a:lnTo>
                  <a:lnTo>
                    <a:pt x="9111" y="7624"/>
                  </a:lnTo>
                  <a:lnTo>
                    <a:pt x="9188" y="7779"/>
                  </a:lnTo>
                  <a:lnTo>
                    <a:pt x="9323" y="8049"/>
                  </a:lnTo>
                  <a:lnTo>
                    <a:pt x="9400" y="8242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20" y="8300"/>
                  </a:lnTo>
                  <a:lnTo>
                    <a:pt x="9458" y="8300"/>
                  </a:lnTo>
                  <a:lnTo>
                    <a:pt x="9458" y="8300"/>
                  </a:lnTo>
                  <a:lnTo>
                    <a:pt x="9787" y="8203"/>
                  </a:lnTo>
                  <a:lnTo>
                    <a:pt x="10095" y="8126"/>
                  </a:lnTo>
                  <a:lnTo>
                    <a:pt x="10385" y="8107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0674" y="8088"/>
                  </a:lnTo>
                  <a:lnTo>
                    <a:pt x="11002" y="8107"/>
                  </a:lnTo>
                  <a:lnTo>
                    <a:pt x="11311" y="8146"/>
                  </a:lnTo>
                  <a:lnTo>
                    <a:pt x="11601" y="8223"/>
                  </a:lnTo>
                  <a:lnTo>
                    <a:pt x="11852" y="8319"/>
                  </a:lnTo>
                  <a:lnTo>
                    <a:pt x="12103" y="8435"/>
                  </a:lnTo>
                  <a:lnTo>
                    <a:pt x="12315" y="8570"/>
                  </a:lnTo>
                  <a:lnTo>
                    <a:pt x="12508" y="8705"/>
                  </a:lnTo>
                  <a:lnTo>
                    <a:pt x="12662" y="8840"/>
                  </a:lnTo>
                  <a:lnTo>
                    <a:pt x="12817" y="8976"/>
                  </a:lnTo>
                  <a:lnTo>
                    <a:pt x="12952" y="9111"/>
                  </a:lnTo>
                  <a:lnTo>
                    <a:pt x="13145" y="9362"/>
                  </a:lnTo>
                  <a:lnTo>
                    <a:pt x="13261" y="9535"/>
                  </a:lnTo>
                  <a:lnTo>
                    <a:pt x="13280" y="9593"/>
                  </a:lnTo>
                  <a:lnTo>
                    <a:pt x="13280" y="9593"/>
                  </a:lnTo>
                  <a:lnTo>
                    <a:pt x="13299" y="9593"/>
                  </a:lnTo>
                  <a:lnTo>
                    <a:pt x="13299" y="9593"/>
                  </a:lnTo>
                  <a:lnTo>
                    <a:pt x="13454" y="9458"/>
                  </a:lnTo>
                  <a:lnTo>
                    <a:pt x="13647" y="9342"/>
                  </a:lnTo>
                  <a:lnTo>
                    <a:pt x="13898" y="9188"/>
                  </a:lnTo>
                  <a:lnTo>
                    <a:pt x="14206" y="9053"/>
                  </a:lnTo>
                  <a:lnTo>
                    <a:pt x="14573" y="8918"/>
                  </a:lnTo>
                  <a:lnTo>
                    <a:pt x="14766" y="8879"/>
                  </a:lnTo>
                  <a:lnTo>
                    <a:pt x="14978" y="8840"/>
                  </a:lnTo>
                  <a:lnTo>
                    <a:pt x="15191" y="8821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422" y="8802"/>
                  </a:lnTo>
                  <a:lnTo>
                    <a:pt x="15789" y="8821"/>
                  </a:lnTo>
                  <a:lnTo>
                    <a:pt x="15982" y="8860"/>
                  </a:lnTo>
                  <a:lnTo>
                    <a:pt x="16175" y="8898"/>
                  </a:lnTo>
                  <a:lnTo>
                    <a:pt x="16387" y="8956"/>
                  </a:lnTo>
                  <a:lnTo>
                    <a:pt x="16580" y="9033"/>
                  </a:lnTo>
                  <a:lnTo>
                    <a:pt x="16793" y="9111"/>
                  </a:lnTo>
                  <a:lnTo>
                    <a:pt x="17005" y="9226"/>
                  </a:lnTo>
                  <a:lnTo>
                    <a:pt x="17005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024" y="9226"/>
                  </a:lnTo>
                  <a:lnTo>
                    <a:pt x="17256" y="9362"/>
                  </a:lnTo>
                  <a:lnTo>
                    <a:pt x="17449" y="9516"/>
                  </a:lnTo>
                  <a:lnTo>
                    <a:pt x="17642" y="9670"/>
                  </a:lnTo>
                  <a:lnTo>
                    <a:pt x="17796" y="9844"/>
                  </a:lnTo>
                  <a:lnTo>
                    <a:pt x="17951" y="9998"/>
                  </a:lnTo>
                  <a:lnTo>
                    <a:pt x="18067" y="10172"/>
                  </a:lnTo>
                  <a:lnTo>
                    <a:pt x="18182" y="10365"/>
                  </a:lnTo>
                  <a:lnTo>
                    <a:pt x="18279" y="10539"/>
                  </a:lnTo>
                  <a:lnTo>
                    <a:pt x="18337" y="10713"/>
                  </a:lnTo>
                  <a:lnTo>
                    <a:pt x="18414" y="10886"/>
                  </a:lnTo>
                  <a:lnTo>
                    <a:pt x="18491" y="11253"/>
                  </a:lnTo>
                  <a:lnTo>
                    <a:pt x="18549" y="11581"/>
                  </a:lnTo>
                  <a:lnTo>
                    <a:pt x="18549" y="11890"/>
                  </a:lnTo>
                  <a:lnTo>
                    <a:pt x="18549" y="11890"/>
                  </a:lnTo>
                  <a:lnTo>
                    <a:pt x="18549" y="12218"/>
                  </a:lnTo>
                  <a:lnTo>
                    <a:pt x="18511" y="12469"/>
                  </a:lnTo>
                  <a:lnTo>
                    <a:pt x="18472" y="12681"/>
                  </a:lnTo>
                  <a:lnTo>
                    <a:pt x="18472" y="12681"/>
                  </a:lnTo>
                  <a:lnTo>
                    <a:pt x="18723" y="12758"/>
                  </a:lnTo>
                  <a:lnTo>
                    <a:pt x="18954" y="12855"/>
                  </a:lnTo>
                  <a:lnTo>
                    <a:pt x="19167" y="12952"/>
                  </a:lnTo>
                  <a:lnTo>
                    <a:pt x="19379" y="13067"/>
                  </a:lnTo>
                  <a:lnTo>
                    <a:pt x="19572" y="13183"/>
                  </a:lnTo>
                  <a:lnTo>
                    <a:pt x="19765" y="13299"/>
                  </a:lnTo>
                  <a:lnTo>
                    <a:pt x="19919" y="13415"/>
                  </a:lnTo>
                  <a:lnTo>
                    <a:pt x="20093" y="13550"/>
                  </a:lnTo>
                  <a:lnTo>
                    <a:pt x="20363" y="13839"/>
                  </a:lnTo>
                  <a:lnTo>
                    <a:pt x="20614" y="14129"/>
                  </a:lnTo>
                  <a:lnTo>
                    <a:pt x="20807" y="14418"/>
                  </a:lnTo>
                  <a:lnTo>
                    <a:pt x="20981" y="14727"/>
                  </a:lnTo>
                  <a:lnTo>
                    <a:pt x="21116" y="15036"/>
                  </a:lnTo>
                  <a:lnTo>
                    <a:pt x="21232" y="15326"/>
                  </a:lnTo>
                  <a:lnTo>
                    <a:pt x="21309" y="15615"/>
                  </a:lnTo>
                  <a:lnTo>
                    <a:pt x="21367" y="15885"/>
                  </a:lnTo>
                  <a:lnTo>
                    <a:pt x="21406" y="16155"/>
                  </a:lnTo>
                  <a:lnTo>
                    <a:pt x="21425" y="16387"/>
                  </a:lnTo>
                  <a:lnTo>
                    <a:pt x="21444" y="16754"/>
                  </a:lnTo>
                  <a:lnTo>
                    <a:pt x="21444" y="1675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425" y="17024"/>
                  </a:lnTo>
                  <a:lnTo>
                    <a:pt x="21521" y="17005"/>
                  </a:lnTo>
                  <a:lnTo>
                    <a:pt x="21734" y="16947"/>
                  </a:lnTo>
                  <a:lnTo>
                    <a:pt x="22043" y="16908"/>
                  </a:lnTo>
                  <a:lnTo>
                    <a:pt x="22236" y="16889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48" y="16870"/>
                  </a:lnTo>
                  <a:lnTo>
                    <a:pt x="22467" y="16870"/>
                  </a:lnTo>
                  <a:lnTo>
                    <a:pt x="22467" y="16870"/>
                  </a:lnTo>
                  <a:lnTo>
                    <a:pt x="22679" y="16889"/>
                  </a:lnTo>
                  <a:lnTo>
                    <a:pt x="22892" y="16908"/>
                  </a:lnTo>
                  <a:lnTo>
                    <a:pt x="23123" y="16947"/>
                  </a:lnTo>
                  <a:lnTo>
                    <a:pt x="23374" y="17005"/>
                  </a:lnTo>
                  <a:lnTo>
                    <a:pt x="23606" y="17101"/>
                  </a:lnTo>
                  <a:lnTo>
                    <a:pt x="23838" y="17217"/>
                  </a:lnTo>
                  <a:lnTo>
                    <a:pt x="24069" y="17352"/>
                  </a:lnTo>
                  <a:lnTo>
                    <a:pt x="24301" y="17526"/>
                  </a:lnTo>
                  <a:lnTo>
                    <a:pt x="24301" y="17526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339" y="17564"/>
                  </a:lnTo>
                  <a:lnTo>
                    <a:pt x="24513" y="17757"/>
                  </a:lnTo>
                  <a:lnTo>
                    <a:pt x="24687" y="17950"/>
                  </a:lnTo>
                  <a:lnTo>
                    <a:pt x="24803" y="18143"/>
                  </a:lnTo>
                  <a:lnTo>
                    <a:pt x="24899" y="18356"/>
                  </a:lnTo>
                  <a:lnTo>
                    <a:pt x="24957" y="18568"/>
                  </a:lnTo>
                  <a:lnTo>
                    <a:pt x="25015" y="18761"/>
                  </a:lnTo>
                  <a:lnTo>
                    <a:pt x="25034" y="18954"/>
                  </a:lnTo>
                  <a:lnTo>
                    <a:pt x="25054" y="19147"/>
                  </a:lnTo>
                  <a:lnTo>
                    <a:pt x="25054" y="19147"/>
                  </a:lnTo>
                  <a:lnTo>
                    <a:pt x="25034" y="19379"/>
                  </a:lnTo>
                  <a:lnTo>
                    <a:pt x="25015" y="19572"/>
                  </a:lnTo>
                  <a:lnTo>
                    <a:pt x="24976" y="19765"/>
                  </a:lnTo>
                  <a:lnTo>
                    <a:pt x="24938" y="19919"/>
                  </a:lnTo>
                  <a:lnTo>
                    <a:pt x="24841" y="20151"/>
                  </a:lnTo>
                  <a:lnTo>
                    <a:pt x="24822" y="20247"/>
                  </a:lnTo>
                  <a:lnTo>
                    <a:pt x="24822" y="20247"/>
                  </a:lnTo>
                  <a:lnTo>
                    <a:pt x="25169" y="20286"/>
                  </a:lnTo>
                  <a:lnTo>
                    <a:pt x="25478" y="20363"/>
                  </a:lnTo>
                  <a:lnTo>
                    <a:pt x="25748" y="20460"/>
                  </a:lnTo>
                  <a:lnTo>
                    <a:pt x="25999" y="20556"/>
                  </a:lnTo>
                  <a:lnTo>
                    <a:pt x="26212" y="20672"/>
                  </a:lnTo>
                  <a:lnTo>
                    <a:pt x="26405" y="20807"/>
                  </a:lnTo>
                  <a:lnTo>
                    <a:pt x="26559" y="20942"/>
                  </a:lnTo>
                  <a:lnTo>
                    <a:pt x="26694" y="21077"/>
                  </a:lnTo>
                  <a:lnTo>
                    <a:pt x="26791" y="21232"/>
                  </a:lnTo>
                  <a:lnTo>
                    <a:pt x="26887" y="21386"/>
                  </a:lnTo>
                  <a:lnTo>
                    <a:pt x="26945" y="21540"/>
                  </a:lnTo>
                  <a:lnTo>
                    <a:pt x="27003" y="21695"/>
                  </a:lnTo>
                  <a:lnTo>
                    <a:pt x="27041" y="21830"/>
                  </a:lnTo>
                  <a:lnTo>
                    <a:pt x="27061" y="21984"/>
                  </a:lnTo>
                  <a:lnTo>
                    <a:pt x="27080" y="22235"/>
                  </a:lnTo>
                  <a:lnTo>
                    <a:pt x="27080" y="22235"/>
                  </a:lnTo>
                  <a:lnTo>
                    <a:pt x="27080" y="22428"/>
                  </a:lnTo>
                  <a:lnTo>
                    <a:pt x="27061" y="22583"/>
                  </a:lnTo>
                  <a:lnTo>
                    <a:pt x="27022" y="22718"/>
                  </a:lnTo>
                  <a:lnTo>
                    <a:pt x="27022" y="22718"/>
                  </a:lnTo>
                  <a:lnTo>
                    <a:pt x="27061" y="22679"/>
                  </a:lnTo>
                  <a:lnTo>
                    <a:pt x="27061" y="22679"/>
                  </a:lnTo>
                  <a:lnTo>
                    <a:pt x="27138" y="22563"/>
                  </a:lnTo>
                  <a:lnTo>
                    <a:pt x="27234" y="22448"/>
                  </a:lnTo>
                  <a:lnTo>
                    <a:pt x="27466" y="22235"/>
                  </a:lnTo>
                  <a:lnTo>
                    <a:pt x="27736" y="22062"/>
                  </a:lnTo>
                  <a:lnTo>
                    <a:pt x="28007" y="21926"/>
                  </a:lnTo>
                  <a:lnTo>
                    <a:pt x="28315" y="21811"/>
                  </a:lnTo>
                  <a:lnTo>
                    <a:pt x="28643" y="21733"/>
                  </a:lnTo>
                  <a:lnTo>
                    <a:pt x="28972" y="21676"/>
                  </a:lnTo>
                  <a:lnTo>
                    <a:pt x="29300" y="21656"/>
                  </a:lnTo>
                  <a:lnTo>
                    <a:pt x="29300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319" y="2165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7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56"/>
                  </a:lnTo>
                  <a:lnTo>
                    <a:pt x="29512" y="21637"/>
                  </a:lnTo>
                  <a:lnTo>
                    <a:pt x="29512" y="21637"/>
                  </a:lnTo>
                  <a:lnTo>
                    <a:pt x="29531" y="21637"/>
                  </a:lnTo>
                  <a:lnTo>
                    <a:pt x="29531" y="21637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531" y="21618"/>
                  </a:lnTo>
                  <a:lnTo>
                    <a:pt x="29609" y="21463"/>
                  </a:lnTo>
                  <a:lnTo>
                    <a:pt x="29705" y="21328"/>
                  </a:lnTo>
                  <a:lnTo>
                    <a:pt x="29802" y="21212"/>
                  </a:lnTo>
                  <a:lnTo>
                    <a:pt x="29898" y="21116"/>
                  </a:lnTo>
                  <a:lnTo>
                    <a:pt x="29995" y="21019"/>
                  </a:lnTo>
                  <a:lnTo>
                    <a:pt x="30110" y="20942"/>
                  </a:lnTo>
                  <a:lnTo>
                    <a:pt x="30342" y="20807"/>
                  </a:lnTo>
                  <a:lnTo>
                    <a:pt x="30574" y="20730"/>
                  </a:lnTo>
                  <a:lnTo>
                    <a:pt x="30786" y="20672"/>
                  </a:lnTo>
                  <a:lnTo>
                    <a:pt x="30998" y="20653"/>
                  </a:lnTo>
                  <a:lnTo>
                    <a:pt x="31172" y="20633"/>
                  </a:lnTo>
                  <a:lnTo>
                    <a:pt x="31172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210" y="20633"/>
                  </a:lnTo>
                  <a:lnTo>
                    <a:pt x="31423" y="20653"/>
                  </a:lnTo>
                  <a:lnTo>
                    <a:pt x="31519" y="20653"/>
                  </a:lnTo>
                  <a:lnTo>
                    <a:pt x="31519" y="2065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633"/>
                  </a:lnTo>
                  <a:lnTo>
                    <a:pt x="31519" y="20595"/>
                  </a:lnTo>
                  <a:lnTo>
                    <a:pt x="31519" y="20595"/>
                  </a:lnTo>
                  <a:lnTo>
                    <a:pt x="31577" y="20382"/>
                  </a:lnTo>
                  <a:lnTo>
                    <a:pt x="31635" y="20170"/>
                  </a:lnTo>
                  <a:lnTo>
                    <a:pt x="31732" y="19977"/>
                  </a:lnTo>
                  <a:lnTo>
                    <a:pt x="31828" y="19784"/>
                  </a:lnTo>
                  <a:lnTo>
                    <a:pt x="31944" y="19610"/>
                  </a:lnTo>
                  <a:lnTo>
                    <a:pt x="32060" y="19456"/>
                  </a:lnTo>
                  <a:lnTo>
                    <a:pt x="32214" y="19302"/>
                  </a:lnTo>
                  <a:lnTo>
                    <a:pt x="32349" y="19166"/>
                  </a:lnTo>
                  <a:lnTo>
                    <a:pt x="32523" y="19031"/>
                  </a:lnTo>
                  <a:lnTo>
                    <a:pt x="32677" y="18915"/>
                  </a:lnTo>
                  <a:lnTo>
                    <a:pt x="32851" y="18819"/>
                  </a:lnTo>
                  <a:lnTo>
                    <a:pt x="33025" y="18742"/>
                  </a:lnTo>
                  <a:lnTo>
                    <a:pt x="33218" y="18684"/>
                  </a:lnTo>
                  <a:lnTo>
                    <a:pt x="33391" y="18645"/>
                  </a:lnTo>
                  <a:lnTo>
                    <a:pt x="33584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777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607"/>
                  </a:lnTo>
                  <a:lnTo>
                    <a:pt x="33855" y="18529"/>
                  </a:lnTo>
                  <a:lnTo>
                    <a:pt x="33816" y="18356"/>
                  </a:lnTo>
                  <a:lnTo>
                    <a:pt x="33739" y="18105"/>
                  </a:lnTo>
                  <a:lnTo>
                    <a:pt x="33662" y="17970"/>
                  </a:lnTo>
                  <a:lnTo>
                    <a:pt x="33565" y="17815"/>
                  </a:lnTo>
                  <a:lnTo>
                    <a:pt x="33469" y="17661"/>
                  </a:lnTo>
                  <a:lnTo>
                    <a:pt x="33314" y="17526"/>
                  </a:lnTo>
                  <a:lnTo>
                    <a:pt x="33160" y="17391"/>
                  </a:lnTo>
                  <a:lnTo>
                    <a:pt x="32948" y="17275"/>
                  </a:lnTo>
                  <a:lnTo>
                    <a:pt x="32716" y="17178"/>
                  </a:lnTo>
                  <a:lnTo>
                    <a:pt x="32446" y="17101"/>
                  </a:lnTo>
                  <a:lnTo>
                    <a:pt x="32137" y="17043"/>
                  </a:lnTo>
                  <a:lnTo>
                    <a:pt x="31770" y="17024"/>
                  </a:lnTo>
                  <a:lnTo>
                    <a:pt x="31770" y="17024"/>
                  </a:lnTo>
                  <a:lnTo>
                    <a:pt x="31577" y="17024"/>
                  </a:lnTo>
                  <a:lnTo>
                    <a:pt x="31577" y="17024"/>
                  </a:lnTo>
                  <a:lnTo>
                    <a:pt x="31654" y="16947"/>
                  </a:lnTo>
                  <a:lnTo>
                    <a:pt x="31847" y="16696"/>
                  </a:lnTo>
                  <a:lnTo>
                    <a:pt x="31963" y="16522"/>
                  </a:lnTo>
                  <a:lnTo>
                    <a:pt x="32079" y="16291"/>
                  </a:lnTo>
                  <a:lnTo>
                    <a:pt x="32195" y="16059"/>
                  </a:lnTo>
                  <a:lnTo>
                    <a:pt x="32330" y="15769"/>
                  </a:lnTo>
                  <a:lnTo>
                    <a:pt x="32426" y="15461"/>
                  </a:lnTo>
                  <a:lnTo>
                    <a:pt x="32504" y="15133"/>
                  </a:lnTo>
                  <a:lnTo>
                    <a:pt x="32562" y="14785"/>
                  </a:lnTo>
                  <a:lnTo>
                    <a:pt x="32562" y="14399"/>
                  </a:lnTo>
                  <a:lnTo>
                    <a:pt x="32542" y="13994"/>
                  </a:lnTo>
                  <a:lnTo>
                    <a:pt x="32504" y="13781"/>
                  </a:lnTo>
                  <a:lnTo>
                    <a:pt x="32465" y="13569"/>
                  </a:lnTo>
                  <a:lnTo>
                    <a:pt x="32407" y="13357"/>
                  </a:lnTo>
                  <a:lnTo>
                    <a:pt x="32330" y="13145"/>
                  </a:lnTo>
                  <a:lnTo>
                    <a:pt x="32233" y="12913"/>
                  </a:lnTo>
                  <a:lnTo>
                    <a:pt x="32137" y="12681"/>
                  </a:lnTo>
                  <a:lnTo>
                    <a:pt x="32137" y="12681"/>
                  </a:lnTo>
                  <a:lnTo>
                    <a:pt x="32002" y="12469"/>
                  </a:lnTo>
                  <a:lnTo>
                    <a:pt x="31886" y="12276"/>
                  </a:lnTo>
                  <a:lnTo>
                    <a:pt x="31751" y="12083"/>
                  </a:lnTo>
                  <a:lnTo>
                    <a:pt x="31596" y="11909"/>
                  </a:lnTo>
                  <a:lnTo>
                    <a:pt x="31442" y="11755"/>
                  </a:lnTo>
                  <a:lnTo>
                    <a:pt x="31268" y="11620"/>
                  </a:lnTo>
                  <a:lnTo>
                    <a:pt x="31095" y="11504"/>
                  </a:lnTo>
                  <a:lnTo>
                    <a:pt x="30921" y="11388"/>
                  </a:lnTo>
                  <a:lnTo>
                    <a:pt x="30747" y="11292"/>
                  </a:lnTo>
                  <a:lnTo>
                    <a:pt x="30554" y="11214"/>
                  </a:lnTo>
                  <a:lnTo>
                    <a:pt x="30361" y="11137"/>
                  </a:lnTo>
                  <a:lnTo>
                    <a:pt x="30168" y="11079"/>
                  </a:lnTo>
                  <a:lnTo>
                    <a:pt x="29975" y="11041"/>
                  </a:lnTo>
                  <a:lnTo>
                    <a:pt x="29782" y="11021"/>
                  </a:lnTo>
                  <a:lnTo>
                    <a:pt x="29570" y="11002"/>
                  </a:lnTo>
                  <a:lnTo>
                    <a:pt x="29377" y="11002"/>
                  </a:lnTo>
                  <a:lnTo>
                    <a:pt x="29377" y="11002"/>
                  </a:lnTo>
                  <a:lnTo>
                    <a:pt x="29029" y="11002"/>
                  </a:lnTo>
                  <a:lnTo>
                    <a:pt x="28682" y="11060"/>
                  </a:lnTo>
                  <a:lnTo>
                    <a:pt x="28354" y="11137"/>
                  </a:lnTo>
                  <a:lnTo>
                    <a:pt x="28026" y="11253"/>
                  </a:lnTo>
                  <a:lnTo>
                    <a:pt x="28026" y="11253"/>
                  </a:lnTo>
                  <a:lnTo>
                    <a:pt x="28122" y="10944"/>
                  </a:lnTo>
                  <a:lnTo>
                    <a:pt x="28200" y="10616"/>
                  </a:lnTo>
                  <a:lnTo>
                    <a:pt x="28257" y="10307"/>
                  </a:lnTo>
                  <a:lnTo>
                    <a:pt x="28296" y="10018"/>
                  </a:lnTo>
                  <a:lnTo>
                    <a:pt x="28315" y="9728"/>
                  </a:lnTo>
                  <a:lnTo>
                    <a:pt x="28315" y="9439"/>
                  </a:lnTo>
                  <a:lnTo>
                    <a:pt x="28277" y="9149"/>
                  </a:lnTo>
                  <a:lnTo>
                    <a:pt x="28238" y="8879"/>
                  </a:lnTo>
                  <a:lnTo>
                    <a:pt x="28180" y="8609"/>
                  </a:lnTo>
                  <a:lnTo>
                    <a:pt x="28103" y="8339"/>
                  </a:lnTo>
                  <a:lnTo>
                    <a:pt x="28007" y="8088"/>
                  </a:lnTo>
                  <a:lnTo>
                    <a:pt x="27910" y="7837"/>
                  </a:lnTo>
                  <a:lnTo>
                    <a:pt x="27775" y="7605"/>
                  </a:lnTo>
                  <a:lnTo>
                    <a:pt x="27640" y="7374"/>
                  </a:lnTo>
                  <a:lnTo>
                    <a:pt x="27505" y="7161"/>
                  </a:lnTo>
                  <a:lnTo>
                    <a:pt x="27331" y="6949"/>
                  </a:lnTo>
                  <a:lnTo>
                    <a:pt x="27157" y="6756"/>
                  </a:lnTo>
                  <a:lnTo>
                    <a:pt x="26984" y="6563"/>
                  </a:lnTo>
                  <a:lnTo>
                    <a:pt x="26791" y="6389"/>
                  </a:lnTo>
                  <a:lnTo>
                    <a:pt x="26578" y="6215"/>
                  </a:lnTo>
                  <a:lnTo>
                    <a:pt x="26385" y="6061"/>
                  </a:lnTo>
                  <a:lnTo>
                    <a:pt x="26154" y="5907"/>
                  </a:lnTo>
                  <a:lnTo>
                    <a:pt x="25941" y="5791"/>
                  </a:lnTo>
                  <a:lnTo>
                    <a:pt x="25710" y="5656"/>
                  </a:lnTo>
                  <a:lnTo>
                    <a:pt x="25478" y="5559"/>
                  </a:lnTo>
                  <a:lnTo>
                    <a:pt x="25247" y="5463"/>
                  </a:lnTo>
                  <a:lnTo>
                    <a:pt x="24996" y="5386"/>
                  </a:lnTo>
                  <a:lnTo>
                    <a:pt x="24745" y="5308"/>
                  </a:lnTo>
                  <a:lnTo>
                    <a:pt x="24513" y="5270"/>
                  </a:lnTo>
                  <a:lnTo>
                    <a:pt x="24262" y="5231"/>
                  </a:lnTo>
                  <a:lnTo>
                    <a:pt x="24011" y="5212"/>
                  </a:lnTo>
                  <a:lnTo>
                    <a:pt x="23760" y="5193"/>
                  </a:lnTo>
                  <a:lnTo>
                    <a:pt x="23760" y="5193"/>
                  </a:lnTo>
                  <a:lnTo>
                    <a:pt x="23509" y="5212"/>
                  </a:lnTo>
                  <a:lnTo>
                    <a:pt x="23239" y="5231"/>
                  </a:lnTo>
                  <a:lnTo>
                    <a:pt x="22988" y="5289"/>
                  </a:lnTo>
                  <a:lnTo>
                    <a:pt x="22718" y="5347"/>
                  </a:lnTo>
                  <a:lnTo>
                    <a:pt x="22486" y="5424"/>
                  </a:lnTo>
                  <a:lnTo>
                    <a:pt x="22236" y="5540"/>
                  </a:lnTo>
                  <a:lnTo>
                    <a:pt x="22004" y="5675"/>
                  </a:lnTo>
                  <a:lnTo>
                    <a:pt x="21772" y="5810"/>
                  </a:lnTo>
                  <a:lnTo>
                    <a:pt x="21772" y="5810"/>
                  </a:lnTo>
                  <a:lnTo>
                    <a:pt x="21753" y="5714"/>
                  </a:lnTo>
                  <a:lnTo>
                    <a:pt x="21695" y="5443"/>
                  </a:lnTo>
                  <a:lnTo>
                    <a:pt x="21579" y="5057"/>
                  </a:lnTo>
                  <a:lnTo>
                    <a:pt x="21483" y="4845"/>
                  </a:lnTo>
                  <a:lnTo>
                    <a:pt x="21367" y="4633"/>
                  </a:lnTo>
                  <a:lnTo>
                    <a:pt x="21232" y="4401"/>
                  </a:lnTo>
                  <a:lnTo>
                    <a:pt x="21078" y="4189"/>
                  </a:lnTo>
                  <a:lnTo>
                    <a:pt x="20885" y="3996"/>
                  </a:lnTo>
                  <a:lnTo>
                    <a:pt x="20672" y="3803"/>
                  </a:lnTo>
                  <a:lnTo>
                    <a:pt x="20421" y="3668"/>
                  </a:lnTo>
                  <a:lnTo>
                    <a:pt x="20286" y="3591"/>
                  </a:lnTo>
                  <a:lnTo>
                    <a:pt x="20151" y="3533"/>
                  </a:lnTo>
                  <a:lnTo>
                    <a:pt x="19997" y="3494"/>
                  </a:lnTo>
                  <a:lnTo>
                    <a:pt x="19842" y="3475"/>
                  </a:lnTo>
                  <a:lnTo>
                    <a:pt x="19669" y="3455"/>
                  </a:lnTo>
                  <a:lnTo>
                    <a:pt x="19495" y="3436"/>
                  </a:lnTo>
                  <a:lnTo>
                    <a:pt x="19495" y="3436"/>
                  </a:lnTo>
                  <a:lnTo>
                    <a:pt x="19321" y="3436"/>
                  </a:lnTo>
                  <a:lnTo>
                    <a:pt x="19128" y="3455"/>
                  </a:lnTo>
                  <a:lnTo>
                    <a:pt x="18935" y="3494"/>
                  </a:lnTo>
                  <a:lnTo>
                    <a:pt x="18742" y="3552"/>
                  </a:lnTo>
                  <a:lnTo>
                    <a:pt x="18742" y="3552"/>
                  </a:lnTo>
                  <a:lnTo>
                    <a:pt x="18723" y="3398"/>
                  </a:lnTo>
                  <a:lnTo>
                    <a:pt x="18704" y="3224"/>
                  </a:lnTo>
                  <a:lnTo>
                    <a:pt x="18665" y="2992"/>
                  </a:lnTo>
                  <a:lnTo>
                    <a:pt x="18607" y="2722"/>
                  </a:lnTo>
                  <a:lnTo>
                    <a:pt x="18530" y="2413"/>
                  </a:lnTo>
                  <a:lnTo>
                    <a:pt x="18414" y="2104"/>
                  </a:lnTo>
                  <a:lnTo>
                    <a:pt x="18260" y="1776"/>
                  </a:lnTo>
                  <a:lnTo>
                    <a:pt x="18047" y="1448"/>
                  </a:lnTo>
                  <a:lnTo>
                    <a:pt x="17931" y="1274"/>
                  </a:lnTo>
                  <a:lnTo>
                    <a:pt x="17816" y="1120"/>
                  </a:lnTo>
                  <a:lnTo>
                    <a:pt x="17661" y="966"/>
                  </a:lnTo>
                  <a:lnTo>
                    <a:pt x="17507" y="831"/>
                  </a:lnTo>
                  <a:lnTo>
                    <a:pt x="17333" y="676"/>
                  </a:lnTo>
                  <a:lnTo>
                    <a:pt x="17159" y="560"/>
                  </a:lnTo>
                  <a:lnTo>
                    <a:pt x="16947" y="425"/>
                  </a:lnTo>
                  <a:lnTo>
                    <a:pt x="16735" y="329"/>
                  </a:lnTo>
                  <a:lnTo>
                    <a:pt x="16503" y="232"/>
                  </a:lnTo>
                  <a:lnTo>
                    <a:pt x="16252" y="155"/>
                  </a:lnTo>
                  <a:lnTo>
                    <a:pt x="15982" y="78"/>
                  </a:lnTo>
                  <a:lnTo>
                    <a:pt x="15693" y="39"/>
                  </a:lnTo>
                  <a:lnTo>
                    <a:pt x="15384" y="1"/>
                  </a:lnTo>
                  <a:lnTo>
                    <a:pt x="1503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10"/>
            <p:cNvSpPr/>
            <p:nvPr/>
          </p:nvSpPr>
          <p:spPr>
            <a:xfrm>
              <a:off x="5380825" y="4784450"/>
              <a:ext cx="120175" cy="165050"/>
            </a:xfrm>
            <a:custGeom>
              <a:avLst/>
              <a:gdLst/>
              <a:ahLst/>
              <a:cxnLst/>
              <a:rect l="l" t="t" r="r" b="b"/>
              <a:pathLst>
                <a:path w="4807" h="6602" extrusionOk="0">
                  <a:moveTo>
                    <a:pt x="20" y="6466"/>
                  </a:moveTo>
                  <a:lnTo>
                    <a:pt x="20" y="6466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1" y="6601"/>
                  </a:lnTo>
                  <a:lnTo>
                    <a:pt x="20" y="6466"/>
                  </a:lnTo>
                  <a:close/>
                  <a:moveTo>
                    <a:pt x="20" y="6466"/>
                  </a:moveTo>
                  <a:lnTo>
                    <a:pt x="20" y="6466"/>
                  </a:lnTo>
                  <a:lnTo>
                    <a:pt x="20" y="6466"/>
                  </a:lnTo>
                  <a:close/>
                  <a:moveTo>
                    <a:pt x="3070" y="3860"/>
                  </a:move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lnTo>
                    <a:pt x="3070" y="3860"/>
                  </a:lnTo>
                  <a:close/>
                  <a:moveTo>
                    <a:pt x="2742" y="3841"/>
                  </a:moveTo>
                  <a:lnTo>
                    <a:pt x="2742" y="3841"/>
                  </a:lnTo>
                  <a:lnTo>
                    <a:pt x="2414" y="3860"/>
                  </a:lnTo>
                  <a:lnTo>
                    <a:pt x="2221" y="3880"/>
                  </a:lnTo>
                  <a:lnTo>
                    <a:pt x="2008" y="3918"/>
                  </a:lnTo>
                  <a:lnTo>
                    <a:pt x="1796" y="3976"/>
                  </a:lnTo>
                  <a:lnTo>
                    <a:pt x="1584" y="4053"/>
                  </a:lnTo>
                  <a:lnTo>
                    <a:pt x="1371" y="4150"/>
                  </a:lnTo>
                  <a:lnTo>
                    <a:pt x="1159" y="4266"/>
                  </a:lnTo>
                  <a:lnTo>
                    <a:pt x="947" y="4420"/>
                  </a:lnTo>
                  <a:lnTo>
                    <a:pt x="754" y="4594"/>
                  </a:lnTo>
                  <a:lnTo>
                    <a:pt x="561" y="4806"/>
                  </a:lnTo>
                  <a:lnTo>
                    <a:pt x="406" y="5057"/>
                  </a:lnTo>
                  <a:lnTo>
                    <a:pt x="271" y="5327"/>
                  </a:lnTo>
                  <a:lnTo>
                    <a:pt x="155" y="5655"/>
                  </a:lnTo>
                  <a:lnTo>
                    <a:pt x="59" y="6022"/>
                  </a:lnTo>
                  <a:lnTo>
                    <a:pt x="20" y="6427"/>
                  </a:lnTo>
                  <a:lnTo>
                    <a:pt x="20" y="6427"/>
                  </a:lnTo>
                  <a:lnTo>
                    <a:pt x="59" y="6022"/>
                  </a:lnTo>
                  <a:lnTo>
                    <a:pt x="155" y="5655"/>
                  </a:lnTo>
                  <a:lnTo>
                    <a:pt x="271" y="5327"/>
                  </a:lnTo>
                  <a:lnTo>
                    <a:pt x="406" y="5057"/>
                  </a:lnTo>
                  <a:lnTo>
                    <a:pt x="561" y="4806"/>
                  </a:lnTo>
                  <a:lnTo>
                    <a:pt x="754" y="4594"/>
                  </a:lnTo>
                  <a:lnTo>
                    <a:pt x="947" y="4420"/>
                  </a:lnTo>
                  <a:lnTo>
                    <a:pt x="1159" y="4266"/>
                  </a:lnTo>
                  <a:lnTo>
                    <a:pt x="1371" y="4150"/>
                  </a:lnTo>
                  <a:lnTo>
                    <a:pt x="1584" y="4053"/>
                  </a:lnTo>
                  <a:lnTo>
                    <a:pt x="1796" y="3976"/>
                  </a:lnTo>
                  <a:lnTo>
                    <a:pt x="2008" y="3918"/>
                  </a:lnTo>
                  <a:lnTo>
                    <a:pt x="2221" y="3880"/>
                  </a:lnTo>
                  <a:lnTo>
                    <a:pt x="2414" y="3860"/>
                  </a:lnTo>
                  <a:lnTo>
                    <a:pt x="2742" y="3841"/>
                  </a:lnTo>
                  <a:close/>
                  <a:moveTo>
                    <a:pt x="2780" y="3841"/>
                  </a:move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lnTo>
                    <a:pt x="2780" y="3841"/>
                  </a:lnTo>
                  <a:close/>
                  <a:moveTo>
                    <a:pt x="4807" y="0"/>
                  </a:moveTo>
                  <a:lnTo>
                    <a:pt x="4807" y="0"/>
                  </a:lnTo>
                  <a:lnTo>
                    <a:pt x="4807" y="0"/>
                  </a:lnTo>
                  <a:lnTo>
                    <a:pt x="4595" y="20"/>
                  </a:lnTo>
                  <a:lnTo>
                    <a:pt x="4382" y="39"/>
                  </a:lnTo>
                  <a:lnTo>
                    <a:pt x="4151" y="97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3707" y="232"/>
                  </a:lnTo>
                  <a:lnTo>
                    <a:pt x="3533" y="309"/>
                  </a:lnTo>
                  <a:lnTo>
                    <a:pt x="3379" y="386"/>
                  </a:lnTo>
                  <a:lnTo>
                    <a:pt x="3244" y="483"/>
                  </a:lnTo>
                  <a:lnTo>
                    <a:pt x="3108" y="579"/>
                  </a:lnTo>
                  <a:lnTo>
                    <a:pt x="2993" y="695"/>
                  </a:lnTo>
                  <a:lnTo>
                    <a:pt x="2896" y="811"/>
                  </a:lnTo>
                  <a:lnTo>
                    <a:pt x="2819" y="927"/>
                  </a:lnTo>
                  <a:lnTo>
                    <a:pt x="2742" y="1042"/>
                  </a:lnTo>
                  <a:lnTo>
                    <a:pt x="2684" y="1158"/>
                  </a:lnTo>
                  <a:lnTo>
                    <a:pt x="2587" y="1409"/>
                  </a:lnTo>
                  <a:lnTo>
                    <a:pt x="2549" y="1679"/>
                  </a:lnTo>
                  <a:lnTo>
                    <a:pt x="2529" y="1950"/>
                  </a:lnTo>
                  <a:lnTo>
                    <a:pt x="2529" y="1950"/>
                  </a:lnTo>
                  <a:lnTo>
                    <a:pt x="2549" y="1679"/>
                  </a:lnTo>
                  <a:lnTo>
                    <a:pt x="2587" y="1409"/>
                  </a:lnTo>
                  <a:lnTo>
                    <a:pt x="2684" y="1158"/>
                  </a:lnTo>
                  <a:lnTo>
                    <a:pt x="2742" y="1042"/>
                  </a:lnTo>
                  <a:lnTo>
                    <a:pt x="2819" y="927"/>
                  </a:lnTo>
                  <a:lnTo>
                    <a:pt x="2896" y="811"/>
                  </a:lnTo>
                  <a:lnTo>
                    <a:pt x="2993" y="695"/>
                  </a:lnTo>
                  <a:lnTo>
                    <a:pt x="3108" y="579"/>
                  </a:lnTo>
                  <a:lnTo>
                    <a:pt x="3244" y="483"/>
                  </a:lnTo>
                  <a:lnTo>
                    <a:pt x="3379" y="386"/>
                  </a:lnTo>
                  <a:lnTo>
                    <a:pt x="3533" y="309"/>
                  </a:lnTo>
                  <a:lnTo>
                    <a:pt x="3707" y="232"/>
                  </a:lnTo>
                  <a:lnTo>
                    <a:pt x="3900" y="155"/>
                  </a:lnTo>
                  <a:lnTo>
                    <a:pt x="3900" y="155"/>
                  </a:lnTo>
                  <a:lnTo>
                    <a:pt x="4151" y="97"/>
                  </a:lnTo>
                  <a:lnTo>
                    <a:pt x="4382" y="39"/>
                  </a:lnTo>
                  <a:lnTo>
                    <a:pt x="4595" y="20"/>
                  </a:lnTo>
                  <a:lnTo>
                    <a:pt x="4807" y="0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10"/>
            <p:cNvSpPr/>
            <p:nvPr/>
          </p:nvSpPr>
          <p:spPr>
            <a:xfrm>
              <a:off x="5380825" y="4946100"/>
              <a:ext cx="525" cy="3400"/>
            </a:xfrm>
            <a:custGeom>
              <a:avLst/>
              <a:gdLst/>
              <a:ahLst/>
              <a:cxnLst/>
              <a:rect l="l" t="t" r="r" b="b"/>
              <a:pathLst>
                <a:path w="21" h="136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10"/>
            <p:cNvSpPr/>
            <p:nvPr/>
          </p:nvSpPr>
          <p:spPr>
            <a:xfrm>
              <a:off x="5381325" y="49461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10"/>
            <p:cNvSpPr/>
            <p:nvPr/>
          </p:nvSpPr>
          <p:spPr>
            <a:xfrm>
              <a:off x="5457550" y="488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10"/>
            <p:cNvSpPr/>
            <p:nvPr/>
          </p:nvSpPr>
          <p:spPr>
            <a:xfrm>
              <a:off x="5381325" y="4880475"/>
              <a:ext cx="68050" cy="64675"/>
            </a:xfrm>
            <a:custGeom>
              <a:avLst/>
              <a:gdLst/>
              <a:ahLst/>
              <a:cxnLst/>
              <a:rect l="l" t="t" r="r" b="b"/>
              <a:pathLst>
                <a:path w="2722" h="2587" fill="none" extrusionOk="0">
                  <a:moveTo>
                    <a:pt x="2722" y="0"/>
                  </a:moveTo>
                  <a:lnTo>
                    <a:pt x="2722" y="0"/>
                  </a:lnTo>
                  <a:lnTo>
                    <a:pt x="2394" y="19"/>
                  </a:lnTo>
                  <a:lnTo>
                    <a:pt x="2201" y="39"/>
                  </a:lnTo>
                  <a:lnTo>
                    <a:pt x="1988" y="77"/>
                  </a:lnTo>
                  <a:lnTo>
                    <a:pt x="1776" y="135"/>
                  </a:lnTo>
                  <a:lnTo>
                    <a:pt x="1564" y="212"/>
                  </a:lnTo>
                  <a:lnTo>
                    <a:pt x="1351" y="309"/>
                  </a:lnTo>
                  <a:lnTo>
                    <a:pt x="1139" y="425"/>
                  </a:lnTo>
                  <a:lnTo>
                    <a:pt x="927" y="579"/>
                  </a:lnTo>
                  <a:lnTo>
                    <a:pt x="734" y="753"/>
                  </a:lnTo>
                  <a:lnTo>
                    <a:pt x="541" y="965"/>
                  </a:lnTo>
                  <a:lnTo>
                    <a:pt x="386" y="1216"/>
                  </a:lnTo>
                  <a:lnTo>
                    <a:pt x="251" y="1486"/>
                  </a:lnTo>
                  <a:lnTo>
                    <a:pt x="135" y="1814"/>
                  </a:lnTo>
                  <a:lnTo>
                    <a:pt x="39" y="2181"/>
                  </a:lnTo>
                  <a:lnTo>
                    <a:pt x="0" y="2586"/>
                  </a:lnTo>
                  <a:lnTo>
                    <a:pt x="0" y="2586"/>
                  </a:lnTo>
                  <a:lnTo>
                    <a:pt x="39" y="2181"/>
                  </a:lnTo>
                  <a:lnTo>
                    <a:pt x="135" y="1814"/>
                  </a:lnTo>
                  <a:lnTo>
                    <a:pt x="251" y="1486"/>
                  </a:lnTo>
                  <a:lnTo>
                    <a:pt x="386" y="1216"/>
                  </a:lnTo>
                  <a:lnTo>
                    <a:pt x="541" y="965"/>
                  </a:lnTo>
                  <a:lnTo>
                    <a:pt x="734" y="753"/>
                  </a:lnTo>
                  <a:lnTo>
                    <a:pt x="927" y="579"/>
                  </a:lnTo>
                  <a:lnTo>
                    <a:pt x="1139" y="425"/>
                  </a:lnTo>
                  <a:lnTo>
                    <a:pt x="1351" y="309"/>
                  </a:lnTo>
                  <a:lnTo>
                    <a:pt x="1564" y="212"/>
                  </a:lnTo>
                  <a:lnTo>
                    <a:pt x="1776" y="135"/>
                  </a:lnTo>
                  <a:lnTo>
                    <a:pt x="1988" y="77"/>
                  </a:lnTo>
                  <a:lnTo>
                    <a:pt x="2201" y="39"/>
                  </a:lnTo>
                  <a:lnTo>
                    <a:pt x="2394" y="19"/>
                  </a:lnTo>
                  <a:lnTo>
                    <a:pt x="2722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10"/>
            <p:cNvSpPr/>
            <p:nvPr/>
          </p:nvSpPr>
          <p:spPr>
            <a:xfrm>
              <a:off x="5450325" y="488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10"/>
            <p:cNvSpPr/>
            <p:nvPr/>
          </p:nvSpPr>
          <p:spPr>
            <a:xfrm>
              <a:off x="5444050" y="4784450"/>
              <a:ext cx="56950" cy="48750"/>
            </a:xfrm>
            <a:custGeom>
              <a:avLst/>
              <a:gdLst/>
              <a:ahLst/>
              <a:cxnLst/>
              <a:rect l="l" t="t" r="r" b="b"/>
              <a:pathLst>
                <a:path w="2278" h="1950" fill="none" extrusionOk="0">
                  <a:moveTo>
                    <a:pt x="2278" y="0"/>
                  </a:moveTo>
                  <a:lnTo>
                    <a:pt x="2278" y="0"/>
                  </a:lnTo>
                  <a:lnTo>
                    <a:pt x="2278" y="0"/>
                  </a:lnTo>
                  <a:lnTo>
                    <a:pt x="2066" y="20"/>
                  </a:lnTo>
                  <a:lnTo>
                    <a:pt x="1853" y="39"/>
                  </a:lnTo>
                  <a:lnTo>
                    <a:pt x="1622" y="97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178" y="232"/>
                  </a:lnTo>
                  <a:lnTo>
                    <a:pt x="1004" y="309"/>
                  </a:lnTo>
                  <a:lnTo>
                    <a:pt x="850" y="386"/>
                  </a:lnTo>
                  <a:lnTo>
                    <a:pt x="715" y="483"/>
                  </a:lnTo>
                  <a:lnTo>
                    <a:pt x="579" y="579"/>
                  </a:lnTo>
                  <a:lnTo>
                    <a:pt x="464" y="695"/>
                  </a:lnTo>
                  <a:lnTo>
                    <a:pt x="367" y="811"/>
                  </a:lnTo>
                  <a:lnTo>
                    <a:pt x="290" y="927"/>
                  </a:lnTo>
                  <a:lnTo>
                    <a:pt x="213" y="1042"/>
                  </a:lnTo>
                  <a:lnTo>
                    <a:pt x="155" y="1158"/>
                  </a:lnTo>
                  <a:lnTo>
                    <a:pt x="58" y="1409"/>
                  </a:lnTo>
                  <a:lnTo>
                    <a:pt x="20" y="1679"/>
                  </a:lnTo>
                  <a:lnTo>
                    <a:pt x="0" y="1950"/>
                  </a:lnTo>
                  <a:lnTo>
                    <a:pt x="0" y="1950"/>
                  </a:lnTo>
                  <a:lnTo>
                    <a:pt x="20" y="1679"/>
                  </a:lnTo>
                  <a:lnTo>
                    <a:pt x="58" y="1409"/>
                  </a:lnTo>
                  <a:lnTo>
                    <a:pt x="155" y="1158"/>
                  </a:lnTo>
                  <a:lnTo>
                    <a:pt x="213" y="1042"/>
                  </a:lnTo>
                  <a:lnTo>
                    <a:pt x="290" y="927"/>
                  </a:lnTo>
                  <a:lnTo>
                    <a:pt x="367" y="811"/>
                  </a:lnTo>
                  <a:lnTo>
                    <a:pt x="464" y="695"/>
                  </a:lnTo>
                  <a:lnTo>
                    <a:pt x="579" y="579"/>
                  </a:lnTo>
                  <a:lnTo>
                    <a:pt x="715" y="483"/>
                  </a:lnTo>
                  <a:lnTo>
                    <a:pt x="850" y="386"/>
                  </a:lnTo>
                  <a:lnTo>
                    <a:pt x="1004" y="309"/>
                  </a:lnTo>
                  <a:lnTo>
                    <a:pt x="1178" y="232"/>
                  </a:lnTo>
                  <a:lnTo>
                    <a:pt x="1371" y="155"/>
                  </a:lnTo>
                  <a:lnTo>
                    <a:pt x="1371" y="155"/>
                  </a:lnTo>
                  <a:lnTo>
                    <a:pt x="1622" y="97"/>
                  </a:lnTo>
                  <a:lnTo>
                    <a:pt x="1853" y="39"/>
                  </a:lnTo>
                  <a:lnTo>
                    <a:pt x="2066" y="20"/>
                  </a:lnTo>
                  <a:lnTo>
                    <a:pt x="2278" y="0"/>
                  </a:lnTo>
                  <a:lnTo>
                    <a:pt x="227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10"/>
            <p:cNvSpPr/>
            <p:nvPr/>
          </p:nvSpPr>
          <p:spPr>
            <a:xfrm>
              <a:off x="5481200" y="4980825"/>
              <a:ext cx="632600" cy="365775"/>
            </a:xfrm>
            <a:custGeom>
              <a:avLst/>
              <a:gdLst/>
              <a:ahLst/>
              <a:cxnLst/>
              <a:rect l="l" t="t" r="r" b="b"/>
              <a:pathLst>
                <a:path w="25304" h="14631" extrusionOk="0">
                  <a:moveTo>
                    <a:pt x="23065" y="14148"/>
                  </a:moveTo>
                  <a:lnTo>
                    <a:pt x="23065" y="14148"/>
                  </a:lnTo>
                  <a:lnTo>
                    <a:pt x="23065" y="14341"/>
                  </a:lnTo>
                  <a:lnTo>
                    <a:pt x="23046" y="14496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07" y="14631"/>
                  </a:lnTo>
                  <a:lnTo>
                    <a:pt x="23046" y="14496"/>
                  </a:lnTo>
                  <a:lnTo>
                    <a:pt x="23065" y="14341"/>
                  </a:lnTo>
                  <a:lnTo>
                    <a:pt x="23065" y="14148"/>
                  </a:lnTo>
                  <a:close/>
                  <a:moveTo>
                    <a:pt x="25285" y="13569"/>
                  </a:moveTo>
                  <a:lnTo>
                    <a:pt x="25285" y="13569"/>
                  </a:lnTo>
                  <a:lnTo>
                    <a:pt x="24957" y="13589"/>
                  </a:lnTo>
                  <a:lnTo>
                    <a:pt x="24628" y="13646"/>
                  </a:lnTo>
                  <a:lnTo>
                    <a:pt x="24300" y="13724"/>
                  </a:lnTo>
                  <a:lnTo>
                    <a:pt x="23992" y="13839"/>
                  </a:lnTo>
                  <a:lnTo>
                    <a:pt x="23721" y="13975"/>
                  </a:lnTo>
                  <a:lnTo>
                    <a:pt x="23451" y="14148"/>
                  </a:lnTo>
                  <a:lnTo>
                    <a:pt x="23219" y="14361"/>
                  </a:lnTo>
                  <a:lnTo>
                    <a:pt x="23123" y="14476"/>
                  </a:lnTo>
                  <a:lnTo>
                    <a:pt x="23046" y="14592"/>
                  </a:lnTo>
                  <a:lnTo>
                    <a:pt x="23046" y="14592"/>
                  </a:lnTo>
                  <a:lnTo>
                    <a:pt x="23123" y="14476"/>
                  </a:lnTo>
                  <a:lnTo>
                    <a:pt x="23219" y="14361"/>
                  </a:lnTo>
                  <a:lnTo>
                    <a:pt x="23451" y="14148"/>
                  </a:lnTo>
                  <a:lnTo>
                    <a:pt x="23721" y="13975"/>
                  </a:lnTo>
                  <a:lnTo>
                    <a:pt x="23992" y="13839"/>
                  </a:lnTo>
                  <a:lnTo>
                    <a:pt x="24300" y="13724"/>
                  </a:lnTo>
                  <a:lnTo>
                    <a:pt x="24628" y="13646"/>
                  </a:lnTo>
                  <a:lnTo>
                    <a:pt x="24957" y="13589"/>
                  </a:lnTo>
                  <a:lnTo>
                    <a:pt x="25285" y="13569"/>
                  </a:lnTo>
                  <a:close/>
                  <a:moveTo>
                    <a:pt x="25304" y="13569"/>
                  </a:moveTo>
                  <a:lnTo>
                    <a:pt x="25304" y="13569"/>
                  </a:lnTo>
                  <a:lnTo>
                    <a:pt x="25304" y="13569"/>
                  </a:lnTo>
                  <a:lnTo>
                    <a:pt x="25304" y="13569"/>
                  </a:lnTo>
                  <a:close/>
                  <a:moveTo>
                    <a:pt x="21039" y="11060"/>
                  </a:moveTo>
                  <a:lnTo>
                    <a:pt x="21039" y="11060"/>
                  </a:lnTo>
                  <a:lnTo>
                    <a:pt x="21019" y="11292"/>
                  </a:lnTo>
                  <a:lnTo>
                    <a:pt x="21000" y="11485"/>
                  </a:lnTo>
                  <a:lnTo>
                    <a:pt x="20961" y="11678"/>
                  </a:lnTo>
                  <a:lnTo>
                    <a:pt x="20923" y="11832"/>
                  </a:lnTo>
                  <a:lnTo>
                    <a:pt x="20826" y="12064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07" y="12160"/>
                  </a:lnTo>
                  <a:lnTo>
                    <a:pt x="20826" y="12064"/>
                  </a:lnTo>
                  <a:lnTo>
                    <a:pt x="20923" y="11832"/>
                  </a:lnTo>
                  <a:lnTo>
                    <a:pt x="20961" y="11678"/>
                  </a:lnTo>
                  <a:lnTo>
                    <a:pt x="21000" y="11485"/>
                  </a:lnTo>
                  <a:lnTo>
                    <a:pt x="21019" y="11292"/>
                  </a:lnTo>
                  <a:lnTo>
                    <a:pt x="21039" y="11060"/>
                  </a:lnTo>
                  <a:close/>
                  <a:moveTo>
                    <a:pt x="20286" y="9439"/>
                  </a:moveTo>
                  <a:lnTo>
                    <a:pt x="20286" y="9439"/>
                  </a:lnTo>
                  <a:lnTo>
                    <a:pt x="20324" y="9477"/>
                  </a:lnTo>
                  <a:lnTo>
                    <a:pt x="20324" y="9477"/>
                  </a:lnTo>
                  <a:lnTo>
                    <a:pt x="20286" y="9439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221" y="8802"/>
                  </a:lnTo>
                  <a:lnTo>
                    <a:pt x="18028" y="8821"/>
                  </a:lnTo>
                  <a:lnTo>
                    <a:pt x="17719" y="8860"/>
                  </a:lnTo>
                  <a:lnTo>
                    <a:pt x="17506" y="8918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506" y="8918"/>
                  </a:lnTo>
                  <a:lnTo>
                    <a:pt x="17719" y="8860"/>
                  </a:lnTo>
                  <a:lnTo>
                    <a:pt x="18028" y="8821"/>
                  </a:lnTo>
                  <a:lnTo>
                    <a:pt x="18221" y="8802"/>
                  </a:lnTo>
                  <a:lnTo>
                    <a:pt x="18433" y="8783"/>
                  </a:lnTo>
                  <a:close/>
                  <a:moveTo>
                    <a:pt x="18433" y="8783"/>
                  </a:moveTo>
                  <a:lnTo>
                    <a:pt x="18433" y="8783"/>
                  </a:lnTo>
                  <a:lnTo>
                    <a:pt x="18433" y="8783"/>
                  </a:lnTo>
                  <a:lnTo>
                    <a:pt x="18452" y="8783"/>
                  </a:lnTo>
                  <a:lnTo>
                    <a:pt x="18452" y="8783"/>
                  </a:lnTo>
                  <a:lnTo>
                    <a:pt x="18433" y="8783"/>
                  </a:lnTo>
                  <a:close/>
                  <a:moveTo>
                    <a:pt x="17429" y="8667"/>
                  </a:moveTo>
                  <a:lnTo>
                    <a:pt x="17429" y="866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10" y="8937"/>
                  </a:lnTo>
                  <a:lnTo>
                    <a:pt x="17429" y="8667"/>
                  </a:lnTo>
                  <a:close/>
                  <a:moveTo>
                    <a:pt x="14534" y="3803"/>
                  </a:moveTo>
                  <a:lnTo>
                    <a:pt x="14534" y="3803"/>
                  </a:lnTo>
                  <a:lnTo>
                    <a:pt x="14534" y="4131"/>
                  </a:lnTo>
                  <a:lnTo>
                    <a:pt x="14496" y="4382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57" y="4594"/>
                  </a:lnTo>
                  <a:lnTo>
                    <a:pt x="14496" y="4382"/>
                  </a:lnTo>
                  <a:lnTo>
                    <a:pt x="14534" y="4131"/>
                  </a:lnTo>
                  <a:lnTo>
                    <a:pt x="14534" y="3803"/>
                  </a:lnTo>
                  <a:close/>
                  <a:moveTo>
                    <a:pt x="12990" y="1139"/>
                  </a:moveTo>
                  <a:lnTo>
                    <a:pt x="12990" y="1139"/>
                  </a:lnTo>
                  <a:lnTo>
                    <a:pt x="13009" y="1139"/>
                  </a:lnTo>
                  <a:lnTo>
                    <a:pt x="13009" y="1139"/>
                  </a:lnTo>
                  <a:lnTo>
                    <a:pt x="12990" y="1139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176" y="734"/>
                  </a:lnTo>
                  <a:lnTo>
                    <a:pt x="10963" y="753"/>
                  </a:lnTo>
                  <a:lnTo>
                    <a:pt x="10751" y="792"/>
                  </a:lnTo>
                  <a:lnTo>
                    <a:pt x="10558" y="831"/>
                  </a:lnTo>
                  <a:lnTo>
                    <a:pt x="10191" y="966"/>
                  </a:lnTo>
                  <a:lnTo>
                    <a:pt x="9883" y="1101"/>
                  </a:lnTo>
                  <a:lnTo>
                    <a:pt x="9632" y="1255"/>
                  </a:lnTo>
                  <a:lnTo>
                    <a:pt x="9439" y="1371"/>
                  </a:lnTo>
                  <a:lnTo>
                    <a:pt x="9284" y="1506"/>
                  </a:lnTo>
                  <a:lnTo>
                    <a:pt x="9284" y="1506"/>
                  </a:lnTo>
                  <a:lnTo>
                    <a:pt x="9439" y="1371"/>
                  </a:lnTo>
                  <a:lnTo>
                    <a:pt x="9632" y="1255"/>
                  </a:lnTo>
                  <a:lnTo>
                    <a:pt x="9883" y="1101"/>
                  </a:lnTo>
                  <a:lnTo>
                    <a:pt x="10191" y="966"/>
                  </a:lnTo>
                  <a:lnTo>
                    <a:pt x="10558" y="831"/>
                  </a:lnTo>
                  <a:lnTo>
                    <a:pt x="10751" y="792"/>
                  </a:lnTo>
                  <a:lnTo>
                    <a:pt x="10963" y="753"/>
                  </a:lnTo>
                  <a:lnTo>
                    <a:pt x="11176" y="734"/>
                  </a:lnTo>
                  <a:lnTo>
                    <a:pt x="11407" y="715"/>
                  </a:lnTo>
                  <a:close/>
                  <a:moveTo>
                    <a:pt x="11407" y="715"/>
                  </a:move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lnTo>
                    <a:pt x="11407" y="715"/>
                  </a:lnTo>
                  <a:close/>
                  <a:moveTo>
                    <a:pt x="20" y="541"/>
                  </a:moveTo>
                  <a:lnTo>
                    <a:pt x="20" y="541"/>
                  </a:lnTo>
                  <a:lnTo>
                    <a:pt x="1" y="541"/>
                  </a:lnTo>
                  <a:lnTo>
                    <a:pt x="1" y="541"/>
                  </a:lnTo>
                  <a:lnTo>
                    <a:pt x="20" y="541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194" y="522"/>
                  </a:lnTo>
                  <a:lnTo>
                    <a:pt x="20" y="541"/>
                  </a:lnTo>
                  <a:lnTo>
                    <a:pt x="20" y="541"/>
                  </a:lnTo>
                  <a:lnTo>
                    <a:pt x="194" y="522"/>
                  </a:lnTo>
                  <a:lnTo>
                    <a:pt x="367" y="502"/>
                  </a:lnTo>
                  <a:close/>
                  <a:moveTo>
                    <a:pt x="367" y="502"/>
                  </a:move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lnTo>
                    <a:pt x="367" y="502"/>
                  </a:lnTo>
                  <a:close/>
                  <a:moveTo>
                    <a:pt x="5405" y="213"/>
                  </a:move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lnTo>
                    <a:pt x="5405" y="213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370" y="20"/>
                  </a:lnTo>
                  <a:lnTo>
                    <a:pt x="6080" y="39"/>
                  </a:lnTo>
                  <a:lnTo>
                    <a:pt x="5772" y="116"/>
                  </a:lnTo>
                  <a:lnTo>
                    <a:pt x="5443" y="213"/>
                  </a:lnTo>
                  <a:lnTo>
                    <a:pt x="5443" y="213"/>
                  </a:lnTo>
                  <a:lnTo>
                    <a:pt x="5772" y="116"/>
                  </a:lnTo>
                  <a:lnTo>
                    <a:pt x="6080" y="39"/>
                  </a:lnTo>
                  <a:lnTo>
                    <a:pt x="6370" y="20"/>
                  </a:lnTo>
                  <a:lnTo>
                    <a:pt x="6659" y="1"/>
                  </a:lnTo>
                  <a:close/>
                  <a:moveTo>
                    <a:pt x="6659" y="1"/>
                  </a:move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lnTo>
                    <a:pt x="6659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10"/>
            <p:cNvSpPr/>
            <p:nvPr/>
          </p:nvSpPr>
          <p:spPr>
            <a:xfrm>
              <a:off x="6056375" y="5334525"/>
              <a:ext cx="1475" cy="12075"/>
            </a:xfrm>
            <a:custGeom>
              <a:avLst/>
              <a:gdLst/>
              <a:ahLst/>
              <a:cxnLst/>
              <a:rect l="l" t="t" r="r" b="b"/>
              <a:pathLst>
                <a:path w="59" h="483" fill="none" extrusionOk="0">
                  <a:moveTo>
                    <a:pt x="58" y="0"/>
                  </a:moveTo>
                  <a:lnTo>
                    <a:pt x="58" y="0"/>
                  </a:lnTo>
                  <a:lnTo>
                    <a:pt x="58" y="193"/>
                  </a:lnTo>
                  <a:lnTo>
                    <a:pt x="39" y="348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39" y="348"/>
                  </a:lnTo>
                  <a:lnTo>
                    <a:pt x="58" y="193"/>
                  </a:lnTo>
                  <a:lnTo>
                    <a:pt x="5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10"/>
            <p:cNvSpPr/>
            <p:nvPr/>
          </p:nvSpPr>
          <p:spPr>
            <a:xfrm>
              <a:off x="6057325" y="5320050"/>
              <a:ext cx="56000" cy="25600"/>
            </a:xfrm>
            <a:custGeom>
              <a:avLst/>
              <a:gdLst/>
              <a:ahLst/>
              <a:cxnLst/>
              <a:rect l="l" t="t" r="r" b="b"/>
              <a:pathLst>
                <a:path w="2240" h="1024" fill="none" extrusionOk="0">
                  <a:moveTo>
                    <a:pt x="2240" y="0"/>
                  </a:moveTo>
                  <a:lnTo>
                    <a:pt x="2240" y="0"/>
                  </a:lnTo>
                  <a:lnTo>
                    <a:pt x="1912" y="20"/>
                  </a:lnTo>
                  <a:lnTo>
                    <a:pt x="1583" y="77"/>
                  </a:lnTo>
                  <a:lnTo>
                    <a:pt x="1255" y="155"/>
                  </a:lnTo>
                  <a:lnTo>
                    <a:pt x="947" y="270"/>
                  </a:lnTo>
                  <a:lnTo>
                    <a:pt x="676" y="406"/>
                  </a:lnTo>
                  <a:lnTo>
                    <a:pt x="406" y="579"/>
                  </a:lnTo>
                  <a:lnTo>
                    <a:pt x="174" y="792"/>
                  </a:lnTo>
                  <a:lnTo>
                    <a:pt x="78" y="907"/>
                  </a:lnTo>
                  <a:lnTo>
                    <a:pt x="1" y="1023"/>
                  </a:lnTo>
                  <a:lnTo>
                    <a:pt x="1" y="1023"/>
                  </a:lnTo>
                  <a:lnTo>
                    <a:pt x="78" y="907"/>
                  </a:lnTo>
                  <a:lnTo>
                    <a:pt x="174" y="792"/>
                  </a:lnTo>
                  <a:lnTo>
                    <a:pt x="406" y="579"/>
                  </a:lnTo>
                  <a:lnTo>
                    <a:pt x="676" y="406"/>
                  </a:lnTo>
                  <a:lnTo>
                    <a:pt x="947" y="270"/>
                  </a:lnTo>
                  <a:lnTo>
                    <a:pt x="1255" y="155"/>
                  </a:lnTo>
                  <a:lnTo>
                    <a:pt x="1583" y="77"/>
                  </a:lnTo>
                  <a:lnTo>
                    <a:pt x="1912" y="20"/>
                  </a:lnTo>
                  <a:lnTo>
                    <a:pt x="224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10"/>
            <p:cNvSpPr/>
            <p:nvPr/>
          </p:nvSpPr>
          <p:spPr>
            <a:xfrm>
              <a:off x="6113775" y="532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10"/>
            <p:cNvSpPr/>
            <p:nvPr/>
          </p:nvSpPr>
          <p:spPr>
            <a:xfrm>
              <a:off x="6001350" y="5257325"/>
              <a:ext cx="5825" cy="27525"/>
            </a:xfrm>
            <a:custGeom>
              <a:avLst/>
              <a:gdLst/>
              <a:ahLst/>
              <a:cxnLst/>
              <a:rect l="l" t="t" r="r" b="b"/>
              <a:pathLst>
                <a:path w="233" h="1101" fill="none" extrusionOk="0">
                  <a:moveTo>
                    <a:pt x="233" y="0"/>
                  </a:moveTo>
                  <a:lnTo>
                    <a:pt x="233" y="0"/>
                  </a:lnTo>
                  <a:lnTo>
                    <a:pt x="213" y="232"/>
                  </a:lnTo>
                  <a:lnTo>
                    <a:pt x="194" y="425"/>
                  </a:lnTo>
                  <a:lnTo>
                    <a:pt x="155" y="618"/>
                  </a:lnTo>
                  <a:lnTo>
                    <a:pt x="117" y="772"/>
                  </a:lnTo>
                  <a:lnTo>
                    <a:pt x="20" y="1004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1" y="1100"/>
                  </a:lnTo>
                  <a:lnTo>
                    <a:pt x="20" y="1004"/>
                  </a:lnTo>
                  <a:lnTo>
                    <a:pt x="117" y="772"/>
                  </a:lnTo>
                  <a:lnTo>
                    <a:pt x="155" y="618"/>
                  </a:lnTo>
                  <a:lnTo>
                    <a:pt x="194" y="425"/>
                  </a:lnTo>
                  <a:lnTo>
                    <a:pt x="213" y="232"/>
                  </a:lnTo>
                  <a:lnTo>
                    <a:pt x="23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10"/>
            <p:cNvSpPr/>
            <p:nvPr/>
          </p:nvSpPr>
          <p:spPr>
            <a:xfrm>
              <a:off x="5988325" y="5216775"/>
              <a:ext cx="1000" cy="1000"/>
            </a:xfrm>
            <a:custGeom>
              <a:avLst/>
              <a:gdLst/>
              <a:ahLst/>
              <a:cxnLst/>
              <a:rect l="l" t="t" r="r" b="b"/>
              <a:pathLst>
                <a:path w="40" h="40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10"/>
            <p:cNvSpPr/>
            <p:nvPr/>
          </p:nvSpPr>
          <p:spPr>
            <a:xfrm>
              <a:off x="5916425" y="5200375"/>
              <a:ext cx="25600" cy="3875"/>
            </a:xfrm>
            <a:custGeom>
              <a:avLst/>
              <a:gdLst/>
              <a:ahLst/>
              <a:cxnLst/>
              <a:rect l="l" t="t" r="r" b="b"/>
              <a:pathLst>
                <a:path w="1024" h="155" fill="none" extrusionOk="0">
                  <a:moveTo>
                    <a:pt x="1024" y="1"/>
                  </a:moveTo>
                  <a:lnTo>
                    <a:pt x="1024" y="1"/>
                  </a:lnTo>
                  <a:lnTo>
                    <a:pt x="812" y="20"/>
                  </a:lnTo>
                  <a:lnTo>
                    <a:pt x="619" y="39"/>
                  </a:lnTo>
                  <a:lnTo>
                    <a:pt x="310" y="78"/>
                  </a:lnTo>
                  <a:lnTo>
                    <a:pt x="97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97" y="136"/>
                  </a:lnTo>
                  <a:lnTo>
                    <a:pt x="310" y="78"/>
                  </a:lnTo>
                  <a:lnTo>
                    <a:pt x="619" y="39"/>
                  </a:lnTo>
                  <a:lnTo>
                    <a:pt x="812" y="20"/>
                  </a:lnTo>
                  <a:lnTo>
                    <a:pt x="102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10"/>
            <p:cNvSpPr/>
            <p:nvPr/>
          </p:nvSpPr>
          <p:spPr>
            <a:xfrm>
              <a:off x="5942000" y="5200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10"/>
            <p:cNvSpPr/>
            <p:nvPr/>
          </p:nvSpPr>
          <p:spPr>
            <a:xfrm>
              <a:off x="5916425" y="5197475"/>
              <a:ext cx="525" cy="6775"/>
            </a:xfrm>
            <a:custGeom>
              <a:avLst/>
              <a:gdLst/>
              <a:ahLst/>
              <a:cxnLst/>
              <a:rect l="l" t="t" r="r" b="b"/>
              <a:pathLst>
                <a:path w="21" h="27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2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10"/>
            <p:cNvSpPr/>
            <p:nvPr/>
          </p:nvSpPr>
          <p:spPr>
            <a:xfrm>
              <a:off x="5842600" y="5075875"/>
              <a:ext cx="1975" cy="19825"/>
            </a:xfrm>
            <a:custGeom>
              <a:avLst/>
              <a:gdLst/>
              <a:ahLst/>
              <a:cxnLst/>
              <a:rect l="l" t="t" r="r" b="b"/>
              <a:pathLst>
                <a:path w="79" h="793" fill="none" extrusionOk="0">
                  <a:moveTo>
                    <a:pt x="78" y="1"/>
                  </a:moveTo>
                  <a:lnTo>
                    <a:pt x="78" y="1"/>
                  </a:lnTo>
                  <a:lnTo>
                    <a:pt x="78" y="329"/>
                  </a:lnTo>
                  <a:lnTo>
                    <a:pt x="40" y="580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1" y="792"/>
                  </a:lnTo>
                  <a:lnTo>
                    <a:pt x="40" y="580"/>
                  </a:lnTo>
                  <a:lnTo>
                    <a:pt x="78" y="329"/>
                  </a:lnTo>
                  <a:lnTo>
                    <a:pt x="7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10"/>
            <p:cNvSpPr/>
            <p:nvPr/>
          </p:nvSpPr>
          <p:spPr>
            <a:xfrm>
              <a:off x="5805950" y="500930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10"/>
            <p:cNvSpPr/>
            <p:nvPr/>
          </p:nvSpPr>
          <p:spPr>
            <a:xfrm>
              <a:off x="5713300" y="4998675"/>
              <a:ext cx="53100" cy="19825"/>
            </a:xfrm>
            <a:custGeom>
              <a:avLst/>
              <a:gdLst/>
              <a:ahLst/>
              <a:cxnLst/>
              <a:rect l="l" t="t" r="r" b="b"/>
              <a:pathLst>
                <a:path w="2124" h="793" fill="none" extrusionOk="0">
                  <a:moveTo>
                    <a:pt x="2123" y="1"/>
                  </a:moveTo>
                  <a:lnTo>
                    <a:pt x="2123" y="1"/>
                  </a:lnTo>
                  <a:lnTo>
                    <a:pt x="1892" y="20"/>
                  </a:lnTo>
                  <a:lnTo>
                    <a:pt x="1679" y="39"/>
                  </a:lnTo>
                  <a:lnTo>
                    <a:pt x="1467" y="78"/>
                  </a:lnTo>
                  <a:lnTo>
                    <a:pt x="1274" y="117"/>
                  </a:lnTo>
                  <a:lnTo>
                    <a:pt x="907" y="252"/>
                  </a:lnTo>
                  <a:lnTo>
                    <a:pt x="599" y="387"/>
                  </a:lnTo>
                  <a:lnTo>
                    <a:pt x="348" y="541"/>
                  </a:lnTo>
                  <a:lnTo>
                    <a:pt x="155" y="657"/>
                  </a:lnTo>
                  <a:lnTo>
                    <a:pt x="0" y="792"/>
                  </a:lnTo>
                  <a:lnTo>
                    <a:pt x="0" y="792"/>
                  </a:lnTo>
                  <a:lnTo>
                    <a:pt x="155" y="657"/>
                  </a:lnTo>
                  <a:lnTo>
                    <a:pt x="348" y="541"/>
                  </a:lnTo>
                  <a:lnTo>
                    <a:pt x="599" y="387"/>
                  </a:lnTo>
                  <a:lnTo>
                    <a:pt x="907" y="252"/>
                  </a:lnTo>
                  <a:lnTo>
                    <a:pt x="1274" y="117"/>
                  </a:lnTo>
                  <a:lnTo>
                    <a:pt x="1467" y="78"/>
                  </a:lnTo>
                  <a:lnTo>
                    <a:pt x="1679" y="39"/>
                  </a:lnTo>
                  <a:lnTo>
                    <a:pt x="1892" y="20"/>
                  </a:lnTo>
                  <a:lnTo>
                    <a:pt x="212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10"/>
            <p:cNvSpPr/>
            <p:nvPr/>
          </p:nvSpPr>
          <p:spPr>
            <a:xfrm>
              <a:off x="5766375" y="499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10"/>
            <p:cNvSpPr/>
            <p:nvPr/>
          </p:nvSpPr>
          <p:spPr>
            <a:xfrm>
              <a:off x="5481200" y="49943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10"/>
            <p:cNvSpPr/>
            <p:nvPr/>
          </p:nvSpPr>
          <p:spPr>
            <a:xfrm>
              <a:off x="5481675" y="4993375"/>
              <a:ext cx="8725" cy="1000"/>
            </a:xfrm>
            <a:custGeom>
              <a:avLst/>
              <a:gdLst/>
              <a:ahLst/>
              <a:cxnLst/>
              <a:rect l="l" t="t" r="r" b="b"/>
              <a:pathLst>
                <a:path w="349" h="40" fill="none" extrusionOk="0">
                  <a:moveTo>
                    <a:pt x="348" y="0"/>
                  </a:moveTo>
                  <a:lnTo>
                    <a:pt x="348" y="0"/>
                  </a:lnTo>
                  <a:lnTo>
                    <a:pt x="175" y="2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75" y="20"/>
                  </a:lnTo>
                  <a:lnTo>
                    <a:pt x="348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10"/>
            <p:cNvSpPr/>
            <p:nvPr/>
          </p:nvSpPr>
          <p:spPr>
            <a:xfrm>
              <a:off x="5490375" y="499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10"/>
            <p:cNvSpPr/>
            <p:nvPr/>
          </p:nvSpPr>
          <p:spPr>
            <a:xfrm>
              <a:off x="5616300" y="498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10"/>
            <p:cNvSpPr/>
            <p:nvPr/>
          </p:nvSpPr>
          <p:spPr>
            <a:xfrm>
              <a:off x="5617275" y="4980825"/>
              <a:ext cx="30425" cy="5325"/>
            </a:xfrm>
            <a:custGeom>
              <a:avLst/>
              <a:gdLst/>
              <a:ahLst/>
              <a:cxnLst/>
              <a:rect l="l" t="t" r="r" b="b"/>
              <a:pathLst>
                <a:path w="1217" h="213" fill="none" extrusionOk="0">
                  <a:moveTo>
                    <a:pt x="1216" y="1"/>
                  </a:moveTo>
                  <a:lnTo>
                    <a:pt x="1216" y="1"/>
                  </a:lnTo>
                  <a:lnTo>
                    <a:pt x="927" y="20"/>
                  </a:lnTo>
                  <a:lnTo>
                    <a:pt x="637" y="39"/>
                  </a:lnTo>
                  <a:lnTo>
                    <a:pt x="329" y="116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29" y="116"/>
                  </a:lnTo>
                  <a:lnTo>
                    <a:pt x="637" y="39"/>
                  </a:lnTo>
                  <a:lnTo>
                    <a:pt x="927" y="20"/>
                  </a:lnTo>
                  <a:lnTo>
                    <a:pt x="121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10"/>
            <p:cNvSpPr/>
            <p:nvPr/>
          </p:nvSpPr>
          <p:spPr>
            <a:xfrm>
              <a:off x="5647675" y="49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10"/>
            <p:cNvSpPr/>
            <p:nvPr/>
          </p:nvSpPr>
          <p:spPr>
            <a:xfrm>
              <a:off x="6118625" y="5243800"/>
              <a:ext cx="108575" cy="76750"/>
            </a:xfrm>
            <a:custGeom>
              <a:avLst/>
              <a:gdLst/>
              <a:ahLst/>
              <a:cxnLst/>
              <a:rect l="l" t="t" r="r" b="b"/>
              <a:pathLst>
                <a:path w="4343" h="3070" extrusionOk="0">
                  <a:moveTo>
                    <a:pt x="0" y="3050"/>
                  </a:moveTo>
                  <a:lnTo>
                    <a:pt x="0" y="3050"/>
                  </a:lnTo>
                  <a:lnTo>
                    <a:pt x="0" y="3070"/>
                  </a:lnTo>
                  <a:lnTo>
                    <a:pt x="0" y="3070"/>
                  </a:lnTo>
                  <a:lnTo>
                    <a:pt x="0" y="3050"/>
                  </a:lnTo>
                  <a:close/>
                  <a:moveTo>
                    <a:pt x="0" y="3031"/>
                  </a:moveTo>
                  <a:lnTo>
                    <a:pt x="0" y="3031"/>
                  </a:lnTo>
                  <a:lnTo>
                    <a:pt x="0" y="3050"/>
                  </a:lnTo>
                  <a:lnTo>
                    <a:pt x="0" y="3050"/>
                  </a:lnTo>
                  <a:lnTo>
                    <a:pt x="0" y="3031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31"/>
                  </a:lnTo>
                  <a:lnTo>
                    <a:pt x="19" y="3031"/>
                  </a:lnTo>
                  <a:lnTo>
                    <a:pt x="19" y="3012"/>
                  </a:lnTo>
                  <a:close/>
                  <a:moveTo>
                    <a:pt x="19" y="3012"/>
                  </a:move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19" y="3012"/>
                  </a:lnTo>
                  <a:close/>
                  <a:moveTo>
                    <a:pt x="1660" y="2027"/>
                  </a:moveTo>
                  <a:lnTo>
                    <a:pt x="1660" y="2027"/>
                  </a:lnTo>
                  <a:lnTo>
                    <a:pt x="1486" y="2047"/>
                  </a:lnTo>
                  <a:lnTo>
                    <a:pt x="1274" y="2066"/>
                  </a:lnTo>
                  <a:lnTo>
                    <a:pt x="1062" y="2124"/>
                  </a:lnTo>
                  <a:lnTo>
                    <a:pt x="830" y="2201"/>
                  </a:lnTo>
                  <a:lnTo>
                    <a:pt x="598" y="2336"/>
                  </a:lnTo>
                  <a:lnTo>
                    <a:pt x="483" y="2413"/>
                  </a:lnTo>
                  <a:lnTo>
                    <a:pt x="386" y="2510"/>
                  </a:lnTo>
                  <a:lnTo>
                    <a:pt x="290" y="2606"/>
                  </a:lnTo>
                  <a:lnTo>
                    <a:pt x="193" y="2722"/>
                  </a:lnTo>
                  <a:lnTo>
                    <a:pt x="97" y="2857"/>
                  </a:lnTo>
                  <a:lnTo>
                    <a:pt x="19" y="3012"/>
                  </a:lnTo>
                  <a:lnTo>
                    <a:pt x="19" y="3012"/>
                  </a:lnTo>
                  <a:lnTo>
                    <a:pt x="97" y="2857"/>
                  </a:lnTo>
                  <a:lnTo>
                    <a:pt x="193" y="2722"/>
                  </a:lnTo>
                  <a:lnTo>
                    <a:pt x="290" y="2606"/>
                  </a:lnTo>
                  <a:lnTo>
                    <a:pt x="386" y="2510"/>
                  </a:lnTo>
                  <a:lnTo>
                    <a:pt x="483" y="2413"/>
                  </a:lnTo>
                  <a:lnTo>
                    <a:pt x="598" y="2336"/>
                  </a:lnTo>
                  <a:lnTo>
                    <a:pt x="830" y="2201"/>
                  </a:lnTo>
                  <a:lnTo>
                    <a:pt x="1062" y="2124"/>
                  </a:lnTo>
                  <a:lnTo>
                    <a:pt x="1274" y="2066"/>
                  </a:lnTo>
                  <a:lnTo>
                    <a:pt x="1486" y="2047"/>
                  </a:lnTo>
                  <a:lnTo>
                    <a:pt x="1660" y="2027"/>
                  </a:lnTo>
                  <a:close/>
                  <a:moveTo>
                    <a:pt x="1698" y="2027"/>
                  </a:move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lnTo>
                    <a:pt x="1698" y="2027"/>
                  </a:lnTo>
                  <a:close/>
                  <a:moveTo>
                    <a:pt x="2007" y="2027"/>
                  </a:move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lnTo>
                    <a:pt x="2007" y="2027"/>
                  </a:lnTo>
                  <a:close/>
                  <a:moveTo>
                    <a:pt x="4343" y="1"/>
                  </a:move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lnTo>
                    <a:pt x="4343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072" y="1"/>
                  </a:lnTo>
                  <a:lnTo>
                    <a:pt x="3879" y="39"/>
                  </a:lnTo>
                  <a:lnTo>
                    <a:pt x="3706" y="78"/>
                  </a:lnTo>
                  <a:lnTo>
                    <a:pt x="3513" y="136"/>
                  </a:lnTo>
                  <a:lnTo>
                    <a:pt x="3339" y="213"/>
                  </a:lnTo>
                  <a:lnTo>
                    <a:pt x="3165" y="309"/>
                  </a:lnTo>
                  <a:lnTo>
                    <a:pt x="3011" y="425"/>
                  </a:lnTo>
                  <a:lnTo>
                    <a:pt x="2837" y="560"/>
                  </a:lnTo>
                  <a:lnTo>
                    <a:pt x="2702" y="696"/>
                  </a:lnTo>
                  <a:lnTo>
                    <a:pt x="2548" y="850"/>
                  </a:lnTo>
                  <a:lnTo>
                    <a:pt x="2432" y="1004"/>
                  </a:lnTo>
                  <a:lnTo>
                    <a:pt x="2316" y="1178"/>
                  </a:lnTo>
                  <a:lnTo>
                    <a:pt x="2220" y="1371"/>
                  </a:lnTo>
                  <a:lnTo>
                    <a:pt x="2123" y="1564"/>
                  </a:lnTo>
                  <a:lnTo>
                    <a:pt x="2065" y="1776"/>
                  </a:lnTo>
                  <a:lnTo>
                    <a:pt x="2007" y="1989"/>
                  </a:lnTo>
                  <a:lnTo>
                    <a:pt x="2007" y="1989"/>
                  </a:lnTo>
                  <a:lnTo>
                    <a:pt x="2065" y="1776"/>
                  </a:lnTo>
                  <a:lnTo>
                    <a:pt x="2123" y="1564"/>
                  </a:lnTo>
                  <a:lnTo>
                    <a:pt x="2220" y="1371"/>
                  </a:lnTo>
                  <a:lnTo>
                    <a:pt x="2316" y="1178"/>
                  </a:lnTo>
                  <a:lnTo>
                    <a:pt x="2432" y="1004"/>
                  </a:lnTo>
                  <a:lnTo>
                    <a:pt x="2548" y="850"/>
                  </a:lnTo>
                  <a:lnTo>
                    <a:pt x="2702" y="696"/>
                  </a:lnTo>
                  <a:lnTo>
                    <a:pt x="2837" y="560"/>
                  </a:lnTo>
                  <a:lnTo>
                    <a:pt x="3011" y="425"/>
                  </a:lnTo>
                  <a:lnTo>
                    <a:pt x="3165" y="309"/>
                  </a:lnTo>
                  <a:lnTo>
                    <a:pt x="3339" y="213"/>
                  </a:lnTo>
                  <a:lnTo>
                    <a:pt x="3513" y="136"/>
                  </a:lnTo>
                  <a:lnTo>
                    <a:pt x="3706" y="78"/>
                  </a:lnTo>
                  <a:lnTo>
                    <a:pt x="3879" y="39"/>
                  </a:lnTo>
                  <a:lnTo>
                    <a:pt x="4072" y="1"/>
                  </a:lnTo>
                  <a:lnTo>
                    <a:pt x="4265" y="1"/>
                  </a:lnTo>
                  <a:close/>
                  <a:moveTo>
                    <a:pt x="4265" y="1"/>
                  </a:move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lnTo>
                    <a:pt x="4265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10"/>
            <p:cNvSpPr/>
            <p:nvPr/>
          </p:nvSpPr>
          <p:spPr>
            <a:xfrm>
              <a:off x="6118625" y="5320050"/>
              <a:ext cx="0" cy="500"/>
            </a:xfrm>
            <a:custGeom>
              <a:avLst/>
              <a:gdLst/>
              <a:ahLst/>
              <a:cxnLst/>
              <a:rect l="l" t="t" r="r" b="b"/>
              <a:pathLst>
                <a:path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10"/>
            <p:cNvSpPr/>
            <p:nvPr/>
          </p:nvSpPr>
          <p:spPr>
            <a:xfrm>
              <a:off x="6118625" y="5319550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10"/>
            <p:cNvSpPr/>
            <p:nvPr/>
          </p:nvSpPr>
          <p:spPr>
            <a:xfrm>
              <a:off x="6119100" y="53190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10"/>
            <p:cNvSpPr/>
            <p:nvPr/>
          </p:nvSpPr>
          <p:spPr>
            <a:xfrm>
              <a:off x="6119100" y="531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10"/>
            <p:cNvSpPr/>
            <p:nvPr/>
          </p:nvSpPr>
          <p:spPr>
            <a:xfrm>
              <a:off x="6119100" y="5294475"/>
              <a:ext cx="41025" cy="24625"/>
            </a:xfrm>
            <a:custGeom>
              <a:avLst/>
              <a:gdLst/>
              <a:ahLst/>
              <a:cxnLst/>
              <a:rect l="l" t="t" r="r" b="b"/>
              <a:pathLst>
                <a:path w="1641" h="985" fill="none" extrusionOk="0">
                  <a:moveTo>
                    <a:pt x="1641" y="0"/>
                  </a:moveTo>
                  <a:lnTo>
                    <a:pt x="1641" y="0"/>
                  </a:lnTo>
                  <a:lnTo>
                    <a:pt x="1467" y="20"/>
                  </a:lnTo>
                  <a:lnTo>
                    <a:pt x="1255" y="39"/>
                  </a:lnTo>
                  <a:lnTo>
                    <a:pt x="1043" y="97"/>
                  </a:lnTo>
                  <a:lnTo>
                    <a:pt x="811" y="174"/>
                  </a:lnTo>
                  <a:lnTo>
                    <a:pt x="579" y="309"/>
                  </a:lnTo>
                  <a:lnTo>
                    <a:pt x="464" y="386"/>
                  </a:lnTo>
                  <a:lnTo>
                    <a:pt x="367" y="483"/>
                  </a:lnTo>
                  <a:lnTo>
                    <a:pt x="271" y="579"/>
                  </a:lnTo>
                  <a:lnTo>
                    <a:pt x="174" y="695"/>
                  </a:lnTo>
                  <a:lnTo>
                    <a:pt x="78" y="830"/>
                  </a:lnTo>
                  <a:lnTo>
                    <a:pt x="0" y="985"/>
                  </a:lnTo>
                  <a:lnTo>
                    <a:pt x="0" y="985"/>
                  </a:lnTo>
                  <a:lnTo>
                    <a:pt x="78" y="830"/>
                  </a:lnTo>
                  <a:lnTo>
                    <a:pt x="174" y="695"/>
                  </a:lnTo>
                  <a:lnTo>
                    <a:pt x="271" y="579"/>
                  </a:lnTo>
                  <a:lnTo>
                    <a:pt x="367" y="483"/>
                  </a:lnTo>
                  <a:lnTo>
                    <a:pt x="464" y="386"/>
                  </a:lnTo>
                  <a:lnTo>
                    <a:pt x="579" y="309"/>
                  </a:lnTo>
                  <a:lnTo>
                    <a:pt x="811" y="174"/>
                  </a:lnTo>
                  <a:lnTo>
                    <a:pt x="1043" y="97"/>
                  </a:lnTo>
                  <a:lnTo>
                    <a:pt x="1255" y="39"/>
                  </a:lnTo>
                  <a:lnTo>
                    <a:pt x="1467" y="20"/>
                  </a:lnTo>
                  <a:lnTo>
                    <a:pt x="164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10"/>
            <p:cNvSpPr/>
            <p:nvPr/>
          </p:nvSpPr>
          <p:spPr>
            <a:xfrm>
              <a:off x="6161075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10"/>
            <p:cNvSpPr/>
            <p:nvPr/>
          </p:nvSpPr>
          <p:spPr>
            <a:xfrm>
              <a:off x="6168800" y="529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10"/>
            <p:cNvSpPr/>
            <p:nvPr/>
          </p:nvSpPr>
          <p:spPr>
            <a:xfrm>
              <a:off x="6227175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10"/>
            <p:cNvSpPr/>
            <p:nvPr/>
          </p:nvSpPr>
          <p:spPr>
            <a:xfrm>
              <a:off x="6168800" y="5243800"/>
              <a:ext cx="56475" cy="49725"/>
            </a:xfrm>
            <a:custGeom>
              <a:avLst/>
              <a:gdLst/>
              <a:ahLst/>
              <a:cxnLst/>
              <a:rect l="l" t="t" r="r" b="b"/>
              <a:pathLst>
                <a:path w="2259" h="1989" fill="none" extrusionOk="0">
                  <a:moveTo>
                    <a:pt x="2258" y="1"/>
                  </a:moveTo>
                  <a:lnTo>
                    <a:pt x="2258" y="1"/>
                  </a:lnTo>
                  <a:lnTo>
                    <a:pt x="2065" y="1"/>
                  </a:lnTo>
                  <a:lnTo>
                    <a:pt x="1872" y="39"/>
                  </a:lnTo>
                  <a:lnTo>
                    <a:pt x="1699" y="78"/>
                  </a:lnTo>
                  <a:lnTo>
                    <a:pt x="1506" y="136"/>
                  </a:lnTo>
                  <a:lnTo>
                    <a:pt x="1332" y="213"/>
                  </a:lnTo>
                  <a:lnTo>
                    <a:pt x="1158" y="309"/>
                  </a:lnTo>
                  <a:lnTo>
                    <a:pt x="1004" y="425"/>
                  </a:lnTo>
                  <a:lnTo>
                    <a:pt x="830" y="560"/>
                  </a:lnTo>
                  <a:lnTo>
                    <a:pt x="695" y="696"/>
                  </a:lnTo>
                  <a:lnTo>
                    <a:pt x="541" y="850"/>
                  </a:lnTo>
                  <a:lnTo>
                    <a:pt x="425" y="1004"/>
                  </a:lnTo>
                  <a:lnTo>
                    <a:pt x="309" y="1178"/>
                  </a:lnTo>
                  <a:lnTo>
                    <a:pt x="213" y="1371"/>
                  </a:lnTo>
                  <a:lnTo>
                    <a:pt x="116" y="1564"/>
                  </a:lnTo>
                  <a:lnTo>
                    <a:pt x="58" y="1776"/>
                  </a:lnTo>
                  <a:lnTo>
                    <a:pt x="0" y="1989"/>
                  </a:lnTo>
                  <a:lnTo>
                    <a:pt x="0" y="1989"/>
                  </a:lnTo>
                  <a:lnTo>
                    <a:pt x="58" y="1776"/>
                  </a:lnTo>
                  <a:lnTo>
                    <a:pt x="116" y="1564"/>
                  </a:lnTo>
                  <a:lnTo>
                    <a:pt x="213" y="1371"/>
                  </a:lnTo>
                  <a:lnTo>
                    <a:pt x="309" y="1178"/>
                  </a:lnTo>
                  <a:lnTo>
                    <a:pt x="425" y="1004"/>
                  </a:lnTo>
                  <a:lnTo>
                    <a:pt x="541" y="850"/>
                  </a:lnTo>
                  <a:lnTo>
                    <a:pt x="695" y="696"/>
                  </a:lnTo>
                  <a:lnTo>
                    <a:pt x="830" y="560"/>
                  </a:lnTo>
                  <a:lnTo>
                    <a:pt x="1004" y="425"/>
                  </a:lnTo>
                  <a:lnTo>
                    <a:pt x="1158" y="309"/>
                  </a:lnTo>
                  <a:lnTo>
                    <a:pt x="1332" y="213"/>
                  </a:lnTo>
                  <a:lnTo>
                    <a:pt x="1506" y="136"/>
                  </a:lnTo>
                  <a:lnTo>
                    <a:pt x="1699" y="78"/>
                  </a:lnTo>
                  <a:lnTo>
                    <a:pt x="1872" y="39"/>
                  </a:lnTo>
                  <a:lnTo>
                    <a:pt x="2065" y="1"/>
                  </a:lnTo>
                  <a:lnTo>
                    <a:pt x="2258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10"/>
            <p:cNvSpPr/>
            <p:nvPr/>
          </p:nvSpPr>
          <p:spPr>
            <a:xfrm>
              <a:off x="6225250" y="524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10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extrusionOk="0">
                  <a:moveTo>
                    <a:pt x="19514" y="1"/>
                  </a:move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10"/>
            <p:cNvSpPr/>
            <p:nvPr/>
          </p:nvSpPr>
          <p:spPr>
            <a:xfrm>
              <a:off x="4902175" y="4450525"/>
              <a:ext cx="815975" cy="425150"/>
            </a:xfrm>
            <a:custGeom>
              <a:avLst/>
              <a:gdLst/>
              <a:ahLst/>
              <a:cxnLst/>
              <a:rect l="l" t="t" r="r" b="b"/>
              <a:pathLst>
                <a:path w="32639" h="17006" fill="none" extrusionOk="0">
                  <a:moveTo>
                    <a:pt x="19842" y="1"/>
                  </a:moveTo>
                  <a:lnTo>
                    <a:pt x="19842" y="1"/>
                  </a:lnTo>
                  <a:lnTo>
                    <a:pt x="19514" y="1"/>
                  </a:lnTo>
                  <a:lnTo>
                    <a:pt x="19224" y="40"/>
                  </a:lnTo>
                  <a:lnTo>
                    <a:pt x="18915" y="78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626" y="155"/>
                  </a:lnTo>
                  <a:lnTo>
                    <a:pt x="18259" y="252"/>
                  </a:lnTo>
                  <a:lnTo>
                    <a:pt x="17912" y="387"/>
                  </a:lnTo>
                  <a:lnTo>
                    <a:pt x="17584" y="541"/>
                  </a:lnTo>
                  <a:lnTo>
                    <a:pt x="17275" y="734"/>
                  </a:lnTo>
                  <a:lnTo>
                    <a:pt x="16985" y="927"/>
                  </a:lnTo>
                  <a:lnTo>
                    <a:pt x="16696" y="1140"/>
                  </a:lnTo>
                  <a:lnTo>
                    <a:pt x="16445" y="1391"/>
                  </a:lnTo>
                  <a:lnTo>
                    <a:pt x="16213" y="1642"/>
                  </a:lnTo>
                  <a:lnTo>
                    <a:pt x="16001" y="1912"/>
                  </a:lnTo>
                  <a:lnTo>
                    <a:pt x="15808" y="2201"/>
                  </a:lnTo>
                  <a:lnTo>
                    <a:pt x="15654" y="2491"/>
                  </a:lnTo>
                  <a:lnTo>
                    <a:pt x="15518" y="2800"/>
                  </a:lnTo>
                  <a:lnTo>
                    <a:pt x="15422" y="3108"/>
                  </a:lnTo>
                  <a:lnTo>
                    <a:pt x="15345" y="3417"/>
                  </a:lnTo>
                  <a:lnTo>
                    <a:pt x="15287" y="3745"/>
                  </a:lnTo>
                  <a:lnTo>
                    <a:pt x="15268" y="4073"/>
                  </a:lnTo>
                  <a:lnTo>
                    <a:pt x="15268" y="4073"/>
                  </a:lnTo>
                  <a:lnTo>
                    <a:pt x="15287" y="4266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306" y="4479"/>
                  </a:lnTo>
                  <a:lnTo>
                    <a:pt x="15229" y="4421"/>
                  </a:lnTo>
                  <a:lnTo>
                    <a:pt x="15017" y="4247"/>
                  </a:lnTo>
                  <a:lnTo>
                    <a:pt x="14688" y="4035"/>
                  </a:lnTo>
                  <a:lnTo>
                    <a:pt x="14264" y="3784"/>
                  </a:lnTo>
                  <a:lnTo>
                    <a:pt x="14013" y="3649"/>
                  </a:lnTo>
                  <a:lnTo>
                    <a:pt x="13762" y="3533"/>
                  </a:lnTo>
                  <a:lnTo>
                    <a:pt x="13473" y="3417"/>
                  </a:lnTo>
                  <a:lnTo>
                    <a:pt x="13164" y="3301"/>
                  </a:lnTo>
                  <a:lnTo>
                    <a:pt x="12855" y="3224"/>
                  </a:lnTo>
                  <a:lnTo>
                    <a:pt x="12527" y="3147"/>
                  </a:lnTo>
                  <a:lnTo>
                    <a:pt x="12179" y="3108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832" y="3089"/>
                  </a:lnTo>
                  <a:lnTo>
                    <a:pt x="11620" y="3108"/>
                  </a:lnTo>
                  <a:lnTo>
                    <a:pt x="11407" y="3108"/>
                  </a:lnTo>
                  <a:lnTo>
                    <a:pt x="11195" y="3147"/>
                  </a:lnTo>
                  <a:lnTo>
                    <a:pt x="10983" y="3186"/>
                  </a:lnTo>
                  <a:lnTo>
                    <a:pt x="10770" y="3244"/>
                  </a:lnTo>
                  <a:lnTo>
                    <a:pt x="10558" y="3321"/>
                  </a:lnTo>
                  <a:lnTo>
                    <a:pt x="10326" y="3398"/>
                  </a:lnTo>
                  <a:lnTo>
                    <a:pt x="10114" y="3514"/>
                  </a:lnTo>
                  <a:lnTo>
                    <a:pt x="9902" y="3630"/>
                  </a:lnTo>
                  <a:lnTo>
                    <a:pt x="9690" y="3765"/>
                  </a:lnTo>
                  <a:lnTo>
                    <a:pt x="9458" y="3919"/>
                  </a:lnTo>
                  <a:lnTo>
                    <a:pt x="9246" y="4093"/>
                  </a:lnTo>
                  <a:lnTo>
                    <a:pt x="9033" y="4286"/>
                  </a:lnTo>
                  <a:lnTo>
                    <a:pt x="8821" y="4498"/>
                  </a:lnTo>
                  <a:lnTo>
                    <a:pt x="8609" y="4749"/>
                  </a:lnTo>
                  <a:lnTo>
                    <a:pt x="8396" y="5000"/>
                  </a:lnTo>
                  <a:lnTo>
                    <a:pt x="8396" y="5000"/>
                  </a:lnTo>
                  <a:lnTo>
                    <a:pt x="8377" y="5019"/>
                  </a:lnTo>
                  <a:lnTo>
                    <a:pt x="8377" y="5019"/>
                  </a:lnTo>
                  <a:lnTo>
                    <a:pt x="8377" y="5039"/>
                  </a:lnTo>
                  <a:lnTo>
                    <a:pt x="8377" y="5039"/>
                  </a:lnTo>
                  <a:lnTo>
                    <a:pt x="8358" y="5058"/>
                  </a:lnTo>
                  <a:lnTo>
                    <a:pt x="8358" y="5058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358" y="5077"/>
                  </a:lnTo>
                  <a:lnTo>
                    <a:pt x="8145" y="4903"/>
                  </a:lnTo>
                  <a:lnTo>
                    <a:pt x="7895" y="4749"/>
                  </a:lnTo>
                  <a:lnTo>
                    <a:pt x="7566" y="4575"/>
                  </a:lnTo>
                  <a:lnTo>
                    <a:pt x="7180" y="4402"/>
                  </a:lnTo>
                  <a:lnTo>
                    <a:pt x="6968" y="4305"/>
                  </a:lnTo>
                  <a:lnTo>
                    <a:pt x="6717" y="4247"/>
                  </a:lnTo>
                  <a:lnTo>
                    <a:pt x="6486" y="4170"/>
                  </a:lnTo>
                  <a:lnTo>
                    <a:pt x="6215" y="4131"/>
                  </a:lnTo>
                  <a:lnTo>
                    <a:pt x="594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75" y="4093"/>
                  </a:lnTo>
                  <a:lnTo>
                    <a:pt x="5656" y="4093"/>
                  </a:lnTo>
                  <a:lnTo>
                    <a:pt x="5656" y="4093"/>
                  </a:lnTo>
                  <a:lnTo>
                    <a:pt x="5289" y="4112"/>
                  </a:lnTo>
                  <a:lnTo>
                    <a:pt x="4903" y="4170"/>
                  </a:lnTo>
                  <a:lnTo>
                    <a:pt x="4710" y="4228"/>
                  </a:lnTo>
                  <a:lnTo>
                    <a:pt x="4517" y="4286"/>
                  </a:lnTo>
                  <a:lnTo>
                    <a:pt x="4324" y="4363"/>
                  </a:lnTo>
                  <a:lnTo>
                    <a:pt x="4112" y="4440"/>
                  </a:lnTo>
                  <a:lnTo>
                    <a:pt x="3919" y="4537"/>
                  </a:lnTo>
                  <a:lnTo>
                    <a:pt x="3706" y="4672"/>
                  </a:lnTo>
                  <a:lnTo>
                    <a:pt x="3513" y="4807"/>
                  </a:lnTo>
                  <a:lnTo>
                    <a:pt x="3301" y="4942"/>
                  </a:lnTo>
                  <a:lnTo>
                    <a:pt x="3089" y="5116"/>
                  </a:lnTo>
                  <a:lnTo>
                    <a:pt x="2896" y="5309"/>
                  </a:lnTo>
                  <a:lnTo>
                    <a:pt x="2683" y="5521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490" y="5733"/>
                  </a:lnTo>
                  <a:lnTo>
                    <a:pt x="2297" y="5714"/>
                  </a:lnTo>
                  <a:lnTo>
                    <a:pt x="2085" y="569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834" y="5675"/>
                  </a:lnTo>
                  <a:lnTo>
                    <a:pt x="1776" y="5675"/>
                  </a:lnTo>
                  <a:lnTo>
                    <a:pt x="1776" y="5675"/>
                  </a:lnTo>
                  <a:lnTo>
                    <a:pt x="1487" y="5695"/>
                  </a:lnTo>
                  <a:lnTo>
                    <a:pt x="1197" y="5753"/>
                  </a:lnTo>
                  <a:lnTo>
                    <a:pt x="1043" y="5791"/>
                  </a:lnTo>
                  <a:lnTo>
                    <a:pt x="908" y="5830"/>
                  </a:lnTo>
                  <a:lnTo>
                    <a:pt x="753" y="5907"/>
                  </a:lnTo>
                  <a:lnTo>
                    <a:pt x="618" y="5984"/>
                  </a:lnTo>
                  <a:lnTo>
                    <a:pt x="483" y="6061"/>
                  </a:lnTo>
                  <a:lnTo>
                    <a:pt x="367" y="6177"/>
                  </a:lnTo>
                  <a:lnTo>
                    <a:pt x="271" y="6293"/>
                  </a:lnTo>
                  <a:lnTo>
                    <a:pt x="174" y="6447"/>
                  </a:lnTo>
                  <a:lnTo>
                    <a:pt x="116" y="6602"/>
                  </a:lnTo>
                  <a:lnTo>
                    <a:pt x="58" y="6795"/>
                  </a:lnTo>
                  <a:lnTo>
                    <a:pt x="20" y="7007"/>
                  </a:lnTo>
                  <a:lnTo>
                    <a:pt x="1" y="7239"/>
                  </a:lnTo>
                  <a:lnTo>
                    <a:pt x="1" y="7239"/>
                  </a:lnTo>
                  <a:lnTo>
                    <a:pt x="1" y="7277"/>
                  </a:lnTo>
                  <a:lnTo>
                    <a:pt x="1" y="7277"/>
                  </a:lnTo>
                  <a:lnTo>
                    <a:pt x="406" y="7451"/>
                  </a:lnTo>
                  <a:lnTo>
                    <a:pt x="811" y="7644"/>
                  </a:lnTo>
                  <a:lnTo>
                    <a:pt x="1178" y="7856"/>
                  </a:lnTo>
                  <a:lnTo>
                    <a:pt x="1545" y="8107"/>
                  </a:lnTo>
                  <a:lnTo>
                    <a:pt x="1892" y="8358"/>
                  </a:lnTo>
                  <a:lnTo>
                    <a:pt x="2220" y="8648"/>
                  </a:lnTo>
                  <a:lnTo>
                    <a:pt x="2529" y="8957"/>
                  </a:lnTo>
                  <a:lnTo>
                    <a:pt x="2818" y="9304"/>
                  </a:lnTo>
                  <a:lnTo>
                    <a:pt x="3069" y="9651"/>
                  </a:lnTo>
                  <a:lnTo>
                    <a:pt x="3301" y="10037"/>
                  </a:lnTo>
                  <a:lnTo>
                    <a:pt x="3494" y="10443"/>
                  </a:lnTo>
                  <a:lnTo>
                    <a:pt x="3668" y="10867"/>
                  </a:lnTo>
                  <a:lnTo>
                    <a:pt x="3803" y="11311"/>
                  </a:lnTo>
                  <a:lnTo>
                    <a:pt x="3899" y="11794"/>
                  </a:lnTo>
                  <a:lnTo>
                    <a:pt x="3957" y="12296"/>
                  </a:lnTo>
                  <a:lnTo>
                    <a:pt x="3976" y="12817"/>
                  </a:lnTo>
                  <a:lnTo>
                    <a:pt x="3976" y="12817"/>
                  </a:lnTo>
                  <a:lnTo>
                    <a:pt x="3957" y="13203"/>
                  </a:lnTo>
                  <a:lnTo>
                    <a:pt x="3919" y="13608"/>
                  </a:lnTo>
                  <a:lnTo>
                    <a:pt x="3861" y="14033"/>
                  </a:lnTo>
                  <a:lnTo>
                    <a:pt x="3783" y="14477"/>
                  </a:lnTo>
                  <a:lnTo>
                    <a:pt x="3687" y="14921"/>
                  </a:lnTo>
                  <a:lnTo>
                    <a:pt x="3552" y="15384"/>
                  </a:lnTo>
                  <a:lnTo>
                    <a:pt x="3378" y="15847"/>
                  </a:lnTo>
                  <a:lnTo>
                    <a:pt x="3185" y="16330"/>
                  </a:lnTo>
                  <a:lnTo>
                    <a:pt x="3185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0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24" y="16330"/>
                  </a:lnTo>
                  <a:lnTo>
                    <a:pt x="3243" y="16310"/>
                  </a:lnTo>
                  <a:lnTo>
                    <a:pt x="3243" y="16310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2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340" y="16291"/>
                  </a:lnTo>
                  <a:lnTo>
                    <a:pt x="3668" y="16194"/>
                  </a:lnTo>
                  <a:lnTo>
                    <a:pt x="3957" y="16156"/>
                  </a:lnTo>
                  <a:lnTo>
                    <a:pt x="4208" y="1613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382" y="16117"/>
                  </a:lnTo>
                  <a:lnTo>
                    <a:pt x="4498" y="16117"/>
                  </a:lnTo>
                  <a:lnTo>
                    <a:pt x="4498" y="16117"/>
                  </a:lnTo>
                  <a:lnTo>
                    <a:pt x="4498" y="16079"/>
                  </a:lnTo>
                  <a:lnTo>
                    <a:pt x="4498" y="16079"/>
                  </a:lnTo>
                  <a:lnTo>
                    <a:pt x="4556" y="15905"/>
                  </a:lnTo>
                  <a:lnTo>
                    <a:pt x="4633" y="15731"/>
                  </a:lnTo>
                  <a:lnTo>
                    <a:pt x="4710" y="15577"/>
                  </a:lnTo>
                  <a:lnTo>
                    <a:pt x="4787" y="15442"/>
                  </a:lnTo>
                  <a:lnTo>
                    <a:pt x="4884" y="15326"/>
                  </a:lnTo>
                  <a:lnTo>
                    <a:pt x="4980" y="15229"/>
                  </a:lnTo>
                  <a:lnTo>
                    <a:pt x="5077" y="15133"/>
                  </a:lnTo>
                  <a:lnTo>
                    <a:pt x="5192" y="15056"/>
                  </a:lnTo>
                  <a:lnTo>
                    <a:pt x="5405" y="14940"/>
                  </a:lnTo>
                  <a:lnTo>
                    <a:pt x="5636" y="14863"/>
                  </a:lnTo>
                  <a:lnTo>
                    <a:pt x="5868" y="14824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080" y="14805"/>
                  </a:lnTo>
                  <a:lnTo>
                    <a:pt x="6254" y="14824"/>
                  </a:lnTo>
                  <a:lnTo>
                    <a:pt x="6408" y="14843"/>
                  </a:lnTo>
                  <a:lnTo>
                    <a:pt x="6679" y="14882"/>
                  </a:lnTo>
                  <a:lnTo>
                    <a:pt x="6852" y="14940"/>
                  </a:lnTo>
                  <a:lnTo>
                    <a:pt x="6910" y="14959"/>
                  </a:lnTo>
                  <a:lnTo>
                    <a:pt x="6910" y="14959"/>
                  </a:lnTo>
                  <a:lnTo>
                    <a:pt x="6756" y="14728"/>
                  </a:lnTo>
                  <a:lnTo>
                    <a:pt x="6601" y="14477"/>
                  </a:lnTo>
                  <a:lnTo>
                    <a:pt x="6408" y="14129"/>
                  </a:lnTo>
                  <a:lnTo>
                    <a:pt x="6215" y="13724"/>
                  </a:lnTo>
                  <a:lnTo>
                    <a:pt x="6138" y="13492"/>
                  </a:lnTo>
                  <a:lnTo>
                    <a:pt x="6061" y="13261"/>
                  </a:lnTo>
                  <a:lnTo>
                    <a:pt x="6003" y="13029"/>
                  </a:lnTo>
                  <a:lnTo>
                    <a:pt x="5945" y="12778"/>
                  </a:lnTo>
                  <a:lnTo>
                    <a:pt x="5907" y="12508"/>
                  </a:lnTo>
                  <a:lnTo>
                    <a:pt x="5907" y="12257"/>
                  </a:lnTo>
                  <a:lnTo>
                    <a:pt x="5907" y="12257"/>
                  </a:lnTo>
                  <a:lnTo>
                    <a:pt x="5907" y="12025"/>
                  </a:lnTo>
                  <a:lnTo>
                    <a:pt x="5945" y="11794"/>
                  </a:lnTo>
                  <a:lnTo>
                    <a:pt x="5984" y="11582"/>
                  </a:lnTo>
                  <a:lnTo>
                    <a:pt x="6061" y="11350"/>
                  </a:lnTo>
                  <a:lnTo>
                    <a:pt x="6177" y="11118"/>
                  </a:lnTo>
                  <a:lnTo>
                    <a:pt x="6293" y="10906"/>
                  </a:lnTo>
                  <a:lnTo>
                    <a:pt x="6466" y="10694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40" y="10501"/>
                  </a:lnTo>
                  <a:lnTo>
                    <a:pt x="6659" y="10481"/>
                  </a:lnTo>
                  <a:lnTo>
                    <a:pt x="6659" y="10481"/>
                  </a:lnTo>
                  <a:lnTo>
                    <a:pt x="6679" y="10462"/>
                  </a:lnTo>
                  <a:lnTo>
                    <a:pt x="6679" y="10462"/>
                  </a:lnTo>
                  <a:lnTo>
                    <a:pt x="6852" y="10308"/>
                  </a:lnTo>
                  <a:lnTo>
                    <a:pt x="7045" y="10192"/>
                  </a:lnTo>
                  <a:lnTo>
                    <a:pt x="7238" y="10076"/>
                  </a:lnTo>
                  <a:lnTo>
                    <a:pt x="7431" y="9999"/>
                  </a:lnTo>
                  <a:lnTo>
                    <a:pt x="7624" y="9941"/>
                  </a:lnTo>
                  <a:lnTo>
                    <a:pt x="7817" y="9883"/>
                  </a:lnTo>
                  <a:lnTo>
                    <a:pt x="8010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203" y="9864"/>
                  </a:lnTo>
                  <a:lnTo>
                    <a:pt x="8493" y="9864"/>
                  </a:lnTo>
                  <a:lnTo>
                    <a:pt x="8763" y="9922"/>
                  </a:lnTo>
                  <a:lnTo>
                    <a:pt x="9014" y="9980"/>
                  </a:lnTo>
                  <a:lnTo>
                    <a:pt x="9284" y="10057"/>
                  </a:lnTo>
                  <a:lnTo>
                    <a:pt x="9516" y="10153"/>
                  </a:lnTo>
                  <a:lnTo>
                    <a:pt x="9767" y="10269"/>
                  </a:lnTo>
                  <a:lnTo>
                    <a:pt x="10191" y="10501"/>
                  </a:lnTo>
                  <a:lnTo>
                    <a:pt x="10558" y="10732"/>
                  </a:lnTo>
                  <a:lnTo>
                    <a:pt x="10828" y="10945"/>
                  </a:lnTo>
                  <a:lnTo>
                    <a:pt x="11079" y="11138"/>
                  </a:lnTo>
                  <a:lnTo>
                    <a:pt x="11079" y="11138"/>
                  </a:lnTo>
                  <a:lnTo>
                    <a:pt x="11099" y="11118"/>
                  </a:lnTo>
                  <a:lnTo>
                    <a:pt x="11099" y="11118"/>
                  </a:lnTo>
                  <a:lnTo>
                    <a:pt x="11099" y="11099"/>
                  </a:lnTo>
                  <a:lnTo>
                    <a:pt x="11099" y="11099"/>
                  </a:lnTo>
                  <a:lnTo>
                    <a:pt x="11118" y="11080"/>
                  </a:lnTo>
                  <a:lnTo>
                    <a:pt x="11118" y="11080"/>
                  </a:lnTo>
                  <a:lnTo>
                    <a:pt x="11330" y="10790"/>
                  </a:lnTo>
                  <a:lnTo>
                    <a:pt x="11542" y="10539"/>
                  </a:lnTo>
                  <a:lnTo>
                    <a:pt x="11755" y="10308"/>
                  </a:lnTo>
                  <a:lnTo>
                    <a:pt x="11986" y="10095"/>
                  </a:lnTo>
                  <a:lnTo>
                    <a:pt x="12199" y="9902"/>
                  </a:lnTo>
                  <a:lnTo>
                    <a:pt x="12430" y="9729"/>
                  </a:lnTo>
                  <a:lnTo>
                    <a:pt x="12662" y="9594"/>
                  </a:lnTo>
                  <a:lnTo>
                    <a:pt x="12893" y="9458"/>
                  </a:lnTo>
                  <a:lnTo>
                    <a:pt x="13106" y="9362"/>
                  </a:lnTo>
                  <a:lnTo>
                    <a:pt x="13337" y="9265"/>
                  </a:lnTo>
                  <a:lnTo>
                    <a:pt x="13569" y="9188"/>
                  </a:lnTo>
                  <a:lnTo>
                    <a:pt x="13801" y="9130"/>
                  </a:lnTo>
                  <a:lnTo>
                    <a:pt x="14013" y="9092"/>
                  </a:lnTo>
                  <a:lnTo>
                    <a:pt x="14245" y="9053"/>
                  </a:lnTo>
                  <a:lnTo>
                    <a:pt x="14457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669" y="9034"/>
                  </a:lnTo>
                  <a:lnTo>
                    <a:pt x="14959" y="9034"/>
                  </a:lnTo>
                  <a:lnTo>
                    <a:pt x="15229" y="9072"/>
                  </a:lnTo>
                  <a:lnTo>
                    <a:pt x="15499" y="9111"/>
                  </a:lnTo>
                  <a:lnTo>
                    <a:pt x="15731" y="9169"/>
                  </a:lnTo>
                  <a:lnTo>
                    <a:pt x="16194" y="9285"/>
                  </a:lnTo>
                  <a:lnTo>
                    <a:pt x="16599" y="9439"/>
                  </a:lnTo>
                  <a:lnTo>
                    <a:pt x="16927" y="9574"/>
                  </a:lnTo>
                  <a:lnTo>
                    <a:pt x="17178" y="9709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391" y="9825"/>
                  </a:lnTo>
                  <a:lnTo>
                    <a:pt x="17757" y="9516"/>
                  </a:lnTo>
                  <a:lnTo>
                    <a:pt x="18124" y="9265"/>
                  </a:lnTo>
                  <a:lnTo>
                    <a:pt x="18510" y="9053"/>
                  </a:lnTo>
                  <a:lnTo>
                    <a:pt x="18877" y="8879"/>
                  </a:lnTo>
                  <a:lnTo>
                    <a:pt x="19243" y="8744"/>
                  </a:lnTo>
                  <a:lnTo>
                    <a:pt x="19610" y="8648"/>
                  </a:lnTo>
                  <a:lnTo>
                    <a:pt x="19977" y="8609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24" y="8590"/>
                  </a:lnTo>
                  <a:lnTo>
                    <a:pt x="20344" y="8590"/>
                  </a:lnTo>
                  <a:lnTo>
                    <a:pt x="20344" y="8590"/>
                  </a:lnTo>
                  <a:lnTo>
                    <a:pt x="20614" y="8590"/>
                  </a:lnTo>
                  <a:lnTo>
                    <a:pt x="20884" y="8628"/>
                  </a:lnTo>
                  <a:lnTo>
                    <a:pt x="21154" y="8667"/>
                  </a:lnTo>
                  <a:lnTo>
                    <a:pt x="21405" y="8744"/>
                  </a:lnTo>
                  <a:lnTo>
                    <a:pt x="21675" y="8821"/>
                  </a:lnTo>
                  <a:lnTo>
                    <a:pt x="21907" y="8918"/>
                  </a:lnTo>
                  <a:lnTo>
                    <a:pt x="22158" y="9034"/>
                  </a:lnTo>
                  <a:lnTo>
                    <a:pt x="22390" y="9150"/>
                  </a:lnTo>
                  <a:lnTo>
                    <a:pt x="22602" y="9285"/>
                  </a:lnTo>
                  <a:lnTo>
                    <a:pt x="22814" y="9439"/>
                  </a:lnTo>
                  <a:lnTo>
                    <a:pt x="23026" y="9594"/>
                  </a:lnTo>
                  <a:lnTo>
                    <a:pt x="23219" y="9767"/>
                  </a:lnTo>
                  <a:lnTo>
                    <a:pt x="23393" y="9941"/>
                  </a:lnTo>
                  <a:lnTo>
                    <a:pt x="23567" y="10115"/>
                  </a:lnTo>
                  <a:lnTo>
                    <a:pt x="23721" y="10308"/>
                  </a:lnTo>
                  <a:lnTo>
                    <a:pt x="23876" y="10481"/>
                  </a:lnTo>
                  <a:lnTo>
                    <a:pt x="24011" y="10694"/>
                  </a:lnTo>
                  <a:lnTo>
                    <a:pt x="24127" y="10887"/>
                  </a:lnTo>
                  <a:lnTo>
                    <a:pt x="24223" y="11080"/>
                  </a:lnTo>
                  <a:lnTo>
                    <a:pt x="24320" y="11273"/>
                  </a:lnTo>
                  <a:lnTo>
                    <a:pt x="24397" y="11485"/>
                  </a:lnTo>
                  <a:lnTo>
                    <a:pt x="24455" y="11678"/>
                  </a:lnTo>
                  <a:lnTo>
                    <a:pt x="24493" y="11871"/>
                  </a:lnTo>
                  <a:lnTo>
                    <a:pt x="24513" y="12064"/>
                  </a:lnTo>
                  <a:lnTo>
                    <a:pt x="24513" y="12238"/>
                  </a:lnTo>
                  <a:lnTo>
                    <a:pt x="24493" y="12431"/>
                  </a:lnTo>
                  <a:lnTo>
                    <a:pt x="24474" y="12604"/>
                  </a:lnTo>
                  <a:lnTo>
                    <a:pt x="24416" y="12759"/>
                  </a:lnTo>
                  <a:lnTo>
                    <a:pt x="24339" y="12913"/>
                  </a:lnTo>
                  <a:lnTo>
                    <a:pt x="24242" y="13068"/>
                  </a:lnTo>
                  <a:lnTo>
                    <a:pt x="24127" y="13203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91" y="13319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38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3953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049" y="13357"/>
                  </a:lnTo>
                  <a:lnTo>
                    <a:pt x="24339" y="13377"/>
                  </a:lnTo>
                  <a:lnTo>
                    <a:pt x="24590" y="13415"/>
                  </a:lnTo>
                  <a:lnTo>
                    <a:pt x="24821" y="13492"/>
                  </a:lnTo>
                  <a:lnTo>
                    <a:pt x="25034" y="13608"/>
                  </a:lnTo>
                  <a:lnTo>
                    <a:pt x="25227" y="13724"/>
                  </a:lnTo>
                  <a:lnTo>
                    <a:pt x="25381" y="13859"/>
                  </a:lnTo>
                  <a:lnTo>
                    <a:pt x="25516" y="14013"/>
                  </a:lnTo>
                  <a:lnTo>
                    <a:pt x="25632" y="14149"/>
                  </a:lnTo>
                  <a:lnTo>
                    <a:pt x="25748" y="14303"/>
                  </a:lnTo>
                  <a:lnTo>
                    <a:pt x="25825" y="14457"/>
                  </a:lnTo>
                  <a:lnTo>
                    <a:pt x="25941" y="14708"/>
                  </a:lnTo>
                  <a:lnTo>
                    <a:pt x="25999" y="14882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018" y="14959"/>
                  </a:lnTo>
                  <a:lnTo>
                    <a:pt x="26462" y="14805"/>
                  </a:lnTo>
                  <a:lnTo>
                    <a:pt x="26887" y="14689"/>
                  </a:lnTo>
                  <a:lnTo>
                    <a:pt x="27273" y="14631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639" y="14612"/>
                  </a:lnTo>
                  <a:lnTo>
                    <a:pt x="27871" y="14631"/>
                  </a:lnTo>
                  <a:lnTo>
                    <a:pt x="28064" y="14650"/>
                  </a:lnTo>
                  <a:lnTo>
                    <a:pt x="28257" y="14670"/>
                  </a:lnTo>
                  <a:lnTo>
                    <a:pt x="28450" y="14728"/>
                  </a:lnTo>
                  <a:lnTo>
                    <a:pt x="28624" y="14766"/>
                  </a:lnTo>
                  <a:lnTo>
                    <a:pt x="28797" y="14843"/>
                  </a:lnTo>
                  <a:lnTo>
                    <a:pt x="29126" y="14998"/>
                  </a:lnTo>
                  <a:lnTo>
                    <a:pt x="29396" y="15171"/>
                  </a:lnTo>
                  <a:lnTo>
                    <a:pt x="29666" y="15364"/>
                  </a:lnTo>
                  <a:lnTo>
                    <a:pt x="29878" y="15596"/>
                  </a:lnTo>
                  <a:lnTo>
                    <a:pt x="30091" y="15808"/>
                  </a:lnTo>
                  <a:lnTo>
                    <a:pt x="30264" y="16040"/>
                  </a:lnTo>
                  <a:lnTo>
                    <a:pt x="30399" y="16252"/>
                  </a:lnTo>
                  <a:lnTo>
                    <a:pt x="30515" y="16445"/>
                  </a:lnTo>
                  <a:lnTo>
                    <a:pt x="30612" y="16638"/>
                  </a:lnTo>
                  <a:lnTo>
                    <a:pt x="30747" y="16909"/>
                  </a:lnTo>
                  <a:lnTo>
                    <a:pt x="30785" y="17005"/>
                  </a:lnTo>
                  <a:lnTo>
                    <a:pt x="30785" y="17005"/>
                  </a:lnTo>
                  <a:lnTo>
                    <a:pt x="30766" y="16812"/>
                  </a:lnTo>
                  <a:lnTo>
                    <a:pt x="30766" y="16812"/>
                  </a:lnTo>
                  <a:lnTo>
                    <a:pt x="30785" y="16542"/>
                  </a:lnTo>
                  <a:lnTo>
                    <a:pt x="30824" y="16175"/>
                  </a:lnTo>
                  <a:lnTo>
                    <a:pt x="30882" y="15751"/>
                  </a:lnTo>
                  <a:lnTo>
                    <a:pt x="30940" y="15519"/>
                  </a:lnTo>
                  <a:lnTo>
                    <a:pt x="31017" y="15287"/>
                  </a:lnTo>
                  <a:lnTo>
                    <a:pt x="31114" y="15036"/>
                  </a:lnTo>
                  <a:lnTo>
                    <a:pt x="31210" y="14805"/>
                  </a:lnTo>
                  <a:lnTo>
                    <a:pt x="31345" y="14573"/>
                  </a:lnTo>
                  <a:lnTo>
                    <a:pt x="31500" y="14342"/>
                  </a:lnTo>
                  <a:lnTo>
                    <a:pt x="31673" y="14129"/>
                  </a:lnTo>
                  <a:lnTo>
                    <a:pt x="31886" y="13917"/>
                  </a:lnTo>
                  <a:lnTo>
                    <a:pt x="32098" y="13724"/>
                  </a:lnTo>
                  <a:lnTo>
                    <a:pt x="32368" y="13550"/>
                  </a:lnTo>
                  <a:lnTo>
                    <a:pt x="32368" y="13550"/>
                  </a:lnTo>
                  <a:lnTo>
                    <a:pt x="32503" y="13068"/>
                  </a:lnTo>
                  <a:lnTo>
                    <a:pt x="32600" y="12624"/>
                  </a:lnTo>
                  <a:lnTo>
                    <a:pt x="32638" y="12218"/>
                  </a:lnTo>
                  <a:lnTo>
                    <a:pt x="32638" y="11852"/>
                  </a:lnTo>
                  <a:lnTo>
                    <a:pt x="32600" y="11504"/>
                  </a:lnTo>
                  <a:lnTo>
                    <a:pt x="32542" y="11195"/>
                  </a:lnTo>
                  <a:lnTo>
                    <a:pt x="32426" y="10925"/>
                  </a:lnTo>
                  <a:lnTo>
                    <a:pt x="32291" y="10674"/>
                  </a:lnTo>
                  <a:lnTo>
                    <a:pt x="32117" y="10462"/>
                  </a:lnTo>
                  <a:lnTo>
                    <a:pt x="31943" y="10288"/>
                  </a:lnTo>
                  <a:lnTo>
                    <a:pt x="31731" y="10134"/>
                  </a:lnTo>
                  <a:lnTo>
                    <a:pt x="31519" y="10018"/>
                  </a:lnTo>
                  <a:lnTo>
                    <a:pt x="31268" y="9922"/>
                  </a:lnTo>
                  <a:lnTo>
                    <a:pt x="31036" y="9864"/>
                  </a:lnTo>
                  <a:lnTo>
                    <a:pt x="30785" y="9825"/>
                  </a:lnTo>
                  <a:lnTo>
                    <a:pt x="30515" y="9806"/>
                  </a:lnTo>
                  <a:lnTo>
                    <a:pt x="30515" y="9806"/>
                  </a:lnTo>
                  <a:lnTo>
                    <a:pt x="30284" y="9825"/>
                  </a:lnTo>
                  <a:lnTo>
                    <a:pt x="30052" y="9864"/>
                  </a:lnTo>
                  <a:lnTo>
                    <a:pt x="29820" y="9902"/>
                  </a:lnTo>
                  <a:lnTo>
                    <a:pt x="29589" y="9980"/>
                  </a:lnTo>
                  <a:lnTo>
                    <a:pt x="29376" y="10076"/>
                  </a:lnTo>
                  <a:lnTo>
                    <a:pt x="29183" y="10192"/>
                  </a:lnTo>
                  <a:lnTo>
                    <a:pt x="29010" y="10308"/>
                  </a:lnTo>
                  <a:lnTo>
                    <a:pt x="28855" y="10462"/>
                  </a:lnTo>
                  <a:lnTo>
                    <a:pt x="28855" y="10462"/>
                  </a:lnTo>
                  <a:lnTo>
                    <a:pt x="28855" y="10327"/>
                  </a:lnTo>
                  <a:lnTo>
                    <a:pt x="28836" y="9960"/>
                  </a:lnTo>
                  <a:lnTo>
                    <a:pt x="28797" y="9709"/>
                  </a:lnTo>
                  <a:lnTo>
                    <a:pt x="28759" y="9420"/>
                  </a:lnTo>
                  <a:lnTo>
                    <a:pt x="28682" y="9111"/>
                  </a:lnTo>
                  <a:lnTo>
                    <a:pt x="28566" y="8802"/>
                  </a:lnTo>
                  <a:lnTo>
                    <a:pt x="28566" y="8802"/>
                  </a:lnTo>
                  <a:lnTo>
                    <a:pt x="28469" y="8609"/>
                  </a:lnTo>
                  <a:lnTo>
                    <a:pt x="28373" y="8435"/>
                  </a:lnTo>
                  <a:lnTo>
                    <a:pt x="28276" y="8262"/>
                  </a:lnTo>
                  <a:lnTo>
                    <a:pt x="28141" y="8069"/>
                  </a:lnTo>
                  <a:lnTo>
                    <a:pt x="28006" y="7895"/>
                  </a:lnTo>
                  <a:lnTo>
                    <a:pt x="27852" y="7741"/>
                  </a:lnTo>
                  <a:lnTo>
                    <a:pt x="27678" y="7567"/>
                  </a:lnTo>
                  <a:lnTo>
                    <a:pt x="27466" y="7413"/>
                  </a:lnTo>
                  <a:lnTo>
                    <a:pt x="27253" y="7277"/>
                  </a:lnTo>
                  <a:lnTo>
                    <a:pt x="27022" y="7142"/>
                  </a:lnTo>
                  <a:lnTo>
                    <a:pt x="26752" y="7027"/>
                  </a:lnTo>
                  <a:lnTo>
                    <a:pt x="26462" y="6930"/>
                  </a:lnTo>
                  <a:lnTo>
                    <a:pt x="26153" y="6833"/>
                  </a:lnTo>
                  <a:lnTo>
                    <a:pt x="25825" y="6776"/>
                  </a:lnTo>
                  <a:lnTo>
                    <a:pt x="25458" y="671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72" y="6698"/>
                  </a:lnTo>
                  <a:lnTo>
                    <a:pt x="25092" y="6583"/>
                  </a:lnTo>
                  <a:lnTo>
                    <a:pt x="25169" y="6274"/>
                  </a:lnTo>
                  <a:lnTo>
                    <a:pt x="25246" y="5772"/>
                  </a:lnTo>
                  <a:lnTo>
                    <a:pt x="25265" y="5482"/>
                  </a:lnTo>
                  <a:lnTo>
                    <a:pt x="25265" y="5154"/>
                  </a:lnTo>
                  <a:lnTo>
                    <a:pt x="25265" y="5154"/>
                  </a:lnTo>
                  <a:lnTo>
                    <a:pt x="25246" y="4710"/>
                  </a:lnTo>
                  <a:lnTo>
                    <a:pt x="25188" y="4247"/>
                  </a:lnTo>
                  <a:lnTo>
                    <a:pt x="25150" y="3996"/>
                  </a:lnTo>
                  <a:lnTo>
                    <a:pt x="25092" y="3745"/>
                  </a:lnTo>
                  <a:lnTo>
                    <a:pt x="25014" y="3494"/>
                  </a:lnTo>
                  <a:lnTo>
                    <a:pt x="24918" y="3224"/>
                  </a:lnTo>
                  <a:lnTo>
                    <a:pt x="24802" y="2973"/>
                  </a:lnTo>
                  <a:lnTo>
                    <a:pt x="24667" y="2722"/>
                  </a:lnTo>
                  <a:lnTo>
                    <a:pt x="24513" y="2471"/>
                  </a:lnTo>
                  <a:lnTo>
                    <a:pt x="24339" y="2221"/>
                  </a:lnTo>
                  <a:lnTo>
                    <a:pt x="24146" y="1970"/>
                  </a:lnTo>
                  <a:lnTo>
                    <a:pt x="23914" y="1719"/>
                  </a:lnTo>
                  <a:lnTo>
                    <a:pt x="23683" y="1487"/>
                  </a:lnTo>
                  <a:lnTo>
                    <a:pt x="23393" y="1275"/>
                  </a:lnTo>
                  <a:lnTo>
                    <a:pt x="23393" y="1275"/>
                  </a:lnTo>
                  <a:lnTo>
                    <a:pt x="23181" y="1101"/>
                  </a:lnTo>
                  <a:lnTo>
                    <a:pt x="22949" y="947"/>
                  </a:lnTo>
                  <a:lnTo>
                    <a:pt x="22698" y="792"/>
                  </a:lnTo>
                  <a:lnTo>
                    <a:pt x="22428" y="657"/>
                  </a:lnTo>
                  <a:lnTo>
                    <a:pt x="22428" y="657"/>
                  </a:lnTo>
                  <a:lnTo>
                    <a:pt x="22100" y="503"/>
                  </a:lnTo>
                  <a:lnTo>
                    <a:pt x="21753" y="368"/>
                  </a:lnTo>
                  <a:lnTo>
                    <a:pt x="21424" y="252"/>
                  </a:lnTo>
                  <a:lnTo>
                    <a:pt x="21096" y="155"/>
                  </a:lnTo>
                  <a:lnTo>
                    <a:pt x="20768" y="78"/>
                  </a:lnTo>
                  <a:lnTo>
                    <a:pt x="20459" y="40"/>
                  </a:lnTo>
                  <a:lnTo>
                    <a:pt x="20151" y="1"/>
                  </a:lnTo>
                  <a:lnTo>
                    <a:pt x="1984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10"/>
            <p:cNvSpPr/>
            <p:nvPr/>
          </p:nvSpPr>
          <p:spPr>
            <a:xfrm>
              <a:off x="4902175" y="4454400"/>
              <a:ext cx="465650" cy="177100"/>
            </a:xfrm>
            <a:custGeom>
              <a:avLst/>
              <a:gdLst/>
              <a:ahLst/>
              <a:cxnLst/>
              <a:rect l="l" t="t" r="r" b="b"/>
              <a:pathLst>
                <a:path w="18626" h="7084" extrusionOk="0">
                  <a:moveTo>
                    <a:pt x="1776" y="5520"/>
                  </a:moveTo>
                  <a:lnTo>
                    <a:pt x="1776" y="5520"/>
                  </a:lnTo>
                  <a:lnTo>
                    <a:pt x="1487" y="5540"/>
                  </a:lnTo>
                  <a:lnTo>
                    <a:pt x="1197" y="5598"/>
                  </a:lnTo>
                  <a:lnTo>
                    <a:pt x="1043" y="5636"/>
                  </a:lnTo>
                  <a:lnTo>
                    <a:pt x="908" y="5675"/>
                  </a:lnTo>
                  <a:lnTo>
                    <a:pt x="753" y="5752"/>
                  </a:lnTo>
                  <a:lnTo>
                    <a:pt x="618" y="5829"/>
                  </a:lnTo>
                  <a:lnTo>
                    <a:pt x="483" y="5906"/>
                  </a:lnTo>
                  <a:lnTo>
                    <a:pt x="367" y="6022"/>
                  </a:lnTo>
                  <a:lnTo>
                    <a:pt x="271" y="6138"/>
                  </a:lnTo>
                  <a:lnTo>
                    <a:pt x="174" y="6292"/>
                  </a:lnTo>
                  <a:lnTo>
                    <a:pt x="116" y="6447"/>
                  </a:lnTo>
                  <a:lnTo>
                    <a:pt x="58" y="6640"/>
                  </a:lnTo>
                  <a:lnTo>
                    <a:pt x="20" y="6852"/>
                  </a:lnTo>
                  <a:lnTo>
                    <a:pt x="1" y="7084"/>
                  </a:lnTo>
                  <a:lnTo>
                    <a:pt x="1" y="7084"/>
                  </a:lnTo>
                  <a:lnTo>
                    <a:pt x="20" y="6852"/>
                  </a:lnTo>
                  <a:lnTo>
                    <a:pt x="58" y="6640"/>
                  </a:lnTo>
                  <a:lnTo>
                    <a:pt x="116" y="6447"/>
                  </a:lnTo>
                  <a:lnTo>
                    <a:pt x="174" y="6292"/>
                  </a:lnTo>
                  <a:lnTo>
                    <a:pt x="271" y="6138"/>
                  </a:lnTo>
                  <a:lnTo>
                    <a:pt x="367" y="6022"/>
                  </a:lnTo>
                  <a:lnTo>
                    <a:pt x="483" y="5906"/>
                  </a:lnTo>
                  <a:lnTo>
                    <a:pt x="618" y="5829"/>
                  </a:lnTo>
                  <a:lnTo>
                    <a:pt x="753" y="5752"/>
                  </a:lnTo>
                  <a:lnTo>
                    <a:pt x="908" y="5675"/>
                  </a:lnTo>
                  <a:lnTo>
                    <a:pt x="1043" y="5636"/>
                  </a:lnTo>
                  <a:lnTo>
                    <a:pt x="1197" y="5598"/>
                  </a:lnTo>
                  <a:lnTo>
                    <a:pt x="1487" y="5540"/>
                  </a:lnTo>
                  <a:lnTo>
                    <a:pt x="1776" y="5520"/>
                  </a:lnTo>
                  <a:close/>
                  <a:moveTo>
                    <a:pt x="1834" y="5520"/>
                  </a:move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lnTo>
                    <a:pt x="1834" y="5520"/>
                  </a:lnTo>
                  <a:close/>
                  <a:moveTo>
                    <a:pt x="8358" y="4903"/>
                  </a:moveTo>
                  <a:lnTo>
                    <a:pt x="8358" y="4903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22"/>
                  </a:lnTo>
                  <a:lnTo>
                    <a:pt x="8358" y="4903"/>
                  </a:lnTo>
                  <a:close/>
                  <a:moveTo>
                    <a:pt x="8377" y="4864"/>
                  </a:moveTo>
                  <a:lnTo>
                    <a:pt x="8377" y="4864"/>
                  </a:lnTo>
                  <a:lnTo>
                    <a:pt x="8377" y="4884"/>
                  </a:lnTo>
                  <a:lnTo>
                    <a:pt x="8377" y="4884"/>
                  </a:lnTo>
                  <a:lnTo>
                    <a:pt x="8377" y="4864"/>
                  </a:lnTo>
                  <a:close/>
                  <a:moveTo>
                    <a:pt x="15306" y="4324"/>
                  </a:move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lnTo>
                    <a:pt x="15306" y="4324"/>
                  </a:lnTo>
                  <a:close/>
                  <a:moveTo>
                    <a:pt x="5656" y="3938"/>
                  </a:moveTo>
                  <a:lnTo>
                    <a:pt x="5656" y="3938"/>
                  </a:lnTo>
                  <a:lnTo>
                    <a:pt x="5289" y="3957"/>
                  </a:lnTo>
                  <a:lnTo>
                    <a:pt x="4903" y="4015"/>
                  </a:lnTo>
                  <a:lnTo>
                    <a:pt x="4710" y="4073"/>
                  </a:lnTo>
                  <a:lnTo>
                    <a:pt x="4517" y="4131"/>
                  </a:lnTo>
                  <a:lnTo>
                    <a:pt x="4324" y="4208"/>
                  </a:lnTo>
                  <a:lnTo>
                    <a:pt x="4112" y="4285"/>
                  </a:lnTo>
                  <a:lnTo>
                    <a:pt x="3919" y="4382"/>
                  </a:lnTo>
                  <a:lnTo>
                    <a:pt x="3706" y="4517"/>
                  </a:lnTo>
                  <a:lnTo>
                    <a:pt x="3513" y="4652"/>
                  </a:lnTo>
                  <a:lnTo>
                    <a:pt x="3301" y="4787"/>
                  </a:lnTo>
                  <a:lnTo>
                    <a:pt x="3089" y="4961"/>
                  </a:lnTo>
                  <a:lnTo>
                    <a:pt x="2896" y="5154"/>
                  </a:lnTo>
                  <a:lnTo>
                    <a:pt x="2683" y="5366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490" y="5578"/>
                  </a:lnTo>
                  <a:lnTo>
                    <a:pt x="2683" y="5366"/>
                  </a:lnTo>
                  <a:lnTo>
                    <a:pt x="2896" y="5154"/>
                  </a:lnTo>
                  <a:lnTo>
                    <a:pt x="3089" y="4961"/>
                  </a:lnTo>
                  <a:lnTo>
                    <a:pt x="3301" y="4787"/>
                  </a:lnTo>
                  <a:lnTo>
                    <a:pt x="3513" y="4652"/>
                  </a:lnTo>
                  <a:lnTo>
                    <a:pt x="3706" y="4517"/>
                  </a:lnTo>
                  <a:lnTo>
                    <a:pt x="3919" y="4382"/>
                  </a:lnTo>
                  <a:lnTo>
                    <a:pt x="4112" y="4285"/>
                  </a:lnTo>
                  <a:lnTo>
                    <a:pt x="4324" y="4208"/>
                  </a:lnTo>
                  <a:lnTo>
                    <a:pt x="4517" y="4131"/>
                  </a:lnTo>
                  <a:lnTo>
                    <a:pt x="4710" y="4073"/>
                  </a:lnTo>
                  <a:lnTo>
                    <a:pt x="4903" y="4015"/>
                  </a:lnTo>
                  <a:lnTo>
                    <a:pt x="5289" y="3957"/>
                  </a:lnTo>
                  <a:lnTo>
                    <a:pt x="5656" y="3938"/>
                  </a:lnTo>
                  <a:close/>
                  <a:moveTo>
                    <a:pt x="5675" y="3938"/>
                  </a:move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lnTo>
                    <a:pt x="5675" y="3938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620" y="2953"/>
                  </a:lnTo>
                  <a:lnTo>
                    <a:pt x="11407" y="2953"/>
                  </a:lnTo>
                  <a:lnTo>
                    <a:pt x="11195" y="2992"/>
                  </a:lnTo>
                  <a:lnTo>
                    <a:pt x="10983" y="3031"/>
                  </a:lnTo>
                  <a:lnTo>
                    <a:pt x="10770" y="3089"/>
                  </a:lnTo>
                  <a:lnTo>
                    <a:pt x="10558" y="3166"/>
                  </a:lnTo>
                  <a:lnTo>
                    <a:pt x="10326" y="3243"/>
                  </a:lnTo>
                  <a:lnTo>
                    <a:pt x="10114" y="3359"/>
                  </a:lnTo>
                  <a:lnTo>
                    <a:pt x="9902" y="3475"/>
                  </a:lnTo>
                  <a:lnTo>
                    <a:pt x="9690" y="3610"/>
                  </a:lnTo>
                  <a:lnTo>
                    <a:pt x="9458" y="3764"/>
                  </a:lnTo>
                  <a:lnTo>
                    <a:pt x="9246" y="3938"/>
                  </a:lnTo>
                  <a:lnTo>
                    <a:pt x="9033" y="4131"/>
                  </a:lnTo>
                  <a:lnTo>
                    <a:pt x="8821" y="4343"/>
                  </a:lnTo>
                  <a:lnTo>
                    <a:pt x="8609" y="4594"/>
                  </a:lnTo>
                  <a:lnTo>
                    <a:pt x="8396" y="4845"/>
                  </a:lnTo>
                  <a:lnTo>
                    <a:pt x="8396" y="4845"/>
                  </a:lnTo>
                  <a:lnTo>
                    <a:pt x="8609" y="4594"/>
                  </a:lnTo>
                  <a:lnTo>
                    <a:pt x="8821" y="4343"/>
                  </a:lnTo>
                  <a:lnTo>
                    <a:pt x="9033" y="4131"/>
                  </a:lnTo>
                  <a:lnTo>
                    <a:pt x="9246" y="3938"/>
                  </a:lnTo>
                  <a:lnTo>
                    <a:pt x="9458" y="3764"/>
                  </a:lnTo>
                  <a:lnTo>
                    <a:pt x="9690" y="3610"/>
                  </a:lnTo>
                  <a:lnTo>
                    <a:pt x="9902" y="3475"/>
                  </a:lnTo>
                  <a:lnTo>
                    <a:pt x="10114" y="3359"/>
                  </a:lnTo>
                  <a:lnTo>
                    <a:pt x="10326" y="3243"/>
                  </a:lnTo>
                  <a:lnTo>
                    <a:pt x="10558" y="3166"/>
                  </a:lnTo>
                  <a:lnTo>
                    <a:pt x="10770" y="3089"/>
                  </a:lnTo>
                  <a:lnTo>
                    <a:pt x="10983" y="3031"/>
                  </a:lnTo>
                  <a:lnTo>
                    <a:pt x="11195" y="2992"/>
                  </a:lnTo>
                  <a:lnTo>
                    <a:pt x="11407" y="2953"/>
                  </a:lnTo>
                  <a:lnTo>
                    <a:pt x="11620" y="2953"/>
                  </a:lnTo>
                  <a:lnTo>
                    <a:pt x="11832" y="2934"/>
                  </a:lnTo>
                  <a:close/>
                  <a:moveTo>
                    <a:pt x="11832" y="2934"/>
                  </a:move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lnTo>
                    <a:pt x="11832" y="2934"/>
                  </a:lnTo>
                  <a:close/>
                  <a:moveTo>
                    <a:pt x="18626" y="0"/>
                  </a:moveTo>
                  <a:lnTo>
                    <a:pt x="18626" y="0"/>
                  </a:lnTo>
                  <a:lnTo>
                    <a:pt x="18626" y="0"/>
                  </a:lnTo>
                  <a:lnTo>
                    <a:pt x="18259" y="97"/>
                  </a:lnTo>
                  <a:lnTo>
                    <a:pt x="17912" y="232"/>
                  </a:lnTo>
                  <a:lnTo>
                    <a:pt x="17584" y="386"/>
                  </a:lnTo>
                  <a:lnTo>
                    <a:pt x="17275" y="579"/>
                  </a:lnTo>
                  <a:lnTo>
                    <a:pt x="16985" y="772"/>
                  </a:lnTo>
                  <a:lnTo>
                    <a:pt x="16696" y="985"/>
                  </a:lnTo>
                  <a:lnTo>
                    <a:pt x="16445" y="1236"/>
                  </a:lnTo>
                  <a:lnTo>
                    <a:pt x="16213" y="1487"/>
                  </a:lnTo>
                  <a:lnTo>
                    <a:pt x="16001" y="1757"/>
                  </a:lnTo>
                  <a:lnTo>
                    <a:pt x="15808" y="2046"/>
                  </a:lnTo>
                  <a:lnTo>
                    <a:pt x="15654" y="2336"/>
                  </a:lnTo>
                  <a:lnTo>
                    <a:pt x="15518" y="2645"/>
                  </a:lnTo>
                  <a:lnTo>
                    <a:pt x="15422" y="2953"/>
                  </a:lnTo>
                  <a:lnTo>
                    <a:pt x="15345" y="3262"/>
                  </a:lnTo>
                  <a:lnTo>
                    <a:pt x="15287" y="3590"/>
                  </a:lnTo>
                  <a:lnTo>
                    <a:pt x="15268" y="3918"/>
                  </a:lnTo>
                  <a:lnTo>
                    <a:pt x="15268" y="3918"/>
                  </a:lnTo>
                  <a:lnTo>
                    <a:pt x="15287" y="3590"/>
                  </a:lnTo>
                  <a:lnTo>
                    <a:pt x="15345" y="3262"/>
                  </a:lnTo>
                  <a:lnTo>
                    <a:pt x="15422" y="2953"/>
                  </a:lnTo>
                  <a:lnTo>
                    <a:pt x="15518" y="2645"/>
                  </a:lnTo>
                  <a:lnTo>
                    <a:pt x="15654" y="2336"/>
                  </a:lnTo>
                  <a:lnTo>
                    <a:pt x="15808" y="2046"/>
                  </a:lnTo>
                  <a:lnTo>
                    <a:pt x="16001" y="1757"/>
                  </a:lnTo>
                  <a:lnTo>
                    <a:pt x="16213" y="1487"/>
                  </a:lnTo>
                  <a:lnTo>
                    <a:pt x="16445" y="1236"/>
                  </a:lnTo>
                  <a:lnTo>
                    <a:pt x="16696" y="985"/>
                  </a:lnTo>
                  <a:lnTo>
                    <a:pt x="16985" y="772"/>
                  </a:lnTo>
                  <a:lnTo>
                    <a:pt x="17275" y="579"/>
                  </a:lnTo>
                  <a:lnTo>
                    <a:pt x="17584" y="386"/>
                  </a:lnTo>
                  <a:lnTo>
                    <a:pt x="17912" y="232"/>
                  </a:lnTo>
                  <a:lnTo>
                    <a:pt x="18259" y="97"/>
                  </a:lnTo>
                  <a:lnTo>
                    <a:pt x="18626" y="0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10"/>
            <p:cNvSpPr/>
            <p:nvPr/>
          </p:nvSpPr>
          <p:spPr>
            <a:xfrm>
              <a:off x="4902175" y="4592400"/>
              <a:ext cx="44425" cy="39100"/>
            </a:xfrm>
            <a:custGeom>
              <a:avLst/>
              <a:gdLst/>
              <a:ahLst/>
              <a:cxnLst/>
              <a:rect l="l" t="t" r="r" b="b"/>
              <a:pathLst>
                <a:path w="1777" h="1564" fill="none" extrusionOk="0">
                  <a:moveTo>
                    <a:pt x="1776" y="0"/>
                  </a:moveTo>
                  <a:lnTo>
                    <a:pt x="1776" y="0"/>
                  </a:lnTo>
                  <a:lnTo>
                    <a:pt x="1487" y="20"/>
                  </a:lnTo>
                  <a:lnTo>
                    <a:pt x="1197" y="78"/>
                  </a:lnTo>
                  <a:lnTo>
                    <a:pt x="1043" y="116"/>
                  </a:lnTo>
                  <a:lnTo>
                    <a:pt x="908" y="155"/>
                  </a:lnTo>
                  <a:lnTo>
                    <a:pt x="753" y="232"/>
                  </a:lnTo>
                  <a:lnTo>
                    <a:pt x="618" y="309"/>
                  </a:lnTo>
                  <a:lnTo>
                    <a:pt x="483" y="386"/>
                  </a:lnTo>
                  <a:lnTo>
                    <a:pt x="367" y="502"/>
                  </a:lnTo>
                  <a:lnTo>
                    <a:pt x="271" y="618"/>
                  </a:lnTo>
                  <a:lnTo>
                    <a:pt x="174" y="772"/>
                  </a:lnTo>
                  <a:lnTo>
                    <a:pt x="116" y="927"/>
                  </a:lnTo>
                  <a:lnTo>
                    <a:pt x="58" y="1120"/>
                  </a:lnTo>
                  <a:lnTo>
                    <a:pt x="20" y="1332"/>
                  </a:lnTo>
                  <a:lnTo>
                    <a:pt x="1" y="1564"/>
                  </a:lnTo>
                  <a:lnTo>
                    <a:pt x="1" y="1564"/>
                  </a:lnTo>
                  <a:lnTo>
                    <a:pt x="20" y="1332"/>
                  </a:lnTo>
                  <a:lnTo>
                    <a:pt x="58" y="1120"/>
                  </a:lnTo>
                  <a:lnTo>
                    <a:pt x="116" y="927"/>
                  </a:lnTo>
                  <a:lnTo>
                    <a:pt x="174" y="772"/>
                  </a:lnTo>
                  <a:lnTo>
                    <a:pt x="271" y="618"/>
                  </a:lnTo>
                  <a:lnTo>
                    <a:pt x="367" y="502"/>
                  </a:lnTo>
                  <a:lnTo>
                    <a:pt x="483" y="386"/>
                  </a:lnTo>
                  <a:lnTo>
                    <a:pt x="618" y="309"/>
                  </a:lnTo>
                  <a:lnTo>
                    <a:pt x="753" y="232"/>
                  </a:lnTo>
                  <a:lnTo>
                    <a:pt x="908" y="155"/>
                  </a:lnTo>
                  <a:lnTo>
                    <a:pt x="1043" y="116"/>
                  </a:lnTo>
                  <a:lnTo>
                    <a:pt x="1197" y="78"/>
                  </a:lnTo>
                  <a:lnTo>
                    <a:pt x="1487" y="20"/>
                  </a:lnTo>
                  <a:lnTo>
                    <a:pt x="177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10"/>
            <p:cNvSpPr/>
            <p:nvPr/>
          </p:nvSpPr>
          <p:spPr>
            <a:xfrm>
              <a:off x="4948025" y="459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10"/>
            <p:cNvSpPr/>
            <p:nvPr/>
          </p:nvSpPr>
          <p:spPr>
            <a:xfrm>
              <a:off x="5111100" y="45769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10"/>
            <p:cNvSpPr/>
            <p:nvPr/>
          </p:nvSpPr>
          <p:spPr>
            <a:xfrm>
              <a:off x="5111600" y="45760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10"/>
            <p:cNvSpPr/>
            <p:nvPr/>
          </p:nvSpPr>
          <p:spPr>
            <a:xfrm>
              <a:off x="5284825" y="456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10"/>
            <p:cNvSpPr/>
            <p:nvPr/>
          </p:nvSpPr>
          <p:spPr>
            <a:xfrm>
              <a:off x="4964425" y="4552825"/>
              <a:ext cx="79150" cy="41050"/>
            </a:xfrm>
            <a:custGeom>
              <a:avLst/>
              <a:gdLst/>
              <a:ahLst/>
              <a:cxnLst/>
              <a:rect l="l" t="t" r="r" b="b"/>
              <a:pathLst>
                <a:path w="3166" h="1642" fill="none" extrusionOk="0">
                  <a:moveTo>
                    <a:pt x="3166" y="1"/>
                  </a:moveTo>
                  <a:lnTo>
                    <a:pt x="3166" y="1"/>
                  </a:lnTo>
                  <a:lnTo>
                    <a:pt x="2799" y="20"/>
                  </a:lnTo>
                  <a:lnTo>
                    <a:pt x="2413" y="78"/>
                  </a:lnTo>
                  <a:lnTo>
                    <a:pt x="2220" y="136"/>
                  </a:lnTo>
                  <a:lnTo>
                    <a:pt x="2027" y="194"/>
                  </a:lnTo>
                  <a:lnTo>
                    <a:pt x="1834" y="271"/>
                  </a:lnTo>
                  <a:lnTo>
                    <a:pt x="1622" y="348"/>
                  </a:lnTo>
                  <a:lnTo>
                    <a:pt x="1429" y="445"/>
                  </a:lnTo>
                  <a:lnTo>
                    <a:pt x="1216" y="580"/>
                  </a:lnTo>
                  <a:lnTo>
                    <a:pt x="1023" y="715"/>
                  </a:lnTo>
                  <a:lnTo>
                    <a:pt x="811" y="850"/>
                  </a:lnTo>
                  <a:lnTo>
                    <a:pt x="599" y="1024"/>
                  </a:lnTo>
                  <a:lnTo>
                    <a:pt x="406" y="1217"/>
                  </a:lnTo>
                  <a:lnTo>
                    <a:pt x="193" y="1429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0" y="1641"/>
                  </a:lnTo>
                  <a:lnTo>
                    <a:pt x="193" y="1429"/>
                  </a:lnTo>
                  <a:lnTo>
                    <a:pt x="406" y="1217"/>
                  </a:lnTo>
                  <a:lnTo>
                    <a:pt x="599" y="1024"/>
                  </a:lnTo>
                  <a:lnTo>
                    <a:pt x="811" y="850"/>
                  </a:lnTo>
                  <a:lnTo>
                    <a:pt x="1023" y="715"/>
                  </a:lnTo>
                  <a:lnTo>
                    <a:pt x="1216" y="580"/>
                  </a:lnTo>
                  <a:lnTo>
                    <a:pt x="1429" y="445"/>
                  </a:lnTo>
                  <a:lnTo>
                    <a:pt x="1622" y="348"/>
                  </a:lnTo>
                  <a:lnTo>
                    <a:pt x="1834" y="271"/>
                  </a:lnTo>
                  <a:lnTo>
                    <a:pt x="2027" y="194"/>
                  </a:lnTo>
                  <a:lnTo>
                    <a:pt x="2220" y="136"/>
                  </a:lnTo>
                  <a:lnTo>
                    <a:pt x="2413" y="78"/>
                  </a:lnTo>
                  <a:lnTo>
                    <a:pt x="2799" y="20"/>
                  </a:lnTo>
                  <a:lnTo>
                    <a:pt x="3166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10"/>
            <p:cNvSpPr/>
            <p:nvPr/>
          </p:nvSpPr>
          <p:spPr>
            <a:xfrm>
              <a:off x="5044025" y="45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10"/>
            <p:cNvSpPr/>
            <p:nvPr/>
          </p:nvSpPr>
          <p:spPr>
            <a:xfrm>
              <a:off x="5112075" y="4527750"/>
              <a:ext cx="85900" cy="47775"/>
            </a:xfrm>
            <a:custGeom>
              <a:avLst/>
              <a:gdLst/>
              <a:ahLst/>
              <a:cxnLst/>
              <a:rect l="l" t="t" r="r" b="b"/>
              <a:pathLst>
                <a:path w="3436" h="1911" fill="none" extrusionOk="0">
                  <a:moveTo>
                    <a:pt x="3436" y="0"/>
                  </a:moveTo>
                  <a:lnTo>
                    <a:pt x="3436" y="0"/>
                  </a:lnTo>
                  <a:lnTo>
                    <a:pt x="3224" y="19"/>
                  </a:lnTo>
                  <a:lnTo>
                    <a:pt x="3011" y="19"/>
                  </a:lnTo>
                  <a:lnTo>
                    <a:pt x="2799" y="58"/>
                  </a:lnTo>
                  <a:lnTo>
                    <a:pt x="2587" y="97"/>
                  </a:lnTo>
                  <a:lnTo>
                    <a:pt x="2374" y="155"/>
                  </a:lnTo>
                  <a:lnTo>
                    <a:pt x="2162" y="232"/>
                  </a:lnTo>
                  <a:lnTo>
                    <a:pt x="1930" y="309"/>
                  </a:lnTo>
                  <a:lnTo>
                    <a:pt x="1718" y="425"/>
                  </a:lnTo>
                  <a:lnTo>
                    <a:pt x="1506" y="541"/>
                  </a:lnTo>
                  <a:lnTo>
                    <a:pt x="1294" y="676"/>
                  </a:lnTo>
                  <a:lnTo>
                    <a:pt x="1062" y="830"/>
                  </a:lnTo>
                  <a:lnTo>
                    <a:pt x="850" y="1004"/>
                  </a:lnTo>
                  <a:lnTo>
                    <a:pt x="637" y="1197"/>
                  </a:lnTo>
                  <a:lnTo>
                    <a:pt x="425" y="1409"/>
                  </a:lnTo>
                  <a:lnTo>
                    <a:pt x="213" y="1660"/>
                  </a:lnTo>
                  <a:lnTo>
                    <a:pt x="0" y="1911"/>
                  </a:lnTo>
                  <a:lnTo>
                    <a:pt x="0" y="1911"/>
                  </a:lnTo>
                  <a:lnTo>
                    <a:pt x="213" y="1660"/>
                  </a:lnTo>
                  <a:lnTo>
                    <a:pt x="425" y="1409"/>
                  </a:lnTo>
                  <a:lnTo>
                    <a:pt x="637" y="1197"/>
                  </a:lnTo>
                  <a:lnTo>
                    <a:pt x="850" y="1004"/>
                  </a:lnTo>
                  <a:lnTo>
                    <a:pt x="1062" y="830"/>
                  </a:lnTo>
                  <a:lnTo>
                    <a:pt x="1294" y="676"/>
                  </a:lnTo>
                  <a:lnTo>
                    <a:pt x="1506" y="541"/>
                  </a:lnTo>
                  <a:lnTo>
                    <a:pt x="1718" y="425"/>
                  </a:lnTo>
                  <a:lnTo>
                    <a:pt x="1930" y="309"/>
                  </a:lnTo>
                  <a:lnTo>
                    <a:pt x="2162" y="232"/>
                  </a:lnTo>
                  <a:lnTo>
                    <a:pt x="2374" y="155"/>
                  </a:lnTo>
                  <a:lnTo>
                    <a:pt x="2587" y="97"/>
                  </a:lnTo>
                  <a:lnTo>
                    <a:pt x="2799" y="58"/>
                  </a:lnTo>
                  <a:lnTo>
                    <a:pt x="3011" y="19"/>
                  </a:lnTo>
                  <a:lnTo>
                    <a:pt x="3224" y="19"/>
                  </a:lnTo>
                  <a:lnTo>
                    <a:pt x="3436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10"/>
            <p:cNvSpPr/>
            <p:nvPr/>
          </p:nvSpPr>
          <p:spPr>
            <a:xfrm>
              <a:off x="5197950" y="452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10"/>
            <p:cNvSpPr/>
            <p:nvPr/>
          </p:nvSpPr>
          <p:spPr>
            <a:xfrm>
              <a:off x="5283850" y="4454400"/>
              <a:ext cx="83975" cy="97975"/>
            </a:xfrm>
            <a:custGeom>
              <a:avLst/>
              <a:gdLst/>
              <a:ahLst/>
              <a:cxnLst/>
              <a:rect l="l" t="t" r="r" b="b"/>
              <a:pathLst>
                <a:path w="3359" h="3919" fill="none" extrusionOk="0">
                  <a:moveTo>
                    <a:pt x="3359" y="0"/>
                  </a:moveTo>
                  <a:lnTo>
                    <a:pt x="3359" y="0"/>
                  </a:lnTo>
                  <a:lnTo>
                    <a:pt x="3359" y="0"/>
                  </a:lnTo>
                  <a:lnTo>
                    <a:pt x="2992" y="97"/>
                  </a:lnTo>
                  <a:lnTo>
                    <a:pt x="2645" y="232"/>
                  </a:lnTo>
                  <a:lnTo>
                    <a:pt x="2317" y="386"/>
                  </a:lnTo>
                  <a:lnTo>
                    <a:pt x="2008" y="579"/>
                  </a:lnTo>
                  <a:lnTo>
                    <a:pt x="1718" y="772"/>
                  </a:lnTo>
                  <a:lnTo>
                    <a:pt x="1429" y="985"/>
                  </a:lnTo>
                  <a:lnTo>
                    <a:pt x="1178" y="1236"/>
                  </a:lnTo>
                  <a:lnTo>
                    <a:pt x="946" y="1487"/>
                  </a:lnTo>
                  <a:lnTo>
                    <a:pt x="734" y="1757"/>
                  </a:lnTo>
                  <a:lnTo>
                    <a:pt x="541" y="2046"/>
                  </a:lnTo>
                  <a:lnTo>
                    <a:pt x="387" y="2336"/>
                  </a:lnTo>
                  <a:lnTo>
                    <a:pt x="251" y="2645"/>
                  </a:lnTo>
                  <a:lnTo>
                    <a:pt x="155" y="2953"/>
                  </a:lnTo>
                  <a:lnTo>
                    <a:pt x="78" y="3262"/>
                  </a:lnTo>
                  <a:lnTo>
                    <a:pt x="20" y="3590"/>
                  </a:lnTo>
                  <a:lnTo>
                    <a:pt x="1" y="3918"/>
                  </a:lnTo>
                  <a:lnTo>
                    <a:pt x="1" y="3918"/>
                  </a:lnTo>
                  <a:lnTo>
                    <a:pt x="20" y="3590"/>
                  </a:lnTo>
                  <a:lnTo>
                    <a:pt x="78" y="3262"/>
                  </a:lnTo>
                  <a:lnTo>
                    <a:pt x="155" y="2953"/>
                  </a:lnTo>
                  <a:lnTo>
                    <a:pt x="251" y="2645"/>
                  </a:lnTo>
                  <a:lnTo>
                    <a:pt x="387" y="2336"/>
                  </a:lnTo>
                  <a:lnTo>
                    <a:pt x="541" y="2046"/>
                  </a:lnTo>
                  <a:lnTo>
                    <a:pt x="734" y="1757"/>
                  </a:lnTo>
                  <a:lnTo>
                    <a:pt x="946" y="1487"/>
                  </a:lnTo>
                  <a:lnTo>
                    <a:pt x="1178" y="1236"/>
                  </a:lnTo>
                  <a:lnTo>
                    <a:pt x="1429" y="985"/>
                  </a:lnTo>
                  <a:lnTo>
                    <a:pt x="1718" y="772"/>
                  </a:lnTo>
                  <a:lnTo>
                    <a:pt x="2008" y="579"/>
                  </a:lnTo>
                  <a:lnTo>
                    <a:pt x="2317" y="386"/>
                  </a:lnTo>
                  <a:lnTo>
                    <a:pt x="2645" y="232"/>
                  </a:lnTo>
                  <a:lnTo>
                    <a:pt x="2992" y="97"/>
                  </a:lnTo>
                  <a:lnTo>
                    <a:pt x="3359" y="0"/>
                  </a:lnTo>
                  <a:lnTo>
                    <a:pt x="335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10"/>
            <p:cNvSpPr/>
            <p:nvPr/>
          </p:nvSpPr>
          <p:spPr>
            <a:xfrm>
              <a:off x="4982275" y="4665250"/>
              <a:ext cx="519700" cy="193525"/>
            </a:xfrm>
            <a:custGeom>
              <a:avLst/>
              <a:gdLst/>
              <a:ahLst/>
              <a:cxnLst/>
              <a:rect l="l" t="t" r="r" b="b"/>
              <a:pathLst>
                <a:path w="20788" h="7741" extrusionOk="0">
                  <a:moveTo>
                    <a:pt x="0" y="7741"/>
                  </a:move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lnTo>
                    <a:pt x="0" y="7741"/>
                  </a:lnTo>
                  <a:close/>
                  <a:moveTo>
                    <a:pt x="20" y="7741"/>
                  </a:move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lnTo>
                    <a:pt x="20" y="7741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39" y="7721"/>
                  </a:lnTo>
                  <a:lnTo>
                    <a:pt x="39" y="7721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16" y="7702"/>
                  </a:move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lnTo>
                    <a:pt x="116" y="7702"/>
                  </a:lnTo>
                  <a:close/>
                  <a:moveTo>
                    <a:pt x="136" y="7702"/>
                  </a:move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136" y="7702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004" y="7548"/>
                  </a:lnTo>
                  <a:lnTo>
                    <a:pt x="753" y="7567"/>
                  </a:lnTo>
                  <a:lnTo>
                    <a:pt x="464" y="7605"/>
                  </a:lnTo>
                  <a:lnTo>
                    <a:pt x="136" y="7702"/>
                  </a:lnTo>
                  <a:lnTo>
                    <a:pt x="136" y="7702"/>
                  </a:lnTo>
                  <a:lnTo>
                    <a:pt x="464" y="7605"/>
                  </a:lnTo>
                  <a:lnTo>
                    <a:pt x="753" y="7567"/>
                  </a:lnTo>
                  <a:lnTo>
                    <a:pt x="1004" y="7548"/>
                  </a:lnTo>
                  <a:lnTo>
                    <a:pt x="1178" y="7528"/>
                  </a:lnTo>
                  <a:close/>
                  <a:moveTo>
                    <a:pt x="1178" y="7528"/>
                  </a:move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lnTo>
                    <a:pt x="1178" y="7528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664" y="6235"/>
                  </a:lnTo>
                  <a:lnTo>
                    <a:pt x="2432" y="6274"/>
                  </a:lnTo>
                  <a:lnTo>
                    <a:pt x="2201" y="6351"/>
                  </a:lnTo>
                  <a:lnTo>
                    <a:pt x="1988" y="6467"/>
                  </a:lnTo>
                  <a:lnTo>
                    <a:pt x="1873" y="6544"/>
                  </a:lnTo>
                  <a:lnTo>
                    <a:pt x="1776" y="6640"/>
                  </a:lnTo>
                  <a:lnTo>
                    <a:pt x="1680" y="6737"/>
                  </a:lnTo>
                  <a:lnTo>
                    <a:pt x="1583" y="6853"/>
                  </a:lnTo>
                  <a:lnTo>
                    <a:pt x="1506" y="6988"/>
                  </a:lnTo>
                  <a:lnTo>
                    <a:pt x="1429" y="7142"/>
                  </a:lnTo>
                  <a:lnTo>
                    <a:pt x="1352" y="7316"/>
                  </a:lnTo>
                  <a:lnTo>
                    <a:pt x="1294" y="7490"/>
                  </a:lnTo>
                  <a:lnTo>
                    <a:pt x="1294" y="7490"/>
                  </a:lnTo>
                  <a:lnTo>
                    <a:pt x="1352" y="7316"/>
                  </a:lnTo>
                  <a:lnTo>
                    <a:pt x="1429" y="7142"/>
                  </a:lnTo>
                  <a:lnTo>
                    <a:pt x="1506" y="6988"/>
                  </a:lnTo>
                  <a:lnTo>
                    <a:pt x="1583" y="6853"/>
                  </a:lnTo>
                  <a:lnTo>
                    <a:pt x="1680" y="6737"/>
                  </a:lnTo>
                  <a:lnTo>
                    <a:pt x="1776" y="6640"/>
                  </a:lnTo>
                  <a:lnTo>
                    <a:pt x="1873" y="6544"/>
                  </a:lnTo>
                  <a:lnTo>
                    <a:pt x="1988" y="6467"/>
                  </a:lnTo>
                  <a:lnTo>
                    <a:pt x="2201" y="6351"/>
                  </a:lnTo>
                  <a:lnTo>
                    <a:pt x="2432" y="6274"/>
                  </a:lnTo>
                  <a:lnTo>
                    <a:pt x="2664" y="6235"/>
                  </a:lnTo>
                  <a:lnTo>
                    <a:pt x="2876" y="6216"/>
                  </a:lnTo>
                  <a:close/>
                  <a:moveTo>
                    <a:pt x="2876" y="6216"/>
                  </a:move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lnTo>
                    <a:pt x="2876" y="6216"/>
                  </a:lnTo>
                  <a:close/>
                  <a:moveTo>
                    <a:pt x="20749" y="4749"/>
                  </a:move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lnTo>
                    <a:pt x="20749" y="4749"/>
                  </a:lnTo>
                  <a:close/>
                  <a:moveTo>
                    <a:pt x="20787" y="4730"/>
                  </a:move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lnTo>
                    <a:pt x="20787" y="4730"/>
                  </a:lnTo>
                  <a:close/>
                  <a:moveTo>
                    <a:pt x="2703" y="3668"/>
                  </a:moveTo>
                  <a:lnTo>
                    <a:pt x="2703" y="3668"/>
                  </a:lnTo>
                  <a:lnTo>
                    <a:pt x="2703" y="3919"/>
                  </a:lnTo>
                  <a:lnTo>
                    <a:pt x="2741" y="4189"/>
                  </a:lnTo>
                  <a:lnTo>
                    <a:pt x="2799" y="4440"/>
                  </a:lnTo>
                  <a:lnTo>
                    <a:pt x="2857" y="4672"/>
                  </a:lnTo>
                  <a:lnTo>
                    <a:pt x="2934" y="4903"/>
                  </a:lnTo>
                  <a:lnTo>
                    <a:pt x="3011" y="5135"/>
                  </a:lnTo>
                  <a:lnTo>
                    <a:pt x="3204" y="5540"/>
                  </a:lnTo>
                  <a:lnTo>
                    <a:pt x="3397" y="5888"/>
                  </a:lnTo>
                  <a:lnTo>
                    <a:pt x="3552" y="6139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706" y="6370"/>
                  </a:lnTo>
                  <a:lnTo>
                    <a:pt x="3552" y="6139"/>
                  </a:lnTo>
                  <a:lnTo>
                    <a:pt x="3397" y="5888"/>
                  </a:lnTo>
                  <a:lnTo>
                    <a:pt x="3204" y="5540"/>
                  </a:lnTo>
                  <a:lnTo>
                    <a:pt x="3011" y="5135"/>
                  </a:lnTo>
                  <a:lnTo>
                    <a:pt x="2934" y="4903"/>
                  </a:lnTo>
                  <a:lnTo>
                    <a:pt x="2857" y="4672"/>
                  </a:lnTo>
                  <a:lnTo>
                    <a:pt x="2799" y="4440"/>
                  </a:lnTo>
                  <a:lnTo>
                    <a:pt x="2741" y="4189"/>
                  </a:lnTo>
                  <a:lnTo>
                    <a:pt x="2703" y="3919"/>
                  </a:lnTo>
                  <a:lnTo>
                    <a:pt x="2703" y="3668"/>
                  </a:lnTo>
                  <a:close/>
                  <a:moveTo>
                    <a:pt x="7895" y="2510"/>
                  </a:moveTo>
                  <a:lnTo>
                    <a:pt x="7895" y="2510"/>
                  </a:lnTo>
                  <a:lnTo>
                    <a:pt x="7895" y="2529"/>
                  </a:lnTo>
                  <a:lnTo>
                    <a:pt x="7895" y="2529"/>
                  </a:lnTo>
                  <a:lnTo>
                    <a:pt x="7895" y="2510"/>
                  </a:lnTo>
                  <a:close/>
                  <a:moveTo>
                    <a:pt x="3455" y="1892"/>
                  </a:moveTo>
                  <a:lnTo>
                    <a:pt x="3455" y="1892"/>
                  </a:lnTo>
                  <a:lnTo>
                    <a:pt x="3436" y="1912"/>
                  </a:lnTo>
                  <a:lnTo>
                    <a:pt x="3436" y="1912"/>
                  </a:lnTo>
                  <a:lnTo>
                    <a:pt x="3455" y="1892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806" y="1275"/>
                  </a:lnTo>
                  <a:lnTo>
                    <a:pt x="4613" y="1294"/>
                  </a:lnTo>
                  <a:lnTo>
                    <a:pt x="4420" y="1352"/>
                  </a:lnTo>
                  <a:lnTo>
                    <a:pt x="4227" y="1410"/>
                  </a:lnTo>
                  <a:lnTo>
                    <a:pt x="4034" y="1487"/>
                  </a:lnTo>
                  <a:lnTo>
                    <a:pt x="3841" y="1603"/>
                  </a:lnTo>
                  <a:lnTo>
                    <a:pt x="3648" y="1719"/>
                  </a:lnTo>
                  <a:lnTo>
                    <a:pt x="3475" y="1873"/>
                  </a:lnTo>
                  <a:lnTo>
                    <a:pt x="3475" y="1873"/>
                  </a:lnTo>
                  <a:lnTo>
                    <a:pt x="3648" y="1719"/>
                  </a:lnTo>
                  <a:lnTo>
                    <a:pt x="3841" y="1603"/>
                  </a:lnTo>
                  <a:lnTo>
                    <a:pt x="4034" y="1487"/>
                  </a:lnTo>
                  <a:lnTo>
                    <a:pt x="4227" y="1410"/>
                  </a:lnTo>
                  <a:lnTo>
                    <a:pt x="4420" y="1352"/>
                  </a:lnTo>
                  <a:lnTo>
                    <a:pt x="4613" y="1294"/>
                  </a:lnTo>
                  <a:lnTo>
                    <a:pt x="4806" y="1275"/>
                  </a:lnTo>
                  <a:lnTo>
                    <a:pt x="4999" y="1275"/>
                  </a:lnTo>
                  <a:close/>
                  <a:moveTo>
                    <a:pt x="4999" y="1275"/>
                  </a:move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lnTo>
                    <a:pt x="4999" y="127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253" y="445"/>
                  </a:lnTo>
                  <a:lnTo>
                    <a:pt x="11041" y="464"/>
                  </a:lnTo>
                  <a:lnTo>
                    <a:pt x="10809" y="503"/>
                  </a:lnTo>
                  <a:lnTo>
                    <a:pt x="10597" y="541"/>
                  </a:lnTo>
                  <a:lnTo>
                    <a:pt x="10365" y="599"/>
                  </a:lnTo>
                  <a:lnTo>
                    <a:pt x="10133" y="676"/>
                  </a:lnTo>
                  <a:lnTo>
                    <a:pt x="9902" y="773"/>
                  </a:lnTo>
                  <a:lnTo>
                    <a:pt x="9689" y="869"/>
                  </a:lnTo>
                  <a:lnTo>
                    <a:pt x="9458" y="1005"/>
                  </a:lnTo>
                  <a:lnTo>
                    <a:pt x="9226" y="1140"/>
                  </a:lnTo>
                  <a:lnTo>
                    <a:pt x="8995" y="1313"/>
                  </a:lnTo>
                  <a:lnTo>
                    <a:pt x="8782" y="1506"/>
                  </a:lnTo>
                  <a:lnTo>
                    <a:pt x="8551" y="1719"/>
                  </a:lnTo>
                  <a:lnTo>
                    <a:pt x="8338" y="1950"/>
                  </a:lnTo>
                  <a:lnTo>
                    <a:pt x="8126" y="2201"/>
                  </a:lnTo>
                  <a:lnTo>
                    <a:pt x="7914" y="2491"/>
                  </a:lnTo>
                  <a:lnTo>
                    <a:pt x="7914" y="2491"/>
                  </a:lnTo>
                  <a:lnTo>
                    <a:pt x="8126" y="2201"/>
                  </a:lnTo>
                  <a:lnTo>
                    <a:pt x="8338" y="1950"/>
                  </a:lnTo>
                  <a:lnTo>
                    <a:pt x="8551" y="1719"/>
                  </a:lnTo>
                  <a:lnTo>
                    <a:pt x="8782" y="1506"/>
                  </a:lnTo>
                  <a:lnTo>
                    <a:pt x="8995" y="1313"/>
                  </a:lnTo>
                  <a:lnTo>
                    <a:pt x="9226" y="1140"/>
                  </a:lnTo>
                  <a:lnTo>
                    <a:pt x="9458" y="1005"/>
                  </a:lnTo>
                  <a:lnTo>
                    <a:pt x="9689" y="869"/>
                  </a:lnTo>
                  <a:lnTo>
                    <a:pt x="9902" y="773"/>
                  </a:lnTo>
                  <a:lnTo>
                    <a:pt x="10133" y="676"/>
                  </a:lnTo>
                  <a:lnTo>
                    <a:pt x="10365" y="599"/>
                  </a:lnTo>
                  <a:lnTo>
                    <a:pt x="10597" y="541"/>
                  </a:lnTo>
                  <a:lnTo>
                    <a:pt x="10809" y="503"/>
                  </a:lnTo>
                  <a:lnTo>
                    <a:pt x="11041" y="464"/>
                  </a:lnTo>
                  <a:lnTo>
                    <a:pt x="11253" y="445"/>
                  </a:lnTo>
                  <a:lnTo>
                    <a:pt x="11465" y="445"/>
                  </a:lnTo>
                  <a:close/>
                  <a:moveTo>
                    <a:pt x="11465" y="445"/>
                  </a:move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lnTo>
                    <a:pt x="11465" y="445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6773" y="20"/>
                  </a:lnTo>
                  <a:lnTo>
                    <a:pt x="16406" y="59"/>
                  </a:lnTo>
                  <a:lnTo>
                    <a:pt x="16039" y="155"/>
                  </a:lnTo>
                  <a:lnTo>
                    <a:pt x="15673" y="290"/>
                  </a:lnTo>
                  <a:lnTo>
                    <a:pt x="15306" y="464"/>
                  </a:lnTo>
                  <a:lnTo>
                    <a:pt x="14920" y="676"/>
                  </a:lnTo>
                  <a:lnTo>
                    <a:pt x="14553" y="927"/>
                  </a:lnTo>
                  <a:lnTo>
                    <a:pt x="14187" y="1236"/>
                  </a:lnTo>
                  <a:lnTo>
                    <a:pt x="14187" y="1236"/>
                  </a:lnTo>
                  <a:lnTo>
                    <a:pt x="14553" y="927"/>
                  </a:lnTo>
                  <a:lnTo>
                    <a:pt x="14920" y="676"/>
                  </a:lnTo>
                  <a:lnTo>
                    <a:pt x="15306" y="464"/>
                  </a:lnTo>
                  <a:lnTo>
                    <a:pt x="15673" y="290"/>
                  </a:lnTo>
                  <a:lnTo>
                    <a:pt x="16039" y="155"/>
                  </a:lnTo>
                  <a:lnTo>
                    <a:pt x="16406" y="59"/>
                  </a:lnTo>
                  <a:lnTo>
                    <a:pt x="16773" y="20"/>
                  </a:lnTo>
                  <a:lnTo>
                    <a:pt x="17120" y="1"/>
                  </a:lnTo>
                  <a:close/>
                  <a:moveTo>
                    <a:pt x="17120" y="1"/>
                  </a:moveTo>
                  <a:lnTo>
                    <a:pt x="17120" y="1"/>
                  </a:lnTo>
                  <a:lnTo>
                    <a:pt x="17120" y="1"/>
                  </a:lnTo>
                  <a:lnTo>
                    <a:pt x="17140" y="1"/>
                  </a:lnTo>
                  <a:lnTo>
                    <a:pt x="17140" y="1"/>
                  </a:lnTo>
                  <a:lnTo>
                    <a:pt x="17120" y="1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10"/>
            <p:cNvSpPr/>
            <p:nvPr/>
          </p:nvSpPr>
          <p:spPr>
            <a:xfrm>
              <a:off x="4982275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10"/>
            <p:cNvSpPr/>
            <p:nvPr/>
          </p:nvSpPr>
          <p:spPr>
            <a:xfrm>
              <a:off x="4982750" y="485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10"/>
            <p:cNvSpPr/>
            <p:nvPr/>
          </p:nvSpPr>
          <p:spPr>
            <a:xfrm>
              <a:off x="4983250" y="4857775"/>
              <a:ext cx="1950" cy="525"/>
            </a:xfrm>
            <a:custGeom>
              <a:avLst/>
              <a:gdLst/>
              <a:ahLst/>
              <a:cxnLst/>
              <a:rect l="l" t="t" r="r" b="b"/>
              <a:pathLst>
                <a:path w="78" h="21" fill="none" extrusionOk="0">
                  <a:moveTo>
                    <a:pt x="77" y="1"/>
                  </a:moveTo>
                  <a:lnTo>
                    <a:pt x="77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77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10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10"/>
            <p:cNvSpPr/>
            <p:nvPr/>
          </p:nvSpPr>
          <p:spPr>
            <a:xfrm>
              <a:off x="4985175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10"/>
            <p:cNvSpPr/>
            <p:nvPr/>
          </p:nvSpPr>
          <p:spPr>
            <a:xfrm>
              <a:off x="4985650" y="485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10"/>
            <p:cNvSpPr/>
            <p:nvPr/>
          </p:nvSpPr>
          <p:spPr>
            <a:xfrm>
              <a:off x="4985650" y="4853450"/>
              <a:ext cx="26075" cy="4350"/>
            </a:xfrm>
            <a:custGeom>
              <a:avLst/>
              <a:gdLst/>
              <a:ahLst/>
              <a:cxnLst/>
              <a:rect l="l" t="t" r="r" b="b"/>
              <a:pathLst>
                <a:path w="1043" h="174" fill="none" extrusionOk="0">
                  <a:moveTo>
                    <a:pt x="1043" y="0"/>
                  </a:moveTo>
                  <a:lnTo>
                    <a:pt x="1043" y="0"/>
                  </a:lnTo>
                  <a:lnTo>
                    <a:pt x="869" y="20"/>
                  </a:lnTo>
                  <a:lnTo>
                    <a:pt x="618" y="39"/>
                  </a:lnTo>
                  <a:lnTo>
                    <a:pt x="329" y="77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29" y="77"/>
                  </a:lnTo>
                  <a:lnTo>
                    <a:pt x="618" y="39"/>
                  </a:lnTo>
                  <a:lnTo>
                    <a:pt x="869" y="20"/>
                  </a:lnTo>
                  <a:lnTo>
                    <a:pt x="1043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10"/>
            <p:cNvSpPr/>
            <p:nvPr/>
          </p:nvSpPr>
          <p:spPr>
            <a:xfrm>
              <a:off x="5011700" y="485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10"/>
            <p:cNvSpPr/>
            <p:nvPr/>
          </p:nvSpPr>
          <p:spPr>
            <a:xfrm>
              <a:off x="5014600" y="4820625"/>
              <a:ext cx="39600" cy="31875"/>
            </a:xfrm>
            <a:custGeom>
              <a:avLst/>
              <a:gdLst/>
              <a:ahLst/>
              <a:cxnLst/>
              <a:rect l="l" t="t" r="r" b="b"/>
              <a:pathLst>
                <a:path w="1584" h="1275" fill="none" extrusionOk="0">
                  <a:moveTo>
                    <a:pt x="1583" y="1"/>
                  </a:moveTo>
                  <a:lnTo>
                    <a:pt x="1583" y="1"/>
                  </a:lnTo>
                  <a:lnTo>
                    <a:pt x="1371" y="20"/>
                  </a:lnTo>
                  <a:lnTo>
                    <a:pt x="1139" y="59"/>
                  </a:lnTo>
                  <a:lnTo>
                    <a:pt x="908" y="136"/>
                  </a:lnTo>
                  <a:lnTo>
                    <a:pt x="695" y="252"/>
                  </a:lnTo>
                  <a:lnTo>
                    <a:pt x="580" y="329"/>
                  </a:lnTo>
                  <a:lnTo>
                    <a:pt x="483" y="425"/>
                  </a:lnTo>
                  <a:lnTo>
                    <a:pt x="387" y="522"/>
                  </a:lnTo>
                  <a:lnTo>
                    <a:pt x="290" y="638"/>
                  </a:lnTo>
                  <a:lnTo>
                    <a:pt x="213" y="773"/>
                  </a:lnTo>
                  <a:lnTo>
                    <a:pt x="136" y="927"/>
                  </a:lnTo>
                  <a:lnTo>
                    <a:pt x="59" y="1101"/>
                  </a:lnTo>
                  <a:lnTo>
                    <a:pt x="1" y="1275"/>
                  </a:lnTo>
                  <a:lnTo>
                    <a:pt x="1" y="1275"/>
                  </a:lnTo>
                  <a:lnTo>
                    <a:pt x="59" y="1101"/>
                  </a:lnTo>
                  <a:lnTo>
                    <a:pt x="136" y="927"/>
                  </a:lnTo>
                  <a:lnTo>
                    <a:pt x="213" y="773"/>
                  </a:lnTo>
                  <a:lnTo>
                    <a:pt x="290" y="638"/>
                  </a:lnTo>
                  <a:lnTo>
                    <a:pt x="387" y="522"/>
                  </a:lnTo>
                  <a:lnTo>
                    <a:pt x="483" y="425"/>
                  </a:lnTo>
                  <a:lnTo>
                    <a:pt x="580" y="329"/>
                  </a:lnTo>
                  <a:lnTo>
                    <a:pt x="695" y="252"/>
                  </a:lnTo>
                  <a:lnTo>
                    <a:pt x="908" y="136"/>
                  </a:lnTo>
                  <a:lnTo>
                    <a:pt x="1139" y="59"/>
                  </a:lnTo>
                  <a:lnTo>
                    <a:pt x="1371" y="20"/>
                  </a:lnTo>
                  <a:lnTo>
                    <a:pt x="1583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10"/>
            <p:cNvSpPr/>
            <p:nvPr/>
          </p:nvSpPr>
          <p:spPr>
            <a:xfrm>
              <a:off x="5054175" y="482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10"/>
            <p:cNvSpPr/>
            <p:nvPr/>
          </p:nvSpPr>
          <p:spPr>
            <a:xfrm>
              <a:off x="5500975" y="478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10"/>
            <p:cNvSpPr/>
            <p:nvPr/>
          </p:nvSpPr>
          <p:spPr>
            <a:xfrm>
              <a:off x="5501950" y="478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10"/>
            <p:cNvSpPr/>
            <p:nvPr/>
          </p:nvSpPr>
          <p:spPr>
            <a:xfrm>
              <a:off x="5049825" y="4756950"/>
              <a:ext cx="25125" cy="67575"/>
            </a:xfrm>
            <a:custGeom>
              <a:avLst/>
              <a:gdLst/>
              <a:ahLst/>
              <a:cxnLst/>
              <a:rect l="l" t="t" r="r" b="b"/>
              <a:pathLst>
                <a:path w="1005" h="2703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51"/>
                  </a:lnTo>
                  <a:lnTo>
                    <a:pt x="39" y="521"/>
                  </a:lnTo>
                  <a:lnTo>
                    <a:pt x="97" y="772"/>
                  </a:lnTo>
                  <a:lnTo>
                    <a:pt x="155" y="1004"/>
                  </a:lnTo>
                  <a:lnTo>
                    <a:pt x="232" y="1235"/>
                  </a:lnTo>
                  <a:lnTo>
                    <a:pt x="309" y="1467"/>
                  </a:lnTo>
                  <a:lnTo>
                    <a:pt x="502" y="1872"/>
                  </a:lnTo>
                  <a:lnTo>
                    <a:pt x="695" y="2220"/>
                  </a:lnTo>
                  <a:lnTo>
                    <a:pt x="850" y="2471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1004" y="2702"/>
                  </a:lnTo>
                  <a:lnTo>
                    <a:pt x="850" y="2471"/>
                  </a:lnTo>
                  <a:lnTo>
                    <a:pt x="695" y="2220"/>
                  </a:lnTo>
                  <a:lnTo>
                    <a:pt x="502" y="1872"/>
                  </a:lnTo>
                  <a:lnTo>
                    <a:pt x="309" y="1467"/>
                  </a:lnTo>
                  <a:lnTo>
                    <a:pt x="232" y="1235"/>
                  </a:lnTo>
                  <a:lnTo>
                    <a:pt x="155" y="1004"/>
                  </a:lnTo>
                  <a:lnTo>
                    <a:pt x="97" y="772"/>
                  </a:lnTo>
                  <a:lnTo>
                    <a:pt x="39" y="521"/>
                  </a:lnTo>
                  <a:lnTo>
                    <a:pt x="1" y="251"/>
                  </a:lnTo>
                  <a:lnTo>
                    <a:pt x="1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10"/>
            <p:cNvSpPr/>
            <p:nvPr/>
          </p:nvSpPr>
          <p:spPr>
            <a:xfrm>
              <a:off x="5179625" y="47279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10"/>
            <p:cNvSpPr/>
            <p:nvPr/>
          </p:nvSpPr>
          <p:spPr>
            <a:xfrm>
              <a:off x="5068175" y="4712550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9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10"/>
            <p:cNvSpPr/>
            <p:nvPr/>
          </p:nvSpPr>
          <p:spPr>
            <a:xfrm>
              <a:off x="5069125" y="4697100"/>
              <a:ext cx="38150" cy="15000"/>
            </a:xfrm>
            <a:custGeom>
              <a:avLst/>
              <a:gdLst/>
              <a:ahLst/>
              <a:cxnLst/>
              <a:rect l="l" t="t" r="r" b="b"/>
              <a:pathLst>
                <a:path w="1526" h="600" fill="none" extrusionOk="0">
                  <a:moveTo>
                    <a:pt x="1525" y="1"/>
                  </a:moveTo>
                  <a:lnTo>
                    <a:pt x="1525" y="1"/>
                  </a:lnTo>
                  <a:lnTo>
                    <a:pt x="1332" y="1"/>
                  </a:lnTo>
                  <a:lnTo>
                    <a:pt x="1139" y="20"/>
                  </a:lnTo>
                  <a:lnTo>
                    <a:pt x="946" y="78"/>
                  </a:lnTo>
                  <a:lnTo>
                    <a:pt x="753" y="136"/>
                  </a:lnTo>
                  <a:lnTo>
                    <a:pt x="560" y="213"/>
                  </a:lnTo>
                  <a:lnTo>
                    <a:pt x="367" y="329"/>
                  </a:lnTo>
                  <a:lnTo>
                    <a:pt x="174" y="445"/>
                  </a:lnTo>
                  <a:lnTo>
                    <a:pt x="1" y="599"/>
                  </a:lnTo>
                  <a:lnTo>
                    <a:pt x="1" y="599"/>
                  </a:lnTo>
                  <a:lnTo>
                    <a:pt x="174" y="445"/>
                  </a:lnTo>
                  <a:lnTo>
                    <a:pt x="367" y="329"/>
                  </a:lnTo>
                  <a:lnTo>
                    <a:pt x="560" y="213"/>
                  </a:lnTo>
                  <a:lnTo>
                    <a:pt x="753" y="136"/>
                  </a:lnTo>
                  <a:lnTo>
                    <a:pt x="946" y="78"/>
                  </a:lnTo>
                  <a:lnTo>
                    <a:pt x="1139" y="20"/>
                  </a:lnTo>
                  <a:lnTo>
                    <a:pt x="1332" y="1"/>
                  </a:lnTo>
                  <a:lnTo>
                    <a:pt x="1525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10"/>
            <p:cNvSpPr/>
            <p:nvPr/>
          </p:nvSpPr>
          <p:spPr>
            <a:xfrm>
              <a:off x="5107250" y="469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10"/>
            <p:cNvSpPr/>
            <p:nvPr/>
          </p:nvSpPr>
          <p:spPr>
            <a:xfrm>
              <a:off x="5180100" y="4676350"/>
              <a:ext cx="88825" cy="51175"/>
            </a:xfrm>
            <a:custGeom>
              <a:avLst/>
              <a:gdLst/>
              <a:ahLst/>
              <a:cxnLst/>
              <a:rect l="l" t="t" r="r" b="b"/>
              <a:pathLst>
                <a:path w="3553" h="2047" fill="none" extrusionOk="0">
                  <a:moveTo>
                    <a:pt x="3552" y="1"/>
                  </a:moveTo>
                  <a:lnTo>
                    <a:pt x="3552" y="1"/>
                  </a:lnTo>
                  <a:lnTo>
                    <a:pt x="3340" y="1"/>
                  </a:lnTo>
                  <a:lnTo>
                    <a:pt x="3128" y="20"/>
                  </a:lnTo>
                  <a:lnTo>
                    <a:pt x="2896" y="59"/>
                  </a:lnTo>
                  <a:lnTo>
                    <a:pt x="2684" y="97"/>
                  </a:lnTo>
                  <a:lnTo>
                    <a:pt x="2452" y="155"/>
                  </a:lnTo>
                  <a:lnTo>
                    <a:pt x="2220" y="232"/>
                  </a:lnTo>
                  <a:lnTo>
                    <a:pt x="1989" y="329"/>
                  </a:lnTo>
                  <a:lnTo>
                    <a:pt x="1776" y="425"/>
                  </a:lnTo>
                  <a:lnTo>
                    <a:pt x="1545" y="561"/>
                  </a:lnTo>
                  <a:lnTo>
                    <a:pt x="1313" y="696"/>
                  </a:lnTo>
                  <a:lnTo>
                    <a:pt x="1082" y="869"/>
                  </a:lnTo>
                  <a:lnTo>
                    <a:pt x="869" y="1062"/>
                  </a:lnTo>
                  <a:lnTo>
                    <a:pt x="638" y="1275"/>
                  </a:lnTo>
                  <a:lnTo>
                    <a:pt x="425" y="1506"/>
                  </a:lnTo>
                  <a:lnTo>
                    <a:pt x="213" y="1757"/>
                  </a:lnTo>
                  <a:lnTo>
                    <a:pt x="1" y="2047"/>
                  </a:lnTo>
                  <a:lnTo>
                    <a:pt x="1" y="2047"/>
                  </a:lnTo>
                  <a:lnTo>
                    <a:pt x="213" y="1757"/>
                  </a:lnTo>
                  <a:lnTo>
                    <a:pt x="425" y="1506"/>
                  </a:lnTo>
                  <a:lnTo>
                    <a:pt x="638" y="1275"/>
                  </a:lnTo>
                  <a:lnTo>
                    <a:pt x="869" y="1062"/>
                  </a:lnTo>
                  <a:lnTo>
                    <a:pt x="1082" y="869"/>
                  </a:lnTo>
                  <a:lnTo>
                    <a:pt x="1313" y="696"/>
                  </a:lnTo>
                  <a:lnTo>
                    <a:pt x="1545" y="561"/>
                  </a:lnTo>
                  <a:lnTo>
                    <a:pt x="1776" y="425"/>
                  </a:lnTo>
                  <a:lnTo>
                    <a:pt x="1989" y="329"/>
                  </a:lnTo>
                  <a:lnTo>
                    <a:pt x="2220" y="232"/>
                  </a:lnTo>
                  <a:lnTo>
                    <a:pt x="2452" y="155"/>
                  </a:lnTo>
                  <a:lnTo>
                    <a:pt x="2684" y="97"/>
                  </a:lnTo>
                  <a:lnTo>
                    <a:pt x="2896" y="59"/>
                  </a:lnTo>
                  <a:lnTo>
                    <a:pt x="3128" y="20"/>
                  </a:lnTo>
                  <a:lnTo>
                    <a:pt x="3340" y="1"/>
                  </a:lnTo>
                  <a:lnTo>
                    <a:pt x="3552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10"/>
            <p:cNvSpPr/>
            <p:nvPr/>
          </p:nvSpPr>
          <p:spPr>
            <a:xfrm>
              <a:off x="5268900" y="467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10"/>
            <p:cNvSpPr/>
            <p:nvPr/>
          </p:nvSpPr>
          <p:spPr>
            <a:xfrm>
              <a:off x="5336925" y="4665250"/>
              <a:ext cx="73375" cy="30925"/>
            </a:xfrm>
            <a:custGeom>
              <a:avLst/>
              <a:gdLst/>
              <a:ahLst/>
              <a:cxnLst/>
              <a:rect l="l" t="t" r="r" b="b"/>
              <a:pathLst>
                <a:path w="2935" h="1237" fill="none" extrusionOk="0">
                  <a:moveTo>
                    <a:pt x="2934" y="1"/>
                  </a:moveTo>
                  <a:lnTo>
                    <a:pt x="2934" y="1"/>
                  </a:lnTo>
                  <a:lnTo>
                    <a:pt x="2587" y="20"/>
                  </a:lnTo>
                  <a:lnTo>
                    <a:pt x="2220" y="59"/>
                  </a:lnTo>
                  <a:lnTo>
                    <a:pt x="1853" y="155"/>
                  </a:lnTo>
                  <a:lnTo>
                    <a:pt x="1487" y="290"/>
                  </a:lnTo>
                  <a:lnTo>
                    <a:pt x="1120" y="464"/>
                  </a:lnTo>
                  <a:lnTo>
                    <a:pt x="734" y="676"/>
                  </a:lnTo>
                  <a:lnTo>
                    <a:pt x="367" y="927"/>
                  </a:lnTo>
                  <a:lnTo>
                    <a:pt x="1" y="1236"/>
                  </a:lnTo>
                  <a:lnTo>
                    <a:pt x="1" y="1236"/>
                  </a:lnTo>
                  <a:lnTo>
                    <a:pt x="367" y="927"/>
                  </a:lnTo>
                  <a:lnTo>
                    <a:pt x="734" y="676"/>
                  </a:lnTo>
                  <a:lnTo>
                    <a:pt x="1120" y="464"/>
                  </a:lnTo>
                  <a:lnTo>
                    <a:pt x="1487" y="290"/>
                  </a:lnTo>
                  <a:lnTo>
                    <a:pt x="1853" y="155"/>
                  </a:lnTo>
                  <a:lnTo>
                    <a:pt x="2220" y="59"/>
                  </a:lnTo>
                  <a:lnTo>
                    <a:pt x="2587" y="20"/>
                  </a:lnTo>
                  <a:lnTo>
                    <a:pt x="2934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10"/>
            <p:cNvSpPr/>
            <p:nvPr/>
          </p:nvSpPr>
          <p:spPr>
            <a:xfrm>
              <a:off x="5410275" y="46652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10"/>
            <p:cNvSpPr/>
            <p:nvPr/>
          </p:nvSpPr>
          <p:spPr>
            <a:xfrm>
              <a:off x="5500975" y="4784450"/>
              <a:ext cx="170850" cy="91225"/>
            </a:xfrm>
            <a:custGeom>
              <a:avLst/>
              <a:gdLst/>
              <a:ahLst/>
              <a:cxnLst/>
              <a:rect l="l" t="t" r="r" b="b"/>
              <a:pathLst>
                <a:path w="6834" h="3649" extrusionOk="0">
                  <a:moveTo>
                    <a:pt x="6814" y="3455"/>
                  </a:moveTo>
                  <a:lnTo>
                    <a:pt x="6814" y="3455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33" y="3648"/>
                  </a:lnTo>
                  <a:lnTo>
                    <a:pt x="6814" y="34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321" y="1274"/>
                  </a:lnTo>
                  <a:lnTo>
                    <a:pt x="2935" y="1332"/>
                  </a:lnTo>
                  <a:lnTo>
                    <a:pt x="2510" y="1448"/>
                  </a:lnTo>
                  <a:lnTo>
                    <a:pt x="2066" y="1602"/>
                  </a:lnTo>
                  <a:lnTo>
                    <a:pt x="2066" y="1602"/>
                  </a:lnTo>
                  <a:lnTo>
                    <a:pt x="2510" y="1448"/>
                  </a:lnTo>
                  <a:lnTo>
                    <a:pt x="2935" y="1332"/>
                  </a:lnTo>
                  <a:lnTo>
                    <a:pt x="3321" y="1274"/>
                  </a:lnTo>
                  <a:lnTo>
                    <a:pt x="3687" y="1255"/>
                  </a:lnTo>
                  <a:close/>
                  <a:moveTo>
                    <a:pt x="3687" y="1255"/>
                  </a:move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lnTo>
                    <a:pt x="3687" y="1255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  <a:close/>
                  <a:moveTo>
                    <a:pt x="97" y="0"/>
                  </a:move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10"/>
            <p:cNvSpPr/>
            <p:nvPr/>
          </p:nvSpPr>
          <p:spPr>
            <a:xfrm>
              <a:off x="5671325" y="4870825"/>
              <a:ext cx="500" cy="4850"/>
            </a:xfrm>
            <a:custGeom>
              <a:avLst/>
              <a:gdLst/>
              <a:ahLst/>
              <a:cxnLst/>
              <a:rect l="l" t="t" r="r" b="b"/>
              <a:pathLst>
                <a:path w="20" h="19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10"/>
            <p:cNvSpPr/>
            <p:nvPr/>
          </p:nvSpPr>
          <p:spPr>
            <a:xfrm>
              <a:off x="5552625" y="4815800"/>
              <a:ext cx="40550" cy="8725"/>
            </a:xfrm>
            <a:custGeom>
              <a:avLst/>
              <a:gdLst/>
              <a:ahLst/>
              <a:cxnLst/>
              <a:rect l="l" t="t" r="r" b="b"/>
              <a:pathLst>
                <a:path w="1622" h="349" fill="none" extrusionOk="0">
                  <a:moveTo>
                    <a:pt x="1621" y="1"/>
                  </a:moveTo>
                  <a:lnTo>
                    <a:pt x="1621" y="1"/>
                  </a:lnTo>
                  <a:lnTo>
                    <a:pt x="1255" y="20"/>
                  </a:lnTo>
                  <a:lnTo>
                    <a:pt x="869" y="78"/>
                  </a:lnTo>
                  <a:lnTo>
                    <a:pt x="444" y="194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444" y="194"/>
                  </a:lnTo>
                  <a:lnTo>
                    <a:pt x="869" y="78"/>
                  </a:lnTo>
                  <a:lnTo>
                    <a:pt x="1255" y="20"/>
                  </a:lnTo>
                  <a:lnTo>
                    <a:pt x="1621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10"/>
            <p:cNvSpPr/>
            <p:nvPr/>
          </p:nvSpPr>
          <p:spPr>
            <a:xfrm>
              <a:off x="5593150" y="481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10"/>
            <p:cNvSpPr/>
            <p:nvPr/>
          </p:nvSpPr>
          <p:spPr>
            <a:xfrm>
              <a:off x="5500975" y="4784450"/>
              <a:ext cx="2450" cy="25"/>
            </a:xfrm>
            <a:custGeom>
              <a:avLst/>
              <a:gdLst/>
              <a:ahLst/>
              <a:cxnLst/>
              <a:rect l="l" t="t" r="r" b="b"/>
              <a:pathLst>
                <a:path w="98" h="1" fill="none" extrusionOk="0">
                  <a:moveTo>
                    <a:pt x="97" y="0"/>
                  </a:moveTo>
                  <a:lnTo>
                    <a:pt x="9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97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10"/>
            <p:cNvSpPr/>
            <p:nvPr/>
          </p:nvSpPr>
          <p:spPr>
            <a:xfrm>
              <a:off x="5503400" y="478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FF">
                <a:alpha val="22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 spd="slow">
    <p:push dir="u"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6" r:id="rId18"/>
    <p:sldLayoutId id="2147483669" r:id="rId19"/>
    <p:sldLayoutId id="2147483670" r:id="rId20"/>
    <p:sldLayoutId id="2147483671" r:id="rId21"/>
    <p:sldLayoutId id="2147483672" r:id="rId22"/>
    <p:sldLayoutId id="2147483673" r:id="rId23"/>
    <p:sldLayoutId id="2147483674" r:id="rId24"/>
    <p:sldLayoutId id="2147483675" r:id="rId25"/>
    <p:sldLayoutId id="2147483676" r:id="rId26"/>
    <p:sldLayoutId id="2147483677" r:id="rId27"/>
    <p:sldLayoutId id="2147483678" r:id="rId28"/>
    <p:sldLayoutId id="2147483679" r:id="rId29"/>
  </p:sldLayoutIdLst>
  <p:transition spd="slow">
    <p:push dir="u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0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9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6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4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4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5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2.xml"/><Relationship Id="rId6" Type="http://schemas.openxmlformats.org/officeDocument/2006/relationships/image" Target="../media/image8.jpg"/><Relationship Id="rId5" Type="http://schemas.openxmlformats.org/officeDocument/2006/relationships/image" Target="../media/image7.jpg"/><Relationship Id="rId4" Type="http://schemas.openxmlformats.org/officeDocument/2006/relationships/image" Target="../media/image6.jp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5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4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7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5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6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8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5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0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8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nSpIdE2PGFTSLezqrFtdRceKHryunqZOzN97psvL7s4/copy" TargetMode="Externa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9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31" name="Google Shape;9131;p37"/>
          <p:cNvSpPr/>
          <p:nvPr/>
        </p:nvSpPr>
        <p:spPr>
          <a:xfrm flipH="1">
            <a:off x="5613825" y="1997850"/>
            <a:ext cx="1845675" cy="1256025"/>
          </a:xfrm>
          <a:custGeom>
            <a:avLst/>
            <a:gdLst/>
            <a:ahLst/>
            <a:cxnLst/>
            <a:rect l="l" t="t" r="r" b="b"/>
            <a:pathLst>
              <a:path w="73827" h="50241" extrusionOk="0">
                <a:moveTo>
                  <a:pt x="27350" y="12508"/>
                </a:moveTo>
                <a:lnTo>
                  <a:pt x="27369" y="12527"/>
                </a:lnTo>
                <a:lnTo>
                  <a:pt x="27350" y="12527"/>
                </a:lnTo>
                <a:lnTo>
                  <a:pt x="27350" y="12508"/>
                </a:lnTo>
                <a:close/>
                <a:moveTo>
                  <a:pt x="43736" y="12083"/>
                </a:moveTo>
                <a:lnTo>
                  <a:pt x="44740" y="12431"/>
                </a:lnTo>
                <a:lnTo>
                  <a:pt x="44643" y="12450"/>
                </a:lnTo>
                <a:lnTo>
                  <a:pt x="44740" y="13010"/>
                </a:lnTo>
                <a:lnTo>
                  <a:pt x="43948" y="13145"/>
                </a:lnTo>
                <a:lnTo>
                  <a:pt x="43736" y="12083"/>
                </a:lnTo>
                <a:close/>
                <a:moveTo>
                  <a:pt x="42771" y="11736"/>
                </a:moveTo>
                <a:lnTo>
                  <a:pt x="43524" y="12006"/>
                </a:lnTo>
                <a:lnTo>
                  <a:pt x="43427" y="12025"/>
                </a:lnTo>
                <a:lnTo>
                  <a:pt x="43639" y="13203"/>
                </a:lnTo>
                <a:lnTo>
                  <a:pt x="43060" y="13299"/>
                </a:lnTo>
                <a:lnTo>
                  <a:pt x="42771" y="11736"/>
                </a:lnTo>
                <a:close/>
                <a:moveTo>
                  <a:pt x="44913" y="13917"/>
                </a:moveTo>
                <a:lnTo>
                  <a:pt x="45106" y="14920"/>
                </a:lnTo>
                <a:lnTo>
                  <a:pt x="44315" y="15094"/>
                </a:lnTo>
                <a:lnTo>
                  <a:pt x="44122" y="14071"/>
                </a:lnTo>
                <a:lnTo>
                  <a:pt x="44913" y="13917"/>
                </a:lnTo>
                <a:close/>
                <a:moveTo>
                  <a:pt x="45164" y="15229"/>
                </a:moveTo>
                <a:lnTo>
                  <a:pt x="45570" y="17372"/>
                </a:lnTo>
                <a:lnTo>
                  <a:pt x="44778" y="17545"/>
                </a:lnTo>
                <a:lnTo>
                  <a:pt x="44373" y="15403"/>
                </a:lnTo>
                <a:lnTo>
                  <a:pt x="45164" y="15229"/>
                </a:lnTo>
                <a:close/>
                <a:moveTo>
                  <a:pt x="45627" y="17680"/>
                </a:moveTo>
                <a:lnTo>
                  <a:pt x="46033" y="19842"/>
                </a:lnTo>
                <a:lnTo>
                  <a:pt x="45241" y="20016"/>
                </a:lnTo>
                <a:lnTo>
                  <a:pt x="44836" y="17854"/>
                </a:lnTo>
                <a:lnTo>
                  <a:pt x="45627" y="17680"/>
                </a:lnTo>
                <a:close/>
                <a:moveTo>
                  <a:pt x="69290" y="19765"/>
                </a:moveTo>
                <a:lnTo>
                  <a:pt x="69290" y="20093"/>
                </a:lnTo>
                <a:lnTo>
                  <a:pt x="69175" y="20035"/>
                </a:lnTo>
                <a:lnTo>
                  <a:pt x="69290" y="19765"/>
                </a:lnTo>
                <a:close/>
                <a:moveTo>
                  <a:pt x="46091" y="20151"/>
                </a:moveTo>
                <a:lnTo>
                  <a:pt x="46515" y="22293"/>
                </a:lnTo>
                <a:lnTo>
                  <a:pt x="45705" y="22467"/>
                </a:lnTo>
                <a:lnTo>
                  <a:pt x="45299" y="20305"/>
                </a:lnTo>
                <a:lnTo>
                  <a:pt x="46091" y="20151"/>
                </a:lnTo>
                <a:close/>
                <a:moveTo>
                  <a:pt x="22331" y="11060"/>
                </a:moveTo>
                <a:lnTo>
                  <a:pt x="26442" y="12392"/>
                </a:lnTo>
                <a:lnTo>
                  <a:pt x="26249" y="12855"/>
                </a:lnTo>
                <a:lnTo>
                  <a:pt x="26230" y="12952"/>
                </a:lnTo>
                <a:lnTo>
                  <a:pt x="26211" y="13048"/>
                </a:lnTo>
                <a:lnTo>
                  <a:pt x="26230" y="13125"/>
                </a:lnTo>
                <a:lnTo>
                  <a:pt x="26249" y="13222"/>
                </a:lnTo>
                <a:lnTo>
                  <a:pt x="26327" y="13318"/>
                </a:lnTo>
                <a:lnTo>
                  <a:pt x="26404" y="13396"/>
                </a:lnTo>
                <a:lnTo>
                  <a:pt x="22833" y="23200"/>
                </a:lnTo>
                <a:lnTo>
                  <a:pt x="22370" y="22757"/>
                </a:lnTo>
                <a:lnTo>
                  <a:pt x="21289" y="21676"/>
                </a:lnTo>
                <a:lnTo>
                  <a:pt x="20729" y="21135"/>
                </a:lnTo>
                <a:lnTo>
                  <a:pt x="20208" y="20595"/>
                </a:lnTo>
                <a:lnTo>
                  <a:pt x="20112" y="20440"/>
                </a:lnTo>
                <a:lnTo>
                  <a:pt x="20054" y="20267"/>
                </a:lnTo>
                <a:lnTo>
                  <a:pt x="20035" y="20074"/>
                </a:lnTo>
                <a:lnTo>
                  <a:pt x="20054" y="19900"/>
                </a:lnTo>
                <a:lnTo>
                  <a:pt x="20112" y="19707"/>
                </a:lnTo>
                <a:lnTo>
                  <a:pt x="20208" y="19553"/>
                </a:lnTo>
                <a:lnTo>
                  <a:pt x="20324" y="19417"/>
                </a:lnTo>
                <a:lnTo>
                  <a:pt x="20459" y="19282"/>
                </a:lnTo>
                <a:lnTo>
                  <a:pt x="21540" y="18182"/>
                </a:lnTo>
                <a:lnTo>
                  <a:pt x="22621" y="17101"/>
                </a:lnTo>
                <a:lnTo>
                  <a:pt x="23161" y="16561"/>
                </a:lnTo>
                <a:lnTo>
                  <a:pt x="23296" y="16426"/>
                </a:lnTo>
                <a:lnTo>
                  <a:pt x="23412" y="16271"/>
                </a:lnTo>
                <a:lnTo>
                  <a:pt x="23470" y="16194"/>
                </a:lnTo>
                <a:lnTo>
                  <a:pt x="23528" y="16098"/>
                </a:lnTo>
                <a:lnTo>
                  <a:pt x="23547" y="16020"/>
                </a:lnTo>
                <a:lnTo>
                  <a:pt x="23547" y="15963"/>
                </a:lnTo>
                <a:lnTo>
                  <a:pt x="23533" y="15919"/>
                </a:lnTo>
                <a:lnTo>
                  <a:pt x="23533" y="15919"/>
                </a:lnTo>
                <a:lnTo>
                  <a:pt x="23547" y="15905"/>
                </a:lnTo>
                <a:lnTo>
                  <a:pt x="23489" y="15866"/>
                </a:lnTo>
                <a:lnTo>
                  <a:pt x="23431" y="15847"/>
                </a:lnTo>
                <a:lnTo>
                  <a:pt x="23296" y="15827"/>
                </a:lnTo>
                <a:lnTo>
                  <a:pt x="23181" y="15847"/>
                </a:lnTo>
                <a:lnTo>
                  <a:pt x="23065" y="15885"/>
                </a:lnTo>
                <a:lnTo>
                  <a:pt x="22852" y="15963"/>
                </a:lnTo>
                <a:lnTo>
                  <a:pt x="22640" y="16040"/>
                </a:lnTo>
                <a:lnTo>
                  <a:pt x="21772" y="16368"/>
                </a:lnTo>
                <a:lnTo>
                  <a:pt x="20054" y="17024"/>
                </a:lnTo>
                <a:lnTo>
                  <a:pt x="19706" y="17159"/>
                </a:lnTo>
                <a:lnTo>
                  <a:pt x="21559" y="12064"/>
                </a:lnTo>
                <a:lnTo>
                  <a:pt x="21617" y="12083"/>
                </a:lnTo>
                <a:lnTo>
                  <a:pt x="21752" y="12064"/>
                </a:lnTo>
                <a:lnTo>
                  <a:pt x="21868" y="12006"/>
                </a:lnTo>
                <a:lnTo>
                  <a:pt x="21965" y="11909"/>
                </a:lnTo>
                <a:lnTo>
                  <a:pt x="22042" y="11794"/>
                </a:lnTo>
                <a:lnTo>
                  <a:pt x="22331" y="11060"/>
                </a:lnTo>
                <a:close/>
                <a:moveTo>
                  <a:pt x="15788" y="23258"/>
                </a:moveTo>
                <a:lnTo>
                  <a:pt x="17429" y="24899"/>
                </a:lnTo>
                <a:lnTo>
                  <a:pt x="14167" y="24880"/>
                </a:lnTo>
                <a:lnTo>
                  <a:pt x="14341" y="24725"/>
                </a:lnTo>
                <a:lnTo>
                  <a:pt x="15074" y="23992"/>
                </a:lnTo>
                <a:lnTo>
                  <a:pt x="15422" y="23625"/>
                </a:lnTo>
                <a:lnTo>
                  <a:pt x="15615" y="23432"/>
                </a:lnTo>
                <a:lnTo>
                  <a:pt x="15788" y="23258"/>
                </a:lnTo>
                <a:close/>
                <a:moveTo>
                  <a:pt x="46573" y="22602"/>
                </a:moveTo>
                <a:lnTo>
                  <a:pt x="46979" y="24745"/>
                </a:lnTo>
                <a:lnTo>
                  <a:pt x="46168" y="24918"/>
                </a:lnTo>
                <a:lnTo>
                  <a:pt x="45763" y="22776"/>
                </a:lnTo>
                <a:lnTo>
                  <a:pt x="46573" y="22602"/>
                </a:lnTo>
                <a:close/>
                <a:moveTo>
                  <a:pt x="47036" y="25053"/>
                </a:moveTo>
                <a:lnTo>
                  <a:pt x="47403" y="27041"/>
                </a:lnTo>
                <a:lnTo>
                  <a:pt x="46612" y="27196"/>
                </a:lnTo>
                <a:lnTo>
                  <a:pt x="46226" y="25227"/>
                </a:lnTo>
                <a:lnTo>
                  <a:pt x="47036" y="25053"/>
                </a:lnTo>
                <a:close/>
                <a:moveTo>
                  <a:pt x="43813" y="14110"/>
                </a:moveTo>
                <a:lnTo>
                  <a:pt x="46303" y="27234"/>
                </a:lnTo>
                <a:lnTo>
                  <a:pt x="45724" y="27350"/>
                </a:lnTo>
                <a:lnTo>
                  <a:pt x="43234" y="14226"/>
                </a:lnTo>
                <a:lnTo>
                  <a:pt x="43813" y="14110"/>
                </a:lnTo>
                <a:close/>
                <a:moveTo>
                  <a:pt x="47577" y="27948"/>
                </a:moveTo>
                <a:lnTo>
                  <a:pt x="47905" y="29666"/>
                </a:lnTo>
                <a:lnTo>
                  <a:pt x="47114" y="29840"/>
                </a:lnTo>
                <a:lnTo>
                  <a:pt x="46786" y="28103"/>
                </a:lnTo>
                <a:lnTo>
                  <a:pt x="47577" y="27948"/>
                </a:lnTo>
                <a:close/>
                <a:moveTo>
                  <a:pt x="47963" y="29975"/>
                </a:moveTo>
                <a:lnTo>
                  <a:pt x="48368" y="32137"/>
                </a:lnTo>
                <a:lnTo>
                  <a:pt x="47577" y="32310"/>
                </a:lnTo>
                <a:lnTo>
                  <a:pt x="47172" y="30149"/>
                </a:lnTo>
                <a:lnTo>
                  <a:pt x="47963" y="29975"/>
                </a:lnTo>
                <a:close/>
                <a:moveTo>
                  <a:pt x="48426" y="32426"/>
                </a:moveTo>
                <a:lnTo>
                  <a:pt x="48831" y="34588"/>
                </a:lnTo>
                <a:lnTo>
                  <a:pt x="48040" y="34762"/>
                </a:lnTo>
                <a:lnTo>
                  <a:pt x="47635" y="32600"/>
                </a:lnTo>
                <a:lnTo>
                  <a:pt x="48426" y="32426"/>
                </a:lnTo>
                <a:close/>
                <a:moveTo>
                  <a:pt x="48889" y="34897"/>
                </a:moveTo>
                <a:lnTo>
                  <a:pt x="49295" y="37058"/>
                </a:lnTo>
                <a:lnTo>
                  <a:pt x="48503" y="37213"/>
                </a:lnTo>
                <a:lnTo>
                  <a:pt x="48098" y="35070"/>
                </a:lnTo>
                <a:lnTo>
                  <a:pt x="48889" y="34897"/>
                </a:lnTo>
                <a:close/>
                <a:moveTo>
                  <a:pt x="49353" y="37348"/>
                </a:moveTo>
                <a:lnTo>
                  <a:pt x="49758" y="39510"/>
                </a:lnTo>
                <a:lnTo>
                  <a:pt x="48967" y="39683"/>
                </a:lnTo>
                <a:lnTo>
                  <a:pt x="48561" y="37522"/>
                </a:lnTo>
                <a:lnTo>
                  <a:pt x="49353" y="37348"/>
                </a:lnTo>
                <a:close/>
                <a:moveTo>
                  <a:pt x="27234" y="5849"/>
                </a:moveTo>
                <a:lnTo>
                  <a:pt x="38235" y="9690"/>
                </a:lnTo>
                <a:lnTo>
                  <a:pt x="38100" y="10095"/>
                </a:lnTo>
                <a:lnTo>
                  <a:pt x="38119" y="10114"/>
                </a:lnTo>
                <a:lnTo>
                  <a:pt x="38641" y="10307"/>
                </a:lnTo>
                <a:lnTo>
                  <a:pt x="29222" y="40205"/>
                </a:lnTo>
                <a:lnTo>
                  <a:pt x="29260" y="33816"/>
                </a:lnTo>
                <a:lnTo>
                  <a:pt x="29260" y="32040"/>
                </a:lnTo>
                <a:lnTo>
                  <a:pt x="29260" y="30284"/>
                </a:lnTo>
                <a:lnTo>
                  <a:pt x="29241" y="26752"/>
                </a:lnTo>
                <a:lnTo>
                  <a:pt x="29241" y="26694"/>
                </a:lnTo>
                <a:lnTo>
                  <a:pt x="29202" y="26675"/>
                </a:lnTo>
                <a:lnTo>
                  <a:pt x="24821" y="24880"/>
                </a:lnTo>
                <a:lnTo>
                  <a:pt x="24802" y="24918"/>
                </a:lnTo>
                <a:lnTo>
                  <a:pt x="24802" y="24899"/>
                </a:lnTo>
                <a:lnTo>
                  <a:pt x="24551" y="24899"/>
                </a:lnTo>
                <a:lnTo>
                  <a:pt x="22968" y="23336"/>
                </a:lnTo>
                <a:lnTo>
                  <a:pt x="23026" y="23355"/>
                </a:lnTo>
                <a:lnTo>
                  <a:pt x="26616" y="13492"/>
                </a:lnTo>
                <a:lnTo>
                  <a:pt x="26674" y="13492"/>
                </a:lnTo>
                <a:lnTo>
                  <a:pt x="26809" y="13473"/>
                </a:lnTo>
                <a:lnTo>
                  <a:pt x="26944" y="13415"/>
                </a:lnTo>
                <a:lnTo>
                  <a:pt x="27041" y="13318"/>
                </a:lnTo>
                <a:lnTo>
                  <a:pt x="27118" y="13203"/>
                </a:lnTo>
                <a:lnTo>
                  <a:pt x="27388" y="12527"/>
                </a:lnTo>
                <a:lnTo>
                  <a:pt x="27369" y="12527"/>
                </a:lnTo>
                <a:lnTo>
                  <a:pt x="27697" y="11678"/>
                </a:lnTo>
                <a:lnTo>
                  <a:pt x="27697" y="11658"/>
                </a:lnTo>
                <a:lnTo>
                  <a:pt x="27678" y="11658"/>
                </a:lnTo>
                <a:lnTo>
                  <a:pt x="25805" y="9902"/>
                </a:lnTo>
                <a:lnTo>
                  <a:pt x="27234" y="5849"/>
                </a:lnTo>
                <a:close/>
                <a:moveTo>
                  <a:pt x="16155" y="35592"/>
                </a:moveTo>
                <a:lnTo>
                  <a:pt x="16252" y="35669"/>
                </a:lnTo>
                <a:lnTo>
                  <a:pt x="16252" y="37541"/>
                </a:lnTo>
                <a:lnTo>
                  <a:pt x="16252" y="39394"/>
                </a:lnTo>
                <a:lnTo>
                  <a:pt x="16252" y="40455"/>
                </a:lnTo>
                <a:lnTo>
                  <a:pt x="11407" y="40436"/>
                </a:lnTo>
                <a:lnTo>
                  <a:pt x="16213" y="35650"/>
                </a:lnTo>
                <a:lnTo>
                  <a:pt x="16155" y="35592"/>
                </a:lnTo>
                <a:close/>
                <a:moveTo>
                  <a:pt x="68943" y="41189"/>
                </a:moveTo>
                <a:lnTo>
                  <a:pt x="68962" y="41285"/>
                </a:lnTo>
                <a:lnTo>
                  <a:pt x="68982" y="41363"/>
                </a:lnTo>
                <a:lnTo>
                  <a:pt x="69039" y="41440"/>
                </a:lnTo>
                <a:lnTo>
                  <a:pt x="69097" y="41498"/>
                </a:lnTo>
                <a:lnTo>
                  <a:pt x="69155" y="41556"/>
                </a:lnTo>
                <a:lnTo>
                  <a:pt x="69232" y="41594"/>
                </a:lnTo>
                <a:lnTo>
                  <a:pt x="69310" y="41614"/>
                </a:lnTo>
                <a:lnTo>
                  <a:pt x="69483" y="41614"/>
                </a:lnTo>
                <a:lnTo>
                  <a:pt x="69561" y="41594"/>
                </a:lnTo>
                <a:lnTo>
                  <a:pt x="69618" y="41556"/>
                </a:lnTo>
                <a:lnTo>
                  <a:pt x="69696" y="41517"/>
                </a:lnTo>
                <a:lnTo>
                  <a:pt x="69734" y="41478"/>
                </a:lnTo>
                <a:lnTo>
                  <a:pt x="69792" y="41420"/>
                </a:lnTo>
                <a:lnTo>
                  <a:pt x="69831" y="41343"/>
                </a:lnTo>
                <a:lnTo>
                  <a:pt x="69850" y="41285"/>
                </a:lnTo>
                <a:lnTo>
                  <a:pt x="69889" y="41420"/>
                </a:lnTo>
                <a:lnTo>
                  <a:pt x="69908" y="41556"/>
                </a:lnTo>
                <a:lnTo>
                  <a:pt x="69908" y="41652"/>
                </a:lnTo>
                <a:lnTo>
                  <a:pt x="69889" y="41729"/>
                </a:lnTo>
                <a:lnTo>
                  <a:pt x="69850" y="41826"/>
                </a:lnTo>
                <a:lnTo>
                  <a:pt x="69811" y="41903"/>
                </a:lnTo>
                <a:lnTo>
                  <a:pt x="69754" y="41961"/>
                </a:lnTo>
                <a:lnTo>
                  <a:pt x="69696" y="42019"/>
                </a:lnTo>
                <a:lnTo>
                  <a:pt x="69638" y="42077"/>
                </a:lnTo>
                <a:lnTo>
                  <a:pt x="69561" y="42115"/>
                </a:lnTo>
                <a:lnTo>
                  <a:pt x="69561" y="42057"/>
                </a:lnTo>
                <a:lnTo>
                  <a:pt x="69541" y="42000"/>
                </a:lnTo>
                <a:lnTo>
                  <a:pt x="69522" y="41961"/>
                </a:lnTo>
                <a:lnTo>
                  <a:pt x="69464" y="41922"/>
                </a:lnTo>
                <a:lnTo>
                  <a:pt x="69406" y="41903"/>
                </a:lnTo>
                <a:lnTo>
                  <a:pt x="69348" y="41922"/>
                </a:lnTo>
                <a:lnTo>
                  <a:pt x="69290" y="41961"/>
                </a:lnTo>
                <a:lnTo>
                  <a:pt x="69271" y="42000"/>
                </a:lnTo>
                <a:lnTo>
                  <a:pt x="69252" y="42057"/>
                </a:lnTo>
                <a:lnTo>
                  <a:pt x="69252" y="42135"/>
                </a:lnTo>
                <a:lnTo>
                  <a:pt x="69155" y="42096"/>
                </a:lnTo>
                <a:lnTo>
                  <a:pt x="69078" y="42057"/>
                </a:lnTo>
                <a:lnTo>
                  <a:pt x="69020" y="42000"/>
                </a:lnTo>
                <a:lnTo>
                  <a:pt x="68943" y="41922"/>
                </a:lnTo>
                <a:lnTo>
                  <a:pt x="68904" y="41845"/>
                </a:lnTo>
                <a:lnTo>
                  <a:pt x="68866" y="41749"/>
                </a:lnTo>
                <a:lnTo>
                  <a:pt x="68846" y="41652"/>
                </a:lnTo>
                <a:lnTo>
                  <a:pt x="68827" y="41556"/>
                </a:lnTo>
                <a:lnTo>
                  <a:pt x="68846" y="41459"/>
                </a:lnTo>
                <a:lnTo>
                  <a:pt x="68866" y="41363"/>
                </a:lnTo>
                <a:lnTo>
                  <a:pt x="68904" y="41285"/>
                </a:lnTo>
                <a:lnTo>
                  <a:pt x="68943" y="41189"/>
                </a:lnTo>
                <a:close/>
                <a:moveTo>
                  <a:pt x="49816" y="39819"/>
                </a:moveTo>
                <a:lnTo>
                  <a:pt x="50279" y="42270"/>
                </a:lnTo>
                <a:lnTo>
                  <a:pt x="49488" y="42405"/>
                </a:lnTo>
                <a:lnTo>
                  <a:pt x="49024" y="39992"/>
                </a:lnTo>
                <a:lnTo>
                  <a:pt x="49816" y="39819"/>
                </a:lnTo>
                <a:close/>
                <a:moveTo>
                  <a:pt x="46477" y="28161"/>
                </a:moveTo>
                <a:lnTo>
                  <a:pt x="49179" y="42463"/>
                </a:lnTo>
                <a:lnTo>
                  <a:pt x="48600" y="42559"/>
                </a:lnTo>
                <a:lnTo>
                  <a:pt x="45898" y="28257"/>
                </a:lnTo>
                <a:lnTo>
                  <a:pt x="46477" y="28161"/>
                </a:lnTo>
                <a:close/>
                <a:moveTo>
                  <a:pt x="39837" y="14766"/>
                </a:moveTo>
                <a:lnTo>
                  <a:pt x="45203" y="43100"/>
                </a:lnTo>
                <a:lnTo>
                  <a:pt x="39625" y="43100"/>
                </a:lnTo>
                <a:lnTo>
                  <a:pt x="30920" y="43080"/>
                </a:lnTo>
                <a:lnTo>
                  <a:pt x="39837" y="14766"/>
                </a:lnTo>
                <a:close/>
                <a:moveTo>
                  <a:pt x="69850" y="43138"/>
                </a:moveTo>
                <a:lnTo>
                  <a:pt x="69908" y="43158"/>
                </a:lnTo>
                <a:lnTo>
                  <a:pt x="69966" y="43196"/>
                </a:lnTo>
                <a:lnTo>
                  <a:pt x="70004" y="43235"/>
                </a:lnTo>
                <a:lnTo>
                  <a:pt x="70004" y="43293"/>
                </a:lnTo>
                <a:lnTo>
                  <a:pt x="70004" y="43447"/>
                </a:lnTo>
                <a:lnTo>
                  <a:pt x="70004" y="43505"/>
                </a:lnTo>
                <a:lnTo>
                  <a:pt x="69966" y="43563"/>
                </a:lnTo>
                <a:lnTo>
                  <a:pt x="69908" y="43601"/>
                </a:lnTo>
                <a:lnTo>
                  <a:pt x="68924" y="43601"/>
                </a:lnTo>
                <a:lnTo>
                  <a:pt x="68885" y="43563"/>
                </a:lnTo>
                <a:lnTo>
                  <a:pt x="68846" y="43505"/>
                </a:lnTo>
                <a:lnTo>
                  <a:pt x="68827" y="43447"/>
                </a:lnTo>
                <a:lnTo>
                  <a:pt x="68827" y="43293"/>
                </a:lnTo>
                <a:lnTo>
                  <a:pt x="68846" y="43235"/>
                </a:lnTo>
                <a:lnTo>
                  <a:pt x="68885" y="43196"/>
                </a:lnTo>
                <a:lnTo>
                  <a:pt x="68924" y="43158"/>
                </a:lnTo>
                <a:lnTo>
                  <a:pt x="68982" y="43138"/>
                </a:lnTo>
                <a:lnTo>
                  <a:pt x="69252" y="43138"/>
                </a:lnTo>
                <a:lnTo>
                  <a:pt x="69271" y="43196"/>
                </a:lnTo>
                <a:lnTo>
                  <a:pt x="69290" y="43254"/>
                </a:lnTo>
                <a:lnTo>
                  <a:pt x="69348" y="43293"/>
                </a:lnTo>
                <a:lnTo>
                  <a:pt x="69464" y="43293"/>
                </a:lnTo>
                <a:lnTo>
                  <a:pt x="69522" y="43254"/>
                </a:lnTo>
                <a:lnTo>
                  <a:pt x="69541" y="43196"/>
                </a:lnTo>
                <a:lnTo>
                  <a:pt x="69561" y="43138"/>
                </a:lnTo>
                <a:close/>
                <a:moveTo>
                  <a:pt x="50453" y="43177"/>
                </a:moveTo>
                <a:lnTo>
                  <a:pt x="50704" y="44431"/>
                </a:lnTo>
                <a:lnTo>
                  <a:pt x="49893" y="44605"/>
                </a:lnTo>
                <a:lnTo>
                  <a:pt x="49661" y="43312"/>
                </a:lnTo>
                <a:lnTo>
                  <a:pt x="50453" y="43177"/>
                </a:lnTo>
                <a:close/>
                <a:moveTo>
                  <a:pt x="50762" y="44721"/>
                </a:moveTo>
                <a:lnTo>
                  <a:pt x="51167" y="46883"/>
                </a:lnTo>
                <a:lnTo>
                  <a:pt x="50375" y="47056"/>
                </a:lnTo>
                <a:lnTo>
                  <a:pt x="49951" y="44895"/>
                </a:lnTo>
                <a:lnTo>
                  <a:pt x="50762" y="44721"/>
                </a:lnTo>
                <a:close/>
                <a:moveTo>
                  <a:pt x="49353" y="43370"/>
                </a:moveTo>
                <a:lnTo>
                  <a:pt x="50337" y="48581"/>
                </a:lnTo>
                <a:lnTo>
                  <a:pt x="48909" y="48581"/>
                </a:lnTo>
                <a:lnTo>
                  <a:pt x="48909" y="44972"/>
                </a:lnTo>
                <a:lnTo>
                  <a:pt x="48909" y="44065"/>
                </a:lnTo>
                <a:lnTo>
                  <a:pt x="48909" y="43601"/>
                </a:lnTo>
                <a:lnTo>
                  <a:pt x="48909" y="43447"/>
                </a:lnTo>
                <a:lnTo>
                  <a:pt x="49353" y="43370"/>
                </a:lnTo>
                <a:close/>
                <a:moveTo>
                  <a:pt x="51225" y="47172"/>
                </a:moveTo>
                <a:lnTo>
                  <a:pt x="51476" y="48581"/>
                </a:lnTo>
                <a:lnTo>
                  <a:pt x="50665" y="48581"/>
                </a:lnTo>
                <a:lnTo>
                  <a:pt x="50433" y="47346"/>
                </a:lnTo>
                <a:lnTo>
                  <a:pt x="51225" y="47172"/>
                </a:lnTo>
                <a:close/>
                <a:moveTo>
                  <a:pt x="45377" y="12160"/>
                </a:moveTo>
                <a:lnTo>
                  <a:pt x="62728" y="18124"/>
                </a:lnTo>
                <a:lnTo>
                  <a:pt x="61724" y="30129"/>
                </a:lnTo>
                <a:lnTo>
                  <a:pt x="61705" y="30149"/>
                </a:lnTo>
                <a:lnTo>
                  <a:pt x="61744" y="30149"/>
                </a:lnTo>
                <a:lnTo>
                  <a:pt x="62940" y="30573"/>
                </a:lnTo>
                <a:lnTo>
                  <a:pt x="62940" y="30535"/>
                </a:lnTo>
                <a:lnTo>
                  <a:pt x="63790" y="29531"/>
                </a:lnTo>
                <a:lnTo>
                  <a:pt x="64600" y="28489"/>
                </a:lnTo>
                <a:lnTo>
                  <a:pt x="65372" y="27408"/>
                </a:lnTo>
                <a:lnTo>
                  <a:pt x="66125" y="26327"/>
                </a:lnTo>
                <a:lnTo>
                  <a:pt x="66125" y="26308"/>
                </a:lnTo>
                <a:lnTo>
                  <a:pt x="66164" y="26269"/>
                </a:lnTo>
                <a:lnTo>
                  <a:pt x="66164" y="26250"/>
                </a:lnTo>
                <a:lnTo>
                  <a:pt x="65932" y="26076"/>
                </a:lnTo>
                <a:lnTo>
                  <a:pt x="66357" y="25439"/>
                </a:lnTo>
                <a:lnTo>
                  <a:pt x="66762" y="24783"/>
                </a:lnTo>
                <a:lnTo>
                  <a:pt x="67090" y="24783"/>
                </a:lnTo>
                <a:lnTo>
                  <a:pt x="67495" y="24069"/>
                </a:lnTo>
                <a:lnTo>
                  <a:pt x="67901" y="23355"/>
                </a:lnTo>
                <a:lnTo>
                  <a:pt x="67939" y="23278"/>
                </a:lnTo>
                <a:lnTo>
                  <a:pt x="67939" y="23258"/>
                </a:lnTo>
                <a:lnTo>
                  <a:pt x="67688" y="23123"/>
                </a:lnTo>
                <a:lnTo>
                  <a:pt x="67843" y="22853"/>
                </a:lnTo>
                <a:lnTo>
                  <a:pt x="68132" y="22274"/>
                </a:lnTo>
                <a:lnTo>
                  <a:pt x="68422" y="21714"/>
                </a:lnTo>
                <a:lnTo>
                  <a:pt x="68692" y="21753"/>
                </a:lnTo>
                <a:lnTo>
                  <a:pt x="68711" y="21753"/>
                </a:lnTo>
                <a:lnTo>
                  <a:pt x="69001" y="21116"/>
                </a:lnTo>
                <a:lnTo>
                  <a:pt x="69290" y="20479"/>
                </a:lnTo>
                <a:lnTo>
                  <a:pt x="69290" y="38853"/>
                </a:lnTo>
                <a:lnTo>
                  <a:pt x="69213" y="38873"/>
                </a:lnTo>
                <a:lnTo>
                  <a:pt x="69155" y="38911"/>
                </a:lnTo>
                <a:lnTo>
                  <a:pt x="69097" y="38950"/>
                </a:lnTo>
                <a:lnTo>
                  <a:pt x="69039" y="39008"/>
                </a:lnTo>
                <a:lnTo>
                  <a:pt x="69001" y="39066"/>
                </a:lnTo>
                <a:lnTo>
                  <a:pt x="68962" y="39143"/>
                </a:lnTo>
                <a:lnTo>
                  <a:pt x="68943" y="39220"/>
                </a:lnTo>
                <a:lnTo>
                  <a:pt x="68943" y="39297"/>
                </a:lnTo>
                <a:lnTo>
                  <a:pt x="68943" y="40784"/>
                </a:lnTo>
                <a:lnTo>
                  <a:pt x="68846" y="40841"/>
                </a:lnTo>
                <a:lnTo>
                  <a:pt x="68769" y="40919"/>
                </a:lnTo>
                <a:lnTo>
                  <a:pt x="68692" y="41015"/>
                </a:lnTo>
                <a:lnTo>
                  <a:pt x="68634" y="41112"/>
                </a:lnTo>
                <a:lnTo>
                  <a:pt x="68596" y="41208"/>
                </a:lnTo>
                <a:lnTo>
                  <a:pt x="68557" y="41324"/>
                </a:lnTo>
                <a:lnTo>
                  <a:pt x="68538" y="41440"/>
                </a:lnTo>
                <a:lnTo>
                  <a:pt x="68518" y="41556"/>
                </a:lnTo>
                <a:lnTo>
                  <a:pt x="68538" y="41710"/>
                </a:lnTo>
                <a:lnTo>
                  <a:pt x="68576" y="41884"/>
                </a:lnTo>
                <a:lnTo>
                  <a:pt x="68653" y="42019"/>
                </a:lnTo>
                <a:lnTo>
                  <a:pt x="68731" y="42154"/>
                </a:lnTo>
                <a:lnTo>
                  <a:pt x="68846" y="42250"/>
                </a:lnTo>
                <a:lnTo>
                  <a:pt x="68962" y="42347"/>
                </a:lnTo>
                <a:lnTo>
                  <a:pt x="69097" y="42405"/>
                </a:lnTo>
                <a:lnTo>
                  <a:pt x="69252" y="42443"/>
                </a:lnTo>
                <a:lnTo>
                  <a:pt x="69252" y="42829"/>
                </a:lnTo>
                <a:lnTo>
                  <a:pt x="68982" y="42829"/>
                </a:lnTo>
                <a:lnTo>
                  <a:pt x="68885" y="42849"/>
                </a:lnTo>
                <a:lnTo>
                  <a:pt x="68808" y="42868"/>
                </a:lnTo>
                <a:lnTo>
                  <a:pt x="68731" y="42907"/>
                </a:lnTo>
                <a:lnTo>
                  <a:pt x="68653" y="42965"/>
                </a:lnTo>
                <a:lnTo>
                  <a:pt x="68596" y="43042"/>
                </a:lnTo>
                <a:lnTo>
                  <a:pt x="68557" y="43119"/>
                </a:lnTo>
                <a:lnTo>
                  <a:pt x="68538" y="43215"/>
                </a:lnTo>
                <a:lnTo>
                  <a:pt x="68518" y="43293"/>
                </a:lnTo>
                <a:lnTo>
                  <a:pt x="68518" y="43447"/>
                </a:lnTo>
                <a:lnTo>
                  <a:pt x="68538" y="43524"/>
                </a:lnTo>
                <a:lnTo>
                  <a:pt x="68557" y="43601"/>
                </a:lnTo>
                <a:lnTo>
                  <a:pt x="68576" y="43679"/>
                </a:lnTo>
                <a:lnTo>
                  <a:pt x="68615" y="43737"/>
                </a:lnTo>
                <a:lnTo>
                  <a:pt x="67959" y="43737"/>
                </a:lnTo>
                <a:lnTo>
                  <a:pt x="67901" y="43756"/>
                </a:lnTo>
                <a:lnTo>
                  <a:pt x="67843" y="43775"/>
                </a:lnTo>
                <a:lnTo>
                  <a:pt x="67785" y="43795"/>
                </a:lnTo>
                <a:lnTo>
                  <a:pt x="67727" y="43852"/>
                </a:lnTo>
                <a:lnTo>
                  <a:pt x="67688" y="43891"/>
                </a:lnTo>
                <a:lnTo>
                  <a:pt x="67669" y="43949"/>
                </a:lnTo>
                <a:lnTo>
                  <a:pt x="67650" y="44007"/>
                </a:lnTo>
                <a:lnTo>
                  <a:pt x="67650" y="44065"/>
                </a:lnTo>
                <a:lnTo>
                  <a:pt x="67650" y="44200"/>
                </a:lnTo>
                <a:lnTo>
                  <a:pt x="67650" y="44258"/>
                </a:lnTo>
                <a:lnTo>
                  <a:pt x="67669" y="44335"/>
                </a:lnTo>
                <a:lnTo>
                  <a:pt x="67708" y="44393"/>
                </a:lnTo>
                <a:lnTo>
                  <a:pt x="67746" y="44431"/>
                </a:lnTo>
                <a:lnTo>
                  <a:pt x="67804" y="44470"/>
                </a:lnTo>
                <a:lnTo>
                  <a:pt x="67862" y="44509"/>
                </a:lnTo>
                <a:lnTo>
                  <a:pt x="67959" y="44528"/>
                </a:lnTo>
                <a:lnTo>
                  <a:pt x="68055" y="44528"/>
                </a:lnTo>
                <a:lnTo>
                  <a:pt x="68036" y="45358"/>
                </a:lnTo>
                <a:lnTo>
                  <a:pt x="68036" y="46188"/>
                </a:lnTo>
                <a:lnTo>
                  <a:pt x="68036" y="47018"/>
                </a:lnTo>
                <a:lnTo>
                  <a:pt x="68055" y="47828"/>
                </a:lnTo>
                <a:lnTo>
                  <a:pt x="67939" y="47848"/>
                </a:lnTo>
                <a:lnTo>
                  <a:pt x="67862" y="47848"/>
                </a:lnTo>
                <a:lnTo>
                  <a:pt x="67804" y="47886"/>
                </a:lnTo>
                <a:lnTo>
                  <a:pt x="67746" y="47925"/>
                </a:lnTo>
                <a:lnTo>
                  <a:pt x="67688" y="48002"/>
                </a:lnTo>
                <a:lnTo>
                  <a:pt x="67650" y="48079"/>
                </a:lnTo>
                <a:lnTo>
                  <a:pt x="67630" y="48157"/>
                </a:lnTo>
                <a:lnTo>
                  <a:pt x="67630" y="48311"/>
                </a:lnTo>
                <a:lnTo>
                  <a:pt x="67650" y="48388"/>
                </a:lnTo>
                <a:lnTo>
                  <a:pt x="67688" y="48465"/>
                </a:lnTo>
                <a:lnTo>
                  <a:pt x="67746" y="48543"/>
                </a:lnTo>
                <a:lnTo>
                  <a:pt x="67804" y="48581"/>
                </a:lnTo>
                <a:lnTo>
                  <a:pt x="51804" y="48581"/>
                </a:lnTo>
                <a:lnTo>
                  <a:pt x="50762" y="43119"/>
                </a:lnTo>
                <a:lnTo>
                  <a:pt x="51109" y="43061"/>
                </a:lnTo>
                <a:lnTo>
                  <a:pt x="51205" y="43042"/>
                </a:lnTo>
                <a:lnTo>
                  <a:pt x="51283" y="43003"/>
                </a:lnTo>
                <a:lnTo>
                  <a:pt x="51360" y="42945"/>
                </a:lnTo>
                <a:lnTo>
                  <a:pt x="51418" y="42868"/>
                </a:lnTo>
                <a:lnTo>
                  <a:pt x="51456" y="42791"/>
                </a:lnTo>
                <a:lnTo>
                  <a:pt x="51495" y="42714"/>
                </a:lnTo>
                <a:lnTo>
                  <a:pt x="51495" y="42617"/>
                </a:lnTo>
                <a:lnTo>
                  <a:pt x="51495" y="42521"/>
                </a:lnTo>
                <a:lnTo>
                  <a:pt x="51456" y="42424"/>
                </a:lnTo>
                <a:lnTo>
                  <a:pt x="51418" y="42347"/>
                </a:lnTo>
                <a:lnTo>
                  <a:pt x="51360" y="42289"/>
                </a:lnTo>
                <a:lnTo>
                  <a:pt x="51302" y="42231"/>
                </a:lnTo>
                <a:lnTo>
                  <a:pt x="51225" y="42173"/>
                </a:lnTo>
                <a:lnTo>
                  <a:pt x="51128" y="42154"/>
                </a:lnTo>
                <a:lnTo>
                  <a:pt x="51051" y="42135"/>
                </a:lnTo>
                <a:lnTo>
                  <a:pt x="50955" y="42154"/>
                </a:lnTo>
                <a:lnTo>
                  <a:pt x="50588" y="42212"/>
                </a:lnTo>
                <a:lnTo>
                  <a:pt x="47886" y="27910"/>
                </a:lnTo>
                <a:lnTo>
                  <a:pt x="48117" y="27852"/>
                </a:lnTo>
                <a:lnTo>
                  <a:pt x="48214" y="27833"/>
                </a:lnTo>
                <a:lnTo>
                  <a:pt x="48291" y="27794"/>
                </a:lnTo>
                <a:lnTo>
                  <a:pt x="48368" y="27736"/>
                </a:lnTo>
                <a:lnTo>
                  <a:pt x="48426" y="27659"/>
                </a:lnTo>
                <a:lnTo>
                  <a:pt x="48465" y="27582"/>
                </a:lnTo>
                <a:lnTo>
                  <a:pt x="48503" y="27505"/>
                </a:lnTo>
                <a:lnTo>
                  <a:pt x="48503" y="27408"/>
                </a:lnTo>
                <a:lnTo>
                  <a:pt x="48503" y="27312"/>
                </a:lnTo>
                <a:lnTo>
                  <a:pt x="48484" y="27234"/>
                </a:lnTo>
                <a:lnTo>
                  <a:pt x="48426" y="27157"/>
                </a:lnTo>
                <a:lnTo>
                  <a:pt x="48388" y="27080"/>
                </a:lnTo>
                <a:lnTo>
                  <a:pt x="48310" y="27022"/>
                </a:lnTo>
                <a:lnTo>
                  <a:pt x="48233" y="26983"/>
                </a:lnTo>
                <a:lnTo>
                  <a:pt x="48156" y="26945"/>
                </a:lnTo>
                <a:lnTo>
                  <a:pt x="47963" y="26945"/>
                </a:lnTo>
                <a:lnTo>
                  <a:pt x="47712" y="26983"/>
                </a:lnTo>
                <a:lnTo>
                  <a:pt x="45222" y="13859"/>
                </a:lnTo>
                <a:lnTo>
                  <a:pt x="45454" y="13820"/>
                </a:lnTo>
                <a:lnTo>
                  <a:pt x="45531" y="13801"/>
                </a:lnTo>
                <a:lnTo>
                  <a:pt x="45608" y="13762"/>
                </a:lnTo>
                <a:lnTo>
                  <a:pt x="45685" y="13704"/>
                </a:lnTo>
                <a:lnTo>
                  <a:pt x="45743" y="13627"/>
                </a:lnTo>
                <a:lnTo>
                  <a:pt x="45782" y="13550"/>
                </a:lnTo>
                <a:lnTo>
                  <a:pt x="45820" y="13473"/>
                </a:lnTo>
                <a:lnTo>
                  <a:pt x="45820" y="13376"/>
                </a:lnTo>
                <a:lnTo>
                  <a:pt x="45820" y="13280"/>
                </a:lnTo>
                <a:lnTo>
                  <a:pt x="45801" y="13203"/>
                </a:lnTo>
                <a:lnTo>
                  <a:pt x="45763" y="13106"/>
                </a:lnTo>
                <a:lnTo>
                  <a:pt x="45705" y="13048"/>
                </a:lnTo>
                <a:lnTo>
                  <a:pt x="45627" y="12990"/>
                </a:lnTo>
                <a:lnTo>
                  <a:pt x="45550" y="12952"/>
                </a:lnTo>
                <a:lnTo>
                  <a:pt x="45473" y="12913"/>
                </a:lnTo>
                <a:lnTo>
                  <a:pt x="45280" y="12913"/>
                </a:lnTo>
                <a:lnTo>
                  <a:pt x="45048" y="12952"/>
                </a:lnTo>
                <a:lnTo>
                  <a:pt x="44971" y="12508"/>
                </a:lnTo>
                <a:lnTo>
                  <a:pt x="45203" y="12585"/>
                </a:lnTo>
                <a:lnTo>
                  <a:pt x="45222" y="12585"/>
                </a:lnTo>
                <a:lnTo>
                  <a:pt x="45222" y="12566"/>
                </a:lnTo>
                <a:lnTo>
                  <a:pt x="45377" y="12160"/>
                </a:lnTo>
                <a:close/>
                <a:moveTo>
                  <a:pt x="27620" y="1"/>
                </a:moveTo>
                <a:lnTo>
                  <a:pt x="27600" y="20"/>
                </a:lnTo>
                <a:lnTo>
                  <a:pt x="27350" y="580"/>
                </a:lnTo>
                <a:lnTo>
                  <a:pt x="27099" y="1159"/>
                </a:lnTo>
                <a:lnTo>
                  <a:pt x="26635" y="2336"/>
                </a:lnTo>
                <a:lnTo>
                  <a:pt x="26230" y="3514"/>
                </a:lnTo>
                <a:lnTo>
                  <a:pt x="26037" y="4112"/>
                </a:lnTo>
                <a:lnTo>
                  <a:pt x="25863" y="4710"/>
                </a:lnTo>
                <a:lnTo>
                  <a:pt x="25535" y="5907"/>
                </a:lnTo>
                <a:lnTo>
                  <a:pt x="25246" y="7123"/>
                </a:lnTo>
                <a:lnTo>
                  <a:pt x="24995" y="8339"/>
                </a:lnTo>
                <a:lnTo>
                  <a:pt x="24879" y="8937"/>
                </a:lnTo>
                <a:lnTo>
                  <a:pt x="24802" y="9555"/>
                </a:lnTo>
                <a:lnTo>
                  <a:pt x="21810" y="9574"/>
                </a:lnTo>
                <a:lnTo>
                  <a:pt x="21791" y="9574"/>
                </a:lnTo>
                <a:lnTo>
                  <a:pt x="21791" y="9593"/>
                </a:lnTo>
                <a:lnTo>
                  <a:pt x="21405" y="10616"/>
                </a:lnTo>
                <a:lnTo>
                  <a:pt x="21424" y="10616"/>
                </a:lnTo>
                <a:lnTo>
                  <a:pt x="21386" y="10771"/>
                </a:lnTo>
                <a:lnTo>
                  <a:pt x="21443" y="10790"/>
                </a:lnTo>
                <a:lnTo>
                  <a:pt x="21173" y="11446"/>
                </a:lnTo>
                <a:lnTo>
                  <a:pt x="21154" y="11523"/>
                </a:lnTo>
                <a:lnTo>
                  <a:pt x="21154" y="11601"/>
                </a:lnTo>
                <a:lnTo>
                  <a:pt x="21154" y="11678"/>
                </a:lnTo>
                <a:lnTo>
                  <a:pt x="21173" y="11755"/>
                </a:lnTo>
                <a:lnTo>
                  <a:pt x="21193" y="11813"/>
                </a:lnTo>
                <a:lnTo>
                  <a:pt x="21231" y="11890"/>
                </a:lnTo>
                <a:lnTo>
                  <a:pt x="21289" y="11948"/>
                </a:lnTo>
                <a:lnTo>
                  <a:pt x="21347" y="11987"/>
                </a:lnTo>
                <a:lnTo>
                  <a:pt x="19417" y="17275"/>
                </a:lnTo>
                <a:lnTo>
                  <a:pt x="16695" y="18317"/>
                </a:lnTo>
                <a:lnTo>
                  <a:pt x="16734" y="18298"/>
                </a:lnTo>
                <a:lnTo>
                  <a:pt x="16309" y="17873"/>
                </a:lnTo>
                <a:lnTo>
                  <a:pt x="16232" y="17815"/>
                </a:lnTo>
                <a:lnTo>
                  <a:pt x="16155" y="17758"/>
                </a:lnTo>
                <a:lnTo>
                  <a:pt x="16059" y="17738"/>
                </a:lnTo>
                <a:lnTo>
                  <a:pt x="15885" y="17738"/>
                </a:lnTo>
                <a:lnTo>
                  <a:pt x="15808" y="17758"/>
                </a:lnTo>
                <a:lnTo>
                  <a:pt x="15730" y="17815"/>
                </a:lnTo>
                <a:lnTo>
                  <a:pt x="15653" y="17873"/>
                </a:lnTo>
                <a:lnTo>
                  <a:pt x="15364" y="18163"/>
                </a:lnTo>
                <a:lnTo>
                  <a:pt x="12256" y="15055"/>
                </a:lnTo>
                <a:lnTo>
                  <a:pt x="12237" y="15036"/>
                </a:lnTo>
                <a:lnTo>
                  <a:pt x="12218" y="15055"/>
                </a:lnTo>
                <a:lnTo>
                  <a:pt x="11909" y="14727"/>
                </a:lnTo>
                <a:lnTo>
                  <a:pt x="11812" y="14650"/>
                </a:lnTo>
                <a:lnTo>
                  <a:pt x="11774" y="14592"/>
                </a:lnTo>
                <a:lnTo>
                  <a:pt x="11716" y="14573"/>
                </a:lnTo>
                <a:lnTo>
                  <a:pt x="11639" y="14554"/>
                </a:lnTo>
                <a:lnTo>
                  <a:pt x="11523" y="14554"/>
                </a:lnTo>
                <a:lnTo>
                  <a:pt x="11446" y="14592"/>
                </a:lnTo>
                <a:lnTo>
                  <a:pt x="11388" y="14612"/>
                </a:lnTo>
                <a:lnTo>
                  <a:pt x="11349" y="14650"/>
                </a:lnTo>
                <a:lnTo>
                  <a:pt x="11253" y="14747"/>
                </a:lnTo>
                <a:lnTo>
                  <a:pt x="11079" y="14920"/>
                </a:lnTo>
                <a:lnTo>
                  <a:pt x="10732" y="15268"/>
                </a:lnTo>
                <a:lnTo>
                  <a:pt x="10403" y="15615"/>
                </a:lnTo>
                <a:lnTo>
                  <a:pt x="10230" y="15789"/>
                </a:lnTo>
                <a:lnTo>
                  <a:pt x="10133" y="15866"/>
                </a:lnTo>
                <a:lnTo>
                  <a:pt x="10095" y="15924"/>
                </a:lnTo>
                <a:lnTo>
                  <a:pt x="10056" y="15982"/>
                </a:lnTo>
                <a:lnTo>
                  <a:pt x="10037" y="16040"/>
                </a:lnTo>
                <a:lnTo>
                  <a:pt x="10037" y="16098"/>
                </a:lnTo>
                <a:lnTo>
                  <a:pt x="10037" y="16175"/>
                </a:lnTo>
                <a:lnTo>
                  <a:pt x="10056" y="16233"/>
                </a:lnTo>
                <a:lnTo>
                  <a:pt x="10075" y="16291"/>
                </a:lnTo>
                <a:lnTo>
                  <a:pt x="10114" y="16329"/>
                </a:lnTo>
                <a:lnTo>
                  <a:pt x="10210" y="16426"/>
                </a:lnTo>
                <a:lnTo>
                  <a:pt x="10539" y="16754"/>
                </a:lnTo>
                <a:lnTo>
                  <a:pt x="9284" y="19803"/>
                </a:lnTo>
                <a:lnTo>
                  <a:pt x="8666" y="21328"/>
                </a:lnTo>
                <a:lnTo>
                  <a:pt x="8358" y="22081"/>
                </a:lnTo>
                <a:lnTo>
                  <a:pt x="8280" y="22274"/>
                </a:lnTo>
                <a:lnTo>
                  <a:pt x="8242" y="22486"/>
                </a:lnTo>
                <a:lnTo>
                  <a:pt x="8222" y="22583"/>
                </a:lnTo>
                <a:lnTo>
                  <a:pt x="8222" y="22699"/>
                </a:lnTo>
                <a:lnTo>
                  <a:pt x="8222" y="22737"/>
                </a:lnTo>
                <a:lnTo>
                  <a:pt x="8261" y="22795"/>
                </a:lnTo>
                <a:lnTo>
                  <a:pt x="8319" y="22814"/>
                </a:lnTo>
                <a:lnTo>
                  <a:pt x="8377" y="22814"/>
                </a:lnTo>
                <a:lnTo>
                  <a:pt x="8531" y="22757"/>
                </a:lnTo>
                <a:lnTo>
                  <a:pt x="8647" y="22660"/>
                </a:lnTo>
                <a:lnTo>
                  <a:pt x="8879" y="22467"/>
                </a:lnTo>
                <a:lnTo>
                  <a:pt x="9303" y="22042"/>
                </a:lnTo>
                <a:lnTo>
                  <a:pt x="10172" y="21174"/>
                </a:lnTo>
                <a:lnTo>
                  <a:pt x="11040" y="20325"/>
                </a:lnTo>
                <a:lnTo>
                  <a:pt x="11253" y="20112"/>
                </a:lnTo>
                <a:lnTo>
                  <a:pt x="11349" y="19996"/>
                </a:lnTo>
                <a:lnTo>
                  <a:pt x="11484" y="19919"/>
                </a:lnTo>
                <a:lnTo>
                  <a:pt x="11619" y="19842"/>
                </a:lnTo>
                <a:lnTo>
                  <a:pt x="11754" y="19803"/>
                </a:lnTo>
                <a:lnTo>
                  <a:pt x="11890" y="19784"/>
                </a:lnTo>
                <a:lnTo>
                  <a:pt x="12044" y="19784"/>
                </a:lnTo>
                <a:lnTo>
                  <a:pt x="12198" y="19823"/>
                </a:lnTo>
                <a:lnTo>
                  <a:pt x="12333" y="19861"/>
                </a:lnTo>
                <a:lnTo>
                  <a:pt x="12449" y="19939"/>
                </a:lnTo>
                <a:lnTo>
                  <a:pt x="12565" y="20035"/>
                </a:lnTo>
                <a:lnTo>
                  <a:pt x="12797" y="20247"/>
                </a:lnTo>
                <a:lnTo>
                  <a:pt x="13009" y="20460"/>
                </a:lnTo>
                <a:lnTo>
                  <a:pt x="13858" y="21328"/>
                </a:lnTo>
                <a:lnTo>
                  <a:pt x="14244" y="21714"/>
                </a:lnTo>
                <a:lnTo>
                  <a:pt x="13337" y="23934"/>
                </a:lnTo>
                <a:lnTo>
                  <a:pt x="12893" y="25034"/>
                </a:lnTo>
                <a:lnTo>
                  <a:pt x="12777" y="25324"/>
                </a:lnTo>
                <a:lnTo>
                  <a:pt x="12662" y="25594"/>
                </a:lnTo>
                <a:lnTo>
                  <a:pt x="12623" y="25748"/>
                </a:lnTo>
                <a:lnTo>
                  <a:pt x="12604" y="25903"/>
                </a:lnTo>
                <a:lnTo>
                  <a:pt x="12604" y="25980"/>
                </a:lnTo>
                <a:lnTo>
                  <a:pt x="12623" y="26057"/>
                </a:lnTo>
                <a:lnTo>
                  <a:pt x="12642" y="26096"/>
                </a:lnTo>
                <a:lnTo>
                  <a:pt x="12681" y="26115"/>
                </a:lnTo>
                <a:lnTo>
                  <a:pt x="12720" y="26134"/>
                </a:lnTo>
                <a:lnTo>
                  <a:pt x="12758" y="26134"/>
                </a:lnTo>
                <a:lnTo>
                  <a:pt x="12893" y="26076"/>
                </a:lnTo>
                <a:lnTo>
                  <a:pt x="13009" y="25999"/>
                </a:lnTo>
                <a:lnTo>
                  <a:pt x="13202" y="25845"/>
                </a:lnTo>
                <a:lnTo>
                  <a:pt x="13588" y="25459"/>
                </a:lnTo>
                <a:lnTo>
                  <a:pt x="14051" y="24995"/>
                </a:lnTo>
                <a:lnTo>
                  <a:pt x="14051" y="26771"/>
                </a:lnTo>
                <a:lnTo>
                  <a:pt x="8551" y="32253"/>
                </a:lnTo>
                <a:lnTo>
                  <a:pt x="5790" y="35013"/>
                </a:lnTo>
                <a:lnTo>
                  <a:pt x="3030" y="37792"/>
                </a:lnTo>
                <a:lnTo>
                  <a:pt x="3011" y="37811"/>
                </a:lnTo>
                <a:lnTo>
                  <a:pt x="3030" y="40455"/>
                </a:lnTo>
                <a:lnTo>
                  <a:pt x="2567" y="40455"/>
                </a:lnTo>
                <a:lnTo>
                  <a:pt x="2490" y="40475"/>
                </a:lnTo>
                <a:lnTo>
                  <a:pt x="2432" y="40513"/>
                </a:lnTo>
                <a:lnTo>
                  <a:pt x="2394" y="40571"/>
                </a:lnTo>
                <a:lnTo>
                  <a:pt x="2355" y="40629"/>
                </a:lnTo>
                <a:lnTo>
                  <a:pt x="2316" y="40687"/>
                </a:lnTo>
                <a:lnTo>
                  <a:pt x="2316" y="40764"/>
                </a:lnTo>
                <a:lnTo>
                  <a:pt x="2297" y="40822"/>
                </a:lnTo>
                <a:lnTo>
                  <a:pt x="2316" y="41092"/>
                </a:lnTo>
                <a:lnTo>
                  <a:pt x="2316" y="43100"/>
                </a:lnTo>
                <a:lnTo>
                  <a:pt x="1602" y="43100"/>
                </a:lnTo>
                <a:lnTo>
                  <a:pt x="1486" y="43119"/>
                </a:lnTo>
                <a:lnTo>
                  <a:pt x="1428" y="43138"/>
                </a:lnTo>
                <a:lnTo>
                  <a:pt x="1371" y="43158"/>
                </a:lnTo>
                <a:lnTo>
                  <a:pt x="1332" y="43215"/>
                </a:lnTo>
                <a:lnTo>
                  <a:pt x="1274" y="43254"/>
                </a:lnTo>
                <a:lnTo>
                  <a:pt x="1255" y="43312"/>
                </a:lnTo>
                <a:lnTo>
                  <a:pt x="1235" y="43370"/>
                </a:lnTo>
                <a:lnTo>
                  <a:pt x="1216" y="43486"/>
                </a:lnTo>
                <a:lnTo>
                  <a:pt x="1216" y="43601"/>
                </a:lnTo>
                <a:lnTo>
                  <a:pt x="1216" y="44065"/>
                </a:lnTo>
                <a:lnTo>
                  <a:pt x="1216" y="44972"/>
                </a:lnTo>
                <a:lnTo>
                  <a:pt x="1216" y="48581"/>
                </a:lnTo>
                <a:lnTo>
                  <a:pt x="444" y="48581"/>
                </a:lnTo>
                <a:lnTo>
                  <a:pt x="290" y="48600"/>
                </a:lnTo>
                <a:lnTo>
                  <a:pt x="213" y="48620"/>
                </a:lnTo>
                <a:lnTo>
                  <a:pt x="135" y="48639"/>
                </a:lnTo>
                <a:lnTo>
                  <a:pt x="77" y="48697"/>
                </a:lnTo>
                <a:lnTo>
                  <a:pt x="39" y="48774"/>
                </a:lnTo>
                <a:lnTo>
                  <a:pt x="0" y="48832"/>
                </a:lnTo>
                <a:lnTo>
                  <a:pt x="0" y="48909"/>
                </a:lnTo>
                <a:lnTo>
                  <a:pt x="0" y="49218"/>
                </a:lnTo>
                <a:lnTo>
                  <a:pt x="0" y="49797"/>
                </a:lnTo>
                <a:lnTo>
                  <a:pt x="0" y="49951"/>
                </a:lnTo>
                <a:lnTo>
                  <a:pt x="20" y="50029"/>
                </a:lnTo>
                <a:lnTo>
                  <a:pt x="58" y="50106"/>
                </a:lnTo>
                <a:lnTo>
                  <a:pt x="116" y="50164"/>
                </a:lnTo>
                <a:lnTo>
                  <a:pt x="174" y="50202"/>
                </a:lnTo>
                <a:lnTo>
                  <a:pt x="251" y="50241"/>
                </a:lnTo>
                <a:lnTo>
                  <a:pt x="73517" y="50241"/>
                </a:lnTo>
                <a:lnTo>
                  <a:pt x="73594" y="50222"/>
                </a:lnTo>
                <a:lnTo>
                  <a:pt x="73672" y="50183"/>
                </a:lnTo>
                <a:lnTo>
                  <a:pt x="73730" y="50145"/>
                </a:lnTo>
                <a:lnTo>
                  <a:pt x="73768" y="50087"/>
                </a:lnTo>
                <a:lnTo>
                  <a:pt x="73807" y="50029"/>
                </a:lnTo>
                <a:lnTo>
                  <a:pt x="73826" y="49951"/>
                </a:lnTo>
                <a:lnTo>
                  <a:pt x="73826" y="49797"/>
                </a:lnTo>
                <a:lnTo>
                  <a:pt x="73826" y="49508"/>
                </a:lnTo>
                <a:lnTo>
                  <a:pt x="73826" y="48929"/>
                </a:lnTo>
                <a:lnTo>
                  <a:pt x="73826" y="48851"/>
                </a:lnTo>
                <a:lnTo>
                  <a:pt x="73807" y="48774"/>
                </a:lnTo>
                <a:lnTo>
                  <a:pt x="73749" y="48697"/>
                </a:lnTo>
                <a:lnTo>
                  <a:pt x="73691" y="48658"/>
                </a:lnTo>
                <a:lnTo>
                  <a:pt x="73633" y="48620"/>
                </a:lnTo>
                <a:lnTo>
                  <a:pt x="73556" y="48600"/>
                </a:lnTo>
                <a:lnTo>
                  <a:pt x="73401" y="48581"/>
                </a:lnTo>
                <a:lnTo>
                  <a:pt x="71008" y="48581"/>
                </a:lnTo>
                <a:lnTo>
                  <a:pt x="71066" y="48543"/>
                </a:lnTo>
                <a:lnTo>
                  <a:pt x="71124" y="48465"/>
                </a:lnTo>
                <a:lnTo>
                  <a:pt x="71163" y="48388"/>
                </a:lnTo>
                <a:lnTo>
                  <a:pt x="71163" y="48311"/>
                </a:lnTo>
                <a:lnTo>
                  <a:pt x="71163" y="48157"/>
                </a:lnTo>
                <a:lnTo>
                  <a:pt x="71163" y="48079"/>
                </a:lnTo>
                <a:lnTo>
                  <a:pt x="71124" y="48002"/>
                </a:lnTo>
                <a:lnTo>
                  <a:pt x="71066" y="47925"/>
                </a:lnTo>
                <a:lnTo>
                  <a:pt x="70989" y="47886"/>
                </a:lnTo>
                <a:lnTo>
                  <a:pt x="70892" y="47848"/>
                </a:lnTo>
                <a:lnTo>
                  <a:pt x="70796" y="47848"/>
                </a:lnTo>
                <a:lnTo>
                  <a:pt x="70796" y="47018"/>
                </a:lnTo>
                <a:lnTo>
                  <a:pt x="70815" y="46188"/>
                </a:lnTo>
                <a:lnTo>
                  <a:pt x="70796" y="45358"/>
                </a:lnTo>
                <a:lnTo>
                  <a:pt x="70796" y="44528"/>
                </a:lnTo>
                <a:lnTo>
                  <a:pt x="70873" y="44528"/>
                </a:lnTo>
                <a:lnTo>
                  <a:pt x="70950" y="44509"/>
                </a:lnTo>
                <a:lnTo>
                  <a:pt x="71008" y="44470"/>
                </a:lnTo>
                <a:lnTo>
                  <a:pt x="71066" y="44431"/>
                </a:lnTo>
                <a:lnTo>
                  <a:pt x="71105" y="44393"/>
                </a:lnTo>
                <a:lnTo>
                  <a:pt x="71143" y="44335"/>
                </a:lnTo>
                <a:lnTo>
                  <a:pt x="71163" y="44258"/>
                </a:lnTo>
                <a:lnTo>
                  <a:pt x="71163" y="44200"/>
                </a:lnTo>
                <a:lnTo>
                  <a:pt x="71163" y="44065"/>
                </a:lnTo>
                <a:lnTo>
                  <a:pt x="71163" y="44007"/>
                </a:lnTo>
                <a:lnTo>
                  <a:pt x="71143" y="43949"/>
                </a:lnTo>
                <a:lnTo>
                  <a:pt x="71105" y="43891"/>
                </a:lnTo>
                <a:lnTo>
                  <a:pt x="71066" y="43852"/>
                </a:lnTo>
                <a:lnTo>
                  <a:pt x="71027" y="43795"/>
                </a:lnTo>
                <a:lnTo>
                  <a:pt x="70970" y="43775"/>
                </a:lnTo>
                <a:lnTo>
                  <a:pt x="70912" y="43756"/>
                </a:lnTo>
                <a:lnTo>
                  <a:pt x="70854" y="43737"/>
                </a:lnTo>
                <a:lnTo>
                  <a:pt x="70217" y="43737"/>
                </a:lnTo>
                <a:lnTo>
                  <a:pt x="70255" y="43679"/>
                </a:lnTo>
                <a:lnTo>
                  <a:pt x="70294" y="43601"/>
                </a:lnTo>
                <a:lnTo>
                  <a:pt x="70313" y="43524"/>
                </a:lnTo>
                <a:lnTo>
                  <a:pt x="70313" y="43447"/>
                </a:lnTo>
                <a:lnTo>
                  <a:pt x="70313" y="43293"/>
                </a:lnTo>
                <a:lnTo>
                  <a:pt x="70313" y="43215"/>
                </a:lnTo>
                <a:lnTo>
                  <a:pt x="70275" y="43119"/>
                </a:lnTo>
                <a:lnTo>
                  <a:pt x="70236" y="43042"/>
                </a:lnTo>
                <a:lnTo>
                  <a:pt x="70178" y="42965"/>
                </a:lnTo>
                <a:lnTo>
                  <a:pt x="70120" y="42907"/>
                </a:lnTo>
                <a:lnTo>
                  <a:pt x="70043" y="42868"/>
                </a:lnTo>
                <a:lnTo>
                  <a:pt x="69947" y="42849"/>
                </a:lnTo>
                <a:lnTo>
                  <a:pt x="69850" y="42829"/>
                </a:lnTo>
                <a:lnTo>
                  <a:pt x="69561" y="42829"/>
                </a:lnTo>
                <a:lnTo>
                  <a:pt x="69561" y="42443"/>
                </a:lnTo>
                <a:lnTo>
                  <a:pt x="69696" y="42386"/>
                </a:lnTo>
                <a:lnTo>
                  <a:pt x="69831" y="42328"/>
                </a:lnTo>
                <a:lnTo>
                  <a:pt x="69927" y="42231"/>
                </a:lnTo>
                <a:lnTo>
                  <a:pt x="70043" y="42115"/>
                </a:lnTo>
                <a:lnTo>
                  <a:pt x="70120" y="42000"/>
                </a:lnTo>
                <a:lnTo>
                  <a:pt x="70178" y="41864"/>
                </a:lnTo>
                <a:lnTo>
                  <a:pt x="70217" y="41710"/>
                </a:lnTo>
                <a:lnTo>
                  <a:pt x="70217" y="41556"/>
                </a:lnTo>
                <a:lnTo>
                  <a:pt x="70217" y="41440"/>
                </a:lnTo>
                <a:lnTo>
                  <a:pt x="70197" y="41343"/>
                </a:lnTo>
                <a:lnTo>
                  <a:pt x="70178" y="41247"/>
                </a:lnTo>
                <a:lnTo>
                  <a:pt x="70120" y="41150"/>
                </a:lnTo>
                <a:lnTo>
                  <a:pt x="70024" y="40977"/>
                </a:lnTo>
                <a:lnTo>
                  <a:pt x="69947" y="40899"/>
                </a:lnTo>
                <a:lnTo>
                  <a:pt x="69869" y="40822"/>
                </a:lnTo>
                <a:lnTo>
                  <a:pt x="69869" y="39297"/>
                </a:lnTo>
                <a:lnTo>
                  <a:pt x="69869" y="39220"/>
                </a:lnTo>
                <a:lnTo>
                  <a:pt x="69850" y="39143"/>
                </a:lnTo>
                <a:lnTo>
                  <a:pt x="69811" y="39085"/>
                </a:lnTo>
                <a:lnTo>
                  <a:pt x="69773" y="39008"/>
                </a:lnTo>
                <a:lnTo>
                  <a:pt x="69715" y="38969"/>
                </a:lnTo>
                <a:lnTo>
                  <a:pt x="69657" y="38911"/>
                </a:lnTo>
                <a:lnTo>
                  <a:pt x="69599" y="38873"/>
                </a:lnTo>
                <a:lnTo>
                  <a:pt x="69522" y="38853"/>
                </a:lnTo>
                <a:lnTo>
                  <a:pt x="69522" y="19340"/>
                </a:lnTo>
                <a:lnTo>
                  <a:pt x="69464" y="19340"/>
                </a:lnTo>
                <a:lnTo>
                  <a:pt x="69754" y="18568"/>
                </a:lnTo>
                <a:lnTo>
                  <a:pt x="70024" y="18607"/>
                </a:lnTo>
                <a:lnTo>
                  <a:pt x="70043" y="18626"/>
                </a:lnTo>
                <a:lnTo>
                  <a:pt x="70043" y="18607"/>
                </a:lnTo>
                <a:lnTo>
                  <a:pt x="70333" y="17796"/>
                </a:lnTo>
                <a:lnTo>
                  <a:pt x="70603" y="16986"/>
                </a:lnTo>
                <a:lnTo>
                  <a:pt x="70584" y="16986"/>
                </a:lnTo>
                <a:lnTo>
                  <a:pt x="70352" y="16831"/>
                </a:lnTo>
                <a:lnTo>
                  <a:pt x="70526" y="16252"/>
                </a:lnTo>
                <a:lnTo>
                  <a:pt x="70680" y="15673"/>
                </a:lnTo>
                <a:lnTo>
                  <a:pt x="70777" y="15326"/>
                </a:lnTo>
                <a:lnTo>
                  <a:pt x="71047" y="15364"/>
                </a:lnTo>
                <a:lnTo>
                  <a:pt x="71066" y="15364"/>
                </a:lnTo>
                <a:lnTo>
                  <a:pt x="71278" y="14534"/>
                </a:lnTo>
                <a:lnTo>
                  <a:pt x="71452" y="13685"/>
                </a:lnTo>
                <a:lnTo>
                  <a:pt x="71201" y="13492"/>
                </a:lnTo>
                <a:lnTo>
                  <a:pt x="71336" y="12759"/>
                </a:lnTo>
                <a:lnTo>
                  <a:pt x="71471" y="12006"/>
                </a:lnTo>
                <a:lnTo>
                  <a:pt x="71761" y="12006"/>
                </a:lnTo>
                <a:lnTo>
                  <a:pt x="71780" y="11948"/>
                </a:lnTo>
                <a:lnTo>
                  <a:pt x="71896" y="10983"/>
                </a:lnTo>
                <a:lnTo>
                  <a:pt x="72012" y="10018"/>
                </a:lnTo>
                <a:lnTo>
                  <a:pt x="72031" y="9516"/>
                </a:lnTo>
                <a:lnTo>
                  <a:pt x="72070" y="9014"/>
                </a:lnTo>
                <a:lnTo>
                  <a:pt x="72070" y="8512"/>
                </a:lnTo>
                <a:lnTo>
                  <a:pt x="72070" y="8011"/>
                </a:lnTo>
                <a:lnTo>
                  <a:pt x="72050" y="8011"/>
                </a:lnTo>
                <a:lnTo>
                  <a:pt x="72070" y="7972"/>
                </a:lnTo>
                <a:lnTo>
                  <a:pt x="69676" y="7142"/>
                </a:lnTo>
                <a:lnTo>
                  <a:pt x="69657" y="7142"/>
                </a:lnTo>
                <a:lnTo>
                  <a:pt x="69638" y="7161"/>
                </a:lnTo>
                <a:lnTo>
                  <a:pt x="65025" y="13724"/>
                </a:lnTo>
                <a:lnTo>
                  <a:pt x="46979" y="7470"/>
                </a:lnTo>
                <a:lnTo>
                  <a:pt x="47094" y="7123"/>
                </a:lnTo>
                <a:lnTo>
                  <a:pt x="47075" y="7103"/>
                </a:lnTo>
                <a:lnTo>
                  <a:pt x="47094" y="7103"/>
                </a:lnTo>
                <a:lnTo>
                  <a:pt x="45338" y="6486"/>
                </a:lnTo>
                <a:lnTo>
                  <a:pt x="45319" y="6467"/>
                </a:lnTo>
                <a:lnTo>
                  <a:pt x="45299" y="6505"/>
                </a:lnTo>
                <a:lnTo>
                  <a:pt x="45184" y="6853"/>
                </a:lnTo>
                <a:lnTo>
                  <a:pt x="41652" y="5637"/>
                </a:lnTo>
                <a:lnTo>
                  <a:pt x="41767" y="5270"/>
                </a:lnTo>
                <a:lnTo>
                  <a:pt x="41748" y="5270"/>
                </a:lnTo>
                <a:lnTo>
                  <a:pt x="41748" y="5251"/>
                </a:lnTo>
                <a:lnTo>
                  <a:pt x="40011" y="4652"/>
                </a:lnTo>
                <a:lnTo>
                  <a:pt x="39972" y="4633"/>
                </a:lnTo>
                <a:lnTo>
                  <a:pt x="39972" y="4652"/>
                </a:lnTo>
                <a:lnTo>
                  <a:pt x="39857" y="5019"/>
                </a:lnTo>
                <a:lnTo>
                  <a:pt x="28816" y="1217"/>
                </a:lnTo>
                <a:lnTo>
                  <a:pt x="29048" y="522"/>
                </a:lnTo>
                <a:lnTo>
                  <a:pt x="29029" y="522"/>
                </a:lnTo>
                <a:lnTo>
                  <a:pt x="29048" y="483"/>
                </a:lnTo>
                <a:lnTo>
                  <a:pt x="2763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134" name="Google Shape;9134;p37"/>
          <p:cNvGrpSpPr/>
          <p:nvPr/>
        </p:nvGrpSpPr>
        <p:grpSpPr>
          <a:xfrm>
            <a:off x="5331910" y="1248745"/>
            <a:ext cx="3086285" cy="3103210"/>
            <a:chOff x="9893025" y="800950"/>
            <a:chExt cx="2973300" cy="2989605"/>
          </a:xfrm>
        </p:grpSpPr>
        <p:sp>
          <p:nvSpPr>
            <p:cNvPr id="9135" name="Google Shape;9135;p37"/>
            <p:cNvSpPr/>
            <p:nvPr/>
          </p:nvSpPr>
          <p:spPr>
            <a:xfrm>
              <a:off x="11213372" y="1387049"/>
              <a:ext cx="522229" cy="648429"/>
            </a:xfrm>
            <a:custGeom>
              <a:avLst/>
              <a:gdLst/>
              <a:ahLst/>
              <a:cxnLst/>
              <a:rect l="l" t="t" r="r" b="b"/>
              <a:pathLst>
                <a:path w="20078" h="24930" extrusionOk="0">
                  <a:moveTo>
                    <a:pt x="12435" y="0"/>
                  </a:moveTo>
                  <a:lnTo>
                    <a:pt x="12023" y="79"/>
                  </a:lnTo>
                  <a:lnTo>
                    <a:pt x="11571" y="216"/>
                  </a:lnTo>
                  <a:lnTo>
                    <a:pt x="11041" y="413"/>
                  </a:lnTo>
                  <a:lnTo>
                    <a:pt x="10766" y="531"/>
                  </a:lnTo>
                  <a:lnTo>
                    <a:pt x="10471" y="668"/>
                  </a:lnTo>
                  <a:lnTo>
                    <a:pt x="10176" y="825"/>
                  </a:lnTo>
                  <a:lnTo>
                    <a:pt x="9882" y="1002"/>
                  </a:lnTo>
                  <a:lnTo>
                    <a:pt x="9567" y="1198"/>
                  </a:lnTo>
                  <a:lnTo>
                    <a:pt x="9253" y="1415"/>
                  </a:lnTo>
                  <a:lnTo>
                    <a:pt x="8939" y="1650"/>
                  </a:lnTo>
                  <a:lnTo>
                    <a:pt x="8605" y="1925"/>
                  </a:lnTo>
                  <a:lnTo>
                    <a:pt x="8271" y="2200"/>
                  </a:lnTo>
                  <a:lnTo>
                    <a:pt x="7957" y="2534"/>
                  </a:lnTo>
                  <a:lnTo>
                    <a:pt x="7623" y="2868"/>
                  </a:lnTo>
                  <a:lnTo>
                    <a:pt x="7289" y="3241"/>
                  </a:lnTo>
                  <a:lnTo>
                    <a:pt x="6955" y="3654"/>
                  </a:lnTo>
                  <a:lnTo>
                    <a:pt x="6640" y="4086"/>
                  </a:lnTo>
                  <a:lnTo>
                    <a:pt x="6326" y="4558"/>
                  </a:lnTo>
                  <a:lnTo>
                    <a:pt x="6012" y="5049"/>
                  </a:lnTo>
                  <a:lnTo>
                    <a:pt x="5697" y="5579"/>
                  </a:lnTo>
                  <a:lnTo>
                    <a:pt x="5383" y="6169"/>
                  </a:lnTo>
                  <a:lnTo>
                    <a:pt x="5108" y="6778"/>
                  </a:lnTo>
                  <a:lnTo>
                    <a:pt x="4813" y="7426"/>
                  </a:lnTo>
                  <a:lnTo>
                    <a:pt x="4538" y="8113"/>
                  </a:lnTo>
                  <a:lnTo>
                    <a:pt x="4283" y="8840"/>
                  </a:lnTo>
                  <a:lnTo>
                    <a:pt x="4028" y="9606"/>
                  </a:lnTo>
                  <a:lnTo>
                    <a:pt x="3792" y="10412"/>
                  </a:lnTo>
                  <a:lnTo>
                    <a:pt x="3576" y="11276"/>
                  </a:lnTo>
                  <a:lnTo>
                    <a:pt x="3379" y="12180"/>
                  </a:lnTo>
                  <a:lnTo>
                    <a:pt x="3222" y="12828"/>
                  </a:lnTo>
                  <a:lnTo>
                    <a:pt x="3065" y="13476"/>
                  </a:lnTo>
                  <a:lnTo>
                    <a:pt x="2869" y="14105"/>
                  </a:lnTo>
                  <a:lnTo>
                    <a:pt x="2633" y="14714"/>
                  </a:lnTo>
                  <a:lnTo>
                    <a:pt x="2338" y="15421"/>
                  </a:lnTo>
                  <a:lnTo>
                    <a:pt x="2004" y="16128"/>
                  </a:lnTo>
                  <a:lnTo>
                    <a:pt x="1670" y="16796"/>
                  </a:lnTo>
                  <a:lnTo>
                    <a:pt x="1317" y="17464"/>
                  </a:lnTo>
                  <a:lnTo>
                    <a:pt x="629" y="18741"/>
                  </a:lnTo>
                  <a:lnTo>
                    <a:pt x="295" y="19370"/>
                  </a:lnTo>
                  <a:lnTo>
                    <a:pt x="0" y="19959"/>
                  </a:lnTo>
                  <a:lnTo>
                    <a:pt x="158" y="19939"/>
                  </a:lnTo>
                  <a:lnTo>
                    <a:pt x="393" y="20332"/>
                  </a:lnTo>
                  <a:lnTo>
                    <a:pt x="629" y="20706"/>
                  </a:lnTo>
                  <a:lnTo>
                    <a:pt x="865" y="21059"/>
                  </a:lnTo>
                  <a:lnTo>
                    <a:pt x="1140" y="21393"/>
                  </a:lnTo>
                  <a:lnTo>
                    <a:pt x="1415" y="21688"/>
                  </a:lnTo>
                  <a:lnTo>
                    <a:pt x="1690" y="21983"/>
                  </a:lnTo>
                  <a:lnTo>
                    <a:pt x="1985" y="22277"/>
                  </a:lnTo>
                  <a:lnTo>
                    <a:pt x="2279" y="22533"/>
                  </a:lnTo>
                  <a:lnTo>
                    <a:pt x="2594" y="22768"/>
                  </a:lnTo>
                  <a:lnTo>
                    <a:pt x="2888" y="22984"/>
                  </a:lnTo>
                  <a:lnTo>
                    <a:pt x="3203" y="23201"/>
                  </a:lnTo>
                  <a:lnTo>
                    <a:pt x="3517" y="23397"/>
                  </a:lnTo>
                  <a:lnTo>
                    <a:pt x="3831" y="23574"/>
                  </a:lnTo>
                  <a:lnTo>
                    <a:pt x="4145" y="23751"/>
                  </a:lnTo>
                  <a:lnTo>
                    <a:pt x="4754" y="24026"/>
                  </a:lnTo>
                  <a:lnTo>
                    <a:pt x="5363" y="24281"/>
                  </a:lnTo>
                  <a:lnTo>
                    <a:pt x="5913" y="24458"/>
                  </a:lnTo>
                  <a:lnTo>
                    <a:pt x="6444" y="24615"/>
                  </a:lnTo>
                  <a:lnTo>
                    <a:pt x="6915" y="24733"/>
                  </a:lnTo>
                  <a:lnTo>
                    <a:pt x="7308" y="24831"/>
                  </a:lnTo>
                  <a:lnTo>
                    <a:pt x="7642" y="24890"/>
                  </a:lnTo>
                  <a:lnTo>
                    <a:pt x="8035" y="24929"/>
                  </a:lnTo>
                  <a:lnTo>
                    <a:pt x="8114" y="24635"/>
                  </a:lnTo>
                  <a:lnTo>
                    <a:pt x="8192" y="24360"/>
                  </a:lnTo>
                  <a:lnTo>
                    <a:pt x="8507" y="23770"/>
                  </a:lnTo>
                  <a:lnTo>
                    <a:pt x="9057" y="22847"/>
                  </a:lnTo>
                  <a:lnTo>
                    <a:pt x="10667" y="20195"/>
                  </a:lnTo>
                  <a:lnTo>
                    <a:pt x="10766" y="18761"/>
                  </a:lnTo>
                  <a:lnTo>
                    <a:pt x="11905" y="19193"/>
                  </a:lnTo>
                  <a:lnTo>
                    <a:pt x="13044" y="19586"/>
                  </a:lnTo>
                  <a:lnTo>
                    <a:pt x="14184" y="19959"/>
                  </a:lnTo>
                  <a:lnTo>
                    <a:pt x="15343" y="20273"/>
                  </a:lnTo>
                  <a:lnTo>
                    <a:pt x="16522" y="20588"/>
                  </a:lnTo>
                  <a:lnTo>
                    <a:pt x="17700" y="20863"/>
                  </a:lnTo>
                  <a:lnTo>
                    <a:pt x="18879" y="21099"/>
                  </a:lnTo>
                  <a:lnTo>
                    <a:pt x="20077" y="21315"/>
                  </a:lnTo>
                  <a:lnTo>
                    <a:pt x="19842" y="21079"/>
                  </a:lnTo>
                  <a:lnTo>
                    <a:pt x="18584" y="20902"/>
                  </a:lnTo>
                  <a:lnTo>
                    <a:pt x="17347" y="20666"/>
                  </a:lnTo>
                  <a:lnTo>
                    <a:pt x="16522" y="20470"/>
                  </a:lnTo>
                  <a:lnTo>
                    <a:pt x="15677" y="20273"/>
                  </a:lnTo>
                  <a:lnTo>
                    <a:pt x="14871" y="20057"/>
                  </a:lnTo>
                  <a:lnTo>
                    <a:pt x="14459" y="19939"/>
                  </a:lnTo>
                  <a:lnTo>
                    <a:pt x="14046" y="19802"/>
                  </a:lnTo>
                  <a:lnTo>
                    <a:pt x="13241" y="19547"/>
                  </a:lnTo>
                  <a:lnTo>
                    <a:pt x="12455" y="19232"/>
                  </a:lnTo>
                  <a:lnTo>
                    <a:pt x="12062" y="19075"/>
                  </a:lnTo>
                  <a:lnTo>
                    <a:pt x="11669" y="18898"/>
                  </a:lnTo>
                  <a:lnTo>
                    <a:pt x="11276" y="18722"/>
                  </a:lnTo>
                  <a:lnTo>
                    <a:pt x="10903" y="18525"/>
                  </a:lnTo>
                  <a:lnTo>
                    <a:pt x="10903" y="18525"/>
                  </a:lnTo>
                  <a:lnTo>
                    <a:pt x="11296" y="18702"/>
                  </a:lnTo>
                  <a:lnTo>
                    <a:pt x="11689" y="18859"/>
                  </a:lnTo>
                  <a:lnTo>
                    <a:pt x="12475" y="19173"/>
                  </a:lnTo>
                  <a:lnTo>
                    <a:pt x="13280" y="19429"/>
                  </a:lnTo>
                  <a:lnTo>
                    <a:pt x="14086" y="19684"/>
                  </a:lnTo>
                  <a:lnTo>
                    <a:pt x="14498" y="19802"/>
                  </a:lnTo>
                  <a:lnTo>
                    <a:pt x="14911" y="19900"/>
                  </a:lnTo>
                  <a:lnTo>
                    <a:pt x="15736" y="20097"/>
                  </a:lnTo>
                  <a:lnTo>
                    <a:pt x="17386" y="20450"/>
                  </a:lnTo>
                  <a:lnTo>
                    <a:pt x="18447" y="20627"/>
                  </a:lnTo>
                  <a:lnTo>
                    <a:pt x="19508" y="20784"/>
                  </a:lnTo>
                  <a:lnTo>
                    <a:pt x="18800" y="20077"/>
                  </a:lnTo>
                  <a:lnTo>
                    <a:pt x="18093" y="19350"/>
                  </a:lnTo>
                  <a:lnTo>
                    <a:pt x="17425" y="18584"/>
                  </a:lnTo>
                  <a:lnTo>
                    <a:pt x="16777" y="17798"/>
                  </a:lnTo>
                  <a:lnTo>
                    <a:pt x="15952" y="17661"/>
                  </a:lnTo>
                  <a:lnTo>
                    <a:pt x="15127" y="17504"/>
                  </a:lnTo>
                  <a:lnTo>
                    <a:pt x="14321" y="17327"/>
                  </a:lnTo>
                  <a:lnTo>
                    <a:pt x="13516" y="17150"/>
                  </a:lnTo>
                  <a:lnTo>
                    <a:pt x="12711" y="16934"/>
                  </a:lnTo>
                  <a:lnTo>
                    <a:pt x="11905" y="16698"/>
                  </a:lnTo>
                  <a:lnTo>
                    <a:pt x="11119" y="16443"/>
                  </a:lnTo>
                  <a:lnTo>
                    <a:pt x="11119" y="16443"/>
                  </a:lnTo>
                  <a:lnTo>
                    <a:pt x="11905" y="16659"/>
                  </a:lnTo>
                  <a:lnTo>
                    <a:pt x="12730" y="16855"/>
                  </a:lnTo>
                  <a:lnTo>
                    <a:pt x="13536" y="17032"/>
                  </a:lnTo>
                  <a:lnTo>
                    <a:pt x="14341" y="17189"/>
                  </a:lnTo>
                  <a:lnTo>
                    <a:pt x="15166" y="17346"/>
                  </a:lnTo>
                  <a:lnTo>
                    <a:pt x="15972" y="17484"/>
                  </a:lnTo>
                  <a:lnTo>
                    <a:pt x="16600" y="17582"/>
                  </a:lnTo>
                  <a:lnTo>
                    <a:pt x="16600" y="17582"/>
                  </a:lnTo>
                  <a:lnTo>
                    <a:pt x="16188" y="17032"/>
                  </a:lnTo>
                  <a:lnTo>
                    <a:pt x="14871" y="16796"/>
                  </a:lnTo>
                  <a:lnTo>
                    <a:pt x="13555" y="16541"/>
                  </a:lnTo>
                  <a:lnTo>
                    <a:pt x="12259" y="16266"/>
                  </a:lnTo>
                  <a:lnTo>
                    <a:pt x="10943" y="15952"/>
                  </a:lnTo>
                  <a:lnTo>
                    <a:pt x="11041" y="14223"/>
                  </a:lnTo>
                  <a:lnTo>
                    <a:pt x="11080" y="13319"/>
                  </a:lnTo>
                  <a:lnTo>
                    <a:pt x="11080" y="12966"/>
                  </a:lnTo>
                  <a:lnTo>
                    <a:pt x="11080" y="12887"/>
                  </a:lnTo>
                  <a:lnTo>
                    <a:pt x="11218" y="12671"/>
                  </a:lnTo>
                  <a:lnTo>
                    <a:pt x="11335" y="12396"/>
                  </a:lnTo>
                  <a:lnTo>
                    <a:pt x="11512" y="11983"/>
                  </a:lnTo>
                  <a:lnTo>
                    <a:pt x="11689" y="11433"/>
                  </a:lnTo>
                  <a:lnTo>
                    <a:pt x="11866" y="10726"/>
                  </a:lnTo>
                  <a:lnTo>
                    <a:pt x="11944" y="10333"/>
                  </a:lnTo>
                  <a:lnTo>
                    <a:pt x="12023" y="9881"/>
                  </a:lnTo>
                  <a:lnTo>
                    <a:pt x="12102" y="9390"/>
                  </a:lnTo>
                  <a:lnTo>
                    <a:pt x="12160" y="8860"/>
                  </a:lnTo>
                  <a:lnTo>
                    <a:pt x="12219" y="8172"/>
                  </a:lnTo>
                  <a:lnTo>
                    <a:pt x="12259" y="7426"/>
                  </a:lnTo>
                  <a:lnTo>
                    <a:pt x="12278" y="6601"/>
                  </a:lnTo>
                  <a:lnTo>
                    <a:pt x="12278" y="5717"/>
                  </a:lnTo>
                  <a:lnTo>
                    <a:pt x="12259" y="4754"/>
                  </a:lnTo>
                  <a:lnTo>
                    <a:pt x="12200" y="3733"/>
                  </a:lnTo>
                  <a:lnTo>
                    <a:pt x="12121" y="2633"/>
                  </a:lnTo>
                  <a:lnTo>
                    <a:pt x="11984" y="1454"/>
                  </a:lnTo>
                  <a:lnTo>
                    <a:pt x="11984" y="1257"/>
                  </a:lnTo>
                  <a:lnTo>
                    <a:pt x="11984" y="1061"/>
                  </a:lnTo>
                  <a:lnTo>
                    <a:pt x="12003" y="864"/>
                  </a:lnTo>
                  <a:lnTo>
                    <a:pt x="12062" y="668"/>
                  </a:lnTo>
                  <a:lnTo>
                    <a:pt x="12121" y="491"/>
                  </a:lnTo>
                  <a:lnTo>
                    <a:pt x="12219" y="314"/>
                  </a:lnTo>
                  <a:lnTo>
                    <a:pt x="12318" y="157"/>
                  </a:lnTo>
                  <a:lnTo>
                    <a:pt x="1243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37"/>
            <p:cNvSpPr/>
            <p:nvPr/>
          </p:nvSpPr>
          <p:spPr>
            <a:xfrm>
              <a:off x="11502584" y="1814717"/>
              <a:ext cx="323460" cy="54205"/>
            </a:xfrm>
            <a:custGeom>
              <a:avLst/>
              <a:gdLst/>
              <a:ahLst/>
              <a:cxnLst/>
              <a:rect l="l" t="t" r="r" b="b"/>
              <a:pathLst>
                <a:path w="12436" h="2084" extrusionOk="0">
                  <a:moveTo>
                    <a:pt x="0" y="1"/>
                  </a:moveTo>
                  <a:lnTo>
                    <a:pt x="786" y="256"/>
                  </a:lnTo>
                  <a:lnTo>
                    <a:pt x="1592" y="492"/>
                  </a:lnTo>
                  <a:lnTo>
                    <a:pt x="2397" y="708"/>
                  </a:lnTo>
                  <a:lnTo>
                    <a:pt x="3202" y="885"/>
                  </a:lnTo>
                  <a:lnTo>
                    <a:pt x="4008" y="1062"/>
                  </a:lnTo>
                  <a:lnTo>
                    <a:pt x="4833" y="1219"/>
                  </a:lnTo>
                  <a:lnTo>
                    <a:pt x="5658" y="1356"/>
                  </a:lnTo>
                  <a:lnTo>
                    <a:pt x="6463" y="1494"/>
                  </a:lnTo>
                  <a:lnTo>
                    <a:pt x="7956" y="1690"/>
                  </a:lnTo>
                  <a:lnTo>
                    <a:pt x="9430" y="1847"/>
                  </a:lnTo>
                  <a:lnTo>
                    <a:pt x="10923" y="1985"/>
                  </a:lnTo>
                  <a:lnTo>
                    <a:pt x="12416" y="2083"/>
                  </a:lnTo>
                  <a:lnTo>
                    <a:pt x="12435" y="1808"/>
                  </a:lnTo>
                  <a:lnTo>
                    <a:pt x="10962" y="1710"/>
                  </a:lnTo>
                  <a:lnTo>
                    <a:pt x="9469" y="1612"/>
                  </a:lnTo>
                  <a:lnTo>
                    <a:pt x="7976" y="1454"/>
                  </a:lnTo>
                  <a:lnTo>
                    <a:pt x="6503" y="1278"/>
                  </a:lnTo>
                  <a:lnTo>
                    <a:pt x="5481" y="1140"/>
                  </a:lnTo>
                  <a:lnTo>
                    <a:pt x="4853" y="1042"/>
                  </a:lnTo>
                  <a:lnTo>
                    <a:pt x="4047" y="904"/>
                  </a:lnTo>
                  <a:lnTo>
                    <a:pt x="3222" y="747"/>
                  </a:lnTo>
                  <a:lnTo>
                    <a:pt x="2417" y="590"/>
                  </a:lnTo>
                  <a:lnTo>
                    <a:pt x="1611" y="413"/>
                  </a:lnTo>
                  <a:lnTo>
                    <a:pt x="786" y="2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37"/>
            <p:cNvSpPr/>
            <p:nvPr/>
          </p:nvSpPr>
          <p:spPr>
            <a:xfrm>
              <a:off x="11496966" y="1868898"/>
              <a:ext cx="320911" cy="75637"/>
            </a:xfrm>
            <a:custGeom>
              <a:avLst/>
              <a:gdLst/>
              <a:ahLst/>
              <a:cxnLst/>
              <a:rect l="l" t="t" r="r" b="b"/>
              <a:pathLst>
                <a:path w="12338" h="2908" extrusionOk="0">
                  <a:moveTo>
                    <a:pt x="0" y="0"/>
                  </a:moveTo>
                  <a:lnTo>
                    <a:pt x="373" y="197"/>
                  </a:lnTo>
                  <a:lnTo>
                    <a:pt x="766" y="373"/>
                  </a:lnTo>
                  <a:lnTo>
                    <a:pt x="1159" y="550"/>
                  </a:lnTo>
                  <a:lnTo>
                    <a:pt x="1552" y="707"/>
                  </a:lnTo>
                  <a:lnTo>
                    <a:pt x="2338" y="1022"/>
                  </a:lnTo>
                  <a:lnTo>
                    <a:pt x="3143" y="1277"/>
                  </a:lnTo>
                  <a:lnTo>
                    <a:pt x="3556" y="1414"/>
                  </a:lnTo>
                  <a:lnTo>
                    <a:pt x="3968" y="1532"/>
                  </a:lnTo>
                  <a:lnTo>
                    <a:pt x="4774" y="1748"/>
                  </a:lnTo>
                  <a:lnTo>
                    <a:pt x="5619" y="1945"/>
                  </a:lnTo>
                  <a:lnTo>
                    <a:pt x="6444" y="2141"/>
                  </a:lnTo>
                  <a:lnTo>
                    <a:pt x="7681" y="2377"/>
                  </a:lnTo>
                  <a:lnTo>
                    <a:pt x="8939" y="2554"/>
                  </a:lnTo>
                  <a:lnTo>
                    <a:pt x="9783" y="2672"/>
                  </a:lnTo>
                  <a:lnTo>
                    <a:pt x="10628" y="2770"/>
                  </a:lnTo>
                  <a:lnTo>
                    <a:pt x="11473" y="2849"/>
                  </a:lnTo>
                  <a:lnTo>
                    <a:pt x="12317" y="2907"/>
                  </a:lnTo>
                  <a:lnTo>
                    <a:pt x="12337" y="2652"/>
                  </a:lnTo>
                  <a:lnTo>
                    <a:pt x="11414" y="2574"/>
                  </a:lnTo>
                  <a:lnTo>
                    <a:pt x="10471" y="2495"/>
                  </a:lnTo>
                  <a:lnTo>
                    <a:pt x="9548" y="2397"/>
                  </a:lnTo>
                  <a:lnTo>
                    <a:pt x="8605" y="2259"/>
                  </a:lnTo>
                  <a:lnTo>
                    <a:pt x="7544" y="2102"/>
                  </a:lnTo>
                  <a:lnTo>
                    <a:pt x="6483" y="1925"/>
                  </a:lnTo>
                  <a:lnTo>
                    <a:pt x="4833" y="1572"/>
                  </a:lnTo>
                  <a:lnTo>
                    <a:pt x="4008" y="1375"/>
                  </a:lnTo>
                  <a:lnTo>
                    <a:pt x="3595" y="1277"/>
                  </a:lnTo>
                  <a:lnTo>
                    <a:pt x="3183" y="1159"/>
                  </a:lnTo>
                  <a:lnTo>
                    <a:pt x="2377" y="904"/>
                  </a:lnTo>
                  <a:lnTo>
                    <a:pt x="1572" y="648"/>
                  </a:lnTo>
                  <a:lnTo>
                    <a:pt x="786" y="334"/>
                  </a:lnTo>
                  <a:lnTo>
                    <a:pt x="393" y="1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9138;p37"/>
            <p:cNvSpPr/>
            <p:nvPr/>
          </p:nvSpPr>
          <p:spPr>
            <a:xfrm>
              <a:off x="11649726" y="1849988"/>
              <a:ext cx="175802" cy="87914"/>
            </a:xfrm>
            <a:custGeom>
              <a:avLst/>
              <a:gdLst/>
              <a:ahLst/>
              <a:cxnLst/>
              <a:rect l="l" t="t" r="r" b="b"/>
              <a:pathLst>
                <a:path w="6759" h="3380" extrusionOk="0">
                  <a:moveTo>
                    <a:pt x="1" y="0"/>
                  </a:moveTo>
                  <a:lnTo>
                    <a:pt x="649" y="786"/>
                  </a:lnTo>
                  <a:lnTo>
                    <a:pt x="1317" y="1552"/>
                  </a:lnTo>
                  <a:lnTo>
                    <a:pt x="2024" y="2279"/>
                  </a:lnTo>
                  <a:lnTo>
                    <a:pt x="2732" y="2986"/>
                  </a:lnTo>
                  <a:lnTo>
                    <a:pt x="3675" y="3124"/>
                  </a:lnTo>
                  <a:lnTo>
                    <a:pt x="4598" y="3222"/>
                  </a:lnTo>
                  <a:lnTo>
                    <a:pt x="5541" y="3301"/>
                  </a:lnTo>
                  <a:lnTo>
                    <a:pt x="6464" y="3379"/>
                  </a:lnTo>
                  <a:lnTo>
                    <a:pt x="6759" y="727"/>
                  </a:lnTo>
                  <a:lnTo>
                    <a:pt x="5266" y="629"/>
                  </a:lnTo>
                  <a:lnTo>
                    <a:pt x="3773" y="491"/>
                  </a:lnTo>
                  <a:lnTo>
                    <a:pt x="2299" y="334"/>
                  </a:lnTo>
                  <a:lnTo>
                    <a:pt x="806" y="1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37"/>
            <p:cNvSpPr/>
            <p:nvPr/>
          </p:nvSpPr>
          <p:spPr>
            <a:xfrm>
              <a:off x="11827561" y="1840780"/>
              <a:ext cx="375584" cy="117539"/>
            </a:xfrm>
            <a:custGeom>
              <a:avLst/>
              <a:gdLst/>
              <a:ahLst/>
              <a:cxnLst/>
              <a:rect l="l" t="t" r="r" b="b"/>
              <a:pathLst>
                <a:path w="14440" h="4519" extrusionOk="0">
                  <a:moveTo>
                    <a:pt x="13909" y="1"/>
                  </a:moveTo>
                  <a:lnTo>
                    <a:pt x="12219" y="177"/>
                  </a:lnTo>
                  <a:lnTo>
                    <a:pt x="10530" y="315"/>
                  </a:lnTo>
                  <a:lnTo>
                    <a:pt x="8840" y="413"/>
                  </a:lnTo>
                  <a:lnTo>
                    <a:pt x="7151" y="492"/>
                  </a:lnTo>
                  <a:lnTo>
                    <a:pt x="5462" y="531"/>
                  </a:lnTo>
                  <a:lnTo>
                    <a:pt x="3752" y="531"/>
                  </a:lnTo>
                  <a:lnTo>
                    <a:pt x="2063" y="511"/>
                  </a:lnTo>
                  <a:lnTo>
                    <a:pt x="374" y="433"/>
                  </a:lnTo>
                  <a:lnTo>
                    <a:pt x="334" y="826"/>
                  </a:lnTo>
                  <a:lnTo>
                    <a:pt x="609" y="845"/>
                  </a:lnTo>
                  <a:lnTo>
                    <a:pt x="2279" y="904"/>
                  </a:lnTo>
                  <a:lnTo>
                    <a:pt x="3929" y="944"/>
                  </a:lnTo>
                  <a:lnTo>
                    <a:pt x="5599" y="944"/>
                  </a:lnTo>
                  <a:lnTo>
                    <a:pt x="7249" y="924"/>
                  </a:lnTo>
                  <a:lnTo>
                    <a:pt x="8074" y="924"/>
                  </a:lnTo>
                  <a:lnTo>
                    <a:pt x="8919" y="885"/>
                  </a:lnTo>
                  <a:lnTo>
                    <a:pt x="10569" y="845"/>
                  </a:lnTo>
                  <a:lnTo>
                    <a:pt x="13889" y="669"/>
                  </a:lnTo>
                  <a:lnTo>
                    <a:pt x="12239" y="826"/>
                  </a:lnTo>
                  <a:lnTo>
                    <a:pt x="10569" y="963"/>
                  </a:lnTo>
                  <a:lnTo>
                    <a:pt x="8919" y="1061"/>
                  </a:lnTo>
                  <a:lnTo>
                    <a:pt x="8094" y="1120"/>
                  </a:lnTo>
                  <a:lnTo>
                    <a:pt x="7249" y="1140"/>
                  </a:lnTo>
                  <a:lnTo>
                    <a:pt x="5599" y="1179"/>
                  </a:lnTo>
                  <a:lnTo>
                    <a:pt x="4754" y="1199"/>
                  </a:lnTo>
                  <a:lnTo>
                    <a:pt x="3929" y="1199"/>
                  </a:lnTo>
                  <a:lnTo>
                    <a:pt x="2259" y="1179"/>
                  </a:lnTo>
                  <a:lnTo>
                    <a:pt x="609" y="1120"/>
                  </a:lnTo>
                  <a:lnTo>
                    <a:pt x="315" y="1101"/>
                  </a:lnTo>
                  <a:lnTo>
                    <a:pt x="40" y="3753"/>
                  </a:lnTo>
                  <a:lnTo>
                    <a:pt x="491" y="3772"/>
                  </a:lnTo>
                  <a:lnTo>
                    <a:pt x="2181" y="3851"/>
                  </a:lnTo>
                  <a:lnTo>
                    <a:pt x="3870" y="3871"/>
                  </a:lnTo>
                  <a:lnTo>
                    <a:pt x="4715" y="3890"/>
                  </a:lnTo>
                  <a:lnTo>
                    <a:pt x="5579" y="3851"/>
                  </a:lnTo>
                  <a:lnTo>
                    <a:pt x="7269" y="3812"/>
                  </a:lnTo>
                  <a:lnTo>
                    <a:pt x="7681" y="3812"/>
                  </a:lnTo>
                  <a:lnTo>
                    <a:pt x="8114" y="3772"/>
                  </a:lnTo>
                  <a:lnTo>
                    <a:pt x="8958" y="3733"/>
                  </a:lnTo>
                  <a:lnTo>
                    <a:pt x="10648" y="3615"/>
                  </a:lnTo>
                  <a:lnTo>
                    <a:pt x="12337" y="3458"/>
                  </a:lnTo>
                  <a:lnTo>
                    <a:pt x="14027" y="3301"/>
                  </a:lnTo>
                  <a:lnTo>
                    <a:pt x="14027" y="3301"/>
                  </a:lnTo>
                  <a:lnTo>
                    <a:pt x="12337" y="3537"/>
                  </a:lnTo>
                  <a:lnTo>
                    <a:pt x="10667" y="3753"/>
                  </a:lnTo>
                  <a:lnTo>
                    <a:pt x="8978" y="3890"/>
                  </a:lnTo>
                  <a:lnTo>
                    <a:pt x="8114" y="3969"/>
                  </a:lnTo>
                  <a:lnTo>
                    <a:pt x="7701" y="4008"/>
                  </a:lnTo>
                  <a:lnTo>
                    <a:pt x="7269" y="4028"/>
                  </a:lnTo>
                  <a:lnTo>
                    <a:pt x="5579" y="4106"/>
                  </a:lnTo>
                  <a:lnTo>
                    <a:pt x="4735" y="4126"/>
                  </a:lnTo>
                  <a:lnTo>
                    <a:pt x="2181" y="4126"/>
                  </a:lnTo>
                  <a:lnTo>
                    <a:pt x="472" y="4047"/>
                  </a:lnTo>
                  <a:lnTo>
                    <a:pt x="20" y="4028"/>
                  </a:lnTo>
                  <a:lnTo>
                    <a:pt x="0" y="4322"/>
                  </a:lnTo>
                  <a:lnTo>
                    <a:pt x="904" y="4401"/>
                  </a:lnTo>
                  <a:lnTo>
                    <a:pt x="1808" y="4460"/>
                  </a:lnTo>
                  <a:lnTo>
                    <a:pt x="2711" y="4499"/>
                  </a:lnTo>
                  <a:lnTo>
                    <a:pt x="3615" y="4519"/>
                  </a:lnTo>
                  <a:lnTo>
                    <a:pt x="5422" y="4519"/>
                  </a:lnTo>
                  <a:lnTo>
                    <a:pt x="6346" y="4499"/>
                  </a:lnTo>
                  <a:lnTo>
                    <a:pt x="7249" y="4460"/>
                  </a:lnTo>
                  <a:lnTo>
                    <a:pt x="8153" y="4401"/>
                  </a:lnTo>
                  <a:lnTo>
                    <a:pt x="9056" y="4342"/>
                  </a:lnTo>
                  <a:lnTo>
                    <a:pt x="9960" y="4244"/>
                  </a:lnTo>
                  <a:lnTo>
                    <a:pt x="10864" y="4146"/>
                  </a:lnTo>
                  <a:lnTo>
                    <a:pt x="11767" y="4028"/>
                  </a:lnTo>
                  <a:lnTo>
                    <a:pt x="12671" y="3890"/>
                  </a:lnTo>
                  <a:lnTo>
                    <a:pt x="13555" y="3753"/>
                  </a:lnTo>
                  <a:lnTo>
                    <a:pt x="14439" y="3596"/>
                  </a:lnTo>
                  <a:lnTo>
                    <a:pt x="14341" y="2554"/>
                  </a:lnTo>
                  <a:lnTo>
                    <a:pt x="14203" y="1611"/>
                  </a:lnTo>
                  <a:lnTo>
                    <a:pt x="14066" y="747"/>
                  </a:lnTo>
                  <a:lnTo>
                    <a:pt x="1390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37"/>
            <p:cNvSpPr/>
            <p:nvPr/>
          </p:nvSpPr>
          <p:spPr>
            <a:xfrm>
              <a:off x="11807637" y="2132542"/>
              <a:ext cx="319377" cy="15372"/>
            </a:xfrm>
            <a:custGeom>
              <a:avLst/>
              <a:gdLst/>
              <a:ahLst/>
              <a:cxnLst/>
              <a:rect l="l" t="t" r="r" b="b"/>
              <a:pathLst>
                <a:path w="12279" h="591" extrusionOk="0">
                  <a:moveTo>
                    <a:pt x="39" y="1"/>
                  </a:moveTo>
                  <a:lnTo>
                    <a:pt x="39" y="60"/>
                  </a:lnTo>
                  <a:lnTo>
                    <a:pt x="0" y="413"/>
                  </a:lnTo>
                  <a:lnTo>
                    <a:pt x="1277" y="492"/>
                  </a:lnTo>
                  <a:lnTo>
                    <a:pt x="3045" y="570"/>
                  </a:lnTo>
                  <a:lnTo>
                    <a:pt x="4813" y="590"/>
                  </a:lnTo>
                  <a:lnTo>
                    <a:pt x="5697" y="590"/>
                  </a:lnTo>
                  <a:lnTo>
                    <a:pt x="6581" y="570"/>
                  </a:lnTo>
                  <a:lnTo>
                    <a:pt x="7465" y="551"/>
                  </a:lnTo>
                  <a:lnTo>
                    <a:pt x="8369" y="531"/>
                  </a:lnTo>
                  <a:lnTo>
                    <a:pt x="8801" y="511"/>
                  </a:lnTo>
                  <a:lnTo>
                    <a:pt x="9253" y="492"/>
                  </a:lnTo>
                  <a:lnTo>
                    <a:pt x="10137" y="413"/>
                  </a:lnTo>
                  <a:lnTo>
                    <a:pt x="11905" y="295"/>
                  </a:lnTo>
                  <a:lnTo>
                    <a:pt x="12278" y="276"/>
                  </a:lnTo>
                  <a:lnTo>
                    <a:pt x="11453" y="79"/>
                  </a:lnTo>
                  <a:lnTo>
                    <a:pt x="10039" y="197"/>
                  </a:lnTo>
                  <a:lnTo>
                    <a:pt x="8624" y="276"/>
                  </a:lnTo>
                  <a:lnTo>
                    <a:pt x="7190" y="315"/>
                  </a:lnTo>
                  <a:lnTo>
                    <a:pt x="5776" y="335"/>
                  </a:lnTo>
                  <a:lnTo>
                    <a:pt x="4342" y="295"/>
                  </a:lnTo>
                  <a:lnTo>
                    <a:pt x="2908" y="236"/>
                  </a:lnTo>
                  <a:lnTo>
                    <a:pt x="1474" y="138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37"/>
            <p:cNvSpPr/>
            <p:nvPr/>
          </p:nvSpPr>
          <p:spPr>
            <a:xfrm>
              <a:off x="12105510" y="2118236"/>
              <a:ext cx="110907" cy="36830"/>
            </a:xfrm>
            <a:custGeom>
              <a:avLst/>
              <a:gdLst/>
              <a:ahLst/>
              <a:cxnLst/>
              <a:rect l="l" t="t" r="r" b="b"/>
              <a:pathLst>
                <a:path w="4264" h="1416" extrusionOk="0">
                  <a:moveTo>
                    <a:pt x="4225" y="1"/>
                  </a:moveTo>
                  <a:lnTo>
                    <a:pt x="3164" y="197"/>
                  </a:lnTo>
                  <a:lnTo>
                    <a:pt x="2123" y="354"/>
                  </a:lnTo>
                  <a:lnTo>
                    <a:pt x="1062" y="511"/>
                  </a:lnTo>
                  <a:lnTo>
                    <a:pt x="1" y="629"/>
                  </a:lnTo>
                  <a:lnTo>
                    <a:pt x="826" y="826"/>
                  </a:lnTo>
                  <a:lnTo>
                    <a:pt x="3989" y="511"/>
                  </a:lnTo>
                  <a:lnTo>
                    <a:pt x="3989" y="511"/>
                  </a:lnTo>
                  <a:lnTo>
                    <a:pt x="1180" y="904"/>
                  </a:lnTo>
                  <a:lnTo>
                    <a:pt x="1946" y="1061"/>
                  </a:lnTo>
                  <a:lnTo>
                    <a:pt x="2712" y="1199"/>
                  </a:lnTo>
                  <a:lnTo>
                    <a:pt x="3498" y="1317"/>
                  </a:lnTo>
                  <a:lnTo>
                    <a:pt x="4264" y="1415"/>
                  </a:lnTo>
                  <a:lnTo>
                    <a:pt x="422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37"/>
            <p:cNvSpPr/>
            <p:nvPr/>
          </p:nvSpPr>
          <p:spPr>
            <a:xfrm>
              <a:off x="11475507" y="2066631"/>
              <a:ext cx="324995" cy="163031"/>
            </a:xfrm>
            <a:custGeom>
              <a:avLst/>
              <a:gdLst/>
              <a:ahLst/>
              <a:cxnLst/>
              <a:rect l="l" t="t" r="r" b="b"/>
              <a:pathLst>
                <a:path w="12495" h="6268" extrusionOk="0">
                  <a:moveTo>
                    <a:pt x="177" y="1"/>
                  </a:moveTo>
                  <a:lnTo>
                    <a:pt x="0" y="2554"/>
                  </a:lnTo>
                  <a:lnTo>
                    <a:pt x="727" y="2908"/>
                  </a:lnTo>
                  <a:lnTo>
                    <a:pt x="1454" y="3262"/>
                  </a:lnTo>
                  <a:lnTo>
                    <a:pt x="2200" y="3576"/>
                  </a:lnTo>
                  <a:lnTo>
                    <a:pt x="2947" y="3890"/>
                  </a:lnTo>
                  <a:lnTo>
                    <a:pt x="3693" y="4185"/>
                  </a:lnTo>
                  <a:lnTo>
                    <a:pt x="4440" y="4460"/>
                  </a:lnTo>
                  <a:lnTo>
                    <a:pt x="5206" y="4715"/>
                  </a:lnTo>
                  <a:lnTo>
                    <a:pt x="5972" y="4951"/>
                  </a:lnTo>
                  <a:lnTo>
                    <a:pt x="6738" y="5167"/>
                  </a:lnTo>
                  <a:lnTo>
                    <a:pt x="7504" y="5383"/>
                  </a:lnTo>
                  <a:lnTo>
                    <a:pt x="8290" y="5560"/>
                  </a:lnTo>
                  <a:lnTo>
                    <a:pt x="9076" y="5737"/>
                  </a:lnTo>
                  <a:lnTo>
                    <a:pt x="9842" y="5894"/>
                  </a:lnTo>
                  <a:lnTo>
                    <a:pt x="10628" y="6031"/>
                  </a:lnTo>
                  <a:lnTo>
                    <a:pt x="11433" y="6169"/>
                  </a:lnTo>
                  <a:lnTo>
                    <a:pt x="12219" y="6267"/>
                  </a:lnTo>
                  <a:lnTo>
                    <a:pt x="12239" y="5933"/>
                  </a:lnTo>
                  <a:lnTo>
                    <a:pt x="12239" y="5796"/>
                  </a:lnTo>
                  <a:lnTo>
                    <a:pt x="11315" y="5678"/>
                  </a:lnTo>
                  <a:lnTo>
                    <a:pt x="10373" y="5521"/>
                  </a:lnTo>
                  <a:lnTo>
                    <a:pt x="9489" y="5364"/>
                  </a:lnTo>
                  <a:lnTo>
                    <a:pt x="8604" y="5187"/>
                  </a:lnTo>
                  <a:lnTo>
                    <a:pt x="7720" y="4990"/>
                  </a:lnTo>
                  <a:lnTo>
                    <a:pt x="6856" y="4774"/>
                  </a:lnTo>
                  <a:lnTo>
                    <a:pt x="5992" y="4538"/>
                  </a:lnTo>
                  <a:lnTo>
                    <a:pt x="5127" y="4283"/>
                  </a:lnTo>
                  <a:lnTo>
                    <a:pt x="4263" y="4008"/>
                  </a:lnTo>
                  <a:lnTo>
                    <a:pt x="3418" y="3713"/>
                  </a:lnTo>
                  <a:lnTo>
                    <a:pt x="2574" y="3379"/>
                  </a:lnTo>
                  <a:lnTo>
                    <a:pt x="1749" y="3045"/>
                  </a:lnTo>
                  <a:lnTo>
                    <a:pt x="943" y="2672"/>
                  </a:lnTo>
                  <a:lnTo>
                    <a:pt x="138" y="2260"/>
                  </a:lnTo>
                  <a:lnTo>
                    <a:pt x="138" y="2260"/>
                  </a:lnTo>
                  <a:lnTo>
                    <a:pt x="943" y="2633"/>
                  </a:lnTo>
                  <a:lnTo>
                    <a:pt x="1788" y="2967"/>
                  </a:lnTo>
                  <a:lnTo>
                    <a:pt x="2613" y="3281"/>
                  </a:lnTo>
                  <a:lnTo>
                    <a:pt x="3458" y="3576"/>
                  </a:lnTo>
                  <a:lnTo>
                    <a:pt x="4322" y="3851"/>
                  </a:lnTo>
                  <a:lnTo>
                    <a:pt x="5186" y="4106"/>
                  </a:lnTo>
                  <a:lnTo>
                    <a:pt x="6051" y="4342"/>
                  </a:lnTo>
                  <a:lnTo>
                    <a:pt x="6915" y="4558"/>
                  </a:lnTo>
                  <a:lnTo>
                    <a:pt x="8231" y="4872"/>
                  </a:lnTo>
                  <a:lnTo>
                    <a:pt x="9567" y="5128"/>
                  </a:lnTo>
                  <a:lnTo>
                    <a:pt x="10923" y="5364"/>
                  </a:lnTo>
                  <a:lnTo>
                    <a:pt x="12258" y="5540"/>
                  </a:lnTo>
                  <a:lnTo>
                    <a:pt x="12435" y="3183"/>
                  </a:lnTo>
                  <a:lnTo>
                    <a:pt x="11060" y="3065"/>
                  </a:lnTo>
                  <a:lnTo>
                    <a:pt x="9685" y="2888"/>
                  </a:lnTo>
                  <a:lnTo>
                    <a:pt x="8310" y="2692"/>
                  </a:lnTo>
                  <a:lnTo>
                    <a:pt x="7642" y="2574"/>
                  </a:lnTo>
                  <a:lnTo>
                    <a:pt x="6954" y="2456"/>
                  </a:lnTo>
                  <a:lnTo>
                    <a:pt x="6090" y="2260"/>
                  </a:lnTo>
                  <a:lnTo>
                    <a:pt x="5226" y="2063"/>
                  </a:lnTo>
                  <a:lnTo>
                    <a:pt x="4361" y="1828"/>
                  </a:lnTo>
                  <a:lnTo>
                    <a:pt x="3929" y="1710"/>
                  </a:lnTo>
                  <a:lnTo>
                    <a:pt x="3497" y="1592"/>
                  </a:lnTo>
                  <a:lnTo>
                    <a:pt x="2652" y="1317"/>
                  </a:lnTo>
                  <a:lnTo>
                    <a:pt x="1807" y="1022"/>
                  </a:lnTo>
                  <a:lnTo>
                    <a:pt x="982" y="688"/>
                  </a:lnTo>
                  <a:lnTo>
                    <a:pt x="570" y="511"/>
                  </a:lnTo>
                  <a:lnTo>
                    <a:pt x="177" y="315"/>
                  </a:lnTo>
                  <a:lnTo>
                    <a:pt x="1002" y="649"/>
                  </a:lnTo>
                  <a:lnTo>
                    <a:pt x="1827" y="944"/>
                  </a:lnTo>
                  <a:lnTo>
                    <a:pt x="2691" y="1219"/>
                  </a:lnTo>
                  <a:lnTo>
                    <a:pt x="3536" y="1454"/>
                  </a:lnTo>
                  <a:lnTo>
                    <a:pt x="3968" y="1572"/>
                  </a:lnTo>
                  <a:lnTo>
                    <a:pt x="4401" y="1690"/>
                  </a:lnTo>
                  <a:lnTo>
                    <a:pt x="5265" y="1886"/>
                  </a:lnTo>
                  <a:lnTo>
                    <a:pt x="6129" y="2063"/>
                  </a:lnTo>
                  <a:lnTo>
                    <a:pt x="6994" y="2240"/>
                  </a:lnTo>
                  <a:lnTo>
                    <a:pt x="8349" y="2456"/>
                  </a:lnTo>
                  <a:lnTo>
                    <a:pt x="9724" y="2653"/>
                  </a:lnTo>
                  <a:lnTo>
                    <a:pt x="11080" y="2810"/>
                  </a:lnTo>
                  <a:lnTo>
                    <a:pt x="12455" y="2928"/>
                  </a:lnTo>
                  <a:lnTo>
                    <a:pt x="12474" y="2554"/>
                  </a:lnTo>
                  <a:lnTo>
                    <a:pt x="12494" y="2495"/>
                  </a:lnTo>
                  <a:lnTo>
                    <a:pt x="10923" y="2299"/>
                  </a:lnTo>
                  <a:lnTo>
                    <a:pt x="9351" y="2063"/>
                  </a:lnTo>
                  <a:lnTo>
                    <a:pt x="7799" y="1808"/>
                  </a:lnTo>
                  <a:lnTo>
                    <a:pt x="6247" y="1494"/>
                  </a:lnTo>
                  <a:lnTo>
                    <a:pt x="4715" y="1160"/>
                  </a:lnTo>
                  <a:lnTo>
                    <a:pt x="3183" y="806"/>
                  </a:lnTo>
                  <a:lnTo>
                    <a:pt x="1670" y="413"/>
                  </a:lnTo>
                  <a:lnTo>
                    <a:pt x="17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37"/>
            <p:cNvSpPr/>
            <p:nvPr/>
          </p:nvSpPr>
          <p:spPr>
            <a:xfrm>
              <a:off x="11797909" y="2141750"/>
              <a:ext cx="419541" cy="96081"/>
            </a:xfrm>
            <a:custGeom>
              <a:avLst/>
              <a:gdLst/>
              <a:ahLst/>
              <a:cxnLst/>
              <a:rect l="l" t="t" r="r" b="b"/>
              <a:pathLst>
                <a:path w="16130" h="3694" extrusionOk="0">
                  <a:moveTo>
                    <a:pt x="13006" y="0"/>
                  </a:moveTo>
                  <a:lnTo>
                    <a:pt x="12298" y="79"/>
                  </a:lnTo>
                  <a:lnTo>
                    <a:pt x="10511" y="236"/>
                  </a:lnTo>
                  <a:lnTo>
                    <a:pt x="9627" y="315"/>
                  </a:lnTo>
                  <a:lnTo>
                    <a:pt x="9195" y="354"/>
                  </a:lnTo>
                  <a:lnTo>
                    <a:pt x="8743" y="374"/>
                  </a:lnTo>
                  <a:lnTo>
                    <a:pt x="6975" y="472"/>
                  </a:lnTo>
                  <a:lnTo>
                    <a:pt x="6523" y="491"/>
                  </a:lnTo>
                  <a:lnTo>
                    <a:pt x="3399" y="491"/>
                  </a:lnTo>
                  <a:lnTo>
                    <a:pt x="1631" y="413"/>
                  </a:lnTo>
                  <a:lnTo>
                    <a:pt x="335" y="334"/>
                  </a:lnTo>
                  <a:lnTo>
                    <a:pt x="79" y="2672"/>
                  </a:lnTo>
                  <a:lnTo>
                    <a:pt x="826" y="2751"/>
                  </a:lnTo>
                  <a:lnTo>
                    <a:pt x="1572" y="2810"/>
                  </a:lnTo>
                  <a:lnTo>
                    <a:pt x="2476" y="2888"/>
                  </a:lnTo>
                  <a:lnTo>
                    <a:pt x="3360" y="2947"/>
                  </a:lnTo>
                  <a:lnTo>
                    <a:pt x="4264" y="2967"/>
                  </a:lnTo>
                  <a:lnTo>
                    <a:pt x="5148" y="2986"/>
                  </a:lnTo>
                  <a:lnTo>
                    <a:pt x="6051" y="2986"/>
                  </a:lnTo>
                  <a:lnTo>
                    <a:pt x="6935" y="2967"/>
                  </a:lnTo>
                  <a:lnTo>
                    <a:pt x="8723" y="2868"/>
                  </a:lnTo>
                  <a:lnTo>
                    <a:pt x="9627" y="2810"/>
                  </a:lnTo>
                  <a:lnTo>
                    <a:pt x="10511" y="2711"/>
                  </a:lnTo>
                  <a:lnTo>
                    <a:pt x="11414" y="2613"/>
                  </a:lnTo>
                  <a:lnTo>
                    <a:pt x="12298" y="2495"/>
                  </a:lnTo>
                  <a:lnTo>
                    <a:pt x="12731" y="2436"/>
                  </a:lnTo>
                  <a:lnTo>
                    <a:pt x="13182" y="2358"/>
                  </a:lnTo>
                  <a:lnTo>
                    <a:pt x="14066" y="2201"/>
                  </a:lnTo>
                  <a:lnTo>
                    <a:pt x="14499" y="2122"/>
                  </a:lnTo>
                  <a:lnTo>
                    <a:pt x="14950" y="2043"/>
                  </a:lnTo>
                  <a:lnTo>
                    <a:pt x="15834" y="1867"/>
                  </a:lnTo>
                  <a:lnTo>
                    <a:pt x="14950" y="2083"/>
                  </a:lnTo>
                  <a:lnTo>
                    <a:pt x="14086" y="2279"/>
                  </a:lnTo>
                  <a:lnTo>
                    <a:pt x="13202" y="2456"/>
                  </a:lnTo>
                  <a:lnTo>
                    <a:pt x="12750" y="2554"/>
                  </a:lnTo>
                  <a:lnTo>
                    <a:pt x="12318" y="2633"/>
                  </a:lnTo>
                  <a:lnTo>
                    <a:pt x="11434" y="2770"/>
                  </a:lnTo>
                  <a:lnTo>
                    <a:pt x="10530" y="2888"/>
                  </a:lnTo>
                  <a:lnTo>
                    <a:pt x="9646" y="2986"/>
                  </a:lnTo>
                  <a:lnTo>
                    <a:pt x="8743" y="3085"/>
                  </a:lnTo>
                  <a:lnTo>
                    <a:pt x="7859" y="3143"/>
                  </a:lnTo>
                  <a:lnTo>
                    <a:pt x="6955" y="3202"/>
                  </a:lnTo>
                  <a:lnTo>
                    <a:pt x="6051" y="3222"/>
                  </a:lnTo>
                  <a:lnTo>
                    <a:pt x="5148" y="3242"/>
                  </a:lnTo>
                  <a:lnTo>
                    <a:pt x="4244" y="3222"/>
                  </a:lnTo>
                  <a:lnTo>
                    <a:pt x="3360" y="3202"/>
                  </a:lnTo>
                  <a:lnTo>
                    <a:pt x="2456" y="3163"/>
                  </a:lnTo>
                  <a:lnTo>
                    <a:pt x="1553" y="3085"/>
                  </a:lnTo>
                  <a:lnTo>
                    <a:pt x="806" y="3026"/>
                  </a:lnTo>
                  <a:lnTo>
                    <a:pt x="60" y="2947"/>
                  </a:lnTo>
                  <a:lnTo>
                    <a:pt x="1" y="3399"/>
                  </a:lnTo>
                  <a:lnTo>
                    <a:pt x="1003" y="3517"/>
                  </a:lnTo>
                  <a:lnTo>
                    <a:pt x="2024" y="3595"/>
                  </a:lnTo>
                  <a:lnTo>
                    <a:pt x="3046" y="3654"/>
                  </a:lnTo>
                  <a:lnTo>
                    <a:pt x="4048" y="3694"/>
                  </a:lnTo>
                  <a:lnTo>
                    <a:pt x="5069" y="3694"/>
                  </a:lnTo>
                  <a:lnTo>
                    <a:pt x="6091" y="3674"/>
                  </a:lnTo>
                  <a:lnTo>
                    <a:pt x="7093" y="3615"/>
                  </a:lnTo>
                  <a:lnTo>
                    <a:pt x="8114" y="3556"/>
                  </a:lnTo>
                  <a:lnTo>
                    <a:pt x="9136" y="3458"/>
                  </a:lnTo>
                  <a:lnTo>
                    <a:pt x="10138" y="3340"/>
                  </a:lnTo>
                  <a:lnTo>
                    <a:pt x="11139" y="3183"/>
                  </a:lnTo>
                  <a:lnTo>
                    <a:pt x="12161" y="3026"/>
                  </a:lnTo>
                  <a:lnTo>
                    <a:pt x="13163" y="2829"/>
                  </a:lnTo>
                  <a:lnTo>
                    <a:pt x="14145" y="2613"/>
                  </a:lnTo>
                  <a:lnTo>
                    <a:pt x="15147" y="2358"/>
                  </a:lnTo>
                  <a:lnTo>
                    <a:pt x="16129" y="2102"/>
                  </a:lnTo>
                  <a:lnTo>
                    <a:pt x="16090" y="511"/>
                  </a:lnTo>
                  <a:lnTo>
                    <a:pt x="15324" y="413"/>
                  </a:lnTo>
                  <a:lnTo>
                    <a:pt x="14538" y="295"/>
                  </a:lnTo>
                  <a:lnTo>
                    <a:pt x="13772" y="157"/>
                  </a:lnTo>
                  <a:lnTo>
                    <a:pt x="1300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37"/>
            <p:cNvSpPr/>
            <p:nvPr/>
          </p:nvSpPr>
          <p:spPr>
            <a:xfrm>
              <a:off x="11170455" y="2070715"/>
              <a:ext cx="208990" cy="131351"/>
            </a:xfrm>
            <a:custGeom>
              <a:avLst/>
              <a:gdLst/>
              <a:ahLst/>
              <a:cxnLst/>
              <a:rect l="l" t="t" r="r" b="b"/>
              <a:pathLst>
                <a:path w="8035" h="5050" extrusionOk="0">
                  <a:moveTo>
                    <a:pt x="452" y="1"/>
                  </a:moveTo>
                  <a:lnTo>
                    <a:pt x="40" y="20"/>
                  </a:lnTo>
                  <a:lnTo>
                    <a:pt x="0" y="1337"/>
                  </a:lnTo>
                  <a:lnTo>
                    <a:pt x="511" y="1435"/>
                  </a:lnTo>
                  <a:lnTo>
                    <a:pt x="1002" y="1553"/>
                  </a:lnTo>
                  <a:lnTo>
                    <a:pt x="1493" y="1690"/>
                  </a:lnTo>
                  <a:lnTo>
                    <a:pt x="1984" y="1847"/>
                  </a:lnTo>
                  <a:lnTo>
                    <a:pt x="2456" y="2004"/>
                  </a:lnTo>
                  <a:lnTo>
                    <a:pt x="2927" y="2201"/>
                  </a:lnTo>
                  <a:lnTo>
                    <a:pt x="3379" y="2417"/>
                  </a:lnTo>
                  <a:lnTo>
                    <a:pt x="3831" y="2633"/>
                  </a:lnTo>
                  <a:lnTo>
                    <a:pt x="4263" y="2888"/>
                  </a:lnTo>
                  <a:lnTo>
                    <a:pt x="4695" y="3144"/>
                  </a:lnTo>
                  <a:lnTo>
                    <a:pt x="5108" y="3419"/>
                  </a:lnTo>
                  <a:lnTo>
                    <a:pt x="5501" y="3714"/>
                  </a:lnTo>
                  <a:lnTo>
                    <a:pt x="5874" y="4028"/>
                  </a:lnTo>
                  <a:lnTo>
                    <a:pt x="6228" y="4342"/>
                  </a:lnTo>
                  <a:lnTo>
                    <a:pt x="6562" y="4696"/>
                  </a:lnTo>
                  <a:lnTo>
                    <a:pt x="6896" y="5049"/>
                  </a:lnTo>
                  <a:lnTo>
                    <a:pt x="7465" y="3281"/>
                  </a:lnTo>
                  <a:lnTo>
                    <a:pt x="8035" y="1533"/>
                  </a:lnTo>
                  <a:lnTo>
                    <a:pt x="7740" y="1435"/>
                  </a:lnTo>
                  <a:lnTo>
                    <a:pt x="7367" y="1317"/>
                  </a:lnTo>
                  <a:lnTo>
                    <a:pt x="6483" y="1042"/>
                  </a:lnTo>
                  <a:lnTo>
                    <a:pt x="5422" y="787"/>
                  </a:lnTo>
                  <a:lnTo>
                    <a:pt x="4263" y="511"/>
                  </a:lnTo>
                  <a:lnTo>
                    <a:pt x="3065" y="295"/>
                  </a:lnTo>
                  <a:lnTo>
                    <a:pt x="2495" y="197"/>
                  </a:lnTo>
                  <a:lnTo>
                    <a:pt x="1925" y="119"/>
                  </a:lnTo>
                  <a:lnTo>
                    <a:pt x="1395" y="60"/>
                  </a:lnTo>
                  <a:lnTo>
                    <a:pt x="904" y="20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FFD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37"/>
            <p:cNvSpPr/>
            <p:nvPr/>
          </p:nvSpPr>
          <p:spPr>
            <a:xfrm>
              <a:off x="11161247" y="2309337"/>
              <a:ext cx="151794" cy="82816"/>
            </a:xfrm>
            <a:custGeom>
              <a:avLst/>
              <a:gdLst/>
              <a:ahLst/>
              <a:cxnLst/>
              <a:rect l="l" t="t" r="r" b="b"/>
              <a:pathLst>
                <a:path w="5836" h="3184" extrusionOk="0">
                  <a:moveTo>
                    <a:pt x="5835" y="1"/>
                  </a:moveTo>
                  <a:lnTo>
                    <a:pt x="5619" y="237"/>
                  </a:lnTo>
                  <a:lnTo>
                    <a:pt x="5403" y="453"/>
                  </a:lnTo>
                  <a:lnTo>
                    <a:pt x="5167" y="649"/>
                  </a:lnTo>
                  <a:lnTo>
                    <a:pt x="4912" y="846"/>
                  </a:lnTo>
                  <a:lnTo>
                    <a:pt x="4656" y="1003"/>
                  </a:lnTo>
                  <a:lnTo>
                    <a:pt x="4381" y="1160"/>
                  </a:lnTo>
                  <a:lnTo>
                    <a:pt x="4106" y="1297"/>
                  </a:lnTo>
                  <a:lnTo>
                    <a:pt x="3831" y="1435"/>
                  </a:lnTo>
                  <a:lnTo>
                    <a:pt x="3380" y="1572"/>
                  </a:lnTo>
                  <a:lnTo>
                    <a:pt x="2908" y="1710"/>
                  </a:lnTo>
                  <a:lnTo>
                    <a:pt x="2417" y="1808"/>
                  </a:lnTo>
                  <a:lnTo>
                    <a:pt x="1946" y="1906"/>
                  </a:lnTo>
                  <a:lnTo>
                    <a:pt x="1454" y="1965"/>
                  </a:lnTo>
                  <a:lnTo>
                    <a:pt x="963" y="2024"/>
                  </a:lnTo>
                  <a:lnTo>
                    <a:pt x="492" y="2024"/>
                  </a:lnTo>
                  <a:lnTo>
                    <a:pt x="20" y="2005"/>
                  </a:lnTo>
                  <a:lnTo>
                    <a:pt x="1" y="2555"/>
                  </a:lnTo>
                  <a:lnTo>
                    <a:pt x="256" y="2653"/>
                  </a:lnTo>
                  <a:lnTo>
                    <a:pt x="629" y="2790"/>
                  </a:lnTo>
                  <a:lnTo>
                    <a:pt x="1101" y="2908"/>
                  </a:lnTo>
                  <a:lnTo>
                    <a:pt x="1670" y="3026"/>
                  </a:lnTo>
                  <a:lnTo>
                    <a:pt x="2338" y="3124"/>
                  </a:lnTo>
                  <a:lnTo>
                    <a:pt x="2692" y="3164"/>
                  </a:lnTo>
                  <a:lnTo>
                    <a:pt x="3065" y="3183"/>
                  </a:lnTo>
                  <a:lnTo>
                    <a:pt x="3458" y="3183"/>
                  </a:lnTo>
                  <a:lnTo>
                    <a:pt x="3871" y="3164"/>
                  </a:lnTo>
                  <a:lnTo>
                    <a:pt x="4283" y="3144"/>
                  </a:lnTo>
                  <a:lnTo>
                    <a:pt x="4735" y="3085"/>
                  </a:lnTo>
                  <a:lnTo>
                    <a:pt x="5226" y="1710"/>
                  </a:lnTo>
                  <a:lnTo>
                    <a:pt x="5835" y="1"/>
                  </a:lnTo>
                  <a:close/>
                </a:path>
              </a:pathLst>
            </a:custGeom>
            <a:solidFill>
              <a:srgbClr val="FFD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37"/>
            <p:cNvSpPr/>
            <p:nvPr/>
          </p:nvSpPr>
          <p:spPr>
            <a:xfrm>
              <a:off x="12290498" y="2097792"/>
              <a:ext cx="208990" cy="131351"/>
            </a:xfrm>
            <a:custGeom>
              <a:avLst/>
              <a:gdLst/>
              <a:ahLst/>
              <a:cxnLst/>
              <a:rect l="l" t="t" r="r" b="b"/>
              <a:pathLst>
                <a:path w="8035" h="5050" extrusionOk="0">
                  <a:moveTo>
                    <a:pt x="7583" y="1"/>
                  </a:moveTo>
                  <a:lnTo>
                    <a:pt x="7131" y="21"/>
                  </a:lnTo>
                  <a:lnTo>
                    <a:pt x="6640" y="60"/>
                  </a:lnTo>
                  <a:lnTo>
                    <a:pt x="6110" y="119"/>
                  </a:lnTo>
                  <a:lnTo>
                    <a:pt x="5540" y="197"/>
                  </a:lnTo>
                  <a:lnTo>
                    <a:pt x="4970" y="296"/>
                  </a:lnTo>
                  <a:lnTo>
                    <a:pt x="3772" y="531"/>
                  </a:lnTo>
                  <a:lnTo>
                    <a:pt x="2613" y="787"/>
                  </a:lnTo>
                  <a:lnTo>
                    <a:pt x="1552" y="1042"/>
                  </a:lnTo>
                  <a:lnTo>
                    <a:pt x="668" y="1317"/>
                  </a:lnTo>
                  <a:lnTo>
                    <a:pt x="295" y="1435"/>
                  </a:lnTo>
                  <a:lnTo>
                    <a:pt x="0" y="1553"/>
                  </a:lnTo>
                  <a:lnTo>
                    <a:pt x="570" y="3282"/>
                  </a:lnTo>
                  <a:lnTo>
                    <a:pt x="1140" y="5050"/>
                  </a:lnTo>
                  <a:lnTo>
                    <a:pt x="1474" y="4696"/>
                  </a:lnTo>
                  <a:lnTo>
                    <a:pt x="1808" y="4362"/>
                  </a:lnTo>
                  <a:lnTo>
                    <a:pt x="2161" y="4028"/>
                  </a:lnTo>
                  <a:lnTo>
                    <a:pt x="2534" y="3714"/>
                  </a:lnTo>
                  <a:lnTo>
                    <a:pt x="2927" y="3419"/>
                  </a:lnTo>
                  <a:lnTo>
                    <a:pt x="3340" y="3144"/>
                  </a:lnTo>
                  <a:lnTo>
                    <a:pt x="3752" y="2889"/>
                  </a:lnTo>
                  <a:lnTo>
                    <a:pt x="4204" y="2633"/>
                  </a:lnTo>
                  <a:lnTo>
                    <a:pt x="4636" y="2417"/>
                  </a:lnTo>
                  <a:lnTo>
                    <a:pt x="5108" y="2201"/>
                  </a:lnTo>
                  <a:lnTo>
                    <a:pt x="5579" y="2005"/>
                  </a:lnTo>
                  <a:lnTo>
                    <a:pt x="6051" y="1847"/>
                  </a:lnTo>
                  <a:lnTo>
                    <a:pt x="6542" y="1690"/>
                  </a:lnTo>
                  <a:lnTo>
                    <a:pt x="7033" y="1553"/>
                  </a:lnTo>
                  <a:lnTo>
                    <a:pt x="7524" y="1435"/>
                  </a:lnTo>
                  <a:lnTo>
                    <a:pt x="8035" y="1356"/>
                  </a:lnTo>
                  <a:lnTo>
                    <a:pt x="7996" y="21"/>
                  </a:lnTo>
                  <a:lnTo>
                    <a:pt x="7583" y="1"/>
                  </a:lnTo>
                  <a:close/>
                </a:path>
              </a:pathLst>
            </a:custGeom>
            <a:solidFill>
              <a:srgbClr val="FFD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9147;p37"/>
            <p:cNvSpPr/>
            <p:nvPr/>
          </p:nvSpPr>
          <p:spPr>
            <a:xfrm>
              <a:off x="12356929" y="2336934"/>
              <a:ext cx="151768" cy="82296"/>
            </a:xfrm>
            <a:custGeom>
              <a:avLst/>
              <a:gdLst/>
              <a:ahLst/>
              <a:cxnLst/>
              <a:rect l="l" t="t" r="r" b="b"/>
              <a:pathLst>
                <a:path w="5835" h="3164" extrusionOk="0">
                  <a:moveTo>
                    <a:pt x="0" y="1"/>
                  </a:moveTo>
                  <a:lnTo>
                    <a:pt x="609" y="1710"/>
                  </a:lnTo>
                  <a:lnTo>
                    <a:pt x="1100" y="3085"/>
                  </a:lnTo>
                  <a:lnTo>
                    <a:pt x="1552" y="3124"/>
                  </a:lnTo>
                  <a:lnTo>
                    <a:pt x="1965" y="3144"/>
                  </a:lnTo>
                  <a:lnTo>
                    <a:pt x="2377" y="3163"/>
                  </a:lnTo>
                  <a:lnTo>
                    <a:pt x="2770" y="3163"/>
                  </a:lnTo>
                  <a:lnTo>
                    <a:pt x="3143" y="3144"/>
                  </a:lnTo>
                  <a:lnTo>
                    <a:pt x="3497" y="3104"/>
                  </a:lnTo>
                  <a:lnTo>
                    <a:pt x="4165" y="3006"/>
                  </a:lnTo>
                  <a:lnTo>
                    <a:pt x="4735" y="2888"/>
                  </a:lnTo>
                  <a:lnTo>
                    <a:pt x="5206" y="2771"/>
                  </a:lnTo>
                  <a:lnTo>
                    <a:pt x="5579" y="2653"/>
                  </a:lnTo>
                  <a:lnTo>
                    <a:pt x="5835" y="2554"/>
                  </a:lnTo>
                  <a:lnTo>
                    <a:pt x="5815" y="1985"/>
                  </a:lnTo>
                  <a:lnTo>
                    <a:pt x="5343" y="2004"/>
                  </a:lnTo>
                  <a:lnTo>
                    <a:pt x="4852" y="2004"/>
                  </a:lnTo>
                  <a:lnTo>
                    <a:pt x="4381" y="1965"/>
                  </a:lnTo>
                  <a:lnTo>
                    <a:pt x="3890" y="1887"/>
                  </a:lnTo>
                  <a:lnTo>
                    <a:pt x="3418" y="1788"/>
                  </a:lnTo>
                  <a:lnTo>
                    <a:pt x="2927" y="1690"/>
                  </a:lnTo>
                  <a:lnTo>
                    <a:pt x="2456" y="1553"/>
                  </a:lnTo>
                  <a:lnTo>
                    <a:pt x="2004" y="1415"/>
                  </a:lnTo>
                  <a:lnTo>
                    <a:pt x="1729" y="1297"/>
                  </a:lnTo>
                  <a:lnTo>
                    <a:pt x="1454" y="1140"/>
                  </a:lnTo>
                  <a:lnTo>
                    <a:pt x="1179" y="1002"/>
                  </a:lnTo>
                  <a:lnTo>
                    <a:pt x="923" y="826"/>
                  </a:lnTo>
                  <a:lnTo>
                    <a:pt x="668" y="629"/>
                  </a:lnTo>
                  <a:lnTo>
                    <a:pt x="432" y="433"/>
                  </a:lnTo>
                  <a:lnTo>
                    <a:pt x="216" y="2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37"/>
            <p:cNvSpPr/>
            <p:nvPr/>
          </p:nvSpPr>
          <p:spPr>
            <a:xfrm>
              <a:off x="9893025" y="3577855"/>
              <a:ext cx="2973300" cy="212700"/>
            </a:xfrm>
            <a:prstGeom prst="ellipse">
              <a:avLst/>
            </a:pr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37"/>
            <p:cNvSpPr/>
            <p:nvPr/>
          </p:nvSpPr>
          <p:spPr>
            <a:xfrm>
              <a:off x="11465285" y="1607776"/>
              <a:ext cx="393973" cy="701568"/>
            </a:xfrm>
            <a:custGeom>
              <a:avLst/>
              <a:gdLst/>
              <a:ahLst/>
              <a:cxnLst/>
              <a:rect l="l" t="t" r="r" b="b"/>
              <a:pathLst>
                <a:path w="15147" h="26973" extrusionOk="0">
                  <a:moveTo>
                    <a:pt x="15146" y="1"/>
                  </a:moveTo>
                  <a:lnTo>
                    <a:pt x="14852" y="2004"/>
                  </a:lnTo>
                  <a:lnTo>
                    <a:pt x="14518" y="4362"/>
                  </a:lnTo>
                  <a:lnTo>
                    <a:pt x="14223" y="6719"/>
                  </a:lnTo>
                  <a:lnTo>
                    <a:pt x="13928" y="9371"/>
                  </a:lnTo>
                  <a:lnTo>
                    <a:pt x="13869" y="9764"/>
                  </a:lnTo>
                  <a:lnTo>
                    <a:pt x="13850" y="10039"/>
                  </a:lnTo>
                  <a:lnTo>
                    <a:pt x="13555" y="12691"/>
                  </a:lnTo>
                  <a:lnTo>
                    <a:pt x="13535" y="12946"/>
                  </a:lnTo>
                  <a:lnTo>
                    <a:pt x="13496" y="13241"/>
                  </a:lnTo>
                  <a:lnTo>
                    <a:pt x="13476" y="13457"/>
                  </a:lnTo>
                  <a:lnTo>
                    <a:pt x="13319" y="15147"/>
                  </a:lnTo>
                  <a:lnTo>
                    <a:pt x="12553" y="14597"/>
                  </a:lnTo>
                  <a:lnTo>
                    <a:pt x="11826" y="14027"/>
                  </a:lnTo>
                  <a:lnTo>
                    <a:pt x="11099" y="13438"/>
                  </a:lnTo>
                  <a:lnTo>
                    <a:pt x="10392" y="12829"/>
                  </a:lnTo>
                  <a:lnTo>
                    <a:pt x="9194" y="12613"/>
                  </a:lnTo>
                  <a:lnTo>
                    <a:pt x="8015" y="12377"/>
                  </a:lnTo>
                  <a:lnTo>
                    <a:pt x="6837" y="12102"/>
                  </a:lnTo>
                  <a:lnTo>
                    <a:pt x="5658" y="11787"/>
                  </a:lnTo>
                  <a:lnTo>
                    <a:pt x="4499" y="11473"/>
                  </a:lnTo>
                  <a:lnTo>
                    <a:pt x="3359" y="11100"/>
                  </a:lnTo>
                  <a:lnTo>
                    <a:pt x="2220" y="10707"/>
                  </a:lnTo>
                  <a:lnTo>
                    <a:pt x="1081" y="10275"/>
                  </a:lnTo>
                  <a:lnTo>
                    <a:pt x="982" y="11709"/>
                  </a:lnTo>
                  <a:lnTo>
                    <a:pt x="570" y="17642"/>
                  </a:lnTo>
                  <a:lnTo>
                    <a:pt x="2063" y="18054"/>
                  </a:lnTo>
                  <a:lnTo>
                    <a:pt x="3576" y="18447"/>
                  </a:lnTo>
                  <a:lnTo>
                    <a:pt x="5108" y="18801"/>
                  </a:lnTo>
                  <a:lnTo>
                    <a:pt x="6640" y="19135"/>
                  </a:lnTo>
                  <a:lnTo>
                    <a:pt x="8192" y="19449"/>
                  </a:lnTo>
                  <a:lnTo>
                    <a:pt x="9744" y="19704"/>
                  </a:lnTo>
                  <a:lnTo>
                    <a:pt x="11316" y="19940"/>
                  </a:lnTo>
                  <a:lnTo>
                    <a:pt x="12887" y="20136"/>
                  </a:lnTo>
                  <a:lnTo>
                    <a:pt x="12867" y="20195"/>
                  </a:lnTo>
                  <a:lnTo>
                    <a:pt x="12848" y="20569"/>
                  </a:lnTo>
                  <a:lnTo>
                    <a:pt x="12828" y="20824"/>
                  </a:lnTo>
                  <a:lnTo>
                    <a:pt x="12651" y="23181"/>
                  </a:lnTo>
                  <a:lnTo>
                    <a:pt x="12632" y="23437"/>
                  </a:lnTo>
                  <a:lnTo>
                    <a:pt x="12632" y="23574"/>
                  </a:lnTo>
                  <a:lnTo>
                    <a:pt x="12612" y="23908"/>
                  </a:lnTo>
                  <a:lnTo>
                    <a:pt x="11826" y="23810"/>
                  </a:lnTo>
                  <a:lnTo>
                    <a:pt x="11021" y="23672"/>
                  </a:lnTo>
                  <a:lnTo>
                    <a:pt x="10235" y="23535"/>
                  </a:lnTo>
                  <a:lnTo>
                    <a:pt x="9469" y="23378"/>
                  </a:lnTo>
                  <a:lnTo>
                    <a:pt x="8683" y="23201"/>
                  </a:lnTo>
                  <a:lnTo>
                    <a:pt x="7897" y="23024"/>
                  </a:lnTo>
                  <a:lnTo>
                    <a:pt x="7131" y="22808"/>
                  </a:lnTo>
                  <a:lnTo>
                    <a:pt x="6365" y="22592"/>
                  </a:lnTo>
                  <a:lnTo>
                    <a:pt x="5599" y="22356"/>
                  </a:lnTo>
                  <a:lnTo>
                    <a:pt x="4833" y="22101"/>
                  </a:lnTo>
                  <a:lnTo>
                    <a:pt x="4086" y="21826"/>
                  </a:lnTo>
                  <a:lnTo>
                    <a:pt x="3340" y="21531"/>
                  </a:lnTo>
                  <a:lnTo>
                    <a:pt x="2593" y="21217"/>
                  </a:lnTo>
                  <a:lnTo>
                    <a:pt x="1847" y="20903"/>
                  </a:lnTo>
                  <a:lnTo>
                    <a:pt x="1120" y="20549"/>
                  </a:lnTo>
                  <a:lnTo>
                    <a:pt x="393" y="20195"/>
                  </a:lnTo>
                  <a:lnTo>
                    <a:pt x="0" y="25303"/>
                  </a:lnTo>
                  <a:lnTo>
                    <a:pt x="0" y="25676"/>
                  </a:lnTo>
                  <a:lnTo>
                    <a:pt x="20" y="25971"/>
                  </a:lnTo>
                  <a:lnTo>
                    <a:pt x="79" y="26226"/>
                  </a:lnTo>
                  <a:lnTo>
                    <a:pt x="118" y="26344"/>
                  </a:lnTo>
                  <a:lnTo>
                    <a:pt x="157" y="26442"/>
                  </a:lnTo>
                  <a:lnTo>
                    <a:pt x="216" y="26521"/>
                  </a:lnTo>
                  <a:lnTo>
                    <a:pt x="295" y="26600"/>
                  </a:lnTo>
                  <a:lnTo>
                    <a:pt x="354" y="26658"/>
                  </a:lnTo>
                  <a:lnTo>
                    <a:pt x="432" y="26698"/>
                  </a:lnTo>
                  <a:lnTo>
                    <a:pt x="531" y="26717"/>
                  </a:lnTo>
                  <a:lnTo>
                    <a:pt x="609" y="26737"/>
                  </a:lnTo>
                  <a:lnTo>
                    <a:pt x="825" y="26737"/>
                  </a:lnTo>
                  <a:lnTo>
                    <a:pt x="1808" y="26600"/>
                  </a:lnTo>
                  <a:lnTo>
                    <a:pt x="2809" y="26501"/>
                  </a:lnTo>
                  <a:lnTo>
                    <a:pt x="3811" y="26442"/>
                  </a:lnTo>
                  <a:lnTo>
                    <a:pt x="4794" y="26423"/>
                  </a:lnTo>
                  <a:lnTo>
                    <a:pt x="5776" y="26403"/>
                  </a:lnTo>
                  <a:lnTo>
                    <a:pt x="6699" y="26423"/>
                  </a:lnTo>
                  <a:lnTo>
                    <a:pt x="7603" y="26462"/>
                  </a:lnTo>
                  <a:lnTo>
                    <a:pt x="8467" y="26521"/>
                  </a:lnTo>
                  <a:lnTo>
                    <a:pt x="9253" y="26580"/>
                  </a:lnTo>
                  <a:lnTo>
                    <a:pt x="9980" y="26658"/>
                  </a:lnTo>
                  <a:lnTo>
                    <a:pt x="11178" y="26796"/>
                  </a:lnTo>
                  <a:lnTo>
                    <a:pt x="12003" y="26914"/>
                  </a:lnTo>
                  <a:lnTo>
                    <a:pt x="12357" y="26973"/>
                  </a:lnTo>
                  <a:lnTo>
                    <a:pt x="12475" y="26030"/>
                  </a:lnTo>
                  <a:lnTo>
                    <a:pt x="12435" y="26953"/>
                  </a:lnTo>
                  <a:lnTo>
                    <a:pt x="12789" y="23928"/>
                  </a:lnTo>
                  <a:lnTo>
                    <a:pt x="12848" y="23476"/>
                  </a:lnTo>
                  <a:lnTo>
                    <a:pt x="12867" y="23201"/>
                  </a:lnTo>
                  <a:lnTo>
                    <a:pt x="13123" y="20863"/>
                  </a:lnTo>
                  <a:lnTo>
                    <a:pt x="13162" y="20588"/>
                  </a:lnTo>
                  <a:lnTo>
                    <a:pt x="13201" y="20235"/>
                  </a:lnTo>
                  <a:lnTo>
                    <a:pt x="13201" y="20176"/>
                  </a:lnTo>
                  <a:lnTo>
                    <a:pt x="13555" y="16856"/>
                  </a:lnTo>
                  <a:lnTo>
                    <a:pt x="13712" y="15402"/>
                  </a:lnTo>
                  <a:lnTo>
                    <a:pt x="13909" y="13497"/>
                  </a:lnTo>
                  <a:lnTo>
                    <a:pt x="13928" y="13280"/>
                  </a:lnTo>
                  <a:lnTo>
                    <a:pt x="13948" y="12986"/>
                  </a:lnTo>
                  <a:lnTo>
                    <a:pt x="13968" y="12711"/>
                  </a:lnTo>
                  <a:lnTo>
                    <a:pt x="14243" y="10059"/>
                  </a:lnTo>
                  <a:lnTo>
                    <a:pt x="14262" y="9784"/>
                  </a:lnTo>
                  <a:lnTo>
                    <a:pt x="14302" y="9391"/>
                  </a:lnTo>
                  <a:lnTo>
                    <a:pt x="14557" y="6758"/>
                  </a:lnTo>
                  <a:lnTo>
                    <a:pt x="14852" y="3380"/>
                  </a:lnTo>
                  <a:lnTo>
                    <a:pt x="1514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37"/>
            <p:cNvSpPr/>
            <p:nvPr/>
          </p:nvSpPr>
          <p:spPr>
            <a:xfrm>
              <a:off x="10146989" y="2703815"/>
              <a:ext cx="2466918" cy="210031"/>
            </a:xfrm>
            <a:custGeom>
              <a:avLst/>
              <a:gdLst/>
              <a:ahLst/>
              <a:cxnLst/>
              <a:rect l="l" t="t" r="r" b="b"/>
              <a:pathLst>
                <a:path w="94845" h="8075" extrusionOk="0">
                  <a:moveTo>
                    <a:pt x="90896" y="1"/>
                  </a:moveTo>
                  <a:lnTo>
                    <a:pt x="0" y="5422"/>
                  </a:lnTo>
                  <a:lnTo>
                    <a:pt x="589" y="8074"/>
                  </a:lnTo>
                  <a:lnTo>
                    <a:pt x="92271" y="8074"/>
                  </a:lnTo>
                  <a:lnTo>
                    <a:pt x="94844" y="1"/>
                  </a:lnTo>
                  <a:close/>
                </a:path>
              </a:pathLst>
            </a:custGeom>
            <a:solidFill>
              <a:srgbClr val="A1A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37"/>
            <p:cNvSpPr/>
            <p:nvPr/>
          </p:nvSpPr>
          <p:spPr>
            <a:xfrm>
              <a:off x="10146989" y="2703815"/>
              <a:ext cx="2466918" cy="210031"/>
            </a:xfrm>
            <a:custGeom>
              <a:avLst/>
              <a:gdLst/>
              <a:ahLst/>
              <a:cxnLst/>
              <a:rect l="l" t="t" r="r" b="b"/>
              <a:pathLst>
                <a:path w="94845" h="8075" fill="none" extrusionOk="0">
                  <a:moveTo>
                    <a:pt x="94844" y="1"/>
                  </a:moveTo>
                  <a:lnTo>
                    <a:pt x="90896" y="1"/>
                  </a:lnTo>
                  <a:lnTo>
                    <a:pt x="0" y="5422"/>
                  </a:lnTo>
                  <a:lnTo>
                    <a:pt x="589" y="8074"/>
                  </a:lnTo>
                  <a:lnTo>
                    <a:pt x="92271" y="8074"/>
                  </a:lnTo>
                  <a:lnTo>
                    <a:pt x="948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37"/>
            <p:cNvSpPr/>
            <p:nvPr/>
          </p:nvSpPr>
          <p:spPr>
            <a:xfrm>
              <a:off x="10103551" y="2967980"/>
              <a:ext cx="2580868" cy="198274"/>
            </a:xfrm>
            <a:custGeom>
              <a:avLst/>
              <a:gdLst/>
              <a:ahLst/>
              <a:cxnLst/>
              <a:rect l="l" t="t" r="r" b="b"/>
              <a:pathLst>
                <a:path w="99226" h="7623" extrusionOk="0">
                  <a:moveTo>
                    <a:pt x="89816" y="1"/>
                  </a:moveTo>
                  <a:lnTo>
                    <a:pt x="825" y="6032"/>
                  </a:lnTo>
                  <a:lnTo>
                    <a:pt x="0" y="2790"/>
                  </a:lnTo>
                  <a:lnTo>
                    <a:pt x="1100" y="7623"/>
                  </a:lnTo>
                  <a:lnTo>
                    <a:pt x="96691" y="7623"/>
                  </a:lnTo>
                  <a:lnTo>
                    <a:pt x="99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37"/>
            <p:cNvSpPr/>
            <p:nvPr/>
          </p:nvSpPr>
          <p:spPr>
            <a:xfrm>
              <a:off x="10103551" y="2967980"/>
              <a:ext cx="2580868" cy="198274"/>
            </a:xfrm>
            <a:custGeom>
              <a:avLst/>
              <a:gdLst/>
              <a:ahLst/>
              <a:cxnLst/>
              <a:rect l="l" t="t" r="r" b="b"/>
              <a:pathLst>
                <a:path w="99226" h="7623" fill="none" extrusionOk="0">
                  <a:moveTo>
                    <a:pt x="99225" y="1"/>
                  </a:moveTo>
                  <a:lnTo>
                    <a:pt x="89816" y="1"/>
                  </a:lnTo>
                  <a:lnTo>
                    <a:pt x="825" y="6032"/>
                  </a:lnTo>
                  <a:lnTo>
                    <a:pt x="0" y="2790"/>
                  </a:lnTo>
                  <a:lnTo>
                    <a:pt x="1100" y="7623"/>
                  </a:lnTo>
                  <a:lnTo>
                    <a:pt x="96691" y="7623"/>
                  </a:lnTo>
                  <a:lnTo>
                    <a:pt x="9922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37"/>
            <p:cNvSpPr/>
            <p:nvPr/>
          </p:nvSpPr>
          <p:spPr>
            <a:xfrm>
              <a:off x="10055016" y="3220414"/>
              <a:ext cx="20964" cy="89448"/>
            </a:xfrm>
            <a:custGeom>
              <a:avLst/>
              <a:gdLst/>
              <a:ahLst/>
              <a:cxnLst/>
              <a:rect l="l" t="t" r="r" b="b"/>
              <a:pathLst>
                <a:path w="806" h="3439" extrusionOk="0">
                  <a:moveTo>
                    <a:pt x="0" y="0"/>
                  </a:moveTo>
                  <a:lnTo>
                    <a:pt x="805" y="3438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A1A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37"/>
            <p:cNvSpPr/>
            <p:nvPr/>
          </p:nvSpPr>
          <p:spPr>
            <a:xfrm>
              <a:off x="10089740" y="3220414"/>
              <a:ext cx="2630964" cy="192656"/>
            </a:xfrm>
            <a:custGeom>
              <a:avLst/>
              <a:gdLst/>
              <a:ahLst/>
              <a:cxnLst/>
              <a:rect l="l" t="t" r="r" b="b"/>
              <a:pathLst>
                <a:path w="101152" h="7407" extrusionOk="0">
                  <a:moveTo>
                    <a:pt x="95042" y="0"/>
                  </a:moveTo>
                  <a:lnTo>
                    <a:pt x="1" y="5776"/>
                  </a:lnTo>
                  <a:lnTo>
                    <a:pt x="394" y="7406"/>
                  </a:lnTo>
                  <a:lnTo>
                    <a:pt x="98637" y="7406"/>
                  </a:lnTo>
                  <a:lnTo>
                    <a:pt x="10115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37"/>
            <p:cNvSpPr/>
            <p:nvPr/>
          </p:nvSpPr>
          <p:spPr>
            <a:xfrm>
              <a:off x="10089740" y="3220414"/>
              <a:ext cx="2630964" cy="192656"/>
            </a:xfrm>
            <a:custGeom>
              <a:avLst/>
              <a:gdLst/>
              <a:ahLst/>
              <a:cxnLst/>
              <a:rect l="l" t="t" r="r" b="b"/>
              <a:pathLst>
                <a:path w="101152" h="7407" fill="none" extrusionOk="0">
                  <a:moveTo>
                    <a:pt x="101151" y="0"/>
                  </a:moveTo>
                  <a:lnTo>
                    <a:pt x="95042" y="0"/>
                  </a:lnTo>
                  <a:lnTo>
                    <a:pt x="1" y="5776"/>
                  </a:lnTo>
                  <a:lnTo>
                    <a:pt x="394" y="7406"/>
                  </a:lnTo>
                  <a:lnTo>
                    <a:pt x="98637" y="7406"/>
                  </a:lnTo>
                  <a:lnTo>
                    <a:pt x="1011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37"/>
            <p:cNvSpPr/>
            <p:nvPr/>
          </p:nvSpPr>
          <p:spPr>
            <a:xfrm>
              <a:off x="10021800" y="3467204"/>
              <a:ext cx="9208" cy="40394"/>
            </a:xfrm>
            <a:custGeom>
              <a:avLst/>
              <a:gdLst/>
              <a:ahLst/>
              <a:cxnLst/>
              <a:rect l="l" t="t" r="r" b="b"/>
              <a:pathLst>
                <a:path w="354" h="1553" extrusionOk="0">
                  <a:moveTo>
                    <a:pt x="0" y="1"/>
                  </a:moveTo>
                  <a:lnTo>
                    <a:pt x="354" y="1553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A1A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37"/>
            <p:cNvSpPr/>
            <p:nvPr/>
          </p:nvSpPr>
          <p:spPr>
            <a:xfrm>
              <a:off x="10058059" y="3467204"/>
              <a:ext cx="2670291" cy="246315"/>
            </a:xfrm>
            <a:custGeom>
              <a:avLst/>
              <a:gdLst/>
              <a:ahLst/>
              <a:cxnLst/>
              <a:rect l="l" t="t" r="r" b="b"/>
              <a:pathLst>
                <a:path w="102664" h="9470" extrusionOk="0">
                  <a:moveTo>
                    <a:pt x="97262" y="1"/>
                  </a:moveTo>
                  <a:lnTo>
                    <a:pt x="1" y="5953"/>
                  </a:lnTo>
                  <a:lnTo>
                    <a:pt x="826" y="9469"/>
                  </a:lnTo>
                  <a:lnTo>
                    <a:pt x="99462" y="9234"/>
                  </a:lnTo>
                  <a:lnTo>
                    <a:pt x="10266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37"/>
            <p:cNvSpPr/>
            <p:nvPr/>
          </p:nvSpPr>
          <p:spPr>
            <a:xfrm>
              <a:off x="10116323" y="2703815"/>
              <a:ext cx="2394871" cy="141052"/>
            </a:xfrm>
            <a:custGeom>
              <a:avLst/>
              <a:gdLst/>
              <a:ahLst/>
              <a:cxnLst/>
              <a:rect l="l" t="t" r="r" b="b"/>
              <a:pathLst>
                <a:path w="92075" h="5423" extrusionOk="0">
                  <a:moveTo>
                    <a:pt x="0" y="1"/>
                  </a:moveTo>
                  <a:lnTo>
                    <a:pt x="1120" y="5422"/>
                  </a:lnTo>
                  <a:lnTo>
                    <a:pt x="1179" y="5422"/>
                  </a:lnTo>
                  <a:lnTo>
                    <a:pt x="92075" y="1"/>
                  </a:lnTo>
                  <a:close/>
                </a:path>
              </a:pathLst>
            </a:custGeom>
            <a:solidFill>
              <a:srgbClr val="8D95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37"/>
            <p:cNvSpPr/>
            <p:nvPr/>
          </p:nvSpPr>
          <p:spPr>
            <a:xfrm>
              <a:off x="10116323" y="2703815"/>
              <a:ext cx="2394871" cy="141052"/>
            </a:xfrm>
            <a:custGeom>
              <a:avLst/>
              <a:gdLst/>
              <a:ahLst/>
              <a:cxnLst/>
              <a:rect l="l" t="t" r="r" b="b"/>
              <a:pathLst>
                <a:path w="92075" h="5423" fill="none" extrusionOk="0">
                  <a:moveTo>
                    <a:pt x="0" y="1"/>
                  </a:moveTo>
                  <a:lnTo>
                    <a:pt x="1120" y="5422"/>
                  </a:lnTo>
                  <a:lnTo>
                    <a:pt x="1179" y="5422"/>
                  </a:lnTo>
                  <a:lnTo>
                    <a:pt x="92075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37"/>
            <p:cNvSpPr/>
            <p:nvPr/>
          </p:nvSpPr>
          <p:spPr>
            <a:xfrm>
              <a:off x="10085162" y="2967980"/>
              <a:ext cx="2354503" cy="156892"/>
            </a:xfrm>
            <a:custGeom>
              <a:avLst/>
              <a:gdLst/>
              <a:ahLst/>
              <a:cxnLst/>
              <a:rect l="l" t="t" r="r" b="b"/>
              <a:pathLst>
                <a:path w="90523" h="6032" extrusionOk="0">
                  <a:moveTo>
                    <a:pt x="0" y="1"/>
                  </a:moveTo>
                  <a:lnTo>
                    <a:pt x="707" y="2790"/>
                  </a:lnTo>
                  <a:lnTo>
                    <a:pt x="1532" y="6032"/>
                  </a:lnTo>
                  <a:lnTo>
                    <a:pt x="90523" y="1"/>
                  </a:lnTo>
                  <a:close/>
                </a:path>
              </a:pathLst>
            </a:custGeom>
            <a:solidFill>
              <a:srgbClr val="8D95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37"/>
            <p:cNvSpPr/>
            <p:nvPr/>
          </p:nvSpPr>
          <p:spPr>
            <a:xfrm>
              <a:off x="10085162" y="2967980"/>
              <a:ext cx="2354503" cy="156892"/>
            </a:xfrm>
            <a:custGeom>
              <a:avLst/>
              <a:gdLst/>
              <a:ahLst/>
              <a:cxnLst/>
              <a:rect l="l" t="t" r="r" b="b"/>
              <a:pathLst>
                <a:path w="90523" h="6032" fill="none" extrusionOk="0">
                  <a:moveTo>
                    <a:pt x="90523" y="1"/>
                  </a:moveTo>
                  <a:lnTo>
                    <a:pt x="0" y="1"/>
                  </a:lnTo>
                  <a:lnTo>
                    <a:pt x="707" y="2790"/>
                  </a:lnTo>
                  <a:lnTo>
                    <a:pt x="1532" y="6032"/>
                  </a:lnTo>
                  <a:lnTo>
                    <a:pt x="9052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37"/>
            <p:cNvSpPr/>
            <p:nvPr/>
          </p:nvSpPr>
          <p:spPr>
            <a:xfrm>
              <a:off x="10057044" y="3220414"/>
              <a:ext cx="2504737" cy="150234"/>
            </a:xfrm>
            <a:custGeom>
              <a:avLst/>
              <a:gdLst/>
              <a:ahLst/>
              <a:cxnLst/>
              <a:rect l="l" t="t" r="r" b="b"/>
              <a:pathLst>
                <a:path w="96299" h="5776" extrusionOk="0">
                  <a:moveTo>
                    <a:pt x="1" y="0"/>
                  </a:moveTo>
                  <a:lnTo>
                    <a:pt x="727" y="3438"/>
                  </a:lnTo>
                  <a:lnTo>
                    <a:pt x="1219" y="5776"/>
                  </a:lnTo>
                  <a:lnTo>
                    <a:pt x="1258" y="5776"/>
                  </a:lnTo>
                  <a:lnTo>
                    <a:pt x="96299" y="0"/>
                  </a:lnTo>
                  <a:close/>
                </a:path>
              </a:pathLst>
            </a:custGeom>
            <a:solidFill>
              <a:srgbClr val="8D95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37"/>
            <p:cNvSpPr/>
            <p:nvPr/>
          </p:nvSpPr>
          <p:spPr>
            <a:xfrm>
              <a:off x="10057044" y="3220414"/>
              <a:ext cx="2504737" cy="150234"/>
            </a:xfrm>
            <a:custGeom>
              <a:avLst/>
              <a:gdLst/>
              <a:ahLst/>
              <a:cxnLst/>
              <a:rect l="l" t="t" r="r" b="b"/>
              <a:pathLst>
                <a:path w="96299" h="5776" fill="none" extrusionOk="0">
                  <a:moveTo>
                    <a:pt x="1" y="0"/>
                  </a:moveTo>
                  <a:lnTo>
                    <a:pt x="727" y="3438"/>
                  </a:lnTo>
                  <a:lnTo>
                    <a:pt x="1219" y="5776"/>
                  </a:lnTo>
                  <a:lnTo>
                    <a:pt x="1258" y="5776"/>
                  </a:lnTo>
                  <a:lnTo>
                    <a:pt x="96299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37"/>
            <p:cNvSpPr/>
            <p:nvPr/>
          </p:nvSpPr>
          <p:spPr>
            <a:xfrm>
              <a:off x="10022815" y="3467204"/>
              <a:ext cx="2565028" cy="154864"/>
            </a:xfrm>
            <a:custGeom>
              <a:avLst/>
              <a:gdLst/>
              <a:ahLst/>
              <a:cxnLst/>
              <a:rect l="l" t="t" r="r" b="b"/>
              <a:pathLst>
                <a:path w="98617" h="5954" extrusionOk="0">
                  <a:moveTo>
                    <a:pt x="0" y="1"/>
                  </a:moveTo>
                  <a:lnTo>
                    <a:pt x="315" y="1553"/>
                  </a:lnTo>
                  <a:lnTo>
                    <a:pt x="1238" y="5953"/>
                  </a:lnTo>
                  <a:lnTo>
                    <a:pt x="1356" y="5953"/>
                  </a:lnTo>
                  <a:lnTo>
                    <a:pt x="98617" y="1"/>
                  </a:lnTo>
                  <a:close/>
                </a:path>
              </a:pathLst>
            </a:custGeom>
            <a:solidFill>
              <a:srgbClr val="8D95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37"/>
            <p:cNvSpPr/>
            <p:nvPr/>
          </p:nvSpPr>
          <p:spPr>
            <a:xfrm>
              <a:off x="10075434" y="2630751"/>
              <a:ext cx="2572701" cy="73088"/>
            </a:xfrm>
            <a:custGeom>
              <a:avLst/>
              <a:gdLst/>
              <a:ahLst/>
              <a:cxnLst/>
              <a:rect l="l" t="t" r="r" b="b"/>
              <a:pathLst>
                <a:path w="98912" h="2810" extrusionOk="0">
                  <a:moveTo>
                    <a:pt x="1" y="0"/>
                  </a:moveTo>
                  <a:lnTo>
                    <a:pt x="1" y="2810"/>
                  </a:lnTo>
                  <a:lnTo>
                    <a:pt x="98912" y="2810"/>
                  </a:lnTo>
                  <a:lnTo>
                    <a:pt x="989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37"/>
            <p:cNvSpPr/>
            <p:nvPr/>
          </p:nvSpPr>
          <p:spPr>
            <a:xfrm>
              <a:off x="10075434" y="2630751"/>
              <a:ext cx="2572701" cy="73088"/>
            </a:xfrm>
            <a:custGeom>
              <a:avLst/>
              <a:gdLst/>
              <a:ahLst/>
              <a:cxnLst/>
              <a:rect l="l" t="t" r="r" b="b"/>
              <a:pathLst>
                <a:path w="98912" h="2810" fill="none" extrusionOk="0">
                  <a:moveTo>
                    <a:pt x="93647" y="2810"/>
                  </a:moveTo>
                  <a:lnTo>
                    <a:pt x="97595" y="2810"/>
                  </a:lnTo>
                  <a:lnTo>
                    <a:pt x="98912" y="2810"/>
                  </a:lnTo>
                  <a:lnTo>
                    <a:pt x="98912" y="0"/>
                  </a:lnTo>
                  <a:lnTo>
                    <a:pt x="1" y="0"/>
                  </a:lnTo>
                  <a:lnTo>
                    <a:pt x="1" y="2810"/>
                  </a:lnTo>
                  <a:lnTo>
                    <a:pt x="1572" y="2810"/>
                  </a:lnTo>
                  <a:lnTo>
                    <a:pt x="93647" y="281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37"/>
            <p:cNvSpPr/>
            <p:nvPr/>
          </p:nvSpPr>
          <p:spPr>
            <a:xfrm>
              <a:off x="10063703" y="2913826"/>
              <a:ext cx="2646778" cy="54179"/>
            </a:xfrm>
            <a:custGeom>
              <a:avLst/>
              <a:gdLst/>
              <a:ahLst/>
              <a:cxnLst/>
              <a:rect l="l" t="t" r="r" b="b"/>
              <a:pathLst>
                <a:path w="101760" h="2083" extrusionOk="0">
                  <a:moveTo>
                    <a:pt x="0" y="0"/>
                  </a:moveTo>
                  <a:lnTo>
                    <a:pt x="0" y="2083"/>
                  </a:lnTo>
                  <a:lnTo>
                    <a:pt x="101759" y="2083"/>
                  </a:lnTo>
                  <a:lnTo>
                    <a:pt x="10175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37"/>
            <p:cNvSpPr/>
            <p:nvPr/>
          </p:nvSpPr>
          <p:spPr>
            <a:xfrm>
              <a:off x="10063703" y="2913826"/>
              <a:ext cx="2646778" cy="54179"/>
            </a:xfrm>
            <a:custGeom>
              <a:avLst/>
              <a:gdLst/>
              <a:ahLst/>
              <a:cxnLst/>
              <a:rect l="l" t="t" r="r" b="b"/>
              <a:pathLst>
                <a:path w="101760" h="2083" fill="none" extrusionOk="0">
                  <a:moveTo>
                    <a:pt x="91348" y="2083"/>
                  </a:moveTo>
                  <a:lnTo>
                    <a:pt x="100757" y="2083"/>
                  </a:lnTo>
                  <a:lnTo>
                    <a:pt x="101759" y="2083"/>
                  </a:lnTo>
                  <a:lnTo>
                    <a:pt x="101759" y="0"/>
                  </a:lnTo>
                  <a:lnTo>
                    <a:pt x="95473" y="0"/>
                  </a:lnTo>
                  <a:lnTo>
                    <a:pt x="3791" y="0"/>
                  </a:lnTo>
                  <a:lnTo>
                    <a:pt x="0" y="0"/>
                  </a:lnTo>
                  <a:lnTo>
                    <a:pt x="0" y="2083"/>
                  </a:lnTo>
                  <a:lnTo>
                    <a:pt x="825" y="2083"/>
                  </a:lnTo>
                  <a:lnTo>
                    <a:pt x="91348" y="208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37"/>
            <p:cNvSpPr/>
            <p:nvPr/>
          </p:nvSpPr>
          <p:spPr>
            <a:xfrm>
              <a:off x="10037641" y="3166234"/>
              <a:ext cx="2699916" cy="54205"/>
            </a:xfrm>
            <a:custGeom>
              <a:avLst/>
              <a:gdLst/>
              <a:ahLst/>
              <a:cxnLst/>
              <a:rect l="l" t="t" r="r" b="b"/>
              <a:pathLst>
                <a:path w="103803" h="2084" extrusionOk="0">
                  <a:moveTo>
                    <a:pt x="0" y="1"/>
                  </a:moveTo>
                  <a:lnTo>
                    <a:pt x="0" y="2083"/>
                  </a:lnTo>
                  <a:lnTo>
                    <a:pt x="103802" y="2083"/>
                  </a:lnTo>
                  <a:lnTo>
                    <a:pt x="10380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37"/>
            <p:cNvSpPr/>
            <p:nvPr/>
          </p:nvSpPr>
          <p:spPr>
            <a:xfrm>
              <a:off x="10037641" y="3166234"/>
              <a:ext cx="2699916" cy="54205"/>
            </a:xfrm>
            <a:custGeom>
              <a:avLst/>
              <a:gdLst/>
              <a:ahLst/>
              <a:cxnLst/>
              <a:rect l="l" t="t" r="r" b="b"/>
              <a:pathLst>
                <a:path w="103803" h="2084" fill="none" extrusionOk="0">
                  <a:moveTo>
                    <a:pt x="97045" y="2083"/>
                  </a:moveTo>
                  <a:lnTo>
                    <a:pt x="103154" y="2083"/>
                  </a:lnTo>
                  <a:lnTo>
                    <a:pt x="103802" y="2083"/>
                  </a:lnTo>
                  <a:lnTo>
                    <a:pt x="103802" y="1"/>
                  </a:lnTo>
                  <a:lnTo>
                    <a:pt x="99225" y="1"/>
                  </a:lnTo>
                  <a:lnTo>
                    <a:pt x="3634" y="1"/>
                  </a:lnTo>
                  <a:lnTo>
                    <a:pt x="0" y="1"/>
                  </a:lnTo>
                  <a:lnTo>
                    <a:pt x="0" y="2083"/>
                  </a:lnTo>
                  <a:lnTo>
                    <a:pt x="668" y="2083"/>
                  </a:lnTo>
                  <a:lnTo>
                    <a:pt x="747" y="2083"/>
                  </a:lnTo>
                  <a:lnTo>
                    <a:pt x="97045" y="208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37"/>
            <p:cNvSpPr/>
            <p:nvPr/>
          </p:nvSpPr>
          <p:spPr>
            <a:xfrm>
              <a:off x="10004425" y="3413049"/>
              <a:ext cx="2749985" cy="54179"/>
            </a:xfrm>
            <a:custGeom>
              <a:avLst/>
              <a:gdLst/>
              <a:ahLst/>
              <a:cxnLst/>
              <a:rect l="l" t="t" r="r" b="b"/>
              <a:pathLst>
                <a:path w="105728" h="2083" extrusionOk="0">
                  <a:moveTo>
                    <a:pt x="0" y="0"/>
                  </a:moveTo>
                  <a:lnTo>
                    <a:pt x="0" y="2083"/>
                  </a:lnTo>
                  <a:lnTo>
                    <a:pt x="105728" y="2083"/>
                  </a:lnTo>
                  <a:lnTo>
                    <a:pt x="10572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37"/>
            <p:cNvSpPr/>
            <p:nvPr/>
          </p:nvSpPr>
          <p:spPr>
            <a:xfrm>
              <a:off x="11487238" y="2510166"/>
              <a:ext cx="591207" cy="120608"/>
            </a:xfrm>
            <a:custGeom>
              <a:avLst/>
              <a:gdLst/>
              <a:ahLst/>
              <a:cxnLst/>
              <a:rect l="l" t="t" r="r" b="b"/>
              <a:pathLst>
                <a:path w="22730" h="4637" extrusionOk="0">
                  <a:moveTo>
                    <a:pt x="9745" y="0"/>
                  </a:moveTo>
                  <a:lnTo>
                    <a:pt x="9195" y="20"/>
                  </a:lnTo>
                  <a:lnTo>
                    <a:pt x="8664" y="39"/>
                  </a:lnTo>
                  <a:lnTo>
                    <a:pt x="8134" y="79"/>
                  </a:lnTo>
                  <a:lnTo>
                    <a:pt x="7623" y="118"/>
                  </a:lnTo>
                  <a:lnTo>
                    <a:pt x="7132" y="177"/>
                  </a:lnTo>
                  <a:lnTo>
                    <a:pt x="6641" y="256"/>
                  </a:lnTo>
                  <a:lnTo>
                    <a:pt x="6189" y="334"/>
                  </a:lnTo>
                  <a:lnTo>
                    <a:pt x="5737" y="432"/>
                  </a:lnTo>
                  <a:lnTo>
                    <a:pt x="4873" y="629"/>
                  </a:lnTo>
                  <a:lnTo>
                    <a:pt x="4087" y="865"/>
                  </a:lnTo>
                  <a:lnTo>
                    <a:pt x="3360" y="1100"/>
                  </a:lnTo>
                  <a:lnTo>
                    <a:pt x="2692" y="1356"/>
                  </a:lnTo>
                  <a:lnTo>
                    <a:pt x="2103" y="1611"/>
                  </a:lnTo>
                  <a:lnTo>
                    <a:pt x="1592" y="1847"/>
                  </a:lnTo>
                  <a:lnTo>
                    <a:pt x="1140" y="2083"/>
                  </a:lnTo>
                  <a:lnTo>
                    <a:pt x="767" y="2279"/>
                  </a:lnTo>
                  <a:lnTo>
                    <a:pt x="276" y="2593"/>
                  </a:lnTo>
                  <a:lnTo>
                    <a:pt x="99" y="2711"/>
                  </a:lnTo>
                  <a:lnTo>
                    <a:pt x="1" y="4636"/>
                  </a:lnTo>
                  <a:lnTo>
                    <a:pt x="22730" y="4636"/>
                  </a:lnTo>
                  <a:lnTo>
                    <a:pt x="22396" y="4322"/>
                  </a:lnTo>
                  <a:lnTo>
                    <a:pt x="22062" y="4027"/>
                  </a:lnTo>
                  <a:lnTo>
                    <a:pt x="21728" y="3752"/>
                  </a:lnTo>
                  <a:lnTo>
                    <a:pt x="21374" y="3477"/>
                  </a:lnTo>
                  <a:lnTo>
                    <a:pt x="21001" y="3242"/>
                  </a:lnTo>
                  <a:lnTo>
                    <a:pt x="20647" y="2986"/>
                  </a:lnTo>
                  <a:lnTo>
                    <a:pt x="20255" y="2770"/>
                  </a:lnTo>
                  <a:lnTo>
                    <a:pt x="19862" y="2574"/>
                  </a:lnTo>
                  <a:lnTo>
                    <a:pt x="19154" y="2220"/>
                  </a:lnTo>
                  <a:lnTo>
                    <a:pt x="18467" y="1906"/>
                  </a:lnTo>
                  <a:lnTo>
                    <a:pt x="17779" y="1611"/>
                  </a:lnTo>
                  <a:lnTo>
                    <a:pt x="17092" y="1356"/>
                  </a:lnTo>
                  <a:lnTo>
                    <a:pt x="16424" y="1120"/>
                  </a:lnTo>
                  <a:lnTo>
                    <a:pt x="15756" y="904"/>
                  </a:lnTo>
                  <a:lnTo>
                    <a:pt x="15108" y="727"/>
                  </a:lnTo>
                  <a:lnTo>
                    <a:pt x="14479" y="570"/>
                  </a:lnTo>
                  <a:lnTo>
                    <a:pt x="13850" y="432"/>
                  </a:lnTo>
                  <a:lnTo>
                    <a:pt x="13222" y="314"/>
                  </a:lnTo>
                  <a:lnTo>
                    <a:pt x="12613" y="216"/>
                  </a:lnTo>
                  <a:lnTo>
                    <a:pt x="12023" y="138"/>
                  </a:lnTo>
                  <a:lnTo>
                    <a:pt x="11434" y="79"/>
                  </a:lnTo>
                  <a:lnTo>
                    <a:pt x="10864" y="39"/>
                  </a:lnTo>
                  <a:lnTo>
                    <a:pt x="10295" y="20"/>
                  </a:lnTo>
                  <a:lnTo>
                    <a:pt x="9745" y="0"/>
                  </a:lnTo>
                  <a:close/>
                </a:path>
              </a:pathLst>
            </a:custGeom>
            <a:solidFill>
              <a:srgbClr val="D4CA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37"/>
            <p:cNvSpPr/>
            <p:nvPr/>
          </p:nvSpPr>
          <p:spPr>
            <a:xfrm>
              <a:off x="11487238" y="2510166"/>
              <a:ext cx="591207" cy="120608"/>
            </a:xfrm>
            <a:custGeom>
              <a:avLst/>
              <a:gdLst/>
              <a:ahLst/>
              <a:cxnLst/>
              <a:rect l="l" t="t" r="r" b="b"/>
              <a:pathLst>
                <a:path w="22730" h="4637" fill="none" extrusionOk="0">
                  <a:moveTo>
                    <a:pt x="9745" y="0"/>
                  </a:moveTo>
                  <a:lnTo>
                    <a:pt x="9745" y="0"/>
                  </a:lnTo>
                  <a:lnTo>
                    <a:pt x="9195" y="20"/>
                  </a:lnTo>
                  <a:lnTo>
                    <a:pt x="8664" y="39"/>
                  </a:lnTo>
                  <a:lnTo>
                    <a:pt x="8134" y="79"/>
                  </a:lnTo>
                  <a:lnTo>
                    <a:pt x="7623" y="118"/>
                  </a:lnTo>
                  <a:lnTo>
                    <a:pt x="7132" y="177"/>
                  </a:lnTo>
                  <a:lnTo>
                    <a:pt x="6641" y="256"/>
                  </a:lnTo>
                  <a:lnTo>
                    <a:pt x="6189" y="334"/>
                  </a:lnTo>
                  <a:lnTo>
                    <a:pt x="5737" y="432"/>
                  </a:lnTo>
                  <a:lnTo>
                    <a:pt x="4873" y="629"/>
                  </a:lnTo>
                  <a:lnTo>
                    <a:pt x="4087" y="865"/>
                  </a:lnTo>
                  <a:lnTo>
                    <a:pt x="3360" y="1100"/>
                  </a:lnTo>
                  <a:lnTo>
                    <a:pt x="2692" y="1356"/>
                  </a:lnTo>
                  <a:lnTo>
                    <a:pt x="2103" y="1611"/>
                  </a:lnTo>
                  <a:lnTo>
                    <a:pt x="1592" y="1847"/>
                  </a:lnTo>
                  <a:lnTo>
                    <a:pt x="1140" y="2083"/>
                  </a:lnTo>
                  <a:lnTo>
                    <a:pt x="767" y="2279"/>
                  </a:lnTo>
                  <a:lnTo>
                    <a:pt x="276" y="2593"/>
                  </a:lnTo>
                  <a:lnTo>
                    <a:pt x="99" y="2711"/>
                  </a:lnTo>
                  <a:lnTo>
                    <a:pt x="1" y="4636"/>
                  </a:lnTo>
                  <a:lnTo>
                    <a:pt x="22730" y="4636"/>
                  </a:lnTo>
                  <a:lnTo>
                    <a:pt x="22730" y="4636"/>
                  </a:lnTo>
                  <a:lnTo>
                    <a:pt x="22396" y="4322"/>
                  </a:lnTo>
                  <a:lnTo>
                    <a:pt x="22062" y="4027"/>
                  </a:lnTo>
                  <a:lnTo>
                    <a:pt x="21728" y="3752"/>
                  </a:lnTo>
                  <a:lnTo>
                    <a:pt x="21374" y="3477"/>
                  </a:lnTo>
                  <a:lnTo>
                    <a:pt x="21001" y="3242"/>
                  </a:lnTo>
                  <a:lnTo>
                    <a:pt x="20647" y="2986"/>
                  </a:lnTo>
                  <a:lnTo>
                    <a:pt x="20255" y="2770"/>
                  </a:lnTo>
                  <a:lnTo>
                    <a:pt x="19862" y="2574"/>
                  </a:lnTo>
                  <a:lnTo>
                    <a:pt x="19862" y="2574"/>
                  </a:lnTo>
                  <a:lnTo>
                    <a:pt x="19154" y="2220"/>
                  </a:lnTo>
                  <a:lnTo>
                    <a:pt x="18467" y="1906"/>
                  </a:lnTo>
                  <a:lnTo>
                    <a:pt x="17779" y="1611"/>
                  </a:lnTo>
                  <a:lnTo>
                    <a:pt x="17092" y="1356"/>
                  </a:lnTo>
                  <a:lnTo>
                    <a:pt x="16424" y="1120"/>
                  </a:lnTo>
                  <a:lnTo>
                    <a:pt x="15756" y="904"/>
                  </a:lnTo>
                  <a:lnTo>
                    <a:pt x="15108" y="727"/>
                  </a:lnTo>
                  <a:lnTo>
                    <a:pt x="14479" y="570"/>
                  </a:lnTo>
                  <a:lnTo>
                    <a:pt x="13850" y="432"/>
                  </a:lnTo>
                  <a:lnTo>
                    <a:pt x="13222" y="314"/>
                  </a:lnTo>
                  <a:lnTo>
                    <a:pt x="12613" y="216"/>
                  </a:lnTo>
                  <a:lnTo>
                    <a:pt x="12023" y="138"/>
                  </a:lnTo>
                  <a:lnTo>
                    <a:pt x="11434" y="79"/>
                  </a:lnTo>
                  <a:lnTo>
                    <a:pt x="10864" y="39"/>
                  </a:lnTo>
                  <a:lnTo>
                    <a:pt x="10295" y="20"/>
                  </a:lnTo>
                  <a:lnTo>
                    <a:pt x="974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37"/>
            <p:cNvSpPr/>
            <p:nvPr/>
          </p:nvSpPr>
          <p:spPr>
            <a:xfrm>
              <a:off x="11472438" y="2725274"/>
              <a:ext cx="756241" cy="188572"/>
            </a:xfrm>
            <a:custGeom>
              <a:avLst/>
              <a:gdLst/>
              <a:ahLst/>
              <a:cxnLst/>
              <a:rect l="l" t="t" r="r" b="b"/>
              <a:pathLst>
                <a:path w="29075" h="7250" extrusionOk="0">
                  <a:moveTo>
                    <a:pt x="26088" y="1"/>
                  </a:moveTo>
                  <a:lnTo>
                    <a:pt x="295" y="1533"/>
                  </a:lnTo>
                  <a:lnTo>
                    <a:pt x="0" y="7249"/>
                  </a:lnTo>
                  <a:lnTo>
                    <a:pt x="29074" y="7249"/>
                  </a:lnTo>
                  <a:lnTo>
                    <a:pt x="28780" y="6287"/>
                  </a:lnTo>
                  <a:lnTo>
                    <a:pt x="28465" y="5324"/>
                  </a:lnTo>
                  <a:lnTo>
                    <a:pt x="28131" y="4381"/>
                  </a:lnTo>
                  <a:lnTo>
                    <a:pt x="27778" y="3458"/>
                  </a:lnTo>
                  <a:lnTo>
                    <a:pt x="27405" y="2554"/>
                  </a:lnTo>
                  <a:lnTo>
                    <a:pt x="26992" y="1670"/>
                  </a:lnTo>
                  <a:lnTo>
                    <a:pt x="26560" y="826"/>
                  </a:lnTo>
                  <a:lnTo>
                    <a:pt x="26088" y="1"/>
                  </a:lnTo>
                  <a:close/>
                </a:path>
              </a:pathLst>
            </a:custGeom>
            <a:solidFill>
              <a:srgbClr val="868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37"/>
            <p:cNvSpPr/>
            <p:nvPr/>
          </p:nvSpPr>
          <p:spPr>
            <a:xfrm>
              <a:off x="11472438" y="2725274"/>
              <a:ext cx="756241" cy="188572"/>
            </a:xfrm>
            <a:custGeom>
              <a:avLst/>
              <a:gdLst/>
              <a:ahLst/>
              <a:cxnLst/>
              <a:rect l="l" t="t" r="r" b="b"/>
              <a:pathLst>
                <a:path w="29075" h="7250" fill="none" extrusionOk="0">
                  <a:moveTo>
                    <a:pt x="26088" y="1"/>
                  </a:moveTo>
                  <a:lnTo>
                    <a:pt x="295" y="1533"/>
                  </a:lnTo>
                  <a:lnTo>
                    <a:pt x="0" y="7249"/>
                  </a:lnTo>
                  <a:lnTo>
                    <a:pt x="29074" y="7249"/>
                  </a:lnTo>
                  <a:lnTo>
                    <a:pt x="29074" y="7249"/>
                  </a:lnTo>
                  <a:lnTo>
                    <a:pt x="28780" y="6287"/>
                  </a:lnTo>
                  <a:lnTo>
                    <a:pt x="28465" y="5324"/>
                  </a:lnTo>
                  <a:lnTo>
                    <a:pt x="28131" y="4381"/>
                  </a:lnTo>
                  <a:lnTo>
                    <a:pt x="27778" y="3458"/>
                  </a:lnTo>
                  <a:lnTo>
                    <a:pt x="27405" y="2554"/>
                  </a:lnTo>
                  <a:lnTo>
                    <a:pt x="26992" y="1670"/>
                  </a:lnTo>
                  <a:lnTo>
                    <a:pt x="26560" y="826"/>
                  </a:lnTo>
                  <a:lnTo>
                    <a:pt x="2608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37"/>
            <p:cNvSpPr/>
            <p:nvPr/>
          </p:nvSpPr>
          <p:spPr>
            <a:xfrm>
              <a:off x="11480085" y="2703815"/>
              <a:ext cx="670928" cy="61332"/>
            </a:xfrm>
            <a:custGeom>
              <a:avLst/>
              <a:gdLst/>
              <a:ahLst/>
              <a:cxnLst/>
              <a:rect l="l" t="t" r="r" b="b"/>
              <a:pathLst>
                <a:path w="25795" h="2358" extrusionOk="0">
                  <a:moveTo>
                    <a:pt x="119" y="1"/>
                  </a:moveTo>
                  <a:lnTo>
                    <a:pt x="1" y="2358"/>
                  </a:lnTo>
                  <a:lnTo>
                    <a:pt x="25794" y="826"/>
                  </a:lnTo>
                  <a:lnTo>
                    <a:pt x="25284" y="1"/>
                  </a:lnTo>
                  <a:close/>
                </a:path>
              </a:pathLst>
            </a:custGeom>
            <a:solidFill>
              <a:srgbClr val="7576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37"/>
            <p:cNvSpPr/>
            <p:nvPr/>
          </p:nvSpPr>
          <p:spPr>
            <a:xfrm>
              <a:off x="11480085" y="2703815"/>
              <a:ext cx="670928" cy="61332"/>
            </a:xfrm>
            <a:custGeom>
              <a:avLst/>
              <a:gdLst/>
              <a:ahLst/>
              <a:cxnLst/>
              <a:rect l="l" t="t" r="r" b="b"/>
              <a:pathLst>
                <a:path w="25795" h="2358" fill="none" extrusionOk="0">
                  <a:moveTo>
                    <a:pt x="25284" y="1"/>
                  </a:moveTo>
                  <a:lnTo>
                    <a:pt x="119" y="1"/>
                  </a:lnTo>
                  <a:lnTo>
                    <a:pt x="1" y="2358"/>
                  </a:lnTo>
                  <a:lnTo>
                    <a:pt x="25794" y="826"/>
                  </a:lnTo>
                  <a:lnTo>
                    <a:pt x="25794" y="826"/>
                  </a:lnTo>
                  <a:lnTo>
                    <a:pt x="252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37"/>
            <p:cNvSpPr/>
            <p:nvPr/>
          </p:nvSpPr>
          <p:spPr>
            <a:xfrm>
              <a:off x="11459147" y="2981272"/>
              <a:ext cx="817546" cy="184983"/>
            </a:xfrm>
            <a:custGeom>
              <a:avLst/>
              <a:gdLst/>
              <a:ahLst/>
              <a:cxnLst/>
              <a:rect l="l" t="t" r="r" b="b"/>
              <a:pathLst>
                <a:path w="31432" h="7112" extrusionOk="0">
                  <a:moveTo>
                    <a:pt x="30234" y="1"/>
                  </a:moveTo>
                  <a:lnTo>
                    <a:pt x="256" y="2024"/>
                  </a:lnTo>
                  <a:lnTo>
                    <a:pt x="1" y="7112"/>
                  </a:lnTo>
                  <a:lnTo>
                    <a:pt x="31432" y="7112"/>
                  </a:lnTo>
                  <a:lnTo>
                    <a:pt x="31216" y="5403"/>
                  </a:lnTo>
                  <a:lnTo>
                    <a:pt x="31098" y="4519"/>
                  </a:lnTo>
                  <a:lnTo>
                    <a:pt x="30960" y="3635"/>
                  </a:lnTo>
                  <a:lnTo>
                    <a:pt x="30803" y="2731"/>
                  </a:lnTo>
                  <a:lnTo>
                    <a:pt x="30627" y="1828"/>
                  </a:lnTo>
                  <a:lnTo>
                    <a:pt x="30450" y="904"/>
                  </a:lnTo>
                  <a:lnTo>
                    <a:pt x="30234" y="1"/>
                  </a:lnTo>
                  <a:close/>
                </a:path>
              </a:pathLst>
            </a:custGeom>
            <a:solidFill>
              <a:srgbClr val="868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37"/>
            <p:cNvSpPr/>
            <p:nvPr/>
          </p:nvSpPr>
          <p:spPr>
            <a:xfrm>
              <a:off x="11459147" y="2981272"/>
              <a:ext cx="817546" cy="184983"/>
            </a:xfrm>
            <a:custGeom>
              <a:avLst/>
              <a:gdLst/>
              <a:ahLst/>
              <a:cxnLst/>
              <a:rect l="l" t="t" r="r" b="b"/>
              <a:pathLst>
                <a:path w="31432" h="7112" fill="none" extrusionOk="0">
                  <a:moveTo>
                    <a:pt x="30234" y="1"/>
                  </a:moveTo>
                  <a:lnTo>
                    <a:pt x="256" y="2024"/>
                  </a:lnTo>
                  <a:lnTo>
                    <a:pt x="1" y="7112"/>
                  </a:lnTo>
                  <a:lnTo>
                    <a:pt x="31432" y="7112"/>
                  </a:lnTo>
                  <a:lnTo>
                    <a:pt x="31432" y="7112"/>
                  </a:lnTo>
                  <a:lnTo>
                    <a:pt x="31216" y="5403"/>
                  </a:lnTo>
                  <a:lnTo>
                    <a:pt x="31098" y="4519"/>
                  </a:lnTo>
                  <a:lnTo>
                    <a:pt x="30960" y="3635"/>
                  </a:lnTo>
                  <a:lnTo>
                    <a:pt x="30803" y="2731"/>
                  </a:lnTo>
                  <a:lnTo>
                    <a:pt x="30627" y="1828"/>
                  </a:lnTo>
                  <a:lnTo>
                    <a:pt x="30450" y="904"/>
                  </a:lnTo>
                  <a:lnTo>
                    <a:pt x="3023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37"/>
            <p:cNvSpPr/>
            <p:nvPr/>
          </p:nvSpPr>
          <p:spPr>
            <a:xfrm>
              <a:off x="11465779" y="2967980"/>
              <a:ext cx="779754" cy="65935"/>
            </a:xfrm>
            <a:custGeom>
              <a:avLst/>
              <a:gdLst/>
              <a:ahLst/>
              <a:cxnLst/>
              <a:rect l="l" t="t" r="r" b="b"/>
              <a:pathLst>
                <a:path w="29979" h="2535" extrusionOk="0">
                  <a:moveTo>
                    <a:pt x="138" y="1"/>
                  </a:moveTo>
                  <a:lnTo>
                    <a:pt x="1" y="2535"/>
                  </a:lnTo>
                  <a:lnTo>
                    <a:pt x="29979" y="512"/>
                  </a:lnTo>
                  <a:lnTo>
                    <a:pt x="29880" y="1"/>
                  </a:lnTo>
                  <a:close/>
                </a:path>
              </a:pathLst>
            </a:custGeom>
            <a:solidFill>
              <a:srgbClr val="7576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37"/>
            <p:cNvSpPr/>
            <p:nvPr/>
          </p:nvSpPr>
          <p:spPr>
            <a:xfrm>
              <a:off x="11465779" y="2967980"/>
              <a:ext cx="779754" cy="65935"/>
            </a:xfrm>
            <a:custGeom>
              <a:avLst/>
              <a:gdLst/>
              <a:ahLst/>
              <a:cxnLst/>
              <a:rect l="l" t="t" r="r" b="b"/>
              <a:pathLst>
                <a:path w="29979" h="2535" fill="none" extrusionOk="0">
                  <a:moveTo>
                    <a:pt x="29880" y="1"/>
                  </a:moveTo>
                  <a:lnTo>
                    <a:pt x="138" y="1"/>
                  </a:lnTo>
                  <a:lnTo>
                    <a:pt x="1" y="2535"/>
                  </a:lnTo>
                  <a:lnTo>
                    <a:pt x="29979" y="512"/>
                  </a:lnTo>
                  <a:lnTo>
                    <a:pt x="29979" y="512"/>
                  </a:lnTo>
                  <a:lnTo>
                    <a:pt x="298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37"/>
            <p:cNvSpPr/>
            <p:nvPr/>
          </p:nvSpPr>
          <p:spPr>
            <a:xfrm>
              <a:off x="11483154" y="2630751"/>
              <a:ext cx="654568" cy="73088"/>
            </a:xfrm>
            <a:custGeom>
              <a:avLst/>
              <a:gdLst/>
              <a:ahLst/>
              <a:cxnLst/>
              <a:rect l="l" t="t" r="r" b="b"/>
              <a:pathLst>
                <a:path w="25166" h="2810" extrusionOk="0">
                  <a:moveTo>
                    <a:pt x="158" y="0"/>
                  </a:moveTo>
                  <a:lnTo>
                    <a:pt x="1" y="2810"/>
                  </a:lnTo>
                  <a:lnTo>
                    <a:pt x="25166" y="2810"/>
                  </a:lnTo>
                  <a:lnTo>
                    <a:pt x="24655" y="2043"/>
                  </a:lnTo>
                  <a:lnTo>
                    <a:pt x="24380" y="1670"/>
                  </a:lnTo>
                  <a:lnTo>
                    <a:pt x="24085" y="1317"/>
                  </a:lnTo>
                  <a:lnTo>
                    <a:pt x="23810" y="963"/>
                  </a:lnTo>
                  <a:lnTo>
                    <a:pt x="23496" y="629"/>
                  </a:lnTo>
                  <a:lnTo>
                    <a:pt x="23201" y="295"/>
                  </a:lnTo>
                  <a:lnTo>
                    <a:pt x="22887" y="0"/>
                  </a:lnTo>
                  <a:close/>
                </a:path>
              </a:pathLst>
            </a:custGeom>
            <a:solidFill>
              <a:srgbClr val="AFA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37"/>
            <p:cNvSpPr/>
            <p:nvPr/>
          </p:nvSpPr>
          <p:spPr>
            <a:xfrm>
              <a:off x="11483154" y="2630751"/>
              <a:ext cx="654568" cy="73088"/>
            </a:xfrm>
            <a:custGeom>
              <a:avLst/>
              <a:gdLst/>
              <a:ahLst/>
              <a:cxnLst/>
              <a:rect l="l" t="t" r="r" b="b"/>
              <a:pathLst>
                <a:path w="25166" h="2810" fill="none" extrusionOk="0">
                  <a:moveTo>
                    <a:pt x="22887" y="0"/>
                  </a:moveTo>
                  <a:lnTo>
                    <a:pt x="158" y="0"/>
                  </a:lnTo>
                  <a:lnTo>
                    <a:pt x="1" y="2810"/>
                  </a:lnTo>
                  <a:lnTo>
                    <a:pt x="25166" y="2810"/>
                  </a:lnTo>
                  <a:lnTo>
                    <a:pt x="25166" y="2810"/>
                  </a:lnTo>
                  <a:lnTo>
                    <a:pt x="24655" y="2043"/>
                  </a:lnTo>
                  <a:lnTo>
                    <a:pt x="24380" y="1670"/>
                  </a:lnTo>
                  <a:lnTo>
                    <a:pt x="24085" y="1317"/>
                  </a:lnTo>
                  <a:lnTo>
                    <a:pt x="23810" y="963"/>
                  </a:lnTo>
                  <a:lnTo>
                    <a:pt x="23496" y="629"/>
                  </a:lnTo>
                  <a:lnTo>
                    <a:pt x="23201" y="295"/>
                  </a:lnTo>
                  <a:lnTo>
                    <a:pt x="2288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37"/>
            <p:cNvSpPr/>
            <p:nvPr/>
          </p:nvSpPr>
          <p:spPr>
            <a:xfrm>
              <a:off x="11469369" y="2913826"/>
              <a:ext cx="773615" cy="54179"/>
            </a:xfrm>
            <a:custGeom>
              <a:avLst/>
              <a:gdLst/>
              <a:ahLst/>
              <a:cxnLst/>
              <a:rect l="l" t="t" r="r" b="b"/>
              <a:pathLst>
                <a:path w="29743" h="2083" extrusionOk="0">
                  <a:moveTo>
                    <a:pt x="118" y="0"/>
                  </a:moveTo>
                  <a:lnTo>
                    <a:pt x="0" y="2083"/>
                  </a:lnTo>
                  <a:lnTo>
                    <a:pt x="29742" y="2083"/>
                  </a:lnTo>
                  <a:lnTo>
                    <a:pt x="29467" y="1042"/>
                  </a:lnTo>
                  <a:lnTo>
                    <a:pt x="29192" y="0"/>
                  </a:lnTo>
                  <a:close/>
                </a:path>
              </a:pathLst>
            </a:custGeom>
            <a:solidFill>
              <a:srgbClr val="AFA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37"/>
            <p:cNvSpPr/>
            <p:nvPr/>
          </p:nvSpPr>
          <p:spPr>
            <a:xfrm>
              <a:off x="11469369" y="2913826"/>
              <a:ext cx="773615" cy="54179"/>
            </a:xfrm>
            <a:custGeom>
              <a:avLst/>
              <a:gdLst/>
              <a:ahLst/>
              <a:cxnLst/>
              <a:rect l="l" t="t" r="r" b="b"/>
              <a:pathLst>
                <a:path w="29743" h="2083" fill="none" extrusionOk="0">
                  <a:moveTo>
                    <a:pt x="29192" y="0"/>
                  </a:moveTo>
                  <a:lnTo>
                    <a:pt x="118" y="0"/>
                  </a:lnTo>
                  <a:lnTo>
                    <a:pt x="0" y="2083"/>
                  </a:lnTo>
                  <a:lnTo>
                    <a:pt x="29742" y="2083"/>
                  </a:lnTo>
                  <a:lnTo>
                    <a:pt x="29742" y="2083"/>
                  </a:lnTo>
                  <a:lnTo>
                    <a:pt x="29467" y="1042"/>
                  </a:lnTo>
                  <a:lnTo>
                    <a:pt x="2919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37"/>
            <p:cNvSpPr/>
            <p:nvPr/>
          </p:nvSpPr>
          <p:spPr>
            <a:xfrm>
              <a:off x="11446375" y="3237269"/>
              <a:ext cx="844129" cy="172732"/>
            </a:xfrm>
            <a:custGeom>
              <a:avLst/>
              <a:gdLst/>
              <a:ahLst/>
              <a:cxnLst/>
              <a:rect l="l" t="t" r="r" b="b"/>
              <a:pathLst>
                <a:path w="32454" h="6641" extrusionOk="0">
                  <a:moveTo>
                    <a:pt x="32178" y="1"/>
                  </a:moveTo>
                  <a:lnTo>
                    <a:pt x="236" y="1945"/>
                  </a:lnTo>
                  <a:lnTo>
                    <a:pt x="0" y="6503"/>
                  </a:lnTo>
                  <a:lnTo>
                    <a:pt x="32434" y="6640"/>
                  </a:lnTo>
                  <a:lnTo>
                    <a:pt x="32453" y="6149"/>
                  </a:lnTo>
                  <a:lnTo>
                    <a:pt x="32434" y="4774"/>
                  </a:lnTo>
                  <a:lnTo>
                    <a:pt x="32414" y="3812"/>
                  </a:lnTo>
                  <a:lnTo>
                    <a:pt x="32355" y="2692"/>
                  </a:lnTo>
                  <a:lnTo>
                    <a:pt x="32296" y="1415"/>
                  </a:lnTo>
                  <a:lnTo>
                    <a:pt x="32178" y="1"/>
                  </a:lnTo>
                  <a:close/>
                </a:path>
              </a:pathLst>
            </a:custGeom>
            <a:solidFill>
              <a:srgbClr val="868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37"/>
            <p:cNvSpPr/>
            <p:nvPr/>
          </p:nvSpPr>
          <p:spPr>
            <a:xfrm>
              <a:off x="11446375" y="3237269"/>
              <a:ext cx="844129" cy="172732"/>
            </a:xfrm>
            <a:custGeom>
              <a:avLst/>
              <a:gdLst/>
              <a:ahLst/>
              <a:cxnLst/>
              <a:rect l="l" t="t" r="r" b="b"/>
              <a:pathLst>
                <a:path w="32454" h="6641" fill="none" extrusionOk="0">
                  <a:moveTo>
                    <a:pt x="32178" y="1"/>
                  </a:moveTo>
                  <a:lnTo>
                    <a:pt x="236" y="1945"/>
                  </a:lnTo>
                  <a:lnTo>
                    <a:pt x="0" y="6503"/>
                  </a:lnTo>
                  <a:lnTo>
                    <a:pt x="32434" y="6640"/>
                  </a:lnTo>
                  <a:lnTo>
                    <a:pt x="32434" y="6640"/>
                  </a:lnTo>
                  <a:lnTo>
                    <a:pt x="32453" y="6149"/>
                  </a:lnTo>
                  <a:lnTo>
                    <a:pt x="32434" y="4774"/>
                  </a:lnTo>
                  <a:lnTo>
                    <a:pt x="32414" y="3812"/>
                  </a:lnTo>
                  <a:lnTo>
                    <a:pt x="32355" y="2692"/>
                  </a:lnTo>
                  <a:lnTo>
                    <a:pt x="32296" y="1415"/>
                  </a:lnTo>
                  <a:lnTo>
                    <a:pt x="321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37"/>
            <p:cNvSpPr/>
            <p:nvPr/>
          </p:nvSpPr>
          <p:spPr>
            <a:xfrm>
              <a:off x="11452514" y="3220414"/>
              <a:ext cx="830837" cy="67470"/>
            </a:xfrm>
            <a:custGeom>
              <a:avLst/>
              <a:gdLst/>
              <a:ahLst/>
              <a:cxnLst/>
              <a:rect l="l" t="t" r="r" b="b"/>
              <a:pathLst>
                <a:path w="31943" h="2594" extrusionOk="0">
                  <a:moveTo>
                    <a:pt x="138" y="0"/>
                  </a:moveTo>
                  <a:lnTo>
                    <a:pt x="0" y="2593"/>
                  </a:lnTo>
                  <a:lnTo>
                    <a:pt x="0" y="2593"/>
                  </a:lnTo>
                  <a:lnTo>
                    <a:pt x="31942" y="649"/>
                  </a:lnTo>
                  <a:lnTo>
                    <a:pt x="31903" y="0"/>
                  </a:lnTo>
                  <a:close/>
                </a:path>
              </a:pathLst>
            </a:custGeom>
            <a:solidFill>
              <a:srgbClr val="7576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37"/>
            <p:cNvSpPr/>
            <p:nvPr/>
          </p:nvSpPr>
          <p:spPr>
            <a:xfrm>
              <a:off x="11452514" y="3220414"/>
              <a:ext cx="830837" cy="67470"/>
            </a:xfrm>
            <a:custGeom>
              <a:avLst/>
              <a:gdLst/>
              <a:ahLst/>
              <a:cxnLst/>
              <a:rect l="l" t="t" r="r" b="b"/>
              <a:pathLst>
                <a:path w="31943" h="2594" fill="none" extrusionOk="0">
                  <a:moveTo>
                    <a:pt x="31903" y="0"/>
                  </a:moveTo>
                  <a:lnTo>
                    <a:pt x="138" y="0"/>
                  </a:lnTo>
                  <a:lnTo>
                    <a:pt x="0" y="2593"/>
                  </a:lnTo>
                  <a:lnTo>
                    <a:pt x="31942" y="649"/>
                  </a:lnTo>
                  <a:lnTo>
                    <a:pt x="31942" y="649"/>
                  </a:lnTo>
                  <a:lnTo>
                    <a:pt x="3190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37"/>
            <p:cNvSpPr/>
            <p:nvPr/>
          </p:nvSpPr>
          <p:spPr>
            <a:xfrm>
              <a:off x="11456077" y="3166234"/>
              <a:ext cx="826260" cy="54205"/>
            </a:xfrm>
            <a:custGeom>
              <a:avLst/>
              <a:gdLst/>
              <a:ahLst/>
              <a:cxnLst/>
              <a:rect l="l" t="t" r="r" b="b"/>
              <a:pathLst>
                <a:path w="31767" h="2084" extrusionOk="0">
                  <a:moveTo>
                    <a:pt x="119" y="1"/>
                  </a:moveTo>
                  <a:lnTo>
                    <a:pt x="1" y="2083"/>
                  </a:lnTo>
                  <a:lnTo>
                    <a:pt x="31766" y="2083"/>
                  </a:lnTo>
                  <a:lnTo>
                    <a:pt x="31668" y="1062"/>
                  </a:lnTo>
                  <a:lnTo>
                    <a:pt x="31550" y="1"/>
                  </a:lnTo>
                  <a:close/>
                </a:path>
              </a:pathLst>
            </a:custGeom>
            <a:solidFill>
              <a:srgbClr val="AFA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9192;p37"/>
            <p:cNvSpPr/>
            <p:nvPr/>
          </p:nvSpPr>
          <p:spPr>
            <a:xfrm>
              <a:off x="11456077" y="3166234"/>
              <a:ext cx="826260" cy="54205"/>
            </a:xfrm>
            <a:custGeom>
              <a:avLst/>
              <a:gdLst/>
              <a:ahLst/>
              <a:cxnLst/>
              <a:rect l="l" t="t" r="r" b="b"/>
              <a:pathLst>
                <a:path w="31767" h="2084" fill="none" extrusionOk="0">
                  <a:moveTo>
                    <a:pt x="31550" y="1"/>
                  </a:moveTo>
                  <a:lnTo>
                    <a:pt x="119" y="1"/>
                  </a:lnTo>
                  <a:lnTo>
                    <a:pt x="1" y="2083"/>
                  </a:lnTo>
                  <a:lnTo>
                    <a:pt x="31766" y="2083"/>
                  </a:lnTo>
                  <a:lnTo>
                    <a:pt x="31766" y="2083"/>
                  </a:lnTo>
                  <a:lnTo>
                    <a:pt x="31668" y="1062"/>
                  </a:lnTo>
                  <a:lnTo>
                    <a:pt x="3155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37"/>
            <p:cNvSpPr/>
            <p:nvPr/>
          </p:nvSpPr>
          <p:spPr>
            <a:xfrm>
              <a:off x="11170455" y="2070715"/>
              <a:ext cx="208990" cy="131351"/>
            </a:xfrm>
            <a:custGeom>
              <a:avLst/>
              <a:gdLst/>
              <a:ahLst/>
              <a:cxnLst/>
              <a:rect l="l" t="t" r="r" b="b"/>
              <a:pathLst>
                <a:path w="8035" h="5050" extrusionOk="0">
                  <a:moveTo>
                    <a:pt x="452" y="1"/>
                  </a:moveTo>
                  <a:lnTo>
                    <a:pt x="40" y="20"/>
                  </a:lnTo>
                  <a:lnTo>
                    <a:pt x="0" y="1337"/>
                  </a:lnTo>
                  <a:lnTo>
                    <a:pt x="511" y="1435"/>
                  </a:lnTo>
                  <a:lnTo>
                    <a:pt x="1002" y="1553"/>
                  </a:lnTo>
                  <a:lnTo>
                    <a:pt x="1493" y="1690"/>
                  </a:lnTo>
                  <a:lnTo>
                    <a:pt x="1984" y="1847"/>
                  </a:lnTo>
                  <a:lnTo>
                    <a:pt x="2456" y="2004"/>
                  </a:lnTo>
                  <a:lnTo>
                    <a:pt x="2927" y="2201"/>
                  </a:lnTo>
                  <a:lnTo>
                    <a:pt x="3379" y="2417"/>
                  </a:lnTo>
                  <a:lnTo>
                    <a:pt x="3831" y="2633"/>
                  </a:lnTo>
                  <a:lnTo>
                    <a:pt x="4263" y="2888"/>
                  </a:lnTo>
                  <a:lnTo>
                    <a:pt x="4695" y="3144"/>
                  </a:lnTo>
                  <a:lnTo>
                    <a:pt x="5108" y="3419"/>
                  </a:lnTo>
                  <a:lnTo>
                    <a:pt x="5501" y="3714"/>
                  </a:lnTo>
                  <a:lnTo>
                    <a:pt x="5874" y="4028"/>
                  </a:lnTo>
                  <a:lnTo>
                    <a:pt x="6228" y="4342"/>
                  </a:lnTo>
                  <a:lnTo>
                    <a:pt x="6562" y="4696"/>
                  </a:lnTo>
                  <a:lnTo>
                    <a:pt x="6896" y="5049"/>
                  </a:lnTo>
                  <a:lnTo>
                    <a:pt x="7465" y="3281"/>
                  </a:lnTo>
                  <a:lnTo>
                    <a:pt x="8035" y="1533"/>
                  </a:lnTo>
                  <a:lnTo>
                    <a:pt x="7740" y="1435"/>
                  </a:lnTo>
                  <a:lnTo>
                    <a:pt x="7367" y="1317"/>
                  </a:lnTo>
                  <a:lnTo>
                    <a:pt x="6483" y="1042"/>
                  </a:lnTo>
                  <a:lnTo>
                    <a:pt x="5422" y="787"/>
                  </a:lnTo>
                  <a:lnTo>
                    <a:pt x="4263" y="511"/>
                  </a:lnTo>
                  <a:lnTo>
                    <a:pt x="3065" y="295"/>
                  </a:lnTo>
                  <a:lnTo>
                    <a:pt x="2495" y="197"/>
                  </a:lnTo>
                  <a:lnTo>
                    <a:pt x="1925" y="119"/>
                  </a:lnTo>
                  <a:lnTo>
                    <a:pt x="1395" y="60"/>
                  </a:lnTo>
                  <a:lnTo>
                    <a:pt x="904" y="20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37"/>
            <p:cNvSpPr/>
            <p:nvPr/>
          </p:nvSpPr>
          <p:spPr>
            <a:xfrm>
              <a:off x="11161767" y="2105465"/>
              <a:ext cx="188052" cy="256537"/>
            </a:xfrm>
            <a:custGeom>
              <a:avLst/>
              <a:gdLst/>
              <a:ahLst/>
              <a:cxnLst/>
              <a:rect l="l" t="t" r="r" b="b"/>
              <a:pathLst>
                <a:path w="7230" h="9863" extrusionOk="0">
                  <a:moveTo>
                    <a:pt x="334" y="1"/>
                  </a:moveTo>
                  <a:lnTo>
                    <a:pt x="0" y="9843"/>
                  </a:lnTo>
                  <a:lnTo>
                    <a:pt x="472" y="9862"/>
                  </a:lnTo>
                  <a:lnTo>
                    <a:pt x="943" y="9862"/>
                  </a:lnTo>
                  <a:lnTo>
                    <a:pt x="1434" y="9803"/>
                  </a:lnTo>
                  <a:lnTo>
                    <a:pt x="1926" y="9744"/>
                  </a:lnTo>
                  <a:lnTo>
                    <a:pt x="2397" y="9646"/>
                  </a:lnTo>
                  <a:lnTo>
                    <a:pt x="2888" y="9548"/>
                  </a:lnTo>
                  <a:lnTo>
                    <a:pt x="3360" y="9410"/>
                  </a:lnTo>
                  <a:lnTo>
                    <a:pt x="3811" y="9273"/>
                  </a:lnTo>
                  <a:lnTo>
                    <a:pt x="4086" y="9135"/>
                  </a:lnTo>
                  <a:lnTo>
                    <a:pt x="4361" y="8998"/>
                  </a:lnTo>
                  <a:lnTo>
                    <a:pt x="4636" y="8841"/>
                  </a:lnTo>
                  <a:lnTo>
                    <a:pt x="4892" y="8684"/>
                  </a:lnTo>
                  <a:lnTo>
                    <a:pt x="5147" y="8487"/>
                  </a:lnTo>
                  <a:lnTo>
                    <a:pt x="5383" y="8291"/>
                  </a:lnTo>
                  <a:lnTo>
                    <a:pt x="5599" y="8075"/>
                  </a:lnTo>
                  <a:lnTo>
                    <a:pt x="5815" y="7839"/>
                  </a:lnTo>
                  <a:lnTo>
                    <a:pt x="6503" y="5855"/>
                  </a:lnTo>
                  <a:lnTo>
                    <a:pt x="7230" y="3713"/>
                  </a:lnTo>
                  <a:lnTo>
                    <a:pt x="6896" y="3360"/>
                  </a:lnTo>
                  <a:lnTo>
                    <a:pt x="6562" y="3006"/>
                  </a:lnTo>
                  <a:lnTo>
                    <a:pt x="6208" y="2692"/>
                  </a:lnTo>
                  <a:lnTo>
                    <a:pt x="5835" y="2378"/>
                  </a:lnTo>
                  <a:lnTo>
                    <a:pt x="5442" y="2083"/>
                  </a:lnTo>
                  <a:lnTo>
                    <a:pt x="5029" y="1808"/>
                  </a:lnTo>
                  <a:lnTo>
                    <a:pt x="4597" y="1552"/>
                  </a:lnTo>
                  <a:lnTo>
                    <a:pt x="4165" y="1297"/>
                  </a:lnTo>
                  <a:lnTo>
                    <a:pt x="3713" y="1081"/>
                  </a:lnTo>
                  <a:lnTo>
                    <a:pt x="3261" y="865"/>
                  </a:lnTo>
                  <a:lnTo>
                    <a:pt x="2790" y="668"/>
                  </a:lnTo>
                  <a:lnTo>
                    <a:pt x="2318" y="511"/>
                  </a:lnTo>
                  <a:lnTo>
                    <a:pt x="1827" y="354"/>
                  </a:lnTo>
                  <a:lnTo>
                    <a:pt x="1336" y="217"/>
                  </a:lnTo>
                  <a:lnTo>
                    <a:pt x="845" y="99"/>
                  </a:lnTo>
                  <a:lnTo>
                    <a:pt x="334" y="1"/>
                  </a:lnTo>
                  <a:close/>
                </a:path>
              </a:pathLst>
            </a:custGeom>
            <a:solidFill>
              <a:srgbClr val="FFD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9195;p37"/>
            <p:cNvSpPr/>
            <p:nvPr/>
          </p:nvSpPr>
          <p:spPr>
            <a:xfrm>
              <a:off x="11161247" y="2309337"/>
              <a:ext cx="151794" cy="82816"/>
            </a:xfrm>
            <a:custGeom>
              <a:avLst/>
              <a:gdLst/>
              <a:ahLst/>
              <a:cxnLst/>
              <a:rect l="l" t="t" r="r" b="b"/>
              <a:pathLst>
                <a:path w="5836" h="3184" extrusionOk="0">
                  <a:moveTo>
                    <a:pt x="5835" y="1"/>
                  </a:moveTo>
                  <a:lnTo>
                    <a:pt x="5619" y="237"/>
                  </a:lnTo>
                  <a:lnTo>
                    <a:pt x="5403" y="453"/>
                  </a:lnTo>
                  <a:lnTo>
                    <a:pt x="5167" y="649"/>
                  </a:lnTo>
                  <a:lnTo>
                    <a:pt x="4912" y="846"/>
                  </a:lnTo>
                  <a:lnTo>
                    <a:pt x="4656" y="1003"/>
                  </a:lnTo>
                  <a:lnTo>
                    <a:pt x="4381" y="1160"/>
                  </a:lnTo>
                  <a:lnTo>
                    <a:pt x="4106" y="1297"/>
                  </a:lnTo>
                  <a:lnTo>
                    <a:pt x="3831" y="1435"/>
                  </a:lnTo>
                  <a:lnTo>
                    <a:pt x="3380" y="1572"/>
                  </a:lnTo>
                  <a:lnTo>
                    <a:pt x="2908" y="1710"/>
                  </a:lnTo>
                  <a:lnTo>
                    <a:pt x="2417" y="1808"/>
                  </a:lnTo>
                  <a:lnTo>
                    <a:pt x="1946" y="1906"/>
                  </a:lnTo>
                  <a:lnTo>
                    <a:pt x="1454" y="1965"/>
                  </a:lnTo>
                  <a:lnTo>
                    <a:pt x="963" y="2024"/>
                  </a:lnTo>
                  <a:lnTo>
                    <a:pt x="492" y="2024"/>
                  </a:lnTo>
                  <a:lnTo>
                    <a:pt x="20" y="2005"/>
                  </a:lnTo>
                  <a:lnTo>
                    <a:pt x="1" y="2555"/>
                  </a:lnTo>
                  <a:lnTo>
                    <a:pt x="256" y="2653"/>
                  </a:lnTo>
                  <a:lnTo>
                    <a:pt x="629" y="2790"/>
                  </a:lnTo>
                  <a:lnTo>
                    <a:pt x="1101" y="2908"/>
                  </a:lnTo>
                  <a:lnTo>
                    <a:pt x="1670" y="3026"/>
                  </a:lnTo>
                  <a:lnTo>
                    <a:pt x="2338" y="3124"/>
                  </a:lnTo>
                  <a:lnTo>
                    <a:pt x="2692" y="3164"/>
                  </a:lnTo>
                  <a:lnTo>
                    <a:pt x="3065" y="3183"/>
                  </a:lnTo>
                  <a:lnTo>
                    <a:pt x="3458" y="3183"/>
                  </a:lnTo>
                  <a:lnTo>
                    <a:pt x="3871" y="3164"/>
                  </a:lnTo>
                  <a:lnTo>
                    <a:pt x="4283" y="3144"/>
                  </a:lnTo>
                  <a:lnTo>
                    <a:pt x="4735" y="3085"/>
                  </a:lnTo>
                  <a:lnTo>
                    <a:pt x="5226" y="1710"/>
                  </a:lnTo>
                  <a:lnTo>
                    <a:pt x="5835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9196;p37"/>
            <p:cNvSpPr/>
            <p:nvPr/>
          </p:nvSpPr>
          <p:spPr>
            <a:xfrm>
              <a:off x="11213372" y="1387049"/>
              <a:ext cx="522229" cy="648429"/>
            </a:xfrm>
            <a:custGeom>
              <a:avLst/>
              <a:gdLst/>
              <a:ahLst/>
              <a:cxnLst/>
              <a:rect l="l" t="t" r="r" b="b"/>
              <a:pathLst>
                <a:path w="20078" h="24930" extrusionOk="0">
                  <a:moveTo>
                    <a:pt x="12435" y="0"/>
                  </a:moveTo>
                  <a:lnTo>
                    <a:pt x="12023" y="79"/>
                  </a:lnTo>
                  <a:lnTo>
                    <a:pt x="11571" y="216"/>
                  </a:lnTo>
                  <a:lnTo>
                    <a:pt x="11041" y="413"/>
                  </a:lnTo>
                  <a:lnTo>
                    <a:pt x="10766" y="531"/>
                  </a:lnTo>
                  <a:lnTo>
                    <a:pt x="10471" y="668"/>
                  </a:lnTo>
                  <a:lnTo>
                    <a:pt x="10176" y="825"/>
                  </a:lnTo>
                  <a:lnTo>
                    <a:pt x="9882" y="1002"/>
                  </a:lnTo>
                  <a:lnTo>
                    <a:pt x="9567" y="1198"/>
                  </a:lnTo>
                  <a:lnTo>
                    <a:pt x="9253" y="1415"/>
                  </a:lnTo>
                  <a:lnTo>
                    <a:pt x="8939" y="1650"/>
                  </a:lnTo>
                  <a:lnTo>
                    <a:pt x="8605" y="1925"/>
                  </a:lnTo>
                  <a:lnTo>
                    <a:pt x="8271" y="2200"/>
                  </a:lnTo>
                  <a:lnTo>
                    <a:pt x="7957" y="2534"/>
                  </a:lnTo>
                  <a:lnTo>
                    <a:pt x="7623" y="2868"/>
                  </a:lnTo>
                  <a:lnTo>
                    <a:pt x="7289" y="3241"/>
                  </a:lnTo>
                  <a:lnTo>
                    <a:pt x="6955" y="3654"/>
                  </a:lnTo>
                  <a:lnTo>
                    <a:pt x="6640" y="4086"/>
                  </a:lnTo>
                  <a:lnTo>
                    <a:pt x="6326" y="4558"/>
                  </a:lnTo>
                  <a:lnTo>
                    <a:pt x="6012" y="5049"/>
                  </a:lnTo>
                  <a:lnTo>
                    <a:pt x="5697" y="5579"/>
                  </a:lnTo>
                  <a:lnTo>
                    <a:pt x="5383" y="6169"/>
                  </a:lnTo>
                  <a:lnTo>
                    <a:pt x="5108" y="6778"/>
                  </a:lnTo>
                  <a:lnTo>
                    <a:pt x="4813" y="7426"/>
                  </a:lnTo>
                  <a:lnTo>
                    <a:pt x="4538" y="8113"/>
                  </a:lnTo>
                  <a:lnTo>
                    <a:pt x="4283" y="8840"/>
                  </a:lnTo>
                  <a:lnTo>
                    <a:pt x="4028" y="9606"/>
                  </a:lnTo>
                  <a:lnTo>
                    <a:pt x="3792" y="10412"/>
                  </a:lnTo>
                  <a:lnTo>
                    <a:pt x="3576" y="11276"/>
                  </a:lnTo>
                  <a:lnTo>
                    <a:pt x="3379" y="12180"/>
                  </a:lnTo>
                  <a:lnTo>
                    <a:pt x="3222" y="12828"/>
                  </a:lnTo>
                  <a:lnTo>
                    <a:pt x="3065" y="13476"/>
                  </a:lnTo>
                  <a:lnTo>
                    <a:pt x="2869" y="14105"/>
                  </a:lnTo>
                  <a:lnTo>
                    <a:pt x="2633" y="14714"/>
                  </a:lnTo>
                  <a:lnTo>
                    <a:pt x="2338" y="15421"/>
                  </a:lnTo>
                  <a:lnTo>
                    <a:pt x="2004" y="16128"/>
                  </a:lnTo>
                  <a:lnTo>
                    <a:pt x="1670" y="16796"/>
                  </a:lnTo>
                  <a:lnTo>
                    <a:pt x="1317" y="17464"/>
                  </a:lnTo>
                  <a:lnTo>
                    <a:pt x="629" y="18741"/>
                  </a:lnTo>
                  <a:lnTo>
                    <a:pt x="295" y="19370"/>
                  </a:lnTo>
                  <a:lnTo>
                    <a:pt x="0" y="19959"/>
                  </a:lnTo>
                  <a:lnTo>
                    <a:pt x="158" y="19939"/>
                  </a:lnTo>
                  <a:lnTo>
                    <a:pt x="393" y="20332"/>
                  </a:lnTo>
                  <a:lnTo>
                    <a:pt x="629" y="20706"/>
                  </a:lnTo>
                  <a:lnTo>
                    <a:pt x="865" y="21059"/>
                  </a:lnTo>
                  <a:lnTo>
                    <a:pt x="1140" y="21393"/>
                  </a:lnTo>
                  <a:lnTo>
                    <a:pt x="1415" y="21688"/>
                  </a:lnTo>
                  <a:lnTo>
                    <a:pt x="1690" y="21983"/>
                  </a:lnTo>
                  <a:lnTo>
                    <a:pt x="1985" y="22277"/>
                  </a:lnTo>
                  <a:lnTo>
                    <a:pt x="2279" y="22533"/>
                  </a:lnTo>
                  <a:lnTo>
                    <a:pt x="2594" y="22768"/>
                  </a:lnTo>
                  <a:lnTo>
                    <a:pt x="2888" y="22984"/>
                  </a:lnTo>
                  <a:lnTo>
                    <a:pt x="3203" y="23201"/>
                  </a:lnTo>
                  <a:lnTo>
                    <a:pt x="3517" y="23397"/>
                  </a:lnTo>
                  <a:lnTo>
                    <a:pt x="3831" y="23574"/>
                  </a:lnTo>
                  <a:lnTo>
                    <a:pt x="4145" y="23751"/>
                  </a:lnTo>
                  <a:lnTo>
                    <a:pt x="4754" y="24026"/>
                  </a:lnTo>
                  <a:lnTo>
                    <a:pt x="5363" y="24281"/>
                  </a:lnTo>
                  <a:lnTo>
                    <a:pt x="5913" y="24458"/>
                  </a:lnTo>
                  <a:lnTo>
                    <a:pt x="6444" y="24615"/>
                  </a:lnTo>
                  <a:lnTo>
                    <a:pt x="6915" y="24733"/>
                  </a:lnTo>
                  <a:lnTo>
                    <a:pt x="7308" y="24831"/>
                  </a:lnTo>
                  <a:lnTo>
                    <a:pt x="7642" y="24890"/>
                  </a:lnTo>
                  <a:lnTo>
                    <a:pt x="8035" y="24929"/>
                  </a:lnTo>
                  <a:lnTo>
                    <a:pt x="8114" y="24635"/>
                  </a:lnTo>
                  <a:lnTo>
                    <a:pt x="8192" y="24360"/>
                  </a:lnTo>
                  <a:lnTo>
                    <a:pt x="8507" y="23770"/>
                  </a:lnTo>
                  <a:lnTo>
                    <a:pt x="9057" y="22847"/>
                  </a:lnTo>
                  <a:lnTo>
                    <a:pt x="10667" y="20195"/>
                  </a:lnTo>
                  <a:lnTo>
                    <a:pt x="10766" y="18761"/>
                  </a:lnTo>
                  <a:lnTo>
                    <a:pt x="11905" y="19193"/>
                  </a:lnTo>
                  <a:lnTo>
                    <a:pt x="13044" y="19586"/>
                  </a:lnTo>
                  <a:lnTo>
                    <a:pt x="14184" y="19959"/>
                  </a:lnTo>
                  <a:lnTo>
                    <a:pt x="15343" y="20273"/>
                  </a:lnTo>
                  <a:lnTo>
                    <a:pt x="16522" y="20588"/>
                  </a:lnTo>
                  <a:lnTo>
                    <a:pt x="17700" y="20863"/>
                  </a:lnTo>
                  <a:lnTo>
                    <a:pt x="18879" y="21099"/>
                  </a:lnTo>
                  <a:lnTo>
                    <a:pt x="20077" y="21315"/>
                  </a:lnTo>
                  <a:lnTo>
                    <a:pt x="19842" y="21079"/>
                  </a:lnTo>
                  <a:lnTo>
                    <a:pt x="18584" y="20902"/>
                  </a:lnTo>
                  <a:lnTo>
                    <a:pt x="17347" y="20666"/>
                  </a:lnTo>
                  <a:lnTo>
                    <a:pt x="16522" y="20470"/>
                  </a:lnTo>
                  <a:lnTo>
                    <a:pt x="15677" y="20273"/>
                  </a:lnTo>
                  <a:lnTo>
                    <a:pt x="14871" y="20057"/>
                  </a:lnTo>
                  <a:lnTo>
                    <a:pt x="14459" y="19939"/>
                  </a:lnTo>
                  <a:lnTo>
                    <a:pt x="14046" y="19802"/>
                  </a:lnTo>
                  <a:lnTo>
                    <a:pt x="13241" y="19547"/>
                  </a:lnTo>
                  <a:lnTo>
                    <a:pt x="12455" y="19232"/>
                  </a:lnTo>
                  <a:lnTo>
                    <a:pt x="12062" y="19075"/>
                  </a:lnTo>
                  <a:lnTo>
                    <a:pt x="11669" y="18898"/>
                  </a:lnTo>
                  <a:lnTo>
                    <a:pt x="11276" y="18722"/>
                  </a:lnTo>
                  <a:lnTo>
                    <a:pt x="10903" y="18525"/>
                  </a:lnTo>
                  <a:lnTo>
                    <a:pt x="10903" y="18525"/>
                  </a:lnTo>
                  <a:lnTo>
                    <a:pt x="11296" y="18702"/>
                  </a:lnTo>
                  <a:lnTo>
                    <a:pt x="11689" y="18859"/>
                  </a:lnTo>
                  <a:lnTo>
                    <a:pt x="12475" y="19173"/>
                  </a:lnTo>
                  <a:lnTo>
                    <a:pt x="13280" y="19429"/>
                  </a:lnTo>
                  <a:lnTo>
                    <a:pt x="14086" y="19684"/>
                  </a:lnTo>
                  <a:lnTo>
                    <a:pt x="14498" y="19802"/>
                  </a:lnTo>
                  <a:lnTo>
                    <a:pt x="14911" y="19900"/>
                  </a:lnTo>
                  <a:lnTo>
                    <a:pt x="15736" y="20097"/>
                  </a:lnTo>
                  <a:lnTo>
                    <a:pt x="17386" y="20450"/>
                  </a:lnTo>
                  <a:lnTo>
                    <a:pt x="18447" y="20627"/>
                  </a:lnTo>
                  <a:lnTo>
                    <a:pt x="19508" y="20784"/>
                  </a:lnTo>
                  <a:lnTo>
                    <a:pt x="18800" y="20077"/>
                  </a:lnTo>
                  <a:lnTo>
                    <a:pt x="18093" y="19350"/>
                  </a:lnTo>
                  <a:lnTo>
                    <a:pt x="17425" y="18584"/>
                  </a:lnTo>
                  <a:lnTo>
                    <a:pt x="16777" y="17798"/>
                  </a:lnTo>
                  <a:lnTo>
                    <a:pt x="15952" y="17661"/>
                  </a:lnTo>
                  <a:lnTo>
                    <a:pt x="15127" y="17504"/>
                  </a:lnTo>
                  <a:lnTo>
                    <a:pt x="14321" y="17327"/>
                  </a:lnTo>
                  <a:lnTo>
                    <a:pt x="13516" y="17150"/>
                  </a:lnTo>
                  <a:lnTo>
                    <a:pt x="12711" y="16934"/>
                  </a:lnTo>
                  <a:lnTo>
                    <a:pt x="11905" y="16698"/>
                  </a:lnTo>
                  <a:lnTo>
                    <a:pt x="11119" y="16443"/>
                  </a:lnTo>
                  <a:lnTo>
                    <a:pt x="11119" y="16443"/>
                  </a:lnTo>
                  <a:lnTo>
                    <a:pt x="11905" y="16659"/>
                  </a:lnTo>
                  <a:lnTo>
                    <a:pt x="12730" y="16855"/>
                  </a:lnTo>
                  <a:lnTo>
                    <a:pt x="13536" y="17032"/>
                  </a:lnTo>
                  <a:lnTo>
                    <a:pt x="14341" y="17189"/>
                  </a:lnTo>
                  <a:lnTo>
                    <a:pt x="15166" y="17346"/>
                  </a:lnTo>
                  <a:lnTo>
                    <a:pt x="15972" y="17484"/>
                  </a:lnTo>
                  <a:lnTo>
                    <a:pt x="16600" y="17582"/>
                  </a:lnTo>
                  <a:lnTo>
                    <a:pt x="16600" y="17582"/>
                  </a:lnTo>
                  <a:lnTo>
                    <a:pt x="16188" y="17032"/>
                  </a:lnTo>
                  <a:lnTo>
                    <a:pt x="14871" y="16796"/>
                  </a:lnTo>
                  <a:lnTo>
                    <a:pt x="13555" y="16541"/>
                  </a:lnTo>
                  <a:lnTo>
                    <a:pt x="12259" y="16266"/>
                  </a:lnTo>
                  <a:lnTo>
                    <a:pt x="10943" y="15952"/>
                  </a:lnTo>
                  <a:lnTo>
                    <a:pt x="11041" y="14223"/>
                  </a:lnTo>
                  <a:lnTo>
                    <a:pt x="11080" y="13319"/>
                  </a:lnTo>
                  <a:lnTo>
                    <a:pt x="11080" y="12966"/>
                  </a:lnTo>
                  <a:lnTo>
                    <a:pt x="11080" y="12887"/>
                  </a:lnTo>
                  <a:lnTo>
                    <a:pt x="11218" y="12671"/>
                  </a:lnTo>
                  <a:lnTo>
                    <a:pt x="11335" y="12396"/>
                  </a:lnTo>
                  <a:lnTo>
                    <a:pt x="11512" y="11983"/>
                  </a:lnTo>
                  <a:lnTo>
                    <a:pt x="11689" y="11433"/>
                  </a:lnTo>
                  <a:lnTo>
                    <a:pt x="11866" y="10726"/>
                  </a:lnTo>
                  <a:lnTo>
                    <a:pt x="11944" y="10333"/>
                  </a:lnTo>
                  <a:lnTo>
                    <a:pt x="12023" y="9881"/>
                  </a:lnTo>
                  <a:lnTo>
                    <a:pt x="12102" y="9390"/>
                  </a:lnTo>
                  <a:lnTo>
                    <a:pt x="12160" y="8860"/>
                  </a:lnTo>
                  <a:lnTo>
                    <a:pt x="12219" y="8172"/>
                  </a:lnTo>
                  <a:lnTo>
                    <a:pt x="12259" y="7426"/>
                  </a:lnTo>
                  <a:lnTo>
                    <a:pt x="12278" y="6601"/>
                  </a:lnTo>
                  <a:lnTo>
                    <a:pt x="12278" y="5717"/>
                  </a:lnTo>
                  <a:lnTo>
                    <a:pt x="12259" y="4754"/>
                  </a:lnTo>
                  <a:lnTo>
                    <a:pt x="12200" y="3733"/>
                  </a:lnTo>
                  <a:lnTo>
                    <a:pt x="12121" y="2633"/>
                  </a:lnTo>
                  <a:lnTo>
                    <a:pt x="11984" y="1454"/>
                  </a:lnTo>
                  <a:lnTo>
                    <a:pt x="11984" y="1257"/>
                  </a:lnTo>
                  <a:lnTo>
                    <a:pt x="11984" y="1061"/>
                  </a:lnTo>
                  <a:lnTo>
                    <a:pt x="12003" y="864"/>
                  </a:lnTo>
                  <a:lnTo>
                    <a:pt x="12062" y="668"/>
                  </a:lnTo>
                  <a:lnTo>
                    <a:pt x="12121" y="491"/>
                  </a:lnTo>
                  <a:lnTo>
                    <a:pt x="12219" y="314"/>
                  </a:lnTo>
                  <a:lnTo>
                    <a:pt x="12318" y="157"/>
                  </a:lnTo>
                  <a:lnTo>
                    <a:pt x="1243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37"/>
            <p:cNvSpPr/>
            <p:nvPr/>
          </p:nvSpPr>
          <p:spPr>
            <a:xfrm>
              <a:off x="11182212" y="1905677"/>
              <a:ext cx="241191" cy="161990"/>
            </a:xfrm>
            <a:custGeom>
              <a:avLst/>
              <a:gdLst/>
              <a:ahLst/>
              <a:cxnLst/>
              <a:rect l="l" t="t" r="r" b="b"/>
              <a:pathLst>
                <a:path w="9273" h="6228" extrusionOk="0">
                  <a:moveTo>
                    <a:pt x="1356" y="0"/>
                  </a:moveTo>
                  <a:lnTo>
                    <a:pt x="1198" y="20"/>
                  </a:lnTo>
                  <a:lnTo>
                    <a:pt x="982" y="118"/>
                  </a:lnTo>
                  <a:lnTo>
                    <a:pt x="786" y="217"/>
                  </a:lnTo>
                  <a:lnTo>
                    <a:pt x="609" y="374"/>
                  </a:lnTo>
                  <a:lnTo>
                    <a:pt x="452" y="531"/>
                  </a:lnTo>
                  <a:lnTo>
                    <a:pt x="314" y="727"/>
                  </a:lnTo>
                  <a:lnTo>
                    <a:pt x="197" y="943"/>
                  </a:lnTo>
                  <a:lnTo>
                    <a:pt x="98" y="1160"/>
                  </a:lnTo>
                  <a:lnTo>
                    <a:pt x="0" y="1395"/>
                  </a:lnTo>
                  <a:lnTo>
                    <a:pt x="79" y="1218"/>
                  </a:lnTo>
                  <a:lnTo>
                    <a:pt x="177" y="1533"/>
                  </a:lnTo>
                  <a:lnTo>
                    <a:pt x="334" y="1847"/>
                  </a:lnTo>
                  <a:lnTo>
                    <a:pt x="511" y="2142"/>
                  </a:lnTo>
                  <a:lnTo>
                    <a:pt x="727" y="2436"/>
                  </a:lnTo>
                  <a:lnTo>
                    <a:pt x="963" y="2711"/>
                  </a:lnTo>
                  <a:lnTo>
                    <a:pt x="1218" y="2986"/>
                  </a:lnTo>
                  <a:lnTo>
                    <a:pt x="1513" y="3242"/>
                  </a:lnTo>
                  <a:lnTo>
                    <a:pt x="1827" y="3478"/>
                  </a:lnTo>
                  <a:lnTo>
                    <a:pt x="2141" y="3713"/>
                  </a:lnTo>
                  <a:lnTo>
                    <a:pt x="2495" y="3929"/>
                  </a:lnTo>
                  <a:lnTo>
                    <a:pt x="2849" y="4146"/>
                  </a:lnTo>
                  <a:lnTo>
                    <a:pt x="3202" y="4342"/>
                  </a:lnTo>
                  <a:lnTo>
                    <a:pt x="3575" y="4538"/>
                  </a:lnTo>
                  <a:lnTo>
                    <a:pt x="3949" y="4715"/>
                  </a:lnTo>
                  <a:lnTo>
                    <a:pt x="4715" y="5049"/>
                  </a:lnTo>
                  <a:lnTo>
                    <a:pt x="5461" y="5324"/>
                  </a:lnTo>
                  <a:lnTo>
                    <a:pt x="6169" y="5580"/>
                  </a:lnTo>
                  <a:lnTo>
                    <a:pt x="6836" y="5776"/>
                  </a:lnTo>
                  <a:lnTo>
                    <a:pt x="7426" y="5933"/>
                  </a:lnTo>
                  <a:lnTo>
                    <a:pt x="8290" y="6169"/>
                  </a:lnTo>
                  <a:lnTo>
                    <a:pt x="8604" y="6228"/>
                  </a:lnTo>
                  <a:lnTo>
                    <a:pt x="8742" y="6189"/>
                  </a:lnTo>
                  <a:lnTo>
                    <a:pt x="8860" y="6110"/>
                  </a:lnTo>
                  <a:lnTo>
                    <a:pt x="8958" y="6031"/>
                  </a:lnTo>
                  <a:lnTo>
                    <a:pt x="9037" y="5953"/>
                  </a:lnTo>
                  <a:lnTo>
                    <a:pt x="9096" y="5855"/>
                  </a:lnTo>
                  <a:lnTo>
                    <a:pt x="9155" y="5737"/>
                  </a:lnTo>
                  <a:lnTo>
                    <a:pt x="9213" y="5540"/>
                  </a:lnTo>
                  <a:lnTo>
                    <a:pt x="9253" y="5324"/>
                  </a:lnTo>
                  <a:lnTo>
                    <a:pt x="9272" y="5167"/>
                  </a:lnTo>
                  <a:lnTo>
                    <a:pt x="9272" y="4990"/>
                  </a:lnTo>
                  <a:lnTo>
                    <a:pt x="9233" y="4990"/>
                  </a:lnTo>
                  <a:lnTo>
                    <a:pt x="8840" y="4951"/>
                  </a:lnTo>
                  <a:lnTo>
                    <a:pt x="8506" y="4892"/>
                  </a:lnTo>
                  <a:lnTo>
                    <a:pt x="8113" y="4794"/>
                  </a:lnTo>
                  <a:lnTo>
                    <a:pt x="7642" y="4676"/>
                  </a:lnTo>
                  <a:lnTo>
                    <a:pt x="7111" y="4519"/>
                  </a:lnTo>
                  <a:lnTo>
                    <a:pt x="6561" y="4342"/>
                  </a:lnTo>
                  <a:lnTo>
                    <a:pt x="5952" y="4087"/>
                  </a:lnTo>
                  <a:lnTo>
                    <a:pt x="5343" y="3812"/>
                  </a:lnTo>
                  <a:lnTo>
                    <a:pt x="5029" y="3635"/>
                  </a:lnTo>
                  <a:lnTo>
                    <a:pt x="4715" y="3458"/>
                  </a:lnTo>
                  <a:lnTo>
                    <a:pt x="4401" y="3262"/>
                  </a:lnTo>
                  <a:lnTo>
                    <a:pt x="4086" y="3045"/>
                  </a:lnTo>
                  <a:lnTo>
                    <a:pt x="3792" y="2829"/>
                  </a:lnTo>
                  <a:lnTo>
                    <a:pt x="3477" y="2594"/>
                  </a:lnTo>
                  <a:lnTo>
                    <a:pt x="3183" y="2338"/>
                  </a:lnTo>
                  <a:lnTo>
                    <a:pt x="2888" y="2044"/>
                  </a:lnTo>
                  <a:lnTo>
                    <a:pt x="2613" y="1749"/>
                  </a:lnTo>
                  <a:lnTo>
                    <a:pt x="2338" y="1454"/>
                  </a:lnTo>
                  <a:lnTo>
                    <a:pt x="2063" y="1120"/>
                  </a:lnTo>
                  <a:lnTo>
                    <a:pt x="1827" y="767"/>
                  </a:lnTo>
                  <a:lnTo>
                    <a:pt x="1591" y="393"/>
                  </a:lnTo>
                  <a:lnTo>
                    <a:pt x="135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37"/>
            <p:cNvSpPr/>
            <p:nvPr/>
          </p:nvSpPr>
          <p:spPr>
            <a:xfrm>
              <a:off x="11160753" y="1992032"/>
              <a:ext cx="246289" cy="119074"/>
            </a:xfrm>
            <a:custGeom>
              <a:avLst/>
              <a:gdLst/>
              <a:ahLst/>
              <a:cxnLst/>
              <a:rect l="l" t="t" r="r" b="b"/>
              <a:pathLst>
                <a:path w="9469" h="4578" extrusionOk="0">
                  <a:moveTo>
                    <a:pt x="491" y="0"/>
                  </a:moveTo>
                  <a:lnTo>
                    <a:pt x="452" y="40"/>
                  </a:lnTo>
                  <a:lnTo>
                    <a:pt x="354" y="177"/>
                  </a:lnTo>
                  <a:lnTo>
                    <a:pt x="216" y="413"/>
                  </a:lnTo>
                  <a:lnTo>
                    <a:pt x="157" y="570"/>
                  </a:lnTo>
                  <a:lnTo>
                    <a:pt x="98" y="747"/>
                  </a:lnTo>
                  <a:lnTo>
                    <a:pt x="59" y="943"/>
                  </a:lnTo>
                  <a:lnTo>
                    <a:pt x="20" y="1179"/>
                  </a:lnTo>
                  <a:lnTo>
                    <a:pt x="0" y="1415"/>
                  </a:lnTo>
                  <a:lnTo>
                    <a:pt x="0" y="1690"/>
                  </a:lnTo>
                  <a:lnTo>
                    <a:pt x="39" y="2004"/>
                  </a:lnTo>
                  <a:lnTo>
                    <a:pt x="118" y="2319"/>
                  </a:lnTo>
                  <a:lnTo>
                    <a:pt x="216" y="2672"/>
                  </a:lnTo>
                  <a:lnTo>
                    <a:pt x="354" y="3045"/>
                  </a:lnTo>
                  <a:lnTo>
                    <a:pt x="413" y="3045"/>
                  </a:lnTo>
                  <a:lnTo>
                    <a:pt x="825" y="3026"/>
                  </a:lnTo>
                  <a:lnTo>
                    <a:pt x="1277" y="3045"/>
                  </a:lnTo>
                  <a:lnTo>
                    <a:pt x="1768" y="3085"/>
                  </a:lnTo>
                  <a:lnTo>
                    <a:pt x="2298" y="3144"/>
                  </a:lnTo>
                  <a:lnTo>
                    <a:pt x="2868" y="3222"/>
                  </a:lnTo>
                  <a:lnTo>
                    <a:pt x="3438" y="3320"/>
                  </a:lnTo>
                  <a:lnTo>
                    <a:pt x="4636" y="3536"/>
                  </a:lnTo>
                  <a:lnTo>
                    <a:pt x="5795" y="3812"/>
                  </a:lnTo>
                  <a:lnTo>
                    <a:pt x="6856" y="4067"/>
                  </a:lnTo>
                  <a:lnTo>
                    <a:pt x="7740" y="4342"/>
                  </a:lnTo>
                  <a:lnTo>
                    <a:pt x="8113" y="4460"/>
                  </a:lnTo>
                  <a:lnTo>
                    <a:pt x="8408" y="4558"/>
                  </a:lnTo>
                  <a:lnTo>
                    <a:pt x="8447" y="4578"/>
                  </a:lnTo>
                  <a:lnTo>
                    <a:pt x="8624" y="4499"/>
                  </a:lnTo>
                  <a:lnTo>
                    <a:pt x="8820" y="4381"/>
                  </a:lnTo>
                  <a:lnTo>
                    <a:pt x="9017" y="4204"/>
                  </a:lnTo>
                  <a:lnTo>
                    <a:pt x="9115" y="4106"/>
                  </a:lnTo>
                  <a:lnTo>
                    <a:pt x="9213" y="3988"/>
                  </a:lnTo>
                  <a:lnTo>
                    <a:pt x="9292" y="3851"/>
                  </a:lnTo>
                  <a:lnTo>
                    <a:pt x="9371" y="3694"/>
                  </a:lnTo>
                  <a:lnTo>
                    <a:pt x="9429" y="3517"/>
                  </a:lnTo>
                  <a:lnTo>
                    <a:pt x="9449" y="3340"/>
                  </a:lnTo>
                  <a:lnTo>
                    <a:pt x="9469" y="3124"/>
                  </a:lnTo>
                  <a:lnTo>
                    <a:pt x="9429" y="2908"/>
                  </a:lnTo>
                  <a:lnTo>
                    <a:pt x="9076" y="2927"/>
                  </a:lnTo>
                  <a:lnTo>
                    <a:pt x="8722" y="2947"/>
                  </a:lnTo>
                  <a:lnTo>
                    <a:pt x="8349" y="2927"/>
                  </a:lnTo>
                  <a:lnTo>
                    <a:pt x="7976" y="2888"/>
                  </a:lnTo>
                  <a:lnTo>
                    <a:pt x="7603" y="2849"/>
                  </a:lnTo>
                  <a:lnTo>
                    <a:pt x="7229" y="2770"/>
                  </a:lnTo>
                  <a:lnTo>
                    <a:pt x="6836" y="2692"/>
                  </a:lnTo>
                  <a:lnTo>
                    <a:pt x="6463" y="2613"/>
                  </a:lnTo>
                  <a:lnTo>
                    <a:pt x="5697" y="2397"/>
                  </a:lnTo>
                  <a:lnTo>
                    <a:pt x="4950" y="2142"/>
                  </a:lnTo>
                  <a:lnTo>
                    <a:pt x="4243" y="1867"/>
                  </a:lnTo>
                  <a:lnTo>
                    <a:pt x="3556" y="1592"/>
                  </a:lnTo>
                  <a:lnTo>
                    <a:pt x="2907" y="1297"/>
                  </a:lnTo>
                  <a:lnTo>
                    <a:pt x="2338" y="1002"/>
                  </a:lnTo>
                  <a:lnTo>
                    <a:pt x="1807" y="747"/>
                  </a:lnTo>
                  <a:lnTo>
                    <a:pt x="1356" y="492"/>
                  </a:lnTo>
                  <a:lnTo>
                    <a:pt x="707" y="138"/>
                  </a:lnTo>
                  <a:lnTo>
                    <a:pt x="4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37"/>
            <p:cNvSpPr/>
            <p:nvPr/>
          </p:nvSpPr>
          <p:spPr>
            <a:xfrm>
              <a:off x="11173524" y="1937358"/>
              <a:ext cx="232503" cy="131351"/>
            </a:xfrm>
            <a:custGeom>
              <a:avLst/>
              <a:gdLst/>
              <a:ahLst/>
              <a:cxnLst/>
              <a:rect l="l" t="t" r="r" b="b"/>
              <a:pathLst>
                <a:path w="8939" h="5050" extrusionOk="0">
                  <a:moveTo>
                    <a:pt x="413" y="0"/>
                  </a:moveTo>
                  <a:lnTo>
                    <a:pt x="334" y="177"/>
                  </a:lnTo>
                  <a:lnTo>
                    <a:pt x="197" y="551"/>
                  </a:lnTo>
                  <a:lnTo>
                    <a:pt x="118" y="904"/>
                  </a:lnTo>
                  <a:lnTo>
                    <a:pt x="59" y="1218"/>
                  </a:lnTo>
                  <a:lnTo>
                    <a:pt x="20" y="1513"/>
                  </a:lnTo>
                  <a:lnTo>
                    <a:pt x="0" y="1749"/>
                  </a:lnTo>
                  <a:lnTo>
                    <a:pt x="0" y="1945"/>
                  </a:lnTo>
                  <a:lnTo>
                    <a:pt x="0" y="2102"/>
                  </a:lnTo>
                  <a:lnTo>
                    <a:pt x="216" y="2240"/>
                  </a:lnTo>
                  <a:lnTo>
                    <a:pt x="865" y="2594"/>
                  </a:lnTo>
                  <a:lnTo>
                    <a:pt x="1316" y="2849"/>
                  </a:lnTo>
                  <a:lnTo>
                    <a:pt x="1847" y="3104"/>
                  </a:lnTo>
                  <a:lnTo>
                    <a:pt x="2416" y="3399"/>
                  </a:lnTo>
                  <a:lnTo>
                    <a:pt x="3065" y="3694"/>
                  </a:lnTo>
                  <a:lnTo>
                    <a:pt x="3752" y="3969"/>
                  </a:lnTo>
                  <a:lnTo>
                    <a:pt x="4459" y="4244"/>
                  </a:lnTo>
                  <a:lnTo>
                    <a:pt x="5206" y="4499"/>
                  </a:lnTo>
                  <a:lnTo>
                    <a:pt x="5972" y="4715"/>
                  </a:lnTo>
                  <a:lnTo>
                    <a:pt x="6345" y="4794"/>
                  </a:lnTo>
                  <a:lnTo>
                    <a:pt x="6738" y="4872"/>
                  </a:lnTo>
                  <a:lnTo>
                    <a:pt x="7112" y="4951"/>
                  </a:lnTo>
                  <a:lnTo>
                    <a:pt x="7485" y="4990"/>
                  </a:lnTo>
                  <a:lnTo>
                    <a:pt x="7858" y="5029"/>
                  </a:lnTo>
                  <a:lnTo>
                    <a:pt x="8231" y="5049"/>
                  </a:lnTo>
                  <a:lnTo>
                    <a:pt x="8585" y="5029"/>
                  </a:lnTo>
                  <a:lnTo>
                    <a:pt x="8938" y="5010"/>
                  </a:lnTo>
                  <a:lnTo>
                    <a:pt x="8624" y="4951"/>
                  </a:lnTo>
                  <a:lnTo>
                    <a:pt x="7760" y="4715"/>
                  </a:lnTo>
                  <a:lnTo>
                    <a:pt x="7170" y="4558"/>
                  </a:lnTo>
                  <a:lnTo>
                    <a:pt x="6503" y="4362"/>
                  </a:lnTo>
                  <a:lnTo>
                    <a:pt x="5795" y="4106"/>
                  </a:lnTo>
                  <a:lnTo>
                    <a:pt x="5049" y="3831"/>
                  </a:lnTo>
                  <a:lnTo>
                    <a:pt x="4283" y="3497"/>
                  </a:lnTo>
                  <a:lnTo>
                    <a:pt x="3909" y="3320"/>
                  </a:lnTo>
                  <a:lnTo>
                    <a:pt x="3536" y="3124"/>
                  </a:lnTo>
                  <a:lnTo>
                    <a:pt x="3183" y="2928"/>
                  </a:lnTo>
                  <a:lnTo>
                    <a:pt x="2829" y="2711"/>
                  </a:lnTo>
                  <a:lnTo>
                    <a:pt x="2475" y="2495"/>
                  </a:lnTo>
                  <a:lnTo>
                    <a:pt x="2161" y="2260"/>
                  </a:lnTo>
                  <a:lnTo>
                    <a:pt x="1847" y="2024"/>
                  </a:lnTo>
                  <a:lnTo>
                    <a:pt x="1552" y="1768"/>
                  </a:lnTo>
                  <a:lnTo>
                    <a:pt x="1297" y="1493"/>
                  </a:lnTo>
                  <a:lnTo>
                    <a:pt x="1061" y="1218"/>
                  </a:lnTo>
                  <a:lnTo>
                    <a:pt x="845" y="924"/>
                  </a:lnTo>
                  <a:lnTo>
                    <a:pt x="668" y="629"/>
                  </a:lnTo>
                  <a:lnTo>
                    <a:pt x="511" y="315"/>
                  </a:lnTo>
                  <a:lnTo>
                    <a:pt x="41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37"/>
            <p:cNvSpPr/>
            <p:nvPr/>
          </p:nvSpPr>
          <p:spPr>
            <a:xfrm>
              <a:off x="10961459" y="2389580"/>
              <a:ext cx="334202" cy="362787"/>
            </a:xfrm>
            <a:custGeom>
              <a:avLst/>
              <a:gdLst/>
              <a:ahLst/>
              <a:cxnLst/>
              <a:rect l="l" t="t" r="r" b="b"/>
              <a:pathLst>
                <a:path w="12849" h="13948" extrusionOk="0">
                  <a:moveTo>
                    <a:pt x="7308" y="0"/>
                  </a:moveTo>
                  <a:lnTo>
                    <a:pt x="7230" y="1395"/>
                  </a:lnTo>
                  <a:lnTo>
                    <a:pt x="6974" y="5854"/>
                  </a:lnTo>
                  <a:lnTo>
                    <a:pt x="6562" y="6090"/>
                  </a:lnTo>
                  <a:lnTo>
                    <a:pt x="1278" y="8585"/>
                  </a:lnTo>
                  <a:lnTo>
                    <a:pt x="1140" y="8820"/>
                  </a:lnTo>
                  <a:lnTo>
                    <a:pt x="60" y="10726"/>
                  </a:lnTo>
                  <a:lnTo>
                    <a:pt x="20" y="10844"/>
                  </a:lnTo>
                  <a:lnTo>
                    <a:pt x="1" y="10962"/>
                  </a:lnTo>
                  <a:lnTo>
                    <a:pt x="40" y="11080"/>
                  </a:lnTo>
                  <a:lnTo>
                    <a:pt x="99" y="11178"/>
                  </a:lnTo>
                  <a:lnTo>
                    <a:pt x="197" y="11256"/>
                  </a:lnTo>
                  <a:lnTo>
                    <a:pt x="295" y="11315"/>
                  </a:lnTo>
                  <a:lnTo>
                    <a:pt x="413" y="11315"/>
                  </a:lnTo>
                  <a:lnTo>
                    <a:pt x="551" y="11296"/>
                  </a:lnTo>
                  <a:lnTo>
                    <a:pt x="688" y="11217"/>
                  </a:lnTo>
                  <a:lnTo>
                    <a:pt x="845" y="11139"/>
                  </a:lnTo>
                  <a:lnTo>
                    <a:pt x="983" y="11021"/>
                  </a:lnTo>
                  <a:lnTo>
                    <a:pt x="1120" y="10903"/>
                  </a:lnTo>
                  <a:lnTo>
                    <a:pt x="1395" y="10628"/>
                  </a:lnTo>
                  <a:lnTo>
                    <a:pt x="1631" y="10333"/>
                  </a:lnTo>
                  <a:lnTo>
                    <a:pt x="1828" y="10058"/>
                  </a:lnTo>
                  <a:lnTo>
                    <a:pt x="1985" y="9842"/>
                  </a:lnTo>
                  <a:lnTo>
                    <a:pt x="2122" y="9626"/>
                  </a:lnTo>
                  <a:lnTo>
                    <a:pt x="2633" y="9429"/>
                  </a:lnTo>
                  <a:lnTo>
                    <a:pt x="1965" y="10078"/>
                  </a:lnTo>
                  <a:lnTo>
                    <a:pt x="1317" y="12396"/>
                  </a:lnTo>
                  <a:lnTo>
                    <a:pt x="1297" y="12474"/>
                  </a:lnTo>
                  <a:lnTo>
                    <a:pt x="1297" y="12553"/>
                  </a:lnTo>
                  <a:lnTo>
                    <a:pt x="1317" y="12612"/>
                  </a:lnTo>
                  <a:lnTo>
                    <a:pt x="1336" y="12671"/>
                  </a:lnTo>
                  <a:lnTo>
                    <a:pt x="1395" y="12789"/>
                  </a:lnTo>
                  <a:lnTo>
                    <a:pt x="1494" y="12867"/>
                  </a:lnTo>
                  <a:lnTo>
                    <a:pt x="1631" y="12907"/>
                  </a:lnTo>
                  <a:lnTo>
                    <a:pt x="1749" y="12926"/>
                  </a:lnTo>
                  <a:lnTo>
                    <a:pt x="1808" y="12907"/>
                  </a:lnTo>
                  <a:lnTo>
                    <a:pt x="1887" y="12887"/>
                  </a:lnTo>
                  <a:lnTo>
                    <a:pt x="1945" y="12848"/>
                  </a:lnTo>
                  <a:lnTo>
                    <a:pt x="2004" y="12808"/>
                  </a:lnTo>
                  <a:lnTo>
                    <a:pt x="2122" y="12671"/>
                  </a:lnTo>
                  <a:lnTo>
                    <a:pt x="2240" y="12514"/>
                  </a:lnTo>
                  <a:lnTo>
                    <a:pt x="2338" y="12337"/>
                  </a:lnTo>
                  <a:lnTo>
                    <a:pt x="2437" y="12160"/>
                  </a:lnTo>
                  <a:lnTo>
                    <a:pt x="2594" y="11787"/>
                  </a:lnTo>
                  <a:lnTo>
                    <a:pt x="2731" y="11414"/>
                  </a:lnTo>
                  <a:lnTo>
                    <a:pt x="2849" y="11080"/>
                  </a:lnTo>
                  <a:lnTo>
                    <a:pt x="2928" y="10805"/>
                  </a:lnTo>
                  <a:lnTo>
                    <a:pt x="2987" y="10530"/>
                  </a:lnTo>
                  <a:lnTo>
                    <a:pt x="3615" y="10215"/>
                  </a:lnTo>
                  <a:lnTo>
                    <a:pt x="3321" y="10471"/>
                  </a:lnTo>
                  <a:lnTo>
                    <a:pt x="3203" y="10883"/>
                  </a:lnTo>
                  <a:lnTo>
                    <a:pt x="2515" y="12887"/>
                  </a:lnTo>
                  <a:lnTo>
                    <a:pt x="2496" y="13005"/>
                  </a:lnTo>
                  <a:lnTo>
                    <a:pt x="2515" y="13103"/>
                  </a:lnTo>
                  <a:lnTo>
                    <a:pt x="2554" y="13201"/>
                  </a:lnTo>
                  <a:lnTo>
                    <a:pt x="2613" y="13280"/>
                  </a:lnTo>
                  <a:lnTo>
                    <a:pt x="2712" y="13319"/>
                  </a:lnTo>
                  <a:lnTo>
                    <a:pt x="2790" y="13358"/>
                  </a:lnTo>
                  <a:lnTo>
                    <a:pt x="2908" y="13358"/>
                  </a:lnTo>
                  <a:lnTo>
                    <a:pt x="3006" y="13319"/>
                  </a:lnTo>
                  <a:lnTo>
                    <a:pt x="3163" y="13221"/>
                  </a:lnTo>
                  <a:lnTo>
                    <a:pt x="3301" y="13083"/>
                  </a:lnTo>
                  <a:lnTo>
                    <a:pt x="3438" y="12946"/>
                  </a:lnTo>
                  <a:lnTo>
                    <a:pt x="3556" y="12769"/>
                  </a:lnTo>
                  <a:lnTo>
                    <a:pt x="3674" y="12592"/>
                  </a:lnTo>
                  <a:lnTo>
                    <a:pt x="3772" y="12415"/>
                  </a:lnTo>
                  <a:lnTo>
                    <a:pt x="3949" y="12023"/>
                  </a:lnTo>
                  <a:lnTo>
                    <a:pt x="4087" y="11669"/>
                  </a:lnTo>
                  <a:lnTo>
                    <a:pt x="4185" y="11374"/>
                  </a:lnTo>
                  <a:lnTo>
                    <a:pt x="4264" y="11080"/>
                  </a:lnTo>
                  <a:lnTo>
                    <a:pt x="4931" y="10706"/>
                  </a:lnTo>
                  <a:lnTo>
                    <a:pt x="4519" y="11964"/>
                  </a:lnTo>
                  <a:lnTo>
                    <a:pt x="5089" y="13692"/>
                  </a:lnTo>
                  <a:lnTo>
                    <a:pt x="5128" y="13751"/>
                  </a:lnTo>
                  <a:lnTo>
                    <a:pt x="5167" y="13810"/>
                  </a:lnTo>
                  <a:lnTo>
                    <a:pt x="5206" y="13869"/>
                  </a:lnTo>
                  <a:lnTo>
                    <a:pt x="5265" y="13908"/>
                  </a:lnTo>
                  <a:lnTo>
                    <a:pt x="5383" y="13948"/>
                  </a:lnTo>
                  <a:lnTo>
                    <a:pt x="5521" y="13948"/>
                  </a:lnTo>
                  <a:lnTo>
                    <a:pt x="5639" y="13928"/>
                  </a:lnTo>
                  <a:lnTo>
                    <a:pt x="5737" y="13850"/>
                  </a:lnTo>
                  <a:lnTo>
                    <a:pt x="5796" y="13791"/>
                  </a:lnTo>
                  <a:lnTo>
                    <a:pt x="5815" y="13732"/>
                  </a:lnTo>
                  <a:lnTo>
                    <a:pt x="5855" y="13673"/>
                  </a:lnTo>
                  <a:lnTo>
                    <a:pt x="5855" y="13594"/>
                  </a:lnTo>
                  <a:lnTo>
                    <a:pt x="5855" y="13319"/>
                  </a:lnTo>
                  <a:lnTo>
                    <a:pt x="5835" y="13044"/>
                  </a:lnTo>
                  <a:lnTo>
                    <a:pt x="5796" y="12769"/>
                  </a:lnTo>
                  <a:lnTo>
                    <a:pt x="5737" y="12533"/>
                  </a:lnTo>
                  <a:lnTo>
                    <a:pt x="5619" y="12140"/>
                  </a:lnTo>
                  <a:lnTo>
                    <a:pt x="5560" y="11983"/>
                  </a:lnTo>
                  <a:lnTo>
                    <a:pt x="6248" y="10962"/>
                  </a:lnTo>
                  <a:lnTo>
                    <a:pt x="6896" y="10765"/>
                  </a:lnTo>
                  <a:lnTo>
                    <a:pt x="7269" y="10628"/>
                  </a:lnTo>
                  <a:lnTo>
                    <a:pt x="7662" y="10451"/>
                  </a:lnTo>
                  <a:lnTo>
                    <a:pt x="8094" y="10255"/>
                  </a:lnTo>
                  <a:lnTo>
                    <a:pt x="8546" y="10038"/>
                  </a:lnTo>
                  <a:lnTo>
                    <a:pt x="8998" y="9783"/>
                  </a:lnTo>
                  <a:lnTo>
                    <a:pt x="9469" y="9508"/>
                  </a:lnTo>
                  <a:lnTo>
                    <a:pt x="9430" y="8762"/>
                  </a:lnTo>
                  <a:lnTo>
                    <a:pt x="9410" y="8054"/>
                  </a:lnTo>
                  <a:lnTo>
                    <a:pt x="9391" y="7386"/>
                  </a:lnTo>
                  <a:lnTo>
                    <a:pt x="9410" y="6777"/>
                  </a:lnTo>
                  <a:lnTo>
                    <a:pt x="9450" y="6208"/>
                  </a:lnTo>
                  <a:lnTo>
                    <a:pt x="9509" y="5697"/>
                  </a:lnTo>
                  <a:lnTo>
                    <a:pt x="9587" y="5245"/>
                  </a:lnTo>
                  <a:lnTo>
                    <a:pt x="9705" y="4872"/>
                  </a:lnTo>
                  <a:lnTo>
                    <a:pt x="9764" y="4695"/>
                  </a:lnTo>
                  <a:lnTo>
                    <a:pt x="9843" y="4518"/>
                  </a:lnTo>
                  <a:lnTo>
                    <a:pt x="9941" y="4341"/>
                  </a:lnTo>
                  <a:lnTo>
                    <a:pt x="10059" y="4165"/>
                  </a:lnTo>
                  <a:lnTo>
                    <a:pt x="10334" y="3791"/>
                  </a:lnTo>
                  <a:lnTo>
                    <a:pt x="10648" y="3399"/>
                  </a:lnTo>
                  <a:lnTo>
                    <a:pt x="11041" y="3006"/>
                  </a:lnTo>
                  <a:lnTo>
                    <a:pt x="11453" y="2613"/>
                  </a:lnTo>
                  <a:lnTo>
                    <a:pt x="11925" y="2200"/>
                  </a:lnTo>
                  <a:lnTo>
                    <a:pt x="12416" y="1788"/>
                  </a:lnTo>
                  <a:lnTo>
                    <a:pt x="12848" y="570"/>
                  </a:lnTo>
                  <a:lnTo>
                    <a:pt x="12377" y="629"/>
                  </a:lnTo>
                  <a:lnTo>
                    <a:pt x="11925" y="688"/>
                  </a:lnTo>
                  <a:lnTo>
                    <a:pt x="11493" y="707"/>
                  </a:lnTo>
                  <a:lnTo>
                    <a:pt x="10707" y="707"/>
                  </a:lnTo>
                  <a:lnTo>
                    <a:pt x="10334" y="688"/>
                  </a:lnTo>
                  <a:lnTo>
                    <a:pt x="9666" y="629"/>
                  </a:lnTo>
                  <a:lnTo>
                    <a:pt x="9076" y="530"/>
                  </a:lnTo>
                  <a:lnTo>
                    <a:pt x="8546" y="413"/>
                  </a:lnTo>
                  <a:lnTo>
                    <a:pt x="8094" y="275"/>
                  </a:lnTo>
                  <a:lnTo>
                    <a:pt x="7741" y="157"/>
                  </a:lnTo>
                  <a:lnTo>
                    <a:pt x="73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37"/>
            <p:cNvSpPr/>
            <p:nvPr/>
          </p:nvSpPr>
          <p:spPr>
            <a:xfrm>
              <a:off x="11145407" y="2373219"/>
              <a:ext cx="158947" cy="34775"/>
            </a:xfrm>
            <a:custGeom>
              <a:avLst/>
              <a:gdLst/>
              <a:ahLst/>
              <a:cxnLst/>
              <a:rect l="l" t="t" r="r" b="b"/>
              <a:pathLst>
                <a:path w="6111" h="1337" extrusionOk="0">
                  <a:moveTo>
                    <a:pt x="315" y="0"/>
                  </a:moveTo>
                  <a:lnTo>
                    <a:pt x="197" y="20"/>
                  </a:lnTo>
                  <a:lnTo>
                    <a:pt x="99" y="79"/>
                  </a:lnTo>
                  <a:lnTo>
                    <a:pt x="60" y="118"/>
                  </a:lnTo>
                  <a:lnTo>
                    <a:pt x="20" y="177"/>
                  </a:lnTo>
                  <a:lnTo>
                    <a:pt x="1" y="236"/>
                  </a:lnTo>
                  <a:lnTo>
                    <a:pt x="1" y="295"/>
                  </a:lnTo>
                  <a:lnTo>
                    <a:pt x="1" y="413"/>
                  </a:lnTo>
                  <a:lnTo>
                    <a:pt x="79" y="511"/>
                  </a:lnTo>
                  <a:lnTo>
                    <a:pt x="119" y="550"/>
                  </a:lnTo>
                  <a:lnTo>
                    <a:pt x="158" y="590"/>
                  </a:lnTo>
                  <a:lnTo>
                    <a:pt x="236" y="629"/>
                  </a:lnTo>
                  <a:lnTo>
                    <a:pt x="669" y="786"/>
                  </a:lnTo>
                  <a:lnTo>
                    <a:pt x="1022" y="904"/>
                  </a:lnTo>
                  <a:lnTo>
                    <a:pt x="1474" y="1042"/>
                  </a:lnTo>
                  <a:lnTo>
                    <a:pt x="2004" y="1159"/>
                  </a:lnTo>
                  <a:lnTo>
                    <a:pt x="2594" y="1258"/>
                  </a:lnTo>
                  <a:lnTo>
                    <a:pt x="3262" y="1317"/>
                  </a:lnTo>
                  <a:lnTo>
                    <a:pt x="3635" y="1336"/>
                  </a:lnTo>
                  <a:lnTo>
                    <a:pt x="4421" y="1336"/>
                  </a:lnTo>
                  <a:lnTo>
                    <a:pt x="4853" y="1317"/>
                  </a:lnTo>
                  <a:lnTo>
                    <a:pt x="5305" y="1258"/>
                  </a:lnTo>
                  <a:lnTo>
                    <a:pt x="5776" y="1199"/>
                  </a:lnTo>
                  <a:lnTo>
                    <a:pt x="5855" y="1179"/>
                  </a:lnTo>
                  <a:lnTo>
                    <a:pt x="5914" y="1159"/>
                  </a:lnTo>
                  <a:lnTo>
                    <a:pt x="5953" y="1140"/>
                  </a:lnTo>
                  <a:lnTo>
                    <a:pt x="6051" y="1061"/>
                  </a:lnTo>
                  <a:lnTo>
                    <a:pt x="6091" y="943"/>
                  </a:lnTo>
                  <a:lnTo>
                    <a:pt x="6110" y="884"/>
                  </a:lnTo>
                  <a:lnTo>
                    <a:pt x="6091" y="825"/>
                  </a:lnTo>
                  <a:lnTo>
                    <a:pt x="6091" y="767"/>
                  </a:lnTo>
                  <a:lnTo>
                    <a:pt x="6051" y="708"/>
                  </a:lnTo>
                  <a:lnTo>
                    <a:pt x="5973" y="629"/>
                  </a:lnTo>
                  <a:lnTo>
                    <a:pt x="5855" y="570"/>
                  </a:lnTo>
                  <a:lnTo>
                    <a:pt x="5737" y="570"/>
                  </a:lnTo>
                  <a:lnTo>
                    <a:pt x="5344" y="629"/>
                  </a:lnTo>
                  <a:lnTo>
                    <a:pt x="4892" y="688"/>
                  </a:lnTo>
                  <a:lnTo>
                    <a:pt x="4480" y="708"/>
                  </a:lnTo>
                  <a:lnTo>
                    <a:pt x="4067" y="727"/>
                  </a:lnTo>
                  <a:lnTo>
                    <a:pt x="3674" y="727"/>
                  </a:lnTo>
                  <a:lnTo>
                    <a:pt x="3301" y="708"/>
                  </a:lnTo>
                  <a:lnTo>
                    <a:pt x="2947" y="668"/>
                  </a:lnTo>
                  <a:lnTo>
                    <a:pt x="2279" y="570"/>
                  </a:lnTo>
                  <a:lnTo>
                    <a:pt x="1710" y="452"/>
                  </a:lnTo>
                  <a:lnTo>
                    <a:pt x="1238" y="334"/>
                  </a:lnTo>
                  <a:lnTo>
                    <a:pt x="865" y="197"/>
                  </a:lnTo>
                  <a:lnTo>
                    <a:pt x="610" y="99"/>
                  </a:lnTo>
                  <a:lnTo>
                    <a:pt x="433" y="40"/>
                  </a:lnTo>
                  <a:lnTo>
                    <a:pt x="374" y="20"/>
                  </a:lnTo>
                  <a:lnTo>
                    <a:pt x="31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37"/>
            <p:cNvSpPr/>
            <p:nvPr/>
          </p:nvSpPr>
          <p:spPr>
            <a:xfrm>
              <a:off x="12290498" y="2097792"/>
              <a:ext cx="208990" cy="131351"/>
            </a:xfrm>
            <a:custGeom>
              <a:avLst/>
              <a:gdLst/>
              <a:ahLst/>
              <a:cxnLst/>
              <a:rect l="l" t="t" r="r" b="b"/>
              <a:pathLst>
                <a:path w="8035" h="5050" extrusionOk="0">
                  <a:moveTo>
                    <a:pt x="7583" y="1"/>
                  </a:moveTo>
                  <a:lnTo>
                    <a:pt x="7131" y="21"/>
                  </a:lnTo>
                  <a:lnTo>
                    <a:pt x="6640" y="60"/>
                  </a:lnTo>
                  <a:lnTo>
                    <a:pt x="6110" y="119"/>
                  </a:lnTo>
                  <a:lnTo>
                    <a:pt x="5540" y="197"/>
                  </a:lnTo>
                  <a:lnTo>
                    <a:pt x="4970" y="296"/>
                  </a:lnTo>
                  <a:lnTo>
                    <a:pt x="3772" y="531"/>
                  </a:lnTo>
                  <a:lnTo>
                    <a:pt x="2613" y="787"/>
                  </a:lnTo>
                  <a:lnTo>
                    <a:pt x="1552" y="1042"/>
                  </a:lnTo>
                  <a:lnTo>
                    <a:pt x="668" y="1317"/>
                  </a:lnTo>
                  <a:lnTo>
                    <a:pt x="295" y="1435"/>
                  </a:lnTo>
                  <a:lnTo>
                    <a:pt x="0" y="1553"/>
                  </a:lnTo>
                  <a:lnTo>
                    <a:pt x="570" y="3282"/>
                  </a:lnTo>
                  <a:lnTo>
                    <a:pt x="1140" y="5050"/>
                  </a:lnTo>
                  <a:lnTo>
                    <a:pt x="1474" y="4696"/>
                  </a:lnTo>
                  <a:lnTo>
                    <a:pt x="1808" y="4362"/>
                  </a:lnTo>
                  <a:lnTo>
                    <a:pt x="2161" y="4028"/>
                  </a:lnTo>
                  <a:lnTo>
                    <a:pt x="2534" y="3714"/>
                  </a:lnTo>
                  <a:lnTo>
                    <a:pt x="2927" y="3419"/>
                  </a:lnTo>
                  <a:lnTo>
                    <a:pt x="3340" y="3144"/>
                  </a:lnTo>
                  <a:lnTo>
                    <a:pt x="3752" y="2889"/>
                  </a:lnTo>
                  <a:lnTo>
                    <a:pt x="4204" y="2633"/>
                  </a:lnTo>
                  <a:lnTo>
                    <a:pt x="4636" y="2417"/>
                  </a:lnTo>
                  <a:lnTo>
                    <a:pt x="5108" y="2201"/>
                  </a:lnTo>
                  <a:lnTo>
                    <a:pt x="5579" y="2005"/>
                  </a:lnTo>
                  <a:lnTo>
                    <a:pt x="6051" y="1847"/>
                  </a:lnTo>
                  <a:lnTo>
                    <a:pt x="6542" y="1690"/>
                  </a:lnTo>
                  <a:lnTo>
                    <a:pt x="7033" y="1553"/>
                  </a:lnTo>
                  <a:lnTo>
                    <a:pt x="7524" y="1435"/>
                  </a:lnTo>
                  <a:lnTo>
                    <a:pt x="8035" y="1356"/>
                  </a:lnTo>
                  <a:lnTo>
                    <a:pt x="7996" y="21"/>
                  </a:lnTo>
                  <a:lnTo>
                    <a:pt x="7583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37"/>
            <p:cNvSpPr/>
            <p:nvPr/>
          </p:nvSpPr>
          <p:spPr>
            <a:xfrm>
              <a:off x="12320124" y="2133062"/>
              <a:ext cx="188052" cy="256016"/>
            </a:xfrm>
            <a:custGeom>
              <a:avLst/>
              <a:gdLst/>
              <a:ahLst/>
              <a:cxnLst/>
              <a:rect l="l" t="t" r="r" b="b"/>
              <a:pathLst>
                <a:path w="7230" h="9843" extrusionOk="0">
                  <a:moveTo>
                    <a:pt x="6896" y="0"/>
                  </a:moveTo>
                  <a:lnTo>
                    <a:pt x="6385" y="79"/>
                  </a:lnTo>
                  <a:lnTo>
                    <a:pt x="5894" y="197"/>
                  </a:lnTo>
                  <a:lnTo>
                    <a:pt x="5403" y="334"/>
                  </a:lnTo>
                  <a:lnTo>
                    <a:pt x="4912" y="491"/>
                  </a:lnTo>
                  <a:lnTo>
                    <a:pt x="4440" y="649"/>
                  </a:lnTo>
                  <a:lnTo>
                    <a:pt x="3969" y="845"/>
                  </a:lnTo>
                  <a:lnTo>
                    <a:pt x="3497" y="1061"/>
                  </a:lnTo>
                  <a:lnTo>
                    <a:pt x="3065" y="1277"/>
                  </a:lnTo>
                  <a:lnTo>
                    <a:pt x="2613" y="1533"/>
                  </a:lnTo>
                  <a:lnTo>
                    <a:pt x="2201" y="1788"/>
                  </a:lnTo>
                  <a:lnTo>
                    <a:pt x="1788" y="2063"/>
                  </a:lnTo>
                  <a:lnTo>
                    <a:pt x="1395" y="2358"/>
                  </a:lnTo>
                  <a:lnTo>
                    <a:pt x="1022" y="2672"/>
                  </a:lnTo>
                  <a:lnTo>
                    <a:pt x="669" y="3006"/>
                  </a:lnTo>
                  <a:lnTo>
                    <a:pt x="335" y="3340"/>
                  </a:lnTo>
                  <a:lnTo>
                    <a:pt x="1" y="3694"/>
                  </a:lnTo>
                  <a:lnTo>
                    <a:pt x="728" y="5835"/>
                  </a:lnTo>
                  <a:lnTo>
                    <a:pt x="1415" y="7839"/>
                  </a:lnTo>
                  <a:lnTo>
                    <a:pt x="1631" y="8055"/>
                  </a:lnTo>
                  <a:lnTo>
                    <a:pt x="1847" y="8271"/>
                  </a:lnTo>
                  <a:lnTo>
                    <a:pt x="2083" y="8467"/>
                  </a:lnTo>
                  <a:lnTo>
                    <a:pt x="2338" y="8664"/>
                  </a:lnTo>
                  <a:lnTo>
                    <a:pt x="2594" y="8840"/>
                  </a:lnTo>
                  <a:lnTo>
                    <a:pt x="2869" y="8978"/>
                  </a:lnTo>
                  <a:lnTo>
                    <a:pt x="3144" y="9135"/>
                  </a:lnTo>
                  <a:lnTo>
                    <a:pt x="3419" y="9253"/>
                  </a:lnTo>
                  <a:lnTo>
                    <a:pt x="3871" y="9391"/>
                  </a:lnTo>
                  <a:lnTo>
                    <a:pt x="4342" y="9528"/>
                  </a:lnTo>
                  <a:lnTo>
                    <a:pt x="4833" y="9626"/>
                  </a:lnTo>
                  <a:lnTo>
                    <a:pt x="5305" y="9725"/>
                  </a:lnTo>
                  <a:lnTo>
                    <a:pt x="5796" y="9803"/>
                  </a:lnTo>
                  <a:lnTo>
                    <a:pt x="6267" y="9842"/>
                  </a:lnTo>
                  <a:lnTo>
                    <a:pt x="6758" y="9842"/>
                  </a:lnTo>
                  <a:lnTo>
                    <a:pt x="7230" y="9823"/>
                  </a:lnTo>
                  <a:lnTo>
                    <a:pt x="6896" y="0"/>
                  </a:lnTo>
                  <a:close/>
                </a:path>
              </a:pathLst>
            </a:custGeom>
            <a:solidFill>
              <a:srgbClr val="FFD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37"/>
            <p:cNvSpPr/>
            <p:nvPr/>
          </p:nvSpPr>
          <p:spPr>
            <a:xfrm>
              <a:off x="12356929" y="2336934"/>
              <a:ext cx="151768" cy="82296"/>
            </a:xfrm>
            <a:custGeom>
              <a:avLst/>
              <a:gdLst/>
              <a:ahLst/>
              <a:cxnLst/>
              <a:rect l="l" t="t" r="r" b="b"/>
              <a:pathLst>
                <a:path w="5835" h="3164" extrusionOk="0">
                  <a:moveTo>
                    <a:pt x="0" y="1"/>
                  </a:moveTo>
                  <a:lnTo>
                    <a:pt x="609" y="1710"/>
                  </a:lnTo>
                  <a:lnTo>
                    <a:pt x="1100" y="3085"/>
                  </a:lnTo>
                  <a:lnTo>
                    <a:pt x="1552" y="3124"/>
                  </a:lnTo>
                  <a:lnTo>
                    <a:pt x="1965" y="3144"/>
                  </a:lnTo>
                  <a:lnTo>
                    <a:pt x="2377" y="3163"/>
                  </a:lnTo>
                  <a:lnTo>
                    <a:pt x="2770" y="3163"/>
                  </a:lnTo>
                  <a:lnTo>
                    <a:pt x="3143" y="3144"/>
                  </a:lnTo>
                  <a:lnTo>
                    <a:pt x="3497" y="3104"/>
                  </a:lnTo>
                  <a:lnTo>
                    <a:pt x="4165" y="3006"/>
                  </a:lnTo>
                  <a:lnTo>
                    <a:pt x="4735" y="2888"/>
                  </a:lnTo>
                  <a:lnTo>
                    <a:pt x="5206" y="2771"/>
                  </a:lnTo>
                  <a:lnTo>
                    <a:pt x="5579" y="2653"/>
                  </a:lnTo>
                  <a:lnTo>
                    <a:pt x="5835" y="2554"/>
                  </a:lnTo>
                  <a:lnTo>
                    <a:pt x="5815" y="1985"/>
                  </a:lnTo>
                  <a:lnTo>
                    <a:pt x="5343" y="2004"/>
                  </a:lnTo>
                  <a:lnTo>
                    <a:pt x="4852" y="2004"/>
                  </a:lnTo>
                  <a:lnTo>
                    <a:pt x="4381" y="1965"/>
                  </a:lnTo>
                  <a:lnTo>
                    <a:pt x="3890" y="1887"/>
                  </a:lnTo>
                  <a:lnTo>
                    <a:pt x="3418" y="1788"/>
                  </a:lnTo>
                  <a:lnTo>
                    <a:pt x="2927" y="1690"/>
                  </a:lnTo>
                  <a:lnTo>
                    <a:pt x="2456" y="1553"/>
                  </a:lnTo>
                  <a:lnTo>
                    <a:pt x="2004" y="1415"/>
                  </a:lnTo>
                  <a:lnTo>
                    <a:pt x="1729" y="1297"/>
                  </a:lnTo>
                  <a:lnTo>
                    <a:pt x="1454" y="1140"/>
                  </a:lnTo>
                  <a:lnTo>
                    <a:pt x="1179" y="1002"/>
                  </a:lnTo>
                  <a:lnTo>
                    <a:pt x="923" y="826"/>
                  </a:lnTo>
                  <a:lnTo>
                    <a:pt x="668" y="629"/>
                  </a:lnTo>
                  <a:lnTo>
                    <a:pt x="432" y="433"/>
                  </a:lnTo>
                  <a:lnTo>
                    <a:pt x="216" y="2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37"/>
            <p:cNvSpPr/>
            <p:nvPr/>
          </p:nvSpPr>
          <p:spPr>
            <a:xfrm>
              <a:off x="12047272" y="3278158"/>
              <a:ext cx="38339" cy="136943"/>
            </a:xfrm>
            <a:custGeom>
              <a:avLst/>
              <a:gdLst/>
              <a:ahLst/>
              <a:cxnLst/>
              <a:rect l="l" t="t" r="r" b="b"/>
              <a:pathLst>
                <a:path w="1474" h="5265" extrusionOk="0">
                  <a:moveTo>
                    <a:pt x="1199" y="0"/>
                  </a:moveTo>
                  <a:lnTo>
                    <a:pt x="1022" y="256"/>
                  </a:lnTo>
                  <a:lnTo>
                    <a:pt x="865" y="511"/>
                  </a:lnTo>
                  <a:lnTo>
                    <a:pt x="708" y="786"/>
                  </a:lnTo>
                  <a:lnTo>
                    <a:pt x="570" y="1061"/>
                  </a:lnTo>
                  <a:lnTo>
                    <a:pt x="472" y="1336"/>
                  </a:lnTo>
                  <a:lnTo>
                    <a:pt x="374" y="1631"/>
                  </a:lnTo>
                  <a:lnTo>
                    <a:pt x="276" y="1925"/>
                  </a:lnTo>
                  <a:lnTo>
                    <a:pt x="217" y="2240"/>
                  </a:lnTo>
                  <a:lnTo>
                    <a:pt x="158" y="2534"/>
                  </a:lnTo>
                  <a:lnTo>
                    <a:pt x="99" y="2849"/>
                  </a:lnTo>
                  <a:lnTo>
                    <a:pt x="40" y="3497"/>
                  </a:lnTo>
                  <a:lnTo>
                    <a:pt x="0" y="4126"/>
                  </a:lnTo>
                  <a:lnTo>
                    <a:pt x="0" y="4774"/>
                  </a:lnTo>
                  <a:lnTo>
                    <a:pt x="1435" y="4813"/>
                  </a:lnTo>
                  <a:lnTo>
                    <a:pt x="1435" y="5265"/>
                  </a:lnTo>
                  <a:lnTo>
                    <a:pt x="1454" y="4931"/>
                  </a:lnTo>
                  <a:lnTo>
                    <a:pt x="1474" y="4479"/>
                  </a:lnTo>
                  <a:lnTo>
                    <a:pt x="1474" y="3890"/>
                  </a:lnTo>
                  <a:lnTo>
                    <a:pt x="1454" y="3222"/>
                  </a:lnTo>
                  <a:lnTo>
                    <a:pt x="1415" y="2475"/>
                  </a:lnTo>
                  <a:lnTo>
                    <a:pt x="1376" y="1670"/>
                  </a:lnTo>
                  <a:lnTo>
                    <a:pt x="1297" y="845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37"/>
            <p:cNvSpPr/>
            <p:nvPr/>
          </p:nvSpPr>
          <p:spPr>
            <a:xfrm>
              <a:off x="11830630" y="3009389"/>
              <a:ext cx="247823" cy="392933"/>
            </a:xfrm>
            <a:custGeom>
              <a:avLst/>
              <a:gdLst/>
              <a:ahLst/>
              <a:cxnLst/>
              <a:rect l="l" t="t" r="r" b="b"/>
              <a:pathLst>
                <a:path w="9528" h="15107" extrusionOk="0">
                  <a:moveTo>
                    <a:pt x="8585" y="0"/>
                  </a:moveTo>
                  <a:lnTo>
                    <a:pt x="6856" y="727"/>
                  </a:lnTo>
                  <a:lnTo>
                    <a:pt x="5992" y="1061"/>
                  </a:lnTo>
                  <a:lnTo>
                    <a:pt x="5560" y="1198"/>
                  </a:lnTo>
                  <a:lnTo>
                    <a:pt x="5108" y="1356"/>
                  </a:lnTo>
                  <a:lnTo>
                    <a:pt x="5245" y="1945"/>
                  </a:lnTo>
                  <a:lnTo>
                    <a:pt x="5363" y="2632"/>
                  </a:lnTo>
                  <a:lnTo>
                    <a:pt x="5442" y="2613"/>
                  </a:lnTo>
                  <a:lnTo>
                    <a:pt x="5619" y="2613"/>
                  </a:lnTo>
                  <a:lnTo>
                    <a:pt x="5697" y="2652"/>
                  </a:lnTo>
                  <a:lnTo>
                    <a:pt x="5776" y="2691"/>
                  </a:lnTo>
                  <a:lnTo>
                    <a:pt x="5835" y="2731"/>
                  </a:lnTo>
                  <a:lnTo>
                    <a:pt x="5874" y="2809"/>
                  </a:lnTo>
                  <a:lnTo>
                    <a:pt x="5913" y="2868"/>
                  </a:lnTo>
                  <a:lnTo>
                    <a:pt x="5952" y="2966"/>
                  </a:lnTo>
                  <a:lnTo>
                    <a:pt x="5952" y="3045"/>
                  </a:lnTo>
                  <a:lnTo>
                    <a:pt x="5933" y="3124"/>
                  </a:lnTo>
                  <a:lnTo>
                    <a:pt x="5913" y="3202"/>
                  </a:lnTo>
                  <a:lnTo>
                    <a:pt x="5874" y="3281"/>
                  </a:lnTo>
                  <a:lnTo>
                    <a:pt x="5815" y="3340"/>
                  </a:lnTo>
                  <a:lnTo>
                    <a:pt x="5756" y="3399"/>
                  </a:lnTo>
                  <a:lnTo>
                    <a:pt x="5677" y="3438"/>
                  </a:lnTo>
                  <a:lnTo>
                    <a:pt x="5599" y="3458"/>
                  </a:lnTo>
                  <a:lnTo>
                    <a:pt x="5520" y="3458"/>
                  </a:lnTo>
                  <a:lnTo>
                    <a:pt x="5599" y="4263"/>
                  </a:lnTo>
                  <a:lnTo>
                    <a:pt x="5697" y="5088"/>
                  </a:lnTo>
                  <a:lnTo>
                    <a:pt x="5756" y="5108"/>
                  </a:lnTo>
                  <a:lnTo>
                    <a:pt x="5815" y="5147"/>
                  </a:lnTo>
                  <a:lnTo>
                    <a:pt x="5874" y="5206"/>
                  </a:lnTo>
                  <a:lnTo>
                    <a:pt x="5913" y="5245"/>
                  </a:lnTo>
                  <a:lnTo>
                    <a:pt x="5952" y="5324"/>
                  </a:lnTo>
                  <a:lnTo>
                    <a:pt x="5992" y="5383"/>
                  </a:lnTo>
                  <a:lnTo>
                    <a:pt x="5992" y="5461"/>
                  </a:lnTo>
                  <a:lnTo>
                    <a:pt x="5992" y="5540"/>
                  </a:lnTo>
                  <a:lnTo>
                    <a:pt x="5972" y="5638"/>
                  </a:lnTo>
                  <a:lnTo>
                    <a:pt x="5913" y="5736"/>
                  </a:lnTo>
                  <a:lnTo>
                    <a:pt x="5835" y="5815"/>
                  </a:lnTo>
                  <a:lnTo>
                    <a:pt x="5756" y="5874"/>
                  </a:lnTo>
                  <a:lnTo>
                    <a:pt x="5776" y="6404"/>
                  </a:lnTo>
                  <a:lnTo>
                    <a:pt x="5795" y="6915"/>
                  </a:lnTo>
                  <a:lnTo>
                    <a:pt x="5795" y="7406"/>
                  </a:lnTo>
                  <a:lnTo>
                    <a:pt x="5776" y="7878"/>
                  </a:lnTo>
                  <a:lnTo>
                    <a:pt x="5854" y="7956"/>
                  </a:lnTo>
                  <a:lnTo>
                    <a:pt x="5894" y="8035"/>
                  </a:lnTo>
                  <a:lnTo>
                    <a:pt x="5933" y="8133"/>
                  </a:lnTo>
                  <a:lnTo>
                    <a:pt x="5933" y="8231"/>
                  </a:lnTo>
                  <a:lnTo>
                    <a:pt x="5913" y="8329"/>
                  </a:lnTo>
                  <a:lnTo>
                    <a:pt x="5854" y="8428"/>
                  </a:lnTo>
                  <a:lnTo>
                    <a:pt x="5795" y="8487"/>
                  </a:lnTo>
                  <a:lnTo>
                    <a:pt x="5736" y="8545"/>
                  </a:lnTo>
                  <a:lnTo>
                    <a:pt x="5697" y="8860"/>
                  </a:lnTo>
                  <a:lnTo>
                    <a:pt x="5638" y="9115"/>
                  </a:lnTo>
                  <a:lnTo>
                    <a:pt x="5579" y="9371"/>
                  </a:lnTo>
                  <a:lnTo>
                    <a:pt x="5501" y="9606"/>
                  </a:lnTo>
                  <a:lnTo>
                    <a:pt x="5422" y="9803"/>
                  </a:lnTo>
                  <a:lnTo>
                    <a:pt x="5324" y="9980"/>
                  </a:lnTo>
                  <a:lnTo>
                    <a:pt x="5206" y="10137"/>
                  </a:lnTo>
                  <a:lnTo>
                    <a:pt x="5088" y="10255"/>
                  </a:lnTo>
                  <a:lnTo>
                    <a:pt x="5167" y="10255"/>
                  </a:lnTo>
                  <a:lnTo>
                    <a:pt x="5245" y="10294"/>
                  </a:lnTo>
                  <a:lnTo>
                    <a:pt x="5324" y="10333"/>
                  </a:lnTo>
                  <a:lnTo>
                    <a:pt x="5383" y="10392"/>
                  </a:lnTo>
                  <a:lnTo>
                    <a:pt x="5422" y="10471"/>
                  </a:lnTo>
                  <a:lnTo>
                    <a:pt x="5461" y="10549"/>
                  </a:lnTo>
                  <a:lnTo>
                    <a:pt x="5461" y="10628"/>
                  </a:lnTo>
                  <a:lnTo>
                    <a:pt x="5481" y="10706"/>
                  </a:lnTo>
                  <a:lnTo>
                    <a:pt x="5461" y="10785"/>
                  </a:lnTo>
                  <a:lnTo>
                    <a:pt x="5422" y="10864"/>
                  </a:lnTo>
                  <a:lnTo>
                    <a:pt x="5383" y="10942"/>
                  </a:lnTo>
                  <a:lnTo>
                    <a:pt x="5324" y="11001"/>
                  </a:lnTo>
                  <a:lnTo>
                    <a:pt x="5245" y="11040"/>
                  </a:lnTo>
                  <a:lnTo>
                    <a:pt x="5167" y="11080"/>
                  </a:lnTo>
                  <a:lnTo>
                    <a:pt x="5088" y="11099"/>
                  </a:lnTo>
                  <a:lnTo>
                    <a:pt x="5010" y="11099"/>
                  </a:lnTo>
                  <a:lnTo>
                    <a:pt x="4931" y="11080"/>
                  </a:lnTo>
                  <a:lnTo>
                    <a:pt x="4852" y="11040"/>
                  </a:lnTo>
                  <a:lnTo>
                    <a:pt x="4774" y="11001"/>
                  </a:lnTo>
                  <a:lnTo>
                    <a:pt x="4715" y="10942"/>
                  </a:lnTo>
                  <a:lnTo>
                    <a:pt x="4676" y="10883"/>
                  </a:lnTo>
                  <a:lnTo>
                    <a:pt x="4636" y="10805"/>
                  </a:lnTo>
                  <a:lnTo>
                    <a:pt x="4617" y="10726"/>
                  </a:lnTo>
                  <a:lnTo>
                    <a:pt x="4617" y="10628"/>
                  </a:lnTo>
                  <a:lnTo>
                    <a:pt x="4636" y="10549"/>
                  </a:lnTo>
                  <a:lnTo>
                    <a:pt x="4676" y="10471"/>
                  </a:lnTo>
                  <a:lnTo>
                    <a:pt x="4381" y="10569"/>
                  </a:lnTo>
                  <a:lnTo>
                    <a:pt x="4067" y="10647"/>
                  </a:lnTo>
                  <a:lnTo>
                    <a:pt x="3772" y="10687"/>
                  </a:lnTo>
                  <a:lnTo>
                    <a:pt x="3458" y="10706"/>
                  </a:lnTo>
                  <a:lnTo>
                    <a:pt x="2868" y="10706"/>
                  </a:lnTo>
                  <a:lnTo>
                    <a:pt x="2574" y="10687"/>
                  </a:lnTo>
                  <a:lnTo>
                    <a:pt x="2299" y="10647"/>
                  </a:lnTo>
                  <a:lnTo>
                    <a:pt x="1827" y="10549"/>
                  </a:lnTo>
                  <a:lnTo>
                    <a:pt x="1434" y="10471"/>
                  </a:lnTo>
                  <a:lnTo>
                    <a:pt x="1061" y="10353"/>
                  </a:lnTo>
                  <a:lnTo>
                    <a:pt x="923" y="10549"/>
                  </a:lnTo>
                  <a:lnTo>
                    <a:pt x="786" y="10706"/>
                  </a:lnTo>
                  <a:lnTo>
                    <a:pt x="511" y="11001"/>
                  </a:lnTo>
                  <a:lnTo>
                    <a:pt x="256" y="11237"/>
                  </a:lnTo>
                  <a:lnTo>
                    <a:pt x="0" y="11394"/>
                  </a:lnTo>
                  <a:lnTo>
                    <a:pt x="413" y="11296"/>
                  </a:lnTo>
                  <a:lnTo>
                    <a:pt x="865" y="11237"/>
                  </a:lnTo>
                  <a:lnTo>
                    <a:pt x="1198" y="11198"/>
                  </a:lnTo>
                  <a:lnTo>
                    <a:pt x="1532" y="11178"/>
                  </a:lnTo>
                  <a:lnTo>
                    <a:pt x="2141" y="11178"/>
                  </a:lnTo>
                  <a:lnTo>
                    <a:pt x="2436" y="11217"/>
                  </a:lnTo>
                  <a:lnTo>
                    <a:pt x="2711" y="11256"/>
                  </a:lnTo>
                  <a:lnTo>
                    <a:pt x="2967" y="11296"/>
                  </a:lnTo>
                  <a:lnTo>
                    <a:pt x="3202" y="11374"/>
                  </a:lnTo>
                  <a:lnTo>
                    <a:pt x="3438" y="11453"/>
                  </a:lnTo>
                  <a:lnTo>
                    <a:pt x="3654" y="11531"/>
                  </a:lnTo>
                  <a:lnTo>
                    <a:pt x="3870" y="11649"/>
                  </a:lnTo>
                  <a:lnTo>
                    <a:pt x="4047" y="11748"/>
                  </a:lnTo>
                  <a:lnTo>
                    <a:pt x="4243" y="11865"/>
                  </a:lnTo>
                  <a:lnTo>
                    <a:pt x="4401" y="12003"/>
                  </a:lnTo>
                  <a:lnTo>
                    <a:pt x="4558" y="12140"/>
                  </a:lnTo>
                  <a:lnTo>
                    <a:pt x="4715" y="12278"/>
                  </a:lnTo>
                  <a:lnTo>
                    <a:pt x="4833" y="12435"/>
                  </a:lnTo>
                  <a:lnTo>
                    <a:pt x="4970" y="12592"/>
                  </a:lnTo>
                  <a:lnTo>
                    <a:pt x="5186" y="12926"/>
                  </a:lnTo>
                  <a:lnTo>
                    <a:pt x="5383" y="13260"/>
                  </a:lnTo>
                  <a:lnTo>
                    <a:pt x="5520" y="13614"/>
                  </a:lnTo>
                  <a:lnTo>
                    <a:pt x="5638" y="13987"/>
                  </a:lnTo>
                  <a:lnTo>
                    <a:pt x="5736" y="14341"/>
                  </a:lnTo>
                  <a:lnTo>
                    <a:pt x="5815" y="14714"/>
                  </a:lnTo>
                  <a:lnTo>
                    <a:pt x="5854" y="15048"/>
                  </a:lnTo>
                  <a:lnTo>
                    <a:pt x="6051" y="15068"/>
                  </a:lnTo>
                  <a:lnTo>
                    <a:pt x="8329" y="15107"/>
                  </a:lnTo>
                  <a:lnTo>
                    <a:pt x="8329" y="14459"/>
                  </a:lnTo>
                  <a:lnTo>
                    <a:pt x="8369" y="13830"/>
                  </a:lnTo>
                  <a:lnTo>
                    <a:pt x="8428" y="13182"/>
                  </a:lnTo>
                  <a:lnTo>
                    <a:pt x="8487" y="12867"/>
                  </a:lnTo>
                  <a:lnTo>
                    <a:pt x="8546" y="12573"/>
                  </a:lnTo>
                  <a:lnTo>
                    <a:pt x="8605" y="12258"/>
                  </a:lnTo>
                  <a:lnTo>
                    <a:pt x="8703" y="11964"/>
                  </a:lnTo>
                  <a:lnTo>
                    <a:pt x="8801" y="11669"/>
                  </a:lnTo>
                  <a:lnTo>
                    <a:pt x="8899" y="11394"/>
                  </a:lnTo>
                  <a:lnTo>
                    <a:pt x="9037" y="11119"/>
                  </a:lnTo>
                  <a:lnTo>
                    <a:pt x="9194" y="10844"/>
                  </a:lnTo>
                  <a:lnTo>
                    <a:pt x="9351" y="10589"/>
                  </a:lnTo>
                  <a:lnTo>
                    <a:pt x="9528" y="10333"/>
                  </a:lnTo>
                  <a:lnTo>
                    <a:pt x="9449" y="9705"/>
                  </a:lnTo>
                  <a:lnTo>
                    <a:pt x="9331" y="9096"/>
                  </a:lnTo>
                  <a:lnTo>
                    <a:pt x="9214" y="8506"/>
                  </a:lnTo>
                  <a:lnTo>
                    <a:pt x="9076" y="7956"/>
                  </a:lnTo>
                  <a:lnTo>
                    <a:pt x="8958" y="7465"/>
                  </a:lnTo>
                  <a:lnTo>
                    <a:pt x="8840" y="6935"/>
                  </a:lnTo>
                  <a:lnTo>
                    <a:pt x="8762" y="6385"/>
                  </a:lnTo>
                  <a:lnTo>
                    <a:pt x="8703" y="5795"/>
                  </a:lnTo>
                  <a:lnTo>
                    <a:pt x="8644" y="5206"/>
                  </a:lnTo>
                  <a:lnTo>
                    <a:pt x="8605" y="4597"/>
                  </a:lnTo>
                  <a:lnTo>
                    <a:pt x="8546" y="3418"/>
                  </a:lnTo>
                  <a:lnTo>
                    <a:pt x="8526" y="2298"/>
                  </a:lnTo>
                  <a:lnTo>
                    <a:pt x="8546" y="1297"/>
                  </a:lnTo>
                  <a:lnTo>
                    <a:pt x="8565" y="530"/>
                  </a:lnTo>
                  <a:lnTo>
                    <a:pt x="858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37"/>
            <p:cNvSpPr/>
            <p:nvPr/>
          </p:nvSpPr>
          <p:spPr>
            <a:xfrm>
              <a:off x="11389152" y="3286325"/>
              <a:ext cx="124692" cy="112935"/>
            </a:xfrm>
            <a:custGeom>
              <a:avLst/>
              <a:gdLst/>
              <a:ahLst/>
              <a:cxnLst/>
              <a:rect l="l" t="t" r="r" b="b"/>
              <a:pathLst>
                <a:path w="4794" h="4342" extrusionOk="0">
                  <a:moveTo>
                    <a:pt x="4165" y="0"/>
                  </a:moveTo>
                  <a:lnTo>
                    <a:pt x="3909" y="20"/>
                  </a:lnTo>
                  <a:lnTo>
                    <a:pt x="3831" y="40"/>
                  </a:lnTo>
                  <a:lnTo>
                    <a:pt x="3654" y="79"/>
                  </a:lnTo>
                  <a:lnTo>
                    <a:pt x="3556" y="99"/>
                  </a:lnTo>
                  <a:lnTo>
                    <a:pt x="3418" y="118"/>
                  </a:lnTo>
                  <a:lnTo>
                    <a:pt x="3300" y="158"/>
                  </a:lnTo>
                  <a:lnTo>
                    <a:pt x="3163" y="197"/>
                  </a:lnTo>
                  <a:lnTo>
                    <a:pt x="3065" y="236"/>
                  </a:lnTo>
                  <a:lnTo>
                    <a:pt x="2947" y="275"/>
                  </a:lnTo>
                  <a:lnTo>
                    <a:pt x="2849" y="315"/>
                  </a:lnTo>
                  <a:lnTo>
                    <a:pt x="2711" y="374"/>
                  </a:lnTo>
                  <a:lnTo>
                    <a:pt x="2613" y="413"/>
                  </a:lnTo>
                  <a:lnTo>
                    <a:pt x="2495" y="472"/>
                  </a:lnTo>
                  <a:lnTo>
                    <a:pt x="2397" y="511"/>
                  </a:lnTo>
                  <a:lnTo>
                    <a:pt x="2299" y="590"/>
                  </a:lnTo>
                  <a:lnTo>
                    <a:pt x="2200" y="629"/>
                  </a:lnTo>
                  <a:lnTo>
                    <a:pt x="2102" y="708"/>
                  </a:lnTo>
                  <a:lnTo>
                    <a:pt x="2004" y="767"/>
                  </a:lnTo>
                  <a:lnTo>
                    <a:pt x="1906" y="845"/>
                  </a:lnTo>
                  <a:lnTo>
                    <a:pt x="1808" y="904"/>
                  </a:lnTo>
                  <a:lnTo>
                    <a:pt x="1709" y="983"/>
                  </a:lnTo>
                  <a:lnTo>
                    <a:pt x="1631" y="1061"/>
                  </a:lnTo>
                  <a:lnTo>
                    <a:pt x="1552" y="1140"/>
                  </a:lnTo>
                  <a:lnTo>
                    <a:pt x="1454" y="1199"/>
                  </a:lnTo>
                  <a:lnTo>
                    <a:pt x="1375" y="1297"/>
                  </a:lnTo>
                  <a:lnTo>
                    <a:pt x="1297" y="1376"/>
                  </a:lnTo>
                  <a:lnTo>
                    <a:pt x="1218" y="1454"/>
                  </a:lnTo>
                  <a:lnTo>
                    <a:pt x="1140" y="1552"/>
                  </a:lnTo>
                  <a:lnTo>
                    <a:pt x="1081" y="1631"/>
                  </a:lnTo>
                  <a:lnTo>
                    <a:pt x="1002" y="1729"/>
                  </a:lnTo>
                  <a:lnTo>
                    <a:pt x="943" y="1788"/>
                  </a:lnTo>
                  <a:lnTo>
                    <a:pt x="786" y="2024"/>
                  </a:lnTo>
                  <a:lnTo>
                    <a:pt x="747" y="2102"/>
                  </a:lnTo>
                  <a:lnTo>
                    <a:pt x="668" y="2220"/>
                  </a:lnTo>
                  <a:lnTo>
                    <a:pt x="629" y="2299"/>
                  </a:lnTo>
                  <a:lnTo>
                    <a:pt x="570" y="2417"/>
                  </a:lnTo>
                  <a:lnTo>
                    <a:pt x="511" y="2515"/>
                  </a:lnTo>
                  <a:lnTo>
                    <a:pt x="452" y="2633"/>
                  </a:lnTo>
                  <a:lnTo>
                    <a:pt x="413" y="2711"/>
                  </a:lnTo>
                  <a:lnTo>
                    <a:pt x="373" y="2849"/>
                  </a:lnTo>
                  <a:lnTo>
                    <a:pt x="334" y="2947"/>
                  </a:lnTo>
                  <a:lnTo>
                    <a:pt x="275" y="3065"/>
                  </a:lnTo>
                  <a:lnTo>
                    <a:pt x="256" y="3163"/>
                  </a:lnTo>
                  <a:lnTo>
                    <a:pt x="197" y="3301"/>
                  </a:lnTo>
                  <a:lnTo>
                    <a:pt x="177" y="3399"/>
                  </a:lnTo>
                  <a:lnTo>
                    <a:pt x="138" y="3537"/>
                  </a:lnTo>
                  <a:lnTo>
                    <a:pt x="118" y="3615"/>
                  </a:lnTo>
                  <a:lnTo>
                    <a:pt x="79" y="3772"/>
                  </a:lnTo>
                  <a:lnTo>
                    <a:pt x="59" y="3851"/>
                  </a:lnTo>
                  <a:lnTo>
                    <a:pt x="39" y="4008"/>
                  </a:lnTo>
                  <a:lnTo>
                    <a:pt x="20" y="4106"/>
                  </a:lnTo>
                  <a:lnTo>
                    <a:pt x="0" y="4244"/>
                  </a:lnTo>
                  <a:lnTo>
                    <a:pt x="0" y="4342"/>
                  </a:lnTo>
                  <a:lnTo>
                    <a:pt x="4793" y="4342"/>
                  </a:lnTo>
                  <a:lnTo>
                    <a:pt x="4774" y="3949"/>
                  </a:lnTo>
                  <a:lnTo>
                    <a:pt x="4735" y="3478"/>
                  </a:lnTo>
                  <a:lnTo>
                    <a:pt x="4656" y="2986"/>
                  </a:lnTo>
                  <a:lnTo>
                    <a:pt x="4558" y="2456"/>
                  </a:lnTo>
                  <a:lnTo>
                    <a:pt x="4342" y="1277"/>
                  </a:lnTo>
                  <a:lnTo>
                    <a:pt x="4243" y="649"/>
                  </a:lnTo>
                  <a:lnTo>
                    <a:pt x="416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37"/>
            <p:cNvSpPr/>
            <p:nvPr/>
          </p:nvSpPr>
          <p:spPr>
            <a:xfrm>
              <a:off x="11207234" y="3004785"/>
              <a:ext cx="331133" cy="395508"/>
            </a:xfrm>
            <a:custGeom>
              <a:avLst/>
              <a:gdLst/>
              <a:ahLst/>
              <a:cxnLst/>
              <a:rect l="l" t="t" r="r" b="b"/>
              <a:pathLst>
                <a:path w="12731" h="15206" extrusionOk="0">
                  <a:moveTo>
                    <a:pt x="12730" y="0"/>
                  </a:moveTo>
                  <a:lnTo>
                    <a:pt x="12475" y="118"/>
                  </a:lnTo>
                  <a:lnTo>
                    <a:pt x="12200" y="216"/>
                  </a:lnTo>
                  <a:lnTo>
                    <a:pt x="11905" y="295"/>
                  </a:lnTo>
                  <a:lnTo>
                    <a:pt x="11571" y="354"/>
                  </a:lnTo>
                  <a:lnTo>
                    <a:pt x="11218" y="413"/>
                  </a:lnTo>
                  <a:lnTo>
                    <a:pt x="10864" y="452"/>
                  </a:lnTo>
                  <a:lnTo>
                    <a:pt x="10098" y="511"/>
                  </a:lnTo>
                  <a:lnTo>
                    <a:pt x="9273" y="531"/>
                  </a:lnTo>
                  <a:lnTo>
                    <a:pt x="8448" y="531"/>
                  </a:lnTo>
                  <a:lnTo>
                    <a:pt x="7603" y="472"/>
                  </a:lnTo>
                  <a:lnTo>
                    <a:pt x="6778" y="413"/>
                  </a:lnTo>
                  <a:lnTo>
                    <a:pt x="6857" y="1238"/>
                  </a:lnTo>
                  <a:lnTo>
                    <a:pt x="6916" y="2161"/>
                  </a:lnTo>
                  <a:lnTo>
                    <a:pt x="7191" y="2299"/>
                  </a:lnTo>
                  <a:lnTo>
                    <a:pt x="7269" y="2200"/>
                  </a:lnTo>
                  <a:lnTo>
                    <a:pt x="7348" y="2122"/>
                  </a:lnTo>
                  <a:lnTo>
                    <a:pt x="7466" y="2083"/>
                  </a:lnTo>
                  <a:lnTo>
                    <a:pt x="7584" y="2063"/>
                  </a:lnTo>
                  <a:lnTo>
                    <a:pt x="7662" y="2083"/>
                  </a:lnTo>
                  <a:lnTo>
                    <a:pt x="7741" y="2102"/>
                  </a:lnTo>
                  <a:lnTo>
                    <a:pt x="7819" y="2142"/>
                  </a:lnTo>
                  <a:lnTo>
                    <a:pt x="7878" y="2200"/>
                  </a:lnTo>
                  <a:lnTo>
                    <a:pt x="7937" y="2259"/>
                  </a:lnTo>
                  <a:lnTo>
                    <a:pt x="7976" y="2338"/>
                  </a:lnTo>
                  <a:lnTo>
                    <a:pt x="7996" y="2417"/>
                  </a:lnTo>
                  <a:lnTo>
                    <a:pt x="7996" y="2495"/>
                  </a:lnTo>
                  <a:lnTo>
                    <a:pt x="7996" y="2593"/>
                  </a:lnTo>
                  <a:lnTo>
                    <a:pt x="7957" y="2672"/>
                  </a:lnTo>
                  <a:lnTo>
                    <a:pt x="7917" y="2750"/>
                  </a:lnTo>
                  <a:lnTo>
                    <a:pt x="7878" y="2809"/>
                  </a:lnTo>
                  <a:lnTo>
                    <a:pt x="7800" y="2849"/>
                  </a:lnTo>
                  <a:lnTo>
                    <a:pt x="7741" y="2888"/>
                  </a:lnTo>
                  <a:lnTo>
                    <a:pt x="7642" y="2908"/>
                  </a:lnTo>
                  <a:lnTo>
                    <a:pt x="7564" y="2927"/>
                  </a:lnTo>
                  <a:lnTo>
                    <a:pt x="7485" y="2908"/>
                  </a:lnTo>
                  <a:lnTo>
                    <a:pt x="7407" y="2888"/>
                  </a:lnTo>
                  <a:lnTo>
                    <a:pt x="7328" y="2849"/>
                  </a:lnTo>
                  <a:lnTo>
                    <a:pt x="7269" y="2790"/>
                  </a:lnTo>
                  <a:lnTo>
                    <a:pt x="7210" y="2731"/>
                  </a:lnTo>
                  <a:lnTo>
                    <a:pt x="7171" y="2652"/>
                  </a:lnTo>
                  <a:lnTo>
                    <a:pt x="7151" y="2574"/>
                  </a:lnTo>
                  <a:lnTo>
                    <a:pt x="7151" y="2495"/>
                  </a:lnTo>
                  <a:lnTo>
                    <a:pt x="6935" y="2475"/>
                  </a:lnTo>
                  <a:lnTo>
                    <a:pt x="6955" y="3477"/>
                  </a:lnTo>
                  <a:lnTo>
                    <a:pt x="6975" y="4499"/>
                  </a:lnTo>
                  <a:lnTo>
                    <a:pt x="7151" y="4617"/>
                  </a:lnTo>
                  <a:lnTo>
                    <a:pt x="7328" y="4735"/>
                  </a:lnTo>
                  <a:lnTo>
                    <a:pt x="7407" y="4636"/>
                  </a:lnTo>
                  <a:lnTo>
                    <a:pt x="7505" y="4558"/>
                  </a:lnTo>
                  <a:lnTo>
                    <a:pt x="7623" y="4519"/>
                  </a:lnTo>
                  <a:lnTo>
                    <a:pt x="7741" y="4519"/>
                  </a:lnTo>
                  <a:lnTo>
                    <a:pt x="7839" y="4538"/>
                  </a:lnTo>
                  <a:lnTo>
                    <a:pt x="7898" y="4558"/>
                  </a:lnTo>
                  <a:lnTo>
                    <a:pt x="7976" y="4617"/>
                  </a:lnTo>
                  <a:lnTo>
                    <a:pt x="8035" y="4676"/>
                  </a:lnTo>
                  <a:lnTo>
                    <a:pt x="8075" y="4735"/>
                  </a:lnTo>
                  <a:lnTo>
                    <a:pt x="8114" y="4813"/>
                  </a:lnTo>
                  <a:lnTo>
                    <a:pt x="8134" y="4892"/>
                  </a:lnTo>
                  <a:lnTo>
                    <a:pt x="8134" y="4990"/>
                  </a:lnTo>
                  <a:lnTo>
                    <a:pt x="8114" y="5069"/>
                  </a:lnTo>
                  <a:lnTo>
                    <a:pt x="8075" y="5147"/>
                  </a:lnTo>
                  <a:lnTo>
                    <a:pt x="8035" y="5206"/>
                  </a:lnTo>
                  <a:lnTo>
                    <a:pt x="7976" y="5265"/>
                  </a:lnTo>
                  <a:lnTo>
                    <a:pt x="7917" y="5324"/>
                  </a:lnTo>
                  <a:lnTo>
                    <a:pt x="7839" y="5344"/>
                  </a:lnTo>
                  <a:lnTo>
                    <a:pt x="7760" y="5363"/>
                  </a:lnTo>
                  <a:lnTo>
                    <a:pt x="7662" y="5363"/>
                  </a:lnTo>
                  <a:lnTo>
                    <a:pt x="7584" y="5344"/>
                  </a:lnTo>
                  <a:lnTo>
                    <a:pt x="7505" y="5324"/>
                  </a:lnTo>
                  <a:lnTo>
                    <a:pt x="7446" y="5285"/>
                  </a:lnTo>
                  <a:lnTo>
                    <a:pt x="7387" y="5226"/>
                  </a:lnTo>
                  <a:lnTo>
                    <a:pt x="7348" y="5167"/>
                  </a:lnTo>
                  <a:lnTo>
                    <a:pt x="7309" y="5088"/>
                  </a:lnTo>
                  <a:lnTo>
                    <a:pt x="7289" y="5010"/>
                  </a:lnTo>
                  <a:lnTo>
                    <a:pt x="7289" y="4931"/>
                  </a:lnTo>
                  <a:lnTo>
                    <a:pt x="6955" y="4872"/>
                  </a:lnTo>
                  <a:lnTo>
                    <a:pt x="6916" y="6051"/>
                  </a:lnTo>
                  <a:lnTo>
                    <a:pt x="6837" y="7151"/>
                  </a:lnTo>
                  <a:lnTo>
                    <a:pt x="7014" y="7288"/>
                  </a:lnTo>
                  <a:lnTo>
                    <a:pt x="7151" y="7446"/>
                  </a:lnTo>
                  <a:lnTo>
                    <a:pt x="7171" y="7367"/>
                  </a:lnTo>
                  <a:lnTo>
                    <a:pt x="7210" y="7288"/>
                  </a:lnTo>
                  <a:lnTo>
                    <a:pt x="7250" y="7229"/>
                  </a:lnTo>
                  <a:lnTo>
                    <a:pt x="7309" y="7171"/>
                  </a:lnTo>
                  <a:lnTo>
                    <a:pt x="7367" y="7112"/>
                  </a:lnTo>
                  <a:lnTo>
                    <a:pt x="7446" y="7092"/>
                  </a:lnTo>
                  <a:lnTo>
                    <a:pt x="7525" y="7072"/>
                  </a:lnTo>
                  <a:lnTo>
                    <a:pt x="7623" y="7072"/>
                  </a:lnTo>
                  <a:lnTo>
                    <a:pt x="7701" y="7092"/>
                  </a:lnTo>
                  <a:lnTo>
                    <a:pt x="7780" y="7112"/>
                  </a:lnTo>
                  <a:lnTo>
                    <a:pt x="7839" y="7171"/>
                  </a:lnTo>
                  <a:lnTo>
                    <a:pt x="7898" y="7229"/>
                  </a:lnTo>
                  <a:lnTo>
                    <a:pt x="7957" y="7288"/>
                  </a:lnTo>
                  <a:lnTo>
                    <a:pt x="7976" y="7367"/>
                  </a:lnTo>
                  <a:lnTo>
                    <a:pt x="7996" y="7446"/>
                  </a:lnTo>
                  <a:lnTo>
                    <a:pt x="7996" y="7524"/>
                  </a:lnTo>
                  <a:lnTo>
                    <a:pt x="7996" y="7622"/>
                  </a:lnTo>
                  <a:lnTo>
                    <a:pt x="7957" y="7701"/>
                  </a:lnTo>
                  <a:lnTo>
                    <a:pt x="7917" y="7760"/>
                  </a:lnTo>
                  <a:lnTo>
                    <a:pt x="7859" y="7819"/>
                  </a:lnTo>
                  <a:lnTo>
                    <a:pt x="7780" y="7878"/>
                  </a:lnTo>
                  <a:lnTo>
                    <a:pt x="7701" y="7897"/>
                  </a:lnTo>
                  <a:lnTo>
                    <a:pt x="7623" y="7917"/>
                  </a:lnTo>
                  <a:lnTo>
                    <a:pt x="7544" y="7917"/>
                  </a:lnTo>
                  <a:lnTo>
                    <a:pt x="7466" y="7897"/>
                  </a:lnTo>
                  <a:lnTo>
                    <a:pt x="7387" y="7878"/>
                  </a:lnTo>
                  <a:lnTo>
                    <a:pt x="7328" y="7838"/>
                  </a:lnTo>
                  <a:lnTo>
                    <a:pt x="7269" y="7780"/>
                  </a:lnTo>
                  <a:lnTo>
                    <a:pt x="7210" y="7721"/>
                  </a:lnTo>
                  <a:lnTo>
                    <a:pt x="7191" y="7662"/>
                  </a:lnTo>
                  <a:lnTo>
                    <a:pt x="7171" y="7583"/>
                  </a:lnTo>
                  <a:lnTo>
                    <a:pt x="7151" y="7505"/>
                  </a:lnTo>
                  <a:lnTo>
                    <a:pt x="6817" y="7426"/>
                  </a:lnTo>
                  <a:lnTo>
                    <a:pt x="6758" y="7897"/>
                  </a:lnTo>
                  <a:lnTo>
                    <a:pt x="6700" y="8369"/>
                  </a:lnTo>
                  <a:lnTo>
                    <a:pt x="6621" y="8781"/>
                  </a:lnTo>
                  <a:lnTo>
                    <a:pt x="6542" y="9155"/>
                  </a:lnTo>
                  <a:lnTo>
                    <a:pt x="6464" y="9410"/>
                  </a:lnTo>
                  <a:lnTo>
                    <a:pt x="6621" y="9508"/>
                  </a:lnTo>
                  <a:lnTo>
                    <a:pt x="6758" y="9606"/>
                  </a:lnTo>
                  <a:lnTo>
                    <a:pt x="6817" y="9548"/>
                  </a:lnTo>
                  <a:lnTo>
                    <a:pt x="6896" y="9508"/>
                  </a:lnTo>
                  <a:lnTo>
                    <a:pt x="6994" y="9489"/>
                  </a:lnTo>
                  <a:lnTo>
                    <a:pt x="7092" y="9489"/>
                  </a:lnTo>
                  <a:lnTo>
                    <a:pt x="7171" y="9508"/>
                  </a:lnTo>
                  <a:lnTo>
                    <a:pt x="7250" y="9528"/>
                  </a:lnTo>
                  <a:lnTo>
                    <a:pt x="7309" y="9567"/>
                  </a:lnTo>
                  <a:lnTo>
                    <a:pt x="7367" y="9626"/>
                  </a:lnTo>
                  <a:lnTo>
                    <a:pt x="7426" y="9705"/>
                  </a:lnTo>
                  <a:lnTo>
                    <a:pt x="7446" y="9783"/>
                  </a:lnTo>
                  <a:lnTo>
                    <a:pt x="7466" y="9862"/>
                  </a:lnTo>
                  <a:lnTo>
                    <a:pt x="7466" y="9940"/>
                  </a:lnTo>
                  <a:lnTo>
                    <a:pt x="7466" y="10039"/>
                  </a:lnTo>
                  <a:lnTo>
                    <a:pt x="7426" y="10117"/>
                  </a:lnTo>
                  <a:lnTo>
                    <a:pt x="7387" y="10176"/>
                  </a:lnTo>
                  <a:lnTo>
                    <a:pt x="7328" y="10235"/>
                  </a:lnTo>
                  <a:lnTo>
                    <a:pt x="7250" y="10274"/>
                  </a:lnTo>
                  <a:lnTo>
                    <a:pt x="7171" y="10314"/>
                  </a:lnTo>
                  <a:lnTo>
                    <a:pt x="7092" y="10333"/>
                  </a:lnTo>
                  <a:lnTo>
                    <a:pt x="7014" y="10333"/>
                  </a:lnTo>
                  <a:lnTo>
                    <a:pt x="6916" y="10314"/>
                  </a:lnTo>
                  <a:lnTo>
                    <a:pt x="6837" y="10294"/>
                  </a:lnTo>
                  <a:lnTo>
                    <a:pt x="6778" y="10235"/>
                  </a:lnTo>
                  <a:lnTo>
                    <a:pt x="6719" y="10176"/>
                  </a:lnTo>
                  <a:lnTo>
                    <a:pt x="6680" y="10117"/>
                  </a:lnTo>
                  <a:lnTo>
                    <a:pt x="6641" y="10039"/>
                  </a:lnTo>
                  <a:lnTo>
                    <a:pt x="6621" y="9960"/>
                  </a:lnTo>
                  <a:lnTo>
                    <a:pt x="6621" y="9862"/>
                  </a:lnTo>
                  <a:lnTo>
                    <a:pt x="6621" y="9823"/>
                  </a:lnTo>
                  <a:lnTo>
                    <a:pt x="6346" y="9764"/>
                  </a:lnTo>
                  <a:lnTo>
                    <a:pt x="6228" y="10058"/>
                  </a:lnTo>
                  <a:lnTo>
                    <a:pt x="6091" y="10333"/>
                  </a:lnTo>
                  <a:lnTo>
                    <a:pt x="5953" y="10608"/>
                  </a:lnTo>
                  <a:lnTo>
                    <a:pt x="5776" y="10883"/>
                  </a:lnTo>
                  <a:lnTo>
                    <a:pt x="5619" y="11119"/>
                  </a:lnTo>
                  <a:lnTo>
                    <a:pt x="5442" y="11355"/>
                  </a:lnTo>
                  <a:lnTo>
                    <a:pt x="5246" y="11591"/>
                  </a:lnTo>
                  <a:lnTo>
                    <a:pt x="5069" y="11787"/>
                  </a:lnTo>
                  <a:lnTo>
                    <a:pt x="4676" y="12180"/>
                  </a:lnTo>
                  <a:lnTo>
                    <a:pt x="4283" y="12514"/>
                  </a:lnTo>
                  <a:lnTo>
                    <a:pt x="3910" y="12809"/>
                  </a:lnTo>
                  <a:lnTo>
                    <a:pt x="3576" y="13044"/>
                  </a:lnTo>
                  <a:lnTo>
                    <a:pt x="3399" y="13143"/>
                  </a:lnTo>
                  <a:lnTo>
                    <a:pt x="3203" y="13221"/>
                  </a:lnTo>
                  <a:lnTo>
                    <a:pt x="3006" y="13260"/>
                  </a:lnTo>
                  <a:lnTo>
                    <a:pt x="2790" y="13260"/>
                  </a:lnTo>
                  <a:lnTo>
                    <a:pt x="2594" y="13241"/>
                  </a:lnTo>
                  <a:lnTo>
                    <a:pt x="2397" y="13201"/>
                  </a:lnTo>
                  <a:lnTo>
                    <a:pt x="2221" y="13123"/>
                  </a:lnTo>
                  <a:lnTo>
                    <a:pt x="2044" y="13005"/>
                  </a:lnTo>
                  <a:lnTo>
                    <a:pt x="1415" y="12534"/>
                  </a:lnTo>
                  <a:lnTo>
                    <a:pt x="1337" y="12475"/>
                  </a:lnTo>
                  <a:lnTo>
                    <a:pt x="1278" y="12376"/>
                  </a:lnTo>
                  <a:lnTo>
                    <a:pt x="1238" y="12278"/>
                  </a:lnTo>
                  <a:lnTo>
                    <a:pt x="1238" y="12180"/>
                  </a:lnTo>
                  <a:lnTo>
                    <a:pt x="1258" y="12082"/>
                  </a:lnTo>
                  <a:lnTo>
                    <a:pt x="1297" y="11983"/>
                  </a:lnTo>
                  <a:lnTo>
                    <a:pt x="1376" y="11905"/>
                  </a:lnTo>
                  <a:lnTo>
                    <a:pt x="1454" y="11846"/>
                  </a:lnTo>
                  <a:lnTo>
                    <a:pt x="1867" y="11591"/>
                  </a:lnTo>
                  <a:lnTo>
                    <a:pt x="2279" y="11296"/>
                  </a:lnTo>
                  <a:lnTo>
                    <a:pt x="1788" y="11630"/>
                  </a:lnTo>
                  <a:lnTo>
                    <a:pt x="1337" y="11905"/>
                  </a:lnTo>
                  <a:lnTo>
                    <a:pt x="1120" y="12003"/>
                  </a:lnTo>
                  <a:lnTo>
                    <a:pt x="924" y="12082"/>
                  </a:lnTo>
                  <a:lnTo>
                    <a:pt x="747" y="12141"/>
                  </a:lnTo>
                  <a:lnTo>
                    <a:pt x="610" y="12180"/>
                  </a:lnTo>
                  <a:lnTo>
                    <a:pt x="1" y="12239"/>
                  </a:lnTo>
                  <a:lnTo>
                    <a:pt x="217" y="12632"/>
                  </a:lnTo>
                  <a:lnTo>
                    <a:pt x="413" y="13044"/>
                  </a:lnTo>
                  <a:lnTo>
                    <a:pt x="433" y="13103"/>
                  </a:lnTo>
                  <a:lnTo>
                    <a:pt x="570" y="13476"/>
                  </a:lnTo>
                  <a:lnTo>
                    <a:pt x="590" y="13535"/>
                  </a:lnTo>
                  <a:lnTo>
                    <a:pt x="708" y="13928"/>
                  </a:lnTo>
                  <a:lnTo>
                    <a:pt x="728" y="14007"/>
                  </a:lnTo>
                  <a:lnTo>
                    <a:pt x="806" y="14380"/>
                  </a:lnTo>
                  <a:lnTo>
                    <a:pt x="826" y="14478"/>
                  </a:lnTo>
                  <a:lnTo>
                    <a:pt x="865" y="14852"/>
                  </a:lnTo>
                  <a:lnTo>
                    <a:pt x="885" y="14950"/>
                  </a:lnTo>
                  <a:lnTo>
                    <a:pt x="904" y="15205"/>
                  </a:lnTo>
                  <a:lnTo>
                    <a:pt x="6994" y="15186"/>
                  </a:lnTo>
                  <a:lnTo>
                    <a:pt x="6994" y="15068"/>
                  </a:lnTo>
                  <a:lnTo>
                    <a:pt x="7014" y="14930"/>
                  </a:lnTo>
                  <a:lnTo>
                    <a:pt x="7033" y="14832"/>
                  </a:lnTo>
                  <a:lnTo>
                    <a:pt x="7053" y="14675"/>
                  </a:lnTo>
                  <a:lnTo>
                    <a:pt x="7073" y="14596"/>
                  </a:lnTo>
                  <a:lnTo>
                    <a:pt x="7112" y="14439"/>
                  </a:lnTo>
                  <a:lnTo>
                    <a:pt x="7132" y="14361"/>
                  </a:lnTo>
                  <a:lnTo>
                    <a:pt x="7171" y="14223"/>
                  </a:lnTo>
                  <a:lnTo>
                    <a:pt x="7191" y="14125"/>
                  </a:lnTo>
                  <a:lnTo>
                    <a:pt x="7250" y="13987"/>
                  </a:lnTo>
                  <a:lnTo>
                    <a:pt x="7269" y="13889"/>
                  </a:lnTo>
                  <a:lnTo>
                    <a:pt x="7328" y="13771"/>
                  </a:lnTo>
                  <a:lnTo>
                    <a:pt x="7367" y="13673"/>
                  </a:lnTo>
                  <a:lnTo>
                    <a:pt x="7407" y="13535"/>
                  </a:lnTo>
                  <a:lnTo>
                    <a:pt x="7446" y="13457"/>
                  </a:lnTo>
                  <a:lnTo>
                    <a:pt x="7505" y="13339"/>
                  </a:lnTo>
                  <a:lnTo>
                    <a:pt x="7564" y="13241"/>
                  </a:lnTo>
                  <a:lnTo>
                    <a:pt x="7623" y="13123"/>
                  </a:lnTo>
                  <a:lnTo>
                    <a:pt x="7662" y="13044"/>
                  </a:lnTo>
                  <a:lnTo>
                    <a:pt x="7741" y="12926"/>
                  </a:lnTo>
                  <a:lnTo>
                    <a:pt x="7780" y="12848"/>
                  </a:lnTo>
                  <a:lnTo>
                    <a:pt x="7937" y="12612"/>
                  </a:lnTo>
                  <a:lnTo>
                    <a:pt x="7996" y="12553"/>
                  </a:lnTo>
                  <a:lnTo>
                    <a:pt x="8075" y="12455"/>
                  </a:lnTo>
                  <a:lnTo>
                    <a:pt x="8134" y="12376"/>
                  </a:lnTo>
                  <a:lnTo>
                    <a:pt x="8212" y="12278"/>
                  </a:lnTo>
                  <a:lnTo>
                    <a:pt x="8291" y="12200"/>
                  </a:lnTo>
                  <a:lnTo>
                    <a:pt x="8369" y="12121"/>
                  </a:lnTo>
                  <a:lnTo>
                    <a:pt x="8448" y="12023"/>
                  </a:lnTo>
                  <a:lnTo>
                    <a:pt x="8546" y="11964"/>
                  </a:lnTo>
                  <a:lnTo>
                    <a:pt x="8625" y="11885"/>
                  </a:lnTo>
                  <a:lnTo>
                    <a:pt x="8703" y="11807"/>
                  </a:lnTo>
                  <a:lnTo>
                    <a:pt x="8802" y="11728"/>
                  </a:lnTo>
                  <a:lnTo>
                    <a:pt x="8900" y="11669"/>
                  </a:lnTo>
                  <a:lnTo>
                    <a:pt x="8998" y="11591"/>
                  </a:lnTo>
                  <a:lnTo>
                    <a:pt x="9096" y="11532"/>
                  </a:lnTo>
                  <a:lnTo>
                    <a:pt x="9194" y="11453"/>
                  </a:lnTo>
                  <a:lnTo>
                    <a:pt x="9293" y="11414"/>
                  </a:lnTo>
                  <a:lnTo>
                    <a:pt x="9391" y="11335"/>
                  </a:lnTo>
                  <a:lnTo>
                    <a:pt x="9489" y="11296"/>
                  </a:lnTo>
                  <a:lnTo>
                    <a:pt x="9607" y="11237"/>
                  </a:lnTo>
                  <a:lnTo>
                    <a:pt x="9705" y="11198"/>
                  </a:lnTo>
                  <a:lnTo>
                    <a:pt x="9843" y="11139"/>
                  </a:lnTo>
                  <a:lnTo>
                    <a:pt x="9941" y="11099"/>
                  </a:lnTo>
                  <a:lnTo>
                    <a:pt x="10059" y="11060"/>
                  </a:lnTo>
                  <a:lnTo>
                    <a:pt x="10157" y="11021"/>
                  </a:lnTo>
                  <a:lnTo>
                    <a:pt x="10294" y="10982"/>
                  </a:lnTo>
                  <a:lnTo>
                    <a:pt x="10412" y="10942"/>
                  </a:lnTo>
                  <a:lnTo>
                    <a:pt x="10550" y="10923"/>
                  </a:lnTo>
                  <a:lnTo>
                    <a:pt x="10648" y="10903"/>
                  </a:lnTo>
                  <a:lnTo>
                    <a:pt x="10825" y="10864"/>
                  </a:lnTo>
                  <a:lnTo>
                    <a:pt x="10903" y="10844"/>
                  </a:lnTo>
                  <a:lnTo>
                    <a:pt x="11159" y="10824"/>
                  </a:lnTo>
                  <a:lnTo>
                    <a:pt x="11120" y="10294"/>
                  </a:lnTo>
                  <a:lnTo>
                    <a:pt x="11100" y="9764"/>
                  </a:lnTo>
                  <a:lnTo>
                    <a:pt x="11080" y="9233"/>
                  </a:lnTo>
                  <a:lnTo>
                    <a:pt x="11120" y="8683"/>
                  </a:lnTo>
                  <a:lnTo>
                    <a:pt x="11159" y="8271"/>
                  </a:lnTo>
                  <a:lnTo>
                    <a:pt x="11198" y="7858"/>
                  </a:lnTo>
                  <a:lnTo>
                    <a:pt x="11277" y="7426"/>
                  </a:lnTo>
                  <a:lnTo>
                    <a:pt x="11375" y="7013"/>
                  </a:lnTo>
                  <a:lnTo>
                    <a:pt x="11571" y="6129"/>
                  </a:lnTo>
                  <a:lnTo>
                    <a:pt x="11807" y="5167"/>
                  </a:lnTo>
                  <a:lnTo>
                    <a:pt x="12063" y="4106"/>
                  </a:lnTo>
                  <a:lnTo>
                    <a:pt x="12318" y="2908"/>
                  </a:lnTo>
                  <a:lnTo>
                    <a:pt x="12436" y="2259"/>
                  </a:lnTo>
                  <a:lnTo>
                    <a:pt x="12554" y="1552"/>
                  </a:lnTo>
                  <a:lnTo>
                    <a:pt x="12652" y="806"/>
                  </a:lnTo>
                  <a:lnTo>
                    <a:pt x="1273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37"/>
            <p:cNvSpPr/>
            <p:nvPr/>
          </p:nvSpPr>
          <p:spPr>
            <a:xfrm>
              <a:off x="11133650" y="3323104"/>
              <a:ext cx="97121" cy="77692"/>
            </a:xfrm>
            <a:custGeom>
              <a:avLst/>
              <a:gdLst/>
              <a:ahLst/>
              <a:cxnLst/>
              <a:rect l="l" t="t" r="r" b="b"/>
              <a:pathLst>
                <a:path w="3734" h="2987" extrusionOk="0">
                  <a:moveTo>
                    <a:pt x="2830" y="1"/>
                  </a:moveTo>
                  <a:lnTo>
                    <a:pt x="2398" y="79"/>
                  </a:lnTo>
                  <a:lnTo>
                    <a:pt x="2162" y="119"/>
                  </a:lnTo>
                  <a:lnTo>
                    <a:pt x="1926" y="178"/>
                  </a:lnTo>
                  <a:lnTo>
                    <a:pt x="1690" y="256"/>
                  </a:lnTo>
                  <a:lnTo>
                    <a:pt x="1455" y="354"/>
                  </a:lnTo>
                  <a:lnTo>
                    <a:pt x="1238" y="492"/>
                  </a:lnTo>
                  <a:lnTo>
                    <a:pt x="1022" y="630"/>
                  </a:lnTo>
                  <a:lnTo>
                    <a:pt x="826" y="806"/>
                  </a:lnTo>
                  <a:lnTo>
                    <a:pt x="630" y="1003"/>
                  </a:lnTo>
                  <a:lnTo>
                    <a:pt x="453" y="1238"/>
                  </a:lnTo>
                  <a:lnTo>
                    <a:pt x="315" y="1514"/>
                  </a:lnTo>
                  <a:lnTo>
                    <a:pt x="178" y="1808"/>
                  </a:lnTo>
                  <a:lnTo>
                    <a:pt x="99" y="2162"/>
                  </a:lnTo>
                  <a:lnTo>
                    <a:pt x="21" y="2555"/>
                  </a:lnTo>
                  <a:lnTo>
                    <a:pt x="1" y="2987"/>
                  </a:lnTo>
                  <a:lnTo>
                    <a:pt x="1" y="2987"/>
                  </a:lnTo>
                  <a:lnTo>
                    <a:pt x="3733" y="2967"/>
                  </a:lnTo>
                  <a:lnTo>
                    <a:pt x="3714" y="2712"/>
                  </a:lnTo>
                  <a:lnTo>
                    <a:pt x="3694" y="2614"/>
                  </a:lnTo>
                  <a:lnTo>
                    <a:pt x="3655" y="2240"/>
                  </a:lnTo>
                  <a:lnTo>
                    <a:pt x="3635" y="2142"/>
                  </a:lnTo>
                  <a:lnTo>
                    <a:pt x="3557" y="1769"/>
                  </a:lnTo>
                  <a:lnTo>
                    <a:pt x="3537" y="1690"/>
                  </a:lnTo>
                  <a:lnTo>
                    <a:pt x="3419" y="1297"/>
                  </a:lnTo>
                  <a:lnTo>
                    <a:pt x="3399" y="1238"/>
                  </a:lnTo>
                  <a:lnTo>
                    <a:pt x="3262" y="865"/>
                  </a:lnTo>
                  <a:lnTo>
                    <a:pt x="3242" y="806"/>
                  </a:lnTo>
                  <a:lnTo>
                    <a:pt x="3065" y="433"/>
                  </a:lnTo>
                  <a:lnTo>
                    <a:pt x="283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37"/>
            <p:cNvSpPr/>
            <p:nvPr/>
          </p:nvSpPr>
          <p:spPr>
            <a:xfrm>
              <a:off x="11128552" y="3399238"/>
              <a:ext cx="386301" cy="40394"/>
            </a:xfrm>
            <a:custGeom>
              <a:avLst/>
              <a:gdLst/>
              <a:ahLst/>
              <a:cxnLst/>
              <a:rect l="l" t="t" r="r" b="b"/>
              <a:pathLst>
                <a:path w="14852" h="1553" extrusionOk="0">
                  <a:moveTo>
                    <a:pt x="14832" y="1"/>
                  </a:moveTo>
                  <a:lnTo>
                    <a:pt x="10019" y="21"/>
                  </a:lnTo>
                  <a:lnTo>
                    <a:pt x="3929" y="40"/>
                  </a:lnTo>
                  <a:lnTo>
                    <a:pt x="197" y="60"/>
                  </a:lnTo>
                  <a:lnTo>
                    <a:pt x="138" y="60"/>
                  </a:lnTo>
                  <a:lnTo>
                    <a:pt x="0" y="1553"/>
                  </a:lnTo>
                  <a:lnTo>
                    <a:pt x="0" y="1553"/>
                  </a:lnTo>
                  <a:lnTo>
                    <a:pt x="14852" y="1435"/>
                  </a:lnTo>
                  <a:lnTo>
                    <a:pt x="148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37"/>
            <p:cNvSpPr/>
            <p:nvPr/>
          </p:nvSpPr>
          <p:spPr>
            <a:xfrm>
              <a:off x="11234831" y="2768192"/>
              <a:ext cx="335737" cy="250398"/>
            </a:xfrm>
            <a:custGeom>
              <a:avLst/>
              <a:gdLst/>
              <a:ahLst/>
              <a:cxnLst/>
              <a:rect l="l" t="t" r="r" b="b"/>
              <a:pathLst>
                <a:path w="12908" h="9627" extrusionOk="0">
                  <a:moveTo>
                    <a:pt x="8919" y="1"/>
                  </a:moveTo>
                  <a:lnTo>
                    <a:pt x="8841" y="492"/>
                  </a:lnTo>
                  <a:lnTo>
                    <a:pt x="8762" y="1003"/>
                  </a:lnTo>
                  <a:lnTo>
                    <a:pt x="8644" y="2063"/>
                  </a:lnTo>
                  <a:lnTo>
                    <a:pt x="8585" y="2613"/>
                  </a:lnTo>
                  <a:lnTo>
                    <a:pt x="8507" y="3144"/>
                  </a:lnTo>
                  <a:lnTo>
                    <a:pt x="8408" y="3674"/>
                  </a:lnTo>
                  <a:lnTo>
                    <a:pt x="8291" y="4165"/>
                  </a:lnTo>
                  <a:lnTo>
                    <a:pt x="8133" y="4637"/>
                  </a:lnTo>
                  <a:lnTo>
                    <a:pt x="8035" y="4853"/>
                  </a:lnTo>
                  <a:lnTo>
                    <a:pt x="7937" y="5069"/>
                  </a:lnTo>
                  <a:lnTo>
                    <a:pt x="7839" y="5266"/>
                  </a:lnTo>
                  <a:lnTo>
                    <a:pt x="7721" y="5462"/>
                  </a:lnTo>
                  <a:lnTo>
                    <a:pt x="7583" y="5639"/>
                  </a:lnTo>
                  <a:lnTo>
                    <a:pt x="7446" y="5816"/>
                  </a:lnTo>
                  <a:lnTo>
                    <a:pt x="7289" y="5953"/>
                  </a:lnTo>
                  <a:lnTo>
                    <a:pt x="7112" y="6091"/>
                  </a:lnTo>
                  <a:lnTo>
                    <a:pt x="6915" y="6208"/>
                  </a:lnTo>
                  <a:lnTo>
                    <a:pt x="6719" y="6307"/>
                  </a:lnTo>
                  <a:lnTo>
                    <a:pt x="6503" y="6405"/>
                  </a:lnTo>
                  <a:lnTo>
                    <a:pt x="6267" y="6464"/>
                  </a:lnTo>
                  <a:lnTo>
                    <a:pt x="6012" y="6503"/>
                  </a:lnTo>
                  <a:lnTo>
                    <a:pt x="5737" y="6542"/>
                  </a:lnTo>
                  <a:lnTo>
                    <a:pt x="5678" y="6542"/>
                  </a:lnTo>
                  <a:lnTo>
                    <a:pt x="5619" y="6523"/>
                  </a:lnTo>
                  <a:lnTo>
                    <a:pt x="5580" y="6464"/>
                  </a:lnTo>
                  <a:lnTo>
                    <a:pt x="5540" y="6366"/>
                  </a:lnTo>
                  <a:lnTo>
                    <a:pt x="5462" y="6110"/>
                  </a:lnTo>
                  <a:lnTo>
                    <a:pt x="5383" y="5796"/>
                  </a:lnTo>
                  <a:lnTo>
                    <a:pt x="5305" y="5442"/>
                  </a:lnTo>
                  <a:lnTo>
                    <a:pt x="5206" y="5069"/>
                  </a:lnTo>
                  <a:lnTo>
                    <a:pt x="5088" y="4735"/>
                  </a:lnTo>
                  <a:lnTo>
                    <a:pt x="5010" y="4598"/>
                  </a:lnTo>
                  <a:lnTo>
                    <a:pt x="4931" y="4460"/>
                  </a:lnTo>
                  <a:lnTo>
                    <a:pt x="4755" y="4794"/>
                  </a:lnTo>
                  <a:lnTo>
                    <a:pt x="4617" y="5148"/>
                  </a:lnTo>
                  <a:lnTo>
                    <a:pt x="4460" y="5521"/>
                  </a:lnTo>
                  <a:lnTo>
                    <a:pt x="4303" y="5855"/>
                  </a:lnTo>
                  <a:lnTo>
                    <a:pt x="4224" y="6012"/>
                  </a:lnTo>
                  <a:lnTo>
                    <a:pt x="4126" y="6169"/>
                  </a:lnTo>
                  <a:lnTo>
                    <a:pt x="4028" y="6287"/>
                  </a:lnTo>
                  <a:lnTo>
                    <a:pt x="3929" y="6385"/>
                  </a:lnTo>
                  <a:lnTo>
                    <a:pt x="3792" y="6483"/>
                  </a:lnTo>
                  <a:lnTo>
                    <a:pt x="3654" y="6523"/>
                  </a:lnTo>
                  <a:lnTo>
                    <a:pt x="3497" y="6542"/>
                  </a:lnTo>
                  <a:lnTo>
                    <a:pt x="3340" y="6542"/>
                  </a:lnTo>
                  <a:lnTo>
                    <a:pt x="2987" y="6385"/>
                  </a:lnTo>
                  <a:lnTo>
                    <a:pt x="2653" y="6228"/>
                  </a:lnTo>
                  <a:lnTo>
                    <a:pt x="2358" y="6012"/>
                  </a:lnTo>
                  <a:lnTo>
                    <a:pt x="2083" y="5796"/>
                  </a:lnTo>
                  <a:lnTo>
                    <a:pt x="1827" y="5541"/>
                  </a:lnTo>
                  <a:lnTo>
                    <a:pt x="1592" y="5266"/>
                  </a:lnTo>
                  <a:lnTo>
                    <a:pt x="1376" y="4971"/>
                  </a:lnTo>
                  <a:lnTo>
                    <a:pt x="1179" y="4676"/>
                  </a:lnTo>
                  <a:lnTo>
                    <a:pt x="1002" y="4342"/>
                  </a:lnTo>
                  <a:lnTo>
                    <a:pt x="826" y="4008"/>
                  </a:lnTo>
                  <a:lnTo>
                    <a:pt x="668" y="3655"/>
                  </a:lnTo>
                  <a:lnTo>
                    <a:pt x="531" y="3301"/>
                  </a:lnTo>
                  <a:lnTo>
                    <a:pt x="256" y="2555"/>
                  </a:lnTo>
                  <a:lnTo>
                    <a:pt x="1" y="1808"/>
                  </a:lnTo>
                  <a:lnTo>
                    <a:pt x="197" y="2672"/>
                  </a:lnTo>
                  <a:lnTo>
                    <a:pt x="413" y="3537"/>
                  </a:lnTo>
                  <a:lnTo>
                    <a:pt x="649" y="4401"/>
                  </a:lnTo>
                  <a:lnTo>
                    <a:pt x="885" y="5246"/>
                  </a:lnTo>
                  <a:lnTo>
                    <a:pt x="1140" y="6071"/>
                  </a:lnTo>
                  <a:lnTo>
                    <a:pt x="1395" y="6857"/>
                  </a:lnTo>
                  <a:lnTo>
                    <a:pt x="1670" y="7643"/>
                  </a:lnTo>
                  <a:lnTo>
                    <a:pt x="1945" y="8369"/>
                  </a:lnTo>
                  <a:lnTo>
                    <a:pt x="1965" y="8330"/>
                  </a:lnTo>
                  <a:lnTo>
                    <a:pt x="1985" y="8271"/>
                  </a:lnTo>
                  <a:lnTo>
                    <a:pt x="2044" y="8173"/>
                  </a:lnTo>
                  <a:lnTo>
                    <a:pt x="2181" y="8075"/>
                  </a:lnTo>
                  <a:lnTo>
                    <a:pt x="2338" y="7996"/>
                  </a:lnTo>
                  <a:lnTo>
                    <a:pt x="2515" y="7918"/>
                  </a:lnTo>
                  <a:lnTo>
                    <a:pt x="2731" y="7859"/>
                  </a:lnTo>
                  <a:lnTo>
                    <a:pt x="2967" y="7800"/>
                  </a:lnTo>
                  <a:lnTo>
                    <a:pt x="3222" y="7760"/>
                  </a:lnTo>
                  <a:lnTo>
                    <a:pt x="3753" y="7701"/>
                  </a:lnTo>
                  <a:lnTo>
                    <a:pt x="4283" y="7662"/>
                  </a:lnTo>
                  <a:lnTo>
                    <a:pt x="4755" y="7682"/>
                  </a:lnTo>
                  <a:lnTo>
                    <a:pt x="4951" y="7701"/>
                  </a:lnTo>
                  <a:lnTo>
                    <a:pt x="5128" y="7721"/>
                  </a:lnTo>
                  <a:lnTo>
                    <a:pt x="5167" y="7741"/>
                  </a:lnTo>
                  <a:lnTo>
                    <a:pt x="5226" y="7780"/>
                  </a:lnTo>
                  <a:lnTo>
                    <a:pt x="5305" y="7878"/>
                  </a:lnTo>
                  <a:lnTo>
                    <a:pt x="5383" y="8035"/>
                  </a:lnTo>
                  <a:lnTo>
                    <a:pt x="5462" y="8252"/>
                  </a:lnTo>
                  <a:lnTo>
                    <a:pt x="5540" y="8507"/>
                  </a:lnTo>
                  <a:lnTo>
                    <a:pt x="5599" y="8802"/>
                  </a:lnTo>
                  <a:lnTo>
                    <a:pt x="5717" y="9509"/>
                  </a:lnTo>
                  <a:lnTo>
                    <a:pt x="6542" y="9568"/>
                  </a:lnTo>
                  <a:lnTo>
                    <a:pt x="7387" y="9627"/>
                  </a:lnTo>
                  <a:lnTo>
                    <a:pt x="8212" y="9627"/>
                  </a:lnTo>
                  <a:lnTo>
                    <a:pt x="9037" y="9607"/>
                  </a:lnTo>
                  <a:lnTo>
                    <a:pt x="9803" y="9548"/>
                  </a:lnTo>
                  <a:lnTo>
                    <a:pt x="10157" y="9509"/>
                  </a:lnTo>
                  <a:lnTo>
                    <a:pt x="10510" y="9450"/>
                  </a:lnTo>
                  <a:lnTo>
                    <a:pt x="10844" y="9391"/>
                  </a:lnTo>
                  <a:lnTo>
                    <a:pt x="11139" y="9312"/>
                  </a:lnTo>
                  <a:lnTo>
                    <a:pt x="11414" y="9214"/>
                  </a:lnTo>
                  <a:lnTo>
                    <a:pt x="11669" y="9096"/>
                  </a:lnTo>
                  <a:lnTo>
                    <a:pt x="11925" y="8978"/>
                  </a:lnTo>
                  <a:lnTo>
                    <a:pt x="12141" y="8821"/>
                  </a:lnTo>
                  <a:lnTo>
                    <a:pt x="12298" y="8644"/>
                  </a:lnTo>
                  <a:lnTo>
                    <a:pt x="12377" y="8546"/>
                  </a:lnTo>
                  <a:lnTo>
                    <a:pt x="12436" y="8448"/>
                  </a:lnTo>
                  <a:lnTo>
                    <a:pt x="12495" y="8291"/>
                  </a:lnTo>
                  <a:lnTo>
                    <a:pt x="12573" y="8075"/>
                  </a:lnTo>
                  <a:lnTo>
                    <a:pt x="12632" y="7819"/>
                  </a:lnTo>
                  <a:lnTo>
                    <a:pt x="12671" y="7544"/>
                  </a:lnTo>
                  <a:lnTo>
                    <a:pt x="12770" y="6896"/>
                  </a:lnTo>
                  <a:lnTo>
                    <a:pt x="12828" y="6130"/>
                  </a:lnTo>
                  <a:lnTo>
                    <a:pt x="12868" y="5285"/>
                  </a:lnTo>
                  <a:lnTo>
                    <a:pt x="12887" y="4382"/>
                  </a:lnTo>
                  <a:lnTo>
                    <a:pt x="12907" y="3419"/>
                  </a:lnTo>
                  <a:lnTo>
                    <a:pt x="12907" y="2417"/>
                  </a:lnTo>
                  <a:lnTo>
                    <a:pt x="12789" y="2790"/>
                  </a:lnTo>
                  <a:lnTo>
                    <a:pt x="12671" y="3164"/>
                  </a:lnTo>
                  <a:lnTo>
                    <a:pt x="12514" y="3517"/>
                  </a:lnTo>
                  <a:lnTo>
                    <a:pt x="12357" y="3851"/>
                  </a:lnTo>
                  <a:lnTo>
                    <a:pt x="12161" y="4185"/>
                  </a:lnTo>
                  <a:lnTo>
                    <a:pt x="11964" y="4480"/>
                  </a:lnTo>
                  <a:lnTo>
                    <a:pt x="11728" y="4774"/>
                  </a:lnTo>
                  <a:lnTo>
                    <a:pt x="11473" y="5049"/>
                  </a:lnTo>
                  <a:lnTo>
                    <a:pt x="11198" y="5285"/>
                  </a:lnTo>
                  <a:lnTo>
                    <a:pt x="10903" y="5501"/>
                  </a:lnTo>
                  <a:lnTo>
                    <a:pt x="10589" y="5698"/>
                  </a:lnTo>
                  <a:lnTo>
                    <a:pt x="10235" y="5875"/>
                  </a:lnTo>
                  <a:lnTo>
                    <a:pt x="9862" y="6012"/>
                  </a:lnTo>
                  <a:lnTo>
                    <a:pt x="9469" y="6110"/>
                  </a:lnTo>
                  <a:lnTo>
                    <a:pt x="9057" y="6189"/>
                  </a:lnTo>
                  <a:lnTo>
                    <a:pt x="8605" y="6208"/>
                  </a:lnTo>
                  <a:lnTo>
                    <a:pt x="8605" y="6208"/>
                  </a:lnTo>
                  <a:lnTo>
                    <a:pt x="8762" y="5855"/>
                  </a:lnTo>
                  <a:lnTo>
                    <a:pt x="8919" y="5482"/>
                  </a:lnTo>
                  <a:lnTo>
                    <a:pt x="9037" y="5108"/>
                  </a:lnTo>
                  <a:lnTo>
                    <a:pt x="9116" y="4735"/>
                  </a:lnTo>
                  <a:lnTo>
                    <a:pt x="9194" y="4342"/>
                  </a:lnTo>
                  <a:lnTo>
                    <a:pt x="9253" y="3949"/>
                  </a:lnTo>
                  <a:lnTo>
                    <a:pt x="9292" y="3556"/>
                  </a:lnTo>
                  <a:lnTo>
                    <a:pt x="9292" y="3164"/>
                  </a:lnTo>
                  <a:lnTo>
                    <a:pt x="9292" y="2771"/>
                  </a:lnTo>
                  <a:lnTo>
                    <a:pt x="9273" y="2378"/>
                  </a:lnTo>
                  <a:lnTo>
                    <a:pt x="9253" y="1965"/>
                  </a:lnTo>
                  <a:lnTo>
                    <a:pt x="9214" y="1572"/>
                  </a:lnTo>
                  <a:lnTo>
                    <a:pt x="9076" y="787"/>
                  </a:lnTo>
                  <a:lnTo>
                    <a:pt x="89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37"/>
            <p:cNvSpPr/>
            <p:nvPr/>
          </p:nvSpPr>
          <p:spPr>
            <a:xfrm>
              <a:off x="11205699" y="2367081"/>
              <a:ext cx="391945" cy="571284"/>
            </a:xfrm>
            <a:custGeom>
              <a:avLst/>
              <a:gdLst/>
              <a:ahLst/>
              <a:cxnLst/>
              <a:rect l="l" t="t" r="r" b="b"/>
              <a:pathLst>
                <a:path w="15069" h="21964" extrusionOk="0">
                  <a:moveTo>
                    <a:pt x="6837" y="1"/>
                  </a:moveTo>
                  <a:lnTo>
                    <a:pt x="5835" y="649"/>
                  </a:lnTo>
                  <a:lnTo>
                    <a:pt x="4853" y="1317"/>
                  </a:lnTo>
                  <a:lnTo>
                    <a:pt x="3910" y="1985"/>
                  </a:lnTo>
                  <a:lnTo>
                    <a:pt x="3026" y="2653"/>
                  </a:lnTo>
                  <a:lnTo>
                    <a:pt x="2535" y="3065"/>
                  </a:lnTo>
                  <a:lnTo>
                    <a:pt x="2063" y="3478"/>
                  </a:lnTo>
                  <a:lnTo>
                    <a:pt x="1651" y="3871"/>
                  </a:lnTo>
                  <a:lnTo>
                    <a:pt x="1258" y="4264"/>
                  </a:lnTo>
                  <a:lnTo>
                    <a:pt x="944" y="4656"/>
                  </a:lnTo>
                  <a:lnTo>
                    <a:pt x="669" y="5030"/>
                  </a:lnTo>
                  <a:lnTo>
                    <a:pt x="551" y="5206"/>
                  </a:lnTo>
                  <a:lnTo>
                    <a:pt x="453" y="5383"/>
                  </a:lnTo>
                  <a:lnTo>
                    <a:pt x="374" y="5560"/>
                  </a:lnTo>
                  <a:lnTo>
                    <a:pt x="315" y="5737"/>
                  </a:lnTo>
                  <a:lnTo>
                    <a:pt x="197" y="6110"/>
                  </a:lnTo>
                  <a:lnTo>
                    <a:pt x="119" y="6562"/>
                  </a:lnTo>
                  <a:lnTo>
                    <a:pt x="60" y="7073"/>
                  </a:lnTo>
                  <a:lnTo>
                    <a:pt x="20" y="7642"/>
                  </a:lnTo>
                  <a:lnTo>
                    <a:pt x="1" y="8251"/>
                  </a:lnTo>
                  <a:lnTo>
                    <a:pt x="20" y="8919"/>
                  </a:lnTo>
                  <a:lnTo>
                    <a:pt x="40" y="9627"/>
                  </a:lnTo>
                  <a:lnTo>
                    <a:pt x="79" y="10373"/>
                  </a:lnTo>
                  <a:lnTo>
                    <a:pt x="158" y="11139"/>
                  </a:lnTo>
                  <a:lnTo>
                    <a:pt x="237" y="11964"/>
                  </a:lnTo>
                  <a:lnTo>
                    <a:pt x="335" y="12809"/>
                  </a:lnTo>
                  <a:lnTo>
                    <a:pt x="472" y="13654"/>
                  </a:lnTo>
                  <a:lnTo>
                    <a:pt x="610" y="14538"/>
                  </a:lnTo>
                  <a:lnTo>
                    <a:pt x="767" y="15422"/>
                  </a:lnTo>
                  <a:lnTo>
                    <a:pt x="944" y="16325"/>
                  </a:lnTo>
                  <a:lnTo>
                    <a:pt x="1121" y="17229"/>
                  </a:lnTo>
                  <a:lnTo>
                    <a:pt x="1376" y="17976"/>
                  </a:lnTo>
                  <a:lnTo>
                    <a:pt x="1651" y="18722"/>
                  </a:lnTo>
                  <a:lnTo>
                    <a:pt x="1788" y="19076"/>
                  </a:lnTo>
                  <a:lnTo>
                    <a:pt x="1946" y="19429"/>
                  </a:lnTo>
                  <a:lnTo>
                    <a:pt x="2122" y="19763"/>
                  </a:lnTo>
                  <a:lnTo>
                    <a:pt x="2299" y="20097"/>
                  </a:lnTo>
                  <a:lnTo>
                    <a:pt x="2496" y="20392"/>
                  </a:lnTo>
                  <a:lnTo>
                    <a:pt x="2712" y="20687"/>
                  </a:lnTo>
                  <a:lnTo>
                    <a:pt x="2947" y="20962"/>
                  </a:lnTo>
                  <a:lnTo>
                    <a:pt x="3203" y="21217"/>
                  </a:lnTo>
                  <a:lnTo>
                    <a:pt x="3478" y="21433"/>
                  </a:lnTo>
                  <a:lnTo>
                    <a:pt x="3773" y="21649"/>
                  </a:lnTo>
                  <a:lnTo>
                    <a:pt x="4107" y="21806"/>
                  </a:lnTo>
                  <a:lnTo>
                    <a:pt x="4460" y="21963"/>
                  </a:lnTo>
                  <a:lnTo>
                    <a:pt x="4617" y="21963"/>
                  </a:lnTo>
                  <a:lnTo>
                    <a:pt x="4774" y="21944"/>
                  </a:lnTo>
                  <a:lnTo>
                    <a:pt x="4912" y="21904"/>
                  </a:lnTo>
                  <a:lnTo>
                    <a:pt x="5049" y="21806"/>
                  </a:lnTo>
                  <a:lnTo>
                    <a:pt x="5148" y="21708"/>
                  </a:lnTo>
                  <a:lnTo>
                    <a:pt x="5246" y="21590"/>
                  </a:lnTo>
                  <a:lnTo>
                    <a:pt x="5344" y="21433"/>
                  </a:lnTo>
                  <a:lnTo>
                    <a:pt x="5423" y="21276"/>
                  </a:lnTo>
                  <a:lnTo>
                    <a:pt x="5580" y="20942"/>
                  </a:lnTo>
                  <a:lnTo>
                    <a:pt x="5737" y="20569"/>
                  </a:lnTo>
                  <a:lnTo>
                    <a:pt x="5875" y="20215"/>
                  </a:lnTo>
                  <a:lnTo>
                    <a:pt x="6051" y="19881"/>
                  </a:lnTo>
                  <a:lnTo>
                    <a:pt x="6130" y="20019"/>
                  </a:lnTo>
                  <a:lnTo>
                    <a:pt x="6208" y="20156"/>
                  </a:lnTo>
                  <a:lnTo>
                    <a:pt x="6326" y="20490"/>
                  </a:lnTo>
                  <a:lnTo>
                    <a:pt x="6425" y="20863"/>
                  </a:lnTo>
                  <a:lnTo>
                    <a:pt x="6503" y="21217"/>
                  </a:lnTo>
                  <a:lnTo>
                    <a:pt x="6582" y="21531"/>
                  </a:lnTo>
                  <a:lnTo>
                    <a:pt x="6660" y="21787"/>
                  </a:lnTo>
                  <a:lnTo>
                    <a:pt x="6700" y="21885"/>
                  </a:lnTo>
                  <a:lnTo>
                    <a:pt x="6739" y="21944"/>
                  </a:lnTo>
                  <a:lnTo>
                    <a:pt x="6798" y="21963"/>
                  </a:lnTo>
                  <a:lnTo>
                    <a:pt x="6857" y="21963"/>
                  </a:lnTo>
                  <a:lnTo>
                    <a:pt x="7132" y="21924"/>
                  </a:lnTo>
                  <a:lnTo>
                    <a:pt x="7387" y="21885"/>
                  </a:lnTo>
                  <a:lnTo>
                    <a:pt x="7623" y="21826"/>
                  </a:lnTo>
                  <a:lnTo>
                    <a:pt x="7839" y="21728"/>
                  </a:lnTo>
                  <a:lnTo>
                    <a:pt x="8035" y="21629"/>
                  </a:lnTo>
                  <a:lnTo>
                    <a:pt x="8232" y="21512"/>
                  </a:lnTo>
                  <a:lnTo>
                    <a:pt x="8409" y="21374"/>
                  </a:lnTo>
                  <a:lnTo>
                    <a:pt x="8566" y="21237"/>
                  </a:lnTo>
                  <a:lnTo>
                    <a:pt x="8703" y="21060"/>
                  </a:lnTo>
                  <a:lnTo>
                    <a:pt x="8841" y="20883"/>
                  </a:lnTo>
                  <a:lnTo>
                    <a:pt x="8959" y="20687"/>
                  </a:lnTo>
                  <a:lnTo>
                    <a:pt x="9057" y="20490"/>
                  </a:lnTo>
                  <a:lnTo>
                    <a:pt x="9155" y="20274"/>
                  </a:lnTo>
                  <a:lnTo>
                    <a:pt x="9253" y="20058"/>
                  </a:lnTo>
                  <a:lnTo>
                    <a:pt x="9411" y="19586"/>
                  </a:lnTo>
                  <a:lnTo>
                    <a:pt x="9528" y="19095"/>
                  </a:lnTo>
                  <a:lnTo>
                    <a:pt x="9627" y="18565"/>
                  </a:lnTo>
                  <a:lnTo>
                    <a:pt x="9705" y="18034"/>
                  </a:lnTo>
                  <a:lnTo>
                    <a:pt x="9764" y="17484"/>
                  </a:lnTo>
                  <a:lnTo>
                    <a:pt x="9882" y="16424"/>
                  </a:lnTo>
                  <a:lnTo>
                    <a:pt x="9961" y="15913"/>
                  </a:lnTo>
                  <a:lnTo>
                    <a:pt x="10039" y="15422"/>
                  </a:lnTo>
                  <a:lnTo>
                    <a:pt x="10196" y="16208"/>
                  </a:lnTo>
                  <a:lnTo>
                    <a:pt x="10334" y="16993"/>
                  </a:lnTo>
                  <a:lnTo>
                    <a:pt x="10373" y="17386"/>
                  </a:lnTo>
                  <a:lnTo>
                    <a:pt x="10393" y="17799"/>
                  </a:lnTo>
                  <a:lnTo>
                    <a:pt x="10412" y="18192"/>
                  </a:lnTo>
                  <a:lnTo>
                    <a:pt x="10412" y="18585"/>
                  </a:lnTo>
                  <a:lnTo>
                    <a:pt x="10412" y="18977"/>
                  </a:lnTo>
                  <a:lnTo>
                    <a:pt x="10373" y="19370"/>
                  </a:lnTo>
                  <a:lnTo>
                    <a:pt x="10314" y="19763"/>
                  </a:lnTo>
                  <a:lnTo>
                    <a:pt x="10236" y="20156"/>
                  </a:lnTo>
                  <a:lnTo>
                    <a:pt x="10157" y="20529"/>
                  </a:lnTo>
                  <a:lnTo>
                    <a:pt x="10039" y="20903"/>
                  </a:lnTo>
                  <a:lnTo>
                    <a:pt x="9882" y="21276"/>
                  </a:lnTo>
                  <a:lnTo>
                    <a:pt x="9725" y="21629"/>
                  </a:lnTo>
                  <a:lnTo>
                    <a:pt x="9725" y="21629"/>
                  </a:lnTo>
                  <a:lnTo>
                    <a:pt x="10177" y="21610"/>
                  </a:lnTo>
                  <a:lnTo>
                    <a:pt x="10589" y="21531"/>
                  </a:lnTo>
                  <a:lnTo>
                    <a:pt x="10982" y="21433"/>
                  </a:lnTo>
                  <a:lnTo>
                    <a:pt x="11355" y="21296"/>
                  </a:lnTo>
                  <a:lnTo>
                    <a:pt x="11709" y="21119"/>
                  </a:lnTo>
                  <a:lnTo>
                    <a:pt x="12023" y="20922"/>
                  </a:lnTo>
                  <a:lnTo>
                    <a:pt x="12318" y="20706"/>
                  </a:lnTo>
                  <a:lnTo>
                    <a:pt x="12593" y="20470"/>
                  </a:lnTo>
                  <a:lnTo>
                    <a:pt x="12848" y="20195"/>
                  </a:lnTo>
                  <a:lnTo>
                    <a:pt x="13084" y="19901"/>
                  </a:lnTo>
                  <a:lnTo>
                    <a:pt x="13281" y="19606"/>
                  </a:lnTo>
                  <a:lnTo>
                    <a:pt x="13477" y="19272"/>
                  </a:lnTo>
                  <a:lnTo>
                    <a:pt x="13634" y="18938"/>
                  </a:lnTo>
                  <a:lnTo>
                    <a:pt x="13791" y="18585"/>
                  </a:lnTo>
                  <a:lnTo>
                    <a:pt x="13909" y="18211"/>
                  </a:lnTo>
                  <a:lnTo>
                    <a:pt x="14027" y="17838"/>
                  </a:lnTo>
                  <a:lnTo>
                    <a:pt x="13968" y="15893"/>
                  </a:lnTo>
                  <a:lnTo>
                    <a:pt x="13909" y="14027"/>
                  </a:lnTo>
                  <a:lnTo>
                    <a:pt x="13831" y="12396"/>
                  </a:lnTo>
                  <a:lnTo>
                    <a:pt x="13772" y="11159"/>
                  </a:lnTo>
                  <a:lnTo>
                    <a:pt x="13752" y="11237"/>
                  </a:lnTo>
                  <a:lnTo>
                    <a:pt x="13654" y="10884"/>
                  </a:lnTo>
                  <a:lnTo>
                    <a:pt x="13595" y="10530"/>
                  </a:lnTo>
                  <a:lnTo>
                    <a:pt x="13516" y="10196"/>
                  </a:lnTo>
                  <a:lnTo>
                    <a:pt x="13477" y="10039"/>
                  </a:lnTo>
                  <a:lnTo>
                    <a:pt x="13438" y="9862"/>
                  </a:lnTo>
                  <a:lnTo>
                    <a:pt x="13339" y="9548"/>
                  </a:lnTo>
                  <a:lnTo>
                    <a:pt x="13300" y="9391"/>
                  </a:lnTo>
                  <a:lnTo>
                    <a:pt x="13241" y="9234"/>
                  </a:lnTo>
                  <a:lnTo>
                    <a:pt x="13123" y="8919"/>
                  </a:lnTo>
                  <a:lnTo>
                    <a:pt x="13006" y="8625"/>
                  </a:lnTo>
                  <a:lnTo>
                    <a:pt x="12868" y="8330"/>
                  </a:lnTo>
                  <a:lnTo>
                    <a:pt x="12711" y="8035"/>
                  </a:lnTo>
                  <a:lnTo>
                    <a:pt x="12534" y="7760"/>
                  </a:lnTo>
                  <a:lnTo>
                    <a:pt x="12357" y="7485"/>
                  </a:lnTo>
                  <a:lnTo>
                    <a:pt x="12161" y="7210"/>
                  </a:lnTo>
                  <a:lnTo>
                    <a:pt x="11945" y="6955"/>
                  </a:lnTo>
                  <a:lnTo>
                    <a:pt x="11709" y="6699"/>
                  </a:lnTo>
                  <a:lnTo>
                    <a:pt x="11434" y="6464"/>
                  </a:lnTo>
                  <a:lnTo>
                    <a:pt x="11630" y="6503"/>
                  </a:lnTo>
                  <a:lnTo>
                    <a:pt x="11788" y="6562"/>
                  </a:lnTo>
                  <a:lnTo>
                    <a:pt x="11964" y="6621"/>
                  </a:lnTo>
                  <a:lnTo>
                    <a:pt x="12122" y="6719"/>
                  </a:lnTo>
                  <a:lnTo>
                    <a:pt x="12279" y="6798"/>
                  </a:lnTo>
                  <a:lnTo>
                    <a:pt x="12436" y="6916"/>
                  </a:lnTo>
                  <a:lnTo>
                    <a:pt x="12730" y="7151"/>
                  </a:lnTo>
                  <a:lnTo>
                    <a:pt x="12986" y="7407"/>
                  </a:lnTo>
                  <a:lnTo>
                    <a:pt x="13222" y="7701"/>
                  </a:lnTo>
                  <a:lnTo>
                    <a:pt x="13418" y="8016"/>
                  </a:lnTo>
                  <a:lnTo>
                    <a:pt x="13595" y="8350"/>
                  </a:lnTo>
                  <a:lnTo>
                    <a:pt x="13732" y="8703"/>
                  </a:lnTo>
                  <a:lnTo>
                    <a:pt x="13791" y="8880"/>
                  </a:lnTo>
                  <a:lnTo>
                    <a:pt x="13831" y="9057"/>
                  </a:lnTo>
                  <a:lnTo>
                    <a:pt x="13870" y="9253"/>
                  </a:lnTo>
                  <a:lnTo>
                    <a:pt x="13890" y="9430"/>
                  </a:lnTo>
                  <a:lnTo>
                    <a:pt x="13929" y="9803"/>
                  </a:lnTo>
                  <a:lnTo>
                    <a:pt x="13948" y="9980"/>
                  </a:lnTo>
                  <a:lnTo>
                    <a:pt x="13929" y="10157"/>
                  </a:lnTo>
                  <a:lnTo>
                    <a:pt x="13929" y="10314"/>
                  </a:lnTo>
                  <a:lnTo>
                    <a:pt x="14381" y="10294"/>
                  </a:lnTo>
                  <a:lnTo>
                    <a:pt x="15068" y="10255"/>
                  </a:lnTo>
                  <a:lnTo>
                    <a:pt x="14832" y="9410"/>
                  </a:lnTo>
                  <a:lnTo>
                    <a:pt x="14557" y="8585"/>
                  </a:lnTo>
                  <a:lnTo>
                    <a:pt x="14243" y="7760"/>
                  </a:lnTo>
                  <a:lnTo>
                    <a:pt x="13890" y="6975"/>
                  </a:lnTo>
                  <a:lnTo>
                    <a:pt x="13497" y="6189"/>
                  </a:lnTo>
                  <a:lnTo>
                    <a:pt x="13084" y="5442"/>
                  </a:lnTo>
                  <a:lnTo>
                    <a:pt x="12632" y="4735"/>
                  </a:lnTo>
                  <a:lnTo>
                    <a:pt x="12377" y="4381"/>
                  </a:lnTo>
                  <a:lnTo>
                    <a:pt x="12122" y="4047"/>
                  </a:lnTo>
                  <a:lnTo>
                    <a:pt x="11866" y="3713"/>
                  </a:lnTo>
                  <a:lnTo>
                    <a:pt x="11591" y="3380"/>
                  </a:lnTo>
                  <a:lnTo>
                    <a:pt x="11316" y="3065"/>
                  </a:lnTo>
                  <a:lnTo>
                    <a:pt x="11041" y="2771"/>
                  </a:lnTo>
                  <a:lnTo>
                    <a:pt x="10727" y="2476"/>
                  </a:lnTo>
                  <a:lnTo>
                    <a:pt x="10432" y="2201"/>
                  </a:lnTo>
                  <a:lnTo>
                    <a:pt x="10118" y="1926"/>
                  </a:lnTo>
                  <a:lnTo>
                    <a:pt x="9784" y="1651"/>
                  </a:lnTo>
                  <a:lnTo>
                    <a:pt x="9450" y="1415"/>
                  </a:lnTo>
                  <a:lnTo>
                    <a:pt x="9096" y="1160"/>
                  </a:lnTo>
                  <a:lnTo>
                    <a:pt x="8743" y="944"/>
                  </a:lnTo>
                  <a:lnTo>
                    <a:pt x="8389" y="728"/>
                  </a:lnTo>
                  <a:lnTo>
                    <a:pt x="8016" y="531"/>
                  </a:lnTo>
                  <a:lnTo>
                    <a:pt x="7623" y="335"/>
                  </a:lnTo>
                  <a:lnTo>
                    <a:pt x="7230" y="158"/>
                  </a:lnTo>
                  <a:lnTo>
                    <a:pt x="683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37"/>
            <p:cNvSpPr/>
            <p:nvPr/>
          </p:nvSpPr>
          <p:spPr>
            <a:xfrm>
              <a:off x="11383534" y="2294537"/>
              <a:ext cx="404195" cy="339300"/>
            </a:xfrm>
            <a:custGeom>
              <a:avLst/>
              <a:gdLst/>
              <a:ahLst/>
              <a:cxnLst/>
              <a:rect l="l" t="t" r="r" b="b"/>
              <a:pathLst>
                <a:path w="15540" h="13045" extrusionOk="0">
                  <a:moveTo>
                    <a:pt x="8919" y="0"/>
                  </a:moveTo>
                  <a:lnTo>
                    <a:pt x="7956" y="20"/>
                  </a:lnTo>
                  <a:lnTo>
                    <a:pt x="6954" y="39"/>
                  </a:lnTo>
                  <a:lnTo>
                    <a:pt x="5972" y="98"/>
                  </a:lnTo>
                  <a:lnTo>
                    <a:pt x="4970" y="197"/>
                  </a:lnTo>
                  <a:lnTo>
                    <a:pt x="3988" y="334"/>
                  </a:lnTo>
                  <a:lnTo>
                    <a:pt x="2082" y="1493"/>
                  </a:lnTo>
                  <a:lnTo>
                    <a:pt x="1041" y="2122"/>
                  </a:lnTo>
                  <a:lnTo>
                    <a:pt x="0" y="2790"/>
                  </a:lnTo>
                  <a:lnTo>
                    <a:pt x="393" y="2947"/>
                  </a:lnTo>
                  <a:lnTo>
                    <a:pt x="786" y="3124"/>
                  </a:lnTo>
                  <a:lnTo>
                    <a:pt x="1179" y="3320"/>
                  </a:lnTo>
                  <a:lnTo>
                    <a:pt x="1552" y="3517"/>
                  </a:lnTo>
                  <a:lnTo>
                    <a:pt x="1906" y="3733"/>
                  </a:lnTo>
                  <a:lnTo>
                    <a:pt x="2259" y="3949"/>
                  </a:lnTo>
                  <a:lnTo>
                    <a:pt x="2613" y="4204"/>
                  </a:lnTo>
                  <a:lnTo>
                    <a:pt x="2947" y="4440"/>
                  </a:lnTo>
                  <a:lnTo>
                    <a:pt x="3281" y="4715"/>
                  </a:lnTo>
                  <a:lnTo>
                    <a:pt x="3595" y="4990"/>
                  </a:lnTo>
                  <a:lnTo>
                    <a:pt x="3890" y="5265"/>
                  </a:lnTo>
                  <a:lnTo>
                    <a:pt x="4204" y="5560"/>
                  </a:lnTo>
                  <a:lnTo>
                    <a:pt x="4479" y="5854"/>
                  </a:lnTo>
                  <a:lnTo>
                    <a:pt x="4754" y="6169"/>
                  </a:lnTo>
                  <a:lnTo>
                    <a:pt x="5029" y="6502"/>
                  </a:lnTo>
                  <a:lnTo>
                    <a:pt x="5285" y="6836"/>
                  </a:lnTo>
                  <a:lnTo>
                    <a:pt x="5540" y="7170"/>
                  </a:lnTo>
                  <a:lnTo>
                    <a:pt x="5795" y="7524"/>
                  </a:lnTo>
                  <a:lnTo>
                    <a:pt x="6247" y="8231"/>
                  </a:lnTo>
                  <a:lnTo>
                    <a:pt x="6660" y="8978"/>
                  </a:lnTo>
                  <a:lnTo>
                    <a:pt x="7053" y="9764"/>
                  </a:lnTo>
                  <a:lnTo>
                    <a:pt x="7406" y="10549"/>
                  </a:lnTo>
                  <a:lnTo>
                    <a:pt x="7720" y="11374"/>
                  </a:lnTo>
                  <a:lnTo>
                    <a:pt x="7995" y="12199"/>
                  </a:lnTo>
                  <a:lnTo>
                    <a:pt x="8231" y="13044"/>
                  </a:lnTo>
                  <a:lnTo>
                    <a:pt x="9194" y="12966"/>
                  </a:lnTo>
                  <a:lnTo>
                    <a:pt x="10471" y="12808"/>
                  </a:lnTo>
                  <a:lnTo>
                    <a:pt x="10215" y="12062"/>
                  </a:lnTo>
                  <a:lnTo>
                    <a:pt x="9999" y="11335"/>
                  </a:lnTo>
                  <a:lnTo>
                    <a:pt x="9803" y="10667"/>
                  </a:lnTo>
                  <a:lnTo>
                    <a:pt x="9626" y="10019"/>
                  </a:lnTo>
                  <a:lnTo>
                    <a:pt x="9508" y="9430"/>
                  </a:lnTo>
                  <a:lnTo>
                    <a:pt x="9410" y="8899"/>
                  </a:lnTo>
                  <a:lnTo>
                    <a:pt x="9351" y="8408"/>
                  </a:lnTo>
                  <a:lnTo>
                    <a:pt x="9312" y="7995"/>
                  </a:lnTo>
                  <a:lnTo>
                    <a:pt x="9331" y="7544"/>
                  </a:lnTo>
                  <a:lnTo>
                    <a:pt x="9371" y="7092"/>
                  </a:lnTo>
                  <a:lnTo>
                    <a:pt x="9410" y="6679"/>
                  </a:lnTo>
                  <a:lnTo>
                    <a:pt x="9469" y="6286"/>
                  </a:lnTo>
                  <a:lnTo>
                    <a:pt x="9567" y="5894"/>
                  </a:lnTo>
                  <a:lnTo>
                    <a:pt x="9665" y="5540"/>
                  </a:lnTo>
                  <a:lnTo>
                    <a:pt x="9783" y="5186"/>
                  </a:lnTo>
                  <a:lnTo>
                    <a:pt x="9921" y="4852"/>
                  </a:lnTo>
                  <a:lnTo>
                    <a:pt x="10058" y="4538"/>
                  </a:lnTo>
                  <a:lnTo>
                    <a:pt x="10215" y="4224"/>
                  </a:lnTo>
                  <a:lnTo>
                    <a:pt x="10392" y="3949"/>
                  </a:lnTo>
                  <a:lnTo>
                    <a:pt x="10569" y="3674"/>
                  </a:lnTo>
                  <a:lnTo>
                    <a:pt x="10765" y="3399"/>
                  </a:lnTo>
                  <a:lnTo>
                    <a:pt x="10981" y="3163"/>
                  </a:lnTo>
                  <a:lnTo>
                    <a:pt x="11198" y="2927"/>
                  </a:lnTo>
                  <a:lnTo>
                    <a:pt x="11414" y="2711"/>
                  </a:lnTo>
                  <a:lnTo>
                    <a:pt x="11649" y="2495"/>
                  </a:lnTo>
                  <a:lnTo>
                    <a:pt x="11885" y="2299"/>
                  </a:lnTo>
                  <a:lnTo>
                    <a:pt x="12121" y="2122"/>
                  </a:lnTo>
                  <a:lnTo>
                    <a:pt x="12376" y="1945"/>
                  </a:lnTo>
                  <a:lnTo>
                    <a:pt x="12887" y="1631"/>
                  </a:lnTo>
                  <a:lnTo>
                    <a:pt x="13417" y="1356"/>
                  </a:lnTo>
                  <a:lnTo>
                    <a:pt x="13967" y="1120"/>
                  </a:lnTo>
                  <a:lnTo>
                    <a:pt x="14498" y="904"/>
                  </a:lnTo>
                  <a:lnTo>
                    <a:pt x="15028" y="727"/>
                  </a:lnTo>
                  <a:lnTo>
                    <a:pt x="15539" y="570"/>
                  </a:lnTo>
                  <a:lnTo>
                    <a:pt x="15166" y="511"/>
                  </a:lnTo>
                  <a:lnTo>
                    <a:pt x="14341" y="393"/>
                  </a:lnTo>
                  <a:lnTo>
                    <a:pt x="13123" y="255"/>
                  </a:lnTo>
                  <a:lnTo>
                    <a:pt x="12396" y="177"/>
                  </a:lnTo>
                  <a:lnTo>
                    <a:pt x="11610" y="118"/>
                  </a:lnTo>
                  <a:lnTo>
                    <a:pt x="10746" y="59"/>
                  </a:lnTo>
                  <a:lnTo>
                    <a:pt x="9862" y="20"/>
                  </a:lnTo>
                  <a:lnTo>
                    <a:pt x="891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37"/>
            <p:cNvSpPr/>
            <p:nvPr/>
          </p:nvSpPr>
          <p:spPr>
            <a:xfrm>
              <a:off x="12206171" y="2343567"/>
              <a:ext cx="7179" cy="46532"/>
            </a:xfrm>
            <a:custGeom>
              <a:avLst/>
              <a:gdLst/>
              <a:ahLst/>
              <a:cxnLst/>
              <a:rect l="l" t="t" r="r" b="b"/>
              <a:pathLst>
                <a:path w="276" h="1789" extrusionOk="0">
                  <a:moveTo>
                    <a:pt x="237" y="1"/>
                  </a:moveTo>
                  <a:lnTo>
                    <a:pt x="138" y="197"/>
                  </a:lnTo>
                  <a:lnTo>
                    <a:pt x="1" y="355"/>
                  </a:lnTo>
                  <a:lnTo>
                    <a:pt x="99" y="1042"/>
                  </a:lnTo>
                  <a:lnTo>
                    <a:pt x="197" y="1730"/>
                  </a:lnTo>
                  <a:lnTo>
                    <a:pt x="276" y="1789"/>
                  </a:lnTo>
                  <a:lnTo>
                    <a:pt x="23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37"/>
            <p:cNvSpPr/>
            <p:nvPr/>
          </p:nvSpPr>
          <p:spPr>
            <a:xfrm>
              <a:off x="12181669" y="1441204"/>
              <a:ext cx="274900" cy="621353"/>
            </a:xfrm>
            <a:custGeom>
              <a:avLst/>
              <a:gdLst/>
              <a:ahLst/>
              <a:cxnLst/>
              <a:rect l="l" t="t" r="r" b="b"/>
              <a:pathLst>
                <a:path w="10569" h="23889" extrusionOk="0">
                  <a:moveTo>
                    <a:pt x="1886" y="0"/>
                  </a:moveTo>
                  <a:lnTo>
                    <a:pt x="1964" y="236"/>
                  </a:lnTo>
                  <a:lnTo>
                    <a:pt x="1984" y="492"/>
                  </a:lnTo>
                  <a:lnTo>
                    <a:pt x="1964" y="747"/>
                  </a:lnTo>
                  <a:lnTo>
                    <a:pt x="1925" y="884"/>
                  </a:lnTo>
                  <a:lnTo>
                    <a:pt x="1886" y="1002"/>
                  </a:lnTo>
                  <a:lnTo>
                    <a:pt x="1729" y="1493"/>
                  </a:lnTo>
                  <a:lnTo>
                    <a:pt x="1532" y="2044"/>
                  </a:lnTo>
                  <a:lnTo>
                    <a:pt x="1336" y="2652"/>
                  </a:lnTo>
                  <a:lnTo>
                    <a:pt x="1139" y="3340"/>
                  </a:lnTo>
                  <a:lnTo>
                    <a:pt x="943" y="4087"/>
                  </a:lnTo>
                  <a:lnTo>
                    <a:pt x="747" y="4892"/>
                  </a:lnTo>
                  <a:lnTo>
                    <a:pt x="570" y="5756"/>
                  </a:lnTo>
                  <a:lnTo>
                    <a:pt x="393" y="6660"/>
                  </a:lnTo>
                  <a:lnTo>
                    <a:pt x="255" y="7623"/>
                  </a:lnTo>
                  <a:lnTo>
                    <a:pt x="138" y="8624"/>
                  </a:lnTo>
                  <a:lnTo>
                    <a:pt x="59" y="9666"/>
                  </a:lnTo>
                  <a:lnTo>
                    <a:pt x="0" y="10746"/>
                  </a:lnTo>
                  <a:lnTo>
                    <a:pt x="0" y="11866"/>
                  </a:lnTo>
                  <a:lnTo>
                    <a:pt x="20" y="12416"/>
                  </a:lnTo>
                  <a:lnTo>
                    <a:pt x="39" y="13005"/>
                  </a:lnTo>
                  <a:lnTo>
                    <a:pt x="79" y="13575"/>
                  </a:lnTo>
                  <a:lnTo>
                    <a:pt x="138" y="14164"/>
                  </a:lnTo>
                  <a:lnTo>
                    <a:pt x="196" y="14754"/>
                  </a:lnTo>
                  <a:lnTo>
                    <a:pt x="275" y="15343"/>
                  </a:lnTo>
                  <a:lnTo>
                    <a:pt x="452" y="16109"/>
                  </a:lnTo>
                  <a:lnTo>
                    <a:pt x="589" y="16973"/>
                  </a:lnTo>
                  <a:lnTo>
                    <a:pt x="727" y="17916"/>
                  </a:lnTo>
                  <a:lnTo>
                    <a:pt x="825" y="18958"/>
                  </a:lnTo>
                  <a:lnTo>
                    <a:pt x="923" y="19959"/>
                  </a:lnTo>
                  <a:lnTo>
                    <a:pt x="1022" y="21020"/>
                  </a:lnTo>
                  <a:lnTo>
                    <a:pt x="1866" y="22435"/>
                  </a:lnTo>
                  <a:lnTo>
                    <a:pt x="2397" y="23358"/>
                  </a:lnTo>
                  <a:lnTo>
                    <a:pt x="2456" y="23613"/>
                  </a:lnTo>
                  <a:lnTo>
                    <a:pt x="2534" y="23888"/>
                  </a:lnTo>
                  <a:lnTo>
                    <a:pt x="2927" y="23849"/>
                  </a:lnTo>
                  <a:lnTo>
                    <a:pt x="3261" y="23790"/>
                  </a:lnTo>
                  <a:lnTo>
                    <a:pt x="3654" y="23692"/>
                  </a:lnTo>
                  <a:lnTo>
                    <a:pt x="4125" y="23574"/>
                  </a:lnTo>
                  <a:lnTo>
                    <a:pt x="4656" y="23437"/>
                  </a:lnTo>
                  <a:lnTo>
                    <a:pt x="5206" y="23240"/>
                  </a:lnTo>
                  <a:lnTo>
                    <a:pt x="5815" y="22985"/>
                  </a:lnTo>
                  <a:lnTo>
                    <a:pt x="6424" y="22710"/>
                  </a:lnTo>
                  <a:lnTo>
                    <a:pt x="6738" y="22533"/>
                  </a:lnTo>
                  <a:lnTo>
                    <a:pt x="7052" y="22356"/>
                  </a:lnTo>
                  <a:lnTo>
                    <a:pt x="7367" y="22160"/>
                  </a:lnTo>
                  <a:lnTo>
                    <a:pt x="7681" y="21963"/>
                  </a:lnTo>
                  <a:lnTo>
                    <a:pt x="7976" y="21727"/>
                  </a:lnTo>
                  <a:lnTo>
                    <a:pt x="8290" y="21492"/>
                  </a:lnTo>
                  <a:lnTo>
                    <a:pt x="8585" y="21236"/>
                  </a:lnTo>
                  <a:lnTo>
                    <a:pt x="8879" y="20961"/>
                  </a:lnTo>
                  <a:lnTo>
                    <a:pt x="9154" y="20667"/>
                  </a:lnTo>
                  <a:lnTo>
                    <a:pt x="9429" y="20352"/>
                  </a:lnTo>
                  <a:lnTo>
                    <a:pt x="9704" y="20018"/>
                  </a:lnTo>
                  <a:lnTo>
                    <a:pt x="9940" y="19665"/>
                  </a:lnTo>
                  <a:lnTo>
                    <a:pt x="10176" y="19292"/>
                  </a:lnTo>
                  <a:lnTo>
                    <a:pt x="10392" y="18899"/>
                  </a:lnTo>
                  <a:lnTo>
                    <a:pt x="10569" y="18938"/>
                  </a:lnTo>
                  <a:lnTo>
                    <a:pt x="10274" y="18329"/>
                  </a:lnTo>
                  <a:lnTo>
                    <a:pt x="9940" y="17700"/>
                  </a:lnTo>
                  <a:lnTo>
                    <a:pt x="9253" y="16423"/>
                  </a:lnTo>
                  <a:lnTo>
                    <a:pt x="8899" y="15756"/>
                  </a:lnTo>
                  <a:lnTo>
                    <a:pt x="8565" y="15088"/>
                  </a:lnTo>
                  <a:lnTo>
                    <a:pt x="8231" y="14380"/>
                  </a:lnTo>
                  <a:lnTo>
                    <a:pt x="7936" y="13673"/>
                  </a:lnTo>
                  <a:lnTo>
                    <a:pt x="7701" y="13064"/>
                  </a:lnTo>
                  <a:lnTo>
                    <a:pt x="7485" y="12436"/>
                  </a:lnTo>
                  <a:lnTo>
                    <a:pt x="7386" y="12121"/>
                  </a:lnTo>
                  <a:lnTo>
                    <a:pt x="7308" y="11787"/>
                  </a:lnTo>
                  <a:lnTo>
                    <a:pt x="7249" y="11473"/>
                  </a:lnTo>
                  <a:lnTo>
                    <a:pt x="7190" y="11139"/>
                  </a:lnTo>
                  <a:lnTo>
                    <a:pt x="7111" y="10392"/>
                  </a:lnTo>
                  <a:lnTo>
                    <a:pt x="6994" y="9705"/>
                  </a:lnTo>
                  <a:lnTo>
                    <a:pt x="6876" y="9037"/>
                  </a:lnTo>
                  <a:lnTo>
                    <a:pt x="6758" y="8389"/>
                  </a:lnTo>
                  <a:lnTo>
                    <a:pt x="6620" y="7780"/>
                  </a:lnTo>
                  <a:lnTo>
                    <a:pt x="6463" y="7190"/>
                  </a:lnTo>
                  <a:lnTo>
                    <a:pt x="6306" y="6640"/>
                  </a:lnTo>
                  <a:lnTo>
                    <a:pt x="6149" y="6110"/>
                  </a:lnTo>
                  <a:lnTo>
                    <a:pt x="5972" y="5619"/>
                  </a:lnTo>
                  <a:lnTo>
                    <a:pt x="5795" y="5147"/>
                  </a:lnTo>
                  <a:lnTo>
                    <a:pt x="5618" y="4696"/>
                  </a:lnTo>
                  <a:lnTo>
                    <a:pt x="5422" y="4263"/>
                  </a:lnTo>
                  <a:lnTo>
                    <a:pt x="5245" y="3870"/>
                  </a:lnTo>
                  <a:lnTo>
                    <a:pt x="5049" y="3497"/>
                  </a:lnTo>
                  <a:lnTo>
                    <a:pt x="4852" y="3144"/>
                  </a:lnTo>
                  <a:lnTo>
                    <a:pt x="4656" y="2810"/>
                  </a:lnTo>
                  <a:lnTo>
                    <a:pt x="4459" y="2515"/>
                  </a:lnTo>
                  <a:lnTo>
                    <a:pt x="4263" y="2220"/>
                  </a:lnTo>
                  <a:lnTo>
                    <a:pt x="3870" y="1710"/>
                  </a:lnTo>
                  <a:lnTo>
                    <a:pt x="3477" y="1277"/>
                  </a:lnTo>
                  <a:lnTo>
                    <a:pt x="3104" y="904"/>
                  </a:lnTo>
                  <a:lnTo>
                    <a:pt x="2750" y="590"/>
                  </a:lnTo>
                  <a:lnTo>
                    <a:pt x="2436" y="354"/>
                  </a:lnTo>
                  <a:lnTo>
                    <a:pt x="2141" y="158"/>
                  </a:lnTo>
                  <a:lnTo>
                    <a:pt x="188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37"/>
            <p:cNvSpPr/>
            <p:nvPr/>
          </p:nvSpPr>
          <p:spPr>
            <a:xfrm>
              <a:off x="11743234" y="1363536"/>
              <a:ext cx="279009" cy="246315"/>
            </a:xfrm>
            <a:custGeom>
              <a:avLst/>
              <a:gdLst/>
              <a:ahLst/>
              <a:cxnLst/>
              <a:rect l="l" t="t" r="r" b="b"/>
              <a:pathLst>
                <a:path w="10727" h="9470" extrusionOk="0">
                  <a:moveTo>
                    <a:pt x="374" y="0"/>
                  </a:moveTo>
                  <a:lnTo>
                    <a:pt x="1" y="59"/>
                  </a:lnTo>
                  <a:lnTo>
                    <a:pt x="80" y="197"/>
                  </a:lnTo>
                  <a:lnTo>
                    <a:pt x="119" y="354"/>
                  </a:lnTo>
                  <a:lnTo>
                    <a:pt x="158" y="511"/>
                  </a:lnTo>
                  <a:lnTo>
                    <a:pt x="158" y="688"/>
                  </a:lnTo>
                  <a:lnTo>
                    <a:pt x="138" y="1042"/>
                  </a:lnTo>
                  <a:lnTo>
                    <a:pt x="138" y="1435"/>
                  </a:lnTo>
                  <a:lnTo>
                    <a:pt x="158" y="1847"/>
                  </a:lnTo>
                  <a:lnTo>
                    <a:pt x="197" y="2319"/>
                  </a:lnTo>
                  <a:lnTo>
                    <a:pt x="276" y="2810"/>
                  </a:lnTo>
                  <a:lnTo>
                    <a:pt x="374" y="3320"/>
                  </a:lnTo>
                  <a:lnTo>
                    <a:pt x="531" y="3870"/>
                  </a:lnTo>
                  <a:lnTo>
                    <a:pt x="708" y="4440"/>
                  </a:lnTo>
                  <a:lnTo>
                    <a:pt x="944" y="5030"/>
                  </a:lnTo>
                  <a:lnTo>
                    <a:pt x="1239" y="5619"/>
                  </a:lnTo>
                  <a:lnTo>
                    <a:pt x="1573" y="6247"/>
                  </a:lnTo>
                  <a:lnTo>
                    <a:pt x="1769" y="6562"/>
                  </a:lnTo>
                  <a:lnTo>
                    <a:pt x="1985" y="6876"/>
                  </a:lnTo>
                  <a:lnTo>
                    <a:pt x="2201" y="7190"/>
                  </a:lnTo>
                  <a:lnTo>
                    <a:pt x="2457" y="7524"/>
                  </a:lnTo>
                  <a:lnTo>
                    <a:pt x="2712" y="7839"/>
                  </a:lnTo>
                  <a:lnTo>
                    <a:pt x="2987" y="8173"/>
                  </a:lnTo>
                  <a:lnTo>
                    <a:pt x="3282" y="8487"/>
                  </a:lnTo>
                  <a:lnTo>
                    <a:pt x="3596" y="8821"/>
                  </a:lnTo>
                  <a:lnTo>
                    <a:pt x="3930" y="9155"/>
                  </a:lnTo>
                  <a:lnTo>
                    <a:pt x="4283" y="9469"/>
                  </a:lnTo>
                  <a:lnTo>
                    <a:pt x="4519" y="9351"/>
                  </a:lnTo>
                  <a:lnTo>
                    <a:pt x="4775" y="9194"/>
                  </a:lnTo>
                  <a:lnTo>
                    <a:pt x="5109" y="8958"/>
                  </a:lnTo>
                  <a:lnTo>
                    <a:pt x="5521" y="8683"/>
                  </a:lnTo>
                  <a:lnTo>
                    <a:pt x="5993" y="8330"/>
                  </a:lnTo>
                  <a:lnTo>
                    <a:pt x="6484" y="7917"/>
                  </a:lnTo>
                  <a:lnTo>
                    <a:pt x="7014" y="7446"/>
                  </a:lnTo>
                  <a:lnTo>
                    <a:pt x="7564" y="6915"/>
                  </a:lnTo>
                  <a:lnTo>
                    <a:pt x="7820" y="6621"/>
                  </a:lnTo>
                  <a:lnTo>
                    <a:pt x="8095" y="6326"/>
                  </a:lnTo>
                  <a:lnTo>
                    <a:pt x="8350" y="6012"/>
                  </a:lnTo>
                  <a:lnTo>
                    <a:pt x="8625" y="5678"/>
                  </a:lnTo>
                  <a:lnTo>
                    <a:pt x="8861" y="5344"/>
                  </a:lnTo>
                  <a:lnTo>
                    <a:pt x="9116" y="4971"/>
                  </a:lnTo>
                  <a:lnTo>
                    <a:pt x="9332" y="4597"/>
                  </a:lnTo>
                  <a:lnTo>
                    <a:pt x="9568" y="4224"/>
                  </a:lnTo>
                  <a:lnTo>
                    <a:pt x="9764" y="3812"/>
                  </a:lnTo>
                  <a:lnTo>
                    <a:pt x="9961" y="3399"/>
                  </a:lnTo>
                  <a:lnTo>
                    <a:pt x="10118" y="2986"/>
                  </a:lnTo>
                  <a:lnTo>
                    <a:pt x="10275" y="2535"/>
                  </a:lnTo>
                  <a:lnTo>
                    <a:pt x="10413" y="2083"/>
                  </a:lnTo>
                  <a:lnTo>
                    <a:pt x="10511" y="1611"/>
                  </a:lnTo>
                  <a:lnTo>
                    <a:pt x="10550" y="1474"/>
                  </a:lnTo>
                  <a:lnTo>
                    <a:pt x="10609" y="1356"/>
                  </a:lnTo>
                  <a:lnTo>
                    <a:pt x="10668" y="1218"/>
                  </a:lnTo>
                  <a:lnTo>
                    <a:pt x="10727" y="1120"/>
                  </a:lnTo>
                  <a:lnTo>
                    <a:pt x="10157" y="865"/>
                  </a:lnTo>
                  <a:lnTo>
                    <a:pt x="10157" y="963"/>
                  </a:lnTo>
                  <a:lnTo>
                    <a:pt x="10039" y="1120"/>
                  </a:lnTo>
                  <a:lnTo>
                    <a:pt x="9902" y="1336"/>
                  </a:lnTo>
                  <a:lnTo>
                    <a:pt x="9725" y="1552"/>
                  </a:lnTo>
                  <a:lnTo>
                    <a:pt x="9509" y="1808"/>
                  </a:lnTo>
                  <a:lnTo>
                    <a:pt x="9254" y="2044"/>
                  </a:lnTo>
                  <a:lnTo>
                    <a:pt x="8959" y="2299"/>
                  </a:lnTo>
                  <a:lnTo>
                    <a:pt x="8625" y="2554"/>
                  </a:lnTo>
                  <a:lnTo>
                    <a:pt x="8271" y="2790"/>
                  </a:lnTo>
                  <a:lnTo>
                    <a:pt x="7878" y="3026"/>
                  </a:lnTo>
                  <a:lnTo>
                    <a:pt x="7466" y="3203"/>
                  </a:lnTo>
                  <a:lnTo>
                    <a:pt x="7014" y="3360"/>
                  </a:lnTo>
                  <a:lnTo>
                    <a:pt x="6778" y="3438"/>
                  </a:lnTo>
                  <a:lnTo>
                    <a:pt x="6543" y="3478"/>
                  </a:lnTo>
                  <a:lnTo>
                    <a:pt x="6307" y="3517"/>
                  </a:lnTo>
                  <a:lnTo>
                    <a:pt x="6051" y="3556"/>
                  </a:lnTo>
                  <a:lnTo>
                    <a:pt x="5521" y="3556"/>
                  </a:lnTo>
                  <a:lnTo>
                    <a:pt x="5266" y="3537"/>
                  </a:lnTo>
                  <a:lnTo>
                    <a:pt x="4991" y="3497"/>
                  </a:lnTo>
                  <a:lnTo>
                    <a:pt x="4716" y="3458"/>
                  </a:lnTo>
                  <a:lnTo>
                    <a:pt x="4421" y="3379"/>
                  </a:lnTo>
                  <a:lnTo>
                    <a:pt x="4028" y="3242"/>
                  </a:lnTo>
                  <a:lnTo>
                    <a:pt x="3655" y="3104"/>
                  </a:lnTo>
                  <a:lnTo>
                    <a:pt x="3301" y="2928"/>
                  </a:lnTo>
                  <a:lnTo>
                    <a:pt x="2987" y="2751"/>
                  </a:lnTo>
                  <a:lnTo>
                    <a:pt x="2692" y="2554"/>
                  </a:lnTo>
                  <a:lnTo>
                    <a:pt x="2437" y="2338"/>
                  </a:lnTo>
                  <a:lnTo>
                    <a:pt x="2181" y="2142"/>
                  </a:lnTo>
                  <a:lnTo>
                    <a:pt x="1965" y="1926"/>
                  </a:lnTo>
                  <a:lnTo>
                    <a:pt x="1769" y="1710"/>
                  </a:lnTo>
                  <a:lnTo>
                    <a:pt x="1592" y="1493"/>
                  </a:lnTo>
                  <a:lnTo>
                    <a:pt x="1455" y="1277"/>
                  </a:lnTo>
                  <a:lnTo>
                    <a:pt x="1317" y="1061"/>
                  </a:lnTo>
                  <a:lnTo>
                    <a:pt x="1101" y="688"/>
                  </a:lnTo>
                  <a:lnTo>
                    <a:pt x="944" y="354"/>
                  </a:lnTo>
                  <a:lnTo>
                    <a:pt x="649" y="177"/>
                  </a:lnTo>
                  <a:lnTo>
                    <a:pt x="37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37"/>
            <p:cNvSpPr/>
            <p:nvPr/>
          </p:nvSpPr>
          <p:spPr>
            <a:xfrm>
              <a:off x="11625718" y="2295551"/>
              <a:ext cx="532451" cy="671942"/>
            </a:xfrm>
            <a:custGeom>
              <a:avLst/>
              <a:gdLst/>
              <a:ahLst/>
              <a:cxnLst/>
              <a:rect l="l" t="t" r="r" b="b"/>
              <a:pathLst>
                <a:path w="20471" h="25834" extrusionOk="0">
                  <a:moveTo>
                    <a:pt x="10943" y="0"/>
                  </a:moveTo>
                  <a:lnTo>
                    <a:pt x="10098" y="40"/>
                  </a:lnTo>
                  <a:lnTo>
                    <a:pt x="9214" y="118"/>
                  </a:lnTo>
                  <a:lnTo>
                    <a:pt x="8271" y="216"/>
                  </a:lnTo>
                  <a:lnTo>
                    <a:pt x="7269" y="354"/>
                  </a:lnTo>
                  <a:lnTo>
                    <a:pt x="6228" y="531"/>
                  </a:lnTo>
                  <a:lnTo>
                    <a:pt x="5717" y="688"/>
                  </a:lnTo>
                  <a:lnTo>
                    <a:pt x="5187" y="865"/>
                  </a:lnTo>
                  <a:lnTo>
                    <a:pt x="4656" y="1081"/>
                  </a:lnTo>
                  <a:lnTo>
                    <a:pt x="4106" y="1317"/>
                  </a:lnTo>
                  <a:lnTo>
                    <a:pt x="3576" y="1592"/>
                  </a:lnTo>
                  <a:lnTo>
                    <a:pt x="3065" y="1906"/>
                  </a:lnTo>
                  <a:lnTo>
                    <a:pt x="2810" y="2083"/>
                  </a:lnTo>
                  <a:lnTo>
                    <a:pt x="2574" y="2260"/>
                  </a:lnTo>
                  <a:lnTo>
                    <a:pt x="2338" y="2456"/>
                  </a:lnTo>
                  <a:lnTo>
                    <a:pt x="2103" y="2672"/>
                  </a:lnTo>
                  <a:lnTo>
                    <a:pt x="1887" y="2888"/>
                  </a:lnTo>
                  <a:lnTo>
                    <a:pt x="1670" y="3124"/>
                  </a:lnTo>
                  <a:lnTo>
                    <a:pt x="1454" y="3360"/>
                  </a:lnTo>
                  <a:lnTo>
                    <a:pt x="1258" y="3635"/>
                  </a:lnTo>
                  <a:lnTo>
                    <a:pt x="1081" y="3910"/>
                  </a:lnTo>
                  <a:lnTo>
                    <a:pt x="904" y="4185"/>
                  </a:lnTo>
                  <a:lnTo>
                    <a:pt x="747" y="4499"/>
                  </a:lnTo>
                  <a:lnTo>
                    <a:pt x="610" y="4813"/>
                  </a:lnTo>
                  <a:lnTo>
                    <a:pt x="472" y="5147"/>
                  </a:lnTo>
                  <a:lnTo>
                    <a:pt x="354" y="5501"/>
                  </a:lnTo>
                  <a:lnTo>
                    <a:pt x="256" y="5855"/>
                  </a:lnTo>
                  <a:lnTo>
                    <a:pt x="158" y="6247"/>
                  </a:lnTo>
                  <a:lnTo>
                    <a:pt x="99" y="6640"/>
                  </a:lnTo>
                  <a:lnTo>
                    <a:pt x="60" y="7053"/>
                  </a:lnTo>
                  <a:lnTo>
                    <a:pt x="20" y="7505"/>
                  </a:lnTo>
                  <a:lnTo>
                    <a:pt x="1" y="7956"/>
                  </a:lnTo>
                  <a:lnTo>
                    <a:pt x="40" y="8369"/>
                  </a:lnTo>
                  <a:lnTo>
                    <a:pt x="99" y="8860"/>
                  </a:lnTo>
                  <a:lnTo>
                    <a:pt x="197" y="9391"/>
                  </a:lnTo>
                  <a:lnTo>
                    <a:pt x="315" y="9980"/>
                  </a:lnTo>
                  <a:lnTo>
                    <a:pt x="492" y="10628"/>
                  </a:lnTo>
                  <a:lnTo>
                    <a:pt x="688" y="11296"/>
                  </a:lnTo>
                  <a:lnTo>
                    <a:pt x="904" y="12023"/>
                  </a:lnTo>
                  <a:lnTo>
                    <a:pt x="1160" y="12769"/>
                  </a:lnTo>
                  <a:lnTo>
                    <a:pt x="1690" y="14302"/>
                  </a:lnTo>
                  <a:lnTo>
                    <a:pt x="2279" y="15893"/>
                  </a:lnTo>
                  <a:lnTo>
                    <a:pt x="2908" y="17504"/>
                  </a:lnTo>
                  <a:lnTo>
                    <a:pt x="3556" y="19115"/>
                  </a:lnTo>
                  <a:lnTo>
                    <a:pt x="4224" y="20706"/>
                  </a:lnTo>
                  <a:lnTo>
                    <a:pt x="4873" y="22199"/>
                  </a:lnTo>
                  <a:lnTo>
                    <a:pt x="6032" y="24831"/>
                  </a:lnTo>
                  <a:lnTo>
                    <a:pt x="6326" y="25106"/>
                  </a:lnTo>
                  <a:lnTo>
                    <a:pt x="6621" y="25362"/>
                  </a:lnTo>
                  <a:lnTo>
                    <a:pt x="6955" y="25597"/>
                  </a:lnTo>
                  <a:lnTo>
                    <a:pt x="7289" y="25833"/>
                  </a:lnTo>
                  <a:lnTo>
                    <a:pt x="7250" y="25460"/>
                  </a:lnTo>
                  <a:lnTo>
                    <a:pt x="7210" y="25106"/>
                  </a:lnTo>
                  <a:lnTo>
                    <a:pt x="7151" y="24399"/>
                  </a:lnTo>
                  <a:lnTo>
                    <a:pt x="7132" y="23672"/>
                  </a:lnTo>
                  <a:lnTo>
                    <a:pt x="7132" y="22945"/>
                  </a:lnTo>
                  <a:lnTo>
                    <a:pt x="7230" y="23319"/>
                  </a:lnTo>
                  <a:lnTo>
                    <a:pt x="7348" y="23712"/>
                  </a:lnTo>
                  <a:lnTo>
                    <a:pt x="7505" y="24065"/>
                  </a:lnTo>
                  <a:lnTo>
                    <a:pt x="7603" y="24242"/>
                  </a:lnTo>
                  <a:lnTo>
                    <a:pt x="7701" y="24419"/>
                  </a:lnTo>
                  <a:lnTo>
                    <a:pt x="7800" y="24556"/>
                  </a:lnTo>
                  <a:lnTo>
                    <a:pt x="7917" y="24694"/>
                  </a:lnTo>
                  <a:lnTo>
                    <a:pt x="8035" y="24812"/>
                  </a:lnTo>
                  <a:lnTo>
                    <a:pt x="8173" y="24910"/>
                  </a:lnTo>
                  <a:lnTo>
                    <a:pt x="8310" y="24969"/>
                  </a:lnTo>
                  <a:lnTo>
                    <a:pt x="8448" y="25028"/>
                  </a:lnTo>
                  <a:lnTo>
                    <a:pt x="8585" y="25047"/>
                  </a:lnTo>
                  <a:lnTo>
                    <a:pt x="8743" y="25028"/>
                  </a:lnTo>
                  <a:lnTo>
                    <a:pt x="8939" y="24988"/>
                  </a:lnTo>
                  <a:lnTo>
                    <a:pt x="9135" y="24930"/>
                  </a:lnTo>
                  <a:lnTo>
                    <a:pt x="9312" y="24871"/>
                  </a:lnTo>
                  <a:lnTo>
                    <a:pt x="9469" y="24792"/>
                  </a:lnTo>
                  <a:lnTo>
                    <a:pt x="9627" y="24694"/>
                  </a:lnTo>
                  <a:lnTo>
                    <a:pt x="9764" y="24596"/>
                  </a:lnTo>
                  <a:lnTo>
                    <a:pt x="9902" y="24458"/>
                  </a:lnTo>
                  <a:lnTo>
                    <a:pt x="10019" y="24340"/>
                  </a:lnTo>
                  <a:lnTo>
                    <a:pt x="10137" y="24203"/>
                  </a:lnTo>
                  <a:lnTo>
                    <a:pt x="10236" y="24046"/>
                  </a:lnTo>
                  <a:lnTo>
                    <a:pt x="10314" y="23888"/>
                  </a:lnTo>
                  <a:lnTo>
                    <a:pt x="10393" y="23712"/>
                  </a:lnTo>
                  <a:lnTo>
                    <a:pt x="10530" y="23358"/>
                  </a:lnTo>
                  <a:lnTo>
                    <a:pt x="10628" y="22965"/>
                  </a:lnTo>
                  <a:lnTo>
                    <a:pt x="10687" y="22572"/>
                  </a:lnTo>
                  <a:lnTo>
                    <a:pt x="10727" y="22140"/>
                  </a:lnTo>
                  <a:lnTo>
                    <a:pt x="10746" y="21708"/>
                  </a:lnTo>
                  <a:lnTo>
                    <a:pt x="10727" y="21276"/>
                  </a:lnTo>
                  <a:lnTo>
                    <a:pt x="10707" y="20843"/>
                  </a:lnTo>
                  <a:lnTo>
                    <a:pt x="10648" y="20411"/>
                  </a:lnTo>
                  <a:lnTo>
                    <a:pt x="10569" y="19999"/>
                  </a:lnTo>
                  <a:lnTo>
                    <a:pt x="10491" y="19606"/>
                  </a:lnTo>
                  <a:lnTo>
                    <a:pt x="10609" y="19979"/>
                  </a:lnTo>
                  <a:lnTo>
                    <a:pt x="10766" y="20372"/>
                  </a:lnTo>
                  <a:lnTo>
                    <a:pt x="11080" y="21118"/>
                  </a:lnTo>
                  <a:lnTo>
                    <a:pt x="11414" y="21845"/>
                  </a:lnTo>
                  <a:lnTo>
                    <a:pt x="11729" y="22572"/>
                  </a:lnTo>
                  <a:lnTo>
                    <a:pt x="11866" y="22945"/>
                  </a:lnTo>
                  <a:lnTo>
                    <a:pt x="12004" y="23319"/>
                  </a:lnTo>
                  <a:lnTo>
                    <a:pt x="12102" y="23692"/>
                  </a:lnTo>
                  <a:lnTo>
                    <a:pt x="12200" y="24065"/>
                  </a:lnTo>
                  <a:lnTo>
                    <a:pt x="12259" y="24458"/>
                  </a:lnTo>
                  <a:lnTo>
                    <a:pt x="12279" y="24851"/>
                  </a:lnTo>
                  <a:lnTo>
                    <a:pt x="12279" y="25244"/>
                  </a:lnTo>
                  <a:lnTo>
                    <a:pt x="12239" y="25676"/>
                  </a:lnTo>
                  <a:lnTo>
                    <a:pt x="12416" y="25558"/>
                  </a:lnTo>
                  <a:lnTo>
                    <a:pt x="12593" y="25440"/>
                  </a:lnTo>
                  <a:lnTo>
                    <a:pt x="12750" y="25303"/>
                  </a:lnTo>
                  <a:lnTo>
                    <a:pt x="12888" y="25146"/>
                  </a:lnTo>
                  <a:lnTo>
                    <a:pt x="13045" y="24969"/>
                  </a:lnTo>
                  <a:lnTo>
                    <a:pt x="13163" y="24792"/>
                  </a:lnTo>
                  <a:lnTo>
                    <a:pt x="13280" y="24596"/>
                  </a:lnTo>
                  <a:lnTo>
                    <a:pt x="13379" y="24399"/>
                  </a:lnTo>
                  <a:lnTo>
                    <a:pt x="13477" y="24183"/>
                  </a:lnTo>
                  <a:lnTo>
                    <a:pt x="13555" y="23967"/>
                  </a:lnTo>
                  <a:lnTo>
                    <a:pt x="13614" y="23731"/>
                  </a:lnTo>
                  <a:lnTo>
                    <a:pt x="13654" y="23515"/>
                  </a:lnTo>
                  <a:lnTo>
                    <a:pt x="13693" y="23279"/>
                  </a:lnTo>
                  <a:lnTo>
                    <a:pt x="13713" y="23063"/>
                  </a:lnTo>
                  <a:lnTo>
                    <a:pt x="13693" y="22847"/>
                  </a:lnTo>
                  <a:lnTo>
                    <a:pt x="13673" y="22631"/>
                  </a:lnTo>
                  <a:lnTo>
                    <a:pt x="13791" y="22926"/>
                  </a:lnTo>
                  <a:lnTo>
                    <a:pt x="13889" y="23240"/>
                  </a:lnTo>
                  <a:lnTo>
                    <a:pt x="13968" y="23535"/>
                  </a:lnTo>
                  <a:lnTo>
                    <a:pt x="14047" y="23849"/>
                  </a:lnTo>
                  <a:lnTo>
                    <a:pt x="14086" y="24163"/>
                  </a:lnTo>
                  <a:lnTo>
                    <a:pt x="14125" y="24497"/>
                  </a:lnTo>
                  <a:lnTo>
                    <a:pt x="14145" y="24831"/>
                  </a:lnTo>
                  <a:lnTo>
                    <a:pt x="14164" y="25185"/>
                  </a:lnTo>
                  <a:lnTo>
                    <a:pt x="14420" y="24831"/>
                  </a:lnTo>
                  <a:lnTo>
                    <a:pt x="14695" y="24458"/>
                  </a:lnTo>
                  <a:lnTo>
                    <a:pt x="14832" y="24242"/>
                  </a:lnTo>
                  <a:lnTo>
                    <a:pt x="14950" y="24046"/>
                  </a:lnTo>
                  <a:lnTo>
                    <a:pt x="15048" y="23829"/>
                  </a:lnTo>
                  <a:lnTo>
                    <a:pt x="15127" y="23594"/>
                  </a:lnTo>
                  <a:lnTo>
                    <a:pt x="15166" y="23770"/>
                  </a:lnTo>
                  <a:lnTo>
                    <a:pt x="15206" y="23947"/>
                  </a:lnTo>
                  <a:lnTo>
                    <a:pt x="15265" y="24301"/>
                  </a:lnTo>
                  <a:lnTo>
                    <a:pt x="15284" y="24674"/>
                  </a:lnTo>
                  <a:lnTo>
                    <a:pt x="15284" y="25028"/>
                  </a:lnTo>
                  <a:lnTo>
                    <a:pt x="15579" y="24851"/>
                  </a:lnTo>
                  <a:lnTo>
                    <a:pt x="15854" y="24654"/>
                  </a:lnTo>
                  <a:lnTo>
                    <a:pt x="16109" y="24438"/>
                  </a:lnTo>
                  <a:lnTo>
                    <a:pt x="16306" y="24222"/>
                  </a:lnTo>
                  <a:lnTo>
                    <a:pt x="16502" y="23967"/>
                  </a:lnTo>
                  <a:lnTo>
                    <a:pt x="16659" y="23692"/>
                  </a:lnTo>
                  <a:lnTo>
                    <a:pt x="16797" y="23417"/>
                  </a:lnTo>
                  <a:lnTo>
                    <a:pt x="16895" y="23122"/>
                  </a:lnTo>
                  <a:lnTo>
                    <a:pt x="16777" y="22317"/>
                  </a:lnTo>
                  <a:lnTo>
                    <a:pt x="16640" y="21492"/>
                  </a:lnTo>
                  <a:lnTo>
                    <a:pt x="16483" y="20647"/>
                  </a:lnTo>
                  <a:lnTo>
                    <a:pt x="16306" y="19822"/>
                  </a:lnTo>
                  <a:lnTo>
                    <a:pt x="16109" y="18977"/>
                  </a:lnTo>
                  <a:lnTo>
                    <a:pt x="15913" y="18172"/>
                  </a:lnTo>
                  <a:lnTo>
                    <a:pt x="15500" y="16620"/>
                  </a:lnTo>
                  <a:lnTo>
                    <a:pt x="15107" y="15264"/>
                  </a:lnTo>
                  <a:lnTo>
                    <a:pt x="14773" y="14164"/>
                  </a:lnTo>
                  <a:lnTo>
                    <a:pt x="14400" y="13005"/>
                  </a:lnTo>
                  <a:lnTo>
                    <a:pt x="14400" y="13143"/>
                  </a:lnTo>
                  <a:lnTo>
                    <a:pt x="14243" y="12809"/>
                  </a:lnTo>
                  <a:lnTo>
                    <a:pt x="14125" y="12494"/>
                  </a:lnTo>
                  <a:lnTo>
                    <a:pt x="13988" y="12180"/>
                  </a:lnTo>
                  <a:lnTo>
                    <a:pt x="13909" y="12023"/>
                  </a:lnTo>
                  <a:lnTo>
                    <a:pt x="13850" y="11866"/>
                  </a:lnTo>
                  <a:lnTo>
                    <a:pt x="13693" y="11571"/>
                  </a:lnTo>
                  <a:lnTo>
                    <a:pt x="13536" y="11276"/>
                  </a:lnTo>
                  <a:lnTo>
                    <a:pt x="13379" y="10982"/>
                  </a:lnTo>
                  <a:lnTo>
                    <a:pt x="13202" y="10707"/>
                  </a:lnTo>
                  <a:lnTo>
                    <a:pt x="13005" y="10451"/>
                  </a:lnTo>
                  <a:lnTo>
                    <a:pt x="12809" y="10196"/>
                  </a:lnTo>
                  <a:lnTo>
                    <a:pt x="12573" y="9941"/>
                  </a:lnTo>
                  <a:lnTo>
                    <a:pt x="12357" y="9725"/>
                  </a:lnTo>
                  <a:lnTo>
                    <a:pt x="12102" y="9489"/>
                  </a:lnTo>
                  <a:lnTo>
                    <a:pt x="11846" y="9273"/>
                  </a:lnTo>
                  <a:lnTo>
                    <a:pt x="11571" y="9076"/>
                  </a:lnTo>
                  <a:lnTo>
                    <a:pt x="11257" y="8880"/>
                  </a:lnTo>
                  <a:lnTo>
                    <a:pt x="11453" y="8880"/>
                  </a:lnTo>
                  <a:lnTo>
                    <a:pt x="11630" y="8899"/>
                  </a:lnTo>
                  <a:lnTo>
                    <a:pt x="11807" y="8939"/>
                  </a:lnTo>
                  <a:lnTo>
                    <a:pt x="11984" y="8998"/>
                  </a:lnTo>
                  <a:lnTo>
                    <a:pt x="12161" y="9057"/>
                  </a:lnTo>
                  <a:lnTo>
                    <a:pt x="12338" y="9135"/>
                  </a:lnTo>
                  <a:lnTo>
                    <a:pt x="12652" y="9312"/>
                  </a:lnTo>
                  <a:lnTo>
                    <a:pt x="12966" y="9528"/>
                  </a:lnTo>
                  <a:lnTo>
                    <a:pt x="13241" y="9783"/>
                  </a:lnTo>
                  <a:lnTo>
                    <a:pt x="13497" y="10058"/>
                  </a:lnTo>
                  <a:lnTo>
                    <a:pt x="13732" y="10353"/>
                  </a:lnTo>
                  <a:lnTo>
                    <a:pt x="13909" y="10667"/>
                  </a:lnTo>
                  <a:lnTo>
                    <a:pt x="14007" y="10825"/>
                  </a:lnTo>
                  <a:lnTo>
                    <a:pt x="14086" y="11001"/>
                  </a:lnTo>
                  <a:lnTo>
                    <a:pt x="14164" y="11178"/>
                  </a:lnTo>
                  <a:lnTo>
                    <a:pt x="14223" y="11355"/>
                  </a:lnTo>
                  <a:lnTo>
                    <a:pt x="14322" y="11709"/>
                  </a:lnTo>
                  <a:lnTo>
                    <a:pt x="14361" y="11885"/>
                  </a:lnTo>
                  <a:lnTo>
                    <a:pt x="14381" y="12062"/>
                  </a:lnTo>
                  <a:lnTo>
                    <a:pt x="14420" y="12416"/>
                  </a:lnTo>
                  <a:lnTo>
                    <a:pt x="14420" y="12711"/>
                  </a:lnTo>
                  <a:lnTo>
                    <a:pt x="14420" y="12986"/>
                  </a:lnTo>
                  <a:lnTo>
                    <a:pt x="14852" y="12986"/>
                  </a:lnTo>
                  <a:lnTo>
                    <a:pt x="15893" y="12966"/>
                  </a:lnTo>
                  <a:lnTo>
                    <a:pt x="16600" y="12927"/>
                  </a:lnTo>
                  <a:lnTo>
                    <a:pt x="17445" y="12868"/>
                  </a:lnTo>
                  <a:lnTo>
                    <a:pt x="18388" y="12789"/>
                  </a:lnTo>
                  <a:lnTo>
                    <a:pt x="19429" y="12652"/>
                  </a:lnTo>
                  <a:lnTo>
                    <a:pt x="19704" y="12612"/>
                  </a:lnTo>
                  <a:lnTo>
                    <a:pt x="19979" y="12534"/>
                  </a:lnTo>
                  <a:lnTo>
                    <a:pt x="20235" y="12435"/>
                  </a:lnTo>
                  <a:lnTo>
                    <a:pt x="20470" y="12318"/>
                  </a:lnTo>
                  <a:lnTo>
                    <a:pt x="20470" y="11846"/>
                  </a:lnTo>
                  <a:lnTo>
                    <a:pt x="20470" y="11394"/>
                  </a:lnTo>
                  <a:lnTo>
                    <a:pt x="20431" y="10923"/>
                  </a:lnTo>
                  <a:lnTo>
                    <a:pt x="20392" y="10471"/>
                  </a:lnTo>
                  <a:lnTo>
                    <a:pt x="20333" y="10000"/>
                  </a:lnTo>
                  <a:lnTo>
                    <a:pt x="20254" y="9548"/>
                  </a:lnTo>
                  <a:lnTo>
                    <a:pt x="20156" y="9096"/>
                  </a:lnTo>
                  <a:lnTo>
                    <a:pt x="20038" y="8644"/>
                  </a:lnTo>
                  <a:lnTo>
                    <a:pt x="19920" y="8173"/>
                  </a:lnTo>
                  <a:lnTo>
                    <a:pt x="19763" y="7740"/>
                  </a:lnTo>
                  <a:lnTo>
                    <a:pt x="19606" y="7289"/>
                  </a:lnTo>
                  <a:lnTo>
                    <a:pt x="19429" y="6856"/>
                  </a:lnTo>
                  <a:lnTo>
                    <a:pt x="19252" y="6424"/>
                  </a:lnTo>
                  <a:lnTo>
                    <a:pt x="19056" y="5992"/>
                  </a:lnTo>
                  <a:lnTo>
                    <a:pt x="18840" y="5579"/>
                  </a:lnTo>
                  <a:lnTo>
                    <a:pt x="18604" y="5167"/>
                  </a:lnTo>
                  <a:lnTo>
                    <a:pt x="18368" y="4754"/>
                  </a:lnTo>
                  <a:lnTo>
                    <a:pt x="18113" y="4362"/>
                  </a:lnTo>
                  <a:lnTo>
                    <a:pt x="17838" y="3969"/>
                  </a:lnTo>
                  <a:lnTo>
                    <a:pt x="17563" y="3595"/>
                  </a:lnTo>
                  <a:lnTo>
                    <a:pt x="17268" y="3242"/>
                  </a:lnTo>
                  <a:lnTo>
                    <a:pt x="16974" y="2888"/>
                  </a:lnTo>
                  <a:lnTo>
                    <a:pt x="16659" y="2535"/>
                  </a:lnTo>
                  <a:lnTo>
                    <a:pt x="16325" y="2220"/>
                  </a:lnTo>
                  <a:lnTo>
                    <a:pt x="15991" y="1906"/>
                  </a:lnTo>
                  <a:lnTo>
                    <a:pt x="15638" y="1611"/>
                  </a:lnTo>
                  <a:lnTo>
                    <a:pt x="15284" y="1317"/>
                  </a:lnTo>
                  <a:lnTo>
                    <a:pt x="14911" y="1042"/>
                  </a:lnTo>
                  <a:lnTo>
                    <a:pt x="14538" y="786"/>
                  </a:lnTo>
                  <a:lnTo>
                    <a:pt x="14164" y="550"/>
                  </a:lnTo>
                  <a:lnTo>
                    <a:pt x="13772" y="334"/>
                  </a:lnTo>
                  <a:lnTo>
                    <a:pt x="13359" y="138"/>
                  </a:lnTo>
                  <a:lnTo>
                    <a:pt x="13241" y="79"/>
                  </a:lnTo>
                  <a:lnTo>
                    <a:pt x="12514" y="40"/>
                  </a:lnTo>
                  <a:lnTo>
                    <a:pt x="1174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37"/>
            <p:cNvSpPr/>
            <p:nvPr/>
          </p:nvSpPr>
          <p:spPr>
            <a:xfrm>
              <a:off x="11970125" y="2297580"/>
              <a:ext cx="244754" cy="318362"/>
            </a:xfrm>
            <a:custGeom>
              <a:avLst/>
              <a:gdLst/>
              <a:ahLst/>
              <a:cxnLst/>
              <a:rect l="l" t="t" r="r" b="b"/>
              <a:pathLst>
                <a:path w="9410" h="12240" extrusionOk="0">
                  <a:moveTo>
                    <a:pt x="0" y="1"/>
                  </a:moveTo>
                  <a:lnTo>
                    <a:pt x="118" y="60"/>
                  </a:lnTo>
                  <a:lnTo>
                    <a:pt x="531" y="256"/>
                  </a:lnTo>
                  <a:lnTo>
                    <a:pt x="923" y="472"/>
                  </a:lnTo>
                  <a:lnTo>
                    <a:pt x="1297" y="708"/>
                  </a:lnTo>
                  <a:lnTo>
                    <a:pt x="1670" y="964"/>
                  </a:lnTo>
                  <a:lnTo>
                    <a:pt x="2043" y="1239"/>
                  </a:lnTo>
                  <a:lnTo>
                    <a:pt x="2397" y="1533"/>
                  </a:lnTo>
                  <a:lnTo>
                    <a:pt x="2750" y="1828"/>
                  </a:lnTo>
                  <a:lnTo>
                    <a:pt x="3084" y="2142"/>
                  </a:lnTo>
                  <a:lnTo>
                    <a:pt x="3418" y="2457"/>
                  </a:lnTo>
                  <a:lnTo>
                    <a:pt x="3733" y="2810"/>
                  </a:lnTo>
                  <a:lnTo>
                    <a:pt x="4027" y="3164"/>
                  </a:lnTo>
                  <a:lnTo>
                    <a:pt x="4322" y="3517"/>
                  </a:lnTo>
                  <a:lnTo>
                    <a:pt x="4597" y="3891"/>
                  </a:lnTo>
                  <a:lnTo>
                    <a:pt x="4872" y="4284"/>
                  </a:lnTo>
                  <a:lnTo>
                    <a:pt x="5127" y="4676"/>
                  </a:lnTo>
                  <a:lnTo>
                    <a:pt x="5363" y="5089"/>
                  </a:lnTo>
                  <a:lnTo>
                    <a:pt x="5599" y="5501"/>
                  </a:lnTo>
                  <a:lnTo>
                    <a:pt x="5815" y="5914"/>
                  </a:lnTo>
                  <a:lnTo>
                    <a:pt x="6011" y="6346"/>
                  </a:lnTo>
                  <a:lnTo>
                    <a:pt x="6188" y="6778"/>
                  </a:lnTo>
                  <a:lnTo>
                    <a:pt x="6365" y="7211"/>
                  </a:lnTo>
                  <a:lnTo>
                    <a:pt x="6522" y="7662"/>
                  </a:lnTo>
                  <a:lnTo>
                    <a:pt x="6679" y="8095"/>
                  </a:lnTo>
                  <a:lnTo>
                    <a:pt x="6797" y="8566"/>
                  </a:lnTo>
                  <a:lnTo>
                    <a:pt x="6915" y="9018"/>
                  </a:lnTo>
                  <a:lnTo>
                    <a:pt x="7013" y="9470"/>
                  </a:lnTo>
                  <a:lnTo>
                    <a:pt x="7092" y="9922"/>
                  </a:lnTo>
                  <a:lnTo>
                    <a:pt x="7151" y="10393"/>
                  </a:lnTo>
                  <a:lnTo>
                    <a:pt x="7190" y="10845"/>
                  </a:lnTo>
                  <a:lnTo>
                    <a:pt x="7229" y="11316"/>
                  </a:lnTo>
                  <a:lnTo>
                    <a:pt x="7229" y="11768"/>
                  </a:lnTo>
                  <a:lnTo>
                    <a:pt x="7229" y="12240"/>
                  </a:lnTo>
                  <a:lnTo>
                    <a:pt x="7426" y="12102"/>
                  </a:lnTo>
                  <a:lnTo>
                    <a:pt x="7603" y="11965"/>
                  </a:lnTo>
                  <a:lnTo>
                    <a:pt x="7779" y="11827"/>
                  </a:lnTo>
                  <a:lnTo>
                    <a:pt x="7956" y="11650"/>
                  </a:lnTo>
                  <a:lnTo>
                    <a:pt x="8094" y="11473"/>
                  </a:lnTo>
                  <a:lnTo>
                    <a:pt x="8251" y="11277"/>
                  </a:lnTo>
                  <a:lnTo>
                    <a:pt x="8369" y="11081"/>
                  </a:lnTo>
                  <a:lnTo>
                    <a:pt x="8506" y="10845"/>
                  </a:lnTo>
                  <a:lnTo>
                    <a:pt x="8624" y="10629"/>
                  </a:lnTo>
                  <a:lnTo>
                    <a:pt x="8722" y="10393"/>
                  </a:lnTo>
                  <a:lnTo>
                    <a:pt x="8919" y="9863"/>
                  </a:lnTo>
                  <a:lnTo>
                    <a:pt x="9076" y="9313"/>
                  </a:lnTo>
                  <a:lnTo>
                    <a:pt x="9194" y="8743"/>
                  </a:lnTo>
                  <a:lnTo>
                    <a:pt x="9292" y="8134"/>
                  </a:lnTo>
                  <a:lnTo>
                    <a:pt x="9351" y="7505"/>
                  </a:lnTo>
                  <a:lnTo>
                    <a:pt x="9390" y="6857"/>
                  </a:lnTo>
                  <a:lnTo>
                    <a:pt x="9410" y="6189"/>
                  </a:lnTo>
                  <a:lnTo>
                    <a:pt x="9410" y="5521"/>
                  </a:lnTo>
                  <a:lnTo>
                    <a:pt x="9371" y="4853"/>
                  </a:lnTo>
                  <a:lnTo>
                    <a:pt x="9331" y="4166"/>
                  </a:lnTo>
                  <a:lnTo>
                    <a:pt x="9272" y="3498"/>
                  </a:lnTo>
                  <a:lnTo>
                    <a:pt x="9174" y="2810"/>
                  </a:lnTo>
                  <a:lnTo>
                    <a:pt x="9076" y="2123"/>
                  </a:lnTo>
                  <a:lnTo>
                    <a:pt x="8958" y="2221"/>
                  </a:lnTo>
                  <a:lnTo>
                    <a:pt x="8821" y="2299"/>
                  </a:lnTo>
                  <a:lnTo>
                    <a:pt x="8663" y="2358"/>
                  </a:lnTo>
                  <a:lnTo>
                    <a:pt x="8506" y="2398"/>
                  </a:lnTo>
                  <a:lnTo>
                    <a:pt x="8329" y="2417"/>
                  </a:lnTo>
                  <a:lnTo>
                    <a:pt x="8133" y="2398"/>
                  </a:lnTo>
                  <a:lnTo>
                    <a:pt x="7917" y="2358"/>
                  </a:lnTo>
                  <a:lnTo>
                    <a:pt x="7701" y="2280"/>
                  </a:lnTo>
                  <a:lnTo>
                    <a:pt x="6915" y="1985"/>
                  </a:lnTo>
                  <a:lnTo>
                    <a:pt x="6129" y="1651"/>
                  </a:lnTo>
                  <a:lnTo>
                    <a:pt x="5285" y="1317"/>
                  </a:lnTo>
                  <a:lnTo>
                    <a:pt x="4401" y="983"/>
                  </a:lnTo>
                  <a:lnTo>
                    <a:pt x="3929" y="806"/>
                  </a:lnTo>
                  <a:lnTo>
                    <a:pt x="3438" y="669"/>
                  </a:lnTo>
                  <a:lnTo>
                    <a:pt x="2927" y="512"/>
                  </a:lnTo>
                  <a:lnTo>
                    <a:pt x="2397" y="374"/>
                  </a:lnTo>
                  <a:lnTo>
                    <a:pt x="1847" y="256"/>
                  </a:lnTo>
                  <a:lnTo>
                    <a:pt x="1257" y="158"/>
                  </a:lnTo>
                  <a:lnTo>
                    <a:pt x="648" y="8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37"/>
            <p:cNvSpPr/>
            <p:nvPr/>
          </p:nvSpPr>
          <p:spPr>
            <a:xfrm>
              <a:off x="11782588" y="2805491"/>
              <a:ext cx="286682" cy="242751"/>
            </a:xfrm>
            <a:custGeom>
              <a:avLst/>
              <a:gdLst/>
              <a:ahLst/>
              <a:cxnLst/>
              <a:rect l="l" t="t" r="r" b="b"/>
              <a:pathLst>
                <a:path w="11022" h="9333" extrusionOk="0">
                  <a:moveTo>
                    <a:pt x="4460" y="1"/>
                  </a:moveTo>
                  <a:lnTo>
                    <a:pt x="4538" y="394"/>
                  </a:lnTo>
                  <a:lnTo>
                    <a:pt x="4617" y="806"/>
                  </a:lnTo>
                  <a:lnTo>
                    <a:pt x="4676" y="1238"/>
                  </a:lnTo>
                  <a:lnTo>
                    <a:pt x="4696" y="1671"/>
                  </a:lnTo>
                  <a:lnTo>
                    <a:pt x="4715" y="2103"/>
                  </a:lnTo>
                  <a:lnTo>
                    <a:pt x="4696" y="2535"/>
                  </a:lnTo>
                  <a:lnTo>
                    <a:pt x="4656" y="2967"/>
                  </a:lnTo>
                  <a:lnTo>
                    <a:pt x="4597" y="3360"/>
                  </a:lnTo>
                  <a:lnTo>
                    <a:pt x="4499" y="3753"/>
                  </a:lnTo>
                  <a:lnTo>
                    <a:pt x="4362" y="4107"/>
                  </a:lnTo>
                  <a:lnTo>
                    <a:pt x="4283" y="4283"/>
                  </a:lnTo>
                  <a:lnTo>
                    <a:pt x="4205" y="4441"/>
                  </a:lnTo>
                  <a:lnTo>
                    <a:pt x="4106" y="4598"/>
                  </a:lnTo>
                  <a:lnTo>
                    <a:pt x="3988" y="4735"/>
                  </a:lnTo>
                  <a:lnTo>
                    <a:pt x="3871" y="4853"/>
                  </a:lnTo>
                  <a:lnTo>
                    <a:pt x="3733" y="4991"/>
                  </a:lnTo>
                  <a:lnTo>
                    <a:pt x="3596" y="5089"/>
                  </a:lnTo>
                  <a:lnTo>
                    <a:pt x="3438" y="5187"/>
                  </a:lnTo>
                  <a:lnTo>
                    <a:pt x="3281" y="5266"/>
                  </a:lnTo>
                  <a:lnTo>
                    <a:pt x="3104" y="5325"/>
                  </a:lnTo>
                  <a:lnTo>
                    <a:pt x="2908" y="5383"/>
                  </a:lnTo>
                  <a:lnTo>
                    <a:pt x="2712" y="5423"/>
                  </a:lnTo>
                  <a:lnTo>
                    <a:pt x="2554" y="5442"/>
                  </a:lnTo>
                  <a:lnTo>
                    <a:pt x="2417" y="5423"/>
                  </a:lnTo>
                  <a:lnTo>
                    <a:pt x="2279" y="5364"/>
                  </a:lnTo>
                  <a:lnTo>
                    <a:pt x="2142" y="5305"/>
                  </a:lnTo>
                  <a:lnTo>
                    <a:pt x="2004" y="5207"/>
                  </a:lnTo>
                  <a:lnTo>
                    <a:pt x="1886" y="5089"/>
                  </a:lnTo>
                  <a:lnTo>
                    <a:pt x="1769" y="4951"/>
                  </a:lnTo>
                  <a:lnTo>
                    <a:pt x="1670" y="4814"/>
                  </a:lnTo>
                  <a:lnTo>
                    <a:pt x="1572" y="4637"/>
                  </a:lnTo>
                  <a:lnTo>
                    <a:pt x="1474" y="4460"/>
                  </a:lnTo>
                  <a:lnTo>
                    <a:pt x="1317" y="4107"/>
                  </a:lnTo>
                  <a:lnTo>
                    <a:pt x="1199" y="3714"/>
                  </a:lnTo>
                  <a:lnTo>
                    <a:pt x="1101" y="3340"/>
                  </a:lnTo>
                  <a:lnTo>
                    <a:pt x="1101" y="4067"/>
                  </a:lnTo>
                  <a:lnTo>
                    <a:pt x="1120" y="4794"/>
                  </a:lnTo>
                  <a:lnTo>
                    <a:pt x="1179" y="5501"/>
                  </a:lnTo>
                  <a:lnTo>
                    <a:pt x="1219" y="5855"/>
                  </a:lnTo>
                  <a:lnTo>
                    <a:pt x="1258" y="6228"/>
                  </a:lnTo>
                  <a:lnTo>
                    <a:pt x="924" y="5992"/>
                  </a:lnTo>
                  <a:lnTo>
                    <a:pt x="590" y="5757"/>
                  </a:lnTo>
                  <a:lnTo>
                    <a:pt x="295" y="5501"/>
                  </a:lnTo>
                  <a:lnTo>
                    <a:pt x="1" y="5226"/>
                  </a:lnTo>
                  <a:lnTo>
                    <a:pt x="315" y="5914"/>
                  </a:lnTo>
                  <a:lnTo>
                    <a:pt x="629" y="6542"/>
                  </a:lnTo>
                  <a:lnTo>
                    <a:pt x="944" y="7151"/>
                  </a:lnTo>
                  <a:lnTo>
                    <a:pt x="1258" y="7702"/>
                  </a:lnTo>
                  <a:lnTo>
                    <a:pt x="1552" y="8212"/>
                  </a:lnTo>
                  <a:lnTo>
                    <a:pt x="1867" y="8644"/>
                  </a:lnTo>
                  <a:lnTo>
                    <a:pt x="2142" y="9018"/>
                  </a:lnTo>
                  <a:lnTo>
                    <a:pt x="2437" y="9332"/>
                  </a:lnTo>
                  <a:lnTo>
                    <a:pt x="2279" y="8762"/>
                  </a:lnTo>
                  <a:lnTo>
                    <a:pt x="2240" y="8546"/>
                  </a:lnTo>
                  <a:lnTo>
                    <a:pt x="2220" y="8369"/>
                  </a:lnTo>
                  <a:lnTo>
                    <a:pt x="2240" y="8291"/>
                  </a:lnTo>
                  <a:lnTo>
                    <a:pt x="2279" y="8193"/>
                  </a:lnTo>
                  <a:lnTo>
                    <a:pt x="2338" y="8114"/>
                  </a:lnTo>
                  <a:lnTo>
                    <a:pt x="2417" y="8035"/>
                  </a:lnTo>
                  <a:lnTo>
                    <a:pt x="2495" y="7957"/>
                  </a:lnTo>
                  <a:lnTo>
                    <a:pt x="2613" y="7878"/>
                  </a:lnTo>
                  <a:lnTo>
                    <a:pt x="2869" y="7741"/>
                  </a:lnTo>
                  <a:lnTo>
                    <a:pt x="3183" y="7643"/>
                  </a:lnTo>
                  <a:lnTo>
                    <a:pt x="3517" y="7564"/>
                  </a:lnTo>
                  <a:lnTo>
                    <a:pt x="3890" y="7485"/>
                  </a:lnTo>
                  <a:lnTo>
                    <a:pt x="4283" y="7466"/>
                  </a:lnTo>
                  <a:lnTo>
                    <a:pt x="4676" y="7446"/>
                  </a:lnTo>
                  <a:lnTo>
                    <a:pt x="5069" y="7466"/>
                  </a:lnTo>
                  <a:lnTo>
                    <a:pt x="5422" y="7505"/>
                  </a:lnTo>
                  <a:lnTo>
                    <a:pt x="5776" y="7603"/>
                  </a:lnTo>
                  <a:lnTo>
                    <a:pt x="6090" y="7702"/>
                  </a:lnTo>
                  <a:lnTo>
                    <a:pt x="6228" y="7780"/>
                  </a:lnTo>
                  <a:lnTo>
                    <a:pt x="6346" y="7859"/>
                  </a:lnTo>
                  <a:lnTo>
                    <a:pt x="6464" y="7937"/>
                  </a:lnTo>
                  <a:lnTo>
                    <a:pt x="6562" y="8035"/>
                  </a:lnTo>
                  <a:lnTo>
                    <a:pt x="6640" y="8134"/>
                  </a:lnTo>
                  <a:lnTo>
                    <a:pt x="6699" y="8252"/>
                  </a:lnTo>
                  <a:lnTo>
                    <a:pt x="6817" y="8625"/>
                  </a:lnTo>
                  <a:lnTo>
                    <a:pt x="6955" y="9195"/>
                  </a:lnTo>
                  <a:lnTo>
                    <a:pt x="7407" y="9037"/>
                  </a:lnTo>
                  <a:lnTo>
                    <a:pt x="7839" y="8900"/>
                  </a:lnTo>
                  <a:lnTo>
                    <a:pt x="8703" y="8566"/>
                  </a:lnTo>
                  <a:lnTo>
                    <a:pt x="10432" y="7839"/>
                  </a:lnTo>
                  <a:lnTo>
                    <a:pt x="10628" y="7760"/>
                  </a:lnTo>
                  <a:lnTo>
                    <a:pt x="10707" y="7584"/>
                  </a:lnTo>
                  <a:lnTo>
                    <a:pt x="10785" y="7407"/>
                  </a:lnTo>
                  <a:lnTo>
                    <a:pt x="10844" y="7210"/>
                  </a:lnTo>
                  <a:lnTo>
                    <a:pt x="10903" y="6994"/>
                  </a:lnTo>
                  <a:lnTo>
                    <a:pt x="10962" y="6523"/>
                  </a:lnTo>
                  <a:lnTo>
                    <a:pt x="11002" y="5992"/>
                  </a:lnTo>
                  <a:lnTo>
                    <a:pt x="11021" y="5423"/>
                  </a:lnTo>
                  <a:lnTo>
                    <a:pt x="11002" y="4833"/>
                  </a:lnTo>
                  <a:lnTo>
                    <a:pt x="10943" y="4185"/>
                  </a:lnTo>
                  <a:lnTo>
                    <a:pt x="10864" y="3517"/>
                  </a:lnTo>
                  <a:lnTo>
                    <a:pt x="10766" y="3812"/>
                  </a:lnTo>
                  <a:lnTo>
                    <a:pt x="10628" y="4087"/>
                  </a:lnTo>
                  <a:lnTo>
                    <a:pt x="10471" y="4362"/>
                  </a:lnTo>
                  <a:lnTo>
                    <a:pt x="10275" y="4617"/>
                  </a:lnTo>
                  <a:lnTo>
                    <a:pt x="10078" y="4833"/>
                  </a:lnTo>
                  <a:lnTo>
                    <a:pt x="9823" y="5049"/>
                  </a:lnTo>
                  <a:lnTo>
                    <a:pt x="9548" y="5246"/>
                  </a:lnTo>
                  <a:lnTo>
                    <a:pt x="9253" y="5423"/>
                  </a:lnTo>
                  <a:lnTo>
                    <a:pt x="9253" y="5069"/>
                  </a:lnTo>
                  <a:lnTo>
                    <a:pt x="9234" y="4696"/>
                  </a:lnTo>
                  <a:lnTo>
                    <a:pt x="9175" y="4342"/>
                  </a:lnTo>
                  <a:lnTo>
                    <a:pt x="9135" y="4165"/>
                  </a:lnTo>
                  <a:lnTo>
                    <a:pt x="9096" y="3989"/>
                  </a:lnTo>
                  <a:lnTo>
                    <a:pt x="9017" y="4224"/>
                  </a:lnTo>
                  <a:lnTo>
                    <a:pt x="8919" y="4441"/>
                  </a:lnTo>
                  <a:lnTo>
                    <a:pt x="8801" y="4637"/>
                  </a:lnTo>
                  <a:lnTo>
                    <a:pt x="8664" y="4853"/>
                  </a:lnTo>
                  <a:lnTo>
                    <a:pt x="8389" y="5226"/>
                  </a:lnTo>
                  <a:lnTo>
                    <a:pt x="8133" y="5580"/>
                  </a:lnTo>
                  <a:lnTo>
                    <a:pt x="8114" y="5226"/>
                  </a:lnTo>
                  <a:lnTo>
                    <a:pt x="8094" y="4892"/>
                  </a:lnTo>
                  <a:lnTo>
                    <a:pt x="8055" y="4558"/>
                  </a:lnTo>
                  <a:lnTo>
                    <a:pt x="8016" y="4244"/>
                  </a:lnTo>
                  <a:lnTo>
                    <a:pt x="7937" y="3930"/>
                  </a:lnTo>
                  <a:lnTo>
                    <a:pt x="7858" y="3635"/>
                  </a:lnTo>
                  <a:lnTo>
                    <a:pt x="7760" y="3321"/>
                  </a:lnTo>
                  <a:lnTo>
                    <a:pt x="7642" y="3026"/>
                  </a:lnTo>
                  <a:lnTo>
                    <a:pt x="7662" y="3242"/>
                  </a:lnTo>
                  <a:lnTo>
                    <a:pt x="7682" y="3458"/>
                  </a:lnTo>
                  <a:lnTo>
                    <a:pt x="7662" y="3674"/>
                  </a:lnTo>
                  <a:lnTo>
                    <a:pt x="7623" y="3910"/>
                  </a:lnTo>
                  <a:lnTo>
                    <a:pt x="7583" y="4126"/>
                  </a:lnTo>
                  <a:lnTo>
                    <a:pt x="7524" y="4362"/>
                  </a:lnTo>
                  <a:lnTo>
                    <a:pt x="7446" y="4578"/>
                  </a:lnTo>
                  <a:lnTo>
                    <a:pt x="7348" y="4794"/>
                  </a:lnTo>
                  <a:lnTo>
                    <a:pt x="7249" y="4991"/>
                  </a:lnTo>
                  <a:lnTo>
                    <a:pt x="7132" y="5187"/>
                  </a:lnTo>
                  <a:lnTo>
                    <a:pt x="7014" y="5364"/>
                  </a:lnTo>
                  <a:lnTo>
                    <a:pt x="6857" y="5541"/>
                  </a:lnTo>
                  <a:lnTo>
                    <a:pt x="6719" y="5698"/>
                  </a:lnTo>
                  <a:lnTo>
                    <a:pt x="6562" y="5835"/>
                  </a:lnTo>
                  <a:lnTo>
                    <a:pt x="6385" y="5953"/>
                  </a:lnTo>
                  <a:lnTo>
                    <a:pt x="6208" y="6071"/>
                  </a:lnTo>
                  <a:lnTo>
                    <a:pt x="6248" y="5639"/>
                  </a:lnTo>
                  <a:lnTo>
                    <a:pt x="6248" y="5246"/>
                  </a:lnTo>
                  <a:lnTo>
                    <a:pt x="6228" y="4853"/>
                  </a:lnTo>
                  <a:lnTo>
                    <a:pt x="6169" y="4460"/>
                  </a:lnTo>
                  <a:lnTo>
                    <a:pt x="6071" y="4087"/>
                  </a:lnTo>
                  <a:lnTo>
                    <a:pt x="5973" y="3714"/>
                  </a:lnTo>
                  <a:lnTo>
                    <a:pt x="5835" y="3340"/>
                  </a:lnTo>
                  <a:lnTo>
                    <a:pt x="5698" y="2967"/>
                  </a:lnTo>
                  <a:lnTo>
                    <a:pt x="5383" y="2240"/>
                  </a:lnTo>
                  <a:lnTo>
                    <a:pt x="5049" y="1513"/>
                  </a:lnTo>
                  <a:lnTo>
                    <a:pt x="4735" y="767"/>
                  </a:lnTo>
                  <a:lnTo>
                    <a:pt x="4578" y="374"/>
                  </a:lnTo>
                  <a:lnTo>
                    <a:pt x="446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37"/>
            <p:cNvSpPr/>
            <p:nvPr/>
          </p:nvSpPr>
          <p:spPr>
            <a:xfrm>
              <a:off x="11285422" y="2967486"/>
              <a:ext cx="101699" cy="100685"/>
            </a:xfrm>
            <a:custGeom>
              <a:avLst/>
              <a:gdLst/>
              <a:ahLst/>
              <a:cxnLst/>
              <a:rect l="l" t="t" r="r" b="b"/>
              <a:pathLst>
                <a:path w="3910" h="3871" extrusionOk="0">
                  <a:moveTo>
                    <a:pt x="2338" y="0"/>
                  </a:moveTo>
                  <a:lnTo>
                    <a:pt x="1808" y="39"/>
                  </a:lnTo>
                  <a:lnTo>
                    <a:pt x="1277" y="98"/>
                  </a:lnTo>
                  <a:lnTo>
                    <a:pt x="1022" y="138"/>
                  </a:lnTo>
                  <a:lnTo>
                    <a:pt x="786" y="197"/>
                  </a:lnTo>
                  <a:lnTo>
                    <a:pt x="570" y="256"/>
                  </a:lnTo>
                  <a:lnTo>
                    <a:pt x="393" y="334"/>
                  </a:lnTo>
                  <a:lnTo>
                    <a:pt x="236" y="413"/>
                  </a:lnTo>
                  <a:lnTo>
                    <a:pt x="99" y="511"/>
                  </a:lnTo>
                  <a:lnTo>
                    <a:pt x="40" y="609"/>
                  </a:lnTo>
                  <a:lnTo>
                    <a:pt x="20" y="668"/>
                  </a:lnTo>
                  <a:lnTo>
                    <a:pt x="0" y="707"/>
                  </a:lnTo>
                  <a:lnTo>
                    <a:pt x="40" y="1100"/>
                  </a:lnTo>
                  <a:lnTo>
                    <a:pt x="138" y="1788"/>
                  </a:lnTo>
                  <a:lnTo>
                    <a:pt x="393" y="3870"/>
                  </a:lnTo>
                  <a:lnTo>
                    <a:pt x="649" y="3733"/>
                  </a:lnTo>
                  <a:lnTo>
                    <a:pt x="904" y="3615"/>
                  </a:lnTo>
                  <a:lnTo>
                    <a:pt x="1199" y="3517"/>
                  </a:lnTo>
                  <a:lnTo>
                    <a:pt x="1493" y="3418"/>
                  </a:lnTo>
                  <a:lnTo>
                    <a:pt x="1808" y="3359"/>
                  </a:lnTo>
                  <a:lnTo>
                    <a:pt x="2122" y="3320"/>
                  </a:lnTo>
                  <a:lnTo>
                    <a:pt x="2751" y="3320"/>
                  </a:lnTo>
                  <a:lnTo>
                    <a:pt x="3045" y="3359"/>
                  </a:lnTo>
                  <a:lnTo>
                    <a:pt x="3360" y="3418"/>
                  </a:lnTo>
                  <a:lnTo>
                    <a:pt x="3635" y="3497"/>
                  </a:lnTo>
                  <a:lnTo>
                    <a:pt x="3910" y="3595"/>
                  </a:lnTo>
                  <a:lnTo>
                    <a:pt x="3851" y="2672"/>
                  </a:lnTo>
                  <a:lnTo>
                    <a:pt x="3772" y="1847"/>
                  </a:lnTo>
                  <a:lnTo>
                    <a:pt x="3654" y="1140"/>
                  </a:lnTo>
                  <a:lnTo>
                    <a:pt x="3595" y="845"/>
                  </a:lnTo>
                  <a:lnTo>
                    <a:pt x="3517" y="590"/>
                  </a:lnTo>
                  <a:lnTo>
                    <a:pt x="3438" y="373"/>
                  </a:lnTo>
                  <a:lnTo>
                    <a:pt x="3360" y="216"/>
                  </a:lnTo>
                  <a:lnTo>
                    <a:pt x="3281" y="118"/>
                  </a:lnTo>
                  <a:lnTo>
                    <a:pt x="3222" y="79"/>
                  </a:lnTo>
                  <a:lnTo>
                    <a:pt x="3183" y="59"/>
                  </a:lnTo>
                  <a:lnTo>
                    <a:pt x="3006" y="39"/>
                  </a:lnTo>
                  <a:lnTo>
                    <a:pt x="2810" y="20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37"/>
            <p:cNvSpPr/>
            <p:nvPr/>
          </p:nvSpPr>
          <p:spPr>
            <a:xfrm>
              <a:off x="11302277" y="3126906"/>
              <a:ext cx="85859" cy="63881"/>
            </a:xfrm>
            <a:custGeom>
              <a:avLst/>
              <a:gdLst/>
              <a:ahLst/>
              <a:cxnLst/>
              <a:rect l="l" t="t" r="r" b="b"/>
              <a:pathLst>
                <a:path w="3301" h="2456" extrusionOk="0">
                  <a:moveTo>
                    <a:pt x="1317" y="0"/>
                  </a:moveTo>
                  <a:lnTo>
                    <a:pt x="767" y="20"/>
                  </a:lnTo>
                  <a:lnTo>
                    <a:pt x="394" y="40"/>
                  </a:lnTo>
                  <a:lnTo>
                    <a:pt x="1" y="79"/>
                  </a:lnTo>
                  <a:lnTo>
                    <a:pt x="118" y="1238"/>
                  </a:lnTo>
                  <a:lnTo>
                    <a:pt x="197" y="2318"/>
                  </a:lnTo>
                  <a:lnTo>
                    <a:pt x="335" y="2240"/>
                  </a:lnTo>
                  <a:lnTo>
                    <a:pt x="492" y="2161"/>
                  </a:lnTo>
                  <a:lnTo>
                    <a:pt x="649" y="2083"/>
                  </a:lnTo>
                  <a:lnTo>
                    <a:pt x="806" y="2043"/>
                  </a:lnTo>
                  <a:lnTo>
                    <a:pt x="1042" y="1984"/>
                  </a:lnTo>
                  <a:lnTo>
                    <a:pt x="1297" y="1945"/>
                  </a:lnTo>
                  <a:lnTo>
                    <a:pt x="1553" y="1925"/>
                  </a:lnTo>
                  <a:lnTo>
                    <a:pt x="1808" y="1945"/>
                  </a:lnTo>
                  <a:lnTo>
                    <a:pt x="2063" y="1965"/>
                  </a:lnTo>
                  <a:lnTo>
                    <a:pt x="2319" y="2024"/>
                  </a:lnTo>
                  <a:lnTo>
                    <a:pt x="2554" y="2102"/>
                  </a:lnTo>
                  <a:lnTo>
                    <a:pt x="2790" y="2220"/>
                  </a:lnTo>
                  <a:lnTo>
                    <a:pt x="2987" y="2318"/>
                  </a:lnTo>
                  <a:lnTo>
                    <a:pt x="3183" y="2456"/>
                  </a:lnTo>
                  <a:lnTo>
                    <a:pt x="3262" y="1356"/>
                  </a:lnTo>
                  <a:lnTo>
                    <a:pt x="3301" y="177"/>
                  </a:lnTo>
                  <a:lnTo>
                    <a:pt x="2888" y="118"/>
                  </a:lnTo>
                  <a:lnTo>
                    <a:pt x="2358" y="40"/>
                  </a:lnTo>
                  <a:lnTo>
                    <a:pt x="1847" y="20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37"/>
            <p:cNvSpPr/>
            <p:nvPr/>
          </p:nvSpPr>
          <p:spPr>
            <a:xfrm>
              <a:off x="11296658" y="3068642"/>
              <a:ext cx="91997" cy="55219"/>
            </a:xfrm>
            <a:custGeom>
              <a:avLst/>
              <a:gdLst/>
              <a:ahLst/>
              <a:cxnLst/>
              <a:rect l="l" t="t" r="r" b="b"/>
              <a:pathLst>
                <a:path w="3537" h="2123" extrusionOk="0">
                  <a:moveTo>
                    <a:pt x="2299" y="1"/>
                  </a:moveTo>
                  <a:lnTo>
                    <a:pt x="1729" y="40"/>
                  </a:lnTo>
                  <a:lnTo>
                    <a:pt x="1179" y="99"/>
                  </a:lnTo>
                  <a:lnTo>
                    <a:pt x="610" y="178"/>
                  </a:lnTo>
                  <a:lnTo>
                    <a:pt x="295" y="237"/>
                  </a:lnTo>
                  <a:lnTo>
                    <a:pt x="1" y="295"/>
                  </a:lnTo>
                  <a:lnTo>
                    <a:pt x="197" y="2122"/>
                  </a:lnTo>
                  <a:lnTo>
                    <a:pt x="374" y="2024"/>
                  </a:lnTo>
                  <a:lnTo>
                    <a:pt x="551" y="1946"/>
                  </a:lnTo>
                  <a:lnTo>
                    <a:pt x="727" y="1867"/>
                  </a:lnTo>
                  <a:lnTo>
                    <a:pt x="904" y="1808"/>
                  </a:lnTo>
                  <a:lnTo>
                    <a:pt x="1199" y="1749"/>
                  </a:lnTo>
                  <a:lnTo>
                    <a:pt x="1494" y="1690"/>
                  </a:lnTo>
                  <a:lnTo>
                    <a:pt x="1788" y="1671"/>
                  </a:lnTo>
                  <a:lnTo>
                    <a:pt x="2083" y="1671"/>
                  </a:lnTo>
                  <a:lnTo>
                    <a:pt x="2378" y="1710"/>
                  </a:lnTo>
                  <a:lnTo>
                    <a:pt x="2672" y="1749"/>
                  </a:lnTo>
                  <a:lnTo>
                    <a:pt x="2947" y="1828"/>
                  </a:lnTo>
                  <a:lnTo>
                    <a:pt x="3222" y="1926"/>
                  </a:lnTo>
                  <a:lnTo>
                    <a:pt x="3537" y="2044"/>
                  </a:lnTo>
                  <a:lnTo>
                    <a:pt x="3537" y="2044"/>
                  </a:lnTo>
                  <a:lnTo>
                    <a:pt x="3517" y="1022"/>
                  </a:lnTo>
                  <a:lnTo>
                    <a:pt x="3497" y="20"/>
                  </a:lnTo>
                  <a:lnTo>
                    <a:pt x="28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37"/>
            <p:cNvSpPr/>
            <p:nvPr/>
          </p:nvSpPr>
          <p:spPr>
            <a:xfrm>
              <a:off x="11306880" y="3190268"/>
              <a:ext cx="77692" cy="59303"/>
            </a:xfrm>
            <a:custGeom>
              <a:avLst/>
              <a:gdLst/>
              <a:ahLst/>
              <a:cxnLst/>
              <a:rect l="l" t="t" r="r" b="b"/>
              <a:pathLst>
                <a:path w="2987" h="2280" extrusionOk="0">
                  <a:moveTo>
                    <a:pt x="708" y="0"/>
                  </a:moveTo>
                  <a:lnTo>
                    <a:pt x="374" y="20"/>
                  </a:lnTo>
                  <a:lnTo>
                    <a:pt x="40" y="59"/>
                  </a:lnTo>
                  <a:lnTo>
                    <a:pt x="59" y="747"/>
                  </a:lnTo>
                  <a:lnTo>
                    <a:pt x="59" y="1356"/>
                  </a:lnTo>
                  <a:lnTo>
                    <a:pt x="40" y="1847"/>
                  </a:lnTo>
                  <a:lnTo>
                    <a:pt x="20" y="2043"/>
                  </a:lnTo>
                  <a:lnTo>
                    <a:pt x="0" y="2200"/>
                  </a:lnTo>
                  <a:lnTo>
                    <a:pt x="236" y="2102"/>
                  </a:lnTo>
                  <a:lnTo>
                    <a:pt x="492" y="2004"/>
                  </a:lnTo>
                  <a:lnTo>
                    <a:pt x="727" y="1945"/>
                  </a:lnTo>
                  <a:lnTo>
                    <a:pt x="983" y="1906"/>
                  </a:lnTo>
                  <a:lnTo>
                    <a:pt x="1238" y="1906"/>
                  </a:lnTo>
                  <a:lnTo>
                    <a:pt x="1513" y="1925"/>
                  </a:lnTo>
                  <a:lnTo>
                    <a:pt x="1768" y="1945"/>
                  </a:lnTo>
                  <a:lnTo>
                    <a:pt x="2004" y="2004"/>
                  </a:lnTo>
                  <a:lnTo>
                    <a:pt x="2260" y="2102"/>
                  </a:lnTo>
                  <a:lnTo>
                    <a:pt x="2495" y="2200"/>
                  </a:lnTo>
                  <a:lnTo>
                    <a:pt x="2633" y="2279"/>
                  </a:lnTo>
                  <a:lnTo>
                    <a:pt x="2711" y="2024"/>
                  </a:lnTo>
                  <a:lnTo>
                    <a:pt x="2790" y="1650"/>
                  </a:lnTo>
                  <a:lnTo>
                    <a:pt x="2869" y="1238"/>
                  </a:lnTo>
                  <a:lnTo>
                    <a:pt x="2927" y="766"/>
                  </a:lnTo>
                  <a:lnTo>
                    <a:pt x="2986" y="295"/>
                  </a:lnTo>
                  <a:lnTo>
                    <a:pt x="2476" y="157"/>
                  </a:lnTo>
                  <a:lnTo>
                    <a:pt x="2024" y="79"/>
                  </a:lnTo>
                  <a:lnTo>
                    <a:pt x="1592" y="20"/>
                  </a:lnTo>
                  <a:lnTo>
                    <a:pt x="114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37"/>
            <p:cNvSpPr/>
            <p:nvPr/>
          </p:nvSpPr>
          <p:spPr>
            <a:xfrm>
              <a:off x="11239435" y="3253109"/>
              <a:ext cx="132859" cy="96601"/>
            </a:xfrm>
            <a:custGeom>
              <a:avLst/>
              <a:gdLst/>
              <a:ahLst/>
              <a:cxnLst/>
              <a:rect l="l" t="t" r="r" b="b"/>
              <a:pathLst>
                <a:path w="5108" h="3714" extrusionOk="0">
                  <a:moveTo>
                    <a:pt x="3143" y="1"/>
                  </a:moveTo>
                  <a:lnTo>
                    <a:pt x="2810" y="20"/>
                  </a:lnTo>
                  <a:lnTo>
                    <a:pt x="2476" y="40"/>
                  </a:lnTo>
                  <a:lnTo>
                    <a:pt x="2358" y="276"/>
                  </a:lnTo>
                  <a:lnTo>
                    <a:pt x="2220" y="511"/>
                  </a:lnTo>
                  <a:lnTo>
                    <a:pt x="2043" y="727"/>
                  </a:lnTo>
                  <a:lnTo>
                    <a:pt x="1867" y="944"/>
                  </a:lnTo>
                  <a:lnTo>
                    <a:pt x="1670" y="1160"/>
                  </a:lnTo>
                  <a:lnTo>
                    <a:pt x="1474" y="1376"/>
                  </a:lnTo>
                  <a:lnTo>
                    <a:pt x="1258" y="1572"/>
                  </a:lnTo>
                  <a:lnTo>
                    <a:pt x="1041" y="1749"/>
                  </a:lnTo>
                  <a:lnTo>
                    <a:pt x="629" y="2044"/>
                  </a:lnTo>
                  <a:lnTo>
                    <a:pt x="216" y="2299"/>
                  </a:lnTo>
                  <a:lnTo>
                    <a:pt x="138" y="2358"/>
                  </a:lnTo>
                  <a:lnTo>
                    <a:pt x="59" y="2436"/>
                  </a:lnTo>
                  <a:lnTo>
                    <a:pt x="20" y="2535"/>
                  </a:lnTo>
                  <a:lnTo>
                    <a:pt x="0" y="2633"/>
                  </a:lnTo>
                  <a:lnTo>
                    <a:pt x="0" y="2731"/>
                  </a:lnTo>
                  <a:lnTo>
                    <a:pt x="40" y="2829"/>
                  </a:lnTo>
                  <a:lnTo>
                    <a:pt x="99" y="2928"/>
                  </a:lnTo>
                  <a:lnTo>
                    <a:pt x="177" y="2987"/>
                  </a:lnTo>
                  <a:lnTo>
                    <a:pt x="806" y="3458"/>
                  </a:lnTo>
                  <a:lnTo>
                    <a:pt x="983" y="3576"/>
                  </a:lnTo>
                  <a:lnTo>
                    <a:pt x="1159" y="3654"/>
                  </a:lnTo>
                  <a:lnTo>
                    <a:pt x="1356" y="3694"/>
                  </a:lnTo>
                  <a:lnTo>
                    <a:pt x="1552" y="3713"/>
                  </a:lnTo>
                  <a:lnTo>
                    <a:pt x="1768" y="3713"/>
                  </a:lnTo>
                  <a:lnTo>
                    <a:pt x="1965" y="3674"/>
                  </a:lnTo>
                  <a:lnTo>
                    <a:pt x="2161" y="3596"/>
                  </a:lnTo>
                  <a:lnTo>
                    <a:pt x="2338" y="3497"/>
                  </a:lnTo>
                  <a:lnTo>
                    <a:pt x="2672" y="3262"/>
                  </a:lnTo>
                  <a:lnTo>
                    <a:pt x="3045" y="2967"/>
                  </a:lnTo>
                  <a:lnTo>
                    <a:pt x="3438" y="2633"/>
                  </a:lnTo>
                  <a:lnTo>
                    <a:pt x="3831" y="2240"/>
                  </a:lnTo>
                  <a:lnTo>
                    <a:pt x="4008" y="2044"/>
                  </a:lnTo>
                  <a:lnTo>
                    <a:pt x="4204" y="1808"/>
                  </a:lnTo>
                  <a:lnTo>
                    <a:pt x="4381" y="1572"/>
                  </a:lnTo>
                  <a:lnTo>
                    <a:pt x="4538" y="1336"/>
                  </a:lnTo>
                  <a:lnTo>
                    <a:pt x="4715" y="1061"/>
                  </a:lnTo>
                  <a:lnTo>
                    <a:pt x="4853" y="786"/>
                  </a:lnTo>
                  <a:lnTo>
                    <a:pt x="4990" y="511"/>
                  </a:lnTo>
                  <a:lnTo>
                    <a:pt x="5108" y="217"/>
                  </a:lnTo>
                  <a:lnTo>
                    <a:pt x="4931" y="177"/>
                  </a:lnTo>
                  <a:lnTo>
                    <a:pt x="4499" y="79"/>
                  </a:lnTo>
                  <a:lnTo>
                    <a:pt x="4047" y="20"/>
                  </a:lnTo>
                  <a:lnTo>
                    <a:pt x="359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37"/>
            <p:cNvSpPr/>
            <p:nvPr/>
          </p:nvSpPr>
          <p:spPr>
            <a:xfrm>
              <a:off x="11296138" y="3239818"/>
              <a:ext cx="86899" cy="20470"/>
            </a:xfrm>
            <a:custGeom>
              <a:avLst/>
              <a:gdLst/>
              <a:ahLst/>
              <a:cxnLst/>
              <a:rect l="l" t="t" r="r" b="b"/>
              <a:pathLst>
                <a:path w="3341" h="787" extrusionOk="0">
                  <a:moveTo>
                    <a:pt x="1396" y="1"/>
                  </a:moveTo>
                  <a:lnTo>
                    <a:pt x="1140" y="40"/>
                  </a:lnTo>
                  <a:lnTo>
                    <a:pt x="905" y="99"/>
                  </a:lnTo>
                  <a:lnTo>
                    <a:pt x="649" y="197"/>
                  </a:lnTo>
                  <a:lnTo>
                    <a:pt x="413" y="295"/>
                  </a:lnTo>
                  <a:lnTo>
                    <a:pt x="197" y="433"/>
                  </a:lnTo>
                  <a:lnTo>
                    <a:pt x="1" y="570"/>
                  </a:lnTo>
                  <a:lnTo>
                    <a:pt x="1" y="570"/>
                  </a:lnTo>
                  <a:lnTo>
                    <a:pt x="296" y="551"/>
                  </a:lnTo>
                  <a:lnTo>
                    <a:pt x="630" y="531"/>
                  </a:lnTo>
                  <a:lnTo>
                    <a:pt x="963" y="512"/>
                  </a:lnTo>
                  <a:lnTo>
                    <a:pt x="1415" y="512"/>
                  </a:lnTo>
                  <a:lnTo>
                    <a:pt x="1867" y="531"/>
                  </a:lnTo>
                  <a:lnTo>
                    <a:pt x="2319" y="590"/>
                  </a:lnTo>
                  <a:lnTo>
                    <a:pt x="2751" y="688"/>
                  </a:lnTo>
                  <a:lnTo>
                    <a:pt x="2928" y="728"/>
                  </a:lnTo>
                  <a:lnTo>
                    <a:pt x="3203" y="787"/>
                  </a:lnTo>
                  <a:lnTo>
                    <a:pt x="3262" y="669"/>
                  </a:lnTo>
                  <a:lnTo>
                    <a:pt x="3340" y="570"/>
                  </a:lnTo>
                  <a:lnTo>
                    <a:pt x="3203" y="472"/>
                  </a:lnTo>
                  <a:lnTo>
                    <a:pt x="3046" y="374"/>
                  </a:lnTo>
                  <a:lnTo>
                    <a:pt x="2908" y="295"/>
                  </a:lnTo>
                  <a:lnTo>
                    <a:pt x="2673" y="197"/>
                  </a:lnTo>
                  <a:lnTo>
                    <a:pt x="2417" y="99"/>
                  </a:lnTo>
                  <a:lnTo>
                    <a:pt x="2181" y="40"/>
                  </a:lnTo>
                  <a:lnTo>
                    <a:pt x="1926" y="20"/>
                  </a:lnTo>
                  <a:lnTo>
                    <a:pt x="165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37"/>
            <p:cNvSpPr/>
            <p:nvPr/>
          </p:nvSpPr>
          <p:spPr>
            <a:xfrm>
              <a:off x="11300742" y="3176976"/>
              <a:ext cx="92518" cy="23019"/>
            </a:xfrm>
            <a:custGeom>
              <a:avLst/>
              <a:gdLst/>
              <a:ahLst/>
              <a:cxnLst/>
              <a:rect l="l" t="t" r="r" b="b"/>
              <a:pathLst>
                <a:path w="3557" h="885" extrusionOk="0">
                  <a:moveTo>
                    <a:pt x="1612" y="0"/>
                  </a:moveTo>
                  <a:lnTo>
                    <a:pt x="1356" y="20"/>
                  </a:lnTo>
                  <a:lnTo>
                    <a:pt x="1101" y="59"/>
                  </a:lnTo>
                  <a:lnTo>
                    <a:pt x="865" y="118"/>
                  </a:lnTo>
                  <a:lnTo>
                    <a:pt x="708" y="158"/>
                  </a:lnTo>
                  <a:lnTo>
                    <a:pt x="551" y="236"/>
                  </a:lnTo>
                  <a:lnTo>
                    <a:pt x="394" y="315"/>
                  </a:lnTo>
                  <a:lnTo>
                    <a:pt x="256" y="393"/>
                  </a:lnTo>
                  <a:lnTo>
                    <a:pt x="119" y="492"/>
                  </a:lnTo>
                  <a:lnTo>
                    <a:pt x="1" y="590"/>
                  </a:lnTo>
                  <a:lnTo>
                    <a:pt x="1" y="590"/>
                  </a:lnTo>
                  <a:lnTo>
                    <a:pt x="276" y="570"/>
                  </a:lnTo>
                  <a:lnTo>
                    <a:pt x="610" y="531"/>
                  </a:lnTo>
                  <a:lnTo>
                    <a:pt x="944" y="511"/>
                  </a:lnTo>
                  <a:lnTo>
                    <a:pt x="1376" y="511"/>
                  </a:lnTo>
                  <a:lnTo>
                    <a:pt x="1828" y="531"/>
                  </a:lnTo>
                  <a:lnTo>
                    <a:pt x="2260" y="590"/>
                  </a:lnTo>
                  <a:lnTo>
                    <a:pt x="2712" y="668"/>
                  </a:lnTo>
                  <a:lnTo>
                    <a:pt x="3222" y="806"/>
                  </a:lnTo>
                  <a:lnTo>
                    <a:pt x="3556" y="885"/>
                  </a:lnTo>
                  <a:lnTo>
                    <a:pt x="3556" y="845"/>
                  </a:lnTo>
                  <a:lnTo>
                    <a:pt x="3419" y="668"/>
                  </a:lnTo>
                  <a:lnTo>
                    <a:pt x="3242" y="531"/>
                  </a:lnTo>
                  <a:lnTo>
                    <a:pt x="3046" y="393"/>
                  </a:lnTo>
                  <a:lnTo>
                    <a:pt x="2849" y="295"/>
                  </a:lnTo>
                  <a:lnTo>
                    <a:pt x="2613" y="177"/>
                  </a:lnTo>
                  <a:lnTo>
                    <a:pt x="2378" y="99"/>
                  </a:lnTo>
                  <a:lnTo>
                    <a:pt x="2122" y="40"/>
                  </a:lnTo>
                  <a:lnTo>
                    <a:pt x="1867" y="20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37"/>
            <p:cNvSpPr/>
            <p:nvPr/>
          </p:nvSpPr>
          <p:spPr>
            <a:xfrm>
              <a:off x="11293589" y="3112079"/>
              <a:ext cx="104274" cy="20990"/>
            </a:xfrm>
            <a:custGeom>
              <a:avLst/>
              <a:gdLst/>
              <a:ahLst/>
              <a:cxnLst/>
              <a:rect l="l" t="t" r="r" b="b"/>
              <a:pathLst>
                <a:path w="4009" h="807" extrusionOk="0">
                  <a:moveTo>
                    <a:pt x="1906" y="1"/>
                  </a:moveTo>
                  <a:lnTo>
                    <a:pt x="1612" y="20"/>
                  </a:lnTo>
                  <a:lnTo>
                    <a:pt x="1317" y="79"/>
                  </a:lnTo>
                  <a:lnTo>
                    <a:pt x="1022" y="138"/>
                  </a:lnTo>
                  <a:lnTo>
                    <a:pt x="845" y="197"/>
                  </a:lnTo>
                  <a:lnTo>
                    <a:pt x="669" y="276"/>
                  </a:lnTo>
                  <a:lnTo>
                    <a:pt x="492" y="354"/>
                  </a:lnTo>
                  <a:lnTo>
                    <a:pt x="315" y="452"/>
                  </a:lnTo>
                  <a:lnTo>
                    <a:pt x="158" y="551"/>
                  </a:lnTo>
                  <a:lnTo>
                    <a:pt x="1" y="669"/>
                  </a:lnTo>
                  <a:lnTo>
                    <a:pt x="1" y="669"/>
                  </a:lnTo>
                  <a:lnTo>
                    <a:pt x="335" y="649"/>
                  </a:lnTo>
                  <a:lnTo>
                    <a:pt x="728" y="610"/>
                  </a:lnTo>
                  <a:lnTo>
                    <a:pt x="1101" y="590"/>
                  </a:lnTo>
                  <a:lnTo>
                    <a:pt x="1651" y="570"/>
                  </a:lnTo>
                  <a:lnTo>
                    <a:pt x="2181" y="590"/>
                  </a:lnTo>
                  <a:lnTo>
                    <a:pt x="2692" y="610"/>
                  </a:lnTo>
                  <a:lnTo>
                    <a:pt x="3222" y="688"/>
                  </a:lnTo>
                  <a:lnTo>
                    <a:pt x="3635" y="747"/>
                  </a:lnTo>
                  <a:lnTo>
                    <a:pt x="3969" y="806"/>
                  </a:lnTo>
                  <a:lnTo>
                    <a:pt x="3969" y="688"/>
                  </a:lnTo>
                  <a:lnTo>
                    <a:pt x="4008" y="610"/>
                  </a:lnTo>
                  <a:lnTo>
                    <a:pt x="3831" y="492"/>
                  </a:lnTo>
                  <a:lnTo>
                    <a:pt x="3655" y="374"/>
                  </a:lnTo>
                  <a:lnTo>
                    <a:pt x="3340" y="256"/>
                  </a:lnTo>
                  <a:lnTo>
                    <a:pt x="3065" y="158"/>
                  </a:lnTo>
                  <a:lnTo>
                    <a:pt x="2790" y="79"/>
                  </a:lnTo>
                  <a:lnTo>
                    <a:pt x="2496" y="40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37"/>
            <p:cNvSpPr/>
            <p:nvPr/>
          </p:nvSpPr>
          <p:spPr>
            <a:xfrm>
              <a:off x="11281832" y="3053841"/>
              <a:ext cx="112441" cy="25048"/>
            </a:xfrm>
            <a:custGeom>
              <a:avLst/>
              <a:gdLst/>
              <a:ahLst/>
              <a:cxnLst/>
              <a:rect l="l" t="t" r="r" b="b"/>
              <a:pathLst>
                <a:path w="4323" h="963" extrusionOk="0">
                  <a:moveTo>
                    <a:pt x="2260" y="0"/>
                  </a:moveTo>
                  <a:lnTo>
                    <a:pt x="1946" y="39"/>
                  </a:lnTo>
                  <a:lnTo>
                    <a:pt x="1631" y="98"/>
                  </a:lnTo>
                  <a:lnTo>
                    <a:pt x="1337" y="197"/>
                  </a:lnTo>
                  <a:lnTo>
                    <a:pt x="1042" y="295"/>
                  </a:lnTo>
                  <a:lnTo>
                    <a:pt x="787" y="413"/>
                  </a:lnTo>
                  <a:lnTo>
                    <a:pt x="531" y="550"/>
                  </a:lnTo>
                  <a:lnTo>
                    <a:pt x="256" y="747"/>
                  </a:lnTo>
                  <a:lnTo>
                    <a:pt x="1" y="963"/>
                  </a:lnTo>
                  <a:lnTo>
                    <a:pt x="571" y="864"/>
                  </a:lnTo>
                  <a:lnTo>
                    <a:pt x="865" y="806"/>
                  </a:lnTo>
                  <a:lnTo>
                    <a:pt x="1180" y="747"/>
                  </a:lnTo>
                  <a:lnTo>
                    <a:pt x="1749" y="668"/>
                  </a:lnTo>
                  <a:lnTo>
                    <a:pt x="2299" y="609"/>
                  </a:lnTo>
                  <a:lnTo>
                    <a:pt x="2869" y="570"/>
                  </a:lnTo>
                  <a:lnTo>
                    <a:pt x="3439" y="570"/>
                  </a:lnTo>
                  <a:lnTo>
                    <a:pt x="4067" y="589"/>
                  </a:lnTo>
                  <a:lnTo>
                    <a:pt x="4283" y="589"/>
                  </a:lnTo>
                  <a:lnTo>
                    <a:pt x="4283" y="491"/>
                  </a:lnTo>
                  <a:lnTo>
                    <a:pt x="4323" y="413"/>
                  </a:lnTo>
                  <a:lnTo>
                    <a:pt x="4048" y="275"/>
                  </a:lnTo>
                  <a:lnTo>
                    <a:pt x="3773" y="177"/>
                  </a:lnTo>
                  <a:lnTo>
                    <a:pt x="3498" y="98"/>
                  </a:lnTo>
                  <a:lnTo>
                    <a:pt x="3183" y="39"/>
                  </a:lnTo>
                  <a:lnTo>
                    <a:pt x="288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37"/>
            <p:cNvSpPr/>
            <p:nvPr/>
          </p:nvSpPr>
          <p:spPr>
            <a:xfrm>
              <a:off x="11393236" y="3058419"/>
              <a:ext cx="22004" cy="22525"/>
            </a:xfrm>
            <a:custGeom>
              <a:avLst/>
              <a:gdLst/>
              <a:ahLst/>
              <a:cxnLst/>
              <a:rect l="l" t="t" r="r" b="b"/>
              <a:pathLst>
                <a:path w="846" h="866" extrusionOk="0">
                  <a:moveTo>
                    <a:pt x="433" y="1"/>
                  </a:moveTo>
                  <a:lnTo>
                    <a:pt x="315" y="21"/>
                  </a:lnTo>
                  <a:lnTo>
                    <a:pt x="197" y="60"/>
                  </a:lnTo>
                  <a:lnTo>
                    <a:pt x="118" y="138"/>
                  </a:lnTo>
                  <a:lnTo>
                    <a:pt x="40" y="237"/>
                  </a:lnTo>
                  <a:lnTo>
                    <a:pt x="0" y="315"/>
                  </a:lnTo>
                  <a:lnTo>
                    <a:pt x="0" y="413"/>
                  </a:lnTo>
                  <a:lnTo>
                    <a:pt x="0" y="433"/>
                  </a:lnTo>
                  <a:lnTo>
                    <a:pt x="0" y="512"/>
                  </a:lnTo>
                  <a:lnTo>
                    <a:pt x="20" y="590"/>
                  </a:lnTo>
                  <a:lnTo>
                    <a:pt x="59" y="669"/>
                  </a:lnTo>
                  <a:lnTo>
                    <a:pt x="118" y="728"/>
                  </a:lnTo>
                  <a:lnTo>
                    <a:pt x="177" y="787"/>
                  </a:lnTo>
                  <a:lnTo>
                    <a:pt x="256" y="826"/>
                  </a:lnTo>
                  <a:lnTo>
                    <a:pt x="334" y="846"/>
                  </a:lnTo>
                  <a:lnTo>
                    <a:pt x="413" y="865"/>
                  </a:lnTo>
                  <a:lnTo>
                    <a:pt x="491" y="846"/>
                  </a:lnTo>
                  <a:lnTo>
                    <a:pt x="590" y="826"/>
                  </a:lnTo>
                  <a:lnTo>
                    <a:pt x="649" y="787"/>
                  </a:lnTo>
                  <a:lnTo>
                    <a:pt x="727" y="747"/>
                  </a:lnTo>
                  <a:lnTo>
                    <a:pt x="766" y="688"/>
                  </a:lnTo>
                  <a:lnTo>
                    <a:pt x="806" y="610"/>
                  </a:lnTo>
                  <a:lnTo>
                    <a:pt x="845" y="531"/>
                  </a:lnTo>
                  <a:lnTo>
                    <a:pt x="845" y="433"/>
                  </a:lnTo>
                  <a:lnTo>
                    <a:pt x="845" y="355"/>
                  </a:lnTo>
                  <a:lnTo>
                    <a:pt x="825" y="276"/>
                  </a:lnTo>
                  <a:lnTo>
                    <a:pt x="786" y="197"/>
                  </a:lnTo>
                  <a:lnTo>
                    <a:pt x="727" y="138"/>
                  </a:lnTo>
                  <a:lnTo>
                    <a:pt x="668" y="80"/>
                  </a:lnTo>
                  <a:lnTo>
                    <a:pt x="590" y="40"/>
                  </a:lnTo>
                  <a:lnTo>
                    <a:pt x="511" y="21"/>
                  </a:lnTo>
                  <a:lnTo>
                    <a:pt x="4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37"/>
            <p:cNvSpPr/>
            <p:nvPr/>
          </p:nvSpPr>
          <p:spPr>
            <a:xfrm>
              <a:off x="11396799" y="3122302"/>
              <a:ext cx="22004" cy="22004"/>
            </a:xfrm>
            <a:custGeom>
              <a:avLst/>
              <a:gdLst/>
              <a:ahLst/>
              <a:cxnLst/>
              <a:rect l="l" t="t" r="r" b="b"/>
              <a:pathLst>
                <a:path w="846" h="846" extrusionOk="0">
                  <a:moveTo>
                    <a:pt x="335" y="1"/>
                  </a:moveTo>
                  <a:lnTo>
                    <a:pt x="217" y="40"/>
                  </a:lnTo>
                  <a:lnTo>
                    <a:pt x="119" y="118"/>
                  </a:lnTo>
                  <a:lnTo>
                    <a:pt x="40" y="217"/>
                  </a:lnTo>
                  <a:lnTo>
                    <a:pt x="1" y="295"/>
                  </a:lnTo>
                  <a:lnTo>
                    <a:pt x="1" y="393"/>
                  </a:lnTo>
                  <a:lnTo>
                    <a:pt x="1" y="413"/>
                  </a:lnTo>
                  <a:lnTo>
                    <a:pt x="1" y="492"/>
                  </a:lnTo>
                  <a:lnTo>
                    <a:pt x="21" y="570"/>
                  </a:lnTo>
                  <a:lnTo>
                    <a:pt x="60" y="649"/>
                  </a:lnTo>
                  <a:lnTo>
                    <a:pt x="99" y="708"/>
                  </a:lnTo>
                  <a:lnTo>
                    <a:pt x="158" y="767"/>
                  </a:lnTo>
                  <a:lnTo>
                    <a:pt x="217" y="806"/>
                  </a:lnTo>
                  <a:lnTo>
                    <a:pt x="296" y="826"/>
                  </a:lnTo>
                  <a:lnTo>
                    <a:pt x="374" y="845"/>
                  </a:lnTo>
                  <a:lnTo>
                    <a:pt x="472" y="845"/>
                  </a:lnTo>
                  <a:lnTo>
                    <a:pt x="551" y="826"/>
                  </a:lnTo>
                  <a:lnTo>
                    <a:pt x="629" y="806"/>
                  </a:lnTo>
                  <a:lnTo>
                    <a:pt x="688" y="747"/>
                  </a:lnTo>
                  <a:lnTo>
                    <a:pt x="747" y="688"/>
                  </a:lnTo>
                  <a:lnTo>
                    <a:pt x="787" y="629"/>
                  </a:lnTo>
                  <a:lnTo>
                    <a:pt x="826" y="551"/>
                  </a:lnTo>
                  <a:lnTo>
                    <a:pt x="846" y="472"/>
                  </a:lnTo>
                  <a:lnTo>
                    <a:pt x="846" y="374"/>
                  </a:lnTo>
                  <a:lnTo>
                    <a:pt x="826" y="295"/>
                  </a:lnTo>
                  <a:lnTo>
                    <a:pt x="787" y="217"/>
                  </a:lnTo>
                  <a:lnTo>
                    <a:pt x="747" y="158"/>
                  </a:lnTo>
                  <a:lnTo>
                    <a:pt x="688" y="99"/>
                  </a:lnTo>
                  <a:lnTo>
                    <a:pt x="610" y="40"/>
                  </a:lnTo>
                  <a:lnTo>
                    <a:pt x="551" y="20"/>
                  </a:lnTo>
                  <a:lnTo>
                    <a:pt x="45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37"/>
            <p:cNvSpPr/>
            <p:nvPr/>
          </p:nvSpPr>
          <p:spPr>
            <a:xfrm>
              <a:off x="11393236" y="3188733"/>
              <a:ext cx="22004" cy="22004"/>
            </a:xfrm>
            <a:custGeom>
              <a:avLst/>
              <a:gdLst/>
              <a:ahLst/>
              <a:cxnLst/>
              <a:rect l="l" t="t" r="r" b="b"/>
              <a:pathLst>
                <a:path w="846" h="846" extrusionOk="0">
                  <a:moveTo>
                    <a:pt x="374" y="0"/>
                  </a:moveTo>
                  <a:lnTo>
                    <a:pt x="295" y="20"/>
                  </a:lnTo>
                  <a:lnTo>
                    <a:pt x="216" y="40"/>
                  </a:lnTo>
                  <a:lnTo>
                    <a:pt x="158" y="99"/>
                  </a:lnTo>
                  <a:lnTo>
                    <a:pt x="99" y="157"/>
                  </a:lnTo>
                  <a:lnTo>
                    <a:pt x="59" y="216"/>
                  </a:lnTo>
                  <a:lnTo>
                    <a:pt x="20" y="295"/>
                  </a:lnTo>
                  <a:lnTo>
                    <a:pt x="0" y="374"/>
                  </a:lnTo>
                  <a:lnTo>
                    <a:pt x="0" y="433"/>
                  </a:lnTo>
                  <a:lnTo>
                    <a:pt x="20" y="511"/>
                  </a:lnTo>
                  <a:lnTo>
                    <a:pt x="40" y="590"/>
                  </a:lnTo>
                  <a:lnTo>
                    <a:pt x="59" y="649"/>
                  </a:lnTo>
                  <a:lnTo>
                    <a:pt x="118" y="708"/>
                  </a:lnTo>
                  <a:lnTo>
                    <a:pt x="177" y="766"/>
                  </a:lnTo>
                  <a:lnTo>
                    <a:pt x="236" y="806"/>
                  </a:lnTo>
                  <a:lnTo>
                    <a:pt x="315" y="825"/>
                  </a:lnTo>
                  <a:lnTo>
                    <a:pt x="393" y="845"/>
                  </a:lnTo>
                  <a:lnTo>
                    <a:pt x="472" y="845"/>
                  </a:lnTo>
                  <a:lnTo>
                    <a:pt x="550" y="825"/>
                  </a:lnTo>
                  <a:lnTo>
                    <a:pt x="629" y="806"/>
                  </a:lnTo>
                  <a:lnTo>
                    <a:pt x="708" y="747"/>
                  </a:lnTo>
                  <a:lnTo>
                    <a:pt x="766" y="688"/>
                  </a:lnTo>
                  <a:lnTo>
                    <a:pt x="806" y="629"/>
                  </a:lnTo>
                  <a:lnTo>
                    <a:pt x="845" y="550"/>
                  </a:lnTo>
                  <a:lnTo>
                    <a:pt x="845" y="452"/>
                  </a:lnTo>
                  <a:lnTo>
                    <a:pt x="845" y="374"/>
                  </a:lnTo>
                  <a:lnTo>
                    <a:pt x="825" y="295"/>
                  </a:lnTo>
                  <a:lnTo>
                    <a:pt x="806" y="216"/>
                  </a:lnTo>
                  <a:lnTo>
                    <a:pt x="747" y="157"/>
                  </a:lnTo>
                  <a:lnTo>
                    <a:pt x="688" y="99"/>
                  </a:lnTo>
                  <a:lnTo>
                    <a:pt x="629" y="40"/>
                  </a:lnTo>
                  <a:lnTo>
                    <a:pt x="550" y="20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37"/>
            <p:cNvSpPr/>
            <p:nvPr/>
          </p:nvSpPr>
          <p:spPr>
            <a:xfrm>
              <a:off x="11379424" y="3251575"/>
              <a:ext cx="22004" cy="22004"/>
            </a:xfrm>
            <a:custGeom>
              <a:avLst/>
              <a:gdLst/>
              <a:ahLst/>
              <a:cxnLst/>
              <a:rect l="l" t="t" r="r" b="b"/>
              <a:pathLst>
                <a:path w="846" h="846" extrusionOk="0">
                  <a:moveTo>
                    <a:pt x="374" y="1"/>
                  </a:moveTo>
                  <a:lnTo>
                    <a:pt x="276" y="20"/>
                  </a:lnTo>
                  <a:lnTo>
                    <a:pt x="197" y="60"/>
                  </a:lnTo>
                  <a:lnTo>
                    <a:pt x="138" y="118"/>
                  </a:lnTo>
                  <a:lnTo>
                    <a:pt x="60" y="217"/>
                  </a:lnTo>
                  <a:lnTo>
                    <a:pt x="1" y="335"/>
                  </a:lnTo>
                  <a:lnTo>
                    <a:pt x="1" y="374"/>
                  </a:lnTo>
                  <a:lnTo>
                    <a:pt x="1" y="472"/>
                  </a:lnTo>
                  <a:lnTo>
                    <a:pt x="21" y="551"/>
                  </a:lnTo>
                  <a:lnTo>
                    <a:pt x="60" y="629"/>
                  </a:lnTo>
                  <a:lnTo>
                    <a:pt x="99" y="688"/>
                  </a:lnTo>
                  <a:lnTo>
                    <a:pt x="158" y="747"/>
                  </a:lnTo>
                  <a:lnTo>
                    <a:pt x="217" y="806"/>
                  </a:lnTo>
                  <a:lnTo>
                    <a:pt x="296" y="826"/>
                  </a:lnTo>
                  <a:lnTo>
                    <a:pt x="394" y="845"/>
                  </a:lnTo>
                  <a:lnTo>
                    <a:pt x="472" y="845"/>
                  </a:lnTo>
                  <a:lnTo>
                    <a:pt x="551" y="826"/>
                  </a:lnTo>
                  <a:lnTo>
                    <a:pt x="630" y="786"/>
                  </a:lnTo>
                  <a:lnTo>
                    <a:pt x="708" y="747"/>
                  </a:lnTo>
                  <a:lnTo>
                    <a:pt x="767" y="688"/>
                  </a:lnTo>
                  <a:lnTo>
                    <a:pt x="806" y="629"/>
                  </a:lnTo>
                  <a:lnTo>
                    <a:pt x="846" y="551"/>
                  </a:lnTo>
                  <a:lnTo>
                    <a:pt x="846" y="452"/>
                  </a:lnTo>
                  <a:lnTo>
                    <a:pt x="846" y="374"/>
                  </a:lnTo>
                  <a:lnTo>
                    <a:pt x="826" y="295"/>
                  </a:lnTo>
                  <a:lnTo>
                    <a:pt x="806" y="217"/>
                  </a:lnTo>
                  <a:lnTo>
                    <a:pt x="747" y="138"/>
                  </a:lnTo>
                  <a:lnTo>
                    <a:pt x="689" y="79"/>
                  </a:lnTo>
                  <a:lnTo>
                    <a:pt x="630" y="40"/>
                  </a:lnTo>
                  <a:lnTo>
                    <a:pt x="551" y="20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37"/>
            <p:cNvSpPr/>
            <p:nvPr/>
          </p:nvSpPr>
          <p:spPr>
            <a:xfrm>
              <a:off x="11757046" y="3300111"/>
              <a:ext cx="225871" cy="102739"/>
            </a:xfrm>
            <a:custGeom>
              <a:avLst/>
              <a:gdLst/>
              <a:ahLst/>
              <a:cxnLst/>
              <a:rect l="l" t="t" r="r" b="b"/>
              <a:pathLst>
                <a:path w="8684" h="3950" extrusionOk="0">
                  <a:moveTo>
                    <a:pt x="4361" y="1"/>
                  </a:moveTo>
                  <a:lnTo>
                    <a:pt x="4027" y="21"/>
                  </a:lnTo>
                  <a:lnTo>
                    <a:pt x="3694" y="60"/>
                  </a:lnTo>
                  <a:lnTo>
                    <a:pt x="3242" y="119"/>
                  </a:lnTo>
                  <a:lnTo>
                    <a:pt x="2829" y="217"/>
                  </a:lnTo>
                  <a:lnTo>
                    <a:pt x="2436" y="354"/>
                  </a:lnTo>
                  <a:lnTo>
                    <a:pt x="2063" y="531"/>
                  </a:lnTo>
                  <a:lnTo>
                    <a:pt x="1729" y="708"/>
                  </a:lnTo>
                  <a:lnTo>
                    <a:pt x="1434" y="924"/>
                  </a:lnTo>
                  <a:lnTo>
                    <a:pt x="1159" y="1160"/>
                  </a:lnTo>
                  <a:lnTo>
                    <a:pt x="943" y="1396"/>
                  </a:lnTo>
                  <a:lnTo>
                    <a:pt x="747" y="1651"/>
                  </a:lnTo>
                  <a:lnTo>
                    <a:pt x="570" y="1906"/>
                  </a:lnTo>
                  <a:lnTo>
                    <a:pt x="433" y="2181"/>
                  </a:lnTo>
                  <a:lnTo>
                    <a:pt x="315" y="2456"/>
                  </a:lnTo>
                  <a:lnTo>
                    <a:pt x="216" y="2731"/>
                  </a:lnTo>
                  <a:lnTo>
                    <a:pt x="138" y="2987"/>
                  </a:lnTo>
                  <a:lnTo>
                    <a:pt x="79" y="3242"/>
                  </a:lnTo>
                  <a:lnTo>
                    <a:pt x="40" y="3498"/>
                  </a:lnTo>
                  <a:lnTo>
                    <a:pt x="0" y="3949"/>
                  </a:lnTo>
                  <a:lnTo>
                    <a:pt x="4165" y="3891"/>
                  </a:lnTo>
                  <a:lnTo>
                    <a:pt x="6719" y="3871"/>
                  </a:lnTo>
                  <a:lnTo>
                    <a:pt x="8683" y="3871"/>
                  </a:lnTo>
                  <a:lnTo>
                    <a:pt x="8644" y="3537"/>
                  </a:lnTo>
                  <a:lnTo>
                    <a:pt x="8565" y="3164"/>
                  </a:lnTo>
                  <a:lnTo>
                    <a:pt x="8467" y="2810"/>
                  </a:lnTo>
                  <a:lnTo>
                    <a:pt x="8349" y="2437"/>
                  </a:lnTo>
                  <a:lnTo>
                    <a:pt x="8212" y="2083"/>
                  </a:lnTo>
                  <a:lnTo>
                    <a:pt x="8015" y="1749"/>
                  </a:lnTo>
                  <a:lnTo>
                    <a:pt x="7799" y="1415"/>
                  </a:lnTo>
                  <a:lnTo>
                    <a:pt x="7662" y="1258"/>
                  </a:lnTo>
                  <a:lnTo>
                    <a:pt x="7544" y="1101"/>
                  </a:lnTo>
                  <a:lnTo>
                    <a:pt x="7387" y="963"/>
                  </a:lnTo>
                  <a:lnTo>
                    <a:pt x="7230" y="826"/>
                  </a:lnTo>
                  <a:lnTo>
                    <a:pt x="7072" y="688"/>
                  </a:lnTo>
                  <a:lnTo>
                    <a:pt x="6876" y="571"/>
                  </a:lnTo>
                  <a:lnTo>
                    <a:pt x="6699" y="472"/>
                  </a:lnTo>
                  <a:lnTo>
                    <a:pt x="6483" y="354"/>
                  </a:lnTo>
                  <a:lnTo>
                    <a:pt x="6267" y="276"/>
                  </a:lnTo>
                  <a:lnTo>
                    <a:pt x="6031" y="197"/>
                  </a:lnTo>
                  <a:lnTo>
                    <a:pt x="5796" y="119"/>
                  </a:lnTo>
                  <a:lnTo>
                    <a:pt x="5540" y="79"/>
                  </a:lnTo>
                  <a:lnTo>
                    <a:pt x="5265" y="40"/>
                  </a:lnTo>
                  <a:lnTo>
                    <a:pt x="497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37"/>
            <p:cNvSpPr/>
            <p:nvPr/>
          </p:nvSpPr>
          <p:spPr>
            <a:xfrm>
              <a:off x="11860256" y="3087057"/>
              <a:ext cx="118580" cy="63360"/>
            </a:xfrm>
            <a:custGeom>
              <a:avLst/>
              <a:gdLst/>
              <a:ahLst/>
              <a:cxnLst/>
              <a:rect l="l" t="t" r="r" b="b"/>
              <a:pathLst>
                <a:path w="4559" h="2436" extrusionOk="0">
                  <a:moveTo>
                    <a:pt x="3124" y="0"/>
                  </a:moveTo>
                  <a:lnTo>
                    <a:pt x="2554" y="20"/>
                  </a:lnTo>
                  <a:lnTo>
                    <a:pt x="1985" y="39"/>
                  </a:lnTo>
                  <a:lnTo>
                    <a:pt x="1415" y="98"/>
                  </a:lnTo>
                  <a:lnTo>
                    <a:pt x="865" y="196"/>
                  </a:lnTo>
                  <a:lnTo>
                    <a:pt x="433" y="255"/>
                  </a:lnTo>
                  <a:lnTo>
                    <a:pt x="1" y="354"/>
                  </a:lnTo>
                  <a:lnTo>
                    <a:pt x="138" y="845"/>
                  </a:lnTo>
                  <a:lnTo>
                    <a:pt x="256" y="1356"/>
                  </a:lnTo>
                  <a:lnTo>
                    <a:pt x="374" y="1886"/>
                  </a:lnTo>
                  <a:lnTo>
                    <a:pt x="472" y="2436"/>
                  </a:lnTo>
                  <a:lnTo>
                    <a:pt x="629" y="2338"/>
                  </a:lnTo>
                  <a:lnTo>
                    <a:pt x="885" y="2220"/>
                  </a:lnTo>
                  <a:lnTo>
                    <a:pt x="1140" y="2122"/>
                  </a:lnTo>
                  <a:lnTo>
                    <a:pt x="1415" y="2043"/>
                  </a:lnTo>
                  <a:lnTo>
                    <a:pt x="1690" y="1984"/>
                  </a:lnTo>
                  <a:lnTo>
                    <a:pt x="1965" y="1945"/>
                  </a:lnTo>
                  <a:lnTo>
                    <a:pt x="2240" y="1906"/>
                  </a:lnTo>
                  <a:lnTo>
                    <a:pt x="2535" y="1925"/>
                  </a:lnTo>
                  <a:lnTo>
                    <a:pt x="2810" y="1945"/>
                  </a:lnTo>
                  <a:lnTo>
                    <a:pt x="3104" y="1984"/>
                  </a:lnTo>
                  <a:lnTo>
                    <a:pt x="3379" y="2043"/>
                  </a:lnTo>
                  <a:lnTo>
                    <a:pt x="3713" y="2181"/>
                  </a:lnTo>
                  <a:lnTo>
                    <a:pt x="3890" y="2240"/>
                  </a:lnTo>
                  <a:lnTo>
                    <a:pt x="4047" y="2338"/>
                  </a:lnTo>
                  <a:lnTo>
                    <a:pt x="4106" y="2220"/>
                  </a:lnTo>
                  <a:lnTo>
                    <a:pt x="4205" y="2141"/>
                  </a:lnTo>
                  <a:lnTo>
                    <a:pt x="4342" y="2102"/>
                  </a:lnTo>
                  <a:lnTo>
                    <a:pt x="4460" y="2082"/>
                  </a:lnTo>
                  <a:lnTo>
                    <a:pt x="4558" y="2102"/>
                  </a:lnTo>
                  <a:lnTo>
                    <a:pt x="4460" y="1277"/>
                  </a:lnTo>
                  <a:lnTo>
                    <a:pt x="4362" y="472"/>
                  </a:lnTo>
                  <a:lnTo>
                    <a:pt x="4283" y="472"/>
                  </a:lnTo>
                  <a:lnTo>
                    <a:pt x="4205" y="432"/>
                  </a:lnTo>
                  <a:lnTo>
                    <a:pt x="4126" y="393"/>
                  </a:lnTo>
                  <a:lnTo>
                    <a:pt x="4067" y="334"/>
                  </a:lnTo>
                  <a:lnTo>
                    <a:pt x="4028" y="275"/>
                  </a:lnTo>
                  <a:lnTo>
                    <a:pt x="3988" y="196"/>
                  </a:lnTo>
                  <a:lnTo>
                    <a:pt x="3969" y="118"/>
                  </a:lnTo>
                  <a:lnTo>
                    <a:pt x="3949" y="39"/>
                  </a:lnTo>
                  <a:lnTo>
                    <a:pt x="3537" y="20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37"/>
            <p:cNvSpPr/>
            <p:nvPr/>
          </p:nvSpPr>
          <p:spPr>
            <a:xfrm>
              <a:off x="11840332" y="2999167"/>
              <a:ext cx="129816" cy="92492"/>
            </a:xfrm>
            <a:custGeom>
              <a:avLst/>
              <a:gdLst/>
              <a:ahLst/>
              <a:cxnLst/>
              <a:rect l="l" t="t" r="r" b="b"/>
              <a:pathLst>
                <a:path w="4991" h="3556" extrusionOk="0">
                  <a:moveTo>
                    <a:pt x="2456" y="0"/>
                  </a:moveTo>
                  <a:lnTo>
                    <a:pt x="2063" y="20"/>
                  </a:lnTo>
                  <a:lnTo>
                    <a:pt x="1670" y="39"/>
                  </a:lnTo>
                  <a:lnTo>
                    <a:pt x="1297" y="118"/>
                  </a:lnTo>
                  <a:lnTo>
                    <a:pt x="963" y="197"/>
                  </a:lnTo>
                  <a:lnTo>
                    <a:pt x="649" y="295"/>
                  </a:lnTo>
                  <a:lnTo>
                    <a:pt x="393" y="432"/>
                  </a:lnTo>
                  <a:lnTo>
                    <a:pt x="275" y="511"/>
                  </a:lnTo>
                  <a:lnTo>
                    <a:pt x="197" y="589"/>
                  </a:lnTo>
                  <a:lnTo>
                    <a:pt x="118" y="668"/>
                  </a:lnTo>
                  <a:lnTo>
                    <a:pt x="59" y="747"/>
                  </a:lnTo>
                  <a:lnTo>
                    <a:pt x="20" y="845"/>
                  </a:lnTo>
                  <a:lnTo>
                    <a:pt x="0" y="923"/>
                  </a:lnTo>
                  <a:lnTo>
                    <a:pt x="20" y="1100"/>
                  </a:lnTo>
                  <a:lnTo>
                    <a:pt x="59" y="1316"/>
                  </a:lnTo>
                  <a:lnTo>
                    <a:pt x="217" y="1886"/>
                  </a:lnTo>
                  <a:lnTo>
                    <a:pt x="452" y="2652"/>
                  </a:lnTo>
                  <a:lnTo>
                    <a:pt x="708" y="3556"/>
                  </a:lnTo>
                  <a:lnTo>
                    <a:pt x="904" y="3418"/>
                  </a:lnTo>
                  <a:lnTo>
                    <a:pt x="1081" y="3320"/>
                  </a:lnTo>
                  <a:lnTo>
                    <a:pt x="1277" y="3202"/>
                  </a:lnTo>
                  <a:lnTo>
                    <a:pt x="1493" y="3124"/>
                  </a:lnTo>
                  <a:lnTo>
                    <a:pt x="1788" y="3006"/>
                  </a:lnTo>
                  <a:lnTo>
                    <a:pt x="2083" y="2927"/>
                  </a:lnTo>
                  <a:lnTo>
                    <a:pt x="2397" y="2868"/>
                  </a:lnTo>
                  <a:lnTo>
                    <a:pt x="2692" y="2829"/>
                  </a:lnTo>
                  <a:lnTo>
                    <a:pt x="3006" y="2809"/>
                  </a:lnTo>
                  <a:lnTo>
                    <a:pt x="3320" y="2829"/>
                  </a:lnTo>
                  <a:lnTo>
                    <a:pt x="3635" y="2868"/>
                  </a:lnTo>
                  <a:lnTo>
                    <a:pt x="3949" y="2927"/>
                  </a:lnTo>
                  <a:lnTo>
                    <a:pt x="4165" y="2986"/>
                  </a:lnTo>
                  <a:lnTo>
                    <a:pt x="4362" y="3045"/>
                  </a:lnTo>
                  <a:lnTo>
                    <a:pt x="4578" y="3143"/>
                  </a:lnTo>
                  <a:lnTo>
                    <a:pt x="4774" y="3242"/>
                  </a:lnTo>
                  <a:lnTo>
                    <a:pt x="4813" y="3163"/>
                  </a:lnTo>
                  <a:lnTo>
                    <a:pt x="4872" y="3104"/>
                  </a:lnTo>
                  <a:lnTo>
                    <a:pt x="4931" y="3065"/>
                  </a:lnTo>
                  <a:lnTo>
                    <a:pt x="4990" y="3025"/>
                  </a:lnTo>
                  <a:lnTo>
                    <a:pt x="4872" y="2338"/>
                  </a:lnTo>
                  <a:lnTo>
                    <a:pt x="4735" y="1749"/>
                  </a:lnTo>
                  <a:lnTo>
                    <a:pt x="4597" y="1179"/>
                  </a:lnTo>
                  <a:lnTo>
                    <a:pt x="4479" y="806"/>
                  </a:lnTo>
                  <a:lnTo>
                    <a:pt x="4420" y="688"/>
                  </a:lnTo>
                  <a:lnTo>
                    <a:pt x="4342" y="589"/>
                  </a:lnTo>
                  <a:lnTo>
                    <a:pt x="4244" y="491"/>
                  </a:lnTo>
                  <a:lnTo>
                    <a:pt x="4126" y="413"/>
                  </a:lnTo>
                  <a:lnTo>
                    <a:pt x="4008" y="334"/>
                  </a:lnTo>
                  <a:lnTo>
                    <a:pt x="3870" y="256"/>
                  </a:lnTo>
                  <a:lnTo>
                    <a:pt x="3556" y="157"/>
                  </a:lnTo>
                  <a:lnTo>
                    <a:pt x="3202" y="59"/>
                  </a:lnTo>
                  <a:lnTo>
                    <a:pt x="2849" y="20"/>
                  </a:lnTo>
                  <a:lnTo>
                    <a:pt x="24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37"/>
            <p:cNvSpPr/>
            <p:nvPr/>
          </p:nvSpPr>
          <p:spPr>
            <a:xfrm>
              <a:off x="11867929" y="3211726"/>
              <a:ext cx="111921" cy="65415"/>
            </a:xfrm>
            <a:custGeom>
              <a:avLst/>
              <a:gdLst/>
              <a:ahLst/>
              <a:cxnLst/>
              <a:rect l="l" t="t" r="r" b="b"/>
              <a:pathLst>
                <a:path w="4303" h="2515" extrusionOk="0">
                  <a:moveTo>
                    <a:pt x="1238" y="0"/>
                  </a:moveTo>
                  <a:lnTo>
                    <a:pt x="1022" y="20"/>
                  </a:lnTo>
                  <a:lnTo>
                    <a:pt x="668" y="59"/>
                  </a:lnTo>
                  <a:lnTo>
                    <a:pt x="315" y="99"/>
                  </a:lnTo>
                  <a:lnTo>
                    <a:pt x="275" y="531"/>
                  </a:lnTo>
                  <a:lnTo>
                    <a:pt x="216" y="943"/>
                  </a:lnTo>
                  <a:lnTo>
                    <a:pt x="118" y="1336"/>
                  </a:lnTo>
                  <a:lnTo>
                    <a:pt x="0" y="1729"/>
                  </a:lnTo>
                  <a:lnTo>
                    <a:pt x="118" y="1690"/>
                  </a:lnTo>
                  <a:lnTo>
                    <a:pt x="393" y="1572"/>
                  </a:lnTo>
                  <a:lnTo>
                    <a:pt x="688" y="1513"/>
                  </a:lnTo>
                  <a:lnTo>
                    <a:pt x="982" y="1493"/>
                  </a:lnTo>
                  <a:lnTo>
                    <a:pt x="1297" y="1493"/>
                  </a:lnTo>
                  <a:lnTo>
                    <a:pt x="1591" y="1533"/>
                  </a:lnTo>
                  <a:lnTo>
                    <a:pt x="1866" y="1592"/>
                  </a:lnTo>
                  <a:lnTo>
                    <a:pt x="2161" y="1690"/>
                  </a:lnTo>
                  <a:lnTo>
                    <a:pt x="2436" y="1808"/>
                  </a:lnTo>
                  <a:lnTo>
                    <a:pt x="2692" y="1945"/>
                  </a:lnTo>
                  <a:lnTo>
                    <a:pt x="2927" y="2102"/>
                  </a:lnTo>
                  <a:lnTo>
                    <a:pt x="3183" y="2299"/>
                  </a:lnTo>
                  <a:lnTo>
                    <a:pt x="3418" y="2515"/>
                  </a:lnTo>
                  <a:lnTo>
                    <a:pt x="3517" y="2476"/>
                  </a:lnTo>
                  <a:lnTo>
                    <a:pt x="3654" y="2476"/>
                  </a:lnTo>
                  <a:lnTo>
                    <a:pt x="3772" y="2358"/>
                  </a:lnTo>
                  <a:lnTo>
                    <a:pt x="3890" y="2201"/>
                  </a:lnTo>
                  <a:lnTo>
                    <a:pt x="3988" y="2024"/>
                  </a:lnTo>
                  <a:lnTo>
                    <a:pt x="4067" y="1827"/>
                  </a:lnTo>
                  <a:lnTo>
                    <a:pt x="4145" y="1592"/>
                  </a:lnTo>
                  <a:lnTo>
                    <a:pt x="4204" y="1336"/>
                  </a:lnTo>
                  <a:lnTo>
                    <a:pt x="4263" y="1081"/>
                  </a:lnTo>
                  <a:lnTo>
                    <a:pt x="4302" y="766"/>
                  </a:lnTo>
                  <a:lnTo>
                    <a:pt x="4165" y="825"/>
                  </a:lnTo>
                  <a:lnTo>
                    <a:pt x="4106" y="845"/>
                  </a:lnTo>
                  <a:lnTo>
                    <a:pt x="4027" y="845"/>
                  </a:lnTo>
                  <a:lnTo>
                    <a:pt x="3949" y="825"/>
                  </a:lnTo>
                  <a:lnTo>
                    <a:pt x="3870" y="806"/>
                  </a:lnTo>
                  <a:lnTo>
                    <a:pt x="3811" y="766"/>
                  </a:lnTo>
                  <a:lnTo>
                    <a:pt x="3752" y="708"/>
                  </a:lnTo>
                  <a:lnTo>
                    <a:pt x="3713" y="649"/>
                  </a:lnTo>
                  <a:lnTo>
                    <a:pt x="3674" y="590"/>
                  </a:lnTo>
                  <a:lnTo>
                    <a:pt x="3654" y="511"/>
                  </a:lnTo>
                  <a:lnTo>
                    <a:pt x="3634" y="433"/>
                  </a:lnTo>
                  <a:lnTo>
                    <a:pt x="3202" y="295"/>
                  </a:lnTo>
                  <a:lnTo>
                    <a:pt x="2790" y="177"/>
                  </a:lnTo>
                  <a:lnTo>
                    <a:pt x="2338" y="79"/>
                  </a:lnTo>
                  <a:lnTo>
                    <a:pt x="1906" y="20"/>
                  </a:lnTo>
                  <a:lnTo>
                    <a:pt x="16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37"/>
            <p:cNvSpPr/>
            <p:nvPr/>
          </p:nvSpPr>
          <p:spPr>
            <a:xfrm>
              <a:off x="11858201" y="3261797"/>
              <a:ext cx="93532" cy="26088"/>
            </a:xfrm>
            <a:custGeom>
              <a:avLst/>
              <a:gdLst/>
              <a:ahLst/>
              <a:cxnLst/>
              <a:rect l="l" t="t" r="r" b="b"/>
              <a:pathLst>
                <a:path w="3596" h="1003" extrusionOk="0">
                  <a:moveTo>
                    <a:pt x="689" y="1"/>
                  </a:moveTo>
                  <a:lnTo>
                    <a:pt x="296" y="20"/>
                  </a:lnTo>
                  <a:lnTo>
                    <a:pt x="158" y="334"/>
                  </a:lnTo>
                  <a:lnTo>
                    <a:pt x="1" y="649"/>
                  </a:lnTo>
                  <a:lnTo>
                    <a:pt x="374" y="767"/>
                  </a:lnTo>
                  <a:lnTo>
                    <a:pt x="767" y="845"/>
                  </a:lnTo>
                  <a:lnTo>
                    <a:pt x="1239" y="943"/>
                  </a:lnTo>
                  <a:lnTo>
                    <a:pt x="1514" y="983"/>
                  </a:lnTo>
                  <a:lnTo>
                    <a:pt x="1789" y="1002"/>
                  </a:lnTo>
                  <a:lnTo>
                    <a:pt x="2398" y="1002"/>
                  </a:lnTo>
                  <a:lnTo>
                    <a:pt x="2692" y="983"/>
                  </a:lnTo>
                  <a:lnTo>
                    <a:pt x="3007" y="924"/>
                  </a:lnTo>
                  <a:lnTo>
                    <a:pt x="3301" y="865"/>
                  </a:lnTo>
                  <a:lnTo>
                    <a:pt x="3596" y="767"/>
                  </a:lnTo>
                  <a:lnTo>
                    <a:pt x="3105" y="531"/>
                  </a:lnTo>
                  <a:lnTo>
                    <a:pt x="2614" y="334"/>
                  </a:lnTo>
                  <a:lnTo>
                    <a:pt x="2103" y="177"/>
                  </a:lnTo>
                  <a:lnTo>
                    <a:pt x="1867" y="118"/>
                  </a:lnTo>
                  <a:lnTo>
                    <a:pt x="1612" y="79"/>
                  </a:lnTo>
                  <a:lnTo>
                    <a:pt x="1356" y="40"/>
                  </a:lnTo>
                  <a:lnTo>
                    <a:pt x="1081" y="20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37"/>
            <p:cNvSpPr/>
            <p:nvPr/>
          </p:nvSpPr>
          <p:spPr>
            <a:xfrm>
              <a:off x="11873548" y="3151434"/>
              <a:ext cx="107837" cy="70019"/>
            </a:xfrm>
            <a:custGeom>
              <a:avLst/>
              <a:gdLst/>
              <a:ahLst/>
              <a:cxnLst/>
              <a:rect l="l" t="t" r="r" b="b"/>
              <a:pathLst>
                <a:path w="4146" h="2692" extrusionOk="0">
                  <a:moveTo>
                    <a:pt x="2279" y="0"/>
                  </a:moveTo>
                  <a:lnTo>
                    <a:pt x="1749" y="20"/>
                  </a:lnTo>
                  <a:lnTo>
                    <a:pt x="1238" y="40"/>
                  </a:lnTo>
                  <a:lnTo>
                    <a:pt x="727" y="79"/>
                  </a:lnTo>
                  <a:lnTo>
                    <a:pt x="472" y="118"/>
                  </a:lnTo>
                  <a:lnTo>
                    <a:pt x="197" y="138"/>
                  </a:lnTo>
                  <a:lnTo>
                    <a:pt x="0" y="157"/>
                  </a:lnTo>
                  <a:lnTo>
                    <a:pt x="59" y="668"/>
                  </a:lnTo>
                  <a:lnTo>
                    <a:pt x="99" y="1199"/>
                  </a:lnTo>
                  <a:lnTo>
                    <a:pt x="118" y="1729"/>
                  </a:lnTo>
                  <a:lnTo>
                    <a:pt x="118" y="2240"/>
                  </a:lnTo>
                  <a:lnTo>
                    <a:pt x="256" y="2142"/>
                  </a:lnTo>
                  <a:lnTo>
                    <a:pt x="393" y="2063"/>
                  </a:lnTo>
                  <a:lnTo>
                    <a:pt x="550" y="1984"/>
                  </a:lnTo>
                  <a:lnTo>
                    <a:pt x="727" y="1925"/>
                  </a:lnTo>
                  <a:lnTo>
                    <a:pt x="845" y="1886"/>
                  </a:lnTo>
                  <a:lnTo>
                    <a:pt x="963" y="1867"/>
                  </a:lnTo>
                  <a:lnTo>
                    <a:pt x="1218" y="1827"/>
                  </a:lnTo>
                  <a:lnTo>
                    <a:pt x="1493" y="1808"/>
                  </a:lnTo>
                  <a:lnTo>
                    <a:pt x="1749" y="1827"/>
                  </a:lnTo>
                  <a:lnTo>
                    <a:pt x="2004" y="1867"/>
                  </a:lnTo>
                  <a:lnTo>
                    <a:pt x="2259" y="1925"/>
                  </a:lnTo>
                  <a:lnTo>
                    <a:pt x="2495" y="2004"/>
                  </a:lnTo>
                  <a:lnTo>
                    <a:pt x="2731" y="2122"/>
                  </a:lnTo>
                  <a:lnTo>
                    <a:pt x="2927" y="2240"/>
                  </a:lnTo>
                  <a:lnTo>
                    <a:pt x="3104" y="2358"/>
                  </a:lnTo>
                  <a:lnTo>
                    <a:pt x="3281" y="2515"/>
                  </a:lnTo>
                  <a:lnTo>
                    <a:pt x="3418" y="2692"/>
                  </a:lnTo>
                  <a:lnTo>
                    <a:pt x="3438" y="2613"/>
                  </a:lnTo>
                  <a:lnTo>
                    <a:pt x="3477" y="2534"/>
                  </a:lnTo>
                  <a:lnTo>
                    <a:pt x="3517" y="2456"/>
                  </a:lnTo>
                  <a:lnTo>
                    <a:pt x="3576" y="2397"/>
                  </a:lnTo>
                  <a:lnTo>
                    <a:pt x="3654" y="2358"/>
                  </a:lnTo>
                  <a:lnTo>
                    <a:pt x="3713" y="2318"/>
                  </a:lnTo>
                  <a:lnTo>
                    <a:pt x="3811" y="2299"/>
                  </a:lnTo>
                  <a:lnTo>
                    <a:pt x="3890" y="2299"/>
                  </a:lnTo>
                  <a:lnTo>
                    <a:pt x="4027" y="2338"/>
                  </a:lnTo>
                  <a:lnTo>
                    <a:pt x="4126" y="2417"/>
                  </a:lnTo>
                  <a:lnTo>
                    <a:pt x="4145" y="1945"/>
                  </a:lnTo>
                  <a:lnTo>
                    <a:pt x="4145" y="1454"/>
                  </a:lnTo>
                  <a:lnTo>
                    <a:pt x="4126" y="943"/>
                  </a:lnTo>
                  <a:lnTo>
                    <a:pt x="4106" y="413"/>
                  </a:lnTo>
                  <a:lnTo>
                    <a:pt x="3988" y="452"/>
                  </a:lnTo>
                  <a:lnTo>
                    <a:pt x="3811" y="452"/>
                  </a:lnTo>
                  <a:lnTo>
                    <a:pt x="3733" y="413"/>
                  </a:lnTo>
                  <a:lnTo>
                    <a:pt x="3674" y="374"/>
                  </a:lnTo>
                  <a:lnTo>
                    <a:pt x="3615" y="334"/>
                  </a:lnTo>
                  <a:lnTo>
                    <a:pt x="3576" y="275"/>
                  </a:lnTo>
                  <a:lnTo>
                    <a:pt x="3536" y="216"/>
                  </a:lnTo>
                  <a:lnTo>
                    <a:pt x="3497" y="138"/>
                  </a:lnTo>
                  <a:lnTo>
                    <a:pt x="3497" y="59"/>
                  </a:lnTo>
                  <a:lnTo>
                    <a:pt x="2790" y="20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37"/>
            <p:cNvSpPr/>
            <p:nvPr/>
          </p:nvSpPr>
          <p:spPr>
            <a:xfrm>
              <a:off x="11858201" y="3250560"/>
              <a:ext cx="98656" cy="31186"/>
            </a:xfrm>
            <a:custGeom>
              <a:avLst/>
              <a:gdLst/>
              <a:ahLst/>
              <a:cxnLst/>
              <a:rect l="l" t="t" r="r" b="b"/>
              <a:pathLst>
                <a:path w="3793" h="1199" extrusionOk="0">
                  <a:moveTo>
                    <a:pt x="1356" y="0"/>
                  </a:moveTo>
                  <a:lnTo>
                    <a:pt x="1062" y="20"/>
                  </a:lnTo>
                  <a:lnTo>
                    <a:pt x="767" y="79"/>
                  </a:lnTo>
                  <a:lnTo>
                    <a:pt x="492" y="197"/>
                  </a:lnTo>
                  <a:lnTo>
                    <a:pt x="374" y="236"/>
                  </a:lnTo>
                  <a:lnTo>
                    <a:pt x="237" y="315"/>
                  </a:lnTo>
                  <a:lnTo>
                    <a:pt x="1" y="472"/>
                  </a:lnTo>
                  <a:lnTo>
                    <a:pt x="1" y="472"/>
                  </a:lnTo>
                  <a:lnTo>
                    <a:pt x="296" y="452"/>
                  </a:lnTo>
                  <a:lnTo>
                    <a:pt x="689" y="433"/>
                  </a:lnTo>
                  <a:lnTo>
                    <a:pt x="885" y="433"/>
                  </a:lnTo>
                  <a:lnTo>
                    <a:pt x="1081" y="452"/>
                  </a:lnTo>
                  <a:lnTo>
                    <a:pt x="1356" y="472"/>
                  </a:lnTo>
                  <a:lnTo>
                    <a:pt x="1612" y="511"/>
                  </a:lnTo>
                  <a:lnTo>
                    <a:pt x="1867" y="550"/>
                  </a:lnTo>
                  <a:lnTo>
                    <a:pt x="2103" y="609"/>
                  </a:lnTo>
                  <a:lnTo>
                    <a:pt x="2614" y="766"/>
                  </a:lnTo>
                  <a:lnTo>
                    <a:pt x="3105" y="963"/>
                  </a:lnTo>
                  <a:lnTo>
                    <a:pt x="3596" y="1199"/>
                  </a:lnTo>
                  <a:lnTo>
                    <a:pt x="3675" y="1100"/>
                  </a:lnTo>
                  <a:lnTo>
                    <a:pt x="3792" y="1022"/>
                  </a:lnTo>
                  <a:lnTo>
                    <a:pt x="3557" y="806"/>
                  </a:lnTo>
                  <a:lnTo>
                    <a:pt x="3301" y="609"/>
                  </a:lnTo>
                  <a:lnTo>
                    <a:pt x="3066" y="452"/>
                  </a:lnTo>
                  <a:lnTo>
                    <a:pt x="2810" y="315"/>
                  </a:lnTo>
                  <a:lnTo>
                    <a:pt x="2535" y="197"/>
                  </a:lnTo>
                  <a:lnTo>
                    <a:pt x="2240" y="99"/>
                  </a:lnTo>
                  <a:lnTo>
                    <a:pt x="1965" y="40"/>
                  </a:lnTo>
                  <a:lnTo>
                    <a:pt x="167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37"/>
            <p:cNvSpPr/>
            <p:nvPr/>
          </p:nvSpPr>
          <p:spPr>
            <a:xfrm>
              <a:off x="11869958" y="3198435"/>
              <a:ext cx="92518" cy="24553"/>
            </a:xfrm>
            <a:custGeom>
              <a:avLst/>
              <a:gdLst/>
              <a:ahLst/>
              <a:cxnLst/>
              <a:rect l="l" t="t" r="r" b="b"/>
              <a:pathLst>
                <a:path w="3557" h="944" extrusionOk="0">
                  <a:moveTo>
                    <a:pt x="1631" y="1"/>
                  </a:moveTo>
                  <a:lnTo>
                    <a:pt x="1356" y="20"/>
                  </a:lnTo>
                  <a:lnTo>
                    <a:pt x="1101" y="60"/>
                  </a:lnTo>
                  <a:lnTo>
                    <a:pt x="983" y="79"/>
                  </a:lnTo>
                  <a:lnTo>
                    <a:pt x="865" y="118"/>
                  </a:lnTo>
                  <a:lnTo>
                    <a:pt x="688" y="177"/>
                  </a:lnTo>
                  <a:lnTo>
                    <a:pt x="531" y="256"/>
                  </a:lnTo>
                  <a:lnTo>
                    <a:pt x="394" y="335"/>
                  </a:lnTo>
                  <a:lnTo>
                    <a:pt x="256" y="433"/>
                  </a:lnTo>
                  <a:lnTo>
                    <a:pt x="119" y="551"/>
                  </a:lnTo>
                  <a:lnTo>
                    <a:pt x="1" y="649"/>
                  </a:lnTo>
                  <a:lnTo>
                    <a:pt x="237" y="610"/>
                  </a:lnTo>
                  <a:lnTo>
                    <a:pt x="590" y="570"/>
                  </a:lnTo>
                  <a:lnTo>
                    <a:pt x="944" y="531"/>
                  </a:lnTo>
                  <a:lnTo>
                    <a:pt x="1160" y="511"/>
                  </a:lnTo>
                  <a:lnTo>
                    <a:pt x="1612" y="511"/>
                  </a:lnTo>
                  <a:lnTo>
                    <a:pt x="1828" y="531"/>
                  </a:lnTo>
                  <a:lnTo>
                    <a:pt x="2260" y="590"/>
                  </a:lnTo>
                  <a:lnTo>
                    <a:pt x="2712" y="688"/>
                  </a:lnTo>
                  <a:lnTo>
                    <a:pt x="3124" y="806"/>
                  </a:lnTo>
                  <a:lnTo>
                    <a:pt x="3556" y="944"/>
                  </a:lnTo>
                  <a:lnTo>
                    <a:pt x="3556" y="885"/>
                  </a:lnTo>
                  <a:lnTo>
                    <a:pt x="3419" y="708"/>
                  </a:lnTo>
                  <a:lnTo>
                    <a:pt x="3242" y="570"/>
                  </a:lnTo>
                  <a:lnTo>
                    <a:pt x="3065" y="433"/>
                  </a:lnTo>
                  <a:lnTo>
                    <a:pt x="2869" y="315"/>
                  </a:lnTo>
                  <a:lnTo>
                    <a:pt x="2633" y="197"/>
                  </a:lnTo>
                  <a:lnTo>
                    <a:pt x="2397" y="118"/>
                  </a:lnTo>
                  <a:lnTo>
                    <a:pt x="2142" y="60"/>
                  </a:lnTo>
                  <a:lnTo>
                    <a:pt x="1887" y="20"/>
                  </a:lnTo>
                  <a:lnTo>
                    <a:pt x="163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37"/>
            <p:cNvSpPr/>
            <p:nvPr/>
          </p:nvSpPr>
          <p:spPr>
            <a:xfrm>
              <a:off x="11864340" y="3136608"/>
              <a:ext cx="101205" cy="19455"/>
            </a:xfrm>
            <a:custGeom>
              <a:avLst/>
              <a:gdLst/>
              <a:ahLst/>
              <a:cxnLst/>
              <a:rect l="l" t="t" r="r" b="b"/>
              <a:pathLst>
                <a:path w="3891" h="748" extrusionOk="0">
                  <a:moveTo>
                    <a:pt x="2083" y="1"/>
                  </a:moveTo>
                  <a:lnTo>
                    <a:pt x="1808" y="40"/>
                  </a:lnTo>
                  <a:lnTo>
                    <a:pt x="1533" y="79"/>
                  </a:lnTo>
                  <a:lnTo>
                    <a:pt x="1258" y="138"/>
                  </a:lnTo>
                  <a:lnTo>
                    <a:pt x="983" y="217"/>
                  </a:lnTo>
                  <a:lnTo>
                    <a:pt x="728" y="315"/>
                  </a:lnTo>
                  <a:lnTo>
                    <a:pt x="472" y="433"/>
                  </a:lnTo>
                  <a:lnTo>
                    <a:pt x="315" y="531"/>
                  </a:lnTo>
                  <a:lnTo>
                    <a:pt x="158" y="629"/>
                  </a:lnTo>
                  <a:lnTo>
                    <a:pt x="1" y="747"/>
                  </a:lnTo>
                  <a:lnTo>
                    <a:pt x="178" y="747"/>
                  </a:lnTo>
                  <a:lnTo>
                    <a:pt x="354" y="727"/>
                  </a:lnTo>
                  <a:lnTo>
                    <a:pt x="551" y="708"/>
                  </a:lnTo>
                  <a:lnTo>
                    <a:pt x="826" y="688"/>
                  </a:lnTo>
                  <a:lnTo>
                    <a:pt x="1081" y="649"/>
                  </a:lnTo>
                  <a:lnTo>
                    <a:pt x="1592" y="610"/>
                  </a:lnTo>
                  <a:lnTo>
                    <a:pt x="2103" y="590"/>
                  </a:lnTo>
                  <a:lnTo>
                    <a:pt x="2633" y="570"/>
                  </a:lnTo>
                  <a:lnTo>
                    <a:pt x="3144" y="590"/>
                  </a:lnTo>
                  <a:lnTo>
                    <a:pt x="3851" y="629"/>
                  </a:lnTo>
                  <a:lnTo>
                    <a:pt x="3851" y="570"/>
                  </a:lnTo>
                  <a:lnTo>
                    <a:pt x="3871" y="492"/>
                  </a:lnTo>
                  <a:lnTo>
                    <a:pt x="3890" y="433"/>
                  </a:lnTo>
                  <a:lnTo>
                    <a:pt x="3733" y="335"/>
                  </a:lnTo>
                  <a:lnTo>
                    <a:pt x="3556" y="276"/>
                  </a:lnTo>
                  <a:lnTo>
                    <a:pt x="3222" y="138"/>
                  </a:lnTo>
                  <a:lnTo>
                    <a:pt x="2947" y="79"/>
                  </a:lnTo>
                  <a:lnTo>
                    <a:pt x="2653" y="40"/>
                  </a:lnTo>
                  <a:lnTo>
                    <a:pt x="2378" y="20"/>
                  </a:lnTo>
                  <a:lnTo>
                    <a:pt x="208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37"/>
            <p:cNvSpPr/>
            <p:nvPr/>
          </p:nvSpPr>
          <p:spPr>
            <a:xfrm>
              <a:off x="11852089" y="3072231"/>
              <a:ext cx="112441" cy="25568"/>
            </a:xfrm>
            <a:custGeom>
              <a:avLst/>
              <a:gdLst/>
              <a:ahLst/>
              <a:cxnLst/>
              <a:rect l="l" t="t" r="r" b="b"/>
              <a:pathLst>
                <a:path w="4323" h="983" extrusionOk="0">
                  <a:moveTo>
                    <a:pt x="2554" y="0"/>
                  </a:moveTo>
                  <a:lnTo>
                    <a:pt x="2240" y="20"/>
                  </a:lnTo>
                  <a:lnTo>
                    <a:pt x="1945" y="59"/>
                  </a:lnTo>
                  <a:lnTo>
                    <a:pt x="1631" y="118"/>
                  </a:lnTo>
                  <a:lnTo>
                    <a:pt x="1336" y="197"/>
                  </a:lnTo>
                  <a:lnTo>
                    <a:pt x="1041" y="315"/>
                  </a:lnTo>
                  <a:lnTo>
                    <a:pt x="825" y="393"/>
                  </a:lnTo>
                  <a:lnTo>
                    <a:pt x="629" y="511"/>
                  </a:lnTo>
                  <a:lnTo>
                    <a:pt x="452" y="609"/>
                  </a:lnTo>
                  <a:lnTo>
                    <a:pt x="256" y="747"/>
                  </a:lnTo>
                  <a:lnTo>
                    <a:pt x="0" y="983"/>
                  </a:lnTo>
                  <a:lnTo>
                    <a:pt x="315" y="924"/>
                  </a:lnTo>
                  <a:lnTo>
                    <a:pt x="747" y="825"/>
                  </a:lnTo>
                  <a:lnTo>
                    <a:pt x="1179" y="766"/>
                  </a:lnTo>
                  <a:lnTo>
                    <a:pt x="1729" y="668"/>
                  </a:lnTo>
                  <a:lnTo>
                    <a:pt x="2299" y="609"/>
                  </a:lnTo>
                  <a:lnTo>
                    <a:pt x="2868" y="590"/>
                  </a:lnTo>
                  <a:lnTo>
                    <a:pt x="3438" y="570"/>
                  </a:lnTo>
                  <a:lnTo>
                    <a:pt x="3851" y="590"/>
                  </a:lnTo>
                  <a:lnTo>
                    <a:pt x="4263" y="609"/>
                  </a:lnTo>
                  <a:lnTo>
                    <a:pt x="4283" y="511"/>
                  </a:lnTo>
                  <a:lnTo>
                    <a:pt x="4322" y="433"/>
                  </a:lnTo>
                  <a:lnTo>
                    <a:pt x="4126" y="334"/>
                  </a:lnTo>
                  <a:lnTo>
                    <a:pt x="3910" y="236"/>
                  </a:lnTo>
                  <a:lnTo>
                    <a:pt x="3713" y="177"/>
                  </a:lnTo>
                  <a:lnTo>
                    <a:pt x="3497" y="118"/>
                  </a:lnTo>
                  <a:lnTo>
                    <a:pt x="3183" y="59"/>
                  </a:lnTo>
                  <a:lnTo>
                    <a:pt x="2868" y="20"/>
                  </a:lnTo>
                  <a:lnTo>
                    <a:pt x="255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37"/>
            <p:cNvSpPr/>
            <p:nvPr/>
          </p:nvSpPr>
          <p:spPr>
            <a:xfrm>
              <a:off x="11962972" y="3077329"/>
              <a:ext cx="22499" cy="22004"/>
            </a:xfrm>
            <a:custGeom>
              <a:avLst/>
              <a:gdLst/>
              <a:ahLst/>
              <a:cxnLst/>
              <a:rect l="l" t="t" r="r" b="b"/>
              <a:pathLst>
                <a:path w="865" h="846" extrusionOk="0">
                  <a:moveTo>
                    <a:pt x="354" y="1"/>
                  </a:moveTo>
                  <a:lnTo>
                    <a:pt x="275" y="20"/>
                  </a:lnTo>
                  <a:lnTo>
                    <a:pt x="216" y="60"/>
                  </a:lnTo>
                  <a:lnTo>
                    <a:pt x="157" y="99"/>
                  </a:lnTo>
                  <a:lnTo>
                    <a:pt x="98" y="158"/>
                  </a:lnTo>
                  <a:lnTo>
                    <a:pt x="59" y="237"/>
                  </a:lnTo>
                  <a:lnTo>
                    <a:pt x="20" y="315"/>
                  </a:lnTo>
                  <a:lnTo>
                    <a:pt x="0" y="413"/>
                  </a:lnTo>
                  <a:lnTo>
                    <a:pt x="20" y="492"/>
                  </a:lnTo>
                  <a:lnTo>
                    <a:pt x="39" y="570"/>
                  </a:lnTo>
                  <a:lnTo>
                    <a:pt x="79" y="649"/>
                  </a:lnTo>
                  <a:lnTo>
                    <a:pt x="118" y="708"/>
                  </a:lnTo>
                  <a:lnTo>
                    <a:pt x="177" y="767"/>
                  </a:lnTo>
                  <a:lnTo>
                    <a:pt x="256" y="806"/>
                  </a:lnTo>
                  <a:lnTo>
                    <a:pt x="334" y="846"/>
                  </a:lnTo>
                  <a:lnTo>
                    <a:pt x="491" y="846"/>
                  </a:lnTo>
                  <a:lnTo>
                    <a:pt x="589" y="826"/>
                  </a:lnTo>
                  <a:lnTo>
                    <a:pt x="668" y="787"/>
                  </a:lnTo>
                  <a:lnTo>
                    <a:pt x="727" y="728"/>
                  </a:lnTo>
                  <a:lnTo>
                    <a:pt x="786" y="669"/>
                  </a:lnTo>
                  <a:lnTo>
                    <a:pt x="825" y="590"/>
                  </a:lnTo>
                  <a:lnTo>
                    <a:pt x="845" y="512"/>
                  </a:lnTo>
                  <a:lnTo>
                    <a:pt x="864" y="433"/>
                  </a:lnTo>
                  <a:lnTo>
                    <a:pt x="864" y="354"/>
                  </a:lnTo>
                  <a:lnTo>
                    <a:pt x="825" y="256"/>
                  </a:lnTo>
                  <a:lnTo>
                    <a:pt x="786" y="197"/>
                  </a:lnTo>
                  <a:lnTo>
                    <a:pt x="747" y="119"/>
                  </a:lnTo>
                  <a:lnTo>
                    <a:pt x="688" y="79"/>
                  </a:lnTo>
                  <a:lnTo>
                    <a:pt x="609" y="40"/>
                  </a:lnTo>
                  <a:lnTo>
                    <a:pt x="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37"/>
            <p:cNvSpPr/>
            <p:nvPr/>
          </p:nvSpPr>
          <p:spPr>
            <a:xfrm>
              <a:off x="11964507" y="3141211"/>
              <a:ext cx="21978" cy="22004"/>
            </a:xfrm>
            <a:custGeom>
              <a:avLst/>
              <a:gdLst/>
              <a:ahLst/>
              <a:cxnLst/>
              <a:rect l="l" t="t" r="r" b="b"/>
              <a:pathLst>
                <a:path w="845" h="846" extrusionOk="0">
                  <a:moveTo>
                    <a:pt x="452" y="0"/>
                  </a:moveTo>
                  <a:lnTo>
                    <a:pt x="334" y="20"/>
                  </a:lnTo>
                  <a:lnTo>
                    <a:pt x="197" y="59"/>
                  </a:lnTo>
                  <a:lnTo>
                    <a:pt x="98" y="138"/>
                  </a:lnTo>
                  <a:lnTo>
                    <a:pt x="39" y="256"/>
                  </a:lnTo>
                  <a:lnTo>
                    <a:pt x="20" y="315"/>
                  </a:lnTo>
                  <a:lnTo>
                    <a:pt x="0" y="393"/>
                  </a:lnTo>
                  <a:lnTo>
                    <a:pt x="0" y="452"/>
                  </a:lnTo>
                  <a:lnTo>
                    <a:pt x="0" y="531"/>
                  </a:lnTo>
                  <a:lnTo>
                    <a:pt x="39" y="609"/>
                  </a:lnTo>
                  <a:lnTo>
                    <a:pt x="79" y="668"/>
                  </a:lnTo>
                  <a:lnTo>
                    <a:pt x="118" y="727"/>
                  </a:lnTo>
                  <a:lnTo>
                    <a:pt x="177" y="767"/>
                  </a:lnTo>
                  <a:lnTo>
                    <a:pt x="236" y="806"/>
                  </a:lnTo>
                  <a:lnTo>
                    <a:pt x="314" y="845"/>
                  </a:lnTo>
                  <a:lnTo>
                    <a:pt x="491" y="845"/>
                  </a:lnTo>
                  <a:lnTo>
                    <a:pt x="609" y="806"/>
                  </a:lnTo>
                  <a:lnTo>
                    <a:pt x="688" y="747"/>
                  </a:lnTo>
                  <a:lnTo>
                    <a:pt x="766" y="668"/>
                  </a:lnTo>
                  <a:lnTo>
                    <a:pt x="825" y="570"/>
                  </a:lnTo>
                  <a:lnTo>
                    <a:pt x="845" y="472"/>
                  </a:lnTo>
                  <a:lnTo>
                    <a:pt x="845" y="393"/>
                  </a:lnTo>
                  <a:lnTo>
                    <a:pt x="845" y="315"/>
                  </a:lnTo>
                  <a:lnTo>
                    <a:pt x="805" y="256"/>
                  </a:lnTo>
                  <a:lnTo>
                    <a:pt x="766" y="177"/>
                  </a:lnTo>
                  <a:lnTo>
                    <a:pt x="727" y="138"/>
                  </a:lnTo>
                  <a:lnTo>
                    <a:pt x="668" y="79"/>
                  </a:lnTo>
                  <a:lnTo>
                    <a:pt x="609" y="40"/>
                  </a:lnTo>
                  <a:lnTo>
                    <a:pt x="550" y="20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37"/>
            <p:cNvSpPr/>
            <p:nvPr/>
          </p:nvSpPr>
          <p:spPr>
            <a:xfrm>
              <a:off x="11962452" y="3211206"/>
              <a:ext cx="22499" cy="22525"/>
            </a:xfrm>
            <a:custGeom>
              <a:avLst/>
              <a:gdLst/>
              <a:ahLst/>
              <a:cxnLst/>
              <a:rect l="l" t="t" r="r" b="b"/>
              <a:pathLst>
                <a:path w="865" h="866" extrusionOk="0">
                  <a:moveTo>
                    <a:pt x="393" y="1"/>
                  </a:moveTo>
                  <a:lnTo>
                    <a:pt x="295" y="20"/>
                  </a:lnTo>
                  <a:lnTo>
                    <a:pt x="236" y="60"/>
                  </a:lnTo>
                  <a:lnTo>
                    <a:pt x="158" y="99"/>
                  </a:lnTo>
                  <a:lnTo>
                    <a:pt x="99" y="158"/>
                  </a:lnTo>
                  <a:lnTo>
                    <a:pt x="59" y="236"/>
                  </a:lnTo>
                  <a:lnTo>
                    <a:pt x="20" y="315"/>
                  </a:lnTo>
                  <a:lnTo>
                    <a:pt x="0" y="394"/>
                  </a:lnTo>
                  <a:lnTo>
                    <a:pt x="0" y="453"/>
                  </a:lnTo>
                  <a:lnTo>
                    <a:pt x="20" y="531"/>
                  </a:lnTo>
                  <a:lnTo>
                    <a:pt x="40" y="610"/>
                  </a:lnTo>
                  <a:lnTo>
                    <a:pt x="79" y="669"/>
                  </a:lnTo>
                  <a:lnTo>
                    <a:pt x="118" y="728"/>
                  </a:lnTo>
                  <a:lnTo>
                    <a:pt x="177" y="786"/>
                  </a:lnTo>
                  <a:lnTo>
                    <a:pt x="236" y="826"/>
                  </a:lnTo>
                  <a:lnTo>
                    <a:pt x="315" y="845"/>
                  </a:lnTo>
                  <a:lnTo>
                    <a:pt x="393" y="865"/>
                  </a:lnTo>
                  <a:lnTo>
                    <a:pt x="472" y="865"/>
                  </a:lnTo>
                  <a:lnTo>
                    <a:pt x="531" y="845"/>
                  </a:lnTo>
                  <a:lnTo>
                    <a:pt x="668" y="786"/>
                  </a:lnTo>
                  <a:lnTo>
                    <a:pt x="727" y="728"/>
                  </a:lnTo>
                  <a:lnTo>
                    <a:pt x="786" y="669"/>
                  </a:lnTo>
                  <a:lnTo>
                    <a:pt x="845" y="570"/>
                  </a:lnTo>
                  <a:lnTo>
                    <a:pt x="865" y="472"/>
                  </a:lnTo>
                  <a:lnTo>
                    <a:pt x="865" y="374"/>
                  </a:lnTo>
                  <a:lnTo>
                    <a:pt x="826" y="276"/>
                  </a:lnTo>
                  <a:lnTo>
                    <a:pt x="786" y="197"/>
                  </a:lnTo>
                  <a:lnTo>
                    <a:pt x="708" y="119"/>
                  </a:lnTo>
                  <a:lnTo>
                    <a:pt x="609" y="40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9246;p37"/>
            <p:cNvSpPr/>
            <p:nvPr/>
          </p:nvSpPr>
          <p:spPr>
            <a:xfrm>
              <a:off x="11950695" y="3276103"/>
              <a:ext cx="22525" cy="22004"/>
            </a:xfrm>
            <a:custGeom>
              <a:avLst/>
              <a:gdLst/>
              <a:ahLst/>
              <a:cxnLst/>
              <a:rect l="l" t="t" r="r" b="b"/>
              <a:pathLst>
                <a:path w="866" h="846" extrusionOk="0">
                  <a:moveTo>
                    <a:pt x="335" y="1"/>
                  </a:moveTo>
                  <a:lnTo>
                    <a:pt x="236" y="40"/>
                  </a:lnTo>
                  <a:lnTo>
                    <a:pt x="119" y="118"/>
                  </a:lnTo>
                  <a:lnTo>
                    <a:pt x="60" y="217"/>
                  </a:lnTo>
                  <a:lnTo>
                    <a:pt x="20" y="295"/>
                  </a:lnTo>
                  <a:lnTo>
                    <a:pt x="1" y="374"/>
                  </a:lnTo>
                  <a:lnTo>
                    <a:pt x="1" y="472"/>
                  </a:lnTo>
                  <a:lnTo>
                    <a:pt x="20" y="551"/>
                  </a:lnTo>
                  <a:lnTo>
                    <a:pt x="60" y="629"/>
                  </a:lnTo>
                  <a:lnTo>
                    <a:pt x="99" y="688"/>
                  </a:lnTo>
                  <a:lnTo>
                    <a:pt x="158" y="747"/>
                  </a:lnTo>
                  <a:lnTo>
                    <a:pt x="236" y="786"/>
                  </a:lnTo>
                  <a:lnTo>
                    <a:pt x="315" y="826"/>
                  </a:lnTo>
                  <a:lnTo>
                    <a:pt x="394" y="845"/>
                  </a:lnTo>
                  <a:lnTo>
                    <a:pt x="472" y="845"/>
                  </a:lnTo>
                  <a:lnTo>
                    <a:pt x="551" y="826"/>
                  </a:lnTo>
                  <a:lnTo>
                    <a:pt x="629" y="786"/>
                  </a:lnTo>
                  <a:lnTo>
                    <a:pt x="708" y="747"/>
                  </a:lnTo>
                  <a:lnTo>
                    <a:pt x="767" y="688"/>
                  </a:lnTo>
                  <a:lnTo>
                    <a:pt x="806" y="610"/>
                  </a:lnTo>
                  <a:lnTo>
                    <a:pt x="845" y="531"/>
                  </a:lnTo>
                  <a:lnTo>
                    <a:pt x="865" y="452"/>
                  </a:lnTo>
                  <a:lnTo>
                    <a:pt x="845" y="374"/>
                  </a:lnTo>
                  <a:lnTo>
                    <a:pt x="845" y="295"/>
                  </a:lnTo>
                  <a:lnTo>
                    <a:pt x="806" y="217"/>
                  </a:lnTo>
                  <a:lnTo>
                    <a:pt x="767" y="138"/>
                  </a:lnTo>
                  <a:lnTo>
                    <a:pt x="708" y="79"/>
                  </a:lnTo>
                  <a:lnTo>
                    <a:pt x="629" y="40"/>
                  </a:lnTo>
                  <a:lnTo>
                    <a:pt x="55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9247;p37"/>
            <p:cNvSpPr/>
            <p:nvPr/>
          </p:nvSpPr>
          <p:spPr>
            <a:xfrm>
              <a:off x="11746824" y="3400772"/>
              <a:ext cx="337766" cy="29157"/>
            </a:xfrm>
            <a:custGeom>
              <a:avLst/>
              <a:gdLst/>
              <a:ahLst/>
              <a:cxnLst/>
              <a:rect l="l" t="t" r="r" b="b"/>
              <a:pathLst>
                <a:path w="12986" h="1121" extrusionOk="0">
                  <a:moveTo>
                    <a:pt x="7112" y="1"/>
                  </a:moveTo>
                  <a:lnTo>
                    <a:pt x="4558" y="21"/>
                  </a:lnTo>
                  <a:lnTo>
                    <a:pt x="393" y="79"/>
                  </a:lnTo>
                  <a:lnTo>
                    <a:pt x="0" y="99"/>
                  </a:lnTo>
                  <a:lnTo>
                    <a:pt x="40" y="1121"/>
                  </a:lnTo>
                  <a:lnTo>
                    <a:pt x="12986" y="1121"/>
                  </a:lnTo>
                  <a:lnTo>
                    <a:pt x="12986" y="551"/>
                  </a:lnTo>
                  <a:lnTo>
                    <a:pt x="12986" y="99"/>
                  </a:lnTo>
                  <a:lnTo>
                    <a:pt x="11551" y="60"/>
                  </a:lnTo>
                  <a:lnTo>
                    <a:pt x="9273" y="21"/>
                  </a:lnTo>
                  <a:lnTo>
                    <a:pt x="907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37"/>
            <p:cNvSpPr/>
            <p:nvPr/>
          </p:nvSpPr>
          <p:spPr>
            <a:xfrm>
              <a:off x="11475507" y="2066631"/>
              <a:ext cx="324995" cy="163031"/>
            </a:xfrm>
            <a:custGeom>
              <a:avLst/>
              <a:gdLst/>
              <a:ahLst/>
              <a:cxnLst/>
              <a:rect l="l" t="t" r="r" b="b"/>
              <a:pathLst>
                <a:path w="12495" h="6268" extrusionOk="0">
                  <a:moveTo>
                    <a:pt x="177" y="1"/>
                  </a:moveTo>
                  <a:lnTo>
                    <a:pt x="0" y="2554"/>
                  </a:lnTo>
                  <a:lnTo>
                    <a:pt x="727" y="2908"/>
                  </a:lnTo>
                  <a:lnTo>
                    <a:pt x="1454" y="3262"/>
                  </a:lnTo>
                  <a:lnTo>
                    <a:pt x="2200" y="3576"/>
                  </a:lnTo>
                  <a:lnTo>
                    <a:pt x="2947" y="3890"/>
                  </a:lnTo>
                  <a:lnTo>
                    <a:pt x="3693" y="4185"/>
                  </a:lnTo>
                  <a:lnTo>
                    <a:pt x="4440" y="4460"/>
                  </a:lnTo>
                  <a:lnTo>
                    <a:pt x="5206" y="4715"/>
                  </a:lnTo>
                  <a:lnTo>
                    <a:pt x="5972" y="4951"/>
                  </a:lnTo>
                  <a:lnTo>
                    <a:pt x="6738" y="5167"/>
                  </a:lnTo>
                  <a:lnTo>
                    <a:pt x="7504" y="5383"/>
                  </a:lnTo>
                  <a:lnTo>
                    <a:pt x="8290" y="5560"/>
                  </a:lnTo>
                  <a:lnTo>
                    <a:pt x="9076" y="5737"/>
                  </a:lnTo>
                  <a:lnTo>
                    <a:pt x="9842" y="5894"/>
                  </a:lnTo>
                  <a:lnTo>
                    <a:pt x="10628" y="6031"/>
                  </a:lnTo>
                  <a:lnTo>
                    <a:pt x="11433" y="6169"/>
                  </a:lnTo>
                  <a:lnTo>
                    <a:pt x="12219" y="6267"/>
                  </a:lnTo>
                  <a:lnTo>
                    <a:pt x="12239" y="5933"/>
                  </a:lnTo>
                  <a:lnTo>
                    <a:pt x="12239" y="5796"/>
                  </a:lnTo>
                  <a:lnTo>
                    <a:pt x="11315" y="5678"/>
                  </a:lnTo>
                  <a:lnTo>
                    <a:pt x="10373" y="5521"/>
                  </a:lnTo>
                  <a:lnTo>
                    <a:pt x="9489" y="5364"/>
                  </a:lnTo>
                  <a:lnTo>
                    <a:pt x="8604" y="5187"/>
                  </a:lnTo>
                  <a:lnTo>
                    <a:pt x="7720" y="4990"/>
                  </a:lnTo>
                  <a:lnTo>
                    <a:pt x="6856" y="4774"/>
                  </a:lnTo>
                  <a:lnTo>
                    <a:pt x="5992" y="4538"/>
                  </a:lnTo>
                  <a:lnTo>
                    <a:pt x="5127" y="4283"/>
                  </a:lnTo>
                  <a:lnTo>
                    <a:pt x="4263" y="4008"/>
                  </a:lnTo>
                  <a:lnTo>
                    <a:pt x="3418" y="3713"/>
                  </a:lnTo>
                  <a:lnTo>
                    <a:pt x="2574" y="3379"/>
                  </a:lnTo>
                  <a:lnTo>
                    <a:pt x="1749" y="3045"/>
                  </a:lnTo>
                  <a:lnTo>
                    <a:pt x="943" y="2672"/>
                  </a:lnTo>
                  <a:lnTo>
                    <a:pt x="138" y="2260"/>
                  </a:lnTo>
                  <a:lnTo>
                    <a:pt x="138" y="2260"/>
                  </a:lnTo>
                  <a:lnTo>
                    <a:pt x="943" y="2633"/>
                  </a:lnTo>
                  <a:lnTo>
                    <a:pt x="1788" y="2967"/>
                  </a:lnTo>
                  <a:lnTo>
                    <a:pt x="2613" y="3281"/>
                  </a:lnTo>
                  <a:lnTo>
                    <a:pt x="3458" y="3576"/>
                  </a:lnTo>
                  <a:lnTo>
                    <a:pt x="4322" y="3851"/>
                  </a:lnTo>
                  <a:lnTo>
                    <a:pt x="5186" y="4106"/>
                  </a:lnTo>
                  <a:lnTo>
                    <a:pt x="6051" y="4342"/>
                  </a:lnTo>
                  <a:lnTo>
                    <a:pt x="6915" y="4558"/>
                  </a:lnTo>
                  <a:lnTo>
                    <a:pt x="8231" y="4872"/>
                  </a:lnTo>
                  <a:lnTo>
                    <a:pt x="9567" y="5128"/>
                  </a:lnTo>
                  <a:lnTo>
                    <a:pt x="10923" y="5364"/>
                  </a:lnTo>
                  <a:lnTo>
                    <a:pt x="12258" y="5540"/>
                  </a:lnTo>
                  <a:lnTo>
                    <a:pt x="12435" y="3183"/>
                  </a:lnTo>
                  <a:lnTo>
                    <a:pt x="11060" y="3065"/>
                  </a:lnTo>
                  <a:lnTo>
                    <a:pt x="9685" y="2888"/>
                  </a:lnTo>
                  <a:lnTo>
                    <a:pt x="8310" y="2692"/>
                  </a:lnTo>
                  <a:lnTo>
                    <a:pt x="7642" y="2574"/>
                  </a:lnTo>
                  <a:lnTo>
                    <a:pt x="6954" y="2456"/>
                  </a:lnTo>
                  <a:lnTo>
                    <a:pt x="6090" y="2260"/>
                  </a:lnTo>
                  <a:lnTo>
                    <a:pt x="5226" y="2063"/>
                  </a:lnTo>
                  <a:lnTo>
                    <a:pt x="4361" y="1828"/>
                  </a:lnTo>
                  <a:lnTo>
                    <a:pt x="3929" y="1710"/>
                  </a:lnTo>
                  <a:lnTo>
                    <a:pt x="3497" y="1592"/>
                  </a:lnTo>
                  <a:lnTo>
                    <a:pt x="2652" y="1317"/>
                  </a:lnTo>
                  <a:lnTo>
                    <a:pt x="1807" y="1022"/>
                  </a:lnTo>
                  <a:lnTo>
                    <a:pt x="982" y="688"/>
                  </a:lnTo>
                  <a:lnTo>
                    <a:pt x="570" y="511"/>
                  </a:lnTo>
                  <a:lnTo>
                    <a:pt x="177" y="315"/>
                  </a:lnTo>
                  <a:lnTo>
                    <a:pt x="1002" y="649"/>
                  </a:lnTo>
                  <a:lnTo>
                    <a:pt x="1827" y="944"/>
                  </a:lnTo>
                  <a:lnTo>
                    <a:pt x="2691" y="1219"/>
                  </a:lnTo>
                  <a:lnTo>
                    <a:pt x="3536" y="1454"/>
                  </a:lnTo>
                  <a:lnTo>
                    <a:pt x="3968" y="1572"/>
                  </a:lnTo>
                  <a:lnTo>
                    <a:pt x="4401" y="1690"/>
                  </a:lnTo>
                  <a:lnTo>
                    <a:pt x="5265" y="1886"/>
                  </a:lnTo>
                  <a:lnTo>
                    <a:pt x="6129" y="2063"/>
                  </a:lnTo>
                  <a:lnTo>
                    <a:pt x="6994" y="2240"/>
                  </a:lnTo>
                  <a:lnTo>
                    <a:pt x="8349" y="2456"/>
                  </a:lnTo>
                  <a:lnTo>
                    <a:pt x="9724" y="2653"/>
                  </a:lnTo>
                  <a:lnTo>
                    <a:pt x="11080" y="2810"/>
                  </a:lnTo>
                  <a:lnTo>
                    <a:pt x="12455" y="2928"/>
                  </a:lnTo>
                  <a:lnTo>
                    <a:pt x="12474" y="2554"/>
                  </a:lnTo>
                  <a:lnTo>
                    <a:pt x="12494" y="2495"/>
                  </a:lnTo>
                  <a:lnTo>
                    <a:pt x="10923" y="2299"/>
                  </a:lnTo>
                  <a:lnTo>
                    <a:pt x="9351" y="2063"/>
                  </a:lnTo>
                  <a:lnTo>
                    <a:pt x="7799" y="1808"/>
                  </a:lnTo>
                  <a:lnTo>
                    <a:pt x="6247" y="1494"/>
                  </a:lnTo>
                  <a:lnTo>
                    <a:pt x="4715" y="1160"/>
                  </a:lnTo>
                  <a:lnTo>
                    <a:pt x="3183" y="806"/>
                  </a:lnTo>
                  <a:lnTo>
                    <a:pt x="1670" y="413"/>
                  </a:lnTo>
                  <a:lnTo>
                    <a:pt x="17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37"/>
            <p:cNvSpPr/>
            <p:nvPr/>
          </p:nvSpPr>
          <p:spPr>
            <a:xfrm>
              <a:off x="11735587" y="1941441"/>
              <a:ext cx="80761" cy="60317"/>
            </a:xfrm>
            <a:custGeom>
              <a:avLst/>
              <a:gdLst/>
              <a:ahLst/>
              <a:cxnLst/>
              <a:rect l="l" t="t" r="r" b="b"/>
              <a:pathLst>
                <a:path w="3105" h="2319" extrusionOk="0">
                  <a:moveTo>
                    <a:pt x="0" y="1"/>
                  </a:moveTo>
                  <a:lnTo>
                    <a:pt x="707" y="610"/>
                  </a:lnTo>
                  <a:lnTo>
                    <a:pt x="1434" y="1199"/>
                  </a:lnTo>
                  <a:lnTo>
                    <a:pt x="2161" y="1769"/>
                  </a:lnTo>
                  <a:lnTo>
                    <a:pt x="2927" y="2319"/>
                  </a:lnTo>
                  <a:lnTo>
                    <a:pt x="3084" y="629"/>
                  </a:lnTo>
                  <a:lnTo>
                    <a:pt x="3104" y="413"/>
                  </a:lnTo>
                  <a:lnTo>
                    <a:pt x="2338" y="315"/>
                  </a:lnTo>
                  <a:lnTo>
                    <a:pt x="1552" y="236"/>
                  </a:lnTo>
                  <a:lnTo>
                    <a:pt x="786" y="1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37"/>
            <p:cNvSpPr/>
            <p:nvPr/>
          </p:nvSpPr>
          <p:spPr>
            <a:xfrm>
              <a:off x="11634406" y="1830064"/>
              <a:ext cx="193176" cy="31706"/>
            </a:xfrm>
            <a:custGeom>
              <a:avLst/>
              <a:gdLst/>
              <a:ahLst/>
              <a:cxnLst/>
              <a:rect l="l" t="t" r="r" b="b"/>
              <a:pathLst>
                <a:path w="7427" h="1219" extrusionOk="0">
                  <a:moveTo>
                    <a:pt x="1" y="0"/>
                  </a:moveTo>
                  <a:lnTo>
                    <a:pt x="413" y="550"/>
                  </a:lnTo>
                  <a:lnTo>
                    <a:pt x="1435" y="688"/>
                  </a:lnTo>
                  <a:lnTo>
                    <a:pt x="2908" y="864"/>
                  </a:lnTo>
                  <a:lnTo>
                    <a:pt x="4401" y="1022"/>
                  </a:lnTo>
                  <a:lnTo>
                    <a:pt x="5894" y="1120"/>
                  </a:lnTo>
                  <a:lnTo>
                    <a:pt x="7367" y="1218"/>
                  </a:lnTo>
                  <a:lnTo>
                    <a:pt x="7426" y="825"/>
                  </a:lnTo>
                  <a:lnTo>
                    <a:pt x="6483" y="766"/>
                  </a:lnTo>
                  <a:lnTo>
                    <a:pt x="5560" y="688"/>
                  </a:lnTo>
                  <a:lnTo>
                    <a:pt x="4637" y="609"/>
                  </a:lnTo>
                  <a:lnTo>
                    <a:pt x="3694" y="511"/>
                  </a:lnTo>
                  <a:lnTo>
                    <a:pt x="2771" y="393"/>
                  </a:lnTo>
                  <a:lnTo>
                    <a:pt x="1847" y="275"/>
                  </a:lnTo>
                  <a:lnTo>
                    <a:pt x="924" y="1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37"/>
            <p:cNvSpPr/>
            <p:nvPr/>
          </p:nvSpPr>
          <p:spPr>
            <a:xfrm>
              <a:off x="11729449" y="1935303"/>
              <a:ext cx="87914" cy="16906"/>
            </a:xfrm>
            <a:custGeom>
              <a:avLst/>
              <a:gdLst/>
              <a:ahLst/>
              <a:cxnLst/>
              <a:rect l="l" t="t" r="r" b="b"/>
              <a:pathLst>
                <a:path w="3380" h="650" extrusionOk="0">
                  <a:moveTo>
                    <a:pt x="1" y="1"/>
                  </a:moveTo>
                  <a:lnTo>
                    <a:pt x="236" y="237"/>
                  </a:lnTo>
                  <a:lnTo>
                    <a:pt x="1022" y="354"/>
                  </a:lnTo>
                  <a:lnTo>
                    <a:pt x="1788" y="472"/>
                  </a:lnTo>
                  <a:lnTo>
                    <a:pt x="2574" y="551"/>
                  </a:lnTo>
                  <a:lnTo>
                    <a:pt x="3340" y="649"/>
                  </a:lnTo>
                  <a:lnTo>
                    <a:pt x="3379" y="354"/>
                  </a:lnTo>
                  <a:lnTo>
                    <a:pt x="2535" y="296"/>
                  </a:lnTo>
                  <a:lnTo>
                    <a:pt x="1690" y="217"/>
                  </a:lnTo>
                  <a:lnTo>
                    <a:pt x="845" y="1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37"/>
            <p:cNvSpPr/>
            <p:nvPr/>
          </p:nvSpPr>
          <p:spPr>
            <a:xfrm>
              <a:off x="11649726" y="1849988"/>
              <a:ext cx="175802" cy="87914"/>
            </a:xfrm>
            <a:custGeom>
              <a:avLst/>
              <a:gdLst/>
              <a:ahLst/>
              <a:cxnLst/>
              <a:rect l="l" t="t" r="r" b="b"/>
              <a:pathLst>
                <a:path w="6759" h="3380" extrusionOk="0">
                  <a:moveTo>
                    <a:pt x="1" y="0"/>
                  </a:moveTo>
                  <a:lnTo>
                    <a:pt x="649" y="786"/>
                  </a:lnTo>
                  <a:lnTo>
                    <a:pt x="1317" y="1552"/>
                  </a:lnTo>
                  <a:lnTo>
                    <a:pt x="2024" y="2279"/>
                  </a:lnTo>
                  <a:lnTo>
                    <a:pt x="2732" y="2986"/>
                  </a:lnTo>
                  <a:lnTo>
                    <a:pt x="3675" y="3124"/>
                  </a:lnTo>
                  <a:lnTo>
                    <a:pt x="4598" y="3222"/>
                  </a:lnTo>
                  <a:lnTo>
                    <a:pt x="5541" y="3301"/>
                  </a:lnTo>
                  <a:lnTo>
                    <a:pt x="6464" y="3379"/>
                  </a:lnTo>
                  <a:lnTo>
                    <a:pt x="6759" y="727"/>
                  </a:lnTo>
                  <a:lnTo>
                    <a:pt x="5266" y="629"/>
                  </a:lnTo>
                  <a:lnTo>
                    <a:pt x="3773" y="491"/>
                  </a:lnTo>
                  <a:lnTo>
                    <a:pt x="2299" y="334"/>
                  </a:lnTo>
                  <a:lnTo>
                    <a:pt x="806" y="1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37"/>
            <p:cNvSpPr/>
            <p:nvPr/>
          </p:nvSpPr>
          <p:spPr>
            <a:xfrm>
              <a:off x="11497980" y="1617478"/>
              <a:ext cx="136448" cy="212606"/>
            </a:xfrm>
            <a:custGeom>
              <a:avLst/>
              <a:gdLst/>
              <a:ahLst/>
              <a:cxnLst/>
              <a:rect l="l" t="t" r="r" b="b"/>
              <a:pathLst>
                <a:path w="5246" h="8174" extrusionOk="0">
                  <a:moveTo>
                    <a:pt x="1218" y="1"/>
                  </a:moveTo>
                  <a:lnTo>
                    <a:pt x="1160" y="531"/>
                  </a:lnTo>
                  <a:lnTo>
                    <a:pt x="1081" y="1022"/>
                  </a:lnTo>
                  <a:lnTo>
                    <a:pt x="1002" y="1474"/>
                  </a:lnTo>
                  <a:lnTo>
                    <a:pt x="924" y="1867"/>
                  </a:lnTo>
                  <a:lnTo>
                    <a:pt x="747" y="2574"/>
                  </a:lnTo>
                  <a:lnTo>
                    <a:pt x="570" y="3124"/>
                  </a:lnTo>
                  <a:lnTo>
                    <a:pt x="393" y="3537"/>
                  </a:lnTo>
                  <a:lnTo>
                    <a:pt x="276" y="3812"/>
                  </a:lnTo>
                  <a:lnTo>
                    <a:pt x="138" y="4028"/>
                  </a:lnTo>
                  <a:lnTo>
                    <a:pt x="138" y="4107"/>
                  </a:lnTo>
                  <a:lnTo>
                    <a:pt x="138" y="4460"/>
                  </a:lnTo>
                  <a:lnTo>
                    <a:pt x="99" y="5364"/>
                  </a:lnTo>
                  <a:lnTo>
                    <a:pt x="1" y="7093"/>
                  </a:lnTo>
                  <a:lnTo>
                    <a:pt x="1317" y="7407"/>
                  </a:lnTo>
                  <a:lnTo>
                    <a:pt x="2613" y="7682"/>
                  </a:lnTo>
                  <a:lnTo>
                    <a:pt x="3929" y="7937"/>
                  </a:lnTo>
                  <a:lnTo>
                    <a:pt x="5246" y="8173"/>
                  </a:lnTo>
                  <a:lnTo>
                    <a:pt x="5246" y="8173"/>
                  </a:lnTo>
                  <a:lnTo>
                    <a:pt x="4912" y="7721"/>
                  </a:lnTo>
                  <a:lnTo>
                    <a:pt x="4597" y="7250"/>
                  </a:lnTo>
                  <a:lnTo>
                    <a:pt x="4283" y="6778"/>
                  </a:lnTo>
                  <a:lnTo>
                    <a:pt x="3988" y="6307"/>
                  </a:lnTo>
                  <a:lnTo>
                    <a:pt x="3694" y="5816"/>
                  </a:lnTo>
                  <a:lnTo>
                    <a:pt x="3419" y="5325"/>
                  </a:lnTo>
                  <a:lnTo>
                    <a:pt x="3144" y="4814"/>
                  </a:lnTo>
                  <a:lnTo>
                    <a:pt x="2888" y="4303"/>
                  </a:lnTo>
                  <a:lnTo>
                    <a:pt x="2633" y="3792"/>
                  </a:lnTo>
                  <a:lnTo>
                    <a:pt x="2397" y="3282"/>
                  </a:lnTo>
                  <a:lnTo>
                    <a:pt x="2181" y="2751"/>
                  </a:lnTo>
                  <a:lnTo>
                    <a:pt x="1965" y="2221"/>
                  </a:lnTo>
                  <a:lnTo>
                    <a:pt x="1749" y="1671"/>
                  </a:lnTo>
                  <a:lnTo>
                    <a:pt x="1572" y="1121"/>
                  </a:lnTo>
                  <a:lnTo>
                    <a:pt x="1376" y="571"/>
                  </a:lnTo>
                  <a:lnTo>
                    <a:pt x="121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37"/>
            <p:cNvSpPr/>
            <p:nvPr/>
          </p:nvSpPr>
          <p:spPr>
            <a:xfrm>
              <a:off x="11525057" y="1350244"/>
              <a:ext cx="329599" cy="501291"/>
            </a:xfrm>
            <a:custGeom>
              <a:avLst/>
              <a:gdLst/>
              <a:ahLst/>
              <a:cxnLst/>
              <a:rect l="l" t="t" r="r" b="b"/>
              <a:pathLst>
                <a:path w="12672" h="19273" extrusionOk="0">
                  <a:moveTo>
                    <a:pt x="7426" y="60"/>
                  </a:moveTo>
                  <a:lnTo>
                    <a:pt x="7446" y="865"/>
                  </a:lnTo>
                  <a:lnTo>
                    <a:pt x="7505" y="1651"/>
                  </a:lnTo>
                  <a:lnTo>
                    <a:pt x="7584" y="2437"/>
                  </a:lnTo>
                  <a:lnTo>
                    <a:pt x="7701" y="3222"/>
                  </a:lnTo>
                  <a:lnTo>
                    <a:pt x="7859" y="3989"/>
                  </a:lnTo>
                  <a:lnTo>
                    <a:pt x="7937" y="4381"/>
                  </a:lnTo>
                  <a:lnTo>
                    <a:pt x="8035" y="4755"/>
                  </a:lnTo>
                  <a:lnTo>
                    <a:pt x="8271" y="5501"/>
                  </a:lnTo>
                  <a:lnTo>
                    <a:pt x="8389" y="5874"/>
                  </a:lnTo>
                  <a:lnTo>
                    <a:pt x="8526" y="6228"/>
                  </a:lnTo>
                  <a:lnTo>
                    <a:pt x="8684" y="6601"/>
                  </a:lnTo>
                  <a:lnTo>
                    <a:pt x="8841" y="6955"/>
                  </a:lnTo>
                  <a:lnTo>
                    <a:pt x="9018" y="7289"/>
                  </a:lnTo>
                  <a:lnTo>
                    <a:pt x="9214" y="7623"/>
                  </a:lnTo>
                  <a:lnTo>
                    <a:pt x="9410" y="7957"/>
                  </a:lnTo>
                  <a:lnTo>
                    <a:pt x="9646" y="8271"/>
                  </a:lnTo>
                  <a:lnTo>
                    <a:pt x="9862" y="8585"/>
                  </a:lnTo>
                  <a:lnTo>
                    <a:pt x="10118" y="8880"/>
                  </a:lnTo>
                  <a:lnTo>
                    <a:pt x="10373" y="9175"/>
                  </a:lnTo>
                  <a:lnTo>
                    <a:pt x="10668" y="9450"/>
                  </a:lnTo>
                  <a:lnTo>
                    <a:pt x="10805" y="9568"/>
                  </a:lnTo>
                  <a:lnTo>
                    <a:pt x="10962" y="9705"/>
                  </a:lnTo>
                  <a:lnTo>
                    <a:pt x="11100" y="9823"/>
                  </a:lnTo>
                  <a:lnTo>
                    <a:pt x="11257" y="9941"/>
                  </a:lnTo>
                  <a:lnTo>
                    <a:pt x="11571" y="10177"/>
                  </a:lnTo>
                  <a:lnTo>
                    <a:pt x="11905" y="10393"/>
                  </a:lnTo>
                  <a:lnTo>
                    <a:pt x="12613" y="10786"/>
                  </a:lnTo>
                  <a:lnTo>
                    <a:pt x="12220" y="10648"/>
                  </a:lnTo>
                  <a:lnTo>
                    <a:pt x="11846" y="10511"/>
                  </a:lnTo>
                  <a:lnTo>
                    <a:pt x="11493" y="10334"/>
                  </a:lnTo>
                  <a:lnTo>
                    <a:pt x="11120" y="10137"/>
                  </a:lnTo>
                  <a:lnTo>
                    <a:pt x="10786" y="9921"/>
                  </a:lnTo>
                  <a:lnTo>
                    <a:pt x="10452" y="9686"/>
                  </a:lnTo>
                  <a:lnTo>
                    <a:pt x="10137" y="9430"/>
                  </a:lnTo>
                  <a:lnTo>
                    <a:pt x="9843" y="9135"/>
                  </a:lnTo>
                  <a:lnTo>
                    <a:pt x="9568" y="8841"/>
                  </a:lnTo>
                  <a:lnTo>
                    <a:pt x="9293" y="8526"/>
                  </a:lnTo>
                  <a:lnTo>
                    <a:pt x="9057" y="8212"/>
                  </a:lnTo>
                  <a:lnTo>
                    <a:pt x="8821" y="7859"/>
                  </a:lnTo>
                  <a:lnTo>
                    <a:pt x="8625" y="7505"/>
                  </a:lnTo>
                  <a:lnTo>
                    <a:pt x="8428" y="7151"/>
                  </a:lnTo>
                  <a:lnTo>
                    <a:pt x="8251" y="6778"/>
                  </a:lnTo>
                  <a:lnTo>
                    <a:pt x="8094" y="6405"/>
                  </a:lnTo>
                  <a:lnTo>
                    <a:pt x="7937" y="6032"/>
                  </a:lnTo>
                  <a:lnTo>
                    <a:pt x="7819" y="5639"/>
                  </a:lnTo>
                  <a:lnTo>
                    <a:pt x="7701" y="5246"/>
                  </a:lnTo>
                  <a:lnTo>
                    <a:pt x="7603" y="4853"/>
                  </a:lnTo>
                  <a:lnTo>
                    <a:pt x="7525" y="4460"/>
                  </a:lnTo>
                  <a:lnTo>
                    <a:pt x="7446" y="4067"/>
                  </a:lnTo>
                  <a:lnTo>
                    <a:pt x="7387" y="3674"/>
                  </a:lnTo>
                  <a:lnTo>
                    <a:pt x="7348" y="3262"/>
                  </a:lnTo>
                  <a:lnTo>
                    <a:pt x="7289" y="2456"/>
                  </a:lnTo>
                  <a:lnTo>
                    <a:pt x="7269" y="2063"/>
                  </a:lnTo>
                  <a:lnTo>
                    <a:pt x="7269" y="1651"/>
                  </a:lnTo>
                  <a:lnTo>
                    <a:pt x="7289" y="1258"/>
                  </a:lnTo>
                  <a:lnTo>
                    <a:pt x="7308" y="865"/>
                  </a:lnTo>
                  <a:lnTo>
                    <a:pt x="7367" y="453"/>
                  </a:lnTo>
                  <a:lnTo>
                    <a:pt x="7426" y="60"/>
                  </a:lnTo>
                  <a:close/>
                  <a:moveTo>
                    <a:pt x="7387" y="1"/>
                  </a:moveTo>
                  <a:lnTo>
                    <a:pt x="6739" y="40"/>
                  </a:lnTo>
                  <a:lnTo>
                    <a:pt x="6012" y="79"/>
                  </a:lnTo>
                  <a:lnTo>
                    <a:pt x="5226" y="138"/>
                  </a:lnTo>
                  <a:lnTo>
                    <a:pt x="4421" y="236"/>
                  </a:lnTo>
                  <a:lnTo>
                    <a:pt x="3596" y="335"/>
                  </a:lnTo>
                  <a:lnTo>
                    <a:pt x="2790" y="472"/>
                  </a:lnTo>
                  <a:lnTo>
                    <a:pt x="2024" y="629"/>
                  </a:lnTo>
                  <a:lnTo>
                    <a:pt x="1670" y="728"/>
                  </a:lnTo>
                  <a:lnTo>
                    <a:pt x="1317" y="826"/>
                  </a:lnTo>
                  <a:lnTo>
                    <a:pt x="1061" y="924"/>
                  </a:lnTo>
                  <a:lnTo>
                    <a:pt x="845" y="1062"/>
                  </a:lnTo>
                  <a:lnTo>
                    <a:pt x="629" y="1219"/>
                  </a:lnTo>
                  <a:lnTo>
                    <a:pt x="452" y="1415"/>
                  </a:lnTo>
                  <a:lnTo>
                    <a:pt x="335" y="1572"/>
                  </a:lnTo>
                  <a:lnTo>
                    <a:pt x="236" y="1729"/>
                  </a:lnTo>
                  <a:lnTo>
                    <a:pt x="138" y="1906"/>
                  </a:lnTo>
                  <a:lnTo>
                    <a:pt x="79" y="2083"/>
                  </a:lnTo>
                  <a:lnTo>
                    <a:pt x="20" y="2279"/>
                  </a:lnTo>
                  <a:lnTo>
                    <a:pt x="1" y="2476"/>
                  </a:lnTo>
                  <a:lnTo>
                    <a:pt x="1" y="2672"/>
                  </a:lnTo>
                  <a:lnTo>
                    <a:pt x="1" y="2869"/>
                  </a:lnTo>
                  <a:lnTo>
                    <a:pt x="138" y="4048"/>
                  </a:lnTo>
                  <a:lnTo>
                    <a:pt x="217" y="5148"/>
                  </a:lnTo>
                  <a:lnTo>
                    <a:pt x="276" y="6169"/>
                  </a:lnTo>
                  <a:lnTo>
                    <a:pt x="295" y="7132"/>
                  </a:lnTo>
                  <a:lnTo>
                    <a:pt x="295" y="8016"/>
                  </a:lnTo>
                  <a:lnTo>
                    <a:pt x="276" y="8841"/>
                  </a:lnTo>
                  <a:lnTo>
                    <a:pt x="236" y="9587"/>
                  </a:lnTo>
                  <a:lnTo>
                    <a:pt x="177" y="10275"/>
                  </a:lnTo>
                  <a:lnTo>
                    <a:pt x="335" y="10845"/>
                  </a:lnTo>
                  <a:lnTo>
                    <a:pt x="531" y="11395"/>
                  </a:lnTo>
                  <a:lnTo>
                    <a:pt x="708" y="11945"/>
                  </a:lnTo>
                  <a:lnTo>
                    <a:pt x="924" y="12495"/>
                  </a:lnTo>
                  <a:lnTo>
                    <a:pt x="1140" y="13025"/>
                  </a:lnTo>
                  <a:lnTo>
                    <a:pt x="1356" y="13556"/>
                  </a:lnTo>
                  <a:lnTo>
                    <a:pt x="1592" y="14066"/>
                  </a:lnTo>
                  <a:lnTo>
                    <a:pt x="1847" y="14577"/>
                  </a:lnTo>
                  <a:lnTo>
                    <a:pt x="2103" y="15088"/>
                  </a:lnTo>
                  <a:lnTo>
                    <a:pt x="2378" y="15599"/>
                  </a:lnTo>
                  <a:lnTo>
                    <a:pt x="2653" y="16090"/>
                  </a:lnTo>
                  <a:lnTo>
                    <a:pt x="2947" y="16581"/>
                  </a:lnTo>
                  <a:lnTo>
                    <a:pt x="3242" y="17052"/>
                  </a:lnTo>
                  <a:lnTo>
                    <a:pt x="3556" y="17524"/>
                  </a:lnTo>
                  <a:lnTo>
                    <a:pt x="3871" y="17995"/>
                  </a:lnTo>
                  <a:lnTo>
                    <a:pt x="4205" y="18447"/>
                  </a:lnTo>
                  <a:lnTo>
                    <a:pt x="5128" y="18585"/>
                  </a:lnTo>
                  <a:lnTo>
                    <a:pt x="6051" y="18722"/>
                  </a:lnTo>
                  <a:lnTo>
                    <a:pt x="6975" y="18840"/>
                  </a:lnTo>
                  <a:lnTo>
                    <a:pt x="7898" y="18958"/>
                  </a:lnTo>
                  <a:lnTo>
                    <a:pt x="8841" y="19056"/>
                  </a:lnTo>
                  <a:lnTo>
                    <a:pt x="9764" y="19135"/>
                  </a:lnTo>
                  <a:lnTo>
                    <a:pt x="10687" y="19213"/>
                  </a:lnTo>
                  <a:lnTo>
                    <a:pt x="11630" y="19272"/>
                  </a:lnTo>
                  <a:lnTo>
                    <a:pt x="11925" y="16620"/>
                  </a:lnTo>
                  <a:lnTo>
                    <a:pt x="12220" y="14263"/>
                  </a:lnTo>
                  <a:lnTo>
                    <a:pt x="12554" y="11905"/>
                  </a:lnTo>
                  <a:lnTo>
                    <a:pt x="12671" y="9980"/>
                  </a:lnTo>
                  <a:lnTo>
                    <a:pt x="12318" y="9666"/>
                  </a:lnTo>
                  <a:lnTo>
                    <a:pt x="11984" y="9332"/>
                  </a:lnTo>
                  <a:lnTo>
                    <a:pt x="11670" y="8998"/>
                  </a:lnTo>
                  <a:lnTo>
                    <a:pt x="11375" y="8684"/>
                  </a:lnTo>
                  <a:lnTo>
                    <a:pt x="11100" y="8350"/>
                  </a:lnTo>
                  <a:lnTo>
                    <a:pt x="10845" y="8035"/>
                  </a:lnTo>
                  <a:lnTo>
                    <a:pt x="10589" y="7701"/>
                  </a:lnTo>
                  <a:lnTo>
                    <a:pt x="10373" y="7387"/>
                  </a:lnTo>
                  <a:lnTo>
                    <a:pt x="10157" y="7073"/>
                  </a:lnTo>
                  <a:lnTo>
                    <a:pt x="9961" y="6758"/>
                  </a:lnTo>
                  <a:lnTo>
                    <a:pt x="9627" y="6130"/>
                  </a:lnTo>
                  <a:lnTo>
                    <a:pt x="9332" y="5541"/>
                  </a:lnTo>
                  <a:lnTo>
                    <a:pt x="9096" y="4951"/>
                  </a:lnTo>
                  <a:lnTo>
                    <a:pt x="8919" y="4381"/>
                  </a:lnTo>
                  <a:lnTo>
                    <a:pt x="8762" y="3831"/>
                  </a:lnTo>
                  <a:lnTo>
                    <a:pt x="8664" y="3321"/>
                  </a:lnTo>
                  <a:lnTo>
                    <a:pt x="8585" y="2830"/>
                  </a:lnTo>
                  <a:lnTo>
                    <a:pt x="8546" y="2358"/>
                  </a:lnTo>
                  <a:lnTo>
                    <a:pt x="8526" y="1946"/>
                  </a:lnTo>
                  <a:lnTo>
                    <a:pt x="8526" y="1553"/>
                  </a:lnTo>
                  <a:lnTo>
                    <a:pt x="8546" y="1199"/>
                  </a:lnTo>
                  <a:lnTo>
                    <a:pt x="8546" y="1022"/>
                  </a:lnTo>
                  <a:lnTo>
                    <a:pt x="8507" y="865"/>
                  </a:lnTo>
                  <a:lnTo>
                    <a:pt x="8468" y="708"/>
                  </a:lnTo>
                  <a:lnTo>
                    <a:pt x="8389" y="570"/>
                  </a:lnTo>
                  <a:lnTo>
                    <a:pt x="8310" y="453"/>
                  </a:lnTo>
                  <a:lnTo>
                    <a:pt x="8212" y="335"/>
                  </a:lnTo>
                  <a:lnTo>
                    <a:pt x="8114" y="236"/>
                  </a:lnTo>
                  <a:lnTo>
                    <a:pt x="7976" y="158"/>
                  </a:lnTo>
                  <a:lnTo>
                    <a:pt x="7839" y="79"/>
                  </a:lnTo>
                  <a:lnTo>
                    <a:pt x="7701" y="40"/>
                  </a:lnTo>
                  <a:lnTo>
                    <a:pt x="754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37"/>
            <p:cNvSpPr/>
            <p:nvPr/>
          </p:nvSpPr>
          <p:spPr>
            <a:xfrm>
              <a:off x="12262900" y="2019109"/>
              <a:ext cx="246315" cy="119594"/>
            </a:xfrm>
            <a:custGeom>
              <a:avLst/>
              <a:gdLst/>
              <a:ahLst/>
              <a:cxnLst/>
              <a:rect l="l" t="t" r="r" b="b"/>
              <a:pathLst>
                <a:path w="9470" h="4598" extrusionOk="0">
                  <a:moveTo>
                    <a:pt x="8978" y="1"/>
                  </a:moveTo>
                  <a:lnTo>
                    <a:pt x="8742" y="138"/>
                  </a:lnTo>
                  <a:lnTo>
                    <a:pt x="8114" y="511"/>
                  </a:lnTo>
                  <a:lnTo>
                    <a:pt x="7662" y="747"/>
                  </a:lnTo>
                  <a:lnTo>
                    <a:pt x="7132" y="1022"/>
                  </a:lnTo>
                  <a:lnTo>
                    <a:pt x="6542" y="1297"/>
                  </a:lnTo>
                  <a:lnTo>
                    <a:pt x="5914" y="1592"/>
                  </a:lnTo>
                  <a:lnTo>
                    <a:pt x="5226" y="1886"/>
                  </a:lnTo>
                  <a:lnTo>
                    <a:pt x="4519" y="2142"/>
                  </a:lnTo>
                  <a:lnTo>
                    <a:pt x="3772" y="2397"/>
                  </a:lnTo>
                  <a:lnTo>
                    <a:pt x="3006" y="2613"/>
                  </a:lnTo>
                  <a:lnTo>
                    <a:pt x="2633" y="2712"/>
                  </a:lnTo>
                  <a:lnTo>
                    <a:pt x="2240" y="2790"/>
                  </a:lnTo>
                  <a:lnTo>
                    <a:pt x="1867" y="2849"/>
                  </a:lnTo>
                  <a:lnTo>
                    <a:pt x="1494" y="2888"/>
                  </a:lnTo>
                  <a:lnTo>
                    <a:pt x="1120" y="2928"/>
                  </a:lnTo>
                  <a:lnTo>
                    <a:pt x="747" y="2947"/>
                  </a:lnTo>
                  <a:lnTo>
                    <a:pt x="393" y="2947"/>
                  </a:lnTo>
                  <a:lnTo>
                    <a:pt x="20" y="2908"/>
                  </a:lnTo>
                  <a:lnTo>
                    <a:pt x="1" y="3144"/>
                  </a:lnTo>
                  <a:lnTo>
                    <a:pt x="20" y="3340"/>
                  </a:lnTo>
                  <a:lnTo>
                    <a:pt x="40" y="3517"/>
                  </a:lnTo>
                  <a:lnTo>
                    <a:pt x="99" y="3694"/>
                  </a:lnTo>
                  <a:lnTo>
                    <a:pt x="177" y="3851"/>
                  </a:lnTo>
                  <a:lnTo>
                    <a:pt x="256" y="3988"/>
                  </a:lnTo>
                  <a:lnTo>
                    <a:pt x="354" y="4106"/>
                  </a:lnTo>
                  <a:lnTo>
                    <a:pt x="452" y="4205"/>
                  </a:lnTo>
                  <a:lnTo>
                    <a:pt x="649" y="4381"/>
                  </a:lnTo>
                  <a:lnTo>
                    <a:pt x="845" y="4499"/>
                  </a:lnTo>
                  <a:lnTo>
                    <a:pt x="1022" y="4597"/>
                  </a:lnTo>
                  <a:lnTo>
                    <a:pt x="1061" y="4578"/>
                  </a:lnTo>
                  <a:lnTo>
                    <a:pt x="1356" y="4460"/>
                  </a:lnTo>
                  <a:lnTo>
                    <a:pt x="1729" y="4342"/>
                  </a:lnTo>
                  <a:lnTo>
                    <a:pt x="2613" y="4067"/>
                  </a:lnTo>
                  <a:lnTo>
                    <a:pt x="3674" y="3812"/>
                  </a:lnTo>
                  <a:lnTo>
                    <a:pt x="4833" y="3556"/>
                  </a:lnTo>
                  <a:lnTo>
                    <a:pt x="6031" y="3321"/>
                  </a:lnTo>
                  <a:lnTo>
                    <a:pt x="6601" y="3222"/>
                  </a:lnTo>
                  <a:lnTo>
                    <a:pt x="7171" y="3144"/>
                  </a:lnTo>
                  <a:lnTo>
                    <a:pt x="7701" y="3085"/>
                  </a:lnTo>
                  <a:lnTo>
                    <a:pt x="8192" y="3046"/>
                  </a:lnTo>
                  <a:lnTo>
                    <a:pt x="8644" y="3026"/>
                  </a:lnTo>
                  <a:lnTo>
                    <a:pt x="9057" y="3046"/>
                  </a:lnTo>
                  <a:lnTo>
                    <a:pt x="9116" y="3046"/>
                  </a:lnTo>
                  <a:lnTo>
                    <a:pt x="9253" y="2672"/>
                  </a:lnTo>
                  <a:lnTo>
                    <a:pt x="9351" y="2319"/>
                  </a:lnTo>
                  <a:lnTo>
                    <a:pt x="9430" y="2004"/>
                  </a:lnTo>
                  <a:lnTo>
                    <a:pt x="9450" y="1690"/>
                  </a:lnTo>
                  <a:lnTo>
                    <a:pt x="9469" y="1415"/>
                  </a:lnTo>
                  <a:lnTo>
                    <a:pt x="9450" y="1179"/>
                  </a:lnTo>
                  <a:lnTo>
                    <a:pt x="9410" y="944"/>
                  </a:lnTo>
                  <a:lnTo>
                    <a:pt x="9371" y="747"/>
                  </a:lnTo>
                  <a:lnTo>
                    <a:pt x="9312" y="570"/>
                  </a:lnTo>
                  <a:lnTo>
                    <a:pt x="9253" y="413"/>
                  </a:lnTo>
                  <a:lnTo>
                    <a:pt x="9116" y="177"/>
                  </a:lnTo>
                  <a:lnTo>
                    <a:pt x="9017" y="40"/>
                  </a:lnTo>
                  <a:lnTo>
                    <a:pt x="89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37"/>
            <p:cNvSpPr/>
            <p:nvPr/>
          </p:nvSpPr>
          <p:spPr>
            <a:xfrm>
              <a:off x="12246540" y="1932754"/>
              <a:ext cx="241217" cy="162016"/>
            </a:xfrm>
            <a:custGeom>
              <a:avLst/>
              <a:gdLst/>
              <a:ahLst/>
              <a:cxnLst/>
              <a:rect l="l" t="t" r="r" b="b"/>
              <a:pathLst>
                <a:path w="9274" h="6229" extrusionOk="0">
                  <a:moveTo>
                    <a:pt x="7898" y="1"/>
                  </a:moveTo>
                  <a:lnTo>
                    <a:pt x="7682" y="394"/>
                  </a:lnTo>
                  <a:lnTo>
                    <a:pt x="7446" y="767"/>
                  </a:lnTo>
                  <a:lnTo>
                    <a:pt x="7210" y="1120"/>
                  </a:lnTo>
                  <a:lnTo>
                    <a:pt x="6935" y="1454"/>
                  </a:lnTo>
                  <a:lnTo>
                    <a:pt x="6660" y="1769"/>
                  </a:lnTo>
                  <a:lnTo>
                    <a:pt x="6385" y="2063"/>
                  </a:lnTo>
                  <a:lnTo>
                    <a:pt x="6091" y="2338"/>
                  </a:lnTo>
                  <a:lnTo>
                    <a:pt x="5796" y="2594"/>
                  </a:lnTo>
                  <a:lnTo>
                    <a:pt x="5482" y="2829"/>
                  </a:lnTo>
                  <a:lnTo>
                    <a:pt x="5187" y="3065"/>
                  </a:lnTo>
                  <a:lnTo>
                    <a:pt x="4873" y="3262"/>
                  </a:lnTo>
                  <a:lnTo>
                    <a:pt x="4558" y="3458"/>
                  </a:lnTo>
                  <a:lnTo>
                    <a:pt x="4244" y="3635"/>
                  </a:lnTo>
                  <a:lnTo>
                    <a:pt x="3930" y="3812"/>
                  </a:lnTo>
                  <a:lnTo>
                    <a:pt x="3321" y="4087"/>
                  </a:lnTo>
                  <a:lnTo>
                    <a:pt x="2712" y="4342"/>
                  </a:lnTo>
                  <a:lnTo>
                    <a:pt x="2162" y="4539"/>
                  </a:lnTo>
                  <a:lnTo>
                    <a:pt x="1631" y="4676"/>
                  </a:lnTo>
                  <a:lnTo>
                    <a:pt x="1160" y="4794"/>
                  </a:lnTo>
                  <a:lnTo>
                    <a:pt x="767" y="4892"/>
                  </a:lnTo>
                  <a:lnTo>
                    <a:pt x="433" y="4951"/>
                  </a:lnTo>
                  <a:lnTo>
                    <a:pt x="40" y="4990"/>
                  </a:lnTo>
                  <a:lnTo>
                    <a:pt x="1" y="5010"/>
                  </a:lnTo>
                  <a:lnTo>
                    <a:pt x="1" y="5167"/>
                  </a:lnTo>
                  <a:lnTo>
                    <a:pt x="21" y="5344"/>
                  </a:lnTo>
                  <a:lnTo>
                    <a:pt x="40" y="5540"/>
                  </a:lnTo>
                  <a:lnTo>
                    <a:pt x="119" y="5757"/>
                  </a:lnTo>
                  <a:lnTo>
                    <a:pt x="178" y="5855"/>
                  </a:lnTo>
                  <a:lnTo>
                    <a:pt x="237" y="5953"/>
                  </a:lnTo>
                  <a:lnTo>
                    <a:pt x="315" y="6032"/>
                  </a:lnTo>
                  <a:lnTo>
                    <a:pt x="413" y="6110"/>
                  </a:lnTo>
                  <a:lnTo>
                    <a:pt x="531" y="6189"/>
                  </a:lnTo>
                  <a:lnTo>
                    <a:pt x="649" y="6228"/>
                  </a:lnTo>
                  <a:lnTo>
                    <a:pt x="983" y="6169"/>
                  </a:lnTo>
                  <a:lnTo>
                    <a:pt x="1847" y="5953"/>
                  </a:lnTo>
                  <a:lnTo>
                    <a:pt x="2437" y="5776"/>
                  </a:lnTo>
                  <a:lnTo>
                    <a:pt x="3105" y="5580"/>
                  </a:lnTo>
                  <a:lnTo>
                    <a:pt x="3812" y="5324"/>
                  </a:lnTo>
                  <a:lnTo>
                    <a:pt x="4558" y="5049"/>
                  </a:lnTo>
                  <a:lnTo>
                    <a:pt x="5325" y="4715"/>
                  </a:lnTo>
                  <a:lnTo>
                    <a:pt x="5698" y="4539"/>
                  </a:lnTo>
                  <a:lnTo>
                    <a:pt x="6071" y="4342"/>
                  </a:lnTo>
                  <a:lnTo>
                    <a:pt x="6425" y="4146"/>
                  </a:lnTo>
                  <a:lnTo>
                    <a:pt x="6778" y="3930"/>
                  </a:lnTo>
                  <a:lnTo>
                    <a:pt x="7132" y="3714"/>
                  </a:lnTo>
                  <a:lnTo>
                    <a:pt x="7446" y="3478"/>
                  </a:lnTo>
                  <a:lnTo>
                    <a:pt x="7761" y="3242"/>
                  </a:lnTo>
                  <a:lnTo>
                    <a:pt x="8036" y="2987"/>
                  </a:lnTo>
                  <a:lnTo>
                    <a:pt x="8311" y="2712"/>
                  </a:lnTo>
                  <a:lnTo>
                    <a:pt x="8546" y="2437"/>
                  </a:lnTo>
                  <a:lnTo>
                    <a:pt x="8762" y="2162"/>
                  </a:lnTo>
                  <a:lnTo>
                    <a:pt x="8939" y="1847"/>
                  </a:lnTo>
                  <a:lnTo>
                    <a:pt x="9096" y="1533"/>
                  </a:lnTo>
                  <a:lnTo>
                    <a:pt x="9195" y="1219"/>
                  </a:lnTo>
                  <a:lnTo>
                    <a:pt x="9273" y="1395"/>
                  </a:lnTo>
                  <a:lnTo>
                    <a:pt x="9175" y="1160"/>
                  </a:lnTo>
                  <a:lnTo>
                    <a:pt x="9077" y="944"/>
                  </a:lnTo>
                  <a:lnTo>
                    <a:pt x="8959" y="728"/>
                  </a:lnTo>
                  <a:lnTo>
                    <a:pt x="8821" y="551"/>
                  </a:lnTo>
                  <a:lnTo>
                    <a:pt x="8664" y="374"/>
                  </a:lnTo>
                  <a:lnTo>
                    <a:pt x="8487" y="236"/>
                  </a:lnTo>
                  <a:lnTo>
                    <a:pt x="8291" y="119"/>
                  </a:lnTo>
                  <a:lnTo>
                    <a:pt x="8075" y="40"/>
                  </a:lnTo>
                  <a:lnTo>
                    <a:pt x="789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37"/>
            <p:cNvSpPr/>
            <p:nvPr/>
          </p:nvSpPr>
          <p:spPr>
            <a:xfrm>
              <a:off x="12263421" y="1964435"/>
              <a:ext cx="233024" cy="131351"/>
            </a:xfrm>
            <a:custGeom>
              <a:avLst/>
              <a:gdLst/>
              <a:ahLst/>
              <a:cxnLst/>
              <a:rect l="l" t="t" r="r" b="b"/>
              <a:pathLst>
                <a:path w="8959" h="5050" extrusionOk="0">
                  <a:moveTo>
                    <a:pt x="8546" y="1"/>
                  </a:moveTo>
                  <a:lnTo>
                    <a:pt x="8447" y="315"/>
                  </a:lnTo>
                  <a:lnTo>
                    <a:pt x="8290" y="629"/>
                  </a:lnTo>
                  <a:lnTo>
                    <a:pt x="8113" y="944"/>
                  </a:lnTo>
                  <a:lnTo>
                    <a:pt x="7897" y="1219"/>
                  </a:lnTo>
                  <a:lnTo>
                    <a:pt x="7662" y="1494"/>
                  </a:lnTo>
                  <a:lnTo>
                    <a:pt x="7387" y="1769"/>
                  </a:lnTo>
                  <a:lnTo>
                    <a:pt x="7112" y="2024"/>
                  </a:lnTo>
                  <a:lnTo>
                    <a:pt x="6797" y="2260"/>
                  </a:lnTo>
                  <a:lnTo>
                    <a:pt x="6483" y="2496"/>
                  </a:lnTo>
                  <a:lnTo>
                    <a:pt x="6129" y="2712"/>
                  </a:lnTo>
                  <a:lnTo>
                    <a:pt x="5776" y="2928"/>
                  </a:lnTo>
                  <a:lnTo>
                    <a:pt x="5422" y="3124"/>
                  </a:lnTo>
                  <a:lnTo>
                    <a:pt x="5049" y="3321"/>
                  </a:lnTo>
                  <a:lnTo>
                    <a:pt x="4676" y="3497"/>
                  </a:lnTo>
                  <a:lnTo>
                    <a:pt x="3909" y="3831"/>
                  </a:lnTo>
                  <a:lnTo>
                    <a:pt x="3163" y="4106"/>
                  </a:lnTo>
                  <a:lnTo>
                    <a:pt x="2456" y="4362"/>
                  </a:lnTo>
                  <a:lnTo>
                    <a:pt x="1788" y="4558"/>
                  </a:lnTo>
                  <a:lnTo>
                    <a:pt x="1198" y="4735"/>
                  </a:lnTo>
                  <a:lnTo>
                    <a:pt x="334" y="4951"/>
                  </a:lnTo>
                  <a:lnTo>
                    <a:pt x="0" y="5010"/>
                  </a:lnTo>
                  <a:lnTo>
                    <a:pt x="373" y="5049"/>
                  </a:lnTo>
                  <a:lnTo>
                    <a:pt x="727" y="5049"/>
                  </a:lnTo>
                  <a:lnTo>
                    <a:pt x="1100" y="5030"/>
                  </a:lnTo>
                  <a:lnTo>
                    <a:pt x="1474" y="4990"/>
                  </a:lnTo>
                  <a:lnTo>
                    <a:pt x="1847" y="4951"/>
                  </a:lnTo>
                  <a:lnTo>
                    <a:pt x="2220" y="4892"/>
                  </a:lnTo>
                  <a:lnTo>
                    <a:pt x="2613" y="4814"/>
                  </a:lnTo>
                  <a:lnTo>
                    <a:pt x="2986" y="4715"/>
                  </a:lnTo>
                  <a:lnTo>
                    <a:pt x="3752" y="4499"/>
                  </a:lnTo>
                  <a:lnTo>
                    <a:pt x="4499" y="4244"/>
                  </a:lnTo>
                  <a:lnTo>
                    <a:pt x="5206" y="3988"/>
                  </a:lnTo>
                  <a:lnTo>
                    <a:pt x="5894" y="3694"/>
                  </a:lnTo>
                  <a:lnTo>
                    <a:pt x="6522" y="3399"/>
                  </a:lnTo>
                  <a:lnTo>
                    <a:pt x="7112" y="3124"/>
                  </a:lnTo>
                  <a:lnTo>
                    <a:pt x="7642" y="2849"/>
                  </a:lnTo>
                  <a:lnTo>
                    <a:pt x="8094" y="2613"/>
                  </a:lnTo>
                  <a:lnTo>
                    <a:pt x="8722" y="2240"/>
                  </a:lnTo>
                  <a:lnTo>
                    <a:pt x="8958" y="2103"/>
                  </a:lnTo>
                  <a:lnTo>
                    <a:pt x="8958" y="1945"/>
                  </a:lnTo>
                  <a:lnTo>
                    <a:pt x="8958" y="1749"/>
                  </a:lnTo>
                  <a:lnTo>
                    <a:pt x="8938" y="1513"/>
                  </a:lnTo>
                  <a:lnTo>
                    <a:pt x="8899" y="1238"/>
                  </a:lnTo>
                  <a:lnTo>
                    <a:pt x="8840" y="904"/>
                  </a:lnTo>
                  <a:lnTo>
                    <a:pt x="8762" y="551"/>
                  </a:lnTo>
                  <a:lnTo>
                    <a:pt x="8624" y="177"/>
                  </a:lnTo>
                  <a:lnTo>
                    <a:pt x="854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37"/>
            <p:cNvSpPr/>
            <p:nvPr/>
          </p:nvSpPr>
          <p:spPr>
            <a:xfrm>
              <a:off x="12369180" y="2452916"/>
              <a:ext cx="338780" cy="326530"/>
            </a:xfrm>
            <a:custGeom>
              <a:avLst/>
              <a:gdLst/>
              <a:ahLst/>
              <a:cxnLst/>
              <a:rect l="l" t="t" r="r" b="b"/>
              <a:pathLst>
                <a:path w="13025" h="12554" extrusionOk="0">
                  <a:moveTo>
                    <a:pt x="5815" y="1"/>
                  </a:moveTo>
                  <a:lnTo>
                    <a:pt x="5481" y="40"/>
                  </a:lnTo>
                  <a:lnTo>
                    <a:pt x="5148" y="119"/>
                  </a:lnTo>
                  <a:lnTo>
                    <a:pt x="4814" y="197"/>
                  </a:lnTo>
                  <a:lnTo>
                    <a:pt x="4499" y="315"/>
                  </a:lnTo>
                  <a:lnTo>
                    <a:pt x="4185" y="433"/>
                  </a:lnTo>
                  <a:lnTo>
                    <a:pt x="3890" y="590"/>
                  </a:lnTo>
                  <a:lnTo>
                    <a:pt x="3596" y="747"/>
                  </a:lnTo>
                  <a:lnTo>
                    <a:pt x="3321" y="944"/>
                  </a:lnTo>
                  <a:lnTo>
                    <a:pt x="3046" y="1140"/>
                  </a:lnTo>
                  <a:lnTo>
                    <a:pt x="2790" y="1356"/>
                  </a:lnTo>
                  <a:lnTo>
                    <a:pt x="2535" y="1592"/>
                  </a:lnTo>
                  <a:lnTo>
                    <a:pt x="2299" y="1828"/>
                  </a:lnTo>
                  <a:lnTo>
                    <a:pt x="2063" y="2083"/>
                  </a:lnTo>
                  <a:lnTo>
                    <a:pt x="1867" y="2358"/>
                  </a:lnTo>
                  <a:lnTo>
                    <a:pt x="1670" y="2633"/>
                  </a:lnTo>
                  <a:lnTo>
                    <a:pt x="1474" y="2928"/>
                  </a:lnTo>
                  <a:lnTo>
                    <a:pt x="2004" y="4500"/>
                  </a:lnTo>
                  <a:lnTo>
                    <a:pt x="1847" y="4676"/>
                  </a:lnTo>
                  <a:lnTo>
                    <a:pt x="1651" y="4873"/>
                  </a:lnTo>
                  <a:lnTo>
                    <a:pt x="1454" y="5128"/>
                  </a:lnTo>
                  <a:lnTo>
                    <a:pt x="1278" y="5423"/>
                  </a:lnTo>
                  <a:lnTo>
                    <a:pt x="1120" y="5737"/>
                  </a:lnTo>
                  <a:lnTo>
                    <a:pt x="1061" y="5914"/>
                  </a:lnTo>
                  <a:lnTo>
                    <a:pt x="1022" y="6091"/>
                  </a:lnTo>
                  <a:lnTo>
                    <a:pt x="983" y="6268"/>
                  </a:lnTo>
                  <a:lnTo>
                    <a:pt x="963" y="6464"/>
                  </a:lnTo>
                  <a:lnTo>
                    <a:pt x="944" y="6661"/>
                  </a:lnTo>
                  <a:lnTo>
                    <a:pt x="963" y="6857"/>
                  </a:lnTo>
                  <a:lnTo>
                    <a:pt x="983" y="7053"/>
                  </a:lnTo>
                  <a:lnTo>
                    <a:pt x="983" y="7230"/>
                  </a:lnTo>
                  <a:lnTo>
                    <a:pt x="963" y="7427"/>
                  </a:lnTo>
                  <a:lnTo>
                    <a:pt x="944" y="7603"/>
                  </a:lnTo>
                  <a:lnTo>
                    <a:pt x="904" y="7780"/>
                  </a:lnTo>
                  <a:lnTo>
                    <a:pt x="845" y="7937"/>
                  </a:lnTo>
                  <a:lnTo>
                    <a:pt x="727" y="8271"/>
                  </a:lnTo>
                  <a:lnTo>
                    <a:pt x="570" y="8566"/>
                  </a:lnTo>
                  <a:lnTo>
                    <a:pt x="394" y="8821"/>
                  </a:lnTo>
                  <a:lnTo>
                    <a:pt x="236" y="9057"/>
                  </a:lnTo>
                  <a:lnTo>
                    <a:pt x="79" y="9254"/>
                  </a:lnTo>
                  <a:lnTo>
                    <a:pt x="20" y="9313"/>
                  </a:lnTo>
                  <a:lnTo>
                    <a:pt x="1" y="9391"/>
                  </a:lnTo>
                  <a:lnTo>
                    <a:pt x="1" y="9470"/>
                  </a:lnTo>
                  <a:lnTo>
                    <a:pt x="20" y="9548"/>
                  </a:lnTo>
                  <a:lnTo>
                    <a:pt x="60" y="9607"/>
                  </a:lnTo>
                  <a:lnTo>
                    <a:pt x="99" y="9666"/>
                  </a:lnTo>
                  <a:lnTo>
                    <a:pt x="177" y="9705"/>
                  </a:lnTo>
                  <a:lnTo>
                    <a:pt x="256" y="9725"/>
                  </a:lnTo>
                  <a:lnTo>
                    <a:pt x="374" y="9745"/>
                  </a:lnTo>
                  <a:lnTo>
                    <a:pt x="511" y="9745"/>
                  </a:lnTo>
                  <a:lnTo>
                    <a:pt x="649" y="9725"/>
                  </a:lnTo>
                  <a:lnTo>
                    <a:pt x="786" y="9686"/>
                  </a:lnTo>
                  <a:lnTo>
                    <a:pt x="963" y="9627"/>
                  </a:lnTo>
                  <a:lnTo>
                    <a:pt x="1120" y="9529"/>
                  </a:lnTo>
                  <a:lnTo>
                    <a:pt x="1297" y="9411"/>
                  </a:lnTo>
                  <a:lnTo>
                    <a:pt x="1474" y="9254"/>
                  </a:lnTo>
                  <a:lnTo>
                    <a:pt x="1631" y="9077"/>
                  </a:lnTo>
                  <a:lnTo>
                    <a:pt x="1808" y="8861"/>
                  </a:lnTo>
                  <a:lnTo>
                    <a:pt x="1965" y="8645"/>
                  </a:lnTo>
                  <a:lnTo>
                    <a:pt x="2103" y="8389"/>
                  </a:lnTo>
                  <a:lnTo>
                    <a:pt x="2358" y="7898"/>
                  </a:lnTo>
                  <a:lnTo>
                    <a:pt x="2574" y="7387"/>
                  </a:lnTo>
                  <a:lnTo>
                    <a:pt x="2869" y="7623"/>
                  </a:lnTo>
                  <a:lnTo>
                    <a:pt x="3163" y="7839"/>
                  </a:lnTo>
                  <a:lnTo>
                    <a:pt x="3772" y="8232"/>
                  </a:lnTo>
                  <a:lnTo>
                    <a:pt x="4342" y="8566"/>
                  </a:lnTo>
                  <a:lnTo>
                    <a:pt x="4912" y="8861"/>
                  </a:lnTo>
                  <a:lnTo>
                    <a:pt x="5462" y="9096"/>
                  </a:lnTo>
                  <a:lnTo>
                    <a:pt x="5953" y="9293"/>
                  </a:lnTo>
                  <a:lnTo>
                    <a:pt x="6405" y="9450"/>
                  </a:lnTo>
                  <a:lnTo>
                    <a:pt x="6798" y="9568"/>
                  </a:lnTo>
                  <a:lnTo>
                    <a:pt x="7485" y="10589"/>
                  </a:lnTo>
                  <a:lnTo>
                    <a:pt x="7426" y="10747"/>
                  </a:lnTo>
                  <a:lnTo>
                    <a:pt x="7308" y="11140"/>
                  </a:lnTo>
                  <a:lnTo>
                    <a:pt x="7249" y="11395"/>
                  </a:lnTo>
                  <a:lnTo>
                    <a:pt x="7210" y="11650"/>
                  </a:lnTo>
                  <a:lnTo>
                    <a:pt x="7191" y="11945"/>
                  </a:lnTo>
                  <a:lnTo>
                    <a:pt x="7191" y="12200"/>
                  </a:lnTo>
                  <a:lnTo>
                    <a:pt x="7191" y="12279"/>
                  </a:lnTo>
                  <a:lnTo>
                    <a:pt x="7230" y="12357"/>
                  </a:lnTo>
                  <a:lnTo>
                    <a:pt x="7249" y="12416"/>
                  </a:lnTo>
                  <a:lnTo>
                    <a:pt x="7308" y="12456"/>
                  </a:lnTo>
                  <a:lnTo>
                    <a:pt x="7407" y="12534"/>
                  </a:lnTo>
                  <a:lnTo>
                    <a:pt x="7525" y="12554"/>
                  </a:lnTo>
                  <a:lnTo>
                    <a:pt x="7662" y="12554"/>
                  </a:lnTo>
                  <a:lnTo>
                    <a:pt x="7780" y="12515"/>
                  </a:lnTo>
                  <a:lnTo>
                    <a:pt x="7839" y="12475"/>
                  </a:lnTo>
                  <a:lnTo>
                    <a:pt x="7878" y="12416"/>
                  </a:lnTo>
                  <a:lnTo>
                    <a:pt x="7917" y="12357"/>
                  </a:lnTo>
                  <a:lnTo>
                    <a:pt x="7957" y="12299"/>
                  </a:lnTo>
                  <a:lnTo>
                    <a:pt x="8526" y="10570"/>
                  </a:lnTo>
                  <a:lnTo>
                    <a:pt x="8114" y="9313"/>
                  </a:lnTo>
                  <a:lnTo>
                    <a:pt x="8782" y="9686"/>
                  </a:lnTo>
                  <a:lnTo>
                    <a:pt x="8860" y="9980"/>
                  </a:lnTo>
                  <a:lnTo>
                    <a:pt x="8959" y="10275"/>
                  </a:lnTo>
                  <a:lnTo>
                    <a:pt x="9096" y="10648"/>
                  </a:lnTo>
                  <a:lnTo>
                    <a:pt x="9273" y="11022"/>
                  </a:lnTo>
                  <a:lnTo>
                    <a:pt x="9371" y="11218"/>
                  </a:lnTo>
                  <a:lnTo>
                    <a:pt x="9489" y="11395"/>
                  </a:lnTo>
                  <a:lnTo>
                    <a:pt x="9607" y="11552"/>
                  </a:lnTo>
                  <a:lnTo>
                    <a:pt x="9744" y="11709"/>
                  </a:lnTo>
                  <a:lnTo>
                    <a:pt x="9882" y="11827"/>
                  </a:lnTo>
                  <a:lnTo>
                    <a:pt x="10039" y="11925"/>
                  </a:lnTo>
                  <a:lnTo>
                    <a:pt x="10137" y="11965"/>
                  </a:lnTo>
                  <a:lnTo>
                    <a:pt x="10235" y="11965"/>
                  </a:lnTo>
                  <a:lnTo>
                    <a:pt x="10334" y="11945"/>
                  </a:lnTo>
                  <a:lnTo>
                    <a:pt x="10432" y="11886"/>
                  </a:lnTo>
                  <a:lnTo>
                    <a:pt x="10491" y="11807"/>
                  </a:lnTo>
                  <a:lnTo>
                    <a:pt x="10530" y="11709"/>
                  </a:lnTo>
                  <a:lnTo>
                    <a:pt x="10550" y="11611"/>
                  </a:lnTo>
                  <a:lnTo>
                    <a:pt x="10530" y="11493"/>
                  </a:lnTo>
                  <a:lnTo>
                    <a:pt x="9843" y="9489"/>
                  </a:lnTo>
                  <a:lnTo>
                    <a:pt x="9725" y="9096"/>
                  </a:lnTo>
                  <a:lnTo>
                    <a:pt x="9410" y="8821"/>
                  </a:lnTo>
                  <a:lnTo>
                    <a:pt x="10059" y="9155"/>
                  </a:lnTo>
                  <a:lnTo>
                    <a:pt x="10118" y="9411"/>
                  </a:lnTo>
                  <a:lnTo>
                    <a:pt x="10196" y="9686"/>
                  </a:lnTo>
                  <a:lnTo>
                    <a:pt x="10314" y="10020"/>
                  </a:lnTo>
                  <a:lnTo>
                    <a:pt x="10452" y="10393"/>
                  </a:lnTo>
                  <a:lnTo>
                    <a:pt x="10609" y="10766"/>
                  </a:lnTo>
                  <a:lnTo>
                    <a:pt x="10707" y="10943"/>
                  </a:lnTo>
                  <a:lnTo>
                    <a:pt x="10805" y="11120"/>
                  </a:lnTo>
                  <a:lnTo>
                    <a:pt x="10923" y="11277"/>
                  </a:lnTo>
                  <a:lnTo>
                    <a:pt x="11041" y="11415"/>
                  </a:lnTo>
                  <a:lnTo>
                    <a:pt x="11100" y="11454"/>
                  </a:lnTo>
                  <a:lnTo>
                    <a:pt x="11159" y="11493"/>
                  </a:lnTo>
                  <a:lnTo>
                    <a:pt x="11237" y="11513"/>
                  </a:lnTo>
                  <a:lnTo>
                    <a:pt x="11296" y="11532"/>
                  </a:lnTo>
                  <a:lnTo>
                    <a:pt x="11414" y="11532"/>
                  </a:lnTo>
                  <a:lnTo>
                    <a:pt x="11532" y="11473"/>
                  </a:lnTo>
                  <a:lnTo>
                    <a:pt x="11650" y="11395"/>
                  </a:lnTo>
                  <a:lnTo>
                    <a:pt x="11709" y="11277"/>
                  </a:lnTo>
                  <a:lnTo>
                    <a:pt x="11728" y="11218"/>
                  </a:lnTo>
                  <a:lnTo>
                    <a:pt x="11748" y="11159"/>
                  </a:lnTo>
                  <a:lnTo>
                    <a:pt x="11748" y="11081"/>
                  </a:lnTo>
                  <a:lnTo>
                    <a:pt x="11728" y="11002"/>
                  </a:lnTo>
                  <a:lnTo>
                    <a:pt x="11080" y="8684"/>
                  </a:lnTo>
                  <a:lnTo>
                    <a:pt x="10412" y="8036"/>
                  </a:lnTo>
                  <a:lnTo>
                    <a:pt x="10923" y="8232"/>
                  </a:lnTo>
                  <a:lnTo>
                    <a:pt x="11061" y="8448"/>
                  </a:lnTo>
                  <a:lnTo>
                    <a:pt x="11218" y="8684"/>
                  </a:lnTo>
                  <a:lnTo>
                    <a:pt x="11414" y="8939"/>
                  </a:lnTo>
                  <a:lnTo>
                    <a:pt x="11650" y="9234"/>
                  </a:lnTo>
                  <a:lnTo>
                    <a:pt x="11905" y="9509"/>
                  </a:lnTo>
                  <a:lnTo>
                    <a:pt x="12062" y="9627"/>
                  </a:lnTo>
                  <a:lnTo>
                    <a:pt x="12200" y="9745"/>
                  </a:lnTo>
                  <a:lnTo>
                    <a:pt x="12357" y="9823"/>
                  </a:lnTo>
                  <a:lnTo>
                    <a:pt x="12495" y="9902"/>
                  </a:lnTo>
                  <a:lnTo>
                    <a:pt x="12632" y="9941"/>
                  </a:lnTo>
                  <a:lnTo>
                    <a:pt x="12750" y="9922"/>
                  </a:lnTo>
                  <a:lnTo>
                    <a:pt x="12848" y="9863"/>
                  </a:lnTo>
                  <a:lnTo>
                    <a:pt x="12946" y="9784"/>
                  </a:lnTo>
                  <a:lnTo>
                    <a:pt x="13005" y="9686"/>
                  </a:lnTo>
                  <a:lnTo>
                    <a:pt x="13025" y="9588"/>
                  </a:lnTo>
                  <a:lnTo>
                    <a:pt x="13025" y="9450"/>
                  </a:lnTo>
                  <a:lnTo>
                    <a:pt x="12986" y="9332"/>
                  </a:lnTo>
                  <a:lnTo>
                    <a:pt x="11905" y="7446"/>
                  </a:lnTo>
                  <a:lnTo>
                    <a:pt x="11768" y="7191"/>
                  </a:lnTo>
                  <a:lnTo>
                    <a:pt x="6483" y="4696"/>
                  </a:lnTo>
                  <a:lnTo>
                    <a:pt x="6071" y="4460"/>
                  </a:lnTo>
                  <a:lnTo>
                    <a:pt x="5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37"/>
            <p:cNvSpPr/>
            <p:nvPr/>
          </p:nvSpPr>
          <p:spPr>
            <a:xfrm>
              <a:off x="12374304" y="2416657"/>
              <a:ext cx="146150" cy="112441"/>
            </a:xfrm>
            <a:custGeom>
              <a:avLst/>
              <a:gdLst/>
              <a:ahLst/>
              <a:cxnLst/>
              <a:rect l="l" t="t" r="r" b="b"/>
              <a:pathLst>
                <a:path w="5619" h="4323" extrusionOk="0">
                  <a:moveTo>
                    <a:pt x="5540" y="0"/>
                  </a:moveTo>
                  <a:lnTo>
                    <a:pt x="5108" y="177"/>
                  </a:lnTo>
                  <a:lnTo>
                    <a:pt x="4754" y="295"/>
                  </a:lnTo>
                  <a:lnTo>
                    <a:pt x="4302" y="413"/>
                  </a:lnTo>
                  <a:lnTo>
                    <a:pt x="3772" y="531"/>
                  </a:lnTo>
                  <a:lnTo>
                    <a:pt x="3182" y="629"/>
                  </a:lnTo>
                  <a:lnTo>
                    <a:pt x="2515" y="688"/>
                  </a:lnTo>
                  <a:lnTo>
                    <a:pt x="2141" y="707"/>
                  </a:lnTo>
                  <a:lnTo>
                    <a:pt x="1768" y="727"/>
                  </a:lnTo>
                  <a:lnTo>
                    <a:pt x="1356" y="707"/>
                  </a:lnTo>
                  <a:lnTo>
                    <a:pt x="923" y="688"/>
                  </a:lnTo>
                  <a:lnTo>
                    <a:pt x="472" y="629"/>
                  </a:lnTo>
                  <a:lnTo>
                    <a:pt x="0" y="570"/>
                  </a:lnTo>
                  <a:lnTo>
                    <a:pt x="0" y="570"/>
                  </a:lnTo>
                  <a:lnTo>
                    <a:pt x="1277" y="4322"/>
                  </a:lnTo>
                  <a:lnTo>
                    <a:pt x="1473" y="4027"/>
                  </a:lnTo>
                  <a:lnTo>
                    <a:pt x="1670" y="3752"/>
                  </a:lnTo>
                  <a:lnTo>
                    <a:pt x="1866" y="3477"/>
                  </a:lnTo>
                  <a:lnTo>
                    <a:pt x="2102" y="3222"/>
                  </a:lnTo>
                  <a:lnTo>
                    <a:pt x="2338" y="2986"/>
                  </a:lnTo>
                  <a:lnTo>
                    <a:pt x="2593" y="2750"/>
                  </a:lnTo>
                  <a:lnTo>
                    <a:pt x="2849" y="2534"/>
                  </a:lnTo>
                  <a:lnTo>
                    <a:pt x="3124" y="2338"/>
                  </a:lnTo>
                  <a:lnTo>
                    <a:pt x="3399" y="2141"/>
                  </a:lnTo>
                  <a:lnTo>
                    <a:pt x="3693" y="1984"/>
                  </a:lnTo>
                  <a:lnTo>
                    <a:pt x="3988" y="1827"/>
                  </a:lnTo>
                  <a:lnTo>
                    <a:pt x="4302" y="1709"/>
                  </a:lnTo>
                  <a:lnTo>
                    <a:pt x="4617" y="1591"/>
                  </a:lnTo>
                  <a:lnTo>
                    <a:pt x="4951" y="1513"/>
                  </a:lnTo>
                  <a:lnTo>
                    <a:pt x="5284" y="1434"/>
                  </a:lnTo>
                  <a:lnTo>
                    <a:pt x="5618" y="1395"/>
                  </a:lnTo>
                  <a:lnTo>
                    <a:pt x="55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37"/>
            <p:cNvSpPr/>
            <p:nvPr/>
          </p:nvSpPr>
          <p:spPr>
            <a:xfrm>
              <a:off x="12365616" y="2400296"/>
              <a:ext cx="158921" cy="35296"/>
            </a:xfrm>
            <a:custGeom>
              <a:avLst/>
              <a:gdLst/>
              <a:ahLst/>
              <a:cxnLst/>
              <a:rect l="l" t="t" r="r" b="b"/>
              <a:pathLst>
                <a:path w="6110" h="1357" extrusionOk="0">
                  <a:moveTo>
                    <a:pt x="5795" y="1"/>
                  </a:moveTo>
                  <a:lnTo>
                    <a:pt x="5736" y="20"/>
                  </a:lnTo>
                  <a:lnTo>
                    <a:pt x="5677" y="40"/>
                  </a:lnTo>
                  <a:lnTo>
                    <a:pt x="5501" y="118"/>
                  </a:lnTo>
                  <a:lnTo>
                    <a:pt x="5245" y="217"/>
                  </a:lnTo>
                  <a:lnTo>
                    <a:pt x="4872" y="335"/>
                  </a:lnTo>
                  <a:lnTo>
                    <a:pt x="4401" y="452"/>
                  </a:lnTo>
                  <a:lnTo>
                    <a:pt x="3831" y="570"/>
                  </a:lnTo>
                  <a:lnTo>
                    <a:pt x="3163" y="668"/>
                  </a:lnTo>
                  <a:lnTo>
                    <a:pt x="2809" y="708"/>
                  </a:lnTo>
                  <a:lnTo>
                    <a:pt x="2436" y="727"/>
                  </a:lnTo>
                  <a:lnTo>
                    <a:pt x="2043" y="727"/>
                  </a:lnTo>
                  <a:lnTo>
                    <a:pt x="1631" y="708"/>
                  </a:lnTo>
                  <a:lnTo>
                    <a:pt x="1218" y="688"/>
                  </a:lnTo>
                  <a:lnTo>
                    <a:pt x="766" y="649"/>
                  </a:lnTo>
                  <a:lnTo>
                    <a:pt x="373" y="570"/>
                  </a:lnTo>
                  <a:lnTo>
                    <a:pt x="295" y="570"/>
                  </a:lnTo>
                  <a:lnTo>
                    <a:pt x="236" y="590"/>
                  </a:lnTo>
                  <a:lnTo>
                    <a:pt x="138" y="629"/>
                  </a:lnTo>
                  <a:lnTo>
                    <a:pt x="59" y="708"/>
                  </a:lnTo>
                  <a:lnTo>
                    <a:pt x="20" y="767"/>
                  </a:lnTo>
                  <a:lnTo>
                    <a:pt x="0" y="826"/>
                  </a:lnTo>
                  <a:lnTo>
                    <a:pt x="0" y="885"/>
                  </a:lnTo>
                  <a:lnTo>
                    <a:pt x="20" y="944"/>
                  </a:lnTo>
                  <a:lnTo>
                    <a:pt x="59" y="1061"/>
                  </a:lnTo>
                  <a:lnTo>
                    <a:pt x="138" y="1140"/>
                  </a:lnTo>
                  <a:lnTo>
                    <a:pt x="197" y="1179"/>
                  </a:lnTo>
                  <a:lnTo>
                    <a:pt x="255" y="1179"/>
                  </a:lnTo>
                  <a:lnTo>
                    <a:pt x="334" y="1199"/>
                  </a:lnTo>
                  <a:lnTo>
                    <a:pt x="806" y="1258"/>
                  </a:lnTo>
                  <a:lnTo>
                    <a:pt x="1257" y="1317"/>
                  </a:lnTo>
                  <a:lnTo>
                    <a:pt x="1690" y="1336"/>
                  </a:lnTo>
                  <a:lnTo>
                    <a:pt x="2102" y="1356"/>
                  </a:lnTo>
                  <a:lnTo>
                    <a:pt x="2475" y="1336"/>
                  </a:lnTo>
                  <a:lnTo>
                    <a:pt x="2849" y="1317"/>
                  </a:lnTo>
                  <a:lnTo>
                    <a:pt x="3516" y="1258"/>
                  </a:lnTo>
                  <a:lnTo>
                    <a:pt x="4106" y="1160"/>
                  </a:lnTo>
                  <a:lnTo>
                    <a:pt x="4636" y="1042"/>
                  </a:lnTo>
                  <a:lnTo>
                    <a:pt x="5088" y="924"/>
                  </a:lnTo>
                  <a:lnTo>
                    <a:pt x="5442" y="806"/>
                  </a:lnTo>
                  <a:lnTo>
                    <a:pt x="5874" y="629"/>
                  </a:lnTo>
                  <a:lnTo>
                    <a:pt x="5933" y="590"/>
                  </a:lnTo>
                  <a:lnTo>
                    <a:pt x="5992" y="551"/>
                  </a:lnTo>
                  <a:lnTo>
                    <a:pt x="6031" y="511"/>
                  </a:lnTo>
                  <a:lnTo>
                    <a:pt x="6090" y="413"/>
                  </a:lnTo>
                  <a:lnTo>
                    <a:pt x="6110" y="295"/>
                  </a:lnTo>
                  <a:lnTo>
                    <a:pt x="6110" y="236"/>
                  </a:lnTo>
                  <a:lnTo>
                    <a:pt x="6090" y="177"/>
                  </a:lnTo>
                  <a:lnTo>
                    <a:pt x="6051" y="118"/>
                  </a:lnTo>
                  <a:lnTo>
                    <a:pt x="6011" y="79"/>
                  </a:lnTo>
                  <a:lnTo>
                    <a:pt x="5913" y="20"/>
                  </a:lnTo>
                  <a:lnTo>
                    <a:pt x="579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37"/>
            <p:cNvSpPr/>
            <p:nvPr/>
          </p:nvSpPr>
          <p:spPr>
            <a:xfrm>
              <a:off x="11837263" y="1376827"/>
              <a:ext cx="396028" cy="477778"/>
            </a:xfrm>
            <a:custGeom>
              <a:avLst/>
              <a:gdLst/>
              <a:ahLst/>
              <a:cxnLst/>
              <a:rect l="l" t="t" r="r" b="b"/>
              <a:pathLst>
                <a:path w="15226" h="18369" extrusionOk="0">
                  <a:moveTo>
                    <a:pt x="8173" y="0"/>
                  </a:moveTo>
                  <a:lnTo>
                    <a:pt x="8016" y="20"/>
                  </a:lnTo>
                  <a:lnTo>
                    <a:pt x="7858" y="59"/>
                  </a:lnTo>
                  <a:lnTo>
                    <a:pt x="7701" y="118"/>
                  </a:lnTo>
                  <a:lnTo>
                    <a:pt x="7564" y="197"/>
                  </a:lnTo>
                  <a:lnTo>
                    <a:pt x="7446" y="275"/>
                  </a:lnTo>
                  <a:lnTo>
                    <a:pt x="7328" y="373"/>
                  </a:lnTo>
                  <a:lnTo>
                    <a:pt x="7210" y="472"/>
                  </a:lnTo>
                  <a:lnTo>
                    <a:pt x="7112" y="609"/>
                  </a:lnTo>
                  <a:lnTo>
                    <a:pt x="7053" y="707"/>
                  </a:lnTo>
                  <a:lnTo>
                    <a:pt x="6994" y="845"/>
                  </a:lnTo>
                  <a:lnTo>
                    <a:pt x="6935" y="963"/>
                  </a:lnTo>
                  <a:lnTo>
                    <a:pt x="6896" y="1100"/>
                  </a:lnTo>
                  <a:lnTo>
                    <a:pt x="6798" y="1572"/>
                  </a:lnTo>
                  <a:lnTo>
                    <a:pt x="6660" y="2024"/>
                  </a:lnTo>
                  <a:lnTo>
                    <a:pt x="6503" y="2475"/>
                  </a:lnTo>
                  <a:lnTo>
                    <a:pt x="6346" y="2888"/>
                  </a:lnTo>
                  <a:lnTo>
                    <a:pt x="6149" y="3301"/>
                  </a:lnTo>
                  <a:lnTo>
                    <a:pt x="5953" y="3713"/>
                  </a:lnTo>
                  <a:lnTo>
                    <a:pt x="5717" y="4086"/>
                  </a:lnTo>
                  <a:lnTo>
                    <a:pt x="5501" y="4460"/>
                  </a:lnTo>
                  <a:lnTo>
                    <a:pt x="5246" y="4833"/>
                  </a:lnTo>
                  <a:lnTo>
                    <a:pt x="5010" y="5167"/>
                  </a:lnTo>
                  <a:lnTo>
                    <a:pt x="4735" y="5501"/>
                  </a:lnTo>
                  <a:lnTo>
                    <a:pt x="4480" y="5815"/>
                  </a:lnTo>
                  <a:lnTo>
                    <a:pt x="4205" y="6110"/>
                  </a:lnTo>
                  <a:lnTo>
                    <a:pt x="3949" y="6404"/>
                  </a:lnTo>
                  <a:lnTo>
                    <a:pt x="3399" y="6935"/>
                  </a:lnTo>
                  <a:lnTo>
                    <a:pt x="2869" y="7406"/>
                  </a:lnTo>
                  <a:lnTo>
                    <a:pt x="2378" y="7819"/>
                  </a:lnTo>
                  <a:lnTo>
                    <a:pt x="1906" y="8172"/>
                  </a:lnTo>
                  <a:lnTo>
                    <a:pt x="1494" y="8447"/>
                  </a:lnTo>
                  <a:lnTo>
                    <a:pt x="1160" y="8683"/>
                  </a:lnTo>
                  <a:lnTo>
                    <a:pt x="904" y="8840"/>
                  </a:lnTo>
                  <a:lnTo>
                    <a:pt x="668" y="8958"/>
                  </a:lnTo>
                  <a:lnTo>
                    <a:pt x="551" y="10883"/>
                  </a:lnTo>
                  <a:lnTo>
                    <a:pt x="845" y="8880"/>
                  </a:lnTo>
                  <a:lnTo>
                    <a:pt x="551" y="12259"/>
                  </a:lnTo>
                  <a:lnTo>
                    <a:pt x="256" y="15637"/>
                  </a:lnTo>
                  <a:lnTo>
                    <a:pt x="1" y="18270"/>
                  </a:lnTo>
                  <a:lnTo>
                    <a:pt x="1690" y="18348"/>
                  </a:lnTo>
                  <a:lnTo>
                    <a:pt x="3379" y="18368"/>
                  </a:lnTo>
                  <a:lnTo>
                    <a:pt x="5089" y="18368"/>
                  </a:lnTo>
                  <a:lnTo>
                    <a:pt x="6778" y="18329"/>
                  </a:lnTo>
                  <a:lnTo>
                    <a:pt x="8467" y="18250"/>
                  </a:lnTo>
                  <a:lnTo>
                    <a:pt x="10157" y="18132"/>
                  </a:lnTo>
                  <a:lnTo>
                    <a:pt x="11846" y="17995"/>
                  </a:lnTo>
                  <a:lnTo>
                    <a:pt x="13516" y="17818"/>
                  </a:lnTo>
                  <a:lnTo>
                    <a:pt x="13437" y="17229"/>
                  </a:lnTo>
                  <a:lnTo>
                    <a:pt x="13379" y="16639"/>
                  </a:lnTo>
                  <a:lnTo>
                    <a:pt x="13320" y="16050"/>
                  </a:lnTo>
                  <a:lnTo>
                    <a:pt x="13280" y="15480"/>
                  </a:lnTo>
                  <a:lnTo>
                    <a:pt x="13261" y="14891"/>
                  </a:lnTo>
                  <a:lnTo>
                    <a:pt x="13241" y="14341"/>
                  </a:lnTo>
                  <a:lnTo>
                    <a:pt x="13241" y="13221"/>
                  </a:lnTo>
                  <a:lnTo>
                    <a:pt x="13300" y="12141"/>
                  </a:lnTo>
                  <a:lnTo>
                    <a:pt x="13379" y="11099"/>
                  </a:lnTo>
                  <a:lnTo>
                    <a:pt x="13496" y="10098"/>
                  </a:lnTo>
                  <a:lnTo>
                    <a:pt x="13634" y="9135"/>
                  </a:lnTo>
                  <a:lnTo>
                    <a:pt x="13811" y="8231"/>
                  </a:lnTo>
                  <a:lnTo>
                    <a:pt x="13988" y="7367"/>
                  </a:lnTo>
                  <a:lnTo>
                    <a:pt x="14184" y="6562"/>
                  </a:lnTo>
                  <a:lnTo>
                    <a:pt x="14380" y="5815"/>
                  </a:lnTo>
                  <a:lnTo>
                    <a:pt x="14577" y="5127"/>
                  </a:lnTo>
                  <a:lnTo>
                    <a:pt x="14773" y="4519"/>
                  </a:lnTo>
                  <a:lnTo>
                    <a:pt x="14970" y="3968"/>
                  </a:lnTo>
                  <a:lnTo>
                    <a:pt x="15127" y="3477"/>
                  </a:lnTo>
                  <a:lnTo>
                    <a:pt x="15166" y="3359"/>
                  </a:lnTo>
                  <a:lnTo>
                    <a:pt x="15205" y="3222"/>
                  </a:lnTo>
                  <a:lnTo>
                    <a:pt x="15225" y="2967"/>
                  </a:lnTo>
                  <a:lnTo>
                    <a:pt x="15205" y="2711"/>
                  </a:lnTo>
                  <a:lnTo>
                    <a:pt x="15127" y="2475"/>
                  </a:lnTo>
                  <a:lnTo>
                    <a:pt x="15088" y="2358"/>
                  </a:lnTo>
                  <a:lnTo>
                    <a:pt x="15029" y="2240"/>
                  </a:lnTo>
                  <a:lnTo>
                    <a:pt x="14950" y="2122"/>
                  </a:lnTo>
                  <a:lnTo>
                    <a:pt x="14872" y="2024"/>
                  </a:lnTo>
                  <a:lnTo>
                    <a:pt x="14773" y="1925"/>
                  </a:lnTo>
                  <a:lnTo>
                    <a:pt x="14675" y="1847"/>
                  </a:lnTo>
                  <a:lnTo>
                    <a:pt x="14557" y="1749"/>
                  </a:lnTo>
                  <a:lnTo>
                    <a:pt x="14439" y="1690"/>
                  </a:lnTo>
                  <a:lnTo>
                    <a:pt x="13850" y="1415"/>
                  </a:lnTo>
                  <a:lnTo>
                    <a:pt x="13182" y="1120"/>
                  </a:lnTo>
                  <a:lnTo>
                    <a:pt x="12455" y="825"/>
                  </a:lnTo>
                  <a:lnTo>
                    <a:pt x="11669" y="550"/>
                  </a:lnTo>
                  <a:lnTo>
                    <a:pt x="11257" y="432"/>
                  </a:lnTo>
                  <a:lnTo>
                    <a:pt x="10844" y="315"/>
                  </a:lnTo>
                  <a:lnTo>
                    <a:pt x="10432" y="216"/>
                  </a:lnTo>
                  <a:lnTo>
                    <a:pt x="10000" y="138"/>
                  </a:lnTo>
                  <a:lnTo>
                    <a:pt x="9567" y="79"/>
                  </a:lnTo>
                  <a:lnTo>
                    <a:pt x="9135" y="20"/>
                  </a:lnTo>
                  <a:lnTo>
                    <a:pt x="8703" y="0"/>
                  </a:lnTo>
                  <a:lnTo>
                    <a:pt x="8291" y="0"/>
                  </a:lnTo>
                  <a:lnTo>
                    <a:pt x="8251" y="413"/>
                  </a:lnTo>
                  <a:lnTo>
                    <a:pt x="8212" y="806"/>
                  </a:lnTo>
                  <a:lnTo>
                    <a:pt x="8133" y="1199"/>
                  </a:lnTo>
                  <a:lnTo>
                    <a:pt x="8074" y="1611"/>
                  </a:lnTo>
                  <a:lnTo>
                    <a:pt x="7976" y="2004"/>
                  </a:lnTo>
                  <a:lnTo>
                    <a:pt x="7878" y="2397"/>
                  </a:lnTo>
                  <a:lnTo>
                    <a:pt x="7662" y="3163"/>
                  </a:lnTo>
                  <a:lnTo>
                    <a:pt x="7524" y="3556"/>
                  </a:lnTo>
                  <a:lnTo>
                    <a:pt x="7387" y="3949"/>
                  </a:lnTo>
                  <a:lnTo>
                    <a:pt x="7230" y="4322"/>
                  </a:lnTo>
                  <a:lnTo>
                    <a:pt x="7053" y="4695"/>
                  </a:lnTo>
                  <a:lnTo>
                    <a:pt x="6876" y="5069"/>
                  </a:lnTo>
                  <a:lnTo>
                    <a:pt x="6680" y="5442"/>
                  </a:lnTo>
                  <a:lnTo>
                    <a:pt x="6464" y="5795"/>
                  </a:lnTo>
                  <a:lnTo>
                    <a:pt x="6248" y="6149"/>
                  </a:lnTo>
                  <a:lnTo>
                    <a:pt x="6012" y="6503"/>
                  </a:lnTo>
                  <a:lnTo>
                    <a:pt x="5756" y="6837"/>
                  </a:lnTo>
                  <a:lnTo>
                    <a:pt x="5481" y="7151"/>
                  </a:lnTo>
                  <a:lnTo>
                    <a:pt x="5206" y="7465"/>
                  </a:lnTo>
                  <a:lnTo>
                    <a:pt x="4912" y="7760"/>
                  </a:lnTo>
                  <a:lnTo>
                    <a:pt x="4597" y="8035"/>
                  </a:lnTo>
                  <a:lnTo>
                    <a:pt x="4263" y="8290"/>
                  </a:lnTo>
                  <a:lnTo>
                    <a:pt x="3929" y="8546"/>
                  </a:lnTo>
                  <a:lnTo>
                    <a:pt x="3576" y="8762"/>
                  </a:lnTo>
                  <a:lnTo>
                    <a:pt x="3203" y="8958"/>
                  </a:lnTo>
                  <a:lnTo>
                    <a:pt x="2829" y="9135"/>
                  </a:lnTo>
                  <a:lnTo>
                    <a:pt x="2436" y="9273"/>
                  </a:lnTo>
                  <a:lnTo>
                    <a:pt x="2044" y="9390"/>
                  </a:lnTo>
                  <a:lnTo>
                    <a:pt x="1631" y="9489"/>
                  </a:lnTo>
                  <a:lnTo>
                    <a:pt x="1238" y="9567"/>
                  </a:lnTo>
                  <a:lnTo>
                    <a:pt x="826" y="9606"/>
                  </a:lnTo>
                  <a:lnTo>
                    <a:pt x="1219" y="9489"/>
                  </a:lnTo>
                  <a:lnTo>
                    <a:pt x="1592" y="9371"/>
                  </a:lnTo>
                  <a:lnTo>
                    <a:pt x="1985" y="9233"/>
                  </a:lnTo>
                  <a:lnTo>
                    <a:pt x="2338" y="9056"/>
                  </a:lnTo>
                  <a:lnTo>
                    <a:pt x="2712" y="8880"/>
                  </a:lnTo>
                  <a:lnTo>
                    <a:pt x="3045" y="8683"/>
                  </a:lnTo>
                  <a:lnTo>
                    <a:pt x="3379" y="8467"/>
                  </a:lnTo>
                  <a:lnTo>
                    <a:pt x="3713" y="8231"/>
                  </a:lnTo>
                  <a:lnTo>
                    <a:pt x="4028" y="7976"/>
                  </a:lnTo>
                  <a:lnTo>
                    <a:pt x="4322" y="7721"/>
                  </a:lnTo>
                  <a:lnTo>
                    <a:pt x="4597" y="7446"/>
                  </a:lnTo>
                  <a:lnTo>
                    <a:pt x="4872" y="7151"/>
                  </a:lnTo>
                  <a:lnTo>
                    <a:pt x="5128" y="6856"/>
                  </a:lnTo>
                  <a:lnTo>
                    <a:pt x="5383" y="6542"/>
                  </a:lnTo>
                  <a:lnTo>
                    <a:pt x="5619" y="6228"/>
                  </a:lnTo>
                  <a:lnTo>
                    <a:pt x="5835" y="5894"/>
                  </a:lnTo>
                  <a:lnTo>
                    <a:pt x="6071" y="5560"/>
                  </a:lnTo>
                  <a:lnTo>
                    <a:pt x="6267" y="5206"/>
                  </a:lnTo>
                  <a:lnTo>
                    <a:pt x="6640" y="4499"/>
                  </a:lnTo>
                  <a:lnTo>
                    <a:pt x="6817" y="4145"/>
                  </a:lnTo>
                  <a:lnTo>
                    <a:pt x="6994" y="3772"/>
                  </a:lnTo>
                  <a:lnTo>
                    <a:pt x="7308" y="3045"/>
                  </a:lnTo>
                  <a:lnTo>
                    <a:pt x="7583" y="2299"/>
                  </a:lnTo>
                  <a:lnTo>
                    <a:pt x="7839" y="1552"/>
                  </a:lnTo>
                  <a:lnTo>
                    <a:pt x="8074" y="786"/>
                  </a:lnTo>
                  <a:lnTo>
                    <a:pt x="827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37"/>
            <p:cNvSpPr/>
            <p:nvPr/>
          </p:nvSpPr>
          <p:spPr>
            <a:xfrm>
              <a:off x="11827561" y="1840780"/>
              <a:ext cx="375584" cy="117539"/>
            </a:xfrm>
            <a:custGeom>
              <a:avLst/>
              <a:gdLst/>
              <a:ahLst/>
              <a:cxnLst/>
              <a:rect l="l" t="t" r="r" b="b"/>
              <a:pathLst>
                <a:path w="14440" h="4519" extrusionOk="0">
                  <a:moveTo>
                    <a:pt x="13909" y="1"/>
                  </a:moveTo>
                  <a:lnTo>
                    <a:pt x="12219" y="177"/>
                  </a:lnTo>
                  <a:lnTo>
                    <a:pt x="10530" y="315"/>
                  </a:lnTo>
                  <a:lnTo>
                    <a:pt x="8840" y="413"/>
                  </a:lnTo>
                  <a:lnTo>
                    <a:pt x="7151" y="492"/>
                  </a:lnTo>
                  <a:lnTo>
                    <a:pt x="5462" y="531"/>
                  </a:lnTo>
                  <a:lnTo>
                    <a:pt x="3752" y="531"/>
                  </a:lnTo>
                  <a:lnTo>
                    <a:pt x="2063" y="511"/>
                  </a:lnTo>
                  <a:lnTo>
                    <a:pt x="374" y="433"/>
                  </a:lnTo>
                  <a:lnTo>
                    <a:pt x="334" y="826"/>
                  </a:lnTo>
                  <a:lnTo>
                    <a:pt x="609" y="845"/>
                  </a:lnTo>
                  <a:lnTo>
                    <a:pt x="2279" y="904"/>
                  </a:lnTo>
                  <a:lnTo>
                    <a:pt x="3929" y="944"/>
                  </a:lnTo>
                  <a:lnTo>
                    <a:pt x="5599" y="944"/>
                  </a:lnTo>
                  <a:lnTo>
                    <a:pt x="7249" y="924"/>
                  </a:lnTo>
                  <a:lnTo>
                    <a:pt x="8074" y="924"/>
                  </a:lnTo>
                  <a:lnTo>
                    <a:pt x="8919" y="885"/>
                  </a:lnTo>
                  <a:lnTo>
                    <a:pt x="10569" y="845"/>
                  </a:lnTo>
                  <a:lnTo>
                    <a:pt x="13889" y="669"/>
                  </a:lnTo>
                  <a:lnTo>
                    <a:pt x="12239" y="826"/>
                  </a:lnTo>
                  <a:lnTo>
                    <a:pt x="10569" y="963"/>
                  </a:lnTo>
                  <a:lnTo>
                    <a:pt x="8919" y="1061"/>
                  </a:lnTo>
                  <a:lnTo>
                    <a:pt x="8094" y="1120"/>
                  </a:lnTo>
                  <a:lnTo>
                    <a:pt x="7249" y="1140"/>
                  </a:lnTo>
                  <a:lnTo>
                    <a:pt x="5599" y="1179"/>
                  </a:lnTo>
                  <a:lnTo>
                    <a:pt x="4754" y="1199"/>
                  </a:lnTo>
                  <a:lnTo>
                    <a:pt x="3929" y="1199"/>
                  </a:lnTo>
                  <a:lnTo>
                    <a:pt x="2259" y="1179"/>
                  </a:lnTo>
                  <a:lnTo>
                    <a:pt x="609" y="1120"/>
                  </a:lnTo>
                  <a:lnTo>
                    <a:pt x="315" y="1101"/>
                  </a:lnTo>
                  <a:lnTo>
                    <a:pt x="40" y="3753"/>
                  </a:lnTo>
                  <a:lnTo>
                    <a:pt x="491" y="3772"/>
                  </a:lnTo>
                  <a:lnTo>
                    <a:pt x="2181" y="3851"/>
                  </a:lnTo>
                  <a:lnTo>
                    <a:pt x="3870" y="3871"/>
                  </a:lnTo>
                  <a:lnTo>
                    <a:pt x="4715" y="3890"/>
                  </a:lnTo>
                  <a:lnTo>
                    <a:pt x="5579" y="3851"/>
                  </a:lnTo>
                  <a:lnTo>
                    <a:pt x="7269" y="3812"/>
                  </a:lnTo>
                  <a:lnTo>
                    <a:pt x="7681" y="3812"/>
                  </a:lnTo>
                  <a:lnTo>
                    <a:pt x="8114" y="3772"/>
                  </a:lnTo>
                  <a:lnTo>
                    <a:pt x="8958" y="3733"/>
                  </a:lnTo>
                  <a:lnTo>
                    <a:pt x="10648" y="3615"/>
                  </a:lnTo>
                  <a:lnTo>
                    <a:pt x="12337" y="3458"/>
                  </a:lnTo>
                  <a:lnTo>
                    <a:pt x="14027" y="3301"/>
                  </a:lnTo>
                  <a:lnTo>
                    <a:pt x="14027" y="3301"/>
                  </a:lnTo>
                  <a:lnTo>
                    <a:pt x="12337" y="3537"/>
                  </a:lnTo>
                  <a:lnTo>
                    <a:pt x="10667" y="3753"/>
                  </a:lnTo>
                  <a:lnTo>
                    <a:pt x="8978" y="3890"/>
                  </a:lnTo>
                  <a:lnTo>
                    <a:pt x="8114" y="3969"/>
                  </a:lnTo>
                  <a:lnTo>
                    <a:pt x="7701" y="4008"/>
                  </a:lnTo>
                  <a:lnTo>
                    <a:pt x="7269" y="4028"/>
                  </a:lnTo>
                  <a:lnTo>
                    <a:pt x="5579" y="4106"/>
                  </a:lnTo>
                  <a:lnTo>
                    <a:pt x="4735" y="4126"/>
                  </a:lnTo>
                  <a:lnTo>
                    <a:pt x="2181" y="4126"/>
                  </a:lnTo>
                  <a:lnTo>
                    <a:pt x="472" y="4047"/>
                  </a:lnTo>
                  <a:lnTo>
                    <a:pt x="20" y="4028"/>
                  </a:lnTo>
                  <a:lnTo>
                    <a:pt x="0" y="4322"/>
                  </a:lnTo>
                  <a:lnTo>
                    <a:pt x="904" y="4401"/>
                  </a:lnTo>
                  <a:lnTo>
                    <a:pt x="1808" y="4460"/>
                  </a:lnTo>
                  <a:lnTo>
                    <a:pt x="2711" y="4499"/>
                  </a:lnTo>
                  <a:lnTo>
                    <a:pt x="3615" y="4519"/>
                  </a:lnTo>
                  <a:lnTo>
                    <a:pt x="5422" y="4519"/>
                  </a:lnTo>
                  <a:lnTo>
                    <a:pt x="6346" y="4499"/>
                  </a:lnTo>
                  <a:lnTo>
                    <a:pt x="7249" y="4460"/>
                  </a:lnTo>
                  <a:lnTo>
                    <a:pt x="8153" y="4401"/>
                  </a:lnTo>
                  <a:lnTo>
                    <a:pt x="9056" y="4342"/>
                  </a:lnTo>
                  <a:lnTo>
                    <a:pt x="9960" y="4244"/>
                  </a:lnTo>
                  <a:lnTo>
                    <a:pt x="10864" y="4146"/>
                  </a:lnTo>
                  <a:lnTo>
                    <a:pt x="11767" y="4028"/>
                  </a:lnTo>
                  <a:lnTo>
                    <a:pt x="12671" y="3890"/>
                  </a:lnTo>
                  <a:lnTo>
                    <a:pt x="13555" y="3753"/>
                  </a:lnTo>
                  <a:lnTo>
                    <a:pt x="14439" y="3596"/>
                  </a:lnTo>
                  <a:lnTo>
                    <a:pt x="14341" y="2554"/>
                  </a:lnTo>
                  <a:lnTo>
                    <a:pt x="14203" y="1611"/>
                  </a:lnTo>
                  <a:lnTo>
                    <a:pt x="14066" y="747"/>
                  </a:lnTo>
                  <a:lnTo>
                    <a:pt x="1390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3" name="Google Shape;9263;p37"/>
            <p:cNvSpPr/>
            <p:nvPr/>
          </p:nvSpPr>
          <p:spPr>
            <a:xfrm>
              <a:off x="11808651" y="2008393"/>
              <a:ext cx="296878" cy="132859"/>
            </a:xfrm>
            <a:custGeom>
              <a:avLst/>
              <a:gdLst/>
              <a:ahLst/>
              <a:cxnLst/>
              <a:rect l="l" t="t" r="r" b="b"/>
              <a:pathLst>
                <a:path w="11414" h="5108" extrusionOk="0">
                  <a:moveTo>
                    <a:pt x="511" y="0"/>
                  </a:moveTo>
                  <a:lnTo>
                    <a:pt x="354" y="1454"/>
                  </a:lnTo>
                  <a:lnTo>
                    <a:pt x="0" y="4774"/>
                  </a:lnTo>
                  <a:lnTo>
                    <a:pt x="1435" y="4911"/>
                  </a:lnTo>
                  <a:lnTo>
                    <a:pt x="2869" y="5009"/>
                  </a:lnTo>
                  <a:lnTo>
                    <a:pt x="4303" y="5068"/>
                  </a:lnTo>
                  <a:lnTo>
                    <a:pt x="5737" y="5108"/>
                  </a:lnTo>
                  <a:lnTo>
                    <a:pt x="7151" y="5088"/>
                  </a:lnTo>
                  <a:lnTo>
                    <a:pt x="8585" y="5049"/>
                  </a:lnTo>
                  <a:lnTo>
                    <a:pt x="10000" y="4970"/>
                  </a:lnTo>
                  <a:lnTo>
                    <a:pt x="11414" y="4852"/>
                  </a:lnTo>
                  <a:lnTo>
                    <a:pt x="10687" y="4656"/>
                  </a:lnTo>
                  <a:lnTo>
                    <a:pt x="9960" y="4459"/>
                  </a:lnTo>
                  <a:lnTo>
                    <a:pt x="9233" y="4224"/>
                  </a:lnTo>
                  <a:lnTo>
                    <a:pt x="8526" y="3988"/>
                  </a:lnTo>
                  <a:lnTo>
                    <a:pt x="7819" y="3733"/>
                  </a:lnTo>
                  <a:lnTo>
                    <a:pt x="7112" y="3477"/>
                  </a:lnTo>
                  <a:lnTo>
                    <a:pt x="6405" y="3183"/>
                  </a:lnTo>
                  <a:lnTo>
                    <a:pt x="5717" y="2888"/>
                  </a:lnTo>
                  <a:lnTo>
                    <a:pt x="5049" y="2574"/>
                  </a:lnTo>
                  <a:lnTo>
                    <a:pt x="4362" y="2259"/>
                  </a:lnTo>
                  <a:lnTo>
                    <a:pt x="3694" y="1925"/>
                  </a:lnTo>
                  <a:lnTo>
                    <a:pt x="3045" y="1572"/>
                  </a:lnTo>
                  <a:lnTo>
                    <a:pt x="2397" y="1198"/>
                  </a:lnTo>
                  <a:lnTo>
                    <a:pt x="1749" y="806"/>
                  </a:lnTo>
                  <a:lnTo>
                    <a:pt x="1120" y="413"/>
                  </a:lnTo>
                  <a:lnTo>
                    <a:pt x="5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37"/>
            <p:cNvSpPr/>
            <p:nvPr/>
          </p:nvSpPr>
          <p:spPr>
            <a:xfrm>
              <a:off x="11821943" y="1934289"/>
              <a:ext cx="393453" cy="200329"/>
            </a:xfrm>
            <a:custGeom>
              <a:avLst/>
              <a:gdLst/>
              <a:ahLst/>
              <a:cxnLst/>
              <a:rect l="l" t="t" r="r" b="b"/>
              <a:pathLst>
                <a:path w="15127" h="7702" extrusionOk="0">
                  <a:moveTo>
                    <a:pt x="14655" y="1"/>
                  </a:moveTo>
                  <a:lnTo>
                    <a:pt x="13771" y="158"/>
                  </a:lnTo>
                  <a:lnTo>
                    <a:pt x="12887" y="295"/>
                  </a:lnTo>
                  <a:lnTo>
                    <a:pt x="11983" y="433"/>
                  </a:lnTo>
                  <a:lnTo>
                    <a:pt x="11080" y="551"/>
                  </a:lnTo>
                  <a:lnTo>
                    <a:pt x="10176" y="649"/>
                  </a:lnTo>
                  <a:lnTo>
                    <a:pt x="9272" y="747"/>
                  </a:lnTo>
                  <a:lnTo>
                    <a:pt x="8369" y="806"/>
                  </a:lnTo>
                  <a:lnTo>
                    <a:pt x="7465" y="865"/>
                  </a:lnTo>
                  <a:lnTo>
                    <a:pt x="6562" y="904"/>
                  </a:lnTo>
                  <a:lnTo>
                    <a:pt x="5638" y="924"/>
                  </a:lnTo>
                  <a:lnTo>
                    <a:pt x="3831" y="924"/>
                  </a:lnTo>
                  <a:lnTo>
                    <a:pt x="2927" y="904"/>
                  </a:lnTo>
                  <a:lnTo>
                    <a:pt x="2024" y="865"/>
                  </a:lnTo>
                  <a:lnTo>
                    <a:pt x="1120" y="806"/>
                  </a:lnTo>
                  <a:lnTo>
                    <a:pt x="216" y="727"/>
                  </a:lnTo>
                  <a:lnTo>
                    <a:pt x="197" y="944"/>
                  </a:lnTo>
                  <a:lnTo>
                    <a:pt x="0" y="2849"/>
                  </a:lnTo>
                  <a:lnTo>
                    <a:pt x="609" y="3262"/>
                  </a:lnTo>
                  <a:lnTo>
                    <a:pt x="1238" y="3655"/>
                  </a:lnTo>
                  <a:lnTo>
                    <a:pt x="1886" y="4047"/>
                  </a:lnTo>
                  <a:lnTo>
                    <a:pt x="2534" y="4421"/>
                  </a:lnTo>
                  <a:lnTo>
                    <a:pt x="3183" y="4774"/>
                  </a:lnTo>
                  <a:lnTo>
                    <a:pt x="3851" y="5108"/>
                  </a:lnTo>
                  <a:lnTo>
                    <a:pt x="4538" y="5423"/>
                  </a:lnTo>
                  <a:lnTo>
                    <a:pt x="5206" y="5737"/>
                  </a:lnTo>
                  <a:lnTo>
                    <a:pt x="5894" y="6032"/>
                  </a:lnTo>
                  <a:lnTo>
                    <a:pt x="6601" y="6326"/>
                  </a:lnTo>
                  <a:lnTo>
                    <a:pt x="7308" y="6582"/>
                  </a:lnTo>
                  <a:lnTo>
                    <a:pt x="8015" y="6837"/>
                  </a:lnTo>
                  <a:lnTo>
                    <a:pt x="8722" y="7073"/>
                  </a:lnTo>
                  <a:lnTo>
                    <a:pt x="9449" y="7308"/>
                  </a:lnTo>
                  <a:lnTo>
                    <a:pt x="10176" y="7505"/>
                  </a:lnTo>
                  <a:lnTo>
                    <a:pt x="10903" y="7701"/>
                  </a:lnTo>
                  <a:lnTo>
                    <a:pt x="11964" y="7583"/>
                  </a:lnTo>
                  <a:lnTo>
                    <a:pt x="13025" y="7426"/>
                  </a:lnTo>
                  <a:lnTo>
                    <a:pt x="14066" y="7269"/>
                  </a:lnTo>
                  <a:lnTo>
                    <a:pt x="15127" y="7073"/>
                  </a:lnTo>
                  <a:lnTo>
                    <a:pt x="15009" y="4539"/>
                  </a:lnTo>
                  <a:lnTo>
                    <a:pt x="14930" y="3281"/>
                  </a:lnTo>
                  <a:lnTo>
                    <a:pt x="14852" y="2063"/>
                  </a:lnTo>
                  <a:lnTo>
                    <a:pt x="14753" y="1002"/>
                  </a:lnTo>
                  <a:lnTo>
                    <a:pt x="1465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37"/>
            <p:cNvSpPr/>
            <p:nvPr/>
          </p:nvSpPr>
          <p:spPr>
            <a:xfrm>
              <a:off x="11807637" y="2132542"/>
              <a:ext cx="319377" cy="15372"/>
            </a:xfrm>
            <a:custGeom>
              <a:avLst/>
              <a:gdLst/>
              <a:ahLst/>
              <a:cxnLst/>
              <a:rect l="l" t="t" r="r" b="b"/>
              <a:pathLst>
                <a:path w="12279" h="591" extrusionOk="0">
                  <a:moveTo>
                    <a:pt x="39" y="1"/>
                  </a:moveTo>
                  <a:lnTo>
                    <a:pt x="39" y="60"/>
                  </a:lnTo>
                  <a:lnTo>
                    <a:pt x="0" y="413"/>
                  </a:lnTo>
                  <a:lnTo>
                    <a:pt x="1277" y="492"/>
                  </a:lnTo>
                  <a:lnTo>
                    <a:pt x="3045" y="570"/>
                  </a:lnTo>
                  <a:lnTo>
                    <a:pt x="4813" y="590"/>
                  </a:lnTo>
                  <a:lnTo>
                    <a:pt x="5697" y="590"/>
                  </a:lnTo>
                  <a:lnTo>
                    <a:pt x="6581" y="570"/>
                  </a:lnTo>
                  <a:lnTo>
                    <a:pt x="7465" y="551"/>
                  </a:lnTo>
                  <a:lnTo>
                    <a:pt x="8369" y="531"/>
                  </a:lnTo>
                  <a:lnTo>
                    <a:pt x="8801" y="511"/>
                  </a:lnTo>
                  <a:lnTo>
                    <a:pt x="9253" y="492"/>
                  </a:lnTo>
                  <a:lnTo>
                    <a:pt x="10137" y="413"/>
                  </a:lnTo>
                  <a:lnTo>
                    <a:pt x="11905" y="295"/>
                  </a:lnTo>
                  <a:lnTo>
                    <a:pt x="12278" y="276"/>
                  </a:lnTo>
                  <a:lnTo>
                    <a:pt x="11453" y="79"/>
                  </a:lnTo>
                  <a:lnTo>
                    <a:pt x="10039" y="197"/>
                  </a:lnTo>
                  <a:lnTo>
                    <a:pt x="8624" y="276"/>
                  </a:lnTo>
                  <a:lnTo>
                    <a:pt x="7190" y="315"/>
                  </a:lnTo>
                  <a:lnTo>
                    <a:pt x="5776" y="335"/>
                  </a:lnTo>
                  <a:lnTo>
                    <a:pt x="4342" y="295"/>
                  </a:lnTo>
                  <a:lnTo>
                    <a:pt x="2908" y="236"/>
                  </a:lnTo>
                  <a:lnTo>
                    <a:pt x="1474" y="138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37"/>
            <p:cNvSpPr/>
            <p:nvPr/>
          </p:nvSpPr>
          <p:spPr>
            <a:xfrm>
              <a:off x="11797909" y="2141750"/>
              <a:ext cx="419541" cy="96081"/>
            </a:xfrm>
            <a:custGeom>
              <a:avLst/>
              <a:gdLst/>
              <a:ahLst/>
              <a:cxnLst/>
              <a:rect l="l" t="t" r="r" b="b"/>
              <a:pathLst>
                <a:path w="16130" h="3694" extrusionOk="0">
                  <a:moveTo>
                    <a:pt x="13006" y="0"/>
                  </a:moveTo>
                  <a:lnTo>
                    <a:pt x="12298" y="79"/>
                  </a:lnTo>
                  <a:lnTo>
                    <a:pt x="10511" y="236"/>
                  </a:lnTo>
                  <a:lnTo>
                    <a:pt x="9627" y="315"/>
                  </a:lnTo>
                  <a:lnTo>
                    <a:pt x="9195" y="354"/>
                  </a:lnTo>
                  <a:lnTo>
                    <a:pt x="8743" y="374"/>
                  </a:lnTo>
                  <a:lnTo>
                    <a:pt x="6975" y="472"/>
                  </a:lnTo>
                  <a:lnTo>
                    <a:pt x="6523" y="491"/>
                  </a:lnTo>
                  <a:lnTo>
                    <a:pt x="3399" y="491"/>
                  </a:lnTo>
                  <a:lnTo>
                    <a:pt x="1631" y="413"/>
                  </a:lnTo>
                  <a:lnTo>
                    <a:pt x="335" y="334"/>
                  </a:lnTo>
                  <a:lnTo>
                    <a:pt x="79" y="2672"/>
                  </a:lnTo>
                  <a:lnTo>
                    <a:pt x="826" y="2751"/>
                  </a:lnTo>
                  <a:lnTo>
                    <a:pt x="1572" y="2810"/>
                  </a:lnTo>
                  <a:lnTo>
                    <a:pt x="2476" y="2888"/>
                  </a:lnTo>
                  <a:lnTo>
                    <a:pt x="3360" y="2947"/>
                  </a:lnTo>
                  <a:lnTo>
                    <a:pt x="4264" y="2967"/>
                  </a:lnTo>
                  <a:lnTo>
                    <a:pt x="5148" y="2986"/>
                  </a:lnTo>
                  <a:lnTo>
                    <a:pt x="6051" y="2986"/>
                  </a:lnTo>
                  <a:lnTo>
                    <a:pt x="6935" y="2967"/>
                  </a:lnTo>
                  <a:lnTo>
                    <a:pt x="8723" y="2868"/>
                  </a:lnTo>
                  <a:lnTo>
                    <a:pt x="9627" y="2810"/>
                  </a:lnTo>
                  <a:lnTo>
                    <a:pt x="10511" y="2711"/>
                  </a:lnTo>
                  <a:lnTo>
                    <a:pt x="11414" y="2613"/>
                  </a:lnTo>
                  <a:lnTo>
                    <a:pt x="12298" y="2495"/>
                  </a:lnTo>
                  <a:lnTo>
                    <a:pt x="12731" y="2436"/>
                  </a:lnTo>
                  <a:lnTo>
                    <a:pt x="13182" y="2358"/>
                  </a:lnTo>
                  <a:lnTo>
                    <a:pt x="14066" y="2201"/>
                  </a:lnTo>
                  <a:lnTo>
                    <a:pt x="14499" y="2122"/>
                  </a:lnTo>
                  <a:lnTo>
                    <a:pt x="14950" y="2043"/>
                  </a:lnTo>
                  <a:lnTo>
                    <a:pt x="15834" y="1867"/>
                  </a:lnTo>
                  <a:lnTo>
                    <a:pt x="14950" y="2083"/>
                  </a:lnTo>
                  <a:lnTo>
                    <a:pt x="14086" y="2279"/>
                  </a:lnTo>
                  <a:lnTo>
                    <a:pt x="13202" y="2456"/>
                  </a:lnTo>
                  <a:lnTo>
                    <a:pt x="12750" y="2554"/>
                  </a:lnTo>
                  <a:lnTo>
                    <a:pt x="12318" y="2633"/>
                  </a:lnTo>
                  <a:lnTo>
                    <a:pt x="11434" y="2770"/>
                  </a:lnTo>
                  <a:lnTo>
                    <a:pt x="10530" y="2888"/>
                  </a:lnTo>
                  <a:lnTo>
                    <a:pt x="9646" y="2986"/>
                  </a:lnTo>
                  <a:lnTo>
                    <a:pt x="8743" y="3085"/>
                  </a:lnTo>
                  <a:lnTo>
                    <a:pt x="7859" y="3143"/>
                  </a:lnTo>
                  <a:lnTo>
                    <a:pt x="6955" y="3202"/>
                  </a:lnTo>
                  <a:lnTo>
                    <a:pt x="6051" y="3222"/>
                  </a:lnTo>
                  <a:lnTo>
                    <a:pt x="5148" y="3242"/>
                  </a:lnTo>
                  <a:lnTo>
                    <a:pt x="4244" y="3222"/>
                  </a:lnTo>
                  <a:lnTo>
                    <a:pt x="3360" y="3202"/>
                  </a:lnTo>
                  <a:lnTo>
                    <a:pt x="2456" y="3163"/>
                  </a:lnTo>
                  <a:lnTo>
                    <a:pt x="1553" y="3085"/>
                  </a:lnTo>
                  <a:lnTo>
                    <a:pt x="806" y="3026"/>
                  </a:lnTo>
                  <a:lnTo>
                    <a:pt x="60" y="2947"/>
                  </a:lnTo>
                  <a:lnTo>
                    <a:pt x="1" y="3399"/>
                  </a:lnTo>
                  <a:lnTo>
                    <a:pt x="1003" y="3517"/>
                  </a:lnTo>
                  <a:lnTo>
                    <a:pt x="2024" y="3595"/>
                  </a:lnTo>
                  <a:lnTo>
                    <a:pt x="3046" y="3654"/>
                  </a:lnTo>
                  <a:lnTo>
                    <a:pt x="4048" y="3694"/>
                  </a:lnTo>
                  <a:lnTo>
                    <a:pt x="5069" y="3694"/>
                  </a:lnTo>
                  <a:lnTo>
                    <a:pt x="6091" y="3674"/>
                  </a:lnTo>
                  <a:lnTo>
                    <a:pt x="7093" y="3615"/>
                  </a:lnTo>
                  <a:lnTo>
                    <a:pt x="8114" y="3556"/>
                  </a:lnTo>
                  <a:lnTo>
                    <a:pt x="9136" y="3458"/>
                  </a:lnTo>
                  <a:lnTo>
                    <a:pt x="10138" y="3340"/>
                  </a:lnTo>
                  <a:lnTo>
                    <a:pt x="11139" y="3183"/>
                  </a:lnTo>
                  <a:lnTo>
                    <a:pt x="12161" y="3026"/>
                  </a:lnTo>
                  <a:lnTo>
                    <a:pt x="13163" y="2829"/>
                  </a:lnTo>
                  <a:lnTo>
                    <a:pt x="14145" y="2613"/>
                  </a:lnTo>
                  <a:lnTo>
                    <a:pt x="15147" y="2358"/>
                  </a:lnTo>
                  <a:lnTo>
                    <a:pt x="16129" y="2102"/>
                  </a:lnTo>
                  <a:lnTo>
                    <a:pt x="16090" y="511"/>
                  </a:lnTo>
                  <a:lnTo>
                    <a:pt x="15324" y="413"/>
                  </a:lnTo>
                  <a:lnTo>
                    <a:pt x="14538" y="295"/>
                  </a:lnTo>
                  <a:lnTo>
                    <a:pt x="13772" y="157"/>
                  </a:lnTo>
                  <a:lnTo>
                    <a:pt x="1300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37"/>
            <p:cNvSpPr/>
            <p:nvPr/>
          </p:nvSpPr>
          <p:spPr>
            <a:xfrm>
              <a:off x="12105510" y="2118236"/>
              <a:ext cx="110907" cy="36830"/>
            </a:xfrm>
            <a:custGeom>
              <a:avLst/>
              <a:gdLst/>
              <a:ahLst/>
              <a:cxnLst/>
              <a:rect l="l" t="t" r="r" b="b"/>
              <a:pathLst>
                <a:path w="4264" h="1416" extrusionOk="0">
                  <a:moveTo>
                    <a:pt x="4225" y="1"/>
                  </a:moveTo>
                  <a:lnTo>
                    <a:pt x="3164" y="197"/>
                  </a:lnTo>
                  <a:lnTo>
                    <a:pt x="2123" y="354"/>
                  </a:lnTo>
                  <a:lnTo>
                    <a:pt x="1062" y="511"/>
                  </a:lnTo>
                  <a:lnTo>
                    <a:pt x="1" y="629"/>
                  </a:lnTo>
                  <a:lnTo>
                    <a:pt x="826" y="826"/>
                  </a:lnTo>
                  <a:lnTo>
                    <a:pt x="3989" y="511"/>
                  </a:lnTo>
                  <a:lnTo>
                    <a:pt x="3989" y="511"/>
                  </a:lnTo>
                  <a:lnTo>
                    <a:pt x="1180" y="904"/>
                  </a:lnTo>
                  <a:lnTo>
                    <a:pt x="1946" y="1061"/>
                  </a:lnTo>
                  <a:lnTo>
                    <a:pt x="2712" y="1199"/>
                  </a:lnTo>
                  <a:lnTo>
                    <a:pt x="3498" y="1317"/>
                  </a:lnTo>
                  <a:lnTo>
                    <a:pt x="4264" y="1415"/>
                  </a:lnTo>
                  <a:lnTo>
                    <a:pt x="422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37"/>
            <p:cNvSpPr/>
            <p:nvPr/>
          </p:nvSpPr>
          <p:spPr>
            <a:xfrm>
              <a:off x="11786672" y="2196424"/>
              <a:ext cx="432806" cy="164045"/>
            </a:xfrm>
            <a:custGeom>
              <a:avLst/>
              <a:gdLst/>
              <a:ahLst/>
              <a:cxnLst/>
              <a:rect l="l" t="t" r="r" b="b"/>
              <a:pathLst>
                <a:path w="16640" h="6307" extrusionOk="0">
                  <a:moveTo>
                    <a:pt x="16561" y="0"/>
                  </a:moveTo>
                  <a:lnTo>
                    <a:pt x="15579" y="256"/>
                  </a:lnTo>
                  <a:lnTo>
                    <a:pt x="14577" y="511"/>
                  </a:lnTo>
                  <a:lnTo>
                    <a:pt x="13595" y="727"/>
                  </a:lnTo>
                  <a:lnTo>
                    <a:pt x="12593" y="924"/>
                  </a:lnTo>
                  <a:lnTo>
                    <a:pt x="11571" y="1081"/>
                  </a:lnTo>
                  <a:lnTo>
                    <a:pt x="10570" y="1238"/>
                  </a:lnTo>
                  <a:lnTo>
                    <a:pt x="9568" y="1356"/>
                  </a:lnTo>
                  <a:lnTo>
                    <a:pt x="8546" y="1454"/>
                  </a:lnTo>
                  <a:lnTo>
                    <a:pt x="7525" y="1513"/>
                  </a:lnTo>
                  <a:lnTo>
                    <a:pt x="6523" y="1572"/>
                  </a:lnTo>
                  <a:lnTo>
                    <a:pt x="5501" y="1592"/>
                  </a:lnTo>
                  <a:lnTo>
                    <a:pt x="4480" y="1592"/>
                  </a:lnTo>
                  <a:lnTo>
                    <a:pt x="3478" y="1552"/>
                  </a:lnTo>
                  <a:lnTo>
                    <a:pt x="2456" y="1493"/>
                  </a:lnTo>
                  <a:lnTo>
                    <a:pt x="1435" y="1415"/>
                  </a:lnTo>
                  <a:lnTo>
                    <a:pt x="433" y="1297"/>
                  </a:lnTo>
                  <a:lnTo>
                    <a:pt x="79" y="4322"/>
                  </a:lnTo>
                  <a:lnTo>
                    <a:pt x="119" y="3399"/>
                  </a:lnTo>
                  <a:lnTo>
                    <a:pt x="1" y="4342"/>
                  </a:lnTo>
                  <a:lnTo>
                    <a:pt x="1062" y="4165"/>
                  </a:lnTo>
                  <a:lnTo>
                    <a:pt x="2063" y="4027"/>
                  </a:lnTo>
                  <a:lnTo>
                    <a:pt x="3006" y="3929"/>
                  </a:lnTo>
                  <a:lnTo>
                    <a:pt x="3910" y="3851"/>
                  </a:lnTo>
                  <a:lnTo>
                    <a:pt x="4755" y="3811"/>
                  </a:lnTo>
                  <a:lnTo>
                    <a:pt x="5560" y="3811"/>
                  </a:lnTo>
                  <a:lnTo>
                    <a:pt x="6326" y="3851"/>
                  </a:lnTo>
                  <a:lnTo>
                    <a:pt x="7053" y="3890"/>
                  </a:lnTo>
                  <a:lnTo>
                    <a:pt x="7701" y="3969"/>
                  </a:lnTo>
                  <a:lnTo>
                    <a:pt x="8310" y="4047"/>
                  </a:lnTo>
                  <a:lnTo>
                    <a:pt x="8900" y="4145"/>
                  </a:lnTo>
                  <a:lnTo>
                    <a:pt x="9450" y="4263"/>
                  </a:lnTo>
                  <a:lnTo>
                    <a:pt x="9980" y="4401"/>
                  </a:lnTo>
                  <a:lnTo>
                    <a:pt x="10491" y="4558"/>
                  </a:lnTo>
                  <a:lnTo>
                    <a:pt x="10982" y="4695"/>
                  </a:lnTo>
                  <a:lnTo>
                    <a:pt x="11454" y="4872"/>
                  </a:lnTo>
                  <a:lnTo>
                    <a:pt x="12338" y="5206"/>
                  </a:lnTo>
                  <a:lnTo>
                    <a:pt x="13182" y="5540"/>
                  </a:lnTo>
                  <a:lnTo>
                    <a:pt x="13968" y="5874"/>
                  </a:lnTo>
                  <a:lnTo>
                    <a:pt x="14754" y="6169"/>
                  </a:lnTo>
                  <a:lnTo>
                    <a:pt x="14970" y="6247"/>
                  </a:lnTo>
                  <a:lnTo>
                    <a:pt x="15186" y="6287"/>
                  </a:lnTo>
                  <a:lnTo>
                    <a:pt x="15382" y="6306"/>
                  </a:lnTo>
                  <a:lnTo>
                    <a:pt x="15559" y="6287"/>
                  </a:lnTo>
                  <a:lnTo>
                    <a:pt x="15716" y="6247"/>
                  </a:lnTo>
                  <a:lnTo>
                    <a:pt x="15874" y="6188"/>
                  </a:lnTo>
                  <a:lnTo>
                    <a:pt x="16011" y="6110"/>
                  </a:lnTo>
                  <a:lnTo>
                    <a:pt x="16129" y="6012"/>
                  </a:lnTo>
                  <a:lnTo>
                    <a:pt x="16266" y="5854"/>
                  </a:lnTo>
                  <a:lnTo>
                    <a:pt x="16365" y="5658"/>
                  </a:lnTo>
                  <a:lnTo>
                    <a:pt x="16443" y="5520"/>
                  </a:lnTo>
                  <a:lnTo>
                    <a:pt x="16483" y="5383"/>
                  </a:lnTo>
                  <a:lnTo>
                    <a:pt x="16581" y="5049"/>
                  </a:lnTo>
                  <a:lnTo>
                    <a:pt x="16620" y="4695"/>
                  </a:lnTo>
                  <a:lnTo>
                    <a:pt x="16640" y="4303"/>
                  </a:lnTo>
                  <a:lnTo>
                    <a:pt x="16620" y="2299"/>
                  </a:lnTo>
                  <a:lnTo>
                    <a:pt x="1656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9269;p37"/>
            <p:cNvSpPr/>
            <p:nvPr/>
          </p:nvSpPr>
          <p:spPr>
            <a:xfrm>
              <a:off x="11503078" y="2535188"/>
              <a:ext cx="65441" cy="124198"/>
            </a:xfrm>
            <a:custGeom>
              <a:avLst/>
              <a:gdLst/>
              <a:ahLst/>
              <a:cxnLst/>
              <a:rect l="l" t="t" r="r" b="b"/>
              <a:pathLst>
                <a:path w="2516" h="4775" extrusionOk="0">
                  <a:moveTo>
                    <a:pt x="1" y="1"/>
                  </a:moveTo>
                  <a:lnTo>
                    <a:pt x="276" y="236"/>
                  </a:lnTo>
                  <a:lnTo>
                    <a:pt x="512" y="492"/>
                  </a:lnTo>
                  <a:lnTo>
                    <a:pt x="728" y="747"/>
                  </a:lnTo>
                  <a:lnTo>
                    <a:pt x="924" y="1022"/>
                  </a:lnTo>
                  <a:lnTo>
                    <a:pt x="1101" y="1297"/>
                  </a:lnTo>
                  <a:lnTo>
                    <a:pt x="1278" y="1572"/>
                  </a:lnTo>
                  <a:lnTo>
                    <a:pt x="1435" y="1867"/>
                  </a:lnTo>
                  <a:lnTo>
                    <a:pt x="1573" y="2162"/>
                  </a:lnTo>
                  <a:lnTo>
                    <a:pt x="1690" y="2456"/>
                  </a:lnTo>
                  <a:lnTo>
                    <a:pt x="1808" y="2771"/>
                  </a:lnTo>
                  <a:lnTo>
                    <a:pt x="1867" y="2928"/>
                  </a:lnTo>
                  <a:lnTo>
                    <a:pt x="1906" y="3085"/>
                  </a:lnTo>
                  <a:lnTo>
                    <a:pt x="2005" y="3399"/>
                  </a:lnTo>
                  <a:lnTo>
                    <a:pt x="2044" y="3576"/>
                  </a:lnTo>
                  <a:lnTo>
                    <a:pt x="2083" y="3733"/>
                  </a:lnTo>
                  <a:lnTo>
                    <a:pt x="2162" y="4067"/>
                  </a:lnTo>
                  <a:lnTo>
                    <a:pt x="2221" y="4421"/>
                  </a:lnTo>
                  <a:lnTo>
                    <a:pt x="2319" y="4774"/>
                  </a:lnTo>
                  <a:lnTo>
                    <a:pt x="2339" y="4696"/>
                  </a:lnTo>
                  <a:lnTo>
                    <a:pt x="2417" y="4382"/>
                  </a:lnTo>
                  <a:lnTo>
                    <a:pt x="2476" y="4067"/>
                  </a:lnTo>
                  <a:lnTo>
                    <a:pt x="2496" y="3851"/>
                  </a:lnTo>
                  <a:lnTo>
                    <a:pt x="2496" y="3694"/>
                  </a:lnTo>
                  <a:lnTo>
                    <a:pt x="2515" y="3517"/>
                  </a:lnTo>
                  <a:lnTo>
                    <a:pt x="2496" y="3340"/>
                  </a:lnTo>
                  <a:lnTo>
                    <a:pt x="2457" y="2967"/>
                  </a:lnTo>
                  <a:lnTo>
                    <a:pt x="2437" y="2790"/>
                  </a:lnTo>
                  <a:lnTo>
                    <a:pt x="2398" y="2594"/>
                  </a:lnTo>
                  <a:lnTo>
                    <a:pt x="2358" y="2417"/>
                  </a:lnTo>
                  <a:lnTo>
                    <a:pt x="2299" y="2240"/>
                  </a:lnTo>
                  <a:lnTo>
                    <a:pt x="2162" y="1887"/>
                  </a:lnTo>
                  <a:lnTo>
                    <a:pt x="1985" y="1553"/>
                  </a:lnTo>
                  <a:lnTo>
                    <a:pt x="1789" y="1238"/>
                  </a:lnTo>
                  <a:lnTo>
                    <a:pt x="1553" y="944"/>
                  </a:lnTo>
                  <a:lnTo>
                    <a:pt x="1297" y="688"/>
                  </a:lnTo>
                  <a:lnTo>
                    <a:pt x="1003" y="453"/>
                  </a:lnTo>
                  <a:lnTo>
                    <a:pt x="846" y="335"/>
                  </a:lnTo>
                  <a:lnTo>
                    <a:pt x="689" y="256"/>
                  </a:lnTo>
                  <a:lnTo>
                    <a:pt x="531" y="158"/>
                  </a:lnTo>
                  <a:lnTo>
                    <a:pt x="355" y="99"/>
                  </a:lnTo>
                  <a:lnTo>
                    <a:pt x="197" y="4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9270;p37"/>
            <p:cNvSpPr/>
            <p:nvPr/>
          </p:nvSpPr>
          <p:spPr>
            <a:xfrm>
              <a:off x="11918520" y="2526500"/>
              <a:ext cx="82270" cy="110907"/>
            </a:xfrm>
            <a:custGeom>
              <a:avLst/>
              <a:gdLst/>
              <a:ahLst/>
              <a:cxnLst/>
              <a:rect l="l" t="t" r="r" b="b"/>
              <a:pathLst>
                <a:path w="3163" h="4264" extrusionOk="0">
                  <a:moveTo>
                    <a:pt x="0" y="1"/>
                  </a:moveTo>
                  <a:lnTo>
                    <a:pt x="314" y="197"/>
                  </a:lnTo>
                  <a:lnTo>
                    <a:pt x="589" y="394"/>
                  </a:lnTo>
                  <a:lnTo>
                    <a:pt x="845" y="610"/>
                  </a:lnTo>
                  <a:lnTo>
                    <a:pt x="1100" y="846"/>
                  </a:lnTo>
                  <a:lnTo>
                    <a:pt x="1316" y="1062"/>
                  </a:lnTo>
                  <a:lnTo>
                    <a:pt x="1552" y="1317"/>
                  </a:lnTo>
                  <a:lnTo>
                    <a:pt x="1748" y="1572"/>
                  </a:lnTo>
                  <a:lnTo>
                    <a:pt x="1945" y="1828"/>
                  </a:lnTo>
                  <a:lnTo>
                    <a:pt x="2122" y="2103"/>
                  </a:lnTo>
                  <a:lnTo>
                    <a:pt x="2279" y="2397"/>
                  </a:lnTo>
                  <a:lnTo>
                    <a:pt x="2436" y="2692"/>
                  </a:lnTo>
                  <a:lnTo>
                    <a:pt x="2593" y="2987"/>
                  </a:lnTo>
                  <a:lnTo>
                    <a:pt x="2652" y="3144"/>
                  </a:lnTo>
                  <a:lnTo>
                    <a:pt x="2731" y="3301"/>
                  </a:lnTo>
                  <a:lnTo>
                    <a:pt x="2868" y="3615"/>
                  </a:lnTo>
                  <a:lnTo>
                    <a:pt x="2986" y="3930"/>
                  </a:lnTo>
                  <a:lnTo>
                    <a:pt x="3143" y="4264"/>
                  </a:lnTo>
                  <a:lnTo>
                    <a:pt x="3143" y="4126"/>
                  </a:lnTo>
                  <a:lnTo>
                    <a:pt x="3163" y="3832"/>
                  </a:lnTo>
                  <a:lnTo>
                    <a:pt x="3163" y="3537"/>
                  </a:lnTo>
                  <a:lnTo>
                    <a:pt x="3124" y="3183"/>
                  </a:lnTo>
                  <a:lnTo>
                    <a:pt x="3104" y="3006"/>
                  </a:lnTo>
                  <a:lnTo>
                    <a:pt x="3065" y="2830"/>
                  </a:lnTo>
                  <a:lnTo>
                    <a:pt x="2966" y="2476"/>
                  </a:lnTo>
                  <a:lnTo>
                    <a:pt x="2907" y="2299"/>
                  </a:lnTo>
                  <a:lnTo>
                    <a:pt x="2829" y="2122"/>
                  </a:lnTo>
                  <a:lnTo>
                    <a:pt x="2750" y="1946"/>
                  </a:lnTo>
                  <a:lnTo>
                    <a:pt x="2652" y="1788"/>
                  </a:lnTo>
                  <a:lnTo>
                    <a:pt x="2475" y="1474"/>
                  </a:lnTo>
                  <a:lnTo>
                    <a:pt x="2240" y="1179"/>
                  </a:lnTo>
                  <a:lnTo>
                    <a:pt x="1984" y="904"/>
                  </a:lnTo>
                  <a:lnTo>
                    <a:pt x="1709" y="649"/>
                  </a:lnTo>
                  <a:lnTo>
                    <a:pt x="1395" y="433"/>
                  </a:lnTo>
                  <a:lnTo>
                    <a:pt x="1081" y="256"/>
                  </a:lnTo>
                  <a:lnTo>
                    <a:pt x="904" y="178"/>
                  </a:lnTo>
                  <a:lnTo>
                    <a:pt x="727" y="119"/>
                  </a:lnTo>
                  <a:lnTo>
                    <a:pt x="550" y="60"/>
                  </a:lnTo>
                  <a:lnTo>
                    <a:pt x="373" y="20"/>
                  </a:lnTo>
                  <a:lnTo>
                    <a:pt x="19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9271;p37"/>
            <p:cNvSpPr/>
            <p:nvPr/>
          </p:nvSpPr>
          <p:spPr>
            <a:xfrm>
              <a:off x="11714129" y="1351779"/>
              <a:ext cx="138997" cy="279009"/>
            </a:xfrm>
            <a:custGeom>
              <a:avLst/>
              <a:gdLst/>
              <a:ahLst/>
              <a:cxnLst/>
              <a:rect l="l" t="t" r="r" b="b"/>
              <a:pathLst>
                <a:path w="5344" h="10727" extrusionOk="0">
                  <a:moveTo>
                    <a:pt x="157" y="1"/>
                  </a:moveTo>
                  <a:lnTo>
                    <a:pt x="98" y="394"/>
                  </a:lnTo>
                  <a:lnTo>
                    <a:pt x="39" y="806"/>
                  </a:lnTo>
                  <a:lnTo>
                    <a:pt x="20" y="1199"/>
                  </a:lnTo>
                  <a:lnTo>
                    <a:pt x="0" y="1592"/>
                  </a:lnTo>
                  <a:lnTo>
                    <a:pt x="0" y="2004"/>
                  </a:lnTo>
                  <a:lnTo>
                    <a:pt x="20" y="2397"/>
                  </a:lnTo>
                  <a:lnTo>
                    <a:pt x="79" y="3203"/>
                  </a:lnTo>
                  <a:lnTo>
                    <a:pt x="118" y="3615"/>
                  </a:lnTo>
                  <a:lnTo>
                    <a:pt x="177" y="4008"/>
                  </a:lnTo>
                  <a:lnTo>
                    <a:pt x="256" y="4401"/>
                  </a:lnTo>
                  <a:lnTo>
                    <a:pt x="334" y="4794"/>
                  </a:lnTo>
                  <a:lnTo>
                    <a:pt x="432" y="5187"/>
                  </a:lnTo>
                  <a:lnTo>
                    <a:pt x="550" y="5580"/>
                  </a:lnTo>
                  <a:lnTo>
                    <a:pt x="668" y="5973"/>
                  </a:lnTo>
                  <a:lnTo>
                    <a:pt x="825" y="6346"/>
                  </a:lnTo>
                  <a:lnTo>
                    <a:pt x="982" y="6719"/>
                  </a:lnTo>
                  <a:lnTo>
                    <a:pt x="1159" y="7092"/>
                  </a:lnTo>
                  <a:lnTo>
                    <a:pt x="1356" y="7446"/>
                  </a:lnTo>
                  <a:lnTo>
                    <a:pt x="1552" y="7800"/>
                  </a:lnTo>
                  <a:lnTo>
                    <a:pt x="1788" y="8153"/>
                  </a:lnTo>
                  <a:lnTo>
                    <a:pt x="2024" y="8467"/>
                  </a:lnTo>
                  <a:lnTo>
                    <a:pt x="2299" y="8782"/>
                  </a:lnTo>
                  <a:lnTo>
                    <a:pt x="2574" y="9076"/>
                  </a:lnTo>
                  <a:lnTo>
                    <a:pt x="2868" y="9371"/>
                  </a:lnTo>
                  <a:lnTo>
                    <a:pt x="3183" y="9627"/>
                  </a:lnTo>
                  <a:lnTo>
                    <a:pt x="3517" y="9862"/>
                  </a:lnTo>
                  <a:lnTo>
                    <a:pt x="3851" y="10078"/>
                  </a:lnTo>
                  <a:lnTo>
                    <a:pt x="4224" y="10275"/>
                  </a:lnTo>
                  <a:lnTo>
                    <a:pt x="4577" y="10452"/>
                  </a:lnTo>
                  <a:lnTo>
                    <a:pt x="4951" y="10589"/>
                  </a:lnTo>
                  <a:lnTo>
                    <a:pt x="5344" y="10727"/>
                  </a:lnTo>
                  <a:lnTo>
                    <a:pt x="4636" y="10334"/>
                  </a:lnTo>
                  <a:lnTo>
                    <a:pt x="4302" y="10118"/>
                  </a:lnTo>
                  <a:lnTo>
                    <a:pt x="3988" y="9882"/>
                  </a:lnTo>
                  <a:lnTo>
                    <a:pt x="3831" y="9764"/>
                  </a:lnTo>
                  <a:lnTo>
                    <a:pt x="3693" y="9646"/>
                  </a:lnTo>
                  <a:lnTo>
                    <a:pt x="3536" y="9509"/>
                  </a:lnTo>
                  <a:lnTo>
                    <a:pt x="3399" y="9391"/>
                  </a:lnTo>
                  <a:lnTo>
                    <a:pt x="3104" y="9116"/>
                  </a:lnTo>
                  <a:lnTo>
                    <a:pt x="2849" y="8821"/>
                  </a:lnTo>
                  <a:lnTo>
                    <a:pt x="2593" y="8526"/>
                  </a:lnTo>
                  <a:lnTo>
                    <a:pt x="2377" y="8212"/>
                  </a:lnTo>
                  <a:lnTo>
                    <a:pt x="2141" y="7898"/>
                  </a:lnTo>
                  <a:lnTo>
                    <a:pt x="1945" y="7564"/>
                  </a:lnTo>
                  <a:lnTo>
                    <a:pt x="1749" y="7230"/>
                  </a:lnTo>
                  <a:lnTo>
                    <a:pt x="1572" y="6896"/>
                  </a:lnTo>
                  <a:lnTo>
                    <a:pt x="1415" y="6542"/>
                  </a:lnTo>
                  <a:lnTo>
                    <a:pt x="1257" y="6169"/>
                  </a:lnTo>
                  <a:lnTo>
                    <a:pt x="1120" y="5815"/>
                  </a:lnTo>
                  <a:lnTo>
                    <a:pt x="1002" y="5442"/>
                  </a:lnTo>
                  <a:lnTo>
                    <a:pt x="766" y="4696"/>
                  </a:lnTo>
                  <a:lnTo>
                    <a:pt x="668" y="4322"/>
                  </a:lnTo>
                  <a:lnTo>
                    <a:pt x="590" y="3930"/>
                  </a:lnTo>
                  <a:lnTo>
                    <a:pt x="432" y="3163"/>
                  </a:lnTo>
                  <a:lnTo>
                    <a:pt x="315" y="2378"/>
                  </a:lnTo>
                  <a:lnTo>
                    <a:pt x="236" y="1592"/>
                  </a:lnTo>
                  <a:lnTo>
                    <a:pt x="177" y="806"/>
                  </a:lnTo>
                  <a:lnTo>
                    <a:pt x="15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37"/>
            <p:cNvSpPr/>
            <p:nvPr/>
          </p:nvSpPr>
          <p:spPr>
            <a:xfrm>
              <a:off x="11858722" y="1375292"/>
              <a:ext cx="194191" cy="251413"/>
            </a:xfrm>
            <a:custGeom>
              <a:avLst/>
              <a:gdLst/>
              <a:ahLst/>
              <a:cxnLst/>
              <a:rect l="l" t="t" r="r" b="b"/>
              <a:pathLst>
                <a:path w="7466" h="9666" extrusionOk="0">
                  <a:moveTo>
                    <a:pt x="7466" y="0"/>
                  </a:moveTo>
                  <a:lnTo>
                    <a:pt x="7446" y="59"/>
                  </a:lnTo>
                  <a:lnTo>
                    <a:pt x="7249" y="845"/>
                  </a:lnTo>
                  <a:lnTo>
                    <a:pt x="7014" y="1611"/>
                  </a:lnTo>
                  <a:lnTo>
                    <a:pt x="6758" y="2358"/>
                  </a:lnTo>
                  <a:lnTo>
                    <a:pt x="6483" y="3104"/>
                  </a:lnTo>
                  <a:lnTo>
                    <a:pt x="6169" y="3831"/>
                  </a:lnTo>
                  <a:lnTo>
                    <a:pt x="5992" y="4204"/>
                  </a:lnTo>
                  <a:lnTo>
                    <a:pt x="5815" y="4558"/>
                  </a:lnTo>
                  <a:lnTo>
                    <a:pt x="5442" y="5265"/>
                  </a:lnTo>
                  <a:lnTo>
                    <a:pt x="5246" y="5619"/>
                  </a:lnTo>
                  <a:lnTo>
                    <a:pt x="5010" y="5953"/>
                  </a:lnTo>
                  <a:lnTo>
                    <a:pt x="4794" y="6287"/>
                  </a:lnTo>
                  <a:lnTo>
                    <a:pt x="4558" y="6601"/>
                  </a:lnTo>
                  <a:lnTo>
                    <a:pt x="4303" y="6915"/>
                  </a:lnTo>
                  <a:lnTo>
                    <a:pt x="4047" y="7210"/>
                  </a:lnTo>
                  <a:lnTo>
                    <a:pt x="3772" y="7505"/>
                  </a:lnTo>
                  <a:lnTo>
                    <a:pt x="3497" y="7780"/>
                  </a:lnTo>
                  <a:lnTo>
                    <a:pt x="3203" y="8035"/>
                  </a:lnTo>
                  <a:lnTo>
                    <a:pt x="2888" y="8290"/>
                  </a:lnTo>
                  <a:lnTo>
                    <a:pt x="2554" y="8526"/>
                  </a:lnTo>
                  <a:lnTo>
                    <a:pt x="2220" y="8742"/>
                  </a:lnTo>
                  <a:lnTo>
                    <a:pt x="1887" y="8939"/>
                  </a:lnTo>
                  <a:lnTo>
                    <a:pt x="1513" y="9115"/>
                  </a:lnTo>
                  <a:lnTo>
                    <a:pt x="1160" y="9292"/>
                  </a:lnTo>
                  <a:lnTo>
                    <a:pt x="767" y="9430"/>
                  </a:lnTo>
                  <a:lnTo>
                    <a:pt x="394" y="9548"/>
                  </a:lnTo>
                  <a:lnTo>
                    <a:pt x="1" y="9665"/>
                  </a:lnTo>
                  <a:lnTo>
                    <a:pt x="413" y="9626"/>
                  </a:lnTo>
                  <a:lnTo>
                    <a:pt x="806" y="9548"/>
                  </a:lnTo>
                  <a:lnTo>
                    <a:pt x="1219" y="9449"/>
                  </a:lnTo>
                  <a:lnTo>
                    <a:pt x="1611" y="9332"/>
                  </a:lnTo>
                  <a:lnTo>
                    <a:pt x="2004" y="9194"/>
                  </a:lnTo>
                  <a:lnTo>
                    <a:pt x="2378" y="9017"/>
                  </a:lnTo>
                  <a:lnTo>
                    <a:pt x="2751" y="8821"/>
                  </a:lnTo>
                  <a:lnTo>
                    <a:pt x="3104" y="8605"/>
                  </a:lnTo>
                  <a:lnTo>
                    <a:pt x="3438" y="8349"/>
                  </a:lnTo>
                  <a:lnTo>
                    <a:pt x="3772" y="8094"/>
                  </a:lnTo>
                  <a:lnTo>
                    <a:pt x="4087" y="7819"/>
                  </a:lnTo>
                  <a:lnTo>
                    <a:pt x="4381" y="7524"/>
                  </a:lnTo>
                  <a:lnTo>
                    <a:pt x="4656" y="7210"/>
                  </a:lnTo>
                  <a:lnTo>
                    <a:pt x="4931" y="6896"/>
                  </a:lnTo>
                  <a:lnTo>
                    <a:pt x="5187" y="6562"/>
                  </a:lnTo>
                  <a:lnTo>
                    <a:pt x="5423" y="6208"/>
                  </a:lnTo>
                  <a:lnTo>
                    <a:pt x="5639" y="5854"/>
                  </a:lnTo>
                  <a:lnTo>
                    <a:pt x="5855" y="5501"/>
                  </a:lnTo>
                  <a:lnTo>
                    <a:pt x="6051" y="5128"/>
                  </a:lnTo>
                  <a:lnTo>
                    <a:pt x="6228" y="4754"/>
                  </a:lnTo>
                  <a:lnTo>
                    <a:pt x="6405" y="4381"/>
                  </a:lnTo>
                  <a:lnTo>
                    <a:pt x="6562" y="4008"/>
                  </a:lnTo>
                  <a:lnTo>
                    <a:pt x="6699" y="3615"/>
                  </a:lnTo>
                  <a:lnTo>
                    <a:pt x="6837" y="3222"/>
                  </a:lnTo>
                  <a:lnTo>
                    <a:pt x="7053" y="2456"/>
                  </a:lnTo>
                  <a:lnTo>
                    <a:pt x="7151" y="2063"/>
                  </a:lnTo>
                  <a:lnTo>
                    <a:pt x="7249" y="1670"/>
                  </a:lnTo>
                  <a:lnTo>
                    <a:pt x="7308" y="1258"/>
                  </a:lnTo>
                  <a:lnTo>
                    <a:pt x="7387" y="865"/>
                  </a:lnTo>
                  <a:lnTo>
                    <a:pt x="7426" y="472"/>
                  </a:lnTo>
                  <a:lnTo>
                    <a:pt x="7466" y="59"/>
                  </a:lnTo>
                  <a:lnTo>
                    <a:pt x="74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37"/>
            <p:cNvSpPr/>
            <p:nvPr/>
          </p:nvSpPr>
          <p:spPr>
            <a:xfrm>
              <a:off x="11767762" y="1268492"/>
              <a:ext cx="240697" cy="187558"/>
            </a:xfrm>
            <a:custGeom>
              <a:avLst/>
              <a:gdLst/>
              <a:ahLst/>
              <a:cxnLst/>
              <a:rect l="l" t="t" r="r" b="b"/>
              <a:pathLst>
                <a:path w="9254" h="7211" extrusionOk="0">
                  <a:moveTo>
                    <a:pt x="8605" y="1"/>
                  </a:moveTo>
                  <a:lnTo>
                    <a:pt x="8527" y="315"/>
                  </a:lnTo>
                  <a:lnTo>
                    <a:pt x="8428" y="629"/>
                  </a:lnTo>
                  <a:lnTo>
                    <a:pt x="8271" y="1081"/>
                  </a:lnTo>
                  <a:lnTo>
                    <a:pt x="8075" y="1533"/>
                  </a:lnTo>
                  <a:lnTo>
                    <a:pt x="7819" y="1965"/>
                  </a:lnTo>
                  <a:lnTo>
                    <a:pt x="7682" y="2181"/>
                  </a:lnTo>
                  <a:lnTo>
                    <a:pt x="7525" y="2397"/>
                  </a:lnTo>
                  <a:lnTo>
                    <a:pt x="7348" y="2613"/>
                  </a:lnTo>
                  <a:lnTo>
                    <a:pt x="7171" y="2810"/>
                  </a:lnTo>
                  <a:lnTo>
                    <a:pt x="6975" y="3026"/>
                  </a:lnTo>
                  <a:lnTo>
                    <a:pt x="6759" y="3222"/>
                  </a:lnTo>
                  <a:lnTo>
                    <a:pt x="6523" y="3399"/>
                  </a:lnTo>
                  <a:lnTo>
                    <a:pt x="6287" y="3596"/>
                  </a:lnTo>
                  <a:lnTo>
                    <a:pt x="6032" y="3772"/>
                  </a:lnTo>
                  <a:lnTo>
                    <a:pt x="5757" y="3949"/>
                  </a:lnTo>
                  <a:lnTo>
                    <a:pt x="5305" y="4146"/>
                  </a:lnTo>
                  <a:lnTo>
                    <a:pt x="4873" y="4303"/>
                  </a:lnTo>
                  <a:lnTo>
                    <a:pt x="4460" y="4440"/>
                  </a:lnTo>
                  <a:lnTo>
                    <a:pt x="4048" y="4538"/>
                  </a:lnTo>
                  <a:lnTo>
                    <a:pt x="3655" y="4617"/>
                  </a:lnTo>
                  <a:lnTo>
                    <a:pt x="3262" y="4656"/>
                  </a:lnTo>
                  <a:lnTo>
                    <a:pt x="2869" y="4676"/>
                  </a:lnTo>
                  <a:lnTo>
                    <a:pt x="2515" y="4676"/>
                  </a:lnTo>
                  <a:lnTo>
                    <a:pt x="2142" y="4656"/>
                  </a:lnTo>
                  <a:lnTo>
                    <a:pt x="1808" y="4617"/>
                  </a:lnTo>
                  <a:lnTo>
                    <a:pt x="1474" y="4558"/>
                  </a:lnTo>
                  <a:lnTo>
                    <a:pt x="1140" y="4480"/>
                  </a:lnTo>
                  <a:lnTo>
                    <a:pt x="846" y="4381"/>
                  </a:lnTo>
                  <a:lnTo>
                    <a:pt x="551" y="4263"/>
                  </a:lnTo>
                  <a:lnTo>
                    <a:pt x="276" y="4146"/>
                  </a:lnTo>
                  <a:lnTo>
                    <a:pt x="1" y="4008"/>
                  </a:lnTo>
                  <a:lnTo>
                    <a:pt x="158" y="4342"/>
                  </a:lnTo>
                  <a:lnTo>
                    <a:pt x="374" y="4715"/>
                  </a:lnTo>
                  <a:lnTo>
                    <a:pt x="512" y="4931"/>
                  </a:lnTo>
                  <a:lnTo>
                    <a:pt x="649" y="5147"/>
                  </a:lnTo>
                  <a:lnTo>
                    <a:pt x="826" y="5364"/>
                  </a:lnTo>
                  <a:lnTo>
                    <a:pt x="1022" y="5580"/>
                  </a:lnTo>
                  <a:lnTo>
                    <a:pt x="1238" y="5796"/>
                  </a:lnTo>
                  <a:lnTo>
                    <a:pt x="1494" y="5992"/>
                  </a:lnTo>
                  <a:lnTo>
                    <a:pt x="1749" y="6208"/>
                  </a:lnTo>
                  <a:lnTo>
                    <a:pt x="2044" y="6405"/>
                  </a:lnTo>
                  <a:lnTo>
                    <a:pt x="2358" y="6582"/>
                  </a:lnTo>
                  <a:lnTo>
                    <a:pt x="2712" y="6758"/>
                  </a:lnTo>
                  <a:lnTo>
                    <a:pt x="3085" y="6896"/>
                  </a:lnTo>
                  <a:lnTo>
                    <a:pt x="3478" y="7033"/>
                  </a:lnTo>
                  <a:lnTo>
                    <a:pt x="3773" y="7112"/>
                  </a:lnTo>
                  <a:lnTo>
                    <a:pt x="4048" y="7151"/>
                  </a:lnTo>
                  <a:lnTo>
                    <a:pt x="4323" y="7191"/>
                  </a:lnTo>
                  <a:lnTo>
                    <a:pt x="4578" y="7210"/>
                  </a:lnTo>
                  <a:lnTo>
                    <a:pt x="5108" y="7210"/>
                  </a:lnTo>
                  <a:lnTo>
                    <a:pt x="5364" y="7171"/>
                  </a:lnTo>
                  <a:lnTo>
                    <a:pt x="5600" y="7132"/>
                  </a:lnTo>
                  <a:lnTo>
                    <a:pt x="5835" y="7092"/>
                  </a:lnTo>
                  <a:lnTo>
                    <a:pt x="6071" y="7014"/>
                  </a:lnTo>
                  <a:lnTo>
                    <a:pt x="6523" y="6857"/>
                  </a:lnTo>
                  <a:lnTo>
                    <a:pt x="6935" y="6680"/>
                  </a:lnTo>
                  <a:lnTo>
                    <a:pt x="7328" y="6444"/>
                  </a:lnTo>
                  <a:lnTo>
                    <a:pt x="7682" y="6208"/>
                  </a:lnTo>
                  <a:lnTo>
                    <a:pt x="8016" y="5953"/>
                  </a:lnTo>
                  <a:lnTo>
                    <a:pt x="8311" y="5698"/>
                  </a:lnTo>
                  <a:lnTo>
                    <a:pt x="8566" y="5462"/>
                  </a:lnTo>
                  <a:lnTo>
                    <a:pt x="8782" y="5206"/>
                  </a:lnTo>
                  <a:lnTo>
                    <a:pt x="8959" y="4990"/>
                  </a:lnTo>
                  <a:lnTo>
                    <a:pt x="9096" y="4774"/>
                  </a:lnTo>
                  <a:lnTo>
                    <a:pt x="9214" y="4617"/>
                  </a:lnTo>
                  <a:lnTo>
                    <a:pt x="9214" y="4519"/>
                  </a:lnTo>
                  <a:lnTo>
                    <a:pt x="9234" y="4087"/>
                  </a:lnTo>
                  <a:lnTo>
                    <a:pt x="9254" y="3537"/>
                  </a:lnTo>
                  <a:lnTo>
                    <a:pt x="9254" y="2928"/>
                  </a:lnTo>
                  <a:lnTo>
                    <a:pt x="9214" y="2279"/>
                  </a:lnTo>
                  <a:lnTo>
                    <a:pt x="9195" y="1945"/>
                  </a:lnTo>
                  <a:lnTo>
                    <a:pt x="9155" y="1631"/>
                  </a:lnTo>
                  <a:lnTo>
                    <a:pt x="9096" y="1297"/>
                  </a:lnTo>
                  <a:lnTo>
                    <a:pt x="9037" y="1002"/>
                  </a:lnTo>
                  <a:lnTo>
                    <a:pt x="8959" y="708"/>
                  </a:lnTo>
                  <a:lnTo>
                    <a:pt x="8861" y="452"/>
                  </a:lnTo>
                  <a:lnTo>
                    <a:pt x="8743" y="217"/>
                  </a:lnTo>
                  <a:lnTo>
                    <a:pt x="860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37"/>
            <p:cNvSpPr/>
            <p:nvPr/>
          </p:nvSpPr>
          <p:spPr>
            <a:xfrm>
              <a:off x="11721776" y="802485"/>
              <a:ext cx="139518" cy="93532"/>
            </a:xfrm>
            <a:custGeom>
              <a:avLst/>
              <a:gdLst/>
              <a:ahLst/>
              <a:cxnLst/>
              <a:rect l="l" t="t" r="r" b="b"/>
              <a:pathLst>
                <a:path w="5364" h="3596" extrusionOk="0">
                  <a:moveTo>
                    <a:pt x="5364" y="1"/>
                  </a:moveTo>
                  <a:lnTo>
                    <a:pt x="4814" y="20"/>
                  </a:lnTo>
                  <a:lnTo>
                    <a:pt x="4303" y="79"/>
                  </a:lnTo>
                  <a:lnTo>
                    <a:pt x="3812" y="177"/>
                  </a:lnTo>
                  <a:lnTo>
                    <a:pt x="3360" y="315"/>
                  </a:lnTo>
                  <a:lnTo>
                    <a:pt x="2948" y="472"/>
                  </a:lnTo>
                  <a:lnTo>
                    <a:pt x="2555" y="668"/>
                  </a:lnTo>
                  <a:lnTo>
                    <a:pt x="2181" y="885"/>
                  </a:lnTo>
                  <a:lnTo>
                    <a:pt x="1847" y="1120"/>
                  </a:lnTo>
                  <a:lnTo>
                    <a:pt x="1533" y="1376"/>
                  </a:lnTo>
                  <a:lnTo>
                    <a:pt x="1258" y="1651"/>
                  </a:lnTo>
                  <a:lnTo>
                    <a:pt x="983" y="1945"/>
                  </a:lnTo>
                  <a:lnTo>
                    <a:pt x="747" y="2260"/>
                  </a:lnTo>
                  <a:lnTo>
                    <a:pt x="531" y="2574"/>
                  </a:lnTo>
                  <a:lnTo>
                    <a:pt x="335" y="2908"/>
                  </a:lnTo>
                  <a:lnTo>
                    <a:pt x="158" y="3242"/>
                  </a:lnTo>
                  <a:lnTo>
                    <a:pt x="1" y="3596"/>
                  </a:lnTo>
                  <a:lnTo>
                    <a:pt x="1" y="3596"/>
                  </a:lnTo>
                  <a:lnTo>
                    <a:pt x="413" y="3517"/>
                  </a:lnTo>
                  <a:lnTo>
                    <a:pt x="826" y="3478"/>
                  </a:lnTo>
                  <a:lnTo>
                    <a:pt x="1238" y="3458"/>
                  </a:lnTo>
                  <a:lnTo>
                    <a:pt x="1631" y="3458"/>
                  </a:lnTo>
                  <a:lnTo>
                    <a:pt x="1730" y="3262"/>
                  </a:lnTo>
                  <a:lnTo>
                    <a:pt x="1828" y="3065"/>
                  </a:lnTo>
                  <a:lnTo>
                    <a:pt x="1965" y="2869"/>
                  </a:lnTo>
                  <a:lnTo>
                    <a:pt x="2103" y="2712"/>
                  </a:lnTo>
                  <a:lnTo>
                    <a:pt x="2280" y="2554"/>
                  </a:lnTo>
                  <a:lnTo>
                    <a:pt x="2378" y="2495"/>
                  </a:lnTo>
                  <a:lnTo>
                    <a:pt x="2476" y="2456"/>
                  </a:lnTo>
                  <a:lnTo>
                    <a:pt x="2614" y="2417"/>
                  </a:lnTo>
                  <a:lnTo>
                    <a:pt x="2908" y="2417"/>
                  </a:lnTo>
                  <a:lnTo>
                    <a:pt x="3046" y="2437"/>
                  </a:lnTo>
                  <a:lnTo>
                    <a:pt x="3183" y="2476"/>
                  </a:lnTo>
                  <a:lnTo>
                    <a:pt x="3340" y="2103"/>
                  </a:lnTo>
                  <a:lnTo>
                    <a:pt x="3537" y="1710"/>
                  </a:lnTo>
                  <a:lnTo>
                    <a:pt x="3753" y="1336"/>
                  </a:lnTo>
                  <a:lnTo>
                    <a:pt x="4008" y="983"/>
                  </a:lnTo>
                  <a:lnTo>
                    <a:pt x="4146" y="806"/>
                  </a:lnTo>
                  <a:lnTo>
                    <a:pt x="4303" y="649"/>
                  </a:lnTo>
                  <a:lnTo>
                    <a:pt x="4441" y="511"/>
                  </a:lnTo>
                  <a:lnTo>
                    <a:pt x="4617" y="374"/>
                  </a:lnTo>
                  <a:lnTo>
                    <a:pt x="4794" y="256"/>
                  </a:lnTo>
                  <a:lnTo>
                    <a:pt x="4971" y="158"/>
                  </a:lnTo>
                  <a:lnTo>
                    <a:pt x="5167" y="60"/>
                  </a:lnTo>
                  <a:lnTo>
                    <a:pt x="536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37"/>
            <p:cNvSpPr/>
            <p:nvPr/>
          </p:nvSpPr>
          <p:spPr>
            <a:xfrm>
              <a:off x="11840852" y="807089"/>
              <a:ext cx="242725" cy="226885"/>
            </a:xfrm>
            <a:custGeom>
              <a:avLst/>
              <a:gdLst/>
              <a:ahLst/>
              <a:cxnLst/>
              <a:rect l="l" t="t" r="r" b="b"/>
              <a:pathLst>
                <a:path w="9332" h="8723" extrusionOk="0">
                  <a:moveTo>
                    <a:pt x="2652" y="0"/>
                  </a:moveTo>
                  <a:lnTo>
                    <a:pt x="2475" y="59"/>
                  </a:lnTo>
                  <a:lnTo>
                    <a:pt x="2200" y="158"/>
                  </a:lnTo>
                  <a:lnTo>
                    <a:pt x="2043" y="236"/>
                  </a:lnTo>
                  <a:lnTo>
                    <a:pt x="1866" y="334"/>
                  </a:lnTo>
                  <a:lnTo>
                    <a:pt x="1670" y="452"/>
                  </a:lnTo>
                  <a:lnTo>
                    <a:pt x="1473" y="590"/>
                  </a:lnTo>
                  <a:lnTo>
                    <a:pt x="1257" y="747"/>
                  </a:lnTo>
                  <a:lnTo>
                    <a:pt x="1061" y="943"/>
                  </a:lnTo>
                  <a:lnTo>
                    <a:pt x="864" y="1159"/>
                  </a:lnTo>
                  <a:lnTo>
                    <a:pt x="668" y="1415"/>
                  </a:lnTo>
                  <a:lnTo>
                    <a:pt x="472" y="1709"/>
                  </a:lnTo>
                  <a:lnTo>
                    <a:pt x="314" y="2024"/>
                  </a:lnTo>
                  <a:lnTo>
                    <a:pt x="157" y="2397"/>
                  </a:lnTo>
                  <a:lnTo>
                    <a:pt x="0" y="2790"/>
                  </a:lnTo>
                  <a:lnTo>
                    <a:pt x="275" y="2947"/>
                  </a:lnTo>
                  <a:lnTo>
                    <a:pt x="530" y="3104"/>
                  </a:lnTo>
                  <a:lnTo>
                    <a:pt x="786" y="3281"/>
                  </a:lnTo>
                  <a:lnTo>
                    <a:pt x="1022" y="3477"/>
                  </a:lnTo>
                  <a:lnTo>
                    <a:pt x="1238" y="3694"/>
                  </a:lnTo>
                  <a:lnTo>
                    <a:pt x="1454" y="3910"/>
                  </a:lnTo>
                  <a:lnTo>
                    <a:pt x="1650" y="4145"/>
                  </a:lnTo>
                  <a:lnTo>
                    <a:pt x="1827" y="4401"/>
                  </a:lnTo>
                  <a:lnTo>
                    <a:pt x="1257" y="3497"/>
                  </a:lnTo>
                  <a:lnTo>
                    <a:pt x="1729" y="3477"/>
                  </a:lnTo>
                  <a:lnTo>
                    <a:pt x="2200" y="3477"/>
                  </a:lnTo>
                  <a:lnTo>
                    <a:pt x="2416" y="3517"/>
                  </a:lnTo>
                  <a:lnTo>
                    <a:pt x="2652" y="3556"/>
                  </a:lnTo>
                  <a:lnTo>
                    <a:pt x="2849" y="3635"/>
                  </a:lnTo>
                  <a:lnTo>
                    <a:pt x="3065" y="3733"/>
                  </a:lnTo>
                  <a:lnTo>
                    <a:pt x="3202" y="3831"/>
                  </a:lnTo>
                  <a:lnTo>
                    <a:pt x="3340" y="3929"/>
                  </a:lnTo>
                  <a:lnTo>
                    <a:pt x="3458" y="4047"/>
                  </a:lnTo>
                  <a:lnTo>
                    <a:pt x="3575" y="4165"/>
                  </a:lnTo>
                  <a:lnTo>
                    <a:pt x="3674" y="4303"/>
                  </a:lnTo>
                  <a:lnTo>
                    <a:pt x="3772" y="4460"/>
                  </a:lnTo>
                  <a:lnTo>
                    <a:pt x="3850" y="4597"/>
                  </a:lnTo>
                  <a:lnTo>
                    <a:pt x="3909" y="4774"/>
                  </a:lnTo>
                  <a:lnTo>
                    <a:pt x="4165" y="4695"/>
                  </a:lnTo>
                  <a:lnTo>
                    <a:pt x="4499" y="4656"/>
                  </a:lnTo>
                  <a:lnTo>
                    <a:pt x="4852" y="4637"/>
                  </a:lnTo>
                  <a:lnTo>
                    <a:pt x="5206" y="4637"/>
                  </a:lnTo>
                  <a:lnTo>
                    <a:pt x="5540" y="4695"/>
                  </a:lnTo>
                  <a:lnTo>
                    <a:pt x="5874" y="4774"/>
                  </a:lnTo>
                  <a:lnTo>
                    <a:pt x="6031" y="4833"/>
                  </a:lnTo>
                  <a:lnTo>
                    <a:pt x="6188" y="4912"/>
                  </a:lnTo>
                  <a:lnTo>
                    <a:pt x="6345" y="4990"/>
                  </a:lnTo>
                  <a:lnTo>
                    <a:pt x="6483" y="5088"/>
                  </a:lnTo>
                  <a:lnTo>
                    <a:pt x="6620" y="5187"/>
                  </a:lnTo>
                  <a:lnTo>
                    <a:pt x="6738" y="5304"/>
                  </a:lnTo>
                  <a:lnTo>
                    <a:pt x="6856" y="5442"/>
                  </a:lnTo>
                  <a:lnTo>
                    <a:pt x="6935" y="5619"/>
                  </a:lnTo>
                  <a:lnTo>
                    <a:pt x="6974" y="5697"/>
                  </a:lnTo>
                  <a:lnTo>
                    <a:pt x="6974" y="5796"/>
                  </a:lnTo>
                  <a:lnTo>
                    <a:pt x="6974" y="5874"/>
                  </a:lnTo>
                  <a:lnTo>
                    <a:pt x="6935" y="5953"/>
                  </a:lnTo>
                  <a:lnTo>
                    <a:pt x="7013" y="5933"/>
                  </a:lnTo>
                  <a:lnTo>
                    <a:pt x="7111" y="5913"/>
                  </a:lnTo>
                  <a:lnTo>
                    <a:pt x="7269" y="5913"/>
                  </a:lnTo>
                  <a:lnTo>
                    <a:pt x="7445" y="5953"/>
                  </a:lnTo>
                  <a:lnTo>
                    <a:pt x="7603" y="6031"/>
                  </a:lnTo>
                  <a:lnTo>
                    <a:pt x="7760" y="6149"/>
                  </a:lnTo>
                  <a:lnTo>
                    <a:pt x="7917" y="6267"/>
                  </a:lnTo>
                  <a:lnTo>
                    <a:pt x="8054" y="6424"/>
                  </a:lnTo>
                  <a:lnTo>
                    <a:pt x="8172" y="6562"/>
                  </a:lnTo>
                  <a:lnTo>
                    <a:pt x="8369" y="6837"/>
                  </a:lnTo>
                  <a:lnTo>
                    <a:pt x="8526" y="7112"/>
                  </a:lnTo>
                  <a:lnTo>
                    <a:pt x="8604" y="7249"/>
                  </a:lnTo>
                  <a:lnTo>
                    <a:pt x="8663" y="7406"/>
                  </a:lnTo>
                  <a:lnTo>
                    <a:pt x="8703" y="7544"/>
                  </a:lnTo>
                  <a:lnTo>
                    <a:pt x="8742" y="7721"/>
                  </a:lnTo>
                  <a:lnTo>
                    <a:pt x="8742" y="7819"/>
                  </a:lnTo>
                  <a:lnTo>
                    <a:pt x="8722" y="7937"/>
                  </a:lnTo>
                  <a:lnTo>
                    <a:pt x="8683" y="8153"/>
                  </a:lnTo>
                  <a:lnTo>
                    <a:pt x="8821" y="8428"/>
                  </a:lnTo>
                  <a:lnTo>
                    <a:pt x="8958" y="8723"/>
                  </a:lnTo>
                  <a:lnTo>
                    <a:pt x="9076" y="8369"/>
                  </a:lnTo>
                  <a:lnTo>
                    <a:pt x="9174" y="7996"/>
                  </a:lnTo>
                  <a:lnTo>
                    <a:pt x="9233" y="7642"/>
                  </a:lnTo>
                  <a:lnTo>
                    <a:pt x="9292" y="7289"/>
                  </a:lnTo>
                  <a:lnTo>
                    <a:pt x="9331" y="6935"/>
                  </a:lnTo>
                  <a:lnTo>
                    <a:pt x="9331" y="6601"/>
                  </a:lnTo>
                  <a:lnTo>
                    <a:pt x="9331" y="6267"/>
                  </a:lnTo>
                  <a:lnTo>
                    <a:pt x="9292" y="5933"/>
                  </a:lnTo>
                  <a:lnTo>
                    <a:pt x="9253" y="5619"/>
                  </a:lnTo>
                  <a:lnTo>
                    <a:pt x="9194" y="5304"/>
                  </a:lnTo>
                  <a:lnTo>
                    <a:pt x="9115" y="4990"/>
                  </a:lnTo>
                  <a:lnTo>
                    <a:pt x="9017" y="4695"/>
                  </a:lnTo>
                  <a:lnTo>
                    <a:pt x="8899" y="4401"/>
                  </a:lnTo>
                  <a:lnTo>
                    <a:pt x="8781" y="4106"/>
                  </a:lnTo>
                  <a:lnTo>
                    <a:pt x="8624" y="3831"/>
                  </a:lnTo>
                  <a:lnTo>
                    <a:pt x="8487" y="3556"/>
                  </a:lnTo>
                  <a:lnTo>
                    <a:pt x="8310" y="3301"/>
                  </a:lnTo>
                  <a:lnTo>
                    <a:pt x="8133" y="3045"/>
                  </a:lnTo>
                  <a:lnTo>
                    <a:pt x="7936" y="2790"/>
                  </a:lnTo>
                  <a:lnTo>
                    <a:pt x="7740" y="2554"/>
                  </a:lnTo>
                  <a:lnTo>
                    <a:pt x="7524" y="2338"/>
                  </a:lnTo>
                  <a:lnTo>
                    <a:pt x="7308" y="2122"/>
                  </a:lnTo>
                  <a:lnTo>
                    <a:pt x="7072" y="1926"/>
                  </a:lnTo>
                  <a:lnTo>
                    <a:pt x="6836" y="1729"/>
                  </a:lnTo>
                  <a:lnTo>
                    <a:pt x="6581" y="1533"/>
                  </a:lnTo>
                  <a:lnTo>
                    <a:pt x="6326" y="1356"/>
                  </a:lnTo>
                  <a:lnTo>
                    <a:pt x="6070" y="1199"/>
                  </a:lnTo>
                  <a:lnTo>
                    <a:pt x="5815" y="1042"/>
                  </a:lnTo>
                  <a:lnTo>
                    <a:pt x="5540" y="904"/>
                  </a:lnTo>
                  <a:lnTo>
                    <a:pt x="5265" y="786"/>
                  </a:lnTo>
                  <a:lnTo>
                    <a:pt x="4990" y="668"/>
                  </a:lnTo>
                  <a:lnTo>
                    <a:pt x="4715" y="570"/>
                  </a:lnTo>
                  <a:lnTo>
                    <a:pt x="4165" y="393"/>
                  </a:lnTo>
                  <a:lnTo>
                    <a:pt x="3654" y="236"/>
                  </a:lnTo>
                  <a:lnTo>
                    <a:pt x="3143" y="118"/>
                  </a:lnTo>
                  <a:lnTo>
                    <a:pt x="265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37"/>
            <p:cNvSpPr/>
            <p:nvPr/>
          </p:nvSpPr>
          <p:spPr>
            <a:xfrm>
              <a:off x="11804567" y="800950"/>
              <a:ext cx="106823" cy="78706"/>
            </a:xfrm>
            <a:custGeom>
              <a:avLst/>
              <a:gdLst/>
              <a:ahLst/>
              <a:cxnLst/>
              <a:rect l="l" t="t" r="r" b="b"/>
              <a:pathLst>
                <a:path w="4107" h="3026" extrusionOk="0">
                  <a:moveTo>
                    <a:pt x="2652" y="1"/>
                  </a:moveTo>
                  <a:lnTo>
                    <a:pt x="2417" y="20"/>
                  </a:lnTo>
                  <a:lnTo>
                    <a:pt x="2181" y="60"/>
                  </a:lnTo>
                  <a:lnTo>
                    <a:pt x="1984" y="119"/>
                  </a:lnTo>
                  <a:lnTo>
                    <a:pt x="1788" y="217"/>
                  </a:lnTo>
                  <a:lnTo>
                    <a:pt x="1611" y="315"/>
                  </a:lnTo>
                  <a:lnTo>
                    <a:pt x="1434" y="433"/>
                  </a:lnTo>
                  <a:lnTo>
                    <a:pt x="1258" y="570"/>
                  </a:lnTo>
                  <a:lnTo>
                    <a:pt x="1120" y="708"/>
                  </a:lnTo>
                  <a:lnTo>
                    <a:pt x="963" y="865"/>
                  </a:lnTo>
                  <a:lnTo>
                    <a:pt x="825" y="1042"/>
                  </a:lnTo>
                  <a:lnTo>
                    <a:pt x="570" y="1395"/>
                  </a:lnTo>
                  <a:lnTo>
                    <a:pt x="354" y="1769"/>
                  </a:lnTo>
                  <a:lnTo>
                    <a:pt x="157" y="2162"/>
                  </a:lnTo>
                  <a:lnTo>
                    <a:pt x="0" y="2535"/>
                  </a:lnTo>
                  <a:lnTo>
                    <a:pt x="374" y="2613"/>
                  </a:lnTo>
                  <a:lnTo>
                    <a:pt x="727" y="2731"/>
                  </a:lnTo>
                  <a:lnTo>
                    <a:pt x="1061" y="2869"/>
                  </a:lnTo>
                  <a:lnTo>
                    <a:pt x="1395" y="3026"/>
                  </a:lnTo>
                  <a:lnTo>
                    <a:pt x="1552" y="2633"/>
                  </a:lnTo>
                  <a:lnTo>
                    <a:pt x="1709" y="2260"/>
                  </a:lnTo>
                  <a:lnTo>
                    <a:pt x="1867" y="1945"/>
                  </a:lnTo>
                  <a:lnTo>
                    <a:pt x="2063" y="1651"/>
                  </a:lnTo>
                  <a:lnTo>
                    <a:pt x="2259" y="1395"/>
                  </a:lnTo>
                  <a:lnTo>
                    <a:pt x="2456" y="1179"/>
                  </a:lnTo>
                  <a:lnTo>
                    <a:pt x="2652" y="983"/>
                  </a:lnTo>
                  <a:lnTo>
                    <a:pt x="2868" y="826"/>
                  </a:lnTo>
                  <a:lnTo>
                    <a:pt x="3065" y="688"/>
                  </a:lnTo>
                  <a:lnTo>
                    <a:pt x="3261" y="570"/>
                  </a:lnTo>
                  <a:lnTo>
                    <a:pt x="3438" y="472"/>
                  </a:lnTo>
                  <a:lnTo>
                    <a:pt x="3595" y="394"/>
                  </a:lnTo>
                  <a:lnTo>
                    <a:pt x="3870" y="295"/>
                  </a:lnTo>
                  <a:lnTo>
                    <a:pt x="4047" y="236"/>
                  </a:lnTo>
                  <a:lnTo>
                    <a:pt x="4106" y="236"/>
                  </a:lnTo>
                  <a:lnTo>
                    <a:pt x="3163" y="40"/>
                  </a:lnTo>
                  <a:lnTo>
                    <a:pt x="290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37"/>
            <p:cNvSpPr/>
            <p:nvPr/>
          </p:nvSpPr>
          <p:spPr>
            <a:xfrm>
              <a:off x="12010988" y="1019128"/>
              <a:ext cx="71554" cy="158427"/>
            </a:xfrm>
            <a:custGeom>
              <a:avLst/>
              <a:gdLst/>
              <a:ahLst/>
              <a:cxnLst/>
              <a:rect l="l" t="t" r="r" b="b"/>
              <a:pathLst>
                <a:path w="2751" h="6091" extrusionOk="0">
                  <a:moveTo>
                    <a:pt x="2142" y="1"/>
                  </a:moveTo>
                  <a:lnTo>
                    <a:pt x="2044" y="197"/>
                  </a:lnTo>
                  <a:lnTo>
                    <a:pt x="2004" y="276"/>
                  </a:lnTo>
                  <a:lnTo>
                    <a:pt x="1926" y="355"/>
                  </a:lnTo>
                  <a:lnTo>
                    <a:pt x="1847" y="433"/>
                  </a:lnTo>
                  <a:lnTo>
                    <a:pt x="1769" y="492"/>
                  </a:lnTo>
                  <a:lnTo>
                    <a:pt x="1671" y="531"/>
                  </a:lnTo>
                  <a:lnTo>
                    <a:pt x="1572" y="571"/>
                  </a:lnTo>
                  <a:lnTo>
                    <a:pt x="1690" y="649"/>
                  </a:lnTo>
                  <a:lnTo>
                    <a:pt x="1788" y="747"/>
                  </a:lnTo>
                  <a:lnTo>
                    <a:pt x="1887" y="846"/>
                  </a:lnTo>
                  <a:lnTo>
                    <a:pt x="1965" y="964"/>
                  </a:lnTo>
                  <a:lnTo>
                    <a:pt x="2024" y="1081"/>
                  </a:lnTo>
                  <a:lnTo>
                    <a:pt x="2083" y="1219"/>
                  </a:lnTo>
                  <a:lnTo>
                    <a:pt x="2122" y="1356"/>
                  </a:lnTo>
                  <a:lnTo>
                    <a:pt x="2142" y="1494"/>
                  </a:lnTo>
                  <a:lnTo>
                    <a:pt x="2162" y="1631"/>
                  </a:lnTo>
                  <a:lnTo>
                    <a:pt x="2162" y="1769"/>
                  </a:lnTo>
                  <a:lnTo>
                    <a:pt x="2142" y="1926"/>
                  </a:lnTo>
                  <a:lnTo>
                    <a:pt x="2122" y="2064"/>
                  </a:lnTo>
                  <a:lnTo>
                    <a:pt x="2083" y="2201"/>
                  </a:lnTo>
                  <a:lnTo>
                    <a:pt x="2044" y="2339"/>
                  </a:lnTo>
                  <a:lnTo>
                    <a:pt x="1985" y="2476"/>
                  </a:lnTo>
                  <a:lnTo>
                    <a:pt x="1926" y="2594"/>
                  </a:lnTo>
                  <a:lnTo>
                    <a:pt x="1828" y="2732"/>
                  </a:lnTo>
                  <a:lnTo>
                    <a:pt x="1729" y="2849"/>
                  </a:lnTo>
                  <a:lnTo>
                    <a:pt x="1513" y="3066"/>
                  </a:lnTo>
                  <a:lnTo>
                    <a:pt x="1258" y="3262"/>
                  </a:lnTo>
                  <a:lnTo>
                    <a:pt x="1003" y="3419"/>
                  </a:lnTo>
                  <a:lnTo>
                    <a:pt x="1101" y="3537"/>
                  </a:lnTo>
                  <a:lnTo>
                    <a:pt x="1199" y="3655"/>
                  </a:lnTo>
                  <a:lnTo>
                    <a:pt x="1258" y="3792"/>
                  </a:lnTo>
                  <a:lnTo>
                    <a:pt x="1297" y="3930"/>
                  </a:lnTo>
                  <a:lnTo>
                    <a:pt x="1317" y="4067"/>
                  </a:lnTo>
                  <a:lnTo>
                    <a:pt x="1297" y="4225"/>
                  </a:lnTo>
                  <a:lnTo>
                    <a:pt x="1278" y="4382"/>
                  </a:lnTo>
                  <a:lnTo>
                    <a:pt x="1219" y="4539"/>
                  </a:lnTo>
                  <a:lnTo>
                    <a:pt x="1160" y="4696"/>
                  </a:lnTo>
                  <a:lnTo>
                    <a:pt x="1081" y="4873"/>
                  </a:lnTo>
                  <a:lnTo>
                    <a:pt x="983" y="5030"/>
                  </a:lnTo>
                  <a:lnTo>
                    <a:pt x="865" y="5187"/>
                  </a:lnTo>
                  <a:lnTo>
                    <a:pt x="610" y="5501"/>
                  </a:lnTo>
                  <a:lnTo>
                    <a:pt x="315" y="5816"/>
                  </a:lnTo>
                  <a:lnTo>
                    <a:pt x="1" y="6091"/>
                  </a:lnTo>
                  <a:lnTo>
                    <a:pt x="295" y="5993"/>
                  </a:lnTo>
                  <a:lnTo>
                    <a:pt x="590" y="5875"/>
                  </a:lnTo>
                  <a:lnTo>
                    <a:pt x="885" y="5718"/>
                  </a:lnTo>
                  <a:lnTo>
                    <a:pt x="1160" y="5521"/>
                  </a:lnTo>
                  <a:lnTo>
                    <a:pt x="1435" y="5305"/>
                  </a:lnTo>
                  <a:lnTo>
                    <a:pt x="1690" y="5030"/>
                  </a:lnTo>
                  <a:lnTo>
                    <a:pt x="1946" y="4735"/>
                  </a:lnTo>
                  <a:lnTo>
                    <a:pt x="2162" y="4382"/>
                  </a:lnTo>
                  <a:lnTo>
                    <a:pt x="2299" y="4107"/>
                  </a:lnTo>
                  <a:lnTo>
                    <a:pt x="2437" y="3851"/>
                  </a:lnTo>
                  <a:lnTo>
                    <a:pt x="2535" y="3576"/>
                  </a:lnTo>
                  <a:lnTo>
                    <a:pt x="2613" y="3321"/>
                  </a:lnTo>
                  <a:lnTo>
                    <a:pt x="2672" y="3066"/>
                  </a:lnTo>
                  <a:lnTo>
                    <a:pt x="2712" y="2810"/>
                  </a:lnTo>
                  <a:lnTo>
                    <a:pt x="2731" y="2574"/>
                  </a:lnTo>
                  <a:lnTo>
                    <a:pt x="2751" y="2319"/>
                  </a:lnTo>
                  <a:lnTo>
                    <a:pt x="2751" y="2083"/>
                  </a:lnTo>
                  <a:lnTo>
                    <a:pt x="2731" y="1848"/>
                  </a:lnTo>
                  <a:lnTo>
                    <a:pt x="2692" y="1631"/>
                  </a:lnTo>
                  <a:lnTo>
                    <a:pt x="2653" y="1396"/>
                  </a:lnTo>
                  <a:lnTo>
                    <a:pt x="2555" y="983"/>
                  </a:lnTo>
                  <a:lnTo>
                    <a:pt x="2417" y="571"/>
                  </a:lnTo>
                  <a:lnTo>
                    <a:pt x="2280" y="276"/>
                  </a:lnTo>
                  <a:lnTo>
                    <a:pt x="214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37"/>
            <p:cNvSpPr/>
            <p:nvPr/>
          </p:nvSpPr>
          <p:spPr>
            <a:xfrm>
              <a:off x="11686011" y="1050809"/>
              <a:ext cx="27102" cy="18441"/>
            </a:xfrm>
            <a:custGeom>
              <a:avLst/>
              <a:gdLst/>
              <a:ahLst/>
              <a:cxnLst/>
              <a:rect l="l" t="t" r="r" b="b"/>
              <a:pathLst>
                <a:path w="1042" h="709" extrusionOk="0">
                  <a:moveTo>
                    <a:pt x="1" y="1"/>
                  </a:moveTo>
                  <a:lnTo>
                    <a:pt x="256" y="217"/>
                  </a:lnTo>
                  <a:lnTo>
                    <a:pt x="511" y="394"/>
                  </a:lnTo>
                  <a:lnTo>
                    <a:pt x="767" y="571"/>
                  </a:lnTo>
                  <a:lnTo>
                    <a:pt x="1003" y="708"/>
                  </a:lnTo>
                  <a:lnTo>
                    <a:pt x="1022" y="374"/>
                  </a:lnTo>
                  <a:lnTo>
                    <a:pt x="1042" y="1"/>
                  </a:lnTo>
                  <a:lnTo>
                    <a:pt x="747" y="40"/>
                  </a:lnTo>
                  <a:lnTo>
                    <a:pt x="236" y="4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37"/>
            <p:cNvSpPr/>
            <p:nvPr/>
          </p:nvSpPr>
          <p:spPr>
            <a:xfrm>
              <a:off x="11648218" y="892430"/>
              <a:ext cx="119568" cy="137463"/>
            </a:xfrm>
            <a:custGeom>
              <a:avLst/>
              <a:gdLst/>
              <a:ahLst/>
              <a:cxnLst/>
              <a:rect l="l" t="t" r="r" b="b"/>
              <a:pathLst>
                <a:path w="4597" h="5285" extrusionOk="0">
                  <a:moveTo>
                    <a:pt x="4066" y="0"/>
                  </a:moveTo>
                  <a:lnTo>
                    <a:pt x="3654" y="20"/>
                  </a:lnTo>
                  <a:lnTo>
                    <a:pt x="3241" y="59"/>
                  </a:lnTo>
                  <a:lnTo>
                    <a:pt x="2829" y="138"/>
                  </a:lnTo>
                  <a:lnTo>
                    <a:pt x="2554" y="196"/>
                  </a:lnTo>
                  <a:lnTo>
                    <a:pt x="2279" y="295"/>
                  </a:lnTo>
                  <a:lnTo>
                    <a:pt x="2023" y="393"/>
                  </a:lnTo>
                  <a:lnTo>
                    <a:pt x="1768" y="530"/>
                  </a:lnTo>
                  <a:lnTo>
                    <a:pt x="1513" y="668"/>
                  </a:lnTo>
                  <a:lnTo>
                    <a:pt x="1277" y="845"/>
                  </a:lnTo>
                  <a:lnTo>
                    <a:pt x="1041" y="1041"/>
                  </a:lnTo>
                  <a:lnTo>
                    <a:pt x="825" y="1257"/>
                  </a:lnTo>
                  <a:lnTo>
                    <a:pt x="609" y="1513"/>
                  </a:lnTo>
                  <a:lnTo>
                    <a:pt x="413" y="1788"/>
                  </a:lnTo>
                  <a:lnTo>
                    <a:pt x="275" y="2043"/>
                  </a:lnTo>
                  <a:lnTo>
                    <a:pt x="157" y="2318"/>
                  </a:lnTo>
                  <a:lnTo>
                    <a:pt x="79" y="2574"/>
                  </a:lnTo>
                  <a:lnTo>
                    <a:pt x="20" y="2849"/>
                  </a:lnTo>
                  <a:lnTo>
                    <a:pt x="0" y="3104"/>
                  </a:lnTo>
                  <a:lnTo>
                    <a:pt x="0" y="3359"/>
                  </a:lnTo>
                  <a:lnTo>
                    <a:pt x="20" y="3615"/>
                  </a:lnTo>
                  <a:lnTo>
                    <a:pt x="59" y="3870"/>
                  </a:lnTo>
                  <a:lnTo>
                    <a:pt x="138" y="4125"/>
                  </a:lnTo>
                  <a:lnTo>
                    <a:pt x="216" y="4381"/>
                  </a:lnTo>
                  <a:lnTo>
                    <a:pt x="334" y="4617"/>
                  </a:lnTo>
                  <a:lnTo>
                    <a:pt x="452" y="4833"/>
                  </a:lnTo>
                  <a:lnTo>
                    <a:pt x="589" y="5068"/>
                  </a:lnTo>
                  <a:lnTo>
                    <a:pt x="727" y="5284"/>
                  </a:lnTo>
                  <a:lnTo>
                    <a:pt x="884" y="5206"/>
                  </a:lnTo>
                  <a:lnTo>
                    <a:pt x="1041" y="5088"/>
                  </a:lnTo>
                  <a:lnTo>
                    <a:pt x="1139" y="4951"/>
                  </a:lnTo>
                  <a:lnTo>
                    <a:pt x="1218" y="4774"/>
                  </a:lnTo>
                  <a:lnTo>
                    <a:pt x="1257" y="4636"/>
                  </a:lnTo>
                  <a:lnTo>
                    <a:pt x="1257" y="4499"/>
                  </a:lnTo>
                  <a:lnTo>
                    <a:pt x="1238" y="4204"/>
                  </a:lnTo>
                  <a:lnTo>
                    <a:pt x="1238" y="3909"/>
                  </a:lnTo>
                  <a:lnTo>
                    <a:pt x="1257" y="3772"/>
                  </a:lnTo>
                  <a:lnTo>
                    <a:pt x="1316" y="3634"/>
                  </a:lnTo>
                  <a:lnTo>
                    <a:pt x="1356" y="3575"/>
                  </a:lnTo>
                  <a:lnTo>
                    <a:pt x="1395" y="3516"/>
                  </a:lnTo>
                  <a:lnTo>
                    <a:pt x="1513" y="3399"/>
                  </a:lnTo>
                  <a:lnTo>
                    <a:pt x="1650" y="3340"/>
                  </a:lnTo>
                  <a:lnTo>
                    <a:pt x="1807" y="3300"/>
                  </a:lnTo>
                  <a:lnTo>
                    <a:pt x="1964" y="3281"/>
                  </a:lnTo>
                  <a:lnTo>
                    <a:pt x="2122" y="3300"/>
                  </a:lnTo>
                  <a:lnTo>
                    <a:pt x="2259" y="3359"/>
                  </a:lnTo>
                  <a:lnTo>
                    <a:pt x="2377" y="3458"/>
                  </a:lnTo>
                  <a:lnTo>
                    <a:pt x="2240" y="3281"/>
                  </a:lnTo>
                  <a:lnTo>
                    <a:pt x="2102" y="3104"/>
                  </a:lnTo>
                  <a:lnTo>
                    <a:pt x="1984" y="2907"/>
                  </a:lnTo>
                  <a:lnTo>
                    <a:pt x="1866" y="2691"/>
                  </a:lnTo>
                  <a:lnTo>
                    <a:pt x="1788" y="2495"/>
                  </a:lnTo>
                  <a:lnTo>
                    <a:pt x="1748" y="2279"/>
                  </a:lnTo>
                  <a:lnTo>
                    <a:pt x="1748" y="2082"/>
                  </a:lnTo>
                  <a:lnTo>
                    <a:pt x="1768" y="1965"/>
                  </a:lnTo>
                  <a:lnTo>
                    <a:pt x="1788" y="1866"/>
                  </a:lnTo>
                  <a:lnTo>
                    <a:pt x="1847" y="1729"/>
                  </a:lnTo>
                  <a:lnTo>
                    <a:pt x="1945" y="1591"/>
                  </a:lnTo>
                  <a:lnTo>
                    <a:pt x="2082" y="1454"/>
                  </a:lnTo>
                  <a:lnTo>
                    <a:pt x="2220" y="1336"/>
                  </a:lnTo>
                  <a:lnTo>
                    <a:pt x="2377" y="1257"/>
                  </a:lnTo>
                  <a:lnTo>
                    <a:pt x="2554" y="1198"/>
                  </a:lnTo>
                  <a:lnTo>
                    <a:pt x="2750" y="1139"/>
                  </a:lnTo>
                  <a:lnTo>
                    <a:pt x="3124" y="1139"/>
                  </a:lnTo>
                  <a:lnTo>
                    <a:pt x="3320" y="1179"/>
                  </a:lnTo>
                  <a:lnTo>
                    <a:pt x="3516" y="1218"/>
                  </a:lnTo>
                  <a:lnTo>
                    <a:pt x="3713" y="1297"/>
                  </a:lnTo>
                  <a:lnTo>
                    <a:pt x="3890" y="1375"/>
                  </a:lnTo>
                  <a:lnTo>
                    <a:pt x="4243" y="1572"/>
                  </a:lnTo>
                  <a:lnTo>
                    <a:pt x="4597" y="1807"/>
                  </a:lnTo>
                  <a:lnTo>
                    <a:pt x="4499" y="1591"/>
                  </a:lnTo>
                  <a:lnTo>
                    <a:pt x="4420" y="1375"/>
                  </a:lnTo>
                  <a:lnTo>
                    <a:pt x="4361" y="1159"/>
                  </a:lnTo>
                  <a:lnTo>
                    <a:pt x="4341" y="923"/>
                  </a:lnTo>
                  <a:lnTo>
                    <a:pt x="4322" y="688"/>
                  </a:lnTo>
                  <a:lnTo>
                    <a:pt x="4341" y="452"/>
                  </a:lnTo>
                  <a:lnTo>
                    <a:pt x="4400" y="236"/>
                  </a:lnTo>
                  <a:lnTo>
                    <a:pt x="445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37"/>
            <p:cNvSpPr/>
            <p:nvPr/>
          </p:nvSpPr>
          <p:spPr>
            <a:xfrm>
              <a:off x="11888374" y="921536"/>
              <a:ext cx="4110" cy="6164"/>
            </a:xfrm>
            <a:custGeom>
              <a:avLst/>
              <a:gdLst/>
              <a:ahLst/>
              <a:cxnLst/>
              <a:rect l="l" t="t" r="r" b="b"/>
              <a:pathLst>
                <a:path w="158" h="237" extrusionOk="0">
                  <a:moveTo>
                    <a:pt x="0" y="1"/>
                  </a:moveTo>
                  <a:lnTo>
                    <a:pt x="0" y="1"/>
                  </a:lnTo>
                  <a:lnTo>
                    <a:pt x="157" y="23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37"/>
            <p:cNvSpPr/>
            <p:nvPr/>
          </p:nvSpPr>
          <p:spPr>
            <a:xfrm>
              <a:off x="11712074" y="1018113"/>
              <a:ext cx="333162" cy="229460"/>
            </a:xfrm>
            <a:custGeom>
              <a:avLst/>
              <a:gdLst/>
              <a:ahLst/>
              <a:cxnLst/>
              <a:rect l="l" t="t" r="r" b="b"/>
              <a:pathLst>
                <a:path w="12809" h="8822" extrusionOk="0">
                  <a:moveTo>
                    <a:pt x="6346" y="2869"/>
                  </a:moveTo>
                  <a:lnTo>
                    <a:pt x="6562" y="2888"/>
                  </a:lnTo>
                  <a:lnTo>
                    <a:pt x="6778" y="2908"/>
                  </a:lnTo>
                  <a:lnTo>
                    <a:pt x="6994" y="2947"/>
                  </a:lnTo>
                  <a:lnTo>
                    <a:pt x="7191" y="3026"/>
                  </a:lnTo>
                  <a:lnTo>
                    <a:pt x="7387" y="3124"/>
                  </a:lnTo>
                  <a:lnTo>
                    <a:pt x="7583" y="3222"/>
                  </a:lnTo>
                  <a:lnTo>
                    <a:pt x="7741" y="3360"/>
                  </a:lnTo>
                  <a:lnTo>
                    <a:pt x="7898" y="3517"/>
                  </a:lnTo>
                  <a:lnTo>
                    <a:pt x="8035" y="3694"/>
                  </a:lnTo>
                  <a:lnTo>
                    <a:pt x="7603" y="3713"/>
                  </a:lnTo>
                  <a:lnTo>
                    <a:pt x="7230" y="3694"/>
                  </a:lnTo>
                  <a:lnTo>
                    <a:pt x="6503" y="3635"/>
                  </a:lnTo>
                  <a:lnTo>
                    <a:pt x="5776" y="3576"/>
                  </a:lnTo>
                  <a:lnTo>
                    <a:pt x="5403" y="3517"/>
                  </a:lnTo>
                  <a:lnTo>
                    <a:pt x="4971" y="3438"/>
                  </a:lnTo>
                  <a:lnTo>
                    <a:pt x="5128" y="3281"/>
                  </a:lnTo>
                  <a:lnTo>
                    <a:pt x="5324" y="3163"/>
                  </a:lnTo>
                  <a:lnTo>
                    <a:pt x="5501" y="3065"/>
                  </a:lnTo>
                  <a:lnTo>
                    <a:pt x="5717" y="2987"/>
                  </a:lnTo>
                  <a:lnTo>
                    <a:pt x="5914" y="2928"/>
                  </a:lnTo>
                  <a:lnTo>
                    <a:pt x="6130" y="2888"/>
                  </a:lnTo>
                  <a:lnTo>
                    <a:pt x="6346" y="2869"/>
                  </a:lnTo>
                  <a:close/>
                  <a:moveTo>
                    <a:pt x="1965" y="4539"/>
                  </a:moveTo>
                  <a:lnTo>
                    <a:pt x="2162" y="4578"/>
                  </a:lnTo>
                  <a:lnTo>
                    <a:pt x="2338" y="4656"/>
                  </a:lnTo>
                  <a:lnTo>
                    <a:pt x="2535" y="4774"/>
                  </a:lnTo>
                  <a:lnTo>
                    <a:pt x="2751" y="4912"/>
                  </a:lnTo>
                  <a:lnTo>
                    <a:pt x="2947" y="5128"/>
                  </a:lnTo>
                  <a:lnTo>
                    <a:pt x="2947" y="5128"/>
                  </a:lnTo>
                  <a:lnTo>
                    <a:pt x="2633" y="5010"/>
                  </a:lnTo>
                  <a:lnTo>
                    <a:pt x="2299" y="4951"/>
                  </a:lnTo>
                  <a:lnTo>
                    <a:pt x="1965" y="4912"/>
                  </a:lnTo>
                  <a:lnTo>
                    <a:pt x="1651" y="4892"/>
                  </a:lnTo>
                  <a:lnTo>
                    <a:pt x="1690" y="5010"/>
                  </a:lnTo>
                  <a:lnTo>
                    <a:pt x="1710" y="5167"/>
                  </a:lnTo>
                  <a:lnTo>
                    <a:pt x="1690" y="5265"/>
                  </a:lnTo>
                  <a:lnTo>
                    <a:pt x="1670" y="5344"/>
                  </a:lnTo>
                  <a:lnTo>
                    <a:pt x="1631" y="5423"/>
                  </a:lnTo>
                  <a:lnTo>
                    <a:pt x="1592" y="5501"/>
                  </a:lnTo>
                  <a:lnTo>
                    <a:pt x="1533" y="5560"/>
                  </a:lnTo>
                  <a:lnTo>
                    <a:pt x="1454" y="5599"/>
                  </a:lnTo>
                  <a:lnTo>
                    <a:pt x="1376" y="5639"/>
                  </a:lnTo>
                  <a:lnTo>
                    <a:pt x="1297" y="5639"/>
                  </a:lnTo>
                  <a:lnTo>
                    <a:pt x="1219" y="5619"/>
                  </a:lnTo>
                  <a:lnTo>
                    <a:pt x="1160" y="5599"/>
                  </a:lnTo>
                  <a:lnTo>
                    <a:pt x="1081" y="5560"/>
                  </a:lnTo>
                  <a:lnTo>
                    <a:pt x="1022" y="5482"/>
                  </a:lnTo>
                  <a:lnTo>
                    <a:pt x="983" y="5423"/>
                  </a:lnTo>
                  <a:lnTo>
                    <a:pt x="944" y="5324"/>
                  </a:lnTo>
                  <a:lnTo>
                    <a:pt x="924" y="5246"/>
                  </a:lnTo>
                  <a:lnTo>
                    <a:pt x="924" y="5148"/>
                  </a:lnTo>
                  <a:lnTo>
                    <a:pt x="944" y="5010"/>
                  </a:lnTo>
                  <a:lnTo>
                    <a:pt x="983" y="4912"/>
                  </a:lnTo>
                  <a:lnTo>
                    <a:pt x="826" y="4912"/>
                  </a:lnTo>
                  <a:lnTo>
                    <a:pt x="865" y="4873"/>
                  </a:lnTo>
                  <a:lnTo>
                    <a:pt x="1002" y="4774"/>
                  </a:lnTo>
                  <a:lnTo>
                    <a:pt x="1199" y="4676"/>
                  </a:lnTo>
                  <a:lnTo>
                    <a:pt x="1336" y="4617"/>
                  </a:lnTo>
                  <a:lnTo>
                    <a:pt x="1474" y="4578"/>
                  </a:lnTo>
                  <a:lnTo>
                    <a:pt x="1631" y="4539"/>
                  </a:lnTo>
                  <a:close/>
                  <a:moveTo>
                    <a:pt x="11728" y="3989"/>
                  </a:moveTo>
                  <a:lnTo>
                    <a:pt x="11827" y="4028"/>
                  </a:lnTo>
                  <a:lnTo>
                    <a:pt x="11905" y="4067"/>
                  </a:lnTo>
                  <a:lnTo>
                    <a:pt x="11827" y="4067"/>
                  </a:lnTo>
                  <a:lnTo>
                    <a:pt x="11748" y="4106"/>
                  </a:lnTo>
                  <a:lnTo>
                    <a:pt x="11591" y="4165"/>
                  </a:lnTo>
                  <a:lnTo>
                    <a:pt x="11316" y="4342"/>
                  </a:lnTo>
                  <a:lnTo>
                    <a:pt x="11041" y="4519"/>
                  </a:lnTo>
                  <a:lnTo>
                    <a:pt x="10786" y="4715"/>
                  </a:lnTo>
                  <a:lnTo>
                    <a:pt x="10687" y="4814"/>
                  </a:lnTo>
                  <a:lnTo>
                    <a:pt x="10786" y="4833"/>
                  </a:lnTo>
                  <a:lnTo>
                    <a:pt x="10903" y="4892"/>
                  </a:lnTo>
                  <a:lnTo>
                    <a:pt x="10982" y="4971"/>
                  </a:lnTo>
                  <a:lnTo>
                    <a:pt x="11021" y="5030"/>
                  </a:lnTo>
                  <a:lnTo>
                    <a:pt x="11041" y="5089"/>
                  </a:lnTo>
                  <a:lnTo>
                    <a:pt x="11061" y="5167"/>
                  </a:lnTo>
                  <a:lnTo>
                    <a:pt x="11061" y="5226"/>
                  </a:lnTo>
                  <a:lnTo>
                    <a:pt x="10825" y="5226"/>
                  </a:lnTo>
                  <a:lnTo>
                    <a:pt x="10668" y="5187"/>
                  </a:lnTo>
                  <a:lnTo>
                    <a:pt x="10510" y="5108"/>
                  </a:lnTo>
                  <a:lnTo>
                    <a:pt x="10432" y="5049"/>
                  </a:lnTo>
                  <a:lnTo>
                    <a:pt x="10314" y="5148"/>
                  </a:lnTo>
                  <a:lnTo>
                    <a:pt x="10098" y="5403"/>
                  </a:lnTo>
                  <a:lnTo>
                    <a:pt x="9862" y="5658"/>
                  </a:lnTo>
                  <a:lnTo>
                    <a:pt x="9882" y="5482"/>
                  </a:lnTo>
                  <a:lnTo>
                    <a:pt x="9941" y="5305"/>
                  </a:lnTo>
                  <a:lnTo>
                    <a:pt x="10000" y="5148"/>
                  </a:lnTo>
                  <a:lnTo>
                    <a:pt x="10078" y="4971"/>
                  </a:lnTo>
                  <a:lnTo>
                    <a:pt x="10177" y="4833"/>
                  </a:lnTo>
                  <a:lnTo>
                    <a:pt x="10294" y="4676"/>
                  </a:lnTo>
                  <a:lnTo>
                    <a:pt x="10412" y="4539"/>
                  </a:lnTo>
                  <a:lnTo>
                    <a:pt x="10550" y="4421"/>
                  </a:lnTo>
                  <a:lnTo>
                    <a:pt x="10707" y="4322"/>
                  </a:lnTo>
                  <a:lnTo>
                    <a:pt x="10844" y="4224"/>
                  </a:lnTo>
                  <a:lnTo>
                    <a:pt x="11021" y="4146"/>
                  </a:lnTo>
                  <a:lnTo>
                    <a:pt x="11178" y="4067"/>
                  </a:lnTo>
                  <a:lnTo>
                    <a:pt x="11355" y="4028"/>
                  </a:lnTo>
                  <a:lnTo>
                    <a:pt x="11532" y="3989"/>
                  </a:lnTo>
                  <a:close/>
                  <a:moveTo>
                    <a:pt x="6267" y="4637"/>
                  </a:moveTo>
                  <a:lnTo>
                    <a:pt x="6444" y="4656"/>
                  </a:lnTo>
                  <a:lnTo>
                    <a:pt x="6621" y="4696"/>
                  </a:lnTo>
                  <a:lnTo>
                    <a:pt x="6817" y="4774"/>
                  </a:lnTo>
                  <a:lnTo>
                    <a:pt x="7014" y="4873"/>
                  </a:lnTo>
                  <a:lnTo>
                    <a:pt x="7210" y="5030"/>
                  </a:lnTo>
                  <a:lnTo>
                    <a:pt x="7426" y="5226"/>
                  </a:lnTo>
                  <a:lnTo>
                    <a:pt x="7073" y="5108"/>
                  </a:lnTo>
                  <a:lnTo>
                    <a:pt x="6719" y="5030"/>
                  </a:lnTo>
                  <a:lnTo>
                    <a:pt x="6385" y="4990"/>
                  </a:lnTo>
                  <a:lnTo>
                    <a:pt x="6090" y="4971"/>
                  </a:lnTo>
                  <a:lnTo>
                    <a:pt x="6130" y="5049"/>
                  </a:lnTo>
                  <a:lnTo>
                    <a:pt x="6169" y="5128"/>
                  </a:lnTo>
                  <a:lnTo>
                    <a:pt x="6189" y="5226"/>
                  </a:lnTo>
                  <a:lnTo>
                    <a:pt x="6208" y="5324"/>
                  </a:lnTo>
                  <a:lnTo>
                    <a:pt x="6189" y="5423"/>
                  </a:lnTo>
                  <a:lnTo>
                    <a:pt x="6169" y="5501"/>
                  </a:lnTo>
                  <a:lnTo>
                    <a:pt x="6130" y="5580"/>
                  </a:lnTo>
                  <a:lnTo>
                    <a:pt x="6071" y="5658"/>
                  </a:lnTo>
                  <a:lnTo>
                    <a:pt x="6012" y="5717"/>
                  </a:lnTo>
                  <a:lnTo>
                    <a:pt x="5953" y="5757"/>
                  </a:lnTo>
                  <a:lnTo>
                    <a:pt x="5874" y="5796"/>
                  </a:lnTo>
                  <a:lnTo>
                    <a:pt x="5796" y="5796"/>
                  </a:lnTo>
                  <a:lnTo>
                    <a:pt x="5717" y="5776"/>
                  </a:lnTo>
                  <a:lnTo>
                    <a:pt x="5639" y="5757"/>
                  </a:lnTo>
                  <a:lnTo>
                    <a:pt x="5580" y="5717"/>
                  </a:lnTo>
                  <a:lnTo>
                    <a:pt x="5521" y="5639"/>
                  </a:lnTo>
                  <a:lnTo>
                    <a:pt x="5481" y="5580"/>
                  </a:lnTo>
                  <a:lnTo>
                    <a:pt x="5442" y="5482"/>
                  </a:lnTo>
                  <a:lnTo>
                    <a:pt x="5423" y="5403"/>
                  </a:lnTo>
                  <a:lnTo>
                    <a:pt x="5423" y="5305"/>
                  </a:lnTo>
                  <a:lnTo>
                    <a:pt x="5423" y="5206"/>
                  </a:lnTo>
                  <a:lnTo>
                    <a:pt x="5442" y="5128"/>
                  </a:lnTo>
                  <a:lnTo>
                    <a:pt x="5521" y="4990"/>
                  </a:lnTo>
                  <a:lnTo>
                    <a:pt x="5521" y="4990"/>
                  </a:lnTo>
                  <a:lnTo>
                    <a:pt x="5285" y="5030"/>
                  </a:lnTo>
                  <a:lnTo>
                    <a:pt x="5344" y="4990"/>
                  </a:lnTo>
                  <a:lnTo>
                    <a:pt x="5462" y="4892"/>
                  </a:lnTo>
                  <a:lnTo>
                    <a:pt x="5678" y="4774"/>
                  </a:lnTo>
                  <a:lnTo>
                    <a:pt x="5815" y="4715"/>
                  </a:lnTo>
                  <a:lnTo>
                    <a:pt x="5953" y="4676"/>
                  </a:lnTo>
                  <a:lnTo>
                    <a:pt x="6110" y="4656"/>
                  </a:lnTo>
                  <a:lnTo>
                    <a:pt x="6267" y="4637"/>
                  </a:lnTo>
                  <a:close/>
                  <a:moveTo>
                    <a:pt x="5756" y="1"/>
                  </a:moveTo>
                  <a:lnTo>
                    <a:pt x="5423" y="40"/>
                  </a:lnTo>
                  <a:lnTo>
                    <a:pt x="5049" y="99"/>
                  </a:lnTo>
                  <a:lnTo>
                    <a:pt x="4656" y="197"/>
                  </a:lnTo>
                  <a:lnTo>
                    <a:pt x="4224" y="354"/>
                  </a:lnTo>
                  <a:lnTo>
                    <a:pt x="3753" y="531"/>
                  </a:lnTo>
                  <a:lnTo>
                    <a:pt x="3281" y="767"/>
                  </a:lnTo>
                  <a:lnTo>
                    <a:pt x="2888" y="963"/>
                  </a:lnTo>
                  <a:lnTo>
                    <a:pt x="2535" y="1101"/>
                  </a:lnTo>
                  <a:lnTo>
                    <a:pt x="2220" y="1219"/>
                  </a:lnTo>
                  <a:lnTo>
                    <a:pt x="1906" y="1317"/>
                  </a:lnTo>
                  <a:lnTo>
                    <a:pt x="1631" y="1376"/>
                  </a:lnTo>
                  <a:lnTo>
                    <a:pt x="1376" y="1435"/>
                  </a:lnTo>
                  <a:lnTo>
                    <a:pt x="1140" y="1454"/>
                  </a:lnTo>
                  <a:lnTo>
                    <a:pt x="747" y="1454"/>
                  </a:lnTo>
                  <a:lnTo>
                    <a:pt x="570" y="1435"/>
                  </a:lnTo>
                  <a:lnTo>
                    <a:pt x="315" y="1376"/>
                  </a:lnTo>
                  <a:lnTo>
                    <a:pt x="138" y="1317"/>
                  </a:lnTo>
                  <a:lnTo>
                    <a:pt x="40" y="1258"/>
                  </a:lnTo>
                  <a:lnTo>
                    <a:pt x="20" y="1631"/>
                  </a:lnTo>
                  <a:lnTo>
                    <a:pt x="1" y="1965"/>
                  </a:lnTo>
                  <a:lnTo>
                    <a:pt x="20" y="2358"/>
                  </a:lnTo>
                  <a:lnTo>
                    <a:pt x="40" y="2712"/>
                  </a:lnTo>
                  <a:lnTo>
                    <a:pt x="40" y="3065"/>
                  </a:lnTo>
                  <a:lnTo>
                    <a:pt x="118" y="3733"/>
                  </a:lnTo>
                  <a:lnTo>
                    <a:pt x="177" y="3596"/>
                  </a:lnTo>
                  <a:lnTo>
                    <a:pt x="276" y="3497"/>
                  </a:lnTo>
                  <a:lnTo>
                    <a:pt x="374" y="3399"/>
                  </a:lnTo>
                  <a:lnTo>
                    <a:pt x="472" y="3301"/>
                  </a:lnTo>
                  <a:lnTo>
                    <a:pt x="629" y="3183"/>
                  </a:lnTo>
                  <a:lnTo>
                    <a:pt x="826" y="3085"/>
                  </a:lnTo>
                  <a:lnTo>
                    <a:pt x="1002" y="3026"/>
                  </a:lnTo>
                  <a:lnTo>
                    <a:pt x="1199" y="2967"/>
                  </a:lnTo>
                  <a:lnTo>
                    <a:pt x="1395" y="2947"/>
                  </a:lnTo>
                  <a:lnTo>
                    <a:pt x="1611" y="2928"/>
                  </a:lnTo>
                  <a:lnTo>
                    <a:pt x="1808" y="2947"/>
                  </a:lnTo>
                  <a:lnTo>
                    <a:pt x="2004" y="3006"/>
                  </a:lnTo>
                  <a:lnTo>
                    <a:pt x="2201" y="3065"/>
                  </a:lnTo>
                  <a:lnTo>
                    <a:pt x="2378" y="3163"/>
                  </a:lnTo>
                  <a:lnTo>
                    <a:pt x="2535" y="3281"/>
                  </a:lnTo>
                  <a:lnTo>
                    <a:pt x="2692" y="3438"/>
                  </a:lnTo>
                  <a:lnTo>
                    <a:pt x="2299" y="3537"/>
                  </a:lnTo>
                  <a:lnTo>
                    <a:pt x="1965" y="3596"/>
                  </a:lnTo>
                  <a:lnTo>
                    <a:pt x="1356" y="3713"/>
                  </a:lnTo>
                  <a:lnTo>
                    <a:pt x="727" y="3851"/>
                  </a:lnTo>
                  <a:lnTo>
                    <a:pt x="452" y="3890"/>
                  </a:lnTo>
                  <a:lnTo>
                    <a:pt x="138" y="3949"/>
                  </a:lnTo>
                  <a:lnTo>
                    <a:pt x="217" y="4499"/>
                  </a:lnTo>
                  <a:lnTo>
                    <a:pt x="335" y="5030"/>
                  </a:lnTo>
                  <a:lnTo>
                    <a:pt x="590" y="6169"/>
                  </a:lnTo>
                  <a:lnTo>
                    <a:pt x="649" y="6444"/>
                  </a:lnTo>
                  <a:lnTo>
                    <a:pt x="688" y="6739"/>
                  </a:lnTo>
                  <a:lnTo>
                    <a:pt x="786" y="7348"/>
                  </a:lnTo>
                  <a:lnTo>
                    <a:pt x="786" y="7367"/>
                  </a:lnTo>
                  <a:lnTo>
                    <a:pt x="786" y="7466"/>
                  </a:lnTo>
                  <a:lnTo>
                    <a:pt x="826" y="7682"/>
                  </a:lnTo>
                  <a:lnTo>
                    <a:pt x="924" y="7957"/>
                  </a:lnTo>
                  <a:lnTo>
                    <a:pt x="983" y="8114"/>
                  </a:lnTo>
                  <a:lnTo>
                    <a:pt x="1061" y="8251"/>
                  </a:lnTo>
                  <a:lnTo>
                    <a:pt x="1140" y="8389"/>
                  </a:lnTo>
                  <a:lnTo>
                    <a:pt x="1258" y="8526"/>
                  </a:lnTo>
                  <a:lnTo>
                    <a:pt x="1376" y="8625"/>
                  </a:lnTo>
                  <a:lnTo>
                    <a:pt x="1533" y="8703"/>
                  </a:lnTo>
                  <a:lnTo>
                    <a:pt x="1710" y="8762"/>
                  </a:lnTo>
                  <a:lnTo>
                    <a:pt x="1886" y="8762"/>
                  </a:lnTo>
                  <a:lnTo>
                    <a:pt x="2122" y="8723"/>
                  </a:lnTo>
                  <a:lnTo>
                    <a:pt x="2358" y="8644"/>
                  </a:lnTo>
                  <a:lnTo>
                    <a:pt x="2633" y="8507"/>
                  </a:lnTo>
                  <a:lnTo>
                    <a:pt x="2947" y="8291"/>
                  </a:lnTo>
                  <a:lnTo>
                    <a:pt x="3026" y="8310"/>
                  </a:lnTo>
                  <a:lnTo>
                    <a:pt x="2888" y="8251"/>
                  </a:lnTo>
                  <a:lnTo>
                    <a:pt x="2751" y="8153"/>
                  </a:lnTo>
                  <a:lnTo>
                    <a:pt x="2712" y="8094"/>
                  </a:lnTo>
                  <a:lnTo>
                    <a:pt x="2653" y="8035"/>
                  </a:lnTo>
                  <a:lnTo>
                    <a:pt x="2594" y="7937"/>
                  </a:lnTo>
                  <a:lnTo>
                    <a:pt x="2574" y="7878"/>
                  </a:lnTo>
                  <a:lnTo>
                    <a:pt x="2574" y="7800"/>
                  </a:lnTo>
                  <a:lnTo>
                    <a:pt x="2594" y="7721"/>
                  </a:lnTo>
                  <a:lnTo>
                    <a:pt x="2613" y="7642"/>
                  </a:lnTo>
                  <a:lnTo>
                    <a:pt x="2633" y="7544"/>
                  </a:lnTo>
                  <a:lnTo>
                    <a:pt x="2829" y="6739"/>
                  </a:lnTo>
                  <a:lnTo>
                    <a:pt x="3026" y="5933"/>
                  </a:lnTo>
                  <a:lnTo>
                    <a:pt x="3203" y="5128"/>
                  </a:lnTo>
                  <a:lnTo>
                    <a:pt x="3537" y="3497"/>
                  </a:lnTo>
                  <a:lnTo>
                    <a:pt x="3576" y="3910"/>
                  </a:lnTo>
                  <a:lnTo>
                    <a:pt x="3596" y="4342"/>
                  </a:lnTo>
                  <a:lnTo>
                    <a:pt x="3596" y="4755"/>
                  </a:lnTo>
                  <a:lnTo>
                    <a:pt x="3576" y="5187"/>
                  </a:lnTo>
                  <a:lnTo>
                    <a:pt x="3537" y="5599"/>
                  </a:lnTo>
                  <a:lnTo>
                    <a:pt x="3478" y="6032"/>
                  </a:lnTo>
                  <a:lnTo>
                    <a:pt x="3399" y="6444"/>
                  </a:lnTo>
                  <a:lnTo>
                    <a:pt x="3321" y="6857"/>
                  </a:lnTo>
                  <a:lnTo>
                    <a:pt x="3222" y="7269"/>
                  </a:lnTo>
                  <a:lnTo>
                    <a:pt x="3085" y="7682"/>
                  </a:lnTo>
                  <a:lnTo>
                    <a:pt x="3065" y="7780"/>
                  </a:lnTo>
                  <a:lnTo>
                    <a:pt x="3124" y="7859"/>
                  </a:lnTo>
                  <a:lnTo>
                    <a:pt x="3183" y="7917"/>
                  </a:lnTo>
                  <a:lnTo>
                    <a:pt x="3340" y="8016"/>
                  </a:lnTo>
                  <a:lnTo>
                    <a:pt x="3517" y="8094"/>
                  </a:lnTo>
                  <a:lnTo>
                    <a:pt x="3694" y="8153"/>
                  </a:lnTo>
                  <a:lnTo>
                    <a:pt x="3890" y="8212"/>
                  </a:lnTo>
                  <a:lnTo>
                    <a:pt x="4087" y="8232"/>
                  </a:lnTo>
                  <a:lnTo>
                    <a:pt x="4283" y="8251"/>
                  </a:lnTo>
                  <a:lnTo>
                    <a:pt x="4480" y="8251"/>
                  </a:lnTo>
                  <a:lnTo>
                    <a:pt x="4676" y="8232"/>
                  </a:lnTo>
                  <a:lnTo>
                    <a:pt x="4872" y="8153"/>
                  </a:lnTo>
                  <a:lnTo>
                    <a:pt x="4872" y="8153"/>
                  </a:lnTo>
                  <a:lnTo>
                    <a:pt x="4774" y="8251"/>
                  </a:lnTo>
                  <a:lnTo>
                    <a:pt x="4872" y="8251"/>
                  </a:lnTo>
                  <a:lnTo>
                    <a:pt x="5049" y="8389"/>
                  </a:lnTo>
                  <a:lnTo>
                    <a:pt x="5226" y="8507"/>
                  </a:lnTo>
                  <a:lnTo>
                    <a:pt x="5383" y="8605"/>
                  </a:lnTo>
                  <a:lnTo>
                    <a:pt x="5560" y="8684"/>
                  </a:lnTo>
                  <a:lnTo>
                    <a:pt x="5737" y="8743"/>
                  </a:lnTo>
                  <a:lnTo>
                    <a:pt x="5894" y="8782"/>
                  </a:lnTo>
                  <a:lnTo>
                    <a:pt x="6071" y="8801"/>
                  </a:lnTo>
                  <a:lnTo>
                    <a:pt x="6228" y="8821"/>
                  </a:lnTo>
                  <a:lnTo>
                    <a:pt x="6385" y="8801"/>
                  </a:lnTo>
                  <a:lnTo>
                    <a:pt x="6542" y="8782"/>
                  </a:lnTo>
                  <a:lnTo>
                    <a:pt x="6699" y="8743"/>
                  </a:lnTo>
                  <a:lnTo>
                    <a:pt x="6857" y="8703"/>
                  </a:lnTo>
                  <a:lnTo>
                    <a:pt x="6994" y="8644"/>
                  </a:lnTo>
                  <a:lnTo>
                    <a:pt x="7151" y="8566"/>
                  </a:lnTo>
                  <a:lnTo>
                    <a:pt x="7426" y="8389"/>
                  </a:lnTo>
                  <a:lnTo>
                    <a:pt x="7701" y="8173"/>
                  </a:lnTo>
                  <a:lnTo>
                    <a:pt x="7957" y="7937"/>
                  </a:lnTo>
                  <a:lnTo>
                    <a:pt x="8212" y="7682"/>
                  </a:lnTo>
                  <a:lnTo>
                    <a:pt x="8448" y="7387"/>
                  </a:lnTo>
                  <a:lnTo>
                    <a:pt x="8664" y="7092"/>
                  </a:lnTo>
                  <a:lnTo>
                    <a:pt x="8860" y="6798"/>
                  </a:lnTo>
                  <a:lnTo>
                    <a:pt x="9214" y="6228"/>
                  </a:lnTo>
                  <a:lnTo>
                    <a:pt x="9312" y="6385"/>
                  </a:lnTo>
                  <a:lnTo>
                    <a:pt x="9371" y="6464"/>
                  </a:lnTo>
                  <a:lnTo>
                    <a:pt x="9469" y="6523"/>
                  </a:lnTo>
                  <a:lnTo>
                    <a:pt x="9568" y="6601"/>
                  </a:lnTo>
                  <a:lnTo>
                    <a:pt x="9705" y="6680"/>
                  </a:lnTo>
                  <a:lnTo>
                    <a:pt x="9862" y="6739"/>
                  </a:lnTo>
                  <a:lnTo>
                    <a:pt x="10039" y="6798"/>
                  </a:lnTo>
                  <a:lnTo>
                    <a:pt x="10196" y="6798"/>
                  </a:lnTo>
                  <a:lnTo>
                    <a:pt x="10353" y="6758"/>
                  </a:lnTo>
                  <a:lnTo>
                    <a:pt x="10550" y="6699"/>
                  </a:lnTo>
                  <a:lnTo>
                    <a:pt x="10746" y="6621"/>
                  </a:lnTo>
                  <a:lnTo>
                    <a:pt x="10923" y="6523"/>
                  </a:lnTo>
                  <a:lnTo>
                    <a:pt x="11119" y="6405"/>
                  </a:lnTo>
                  <a:lnTo>
                    <a:pt x="11296" y="6267"/>
                  </a:lnTo>
                  <a:lnTo>
                    <a:pt x="11493" y="6130"/>
                  </a:lnTo>
                  <a:lnTo>
                    <a:pt x="11807" y="5855"/>
                  </a:lnTo>
                  <a:lnTo>
                    <a:pt x="12102" y="5540"/>
                  </a:lnTo>
                  <a:lnTo>
                    <a:pt x="12357" y="5226"/>
                  </a:lnTo>
                  <a:lnTo>
                    <a:pt x="12475" y="5069"/>
                  </a:lnTo>
                  <a:lnTo>
                    <a:pt x="12573" y="4912"/>
                  </a:lnTo>
                  <a:lnTo>
                    <a:pt x="12652" y="4735"/>
                  </a:lnTo>
                  <a:lnTo>
                    <a:pt x="12711" y="4578"/>
                  </a:lnTo>
                  <a:lnTo>
                    <a:pt x="12770" y="4421"/>
                  </a:lnTo>
                  <a:lnTo>
                    <a:pt x="12789" y="4264"/>
                  </a:lnTo>
                  <a:lnTo>
                    <a:pt x="12809" y="4106"/>
                  </a:lnTo>
                  <a:lnTo>
                    <a:pt x="12789" y="3969"/>
                  </a:lnTo>
                  <a:lnTo>
                    <a:pt x="12750" y="3831"/>
                  </a:lnTo>
                  <a:lnTo>
                    <a:pt x="12691" y="3694"/>
                  </a:lnTo>
                  <a:lnTo>
                    <a:pt x="12593" y="3576"/>
                  </a:lnTo>
                  <a:lnTo>
                    <a:pt x="12495" y="3458"/>
                  </a:lnTo>
                  <a:lnTo>
                    <a:pt x="12337" y="3340"/>
                  </a:lnTo>
                  <a:lnTo>
                    <a:pt x="12180" y="3262"/>
                  </a:lnTo>
                  <a:lnTo>
                    <a:pt x="12023" y="3203"/>
                  </a:lnTo>
                  <a:lnTo>
                    <a:pt x="11846" y="3183"/>
                  </a:lnTo>
                  <a:lnTo>
                    <a:pt x="11670" y="3203"/>
                  </a:lnTo>
                  <a:lnTo>
                    <a:pt x="11473" y="3242"/>
                  </a:lnTo>
                  <a:lnTo>
                    <a:pt x="11277" y="3301"/>
                  </a:lnTo>
                  <a:lnTo>
                    <a:pt x="11080" y="3380"/>
                  </a:lnTo>
                  <a:lnTo>
                    <a:pt x="10786" y="3517"/>
                  </a:lnTo>
                  <a:lnTo>
                    <a:pt x="10471" y="3694"/>
                  </a:lnTo>
                  <a:lnTo>
                    <a:pt x="9941" y="4028"/>
                  </a:lnTo>
                  <a:lnTo>
                    <a:pt x="9843" y="3949"/>
                  </a:lnTo>
                  <a:lnTo>
                    <a:pt x="9764" y="3851"/>
                  </a:lnTo>
                  <a:lnTo>
                    <a:pt x="9705" y="3753"/>
                  </a:lnTo>
                  <a:lnTo>
                    <a:pt x="9626" y="3655"/>
                  </a:lnTo>
                  <a:lnTo>
                    <a:pt x="9548" y="3419"/>
                  </a:lnTo>
                  <a:lnTo>
                    <a:pt x="9489" y="3183"/>
                  </a:lnTo>
                  <a:lnTo>
                    <a:pt x="9469" y="2928"/>
                  </a:lnTo>
                  <a:lnTo>
                    <a:pt x="9450" y="2692"/>
                  </a:lnTo>
                  <a:lnTo>
                    <a:pt x="9450" y="2299"/>
                  </a:lnTo>
                  <a:lnTo>
                    <a:pt x="9037" y="2220"/>
                  </a:lnTo>
                  <a:lnTo>
                    <a:pt x="8664" y="2142"/>
                  </a:lnTo>
                  <a:lnTo>
                    <a:pt x="8369" y="2004"/>
                  </a:lnTo>
                  <a:lnTo>
                    <a:pt x="8114" y="1867"/>
                  </a:lnTo>
                  <a:lnTo>
                    <a:pt x="7898" y="1710"/>
                  </a:lnTo>
                  <a:lnTo>
                    <a:pt x="7741" y="1553"/>
                  </a:lnTo>
                  <a:lnTo>
                    <a:pt x="7603" y="1376"/>
                  </a:lnTo>
                  <a:lnTo>
                    <a:pt x="7525" y="1199"/>
                  </a:lnTo>
                  <a:lnTo>
                    <a:pt x="7446" y="1022"/>
                  </a:lnTo>
                  <a:lnTo>
                    <a:pt x="7407" y="845"/>
                  </a:lnTo>
                  <a:lnTo>
                    <a:pt x="7387" y="688"/>
                  </a:lnTo>
                  <a:lnTo>
                    <a:pt x="7367" y="551"/>
                  </a:lnTo>
                  <a:lnTo>
                    <a:pt x="7387" y="354"/>
                  </a:lnTo>
                  <a:lnTo>
                    <a:pt x="7387" y="276"/>
                  </a:lnTo>
                  <a:lnTo>
                    <a:pt x="7328" y="236"/>
                  </a:lnTo>
                  <a:lnTo>
                    <a:pt x="7132" y="158"/>
                  </a:lnTo>
                  <a:lnTo>
                    <a:pt x="6974" y="119"/>
                  </a:lnTo>
                  <a:lnTo>
                    <a:pt x="6798" y="60"/>
                  </a:lnTo>
                  <a:lnTo>
                    <a:pt x="6582" y="20"/>
                  </a:lnTo>
                  <a:lnTo>
                    <a:pt x="6346" y="1"/>
                  </a:lnTo>
                  <a:close/>
                </a:path>
              </a:pathLst>
            </a:custGeom>
            <a:solidFill>
              <a:srgbClr val="FFD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37"/>
            <p:cNvSpPr/>
            <p:nvPr/>
          </p:nvSpPr>
          <p:spPr>
            <a:xfrm>
              <a:off x="11841346" y="1092712"/>
              <a:ext cx="79747" cy="22004"/>
            </a:xfrm>
            <a:custGeom>
              <a:avLst/>
              <a:gdLst/>
              <a:ahLst/>
              <a:cxnLst/>
              <a:rect l="l" t="t" r="r" b="b"/>
              <a:pathLst>
                <a:path w="3066" h="846" extrusionOk="0">
                  <a:moveTo>
                    <a:pt x="1376" y="1"/>
                  </a:moveTo>
                  <a:lnTo>
                    <a:pt x="1160" y="20"/>
                  </a:lnTo>
                  <a:lnTo>
                    <a:pt x="944" y="60"/>
                  </a:lnTo>
                  <a:lnTo>
                    <a:pt x="747" y="119"/>
                  </a:lnTo>
                  <a:lnTo>
                    <a:pt x="531" y="197"/>
                  </a:lnTo>
                  <a:lnTo>
                    <a:pt x="354" y="295"/>
                  </a:lnTo>
                  <a:lnTo>
                    <a:pt x="158" y="413"/>
                  </a:lnTo>
                  <a:lnTo>
                    <a:pt x="1" y="570"/>
                  </a:lnTo>
                  <a:lnTo>
                    <a:pt x="433" y="649"/>
                  </a:lnTo>
                  <a:lnTo>
                    <a:pt x="806" y="708"/>
                  </a:lnTo>
                  <a:lnTo>
                    <a:pt x="1533" y="767"/>
                  </a:lnTo>
                  <a:lnTo>
                    <a:pt x="2260" y="826"/>
                  </a:lnTo>
                  <a:lnTo>
                    <a:pt x="2633" y="845"/>
                  </a:lnTo>
                  <a:lnTo>
                    <a:pt x="3065" y="826"/>
                  </a:lnTo>
                  <a:lnTo>
                    <a:pt x="2928" y="649"/>
                  </a:lnTo>
                  <a:lnTo>
                    <a:pt x="2771" y="492"/>
                  </a:lnTo>
                  <a:lnTo>
                    <a:pt x="2613" y="354"/>
                  </a:lnTo>
                  <a:lnTo>
                    <a:pt x="2417" y="256"/>
                  </a:lnTo>
                  <a:lnTo>
                    <a:pt x="2221" y="158"/>
                  </a:lnTo>
                  <a:lnTo>
                    <a:pt x="2024" y="79"/>
                  </a:lnTo>
                  <a:lnTo>
                    <a:pt x="1808" y="40"/>
                  </a:lnTo>
                  <a:lnTo>
                    <a:pt x="1592" y="20"/>
                  </a:lnTo>
                  <a:lnTo>
                    <a:pt x="137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37"/>
            <p:cNvSpPr/>
            <p:nvPr/>
          </p:nvSpPr>
          <p:spPr>
            <a:xfrm>
              <a:off x="11712074" y="1094247"/>
              <a:ext cx="70019" cy="27102"/>
            </a:xfrm>
            <a:custGeom>
              <a:avLst/>
              <a:gdLst/>
              <a:ahLst/>
              <a:cxnLst/>
              <a:rect l="l" t="t" r="r" b="b"/>
              <a:pathLst>
                <a:path w="2692" h="1042" extrusionOk="0">
                  <a:moveTo>
                    <a:pt x="1611" y="1"/>
                  </a:moveTo>
                  <a:lnTo>
                    <a:pt x="1395" y="20"/>
                  </a:lnTo>
                  <a:lnTo>
                    <a:pt x="1199" y="40"/>
                  </a:lnTo>
                  <a:lnTo>
                    <a:pt x="1002" y="99"/>
                  </a:lnTo>
                  <a:lnTo>
                    <a:pt x="826" y="158"/>
                  </a:lnTo>
                  <a:lnTo>
                    <a:pt x="629" y="256"/>
                  </a:lnTo>
                  <a:lnTo>
                    <a:pt x="472" y="374"/>
                  </a:lnTo>
                  <a:lnTo>
                    <a:pt x="374" y="472"/>
                  </a:lnTo>
                  <a:lnTo>
                    <a:pt x="276" y="570"/>
                  </a:lnTo>
                  <a:lnTo>
                    <a:pt x="177" y="669"/>
                  </a:lnTo>
                  <a:lnTo>
                    <a:pt x="118" y="806"/>
                  </a:lnTo>
                  <a:lnTo>
                    <a:pt x="60" y="904"/>
                  </a:lnTo>
                  <a:lnTo>
                    <a:pt x="1" y="1042"/>
                  </a:lnTo>
                  <a:lnTo>
                    <a:pt x="1" y="1042"/>
                  </a:lnTo>
                  <a:lnTo>
                    <a:pt x="138" y="1022"/>
                  </a:lnTo>
                  <a:lnTo>
                    <a:pt x="452" y="963"/>
                  </a:lnTo>
                  <a:lnTo>
                    <a:pt x="727" y="924"/>
                  </a:lnTo>
                  <a:lnTo>
                    <a:pt x="1356" y="786"/>
                  </a:lnTo>
                  <a:lnTo>
                    <a:pt x="1965" y="669"/>
                  </a:lnTo>
                  <a:lnTo>
                    <a:pt x="2299" y="610"/>
                  </a:lnTo>
                  <a:lnTo>
                    <a:pt x="2692" y="511"/>
                  </a:lnTo>
                  <a:lnTo>
                    <a:pt x="2535" y="354"/>
                  </a:lnTo>
                  <a:lnTo>
                    <a:pt x="2378" y="236"/>
                  </a:lnTo>
                  <a:lnTo>
                    <a:pt x="2201" y="138"/>
                  </a:lnTo>
                  <a:lnTo>
                    <a:pt x="2004" y="79"/>
                  </a:lnTo>
                  <a:lnTo>
                    <a:pt x="1808" y="20"/>
                  </a:lnTo>
                  <a:lnTo>
                    <a:pt x="161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37"/>
            <p:cNvSpPr/>
            <p:nvPr/>
          </p:nvSpPr>
          <p:spPr>
            <a:xfrm>
              <a:off x="11716157" y="1252652"/>
              <a:ext cx="273911" cy="137463"/>
            </a:xfrm>
            <a:custGeom>
              <a:avLst/>
              <a:gdLst/>
              <a:ahLst/>
              <a:cxnLst/>
              <a:rect l="l" t="t" r="r" b="b"/>
              <a:pathLst>
                <a:path w="10531" h="5285" extrusionOk="0">
                  <a:moveTo>
                    <a:pt x="10530" y="1"/>
                  </a:moveTo>
                  <a:lnTo>
                    <a:pt x="10452" y="276"/>
                  </a:lnTo>
                  <a:lnTo>
                    <a:pt x="10373" y="531"/>
                  </a:lnTo>
                  <a:lnTo>
                    <a:pt x="10275" y="786"/>
                  </a:lnTo>
                  <a:lnTo>
                    <a:pt x="10177" y="1022"/>
                  </a:lnTo>
                  <a:lnTo>
                    <a:pt x="10059" y="1258"/>
                  </a:lnTo>
                  <a:lnTo>
                    <a:pt x="9921" y="1494"/>
                  </a:lnTo>
                  <a:lnTo>
                    <a:pt x="9784" y="1710"/>
                  </a:lnTo>
                  <a:lnTo>
                    <a:pt x="9627" y="1926"/>
                  </a:lnTo>
                  <a:lnTo>
                    <a:pt x="9293" y="2338"/>
                  </a:lnTo>
                  <a:lnTo>
                    <a:pt x="8939" y="2712"/>
                  </a:lnTo>
                  <a:lnTo>
                    <a:pt x="8546" y="3045"/>
                  </a:lnTo>
                  <a:lnTo>
                    <a:pt x="8134" y="3360"/>
                  </a:lnTo>
                  <a:lnTo>
                    <a:pt x="8153" y="2987"/>
                  </a:lnTo>
                  <a:lnTo>
                    <a:pt x="8173" y="2613"/>
                  </a:lnTo>
                  <a:lnTo>
                    <a:pt x="8271" y="1847"/>
                  </a:lnTo>
                  <a:lnTo>
                    <a:pt x="8310" y="1454"/>
                  </a:lnTo>
                  <a:lnTo>
                    <a:pt x="8330" y="1081"/>
                  </a:lnTo>
                  <a:lnTo>
                    <a:pt x="8330" y="688"/>
                  </a:lnTo>
                  <a:lnTo>
                    <a:pt x="8291" y="335"/>
                  </a:lnTo>
                  <a:lnTo>
                    <a:pt x="8212" y="649"/>
                  </a:lnTo>
                  <a:lnTo>
                    <a:pt x="8134" y="963"/>
                  </a:lnTo>
                  <a:lnTo>
                    <a:pt x="8035" y="1277"/>
                  </a:lnTo>
                  <a:lnTo>
                    <a:pt x="7898" y="1572"/>
                  </a:lnTo>
                  <a:lnTo>
                    <a:pt x="7760" y="1867"/>
                  </a:lnTo>
                  <a:lnTo>
                    <a:pt x="7603" y="2142"/>
                  </a:lnTo>
                  <a:lnTo>
                    <a:pt x="7426" y="2397"/>
                  </a:lnTo>
                  <a:lnTo>
                    <a:pt x="7230" y="2653"/>
                  </a:lnTo>
                  <a:lnTo>
                    <a:pt x="7014" y="2869"/>
                  </a:lnTo>
                  <a:lnTo>
                    <a:pt x="6798" y="3085"/>
                  </a:lnTo>
                  <a:lnTo>
                    <a:pt x="6542" y="3281"/>
                  </a:lnTo>
                  <a:lnTo>
                    <a:pt x="6287" y="3478"/>
                  </a:lnTo>
                  <a:lnTo>
                    <a:pt x="6012" y="3635"/>
                  </a:lnTo>
                  <a:lnTo>
                    <a:pt x="5717" y="3772"/>
                  </a:lnTo>
                  <a:lnTo>
                    <a:pt x="5423" y="3890"/>
                  </a:lnTo>
                  <a:lnTo>
                    <a:pt x="5089" y="4008"/>
                  </a:lnTo>
                  <a:lnTo>
                    <a:pt x="5089" y="4008"/>
                  </a:lnTo>
                  <a:lnTo>
                    <a:pt x="5266" y="3753"/>
                  </a:lnTo>
                  <a:lnTo>
                    <a:pt x="5423" y="3497"/>
                  </a:lnTo>
                  <a:lnTo>
                    <a:pt x="5541" y="3222"/>
                  </a:lnTo>
                  <a:lnTo>
                    <a:pt x="5639" y="2947"/>
                  </a:lnTo>
                  <a:lnTo>
                    <a:pt x="5698" y="2653"/>
                  </a:lnTo>
                  <a:lnTo>
                    <a:pt x="5698" y="2358"/>
                  </a:lnTo>
                  <a:lnTo>
                    <a:pt x="5698" y="2220"/>
                  </a:lnTo>
                  <a:lnTo>
                    <a:pt x="5658" y="2063"/>
                  </a:lnTo>
                  <a:lnTo>
                    <a:pt x="5639" y="1906"/>
                  </a:lnTo>
                  <a:lnTo>
                    <a:pt x="5580" y="1769"/>
                  </a:lnTo>
                  <a:lnTo>
                    <a:pt x="5541" y="1965"/>
                  </a:lnTo>
                  <a:lnTo>
                    <a:pt x="5462" y="2161"/>
                  </a:lnTo>
                  <a:lnTo>
                    <a:pt x="5383" y="2338"/>
                  </a:lnTo>
                  <a:lnTo>
                    <a:pt x="5266" y="2515"/>
                  </a:lnTo>
                  <a:lnTo>
                    <a:pt x="5148" y="2672"/>
                  </a:lnTo>
                  <a:lnTo>
                    <a:pt x="5010" y="2810"/>
                  </a:lnTo>
                  <a:lnTo>
                    <a:pt x="4853" y="2947"/>
                  </a:lnTo>
                  <a:lnTo>
                    <a:pt x="4696" y="3065"/>
                  </a:lnTo>
                  <a:lnTo>
                    <a:pt x="4539" y="3163"/>
                  </a:lnTo>
                  <a:lnTo>
                    <a:pt x="4362" y="3262"/>
                  </a:lnTo>
                  <a:lnTo>
                    <a:pt x="4185" y="3340"/>
                  </a:lnTo>
                  <a:lnTo>
                    <a:pt x="4008" y="3399"/>
                  </a:lnTo>
                  <a:lnTo>
                    <a:pt x="3831" y="3458"/>
                  </a:lnTo>
                  <a:lnTo>
                    <a:pt x="3655" y="3497"/>
                  </a:lnTo>
                  <a:lnTo>
                    <a:pt x="3498" y="3517"/>
                  </a:lnTo>
                  <a:lnTo>
                    <a:pt x="3340" y="3517"/>
                  </a:lnTo>
                  <a:lnTo>
                    <a:pt x="3046" y="3438"/>
                  </a:lnTo>
                  <a:lnTo>
                    <a:pt x="2751" y="3321"/>
                  </a:lnTo>
                  <a:lnTo>
                    <a:pt x="2456" y="3144"/>
                  </a:lnTo>
                  <a:lnTo>
                    <a:pt x="2181" y="2947"/>
                  </a:lnTo>
                  <a:lnTo>
                    <a:pt x="1926" y="2692"/>
                  </a:lnTo>
                  <a:lnTo>
                    <a:pt x="1690" y="2417"/>
                  </a:lnTo>
                  <a:lnTo>
                    <a:pt x="1454" y="2103"/>
                  </a:lnTo>
                  <a:lnTo>
                    <a:pt x="1278" y="1769"/>
                  </a:lnTo>
                  <a:lnTo>
                    <a:pt x="1278" y="2004"/>
                  </a:lnTo>
                  <a:lnTo>
                    <a:pt x="1317" y="2220"/>
                  </a:lnTo>
                  <a:lnTo>
                    <a:pt x="1376" y="2437"/>
                  </a:lnTo>
                  <a:lnTo>
                    <a:pt x="1454" y="2653"/>
                  </a:lnTo>
                  <a:lnTo>
                    <a:pt x="1612" y="3065"/>
                  </a:lnTo>
                  <a:lnTo>
                    <a:pt x="1671" y="3281"/>
                  </a:lnTo>
                  <a:lnTo>
                    <a:pt x="1749" y="3517"/>
                  </a:lnTo>
                  <a:lnTo>
                    <a:pt x="1454" y="3360"/>
                  </a:lnTo>
                  <a:lnTo>
                    <a:pt x="1179" y="3163"/>
                  </a:lnTo>
                  <a:lnTo>
                    <a:pt x="924" y="2947"/>
                  </a:lnTo>
                  <a:lnTo>
                    <a:pt x="708" y="2731"/>
                  </a:lnTo>
                  <a:lnTo>
                    <a:pt x="492" y="2476"/>
                  </a:lnTo>
                  <a:lnTo>
                    <a:pt x="315" y="2220"/>
                  </a:lnTo>
                  <a:lnTo>
                    <a:pt x="138" y="1945"/>
                  </a:lnTo>
                  <a:lnTo>
                    <a:pt x="1" y="1670"/>
                  </a:lnTo>
                  <a:lnTo>
                    <a:pt x="1" y="2103"/>
                  </a:lnTo>
                  <a:lnTo>
                    <a:pt x="40" y="2476"/>
                  </a:lnTo>
                  <a:lnTo>
                    <a:pt x="79" y="2672"/>
                  </a:lnTo>
                  <a:lnTo>
                    <a:pt x="158" y="2888"/>
                  </a:lnTo>
                  <a:lnTo>
                    <a:pt x="295" y="3104"/>
                  </a:lnTo>
                  <a:lnTo>
                    <a:pt x="453" y="3340"/>
                  </a:lnTo>
                  <a:lnTo>
                    <a:pt x="649" y="3576"/>
                  </a:lnTo>
                  <a:lnTo>
                    <a:pt x="865" y="3812"/>
                  </a:lnTo>
                  <a:lnTo>
                    <a:pt x="1121" y="4047"/>
                  </a:lnTo>
                  <a:lnTo>
                    <a:pt x="1415" y="4263"/>
                  </a:lnTo>
                  <a:lnTo>
                    <a:pt x="1690" y="4440"/>
                  </a:lnTo>
                  <a:lnTo>
                    <a:pt x="1985" y="4617"/>
                  </a:lnTo>
                  <a:lnTo>
                    <a:pt x="2260" y="4755"/>
                  </a:lnTo>
                  <a:lnTo>
                    <a:pt x="2535" y="4872"/>
                  </a:lnTo>
                  <a:lnTo>
                    <a:pt x="2830" y="4990"/>
                  </a:lnTo>
                  <a:lnTo>
                    <a:pt x="3124" y="5089"/>
                  </a:lnTo>
                  <a:lnTo>
                    <a:pt x="3458" y="5167"/>
                  </a:lnTo>
                  <a:lnTo>
                    <a:pt x="3792" y="5226"/>
                  </a:lnTo>
                  <a:lnTo>
                    <a:pt x="4126" y="5265"/>
                  </a:lnTo>
                  <a:lnTo>
                    <a:pt x="4499" y="5285"/>
                  </a:lnTo>
                  <a:lnTo>
                    <a:pt x="4853" y="5285"/>
                  </a:lnTo>
                  <a:lnTo>
                    <a:pt x="5246" y="5265"/>
                  </a:lnTo>
                  <a:lnTo>
                    <a:pt x="5639" y="5226"/>
                  </a:lnTo>
                  <a:lnTo>
                    <a:pt x="6032" y="5147"/>
                  </a:lnTo>
                  <a:lnTo>
                    <a:pt x="6444" y="5049"/>
                  </a:lnTo>
                  <a:lnTo>
                    <a:pt x="6857" y="4912"/>
                  </a:lnTo>
                  <a:lnTo>
                    <a:pt x="7289" y="4755"/>
                  </a:lnTo>
                  <a:lnTo>
                    <a:pt x="7741" y="4558"/>
                  </a:lnTo>
                  <a:lnTo>
                    <a:pt x="8016" y="4381"/>
                  </a:lnTo>
                  <a:lnTo>
                    <a:pt x="8271" y="4205"/>
                  </a:lnTo>
                  <a:lnTo>
                    <a:pt x="8507" y="4008"/>
                  </a:lnTo>
                  <a:lnTo>
                    <a:pt x="8743" y="3831"/>
                  </a:lnTo>
                  <a:lnTo>
                    <a:pt x="8959" y="3635"/>
                  </a:lnTo>
                  <a:lnTo>
                    <a:pt x="9155" y="3419"/>
                  </a:lnTo>
                  <a:lnTo>
                    <a:pt x="9332" y="3222"/>
                  </a:lnTo>
                  <a:lnTo>
                    <a:pt x="9509" y="3006"/>
                  </a:lnTo>
                  <a:lnTo>
                    <a:pt x="9666" y="2790"/>
                  </a:lnTo>
                  <a:lnTo>
                    <a:pt x="9803" y="2574"/>
                  </a:lnTo>
                  <a:lnTo>
                    <a:pt x="10059" y="2142"/>
                  </a:lnTo>
                  <a:lnTo>
                    <a:pt x="10255" y="1690"/>
                  </a:lnTo>
                  <a:lnTo>
                    <a:pt x="10412" y="1238"/>
                  </a:lnTo>
                  <a:lnTo>
                    <a:pt x="1053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37"/>
            <p:cNvSpPr/>
            <p:nvPr/>
          </p:nvSpPr>
          <p:spPr>
            <a:xfrm>
              <a:off x="11716157" y="1180108"/>
              <a:ext cx="279009" cy="176816"/>
            </a:xfrm>
            <a:custGeom>
              <a:avLst/>
              <a:gdLst/>
              <a:ahLst/>
              <a:cxnLst/>
              <a:rect l="l" t="t" r="r" b="b"/>
              <a:pathLst>
                <a:path w="10727" h="6798" extrusionOk="0">
                  <a:moveTo>
                    <a:pt x="4696" y="2790"/>
                  </a:moveTo>
                  <a:lnTo>
                    <a:pt x="4774" y="2809"/>
                  </a:lnTo>
                  <a:lnTo>
                    <a:pt x="4853" y="2848"/>
                  </a:lnTo>
                  <a:lnTo>
                    <a:pt x="5698" y="3281"/>
                  </a:lnTo>
                  <a:lnTo>
                    <a:pt x="5619" y="3300"/>
                  </a:lnTo>
                  <a:lnTo>
                    <a:pt x="5403" y="3399"/>
                  </a:lnTo>
                  <a:lnTo>
                    <a:pt x="5069" y="3497"/>
                  </a:lnTo>
                  <a:lnTo>
                    <a:pt x="4873" y="3556"/>
                  </a:lnTo>
                  <a:lnTo>
                    <a:pt x="4637" y="3595"/>
                  </a:lnTo>
                  <a:lnTo>
                    <a:pt x="4401" y="3615"/>
                  </a:lnTo>
                  <a:lnTo>
                    <a:pt x="4146" y="3634"/>
                  </a:lnTo>
                  <a:lnTo>
                    <a:pt x="3890" y="3634"/>
                  </a:lnTo>
                  <a:lnTo>
                    <a:pt x="3615" y="3615"/>
                  </a:lnTo>
                  <a:lnTo>
                    <a:pt x="3360" y="3556"/>
                  </a:lnTo>
                  <a:lnTo>
                    <a:pt x="3085" y="3477"/>
                  </a:lnTo>
                  <a:lnTo>
                    <a:pt x="2830" y="3359"/>
                  </a:lnTo>
                  <a:lnTo>
                    <a:pt x="2574" y="3202"/>
                  </a:lnTo>
                  <a:lnTo>
                    <a:pt x="3085" y="2888"/>
                  </a:lnTo>
                  <a:lnTo>
                    <a:pt x="3164" y="2848"/>
                  </a:lnTo>
                  <a:lnTo>
                    <a:pt x="3242" y="2829"/>
                  </a:lnTo>
                  <a:lnTo>
                    <a:pt x="3321" y="2809"/>
                  </a:lnTo>
                  <a:lnTo>
                    <a:pt x="3419" y="2809"/>
                  </a:lnTo>
                  <a:lnTo>
                    <a:pt x="3498" y="2829"/>
                  </a:lnTo>
                  <a:lnTo>
                    <a:pt x="3576" y="2848"/>
                  </a:lnTo>
                  <a:lnTo>
                    <a:pt x="3655" y="2888"/>
                  </a:lnTo>
                  <a:lnTo>
                    <a:pt x="3733" y="2927"/>
                  </a:lnTo>
                  <a:lnTo>
                    <a:pt x="3989" y="3104"/>
                  </a:lnTo>
                  <a:lnTo>
                    <a:pt x="4205" y="2927"/>
                  </a:lnTo>
                  <a:lnTo>
                    <a:pt x="4283" y="2868"/>
                  </a:lnTo>
                  <a:lnTo>
                    <a:pt x="4362" y="2829"/>
                  </a:lnTo>
                  <a:lnTo>
                    <a:pt x="4440" y="2809"/>
                  </a:lnTo>
                  <a:lnTo>
                    <a:pt x="4519" y="2790"/>
                  </a:lnTo>
                  <a:close/>
                  <a:moveTo>
                    <a:pt x="9057" y="0"/>
                  </a:moveTo>
                  <a:lnTo>
                    <a:pt x="8703" y="570"/>
                  </a:lnTo>
                  <a:lnTo>
                    <a:pt x="8507" y="864"/>
                  </a:lnTo>
                  <a:lnTo>
                    <a:pt x="8291" y="1159"/>
                  </a:lnTo>
                  <a:lnTo>
                    <a:pt x="8055" y="1454"/>
                  </a:lnTo>
                  <a:lnTo>
                    <a:pt x="7800" y="1709"/>
                  </a:lnTo>
                  <a:lnTo>
                    <a:pt x="7544" y="1945"/>
                  </a:lnTo>
                  <a:lnTo>
                    <a:pt x="7269" y="2161"/>
                  </a:lnTo>
                  <a:lnTo>
                    <a:pt x="6994" y="2338"/>
                  </a:lnTo>
                  <a:lnTo>
                    <a:pt x="6837" y="2416"/>
                  </a:lnTo>
                  <a:lnTo>
                    <a:pt x="6700" y="2475"/>
                  </a:lnTo>
                  <a:lnTo>
                    <a:pt x="6542" y="2515"/>
                  </a:lnTo>
                  <a:lnTo>
                    <a:pt x="6385" y="2554"/>
                  </a:lnTo>
                  <a:lnTo>
                    <a:pt x="6228" y="2573"/>
                  </a:lnTo>
                  <a:lnTo>
                    <a:pt x="6071" y="2593"/>
                  </a:lnTo>
                  <a:lnTo>
                    <a:pt x="5914" y="2573"/>
                  </a:lnTo>
                  <a:lnTo>
                    <a:pt x="5737" y="2554"/>
                  </a:lnTo>
                  <a:lnTo>
                    <a:pt x="5580" y="2515"/>
                  </a:lnTo>
                  <a:lnTo>
                    <a:pt x="5403" y="2456"/>
                  </a:lnTo>
                  <a:lnTo>
                    <a:pt x="5226" y="2377"/>
                  </a:lnTo>
                  <a:lnTo>
                    <a:pt x="5069" y="2279"/>
                  </a:lnTo>
                  <a:lnTo>
                    <a:pt x="4892" y="2161"/>
                  </a:lnTo>
                  <a:lnTo>
                    <a:pt x="4715" y="2023"/>
                  </a:lnTo>
                  <a:lnTo>
                    <a:pt x="4617" y="2023"/>
                  </a:lnTo>
                  <a:lnTo>
                    <a:pt x="4460" y="2122"/>
                  </a:lnTo>
                  <a:lnTo>
                    <a:pt x="4283" y="2200"/>
                  </a:lnTo>
                  <a:lnTo>
                    <a:pt x="4106" y="2240"/>
                  </a:lnTo>
                  <a:lnTo>
                    <a:pt x="3910" y="2259"/>
                  </a:lnTo>
                  <a:lnTo>
                    <a:pt x="3694" y="2279"/>
                  </a:lnTo>
                  <a:lnTo>
                    <a:pt x="3478" y="2259"/>
                  </a:lnTo>
                  <a:lnTo>
                    <a:pt x="3242" y="2220"/>
                  </a:lnTo>
                  <a:lnTo>
                    <a:pt x="3026" y="2161"/>
                  </a:lnTo>
                  <a:lnTo>
                    <a:pt x="2869" y="2082"/>
                  </a:lnTo>
                  <a:lnTo>
                    <a:pt x="2790" y="2063"/>
                  </a:lnTo>
                  <a:lnTo>
                    <a:pt x="2476" y="2279"/>
                  </a:lnTo>
                  <a:lnTo>
                    <a:pt x="2201" y="2416"/>
                  </a:lnTo>
                  <a:lnTo>
                    <a:pt x="1965" y="2495"/>
                  </a:lnTo>
                  <a:lnTo>
                    <a:pt x="1729" y="2534"/>
                  </a:lnTo>
                  <a:lnTo>
                    <a:pt x="1553" y="2534"/>
                  </a:lnTo>
                  <a:lnTo>
                    <a:pt x="1376" y="2475"/>
                  </a:lnTo>
                  <a:lnTo>
                    <a:pt x="1219" y="2397"/>
                  </a:lnTo>
                  <a:lnTo>
                    <a:pt x="1101" y="2298"/>
                  </a:lnTo>
                  <a:lnTo>
                    <a:pt x="983" y="2161"/>
                  </a:lnTo>
                  <a:lnTo>
                    <a:pt x="904" y="2023"/>
                  </a:lnTo>
                  <a:lnTo>
                    <a:pt x="826" y="1886"/>
                  </a:lnTo>
                  <a:lnTo>
                    <a:pt x="767" y="1729"/>
                  </a:lnTo>
                  <a:lnTo>
                    <a:pt x="669" y="1454"/>
                  </a:lnTo>
                  <a:lnTo>
                    <a:pt x="629" y="1238"/>
                  </a:lnTo>
                  <a:lnTo>
                    <a:pt x="629" y="1139"/>
                  </a:lnTo>
                  <a:lnTo>
                    <a:pt x="531" y="1454"/>
                  </a:lnTo>
                  <a:lnTo>
                    <a:pt x="315" y="2259"/>
                  </a:lnTo>
                  <a:lnTo>
                    <a:pt x="217" y="2770"/>
                  </a:lnTo>
                  <a:lnTo>
                    <a:pt x="119" y="3320"/>
                  </a:lnTo>
                  <a:lnTo>
                    <a:pt x="40" y="3890"/>
                  </a:lnTo>
                  <a:lnTo>
                    <a:pt x="1" y="4459"/>
                  </a:lnTo>
                  <a:lnTo>
                    <a:pt x="138" y="4734"/>
                  </a:lnTo>
                  <a:lnTo>
                    <a:pt x="315" y="5009"/>
                  </a:lnTo>
                  <a:lnTo>
                    <a:pt x="492" y="5265"/>
                  </a:lnTo>
                  <a:lnTo>
                    <a:pt x="708" y="5520"/>
                  </a:lnTo>
                  <a:lnTo>
                    <a:pt x="924" y="5736"/>
                  </a:lnTo>
                  <a:lnTo>
                    <a:pt x="1179" y="5952"/>
                  </a:lnTo>
                  <a:lnTo>
                    <a:pt x="1454" y="6149"/>
                  </a:lnTo>
                  <a:lnTo>
                    <a:pt x="1749" y="6306"/>
                  </a:lnTo>
                  <a:lnTo>
                    <a:pt x="1671" y="6070"/>
                  </a:lnTo>
                  <a:lnTo>
                    <a:pt x="1612" y="5854"/>
                  </a:lnTo>
                  <a:lnTo>
                    <a:pt x="1454" y="5442"/>
                  </a:lnTo>
                  <a:lnTo>
                    <a:pt x="1376" y="5226"/>
                  </a:lnTo>
                  <a:lnTo>
                    <a:pt x="1317" y="5009"/>
                  </a:lnTo>
                  <a:lnTo>
                    <a:pt x="1278" y="4793"/>
                  </a:lnTo>
                  <a:lnTo>
                    <a:pt x="1278" y="4558"/>
                  </a:lnTo>
                  <a:lnTo>
                    <a:pt x="1454" y="4892"/>
                  </a:lnTo>
                  <a:lnTo>
                    <a:pt x="1690" y="5206"/>
                  </a:lnTo>
                  <a:lnTo>
                    <a:pt x="1926" y="5481"/>
                  </a:lnTo>
                  <a:lnTo>
                    <a:pt x="2181" y="5736"/>
                  </a:lnTo>
                  <a:lnTo>
                    <a:pt x="2456" y="5933"/>
                  </a:lnTo>
                  <a:lnTo>
                    <a:pt x="2751" y="6110"/>
                  </a:lnTo>
                  <a:lnTo>
                    <a:pt x="3046" y="6227"/>
                  </a:lnTo>
                  <a:lnTo>
                    <a:pt x="3340" y="6306"/>
                  </a:lnTo>
                  <a:lnTo>
                    <a:pt x="3498" y="6306"/>
                  </a:lnTo>
                  <a:lnTo>
                    <a:pt x="3655" y="6286"/>
                  </a:lnTo>
                  <a:lnTo>
                    <a:pt x="3831" y="6247"/>
                  </a:lnTo>
                  <a:lnTo>
                    <a:pt x="4008" y="6188"/>
                  </a:lnTo>
                  <a:lnTo>
                    <a:pt x="4185" y="6129"/>
                  </a:lnTo>
                  <a:lnTo>
                    <a:pt x="4362" y="6051"/>
                  </a:lnTo>
                  <a:lnTo>
                    <a:pt x="4539" y="5952"/>
                  </a:lnTo>
                  <a:lnTo>
                    <a:pt x="4696" y="5854"/>
                  </a:lnTo>
                  <a:lnTo>
                    <a:pt x="4853" y="5736"/>
                  </a:lnTo>
                  <a:lnTo>
                    <a:pt x="5010" y="5599"/>
                  </a:lnTo>
                  <a:lnTo>
                    <a:pt x="5148" y="5461"/>
                  </a:lnTo>
                  <a:lnTo>
                    <a:pt x="5266" y="5304"/>
                  </a:lnTo>
                  <a:lnTo>
                    <a:pt x="5383" y="5127"/>
                  </a:lnTo>
                  <a:lnTo>
                    <a:pt x="5462" y="4950"/>
                  </a:lnTo>
                  <a:lnTo>
                    <a:pt x="5541" y="4754"/>
                  </a:lnTo>
                  <a:lnTo>
                    <a:pt x="5580" y="4558"/>
                  </a:lnTo>
                  <a:lnTo>
                    <a:pt x="5639" y="4695"/>
                  </a:lnTo>
                  <a:lnTo>
                    <a:pt x="5658" y="4852"/>
                  </a:lnTo>
                  <a:lnTo>
                    <a:pt x="5698" y="5009"/>
                  </a:lnTo>
                  <a:lnTo>
                    <a:pt x="5698" y="5147"/>
                  </a:lnTo>
                  <a:lnTo>
                    <a:pt x="5698" y="5442"/>
                  </a:lnTo>
                  <a:lnTo>
                    <a:pt x="5639" y="5736"/>
                  </a:lnTo>
                  <a:lnTo>
                    <a:pt x="5541" y="6011"/>
                  </a:lnTo>
                  <a:lnTo>
                    <a:pt x="5423" y="6286"/>
                  </a:lnTo>
                  <a:lnTo>
                    <a:pt x="5266" y="6542"/>
                  </a:lnTo>
                  <a:lnTo>
                    <a:pt x="5089" y="6797"/>
                  </a:lnTo>
                  <a:lnTo>
                    <a:pt x="5089" y="6797"/>
                  </a:lnTo>
                  <a:lnTo>
                    <a:pt x="5423" y="6679"/>
                  </a:lnTo>
                  <a:lnTo>
                    <a:pt x="5717" y="6561"/>
                  </a:lnTo>
                  <a:lnTo>
                    <a:pt x="6012" y="6424"/>
                  </a:lnTo>
                  <a:lnTo>
                    <a:pt x="6287" y="6267"/>
                  </a:lnTo>
                  <a:lnTo>
                    <a:pt x="6542" y="6070"/>
                  </a:lnTo>
                  <a:lnTo>
                    <a:pt x="6798" y="5874"/>
                  </a:lnTo>
                  <a:lnTo>
                    <a:pt x="7014" y="5658"/>
                  </a:lnTo>
                  <a:lnTo>
                    <a:pt x="7230" y="5442"/>
                  </a:lnTo>
                  <a:lnTo>
                    <a:pt x="7426" y="5186"/>
                  </a:lnTo>
                  <a:lnTo>
                    <a:pt x="7603" y="4931"/>
                  </a:lnTo>
                  <a:lnTo>
                    <a:pt x="7760" y="4656"/>
                  </a:lnTo>
                  <a:lnTo>
                    <a:pt x="7898" y="4361"/>
                  </a:lnTo>
                  <a:lnTo>
                    <a:pt x="8035" y="4066"/>
                  </a:lnTo>
                  <a:lnTo>
                    <a:pt x="8134" y="3752"/>
                  </a:lnTo>
                  <a:lnTo>
                    <a:pt x="8212" y="3438"/>
                  </a:lnTo>
                  <a:lnTo>
                    <a:pt x="8291" y="3124"/>
                  </a:lnTo>
                  <a:lnTo>
                    <a:pt x="8330" y="3477"/>
                  </a:lnTo>
                  <a:lnTo>
                    <a:pt x="8330" y="3870"/>
                  </a:lnTo>
                  <a:lnTo>
                    <a:pt x="8310" y="4243"/>
                  </a:lnTo>
                  <a:lnTo>
                    <a:pt x="8271" y="4636"/>
                  </a:lnTo>
                  <a:lnTo>
                    <a:pt x="8173" y="5402"/>
                  </a:lnTo>
                  <a:lnTo>
                    <a:pt x="8153" y="5776"/>
                  </a:lnTo>
                  <a:lnTo>
                    <a:pt x="8134" y="6149"/>
                  </a:lnTo>
                  <a:lnTo>
                    <a:pt x="8546" y="5834"/>
                  </a:lnTo>
                  <a:lnTo>
                    <a:pt x="8939" y="5501"/>
                  </a:lnTo>
                  <a:lnTo>
                    <a:pt x="9293" y="5127"/>
                  </a:lnTo>
                  <a:lnTo>
                    <a:pt x="9627" y="4715"/>
                  </a:lnTo>
                  <a:lnTo>
                    <a:pt x="9784" y="4499"/>
                  </a:lnTo>
                  <a:lnTo>
                    <a:pt x="9921" y="4283"/>
                  </a:lnTo>
                  <a:lnTo>
                    <a:pt x="10059" y="4047"/>
                  </a:lnTo>
                  <a:lnTo>
                    <a:pt x="10177" y="3811"/>
                  </a:lnTo>
                  <a:lnTo>
                    <a:pt x="10275" y="3575"/>
                  </a:lnTo>
                  <a:lnTo>
                    <a:pt x="10373" y="3320"/>
                  </a:lnTo>
                  <a:lnTo>
                    <a:pt x="10452" y="3065"/>
                  </a:lnTo>
                  <a:lnTo>
                    <a:pt x="10530" y="2790"/>
                  </a:lnTo>
                  <a:lnTo>
                    <a:pt x="10412" y="4027"/>
                  </a:lnTo>
                  <a:lnTo>
                    <a:pt x="10511" y="3713"/>
                  </a:lnTo>
                  <a:lnTo>
                    <a:pt x="10589" y="3399"/>
                  </a:lnTo>
                  <a:lnTo>
                    <a:pt x="10668" y="2927"/>
                  </a:lnTo>
                  <a:lnTo>
                    <a:pt x="10707" y="2475"/>
                  </a:lnTo>
                  <a:lnTo>
                    <a:pt x="10727" y="2043"/>
                  </a:lnTo>
                  <a:lnTo>
                    <a:pt x="10727" y="1631"/>
                  </a:lnTo>
                  <a:lnTo>
                    <a:pt x="10707" y="1257"/>
                  </a:lnTo>
                  <a:lnTo>
                    <a:pt x="10668" y="923"/>
                  </a:lnTo>
                  <a:lnTo>
                    <a:pt x="10629" y="629"/>
                  </a:lnTo>
                  <a:lnTo>
                    <a:pt x="10589" y="393"/>
                  </a:lnTo>
                  <a:lnTo>
                    <a:pt x="10393" y="471"/>
                  </a:lnTo>
                  <a:lnTo>
                    <a:pt x="10196" y="530"/>
                  </a:lnTo>
                  <a:lnTo>
                    <a:pt x="10039" y="570"/>
                  </a:lnTo>
                  <a:lnTo>
                    <a:pt x="9882" y="570"/>
                  </a:lnTo>
                  <a:lnTo>
                    <a:pt x="9705" y="511"/>
                  </a:lnTo>
                  <a:lnTo>
                    <a:pt x="9548" y="452"/>
                  </a:lnTo>
                  <a:lnTo>
                    <a:pt x="9411" y="373"/>
                  </a:lnTo>
                  <a:lnTo>
                    <a:pt x="9312" y="295"/>
                  </a:lnTo>
                  <a:lnTo>
                    <a:pt x="9214" y="236"/>
                  </a:lnTo>
                  <a:lnTo>
                    <a:pt x="9155" y="157"/>
                  </a:lnTo>
                  <a:lnTo>
                    <a:pt x="905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9286;p37"/>
            <p:cNvSpPr/>
            <p:nvPr/>
          </p:nvSpPr>
          <p:spPr>
            <a:xfrm>
              <a:off x="11779025" y="1109073"/>
              <a:ext cx="59797" cy="130310"/>
            </a:xfrm>
            <a:custGeom>
              <a:avLst/>
              <a:gdLst/>
              <a:ahLst/>
              <a:cxnLst/>
              <a:rect l="l" t="t" r="r" b="b"/>
              <a:pathLst>
                <a:path w="2299" h="5010" extrusionOk="0">
                  <a:moveTo>
                    <a:pt x="963" y="0"/>
                  </a:moveTo>
                  <a:lnTo>
                    <a:pt x="629" y="1631"/>
                  </a:lnTo>
                  <a:lnTo>
                    <a:pt x="452" y="2436"/>
                  </a:lnTo>
                  <a:lnTo>
                    <a:pt x="255" y="3242"/>
                  </a:lnTo>
                  <a:lnTo>
                    <a:pt x="59" y="4047"/>
                  </a:lnTo>
                  <a:lnTo>
                    <a:pt x="39" y="4145"/>
                  </a:lnTo>
                  <a:lnTo>
                    <a:pt x="20" y="4185"/>
                  </a:lnTo>
                  <a:lnTo>
                    <a:pt x="0" y="4303"/>
                  </a:lnTo>
                  <a:lnTo>
                    <a:pt x="0" y="4381"/>
                  </a:lnTo>
                  <a:lnTo>
                    <a:pt x="20" y="4440"/>
                  </a:lnTo>
                  <a:lnTo>
                    <a:pt x="79" y="4538"/>
                  </a:lnTo>
                  <a:lnTo>
                    <a:pt x="138" y="4597"/>
                  </a:lnTo>
                  <a:lnTo>
                    <a:pt x="177" y="4656"/>
                  </a:lnTo>
                  <a:lnTo>
                    <a:pt x="314" y="4754"/>
                  </a:lnTo>
                  <a:lnTo>
                    <a:pt x="452" y="4813"/>
                  </a:lnTo>
                  <a:lnTo>
                    <a:pt x="609" y="4892"/>
                  </a:lnTo>
                  <a:lnTo>
                    <a:pt x="825" y="4951"/>
                  </a:lnTo>
                  <a:lnTo>
                    <a:pt x="1061" y="4990"/>
                  </a:lnTo>
                  <a:lnTo>
                    <a:pt x="1277" y="5010"/>
                  </a:lnTo>
                  <a:lnTo>
                    <a:pt x="1493" y="4990"/>
                  </a:lnTo>
                  <a:lnTo>
                    <a:pt x="1689" y="4971"/>
                  </a:lnTo>
                  <a:lnTo>
                    <a:pt x="1866" y="4931"/>
                  </a:lnTo>
                  <a:lnTo>
                    <a:pt x="2043" y="4853"/>
                  </a:lnTo>
                  <a:lnTo>
                    <a:pt x="2200" y="4754"/>
                  </a:lnTo>
                  <a:lnTo>
                    <a:pt x="2298" y="4656"/>
                  </a:lnTo>
                  <a:lnTo>
                    <a:pt x="2298" y="4656"/>
                  </a:lnTo>
                  <a:lnTo>
                    <a:pt x="2102" y="4735"/>
                  </a:lnTo>
                  <a:lnTo>
                    <a:pt x="1906" y="4754"/>
                  </a:lnTo>
                  <a:lnTo>
                    <a:pt x="1709" y="4754"/>
                  </a:lnTo>
                  <a:lnTo>
                    <a:pt x="1513" y="4735"/>
                  </a:lnTo>
                  <a:lnTo>
                    <a:pt x="1316" y="4715"/>
                  </a:lnTo>
                  <a:lnTo>
                    <a:pt x="1120" y="4656"/>
                  </a:lnTo>
                  <a:lnTo>
                    <a:pt x="943" y="4597"/>
                  </a:lnTo>
                  <a:lnTo>
                    <a:pt x="766" y="4519"/>
                  </a:lnTo>
                  <a:lnTo>
                    <a:pt x="609" y="4420"/>
                  </a:lnTo>
                  <a:lnTo>
                    <a:pt x="491" y="4322"/>
                  </a:lnTo>
                  <a:lnTo>
                    <a:pt x="511" y="4224"/>
                  </a:lnTo>
                  <a:lnTo>
                    <a:pt x="511" y="4185"/>
                  </a:lnTo>
                  <a:lnTo>
                    <a:pt x="648" y="3772"/>
                  </a:lnTo>
                  <a:lnTo>
                    <a:pt x="747" y="3360"/>
                  </a:lnTo>
                  <a:lnTo>
                    <a:pt x="825" y="2947"/>
                  </a:lnTo>
                  <a:lnTo>
                    <a:pt x="904" y="2535"/>
                  </a:lnTo>
                  <a:lnTo>
                    <a:pt x="963" y="2102"/>
                  </a:lnTo>
                  <a:lnTo>
                    <a:pt x="1002" y="1690"/>
                  </a:lnTo>
                  <a:lnTo>
                    <a:pt x="1022" y="1258"/>
                  </a:lnTo>
                  <a:lnTo>
                    <a:pt x="1022" y="845"/>
                  </a:lnTo>
                  <a:lnTo>
                    <a:pt x="1002" y="413"/>
                  </a:lnTo>
                  <a:lnTo>
                    <a:pt x="963" y="0"/>
                  </a:lnTo>
                  <a:close/>
                </a:path>
              </a:pathLst>
            </a:custGeom>
            <a:solidFill>
              <a:srgbClr val="E499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37"/>
            <p:cNvSpPr/>
            <p:nvPr/>
          </p:nvSpPr>
          <p:spPr>
            <a:xfrm>
              <a:off x="11849540" y="1138699"/>
              <a:ext cx="55713" cy="30172"/>
            </a:xfrm>
            <a:custGeom>
              <a:avLst/>
              <a:gdLst/>
              <a:ahLst/>
              <a:cxnLst/>
              <a:rect l="l" t="t" r="r" b="b"/>
              <a:pathLst>
                <a:path w="2142" h="1160" extrusionOk="0">
                  <a:moveTo>
                    <a:pt x="982" y="1"/>
                  </a:moveTo>
                  <a:lnTo>
                    <a:pt x="825" y="20"/>
                  </a:lnTo>
                  <a:lnTo>
                    <a:pt x="668" y="40"/>
                  </a:lnTo>
                  <a:lnTo>
                    <a:pt x="530" y="79"/>
                  </a:lnTo>
                  <a:lnTo>
                    <a:pt x="393" y="138"/>
                  </a:lnTo>
                  <a:lnTo>
                    <a:pt x="177" y="256"/>
                  </a:lnTo>
                  <a:lnTo>
                    <a:pt x="59" y="354"/>
                  </a:lnTo>
                  <a:lnTo>
                    <a:pt x="0" y="394"/>
                  </a:lnTo>
                  <a:lnTo>
                    <a:pt x="236" y="354"/>
                  </a:lnTo>
                  <a:lnTo>
                    <a:pt x="236" y="354"/>
                  </a:lnTo>
                  <a:lnTo>
                    <a:pt x="157" y="492"/>
                  </a:lnTo>
                  <a:lnTo>
                    <a:pt x="138" y="570"/>
                  </a:lnTo>
                  <a:lnTo>
                    <a:pt x="138" y="669"/>
                  </a:lnTo>
                  <a:lnTo>
                    <a:pt x="138" y="767"/>
                  </a:lnTo>
                  <a:lnTo>
                    <a:pt x="157" y="846"/>
                  </a:lnTo>
                  <a:lnTo>
                    <a:pt x="196" y="944"/>
                  </a:lnTo>
                  <a:lnTo>
                    <a:pt x="236" y="1003"/>
                  </a:lnTo>
                  <a:lnTo>
                    <a:pt x="295" y="1081"/>
                  </a:lnTo>
                  <a:lnTo>
                    <a:pt x="354" y="1121"/>
                  </a:lnTo>
                  <a:lnTo>
                    <a:pt x="432" y="1140"/>
                  </a:lnTo>
                  <a:lnTo>
                    <a:pt x="511" y="1160"/>
                  </a:lnTo>
                  <a:lnTo>
                    <a:pt x="589" y="1160"/>
                  </a:lnTo>
                  <a:lnTo>
                    <a:pt x="668" y="1121"/>
                  </a:lnTo>
                  <a:lnTo>
                    <a:pt x="727" y="1081"/>
                  </a:lnTo>
                  <a:lnTo>
                    <a:pt x="786" y="1022"/>
                  </a:lnTo>
                  <a:lnTo>
                    <a:pt x="845" y="944"/>
                  </a:lnTo>
                  <a:lnTo>
                    <a:pt x="884" y="865"/>
                  </a:lnTo>
                  <a:lnTo>
                    <a:pt x="904" y="787"/>
                  </a:lnTo>
                  <a:lnTo>
                    <a:pt x="923" y="688"/>
                  </a:lnTo>
                  <a:lnTo>
                    <a:pt x="904" y="590"/>
                  </a:lnTo>
                  <a:lnTo>
                    <a:pt x="884" y="492"/>
                  </a:lnTo>
                  <a:lnTo>
                    <a:pt x="845" y="413"/>
                  </a:lnTo>
                  <a:lnTo>
                    <a:pt x="805" y="335"/>
                  </a:lnTo>
                  <a:lnTo>
                    <a:pt x="1100" y="354"/>
                  </a:lnTo>
                  <a:lnTo>
                    <a:pt x="1434" y="394"/>
                  </a:lnTo>
                  <a:lnTo>
                    <a:pt x="1788" y="472"/>
                  </a:lnTo>
                  <a:lnTo>
                    <a:pt x="2141" y="590"/>
                  </a:lnTo>
                  <a:lnTo>
                    <a:pt x="1925" y="394"/>
                  </a:lnTo>
                  <a:lnTo>
                    <a:pt x="1729" y="237"/>
                  </a:lnTo>
                  <a:lnTo>
                    <a:pt x="1532" y="138"/>
                  </a:lnTo>
                  <a:lnTo>
                    <a:pt x="1336" y="60"/>
                  </a:lnTo>
                  <a:lnTo>
                    <a:pt x="1159" y="20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37"/>
            <p:cNvSpPr/>
            <p:nvPr/>
          </p:nvSpPr>
          <p:spPr>
            <a:xfrm>
              <a:off x="11733532" y="1136150"/>
              <a:ext cx="55219" cy="28637"/>
            </a:xfrm>
            <a:custGeom>
              <a:avLst/>
              <a:gdLst/>
              <a:ahLst/>
              <a:cxnLst/>
              <a:rect l="l" t="t" r="r" b="b"/>
              <a:pathLst>
                <a:path w="2123" h="1101" extrusionOk="0">
                  <a:moveTo>
                    <a:pt x="806" y="1"/>
                  </a:moveTo>
                  <a:lnTo>
                    <a:pt x="649" y="40"/>
                  </a:lnTo>
                  <a:lnTo>
                    <a:pt x="511" y="79"/>
                  </a:lnTo>
                  <a:lnTo>
                    <a:pt x="374" y="138"/>
                  </a:lnTo>
                  <a:lnTo>
                    <a:pt x="177" y="236"/>
                  </a:lnTo>
                  <a:lnTo>
                    <a:pt x="40" y="335"/>
                  </a:lnTo>
                  <a:lnTo>
                    <a:pt x="1" y="374"/>
                  </a:lnTo>
                  <a:lnTo>
                    <a:pt x="158" y="374"/>
                  </a:lnTo>
                  <a:lnTo>
                    <a:pt x="119" y="472"/>
                  </a:lnTo>
                  <a:lnTo>
                    <a:pt x="99" y="610"/>
                  </a:lnTo>
                  <a:lnTo>
                    <a:pt x="99" y="708"/>
                  </a:lnTo>
                  <a:lnTo>
                    <a:pt x="119" y="786"/>
                  </a:lnTo>
                  <a:lnTo>
                    <a:pt x="158" y="885"/>
                  </a:lnTo>
                  <a:lnTo>
                    <a:pt x="197" y="944"/>
                  </a:lnTo>
                  <a:lnTo>
                    <a:pt x="256" y="1022"/>
                  </a:lnTo>
                  <a:lnTo>
                    <a:pt x="335" y="1061"/>
                  </a:lnTo>
                  <a:lnTo>
                    <a:pt x="394" y="1081"/>
                  </a:lnTo>
                  <a:lnTo>
                    <a:pt x="472" y="1101"/>
                  </a:lnTo>
                  <a:lnTo>
                    <a:pt x="551" y="1101"/>
                  </a:lnTo>
                  <a:lnTo>
                    <a:pt x="629" y="1061"/>
                  </a:lnTo>
                  <a:lnTo>
                    <a:pt x="708" y="1022"/>
                  </a:lnTo>
                  <a:lnTo>
                    <a:pt x="767" y="963"/>
                  </a:lnTo>
                  <a:lnTo>
                    <a:pt x="806" y="885"/>
                  </a:lnTo>
                  <a:lnTo>
                    <a:pt x="845" y="806"/>
                  </a:lnTo>
                  <a:lnTo>
                    <a:pt x="865" y="727"/>
                  </a:lnTo>
                  <a:lnTo>
                    <a:pt x="885" y="629"/>
                  </a:lnTo>
                  <a:lnTo>
                    <a:pt x="865" y="472"/>
                  </a:lnTo>
                  <a:lnTo>
                    <a:pt x="826" y="354"/>
                  </a:lnTo>
                  <a:lnTo>
                    <a:pt x="1140" y="374"/>
                  </a:lnTo>
                  <a:lnTo>
                    <a:pt x="1474" y="413"/>
                  </a:lnTo>
                  <a:lnTo>
                    <a:pt x="1808" y="472"/>
                  </a:lnTo>
                  <a:lnTo>
                    <a:pt x="2122" y="590"/>
                  </a:lnTo>
                  <a:lnTo>
                    <a:pt x="2122" y="590"/>
                  </a:lnTo>
                  <a:lnTo>
                    <a:pt x="1926" y="374"/>
                  </a:lnTo>
                  <a:lnTo>
                    <a:pt x="1710" y="236"/>
                  </a:lnTo>
                  <a:lnTo>
                    <a:pt x="1513" y="118"/>
                  </a:lnTo>
                  <a:lnTo>
                    <a:pt x="1337" y="40"/>
                  </a:lnTo>
                  <a:lnTo>
                    <a:pt x="114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37"/>
            <p:cNvSpPr/>
            <p:nvPr/>
          </p:nvSpPr>
          <p:spPr>
            <a:xfrm>
              <a:off x="11783109" y="1252652"/>
              <a:ext cx="81255" cy="22004"/>
            </a:xfrm>
            <a:custGeom>
              <a:avLst/>
              <a:gdLst/>
              <a:ahLst/>
              <a:cxnLst/>
              <a:rect l="l" t="t" r="r" b="b"/>
              <a:pathLst>
                <a:path w="3124" h="846" extrusionOk="0">
                  <a:moveTo>
                    <a:pt x="1945" y="1"/>
                  </a:moveTo>
                  <a:lnTo>
                    <a:pt x="1866" y="20"/>
                  </a:lnTo>
                  <a:lnTo>
                    <a:pt x="1788" y="40"/>
                  </a:lnTo>
                  <a:lnTo>
                    <a:pt x="1709" y="79"/>
                  </a:lnTo>
                  <a:lnTo>
                    <a:pt x="1631" y="138"/>
                  </a:lnTo>
                  <a:lnTo>
                    <a:pt x="1415" y="315"/>
                  </a:lnTo>
                  <a:lnTo>
                    <a:pt x="1159" y="138"/>
                  </a:lnTo>
                  <a:lnTo>
                    <a:pt x="1081" y="99"/>
                  </a:lnTo>
                  <a:lnTo>
                    <a:pt x="1002" y="59"/>
                  </a:lnTo>
                  <a:lnTo>
                    <a:pt x="924" y="40"/>
                  </a:lnTo>
                  <a:lnTo>
                    <a:pt x="845" y="20"/>
                  </a:lnTo>
                  <a:lnTo>
                    <a:pt x="747" y="20"/>
                  </a:lnTo>
                  <a:lnTo>
                    <a:pt x="668" y="40"/>
                  </a:lnTo>
                  <a:lnTo>
                    <a:pt x="590" y="59"/>
                  </a:lnTo>
                  <a:lnTo>
                    <a:pt x="511" y="99"/>
                  </a:lnTo>
                  <a:lnTo>
                    <a:pt x="0" y="413"/>
                  </a:lnTo>
                  <a:lnTo>
                    <a:pt x="256" y="570"/>
                  </a:lnTo>
                  <a:lnTo>
                    <a:pt x="511" y="688"/>
                  </a:lnTo>
                  <a:lnTo>
                    <a:pt x="786" y="767"/>
                  </a:lnTo>
                  <a:lnTo>
                    <a:pt x="1041" y="826"/>
                  </a:lnTo>
                  <a:lnTo>
                    <a:pt x="1316" y="845"/>
                  </a:lnTo>
                  <a:lnTo>
                    <a:pt x="1572" y="845"/>
                  </a:lnTo>
                  <a:lnTo>
                    <a:pt x="1827" y="826"/>
                  </a:lnTo>
                  <a:lnTo>
                    <a:pt x="2063" y="806"/>
                  </a:lnTo>
                  <a:lnTo>
                    <a:pt x="2299" y="767"/>
                  </a:lnTo>
                  <a:lnTo>
                    <a:pt x="2495" y="708"/>
                  </a:lnTo>
                  <a:lnTo>
                    <a:pt x="2829" y="610"/>
                  </a:lnTo>
                  <a:lnTo>
                    <a:pt x="3045" y="511"/>
                  </a:lnTo>
                  <a:lnTo>
                    <a:pt x="3124" y="492"/>
                  </a:lnTo>
                  <a:lnTo>
                    <a:pt x="2279" y="59"/>
                  </a:lnTo>
                  <a:lnTo>
                    <a:pt x="2200" y="20"/>
                  </a:lnTo>
                  <a:lnTo>
                    <a:pt x="2122" y="1"/>
                  </a:lnTo>
                  <a:close/>
                </a:path>
              </a:pathLst>
            </a:custGeom>
            <a:solidFill>
              <a:srgbClr val="DA9F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37"/>
            <p:cNvSpPr/>
            <p:nvPr/>
          </p:nvSpPr>
          <p:spPr>
            <a:xfrm>
              <a:off x="11712594" y="1002273"/>
              <a:ext cx="271857" cy="120608"/>
            </a:xfrm>
            <a:custGeom>
              <a:avLst/>
              <a:gdLst/>
              <a:ahLst/>
              <a:cxnLst/>
              <a:rect l="l" t="t" r="r" b="b"/>
              <a:pathLst>
                <a:path w="10452" h="4637" extrusionOk="0">
                  <a:moveTo>
                    <a:pt x="4911" y="1"/>
                  </a:moveTo>
                  <a:lnTo>
                    <a:pt x="4460" y="40"/>
                  </a:lnTo>
                  <a:lnTo>
                    <a:pt x="4224" y="79"/>
                  </a:lnTo>
                  <a:lnTo>
                    <a:pt x="4008" y="138"/>
                  </a:lnTo>
                  <a:lnTo>
                    <a:pt x="3693" y="236"/>
                  </a:lnTo>
                  <a:lnTo>
                    <a:pt x="3418" y="335"/>
                  </a:lnTo>
                  <a:lnTo>
                    <a:pt x="3124" y="472"/>
                  </a:lnTo>
                  <a:lnTo>
                    <a:pt x="2849" y="610"/>
                  </a:lnTo>
                  <a:lnTo>
                    <a:pt x="2299" y="924"/>
                  </a:lnTo>
                  <a:lnTo>
                    <a:pt x="1749" y="1238"/>
                  </a:lnTo>
                  <a:lnTo>
                    <a:pt x="1336" y="1435"/>
                  </a:lnTo>
                  <a:lnTo>
                    <a:pt x="904" y="1631"/>
                  </a:lnTo>
                  <a:lnTo>
                    <a:pt x="452" y="1769"/>
                  </a:lnTo>
                  <a:lnTo>
                    <a:pt x="236" y="1828"/>
                  </a:lnTo>
                  <a:lnTo>
                    <a:pt x="0" y="1867"/>
                  </a:lnTo>
                  <a:lnTo>
                    <a:pt x="98" y="1926"/>
                  </a:lnTo>
                  <a:lnTo>
                    <a:pt x="295" y="1985"/>
                  </a:lnTo>
                  <a:lnTo>
                    <a:pt x="550" y="2044"/>
                  </a:lnTo>
                  <a:lnTo>
                    <a:pt x="727" y="2063"/>
                  </a:lnTo>
                  <a:lnTo>
                    <a:pt x="1120" y="2063"/>
                  </a:lnTo>
                  <a:lnTo>
                    <a:pt x="1356" y="2044"/>
                  </a:lnTo>
                  <a:lnTo>
                    <a:pt x="1611" y="1985"/>
                  </a:lnTo>
                  <a:lnTo>
                    <a:pt x="1886" y="1926"/>
                  </a:lnTo>
                  <a:lnTo>
                    <a:pt x="2200" y="1828"/>
                  </a:lnTo>
                  <a:lnTo>
                    <a:pt x="2515" y="1710"/>
                  </a:lnTo>
                  <a:lnTo>
                    <a:pt x="2868" y="1572"/>
                  </a:lnTo>
                  <a:lnTo>
                    <a:pt x="3261" y="1376"/>
                  </a:lnTo>
                  <a:lnTo>
                    <a:pt x="3733" y="1140"/>
                  </a:lnTo>
                  <a:lnTo>
                    <a:pt x="4204" y="963"/>
                  </a:lnTo>
                  <a:lnTo>
                    <a:pt x="4636" y="806"/>
                  </a:lnTo>
                  <a:lnTo>
                    <a:pt x="5029" y="708"/>
                  </a:lnTo>
                  <a:lnTo>
                    <a:pt x="5403" y="649"/>
                  </a:lnTo>
                  <a:lnTo>
                    <a:pt x="5736" y="610"/>
                  </a:lnTo>
                  <a:lnTo>
                    <a:pt x="6326" y="610"/>
                  </a:lnTo>
                  <a:lnTo>
                    <a:pt x="6562" y="629"/>
                  </a:lnTo>
                  <a:lnTo>
                    <a:pt x="6778" y="669"/>
                  </a:lnTo>
                  <a:lnTo>
                    <a:pt x="6954" y="728"/>
                  </a:lnTo>
                  <a:lnTo>
                    <a:pt x="7112" y="767"/>
                  </a:lnTo>
                  <a:lnTo>
                    <a:pt x="7308" y="845"/>
                  </a:lnTo>
                  <a:lnTo>
                    <a:pt x="7367" y="885"/>
                  </a:lnTo>
                  <a:lnTo>
                    <a:pt x="7367" y="963"/>
                  </a:lnTo>
                  <a:lnTo>
                    <a:pt x="7347" y="1160"/>
                  </a:lnTo>
                  <a:lnTo>
                    <a:pt x="7367" y="1297"/>
                  </a:lnTo>
                  <a:lnTo>
                    <a:pt x="7387" y="1454"/>
                  </a:lnTo>
                  <a:lnTo>
                    <a:pt x="7426" y="1631"/>
                  </a:lnTo>
                  <a:lnTo>
                    <a:pt x="7505" y="1808"/>
                  </a:lnTo>
                  <a:lnTo>
                    <a:pt x="7583" y="1985"/>
                  </a:lnTo>
                  <a:lnTo>
                    <a:pt x="7721" y="2162"/>
                  </a:lnTo>
                  <a:lnTo>
                    <a:pt x="7878" y="2319"/>
                  </a:lnTo>
                  <a:lnTo>
                    <a:pt x="8094" y="2476"/>
                  </a:lnTo>
                  <a:lnTo>
                    <a:pt x="8349" y="2613"/>
                  </a:lnTo>
                  <a:lnTo>
                    <a:pt x="8644" y="2751"/>
                  </a:lnTo>
                  <a:lnTo>
                    <a:pt x="9017" y="2829"/>
                  </a:lnTo>
                  <a:lnTo>
                    <a:pt x="9430" y="2908"/>
                  </a:lnTo>
                  <a:lnTo>
                    <a:pt x="9430" y="3301"/>
                  </a:lnTo>
                  <a:lnTo>
                    <a:pt x="9449" y="3537"/>
                  </a:lnTo>
                  <a:lnTo>
                    <a:pt x="9469" y="3792"/>
                  </a:lnTo>
                  <a:lnTo>
                    <a:pt x="9528" y="4028"/>
                  </a:lnTo>
                  <a:lnTo>
                    <a:pt x="9606" y="4264"/>
                  </a:lnTo>
                  <a:lnTo>
                    <a:pt x="9685" y="4362"/>
                  </a:lnTo>
                  <a:lnTo>
                    <a:pt x="9744" y="4460"/>
                  </a:lnTo>
                  <a:lnTo>
                    <a:pt x="9823" y="4558"/>
                  </a:lnTo>
                  <a:lnTo>
                    <a:pt x="9921" y="4637"/>
                  </a:lnTo>
                  <a:lnTo>
                    <a:pt x="10451" y="4303"/>
                  </a:lnTo>
                  <a:lnTo>
                    <a:pt x="10353" y="4224"/>
                  </a:lnTo>
                  <a:lnTo>
                    <a:pt x="10255" y="4146"/>
                  </a:lnTo>
                  <a:lnTo>
                    <a:pt x="10176" y="4047"/>
                  </a:lnTo>
                  <a:lnTo>
                    <a:pt x="10117" y="3930"/>
                  </a:lnTo>
                  <a:lnTo>
                    <a:pt x="10058" y="3831"/>
                  </a:lnTo>
                  <a:lnTo>
                    <a:pt x="10019" y="3714"/>
                  </a:lnTo>
                  <a:lnTo>
                    <a:pt x="9980" y="3596"/>
                  </a:lnTo>
                  <a:lnTo>
                    <a:pt x="9960" y="3478"/>
                  </a:lnTo>
                  <a:lnTo>
                    <a:pt x="9960" y="3222"/>
                  </a:lnTo>
                  <a:lnTo>
                    <a:pt x="9980" y="3105"/>
                  </a:lnTo>
                  <a:lnTo>
                    <a:pt x="9999" y="2987"/>
                  </a:lnTo>
                  <a:lnTo>
                    <a:pt x="10039" y="2888"/>
                  </a:lnTo>
                  <a:lnTo>
                    <a:pt x="10078" y="2771"/>
                  </a:lnTo>
                  <a:lnTo>
                    <a:pt x="10137" y="2672"/>
                  </a:lnTo>
                  <a:lnTo>
                    <a:pt x="10215" y="2574"/>
                  </a:lnTo>
                  <a:lnTo>
                    <a:pt x="9940" y="2554"/>
                  </a:lnTo>
                  <a:lnTo>
                    <a:pt x="9665" y="2515"/>
                  </a:lnTo>
                  <a:lnTo>
                    <a:pt x="9410" y="2437"/>
                  </a:lnTo>
                  <a:lnTo>
                    <a:pt x="9155" y="2338"/>
                  </a:lnTo>
                  <a:lnTo>
                    <a:pt x="8899" y="2201"/>
                  </a:lnTo>
                  <a:lnTo>
                    <a:pt x="8683" y="2044"/>
                  </a:lnTo>
                  <a:lnTo>
                    <a:pt x="8487" y="1847"/>
                  </a:lnTo>
                  <a:lnTo>
                    <a:pt x="8310" y="1631"/>
                  </a:lnTo>
                  <a:lnTo>
                    <a:pt x="8192" y="1454"/>
                  </a:lnTo>
                  <a:lnTo>
                    <a:pt x="8094" y="1258"/>
                  </a:lnTo>
                  <a:lnTo>
                    <a:pt x="8015" y="1061"/>
                  </a:lnTo>
                  <a:lnTo>
                    <a:pt x="7976" y="865"/>
                  </a:lnTo>
                  <a:lnTo>
                    <a:pt x="7937" y="649"/>
                  </a:lnTo>
                  <a:lnTo>
                    <a:pt x="7917" y="433"/>
                  </a:lnTo>
                  <a:lnTo>
                    <a:pt x="7917" y="236"/>
                  </a:lnTo>
                  <a:lnTo>
                    <a:pt x="7937" y="20"/>
                  </a:lnTo>
                  <a:lnTo>
                    <a:pt x="7721" y="40"/>
                  </a:lnTo>
                  <a:lnTo>
                    <a:pt x="7249" y="60"/>
                  </a:lnTo>
                  <a:lnTo>
                    <a:pt x="6778" y="60"/>
                  </a:lnTo>
                  <a:lnTo>
                    <a:pt x="5854" y="20"/>
                  </a:lnTo>
                  <a:lnTo>
                    <a:pt x="5383" y="1"/>
                  </a:lnTo>
                  <a:close/>
                </a:path>
              </a:pathLst>
            </a:custGeom>
            <a:solidFill>
              <a:srgbClr val="E4AA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37"/>
            <p:cNvSpPr/>
            <p:nvPr/>
          </p:nvSpPr>
          <p:spPr>
            <a:xfrm>
              <a:off x="11696233" y="865327"/>
              <a:ext cx="371995" cy="242751"/>
            </a:xfrm>
            <a:custGeom>
              <a:avLst/>
              <a:gdLst/>
              <a:ahLst/>
              <a:cxnLst/>
              <a:rect l="l" t="t" r="r" b="b"/>
              <a:pathLst>
                <a:path w="14302" h="9333" extrusionOk="0">
                  <a:moveTo>
                    <a:pt x="3596" y="1"/>
                  </a:moveTo>
                  <a:lnTo>
                    <a:pt x="3458" y="40"/>
                  </a:lnTo>
                  <a:lnTo>
                    <a:pt x="3360" y="79"/>
                  </a:lnTo>
                  <a:lnTo>
                    <a:pt x="3262" y="138"/>
                  </a:lnTo>
                  <a:lnTo>
                    <a:pt x="3085" y="296"/>
                  </a:lnTo>
                  <a:lnTo>
                    <a:pt x="2947" y="453"/>
                  </a:lnTo>
                  <a:lnTo>
                    <a:pt x="2810" y="649"/>
                  </a:lnTo>
                  <a:lnTo>
                    <a:pt x="2712" y="846"/>
                  </a:lnTo>
                  <a:lnTo>
                    <a:pt x="2613" y="1042"/>
                  </a:lnTo>
                  <a:lnTo>
                    <a:pt x="2554" y="1278"/>
                  </a:lnTo>
                  <a:lnTo>
                    <a:pt x="2495" y="1494"/>
                  </a:lnTo>
                  <a:lnTo>
                    <a:pt x="2476" y="1730"/>
                  </a:lnTo>
                  <a:lnTo>
                    <a:pt x="2495" y="1965"/>
                  </a:lnTo>
                  <a:lnTo>
                    <a:pt x="2515" y="2201"/>
                  </a:lnTo>
                  <a:lnTo>
                    <a:pt x="2574" y="2417"/>
                  </a:lnTo>
                  <a:lnTo>
                    <a:pt x="2653" y="2633"/>
                  </a:lnTo>
                  <a:lnTo>
                    <a:pt x="2751" y="2849"/>
                  </a:lnTo>
                  <a:lnTo>
                    <a:pt x="2397" y="2614"/>
                  </a:lnTo>
                  <a:lnTo>
                    <a:pt x="2044" y="2417"/>
                  </a:lnTo>
                  <a:lnTo>
                    <a:pt x="1867" y="2339"/>
                  </a:lnTo>
                  <a:lnTo>
                    <a:pt x="1670" y="2260"/>
                  </a:lnTo>
                  <a:lnTo>
                    <a:pt x="1474" y="2221"/>
                  </a:lnTo>
                  <a:lnTo>
                    <a:pt x="1278" y="2181"/>
                  </a:lnTo>
                  <a:lnTo>
                    <a:pt x="904" y="2181"/>
                  </a:lnTo>
                  <a:lnTo>
                    <a:pt x="708" y="2240"/>
                  </a:lnTo>
                  <a:lnTo>
                    <a:pt x="531" y="2299"/>
                  </a:lnTo>
                  <a:lnTo>
                    <a:pt x="374" y="2378"/>
                  </a:lnTo>
                  <a:lnTo>
                    <a:pt x="236" y="2496"/>
                  </a:lnTo>
                  <a:lnTo>
                    <a:pt x="99" y="2633"/>
                  </a:lnTo>
                  <a:lnTo>
                    <a:pt x="1" y="2771"/>
                  </a:lnTo>
                  <a:lnTo>
                    <a:pt x="79" y="3007"/>
                  </a:lnTo>
                  <a:lnTo>
                    <a:pt x="177" y="3242"/>
                  </a:lnTo>
                  <a:lnTo>
                    <a:pt x="295" y="3458"/>
                  </a:lnTo>
                  <a:lnTo>
                    <a:pt x="433" y="3655"/>
                  </a:lnTo>
                  <a:lnTo>
                    <a:pt x="610" y="3832"/>
                  </a:lnTo>
                  <a:lnTo>
                    <a:pt x="786" y="3989"/>
                  </a:lnTo>
                  <a:lnTo>
                    <a:pt x="1003" y="4107"/>
                  </a:lnTo>
                  <a:lnTo>
                    <a:pt x="1238" y="4205"/>
                  </a:lnTo>
                  <a:lnTo>
                    <a:pt x="1415" y="4244"/>
                  </a:lnTo>
                  <a:lnTo>
                    <a:pt x="1592" y="4264"/>
                  </a:lnTo>
                  <a:lnTo>
                    <a:pt x="1769" y="4244"/>
                  </a:lnTo>
                  <a:lnTo>
                    <a:pt x="1926" y="4185"/>
                  </a:lnTo>
                  <a:lnTo>
                    <a:pt x="2103" y="4087"/>
                  </a:lnTo>
                  <a:lnTo>
                    <a:pt x="2240" y="3969"/>
                  </a:lnTo>
                  <a:lnTo>
                    <a:pt x="2378" y="3792"/>
                  </a:lnTo>
                  <a:lnTo>
                    <a:pt x="2515" y="3576"/>
                  </a:lnTo>
                  <a:lnTo>
                    <a:pt x="2574" y="3714"/>
                  </a:lnTo>
                  <a:lnTo>
                    <a:pt x="2653" y="3812"/>
                  </a:lnTo>
                  <a:lnTo>
                    <a:pt x="2731" y="3891"/>
                  </a:lnTo>
                  <a:lnTo>
                    <a:pt x="2829" y="3949"/>
                  </a:lnTo>
                  <a:lnTo>
                    <a:pt x="2928" y="3989"/>
                  </a:lnTo>
                  <a:lnTo>
                    <a:pt x="3026" y="4008"/>
                  </a:lnTo>
                  <a:lnTo>
                    <a:pt x="3242" y="4008"/>
                  </a:lnTo>
                  <a:lnTo>
                    <a:pt x="3478" y="3969"/>
                  </a:lnTo>
                  <a:lnTo>
                    <a:pt x="3694" y="3891"/>
                  </a:lnTo>
                  <a:lnTo>
                    <a:pt x="4106" y="3733"/>
                  </a:lnTo>
                  <a:lnTo>
                    <a:pt x="4224" y="3635"/>
                  </a:lnTo>
                  <a:lnTo>
                    <a:pt x="4342" y="3498"/>
                  </a:lnTo>
                  <a:lnTo>
                    <a:pt x="4440" y="3321"/>
                  </a:lnTo>
                  <a:lnTo>
                    <a:pt x="4519" y="3105"/>
                  </a:lnTo>
                  <a:lnTo>
                    <a:pt x="4597" y="2869"/>
                  </a:lnTo>
                  <a:lnTo>
                    <a:pt x="4617" y="2633"/>
                  </a:lnTo>
                  <a:lnTo>
                    <a:pt x="4617" y="2378"/>
                  </a:lnTo>
                  <a:lnTo>
                    <a:pt x="4578" y="2142"/>
                  </a:lnTo>
                  <a:lnTo>
                    <a:pt x="4637" y="2319"/>
                  </a:lnTo>
                  <a:lnTo>
                    <a:pt x="4696" y="2476"/>
                  </a:lnTo>
                  <a:lnTo>
                    <a:pt x="4774" y="2633"/>
                  </a:lnTo>
                  <a:lnTo>
                    <a:pt x="4853" y="2790"/>
                  </a:lnTo>
                  <a:lnTo>
                    <a:pt x="4951" y="2948"/>
                  </a:lnTo>
                  <a:lnTo>
                    <a:pt x="5049" y="3085"/>
                  </a:lnTo>
                  <a:lnTo>
                    <a:pt x="5167" y="3203"/>
                  </a:lnTo>
                  <a:lnTo>
                    <a:pt x="5285" y="3340"/>
                  </a:lnTo>
                  <a:lnTo>
                    <a:pt x="5560" y="3557"/>
                  </a:lnTo>
                  <a:lnTo>
                    <a:pt x="5855" y="3753"/>
                  </a:lnTo>
                  <a:lnTo>
                    <a:pt x="6189" y="3930"/>
                  </a:lnTo>
                  <a:lnTo>
                    <a:pt x="6542" y="4067"/>
                  </a:lnTo>
                  <a:lnTo>
                    <a:pt x="6916" y="4185"/>
                  </a:lnTo>
                  <a:lnTo>
                    <a:pt x="7289" y="4283"/>
                  </a:lnTo>
                  <a:lnTo>
                    <a:pt x="7682" y="4362"/>
                  </a:lnTo>
                  <a:lnTo>
                    <a:pt x="8075" y="4421"/>
                  </a:lnTo>
                  <a:lnTo>
                    <a:pt x="8467" y="4441"/>
                  </a:lnTo>
                  <a:lnTo>
                    <a:pt x="8860" y="4460"/>
                  </a:lnTo>
                  <a:lnTo>
                    <a:pt x="9234" y="4441"/>
                  </a:lnTo>
                  <a:lnTo>
                    <a:pt x="9587" y="4421"/>
                  </a:lnTo>
                  <a:lnTo>
                    <a:pt x="10019" y="4362"/>
                  </a:lnTo>
                  <a:lnTo>
                    <a:pt x="10019" y="4362"/>
                  </a:lnTo>
                  <a:lnTo>
                    <a:pt x="9902" y="4441"/>
                  </a:lnTo>
                  <a:lnTo>
                    <a:pt x="9823" y="4519"/>
                  </a:lnTo>
                  <a:lnTo>
                    <a:pt x="9764" y="4598"/>
                  </a:lnTo>
                  <a:lnTo>
                    <a:pt x="9725" y="4716"/>
                  </a:lnTo>
                  <a:lnTo>
                    <a:pt x="9705" y="4814"/>
                  </a:lnTo>
                  <a:lnTo>
                    <a:pt x="9705" y="4932"/>
                  </a:lnTo>
                  <a:lnTo>
                    <a:pt x="9685" y="5167"/>
                  </a:lnTo>
                  <a:lnTo>
                    <a:pt x="9764" y="5364"/>
                  </a:lnTo>
                  <a:lnTo>
                    <a:pt x="9843" y="5560"/>
                  </a:lnTo>
                  <a:lnTo>
                    <a:pt x="9960" y="5717"/>
                  </a:lnTo>
                  <a:lnTo>
                    <a:pt x="10078" y="5875"/>
                  </a:lnTo>
                  <a:lnTo>
                    <a:pt x="10196" y="6032"/>
                  </a:lnTo>
                  <a:lnTo>
                    <a:pt x="10353" y="6150"/>
                  </a:lnTo>
                  <a:lnTo>
                    <a:pt x="10511" y="6268"/>
                  </a:lnTo>
                  <a:lnTo>
                    <a:pt x="10668" y="6366"/>
                  </a:lnTo>
                  <a:lnTo>
                    <a:pt x="10844" y="6444"/>
                  </a:lnTo>
                  <a:lnTo>
                    <a:pt x="11041" y="6503"/>
                  </a:lnTo>
                  <a:lnTo>
                    <a:pt x="11218" y="6562"/>
                  </a:lnTo>
                  <a:lnTo>
                    <a:pt x="11414" y="6601"/>
                  </a:lnTo>
                  <a:lnTo>
                    <a:pt x="11630" y="6621"/>
                  </a:lnTo>
                  <a:lnTo>
                    <a:pt x="11827" y="6641"/>
                  </a:lnTo>
                  <a:lnTo>
                    <a:pt x="12043" y="6621"/>
                  </a:lnTo>
                  <a:lnTo>
                    <a:pt x="12239" y="6601"/>
                  </a:lnTo>
                  <a:lnTo>
                    <a:pt x="12161" y="6680"/>
                  </a:lnTo>
                  <a:lnTo>
                    <a:pt x="12121" y="6759"/>
                  </a:lnTo>
                  <a:lnTo>
                    <a:pt x="12082" y="6837"/>
                  </a:lnTo>
                  <a:lnTo>
                    <a:pt x="12082" y="6916"/>
                  </a:lnTo>
                  <a:lnTo>
                    <a:pt x="12082" y="6975"/>
                  </a:lnTo>
                  <a:lnTo>
                    <a:pt x="12102" y="7034"/>
                  </a:lnTo>
                  <a:lnTo>
                    <a:pt x="12161" y="7132"/>
                  </a:lnTo>
                  <a:lnTo>
                    <a:pt x="12279" y="7250"/>
                  </a:lnTo>
                  <a:lnTo>
                    <a:pt x="12377" y="7348"/>
                  </a:lnTo>
                  <a:lnTo>
                    <a:pt x="12495" y="7446"/>
                  </a:lnTo>
                  <a:lnTo>
                    <a:pt x="12573" y="7564"/>
                  </a:lnTo>
                  <a:lnTo>
                    <a:pt x="12396" y="7584"/>
                  </a:lnTo>
                  <a:lnTo>
                    <a:pt x="12259" y="7643"/>
                  </a:lnTo>
                  <a:lnTo>
                    <a:pt x="12141" y="7721"/>
                  </a:lnTo>
                  <a:lnTo>
                    <a:pt x="12043" y="7819"/>
                  </a:lnTo>
                  <a:lnTo>
                    <a:pt x="11886" y="8036"/>
                  </a:lnTo>
                  <a:lnTo>
                    <a:pt x="11827" y="8134"/>
                  </a:lnTo>
                  <a:lnTo>
                    <a:pt x="11768" y="8193"/>
                  </a:lnTo>
                  <a:lnTo>
                    <a:pt x="11709" y="8468"/>
                  </a:lnTo>
                  <a:lnTo>
                    <a:pt x="11670" y="8743"/>
                  </a:lnTo>
                  <a:lnTo>
                    <a:pt x="11670" y="8998"/>
                  </a:lnTo>
                  <a:lnTo>
                    <a:pt x="11689" y="9254"/>
                  </a:lnTo>
                  <a:lnTo>
                    <a:pt x="11886" y="9175"/>
                  </a:lnTo>
                  <a:lnTo>
                    <a:pt x="12082" y="9116"/>
                  </a:lnTo>
                  <a:lnTo>
                    <a:pt x="12279" y="9077"/>
                  </a:lnTo>
                  <a:lnTo>
                    <a:pt x="12455" y="9057"/>
                  </a:lnTo>
                  <a:lnTo>
                    <a:pt x="12632" y="9077"/>
                  </a:lnTo>
                  <a:lnTo>
                    <a:pt x="12789" y="9136"/>
                  </a:lnTo>
                  <a:lnTo>
                    <a:pt x="12946" y="9214"/>
                  </a:lnTo>
                  <a:lnTo>
                    <a:pt x="13104" y="9332"/>
                  </a:lnTo>
                  <a:lnTo>
                    <a:pt x="13359" y="9175"/>
                  </a:lnTo>
                  <a:lnTo>
                    <a:pt x="13614" y="8979"/>
                  </a:lnTo>
                  <a:lnTo>
                    <a:pt x="13830" y="8762"/>
                  </a:lnTo>
                  <a:lnTo>
                    <a:pt x="13929" y="8645"/>
                  </a:lnTo>
                  <a:lnTo>
                    <a:pt x="14027" y="8507"/>
                  </a:lnTo>
                  <a:lnTo>
                    <a:pt x="14086" y="8389"/>
                  </a:lnTo>
                  <a:lnTo>
                    <a:pt x="14145" y="8252"/>
                  </a:lnTo>
                  <a:lnTo>
                    <a:pt x="14184" y="8114"/>
                  </a:lnTo>
                  <a:lnTo>
                    <a:pt x="14223" y="7977"/>
                  </a:lnTo>
                  <a:lnTo>
                    <a:pt x="14243" y="7839"/>
                  </a:lnTo>
                  <a:lnTo>
                    <a:pt x="14263" y="7682"/>
                  </a:lnTo>
                  <a:lnTo>
                    <a:pt x="14263" y="7544"/>
                  </a:lnTo>
                  <a:lnTo>
                    <a:pt x="14243" y="7407"/>
                  </a:lnTo>
                  <a:lnTo>
                    <a:pt x="14223" y="7269"/>
                  </a:lnTo>
                  <a:lnTo>
                    <a:pt x="14184" y="7132"/>
                  </a:lnTo>
                  <a:lnTo>
                    <a:pt x="14125" y="6994"/>
                  </a:lnTo>
                  <a:lnTo>
                    <a:pt x="14066" y="6877"/>
                  </a:lnTo>
                  <a:lnTo>
                    <a:pt x="13988" y="6759"/>
                  </a:lnTo>
                  <a:lnTo>
                    <a:pt x="13889" y="6660"/>
                  </a:lnTo>
                  <a:lnTo>
                    <a:pt x="13791" y="6562"/>
                  </a:lnTo>
                  <a:lnTo>
                    <a:pt x="13673" y="6484"/>
                  </a:lnTo>
                  <a:lnTo>
                    <a:pt x="13772" y="6444"/>
                  </a:lnTo>
                  <a:lnTo>
                    <a:pt x="13870" y="6405"/>
                  </a:lnTo>
                  <a:lnTo>
                    <a:pt x="13948" y="6346"/>
                  </a:lnTo>
                  <a:lnTo>
                    <a:pt x="14027" y="6268"/>
                  </a:lnTo>
                  <a:lnTo>
                    <a:pt x="14105" y="6189"/>
                  </a:lnTo>
                  <a:lnTo>
                    <a:pt x="14145" y="6110"/>
                  </a:lnTo>
                  <a:lnTo>
                    <a:pt x="14243" y="5914"/>
                  </a:lnTo>
                  <a:lnTo>
                    <a:pt x="14282" y="5698"/>
                  </a:lnTo>
                  <a:lnTo>
                    <a:pt x="14302" y="5580"/>
                  </a:lnTo>
                  <a:lnTo>
                    <a:pt x="14302" y="5482"/>
                  </a:lnTo>
                  <a:lnTo>
                    <a:pt x="14263" y="5305"/>
                  </a:lnTo>
                  <a:lnTo>
                    <a:pt x="14223" y="5167"/>
                  </a:lnTo>
                  <a:lnTo>
                    <a:pt x="14164" y="5010"/>
                  </a:lnTo>
                  <a:lnTo>
                    <a:pt x="14086" y="4873"/>
                  </a:lnTo>
                  <a:lnTo>
                    <a:pt x="13929" y="4598"/>
                  </a:lnTo>
                  <a:lnTo>
                    <a:pt x="13732" y="4323"/>
                  </a:lnTo>
                  <a:lnTo>
                    <a:pt x="13614" y="4185"/>
                  </a:lnTo>
                  <a:lnTo>
                    <a:pt x="13477" y="4028"/>
                  </a:lnTo>
                  <a:lnTo>
                    <a:pt x="13320" y="3910"/>
                  </a:lnTo>
                  <a:lnTo>
                    <a:pt x="13163" y="3792"/>
                  </a:lnTo>
                  <a:lnTo>
                    <a:pt x="13005" y="3714"/>
                  </a:lnTo>
                  <a:lnTo>
                    <a:pt x="12829" y="3674"/>
                  </a:lnTo>
                  <a:lnTo>
                    <a:pt x="12671" y="3674"/>
                  </a:lnTo>
                  <a:lnTo>
                    <a:pt x="12573" y="3694"/>
                  </a:lnTo>
                  <a:lnTo>
                    <a:pt x="12495" y="3714"/>
                  </a:lnTo>
                  <a:lnTo>
                    <a:pt x="12534" y="3635"/>
                  </a:lnTo>
                  <a:lnTo>
                    <a:pt x="12534" y="3557"/>
                  </a:lnTo>
                  <a:lnTo>
                    <a:pt x="12534" y="3458"/>
                  </a:lnTo>
                  <a:lnTo>
                    <a:pt x="12495" y="3380"/>
                  </a:lnTo>
                  <a:lnTo>
                    <a:pt x="12416" y="3203"/>
                  </a:lnTo>
                  <a:lnTo>
                    <a:pt x="12298" y="3065"/>
                  </a:lnTo>
                  <a:lnTo>
                    <a:pt x="12180" y="2948"/>
                  </a:lnTo>
                  <a:lnTo>
                    <a:pt x="12043" y="2849"/>
                  </a:lnTo>
                  <a:lnTo>
                    <a:pt x="11905" y="2751"/>
                  </a:lnTo>
                  <a:lnTo>
                    <a:pt x="11748" y="2673"/>
                  </a:lnTo>
                  <a:lnTo>
                    <a:pt x="11591" y="2594"/>
                  </a:lnTo>
                  <a:lnTo>
                    <a:pt x="11434" y="2535"/>
                  </a:lnTo>
                  <a:lnTo>
                    <a:pt x="11100" y="2456"/>
                  </a:lnTo>
                  <a:lnTo>
                    <a:pt x="10766" y="2398"/>
                  </a:lnTo>
                  <a:lnTo>
                    <a:pt x="10412" y="2398"/>
                  </a:lnTo>
                  <a:lnTo>
                    <a:pt x="10059" y="2417"/>
                  </a:lnTo>
                  <a:lnTo>
                    <a:pt x="9725" y="2456"/>
                  </a:lnTo>
                  <a:lnTo>
                    <a:pt x="9469" y="2535"/>
                  </a:lnTo>
                  <a:lnTo>
                    <a:pt x="9410" y="2358"/>
                  </a:lnTo>
                  <a:lnTo>
                    <a:pt x="9332" y="2221"/>
                  </a:lnTo>
                  <a:lnTo>
                    <a:pt x="9234" y="2064"/>
                  </a:lnTo>
                  <a:lnTo>
                    <a:pt x="9135" y="1926"/>
                  </a:lnTo>
                  <a:lnTo>
                    <a:pt x="9018" y="1808"/>
                  </a:lnTo>
                  <a:lnTo>
                    <a:pt x="8900" y="1690"/>
                  </a:lnTo>
                  <a:lnTo>
                    <a:pt x="8762" y="1592"/>
                  </a:lnTo>
                  <a:lnTo>
                    <a:pt x="8625" y="1494"/>
                  </a:lnTo>
                  <a:lnTo>
                    <a:pt x="8409" y="1396"/>
                  </a:lnTo>
                  <a:lnTo>
                    <a:pt x="8212" y="1317"/>
                  </a:lnTo>
                  <a:lnTo>
                    <a:pt x="7976" y="1278"/>
                  </a:lnTo>
                  <a:lnTo>
                    <a:pt x="7760" y="1238"/>
                  </a:lnTo>
                  <a:lnTo>
                    <a:pt x="7289" y="1238"/>
                  </a:lnTo>
                  <a:lnTo>
                    <a:pt x="6817" y="1258"/>
                  </a:lnTo>
                  <a:lnTo>
                    <a:pt x="7387" y="2162"/>
                  </a:lnTo>
                  <a:lnTo>
                    <a:pt x="7210" y="1906"/>
                  </a:lnTo>
                  <a:lnTo>
                    <a:pt x="7014" y="1671"/>
                  </a:lnTo>
                  <a:lnTo>
                    <a:pt x="6798" y="1455"/>
                  </a:lnTo>
                  <a:lnTo>
                    <a:pt x="6582" y="1238"/>
                  </a:lnTo>
                  <a:lnTo>
                    <a:pt x="6346" y="1042"/>
                  </a:lnTo>
                  <a:lnTo>
                    <a:pt x="6090" y="865"/>
                  </a:lnTo>
                  <a:lnTo>
                    <a:pt x="5835" y="708"/>
                  </a:lnTo>
                  <a:lnTo>
                    <a:pt x="5560" y="551"/>
                  </a:lnTo>
                  <a:lnTo>
                    <a:pt x="5226" y="394"/>
                  </a:lnTo>
                  <a:lnTo>
                    <a:pt x="4892" y="256"/>
                  </a:lnTo>
                  <a:lnTo>
                    <a:pt x="4539" y="138"/>
                  </a:lnTo>
                  <a:lnTo>
                    <a:pt x="4165" y="60"/>
                  </a:lnTo>
                  <a:lnTo>
                    <a:pt x="4028" y="21"/>
                  </a:lnTo>
                  <a:lnTo>
                    <a:pt x="389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37"/>
            <p:cNvSpPr/>
            <p:nvPr/>
          </p:nvSpPr>
          <p:spPr>
            <a:xfrm>
              <a:off x="11645148" y="921041"/>
              <a:ext cx="378133" cy="192656"/>
            </a:xfrm>
            <a:custGeom>
              <a:avLst/>
              <a:gdLst/>
              <a:ahLst/>
              <a:cxnLst/>
              <a:rect l="l" t="t" r="r" b="b"/>
              <a:pathLst>
                <a:path w="14538" h="7407" extrusionOk="0">
                  <a:moveTo>
                    <a:pt x="6542" y="0"/>
                  </a:moveTo>
                  <a:lnTo>
                    <a:pt x="6581" y="236"/>
                  </a:lnTo>
                  <a:lnTo>
                    <a:pt x="6581" y="491"/>
                  </a:lnTo>
                  <a:lnTo>
                    <a:pt x="6561" y="727"/>
                  </a:lnTo>
                  <a:lnTo>
                    <a:pt x="6483" y="963"/>
                  </a:lnTo>
                  <a:lnTo>
                    <a:pt x="6404" y="1179"/>
                  </a:lnTo>
                  <a:lnTo>
                    <a:pt x="6306" y="1356"/>
                  </a:lnTo>
                  <a:lnTo>
                    <a:pt x="6188" y="1493"/>
                  </a:lnTo>
                  <a:lnTo>
                    <a:pt x="6070" y="1591"/>
                  </a:lnTo>
                  <a:lnTo>
                    <a:pt x="5658" y="1749"/>
                  </a:lnTo>
                  <a:lnTo>
                    <a:pt x="5442" y="1827"/>
                  </a:lnTo>
                  <a:lnTo>
                    <a:pt x="5206" y="1866"/>
                  </a:lnTo>
                  <a:lnTo>
                    <a:pt x="4990" y="1866"/>
                  </a:lnTo>
                  <a:lnTo>
                    <a:pt x="4892" y="1847"/>
                  </a:lnTo>
                  <a:lnTo>
                    <a:pt x="4793" y="1807"/>
                  </a:lnTo>
                  <a:lnTo>
                    <a:pt x="4695" y="1749"/>
                  </a:lnTo>
                  <a:lnTo>
                    <a:pt x="4617" y="1670"/>
                  </a:lnTo>
                  <a:lnTo>
                    <a:pt x="4538" y="1572"/>
                  </a:lnTo>
                  <a:lnTo>
                    <a:pt x="4479" y="1434"/>
                  </a:lnTo>
                  <a:lnTo>
                    <a:pt x="4342" y="1650"/>
                  </a:lnTo>
                  <a:lnTo>
                    <a:pt x="4204" y="1827"/>
                  </a:lnTo>
                  <a:lnTo>
                    <a:pt x="4067" y="1945"/>
                  </a:lnTo>
                  <a:lnTo>
                    <a:pt x="3890" y="2043"/>
                  </a:lnTo>
                  <a:lnTo>
                    <a:pt x="3733" y="2102"/>
                  </a:lnTo>
                  <a:lnTo>
                    <a:pt x="3556" y="2122"/>
                  </a:lnTo>
                  <a:lnTo>
                    <a:pt x="3379" y="2102"/>
                  </a:lnTo>
                  <a:lnTo>
                    <a:pt x="3202" y="2063"/>
                  </a:lnTo>
                  <a:lnTo>
                    <a:pt x="2967" y="1965"/>
                  </a:lnTo>
                  <a:lnTo>
                    <a:pt x="2750" y="1847"/>
                  </a:lnTo>
                  <a:lnTo>
                    <a:pt x="2574" y="1690"/>
                  </a:lnTo>
                  <a:lnTo>
                    <a:pt x="2397" y="1513"/>
                  </a:lnTo>
                  <a:lnTo>
                    <a:pt x="2259" y="1316"/>
                  </a:lnTo>
                  <a:lnTo>
                    <a:pt x="2141" y="1100"/>
                  </a:lnTo>
                  <a:lnTo>
                    <a:pt x="2043" y="865"/>
                  </a:lnTo>
                  <a:lnTo>
                    <a:pt x="1965" y="629"/>
                  </a:lnTo>
                  <a:lnTo>
                    <a:pt x="1906" y="766"/>
                  </a:lnTo>
                  <a:lnTo>
                    <a:pt x="1886" y="865"/>
                  </a:lnTo>
                  <a:lnTo>
                    <a:pt x="1866" y="982"/>
                  </a:lnTo>
                  <a:lnTo>
                    <a:pt x="1866" y="1179"/>
                  </a:lnTo>
                  <a:lnTo>
                    <a:pt x="1906" y="1395"/>
                  </a:lnTo>
                  <a:lnTo>
                    <a:pt x="1984" y="1591"/>
                  </a:lnTo>
                  <a:lnTo>
                    <a:pt x="2102" y="1807"/>
                  </a:lnTo>
                  <a:lnTo>
                    <a:pt x="2220" y="2004"/>
                  </a:lnTo>
                  <a:lnTo>
                    <a:pt x="2358" y="2181"/>
                  </a:lnTo>
                  <a:lnTo>
                    <a:pt x="2495" y="2358"/>
                  </a:lnTo>
                  <a:lnTo>
                    <a:pt x="2377" y="2259"/>
                  </a:lnTo>
                  <a:lnTo>
                    <a:pt x="2240" y="2200"/>
                  </a:lnTo>
                  <a:lnTo>
                    <a:pt x="2082" y="2181"/>
                  </a:lnTo>
                  <a:lnTo>
                    <a:pt x="1925" y="2200"/>
                  </a:lnTo>
                  <a:lnTo>
                    <a:pt x="1768" y="2240"/>
                  </a:lnTo>
                  <a:lnTo>
                    <a:pt x="1631" y="2299"/>
                  </a:lnTo>
                  <a:lnTo>
                    <a:pt x="1513" y="2416"/>
                  </a:lnTo>
                  <a:lnTo>
                    <a:pt x="1474" y="2475"/>
                  </a:lnTo>
                  <a:lnTo>
                    <a:pt x="1434" y="2534"/>
                  </a:lnTo>
                  <a:lnTo>
                    <a:pt x="1375" y="2672"/>
                  </a:lnTo>
                  <a:lnTo>
                    <a:pt x="1356" y="2809"/>
                  </a:lnTo>
                  <a:lnTo>
                    <a:pt x="1356" y="3104"/>
                  </a:lnTo>
                  <a:lnTo>
                    <a:pt x="1375" y="3399"/>
                  </a:lnTo>
                  <a:lnTo>
                    <a:pt x="1375" y="3536"/>
                  </a:lnTo>
                  <a:lnTo>
                    <a:pt x="1336" y="3674"/>
                  </a:lnTo>
                  <a:lnTo>
                    <a:pt x="1257" y="3851"/>
                  </a:lnTo>
                  <a:lnTo>
                    <a:pt x="1159" y="3988"/>
                  </a:lnTo>
                  <a:lnTo>
                    <a:pt x="1002" y="4106"/>
                  </a:lnTo>
                  <a:lnTo>
                    <a:pt x="845" y="4184"/>
                  </a:lnTo>
                  <a:lnTo>
                    <a:pt x="747" y="4204"/>
                  </a:lnTo>
                  <a:lnTo>
                    <a:pt x="629" y="4224"/>
                  </a:lnTo>
                  <a:lnTo>
                    <a:pt x="531" y="4224"/>
                  </a:lnTo>
                  <a:lnTo>
                    <a:pt x="432" y="4204"/>
                  </a:lnTo>
                  <a:lnTo>
                    <a:pt x="334" y="4165"/>
                  </a:lnTo>
                  <a:lnTo>
                    <a:pt x="236" y="4126"/>
                  </a:lnTo>
                  <a:lnTo>
                    <a:pt x="157" y="4067"/>
                  </a:lnTo>
                  <a:lnTo>
                    <a:pt x="79" y="3988"/>
                  </a:lnTo>
                  <a:lnTo>
                    <a:pt x="0" y="3909"/>
                  </a:lnTo>
                  <a:lnTo>
                    <a:pt x="138" y="4126"/>
                  </a:lnTo>
                  <a:lnTo>
                    <a:pt x="275" y="4302"/>
                  </a:lnTo>
                  <a:lnTo>
                    <a:pt x="452" y="4479"/>
                  </a:lnTo>
                  <a:lnTo>
                    <a:pt x="648" y="4617"/>
                  </a:lnTo>
                  <a:lnTo>
                    <a:pt x="865" y="4754"/>
                  </a:lnTo>
                  <a:lnTo>
                    <a:pt x="1100" y="4852"/>
                  </a:lnTo>
                  <a:lnTo>
                    <a:pt x="1336" y="4931"/>
                  </a:lnTo>
                  <a:lnTo>
                    <a:pt x="1572" y="4990"/>
                  </a:lnTo>
                  <a:lnTo>
                    <a:pt x="1807" y="5029"/>
                  </a:lnTo>
                  <a:lnTo>
                    <a:pt x="2318" y="5029"/>
                  </a:lnTo>
                  <a:lnTo>
                    <a:pt x="2593" y="4990"/>
                  </a:lnTo>
                  <a:lnTo>
                    <a:pt x="2829" y="4951"/>
                  </a:lnTo>
                  <a:lnTo>
                    <a:pt x="3045" y="4892"/>
                  </a:lnTo>
                  <a:lnTo>
                    <a:pt x="3497" y="4754"/>
                  </a:lnTo>
                  <a:lnTo>
                    <a:pt x="3929" y="4558"/>
                  </a:lnTo>
                  <a:lnTo>
                    <a:pt x="4342" y="4361"/>
                  </a:lnTo>
                  <a:lnTo>
                    <a:pt x="4892" y="4047"/>
                  </a:lnTo>
                  <a:lnTo>
                    <a:pt x="5442" y="3733"/>
                  </a:lnTo>
                  <a:lnTo>
                    <a:pt x="5717" y="3595"/>
                  </a:lnTo>
                  <a:lnTo>
                    <a:pt x="6011" y="3458"/>
                  </a:lnTo>
                  <a:lnTo>
                    <a:pt x="6286" y="3359"/>
                  </a:lnTo>
                  <a:lnTo>
                    <a:pt x="6601" y="3261"/>
                  </a:lnTo>
                  <a:lnTo>
                    <a:pt x="6817" y="3202"/>
                  </a:lnTo>
                  <a:lnTo>
                    <a:pt x="7053" y="3163"/>
                  </a:lnTo>
                  <a:lnTo>
                    <a:pt x="7504" y="3124"/>
                  </a:lnTo>
                  <a:lnTo>
                    <a:pt x="7976" y="3124"/>
                  </a:lnTo>
                  <a:lnTo>
                    <a:pt x="8447" y="3143"/>
                  </a:lnTo>
                  <a:lnTo>
                    <a:pt x="9371" y="3183"/>
                  </a:lnTo>
                  <a:lnTo>
                    <a:pt x="9842" y="3183"/>
                  </a:lnTo>
                  <a:lnTo>
                    <a:pt x="10314" y="3163"/>
                  </a:lnTo>
                  <a:lnTo>
                    <a:pt x="10530" y="3143"/>
                  </a:lnTo>
                  <a:lnTo>
                    <a:pt x="10510" y="3359"/>
                  </a:lnTo>
                  <a:lnTo>
                    <a:pt x="10510" y="3556"/>
                  </a:lnTo>
                  <a:lnTo>
                    <a:pt x="10530" y="3772"/>
                  </a:lnTo>
                  <a:lnTo>
                    <a:pt x="10569" y="3988"/>
                  </a:lnTo>
                  <a:lnTo>
                    <a:pt x="10608" y="4184"/>
                  </a:lnTo>
                  <a:lnTo>
                    <a:pt x="10687" y="4381"/>
                  </a:lnTo>
                  <a:lnTo>
                    <a:pt x="10785" y="4577"/>
                  </a:lnTo>
                  <a:lnTo>
                    <a:pt x="10903" y="4754"/>
                  </a:lnTo>
                  <a:lnTo>
                    <a:pt x="11080" y="4970"/>
                  </a:lnTo>
                  <a:lnTo>
                    <a:pt x="11276" y="5167"/>
                  </a:lnTo>
                  <a:lnTo>
                    <a:pt x="11492" y="5324"/>
                  </a:lnTo>
                  <a:lnTo>
                    <a:pt x="11748" y="5461"/>
                  </a:lnTo>
                  <a:lnTo>
                    <a:pt x="12003" y="5560"/>
                  </a:lnTo>
                  <a:lnTo>
                    <a:pt x="12258" y="5638"/>
                  </a:lnTo>
                  <a:lnTo>
                    <a:pt x="12533" y="5677"/>
                  </a:lnTo>
                  <a:lnTo>
                    <a:pt x="12808" y="5697"/>
                  </a:lnTo>
                  <a:lnTo>
                    <a:pt x="12730" y="5795"/>
                  </a:lnTo>
                  <a:lnTo>
                    <a:pt x="12671" y="5894"/>
                  </a:lnTo>
                  <a:lnTo>
                    <a:pt x="12632" y="6011"/>
                  </a:lnTo>
                  <a:lnTo>
                    <a:pt x="12592" y="6110"/>
                  </a:lnTo>
                  <a:lnTo>
                    <a:pt x="12553" y="6228"/>
                  </a:lnTo>
                  <a:lnTo>
                    <a:pt x="12553" y="6345"/>
                  </a:lnTo>
                  <a:lnTo>
                    <a:pt x="12553" y="6601"/>
                  </a:lnTo>
                  <a:lnTo>
                    <a:pt x="12612" y="6837"/>
                  </a:lnTo>
                  <a:lnTo>
                    <a:pt x="12651" y="6954"/>
                  </a:lnTo>
                  <a:lnTo>
                    <a:pt x="12691" y="7053"/>
                  </a:lnTo>
                  <a:lnTo>
                    <a:pt x="12769" y="7151"/>
                  </a:lnTo>
                  <a:lnTo>
                    <a:pt x="12828" y="7249"/>
                  </a:lnTo>
                  <a:lnTo>
                    <a:pt x="12926" y="7328"/>
                  </a:lnTo>
                  <a:lnTo>
                    <a:pt x="13005" y="7406"/>
                  </a:lnTo>
                  <a:lnTo>
                    <a:pt x="13653" y="7112"/>
                  </a:lnTo>
                  <a:lnTo>
                    <a:pt x="13634" y="6856"/>
                  </a:lnTo>
                  <a:lnTo>
                    <a:pt x="13634" y="6601"/>
                  </a:lnTo>
                  <a:lnTo>
                    <a:pt x="13673" y="6326"/>
                  </a:lnTo>
                  <a:lnTo>
                    <a:pt x="13732" y="6051"/>
                  </a:lnTo>
                  <a:lnTo>
                    <a:pt x="13791" y="5992"/>
                  </a:lnTo>
                  <a:lnTo>
                    <a:pt x="13850" y="5894"/>
                  </a:lnTo>
                  <a:lnTo>
                    <a:pt x="14007" y="5677"/>
                  </a:lnTo>
                  <a:lnTo>
                    <a:pt x="14105" y="5579"/>
                  </a:lnTo>
                  <a:lnTo>
                    <a:pt x="14223" y="5501"/>
                  </a:lnTo>
                  <a:lnTo>
                    <a:pt x="14360" y="5442"/>
                  </a:lnTo>
                  <a:lnTo>
                    <a:pt x="14537" y="5422"/>
                  </a:lnTo>
                  <a:lnTo>
                    <a:pt x="14459" y="5304"/>
                  </a:lnTo>
                  <a:lnTo>
                    <a:pt x="14341" y="5206"/>
                  </a:lnTo>
                  <a:lnTo>
                    <a:pt x="14243" y="5108"/>
                  </a:lnTo>
                  <a:lnTo>
                    <a:pt x="14125" y="4990"/>
                  </a:lnTo>
                  <a:lnTo>
                    <a:pt x="14066" y="4892"/>
                  </a:lnTo>
                  <a:lnTo>
                    <a:pt x="14046" y="4833"/>
                  </a:lnTo>
                  <a:lnTo>
                    <a:pt x="14046" y="4774"/>
                  </a:lnTo>
                  <a:lnTo>
                    <a:pt x="14046" y="4695"/>
                  </a:lnTo>
                  <a:lnTo>
                    <a:pt x="14085" y="4617"/>
                  </a:lnTo>
                  <a:lnTo>
                    <a:pt x="14125" y="4538"/>
                  </a:lnTo>
                  <a:lnTo>
                    <a:pt x="14203" y="4459"/>
                  </a:lnTo>
                  <a:lnTo>
                    <a:pt x="14007" y="4479"/>
                  </a:lnTo>
                  <a:lnTo>
                    <a:pt x="13791" y="4499"/>
                  </a:lnTo>
                  <a:lnTo>
                    <a:pt x="13594" y="4479"/>
                  </a:lnTo>
                  <a:lnTo>
                    <a:pt x="13378" y="4459"/>
                  </a:lnTo>
                  <a:lnTo>
                    <a:pt x="13182" y="4420"/>
                  </a:lnTo>
                  <a:lnTo>
                    <a:pt x="13005" y="4361"/>
                  </a:lnTo>
                  <a:lnTo>
                    <a:pt x="12808" y="4302"/>
                  </a:lnTo>
                  <a:lnTo>
                    <a:pt x="12632" y="4224"/>
                  </a:lnTo>
                  <a:lnTo>
                    <a:pt x="12475" y="4126"/>
                  </a:lnTo>
                  <a:lnTo>
                    <a:pt x="12317" y="4008"/>
                  </a:lnTo>
                  <a:lnTo>
                    <a:pt x="12160" y="3890"/>
                  </a:lnTo>
                  <a:lnTo>
                    <a:pt x="12042" y="3733"/>
                  </a:lnTo>
                  <a:lnTo>
                    <a:pt x="11924" y="3575"/>
                  </a:lnTo>
                  <a:lnTo>
                    <a:pt x="11807" y="3418"/>
                  </a:lnTo>
                  <a:lnTo>
                    <a:pt x="11728" y="3222"/>
                  </a:lnTo>
                  <a:lnTo>
                    <a:pt x="11649" y="3025"/>
                  </a:lnTo>
                  <a:lnTo>
                    <a:pt x="11669" y="2790"/>
                  </a:lnTo>
                  <a:lnTo>
                    <a:pt x="11669" y="2672"/>
                  </a:lnTo>
                  <a:lnTo>
                    <a:pt x="11689" y="2574"/>
                  </a:lnTo>
                  <a:lnTo>
                    <a:pt x="11728" y="2456"/>
                  </a:lnTo>
                  <a:lnTo>
                    <a:pt x="11787" y="2377"/>
                  </a:lnTo>
                  <a:lnTo>
                    <a:pt x="11866" y="2299"/>
                  </a:lnTo>
                  <a:lnTo>
                    <a:pt x="11983" y="2220"/>
                  </a:lnTo>
                  <a:lnTo>
                    <a:pt x="11983" y="2220"/>
                  </a:lnTo>
                  <a:lnTo>
                    <a:pt x="11551" y="2279"/>
                  </a:lnTo>
                  <a:lnTo>
                    <a:pt x="11198" y="2299"/>
                  </a:lnTo>
                  <a:lnTo>
                    <a:pt x="10824" y="2318"/>
                  </a:lnTo>
                  <a:lnTo>
                    <a:pt x="10431" y="2299"/>
                  </a:lnTo>
                  <a:lnTo>
                    <a:pt x="10039" y="2279"/>
                  </a:lnTo>
                  <a:lnTo>
                    <a:pt x="9646" y="2220"/>
                  </a:lnTo>
                  <a:lnTo>
                    <a:pt x="9253" y="2141"/>
                  </a:lnTo>
                  <a:lnTo>
                    <a:pt x="8880" y="2043"/>
                  </a:lnTo>
                  <a:lnTo>
                    <a:pt x="8506" y="1925"/>
                  </a:lnTo>
                  <a:lnTo>
                    <a:pt x="8153" y="1788"/>
                  </a:lnTo>
                  <a:lnTo>
                    <a:pt x="7819" y="1611"/>
                  </a:lnTo>
                  <a:lnTo>
                    <a:pt x="7524" y="1415"/>
                  </a:lnTo>
                  <a:lnTo>
                    <a:pt x="7249" y="1198"/>
                  </a:lnTo>
                  <a:lnTo>
                    <a:pt x="7131" y="1061"/>
                  </a:lnTo>
                  <a:lnTo>
                    <a:pt x="7013" y="943"/>
                  </a:lnTo>
                  <a:lnTo>
                    <a:pt x="6915" y="806"/>
                  </a:lnTo>
                  <a:lnTo>
                    <a:pt x="6817" y="648"/>
                  </a:lnTo>
                  <a:lnTo>
                    <a:pt x="6738" y="491"/>
                  </a:lnTo>
                  <a:lnTo>
                    <a:pt x="6660" y="334"/>
                  </a:lnTo>
                  <a:lnTo>
                    <a:pt x="6601" y="177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37"/>
            <p:cNvSpPr/>
            <p:nvPr/>
          </p:nvSpPr>
          <p:spPr>
            <a:xfrm>
              <a:off x="11968590" y="1121844"/>
              <a:ext cx="53164" cy="43463"/>
            </a:xfrm>
            <a:custGeom>
              <a:avLst/>
              <a:gdLst/>
              <a:ahLst/>
              <a:cxnLst/>
              <a:rect l="l" t="t" r="r" b="b"/>
              <a:pathLst>
                <a:path w="2044" h="1671" extrusionOk="0">
                  <a:moveTo>
                    <a:pt x="1670" y="1"/>
                  </a:moveTo>
                  <a:lnTo>
                    <a:pt x="1493" y="40"/>
                  </a:lnTo>
                  <a:lnTo>
                    <a:pt x="1316" y="79"/>
                  </a:lnTo>
                  <a:lnTo>
                    <a:pt x="1159" y="158"/>
                  </a:lnTo>
                  <a:lnTo>
                    <a:pt x="982" y="236"/>
                  </a:lnTo>
                  <a:lnTo>
                    <a:pt x="845" y="334"/>
                  </a:lnTo>
                  <a:lnTo>
                    <a:pt x="688" y="433"/>
                  </a:lnTo>
                  <a:lnTo>
                    <a:pt x="550" y="551"/>
                  </a:lnTo>
                  <a:lnTo>
                    <a:pt x="432" y="688"/>
                  </a:lnTo>
                  <a:lnTo>
                    <a:pt x="315" y="845"/>
                  </a:lnTo>
                  <a:lnTo>
                    <a:pt x="216" y="983"/>
                  </a:lnTo>
                  <a:lnTo>
                    <a:pt x="138" y="1160"/>
                  </a:lnTo>
                  <a:lnTo>
                    <a:pt x="79" y="1317"/>
                  </a:lnTo>
                  <a:lnTo>
                    <a:pt x="20" y="1494"/>
                  </a:lnTo>
                  <a:lnTo>
                    <a:pt x="0" y="1670"/>
                  </a:lnTo>
                  <a:lnTo>
                    <a:pt x="236" y="1415"/>
                  </a:lnTo>
                  <a:lnTo>
                    <a:pt x="452" y="1160"/>
                  </a:lnTo>
                  <a:lnTo>
                    <a:pt x="570" y="1061"/>
                  </a:lnTo>
                  <a:lnTo>
                    <a:pt x="648" y="1120"/>
                  </a:lnTo>
                  <a:lnTo>
                    <a:pt x="806" y="1199"/>
                  </a:lnTo>
                  <a:lnTo>
                    <a:pt x="963" y="1238"/>
                  </a:lnTo>
                  <a:lnTo>
                    <a:pt x="1199" y="1238"/>
                  </a:lnTo>
                  <a:lnTo>
                    <a:pt x="1199" y="1179"/>
                  </a:lnTo>
                  <a:lnTo>
                    <a:pt x="1179" y="1101"/>
                  </a:lnTo>
                  <a:lnTo>
                    <a:pt x="1159" y="1042"/>
                  </a:lnTo>
                  <a:lnTo>
                    <a:pt x="1120" y="983"/>
                  </a:lnTo>
                  <a:lnTo>
                    <a:pt x="1041" y="904"/>
                  </a:lnTo>
                  <a:lnTo>
                    <a:pt x="924" y="845"/>
                  </a:lnTo>
                  <a:lnTo>
                    <a:pt x="825" y="826"/>
                  </a:lnTo>
                  <a:lnTo>
                    <a:pt x="924" y="727"/>
                  </a:lnTo>
                  <a:lnTo>
                    <a:pt x="1179" y="531"/>
                  </a:lnTo>
                  <a:lnTo>
                    <a:pt x="1454" y="354"/>
                  </a:lnTo>
                  <a:lnTo>
                    <a:pt x="1729" y="177"/>
                  </a:lnTo>
                  <a:lnTo>
                    <a:pt x="1886" y="118"/>
                  </a:lnTo>
                  <a:lnTo>
                    <a:pt x="1965" y="79"/>
                  </a:lnTo>
                  <a:lnTo>
                    <a:pt x="2043" y="79"/>
                  </a:lnTo>
                  <a:lnTo>
                    <a:pt x="1965" y="40"/>
                  </a:lnTo>
                  <a:lnTo>
                    <a:pt x="1866" y="1"/>
                  </a:lnTo>
                  <a:close/>
                  <a:moveTo>
                    <a:pt x="0" y="1670"/>
                  </a:moveTo>
                  <a:lnTo>
                    <a:pt x="0" y="1670"/>
                  </a:lnTo>
                  <a:lnTo>
                    <a:pt x="0" y="1670"/>
                  </a:lnTo>
                  <a:close/>
                </a:path>
              </a:pathLst>
            </a:custGeom>
            <a:solidFill>
              <a:srgbClr val="ECA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37"/>
            <p:cNvSpPr/>
            <p:nvPr/>
          </p:nvSpPr>
          <p:spPr>
            <a:xfrm>
              <a:off x="11502584" y="1814717"/>
              <a:ext cx="323460" cy="54205"/>
            </a:xfrm>
            <a:custGeom>
              <a:avLst/>
              <a:gdLst/>
              <a:ahLst/>
              <a:cxnLst/>
              <a:rect l="l" t="t" r="r" b="b"/>
              <a:pathLst>
                <a:path w="12436" h="2084" extrusionOk="0">
                  <a:moveTo>
                    <a:pt x="0" y="1"/>
                  </a:moveTo>
                  <a:lnTo>
                    <a:pt x="786" y="256"/>
                  </a:lnTo>
                  <a:lnTo>
                    <a:pt x="1592" y="492"/>
                  </a:lnTo>
                  <a:lnTo>
                    <a:pt x="2397" y="708"/>
                  </a:lnTo>
                  <a:lnTo>
                    <a:pt x="3202" y="885"/>
                  </a:lnTo>
                  <a:lnTo>
                    <a:pt x="4008" y="1062"/>
                  </a:lnTo>
                  <a:lnTo>
                    <a:pt x="4833" y="1219"/>
                  </a:lnTo>
                  <a:lnTo>
                    <a:pt x="5658" y="1356"/>
                  </a:lnTo>
                  <a:lnTo>
                    <a:pt x="6463" y="1494"/>
                  </a:lnTo>
                  <a:lnTo>
                    <a:pt x="7956" y="1690"/>
                  </a:lnTo>
                  <a:lnTo>
                    <a:pt x="9430" y="1847"/>
                  </a:lnTo>
                  <a:lnTo>
                    <a:pt x="10923" y="1985"/>
                  </a:lnTo>
                  <a:lnTo>
                    <a:pt x="12416" y="2083"/>
                  </a:lnTo>
                  <a:lnTo>
                    <a:pt x="12435" y="1808"/>
                  </a:lnTo>
                  <a:lnTo>
                    <a:pt x="10962" y="1710"/>
                  </a:lnTo>
                  <a:lnTo>
                    <a:pt x="9469" y="1612"/>
                  </a:lnTo>
                  <a:lnTo>
                    <a:pt x="7976" y="1454"/>
                  </a:lnTo>
                  <a:lnTo>
                    <a:pt x="6503" y="1278"/>
                  </a:lnTo>
                  <a:lnTo>
                    <a:pt x="5481" y="1140"/>
                  </a:lnTo>
                  <a:lnTo>
                    <a:pt x="4853" y="1042"/>
                  </a:lnTo>
                  <a:lnTo>
                    <a:pt x="4047" y="904"/>
                  </a:lnTo>
                  <a:lnTo>
                    <a:pt x="3222" y="747"/>
                  </a:lnTo>
                  <a:lnTo>
                    <a:pt x="2417" y="590"/>
                  </a:lnTo>
                  <a:lnTo>
                    <a:pt x="1611" y="413"/>
                  </a:lnTo>
                  <a:lnTo>
                    <a:pt x="786" y="2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37"/>
            <p:cNvSpPr/>
            <p:nvPr/>
          </p:nvSpPr>
          <p:spPr>
            <a:xfrm>
              <a:off x="11835728" y="1858155"/>
              <a:ext cx="353112" cy="13811"/>
            </a:xfrm>
            <a:custGeom>
              <a:avLst/>
              <a:gdLst/>
              <a:ahLst/>
              <a:cxnLst/>
              <a:rect l="l" t="t" r="r" b="b"/>
              <a:pathLst>
                <a:path w="13576" h="531" extrusionOk="0">
                  <a:moveTo>
                    <a:pt x="13575" y="1"/>
                  </a:moveTo>
                  <a:lnTo>
                    <a:pt x="10255" y="177"/>
                  </a:lnTo>
                  <a:lnTo>
                    <a:pt x="8605" y="217"/>
                  </a:lnTo>
                  <a:lnTo>
                    <a:pt x="7760" y="256"/>
                  </a:lnTo>
                  <a:lnTo>
                    <a:pt x="6935" y="256"/>
                  </a:lnTo>
                  <a:lnTo>
                    <a:pt x="5285" y="276"/>
                  </a:lnTo>
                  <a:lnTo>
                    <a:pt x="3615" y="276"/>
                  </a:lnTo>
                  <a:lnTo>
                    <a:pt x="1965" y="236"/>
                  </a:lnTo>
                  <a:lnTo>
                    <a:pt x="295" y="177"/>
                  </a:lnTo>
                  <a:lnTo>
                    <a:pt x="20" y="158"/>
                  </a:lnTo>
                  <a:lnTo>
                    <a:pt x="1" y="433"/>
                  </a:lnTo>
                  <a:lnTo>
                    <a:pt x="295" y="452"/>
                  </a:lnTo>
                  <a:lnTo>
                    <a:pt x="1945" y="511"/>
                  </a:lnTo>
                  <a:lnTo>
                    <a:pt x="3615" y="531"/>
                  </a:lnTo>
                  <a:lnTo>
                    <a:pt x="4440" y="531"/>
                  </a:lnTo>
                  <a:lnTo>
                    <a:pt x="5285" y="511"/>
                  </a:lnTo>
                  <a:lnTo>
                    <a:pt x="6935" y="472"/>
                  </a:lnTo>
                  <a:lnTo>
                    <a:pt x="7780" y="452"/>
                  </a:lnTo>
                  <a:lnTo>
                    <a:pt x="8605" y="393"/>
                  </a:lnTo>
                  <a:lnTo>
                    <a:pt x="10255" y="295"/>
                  </a:lnTo>
                  <a:lnTo>
                    <a:pt x="11925" y="158"/>
                  </a:lnTo>
                  <a:lnTo>
                    <a:pt x="13575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37"/>
            <p:cNvSpPr/>
            <p:nvPr/>
          </p:nvSpPr>
          <p:spPr>
            <a:xfrm>
              <a:off x="11480085" y="2074798"/>
              <a:ext cx="319377" cy="74649"/>
            </a:xfrm>
            <a:custGeom>
              <a:avLst/>
              <a:gdLst/>
              <a:ahLst/>
              <a:cxnLst/>
              <a:rect l="l" t="t" r="r" b="b"/>
              <a:pathLst>
                <a:path w="12279" h="2870" extrusionOk="0">
                  <a:moveTo>
                    <a:pt x="1" y="1"/>
                  </a:moveTo>
                  <a:lnTo>
                    <a:pt x="394" y="197"/>
                  </a:lnTo>
                  <a:lnTo>
                    <a:pt x="806" y="374"/>
                  </a:lnTo>
                  <a:lnTo>
                    <a:pt x="1631" y="708"/>
                  </a:lnTo>
                  <a:lnTo>
                    <a:pt x="2476" y="1003"/>
                  </a:lnTo>
                  <a:lnTo>
                    <a:pt x="3321" y="1278"/>
                  </a:lnTo>
                  <a:lnTo>
                    <a:pt x="3753" y="1396"/>
                  </a:lnTo>
                  <a:lnTo>
                    <a:pt x="4185" y="1514"/>
                  </a:lnTo>
                  <a:lnTo>
                    <a:pt x="5050" y="1749"/>
                  </a:lnTo>
                  <a:lnTo>
                    <a:pt x="5914" y="1946"/>
                  </a:lnTo>
                  <a:lnTo>
                    <a:pt x="6778" y="2142"/>
                  </a:lnTo>
                  <a:lnTo>
                    <a:pt x="7466" y="2260"/>
                  </a:lnTo>
                  <a:lnTo>
                    <a:pt x="8134" y="2378"/>
                  </a:lnTo>
                  <a:lnTo>
                    <a:pt x="9509" y="2574"/>
                  </a:lnTo>
                  <a:lnTo>
                    <a:pt x="10884" y="2751"/>
                  </a:lnTo>
                  <a:lnTo>
                    <a:pt x="12259" y="2869"/>
                  </a:lnTo>
                  <a:lnTo>
                    <a:pt x="12279" y="2614"/>
                  </a:lnTo>
                  <a:lnTo>
                    <a:pt x="10904" y="2496"/>
                  </a:lnTo>
                  <a:lnTo>
                    <a:pt x="9548" y="2339"/>
                  </a:lnTo>
                  <a:lnTo>
                    <a:pt x="8173" y="2142"/>
                  </a:lnTo>
                  <a:lnTo>
                    <a:pt x="6818" y="1926"/>
                  </a:lnTo>
                  <a:lnTo>
                    <a:pt x="5953" y="1749"/>
                  </a:lnTo>
                  <a:lnTo>
                    <a:pt x="5089" y="1572"/>
                  </a:lnTo>
                  <a:lnTo>
                    <a:pt x="4225" y="1376"/>
                  </a:lnTo>
                  <a:lnTo>
                    <a:pt x="3792" y="1258"/>
                  </a:lnTo>
                  <a:lnTo>
                    <a:pt x="3360" y="1140"/>
                  </a:lnTo>
                  <a:lnTo>
                    <a:pt x="2515" y="905"/>
                  </a:lnTo>
                  <a:lnTo>
                    <a:pt x="1651" y="630"/>
                  </a:lnTo>
                  <a:lnTo>
                    <a:pt x="826" y="33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9297;p37"/>
            <p:cNvSpPr/>
            <p:nvPr/>
          </p:nvSpPr>
          <p:spPr>
            <a:xfrm>
              <a:off x="11806596" y="2131528"/>
              <a:ext cx="402661" cy="23019"/>
            </a:xfrm>
            <a:custGeom>
              <a:avLst/>
              <a:gdLst/>
              <a:ahLst/>
              <a:cxnLst/>
              <a:rect l="l" t="t" r="r" b="b"/>
              <a:pathLst>
                <a:path w="15481" h="885" extrusionOk="0">
                  <a:moveTo>
                    <a:pt x="15481" y="0"/>
                  </a:moveTo>
                  <a:lnTo>
                    <a:pt x="12318" y="315"/>
                  </a:lnTo>
                  <a:lnTo>
                    <a:pt x="11945" y="334"/>
                  </a:lnTo>
                  <a:lnTo>
                    <a:pt x="10177" y="452"/>
                  </a:lnTo>
                  <a:lnTo>
                    <a:pt x="9293" y="531"/>
                  </a:lnTo>
                  <a:lnTo>
                    <a:pt x="8841" y="550"/>
                  </a:lnTo>
                  <a:lnTo>
                    <a:pt x="8409" y="570"/>
                  </a:lnTo>
                  <a:lnTo>
                    <a:pt x="7505" y="590"/>
                  </a:lnTo>
                  <a:lnTo>
                    <a:pt x="6621" y="609"/>
                  </a:lnTo>
                  <a:lnTo>
                    <a:pt x="5737" y="629"/>
                  </a:lnTo>
                  <a:lnTo>
                    <a:pt x="4853" y="629"/>
                  </a:lnTo>
                  <a:lnTo>
                    <a:pt x="3085" y="609"/>
                  </a:lnTo>
                  <a:lnTo>
                    <a:pt x="1317" y="531"/>
                  </a:lnTo>
                  <a:lnTo>
                    <a:pt x="40" y="452"/>
                  </a:lnTo>
                  <a:lnTo>
                    <a:pt x="1" y="727"/>
                  </a:lnTo>
                  <a:lnTo>
                    <a:pt x="1297" y="806"/>
                  </a:lnTo>
                  <a:lnTo>
                    <a:pt x="3065" y="884"/>
                  </a:lnTo>
                  <a:lnTo>
                    <a:pt x="6189" y="884"/>
                  </a:lnTo>
                  <a:lnTo>
                    <a:pt x="6641" y="865"/>
                  </a:lnTo>
                  <a:lnTo>
                    <a:pt x="8409" y="767"/>
                  </a:lnTo>
                  <a:lnTo>
                    <a:pt x="8861" y="747"/>
                  </a:lnTo>
                  <a:lnTo>
                    <a:pt x="9293" y="708"/>
                  </a:lnTo>
                  <a:lnTo>
                    <a:pt x="10177" y="629"/>
                  </a:lnTo>
                  <a:lnTo>
                    <a:pt x="11964" y="472"/>
                  </a:lnTo>
                  <a:lnTo>
                    <a:pt x="12672" y="393"/>
                  </a:lnTo>
                  <a:lnTo>
                    <a:pt x="15481" y="0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9298;p37"/>
            <p:cNvSpPr/>
            <p:nvPr/>
          </p:nvSpPr>
          <p:spPr>
            <a:xfrm>
              <a:off x="11479071" y="2125389"/>
              <a:ext cx="315293" cy="91997"/>
            </a:xfrm>
            <a:custGeom>
              <a:avLst/>
              <a:gdLst/>
              <a:ahLst/>
              <a:cxnLst/>
              <a:rect l="l" t="t" r="r" b="b"/>
              <a:pathLst>
                <a:path w="12122" h="3537" extrusionOk="0">
                  <a:moveTo>
                    <a:pt x="1" y="1"/>
                  </a:moveTo>
                  <a:lnTo>
                    <a:pt x="806" y="413"/>
                  </a:lnTo>
                  <a:lnTo>
                    <a:pt x="1612" y="786"/>
                  </a:lnTo>
                  <a:lnTo>
                    <a:pt x="2437" y="1120"/>
                  </a:lnTo>
                  <a:lnTo>
                    <a:pt x="3281" y="1454"/>
                  </a:lnTo>
                  <a:lnTo>
                    <a:pt x="4126" y="1749"/>
                  </a:lnTo>
                  <a:lnTo>
                    <a:pt x="4990" y="2024"/>
                  </a:lnTo>
                  <a:lnTo>
                    <a:pt x="5855" y="2279"/>
                  </a:lnTo>
                  <a:lnTo>
                    <a:pt x="6719" y="2515"/>
                  </a:lnTo>
                  <a:lnTo>
                    <a:pt x="7583" y="2731"/>
                  </a:lnTo>
                  <a:lnTo>
                    <a:pt x="8467" y="2928"/>
                  </a:lnTo>
                  <a:lnTo>
                    <a:pt x="9352" y="3105"/>
                  </a:lnTo>
                  <a:lnTo>
                    <a:pt x="10236" y="3262"/>
                  </a:lnTo>
                  <a:lnTo>
                    <a:pt x="11178" y="3419"/>
                  </a:lnTo>
                  <a:lnTo>
                    <a:pt x="12102" y="3537"/>
                  </a:lnTo>
                  <a:lnTo>
                    <a:pt x="12121" y="3281"/>
                  </a:lnTo>
                  <a:lnTo>
                    <a:pt x="10786" y="3105"/>
                  </a:lnTo>
                  <a:lnTo>
                    <a:pt x="9430" y="2869"/>
                  </a:lnTo>
                  <a:lnTo>
                    <a:pt x="8094" y="2613"/>
                  </a:lnTo>
                  <a:lnTo>
                    <a:pt x="6778" y="2299"/>
                  </a:lnTo>
                  <a:lnTo>
                    <a:pt x="5914" y="2083"/>
                  </a:lnTo>
                  <a:lnTo>
                    <a:pt x="5049" y="1847"/>
                  </a:lnTo>
                  <a:lnTo>
                    <a:pt x="4185" y="1592"/>
                  </a:lnTo>
                  <a:lnTo>
                    <a:pt x="3321" y="1317"/>
                  </a:lnTo>
                  <a:lnTo>
                    <a:pt x="2476" y="1022"/>
                  </a:lnTo>
                  <a:lnTo>
                    <a:pt x="1651" y="708"/>
                  </a:lnTo>
                  <a:lnTo>
                    <a:pt x="806" y="3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9299;p37"/>
            <p:cNvSpPr/>
            <p:nvPr/>
          </p:nvSpPr>
          <p:spPr>
            <a:xfrm>
              <a:off x="11799443" y="2190286"/>
              <a:ext cx="410334" cy="35790"/>
            </a:xfrm>
            <a:custGeom>
              <a:avLst/>
              <a:gdLst/>
              <a:ahLst/>
              <a:cxnLst/>
              <a:rect l="l" t="t" r="r" b="b"/>
              <a:pathLst>
                <a:path w="15776" h="1376" extrusionOk="0">
                  <a:moveTo>
                    <a:pt x="15775" y="1"/>
                  </a:moveTo>
                  <a:lnTo>
                    <a:pt x="14891" y="177"/>
                  </a:lnTo>
                  <a:lnTo>
                    <a:pt x="14440" y="256"/>
                  </a:lnTo>
                  <a:lnTo>
                    <a:pt x="14007" y="335"/>
                  </a:lnTo>
                  <a:lnTo>
                    <a:pt x="13123" y="492"/>
                  </a:lnTo>
                  <a:lnTo>
                    <a:pt x="12672" y="570"/>
                  </a:lnTo>
                  <a:lnTo>
                    <a:pt x="12239" y="629"/>
                  </a:lnTo>
                  <a:lnTo>
                    <a:pt x="11355" y="747"/>
                  </a:lnTo>
                  <a:lnTo>
                    <a:pt x="10452" y="845"/>
                  </a:lnTo>
                  <a:lnTo>
                    <a:pt x="9568" y="944"/>
                  </a:lnTo>
                  <a:lnTo>
                    <a:pt x="8664" y="1002"/>
                  </a:lnTo>
                  <a:lnTo>
                    <a:pt x="6876" y="1101"/>
                  </a:lnTo>
                  <a:lnTo>
                    <a:pt x="5992" y="1120"/>
                  </a:lnTo>
                  <a:lnTo>
                    <a:pt x="5089" y="1120"/>
                  </a:lnTo>
                  <a:lnTo>
                    <a:pt x="4205" y="1101"/>
                  </a:lnTo>
                  <a:lnTo>
                    <a:pt x="3301" y="1081"/>
                  </a:lnTo>
                  <a:lnTo>
                    <a:pt x="2417" y="1022"/>
                  </a:lnTo>
                  <a:lnTo>
                    <a:pt x="1513" y="944"/>
                  </a:lnTo>
                  <a:lnTo>
                    <a:pt x="767" y="885"/>
                  </a:lnTo>
                  <a:lnTo>
                    <a:pt x="20" y="806"/>
                  </a:lnTo>
                  <a:lnTo>
                    <a:pt x="1" y="1081"/>
                  </a:lnTo>
                  <a:lnTo>
                    <a:pt x="747" y="1160"/>
                  </a:lnTo>
                  <a:lnTo>
                    <a:pt x="1494" y="1219"/>
                  </a:lnTo>
                  <a:lnTo>
                    <a:pt x="2397" y="1297"/>
                  </a:lnTo>
                  <a:lnTo>
                    <a:pt x="3301" y="1336"/>
                  </a:lnTo>
                  <a:lnTo>
                    <a:pt x="4185" y="1356"/>
                  </a:lnTo>
                  <a:lnTo>
                    <a:pt x="5089" y="1376"/>
                  </a:lnTo>
                  <a:lnTo>
                    <a:pt x="5992" y="1356"/>
                  </a:lnTo>
                  <a:lnTo>
                    <a:pt x="6896" y="1336"/>
                  </a:lnTo>
                  <a:lnTo>
                    <a:pt x="7800" y="1277"/>
                  </a:lnTo>
                  <a:lnTo>
                    <a:pt x="8684" y="1219"/>
                  </a:lnTo>
                  <a:lnTo>
                    <a:pt x="9587" y="1120"/>
                  </a:lnTo>
                  <a:lnTo>
                    <a:pt x="10471" y="1022"/>
                  </a:lnTo>
                  <a:lnTo>
                    <a:pt x="11375" y="904"/>
                  </a:lnTo>
                  <a:lnTo>
                    <a:pt x="12259" y="767"/>
                  </a:lnTo>
                  <a:lnTo>
                    <a:pt x="12691" y="688"/>
                  </a:lnTo>
                  <a:lnTo>
                    <a:pt x="13143" y="590"/>
                  </a:lnTo>
                  <a:lnTo>
                    <a:pt x="14027" y="413"/>
                  </a:lnTo>
                  <a:lnTo>
                    <a:pt x="14891" y="217"/>
                  </a:lnTo>
                  <a:lnTo>
                    <a:pt x="15775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9300;p37"/>
            <p:cNvSpPr/>
            <p:nvPr/>
          </p:nvSpPr>
          <p:spPr>
            <a:xfrm>
              <a:off x="11496966" y="1868898"/>
              <a:ext cx="320911" cy="75637"/>
            </a:xfrm>
            <a:custGeom>
              <a:avLst/>
              <a:gdLst/>
              <a:ahLst/>
              <a:cxnLst/>
              <a:rect l="l" t="t" r="r" b="b"/>
              <a:pathLst>
                <a:path w="12338" h="2908" extrusionOk="0">
                  <a:moveTo>
                    <a:pt x="0" y="0"/>
                  </a:moveTo>
                  <a:lnTo>
                    <a:pt x="373" y="197"/>
                  </a:lnTo>
                  <a:lnTo>
                    <a:pt x="766" y="373"/>
                  </a:lnTo>
                  <a:lnTo>
                    <a:pt x="1159" y="550"/>
                  </a:lnTo>
                  <a:lnTo>
                    <a:pt x="1552" y="707"/>
                  </a:lnTo>
                  <a:lnTo>
                    <a:pt x="2338" y="1022"/>
                  </a:lnTo>
                  <a:lnTo>
                    <a:pt x="3143" y="1277"/>
                  </a:lnTo>
                  <a:lnTo>
                    <a:pt x="3556" y="1414"/>
                  </a:lnTo>
                  <a:lnTo>
                    <a:pt x="3968" y="1532"/>
                  </a:lnTo>
                  <a:lnTo>
                    <a:pt x="4774" y="1748"/>
                  </a:lnTo>
                  <a:lnTo>
                    <a:pt x="5619" y="1945"/>
                  </a:lnTo>
                  <a:lnTo>
                    <a:pt x="6444" y="2141"/>
                  </a:lnTo>
                  <a:lnTo>
                    <a:pt x="7681" y="2377"/>
                  </a:lnTo>
                  <a:lnTo>
                    <a:pt x="8939" y="2554"/>
                  </a:lnTo>
                  <a:lnTo>
                    <a:pt x="9783" y="2672"/>
                  </a:lnTo>
                  <a:lnTo>
                    <a:pt x="10628" y="2770"/>
                  </a:lnTo>
                  <a:lnTo>
                    <a:pt x="11473" y="2849"/>
                  </a:lnTo>
                  <a:lnTo>
                    <a:pt x="12317" y="2907"/>
                  </a:lnTo>
                  <a:lnTo>
                    <a:pt x="12337" y="2652"/>
                  </a:lnTo>
                  <a:lnTo>
                    <a:pt x="11414" y="2574"/>
                  </a:lnTo>
                  <a:lnTo>
                    <a:pt x="10471" y="2495"/>
                  </a:lnTo>
                  <a:lnTo>
                    <a:pt x="9548" y="2397"/>
                  </a:lnTo>
                  <a:lnTo>
                    <a:pt x="8605" y="2259"/>
                  </a:lnTo>
                  <a:lnTo>
                    <a:pt x="7544" y="2102"/>
                  </a:lnTo>
                  <a:lnTo>
                    <a:pt x="6483" y="1925"/>
                  </a:lnTo>
                  <a:lnTo>
                    <a:pt x="4833" y="1572"/>
                  </a:lnTo>
                  <a:lnTo>
                    <a:pt x="4008" y="1375"/>
                  </a:lnTo>
                  <a:lnTo>
                    <a:pt x="3595" y="1277"/>
                  </a:lnTo>
                  <a:lnTo>
                    <a:pt x="3183" y="1159"/>
                  </a:lnTo>
                  <a:lnTo>
                    <a:pt x="2377" y="904"/>
                  </a:lnTo>
                  <a:lnTo>
                    <a:pt x="1572" y="648"/>
                  </a:lnTo>
                  <a:lnTo>
                    <a:pt x="786" y="334"/>
                  </a:lnTo>
                  <a:lnTo>
                    <a:pt x="393" y="1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37"/>
            <p:cNvSpPr/>
            <p:nvPr/>
          </p:nvSpPr>
          <p:spPr>
            <a:xfrm>
              <a:off x="11828055" y="1926615"/>
              <a:ext cx="364348" cy="21484"/>
            </a:xfrm>
            <a:custGeom>
              <a:avLst/>
              <a:gdLst/>
              <a:ahLst/>
              <a:cxnLst/>
              <a:rect l="l" t="t" r="r" b="b"/>
              <a:pathLst>
                <a:path w="14008" h="826" extrusionOk="0">
                  <a:moveTo>
                    <a:pt x="14008" y="1"/>
                  </a:moveTo>
                  <a:lnTo>
                    <a:pt x="12318" y="158"/>
                  </a:lnTo>
                  <a:lnTo>
                    <a:pt x="10629" y="315"/>
                  </a:lnTo>
                  <a:lnTo>
                    <a:pt x="8939" y="433"/>
                  </a:lnTo>
                  <a:lnTo>
                    <a:pt x="8095" y="472"/>
                  </a:lnTo>
                  <a:lnTo>
                    <a:pt x="7662" y="512"/>
                  </a:lnTo>
                  <a:lnTo>
                    <a:pt x="7250" y="512"/>
                  </a:lnTo>
                  <a:lnTo>
                    <a:pt x="5560" y="551"/>
                  </a:lnTo>
                  <a:lnTo>
                    <a:pt x="4696" y="590"/>
                  </a:lnTo>
                  <a:lnTo>
                    <a:pt x="3851" y="571"/>
                  </a:lnTo>
                  <a:lnTo>
                    <a:pt x="2162" y="551"/>
                  </a:lnTo>
                  <a:lnTo>
                    <a:pt x="472" y="472"/>
                  </a:lnTo>
                  <a:lnTo>
                    <a:pt x="21" y="453"/>
                  </a:lnTo>
                  <a:lnTo>
                    <a:pt x="1" y="728"/>
                  </a:lnTo>
                  <a:lnTo>
                    <a:pt x="453" y="747"/>
                  </a:lnTo>
                  <a:lnTo>
                    <a:pt x="2162" y="826"/>
                  </a:lnTo>
                  <a:lnTo>
                    <a:pt x="4716" y="826"/>
                  </a:lnTo>
                  <a:lnTo>
                    <a:pt x="5560" y="806"/>
                  </a:lnTo>
                  <a:lnTo>
                    <a:pt x="7250" y="728"/>
                  </a:lnTo>
                  <a:lnTo>
                    <a:pt x="7682" y="708"/>
                  </a:lnTo>
                  <a:lnTo>
                    <a:pt x="8095" y="669"/>
                  </a:lnTo>
                  <a:lnTo>
                    <a:pt x="8959" y="590"/>
                  </a:lnTo>
                  <a:lnTo>
                    <a:pt x="10648" y="453"/>
                  </a:lnTo>
                  <a:lnTo>
                    <a:pt x="12318" y="237"/>
                  </a:lnTo>
                  <a:lnTo>
                    <a:pt x="14008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37"/>
            <p:cNvSpPr/>
            <p:nvPr/>
          </p:nvSpPr>
          <p:spPr>
            <a:xfrm>
              <a:off x="11465285" y="1607776"/>
              <a:ext cx="393973" cy="701568"/>
            </a:xfrm>
            <a:custGeom>
              <a:avLst/>
              <a:gdLst/>
              <a:ahLst/>
              <a:cxnLst/>
              <a:rect l="l" t="t" r="r" b="b"/>
              <a:pathLst>
                <a:path w="15147" h="26973" extrusionOk="0">
                  <a:moveTo>
                    <a:pt x="15146" y="1"/>
                  </a:moveTo>
                  <a:lnTo>
                    <a:pt x="14852" y="2004"/>
                  </a:lnTo>
                  <a:lnTo>
                    <a:pt x="14518" y="4362"/>
                  </a:lnTo>
                  <a:lnTo>
                    <a:pt x="14223" y="6719"/>
                  </a:lnTo>
                  <a:lnTo>
                    <a:pt x="13928" y="9371"/>
                  </a:lnTo>
                  <a:lnTo>
                    <a:pt x="13869" y="9764"/>
                  </a:lnTo>
                  <a:lnTo>
                    <a:pt x="13850" y="10039"/>
                  </a:lnTo>
                  <a:lnTo>
                    <a:pt x="13555" y="12691"/>
                  </a:lnTo>
                  <a:lnTo>
                    <a:pt x="13535" y="12946"/>
                  </a:lnTo>
                  <a:lnTo>
                    <a:pt x="13496" y="13241"/>
                  </a:lnTo>
                  <a:lnTo>
                    <a:pt x="13476" y="13457"/>
                  </a:lnTo>
                  <a:lnTo>
                    <a:pt x="13319" y="15147"/>
                  </a:lnTo>
                  <a:lnTo>
                    <a:pt x="12553" y="14597"/>
                  </a:lnTo>
                  <a:lnTo>
                    <a:pt x="11826" y="14027"/>
                  </a:lnTo>
                  <a:lnTo>
                    <a:pt x="11099" y="13438"/>
                  </a:lnTo>
                  <a:lnTo>
                    <a:pt x="10392" y="12829"/>
                  </a:lnTo>
                  <a:lnTo>
                    <a:pt x="9194" y="12613"/>
                  </a:lnTo>
                  <a:lnTo>
                    <a:pt x="8015" y="12377"/>
                  </a:lnTo>
                  <a:lnTo>
                    <a:pt x="6837" y="12102"/>
                  </a:lnTo>
                  <a:lnTo>
                    <a:pt x="5658" y="11787"/>
                  </a:lnTo>
                  <a:lnTo>
                    <a:pt x="4499" y="11473"/>
                  </a:lnTo>
                  <a:lnTo>
                    <a:pt x="3359" y="11100"/>
                  </a:lnTo>
                  <a:lnTo>
                    <a:pt x="2220" y="10707"/>
                  </a:lnTo>
                  <a:lnTo>
                    <a:pt x="1081" y="10275"/>
                  </a:lnTo>
                  <a:lnTo>
                    <a:pt x="982" y="11709"/>
                  </a:lnTo>
                  <a:lnTo>
                    <a:pt x="570" y="17642"/>
                  </a:lnTo>
                  <a:lnTo>
                    <a:pt x="2063" y="18054"/>
                  </a:lnTo>
                  <a:lnTo>
                    <a:pt x="3576" y="18447"/>
                  </a:lnTo>
                  <a:lnTo>
                    <a:pt x="5108" y="18801"/>
                  </a:lnTo>
                  <a:lnTo>
                    <a:pt x="6640" y="19135"/>
                  </a:lnTo>
                  <a:lnTo>
                    <a:pt x="8192" y="19449"/>
                  </a:lnTo>
                  <a:lnTo>
                    <a:pt x="9744" y="19704"/>
                  </a:lnTo>
                  <a:lnTo>
                    <a:pt x="11316" y="19940"/>
                  </a:lnTo>
                  <a:lnTo>
                    <a:pt x="12887" y="20136"/>
                  </a:lnTo>
                  <a:lnTo>
                    <a:pt x="12867" y="20195"/>
                  </a:lnTo>
                  <a:lnTo>
                    <a:pt x="12848" y="20569"/>
                  </a:lnTo>
                  <a:lnTo>
                    <a:pt x="12828" y="20824"/>
                  </a:lnTo>
                  <a:lnTo>
                    <a:pt x="12651" y="23181"/>
                  </a:lnTo>
                  <a:lnTo>
                    <a:pt x="12632" y="23437"/>
                  </a:lnTo>
                  <a:lnTo>
                    <a:pt x="12632" y="23574"/>
                  </a:lnTo>
                  <a:lnTo>
                    <a:pt x="12612" y="23908"/>
                  </a:lnTo>
                  <a:lnTo>
                    <a:pt x="11826" y="23810"/>
                  </a:lnTo>
                  <a:lnTo>
                    <a:pt x="11021" y="23672"/>
                  </a:lnTo>
                  <a:lnTo>
                    <a:pt x="10235" y="23535"/>
                  </a:lnTo>
                  <a:lnTo>
                    <a:pt x="9469" y="23378"/>
                  </a:lnTo>
                  <a:lnTo>
                    <a:pt x="8683" y="23201"/>
                  </a:lnTo>
                  <a:lnTo>
                    <a:pt x="7897" y="23024"/>
                  </a:lnTo>
                  <a:lnTo>
                    <a:pt x="7131" y="22808"/>
                  </a:lnTo>
                  <a:lnTo>
                    <a:pt x="6365" y="22592"/>
                  </a:lnTo>
                  <a:lnTo>
                    <a:pt x="5599" y="22356"/>
                  </a:lnTo>
                  <a:lnTo>
                    <a:pt x="4833" y="22101"/>
                  </a:lnTo>
                  <a:lnTo>
                    <a:pt x="4086" y="21826"/>
                  </a:lnTo>
                  <a:lnTo>
                    <a:pt x="3340" y="21531"/>
                  </a:lnTo>
                  <a:lnTo>
                    <a:pt x="2593" y="21217"/>
                  </a:lnTo>
                  <a:lnTo>
                    <a:pt x="1847" y="20903"/>
                  </a:lnTo>
                  <a:lnTo>
                    <a:pt x="1120" y="20549"/>
                  </a:lnTo>
                  <a:lnTo>
                    <a:pt x="393" y="20195"/>
                  </a:lnTo>
                  <a:lnTo>
                    <a:pt x="0" y="25303"/>
                  </a:lnTo>
                  <a:lnTo>
                    <a:pt x="0" y="25676"/>
                  </a:lnTo>
                  <a:lnTo>
                    <a:pt x="20" y="25971"/>
                  </a:lnTo>
                  <a:lnTo>
                    <a:pt x="79" y="26226"/>
                  </a:lnTo>
                  <a:lnTo>
                    <a:pt x="118" y="26344"/>
                  </a:lnTo>
                  <a:lnTo>
                    <a:pt x="157" y="26442"/>
                  </a:lnTo>
                  <a:lnTo>
                    <a:pt x="216" y="26521"/>
                  </a:lnTo>
                  <a:lnTo>
                    <a:pt x="295" y="26600"/>
                  </a:lnTo>
                  <a:lnTo>
                    <a:pt x="354" y="26658"/>
                  </a:lnTo>
                  <a:lnTo>
                    <a:pt x="432" y="26698"/>
                  </a:lnTo>
                  <a:lnTo>
                    <a:pt x="531" y="26717"/>
                  </a:lnTo>
                  <a:lnTo>
                    <a:pt x="609" y="26737"/>
                  </a:lnTo>
                  <a:lnTo>
                    <a:pt x="825" y="26737"/>
                  </a:lnTo>
                  <a:lnTo>
                    <a:pt x="1808" y="26600"/>
                  </a:lnTo>
                  <a:lnTo>
                    <a:pt x="2809" y="26501"/>
                  </a:lnTo>
                  <a:lnTo>
                    <a:pt x="3811" y="26442"/>
                  </a:lnTo>
                  <a:lnTo>
                    <a:pt x="4794" y="26423"/>
                  </a:lnTo>
                  <a:lnTo>
                    <a:pt x="5776" y="26403"/>
                  </a:lnTo>
                  <a:lnTo>
                    <a:pt x="6699" y="26423"/>
                  </a:lnTo>
                  <a:lnTo>
                    <a:pt x="7603" y="26462"/>
                  </a:lnTo>
                  <a:lnTo>
                    <a:pt x="8467" y="26521"/>
                  </a:lnTo>
                  <a:lnTo>
                    <a:pt x="9253" y="26580"/>
                  </a:lnTo>
                  <a:lnTo>
                    <a:pt x="9980" y="26658"/>
                  </a:lnTo>
                  <a:lnTo>
                    <a:pt x="11178" y="26796"/>
                  </a:lnTo>
                  <a:lnTo>
                    <a:pt x="12003" y="26914"/>
                  </a:lnTo>
                  <a:lnTo>
                    <a:pt x="12357" y="26973"/>
                  </a:lnTo>
                  <a:lnTo>
                    <a:pt x="12475" y="26030"/>
                  </a:lnTo>
                  <a:lnTo>
                    <a:pt x="12435" y="26953"/>
                  </a:lnTo>
                  <a:lnTo>
                    <a:pt x="12789" y="23928"/>
                  </a:lnTo>
                  <a:lnTo>
                    <a:pt x="12848" y="23476"/>
                  </a:lnTo>
                  <a:lnTo>
                    <a:pt x="12867" y="23201"/>
                  </a:lnTo>
                  <a:lnTo>
                    <a:pt x="13123" y="20863"/>
                  </a:lnTo>
                  <a:lnTo>
                    <a:pt x="13162" y="20588"/>
                  </a:lnTo>
                  <a:lnTo>
                    <a:pt x="13201" y="20235"/>
                  </a:lnTo>
                  <a:lnTo>
                    <a:pt x="13201" y="20176"/>
                  </a:lnTo>
                  <a:lnTo>
                    <a:pt x="13555" y="16856"/>
                  </a:lnTo>
                  <a:lnTo>
                    <a:pt x="13712" y="15402"/>
                  </a:lnTo>
                  <a:lnTo>
                    <a:pt x="13909" y="13497"/>
                  </a:lnTo>
                  <a:lnTo>
                    <a:pt x="13928" y="13280"/>
                  </a:lnTo>
                  <a:lnTo>
                    <a:pt x="13948" y="12986"/>
                  </a:lnTo>
                  <a:lnTo>
                    <a:pt x="13968" y="12711"/>
                  </a:lnTo>
                  <a:lnTo>
                    <a:pt x="14243" y="10059"/>
                  </a:lnTo>
                  <a:lnTo>
                    <a:pt x="14262" y="9784"/>
                  </a:lnTo>
                  <a:lnTo>
                    <a:pt x="14302" y="9391"/>
                  </a:lnTo>
                  <a:lnTo>
                    <a:pt x="14557" y="6758"/>
                  </a:lnTo>
                  <a:lnTo>
                    <a:pt x="14852" y="3380"/>
                  </a:lnTo>
                  <a:lnTo>
                    <a:pt x="15146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37"/>
            <p:cNvSpPr/>
            <p:nvPr/>
          </p:nvSpPr>
          <p:spPr>
            <a:xfrm>
              <a:off x="11383534" y="2294537"/>
              <a:ext cx="404195" cy="339300"/>
            </a:xfrm>
            <a:custGeom>
              <a:avLst/>
              <a:gdLst/>
              <a:ahLst/>
              <a:cxnLst/>
              <a:rect l="l" t="t" r="r" b="b"/>
              <a:pathLst>
                <a:path w="15540" h="13045" extrusionOk="0">
                  <a:moveTo>
                    <a:pt x="8919" y="0"/>
                  </a:moveTo>
                  <a:lnTo>
                    <a:pt x="7956" y="20"/>
                  </a:lnTo>
                  <a:lnTo>
                    <a:pt x="6954" y="39"/>
                  </a:lnTo>
                  <a:lnTo>
                    <a:pt x="5972" y="98"/>
                  </a:lnTo>
                  <a:lnTo>
                    <a:pt x="4970" y="197"/>
                  </a:lnTo>
                  <a:lnTo>
                    <a:pt x="3988" y="334"/>
                  </a:lnTo>
                  <a:lnTo>
                    <a:pt x="2082" y="1493"/>
                  </a:lnTo>
                  <a:lnTo>
                    <a:pt x="1041" y="2122"/>
                  </a:lnTo>
                  <a:lnTo>
                    <a:pt x="0" y="2790"/>
                  </a:lnTo>
                  <a:lnTo>
                    <a:pt x="393" y="2947"/>
                  </a:lnTo>
                  <a:lnTo>
                    <a:pt x="786" y="3124"/>
                  </a:lnTo>
                  <a:lnTo>
                    <a:pt x="1179" y="3320"/>
                  </a:lnTo>
                  <a:lnTo>
                    <a:pt x="1552" y="3517"/>
                  </a:lnTo>
                  <a:lnTo>
                    <a:pt x="1906" y="3733"/>
                  </a:lnTo>
                  <a:lnTo>
                    <a:pt x="2259" y="3949"/>
                  </a:lnTo>
                  <a:lnTo>
                    <a:pt x="2613" y="4204"/>
                  </a:lnTo>
                  <a:lnTo>
                    <a:pt x="2947" y="4440"/>
                  </a:lnTo>
                  <a:lnTo>
                    <a:pt x="3281" y="4715"/>
                  </a:lnTo>
                  <a:lnTo>
                    <a:pt x="3595" y="4990"/>
                  </a:lnTo>
                  <a:lnTo>
                    <a:pt x="3890" y="5265"/>
                  </a:lnTo>
                  <a:lnTo>
                    <a:pt x="4204" y="5560"/>
                  </a:lnTo>
                  <a:lnTo>
                    <a:pt x="4479" y="5854"/>
                  </a:lnTo>
                  <a:lnTo>
                    <a:pt x="4754" y="6169"/>
                  </a:lnTo>
                  <a:lnTo>
                    <a:pt x="5029" y="6502"/>
                  </a:lnTo>
                  <a:lnTo>
                    <a:pt x="5285" y="6836"/>
                  </a:lnTo>
                  <a:lnTo>
                    <a:pt x="5540" y="7170"/>
                  </a:lnTo>
                  <a:lnTo>
                    <a:pt x="5795" y="7524"/>
                  </a:lnTo>
                  <a:lnTo>
                    <a:pt x="6247" y="8231"/>
                  </a:lnTo>
                  <a:lnTo>
                    <a:pt x="6660" y="8978"/>
                  </a:lnTo>
                  <a:lnTo>
                    <a:pt x="7053" y="9764"/>
                  </a:lnTo>
                  <a:lnTo>
                    <a:pt x="7406" y="10549"/>
                  </a:lnTo>
                  <a:lnTo>
                    <a:pt x="7720" y="11374"/>
                  </a:lnTo>
                  <a:lnTo>
                    <a:pt x="7995" y="12199"/>
                  </a:lnTo>
                  <a:lnTo>
                    <a:pt x="8231" y="13044"/>
                  </a:lnTo>
                  <a:lnTo>
                    <a:pt x="9194" y="12966"/>
                  </a:lnTo>
                  <a:lnTo>
                    <a:pt x="10471" y="12808"/>
                  </a:lnTo>
                  <a:lnTo>
                    <a:pt x="10215" y="12062"/>
                  </a:lnTo>
                  <a:lnTo>
                    <a:pt x="9999" y="11335"/>
                  </a:lnTo>
                  <a:lnTo>
                    <a:pt x="9803" y="10667"/>
                  </a:lnTo>
                  <a:lnTo>
                    <a:pt x="9626" y="10019"/>
                  </a:lnTo>
                  <a:lnTo>
                    <a:pt x="9508" y="9430"/>
                  </a:lnTo>
                  <a:lnTo>
                    <a:pt x="9410" y="8899"/>
                  </a:lnTo>
                  <a:lnTo>
                    <a:pt x="9351" y="8408"/>
                  </a:lnTo>
                  <a:lnTo>
                    <a:pt x="9312" y="7995"/>
                  </a:lnTo>
                  <a:lnTo>
                    <a:pt x="9331" y="7544"/>
                  </a:lnTo>
                  <a:lnTo>
                    <a:pt x="9371" y="7092"/>
                  </a:lnTo>
                  <a:lnTo>
                    <a:pt x="9410" y="6679"/>
                  </a:lnTo>
                  <a:lnTo>
                    <a:pt x="9469" y="6286"/>
                  </a:lnTo>
                  <a:lnTo>
                    <a:pt x="9567" y="5894"/>
                  </a:lnTo>
                  <a:lnTo>
                    <a:pt x="9665" y="5540"/>
                  </a:lnTo>
                  <a:lnTo>
                    <a:pt x="9783" y="5186"/>
                  </a:lnTo>
                  <a:lnTo>
                    <a:pt x="9921" y="4852"/>
                  </a:lnTo>
                  <a:lnTo>
                    <a:pt x="10058" y="4538"/>
                  </a:lnTo>
                  <a:lnTo>
                    <a:pt x="10215" y="4224"/>
                  </a:lnTo>
                  <a:lnTo>
                    <a:pt x="10392" y="3949"/>
                  </a:lnTo>
                  <a:lnTo>
                    <a:pt x="10569" y="3674"/>
                  </a:lnTo>
                  <a:lnTo>
                    <a:pt x="10765" y="3399"/>
                  </a:lnTo>
                  <a:lnTo>
                    <a:pt x="10981" y="3163"/>
                  </a:lnTo>
                  <a:lnTo>
                    <a:pt x="11198" y="2927"/>
                  </a:lnTo>
                  <a:lnTo>
                    <a:pt x="11414" y="2711"/>
                  </a:lnTo>
                  <a:lnTo>
                    <a:pt x="11649" y="2495"/>
                  </a:lnTo>
                  <a:lnTo>
                    <a:pt x="11885" y="2299"/>
                  </a:lnTo>
                  <a:lnTo>
                    <a:pt x="12121" y="2122"/>
                  </a:lnTo>
                  <a:lnTo>
                    <a:pt x="12376" y="1945"/>
                  </a:lnTo>
                  <a:lnTo>
                    <a:pt x="12887" y="1631"/>
                  </a:lnTo>
                  <a:lnTo>
                    <a:pt x="13417" y="1356"/>
                  </a:lnTo>
                  <a:lnTo>
                    <a:pt x="13967" y="1120"/>
                  </a:lnTo>
                  <a:lnTo>
                    <a:pt x="14498" y="904"/>
                  </a:lnTo>
                  <a:lnTo>
                    <a:pt x="15028" y="727"/>
                  </a:lnTo>
                  <a:lnTo>
                    <a:pt x="15539" y="570"/>
                  </a:lnTo>
                  <a:lnTo>
                    <a:pt x="15166" y="511"/>
                  </a:lnTo>
                  <a:lnTo>
                    <a:pt x="14341" y="393"/>
                  </a:lnTo>
                  <a:lnTo>
                    <a:pt x="13123" y="255"/>
                  </a:lnTo>
                  <a:lnTo>
                    <a:pt x="12396" y="177"/>
                  </a:lnTo>
                  <a:lnTo>
                    <a:pt x="11610" y="118"/>
                  </a:lnTo>
                  <a:lnTo>
                    <a:pt x="10746" y="59"/>
                  </a:lnTo>
                  <a:lnTo>
                    <a:pt x="9862" y="20"/>
                  </a:lnTo>
                  <a:lnTo>
                    <a:pt x="8919" y="0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37"/>
            <p:cNvSpPr/>
            <p:nvPr/>
          </p:nvSpPr>
          <p:spPr>
            <a:xfrm>
              <a:off x="11970125" y="2297580"/>
              <a:ext cx="244754" cy="318362"/>
            </a:xfrm>
            <a:custGeom>
              <a:avLst/>
              <a:gdLst/>
              <a:ahLst/>
              <a:cxnLst/>
              <a:rect l="l" t="t" r="r" b="b"/>
              <a:pathLst>
                <a:path w="9410" h="12240" extrusionOk="0">
                  <a:moveTo>
                    <a:pt x="0" y="1"/>
                  </a:moveTo>
                  <a:lnTo>
                    <a:pt x="118" y="60"/>
                  </a:lnTo>
                  <a:lnTo>
                    <a:pt x="531" y="256"/>
                  </a:lnTo>
                  <a:lnTo>
                    <a:pt x="923" y="472"/>
                  </a:lnTo>
                  <a:lnTo>
                    <a:pt x="1297" y="708"/>
                  </a:lnTo>
                  <a:lnTo>
                    <a:pt x="1670" y="964"/>
                  </a:lnTo>
                  <a:lnTo>
                    <a:pt x="2043" y="1239"/>
                  </a:lnTo>
                  <a:lnTo>
                    <a:pt x="2397" y="1533"/>
                  </a:lnTo>
                  <a:lnTo>
                    <a:pt x="2750" y="1828"/>
                  </a:lnTo>
                  <a:lnTo>
                    <a:pt x="3084" y="2142"/>
                  </a:lnTo>
                  <a:lnTo>
                    <a:pt x="3418" y="2457"/>
                  </a:lnTo>
                  <a:lnTo>
                    <a:pt x="3733" y="2810"/>
                  </a:lnTo>
                  <a:lnTo>
                    <a:pt x="4027" y="3164"/>
                  </a:lnTo>
                  <a:lnTo>
                    <a:pt x="4322" y="3517"/>
                  </a:lnTo>
                  <a:lnTo>
                    <a:pt x="4597" y="3891"/>
                  </a:lnTo>
                  <a:lnTo>
                    <a:pt x="4872" y="4284"/>
                  </a:lnTo>
                  <a:lnTo>
                    <a:pt x="5127" y="4676"/>
                  </a:lnTo>
                  <a:lnTo>
                    <a:pt x="5363" y="5089"/>
                  </a:lnTo>
                  <a:lnTo>
                    <a:pt x="5599" y="5501"/>
                  </a:lnTo>
                  <a:lnTo>
                    <a:pt x="5815" y="5914"/>
                  </a:lnTo>
                  <a:lnTo>
                    <a:pt x="6011" y="6346"/>
                  </a:lnTo>
                  <a:lnTo>
                    <a:pt x="6188" y="6778"/>
                  </a:lnTo>
                  <a:lnTo>
                    <a:pt x="6365" y="7211"/>
                  </a:lnTo>
                  <a:lnTo>
                    <a:pt x="6522" y="7662"/>
                  </a:lnTo>
                  <a:lnTo>
                    <a:pt x="6679" y="8095"/>
                  </a:lnTo>
                  <a:lnTo>
                    <a:pt x="6797" y="8566"/>
                  </a:lnTo>
                  <a:lnTo>
                    <a:pt x="6915" y="9018"/>
                  </a:lnTo>
                  <a:lnTo>
                    <a:pt x="7013" y="9470"/>
                  </a:lnTo>
                  <a:lnTo>
                    <a:pt x="7092" y="9922"/>
                  </a:lnTo>
                  <a:lnTo>
                    <a:pt x="7151" y="10393"/>
                  </a:lnTo>
                  <a:lnTo>
                    <a:pt x="7190" y="10845"/>
                  </a:lnTo>
                  <a:lnTo>
                    <a:pt x="7229" y="11316"/>
                  </a:lnTo>
                  <a:lnTo>
                    <a:pt x="7229" y="11768"/>
                  </a:lnTo>
                  <a:lnTo>
                    <a:pt x="7229" y="12240"/>
                  </a:lnTo>
                  <a:lnTo>
                    <a:pt x="7426" y="12102"/>
                  </a:lnTo>
                  <a:lnTo>
                    <a:pt x="7603" y="11965"/>
                  </a:lnTo>
                  <a:lnTo>
                    <a:pt x="7779" y="11827"/>
                  </a:lnTo>
                  <a:lnTo>
                    <a:pt x="7956" y="11650"/>
                  </a:lnTo>
                  <a:lnTo>
                    <a:pt x="8094" y="11473"/>
                  </a:lnTo>
                  <a:lnTo>
                    <a:pt x="8251" y="11277"/>
                  </a:lnTo>
                  <a:lnTo>
                    <a:pt x="8369" y="11081"/>
                  </a:lnTo>
                  <a:lnTo>
                    <a:pt x="8506" y="10845"/>
                  </a:lnTo>
                  <a:lnTo>
                    <a:pt x="8624" y="10629"/>
                  </a:lnTo>
                  <a:lnTo>
                    <a:pt x="8722" y="10393"/>
                  </a:lnTo>
                  <a:lnTo>
                    <a:pt x="8919" y="9863"/>
                  </a:lnTo>
                  <a:lnTo>
                    <a:pt x="9076" y="9313"/>
                  </a:lnTo>
                  <a:lnTo>
                    <a:pt x="9194" y="8743"/>
                  </a:lnTo>
                  <a:lnTo>
                    <a:pt x="9292" y="8134"/>
                  </a:lnTo>
                  <a:lnTo>
                    <a:pt x="9351" y="7505"/>
                  </a:lnTo>
                  <a:lnTo>
                    <a:pt x="9390" y="6857"/>
                  </a:lnTo>
                  <a:lnTo>
                    <a:pt x="9410" y="6189"/>
                  </a:lnTo>
                  <a:lnTo>
                    <a:pt x="9410" y="5521"/>
                  </a:lnTo>
                  <a:lnTo>
                    <a:pt x="9371" y="4853"/>
                  </a:lnTo>
                  <a:lnTo>
                    <a:pt x="9331" y="4166"/>
                  </a:lnTo>
                  <a:lnTo>
                    <a:pt x="9272" y="3498"/>
                  </a:lnTo>
                  <a:lnTo>
                    <a:pt x="9174" y="2810"/>
                  </a:lnTo>
                  <a:lnTo>
                    <a:pt x="9076" y="2123"/>
                  </a:lnTo>
                  <a:lnTo>
                    <a:pt x="8958" y="2221"/>
                  </a:lnTo>
                  <a:lnTo>
                    <a:pt x="8821" y="2299"/>
                  </a:lnTo>
                  <a:lnTo>
                    <a:pt x="8663" y="2358"/>
                  </a:lnTo>
                  <a:lnTo>
                    <a:pt x="8506" y="2398"/>
                  </a:lnTo>
                  <a:lnTo>
                    <a:pt x="8329" y="2417"/>
                  </a:lnTo>
                  <a:lnTo>
                    <a:pt x="8133" y="2398"/>
                  </a:lnTo>
                  <a:lnTo>
                    <a:pt x="7917" y="2358"/>
                  </a:lnTo>
                  <a:lnTo>
                    <a:pt x="7701" y="2280"/>
                  </a:lnTo>
                  <a:lnTo>
                    <a:pt x="6915" y="1985"/>
                  </a:lnTo>
                  <a:lnTo>
                    <a:pt x="6129" y="1651"/>
                  </a:lnTo>
                  <a:lnTo>
                    <a:pt x="5285" y="1317"/>
                  </a:lnTo>
                  <a:lnTo>
                    <a:pt x="4401" y="983"/>
                  </a:lnTo>
                  <a:lnTo>
                    <a:pt x="3929" y="806"/>
                  </a:lnTo>
                  <a:lnTo>
                    <a:pt x="3438" y="669"/>
                  </a:lnTo>
                  <a:lnTo>
                    <a:pt x="2927" y="512"/>
                  </a:lnTo>
                  <a:lnTo>
                    <a:pt x="2397" y="374"/>
                  </a:lnTo>
                  <a:lnTo>
                    <a:pt x="1847" y="256"/>
                  </a:lnTo>
                  <a:lnTo>
                    <a:pt x="1257" y="158"/>
                  </a:lnTo>
                  <a:lnTo>
                    <a:pt x="648" y="8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37"/>
            <p:cNvSpPr/>
            <p:nvPr/>
          </p:nvSpPr>
          <p:spPr>
            <a:xfrm>
              <a:off x="12047272" y="3278158"/>
              <a:ext cx="38339" cy="136943"/>
            </a:xfrm>
            <a:custGeom>
              <a:avLst/>
              <a:gdLst/>
              <a:ahLst/>
              <a:cxnLst/>
              <a:rect l="l" t="t" r="r" b="b"/>
              <a:pathLst>
                <a:path w="1474" h="5265" extrusionOk="0">
                  <a:moveTo>
                    <a:pt x="1199" y="0"/>
                  </a:moveTo>
                  <a:lnTo>
                    <a:pt x="1022" y="256"/>
                  </a:lnTo>
                  <a:lnTo>
                    <a:pt x="865" y="511"/>
                  </a:lnTo>
                  <a:lnTo>
                    <a:pt x="708" y="786"/>
                  </a:lnTo>
                  <a:lnTo>
                    <a:pt x="570" y="1061"/>
                  </a:lnTo>
                  <a:lnTo>
                    <a:pt x="472" y="1336"/>
                  </a:lnTo>
                  <a:lnTo>
                    <a:pt x="374" y="1631"/>
                  </a:lnTo>
                  <a:lnTo>
                    <a:pt x="276" y="1925"/>
                  </a:lnTo>
                  <a:lnTo>
                    <a:pt x="217" y="2240"/>
                  </a:lnTo>
                  <a:lnTo>
                    <a:pt x="158" y="2534"/>
                  </a:lnTo>
                  <a:lnTo>
                    <a:pt x="99" y="2849"/>
                  </a:lnTo>
                  <a:lnTo>
                    <a:pt x="40" y="3497"/>
                  </a:lnTo>
                  <a:lnTo>
                    <a:pt x="0" y="4126"/>
                  </a:lnTo>
                  <a:lnTo>
                    <a:pt x="0" y="4774"/>
                  </a:lnTo>
                  <a:lnTo>
                    <a:pt x="1435" y="4813"/>
                  </a:lnTo>
                  <a:lnTo>
                    <a:pt x="1435" y="5265"/>
                  </a:lnTo>
                  <a:lnTo>
                    <a:pt x="1454" y="4931"/>
                  </a:lnTo>
                  <a:lnTo>
                    <a:pt x="1474" y="4479"/>
                  </a:lnTo>
                  <a:lnTo>
                    <a:pt x="1474" y="3890"/>
                  </a:lnTo>
                  <a:lnTo>
                    <a:pt x="1454" y="3222"/>
                  </a:lnTo>
                  <a:lnTo>
                    <a:pt x="1415" y="2475"/>
                  </a:lnTo>
                  <a:lnTo>
                    <a:pt x="1376" y="1670"/>
                  </a:lnTo>
                  <a:lnTo>
                    <a:pt x="1297" y="845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37"/>
            <p:cNvSpPr/>
            <p:nvPr/>
          </p:nvSpPr>
          <p:spPr>
            <a:xfrm>
              <a:off x="11389152" y="3286325"/>
              <a:ext cx="124692" cy="112935"/>
            </a:xfrm>
            <a:custGeom>
              <a:avLst/>
              <a:gdLst/>
              <a:ahLst/>
              <a:cxnLst/>
              <a:rect l="l" t="t" r="r" b="b"/>
              <a:pathLst>
                <a:path w="4794" h="4342" extrusionOk="0">
                  <a:moveTo>
                    <a:pt x="4165" y="0"/>
                  </a:moveTo>
                  <a:lnTo>
                    <a:pt x="3909" y="20"/>
                  </a:lnTo>
                  <a:lnTo>
                    <a:pt x="3831" y="40"/>
                  </a:lnTo>
                  <a:lnTo>
                    <a:pt x="3654" y="79"/>
                  </a:lnTo>
                  <a:lnTo>
                    <a:pt x="3556" y="99"/>
                  </a:lnTo>
                  <a:lnTo>
                    <a:pt x="3418" y="118"/>
                  </a:lnTo>
                  <a:lnTo>
                    <a:pt x="3300" y="158"/>
                  </a:lnTo>
                  <a:lnTo>
                    <a:pt x="3163" y="197"/>
                  </a:lnTo>
                  <a:lnTo>
                    <a:pt x="3065" y="236"/>
                  </a:lnTo>
                  <a:lnTo>
                    <a:pt x="2947" y="275"/>
                  </a:lnTo>
                  <a:lnTo>
                    <a:pt x="2849" y="315"/>
                  </a:lnTo>
                  <a:lnTo>
                    <a:pt x="2711" y="374"/>
                  </a:lnTo>
                  <a:lnTo>
                    <a:pt x="2613" y="413"/>
                  </a:lnTo>
                  <a:lnTo>
                    <a:pt x="2495" y="472"/>
                  </a:lnTo>
                  <a:lnTo>
                    <a:pt x="2397" y="511"/>
                  </a:lnTo>
                  <a:lnTo>
                    <a:pt x="2299" y="590"/>
                  </a:lnTo>
                  <a:lnTo>
                    <a:pt x="2200" y="629"/>
                  </a:lnTo>
                  <a:lnTo>
                    <a:pt x="2102" y="708"/>
                  </a:lnTo>
                  <a:lnTo>
                    <a:pt x="2004" y="767"/>
                  </a:lnTo>
                  <a:lnTo>
                    <a:pt x="1906" y="845"/>
                  </a:lnTo>
                  <a:lnTo>
                    <a:pt x="1808" y="904"/>
                  </a:lnTo>
                  <a:lnTo>
                    <a:pt x="1709" y="983"/>
                  </a:lnTo>
                  <a:lnTo>
                    <a:pt x="1631" y="1061"/>
                  </a:lnTo>
                  <a:lnTo>
                    <a:pt x="1552" y="1140"/>
                  </a:lnTo>
                  <a:lnTo>
                    <a:pt x="1454" y="1199"/>
                  </a:lnTo>
                  <a:lnTo>
                    <a:pt x="1375" y="1297"/>
                  </a:lnTo>
                  <a:lnTo>
                    <a:pt x="1297" y="1376"/>
                  </a:lnTo>
                  <a:lnTo>
                    <a:pt x="1218" y="1454"/>
                  </a:lnTo>
                  <a:lnTo>
                    <a:pt x="1140" y="1552"/>
                  </a:lnTo>
                  <a:lnTo>
                    <a:pt x="1081" y="1631"/>
                  </a:lnTo>
                  <a:lnTo>
                    <a:pt x="1002" y="1729"/>
                  </a:lnTo>
                  <a:lnTo>
                    <a:pt x="943" y="1788"/>
                  </a:lnTo>
                  <a:lnTo>
                    <a:pt x="786" y="2024"/>
                  </a:lnTo>
                  <a:lnTo>
                    <a:pt x="747" y="2102"/>
                  </a:lnTo>
                  <a:lnTo>
                    <a:pt x="668" y="2220"/>
                  </a:lnTo>
                  <a:lnTo>
                    <a:pt x="629" y="2299"/>
                  </a:lnTo>
                  <a:lnTo>
                    <a:pt x="570" y="2417"/>
                  </a:lnTo>
                  <a:lnTo>
                    <a:pt x="511" y="2515"/>
                  </a:lnTo>
                  <a:lnTo>
                    <a:pt x="452" y="2633"/>
                  </a:lnTo>
                  <a:lnTo>
                    <a:pt x="413" y="2711"/>
                  </a:lnTo>
                  <a:lnTo>
                    <a:pt x="373" y="2849"/>
                  </a:lnTo>
                  <a:lnTo>
                    <a:pt x="334" y="2947"/>
                  </a:lnTo>
                  <a:lnTo>
                    <a:pt x="275" y="3065"/>
                  </a:lnTo>
                  <a:lnTo>
                    <a:pt x="256" y="3163"/>
                  </a:lnTo>
                  <a:lnTo>
                    <a:pt x="197" y="3301"/>
                  </a:lnTo>
                  <a:lnTo>
                    <a:pt x="177" y="3399"/>
                  </a:lnTo>
                  <a:lnTo>
                    <a:pt x="138" y="3537"/>
                  </a:lnTo>
                  <a:lnTo>
                    <a:pt x="118" y="3615"/>
                  </a:lnTo>
                  <a:lnTo>
                    <a:pt x="79" y="3772"/>
                  </a:lnTo>
                  <a:lnTo>
                    <a:pt x="59" y="3851"/>
                  </a:lnTo>
                  <a:lnTo>
                    <a:pt x="39" y="4008"/>
                  </a:lnTo>
                  <a:lnTo>
                    <a:pt x="20" y="4106"/>
                  </a:lnTo>
                  <a:lnTo>
                    <a:pt x="0" y="4244"/>
                  </a:lnTo>
                  <a:lnTo>
                    <a:pt x="0" y="4342"/>
                  </a:lnTo>
                  <a:lnTo>
                    <a:pt x="4793" y="4342"/>
                  </a:lnTo>
                  <a:lnTo>
                    <a:pt x="4774" y="3949"/>
                  </a:lnTo>
                  <a:lnTo>
                    <a:pt x="4735" y="3478"/>
                  </a:lnTo>
                  <a:lnTo>
                    <a:pt x="4656" y="2986"/>
                  </a:lnTo>
                  <a:lnTo>
                    <a:pt x="4558" y="2456"/>
                  </a:lnTo>
                  <a:lnTo>
                    <a:pt x="4342" y="1277"/>
                  </a:lnTo>
                  <a:lnTo>
                    <a:pt x="4243" y="649"/>
                  </a:lnTo>
                  <a:lnTo>
                    <a:pt x="4165" y="0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37"/>
            <p:cNvSpPr/>
            <p:nvPr/>
          </p:nvSpPr>
          <p:spPr>
            <a:xfrm>
              <a:off x="11133650" y="3323104"/>
              <a:ext cx="97121" cy="77692"/>
            </a:xfrm>
            <a:custGeom>
              <a:avLst/>
              <a:gdLst/>
              <a:ahLst/>
              <a:cxnLst/>
              <a:rect l="l" t="t" r="r" b="b"/>
              <a:pathLst>
                <a:path w="3734" h="2987" extrusionOk="0">
                  <a:moveTo>
                    <a:pt x="2830" y="1"/>
                  </a:moveTo>
                  <a:lnTo>
                    <a:pt x="2398" y="79"/>
                  </a:lnTo>
                  <a:lnTo>
                    <a:pt x="2162" y="119"/>
                  </a:lnTo>
                  <a:lnTo>
                    <a:pt x="1926" y="178"/>
                  </a:lnTo>
                  <a:lnTo>
                    <a:pt x="1690" y="256"/>
                  </a:lnTo>
                  <a:lnTo>
                    <a:pt x="1455" y="354"/>
                  </a:lnTo>
                  <a:lnTo>
                    <a:pt x="1238" y="492"/>
                  </a:lnTo>
                  <a:lnTo>
                    <a:pt x="1022" y="630"/>
                  </a:lnTo>
                  <a:lnTo>
                    <a:pt x="826" y="806"/>
                  </a:lnTo>
                  <a:lnTo>
                    <a:pt x="630" y="1003"/>
                  </a:lnTo>
                  <a:lnTo>
                    <a:pt x="453" y="1238"/>
                  </a:lnTo>
                  <a:lnTo>
                    <a:pt x="315" y="1514"/>
                  </a:lnTo>
                  <a:lnTo>
                    <a:pt x="178" y="1808"/>
                  </a:lnTo>
                  <a:lnTo>
                    <a:pt x="99" y="2162"/>
                  </a:lnTo>
                  <a:lnTo>
                    <a:pt x="21" y="2555"/>
                  </a:lnTo>
                  <a:lnTo>
                    <a:pt x="1" y="2987"/>
                  </a:lnTo>
                  <a:lnTo>
                    <a:pt x="1" y="2987"/>
                  </a:lnTo>
                  <a:lnTo>
                    <a:pt x="3733" y="2967"/>
                  </a:lnTo>
                  <a:lnTo>
                    <a:pt x="3714" y="2712"/>
                  </a:lnTo>
                  <a:lnTo>
                    <a:pt x="3694" y="2614"/>
                  </a:lnTo>
                  <a:lnTo>
                    <a:pt x="3655" y="2240"/>
                  </a:lnTo>
                  <a:lnTo>
                    <a:pt x="3635" y="2142"/>
                  </a:lnTo>
                  <a:lnTo>
                    <a:pt x="3557" y="1769"/>
                  </a:lnTo>
                  <a:lnTo>
                    <a:pt x="3537" y="1690"/>
                  </a:lnTo>
                  <a:lnTo>
                    <a:pt x="3419" y="1297"/>
                  </a:lnTo>
                  <a:lnTo>
                    <a:pt x="3399" y="1238"/>
                  </a:lnTo>
                  <a:lnTo>
                    <a:pt x="3262" y="865"/>
                  </a:lnTo>
                  <a:lnTo>
                    <a:pt x="3242" y="806"/>
                  </a:lnTo>
                  <a:lnTo>
                    <a:pt x="3065" y="433"/>
                  </a:lnTo>
                  <a:lnTo>
                    <a:pt x="2830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37"/>
            <p:cNvSpPr/>
            <p:nvPr/>
          </p:nvSpPr>
          <p:spPr>
            <a:xfrm>
              <a:off x="11285422" y="2967486"/>
              <a:ext cx="101699" cy="100685"/>
            </a:xfrm>
            <a:custGeom>
              <a:avLst/>
              <a:gdLst/>
              <a:ahLst/>
              <a:cxnLst/>
              <a:rect l="l" t="t" r="r" b="b"/>
              <a:pathLst>
                <a:path w="3910" h="3871" extrusionOk="0">
                  <a:moveTo>
                    <a:pt x="2338" y="0"/>
                  </a:moveTo>
                  <a:lnTo>
                    <a:pt x="1808" y="39"/>
                  </a:lnTo>
                  <a:lnTo>
                    <a:pt x="1277" y="98"/>
                  </a:lnTo>
                  <a:lnTo>
                    <a:pt x="1022" y="138"/>
                  </a:lnTo>
                  <a:lnTo>
                    <a:pt x="786" y="197"/>
                  </a:lnTo>
                  <a:lnTo>
                    <a:pt x="570" y="256"/>
                  </a:lnTo>
                  <a:lnTo>
                    <a:pt x="393" y="334"/>
                  </a:lnTo>
                  <a:lnTo>
                    <a:pt x="236" y="413"/>
                  </a:lnTo>
                  <a:lnTo>
                    <a:pt x="99" y="511"/>
                  </a:lnTo>
                  <a:lnTo>
                    <a:pt x="40" y="609"/>
                  </a:lnTo>
                  <a:lnTo>
                    <a:pt x="20" y="668"/>
                  </a:lnTo>
                  <a:lnTo>
                    <a:pt x="0" y="707"/>
                  </a:lnTo>
                  <a:lnTo>
                    <a:pt x="40" y="1100"/>
                  </a:lnTo>
                  <a:lnTo>
                    <a:pt x="138" y="1788"/>
                  </a:lnTo>
                  <a:lnTo>
                    <a:pt x="393" y="3870"/>
                  </a:lnTo>
                  <a:lnTo>
                    <a:pt x="649" y="3733"/>
                  </a:lnTo>
                  <a:lnTo>
                    <a:pt x="904" y="3615"/>
                  </a:lnTo>
                  <a:lnTo>
                    <a:pt x="1199" y="3517"/>
                  </a:lnTo>
                  <a:lnTo>
                    <a:pt x="1493" y="3418"/>
                  </a:lnTo>
                  <a:lnTo>
                    <a:pt x="1808" y="3359"/>
                  </a:lnTo>
                  <a:lnTo>
                    <a:pt x="2122" y="3320"/>
                  </a:lnTo>
                  <a:lnTo>
                    <a:pt x="2751" y="3320"/>
                  </a:lnTo>
                  <a:lnTo>
                    <a:pt x="3045" y="3359"/>
                  </a:lnTo>
                  <a:lnTo>
                    <a:pt x="3360" y="3418"/>
                  </a:lnTo>
                  <a:lnTo>
                    <a:pt x="3635" y="3497"/>
                  </a:lnTo>
                  <a:lnTo>
                    <a:pt x="3910" y="3595"/>
                  </a:lnTo>
                  <a:lnTo>
                    <a:pt x="3851" y="2672"/>
                  </a:lnTo>
                  <a:lnTo>
                    <a:pt x="3772" y="1847"/>
                  </a:lnTo>
                  <a:lnTo>
                    <a:pt x="3654" y="1140"/>
                  </a:lnTo>
                  <a:lnTo>
                    <a:pt x="3595" y="845"/>
                  </a:lnTo>
                  <a:lnTo>
                    <a:pt x="3517" y="590"/>
                  </a:lnTo>
                  <a:lnTo>
                    <a:pt x="3438" y="373"/>
                  </a:lnTo>
                  <a:lnTo>
                    <a:pt x="3360" y="216"/>
                  </a:lnTo>
                  <a:lnTo>
                    <a:pt x="3281" y="118"/>
                  </a:lnTo>
                  <a:lnTo>
                    <a:pt x="3222" y="79"/>
                  </a:lnTo>
                  <a:lnTo>
                    <a:pt x="3183" y="59"/>
                  </a:lnTo>
                  <a:lnTo>
                    <a:pt x="3006" y="39"/>
                  </a:lnTo>
                  <a:lnTo>
                    <a:pt x="2810" y="20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37"/>
            <p:cNvSpPr/>
            <p:nvPr/>
          </p:nvSpPr>
          <p:spPr>
            <a:xfrm>
              <a:off x="11302277" y="3126906"/>
              <a:ext cx="85859" cy="63881"/>
            </a:xfrm>
            <a:custGeom>
              <a:avLst/>
              <a:gdLst/>
              <a:ahLst/>
              <a:cxnLst/>
              <a:rect l="l" t="t" r="r" b="b"/>
              <a:pathLst>
                <a:path w="3301" h="2456" extrusionOk="0">
                  <a:moveTo>
                    <a:pt x="1317" y="0"/>
                  </a:moveTo>
                  <a:lnTo>
                    <a:pt x="767" y="20"/>
                  </a:lnTo>
                  <a:lnTo>
                    <a:pt x="394" y="40"/>
                  </a:lnTo>
                  <a:lnTo>
                    <a:pt x="1" y="79"/>
                  </a:lnTo>
                  <a:lnTo>
                    <a:pt x="118" y="1238"/>
                  </a:lnTo>
                  <a:lnTo>
                    <a:pt x="197" y="2318"/>
                  </a:lnTo>
                  <a:lnTo>
                    <a:pt x="335" y="2240"/>
                  </a:lnTo>
                  <a:lnTo>
                    <a:pt x="492" y="2161"/>
                  </a:lnTo>
                  <a:lnTo>
                    <a:pt x="649" y="2083"/>
                  </a:lnTo>
                  <a:lnTo>
                    <a:pt x="806" y="2043"/>
                  </a:lnTo>
                  <a:lnTo>
                    <a:pt x="1042" y="1984"/>
                  </a:lnTo>
                  <a:lnTo>
                    <a:pt x="1297" y="1945"/>
                  </a:lnTo>
                  <a:lnTo>
                    <a:pt x="1553" y="1925"/>
                  </a:lnTo>
                  <a:lnTo>
                    <a:pt x="1808" y="1945"/>
                  </a:lnTo>
                  <a:lnTo>
                    <a:pt x="2063" y="1965"/>
                  </a:lnTo>
                  <a:lnTo>
                    <a:pt x="2319" y="2024"/>
                  </a:lnTo>
                  <a:lnTo>
                    <a:pt x="2554" y="2102"/>
                  </a:lnTo>
                  <a:lnTo>
                    <a:pt x="2790" y="2220"/>
                  </a:lnTo>
                  <a:lnTo>
                    <a:pt x="2987" y="2318"/>
                  </a:lnTo>
                  <a:lnTo>
                    <a:pt x="3183" y="2456"/>
                  </a:lnTo>
                  <a:lnTo>
                    <a:pt x="3262" y="1356"/>
                  </a:lnTo>
                  <a:lnTo>
                    <a:pt x="3301" y="177"/>
                  </a:lnTo>
                  <a:lnTo>
                    <a:pt x="2888" y="118"/>
                  </a:lnTo>
                  <a:lnTo>
                    <a:pt x="2358" y="40"/>
                  </a:lnTo>
                  <a:lnTo>
                    <a:pt x="1847" y="20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37"/>
            <p:cNvSpPr/>
            <p:nvPr/>
          </p:nvSpPr>
          <p:spPr>
            <a:xfrm>
              <a:off x="11296658" y="3068642"/>
              <a:ext cx="91997" cy="55219"/>
            </a:xfrm>
            <a:custGeom>
              <a:avLst/>
              <a:gdLst/>
              <a:ahLst/>
              <a:cxnLst/>
              <a:rect l="l" t="t" r="r" b="b"/>
              <a:pathLst>
                <a:path w="3537" h="2123" extrusionOk="0">
                  <a:moveTo>
                    <a:pt x="2299" y="1"/>
                  </a:moveTo>
                  <a:lnTo>
                    <a:pt x="1729" y="40"/>
                  </a:lnTo>
                  <a:lnTo>
                    <a:pt x="1179" y="99"/>
                  </a:lnTo>
                  <a:lnTo>
                    <a:pt x="610" y="178"/>
                  </a:lnTo>
                  <a:lnTo>
                    <a:pt x="295" y="237"/>
                  </a:lnTo>
                  <a:lnTo>
                    <a:pt x="1" y="295"/>
                  </a:lnTo>
                  <a:lnTo>
                    <a:pt x="197" y="2122"/>
                  </a:lnTo>
                  <a:lnTo>
                    <a:pt x="374" y="2024"/>
                  </a:lnTo>
                  <a:lnTo>
                    <a:pt x="551" y="1946"/>
                  </a:lnTo>
                  <a:lnTo>
                    <a:pt x="727" y="1867"/>
                  </a:lnTo>
                  <a:lnTo>
                    <a:pt x="904" y="1808"/>
                  </a:lnTo>
                  <a:lnTo>
                    <a:pt x="1199" y="1749"/>
                  </a:lnTo>
                  <a:lnTo>
                    <a:pt x="1494" y="1690"/>
                  </a:lnTo>
                  <a:lnTo>
                    <a:pt x="1788" y="1671"/>
                  </a:lnTo>
                  <a:lnTo>
                    <a:pt x="2083" y="1671"/>
                  </a:lnTo>
                  <a:lnTo>
                    <a:pt x="2378" y="1710"/>
                  </a:lnTo>
                  <a:lnTo>
                    <a:pt x="2672" y="1749"/>
                  </a:lnTo>
                  <a:lnTo>
                    <a:pt x="2947" y="1828"/>
                  </a:lnTo>
                  <a:lnTo>
                    <a:pt x="3222" y="1926"/>
                  </a:lnTo>
                  <a:lnTo>
                    <a:pt x="3537" y="2044"/>
                  </a:lnTo>
                  <a:lnTo>
                    <a:pt x="3537" y="2044"/>
                  </a:lnTo>
                  <a:lnTo>
                    <a:pt x="3517" y="1022"/>
                  </a:lnTo>
                  <a:lnTo>
                    <a:pt x="3497" y="20"/>
                  </a:lnTo>
                  <a:lnTo>
                    <a:pt x="2869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37"/>
            <p:cNvSpPr/>
            <p:nvPr/>
          </p:nvSpPr>
          <p:spPr>
            <a:xfrm>
              <a:off x="11306880" y="3190268"/>
              <a:ext cx="77692" cy="59303"/>
            </a:xfrm>
            <a:custGeom>
              <a:avLst/>
              <a:gdLst/>
              <a:ahLst/>
              <a:cxnLst/>
              <a:rect l="l" t="t" r="r" b="b"/>
              <a:pathLst>
                <a:path w="2987" h="2280" extrusionOk="0">
                  <a:moveTo>
                    <a:pt x="708" y="0"/>
                  </a:moveTo>
                  <a:lnTo>
                    <a:pt x="374" y="20"/>
                  </a:lnTo>
                  <a:lnTo>
                    <a:pt x="40" y="59"/>
                  </a:lnTo>
                  <a:lnTo>
                    <a:pt x="59" y="747"/>
                  </a:lnTo>
                  <a:lnTo>
                    <a:pt x="59" y="1356"/>
                  </a:lnTo>
                  <a:lnTo>
                    <a:pt x="40" y="1847"/>
                  </a:lnTo>
                  <a:lnTo>
                    <a:pt x="20" y="2043"/>
                  </a:lnTo>
                  <a:lnTo>
                    <a:pt x="0" y="2200"/>
                  </a:lnTo>
                  <a:lnTo>
                    <a:pt x="236" y="2102"/>
                  </a:lnTo>
                  <a:lnTo>
                    <a:pt x="492" y="2004"/>
                  </a:lnTo>
                  <a:lnTo>
                    <a:pt x="727" y="1945"/>
                  </a:lnTo>
                  <a:lnTo>
                    <a:pt x="983" y="1906"/>
                  </a:lnTo>
                  <a:lnTo>
                    <a:pt x="1238" y="1906"/>
                  </a:lnTo>
                  <a:lnTo>
                    <a:pt x="1513" y="1925"/>
                  </a:lnTo>
                  <a:lnTo>
                    <a:pt x="1768" y="1945"/>
                  </a:lnTo>
                  <a:lnTo>
                    <a:pt x="2004" y="2004"/>
                  </a:lnTo>
                  <a:lnTo>
                    <a:pt x="2260" y="2102"/>
                  </a:lnTo>
                  <a:lnTo>
                    <a:pt x="2495" y="2200"/>
                  </a:lnTo>
                  <a:lnTo>
                    <a:pt x="2633" y="2279"/>
                  </a:lnTo>
                  <a:lnTo>
                    <a:pt x="2711" y="2024"/>
                  </a:lnTo>
                  <a:lnTo>
                    <a:pt x="2790" y="1650"/>
                  </a:lnTo>
                  <a:lnTo>
                    <a:pt x="2869" y="1238"/>
                  </a:lnTo>
                  <a:lnTo>
                    <a:pt x="2927" y="766"/>
                  </a:lnTo>
                  <a:lnTo>
                    <a:pt x="2986" y="295"/>
                  </a:lnTo>
                  <a:lnTo>
                    <a:pt x="2476" y="157"/>
                  </a:lnTo>
                  <a:lnTo>
                    <a:pt x="2024" y="79"/>
                  </a:lnTo>
                  <a:lnTo>
                    <a:pt x="1592" y="20"/>
                  </a:lnTo>
                  <a:lnTo>
                    <a:pt x="1140" y="0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37"/>
            <p:cNvSpPr/>
            <p:nvPr/>
          </p:nvSpPr>
          <p:spPr>
            <a:xfrm>
              <a:off x="11239435" y="3253109"/>
              <a:ext cx="132859" cy="96601"/>
            </a:xfrm>
            <a:custGeom>
              <a:avLst/>
              <a:gdLst/>
              <a:ahLst/>
              <a:cxnLst/>
              <a:rect l="l" t="t" r="r" b="b"/>
              <a:pathLst>
                <a:path w="5108" h="3714" extrusionOk="0">
                  <a:moveTo>
                    <a:pt x="3143" y="1"/>
                  </a:moveTo>
                  <a:lnTo>
                    <a:pt x="2810" y="20"/>
                  </a:lnTo>
                  <a:lnTo>
                    <a:pt x="2476" y="40"/>
                  </a:lnTo>
                  <a:lnTo>
                    <a:pt x="2358" y="276"/>
                  </a:lnTo>
                  <a:lnTo>
                    <a:pt x="2220" y="511"/>
                  </a:lnTo>
                  <a:lnTo>
                    <a:pt x="2043" y="727"/>
                  </a:lnTo>
                  <a:lnTo>
                    <a:pt x="1867" y="944"/>
                  </a:lnTo>
                  <a:lnTo>
                    <a:pt x="1670" y="1160"/>
                  </a:lnTo>
                  <a:lnTo>
                    <a:pt x="1474" y="1376"/>
                  </a:lnTo>
                  <a:lnTo>
                    <a:pt x="1258" y="1572"/>
                  </a:lnTo>
                  <a:lnTo>
                    <a:pt x="1041" y="1749"/>
                  </a:lnTo>
                  <a:lnTo>
                    <a:pt x="629" y="2044"/>
                  </a:lnTo>
                  <a:lnTo>
                    <a:pt x="216" y="2299"/>
                  </a:lnTo>
                  <a:lnTo>
                    <a:pt x="138" y="2358"/>
                  </a:lnTo>
                  <a:lnTo>
                    <a:pt x="59" y="2436"/>
                  </a:lnTo>
                  <a:lnTo>
                    <a:pt x="20" y="2535"/>
                  </a:lnTo>
                  <a:lnTo>
                    <a:pt x="0" y="2633"/>
                  </a:lnTo>
                  <a:lnTo>
                    <a:pt x="0" y="2731"/>
                  </a:lnTo>
                  <a:lnTo>
                    <a:pt x="40" y="2829"/>
                  </a:lnTo>
                  <a:lnTo>
                    <a:pt x="99" y="2928"/>
                  </a:lnTo>
                  <a:lnTo>
                    <a:pt x="177" y="2987"/>
                  </a:lnTo>
                  <a:lnTo>
                    <a:pt x="806" y="3458"/>
                  </a:lnTo>
                  <a:lnTo>
                    <a:pt x="983" y="3576"/>
                  </a:lnTo>
                  <a:lnTo>
                    <a:pt x="1159" y="3654"/>
                  </a:lnTo>
                  <a:lnTo>
                    <a:pt x="1356" y="3694"/>
                  </a:lnTo>
                  <a:lnTo>
                    <a:pt x="1552" y="3713"/>
                  </a:lnTo>
                  <a:lnTo>
                    <a:pt x="1768" y="3713"/>
                  </a:lnTo>
                  <a:lnTo>
                    <a:pt x="1965" y="3674"/>
                  </a:lnTo>
                  <a:lnTo>
                    <a:pt x="2161" y="3596"/>
                  </a:lnTo>
                  <a:lnTo>
                    <a:pt x="2338" y="3497"/>
                  </a:lnTo>
                  <a:lnTo>
                    <a:pt x="2672" y="3262"/>
                  </a:lnTo>
                  <a:lnTo>
                    <a:pt x="3045" y="2967"/>
                  </a:lnTo>
                  <a:lnTo>
                    <a:pt x="3438" y="2633"/>
                  </a:lnTo>
                  <a:lnTo>
                    <a:pt x="3831" y="2240"/>
                  </a:lnTo>
                  <a:lnTo>
                    <a:pt x="4008" y="2044"/>
                  </a:lnTo>
                  <a:lnTo>
                    <a:pt x="4204" y="1808"/>
                  </a:lnTo>
                  <a:lnTo>
                    <a:pt x="4381" y="1572"/>
                  </a:lnTo>
                  <a:lnTo>
                    <a:pt x="4538" y="1336"/>
                  </a:lnTo>
                  <a:lnTo>
                    <a:pt x="4715" y="1061"/>
                  </a:lnTo>
                  <a:lnTo>
                    <a:pt x="4853" y="786"/>
                  </a:lnTo>
                  <a:lnTo>
                    <a:pt x="4990" y="511"/>
                  </a:lnTo>
                  <a:lnTo>
                    <a:pt x="5108" y="217"/>
                  </a:lnTo>
                  <a:lnTo>
                    <a:pt x="4931" y="177"/>
                  </a:lnTo>
                  <a:lnTo>
                    <a:pt x="4499" y="79"/>
                  </a:lnTo>
                  <a:lnTo>
                    <a:pt x="4047" y="20"/>
                  </a:lnTo>
                  <a:lnTo>
                    <a:pt x="3595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9313;p37"/>
            <p:cNvSpPr/>
            <p:nvPr/>
          </p:nvSpPr>
          <p:spPr>
            <a:xfrm>
              <a:off x="11757046" y="3300111"/>
              <a:ext cx="225871" cy="102739"/>
            </a:xfrm>
            <a:custGeom>
              <a:avLst/>
              <a:gdLst/>
              <a:ahLst/>
              <a:cxnLst/>
              <a:rect l="l" t="t" r="r" b="b"/>
              <a:pathLst>
                <a:path w="8684" h="3950" extrusionOk="0">
                  <a:moveTo>
                    <a:pt x="4361" y="1"/>
                  </a:moveTo>
                  <a:lnTo>
                    <a:pt x="4027" y="21"/>
                  </a:lnTo>
                  <a:lnTo>
                    <a:pt x="3694" y="60"/>
                  </a:lnTo>
                  <a:lnTo>
                    <a:pt x="3242" y="119"/>
                  </a:lnTo>
                  <a:lnTo>
                    <a:pt x="2829" y="217"/>
                  </a:lnTo>
                  <a:lnTo>
                    <a:pt x="2436" y="354"/>
                  </a:lnTo>
                  <a:lnTo>
                    <a:pt x="2063" y="531"/>
                  </a:lnTo>
                  <a:lnTo>
                    <a:pt x="1729" y="708"/>
                  </a:lnTo>
                  <a:lnTo>
                    <a:pt x="1434" y="924"/>
                  </a:lnTo>
                  <a:lnTo>
                    <a:pt x="1159" y="1160"/>
                  </a:lnTo>
                  <a:lnTo>
                    <a:pt x="943" y="1396"/>
                  </a:lnTo>
                  <a:lnTo>
                    <a:pt x="747" y="1651"/>
                  </a:lnTo>
                  <a:lnTo>
                    <a:pt x="570" y="1906"/>
                  </a:lnTo>
                  <a:lnTo>
                    <a:pt x="433" y="2181"/>
                  </a:lnTo>
                  <a:lnTo>
                    <a:pt x="315" y="2456"/>
                  </a:lnTo>
                  <a:lnTo>
                    <a:pt x="216" y="2731"/>
                  </a:lnTo>
                  <a:lnTo>
                    <a:pt x="138" y="2987"/>
                  </a:lnTo>
                  <a:lnTo>
                    <a:pt x="79" y="3242"/>
                  </a:lnTo>
                  <a:lnTo>
                    <a:pt x="40" y="3498"/>
                  </a:lnTo>
                  <a:lnTo>
                    <a:pt x="0" y="3949"/>
                  </a:lnTo>
                  <a:lnTo>
                    <a:pt x="4165" y="3891"/>
                  </a:lnTo>
                  <a:lnTo>
                    <a:pt x="6719" y="3871"/>
                  </a:lnTo>
                  <a:lnTo>
                    <a:pt x="8683" y="3871"/>
                  </a:lnTo>
                  <a:lnTo>
                    <a:pt x="8644" y="3537"/>
                  </a:lnTo>
                  <a:lnTo>
                    <a:pt x="8565" y="3164"/>
                  </a:lnTo>
                  <a:lnTo>
                    <a:pt x="8467" y="2810"/>
                  </a:lnTo>
                  <a:lnTo>
                    <a:pt x="8349" y="2437"/>
                  </a:lnTo>
                  <a:lnTo>
                    <a:pt x="8212" y="2083"/>
                  </a:lnTo>
                  <a:lnTo>
                    <a:pt x="8015" y="1749"/>
                  </a:lnTo>
                  <a:lnTo>
                    <a:pt x="7799" y="1415"/>
                  </a:lnTo>
                  <a:lnTo>
                    <a:pt x="7662" y="1258"/>
                  </a:lnTo>
                  <a:lnTo>
                    <a:pt x="7544" y="1101"/>
                  </a:lnTo>
                  <a:lnTo>
                    <a:pt x="7387" y="963"/>
                  </a:lnTo>
                  <a:lnTo>
                    <a:pt x="7230" y="826"/>
                  </a:lnTo>
                  <a:lnTo>
                    <a:pt x="7072" y="688"/>
                  </a:lnTo>
                  <a:lnTo>
                    <a:pt x="6876" y="571"/>
                  </a:lnTo>
                  <a:lnTo>
                    <a:pt x="6699" y="472"/>
                  </a:lnTo>
                  <a:lnTo>
                    <a:pt x="6483" y="354"/>
                  </a:lnTo>
                  <a:lnTo>
                    <a:pt x="6267" y="276"/>
                  </a:lnTo>
                  <a:lnTo>
                    <a:pt x="6031" y="197"/>
                  </a:lnTo>
                  <a:lnTo>
                    <a:pt x="5796" y="119"/>
                  </a:lnTo>
                  <a:lnTo>
                    <a:pt x="5540" y="79"/>
                  </a:lnTo>
                  <a:lnTo>
                    <a:pt x="5265" y="40"/>
                  </a:lnTo>
                  <a:lnTo>
                    <a:pt x="4970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9314;p37"/>
            <p:cNvSpPr/>
            <p:nvPr/>
          </p:nvSpPr>
          <p:spPr>
            <a:xfrm>
              <a:off x="11860256" y="3087057"/>
              <a:ext cx="118580" cy="63360"/>
            </a:xfrm>
            <a:custGeom>
              <a:avLst/>
              <a:gdLst/>
              <a:ahLst/>
              <a:cxnLst/>
              <a:rect l="l" t="t" r="r" b="b"/>
              <a:pathLst>
                <a:path w="4559" h="2436" extrusionOk="0">
                  <a:moveTo>
                    <a:pt x="3124" y="0"/>
                  </a:moveTo>
                  <a:lnTo>
                    <a:pt x="2554" y="20"/>
                  </a:lnTo>
                  <a:lnTo>
                    <a:pt x="1985" y="39"/>
                  </a:lnTo>
                  <a:lnTo>
                    <a:pt x="1415" y="98"/>
                  </a:lnTo>
                  <a:lnTo>
                    <a:pt x="865" y="196"/>
                  </a:lnTo>
                  <a:lnTo>
                    <a:pt x="433" y="255"/>
                  </a:lnTo>
                  <a:lnTo>
                    <a:pt x="1" y="354"/>
                  </a:lnTo>
                  <a:lnTo>
                    <a:pt x="138" y="845"/>
                  </a:lnTo>
                  <a:lnTo>
                    <a:pt x="256" y="1356"/>
                  </a:lnTo>
                  <a:lnTo>
                    <a:pt x="374" y="1886"/>
                  </a:lnTo>
                  <a:lnTo>
                    <a:pt x="472" y="2436"/>
                  </a:lnTo>
                  <a:lnTo>
                    <a:pt x="629" y="2338"/>
                  </a:lnTo>
                  <a:lnTo>
                    <a:pt x="885" y="2220"/>
                  </a:lnTo>
                  <a:lnTo>
                    <a:pt x="1140" y="2122"/>
                  </a:lnTo>
                  <a:lnTo>
                    <a:pt x="1415" y="2043"/>
                  </a:lnTo>
                  <a:lnTo>
                    <a:pt x="1690" y="1984"/>
                  </a:lnTo>
                  <a:lnTo>
                    <a:pt x="1965" y="1945"/>
                  </a:lnTo>
                  <a:lnTo>
                    <a:pt x="2240" y="1906"/>
                  </a:lnTo>
                  <a:lnTo>
                    <a:pt x="2535" y="1925"/>
                  </a:lnTo>
                  <a:lnTo>
                    <a:pt x="2810" y="1945"/>
                  </a:lnTo>
                  <a:lnTo>
                    <a:pt x="3104" y="1984"/>
                  </a:lnTo>
                  <a:lnTo>
                    <a:pt x="3379" y="2043"/>
                  </a:lnTo>
                  <a:lnTo>
                    <a:pt x="3713" y="2181"/>
                  </a:lnTo>
                  <a:lnTo>
                    <a:pt x="3890" y="2240"/>
                  </a:lnTo>
                  <a:lnTo>
                    <a:pt x="4047" y="2338"/>
                  </a:lnTo>
                  <a:lnTo>
                    <a:pt x="4106" y="2220"/>
                  </a:lnTo>
                  <a:lnTo>
                    <a:pt x="4205" y="2141"/>
                  </a:lnTo>
                  <a:lnTo>
                    <a:pt x="4342" y="2102"/>
                  </a:lnTo>
                  <a:lnTo>
                    <a:pt x="4460" y="2082"/>
                  </a:lnTo>
                  <a:lnTo>
                    <a:pt x="4558" y="2102"/>
                  </a:lnTo>
                  <a:lnTo>
                    <a:pt x="4460" y="1277"/>
                  </a:lnTo>
                  <a:lnTo>
                    <a:pt x="4362" y="472"/>
                  </a:lnTo>
                  <a:lnTo>
                    <a:pt x="4283" y="472"/>
                  </a:lnTo>
                  <a:lnTo>
                    <a:pt x="4205" y="432"/>
                  </a:lnTo>
                  <a:lnTo>
                    <a:pt x="4126" y="393"/>
                  </a:lnTo>
                  <a:lnTo>
                    <a:pt x="4067" y="334"/>
                  </a:lnTo>
                  <a:lnTo>
                    <a:pt x="4028" y="275"/>
                  </a:lnTo>
                  <a:lnTo>
                    <a:pt x="3988" y="196"/>
                  </a:lnTo>
                  <a:lnTo>
                    <a:pt x="3969" y="118"/>
                  </a:lnTo>
                  <a:lnTo>
                    <a:pt x="3949" y="39"/>
                  </a:lnTo>
                  <a:lnTo>
                    <a:pt x="3537" y="20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9315;p37"/>
            <p:cNvSpPr/>
            <p:nvPr/>
          </p:nvSpPr>
          <p:spPr>
            <a:xfrm>
              <a:off x="11840332" y="2999167"/>
              <a:ext cx="129816" cy="92492"/>
            </a:xfrm>
            <a:custGeom>
              <a:avLst/>
              <a:gdLst/>
              <a:ahLst/>
              <a:cxnLst/>
              <a:rect l="l" t="t" r="r" b="b"/>
              <a:pathLst>
                <a:path w="4991" h="3556" extrusionOk="0">
                  <a:moveTo>
                    <a:pt x="2456" y="0"/>
                  </a:moveTo>
                  <a:lnTo>
                    <a:pt x="2063" y="20"/>
                  </a:lnTo>
                  <a:lnTo>
                    <a:pt x="1670" y="39"/>
                  </a:lnTo>
                  <a:lnTo>
                    <a:pt x="1297" y="118"/>
                  </a:lnTo>
                  <a:lnTo>
                    <a:pt x="963" y="197"/>
                  </a:lnTo>
                  <a:lnTo>
                    <a:pt x="649" y="295"/>
                  </a:lnTo>
                  <a:lnTo>
                    <a:pt x="393" y="432"/>
                  </a:lnTo>
                  <a:lnTo>
                    <a:pt x="275" y="511"/>
                  </a:lnTo>
                  <a:lnTo>
                    <a:pt x="197" y="589"/>
                  </a:lnTo>
                  <a:lnTo>
                    <a:pt x="118" y="668"/>
                  </a:lnTo>
                  <a:lnTo>
                    <a:pt x="59" y="747"/>
                  </a:lnTo>
                  <a:lnTo>
                    <a:pt x="20" y="845"/>
                  </a:lnTo>
                  <a:lnTo>
                    <a:pt x="0" y="923"/>
                  </a:lnTo>
                  <a:lnTo>
                    <a:pt x="20" y="1100"/>
                  </a:lnTo>
                  <a:lnTo>
                    <a:pt x="59" y="1316"/>
                  </a:lnTo>
                  <a:lnTo>
                    <a:pt x="217" y="1886"/>
                  </a:lnTo>
                  <a:lnTo>
                    <a:pt x="452" y="2652"/>
                  </a:lnTo>
                  <a:lnTo>
                    <a:pt x="708" y="3556"/>
                  </a:lnTo>
                  <a:lnTo>
                    <a:pt x="904" y="3418"/>
                  </a:lnTo>
                  <a:lnTo>
                    <a:pt x="1081" y="3320"/>
                  </a:lnTo>
                  <a:lnTo>
                    <a:pt x="1277" y="3202"/>
                  </a:lnTo>
                  <a:lnTo>
                    <a:pt x="1493" y="3124"/>
                  </a:lnTo>
                  <a:lnTo>
                    <a:pt x="1788" y="3006"/>
                  </a:lnTo>
                  <a:lnTo>
                    <a:pt x="2083" y="2927"/>
                  </a:lnTo>
                  <a:lnTo>
                    <a:pt x="2397" y="2868"/>
                  </a:lnTo>
                  <a:lnTo>
                    <a:pt x="2692" y="2829"/>
                  </a:lnTo>
                  <a:lnTo>
                    <a:pt x="3006" y="2809"/>
                  </a:lnTo>
                  <a:lnTo>
                    <a:pt x="3320" y="2829"/>
                  </a:lnTo>
                  <a:lnTo>
                    <a:pt x="3635" y="2868"/>
                  </a:lnTo>
                  <a:lnTo>
                    <a:pt x="3949" y="2927"/>
                  </a:lnTo>
                  <a:lnTo>
                    <a:pt x="4165" y="2986"/>
                  </a:lnTo>
                  <a:lnTo>
                    <a:pt x="4362" y="3045"/>
                  </a:lnTo>
                  <a:lnTo>
                    <a:pt x="4578" y="3143"/>
                  </a:lnTo>
                  <a:lnTo>
                    <a:pt x="4774" y="3242"/>
                  </a:lnTo>
                  <a:lnTo>
                    <a:pt x="4813" y="3163"/>
                  </a:lnTo>
                  <a:lnTo>
                    <a:pt x="4872" y="3104"/>
                  </a:lnTo>
                  <a:lnTo>
                    <a:pt x="4931" y="3065"/>
                  </a:lnTo>
                  <a:lnTo>
                    <a:pt x="4990" y="3025"/>
                  </a:lnTo>
                  <a:lnTo>
                    <a:pt x="4872" y="2338"/>
                  </a:lnTo>
                  <a:lnTo>
                    <a:pt x="4735" y="1749"/>
                  </a:lnTo>
                  <a:lnTo>
                    <a:pt x="4597" y="1179"/>
                  </a:lnTo>
                  <a:lnTo>
                    <a:pt x="4479" y="806"/>
                  </a:lnTo>
                  <a:lnTo>
                    <a:pt x="4420" y="688"/>
                  </a:lnTo>
                  <a:lnTo>
                    <a:pt x="4342" y="589"/>
                  </a:lnTo>
                  <a:lnTo>
                    <a:pt x="4244" y="491"/>
                  </a:lnTo>
                  <a:lnTo>
                    <a:pt x="4126" y="413"/>
                  </a:lnTo>
                  <a:lnTo>
                    <a:pt x="4008" y="334"/>
                  </a:lnTo>
                  <a:lnTo>
                    <a:pt x="3870" y="256"/>
                  </a:lnTo>
                  <a:lnTo>
                    <a:pt x="3556" y="157"/>
                  </a:lnTo>
                  <a:lnTo>
                    <a:pt x="3202" y="59"/>
                  </a:lnTo>
                  <a:lnTo>
                    <a:pt x="2849" y="20"/>
                  </a:lnTo>
                  <a:lnTo>
                    <a:pt x="2456" y="0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37"/>
            <p:cNvSpPr/>
            <p:nvPr/>
          </p:nvSpPr>
          <p:spPr>
            <a:xfrm>
              <a:off x="11867929" y="3211726"/>
              <a:ext cx="111921" cy="65415"/>
            </a:xfrm>
            <a:custGeom>
              <a:avLst/>
              <a:gdLst/>
              <a:ahLst/>
              <a:cxnLst/>
              <a:rect l="l" t="t" r="r" b="b"/>
              <a:pathLst>
                <a:path w="4303" h="2515" extrusionOk="0">
                  <a:moveTo>
                    <a:pt x="1238" y="0"/>
                  </a:moveTo>
                  <a:lnTo>
                    <a:pt x="1022" y="20"/>
                  </a:lnTo>
                  <a:lnTo>
                    <a:pt x="668" y="59"/>
                  </a:lnTo>
                  <a:lnTo>
                    <a:pt x="315" y="99"/>
                  </a:lnTo>
                  <a:lnTo>
                    <a:pt x="275" y="531"/>
                  </a:lnTo>
                  <a:lnTo>
                    <a:pt x="216" y="943"/>
                  </a:lnTo>
                  <a:lnTo>
                    <a:pt x="118" y="1336"/>
                  </a:lnTo>
                  <a:lnTo>
                    <a:pt x="0" y="1729"/>
                  </a:lnTo>
                  <a:lnTo>
                    <a:pt x="118" y="1690"/>
                  </a:lnTo>
                  <a:lnTo>
                    <a:pt x="393" y="1572"/>
                  </a:lnTo>
                  <a:lnTo>
                    <a:pt x="688" y="1513"/>
                  </a:lnTo>
                  <a:lnTo>
                    <a:pt x="982" y="1493"/>
                  </a:lnTo>
                  <a:lnTo>
                    <a:pt x="1297" y="1493"/>
                  </a:lnTo>
                  <a:lnTo>
                    <a:pt x="1591" y="1533"/>
                  </a:lnTo>
                  <a:lnTo>
                    <a:pt x="1866" y="1592"/>
                  </a:lnTo>
                  <a:lnTo>
                    <a:pt x="2161" y="1690"/>
                  </a:lnTo>
                  <a:lnTo>
                    <a:pt x="2436" y="1808"/>
                  </a:lnTo>
                  <a:lnTo>
                    <a:pt x="2692" y="1945"/>
                  </a:lnTo>
                  <a:lnTo>
                    <a:pt x="2927" y="2102"/>
                  </a:lnTo>
                  <a:lnTo>
                    <a:pt x="3183" y="2299"/>
                  </a:lnTo>
                  <a:lnTo>
                    <a:pt x="3418" y="2515"/>
                  </a:lnTo>
                  <a:lnTo>
                    <a:pt x="3517" y="2476"/>
                  </a:lnTo>
                  <a:lnTo>
                    <a:pt x="3654" y="2476"/>
                  </a:lnTo>
                  <a:lnTo>
                    <a:pt x="3772" y="2358"/>
                  </a:lnTo>
                  <a:lnTo>
                    <a:pt x="3890" y="2201"/>
                  </a:lnTo>
                  <a:lnTo>
                    <a:pt x="3988" y="2024"/>
                  </a:lnTo>
                  <a:lnTo>
                    <a:pt x="4067" y="1827"/>
                  </a:lnTo>
                  <a:lnTo>
                    <a:pt x="4145" y="1592"/>
                  </a:lnTo>
                  <a:lnTo>
                    <a:pt x="4204" y="1336"/>
                  </a:lnTo>
                  <a:lnTo>
                    <a:pt x="4263" y="1081"/>
                  </a:lnTo>
                  <a:lnTo>
                    <a:pt x="4302" y="766"/>
                  </a:lnTo>
                  <a:lnTo>
                    <a:pt x="4165" y="825"/>
                  </a:lnTo>
                  <a:lnTo>
                    <a:pt x="4106" y="845"/>
                  </a:lnTo>
                  <a:lnTo>
                    <a:pt x="4027" y="845"/>
                  </a:lnTo>
                  <a:lnTo>
                    <a:pt x="3949" y="825"/>
                  </a:lnTo>
                  <a:lnTo>
                    <a:pt x="3870" y="806"/>
                  </a:lnTo>
                  <a:lnTo>
                    <a:pt x="3811" y="766"/>
                  </a:lnTo>
                  <a:lnTo>
                    <a:pt x="3752" y="708"/>
                  </a:lnTo>
                  <a:lnTo>
                    <a:pt x="3713" y="649"/>
                  </a:lnTo>
                  <a:lnTo>
                    <a:pt x="3674" y="590"/>
                  </a:lnTo>
                  <a:lnTo>
                    <a:pt x="3654" y="511"/>
                  </a:lnTo>
                  <a:lnTo>
                    <a:pt x="3634" y="433"/>
                  </a:lnTo>
                  <a:lnTo>
                    <a:pt x="3202" y="295"/>
                  </a:lnTo>
                  <a:lnTo>
                    <a:pt x="2790" y="177"/>
                  </a:lnTo>
                  <a:lnTo>
                    <a:pt x="2338" y="79"/>
                  </a:lnTo>
                  <a:lnTo>
                    <a:pt x="1906" y="20"/>
                  </a:lnTo>
                  <a:lnTo>
                    <a:pt x="1690" y="0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37"/>
            <p:cNvSpPr/>
            <p:nvPr/>
          </p:nvSpPr>
          <p:spPr>
            <a:xfrm>
              <a:off x="11858201" y="3261797"/>
              <a:ext cx="93532" cy="26088"/>
            </a:xfrm>
            <a:custGeom>
              <a:avLst/>
              <a:gdLst/>
              <a:ahLst/>
              <a:cxnLst/>
              <a:rect l="l" t="t" r="r" b="b"/>
              <a:pathLst>
                <a:path w="3596" h="1003" extrusionOk="0">
                  <a:moveTo>
                    <a:pt x="689" y="1"/>
                  </a:moveTo>
                  <a:lnTo>
                    <a:pt x="296" y="20"/>
                  </a:lnTo>
                  <a:lnTo>
                    <a:pt x="158" y="334"/>
                  </a:lnTo>
                  <a:lnTo>
                    <a:pt x="1" y="649"/>
                  </a:lnTo>
                  <a:lnTo>
                    <a:pt x="374" y="767"/>
                  </a:lnTo>
                  <a:lnTo>
                    <a:pt x="767" y="845"/>
                  </a:lnTo>
                  <a:lnTo>
                    <a:pt x="1239" y="943"/>
                  </a:lnTo>
                  <a:lnTo>
                    <a:pt x="1514" y="983"/>
                  </a:lnTo>
                  <a:lnTo>
                    <a:pt x="1789" y="1002"/>
                  </a:lnTo>
                  <a:lnTo>
                    <a:pt x="2398" y="1002"/>
                  </a:lnTo>
                  <a:lnTo>
                    <a:pt x="2692" y="983"/>
                  </a:lnTo>
                  <a:lnTo>
                    <a:pt x="3007" y="924"/>
                  </a:lnTo>
                  <a:lnTo>
                    <a:pt x="3301" y="865"/>
                  </a:lnTo>
                  <a:lnTo>
                    <a:pt x="3596" y="767"/>
                  </a:lnTo>
                  <a:lnTo>
                    <a:pt x="3105" y="531"/>
                  </a:lnTo>
                  <a:lnTo>
                    <a:pt x="2614" y="334"/>
                  </a:lnTo>
                  <a:lnTo>
                    <a:pt x="2103" y="177"/>
                  </a:lnTo>
                  <a:lnTo>
                    <a:pt x="1867" y="118"/>
                  </a:lnTo>
                  <a:lnTo>
                    <a:pt x="1612" y="79"/>
                  </a:lnTo>
                  <a:lnTo>
                    <a:pt x="1356" y="40"/>
                  </a:lnTo>
                  <a:lnTo>
                    <a:pt x="1081" y="20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37"/>
            <p:cNvSpPr/>
            <p:nvPr/>
          </p:nvSpPr>
          <p:spPr>
            <a:xfrm>
              <a:off x="11873548" y="3151434"/>
              <a:ext cx="107837" cy="70019"/>
            </a:xfrm>
            <a:custGeom>
              <a:avLst/>
              <a:gdLst/>
              <a:ahLst/>
              <a:cxnLst/>
              <a:rect l="l" t="t" r="r" b="b"/>
              <a:pathLst>
                <a:path w="4146" h="2692" extrusionOk="0">
                  <a:moveTo>
                    <a:pt x="2279" y="0"/>
                  </a:moveTo>
                  <a:lnTo>
                    <a:pt x="1749" y="20"/>
                  </a:lnTo>
                  <a:lnTo>
                    <a:pt x="1238" y="40"/>
                  </a:lnTo>
                  <a:lnTo>
                    <a:pt x="727" y="79"/>
                  </a:lnTo>
                  <a:lnTo>
                    <a:pt x="472" y="118"/>
                  </a:lnTo>
                  <a:lnTo>
                    <a:pt x="197" y="138"/>
                  </a:lnTo>
                  <a:lnTo>
                    <a:pt x="0" y="157"/>
                  </a:lnTo>
                  <a:lnTo>
                    <a:pt x="59" y="668"/>
                  </a:lnTo>
                  <a:lnTo>
                    <a:pt x="99" y="1199"/>
                  </a:lnTo>
                  <a:lnTo>
                    <a:pt x="118" y="1729"/>
                  </a:lnTo>
                  <a:lnTo>
                    <a:pt x="118" y="2240"/>
                  </a:lnTo>
                  <a:lnTo>
                    <a:pt x="256" y="2142"/>
                  </a:lnTo>
                  <a:lnTo>
                    <a:pt x="393" y="2063"/>
                  </a:lnTo>
                  <a:lnTo>
                    <a:pt x="550" y="1984"/>
                  </a:lnTo>
                  <a:lnTo>
                    <a:pt x="727" y="1925"/>
                  </a:lnTo>
                  <a:lnTo>
                    <a:pt x="845" y="1886"/>
                  </a:lnTo>
                  <a:lnTo>
                    <a:pt x="963" y="1867"/>
                  </a:lnTo>
                  <a:lnTo>
                    <a:pt x="1218" y="1827"/>
                  </a:lnTo>
                  <a:lnTo>
                    <a:pt x="1493" y="1808"/>
                  </a:lnTo>
                  <a:lnTo>
                    <a:pt x="1749" y="1827"/>
                  </a:lnTo>
                  <a:lnTo>
                    <a:pt x="2004" y="1867"/>
                  </a:lnTo>
                  <a:lnTo>
                    <a:pt x="2259" y="1925"/>
                  </a:lnTo>
                  <a:lnTo>
                    <a:pt x="2495" y="2004"/>
                  </a:lnTo>
                  <a:lnTo>
                    <a:pt x="2731" y="2122"/>
                  </a:lnTo>
                  <a:lnTo>
                    <a:pt x="2927" y="2240"/>
                  </a:lnTo>
                  <a:lnTo>
                    <a:pt x="3104" y="2358"/>
                  </a:lnTo>
                  <a:lnTo>
                    <a:pt x="3281" y="2515"/>
                  </a:lnTo>
                  <a:lnTo>
                    <a:pt x="3418" y="2692"/>
                  </a:lnTo>
                  <a:lnTo>
                    <a:pt x="3438" y="2613"/>
                  </a:lnTo>
                  <a:lnTo>
                    <a:pt x="3477" y="2534"/>
                  </a:lnTo>
                  <a:lnTo>
                    <a:pt x="3517" y="2456"/>
                  </a:lnTo>
                  <a:lnTo>
                    <a:pt x="3576" y="2397"/>
                  </a:lnTo>
                  <a:lnTo>
                    <a:pt x="3654" y="2358"/>
                  </a:lnTo>
                  <a:lnTo>
                    <a:pt x="3713" y="2318"/>
                  </a:lnTo>
                  <a:lnTo>
                    <a:pt x="3811" y="2299"/>
                  </a:lnTo>
                  <a:lnTo>
                    <a:pt x="3890" y="2299"/>
                  </a:lnTo>
                  <a:lnTo>
                    <a:pt x="4027" y="2338"/>
                  </a:lnTo>
                  <a:lnTo>
                    <a:pt x="4126" y="2417"/>
                  </a:lnTo>
                  <a:lnTo>
                    <a:pt x="4145" y="1945"/>
                  </a:lnTo>
                  <a:lnTo>
                    <a:pt x="4145" y="1454"/>
                  </a:lnTo>
                  <a:lnTo>
                    <a:pt x="4126" y="943"/>
                  </a:lnTo>
                  <a:lnTo>
                    <a:pt x="4106" y="413"/>
                  </a:lnTo>
                  <a:lnTo>
                    <a:pt x="3988" y="452"/>
                  </a:lnTo>
                  <a:lnTo>
                    <a:pt x="3811" y="452"/>
                  </a:lnTo>
                  <a:lnTo>
                    <a:pt x="3733" y="413"/>
                  </a:lnTo>
                  <a:lnTo>
                    <a:pt x="3674" y="374"/>
                  </a:lnTo>
                  <a:lnTo>
                    <a:pt x="3615" y="334"/>
                  </a:lnTo>
                  <a:lnTo>
                    <a:pt x="3576" y="275"/>
                  </a:lnTo>
                  <a:lnTo>
                    <a:pt x="3536" y="216"/>
                  </a:lnTo>
                  <a:lnTo>
                    <a:pt x="3497" y="138"/>
                  </a:lnTo>
                  <a:lnTo>
                    <a:pt x="3497" y="59"/>
                  </a:lnTo>
                  <a:lnTo>
                    <a:pt x="2790" y="20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9319;p37"/>
            <p:cNvSpPr/>
            <p:nvPr/>
          </p:nvSpPr>
          <p:spPr>
            <a:xfrm>
              <a:off x="11234831" y="2768192"/>
              <a:ext cx="335737" cy="250398"/>
            </a:xfrm>
            <a:custGeom>
              <a:avLst/>
              <a:gdLst/>
              <a:ahLst/>
              <a:cxnLst/>
              <a:rect l="l" t="t" r="r" b="b"/>
              <a:pathLst>
                <a:path w="12908" h="9627" extrusionOk="0">
                  <a:moveTo>
                    <a:pt x="8919" y="1"/>
                  </a:moveTo>
                  <a:lnTo>
                    <a:pt x="8841" y="492"/>
                  </a:lnTo>
                  <a:lnTo>
                    <a:pt x="8762" y="1003"/>
                  </a:lnTo>
                  <a:lnTo>
                    <a:pt x="8644" y="2063"/>
                  </a:lnTo>
                  <a:lnTo>
                    <a:pt x="8585" y="2613"/>
                  </a:lnTo>
                  <a:lnTo>
                    <a:pt x="8507" y="3144"/>
                  </a:lnTo>
                  <a:lnTo>
                    <a:pt x="8408" y="3674"/>
                  </a:lnTo>
                  <a:lnTo>
                    <a:pt x="8291" y="4165"/>
                  </a:lnTo>
                  <a:lnTo>
                    <a:pt x="8133" y="4637"/>
                  </a:lnTo>
                  <a:lnTo>
                    <a:pt x="8035" y="4853"/>
                  </a:lnTo>
                  <a:lnTo>
                    <a:pt x="7937" y="5069"/>
                  </a:lnTo>
                  <a:lnTo>
                    <a:pt x="7839" y="5266"/>
                  </a:lnTo>
                  <a:lnTo>
                    <a:pt x="7721" y="5462"/>
                  </a:lnTo>
                  <a:lnTo>
                    <a:pt x="7583" y="5639"/>
                  </a:lnTo>
                  <a:lnTo>
                    <a:pt x="7446" y="5816"/>
                  </a:lnTo>
                  <a:lnTo>
                    <a:pt x="7289" y="5953"/>
                  </a:lnTo>
                  <a:lnTo>
                    <a:pt x="7112" y="6091"/>
                  </a:lnTo>
                  <a:lnTo>
                    <a:pt x="6915" y="6208"/>
                  </a:lnTo>
                  <a:lnTo>
                    <a:pt x="6719" y="6307"/>
                  </a:lnTo>
                  <a:lnTo>
                    <a:pt x="6503" y="6405"/>
                  </a:lnTo>
                  <a:lnTo>
                    <a:pt x="6267" y="6464"/>
                  </a:lnTo>
                  <a:lnTo>
                    <a:pt x="6012" y="6503"/>
                  </a:lnTo>
                  <a:lnTo>
                    <a:pt x="5737" y="6542"/>
                  </a:lnTo>
                  <a:lnTo>
                    <a:pt x="5678" y="6542"/>
                  </a:lnTo>
                  <a:lnTo>
                    <a:pt x="5619" y="6523"/>
                  </a:lnTo>
                  <a:lnTo>
                    <a:pt x="5580" y="6464"/>
                  </a:lnTo>
                  <a:lnTo>
                    <a:pt x="5540" y="6366"/>
                  </a:lnTo>
                  <a:lnTo>
                    <a:pt x="5462" y="6110"/>
                  </a:lnTo>
                  <a:lnTo>
                    <a:pt x="5383" y="5796"/>
                  </a:lnTo>
                  <a:lnTo>
                    <a:pt x="5305" y="5442"/>
                  </a:lnTo>
                  <a:lnTo>
                    <a:pt x="5206" y="5069"/>
                  </a:lnTo>
                  <a:lnTo>
                    <a:pt x="5088" y="4735"/>
                  </a:lnTo>
                  <a:lnTo>
                    <a:pt x="5010" y="4598"/>
                  </a:lnTo>
                  <a:lnTo>
                    <a:pt x="4931" y="4460"/>
                  </a:lnTo>
                  <a:lnTo>
                    <a:pt x="4755" y="4794"/>
                  </a:lnTo>
                  <a:lnTo>
                    <a:pt x="4617" y="5148"/>
                  </a:lnTo>
                  <a:lnTo>
                    <a:pt x="4460" y="5521"/>
                  </a:lnTo>
                  <a:lnTo>
                    <a:pt x="4303" y="5855"/>
                  </a:lnTo>
                  <a:lnTo>
                    <a:pt x="4224" y="6012"/>
                  </a:lnTo>
                  <a:lnTo>
                    <a:pt x="4126" y="6169"/>
                  </a:lnTo>
                  <a:lnTo>
                    <a:pt x="4028" y="6287"/>
                  </a:lnTo>
                  <a:lnTo>
                    <a:pt x="3929" y="6385"/>
                  </a:lnTo>
                  <a:lnTo>
                    <a:pt x="3792" y="6483"/>
                  </a:lnTo>
                  <a:lnTo>
                    <a:pt x="3654" y="6523"/>
                  </a:lnTo>
                  <a:lnTo>
                    <a:pt x="3497" y="6542"/>
                  </a:lnTo>
                  <a:lnTo>
                    <a:pt x="3340" y="6542"/>
                  </a:lnTo>
                  <a:lnTo>
                    <a:pt x="2987" y="6385"/>
                  </a:lnTo>
                  <a:lnTo>
                    <a:pt x="2653" y="6228"/>
                  </a:lnTo>
                  <a:lnTo>
                    <a:pt x="2358" y="6012"/>
                  </a:lnTo>
                  <a:lnTo>
                    <a:pt x="2083" y="5796"/>
                  </a:lnTo>
                  <a:lnTo>
                    <a:pt x="1827" y="5541"/>
                  </a:lnTo>
                  <a:lnTo>
                    <a:pt x="1592" y="5266"/>
                  </a:lnTo>
                  <a:lnTo>
                    <a:pt x="1376" y="4971"/>
                  </a:lnTo>
                  <a:lnTo>
                    <a:pt x="1179" y="4676"/>
                  </a:lnTo>
                  <a:lnTo>
                    <a:pt x="1002" y="4342"/>
                  </a:lnTo>
                  <a:lnTo>
                    <a:pt x="826" y="4008"/>
                  </a:lnTo>
                  <a:lnTo>
                    <a:pt x="668" y="3655"/>
                  </a:lnTo>
                  <a:lnTo>
                    <a:pt x="531" y="3301"/>
                  </a:lnTo>
                  <a:lnTo>
                    <a:pt x="256" y="2555"/>
                  </a:lnTo>
                  <a:lnTo>
                    <a:pt x="1" y="1808"/>
                  </a:lnTo>
                  <a:lnTo>
                    <a:pt x="197" y="2672"/>
                  </a:lnTo>
                  <a:lnTo>
                    <a:pt x="413" y="3537"/>
                  </a:lnTo>
                  <a:lnTo>
                    <a:pt x="649" y="4401"/>
                  </a:lnTo>
                  <a:lnTo>
                    <a:pt x="885" y="5246"/>
                  </a:lnTo>
                  <a:lnTo>
                    <a:pt x="1140" y="6071"/>
                  </a:lnTo>
                  <a:lnTo>
                    <a:pt x="1395" y="6857"/>
                  </a:lnTo>
                  <a:lnTo>
                    <a:pt x="1670" y="7643"/>
                  </a:lnTo>
                  <a:lnTo>
                    <a:pt x="1945" y="8369"/>
                  </a:lnTo>
                  <a:lnTo>
                    <a:pt x="1965" y="8330"/>
                  </a:lnTo>
                  <a:lnTo>
                    <a:pt x="1985" y="8271"/>
                  </a:lnTo>
                  <a:lnTo>
                    <a:pt x="2044" y="8173"/>
                  </a:lnTo>
                  <a:lnTo>
                    <a:pt x="2181" y="8075"/>
                  </a:lnTo>
                  <a:lnTo>
                    <a:pt x="2338" y="7996"/>
                  </a:lnTo>
                  <a:lnTo>
                    <a:pt x="2515" y="7918"/>
                  </a:lnTo>
                  <a:lnTo>
                    <a:pt x="2731" y="7859"/>
                  </a:lnTo>
                  <a:lnTo>
                    <a:pt x="2967" y="7800"/>
                  </a:lnTo>
                  <a:lnTo>
                    <a:pt x="3222" y="7760"/>
                  </a:lnTo>
                  <a:lnTo>
                    <a:pt x="3753" y="7701"/>
                  </a:lnTo>
                  <a:lnTo>
                    <a:pt x="4283" y="7662"/>
                  </a:lnTo>
                  <a:lnTo>
                    <a:pt x="4755" y="7682"/>
                  </a:lnTo>
                  <a:lnTo>
                    <a:pt x="4951" y="7701"/>
                  </a:lnTo>
                  <a:lnTo>
                    <a:pt x="5128" y="7721"/>
                  </a:lnTo>
                  <a:lnTo>
                    <a:pt x="5167" y="7741"/>
                  </a:lnTo>
                  <a:lnTo>
                    <a:pt x="5226" y="7780"/>
                  </a:lnTo>
                  <a:lnTo>
                    <a:pt x="5305" y="7878"/>
                  </a:lnTo>
                  <a:lnTo>
                    <a:pt x="5383" y="8035"/>
                  </a:lnTo>
                  <a:lnTo>
                    <a:pt x="5462" y="8252"/>
                  </a:lnTo>
                  <a:lnTo>
                    <a:pt x="5540" y="8507"/>
                  </a:lnTo>
                  <a:lnTo>
                    <a:pt x="5599" y="8802"/>
                  </a:lnTo>
                  <a:lnTo>
                    <a:pt x="5717" y="9509"/>
                  </a:lnTo>
                  <a:lnTo>
                    <a:pt x="6542" y="9568"/>
                  </a:lnTo>
                  <a:lnTo>
                    <a:pt x="7387" y="9627"/>
                  </a:lnTo>
                  <a:lnTo>
                    <a:pt x="8212" y="9627"/>
                  </a:lnTo>
                  <a:lnTo>
                    <a:pt x="9037" y="9607"/>
                  </a:lnTo>
                  <a:lnTo>
                    <a:pt x="9803" y="9548"/>
                  </a:lnTo>
                  <a:lnTo>
                    <a:pt x="10157" y="9509"/>
                  </a:lnTo>
                  <a:lnTo>
                    <a:pt x="10510" y="9450"/>
                  </a:lnTo>
                  <a:lnTo>
                    <a:pt x="10844" y="9391"/>
                  </a:lnTo>
                  <a:lnTo>
                    <a:pt x="11139" y="9312"/>
                  </a:lnTo>
                  <a:lnTo>
                    <a:pt x="11414" y="9214"/>
                  </a:lnTo>
                  <a:lnTo>
                    <a:pt x="11669" y="9096"/>
                  </a:lnTo>
                  <a:lnTo>
                    <a:pt x="11925" y="8978"/>
                  </a:lnTo>
                  <a:lnTo>
                    <a:pt x="12141" y="8821"/>
                  </a:lnTo>
                  <a:lnTo>
                    <a:pt x="12298" y="8644"/>
                  </a:lnTo>
                  <a:lnTo>
                    <a:pt x="12377" y="8546"/>
                  </a:lnTo>
                  <a:lnTo>
                    <a:pt x="12436" y="8448"/>
                  </a:lnTo>
                  <a:lnTo>
                    <a:pt x="12495" y="8291"/>
                  </a:lnTo>
                  <a:lnTo>
                    <a:pt x="12573" y="8075"/>
                  </a:lnTo>
                  <a:lnTo>
                    <a:pt x="12632" y="7819"/>
                  </a:lnTo>
                  <a:lnTo>
                    <a:pt x="12671" y="7544"/>
                  </a:lnTo>
                  <a:lnTo>
                    <a:pt x="12770" y="6896"/>
                  </a:lnTo>
                  <a:lnTo>
                    <a:pt x="12828" y="6130"/>
                  </a:lnTo>
                  <a:lnTo>
                    <a:pt x="12868" y="5285"/>
                  </a:lnTo>
                  <a:lnTo>
                    <a:pt x="12887" y="4382"/>
                  </a:lnTo>
                  <a:lnTo>
                    <a:pt x="12907" y="3419"/>
                  </a:lnTo>
                  <a:lnTo>
                    <a:pt x="12907" y="2417"/>
                  </a:lnTo>
                  <a:lnTo>
                    <a:pt x="12789" y="2790"/>
                  </a:lnTo>
                  <a:lnTo>
                    <a:pt x="12671" y="3164"/>
                  </a:lnTo>
                  <a:lnTo>
                    <a:pt x="12514" y="3517"/>
                  </a:lnTo>
                  <a:lnTo>
                    <a:pt x="12357" y="3851"/>
                  </a:lnTo>
                  <a:lnTo>
                    <a:pt x="12161" y="4185"/>
                  </a:lnTo>
                  <a:lnTo>
                    <a:pt x="11964" y="4480"/>
                  </a:lnTo>
                  <a:lnTo>
                    <a:pt x="11728" y="4774"/>
                  </a:lnTo>
                  <a:lnTo>
                    <a:pt x="11473" y="5049"/>
                  </a:lnTo>
                  <a:lnTo>
                    <a:pt x="11198" y="5285"/>
                  </a:lnTo>
                  <a:lnTo>
                    <a:pt x="10903" y="5501"/>
                  </a:lnTo>
                  <a:lnTo>
                    <a:pt x="10589" y="5698"/>
                  </a:lnTo>
                  <a:lnTo>
                    <a:pt x="10235" y="5875"/>
                  </a:lnTo>
                  <a:lnTo>
                    <a:pt x="9862" y="6012"/>
                  </a:lnTo>
                  <a:lnTo>
                    <a:pt x="9469" y="6110"/>
                  </a:lnTo>
                  <a:lnTo>
                    <a:pt x="9057" y="6189"/>
                  </a:lnTo>
                  <a:lnTo>
                    <a:pt x="8605" y="6208"/>
                  </a:lnTo>
                  <a:lnTo>
                    <a:pt x="8605" y="6208"/>
                  </a:lnTo>
                  <a:lnTo>
                    <a:pt x="8762" y="5855"/>
                  </a:lnTo>
                  <a:lnTo>
                    <a:pt x="8919" y="5482"/>
                  </a:lnTo>
                  <a:lnTo>
                    <a:pt x="9037" y="5108"/>
                  </a:lnTo>
                  <a:lnTo>
                    <a:pt x="9116" y="4735"/>
                  </a:lnTo>
                  <a:lnTo>
                    <a:pt x="9194" y="4342"/>
                  </a:lnTo>
                  <a:lnTo>
                    <a:pt x="9253" y="3949"/>
                  </a:lnTo>
                  <a:lnTo>
                    <a:pt x="9292" y="3556"/>
                  </a:lnTo>
                  <a:lnTo>
                    <a:pt x="9292" y="3164"/>
                  </a:lnTo>
                  <a:lnTo>
                    <a:pt x="9292" y="2771"/>
                  </a:lnTo>
                  <a:lnTo>
                    <a:pt x="9273" y="2378"/>
                  </a:lnTo>
                  <a:lnTo>
                    <a:pt x="9253" y="1965"/>
                  </a:lnTo>
                  <a:lnTo>
                    <a:pt x="9214" y="1572"/>
                  </a:lnTo>
                  <a:lnTo>
                    <a:pt x="9076" y="787"/>
                  </a:lnTo>
                  <a:lnTo>
                    <a:pt x="8919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37"/>
            <p:cNvSpPr/>
            <p:nvPr/>
          </p:nvSpPr>
          <p:spPr>
            <a:xfrm>
              <a:off x="11782588" y="2805491"/>
              <a:ext cx="286682" cy="242751"/>
            </a:xfrm>
            <a:custGeom>
              <a:avLst/>
              <a:gdLst/>
              <a:ahLst/>
              <a:cxnLst/>
              <a:rect l="l" t="t" r="r" b="b"/>
              <a:pathLst>
                <a:path w="11022" h="9333" extrusionOk="0">
                  <a:moveTo>
                    <a:pt x="4460" y="1"/>
                  </a:moveTo>
                  <a:lnTo>
                    <a:pt x="4538" y="394"/>
                  </a:lnTo>
                  <a:lnTo>
                    <a:pt x="4617" y="806"/>
                  </a:lnTo>
                  <a:lnTo>
                    <a:pt x="4676" y="1238"/>
                  </a:lnTo>
                  <a:lnTo>
                    <a:pt x="4696" y="1671"/>
                  </a:lnTo>
                  <a:lnTo>
                    <a:pt x="4715" y="2103"/>
                  </a:lnTo>
                  <a:lnTo>
                    <a:pt x="4696" y="2535"/>
                  </a:lnTo>
                  <a:lnTo>
                    <a:pt x="4656" y="2967"/>
                  </a:lnTo>
                  <a:lnTo>
                    <a:pt x="4597" y="3360"/>
                  </a:lnTo>
                  <a:lnTo>
                    <a:pt x="4499" y="3753"/>
                  </a:lnTo>
                  <a:lnTo>
                    <a:pt x="4362" y="4107"/>
                  </a:lnTo>
                  <a:lnTo>
                    <a:pt x="4283" y="4283"/>
                  </a:lnTo>
                  <a:lnTo>
                    <a:pt x="4205" y="4441"/>
                  </a:lnTo>
                  <a:lnTo>
                    <a:pt x="4106" y="4598"/>
                  </a:lnTo>
                  <a:lnTo>
                    <a:pt x="3988" y="4735"/>
                  </a:lnTo>
                  <a:lnTo>
                    <a:pt x="3871" y="4853"/>
                  </a:lnTo>
                  <a:lnTo>
                    <a:pt x="3733" y="4991"/>
                  </a:lnTo>
                  <a:lnTo>
                    <a:pt x="3596" y="5089"/>
                  </a:lnTo>
                  <a:lnTo>
                    <a:pt x="3438" y="5187"/>
                  </a:lnTo>
                  <a:lnTo>
                    <a:pt x="3281" y="5266"/>
                  </a:lnTo>
                  <a:lnTo>
                    <a:pt x="3104" y="5325"/>
                  </a:lnTo>
                  <a:lnTo>
                    <a:pt x="2908" y="5383"/>
                  </a:lnTo>
                  <a:lnTo>
                    <a:pt x="2712" y="5423"/>
                  </a:lnTo>
                  <a:lnTo>
                    <a:pt x="2554" y="5442"/>
                  </a:lnTo>
                  <a:lnTo>
                    <a:pt x="2417" y="5423"/>
                  </a:lnTo>
                  <a:lnTo>
                    <a:pt x="2279" y="5364"/>
                  </a:lnTo>
                  <a:lnTo>
                    <a:pt x="2142" y="5305"/>
                  </a:lnTo>
                  <a:lnTo>
                    <a:pt x="2004" y="5207"/>
                  </a:lnTo>
                  <a:lnTo>
                    <a:pt x="1886" y="5089"/>
                  </a:lnTo>
                  <a:lnTo>
                    <a:pt x="1769" y="4951"/>
                  </a:lnTo>
                  <a:lnTo>
                    <a:pt x="1670" y="4814"/>
                  </a:lnTo>
                  <a:lnTo>
                    <a:pt x="1572" y="4637"/>
                  </a:lnTo>
                  <a:lnTo>
                    <a:pt x="1474" y="4460"/>
                  </a:lnTo>
                  <a:lnTo>
                    <a:pt x="1317" y="4107"/>
                  </a:lnTo>
                  <a:lnTo>
                    <a:pt x="1199" y="3714"/>
                  </a:lnTo>
                  <a:lnTo>
                    <a:pt x="1101" y="3340"/>
                  </a:lnTo>
                  <a:lnTo>
                    <a:pt x="1101" y="4067"/>
                  </a:lnTo>
                  <a:lnTo>
                    <a:pt x="1120" y="4794"/>
                  </a:lnTo>
                  <a:lnTo>
                    <a:pt x="1179" y="5501"/>
                  </a:lnTo>
                  <a:lnTo>
                    <a:pt x="1219" y="5855"/>
                  </a:lnTo>
                  <a:lnTo>
                    <a:pt x="1258" y="6228"/>
                  </a:lnTo>
                  <a:lnTo>
                    <a:pt x="924" y="5992"/>
                  </a:lnTo>
                  <a:lnTo>
                    <a:pt x="590" y="5757"/>
                  </a:lnTo>
                  <a:lnTo>
                    <a:pt x="295" y="5501"/>
                  </a:lnTo>
                  <a:lnTo>
                    <a:pt x="1" y="5226"/>
                  </a:lnTo>
                  <a:lnTo>
                    <a:pt x="315" y="5914"/>
                  </a:lnTo>
                  <a:lnTo>
                    <a:pt x="629" y="6542"/>
                  </a:lnTo>
                  <a:lnTo>
                    <a:pt x="944" y="7151"/>
                  </a:lnTo>
                  <a:lnTo>
                    <a:pt x="1258" y="7702"/>
                  </a:lnTo>
                  <a:lnTo>
                    <a:pt x="1552" y="8212"/>
                  </a:lnTo>
                  <a:lnTo>
                    <a:pt x="1867" y="8644"/>
                  </a:lnTo>
                  <a:lnTo>
                    <a:pt x="2142" y="9018"/>
                  </a:lnTo>
                  <a:lnTo>
                    <a:pt x="2437" y="9332"/>
                  </a:lnTo>
                  <a:lnTo>
                    <a:pt x="2279" y="8762"/>
                  </a:lnTo>
                  <a:lnTo>
                    <a:pt x="2240" y="8546"/>
                  </a:lnTo>
                  <a:lnTo>
                    <a:pt x="2220" y="8369"/>
                  </a:lnTo>
                  <a:lnTo>
                    <a:pt x="2240" y="8291"/>
                  </a:lnTo>
                  <a:lnTo>
                    <a:pt x="2279" y="8193"/>
                  </a:lnTo>
                  <a:lnTo>
                    <a:pt x="2338" y="8114"/>
                  </a:lnTo>
                  <a:lnTo>
                    <a:pt x="2417" y="8035"/>
                  </a:lnTo>
                  <a:lnTo>
                    <a:pt x="2495" y="7957"/>
                  </a:lnTo>
                  <a:lnTo>
                    <a:pt x="2613" y="7878"/>
                  </a:lnTo>
                  <a:lnTo>
                    <a:pt x="2869" y="7741"/>
                  </a:lnTo>
                  <a:lnTo>
                    <a:pt x="3183" y="7643"/>
                  </a:lnTo>
                  <a:lnTo>
                    <a:pt x="3517" y="7564"/>
                  </a:lnTo>
                  <a:lnTo>
                    <a:pt x="3890" y="7485"/>
                  </a:lnTo>
                  <a:lnTo>
                    <a:pt x="4283" y="7466"/>
                  </a:lnTo>
                  <a:lnTo>
                    <a:pt x="4676" y="7446"/>
                  </a:lnTo>
                  <a:lnTo>
                    <a:pt x="5069" y="7466"/>
                  </a:lnTo>
                  <a:lnTo>
                    <a:pt x="5422" y="7505"/>
                  </a:lnTo>
                  <a:lnTo>
                    <a:pt x="5776" y="7603"/>
                  </a:lnTo>
                  <a:lnTo>
                    <a:pt x="6090" y="7702"/>
                  </a:lnTo>
                  <a:lnTo>
                    <a:pt x="6228" y="7780"/>
                  </a:lnTo>
                  <a:lnTo>
                    <a:pt x="6346" y="7859"/>
                  </a:lnTo>
                  <a:lnTo>
                    <a:pt x="6464" y="7937"/>
                  </a:lnTo>
                  <a:lnTo>
                    <a:pt x="6562" y="8035"/>
                  </a:lnTo>
                  <a:lnTo>
                    <a:pt x="6640" y="8134"/>
                  </a:lnTo>
                  <a:lnTo>
                    <a:pt x="6699" y="8252"/>
                  </a:lnTo>
                  <a:lnTo>
                    <a:pt x="6817" y="8625"/>
                  </a:lnTo>
                  <a:lnTo>
                    <a:pt x="6955" y="9195"/>
                  </a:lnTo>
                  <a:lnTo>
                    <a:pt x="7407" y="9037"/>
                  </a:lnTo>
                  <a:lnTo>
                    <a:pt x="7839" y="8900"/>
                  </a:lnTo>
                  <a:lnTo>
                    <a:pt x="8703" y="8566"/>
                  </a:lnTo>
                  <a:lnTo>
                    <a:pt x="10432" y="7839"/>
                  </a:lnTo>
                  <a:lnTo>
                    <a:pt x="10628" y="7760"/>
                  </a:lnTo>
                  <a:lnTo>
                    <a:pt x="10707" y="7584"/>
                  </a:lnTo>
                  <a:lnTo>
                    <a:pt x="10785" y="7407"/>
                  </a:lnTo>
                  <a:lnTo>
                    <a:pt x="10844" y="7210"/>
                  </a:lnTo>
                  <a:lnTo>
                    <a:pt x="10903" y="6994"/>
                  </a:lnTo>
                  <a:lnTo>
                    <a:pt x="10962" y="6523"/>
                  </a:lnTo>
                  <a:lnTo>
                    <a:pt x="11002" y="5992"/>
                  </a:lnTo>
                  <a:lnTo>
                    <a:pt x="11021" y="5423"/>
                  </a:lnTo>
                  <a:lnTo>
                    <a:pt x="11002" y="4833"/>
                  </a:lnTo>
                  <a:lnTo>
                    <a:pt x="10943" y="4185"/>
                  </a:lnTo>
                  <a:lnTo>
                    <a:pt x="10864" y="3517"/>
                  </a:lnTo>
                  <a:lnTo>
                    <a:pt x="10766" y="3812"/>
                  </a:lnTo>
                  <a:lnTo>
                    <a:pt x="10628" y="4087"/>
                  </a:lnTo>
                  <a:lnTo>
                    <a:pt x="10471" y="4362"/>
                  </a:lnTo>
                  <a:lnTo>
                    <a:pt x="10275" y="4617"/>
                  </a:lnTo>
                  <a:lnTo>
                    <a:pt x="10078" y="4833"/>
                  </a:lnTo>
                  <a:lnTo>
                    <a:pt x="9823" y="5049"/>
                  </a:lnTo>
                  <a:lnTo>
                    <a:pt x="9548" y="5246"/>
                  </a:lnTo>
                  <a:lnTo>
                    <a:pt x="9253" y="5423"/>
                  </a:lnTo>
                  <a:lnTo>
                    <a:pt x="9253" y="5069"/>
                  </a:lnTo>
                  <a:lnTo>
                    <a:pt x="9234" y="4696"/>
                  </a:lnTo>
                  <a:lnTo>
                    <a:pt x="9175" y="4342"/>
                  </a:lnTo>
                  <a:lnTo>
                    <a:pt x="9135" y="4165"/>
                  </a:lnTo>
                  <a:lnTo>
                    <a:pt x="9096" y="3989"/>
                  </a:lnTo>
                  <a:lnTo>
                    <a:pt x="9017" y="4224"/>
                  </a:lnTo>
                  <a:lnTo>
                    <a:pt x="8919" y="4441"/>
                  </a:lnTo>
                  <a:lnTo>
                    <a:pt x="8801" y="4637"/>
                  </a:lnTo>
                  <a:lnTo>
                    <a:pt x="8664" y="4853"/>
                  </a:lnTo>
                  <a:lnTo>
                    <a:pt x="8389" y="5226"/>
                  </a:lnTo>
                  <a:lnTo>
                    <a:pt x="8133" y="5580"/>
                  </a:lnTo>
                  <a:lnTo>
                    <a:pt x="8114" y="5226"/>
                  </a:lnTo>
                  <a:lnTo>
                    <a:pt x="8094" y="4892"/>
                  </a:lnTo>
                  <a:lnTo>
                    <a:pt x="8055" y="4558"/>
                  </a:lnTo>
                  <a:lnTo>
                    <a:pt x="8016" y="4244"/>
                  </a:lnTo>
                  <a:lnTo>
                    <a:pt x="7937" y="3930"/>
                  </a:lnTo>
                  <a:lnTo>
                    <a:pt x="7858" y="3635"/>
                  </a:lnTo>
                  <a:lnTo>
                    <a:pt x="7760" y="3321"/>
                  </a:lnTo>
                  <a:lnTo>
                    <a:pt x="7642" y="3026"/>
                  </a:lnTo>
                  <a:lnTo>
                    <a:pt x="7662" y="3242"/>
                  </a:lnTo>
                  <a:lnTo>
                    <a:pt x="7682" y="3458"/>
                  </a:lnTo>
                  <a:lnTo>
                    <a:pt x="7662" y="3674"/>
                  </a:lnTo>
                  <a:lnTo>
                    <a:pt x="7623" y="3910"/>
                  </a:lnTo>
                  <a:lnTo>
                    <a:pt x="7583" y="4126"/>
                  </a:lnTo>
                  <a:lnTo>
                    <a:pt x="7524" y="4362"/>
                  </a:lnTo>
                  <a:lnTo>
                    <a:pt x="7446" y="4578"/>
                  </a:lnTo>
                  <a:lnTo>
                    <a:pt x="7348" y="4794"/>
                  </a:lnTo>
                  <a:lnTo>
                    <a:pt x="7249" y="4991"/>
                  </a:lnTo>
                  <a:lnTo>
                    <a:pt x="7132" y="5187"/>
                  </a:lnTo>
                  <a:lnTo>
                    <a:pt x="7014" y="5364"/>
                  </a:lnTo>
                  <a:lnTo>
                    <a:pt x="6857" y="5541"/>
                  </a:lnTo>
                  <a:lnTo>
                    <a:pt x="6719" y="5698"/>
                  </a:lnTo>
                  <a:lnTo>
                    <a:pt x="6562" y="5835"/>
                  </a:lnTo>
                  <a:lnTo>
                    <a:pt x="6385" y="5953"/>
                  </a:lnTo>
                  <a:lnTo>
                    <a:pt x="6208" y="6071"/>
                  </a:lnTo>
                  <a:lnTo>
                    <a:pt x="6248" y="5639"/>
                  </a:lnTo>
                  <a:lnTo>
                    <a:pt x="6248" y="5246"/>
                  </a:lnTo>
                  <a:lnTo>
                    <a:pt x="6228" y="4853"/>
                  </a:lnTo>
                  <a:lnTo>
                    <a:pt x="6169" y="4460"/>
                  </a:lnTo>
                  <a:lnTo>
                    <a:pt x="6071" y="4087"/>
                  </a:lnTo>
                  <a:lnTo>
                    <a:pt x="5973" y="3714"/>
                  </a:lnTo>
                  <a:lnTo>
                    <a:pt x="5835" y="3340"/>
                  </a:lnTo>
                  <a:lnTo>
                    <a:pt x="5698" y="2967"/>
                  </a:lnTo>
                  <a:lnTo>
                    <a:pt x="5383" y="2240"/>
                  </a:lnTo>
                  <a:lnTo>
                    <a:pt x="5049" y="1513"/>
                  </a:lnTo>
                  <a:lnTo>
                    <a:pt x="4735" y="767"/>
                  </a:lnTo>
                  <a:lnTo>
                    <a:pt x="4578" y="374"/>
                  </a:lnTo>
                  <a:lnTo>
                    <a:pt x="4460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37"/>
            <p:cNvSpPr/>
            <p:nvPr/>
          </p:nvSpPr>
          <p:spPr>
            <a:xfrm>
              <a:off x="11735587" y="1941441"/>
              <a:ext cx="80761" cy="60317"/>
            </a:xfrm>
            <a:custGeom>
              <a:avLst/>
              <a:gdLst/>
              <a:ahLst/>
              <a:cxnLst/>
              <a:rect l="l" t="t" r="r" b="b"/>
              <a:pathLst>
                <a:path w="3105" h="2319" extrusionOk="0">
                  <a:moveTo>
                    <a:pt x="0" y="1"/>
                  </a:moveTo>
                  <a:lnTo>
                    <a:pt x="707" y="610"/>
                  </a:lnTo>
                  <a:lnTo>
                    <a:pt x="1434" y="1199"/>
                  </a:lnTo>
                  <a:lnTo>
                    <a:pt x="2161" y="1769"/>
                  </a:lnTo>
                  <a:lnTo>
                    <a:pt x="2927" y="2319"/>
                  </a:lnTo>
                  <a:lnTo>
                    <a:pt x="3084" y="629"/>
                  </a:lnTo>
                  <a:lnTo>
                    <a:pt x="3104" y="413"/>
                  </a:lnTo>
                  <a:lnTo>
                    <a:pt x="2338" y="315"/>
                  </a:lnTo>
                  <a:lnTo>
                    <a:pt x="1552" y="236"/>
                  </a:lnTo>
                  <a:lnTo>
                    <a:pt x="786" y="1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37"/>
            <p:cNvSpPr/>
            <p:nvPr/>
          </p:nvSpPr>
          <p:spPr>
            <a:xfrm>
              <a:off x="11497980" y="1617478"/>
              <a:ext cx="136448" cy="212606"/>
            </a:xfrm>
            <a:custGeom>
              <a:avLst/>
              <a:gdLst/>
              <a:ahLst/>
              <a:cxnLst/>
              <a:rect l="l" t="t" r="r" b="b"/>
              <a:pathLst>
                <a:path w="5246" h="8174" extrusionOk="0">
                  <a:moveTo>
                    <a:pt x="1218" y="1"/>
                  </a:moveTo>
                  <a:lnTo>
                    <a:pt x="1160" y="531"/>
                  </a:lnTo>
                  <a:lnTo>
                    <a:pt x="1081" y="1022"/>
                  </a:lnTo>
                  <a:lnTo>
                    <a:pt x="1002" y="1474"/>
                  </a:lnTo>
                  <a:lnTo>
                    <a:pt x="924" y="1867"/>
                  </a:lnTo>
                  <a:lnTo>
                    <a:pt x="747" y="2574"/>
                  </a:lnTo>
                  <a:lnTo>
                    <a:pt x="570" y="3124"/>
                  </a:lnTo>
                  <a:lnTo>
                    <a:pt x="393" y="3537"/>
                  </a:lnTo>
                  <a:lnTo>
                    <a:pt x="276" y="3812"/>
                  </a:lnTo>
                  <a:lnTo>
                    <a:pt x="138" y="4028"/>
                  </a:lnTo>
                  <a:lnTo>
                    <a:pt x="138" y="4107"/>
                  </a:lnTo>
                  <a:lnTo>
                    <a:pt x="138" y="4460"/>
                  </a:lnTo>
                  <a:lnTo>
                    <a:pt x="99" y="5364"/>
                  </a:lnTo>
                  <a:lnTo>
                    <a:pt x="1" y="7093"/>
                  </a:lnTo>
                  <a:lnTo>
                    <a:pt x="1317" y="7407"/>
                  </a:lnTo>
                  <a:lnTo>
                    <a:pt x="2613" y="7682"/>
                  </a:lnTo>
                  <a:lnTo>
                    <a:pt x="3929" y="7937"/>
                  </a:lnTo>
                  <a:lnTo>
                    <a:pt x="5246" y="8173"/>
                  </a:lnTo>
                  <a:lnTo>
                    <a:pt x="5246" y="8173"/>
                  </a:lnTo>
                  <a:lnTo>
                    <a:pt x="4912" y="7721"/>
                  </a:lnTo>
                  <a:lnTo>
                    <a:pt x="4597" y="7250"/>
                  </a:lnTo>
                  <a:lnTo>
                    <a:pt x="4283" y="6778"/>
                  </a:lnTo>
                  <a:lnTo>
                    <a:pt x="3988" y="6307"/>
                  </a:lnTo>
                  <a:lnTo>
                    <a:pt x="3694" y="5816"/>
                  </a:lnTo>
                  <a:lnTo>
                    <a:pt x="3419" y="5325"/>
                  </a:lnTo>
                  <a:lnTo>
                    <a:pt x="3144" y="4814"/>
                  </a:lnTo>
                  <a:lnTo>
                    <a:pt x="2888" y="4303"/>
                  </a:lnTo>
                  <a:lnTo>
                    <a:pt x="2633" y="3792"/>
                  </a:lnTo>
                  <a:lnTo>
                    <a:pt x="2397" y="3282"/>
                  </a:lnTo>
                  <a:lnTo>
                    <a:pt x="2181" y="2751"/>
                  </a:lnTo>
                  <a:lnTo>
                    <a:pt x="1965" y="2221"/>
                  </a:lnTo>
                  <a:lnTo>
                    <a:pt x="1749" y="1671"/>
                  </a:lnTo>
                  <a:lnTo>
                    <a:pt x="1572" y="1121"/>
                  </a:lnTo>
                  <a:lnTo>
                    <a:pt x="1376" y="571"/>
                  </a:lnTo>
                  <a:lnTo>
                    <a:pt x="1218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37"/>
            <p:cNvSpPr/>
            <p:nvPr/>
          </p:nvSpPr>
          <p:spPr>
            <a:xfrm>
              <a:off x="11173524" y="1937358"/>
              <a:ext cx="232503" cy="131351"/>
            </a:xfrm>
            <a:custGeom>
              <a:avLst/>
              <a:gdLst/>
              <a:ahLst/>
              <a:cxnLst/>
              <a:rect l="l" t="t" r="r" b="b"/>
              <a:pathLst>
                <a:path w="8939" h="5050" extrusionOk="0">
                  <a:moveTo>
                    <a:pt x="413" y="0"/>
                  </a:moveTo>
                  <a:lnTo>
                    <a:pt x="334" y="177"/>
                  </a:lnTo>
                  <a:lnTo>
                    <a:pt x="197" y="551"/>
                  </a:lnTo>
                  <a:lnTo>
                    <a:pt x="118" y="904"/>
                  </a:lnTo>
                  <a:lnTo>
                    <a:pt x="59" y="1218"/>
                  </a:lnTo>
                  <a:lnTo>
                    <a:pt x="20" y="1513"/>
                  </a:lnTo>
                  <a:lnTo>
                    <a:pt x="0" y="1749"/>
                  </a:lnTo>
                  <a:lnTo>
                    <a:pt x="0" y="1945"/>
                  </a:lnTo>
                  <a:lnTo>
                    <a:pt x="0" y="2102"/>
                  </a:lnTo>
                  <a:lnTo>
                    <a:pt x="216" y="2240"/>
                  </a:lnTo>
                  <a:lnTo>
                    <a:pt x="865" y="2594"/>
                  </a:lnTo>
                  <a:lnTo>
                    <a:pt x="1316" y="2849"/>
                  </a:lnTo>
                  <a:lnTo>
                    <a:pt x="1847" y="3104"/>
                  </a:lnTo>
                  <a:lnTo>
                    <a:pt x="2416" y="3399"/>
                  </a:lnTo>
                  <a:lnTo>
                    <a:pt x="3065" y="3694"/>
                  </a:lnTo>
                  <a:lnTo>
                    <a:pt x="3752" y="3969"/>
                  </a:lnTo>
                  <a:lnTo>
                    <a:pt x="4459" y="4244"/>
                  </a:lnTo>
                  <a:lnTo>
                    <a:pt x="5206" y="4499"/>
                  </a:lnTo>
                  <a:lnTo>
                    <a:pt x="5972" y="4715"/>
                  </a:lnTo>
                  <a:lnTo>
                    <a:pt x="6345" y="4794"/>
                  </a:lnTo>
                  <a:lnTo>
                    <a:pt x="6738" y="4872"/>
                  </a:lnTo>
                  <a:lnTo>
                    <a:pt x="7112" y="4951"/>
                  </a:lnTo>
                  <a:lnTo>
                    <a:pt x="7485" y="4990"/>
                  </a:lnTo>
                  <a:lnTo>
                    <a:pt x="7858" y="5029"/>
                  </a:lnTo>
                  <a:lnTo>
                    <a:pt x="8231" y="5049"/>
                  </a:lnTo>
                  <a:lnTo>
                    <a:pt x="8585" y="5029"/>
                  </a:lnTo>
                  <a:lnTo>
                    <a:pt x="8938" y="5010"/>
                  </a:lnTo>
                  <a:lnTo>
                    <a:pt x="8624" y="4951"/>
                  </a:lnTo>
                  <a:lnTo>
                    <a:pt x="7760" y="4715"/>
                  </a:lnTo>
                  <a:lnTo>
                    <a:pt x="7170" y="4558"/>
                  </a:lnTo>
                  <a:lnTo>
                    <a:pt x="6503" y="4362"/>
                  </a:lnTo>
                  <a:lnTo>
                    <a:pt x="5795" y="4106"/>
                  </a:lnTo>
                  <a:lnTo>
                    <a:pt x="5049" y="3831"/>
                  </a:lnTo>
                  <a:lnTo>
                    <a:pt x="4283" y="3497"/>
                  </a:lnTo>
                  <a:lnTo>
                    <a:pt x="3909" y="3320"/>
                  </a:lnTo>
                  <a:lnTo>
                    <a:pt x="3536" y="3124"/>
                  </a:lnTo>
                  <a:lnTo>
                    <a:pt x="3183" y="2928"/>
                  </a:lnTo>
                  <a:lnTo>
                    <a:pt x="2829" y="2711"/>
                  </a:lnTo>
                  <a:lnTo>
                    <a:pt x="2475" y="2495"/>
                  </a:lnTo>
                  <a:lnTo>
                    <a:pt x="2161" y="2260"/>
                  </a:lnTo>
                  <a:lnTo>
                    <a:pt x="1847" y="2024"/>
                  </a:lnTo>
                  <a:lnTo>
                    <a:pt x="1552" y="1768"/>
                  </a:lnTo>
                  <a:lnTo>
                    <a:pt x="1297" y="1493"/>
                  </a:lnTo>
                  <a:lnTo>
                    <a:pt x="1061" y="1218"/>
                  </a:lnTo>
                  <a:lnTo>
                    <a:pt x="845" y="924"/>
                  </a:lnTo>
                  <a:lnTo>
                    <a:pt x="668" y="629"/>
                  </a:lnTo>
                  <a:lnTo>
                    <a:pt x="511" y="315"/>
                  </a:lnTo>
                  <a:lnTo>
                    <a:pt x="413" y="0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p37"/>
            <p:cNvSpPr/>
            <p:nvPr/>
          </p:nvSpPr>
          <p:spPr>
            <a:xfrm>
              <a:off x="12263421" y="1964435"/>
              <a:ext cx="233024" cy="131351"/>
            </a:xfrm>
            <a:custGeom>
              <a:avLst/>
              <a:gdLst/>
              <a:ahLst/>
              <a:cxnLst/>
              <a:rect l="l" t="t" r="r" b="b"/>
              <a:pathLst>
                <a:path w="8959" h="5050" extrusionOk="0">
                  <a:moveTo>
                    <a:pt x="8546" y="1"/>
                  </a:moveTo>
                  <a:lnTo>
                    <a:pt x="8447" y="315"/>
                  </a:lnTo>
                  <a:lnTo>
                    <a:pt x="8290" y="629"/>
                  </a:lnTo>
                  <a:lnTo>
                    <a:pt x="8113" y="944"/>
                  </a:lnTo>
                  <a:lnTo>
                    <a:pt x="7897" y="1219"/>
                  </a:lnTo>
                  <a:lnTo>
                    <a:pt x="7662" y="1494"/>
                  </a:lnTo>
                  <a:lnTo>
                    <a:pt x="7387" y="1769"/>
                  </a:lnTo>
                  <a:lnTo>
                    <a:pt x="7112" y="2024"/>
                  </a:lnTo>
                  <a:lnTo>
                    <a:pt x="6797" y="2260"/>
                  </a:lnTo>
                  <a:lnTo>
                    <a:pt x="6483" y="2496"/>
                  </a:lnTo>
                  <a:lnTo>
                    <a:pt x="6129" y="2712"/>
                  </a:lnTo>
                  <a:lnTo>
                    <a:pt x="5776" y="2928"/>
                  </a:lnTo>
                  <a:lnTo>
                    <a:pt x="5422" y="3124"/>
                  </a:lnTo>
                  <a:lnTo>
                    <a:pt x="5049" y="3321"/>
                  </a:lnTo>
                  <a:lnTo>
                    <a:pt x="4676" y="3497"/>
                  </a:lnTo>
                  <a:lnTo>
                    <a:pt x="3909" y="3831"/>
                  </a:lnTo>
                  <a:lnTo>
                    <a:pt x="3163" y="4106"/>
                  </a:lnTo>
                  <a:lnTo>
                    <a:pt x="2456" y="4362"/>
                  </a:lnTo>
                  <a:lnTo>
                    <a:pt x="1788" y="4558"/>
                  </a:lnTo>
                  <a:lnTo>
                    <a:pt x="1198" y="4735"/>
                  </a:lnTo>
                  <a:lnTo>
                    <a:pt x="334" y="4951"/>
                  </a:lnTo>
                  <a:lnTo>
                    <a:pt x="0" y="5010"/>
                  </a:lnTo>
                  <a:lnTo>
                    <a:pt x="373" y="5049"/>
                  </a:lnTo>
                  <a:lnTo>
                    <a:pt x="727" y="5049"/>
                  </a:lnTo>
                  <a:lnTo>
                    <a:pt x="1100" y="5030"/>
                  </a:lnTo>
                  <a:lnTo>
                    <a:pt x="1474" y="4990"/>
                  </a:lnTo>
                  <a:lnTo>
                    <a:pt x="1847" y="4951"/>
                  </a:lnTo>
                  <a:lnTo>
                    <a:pt x="2220" y="4892"/>
                  </a:lnTo>
                  <a:lnTo>
                    <a:pt x="2613" y="4814"/>
                  </a:lnTo>
                  <a:lnTo>
                    <a:pt x="2986" y="4715"/>
                  </a:lnTo>
                  <a:lnTo>
                    <a:pt x="3752" y="4499"/>
                  </a:lnTo>
                  <a:lnTo>
                    <a:pt x="4499" y="4244"/>
                  </a:lnTo>
                  <a:lnTo>
                    <a:pt x="5206" y="3988"/>
                  </a:lnTo>
                  <a:lnTo>
                    <a:pt x="5894" y="3694"/>
                  </a:lnTo>
                  <a:lnTo>
                    <a:pt x="6522" y="3399"/>
                  </a:lnTo>
                  <a:lnTo>
                    <a:pt x="7112" y="3124"/>
                  </a:lnTo>
                  <a:lnTo>
                    <a:pt x="7642" y="2849"/>
                  </a:lnTo>
                  <a:lnTo>
                    <a:pt x="8094" y="2613"/>
                  </a:lnTo>
                  <a:lnTo>
                    <a:pt x="8722" y="2240"/>
                  </a:lnTo>
                  <a:lnTo>
                    <a:pt x="8958" y="2103"/>
                  </a:lnTo>
                  <a:lnTo>
                    <a:pt x="8958" y="1945"/>
                  </a:lnTo>
                  <a:lnTo>
                    <a:pt x="8958" y="1749"/>
                  </a:lnTo>
                  <a:lnTo>
                    <a:pt x="8938" y="1513"/>
                  </a:lnTo>
                  <a:lnTo>
                    <a:pt x="8899" y="1238"/>
                  </a:lnTo>
                  <a:lnTo>
                    <a:pt x="8840" y="904"/>
                  </a:lnTo>
                  <a:lnTo>
                    <a:pt x="8762" y="551"/>
                  </a:lnTo>
                  <a:lnTo>
                    <a:pt x="8624" y="177"/>
                  </a:lnTo>
                  <a:lnTo>
                    <a:pt x="8546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37"/>
            <p:cNvSpPr/>
            <p:nvPr/>
          </p:nvSpPr>
          <p:spPr>
            <a:xfrm>
              <a:off x="12374304" y="2416657"/>
              <a:ext cx="146150" cy="112441"/>
            </a:xfrm>
            <a:custGeom>
              <a:avLst/>
              <a:gdLst/>
              <a:ahLst/>
              <a:cxnLst/>
              <a:rect l="l" t="t" r="r" b="b"/>
              <a:pathLst>
                <a:path w="5619" h="4323" extrusionOk="0">
                  <a:moveTo>
                    <a:pt x="5540" y="0"/>
                  </a:moveTo>
                  <a:lnTo>
                    <a:pt x="5108" y="177"/>
                  </a:lnTo>
                  <a:lnTo>
                    <a:pt x="4754" y="295"/>
                  </a:lnTo>
                  <a:lnTo>
                    <a:pt x="4302" y="413"/>
                  </a:lnTo>
                  <a:lnTo>
                    <a:pt x="3772" y="531"/>
                  </a:lnTo>
                  <a:lnTo>
                    <a:pt x="3182" y="629"/>
                  </a:lnTo>
                  <a:lnTo>
                    <a:pt x="2515" y="688"/>
                  </a:lnTo>
                  <a:lnTo>
                    <a:pt x="2141" y="707"/>
                  </a:lnTo>
                  <a:lnTo>
                    <a:pt x="1768" y="727"/>
                  </a:lnTo>
                  <a:lnTo>
                    <a:pt x="1356" y="707"/>
                  </a:lnTo>
                  <a:lnTo>
                    <a:pt x="923" y="688"/>
                  </a:lnTo>
                  <a:lnTo>
                    <a:pt x="472" y="629"/>
                  </a:lnTo>
                  <a:lnTo>
                    <a:pt x="0" y="570"/>
                  </a:lnTo>
                  <a:lnTo>
                    <a:pt x="0" y="570"/>
                  </a:lnTo>
                  <a:lnTo>
                    <a:pt x="1277" y="4322"/>
                  </a:lnTo>
                  <a:lnTo>
                    <a:pt x="1473" y="4027"/>
                  </a:lnTo>
                  <a:lnTo>
                    <a:pt x="1670" y="3752"/>
                  </a:lnTo>
                  <a:lnTo>
                    <a:pt x="1866" y="3477"/>
                  </a:lnTo>
                  <a:lnTo>
                    <a:pt x="2102" y="3222"/>
                  </a:lnTo>
                  <a:lnTo>
                    <a:pt x="2338" y="2986"/>
                  </a:lnTo>
                  <a:lnTo>
                    <a:pt x="2593" y="2750"/>
                  </a:lnTo>
                  <a:lnTo>
                    <a:pt x="2849" y="2534"/>
                  </a:lnTo>
                  <a:lnTo>
                    <a:pt x="3124" y="2338"/>
                  </a:lnTo>
                  <a:lnTo>
                    <a:pt x="3399" y="2141"/>
                  </a:lnTo>
                  <a:lnTo>
                    <a:pt x="3693" y="1984"/>
                  </a:lnTo>
                  <a:lnTo>
                    <a:pt x="3988" y="1827"/>
                  </a:lnTo>
                  <a:lnTo>
                    <a:pt x="4302" y="1709"/>
                  </a:lnTo>
                  <a:lnTo>
                    <a:pt x="4617" y="1591"/>
                  </a:lnTo>
                  <a:lnTo>
                    <a:pt x="4951" y="1513"/>
                  </a:lnTo>
                  <a:lnTo>
                    <a:pt x="5284" y="1434"/>
                  </a:lnTo>
                  <a:lnTo>
                    <a:pt x="5618" y="1395"/>
                  </a:lnTo>
                  <a:lnTo>
                    <a:pt x="5540" y="0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37"/>
            <p:cNvSpPr/>
            <p:nvPr/>
          </p:nvSpPr>
          <p:spPr>
            <a:xfrm>
              <a:off x="11525057" y="1350244"/>
              <a:ext cx="329599" cy="501291"/>
            </a:xfrm>
            <a:custGeom>
              <a:avLst/>
              <a:gdLst/>
              <a:ahLst/>
              <a:cxnLst/>
              <a:rect l="l" t="t" r="r" b="b"/>
              <a:pathLst>
                <a:path w="12672" h="19273" extrusionOk="0">
                  <a:moveTo>
                    <a:pt x="7426" y="60"/>
                  </a:moveTo>
                  <a:lnTo>
                    <a:pt x="7446" y="865"/>
                  </a:lnTo>
                  <a:lnTo>
                    <a:pt x="7505" y="1651"/>
                  </a:lnTo>
                  <a:lnTo>
                    <a:pt x="7584" y="2437"/>
                  </a:lnTo>
                  <a:lnTo>
                    <a:pt x="7701" y="3222"/>
                  </a:lnTo>
                  <a:lnTo>
                    <a:pt x="7859" y="3989"/>
                  </a:lnTo>
                  <a:lnTo>
                    <a:pt x="7937" y="4381"/>
                  </a:lnTo>
                  <a:lnTo>
                    <a:pt x="8035" y="4755"/>
                  </a:lnTo>
                  <a:lnTo>
                    <a:pt x="8271" y="5501"/>
                  </a:lnTo>
                  <a:lnTo>
                    <a:pt x="8389" y="5874"/>
                  </a:lnTo>
                  <a:lnTo>
                    <a:pt x="8526" y="6228"/>
                  </a:lnTo>
                  <a:lnTo>
                    <a:pt x="8684" y="6601"/>
                  </a:lnTo>
                  <a:lnTo>
                    <a:pt x="8841" y="6955"/>
                  </a:lnTo>
                  <a:lnTo>
                    <a:pt x="9018" y="7289"/>
                  </a:lnTo>
                  <a:lnTo>
                    <a:pt x="9214" y="7623"/>
                  </a:lnTo>
                  <a:lnTo>
                    <a:pt x="9410" y="7957"/>
                  </a:lnTo>
                  <a:lnTo>
                    <a:pt x="9646" y="8271"/>
                  </a:lnTo>
                  <a:lnTo>
                    <a:pt x="9862" y="8585"/>
                  </a:lnTo>
                  <a:lnTo>
                    <a:pt x="10118" y="8880"/>
                  </a:lnTo>
                  <a:lnTo>
                    <a:pt x="10373" y="9175"/>
                  </a:lnTo>
                  <a:lnTo>
                    <a:pt x="10668" y="9450"/>
                  </a:lnTo>
                  <a:lnTo>
                    <a:pt x="10805" y="9568"/>
                  </a:lnTo>
                  <a:lnTo>
                    <a:pt x="10962" y="9705"/>
                  </a:lnTo>
                  <a:lnTo>
                    <a:pt x="11100" y="9823"/>
                  </a:lnTo>
                  <a:lnTo>
                    <a:pt x="11257" y="9941"/>
                  </a:lnTo>
                  <a:lnTo>
                    <a:pt x="11571" y="10177"/>
                  </a:lnTo>
                  <a:lnTo>
                    <a:pt x="11905" y="10393"/>
                  </a:lnTo>
                  <a:lnTo>
                    <a:pt x="12613" y="10786"/>
                  </a:lnTo>
                  <a:lnTo>
                    <a:pt x="12220" y="10648"/>
                  </a:lnTo>
                  <a:lnTo>
                    <a:pt x="11846" y="10511"/>
                  </a:lnTo>
                  <a:lnTo>
                    <a:pt x="11493" y="10334"/>
                  </a:lnTo>
                  <a:lnTo>
                    <a:pt x="11120" y="10137"/>
                  </a:lnTo>
                  <a:lnTo>
                    <a:pt x="10786" y="9921"/>
                  </a:lnTo>
                  <a:lnTo>
                    <a:pt x="10452" y="9686"/>
                  </a:lnTo>
                  <a:lnTo>
                    <a:pt x="10137" y="9430"/>
                  </a:lnTo>
                  <a:lnTo>
                    <a:pt x="9843" y="9135"/>
                  </a:lnTo>
                  <a:lnTo>
                    <a:pt x="9568" y="8841"/>
                  </a:lnTo>
                  <a:lnTo>
                    <a:pt x="9293" y="8526"/>
                  </a:lnTo>
                  <a:lnTo>
                    <a:pt x="9057" y="8212"/>
                  </a:lnTo>
                  <a:lnTo>
                    <a:pt x="8821" y="7859"/>
                  </a:lnTo>
                  <a:lnTo>
                    <a:pt x="8625" y="7505"/>
                  </a:lnTo>
                  <a:lnTo>
                    <a:pt x="8428" y="7151"/>
                  </a:lnTo>
                  <a:lnTo>
                    <a:pt x="8251" y="6778"/>
                  </a:lnTo>
                  <a:lnTo>
                    <a:pt x="8094" y="6405"/>
                  </a:lnTo>
                  <a:lnTo>
                    <a:pt x="7937" y="6032"/>
                  </a:lnTo>
                  <a:lnTo>
                    <a:pt x="7819" y="5639"/>
                  </a:lnTo>
                  <a:lnTo>
                    <a:pt x="7701" y="5246"/>
                  </a:lnTo>
                  <a:lnTo>
                    <a:pt x="7603" y="4853"/>
                  </a:lnTo>
                  <a:lnTo>
                    <a:pt x="7525" y="4460"/>
                  </a:lnTo>
                  <a:lnTo>
                    <a:pt x="7446" y="4067"/>
                  </a:lnTo>
                  <a:lnTo>
                    <a:pt x="7387" y="3674"/>
                  </a:lnTo>
                  <a:lnTo>
                    <a:pt x="7348" y="3262"/>
                  </a:lnTo>
                  <a:lnTo>
                    <a:pt x="7289" y="2456"/>
                  </a:lnTo>
                  <a:lnTo>
                    <a:pt x="7269" y="2063"/>
                  </a:lnTo>
                  <a:lnTo>
                    <a:pt x="7269" y="1651"/>
                  </a:lnTo>
                  <a:lnTo>
                    <a:pt x="7289" y="1258"/>
                  </a:lnTo>
                  <a:lnTo>
                    <a:pt x="7308" y="865"/>
                  </a:lnTo>
                  <a:lnTo>
                    <a:pt x="7367" y="453"/>
                  </a:lnTo>
                  <a:lnTo>
                    <a:pt x="7426" y="60"/>
                  </a:lnTo>
                  <a:close/>
                  <a:moveTo>
                    <a:pt x="7387" y="1"/>
                  </a:moveTo>
                  <a:lnTo>
                    <a:pt x="6739" y="40"/>
                  </a:lnTo>
                  <a:lnTo>
                    <a:pt x="6012" y="79"/>
                  </a:lnTo>
                  <a:lnTo>
                    <a:pt x="5226" y="138"/>
                  </a:lnTo>
                  <a:lnTo>
                    <a:pt x="4421" y="236"/>
                  </a:lnTo>
                  <a:lnTo>
                    <a:pt x="3596" y="335"/>
                  </a:lnTo>
                  <a:lnTo>
                    <a:pt x="2790" y="472"/>
                  </a:lnTo>
                  <a:lnTo>
                    <a:pt x="2024" y="629"/>
                  </a:lnTo>
                  <a:lnTo>
                    <a:pt x="1670" y="728"/>
                  </a:lnTo>
                  <a:lnTo>
                    <a:pt x="1317" y="826"/>
                  </a:lnTo>
                  <a:lnTo>
                    <a:pt x="1061" y="924"/>
                  </a:lnTo>
                  <a:lnTo>
                    <a:pt x="845" y="1062"/>
                  </a:lnTo>
                  <a:lnTo>
                    <a:pt x="629" y="1219"/>
                  </a:lnTo>
                  <a:lnTo>
                    <a:pt x="452" y="1415"/>
                  </a:lnTo>
                  <a:lnTo>
                    <a:pt x="335" y="1572"/>
                  </a:lnTo>
                  <a:lnTo>
                    <a:pt x="236" y="1729"/>
                  </a:lnTo>
                  <a:lnTo>
                    <a:pt x="138" y="1906"/>
                  </a:lnTo>
                  <a:lnTo>
                    <a:pt x="79" y="2083"/>
                  </a:lnTo>
                  <a:lnTo>
                    <a:pt x="20" y="2279"/>
                  </a:lnTo>
                  <a:lnTo>
                    <a:pt x="1" y="2476"/>
                  </a:lnTo>
                  <a:lnTo>
                    <a:pt x="1" y="2672"/>
                  </a:lnTo>
                  <a:lnTo>
                    <a:pt x="1" y="2869"/>
                  </a:lnTo>
                  <a:lnTo>
                    <a:pt x="138" y="4048"/>
                  </a:lnTo>
                  <a:lnTo>
                    <a:pt x="217" y="5148"/>
                  </a:lnTo>
                  <a:lnTo>
                    <a:pt x="276" y="6169"/>
                  </a:lnTo>
                  <a:lnTo>
                    <a:pt x="295" y="7132"/>
                  </a:lnTo>
                  <a:lnTo>
                    <a:pt x="295" y="8016"/>
                  </a:lnTo>
                  <a:lnTo>
                    <a:pt x="276" y="8841"/>
                  </a:lnTo>
                  <a:lnTo>
                    <a:pt x="236" y="9587"/>
                  </a:lnTo>
                  <a:lnTo>
                    <a:pt x="177" y="10275"/>
                  </a:lnTo>
                  <a:lnTo>
                    <a:pt x="335" y="10845"/>
                  </a:lnTo>
                  <a:lnTo>
                    <a:pt x="531" y="11395"/>
                  </a:lnTo>
                  <a:lnTo>
                    <a:pt x="708" y="11945"/>
                  </a:lnTo>
                  <a:lnTo>
                    <a:pt x="924" y="12495"/>
                  </a:lnTo>
                  <a:lnTo>
                    <a:pt x="1140" y="13025"/>
                  </a:lnTo>
                  <a:lnTo>
                    <a:pt x="1356" y="13556"/>
                  </a:lnTo>
                  <a:lnTo>
                    <a:pt x="1592" y="14066"/>
                  </a:lnTo>
                  <a:lnTo>
                    <a:pt x="1847" y="14577"/>
                  </a:lnTo>
                  <a:lnTo>
                    <a:pt x="2103" y="15088"/>
                  </a:lnTo>
                  <a:lnTo>
                    <a:pt x="2378" y="15599"/>
                  </a:lnTo>
                  <a:lnTo>
                    <a:pt x="2653" y="16090"/>
                  </a:lnTo>
                  <a:lnTo>
                    <a:pt x="2947" y="16581"/>
                  </a:lnTo>
                  <a:lnTo>
                    <a:pt x="3242" y="17052"/>
                  </a:lnTo>
                  <a:lnTo>
                    <a:pt x="3556" y="17524"/>
                  </a:lnTo>
                  <a:lnTo>
                    <a:pt x="3871" y="17995"/>
                  </a:lnTo>
                  <a:lnTo>
                    <a:pt x="4205" y="18447"/>
                  </a:lnTo>
                  <a:lnTo>
                    <a:pt x="5128" y="18585"/>
                  </a:lnTo>
                  <a:lnTo>
                    <a:pt x="6051" y="18722"/>
                  </a:lnTo>
                  <a:lnTo>
                    <a:pt x="6975" y="18840"/>
                  </a:lnTo>
                  <a:lnTo>
                    <a:pt x="7898" y="18958"/>
                  </a:lnTo>
                  <a:lnTo>
                    <a:pt x="8841" y="19056"/>
                  </a:lnTo>
                  <a:lnTo>
                    <a:pt x="9764" y="19135"/>
                  </a:lnTo>
                  <a:lnTo>
                    <a:pt x="10687" y="19213"/>
                  </a:lnTo>
                  <a:lnTo>
                    <a:pt x="11630" y="19272"/>
                  </a:lnTo>
                  <a:lnTo>
                    <a:pt x="11925" y="16620"/>
                  </a:lnTo>
                  <a:lnTo>
                    <a:pt x="12220" y="14263"/>
                  </a:lnTo>
                  <a:lnTo>
                    <a:pt x="12554" y="11905"/>
                  </a:lnTo>
                  <a:lnTo>
                    <a:pt x="12671" y="9980"/>
                  </a:lnTo>
                  <a:lnTo>
                    <a:pt x="12318" y="9666"/>
                  </a:lnTo>
                  <a:lnTo>
                    <a:pt x="11984" y="9332"/>
                  </a:lnTo>
                  <a:lnTo>
                    <a:pt x="11670" y="8998"/>
                  </a:lnTo>
                  <a:lnTo>
                    <a:pt x="11375" y="8684"/>
                  </a:lnTo>
                  <a:lnTo>
                    <a:pt x="11100" y="8350"/>
                  </a:lnTo>
                  <a:lnTo>
                    <a:pt x="10845" y="8035"/>
                  </a:lnTo>
                  <a:lnTo>
                    <a:pt x="10589" y="7701"/>
                  </a:lnTo>
                  <a:lnTo>
                    <a:pt x="10373" y="7387"/>
                  </a:lnTo>
                  <a:lnTo>
                    <a:pt x="10157" y="7073"/>
                  </a:lnTo>
                  <a:lnTo>
                    <a:pt x="9961" y="6758"/>
                  </a:lnTo>
                  <a:lnTo>
                    <a:pt x="9627" y="6130"/>
                  </a:lnTo>
                  <a:lnTo>
                    <a:pt x="9332" y="5541"/>
                  </a:lnTo>
                  <a:lnTo>
                    <a:pt x="9096" y="4951"/>
                  </a:lnTo>
                  <a:lnTo>
                    <a:pt x="8919" y="4381"/>
                  </a:lnTo>
                  <a:lnTo>
                    <a:pt x="8762" y="3831"/>
                  </a:lnTo>
                  <a:lnTo>
                    <a:pt x="8664" y="3321"/>
                  </a:lnTo>
                  <a:lnTo>
                    <a:pt x="8585" y="2830"/>
                  </a:lnTo>
                  <a:lnTo>
                    <a:pt x="8546" y="2358"/>
                  </a:lnTo>
                  <a:lnTo>
                    <a:pt x="8526" y="1946"/>
                  </a:lnTo>
                  <a:lnTo>
                    <a:pt x="8526" y="1553"/>
                  </a:lnTo>
                  <a:lnTo>
                    <a:pt x="8546" y="1199"/>
                  </a:lnTo>
                  <a:lnTo>
                    <a:pt x="8546" y="1022"/>
                  </a:lnTo>
                  <a:lnTo>
                    <a:pt x="8507" y="865"/>
                  </a:lnTo>
                  <a:lnTo>
                    <a:pt x="8468" y="708"/>
                  </a:lnTo>
                  <a:lnTo>
                    <a:pt x="8389" y="570"/>
                  </a:lnTo>
                  <a:lnTo>
                    <a:pt x="8310" y="453"/>
                  </a:lnTo>
                  <a:lnTo>
                    <a:pt x="8212" y="335"/>
                  </a:lnTo>
                  <a:lnTo>
                    <a:pt x="8114" y="236"/>
                  </a:lnTo>
                  <a:lnTo>
                    <a:pt x="7976" y="158"/>
                  </a:lnTo>
                  <a:lnTo>
                    <a:pt x="7839" y="79"/>
                  </a:lnTo>
                  <a:lnTo>
                    <a:pt x="7701" y="40"/>
                  </a:lnTo>
                  <a:lnTo>
                    <a:pt x="7544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9327;p37"/>
            <p:cNvSpPr/>
            <p:nvPr/>
          </p:nvSpPr>
          <p:spPr>
            <a:xfrm>
              <a:off x="11858722" y="1375292"/>
              <a:ext cx="194191" cy="251413"/>
            </a:xfrm>
            <a:custGeom>
              <a:avLst/>
              <a:gdLst/>
              <a:ahLst/>
              <a:cxnLst/>
              <a:rect l="l" t="t" r="r" b="b"/>
              <a:pathLst>
                <a:path w="7466" h="9666" extrusionOk="0">
                  <a:moveTo>
                    <a:pt x="7466" y="0"/>
                  </a:moveTo>
                  <a:lnTo>
                    <a:pt x="7446" y="59"/>
                  </a:lnTo>
                  <a:lnTo>
                    <a:pt x="7249" y="845"/>
                  </a:lnTo>
                  <a:lnTo>
                    <a:pt x="7014" y="1611"/>
                  </a:lnTo>
                  <a:lnTo>
                    <a:pt x="6758" y="2358"/>
                  </a:lnTo>
                  <a:lnTo>
                    <a:pt x="6483" y="3104"/>
                  </a:lnTo>
                  <a:lnTo>
                    <a:pt x="6169" y="3831"/>
                  </a:lnTo>
                  <a:lnTo>
                    <a:pt x="5992" y="4204"/>
                  </a:lnTo>
                  <a:lnTo>
                    <a:pt x="5815" y="4558"/>
                  </a:lnTo>
                  <a:lnTo>
                    <a:pt x="5442" y="5265"/>
                  </a:lnTo>
                  <a:lnTo>
                    <a:pt x="5246" y="5619"/>
                  </a:lnTo>
                  <a:lnTo>
                    <a:pt x="5010" y="5953"/>
                  </a:lnTo>
                  <a:lnTo>
                    <a:pt x="4794" y="6287"/>
                  </a:lnTo>
                  <a:lnTo>
                    <a:pt x="4558" y="6601"/>
                  </a:lnTo>
                  <a:lnTo>
                    <a:pt x="4303" y="6915"/>
                  </a:lnTo>
                  <a:lnTo>
                    <a:pt x="4047" y="7210"/>
                  </a:lnTo>
                  <a:lnTo>
                    <a:pt x="3772" y="7505"/>
                  </a:lnTo>
                  <a:lnTo>
                    <a:pt x="3497" y="7780"/>
                  </a:lnTo>
                  <a:lnTo>
                    <a:pt x="3203" y="8035"/>
                  </a:lnTo>
                  <a:lnTo>
                    <a:pt x="2888" y="8290"/>
                  </a:lnTo>
                  <a:lnTo>
                    <a:pt x="2554" y="8526"/>
                  </a:lnTo>
                  <a:lnTo>
                    <a:pt x="2220" y="8742"/>
                  </a:lnTo>
                  <a:lnTo>
                    <a:pt x="1887" y="8939"/>
                  </a:lnTo>
                  <a:lnTo>
                    <a:pt x="1513" y="9115"/>
                  </a:lnTo>
                  <a:lnTo>
                    <a:pt x="1160" y="9292"/>
                  </a:lnTo>
                  <a:lnTo>
                    <a:pt x="767" y="9430"/>
                  </a:lnTo>
                  <a:lnTo>
                    <a:pt x="394" y="9548"/>
                  </a:lnTo>
                  <a:lnTo>
                    <a:pt x="1" y="9665"/>
                  </a:lnTo>
                  <a:lnTo>
                    <a:pt x="413" y="9626"/>
                  </a:lnTo>
                  <a:lnTo>
                    <a:pt x="806" y="9548"/>
                  </a:lnTo>
                  <a:lnTo>
                    <a:pt x="1219" y="9449"/>
                  </a:lnTo>
                  <a:lnTo>
                    <a:pt x="1611" y="9332"/>
                  </a:lnTo>
                  <a:lnTo>
                    <a:pt x="2004" y="9194"/>
                  </a:lnTo>
                  <a:lnTo>
                    <a:pt x="2378" y="9017"/>
                  </a:lnTo>
                  <a:lnTo>
                    <a:pt x="2751" y="8821"/>
                  </a:lnTo>
                  <a:lnTo>
                    <a:pt x="3104" y="8605"/>
                  </a:lnTo>
                  <a:lnTo>
                    <a:pt x="3438" y="8349"/>
                  </a:lnTo>
                  <a:lnTo>
                    <a:pt x="3772" y="8094"/>
                  </a:lnTo>
                  <a:lnTo>
                    <a:pt x="4087" y="7819"/>
                  </a:lnTo>
                  <a:lnTo>
                    <a:pt x="4381" y="7524"/>
                  </a:lnTo>
                  <a:lnTo>
                    <a:pt x="4656" y="7210"/>
                  </a:lnTo>
                  <a:lnTo>
                    <a:pt x="4931" y="6896"/>
                  </a:lnTo>
                  <a:lnTo>
                    <a:pt x="5187" y="6562"/>
                  </a:lnTo>
                  <a:lnTo>
                    <a:pt x="5423" y="6208"/>
                  </a:lnTo>
                  <a:lnTo>
                    <a:pt x="5639" y="5854"/>
                  </a:lnTo>
                  <a:lnTo>
                    <a:pt x="5855" y="5501"/>
                  </a:lnTo>
                  <a:lnTo>
                    <a:pt x="6051" y="5128"/>
                  </a:lnTo>
                  <a:lnTo>
                    <a:pt x="6228" y="4754"/>
                  </a:lnTo>
                  <a:lnTo>
                    <a:pt x="6405" y="4381"/>
                  </a:lnTo>
                  <a:lnTo>
                    <a:pt x="6562" y="4008"/>
                  </a:lnTo>
                  <a:lnTo>
                    <a:pt x="6699" y="3615"/>
                  </a:lnTo>
                  <a:lnTo>
                    <a:pt x="6837" y="3222"/>
                  </a:lnTo>
                  <a:lnTo>
                    <a:pt x="7053" y="2456"/>
                  </a:lnTo>
                  <a:lnTo>
                    <a:pt x="7151" y="2063"/>
                  </a:lnTo>
                  <a:lnTo>
                    <a:pt x="7249" y="1670"/>
                  </a:lnTo>
                  <a:lnTo>
                    <a:pt x="7308" y="1258"/>
                  </a:lnTo>
                  <a:lnTo>
                    <a:pt x="7387" y="865"/>
                  </a:lnTo>
                  <a:lnTo>
                    <a:pt x="7426" y="472"/>
                  </a:lnTo>
                  <a:lnTo>
                    <a:pt x="7466" y="59"/>
                  </a:lnTo>
                  <a:lnTo>
                    <a:pt x="7466" y="0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37"/>
            <p:cNvSpPr/>
            <p:nvPr/>
          </p:nvSpPr>
          <p:spPr>
            <a:xfrm>
              <a:off x="11767762" y="1268492"/>
              <a:ext cx="240697" cy="187558"/>
            </a:xfrm>
            <a:custGeom>
              <a:avLst/>
              <a:gdLst/>
              <a:ahLst/>
              <a:cxnLst/>
              <a:rect l="l" t="t" r="r" b="b"/>
              <a:pathLst>
                <a:path w="9254" h="7211" extrusionOk="0">
                  <a:moveTo>
                    <a:pt x="8605" y="1"/>
                  </a:moveTo>
                  <a:lnTo>
                    <a:pt x="8527" y="315"/>
                  </a:lnTo>
                  <a:lnTo>
                    <a:pt x="8428" y="629"/>
                  </a:lnTo>
                  <a:lnTo>
                    <a:pt x="8271" y="1081"/>
                  </a:lnTo>
                  <a:lnTo>
                    <a:pt x="8075" y="1533"/>
                  </a:lnTo>
                  <a:lnTo>
                    <a:pt x="7819" y="1965"/>
                  </a:lnTo>
                  <a:lnTo>
                    <a:pt x="7682" y="2181"/>
                  </a:lnTo>
                  <a:lnTo>
                    <a:pt x="7525" y="2397"/>
                  </a:lnTo>
                  <a:lnTo>
                    <a:pt x="7348" y="2613"/>
                  </a:lnTo>
                  <a:lnTo>
                    <a:pt x="7171" y="2810"/>
                  </a:lnTo>
                  <a:lnTo>
                    <a:pt x="6975" y="3026"/>
                  </a:lnTo>
                  <a:lnTo>
                    <a:pt x="6759" y="3222"/>
                  </a:lnTo>
                  <a:lnTo>
                    <a:pt x="6523" y="3399"/>
                  </a:lnTo>
                  <a:lnTo>
                    <a:pt x="6287" y="3596"/>
                  </a:lnTo>
                  <a:lnTo>
                    <a:pt x="6032" y="3772"/>
                  </a:lnTo>
                  <a:lnTo>
                    <a:pt x="5757" y="3949"/>
                  </a:lnTo>
                  <a:lnTo>
                    <a:pt x="5305" y="4146"/>
                  </a:lnTo>
                  <a:lnTo>
                    <a:pt x="4873" y="4303"/>
                  </a:lnTo>
                  <a:lnTo>
                    <a:pt x="4460" y="4440"/>
                  </a:lnTo>
                  <a:lnTo>
                    <a:pt x="4048" y="4538"/>
                  </a:lnTo>
                  <a:lnTo>
                    <a:pt x="3655" y="4617"/>
                  </a:lnTo>
                  <a:lnTo>
                    <a:pt x="3262" y="4656"/>
                  </a:lnTo>
                  <a:lnTo>
                    <a:pt x="2869" y="4676"/>
                  </a:lnTo>
                  <a:lnTo>
                    <a:pt x="2515" y="4676"/>
                  </a:lnTo>
                  <a:lnTo>
                    <a:pt x="2142" y="4656"/>
                  </a:lnTo>
                  <a:lnTo>
                    <a:pt x="1808" y="4617"/>
                  </a:lnTo>
                  <a:lnTo>
                    <a:pt x="1474" y="4558"/>
                  </a:lnTo>
                  <a:lnTo>
                    <a:pt x="1140" y="4480"/>
                  </a:lnTo>
                  <a:lnTo>
                    <a:pt x="846" y="4381"/>
                  </a:lnTo>
                  <a:lnTo>
                    <a:pt x="551" y="4263"/>
                  </a:lnTo>
                  <a:lnTo>
                    <a:pt x="276" y="4146"/>
                  </a:lnTo>
                  <a:lnTo>
                    <a:pt x="1" y="4008"/>
                  </a:lnTo>
                  <a:lnTo>
                    <a:pt x="158" y="4342"/>
                  </a:lnTo>
                  <a:lnTo>
                    <a:pt x="374" y="4715"/>
                  </a:lnTo>
                  <a:lnTo>
                    <a:pt x="512" y="4931"/>
                  </a:lnTo>
                  <a:lnTo>
                    <a:pt x="649" y="5147"/>
                  </a:lnTo>
                  <a:lnTo>
                    <a:pt x="826" y="5364"/>
                  </a:lnTo>
                  <a:lnTo>
                    <a:pt x="1022" y="5580"/>
                  </a:lnTo>
                  <a:lnTo>
                    <a:pt x="1238" y="5796"/>
                  </a:lnTo>
                  <a:lnTo>
                    <a:pt x="1494" y="5992"/>
                  </a:lnTo>
                  <a:lnTo>
                    <a:pt x="1749" y="6208"/>
                  </a:lnTo>
                  <a:lnTo>
                    <a:pt x="2044" y="6405"/>
                  </a:lnTo>
                  <a:lnTo>
                    <a:pt x="2358" y="6582"/>
                  </a:lnTo>
                  <a:lnTo>
                    <a:pt x="2712" y="6758"/>
                  </a:lnTo>
                  <a:lnTo>
                    <a:pt x="3085" y="6896"/>
                  </a:lnTo>
                  <a:lnTo>
                    <a:pt x="3478" y="7033"/>
                  </a:lnTo>
                  <a:lnTo>
                    <a:pt x="3773" y="7112"/>
                  </a:lnTo>
                  <a:lnTo>
                    <a:pt x="4048" y="7151"/>
                  </a:lnTo>
                  <a:lnTo>
                    <a:pt x="4323" y="7191"/>
                  </a:lnTo>
                  <a:lnTo>
                    <a:pt x="4578" y="7210"/>
                  </a:lnTo>
                  <a:lnTo>
                    <a:pt x="5108" y="7210"/>
                  </a:lnTo>
                  <a:lnTo>
                    <a:pt x="5364" y="7171"/>
                  </a:lnTo>
                  <a:lnTo>
                    <a:pt x="5600" y="7132"/>
                  </a:lnTo>
                  <a:lnTo>
                    <a:pt x="5835" y="7092"/>
                  </a:lnTo>
                  <a:lnTo>
                    <a:pt x="6071" y="7014"/>
                  </a:lnTo>
                  <a:lnTo>
                    <a:pt x="6523" y="6857"/>
                  </a:lnTo>
                  <a:lnTo>
                    <a:pt x="6935" y="6680"/>
                  </a:lnTo>
                  <a:lnTo>
                    <a:pt x="7328" y="6444"/>
                  </a:lnTo>
                  <a:lnTo>
                    <a:pt x="7682" y="6208"/>
                  </a:lnTo>
                  <a:lnTo>
                    <a:pt x="8016" y="5953"/>
                  </a:lnTo>
                  <a:lnTo>
                    <a:pt x="8311" y="5698"/>
                  </a:lnTo>
                  <a:lnTo>
                    <a:pt x="8566" y="5462"/>
                  </a:lnTo>
                  <a:lnTo>
                    <a:pt x="8782" y="5206"/>
                  </a:lnTo>
                  <a:lnTo>
                    <a:pt x="8959" y="4990"/>
                  </a:lnTo>
                  <a:lnTo>
                    <a:pt x="9096" y="4774"/>
                  </a:lnTo>
                  <a:lnTo>
                    <a:pt x="9214" y="4617"/>
                  </a:lnTo>
                  <a:lnTo>
                    <a:pt x="9214" y="4519"/>
                  </a:lnTo>
                  <a:lnTo>
                    <a:pt x="9234" y="4087"/>
                  </a:lnTo>
                  <a:lnTo>
                    <a:pt x="9254" y="3537"/>
                  </a:lnTo>
                  <a:lnTo>
                    <a:pt x="9254" y="2928"/>
                  </a:lnTo>
                  <a:lnTo>
                    <a:pt x="9214" y="2279"/>
                  </a:lnTo>
                  <a:lnTo>
                    <a:pt x="9195" y="1945"/>
                  </a:lnTo>
                  <a:lnTo>
                    <a:pt x="9155" y="1631"/>
                  </a:lnTo>
                  <a:lnTo>
                    <a:pt x="9096" y="1297"/>
                  </a:lnTo>
                  <a:lnTo>
                    <a:pt x="9037" y="1002"/>
                  </a:lnTo>
                  <a:lnTo>
                    <a:pt x="8959" y="708"/>
                  </a:lnTo>
                  <a:lnTo>
                    <a:pt x="8861" y="452"/>
                  </a:lnTo>
                  <a:lnTo>
                    <a:pt x="8743" y="217"/>
                  </a:lnTo>
                  <a:lnTo>
                    <a:pt x="860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37"/>
            <p:cNvSpPr/>
            <p:nvPr/>
          </p:nvSpPr>
          <p:spPr>
            <a:xfrm>
              <a:off x="11716157" y="1180108"/>
              <a:ext cx="279009" cy="176816"/>
            </a:xfrm>
            <a:custGeom>
              <a:avLst/>
              <a:gdLst/>
              <a:ahLst/>
              <a:cxnLst/>
              <a:rect l="l" t="t" r="r" b="b"/>
              <a:pathLst>
                <a:path w="10727" h="6798" extrusionOk="0">
                  <a:moveTo>
                    <a:pt x="4696" y="2790"/>
                  </a:moveTo>
                  <a:lnTo>
                    <a:pt x="4774" y="2809"/>
                  </a:lnTo>
                  <a:lnTo>
                    <a:pt x="4853" y="2848"/>
                  </a:lnTo>
                  <a:lnTo>
                    <a:pt x="5698" y="3281"/>
                  </a:lnTo>
                  <a:lnTo>
                    <a:pt x="5619" y="3300"/>
                  </a:lnTo>
                  <a:lnTo>
                    <a:pt x="5403" y="3399"/>
                  </a:lnTo>
                  <a:lnTo>
                    <a:pt x="5069" y="3497"/>
                  </a:lnTo>
                  <a:lnTo>
                    <a:pt x="4873" y="3556"/>
                  </a:lnTo>
                  <a:lnTo>
                    <a:pt x="4637" y="3595"/>
                  </a:lnTo>
                  <a:lnTo>
                    <a:pt x="4401" y="3615"/>
                  </a:lnTo>
                  <a:lnTo>
                    <a:pt x="4146" y="3634"/>
                  </a:lnTo>
                  <a:lnTo>
                    <a:pt x="3890" y="3634"/>
                  </a:lnTo>
                  <a:lnTo>
                    <a:pt x="3615" y="3615"/>
                  </a:lnTo>
                  <a:lnTo>
                    <a:pt x="3360" y="3556"/>
                  </a:lnTo>
                  <a:lnTo>
                    <a:pt x="3085" y="3477"/>
                  </a:lnTo>
                  <a:lnTo>
                    <a:pt x="2830" y="3359"/>
                  </a:lnTo>
                  <a:lnTo>
                    <a:pt x="2574" y="3202"/>
                  </a:lnTo>
                  <a:lnTo>
                    <a:pt x="3085" y="2888"/>
                  </a:lnTo>
                  <a:lnTo>
                    <a:pt x="3164" y="2848"/>
                  </a:lnTo>
                  <a:lnTo>
                    <a:pt x="3242" y="2829"/>
                  </a:lnTo>
                  <a:lnTo>
                    <a:pt x="3321" y="2809"/>
                  </a:lnTo>
                  <a:lnTo>
                    <a:pt x="3419" y="2809"/>
                  </a:lnTo>
                  <a:lnTo>
                    <a:pt x="3498" y="2829"/>
                  </a:lnTo>
                  <a:lnTo>
                    <a:pt x="3576" y="2848"/>
                  </a:lnTo>
                  <a:lnTo>
                    <a:pt x="3655" y="2888"/>
                  </a:lnTo>
                  <a:lnTo>
                    <a:pt x="3733" y="2927"/>
                  </a:lnTo>
                  <a:lnTo>
                    <a:pt x="3989" y="3104"/>
                  </a:lnTo>
                  <a:lnTo>
                    <a:pt x="4205" y="2927"/>
                  </a:lnTo>
                  <a:lnTo>
                    <a:pt x="4283" y="2868"/>
                  </a:lnTo>
                  <a:lnTo>
                    <a:pt x="4362" y="2829"/>
                  </a:lnTo>
                  <a:lnTo>
                    <a:pt x="4440" y="2809"/>
                  </a:lnTo>
                  <a:lnTo>
                    <a:pt x="4519" y="2790"/>
                  </a:lnTo>
                  <a:close/>
                  <a:moveTo>
                    <a:pt x="9057" y="0"/>
                  </a:moveTo>
                  <a:lnTo>
                    <a:pt x="8703" y="570"/>
                  </a:lnTo>
                  <a:lnTo>
                    <a:pt x="8507" y="864"/>
                  </a:lnTo>
                  <a:lnTo>
                    <a:pt x="8291" y="1159"/>
                  </a:lnTo>
                  <a:lnTo>
                    <a:pt x="8055" y="1454"/>
                  </a:lnTo>
                  <a:lnTo>
                    <a:pt x="7800" y="1709"/>
                  </a:lnTo>
                  <a:lnTo>
                    <a:pt x="7544" y="1945"/>
                  </a:lnTo>
                  <a:lnTo>
                    <a:pt x="7269" y="2161"/>
                  </a:lnTo>
                  <a:lnTo>
                    <a:pt x="6994" y="2338"/>
                  </a:lnTo>
                  <a:lnTo>
                    <a:pt x="6837" y="2416"/>
                  </a:lnTo>
                  <a:lnTo>
                    <a:pt x="6700" y="2475"/>
                  </a:lnTo>
                  <a:lnTo>
                    <a:pt x="6542" y="2515"/>
                  </a:lnTo>
                  <a:lnTo>
                    <a:pt x="6385" y="2554"/>
                  </a:lnTo>
                  <a:lnTo>
                    <a:pt x="6228" y="2573"/>
                  </a:lnTo>
                  <a:lnTo>
                    <a:pt x="6071" y="2593"/>
                  </a:lnTo>
                  <a:lnTo>
                    <a:pt x="5914" y="2573"/>
                  </a:lnTo>
                  <a:lnTo>
                    <a:pt x="5737" y="2554"/>
                  </a:lnTo>
                  <a:lnTo>
                    <a:pt x="5580" y="2515"/>
                  </a:lnTo>
                  <a:lnTo>
                    <a:pt x="5403" y="2456"/>
                  </a:lnTo>
                  <a:lnTo>
                    <a:pt x="5226" y="2377"/>
                  </a:lnTo>
                  <a:lnTo>
                    <a:pt x="5069" y="2279"/>
                  </a:lnTo>
                  <a:lnTo>
                    <a:pt x="4892" y="2161"/>
                  </a:lnTo>
                  <a:lnTo>
                    <a:pt x="4715" y="2023"/>
                  </a:lnTo>
                  <a:lnTo>
                    <a:pt x="4617" y="2023"/>
                  </a:lnTo>
                  <a:lnTo>
                    <a:pt x="4460" y="2122"/>
                  </a:lnTo>
                  <a:lnTo>
                    <a:pt x="4283" y="2200"/>
                  </a:lnTo>
                  <a:lnTo>
                    <a:pt x="4106" y="2240"/>
                  </a:lnTo>
                  <a:lnTo>
                    <a:pt x="3910" y="2259"/>
                  </a:lnTo>
                  <a:lnTo>
                    <a:pt x="3694" y="2279"/>
                  </a:lnTo>
                  <a:lnTo>
                    <a:pt x="3478" y="2259"/>
                  </a:lnTo>
                  <a:lnTo>
                    <a:pt x="3242" y="2220"/>
                  </a:lnTo>
                  <a:lnTo>
                    <a:pt x="3026" y="2161"/>
                  </a:lnTo>
                  <a:lnTo>
                    <a:pt x="2869" y="2082"/>
                  </a:lnTo>
                  <a:lnTo>
                    <a:pt x="2790" y="2063"/>
                  </a:lnTo>
                  <a:lnTo>
                    <a:pt x="2476" y="2279"/>
                  </a:lnTo>
                  <a:lnTo>
                    <a:pt x="2201" y="2416"/>
                  </a:lnTo>
                  <a:lnTo>
                    <a:pt x="1965" y="2495"/>
                  </a:lnTo>
                  <a:lnTo>
                    <a:pt x="1729" y="2534"/>
                  </a:lnTo>
                  <a:lnTo>
                    <a:pt x="1553" y="2534"/>
                  </a:lnTo>
                  <a:lnTo>
                    <a:pt x="1376" y="2475"/>
                  </a:lnTo>
                  <a:lnTo>
                    <a:pt x="1219" y="2397"/>
                  </a:lnTo>
                  <a:lnTo>
                    <a:pt x="1101" y="2298"/>
                  </a:lnTo>
                  <a:lnTo>
                    <a:pt x="983" y="2161"/>
                  </a:lnTo>
                  <a:lnTo>
                    <a:pt x="904" y="2023"/>
                  </a:lnTo>
                  <a:lnTo>
                    <a:pt x="826" y="1886"/>
                  </a:lnTo>
                  <a:lnTo>
                    <a:pt x="767" y="1729"/>
                  </a:lnTo>
                  <a:lnTo>
                    <a:pt x="669" y="1454"/>
                  </a:lnTo>
                  <a:lnTo>
                    <a:pt x="629" y="1238"/>
                  </a:lnTo>
                  <a:lnTo>
                    <a:pt x="629" y="1139"/>
                  </a:lnTo>
                  <a:lnTo>
                    <a:pt x="531" y="1454"/>
                  </a:lnTo>
                  <a:lnTo>
                    <a:pt x="315" y="2259"/>
                  </a:lnTo>
                  <a:lnTo>
                    <a:pt x="217" y="2770"/>
                  </a:lnTo>
                  <a:lnTo>
                    <a:pt x="119" y="3320"/>
                  </a:lnTo>
                  <a:lnTo>
                    <a:pt x="40" y="3890"/>
                  </a:lnTo>
                  <a:lnTo>
                    <a:pt x="1" y="4459"/>
                  </a:lnTo>
                  <a:lnTo>
                    <a:pt x="138" y="4734"/>
                  </a:lnTo>
                  <a:lnTo>
                    <a:pt x="315" y="5009"/>
                  </a:lnTo>
                  <a:lnTo>
                    <a:pt x="492" y="5265"/>
                  </a:lnTo>
                  <a:lnTo>
                    <a:pt x="708" y="5520"/>
                  </a:lnTo>
                  <a:lnTo>
                    <a:pt x="924" y="5736"/>
                  </a:lnTo>
                  <a:lnTo>
                    <a:pt x="1179" y="5952"/>
                  </a:lnTo>
                  <a:lnTo>
                    <a:pt x="1454" y="6149"/>
                  </a:lnTo>
                  <a:lnTo>
                    <a:pt x="1749" y="6306"/>
                  </a:lnTo>
                  <a:lnTo>
                    <a:pt x="1671" y="6070"/>
                  </a:lnTo>
                  <a:lnTo>
                    <a:pt x="1612" y="5854"/>
                  </a:lnTo>
                  <a:lnTo>
                    <a:pt x="1454" y="5442"/>
                  </a:lnTo>
                  <a:lnTo>
                    <a:pt x="1376" y="5226"/>
                  </a:lnTo>
                  <a:lnTo>
                    <a:pt x="1317" y="5009"/>
                  </a:lnTo>
                  <a:lnTo>
                    <a:pt x="1278" y="4793"/>
                  </a:lnTo>
                  <a:lnTo>
                    <a:pt x="1278" y="4558"/>
                  </a:lnTo>
                  <a:lnTo>
                    <a:pt x="1454" y="4892"/>
                  </a:lnTo>
                  <a:lnTo>
                    <a:pt x="1690" y="5206"/>
                  </a:lnTo>
                  <a:lnTo>
                    <a:pt x="1926" y="5481"/>
                  </a:lnTo>
                  <a:lnTo>
                    <a:pt x="2181" y="5736"/>
                  </a:lnTo>
                  <a:lnTo>
                    <a:pt x="2456" y="5933"/>
                  </a:lnTo>
                  <a:lnTo>
                    <a:pt x="2751" y="6110"/>
                  </a:lnTo>
                  <a:lnTo>
                    <a:pt x="3046" y="6227"/>
                  </a:lnTo>
                  <a:lnTo>
                    <a:pt x="3340" y="6306"/>
                  </a:lnTo>
                  <a:lnTo>
                    <a:pt x="3498" y="6306"/>
                  </a:lnTo>
                  <a:lnTo>
                    <a:pt x="3655" y="6286"/>
                  </a:lnTo>
                  <a:lnTo>
                    <a:pt x="3831" y="6247"/>
                  </a:lnTo>
                  <a:lnTo>
                    <a:pt x="4008" y="6188"/>
                  </a:lnTo>
                  <a:lnTo>
                    <a:pt x="4185" y="6129"/>
                  </a:lnTo>
                  <a:lnTo>
                    <a:pt x="4362" y="6051"/>
                  </a:lnTo>
                  <a:lnTo>
                    <a:pt x="4539" y="5952"/>
                  </a:lnTo>
                  <a:lnTo>
                    <a:pt x="4696" y="5854"/>
                  </a:lnTo>
                  <a:lnTo>
                    <a:pt x="4853" y="5736"/>
                  </a:lnTo>
                  <a:lnTo>
                    <a:pt x="5010" y="5599"/>
                  </a:lnTo>
                  <a:lnTo>
                    <a:pt x="5148" y="5461"/>
                  </a:lnTo>
                  <a:lnTo>
                    <a:pt x="5266" y="5304"/>
                  </a:lnTo>
                  <a:lnTo>
                    <a:pt x="5383" y="5127"/>
                  </a:lnTo>
                  <a:lnTo>
                    <a:pt x="5462" y="4950"/>
                  </a:lnTo>
                  <a:lnTo>
                    <a:pt x="5541" y="4754"/>
                  </a:lnTo>
                  <a:lnTo>
                    <a:pt x="5580" y="4558"/>
                  </a:lnTo>
                  <a:lnTo>
                    <a:pt x="5639" y="4695"/>
                  </a:lnTo>
                  <a:lnTo>
                    <a:pt x="5658" y="4852"/>
                  </a:lnTo>
                  <a:lnTo>
                    <a:pt x="5698" y="5009"/>
                  </a:lnTo>
                  <a:lnTo>
                    <a:pt x="5698" y="5147"/>
                  </a:lnTo>
                  <a:lnTo>
                    <a:pt x="5698" y="5442"/>
                  </a:lnTo>
                  <a:lnTo>
                    <a:pt x="5639" y="5736"/>
                  </a:lnTo>
                  <a:lnTo>
                    <a:pt x="5541" y="6011"/>
                  </a:lnTo>
                  <a:lnTo>
                    <a:pt x="5423" y="6286"/>
                  </a:lnTo>
                  <a:lnTo>
                    <a:pt x="5266" y="6542"/>
                  </a:lnTo>
                  <a:lnTo>
                    <a:pt x="5089" y="6797"/>
                  </a:lnTo>
                  <a:lnTo>
                    <a:pt x="5089" y="6797"/>
                  </a:lnTo>
                  <a:lnTo>
                    <a:pt x="5423" y="6679"/>
                  </a:lnTo>
                  <a:lnTo>
                    <a:pt x="5717" y="6561"/>
                  </a:lnTo>
                  <a:lnTo>
                    <a:pt x="6012" y="6424"/>
                  </a:lnTo>
                  <a:lnTo>
                    <a:pt x="6287" y="6267"/>
                  </a:lnTo>
                  <a:lnTo>
                    <a:pt x="6542" y="6070"/>
                  </a:lnTo>
                  <a:lnTo>
                    <a:pt x="6798" y="5874"/>
                  </a:lnTo>
                  <a:lnTo>
                    <a:pt x="7014" y="5658"/>
                  </a:lnTo>
                  <a:lnTo>
                    <a:pt x="7230" y="5442"/>
                  </a:lnTo>
                  <a:lnTo>
                    <a:pt x="7426" y="5186"/>
                  </a:lnTo>
                  <a:lnTo>
                    <a:pt x="7603" y="4931"/>
                  </a:lnTo>
                  <a:lnTo>
                    <a:pt x="7760" y="4656"/>
                  </a:lnTo>
                  <a:lnTo>
                    <a:pt x="7898" y="4361"/>
                  </a:lnTo>
                  <a:lnTo>
                    <a:pt x="8035" y="4066"/>
                  </a:lnTo>
                  <a:lnTo>
                    <a:pt x="8134" y="3752"/>
                  </a:lnTo>
                  <a:lnTo>
                    <a:pt x="8212" y="3438"/>
                  </a:lnTo>
                  <a:lnTo>
                    <a:pt x="8291" y="3124"/>
                  </a:lnTo>
                  <a:lnTo>
                    <a:pt x="8330" y="3477"/>
                  </a:lnTo>
                  <a:lnTo>
                    <a:pt x="8330" y="3870"/>
                  </a:lnTo>
                  <a:lnTo>
                    <a:pt x="8310" y="4243"/>
                  </a:lnTo>
                  <a:lnTo>
                    <a:pt x="8271" y="4636"/>
                  </a:lnTo>
                  <a:lnTo>
                    <a:pt x="8173" y="5402"/>
                  </a:lnTo>
                  <a:lnTo>
                    <a:pt x="8153" y="5776"/>
                  </a:lnTo>
                  <a:lnTo>
                    <a:pt x="8134" y="6149"/>
                  </a:lnTo>
                  <a:lnTo>
                    <a:pt x="8546" y="5834"/>
                  </a:lnTo>
                  <a:lnTo>
                    <a:pt x="8939" y="5501"/>
                  </a:lnTo>
                  <a:lnTo>
                    <a:pt x="9293" y="5127"/>
                  </a:lnTo>
                  <a:lnTo>
                    <a:pt x="9627" y="4715"/>
                  </a:lnTo>
                  <a:lnTo>
                    <a:pt x="9784" y="4499"/>
                  </a:lnTo>
                  <a:lnTo>
                    <a:pt x="9921" y="4283"/>
                  </a:lnTo>
                  <a:lnTo>
                    <a:pt x="10059" y="4047"/>
                  </a:lnTo>
                  <a:lnTo>
                    <a:pt x="10177" y="3811"/>
                  </a:lnTo>
                  <a:lnTo>
                    <a:pt x="10275" y="3575"/>
                  </a:lnTo>
                  <a:lnTo>
                    <a:pt x="10373" y="3320"/>
                  </a:lnTo>
                  <a:lnTo>
                    <a:pt x="10452" y="3065"/>
                  </a:lnTo>
                  <a:lnTo>
                    <a:pt x="10530" y="2790"/>
                  </a:lnTo>
                  <a:lnTo>
                    <a:pt x="10412" y="4027"/>
                  </a:lnTo>
                  <a:lnTo>
                    <a:pt x="10511" y="3713"/>
                  </a:lnTo>
                  <a:lnTo>
                    <a:pt x="10589" y="3399"/>
                  </a:lnTo>
                  <a:lnTo>
                    <a:pt x="10668" y="2927"/>
                  </a:lnTo>
                  <a:lnTo>
                    <a:pt x="10707" y="2475"/>
                  </a:lnTo>
                  <a:lnTo>
                    <a:pt x="10727" y="2043"/>
                  </a:lnTo>
                  <a:lnTo>
                    <a:pt x="10727" y="1631"/>
                  </a:lnTo>
                  <a:lnTo>
                    <a:pt x="10707" y="1257"/>
                  </a:lnTo>
                  <a:lnTo>
                    <a:pt x="10668" y="923"/>
                  </a:lnTo>
                  <a:lnTo>
                    <a:pt x="10629" y="629"/>
                  </a:lnTo>
                  <a:lnTo>
                    <a:pt x="10589" y="393"/>
                  </a:lnTo>
                  <a:lnTo>
                    <a:pt x="10393" y="471"/>
                  </a:lnTo>
                  <a:lnTo>
                    <a:pt x="10196" y="530"/>
                  </a:lnTo>
                  <a:lnTo>
                    <a:pt x="10039" y="570"/>
                  </a:lnTo>
                  <a:lnTo>
                    <a:pt x="9882" y="570"/>
                  </a:lnTo>
                  <a:lnTo>
                    <a:pt x="9705" y="511"/>
                  </a:lnTo>
                  <a:lnTo>
                    <a:pt x="9548" y="452"/>
                  </a:lnTo>
                  <a:lnTo>
                    <a:pt x="9411" y="373"/>
                  </a:lnTo>
                  <a:lnTo>
                    <a:pt x="9312" y="295"/>
                  </a:lnTo>
                  <a:lnTo>
                    <a:pt x="9214" y="236"/>
                  </a:lnTo>
                  <a:lnTo>
                    <a:pt x="9155" y="157"/>
                  </a:lnTo>
                  <a:lnTo>
                    <a:pt x="9057" y="0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37"/>
            <p:cNvSpPr/>
            <p:nvPr/>
          </p:nvSpPr>
          <p:spPr>
            <a:xfrm>
              <a:off x="11645148" y="921041"/>
              <a:ext cx="378133" cy="192656"/>
            </a:xfrm>
            <a:custGeom>
              <a:avLst/>
              <a:gdLst/>
              <a:ahLst/>
              <a:cxnLst/>
              <a:rect l="l" t="t" r="r" b="b"/>
              <a:pathLst>
                <a:path w="14538" h="7407" extrusionOk="0">
                  <a:moveTo>
                    <a:pt x="6542" y="0"/>
                  </a:moveTo>
                  <a:lnTo>
                    <a:pt x="6581" y="236"/>
                  </a:lnTo>
                  <a:lnTo>
                    <a:pt x="6581" y="491"/>
                  </a:lnTo>
                  <a:lnTo>
                    <a:pt x="6561" y="727"/>
                  </a:lnTo>
                  <a:lnTo>
                    <a:pt x="6483" y="963"/>
                  </a:lnTo>
                  <a:lnTo>
                    <a:pt x="6404" y="1179"/>
                  </a:lnTo>
                  <a:lnTo>
                    <a:pt x="6306" y="1356"/>
                  </a:lnTo>
                  <a:lnTo>
                    <a:pt x="6188" y="1493"/>
                  </a:lnTo>
                  <a:lnTo>
                    <a:pt x="6070" y="1591"/>
                  </a:lnTo>
                  <a:lnTo>
                    <a:pt x="5658" y="1749"/>
                  </a:lnTo>
                  <a:lnTo>
                    <a:pt x="5442" y="1827"/>
                  </a:lnTo>
                  <a:lnTo>
                    <a:pt x="5206" y="1866"/>
                  </a:lnTo>
                  <a:lnTo>
                    <a:pt x="4990" y="1866"/>
                  </a:lnTo>
                  <a:lnTo>
                    <a:pt x="4892" y="1847"/>
                  </a:lnTo>
                  <a:lnTo>
                    <a:pt x="4793" y="1807"/>
                  </a:lnTo>
                  <a:lnTo>
                    <a:pt x="4695" y="1749"/>
                  </a:lnTo>
                  <a:lnTo>
                    <a:pt x="4617" y="1670"/>
                  </a:lnTo>
                  <a:lnTo>
                    <a:pt x="4538" y="1572"/>
                  </a:lnTo>
                  <a:lnTo>
                    <a:pt x="4479" y="1434"/>
                  </a:lnTo>
                  <a:lnTo>
                    <a:pt x="4342" y="1650"/>
                  </a:lnTo>
                  <a:lnTo>
                    <a:pt x="4204" y="1827"/>
                  </a:lnTo>
                  <a:lnTo>
                    <a:pt x="4067" y="1945"/>
                  </a:lnTo>
                  <a:lnTo>
                    <a:pt x="3890" y="2043"/>
                  </a:lnTo>
                  <a:lnTo>
                    <a:pt x="3733" y="2102"/>
                  </a:lnTo>
                  <a:lnTo>
                    <a:pt x="3556" y="2122"/>
                  </a:lnTo>
                  <a:lnTo>
                    <a:pt x="3379" y="2102"/>
                  </a:lnTo>
                  <a:lnTo>
                    <a:pt x="3202" y="2063"/>
                  </a:lnTo>
                  <a:lnTo>
                    <a:pt x="2967" y="1965"/>
                  </a:lnTo>
                  <a:lnTo>
                    <a:pt x="2750" y="1847"/>
                  </a:lnTo>
                  <a:lnTo>
                    <a:pt x="2574" y="1690"/>
                  </a:lnTo>
                  <a:lnTo>
                    <a:pt x="2397" y="1513"/>
                  </a:lnTo>
                  <a:lnTo>
                    <a:pt x="2259" y="1316"/>
                  </a:lnTo>
                  <a:lnTo>
                    <a:pt x="2141" y="1100"/>
                  </a:lnTo>
                  <a:lnTo>
                    <a:pt x="2043" y="865"/>
                  </a:lnTo>
                  <a:lnTo>
                    <a:pt x="1965" y="629"/>
                  </a:lnTo>
                  <a:lnTo>
                    <a:pt x="1906" y="766"/>
                  </a:lnTo>
                  <a:lnTo>
                    <a:pt x="1886" y="865"/>
                  </a:lnTo>
                  <a:lnTo>
                    <a:pt x="1866" y="982"/>
                  </a:lnTo>
                  <a:lnTo>
                    <a:pt x="1866" y="1179"/>
                  </a:lnTo>
                  <a:lnTo>
                    <a:pt x="1906" y="1395"/>
                  </a:lnTo>
                  <a:lnTo>
                    <a:pt x="1984" y="1591"/>
                  </a:lnTo>
                  <a:lnTo>
                    <a:pt x="2102" y="1807"/>
                  </a:lnTo>
                  <a:lnTo>
                    <a:pt x="2220" y="2004"/>
                  </a:lnTo>
                  <a:lnTo>
                    <a:pt x="2358" y="2181"/>
                  </a:lnTo>
                  <a:lnTo>
                    <a:pt x="2495" y="2358"/>
                  </a:lnTo>
                  <a:lnTo>
                    <a:pt x="2377" y="2259"/>
                  </a:lnTo>
                  <a:lnTo>
                    <a:pt x="2240" y="2200"/>
                  </a:lnTo>
                  <a:lnTo>
                    <a:pt x="2082" y="2181"/>
                  </a:lnTo>
                  <a:lnTo>
                    <a:pt x="1925" y="2200"/>
                  </a:lnTo>
                  <a:lnTo>
                    <a:pt x="1768" y="2240"/>
                  </a:lnTo>
                  <a:lnTo>
                    <a:pt x="1631" y="2299"/>
                  </a:lnTo>
                  <a:lnTo>
                    <a:pt x="1513" y="2416"/>
                  </a:lnTo>
                  <a:lnTo>
                    <a:pt x="1474" y="2475"/>
                  </a:lnTo>
                  <a:lnTo>
                    <a:pt x="1434" y="2534"/>
                  </a:lnTo>
                  <a:lnTo>
                    <a:pt x="1375" y="2672"/>
                  </a:lnTo>
                  <a:lnTo>
                    <a:pt x="1356" y="2809"/>
                  </a:lnTo>
                  <a:lnTo>
                    <a:pt x="1356" y="3104"/>
                  </a:lnTo>
                  <a:lnTo>
                    <a:pt x="1375" y="3399"/>
                  </a:lnTo>
                  <a:lnTo>
                    <a:pt x="1375" y="3536"/>
                  </a:lnTo>
                  <a:lnTo>
                    <a:pt x="1336" y="3674"/>
                  </a:lnTo>
                  <a:lnTo>
                    <a:pt x="1257" y="3851"/>
                  </a:lnTo>
                  <a:lnTo>
                    <a:pt x="1159" y="3988"/>
                  </a:lnTo>
                  <a:lnTo>
                    <a:pt x="1002" y="4106"/>
                  </a:lnTo>
                  <a:lnTo>
                    <a:pt x="845" y="4184"/>
                  </a:lnTo>
                  <a:lnTo>
                    <a:pt x="747" y="4204"/>
                  </a:lnTo>
                  <a:lnTo>
                    <a:pt x="629" y="4224"/>
                  </a:lnTo>
                  <a:lnTo>
                    <a:pt x="531" y="4224"/>
                  </a:lnTo>
                  <a:lnTo>
                    <a:pt x="432" y="4204"/>
                  </a:lnTo>
                  <a:lnTo>
                    <a:pt x="334" y="4165"/>
                  </a:lnTo>
                  <a:lnTo>
                    <a:pt x="236" y="4126"/>
                  </a:lnTo>
                  <a:lnTo>
                    <a:pt x="157" y="4067"/>
                  </a:lnTo>
                  <a:lnTo>
                    <a:pt x="79" y="3988"/>
                  </a:lnTo>
                  <a:lnTo>
                    <a:pt x="0" y="3909"/>
                  </a:lnTo>
                  <a:lnTo>
                    <a:pt x="138" y="4126"/>
                  </a:lnTo>
                  <a:lnTo>
                    <a:pt x="275" y="4302"/>
                  </a:lnTo>
                  <a:lnTo>
                    <a:pt x="452" y="4479"/>
                  </a:lnTo>
                  <a:lnTo>
                    <a:pt x="648" y="4617"/>
                  </a:lnTo>
                  <a:lnTo>
                    <a:pt x="865" y="4754"/>
                  </a:lnTo>
                  <a:lnTo>
                    <a:pt x="1100" y="4852"/>
                  </a:lnTo>
                  <a:lnTo>
                    <a:pt x="1336" y="4931"/>
                  </a:lnTo>
                  <a:lnTo>
                    <a:pt x="1572" y="4990"/>
                  </a:lnTo>
                  <a:lnTo>
                    <a:pt x="1807" y="5029"/>
                  </a:lnTo>
                  <a:lnTo>
                    <a:pt x="2318" y="5029"/>
                  </a:lnTo>
                  <a:lnTo>
                    <a:pt x="2593" y="4990"/>
                  </a:lnTo>
                  <a:lnTo>
                    <a:pt x="2829" y="4951"/>
                  </a:lnTo>
                  <a:lnTo>
                    <a:pt x="3045" y="4892"/>
                  </a:lnTo>
                  <a:lnTo>
                    <a:pt x="3497" y="4754"/>
                  </a:lnTo>
                  <a:lnTo>
                    <a:pt x="3929" y="4558"/>
                  </a:lnTo>
                  <a:lnTo>
                    <a:pt x="4342" y="4361"/>
                  </a:lnTo>
                  <a:lnTo>
                    <a:pt x="4892" y="4047"/>
                  </a:lnTo>
                  <a:lnTo>
                    <a:pt x="5442" y="3733"/>
                  </a:lnTo>
                  <a:lnTo>
                    <a:pt x="5717" y="3595"/>
                  </a:lnTo>
                  <a:lnTo>
                    <a:pt x="6011" y="3458"/>
                  </a:lnTo>
                  <a:lnTo>
                    <a:pt x="6286" y="3359"/>
                  </a:lnTo>
                  <a:lnTo>
                    <a:pt x="6601" y="3261"/>
                  </a:lnTo>
                  <a:lnTo>
                    <a:pt x="6817" y="3202"/>
                  </a:lnTo>
                  <a:lnTo>
                    <a:pt x="7053" y="3163"/>
                  </a:lnTo>
                  <a:lnTo>
                    <a:pt x="7504" y="3124"/>
                  </a:lnTo>
                  <a:lnTo>
                    <a:pt x="7976" y="3124"/>
                  </a:lnTo>
                  <a:lnTo>
                    <a:pt x="8447" y="3143"/>
                  </a:lnTo>
                  <a:lnTo>
                    <a:pt x="9371" y="3183"/>
                  </a:lnTo>
                  <a:lnTo>
                    <a:pt x="9842" y="3183"/>
                  </a:lnTo>
                  <a:lnTo>
                    <a:pt x="10314" y="3163"/>
                  </a:lnTo>
                  <a:lnTo>
                    <a:pt x="10530" y="3143"/>
                  </a:lnTo>
                  <a:lnTo>
                    <a:pt x="10510" y="3359"/>
                  </a:lnTo>
                  <a:lnTo>
                    <a:pt x="10510" y="3556"/>
                  </a:lnTo>
                  <a:lnTo>
                    <a:pt x="10530" y="3772"/>
                  </a:lnTo>
                  <a:lnTo>
                    <a:pt x="10569" y="3988"/>
                  </a:lnTo>
                  <a:lnTo>
                    <a:pt x="10608" y="4184"/>
                  </a:lnTo>
                  <a:lnTo>
                    <a:pt x="10687" y="4381"/>
                  </a:lnTo>
                  <a:lnTo>
                    <a:pt x="10785" y="4577"/>
                  </a:lnTo>
                  <a:lnTo>
                    <a:pt x="10903" y="4754"/>
                  </a:lnTo>
                  <a:lnTo>
                    <a:pt x="11080" y="4970"/>
                  </a:lnTo>
                  <a:lnTo>
                    <a:pt x="11276" y="5167"/>
                  </a:lnTo>
                  <a:lnTo>
                    <a:pt x="11492" y="5324"/>
                  </a:lnTo>
                  <a:lnTo>
                    <a:pt x="11748" y="5461"/>
                  </a:lnTo>
                  <a:lnTo>
                    <a:pt x="12003" y="5560"/>
                  </a:lnTo>
                  <a:lnTo>
                    <a:pt x="12258" y="5638"/>
                  </a:lnTo>
                  <a:lnTo>
                    <a:pt x="12533" y="5677"/>
                  </a:lnTo>
                  <a:lnTo>
                    <a:pt x="12808" y="5697"/>
                  </a:lnTo>
                  <a:lnTo>
                    <a:pt x="12730" y="5795"/>
                  </a:lnTo>
                  <a:lnTo>
                    <a:pt x="12671" y="5894"/>
                  </a:lnTo>
                  <a:lnTo>
                    <a:pt x="12632" y="6011"/>
                  </a:lnTo>
                  <a:lnTo>
                    <a:pt x="12592" y="6110"/>
                  </a:lnTo>
                  <a:lnTo>
                    <a:pt x="12553" y="6228"/>
                  </a:lnTo>
                  <a:lnTo>
                    <a:pt x="12553" y="6345"/>
                  </a:lnTo>
                  <a:lnTo>
                    <a:pt x="12553" y="6601"/>
                  </a:lnTo>
                  <a:lnTo>
                    <a:pt x="12612" y="6837"/>
                  </a:lnTo>
                  <a:lnTo>
                    <a:pt x="12651" y="6954"/>
                  </a:lnTo>
                  <a:lnTo>
                    <a:pt x="12691" y="7053"/>
                  </a:lnTo>
                  <a:lnTo>
                    <a:pt x="12769" y="7151"/>
                  </a:lnTo>
                  <a:lnTo>
                    <a:pt x="12828" y="7249"/>
                  </a:lnTo>
                  <a:lnTo>
                    <a:pt x="12926" y="7328"/>
                  </a:lnTo>
                  <a:lnTo>
                    <a:pt x="13005" y="7406"/>
                  </a:lnTo>
                  <a:lnTo>
                    <a:pt x="13653" y="7112"/>
                  </a:lnTo>
                  <a:lnTo>
                    <a:pt x="13634" y="6856"/>
                  </a:lnTo>
                  <a:lnTo>
                    <a:pt x="13634" y="6601"/>
                  </a:lnTo>
                  <a:lnTo>
                    <a:pt x="13673" y="6326"/>
                  </a:lnTo>
                  <a:lnTo>
                    <a:pt x="13732" y="6051"/>
                  </a:lnTo>
                  <a:lnTo>
                    <a:pt x="13791" y="5992"/>
                  </a:lnTo>
                  <a:lnTo>
                    <a:pt x="13850" y="5894"/>
                  </a:lnTo>
                  <a:lnTo>
                    <a:pt x="14007" y="5677"/>
                  </a:lnTo>
                  <a:lnTo>
                    <a:pt x="14105" y="5579"/>
                  </a:lnTo>
                  <a:lnTo>
                    <a:pt x="14223" y="5501"/>
                  </a:lnTo>
                  <a:lnTo>
                    <a:pt x="14360" y="5442"/>
                  </a:lnTo>
                  <a:lnTo>
                    <a:pt x="14537" y="5422"/>
                  </a:lnTo>
                  <a:lnTo>
                    <a:pt x="14459" y="5304"/>
                  </a:lnTo>
                  <a:lnTo>
                    <a:pt x="14341" y="5206"/>
                  </a:lnTo>
                  <a:lnTo>
                    <a:pt x="14243" y="5108"/>
                  </a:lnTo>
                  <a:lnTo>
                    <a:pt x="14125" y="4990"/>
                  </a:lnTo>
                  <a:lnTo>
                    <a:pt x="14066" y="4892"/>
                  </a:lnTo>
                  <a:lnTo>
                    <a:pt x="14046" y="4833"/>
                  </a:lnTo>
                  <a:lnTo>
                    <a:pt x="14046" y="4774"/>
                  </a:lnTo>
                  <a:lnTo>
                    <a:pt x="14046" y="4695"/>
                  </a:lnTo>
                  <a:lnTo>
                    <a:pt x="14085" y="4617"/>
                  </a:lnTo>
                  <a:lnTo>
                    <a:pt x="14125" y="4538"/>
                  </a:lnTo>
                  <a:lnTo>
                    <a:pt x="14203" y="4459"/>
                  </a:lnTo>
                  <a:lnTo>
                    <a:pt x="14007" y="4479"/>
                  </a:lnTo>
                  <a:lnTo>
                    <a:pt x="13791" y="4499"/>
                  </a:lnTo>
                  <a:lnTo>
                    <a:pt x="13594" y="4479"/>
                  </a:lnTo>
                  <a:lnTo>
                    <a:pt x="13378" y="4459"/>
                  </a:lnTo>
                  <a:lnTo>
                    <a:pt x="13182" y="4420"/>
                  </a:lnTo>
                  <a:lnTo>
                    <a:pt x="13005" y="4361"/>
                  </a:lnTo>
                  <a:lnTo>
                    <a:pt x="12808" y="4302"/>
                  </a:lnTo>
                  <a:lnTo>
                    <a:pt x="12632" y="4224"/>
                  </a:lnTo>
                  <a:lnTo>
                    <a:pt x="12475" y="4126"/>
                  </a:lnTo>
                  <a:lnTo>
                    <a:pt x="12317" y="4008"/>
                  </a:lnTo>
                  <a:lnTo>
                    <a:pt x="12160" y="3890"/>
                  </a:lnTo>
                  <a:lnTo>
                    <a:pt x="12042" y="3733"/>
                  </a:lnTo>
                  <a:lnTo>
                    <a:pt x="11924" y="3575"/>
                  </a:lnTo>
                  <a:lnTo>
                    <a:pt x="11807" y="3418"/>
                  </a:lnTo>
                  <a:lnTo>
                    <a:pt x="11728" y="3222"/>
                  </a:lnTo>
                  <a:lnTo>
                    <a:pt x="11649" y="3025"/>
                  </a:lnTo>
                  <a:lnTo>
                    <a:pt x="11669" y="2790"/>
                  </a:lnTo>
                  <a:lnTo>
                    <a:pt x="11669" y="2672"/>
                  </a:lnTo>
                  <a:lnTo>
                    <a:pt x="11689" y="2574"/>
                  </a:lnTo>
                  <a:lnTo>
                    <a:pt x="11728" y="2456"/>
                  </a:lnTo>
                  <a:lnTo>
                    <a:pt x="11787" y="2377"/>
                  </a:lnTo>
                  <a:lnTo>
                    <a:pt x="11866" y="2299"/>
                  </a:lnTo>
                  <a:lnTo>
                    <a:pt x="11983" y="2220"/>
                  </a:lnTo>
                  <a:lnTo>
                    <a:pt x="11983" y="2220"/>
                  </a:lnTo>
                  <a:lnTo>
                    <a:pt x="11551" y="2279"/>
                  </a:lnTo>
                  <a:lnTo>
                    <a:pt x="11198" y="2299"/>
                  </a:lnTo>
                  <a:lnTo>
                    <a:pt x="10824" y="2318"/>
                  </a:lnTo>
                  <a:lnTo>
                    <a:pt x="10431" y="2299"/>
                  </a:lnTo>
                  <a:lnTo>
                    <a:pt x="10039" y="2279"/>
                  </a:lnTo>
                  <a:lnTo>
                    <a:pt x="9646" y="2220"/>
                  </a:lnTo>
                  <a:lnTo>
                    <a:pt x="9253" y="2141"/>
                  </a:lnTo>
                  <a:lnTo>
                    <a:pt x="8880" y="2043"/>
                  </a:lnTo>
                  <a:lnTo>
                    <a:pt x="8506" y="1925"/>
                  </a:lnTo>
                  <a:lnTo>
                    <a:pt x="8153" y="1788"/>
                  </a:lnTo>
                  <a:lnTo>
                    <a:pt x="7819" y="1611"/>
                  </a:lnTo>
                  <a:lnTo>
                    <a:pt x="7524" y="1415"/>
                  </a:lnTo>
                  <a:lnTo>
                    <a:pt x="7249" y="1198"/>
                  </a:lnTo>
                  <a:lnTo>
                    <a:pt x="7131" y="1061"/>
                  </a:lnTo>
                  <a:lnTo>
                    <a:pt x="7013" y="943"/>
                  </a:lnTo>
                  <a:lnTo>
                    <a:pt x="6915" y="806"/>
                  </a:lnTo>
                  <a:lnTo>
                    <a:pt x="6817" y="648"/>
                  </a:lnTo>
                  <a:lnTo>
                    <a:pt x="6738" y="491"/>
                  </a:lnTo>
                  <a:lnTo>
                    <a:pt x="6660" y="334"/>
                  </a:lnTo>
                  <a:lnTo>
                    <a:pt x="6601" y="177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37"/>
            <p:cNvSpPr/>
            <p:nvPr/>
          </p:nvSpPr>
          <p:spPr>
            <a:xfrm>
              <a:off x="11804567" y="800950"/>
              <a:ext cx="106823" cy="78706"/>
            </a:xfrm>
            <a:custGeom>
              <a:avLst/>
              <a:gdLst/>
              <a:ahLst/>
              <a:cxnLst/>
              <a:rect l="l" t="t" r="r" b="b"/>
              <a:pathLst>
                <a:path w="4107" h="3026" extrusionOk="0">
                  <a:moveTo>
                    <a:pt x="2652" y="1"/>
                  </a:moveTo>
                  <a:lnTo>
                    <a:pt x="2417" y="20"/>
                  </a:lnTo>
                  <a:lnTo>
                    <a:pt x="2181" y="60"/>
                  </a:lnTo>
                  <a:lnTo>
                    <a:pt x="1984" y="119"/>
                  </a:lnTo>
                  <a:lnTo>
                    <a:pt x="1788" y="217"/>
                  </a:lnTo>
                  <a:lnTo>
                    <a:pt x="1611" y="315"/>
                  </a:lnTo>
                  <a:lnTo>
                    <a:pt x="1434" y="433"/>
                  </a:lnTo>
                  <a:lnTo>
                    <a:pt x="1258" y="570"/>
                  </a:lnTo>
                  <a:lnTo>
                    <a:pt x="1120" y="708"/>
                  </a:lnTo>
                  <a:lnTo>
                    <a:pt x="963" y="865"/>
                  </a:lnTo>
                  <a:lnTo>
                    <a:pt x="825" y="1042"/>
                  </a:lnTo>
                  <a:lnTo>
                    <a:pt x="570" y="1395"/>
                  </a:lnTo>
                  <a:lnTo>
                    <a:pt x="354" y="1769"/>
                  </a:lnTo>
                  <a:lnTo>
                    <a:pt x="157" y="2162"/>
                  </a:lnTo>
                  <a:lnTo>
                    <a:pt x="0" y="2535"/>
                  </a:lnTo>
                  <a:lnTo>
                    <a:pt x="374" y="2613"/>
                  </a:lnTo>
                  <a:lnTo>
                    <a:pt x="727" y="2731"/>
                  </a:lnTo>
                  <a:lnTo>
                    <a:pt x="1061" y="2869"/>
                  </a:lnTo>
                  <a:lnTo>
                    <a:pt x="1395" y="3026"/>
                  </a:lnTo>
                  <a:lnTo>
                    <a:pt x="1552" y="2633"/>
                  </a:lnTo>
                  <a:lnTo>
                    <a:pt x="1709" y="2260"/>
                  </a:lnTo>
                  <a:lnTo>
                    <a:pt x="1867" y="1945"/>
                  </a:lnTo>
                  <a:lnTo>
                    <a:pt x="2063" y="1651"/>
                  </a:lnTo>
                  <a:lnTo>
                    <a:pt x="2259" y="1395"/>
                  </a:lnTo>
                  <a:lnTo>
                    <a:pt x="2456" y="1179"/>
                  </a:lnTo>
                  <a:lnTo>
                    <a:pt x="2652" y="983"/>
                  </a:lnTo>
                  <a:lnTo>
                    <a:pt x="2868" y="826"/>
                  </a:lnTo>
                  <a:lnTo>
                    <a:pt x="3065" y="688"/>
                  </a:lnTo>
                  <a:lnTo>
                    <a:pt x="3261" y="570"/>
                  </a:lnTo>
                  <a:lnTo>
                    <a:pt x="3438" y="472"/>
                  </a:lnTo>
                  <a:lnTo>
                    <a:pt x="3595" y="394"/>
                  </a:lnTo>
                  <a:lnTo>
                    <a:pt x="3870" y="295"/>
                  </a:lnTo>
                  <a:lnTo>
                    <a:pt x="4047" y="236"/>
                  </a:lnTo>
                  <a:lnTo>
                    <a:pt x="4106" y="236"/>
                  </a:lnTo>
                  <a:lnTo>
                    <a:pt x="3163" y="40"/>
                  </a:lnTo>
                  <a:lnTo>
                    <a:pt x="2908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37"/>
            <p:cNvSpPr/>
            <p:nvPr/>
          </p:nvSpPr>
          <p:spPr>
            <a:xfrm>
              <a:off x="12010988" y="1019128"/>
              <a:ext cx="71554" cy="158427"/>
            </a:xfrm>
            <a:custGeom>
              <a:avLst/>
              <a:gdLst/>
              <a:ahLst/>
              <a:cxnLst/>
              <a:rect l="l" t="t" r="r" b="b"/>
              <a:pathLst>
                <a:path w="2751" h="6091" extrusionOk="0">
                  <a:moveTo>
                    <a:pt x="2142" y="1"/>
                  </a:moveTo>
                  <a:lnTo>
                    <a:pt x="2044" y="197"/>
                  </a:lnTo>
                  <a:lnTo>
                    <a:pt x="2004" y="276"/>
                  </a:lnTo>
                  <a:lnTo>
                    <a:pt x="1926" y="355"/>
                  </a:lnTo>
                  <a:lnTo>
                    <a:pt x="1847" y="433"/>
                  </a:lnTo>
                  <a:lnTo>
                    <a:pt x="1769" y="492"/>
                  </a:lnTo>
                  <a:lnTo>
                    <a:pt x="1671" y="531"/>
                  </a:lnTo>
                  <a:lnTo>
                    <a:pt x="1572" y="571"/>
                  </a:lnTo>
                  <a:lnTo>
                    <a:pt x="1690" y="649"/>
                  </a:lnTo>
                  <a:lnTo>
                    <a:pt x="1788" y="747"/>
                  </a:lnTo>
                  <a:lnTo>
                    <a:pt x="1887" y="846"/>
                  </a:lnTo>
                  <a:lnTo>
                    <a:pt x="1965" y="964"/>
                  </a:lnTo>
                  <a:lnTo>
                    <a:pt x="2024" y="1081"/>
                  </a:lnTo>
                  <a:lnTo>
                    <a:pt x="2083" y="1219"/>
                  </a:lnTo>
                  <a:lnTo>
                    <a:pt x="2122" y="1356"/>
                  </a:lnTo>
                  <a:lnTo>
                    <a:pt x="2142" y="1494"/>
                  </a:lnTo>
                  <a:lnTo>
                    <a:pt x="2162" y="1631"/>
                  </a:lnTo>
                  <a:lnTo>
                    <a:pt x="2162" y="1769"/>
                  </a:lnTo>
                  <a:lnTo>
                    <a:pt x="2142" y="1926"/>
                  </a:lnTo>
                  <a:lnTo>
                    <a:pt x="2122" y="2064"/>
                  </a:lnTo>
                  <a:lnTo>
                    <a:pt x="2083" y="2201"/>
                  </a:lnTo>
                  <a:lnTo>
                    <a:pt x="2044" y="2339"/>
                  </a:lnTo>
                  <a:lnTo>
                    <a:pt x="1985" y="2476"/>
                  </a:lnTo>
                  <a:lnTo>
                    <a:pt x="1926" y="2594"/>
                  </a:lnTo>
                  <a:lnTo>
                    <a:pt x="1828" y="2732"/>
                  </a:lnTo>
                  <a:lnTo>
                    <a:pt x="1729" y="2849"/>
                  </a:lnTo>
                  <a:lnTo>
                    <a:pt x="1513" y="3066"/>
                  </a:lnTo>
                  <a:lnTo>
                    <a:pt x="1258" y="3262"/>
                  </a:lnTo>
                  <a:lnTo>
                    <a:pt x="1003" y="3419"/>
                  </a:lnTo>
                  <a:lnTo>
                    <a:pt x="1101" y="3537"/>
                  </a:lnTo>
                  <a:lnTo>
                    <a:pt x="1199" y="3655"/>
                  </a:lnTo>
                  <a:lnTo>
                    <a:pt x="1258" y="3792"/>
                  </a:lnTo>
                  <a:lnTo>
                    <a:pt x="1297" y="3930"/>
                  </a:lnTo>
                  <a:lnTo>
                    <a:pt x="1317" y="4067"/>
                  </a:lnTo>
                  <a:lnTo>
                    <a:pt x="1297" y="4225"/>
                  </a:lnTo>
                  <a:lnTo>
                    <a:pt x="1278" y="4382"/>
                  </a:lnTo>
                  <a:lnTo>
                    <a:pt x="1219" y="4539"/>
                  </a:lnTo>
                  <a:lnTo>
                    <a:pt x="1160" y="4696"/>
                  </a:lnTo>
                  <a:lnTo>
                    <a:pt x="1081" y="4873"/>
                  </a:lnTo>
                  <a:lnTo>
                    <a:pt x="983" y="5030"/>
                  </a:lnTo>
                  <a:lnTo>
                    <a:pt x="865" y="5187"/>
                  </a:lnTo>
                  <a:lnTo>
                    <a:pt x="610" y="5501"/>
                  </a:lnTo>
                  <a:lnTo>
                    <a:pt x="315" y="5816"/>
                  </a:lnTo>
                  <a:lnTo>
                    <a:pt x="1" y="6091"/>
                  </a:lnTo>
                  <a:lnTo>
                    <a:pt x="295" y="5993"/>
                  </a:lnTo>
                  <a:lnTo>
                    <a:pt x="590" y="5875"/>
                  </a:lnTo>
                  <a:lnTo>
                    <a:pt x="885" y="5718"/>
                  </a:lnTo>
                  <a:lnTo>
                    <a:pt x="1160" y="5521"/>
                  </a:lnTo>
                  <a:lnTo>
                    <a:pt x="1435" y="5305"/>
                  </a:lnTo>
                  <a:lnTo>
                    <a:pt x="1690" y="5030"/>
                  </a:lnTo>
                  <a:lnTo>
                    <a:pt x="1946" y="4735"/>
                  </a:lnTo>
                  <a:lnTo>
                    <a:pt x="2162" y="4382"/>
                  </a:lnTo>
                  <a:lnTo>
                    <a:pt x="2299" y="4107"/>
                  </a:lnTo>
                  <a:lnTo>
                    <a:pt x="2437" y="3851"/>
                  </a:lnTo>
                  <a:lnTo>
                    <a:pt x="2535" y="3576"/>
                  </a:lnTo>
                  <a:lnTo>
                    <a:pt x="2613" y="3321"/>
                  </a:lnTo>
                  <a:lnTo>
                    <a:pt x="2672" y="3066"/>
                  </a:lnTo>
                  <a:lnTo>
                    <a:pt x="2712" y="2810"/>
                  </a:lnTo>
                  <a:lnTo>
                    <a:pt x="2731" y="2574"/>
                  </a:lnTo>
                  <a:lnTo>
                    <a:pt x="2751" y="2319"/>
                  </a:lnTo>
                  <a:lnTo>
                    <a:pt x="2751" y="2083"/>
                  </a:lnTo>
                  <a:lnTo>
                    <a:pt x="2731" y="1848"/>
                  </a:lnTo>
                  <a:lnTo>
                    <a:pt x="2692" y="1631"/>
                  </a:lnTo>
                  <a:lnTo>
                    <a:pt x="2653" y="1396"/>
                  </a:lnTo>
                  <a:lnTo>
                    <a:pt x="2555" y="983"/>
                  </a:lnTo>
                  <a:lnTo>
                    <a:pt x="2417" y="571"/>
                  </a:lnTo>
                  <a:lnTo>
                    <a:pt x="2280" y="276"/>
                  </a:lnTo>
                  <a:lnTo>
                    <a:pt x="2142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37"/>
            <p:cNvSpPr/>
            <p:nvPr/>
          </p:nvSpPr>
          <p:spPr>
            <a:xfrm>
              <a:off x="11648218" y="892430"/>
              <a:ext cx="119568" cy="137463"/>
            </a:xfrm>
            <a:custGeom>
              <a:avLst/>
              <a:gdLst/>
              <a:ahLst/>
              <a:cxnLst/>
              <a:rect l="l" t="t" r="r" b="b"/>
              <a:pathLst>
                <a:path w="4597" h="5285" extrusionOk="0">
                  <a:moveTo>
                    <a:pt x="4066" y="0"/>
                  </a:moveTo>
                  <a:lnTo>
                    <a:pt x="3654" y="20"/>
                  </a:lnTo>
                  <a:lnTo>
                    <a:pt x="3241" y="59"/>
                  </a:lnTo>
                  <a:lnTo>
                    <a:pt x="2829" y="138"/>
                  </a:lnTo>
                  <a:lnTo>
                    <a:pt x="2554" y="196"/>
                  </a:lnTo>
                  <a:lnTo>
                    <a:pt x="2279" y="295"/>
                  </a:lnTo>
                  <a:lnTo>
                    <a:pt x="2023" y="393"/>
                  </a:lnTo>
                  <a:lnTo>
                    <a:pt x="1768" y="530"/>
                  </a:lnTo>
                  <a:lnTo>
                    <a:pt x="1513" y="668"/>
                  </a:lnTo>
                  <a:lnTo>
                    <a:pt x="1277" y="845"/>
                  </a:lnTo>
                  <a:lnTo>
                    <a:pt x="1041" y="1041"/>
                  </a:lnTo>
                  <a:lnTo>
                    <a:pt x="825" y="1257"/>
                  </a:lnTo>
                  <a:lnTo>
                    <a:pt x="609" y="1513"/>
                  </a:lnTo>
                  <a:lnTo>
                    <a:pt x="413" y="1788"/>
                  </a:lnTo>
                  <a:lnTo>
                    <a:pt x="275" y="2043"/>
                  </a:lnTo>
                  <a:lnTo>
                    <a:pt x="157" y="2318"/>
                  </a:lnTo>
                  <a:lnTo>
                    <a:pt x="79" y="2574"/>
                  </a:lnTo>
                  <a:lnTo>
                    <a:pt x="20" y="2849"/>
                  </a:lnTo>
                  <a:lnTo>
                    <a:pt x="0" y="3104"/>
                  </a:lnTo>
                  <a:lnTo>
                    <a:pt x="0" y="3359"/>
                  </a:lnTo>
                  <a:lnTo>
                    <a:pt x="20" y="3615"/>
                  </a:lnTo>
                  <a:lnTo>
                    <a:pt x="59" y="3870"/>
                  </a:lnTo>
                  <a:lnTo>
                    <a:pt x="138" y="4125"/>
                  </a:lnTo>
                  <a:lnTo>
                    <a:pt x="216" y="4381"/>
                  </a:lnTo>
                  <a:lnTo>
                    <a:pt x="334" y="4617"/>
                  </a:lnTo>
                  <a:lnTo>
                    <a:pt x="452" y="4833"/>
                  </a:lnTo>
                  <a:lnTo>
                    <a:pt x="589" y="5068"/>
                  </a:lnTo>
                  <a:lnTo>
                    <a:pt x="727" y="5284"/>
                  </a:lnTo>
                  <a:lnTo>
                    <a:pt x="884" y="5206"/>
                  </a:lnTo>
                  <a:lnTo>
                    <a:pt x="1041" y="5088"/>
                  </a:lnTo>
                  <a:lnTo>
                    <a:pt x="1139" y="4951"/>
                  </a:lnTo>
                  <a:lnTo>
                    <a:pt x="1218" y="4774"/>
                  </a:lnTo>
                  <a:lnTo>
                    <a:pt x="1257" y="4636"/>
                  </a:lnTo>
                  <a:lnTo>
                    <a:pt x="1257" y="4499"/>
                  </a:lnTo>
                  <a:lnTo>
                    <a:pt x="1238" y="4204"/>
                  </a:lnTo>
                  <a:lnTo>
                    <a:pt x="1238" y="3909"/>
                  </a:lnTo>
                  <a:lnTo>
                    <a:pt x="1257" y="3772"/>
                  </a:lnTo>
                  <a:lnTo>
                    <a:pt x="1316" y="3634"/>
                  </a:lnTo>
                  <a:lnTo>
                    <a:pt x="1356" y="3575"/>
                  </a:lnTo>
                  <a:lnTo>
                    <a:pt x="1395" y="3516"/>
                  </a:lnTo>
                  <a:lnTo>
                    <a:pt x="1513" y="3399"/>
                  </a:lnTo>
                  <a:lnTo>
                    <a:pt x="1650" y="3340"/>
                  </a:lnTo>
                  <a:lnTo>
                    <a:pt x="1807" y="3300"/>
                  </a:lnTo>
                  <a:lnTo>
                    <a:pt x="1964" y="3281"/>
                  </a:lnTo>
                  <a:lnTo>
                    <a:pt x="2122" y="3300"/>
                  </a:lnTo>
                  <a:lnTo>
                    <a:pt x="2259" y="3359"/>
                  </a:lnTo>
                  <a:lnTo>
                    <a:pt x="2377" y="3458"/>
                  </a:lnTo>
                  <a:lnTo>
                    <a:pt x="2240" y="3281"/>
                  </a:lnTo>
                  <a:lnTo>
                    <a:pt x="2102" y="3104"/>
                  </a:lnTo>
                  <a:lnTo>
                    <a:pt x="1984" y="2907"/>
                  </a:lnTo>
                  <a:lnTo>
                    <a:pt x="1866" y="2691"/>
                  </a:lnTo>
                  <a:lnTo>
                    <a:pt x="1788" y="2495"/>
                  </a:lnTo>
                  <a:lnTo>
                    <a:pt x="1748" y="2279"/>
                  </a:lnTo>
                  <a:lnTo>
                    <a:pt x="1748" y="2082"/>
                  </a:lnTo>
                  <a:lnTo>
                    <a:pt x="1768" y="1965"/>
                  </a:lnTo>
                  <a:lnTo>
                    <a:pt x="1788" y="1866"/>
                  </a:lnTo>
                  <a:lnTo>
                    <a:pt x="1847" y="1729"/>
                  </a:lnTo>
                  <a:lnTo>
                    <a:pt x="1945" y="1591"/>
                  </a:lnTo>
                  <a:lnTo>
                    <a:pt x="2082" y="1454"/>
                  </a:lnTo>
                  <a:lnTo>
                    <a:pt x="2220" y="1336"/>
                  </a:lnTo>
                  <a:lnTo>
                    <a:pt x="2377" y="1257"/>
                  </a:lnTo>
                  <a:lnTo>
                    <a:pt x="2554" y="1198"/>
                  </a:lnTo>
                  <a:lnTo>
                    <a:pt x="2750" y="1139"/>
                  </a:lnTo>
                  <a:lnTo>
                    <a:pt x="3124" y="1139"/>
                  </a:lnTo>
                  <a:lnTo>
                    <a:pt x="3320" y="1179"/>
                  </a:lnTo>
                  <a:lnTo>
                    <a:pt x="3516" y="1218"/>
                  </a:lnTo>
                  <a:lnTo>
                    <a:pt x="3713" y="1297"/>
                  </a:lnTo>
                  <a:lnTo>
                    <a:pt x="3890" y="1375"/>
                  </a:lnTo>
                  <a:lnTo>
                    <a:pt x="4243" y="1572"/>
                  </a:lnTo>
                  <a:lnTo>
                    <a:pt x="4597" y="1807"/>
                  </a:lnTo>
                  <a:lnTo>
                    <a:pt x="4499" y="1591"/>
                  </a:lnTo>
                  <a:lnTo>
                    <a:pt x="4420" y="1375"/>
                  </a:lnTo>
                  <a:lnTo>
                    <a:pt x="4361" y="1159"/>
                  </a:lnTo>
                  <a:lnTo>
                    <a:pt x="4341" y="923"/>
                  </a:lnTo>
                  <a:lnTo>
                    <a:pt x="4322" y="688"/>
                  </a:lnTo>
                  <a:lnTo>
                    <a:pt x="4341" y="452"/>
                  </a:lnTo>
                  <a:lnTo>
                    <a:pt x="4400" y="236"/>
                  </a:lnTo>
                  <a:lnTo>
                    <a:pt x="4459" y="0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37"/>
            <p:cNvSpPr/>
            <p:nvPr/>
          </p:nvSpPr>
          <p:spPr>
            <a:xfrm>
              <a:off x="11634406" y="1830064"/>
              <a:ext cx="193176" cy="31706"/>
            </a:xfrm>
            <a:custGeom>
              <a:avLst/>
              <a:gdLst/>
              <a:ahLst/>
              <a:cxnLst/>
              <a:rect l="l" t="t" r="r" b="b"/>
              <a:pathLst>
                <a:path w="7427" h="1219" extrusionOk="0">
                  <a:moveTo>
                    <a:pt x="1" y="0"/>
                  </a:moveTo>
                  <a:lnTo>
                    <a:pt x="413" y="550"/>
                  </a:lnTo>
                  <a:lnTo>
                    <a:pt x="1435" y="688"/>
                  </a:lnTo>
                  <a:lnTo>
                    <a:pt x="2908" y="864"/>
                  </a:lnTo>
                  <a:lnTo>
                    <a:pt x="4401" y="1022"/>
                  </a:lnTo>
                  <a:lnTo>
                    <a:pt x="5894" y="1120"/>
                  </a:lnTo>
                  <a:lnTo>
                    <a:pt x="7367" y="1218"/>
                  </a:lnTo>
                  <a:lnTo>
                    <a:pt x="7426" y="825"/>
                  </a:lnTo>
                  <a:lnTo>
                    <a:pt x="6483" y="766"/>
                  </a:lnTo>
                  <a:lnTo>
                    <a:pt x="5560" y="688"/>
                  </a:lnTo>
                  <a:lnTo>
                    <a:pt x="4637" y="609"/>
                  </a:lnTo>
                  <a:lnTo>
                    <a:pt x="3694" y="511"/>
                  </a:lnTo>
                  <a:lnTo>
                    <a:pt x="2771" y="393"/>
                  </a:lnTo>
                  <a:lnTo>
                    <a:pt x="1847" y="275"/>
                  </a:lnTo>
                  <a:lnTo>
                    <a:pt x="924" y="1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37"/>
            <p:cNvSpPr/>
            <p:nvPr/>
          </p:nvSpPr>
          <p:spPr>
            <a:xfrm>
              <a:off x="11729449" y="1935303"/>
              <a:ext cx="87914" cy="16906"/>
            </a:xfrm>
            <a:custGeom>
              <a:avLst/>
              <a:gdLst/>
              <a:ahLst/>
              <a:cxnLst/>
              <a:rect l="l" t="t" r="r" b="b"/>
              <a:pathLst>
                <a:path w="3380" h="650" extrusionOk="0">
                  <a:moveTo>
                    <a:pt x="1" y="1"/>
                  </a:moveTo>
                  <a:lnTo>
                    <a:pt x="236" y="237"/>
                  </a:lnTo>
                  <a:lnTo>
                    <a:pt x="1022" y="354"/>
                  </a:lnTo>
                  <a:lnTo>
                    <a:pt x="1788" y="472"/>
                  </a:lnTo>
                  <a:lnTo>
                    <a:pt x="2574" y="551"/>
                  </a:lnTo>
                  <a:lnTo>
                    <a:pt x="3340" y="649"/>
                  </a:lnTo>
                  <a:lnTo>
                    <a:pt x="3379" y="354"/>
                  </a:lnTo>
                  <a:lnTo>
                    <a:pt x="2535" y="296"/>
                  </a:lnTo>
                  <a:lnTo>
                    <a:pt x="1690" y="217"/>
                  </a:lnTo>
                  <a:lnTo>
                    <a:pt x="845" y="1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36" name="Google Shape;9336;p37"/>
          <p:cNvGrpSpPr/>
          <p:nvPr/>
        </p:nvGrpSpPr>
        <p:grpSpPr>
          <a:xfrm>
            <a:off x="8084346" y="3012731"/>
            <a:ext cx="906826" cy="1509029"/>
            <a:chOff x="-859606" y="-1761457"/>
            <a:chExt cx="745500" cy="1240570"/>
          </a:xfrm>
        </p:grpSpPr>
        <p:sp>
          <p:nvSpPr>
            <p:cNvPr id="9337" name="Google Shape;9337;p37"/>
            <p:cNvSpPr/>
            <p:nvPr/>
          </p:nvSpPr>
          <p:spPr>
            <a:xfrm>
              <a:off x="-859606" y="-661887"/>
              <a:ext cx="745500" cy="141000"/>
            </a:xfrm>
            <a:prstGeom prst="ellipse">
              <a:avLst/>
            </a:pr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9338;p37"/>
            <p:cNvSpPr/>
            <p:nvPr/>
          </p:nvSpPr>
          <p:spPr>
            <a:xfrm>
              <a:off x="-797750" y="-1761457"/>
              <a:ext cx="607680" cy="69538"/>
            </a:xfrm>
            <a:custGeom>
              <a:avLst/>
              <a:gdLst/>
              <a:ahLst/>
              <a:cxnLst/>
              <a:rect l="l" t="t" r="r" b="b"/>
              <a:pathLst>
                <a:path w="36913" h="4224" extrusionOk="0">
                  <a:moveTo>
                    <a:pt x="17720" y="0"/>
                  </a:moveTo>
                  <a:lnTo>
                    <a:pt x="16030" y="20"/>
                  </a:lnTo>
                  <a:lnTo>
                    <a:pt x="14361" y="40"/>
                  </a:lnTo>
                  <a:lnTo>
                    <a:pt x="12730" y="99"/>
                  </a:lnTo>
                  <a:lnTo>
                    <a:pt x="11178" y="157"/>
                  </a:lnTo>
                  <a:lnTo>
                    <a:pt x="9666" y="236"/>
                  </a:lnTo>
                  <a:lnTo>
                    <a:pt x="8251" y="354"/>
                  </a:lnTo>
                  <a:lnTo>
                    <a:pt x="6915" y="472"/>
                  </a:lnTo>
                  <a:lnTo>
                    <a:pt x="5658" y="609"/>
                  </a:lnTo>
                  <a:lnTo>
                    <a:pt x="4813" y="707"/>
                  </a:lnTo>
                  <a:lnTo>
                    <a:pt x="4067" y="825"/>
                  </a:lnTo>
                  <a:lnTo>
                    <a:pt x="3399" y="943"/>
                  </a:lnTo>
                  <a:lnTo>
                    <a:pt x="2790" y="1061"/>
                  </a:lnTo>
                  <a:lnTo>
                    <a:pt x="2260" y="1179"/>
                  </a:lnTo>
                  <a:lnTo>
                    <a:pt x="1808" y="1316"/>
                  </a:lnTo>
                  <a:lnTo>
                    <a:pt x="1415" y="1454"/>
                  </a:lnTo>
                  <a:lnTo>
                    <a:pt x="1061" y="1591"/>
                  </a:lnTo>
                  <a:lnTo>
                    <a:pt x="786" y="1729"/>
                  </a:lnTo>
                  <a:lnTo>
                    <a:pt x="550" y="1867"/>
                  </a:lnTo>
                  <a:lnTo>
                    <a:pt x="374" y="2024"/>
                  </a:lnTo>
                  <a:lnTo>
                    <a:pt x="236" y="2181"/>
                  </a:lnTo>
                  <a:lnTo>
                    <a:pt x="118" y="2358"/>
                  </a:lnTo>
                  <a:lnTo>
                    <a:pt x="59" y="2515"/>
                  </a:lnTo>
                  <a:lnTo>
                    <a:pt x="20" y="2692"/>
                  </a:lnTo>
                  <a:lnTo>
                    <a:pt x="0" y="2868"/>
                  </a:lnTo>
                  <a:lnTo>
                    <a:pt x="20" y="3045"/>
                  </a:lnTo>
                  <a:lnTo>
                    <a:pt x="40" y="3202"/>
                  </a:lnTo>
                  <a:lnTo>
                    <a:pt x="99" y="3360"/>
                  </a:lnTo>
                  <a:lnTo>
                    <a:pt x="177" y="3517"/>
                  </a:lnTo>
                  <a:lnTo>
                    <a:pt x="295" y="3654"/>
                  </a:lnTo>
                  <a:lnTo>
                    <a:pt x="452" y="3811"/>
                  </a:lnTo>
                  <a:lnTo>
                    <a:pt x="649" y="3949"/>
                  </a:lnTo>
                  <a:lnTo>
                    <a:pt x="865" y="4086"/>
                  </a:lnTo>
                  <a:lnTo>
                    <a:pt x="865" y="3143"/>
                  </a:lnTo>
                  <a:lnTo>
                    <a:pt x="963" y="3143"/>
                  </a:lnTo>
                  <a:lnTo>
                    <a:pt x="865" y="3006"/>
                  </a:lnTo>
                  <a:lnTo>
                    <a:pt x="825" y="2927"/>
                  </a:lnTo>
                  <a:lnTo>
                    <a:pt x="825" y="2868"/>
                  </a:lnTo>
                  <a:lnTo>
                    <a:pt x="845" y="2770"/>
                  </a:lnTo>
                  <a:lnTo>
                    <a:pt x="924" y="2672"/>
                  </a:lnTo>
                  <a:lnTo>
                    <a:pt x="1022" y="2554"/>
                  </a:lnTo>
                  <a:lnTo>
                    <a:pt x="1101" y="2515"/>
                  </a:lnTo>
                  <a:lnTo>
                    <a:pt x="1179" y="2456"/>
                  </a:lnTo>
                  <a:lnTo>
                    <a:pt x="1277" y="2417"/>
                  </a:lnTo>
                  <a:lnTo>
                    <a:pt x="1376" y="2358"/>
                  </a:lnTo>
                  <a:lnTo>
                    <a:pt x="1474" y="2299"/>
                  </a:lnTo>
                  <a:lnTo>
                    <a:pt x="1611" y="2259"/>
                  </a:lnTo>
                  <a:lnTo>
                    <a:pt x="1729" y="2200"/>
                  </a:lnTo>
                  <a:lnTo>
                    <a:pt x="1886" y="2161"/>
                  </a:lnTo>
                  <a:lnTo>
                    <a:pt x="2024" y="2122"/>
                  </a:lnTo>
                  <a:lnTo>
                    <a:pt x="2181" y="2063"/>
                  </a:lnTo>
                  <a:lnTo>
                    <a:pt x="2338" y="2024"/>
                  </a:lnTo>
                  <a:lnTo>
                    <a:pt x="2535" y="1965"/>
                  </a:lnTo>
                  <a:lnTo>
                    <a:pt x="2711" y="1925"/>
                  </a:lnTo>
                  <a:lnTo>
                    <a:pt x="2908" y="1886"/>
                  </a:lnTo>
                  <a:lnTo>
                    <a:pt x="3104" y="1847"/>
                  </a:lnTo>
                  <a:lnTo>
                    <a:pt x="3320" y="1788"/>
                  </a:lnTo>
                  <a:lnTo>
                    <a:pt x="3536" y="1749"/>
                  </a:lnTo>
                  <a:lnTo>
                    <a:pt x="3772" y="1709"/>
                  </a:lnTo>
                  <a:lnTo>
                    <a:pt x="4008" y="1670"/>
                  </a:lnTo>
                  <a:lnTo>
                    <a:pt x="4263" y="1631"/>
                  </a:lnTo>
                  <a:lnTo>
                    <a:pt x="4499" y="1591"/>
                  </a:lnTo>
                  <a:lnTo>
                    <a:pt x="4774" y="1552"/>
                  </a:lnTo>
                  <a:lnTo>
                    <a:pt x="5029" y="1513"/>
                  </a:lnTo>
                  <a:lnTo>
                    <a:pt x="5304" y="1474"/>
                  </a:lnTo>
                  <a:lnTo>
                    <a:pt x="5580" y="1454"/>
                  </a:lnTo>
                  <a:lnTo>
                    <a:pt x="5894" y="1415"/>
                  </a:lnTo>
                  <a:lnTo>
                    <a:pt x="6169" y="1375"/>
                  </a:lnTo>
                  <a:lnTo>
                    <a:pt x="6483" y="1336"/>
                  </a:lnTo>
                  <a:lnTo>
                    <a:pt x="6778" y="1316"/>
                  </a:lnTo>
                  <a:lnTo>
                    <a:pt x="7112" y="1277"/>
                  </a:lnTo>
                  <a:lnTo>
                    <a:pt x="7406" y="1258"/>
                  </a:lnTo>
                  <a:lnTo>
                    <a:pt x="7760" y="1218"/>
                  </a:lnTo>
                  <a:lnTo>
                    <a:pt x="8074" y="1199"/>
                  </a:lnTo>
                  <a:lnTo>
                    <a:pt x="8448" y="1159"/>
                  </a:lnTo>
                  <a:lnTo>
                    <a:pt x="8762" y="1140"/>
                  </a:lnTo>
                  <a:lnTo>
                    <a:pt x="9135" y="1120"/>
                  </a:lnTo>
                  <a:lnTo>
                    <a:pt x="9469" y="1081"/>
                  </a:lnTo>
                  <a:lnTo>
                    <a:pt x="9862" y="1061"/>
                  </a:lnTo>
                  <a:lnTo>
                    <a:pt x="10216" y="1041"/>
                  </a:lnTo>
                  <a:lnTo>
                    <a:pt x="10628" y="1022"/>
                  </a:lnTo>
                  <a:lnTo>
                    <a:pt x="10962" y="1002"/>
                  </a:lnTo>
                  <a:lnTo>
                    <a:pt x="11394" y="983"/>
                  </a:lnTo>
                  <a:lnTo>
                    <a:pt x="11728" y="963"/>
                  </a:lnTo>
                  <a:lnTo>
                    <a:pt x="12180" y="943"/>
                  </a:lnTo>
                  <a:lnTo>
                    <a:pt x="12534" y="924"/>
                  </a:lnTo>
                  <a:lnTo>
                    <a:pt x="12986" y="904"/>
                  </a:lnTo>
                  <a:lnTo>
                    <a:pt x="13339" y="904"/>
                  </a:lnTo>
                  <a:lnTo>
                    <a:pt x="13811" y="884"/>
                  </a:lnTo>
                  <a:lnTo>
                    <a:pt x="14164" y="884"/>
                  </a:lnTo>
                  <a:lnTo>
                    <a:pt x="14655" y="865"/>
                  </a:lnTo>
                  <a:lnTo>
                    <a:pt x="15009" y="865"/>
                  </a:lnTo>
                  <a:lnTo>
                    <a:pt x="15520" y="845"/>
                  </a:lnTo>
                  <a:lnTo>
                    <a:pt x="16738" y="845"/>
                  </a:lnTo>
                  <a:lnTo>
                    <a:pt x="17288" y="825"/>
                  </a:lnTo>
                  <a:lnTo>
                    <a:pt x="18466" y="825"/>
                  </a:lnTo>
                  <a:lnTo>
                    <a:pt x="20097" y="845"/>
                  </a:lnTo>
                  <a:lnTo>
                    <a:pt x="20175" y="845"/>
                  </a:lnTo>
                  <a:lnTo>
                    <a:pt x="21747" y="884"/>
                  </a:lnTo>
                  <a:lnTo>
                    <a:pt x="21826" y="884"/>
                  </a:lnTo>
                  <a:lnTo>
                    <a:pt x="23358" y="943"/>
                  </a:lnTo>
                  <a:lnTo>
                    <a:pt x="25008" y="1022"/>
                  </a:lnTo>
                  <a:lnTo>
                    <a:pt x="26560" y="1120"/>
                  </a:lnTo>
                  <a:lnTo>
                    <a:pt x="28033" y="1218"/>
                  </a:lnTo>
                  <a:lnTo>
                    <a:pt x="29389" y="1356"/>
                  </a:lnTo>
                  <a:lnTo>
                    <a:pt x="29900" y="1395"/>
                  </a:lnTo>
                  <a:lnTo>
                    <a:pt x="31255" y="1552"/>
                  </a:lnTo>
                  <a:lnTo>
                    <a:pt x="31353" y="1572"/>
                  </a:lnTo>
                  <a:lnTo>
                    <a:pt x="31687" y="1631"/>
                  </a:lnTo>
                  <a:lnTo>
                    <a:pt x="31844" y="1650"/>
                  </a:lnTo>
                  <a:lnTo>
                    <a:pt x="32159" y="1690"/>
                  </a:lnTo>
                  <a:lnTo>
                    <a:pt x="32257" y="1709"/>
                  </a:lnTo>
                  <a:lnTo>
                    <a:pt x="32827" y="1808"/>
                  </a:lnTo>
                  <a:lnTo>
                    <a:pt x="32984" y="1827"/>
                  </a:lnTo>
                  <a:lnTo>
                    <a:pt x="33220" y="1867"/>
                  </a:lnTo>
                  <a:lnTo>
                    <a:pt x="33396" y="1906"/>
                  </a:lnTo>
                  <a:lnTo>
                    <a:pt x="33612" y="1945"/>
                  </a:lnTo>
                  <a:lnTo>
                    <a:pt x="33809" y="2004"/>
                  </a:lnTo>
                  <a:lnTo>
                    <a:pt x="34064" y="2043"/>
                  </a:lnTo>
                  <a:lnTo>
                    <a:pt x="34300" y="2102"/>
                  </a:lnTo>
                  <a:lnTo>
                    <a:pt x="34437" y="2142"/>
                  </a:lnTo>
                  <a:lnTo>
                    <a:pt x="34634" y="2200"/>
                  </a:lnTo>
                  <a:lnTo>
                    <a:pt x="34752" y="2240"/>
                  </a:lnTo>
                  <a:lnTo>
                    <a:pt x="34948" y="2299"/>
                  </a:lnTo>
                  <a:lnTo>
                    <a:pt x="35046" y="2318"/>
                  </a:lnTo>
                  <a:lnTo>
                    <a:pt x="35282" y="2417"/>
                  </a:lnTo>
                  <a:lnTo>
                    <a:pt x="35341" y="2436"/>
                  </a:lnTo>
                  <a:lnTo>
                    <a:pt x="35498" y="2495"/>
                  </a:lnTo>
                  <a:lnTo>
                    <a:pt x="35557" y="2534"/>
                  </a:lnTo>
                  <a:lnTo>
                    <a:pt x="35695" y="2593"/>
                  </a:lnTo>
                  <a:lnTo>
                    <a:pt x="35872" y="2731"/>
                  </a:lnTo>
                  <a:lnTo>
                    <a:pt x="35989" y="2829"/>
                  </a:lnTo>
                  <a:lnTo>
                    <a:pt x="36048" y="2927"/>
                  </a:lnTo>
                  <a:lnTo>
                    <a:pt x="36068" y="3183"/>
                  </a:lnTo>
                  <a:lnTo>
                    <a:pt x="36088" y="3635"/>
                  </a:lnTo>
                  <a:lnTo>
                    <a:pt x="36088" y="4224"/>
                  </a:lnTo>
                  <a:lnTo>
                    <a:pt x="36304" y="4086"/>
                  </a:lnTo>
                  <a:lnTo>
                    <a:pt x="36481" y="3969"/>
                  </a:lnTo>
                  <a:lnTo>
                    <a:pt x="36618" y="3811"/>
                  </a:lnTo>
                  <a:lnTo>
                    <a:pt x="36736" y="3674"/>
                  </a:lnTo>
                  <a:lnTo>
                    <a:pt x="36814" y="3536"/>
                  </a:lnTo>
                  <a:lnTo>
                    <a:pt x="36873" y="3379"/>
                  </a:lnTo>
                  <a:lnTo>
                    <a:pt x="36893" y="3222"/>
                  </a:lnTo>
                  <a:lnTo>
                    <a:pt x="36913" y="3065"/>
                  </a:lnTo>
                  <a:lnTo>
                    <a:pt x="36893" y="2868"/>
                  </a:lnTo>
                  <a:lnTo>
                    <a:pt x="36854" y="2692"/>
                  </a:lnTo>
                  <a:lnTo>
                    <a:pt x="36795" y="2515"/>
                  </a:lnTo>
                  <a:lnTo>
                    <a:pt x="36677" y="2358"/>
                  </a:lnTo>
                  <a:lnTo>
                    <a:pt x="36539" y="2200"/>
                  </a:lnTo>
                  <a:lnTo>
                    <a:pt x="36343" y="2043"/>
                  </a:lnTo>
                  <a:lnTo>
                    <a:pt x="36107" y="1886"/>
                  </a:lnTo>
                  <a:lnTo>
                    <a:pt x="35813" y="1729"/>
                  </a:lnTo>
                  <a:lnTo>
                    <a:pt x="35459" y="1591"/>
                  </a:lnTo>
                  <a:lnTo>
                    <a:pt x="35046" y="1454"/>
                  </a:lnTo>
                  <a:lnTo>
                    <a:pt x="34575" y="1316"/>
                  </a:lnTo>
                  <a:lnTo>
                    <a:pt x="34025" y="1199"/>
                  </a:lnTo>
                  <a:lnTo>
                    <a:pt x="33396" y="1061"/>
                  </a:lnTo>
                  <a:lnTo>
                    <a:pt x="32689" y="943"/>
                  </a:lnTo>
                  <a:lnTo>
                    <a:pt x="31903" y="825"/>
                  </a:lnTo>
                  <a:lnTo>
                    <a:pt x="31039" y="707"/>
                  </a:lnTo>
                  <a:lnTo>
                    <a:pt x="29723" y="550"/>
                  </a:lnTo>
                  <a:lnTo>
                    <a:pt x="28328" y="413"/>
                  </a:lnTo>
                  <a:lnTo>
                    <a:pt x="26835" y="295"/>
                  </a:lnTo>
                  <a:lnTo>
                    <a:pt x="25263" y="197"/>
                  </a:lnTo>
                  <a:lnTo>
                    <a:pt x="23653" y="118"/>
                  </a:lnTo>
                  <a:lnTo>
                    <a:pt x="21963" y="59"/>
                  </a:lnTo>
                  <a:lnTo>
                    <a:pt x="20234" y="20"/>
                  </a:lnTo>
                  <a:lnTo>
                    <a:pt x="1846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37"/>
            <p:cNvSpPr/>
            <p:nvPr/>
          </p:nvSpPr>
          <p:spPr>
            <a:xfrm>
              <a:off x="-484686" y="-791216"/>
              <a:ext cx="284604" cy="75365"/>
            </a:xfrm>
            <a:custGeom>
              <a:avLst/>
              <a:gdLst/>
              <a:ahLst/>
              <a:cxnLst/>
              <a:rect l="l" t="t" r="r" b="b"/>
              <a:pathLst>
                <a:path w="17288" h="4578" extrusionOk="0">
                  <a:moveTo>
                    <a:pt x="17288" y="0"/>
                  </a:moveTo>
                  <a:lnTo>
                    <a:pt x="17189" y="40"/>
                  </a:lnTo>
                  <a:lnTo>
                    <a:pt x="17111" y="59"/>
                  </a:lnTo>
                  <a:lnTo>
                    <a:pt x="16757" y="177"/>
                  </a:lnTo>
                  <a:lnTo>
                    <a:pt x="16364" y="295"/>
                  </a:lnTo>
                  <a:lnTo>
                    <a:pt x="15893" y="413"/>
                  </a:lnTo>
                  <a:lnTo>
                    <a:pt x="15363" y="531"/>
                  </a:lnTo>
                  <a:lnTo>
                    <a:pt x="14754" y="629"/>
                  </a:lnTo>
                  <a:lnTo>
                    <a:pt x="14066" y="747"/>
                  </a:lnTo>
                  <a:lnTo>
                    <a:pt x="13300" y="845"/>
                  </a:lnTo>
                  <a:lnTo>
                    <a:pt x="12435" y="963"/>
                  </a:lnTo>
                  <a:lnTo>
                    <a:pt x="10687" y="1120"/>
                  </a:lnTo>
                  <a:lnTo>
                    <a:pt x="8762" y="1277"/>
                  </a:lnTo>
                  <a:lnTo>
                    <a:pt x="6719" y="1376"/>
                  </a:lnTo>
                  <a:lnTo>
                    <a:pt x="4558" y="1454"/>
                  </a:lnTo>
                  <a:lnTo>
                    <a:pt x="3536" y="2240"/>
                  </a:lnTo>
                  <a:lnTo>
                    <a:pt x="2476" y="2986"/>
                  </a:lnTo>
                  <a:lnTo>
                    <a:pt x="1395" y="3713"/>
                  </a:lnTo>
                  <a:lnTo>
                    <a:pt x="275" y="4401"/>
                  </a:lnTo>
                  <a:lnTo>
                    <a:pt x="0" y="4578"/>
                  </a:lnTo>
                  <a:lnTo>
                    <a:pt x="1847" y="4558"/>
                  </a:lnTo>
                  <a:lnTo>
                    <a:pt x="3576" y="4538"/>
                  </a:lnTo>
                  <a:lnTo>
                    <a:pt x="5226" y="4499"/>
                  </a:lnTo>
                  <a:lnTo>
                    <a:pt x="6778" y="4440"/>
                  </a:lnTo>
                  <a:lnTo>
                    <a:pt x="8232" y="4362"/>
                  </a:lnTo>
                  <a:lnTo>
                    <a:pt x="9587" y="4263"/>
                  </a:lnTo>
                  <a:lnTo>
                    <a:pt x="10825" y="4165"/>
                  </a:lnTo>
                  <a:lnTo>
                    <a:pt x="11984" y="4047"/>
                  </a:lnTo>
                  <a:lnTo>
                    <a:pt x="13025" y="3929"/>
                  </a:lnTo>
                  <a:lnTo>
                    <a:pt x="13948" y="3811"/>
                  </a:lnTo>
                  <a:lnTo>
                    <a:pt x="14773" y="3674"/>
                  </a:lnTo>
                  <a:lnTo>
                    <a:pt x="15480" y="3536"/>
                  </a:lnTo>
                  <a:lnTo>
                    <a:pt x="16070" y="3399"/>
                  </a:lnTo>
                  <a:lnTo>
                    <a:pt x="16541" y="3261"/>
                  </a:lnTo>
                  <a:lnTo>
                    <a:pt x="16875" y="3124"/>
                  </a:lnTo>
                  <a:lnTo>
                    <a:pt x="17013" y="3065"/>
                  </a:lnTo>
                  <a:lnTo>
                    <a:pt x="17111" y="3006"/>
                  </a:lnTo>
                  <a:lnTo>
                    <a:pt x="17189" y="3026"/>
                  </a:lnTo>
                  <a:lnTo>
                    <a:pt x="17288" y="3085"/>
                  </a:lnTo>
                  <a:lnTo>
                    <a:pt x="1728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37"/>
            <p:cNvSpPr/>
            <p:nvPr/>
          </p:nvSpPr>
          <p:spPr>
            <a:xfrm>
              <a:off x="-250217" y="-1024730"/>
              <a:ext cx="49503" cy="86049"/>
            </a:xfrm>
            <a:custGeom>
              <a:avLst/>
              <a:gdLst/>
              <a:ahLst/>
              <a:cxnLst/>
              <a:rect l="l" t="t" r="r" b="b"/>
              <a:pathLst>
                <a:path w="3007" h="5227" extrusionOk="0">
                  <a:moveTo>
                    <a:pt x="2987" y="1"/>
                  </a:moveTo>
                  <a:lnTo>
                    <a:pt x="2633" y="688"/>
                  </a:lnTo>
                  <a:lnTo>
                    <a:pt x="2299" y="1356"/>
                  </a:lnTo>
                  <a:lnTo>
                    <a:pt x="1926" y="2024"/>
                  </a:lnTo>
                  <a:lnTo>
                    <a:pt x="1572" y="2692"/>
                  </a:lnTo>
                  <a:lnTo>
                    <a:pt x="1179" y="3341"/>
                  </a:lnTo>
                  <a:lnTo>
                    <a:pt x="806" y="3969"/>
                  </a:lnTo>
                  <a:lnTo>
                    <a:pt x="394" y="4598"/>
                  </a:lnTo>
                  <a:lnTo>
                    <a:pt x="1" y="5226"/>
                  </a:lnTo>
                  <a:lnTo>
                    <a:pt x="1" y="5226"/>
                  </a:lnTo>
                  <a:lnTo>
                    <a:pt x="570" y="5128"/>
                  </a:lnTo>
                  <a:lnTo>
                    <a:pt x="1062" y="5050"/>
                  </a:lnTo>
                  <a:lnTo>
                    <a:pt x="1513" y="4951"/>
                  </a:lnTo>
                  <a:lnTo>
                    <a:pt x="1906" y="4853"/>
                  </a:lnTo>
                  <a:lnTo>
                    <a:pt x="2240" y="4755"/>
                  </a:lnTo>
                  <a:lnTo>
                    <a:pt x="2515" y="4657"/>
                  </a:lnTo>
                  <a:lnTo>
                    <a:pt x="2712" y="4558"/>
                  </a:lnTo>
                  <a:lnTo>
                    <a:pt x="2869" y="4460"/>
                  </a:lnTo>
                  <a:lnTo>
                    <a:pt x="3006" y="4519"/>
                  </a:lnTo>
                  <a:lnTo>
                    <a:pt x="3006" y="4519"/>
                  </a:lnTo>
                  <a:lnTo>
                    <a:pt x="298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37"/>
            <p:cNvSpPr/>
            <p:nvPr/>
          </p:nvSpPr>
          <p:spPr>
            <a:xfrm>
              <a:off x="-308744" y="-930609"/>
              <a:ext cx="108027" cy="68583"/>
            </a:xfrm>
            <a:custGeom>
              <a:avLst/>
              <a:gdLst/>
              <a:ahLst/>
              <a:cxnLst/>
              <a:rect l="l" t="t" r="r" b="b"/>
              <a:pathLst>
                <a:path w="6562" h="4166" extrusionOk="0">
                  <a:moveTo>
                    <a:pt x="6561" y="1"/>
                  </a:moveTo>
                  <a:lnTo>
                    <a:pt x="6424" y="59"/>
                  </a:lnTo>
                  <a:lnTo>
                    <a:pt x="6129" y="158"/>
                  </a:lnTo>
                  <a:lnTo>
                    <a:pt x="5795" y="256"/>
                  </a:lnTo>
                  <a:lnTo>
                    <a:pt x="5402" y="354"/>
                  </a:lnTo>
                  <a:lnTo>
                    <a:pt x="4970" y="452"/>
                  </a:lnTo>
                  <a:lnTo>
                    <a:pt x="4479" y="551"/>
                  </a:lnTo>
                  <a:lnTo>
                    <a:pt x="3929" y="649"/>
                  </a:lnTo>
                  <a:lnTo>
                    <a:pt x="2652" y="826"/>
                  </a:lnTo>
                  <a:lnTo>
                    <a:pt x="2024" y="1690"/>
                  </a:lnTo>
                  <a:lnTo>
                    <a:pt x="1356" y="2535"/>
                  </a:lnTo>
                  <a:lnTo>
                    <a:pt x="688" y="3360"/>
                  </a:lnTo>
                  <a:lnTo>
                    <a:pt x="0" y="4165"/>
                  </a:lnTo>
                  <a:lnTo>
                    <a:pt x="1316" y="4047"/>
                  </a:lnTo>
                  <a:lnTo>
                    <a:pt x="2495" y="3910"/>
                  </a:lnTo>
                  <a:lnTo>
                    <a:pt x="3517" y="3753"/>
                  </a:lnTo>
                  <a:lnTo>
                    <a:pt x="4401" y="3615"/>
                  </a:lnTo>
                  <a:lnTo>
                    <a:pt x="5147" y="3458"/>
                  </a:lnTo>
                  <a:lnTo>
                    <a:pt x="5736" y="3301"/>
                  </a:lnTo>
                  <a:lnTo>
                    <a:pt x="5952" y="3222"/>
                  </a:lnTo>
                  <a:lnTo>
                    <a:pt x="6149" y="3144"/>
                  </a:lnTo>
                  <a:lnTo>
                    <a:pt x="6306" y="3065"/>
                  </a:lnTo>
                  <a:lnTo>
                    <a:pt x="6424" y="2987"/>
                  </a:lnTo>
                  <a:lnTo>
                    <a:pt x="6502" y="3006"/>
                  </a:lnTo>
                  <a:lnTo>
                    <a:pt x="6561" y="3045"/>
                  </a:lnTo>
                  <a:lnTo>
                    <a:pt x="656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37"/>
            <p:cNvSpPr/>
            <p:nvPr/>
          </p:nvSpPr>
          <p:spPr>
            <a:xfrm>
              <a:off x="-384425" y="-860756"/>
              <a:ext cx="184034" cy="73110"/>
            </a:xfrm>
            <a:custGeom>
              <a:avLst/>
              <a:gdLst/>
              <a:ahLst/>
              <a:cxnLst/>
              <a:rect l="l" t="t" r="r" b="b"/>
              <a:pathLst>
                <a:path w="11179" h="4441" extrusionOk="0">
                  <a:moveTo>
                    <a:pt x="11178" y="1"/>
                  </a:moveTo>
                  <a:lnTo>
                    <a:pt x="11021" y="60"/>
                  </a:lnTo>
                  <a:lnTo>
                    <a:pt x="10667" y="178"/>
                  </a:lnTo>
                  <a:lnTo>
                    <a:pt x="10274" y="276"/>
                  </a:lnTo>
                  <a:lnTo>
                    <a:pt x="9803" y="394"/>
                  </a:lnTo>
                  <a:lnTo>
                    <a:pt x="9273" y="512"/>
                  </a:lnTo>
                  <a:lnTo>
                    <a:pt x="8664" y="629"/>
                  </a:lnTo>
                  <a:lnTo>
                    <a:pt x="7976" y="728"/>
                  </a:lnTo>
                  <a:lnTo>
                    <a:pt x="7210" y="845"/>
                  </a:lnTo>
                  <a:lnTo>
                    <a:pt x="6345" y="944"/>
                  </a:lnTo>
                  <a:lnTo>
                    <a:pt x="4951" y="1081"/>
                  </a:lnTo>
                  <a:lnTo>
                    <a:pt x="3438" y="1199"/>
                  </a:lnTo>
                  <a:lnTo>
                    <a:pt x="2613" y="2044"/>
                  </a:lnTo>
                  <a:lnTo>
                    <a:pt x="1768" y="2869"/>
                  </a:lnTo>
                  <a:lnTo>
                    <a:pt x="904" y="3674"/>
                  </a:lnTo>
                  <a:lnTo>
                    <a:pt x="0" y="4440"/>
                  </a:lnTo>
                  <a:lnTo>
                    <a:pt x="1179" y="4401"/>
                  </a:lnTo>
                  <a:lnTo>
                    <a:pt x="2279" y="4342"/>
                  </a:lnTo>
                  <a:lnTo>
                    <a:pt x="3340" y="4264"/>
                  </a:lnTo>
                  <a:lnTo>
                    <a:pt x="4342" y="4185"/>
                  </a:lnTo>
                  <a:lnTo>
                    <a:pt x="5265" y="4107"/>
                  </a:lnTo>
                  <a:lnTo>
                    <a:pt x="6129" y="4008"/>
                  </a:lnTo>
                  <a:lnTo>
                    <a:pt x="6935" y="3930"/>
                  </a:lnTo>
                  <a:lnTo>
                    <a:pt x="7662" y="3831"/>
                  </a:lnTo>
                  <a:lnTo>
                    <a:pt x="8330" y="3714"/>
                  </a:lnTo>
                  <a:lnTo>
                    <a:pt x="8919" y="3615"/>
                  </a:lnTo>
                  <a:lnTo>
                    <a:pt x="9449" y="3517"/>
                  </a:lnTo>
                  <a:lnTo>
                    <a:pt x="9921" y="3399"/>
                  </a:lnTo>
                  <a:lnTo>
                    <a:pt x="10294" y="3301"/>
                  </a:lnTo>
                  <a:lnTo>
                    <a:pt x="10608" y="3183"/>
                  </a:lnTo>
                  <a:lnTo>
                    <a:pt x="10864" y="3085"/>
                  </a:lnTo>
                  <a:lnTo>
                    <a:pt x="11021" y="2987"/>
                  </a:lnTo>
                  <a:lnTo>
                    <a:pt x="11099" y="3006"/>
                  </a:lnTo>
                  <a:lnTo>
                    <a:pt x="11178" y="3046"/>
                  </a:lnTo>
                  <a:lnTo>
                    <a:pt x="1117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37"/>
            <p:cNvSpPr/>
            <p:nvPr/>
          </p:nvSpPr>
          <p:spPr>
            <a:xfrm>
              <a:off x="-779311" y="-721362"/>
              <a:ext cx="579859" cy="141018"/>
            </a:xfrm>
            <a:custGeom>
              <a:avLst/>
              <a:gdLst/>
              <a:ahLst/>
              <a:cxnLst/>
              <a:rect l="l" t="t" r="r" b="b"/>
              <a:pathLst>
                <a:path w="35223" h="8566" extrusionOk="0">
                  <a:moveTo>
                    <a:pt x="35184" y="1"/>
                  </a:moveTo>
                  <a:lnTo>
                    <a:pt x="35105" y="40"/>
                  </a:lnTo>
                  <a:lnTo>
                    <a:pt x="35007" y="60"/>
                  </a:lnTo>
                  <a:lnTo>
                    <a:pt x="34653" y="177"/>
                  </a:lnTo>
                  <a:lnTo>
                    <a:pt x="34260" y="295"/>
                  </a:lnTo>
                  <a:lnTo>
                    <a:pt x="33789" y="413"/>
                  </a:lnTo>
                  <a:lnTo>
                    <a:pt x="33259" y="531"/>
                  </a:lnTo>
                  <a:lnTo>
                    <a:pt x="32650" y="629"/>
                  </a:lnTo>
                  <a:lnTo>
                    <a:pt x="31962" y="747"/>
                  </a:lnTo>
                  <a:lnTo>
                    <a:pt x="31196" y="845"/>
                  </a:lnTo>
                  <a:lnTo>
                    <a:pt x="30331" y="944"/>
                  </a:lnTo>
                  <a:lnTo>
                    <a:pt x="29055" y="1081"/>
                  </a:lnTo>
                  <a:lnTo>
                    <a:pt x="27699" y="1199"/>
                  </a:lnTo>
                  <a:lnTo>
                    <a:pt x="26245" y="1297"/>
                  </a:lnTo>
                  <a:lnTo>
                    <a:pt x="24752" y="1376"/>
                  </a:lnTo>
                  <a:lnTo>
                    <a:pt x="23181" y="1435"/>
                  </a:lnTo>
                  <a:lnTo>
                    <a:pt x="21550" y="1474"/>
                  </a:lnTo>
                  <a:lnTo>
                    <a:pt x="19881" y="1513"/>
                  </a:lnTo>
                  <a:lnTo>
                    <a:pt x="17386" y="1513"/>
                  </a:lnTo>
                  <a:lnTo>
                    <a:pt x="16011" y="1494"/>
                  </a:lnTo>
                  <a:lnTo>
                    <a:pt x="15087" y="2024"/>
                  </a:lnTo>
                  <a:lnTo>
                    <a:pt x="14144" y="2515"/>
                  </a:lnTo>
                  <a:lnTo>
                    <a:pt x="13182" y="2987"/>
                  </a:lnTo>
                  <a:lnTo>
                    <a:pt x="12219" y="3419"/>
                  </a:lnTo>
                  <a:lnTo>
                    <a:pt x="11257" y="3831"/>
                  </a:lnTo>
                  <a:lnTo>
                    <a:pt x="10274" y="4205"/>
                  </a:lnTo>
                  <a:lnTo>
                    <a:pt x="9272" y="4558"/>
                  </a:lnTo>
                  <a:lnTo>
                    <a:pt x="8271" y="4892"/>
                  </a:lnTo>
                  <a:lnTo>
                    <a:pt x="7269" y="5187"/>
                  </a:lnTo>
                  <a:lnTo>
                    <a:pt x="6247" y="5462"/>
                  </a:lnTo>
                  <a:lnTo>
                    <a:pt x="5206" y="5717"/>
                  </a:lnTo>
                  <a:lnTo>
                    <a:pt x="4184" y="5953"/>
                  </a:lnTo>
                  <a:lnTo>
                    <a:pt x="3143" y="6149"/>
                  </a:lnTo>
                  <a:lnTo>
                    <a:pt x="2102" y="6326"/>
                  </a:lnTo>
                  <a:lnTo>
                    <a:pt x="1061" y="6464"/>
                  </a:lnTo>
                  <a:lnTo>
                    <a:pt x="0" y="6601"/>
                  </a:lnTo>
                  <a:lnTo>
                    <a:pt x="59" y="6680"/>
                  </a:lnTo>
                  <a:lnTo>
                    <a:pt x="79" y="6778"/>
                  </a:lnTo>
                  <a:lnTo>
                    <a:pt x="157" y="6837"/>
                  </a:lnTo>
                  <a:lnTo>
                    <a:pt x="295" y="6916"/>
                  </a:lnTo>
                  <a:lnTo>
                    <a:pt x="629" y="7053"/>
                  </a:lnTo>
                  <a:lnTo>
                    <a:pt x="1100" y="7191"/>
                  </a:lnTo>
                  <a:lnTo>
                    <a:pt x="1690" y="7348"/>
                  </a:lnTo>
                  <a:lnTo>
                    <a:pt x="2416" y="7505"/>
                  </a:lnTo>
                  <a:lnTo>
                    <a:pt x="3261" y="7642"/>
                  </a:lnTo>
                  <a:lnTo>
                    <a:pt x="4224" y="7780"/>
                  </a:lnTo>
                  <a:lnTo>
                    <a:pt x="5285" y="7917"/>
                  </a:lnTo>
                  <a:lnTo>
                    <a:pt x="6463" y="8055"/>
                  </a:lnTo>
                  <a:lnTo>
                    <a:pt x="7760" y="8173"/>
                  </a:lnTo>
                  <a:lnTo>
                    <a:pt x="9135" y="8271"/>
                  </a:lnTo>
                  <a:lnTo>
                    <a:pt x="10628" y="8369"/>
                  </a:lnTo>
                  <a:lnTo>
                    <a:pt x="12219" y="8448"/>
                  </a:lnTo>
                  <a:lnTo>
                    <a:pt x="13909" y="8507"/>
                  </a:lnTo>
                  <a:lnTo>
                    <a:pt x="15696" y="8546"/>
                  </a:lnTo>
                  <a:lnTo>
                    <a:pt x="17562" y="8566"/>
                  </a:lnTo>
                  <a:lnTo>
                    <a:pt x="20490" y="8566"/>
                  </a:lnTo>
                  <a:lnTo>
                    <a:pt x="23063" y="8526"/>
                  </a:lnTo>
                  <a:lnTo>
                    <a:pt x="25322" y="8467"/>
                  </a:lnTo>
                  <a:lnTo>
                    <a:pt x="27287" y="8369"/>
                  </a:lnTo>
                  <a:lnTo>
                    <a:pt x="28956" y="8232"/>
                  </a:lnTo>
                  <a:lnTo>
                    <a:pt x="30371" y="8114"/>
                  </a:lnTo>
                  <a:lnTo>
                    <a:pt x="31549" y="7957"/>
                  </a:lnTo>
                  <a:lnTo>
                    <a:pt x="32512" y="7800"/>
                  </a:lnTo>
                  <a:lnTo>
                    <a:pt x="33278" y="7642"/>
                  </a:lnTo>
                  <a:lnTo>
                    <a:pt x="33868" y="7505"/>
                  </a:lnTo>
                  <a:lnTo>
                    <a:pt x="34319" y="7348"/>
                  </a:lnTo>
                  <a:lnTo>
                    <a:pt x="34634" y="7230"/>
                  </a:lnTo>
                  <a:lnTo>
                    <a:pt x="34850" y="7112"/>
                  </a:lnTo>
                  <a:lnTo>
                    <a:pt x="34968" y="7014"/>
                  </a:lnTo>
                  <a:lnTo>
                    <a:pt x="35027" y="6955"/>
                  </a:lnTo>
                  <a:lnTo>
                    <a:pt x="35046" y="6916"/>
                  </a:lnTo>
                  <a:lnTo>
                    <a:pt x="35125" y="6798"/>
                  </a:lnTo>
                  <a:lnTo>
                    <a:pt x="35223" y="6699"/>
                  </a:lnTo>
                  <a:lnTo>
                    <a:pt x="3518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37"/>
            <p:cNvSpPr/>
            <p:nvPr/>
          </p:nvSpPr>
          <p:spPr>
            <a:xfrm>
              <a:off x="-780612" y="-722334"/>
              <a:ext cx="264882" cy="109657"/>
            </a:xfrm>
            <a:custGeom>
              <a:avLst/>
              <a:gdLst/>
              <a:ahLst/>
              <a:cxnLst/>
              <a:rect l="l" t="t" r="r" b="b"/>
              <a:pathLst>
                <a:path w="16090" h="6661" extrusionOk="0">
                  <a:moveTo>
                    <a:pt x="1" y="1"/>
                  </a:moveTo>
                  <a:lnTo>
                    <a:pt x="20" y="6562"/>
                  </a:lnTo>
                  <a:lnTo>
                    <a:pt x="79" y="6660"/>
                  </a:lnTo>
                  <a:lnTo>
                    <a:pt x="1140" y="6523"/>
                  </a:lnTo>
                  <a:lnTo>
                    <a:pt x="2181" y="6385"/>
                  </a:lnTo>
                  <a:lnTo>
                    <a:pt x="3222" y="6208"/>
                  </a:lnTo>
                  <a:lnTo>
                    <a:pt x="4263" y="6012"/>
                  </a:lnTo>
                  <a:lnTo>
                    <a:pt x="5285" y="5776"/>
                  </a:lnTo>
                  <a:lnTo>
                    <a:pt x="6326" y="5521"/>
                  </a:lnTo>
                  <a:lnTo>
                    <a:pt x="7348" y="5246"/>
                  </a:lnTo>
                  <a:lnTo>
                    <a:pt x="8350" y="4951"/>
                  </a:lnTo>
                  <a:lnTo>
                    <a:pt x="9351" y="4617"/>
                  </a:lnTo>
                  <a:lnTo>
                    <a:pt x="10353" y="4264"/>
                  </a:lnTo>
                  <a:lnTo>
                    <a:pt x="11336" y="3890"/>
                  </a:lnTo>
                  <a:lnTo>
                    <a:pt x="12298" y="3478"/>
                  </a:lnTo>
                  <a:lnTo>
                    <a:pt x="13261" y="3046"/>
                  </a:lnTo>
                  <a:lnTo>
                    <a:pt x="14223" y="2574"/>
                  </a:lnTo>
                  <a:lnTo>
                    <a:pt x="15166" y="2083"/>
                  </a:lnTo>
                  <a:lnTo>
                    <a:pt x="16090" y="1553"/>
                  </a:lnTo>
                  <a:lnTo>
                    <a:pt x="14459" y="1533"/>
                  </a:lnTo>
                  <a:lnTo>
                    <a:pt x="12887" y="1494"/>
                  </a:lnTo>
                  <a:lnTo>
                    <a:pt x="11336" y="1415"/>
                  </a:lnTo>
                  <a:lnTo>
                    <a:pt x="9843" y="1337"/>
                  </a:lnTo>
                  <a:lnTo>
                    <a:pt x="8389" y="1258"/>
                  </a:lnTo>
                  <a:lnTo>
                    <a:pt x="7033" y="1140"/>
                  </a:lnTo>
                  <a:lnTo>
                    <a:pt x="5717" y="1022"/>
                  </a:lnTo>
                  <a:lnTo>
                    <a:pt x="4499" y="885"/>
                  </a:lnTo>
                  <a:lnTo>
                    <a:pt x="3694" y="767"/>
                  </a:lnTo>
                  <a:lnTo>
                    <a:pt x="2967" y="669"/>
                  </a:lnTo>
                  <a:lnTo>
                    <a:pt x="2299" y="570"/>
                  </a:lnTo>
                  <a:lnTo>
                    <a:pt x="1729" y="453"/>
                  </a:lnTo>
                  <a:lnTo>
                    <a:pt x="1199" y="335"/>
                  </a:lnTo>
                  <a:lnTo>
                    <a:pt x="747" y="236"/>
                  </a:lnTo>
                  <a:lnTo>
                    <a:pt x="335" y="1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37"/>
            <p:cNvSpPr/>
            <p:nvPr/>
          </p:nvSpPr>
          <p:spPr>
            <a:xfrm>
              <a:off x="-780941" y="-792187"/>
              <a:ext cx="371279" cy="76337"/>
            </a:xfrm>
            <a:custGeom>
              <a:avLst/>
              <a:gdLst/>
              <a:ahLst/>
              <a:cxnLst/>
              <a:rect l="l" t="t" r="r" b="b"/>
              <a:pathLst>
                <a:path w="22553" h="4637" extrusionOk="0">
                  <a:moveTo>
                    <a:pt x="1" y="0"/>
                  </a:moveTo>
                  <a:lnTo>
                    <a:pt x="1" y="2967"/>
                  </a:lnTo>
                  <a:lnTo>
                    <a:pt x="315" y="3104"/>
                  </a:lnTo>
                  <a:lnTo>
                    <a:pt x="728" y="3242"/>
                  </a:lnTo>
                  <a:lnTo>
                    <a:pt x="1258" y="3379"/>
                  </a:lnTo>
                  <a:lnTo>
                    <a:pt x="1887" y="3517"/>
                  </a:lnTo>
                  <a:lnTo>
                    <a:pt x="2633" y="3654"/>
                  </a:lnTo>
                  <a:lnTo>
                    <a:pt x="3498" y="3792"/>
                  </a:lnTo>
                  <a:lnTo>
                    <a:pt x="4460" y="3929"/>
                  </a:lnTo>
                  <a:lnTo>
                    <a:pt x="5521" y="4047"/>
                  </a:lnTo>
                  <a:lnTo>
                    <a:pt x="6680" y="4165"/>
                  </a:lnTo>
                  <a:lnTo>
                    <a:pt x="7957" y="4263"/>
                  </a:lnTo>
                  <a:lnTo>
                    <a:pt x="9313" y="4362"/>
                  </a:lnTo>
                  <a:lnTo>
                    <a:pt x="10766" y="4440"/>
                  </a:lnTo>
                  <a:lnTo>
                    <a:pt x="12318" y="4519"/>
                  </a:lnTo>
                  <a:lnTo>
                    <a:pt x="13949" y="4578"/>
                  </a:lnTo>
                  <a:lnTo>
                    <a:pt x="15677" y="4617"/>
                  </a:lnTo>
                  <a:lnTo>
                    <a:pt x="17485" y="4637"/>
                  </a:lnTo>
                  <a:lnTo>
                    <a:pt x="17995" y="4637"/>
                  </a:lnTo>
                  <a:lnTo>
                    <a:pt x="18270" y="4460"/>
                  </a:lnTo>
                  <a:lnTo>
                    <a:pt x="19390" y="3772"/>
                  </a:lnTo>
                  <a:lnTo>
                    <a:pt x="20471" y="3045"/>
                  </a:lnTo>
                  <a:lnTo>
                    <a:pt x="21531" y="2299"/>
                  </a:lnTo>
                  <a:lnTo>
                    <a:pt x="22553" y="1513"/>
                  </a:lnTo>
                  <a:lnTo>
                    <a:pt x="22553" y="1513"/>
                  </a:lnTo>
                  <a:lnTo>
                    <a:pt x="20451" y="1572"/>
                  </a:lnTo>
                  <a:lnTo>
                    <a:pt x="17485" y="1572"/>
                  </a:lnTo>
                  <a:lnTo>
                    <a:pt x="15658" y="1552"/>
                  </a:lnTo>
                  <a:lnTo>
                    <a:pt x="13870" y="1513"/>
                  </a:lnTo>
                  <a:lnTo>
                    <a:pt x="12141" y="1454"/>
                  </a:lnTo>
                  <a:lnTo>
                    <a:pt x="10472" y="1376"/>
                  </a:lnTo>
                  <a:lnTo>
                    <a:pt x="8861" y="1277"/>
                  </a:lnTo>
                  <a:lnTo>
                    <a:pt x="7328" y="1159"/>
                  </a:lnTo>
                  <a:lnTo>
                    <a:pt x="5875" y="1042"/>
                  </a:lnTo>
                  <a:lnTo>
                    <a:pt x="4519" y="884"/>
                  </a:lnTo>
                  <a:lnTo>
                    <a:pt x="3714" y="786"/>
                  </a:lnTo>
                  <a:lnTo>
                    <a:pt x="2987" y="668"/>
                  </a:lnTo>
                  <a:lnTo>
                    <a:pt x="2319" y="570"/>
                  </a:lnTo>
                  <a:lnTo>
                    <a:pt x="1730" y="452"/>
                  </a:lnTo>
                  <a:lnTo>
                    <a:pt x="1199" y="334"/>
                  </a:lnTo>
                  <a:lnTo>
                    <a:pt x="747" y="236"/>
                  </a:lnTo>
                  <a:lnTo>
                    <a:pt x="355" y="1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37"/>
            <p:cNvSpPr/>
            <p:nvPr/>
          </p:nvSpPr>
          <p:spPr>
            <a:xfrm>
              <a:off x="-715928" y="-1339736"/>
              <a:ext cx="514865" cy="414295"/>
            </a:xfrm>
            <a:custGeom>
              <a:avLst/>
              <a:gdLst/>
              <a:ahLst/>
              <a:cxnLst/>
              <a:rect l="l" t="t" r="r" b="b"/>
              <a:pathLst>
                <a:path w="31275" h="25166" extrusionOk="0">
                  <a:moveTo>
                    <a:pt x="31196" y="1"/>
                  </a:moveTo>
                  <a:lnTo>
                    <a:pt x="30685" y="178"/>
                  </a:lnTo>
                  <a:lnTo>
                    <a:pt x="30057" y="335"/>
                  </a:lnTo>
                  <a:lnTo>
                    <a:pt x="29310" y="492"/>
                  </a:lnTo>
                  <a:lnTo>
                    <a:pt x="28407" y="649"/>
                  </a:lnTo>
                  <a:lnTo>
                    <a:pt x="28014" y="1494"/>
                  </a:lnTo>
                  <a:lnTo>
                    <a:pt x="27582" y="2339"/>
                  </a:lnTo>
                  <a:lnTo>
                    <a:pt x="27149" y="3164"/>
                  </a:lnTo>
                  <a:lnTo>
                    <a:pt x="26698" y="3989"/>
                  </a:lnTo>
                  <a:lnTo>
                    <a:pt x="26226" y="4794"/>
                  </a:lnTo>
                  <a:lnTo>
                    <a:pt x="25735" y="5600"/>
                  </a:lnTo>
                  <a:lnTo>
                    <a:pt x="25224" y="6385"/>
                  </a:lnTo>
                  <a:lnTo>
                    <a:pt x="24713" y="7171"/>
                  </a:lnTo>
                  <a:lnTo>
                    <a:pt x="24163" y="7937"/>
                  </a:lnTo>
                  <a:lnTo>
                    <a:pt x="23613" y="8704"/>
                  </a:lnTo>
                  <a:lnTo>
                    <a:pt x="23024" y="9450"/>
                  </a:lnTo>
                  <a:lnTo>
                    <a:pt x="22435" y="10197"/>
                  </a:lnTo>
                  <a:lnTo>
                    <a:pt x="21806" y="10923"/>
                  </a:lnTo>
                  <a:lnTo>
                    <a:pt x="21177" y="11631"/>
                  </a:lnTo>
                  <a:lnTo>
                    <a:pt x="20510" y="12318"/>
                  </a:lnTo>
                  <a:lnTo>
                    <a:pt x="19842" y="13006"/>
                  </a:lnTo>
                  <a:lnTo>
                    <a:pt x="18761" y="14008"/>
                  </a:lnTo>
                  <a:lnTo>
                    <a:pt x="17661" y="14970"/>
                  </a:lnTo>
                  <a:lnTo>
                    <a:pt x="16541" y="15894"/>
                  </a:lnTo>
                  <a:lnTo>
                    <a:pt x="15382" y="16778"/>
                  </a:lnTo>
                  <a:lnTo>
                    <a:pt x="14204" y="17622"/>
                  </a:lnTo>
                  <a:lnTo>
                    <a:pt x="13005" y="18447"/>
                  </a:lnTo>
                  <a:lnTo>
                    <a:pt x="11787" y="19213"/>
                  </a:lnTo>
                  <a:lnTo>
                    <a:pt x="10530" y="19960"/>
                  </a:lnTo>
                  <a:lnTo>
                    <a:pt x="9273" y="20648"/>
                  </a:lnTo>
                  <a:lnTo>
                    <a:pt x="7996" y="21315"/>
                  </a:lnTo>
                  <a:lnTo>
                    <a:pt x="6699" y="21924"/>
                  </a:lnTo>
                  <a:lnTo>
                    <a:pt x="5383" y="22514"/>
                  </a:lnTo>
                  <a:lnTo>
                    <a:pt x="4047" y="23044"/>
                  </a:lnTo>
                  <a:lnTo>
                    <a:pt x="2711" y="23535"/>
                  </a:lnTo>
                  <a:lnTo>
                    <a:pt x="1356" y="23987"/>
                  </a:lnTo>
                  <a:lnTo>
                    <a:pt x="1" y="24400"/>
                  </a:lnTo>
                  <a:lnTo>
                    <a:pt x="1199" y="24557"/>
                  </a:lnTo>
                  <a:lnTo>
                    <a:pt x="2574" y="24694"/>
                  </a:lnTo>
                  <a:lnTo>
                    <a:pt x="4067" y="24812"/>
                  </a:lnTo>
                  <a:lnTo>
                    <a:pt x="5697" y="24930"/>
                  </a:lnTo>
                  <a:lnTo>
                    <a:pt x="7465" y="25028"/>
                  </a:lnTo>
                  <a:lnTo>
                    <a:pt x="9371" y="25087"/>
                  </a:lnTo>
                  <a:lnTo>
                    <a:pt x="11394" y="25146"/>
                  </a:lnTo>
                  <a:lnTo>
                    <a:pt x="13536" y="25166"/>
                  </a:lnTo>
                  <a:lnTo>
                    <a:pt x="15972" y="25166"/>
                  </a:lnTo>
                  <a:lnTo>
                    <a:pt x="18250" y="25127"/>
                  </a:lnTo>
                  <a:lnTo>
                    <a:pt x="20372" y="25048"/>
                  </a:lnTo>
                  <a:lnTo>
                    <a:pt x="22317" y="24950"/>
                  </a:lnTo>
                  <a:lnTo>
                    <a:pt x="24085" y="24832"/>
                  </a:lnTo>
                  <a:lnTo>
                    <a:pt x="25676" y="24694"/>
                  </a:lnTo>
                  <a:lnTo>
                    <a:pt x="27071" y="24537"/>
                  </a:lnTo>
                  <a:lnTo>
                    <a:pt x="28289" y="24360"/>
                  </a:lnTo>
                  <a:lnTo>
                    <a:pt x="28682" y="23732"/>
                  </a:lnTo>
                  <a:lnTo>
                    <a:pt x="29094" y="23103"/>
                  </a:lnTo>
                  <a:lnTo>
                    <a:pt x="29467" y="22475"/>
                  </a:lnTo>
                  <a:lnTo>
                    <a:pt x="29860" y="21826"/>
                  </a:lnTo>
                  <a:lnTo>
                    <a:pt x="30214" y="21158"/>
                  </a:lnTo>
                  <a:lnTo>
                    <a:pt x="30587" y="20490"/>
                  </a:lnTo>
                  <a:lnTo>
                    <a:pt x="30921" y="19822"/>
                  </a:lnTo>
                  <a:lnTo>
                    <a:pt x="31275" y="19135"/>
                  </a:lnTo>
                  <a:lnTo>
                    <a:pt x="3119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7" name="Google Shape;9347;p37"/>
            <p:cNvSpPr/>
            <p:nvPr/>
          </p:nvSpPr>
          <p:spPr>
            <a:xfrm>
              <a:off x="-238249" y="-1405062"/>
              <a:ext cx="35592" cy="54672"/>
            </a:xfrm>
            <a:custGeom>
              <a:avLst/>
              <a:gdLst/>
              <a:ahLst/>
              <a:cxnLst/>
              <a:rect l="l" t="t" r="r" b="b"/>
              <a:pathLst>
                <a:path w="2162" h="3321" extrusionOk="0">
                  <a:moveTo>
                    <a:pt x="2162" y="1"/>
                  </a:moveTo>
                  <a:lnTo>
                    <a:pt x="1749" y="138"/>
                  </a:lnTo>
                  <a:lnTo>
                    <a:pt x="1258" y="276"/>
                  </a:lnTo>
                  <a:lnTo>
                    <a:pt x="649" y="1808"/>
                  </a:lnTo>
                  <a:lnTo>
                    <a:pt x="1" y="3321"/>
                  </a:lnTo>
                  <a:lnTo>
                    <a:pt x="786" y="3164"/>
                  </a:lnTo>
                  <a:lnTo>
                    <a:pt x="1395" y="3006"/>
                  </a:lnTo>
                  <a:lnTo>
                    <a:pt x="1651" y="2908"/>
                  </a:lnTo>
                  <a:lnTo>
                    <a:pt x="1867" y="2830"/>
                  </a:lnTo>
                  <a:lnTo>
                    <a:pt x="2024" y="2751"/>
                  </a:lnTo>
                  <a:lnTo>
                    <a:pt x="2142" y="2672"/>
                  </a:lnTo>
                  <a:lnTo>
                    <a:pt x="2162" y="2574"/>
                  </a:lnTo>
                  <a:lnTo>
                    <a:pt x="2162" y="2260"/>
                  </a:lnTo>
                  <a:lnTo>
                    <a:pt x="2162" y="1337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9348;p37"/>
            <p:cNvSpPr/>
            <p:nvPr/>
          </p:nvSpPr>
          <p:spPr>
            <a:xfrm>
              <a:off x="-781254" y="-926724"/>
              <a:ext cx="516165" cy="71167"/>
            </a:xfrm>
            <a:custGeom>
              <a:avLst/>
              <a:gdLst/>
              <a:ahLst/>
              <a:cxnLst/>
              <a:rect l="l" t="t" r="r" b="b"/>
              <a:pathLst>
                <a:path w="31354" h="4323" extrusionOk="0">
                  <a:moveTo>
                    <a:pt x="1120" y="0"/>
                  </a:moveTo>
                  <a:lnTo>
                    <a:pt x="550" y="118"/>
                  </a:lnTo>
                  <a:lnTo>
                    <a:pt x="0" y="236"/>
                  </a:lnTo>
                  <a:lnTo>
                    <a:pt x="0" y="2652"/>
                  </a:lnTo>
                  <a:lnTo>
                    <a:pt x="295" y="2790"/>
                  </a:lnTo>
                  <a:lnTo>
                    <a:pt x="708" y="2927"/>
                  </a:lnTo>
                  <a:lnTo>
                    <a:pt x="1218" y="3065"/>
                  </a:lnTo>
                  <a:lnTo>
                    <a:pt x="1867" y="3202"/>
                  </a:lnTo>
                  <a:lnTo>
                    <a:pt x="2613" y="3340"/>
                  </a:lnTo>
                  <a:lnTo>
                    <a:pt x="3458" y="3477"/>
                  </a:lnTo>
                  <a:lnTo>
                    <a:pt x="4420" y="3615"/>
                  </a:lnTo>
                  <a:lnTo>
                    <a:pt x="5481" y="3733"/>
                  </a:lnTo>
                  <a:lnTo>
                    <a:pt x="6660" y="3851"/>
                  </a:lnTo>
                  <a:lnTo>
                    <a:pt x="7917" y="3968"/>
                  </a:lnTo>
                  <a:lnTo>
                    <a:pt x="9292" y="4047"/>
                  </a:lnTo>
                  <a:lnTo>
                    <a:pt x="10746" y="4145"/>
                  </a:lnTo>
                  <a:lnTo>
                    <a:pt x="12298" y="4204"/>
                  </a:lnTo>
                  <a:lnTo>
                    <a:pt x="13948" y="4263"/>
                  </a:lnTo>
                  <a:lnTo>
                    <a:pt x="15677" y="4302"/>
                  </a:lnTo>
                  <a:lnTo>
                    <a:pt x="17504" y="4322"/>
                  </a:lnTo>
                  <a:lnTo>
                    <a:pt x="19173" y="4322"/>
                  </a:lnTo>
                  <a:lnTo>
                    <a:pt x="20765" y="4302"/>
                  </a:lnTo>
                  <a:lnTo>
                    <a:pt x="22277" y="4283"/>
                  </a:lnTo>
                  <a:lnTo>
                    <a:pt x="23711" y="4224"/>
                  </a:lnTo>
                  <a:lnTo>
                    <a:pt x="25086" y="4165"/>
                  </a:lnTo>
                  <a:lnTo>
                    <a:pt x="26383" y="4106"/>
                  </a:lnTo>
                  <a:lnTo>
                    <a:pt x="27581" y="4027"/>
                  </a:lnTo>
                  <a:lnTo>
                    <a:pt x="28701" y="3929"/>
                  </a:lnTo>
                  <a:lnTo>
                    <a:pt x="29389" y="3124"/>
                  </a:lnTo>
                  <a:lnTo>
                    <a:pt x="30057" y="2299"/>
                  </a:lnTo>
                  <a:lnTo>
                    <a:pt x="30725" y="1454"/>
                  </a:lnTo>
                  <a:lnTo>
                    <a:pt x="31353" y="590"/>
                  </a:lnTo>
                  <a:lnTo>
                    <a:pt x="30449" y="707"/>
                  </a:lnTo>
                  <a:lnTo>
                    <a:pt x="29173" y="845"/>
                  </a:lnTo>
                  <a:lnTo>
                    <a:pt x="27817" y="943"/>
                  </a:lnTo>
                  <a:lnTo>
                    <a:pt x="26363" y="1041"/>
                  </a:lnTo>
                  <a:lnTo>
                    <a:pt x="24870" y="1120"/>
                  </a:lnTo>
                  <a:lnTo>
                    <a:pt x="23299" y="1199"/>
                  </a:lnTo>
                  <a:lnTo>
                    <a:pt x="21668" y="1238"/>
                  </a:lnTo>
                  <a:lnTo>
                    <a:pt x="19999" y="1258"/>
                  </a:lnTo>
                  <a:lnTo>
                    <a:pt x="18289" y="1277"/>
                  </a:lnTo>
                  <a:lnTo>
                    <a:pt x="17504" y="1277"/>
                  </a:lnTo>
                  <a:lnTo>
                    <a:pt x="15677" y="1258"/>
                  </a:lnTo>
                  <a:lnTo>
                    <a:pt x="13889" y="1218"/>
                  </a:lnTo>
                  <a:lnTo>
                    <a:pt x="12160" y="1159"/>
                  </a:lnTo>
                  <a:lnTo>
                    <a:pt x="10491" y="1081"/>
                  </a:lnTo>
                  <a:lnTo>
                    <a:pt x="8880" y="982"/>
                  </a:lnTo>
                  <a:lnTo>
                    <a:pt x="7347" y="865"/>
                  </a:lnTo>
                  <a:lnTo>
                    <a:pt x="5894" y="727"/>
                  </a:lnTo>
                  <a:lnTo>
                    <a:pt x="4538" y="570"/>
                  </a:lnTo>
                  <a:lnTo>
                    <a:pt x="3497" y="432"/>
                  </a:lnTo>
                  <a:lnTo>
                    <a:pt x="2574" y="295"/>
                  </a:lnTo>
                  <a:lnTo>
                    <a:pt x="1788" y="157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37"/>
            <p:cNvSpPr/>
            <p:nvPr/>
          </p:nvSpPr>
          <p:spPr>
            <a:xfrm>
              <a:off x="-781254" y="-862040"/>
              <a:ext cx="453427" cy="76337"/>
            </a:xfrm>
            <a:custGeom>
              <a:avLst/>
              <a:gdLst/>
              <a:ahLst/>
              <a:cxnLst/>
              <a:rect l="l" t="t" r="r" b="b"/>
              <a:pathLst>
                <a:path w="27543" h="4637" extrusionOk="0">
                  <a:moveTo>
                    <a:pt x="0" y="0"/>
                  </a:moveTo>
                  <a:lnTo>
                    <a:pt x="20" y="2967"/>
                  </a:lnTo>
                  <a:lnTo>
                    <a:pt x="315" y="3104"/>
                  </a:lnTo>
                  <a:lnTo>
                    <a:pt x="727" y="3242"/>
                  </a:lnTo>
                  <a:lnTo>
                    <a:pt x="1238" y="3379"/>
                  </a:lnTo>
                  <a:lnTo>
                    <a:pt x="1886" y="3517"/>
                  </a:lnTo>
                  <a:lnTo>
                    <a:pt x="2633" y="3654"/>
                  </a:lnTo>
                  <a:lnTo>
                    <a:pt x="3477" y="3792"/>
                  </a:lnTo>
                  <a:lnTo>
                    <a:pt x="4440" y="3929"/>
                  </a:lnTo>
                  <a:lnTo>
                    <a:pt x="5520" y="4047"/>
                  </a:lnTo>
                  <a:lnTo>
                    <a:pt x="6679" y="4165"/>
                  </a:lnTo>
                  <a:lnTo>
                    <a:pt x="7937" y="4263"/>
                  </a:lnTo>
                  <a:lnTo>
                    <a:pt x="9312" y="4361"/>
                  </a:lnTo>
                  <a:lnTo>
                    <a:pt x="10766" y="4460"/>
                  </a:lnTo>
                  <a:lnTo>
                    <a:pt x="12317" y="4518"/>
                  </a:lnTo>
                  <a:lnTo>
                    <a:pt x="13948" y="4577"/>
                  </a:lnTo>
                  <a:lnTo>
                    <a:pt x="15677" y="4617"/>
                  </a:lnTo>
                  <a:lnTo>
                    <a:pt x="17504" y="4636"/>
                  </a:lnTo>
                  <a:lnTo>
                    <a:pt x="19272" y="4636"/>
                  </a:lnTo>
                  <a:lnTo>
                    <a:pt x="20981" y="4617"/>
                  </a:lnTo>
                  <a:lnTo>
                    <a:pt x="22572" y="4577"/>
                  </a:lnTo>
                  <a:lnTo>
                    <a:pt x="24104" y="4518"/>
                  </a:lnTo>
                  <a:lnTo>
                    <a:pt x="25008" y="3752"/>
                  </a:lnTo>
                  <a:lnTo>
                    <a:pt x="25872" y="2947"/>
                  </a:lnTo>
                  <a:lnTo>
                    <a:pt x="26717" y="2122"/>
                  </a:lnTo>
                  <a:lnTo>
                    <a:pt x="27542" y="1277"/>
                  </a:lnTo>
                  <a:lnTo>
                    <a:pt x="25401" y="1415"/>
                  </a:lnTo>
                  <a:lnTo>
                    <a:pt x="23142" y="1513"/>
                  </a:lnTo>
                  <a:lnTo>
                    <a:pt x="20765" y="1572"/>
                  </a:lnTo>
                  <a:lnTo>
                    <a:pt x="18289" y="1591"/>
                  </a:lnTo>
                  <a:lnTo>
                    <a:pt x="17504" y="1591"/>
                  </a:lnTo>
                  <a:lnTo>
                    <a:pt x="15677" y="1572"/>
                  </a:lnTo>
                  <a:lnTo>
                    <a:pt x="13889" y="1513"/>
                  </a:lnTo>
                  <a:lnTo>
                    <a:pt x="12160" y="1454"/>
                  </a:lnTo>
                  <a:lnTo>
                    <a:pt x="10491" y="1375"/>
                  </a:lnTo>
                  <a:lnTo>
                    <a:pt x="8880" y="1277"/>
                  </a:lnTo>
                  <a:lnTo>
                    <a:pt x="7347" y="1179"/>
                  </a:lnTo>
                  <a:lnTo>
                    <a:pt x="5894" y="1041"/>
                  </a:lnTo>
                  <a:lnTo>
                    <a:pt x="4538" y="884"/>
                  </a:lnTo>
                  <a:lnTo>
                    <a:pt x="3733" y="786"/>
                  </a:lnTo>
                  <a:lnTo>
                    <a:pt x="2986" y="668"/>
                  </a:lnTo>
                  <a:lnTo>
                    <a:pt x="2338" y="570"/>
                  </a:lnTo>
                  <a:lnTo>
                    <a:pt x="1749" y="452"/>
                  </a:lnTo>
                  <a:lnTo>
                    <a:pt x="1218" y="334"/>
                  </a:lnTo>
                  <a:lnTo>
                    <a:pt x="747" y="236"/>
                  </a:lnTo>
                  <a:lnTo>
                    <a:pt x="354" y="1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p37"/>
            <p:cNvSpPr/>
            <p:nvPr/>
          </p:nvSpPr>
          <p:spPr>
            <a:xfrm>
              <a:off x="-209142" y="-1441610"/>
              <a:ext cx="6486" cy="18125"/>
            </a:xfrm>
            <a:custGeom>
              <a:avLst/>
              <a:gdLst/>
              <a:ahLst/>
              <a:cxnLst/>
              <a:rect l="l" t="t" r="r" b="b"/>
              <a:pathLst>
                <a:path w="394" h="1101" extrusionOk="0">
                  <a:moveTo>
                    <a:pt x="394" y="1"/>
                  </a:moveTo>
                  <a:lnTo>
                    <a:pt x="1" y="1101"/>
                  </a:lnTo>
                  <a:lnTo>
                    <a:pt x="217" y="1003"/>
                  </a:lnTo>
                  <a:lnTo>
                    <a:pt x="374" y="924"/>
                  </a:lnTo>
                  <a:lnTo>
                    <a:pt x="394" y="767"/>
                  </a:lnTo>
                  <a:lnTo>
                    <a:pt x="394" y="453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6480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37"/>
            <p:cNvSpPr/>
            <p:nvPr/>
          </p:nvSpPr>
          <p:spPr>
            <a:xfrm>
              <a:off x="-782867" y="-1473302"/>
              <a:ext cx="580188" cy="72781"/>
            </a:xfrm>
            <a:custGeom>
              <a:avLst/>
              <a:gdLst/>
              <a:ahLst/>
              <a:cxnLst/>
              <a:rect l="l" t="t" r="r" b="b"/>
              <a:pathLst>
                <a:path w="35243" h="4421" extrusionOk="0">
                  <a:moveTo>
                    <a:pt x="0" y="1"/>
                  </a:moveTo>
                  <a:lnTo>
                    <a:pt x="20" y="2672"/>
                  </a:lnTo>
                  <a:lnTo>
                    <a:pt x="118" y="2751"/>
                  </a:lnTo>
                  <a:lnTo>
                    <a:pt x="255" y="2810"/>
                  </a:lnTo>
                  <a:lnTo>
                    <a:pt x="629" y="2967"/>
                  </a:lnTo>
                  <a:lnTo>
                    <a:pt x="1120" y="3105"/>
                  </a:lnTo>
                  <a:lnTo>
                    <a:pt x="1729" y="3242"/>
                  </a:lnTo>
                  <a:lnTo>
                    <a:pt x="2456" y="3380"/>
                  </a:lnTo>
                  <a:lnTo>
                    <a:pt x="3300" y="3537"/>
                  </a:lnTo>
                  <a:lnTo>
                    <a:pt x="4263" y="3674"/>
                  </a:lnTo>
                  <a:lnTo>
                    <a:pt x="5324" y="3792"/>
                  </a:lnTo>
                  <a:lnTo>
                    <a:pt x="6502" y="3910"/>
                  </a:lnTo>
                  <a:lnTo>
                    <a:pt x="7799" y="4028"/>
                  </a:lnTo>
                  <a:lnTo>
                    <a:pt x="9174" y="4126"/>
                  </a:lnTo>
                  <a:lnTo>
                    <a:pt x="10667" y="4224"/>
                  </a:lnTo>
                  <a:lnTo>
                    <a:pt x="12258" y="4303"/>
                  </a:lnTo>
                  <a:lnTo>
                    <a:pt x="13948" y="4342"/>
                  </a:lnTo>
                  <a:lnTo>
                    <a:pt x="15735" y="4401"/>
                  </a:lnTo>
                  <a:lnTo>
                    <a:pt x="17602" y="4421"/>
                  </a:lnTo>
                  <a:lnTo>
                    <a:pt x="19311" y="4421"/>
                  </a:lnTo>
                  <a:lnTo>
                    <a:pt x="20961" y="4401"/>
                  </a:lnTo>
                  <a:lnTo>
                    <a:pt x="22532" y="4362"/>
                  </a:lnTo>
                  <a:lnTo>
                    <a:pt x="24006" y="4303"/>
                  </a:lnTo>
                  <a:lnTo>
                    <a:pt x="25401" y="4244"/>
                  </a:lnTo>
                  <a:lnTo>
                    <a:pt x="26717" y="4165"/>
                  </a:lnTo>
                  <a:lnTo>
                    <a:pt x="27954" y="4087"/>
                  </a:lnTo>
                  <a:lnTo>
                    <a:pt x="29094" y="3989"/>
                  </a:lnTo>
                  <a:lnTo>
                    <a:pt x="30155" y="3890"/>
                  </a:lnTo>
                  <a:lnTo>
                    <a:pt x="31117" y="3772"/>
                  </a:lnTo>
                  <a:lnTo>
                    <a:pt x="31982" y="3655"/>
                  </a:lnTo>
                  <a:lnTo>
                    <a:pt x="32748" y="3537"/>
                  </a:lnTo>
                  <a:lnTo>
                    <a:pt x="33435" y="3419"/>
                  </a:lnTo>
                  <a:lnTo>
                    <a:pt x="34005" y="3281"/>
                  </a:lnTo>
                  <a:lnTo>
                    <a:pt x="34476" y="3164"/>
                  </a:lnTo>
                  <a:lnTo>
                    <a:pt x="34850" y="3026"/>
                  </a:lnTo>
                  <a:lnTo>
                    <a:pt x="35243" y="1926"/>
                  </a:lnTo>
                  <a:lnTo>
                    <a:pt x="35243" y="158"/>
                  </a:lnTo>
                  <a:lnTo>
                    <a:pt x="34889" y="276"/>
                  </a:lnTo>
                  <a:lnTo>
                    <a:pt x="34476" y="394"/>
                  </a:lnTo>
                  <a:lnTo>
                    <a:pt x="34005" y="511"/>
                  </a:lnTo>
                  <a:lnTo>
                    <a:pt x="33475" y="629"/>
                  </a:lnTo>
                  <a:lnTo>
                    <a:pt x="32866" y="728"/>
                  </a:lnTo>
                  <a:lnTo>
                    <a:pt x="32178" y="845"/>
                  </a:lnTo>
                  <a:lnTo>
                    <a:pt x="31412" y="944"/>
                  </a:lnTo>
                  <a:lnTo>
                    <a:pt x="30547" y="1042"/>
                  </a:lnTo>
                  <a:lnTo>
                    <a:pt x="29271" y="1179"/>
                  </a:lnTo>
                  <a:lnTo>
                    <a:pt x="27915" y="1297"/>
                  </a:lnTo>
                  <a:lnTo>
                    <a:pt x="26461" y="1395"/>
                  </a:lnTo>
                  <a:lnTo>
                    <a:pt x="24968" y="1474"/>
                  </a:lnTo>
                  <a:lnTo>
                    <a:pt x="23397" y="1533"/>
                  </a:lnTo>
                  <a:lnTo>
                    <a:pt x="21766" y="1572"/>
                  </a:lnTo>
                  <a:lnTo>
                    <a:pt x="20097" y="1612"/>
                  </a:lnTo>
                  <a:lnTo>
                    <a:pt x="17602" y="1612"/>
                  </a:lnTo>
                  <a:lnTo>
                    <a:pt x="15775" y="1592"/>
                  </a:lnTo>
                  <a:lnTo>
                    <a:pt x="13987" y="1553"/>
                  </a:lnTo>
                  <a:lnTo>
                    <a:pt x="12258" y="1494"/>
                  </a:lnTo>
                  <a:lnTo>
                    <a:pt x="10589" y="1415"/>
                  </a:lnTo>
                  <a:lnTo>
                    <a:pt x="8978" y="1317"/>
                  </a:lnTo>
                  <a:lnTo>
                    <a:pt x="7445" y="1199"/>
                  </a:lnTo>
                  <a:lnTo>
                    <a:pt x="5992" y="1081"/>
                  </a:lnTo>
                  <a:lnTo>
                    <a:pt x="4636" y="924"/>
                  </a:lnTo>
                  <a:lnTo>
                    <a:pt x="3791" y="806"/>
                  </a:lnTo>
                  <a:lnTo>
                    <a:pt x="3025" y="708"/>
                  </a:lnTo>
                  <a:lnTo>
                    <a:pt x="2357" y="590"/>
                  </a:lnTo>
                  <a:lnTo>
                    <a:pt x="1748" y="472"/>
                  </a:lnTo>
                  <a:lnTo>
                    <a:pt x="1218" y="354"/>
                  </a:lnTo>
                  <a:lnTo>
                    <a:pt x="747" y="236"/>
                  </a:lnTo>
                  <a:lnTo>
                    <a:pt x="354" y="1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37"/>
            <p:cNvSpPr/>
            <p:nvPr/>
          </p:nvSpPr>
          <p:spPr>
            <a:xfrm>
              <a:off x="-782554" y="-1407647"/>
              <a:ext cx="564993" cy="72451"/>
            </a:xfrm>
            <a:custGeom>
              <a:avLst/>
              <a:gdLst/>
              <a:ahLst/>
              <a:cxnLst/>
              <a:rect l="l" t="t" r="r" b="b"/>
              <a:pathLst>
                <a:path w="34320" h="4401" extrusionOk="0">
                  <a:moveTo>
                    <a:pt x="1" y="1"/>
                  </a:moveTo>
                  <a:lnTo>
                    <a:pt x="1" y="2692"/>
                  </a:lnTo>
                  <a:lnTo>
                    <a:pt x="119" y="2751"/>
                  </a:lnTo>
                  <a:lnTo>
                    <a:pt x="256" y="2810"/>
                  </a:lnTo>
                  <a:lnTo>
                    <a:pt x="629" y="2967"/>
                  </a:lnTo>
                  <a:lnTo>
                    <a:pt x="1120" y="3104"/>
                  </a:lnTo>
                  <a:lnTo>
                    <a:pt x="1729" y="3242"/>
                  </a:lnTo>
                  <a:lnTo>
                    <a:pt x="2476" y="3379"/>
                  </a:lnTo>
                  <a:lnTo>
                    <a:pt x="3321" y="3537"/>
                  </a:lnTo>
                  <a:lnTo>
                    <a:pt x="4264" y="3674"/>
                  </a:lnTo>
                  <a:lnTo>
                    <a:pt x="5344" y="3792"/>
                  </a:lnTo>
                  <a:lnTo>
                    <a:pt x="6523" y="3910"/>
                  </a:lnTo>
                  <a:lnTo>
                    <a:pt x="7800" y="4028"/>
                  </a:lnTo>
                  <a:lnTo>
                    <a:pt x="9194" y="4126"/>
                  </a:lnTo>
                  <a:lnTo>
                    <a:pt x="10668" y="4224"/>
                  </a:lnTo>
                  <a:lnTo>
                    <a:pt x="12259" y="4283"/>
                  </a:lnTo>
                  <a:lnTo>
                    <a:pt x="13948" y="4342"/>
                  </a:lnTo>
                  <a:lnTo>
                    <a:pt x="15716" y="4381"/>
                  </a:lnTo>
                  <a:lnTo>
                    <a:pt x="17583" y="4401"/>
                  </a:lnTo>
                  <a:lnTo>
                    <a:pt x="20235" y="4401"/>
                  </a:lnTo>
                  <a:lnTo>
                    <a:pt x="22690" y="4342"/>
                  </a:lnTo>
                  <a:lnTo>
                    <a:pt x="24949" y="4263"/>
                  </a:lnTo>
                  <a:lnTo>
                    <a:pt x="26992" y="4146"/>
                  </a:lnTo>
                  <a:lnTo>
                    <a:pt x="28839" y="4008"/>
                  </a:lnTo>
                  <a:lnTo>
                    <a:pt x="30470" y="3851"/>
                  </a:lnTo>
                  <a:lnTo>
                    <a:pt x="31884" y="3674"/>
                  </a:lnTo>
                  <a:lnTo>
                    <a:pt x="33063" y="3478"/>
                  </a:lnTo>
                  <a:lnTo>
                    <a:pt x="33711" y="1965"/>
                  </a:lnTo>
                  <a:lnTo>
                    <a:pt x="34320" y="433"/>
                  </a:lnTo>
                  <a:lnTo>
                    <a:pt x="33593" y="590"/>
                  </a:lnTo>
                  <a:lnTo>
                    <a:pt x="32748" y="747"/>
                  </a:lnTo>
                  <a:lnTo>
                    <a:pt x="31727" y="904"/>
                  </a:lnTo>
                  <a:lnTo>
                    <a:pt x="30528" y="1042"/>
                  </a:lnTo>
                  <a:lnTo>
                    <a:pt x="29252" y="1179"/>
                  </a:lnTo>
                  <a:lnTo>
                    <a:pt x="27896" y="1297"/>
                  </a:lnTo>
                  <a:lnTo>
                    <a:pt x="26442" y="1395"/>
                  </a:lnTo>
                  <a:lnTo>
                    <a:pt x="24949" y="1474"/>
                  </a:lnTo>
                  <a:lnTo>
                    <a:pt x="23378" y="1533"/>
                  </a:lnTo>
                  <a:lnTo>
                    <a:pt x="21747" y="1572"/>
                  </a:lnTo>
                  <a:lnTo>
                    <a:pt x="20078" y="1611"/>
                  </a:lnTo>
                  <a:lnTo>
                    <a:pt x="17583" y="1611"/>
                  </a:lnTo>
                  <a:lnTo>
                    <a:pt x="15756" y="1592"/>
                  </a:lnTo>
                  <a:lnTo>
                    <a:pt x="13968" y="1553"/>
                  </a:lnTo>
                  <a:lnTo>
                    <a:pt x="12239" y="1494"/>
                  </a:lnTo>
                  <a:lnTo>
                    <a:pt x="10570" y="1415"/>
                  </a:lnTo>
                  <a:lnTo>
                    <a:pt x="8959" y="1317"/>
                  </a:lnTo>
                  <a:lnTo>
                    <a:pt x="7426" y="1199"/>
                  </a:lnTo>
                  <a:lnTo>
                    <a:pt x="5973" y="1061"/>
                  </a:lnTo>
                  <a:lnTo>
                    <a:pt x="4617" y="924"/>
                  </a:lnTo>
                  <a:lnTo>
                    <a:pt x="3772" y="806"/>
                  </a:lnTo>
                  <a:lnTo>
                    <a:pt x="3026" y="688"/>
                  </a:lnTo>
                  <a:lnTo>
                    <a:pt x="2338" y="590"/>
                  </a:lnTo>
                  <a:lnTo>
                    <a:pt x="1729" y="472"/>
                  </a:lnTo>
                  <a:lnTo>
                    <a:pt x="1199" y="354"/>
                  </a:lnTo>
                  <a:lnTo>
                    <a:pt x="747" y="236"/>
                  </a:lnTo>
                  <a:lnTo>
                    <a:pt x="335" y="1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37"/>
            <p:cNvSpPr/>
            <p:nvPr/>
          </p:nvSpPr>
          <p:spPr>
            <a:xfrm>
              <a:off x="-782554" y="-1341992"/>
              <a:ext cx="534274" cy="403940"/>
            </a:xfrm>
            <a:custGeom>
              <a:avLst/>
              <a:gdLst/>
              <a:ahLst/>
              <a:cxnLst/>
              <a:rect l="l" t="t" r="r" b="b"/>
              <a:pathLst>
                <a:path w="32454" h="24537" extrusionOk="0">
                  <a:moveTo>
                    <a:pt x="1" y="0"/>
                  </a:moveTo>
                  <a:lnTo>
                    <a:pt x="79" y="23633"/>
                  </a:lnTo>
                  <a:lnTo>
                    <a:pt x="295" y="23751"/>
                  </a:lnTo>
                  <a:lnTo>
                    <a:pt x="610" y="23849"/>
                  </a:lnTo>
                  <a:lnTo>
                    <a:pt x="983" y="23967"/>
                  </a:lnTo>
                  <a:lnTo>
                    <a:pt x="1454" y="24085"/>
                  </a:lnTo>
                  <a:lnTo>
                    <a:pt x="1985" y="24203"/>
                  </a:lnTo>
                  <a:lnTo>
                    <a:pt x="2594" y="24321"/>
                  </a:lnTo>
                  <a:lnTo>
                    <a:pt x="3281" y="24419"/>
                  </a:lnTo>
                  <a:lnTo>
                    <a:pt x="4048" y="24537"/>
                  </a:lnTo>
                  <a:lnTo>
                    <a:pt x="5403" y="24124"/>
                  </a:lnTo>
                  <a:lnTo>
                    <a:pt x="6758" y="23672"/>
                  </a:lnTo>
                  <a:lnTo>
                    <a:pt x="8094" y="23181"/>
                  </a:lnTo>
                  <a:lnTo>
                    <a:pt x="9430" y="22651"/>
                  </a:lnTo>
                  <a:lnTo>
                    <a:pt x="10746" y="22061"/>
                  </a:lnTo>
                  <a:lnTo>
                    <a:pt x="12043" y="21452"/>
                  </a:lnTo>
                  <a:lnTo>
                    <a:pt x="13320" y="20785"/>
                  </a:lnTo>
                  <a:lnTo>
                    <a:pt x="14577" y="20097"/>
                  </a:lnTo>
                  <a:lnTo>
                    <a:pt x="15834" y="19350"/>
                  </a:lnTo>
                  <a:lnTo>
                    <a:pt x="17052" y="18584"/>
                  </a:lnTo>
                  <a:lnTo>
                    <a:pt x="18251" y="17759"/>
                  </a:lnTo>
                  <a:lnTo>
                    <a:pt x="19429" y="16915"/>
                  </a:lnTo>
                  <a:lnTo>
                    <a:pt x="20588" y="16031"/>
                  </a:lnTo>
                  <a:lnTo>
                    <a:pt x="21708" y="15107"/>
                  </a:lnTo>
                  <a:lnTo>
                    <a:pt x="22808" y="14145"/>
                  </a:lnTo>
                  <a:lnTo>
                    <a:pt x="23889" y="13143"/>
                  </a:lnTo>
                  <a:lnTo>
                    <a:pt x="24557" y="12455"/>
                  </a:lnTo>
                  <a:lnTo>
                    <a:pt x="25224" y="11768"/>
                  </a:lnTo>
                  <a:lnTo>
                    <a:pt x="25853" y="11060"/>
                  </a:lnTo>
                  <a:lnTo>
                    <a:pt x="26482" y="10334"/>
                  </a:lnTo>
                  <a:lnTo>
                    <a:pt x="27071" y="9587"/>
                  </a:lnTo>
                  <a:lnTo>
                    <a:pt x="27660" y="8841"/>
                  </a:lnTo>
                  <a:lnTo>
                    <a:pt x="28210" y="8074"/>
                  </a:lnTo>
                  <a:lnTo>
                    <a:pt x="28760" y="7308"/>
                  </a:lnTo>
                  <a:lnTo>
                    <a:pt x="29271" y="6522"/>
                  </a:lnTo>
                  <a:lnTo>
                    <a:pt x="29782" y="5737"/>
                  </a:lnTo>
                  <a:lnTo>
                    <a:pt x="30273" y="4931"/>
                  </a:lnTo>
                  <a:lnTo>
                    <a:pt x="30745" y="4126"/>
                  </a:lnTo>
                  <a:lnTo>
                    <a:pt x="31196" y="3301"/>
                  </a:lnTo>
                  <a:lnTo>
                    <a:pt x="31629" y="2476"/>
                  </a:lnTo>
                  <a:lnTo>
                    <a:pt x="32061" y="1631"/>
                  </a:lnTo>
                  <a:lnTo>
                    <a:pt x="32454" y="786"/>
                  </a:lnTo>
                  <a:lnTo>
                    <a:pt x="32454" y="786"/>
                  </a:lnTo>
                  <a:lnTo>
                    <a:pt x="31550" y="924"/>
                  </a:lnTo>
                  <a:lnTo>
                    <a:pt x="30528" y="1042"/>
                  </a:lnTo>
                  <a:lnTo>
                    <a:pt x="29252" y="1179"/>
                  </a:lnTo>
                  <a:lnTo>
                    <a:pt x="27896" y="1277"/>
                  </a:lnTo>
                  <a:lnTo>
                    <a:pt x="26442" y="1376"/>
                  </a:lnTo>
                  <a:lnTo>
                    <a:pt x="24949" y="1454"/>
                  </a:lnTo>
                  <a:lnTo>
                    <a:pt x="23378" y="1533"/>
                  </a:lnTo>
                  <a:lnTo>
                    <a:pt x="21747" y="1572"/>
                  </a:lnTo>
                  <a:lnTo>
                    <a:pt x="20078" y="1592"/>
                  </a:lnTo>
                  <a:lnTo>
                    <a:pt x="18368" y="1611"/>
                  </a:lnTo>
                  <a:lnTo>
                    <a:pt x="17583" y="1611"/>
                  </a:lnTo>
                  <a:lnTo>
                    <a:pt x="15756" y="1592"/>
                  </a:lnTo>
                  <a:lnTo>
                    <a:pt x="13968" y="1552"/>
                  </a:lnTo>
                  <a:lnTo>
                    <a:pt x="12239" y="1493"/>
                  </a:lnTo>
                  <a:lnTo>
                    <a:pt x="10570" y="1415"/>
                  </a:lnTo>
                  <a:lnTo>
                    <a:pt x="8959" y="1317"/>
                  </a:lnTo>
                  <a:lnTo>
                    <a:pt x="7426" y="1199"/>
                  </a:lnTo>
                  <a:lnTo>
                    <a:pt x="5973" y="1061"/>
                  </a:lnTo>
                  <a:lnTo>
                    <a:pt x="4617" y="904"/>
                  </a:lnTo>
                  <a:lnTo>
                    <a:pt x="3792" y="806"/>
                  </a:lnTo>
                  <a:lnTo>
                    <a:pt x="3026" y="688"/>
                  </a:lnTo>
                  <a:lnTo>
                    <a:pt x="2358" y="570"/>
                  </a:lnTo>
                  <a:lnTo>
                    <a:pt x="1749" y="472"/>
                  </a:lnTo>
                  <a:lnTo>
                    <a:pt x="1219" y="354"/>
                  </a:lnTo>
                  <a:lnTo>
                    <a:pt x="747" y="236"/>
                  </a:lnTo>
                  <a:lnTo>
                    <a:pt x="354" y="1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37"/>
            <p:cNvSpPr/>
            <p:nvPr/>
          </p:nvSpPr>
          <p:spPr>
            <a:xfrm>
              <a:off x="-784168" y="-1747875"/>
              <a:ext cx="581159" cy="216054"/>
            </a:xfrm>
            <a:custGeom>
              <a:avLst/>
              <a:gdLst/>
              <a:ahLst/>
              <a:cxnLst/>
              <a:rect l="l" t="t" r="r" b="b"/>
              <a:pathLst>
                <a:path w="35302" h="13124" extrusionOk="0">
                  <a:moveTo>
                    <a:pt x="16463" y="0"/>
                  </a:moveTo>
                  <a:lnTo>
                    <a:pt x="15913" y="20"/>
                  </a:lnTo>
                  <a:lnTo>
                    <a:pt x="14695" y="20"/>
                  </a:lnTo>
                  <a:lnTo>
                    <a:pt x="14184" y="40"/>
                  </a:lnTo>
                  <a:lnTo>
                    <a:pt x="13830" y="40"/>
                  </a:lnTo>
                  <a:lnTo>
                    <a:pt x="13339" y="59"/>
                  </a:lnTo>
                  <a:lnTo>
                    <a:pt x="12986" y="59"/>
                  </a:lnTo>
                  <a:lnTo>
                    <a:pt x="12514" y="79"/>
                  </a:lnTo>
                  <a:lnTo>
                    <a:pt x="12161" y="79"/>
                  </a:lnTo>
                  <a:lnTo>
                    <a:pt x="11709" y="99"/>
                  </a:lnTo>
                  <a:lnTo>
                    <a:pt x="11355" y="118"/>
                  </a:lnTo>
                  <a:lnTo>
                    <a:pt x="10903" y="138"/>
                  </a:lnTo>
                  <a:lnTo>
                    <a:pt x="10569" y="158"/>
                  </a:lnTo>
                  <a:lnTo>
                    <a:pt x="10137" y="177"/>
                  </a:lnTo>
                  <a:lnTo>
                    <a:pt x="9803" y="197"/>
                  </a:lnTo>
                  <a:lnTo>
                    <a:pt x="9391" y="216"/>
                  </a:lnTo>
                  <a:lnTo>
                    <a:pt x="9037" y="236"/>
                  </a:lnTo>
                  <a:lnTo>
                    <a:pt x="8644" y="256"/>
                  </a:lnTo>
                  <a:lnTo>
                    <a:pt x="8310" y="295"/>
                  </a:lnTo>
                  <a:lnTo>
                    <a:pt x="7937" y="315"/>
                  </a:lnTo>
                  <a:lnTo>
                    <a:pt x="7623" y="334"/>
                  </a:lnTo>
                  <a:lnTo>
                    <a:pt x="7249" y="374"/>
                  </a:lnTo>
                  <a:lnTo>
                    <a:pt x="6935" y="393"/>
                  </a:lnTo>
                  <a:lnTo>
                    <a:pt x="6581" y="433"/>
                  </a:lnTo>
                  <a:lnTo>
                    <a:pt x="6287" y="452"/>
                  </a:lnTo>
                  <a:lnTo>
                    <a:pt x="5953" y="491"/>
                  </a:lnTo>
                  <a:lnTo>
                    <a:pt x="5658" y="511"/>
                  </a:lnTo>
                  <a:lnTo>
                    <a:pt x="5344" y="550"/>
                  </a:lnTo>
                  <a:lnTo>
                    <a:pt x="5069" y="590"/>
                  </a:lnTo>
                  <a:lnTo>
                    <a:pt x="4755" y="629"/>
                  </a:lnTo>
                  <a:lnTo>
                    <a:pt x="4479" y="649"/>
                  </a:lnTo>
                  <a:lnTo>
                    <a:pt x="4204" y="688"/>
                  </a:lnTo>
                  <a:lnTo>
                    <a:pt x="3949" y="727"/>
                  </a:lnTo>
                  <a:lnTo>
                    <a:pt x="3674" y="766"/>
                  </a:lnTo>
                  <a:lnTo>
                    <a:pt x="3438" y="806"/>
                  </a:lnTo>
                  <a:lnTo>
                    <a:pt x="3183" y="845"/>
                  </a:lnTo>
                  <a:lnTo>
                    <a:pt x="2947" y="884"/>
                  </a:lnTo>
                  <a:lnTo>
                    <a:pt x="2711" y="924"/>
                  </a:lnTo>
                  <a:lnTo>
                    <a:pt x="2495" y="963"/>
                  </a:lnTo>
                  <a:lnTo>
                    <a:pt x="2279" y="1022"/>
                  </a:lnTo>
                  <a:lnTo>
                    <a:pt x="2083" y="1061"/>
                  </a:lnTo>
                  <a:lnTo>
                    <a:pt x="1886" y="1100"/>
                  </a:lnTo>
                  <a:lnTo>
                    <a:pt x="1710" y="1140"/>
                  </a:lnTo>
                  <a:lnTo>
                    <a:pt x="1513" y="1199"/>
                  </a:lnTo>
                  <a:lnTo>
                    <a:pt x="1356" y="1238"/>
                  </a:lnTo>
                  <a:lnTo>
                    <a:pt x="1199" y="1297"/>
                  </a:lnTo>
                  <a:lnTo>
                    <a:pt x="1061" y="1336"/>
                  </a:lnTo>
                  <a:lnTo>
                    <a:pt x="904" y="1375"/>
                  </a:lnTo>
                  <a:lnTo>
                    <a:pt x="786" y="1434"/>
                  </a:lnTo>
                  <a:lnTo>
                    <a:pt x="649" y="1474"/>
                  </a:lnTo>
                  <a:lnTo>
                    <a:pt x="551" y="1533"/>
                  </a:lnTo>
                  <a:lnTo>
                    <a:pt x="452" y="1592"/>
                  </a:lnTo>
                  <a:lnTo>
                    <a:pt x="354" y="1631"/>
                  </a:lnTo>
                  <a:lnTo>
                    <a:pt x="276" y="1690"/>
                  </a:lnTo>
                  <a:lnTo>
                    <a:pt x="197" y="1729"/>
                  </a:lnTo>
                  <a:lnTo>
                    <a:pt x="138" y="1788"/>
                  </a:lnTo>
                  <a:lnTo>
                    <a:pt x="79" y="1867"/>
                  </a:lnTo>
                  <a:lnTo>
                    <a:pt x="59" y="1906"/>
                  </a:lnTo>
                  <a:lnTo>
                    <a:pt x="20" y="1984"/>
                  </a:lnTo>
                  <a:lnTo>
                    <a:pt x="0" y="2043"/>
                  </a:lnTo>
                  <a:lnTo>
                    <a:pt x="0" y="2102"/>
                  </a:lnTo>
                  <a:lnTo>
                    <a:pt x="20" y="2161"/>
                  </a:lnTo>
                  <a:lnTo>
                    <a:pt x="79" y="2259"/>
                  </a:lnTo>
                  <a:lnTo>
                    <a:pt x="99" y="2279"/>
                  </a:lnTo>
                  <a:lnTo>
                    <a:pt x="79" y="2299"/>
                  </a:lnTo>
                  <a:lnTo>
                    <a:pt x="40" y="2318"/>
                  </a:lnTo>
                  <a:lnTo>
                    <a:pt x="40" y="3261"/>
                  </a:lnTo>
                  <a:lnTo>
                    <a:pt x="59" y="11375"/>
                  </a:lnTo>
                  <a:lnTo>
                    <a:pt x="79" y="11375"/>
                  </a:lnTo>
                  <a:lnTo>
                    <a:pt x="177" y="11453"/>
                  </a:lnTo>
                  <a:lnTo>
                    <a:pt x="295" y="11512"/>
                  </a:lnTo>
                  <a:lnTo>
                    <a:pt x="668" y="11650"/>
                  </a:lnTo>
                  <a:lnTo>
                    <a:pt x="1140" y="11807"/>
                  </a:lnTo>
                  <a:lnTo>
                    <a:pt x="1749" y="11944"/>
                  </a:lnTo>
                  <a:lnTo>
                    <a:pt x="2476" y="12082"/>
                  </a:lnTo>
                  <a:lnTo>
                    <a:pt x="3320" y="12239"/>
                  </a:lnTo>
                  <a:lnTo>
                    <a:pt x="4283" y="12377"/>
                  </a:lnTo>
                  <a:lnTo>
                    <a:pt x="5344" y="12494"/>
                  </a:lnTo>
                  <a:lnTo>
                    <a:pt x="6542" y="12632"/>
                  </a:lnTo>
                  <a:lnTo>
                    <a:pt x="7819" y="12730"/>
                  </a:lnTo>
                  <a:lnTo>
                    <a:pt x="9214" y="12848"/>
                  </a:lnTo>
                  <a:lnTo>
                    <a:pt x="10707" y="12927"/>
                  </a:lnTo>
                  <a:lnTo>
                    <a:pt x="12318" y="13005"/>
                  </a:lnTo>
                  <a:lnTo>
                    <a:pt x="14007" y="13064"/>
                  </a:lnTo>
                  <a:lnTo>
                    <a:pt x="15795" y="13103"/>
                  </a:lnTo>
                  <a:lnTo>
                    <a:pt x="17681" y="13123"/>
                  </a:lnTo>
                  <a:lnTo>
                    <a:pt x="19567" y="13123"/>
                  </a:lnTo>
                  <a:lnTo>
                    <a:pt x="21354" y="13103"/>
                  </a:lnTo>
                  <a:lnTo>
                    <a:pt x="23044" y="13064"/>
                  </a:lnTo>
                  <a:lnTo>
                    <a:pt x="24635" y="13005"/>
                  </a:lnTo>
                  <a:lnTo>
                    <a:pt x="26128" y="12927"/>
                  </a:lnTo>
                  <a:lnTo>
                    <a:pt x="27523" y="12828"/>
                  </a:lnTo>
                  <a:lnTo>
                    <a:pt x="28819" y="12730"/>
                  </a:lnTo>
                  <a:lnTo>
                    <a:pt x="29998" y="12632"/>
                  </a:lnTo>
                  <a:lnTo>
                    <a:pt x="31059" y="12494"/>
                  </a:lnTo>
                  <a:lnTo>
                    <a:pt x="32021" y="12377"/>
                  </a:lnTo>
                  <a:lnTo>
                    <a:pt x="32866" y="12239"/>
                  </a:lnTo>
                  <a:lnTo>
                    <a:pt x="33593" y="12101"/>
                  </a:lnTo>
                  <a:lnTo>
                    <a:pt x="34202" y="11964"/>
                  </a:lnTo>
                  <a:lnTo>
                    <a:pt x="34693" y="11826"/>
                  </a:lnTo>
                  <a:lnTo>
                    <a:pt x="35047" y="11689"/>
                  </a:lnTo>
                  <a:lnTo>
                    <a:pt x="35184" y="11630"/>
                  </a:lnTo>
                  <a:lnTo>
                    <a:pt x="35302" y="11551"/>
                  </a:lnTo>
                  <a:lnTo>
                    <a:pt x="35263" y="3399"/>
                  </a:lnTo>
                  <a:lnTo>
                    <a:pt x="35263" y="2240"/>
                  </a:lnTo>
                  <a:lnTo>
                    <a:pt x="35204" y="2083"/>
                  </a:lnTo>
                  <a:lnTo>
                    <a:pt x="35184" y="2024"/>
                  </a:lnTo>
                  <a:lnTo>
                    <a:pt x="35066" y="1926"/>
                  </a:lnTo>
                  <a:lnTo>
                    <a:pt x="34909" y="1808"/>
                  </a:lnTo>
                  <a:lnTo>
                    <a:pt x="34732" y="1709"/>
                  </a:lnTo>
                  <a:lnTo>
                    <a:pt x="34673" y="1670"/>
                  </a:lnTo>
                  <a:lnTo>
                    <a:pt x="34516" y="1611"/>
                  </a:lnTo>
                  <a:lnTo>
                    <a:pt x="34457" y="1592"/>
                  </a:lnTo>
                  <a:lnTo>
                    <a:pt x="34221" y="1493"/>
                  </a:lnTo>
                  <a:lnTo>
                    <a:pt x="34123" y="1474"/>
                  </a:lnTo>
                  <a:lnTo>
                    <a:pt x="33927" y="1415"/>
                  </a:lnTo>
                  <a:lnTo>
                    <a:pt x="33809" y="1375"/>
                  </a:lnTo>
                  <a:lnTo>
                    <a:pt x="33612" y="1317"/>
                  </a:lnTo>
                  <a:lnTo>
                    <a:pt x="33475" y="1277"/>
                  </a:lnTo>
                  <a:lnTo>
                    <a:pt x="33239" y="1218"/>
                  </a:lnTo>
                  <a:lnTo>
                    <a:pt x="32984" y="1179"/>
                  </a:lnTo>
                  <a:lnTo>
                    <a:pt x="32787" y="1120"/>
                  </a:lnTo>
                  <a:lnTo>
                    <a:pt x="32571" y="1081"/>
                  </a:lnTo>
                  <a:lnTo>
                    <a:pt x="32395" y="1042"/>
                  </a:lnTo>
                  <a:lnTo>
                    <a:pt x="32159" y="1002"/>
                  </a:lnTo>
                  <a:lnTo>
                    <a:pt x="32002" y="983"/>
                  </a:lnTo>
                  <a:lnTo>
                    <a:pt x="31432" y="884"/>
                  </a:lnTo>
                  <a:lnTo>
                    <a:pt x="31334" y="865"/>
                  </a:lnTo>
                  <a:lnTo>
                    <a:pt x="31019" y="825"/>
                  </a:lnTo>
                  <a:lnTo>
                    <a:pt x="30862" y="806"/>
                  </a:lnTo>
                  <a:lnTo>
                    <a:pt x="30528" y="747"/>
                  </a:lnTo>
                  <a:lnTo>
                    <a:pt x="30430" y="727"/>
                  </a:lnTo>
                  <a:lnTo>
                    <a:pt x="29133" y="590"/>
                  </a:lnTo>
                  <a:lnTo>
                    <a:pt x="28603" y="531"/>
                  </a:lnTo>
                  <a:lnTo>
                    <a:pt x="27542" y="433"/>
                  </a:lnTo>
                  <a:lnTo>
                    <a:pt x="26442" y="334"/>
                  </a:lnTo>
                  <a:lnTo>
                    <a:pt x="25283" y="256"/>
                  </a:lnTo>
                  <a:lnTo>
                    <a:pt x="24085" y="197"/>
                  </a:lnTo>
                  <a:lnTo>
                    <a:pt x="22572" y="118"/>
                  </a:lnTo>
                  <a:lnTo>
                    <a:pt x="21001" y="59"/>
                  </a:lnTo>
                  <a:lnTo>
                    <a:pt x="20922" y="59"/>
                  </a:lnTo>
                  <a:lnTo>
                    <a:pt x="19350" y="20"/>
                  </a:lnTo>
                  <a:lnTo>
                    <a:pt x="19272" y="20"/>
                  </a:lnTo>
                  <a:lnTo>
                    <a:pt x="1764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37"/>
            <p:cNvSpPr/>
            <p:nvPr/>
          </p:nvSpPr>
          <p:spPr>
            <a:xfrm>
              <a:off x="-782867" y="-1538957"/>
              <a:ext cx="579859" cy="72781"/>
            </a:xfrm>
            <a:custGeom>
              <a:avLst/>
              <a:gdLst/>
              <a:ahLst/>
              <a:cxnLst/>
              <a:rect l="l" t="t" r="r" b="b"/>
              <a:pathLst>
                <a:path w="35223" h="4421" extrusionOk="0">
                  <a:moveTo>
                    <a:pt x="0" y="1"/>
                  </a:moveTo>
                  <a:lnTo>
                    <a:pt x="0" y="2673"/>
                  </a:lnTo>
                  <a:lnTo>
                    <a:pt x="98" y="2751"/>
                  </a:lnTo>
                  <a:lnTo>
                    <a:pt x="236" y="2810"/>
                  </a:lnTo>
                  <a:lnTo>
                    <a:pt x="609" y="2948"/>
                  </a:lnTo>
                  <a:lnTo>
                    <a:pt x="1081" y="3105"/>
                  </a:lnTo>
                  <a:lnTo>
                    <a:pt x="1690" y="3242"/>
                  </a:lnTo>
                  <a:lnTo>
                    <a:pt x="2416" y="3380"/>
                  </a:lnTo>
                  <a:lnTo>
                    <a:pt x="3261" y="3537"/>
                  </a:lnTo>
                  <a:lnTo>
                    <a:pt x="4224" y="3655"/>
                  </a:lnTo>
                  <a:lnTo>
                    <a:pt x="5304" y="3792"/>
                  </a:lnTo>
                  <a:lnTo>
                    <a:pt x="6483" y="3910"/>
                  </a:lnTo>
                  <a:lnTo>
                    <a:pt x="7760" y="4028"/>
                  </a:lnTo>
                  <a:lnTo>
                    <a:pt x="9154" y="4126"/>
                  </a:lnTo>
                  <a:lnTo>
                    <a:pt x="10647" y="4224"/>
                  </a:lnTo>
                  <a:lnTo>
                    <a:pt x="12239" y="4303"/>
                  </a:lnTo>
                  <a:lnTo>
                    <a:pt x="13928" y="4362"/>
                  </a:lnTo>
                  <a:lnTo>
                    <a:pt x="15716" y="4401"/>
                  </a:lnTo>
                  <a:lnTo>
                    <a:pt x="17602" y="4421"/>
                  </a:lnTo>
                  <a:lnTo>
                    <a:pt x="19488" y="4421"/>
                  </a:lnTo>
                  <a:lnTo>
                    <a:pt x="21275" y="4401"/>
                  </a:lnTo>
                  <a:lnTo>
                    <a:pt x="22965" y="4342"/>
                  </a:lnTo>
                  <a:lnTo>
                    <a:pt x="24576" y="4283"/>
                  </a:lnTo>
                  <a:lnTo>
                    <a:pt x="26069" y="4224"/>
                  </a:lnTo>
                  <a:lnTo>
                    <a:pt x="27463" y="4126"/>
                  </a:lnTo>
                  <a:lnTo>
                    <a:pt x="28760" y="4028"/>
                  </a:lnTo>
                  <a:lnTo>
                    <a:pt x="29939" y="3910"/>
                  </a:lnTo>
                  <a:lnTo>
                    <a:pt x="31019" y="3792"/>
                  </a:lnTo>
                  <a:lnTo>
                    <a:pt x="31962" y="3674"/>
                  </a:lnTo>
                  <a:lnTo>
                    <a:pt x="32807" y="3537"/>
                  </a:lnTo>
                  <a:lnTo>
                    <a:pt x="33533" y="3399"/>
                  </a:lnTo>
                  <a:lnTo>
                    <a:pt x="34142" y="3262"/>
                  </a:lnTo>
                  <a:lnTo>
                    <a:pt x="34634" y="3124"/>
                  </a:lnTo>
                  <a:lnTo>
                    <a:pt x="34987" y="2987"/>
                  </a:lnTo>
                  <a:lnTo>
                    <a:pt x="35125" y="2908"/>
                  </a:lnTo>
                  <a:lnTo>
                    <a:pt x="35223" y="2849"/>
                  </a:lnTo>
                  <a:lnTo>
                    <a:pt x="35223" y="158"/>
                  </a:lnTo>
                  <a:lnTo>
                    <a:pt x="34869" y="276"/>
                  </a:lnTo>
                  <a:lnTo>
                    <a:pt x="34476" y="394"/>
                  </a:lnTo>
                  <a:lnTo>
                    <a:pt x="34005" y="512"/>
                  </a:lnTo>
                  <a:lnTo>
                    <a:pt x="33475" y="629"/>
                  </a:lnTo>
                  <a:lnTo>
                    <a:pt x="32866" y="747"/>
                  </a:lnTo>
                  <a:lnTo>
                    <a:pt x="32178" y="846"/>
                  </a:lnTo>
                  <a:lnTo>
                    <a:pt x="31412" y="944"/>
                  </a:lnTo>
                  <a:lnTo>
                    <a:pt x="30547" y="1062"/>
                  </a:lnTo>
                  <a:lnTo>
                    <a:pt x="29271" y="1180"/>
                  </a:lnTo>
                  <a:lnTo>
                    <a:pt x="27915" y="1297"/>
                  </a:lnTo>
                  <a:lnTo>
                    <a:pt x="26461" y="1396"/>
                  </a:lnTo>
                  <a:lnTo>
                    <a:pt x="24968" y="1474"/>
                  </a:lnTo>
                  <a:lnTo>
                    <a:pt x="23397" y="1533"/>
                  </a:lnTo>
                  <a:lnTo>
                    <a:pt x="21766" y="1592"/>
                  </a:lnTo>
                  <a:lnTo>
                    <a:pt x="20097" y="1612"/>
                  </a:lnTo>
                  <a:lnTo>
                    <a:pt x="17602" y="1612"/>
                  </a:lnTo>
                  <a:lnTo>
                    <a:pt x="15775" y="1592"/>
                  </a:lnTo>
                  <a:lnTo>
                    <a:pt x="13987" y="1553"/>
                  </a:lnTo>
                  <a:lnTo>
                    <a:pt x="12258" y="1494"/>
                  </a:lnTo>
                  <a:lnTo>
                    <a:pt x="10589" y="1415"/>
                  </a:lnTo>
                  <a:lnTo>
                    <a:pt x="8978" y="1317"/>
                  </a:lnTo>
                  <a:lnTo>
                    <a:pt x="7445" y="1219"/>
                  </a:lnTo>
                  <a:lnTo>
                    <a:pt x="5992" y="1081"/>
                  </a:lnTo>
                  <a:lnTo>
                    <a:pt x="4636" y="924"/>
                  </a:lnTo>
                  <a:lnTo>
                    <a:pt x="3791" y="806"/>
                  </a:lnTo>
                  <a:lnTo>
                    <a:pt x="3025" y="708"/>
                  </a:lnTo>
                  <a:lnTo>
                    <a:pt x="2338" y="590"/>
                  </a:lnTo>
                  <a:lnTo>
                    <a:pt x="1729" y="472"/>
                  </a:lnTo>
                  <a:lnTo>
                    <a:pt x="1198" y="354"/>
                  </a:lnTo>
                  <a:lnTo>
                    <a:pt x="747" y="237"/>
                  </a:lnTo>
                  <a:lnTo>
                    <a:pt x="334" y="1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37"/>
            <p:cNvSpPr/>
            <p:nvPr/>
          </p:nvSpPr>
          <p:spPr>
            <a:xfrm>
              <a:off x="-781254" y="-931910"/>
              <a:ext cx="18454" cy="9071"/>
            </a:xfrm>
            <a:custGeom>
              <a:avLst/>
              <a:gdLst/>
              <a:ahLst/>
              <a:cxnLst/>
              <a:rect l="l" t="t" r="r" b="b"/>
              <a:pathLst>
                <a:path w="1121" h="551" extrusionOk="0">
                  <a:moveTo>
                    <a:pt x="0" y="1"/>
                  </a:moveTo>
                  <a:lnTo>
                    <a:pt x="0" y="551"/>
                  </a:lnTo>
                  <a:lnTo>
                    <a:pt x="550" y="433"/>
                  </a:lnTo>
                  <a:lnTo>
                    <a:pt x="1120" y="315"/>
                  </a:lnTo>
                  <a:lnTo>
                    <a:pt x="491" y="1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08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37"/>
            <p:cNvSpPr/>
            <p:nvPr/>
          </p:nvSpPr>
          <p:spPr>
            <a:xfrm>
              <a:off x="-795807" y="-617216"/>
              <a:ext cx="610907" cy="55314"/>
            </a:xfrm>
            <a:custGeom>
              <a:avLst/>
              <a:gdLst/>
              <a:ahLst/>
              <a:cxnLst/>
              <a:rect l="l" t="t" r="r" b="b"/>
              <a:pathLst>
                <a:path w="37109" h="3360" extrusionOk="0">
                  <a:moveTo>
                    <a:pt x="550" y="0"/>
                  </a:moveTo>
                  <a:lnTo>
                    <a:pt x="432" y="20"/>
                  </a:lnTo>
                  <a:lnTo>
                    <a:pt x="334" y="40"/>
                  </a:lnTo>
                  <a:lnTo>
                    <a:pt x="236" y="98"/>
                  </a:lnTo>
                  <a:lnTo>
                    <a:pt x="157" y="157"/>
                  </a:lnTo>
                  <a:lnTo>
                    <a:pt x="79" y="256"/>
                  </a:lnTo>
                  <a:lnTo>
                    <a:pt x="40" y="334"/>
                  </a:lnTo>
                  <a:lnTo>
                    <a:pt x="0" y="452"/>
                  </a:lnTo>
                  <a:lnTo>
                    <a:pt x="0" y="550"/>
                  </a:lnTo>
                  <a:lnTo>
                    <a:pt x="0" y="747"/>
                  </a:lnTo>
                  <a:lnTo>
                    <a:pt x="20" y="865"/>
                  </a:lnTo>
                  <a:lnTo>
                    <a:pt x="79" y="982"/>
                  </a:lnTo>
                  <a:lnTo>
                    <a:pt x="157" y="1100"/>
                  </a:lnTo>
                  <a:lnTo>
                    <a:pt x="295" y="1238"/>
                  </a:lnTo>
                  <a:lnTo>
                    <a:pt x="472" y="1375"/>
                  </a:lnTo>
                  <a:lnTo>
                    <a:pt x="707" y="1513"/>
                  </a:lnTo>
                  <a:lnTo>
                    <a:pt x="1022" y="1650"/>
                  </a:lnTo>
                  <a:lnTo>
                    <a:pt x="1415" y="1788"/>
                  </a:lnTo>
                  <a:lnTo>
                    <a:pt x="1886" y="1945"/>
                  </a:lnTo>
                  <a:lnTo>
                    <a:pt x="2456" y="2083"/>
                  </a:lnTo>
                  <a:lnTo>
                    <a:pt x="3124" y="2220"/>
                  </a:lnTo>
                  <a:lnTo>
                    <a:pt x="3890" y="2377"/>
                  </a:lnTo>
                  <a:lnTo>
                    <a:pt x="4794" y="2515"/>
                  </a:lnTo>
                  <a:lnTo>
                    <a:pt x="5835" y="2652"/>
                  </a:lnTo>
                  <a:lnTo>
                    <a:pt x="7171" y="2790"/>
                  </a:lnTo>
                  <a:lnTo>
                    <a:pt x="8605" y="2927"/>
                  </a:lnTo>
                  <a:lnTo>
                    <a:pt x="10117" y="3045"/>
                  </a:lnTo>
                  <a:lnTo>
                    <a:pt x="11708" y="3143"/>
                  </a:lnTo>
                  <a:lnTo>
                    <a:pt x="13359" y="3222"/>
                  </a:lnTo>
                  <a:lnTo>
                    <a:pt x="15048" y="3281"/>
                  </a:lnTo>
                  <a:lnTo>
                    <a:pt x="16777" y="3320"/>
                  </a:lnTo>
                  <a:lnTo>
                    <a:pt x="18545" y="3340"/>
                  </a:lnTo>
                  <a:lnTo>
                    <a:pt x="19743" y="3359"/>
                  </a:lnTo>
                  <a:lnTo>
                    <a:pt x="22631" y="3340"/>
                  </a:lnTo>
                  <a:lnTo>
                    <a:pt x="25185" y="3281"/>
                  </a:lnTo>
                  <a:lnTo>
                    <a:pt x="27405" y="3183"/>
                  </a:lnTo>
                  <a:lnTo>
                    <a:pt x="29330" y="3065"/>
                  </a:lnTo>
                  <a:lnTo>
                    <a:pt x="30960" y="2927"/>
                  </a:lnTo>
                  <a:lnTo>
                    <a:pt x="32355" y="2770"/>
                  </a:lnTo>
                  <a:lnTo>
                    <a:pt x="32964" y="2672"/>
                  </a:lnTo>
                  <a:lnTo>
                    <a:pt x="33514" y="2593"/>
                  </a:lnTo>
                  <a:lnTo>
                    <a:pt x="34005" y="2495"/>
                  </a:lnTo>
                  <a:lnTo>
                    <a:pt x="34457" y="2397"/>
                  </a:lnTo>
                  <a:lnTo>
                    <a:pt x="34850" y="2299"/>
                  </a:lnTo>
                  <a:lnTo>
                    <a:pt x="35203" y="2200"/>
                  </a:lnTo>
                  <a:lnTo>
                    <a:pt x="35518" y="2102"/>
                  </a:lnTo>
                  <a:lnTo>
                    <a:pt x="35793" y="2004"/>
                  </a:lnTo>
                  <a:lnTo>
                    <a:pt x="36029" y="1906"/>
                  </a:lnTo>
                  <a:lnTo>
                    <a:pt x="36245" y="1808"/>
                  </a:lnTo>
                  <a:lnTo>
                    <a:pt x="36421" y="1709"/>
                  </a:lnTo>
                  <a:lnTo>
                    <a:pt x="36559" y="1631"/>
                  </a:lnTo>
                  <a:lnTo>
                    <a:pt x="36677" y="1533"/>
                  </a:lnTo>
                  <a:lnTo>
                    <a:pt x="36775" y="1434"/>
                  </a:lnTo>
                  <a:lnTo>
                    <a:pt x="36932" y="1277"/>
                  </a:lnTo>
                  <a:lnTo>
                    <a:pt x="37011" y="1140"/>
                  </a:lnTo>
                  <a:lnTo>
                    <a:pt x="37070" y="1002"/>
                  </a:lnTo>
                  <a:lnTo>
                    <a:pt x="37089" y="904"/>
                  </a:lnTo>
                  <a:lnTo>
                    <a:pt x="37109" y="786"/>
                  </a:lnTo>
                  <a:lnTo>
                    <a:pt x="37089" y="688"/>
                  </a:lnTo>
                  <a:lnTo>
                    <a:pt x="37070" y="590"/>
                  </a:lnTo>
                  <a:lnTo>
                    <a:pt x="37011" y="491"/>
                  </a:lnTo>
                  <a:lnTo>
                    <a:pt x="36952" y="413"/>
                  </a:lnTo>
                  <a:lnTo>
                    <a:pt x="36854" y="354"/>
                  </a:lnTo>
                  <a:lnTo>
                    <a:pt x="36755" y="295"/>
                  </a:lnTo>
                  <a:lnTo>
                    <a:pt x="36618" y="256"/>
                  </a:lnTo>
                  <a:lnTo>
                    <a:pt x="36480" y="256"/>
                  </a:lnTo>
                  <a:lnTo>
                    <a:pt x="36343" y="295"/>
                  </a:lnTo>
                  <a:lnTo>
                    <a:pt x="36225" y="373"/>
                  </a:lnTo>
                  <a:lnTo>
                    <a:pt x="36127" y="472"/>
                  </a:lnTo>
                  <a:lnTo>
                    <a:pt x="36048" y="590"/>
                  </a:lnTo>
                  <a:lnTo>
                    <a:pt x="36029" y="629"/>
                  </a:lnTo>
                  <a:lnTo>
                    <a:pt x="35970" y="688"/>
                  </a:lnTo>
                  <a:lnTo>
                    <a:pt x="35852" y="786"/>
                  </a:lnTo>
                  <a:lnTo>
                    <a:pt x="35636" y="904"/>
                  </a:lnTo>
                  <a:lnTo>
                    <a:pt x="35321" y="1022"/>
                  </a:lnTo>
                  <a:lnTo>
                    <a:pt x="34870" y="1179"/>
                  </a:lnTo>
                  <a:lnTo>
                    <a:pt x="34280" y="1316"/>
                  </a:lnTo>
                  <a:lnTo>
                    <a:pt x="33514" y="1474"/>
                  </a:lnTo>
                  <a:lnTo>
                    <a:pt x="32551" y="1631"/>
                  </a:lnTo>
                  <a:lnTo>
                    <a:pt x="31373" y="1788"/>
                  </a:lnTo>
                  <a:lnTo>
                    <a:pt x="29958" y="1906"/>
                  </a:lnTo>
                  <a:lnTo>
                    <a:pt x="28289" y="2043"/>
                  </a:lnTo>
                  <a:lnTo>
                    <a:pt x="26324" y="2141"/>
                  </a:lnTo>
                  <a:lnTo>
                    <a:pt x="24065" y="2200"/>
                  </a:lnTo>
                  <a:lnTo>
                    <a:pt x="21492" y="2240"/>
                  </a:lnTo>
                  <a:lnTo>
                    <a:pt x="18564" y="2240"/>
                  </a:lnTo>
                  <a:lnTo>
                    <a:pt x="16698" y="2220"/>
                  </a:lnTo>
                  <a:lnTo>
                    <a:pt x="14911" y="2181"/>
                  </a:lnTo>
                  <a:lnTo>
                    <a:pt x="13221" y="2122"/>
                  </a:lnTo>
                  <a:lnTo>
                    <a:pt x="11630" y="2043"/>
                  </a:lnTo>
                  <a:lnTo>
                    <a:pt x="10137" y="1945"/>
                  </a:lnTo>
                  <a:lnTo>
                    <a:pt x="8762" y="1847"/>
                  </a:lnTo>
                  <a:lnTo>
                    <a:pt x="7465" y="1729"/>
                  </a:lnTo>
                  <a:lnTo>
                    <a:pt x="6287" y="1591"/>
                  </a:lnTo>
                  <a:lnTo>
                    <a:pt x="5226" y="1454"/>
                  </a:lnTo>
                  <a:lnTo>
                    <a:pt x="4263" y="1316"/>
                  </a:lnTo>
                  <a:lnTo>
                    <a:pt x="3418" y="1179"/>
                  </a:lnTo>
                  <a:lnTo>
                    <a:pt x="2692" y="1022"/>
                  </a:lnTo>
                  <a:lnTo>
                    <a:pt x="2102" y="865"/>
                  </a:lnTo>
                  <a:lnTo>
                    <a:pt x="1631" y="727"/>
                  </a:lnTo>
                  <a:lnTo>
                    <a:pt x="1297" y="590"/>
                  </a:lnTo>
                  <a:lnTo>
                    <a:pt x="1159" y="511"/>
                  </a:lnTo>
                  <a:lnTo>
                    <a:pt x="1081" y="452"/>
                  </a:lnTo>
                  <a:lnTo>
                    <a:pt x="1061" y="354"/>
                  </a:lnTo>
                  <a:lnTo>
                    <a:pt x="1002" y="275"/>
                  </a:lnTo>
                  <a:lnTo>
                    <a:pt x="943" y="177"/>
                  </a:lnTo>
                  <a:lnTo>
                    <a:pt x="845" y="98"/>
                  </a:lnTo>
                  <a:lnTo>
                    <a:pt x="766" y="59"/>
                  </a:lnTo>
                  <a:lnTo>
                    <a:pt x="649" y="20"/>
                  </a:lnTo>
                  <a:lnTo>
                    <a:pt x="55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37"/>
            <p:cNvSpPr/>
            <p:nvPr/>
          </p:nvSpPr>
          <p:spPr>
            <a:xfrm>
              <a:off x="-790309" y="-1560623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1"/>
                  </a:moveTo>
                  <a:lnTo>
                    <a:pt x="373" y="20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786" y="1435"/>
                  </a:lnTo>
                  <a:lnTo>
                    <a:pt x="1199" y="1553"/>
                  </a:lnTo>
                  <a:lnTo>
                    <a:pt x="1650" y="1670"/>
                  </a:lnTo>
                  <a:lnTo>
                    <a:pt x="2181" y="1788"/>
                  </a:lnTo>
                  <a:lnTo>
                    <a:pt x="2790" y="1906"/>
                  </a:lnTo>
                  <a:lnTo>
                    <a:pt x="3477" y="202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0549" y="2928"/>
                  </a:lnTo>
                  <a:lnTo>
                    <a:pt x="22218" y="290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2"/>
                  </a:lnTo>
                  <a:lnTo>
                    <a:pt x="28367" y="2613"/>
                  </a:lnTo>
                  <a:lnTo>
                    <a:pt x="29723" y="2496"/>
                  </a:lnTo>
                  <a:lnTo>
                    <a:pt x="30999" y="2378"/>
                  </a:lnTo>
                  <a:lnTo>
                    <a:pt x="31864" y="2260"/>
                  </a:lnTo>
                  <a:lnTo>
                    <a:pt x="32630" y="2162"/>
                  </a:lnTo>
                  <a:lnTo>
                    <a:pt x="33318" y="2063"/>
                  </a:lnTo>
                  <a:lnTo>
                    <a:pt x="33927" y="1945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415"/>
                  </a:lnTo>
                  <a:lnTo>
                    <a:pt x="35930" y="1356"/>
                  </a:lnTo>
                  <a:lnTo>
                    <a:pt x="35989" y="1278"/>
                  </a:lnTo>
                  <a:lnTo>
                    <a:pt x="36048" y="1199"/>
                  </a:lnTo>
                  <a:lnTo>
                    <a:pt x="36087" y="1101"/>
                  </a:lnTo>
                  <a:lnTo>
                    <a:pt x="36107" y="963"/>
                  </a:lnTo>
                  <a:lnTo>
                    <a:pt x="36107" y="806"/>
                  </a:lnTo>
                  <a:lnTo>
                    <a:pt x="36087" y="669"/>
                  </a:lnTo>
                  <a:lnTo>
                    <a:pt x="36068" y="531"/>
                  </a:lnTo>
                  <a:lnTo>
                    <a:pt x="36009" y="433"/>
                  </a:lnTo>
                  <a:lnTo>
                    <a:pt x="35950" y="354"/>
                  </a:lnTo>
                  <a:lnTo>
                    <a:pt x="35891" y="276"/>
                  </a:lnTo>
                  <a:lnTo>
                    <a:pt x="35812" y="236"/>
                  </a:lnTo>
                  <a:lnTo>
                    <a:pt x="35734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315"/>
                  </a:lnTo>
                  <a:lnTo>
                    <a:pt x="35066" y="452"/>
                  </a:lnTo>
                  <a:lnTo>
                    <a:pt x="34575" y="590"/>
                  </a:lnTo>
                  <a:lnTo>
                    <a:pt x="33966" y="727"/>
                  </a:lnTo>
                  <a:lnTo>
                    <a:pt x="33239" y="865"/>
                  </a:lnTo>
                  <a:lnTo>
                    <a:pt x="32394" y="1003"/>
                  </a:lnTo>
                  <a:lnTo>
                    <a:pt x="31432" y="1120"/>
                  </a:lnTo>
                  <a:lnTo>
                    <a:pt x="30371" y="1258"/>
                  </a:lnTo>
                  <a:lnTo>
                    <a:pt x="29192" y="1356"/>
                  </a:lnTo>
                  <a:lnTo>
                    <a:pt x="27896" y="1454"/>
                  </a:lnTo>
                  <a:lnTo>
                    <a:pt x="26501" y="1553"/>
                  </a:lnTo>
                  <a:lnTo>
                    <a:pt x="25008" y="1631"/>
                  </a:lnTo>
                  <a:lnTo>
                    <a:pt x="23417" y="1690"/>
                  </a:lnTo>
                  <a:lnTo>
                    <a:pt x="21727" y="1729"/>
                  </a:lnTo>
                  <a:lnTo>
                    <a:pt x="19940" y="1749"/>
                  </a:lnTo>
                  <a:lnTo>
                    <a:pt x="18054" y="1749"/>
                  </a:lnTo>
                  <a:lnTo>
                    <a:pt x="16168" y="1729"/>
                  </a:lnTo>
                  <a:lnTo>
                    <a:pt x="14380" y="1690"/>
                  </a:lnTo>
                  <a:lnTo>
                    <a:pt x="12691" y="1631"/>
                  </a:lnTo>
                  <a:lnTo>
                    <a:pt x="11080" y="1553"/>
                  </a:lnTo>
                  <a:lnTo>
                    <a:pt x="9587" y="1474"/>
                  </a:lnTo>
                  <a:lnTo>
                    <a:pt x="8192" y="1356"/>
                  </a:lnTo>
                  <a:lnTo>
                    <a:pt x="6915" y="1258"/>
                  </a:lnTo>
                  <a:lnTo>
                    <a:pt x="5717" y="1120"/>
                  </a:lnTo>
                  <a:lnTo>
                    <a:pt x="4656" y="1003"/>
                  </a:lnTo>
                  <a:lnTo>
                    <a:pt x="3693" y="865"/>
                  </a:lnTo>
                  <a:lnTo>
                    <a:pt x="2849" y="708"/>
                  </a:lnTo>
                  <a:lnTo>
                    <a:pt x="2122" y="570"/>
                  </a:lnTo>
                  <a:lnTo>
                    <a:pt x="1513" y="433"/>
                  </a:lnTo>
                  <a:lnTo>
                    <a:pt x="1041" y="276"/>
                  </a:lnTo>
                  <a:lnTo>
                    <a:pt x="668" y="138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37"/>
            <p:cNvSpPr/>
            <p:nvPr/>
          </p:nvSpPr>
          <p:spPr>
            <a:xfrm>
              <a:off x="-790309" y="-1494967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1"/>
                  </a:moveTo>
                  <a:lnTo>
                    <a:pt x="373" y="20"/>
                  </a:lnTo>
                  <a:lnTo>
                    <a:pt x="315" y="59"/>
                  </a:lnTo>
                  <a:lnTo>
                    <a:pt x="236" y="99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1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786" y="1435"/>
                  </a:lnTo>
                  <a:lnTo>
                    <a:pt x="1199" y="1552"/>
                  </a:lnTo>
                  <a:lnTo>
                    <a:pt x="1670" y="1670"/>
                  </a:lnTo>
                  <a:lnTo>
                    <a:pt x="2200" y="1788"/>
                  </a:lnTo>
                  <a:lnTo>
                    <a:pt x="2809" y="1906"/>
                  </a:lnTo>
                  <a:lnTo>
                    <a:pt x="3477" y="202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0549" y="2928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1864" y="2260"/>
                  </a:lnTo>
                  <a:lnTo>
                    <a:pt x="32630" y="2161"/>
                  </a:lnTo>
                  <a:lnTo>
                    <a:pt x="33318" y="2044"/>
                  </a:lnTo>
                  <a:lnTo>
                    <a:pt x="33927" y="1945"/>
                  </a:lnTo>
                  <a:lnTo>
                    <a:pt x="34457" y="1827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395"/>
                  </a:lnTo>
                  <a:lnTo>
                    <a:pt x="35930" y="1356"/>
                  </a:lnTo>
                  <a:lnTo>
                    <a:pt x="35989" y="1277"/>
                  </a:lnTo>
                  <a:lnTo>
                    <a:pt x="36048" y="1199"/>
                  </a:lnTo>
                  <a:lnTo>
                    <a:pt x="36087" y="1081"/>
                  </a:lnTo>
                  <a:lnTo>
                    <a:pt x="36107" y="963"/>
                  </a:lnTo>
                  <a:lnTo>
                    <a:pt x="36107" y="806"/>
                  </a:lnTo>
                  <a:lnTo>
                    <a:pt x="36087" y="668"/>
                  </a:lnTo>
                  <a:lnTo>
                    <a:pt x="36068" y="531"/>
                  </a:lnTo>
                  <a:lnTo>
                    <a:pt x="36009" y="433"/>
                  </a:lnTo>
                  <a:lnTo>
                    <a:pt x="35950" y="354"/>
                  </a:lnTo>
                  <a:lnTo>
                    <a:pt x="35891" y="276"/>
                  </a:lnTo>
                  <a:lnTo>
                    <a:pt x="35812" y="236"/>
                  </a:lnTo>
                  <a:lnTo>
                    <a:pt x="35753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315"/>
                  </a:lnTo>
                  <a:lnTo>
                    <a:pt x="35086" y="452"/>
                  </a:lnTo>
                  <a:lnTo>
                    <a:pt x="34594" y="590"/>
                  </a:lnTo>
                  <a:lnTo>
                    <a:pt x="34005" y="727"/>
                  </a:lnTo>
                  <a:lnTo>
                    <a:pt x="33278" y="865"/>
                  </a:lnTo>
                  <a:lnTo>
                    <a:pt x="32434" y="1002"/>
                  </a:lnTo>
                  <a:lnTo>
                    <a:pt x="31471" y="1120"/>
                  </a:lnTo>
                  <a:lnTo>
                    <a:pt x="30391" y="1238"/>
                  </a:lnTo>
                  <a:lnTo>
                    <a:pt x="29212" y="1356"/>
                  </a:lnTo>
                  <a:lnTo>
                    <a:pt x="27915" y="1454"/>
                  </a:lnTo>
                  <a:lnTo>
                    <a:pt x="26521" y="1552"/>
                  </a:lnTo>
                  <a:lnTo>
                    <a:pt x="25028" y="1611"/>
                  </a:lnTo>
                  <a:lnTo>
                    <a:pt x="23417" y="1670"/>
                  </a:lnTo>
                  <a:lnTo>
                    <a:pt x="21727" y="1729"/>
                  </a:lnTo>
                  <a:lnTo>
                    <a:pt x="19940" y="1749"/>
                  </a:lnTo>
                  <a:lnTo>
                    <a:pt x="18054" y="1749"/>
                  </a:lnTo>
                  <a:lnTo>
                    <a:pt x="16168" y="1729"/>
                  </a:lnTo>
                  <a:lnTo>
                    <a:pt x="14380" y="1690"/>
                  </a:lnTo>
                  <a:lnTo>
                    <a:pt x="12691" y="1631"/>
                  </a:lnTo>
                  <a:lnTo>
                    <a:pt x="11099" y="1552"/>
                  </a:lnTo>
                  <a:lnTo>
                    <a:pt x="9606" y="1454"/>
                  </a:lnTo>
                  <a:lnTo>
                    <a:pt x="8212" y="1356"/>
                  </a:lnTo>
                  <a:lnTo>
                    <a:pt x="6935" y="1238"/>
                  </a:lnTo>
                  <a:lnTo>
                    <a:pt x="5756" y="1120"/>
                  </a:lnTo>
                  <a:lnTo>
                    <a:pt x="4676" y="983"/>
                  </a:lnTo>
                  <a:lnTo>
                    <a:pt x="3713" y="865"/>
                  </a:lnTo>
                  <a:lnTo>
                    <a:pt x="2868" y="708"/>
                  </a:lnTo>
                  <a:lnTo>
                    <a:pt x="2142" y="570"/>
                  </a:lnTo>
                  <a:lnTo>
                    <a:pt x="1533" y="433"/>
                  </a:lnTo>
                  <a:lnTo>
                    <a:pt x="1061" y="276"/>
                  </a:lnTo>
                  <a:lnTo>
                    <a:pt x="688" y="138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37"/>
            <p:cNvSpPr/>
            <p:nvPr/>
          </p:nvSpPr>
          <p:spPr>
            <a:xfrm>
              <a:off x="-790309" y="-1429312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72" y="0"/>
                  </a:moveTo>
                  <a:lnTo>
                    <a:pt x="393" y="20"/>
                  </a:lnTo>
                  <a:lnTo>
                    <a:pt x="315" y="59"/>
                  </a:lnTo>
                  <a:lnTo>
                    <a:pt x="236" y="99"/>
                  </a:lnTo>
                  <a:lnTo>
                    <a:pt x="177" y="158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7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786" y="1415"/>
                  </a:lnTo>
                  <a:lnTo>
                    <a:pt x="1199" y="1552"/>
                  </a:lnTo>
                  <a:lnTo>
                    <a:pt x="1670" y="1670"/>
                  </a:lnTo>
                  <a:lnTo>
                    <a:pt x="2200" y="1788"/>
                  </a:lnTo>
                  <a:lnTo>
                    <a:pt x="2809" y="1906"/>
                  </a:lnTo>
                  <a:lnTo>
                    <a:pt x="3497" y="200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77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7"/>
                  </a:lnTo>
                  <a:lnTo>
                    <a:pt x="20549" y="2927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2198" y="2220"/>
                  </a:lnTo>
                  <a:lnTo>
                    <a:pt x="33219" y="2063"/>
                  </a:lnTo>
                  <a:lnTo>
                    <a:pt x="34064" y="1906"/>
                  </a:lnTo>
                  <a:lnTo>
                    <a:pt x="34791" y="1749"/>
                  </a:lnTo>
                  <a:lnTo>
                    <a:pt x="35262" y="1611"/>
                  </a:lnTo>
                  <a:lnTo>
                    <a:pt x="35675" y="1474"/>
                  </a:lnTo>
                  <a:lnTo>
                    <a:pt x="35773" y="1434"/>
                  </a:lnTo>
                  <a:lnTo>
                    <a:pt x="35852" y="1395"/>
                  </a:lnTo>
                  <a:lnTo>
                    <a:pt x="35930" y="1336"/>
                  </a:lnTo>
                  <a:lnTo>
                    <a:pt x="36009" y="1258"/>
                  </a:lnTo>
                  <a:lnTo>
                    <a:pt x="36048" y="1179"/>
                  </a:lnTo>
                  <a:lnTo>
                    <a:pt x="36087" y="1081"/>
                  </a:lnTo>
                  <a:lnTo>
                    <a:pt x="36107" y="943"/>
                  </a:lnTo>
                  <a:lnTo>
                    <a:pt x="36107" y="806"/>
                  </a:lnTo>
                  <a:lnTo>
                    <a:pt x="36087" y="668"/>
                  </a:lnTo>
                  <a:lnTo>
                    <a:pt x="36068" y="531"/>
                  </a:lnTo>
                  <a:lnTo>
                    <a:pt x="36029" y="433"/>
                  </a:lnTo>
                  <a:lnTo>
                    <a:pt x="35970" y="354"/>
                  </a:lnTo>
                  <a:lnTo>
                    <a:pt x="35891" y="275"/>
                  </a:lnTo>
                  <a:lnTo>
                    <a:pt x="35832" y="236"/>
                  </a:lnTo>
                  <a:lnTo>
                    <a:pt x="35753" y="197"/>
                  </a:lnTo>
                  <a:lnTo>
                    <a:pt x="35695" y="177"/>
                  </a:lnTo>
                  <a:lnTo>
                    <a:pt x="35518" y="275"/>
                  </a:lnTo>
                  <a:lnTo>
                    <a:pt x="35302" y="354"/>
                  </a:lnTo>
                  <a:lnTo>
                    <a:pt x="34928" y="492"/>
                  </a:lnTo>
                  <a:lnTo>
                    <a:pt x="34457" y="609"/>
                  </a:lnTo>
                  <a:lnTo>
                    <a:pt x="33887" y="747"/>
                  </a:lnTo>
                  <a:lnTo>
                    <a:pt x="33200" y="865"/>
                  </a:lnTo>
                  <a:lnTo>
                    <a:pt x="32434" y="983"/>
                  </a:lnTo>
                  <a:lnTo>
                    <a:pt x="31569" y="1100"/>
                  </a:lnTo>
                  <a:lnTo>
                    <a:pt x="30607" y="1218"/>
                  </a:lnTo>
                  <a:lnTo>
                    <a:pt x="29546" y="1317"/>
                  </a:lnTo>
                  <a:lnTo>
                    <a:pt x="28406" y="1415"/>
                  </a:lnTo>
                  <a:lnTo>
                    <a:pt x="27169" y="1493"/>
                  </a:lnTo>
                  <a:lnTo>
                    <a:pt x="25853" y="1572"/>
                  </a:lnTo>
                  <a:lnTo>
                    <a:pt x="24458" y="1631"/>
                  </a:lnTo>
                  <a:lnTo>
                    <a:pt x="22984" y="1690"/>
                  </a:lnTo>
                  <a:lnTo>
                    <a:pt x="21413" y="1729"/>
                  </a:lnTo>
                  <a:lnTo>
                    <a:pt x="19763" y="1749"/>
                  </a:lnTo>
                  <a:lnTo>
                    <a:pt x="18054" y="1749"/>
                  </a:lnTo>
                  <a:lnTo>
                    <a:pt x="16187" y="1729"/>
                  </a:lnTo>
                  <a:lnTo>
                    <a:pt x="14400" y="1670"/>
                  </a:lnTo>
                  <a:lnTo>
                    <a:pt x="12710" y="1631"/>
                  </a:lnTo>
                  <a:lnTo>
                    <a:pt x="11119" y="1552"/>
                  </a:lnTo>
                  <a:lnTo>
                    <a:pt x="9626" y="1454"/>
                  </a:lnTo>
                  <a:lnTo>
                    <a:pt x="8251" y="1356"/>
                  </a:lnTo>
                  <a:lnTo>
                    <a:pt x="6954" y="1238"/>
                  </a:lnTo>
                  <a:lnTo>
                    <a:pt x="5776" y="1120"/>
                  </a:lnTo>
                  <a:lnTo>
                    <a:pt x="4715" y="1002"/>
                  </a:lnTo>
                  <a:lnTo>
                    <a:pt x="3752" y="865"/>
                  </a:lnTo>
                  <a:lnTo>
                    <a:pt x="2908" y="708"/>
                  </a:lnTo>
                  <a:lnTo>
                    <a:pt x="2181" y="570"/>
                  </a:lnTo>
                  <a:lnTo>
                    <a:pt x="1572" y="433"/>
                  </a:lnTo>
                  <a:lnTo>
                    <a:pt x="1081" y="295"/>
                  </a:lnTo>
                  <a:lnTo>
                    <a:pt x="707" y="138"/>
                  </a:lnTo>
                  <a:lnTo>
                    <a:pt x="570" y="79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37"/>
            <p:cNvSpPr/>
            <p:nvPr/>
          </p:nvSpPr>
          <p:spPr>
            <a:xfrm>
              <a:off x="-790309" y="-1363344"/>
              <a:ext cx="594428" cy="47889"/>
            </a:xfrm>
            <a:custGeom>
              <a:avLst/>
              <a:gdLst/>
              <a:ahLst/>
              <a:cxnLst/>
              <a:rect l="l" t="t" r="r" b="b"/>
              <a:pathLst>
                <a:path w="36108" h="2909" extrusionOk="0">
                  <a:moveTo>
                    <a:pt x="393" y="1"/>
                  </a:moveTo>
                  <a:lnTo>
                    <a:pt x="315" y="40"/>
                  </a:lnTo>
                  <a:lnTo>
                    <a:pt x="236" y="79"/>
                  </a:lnTo>
                  <a:lnTo>
                    <a:pt x="177" y="138"/>
                  </a:lnTo>
                  <a:lnTo>
                    <a:pt x="98" y="217"/>
                  </a:lnTo>
                  <a:lnTo>
                    <a:pt x="59" y="335"/>
                  </a:lnTo>
                  <a:lnTo>
                    <a:pt x="20" y="453"/>
                  </a:lnTo>
                  <a:lnTo>
                    <a:pt x="0" y="610"/>
                  </a:lnTo>
                  <a:lnTo>
                    <a:pt x="20" y="747"/>
                  </a:lnTo>
                  <a:lnTo>
                    <a:pt x="40" y="885"/>
                  </a:lnTo>
                  <a:lnTo>
                    <a:pt x="79" y="983"/>
                  </a:lnTo>
                  <a:lnTo>
                    <a:pt x="118" y="1081"/>
                  </a:lnTo>
                  <a:lnTo>
                    <a:pt x="177" y="1160"/>
                  </a:lnTo>
                  <a:lnTo>
                    <a:pt x="256" y="1199"/>
                  </a:lnTo>
                  <a:lnTo>
                    <a:pt x="354" y="1258"/>
                  </a:lnTo>
                  <a:lnTo>
                    <a:pt x="452" y="1278"/>
                  </a:lnTo>
                  <a:lnTo>
                    <a:pt x="806" y="1396"/>
                  </a:lnTo>
                  <a:lnTo>
                    <a:pt x="1218" y="1514"/>
                  </a:lnTo>
                  <a:lnTo>
                    <a:pt x="1670" y="1651"/>
                  </a:lnTo>
                  <a:lnTo>
                    <a:pt x="2220" y="1769"/>
                  </a:lnTo>
                  <a:lnTo>
                    <a:pt x="2809" y="1867"/>
                  </a:lnTo>
                  <a:lnTo>
                    <a:pt x="3497" y="1985"/>
                  </a:lnTo>
                  <a:lnTo>
                    <a:pt x="4263" y="2103"/>
                  </a:lnTo>
                  <a:lnTo>
                    <a:pt x="5088" y="2201"/>
                  </a:lnTo>
                  <a:lnTo>
                    <a:pt x="6444" y="2358"/>
                  </a:lnTo>
                  <a:lnTo>
                    <a:pt x="7897" y="2496"/>
                  </a:lnTo>
                  <a:lnTo>
                    <a:pt x="9430" y="2614"/>
                  </a:lnTo>
                  <a:lnTo>
                    <a:pt x="11041" y="2712"/>
                  </a:lnTo>
                  <a:lnTo>
                    <a:pt x="12710" y="2790"/>
                  </a:lnTo>
                  <a:lnTo>
                    <a:pt x="14439" y="2849"/>
                  </a:lnTo>
                  <a:lnTo>
                    <a:pt x="16227" y="2889"/>
                  </a:lnTo>
                  <a:lnTo>
                    <a:pt x="18054" y="2908"/>
                  </a:lnTo>
                  <a:lnTo>
                    <a:pt x="18839" y="2908"/>
                  </a:lnTo>
                  <a:lnTo>
                    <a:pt x="20549" y="2889"/>
                  </a:lnTo>
                  <a:lnTo>
                    <a:pt x="22218" y="2869"/>
                  </a:lnTo>
                  <a:lnTo>
                    <a:pt x="23849" y="2830"/>
                  </a:lnTo>
                  <a:lnTo>
                    <a:pt x="25420" y="2751"/>
                  </a:lnTo>
                  <a:lnTo>
                    <a:pt x="26913" y="2673"/>
                  </a:lnTo>
                  <a:lnTo>
                    <a:pt x="28367" y="2574"/>
                  </a:lnTo>
                  <a:lnTo>
                    <a:pt x="29723" y="2476"/>
                  </a:lnTo>
                  <a:lnTo>
                    <a:pt x="30999" y="2339"/>
                  </a:lnTo>
                  <a:lnTo>
                    <a:pt x="32021" y="2221"/>
                  </a:lnTo>
                  <a:lnTo>
                    <a:pt x="32925" y="2083"/>
                  </a:lnTo>
                  <a:lnTo>
                    <a:pt x="33828" y="1926"/>
                  </a:lnTo>
                  <a:lnTo>
                    <a:pt x="34575" y="1769"/>
                  </a:lnTo>
                  <a:lnTo>
                    <a:pt x="35184" y="1612"/>
                  </a:lnTo>
                  <a:lnTo>
                    <a:pt x="35675" y="1455"/>
                  </a:lnTo>
                  <a:lnTo>
                    <a:pt x="35773" y="1415"/>
                  </a:lnTo>
                  <a:lnTo>
                    <a:pt x="35871" y="1376"/>
                  </a:lnTo>
                  <a:lnTo>
                    <a:pt x="35950" y="1317"/>
                  </a:lnTo>
                  <a:lnTo>
                    <a:pt x="36009" y="1239"/>
                  </a:lnTo>
                  <a:lnTo>
                    <a:pt x="36048" y="1160"/>
                  </a:lnTo>
                  <a:lnTo>
                    <a:pt x="36087" y="1042"/>
                  </a:lnTo>
                  <a:lnTo>
                    <a:pt x="36107" y="924"/>
                  </a:lnTo>
                  <a:lnTo>
                    <a:pt x="36107" y="787"/>
                  </a:lnTo>
                  <a:lnTo>
                    <a:pt x="36107" y="649"/>
                  </a:lnTo>
                  <a:lnTo>
                    <a:pt x="36068" y="531"/>
                  </a:lnTo>
                  <a:lnTo>
                    <a:pt x="36029" y="413"/>
                  </a:lnTo>
                  <a:lnTo>
                    <a:pt x="35970" y="335"/>
                  </a:lnTo>
                  <a:lnTo>
                    <a:pt x="35911" y="276"/>
                  </a:lnTo>
                  <a:lnTo>
                    <a:pt x="35852" y="217"/>
                  </a:lnTo>
                  <a:lnTo>
                    <a:pt x="35773" y="178"/>
                  </a:lnTo>
                  <a:lnTo>
                    <a:pt x="35714" y="158"/>
                  </a:lnTo>
                  <a:lnTo>
                    <a:pt x="35577" y="237"/>
                  </a:lnTo>
                  <a:lnTo>
                    <a:pt x="35400" y="315"/>
                  </a:lnTo>
                  <a:lnTo>
                    <a:pt x="35203" y="394"/>
                  </a:lnTo>
                  <a:lnTo>
                    <a:pt x="34948" y="472"/>
                  </a:lnTo>
                  <a:lnTo>
                    <a:pt x="34319" y="630"/>
                  </a:lnTo>
                  <a:lnTo>
                    <a:pt x="33534" y="787"/>
                  </a:lnTo>
                  <a:lnTo>
                    <a:pt x="32355" y="983"/>
                  </a:lnTo>
                  <a:lnTo>
                    <a:pt x="30941" y="1160"/>
                  </a:lnTo>
                  <a:lnTo>
                    <a:pt x="29310" y="1317"/>
                  </a:lnTo>
                  <a:lnTo>
                    <a:pt x="27463" y="1455"/>
                  </a:lnTo>
                  <a:lnTo>
                    <a:pt x="25420" y="1572"/>
                  </a:lnTo>
                  <a:lnTo>
                    <a:pt x="23161" y="1651"/>
                  </a:lnTo>
                  <a:lnTo>
                    <a:pt x="20706" y="1710"/>
                  </a:lnTo>
                  <a:lnTo>
                    <a:pt x="18054" y="1710"/>
                  </a:lnTo>
                  <a:lnTo>
                    <a:pt x="16187" y="1690"/>
                  </a:lnTo>
                  <a:lnTo>
                    <a:pt x="14419" y="1651"/>
                  </a:lnTo>
                  <a:lnTo>
                    <a:pt x="12730" y="1592"/>
                  </a:lnTo>
                  <a:lnTo>
                    <a:pt x="11139" y="1533"/>
                  </a:lnTo>
                  <a:lnTo>
                    <a:pt x="9665" y="1435"/>
                  </a:lnTo>
                  <a:lnTo>
                    <a:pt x="8271" y="1337"/>
                  </a:lnTo>
                  <a:lnTo>
                    <a:pt x="6994" y="1219"/>
                  </a:lnTo>
                  <a:lnTo>
                    <a:pt x="5815" y="1101"/>
                  </a:lnTo>
                  <a:lnTo>
                    <a:pt x="4735" y="983"/>
                  </a:lnTo>
                  <a:lnTo>
                    <a:pt x="3792" y="846"/>
                  </a:lnTo>
                  <a:lnTo>
                    <a:pt x="2947" y="688"/>
                  </a:lnTo>
                  <a:lnTo>
                    <a:pt x="2200" y="551"/>
                  </a:lnTo>
                  <a:lnTo>
                    <a:pt x="1591" y="413"/>
                  </a:lnTo>
                  <a:lnTo>
                    <a:pt x="1100" y="276"/>
                  </a:lnTo>
                  <a:lnTo>
                    <a:pt x="727" y="119"/>
                  </a:lnTo>
                  <a:lnTo>
                    <a:pt x="590" y="60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p37"/>
            <p:cNvSpPr/>
            <p:nvPr/>
          </p:nvSpPr>
          <p:spPr>
            <a:xfrm>
              <a:off x="-790309" y="-954218"/>
              <a:ext cx="594428" cy="48531"/>
            </a:xfrm>
            <a:custGeom>
              <a:avLst/>
              <a:gdLst/>
              <a:ahLst/>
              <a:cxnLst/>
              <a:rect l="l" t="t" r="r" b="b"/>
              <a:pathLst>
                <a:path w="36108" h="2948" extrusionOk="0">
                  <a:moveTo>
                    <a:pt x="452" y="0"/>
                  </a:moveTo>
                  <a:lnTo>
                    <a:pt x="373" y="20"/>
                  </a:lnTo>
                  <a:lnTo>
                    <a:pt x="295" y="59"/>
                  </a:lnTo>
                  <a:lnTo>
                    <a:pt x="236" y="118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74"/>
                  </a:lnTo>
                  <a:lnTo>
                    <a:pt x="20" y="492"/>
                  </a:lnTo>
                  <a:lnTo>
                    <a:pt x="0" y="64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99"/>
                  </a:lnTo>
                  <a:lnTo>
                    <a:pt x="256" y="1238"/>
                  </a:lnTo>
                  <a:lnTo>
                    <a:pt x="354" y="1297"/>
                  </a:lnTo>
                  <a:lnTo>
                    <a:pt x="452" y="1317"/>
                  </a:lnTo>
                  <a:lnTo>
                    <a:pt x="550" y="1356"/>
                  </a:lnTo>
                  <a:lnTo>
                    <a:pt x="1041" y="1513"/>
                  </a:lnTo>
                  <a:lnTo>
                    <a:pt x="1670" y="1670"/>
                  </a:lnTo>
                  <a:lnTo>
                    <a:pt x="2338" y="1827"/>
                  </a:lnTo>
                  <a:lnTo>
                    <a:pt x="3124" y="1965"/>
                  </a:lnTo>
                  <a:lnTo>
                    <a:pt x="4047" y="210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52"/>
                  </a:lnTo>
                  <a:lnTo>
                    <a:pt x="11041" y="2751"/>
                  </a:lnTo>
                  <a:lnTo>
                    <a:pt x="12710" y="2829"/>
                  </a:lnTo>
                  <a:lnTo>
                    <a:pt x="14439" y="2888"/>
                  </a:lnTo>
                  <a:lnTo>
                    <a:pt x="16227" y="2928"/>
                  </a:lnTo>
                  <a:lnTo>
                    <a:pt x="18054" y="2947"/>
                  </a:lnTo>
                  <a:lnTo>
                    <a:pt x="18839" y="2947"/>
                  </a:lnTo>
                  <a:lnTo>
                    <a:pt x="20549" y="2928"/>
                  </a:lnTo>
                  <a:lnTo>
                    <a:pt x="22218" y="2908"/>
                  </a:lnTo>
                  <a:lnTo>
                    <a:pt x="23849" y="286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515"/>
                  </a:lnTo>
                  <a:lnTo>
                    <a:pt x="30999" y="2377"/>
                  </a:lnTo>
                  <a:lnTo>
                    <a:pt x="31903" y="2260"/>
                  </a:lnTo>
                  <a:lnTo>
                    <a:pt x="33180" y="2083"/>
                  </a:lnTo>
                  <a:lnTo>
                    <a:pt x="33730" y="1985"/>
                  </a:lnTo>
                  <a:lnTo>
                    <a:pt x="34221" y="1886"/>
                  </a:lnTo>
                  <a:lnTo>
                    <a:pt x="34653" y="1788"/>
                  </a:lnTo>
                  <a:lnTo>
                    <a:pt x="35046" y="1690"/>
                  </a:lnTo>
                  <a:lnTo>
                    <a:pt x="35380" y="1592"/>
                  </a:lnTo>
                  <a:lnTo>
                    <a:pt x="35675" y="1493"/>
                  </a:lnTo>
                  <a:lnTo>
                    <a:pt x="35812" y="1435"/>
                  </a:lnTo>
                  <a:lnTo>
                    <a:pt x="35871" y="1395"/>
                  </a:lnTo>
                  <a:lnTo>
                    <a:pt x="35930" y="1356"/>
                  </a:lnTo>
                  <a:lnTo>
                    <a:pt x="35989" y="1297"/>
                  </a:lnTo>
                  <a:lnTo>
                    <a:pt x="36029" y="1238"/>
                  </a:lnTo>
                  <a:lnTo>
                    <a:pt x="36068" y="1140"/>
                  </a:lnTo>
                  <a:lnTo>
                    <a:pt x="36087" y="1061"/>
                  </a:lnTo>
                  <a:lnTo>
                    <a:pt x="36107" y="943"/>
                  </a:lnTo>
                  <a:lnTo>
                    <a:pt x="36107" y="826"/>
                  </a:lnTo>
                  <a:lnTo>
                    <a:pt x="36107" y="708"/>
                  </a:lnTo>
                  <a:lnTo>
                    <a:pt x="36087" y="609"/>
                  </a:lnTo>
                  <a:lnTo>
                    <a:pt x="36048" y="511"/>
                  </a:lnTo>
                  <a:lnTo>
                    <a:pt x="36009" y="433"/>
                  </a:lnTo>
                  <a:lnTo>
                    <a:pt x="35911" y="315"/>
                  </a:lnTo>
                  <a:lnTo>
                    <a:pt x="35812" y="236"/>
                  </a:lnTo>
                  <a:lnTo>
                    <a:pt x="35675" y="177"/>
                  </a:lnTo>
                  <a:lnTo>
                    <a:pt x="35518" y="275"/>
                  </a:lnTo>
                  <a:lnTo>
                    <a:pt x="35321" y="374"/>
                  </a:lnTo>
                  <a:lnTo>
                    <a:pt x="35046" y="472"/>
                  </a:lnTo>
                  <a:lnTo>
                    <a:pt x="34712" y="570"/>
                  </a:lnTo>
                  <a:lnTo>
                    <a:pt x="34319" y="668"/>
                  </a:lnTo>
                  <a:lnTo>
                    <a:pt x="33868" y="767"/>
                  </a:lnTo>
                  <a:lnTo>
                    <a:pt x="33376" y="845"/>
                  </a:lnTo>
                  <a:lnTo>
                    <a:pt x="32807" y="943"/>
                  </a:lnTo>
                  <a:lnTo>
                    <a:pt x="31589" y="1120"/>
                  </a:lnTo>
                  <a:lnTo>
                    <a:pt x="30194" y="1277"/>
                  </a:lnTo>
                  <a:lnTo>
                    <a:pt x="28603" y="1415"/>
                  </a:lnTo>
                  <a:lnTo>
                    <a:pt x="26835" y="1533"/>
                  </a:lnTo>
                  <a:lnTo>
                    <a:pt x="24890" y="1631"/>
                  </a:lnTo>
                  <a:lnTo>
                    <a:pt x="22768" y="1710"/>
                  </a:lnTo>
                  <a:lnTo>
                    <a:pt x="20490" y="1749"/>
                  </a:lnTo>
                  <a:lnTo>
                    <a:pt x="18054" y="1749"/>
                  </a:lnTo>
                  <a:lnTo>
                    <a:pt x="15912" y="1729"/>
                  </a:lnTo>
                  <a:lnTo>
                    <a:pt x="13889" y="1670"/>
                  </a:lnTo>
                  <a:lnTo>
                    <a:pt x="11983" y="1611"/>
                  </a:lnTo>
                  <a:lnTo>
                    <a:pt x="10215" y="1513"/>
                  </a:lnTo>
                  <a:lnTo>
                    <a:pt x="8585" y="1395"/>
                  </a:lnTo>
                  <a:lnTo>
                    <a:pt x="7092" y="1277"/>
                  </a:lnTo>
                  <a:lnTo>
                    <a:pt x="5717" y="1140"/>
                  </a:lnTo>
                  <a:lnTo>
                    <a:pt x="4519" y="983"/>
                  </a:lnTo>
                  <a:lnTo>
                    <a:pt x="3752" y="865"/>
                  </a:lnTo>
                  <a:lnTo>
                    <a:pt x="3065" y="767"/>
                  </a:lnTo>
                  <a:lnTo>
                    <a:pt x="2456" y="649"/>
                  </a:lnTo>
                  <a:lnTo>
                    <a:pt x="1925" y="531"/>
                  </a:lnTo>
                  <a:lnTo>
                    <a:pt x="1454" y="413"/>
                  </a:lnTo>
                  <a:lnTo>
                    <a:pt x="1081" y="295"/>
                  </a:lnTo>
                  <a:lnTo>
                    <a:pt x="766" y="197"/>
                  </a:lnTo>
                  <a:lnTo>
                    <a:pt x="550" y="7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9363;p37"/>
            <p:cNvSpPr/>
            <p:nvPr/>
          </p:nvSpPr>
          <p:spPr>
            <a:xfrm>
              <a:off x="-790309" y="-884364"/>
              <a:ext cx="594428" cy="48531"/>
            </a:xfrm>
            <a:custGeom>
              <a:avLst/>
              <a:gdLst/>
              <a:ahLst/>
              <a:cxnLst/>
              <a:rect l="l" t="t" r="r" b="b"/>
              <a:pathLst>
                <a:path w="36108" h="2948" extrusionOk="0">
                  <a:moveTo>
                    <a:pt x="452" y="1"/>
                  </a:moveTo>
                  <a:lnTo>
                    <a:pt x="373" y="20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8"/>
                  </a:lnTo>
                  <a:lnTo>
                    <a:pt x="98" y="256"/>
                  </a:lnTo>
                  <a:lnTo>
                    <a:pt x="59" y="374"/>
                  </a:lnTo>
                  <a:lnTo>
                    <a:pt x="20" y="492"/>
                  </a:lnTo>
                  <a:lnTo>
                    <a:pt x="0" y="64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550" y="1356"/>
                  </a:lnTo>
                  <a:lnTo>
                    <a:pt x="904" y="1474"/>
                  </a:lnTo>
                  <a:lnTo>
                    <a:pt x="1297" y="1592"/>
                  </a:lnTo>
                  <a:lnTo>
                    <a:pt x="1768" y="1690"/>
                  </a:lnTo>
                  <a:lnTo>
                    <a:pt x="2299" y="1808"/>
                  </a:lnTo>
                  <a:lnTo>
                    <a:pt x="2888" y="1926"/>
                  </a:lnTo>
                  <a:lnTo>
                    <a:pt x="3536" y="2024"/>
                  </a:lnTo>
                  <a:lnTo>
                    <a:pt x="4283" y="214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28"/>
                  </a:lnTo>
                  <a:lnTo>
                    <a:pt x="18054" y="2947"/>
                  </a:lnTo>
                  <a:lnTo>
                    <a:pt x="18839" y="2947"/>
                  </a:lnTo>
                  <a:lnTo>
                    <a:pt x="21315" y="2928"/>
                  </a:lnTo>
                  <a:lnTo>
                    <a:pt x="23692" y="2869"/>
                  </a:lnTo>
                  <a:lnTo>
                    <a:pt x="25951" y="2771"/>
                  </a:lnTo>
                  <a:lnTo>
                    <a:pt x="28092" y="2633"/>
                  </a:lnTo>
                  <a:lnTo>
                    <a:pt x="29605" y="2515"/>
                  </a:lnTo>
                  <a:lnTo>
                    <a:pt x="30999" y="2378"/>
                  </a:lnTo>
                  <a:lnTo>
                    <a:pt x="31864" y="2279"/>
                  </a:lnTo>
                  <a:lnTo>
                    <a:pt x="32630" y="2162"/>
                  </a:lnTo>
                  <a:lnTo>
                    <a:pt x="33318" y="2063"/>
                  </a:lnTo>
                  <a:lnTo>
                    <a:pt x="33927" y="1946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612"/>
                  </a:lnTo>
                  <a:lnTo>
                    <a:pt x="35675" y="1494"/>
                  </a:lnTo>
                  <a:lnTo>
                    <a:pt x="35832" y="1435"/>
                  </a:lnTo>
                  <a:lnTo>
                    <a:pt x="35891" y="1395"/>
                  </a:lnTo>
                  <a:lnTo>
                    <a:pt x="35950" y="1337"/>
                  </a:lnTo>
                  <a:lnTo>
                    <a:pt x="35989" y="1278"/>
                  </a:lnTo>
                  <a:lnTo>
                    <a:pt x="36048" y="1219"/>
                  </a:lnTo>
                  <a:lnTo>
                    <a:pt x="36068" y="1140"/>
                  </a:lnTo>
                  <a:lnTo>
                    <a:pt x="36087" y="1042"/>
                  </a:lnTo>
                  <a:lnTo>
                    <a:pt x="36107" y="944"/>
                  </a:lnTo>
                  <a:lnTo>
                    <a:pt x="36107" y="826"/>
                  </a:lnTo>
                  <a:lnTo>
                    <a:pt x="36107" y="708"/>
                  </a:lnTo>
                  <a:lnTo>
                    <a:pt x="36087" y="610"/>
                  </a:lnTo>
                  <a:lnTo>
                    <a:pt x="36048" y="511"/>
                  </a:lnTo>
                  <a:lnTo>
                    <a:pt x="36009" y="433"/>
                  </a:lnTo>
                  <a:lnTo>
                    <a:pt x="35930" y="315"/>
                  </a:lnTo>
                  <a:lnTo>
                    <a:pt x="35812" y="236"/>
                  </a:lnTo>
                  <a:lnTo>
                    <a:pt x="35753" y="197"/>
                  </a:lnTo>
                  <a:lnTo>
                    <a:pt x="35675" y="178"/>
                  </a:lnTo>
                  <a:lnTo>
                    <a:pt x="35557" y="256"/>
                  </a:lnTo>
                  <a:lnTo>
                    <a:pt x="35400" y="335"/>
                  </a:lnTo>
                  <a:lnTo>
                    <a:pt x="35203" y="413"/>
                  </a:lnTo>
                  <a:lnTo>
                    <a:pt x="34987" y="492"/>
                  </a:lnTo>
                  <a:lnTo>
                    <a:pt x="34398" y="649"/>
                  </a:lnTo>
                  <a:lnTo>
                    <a:pt x="33652" y="806"/>
                  </a:lnTo>
                  <a:lnTo>
                    <a:pt x="32768" y="944"/>
                  </a:lnTo>
                  <a:lnTo>
                    <a:pt x="31746" y="1101"/>
                  </a:lnTo>
                  <a:lnTo>
                    <a:pt x="30567" y="1238"/>
                  </a:lnTo>
                  <a:lnTo>
                    <a:pt x="29251" y="1356"/>
                  </a:lnTo>
                  <a:lnTo>
                    <a:pt x="28131" y="1454"/>
                  </a:lnTo>
                  <a:lnTo>
                    <a:pt x="26933" y="1533"/>
                  </a:lnTo>
                  <a:lnTo>
                    <a:pt x="25636" y="1592"/>
                  </a:lnTo>
                  <a:lnTo>
                    <a:pt x="24261" y="1651"/>
                  </a:lnTo>
                  <a:lnTo>
                    <a:pt x="22827" y="1710"/>
                  </a:lnTo>
                  <a:lnTo>
                    <a:pt x="21315" y="1729"/>
                  </a:lnTo>
                  <a:lnTo>
                    <a:pt x="19723" y="1749"/>
                  </a:lnTo>
                  <a:lnTo>
                    <a:pt x="18054" y="1749"/>
                  </a:lnTo>
                  <a:lnTo>
                    <a:pt x="16227" y="1729"/>
                  </a:lnTo>
                  <a:lnTo>
                    <a:pt x="14498" y="1690"/>
                  </a:lnTo>
                  <a:lnTo>
                    <a:pt x="12848" y="1631"/>
                  </a:lnTo>
                  <a:lnTo>
                    <a:pt x="11296" y="1572"/>
                  </a:lnTo>
                  <a:lnTo>
                    <a:pt x="9842" y="1474"/>
                  </a:lnTo>
                  <a:lnTo>
                    <a:pt x="8467" y="1395"/>
                  </a:lnTo>
                  <a:lnTo>
                    <a:pt x="7210" y="1278"/>
                  </a:lnTo>
                  <a:lnTo>
                    <a:pt x="6031" y="1160"/>
                  </a:lnTo>
                  <a:lnTo>
                    <a:pt x="4970" y="1042"/>
                  </a:lnTo>
                  <a:lnTo>
                    <a:pt x="4008" y="904"/>
                  </a:lnTo>
                  <a:lnTo>
                    <a:pt x="3163" y="767"/>
                  </a:lnTo>
                  <a:lnTo>
                    <a:pt x="2417" y="629"/>
                  </a:lnTo>
                  <a:lnTo>
                    <a:pt x="1768" y="492"/>
                  </a:lnTo>
                  <a:lnTo>
                    <a:pt x="1258" y="354"/>
                  </a:lnTo>
                  <a:lnTo>
                    <a:pt x="845" y="217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9364;p37"/>
            <p:cNvSpPr/>
            <p:nvPr/>
          </p:nvSpPr>
          <p:spPr>
            <a:xfrm>
              <a:off x="-790309" y="-814511"/>
              <a:ext cx="594428" cy="48219"/>
            </a:xfrm>
            <a:custGeom>
              <a:avLst/>
              <a:gdLst/>
              <a:ahLst/>
              <a:cxnLst/>
              <a:rect l="l" t="t" r="r" b="b"/>
              <a:pathLst>
                <a:path w="36108" h="2929" extrusionOk="0">
                  <a:moveTo>
                    <a:pt x="452" y="1"/>
                  </a:moveTo>
                  <a:lnTo>
                    <a:pt x="373" y="21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8"/>
                  </a:lnTo>
                  <a:lnTo>
                    <a:pt x="98" y="256"/>
                  </a:lnTo>
                  <a:lnTo>
                    <a:pt x="59" y="355"/>
                  </a:lnTo>
                  <a:lnTo>
                    <a:pt x="20" y="492"/>
                  </a:lnTo>
                  <a:lnTo>
                    <a:pt x="0" y="630"/>
                  </a:lnTo>
                  <a:lnTo>
                    <a:pt x="20" y="787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1"/>
                  </a:lnTo>
                  <a:lnTo>
                    <a:pt x="177" y="1180"/>
                  </a:lnTo>
                  <a:lnTo>
                    <a:pt x="256" y="1239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570" y="1356"/>
                  </a:lnTo>
                  <a:lnTo>
                    <a:pt x="924" y="1474"/>
                  </a:lnTo>
                  <a:lnTo>
                    <a:pt x="1316" y="1592"/>
                  </a:lnTo>
                  <a:lnTo>
                    <a:pt x="1768" y="1690"/>
                  </a:lnTo>
                  <a:lnTo>
                    <a:pt x="2299" y="1808"/>
                  </a:lnTo>
                  <a:lnTo>
                    <a:pt x="2888" y="1926"/>
                  </a:lnTo>
                  <a:lnTo>
                    <a:pt x="3556" y="2024"/>
                  </a:lnTo>
                  <a:lnTo>
                    <a:pt x="4283" y="2142"/>
                  </a:lnTo>
                  <a:lnTo>
                    <a:pt x="5088" y="2240"/>
                  </a:lnTo>
                  <a:lnTo>
                    <a:pt x="6444" y="2398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2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1020" y="2928"/>
                  </a:lnTo>
                  <a:lnTo>
                    <a:pt x="23122" y="2869"/>
                  </a:lnTo>
                  <a:lnTo>
                    <a:pt x="25283" y="2791"/>
                  </a:lnTo>
                  <a:lnTo>
                    <a:pt x="27326" y="2692"/>
                  </a:lnTo>
                  <a:lnTo>
                    <a:pt x="29251" y="2535"/>
                  </a:lnTo>
                  <a:lnTo>
                    <a:pt x="30999" y="2378"/>
                  </a:lnTo>
                  <a:lnTo>
                    <a:pt x="31864" y="2260"/>
                  </a:lnTo>
                  <a:lnTo>
                    <a:pt x="32630" y="2162"/>
                  </a:lnTo>
                  <a:lnTo>
                    <a:pt x="33318" y="2044"/>
                  </a:lnTo>
                  <a:lnTo>
                    <a:pt x="33927" y="1946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53" y="1455"/>
                  </a:lnTo>
                  <a:lnTo>
                    <a:pt x="35852" y="1415"/>
                  </a:lnTo>
                  <a:lnTo>
                    <a:pt x="35950" y="1337"/>
                  </a:lnTo>
                  <a:lnTo>
                    <a:pt x="36009" y="1278"/>
                  </a:lnTo>
                  <a:lnTo>
                    <a:pt x="36048" y="1199"/>
                  </a:lnTo>
                  <a:lnTo>
                    <a:pt x="36068" y="1121"/>
                  </a:lnTo>
                  <a:lnTo>
                    <a:pt x="36087" y="1042"/>
                  </a:lnTo>
                  <a:lnTo>
                    <a:pt x="36107" y="806"/>
                  </a:lnTo>
                  <a:lnTo>
                    <a:pt x="36107" y="708"/>
                  </a:lnTo>
                  <a:lnTo>
                    <a:pt x="36087" y="610"/>
                  </a:lnTo>
                  <a:lnTo>
                    <a:pt x="36029" y="453"/>
                  </a:lnTo>
                  <a:lnTo>
                    <a:pt x="35930" y="335"/>
                  </a:lnTo>
                  <a:lnTo>
                    <a:pt x="35832" y="237"/>
                  </a:lnTo>
                  <a:lnTo>
                    <a:pt x="35753" y="197"/>
                  </a:lnTo>
                  <a:lnTo>
                    <a:pt x="35675" y="178"/>
                  </a:lnTo>
                  <a:lnTo>
                    <a:pt x="35518" y="276"/>
                  </a:lnTo>
                  <a:lnTo>
                    <a:pt x="35262" y="374"/>
                  </a:lnTo>
                  <a:lnTo>
                    <a:pt x="34948" y="492"/>
                  </a:lnTo>
                  <a:lnTo>
                    <a:pt x="34575" y="590"/>
                  </a:lnTo>
                  <a:lnTo>
                    <a:pt x="34103" y="708"/>
                  </a:lnTo>
                  <a:lnTo>
                    <a:pt x="33573" y="806"/>
                  </a:lnTo>
                  <a:lnTo>
                    <a:pt x="32984" y="905"/>
                  </a:lnTo>
                  <a:lnTo>
                    <a:pt x="32316" y="1022"/>
                  </a:lnTo>
                  <a:lnTo>
                    <a:pt x="31589" y="1121"/>
                  </a:lnTo>
                  <a:lnTo>
                    <a:pt x="30783" y="1199"/>
                  </a:lnTo>
                  <a:lnTo>
                    <a:pt x="29919" y="1298"/>
                  </a:lnTo>
                  <a:lnTo>
                    <a:pt x="28996" y="1376"/>
                  </a:lnTo>
                  <a:lnTo>
                    <a:pt x="27994" y="1455"/>
                  </a:lnTo>
                  <a:lnTo>
                    <a:pt x="26933" y="1533"/>
                  </a:lnTo>
                  <a:lnTo>
                    <a:pt x="25833" y="1592"/>
                  </a:lnTo>
                  <a:lnTo>
                    <a:pt x="24654" y="1631"/>
                  </a:lnTo>
                  <a:lnTo>
                    <a:pt x="23122" y="1690"/>
                  </a:lnTo>
                  <a:lnTo>
                    <a:pt x="21531" y="1730"/>
                  </a:lnTo>
                  <a:lnTo>
                    <a:pt x="19822" y="1749"/>
                  </a:lnTo>
                  <a:lnTo>
                    <a:pt x="18054" y="1749"/>
                  </a:lnTo>
                  <a:lnTo>
                    <a:pt x="16227" y="1730"/>
                  </a:lnTo>
                  <a:lnTo>
                    <a:pt x="14498" y="1690"/>
                  </a:lnTo>
                  <a:lnTo>
                    <a:pt x="12867" y="1631"/>
                  </a:lnTo>
                  <a:lnTo>
                    <a:pt x="11316" y="1573"/>
                  </a:lnTo>
                  <a:lnTo>
                    <a:pt x="9862" y="1474"/>
                  </a:lnTo>
                  <a:lnTo>
                    <a:pt x="8487" y="1376"/>
                  </a:lnTo>
                  <a:lnTo>
                    <a:pt x="7229" y="1278"/>
                  </a:lnTo>
                  <a:lnTo>
                    <a:pt x="6070" y="1160"/>
                  </a:lnTo>
                  <a:lnTo>
                    <a:pt x="4990" y="1042"/>
                  </a:lnTo>
                  <a:lnTo>
                    <a:pt x="4027" y="905"/>
                  </a:lnTo>
                  <a:lnTo>
                    <a:pt x="3183" y="767"/>
                  </a:lnTo>
                  <a:lnTo>
                    <a:pt x="2436" y="630"/>
                  </a:lnTo>
                  <a:lnTo>
                    <a:pt x="1788" y="492"/>
                  </a:lnTo>
                  <a:lnTo>
                    <a:pt x="1277" y="355"/>
                  </a:lnTo>
                  <a:lnTo>
                    <a:pt x="865" y="217"/>
                  </a:lnTo>
                  <a:lnTo>
                    <a:pt x="570" y="80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9365;p37"/>
            <p:cNvSpPr/>
            <p:nvPr/>
          </p:nvSpPr>
          <p:spPr>
            <a:xfrm>
              <a:off x="-790309" y="-744641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0"/>
                  </a:moveTo>
                  <a:lnTo>
                    <a:pt x="373" y="20"/>
                  </a:lnTo>
                  <a:lnTo>
                    <a:pt x="295" y="40"/>
                  </a:lnTo>
                  <a:lnTo>
                    <a:pt x="236" y="98"/>
                  </a:lnTo>
                  <a:lnTo>
                    <a:pt x="157" y="15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1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590" y="1356"/>
                  </a:lnTo>
                  <a:lnTo>
                    <a:pt x="924" y="1474"/>
                  </a:lnTo>
                  <a:lnTo>
                    <a:pt x="1336" y="1591"/>
                  </a:lnTo>
                  <a:lnTo>
                    <a:pt x="1788" y="1690"/>
                  </a:lnTo>
                  <a:lnTo>
                    <a:pt x="2318" y="1808"/>
                  </a:lnTo>
                  <a:lnTo>
                    <a:pt x="2888" y="1925"/>
                  </a:lnTo>
                  <a:lnTo>
                    <a:pt x="3556" y="2024"/>
                  </a:lnTo>
                  <a:lnTo>
                    <a:pt x="4283" y="2122"/>
                  </a:lnTo>
                  <a:lnTo>
                    <a:pt x="5088" y="2240"/>
                  </a:lnTo>
                  <a:lnTo>
                    <a:pt x="6306" y="2377"/>
                  </a:lnTo>
                  <a:lnTo>
                    <a:pt x="7622" y="2495"/>
                  </a:lnTo>
                  <a:lnTo>
                    <a:pt x="8978" y="2613"/>
                  </a:lnTo>
                  <a:lnTo>
                    <a:pt x="10432" y="2692"/>
                  </a:lnTo>
                  <a:lnTo>
                    <a:pt x="11925" y="2770"/>
                  </a:lnTo>
                  <a:lnTo>
                    <a:pt x="13476" y="2849"/>
                  </a:lnTo>
                  <a:lnTo>
                    <a:pt x="15048" y="2888"/>
                  </a:lnTo>
                  <a:lnTo>
                    <a:pt x="16679" y="2908"/>
                  </a:lnTo>
                  <a:lnTo>
                    <a:pt x="18054" y="2927"/>
                  </a:lnTo>
                  <a:lnTo>
                    <a:pt x="20549" y="2927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1864" y="2259"/>
                  </a:lnTo>
                  <a:lnTo>
                    <a:pt x="32630" y="2161"/>
                  </a:lnTo>
                  <a:lnTo>
                    <a:pt x="33318" y="2043"/>
                  </a:lnTo>
                  <a:lnTo>
                    <a:pt x="33927" y="1945"/>
                  </a:lnTo>
                  <a:lnTo>
                    <a:pt x="34457" y="1827"/>
                  </a:lnTo>
                  <a:lnTo>
                    <a:pt x="34928" y="1709"/>
                  </a:lnTo>
                  <a:lnTo>
                    <a:pt x="35321" y="1591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415"/>
                  </a:lnTo>
                  <a:lnTo>
                    <a:pt x="35970" y="1316"/>
                  </a:lnTo>
                  <a:lnTo>
                    <a:pt x="36009" y="1257"/>
                  </a:lnTo>
                  <a:lnTo>
                    <a:pt x="36048" y="1199"/>
                  </a:lnTo>
                  <a:lnTo>
                    <a:pt x="36107" y="1022"/>
                  </a:lnTo>
                  <a:lnTo>
                    <a:pt x="36107" y="806"/>
                  </a:lnTo>
                  <a:lnTo>
                    <a:pt x="36087" y="609"/>
                  </a:lnTo>
                  <a:lnTo>
                    <a:pt x="36029" y="452"/>
                  </a:lnTo>
                  <a:lnTo>
                    <a:pt x="35950" y="334"/>
                  </a:lnTo>
                  <a:lnTo>
                    <a:pt x="35852" y="256"/>
                  </a:lnTo>
                  <a:lnTo>
                    <a:pt x="35753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295"/>
                  </a:lnTo>
                  <a:lnTo>
                    <a:pt x="35105" y="432"/>
                  </a:lnTo>
                  <a:lnTo>
                    <a:pt x="34634" y="570"/>
                  </a:lnTo>
                  <a:lnTo>
                    <a:pt x="34044" y="707"/>
                  </a:lnTo>
                  <a:lnTo>
                    <a:pt x="33337" y="845"/>
                  </a:lnTo>
                  <a:lnTo>
                    <a:pt x="32512" y="982"/>
                  </a:lnTo>
                  <a:lnTo>
                    <a:pt x="31589" y="1100"/>
                  </a:lnTo>
                  <a:lnTo>
                    <a:pt x="30548" y="1218"/>
                  </a:lnTo>
                  <a:lnTo>
                    <a:pt x="29389" y="1336"/>
                  </a:lnTo>
                  <a:lnTo>
                    <a:pt x="28151" y="1434"/>
                  </a:lnTo>
                  <a:lnTo>
                    <a:pt x="26796" y="1533"/>
                  </a:lnTo>
                  <a:lnTo>
                    <a:pt x="25342" y="1611"/>
                  </a:lnTo>
                  <a:lnTo>
                    <a:pt x="23790" y="1670"/>
                  </a:lnTo>
                  <a:lnTo>
                    <a:pt x="22140" y="1709"/>
                  </a:lnTo>
                  <a:lnTo>
                    <a:pt x="20411" y="1729"/>
                  </a:lnTo>
                  <a:lnTo>
                    <a:pt x="18564" y="1749"/>
                  </a:lnTo>
                  <a:lnTo>
                    <a:pt x="18054" y="1749"/>
                  </a:lnTo>
                  <a:lnTo>
                    <a:pt x="16246" y="1729"/>
                  </a:lnTo>
                  <a:lnTo>
                    <a:pt x="14518" y="1690"/>
                  </a:lnTo>
                  <a:lnTo>
                    <a:pt x="12887" y="1631"/>
                  </a:lnTo>
                  <a:lnTo>
                    <a:pt x="11335" y="1552"/>
                  </a:lnTo>
                  <a:lnTo>
                    <a:pt x="9882" y="1474"/>
                  </a:lnTo>
                  <a:lnTo>
                    <a:pt x="8526" y="1375"/>
                  </a:lnTo>
                  <a:lnTo>
                    <a:pt x="7249" y="1277"/>
                  </a:lnTo>
                  <a:lnTo>
                    <a:pt x="6090" y="1159"/>
                  </a:lnTo>
                  <a:lnTo>
                    <a:pt x="5029" y="1041"/>
                  </a:lnTo>
                  <a:lnTo>
                    <a:pt x="4067" y="904"/>
                  </a:lnTo>
                  <a:lnTo>
                    <a:pt x="3202" y="766"/>
                  </a:lnTo>
                  <a:lnTo>
                    <a:pt x="2456" y="629"/>
                  </a:lnTo>
                  <a:lnTo>
                    <a:pt x="1827" y="491"/>
                  </a:lnTo>
                  <a:lnTo>
                    <a:pt x="1297" y="354"/>
                  </a:lnTo>
                  <a:lnTo>
                    <a:pt x="884" y="216"/>
                  </a:lnTo>
                  <a:lnTo>
                    <a:pt x="570" y="7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6" name="Google Shape;9366;p37"/>
            <p:cNvSpPr/>
            <p:nvPr/>
          </p:nvSpPr>
          <p:spPr>
            <a:xfrm>
              <a:off x="-779311" y="-721362"/>
              <a:ext cx="579859" cy="141018"/>
            </a:xfrm>
            <a:custGeom>
              <a:avLst/>
              <a:gdLst/>
              <a:ahLst/>
              <a:cxnLst/>
              <a:rect l="l" t="t" r="r" b="b"/>
              <a:pathLst>
                <a:path w="35223" h="8566" extrusionOk="0">
                  <a:moveTo>
                    <a:pt x="35184" y="1"/>
                  </a:moveTo>
                  <a:lnTo>
                    <a:pt x="35105" y="40"/>
                  </a:lnTo>
                  <a:lnTo>
                    <a:pt x="35007" y="60"/>
                  </a:lnTo>
                  <a:lnTo>
                    <a:pt x="34653" y="177"/>
                  </a:lnTo>
                  <a:lnTo>
                    <a:pt x="34260" y="295"/>
                  </a:lnTo>
                  <a:lnTo>
                    <a:pt x="33789" y="413"/>
                  </a:lnTo>
                  <a:lnTo>
                    <a:pt x="33259" y="531"/>
                  </a:lnTo>
                  <a:lnTo>
                    <a:pt x="32650" y="629"/>
                  </a:lnTo>
                  <a:lnTo>
                    <a:pt x="31962" y="747"/>
                  </a:lnTo>
                  <a:lnTo>
                    <a:pt x="31196" y="845"/>
                  </a:lnTo>
                  <a:lnTo>
                    <a:pt x="30331" y="944"/>
                  </a:lnTo>
                  <a:lnTo>
                    <a:pt x="29055" y="1081"/>
                  </a:lnTo>
                  <a:lnTo>
                    <a:pt x="27699" y="1199"/>
                  </a:lnTo>
                  <a:lnTo>
                    <a:pt x="26245" y="1297"/>
                  </a:lnTo>
                  <a:lnTo>
                    <a:pt x="24752" y="1376"/>
                  </a:lnTo>
                  <a:lnTo>
                    <a:pt x="23181" y="1435"/>
                  </a:lnTo>
                  <a:lnTo>
                    <a:pt x="21550" y="1474"/>
                  </a:lnTo>
                  <a:lnTo>
                    <a:pt x="19881" y="1513"/>
                  </a:lnTo>
                  <a:lnTo>
                    <a:pt x="17386" y="1513"/>
                  </a:lnTo>
                  <a:lnTo>
                    <a:pt x="16011" y="1494"/>
                  </a:lnTo>
                  <a:lnTo>
                    <a:pt x="15087" y="2024"/>
                  </a:lnTo>
                  <a:lnTo>
                    <a:pt x="14144" y="2515"/>
                  </a:lnTo>
                  <a:lnTo>
                    <a:pt x="13182" y="2987"/>
                  </a:lnTo>
                  <a:lnTo>
                    <a:pt x="12219" y="3419"/>
                  </a:lnTo>
                  <a:lnTo>
                    <a:pt x="11257" y="3831"/>
                  </a:lnTo>
                  <a:lnTo>
                    <a:pt x="10274" y="4205"/>
                  </a:lnTo>
                  <a:lnTo>
                    <a:pt x="9272" y="4558"/>
                  </a:lnTo>
                  <a:lnTo>
                    <a:pt x="8271" y="4892"/>
                  </a:lnTo>
                  <a:lnTo>
                    <a:pt x="7269" y="5187"/>
                  </a:lnTo>
                  <a:lnTo>
                    <a:pt x="6247" y="5462"/>
                  </a:lnTo>
                  <a:lnTo>
                    <a:pt x="5206" y="5717"/>
                  </a:lnTo>
                  <a:lnTo>
                    <a:pt x="4184" y="5953"/>
                  </a:lnTo>
                  <a:lnTo>
                    <a:pt x="3143" y="6149"/>
                  </a:lnTo>
                  <a:lnTo>
                    <a:pt x="2102" y="6326"/>
                  </a:lnTo>
                  <a:lnTo>
                    <a:pt x="1061" y="6464"/>
                  </a:lnTo>
                  <a:lnTo>
                    <a:pt x="0" y="6601"/>
                  </a:lnTo>
                  <a:lnTo>
                    <a:pt x="59" y="6680"/>
                  </a:lnTo>
                  <a:lnTo>
                    <a:pt x="79" y="6778"/>
                  </a:lnTo>
                  <a:lnTo>
                    <a:pt x="157" y="6837"/>
                  </a:lnTo>
                  <a:lnTo>
                    <a:pt x="295" y="6916"/>
                  </a:lnTo>
                  <a:lnTo>
                    <a:pt x="629" y="7053"/>
                  </a:lnTo>
                  <a:lnTo>
                    <a:pt x="1100" y="7191"/>
                  </a:lnTo>
                  <a:lnTo>
                    <a:pt x="1690" y="7348"/>
                  </a:lnTo>
                  <a:lnTo>
                    <a:pt x="2416" y="7505"/>
                  </a:lnTo>
                  <a:lnTo>
                    <a:pt x="3261" y="7642"/>
                  </a:lnTo>
                  <a:lnTo>
                    <a:pt x="4224" y="7780"/>
                  </a:lnTo>
                  <a:lnTo>
                    <a:pt x="5285" y="7917"/>
                  </a:lnTo>
                  <a:lnTo>
                    <a:pt x="6463" y="8055"/>
                  </a:lnTo>
                  <a:lnTo>
                    <a:pt x="7760" y="8173"/>
                  </a:lnTo>
                  <a:lnTo>
                    <a:pt x="9135" y="8271"/>
                  </a:lnTo>
                  <a:lnTo>
                    <a:pt x="10628" y="8369"/>
                  </a:lnTo>
                  <a:lnTo>
                    <a:pt x="12219" y="8448"/>
                  </a:lnTo>
                  <a:lnTo>
                    <a:pt x="13909" y="8507"/>
                  </a:lnTo>
                  <a:lnTo>
                    <a:pt x="15696" y="8546"/>
                  </a:lnTo>
                  <a:lnTo>
                    <a:pt x="17562" y="8566"/>
                  </a:lnTo>
                  <a:lnTo>
                    <a:pt x="20490" y="8566"/>
                  </a:lnTo>
                  <a:lnTo>
                    <a:pt x="23063" y="8526"/>
                  </a:lnTo>
                  <a:lnTo>
                    <a:pt x="25322" y="8467"/>
                  </a:lnTo>
                  <a:lnTo>
                    <a:pt x="27287" y="8369"/>
                  </a:lnTo>
                  <a:lnTo>
                    <a:pt x="28956" y="8232"/>
                  </a:lnTo>
                  <a:lnTo>
                    <a:pt x="30371" y="8114"/>
                  </a:lnTo>
                  <a:lnTo>
                    <a:pt x="31549" y="7957"/>
                  </a:lnTo>
                  <a:lnTo>
                    <a:pt x="32512" y="7800"/>
                  </a:lnTo>
                  <a:lnTo>
                    <a:pt x="33278" y="7642"/>
                  </a:lnTo>
                  <a:lnTo>
                    <a:pt x="33868" y="7505"/>
                  </a:lnTo>
                  <a:lnTo>
                    <a:pt x="34319" y="7348"/>
                  </a:lnTo>
                  <a:lnTo>
                    <a:pt x="34634" y="7230"/>
                  </a:lnTo>
                  <a:lnTo>
                    <a:pt x="34850" y="7112"/>
                  </a:lnTo>
                  <a:lnTo>
                    <a:pt x="34968" y="7014"/>
                  </a:lnTo>
                  <a:lnTo>
                    <a:pt x="35027" y="6955"/>
                  </a:lnTo>
                  <a:lnTo>
                    <a:pt x="35046" y="6916"/>
                  </a:lnTo>
                  <a:lnTo>
                    <a:pt x="35125" y="6798"/>
                  </a:lnTo>
                  <a:lnTo>
                    <a:pt x="35223" y="6699"/>
                  </a:lnTo>
                  <a:lnTo>
                    <a:pt x="35184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7" name="Google Shape;9367;p37"/>
            <p:cNvSpPr/>
            <p:nvPr/>
          </p:nvSpPr>
          <p:spPr>
            <a:xfrm>
              <a:off x="-715928" y="-1339736"/>
              <a:ext cx="514865" cy="414295"/>
            </a:xfrm>
            <a:custGeom>
              <a:avLst/>
              <a:gdLst/>
              <a:ahLst/>
              <a:cxnLst/>
              <a:rect l="l" t="t" r="r" b="b"/>
              <a:pathLst>
                <a:path w="31275" h="25166" extrusionOk="0">
                  <a:moveTo>
                    <a:pt x="31196" y="1"/>
                  </a:moveTo>
                  <a:lnTo>
                    <a:pt x="30685" y="178"/>
                  </a:lnTo>
                  <a:lnTo>
                    <a:pt x="30057" y="335"/>
                  </a:lnTo>
                  <a:lnTo>
                    <a:pt x="29310" y="492"/>
                  </a:lnTo>
                  <a:lnTo>
                    <a:pt x="28407" y="649"/>
                  </a:lnTo>
                  <a:lnTo>
                    <a:pt x="28014" y="1494"/>
                  </a:lnTo>
                  <a:lnTo>
                    <a:pt x="27582" y="2339"/>
                  </a:lnTo>
                  <a:lnTo>
                    <a:pt x="27149" y="3164"/>
                  </a:lnTo>
                  <a:lnTo>
                    <a:pt x="26698" y="3989"/>
                  </a:lnTo>
                  <a:lnTo>
                    <a:pt x="26226" y="4794"/>
                  </a:lnTo>
                  <a:lnTo>
                    <a:pt x="25735" y="5600"/>
                  </a:lnTo>
                  <a:lnTo>
                    <a:pt x="25224" y="6385"/>
                  </a:lnTo>
                  <a:lnTo>
                    <a:pt x="24713" y="7171"/>
                  </a:lnTo>
                  <a:lnTo>
                    <a:pt x="24163" y="7937"/>
                  </a:lnTo>
                  <a:lnTo>
                    <a:pt x="23613" y="8704"/>
                  </a:lnTo>
                  <a:lnTo>
                    <a:pt x="23024" y="9450"/>
                  </a:lnTo>
                  <a:lnTo>
                    <a:pt x="22435" y="10197"/>
                  </a:lnTo>
                  <a:lnTo>
                    <a:pt x="21806" y="10923"/>
                  </a:lnTo>
                  <a:lnTo>
                    <a:pt x="21177" y="11631"/>
                  </a:lnTo>
                  <a:lnTo>
                    <a:pt x="20510" y="12318"/>
                  </a:lnTo>
                  <a:lnTo>
                    <a:pt x="19842" y="13006"/>
                  </a:lnTo>
                  <a:lnTo>
                    <a:pt x="18761" y="14008"/>
                  </a:lnTo>
                  <a:lnTo>
                    <a:pt x="17661" y="14970"/>
                  </a:lnTo>
                  <a:lnTo>
                    <a:pt x="16541" y="15894"/>
                  </a:lnTo>
                  <a:lnTo>
                    <a:pt x="15382" y="16778"/>
                  </a:lnTo>
                  <a:lnTo>
                    <a:pt x="14204" y="17622"/>
                  </a:lnTo>
                  <a:lnTo>
                    <a:pt x="13005" y="18447"/>
                  </a:lnTo>
                  <a:lnTo>
                    <a:pt x="11787" y="19213"/>
                  </a:lnTo>
                  <a:lnTo>
                    <a:pt x="10530" y="19960"/>
                  </a:lnTo>
                  <a:lnTo>
                    <a:pt x="9273" y="20648"/>
                  </a:lnTo>
                  <a:lnTo>
                    <a:pt x="7996" y="21315"/>
                  </a:lnTo>
                  <a:lnTo>
                    <a:pt x="6699" y="21924"/>
                  </a:lnTo>
                  <a:lnTo>
                    <a:pt x="5383" y="22514"/>
                  </a:lnTo>
                  <a:lnTo>
                    <a:pt x="4047" y="23044"/>
                  </a:lnTo>
                  <a:lnTo>
                    <a:pt x="2711" y="23535"/>
                  </a:lnTo>
                  <a:lnTo>
                    <a:pt x="1356" y="23987"/>
                  </a:lnTo>
                  <a:lnTo>
                    <a:pt x="1" y="24400"/>
                  </a:lnTo>
                  <a:lnTo>
                    <a:pt x="1199" y="24557"/>
                  </a:lnTo>
                  <a:lnTo>
                    <a:pt x="2574" y="24694"/>
                  </a:lnTo>
                  <a:lnTo>
                    <a:pt x="4067" y="24812"/>
                  </a:lnTo>
                  <a:lnTo>
                    <a:pt x="5697" y="24930"/>
                  </a:lnTo>
                  <a:lnTo>
                    <a:pt x="7465" y="25028"/>
                  </a:lnTo>
                  <a:lnTo>
                    <a:pt x="9371" y="25087"/>
                  </a:lnTo>
                  <a:lnTo>
                    <a:pt x="11394" y="25146"/>
                  </a:lnTo>
                  <a:lnTo>
                    <a:pt x="13536" y="25166"/>
                  </a:lnTo>
                  <a:lnTo>
                    <a:pt x="15972" y="25166"/>
                  </a:lnTo>
                  <a:lnTo>
                    <a:pt x="18250" y="25127"/>
                  </a:lnTo>
                  <a:lnTo>
                    <a:pt x="20372" y="25048"/>
                  </a:lnTo>
                  <a:lnTo>
                    <a:pt x="22317" y="24950"/>
                  </a:lnTo>
                  <a:lnTo>
                    <a:pt x="24085" y="24832"/>
                  </a:lnTo>
                  <a:lnTo>
                    <a:pt x="25676" y="24694"/>
                  </a:lnTo>
                  <a:lnTo>
                    <a:pt x="27071" y="24537"/>
                  </a:lnTo>
                  <a:lnTo>
                    <a:pt x="28289" y="24360"/>
                  </a:lnTo>
                  <a:lnTo>
                    <a:pt x="28682" y="23732"/>
                  </a:lnTo>
                  <a:lnTo>
                    <a:pt x="29094" y="23103"/>
                  </a:lnTo>
                  <a:lnTo>
                    <a:pt x="29467" y="22475"/>
                  </a:lnTo>
                  <a:lnTo>
                    <a:pt x="29860" y="21826"/>
                  </a:lnTo>
                  <a:lnTo>
                    <a:pt x="30214" y="21158"/>
                  </a:lnTo>
                  <a:lnTo>
                    <a:pt x="30587" y="20490"/>
                  </a:lnTo>
                  <a:lnTo>
                    <a:pt x="30921" y="19822"/>
                  </a:lnTo>
                  <a:lnTo>
                    <a:pt x="31275" y="19135"/>
                  </a:lnTo>
                  <a:lnTo>
                    <a:pt x="31196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9368;p37"/>
            <p:cNvSpPr/>
            <p:nvPr/>
          </p:nvSpPr>
          <p:spPr>
            <a:xfrm>
              <a:off x="-484686" y="-791216"/>
              <a:ext cx="284604" cy="75365"/>
            </a:xfrm>
            <a:custGeom>
              <a:avLst/>
              <a:gdLst/>
              <a:ahLst/>
              <a:cxnLst/>
              <a:rect l="l" t="t" r="r" b="b"/>
              <a:pathLst>
                <a:path w="17288" h="4578" extrusionOk="0">
                  <a:moveTo>
                    <a:pt x="17288" y="0"/>
                  </a:moveTo>
                  <a:lnTo>
                    <a:pt x="17189" y="40"/>
                  </a:lnTo>
                  <a:lnTo>
                    <a:pt x="17111" y="59"/>
                  </a:lnTo>
                  <a:lnTo>
                    <a:pt x="16757" y="177"/>
                  </a:lnTo>
                  <a:lnTo>
                    <a:pt x="16364" y="295"/>
                  </a:lnTo>
                  <a:lnTo>
                    <a:pt x="15893" y="413"/>
                  </a:lnTo>
                  <a:lnTo>
                    <a:pt x="15363" y="531"/>
                  </a:lnTo>
                  <a:lnTo>
                    <a:pt x="14754" y="629"/>
                  </a:lnTo>
                  <a:lnTo>
                    <a:pt x="14066" y="747"/>
                  </a:lnTo>
                  <a:lnTo>
                    <a:pt x="13300" y="845"/>
                  </a:lnTo>
                  <a:lnTo>
                    <a:pt x="12435" y="963"/>
                  </a:lnTo>
                  <a:lnTo>
                    <a:pt x="10687" y="1120"/>
                  </a:lnTo>
                  <a:lnTo>
                    <a:pt x="8762" y="1277"/>
                  </a:lnTo>
                  <a:lnTo>
                    <a:pt x="6719" y="1376"/>
                  </a:lnTo>
                  <a:lnTo>
                    <a:pt x="4558" y="1454"/>
                  </a:lnTo>
                  <a:lnTo>
                    <a:pt x="3536" y="2240"/>
                  </a:lnTo>
                  <a:lnTo>
                    <a:pt x="2476" y="2986"/>
                  </a:lnTo>
                  <a:lnTo>
                    <a:pt x="1395" y="3713"/>
                  </a:lnTo>
                  <a:lnTo>
                    <a:pt x="275" y="4401"/>
                  </a:lnTo>
                  <a:lnTo>
                    <a:pt x="0" y="4578"/>
                  </a:lnTo>
                  <a:lnTo>
                    <a:pt x="1847" y="4558"/>
                  </a:lnTo>
                  <a:lnTo>
                    <a:pt x="3576" y="4538"/>
                  </a:lnTo>
                  <a:lnTo>
                    <a:pt x="5226" y="4499"/>
                  </a:lnTo>
                  <a:lnTo>
                    <a:pt x="6778" y="4440"/>
                  </a:lnTo>
                  <a:lnTo>
                    <a:pt x="8232" y="4362"/>
                  </a:lnTo>
                  <a:lnTo>
                    <a:pt x="9587" y="4263"/>
                  </a:lnTo>
                  <a:lnTo>
                    <a:pt x="10825" y="4165"/>
                  </a:lnTo>
                  <a:lnTo>
                    <a:pt x="11984" y="4047"/>
                  </a:lnTo>
                  <a:lnTo>
                    <a:pt x="13025" y="3929"/>
                  </a:lnTo>
                  <a:lnTo>
                    <a:pt x="13948" y="3811"/>
                  </a:lnTo>
                  <a:lnTo>
                    <a:pt x="14773" y="3674"/>
                  </a:lnTo>
                  <a:lnTo>
                    <a:pt x="15480" y="3536"/>
                  </a:lnTo>
                  <a:lnTo>
                    <a:pt x="16070" y="3399"/>
                  </a:lnTo>
                  <a:lnTo>
                    <a:pt x="16541" y="3261"/>
                  </a:lnTo>
                  <a:lnTo>
                    <a:pt x="16875" y="3124"/>
                  </a:lnTo>
                  <a:lnTo>
                    <a:pt x="17013" y="3065"/>
                  </a:lnTo>
                  <a:lnTo>
                    <a:pt x="17111" y="3006"/>
                  </a:lnTo>
                  <a:lnTo>
                    <a:pt x="17189" y="3026"/>
                  </a:lnTo>
                  <a:lnTo>
                    <a:pt x="17288" y="3085"/>
                  </a:lnTo>
                  <a:lnTo>
                    <a:pt x="17288" y="0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9369;p37"/>
            <p:cNvSpPr/>
            <p:nvPr/>
          </p:nvSpPr>
          <p:spPr>
            <a:xfrm>
              <a:off x="-250217" y="-1024730"/>
              <a:ext cx="49503" cy="86049"/>
            </a:xfrm>
            <a:custGeom>
              <a:avLst/>
              <a:gdLst/>
              <a:ahLst/>
              <a:cxnLst/>
              <a:rect l="l" t="t" r="r" b="b"/>
              <a:pathLst>
                <a:path w="3007" h="5227" extrusionOk="0">
                  <a:moveTo>
                    <a:pt x="2987" y="1"/>
                  </a:moveTo>
                  <a:lnTo>
                    <a:pt x="2633" y="688"/>
                  </a:lnTo>
                  <a:lnTo>
                    <a:pt x="2299" y="1356"/>
                  </a:lnTo>
                  <a:lnTo>
                    <a:pt x="1926" y="2024"/>
                  </a:lnTo>
                  <a:lnTo>
                    <a:pt x="1572" y="2692"/>
                  </a:lnTo>
                  <a:lnTo>
                    <a:pt x="1179" y="3341"/>
                  </a:lnTo>
                  <a:lnTo>
                    <a:pt x="806" y="3969"/>
                  </a:lnTo>
                  <a:lnTo>
                    <a:pt x="394" y="4598"/>
                  </a:lnTo>
                  <a:lnTo>
                    <a:pt x="1" y="5226"/>
                  </a:lnTo>
                  <a:lnTo>
                    <a:pt x="1" y="5226"/>
                  </a:lnTo>
                  <a:lnTo>
                    <a:pt x="570" y="5128"/>
                  </a:lnTo>
                  <a:lnTo>
                    <a:pt x="1062" y="5050"/>
                  </a:lnTo>
                  <a:lnTo>
                    <a:pt x="1513" y="4951"/>
                  </a:lnTo>
                  <a:lnTo>
                    <a:pt x="1906" y="4853"/>
                  </a:lnTo>
                  <a:lnTo>
                    <a:pt x="2240" y="4755"/>
                  </a:lnTo>
                  <a:lnTo>
                    <a:pt x="2515" y="4657"/>
                  </a:lnTo>
                  <a:lnTo>
                    <a:pt x="2712" y="4558"/>
                  </a:lnTo>
                  <a:lnTo>
                    <a:pt x="2869" y="4460"/>
                  </a:lnTo>
                  <a:lnTo>
                    <a:pt x="3006" y="4519"/>
                  </a:lnTo>
                  <a:lnTo>
                    <a:pt x="3006" y="4519"/>
                  </a:lnTo>
                  <a:lnTo>
                    <a:pt x="2987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37"/>
            <p:cNvSpPr/>
            <p:nvPr/>
          </p:nvSpPr>
          <p:spPr>
            <a:xfrm>
              <a:off x="-308744" y="-930609"/>
              <a:ext cx="108027" cy="68583"/>
            </a:xfrm>
            <a:custGeom>
              <a:avLst/>
              <a:gdLst/>
              <a:ahLst/>
              <a:cxnLst/>
              <a:rect l="l" t="t" r="r" b="b"/>
              <a:pathLst>
                <a:path w="6562" h="4166" extrusionOk="0">
                  <a:moveTo>
                    <a:pt x="6561" y="1"/>
                  </a:moveTo>
                  <a:lnTo>
                    <a:pt x="6424" y="59"/>
                  </a:lnTo>
                  <a:lnTo>
                    <a:pt x="6129" y="158"/>
                  </a:lnTo>
                  <a:lnTo>
                    <a:pt x="5795" y="256"/>
                  </a:lnTo>
                  <a:lnTo>
                    <a:pt x="5402" y="354"/>
                  </a:lnTo>
                  <a:lnTo>
                    <a:pt x="4970" y="452"/>
                  </a:lnTo>
                  <a:lnTo>
                    <a:pt x="4479" y="551"/>
                  </a:lnTo>
                  <a:lnTo>
                    <a:pt x="3929" y="649"/>
                  </a:lnTo>
                  <a:lnTo>
                    <a:pt x="2652" y="826"/>
                  </a:lnTo>
                  <a:lnTo>
                    <a:pt x="2024" y="1690"/>
                  </a:lnTo>
                  <a:lnTo>
                    <a:pt x="1356" y="2535"/>
                  </a:lnTo>
                  <a:lnTo>
                    <a:pt x="688" y="3360"/>
                  </a:lnTo>
                  <a:lnTo>
                    <a:pt x="0" y="4165"/>
                  </a:lnTo>
                  <a:lnTo>
                    <a:pt x="1316" y="4047"/>
                  </a:lnTo>
                  <a:lnTo>
                    <a:pt x="2495" y="3910"/>
                  </a:lnTo>
                  <a:lnTo>
                    <a:pt x="3517" y="3753"/>
                  </a:lnTo>
                  <a:lnTo>
                    <a:pt x="4401" y="3615"/>
                  </a:lnTo>
                  <a:lnTo>
                    <a:pt x="5147" y="3458"/>
                  </a:lnTo>
                  <a:lnTo>
                    <a:pt x="5736" y="3301"/>
                  </a:lnTo>
                  <a:lnTo>
                    <a:pt x="5952" y="3222"/>
                  </a:lnTo>
                  <a:lnTo>
                    <a:pt x="6149" y="3144"/>
                  </a:lnTo>
                  <a:lnTo>
                    <a:pt x="6306" y="3065"/>
                  </a:lnTo>
                  <a:lnTo>
                    <a:pt x="6424" y="2987"/>
                  </a:lnTo>
                  <a:lnTo>
                    <a:pt x="6502" y="3006"/>
                  </a:lnTo>
                  <a:lnTo>
                    <a:pt x="6561" y="3045"/>
                  </a:lnTo>
                  <a:lnTo>
                    <a:pt x="6561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37"/>
            <p:cNvSpPr/>
            <p:nvPr/>
          </p:nvSpPr>
          <p:spPr>
            <a:xfrm>
              <a:off x="-384425" y="-860756"/>
              <a:ext cx="184034" cy="73110"/>
            </a:xfrm>
            <a:custGeom>
              <a:avLst/>
              <a:gdLst/>
              <a:ahLst/>
              <a:cxnLst/>
              <a:rect l="l" t="t" r="r" b="b"/>
              <a:pathLst>
                <a:path w="11179" h="4441" extrusionOk="0">
                  <a:moveTo>
                    <a:pt x="11178" y="1"/>
                  </a:moveTo>
                  <a:lnTo>
                    <a:pt x="11021" y="60"/>
                  </a:lnTo>
                  <a:lnTo>
                    <a:pt x="10667" y="178"/>
                  </a:lnTo>
                  <a:lnTo>
                    <a:pt x="10274" y="276"/>
                  </a:lnTo>
                  <a:lnTo>
                    <a:pt x="9803" y="394"/>
                  </a:lnTo>
                  <a:lnTo>
                    <a:pt x="9273" y="512"/>
                  </a:lnTo>
                  <a:lnTo>
                    <a:pt x="8664" y="629"/>
                  </a:lnTo>
                  <a:lnTo>
                    <a:pt x="7976" y="728"/>
                  </a:lnTo>
                  <a:lnTo>
                    <a:pt x="7210" y="845"/>
                  </a:lnTo>
                  <a:lnTo>
                    <a:pt x="6345" y="944"/>
                  </a:lnTo>
                  <a:lnTo>
                    <a:pt x="4951" y="1081"/>
                  </a:lnTo>
                  <a:lnTo>
                    <a:pt x="3438" y="1199"/>
                  </a:lnTo>
                  <a:lnTo>
                    <a:pt x="2613" y="2044"/>
                  </a:lnTo>
                  <a:lnTo>
                    <a:pt x="1768" y="2869"/>
                  </a:lnTo>
                  <a:lnTo>
                    <a:pt x="904" y="3674"/>
                  </a:lnTo>
                  <a:lnTo>
                    <a:pt x="0" y="4440"/>
                  </a:lnTo>
                  <a:lnTo>
                    <a:pt x="1179" y="4401"/>
                  </a:lnTo>
                  <a:lnTo>
                    <a:pt x="2279" y="4342"/>
                  </a:lnTo>
                  <a:lnTo>
                    <a:pt x="3340" y="4264"/>
                  </a:lnTo>
                  <a:lnTo>
                    <a:pt x="4342" y="4185"/>
                  </a:lnTo>
                  <a:lnTo>
                    <a:pt x="5265" y="4107"/>
                  </a:lnTo>
                  <a:lnTo>
                    <a:pt x="6129" y="4008"/>
                  </a:lnTo>
                  <a:lnTo>
                    <a:pt x="6935" y="3930"/>
                  </a:lnTo>
                  <a:lnTo>
                    <a:pt x="7662" y="3831"/>
                  </a:lnTo>
                  <a:lnTo>
                    <a:pt x="8330" y="3714"/>
                  </a:lnTo>
                  <a:lnTo>
                    <a:pt x="8919" y="3615"/>
                  </a:lnTo>
                  <a:lnTo>
                    <a:pt x="9449" y="3517"/>
                  </a:lnTo>
                  <a:lnTo>
                    <a:pt x="9921" y="3399"/>
                  </a:lnTo>
                  <a:lnTo>
                    <a:pt x="10294" y="3301"/>
                  </a:lnTo>
                  <a:lnTo>
                    <a:pt x="10608" y="3183"/>
                  </a:lnTo>
                  <a:lnTo>
                    <a:pt x="10864" y="3085"/>
                  </a:lnTo>
                  <a:lnTo>
                    <a:pt x="11021" y="2987"/>
                  </a:lnTo>
                  <a:lnTo>
                    <a:pt x="11099" y="3006"/>
                  </a:lnTo>
                  <a:lnTo>
                    <a:pt x="11178" y="3046"/>
                  </a:lnTo>
                  <a:lnTo>
                    <a:pt x="11178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37"/>
            <p:cNvSpPr/>
            <p:nvPr/>
          </p:nvSpPr>
          <p:spPr>
            <a:xfrm>
              <a:off x="-238249" y="-1405062"/>
              <a:ext cx="35592" cy="54672"/>
            </a:xfrm>
            <a:custGeom>
              <a:avLst/>
              <a:gdLst/>
              <a:ahLst/>
              <a:cxnLst/>
              <a:rect l="l" t="t" r="r" b="b"/>
              <a:pathLst>
                <a:path w="2162" h="3321" extrusionOk="0">
                  <a:moveTo>
                    <a:pt x="2162" y="1"/>
                  </a:moveTo>
                  <a:lnTo>
                    <a:pt x="1749" y="138"/>
                  </a:lnTo>
                  <a:lnTo>
                    <a:pt x="1258" y="276"/>
                  </a:lnTo>
                  <a:lnTo>
                    <a:pt x="649" y="1808"/>
                  </a:lnTo>
                  <a:lnTo>
                    <a:pt x="1" y="3321"/>
                  </a:lnTo>
                  <a:lnTo>
                    <a:pt x="786" y="3164"/>
                  </a:lnTo>
                  <a:lnTo>
                    <a:pt x="1395" y="3006"/>
                  </a:lnTo>
                  <a:lnTo>
                    <a:pt x="1651" y="2908"/>
                  </a:lnTo>
                  <a:lnTo>
                    <a:pt x="1867" y="2830"/>
                  </a:lnTo>
                  <a:lnTo>
                    <a:pt x="2024" y="2751"/>
                  </a:lnTo>
                  <a:lnTo>
                    <a:pt x="2142" y="2672"/>
                  </a:lnTo>
                  <a:lnTo>
                    <a:pt x="2162" y="2574"/>
                  </a:lnTo>
                  <a:lnTo>
                    <a:pt x="2162" y="2260"/>
                  </a:lnTo>
                  <a:lnTo>
                    <a:pt x="2162" y="1337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A96485BE-D646-2911-2F5E-BD55EB95CCC4}"/>
              </a:ext>
            </a:extLst>
          </p:cNvPr>
          <p:cNvSpPr txBox="1"/>
          <p:nvPr/>
        </p:nvSpPr>
        <p:spPr>
          <a:xfrm>
            <a:off x="364353" y="147593"/>
            <a:ext cx="5257086" cy="14337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  <a:spcAft>
                <a:spcPts val="800"/>
              </a:spcAft>
            </a:pPr>
            <a:r>
              <a:rPr lang="fa-IR" sz="2800" b="1" dirty="0">
                <a:solidFill>
                  <a:schemeClr val="bg1"/>
                </a:solidFill>
                <a:effectLst/>
                <a:latin typeface="Shabnam" panose="020B0603030804020204" pitchFamily="34" charset="-78"/>
                <a:ea typeface="Calibri" panose="020F0502020204030204" pitchFamily="34" charset="0"/>
                <a:cs typeface="Shabnam" panose="020B0603030804020204" pitchFamily="34" charset="-78"/>
              </a:rPr>
              <a:t>قالب پاورپوینت </a:t>
            </a:r>
            <a:endParaRPr lang="en-US" sz="2800" b="1" dirty="0">
              <a:solidFill>
                <a:schemeClr val="bg1"/>
              </a:solidFill>
              <a:effectLst/>
              <a:latin typeface="Shabnam" panose="020B0603030804020204" pitchFamily="34" charset="-78"/>
              <a:ea typeface="Calibri" panose="020F0502020204030204" pitchFamily="34" charset="0"/>
              <a:cs typeface="Shabnam" panose="020B0603030804020204" pitchFamily="34" charset="-78"/>
            </a:endParaRPr>
          </a:p>
          <a:p>
            <a:pPr algn="ctr" rtl="1">
              <a:lnSpc>
                <a:spcPct val="150000"/>
              </a:lnSpc>
              <a:spcAft>
                <a:spcPts val="800"/>
              </a:spcAft>
            </a:pPr>
            <a:r>
              <a:rPr lang="fa-IR" sz="2600" b="1" dirty="0">
                <a:solidFill>
                  <a:schemeClr val="accent6"/>
                </a:solidFill>
                <a:effectLst/>
                <a:latin typeface="Shabnam" panose="020B0603030804020204" pitchFamily="34" charset="-78"/>
                <a:ea typeface="Calibri" panose="020F0502020204030204" pitchFamily="34" charset="0"/>
                <a:cs typeface="Shabnam" panose="020B0603030804020204" pitchFamily="34" charset="-78"/>
              </a:rPr>
              <a:t>مهندسی نفت رایگان</a:t>
            </a:r>
            <a:endParaRPr lang="en-US" sz="2600" b="1" dirty="0">
              <a:solidFill>
                <a:schemeClr val="accent6"/>
              </a:solidFill>
              <a:effectLst/>
              <a:latin typeface="Shabnam" panose="020B0603030804020204" pitchFamily="34" charset="-78"/>
              <a:ea typeface="Calibri" panose="020F0502020204030204" pitchFamily="34" charset="0"/>
              <a:cs typeface="Shabnam" panose="020B0603030804020204" pitchFamily="34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0AFD73B-75B4-37F2-FAB1-732C2692C4DE}"/>
              </a:ext>
            </a:extLst>
          </p:cNvPr>
          <p:cNvSpPr txBox="1"/>
          <p:nvPr/>
        </p:nvSpPr>
        <p:spPr>
          <a:xfrm>
            <a:off x="492225" y="1834348"/>
            <a:ext cx="497153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b="1" dirty="0">
                <a:solidFill>
                  <a:schemeClr val="accent6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استاد راهنما: </a:t>
            </a:r>
            <a:r>
              <a:rPr lang="fa-IR" sz="20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علیرضا عزیزی</a:t>
            </a:r>
            <a:endParaRPr lang="en-US" sz="20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E86B490-2790-CE6C-C5DC-0FAC4E75D614}"/>
              </a:ext>
            </a:extLst>
          </p:cNvPr>
          <p:cNvSpPr txBox="1"/>
          <p:nvPr/>
        </p:nvSpPr>
        <p:spPr>
          <a:xfrm>
            <a:off x="492225" y="2642344"/>
            <a:ext cx="497153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b="1" dirty="0">
                <a:solidFill>
                  <a:schemeClr val="accent6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ارائه دهنده: </a:t>
            </a:r>
            <a:r>
              <a:rPr lang="fa-IR" sz="20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محمد جواد عزیزپناه</a:t>
            </a:r>
            <a:endParaRPr lang="en-US" sz="20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0C6EBC0-14B7-1D06-B6C0-136CE56D1FA8}"/>
              </a:ext>
            </a:extLst>
          </p:cNvPr>
          <p:cNvSpPr txBox="1"/>
          <p:nvPr/>
        </p:nvSpPr>
        <p:spPr>
          <a:xfrm>
            <a:off x="492225" y="3450341"/>
            <a:ext cx="497153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800" b="1" dirty="0">
                <a:solidFill>
                  <a:schemeClr val="accent6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تاریخ ارائه: </a:t>
            </a:r>
            <a:r>
              <a:rPr lang="fa-IR" sz="18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..........</a:t>
            </a:r>
            <a:endParaRPr lang="en-US" sz="18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14" name="Google Shape;9814;p46"/>
          <p:cNvSpPr/>
          <p:nvPr/>
        </p:nvSpPr>
        <p:spPr>
          <a:xfrm>
            <a:off x="1593075" y="1682458"/>
            <a:ext cx="759000" cy="7590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15" name="Google Shape;9815;p46"/>
          <p:cNvSpPr/>
          <p:nvPr/>
        </p:nvSpPr>
        <p:spPr>
          <a:xfrm>
            <a:off x="4192353" y="1682458"/>
            <a:ext cx="759000" cy="7590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16" name="Google Shape;9816;p46"/>
          <p:cNvSpPr/>
          <p:nvPr/>
        </p:nvSpPr>
        <p:spPr>
          <a:xfrm>
            <a:off x="6791631" y="1682458"/>
            <a:ext cx="759000" cy="7590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817" name="Google Shape;9817;p46"/>
          <p:cNvGrpSpPr/>
          <p:nvPr/>
        </p:nvGrpSpPr>
        <p:grpSpPr>
          <a:xfrm>
            <a:off x="1809955" y="1901942"/>
            <a:ext cx="325240" cy="320032"/>
            <a:chOff x="238125" y="2065325"/>
            <a:chExt cx="260400" cy="260400"/>
          </a:xfrm>
        </p:grpSpPr>
        <p:sp>
          <p:nvSpPr>
            <p:cNvPr id="9818" name="Google Shape;9818;p46"/>
            <p:cNvSpPr/>
            <p:nvPr/>
          </p:nvSpPr>
          <p:spPr>
            <a:xfrm>
              <a:off x="351475" y="2174775"/>
              <a:ext cx="33700" cy="45375"/>
            </a:xfrm>
            <a:custGeom>
              <a:avLst/>
              <a:gdLst/>
              <a:ahLst/>
              <a:cxnLst/>
              <a:rect l="l" t="t" r="r" b="b"/>
              <a:pathLst>
                <a:path w="1348" h="1815" extrusionOk="0">
                  <a:moveTo>
                    <a:pt x="674" y="1"/>
                  </a:moveTo>
                  <a:lnTo>
                    <a:pt x="415" y="337"/>
                  </a:lnTo>
                  <a:lnTo>
                    <a:pt x="207" y="648"/>
                  </a:lnTo>
                  <a:lnTo>
                    <a:pt x="52" y="933"/>
                  </a:lnTo>
                  <a:lnTo>
                    <a:pt x="26" y="1063"/>
                  </a:lnTo>
                  <a:lnTo>
                    <a:pt x="0" y="1167"/>
                  </a:lnTo>
                  <a:lnTo>
                    <a:pt x="26" y="1296"/>
                  </a:lnTo>
                  <a:lnTo>
                    <a:pt x="52" y="1426"/>
                  </a:lnTo>
                  <a:lnTo>
                    <a:pt x="130" y="1529"/>
                  </a:lnTo>
                  <a:lnTo>
                    <a:pt x="207" y="1633"/>
                  </a:lnTo>
                  <a:lnTo>
                    <a:pt x="311" y="1711"/>
                  </a:lnTo>
                  <a:lnTo>
                    <a:pt x="415" y="1762"/>
                  </a:lnTo>
                  <a:lnTo>
                    <a:pt x="544" y="1814"/>
                  </a:lnTo>
                  <a:lnTo>
                    <a:pt x="803" y="1814"/>
                  </a:lnTo>
                  <a:lnTo>
                    <a:pt x="933" y="1762"/>
                  </a:lnTo>
                  <a:lnTo>
                    <a:pt x="1062" y="1711"/>
                  </a:lnTo>
                  <a:lnTo>
                    <a:pt x="1140" y="1633"/>
                  </a:lnTo>
                  <a:lnTo>
                    <a:pt x="1244" y="1529"/>
                  </a:lnTo>
                  <a:lnTo>
                    <a:pt x="1296" y="1426"/>
                  </a:lnTo>
                  <a:lnTo>
                    <a:pt x="1347" y="1296"/>
                  </a:lnTo>
                  <a:lnTo>
                    <a:pt x="1347" y="1167"/>
                  </a:lnTo>
                  <a:lnTo>
                    <a:pt x="1347" y="1063"/>
                  </a:lnTo>
                  <a:lnTo>
                    <a:pt x="1296" y="933"/>
                  </a:lnTo>
                  <a:lnTo>
                    <a:pt x="1140" y="648"/>
                  </a:lnTo>
                  <a:lnTo>
                    <a:pt x="933" y="337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46"/>
            <p:cNvSpPr/>
            <p:nvPr/>
          </p:nvSpPr>
          <p:spPr>
            <a:xfrm>
              <a:off x="294475" y="2121675"/>
              <a:ext cx="147700" cy="147700"/>
            </a:xfrm>
            <a:custGeom>
              <a:avLst/>
              <a:gdLst/>
              <a:ahLst/>
              <a:cxnLst/>
              <a:rect l="l" t="t" r="r" b="b"/>
              <a:pathLst>
                <a:path w="5908" h="5908" extrusionOk="0">
                  <a:moveTo>
                    <a:pt x="2954" y="1192"/>
                  </a:moveTo>
                  <a:lnTo>
                    <a:pt x="3187" y="1451"/>
                  </a:lnTo>
                  <a:lnTo>
                    <a:pt x="3342" y="1632"/>
                  </a:lnTo>
                  <a:lnTo>
                    <a:pt x="3705" y="2073"/>
                  </a:lnTo>
                  <a:lnTo>
                    <a:pt x="3938" y="2436"/>
                  </a:lnTo>
                  <a:lnTo>
                    <a:pt x="4094" y="2772"/>
                  </a:lnTo>
                  <a:lnTo>
                    <a:pt x="4197" y="3031"/>
                  </a:lnTo>
                  <a:lnTo>
                    <a:pt x="4249" y="3291"/>
                  </a:lnTo>
                  <a:lnTo>
                    <a:pt x="4223" y="3550"/>
                  </a:lnTo>
                  <a:lnTo>
                    <a:pt x="4146" y="3783"/>
                  </a:lnTo>
                  <a:lnTo>
                    <a:pt x="4016" y="3990"/>
                  </a:lnTo>
                  <a:lnTo>
                    <a:pt x="3861" y="4197"/>
                  </a:lnTo>
                  <a:lnTo>
                    <a:pt x="3679" y="4353"/>
                  </a:lnTo>
                  <a:lnTo>
                    <a:pt x="3446" y="4456"/>
                  </a:lnTo>
                  <a:lnTo>
                    <a:pt x="3213" y="4534"/>
                  </a:lnTo>
                  <a:lnTo>
                    <a:pt x="2954" y="4560"/>
                  </a:lnTo>
                  <a:lnTo>
                    <a:pt x="2695" y="4534"/>
                  </a:lnTo>
                  <a:lnTo>
                    <a:pt x="2461" y="4456"/>
                  </a:lnTo>
                  <a:lnTo>
                    <a:pt x="2228" y="4353"/>
                  </a:lnTo>
                  <a:lnTo>
                    <a:pt x="2047" y="4197"/>
                  </a:lnTo>
                  <a:lnTo>
                    <a:pt x="1891" y="3990"/>
                  </a:lnTo>
                  <a:lnTo>
                    <a:pt x="1788" y="3783"/>
                  </a:lnTo>
                  <a:lnTo>
                    <a:pt x="1710" y="3550"/>
                  </a:lnTo>
                  <a:lnTo>
                    <a:pt x="1684" y="3291"/>
                  </a:lnTo>
                  <a:lnTo>
                    <a:pt x="1710" y="3031"/>
                  </a:lnTo>
                  <a:lnTo>
                    <a:pt x="1814" y="2772"/>
                  </a:lnTo>
                  <a:lnTo>
                    <a:pt x="1969" y="2436"/>
                  </a:lnTo>
                  <a:lnTo>
                    <a:pt x="2228" y="2073"/>
                  </a:lnTo>
                  <a:lnTo>
                    <a:pt x="2565" y="1632"/>
                  </a:lnTo>
                  <a:lnTo>
                    <a:pt x="2721" y="1451"/>
                  </a:lnTo>
                  <a:lnTo>
                    <a:pt x="2954" y="1192"/>
                  </a:lnTo>
                  <a:close/>
                  <a:moveTo>
                    <a:pt x="2954" y="0"/>
                  </a:moveTo>
                  <a:lnTo>
                    <a:pt x="2669" y="26"/>
                  </a:lnTo>
                  <a:lnTo>
                    <a:pt x="2358" y="52"/>
                  </a:lnTo>
                  <a:lnTo>
                    <a:pt x="2073" y="130"/>
                  </a:lnTo>
                  <a:lnTo>
                    <a:pt x="1814" y="233"/>
                  </a:lnTo>
                  <a:lnTo>
                    <a:pt x="1555" y="363"/>
                  </a:lnTo>
                  <a:lnTo>
                    <a:pt x="1296" y="518"/>
                  </a:lnTo>
                  <a:lnTo>
                    <a:pt x="1088" y="674"/>
                  </a:lnTo>
                  <a:lnTo>
                    <a:pt x="881" y="855"/>
                  </a:lnTo>
                  <a:lnTo>
                    <a:pt x="674" y="1088"/>
                  </a:lnTo>
                  <a:lnTo>
                    <a:pt x="518" y="1296"/>
                  </a:lnTo>
                  <a:lnTo>
                    <a:pt x="363" y="1555"/>
                  </a:lnTo>
                  <a:lnTo>
                    <a:pt x="233" y="1814"/>
                  </a:lnTo>
                  <a:lnTo>
                    <a:pt x="130" y="2073"/>
                  </a:lnTo>
                  <a:lnTo>
                    <a:pt x="78" y="2358"/>
                  </a:lnTo>
                  <a:lnTo>
                    <a:pt x="26" y="2643"/>
                  </a:lnTo>
                  <a:lnTo>
                    <a:pt x="0" y="2954"/>
                  </a:lnTo>
                  <a:lnTo>
                    <a:pt x="26" y="3265"/>
                  </a:lnTo>
                  <a:lnTo>
                    <a:pt x="78" y="3550"/>
                  </a:lnTo>
                  <a:lnTo>
                    <a:pt x="130" y="3835"/>
                  </a:lnTo>
                  <a:lnTo>
                    <a:pt x="233" y="4094"/>
                  </a:lnTo>
                  <a:lnTo>
                    <a:pt x="363" y="4353"/>
                  </a:lnTo>
                  <a:lnTo>
                    <a:pt x="518" y="4612"/>
                  </a:lnTo>
                  <a:lnTo>
                    <a:pt x="674" y="4819"/>
                  </a:lnTo>
                  <a:lnTo>
                    <a:pt x="881" y="5026"/>
                  </a:lnTo>
                  <a:lnTo>
                    <a:pt x="1088" y="5234"/>
                  </a:lnTo>
                  <a:lnTo>
                    <a:pt x="1296" y="5389"/>
                  </a:lnTo>
                  <a:lnTo>
                    <a:pt x="1555" y="5545"/>
                  </a:lnTo>
                  <a:lnTo>
                    <a:pt x="1814" y="5674"/>
                  </a:lnTo>
                  <a:lnTo>
                    <a:pt x="2073" y="5778"/>
                  </a:lnTo>
                  <a:lnTo>
                    <a:pt x="2358" y="5855"/>
                  </a:lnTo>
                  <a:lnTo>
                    <a:pt x="2669" y="5881"/>
                  </a:lnTo>
                  <a:lnTo>
                    <a:pt x="2954" y="5907"/>
                  </a:lnTo>
                  <a:lnTo>
                    <a:pt x="3265" y="5881"/>
                  </a:lnTo>
                  <a:lnTo>
                    <a:pt x="3550" y="5855"/>
                  </a:lnTo>
                  <a:lnTo>
                    <a:pt x="3835" y="5778"/>
                  </a:lnTo>
                  <a:lnTo>
                    <a:pt x="4094" y="5674"/>
                  </a:lnTo>
                  <a:lnTo>
                    <a:pt x="4353" y="5545"/>
                  </a:lnTo>
                  <a:lnTo>
                    <a:pt x="4612" y="5389"/>
                  </a:lnTo>
                  <a:lnTo>
                    <a:pt x="4845" y="5234"/>
                  </a:lnTo>
                  <a:lnTo>
                    <a:pt x="5052" y="5026"/>
                  </a:lnTo>
                  <a:lnTo>
                    <a:pt x="5234" y="4819"/>
                  </a:lnTo>
                  <a:lnTo>
                    <a:pt x="5415" y="4612"/>
                  </a:lnTo>
                  <a:lnTo>
                    <a:pt x="5545" y="4353"/>
                  </a:lnTo>
                  <a:lnTo>
                    <a:pt x="5674" y="4094"/>
                  </a:lnTo>
                  <a:lnTo>
                    <a:pt x="5778" y="3835"/>
                  </a:lnTo>
                  <a:lnTo>
                    <a:pt x="5856" y="3550"/>
                  </a:lnTo>
                  <a:lnTo>
                    <a:pt x="5881" y="3265"/>
                  </a:lnTo>
                  <a:lnTo>
                    <a:pt x="5907" y="2954"/>
                  </a:lnTo>
                  <a:lnTo>
                    <a:pt x="5881" y="2643"/>
                  </a:lnTo>
                  <a:lnTo>
                    <a:pt x="5856" y="2358"/>
                  </a:lnTo>
                  <a:lnTo>
                    <a:pt x="5778" y="2073"/>
                  </a:lnTo>
                  <a:lnTo>
                    <a:pt x="5674" y="1814"/>
                  </a:lnTo>
                  <a:lnTo>
                    <a:pt x="5545" y="1555"/>
                  </a:lnTo>
                  <a:lnTo>
                    <a:pt x="5415" y="1296"/>
                  </a:lnTo>
                  <a:lnTo>
                    <a:pt x="5234" y="1088"/>
                  </a:lnTo>
                  <a:lnTo>
                    <a:pt x="5052" y="855"/>
                  </a:lnTo>
                  <a:lnTo>
                    <a:pt x="4845" y="674"/>
                  </a:lnTo>
                  <a:lnTo>
                    <a:pt x="4612" y="518"/>
                  </a:lnTo>
                  <a:lnTo>
                    <a:pt x="4353" y="363"/>
                  </a:lnTo>
                  <a:lnTo>
                    <a:pt x="4094" y="233"/>
                  </a:lnTo>
                  <a:lnTo>
                    <a:pt x="3835" y="130"/>
                  </a:lnTo>
                  <a:lnTo>
                    <a:pt x="3550" y="52"/>
                  </a:lnTo>
                  <a:lnTo>
                    <a:pt x="3265" y="26"/>
                  </a:lnTo>
                  <a:lnTo>
                    <a:pt x="29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46"/>
            <p:cNvSpPr/>
            <p:nvPr/>
          </p:nvSpPr>
          <p:spPr>
            <a:xfrm>
              <a:off x="238125" y="2065325"/>
              <a:ext cx="260400" cy="260400"/>
            </a:xfrm>
            <a:custGeom>
              <a:avLst/>
              <a:gdLst/>
              <a:ahLst/>
              <a:cxnLst/>
              <a:rect l="l" t="t" r="r" b="b"/>
              <a:pathLst>
                <a:path w="10416" h="10416" extrusionOk="0">
                  <a:moveTo>
                    <a:pt x="5208" y="1632"/>
                  </a:moveTo>
                  <a:lnTo>
                    <a:pt x="5570" y="1658"/>
                  </a:lnTo>
                  <a:lnTo>
                    <a:pt x="5933" y="1710"/>
                  </a:lnTo>
                  <a:lnTo>
                    <a:pt x="6270" y="1814"/>
                  </a:lnTo>
                  <a:lnTo>
                    <a:pt x="6607" y="1917"/>
                  </a:lnTo>
                  <a:lnTo>
                    <a:pt x="6918" y="2073"/>
                  </a:lnTo>
                  <a:lnTo>
                    <a:pt x="7203" y="2254"/>
                  </a:lnTo>
                  <a:lnTo>
                    <a:pt x="7488" y="2461"/>
                  </a:lnTo>
                  <a:lnTo>
                    <a:pt x="7721" y="2695"/>
                  </a:lnTo>
                  <a:lnTo>
                    <a:pt x="7954" y="2954"/>
                  </a:lnTo>
                  <a:lnTo>
                    <a:pt x="8161" y="3213"/>
                  </a:lnTo>
                  <a:lnTo>
                    <a:pt x="8343" y="3498"/>
                  </a:lnTo>
                  <a:lnTo>
                    <a:pt x="8498" y="3835"/>
                  </a:lnTo>
                  <a:lnTo>
                    <a:pt x="8602" y="4145"/>
                  </a:lnTo>
                  <a:lnTo>
                    <a:pt x="8705" y="4482"/>
                  </a:lnTo>
                  <a:lnTo>
                    <a:pt x="8757" y="4845"/>
                  </a:lnTo>
                  <a:lnTo>
                    <a:pt x="8783" y="5208"/>
                  </a:lnTo>
                  <a:lnTo>
                    <a:pt x="8757" y="5570"/>
                  </a:lnTo>
                  <a:lnTo>
                    <a:pt x="8705" y="5933"/>
                  </a:lnTo>
                  <a:lnTo>
                    <a:pt x="8602" y="6270"/>
                  </a:lnTo>
                  <a:lnTo>
                    <a:pt x="8498" y="6581"/>
                  </a:lnTo>
                  <a:lnTo>
                    <a:pt x="8343" y="6892"/>
                  </a:lnTo>
                  <a:lnTo>
                    <a:pt x="8161" y="7203"/>
                  </a:lnTo>
                  <a:lnTo>
                    <a:pt x="7954" y="7462"/>
                  </a:lnTo>
                  <a:lnTo>
                    <a:pt x="7721" y="7721"/>
                  </a:lnTo>
                  <a:lnTo>
                    <a:pt x="7488" y="7954"/>
                  </a:lnTo>
                  <a:lnTo>
                    <a:pt x="7203" y="8161"/>
                  </a:lnTo>
                  <a:lnTo>
                    <a:pt x="6918" y="8343"/>
                  </a:lnTo>
                  <a:lnTo>
                    <a:pt x="6607" y="8498"/>
                  </a:lnTo>
                  <a:lnTo>
                    <a:pt x="6270" y="8602"/>
                  </a:lnTo>
                  <a:lnTo>
                    <a:pt x="5933" y="8705"/>
                  </a:lnTo>
                  <a:lnTo>
                    <a:pt x="5570" y="8757"/>
                  </a:lnTo>
                  <a:lnTo>
                    <a:pt x="4845" y="8757"/>
                  </a:lnTo>
                  <a:lnTo>
                    <a:pt x="4482" y="8705"/>
                  </a:lnTo>
                  <a:lnTo>
                    <a:pt x="4145" y="8602"/>
                  </a:lnTo>
                  <a:lnTo>
                    <a:pt x="3835" y="8498"/>
                  </a:lnTo>
                  <a:lnTo>
                    <a:pt x="3524" y="8343"/>
                  </a:lnTo>
                  <a:lnTo>
                    <a:pt x="3213" y="8161"/>
                  </a:lnTo>
                  <a:lnTo>
                    <a:pt x="2954" y="7954"/>
                  </a:lnTo>
                  <a:lnTo>
                    <a:pt x="2695" y="7721"/>
                  </a:lnTo>
                  <a:lnTo>
                    <a:pt x="2461" y="7462"/>
                  </a:lnTo>
                  <a:lnTo>
                    <a:pt x="2254" y="7203"/>
                  </a:lnTo>
                  <a:lnTo>
                    <a:pt x="2073" y="6892"/>
                  </a:lnTo>
                  <a:lnTo>
                    <a:pt x="1917" y="6581"/>
                  </a:lnTo>
                  <a:lnTo>
                    <a:pt x="1814" y="6270"/>
                  </a:lnTo>
                  <a:lnTo>
                    <a:pt x="1710" y="5933"/>
                  </a:lnTo>
                  <a:lnTo>
                    <a:pt x="1658" y="5570"/>
                  </a:lnTo>
                  <a:lnTo>
                    <a:pt x="1658" y="5208"/>
                  </a:lnTo>
                  <a:lnTo>
                    <a:pt x="1658" y="4845"/>
                  </a:lnTo>
                  <a:lnTo>
                    <a:pt x="1710" y="4482"/>
                  </a:lnTo>
                  <a:lnTo>
                    <a:pt x="1814" y="4145"/>
                  </a:lnTo>
                  <a:lnTo>
                    <a:pt x="1917" y="3835"/>
                  </a:lnTo>
                  <a:lnTo>
                    <a:pt x="2073" y="3498"/>
                  </a:lnTo>
                  <a:lnTo>
                    <a:pt x="2254" y="3213"/>
                  </a:lnTo>
                  <a:lnTo>
                    <a:pt x="2461" y="2954"/>
                  </a:lnTo>
                  <a:lnTo>
                    <a:pt x="2695" y="2695"/>
                  </a:lnTo>
                  <a:lnTo>
                    <a:pt x="2954" y="2461"/>
                  </a:lnTo>
                  <a:lnTo>
                    <a:pt x="3213" y="2254"/>
                  </a:lnTo>
                  <a:lnTo>
                    <a:pt x="3524" y="2073"/>
                  </a:lnTo>
                  <a:lnTo>
                    <a:pt x="3835" y="1917"/>
                  </a:lnTo>
                  <a:lnTo>
                    <a:pt x="4145" y="1814"/>
                  </a:lnTo>
                  <a:lnTo>
                    <a:pt x="4482" y="1710"/>
                  </a:lnTo>
                  <a:lnTo>
                    <a:pt x="4845" y="1658"/>
                  </a:lnTo>
                  <a:lnTo>
                    <a:pt x="5208" y="1632"/>
                  </a:lnTo>
                  <a:close/>
                  <a:moveTo>
                    <a:pt x="4223" y="0"/>
                  </a:moveTo>
                  <a:lnTo>
                    <a:pt x="4197" y="751"/>
                  </a:lnTo>
                  <a:lnTo>
                    <a:pt x="3809" y="855"/>
                  </a:lnTo>
                  <a:lnTo>
                    <a:pt x="3472" y="985"/>
                  </a:lnTo>
                  <a:lnTo>
                    <a:pt x="3109" y="1166"/>
                  </a:lnTo>
                  <a:lnTo>
                    <a:pt x="2798" y="1347"/>
                  </a:lnTo>
                  <a:lnTo>
                    <a:pt x="2228" y="829"/>
                  </a:lnTo>
                  <a:lnTo>
                    <a:pt x="829" y="2202"/>
                  </a:lnTo>
                  <a:lnTo>
                    <a:pt x="1347" y="2798"/>
                  </a:lnTo>
                  <a:lnTo>
                    <a:pt x="1166" y="3109"/>
                  </a:lnTo>
                  <a:lnTo>
                    <a:pt x="1010" y="3446"/>
                  </a:lnTo>
                  <a:lnTo>
                    <a:pt x="881" y="3809"/>
                  </a:lnTo>
                  <a:lnTo>
                    <a:pt x="777" y="4197"/>
                  </a:lnTo>
                  <a:lnTo>
                    <a:pt x="0" y="4223"/>
                  </a:lnTo>
                  <a:lnTo>
                    <a:pt x="0" y="6192"/>
                  </a:lnTo>
                  <a:lnTo>
                    <a:pt x="777" y="6218"/>
                  </a:lnTo>
                  <a:lnTo>
                    <a:pt x="881" y="6607"/>
                  </a:lnTo>
                  <a:lnTo>
                    <a:pt x="1010" y="6970"/>
                  </a:lnTo>
                  <a:lnTo>
                    <a:pt x="1166" y="7306"/>
                  </a:lnTo>
                  <a:lnTo>
                    <a:pt x="1347" y="7617"/>
                  </a:lnTo>
                  <a:lnTo>
                    <a:pt x="829" y="8213"/>
                  </a:lnTo>
                  <a:lnTo>
                    <a:pt x="2228" y="9586"/>
                  </a:lnTo>
                  <a:lnTo>
                    <a:pt x="2798" y="9068"/>
                  </a:lnTo>
                  <a:lnTo>
                    <a:pt x="3109" y="9249"/>
                  </a:lnTo>
                  <a:lnTo>
                    <a:pt x="3472" y="9431"/>
                  </a:lnTo>
                  <a:lnTo>
                    <a:pt x="3809" y="9560"/>
                  </a:lnTo>
                  <a:lnTo>
                    <a:pt x="4197" y="9664"/>
                  </a:lnTo>
                  <a:lnTo>
                    <a:pt x="4223" y="10415"/>
                  </a:lnTo>
                  <a:lnTo>
                    <a:pt x="6192" y="10415"/>
                  </a:lnTo>
                  <a:lnTo>
                    <a:pt x="6244" y="9664"/>
                  </a:lnTo>
                  <a:lnTo>
                    <a:pt x="6607" y="9560"/>
                  </a:lnTo>
                  <a:lnTo>
                    <a:pt x="6970" y="9431"/>
                  </a:lnTo>
                  <a:lnTo>
                    <a:pt x="7306" y="9249"/>
                  </a:lnTo>
                  <a:lnTo>
                    <a:pt x="7643" y="9068"/>
                  </a:lnTo>
                  <a:lnTo>
                    <a:pt x="8213" y="9586"/>
                  </a:lnTo>
                  <a:lnTo>
                    <a:pt x="9586" y="8213"/>
                  </a:lnTo>
                  <a:lnTo>
                    <a:pt x="9068" y="7617"/>
                  </a:lnTo>
                  <a:lnTo>
                    <a:pt x="9275" y="7306"/>
                  </a:lnTo>
                  <a:lnTo>
                    <a:pt x="9431" y="6970"/>
                  </a:lnTo>
                  <a:lnTo>
                    <a:pt x="9560" y="6607"/>
                  </a:lnTo>
                  <a:lnTo>
                    <a:pt x="9664" y="6218"/>
                  </a:lnTo>
                  <a:lnTo>
                    <a:pt x="10415" y="6192"/>
                  </a:lnTo>
                  <a:lnTo>
                    <a:pt x="10415" y="4223"/>
                  </a:lnTo>
                  <a:lnTo>
                    <a:pt x="9664" y="4197"/>
                  </a:lnTo>
                  <a:lnTo>
                    <a:pt x="9560" y="3809"/>
                  </a:lnTo>
                  <a:lnTo>
                    <a:pt x="9431" y="3446"/>
                  </a:lnTo>
                  <a:lnTo>
                    <a:pt x="9275" y="3109"/>
                  </a:lnTo>
                  <a:lnTo>
                    <a:pt x="9068" y="2798"/>
                  </a:lnTo>
                  <a:lnTo>
                    <a:pt x="9586" y="2202"/>
                  </a:lnTo>
                  <a:lnTo>
                    <a:pt x="8213" y="829"/>
                  </a:lnTo>
                  <a:lnTo>
                    <a:pt x="7643" y="1347"/>
                  </a:lnTo>
                  <a:lnTo>
                    <a:pt x="7306" y="1166"/>
                  </a:lnTo>
                  <a:lnTo>
                    <a:pt x="6970" y="985"/>
                  </a:lnTo>
                  <a:lnTo>
                    <a:pt x="6607" y="855"/>
                  </a:lnTo>
                  <a:lnTo>
                    <a:pt x="6244" y="751"/>
                  </a:lnTo>
                  <a:lnTo>
                    <a:pt x="619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21" name="Google Shape;9821;p46"/>
          <p:cNvGrpSpPr/>
          <p:nvPr/>
        </p:nvGrpSpPr>
        <p:grpSpPr>
          <a:xfrm>
            <a:off x="4443206" y="1901942"/>
            <a:ext cx="257294" cy="320032"/>
            <a:chOff x="1027700" y="2065325"/>
            <a:chExt cx="206000" cy="260400"/>
          </a:xfrm>
        </p:grpSpPr>
        <p:sp>
          <p:nvSpPr>
            <p:cNvPr id="9822" name="Google Shape;9822;p46"/>
            <p:cNvSpPr/>
            <p:nvPr/>
          </p:nvSpPr>
          <p:spPr>
            <a:xfrm>
              <a:off x="1027700" y="2091875"/>
              <a:ext cx="206000" cy="224125"/>
            </a:xfrm>
            <a:custGeom>
              <a:avLst/>
              <a:gdLst/>
              <a:ahLst/>
              <a:cxnLst/>
              <a:rect l="l" t="t" r="r" b="b"/>
              <a:pathLst>
                <a:path w="8240" h="8965" extrusionOk="0">
                  <a:moveTo>
                    <a:pt x="3446" y="1373"/>
                  </a:moveTo>
                  <a:lnTo>
                    <a:pt x="3653" y="1633"/>
                  </a:lnTo>
                  <a:lnTo>
                    <a:pt x="3860" y="1866"/>
                  </a:lnTo>
                  <a:lnTo>
                    <a:pt x="4120" y="2228"/>
                  </a:lnTo>
                  <a:lnTo>
                    <a:pt x="4249" y="2410"/>
                  </a:lnTo>
                  <a:lnTo>
                    <a:pt x="4327" y="2617"/>
                  </a:lnTo>
                  <a:lnTo>
                    <a:pt x="4405" y="2824"/>
                  </a:lnTo>
                  <a:lnTo>
                    <a:pt x="4430" y="3006"/>
                  </a:lnTo>
                  <a:lnTo>
                    <a:pt x="4405" y="3187"/>
                  </a:lnTo>
                  <a:lnTo>
                    <a:pt x="4353" y="3394"/>
                  </a:lnTo>
                  <a:lnTo>
                    <a:pt x="4275" y="3550"/>
                  </a:lnTo>
                  <a:lnTo>
                    <a:pt x="4145" y="3705"/>
                  </a:lnTo>
                  <a:lnTo>
                    <a:pt x="3990" y="3835"/>
                  </a:lnTo>
                  <a:lnTo>
                    <a:pt x="3835" y="3913"/>
                  </a:lnTo>
                  <a:lnTo>
                    <a:pt x="3627" y="3964"/>
                  </a:lnTo>
                  <a:lnTo>
                    <a:pt x="3446" y="3990"/>
                  </a:lnTo>
                  <a:lnTo>
                    <a:pt x="3239" y="3964"/>
                  </a:lnTo>
                  <a:lnTo>
                    <a:pt x="3057" y="3913"/>
                  </a:lnTo>
                  <a:lnTo>
                    <a:pt x="2876" y="3835"/>
                  </a:lnTo>
                  <a:lnTo>
                    <a:pt x="2720" y="3705"/>
                  </a:lnTo>
                  <a:lnTo>
                    <a:pt x="2617" y="3550"/>
                  </a:lnTo>
                  <a:lnTo>
                    <a:pt x="2513" y="3394"/>
                  </a:lnTo>
                  <a:lnTo>
                    <a:pt x="2461" y="3187"/>
                  </a:lnTo>
                  <a:lnTo>
                    <a:pt x="2435" y="3006"/>
                  </a:lnTo>
                  <a:lnTo>
                    <a:pt x="2461" y="2824"/>
                  </a:lnTo>
                  <a:lnTo>
                    <a:pt x="2539" y="2617"/>
                  </a:lnTo>
                  <a:lnTo>
                    <a:pt x="2643" y="2410"/>
                  </a:lnTo>
                  <a:lnTo>
                    <a:pt x="2746" y="2228"/>
                  </a:lnTo>
                  <a:lnTo>
                    <a:pt x="3005" y="1866"/>
                  </a:lnTo>
                  <a:lnTo>
                    <a:pt x="3213" y="1633"/>
                  </a:lnTo>
                  <a:lnTo>
                    <a:pt x="3446" y="1373"/>
                  </a:lnTo>
                  <a:close/>
                  <a:moveTo>
                    <a:pt x="3031" y="7281"/>
                  </a:moveTo>
                  <a:lnTo>
                    <a:pt x="3031" y="7902"/>
                  </a:lnTo>
                  <a:lnTo>
                    <a:pt x="1036" y="7902"/>
                  </a:lnTo>
                  <a:lnTo>
                    <a:pt x="1036" y="7281"/>
                  </a:lnTo>
                  <a:close/>
                  <a:moveTo>
                    <a:pt x="0" y="0"/>
                  </a:moveTo>
                  <a:lnTo>
                    <a:pt x="0" y="8965"/>
                  </a:lnTo>
                  <a:lnTo>
                    <a:pt x="5570" y="8965"/>
                  </a:lnTo>
                  <a:lnTo>
                    <a:pt x="5545" y="8732"/>
                  </a:lnTo>
                  <a:lnTo>
                    <a:pt x="5545" y="6529"/>
                  </a:lnTo>
                  <a:lnTo>
                    <a:pt x="1036" y="6529"/>
                  </a:lnTo>
                  <a:lnTo>
                    <a:pt x="1036" y="5908"/>
                  </a:lnTo>
                  <a:lnTo>
                    <a:pt x="5545" y="5908"/>
                  </a:lnTo>
                  <a:lnTo>
                    <a:pt x="5545" y="5130"/>
                  </a:lnTo>
                  <a:lnTo>
                    <a:pt x="1036" y="5130"/>
                  </a:lnTo>
                  <a:lnTo>
                    <a:pt x="1036" y="4534"/>
                  </a:lnTo>
                  <a:lnTo>
                    <a:pt x="5545" y="4534"/>
                  </a:lnTo>
                  <a:lnTo>
                    <a:pt x="5545" y="3757"/>
                  </a:lnTo>
                  <a:lnTo>
                    <a:pt x="8239" y="3757"/>
                  </a:lnTo>
                  <a:lnTo>
                    <a:pt x="8239" y="3161"/>
                  </a:lnTo>
                  <a:lnTo>
                    <a:pt x="6892" y="3161"/>
                  </a:lnTo>
                  <a:lnTo>
                    <a:pt x="6892" y="0"/>
                  </a:lnTo>
                  <a:lnTo>
                    <a:pt x="5311" y="0"/>
                  </a:lnTo>
                  <a:lnTo>
                    <a:pt x="5311" y="1011"/>
                  </a:lnTo>
                  <a:lnTo>
                    <a:pt x="1580" y="1011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46"/>
            <p:cNvSpPr/>
            <p:nvPr/>
          </p:nvSpPr>
          <p:spPr>
            <a:xfrm>
              <a:off x="1082100" y="2065325"/>
              <a:ext cx="62850" cy="36275"/>
            </a:xfrm>
            <a:custGeom>
              <a:avLst/>
              <a:gdLst/>
              <a:ahLst/>
              <a:cxnLst/>
              <a:rect l="l" t="t" r="r" b="b"/>
              <a:pathLst>
                <a:path w="2514" h="1451" extrusionOk="0">
                  <a:moveTo>
                    <a:pt x="881" y="0"/>
                  </a:moveTo>
                  <a:lnTo>
                    <a:pt x="596" y="674"/>
                  </a:lnTo>
                  <a:lnTo>
                    <a:pt x="0" y="674"/>
                  </a:lnTo>
                  <a:lnTo>
                    <a:pt x="0" y="1451"/>
                  </a:lnTo>
                  <a:lnTo>
                    <a:pt x="2514" y="1451"/>
                  </a:lnTo>
                  <a:lnTo>
                    <a:pt x="2514" y="674"/>
                  </a:lnTo>
                  <a:lnTo>
                    <a:pt x="1918" y="674"/>
                  </a:lnTo>
                  <a:lnTo>
                    <a:pt x="16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46"/>
            <p:cNvSpPr/>
            <p:nvPr/>
          </p:nvSpPr>
          <p:spPr>
            <a:xfrm>
              <a:off x="1181850" y="2237600"/>
              <a:ext cx="36300" cy="88125"/>
            </a:xfrm>
            <a:custGeom>
              <a:avLst/>
              <a:gdLst/>
              <a:ahLst/>
              <a:cxnLst/>
              <a:rect l="l" t="t" r="r" b="b"/>
              <a:pathLst>
                <a:path w="1452" h="3525" extrusionOk="0">
                  <a:moveTo>
                    <a:pt x="0" y="1"/>
                  </a:moveTo>
                  <a:lnTo>
                    <a:pt x="0" y="2799"/>
                  </a:lnTo>
                  <a:lnTo>
                    <a:pt x="0" y="2954"/>
                  </a:lnTo>
                  <a:lnTo>
                    <a:pt x="52" y="3084"/>
                  </a:lnTo>
                  <a:lnTo>
                    <a:pt x="104" y="3213"/>
                  </a:lnTo>
                  <a:lnTo>
                    <a:pt x="208" y="3317"/>
                  </a:lnTo>
                  <a:lnTo>
                    <a:pt x="311" y="3395"/>
                  </a:lnTo>
                  <a:lnTo>
                    <a:pt x="441" y="3473"/>
                  </a:lnTo>
                  <a:lnTo>
                    <a:pt x="570" y="3524"/>
                  </a:lnTo>
                  <a:lnTo>
                    <a:pt x="855" y="3524"/>
                  </a:lnTo>
                  <a:lnTo>
                    <a:pt x="1011" y="3473"/>
                  </a:lnTo>
                  <a:lnTo>
                    <a:pt x="1114" y="3395"/>
                  </a:lnTo>
                  <a:lnTo>
                    <a:pt x="1244" y="3317"/>
                  </a:lnTo>
                  <a:lnTo>
                    <a:pt x="1322" y="3213"/>
                  </a:lnTo>
                  <a:lnTo>
                    <a:pt x="1399" y="3084"/>
                  </a:lnTo>
                  <a:lnTo>
                    <a:pt x="1425" y="2954"/>
                  </a:lnTo>
                  <a:lnTo>
                    <a:pt x="1451" y="2799"/>
                  </a:lnTo>
                  <a:lnTo>
                    <a:pt x="145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5" name="Google Shape;9825;p46"/>
            <p:cNvSpPr/>
            <p:nvPr/>
          </p:nvSpPr>
          <p:spPr>
            <a:xfrm>
              <a:off x="1104125" y="2150175"/>
              <a:ext cx="19450" cy="26575"/>
            </a:xfrm>
            <a:custGeom>
              <a:avLst/>
              <a:gdLst/>
              <a:ahLst/>
              <a:cxnLst/>
              <a:rect l="l" t="t" r="r" b="b"/>
              <a:pathLst>
                <a:path w="778" h="1063" extrusionOk="0">
                  <a:moveTo>
                    <a:pt x="389" y="0"/>
                  </a:moveTo>
                  <a:lnTo>
                    <a:pt x="104" y="389"/>
                  </a:lnTo>
                  <a:lnTo>
                    <a:pt x="26" y="544"/>
                  </a:lnTo>
                  <a:lnTo>
                    <a:pt x="0" y="674"/>
                  </a:lnTo>
                  <a:lnTo>
                    <a:pt x="0" y="751"/>
                  </a:lnTo>
                  <a:lnTo>
                    <a:pt x="26" y="803"/>
                  </a:lnTo>
                  <a:lnTo>
                    <a:pt x="104" y="933"/>
                  </a:lnTo>
                  <a:lnTo>
                    <a:pt x="233" y="1011"/>
                  </a:lnTo>
                  <a:lnTo>
                    <a:pt x="311" y="1036"/>
                  </a:lnTo>
                  <a:lnTo>
                    <a:pt x="389" y="1062"/>
                  </a:lnTo>
                  <a:lnTo>
                    <a:pt x="467" y="1036"/>
                  </a:lnTo>
                  <a:lnTo>
                    <a:pt x="518" y="1011"/>
                  </a:lnTo>
                  <a:lnTo>
                    <a:pt x="648" y="933"/>
                  </a:lnTo>
                  <a:lnTo>
                    <a:pt x="726" y="803"/>
                  </a:lnTo>
                  <a:lnTo>
                    <a:pt x="752" y="751"/>
                  </a:lnTo>
                  <a:lnTo>
                    <a:pt x="778" y="674"/>
                  </a:lnTo>
                  <a:lnTo>
                    <a:pt x="726" y="544"/>
                  </a:lnTo>
                  <a:lnTo>
                    <a:pt x="648" y="389"/>
                  </a:lnTo>
                  <a:lnTo>
                    <a:pt x="3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9826;p46"/>
            <p:cNvSpPr/>
            <p:nvPr/>
          </p:nvSpPr>
          <p:spPr>
            <a:xfrm>
              <a:off x="1181850" y="2201325"/>
              <a:ext cx="36300" cy="20750"/>
            </a:xfrm>
            <a:custGeom>
              <a:avLst/>
              <a:gdLst/>
              <a:ahLst/>
              <a:cxnLst/>
              <a:rect l="l" t="t" r="r" b="b"/>
              <a:pathLst>
                <a:path w="1452" h="830" extrusionOk="0">
                  <a:moveTo>
                    <a:pt x="0" y="1"/>
                  </a:moveTo>
                  <a:lnTo>
                    <a:pt x="0" y="830"/>
                  </a:lnTo>
                  <a:lnTo>
                    <a:pt x="1451" y="830"/>
                  </a:lnTo>
                  <a:lnTo>
                    <a:pt x="145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27" name="Google Shape;9827;p46"/>
          <p:cNvGrpSpPr/>
          <p:nvPr/>
        </p:nvGrpSpPr>
        <p:grpSpPr>
          <a:xfrm>
            <a:off x="7008495" y="1901942"/>
            <a:ext cx="325271" cy="320032"/>
            <a:chOff x="1762200" y="2065325"/>
            <a:chExt cx="260425" cy="260400"/>
          </a:xfrm>
        </p:grpSpPr>
        <p:sp>
          <p:nvSpPr>
            <p:cNvPr id="9828" name="Google Shape;9828;p46"/>
            <p:cNvSpPr/>
            <p:nvPr/>
          </p:nvSpPr>
          <p:spPr>
            <a:xfrm>
              <a:off x="1875550" y="2238250"/>
              <a:ext cx="33725" cy="41475"/>
            </a:xfrm>
            <a:custGeom>
              <a:avLst/>
              <a:gdLst/>
              <a:ahLst/>
              <a:cxnLst/>
              <a:rect l="l" t="t" r="r" b="b"/>
              <a:pathLst>
                <a:path w="1349" h="1659" extrusionOk="0">
                  <a:moveTo>
                    <a:pt x="545" y="1"/>
                  </a:moveTo>
                  <a:lnTo>
                    <a:pt x="364" y="182"/>
                  </a:lnTo>
                  <a:lnTo>
                    <a:pt x="182" y="441"/>
                  </a:lnTo>
                  <a:lnTo>
                    <a:pt x="105" y="571"/>
                  </a:lnTo>
                  <a:lnTo>
                    <a:pt x="53" y="726"/>
                  </a:lnTo>
                  <a:lnTo>
                    <a:pt x="27" y="882"/>
                  </a:lnTo>
                  <a:lnTo>
                    <a:pt x="1" y="1037"/>
                  </a:lnTo>
                  <a:lnTo>
                    <a:pt x="27" y="1167"/>
                  </a:lnTo>
                  <a:lnTo>
                    <a:pt x="53" y="1296"/>
                  </a:lnTo>
                  <a:lnTo>
                    <a:pt x="105" y="1400"/>
                  </a:lnTo>
                  <a:lnTo>
                    <a:pt x="208" y="1477"/>
                  </a:lnTo>
                  <a:lnTo>
                    <a:pt x="286" y="1555"/>
                  </a:lnTo>
                  <a:lnTo>
                    <a:pt x="415" y="1633"/>
                  </a:lnTo>
                  <a:lnTo>
                    <a:pt x="545" y="1659"/>
                  </a:lnTo>
                  <a:lnTo>
                    <a:pt x="804" y="1659"/>
                  </a:lnTo>
                  <a:lnTo>
                    <a:pt x="934" y="1633"/>
                  </a:lnTo>
                  <a:lnTo>
                    <a:pt x="1037" y="1555"/>
                  </a:lnTo>
                  <a:lnTo>
                    <a:pt x="1141" y="1477"/>
                  </a:lnTo>
                  <a:lnTo>
                    <a:pt x="1219" y="1400"/>
                  </a:lnTo>
                  <a:lnTo>
                    <a:pt x="1296" y="1296"/>
                  </a:lnTo>
                  <a:lnTo>
                    <a:pt x="1322" y="1167"/>
                  </a:lnTo>
                  <a:lnTo>
                    <a:pt x="1348" y="1037"/>
                  </a:lnTo>
                  <a:lnTo>
                    <a:pt x="1322" y="882"/>
                  </a:lnTo>
                  <a:lnTo>
                    <a:pt x="1245" y="752"/>
                  </a:lnTo>
                  <a:lnTo>
                    <a:pt x="1115" y="571"/>
                  </a:lnTo>
                  <a:lnTo>
                    <a:pt x="934" y="389"/>
                  </a:lnTo>
                  <a:lnTo>
                    <a:pt x="700" y="182"/>
                  </a:lnTo>
                  <a:lnTo>
                    <a:pt x="54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46"/>
            <p:cNvSpPr/>
            <p:nvPr/>
          </p:nvSpPr>
          <p:spPr>
            <a:xfrm>
              <a:off x="1830225" y="2168300"/>
              <a:ext cx="111425" cy="103025"/>
            </a:xfrm>
            <a:custGeom>
              <a:avLst/>
              <a:gdLst/>
              <a:ahLst/>
              <a:cxnLst/>
              <a:rect l="l" t="t" r="r" b="b"/>
              <a:pathLst>
                <a:path w="4457" h="4121" extrusionOk="0">
                  <a:moveTo>
                    <a:pt x="959" y="1"/>
                  </a:moveTo>
                  <a:lnTo>
                    <a:pt x="752" y="234"/>
                  </a:lnTo>
                  <a:lnTo>
                    <a:pt x="544" y="467"/>
                  </a:lnTo>
                  <a:lnTo>
                    <a:pt x="389" y="700"/>
                  </a:lnTo>
                  <a:lnTo>
                    <a:pt x="259" y="933"/>
                  </a:lnTo>
                  <a:lnTo>
                    <a:pt x="156" y="1166"/>
                  </a:lnTo>
                  <a:lnTo>
                    <a:pt x="78" y="1426"/>
                  </a:lnTo>
                  <a:lnTo>
                    <a:pt x="26" y="1711"/>
                  </a:lnTo>
                  <a:lnTo>
                    <a:pt x="0" y="1996"/>
                  </a:lnTo>
                  <a:lnTo>
                    <a:pt x="26" y="2332"/>
                  </a:lnTo>
                  <a:lnTo>
                    <a:pt x="104" y="2643"/>
                  </a:lnTo>
                  <a:lnTo>
                    <a:pt x="208" y="2954"/>
                  </a:lnTo>
                  <a:lnTo>
                    <a:pt x="337" y="3239"/>
                  </a:lnTo>
                  <a:lnTo>
                    <a:pt x="518" y="3498"/>
                  </a:lnTo>
                  <a:lnTo>
                    <a:pt x="726" y="3731"/>
                  </a:lnTo>
                  <a:lnTo>
                    <a:pt x="985" y="3965"/>
                  </a:lnTo>
                  <a:lnTo>
                    <a:pt x="1244" y="4120"/>
                  </a:lnTo>
                  <a:lnTo>
                    <a:pt x="1244" y="4120"/>
                  </a:lnTo>
                  <a:lnTo>
                    <a:pt x="1218" y="3990"/>
                  </a:lnTo>
                  <a:lnTo>
                    <a:pt x="1192" y="3835"/>
                  </a:lnTo>
                  <a:lnTo>
                    <a:pt x="1244" y="3524"/>
                  </a:lnTo>
                  <a:lnTo>
                    <a:pt x="1322" y="3239"/>
                  </a:lnTo>
                  <a:lnTo>
                    <a:pt x="1451" y="2954"/>
                  </a:lnTo>
                  <a:lnTo>
                    <a:pt x="1607" y="2721"/>
                  </a:lnTo>
                  <a:lnTo>
                    <a:pt x="1788" y="2488"/>
                  </a:lnTo>
                  <a:lnTo>
                    <a:pt x="1995" y="2306"/>
                  </a:lnTo>
                  <a:lnTo>
                    <a:pt x="2177" y="2177"/>
                  </a:lnTo>
                  <a:lnTo>
                    <a:pt x="2384" y="2073"/>
                  </a:lnTo>
                  <a:lnTo>
                    <a:pt x="2695" y="1970"/>
                  </a:lnTo>
                  <a:lnTo>
                    <a:pt x="2773" y="2281"/>
                  </a:lnTo>
                  <a:lnTo>
                    <a:pt x="2850" y="2436"/>
                  </a:lnTo>
                  <a:lnTo>
                    <a:pt x="2980" y="2566"/>
                  </a:lnTo>
                  <a:lnTo>
                    <a:pt x="3135" y="2747"/>
                  </a:lnTo>
                  <a:lnTo>
                    <a:pt x="3368" y="2954"/>
                  </a:lnTo>
                  <a:lnTo>
                    <a:pt x="3472" y="3058"/>
                  </a:lnTo>
                  <a:lnTo>
                    <a:pt x="3576" y="3187"/>
                  </a:lnTo>
                  <a:lnTo>
                    <a:pt x="3653" y="3343"/>
                  </a:lnTo>
                  <a:lnTo>
                    <a:pt x="3705" y="3472"/>
                  </a:lnTo>
                  <a:lnTo>
                    <a:pt x="3757" y="3654"/>
                  </a:lnTo>
                  <a:lnTo>
                    <a:pt x="3757" y="3835"/>
                  </a:lnTo>
                  <a:lnTo>
                    <a:pt x="3757" y="3990"/>
                  </a:lnTo>
                  <a:lnTo>
                    <a:pt x="3731" y="4120"/>
                  </a:lnTo>
                  <a:lnTo>
                    <a:pt x="3938" y="3990"/>
                  </a:lnTo>
                  <a:lnTo>
                    <a:pt x="4120" y="3835"/>
                  </a:lnTo>
                  <a:lnTo>
                    <a:pt x="4301" y="3680"/>
                  </a:lnTo>
                  <a:lnTo>
                    <a:pt x="4457" y="3498"/>
                  </a:lnTo>
                  <a:lnTo>
                    <a:pt x="95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46"/>
            <p:cNvSpPr/>
            <p:nvPr/>
          </p:nvSpPr>
          <p:spPr>
            <a:xfrm>
              <a:off x="1805600" y="2065325"/>
              <a:ext cx="217025" cy="217000"/>
            </a:xfrm>
            <a:custGeom>
              <a:avLst/>
              <a:gdLst/>
              <a:ahLst/>
              <a:cxnLst/>
              <a:rect l="l" t="t" r="r" b="b"/>
              <a:pathLst>
                <a:path w="8681" h="8680" extrusionOk="0">
                  <a:moveTo>
                    <a:pt x="3473" y="0"/>
                  </a:moveTo>
                  <a:lnTo>
                    <a:pt x="2980" y="26"/>
                  </a:lnTo>
                  <a:lnTo>
                    <a:pt x="2488" y="78"/>
                  </a:lnTo>
                  <a:lnTo>
                    <a:pt x="2022" y="207"/>
                  </a:lnTo>
                  <a:lnTo>
                    <a:pt x="1581" y="337"/>
                  </a:lnTo>
                  <a:lnTo>
                    <a:pt x="1167" y="544"/>
                  </a:lnTo>
                  <a:lnTo>
                    <a:pt x="752" y="751"/>
                  </a:lnTo>
                  <a:lnTo>
                    <a:pt x="363" y="1010"/>
                  </a:lnTo>
                  <a:lnTo>
                    <a:pt x="1" y="1321"/>
                  </a:lnTo>
                  <a:lnTo>
                    <a:pt x="1970" y="3265"/>
                  </a:lnTo>
                  <a:lnTo>
                    <a:pt x="2307" y="2928"/>
                  </a:lnTo>
                  <a:lnTo>
                    <a:pt x="2566" y="2617"/>
                  </a:lnTo>
                  <a:lnTo>
                    <a:pt x="2773" y="2358"/>
                  </a:lnTo>
                  <a:lnTo>
                    <a:pt x="2928" y="2099"/>
                  </a:lnTo>
                  <a:lnTo>
                    <a:pt x="3058" y="1917"/>
                  </a:lnTo>
                  <a:lnTo>
                    <a:pt x="3136" y="1762"/>
                  </a:lnTo>
                  <a:lnTo>
                    <a:pt x="3188" y="1606"/>
                  </a:lnTo>
                  <a:lnTo>
                    <a:pt x="3291" y="1218"/>
                  </a:lnTo>
                  <a:lnTo>
                    <a:pt x="3628" y="1451"/>
                  </a:lnTo>
                  <a:lnTo>
                    <a:pt x="3835" y="1580"/>
                  </a:lnTo>
                  <a:lnTo>
                    <a:pt x="4017" y="1736"/>
                  </a:lnTo>
                  <a:lnTo>
                    <a:pt x="4198" y="1969"/>
                  </a:lnTo>
                  <a:lnTo>
                    <a:pt x="4328" y="2150"/>
                  </a:lnTo>
                  <a:lnTo>
                    <a:pt x="4431" y="2306"/>
                  </a:lnTo>
                  <a:lnTo>
                    <a:pt x="4509" y="2487"/>
                  </a:lnTo>
                  <a:lnTo>
                    <a:pt x="4535" y="2669"/>
                  </a:lnTo>
                  <a:lnTo>
                    <a:pt x="4561" y="2850"/>
                  </a:lnTo>
                  <a:lnTo>
                    <a:pt x="4561" y="3031"/>
                  </a:lnTo>
                  <a:lnTo>
                    <a:pt x="4509" y="3213"/>
                  </a:lnTo>
                  <a:lnTo>
                    <a:pt x="4457" y="3394"/>
                  </a:lnTo>
                  <a:lnTo>
                    <a:pt x="4353" y="3679"/>
                  </a:lnTo>
                  <a:lnTo>
                    <a:pt x="4328" y="3912"/>
                  </a:lnTo>
                  <a:lnTo>
                    <a:pt x="4353" y="4094"/>
                  </a:lnTo>
                  <a:lnTo>
                    <a:pt x="4405" y="4197"/>
                  </a:lnTo>
                  <a:lnTo>
                    <a:pt x="4457" y="4249"/>
                  </a:lnTo>
                  <a:lnTo>
                    <a:pt x="4561" y="4249"/>
                  </a:lnTo>
                  <a:lnTo>
                    <a:pt x="4638" y="4223"/>
                  </a:lnTo>
                  <a:lnTo>
                    <a:pt x="4768" y="4145"/>
                  </a:lnTo>
                  <a:lnTo>
                    <a:pt x="4846" y="4016"/>
                  </a:lnTo>
                  <a:lnTo>
                    <a:pt x="4949" y="3860"/>
                  </a:lnTo>
                  <a:lnTo>
                    <a:pt x="5079" y="3446"/>
                  </a:lnTo>
                  <a:lnTo>
                    <a:pt x="5416" y="3705"/>
                  </a:lnTo>
                  <a:lnTo>
                    <a:pt x="5675" y="3938"/>
                  </a:lnTo>
                  <a:lnTo>
                    <a:pt x="5908" y="4197"/>
                  </a:lnTo>
                  <a:lnTo>
                    <a:pt x="6089" y="4482"/>
                  </a:lnTo>
                  <a:lnTo>
                    <a:pt x="6271" y="4793"/>
                  </a:lnTo>
                  <a:lnTo>
                    <a:pt x="6400" y="5104"/>
                  </a:lnTo>
                  <a:lnTo>
                    <a:pt x="6478" y="5415"/>
                  </a:lnTo>
                  <a:lnTo>
                    <a:pt x="6530" y="5752"/>
                  </a:lnTo>
                  <a:lnTo>
                    <a:pt x="6556" y="6115"/>
                  </a:lnTo>
                  <a:lnTo>
                    <a:pt x="6530" y="6477"/>
                  </a:lnTo>
                  <a:lnTo>
                    <a:pt x="6478" y="6840"/>
                  </a:lnTo>
                  <a:lnTo>
                    <a:pt x="6374" y="7203"/>
                  </a:lnTo>
                  <a:lnTo>
                    <a:pt x="6219" y="7514"/>
                  </a:lnTo>
                  <a:lnTo>
                    <a:pt x="7359" y="8679"/>
                  </a:lnTo>
                  <a:lnTo>
                    <a:pt x="7644" y="8317"/>
                  </a:lnTo>
                  <a:lnTo>
                    <a:pt x="7929" y="7928"/>
                  </a:lnTo>
                  <a:lnTo>
                    <a:pt x="8136" y="7514"/>
                  </a:lnTo>
                  <a:lnTo>
                    <a:pt x="8317" y="7099"/>
                  </a:lnTo>
                  <a:lnTo>
                    <a:pt x="8473" y="6633"/>
                  </a:lnTo>
                  <a:lnTo>
                    <a:pt x="8602" y="6192"/>
                  </a:lnTo>
                  <a:lnTo>
                    <a:pt x="8654" y="5700"/>
                  </a:lnTo>
                  <a:lnTo>
                    <a:pt x="8680" y="5208"/>
                  </a:lnTo>
                  <a:lnTo>
                    <a:pt x="8654" y="4664"/>
                  </a:lnTo>
                  <a:lnTo>
                    <a:pt x="8577" y="4145"/>
                  </a:lnTo>
                  <a:lnTo>
                    <a:pt x="8447" y="3653"/>
                  </a:lnTo>
                  <a:lnTo>
                    <a:pt x="8266" y="3187"/>
                  </a:lnTo>
                  <a:lnTo>
                    <a:pt x="8058" y="2720"/>
                  </a:lnTo>
                  <a:lnTo>
                    <a:pt x="7799" y="2306"/>
                  </a:lnTo>
                  <a:lnTo>
                    <a:pt x="7488" y="1891"/>
                  </a:lnTo>
                  <a:lnTo>
                    <a:pt x="7152" y="1529"/>
                  </a:lnTo>
                  <a:lnTo>
                    <a:pt x="6789" y="1192"/>
                  </a:lnTo>
                  <a:lnTo>
                    <a:pt x="6374" y="881"/>
                  </a:lnTo>
                  <a:lnTo>
                    <a:pt x="5960" y="622"/>
                  </a:lnTo>
                  <a:lnTo>
                    <a:pt x="5493" y="415"/>
                  </a:lnTo>
                  <a:lnTo>
                    <a:pt x="5027" y="233"/>
                  </a:lnTo>
                  <a:lnTo>
                    <a:pt x="4509" y="104"/>
                  </a:lnTo>
                  <a:lnTo>
                    <a:pt x="3991" y="26"/>
                  </a:lnTo>
                  <a:lnTo>
                    <a:pt x="34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46"/>
            <p:cNvSpPr/>
            <p:nvPr/>
          </p:nvSpPr>
          <p:spPr>
            <a:xfrm>
              <a:off x="1865200" y="2120375"/>
              <a:ext cx="89400" cy="121800"/>
            </a:xfrm>
            <a:custGeom>
              <a:avLst/>
              <a:gdLst/>
              <a:ahLst/>
              <a:cxnLst/>
              <a:rect l="l" t="t" r="r" b="b"/>
              <a:pathLst>
                <a:path w="3576" h="4872" extrusionOk="0">
                  <a:moveTo>
                    <a:pt x="1218" y="0"/>
                  </a:moveTo>
                  <a:lnTo>
                    <a:pt x="1037" y="285"/>
                  </a:lnTo>
                  <a:lnTo>
                    <a:pt x="778" y="648"/>
                  </a:lnTo>
                  <a:lnTo>
                    <a:pt x="441" y="1063"/>
                  </a:lnTo>
                  <a:lnTo>
                    <a:pt x="0" y="1503"/>
                  </a:lnTo>
                  <a:lnTo>
                    <a:pt x="3368" y="4871"/>
                  </a:lnTo>
                  <a:lnTo>
                    <a:pt x="3446" y="4638"/>
                  </a:lnTo>
                  <a:lnTo>
                    <a:pt x="3524" y="4405"/>
                  </a:lnTo>
                  <a:lnTo>
                    <a:pt x="3550" y="4146"/>
                  </a:lnTo>
                  <a:lnTo>
                    <a:pt x="3576" y="3913"/>
                  </a:lnTo>
                  <a:lnTo>
                    <a:pt x="3550" y="3679"/>
                  </a:lnTo>
                  <a:lnTo>
                    <a:pt x="3524" y="3446"/>
                  </a:lnTo>
                  <a:lnTo>
                    <a:pt x="3472" y="3213"/>
                  </a:lnTo>
                  <a:lnTo>
                    <a:pt x="3394" y="3006"/>
                  </a:lnTo>
                  <a:lnTo>
                    <a:pt x="3317" y="2798"/>
                  </a:lnTo>
                  <a:lnTo>
                    <a:pt x="3187" y="2617"/>
                  </a:lnTo>
                  <a:lnTo>
                    <a:pt x="3058" y="2410"/>
                  </a:lnTo>
                  <a:lnTo>
                    <a:pt x="2928" y="2228"/>
                  </a:lnTo>
                  <a:lnTo>
                    <a:pt x="2773" y="2384"/>
                  </a:lnTo>
                  <a:lnTo>
                    <a:pt x="2617" y="2513"/>
                  </a:lnTo>
                  <a:lnTo>
                    <a:pt x="2462" y="2591"/>
                  </a:lnTo>
                  <a:lnTo>
                    <a:pt x="2280" y="2643"/>
                  </a:lnTo>
                  <a:lnTo>
                    <a:pt x="2073" y="2669"/>
                  </a:lnTo>
                  <a:lnTo>
                    <a:pt x="1866" y="2617"/>
                  </a:lnTo>
                  <a:lnTo>
                    <a:pt x="1684" y="2539"/>
                  </a:lnTo>
                  <a:lnTo>
                    <a:pt x="1529" y="2384"/>
                  </a:lnTo>
                  <a:lnTo>
                    <a:pt x="1477" y="2306"/>
                  </a:lnTo>
                  <a:lnTo>
                    <a:pt x="1425" y="2203"/>
                  </a:lnTo>
                  <a:lnTo>
                    <a:pt x="1374" y="2073"/>
                  </a:lnTo>
                  <a:lnTo>
                    <a:pt x="1348" y="1918"/>
                  </a:lnTo>
                  <a:lnTo>
                    <a:pt x="1348" y="1710"/>
                  </a:lnTo>
                  <a:lnTo>
                    <a:pt x="1348" y="1503"/>
                  </a:lnTo>
                  <a:lnTo>
                    <a:pt x="1399" y="1244"/>
                  </a:lnTo>
                  <a:lnTo>
                    <a:pt x="1503" y="959"/>
                  </a:lnTo>
                  <a:lnTo>
                    <a:pt x="1555" y="803"/>
                  </a:lnTo>
                  <a:lnTo>
                    <a:pt x="1555" y="674"/>
                  </a:lnTo>
                  <a:lnTo>
                    <a:pt x="1555" y="544"/>
                  </a:lnTo>
                  <a:lnTo>
                    <a:pt x="1503" y="415"/>
                  </a:lnTo>
                  <a:lnTo>
                    <a:pt x="1451" y="285"/>
                  </a:lnTo>
                  <a:lnTo>
                    <a:pt x="1374" y="182"/>
                  </a:lnTo>
                  <a:lnTo>
                    <a:pt x="121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46"/>
            <p:cNvSpPr/>
            <p:nvPr/>
          </p:nvSpPr>
          <p:spPr>
            <a:xfrm>
              <a:off x="1762200" y="2108700"/>
              <a:ext cx="217025" cy="217025"/>
            </a:xfrm>
            <a:custGeom>
              <a:avLst/>
              <a:gdLst/>
              <a:ahLst/>
              <a:cxnLst/>
              <a:rect l="l" t="t" r="r" b="b"/>
              <a:pathLst>
                <a:path w="8681" h="8681" extrusionOk="0">
                  <a:moveTo>
                    <a:pt x="1322" y="1"/>
                  </a:moveTo>
                  <a:lnTo>
                    <a:pt x="1011" y="364"/>
                  </a:lnTo>
                  <a:lnTo>
                    <a:pt x="752" y="752"/>
                  </a:lnTo>
                  <a:lnTo>
                    <a:pt x="545" y="1167"/>
                  </a:lnTo>
                  <a:lnTo>
                    <a:pt x="338" y="1581"/>
                  </a:lnTo>
                  <a:lnTo>
                    <a:pt x="208" y="2048"/>
                  </a:lnTo>
                  <a:lnTo>
                    <a:pt x="79" y="2488"/>
                  </a:lnTo>
                  <a:lnTo>
                    <a:pt x="27" y="2980"/>
                  </a:lnTo>
                  <a:lnTo>
                    <a:pt x="1" y="3473"/>
                  </a:lnTo>
                  <a:lnTo>
                    <a:pt x="27" y="4017"/>
                  </a:lnTo>
                  <a:lnTo>
                    <a:pt x="104" y="4535"/>
                  </a:lnTo>
                  <a:lnTo>
                    <a:pt x="234" y="5027"/>
                  </a:lnTo>
                  <a:lnTo>
                    <a:pt x="415" y="5494"/>
                  </a:lnTo>
                  <a:lnTo>
                    <a:pt x="623" y="5960"/>
                  </a:lnTo>
                  <a:lnTo>
                    <a:pt x="882" y="6374"/>
                  </a:lnTo>
                  <a:lnTo>
                    <a:pt x="1193" y="6789"/>
                  </a:lnTo>
                  <a:lnTo>
                    <a:pt x="1529" y="7152"/>
                  </a:lnTo>
                  <a:lnTo>
                    <a:pt x="1892" y="7489"/>
                  </a:lnTo>
                  <a:lnTo>
                    <a:pt x="2281" y="7799"/>
                  </a:lnTo>
                  <a:lnTo>
                    <a:pt x="2721" y="8059"/>
                  </a:lnTo>
                  <a:lnTo>
                    <a:pt x="3188" y="8266"/>
                  </a:lnTo>
                  <a:lnTo>
                    <a:pt x="3654" y="8447"/>
                  </a:lnTo>
                  <a:lnTo>
                    <a:pt x="4146" y="8577"/>
                  </a:lnTo>
                  <a:lnTo>
                    <a:pt x="4664" y="8654"/>
                  </a:lnTo>
                  <a:lnTo>
                    <a:pt x="5209" y="8680"/>
                  </a:lnTo>
                  <a:lnTo>
                    <a:pt x="5701" y="8654"/>
                  </a:lnTo>
                  <a:lnTo>
                    <a:pt x="6167" y="8603"/>
                  </a:lnTo>
                  <a:lnTo>
                    <a:pt x="6633" y="8473"/>
                  </a:lnTo>
                  <a:lnTo>
                    <a:pt x="7100" y="8344"/>
                  </a:lnTo>
                  <a:lnTo>
                    <a:pt x="7514" y="8136"/>
                  </a:lnTo>
                  <a:lnTo>
                    <a:pt x="7929" y="7929"/>
                  </a:lnTo>
                  <a:lnTo>
                    <a:pt x="8318" y="7670"/>
                  </a:lnTo>
                  <a:lnTo>
                    <a:pt x="8680" y="7359"/>
                  </a:lnTo>
                  <a:lnTo>
                    <a:pt x="7618" y="6323"/>
                  </a:lnTo>
                  <a:lnTo>
                    <a:pt x="7385" y="6556"/>
                  </a:lnTo>
                  <a:lnTo>
                    <a:pt x="7126" y="6789"/>
                  </a:lnTo>
                  <a:lnTo>
                    <a:pt x="6867" y="6996"/>
                  </a:lnTo>
                  <a:lnTo>
                    <a:pt x="6556" y="7152"/>
                  </a:lnTo>
                  <a:lnTo>
                    <a:pt x="6245" y="7281"/>
                  </a:lnTo>
                  <a:lnTo>
                    <a:pt x="5908" y="7385"/>
                  </a:lnTo>
                  <a:lnTo>
                    <a:pt x="5571" y="7437"/>
                  </a:lnTo>
                  <a:lnTo>
                    <a:pt x="5209" y="7463"/>
                  </a:lnTo>
                  <a:lnTo>
                    <a:pt x="4898" y="7437"/>
                  </a:lnTo>
                  <a:lnTo>
                    <a:pt x="4587" y="7411"/>
                  </a:lnTo>
                  <a:lnTo>
                    <a:pt x="4276" y="7333"/>
                  </a:lnTo>
                  <a:lnTo>
                    <a:pt x="4017" y="7229"/>
                  </a:lnTo>
                  <a:lnTo>
                    <a:pt x="3732" y="7100"/>
                  </a:lnTo>
                  <a:lnTo>
                    <a:pt x="3473" y="6944"/>
                  </a:lnTo>
                  <a:lnTo>
                    <a:pt x="3239" y="6763"/>
                  </a:lnTo>
                  <a:lnTo>
                    <a:pt x="3032" y="6556"/>
                  </a:lnTo>
                  <a:lnTo>
                    <a:pt x="2825" y="6349"/>
                  </a:lnTo>
                  <a:lnTo>
                    <a:pt x="2644" y="6089"/>
                  </a:lnTo>
                  <a:lnTo>
                    <a:pt x="2488" y="5856"/>
                  </a:lnTo>
                  <a:lnTo>
                    <a:pt x="2359" y="5571"/>
                  </a:lnTo>
                  <a:lnTo>
                    <a:pt x="2255" y="5286"/>
                  </a:lnTo>
                  <a:lnTo>
                    <a:pt x="2177" y="5001"/>
                  </a:lnTo>
                  <a:lnTo>
                    <a:pt x="2125" y="4690"/>
                  </a:lnTo>
                  <a:lnTo>
                    <a:pt x="2125" y="4380"/>
                  </a:lnTo>
                  <a:lnTo>
                    <a:pt x="2151" y="3965"/>
                  </a:lnTo>
                  <a:lnTo>
                    <a:pt x="2229" y="3550"/>
                  </a:lnTo>
                  <a:lnTo>
                    <a:pt x="2359" y="3188"/>
                  </a:lnTo>
                  <a:lnTo>
                    <a:pt x="2566" y="2799"/>
                  </a:lnTo>
                  <a:lnTo>
                    <a:pt x="2695" y="2592"/>
                  </a:lnTo>
                  <a:lnTo>
                    <a:pt x="2851" y="2385"/>
                  </a:lnTo>
                  <a:lnTo>
                    <a:pt x="3239" y="1944"/>
                  </a:lnTo>
                  <a:lnTo>
                    <a:pt x="132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55A124C7-F88F-AC4F-6447-837AAA3FA32C}"/>
              </a:ext>
            </a:extLst>
          </p:cNvPr>
          <p:cNvSpPr txBox="1"/>
          <p:nvPr/>
        </p:nvSpPr>
        <p:spPr>
          <a:xfrm>
            <a:off x="0" y="38182"/>
            <a:ext cx="9144000" cy="515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2000" b="1" dirty="0">
                <a:solidFill>
                  <a:srgbClr val="583F5C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b="1" dirty="0">
              <a:solidFill>
                <a:srgbClr val="583F5C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BB17A37-0770-A514-AD03-6A1E1EBDA416}"/>
              </a:ext>
            </a:extLst>
          </p:cNvPr>
          <p:cNvSpPr txBox="1"/>
          <p:nvPr/>
        </p:nvSpPr>
        <p:spPr>
          <a:xfrm>
            <a:off x="1043425" y="2463753"/>
            <a:ext cx="1858297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FD36E51-BE6B-7375-9518-34BA96672D62}"/>
              </a:ext>
            </a:extLst>
          </p:cNvPr>
          <p:cNvSpPr txBox="1"/>
          <p:nvPr/>
        </p:nvSpPr>
        <p:spPr>
          <a:xfrm>
            <a:off x="3643899" y="2463753"/>
            <a:ext cx="1858297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3967D8D-26AB-AE4D-A6C0-D7B19AF3855D}"/>
              </a:ext>
            </a:extLst>
          </p:cNvPr>
          <p:cNvSpPr txBox="1"/>
          <p:nvPr/>
        </p:nvSpPr>
        <p:spPr>
          <a:xfrm>
            <a:off x="6281245" y="2463753"/>
            <a:ext cx="1858297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</p:cSld>
  <p:clrMapOvr>
    <a:masterClrMapping/>
  </p:clrMapOvr>
  <p:transition spd="slow">
    <p:push dir="u"/>
  </p:transition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41" name="Google Shape;9841;p47"/>
          <p:cNvSpPr/>
          <p:nvPr/>
        </p:nvSpPr>
        <p:spPr>
          <a:xfrm>
            <a:off x="4731161" y="1266638"/>
            <a:ext cx="759000" cy="7590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42" name="Google Shape;9842;p47"/>
          <p:cNvSpPr/>
          <p:nvPr/>
        </p:nvSpPr>
        <p:spPr>
          <a:xfrm>
            <a:off x="4707111" y="2821038"/>
            <a:ext cx="759000" cy="7590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843" name="Google Shape;9843;p47"/>
          <p:cNvGrpSpPr/>
          <p:nvPr/>
        </p:nvGrpSpPr>
        <p:grpSpPr>
          <a:xfrm>
            <a:off x="4974874" y="1486125"/>
            <a:ext cx="271579" cy="320032"/>
            <a:chOff x="3306375" y="2065325"/>
            <a:chExt cx="219600" cy="260400"/>
          </a:xfrm>
        </p:grpSpPr>
        <p:sp>
          <p:nvSpPr>
            <p:cNvPr id="9844" name="Google Shape;9844;p47"/>
            <p:cNvSpPr/>
            <p:nvPr/>
          </p:nvSpPr>
          <p:spPr>
            <a:xfrm>
              <a:off x="3477375" y="2130075"/>
              <a:ext cx="48600" cy="65450"/>
            </a:xfrm>
            <a:custGeom>
              <a:avLst/>
              <a:gdLst/>
              <a:ahLst/>
              <a:cxnLst/>
              <a:rect l="l" t="t" r="r" b="b"/>
              <a:pathLst>
                <a:path w="1944" h="2618" extrusionOk="0">
                  <a:moveTo>
                    <a:pt x="985" y="1"/>
                  </a:moveTo>
                  <a:lnTo>
                    <a:pt x="830" y="182"/>
                  </a:lnTo>
                  <a:lnTo>
                    <a:pt x="493" y="623"/>
                  </a:lnTo>
                  <a:lnTo>
                    <a:pt x="312" y="882"/>
                  </a:lnTo>
                  <a:lnTo>
                    <a:pt x="156" y="1167"/>
                  </a:lnTo>
                  <a:lnTo>
                    <a:pt x="53" y="1426"/>
                  </a:lnTo>
                  <a:lnTo>
                    <a:pt x="1" y="1530"/>
                  </a:lnTo>
                  <a:lnTo>
                    <a:pt x="1" y="1633"/>
                  </a:lnTo>
                  <a:lnTo>
                    <a:pt x="27" y="1840"/>
                  </a:lnTo>
                  <a:lnTo>
                    <a:pt x="78" y="2022"/>
                  </a:lnTo>
                  <a:lnTo>
                    <a:pt x="156" y="2177"/>
                  </a:lnTo>
                  <a:lnTo>
                    <a:pt x="286" y="2333"/>
                  </a:lnTo>
                  <a:lnTo>
                    <a:pt x="441" y="2462"/>
                  </a:lnTo>
                  <a:lnTo>
                    <a:pt x="597" y="2540"/>
                  </a:lnTo>
                  <a:lnTo>
                    <a:pt x="778" y="2592"/>
                  </a:lnTo>
                  <a:lnTo>
                    <a:pt x="985" y="2618"/>
                  </a:lnTo>
                  <a:lnTo>
                    <a:pt x="1167" y="2592"/>
                  </a:lnTo>
                  <a:lnTo>
                    <a:pt x="1348" y="2540"/>
                  </a:lnTo>
                  <a:lnTo>
                    <a:pt x="1529" y="2462"/>
                  </a:lnTo>
                  <a:lnTo>
                    <a:pt x="1659" y="2333"/>
                  </a:lnTo>
                  <a:lnTo>
                    <a:pt x="1788" y="2177"/>
                  </a:lnTo>
                  <a:lnTo>
                    <a:pt x="1866" y="2022"/>
                  </a:lnTo>
                  <a:lnTo>
                    <a:pt x="1944" y="1840"/>
                  </a:lnTo>
                  <a:lnTo>
                    <a:pt x="1944" y="1633"/>
                  </a:lnTo>
                  <a:lnTo>
                    <a:pt x="1944" y="1530"/>
                  </a:lnTo>
                  <a:lnTo>
                    <a:pt x="1918" y="1426"/>
                  </a:lnTo>
                  <a:lnTo>
                    <a:pt x="1814" y="1167"/>
                  </a:lnTo>
                  <a:lnTo>
                    <a:pt x="1633" y="882"/>
                  </a:lnTo>
                  <a:lnTo>
                    <a:pt x="1478" y="623"/>
                  </a:lnTo>
                  <a:lnTo>
                    <a:pt x="1141" y="182"/>
                  </a:lnTo>
                  <a:lnTo>
                    <a:pt x="98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9845;p47"/>
            <p:cNvSpPr/>
            <p:nvPr/>
          </p:nvSpPr>
          <p:spPr>
            <a:xfrm>
              <a:off x="3306375" y="2094450"/>
              <a:ext cx="128925" cy="198250"/>
            </a:xfrm>
            <a:custGeom>
              <a:avLst/>
              <a:gdLst/>
              <a:ahLst/>
              <a:cxnLst/>
              <a:rect l="l" t="t" r="r" b="b"/>
              <a:pathLst>
                <a:path w="5157" h="7930" extrusionOk="0">
                  <a:moveTo>
                    <a:pt x="2074" y="1"/>
                  </a:moveTo>
                  <a:lnTo>
                    <a:pt x="1" y="2074"/>
                  </a:lnTo>
                  <a:lnTo>
                    <a:pt x="1" y="2747"/>
                  </a:lnTo>
                  <a:lnTo>
                    <a:pt x="1296" y="4043"/>
                  </a:lnTo>
                  <a:lnTo>
                    <a:pt x="1296" y="6193"/>
                  </a:lnTo>
                  <a:lnTo>
                    <a:pt x="3265" y="6193"/>
                  </a:lnTo>
                  <a:lnTo>
                    <a:pt x="3265" y="4950"/>
                  </a:lnTo>
                  <a:lnTo>
                    <a:pt x="3965" y="4950"/>
                  </a:lnTo>
                  <a:lnTo>
                    <a:pt x="3965" y="4354"/>
                  </a:lnTo>
                  <a:lnTo>
                    <a:pt x="3265" y="4354"/>
                  </a:lnTo>
                  <a:lnTo>
                    <a:pt x="3265" y="4043"/>
                  </a:lnTo>
                  <a:lnTo>
                    <a:pt x="3706" y="3602"/>
                  </a:lnTo>
                  <a:lnTo>
                    <a:pt x="4535" y="4017"/>
                  </a:lnTo>
                  <a:lnTo>
                    <a:pt x="4535" y="6374"/>
                  </a:lnTo>
                  <a:lnTo>
                    <a:pt x="4094" y="6815"/>
                  </a:lnTo>
                  <a:lnTo>
                    <a:pt x="3265" y="6815"/>
                  </a:lnTo>
                  <a:lnTo>
                    <a:pt x="3265" y="6789"/>
                  </a:lnTo>
                  <a:lnTo>
                    <a:pt x="1296" y="6789"/>
                  </a:lnTo>
                  <a:lnTo>
                    <a:pt x="1296" y="7929"/>
                  </a:lnTo>
                  <a:lnTo>
                    <a:pt x="3265" y="7929"/>
                  </a:lnTo>
                  <a:lnTo>
                    <a:pt x="3265" y="7411"/>
                  </a:lnTo>
                  <a:lnTo>
                    <a:pt x="4353" y="7411"/>
                  </a:lnTo>
                  <a:lnTo>
                    <a:pt x="5157" y="6634"/>
                  </a:lnTo>
                  <a:lnTo>
                    <a:pt x="5157" y="3654"/>
                  </a:lnTo>
                  <a:lnTo>
                    <a:pt x="3913" y="3032"/>
                  </a:lnTo>
                  <a:lnTo>
                    <a:pt x="3913" y="1815"/>
                  </a:lnTo>
                  <a:lnTo>
                    <a:pt x="20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9846;p47"/>
            <p:cNvSpPr/>
            <p:nvPr/>
          </p:nvSpPr>
          <p:spPr>
            <a:xfrm>
              <a:off x="3347200" y="2307550"/>
              <a:ext cx="32400" cy="18175"/>
            </a:xfrm>
            <a:custGeom>
              <a:avLst/>
              <a:gdLst/>
              <a:ahLst/>
              <a:cxnLst/>
              <a:rect l="l" t="t" r="r" b="b"/>
              <a:pathLst>
                <a:path w="1296" h="727" extrusionOk="0">
                  <a:moveTo>
                    <a:pt x="0" y="1"/>
                  </a:moveTo>
                  <a:lnTo>
                    <a:pt x="0" y="726"/>
                  </a:lnTo>
                  <a:lnTo>
                    <a:pt x="1295" y="726"/>
                  </a:lnTo>
                  <a:lnTo>
                    <a:pt x="129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9847;p47"/>
            <p:cNvSpPr/>
            <p:nvPr/>
          </p:nvSpPr>
          <p:spPr>
            <a:xfrm>
              <a:off x="3377625" y="2065325"/>
              <a:ext cx="124400" cy="50525"/>
            </a:xfrm>
            <a:custGeom>
              <a:avLst/>
              <a:gdLst/>
              <a:ahLst/>
              <a:cxnLst/>
              <a:rect l="l" t="t" r="r" b="b"/>
              <a:pathLst>
                <a:path w="4976" h="2021" extrusionOk="0">
                  <a:moveTo>
                    <a:pt x="1063" y="0"/>
                  </a:moveTo>
                  <a:lnTo>
                    <a:pt x="1" y="1062"/>
                  </a:lnTo>
                  <a:lnTo>
                    <a:pt x="985" y="2021"/>
                  </a:lnTo>
                  <a:lnTo>
                    <a:pt x="1711" y="1295"/>
                  </a:lnTo>
                  <a:lnTo>
                    <a:pt x="4975" y="1295"/>
                  </a:lnTo>
                  <a:lnTo>
                    <a:pt x="497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48" name="Google Shape;9848;p47"/>
          <p:cNvGrpSpPr/>
          <p:nvPr/>
        </p:nvGrpSpPr>
        <p:grpSpPr>
          <a:xfrm>
            <a:off x="4949646" y="3040525"/>
            <a:ext cx="322037" cy="320032"/>
            <a:chOff x="4048025" y="2065325"/>
            <a:chExt cx="260400" cy="260400"/>
          </a:xfrm>
        </p:grpSpPr>
        <p:sp>
          <p:nvSpPr>
            <p:cNvPr id="9849" name="Google Shape;9849;p47"/>
            <p:cNvSpPr/>
            <p:nvPr/>
          </p:nvSpPr>
          <p:spPr>
            <a:xfrm>
              <a:off x="4205425" y="2065325"/>
              <a:ext cx="76450" cy="90050"/>
            </a:xfrm>
            <a:custGeom>
              <a:avLst/>
              <a:gdLst/>
              <a:ahLst/>
              <a:cxnLst/>
              <a:rect l="l" t="t" r="r" b="b"/>
              <a:pathLst>
                <a:path w="3058" h="3602" extrusionOk="0">
                  <a:moveTo>
                    <a:pt x="881" y="0"/>
                  </a:moveTo>
                  <a:lnTo>
                    <a:pt x="881" y="1632"/>
                  </a:lnTo>
                  <a:lnTo>
                    <a:pt x="0" y="1632"/>
                  </a:lnTo>
                  <a:lnTo>
                    <a:pt x="0" y="2073"/>
                  </a:lnTo>
                  <a:lnTo>
                    <a:pt x="1529" y="3601"/>
                  </a:lnTo>
                  <a:lnTo>
                    <a:pt x="3058" y="2073"/>
                  </a:lnTo>
                  <a:lnTo>
                    <a:pt x="3058" y="1632"/>
                  </a:lnTo>
                  <a:lnTo>
                    <a:pt x="2177" y="1632"/>
                  </a:lnTo>
                  <a:lnTo>
                    <a:pt x="217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47"/>
            <p:cNvSpPr/>
            <p:nvPr/>
          </p:nvSpPr>
          <p:spPr>
            <a:xfrm>
              <a:off x="4108275" y="2190325"/>
              <a:ext cx="36275" cy="49250"/>
            </a:xfrm>
            <a:custGeom>
              <a:avLst/>
              <a:gdLst/>
              <a:ahLst/>
              <a:cxnLst/>
              <a:rect l="l" t="t" r="r" b="b"/>
              <a:pathLst>
                <a:path w="1451" h="1970" extrusionOk="0">
                  <a:moveTo>
                    <a:pt x="726" y="0"/>
                  </a:moveTo>
                  <a:lnTo>
                    <a:pt x="466" y="337"/>
                  </a:lnTo>
                  <a:lnTo>
                    <a:pt x="233" y="674"/>
                  </a:lnTo>
                  <a:lnTo>
                    <a:pt x="78" y="1011"/>
                  </a:lnTo>
                  <a:lnTo>
                    <a:pt x="26" y="1140"/>
                  </a:lnTo>
                  <a:lnTo>
                    <a:pt x="0" y="1244"/>
                  </a:lnTo>
                  <a:lnTo>
                    <a:pt x="26" y="1400"/>
                  </a:lnTo>
                  <a:lnTo>
                    <a:pt x="52" y="1529"/>
                  </a:lnTo>
                  <a:lnTo>
                    <a:pt x="130" y="1659"/>
                  </a:lnTo>
                  <a:lnTo>
                    <a:pt x="207" y="1762"/>
                  </a:lnTo>
                  <a:lnTo>
                    <a:pt x="337" y="1840"/>
                  </a:lnTo>
                  <a:lnTo>
                    <a:pt x="441" y="1918"/>
                  </a:lnTo>
                  <a:lnTo>
                    <a:pt x="596" y="1944"/>
                  </a:lnTo>
                  <a:lnTo>
                    <a:pt x="726" y="1970"/>
                  </a:lnTo>
                  <a:lnTo>
                    <a:pt x="881" y="1944"/>
                  </a:lnTo>
                  <a:lnTo>
                    <a:pt x="1011" y="1918"/>
                  </a:lnTo>
                  <a:lnTo>
                    <a:pt x="1140" y="1840"/>
                  </a:lnTo>
                  <a:lnTo>
                    <a:pt x="1244" y="1762"/>
                  </a:lnTo>
                  <a:lnTo>
                    <a:pt x="1347" y="1659"/>
                  </a:lnTo>
                  <a:lnTo>
                    <a:pt x="1399" y="1529"/>
                  </a:lnTo>
                  <a:lnTo>
                    <a:pt x="1451" y="1400"/>
                  </a:lnTo>
                  <a:lnTo>
                    <a:pt x="1451" y="1244"/>
                  </a:lnTo>
                  <a:lnTo>
                    <a:pt x="1451" y="1140"/>
                  </a:lnTo>
                  <a:lnTo>
                    <a:pt x="1399" y="1011"/>
                  </a:lnTo>
                  <a:lnTo>
                    <a:pt x="1218" y="674"/>
                  </a:lnTo>
                  <a:lnTo>
                    <a:pt x="985" y="337"/>
                  </a:lnTo>
                  <a:lnTo>
                    <a:pt x="7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47"/>
            <p:cNvSpPr/>
            <p:nvPr/>
          </p:nvSpPr>
          <p:spPr>
            <a:xfrm>
              <a:off x="4048025" y="2133975"/>
              <a:ext cx="156125" cy="157425"/>
            </a:xfrm>
            <a:custGeom>
              <a:avLst/>
              <a:gdLst/>
              <a:ahLst/>
              <a:cxnLst/>
              <a:rect l="l" t="t" r="r" b="b"/>
              <a:pathLst>
                <a:path w="6245" h="6297" extrusionOk="0">
                  <a:moveTo>
                    <a:pt x="3136" y="1322"/>
                  </a:moveTo>
                  <a:lnTo>
                    <a:pt x="3369" y="1581"/>
                  </a:lnTo>
                  <a:lnTo>
                    <a:pt x="3550" y="1762"/>
                  </a:lnTo>
                  <a:lnTo>
                    <a:pt x="3913" y="2229"/>
                  </a:lnTo>
                  <a:lnTo>
                    <a:pt x="4172" y="2617"/>
                  </a:lnTo>
                  <a:lnTo>
                    <a:pt x="4327" y="2954"/>
                  </a:lnTo>
                  <a:lnTo>
                    <a:pt x="4457" y="3239"/>
                  </a:lnTo>
                  <a:lnTo>
                    <a:pt x="4483" y="3369"/>
                  </a:lnTo>
                  <a:lnTo>
                    <a:pt x="4483" y="3498"/>
                  </a:lnTo>
                  <a:lnTo>
                    <a:pt x="4457" y="3757"/>
                  </a:lnTo>
                  <a:lnTo>
                    <a:pt x="4379" y="4016"/>
                  </a:lnTo>
                  <a:lnTo>
                    <a:pt x="4250" y="4249"/>
                  </a:lnTo>
                  <a:lnTo>
                    <a:pt x="4094" y="4431"/>
                  </a:lnTo>
                  <a:lnTo>
                    <a:pt x="3887" y="4612"/>
                  </a:lnTo>
                  <a:lnTo>
                    <a:pt x="3654" y="4742"/>
                  </a:lnTo>
                  <a:lnTo>
                    <a:pt x="3421" y="4819"/>
                  </a:lnTo>
                  <a:lnTo>
                    <a:pt x="3136" y="4845"/>
                  </a:lnTo>
                  <a:lnTo>
                    <a:pt x="2876" y="4819"/>
                  </a:lnTo>
                  <a:lnTo>
                    <a:pt x="2617" y="4742"/>
                  </a:lnTo>
                  <a:lnTo>
                    <a:pt x="2384" y="4612"/>
                  </a:lnTo>
                  <a:lnTo>
                    <a:pt x="2203" y="4431"/>
                  </a:lnTo>
                  <a:lnTo>
                    <a:pt x="2021" y="4249"/>
                  </a:lnTo>
                  <a:lnTo>
                    <a:pt x="1918" y="4016"/>
                  </a:lnTo>
                  <a:lnTo>
                    <a:pt x="1840" y="3757"/>
                  </a:lnTo>
                  <a:lnTo>
                    <a:pt x="1814" y="3498"/>
                  </a:lnTo>
                  <a:lnTo>
                    <a:pt x="1814" y="3369"/>
                  </a:lnTo>
                  <a:lnTo>
                    <a:pt x="1840" y="3239"/>
                  </a:lnTo>
                  <a:lnTo>
                    <a:pt x="1944" y="2954"/>
                  </a:lnTo>
                  <a:lnTo>
                    <a:pt x="2125" y="2617"/>
                  </a:lnTo>
                  <a:lnTo>
                    <a:pt x="2384" y="2229"/>
                  </a:lnTo>
                  <a:lnTo>
                    <a:pt x="2747" y="1762"/>
                  </a:lnTo>
                  <a:lnTo>
                    <a:pt x="2902" y="1581"/>
                  </a:lnTo>
                  <a:lnTo>
                    <a:pt x="3136" y="1322"/>
                  </a:lnTo>
                  <a:close/>
                  <a:moveTo>
                    <a:pt x="3136" y="0"/>
                  </a:moveTo>
                  <a:lnTo>
                    <a:pt x="2825" y="26"/>
                  </a:lnTo>
                  <a:lnTo>
                    <a:pt x="2514" y="78"/>
                  </a:lnTo>
                  <a:lnTo>
                    <a:pt x="2203" y="156"/>
                  </a:lnTo>
                  <a:lnTo>
                    <a:pt x="1918" y="259"/>
                  </a:lnTo>
                  <a:lnTo>
                    <a:pt x="1659" y="389"/>
                  </a:lnTo>
                  <a:lnTo>
                    <a:pt x="1400" y="544"/>
                  </a:lnTo>
                  <a:lnTo>
                    <a:pt x="1141" y="726"/>
                  </a:lnTo>
                  <a:lnTo>
                    <a:pt x="933" y="933"/>
                  </a:lnTo>
                  <a:lnTo>
                    <a:pt x="726" y="1140"/>
                  </a:lnTo>
                  <a:lnTo>
                    <a:pt x="545" y="1399"/>
                  </a:lnTo>
                  <a:lnTo>
                    <a:pt x="389" y="1659"/>
                  </a:lnTo>
                  <a:lnTo>
                    <a:pt x="260" y="1918"/>
                  </a:lnTo>
                  <a:lnTo>
                    <a:pt x="130" y="2229"/>
                  </a:lnTo>
                  <a:lnTo>
                    <a:pt x="52" y="2514"/>
                  </a:lnTo>
                  <a:lnTo>
                    <a:pt x="26" y="2824"/>
                  </a:lnTo>
                  <a:lnTo>
                    <a:pt x="1" y="3161"/>
                  </a:lnTo>
                  <a:lnTo>
                    <a:pt x="26" y="3472"/>
                  </a:lnTo>
                  <a:lnTo>
                    <a:pt x="52" y="3783"/>
                  </a:lnTo>
                  <a:lnTo>
                    <a:pt x="130" y="4094"/>
                  </a:lnTo>
                  <a:lnTo>
                    <a:pt x="260" y="4379"/>
                  </a:lnTo>
                  <a:lnTo>
                    <a:pt x="389" y="4638"/>
                  </a:lnTo>
                  <a:lnTo>
                    <a:pt x="545" y="4897"/>
                  </a:lnTo>
                  <a:lnTo>
                    <a:pt x="726" y="5156"/>
                  </a:lnTo>
                  <a:lnTo>
                    <a:pt x="933" y="5363"/>
                  </a:lnTo>
                  <a:lnTo>
                    <a:pt x="1141" y="5571"/>
                  </a:lnTo>
                  <a:lnTo>
                    <a:pt x="1400" y="5752"/>
                  </a:lnTo>
                  <a:lnTo>
                    <a:pt x="1659" y="5908"/>
                  </a:lnTo>
                  <a:lnTo>
                    <a:pt x="1918" y="6037"/>
                  </a:lnTo>
                  <a:lnTo>
                    <a:pt x="2203" y="6141"/>
                  </a:lnTo>
                  <a:lnTo>
                    <a:pt x="2514" y="6218"/>
                  </a:lnTo>
                  <a:lnTo>
                    <a:pt x="2825" y="6270"/>
                  </a:lnTo>
                  <a:lnTo>
                    <a:pt x="3136" y="6296"/>
                  </a:lnTo>
                  <a:lnTo>
                    <a:pt x="3395" y="6296"/>
                  </a:lnTo>
                  <a:lnTo>
                    <a:pt x="3628" y="6244"/>
                  </a:lnTo>
                  <a:lnTo>
                    <a:pt x="3861" y="6218"/>
                  </a:lnTo>
                  <a:lnTo>
                    <a:pt x="4094" y="6141"/>
                  </a:lnTo>
                  <a:lnTo>
                    <a:pt x="4327" y="6063"/>
                  </a:lnTo>
                  <a:lnTo>
                    <a:pt x="4535" y="5959"/>
                  </a:lnTo>
                  <a:lnTo>
                    <a:pt x="4742" y="5856"/>
                  </a:lnTo>
                  <a:lnTo>
                    <a:pt x="4949" y="5726"/>
                  </a:lnTo>
                  <a:lnTo>
                    <a:pt x="4923" y="5467"/>
                  </a:lnTo>
                  <a:lnTo>
                    <a:pt x="4897" y="5208"/>
                  </a:lnTo>
                  <a:lnTo>
                    <a:pt x="4923" y="4819"/>
                  </a:lnTo>
                  <a:lnTo>
                    <a:pt x="5001" y="4457"/>
                  </a:lnTo>
                  <a:lnTo>
                    <a:pt x="5105" y="4094"/>
                  </a:lnTo>
                  <a:lnTo>
                    <a:pt x="5286" y="3757"/>
                  </a:lnTo>
                  <a:lnTo>
                    <a:pt x="5467" y="3446"/>
                  </a:lnTo>
                  <a:lnTo>
                    <a:pt x="5701" y="3161"/>
                  </a:lnTo>
                  <a:lnTo>
                    <a:pt x="5960" y="2902"/>
                  </a:lnTo>
                  <a:lnTo>
                    <a:pt x="6245" y="2695"/>
                  </a:lnTo>
                  <a:lnTo>
                    <a:pt x="6193" y="2410"/>
                  </a:lnTo>
                  <a:lnTo>
                    <a:pt x="6115" y="2125"/>
                  </a:lnTo>
                  <a:lnTo>
                    <a:pt x="6011" y="1866"/>
                  </a:lnTo>
                  <a:lnTo>
                    <a:pt x="5882" y="1633"/>
                  </a:lnTo>
                  <a:lnTo>
                    <a:pt x="5752" y="1399"/>
                  </a:lnTo>
                  <a:lnTo>
                    <a:pt x="5571" y="1166"/>
                  </a:lnTo>
                  <a:lnTo>
                    <a:pt x="5390" y="959"/>
                  </a:lnTo>
                  <a:lnTo>
                    <a:pt x="5208" y="778"/>
                  </a:lnTo>
                  <a:lnTo>
                    <a:pt x="4975" y="596"/>
                  </a:lnTo>
                  <a:lnTo>
                    <a:pt x="4768" y="467"/>
                  </a:lnTo>
                  <a:lnTo>
                    <a:pt x="4509" y="337"/>
                  </a:lnTo>
                  <a:lnTo>
                    <a:pt x="4250" y="208"/>
                  </a:lnTo>
                  <a:lnTo>
                    <a:pt x="3991" y="130"/>
                  </a:lnTo>
                  <a:lnTo>
                    <a:pt x="3731" y="52"/>
                  </a:lnTo>
                  <a:lnTo>
                    <a:pt x="3446" y="26"/>
                  </a:lnTo>
                  <a:lnTo>
                    <a:pt x="31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47"/>
            <p:cNvSpPr/>
            <p:nvPr/>
          </p:nvSpPr>
          <p:spPr>
            <a:xfrm>
              <a:off x="4186000" y="2203275"/>
              <a:ext cx="122425" cy="122450"/>
            </a:xfrm>
            <a:custGeom>
              <a:avLst/>
              <a:gdLst/>
              <a:ahLst/>
              <a:cxnLst/>
              <a:rect l="l" t="t" r="r" b="b"/>
              <a:pathLst>
                <a:path w="4897" h="4898" extrusionOk="0">
                  <a:moveTo>
                    <a:pt x="2747" y="389"/>
                  </a:moveTo>
                  <a:lnTo>
                    <a:pt x="2747" y="830"/>
                  </a:lnTo>
                  <a:lnTo>
                    <a:pt x="2928" y="882"/>
                  </a:lnTo>
                  <a:lnTo>
                    <a:pt x="3083" y="959"/>
                  </a:lnTo>
                  <a:lnTo>
                    <a:pt x="3213" y="1037"/>
                  </a:lnTo>
                  <a:lnTo>
                    <a:pt x="3342" y="1167"/>
                  </a:lnTo>
                  <a:lnTo>
                    <a:pt x="3446" y="1296"/>
                  </a:lnTo>
                  <a:lnTo>
                    <a:pt x="3524" y="1452"/>
                  </a:lnTo>
                  <a:lnTo>
                    <a:pt x="3576" y="1607"/>
                  </a:lnTo>
                  <a:lnTo>
                    <a:pt x="3576" y="1788"/>
                  </a:lnTo>
                  <a:lnTo>
                    <a:pt x="2980" y="1788"/>
                  </a:lnTo>
                  <a:lnTo>
                    <a:pt x="2954" y="1659"/>
                  </a:lnTo>
                  <a:lnTo>
                    <a:pt x="2876" y="1555"/>
                  </a:lnTo>
                  <a:lnTo>
                    <a:pt x="2747" y="1477"/>
                  </a:lnTo>
                  <a:lnTo>
                    <a:pt x="2617" y="1452"/>
                  </a:lnTo>
                  <a:lnTo>
                    <a:pt x="2280" y="1452"/>
                  </a:lnTo>
                  <a:lnTo>
                    <a:pt x="2125" y="1477"/>
                  </a:lnTo>
                  <a:lnTo>
                    <a:pt x="2021" y="1555"/>
                  </a:lnTo>
                  <a:lnTo>
                    <a:pt x="1943" y="1659"/>
                  </a:lnTo>
                  <a:lnTo>
                    <a:pt x="1917" y="1788"/>
                  </a:lnTo>
                  <a:lnTo>
                    <a:pt x="1943" y="1918"/>
                  </a:lnTo>
                  <a:lnTo>
                    <a:pt x="2021" y="2047"/>
                  </a:lnTo>
                  <a:lnTo>
                    <a:pt x="2125" y="2125"/>
                  </a:lnTo>
                  <a:lnTo>
                    <a:pt x="2280" y="2151"/>
                  </a:lnTo>
                  <a:lnTo>
                    <a:pt x="2824" y="2151"/>
                  </a:lnTo>
                  <a:lnTo>
                    <a:pt x="3006" y="2229"/>
                  </a:lnTo>
                  <a:lnTo>
                    <a:pt x="3161" y="2306"/>
                  </a:lnTo>
                  <a:lnTo>
                    <a:pt x="3317" y="2436"/>
                  </a:lnTo>
                  <a:lnTo>
                    <a:pt x="3420" y="2566"/>
                  </a:lnTo>
                  <a:lnTo>
                    <a:pt x="3524" y="2721"/>
                  </a:lnTo>
                  <a:lnTo>
                    <a:pt x="3576" y="2902"/>
                  </a:lnTo>
                  <a:lnTo>
                    <a:pt x="3602" y="3110"/>
                  </a:lnTo>
                  <a:lnTo>
                    <a:pt x="3576" y="3291"/>
                  </a:lnTo>
                  <a:lnTo>
                    <a:pt x="3524" y="3446"/>
                  </a:lnTo>
                  <a:lnTo>
                    <a:pt x="3446" y="3602"/>
                  </a:lnTo>
                  <a:lnTo>
                    <a:pt x="3342" y="3731"/>
                  </a:lnTo>
                  <a:lnTo>
                    <a:pt x="3239" y="3861"/>
                  </a:lnTo>
                  <a:lnTo>
                    <a:pt x="3083" y="3939"/>
                  </a:lnTo>
                  <a:lnTo>
                    <a:pt x="2928" y="4016"/>
                  </a:lnTo>
                  <a:lnTo>
                    <a:pt x="2747" y="4068"/>
                  </a:lnTo>
                  <a:lnTo>
                    <a:pt x="2747" y="4509"/>
                  </a:lnTo>
                  <a:lnTo>
                    <a:pt x="2151" y="4509"/>
                  </a:lnTo>
                  <a:lnTo>
                    <a:pt x="2151" y="4068"/>
                  </a:lnTo>
                  <a:lnTo>
                    <a:pt x="1969" y="4016"/>
                  </a:lnTo>
                  <a:lnTo>
                    <a:pt x="1814" y="3965"/>
                  </a:lnTo>
                  <a:lnTo>
                    <a:pt x="1684" y="3861"/>
                  </a:lnTo>
                  <a:lnTo>
                    <a:pt x="1555" y="3757"/>
                  </a:lnTo>
                  <a:lnTo>
                    <a:pt x="1451" y="3602"/>
                  </a:lnTo>
                  <a:lnTo>
                    <a:pt x="1373" y="3446"/>
                  </a:lnTo>
                  <a:lnTo>
                    <a:pt x="1322" y="3291"/>
                  </a:lnTo>
                  <a:lnTo>
                    <a:pt x="1322" y="3110"/>
                  </a:lnTo>
                  <a:lnTo>
                    <a:pt x="1917" y="3110"/>
                  </a:lnTo>
                  <a:lnTo>
                    <a:pt x="1943" y="3239"/>
                  </a:lnTo>
                  <a:lnTo>
                    <a:pt x="2021" y="3343"/>
                  </a:lnTo>
                  <a:lnTo>
                    <a:pt x="2125" y="3421"/>
                  </a:lnTo>
                  <a:lnTo>
                    <a:pt x="2254" y="3446"/>
                  </a:lnTo>
                  <a:lnTo>
                    <a:pt x="2643" y="3446"/>
                  </a:lnTo>
                  <a:lnTo>
                    <a:pt x="2772" y="3421"/>
                  </a:lnTo>
                  <a:lnTo>
                    <a:pt x="2876" y="3343"/>
                  </a:lnTo>
                  <a:lnTo>
                    <a:pt x="2954" y="3239"/>
                  </a:lnTo>
                  <a:lnTo>
                    <a:pt x="2980" y="3110"/>
                  </a:lnTo>
                  <a:lnTo>
                    <a:pt x="2954" y="2980"/>
                  </a:lnTo>
                  <a:lnTo>
                    <a:pt x="2876" y="2851"/>
                  </a:lnTo>
                  <a:lnTo>
                    <a:pt x="2772" y="2773"/>
                  </a:lnTo>
                  <a:lnTo>
                    <a:pt x="2643" y="2747"/>
                  </a:lnTo>
                  <a:lnTo>
                    <a:pt x="2280" y="2747"/>
                  </a:lnTo>
                  <a:lnTo>
                    <a:pt x="2073" y="2721"/>
                  </a:lnTo>
                  <a:lnTo>
                    <a:pt x="1892" y="2669"/>
                  </a:lnTo>
                  <a:lnTo>
                    <a:pt x="1736" y="2591"/>
                  </a:lnTo>
                  <a:lnTo>
                    <a:pt x="1581" y="2462"/>
                  </a:lnTo>
                  <a:lnTo>
                    <a:pt x="1477" y="2332"/>
                  </a:lnTo>
                  <a:lnTo>
                    <a:pt x="1373" y="2177"/>
                  </a:lnTo>
                  <a:lnTo>
                    <a:pt x="1322" y="1996"/>
                  </a:lnTo>
                  <a:lnTo>
                    <a:pt x="1296" y="1788"/>
                  </a:lnTo>
                  <a:lnTo>
                    <a:pt x="1322" y="1607"/>
                  </a:lnTo>
                  <a:lnTo>
                    <a:pt x="1373" y="1452"/>
                  </a:lnTo>
                  <a:lnTo>
                    <a:pt x="1451" y="1296"/>
                  </a:lnTo>
                  <a:lnTo>
                    <a:pt x="1555" y="1167"/>
                  </a:lnTo>
                  <a:lnTo>
                    <a:pt x="1684" y="1037"/>
                  </a:lnTo>
                  <a:lnTo>
                    <a:pt x="1814" y="933"/>
                  </a:lnTo>
                  <a:lnTo>
                    <a:pt x="1969" y="882"/>
                  </a:lnTo>
                  <a:lnTo>
                    <a:pt x="2151" y="830"/>
                  </a:lnTo>
                  <a:lnTo>
                    <a:pt x="2151" y="389"/>
                  </a:lnTo>
                  <a:close/>
                  <a:moveTo>
                    <a:pt x="2202" y="1"/>
                  </a:moveTo>
                  <a:lnTo>
                    <a:pt x="1969" y="52"/>
                  </a:lnTo>
                  <a:lnTo>
                    <a:pt x="1710" y="104"/>
                  </a:lnTo>
                  <a:lnTo>
                    <a:pt x="1503" y="182"/>
                  </a:lnTo>
                  <a:lnTo>
                    <a:pt x="1270" y="286"/>
                  </a:lnTo>
                  <a:lnTo>
                    <a:pt x="1088" y="415"/>
                  </a:lnTo>
                  <a:lnTo>
                    <a:pt x="881" y="545"/>
                  </a:lnTo>
                  <a:lnTo>
                    <a:pt x="726" y="726"/>
                  </a:lnTo>
                  <a:lnTo>
                    <a:pt x="570" y="882"/>
                  </a:lnTo>
                  <a:lnTo>
                    <a:pt x="415" y="1089"/>
                  </a:lnTo>
                  <a:lnTo>
                    <a:pt x="285" y="1270"/>
                  </a:lnTo>
                  <a:lnTo>
                    <a:pt x="182" y="1503"/>
                  </a:lnTo>
                  <a:lnTo>
                    <a:pt x="104" y="1711"/>
                  </a:lnTo>
                  <a:lnTo>
                    <a:pt x="52" y="1944"/>
                  </a:lnTo>
                  <a:lnTo>
                    <a:pt x="0" y="2203"/>
                  </a:lnTo>
                  <a:lnTo>
                    <a:pt x="0" y="2436"/>
                  </a:lnTo>
                  <a:lnTo>
                    <a:pt x="0" y="2695"/>
                  </a:lnTo>
                  <a:lnTo>
                    <a:pt x="52" y="2928"/>
                  </a:lnTo>
                  <a:lnTo>
                    <a:pt x="104" y="3187"/>
                  </a:lnTo>
                  <a:lnTo>
                    <a:pt x="182" y="3395"/>
                  </a:lnTo>
                  <a:lnTo>
                    <a:pt x="285" y="3628"/>
                  </a:lnTo>
                  <a:lnTo>
                    <a:pt x="415" y="3809"/>
                  </a:lnTo>
                  <a:lnTo>
                    <a:pt x="570" y="4016"/>
                  </a:lnTo>
                  <a:lnTo>
                    <a:pt x="726" y="4172"/>
                  </a:lnTo>
                  <a:lnTo>
                    <a:pt x="881" y="4327"/>
                  </a:lnTo>
                  <a:lnTo>
                    <a:pt x="1088" y="4483"/>
                  </a:lnTo>
                  <a:lnTo>
                    <a:pt x="1270" y="4612"/>
                  </a:lnTo>
                  <a:lnTo>
                    <a:pt x="1503" y="4716"/>
                  </a:lnTo>
                  <a:lnTo>
                    <a:pt x="1710" y="4794"/>
                  </a:lnTo>
                  <a:lnTo>
                    <a:pt x="1969" y="4846"/>
                  </a:lnTo>
                  <a:lnTo>
                    <a:pt x="2202" y="4897"/>
                  </a:lnTo>
                  <a:lnTo>
                    <a:pt x="2695" y="4897"/>
                  </a:lnTo>
                  <a:lnTo>
                    <a:pt x="2954" y="4846"/>
                  </a:lnTo>
                  <a:lnTo>
                    <a:pt x="3187" y="4794"/>
                  </a:lnTo>
                  <a:lnTo>
                    <a:pt x="3394" y="4716"/>
                  </a:lnTo>
                  <a:lnTo>
                    <a:pt x="3627" y="4612"/>
                  </a:lnTo>
                  <a:lnTo>
                    <a:pt x="3809" y="4483"/>
                  </a:lnTo>
                  <a:lnTo>
                    <a:pt x="4016" y="4327"/>
                  </a:lnTo>
                  <a:lnTo>
                    <a:pt x="4172" y="4172"/>
                  </a:lnTo>
                  <a:lnTo>
                    <a:pt x="4353" y="4016"/>
                  </a:lnTo>
                  <a:lnTo>
                    <a:pt x="4482" y="3809"/>
                  </a:lnTo>
                  <a:lnTo>
                    <a:pt x="4612" y="3628"/>
                  </a:lnTo>
                  <a:lnTo>
                    <a:pt x="4716" y="3395"/>
                  </a:lnTo>
                  <a:lnTo>
                    <a:pt x="4793" y="3187"/>
                  </a:lnTo>
                  <a:lnTo>
                    <a:pt x="4845" y="2928"/>
                  </a:lnTo>
                  <a:lnTo>
                    <a:pt x="4897" y="2695"/>
                  </a:lnTo>
                  <a:lnTo>
                    <a:pt x="4897" y="2436"/>
                  </a:lnTo>
                  <a:lnTo>
                    <a:pt x="4897" y="2203"/>
                  </a:lnTo>
                  <a:lnTo>
                    <a:pt x="4845" y="1944"/>
                  </a:lnTo>
                  <a:lnTo>
                    <a:pt x="4793" y="1711"/>
                  </a:lnTo>
                  <a:lnTo>
                    <a:pt x="4716" y="1503"/>
                  </a:lnTo>
                  <a:lnTo>
                    <a:pt x="4612" y="1270"/>
                  </a:lnTo>
                  <a:lnTo>
                    <a:pt x="4482" y="1089"/>
                  </a:lnTo>
                  <a:lnTo>
                    <a:pt x="4353" y="882"/>
                  </a:lnTo>
                  <a:lnTo>
                    <a:pt x="4172" y="726"/>
                  </a:lnTo>
                  <a:lnTo>
                    <a:pt x="4016" y="545"/>
                  </a:lnTo>
                  <a:lnTo>
                    <a:pt x="3809" y="415"/>
                  </a:lnTo>
                  <a:lnTo>
                    <a:pt x="3627" y="286"/>
                  </a:lnTo>
                  <a:lnTo>
                    <a:pt x="3394" y="182"/>
                  </a:lnTo>
                  <a:lnTo>
                    <a:pt x="3187" y="104"/>
                  </a:lnTo>
                  <a:lnTo>
                    <a:pt x="2954" y="52"/>
                  </a:lnTo>
                  <a:lnTo>
                    <a:pt x="269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53" name="Google Shape;9853;p47"/>
          <p:cNvGrpSpPr/>
          <p:nvPr/>
        </p:nvGrpSpPr>
        <p:grpSpPr>
          <a:xfrm>
            <a:off x="6369450" y="1743475"/>
            <a:ext cx="1774425" cy="3045300"/>
            <a:chOff x="6369450" y="1743475"/>
            <a:chExt cx="1774425" cy="3045300"/>
          </a:xfrm>
        </p:grpSpPr>
        <p:sp>
          <p:nvSpPr>
            <p:cNvPr id="9854" name="Google Shape;9854;p47"/>
            <p:cNvSpPr/>
            <p:nvPr/>
          </p:nvSpPr>
          <p:spPr>
            <a:xfrm>
              <a:off x="6629475" y="4576975"/>
              <a:ext cx="1514400" cy="211800"/>
            </a:xfrm>
            <a:prstGeom prst="ellipse">
              <a:avLst/>
            </a:pr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47"/>
            <p:cNvSpPr/>
            <p:nvPr/>
          </p:nvSpPr>
          <p:spPr>
            <a:xfrm>
              <a:off x="7306345" y="1933217"/>
              <a:ext cx="15331" cy="79668"/>
            </a:xfrm>
            <a:custGeom>
              <a:avLst/>
              <a:gdLst/>
              <a:ahLst/>
              <a:cxnLst/>
              <a:rect l="l" t="t" r="r" b="b"/>
              <a:pathLst>
                <a:path w="244" h="1268" extrusionOk="0">
                  <a:moveTo>
                    <a:pt x="162" y="1"/>
                  </a:moveTo>
                  <a:lnTo>
                    <a:pt x="81" y="55"/>
                  </a:lnTo>
                  <a:lnTo>
                    <a:pt x="27" y="162"/>
                  </a:lnTo>
                  <a:lnTo>
                    <a:pt x="0" y="324"/>
                  </a:lnTo>
                  <a:lnTo>
                    <a:pt x="0" y="486"/>
                  </a:lnTo>
                  <a:lnTo>
                    <a:pt x="0" y="675"/>
                  </a:lnTo>
                  <a:lnTo>
                    <a:pt x="54" y="864"/>
                  </a:lnTo>
                  <a:lnTo>
                    <a:pt x="108" y="1079"/>
                  </a:lnTo>
                  <a:lnTo>
                    <a:pt x="162" y="1268"/>
                  </a:lnTo>
                  <a:lnTo>
                    <a:pt x="216" y="890"/>
                  </a:lnTo>
                  <a:lnTo>
                    <a:pt x="243" y="675"/>
                  </a:lnTo>
                  <a:lnTo>
                    <a:pt x="189" y="351"/>
                  </a:lnTo>
                  <a:lnTo>
                    <a:pt x="162" y="1"/>
                  </a:lnTo>
                  <a:close/>
                </a:path>
              </a:pathLst>
            </a:custGeom>
            <a:solidFill>
              <a:srgbClr val="CE79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47"/>
            <p:cNvSpPr/>
            <p:nvPr/>
          </p:nvSpPr>
          <p:spPr>
            <a:xfrm>
              <a:off x="7196207" y="3469879"/>
              <a:ext cx="133891" cy="418511"/>
            </a:xfrm>
            <a:custGeom>
              <a:avLst/>
              <a:gdLst/>
              <a:ahLst/>
              <a:cxnLst/>
              <a:rect l="l" t="t" r="r" b="b"/>
              <a:pathLst>
                <a:path w="2131" h="6661" extrusionOk="0">
                  <a:moveTo>
                    <a:pt x="2104" y="0"/>
                  </a:moveTo>
                  <a:lnTo>
                    <a:pt x="1592" y="458"/>
                  </a:lnTo>
                  <a:lnTo>
                    <a:pt x="1079" y="917"/>
                  </a:lnTo>
                  <a:lnTo>
                    <a:pt x="1" y="1780"/>
                  </a:lnTo>
                  <a:lnTo>
                    <a:pt x="82" y="2184"/>
                  </a:lnTo>
                  <a:lnTo>
                    <a:pt x="135" y="2616"/>
                  </a:lnTo>
                  <a:lnTo>
                    <a:pt x="216" y="3452"/>
                  </a:lnTo>
                  <a:lnTo>
                    <a:pt x="270" y="4314"/>
                  </a:lnTo>
                  <a:lnTo>
                    <a:pt x="297" y="5204"/>
                  </a:lnTo>
                  <a:lnTo>
                    <a:pt x="324" y="6660"/>
                  </a:lnTo>
                  <a:lnTo>
                    <a:pt x="783" y="6526"/>
                  </a:lnTo>
                  <a:lnTo>
                    <a:pt x="1214" y="6337"/>
                  </a:lnTo>
                  <a:lnTo>
                    <a:pt x="1295" y="6310"/>
                  </a:lnTo>
                  <a:lnTo>
                    <a:pt x="1376" y="6337"/>
                  </a:lnTo>
                  <a:lnTo>
                    <a:pt x="1376" y="5824"/>
                  </a:lnTo>
                  <a:lnTo>
                    <a:pt x="1376" y="5339"/>
                  </a:lnTo>
                  <a:lnTo>
                    <a:pt x="1322" y="4854"/>
                  </a:lnTo>
                  <a:lnTo>
                    <a:pt x="1268" y="4395"/>
                  </a:lnTo>
                  <a:lnTo>
                    <a:pt x="1160" y="3991"/>
                  </a:lnTo>
                  <a:lnTo>
                    <a:pt x="1079" y="3586"/>
                  </a:lnTo>
                  <a:lnTo>
                    <a:pt x="944" y="3209"/>
                  </a:lnTo>
                  <a:lnTo>
                    <a:pt x="837" y="2858"/>
                  </a:lnTo>
                  <a:lnTo>
                    <a:pt x="944" y="2804"/>
                  </a:lnTo>
                  <a:lnTo>
                    <a:pt x="998" y="2724"/>
                  </a:lnTo>
                  <a:lnTo>
                    <a:pt x="1052" y="2616"/>
                  </a:lnTo>
                  <a:lnTo>
                    <a:pt x="1079" y="2481"/>
                  </a:lnTo>
                  <a:lnTo>
                    <a:pt x="1052" y="2319"/>
                  </a:lnTo>
                  <a:lnTo>
                    <a:pt x="971" y="2184"/>
                  </a:lnTo>
                  <a:lnTo>
                    <a:pt x="1511" y="1780"/>
                  </a:lnTo>
                  <a:lnTo>
                    <a:pt x="2131" y="1294"/>
                  </a:lnTo>
                  <a:lnTo>
                    <a:pt x="2131" y="647"/>
                  </a:lnTo>
                  <a:lnTo>
                    <a:pt x="210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47"/>
            <p:cNvSpPr/>
            <p:nvPr/>
          </p:nvSpPr>
          <p:spPr>
            <a:xfrm>
              <a:off x="7133504" y="3014120"/>
              <a:ext cx="279656" cy="435475"/>
            </a:xfrm>
            <a:custGeom>
              <a:avLst/>
              <a:gdLst/>
              <a:ahLst/>
              <a:cxnLst/>
              <a:rect l="l" t="t" r="r" b="b"/>
              <a:pathLst>
                <a:path w="4451" h="6931" extrusionOk="0">
                  <a:moveTo>
                    <a:pt x="567" y="0"/>
                  </a:moveTo>
                  <a:lnTo>
                    <a:pt x="1" y="1430"/>
                  </a:lnTo>
                  <a:lnTo>
                    <a:pt x="486" y="1807"/>
                  </a:lnTo>
                  <a:lnTo>
                    <a:pt x="972" y="2212"/>
                  </a:lnTo>
                  <a:lnTo>
                    <a:pt x="1403" y="2643"/>
                  </a:lnTo>
                  <a:lnTo>
                    <a:pt x="1781" y="3101"/>
                  </a:lnTo>
                  <a:lnTo>
                    <a:pt x="2131" y="3614"/>
                  </a:lnTo>
                  <a:lnTo>
                    <a:pt x="2293" y="3883"/>
                  </a:lnTo>
                  <a:lnTo>
                    <a:pt x="2428" y="4153"/>
                  </a:lnTo>
                  <a:lnTo>
                    <a:pt x="2563" y="4423"/>
                  </a:lnTo>
                  <a:lnTo>
                    <a:pt x="2670" y="4719"/>
                  </a:lnTo>
                  <a:lnTo>
                    <a:pt x="2751" y="5043"/>
                  </a:lnTo>
                  <a:lnTo>
                    <a:pt x="2832" y="5339"/>
                  </a:lnTo>
                  <a:lnTo>
                    <a:pt x="2994" y="6148"/>
                  </a:lnTo>
                  <a:lnTo>
                    <a:pt x="3075" y="6930"/>
                  </a:lnTo>
                  <a:lnTo>
                    <a:pt x="3183" y="6850"/>
                  </a:lnTo>
                  <a:lnTo>
                    <a:pt x="3426" y="6607"/>
                  </a:lnTo>
                  <a:lnTo>
                    <a:pt x="3695" y="6364"/>
                  </a:lnTo>
                  <a:lnTo>
                    <a:pt x="3938" y="6121"/>
                  </a:lnTo>
                  <a:lnTo>
                    <a:pt x="4450" y="5555"/>
                  </a:lnTo>
                  <a:lnTo>
                    <a:pt x="4396" y="3614"/>
                  </a:lnTo>
                  <a:lnTo>
                    <a:pt x="4261" y="3587"/>
                  </a:lnTo>
                  <a:lnTo>
                    <a:pt x="4154" y="3506"/>
                  </a:lnTo>
                  <a:lnTo>
                    <a:pt x="4046" y="3425"/>
                  </a:lnTo>
                  <a:lnTo>
                    <a:pt x="3938" y="3317"/>
                  </a:lnTo>
                  <a:lnTo>
                    <a:pt x="3857" y="3155"/>
                  </a:lnTo>
                  <a:lnTo>
                    <a:pt x="3776" y="3020"/>
                  </a:lnTo>
                  <a:lnTo>
                    <a:pt x="3641" y="2643"/>
                  </a:lnTo>
                  <a:lnTo>
                    <a:pt x="3533" y="2239"/>
                  </a:lnTo>
                  <a:lnTo>
                    <a:pt x="3452" y="1807"/>
                  </a:lnTo>
                  <a:lnTo>
                    <a:pt x="3426" y="1349"/>
                  </a:lnTo>
                  <a:lnTo>
                    <a:pt x="3372" y="917"/>
                  </a:lnTo>
                  <a:lnTo>
                    <a:pt x="2536" y="782"/>
                  </a:lnTo>
                  <a:lnTo>
                    <a:pt x="2428" y="755"/>
                  </a:lnTo>
                  <a:lnTo>
                    <a:pt x="2347" y="701"/>
                  </a:lnTo>
                  <a:lnTo>
                    <a:pt x="2266" y="621"/>
                  </a:lnTo>
                  <a:lnTo>
                    <a:pt x="2212" y="540"/>
                  </a:lnTo>
                  <a:lnTo>
                    <a:pt x="1673" y="405"/>
                  </a:lnTo>
                  <a:lnTo>
                    <a:pt x="1107" y="216"/>
                  </a:lnTo>
                  <a:lnTo>
                    <a:pt x="1026" y="540"/>
                  </a:lnTo>
                  <a:lnTo>
                    <a:pt x="702" y="432"/>
                  </a:lnTo>
                  <a:lnTo>
                    <a:pt x="810" y="108"/>
                  </a:lnTo>
                  <a:lnTo>
                    <a:pt x="5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47"/>
            <p:cNvSpPr/>
            <p:nvPr/>
          </p:nvSpPr>
          <p:spPr>
            <a:xfrm>
              <a:off x="7328334" y="3383427"/>
              <a:ext cx="88213" cy="167819"/>
            </a:xfrm>
            <a:custGeom>
              <a:avLst/>
              <a:gdLst/>
              <a:ahLst/>
              <a:cxnLst/>
              <a:rect l="l" t="t" r="r" b="b"/>
              <a:pathLst>
                <a:path w="1404" h="2671" extrusionOk="0">
                  <a:moveTo>
                    <a:pt x="1376" y="1"/>
                  </a:moveTo>
                  <a:lnTo>
                    <a:pt x="999" y="405"/>
                  </a:lnTo>
                  <a:lnTo>
                    <a:pt x="756" y="648"/>
                  </a:lnTo>
                  <a:lnTo>
                    <a:pt x="486" y="891"/>
                  </a:lnTo>
                  <a:lnTo>
                    <a:pt x="244" y="1133"/>
                  </a:lnTo>
                  <a:lnTo>
                    <a:pt x="1" y="1376"/>
                  </a:lnTo>
                  <a:lnTo>
                    <a:pt x="28" y="2023"/>
                  </a:lnTo>
                  <a:lnTo>
                    <a:pt x="28" y="2670"/>
                  </a:lnTo>
                  <a:lnTo>
                    <a:pt x="1403" y="1646"/>
                  </a:lnTo>
                  <a:lnTo>
                    <a:pt x="1376" y="405"/>
                  </a:lnTo>
                  <a:lnTo>
                    <a:pt x="137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47"/>
            <p:cNvSpPr/>
            <p:nvPr/>
          </p:nvSpPr>
          <p:spPr>
            <a:xfrm>
              <a:off x="6967512" y="3103902"/>
              <a:ext cx="359199" cy="804789"/>
            </a:xfrm>
            <a:custGeom>
              <a:avLst/>
              <a:gdLst/>
              <a:ahLst/>
              <a:cxnLst/>
              <a:rect l="l" t="t" r="r" b="b"/>
              <a:pathLst>
                <a:path w="5717" h="12809" extrusionOk="0">
                  <a:moveTo>
                    <a:pt x="108" y="9708"/>
                  </a:moveTo>
                  <a:lnTo>
                    <a:pt x="162" y="9762"/>
                  </a:lnTo>
                  <a:lnTo>
                    <a:pt x="324" y="9897"/>
                  </a:lnTo>
                  <a:lnTo>
                    <a:pt x="540" y="10059"/>
                  </a:lnTo>
                  <a:lnTo>
                    <a:pt x="701" y="10139"/>
                  </a:lnTo>
                  <a:lnTo>
                    <a:pt x="863" y="10220"/>
                  </a:lnTo>
                  <a:lnTo>
                    <a:pt x="1052" y="10301"/>
                  </a:lnTo>
                  <a:lnTo>
                    <a:pt x="1241" y="10355"/>
                  </a:lnTo>
                  <a:lnTo>
                    <a:pt x="1699" y="10355"/>
                  </a:lnTo>
                  <a:lnTo>
                    <a:pt x="1969" y="10328"/>
                  </a:lnTo>
                  <a:lnTo>
                    <a:pt x="2238" y="10220"/>
                  </a:lnTo>
                  <a:lnTo>
                    <a:pt x="2508" y="10112"/>
                  </a:lnTo>
                  <a:lnTo>
                    <a:pt x="2805" y="9924"/>
                  </a:lnTo>
                  <a:lnTo>
                    <a:pt x="2616" y="10274"/>
                  </a:lnTo>
                  <a:lnTo>
                    <a:pt x="2400" y="10544"/>
                  </a:lnTo>
                  <a:lnTo>
                    <a:pt x="2185" y="10733"/>
                  </a:lnTo>
                  <a:lnTo>
                    <a:pt x="1969" y="10868"/>
                  </a:lnTo>
                  <a:lnTo>
                    <a:pt x="1753" y="10948"/>
                  </a:lnTo>
                  <a:lnTo>
                    <a:pt x="1537" y="10975"/>
                  </a:lnTo>
                  <a:lnTo>
                    <a:pt x="1322" y="10948"/>
                  </a:lnTo>
                  <a:lnTo>
                    <a:pt x="1133" y="10868"/>
                  </a:lnTo>
                  <a:lnTo>
                    <a:pt x="944" y="10760"/>
                  </a:lnTo>
                  <a:lnTo>
                    <a:pt x="755" y="10652"/>
                  </a:lnTo>
                  <a:lnTo>
                    <a:pt x="594" y="10490"/>
                  </a:lnTo>
                  <a:lnTo>
                    <a:pt x="459" y="10328"/>
                  </a:lnTo>
                  <a:lnTo>
                    <a:pt x="324" y="10166"/>
                  </a:lnTo>
                  <a:lnTo>
                    <a:pt x="216" y="10005"/>
                  </a:lnTo>
                  <a:lnTo>
                    <a:pt x="162" y="9843"/>
                  </a:lnTo>
                  <a:lnTo>
                    <a:pt x="108" y="9708"/>
                  </a:lnTo>
                  <a:close/>
                  <a:moveTo>
                    <a:pt x="2643" y="1"/>
                  </a:moveTo>
                  <a:lnTo>
                    <a:pt x="2104" y="1349"/>
                  </a:lnTo>
                  <a:lnTo>
                    <a:pt x="1645" y="2535"/>
                  </a:lnTo>
                  <a:lnTo>
                    <a:pt x="1241" y="3776"/>
                  </a:lnTo>
                  <a:lnTo>
                    <a:pt x="81" y="7686"/>
                  </a:lnTo>
                  <a:lnTo>
                    <a:pt x="54" y="7820"/>
                  </a:lnTo>
                  <a:lnTo>
                    <a:pt x="27" y="7982"/>
                  </a:lnTo>
                  <a:lnTo>
                    <a:pt x="0" y="8468"/>
                  </a:lnTo>
                  <a:lnTo>
                    <a:pt x="27" y="9034"/>
                  </a:lnTo>
                  <a:lnTo>
                    <a:pt x="81" y="9735"/>
                  </a:lnTo>
                  <a:lnTo>
                    <a:pt x="216" y="11272"/>
                  </a:lnTo>
                  <a:lnTo>
                    <a:pt x="432" y="12809"/>
                  </a:lnTo>
                  <a:lnTo>
                    <a:pt x="1079" y="12809"/>
                  </a:lnTo>
                  <a:lnTo>
                    <a:pt x="1942" y="12782"/>
                  </a:lnTo>
                  <a:lnTo>
                    <a:pt x="2400" y="12728"/>
                  </a:lnTo>
                  <a:lnTo>
                    <a:pt x="2886" y="12674"/>
                  </a:lnTo>
                  <a:lnTo>
                    <a:pt x="3371" y="12593"/>
                  </a:lnTo>
                  <a:lnTo>
                    <a:pt x="3856" y="12512"/>
                  </a:lnTo>
                  <a:lnTo>
                    <a:pt x="3775" y="11029"/>
                  </a:lnTo>
                  <a:lnTo>
                    <a:pt x="3749" y="10166"/>
                  </a:lnTo>
                  <a:lnTo>
                    <a:pt x="3668" y="9277"/>
                  </a:lnTo>
                  <a:lnTo>
                    <a:pt x="3560" y="8414"/>
                  </a:lnTo>
                  <a:lnTo>
                    <a:pt x="3506" y="7982"/>
                  </a:lnTo>
                  <a:lnTo>
                    <a:pt x="3425" y="7578"/>
                  </a:lnTo>
                  <a:lnTo>
                    <a:pt x="3398" y="7497"/>
                  </a:lnTo>
                  <a:lnTo>
                    <a:pt x="3452" y="7443"/>
                  </a:lnTo>
                  <a:lnTo>
                    <a:pt x="4531" y="6580"/>
                  </a:lnTo>
                  <a:lnTo>
                    <a:pt x="5582" y="5663"/>
                  </a:lnTo>
                  <a:lnTo>
                    <a:pt x="5717" y="5501"/>
                  </a:lnTo>
                  <a:lnTo>
                    <a:pt x="5636" y="4719"/>
                  </a:lnTo>
                  <a:lnTo>
                    <a:pt x="5474" y="3910"/>
                  </a:lnTo>
                  <a:lnTo>
                    <a:pt x="5393" y="3614"/>
                  </a:lnTo>
                  <a:lnTo>
                    <a:pt x="5312" y="3290"/>
                  </a:lnTo>
                  <a:lnTo>
                    <a:pt x="5205" y="2994"/>
                  </a:lnTo>
                  <a:lnTo>
                    <a:pt x="5070" y="2724"/>
                  </a:lnTo>
                  <a:lnTo>
                    <a:pt x="4935" y="2454"/>
                  </a:lnTo>
                  <a:lnTo>
                    <a:pt x="4773" y="2185"/>
                  </a:lnTo>
                  <a:lnTo>
                    <a:pt x="4423" y="1672"/>
                  </a:lnTo>
                  <a:lnTo>
                    <a:pt x="4045" y="1214"/>
                  </a:lnTo>
                  <a:lnTo>
                    <a:pt x="3614" y="783"/>
                  </a:lnTo>
                  <a:lnTo>
                    <a:pt x="3128" y="378"/>
                  </a:lnTo>
                  <a:lnTo>
                    <a:pt x="264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47"/>
            <p:cNvSpPr/>
            <p:nvPr/>
          </p:nvSpPr>
          <p:spPr>
            <a:xfrm>
              <a:off x="7180939" y="3363133"/>
              <a:ext cx="233916" cy="526955"/>
            </a:xfrm>
            <a:custGeom>
              <a:avLst/>
              <a:gdLst/>
              <a:ahLst/>
              <a:cxnLst/>
              <a:rect l="l" t="t" r="r" b="b"/>
              <a:pathLst>
                <a:path w="3723" h="8387" extrusionOk="0">
                  <a:moveTo>
                    <a:pt x="3695" y="0"/>
                  </a:moveTo>
                  <a:lnTo>
                    <a:pt x="3183" y="566"/>
                  </a:lnTo>
                  <a:lnTo>
                    <a:pt x="2940" y="809"/>
                  </a:lnTo>
                  <a:lnTo>
                    <a:pt x="2671" y="1052"/>
                  </a:lnTo>
                  <a:lnTo>
                    <a:pt x="2428" y="1295"/>
                  </a:lnTo>
                  <a:lnTo>
                    <a:pt x="2320" y="1375"/>
                  </a:lnTo>
                  <a:lnTo>
                    <a:pt x="2185" y="1537"/>
                  </a:lnTo>
                  <a:lnTo>
                    <a:pt x="1134" y="2454"/>
                  </a:lnTo>
                  <a:lnTo>
                    <a:pt x="55" y="3317"/>
                  </a:lnTo>
                  <a:lnTo>
                    <a:pt x="1" y="3371"/>
                  </a:lnTo>
                  <a:lnTo>
                    <a:pt x="28" y="3452"/>
                  </a:lnTo>
                  <a:lnTo>
                    <a:pt x="109" y="3856"/>
                  </a:lnTo>
                  <a:lnTo>
                    <a:pt x="163" y="4288"/>
                  </a:lnTo>
                  <a:lnTo>
                    <a:pt x="271" y="5151"/>
                  </a:lnTo>
                  <a:lnTo>
                    <a:pt x="352" y="6040"/>
                  </a:lnTo>
                  <a:lnTo>
                    <a:pt x="378" y="6903"/>
                  </a:lnTo>
                  <a:lnTo>
                    <a:pt x="459" y="8386"/>
                  </a:lnTo>
                  <a:lnTo>
                    <a:pt x="567" y="8359"/>
                  </a:lnTo>
                  <a:lnTo>
                    <a:pt x="540" y="6903"/>
                  </a:lnTo>
                  <a:lnTo>
                    <a:pt x="513" y="6013"/>
                  </a:lnTo>
                  <a:lnTo>
                    <a:pt x="459" y="5151"/>
                  </a:lnTo>
                  <a:lnTo>
                    <a:pt x="378" y="4315"/>
                  </a:lnTo>
                  <a:lnTo>
                    <a:pt x="325" y="3883"/>
                  </a:lnTo>
                  <a:lnTo>
                    <a:pt x="244" y="3479"/>
                  </a:lnTo>
                  <a:lnTo>
                    <a:pt x="1322" y="2616"/>
                  </a:lnTo>
                  <a:lnTo>
                    <a:pt x="1835" y="2157"/>
                  </a:lnTo>
                  <a:lnTo>
                    <a:pt x="2347" y="1699"/>
                  </a:lnTo>
                  <a:lnTo>
                    <a:pt x="2590" y="1456"/>
                  </a:lnTo>
                  <a:lnTo>
                    <a:pt x="2832" y="1214"/>
                  </a:lnTo>
                  <a:lnTo>
                    <a:pt x="3102" y="971"/>
                  </a:lnTo>
                  <a:lnTo>
                    <a:pt x="3345" y="728"/>
                  </a:lnTo>
                  <a:lnTo>
                    <a:pt x="3722" y="324"/>
                  </a:lnTo>
                  <a:lnTo>
                    <a:pt x="369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9861;p47"/>
            <p:cNvSpPr/>
            <p:nvPr/>
          </p:nvSpPr>
          <p:spPr>
            <a:xfrm>
              <a:off x="7619732" y="2931124"/>
              <a:ext cx="255907" cy="904752"/>
            </a:xfrm>
            <a:custGeom>
              <a:avLst/>
              <a:gdLst/>
              <a:ahLst/>
              <a:cxnLst/>
              <a:rect l="l" t="t" r="r" b="b"/>
              <a:pathLst>
                <a:path w="4073" h="14400" extrusionOk="0">
                  <a:moveTo>
                    <a:pt x="2751" y="0"/>
                  </a:moveTo>
                  <a:lnTo>
                    <a:pt x="2320" y="324"/>
                  </a:lnTo>
                  <a:lnTo>
                    <a:pt x="1673" y="782"/>
                  </a:lnTo>
                  <a:lnTo>
                    <a:pt x="1808" y="917"/>
                  </a:lnTo>
                  <a:lnTo>
                    <a:pt x="1889" y="1052"/>
                  </a:lnTo>
                  <a:lnTo>
                    <a:pt x="2050" y="1375"/>
                  </a:lnTo>
                  <a:lnTo>
                    <a:pt x="2185" y="1699"/>
                  </a:lnTo>
                  <a:lnTo>
                    <a:pt x="2293" y="2022"/>
                  </a:lnTo>
                  <a:lnTo>
                    <a:pt x="2347" y="2373"/>
                  </a:lnTo>
                  <a:lnTo>
                    <a:pt x="2401" y="2724"/>
                  </a:lnTo>
                  <a:lnTo>
                    <a:pt x="2428" y="3074"/>
                  </a:lnTo>
                  <a:lnTo>
                    <a:pt x="2428" y="3425"/>
                  </a:lnTo>
                  <a:lnTo>
                    <a:pt x="2401" y="4126"/>
                  </a:lnTo>
                  <a:lnTo>
                    <a:pt x="2320" y="4827"/>
                  </a:lnTo>
                  <a:lnTo>
                    <a:pt x="2185" y="5528"/>
                  </a:lnTo>
                  <a:lnTo>
                    <a:pt x="2023" y="6202"/>
                  </a:lnTo>
                  <a:lnTo>
                    <a:pt x="1835" y="6876"/>
                  </a:lnTo>
                  <a:lnTo>
                    <a:pt x="1619" y="7550"/>
                  </a:lnTo>
                  <a:lnTo>
                    <a:pt x="1511" y="7874"/>
                  </a:lnTo>
                  <a:lnTo>
                    <a:pt x="1376" y="8198"/>
                  </a:lnTo>
                  <a:lnTo>
                    <a:pt x="1268" y="8521"/>
                  </a:lnTo>
                  <a:lnTo>
                    <a:pt x="1133" y="8872"/>
                  </a:lnTo>
                  <a:lnTo>
                    <a:pt x="864" y="9492"/>
                  </a:lnTo>
                  <a:lnTo>
                    <a:pt x="594" y="10112"/>
                  </a:lnTo>
                  <a:lnTo>
                    <a:pt x="1" y="11352"/>
                  </a:lnTo>
                  <a:lnTo>
                    <a:pt x="271" y="11703"/>
                  </a:lnTo>
                  <a:lnTo>
                    <a:pt x="486" y="12054"/>
                  </a:lnTo>
                  <a:lnTo>
                    <a:pt x="918" y="12755"/>
                  </a:lnTo>
                  <a:lnTo>
                    <a:pt x="1349" y="13537"/>
                  </a:lnTo>
                  <a:lnTo>
                    <a:pt x="1754" y="14319"/>
                  </a:lnTo>
                  <a:lnTo>
                    <a:pt x="1781" y="14399"/>
                  </a:lnTo>
                  <a:lnTo>
                    <a:pt x="1915" y="14184"/>
                  </a:lnTo>
                  <a:lnTo>
                    <a:pt x="1996" y="13968"/>
                  </a:lnTo>
                  <a:lnTo>
                    <a:pt x="2077" y="13752"/>
                  </a:lnTo>
                  <a:lnTo>
                    <a:pt x="2131" y="13510"/>
                  </a:lnTo>
                  <a:lnTo>
                    <a:pt x="1862" y="13051"/>
                  </a:lnTo>
                  <a:lnTo>
                    <a:pt x="1592" y="12647"/>
                  </a:lnTo>
                  <a:lnTo>
                    <a:pt x="1080" y="11973"/>
                  </a:lnTo>
                  <a:lnTo>
                    <a:pt x="1619" y="11164"/>
                  </a:lnTo>
                  <a:lnTo>
                    <a:pt x="2104" y="10382"/>
                  </a:lnTo>
                  <a:lnTo>
                    <a:pt x="2536" y="9627"/>
                  </a:lnTo>
                  <a:lnTo>
                    <a:pt x="2886" y="8899"/>
                  </a:lnTo>
                  <a:lnTo>
                    <a:pt x="3183" y="8171"/>
                  </a:lnTo>
                  <a:lnTo>
                    <a:pt x="3452" y="7496"/>
                  </a:lnTo>
                  <a:lnTo>
                    <a:pt x="3641" y="6849"/>
                  </a:lnTo>
                  <a:lnTo>
                    <a:pt x="3803" y="6229"/>
                  </a:lnTo>
                  <a:lnTo>
                    <a:pt x="3911" y="5636"/>
                  </a:lnTo>
                  <a:lnTo>
                    <a:pt x="3992" y="5070"/>
                  </a:lnTo>
                  <a:lnTo>
                    <a:pt x="4046" y="4530"/>
                  </a:lnTo>
                  <a:lnTo>
                    <a:pt x="4073" y="4018"/>
                  </a:lnTo>
                  <a:lnTo>
                    <a:pt x="4046" y="3533"/>
                  </a:lnTo>
                  <a:lnTo>
                    <a:pt x="4046" y="3101"/>
                  </a:lnTo>
                  <a:lnTo>
                    <a:pt x="3992" y="2697"/>
                  </a:lnTo>
                  <a:lnTo>
                    <a:pt x="3938" y="2319"/>
                  </a:lnTo>
                  <a:lnTo>
                    <a:pt x="3884" y="2022"/>
                  </a:lnTo>
                  <a:lnTo>
                    <a:pt x="3776" y="1726"/>
                  </a:lnTo>
                  <a:lnTo>
                    <a:pt x="3668" y="1429"/>
                  </a:lnTo>
                  <a:lnTo>
                    <a:pt x="3506" y="1133"/>
                  </a:lnTo>
                  <a:lnTo>
                    <a:pt x="3345" y="836"/>
                  </a:lnTo>
                  <a:lnTo>
                    <a:pt x="3156" y="566"/>
                  </a:lnTo>
                  <a:lnTo>
                    <a:pt x="275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2" name="Google Shape;9862;p47"/>
            <p:cNvSpPr/>
            <p:nvPr/>
          </p:nvSpPr>
          <p:spPr>
            <a:xfrm>
              <a:off x="7114907" y="2788817"/>
              <a:ext cx="388038" cy="184720"/>
            </a:xfrm>
            <a:custGeom>
              <a:avLst/>
              <a:gdLst/>
              <a:ahLst/>
              <a:cxnLst/>
              <a:rect l="l" t="t" r="r" b="b"/>
              <a:pathLst>
                <a:path w="6176" h="2940" extrusionOk="0">
                  <a:moveTo>
                    <a:pt x="0" y="0"/>
                  </a:moveTo>
                  <a:lnTo>
                    <a:pt x="54" y="270"/>
                  </a:lnTo>
                  <a:lnTo>
                    <a:pt x="135" y="566"/>
                  </a:lnTo>
                  <a:lnTo>
                    <a:pt x="243" y="863"/>
                  </a:lnTo>
                  <a:lnTo>
                    <a:pt x="351" y="1133"/>
                  </a:lnTo>
                  <a:lnTo>
                    <a:pt x="486" y="1429"/>
                  </a:lnTo>
                  <a:lnTo>
                    <a:pt x="674" y="1672"/>
                  </a:lnTo>
                  <a:lnTo>
                    <a:pt x="890" y="1915"/>
                  </a:lnTo>
                  <a:lnTo>
                    <a:pt x="1133" y="2103"/>
                  </a:lnTo>
                  <a:lnTo>
                    <a:pt x="1214" y="2157"/>
                  </a:lnTo>
                  <a:lnTo>
                    <a:pt x="1510" y="2292"/>
                  </a:lnTo>
                  <a:lnTo>
                    <a:pt x="1537" y="2265"/>
                  </a:lnTo>
                  <a:lnTo>
                    <a:pt x="1834" y="2346"/>
                  </a:lnTo>
                  <a:lnTo>
                    <a:pt x="1834" y="2427"/>
                  </a:lnTo>
                  <a:lnTo>
                    <a:pt x="2238" y="2562"/>
                  </a:lnTo>
                  <a:lnTo>
                    <a:pt x="2751" y="2724"/>
                  </a:lnTo>
                  <a:lnTo>
                    <a:pt x="2805" y="2670"/>
                  </a:lnTo>
                  <a:lnTo>
                    <a:pt x="2886" y="2616"/>
                  </a:lnTo>
                  <a:lnTo>
                    <a:pt x="2966" y="2589"/>
                  </a:lnTo>
                  <a:lnTo>
                    <a:pt x="3074" y="2589"/>
                  </a:lnTo>
                  <a:lnTo>
                    <a:pt x="4450" y="2750"/>
                  </a:lnTo>
                  <a:lnTo>
                    <a:pt x="4530" y="2777"/>
                  </a:lnTo>
                  <a:lnTo>
                    <a:pt x="4611" y="2804"/>
                  </a:lnTo>
                  <a:lnTo>
                    <a:pt x="4692" y="2858"/>
                  </a:lnTo>
                  <a:lnTo>
                    <a:pt x="4746" y="2939"/>
                  </a:lnTo>
                  <a:lnTo>
                    <a:pt x="5420" y="2912"/>
                  </a:lnTo>
                  <a:lnTo>
                    <a:pt x="5771" y="2858"/>
                  </a:lnTo>
                  <a:lnTo>
                    <a:pt x="6148" y="2804"/>
                  </a:lnTo>
                  <a:lnTo>
                    <a:pt x="6175" y="2535"/>
                  </a:lnTo>
                  <a:lnTo>
                    <a:pt x="6094" y="2481"/>
                  </a:lnTo>
                  <a:lnTo>
                    <a:pt x="6014" y="2427"/>
                  </a:lnTo>
                  <a:lnTo>
                    <a:pt x="5987" y="2373"/>
                  </a:lnTo>
                  <a:lnTo>
                    <a:pt x="5987" y="2292"/>
                  </a:lnTo>
                  <a:lnTo>
                    <a:pt x="6014" y="2184"/>
                  </a:lnTo>
                  <a:lnTo>
                    <a:pt x="6014" y="2157"/>
                  </a:lnTo>
                  <a:lnTo>
                    <a:pt x="5906" y="1968"/>
                  </a:lnTo>
                  <a:lnTo>
                    <a:pt x="5825" y="1807"/>
                  </a:lnTo>
                  <a:lnTo>
                    <a:pt x="5771" y="1672"/>
                  </a:lnTo>
                  <a:lnTo>
                    <a:pt x="5771" y="1618"/>
                  </a:lnTo>
                  <a:lnTo>
                    <a:pt x="5771" y="1564"/>
                  </a:lnTo>
                  <a:lnTo>
                    <a:pt x="5879" y="1456"/>
                  </a:lnTo>
                  <a:lnTo>
                    <a:pt x="5825" y="1375"/>
                  </a:lnTo>
                  <a:lnTo>
                    <a:pt x="5501" y="1456"/>
                  </a:lnTo>
                  <a:lnTo>
                    <a:pt x="5205" y="1510"/>
                  </a:lnTo>
                  <a:lnTo>
                    <a:pt x="4530" y="1510"/>
                  </a:lnTo>
                  <a:lnTo>
                    <a:pt x="4153" y="1483"/>
                  </a:lnTo>
                  <a:lnTo>
                    <a:pt x="3802" y="1429"/>
                  </a:lnTo>
                  <a:lnTo>
                    <a:pt x="3425" y="1348"/>
                  </a:lnTo>
                  <a:lnTo>
                    <a:pt x="3047" y="1240"/>
                  </a:lnTo>
                  <a:lnTo>
                    <a:pt x="2265" y="998"/>
                  </a:lnTo>
                  <a:lnTo>
                    <a:pt x="1483" y="701"/>
                  </a:lnTo>
                  <a:lnTo>
                    <a:pt x="728" y="3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9863;p47"/>
            <p:cNvSpPr/>
            <p:nvPr/>
          </p:nvSpPr>
          <p:spPr>
            <a:xfrm>
              <a:off x="7533343" y="2646447"/>
              <a:ext cx="218648" cy="303343"/>
            </a:xfrm>
            <a:custGeom>
              <a:avLst/>
              <a:gdLst/>
              <a:ahLst/>
              <a:cxnLst/>
              <a:rect l="l" t="t" r="r" b="b"/>
              <a:pathLst>
                <a:path w="3480" h="4828" extrusionOk="0">
                  <a:moveTo>
                    <a:pt x="2994" y="1"/>
                  </a:moveTo>
                  <a:lnTo>
                    <a:pt x="2562" y="540"/>
                  </a:lnTo>
                  <a:lnTo>
                    <a:pt x="2077" y="1134"/>
                  </a:lnTo>
                  <a:lnTo>
                    <a:pt x="1700" y="1565"/>
                  </a:lnTo>
                  <a:lnTo>
                    <a:pt x="1295" y="1996"/>
                  </a:lnTo>
                  <a:lnTo>
                    <a:pt x="891" y="2428"/>
                  </a:lnTo>
                  <a:lnTo>
                    <a:pt x="459" y="2805"/>
                  </a:lnTo>
                  <a:lnTo>
                    <a:pt x="216" y="2994"/>
                  </a:lnTo>
                  <a:lnTo>
                    <a:pt x="136" y="3210"/>
                  </a:lnTo>
                  <a:lnTo>
                    <a:pt x="1" y="3479"/>
                  </a:lnTo>
                  <a:lnTo>
                    <a:pt x="55" y="3479"/>
                  </a:lnTo>
                  <a:lnTo>
                    <a:pt x="136" y="3506"/>
                  </a:lnTo>
                  <a:lnTo>
                    <a:pt x="163" y="3560"/>
                  </a:lnTo>
                  <a:lnTo>
                    <a:pt x="216" y="3641"/>
                  </a:lnTo>
                  <a:lnTo>
                    <a:pt x="216" y="3722"/>
                  </a:lnTo>
                  <a:lnTo>
                    <a:pt x="189" y="3830"/>
                  </a:lnTo>
                  <a:lnTo>
                    <a:pt x="136" y="3992"/>
                  </a:lnTo>
                  <a:lnTo>
                    <a:pt x="55" y="4154"/>
                  </a:lnTo>
                  <a:lnTo>
                    <a:pt x="136" y="4181"/>
                  </a:lnTo>
                  <a:lnTo>
                    <a:pt x="163" y="4234"/>
                  </a:lnTo>
                  <a:lnTo>
                    <a:pt x="216" y="4369"/>
                  </a:lnTo>
                  <a:lnTo>
                    <a:pt x="216" y="4477"/>
                  </a:lnTo>
                  <a:lnTo>
                    <a:pt x="216" y="4504"/>
                  </a:lnTo>
                  <a:lnTo>
                    <a:pt x="378" y="4666"/>
                  </a:lnTo>
                  <a:lnTo>
                    <a:pt x="486" y="4828"/>
                  </a:lnTo>
                  <a:lnTo>
                    <a:pt x="1079" y="4612"/>
                  </a:lnTo>
                  <a:lnTo>
                    <a:pt x="1700" y="4342"/>
                  </a:lnTo>
                  <a:lnTo>
                    <a:pt x="1673" y="4315"/>
                  </a:lnTo>
                  <a:lnTo>
                    <a:pt x="1969" y="4181"/>
                  </a:lnTo>
                  <a:lnTo>
                    <a:pt x="1969" y="4208"/>
                  </a:lnTo>
                  <a:lnTo>
                    <a:pt x="2401" y="3965"/>
                  </a:lnTo>
                  <a:lnTo>
                    <a:pt x="2805" y="3668"/>
                  </a:lnTo>
                  <a:lnTo>
                    <a:pt x="3210" y="3372"/>
                  </a:lnTo>
                  <a:lnTo>
                    <a:pt x="3290" y="3156"/>
                  </a:lnTo>
                  <a:lnTo>
                    <a:pt x="3344" y="2886"/>
                  </a:lnTo>
                  <a:lnTo>
                    <a:pt x="3425" y="2563"/>
                  </a:lnTo>
                  <a:lnTo>
                    <a:pt x="3479" y="2185"/>
                  </a:lnTo>
                  <a:lnTo>
                    <a:pt x="3479" y="1969"/>
                  </a:lnTo>
                  <a:lnTo>
                    <a:pt x="3479" y="1700"/>
                  </a:lnTo>
                  <a:lnTo>
                    <a:pt x="3398" y="1134"/>
                  </a:lnTo>
                  <a:lnTo>
                    <a:pt x="3290" y="567"/>
                  </a:lnTo>
                  <a:lnTo>
                    <a:pt x="315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47"/>
            <p:cNvSpPr/>
            <p:nvPr/>
          </p:nvSpPr>
          <p:spPr>
            <a:xfrm>
              <a:off x="7345298" y="2909071"/>
              <a:ext cx="418511" cy="1058937"/>
            </a:xfrm>
            <a:custGeom>
              <a:avLst/>
              <a:gdLst/>
              <a:ahLst/>
              <a:cxnLst/>
              <a:rect l="l" t="t" r="r" b="b"/>
              <a:pathLst>
                <a:path w="6661" h="16854" extrusionOk="0">
                  <a:moveTo>
                    <a:pt x="1565" y="14022"/>
                  </a:moveTo>
                  <a:lnTo>
                    <a:pt x="1618" y="14076"/>
                  </a:lnTo>
                  <a:lnTo>
                    <a:pt x="1753" y="14211"/>
                  </a:lnTo>
                  <a:lnTo>
                    <a:pt x="1996" y="14400"/>
                  </a:lnTo>
                  <a:lnTo>
                    <a:pt x="2131" y="14481"/>
                  </a:lnTo>
                  <a:lnTo>
                    <a:pt x="2293" y="14562"/>
                  </a:lnTo>
                  <a:lnTo>
                    <a:pt x="2481" y="14616"/>
                  </a:lnTo>
                  <a:lnTo>
                    <a:pt x="2697" y="14670"/>
                  </a:lnTo>
                  <a:lnTo>
                    <a:pt x="2913" y="14697"/>
                  </a:lnTo>
                  <a:lnTo>
                    <a:pt x="3156" y="14670"/>
                  </a:lnTo>
                  <a:lnTo>
                    <a:pt x="3398" y="14643"/>
                  </a:lnTo>
                  <a:lnTo>
                    <a:pt x="3668" y="14562"/>
                  </a:lnTo>
                  <a:lnTo>
                    <a:pt x="3938" y="14427"/>
                  </a:lnTo>
                  <a:lnTo>
                    <a:pt x="4234" y="14238"/>
                  </a:lnTo>
                  <a:lnTo>
                    <a:pt x="4045" y="14589"/>
                  </a:lnTo>
                  <a:lnTo>
                    <a:pt x="3830" y="14858"/>
                  </a:lnTo>
                  <a:lnTo>
                    <a:pt x="3641" y="15074"/>
                  </a:lnTo>
                  <a:lnTo>
                    <a:pt x="3425" y="15182"/>
                  </a:lnTo>
                  <a:lnTo>
                    <a:pt x="3209" y="15263"/>
                  </a:lnTo>
                  <a:lnTo>
                    <a:pt x="2994" y="15290"/>
                  </a:lnTo>
                  <a:lnTo>
                    <a:pt x="2778" y="15263"/>
                  </a:lnTo>
                  <a:lnTo>
                    <a:pt x="2562" y="15182"/>
                  </a:lnTo>
                  <a:lnTo>
                    <a:pt x="2374" y="15101"/>
                  </a:lnTo>
                  <a:lnTo>
                    <a:pt x="2212" y="14966"/>
                  </a:lnTo>
                  <a:lnTo>
                    <a:pt x="2023" y="14804"/>
                  </a:lnTo>
                  <a:lnTo>
                    <a:pt x="1888" y="14670"/>
                  </a:lnTo>
                  <a:lnTo>
                    <a:pt x="1780" y="14481"/>
                  </a:lnTo>
                  <a:lnTo>
                    <a:pt x="1672" y="14319"/>
                  </a:lnTo>
                  <a:lnTo>
                    <a:pt x="1592" y="14157"/>
                  </a:lnTo>
                  <a:lnTo>
                    <a:pt x="1565" y="14022"/>
                  </a:lnTo>
                  <a:close/>
                  <a:moveTo>
                    <a:pt x="4962" y="1"/>
                  </a:moveTo>
                  <a:lnTo>
                    <a:pt x="4666" y="135"/>
                  </a:lnTo>
                  <a:lnTo>
                    <a:pt x="4693" y="162"/>
                  </a:lnTo>
                  <a:lnTo>
                    <a:pt x="5286" y="1592"/>
                  </a:lnTo>
                  <a:lnTo>
                    <a:pt x="4935" y="1753"/>
                  </a:lnTo>
                  <a:lnTo>
                    <a:pt x="4531" y="1915"/>
                  </a:lnTo>
                  <a:lnTo>
                    <a:pt x="4099" y="2077"/>
                  </a:lnTo>
                  <a:lnTo>
                    <a:pt x="3641" y="2212"/>
                  </a:lnTo>
                  <a:lnTo>
                    <a:pt x="3641" y="2481"/>
                  </a:lnTo>
                  <a:lnTo>
                    <a:pt x="3641" y="2751"/>
                  </a:lnTo>
                  <a:lnTo>
                    <a:pt x="3722" y="3021"/>
                  </a:lnTo>
                  <a:lnTo>
                    <a:pt x="3776" y="3129"/>
                  </a:lnTo>
                  <a:lnTo>
                    <a:pt x="3830" y="3236"/>
                  </a:lnTo>
                  <a:lnTo>
                    <a:pt x="3722" y="3209"/>
                  </a:lnTo>
                  <a:lnTo>
                    <a:pt x="3587" y="3129"/>
                  </a:lnTo>
                  <a:lnTo>
                    <a:pt x="3479" y="3048"/>
                  </a:lnTo>
                  <a:lnTo>
                    <a:pt x="3398" y="2940"/>
                  </a:lnTo>
                  <a:lnTo>
                    <a:pt x="3344" y="2832"/>
                  </a:lnTo>
                  <a:lnTo>
                    <a:pt x="3290" y="2697"/>
                  </a:lnTo>
                  <a:lnTo>
                    <a:pt x="3263" y="2562"/>
                  </a:lnTo>
                  <a:lnTo>
                    <a:pt x="3290" y="2427"/>
                  </a:lnTo>
                  <a:lnTo>
                    <a:pt x="3209" y="2724"/>
                  </a:lnTo>
                  <a:lnTo>
                    <a:pt x="3182" y="3021"/>
                  </a:lnTo>
                  <a:lnTo>
                    <a:pt x="3182" y="3290"/>
                  </a:lnTo>
                  <a:lnTo>
                    <a:pt x="3263" y="3587"/>
                  </a:lnTo>
                  <a:lnTo>
                    <a:pt x="3371" y="3884"/>
                  </a:lnTo>
                  <a:lnTo>
                    <a:pt x="3506" y="4153"/>
                  </a:lnTo>
                  <a:lnTo>
                    <a:pt x="3668" y="4396"/>
                  </a:lnTo>
                  <a:lnTo>
                    <a:pt x="3857" y="4639"/>
                  </a:lnTo>
                  <a:lnTo>
                    <a:pt x="3533" y="4531"/>
                  </a:lnTo>
                  <a:lnTo>
                    <a:pt x="3236" y="4369"/>
                  </a:lnTo>
                  <a:lnTo>
                    <a:pt x="2967" y="4153"/>
                  </a:lnTo>
                  <a:lnTo>
                    <a:pt x="2724" y="3911"/>
                  </a:lnTo>
                  <a:lnTo>
                    <a:pt x="2535" y="3641"/>
                  </a:lnTo>
                  <a:lnTo>
                    <a:pt x="2400" y="3317"/>
                  </a:lnTo>
                  <a:lnTo>
                    <a:pt x="2293" y="2994"/>
                  </a:lnTo>
                  <a:lnTo>
                    <a:pt x="2266" y="2670"/>
                  </a:lnTo>
                  <a:lnTo>
                    <a:pt x="2266" y="2481"/>
                  </a:lnTo>
                  <a:lnTo>
                    <a:pt x="1645" y="2508"/>
                  </a:lnTo>
                  <a:lnTo>
                    <a:pt x="998" y="2508"/>
                  </a:lnTo>
                  <a:lnTo>
                    <a:pt x="944" y="2589"/>
                  </a:lnTo>
                  <a:lnTo>
                    <a:pt x="863" y="2643"/>
                  </a:lnTo>
                  <a:lnTo>
                    <a:pt x="756" y="2670"/>
                  </a:lnTo>
                  <a:lnTo>
                    <a:pt x="648" y="2670"/>
                  </a:lnTo>
                  <a:lnTo>
                    <a:pt x="1" y="2589"/>
                  </a:lnTo>
                  <a:lnTo>
                    <a:pt x="55" y="3021"/>
                  </a:lnTo>
                  <a:lnTo>
                    <a:pt x="81" y="3479"/>
                  </a:lnTo>
                  <a:lnTo>
                    <a:pt x="162" y="3911"/>
                  </a:lnTo>
                  <a:lnTo>
                    <a:pt x="270" y="4315"/>
                  </a:lnTo>
                  <a:lnTo>
                    <a:pt x="405" y="4692"/>
                  </a:lnTo>
                  <a:lnTo>
                    <a:pt x="486" y="4827"/>
                  </a:lnTo>
                  <a:lnTo>
                    <a:pt x="567" y="4989"/>
                  </a:lnTo>
                  <a:lnTo>
                    <a:pt x="675" y="5097"/>
                  </a:lnTo>
                  <a:lnTo>
                    <a:pt x="783" y="5178"/>
                  </a:lnTo>
                  <a:lnTo>
                    <a:pt x="890" y="5259"/>
                  </a:lnTo>
                  <a:lnTo>
                    <a:pt x="1025" y="5286"/>
                  </a:lnTo>
                  <a:lnTo>
                    <a:pt x="1079" y="7227"/>
                  </a:lnTo>
                  <a:lnTo>
                    <a:pt x="1106" y="7551"/>
                  </a:lnTo>
                  <a:lnTo>
                    <a:pt x="1106" y="7955"/>
                  </a:lnTo>
                  <a:lnTo>
                    <a:pt x="1133" y="9196"/>
                  </a:lnTo>
                  <a:lnTo>
                    <a:pt x="1268" y="12917"/>
                  </a:lnTo>
                  <a:lnTo>
                    <a:pt x="1268" y="13187"/>
                  </a:lnTo>
                  <a:lnTo>
                    <a:pt x="1376" y="13537"/>
                  </a:lnTo>
                  <a:lnTo>
                    <a:pt x="1511" y="13969"/>
                  </a:lnTo>
                  <a:lnTo>
                    <a:pt x="1699" y="14481"/>
                  </a:lnTo>
                  <a:lnTo>
                    <a:pt x="2158" y="15613"/>
                  </a:lnTo>
                  <a:lnTo>
                    <a:pt x="2724" y="16854"/>
                  </a:lnTo>
                  <a:lnTo>
                    <a:pt x="2967" y="16854"/>
                  </a:lnTo>
                  <a:lnTo>
                    <a:pt x="3209" y="16827"/>
                  </a:lnTo>
                  <a:lnTo>
                    <a:pt x="3452" y="16800"/>
                  </a:lnTo>
                  <a:lnTo>
                    <a:pt x="3695" y="16746"/>
                  </a:lnTo>
                  <a:lnTo>
                    <a:pt x="3938" y="16665"/>
                  </a:lnTo>
                  <a:lnTo>
                    <a:pt x="4180" y="16557"/>
                  </a:lnTo>
                  <a:lnTo>
                    <a:pt x="4396" y="16449"/>
                  </a:lnTo>
                  <a:lnTo>
                    <a:pt x="4612" y="16341"/>
                  </a:lnTo>
                  <a:lnTo>
                    <a:pt x="5043" y="16045"/>
                  </a:lnTo>
                  <a:lnTo>
                    <a:pt x="5421" y="15694"/>
                  </a:lnTo>
                  <a:lnTo>
                    <a:pt x="5744" y="15317"/>
                  </a:lnTo>
                  <a:lnTo>
                    <a:pt x="6068" y="14912"/>
                  </a:lnTo>
                  <a:lnTo>
                    <a:pt x="5960" y="14750"/>
                  </a:lnTo>
                  <a:lnTo>
                    <a:pt x="5555" y="13969"/>
                  </a:lnTo>
                  <a:lnTo>
                    <a:pt x="5124" y="13213"/>
                  </a:lnTo>
                  <a:lnTo>
                    <a:pt x="4666" y="12485"/>
                  </a:lnTo>
                  <a:lnTo>
                    <a:pt x="4423" y="12135"/>
                  </a:lnTo>
                  <a:lnTo>
                    <a:pt x="4153" y="11784"/>
                  </a:lnTo>
                  <a:lnTo>
                    <a:pt x="4099" y="11730"/>
                  </a:lnTo>
                  <a:lnTo>
                    <a:pt x="4153" y="11650"/>
                  </a:lnTo>
                  <a:lnTo>
                    <a:pt x="4746" y="10409"/>
                  </a:lnTo>
                  <a:lnTo>
                    <a:pt x="5286" y="9115"/>
                  </a:lnTo>
                  <a:lnTo>
                    <a:pt x="5421" y="8791"/>
                  </a:lnTo>
                  <a:lnTo>
                    <a:pt x="5528" y="8468"/>
                  </a:lnTo>
                  <a:lnTo>
                    <a:pt x="5663" y="8144"/>
                  </a:lnTo>
                  <a:lnTo>
                    <a:pt x="5771" y="7820"/>
                  </a:lnTo>
                  <a:lnTo>
                    <a:pt x="6041" y="6958"/>
                  </a:lnTo>
                  <a:lnTo>
                    <a:pt x="5771" y="6823"/>
                  </a:lnTo>
                  <a:lnTo>
                    <a:pt x="5528" y="6661"/>
                  </a:lnTo>
                  <a:lnTo>
                    <a:pt x="5286" y="6445"/>
                  </a:lnTo>
                  <a:lnTo>
                    <a:pt x="5070" y="6230"/>
                  </a:lnTo>
                  <a:lnTo>
                    <a:pt x="4881" y="5933"/>
                  </a:lnTo>
                  <a:lnTo>
                    <a:pt x="4720" y="5663"/>
                  </a:lnTo>
                  <a:lnTo>
                    <a:pt x="4558" y="5340"/>
                  </a:lnTo>
                  <a:lnTo>
                    <a:pt x="4423" y="5043"/>
                  </a:lnTo>
                  <a:lnTo>
                    <a:pt x="4234" y="4396"/>
                  </a:lnTo>
                  <a:lnTo>
                    <a:pt x="4153" y="4072"/>
                  </a:lnTo>
                  <a:lnTo>
                    <a:pt x="4099" y="3749"/>
                  </a:lnTo>
                  <a:lnTo>
                    <a:pt x="4018" y="3102"/>
                  </a:lnTo>
                  <a:lnTo>
                    <a:pt x="3991" y="2751"/>
                  </a:lnTo>
                  <a:lnTo>
                    <a:pt x="3991" y="2427"/>
                  </a:lnTo>
                  <a:lnTo>
                    <a:pt x="4126" y="3075"/>
                  </a:lnTo>
                  <a:lnTo>
                    <a:pt x="4288" y="3722"/>
                  </a:lnTo>
                  <a:lnTo>
                    <a:pt x="4450" y="4342"/>
                  </a:lnTo>
                  <a:lnTo>
                    <a:pt x="4666" y="4962"/>
                  </a:lnTo>
                  <a:lnTo>
                    <a:pt x="4800" y="5259"/>
                  </a:lnTo>
                  <a:lnTo>
                    <a:pt x="4935" y="5528"/>
                  </a:lnTo>
                  <a:lnTo>
                    <a:pt x="5070" y="5825"/>
                  </a:lnTo>
                  <a:lnTo>
                    <a:pt x="5259" y="6095"/>
                  </a:lnTo>
                  <a:lnTo>
                    <a:pt x="5421" y="6337"/>
                  </a:lnTo>
                  <a:lnTo>
                    <a:pt x="5609" y="6553"/>
                  </a:lnTo>
                  <a:lnTo>
                    <a:pt x="5825" y="6742"/>
                  </a:lnTo>
                  <a:lnTo>
                    <a:pt x="6068" y="6931"/>
                  </a:lnTo>
                  <a:lnTo>
                    <a:pt x="6176" y="6499"/>
                  </a:lnTo>
                  <a:lnTo>
                    <a:pt x="6364" y="5825"/>
                  </a:lnTo>
                  <a:lnTo>
                    <a:pt x="6499" y="5151"/>
                  </a:lnTo>
                  <a:lnTo>
                    <a:pt x="6607" y="4450"/>
                  </a:lnTo>
                  <a:lnTo>
                    <a:pt x="6661" y="3776"/>
                  </a:lnTo>
                  <a:lnTo>
                    <a:pt x="6661" y="3075"/>
                  </a:lnTo>
                  <a:lnTo>
                    <a:pt x="6634" y="2751"/>
                  </a:lnTo>
                  <a:lnTo>
                    <a:pt x="6580" y="2400"/>
                  </a:lnTo>
                  <a:lnTo>
                    <a:pt x="6499" y="2050"/>
                  </a:lnTo>
                  <a:lnTo>
                    <a:pt x="6391" y="1726"/>
                  </a:lnTo>
                  <a:lnTo>
                    <a:pt x="6257" y="1403"/>
                  </a:lnTo>
                  <a:lnTo>
                    <a:pt x="6149" y="1268"/>
                  </a:lnTo>
                  <a:lnTo>
                    <a:pt x="6041" y="1133"/>
                  </a:lnTo>
                  <a:lnTo>
                    <a:pt x="5582" y="1430"/>
                  </a:lnTo>
                  <a:lnTo>
                    <a:pt x="4962" y="28"/>
                  </a:lnTo>
                  <a:lnTo>
                    <a:pt x="49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47"/>
            <p:cNvSpPr/>
            <p:nvPr/>
          </p:nvSpPr>
          <p:spPr>
            <a:xfrm>
              <a:off x="7731566" y="3779875"/>
              <a:ext cx="88150" cy="162730"/>
            </a:xfrm>
            <a:custGeom>
              <a:avLst/>
              <a:gdLst/>
              <a:ahLst/>
              <a:cxnLst/>
              <a:rect l="l" t="t" r="r" b="b"/>
              <a:pathLst>
                <a:path w="1403" h="2590" extrusionOk="0">
                  <a:moveTo>
                    <a:pt x="351" y="1"/>
                  </a:moveTo>
                  <a:lnTo>
                    <a:pt x="297" y="243"/>
                  </a:lnTo>
                  <a:lnTo>
                    <a:pt x="216" y="459"/>
                  </a:lnTo>
                  <a:lnTo>
                    <a:pt x="135" y="675"/>
                  </a:lnTo>
                  <a:lnTo>
                    <a:pt x="1" y="890"/>
                  </a:lnTo>
                  <a:lnTo>
                    <a:pt x="378" y="1646"/>
                  </a:lnTo>
                  <a:lnTo>
                    <a:pt x="702" y="2401"/>
                  </a:lnTo>
                  <a:lnTo>
                    <a:pt x="810" y="2589"/>
                  </a:lnTo>
                  <a:lnTo>
                    <a:pt x="1052" y="2428"/>
                  </a:lnTo>
                  <a:lnTo>
                    <a:pt x="1295" y="2266"/>
                  </a:lnTo>
                  <a:lnTo>
                    <a:pt x="1349" y="2239"/>
                  </a:lnTo>
                  <a:lnTo>
                    <a:pt x="1403" y="2212"/>
                  </a:lnTo>
                  <a:lnTo>
                    <a:pt x="1160" y="1592"/>
                  </a:lnTo>
                  <a:lnTo>
                    <a:pt x="891" y="1025"/>
                  </a:lnTo>
                  <a:lnTo>
                    <a:pt x="621" y="486"/>
                  </a:lnTo>
                  <a:lnTo>
                    <a:pt x="35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47"/>
            <p:cNvSpPr/>
            <p:nvPr/>
          </p:nvSpPr>
          <p:spPr>
            <a:xfrm>
              <a:off x="7516442" y="3845971"/>
              <a:ext cx="260933" cy="183024"/>
            </a:xfrm>
            <a:custGeom>
              <a:avLst/>
              <a:gdLst/>
              <a:ahLst/>
              <a:cxnLst/>
              <a:rect l="l" t="t" r="r" b="b"/>
              <a:pathLst>
                <a:path w="4153" h="2913" extrusionOk="0">
                  <a:moveTo>
                    <a:pt x="3344" y="0"/>
                  </a:moveTo>
                  <a:lnTo>
                    <a:pt x="3020" y="405"/>
                  </a:lnTo>
                  <a:lnTo>
                    <a:pt x="2697" y="782"/>
                  </a:lnTo>
                  <a:lnTo>
                    <a:pt x="2319" y="1133"/>
                  </a:lnTo>
                  <a:lnTo>
                    <a:pt x="1888" y="1429"/>
                  </a:lnTo>
                  <a:lnTo>
                    <a:pt x="1672" y="1537"/>
                  </a:lnTo>
                  <a:lnTo>
                    <a:pt x="1456" y="1645"/>
                  </a:lnTo>
                  <a:lnTo>
                    <a:pt x="1214" y="1753"/>
                  </a:lnTo>
                  <a:lnTo>
                    <a:pt x="971" y="1834"/>
                  </a:lnTo>
                  <a:lnTo>
                    <a:pt x="728" y="1888"/>
                  </a:lnTo>
                  <a:lnTo>
                    <a:pt x="485" y="1915"/>
                  </a:lnTo>
                  <a:lnTo>
                    <a:pt x="243" y="1942"/>
                  </a:lnTo>
                  <a:lnTo>
                    <a:pt x="0" y="1942"/>
                  </a:lnTo>
                  <a:lnTo>
                    <a:pt x="458" y="2913"/>
                  </a:lnTo>
                  <a:lnTo>
                    <a:pt x="1160" y="2751"/>
                  </a:lnTo>
                  <a:lnTo>
                    <a:pt x="2103" y="2454"/>
                  </a:lnTo>
                  <a:lnTo>
                    <a:pt x="2643" y="2292"/>
                  </a:lnTo>
                  <a:lnTo>
                    <a:pt x="3155" y="2077"/>
                  </a:lnTo>
                  <a:lnTo>
                    <a:pt x="3667" y="1834"/>
                  </a:lnTo>
                  <a:lnTo>
                    <a:pt x="4153" y="1591"/>
                  </a:lnTo>
                  <a:lnTo>
                    <a:pt x="4045" y="1376"/>
                  </a:lnTo>
                  <a:lnTo>
                    <a:pt x="33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9867;p47"/>
            <p:cNvSpPr/>
            <p:nvPr/>
          </p:nvSpPr>
          <p:spPr>
            <a:xfrm>
              <a:off x="6974297" y="3713842"/>
              <a:ext cx="169453" cy="79668"/>
            </a:xfrm>
            <a:custGeom>
              <a:avLst/>
              <a:gdLst/>
              <a:ahLst/>
              <a:cxnLst/>
              <a:rect l="l" t="t" r="r" b="b"/>
              <a:pathLst>
                <a:path w="2697" h="1268" extrusionOk="0">
                  <a:moveTo>
                    <a:pt x="0" y="0"/>
                  </a:moveTo>
                  <a:lnTo>
                    <a:pt x="54" y="135"/>
                  </a:lnTo>
                  <a:lnTo>
                    <a:pt x="108" y="297"/>
                  </a:lnTo>
                  <a:lnTo>
                    <a:pt x="216" y="458"/>
                  </a:lnTo>
                  <a:lnTo>
                    <a:pt x="351" y="620"/>
                  </a:lnTo>
                  <a:lnTo>
                    <a:pt x="486" y="782"/>
                  </a:lnTo>
                  <a:lnTo>
                    <a:pt x="647" y="944"/>
                  </a:lnTo>
                  <a:lnTo>
                    <a:pt x="836" y="1052"/>
                  </a:lnTo>
                  <a:lnTo>
                    <a:pt x="1025" y="1160"/>
                  </a:lnTo>
                  <a:lnTo>
                    <a:pt x="1214" y="1240"/>
                  </a:lnTo>
                  <a:lnTo>
                    <a:pt x="1429" y="1267"/>
                  </a:lnTo>
                  <a:lnTo>
                    <a:pt x="1645" y="1240"/>
                  </a:lnTo>
                  <a:lnTo>
                    <a:pt x="1861" y="1160"/>
                  </a:lnTo>
                  <a:lnTo>
                    <a:pt x="2077" y="1025"/>
                  </a:lnTo>
                  <a:lnTo>
                    <a:pt x="2292" y="836"/>
                  </a:lnTo>
                  <a:lnTo>
                    <a:pt x="2508" y="566"/>
                  </a:lnTo>
                  <a:lnTo>
                    <a:pt x="2697" y="216"/>
                  </a:lnTo>
                  <a:lnTo>
                    <a:pt x="2400" y="404"/>
                  </a:lnTo>
                  <a:lnTo>
                    <a:pt x="2130" y="512"/>
                  </a:lnTo>
                  <a:lnTo>
                    <a:pt x="1861" y="620"/>
                  </a:lnTo>
                  <a:lnTo>
                    <a:pt x="1591" y="647"/>
                  </a:lnTo>
                  <a:lnTo>
                    <a:pt x="1133" y="647"/>
                  </a:lnTo>
                  <a:lnTo>
                    <a:pt x="944" y="593"/>
                  </a:lnTo>
                  <a:lnTo>
                    <a:pt x="755" y="512"/>
                  </a:lnTo>
                  <a:lnTo>
                    <a:pt x="593" y="431"/>
                  </a:lnTo>
                  <a:lnTo>
                    <a:pt x="432" y="351"/>
                  </a:lnTo>
                  <a:lnTo>
                    <a:pt x="216" y="189"/>
                  </a:lnTo>
                  <a:lnTo>
                    <a:pt x="54" y="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8" name="Google Shape;9868;p47"/>
            <p:cNvSpPr/>
            <p:nvPr/>
          </p:nvSpPr>
          <p:spPr>
            <a:xfrm>
              <a:off x="7443561" y="3790053"/>
              <a:ext cx="167819" cy="79668"/>
            </a:xfrm>
            <a:custGeom>
              <a:avLst/>
              <a:gdLst/>
              <a:ahLst/>
              <a:cxnLst/>
              <a:rect l="l" t="t" r="r" b="b"/>
              <a:pathLst>
                <a:path w="2671" h="1268" extrusionOk="0">
                  <a:moveTo>
                    <a:pt x="1" y="0"/>
                  </a:moveTo>
                  <a:lnTo>
                    <a:pt x="28" y="135"/>
                  </a:lnTo>
                  <a:lnTo>
                    <a:pt x="108" y="297"/>
                  </a:lnTo>
                  <a:lnTo>
                    <a:pt x="216" y="459"/>
                  </a:lnTo>
                  <a:lnTo>
                    <a:pt x="324" y="648"/>
                  </a:lnTo>
                  <a:lnTo>
                    <a:pt x="459" y="782"/>
                  </a:lnTo>
                  <a:lnTo>
                    <a:pt x="648" y="944"/>
                  </a:lnTo>
                  <a:lnTo>
                    <a:pt x="810" y="1079"/>
                  </a:lnTo>
                  <a:lnTo>
                    <a:pt x="998" y="1160"/>
                  </a:lnTo>
                  <a:lnTo>
                    <a:pt x="1214" y="1241"/>
                  </a:lnTo>
                  <a:lnTo>
                    <a:pt x="1430" y="1268"/>
                  </a:lnTo>
                  <a:lnTo>
                    <a:pt x="1645" y="1241"/>
                  </a:lnTo>
                  <a:lnTo>
                    <a:pt x="1861" y="1160"/>
                  </a:lnTo>
                  <a:lnTo>
                    <a:pt x="2077" y="1052"/>
                  </a:lnTo>
                  <a:lnTo>
                    <a:pt x="2266" y="836"/>
                  </a:lnTo>
                  <a:lnTo>
                    <a:pt x="2481" y="567"/>
                  </a:lnTo>
                  <a:lnTo>
                    <a:pt x="2670" y="216"/>
                  </a:lnTo>
                  <a:lnTo>
                    <a:pt x="2374" y="405"/>
                  </a:lnTo>
                  <a:lnTo>
                    <a:pt x="2104" y="540"/>
                  </a:lnTo>
                  <a:lnTo>
                    <a:pt x="1834" y="621"/>
                  </a:lnTo>
                  <a:lnTo>
                    <a:pt x="1592" y="648"/>
                  </a:lnTo>
                  <a:lnTo>
                    <a:pt x="1349" y="675"/>
                  </a:lnTo>
                  <a:lnTo>
                    <a:pt x="1133" y="648"/>
                  </a:lnTo>
                  <a:lnTo>
                    <a:pt x="917" y="594"/>
                  </a:lnTo>
                  <a:lnTo>
                    <a:pt x="729" y="540"/>
                  </a:lnTo>
                  <a:lnTo>
                    <a:pt x="567" y="459"/>
                  </a:lnTo>
                  <a:lnTo>
                    <a:pt x="432" y="378"/>
                  </a:lnTo>
                  <a:lnTo>
                    <a:pt x="189" y="189"/>
                  </a:lnTo>
                  <a:lnTo>
                    <a:pt x="54" y="5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9" name="Google Shape;9869;p47"/>
            <p:cNvSpPr/>
            <p:nvPr/>
          </p:nvSpPr>
          <p:spPr>
            <a:xfrm>
              <a:off x="7153860" y="2920945"/>
              <a:ext cx="55982" cy="100025"/>
            </a:xfrm>
            <a:custGeom>
              <a:avLst/>
              <a:gdLst/>
              <a:ahLst/>
              <a:cxnLst/>
              <a:rect l="l" t="t" r="r" b="b"/>
              <a:pathLst>
                <a:path w="891" h="1592" extrusionOk="0">
                  <a:moveTo>
                    <a:pt x="513" y="0"/>
                  </a:moveTo>
                  <a:lnTo>
                    <a:pt x="1" y="1403"/>
                  </a:lnTo>
                  <a:lnTo>
                    <a:pt x="243" y="1483"/>
                  </a:lnTo>
                  <a:lnTo>
                    <a:pt x="486" y="1591"/>
                  </a:lnTo>
                  <a:lnTo>
                    <a:pt x="890" y="189"/>
                  </a:lnTo>
                  <a:lnTo>
                    <a:pt x="594" y="54"/>
                  </a:lnTo>
                  <a:lnTo>
                    <a:pt x="51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0" name="Google Shape;9870;p47"/>
            <p:cNvSpPr/>
            <p:nvPr/>
          </p:nvSpPr>
          <p:spPr>
            <a:xfrm>
              <a:off x="7202992" y="2941239"/>
              <a:ext cx="84758" cy="106811"/>
            </a:xfrm>
            <a:custGeom>
              <a:avLst/>
              <a:gdLst/>
              <a:ahLst/>
              <a:cxnLst/>
              <a:rect l="l" t="t" r="r" b="b"/>
              <a:pathLst>
                <a:path w="1349" h="1700" extrusionOk="0">
                  <a:moveTo>
                    <a:pt x="432" y="1"/>
                  </a:moveTo>
                  <a:lnTo>
                    <a:pt x="1" y="1376"/>
                  </a:lnTo>
                  <a:lnTo>
                    <a:pt x="567" y="1565"/>
                  </a:lnTo>
                  <a:lnTo>
                    <a:pt x="1106" y="1700"/>
                  </a:lnTo>
                  <a:lnTo>
                    <a:pt x="1106" y="1619"/>
                  </a:lnTo>
                  <a:lnTo>
                    <a:pt x="1106" y="1511"/>
                  </a:lnTo>
                  <a:lnTo>
                    <a:pt x="1241" y="486"/>
                  </a:lnTo>
                  <a:lnTo>
                    <a:pt x="1295" y="378"/>
                  </a:lnTo>
                  <a:lnTo>
                    <a:pt x="1349" y="298"/>
                  </a:lnTo>
                  <a:lnTo>
                    <a:pt x="836" y="136"/>
                  </a:lnTo>
                  <a:lnTo>
                    <a:pt x="43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1" name="Google Shape;9871;p47"/>
            <p:cNvSpPr/>
            <p:nvPr/>
          </p:nvSpPr>
          <p:spPr>
            <a:xfrm>
              <a:off x="7657052" y="2895500"/>
              <a:ext cx="67794" cy="103418"/>
            </a:xfrm>
            <a:custGeom>
              <a:avLst/>
              <a:gdLst/>
              <a:ahLst/>
              <a:cxnLst/>
              <a:rect l="l" t="t" r="r" b="b"/>
              <a:pathLst>
                <a:path w="1079" h="1646" extrusionOk="0">
                  <a:moveTo>
                    <a:pt x="432" y="1"/>
                  </a:moveTo>
                  <a:lnTo>
                    <a:pt x="0" y="244"/>
                  </a:lnTo>
                  <a:lnTo>
                    <a:pt x="620" y="1646"/>
                  </a:lnTo>
                  <a:lnTo>
                    <a:pt x="1079" y="1349"/>
                  </a:lnTo>
                  <a:lnTo>
                    <a:pt x="1079" y="1106"/>
                  </a:lnTo>
                  <a:lnTo>
                    <a:pt x="1052" y="864"/>
                  </a:lnTo>
                  <a:lnTo>
                    <a:pt x="998" y="621"/>
                  </a:lnTo>
                  <a:lnTo>
                    <a:pt x="890" y="405"/>
                  </a:lnTo>
                  <a:lnTo>
                    <a:pt x="809" y="270"/>
                  </a:lnTo>
                  <a:lnTo>
                    <a:pt x="701" y="163"/>
                  </a:lnTo>
                  <a:lnTo>
                    <a:pt x="566" y="82"/>
                  </a:lnTo>
                  <a:lnTo>
                    <a:pt x="43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2" name="Google Shape;9872;p47"/>
            <p:cNvSpPr/>
            <p:nvPr/>
          </p:nvSpPr>
          <p:spPr>
            <a:xfrm>
              <a:off x="7408001" y="2964988"/>
              <a:ext cx="93240" cy="101722"/>
            </a:xfrm>
            <a:custGeom>
              <a:avLst/>
              <a:gdLst/>
              <a:ahLst/>
              <a:cxnLst/>
              <a:rect l="l" t="t" r="r" b="b"/>
              <a:pathLst>
                <a:path w="1484" h="1619" extrusionOk="0">
                  <a:moveTo>
                    <a:pt x="1483" y="0"/>
                  </a:moveTo>
                  <a:lnTo>
                    <a:pt x="1106" y="54"/>
                  </a:lnTo>
                  <a:lnTo>
                    <a:pt x="755" y="108"/>
                  </a:lnTo>
                  <a:lnTo>
                    <a:pt x="81" y="135"/>
                  </a:lnTo>
                  <a:lnTo>
                    <a:pt x="108" y="243"/>
                  </a:lnTo>
                  <a:lnTo>
                    <a:pt x="135" y="351"/>
                  </a:lnTo>
                  <a:lnTo>
                    <a:pt x="81" y="1349"/>
                  </a:lnTo>
                  <a:lnTo>
                    <a:pt x="81" y="1403"/>
                  </a:lnTo>
                  <a:lnTo>
                    <a:pt x="54" y="1510"/>
                  </a:lnTo>
                  <a:lnTo>
                    <a:pt x="0" y="1618"/>
                  </a:lnTo>
                  <a:lnTo>
                    <a:pt x="647" y="1618"/>
                  </a:lnTo>
                  <a:lnTo>
                    <a:pt x="1268" y="1591"/>
                  </a:lnTo>
                  <a:lnTo>
                    <a:pt x="1295" y="1295"/>
                  </a:lnTo>
                  <a:lnTo>
                    <a:pt x="1322" y="998"/>
                  </a:lnTo>
                  <a:lnTo>
                    <a:pt x="148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3" name="Google Shape;9873;p47"/>
            <p:cNvSpPr/>
            <p:nvPr/>
          </p:nvSpPr>
          <p:spPr>
            <a:xfrm>
              <a:off x="7563878" y="2919249"/>
              <a:ext cx="113534" cy="128801"/>
            </a:xfrm>
            <a:custGeom>
              <a:avLst/>
              <a:gdLst/>
              <a:ahLst/>
              <a:cxnLst/>
              <a:rect l="l" t="t" r="r" b="b"/>
              <a:pathLst>
                <a:path w="1807" h="2050" extrusionOk="0">
                  <a:moveTo>
                    <a:pt x="1214" y="0"/>
                  </a:moveTo>
                  <a:lnTo>
                    <a:pt x="593" y="270"/>
                  </a:lnTo>
                  <a:lnTo>
                    <a:pt x="0" y="486"/>
                  </a:lnTo>
                  <a:lnTo>
                    <a:pt x="108" y="648"/>
                  </a:lnTo>
                  <a:lnTo>
                    <a:pt x="162" y="782"/>
                  </a:lnTo>
                  <a:lnTo>
                    <a:pt x="189" y="944"/>
                  </a:lnTo>
                  <a:lnTo>
                    <a:pt x="216" y="1241"/>
                  </a:lnTo>
                  <a:lnTo>
                    <a:pt x="189" y="1564"/>
                  </a:lnTo>
                  <a:lnTo>
                    <a:pt x="162" y="1861"/>
                  </a:lnTo>
                  <a:lnTo>
                    <a:pt x="162" y="2050"/>
                  </a:lnTo>
                  <a:lnTo>
                    <a:pt x="620" y="1915"/>
                  </a:lnTo>
                  <a:lnTo>
                    <a:pt x="1052" y="1753"/>
                  </a:lnTo>
                  <a:lnTo>
                    <a:pt x="1456" y="1591"/>
                  </a:lnTo>
                  <a:lnTo>
                    <a:pt x="1807" y="1430"/>
                  </a:lnTo>
                  <a:lnTo>
                    <a:pt x="121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9874;p47"/>
            <p:cNvSpPr/>
            <p:nvPr/>
          </p:nvSpPr>
          <p:spPr>
            <a:xfrm>
              <a:off x="7684131" y="2858243"/>
              <a:ext cx="111900" cy="122079"/>
            </a:xfrm>
            <a:custGeom>
              <a:avLst/>
              <a:gdLst/>
              <a:ahLst/>
              <a:cxnLst/>
              <a:rect l="l" t="t" r="r" b="b"/>
              <a:pathLst>
                <a:path w="1781" h="1943" extrusionOk="0">
                  <a:moveTo>
                    <a:pt x="810" y="1"/>
                  </a:moveTo>
                  <a:lnTo>
                    <a:pt x="405" y="297"/>
                  </a:lnTo>
                  <a:lnTo>
                    <a:pt x="1" y="594"/>
                  </a:lnTo>
                  <a:lnTo>
                    <a:pt x="135" y="675"/>
                  </a:lnTo>
                  <a:lnTo>
                    <a:pt x="270" y="756"/>
                  </a:lnTo>
                  <a:lnTo>
                    <a:pt x="378" y="863"/>
                  </a:lnTo>
                  <a:lnTo>
                    <a:pt x="459" y="998"/>
                  </a:lnTo>
                  <a:lnTo>
                    <a:pt x="567" y="1214"/>
                  </a:lnTo>
                  <a:lnTo>
                    <a:pt x="621" y="1457"/>
                  </a:lnTo>
                  <a:lnTo>
                    <a:pt x="648" y="1699"/>
                  </a:lnTo>
                  <a:lnTo>
                    <a:pt x="648" y="1942"/>
                  </a:lnTo>
                  <a:lnTo>
                    <a:pt x="1295" y="1484"/>
                  </a:lnTo>
                  <a:lnTo>
                    <a:pt x="1726" y="1160"/>
                  </a:lnTo>
                  <a:lnTo>
                    <a:pt x="1780" y="1106"/>
                  </a:lnTo>
                  <a:lnTo>
                    <a:pt x="1753" y="1025"/>
                  </a:lnTo>
                  <a:lnTo>
                    <a:pt x="1592" y="783"/>
                  </a:lnTo>
                  <a:lnTo>
                    <a:pt x="1484" y="621"/>
                  </a:lnTo>
                  <a:lnTo>
                    <a:pt x="1295" y="432"/>
                  </a:lnTo>
                  <a:lnTo>
                    <a:pt x="1079" y="216"/>
                  </a:lnTo>
                  <a:lnTo>
                    <a:pt x="81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9875;p47"/>
            <p:cNvSpPr/>
            <p:nvPr/>
          </p:nvSpPr>
          <p:spPr>
            <a:xfrm>
              <a:off x="7272480" y="2953114"/>
              <a:ext cx="140676" cy="123775"/>
            </a:xfrm>
            <a:custGeom>
              <a:avLst/>
              <a:gdLst/>
              <a:ahLst/>
              <a:cxnLst/>
              <a:rect l="l" t="t" r="r" b="b"/>
              <a:pathLst>
                <a:path w="2239" h="1970" extrusionOk="0">
                  <a:moveTo>
                    <a:pt x="378" y="1"/>
                  </a:moveTo>
                  <a:lnTo>
                    <a:pt x="297" y="55"/>
                  </a:lnTo>
                  <a:lnTo>
                    <a:pt x="243" y="109"/>
                  </a:lnTo>
                  <a:lnTo>
                    <a:pt x="189" y="189"/>
                  </a:lnTo>
                  <a:lnTo>
                    <a:pt x="135" y="297"/>
                  </a:lnTo>
                  <a:lnTo>
                    <a:pt x="0" y="1322"/>
                  </a:lnTo>
                  <a:lnTo>
                    <a:pt x="0" y="1430"/>
                  </a:lnTo>
                  <a:lnTo>
                    <a:pt x="0" y="1511"/>
                  </a:lnTo>
                  <a:lnTo>
                    <a:pt x="54" y="1592"/>
                  </a:lnTo>
                  <a:lnTo>
                    <a:pt x="135" y="1672"/>
                  </a:lnTo>
                  <a:lnTo>
                    <a:pt x="216" y="1726"/>
                  </a:lnTo>
                  <a:lnTo>
                    <a:pt x="324" y="1753"/>
                  </a:lnTo>
                  <a:lnTo>
                    <a:pt x="1160" y="1888"/>
                  </a:lnTo>
                  <a:lnTo>
                    <a:pt x="1807" y="1969"/>
                  </a:lnTo>
                  <a:lnTo>
                    <a:pt x="1915" y="1969"/>
                  </a:lnTo>
                  <a:lnTo>
                    <a:pt x="2022" y="1942"/>
                  </a:lnTo>
                  <a:lnTo>
                    <a:pt x="2103" y="1888"/>
                  </a:lnTo>
                  <a:lnTo>
                    <a:pt x="2157" y="1807"/>
                  </a:lnTo>
                  <a:lnTo>
                    <a:pt x="2211" y="1699"/>
                  </a:lnTo>
                  <a:lnTo>
                    <a:pt x="2238" y="1592"/>
                  </a:lnTo>
                  <a:lnTo>
                    <a:pt x="2238" y="1538"/>
                  </a:lnTo>
                  <a:lnTo>
                    <a:pt x="1942" y="1457"/>
                  </a:lnTo>
                  <a:lnTo>
                    <a:pt x="1645" y="1349"/>
                  </a:lnTo>
                  <a:lnTo>
                    <a:pt x="1375" y="1187"/>
                  </a:lnTo>
                  <a:lnTo>
                    <a:pt x="1133" y="998"/>
                  </a:lnTo>
                  <a:lnTo>
                    <a:pt x="890" y="810"/>
                  </a:lnTo>
                  <a:lnTo>
                    <a:pt x="701" y="567"/>
                  </a:lnTo>
                  <a:lnTo>
                    <a:pt x="512" y="297"/>
                  </a:lnTo>
                  <a:lnTo>
                    <a:pt x="37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6" name="Google Shape;9876;p47"/>
            <p:cNvSpPr/>
            <p:nvPr/>
          </p:nvSpPr>
          <p:spPr>
            <a:xfrm>
              <a:off x="7296166" y="2951417"/>
              <a:ext cx="120382" cy="98329"/>
            </a:xfrm>
            <a:custGeom>
              <a:avLst/>
              <a:gdLst/>
              <a:ahLst/>
              <a:cxnLst/>
              <a:rect l="l" t="t" r="r" b="b"/>
              <a:pathLst>
                <a:path w="1916" h="1565" extrusionOk="0">
                  <a:moveTo>
                    <a:pt x="81" y="1"/>
                  </a:moveTo>
                  <a:lnTo>
                    <a:pt x="1" y="28"/>
                  </a:lnTo>
                  <a:lnTo>
                    <a:pt x="135" y="324"/>
                  </a:lnTo>
                  <a:lnTo>
                    <a:pt x="324" y="594"/>
                  </a:lnTo>
                  <a:lnTo>
                    <a:pt x="513" y="837"/>
                  </a:lnTo>
                  <a:lnTo>
                    <a:pt x="756" y="1025"/>
                  </a:lnTo>
                  <a:lnTo>
                    <a:pt x="998" y="1214"/>
                  </a:lnTo>
                  <a:lnTo>
                    <a:pt x="1268" y="1376"/>
                  </a:lnTo>
                  <a:lnTo>
                    <a:pt x="1565" y="1484"/>
                  </a:lnTo>
                  <a:lnTo>
                    <a:pt x="1861" y="1565"/>
                  </a:lnTo>
                  <a:lnTo>
                    <a:pt x="1915" y="567"/>
                  </a:lnTo>
                  <a:lnTo>
                    <a:pt x="1888" y="459"/>
                  </a:lnTo>
                  <a:lnTo>
                    <a:pt x="1861" y="351"/>
                  </a:lnTo>
                  <a:lnTo>
                    <a:pt x="1807" y="270"/>
                  </a:lnTo>
                  <a:lnTo>
                    <a:pt x="1726" y="216"/>
                  </a:lnTo>
                  <a:lnTo>
                    <a:pt x="1645" y="189"/>
                  </a:lnTo>
                  <a:lnTo>
                    <a:pt x="1565" y="162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7" name="Google Shape;9877;p47"/>
            <p:cNvSpPr/>
            <p:nvPr/>
          </p:nvSpPr>
          <p:spPr>
            <a:xfrm>
              <a:off x="7177610" y="2931124"/>
              <a:ext cx="52526" cy="116927"/>
            </a:xfrm>
            <a:custGeom>
              <a:avLst/>
              <a:gdLst/>
              <a:ahLst/>
              <a:cxnLst/>
              <a:rect l="l" t="t" r="r" b="b"/>
              <a:pathLst>
                <a:path w="836" h="1861" extrusionOk="0">
                  <a:moveTo>
                    <a:pt x="539" y="0"/>
                  </a:moveTo>
                  <a:lnTo>
                    <a:pt x="512" y="27"/>
                  </a:lnTo>
                  <a:lnTo>
                    <a:pt x="108" y="1429"/>
                  </a:lnTo>
                  <a:lnTo>
                    <a:pt x="0" y="1753"/>
                  </a:lnTo>
                  <a:lnTo>
                    <a:pt x="324" y="1861"/>
                  </a:lnTo>
                  <a:lnTo>
                    <a:pt x="405" y="1537"/>
                  </a:lnTo>
                  <a:lnTo>
                    <a:pt x="836" y="162"/>
                  </a:lnTo>
                  <a:lnTo>
                    <a:pt x="836" y="81"/>
                  </a:lnTo>
                  <a:lnTo>
                    <a:pt x="53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8" name="Google Shape;9878;p47"/>
            <p:cNvSpPr/>
            <p:nvPr/>
          </p:nvSpPr>
          <p:spPr>
            <a:xfrm>
              <a:off x="7596046" y="2980256"/>
              <a:ext cx="186417" cy="965760"/>
            </a:xfrm>
            <a:custGeom>
              <a:avLst/>
              <a:gdLst/>
              <a:ahLst/>
              <a:cxnLst/>
              <a:rect l="l" t="t" r="r" b="b"/>
              <a:pathLst>
                <a:path w="2967" h="15371" extrusionOk="0">
                  <a:moveTo>
                    <a:pt x="2050" y="0"/>
                  </a:moveTo>
                  <a:lnTo>
                    <a:pt x="2158" y="135"/>
                  </a:lnTo>
                  <a:lnTo>
                    <a:pt x="2266" y="270"/>
                  </a:lnTo>
                  <a:lnTo>
                    <a:pt x="2185" y="135"/>
                  </a:lnTo>
                  <a:lnTo>
                    <a:pt x="2050" y="0"/>
                  </a:lnTo>
                  <a:close/>
                  <a:moveTo>
                    <a:pt x="2266" y="270"/>
                  </a:moveTo>
                  <a:lnTo>
                    <a:pt x="2400" y="593"/>
                  </a:lnTo>
                  <a:lnTo>
                    <a:pt x="2508" y="917"/>
                  </a:lnTo>
                  <a:lnTo>
                    <a:pt x="2589" y="1267"/>
                  </a:lnTo>
                  <a:lnTo>
                    <a:pt x="2643" y="1618"/>
                  </a:lnTo>
                  <a:lnTo>
                    <a:pt x="2670" y="1942"/>
                  </a:lnTo>
                  <a:lnTo>
                    <a:pt x="2670" y="2643"/>
                  </a:lnTo>
                  <a:lnTo>
                    <a:pt x="2616" y="3317"/>
                  </a:lnTo>
                  <a:lnTo>
                    <a:pt x="2508" y="4018"/>
                  </a:lnTo>
                  <a:lnTo>
                    <a:pt x="2373" y="4692"/>
                  </a:lnTo>
                  <a:lnTo>
                    <a:pt x="2185" y="5366"/>
                  </a:lnTo>
                  <a:lnTo>
                    <a:pt x="2077" y="5798"/>
                  </a:lnTo>
                  <a:lnTo>
                    <a:pt x="1834" y="5609"/>
                  </a:lnTo>
                  <a:lnTo>
                    <a:pt x="1618" y="5420"/>
                  </a:lnTo>
                  <a:lnTo>
                    <a:pt x="1430" y="5204"/>
                  </a:lnTo>
                  <a:lnTo>
                    <a:pt x="1268" y="4962"/>
                  </a:lnTo>
                  <a:lnTo>
                    <a:pt x="1079" y="4692"/>
                  </a:lnTo>
                  <a:lnTo>
                    <a:pt x="944" y="4395"/>
                  </a:lnTo>
                  <a:lnTo>
                    <a:pt x="809" y="4126"/>
                  </a:lnTo>
                  <a:lnTo>
                    <a:pt x="675" y="3829"/>
                  </a:lnTo>
                  <a:lnTo>
                    <a:pt x="459" y="3209"/>
                  </a:lnTo>
                  <a:lnTo>
                    <a:pt x="297" y="2589"/>
                  </a:lnTo>
                  <a:lnTo>
                    <a:pt x="135" y="1942"/>
                  </a:lnTo>
                  <a:lnTo>
                    <a:pt x="0" y="1294"/>
                  </a:lnTo>
                  <a:lnTo>
                    <a:pt x="0" y="1618"/>
                  </a:lnTo>
                  <a:lnTo>
                    <a:pt x="27" y="1969"/>
                  </a:lnTo>
                  <a:lnTo>
                    <a:pt x="108" y="2616"/>
                  </a:lnTo>
                  <a:lnTo>
                    <a:pt x="162" y="2939"/>
                  </a:lnTo>
                  <a:lnTo>
                    <a:pt x="243" y="3263"/>
                  </a:lnTo>
                  <a:lnTo>
                    <a:pt x="432" y="3910"/>
                  </a:lnTo>
                  <a:lnTo>
                    <a:pt x="567" y="4207"/>
                  </a:lnTo>
                  <a:lnTo>
                    <a:pt x="729" y="4530"/>
                  </a:lnTo>
                  <a:lnTo>
                    <a:pt x="890" y="4800"/>
                  </a:lnTo>
                  <a:lnTo>
                    <a:pt x="1079" y="5097"/>
                  </a:lnTo>
                  <a:lnTo>
                    <a:pt x="1295" y="5312"/>
                  </a:lnTo>
                  <a:lnTo>
                    <a:pt x="1537" y="5528"/>
                  </a:lnTo>
                  <a:lnTo>
                    <a:pt x="1780" y="5690"/>
                  </a:lnTo>
                  <a:lnTo>
                    <a:pt x="2050" y="5825"/>
                  </a:lnTo>
                  <a:lnTo>
                    <a:pt x="1780" y="6687"/>
                  </a:lnTo>
                  <a:lnTo>
                    <a:pt x="1672" y="7011"/>
                  </a:lnTo>
                  <a:lnTo>
                    <a:pt x="1537" y="7335"/>
                  </a:lnTo>
                  <a:lnTo>
                    <a:pt x="1430" y="7658"/>
                  </a:lnTo>
                  <a:lnTo>
                    <a:pt x="1295" y="7982"/>
                  </a:lnTo>
                  <a:lnTo>
                    <a:pt x="755" y="9276"/>
                  </a:lnTo>
                  <a:lnTo>
                    <a:pt x="162" y="10517"/>
                  </a:lnTo>
                  <a:lnTo>
                    <a:pt x="108" y="10597"/>
                  </a:lnTo>
                  <a:lnTo>
                    <a:pt x="162" y="10651"/>
                  </a:lnTo>
                  <a:lnTo>
                    <a:pt x="432" y="11002"/>
                  </a:lnTo>
                  <a:lnTo>
                    <a:pt x="675" y="11352"/>
                  </a:lnTo>
                  <a:lnTo>
                    <a:pt x="1133" y="12080"/>
                  </a:lnTo>
                  <a:lnTo>
                    <a:pt x="1564" y="12836"/>
                  </a:lnTo>
                  <a:lnTo>
                    <a:pt x="1969" y="13617"/>
                  </a:lnTo>
                  <a:lnTo>
                    <a:pt x="2077" y="13779"/>
                  </a:lnTo>
                  <a:lnTo>
                    <a:pt x="2778" y="15155"/>
                  </a:lnTo>
                  <a:lnTo>
                    <a:pt x="2886" y="15370"/>
                  </a:lnTo>
                  <a:lnTo>
                    <a:pt x="2967" y="15316"/>
                  </a:lnTo>
                  <a:lnTo>
                    <a:pt x="2859" y="15128"/>
                  </a:lnTo>
                  <a:lnTo>
                    <a:pt x="2535" y="14373"/>
                  </a:lnTo>
                  <a:lnTo>
                    <a:pt x="2158" y="13617"/>
                  </a:lnTo>
                  <a:lnTo>
                    <a:pt x="2131" y="13537"/>
                  </a:lnTo>
                  <a:lnTo>
                    <a:pt x="1726" y="12755"/>
                  </a:lnTo>
                  <a:lnTo>
                    <a:pt x="1295" y="11973"/>
                  </a:lnTo>
                  <a:lnTo>
                    <a:pt x="863" y="11272"/>
                  </a:lnTo>
                  <a:lnTo>
                    <a:pt x="648" y="10921"/>
                  </a:lnTo>
                  <a:lnTo>
                    <a:pt x="378" y="10570"/>
                  </a:lnTo>
                  <a:lnTo>
                    <a:pt x="971" y="9330"/>
                  </a:lnTo>
                  <a:lnTo>
                    <a:pt x="1241" y="8710"/>
                  </a:lnTo>
                  <a:lnTo>
                    <a:pt x="1510" y="8090"/>
                  </a:lnTo>
                  <a:lnTo>
                    <a:pt x="1645" y="7739"/>
                  </a:lnTo>
                  <a:lnTo>
                    <a:pt x="1753" y="7416"/>
                  </a:lnTo>
                  <a:lnTo>
                    <a:pt x="1888" y="7092"/>
                  </a:lnTo>
                  <a:lnTo>
                    <a:pt x="1996" y="6768"/>
                  </a:lnTo>
                  <a:lnTo>
                    <a:pt x="2212" y="6094"/>
                  </a:lnTo>
                  <a:lnTo>
                    <a:pt x="2400" y="5420"/>
                  </a:lnTo>
                  <a:lnTo>
                    <a:pt x="2562" y="4746"/>
                  </a:lnTo>
                  <a:lnTo>
                    <a:pt x="2697" y="4045"/>
                  </a:lnTo>
                  <a:lnTo>
                    <a:pt x="2778" y="3344"/>
                  </a:lnTo>
                  <a:lnTo>
                    <a:pt x="2805" y="2643"/>
                  </a:lnTo>
                  <a:lnTo>
                    <a:pt x="2805" y="2292"/>
                  </a:lnTo>
                  <a:lnTo>
                    <a:pt x="2778" y="1942"/>
                  </a:lnTo>
                  <a:lnTo>
                    <a:pt x="2724" y="1591"/>
                  </a:lnTo>
                  <a:lnTo>
                    <a:pt x="2670" y="1240"/>
                  </a:lnTo>
                  <a:lnTo>
                    <a:pt x="2562" y="917"/>
                  </a:lnTo>
                  <a:lnTo>
                    <a:pt x="2427" y="593"/>
                  </a:lnTo>
                  <a:lnTo>
                    <a:pt x="2266" y="27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9" name="Google Shape;9879;p47"/>
            <p:cNvSpPr/>
            <p:nvPr/>
          </p:nvSpPr>
          <p:spPr>
            <a:xfrm>
              <a:off x="6381324" y="2024696"/>
              <a:ext cx="33928" cy="25509"/>
            </a:xfrm>
            <a:custGeom>
              <a:avLst/>
              <a:gdLst/>
              <a:ahLst/>
              <a:cxnLst/>
              <a:rect l="l" t="t" r="r" b="b"/>
              <a:pathLst>
                <a:path w="540" h="406" extrusionOk="0">
                  <a:moveTo>
                    <a:pt x="0" y="1"/>
                  </a:moveTo>
                  <a:lnTo>
                    <a:pt x="54" y="297"/>
                  </a:lnTo>
                  <a:lnTo>
                    <a:pt x="81" y="270"/>
                  </a:lnTo>
                  <a:lnTo>
                    <a:pt x="135" y="243"/>
                  </a:lnTo>
                  <a:lnTo>
                    <a:pt x="270" y="243"/>
                  </a:lnTo>
                  <a:lnTo>
                    <a:pt x="540" y="405"/>
                  </a:lnTo>
                  <a:lnTo>
                    <a:pt x="540" y="32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667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0" name="Google Shape;9880;p47"/>
            <p:cNvSpPr/>
            <p:nvPr/>
          </p:nvSpPr>
          <p:spPr>
            <a:xfrm>
              <a:off x="6452446" y="1948485"/>
              <a:ext cx="79731" cy="176238"/>
            </a:xfrm>
            <a:custGeom>
              <a:avLst/>
              <a:gdLst/>
              <a:ahLst/>
              <a:cxnLst/>
              <a:rect l="l" t="t" r="r" b="b"/>
              <a:pathLst>
                <a:path w="1269" h="2805" extrusionOk="0">
                  <a:moveTo>
                    <a:pt x="55" y="0"/>
                  </a:moveTo>
                  <a:lnTo>
                    <a:pt x="1" y="81"/>
                  </a:lnTo>
                  <a:lnTo>
                    <a:pt x="55" y="135"/>
                  </a:lnTo>
                  <a:lnTo>
                    <a:pt x="55" y="216"/>
                  </a:lnTo>
                  <a:lnTo>
                    <a:pt x="55" y="270"/>
                  </a:lnTo>
                  <a:lnTo>
                    <a:pt x="28" y="324"/>
                  </a:lnTo>
                  <a:lnTo>
                    <a:pt x="1" y="378"/>
                  </a:lnTo>
                  <a:lnTo>
                    <a:pt x="55" y="2562"/>
                  </a:lnTo>
                  <a:lnTo>
                    <a:pt x="82" y="2643"/>
                  </a:lnTo>
                  <a:lnTo>
                    <a:pt x="109" y="2724"/>
                  </a:lnTo>
                  <a:lnTo>
                    <a:pt x="163" y="2751"/>
                  </a:lnTo>
                  <a:lnTo>
                    <a:pt x="244" y="2778"/>
                  </a:lnTo>
                  <a:lnTo>
                    <a:pt x="298" y="2805"/>
                  </a:lnTo>
                  <a:lnTo>
                    <a:pt x="378" y="2778"/>
                  </a:lnTo>
                  <a:lnTo>
                    <a:pt x="432" y="2724"/>
                  </a:lnTo>
                  <a:lnTo>
                    <a:pt x="486" y="2670"/>
                  </a:lnTo>
                  <a:lnTo>
                    <a:pt x="1268" y="1106"/>
                  </a:lnTo>
                  <a:lnTo>
                    <a:pt x="1133" y="809"/>
                  </a:lnTo>
                  <a:lnTo>
                    <a:pt x="945" y="486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B667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1" name="Google Shape;9881;p47"/>
            <p:cNvSpPr/>
            <p:nvPr/>
          </p:nvSpPr>
          <p:spPr>
            <a:xfrm>
              <a:off x="6399984" y="1921343"/>
              <a:ext cx="16964" cy="10241"/>
            </a:xfrm>
            <a:custGeom>
              <a:avLst/>
              <a:gdLst/>
              <a:ahLst/>
              <a:cxnLst/>
              <a:rect l="l" t="t" r="r" b="b"/>
              <a:pathLst>
                <a:path w="270" h="163" extrusionOk="0">
                  <a:moveTo>
                    <a:pt x="0" y="1"/>
                  </a:moveTo>
                  <a:lnTo>
                    <a:pt x="270" y="163"/>
                  </a:lnTo>
                  <a:lnTo>
                    <a:pt x="270" y="13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667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47"/>
            <p:cNvSpPr/>
            <p:nvPr/>
          </p:nvSpPr>
          <p:spPr>
            <a:xfrm>
              <a:off x="6377932" y="1982349"/>
              <a:ext cx="37321" cy="28902"/>
            </a:xfrm>
            <a:custGeom>
              <a:avLst/>
              <a:gdLst/>
              <a:ahLst/>
              <a:cxnLst/>
              <a:rect l="l" t="t" r="r" b="b"/>
              <a:pathLst>
                <a:path w="594" h="460" extrusionOk="0">
                  <a:moveTo>
                    <a:pt x="0" y="1"/>
                  </a:moveTo>
                  <a:lnTo>
                    <a:pt x="0" y="216"/>
                  </a:lnTo>
                  <a:lnTo>
                    <a:pt x="108" y="189"/>
                  </a:lnTo>
                  <a:lnTo>
                    <a:pt x="216" y="216"/>
                  </a:lnTo>
                  <a:lnTo>
                    <a:pt x="594" y="459"/>
                  </a:lnTo>
                  <a:lnTo>
                    <a:pt x="594" y="35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667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47"/>
            <p:cNvSpPr/>
            <p:nvPr/>
          </p:nvSpPr>
          <p:spPr>
            <a:xfrm>
              <a:off x="6374539" y="1941699"/>
              <a:ext cx="39017" cy="28839"/>
            </a:xfrm>
            <a:custGeom>
              <a:avLst/>
              <a:gdLst/>
              <a:ahLst/>
              <a:cxnLst/>
              <a:rect l="l" t="t" r="r" b="b"/>
              <a:pathLst>
                <a:path w="621" h="459" extrusionOk="0">
                  <a:moveTo>
                    <a:pt x="1" y="0"/>
                  </a:moveTo>
                  <a:lnTo>
                    <a:pt x="28" y="270"/>
                  </a:lnTo>
                  <a:lnTo>
                    <a:pt x="54" y="243"/>
                  </a:lnTo>
                  <a:lnTo>
                    <a:pt x="135" y="216"/>
                  </a:lnTo>
                  <a:lnTo>
                    <a:pt x="189" y="216"/>
                  </a:lnTo>
                  <a:lnTo>
                    <a:pt x="270" y="243"/>
                  </a:lnTo>
                  <a:lnTo>
                    <a:pt x="621" y="459"/>
                  </a:lnTo>
                  <a:lnTo>
                    <a:pt x="621" y="378"/>
                  </a:lnTo>
                  <a:lnTo>
                    <a:pt x="54" y="5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667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47"/>
            <p:cNvSpPr/>
            <p:nvPr/>
          </p:nvSpPr>
          <p:spPr>
            <a:xfrm>
              <a:off x="6405011" y="2073828"/>
              <a:ext cx="11938" cy="13634"/>
            </a:xfrm>
            <a:custGeom>
              <a:avLst/>
              <a:gdLst/>
              <a:ahLst/>
              <a:cxnLst/>
              <a:rect l="l" t="t" r="r" b="b"/>
              <a:pathLst>
                <a:path w="190" h="217" extrusionOk="0">
                  <a:moveTo>
                    <a:pt x="1" y="1"/>
                  </a:moveTo>
                  <a:lnTo>
                    <a:pt x="190" y="216"/>
                  </a:lnTo>
                  <a:lnTo>
                    <a:pt x="190" y="8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667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9885;p47"/>
            <p:cNvSpPr/>
            <p:nvPr/>
          </p:nvSpPr>
          <p:spPr>
            <a:xfrm>
              <a:off x="6626983" y="2222920"/>
              <a:ext cx="337209" cy="238942"/>
            </a:xfrm>
            <a:custGeom>
              <a:avLst/>
              <a:gdLst/>
              <a:ahLst/>
              <a:cxnLst/>
              <a:rect l="l" t="t" r="r" b="b"/>
              <a:pathLst>
                <a:path w="5367" h="3803" extrusionOk="0">
                  <a:moveTo>
                    <a:pt x="5232" y="1"/>
                  </a:moveTo>
                  <a:lnTo>
                    <a:pt x="3641" y="297"/>
                  </a:lnTo>
                  <a:lnTo>
                    <a:pt x="3668" y="2077"/>
                  </a:lnTo>
                  <a:lnTo>
                    <a:pt x="3668" y="2266"/>
                  </a:lnTo>
                  <a:lnTo>
                    <a:pt x="3614" y="2428"/>
                  </a:lnTo>
                  <a:lnTo>
                    <a:pt x="3560" y="2589"/>
                  </a:lnTo>
                  <a:lnTo>
                    <a:pt x="3479" y="2724"/>
                  </a:lnTo>
                  <a:lnTo>
                    <a:pt x="3344" y="2832"/>
                  </a:lnTo>
                  <a:lnTo>
                    <a:pt x="3236" y="2940"/>
                  </a:lnTo>
                  <a:lnTo>
                    <a:pt x="3074" y="3021"/>
                  </a:lnTo>
                  <a:lnTo>
                    <a:pt x="2913" y="3075"/>
                  </a:lnTo>
                  <a:lnTo>
                    <a:pt x="2913" y="3156"/>
                  </a:lnTo>
                  <a:lnTo>
                    <a:pt x="2913" y="3236"/>
                  </a:lnTo>
                  <a:lnTo>
                    <a:pt x="2859" y="3317"/>
                  </a:lnTo>
                  <a:lnTo>
                    <a:pt x="2778" y="3371"/>
                  </a:lnTo>
                  <a:lnTo>
                    <a:pt x="2697" y="3398"/>
                  </a:lnTo>
                  <a:lnTo>
                    <a:pt x="0" y="3479"/>
                  </a:lnTo>
                  <a:lnTo>
                    <a:pt x="351" y="3533"/>
                  </a:lnTo>
                  <a:lnTo>
                    <a:pt x="728" y="3614"/>
                  </a:lnTo>
                  <a:lnTo>
                    <a:pt x="1430" y="3695"/>
                  </a:lnTo>
                  <a:lnTo>
                    <a:pt x="2158" y="3776"/>
                  </a:lnTo>
                  <a:lnTo>
                    <a:pt x="2589" y="3776"/>
                  </a:lnTo>
                  <a:lnTo>
                    <a:pt x="3668" y="3803"/>
                  </a:lnTo>
                  <a:lnTo>
                    <a:pt x="3991" y="3560"/>
                  </a:lnTo>
                  <a:lnTo>
                    <a:pt x="4288" y="3263"/>
                  </a:lnTo>
                  <a:lnTo>
                    <a:pt x="4557" y="2967"/>
                  </a:lnTo>
                  <a:lnTo>
                    <a:pt x="4800" y="2643"/>
                  </a:lnTo>
                  <a:lnTo>
                    <a:pt x="4962" y="2347"/>
                  </a:lnTo>
                  <a:lnTo>
                    <a:pt x="5124" y="2050"/>
                  </a:lnTo>
                  <a:lnTo>
                    <a:pt x="5232" y="1699"/>
                  </a:lnTo>
                  <a:lnTo>
                    <a:pt x="5312" y="1376"/>
                  </a:lnTo>
                  <a:lnTo>
                    <a:pt x="5366" y="1025"/>
                  </a:lnTo>
                  <a:lnTo>
                    <a:pt x="5366" y="675"/>
                  </a:lnTo>
                  <a:lnTo>
                    <a:pt x="5312" y="351"/>
                  </a:lnTo>
                  <a:lnTo>
                    <a:pt x="5232" y="1"/>
                  </a:lnTo>
                  <a:close/>
                </a:path>
              </a:pathLst>
            </a:custGeom>
            <a:solidFill>
              <a:srgbClr val="CE79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9886;p47"/>
            <p:cNvSpPr/>
            <p:nvPr/>
          </p:nvSpPr>
          <p:spPr>
            <a:xfrm>
              <a:off x="6857374" y="2219527"/>
              <a:ext cx="188113" cy="242335"/>
            </a:xfrm>
            <a:custGeom>
              <a:avLst/>
              <a:gdLst/>
              <a:ahLst/>
              <a:cxnLst/>
              <a:rect l="l" t="t" r="r" b="b"/>
              <a:pathLst>
                <a:path w="2994" h="3857" extrusionOk="0">
                  <a:moveTo>
                    <a:pt x="1861" y="1"/>
                  </a:moveTo>
                  <a:lnTo>
                    <a:pt x="1565" y="55"/>
                  </a:lnTo>
                  <a:lnTo>
                    <a:pt x="1645" y="405"/>
                  </a:lnTo>
                  <a:lnTo>
                    <a:pt x="1699" y="729"/>
                  </a:lnTo>
                  <a:lnTo>
                    <a:pt x="1699" y="1079"/>
                  </a:lnTo>
                  <a:lnTo>
                    <a:pt x="1645" y="1430"/>
                  </a:lnTo>
                  <a:lnTo>
                    <a:pt x="1565" y="1753"/>
                  </a:lnTo>
                  <a:lnTo>
                    <a:pt x="1457" y="2104"/>
                  </a:lnTo>
                  <a:lnTo>
                    <a:pt x="1295" y="2401"/>
                  </a:lnTo>
                  <a:lnTo>
                    <a:pt x="1133" y="2697"/>
                  </a:lnTo>
                  <a:lnTo>
                    <a:pt x="890" y="3021"/>
                  </a:lnTo>
                  <a:lnTo>
                    <a:pt x="621" y="3317"/>
                  </a:lnTo>
                  <a:lnTo>
                    <a:pt x="324" y="3614"/>
                  </a:lnTo>
                  <a:lnTo>
                    <a:pt x="1" y="3857"/>
                  </a:lnTo>
                  <a:lnTo>
                    <a:pt x="1322" y="3857"/>
                  </a:lnTo>
                  <a:lnTo>
                    <a:pt x="2832" y="3803"/>
                  </a:lnTo>
                  <a:lnTo>
                    <a:pt x="2994" y="3587"/>
                  </a:lnTo>
                  <a:lnTo>
                    <a:pt x="2778" y="3237"/>
                  </a:lnTo>
                  <a:lnTo>
                    <a:pt x="2589" y="2913"/>
                  </a:lnTo>
                  <a:lnTo>
                    <a:pt x="2427" y="2589"/>
                  </a:lnTo>
                  <a:lnTo>
                    <a:pt x="2293" y="2293"/>
                  </a:lnTo>
                  <a:lnTo>
                    <a:pt x="2077" y="1727"/>
                  </a:lnTo>
                  <a:lnTo>
                    <a:pt x="1942" y="1241"/>
                  </a:lnTo>
                  <a:lnTo>
                    <a:pt x="1861" y="810"/>
                  </a:lnTo>
                  <a:lnTo>
                    <a:pt x="1834" y="459"/>
                  </a:lnTo>
                  <a:lnTo>
                    <a:pt x="1834" y="190"/>
                  </a:lnTo>
                  <a:lnTo>
                    <a:pt x="1861" y="1"/>
                  </a:lnTo>
                  <a:close/>
                </a:path>
              </a:pathLst>
            </a:custGeom>
            <a:solidFill>
              <a:srgbClr val="BF67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47"/>
            <p:cNvSpPr/>
            <p:nvPr/>
          </p:nvSpPr>
          <p:spPr>
            <a:xfrm>
              <a:off x="7346994" y="2090791"/>
              <a:ext cx="233853" cy="211863"/>
            </a:xfrm>
            <a:custGeom>
              <a:avLst/>
              <a:gdLst/>
              <a:ahLst/>
              <a:cxnLst/>
              <a:rect l="l" t="t" r="r" b="b"/>
              <a:pathLst>
                <a:path w="3722" h="3372" extrusionOk="0">
                  <a:moveTo>
                    <a:pt x="3479" y="0"/>
                  </a:moveTo>
                  <a:lnTo>
                    <a:pt x="3371" y="81"/>
                  </a:lnTo>
                  <a:lnTo>
                    <a:pt x="3263" y="108"/>
                  </a:lnTo>
                  <a:lnTo>
                    <a:pt x="3182" y="135"/>
                  </a:lnTo>
                  <a:lnTo>
                    <a:pt x="3102" y="162"/>
                  </a:lnTo>
                  <a:lnTo>
                    <a:pt x="3075" y="513"/>
                  </a:lnTo>
                  <a:lnTo>
                    <a:pt x="2994" y="890"/>
                  </a:lnTo>
                  <a:lnTo>
                    <a:pt x="2940" y="1079"/>
                  </a:lnTo>
                  <a:lnTo>
                    <a:pt x="2859" y="1268"/>
                  </a:lnTo>
                  <a:lnTo>
                    <a:pt x="2751" y="1430"/>
                  </a:lnTo>
                  <a:lnTo>
                    <a:pt x="2643" y="1591"/>
                  </a:lnTo>
                  <a:lnTo>
                    <a:pt x="2481" y="1753"/>
                  </a:lnTo>
                  <a:lnTo>
                    <a:pt x="2320" y="1861"/>
                  </a:lnTo>
                  <a:lnTo>
                    <a:pt x="2131" y="1942"/>
                  </a:lnTo>
                  <a:lnTo>
                    <a:pt x="1888" y="1996"/>
                  </a:lnTo>
                  <a:lnTo>
                    <a:pt x="1618" y="1996"/>
                  </a:lnTo>
                  <a:lnTo>
                    <a:pt x="1322" y="1969"/>
                  </a:lnTo>
                  <a:lnTo>
                    <a:pt x="971" y="1888"/>
                  </a:lnTo>
                  <a:lnTo>
                    <a:pt x="594" y="1753"/>
                  </a:lnTo>
                  <a:lnTo>
                    <a:pt x="432" y="1726"/>
                  </a:lnTo>
                  <a:lnTo>
                    <a:pt x="28" y="1645"/>
                  </a:lnTo>
                  <a:lnTo>
                    <a:pt x="28" y="1753"/>
                  </a:lnTo>
                  <a:lnTo>
                    <a:pt x="1" y="1888"/>
                  </a:lnTo>
                  <a:lnTo>
                    <a:pt x="1" y="2104"/>
                  </a:lnTo>
                  <a:lnTo>
                    <a:pt x="28" y="2319"/>
                  </a:lnTo>
                  <a:lnTo>
                    <a:pt x="81" y="2454"/>
                  </a:lnTo>
                  <a:lnTo>
                    <a:pt x="162" y="2562"/>
                  </a:lnTo>
                  <a:lnTo>
                    <a:pt x="243" y="2697"/>
                  </a:lnTo>
                  <a:lnTo>
                    <a:pt x="351" y="2805"/>
                  </a:lnTo>
                  <a:lnTo>
                    <a:pt x="513" y="2940"/>
                  </a:lnTo>
                  <a:lnTo>
                    <a:pt x="675" y="3047"/>
                  </a:lnTo>
                  <a:lnTo>
                    <a:pt x="890" y="3155"/>
                  </a:lnTo>
                  <a:lnTo>
                    <a:pt x="1133" y="3263"/>
                  </a:lnTo>
                  <a:lnTo>
                    <a:pt x="1322" y="3317"/>
                  </a:lnTo>
                  <a:lnTo>
                    <a:pt x="1538" y="3371"/>
                  </a:lnTo>
                  <a:lnTo>
                    <a:pt x="1726" y="3371"/>
                  </a:lnTo>
                  <a:lnTo>
                    <a:pt x="1915" y="3344"/>
                  </a:lnTo>
                  <a:lnTo>
                    <a:pt x="2104" y="3317"/>
                  </a:lnTo>
                  <a:lnTo>
                    <a:pt x="2266" y="3263"/>
                  </a:lnTo>
                  <a:lnTo>
                    <a:pt x="2616" y="3101"/>
                  </a:lnTo>
                  <a:lnTo>
                    <a:pt x="2643" y="2967"/>
                  </a:lnTo>
                  <a:lnTo>
                    <a:pt x="2697" y="2859"/>
                  </a:lnTo>
                  <a:lnTo>
                    <a:pt x="2778" y="2751"/>
                  </a:lnTo>
                  <a:lnTo>
                    <a:pt x="2832" y="2697"/>
                  </a:lnTo>
                  <a:lnTo>
                    <a:pt x="3048" y="2697"/>
                  </a:lnTo>
                  <a:lnTo>
                    <a:pt x="3075" y="2454"/>
                  </a:lnTo>
                  <a:lnTo>
                    <a:pt x="3155" y="2265"/>
                  </a:lnTo>
                  <a:lnTo>
                    <a:pt x="3236" y="2104"/>
                  </a:lnTo>
                  <a:lnTo>
                    <a:pt x="3263" y="2077"/>
                  </a:lnTo>
                  <a:lnTo>
                    <a:pt x="3317" y="2023"/>
                  </a:lnTo>
                  <a:lnTo>
                    <a:pt x="3398" y="2023"/>
                  </a:lnTo>
                  <a:lnTo>
                    <a:pt x="3425" y="1861"/>
                  </a:lnTo>
                  <a:lnTo>
                    <a:pt x="3452" y="1726"/>
                  </a:lnTo>
                  <a:lnTo>
                    <a:pt x="3506" y="1618"/>
                  </a:lnTo>
                  <a:lnTo>
                    <a:pt x="3587" y="1564"/>
                  </a:lnTo>
                  <a:lnTo>
                    <a:pt x="3641" y="1537"/>
                  </a:lnTo>
                  <a:lnTo>
                    <a:pt x="3722" y="1510"/>
                  </a:lnTo>
                  <a:lnTo>
                    <a:pt x="3668" y="1241"/>
                  </a:lnTo>
                  <a:lnTo>
                    <a:pt x="3614" y="944"/>
                  </a:lnTo>
                  <a:lnTo>
                    <a:pt x="3587" y="809"/>
                  </a:lnTo>
                  <a:lnTo>
                    <a:pt x="3479" y="0"/>
                  </a:lnTo>
                  <a:close/>
                </a:path>
              </a:pathLst>
            </a:custGeom>
            <a:solidFill>
              <a:srgbClr val="DD88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9888;p47"/>
            <p:cNvSpPr/>
            <p:nvPr/>
          </p:nvSpPr>
          <p:spPr>
            <a:xfrm>
              <a:off x="7003073" y="2183966"/>
              <a:ext cx="460921" cy="479519"/>
            </a:xfrm>
            <a:custGeom>
              <a:avLst/>
              <a:gdLst/>
              <a:ahLst/>
              <a:cxnLst/>
              <a:rect l="l" t="t" r="r" b="b"/>
              <a:pathLst>
                <a:path w="7336" h="7632" extrusionOk="0">
                  <a:moveTo>
                    <a:pt x="3075" y="0"/>
                  </a:moveTo>
                  <a:lnTo>
                    <a:pt x="2401" y="54"/>
                  </a:lnTo>
                  <a:lnTo>
                    <a:pt x="1699" y="108"/>
                  </a:lnTo>
                  <a:lnTo>
                    <a:pt x="1025" y="189"/>
                  </a:lnTo>
                  <a:lnTo>
                    <a:pt x="1" y="351"/>
                  </a:lnTo>
                  <a:lnTo>
                    <a:pt x="108" y="567"/>
                  </a:lnTo>
                  <a:lnTo>
                    <a:pt x="216" y="756"/>
                  </a:lnTo>
                  <a:lnTo>
                    <a:pt x="486" y="1106"/>
                  </a:lnTo>
                  <a:lnTo>
                    <a:pt x="810" y="1403"/>
                  </a:lnTo>
                  <a:lnTo>
                    <a:pt x="1133" y="1672"/>
                  </a:lnTo>
                  <a:lnTo>
                    <a:pt x="1511" y="1861"/>
                  </a:lnTo>
                  <a:lnTo>
                    <a:pt x="1915" y="2050"/>
                  </a:lnTo>
                  <a:lnTo>
                    <a:pt x="2320" y="2185"/>
                  </a:lnTo>
                  <a:lnTo>
                    <a:pt x="2751" y="2293"/>
                  </a:lnTo>
                  <a:lnTo>
                    <a:pt x="2481" y="2589"/>
                  </a:lnTo>
                  <a:lnTo>
                    <a:pt x="2481" y="2589"/>
                  </a:lnTo>
                  <a:lnTo>
                    <a:pt x="2751" y="2373"/>
                  </a:lnTo>
                  <a:lnTo>
                    <a:pt x="2994" y="2131"/>
                  </a:lnTo>
                  <a:lnTo>
                    <a:pt x="3236" y="1915"/>
                  </a:lnTo>
                  <a:lnTo>
                    <a:pt x="3479" y="1645"/>
                  </a:lnTo>
                  <a:lnTo>
                    <a:pt x="3695" y="1403"/>
                  </a:lnTo>
                  <a:lnTo>
                    <a:pt x="3965" y="971"/>
                  </a:lnTo>
                  <a:lnTo>
                    <a:pt x="4207" y="540"/>
                  </a:lnTo>
                  <a:lnTo>
                    <a:pt x="4072" y="836"/>
                  </a:lnTo>
                  <a:lnTo>
                    <a:pt x="3911" y="1133"/>
                  </a:lnTo>
                  <a:lnTo>
                    <a:pt x="3722" y="1430"/>
                  </a:lnTo>
                  <a:lnTo>
                    <a:pt x="3533" y="1699"/>
                  </a:lnTo>
                  <a:lnTo>
                    <a:pt x="3290" y="1942"/>
                  </a:lnTo>
                  <a:lnTo>
                    <a:pt x="3048" y="2185"/>
                  </a:lnTo>
                  <a:lnTo>
                    <a:pt x="2805" y="2427"/>
                  </a:lnTo>
                  <a:lnTo>
                    <a:pt x="2293" y="2859"/>
                  </a:lnTo>
                  <a:lnTo>
                    <a:pt x="1780" y="3263"/>
                  </a:lnTo>
                  <a:lnTo>
                    <a:pt x="1160" y="3830"/>
                  </a:lnTo>
                  <a:lnTo>
                    <a:pt x="971" y="4045"/>
                  </a:lnTo>
                  <a:lnTo>
                    <a:pt x="783" y="4261"/>
                  </a:lnTo>
                  <a:lnTo>
                    <a:pt x="702" y="4369"/>
                  </a:lnTo>
                  <a:lnTo>
                    <a:pt x="648" y="4612"/>
                  </a:lnTo>
                  <a:lnTo>
                    <a:pt x="621" y="4935"/>
                  </a:lnTo>
                  <a:lnTo>
                    <a:pt x="648" y="5286"/>
                  </a:lnTo>
                  <a:lnTo>
                    <a:pt x="675" y="5474"/>
                  </a:lnTo>
                  <a:lnTo>
                    <a:pt x="729" y="5663"/>
                  </a:lnTo>
                  <a:lnTo>
                    <a:pt x="810" y="5825"/>
                  </a:lnTo>
                  <a:lnTo>
                    <a:pt x="890" y="6014"/>
                  </a:lnTo>
                  <a:lnTo>
                    <a:pt x="998" y="6202"/>
                  </a:lnTo>
                  <a:lnTo>
                    <a:pt x="1160" y="6364"/>
                  </a:lnTo>
                  <a:lnTo>
                    <a:pt x="1322" y="6499"/>
                  </a:lnTo>
                  <a:lnTo>
                    <a:pt x="1538" y="6661"/>
                  </a:lnTo>
                  <a:lnTo>
                    <a:pt x="1753" y="6769"/>
                  </a:lnTo>
                  <a:lnTo>
                    <a:pt x="2050" y="6877"/>
                  </a:lnTo>
                  <a:lnTo>
                    <a:pt x="2320" y="6850"/>
                  </a:lnTo>
                  <a:lnTo>
                    <a:pt x="2886" y="6850"/>
                  </a:lnTo>
                  <a:lnTo>
                    <a:pt x="3183" y="6877"/>
                  </a:lnTo>
                  <a:lnTo>
                    <a:pt x="3587" y="6957"/>
                  </a:lnTo>
                  <a:lnTo>
                    <a:pt x="3991" y="7092"/>
                  </a:lnTo>
                  <a:lnTo>
                    <a:pt x="4854" y="7389"/>
                  </a:lnTo>
                  <a:lnTo>
                    <a:pt x="5286" y="7524"/>
                  </a:lnTo>
                  <a:lnTo>
                    <a:pt x="5502" y="7578"/>
                  </a:lnTo>
                  <a:lnTo>
                    <a:pt x="5717" y="7605"/>
                  </a:lnTo>
                  <a:lnTo>
                    <a:pt x="5933" y="7632"/>
                  </a:lnTo>
                  <a:lnTo>
                    <a:pt x="6149" y="7632"/>
                  </a:lnTo>
                  <a:lnTo>
                    <a:pt x="6364" y="7578"/>
                  </a:lnTo>
                  <a:lnTo>
                    <a:pt x="6580" y="7524"/>
                  </a:lnTo>
                  <a:lnTo>
                    <a:pt x="6499" y="7389"/>
                  </a:lnTo>
                  <a:lnTo>
                    <a:pt x="6445" y="7254"/>
                  </a:lnTo>
                  <a:lnTo>
                    <a:pt x="6418" y="7119"/>
                  </a:lnTo>
                  <a:lnTo>
                    <a:pt x="6445" y="7011"/>
                  </a:lnTo>
                  <a:lnTo>
                    <a:pt x="6499" y="6931"/>
                  </a:lnTo>
                  <a:lnTo>
                    <a:pt x="6553" y="6877"/>
                  </a:lnTo>
                  <a:lnTo>
                    <a:pt x="6445" y="6688"/>
                  </a:lnTo>
                  <a:lnTo>
                    <a:pt x="6364" y="6526"/>
                  </a:lnTo>
                  <a:lnTo>
                    <a:pt x="6337" y="6364"/>
                  </a:lnTo>
                  <a:lnTo>
                    <a:pt x="6337" y="6310"/>
                  </a:lnTo>
                  <a:lnTo>
                    <a:pt x="6337" y="6229"/>
                  </a:lnTo>
                  <a:lnTo>
                    <a:pt x="6391" y="6176"/>
                  </a:lnTo>
                  <a:lnTo>
                    <a:pt x="6445" y="6095"/>
                  </a:lnTo>
                  <a:lnTo>
                    <a:pt x="6526" y="6068"/>
                  </a:lnTo>
                  <a:lnTo>
                    <a:pt x="6607" y="6068"/>
                  </a:lnTo>
                  <a:lnTo>
                    <a:pt x="6472" y="5825"/>
                  </a:lnTo>
                  <a:lnTo>
                    <a:pt x="6391" y="5609"/>
                  </a:lnTo>
                  <a:lnTo>
                    <a:pt x="6337" y="5420"/>
                  </a:lnTo>
                  <a:lnTo>
                    <a:pt x="6337" y="5340"/>
                  </a:lnTo>
                  <a:lnTo>
                    <a:pt x="6364" y="5286"/>
                  </a:lnTo>
                  <a:lnTo>
                    <a:pt x="6418" y="5205"/>
                  </a:lnTo>
                  <a:lnTo>
                    <a:pt x="6499" y="5151"/>
                  </a:lnTo>
                  <a:lnTo>
                    <a:pt x="6553" y="5124"/>
                  </a:lnTo>
                  <a:lnTo>
                    <a:pt x="6661" y="5124"/>
                  </a:lnTo>
                  <a:lnTo>
                    <a:pt x="6580" y="4881"/>
                  </a:lnTo>
                  <a:lnTo>
                    <a:pt x="6526" y="4638"/>
                  </a:lnTo>
                  <a:lnTo>
                    <a:pt x="6526" y="4450"/>
                  </a:lnTo>
                  <a:lnTo>
                    <a:pt x="6526" y="4369"/>
                  </a:lnTo>
                  <a:lnTo>
                    <a:pt x="6580" y="4315"/>
                  </a:lnTo>
                  <a:lnTo>
                    <a:pt x="6634" y="4261"/>
                  </a:lnTo>
                  <a:lnTo>
                    <a:pt x="6742" y="4207"/>
                  </a:lnTo>
                  <a:lnTo>
                    <a:pt x="6958" y="4207"/>
                  </a:lnTo>
                  <a:lnTo>
                    <a:pt x="6877" y="3937"/>
                  </a:lnTo>
                  <a:lnTo>
                    <a:pt x="6850" y="3695"/>
                  </a:lnTo>
                  <a:lnTo>
                    <a:pt x="6850" y="3479"/>
                  </a:lnTo>
                  <a:lnTo>
                    <a:pt x="6877" y="3398"/>
                  </a:lnTo>
                  <a:lnTo>
                    <a:pt x="6931" y="3344"/>
                  </a:lnTo>
                  <a:lnTo>
                    <a:pt x="6985" y="3290"/>
                  </a:lnTo>
                  <a:lnTo>
                    <a:pt x="7092" y="3263"/>
                  </a:lnTo>
                  <a:lnTo>
                    <a:pt x="7173" y="3263"/>
                  </a:lnTo>
                  <a:lnTo>
                    <a:pt x="7254" y="3290"/>
                  </a:lnTo>
                  <a:lnTo>
                    <a:pt x="7254" y="2859"/>
                  </a:lnTo>
                  <a:lnTo>
                    <a:pt x="7281" y="2670"/>
                  </a:lnTo>
                  <a:lnTo>
                    <a:pt x="7335" y="2508"/>
                  </a:lnTo>
                  <a:lnTo>
                    <a:pt x="7039" y="2481"/>
                  </a:lnTo>
                  <a:lnTo>
                    <a:pt x="6769" y="2454"/>
                  </a:lnTo>
                  <a:lnTo>
                    <a:pt x="6553" y="2400"/>
                  </a:lnTo>
                  <a:lnTo>
                    <a:pt x="6364" y="2319"/>
                  </a:lnTo>
                  <a:lnTo>
                    <a:pt x="6203" y="2239"/>
                  </a:lnTo>
                  <a:lnTo>
                    <a:pt x="6014" y="2131"/>
                  </a:lnTo>
                  <a:lnTo>
                    <a:pt x="5852" y="2050"/>
                  </a:lnTo>
                  <a:lnTo>
                    <a:pt x="5690" y="1915"/>
                  </a:lnTo>
                  <a:lnTo>
                    <a:pt x="5609" y="1861"/>
                  </a:lnTo>
                  <a:lnTo>
                    <a:pt x="5555" y="1834"/>
                  </a:lnTo>
                  <a:lnTo>
                    <a:pt x="5528" y="1780"/>
                  </a:lnTo>
                  <a:lnTo>
                    <a:pt x="5394" y="1645"/>
                  </a:lnTo>
                  <a:lnTo>
                    <a:pt x="5259" y="1484"/>
                  </a:lnTo>
                  <a:lnTo>
                    <a:pt x="5151" y="1295"/>
                  </a:lnTo>
                  <a:lnTo>
                    <a:pt x="5070" y="1106"/>
                  </a:lnTo>
                  <a:lnTo>
                    <a:pt x="5043" y="917"/>
                  </a:lnTo>
                  <a:lnTo>
                    <a:pt x="5016" y="729"/>
                  </a:lnTo>
                  <a:lnTo>
                    <a:pt x="5016" y="513"/>
                  </a:lnTo>
                  <a:lnTo>
                    <a:pt x="5070" y="324"/>
                  </a:lnTo>
                  <a:lnTo>
                    <a:pt x="5124" y="135"/>
                  </a:lnTo>
                  <a:lnTo>
                    <a:pt x="4666" y="162"/>
                  </a:lnTo>
                  <a:lnTo>
                    <a:pt x="4477" y="81"/>
                  </a:lnTo>
                  <a:lnTo>
                    <a:pt x="4261" y="54"/>
                  </a:lnTo>
                  <a:lnTo>
                    <a:pt x="37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9889;p47"/>
            <p:cNvSpPr/>
            <p:nvPr/>
          </p:nvSpPr>
          <p:spPr>
            <a:xfrm>
              <a:off x="7075953" y="2388976"/>
              <a:ext cx="39017" cy="35625"/>
            </a:xfrm>
            <a:custGeom>
              <a:avLst/>
              <a:gdLst/>
              <a:ahLst/>
              <a:cxnLst/>
              <a:rect l="l" t="t" r="r" b="b"/>
              <a:pathLst>
                <a:path w="621" h="567" extrusionOk="0">
                  <a:moveTo>
                    <a:pt x="620" y="0"/>
                  </a:moveTo>
                  <a:lnTo>
                    <a:pt x="414" y="189"/>
                  </a:lnTo>
                  <a:lnTo>
                    <a:pt x="593" y="54"/>
                  </a:lnTo>
                  <a:lnTo>
                    <a:pt x="620" y="0"/>
                  </a:lnTo>
                  <a:close/>
                  <a:moveTo>
                    <a:pt x="414" y="189"/>
                  </a:moveTo>
                  <a:lnTo>
                    <a:pt x="270" y="297"/>
                  </a:lnTo>
                  <a:lnTo>
                    <a:pt x="0" y="567"/>
                  </a:lnTo>
                  <a:lnTo>
                    <a:pt x="414" y="189"/>
                  </a:lnTo>
                  <a:close/>
                </a:path>
              </a:pathLst>
            </a:custGeom>
            <a:solidFill>
              <a:srgbClr val="4CA0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9890;p47"/>
            <p:cNvSpPr/>
            <p:nvPr/>
          </p:nvSpPr>
          <p:spPr>
            <a:xfrm>
              <a:off x="6972601" y="2206019"/>
              <a:ext cx="203381" cy="238942"/>
            </a:xfrm>
            <a:custGeom>
              <a:avLst/>
              <a:gdLst/>
              <a:ahLst/>
              <a:cxnLst/>
              <a:rect l="l" t="t" r="r" b="b"/>
              <a:pathLst>
                <a:path w="3237" h="3803" extrusionOk="0">
                  <a:moveTo>
                    <a:pt x="486" y="0"/>
                  </a:moveTo>
                  <a:lnTo>
                    <a:pt x="27" y="81"/>
                  </a:lnTo>
                  <a:lnTo>
                    <a:pt x="27" y="216"/>
                  </a:lnTo>
                  <a:lnTo>
                    <a:pt x="0" y="405"/>
                  </a:lnTo>
                  <a:lnTo>
                    <a:pt x="0" y="674"/>
                  </a:lnTo>
                  <a:lnTo>
                    <a:pt x="27" y="1025"/>
                  </a:lnTo>
                  <a:lnTo>
                    <a:pt x="108" y="1456"/>
                  </a:lnTo>
                  <a:lnTo>
                    <a:pt x="243" y="1942"/>
                  </a:lnTo>
                  <a:lnTo>
                    <a:pt x="459" y="2508"/>
                  </a:lnTo>
                  <a:lnTo>
                    <a:pt x="593" y="2804"/>
                  </a:lnTo>
                  <a:lnTo>
                    <a:pt x="755" y="3128"/>
                  </a:lnTo>
                  <a:lnTo>
                    <a:pt x="944" y="3452"/>
                  </a:lnTo>
                  <a:lnTo>
                    <a:pt x="1160" y="3802"/>
                  </a:lnTo>
                  <a:lnTo>
                    <a:pt x="1402" y="3532"/>
                  </a:lnTo>
                  <a:lnTo>
                    <a:pt x="1645" y="3290"/>
                  </a:lnTo>
                  <a:lnTo>
                    <a:pt x="2157" y="2858"/>
                  </a:lnTo>
                  <a:lnTo>
                    <a:pt x="2966" y="2238"/>
                  </a:lnTo>
                  <a:lnTo>
                    <a:pt x="3236" y="1942"/>
                  </a:lnTo>
                  <a:lnTo>
                    <a:pt x="2805" y="1834"/>
                  </a:lnTo>
                  <a:lnTo>
                    <a:pt x="2400" y="1699"/>
                  </a:lnTo>
                  <a:lnTo>
                    <a:pt x="1996" y="1510"/>
                  </a:lnTo>
                  <a:lnTo>
                    <a:pt x="1618" y="1321"/>
                  </a:lnTo>
                  <a:lnTo>
                    <a:pt x="1295" y="1052"/>
                  </a:lnTo>
                  <a:lnTo>
                    <a:pt x="971" y="755"/>
                  </a:lnTo>
                  <a:lnTo>
                    <a:pt x="701" y="405"/>
                  </a:lnTo>
                  <a:lnTo>
                    <a:pt x="593" y="216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47"/>
            <p:cNvSpPr/>
            <p:nvPr/>
          </p:nvSpPr>
          <p:spPr>
            <a:xfrm>
              <a:off x="7384252" y="2082310"/>
              <a:ext cx="181390" cy="133891"/>
            </a:xfrm>
            <a:custGeom>
              <a:avLst/>
              <a:gdLst/>
              <a:ahLst/>
              <a:cxnLst/>
              <a:rect l="l" t="t" r="r" b="b"/>
              <a:pathLst>
                <a:path w="2887" h="2131" extrusionOk="0">
                  <a:moveTo>
                    <a:pt x="2859" y="1"/>
                  </a:moveTo>
                  <a:lnTo>
                    <a:pt x="2697" y="55"/>
                  </a:lnTo>
                  <a:lnTo>
                    <a:pt x="2562" y="108"/>
                  </a:lnTo>
                  <a:lnTo>
                    <a:pt x="2401" y="135"/>
                  </a:lnTo>
                  <a:lnTo>
                    <a:pt x="2266" y="135"/>
                  </a:lnTo>
                  <a:lnTo>
                    <a:pt x="2131" y="405"/>
                  </a:lnTo>
                  <a:lnTo>
                    <a:pt x="1942" y="675"/>
                  </a:lnTo>
                  <a:lnTo>
                    <a:pt x="1780" y="836"/>
                  </a:lnTo>
                  <a:lnTo>
                    <a:pt x="1619" y="971"/>
                  </a:lnTo>
                  <a:lnTo>
                    <a:pt x="1430" y="1079"/>
                  </a:lnTo>
                  <a:lnTo>
                    <a:pt x="1214" y="1160"/>
                  </a:lnTo>
                  <a:lnTo>
                    <a:pt x="998" y="1241"/>
                  </a:lnTo>
                  <a:lnTo>
                    <a:pt x="783" y="1295"/>
                  </a:lnTo>
                  <a:lnTo>
                    <a:pt x="567" y="1322"/>
                  </a:lnTo>
                  <a:lnTo>
                    <a:pt x="351" y="1322"/>
                  </a:lnTo>
                  <a:lnTo>
                    <a:pt x="82" y="1268"/>
                  </a:lnTo>
                  <a:lnTo>
                    <a:pt x="1" y="1888"/>
                  </a:lnTo>
                  <a:lnTo>
                    <a:pt x="378" y="2023"/>
                  </a:lnTo>
                  <a:lnTo>
                    <a:pt x="729" y="2104"/>
                  </a:lnTo>
                  <a:lnTo>
                    <a:pt x="1025" y="2131"/>
                  </a:lnTo>
                  <a:lnTo>
                    <a:pt x="1295" y="2131"/>
                  </a:lnTo>
                  <a:lnTo>
                    <a:pt x="1538" y="2077"/>
                  </a:lnTo>
                  <a:lnTo>
                    <a:pt x="1727" y="1996"/>
                  </a:lnTo>
                  <a:lnTo>
                    <a:pt x="1888" y="1888"/>
                  </a:lnTo>
                  <a:lnTo>
                    <a:pt x="2050" y="1726"/>
                  </a:lnTo>
                  <a:lnTo>
                    <a:pt x="2158" y="1565"/>
                  </a:lnTo>
                  <a:lnTo>
                    <a:pt x="2266" y="1403"/>
                  </a:lnTo>
                  <a:lnTo>
                    <a:pt x="2347" y="1214"/>
                  </a:lnTo>
                  <a:lnTo>
                    <a:pt x="2401" y="1025"/>
                  </a:lnTo>
                  <a:lnTo>
                    <a:pt x="2482" y="648"/>
                  </a:lnTo>
                  <a:lnTo>
                    <a:pt x="2509" y="297"/>
                  </a:lnTo>
                  <a:lnTo>
                    <a:pt x="2589" y="270"/>
                  </a:lnTo>
                  <a:lnTo>
                    <a:pt x="2670" y="243"/>
                  </a:lnTo>
                  <a:lnTo>
                    <a:pt x="2778" y="216"/>
                  </a:lnTo>
                  <a:lnTo>
                    <a:pt x="2886" y="135"/>
                  </a:lnTo>
                  <a:lnTo>
                    <a:pt x="2859" y="1"/>
                  </a:lnTo>
                  <a:close/>
                </a:path>
              </a:pathLst>
            </a:custGeom>
            <a:solidFill>
              <a:srgbClr val="BF67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47"/>
            <p:cNvSpPr/>
            <p:nvPr/>
          </p:nvSpPr>
          <p:spPr>
            <a:xfrm>
              <a:off x="7006465" y="2217831"/>
              <a:ext cx="260996" cy="398217"/>
            </a:xfrm>
            <a:custGeom>
              <a:avLst/>
              <a:gdLst/>
              <a:ahLst/>
              <a:cxnLst/>
              <a:rect l="l" t="t" r="r" b="b"/>
              <a:pathLst>
                <a:path w="4154" h="6338" extrusionOk="0">
                  <a:moveTo>
                    <a:pt x="4153" y="1"/>
                  </a:moveTo>
                  <a:lnTo>
                    <a:pt x="3911" y="432"/>
                  </a:lnTo>
                  <a:lnTo>
                    <a:pt x="3641" y="864"/>
                  </a:lnTo>
                  <a:lnTo>
                    <a:pt x="3425" y="1106"/>
                  </a:lnTo>
                  <a:lnTo>
                    <a:pt x="3182" y="1376"/>
                  </a:lnTo>
                  <a:lnTo>
                    <a:pt x="2940" y="1592"/>
                  </a:lnTo>
                  <a:lnTo>
                    <a:pt x="2697" y="1834"/>
                  </a:lnTo>
                  <a:lnTo>
                    <a:pt x="2427" y="2050"/>
                  </a:lnTo>
                  <a:lnTo>
                    <a:pt x="1618" y="2670"/>
                  </a:lnTo>
                  <a:lnTo>
                    <a:pt x="1106" y="3102"/>
                  </a:lnTo>
                  <a:lnTo>
                    <a:pt x="863" y="3344"/>
                  </a:lnTo>
                  <a:lnTo>
                    <a:pt x="621" y="3614"/>
                  </a:lnTo>
                  <a:lnTo>
                    <a:pt x="459" y="3830"/>
                  </a:lnTo>
                  <a:lnTo>
                    <a:pt x="297" y="4046"/>
                  </a:lnTo>
                  <a:lnTo>
                    <a:pt x="189" y="4288"/>
                  </a:lnTo>
                  <a:lnTo>
                    <a:pt x="81" y="4531"/>
                  </a:lnTo>
                  <a:lnTo>
                    <a:pt x="28" y="4801"/>
                  </a:lnTo>
                  <a:lnTo>
                    <a:pt x="1" y="5043"/>
                  </a:lnTo>
                  <a:lnTo>
                    <a:pt x="1" y="5313"/>
                  </a:lnTo>
                  <a:lnTo>
                    <a:pt x="81" y="5583"/>
                  </a:lnTo>
                  <a:lnTo>
                    <a:pt x="135" y="5771"/>
                  </a:lnTo>
                  <a:lnTo>
                    <a:pt x="216" y="5933"/>
                  </a:lnTo>
                  <a:lnTo>
                    <a:pt x="324" y="6122"/>
                  </a:lnTo>
                  <a:lnTo>
                    <a:pt x="432" y="6257"/>
                  </a:lnTo>
                  <a:lnTo>
                    <a:pt x="783" y="6338"/>
                  </a:lnTo>
                  <a:lnTo>
                    <a:pt x="621" y="6149"/>
                  </a:lnTo>
                  <a:lnTo>
                    <a:pt x="486" y="5960"/>
                  </a:lnTo>
                  <a:lnTo>
                    <a:pt x="351" y="5744"/>
                  </a:lnTo>
                  <a:lnTo>
                    <a:pt x="270" y="5529"/>
                  </a:lnTo>
                  <a:lnTo>
                    <a:pt x="216" y="5286"/>
                  </a:lnTo>
                  <a:lnTo>
                    <a:pt x="189" y="5070"/>
                  </a:lnTo>
                  <a:lnTo>
                    <a:pt x="216" y="4828"/>
                  </a:lnTo>
                  <a:lnTo>
                    <a:pt x="270" y="4585"/>
                  </a:lnTo>
                  <a:lnTo>
                    <a:pt x="324" y="4396"/>
                  </a:lnTo>
                  <a:lnTo>
                    <a:pt x="432" y="4180"/>
                  </a:lnTo>
                  <a:lnTo>
                    <a:pt x="513" y="3992"/>
                  </a:lnTo>
                  <a:lnTo>
                    <a:pt x="648" y="3830"/>
                  </a:lnTo>
                  <a:lnTo>
                    <a:pt x="729" y="3722"/>
                  </a:lnTo>
                  <a:lnTo>
                    <a:pt x="890" y="3506"/>
                  </a:lnTo>
                  <a:lnTo>
                    <a:pt x="1106" y="3291"/>
                  </a:lnTo>
                  <a:lnTo>
                    <a:pt x="1376" y="3021"/>
                  </a:lnTo>
                  <a:lnTo>
                    <a:pt x="1699" y="2778"/>
                  </a:lnTo>
                  <a:lnTo>
                    <a:pt x="1726" y="2724"/>
                  </a:lnTo>
                  <a:lnTo>
                    <a:pt x="2239" y="2320"/>
                  </a:lnTo>
                  <a:lnTo>
                    <a:pt x="2751" y="1888"/>
                  </a:lnTo>
                  <a:lnTo>
                    <a:pt x="2994" y="1646"/>
                  </a:lnTo>
                  <a:lnTo>
                    <a:pt x="3236" y="1403"/>
                  </a:lnTo>
                  <a:lnTo>
                    <a:pt x="3479" y="1160"/>
                  </a:lnTo>
                  <a:lnTo>
                    <a:pt x="3668" y="891"/>
                  </a:lnTo>
                  <a:lnTo>
                    <a:pt x="3857" y="594"/>
                  </a:lnTo>
                  <a:lnTo>
                    <a:pt x="4018" y="297"/>
                  </a:lnTo>
                  <a:lnTo>
                    <a:pt x="415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9893;p47"/>
            <p:cNvSpPr/>
            <p:nvPr/>
          </p:nvSpPr>
          <p:spPr>
            <a:xfrm>
              <a:off x="6481284" y="1926432"/>
              <a:ext cx="76276" cy="91543"/>
            </a:xfrm>
            <a:custGeom>
              <a:avLst/>
              <a:gdLst/>
              <a:ahLst/>
              <a:cxnLst/>
              <a:rect l="l" t="t" r="r" b="b"/>
              <a:pathLst>
                <a:path w="1214" h="1457" extrusionOk="0">
                  <a:moveTo>
                    <a:pt x="0" y="1"/>
                  </a:moveTo>
                  <a:lnTo>
                    <a:pt x="0" y="82"/>
                  </a:lnTo>
                  <a:lnTo>
                    <a:pt x="0" y="190"/>
                  </a:lnTo>
                  <a:lnTo>
                    <a:pt x="27" y="270"/>
                  </a:lnTo>
                  <a:lnTo>
                    <a:pt x="81" y="351"/>
                  </a:lnTo>
                  <a:lnTo>
                    <a:pt x="162" y="432"/>
                  </a:lnTo>
                  <a:lnTo>
                    <a:pt x="324" y="621"/>
                  </a:lnTo>
                  <a:lnTo>
                    <a:pt x="486" y="837"/>
                  </a:lnTo>
                  <a:lnTo>
                    <a:pt x="674" y="1160"/>
                  </a:lnTo>
                  <a:lnTo>
                    <a:pt x="809" y="1457"/>
                  </a:lnTo>
                  <a:lnTo>
                    <a:pt x="1214" y="702"/>
                  </a:lnTo>
                  <a:lnTo>
                    <a:pt x="621" y="163"/>
                  </a:lnTo>
                  <a:lnTo>
                    <a:pt x="567" y="243"/>
                  </a:lnTo>
                  <a:lnTo>
                    <a:pt x="513" y="270"/>
                  </a:lnTo>
                  <a:lnTo>
                    <a:pt x="459" y="270"/>
                  </a:lnTo>
                  <a:lnTo>
                    <a:pt x="378" y="163"/>
                  </a:lnTo>
                  <a:lnTo>
                    <a:pt x="243" y="1"/>
                  </a:lnTo>
                  <a:close/>
                </a:path>
              </a:pathLst>
            </a:custGeom>
            <a:solidFill>
              <a:srgbClr val="DD88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9894;p47"/>
            <p:cNvSpPr/>
            <p:nvPr/>
          </p:nvSpPr>
          <p:spPr>
            <a:xfrm>
              <a:off x="6496551" y="1924735"/>
              <a:ext cx="23750" cy="18723"/>
            </a:xfrm>
            <a:custGeom>
              <a:avLst/>
              <a:gdLst/>
              <a:ahLst/>
              <a:cxnLst/>
              <a:rect l="l" t="t" r="r" b="b"/>
              <a:pathLst>
                <a:path w="378" h="298" extrusionOk="0">
                  <a:moveTo>
                    <a:pt x="189" y="1"/>
                  </a:moveTo>
                  <a:lnTo>
                    <a:pt x="0" y="28"/>
                  </a:lnTo>
                  <a:lnTo>
                    <a:pt x="135" y="190"/>
                  </a:lnTo>
                  <a:lnTo>
                    <a:pt x="216" y="297"/>
                  </a:lnTo>
                  <a:lnTo>
                    <a:pt x="270" y="297"/>
                  </a:lnTo>
                  <a:lnTo>
                    <a:pt x="324" y="270"/>
                  </a:lnTo>
                  <a:lnTo>
                    <a:pt x="378" y="190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FFC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9895;p47"/>
            <p:cNvSpPr/>
            <p:nvPr/>
          </p:nvSpPr>
          <p:spPr>
            <a:xfrm>
              <a:off x="6472802" y="2416055"/>
              <a:ext cx="337209" cy="28902"/>
            </a:xfrm>
            <a:custGeom>
              <a:avLst/>
              <a:gdLst/>
              <a:ahLst/>
              <a:cxnLst/>
              <a:rect l="l" t="t" r="r" b="b"/>
              <a:pathLst>
                <a:path w="5367" h="460" extrusionOk="0">
                  <a:moveTo>
                    <a:pt x="5367" y="1"/>
                  </a:moveTo>
                  <a:lnTo>
                    <a:pt x="5178" y="28"/>
                  </a:lnTo>
                  <a:lnTo>
                    <a:pt x="243" y="162"/>
                  </a:lnTo>
                  <a:lnTo>
                    <a:pt x="108" y="162"/>
                  </a:lnTo>
                  <a:lnTo>
                    <a:pt x="1" y="136"/>
                  </a:lnTo>
                  <a:lnTo>
                    <a:pt x="1" y="243"/>
                  </a:lnTo>
                  <a:lnTo>
                    <a:pt x="27" y="324"/>
                  </a:lnTo>
                  <a:lnTo>
                    <a:pt x="81" y="405"/>
                  </a:lnTo>
                  <a:lnTo>
                    <a:pt x="135" y="432"/>
                  </a:lnTo>
                  <a:lnTo>
                    <a:pt x="243" y="459"/>
                  </a:lnTo>
                  <a:lnTo>
                    <a:pt x="2454" y="405"/>
                  </a:lnTo>
                  <a:lnTo>
                    <a:pt x="5151" y="324"/>
                  </a:lnTo>
                  <a:lnTo>
                    <a:pt x="5232" y="297"/>
                  </a:lnTo>
                  <a:lnTo>
                    <a:pt x="5313" y="243"/>
                  </a:lnTo>
                  <a:lnTo>
                    <a:pt x="5367" y="162"/>
                  </a:lnTo>
                  <a:lnTo>
                    <a:pt x="5367" y="82"/>
                  </a:lnTo>
                  <a:lnTo>
                    <a:pt x="53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47"/>
            <p:cNvSpPr/>
            <p:nvPr/>
          </p:nvSpPr>
          <p:spPr>
            <a:xfrm>
              <a:off x="6709979" y="1779036"/>
              <a:ext cx="81365" cy="25509"/>
            </a:xfrm>
            <a:custGeom>
              <a:avLst/>
              <a:gdLst/>
              <a:ahLst/>
              <a:cxnLst/>
              <a:rect l="l" t="t" r="r" b="b"/>
              <a:pathLst>
                <a:path w="1295" h="406" extrusionOk="0">
                  <a:moveTo>
                    <a:pt x="82" y="1"/>
                  </a:moveTo>
                  <a:lnTo>
                    <a:pt x="28" y="136"/>
                  </a:lnTo>
                  <a:lnTo>
                    <a:pt x="1" y="297"/>
                  </a:lnTo>
                  <a:lnTo>
                    <a:pt x="1" y="405"/>
                  </a:lnTo>
                  <a:lnTo>
                    <a:pt x="1295" y="378"/>
                  </a:lnTo>
                  <a:lnTo>
                    <a:pt x="1295" y="270"/>
                  </a:lnTo>
                  <a:lnTo>
                    <a:pt x="1295" y="217"/>
                  </a:lnTo>
                  <a:lnTo>
                    <a:pt x="998" y="217"/>
                  </a:lnTo>
                  <a:lnTo>
                    <a:pt x="675" y="190"/>
                  </a:lnTo>
                  <a:lnTo>
                    <a:pt x="378" y="136"/>
                  </a:lnTo>
                  <a:lnTo>
                    <a:pt x="216" y="82"/>
                  </a:lnTo>
                  <a:lnTo>
                    <a:pt x="8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47"/>
            <p:cNvSpPr/>
            <p:nvPr/>
          </p:nvSpPr>
          <p:spPr>
            <a:xfrm>
              <a:off x="6694712" y="1838346"/>
              <a:ext cx="115293" cy="23813"/>
            </a:xfrm>
            <a:custGeom>
              <a:avLst/>
              <a:gdLst/>
              <a:ahLst/>
              <a:cxnLst/>
              <a:rect l="l" t="t" r="r" b="b"/>
              <a:pathLst>
                <a:path w="1835" h="379" extrusionOk="0">
                  <a:moveTo>
                    <a:pt x="1" y="1"/>
                  </a:moveTo>
                  <a:lnTo>
                    <a:pt x="1" y="162"/>
                  </a:lnTo>
                  <a:lnTo>
                    <a:pt x="28" y="243"/>
                  </a:lnTo>
                  <a:lnTo>
                    <a:pt x="55" y="297"/>
                  </a:lnTo>
                  <a:lnTo>
                    <a:pt x="82" y="324"/>
                  </a:lnTo>
                  <a:lnTo>
                    <a:pt x="136" y="378"/>
                  </a:lnTo>
                  <a:lnTo>
                    <a:pt x="244" y="378"/>
                  </a:lnTo>
                  <a:lnTo>
                    <a:pt x="1619" y="351"/>
                  </a:lnTo>
                  <a:lnTo>
                    <a:pt x="1700" y="324"/>
                  </a:lnTo>
                  <a:lnTo>
                    <a:pt x="1754" y="297"/>
                  </a:lnTo>
                  <a:lnTo>
                    <a:pt x="1808" y="243"/>
                  </a:lnTo>
                  <a:lnTo>
                    <a:pt x="1835" y="189"/>
                  </a:lnTo>
                  <a:lnTo>
                    <a:pt x="1835" y="108"/>
                  </a:lnTo>
                  <a:lnTo>
                    <a:pt x="1835" y="81"/>
                  </a:lnTo>
                  <a:lnTo>
                    <a:pt x="1619" y="135"/>
                  </a:lnTo>
                  <a:lnTo>
                    <a:pt x="1376" y="189"/>
                  </a:lnTo>
                  <a:lnTo>
                    <a:pt x="675" y="189"/>
                  </a:lnTo>
                  <a:lnTo>
                    <a:pt x="432" y="135"/>
                  </a:lnTo>
                  <a:lnTo>
                    <a:pt x="217" y="8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9898;p47"/>
            <p:cNvSpPr/>
            <p:nvPr/>
          </p:nvSpPr>
          <p:spPr>
            <a:xfrm>
              <a:off x="6694712" y="1802785"/>
              <a:ext cx="115293" cy="47499"/>
            </a:xfrm>
            <a:custGeom>
              <a:avLst/>
              <a:gdLst/>
              <a:ahLst/>
              <a:cxnLst/>
              <a:rect l="l" t="t" r="r" b="b"/>
              <a:pathLst>
                <a:path w="1835" h="756" extrusionOk="0">
                  <a:moveTo>
                    <a:pt x="1538" y="0"/>
                  </a:moveTo>
                  <a:lnTo>
                    <a:pt x="244" y="27"/>
                  </a:lnTo>
                  <a:lnTo>
                    <a:pt x="217" y="27"/>
                  </a:lnTo>
                  <a:lnTo>
                    <a:pt x="109" y="54"/>
                  </a:lnTo>
                  <a:lnTo>
                    <a:pt x="55" y="108"/>
                  </a:lnTo>
                  <a:lnTo>
                    <a:pt x="1" y="162"/>
                  </a:lnTo>
                  <a:lnTo>
                    <a:pt x="1" y="270"/>
                  </a:lnTo>
                  <a:lnTo>
                    <a:pt x="1" y="567"/>
                  </a:lnTo>
                  <a:lnTo>
                    <a:pt x="217" y="647"/>
                  </a:lnTo>
                  <a:lnTo>
                    <a:pt x="432" y="701"/>
                  </a:lnTo>
                  <a:lnTo>
                    <a:pt x="675" y="755"/>
                  </a:lnTo>
                  <a:lnTo>
                    <a:pt x="1376" y="755"/>
                  </a:lnTo>
                  <a:lnTo>
                    <a:pt x="1619" y="701"/>
                  </a:lnTo>
                  <a:lnTo>
                    <a:pt x="1835" y="647"/>
                  </a:lnTo>
                  <a:lnTo>
                    <a:pt x="1835" y="216"/>
                  </a:lnTo>
                  <a:lnTo>
                    <a:pt x="1808" y="135"/>
                  </a:lnTo>
                  <a:lnTo>
                    <a:pt x="1754" y="54"/>
                  </a:lnTo>
                  <a:lnTo>
                    <a:pt x="167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47"/>
            <p:cNvSpPr/>
            <p:nvPr/>
          </p:nvSpPr>
          <p:spPr>
            <a:xfrm>
              <a:off x="6715068" y="1762135"/>
              <a:ext cx="76276" cy="30535"/>
            </a:xfrm>
            <a:custGeom>
              <a:avLst/>
              <a:gdLst/>
              <a:ahLst/>
              <a:cxnLst/>
              <a:rect l="l" t="t" r="r" b="b"/>
              <a:pathLst>
                <a:path w="1214" h="486" extrusionOk="0">
                  <a:moveTo>
                    <a:pt x="675" y="0"/>
                  </a:moveTo>
                  <a:lnTo>
                    <a:pt x="459" y="27"/>
                  </a:lnTo>
                  <a:lnTo>
                    <a:pt x="297" y="27"/>
                  </a:lnTo>
                  <a:lnTo>
                    <a:pt x="189" y="81"/>
                  </a:lnTo>
                  <a:lnTo>
                    <a:pt x="81" y="189"/>
                  </a:lnTo>
                  <a:lnTo>
                    <a:pt x="1" y="270"/>
                  </a:lnTo>
                  <a:lnTo>
                    <a:pt x="135" y="351"/>
                  </a:lnTo>
                  <a:lnTo>
                    <a:pt x="297" y="405"/>
                  </a:lnTo>
                  <a:lnTo>
                    <a:pt x="594" y="459"/>
                  </a:lnTo>
                  <a:lnTo>
                    <a:pt x="917" y="486"/>
                  </a:lnTo>
                  <a:lnTo>
                    <a:pt x="1214" y="486"/>
                  </a:lnTo>
                  <a:lnTo>
                    <a:pt x="1187" y="405"/>
                  </a:lnTo>
                  <a:lnTo>
                    <a:pt x="1160" y="297"/>
                  </a:lnTo>
                  <a:lnTo>
                    <a:pt x="1106" y="216"/>
                  </a:lnTo>
                  <a:lnTo>
                    <a:pt x="1052" y="135"/>
                  </a:lnTo>
                  <a:lnTo>
                    <a:pt x="971" y="81"/>
                  </a:lnTo>
                  <a:lnTo>
                    <a:pt x="863" y="54"/>
                  </a:lnTo>
                  <a:lnTo>
                    <a:pt x="783" y="27"/>
                  </a:lnTo>
                  <a:lnTo>
                    <a:pt x="67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47"/>
            <p:cNvSpPr/>
            <p:nvPr/>
          </p:nvSpPr>
          <p:spPr>
            <a:xfrm>
              <a:off x="6413493" y="1858703"/>
              <a:ext cx="435475" cy="367681"/>
            </a:xfrm>
            <a:custGeom>
              <a:avLst/>
              <a:gdLst/>
              <a:ahLst/>
              <a:cxnLst/>
              <a:rect l="l" t="t" r="r" b="b"/>
              <a:pathLst>
                <a:path w="6931" h="5852" extrusionOk="0">
                  <a:moveTo>
                    <a:pt x="6176" y="0"/>
                  </a:moveTo>
                  <a:lnTo>
                    <a:pt x="6095" y="27"/>
                  </a:lnTo>
                  <a:lnTo>
                    <a:pt x="4720" y="54"/>
                  </a:lnTo>
                  <a:lnTo>
                    <a:pt x="4612" y="54"/>
                  </a:lnTo>
                  <a:lnTo>
                    <a:pt x="4639" y="378"/>
                  </a:lnTo>
                  <a:lnTo>
                    <a:pt x="971" y="459"/>
                  </a:lnTo>
                  <a:lnTo>
                    <a:pt x="810" y="486"/>
                  </a:lnTo>
                  <a:lnTo>
                    <a:pt x="648" y="513"/>
                  </a:lnTo>
                  <a:lnTo>
                    <a:pt x="513" y="593"/>
                  </a:lnTo>
                  <a:lnTo>
                    <a:pt x="405" y="647"/>
                  </a:lnTo>
                  <a:lnTo>
                    <a:pt x="297" y="755"/>
                  </a:lnTo>
                  <a:lnTo>
                    <a:pt x="189" y="863"/>
                  </a:lnTo>
                  <a:lnTo>
                    <a:pt x="109" y="998"/>
                  </a:lnTo>
                  <a:lnTo>
                    <a:pt x="55" y="1133"/>
                  </a:lnTo>
                  <a:lnTo>
                    <a:pt x="55" y="1160"/>
                  </a:lnTo>
                  <a:lnTo>
                    <a:pt x="567" y="1456"/>
                  </a:lnTo>
                  <a:lnTo>
                    <a:pt x="621" y="1510"/>
                  </a:lnTo>
                  <a:lnTo>
                    <a:pt x="675" y="1429"/>
                  </a:lnTo>
                  <a:lnTo>
                    <a:pt x="729" y="1321"/>
                  </a:lnTo>
                  <a:lnTo>
                    <a:pt x="837" y="1214"/>
                  </a:lnTo>
                  <a:lnTo>
                    <a:pt x="945" y="1133"/>
                  </a:lnTo>
                  <a:lnTo>
                    <a:pt x="1079" y="1079"/>
                  </a:lnTo>
                  <a:lnTo>
                    <a:pt x="1322" y="1079"/>
                  </a:lnTo>
                  <a:lnTo>
                    <a:pt x="1511" y="1052"/>
                  </a:lnTo>
                  <a:lnTo>
                    <a:pt x="2347" y="1052"/>
                  </a:lnTo>
                  <a:lnTo>
                    <a:pt x="2401" y="1079"/>
                  </a:lnTo>
                  <a:lnTo>
                    <a:pt x="2482" y="1133"/>
                  </a:lnTo>
                  <a:lnTo>
                    <a:pt x="2509" y="1241"/>
                  </a:lnTo>
                  <a:lnTo>
                    <a:pt x="2509" y="1295"/>
                  </a:lnTo>
                  <a:lnTo>
                    <a:pt x="2509" y="1375"/>
                  </a:lnTo>
                  <a:lnTo>
                    <a:pt x="2293" y="1780"/>
                  </a:lnTo>
                  <a:lnTo>
                    <a:pt x="1888" y="2535"/>
                  </a:lnTo>
                  <a:lnTo>
                    <a:pt x="1106" y="4099"/>
                  </a:lnTo>
                  <a:lnTo>
                    <a:pt x="1052" y="4153"/>
                  </a:lnTo>
                  <a:lnTo>
                    <a:pt x="998" y="4207"/>
                  </a:lnTo>
                  <a:lnTo>
                    <a:pt x="918" y="4234"/>
                  </a:lnTo>
                  <a:lnTo>
                    <a:pt x="864" y="4207"/>
                  </a:lnTo>
                  <a:lnTo>
                    <a:pt x="783" y="4180"/>
                  </a:lnTo>
                  <a:lnTo>
                    <a:pt x="729" y="4153"/>
                  </a:lnTo>
                  <a:lnTo>
                    <a:pt x="702" y="4072"/>
                  </a:lnTo>
                  <a:lnTo>
                    <a:pt x="675" y="3991"/>
                  </a:lnTo>
                  <a:lnTo>
                    <a:pt x="621" y="1807"/>
                  </a:lnTo>
                  <a:lnTo>
                    <a:pt x="594" y="1834"/>
                  </a:lnTo>
                  <a:lnTo>
                    <a:pt x="540" y="1888"/>
                  </a:lnTo>
                  <a:lnTo>
                    <a:pt x="486" y="1915"/>
                  </a:lnTo>
                  <a:lnTo>
                    <a:pt x="405" y="1915"/>
                  </a:lnTo>
                  <a:lnTo>
                    <a:pt x="324" y="1888"/>
                  </a:lnTo>
                  <a:lnTo>
                    <a:pt x="1" y="1699"/>
                  </a:lnTo>
                  <a:lnTo>
                    <a:pt x="1" y="1780"/>
                  </a:lnTo>
                  <a:lnTo>
                    <a:pt x="432" y="2023"/>
                  </a:lnTo>
                  <a:lnTo>
                    <a:pt x="486" y="2076"/>
                  </a:lnTo>
                  <a:lnTo>
                    <a:pt x="513" y="2157"/>
                  </a:lnTo>
                  <a:lnTo>
                    <a:pt x="513" y="2211"/>
                  </a:lnTo>
                  <a:lnTo>
                    <a:pt x="486" y="2292"/>
                  </a:lnTo>
                  <a:lnTo>
                    <a:pt x="459" y="2346"/>
                  </a:lnTo>
                  <a:lnTo>
                    <a:pt x="405" y="2427"/>
                  </a:lnTo>
                  <a:lnTo>
                    <a:pt x="351" y="2454"/>
                  </a:lnTo>
                  <a:lnTo>
                    <a:pt x="270" y="2454"/>
                  </a:lnTo>
                  <a:lnTo>
                    <a:pt x="189" y="2427"/>
                  </a:lnTo>
                  <a:lnTo>
                    <a:pt x="28" y="2319"/>
                  </a:lnTo>
                  <a:lnTo>
                    <a:pt x="28" y="2427"/>
                  </a:lnTo>
                  <a:lnTo>
                    <a:pt x="432" y="2643"/>
                  </a:lnTo>
                  <a:lnTo>
                    <a:pt x="486" y="2697"/>
                  </a:lnTo>
                  <a:lnTo>
                    <a:pt x="513" y="2778"/>
                  </a:lnTo>
                  <a:lnTo>
                    <a:pt x="513" y="2832"/>
                  </a:lnTo>
                  <a:lnTo>
                    <a:pt x="486" y="2912"/>
                  </a:lnTo>
                  <a:lnTo>
                    <a:pt x="459" y="2993"/>
                  </a:lnTo>
                  <a:lnTo>
                    <a:pt x="405" y="3047"/>
                  </a:lnTo>
                  <a:lnTo>
                    <a:pt x="324" y="3074"/>
                  </a:lnTo>
                  <a:lnTo>
                    <a:pt x="243" y="3074"/>
                  </a:lnTo>
                  <a:lnTo>
                    <a:pt x="189" y="3047"/>
                  </a:lnTo>
                  <a:lnTo>
                    <a:pt x="28" y="2966"/>
                  </a:lnTo>
                  <a:lnTo>
                    <a:pt x="28" y="3047"/>
                  </a:lnTo>
                  <a:lnTo>
                    <a:pt x="432" y="3290"/>
                  </a:lnTo>
                  <a:lnTo>
                    <a:pt x="486" y="3344"/>
                  </a:lnTo>
                  <a:lnTo>
                    <a:pt x="513" y="3398"/>
                  </a:lnTo>
                  <a:lnTo>
                    <a:pt x="513" y="3452"/>
                  </a:lnTo>
                  <a:lnTo>
                    <a:pt x="486" y="3506"/>
                  </a:lnTo>
                  <a:lnTo>
                    <a:pt x="459" y="3560"/>
                  </a:lnTo>
                  <a:lnTo>
                    <a:pt x="405" y="3614"/>
                  </a:lnTo>
                  <a:lnTo>
                    <a:pt x="351" y="3640"/>
                  </a:lnTo>
                  <a:lnTo>
                    <a:pt x="297" y="3640"/>
                  </a:lnTo>
                  <a:lnTo>
                    <a:pt x="243" y="3614"/>
                  </a:lnTo>
                  <a:lnTo>
                    <a:pt x="55" y="3506"/>
                  </a:lnTo>
                  <a:lnTo>
                    <a:pt x="55" y="3640"/>
                  </a:lnTo>
                  <a:lnTo>
                    <a:pt x="109" y="5852"/>
                  </a:lnTo>
                  <a:lnTo>
                    <a:pt x="998" y="5852"/>
                  </a:lnTo>
                  <a:lnTo>
                    <a:pt x="3156" y="1699"/>
                  </a:lnTo>
                  <a:lnTo>
                    <a:pt x="3237" y="1591"/>
                  </a:lnTo>
                  <a:lnTo>
                    <a:pt x="3371" y="1483"/>
                  </a:lnTo>
                  <a:lnTo>
                    <a:pt x="3506" y="1402"/>
                  </a:lnTo>
                  <a:lnTo>
                    <a:pt x="3668" y="1375"/>
                  </a:lnTo>
                  <a:lnTo>
                    <a:pt x="5475" y="1348"/>
                  </a:lnTo>
                  <a:lnTo>
                    <a:pt x="5583" y="1348"/>
                  </a:lnTo>
                  <a:lnTo>
                    <a:pt x="5717" y="1375"/>
                  </a:lnTo>
                  <a:lnTo>
                    <a:pt x="5798" y="1429"/>
                  </a:lnTo>
                  <a:lnTo>
                    <a:pt x="5906" y="1510"/>
                  </a:lnTo>
                  <a:lnTo>
                    <a:pt x="5987" y="1591"/>
                  </a:lnTo>
                  <a:lnTo>
                    <a:pt x="6041" y="1699"/>
                  </a:lnTo>
                  <a:lnTo>
                    <a:pt x="6068" y="1807"/>
                  </a:lnTo>
                  <a:lnTo>
                    <a:pt x="6095" y="1915"/>
                  </a:lnTo>
                  <a:lnTo>
                    <a:pt x="6122" y="3182"/>
                  </a:lnTo>
                  <a:lnTo>
                    <a:pt x="6553" y="2616"/>
                  </a:lnTo>
                  <a:lnTo>
                    <a:pt x="6931" y="2023"/>
                  </a:lnTo>
                  <a:lnTo>
                    <a:pt x="6877" y="890"/>
                  </a:lnTo>
                  <a:lnTo>
                    <a:pt x="6877" y="782"/>
                  </a:lnTo>
                  <a:lnTo>
                    <a:pt x="6823" y="674"/>
                  </a:lnTo>
                  <a:lnTo>
                    <a:pt x="6769" y="566"/>
                  </a:lnTo>
                  <a:lnTo>
                    <a:pt x="6715" y="486"/>
                  </a:lnTo>
                  <a:lnTo>
                    <a:pt x="6607" y="405"/>
                  </a:lnTo>
                  <a:lnTo>
                    <a:pt x="6526" y="351"/>
                  </a:lnTo>
                  <a:lnTo>
                    <a:pt x="6418" y="324"/>
                  </a:lnTo>
                  <a:lnTo>
                    <a:pt x="6203" y="324"/>
                  </a:lnTo>
                  <a:lnTo>
                    <a:pt x="6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9901;p47"/>
            <p:cNvSpPr/>
            <p:nvPr/>
          </p:nvSpPr>
          <p:spPr>
            <a:xfrm>
              <a:off x="6420278" y="1985742"/>
              <a:ext cx="437171" cy="440564"/>
            </a:xfrm>
            <a:custGeom>
              <a:avLst/>
              <a:gdLst/>
              <a:ahLst/>
              <a:cxnLst/>
              <a:rect l="l" t="t" r="r" b="b"/>
              <a:pathLst>
                <a:path w="6958" h="7012" extrusionOk="0">
                  <a:moveTo>
                    <a:pt x="6823" y="1"/>
                  </a:moveTo>
                  <a:lnTo>
                    <a:pt x="6445" y="594"/>
                  </a:lnTo>
                  <a:lnTo>
                    <a:pt x="6014" y="1160"/>
                  </a:lnTo>
                  <a:lnTo>
                    <a:pt x="6122" y="5178"/>
                  </a:lnTo>
                  <a:lnTo>
                    <a:pt x="6122" y="5286"/>
                  </a:lnTo>
                  <a:lnTo>
                    <a:pt x="6095" y="5421"/>
                  </a:lnTo>
                  <a:lnTo>
                    <a:pt x="6041" y="5501"/>
                  </a:lnTo>
                  <a:lnTo>
                    <a:pt x="5960" y="5609"/>
                  </a:lnTo>
                  <a:lnTo>
                    <a:pt x="5879" y="5690"/>
                  </a:lnTo>
                  <a:lnTo>
                    <a:pt x="5771" y="5744"/>
                  </a:lnTo>
                  <a:lnTo>
                    <a:pt x="5663" y="5771"/>
                  </a:lnTo>
                  <a:lnTo>
                    <a:pt x="5528" y="5798"/>
                  </a:lnTo>
                  <a:lnTo>
                    <a:pt x="1430" y="5879"/>
                  </a:lnTo>
                  <a:lnTo>
                    <a:pt x="1295" y="5852"/>
                  </a:lnTo>
                  <a:lnTo>
                    <a:pt x="1187" y="5825"/>
                  </a:lnTo>
                  <a:lnTo>
                    <a:pt x="1079" y="5771"/>
                  </a:lnTo>
                  <a:lnTo>
                    <a:pt x="998" y="5690"/>
                  </a:lnTo>
                  <a:lnTo>
                    <a:pt x="917" y="5609"/>
                  </a:lnTo>
                  <a:lnTo>
                    <a:pt x="863" y="5501"/>
                  </a:lnTo>
                  <a:lnTo>
                    <a:pt x="810" y="5394"/>
                  </a:lnTo>
                  <a:lnTo>
                    <a:pt x="810" y="5286"/>
                  </a:lnTo>
                  <a:lnTo>
                    <a:pt x="783" y="4234"/>
                  </a:lnTo>
                  <a:lnTo>
                    <a:pt x="783" y="4072"/>
                  </a:lnTo>
                  <a:lnTo>
                    <a:pt x="837" y="3937"/>
                  </a:lnTo>
                  <a:lnTo>
                    <a:pt x="890" y="3830"/>
                  </a:lnTo>
                  <a:lnTo>
                    <a:pt x="1" y="3830"/>
                  </a:lnTo>
                  <a:lnTo>
                    <a:pt x="55" y="6041"/>
                  </a:lnTo>
                  <a:lnTo>
                    <a:pt x="81" y="6203"/>
                  </a:lnTo>
                  <a:lnTo>
                    <a:pt x="135" y="6364"/>
                  </a:lnTo>
                  <a:lnTo>
                    <a:pt x="189" y="6526"/>
                  </a:lnTo>
                  <a:lnTo>
                    <a:pt x="297" y="6661"/>
                  </a:lnTo>
                  <a:lnTo>
                    <a:pt x="405" y="6769"/>
                  </a:lnTo>
                  <a:lnTo>
                    <a:pt x="540" y="6850"/>
                  </a:lnTo>
                  <a:lnTo>
                    <a:pt x="675" y="6931"/>
                  </a:lnTo>
                  <a:lnTo>
                    <a:pt x="837" y="6985"/>
                  </a:lnTo>
                  <a:lnTo>
                    <a:pt x="944" y="7011"/>
                  </a:lnTo>
                  <a:lnTo>
                    <a:pt x="1079" y="7011"/>
                  </a:lnTo>
                  <a:lnTo>
                    <a:pt x="6014" y="6877"/>
                  </a:lnTo>
                  <a:lnTo>
                    <a:pt x="6203" y="6850"/>
                  </a:lnTo>
                  <a:lnTo>
                    <a:pt x="6364" y="6796"/>
                  </a:lnTo>
                  <a:lnTo>
                    <a:pt x="6526" y="6715"/>
                  </a:lnTo>
                  <a:lnTo>
                    <a:pt x="6634" y="6607"/>
                  </a:lnTo>
                  <a:lnTo>
                    <a:pt x="6769" y="6499"/>
                  </a:lnTo>
                  <a:lnTo>
                    <a:pt x="6850" y="6364"/>
                  </a:lnTo>
                  <a:lnTo>
                    <a:pt x="6904" y="6203"/>
                  </a:lnTo>
                  <a:lnTo>
                    <a:pt x="6958" y="6041"/>
                  </a:lnTo>
                  <a:lnTo>
                    <a:pt x="6958" y="5852"/>
                  </a:lnTo>
                  <a:lnTo>
                    <a:pt x="6931" y="4072"/>
                  </a:lnTo>
                  <a:lnTo>
                    <a:pt x="68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2" name="Google Shape;9902;p47"/>
            <p:cNvSpPr/>
            <p:nvPr/>
          </p:nvSpPr>
          <p:spPr>
            <a:xfrm>
              <a:off x="6469410" y="2058623"/>
              <a:ext cx="335512" cy="296495"/>
            </a:xfrm>
            <a:custGeom>
              <a:avLst/>
              <a:gdLst/>
              <a:ahLst/>
              <a:cxnLst/>
              <a:rect l="l" t="t" r="r" b="b"/>
              <a:pathLst>
                <a:path w="5340" h="4719" extrusionOk="0">
                  <a:moveTo>
                    <a:pt x="5232" y="0"/>
                  </a:moveTo>
                  <a:lnTo>
                    <a:pt x="4854" y="458"/>
                  </a:lnTo>
                  <a:lnTo>
                    <a:pt x="4935" y="3964"/>
                  </a:lnTo>
                  <a:lnTo>
                    <a:pt x="4935" y="4045"/>
                  </a:lnTo>
                  <a:lnTo>
                    <a:pt x="4881" y="4126"/>
                  </a:lnTo>
                  <a:lnTo>
                    <a:pt x="4800" y="4180"/>
                  </a:lnTo>
                  <a:lnTo>
                    <a:pt x="4693" y="4207"/>
                  </a:lnTo>
                  <a:lnTo>
                    <a:pt x="4180" y="4234"/>
                  </a:lnTo>
                  <a:lnTo>
                    <a:pt x="4072" y="4207"/>
                  </a:lnTo>
                  <a:lnTo>
                    <a:pt x="3991" y="4153"/>
                  </a:lnTo>
                  <a:lnTo>
                    <a:pt x="3938" y="4072"/>
                  </a:lnTo>
                  <a:lnTo>
                    <a:pt x="3911" y="3991"/>
                  </a:lnTo>
                  <a:lnTo>
                    <a:pt x="3857" y="1348"/>
                  </a:lnTo>
                  <a:lnTo>
                    <a:pt x="3317" y="1726"/>
                  </a:lnTo>
                  <a:lnTo>
                    <a:pt x="3021" y="1888"/>
                  </a:lnTo>
                  <a:lnTo>
                    <a:pt x="2751" y="2022"/>
                  </a:lnTo>
                  <a:lnTo>
                    <a:pt x="2454" y="2157"/>
                  </a:lnTo>
                  <a:lnTo>
                    <a:pt x="2131" y="2265"/>
                  </a:lnTo>
                  <a:lnTo>
                    <a:pt x="1807" y="2373"/>
                  </a:lnTo>
                  <a:lnTo>
                    <a:pt x="1484" y="2454"/>
                  </a:lnTo>
                  <a:lnTo>
                    <a:pt x="810" y="2589"/>
                  </a:lnTo>
                  <a:lnTo>
                    <a:pt x="108" y="2670"/>
                  </a:lnTo>
                  <a:lnTo>
                    <a:pt x="55" y="2777"/>
                  </a:lnTo>
                  <a:lnTo>
                    <a:pt x="1" y="2912"/>
                  </a:lnTo>
                  <a:lnTo>
                    <a:pt x="1" y="3074"/>
                  </a:lnTo>
                  <a:lnTo>
                    <a:pt x="28" y="4126"/>
                  </a:lnTo>
                  <a:lnTo>
                    <a:pt x="28" y="4234"/>
                  </a:lnTo>
                  <a:lnTo>
                    <a:pt x="81" y="4341"/>
                  </a:lnTo>
                  <a:lnTo>
                    <a:pt x="135" y="4449"/>
                  </a:lnTo>
                  <a:lnTo>
                    <a:pt x="216" y="4530"/>
                  </a:lnTo>
                  <a:lnTo>
                    <a:pt x="297" y="4611"/>
                  </a:lnTo>
                  <a:lnTo>
                    <a:pt x="405" y="4665"/>
                  </a:lnTo>
                  <a:lnTo>
                    <a:pt x="513" y="4692"/>
                  </a:lnTo>
                  <a:lnTo>
                    <a:pt x="648" y="4719"/>
                  </a:lnTo>
                  <a:lnTo>
                    <a:pt x="4746" y="4638"/>
                  </a:lnTo>
                  <a:lnTo>
                    <a:pt x="4881" y="4611"/>
                  </a:lnTo>
                  <a:lnTo>
                    <a:pt x="4989" y="4584"/>
                  </a:lnTo>
                  <a:lnTo>
                    <a:pt x="5097" y="4530"/>
                  </a:lnTo>
                  <a:lnTo>
                    <a:pt x="5178" y="4449"/>
                  </a:lnTo>
                  <a:lnTo>
                    <a:pt x="5259" y="4341"/>
                  </a:lnTo>
                  <a:lnTo>
                    <a:pt x="5313" y="4261"/>
                  </a:lnTo>
                  <a:lnTo>
                    <a:pt x="5340" y="4126"/>
                  </a:lnTo>
                  <a:lnTo>
                    <a:pt x="5340" y="4018"/>
                  </a:lnTo>
                  <a:lnTo>
                    <a:pt x="523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3" name="Google Shape;9903;p47"/>
            <p:cNvSpPr/>
            <p:nvPr/>
          </p:nvSpPr>
          <p:spPr>
            <a:xfrm>
              <a:off x="6476195" y="1943396"/>
              <a:ext cx="321941" cy="282986"/>
            </a:xfrm>
            <a:custGeom>
              <a:avLst/>
              <a:gdLst/>
              <a:ahLst/>
              <a:cxnLst/>
              <a:rect l="l" t="t" r="r" b="b"/>
              <a:pathLst>
                <a:path w="5124" h="4504" extrusionOk="0">
                  <a:moveTo>
                    <a:pt x="4477" y="0"/>
                  </a:moveTo>
                  <a:lnTo>
                    <a:pt x="2670" y="27"/>
                  </a:lnTo>
                  <a:lnTo>
                    <a:pt x="2508" y="54"/>
                  </a:lnTo>
                  <a:lnTo>
                    <a:pt x="2373" y="135"/>
                  </a:lnTo>
                  <a:lnTo>
                    <a:pt x="2239" y="243"/>
                  </a:lnTo>
                  <a:lnTo>
                    <a:pt x="2158" y="351"/>
                  </a:lnTo>
                  <a:lnTo>
                    <a:pt x="0" y="4504"/>
                  </a:lnTo>
                  <a:lnTo>
                    <a:pt x="0" y="4504"/>
                  </a:lnTo>
                  <a:lnTo>
                    <a:pt x="702" y="4423"/>
                  </a:lnTo>
                  <a:lnTo>
                    <a:pt x="1376" y="4288"/>
                  </a:lnTo>
                  <a:lnTo>
                    <a:pt x="1699" y="4207"/>
                  </a:lnTo>
                  <a:lnTo>
                    <a:pt x="2023" y="4099"/>
                  </a:lnTo>
                  <a:lnTo>
                    <a:pt x="2346" y="3991"/>
                  </a:lnTo>
                  <a:lnTo>
                    <a:pt x="2643" y="3856"/>
                  </a:lnTo>
                  <a:lnTo>
                    <a:pt x="2913" y="3722"/>
                  </a:lnTo>
                  <a:lnTo>
                    <a:pt x="3209" y="3560"/>
                  </a:lnTo>
                  <a:lnTo>
                    <a:pt x="3749" y="3182"/>
                  </a:lnTo>
                  <a:lnTo>
                    <a:pt x="3668" y="755"/>
                  </a:lnTo>
                  <a:lnTo>
                    <a:pt x="3695" y="675"/>
                  </a:lnTo>
                  <a:lnTo>
                    <a:pt x="3749" y="594"/>
                  </a:lnTo>
                  <a:lnTo>
                    <a:pt x="3830" y="540"/>
                  </a:lnTo>
                  <a:lnTo>
                    <a:pt x="3910" y="513"/>
                  </a:lnTo>
                  <a:lnTo>
                    <a:pt x="4450" y="486"/>
                  </a:lnTo>
                  <a:lnTo>
                    <a:pt x="4531" y="513"/>
                  </a:lnTo>
                  <a:lnTo>
                    <a:pt x="4611" y="567"/>
                  </a:lnTo>
                  <a:lnTo>
                    <a:pt x="4665" y="648"/>
                  </a:lnTo>
                  <a:lnTo>
                    <a:pt x="4692" y="728"/>
                  </a:lnTo>
                  <a:lnTo>
                    <a:pt x="4746" y="2292"/>
                  </a:lnTo>
                  <a:lnTo>
                    <a:pt x="5124" y="1834"/>
                  </a:lnTo>
                  <a:lnTo>
                    <a:pt x="5097" y="567"/>
                  </a:lnTo>
                  <a:lnTo>
                    <a:pt x="5070" y="459"/>
                  </a:lnTo>
                  <a:lnTo>
                    <a:pt x="5043" y="351"/>
                  </a:lnTo>
                  <a:lnTo>
                    <a:pt x="4989" y="243"/>
                  </a:lnTo>
                  <a:lnTo>
                    <a:pt x="4908" y="162"/>
                  </a:lnTo>
                  <a:lnTo>
                    <a:pt x="4800" y="81"/>
                  </a:lnTo>
                  <a:lnTo>
                    <a:pt x="4719" y="27"/>
                  </a:lnTo>
                  <a:lnTo>
                    <a:pt x="458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9904;p47"/>
            <p:cNvSpPr/>
            <p:nvPr/>
          </p:nvSpPr>
          <p:spPr>
            <a:xfrm>
              <a:off x="6711675" y="2087399"/>
              <a:ext cx="67856" cy="237246"/>
            </a:xfrm>
            <a:custGeom>
              <a:avLst/>
              <a:gdLst/>
              <a:ahLst/>
              <a:cxnLst/>
              <a:rect l="l" t="t" r="r" b="b"/>
              <a:pathLst>
                <a:path w="1080" h="3776" extrusionOk="0">
                  <a:moveTo>
                    <a:pt x="998" y="0"/>
                  </a:moveTo>
                  <a:lnTo>
                    <a:pt x="513" y="486"/>
                  </a:lnTo>
                  <a:lnTo>
                    <a:pt x="270" y="702"/>
                  </a:lnTo>
                  <a:lnTo>
                    <a:pt x="1" y="890"/>
                  </a:lnTo>
                  <a:lnTo>
                    <a:pt x="55" y="3533"/>
                  </a:lnTo>
                  <a:lnTo>
                    <a:pt x="82" y="3614"/>
                  </a:lnTo>
                  <a:lnTo>
                    <a:pt x="135" y="3695"/>
                  </a:lnTo>
                  <a:lnTo>
                    <a:pt x="216" y="3749"/>
                  </a:lnTo>
                  <a:lnTo>
                    <a:pt x="324" y="3776"/>
                  </a:lnTo>
                  <a:lnTo>
                    <a:pt x="837" y="3749"/>
                  </a:lnTo>
                  <a:lnTo>
                    <a:pt x="944" y="3722"/>
                  </a:lnTo>
                  <a:lnTo>
                    <a:pt x="1025" y="3668"/>
                  </a:lnTo>
                  <a:lnTo>
                    <a:pt x="1079" y="3587"/>
                  </a:lnTo>
                  <a:lnTo>
                    <a:pt x="1079" y="3506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9905;p47"/>
            <p:cNvSpPr/>
            <p:nvPr/>
          </p:nvSpPr>
          <p:spPr>
            <a:xfrm>
              <a:off x="6706586" y="1973867"/>
              <a:ext cx="67856" cy="169515"/>
            </a:xfrm>
            <a:custGeom>
              <a:avLst/>
              <a:gdLst/>
              <a:ahLst/>
              <a:cxnLst/>
              <a:rect l="l" t="t" r="r" b="b"/>
              <a:pathLst>
                <a:path w="1080" h="2698" extrusionOk="0">
                  <a:moveTo>
                    <a:pt x="783" y="1"/>
                  </a:moveTo>
                  <a:lnTo>
                    <a:pt x="243" y="28"/>
                  </a:lnTo>
                  <a:lnTo>
                    <a:pt x="163" y="55"/>
                  </a:lnTo>
                  <a:lnTo>
                    <a:pt x="82" y="109"/>
                  </a:lnTo>
                  <a:lnTo>
                    <a:pt x="28" y="190"/>
                  </a:lnTo>
                  <a:lnTo>
                    <a:pt x="1" y="270"/>
                  </a:lnTo>
                  <a:lnTo>
                    <a:pt x="82" y="2697"/>
                  </a:lnTo>
                  <a:lnTo>
                    <a:pt x="351" y="2509"/>
                  </a:lnTo>
                  <a:lnTo>
                    <a:pt x="594" y="2293"/>
                  </a:lnTo>
                  <a:lnTo>
                    <a:pt x="1079" y="1807"/>
                  </a:lnTo>
                  <a:lnTo>
                    <a:pt x="1025" y="243"/>
                  </a:lnTo>
                  <a:lnTo>
                    <a:pt x="998" y="163"/>
                  </a:lnTo>
                  <a:lnTo>
                    <a:pt x="944" y="82"/>
                  </a:lnTo>
                  <a:lnTo>
                    <a:pt x="864" y="28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9906;p47"/>
            <p:cNvSpPr/>
            <p:nvPr/>
          </p:nvSpPr>
          <p:spPr>
            <a:xfrm>
              <a:off x="6371146" y="1916254"/>
              <a:ext cx="84758" cy="62767"/>
            </a:xfrm>
            <a:custGeom>
              <a:avLst/>
              <a:gdLst/>
              <a:ahLst/>
              <a:cxnLst/>
              <a:rect l="l" t="t" r="r" b="b"/>
              <a:pathLst>
                <a:path w="1349" h="999" extrusionOk="0">
                  <a:moveTo>
                    <a:pt x="1025" y="513"/>
                  </a:moveTo>
                  <a:lnTo>
                    <a:pt x="1133" y="594"/>
                  </a:lnTo>
                  <a:lnTo>
                    <a:pt x="1214" y="648"/>
                  </a:lnTo>
                  <a:lnTo>
                    <a:pt x="1241" y="756"/>
                  </a:lnTo>
                  <a:lnTo>
                    <a:pt x="1214" y="837"/>
                  </a:lnTo>
                  <a:lnTo>
                    <a:pt x="1160" y="891"/>
                  </a:lnTo>
                  <a:lnTo>
                    <a:pt x="1025" y="891"/>
                  </a:lnTo>
                  <a:lnTo>
                    <a:pt x="917" y="864"/>
                  </a:lnTo>
                  <a:lnTo>
                    <a:pt x="837" y="810"/>
                  </a:lnTo>
                  <a:lnTo>
                    <a:pt x="810" y="756"/>
                  </a:lnTo>
                  <a:lnTo>
                    <a:pt x="810" y="675"/>
                  </a:lnTo>
                  <a:lnTo>
                    <a:pt x="890" y="540"/>
                  </a:lnTo>
                  <a:lnTo>
                    <a:pt x="944" y="513"/>
                  </a:lnTo>
                  <a:close/>
                  <a:moveTo>
                    <a:pt x="216" y="1"/>
                  </a:moveTo>
                  <a:lnTo>
                    <a:pt x="135" y="55"/>
                  </a:lnTo>
                  <a:lnTo>
                    <a:pt x="82" y="109"/>
                  </a:lnTo>
                  <a:lnTo>
                    <a:pt x="55" y="163"/>
                  </a:lnTo>
                  <a:lnTo>
                    <a:pt x="28" y="244"/>
                  </a:lnTo>
                  <a:lnTo>
                    <a:pt x="1" y="298"/>
                  </a:lnTo>
                  <a:lnTo>
                    <a:pt x="28" y="352"/>
                  </a:lnTo>
                  <a:lnTo>
                    <a:pt x="55" y="405"/>
                  </a:lnTo>
                  <a:lnTo>
                    <a:pt x="108" y="459"/>
                  </a:lnTo>
                  <a:lnTo>
                    <a:pt x="675" y="783"/>
                  </a:lnTo>
                  <a:lnTo>
                    <a:pt x="998" y="972"/>
                  </a:lnTo>
                  <a:lnTo>
                    <a:pt x="1079" y="999"/>
                  </a:lnTo>
                  <a:lnTo>
                    <a:pt x="1160" y="999"/>
                  </a:lnTo>
                  <a:lnTo>
                    <a:pt x="1214" y="972"/>
                  </a:lnTo>
                  <a:lnTo>
                    <a:pt x="1268" y="918"/>
                  </a:lnTo>
                  <a:lnTo>
                    <a:pt x="1295" y="891"/>
                  </a:lnTo>
                  <a:lnTo>
                    <a:pt x="1322" y="837"/>
                  </a:lnTo>
                  <a:lnTo>
                    <a:pt x="1349" y="783"/>
                  </a:lnTo>
                  <a:lnTo>
                    <a:pt x="1349" y="729"/>
                  </a:lnTo>
                  <a:lnTo>
                    <a:pt x="1349" y="648"/>
                  </a:lnTo>
                  <a:lnTo>
                    <a:pt x="1295" y="594"/>
                  </a:lnTo>
                  <a:lnTo>
                    <a:pt x="1241" y="540"/>
                  </a:lnTo>
                  <a:lnTo>
                    <a:pt x="729" y="244"/>
                  </a:lnTo>
                  <a:lnTo>
                    <a:pt x="459" y="82"/>
                  </a:lnTo>
                  <a:lnTo>
                    <a:pt x="378" y="28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rgbClr val="DD88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47"/>
            <p:cNvSpPr/>
            <p:nvPr/>
          </p:nvSpPr>
          <p:spPr>
            <a:xfrm>
              <a:off x="6369450" y="1955270"/>
              <a:ext cx="76338" cy="57615"/>
            </a:xfrm>
            <a:custGeom>
              <a:avLst/>
              <a:gdLst/>
              <a:ahLst/>
              <a:cxnLst/>
              <a:rect l="l" t="t" r="r" b="b"/>
              <a:pathLst>
                <a:path w="1215" h="917" extrusionOk="0">
                  <a:moveTo>
                    <a:pt x="890" y="432"/>
                  </a:moveTo>
                  <a:lnTo>
                    <a:pt x="944" y="459"/>
                  </a:lnTo>
                  <a:lnTo>
                    <a:pt x="1052" y="513"/>
                  </a:lnTo>
                  <a:lnTo>
                    <a:pt x="1133" y="593"/>
                  </a:lnTo>
                  <a:lnTo>
                    <a:pt x="1160" y="674"/>
                  </a:lnTo>
                  <a:lnTo>
                    <a:pt x="1106" y="755"/>
                  </a:lnTo>
                  <a:lnTo>
                    <a:pt x="1079" y="809"/>
                  </a:lnTo>
                  <a:lnTo>
                    <a:pt x="944" y="809"/>
                  </a:lnTo>
                  <a:lnTo>
                    <a:pt x="864" y="782"/>
                  </a:lnTo>
                  <a:lnTo>
                    <a:pt x="783" y="728"/>
                  </a:lnTo>
                  <a:lnTo>
                    <a:pt x="729" y="674"/>
                  </a:lnTo>
                  <a:lnTo>
                    <a:pt x="756" y="593"/>
                  </a:lnTo>
                  <a:lnTo>
                    <a:pt x="810" y="486"/>
                  </a:lnTo>
                  <a:lnTo>
                    <a:pt x="890" y="432"/>
                  </a:lnTo>
                  <a:close/>
                  <a:moveTo>
                    <a:pt x="216" y="0"/>
                  </a:moveTo>
                  <a:lnTo>
                    <a:pt x="135" y="27"/>
                  </a:lnTo>
                  <a:lnTo>
                    <a:pt x="109" y="54"/>
                  </a:lnTo>
                  <a:lnTo>
                    <a:pt x="82" y="81"/>
                  </a:lnTo>
                  <a:lnTo>
                    <a:pt x="28" y="162"/>
                  </a:lnTo>
                  <a:lnTo>
                    <a:pt x="1" y="216"/>
                  </a:lnTo>
                  <a:lnTo>
                    <a:pt x="28" y="297"/>
                  </a:lnTo>
                  <a:lnTo>
                    <a:pt x="55" y="378"/>
                  </a:lnTo>
                  <a:lnTo>
                    <a:pt x="109" y="432"/>
                  </a:lnTo>
                  <a:lnTo>
                    <a:pt x="135" y="432"/>
                  </a:lnTo>
                  <a:lnTo>
                    <a:pt x="729" y="782"/>
                  </a:lnTo>
                  <a:lnTo>
                    <a:pt x="890" y="890"/>
                  </a:lnTo>
                  <a:lnTo>
                    <a:pt x="971" y="917"/>
                  </a:lnTo>
                  <a:lnTo>
                    <a:pt x="1052" y="917"/>
                  </a:lnTo>
                  <a:lnTo>
                    <a:pt x="1106" y="890"/>
                  </a:lnTo>
                  <a:lnTo>
                    <a:pt x="1160" y="809"/>
                  </a:lnTo>
                  <a:lnTo>
                    <a:pt x="1187" y="755"/>
                  </a:lnTo>
                  <a:lnTo>
                    <a:pt x="1214" y="674"/>
                  </a:lnTo>
                  <a:lnTo>
                    <a:pt x="1214" y="620"/>
                  </a:lnTo>
                  <a:lnTo>
                    <a:pt x="1187" y="539"/>
                  </a:lnTo>
                  <a:lnTo>
                    <a:pt x="1133" y="486"/>
                  </a:lnTo>
                  <a:lnTo>
                    <a:pt x="702" y="243"/>
                  </a:lnTo>
                  <a:lnTo>
                    <a:pt x="351" y="27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DD88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9908;p47"/>
            <p:cNvSpPr/>
            <p:nvPr/>
          </p:nvSpPr>
          <p:spPr>
            <a:xfrm>
              <a:off x="6371146" y="1994224"/>
              <a:ext cx="74642" cy="57678"/>
            </a:xfrm>
            <a:custGeom>
              <a:avLst/>
              <a:gdLst/>
              <a:ahLst/>
              <a:cxnLst/>
              <a:rect l="l" t="t" r="r" b="b"/>
              <a:pathLst>
                <a:path w="1188" h="918" extrusionOk="0">
                  <a:moveTo>
                    <a:pt x="810" y="432"/>
                  </a:moveTo>
                  <a:lnTo>
                    <a:pt x="890" y="459"/>
                  </a:lnTo>
                  <a:lnTo>
                    <a:pt x="998" y="513"/>
                  </a:lnTo>
                  <a:lnTo>
                    <a:pt x="1079" y="594"/>
                  </a:lnTo>
                  <a:lnTo>
                    <a:pt x="1079" y="675"/>
                  </a:lnTo>
                  <a:lnTo>
                    <a:pt x="1052" y="755"/>
                  </a:lnTo>
                  <a:lnTo>
                    <a:pt x="1025" y="809"/>
                  </a:lnTo>
                  <a:lnTo>
                    <a:pt x="890" y="809"/>
                  </a:lnTo>
                  <a:lnTo>
                    <a:pt x="783" y="782"/>
                  </a:lnTo>
                  <a:lnTo>
                    <a:pt x="702" y="728"/>
                  </a:lnTo>
                  <a:lnTo>
                    <a:pt x="675" y="675"/>
                  </a:lnTo>
                  <a:lnTo>
                    <a:pt x="675" y="594"/>
                  </a:lnTo>
                  <a:lnTo>
                    <a:pt x="756" y="486"/>
                  </a:lnTo>
                  <a:lnTo>
                    <a:pt x="810" y="432"/>
                  </a:lnTo>
                  <a:close/>
                  <a:moveTo>
                    <a:pt x="216" y="0"/>
                  </a:moveTo>
                  <a:lnTo>
                    <a:pt x="108" y="27"/>
                  </a:lnTo>
                  <a:lnTo>
                    <a:pt x="55" y="108"/>
                  </a:lnTo>
                  <a:lnTo>
                    <a:pt x="28" y="162"/>
                  </a:lnTo>
                  <a:lnTo>
                    <a:pt x="1" y="243"/>
                  </a:lnTo>
                  <a:lnTo>
                    <a:pt x="1" y="324"/>
                  </a:lnTo>
                  <a:lnTo>
                    <a:pt x="28" y="378"/>
                  </a:lnTo>
                  <a:lnTo>
                    <a:pt x="82" y="432"/>
                  </a:lnTo>
                  <a:lnTo>
                    <a:pt x="162" y="486"/>
                  </a:lnTo>
                  <a:lnTo>
                    <a:pt x="702" y="809"/>
                  </a:lnTo>
                  <a:lnTo>
                    <a:pt x="863" y="890"/>
                  </a:lnTo>
                  <a:lnTo>
                    <a:pt x="917" y="917"/>
                  </a:lnTo>
                  <a:lnTo>
                    <a:pt x="998" y="917"/>
                  </a:lnTo>
                  <a:lnTo>
                    <a:pt x="1079" y="890"/>
                  </a:lnTo>
                  <a:lnTo>
                    <a:pt x="1133" y="836"/>
                  </a:lnTo>
                  <a:lnTo>
                    <a:pt x="1160" y="755"/>
                  </a:lnTo>
                  <a:lnTo>
                    <a:pt x="1187" y="675"/>
                  </a:lnTo>
                  <a:lnTo>
                    <a:pt x="1187" y="621"/>
                  </a:lnTo>
                  <a:lnTo>
                    <a:pt x="1160" y="540"/>
                  </a:lnTo>
                  <a:lnTo>
                    <a:pt x="1106" y="486"/>
                  </a:lnTo>
                  <a:lnTo>
                    <a:pt x="702" y="270"/>
                  </a:lnTo>
                  <a:lnTo>
                    <a:pt x="324" y="27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DD88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9909;p47"/>
            <p:cNvSpPr/>
            <p:nvPr/>
          </p:nvSpPr>
          <p:spPr>
            <a:xfrm>
              <a:off x="6381324" y="2039963"/>
              <a:ext cx="64464" cy="47499"/>
            </a:xfrm>
            <a:custGeom>
              <a:avLst/>
              <a:gdLst/>
              <a:ahLst/>
              <a:cxnLst/>
              <a:rect l="l" t="t" r="r" b="b"/>
              <a:pathLst>
                <a:path w="1026" h="756" extrusionOk="0">
                  <a:moveTo>
                    <a:pt x="782" y="405"/>
                  </a:moveTo>
                  <a:lnTo>
                    <a:pt x="863" y="459"/>
                  </a:lnTo>
                  <a:lnTo>
                    <a:pt x="917" y="513"/>
                  </a:lnTo>
                  <a:lnTo>
                    <a:pt x="917" y="567"/>
                  </a:lnTo>
                  <a:lnTo>
                    <a:pt x="890" y="621"/>
                  </a:lnTo>
                  <a:lnTo>
                    <a:pt x="836" y="648"/>
                  </a:lnTo>
                  <a:lnTo>
                    <a:pt x="782" y="648"/>
                  </a:lnTo>
                  <a:lnTo>
                    <a:pt x="648" y="594"/>
                  </a:lnTo>
                  <a:lnTo>
                    <a:pt x="621" y="567"/>
                  </a:lnTo>
                  <a:lnTo>
                    <a:pt x="648" y="513"/>
                  </a:lnTo>
                  <a:lnTo>
                    <a:pt x="701" y="432"/>
                  </a:lnTo>
                  <a:lnTo>
                    <a:pt x="728" y="405"/>
                  </a:lnTo>
                  <a:close/>
                  <a:moveTo>
                    <a:pt x="135" y="0"/>
                  </a:moveTo>
                  <a:lnTo>
                    <a:pt x="81" y="27"/>
                  </a:lnTo>
                  <a:lnTo>
                    <a:pt x="54" y="54"/>
                  </a:lnTo>
                  <a:lnTo>
                    <a:pt x="27" y="108"/>
                  </a:lnTo>
                  <a:lnTo>
                    <a:pt x="0" y="189"/>
                  </a:lnTo>
                  <a:lnTo>
                    <a:pt x="0" y="243"/>
                  </a:lnTo>
                  <a:lnTo>
                    <a:pt x="27" y="297"/>
                  </a:lnTo>
                  <a:lnTo>
                    <a:pt x="81" y="351"/>
                  </a:lnTo>
                  <a:lnTo>
                    <a:pt x="378" y="540"/>
                  </a:lnTo>
                  <a:lnTo>
                    <a:pt x="567" y="621"/>
                  </a:lnTo>
                  <a:lnTo>
                    <a:pt x="755" y="729"/>
                  </a:lnTo>
                  <a:lnTo>
                    <a:pt x="809" y="755"/>
                  </a:lnTo>
                  <a:lnTo>
                    <a:pt x="863" y="755"/>
                  </a:lnTo>
                  <a:lnTo>
                    <a:pt x="917" y="729"/>
                  </a:lnTo>
                  <a:lnTo>
                    <a:pt x="971" y="675"/>
                  </a:lnTo>
                  <a:lnTo>
                    <a:pt x="998" y="621"/>
                  </a:lnTo>
                  <a:lnTo>
                    <a:pt x="1025" y="567"/>
                  </a:lnTo>
                  <a:lnTo>
                    <a:pt x="1025" y="513"/>
                  </a:lnTo>
                  <a:lnTo>
                    <a:pt x="998" y="459"/>
                  </a:lnTo>
                  <a:lnTo>
                    <a:pt x="944" y="405"/>
                  </a:lnTo>
                  <a:lnTo>
                    <a:pt x="540" y="162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DD88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0" name="Google Shape;9910;p47"/>
            <p:cNvSpPr/>
            <p:nvPr/>
          </p:nvSpPr>
          <p:spPr>
            <a:xfrm>
              <a:off x="6421974" y="1948485"/>
              <a:ext cx="27143" cy="23750"/>
            </a:xfrm>
            <a:custGeom>
              <a:avLst/>
              <a:gdLst/>
              <a:ahLst/>
              <a:cxnLst/>
              <a:rect l="l" t="t" r="r" b="b"/>
              <a:pathLst>
                <a:path w="432" h="378" extrusionOk="0">
                  <a:moveTo>
                    <a:pt x="135" y="0"/>
                  </a:moveTo>
                  <a:lnTo>
                    <a:pt x="81" y="27"/>
                  </a:lnTo>
                  <a:lnTo>
                    <a:pt x="1" y="162"/>
                  </a:lnTo>
                  <a:lnTo>
                    <a:pt x="1" y="243"/>
                  </a:lnTo>
                  <a:lnTo>
                    <a:pt x="28" y="297"/>
                  </a:lnTo>
                  <a:lnTo>
                    <a:pt x="108" y="351"/>
                  </a:lnTo>
                  <a:lnTo>
                    <a:pt x="216" y="378"/>
                  </a:lnTo>
                  <a:lnTo>
                    <a:pt x="351" y="378"/>
                  </a:lnTo>
                  <a:lnTo>
                    <a:pt x="405" y="324"/>
                  </a:lnTo>
                  <a:lnTo>
                    <a:pt x="432" y="243"/>
                  </a:lnTo>
                  <a:lnTo>
                    <a:pt x="405" y="135"/>
                  </a:lnTo>
                  <a:lnTo>
                    <a:pt x="324" y="81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C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1" name="Google Shape;9911;p47"/>
            <p:cNvSpPr/>
            <p:nvPr/>
          </p:nvSpPr>
          <p:spPr>
            <a:xfrm>
              <a:off x="6415189" y="1982349"/>
              <a:ext cx="27205" cy="23813"/>
            </a:xfrm>
            <a:custGeom>
              <a:avLst/>
              <a:gdLst/>
              <a:ahLst/>
              <a:cxnLst/>
              <a:rect l="l" t="t" r="r" b="b"/>
              <a:pathLst>
                <a:path w="433" h="379" extrusionOk="0">
                  <a:moveTo>
                    <a:pt x="162" y="1"/>
                  </a:moveTo>
                  <a:lnTo>
                    <a:pt x="82" y="55"/>
                  </a:lnTo>
                  <a:lnTo>
                    <a:pt x="28" y="162"/>
                  </a:lnTo>
                  <a:lnTo>
                    <a:pt x="1" y="243"/>
                  </a:lnTo>
                  <a:lnTo>
                    <a:pt x="55" y="297"/>
                  </a:lnTo>
                  <a:lnTo>
                    <a:pt x="136" y="351"/>
                  </a:lnTo>
                  <a:lnTo>
                    <a:pt x="216" y="378"/>
                  </a:lnTo>
                  <a:lnTo>
                    <a:pt x="351" y="378"/>
                  </a:lnTo>
                  <a:lnTo>
                    <a:pt x="378" y="324"/>
                  </a:lnTo>
                  <a:lnTo>
                    <a:pt x="432" y="243"/>
                  </a:lnTo>
                  <a:lnTo>
                    <a:pt x="405" y="162"/>
                  </a:lnTo>
                  <a:lnTo>
                    <a:pt x="324" y="82"/>
                  </a:lnTo>
                  <a:lnTo>
                    <a:pt x="216" y="28"/>
                  </a:lnTo>
                  <a:lnTo>
                    <a:pt x="162" y="1"/>
                  </a:lnTo>
                  <a:close/>
                </a:path>
              </a:pathLst>
            </a:custGeom>
            <a:solidFill>
              <a:srgbClr val="FFC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2" name="Google Shape;9912;p47"/>
            <p:cNvSpPr/>
            <p:nvPr/>
          </p:nvSpPr>
          <p:spPr>
            <a:xfrm>
              <a:off x="6413493" y="2021303"/>
              <a:ext cx="25509" cy="23813"/>
            </a:xfrm>
            <a:custGeom>
              <a:avLst/>
              <a:gdLst/>
              <a:ahLst/>
              <a:cxnLst/>
              <a:rect l="l" t="t" r="r" b="b"/>
              <a:pathLst>
                <a:path w="406" h="379" extrusionOk="0">
                  <a:moveTo>
                    <a:pt x="136" y="1"/>
                  </a:moveTo>
                  <a:lnTo>
                    <a:pt x="82" y="55"/>
                  </a:lnTo>
                  <a:lnTo>
                    <a:pt x="1" y="163"/>
                  </a:lnTo>
                  <a:lnTo>
                    <a:pt x="1" y="244"/>
                  </a:lnTo>
                  <a:lnTo>
                    <a:pt x="28" y="297"/>
                  </a:lnTo>
                  <a:lnTo>
                    <a:pt x="109" y="351"/>
                  </a:lnTo>
                  <a:lnTo>
                    <a:pt x="216" y="378"/>
                  </a:lnTo>
                  <a:lnTo>
                    <a:pt x="351" y="378"/>
                  </a:lnTo>
                  <a:lnTo>
                    <a:pt x="378" y="324"/>
                  </a:lnTo>
                  <a:lnTo>
                    <a:pt x="405" y="244"/>
                  </a:lnTo>
                  <a:lnTo>
                    <a:pt x="405" y="163"/>
                  </a:lnTo>
                  <a:lnTo>
                    <a:pt x="324" y="82"/>
                  </a:lnTo>
                  <a:lnTo>
                    <a:pt x="216" y="28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FFC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3" name="Google Shape;9913;p47"/>
            <p:cNvSpPr/>
            <p:nvPr/>
          </p:nvSpPr>
          <p:spPr>
            <a:xfrm>
              <a:off x="6420278" y="2065346"/>
              <a:ext cx="18723" cy="15331"/>
            </a:xfrm>
            <a:custGeom>
              <a:avLst/>
              <a:gdLst/>
              <a:ahLst/>
              <a:cxnLst/>
              <a:rect l="l" t="t" r="r" b="b"/>
              <a:pathLst>
                <a:path w="298" h="244" extrusionOk="0">
                  <a:moveTo>
                    <a:pt x="108" y="1"/>
                  </a:moveTo>
                  <a:lnTo>
                    <a:pt x="81" y="28"/>
                  </a:lnTo>
                  <a:lnTo>
                    <a:pt x="28" y="109"/>
                  </a:lnTo>
                  <a:lnTo>
                    <a:pt x="1" y="163"/>
                  </a:lnTo>
                  <a:lnTo>
                    <a:pt x="28" y="190"/>
                  </a:lnTo>
                  <a:lnTo>
                    <a:pt x="162" y="244"/>
                  </a:lnTo>
                  <a:lnTo>
                    <a:pt x="216" y="244"/>
                  </a:lnTo>
                  <a:lnTo>
                    <a:pt x="270" y="217"/>
                  </a:lnTo>
                  <a:lnTo>
                    <a:pt x="297" y="163"/>
                  </a:lnTo>
                  <a:lnTo>
                    <a:pt x="297" y="109"/>
                  </a:lnTo>
                  <a:lnTo>
                    <a:pt x="243" y="55"/>
                  </a:lnTo>
                  <a:lnTo>
                    <a:pt x="162" y="1"/>
                  </a:lnTo>
                  <a:close/>
                </a:path>
              </a:pathLst>
            </a:custGeom>
            <a:solidFill>
              <a:srgbClr val="FFC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4" name="Google Shape;9914;p47"/>
            <p:cNvSpPr/>
            <p:nvPr/>
          </p:nvSpPr>
          <p:spPr>
            <a:xfrm>
              <a:off x="7472337" y="2224616"/>
              <a:ext cx="332182" cy="421903"/>
            </a:xfrm>
            <a:custGeom>
              <a:avLst/>
              <a:gdLst/>
              <a:ahLst/>
              <a:cxnLst/>
              <a:rect l="l" t="t" r="r" b="b"/>
              <a:pathLst>
                <a:path w="5287" h="6715" extrusionOk="0">
                  <a:moveTo>
                    <a:pt x="3183" y="944"/>
                  </a:moveTo>
                  <a:lnTo>
                    <a:pt x="2967" y="1160"/>
                  </a:lnTo>
                  <a:lnTo>
                    <a:pt x="2751" y="1403"/>
                  </a:lnTo>
                  <a:lnTo>
                    <a:pt x="2563" y="1646"/>
                  </a:lnTo>
                  <a:lnTo>
                    <a:pt x="2455" y="1753"/>
                  </a:lnTo>
                  <a:lnTo>
                    <a:pt x="2374" y="1888"/>
                  </a:lnTo>
                  <a:lnTo>
                    <a:pt x="2185" y="2131"/>
                  </a:lnTo>
                  <a:lnTo>
                    <a:pt x="1996" y="2374"/>
                  </a:lnTo>
                  <a:lnTo>
                    <a:pt x="1808" y="2643"/>
                  </a:lnTo>
                  <a:lnTo>
                    <a:pt x="1646" y="2913"/>
                  </a:lnTo>
                  <a:lnTo>
                    <a:pt x="1295" y="3425"/>
                  </a:lnTo>
                  <a:lnTo>
                    <a:pt x="945" y="3938"/>
                  </a:lnTo>
                  <a:lnTo>
                    <a:pt x="594" y="4477"/>
                  </a:lnTo>
                  <a:lnTo>
                    <a:pt x="244" y="4989"/>
                  </a:lnTo>
                  <a:lnTo>
                    <a:pt x="513" y="4423"/>
                  </a:lnTo>
                  <a:lnTo>
                    <a:pt x="783" y="3857"/>
                  </a:lnTo>
                  <a:lnTo>
                    <a:pt x="1107" y="3290"/>
                  </a:lnTo>
                  <a:lnTo>
                    <a:pt x="1430" y="2778"/>
                  </a:lnTo>
                  <a:lnTo>
                    <a:pt x="1808" y="2266"/>
                  </a:lnTo>
                  <a:lnTo>
                    <a:pt x="2212" y="1753"/>
                  </a:lnTo>
                  <a:lnTo>
                    <a:pt x="2428" y="1538"/>
                  </a:lnTo>
                  <a:lnTo>
                    <a:pt x="2671" y="1322"/>
                  </a:lnTo>
                  <a:lnTo>
                    <a:pt x="2913" y="1106"/>
                  </a:lnTo>
                  <a:lnTo>
                    <a:pt x="3183" y="944"/>
                  </a:lnTo>
                  <a:close/>
                  <a:moveTo>
                    <a:pt x="2832" y="1"/>
                  </a:moveTo>
                  <a:lnTo>
                    <a:pt x="2859" y="55"/>
                  </a:lnTo>
                  <a:lnTo>
                    <a:pt x="2859" y="109"/>
                  </a:lnTo>
                  <a:lnTo>
                    <a:pt x="2859" y="189"/>
                  </a:lnTo>
                  <a:lnTo>
                    <a:pt x="2832" y="270"/>
                  </a:lnTo>
                  <a:lnTo>
                    <a:pt x="2751" y="324"/>
                  </a:lnTo>
                  <a:lnTo>
                    <a:pt x="2671" y="405"/>
                  </a:lnTo>
                  <a:lnTo>
                    <a:pt x="2563" y="459"/>
                  </a:lnTo>
                  <a:lnTo>
                    <a:pt x="2428" y="540"/>
                  </a:lnTo>
                  <a:lnTo>
                    <a:pt x="2455" y="594"/>
                  </a:lnTo>
                  <a:lnTo>
                    <a:pt x="2482" y="675"/>
                  </a:lnTo>
                  <a:lnTo>
                    <a:pt x="2455" y="729"/>
                  </a:lnTo>
                  <a:lnTo>
                    <a:pt x="2428" y="810"/>
                  </a:lnTo>
                  <a:lnTo>
                    <a:pt x="2374" y="890"/>
                  </a:lnTo>
                  <a:lnTo>
                    <a:pt x="2293" y="971"/>
                  </a:lnTo>
                  <a:lnTo>
                    <a:pt x="2158" y="1052"/>
                  </a:lnTo>
                  <a:lnTo>
                    <a:pt x="1996" y="1106"/>
                  </a:lnTo>
                  <a:lnTo>
                    <a:pt x="2023" y="1160"/>
                  </a:lnTo>
                  <a:lnTo>
                    <a:pt x="2023" y="1214"/>
                  </a:lnTo>
                  <a:lnTo>
                    <a:pt x="1996" y="1295"/>
                  </a:lnTo>
                  <a:lnTo>
                    <a:pt x="1969" y="1349"/>
                  </a:lnTo>
                  <a:lnTo>
                    <a:pt x="1916" y="1430"/>
                  </a:lnTo>
                  <a:lnTo>
                    <a:pt x="1835" y="1484"/>
                  </a:lnTo>
                  <a:lnTo>
                    <a:pt x="1754" y="1565"/>
                  </a:lnTo>
                  <a:lnTo>
                    <a:pt x="1619" y="1619"/>
                  </a:lnTo>
                  <a:lnTo>
                    <a:pt x="1646" y="1672"/>
                  </a:lnTo>
                  <a:lnTo>
                    <a:pt x="1646" y="1726"/>
                  </a:lnTo>
                  <a:lnTo>
                    <a:pt x="1619" y="1807"/>
                  </a:lnTo>
                  <a:lnTo>
                    <a:pt x="1592" y="1861"/>
                  </a:lnTo>
                  <a:lnTo>
                    <a:pt x="1538" y="1942"/>
                  </a:lnTo>
                  <a:lnTo>
                    <a:pt x="1457" y="1996"/>
                  </a:lnTo>
                  <a:lnTo>
                    <a:pt x="1349" y="2077"/>
                  </a:lnTo>
                  <a:lnTo>
                    <a:pt x="1214" y="2131"/>
                  </a:lnTo>
                  <a:lnTo>
                    <a:pt x="1214" y="2185"/>
                  </a:lnTo>
                  <a:lnTo>
                    <a:pt x="1214" y="2266"/>
                  </a:lnTo>
                  <a:lnTo>
                    <a:pt x="1214" y="2347"/>
                  </a:lnTo>
                  <a:lnTo>
                    <a:pt x="1160" y="2401"/>
                  </a:lnTo>
                  <a:lnTo>
                    <a:pt x="1080" y="2481"/>
                  </a:lnTo>
                  <a:lnTo>
                    <a:pt x="999" y="2562"/>
                  </a:lnTo>
                  <a:lnTo>
                    <a:pt x="864" y="2670"/>
                  </a:lnTo>
                  <a:lnTo>
                    <a:pt x="702" y="2751"/>
                  </a:lnTo>
                  <a:lnTo>
                    <a:pt x="756" y="2805"/>
                  </a:lnTo>
                  <a:lnTo>
                    <a:pt x="783" y="2859"/>
                  </a:lnTo>
                  <a:lnTo>
                    <a:pt x="783" y="2967"/>
                  </a:lnTo>
                  <a:lnTo>
                    <a:pt x="756" y="3048"/>
                  </a:lnTo>
                  <a:lnTo>
                    <a:pt x="702" y="3156"/>
                  </a:lnTo>
                  <a:lnTo>
                    <a:pt x="621" y="3290"/>
                  </a:lnTo>
                  <a:lnTo>
                    <a:pt x="486" y="3425"/>
                  </a:lnTo>
                  <a:lnTo>
                    <a:pt x="298" y="3587"/>
                  </a:lnTo>
                  <a:lnTo>
                    <a:pt x="378" y="3614"/>
                  </a:lnTo>
                  <a:lnTo>
                    <a:pt x="432" y="3668"/>
                  </a:lnTo>
                  <a:lnTo>
                    <a:pt x="459" y="3749"/>
                  </a:lnTo>
                  <a:lnTo>
                    <a:pt x="459" y="3830"/>
                  </a:lnTo>
                  <a:lnTo>
                    <a:pt x="432" y="3938"/>
                  </a:lnTo>
                  <a:lnTo>
                    <a:pt x="378" y="4045"/>
                  </a:lnTo>
                  <a:lnTo>
                    <a:pt x="298" y="4180"/>
                  </a:lnTo>
                  <a:lnTo>
                    <a:pt x="163" y="4342"/>
                  </a:lnTo>
                  <a:lnTo>
                    <a:pt x="217" y="4396"/>
                  </a:lnTo>
                  <a:lnTo>
                    <a:pt x="244" y="4450"/>
                  </a:lnTo>
                  <a:lnTo>
                    <a:pt x="271" y="4531"/>
                  </a:lnTo>
                  <a:lnTo>
                    <a:pt x="244" y="4612"/>
                  </a:lnTo>
                  <a:lnTo>
                    <a:pt x="244" y="4747"/>
                  </a:lnTo>
                  <a:lnTo>
                    <a:pt x="190" y="4854"/>
                  </a:lnTo>
                  <a:lnTo>
                    <a:pt x="109" y="5016"/>
                  </a:lnTo>
                  <a:lnTo>
                    <a:pt x="1" y="5178"/>
                  </a:lnTo>
                  <a:lnTo>
                    <a:pt x="82" y="5178"/>
                  </a:lnTo>
                  <a:lnTo>
                    <a:pt x="163" y="5232"/>
                  </a:lnTo>
                  <a:lnTo>
                    <a:pt x="190" y="5313"/>
                  </a:lnTo>
                  <a:lnTo>
                    <a:pt x="217" y="5394"/>
                  </a:lnTo>
                  <a:lnTo>
                    <a:pt x="352" y="5178"/>
                  </a:lnTo>
                  <a:lnTo>
                    <a:pt x="513" y="5421"/>
                  </a:lnTo>
                  <a:lnTo>
                    <a:pt x="648" y="5609"/>
                  </a:lnTo>
                  <a:lnTo>
                    <a:pt x="810" y="5798"/>
                  </a:lnTo>
                  <a:lnTo>
                    <a:pt x="999" y="5960"/>
                  </a:lnTo>
                  <a:lnTo>
                    <a:pt x="1160" y="6095"/>
                  </a:lnTo>
                  <a:lnTo>
                    <a:pt x="1349" y="6230"/>
                  </a:lnTo>
                  <a:lnTo>
                    <a:pt x="1538" y="6310"/>
                  </a:lnTo>
                  <a:lnTo>
                    <a:pt x="1754" y="6418"/>
                  </a:lnTo>
                  <a:lnTo>
                    <a:pt x="1969" y="6472"/>
                  </a:lnTo>
                  <a:lnTo>
                    <a:pt x="2212" y="6553"/>
                  </a:lnTo>
                  <a:lnTo>
                    <a:pt x="2724" y="6634"/>
                  </a:lnTo>
                  <a:lnTo>
                    <a:pt x="3318" y="6688"/>
                  </a:lnTo>
                  <a:lnTo>
                    <a:pt x="3965" y="6715"/>
                  </a:lnTo>
                  <a:lnTo>
                    <a:pt x="4477" y="6715"/>
                  </a:lnTo>
                  <a:lnTo>
                    <a:pt x="4747" y="5879"/>
                  </a:lnTo>
                  <a:lnTo>
                    <a:pt x="4990" y="5043"/>
                  </a:lnTo>
                  <a:lnTo>
                    <a:pt x="5097" y="4612"/>
                  </a:lnTo>
                  <a:lnTo>
                    <a:pt x="5178" y="4180"/>
                  </a:lnTo>
                  <a:lnTo>
                    <a:pt x="5232" y="3776"/>
                  </a:lnTo>
                  <a:lnTo>
                    <a:pt x="5259" y="3344"/>
                  </a:lnTo>
                  <a:lnTo>
                    <a:pt x="5286" y="2913"/>
                  </a:lnTo>
                  <a:lnTo>
                    <a:pt x="5259" y="2481"/>
                  </a:lnTo>
                  <a:lnTo>
                    <a:pt x="5178" y="2050"/>
                  </a:lnTo>
                  <a:lnTo>
                    <a:pt x="5070" y="1646"/>
                  </a:lnTo>
                  <a:lnTo>
                    <a:pt x="4882" y="1268"/>
                  </a:lnTo>
                  <a:lnTo>
                    <a:pt x="4774" y="1079"/>
                  </a:lnTo>
                  <a:lnTo>
                    <a:pt x="4639" y="890"/>
                  </a:lnTo>
                  <a:lnTo>
                    <a:pt x="4504" y="729"/>
                  </a:lnTo>
                  <a:lnTo>
                    <a:pt x="4369" y="594"/>
                  </a:lnTo>
                  <a:lnTo>
                    <a:pt x="4208" y="459"/>
                  </a:lnTo>
                  <a:lnTo>
                    <a:pt x="4019" y="351"/>
                  </a:lnTo>
                  <a:lnTo>
                    <a:pt x="3776" y="270"/>
                  </a:lnTo>
                  <a:lnTo>
                    <a:pt x="3695" y="243"/>
                  </a:lnTo>
                  <a:lnTo>
                    <a:pt x="283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5" name="Google Shape;9915;p47"/>
            <p:cNvSpPr/>
            <p:nvPr/>
          </p:nvSpPr>
          <p:spPr>
            <a:xfrm>
              <a:off x="7321612" y="2192448"/>
              <a:ext cx="189809" cy="137284"/>
            </a:xfrm>
            <a:custGeom>
              <a:avLst/>
              <a:gdLst/>
              <a:ahLst/>
              <a:cxnLst/>
              <a:rect l="l" t="t" r="r" b="b"/>
              <a:pathLst>
                <a:path w="3021" h="2185" extrusionOk="0">
                  <a:moveTo>
                    <a:pt x="54" y="0"/>
                  </a:moveTo>
                  <a:lnTo>
                    <a:pt x="27" y="189"/>
                  </a:lnTo>
                  <a:lnTo>
                    <a:pt x="0" y="378"/>
                  </a:lnTo>
                  <a:lnTo>
                    <a:pt x="27" y="567"/>
                  </a:lnTo>
                  <a:lnTo>
                    <a:pt x="54" y="755"/>
                  </a:lnTo>
                  <a:lnTo>
                    <a:pt x="135" y="944"/>
                  </a:lnTo>
                  <a:lnTo>
                    <a:pt x="216" y="1106"/>
                  </a:lnTo>
                  <a:lnTo>
                    <a:pt x="297" y="1268"/>
                  </a:lnTo>
                  <a:lnTo>
                    <a:pt x="432" y="1402"/>
                  </a:lnTo>
                  <a:lnTo>
                    <a:pt x="701" y="1645"/>
                  </a:lnTo>
                  <a:lnTo>
                    <a:pt x="1025" y="1834"/>
                  </a:lnTo>
                  <a:lnTo>
                    <a:pt x="1375" y="1996"/>
                  </a:lnTo>
                  <a:lnTo>
                    <a:pt x="1564" y="2050"/>
                  </a:lnTo>
                  <a:lnTo>
                    <a:pt x="1726" y="2104"/>
                  </a:lnTo>
                  <a:lnTo>
                    <a:pt x="1942" y="2158"/>
                  </a:lnTo>
                  <a:lnTo>
                    <a:pt x="2157" y="2184"/>
                  </a:lnTo>
                  <a:lnTo>
                    <a:pt x="2373" y="2184"/>
                  </a:lnTo>
                  <a:lnTo>
                    <a:pt x="2589" y="2158"/>
                  </a:lnTo>
                  <a:lnTo>
                    <a:pt x="2643" y="1969"/>
                  </a:lnTo>
                  <a:lnTo>
                    <a:pt x="2697" y="1780"/>
                  </a:lnTo>
                  <a:lnTo>
                    <a:pt x="2777" y="1672"/>
                  </a:lnTo>
                  <a:lnTo>
                    <a:pt x="2858" y="1591"/>
                  </a:lnTo>
                  <a:lnTo>
                    <a:pt x="2993" y="1564"/>
                  </a:lnTo>
                  <a:lnTo>
                    <a:pt x="3020" y="1483"/>
                  </a:lnTo>
                  <a:lnTo>
                    <a:pt x="2670" y="1645"/>
                  </a:lnTo>
                  <a:lnTo>
                    <a:pt x="2508" y="1699"/>
                  </a:lnTo>
                  <a:lnTo>
                    <a:pt x="2319" y="1726"/>
                  </a:lnTo>
                  <a:lnTo>
                    <a:pt x="2130" y="1753"/>
                  </a:lnTo>
                  <a:lnTo>
                    <a:pt x="1942" y="1753"/>
                  </a:lnTo>
                  <a:lnTo>
                    <a:pt x="1726" y="1699"/>
                  </a:lnTo>
                  <a:lnTo>
                    <a:pt x="1537" y="1645"/>
                  </a:lnTo>
                  <a:lnTo>
                    <a:pt x="1294" y="1537"/>
                  </a:lnTo>
                  <a:lnTo>
                    <a:pt x="1079" y="1429"/>
                  </a:lnTo>
                  <a:lnTo>
                    <a:pt x="917" y="1322"/>
                  </a:lnTo>
                  <a:lnTo>
                    <a:pt x="755" y="1187"/>
                  </a:lnTo>
                  <a:lnTo>
                    <a:pt x="647" y="1079"/>
                  </a:lnTo>
                  <a:lnTo>
                    <a:pt x="566" y="944"/>
                  </a:lnTo>
                  <a:lnTo>
                    <a:pt x="485" y="836"/>
                  </a:lnTo>
                  <a:lnTo>
                    <a:pt x="432" y="701"/>
                  </a:lnTo>
                  <a:lnTo>
                    <a:pt x="405" y="486"/>
                  </a:lnTo>
                  <a:lnTo>
                    <a:pt x="405" y="270"/>
                  </a:lnTo>
                  <a:lnTo>
                    <a:pt x="432" y="135"/>
                  </a:lnTo>
                  <a:lnTo>
                    <a:pt x="432" y="27"/>
                  </a:lnTo>
                  <a:lnTo>
                    <a:pt x="458" y="27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47"/>
            <p:cNvSpPr/>
            <p:nvPr/>
          </p:nvSpPr>
          <p:spPr>
            <a:xfrm>
              <a:off x="7562181" y="2277141"/>
              <a:ext cx="1759" cy="1759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7" y="1"/>
                  </a:moveTo>
                  <a:lnTo>
                    <a:pt x="0" y="28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67B1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7" name="Google Shape;9917;p47"/>
            <p:cNvSpPr/>
            <p:nvPr/>
          </p:nvSpPr>
          <p:spPr>
            <a:xfrm>
              <a:off x="7314826" y="1743475"/>
              <a:ext cx="388038" cy="923413"/>
            </a:xfrm>
            <a:custGeom>
              <a:avLst/>
              <a:gdLst/>
              <a:ahLst/>
              <a:cxnLst/>
              <a:rect l="l" t="t" r="r" b="b"/>
              <a:pathLst>
                <a:path w="6176" h="14697" extrusionOk="0">
                  <a:moveTo>
                    <a:pt x="1564" y="352"/>
                  </a:moveTo>
                  <a:lnTo>
                    <a:pt x="1546" y="378"/>
                  </a:lnTo>
                  <a:lnTo>
                    <a:pt x="1564" y="352"/>
                  </a:lnTo>
                  <a:close/>
                  <a:moveTo>
                    <a:pt x="1546" y="378"/>
                  </a:moveTo>
                  <a:lnTo>
                    <a:pt x="1510" y="432"/>
                  </a:lnTo>
                  <a:lnTo>
                    <a:pt x="1510" y="432"/>
                  </a:lnTo>
                  <a:lnTo>
                    <a:pt x="1546" y="378"/>
                  </a:lnTo>
                  <a:close/>
                  <a:moveTo>
                    <a:pt x="2589" y="1"/>
                  </a:moveTo>
                  <a:lnTo>
                    <a:pt x="2292" y="28"/>
                  </a:lnTo>
                  <a:lnTo>
                    <a:pt x="2050" y="81"/>
                  </a:lnTo>
                  <a:lnTo>
                    <a:pt x="1834" y="162"/>
                  </a:lnTo>
                  <a:lnTo>
                    <a:pt x="1672" y="243"/>
                  </a:lnTo>
                  <a:lnTo>
                    <a:pt x="1564" y="351"/>
                  </a:lnTo>
                  <a:lnTo>
                    <a:pt x="1699" y="324"/>
                  </a:lnTo>
                  <a:lnTo>
                    <a:pt x="1996" y="324"/>
                  </a:lnTo>
                  <a:lnTo>
                    <a:pt x="2157" y="351"/>
                  </a:lnTo>
                  <a:lnTo>
                    <a:pt x="2427" y="432"/>
                  </a:lnTo>
                  <a:lnTo>
                    <a:pt x="2697" y="594"/>
                  </a:lnTo>
                  <a:lnTo>
                    <a:pt x="2939" y="783"/>
                  </a:lnTo>
                  <a:lnTo>
                    <a:pt x="3182" y="998"/>
                  </a:lnTo>
                  <a:lnTo>
                    <a:pt x="3398" y="1241"/>
                  </a:lnTo>
                  <a:lnTo>
                    <a:pt x="3614" y="1511"/>
                  </a:lnTo>
                  <a:lnTo>
                    <a:pt x="3964" y="2023"/>
                  </a:lnTo>
                  <a:lnTo>
                    <a:pt x="4234" y="2481"/>
                  </a:lnTo>
                  <a:lnTo>
                    <a:pt x="4396" y="2805"/>
                  </a:lnTo>
                  <a:lnTo>
                    <a:pt x="4449" y="2940"/>
                  </a:lnTo>
                  <a:lnTo>
                    <a:pt x="4099" y="2427"/>
                  </a:lnTo>
                  <a:lnTo>
                    <a:pt x="3748" y="2023"/>
                  </a:lnTo>
                  <a:lnTo>
                    <a:pt x="3425" y="1699"/>
                  </a:lnTo>
                  <a:lnTo>
                    <a:pt x="3101" y="1430"/>
                  </a:lnTo>
                  <a:lnTo>
                    <a:pt x="2805" y="1214"/>
                  </a:lnTo>
                  <a:lnTo>
                    <a:pt x="2508" y="1052"/>
                  </a:lnTo>
                  <a:lnTo>
                    <a:pt x="2265" y="944"/>
                  </a:lnTo>
                  <a:lnTo>
                    <a:pt x="2023" y="863"/>
                  </a:lnTo>
                  <a:lnTo>
                    <a:pt x="2023" y="863"/>
                  </a:lnTo>
                  <a:lnTo>
                    <a:pt x="2077" y="1052"/>
                  </a:lnTo>
                  <a:lnTo>
                    <a:pt x="2130" y="1241"/>
                  </a:lnTo>
                  <a:lnTo>
                    <a:pt x="2211" y="1457"/>
                  </a:lnTo>
                  <a:lnTo>
                    <a:pt x="2319" y="1645"/>
                  </a:lnTo>
                  <a:lnTo>
                    <a:pt x="2562" y="2023"/>
                  </a:lnTo>
                  <a:lnTo>
                    <a:pt x="2832" y="2373"/>
                  </a:lnTo>
                  <a:lnTo>
                    <a:pt x="3074" y="2670"/>
                  </a:lnTo>
                  <a:lnTo>
                    <a:pt x="3290" y="2886"/>
                  </a:lnTo>
                  <a:lnTo>
                    <a:pt x="3452" y="3075"/>
                  </a:lnTo>
                  <a:lnTo>
                    <a:pt x="3101" y="2832"/>
                  </a:lnTo>
                  <a:lnTo>
                    <a:pt x="2805" y="2616"/>
                  </a:lnTo>
                  <a:lnTo>
                    <a:pt x="2535" y="2400"/>
                  </a:lnTo>
                  <a:lnTo>
                    <a:pt x="2292" y="2185"/>
                  </a:lnTo>
                  <a:lnTo>
                    <a:pt x="1942" y="1807"/>
                  </a:lnTo>
                  <a:lnTo>
                    <a:pt x="1672" y="1457"/>
                  </a:lnTo>
                  <a:lnTo>
                    <a:pt x="1510" y="1187"/>
                  </a:lnTo>
                  <a:lnTo>
                    <a:pt x="1429" y="971"/>
                  </a:lnTo>
                  <a:lnTo>
                    <a:pt x="1402" y="783"/>
                  </a:lnTo>
                  <a:lnTo>
                    <a:pt x="1429" y="648"/>
                  </a:lnTo>
                  <a:lnTo>
                    <a:pt x="1456" y="513"/>
                  </a:lnTo>
                  <a:lnTo>
                    <a:pt x="1510" y="432"/>
                  </a:lnTo>
                  <a:lnTo>
                    <a:pt x="1510" y="432"/>
                  </a:lnTo>
                  <a:lnTo>
                    <a:pt x="1295" y="405"/>
                  </a:lnTo>
                  <a:lnTo>
                    <a:pt x="1187" y="432"/>
                  </a:lnTo>
                  <a:lnTo>
                    <a:pt x="1052" y="459"/>
                  </a:lnTo>
                  <a:lnTo>
                    <a:pt x="944" y="513"/>
                  </a:lnTo>
                  <a:lnTo>
                    <a:pt x="809" y="621"/>
                  </a:lnTo>
                  <a:lnTo>
                    <a:pt x="647" y="729"/>
                  </a:lnTo>
                  <a:lnTo>
                    <a:pt x="513" y="863"/>
                  </a:lnTo>
                  <a:lnTo>
                    <a:pt x="351" y="1052"/>
                  </a:lnTo>
                  <a:lnTo>
                    <a:pt x="216" y="1295"/>
                  </a:lnTo>
                  <a:lnTo>
                    <a:pt x="108" y="1538"/>
                  </a:lnTo>
                  <a:lnTo>
                    <a:pt x="54" y="1834"/>
                  </a:lnTo>
                  <a:lnTo>
                    <a:pt x="27" y="2131"/>
                  </a:lnTo>
                  <a:lnTo>
                    <a:pt x="0" y="2427"/>
                  </a:lnTo>
                  <a:lnTo>
                    <a:pt x="27" y="3021"/>
                  </a:lnTo>
                  <a:lnTo>
                    <a:pt x="54" y="3371"/>
                  </a:lnTo>
                  <a:lnTo>
                    <a:pt x="108" y="3695"/>
                  </a:lnTo>
                  <a:lnTo>
                    <a:pt x="270" y="3102"/>
                  </a:lnTo>
                  <a:lnTo>
                    <a:pt x="162" y="3129"/>
                  </a:lnTo>
                  <a:lnTo>
                    <a:pt x="162" y="2994"/>
                  </a:lnTo>
                  <a:lnTo>
                    <a:pt x="324" y="2913"/>
                  </a:lnTo>
                  <a:lnTo>
                    <a:pt x="513" y="2347"/>
                  </a:lnTo>
                  <a:lnTo>
                    <a:pt x="566" y="2239"/>
                  </a:lnTo>
                  <a:lnTo>
                    <a:pt x="593" y="2131"/>
                  </a:lnTo>
                  <a:lnTo>
                    <a:pt x="728" y="1861"/>
                  </a:lnTo>
                  <a:lnTo>
                    <a:pt x="836" y="1699"/>
                  </a:lnTo>
                  <a:lnTo>
                    <a:pt x="971" y="1484"/>
                  </a:lnTo>
                  <a:lnTo>
                    <a:pt x="1133" y="1295"/>
                  </a:lnTo>
                  <a:lnTo>
                    <a:pt x="1348" y="1079"/>
                  </a:lnTo>
                  <a:lnTo>
                    <a:pt x="1510" y="1430"/>
                  </a:lnTo>
                  <a:lnTo>
                    <a:pt x="1726" y="1807"/>
                  </a:lnTo>
                  <a:lnTo>
                    <a:pt x="2023" y="2266"/>
                  </a:lnTo>
                  <a:lnTo>
                    <a:pt x="2373" y="2778"/>
                  </a:lnTo>
                  <a:lnTo>
                    <a:pt x="2589" y="3048"/>
                  </a:lnTo>
                  <a:lnTo>
                    <a:pt x="2832" y="3317"/>
                  </a:lnTo>
                  <a:lnTo>
                    <a:pt x="3074" y="3560"/>
                  </a:lnTo>
                  <a:lnTo>
                    <a:pt x="3344" y="3803"/>
                  </a:lnTo>
                  <a:lnTo>
                    <a:pt x="3641" y="4045"/>
                  </a:lnTo>
                  <a:lnTo>
                    <a:pt x="3937" y="4234"/>
                  </a:lnTo>
                  <a:lnTo>
                    <a:pt x="4126" y="4153"/>
                  </a:lnTo>
                  <a:lnTo>
                    <a:pt x="4342" y="4099"/>
                  </a:lnTo>
                  <a:lnTo>
                    <a:pt x="4449" y="4072"/>
                  </a:lnTo>
                  <a:lnTo>
                    <a:pt x="4557" y="4099"/>
                  </a:lnTo>
                  <a:lnTo>
                    <a:pt x="4665" y="4126"/>
                  </a:lnTo>
                  <a:lnTo>
                    <a:pt x="4746" y="4180"/>
                  </a:lnTo>
                  <a:lnTo>
                    <a:pt x="4800" y="4234"/>
                  </a:lnTo>
                  <a:lnTo>
                    <a:pt x="4827" y="4288"/>
                  </a:lnTo>
                  <a:lnTo>
                    <a:pt x="4827" y="4423"/>
                  </a:lnTo>
                  <a:lnTo>
                    <a:pt x="4773" y="4585"/>
                  </a:lnTo>
                  <a:lnTo>
                    <a:pt x="4665" y="4773"/>
                  </a:lnTo>
                  <a:lnTo>
                    <a:pt x="4530" y="4935"/>
                  </a:lnTo>
                  <a:lnTo>
                    <a:pt x="4342" y="5097"/>
                  </a:lnTo>
                  <a:lnTo>
                    <a:pt x="4153" y="5259"/>
                  </a:lnTo>
                  <a:lnTo>
                    <a:pt x="3964" y="5394"/>
                  </a:lnTo>
                  <a:lnTo>
                    <a:pt x="3991" y="5528"/>
                  </a:lnTo>
                  <a:lnTo>
                    <a:pt x="4099" y="6337"/>
                  </a:lnTo>
                  <a:lnTo>
                    <a:pt x="4126" y="6472"/>
                  </a:lnTo>
                  <a:lnTo>
                    <a:pt x="4180" y="6769"/>
                  </a:lnTo>
                  <a:lnTo>
                    <a:pt x="4234" y="7038"/>
                  </a:lnTo>
                  <a:lnTo>
                    <a:pt x="4153" y="7065"/>
                  </a:lnTo>
                  <a:lnTo>
                    <a:pt x="4099" y="7092"/>
                  </a:lnTo>
                  <a:lnTo>
                    <a:pt x="4018" y="7146"/>
                  </a:lnTo>
                  <a:lnTo>
                    <a:pt x="3964" y="7254"/>
                  </a:lnTo>
                  <a:lnTo>
                    <a:pt x="3937" y="7389"/>
                  </a:lnTo>
                  <a:lnTo>
                    <a:pt x="3910" y="7551"/>
                  </a:lnTo>
                  <a:lnTo>
                    <a:pt x="3829" y="7551"/>
                  </a:lnTo>
                  <a:lnTo>
                    <a:pt x="3775" y="7605"/>
                  </a:lnTo>
                  <a:lnTo>
                    <a:pt x="3748" y="7632"/>
                  </a:lnTo>
                  <a:lnTo>
                    <a:pt x="3667" y="7793"/>
                  </a:lnTo>
                  <a:lnTo>
                    <a:pt x="3587" y="7982"/>
                  </a:lnTo>
                  <a:lnTo>
                    <a:pt x="3560" y="8225"/>
                  </a:lnTo>
                  <a:lnTo>
                    <a:pt x="3344" y="8225"/>
                  </a:lnTo>
                  <a:lnTo>
                    <a:pt x="3290" y="8279"/>
                  </a:lnTo>
                  <a:lnTo>
                    <a:pt x="3209" y="8387"/>
                  </a:lnTo>
                  <a:lnTo>
                    <a:pt x="3155" y="8495"/>
                  </a:lnTo>
                  <a:lnTo>
                    <a:pt x="3128" y="8629"/>
                  </a:lnTo>
                  <a:lnTo>
                    <a:pt x="3101" y="8710"/>
                  </a:lnTo>
                  <a:lnTo>
                    <a:pt x="2966" y="8737"/>
                  </a:lnTo>
                  <a:lnTo>
                    <a:pt x="2885" y="8818"/>
                  </a:lnTo>
                  <a:lnTo>
                    <a:pt x="2805" y="8926"/>
                  </a:lnTo>
                  <a:lnTo>
                    <a:pt x="2751" y="9115"/>
                  </a:lnTo>
                  <a:lnTo>
                    <a:pt x="2697" y="9304"/>
                  </a:lnTo>
                  <a:lnTo>
                    <a:pt x="2697" y="9357"/>
                  </a:lnTo>
                  <a:lnTo>
                    <a:pt x="2589" y="9357"/>
                  </a:lnTo>
                  <a:lnTo>
                    <a:pt x="2481" y="9411"/>
                  </a:lnTo>
                  <a:lnTo>
                    <a:pt x="2427" y="9465"/>
                  </a:lnTo>
                  <a:lnTo>
                    <a:pt x="2373" y="9519"/>
                  </a:lnTo>
                  <a:lnTo>
                    <a:pt x="2319" y="9681"/>
                  </a:lnTo>
                  <a:lnTo>
                    <a:pt x="2292" y="9870"/>
                  </a:lnTo>
                  <a:lnTo>
                    <a:pt x="2292" y="10301"/>
                  </a:lnTo>
                  <a:lnTo>
                    <a:pt x="2211" y="10274"/>
                  </a:lnTo>
                  <a:lnTo>
                    <a:pt x="2130" y="10274"/>
                  </a:lnTo>
                  <a:lnTo>
                    <a:pt x="2023" y="10301"/>
                  </a:lnTo>
                  <a:lnTo>
                    <a:pt x="1969" y="10355"/>
                  </a:lnTo>
                  <a:lnTo>
                    <a:pt x="1915" y="10409"/>
                  </a:lnTo>
                  <a:lnTo>
                    <a:pt x="1888" y="10490"/>
                  </a:lnTo>
                  <a:lnTo>
                    <a:pt x="1888" y="10706"/>
                  </a:lnTo>
                  <a:lnTo>
                    <a:pt x="1915" y="10948"/>
                  </a:lnTo>
                  <a:lnTo>
                    <a:pt x="1996" y="11218"/>
                  </a:lnTo>
                  <a:lnTo>
                    <a:pt x="1780" y="11218"/>
                  </a:lnTo>
                  <a:lnTo>
                    <a:pt x="1672" y="11272"/>
                  </a:lnTo>
                  <a:lnTo>
                    <a:pt x="1618" y="11326"/>
                  </a:lnTo>
                  <a:lnTo>
                    <a:pt x="1564" y="11380"/>
                  </a:lnTo>
                  <a:lnTo>
                    <a:pt x="1564" y="11461"/>
                  </a:lnTo>
                  <a:lnTo>
                    <a:pt x="1564" y="11649"/>
                  </a:lnTo>
                  <a:lnTo>
                    <a:pt x="1618" y="11892"/>
                  </a:lnTo>
                  <a:lnTo>
                    <a:pt x="1699" y="12135"/>
                  </a:lnTo>
                  <a:lnTo>
                    <a:pt x="1591" y="12135"/>
                  </a:lnTo>
                  <a:lnTo>
                    <a:pt x="1537" y="12162"/>
                  </a:lnTo>
                  <a:lnTo>
                    <a:pt x="1456" y="12216"/>
                  </a:lnTo>
                  <a:lnTo>
                    <a:pt x="1402" y="12297"/>
                  </a:lnTo>
                  <a:lnTo>
                    <a:pt x="1375" y="12351"/>
                  </a:lnTo>
                  <a:lnTo>
                    <a:pt x="1375" y="12431"/>
                  </a:lnTo>
                  <a:lnTo>
                    <a:pt x="1429" y="12620"/>
                  </a:lnTo>
                  <a:lnTo>
                    <a:pt x="1510" y="12836"/>
                  </a:lnTo>
                  <a:lnTo>
                    <a:pt x="1645" y="13079"/>
                  </a:lnTo>
                  <a:lnTo>
                    <a:pt x="1564" y="13079"/>
                  </a:lnTo>
                  <a:lnTo>
                    <a:pt x="1483" y="13106"/>
                  </a:lnTo>
                  <a:lnTo>
                    <a:pt x="1429" y="13187"/>
                  </a:lnTo>
                  <a:lnTo>
                    <a:pt x="1375" y="13240"/>
                  </a:lnTo>
                  <a:lnTo>
                    <a:pt x="1375" y="13321"/>
                  </a:lnTo>
                  <a:lnTo>
                    <a:pt x="1375" y="13375"/>
                  </a:lnTo>
                  <a:lnTo>
                    <a:pt x="1402" y="13537"/>
                  </a:lnTo>
                  <a:lnTo>
                    <a:pt x="1483" y="13699"/>
                  </a:lnTo>
                  <a:lnTo>
                    <a:pt x="1591" y="13888"/>
                  </a:lnTo>
                  <a:lnTo>
                    <a:pt x="1537" y="13942"/>
                  </a:lnTo>
                  <a:lnTo>
                    <a:pt x="1483" y="14022"/>
                  </a:lnTo>
                  <a:lnTo>
                    <a:pt x="1456" y="14130"/>
                  </a:lnTo>
                  <a:lnTo>
                    <a:pt x="1483" y="14265"/>
                  </a:lnTo>
                  <a:lnTo>
                    <a:pt x="1537" y="14400"/>
                  </a:lnTo>
                  <a:lnTo>
                    <a:pt x="1618" y="14535"/>
                  </a:lnTo>
                  <a:lnTo>
                    <a:pt x="1726" y="14697"/>
                  </a:lnTo>
                  <a:lnTo>
                    <a:pt x="2670" y="13187"/>
                  </a:lnTo>
                  <a:lnTo>
                    <a:pt x="2724" y="13052"/>
                  </a:lnTo>
                  <a:lnTo>
                    <a:pt x="2697" y="12971"/>
                  </a:lnTo>
                  <a:lnTo>
                    <a:pt x="2670" y="12890"/>
                  </a:lnTo>
                  <a:lnTo>
                    <a:pt x="2589" y="12836"/>
                  </a:lnTo>
                  <a:lnTo>
                    <a:pt x="2508" y="12836"/>
                  </a:lnTo>
                  <a:lnTo>
                    <a:pt x="2616" y="12674"/>
                  </a:lnTo>
                  <a:lnTo>
                    <a:pt x="2697" y="12512"/>
                  </a:lnTo>
                  <a:lnTo>
                    <a:pt x="2751" y="12405"/>
                  </a:lnTo>
                  <a:lnTo>
                    <a:pt x="2751" y="12270"/>
                  </a:lnTo>
                  <a:lnTo>
                    <a:pt x="2778" y="12189"/>
                  </a:lnTo>
                  <a:lnTo>
                    <a:pt x="2751" y="12108"/>
                  </a:lnTo>
                  <a:lnTo>
                    <a:pt x="2724" y="12054"/>
                  </a:lnTo>
                  <a:lnTo>
                    <a:pt x="2670" y="12000"/>
                  </a:lnTo>
                  <a:lnTo>
                    <a:pt x="2805" y="11838"/>
                  </a:lnTo>
                  <a:lnTo>
                    <a:pt x="2885" y="11703"/>
                  </a:lnTo>
                  <a:lnTo>
                    <a:pt x="2939" y="11596"/>
                  </a:lnTo>
                  <a:lnTo>
                    <a:pt x="2966" y="11488"/>
                  </a:lnTo>
                  <a:lnTo>
                    <a:pt x="2966" y="11407"/>
                  </a:lnTo>
                  <a:lnTo>
                    <a:pt x="2939" y="11326"/>
                  </a:lnTo>
                  <a:lnTo>
                    <a:pt x="2885" y="11272"/>
                  </a:lnTo>
                  <a:lnTo>
                    <a:pt x="2805" y="11245"/>
                  </a:lnTo>
                  <a:lnTo>
                    <a:pt x="2993" y="11083"/>
                  </a:lnTo>
                  <a:lnTo>
                    <a:pt x="3128" y="10948"/>
                  </a:lnTo>
                  <a:lnTo>
                    <a:pt x="3209" y="10814"/>
                  </a:lnTo>
                  <a:lnTo>
                    <a:pt x="3263" y="10706"/>
                  </a:lnTo>
                  <a:lnTo>
                    <a:pt x="3290" y="10625"/>
                  </a:lnTo>
                  <a:lnTo>
                    <a:pt x="3290" y="10517"/>
                  </a:lnTo>
                  <a:lnTo>
                    <a:pt x="3263" y="10463"/>
                  </a:lnTo>
                  <a:lnTo>
                    <a:pt x="3209" y="10409"/>
                  </a:lnTo>
                  <a:lnTo>
                    <a:pt x="3371" y="10328"/>
                  </a:lnTo>
                  <a:lnTo>
                    <a:pt x="3506" y="10220"/>
                  </a:lnTo>
                  <a:lnTo>
                    <a:pt x="3587" y="10139"/>
                  </a:lnTo>
                  <a:lnTo>
                    <a:pt x="3667" y="10059"/>
                  </a:lnTo>
                  <a:lnTo>
                    <a:pt x="3721" y="10005"/>
                  </a:lnTo>
                  <a:lnTo>
                    <a:pt x="3721" y="9924"/>
                  </a:lnTo>
                  <a:lnTo>
                    <a:pt x="3721" y="9843"/>
                  </a:lnTo>
                  <a:lnTo>
                    <a:pt x="3721" y="9789"/>
                  </a:lnTo>
                  <a:lnTo>
                    <a:pt x="3856" y="9735"/>
                  </a:lnTo>
                  <a:lnTo>
                    <a:pt x="3964" y="9654"/>
                  </a:lnTo>
                  <a:lnTo>
                    <a:pt x="4045" y="9600"/>
                  </a:lnTo>
                  <a:lnTo>
                    <a:pt x="4099" y="9519"/>
                  </a:lnTo>
                  <a:lnTo>
                    <a:pt x="4126" y="9465"/>
                  </a:lnTo>
                  <a:lnTo>
                    <a:pt x="4153" y="9384"/>
                  </a:lnTo>
                  <a:lnTo>
                    <a:pt x="4153" y="9330"/>
                  </a:lnTo>
                  <a:lnTo>
                    <a:pt x="4126" y="9277"/>
                  </a:lnTo>
                  <a:lnTo>
                    <a:pt x="4261" y="9223"/>
                  </a:lnTo>
                  <a:lnTo>
                    <a:pt x="4342" y="9142"/>
                  </a:lnTo>
                  <a:lnTo>
                    <a:pt x="4423" y="9088"/>
                  </a:lnTo>
                  <a:lnTo>
                    <a:pt x="4476" y="9007"/>
                  </a:lnTo>
                  <a:lnTo>
                    <a:pt x="4503" y="8953"/>
                  </a:lnTo>
                  <a:lnTo>
                    <a:pt x="4530" y="8872"/>
                  </a:lnTo>
                  <a:lnTo>
                    <a:pt x="4530" y="8818"/>
                  </a:lnTo>
                  <a:lnTo>
                    <a:pt x="4503" y="8764"/>
                  </a:lnTo>
                  <a:lnTo>
                    <a:pt x="4665" y="8710"/>
                  </a:lnTo>
                  <a:lnTo>
                    <a:pt x="4800" y="8629"/>
                  </a:lnTo>
                  <a:lnTo>
                    <a:pt x="4881" y="8548"/>
                  </a:lnTo>
                  <a:lnTo>
                    <a:pt x="4935" y="8468"/>
                  </a:lnTo>
                  <a:lnTo>
                    <a:pt x="4962" y="8387"/>
                  </a:lnTo>
                  <a:lnTo>
                    <a:pt x="4989" y="8333"/>
                  </a:lnTo>
                  <a:lnTo>
                    <a:pt x="4962" y="8252"/>
                  </a:lnTo>
                  <a:lnTo>
                    <a:pt x="4935" y="8198"/>
                  </a:lnTo>
                  <a:lnTo>
                    <a:pt x="5070" y="8117"/>
                  </a:lnTo>
                  <a:lnTo>
                    <a:pt x="5178" y="8063"/>
                  </a:lnTo>
                  <a:lnTo>
                    <a:pt x="5258" y="7982"/>
                  </a:lnTo>
                  <a:lnTo>
                    <a:pt x="5339" y="7928"/>
                  </a:lnTo>
                  <a:lnTo>
                    <a:pt x="5366" y="7847"/>
                  </a:lnTo>
                  <a:lnTo>
                    <a:pt x="5366" y="7767"/>
                  </a:lnTo>
                  <a:lnTo>
                    <a:pt x="5366" y="7713"/>
                  </a:lnTo>
                  <a:lnTo>
                    <a:pt x="5339" y="7659"/>
                  </a:lnTo>
                  <a:lnTo>
                    <a:pt x="5258" y="7551"/>
                  </a:lnTo>
                  <a:lnTo>
                    <a:pt x="5420" y="7416"/>
                  </a:lnTo>
                  <a:lnTo>
                    <a:pt x="5555" y="7308"/>
                  </a:lnTo>
                  <a:lnTo>
                    <a:pt x="5636" y="7200"/>
                  </a:lnTo>
                  <a:lnTo>
                    <a:pt x="5690" y="7092"/>
                  </a:lnTo>
                  <a:lnTo>
                    <a:pt x="5717" y="7011"/>
                  </a:lnTo>
                  <a:lnTo>
                    <a:pt x="5717" y="6931"/>
                  </a:lnTo>
                  <a:lnTo>
                    <a:pt x="5690" y="6850"/>
                  </a:lnTo>
                  <a:lnTo>
                    <a:pt x="5663" y="6796"/>
                  </a:lnTo>
                  <a:lnTo>
                    <a:pt x="5798" y="6688"/>
                  </a:lnTo>
                  <a:lnTo>
                    <a:pt x="5879" y="6580"/>
                  </a:lnTo>
                  <a:lnTo>
                    <a:pt x="5933" y="6472"/>
                  </a:lnTo>
                  <a:lnTo>
                    <a:pt x="5986" y="6364"/>
                  </a:lnTo>
                  <a:lnTo>
                    <a:pt x="5986" y="6283"/>
                  </a:lnTo>
                  <a:lnTo>
                    <a:pt x="5960" y="6229"/>
                  </a:lnTo>
                  <a:lnTo>
                    <a:pt x="5933" y="6176"/>
                  </a:lnTo>
                  <a:lnTo>
                    <a:pt x="5879" y="6122"/>
                  </a:lnTo>
                  <a:lnTo>
                    <a:pt x="6040" y="5960"/>
                  </a:lnTo>
                  <a:lnTo>
                    <a:pt x="6121" y="5825"/>
                  </a:lnTo>
                  <a:lnTo>
                    <a:pt x="6175" y="5717"/>
                  </a:lnTo>
                  <a:lnTo>
                    <a:pt x="6175" y="5609"/>
                  </a:lnTo>
                  <a:lnTo>
                    <a:pt x="6148" y="5528"/>
                  </a:lnTo>
                  <a:lnTo>
                    <a:pt x="6067" y="5448"/>
                  </a:lnTo>
                  <a:lnTo>
                    <a:pt x="5986" y="5421"/>
                  </a:lnTo>
                  <a:lnTo>
                    <a:pt x="5906" y="5394"/>
                  </a:lnTo>
                  <a:lnTo>
                    <a:pt x="5986" y="5259"/>
                  </a:lnTo>
                  <a:lnTo>
                    <a:pt x="6067" y="5124"/>
                  </a:lnTo>
                  <a:lnTo>
                    <a:pt x="6121" y="5016"/>
                  </a:lnTo>
                  <a:lnTo>
                    <a:pt x="6121" y="4908"/>
                  </a:lnTo>
                  <a:lnTo>
                    <a:pt x="6121" y="4827"/>
                  </a:lnTo>
                  <a:lnTo>
                    <a:pt x="6094" y="4773"/>
                  </a:lnTo>
                  <a:lnTo>
                    <a:pt x="6067" y="4692"/>
                  </a:lnTo>
                  <a:lnTo>
                    <a:pt x="6013" y="4666"/>
                  </a:lnTo>
                  <a:lnTo>
                    <a:pt x="6067" y="4396"/>
                  </a:lnTo>
                  <a:lnTo>
                    <a:pt x="6121" y="4099"/>
                  </a:lnTo>
                  <a:lnTo>
                    <a:pt x="6121" y="3776"/>
                  </a:lnTo>
                  <a:lnTo>
                    <a:pt x="6121" y="3398"/>
                  </a:lnTo>
                  <a:lnTo>
                    <a:pt x="6067" y="3021"/>
                  </a:lnTo>
                  <a:lnTo>
                    <a:pt x="5986" y="2616"/>
                  </a:lnTo>
                  <a:lnTo>
                    <a:pt x="5852" y="2158"/>
                  </a:lnTo>
                  <a:lnTo>
                    <a:pt x="5690" y="1672"/>
                  </a:lnTo>
                  <a:lnTo>
                    <a:pt x="5609" y="1430"/>
                  </a:lnTo>
                  <a:lnTo>
                    <a:pt x="5501" y="1187"/>
                  </a:lnTo>
                  <a:lnTo>
                    <a:pt x="5339" y="944"/>
                  </a:lnTo>
                  <a:lnTo>
                    <a:pt x="5151" y="729"/>
                  </a:lnTo>
                  <a:lnTo>
                    <a:pt x="4908" y="540"/>
                  </a:lnTo>
                  <a:lnTo>
                    <a:pt x="4584" y="378"/>
                  </a:lnTo>
                  <a:lnTo>
                    <a:pt x="4234" y="216"/>
                  </a:lnTo>
                  <a:lnTo>
                    <a:pt x="3802" y="108"/>
                  </a:lnTo>
                  <a:lnTo>
                    <a:pt x="3317" y="28"/>
                  </a:lnTo>
                  <a:lnTo>
                    <a:pt x="2912" y="1"/>
                  </a:lnTo>
                  <a:close/>
                </a:path>
              </a:pathLst>
            </a:custGeom>
            <a:solidFill>
              <a:srgbClr val="4F3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8" name="Google Shape;9918;p47"/>
            <p:cNvSpPr/>
            <p:nvPr/>
          </p:nvSpPr>
          <p:spPr>
            <a:xfrm>
              <a:off x="7318219" y="2192448"/>
              <a:ext cx="166060" cy="149158"/>
            </a:xfrm>
            <a:custGeom>
              <a:avLst/>
              <a:gdLst/>
              <a:ahLst/>
              <a:cxnLst/>
              <a:rect l="l" t="t" r="r" b="b"/>
              <a:pathLst>
                <a:path w="2643" h="2374" extrusionOk="0">
                  <a:moveTo>
                    <a:pt x="108" y="0"/>
                  </a:moveTo>
                  <a:lnTo>
                    <a:pt x="54" y="189"/>
                  </a:lnTo>
                  <a:lnTo>
                    <a:pt x="0" y="378"/>
                  </a:lnTo>
                  <a:lnTo>
                    <a:pt x="0" y="594"/>
                  </a:lnTo>
                  <a:lnTo>
                    <a:pt x="27" y="782"/>
                  </a:lnTo>
                  <a:lnTo>
                    <a:pt x="54" y="971"/>
                  </a:lnTo>
                  <a:lnTo>
                    <a:pt x="135" y="1160"/>
                  </a:lnTo>
                  <a:lnTo>
                    <a:pt x="243" y="1349"/>
                  </a:lnTo>
                  <a:lnTo>
                    <a:pt x="378" y="1510"/>
                  </a:lnTo>
                  <a:lnTo>
                    <a:pt x="512" y="1645"/>
                  </a:lnTo>
                  <a:lnTo>
                    <a:pt x="539" y="1699"/>
                  </a:lnTo>
                  <a:lnTo>
                    <a:pt x="593" y="1726"/>
                  </a:lnTo>
                  <a:lnTo>
                    <a:pt x="674" y="1780"/>
                  </a:lnTo>
                  <a:lnTo>
                    <a:pt x="836" y="1915"/>
                  </a:lnTo>
                  <a:lnTo>
                    <a:pt x="998" y="1996"/>
                  </a:lnTo>
                  <a:lnTo>
                    <a:pt x="1187" y="2104"/>
                  </a:lnTo>
                  <a:lnTo>
                    <a:pt x="1348" y="2184"/>
                  </a:lnTo>
                  <a:lnTo>
                    <a:pt x="1537" y="2265"/>
                  </a:lnTo>
                  <a:lnTo>
                    <a:pt x="1753" y="2319"/>
                  </a:lnTo>
                  <a:lnTo>
                    <a:pt x="2023" y="2346"/>
                  </a:lnTo>
                  <a:lnTo>
                    <a:pt x="2319" y="2373"/>
                  </a:lnTo>
                  <a:lnTo>
                    <a:pt x="2373" y="2319"/>
                  </a:lnTo>
                  <a:lnTo>
                    <a:pt x="2427" y="2265"/>
                  </a:lnTo>
                  <a:lnTo>
                    <a:pt x="2535" y="2211"/>
                  </a:lnTo>
                  <a:lnTo>
                    <a:pt x="2643" y="2211"/>
                  </a:lnTo>
                  <a:lnTo>
                    <a:pt x="2643" y="2158"/>
                  </a:lnTo>
                  <a:lnTo>
                    <a:pt x="2427" y="2184"/>
                  </a:lnTo>
                  <a:lnTo>
                    <a:pt x="2211" y="2184"/>
                  </a:lnTo>
                  <a:lnTo>
                    <a:pt x="1996" y="2158"/>
                  </a:lnTo>
                  <a:lnTo>
                    <a:pt x="1780" y="2104"/>
                  </a:lnTo>
                  <a:lnTo>
                    <a:pt x="1618" y="2050"/>
                  </a:lnTo>
                  <a:lnTo>
                    <a:pt x="1429" y="1996"/>
                  </a:lnTo>
                  <a:lnTo>
                    <a:pt x="1079" y="1834"/>
                  </a:lnTo>
                  <a:lnTo>
                    <a:pt x="755" y="1645"/>
                  </a:lnTo>
                  <a:lnTo>
                    <a:pt x="486" y="1402"/>
                  </a:lnTo>
                  <a:lnTo>
                    <a:pt x="351" y="1268"/>
                  </a:lnTo>
                  <a:lnTo>
                    <a:pt x="270" y="1106"/>
                  </a:lnTo>
                  <a:lnTo>
                    <a:pt x="189" y="944"/>
                  </a:lnTo>
                  <a:lnTo>
                    <a:pt x="108" y="755"/>
                  </a:lnTo>
                  <a:lnTo>
                    <a:pt x="81" y="567"/>
                  </a:lnTo>
                  <a:lnTo>
                    <a:pt x="54" y="378"/>
                  </a:lnTo>
                  <a:lnTo>
                    <a:pt x="81" y="189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9919;p47"/>
            <p:cNvSpPr/>
            <p:nvPr/>
          </p:nvSpPr>
          <p:spPr>
            <a:xfrm>
              <a:off x="7316523" y="1831561"/>
              <a:ext cx="301584" cy="333816"/>
            </a:xfrm>
            <a:custGeom>
              <a:avLst/>
              <a:gdLst/>
              <a:ahLst/>
              <a:cxnLst/>
              <a:rect l="l" t="t" r="r" b="b"/>
              <a:pathLst>
                <a:path w="4800" h="5313" extrusionOk="0">
                  <a:moveTo>
                    <a:pt x="189" y="1969"/>
                  </a:moveTo>
                  <a:lnTo>
                    <a:pt x="270" y="2050"/>
                  </a:lnTo>
                  <a:lnTo>
                    <a:pt x="351" y="2077"/>
                  </a:lnTo>
                  <a:lnTo>
                    <a:pt x="539" y="2131"/>
                  </a:lnTo>
                  <a:lnTo>
                    <a:pt x="620" y="2185"/>
                  </a:lnTo>
                  <a:lnTo>
                    <a:pt x="728" y="2293"/>
                  </a:lnTo>
                  <a:lnTo>
                    <a:pt x="782" y="2374"/>
                  </a:lnTo>
                  <a:lnTo>
                    <a:pt x="782" y="2428"/>
                  </a:lnTo>
                  <a:lnTo>
                    <a:pt x="809" y="2508"/>
                  </a:lnTo>
                  <a:lnTo>
                    <a:pt x="782" y="2589"/>
                  </a:lnTo>
                  <a:lnTo>
                    <a:pt x="755" y="2535"/>
                  </a:lnTo>
                  <a:lnTo>
                    <a:pt x="701" y="2455"/>
                  </a:lnTo>
                  <a:lnTo>
                    <a:pt x="566" y="2374"/>
                  </a:lnTo>
                  <a:lnTo>
                    <a:pt x="539" y="2455"/>
                  </a:lnTo>
                  <a:lnTo>
                    <a:pt x="486" y="2508"/>
                  </a:lnTo>
                  <a:lnTo>
                    <a:pt x="432" y="2535"/>
                  </a:lnTo>
                  <a:lnTo>
                    <a:pt x="378" y="2535"/>
                  </a:lnTo>
                  <a:lnTo>
                    <a:pt x="351" y="2508"/>
                  </a:lnTo>
                  <a:lnTo>
                    <a:pt x="297" y="2455"/>
                  </a:lnTo>
                  <a:lnTo>
                    <a:pt x="297" y="2374"/>
                  </a:lnTo>
                  <a:lnTo>
                    <a:pt x="297" y="2320"/>
                  </a:lnTo>
                  <a:lnTo>
                    <a:pt x="324" y="2239"/>
                  </a:lnTo>
                  <a:lnTo>
                    <a:pt x="243" y="2158"/>
                  </a:lnTo>
                  <a:lnTo>
                    <a:pt x="216" y="2077"/>
                  </a:lnTo>
                  <a:lnTo>
                    <a:pt x="189" y="1969"/>
                  </a:lnTo>
                  <a:close/>
                  <a:moveTo>
                    <a:pt x="2130" y="2535"/>
                  </a:moveTo>
                  <a:lnTo>
                    <a:pt x="2238" y="2562"/>
                  </a:lnTo>
                  <a:lnTo>
                    <a:pt x="2400" y="2643"/>
                  </a:lnTo>
                  <a:lnTo>
                    <a:pt x="2508" y="2670"/>
                  </a:lnTo>
                  <a:lnTo>
                    <a:pt x="2616" y="2670"/>
                  </a:lnTo>
                  <a:lnTo>
                    <a:pt x="2508" y="2751"/>
                  </a:lnTo>
                  <a:lnTo>
                    <a:pt x="2400" y="2805"/>
                  </a:lnTo>
                  <a:lnTo>
                    <a:pt x="2319" y="2805"/>
                  </a:lnTo>
                  <a:lnTo>
                    <a:pt x="2265" y="2778"/>
                  </a:lnTo>
                  <a:lnTo>
                    <a:pt x="2076" y="2724"/>
                  </a:lnTo>
                  <a:lnTo>
                    <a:pt x="2076" y="2805"/>
                  </a:lnTo>
                  <a:lnTo>
                    <a:pt x="2050" y="2913"/>
                  </a:lnTo>
                  <a:lnTo>
                    <a:pt x="2023" y="2967"/>
                  </a:lnTo>
                  <a:lnTo>
                    <a:pt x="1969" y="2994"/>
                  </a:lnTo>
                  <a:lnTo>
                    <a:pt x="1915" y="2994"/>
                  </a:lnTo>
                  <a:lnTo>
                    <a:pt x="1861" y="2967"/>
                  </a:lnTo>
                  <a:lnTo>
                    <a:pt x="1834" y="2913"/>
                  </a:lnTo>
                  <a:lnTo>
                    <a:pt x="1807" y="2832"/>
                  </a:lnTo>
                  <a:lnTo>
                    <a:pt x="1807" y="2697"/>
                  </a:lnTo>
                  <a:lnTo>
                    <a:pt x="1726" y="2751"/>
                  </a:lnTo>
                  <a:lnTo>
                    <a:pt x="1753" y="2670"/>
                  </a:lnTo>
                  <a:lnTo>
                    <a:pt x="1807" y="2616"/>
                  </a:lnTo>
                  <a:lnTo>
                    <a:pt x="1888" y="2562"/>
                  </a:lnTo>
                  <a:lnTo>
                    <a:pt x="1969" y="2535"/>
                  </a:lnTo>
                  <a:close/>
                  <a:moveTo>
                    <a:pt x="1241" y="1834"/>
                  </a:moveTo>
                  <a:lnTo>
                    <a:pt x="1295" y="2023"/>
                  </a:lnTo>
                  <a:lnTo>
                    <a:pt x="1295" y="2212"/>
                  </a:lnTo>
                  <a:lnTo>
                    <a:pt x="1295" y="2401"/>
                  </a:lnTo>
                  <a:lnTo>
                    <a:pt x="1241" y="2589"/>
                  </a:lnTo>
                  <a:lnTo>
                    <a:pt x="1160" y="2778"/>
                  </a:lnTo>
                  <a:lnTo>
                    <a:pt x="1052" y="2940"/>
                  </a:lnTo>
                  <a:lnTo>
                    <a:pt x="944" y="3048"/>
                  </a:lnTo>
                  <a:lnTo>
                    <a:pt x="836" y="3156"/>
                  </a:lnTo>
                  <a:lnTo>
                    <a:pt x="944" y="3237"/>
                  </a:lnTo>
                  <a:lnTo>
                    <a:pt x="1133" y="3344"/>
                  </a:lnTo>
                  <a:lnTo>
                    <a:pt x="1375" y="3398"/>
                  </a:lnTo>
                  <a:lnTo>
                    <a:pt x="1591" y="3398"/>
                  </a:lnTo>
                  <a:lnTo>
                    <a:pt x="1483" y="3425"/>
                  </a:lnTo>
                  <a:lnTo>
                    <a:pt x="1375" y="3452"/>
                  </a:lnTo>
                  <a:lnTo>
                    <a:pt x="1241" y="3452"/>
                  </a:lnTo>
                  <a:lnTo>
                    <a:pt x="1106" y="3425"/>
                  </a:lnTo>
                  <a:lnTo>
                    <a:pt x="998" y="3398"/>
                  </a:lnTo>
                  <a:lnTo>
                    <a:pt x="890" y="3344"/>
                  </a:lnTo>
                  <a:lnTo>
                    <a:pt x="755" y="3290"/>
                  </a:lnTo>
                  <a:lnTo>
                    <a:pt x="674" y="3210"/>
                  </a:lnTo>
                  <a:lnTo>
                    <a:pt x="620" y="3156"/>
                  </a:lnTo>
                  <a:lnTo>
                    <a:pt x="674" y="3102"/>
                  </a:lnTo>
                  <a:lnTo>
                    <a:pt x="809" y="2967"/>
                  </a:lnTo>
                  <a:lnTo>
                    <a:pt x="917" y="2832"/>
                  </a:lnTo>
                  <a:lnTo>
                    <a:pt x="971" y="2778"/>
                  </a:lnTo>
                  <a:lnTo>
                    <a:pt x="1025" y="2697"/>
                  </a:lnTo>
                  <a:lnTo>
                    <a:pt x="1079" y="2616"/>
                  </a:lnTo>
                  <a:lnTo>
                    <a:pt x="1106" y="2535"/>
                  </a:lnTo>
                  <a:lnTo>
                    <a:pt x="1187" y="2374"/>
                  </a:lnTo>
                  <a:lnTo>
                    <a:pt x="1214" y="2185"/>
                  </a:lnTo>
                  <a:lnTo>
                    <a:pt x="1241" y="2023"/>
                  </a:lnTo>
                  <a:lnTo>
                    <a:pt x="1241" y="1834"/>
                  </a:lnTo>
                  <a:close/>
                  <a:moveTo>
                    <a:pt x="4288" y="2994"/>
                  </a:moveTo>
                  <a:lnTo>
                    <a:pt x="4342" y="3048"/>
                  </a:lnTo>
                  <a:lnTo>
                    <a:pt x="4288" y="3048"/>
                  </a:lnTo>
                  <a:lnTo>
                    <a:pt x="4234" y="3075"/>
                  </a:lnTo>
                  <a:lnTo>
                    <a:pt x="4126" y="3102"/>
                  </a:lnTo>
                  <a:lnTo>
                    <a:pt x="3937" y="3210"/>
                  </a:lnTo>
                  <a:lnTo>
                    <a:pt x="3748" y="3371"/>
                  </a:lnTo>
                  <a:lnTo>
                    <a:pt x="3560" y="3533"/>
                  </a:lnTo>
                  <a:lnTo>
                    <a:pt x="3587" y="3398"/>
                  </a:lnTo>
                  <a:lnTo>
                    <a:pt x="3667" y="3290"/>
                  </a:lnTo>
                  <a:lnTo>
                    <a:pt x="3748" y="3183"/>
                  </a:lnTo>
                  <a:lnTo>
                    <a:pt x="3856" y="3102"/>
                  </a:lnTo>
                  <a:lnTo>
                    <a:pt x="3964" y="3048"/>
                  </a:lnTo>
                  <a:lnTo>
                    <a:pt x="4099" y="2994"/>
                  </a:lnTo>
                  <a:close/>
                  <a:moveTo>
                    <a:pt x="593" y="3668"/>
                  </a:moveTo>
                  <a:lnTo>
                    <a:pt x="728" y="3722"/>
                  </a:lnTo>
                  <a:lnTo>
                    <a:pt x="863" y="3776"/>
                  </a:lnTo>
                  <a:lnTo>
                    <a:pt x="1079" y="3857"/>
                  </a:lnTo>
                  <a:lnTo>
                    <a:pt x="1321" y="3884"/>
                  </a:lnTo>
                  <a:lnTo>
                    <a:pt x="1591" y="3911"/>
                  </a:lnTo>
                  <a:lnTo>
                    <a:pt x="1915" y="3884"/>
                  </a:lnTo>
                  <a:lnTo>
                    <a:pt x="2265" y="3803"/>
                  </a:lnTo>
                  <a:lnTo>
                    <a:pt x="2023" y="3965"/>
                  </a:lnTo>
                  <a:lnTo>
                    <a:pt x="1807" y="4099"/>
                  </a:lnTo>
                  <a:lnTo>
                    <a:pt x="1591" y="4153"/>
                  </a:lnTo>
                  <a:lnTo>
                    <a:pt x="1375" y="4180"/>
                  </a:lnTo>
                  <a:lnTo>
                    <a:pt x="1187" y="4180"/>
                  </a:lnTo>
                  <a:lnTo>
                    <a:pt x="998" y="4126"/>
                  </a:lnTo>
                  <a:lnTo>
                    <a:pt x="809" y="4046"/>
                  </a:lnTo>
                  <a:lnTo>
                    <a:pt x="647" y="3938"/>
                  </a:lnTo>
                  <a:lnTo>
                    <a:pt x="593" y="3668"/>
                  </a:lnTo>
                  <a:close/>
                  <a:moveTo>
                    <a:pt x="1268" y="1"/>
                  </a:moveTo>
                  <a:lnTo>
                    <a:pt x="998" y="243"/>
                  </a:lnTo>
                  <a:lnTo>
                    <a:pt x="809" y="432"/>
                  </a:lnTo>
                  <a:lnTo>
                    <a:pt x="674" y="594"/>
                  </a:lnTo>
                  <a:lnTo>
                    <a:pt x="593" y="729"/>
                  </a:lnTo>
                  <a:lnTo>
                    <a:pt x="486" y="945"/>
                  </a:lnTo>
                  <a:lnTo>
                    <a:pt x="297" y="1511"/>
                  </a:lnTo>
                  <a:lnTo>
                    <a:pt x="405" y="1484"/>
                  </a:lnTo>
                  <a:lnTo>
                    <a:pt x="566" y="1457"/>
                  </a:lnTo>
                  <a:lnTo>
                    <a:pt x="755" y="1457"/>
                  </a:lnTo>
                  <a:lnTo>
                    <a:pt x="944" y="1484"/>
                  </a:lnTo>
                  <a:lnTo>
                    <a:pt x="1052" y="1538"/>
                  </a:lnTo>
                  <a:lnTo>
                    <a:pt x="1079" y="1592"/>
                  </a:lnTo>
                  <a:lnTo>
                    <a:pt x="1079" y="1646"/>
                  </a:lnTo>
                  <a:lnTo>
                    <a:pt x="1079" y="1700"/>
                  </a:lnTo>
                  <a:lnTo>
                    <a:pt x="1025" y="1727"/>
                  </a:lnTo>
                  <a:lnTo>
                    <a:pt x="944" y="1753"/>
                  </a:lnTo>
                  <a:lnTo>
                    <a:pt x="863" y="1753"/>
                  </a:lnTo>
                  <a:lnTo>
                    <a:pt x="728" y="1727"/>
                  </a:lnTo>
                  <a:lnTo>
                    <a:pt x="593" y="1673"/>
                  </a:lnTo>
                  <a:lnTo>
                    <a:pt x="405" y="1673"/>
                  </a:lnTo>
                  <a:lnTo>
                    <a:pt x="243" y="1700"/>
                  </a:lnTo>
                  <a:lnTo>
                    <a:pt x="81" y="2293"/>
                  </a:lnTo>
                  <a:lnTo>
                    <a:pt x="54" y="2508"/>
                  </a:lnTo>
                  <a:lnTo>
                    <a:pt x="0" y="2886"/>
                  </a:lnTo>
                  <a:lnTo>
                    <a:pt x="0" y="3317"/>
                  </a:lnTo>
                  <a:lnTo>
                    <a:pt x="0" y="3776"/>
                  </a:lnTo>
                  <a:lnTo>
                    <a:pt x="54" y="4046"/>
                  </a:lnTo>
                  <a:lnTo>
                    <a:pt x="135" y="4315"/>
                  </a:lnTo>
                  <a:lnTo>
                    <a:pt x="216" y="4585"/>
                  </a:lnTo>
                  <a:lnTo>
                    <a:pt x="378" y="4827"/>
                  </a:lnTo>
                  <a:lnTo>
                    <a:pt x="539" y="4989"/>
                  </a:lnTo>
                  <a:lnTo>
                    <a:pt x="728" y="5124"/>
                  </a:lnTo>
                  <a:lnTo>
                    <a:pt x="944" y="5205"/>
                  </a:lnTo>
                  <a:lnTo>
                    <a:pt x="1160" y="5259"/>
                  </a:lnTo>
                  <a:lnTo>
                    <a:pt x="1429" y="5313"/>
                  </a:lnTo>
                  <a:lnTo>
                    <a:pt x="1645" y="5313"/>
                  </a:lnTo>
                  <a:lnTo>
                    <a:pt x="1861" y="5286"/>
                  </a:lnTo>
                  <a:lnTo>
                    <a:pt x="2076" y="5232"/>
                  </a:lnTo>
                  <a:lnTo>
                    <a:pt x="2292" y="5151"/>
                  </a:lnTo>
                  <a:lnTo>
                    <a:pt x="2508" y="5070"/>
                  </a:lnTo>
                  <a:lnTo>
                    <a:pt x="2697" y="4962"/>
                  </a:lnTo>
                  <a:lnTo>
                    <a:pt x="2858" y="4827"/>
                  </a:lnTo>
                  <a:lnTo>
                    <a:pt x="3020" y="4666"/>
                  </a:lnTo>
                  <a:lnTo>
                    <a:pt x="3209" y="4396"/>
                  </a:lnTo>
                  <a:lnTo>
                    <a:pt x="3344" y="4126"/>
                  </a:lnTo>
                  <a:lnTo>
                    <a:pt x="3479" y="4126"/>
                  </a:lnTo>
                  <a:lnTo>
                    <a:pt x="3640" y="4099"/>
                  </a:lnTo>
                  <a:lnTo>
                    <a:pt x="3775" y="4046"/>
                  </a:lnTo>
                  <a:lnTo>
                    <a:pt x="3937" y="3992"/>
                  </a:lnTo>
                  <a:lnTo>
                    <a:pt x="4126" y="3857"/>
                  </a:lnTo>
                  <a:lnTo>
                    <a:pt x="4315" y="3695"/>
                  </a:lnTo>
                  <a:lnTo>
                    <a:pt x="4503" y="3533"/>
                  </a:lnTo>
                  <a:lnTo>
                    <a:pt x="4638" y="3371"/>
                  </a:lnTo>
                  <a:lnTo>
                    <a:pt x="4746" y="3183"/>
                  </a:lnTo>
                  <a:lnTo>
                    <a:pt x="4800" y="3021"/>
                  </a:lnTo>
                  <a:lnTo>
                    <a:pt x="4800" y="2886"/>
                  </a:lnTo>
                  <a:lnTo>
                    <a:pt x="4773" y="2832"/>
                  </a:lnTo>
                  <a:lnTo>
                    <a:pt x="4719" y="2778"/>
                  </a:lnTo>
                  <a:lnTo>
                    <a:pt x="4638" y="2724"/>
                  </a:lnTo>
                  <a:lnTo>
                    <a:pt x="4530" y="2697"/>
                  </a:lnTo>
                  <a:lnTo>
                    <a:pt x="4422" y="2670"/>
                  </a:lnTo>
                  <a:lnTo>
                    <a:pt x="4315" y="2697"/>
                  </a:lnTo>
                  <a:lnTo>
                    <a:pt x="4099" y="2751"/>
                  </a:lnTo>
                  <a:lnTo>
                    <a:pt x="3910" y="2832"/>
                  </a:lnTo>
                  <a:lnTo>
                    <a:pt x="3560" y="2697"/>
                  </a:lnTo>
                  <a:lnTo>
                    <a:pt x="3236" y="2508"/>
                  </a:lnTo>
                  <a:lnTo>
                    <a:pt x="2805" y="2239"/>
                  </a:lnTo>
                  <a:lnTo>
                    <a:pt x="2858" y="2347"/>
                  </a:lnTo>
                  <a:lnTo>
                    <a:pt x="2885" y="2455"/>
                  </a:lnTo>
                  <a:lnTo>
                    <a:pt x="2885" y="2562"/>
                  </a:lnTo>
                  <a:lnTo>
                    <a:pt x="2805" y="2401"/>
                  </a:lnTo>
                  <a:lnTo>
                    <a:pt x="2697" y="2266"/>
                  </a:lnTo>
                  <a:lnTo>
                    <a:pt x="2589" y="2185"/>
                  </a:lnTo>
                  <a:lnTo>
                    <a:pt x="2454" y="2104"/>
                  </a:lnTo>
                  <a:lnTo>
                    <a:pt x="2319" y="2050"/>
                  </a:lnTo>
                  <a:lnTo>
                    <a:pt x="2184" y="2023"/>
                  </a:lnTo>
                  <a:lnTo>
                    <a:pt x="1996" y="1969"/>
                  </a:lnTo>
                  <a:lnTo>
                    <a:pt x="1888" y="1942"/>
                  </a:lnTo>
                  <a:lnTo>
                    <a:pt x="1807" y="1861"/>
                  </a:lnTo>
                  <a:lnTo>
                    <a:pt x="1807" y="1834"/>
                  </a:lnTo>
                  <a:lnTo>
                    <a:pt x="1807" y="1780"/>
                  </a:lnTo>
                  <a:lnTo>
                    <a:pt x="1834" y="1727"/>
                  </a:lnTo>
                  <a:lnTo>
                    <a:pt x="1888" y="1700"/>
                  </a:lnTo>
                  <a:lnTo>
                    <a:pt x="1942" y="1673"/>
                  </a:lnTo>
                  <a:lnTo>
                    <a:pt x="2023" y="1673"/>
                  </a:lnTo>
                  <a:lnTo>
                    <a:pt x="2238" y="1727"/>
                  </a:lnTo>
                  <a:lnTo>
                    <a:pt x="1915" y="1376"/>
                  </a:lnTo>
                  <a:lnTo>
                    <a:pt x="1780" y="1187"/>
                  </a:lnTo>
                  <a:lnTo>
                    <a:pt x="1645" y="971"/>
                  </a:lnTo>
                  <a:lnTo>
                    <a:pt x="1510" y="756"/>
                  </a:lnTo>
                  <a:lnTo>
                    <a:pt x="1429" y="513"/>
                  </a:lnTo>
                  <a:lnTo>
                    <a:pt x="1321" y="270"/>
                  </a:lnTo>
                  <a:lnTo>
                    <a:pt x="1268" y="1"/>
                  </a:lnTo>
                  <a:close/>
                </a:path>
              </a:pathLst>
            </a:custGeom>
            <a:solidFill>
              <a:srgbClr val="DD88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9920;p47"/>
            <p:cNvSpPr/>
            <p:nvPr/>
          </p:nvSpPr>
          <p:spPr>
            <a:xfrm>
              <a:off x="7350387" y="1811267"/>
              <a:ext cx="211863" cy="198291"/>
            </a:xfrm>
            <a:custGeom>
              <a:avLst/>
              <a:gdLst/>
              <a:ahLst/>
              <a:cxnLst/>
              <a:rect l="l" t="t" r="r" b="b"/>
              <a:pathLst>
                <a:path w="3372" h="3156" extrusionOk="0">
                  <a:moveTo>
                    <a:pt x="782" y="0"/>
                  </a:moveTo>
                  <a:lnTo>
                    <a:pt x="567" y="216"/>
                  </a:lnTo>
                  <a:lnTo>
                    <a:pt x="405" y="405"/>
                  </a:lnTo>
                  <a:lnTo>
                    <a:pt x="270" y="620"/>
                  </a:lnTo>
                  <a:lnTo>
                    <a:pt x="162" y="782"/>
                  </a:lnTo>
                  <a:lnTo>
                    <a:pt x="27" y="1052"/>
                  </a:lnTo>
                  <a:lnTo>
                    <a:pt x="0" y="1160"/>
                  </a:lnTo>
                  <a:lnTo>
                    <a:pt x="54" y="1052"/>
                  </a:lnTo>
                  <a:lnTo>
                    <a:pt x="135" y="917"/>
                  </a:lnTo>
                  <a:lnTo>
                    <a:pt x="270" y="755"/>
                  </a:lnTo>
                  <a:lnTo>
                    <a:pt x="459" y="566"/>
                  </a:lnTo>
                  <a:lnTo>
                    <a:pt x="729" y="324"/>
                  </a:lnTo>
                  <a:lnTo>
                    <a:pt x="782" y="593"/>
                  </a:lnTo>
                  <a:lnTo>
                    <a:pt x="890" y="836"/>
                  </a:lnTo>
                  <a:lnTo>
                    <a:pt x="971" y="1079"/>
                  </a:lnTo>
                  <a:lnTo>
                    <a:pt x="1106" y="1294"/>
                  </a:lnTo>
                  <a:lnTo>
                    <a:pt x="1241" y="1510"/>
                  </a:lnTo>
                  <a:lnTo>
                    <a:pt x="1376" y="1699"/>
                  </a:lnTo>
                  <a:lnTo>
                    <a:pt x="1699" y="2050"/>
                  </a:lnTo>
                  <a:lnTo>
                    <a:pt x="1915" y="2157"/>
                  </a:lnTo>
                  <a:lnTo>
                    <a:pt x="2077" y="2292"/>
                  </a:lnTo>
                  <a:lnTo>
                    <a:pt x="2185" y="2427"/>
                  </a:lnTo>
                  <a:lnTo>
                    <a:pt x="2266" y="2562"/>
                  </a:lnTo>
                  <a:lnTo>
                    <a:pt x="2697" y="2831"/>
                  </a:lnTo>
                  <a:lnTo>
                    <a:pt x="3021" y="3020"/>
                  </a:lnTo>
                  <a:lnTo>
                    <a:pt x="3371" y="3155"/>
                  </a:lnTo>
                  <a:lnTo>
                    <a:pt x="3371" y="3155"/>
                  </a:lnTo>
                  <a:lnTo>
                    <a:pt x="3075" y="2966"/>
                  </a:lnTo>
                  <a:lnTo>
                    <a:pt x="2778" y="2724"/>
                  </a:lnTo>
                  <a:lnTo>
                    <a:pt x="2508" y="2481"/>
                  </a:lnTo>
                  <a:lnTo>
                    <a:pt x="2266" y="2238"/>
                  </a:lnTo>
                  <a:lnTo>
                    <a:pt x="2023" y="1969"/>
                  </a:lnTo>
                  <a:lnTo>
                    <a:pt x="1807" y="1699"/>
                  </a:lnTo>
                  <a:lnTo>
                    <a:pt x="1457" y="1187"/>
                  </a:lnTo>
                  <a:lnTo>
                    <a:pt x="1160" y="728"/>
                  </a:lnTo>
                  <a:lnTo>
                    <a:pt x="944" y="351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rgbClr val="CE79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1" name="Google Shape;9921;p47"/>
            <p:cNvSpPr/>
            <p:nvPr/>
          </p:nvSpPr>
          <p:spPr>
            <a:xfrm>
              <a:off x="7424901" y="1990831"/>
              <a:ext cx="55982" cy="28839"/>
            </a:xfrm>
            <a:custGeom>
              <a:avLst/>
              <a:gdLst/>
              <a:ahLst/>
              <a:cxnLst/>
              <a:rect l="l" t="t" r="r" b="b"/>
              <a:pathLst>
                <a:path w="891" h="459" extrusionOk="0">
                  <a:moveTo>
                    <a:pt x="244" y="0"/>
                  </a:moveTo>
                  <a:lnTo>
                    <a:pt x="163" y="27"/>
                  </a:lnTo>
                  <a:lnTo>
                    <a:pt x="82" y="81"/>
                  </a:lnTo>
                  <a:lnTo>
                    <a:pt x="28" y="135"/>
                  </a:lnTo>
                  <a:lnTo>
                    <a:pt x="1" y="216"/>
                  </a:lnTo>
                  <a:lnTo>
                    <a:pt x="82" y="162"/>
                  </a:lnTo>
                  <a:lnTo>
                    <a:pt x="82" y="297"/>
                  </a:lnTo>
                  <a:lnTo>
                    <a:pt x="109" y="378"/>
                  </a:lnTo>
                  <a:lnTo>
                    <a:pt x="136" y="432"/>
                  </a:lnTo>
                  <a:lnTo>
                    <a:pt x="190" y="459"/>
                  </a:lnTo>
                  <a:lnTo>
                    <a:pt x="244" y="459"/>
                  </a:lnTo>
                  <a:lnTo>
                    <a:pt x="298" y="432"/>
                  </a:lnTo>
                  <a:lnTo>
                    <a:pt x="325" y="378"/>
                  </a:lnTo>
                  <a:lnTo>
                    <a:pt x="351" y="270"/>
                  </a:lnTo>
                  <a:lnTo>
                    <a:pt x="351" y="189"/>
                  </a:lnTo>
                  <a:lnTo>
                    <a:pt x="540" y="243"/>
                  </a:lnTo>
                  <a:lnTo>
                    <a:pt x="594" y="270"/>
                  </a:lnTo>
                  <a:lnTo>
                    <a:pt x="675" y="270"/>
                  </a:lnTo>
                  <a:lnTo>
                    <a:pt x="783" y="216"/>
                  </a:lnTo>
                  <a:lnTo>
                    <a:pt x="891" y="135"/>
                  </a:lnTo>
                  <a:lnTo>
                    <a:pt x="783" y="135"/>
                  </a:lnTo>
                  <a:lnTo>
                    <a:pt x="675" y="108"/>
                  </a:lnTo>
                  <a:lnTo>
                    <a:pt x="513" y="27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4F3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2" name="Google Shape;9922;p47"/>
            <p:cNvSpPr/>
            <p:nvPr/>
          </p:nvSpPr>
          <p:spPr>
            <a:xfrm>
              <a:off x="7402912" y="1763831"/>
              <a:ext cx="191506" cy="172845"/>
            </a:xfrm>
            <a:custGeom>
              <a:avLst/>
              <a:gdLst/>
              <a:ahLst/>
              <a:cxnLst/>
              <a:rect l="l" t="t" r="r" b="b"/>
              <a:pathLst>
                <a:path w="3048" h="2751" extrusionOk="0">
                  <a:moveTo>
                    <a:pt x="297" y="0"/>
                  </a:moveTo>
                  <a:lnTo>
                    <a:pt x="162" y="27"/>
                  </a:lnTo>
                  <a:lnTo>
                    <a:pt x="54" y="189"/>
                  </a:lnTo>
                  <a:lnTo>
                    <a:pt x="27" y="324"/>
                  </a:lnTo>
                  <a:lnTo>
                    <a:pt x="0" y="459"/>
                  </a:lnTo>
                  <a:lnTo>
                    <a:pt x="27" y="647"/>
                  </a:lnTo>
                  <a:lnTo>
                    <a:pt x="108" y="863"/>
                  </a:lnTo>
                  <a:lnTo>
                    <a:pt x="270" y="1133"/>
                  </a:lnTo>
                  <a:lnTo>
                    <a:pt x="540" y="1483"/>
                  </a:lnTo>
                  <a:lnTo>
                    <a:pt x="890" y="1861"/>
                  </a:lnTo>
                  <a:lnTo>
                    <a:pt x="1133" y="2076"/>
                  </a:lnTo>
                  <a:lnTo>
                    <a:pt x="1403" y="2292"/>
                  </a:lnTo>
                  <a:lnTo>
                    <a:pt x="1699" y="2508"/>
                  </a:lnTo>
                  <a:lnTo>
                    <a:pt x="2050" y="2751"/>
                  </a:lnTo>
                  <a:lnTo>
                    <a:pt x="1888" y="2562"/>
                  </a:lnTo>
                  <a:lnTo>
                    <a:pt x="1672" y="2346"/>
                  </a:lnTo>
                  <a:lnTo>
                    <a:pt x="1430" y="2049"/>
                  </a:lnTo>
                  <a:lnTo>
                    <a:pt x="1160" y="1699"/>
                  </a:lnTo>
                  <a:lnTo>
                    <a:pt x="917" y="1321"/>
                  </a:lnTo>
                  <a:lnTo>
                    <a:pt x="809" y="1133"/>
                  </a:lnTo>
                  <a:lnTo>
                    <a:pt x="728" y="917"/>
                  </a:lnTo>
                  <a:lnTo>
                    <a:pt x="675" y="728"/>
                  </a:lnTo>
                  <a:lnTo>
                    <a:pt x="621" y="539"/>
                  </a:lnTo>
                  <a:lnTo>
                    <a:pt x="621" y="539"/>
                  </a:lnTo>
                  <a:lnTo>
                    <a:pt x="863" y="620"/>
                  </a:lnTo>
                  <a:lnTo>
                    <a:pt x="1106" y="728"/>
                  </a:lnTo>
                  <a:lnTo>
                    <a:pt x="1403" y="890"/>
                  </a:lnTo>
                  <a:lnTo>
                    <a:pt x="1699" y="1106"/>
                  </a:lnTo>
                  <a:lnTo>
                    <a:pt x="2023" y="1375"/>
                  </a:lnTo>
                  <a:lnTo>
                    <a:pt x="2346" y="1699"/>
                  </a:lnTo>
                  <a:lnTo>
                    <a:pt x="2697" y="2103"/>
                  </a:lnTo>
                  <a:lnTo>
                    <a:pt x="3047" y="2616"/>
                  </a:lnTo>
                  <a:lnTo>
                    <a:pt x="2994" y="2481"/>
                  </a:lnTo>
                  <a:lnTo>
                    <a:pt x="2832" y="2157"/>
                  </a:lnTo>
                  <a:lnTo>
                    <a:pt x="2562" y="1699"/>
                  </a:lnTo>
                  <a:lnTo>
                    <a:pt x="2212" y="1187"/>
                  </a:lnTo>
                  <a:lnTo>
                    <a:pt x="1996" y="917"/>
                  </a:lnTo>
                  <a:lnTo>
                    <a:pt x="1780" y="674"/>
                  </a:lnTo>
                  <a:lnTo>
                    <a:pt x="1537" y="459"/>
                  </a:lnTo>
                  <a:lnTo>
                    <a:pt x="1295" y="270"/>
                  </a:lnTo>
                  <a:lnTo>
                    <a:pt x="1025" y="108"/>
                  </a:lnTo>
                  <a:lnTo>
                    <a:pt x="755" y="27"/>
                  </a:lnTo>
                  <a:lnTo>
                    <a:pt x="594" y="0"/>
                  </a:lnTo>
                  <a:close/>
                </a:path>
              </a:pathLst>
            </a:custGeom>
            <a:solidFill>
              <a:srgbClr val="6A47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3" name="Google Shape;9923;p47"/>
            <p:cNvSpPr/>
            <p:nvPr/>
          </p:nvSpPr>
          <p:spPr>
            <a:xfrm>
              <a:off x="7018340" y="2458401"/>
              <a:ext cx="404939" cy="223738"/>
            </a:xfrm>
            <a:custGeom>
              <a:avLst/>
              <a:gdLst/>
              <a:ahLst/>
              <a:cxnLst/>
              <a:rect l="l" t="t" r="r" b="b"/>
              <a:pathLst>
                <a:path w="6445" h="3561" extrusionOk="0">
                  <a:moveTo>
                    <a:pt x="459" y="1"/>
                  </a:moveTo>
                  <a:lnTo>
                    <a:pt x="324" y="163"/>
                  </a:lnTo>
                  <a:lnTo>
                    <a:pt x="243" y="351"/>
                  </a:lnTo>
                  <a:lnTo>
                    <a:pt x="135" y="567"/>
                  </a:lnTo>
                  <a:lnTo>
                    <a:pt x="81" y="756"/>
                  </a:lnTo>
                  <a:lnTo>
                    <a:pt x="27" y="999"/>
                  </a:lnTo>
                  <a:lnTo>
                    <a:pt x="0" y="1241"/>
                  </a:lnTo>
                  <a:lnTo>
                    <a:pt x="27" y="1457"/>
                  </a:lnTo>
                  <a:lnTo>
                    <a:pt x="81" y="1700"/>
                  </a:lnTo>
                  <a:lnTo>
                    <a:pt x="162" y="1915"/>
                  </a:lnTo>
                  <a:lnTo>
                    <a:pt x="297" y="2131"/>
                  </a:lnTo>
                  <a:lnTo>
                    <a:pt x="432" y="2320"/>
                  </a:lnTo>
                  <a:lnTo>
                    <a:pt x="594" y="2509"/>
                  </a:lnTo>
                  <a:lnTo>
                    <a:pt x="6283" y="3560"/>
                  </a:lnTo>
                  <a:lnTo>
                    <a:pt x="6445" y="3318"/>
                  </a:lnTo>
                  <a:lnTo>
                    <a:pt x="6337" y="3156"/>
                  </a:lnTo>
                  <a:lnTo>
                    <a:pt x="6121" y="3210"/>
                  </a:lnTo>
                  <a:lnTo>
                    <a:pt x="5906" y="3264"/>
                  </a:lnTo>
                  <a:lnTo>
                    <a:pt x="5690" y="3264"/>
                  </a:lnTo>
                  <a:lnTo>
                    <a:pt x="5474" y="3237"/>
                  </a:lnTo>
                  <a:lnTo>
                    <a:pt x="5259" y="3210"/>
                  </a:lnTo>
                  <a:lnTo>
                    <a:pt x="5043" y="3156"/>
                  </a:lnTo>
                  <a:lnTo>
                    <a:pt x="4611" y="3021"/>
                  </a:lnTo>
                  <a:lnTo>
                    <a:pt x="3748" y="2724"/>
                  </a:lnTo>
                  <a:lnTo>
                    <a:pt x="3344" y="2589"/>
                  </a:lnTo>
                  <a:lnTo>
                    <a:pt x="2940" y="2509"/>
                  </a:lnTo>
                  <a:lnTo>
                    <a:pt x="2643" y="2482"/>
                  </a:lnTo>
                  <a:lnTo>
                    <a:pt x="2077" y="2482"/>
                  </a:lnTo>
                  <a:lnTo>
                    <a:pt x="1807" y="2509"/>
                  </a:lnTo>
                  <a:lnTo>
                    <a:pt x="1510" y="2401"/>
                  </a:lnTo>
                  <a:lnTo>
                    <a:pt x="1295" y="2293"/>
                  </a:lnTo>
                  <a:lnTo>
                    <a:pt x="1079" y="2131"/>
                  </a:lnTo>
                  <a:lnTo>
                    <a:pt x="917" y="1996"/>
                  </a:lnTo>
                  <a:lnTo>
                    <a:pt x="755" y="1834"/>
                  </a:lnTo>
                  <a:lnTo>
                    <a:pt x="647" y="1646"/>
                  </a:lnTo>
                  <a:lnTo>
                    <a:pt x="567" y="1457"/>
                  </a:lnTo>
                  <a:lnTo>
                    <a:pt x="486" y="1295"/>
                  </a:lnTo>
                  <a:lnTo>
                    <a:pt x="432" y="1106"/>
                  </a:lnTo>
                  <a:lnTo>
                    <a:pt x="405" y="918"/>
                  </a:lnTo>
                  <a:lnTo>
                    <a:pt x="378" y="567"/>
                  </a:lnTo>
                  <a:lnTo>
                    <a:pt x="405" y="244"/>
                  </a:lnTo>
                  <a:lnTo>
                    <a:pt x="45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4" name="Google Shape;9924;p47"/>
            <p:cNvSpPr/>
            <p:nvPr/>
          </p:nvSpPr>
          <p:spPr>
            <a:xfrm>
              <a:off x="7355476" y="1946788"/>
              <a:ext cx="61071" cy="101722"/>
            </a:xfrm>
            <a:custGeom>
              <a:avLst/>
              <a:gdLst/>
              <a:ahLst/>
              <a:cxnLst/>
              <a:rect l="l" t="t" r="r" b="b"/>
              <a:pathLst>
                <a:path w="972" h="1619" extrusionOk="0">
                  <a:moveTo>
                    <a:pt x="621" y="0"/>
                  </a:moveTo>
                  <a:lnTo>
                    <a:pt x="621" y="189"/>
                  </a:lnTo>
                  <a:lnTo>
                    <a:pt x="594" y="351"/>
                  </a:lnTo>
                  <a:lnTo>
                    <a:pt x="567" y="540"/>
                  </a:lnTo>
                  <a:lnTo>
                    <a:pt x="486" y="701"/>
                  </a:lnTo>
                  <a:lnTo>
                    <a:pt x="459" y="782"/>
                  </a:lnTo>
                  <a:lnTo>
                    <a:pt x="405" y="863"/>
                  </a:lnTo>
                  <a:lnTo>
                    <a:pt x="351" y="944"/>
                  </a:lnTo>
                  <a:lnTo>
                    <a:pt x="297" y="998"/>
                  </a:lnTo>
                  <a:lnTo>
                    <a:pt x="189" y="1133"/>
                  </a:lnTo>
                  <a:lnTo>
                    <a:pt x="54" y="1268"/>
                  </a:lnTo>
                  <a:lnTo>
                    <a:pt x="0" y="1322"/>
                  </a:lnTo>
                  <a:lnTo>
                    <a:pt x="54" y="1376"/>
                  </a:lnTo>
                  <a:lnTo>
                    <a:pt x="135" y="1456"/>
                  </a:lnTo>
                  <a:lnTo>
                    <a:pt x="270" y="1510"/>
                  </a:lnTo>
                  <a:lnTo>
                    <a:pt x="378" y="1564"/>
                  </a:lnTo>
                  <a:lnTo>
                    <a:pt x="486" y="1591"/>
                  </a:lnTo>
                  <a:lnTo>
                    <a:pt x="621" y="1618"/>
                  </a:lnTo>
                  <a:lnTo>
                    <a:pt x="755" y="1618"/>
                  </a:lnTo>
                  <a:lnTo>
                    <a:pt x="863" y="1591"/>
                  </a:lnTo>
                  <a:lnTo>
                    <a:pt x="971" y="1564"/>
                  </a:lnTo>
                  <a:lnTo>
                    <a:pt x="755" y="1564"/>
                  </a:lnTo>
                  <a:lnTo>
                    <a:pt x="513" y="1510"/>
                  </a:lnTo>
                  <a:lnTo>
                    <a:pt x="324" y="1403"/>
                  </a:lnTo>
                  <a:lnTo>
                    <a:pt x="216" y="1322"/>
                  </a:lnTo>
                  <a:lnTo>
                    <a:pt x="324" y="1214"/>
                  </a:lnTo>
                  <a:lnTo>
                    <a:pt x="432" y="1106"/>
                  </a:lnTo>
                  <a:lnTo>
                    <a:pt x="540" y="944"/>
                  </a:lnTo>
                  <a:lnTo>
                    <a:pt x="621" y="755"/>
                  </a:lnTo>
                  <a:lnTo>
                    <a:pt x="675" y="567"/>
                  </a:lnTo>
                  <a:lnTo>
                    <a:pt x="675" y="378"/>
                  </a:lnTo>
                  <a:lnTo>
                    <a:pt x="675" y="189"/>
                  </a:lnTo>
                  <a:lnTo>
                    <a:pt x="621" y="0"/>
                  </a:lnTo>
                  <a:close/>
                </a:path>
              </a:pathLst>
            </a:custGeom>
            <a:solidFill>
              <a:srgbClr val="BF67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47"/>
            <p:cNvSpPr/>
            <p:nvPr/>
          </p:nvSpPr>
          <p:spPr>
            <a:xfrm>
              <a:off x="7353780" y="2061953"/>
              <a:ext cx="105115" cy="32295"/>
            </a:xfrm>
            <a:custGeom>
              <a:avLst/>
              <a:gdLst/>
              <a:ahLst/>
              <a:cxnLst/>
              <a:rect l="l" t="t" r="r" b="b"/>
              <a:pathLst>
                <a:path w="1673" h="514" extrusionOk="0">
                  <a:moveTo>
                    <a:pt x="0" y="1"/>
                  </a:moveTo>
                  <a:lnTo>
                    <a:pt x="54" y="271"/>
                  </a:lnTo>
                  <a:lnTo>
                    <a:pt x="216" y="379"/>
                  </a:lnTo>
                  <a:lnTo>
                    <a:pt x="405" y="459"/>
                  </a:lnTo>
                  <a:lnTo>
                    <a:pt x="594" y="513"/>
                  </a:lnTo>
                  <a:lnTo>
                    <a:pt x="782" y="513"/>
                  </a:lnTo>
                  <a:lnTo>
                    <a:pt x="998" y="486"/>
                  </a:lnTo>
                  <a:lnTo>
                    <a:pt x="1214" y="432"/>
                  </a:lnTo>
                  <a:lnTo>
                    <a:pt x="1430" y="298"/>
                  </a:lnTo>
                  <a:lnTo>
                    <a:pt x="1672" y="136"/>
                  </a:lnTo>
                  <a:lnTo>
                    <a:pt x="1322" y="217"/>
                  </a:lnTo>
                  <a:lnTo>
                    <a:pt x="998" y="244"/>
                  </a:lnTo>
                  <a:lnTo>
                    <a:pt x="728" y="217"/>
                  </a:lnTo>
                  <a:lnTo>
                    <a:pt x="486" y="190"/>
                  </a:lnTo>
                  <a:lnTo>
                    <a:pt x="270" y="109"/>
                  </a:lnTo>
                  <a:lnTo>
                    <a:pt x="135" y="5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47"/>
            <p:cNvSpPr/>
            <p:nvPr/>
          </p:nvSpPr>
          <p:spPr>
            <a:xfrm>
              <a:off x="7540128" y="2019607"/>
              <a:ext cx="49196" cy="33991"/>
            </a:xfrm>
            <a:custGeom>
              <a:avLst/>
              <a:gdLst/>
              <a:ahLst/>
              <a:cxnLst/>
              <a:rect l="l" t="t" r="r" b="b"/>
              <a:pathLst>
                <a:path w="783" h="541" extrusionOk="0">
                  <a:moveTo>
                    <a:pt x="540" y="1"/>
                  </a:moveTo>
                  <a:lnTo>
                    <a:pt x="405" y="55"/>
                  </a:lnTo>
                  <a:lnTo>
                    <a:pt x="297" y="109"/>
                  </a:lnTo>
                  <a:lnTo>
                    <a:pt x="189" y="190"/>
                  </a:lnTo>
                  <a:lnTo>
                    <a:pt x="108" y="297"/>
                  </a:lnTo>
                  <a:lnTo>
                    <a:pt x="28" y="405"/>
                  </a:lnTo>
                  <a:lnTo>
                    <a:pt x="1" y="540"/>
                  </a:lnTo>
                  <a:lnTo>
                    <a:pt x="189" y="378"/>
                  </a:lnTo>
                  <a:lnTo>
                    <a:pt x="378" y="217"/>
                  </a:lnTo>
                  <a:lnTo>
                    <a:pt x="567" y="109"/>
                  </a:lnTo>
                  <a:lnTo>
                    <a:pt x="675" y="82"/>
                  </a:lnTo>
                  <a:lnTo>
                    <a:pt x="729" y="55"/>
                  </a:lnTo>
                  <a:lnTo>
                    <a:pt x="783" y="55"/>
                  </a:lnTo>
                  <a:lnTo>
                    <a:pt x="729" y="1"/>
                  </a:lnTo>
                  <a:close/>
                </a:path>
              </a:pathLst>
            </a:custGeom>
            <a:solidFill>
              <a:srgbClr val="BF67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9927;p47"/>
            <p:cNvSpPr/>
            <p:nvPr/>
          </p:nvSpPr>
          <p:spPr>
            <a:xfrm>
              <a:off x="7533343" y="3918789"/>
              <a:ext cx="386342" cy="799763"/>
            </a:xfrm>
            <a:custGeom>
              <a:avLst/>
              <a:gdLst/>
              <a:ahLst/>
              <a:cxnLst/>
              <a:rect l="l" t="t" r="r" b="b"/>
              <a:pathLst>
                <a:path w="6149" h="12729" extrusionOk="0">
                  <a:moveTo>
                    <a:pt x="4558" y="1"/>
                  </a:moveTo>
                  <a:lnTo>
                    <a:pt x="4504" y="28"/>
                  </a:lnTo>
                  <a:lnTo>
                    <a:pt x="4450" y="55"/>
                  </a:lnTo>
                  <a:lnTo>
                    <a:pt x="4207" y="217"/>
                  </a:lnTo>
                  <a:lnTo>
                    <a:pt x="3965" y="378"/>
                  </a:lnTo>
                  <a:lnTo>
                    <a:pt x="3884" y="432"/>
                  </a:lnTo>
                  <a:lnTo>
                    <a:pt x="3398" y="675"/>
                  </a:lnTo>
                  <a:lnTo>
                    <a:pt x="2886" y="918"/>
                  </a:lnTo>
                  <a:lnTo>
                    <a:pt x="2374" y="1133"/>
                  </a:lnTo>
                  <a:lnTo>
                    <a:pt x="1834" y="1295"/>
                  </a:lnTo>
                  <a:lnTo>
                    <a:pt x="891" y="1592"/>
                  </a:lnTo>
                  <a:lnTo>
                    <a:pt x="189" y="1754"/>
                  </a:lnTo>
                  <a:lnTo>
                    <a:pt x="82" y="1807"/>
                  </a:lnTo>
                  <a:lnTo>
                    <a:pt x="28" y="1888"/>
                  </a:lnTo>
                  <a:lnTo>
                    <a:pt x="1" y="1996"/>
                  </a:lnTo>
                  <a:lnTo>
                    <a:pt x="1" y="2104"/>
                  </a:lnTo>
                  <a:lnTo>
                    <a:pt x="2697" y="8468"/>
                  </a:lnTo>
                  <a:lnTo>
                    <a:pt x="2724" y="8630"/>
                  </a:lnTo>
                  <a:lnTo>
                    <a:pt x="2751" y="8845"/>
                  </a:lnTo>
                  <a:lnTo>
                    <a:pt x="2751" y="9034"/>
                  </a:lnTo>
                  <a:lnTo>
                    <a:pt x="2697" y="9250"/>
                  </a:lnTo>
                  <a:lnTo>
                    <a:pt x="2643" y="9466"/>
                  </a:lnTo>
                  <a:lnTo>
                    <a:pt x="2562" y="9681"/>
                  </a:lnTo>
                  <a:lnTo>
                    <a:pt x="2374" y="10086"/>
                  </a:lnTo>
                  <a:lnTo>
                    <a:pt x="2131" y="10463"/>
                  </a:lnTo>
                  <a:lnTo>
                    <a:pt x="1888" y="10787"/>
                  </a:lnTo>
                  <a:lnTo>
                    <a:pt x="1646" y="11030"/>
                  </a:lnTo>
                  <a:lnTo>
                    <a:pt x="1538" y="11110"/>
                  </a:lnTo>
                  <a:lnTo>
                    <a:pt x="1430" y="11164"/>
                  </a:lnTo>
                  <a:lnTo>
                    <a:pt x="1052" y="11353"/>
                  </a:lnTo>
                  <a:lnTo>
                    <a:pt x="837" y="11461"/>
                  </a:lnTo>
                  <a:lnTo>
                    <a:pt x="621" y="11623"/>
                  </a:lnTo>
                  <a:lnTo>
                    <a:pt x="432" y="11812"/>
                  </a:lnTo>
                  <a:lnTo>
                    <a:pt x="351" y="11919"/>
                  </a:lnTo>
                  <a:lnTo>
                    <a:pt x="270" y="12054"/>
                  </a:lnTo>
                  <a:lnTo>
                    <a:pt x="216" y="12189"/>
                  </a:lnTo>
                  <a:lnTo>
                    <a:pt x="163" y="12351"/>
                  </a:lnTo>
                  <a:lnTo>
                    <a:pt x="163" y="12540"/>
                  </a:lnTo>
                  <a:lnTo>
                    <a:pt x="163" y="12728"/>
                  </a:lnTo>
                  <a:lnTo>
                    <a:pt x="675" y="12728"/>
                  </a:lnTo>
                  <a:lnTo>
                    <a:pt x="1187" y="12674"/>
                  </a:lnTo>
                  <a:lnTo>
                    <a:pt x="1430" y="12620"/>
                  </a:lnTo>
                  <a:lnTo>
                    <a:pt x="1673" y="12567"/>
                  </a:lnTo>
                  <a:lnTo>
                    <a:pt x="1888" y="12486"/>
                  </a:lnTo>
                  <a:lnTo>
                    <a:pt x="2131" y="12378"/>
                  </a:lnTo>
                  <a:lnTo>
                    <a:pt x="2724" y="12027"/>
                  </a:lnTo>
                  <a:lnTo>
                    <a:pt x="3317" y="11623"/>
                  </a:lnTo>
                  <a:lnTo>
                    <a:pt x="3884" y="11191"/>
                  </a:lnTo>
                  <a:lnTo>
                    <a:pt x="4396" y="10733"/>
                  </a:lnTo>
                  <a:lnTo>
                    <a:pt x="4881" y="10221"/>
                  </a:lnTo>
                  <a:lnTo>
                    <a:pt x="5340" y="9708"/>
                  </a:lnTo>
                  <a:lnTo>
                    <a:pt x="5771" y="9169"/>
                  </a:lnTo>
                  <a:lnTo>
                    <a:pt x="6149" y="8576"/>
                  </a:lnTo>
                  <a:lnTo>
                    <a:pt x="6041" y="8279"/>
                  </a:lnTo>
                  <a:lnTo>
                    <a:pt x="5960" y="7956"/>
                  </a:lnTo>
                  <a:lnTo>
                    <a:pt x="5906" y="7659"/>
                  </a:lnTo>
                  <a:lnTo>
                    <a:pt x="5879" y="7362"/>
                  </a:lnTo>
                  <a:lnTo>
                    <a:pt x="5852" y="6715"/>
                  </a:lnTo>
                  <a:lnTo>
                    <a:pt x="5825" y="5960"/>
                  </a:lnTo>
                  <a:lnTo>
                    <a:pt x="5825" y="5124"/>
                  </a:lnTo>
                  <a:lnTo>
                    <a:pt x="5771" y="4639"/>
                  </a:lnTo>
                  <a:lnTo>
                    <a:pt x="5744" y="4153"/>
                  </a:lnTo>
                  <a:lnTo>
                    <a:pt x="5663" y="3587"/>
                  </a:lnTo>
                  <a:lnTo>
                    <a:pt x="5556" y="2994"/>
                  </a:lnTo>
                  <a:lnTo>
                    <a:pt x="5421" y="2374"/>
                  </a:lnTo>
                  <a:lnTo>
                    <a:pt x="5259" y="1673"/>
                  </a:lnTo>
                  <a:lnTo>
                    <a:pt x="5043" y="945"/>
                  </a:lnTo>
                  <a:lnTo>
                    <a:pt x="4774" y="136"/>
                  </a:lnTo>
                  <a:lnTo>
                    <a:pt x="4747" y="82"/>
                  </a:lnTo>
                  <a:lnTo>
                    <a:pt x="4693" y="28"/>
                  </a:lnTo>
                  <a:lnTo>
                    <a:pt x="46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8" name="Google Shape;9928;p47"/>
            <p:cNvSpPr/>
            <p:nvPr/>
          </p:nvSpPr>
          <p:spPr>
            <a:xfrm>
              <a:off x="7543521" y="4457544"/>
              <a:ext cx="443957" cy="293165"/>
            </a:xfrm>
            <a:custGeom>
              <a:avLst/>
              <a:gdLst/>
              <a:ahLst/>
              <a:cxnLst/>
              <a:rect l="l" t="t" r="r" b="b"/>
              <a:pathLst>
                <a:path w="7066" h="4666" extrusionOk="0">
                  <a:moveTo>
                    <a:pt x="5987" y="1"/>
                  </a:moveTo>
                  <a:lnTo>
                    <a:pt x="5609" y="594"/>
                  </a:lnTo>
                  <a:lnTo>
                    <a:pt x="5178" y="1133"/>
                  </a:lnTo>
                  <a:lnTo>
                    <a:pt x="4719" y="1646"/>
                  </a:lnTo>
                  <a:lnTo>
                    <a:pt x="4234" y="2158"/>
                  </a:lnTo>
                  <a:lnTo>
                    <a:pt x="3722" y="2616"/>
                  </a:lnTo>
                  <a:lnTo>
                    <a:pt x="3155" y="3048"/>
                  </a:lnTo>
                  <a:lnTo>
                    <a:pt x="2562" y="3452"/>
                  </a:lnTo>
                  <a:lnTo>
                    <a:pt x="1969" y="3803"/>
                  </a:lnTo>
                  <a:lnTo>
                    <a:pt x="1726" y="3911"/>
                  </a:lnTo>
                  <a:lnTo>
                    <a:pt x="1511" y="3992"/>
                  </a:lnTo>
                  <a:lnTo>
                    <a:pt x="1268" y="4045"/>
                  </a:lnTo>
                  <a:lnTo>
                    <a:pt x="1025" y="4099"/>
                  </a:lnTo>
                  <a:lnTo>
                    <a:pt x="513" y="4153"/>
                  </a:lnTo>
                  <a:lnTo>
                    <a:pt x="1" y="4153"/>
                  </a:lnTo>
                  <a:lnTo>
                    <a:pt x="54" y="4477"/>
                  </a:lnTo>
                  <a:lnTo>
                    <a:pt x="297" y="4558"/>
                  </a:lnTo>
                  <a:lnTo>
                    <a:pt x="594" y="4612"/>
                  </a:lnTo>
                  <a:lnTo>
                    <a:pt x="971" y="4666"/>
                  </a:lnTo>
                  <a:lnTo>
                    <a:pt x="1430" y="4666"/>
                  </a:lnTo>
                  <a:lnTo>
                    <a:pt x="1699" y="4639"/>
                  </a:lnTo>
                  <a:lnTo>
                    <a:pt x="1969" y="4585"/>
                  </a:lnTo>
                  <a:lnTo>
                    <a:pt x="2239" y="4531"/>
                  </a:lnTo>
                  <a:lnTo>
                    <a:pt x="2535" y="4450"/>
                  </a:lnTo>
                  <a:lnTo>
                    <a:pt x="2832" y="4315"/>
                  </a:lnTo>
                  <a:lnTo>
                    <a:pt x="3155" y="4180"/>
                  </a:lnTo>
                  <a:lnTo>
                    <a:pt x="4180" y="3641"/>
                  </a:lnTo>
                  <a:lnTo>
                    <a:pt x="5286" y="3048"/>
                  </a:lnTo>
                  <a:lnTo>
                    <a:pt x="5825" y="2805"/>
                  </a:lnTo>
                  <a:lnTo>
                    <a:pt x="6310" y="2589"/>
                  </a:lnTo>
                  <a:lnTo>
                    <a:pt x="6742" y="2428"/>
                  </a:lnTo>
                  <a:lnTo>
                    <a:pt x="7065" y="2347"/>
                  </a:lnTo>
                  <a:lnTo>
                    <a:pt x="6985" y="2131"/>
                  </a:lnTo>
                  <a:lnTo>
                    <a:pt x="6877" y="1888"/>
                  </a:lnTo>
                  <a:lnTo>
                    <a:pt x="6580" y="1322"/>
                  </a:lnTo>
                  <a:lnTo>
                    <a:pt x="6283" y="702"/>
                  </a:lnTo>
                  <a:lnTo>
                    <a:pt x="6122" y="378"/>
                  </a:lnTo>
                  <a:lnTo>
                    <a:pt x="59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9" name="Google Shape;9929;p47"/>
            <p:cNvSpPr/>
            <p:nvPr/>
          </p:nvSpPr>
          <p:spPr>
            <a:xfrm>
              <a:off x="7987403" y="4604940"/>
              <a:ext cx="3456" cy="15331"/>
            </a:xfrm>
            <a:custGeom>
              <a:avLst/>
              <a:gdLst/>
              <a:ahLst/>
              <a:cxnLst/>
              <a:rect l="l" t="t" r="r" b="b"/>
              <a:pathLst>
                <a:path w="55" h="244" extrusionOk="0">
                  <a:moveTo>
                    <a:pt x="0" y="1"/>
                  </a:moveTo>
                  <a:lnTo>
                    <a:pt x="0" y="1"/>
                  </a:lnTo>
                  <a:lnTo>
                    <a:pt x="54" y="243"/>
                  </a:lnTo>
                  <a:lnTo>
                    <a:pt x="54" y="243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8B8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0" name="Google Shape;9930;p47"/>
            <p:cNvSpPr/>
            <p:nvPr/>
          </p:nvSpPr>
          <p:spPr>
            <a:xfrm>
              <a:off x="7546914" y="4738765"/>
              <a:ext cx="11938" cy="32295"/>
            </a:xfrm>
            <a:custGeom>
              <a:avLst/>
              <a:gdLst/>
              <a:ahLst/>
              <a:cxnLst/>
              <a:rect l="l" t="t" r="r" b="b"/>
              <a:pathLst>
                <a:path w="190" h="514" extrusionOk="0">
                  <a:moveTo>
                    <a:pt x="0" y="1"/>
                  </a:moveTo>
                  <a:lnTo>
                    <a:pt x="81" y="244"/>
                  </a:lnTo>
                  <a:lnTo>
                    <a:pt x="189" y="5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8B8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9931;p47"/>
            <p:cNvSpPr/>
            <p:nvPr/>
          </p:nvSpPr>
          <p:spPr>
            <a:xfrm>
              <a:off x="7546914" y="4604940"/>
              <a:ext cx="454135" cy="177935"/>
            </a:xfrm>
            <a:custGeom>
              <a:avLst/>
              <a:gdLst/>
              <a:ahLst/>
              <a:cxnLst/>
              <a:rect l="l" t="t" r="r" b="b"/>
              <a:pathLst>
                <a:path w="7228" h="2832" extrusionOk="0">
                  <a:moveTo>
                    <a:pt x="7011" y="1"/>
                  </a:moveTo>
                  <a:lnTo>
                    <a:pt x="6688" y="82"/>
                  </a:lnTo>
                  <a:lnTo>
                    <a:pt x="6256" y="243"/>
                  </a:lnTo>
                  <a:lnTo>
                    <a:pt x="5771" y="459"/>
                  </a:lnTo>
                  <a:lnTo>
                    <a:pt x="5232" y="702"/>
                  </a:lnTo>
                  <a:lnTo>
                    <a:pt x="4126" y="1295"/>
                  </a:lnTo>
                  <a:lnTo>
                    <a:pt x="3101" y="1834"/>
                  </a:lnTo>
                  <a:lnTo>
                    <a:pt x="2778" y="1969"/>
                  </a:lnTo>
                  <a:lnTo>
                    <a:pt x="2481" y="2104"/>
                  </a:lnTo>
                  <a:lnTo>
                    <a:pt x="2185" y="2185"/>
                  </a:lnTo>
                  <a:lnTo>
                    <a:pt x="1915" y="2239"/>
                  </a:lnTo>
                  <a:lnTo>
                    <a:pt x="1645" y="2293"/>
                  </a:lnTo>
                  <a:lnTo>
                    <a:pt x="1376" y="2320"/>
                  </a:lnTo>
                  <a:lnTo>
                    <a:pt x="917" y="2320"/>
                  </a:lnTo>
                  <a:lnTo>
                    <a:pt x="540" y="2266"/>
                  </a:lnTo>
                  <a:lnTo>
                    <a:pt x="243" y="2212"/>
                  </a:lnTo>
                  <a:lnTo>
                    <a:pt x="0" y="2131"/>
                  </a:lnTo>
                  <a:lnTo>
                    <a:pt x="0" y="2131"/>
                  </a:lnTo>
                  <a:lnTo>
                    <a:pt x="189" y="2643"/>
                  </a:lnTo>
                  <a:lnTo>
                    <a:pt x="324" y="2724"/>
                  </a:lnTo>
                  <a:lnTo>
                    <a:pt x="486" y="2778"/>
                  </a:lnTo>
                  <a:lnTo>
                    <a:pt x="809" y="2832"/>
                  </a:lnTo>
                  <a:lnTo>
                    <a:pt x="1187" y="2832"/>
                  </a:lnTo>
                  <a:lnTo>
                    <a:pt x="1564" y="2778"/>
                  </a:lnTo>
                  <a:lnTo>
                    <a:pt x="1969" y="2724"/>
                  </a:lnTo>
                  <a:lnTo>
                    <a:pt x="2373" y="2589"/>
                  </a:lnTo>
                  <a:lnTo>
                    <a:pt x="2805" y="2454"/>
                  </a:lnTo>
                  <a:lnTo>
                    <a:pt x="3182" y="2320"/>
                  </a:lnTo>
                  <a:lnTo>
                    <a:pt x="3937" y="1996"/>
                  </a:lnTo>
                  <a:lnTo>
                    <a:pt x="4531" y="1673"/>
                  </a:lnTo>
                  <a:lnTo>
                    <a:pt x="5097" y="1376"/>
                  </a:lnTo>
                  <a:lnTo>
                    <a:pt x="5286" y="1673"/>
                  </a:lnTo>
                  <a:lnTo>
                    <a:pt x="7227" y="783"/>
                  </a:lnTo>
                  <a:lnTo>
                    <a:pt x="7065" y="243"/>
                  </a:lnTo>
                  <a:lnTo>
                    <a:pt x="701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9932;p47"/>
            <p:cNvSpPr/>
            <p:nvPr/>
          </p:nvSpPr>
          <p:spPr>
            <a:xfrm>
              <a:off x="6821813" y="3866264"/>
              <a:ext cx="476126" cy="725184"/>
            </a:xfrm>
            <a:custGeom>
              <a:avLst/>
              <a:gdLst/>
              <a:ahLst/>
              <a:cxnLst/>
              <a:rect l="l" t="t" r="r" b="b"/>
              <a:pathLst>
                <a:path w="7578" h="11542" extrusionOk="0">
                  <a:moveTo>
                    <a:pt x="7254" y="1"/>
                  </a:moveTo>
                  <a:lnTo>
                    <a:pt x="7173" y="28"/>
                  </a:lnTo>
                  <a:lnTo>
                    <a:pt x="6742" y="217"/>
                  </a:lnTo>
                  <a:lnTo>
                    <a:pt x="6283" y="351"/>
                  </a:lnTo>
                  <a:lnTo>
                    <a:pt x="6175" y="378"/>
                  </a:lnTo>
                  <a:lnTo>
                    <a:pt x="5690" y="459"/>
                  </a:lnTo>
                  <a:lnTo>
                    <a:pt x="5205" y="540"/>
                  </a:lnTo>
                  <a:lnTo>
                    <a:pt x="4719" y="594"/>
                  </a:lnTo>
                  <a:lnTo>
                    <a:pt x="4261" y="648"/>
                  </a:lnTo>
                  <a:lnTo>
                    <a:pt x="3398" y="675"/>
                  </a:lnTo>
                  <a:lnTo>
                    <a:pt x="2643" y="675"/>
                  </a:lnTo>
                  <a:lnTo>
                    <a:pt x="2535" y="702"/>
                  </a:lnTo>
                  <a:lnTo>
                    <a:pt x="2454" y="756"/>
                  </a:lnTo>
                  <a:lnTo>
                    <a:pt x="2400" y="864"/>
                  </a:lnTo>
                  <a:lnTo>
                    <a:pt x="2373" y="972"/>
                  </a:lnTo>
                  <a:lnTo>
                    <a:pt x="3452" y="7767"/>
                  </a:lnTo>
                  <a:lnTo>
                    <a:pt x="3479" y="7956"/>
                  </a:lnTo>
                  <a:lnTo>
                    <a:pt x="3452" y="8171"/>
                  </a:lnTo>
                  <a:lnTo>
                    <a:pt x="3371" y="8360"/>
                  </a:lnTo>
                  <a:lnTo>
                    <a:pt x="3290" y="8549"/>
                  </a:lnTo>
                  <a:lnTo>
                    <a:pt x="3182" y="8738"/>
                  </a:lnTo>
                  <a:lnTo>
                    <a:pt x="3074" y="8926"/>
                  </a:lnTo>
                  <a:lnTo>
                    <a:pt x="2778" y="9277"/>
                  </a:lnTo>
                  <a:lnTo>
                    <a:pt x="2454" y="9600"/>
                  </a:lnTo>
                  <a:lnTo>
                    <a:pt x="2131" y="9843"/>
                  </a:lnTo>
                  <a:lnTo>
                    <a:pt x="1834" y="10032"/>
                  </a:lnTo>
                  <a:lnTo>
                    <a:pt x="1699" y="10086"/>
                  </a:lnTo>
                  <a:lnTo>
                    <a:pt x="1591" y="10113"/>
                  </a:lnTo>
                  <a:lnTo>
                    <a:pt x="1187" y="10194"/>
                  </a:lnTo>
                  <a:lnTo>
                    <a:pt x="944" y="10248"/>
                  </a:lnTo>
                  <a:lnTo>
                    <a:pt x="701" y="10355"/>
                  </a:lnTo>
                  <a:lnTo>
                    <a:pt x="459" y="10490"/>
                  </a:lnTo>
                  <a:lnTo>
                    <a:pt x="351" y="10598"/>
                  </a:lnTo>
                  <a:lnTo>
                    <a:pt x="243" y="10706"/>
                  </a:lnTo>
                  <a:lnTo>
                    <a:pt x="162" y="10814"/>
                  </a:lnTo>
                  <a:lnTo>
                    <a:pt x="81" y="10976"/>
                  </a:lnTo>
                  <a:lnTo>
                    <a:pt x="27" y="11137"/>
                  </a:lnTo>
                  <a:lnTo>
                    <a:pt x="0" y="11326"/>
                  </a:lnTo>
                  <a:lnTo>
                    <a:pt x="486" y="11434"/>
                  </a:lnTo>
                  <a:lnTo>
                    <a:pt x="998" y="11515"/>
                  </a:lnTo>
                  <a:lnTo>
                    <a:pt x="1241" y="11542"/>
                  </a:lnTo>
                  <a:lnTo>
                    <a:pt x="1483" y="11515"/>
                  </a:lnTo>
                  <a:lnTo>
                    <a:pt x="1726" y="11488"/>
                  </a:lnTo>
                  <a:lnTo>
                    <a:pt x="1969" y="11434"/>
                  </a:lnTo>
                  <a:lnTo>
                    <a:pt x="2670" y="11245"/>
                  </a:lnTo>
                  <a:lnTo>
                    <a:pt x="3317" y="11003"/>
                  </a:lnTo>
                  <a:lnTo>
                    <a:pt x="3964" y="10706"/>
                  </a:lnTo>
                  <a:lnTo>
                    <a:pt x="4584" y="10382"/>
                  </a:lnTo>
                  <a:lnTo>
                    <a:pt x="5178" y="10032"/>
                  </a:lnTo>
                  <a:lnTo>
                    <a:pt x="5744" y="9627"/>
                  </a:lnTo>
                  <a:lnTo>
                    <a:pt x="6283" y="9196"/>
                  </a:lnTo>
                  <a:lnTo>
                    <a:pt x="6796" y="8738"/>
                  </a:lnTo>
                  <a:lnTo>
                    <a:pt x="6769" y="8414"/>
                  </a:lnTo>
                  <a:lnTo>
                    <a:pt x="6769" y="8063"/>
                  </a:lnTo>
                  <a:lnTo>
                    <a:pt x="6769" y="7767"/>
                  </a:lnTo>
                  <a:lnTo>
                    <a:pt x="6823" y="7470"/>
                  </a:lnTo>
                  <a:lnTo>
                    <a:pt x="6930" y="6823"/>
                  </a:lnTo>
                  <a:lnTo>
                    <a:pt x="7119" y="6122"/>
                  </a:lnTo>
                  <a:lnTo>
                    <a:pt x="7308" y="5286"/>
                  </a:lnTo>
                  <a:lnTo>
                    <a:pt x="7389" y="4828"/>
                  </a:lnTo>
                  <a:lnTo>
                    <a:pt x="7443" y="4315"/>
                  </a:lnTo>
                  <a:lnTo>
                    <a:pt x="7524" y="3776"/>
                  </a:lnTo>
                  <a:lnTo>
                    <a:pt x="7551" y="3156"/>
                  </a:lnTo>
                  <a:lnTo>
                    <a:pt x="7578" y="2509"/>
                  </a:lnTo>
                  <a:lnTo>
                    <a:pt x="7578" y="1808"/>
                  </a:lnTo>
                  <a:lnTo>
                    <a:pt x="7551" y="1053"/>
                  </a:lnTo>
                  <a:lnTo>
                    <a:pt x="7497" y="217"/>
                  </a:lnTo>
                  <a:lnTo>
                    <a:pt x="7470" y="136"/>
                  </a:lnTo>
                  <a:lnTo>
                    <a:pt x="7443" y="82"/>
                  </a:lnTo>
                  <a:lnTo>
                    <a:pt x="7389" y="55"/>
                  </a:lnTo>
                  <a:lnTo>
                    <a:pt x="7335" y="28"/>
                  </a:lnTo>
                  <a:lnTo>
                    <a:pt x="725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3" name="Google Shape;9933;p47"/>
            <p:cNvSpPr/>
            <p:nvPr/>
          </p:nvSpPr>
          <p:spPr>
            <a:xfrm>
              <a:off x="7279203" y="4574468"/>
              <a:ext cx="63" cy="13634"/>
            </a:xfrm>
            <a:custGeom>
              <a:avLst/>
              <a:gdLst/>
              <a:ahLst/>
              <a:cxnLst/>
              <a:rect l="l" t="t" r="r" b="b"/>
              <a:pathLst>
                <a:path w="1" h="217" extrusionOk="0">
                  <a:moveTo>
                    <a:pt x="1" y="0"/>
                  </a:moveTo>
                  <a:lnTo>
                    <a:pt x="1" y="0"/>
                  </a:lnTo>
                  <a:lnTo>
                    <a:pt x="1" y="216"/>
                  </a:lnTo>
                  <a:lnTo>
                    <a:pt x="1" y="21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8B8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4" name="Google Shape;9934;p47"/>
            <p:cNvSpPr/>
            <p:nvPr/>
          </p:nvSpPr>
          <p:spPr>
            <a:xfrm>
              <a:off x="6820117" y="4598155"/>
              <a:ext cx="1759" cy="33991"/>
            </a:xfrm>
            <a:custGeom>
              <a:avLst/>
              <a:gdLst/>
              <a:ahLst/>
              <a:cxnLst/>
              <a:rect l="l" t="t" r="r" b="b"/>
              <a:pathLst>
                <a:path w="28" h="541" extrusionOk="0">
                  <a:moveTo>
                    <a:pt x="0" y="1"/>
                  </a:moveTo>
                  <a:lnTo>
                    <a:pt x="0" y="270"/>
                  </a:lnTo>
                  <a:lnTo>
                    <a:pt x="27" y="5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8B8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5" name="Google Shape;9935;p47"/>
            <p:cNvSpPr/>
            <p:nvPr/>
          </p:nvSpPr>
          <p:spPr>
            <a:xfrm>
              <a:off x="6820117" y="4415198"/>
              <a:ext cx="459162" cy="218648"/>
            </a:xfrm>
            <a:custGeom>
              <a:avLst/>
              <a:gdLst/>
              <a:ahLst/>
              <a:cxnLst/>
              <a:rect l="l" t="t" r="r" b="b"/>
              <a:pathLst>
                <a:path w="7308" h="3480" extrusionOk="0">
                  <a:moveTo>
                    <a:pt x="6823" y="1"/>
                  </a:moveTo>
                  <a:lnTo>
                    <a:pt x="6310" y="459"/>
                  </a:lnTo>
                  <a:lnTo>
                    <a:pt x="5771" y="890"/>
                  </a:lnTo>
                  <a:lnTo>
                    <a:pt x="5205" y="1295"/>
                  </a:lnTo>
                  <a:lnTo>
                    <a:pt x="4611" y="1645"/>
                  </a:lnTo>
                  <a:lnTo>
                    <a:pt x="3991" y="1969"/>
                  </a:lnTo>
                  <a:lnTo>
                    <a:pt x="3344" y="2266"/>
                  </a:lnTo>
                  <a:lnTo>
                    <a:pt x="2697" y="2508"/>
                  </a:lnTo>
                  <a:lnTo>
                    <a:pt x="1996" y="2697"/>
                  </a:lnTo>
                  <a:lnTo>
                    <a:pt x="1753" y="2751"/>
                  </a:lnTo>
                  <a:lnTo>
                    <a:pt x="1510" y="2778"/>
                  </a:lnTo>
                  <a:lnTo>
                    <a:pt x="1268" y="2805"/>
                  </a:lnTo>
                  <a:lnTo>
                    <a:pt x="1025" y="2778"/>
                  </a:lnTo>
                  <a:lnTo>
                    <a:pt x="513" y="2697"/>
                  </a:lnTo>
                  <a:lnTo>
                    <a:pt x="27" y="2589"/>
                  </a:lnTo>
                  <a:lnTo>
                    <a:pt x="0" y="2913"/>
                  </a:lnTo>
                  <a:lnTo>
                    <a:pt x="216" y="3048"/>
                  </a:lnTo>
                  <a:lnTo>
                    <a:pt x="486" y="3182"/>
                  </a:lnTo>
                  <a:lnTo>
                    <a:pt x="836" y="3317"/>
                  </a:lnTo>
                  <a:lnTo>
                    <a:pt x="1295" y="3425"/>
                  </a:lnTo>
                  <a:lnTo>
                    <a:pt x="1537" y="3452"/>
                  </a:lnTo>
                  <a:lnTo>
                    <a:pt x="1807" y="3479"/>
                  </a:lnTo>
                  <a:lnTo>
                    <a:pt x="2427" y="3479"/>
                  </a:lnTo>
                  <a:lnTo>
                    <a:pt x="2724" y="3425"/>
                  </a:lnTo>
                  <a:lnTo>
                    <a:pt x="3074" y="3371"/>
                  </a:lnTo>
                  <a:lnTo>
                    <a:pt x="4180" y="3075"/>
                  </a:lnTo>
                  <a:lnTo>
                    <a:pt x="5393" y="2778"/>
                  </a:lnTo>
                  <a:lnTo>
                    <a:pt x="5987" y="2670"/>
                  </a:lnTo>
                  <a:lnTo>
                    <a:pt x="6526" y="2562"/>
                  </a:lnTo>
                  <a:lnTo>
                    <a:pt x="6957" y="2508"/>
                  </a:lnTo>
                  <a:lnTo>
                    <a:pt x="7308" y="2508"/>
                  </a:lnTo>
                  <a:lnTo>
                    <a:pt x="7281" y="2293"/>
                  </a:lnTo>
                  <a:lnTo>
                    <a:pt x="7227" y="2023"/>
                  </a:lnTo>
                  <a:lnTo>
                    <a:pt x="7092" y="1430"/>
                  </a:lnTo>
                  <a:lnTo>
                    <a:pt x="6930" y="729"/>
                  </a:lnTo>
                  <a:lnTo>
                    <a:pt x="6877" y="378"/>
                  </a:lnTo>
                  <a:lnTo>
                    <a:pt x="68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6" name="Google Shape;9936;p47"/>
            <p:cNvSpPr/>
            <p:nvPr/>
          </p:nvSpPr>
          <p:spPr>
            <a:xfrm>
              <a:off x="6820117" y="4574468"/>
              <a:ext cx="460858" cy="88150"/>
            </a:xfrm>
            <a:custGeom>
              <a:avLst/>
              <a:gdLst/>
              <a:ahLst/>
              <a:cxnLst/>
              <a:rect l="l" t="t" r="r" b="b"/>
              <a:pathLst>
                <a:path w="7335" h="1403" extrusionOk="0">
                  <a:moveTo>
                    <a:pt x="6957" y="0"/>
                  </a:moveTo>
                  <a:lnTo>
                    <a:pt x="6526" y="27"/>
                  </a:lnTo>
                  <a:lnTo>
                    <a:pt x="5987" y="135"/>
                  </a:lnTo>
                  <a:lnTo>
                    <a:pt x="5393" y="243"/>
                  </a:lnTo>
                  <a:lnTo>
                    <a:pt x="4180" y="540"/>
                  </a:lnTo>
                  <a:lnTo>
                    <a:pt x="3074" y="836"/>
                  </a:lnTo>
                  <a:lnTo>
                    <a:pt x="2724" y="890"/>
                  </a:lnTo>
                  <a:lnTo>
                    <a:pt x="2427" y="944"/>
                  </a:lnTo>
                  <a:lnTo>
                    <a:pt x="1807" y="944"/>
                  </a:lnTo>
                  <a:lnTo>
                    <a:pt x="1537" y="917"/>
                  </a:lnTo>
                  <a:lnTo>
                    <a:pt x="1295" y="890"/>
                  </a:lnTo>
                  <a:lnTo>
                    <a:pt x="836" y="782"/>
                  </a:lnTo>
                  <a:lnTo>
                    <a:pt x="486" y="647"/>
                  </a:lnTo>
                  <a:lnTo>
                    <a:pt x="216" y="513"/>
                  </a:lnTo>
                  <a:lnTo>
                    <a:pt x="0" y="378"/>
                  </a:lnTo>
                  <a:lnTo>
                    <a:pt x="0" y="378"/>
                  </a:lnTo>
                  <a:lnTo>
                    <a:pt x="27" y="917"/>
                  </a:lnTo>
                  <a:lnTo>
                    <a:pt x="162" y="1025"/>
                  </a:lnTo>
                  <a:lnTo>
                    <a:pt x="297" y="1106"/>
                  </a:lnTo>
                  <a:lnTo>
                    <a:pt x="621" y="1241"/>
                  </a:lnTo>
                  <a:lnTo>
                    <a:pt x="971" y="1349"/>
                  </a:lnTo>
                  <a:lnTo>
                    <a:pt x="1349" y="1402"/>
                  </a:lnTo>
                  <a:lnTo>
                    <a:pt x="2185" y="1402"/>
                  </a:lnTo>
                  <a:lnTo>
                    <a:pt x="2616" y="1376"/>
                  </a:lnTo>
                  <a:lnTo>
                    <a:pt x="3047" y="1322"/>
                  </a:lnTo>
                  <a:lnTo>
                    <a:pt x="3856" y="1187"/>
                  </a:lnTo>
                  <a:lnTo>
                    <a:pt x="4504" y="1025"/>
                  </a:lnTo>
                  <a:lnTo>
                    <a:pt x="5124" y="863"/>
                  </a:lnTo>
                  <a:lnTo>
                    <a:pt x="5232" y="1214"/>
                  </a:lnTo>
                  <a:lnTo>
                    <a:pt x="7335" y="782"/>
                  </a:lnTo>
                  <a:lnTo>
                    <a:pt x="7308" y="216"/>
                  </a:lnTo>
                  <a:lnTo>
                    <a:pt x="730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9937;p47"/>
            <p:cNvSpPr/>
            <p:nvPr/>
          </p:nvSpPr>
          <p:spPr>
            <a:xfrm>
              <a:off x="7477426" y="2834556"/>
              <a:ext cx="69553" cy="89847"/>
            </a:xfrm>
            <a:custGeom>
              <a:avLst/>
              <a:gdLst/>
              <a:ahLst/>
              <a:cxnLst/>
              <a:rect l="l" t="t" r="r" b="b"/>
              <a:pathLst>
                <a:path w="1107" h="1430" extrusionOk="0">
                  <a:moveTo>
                    <a:pt x="1106" y="0"/>
                  </a:moveTo>
                  <a:lnTo>
                    <a:pt x="837" y="243"/>
                  </a:lnTo>
                  <a:lnTo>
                    <a:pt x="567" y="405"/>
                  </a:lnTo>
                  <a:lnTo>
                    <a:pt x="324" y="539"/>
                  </a:lnTo>
                  <a:lnTo>
                    <a:pt x="271" y="566"/>
                  </a:lnTo>
                  <a:lnTo>
                    <a:pt x="190" y="593"/>
                  </a:lnTo>
                  <a:lnTo>
                    <a:pt x="163" y="620"/>
                  </a:lnTo>
                  <a:lnTo>
                    <a:pt x="55" y="647"/>
                  </a:lnTo>
                  <a:lnTo>
                    <a:pt x="109" y="728"/>
                  </a:lnTo>
                  <a:lnTo>
                    <a:pt x="1" y="836"/>
                  </a:lnTo>
                  <a:lnTo>
                    <a:pt x="1" y="890"/>
                  </a:lnTo>
                  <a:lnTo>
                    <a:pt x="1" y="944"/>
                  </a:lnTo>
                  <a:lnTo>
                    <a:pt x="55" y="1079"/>
                  </a:lnTo>
                  <a:lnTo>
                    <a:pt x="136" y="1240"/>
                  </a:lnTo>
                  <a:lnTo>
                    <a:pt x="244" y="1429"/>
                  </a:lnTo>
                  <a:lnTo>
                    <a:pt x="324" y="1429"/>
                  </a:lnTo>
                  <a:lnTo>
                    <a:pt x="513" y="1402"/>
                  </a:lnTo>
                  <a:lnTo>
                    <a:pt x="648" y="1375"/>
                  </a:lnTo>
                  <a:lnTo>
                    <a:pt x="756" y="1321"/>
                  </a:lnTo>
                  <a:lnTo>
                    <a:pt x="864" y="1240"/>
                  </a:lnTo>
                  <a:lnTo>
                    <a:pt x="945" y="1160"/>
                  </a:lnTo>
                  <a:lnTo>
                    <a:pt x="1026" y="998"/>
                  </a:lnTo>
                  <a:lnTo>
                    <a:pt x="1079" y="836"/>
                  </a:lnTo>
                  <a:lnTo>
                    <a:pt x="1106" y="728"/>
                  </a:lnTo>
                  <a:lnTo>
                    <a:pt x="1106" y="647"/>
                  </a:lnTo>
                  <a:lnTo>
                    <a:pt x="1053" y="566"/>
                  </a:lnTo>
                  <a:lnTo>
                    <a:pt x="1026" y="512"/>
                  </a:lnTo>
                  <a:lnTo>
                    <a:pt x="945" y="485"/>
                  </a:lnTo>
                  <a:lnTo>
                    <a:pt x="891" y="485"/>
                  </a:lnTo>
                  <a:lnTo>
                    <a:pt x="1026" y="216"/>
                  </a:lnTo>
                  <a:lnTo>
                    <a:pt x="1106" y="0"/>
                  </a:lnTo>
                  <a:close/>
                </a:path>
              </a:pathLst>
            </a:custGeom>
            <a:solidFill>
              <a:srgbClr val="4F3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8" name="Google Shape;9938;p47"/>
            <p:cNvSpPr/>
            <p:nvPr/>
          </p:nvSpPr>
          <p:spPr>
            <a:xfrm>
              <a:off x="6621894" y="2609190"/>
              <a:ext cx="13634" cy="8545"/>
            </a:xfrm>
            <a:custGeom>
              <a:avLst/>
              <a:gdLst/>
              <a:ahLst/>
              <a:cxnLst/>
              <a:rect l="l" t="t" r="r" b="b"/>
              <a:pathLst>
                <a:path w="217" h="136" extrusionOk="0">
                  <a:moveTo>
                    <a:pt x="108" y="1"/>
                  </a:moveTo>
                  <a:lnTo>
                    <a:pt x="54" y="28"/>
                  </a:lnTo>
                  <a:lnTo>
                    <a:pt x="27" y="55"/>
                  </a:lnTo>
                  <a:lnTo>
                    <a:pt x="0" y="82"/>
                  </a:lnTo>
                  <a:lnTo>
                    <a:pt x="0" y="136"/>
                  </a:lnTo>
                  <a:lnTo>
                    <a:pt x="27" y="82"/>
                  </a:lnTo>
                  <a:lnTo>
                    <a:pt x="81" y="28"/>
                  </a:lnTo>
                  <a:lnTo>
                    <a:pt x="216" y="1"/>
                  </a:lnTo>
                  <a:close/>
                </a:path>
              </a:pathLst>
            </a:custGeom>
            <a:solidFill>
              <a:srgbClr val="DD88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9" name="Google Shape;9939;p47"/>
            <p:cNvSpPr/>
            <p:nvPr/>
          </p:nvSpPr>
          <p:spPr>
            <a:xfrm>
              <a:off x="6621894" y="2607494"/>
              <a:ext cx="130498" cy="22116"/>
            </a:xfrm>
            <a:custGeom>
              <a:avLst/>
              <a:gdLst/>
              <a:ahLst/>
              <a:cxnLst/>
              <a:rect l="l" t="t" r="r" b="b"/>
              <a:pathLst>
                <a:path w="2077" h="352" extrusionOk="0">
                  <a:moveTo>
                    <a:pt x="351" y="1"/>
                  </a:moveTo>
                  <a:lnTo>
                    <a:pt x="216" y="28"/>
                  </a:lnTo>
                  <a:lnTo>
                    <a:pt x="81" y="55"/>
                  </a:lnTo>
                  <a:lnTo>
                    <a:pt x="27" y="109"/>
                  </a:lnTo>
                  <a:lnTo>
                    <a:pt x="0" y="163"/>
                  </a:lnTo>
                  <a:lnTo>
                    <a:pt x="54" y="109"/>
                  </a:lnTo>
                  <a:lnTo>
                    <a:pt x="108" y="82"/>
                  </a:lnTo>
                  <a:lnTo>
                    <a:pt x="216" y="55"/>
                  </a:lnTo>
                  <a:lnTo>
                    <a:pt x="486" y="82"/>
                  </a:lnTo>
                  <a:lnTo>
                    <a:pt x="755" y="136"/>
                  </a:lnTo>
                  <a:lnTo>
                    <a:pt x="998" y="216"/>
                  </a:lnTo>
                  <a:lnTo>
                    <a:pt x="1268" y="297"/>
                  </a:lnTo>
                  <a:lnTo>
                    <a:pt x="1537" y="351"/>
                  </a:lnTo>
                  <a:lnTo>
                    <a:pt x="1807" y="351"/>
                  </a:lnTo>
                  <a:lnTo>
                    <a:pt x="2077" y="297"/>
                  </a:lnTo>
                  <a:lnTo>
                    <a:pt x="1807" y="297"/>
                  </a:lnTo>
                  <a:lnTo>
                    <a:pt x="1537" y="270"/>
                  </a:lnTo>
                  <a:lnTo>
                    <a:pt x="1349" y="243"/>
                  </a:lnTo>
                  <a:lnTo>
                    <a:pt x="1160" y="163"/>
                  </a:lnTo>
                  <a:lnTo>
                    <a:pt x="1025" y="136"/>
                  </a:lnTo>
                  <a:lnTo>
                    <a:pt x="782" y="55"/>
                  </a:lnTo>
                  <a:lnTo>
                    <a:pt x="486" y="1"/>
                  </a:lnTo>
                  <a:close/>
                </a:path>
              </a:pathLst>
            </a:custGeom>
            <a:solidFill>
              <a:srgbClr val="BF67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0" name="Google Shape;9940;p47"/>
            <p:cNvSpPr/>
            <p:nvPr/>
          </p:nvSpPr>
          <p:spPr>
            <a:xfrm>
              <a:off x="6618501" y="2556665"/>
              <a:ext cx="125409" cy="44107"/>
            </a:xfrm>
            <a:custGeom>
              <a:avLst/>
              <a:gdLst/>
              <a:ahLst/>
              <a:cxnLst/>
              <a:rect l="l" t="t" r="r" b="b"/>
              <a:pathLst>
                <a:path w="1996" h="702" extrusionOk="0">
                  <a:moveTo>
                    <a:pt x="108" y="1"/>
                  </a:moveTo>
                  <a:lnTo>
                    <a:pt x="81" y="28"/>
                  </a:lnTo>
                  <a:lnTo>
                    <a:pt x="27" y="55"/>
                  </a:lnTo>
                  <a:lnTo>
                    <a:pt x="1" y="109"/>
                  </a:lnTo>
                  <a:lnTo>
                    <a:pt x="54" y="55"/>
                  </a:lnTo>
                  <a:lnTo>
                    <a:pt x="108" y="28"/>
                  </a:lnTo>
                  <a:lnTo>
                    <a:pt x="243" y="55"/>
                  </a:lnTo>
                  <a:lnTo>
                    <a:pt x="486" y="109"/>
                  </a:lnTo>
                  <a:lnTo>
                    <a:pt x="729" y="244"/>
                  </a:lnTo>
                  <a:lnTo>
                    <a:pt x="971" y="378"/>
                  </a:lnTo>
                  <a:lnTo>
                    <a:pt x="1187" y="513"/>
                  </a:lnTo>
                  <a:lnTo>
                    <a:pt x="1457" y="621"/>
                  </a:lnTo>
                  <a:lnTo>
                    <a:pt x="1726" y="675"/>
                  </a:lnTo>
                  <a:lnTo>
                    <a:pt x="1996" y="702"/>
                  </a:lnTo>
                  <a:lnTo>
                    <a:pt x="1996" y="702"/>
                  </a:lnTo>
                  <a:lnTo>
                    <a:pt x="1726" y="648"/>
                  </a:lnTo>
                  <a:lnTo>
                    <a:pt x="1484" y="540"/>
                  </a:lnTo>
                  <a:lnTo>
                    <a:pt x="1241" y="432"/>
                  </a:lnTo>
                  <a:lnTo>
                    <a:pt x="998" y="297"/>
                  </a:lnTo>
                  <a:lnTo>
                    <a:pt x="783" y="163"/>
                  </a:lnTo>
                  <a:lnTo>
                    <a:pt x="513" y="55"/>
                  </a:lnTo>
                  <a:lnTo>
                    <a:pt x="378" y="28"/>
                  </a:lnTo>
                  <a:lnTo>
                    <a:pt x="243" y="1"/>
                  </a:lnTo>
                  <a:close/>
                </a:path>
              </a:pathLst>
            </a:custGeom>
            <a:solidFill>
              <a:srgbClr val="BF67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1" name="Google Shape;9941;p47"/>
            <p:cNvSpPr/>
            <p:nvPr/>
          </p:nvSpPr>
          <p:spPr>
            <a:xfrm>
              <a:off x="6633768" y="2548183"/>
              <a:ext cx="130498" cy="30598"/>
            </a:xfrm>
            <a:custGeom>
              <a:avLst/>
              <a:gdLst/>
              <a:ahLst/>
              <a:cxnLst/>
              <a:rect l="l" t="t" r="r" b="b"/>
              <a:pathLst>
                <a:path w="2077" h="487" extrusionOk="0">
                  <a:moveTo>
                    <a:pt x="243" y="1"/>
                  </a:moveTo>
                  <a:lnTo>
                    <a:pt x="108" y="28"/>
                  </a:lnTo>
                  <a:lnTo>
                    <a:pt x="27" y="82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54" y="82"/>
                  </a:lnTo>
                  <a:lnTo>
                    <a:pt x="108" y="55"/>
                  </a:lnTo>
                  <a:lnTo>
                    <a:pt x="243" y="28"/>
                  </a:lnTo>
                  <a:lnTo>
                    <a:pt x="513" y="82"/>
                  </a:lnTo>
                  <a:lnTo>
                    <a:pt x="755" y="163"/>
                  </a:lnTo>
                  <a:lnTo>
                    <a:pt x="998" y="271"/>
                  </a:lnTo>
                  <a:lnTo>
                    <a:pt x="1241" y="379"/>
                  </a:lnTo>
                  <a:lnTo>
                    <a:pt x="1510" y="459"/>
                  </a:lnTo>
                  <a:lnTo>
                    <a:pt x="1807" y="486"/>
                  </a:lnTo>
                  <a:lnTo>
                    <a:pt x="2077" y="459"/>
                  </a:lnTo>
                  <a:lnTo>
                    <a:pt x="1807" y="432"/>
                  </a:lnTo>
                  <a:lnTo>
                    <a:pt x="1537" y="379"/>
                  </a:lnTo>
                  <a:lnTo>
                    <a:pt x="1295" y="298"/>
                  </a:lnTo>
                  <a:lnTo>
                    <a:pt x="1025" y="190"/>
                  </a:lnTo>
                  <a:lnTo>
                    <a:pt x="917" y="136"/>
                  </a:lnTo>
                  <a:lnTo>
                    <a:pt x="728" y="55"/>
                  </a:lnTo>
                  <a:lnTo>
                    <a:pt x="513" y="1"/>
                  </a:lnTo>
                  <a:close/>
                </a:path>
              </a:pathLst>
            </a:custGeom>
            <a:solidFill>
              <a:srgbClr val="BF67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2" name="Google Shape;9942;p47"/>
            <p:cNvSpPr/>
            <p:nvPr/>
          </p:nvSpPr>
          <p:spPr>
            <a:xfrm>
              <a:off x="6716764" y="2673589"/>
              <a:ext cx="3456" cy="1759"/>
            </a:xfrm>
            <a:custGeom>
              <a:avLst/>
              <a:gdLst/>
              <a:ahLst/>
              <a:cxnLst/>
              <a:rect l="l" t="t" r="r" b="b"/>
              <a:pathLst>
                <a:path w="55" h="28" extrusionOk="0">
                  <a:moveTo>
                    <a:pt x="54" y="27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54" y="27"/>
                  </a:lnTo>
                  <a:lnTo>
                    <a:pt x="54" y="27"/>
                  </a:lnTo>
                  <a:close/>
                </a:path>
              </a:pathLst>
            </a:custGeom>
            <a:solidFill>
              <a:srgbClr val="DD88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3" name="Google Shape;9943;p47"/>
            <p:cNvSpPr/>
            <p:nvPr/>
          </p:nvSpPr>
          <p:spPr>
            <a:xfrm>
              <a:off x="6716764" y="2665107"/>
              <a:ext cx="39017" cy="20420"/>
            </a:xfrm>
            <a:custGeom>
              <a:avLst/>
              <a:gdLst/>
              <a:ahLst/>
              <a:cxnLst/>
              <a:rect l="l" t="t" r="r" b="b"/>
              <a:pathLst>
                <a:path w="621" h="325" extrusionOk="0">
                  <a:moveTo>
                    <a:pt x="216" y="1"/>
                  </a:moveTo>
                  <a:lnTo>
                    <a:pt x="135" y="28"/>
                  </a:lnTo>
                  <a:lnTo>
                    <a:pt x="27" y="108"/>
                  </a:lnTo>
                  <a:lnTo>
                    <a:pt x="1" y="135"/>
                  </a:lnTo>
                  <a:lnTo>
                    <a:pt x="54" y="162"/>
                  </a:lnTo>
                  <a:lnTo>
                    <a:pt x="459" y="324"/>
                  </a:lnTo>
                  <a:lnTo>
                    <a:pt x="486" y="324"/>
                  </a:lnTo>
                  <a:lnTo>
                    <a:pt x="513" y="297"/>
                  </a:lnTo>
                  <a:lnTo>
                    <a:pt x="567" y="243"/>
                  </a:lnTo>
                  <a:lnTo>
                    <a:pt x="621" y="55"/>
                  </a:lnTo>
                  <a:lnTo>
                    <a:pt x="459" y="28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BF67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4" name="Google Shape;9944;p47"/>
            <p:cNvSpPr/>
            <p:nvPr/>
          </p:nvSpPr>
          <p:spPr>
            <a:xfrm>
              <a:off x="6716764" y="2615976"/>
              <a:ext cx="176238" cy="47499"/>
            </a:xfrm>
            <a:custGeom>
              <a:avLst/>
              <a:gdLst/>
              <a:ahLst/>
              <a:cxnLst/>
              <a:rect l="l" t="t" r="r" b="b"/>
              <a:pathLst>
                <a:path w="2805" h="756" extrusionOk="0">
                  <a:moveTo>
                    <a:pt x="2670" y="1"/>
                  </a:moveTo>
                  <a:lnTo>
                    <a:pt x="2562" y="28"/>
                  </a:lnTo>
                  <a:lnTo>
                    <a:pt x="2454" y="81"/>
                  </a:lnTo>
                  <a:lnTo>
                    <a:pt x="2346" y="162"/>
                  </a:lnTo>
                  <a:lnTo>
                    <a:pt x="1969" y="486"/>
                  </a:lnTo>
                  <a:lnTo>
                    <a:pt x="1861" y="540"/>
                  </a:lnTo>
                  <a:lnTo>
                    <a:pt x="1753" y="594"/>
                  </a:lnTo>
                  <a:lnTo>
                    <a:pt x="1538" y="648"/>
                  </a:lnTo>
                  <a:lnTo>
                    <a:pt x="1295" y="648"/>
                  </a:lnTo>
                  <a:lnTo>
                    <a:pt x="1079" y="621"/>
                  </a:lnTo>
                  <a:lnTo>
                    <a:pt x="782" y="567"/>
                  </a:lnTo>
                  <a:lnTo>
                    <a:pt x="486" y="513"/>
                  </a:lnTo>
                  <a:lnTo>
                    <a:pt x="324" y="513"/>
                  </a:lnTo>
                  <a:lnTo>
                    <a:pt x="162" y="567"/>
                  </a:lnTo>
                  <a:lnTo>
                    <a:pt x="81" y="621"/>
                  </a:lnTo>
                  <a:lnTo>
                    <a:pt x="1" y="729"/>
                  </a:lnTo>
                  <a:lnTo>
                    <a:pt x="1" y="729"/>
                  </a:lnTo>
                  <a:lnTo>
                    <a:pt x="81" y="648"/>
                  </a:lnTo>
                  <a:lnTo>
                    <a:pt x="189" y="594"/>
                  </a:lnTo>
                  <a:lnTo>
                    <a:pt x="324" y="567"/>
                  </a:lnTo>
                  <a:lnTo>
                    <a:pt x="459" y="567"/>
                  </a:lnTo>
                  <a:lnTo>
                    <a:pt x="756" y="621"/>
                  </a:lnTo>
                  <a:lnTo>
                    <a:pt x="1052" y="702"/>
                  </a:lnTo>
                  <a:lnTo>
                    <a:pt x="1295" y="756"/>
                  </a:lnTo>
                  <a:lnTo>
                    <a:pt x="1538" y="756"/>
                  </a:lnTo>
                  <a:lnTo>
                    <a:pt x="1672" y="729"/>
                  </a:lnTo>
                  <a:lnTo>
                    <a:pt x="1807" y="675"/>
                  </a:lnTo>
                  <a:lnTo>
                    <a:pt x="1915" y="621"/>
                  </a:lnTo>
                  <a:lnTo>
                    <a:pt x="2023" y="540"/>
                  </a:lnTo>
                  <a:lnTo>
                    <a:pt x="2373" y="216"/>
                  </a:lnTo>
                  <a:lnTo>
                    <a:pt x="2562" y="55"/>
                  </a:lnTo>
                  <a:lnTo>
                    <a:pt x="2670" y="28"/>
                  </a:lnTo>
                  <a:lnTo>
                    <a:pt x="2805" y="1"/>
                  </a:lnTo>
                  <a:close/>
                </a:path>
              </a:pathLst>
            </a:custGeom>
            <a:solidFill>
              <a:srgbClr val="BF67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5" name="Google Shape;9945;p47"/>
            <p:cNvSpPr/>
            <p:nvPr/>
          </p:nvSpPr>
          <p:spPr>
            <a:xfrm>
              <a:off x="7482515" y="2549880"/>
              <a:ext cx="238942" cy="167819"/>
            </a:xfrm>
            <a:custGeom>
              <a:avLst/>
              <a:gdLst/>
              <a:ahLst/>
              <a:cxnLst/>
              <a:rect l="l" t="t" r="r" b="b"/>
              <a:pathLst>
                <a:path w="3803" h="2671" extrusionOk="0">
                  <a:moveTo>
                    <a:pt x="190" y="1"/>
                  </a:moveTo>
                  <a:lnTo>
                    <a:pt x="55" y="217"/>
                  </a:lnTo>
                  <a:lnTo>
                    <a:pt x="1" y="352"/>
                  </a:lnTo>
                  <a:lnTo>
                    <a:pt x="163" y="729"/>
                  </a:lnTo>
                  <a:lnTo>
                    <a:pt x="378" y="1080"/>
                  </a:lnTo>
                  <a:lnTo>
                    <a:pt x="648" y="1430"/>
                  </a:lnTo>
                  <a:lnTo>
                    <a:pt x="945" y="1727"/>
                  </a:lnTo>
                  <a:lnTo>
                    <a:pt x="1133" y="1889"/>
                  </a:lnTo>
                  <a:lnTo>
                    <a:pt x="1430" y="2104"/>
                  </a:lnTo>
                  <a:lnTo>
                    <a:pt x="1754" y="2266"/>
                  </a:lnTo>
                  <a:lnTo>
                    <a:pt x="1969" y="2374"/>
                  </a:lnTo>
                  <a:lnTo>
                    <a:pt x="2428" y="2563"/>
                  </a:lnTo>
                  <a:lnTo>
                    <a:pt x="2886" y="2671"/>
                  </a:lnTo>
                  <a:lnTo>
                    <a:pt x="3371" y="2077"/>
                  </a:lnTo>
                  <a:lnTo>
                    <a:pt x="3803" y="1538"/>
                  </a:lnTo>
                  <a:lnTo>
                    <a:pt x="3156" y="1511"/>
                  </a:lnTo>
                  <a:lnTo>
                    <a:pt x="2562" y="1457"/>
                  </a:lnTo>
                  <a:lnTo>
                    <a:pt x="2050" y="1376"/>
                  </a:lnTo>
                  <a:lnTo>
                    <a:pt x="1807" y="1295"/>
                  </a:lnTo>
                  <a:lnTo>
                    <a:pt x="1592" y="1241"/>
                  </a:lnTo>
                  <a:lnTo>
                    <a:pt x="1376" y="1133"/>
                  </a:lnTo>
                  <a:lnTo>
                    <a:pt x="1187" y="1053"/>
                  </a:lnTo>
                  <a:lnTo>
                    <a:pt x="998" y="918"/>
                  </a:lnTo>
                  <a:lnTo>
                    <a:pt x="837" y="783"/>
                  </a:lnTo>
                  <a:lnTo>
                    <a:pt x="648" y="621"/>
                  </a:lnTo>
                  <a:lnTo>
                    <a:pt x="486" y="432"/>
                  </a:lnTo>
                  <a:lnTo>
                    <a:pt x="351" y="244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rgbClr val="CE79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6" name="Google Shape;9946;p47"/>
            <p:cNvSpPr/>
            <p:nvPr/>
          </p:nvSpPr>
          <p:spPr>
            <a:xfrm>
              <a:off x="7723084" y="2244973"/>
              <a:ext cx="94936" cy="401547"/>
            </a:xfrm>
            <a:custGeom>
              <a:avLst/>
              <a:gdLst/>
              <a:ahLst/>
              <a:cxnLst/>
              <a:rect l="l" t="t" r="r" b="b"/>
              <a:pathLst>
                <a:path w="1511" h="6391" extrusionOk="0">
                  <a:moveTo>
                    <a:pt x="1" y="0"/>
                  </a:moveTo>
                  <a:lnTo>
                    <a:pt x="28" y="27"/>
                  </a:lnTo>
                  <a:lnTo>
                    <a:pt x="217" y="135"/>
                  </a:lnTo>
                  <a:lnTo>
                    <a:pt x="378" y="270"/>
                  </a:lnTo>
                  <a:lnTo>
                    <a:pt x="513" y="405"/>
                  </a:lnTo>
                  <a:lnTo>
                    <a:pt x="648" y="566"/>
                  </a:lnTo>
                  <a:lnTo>
                    <a:pt x="783" y="755"/>
                  </a:lnTo>
                  <a:lnTo>
                    <a:pt x="891" y="944"/>
                  </a:lnTo>
                  <a:lnTo>
                    <a:pt x="1079" y="1322"/>
                  </a:lnTo>
                  <a:lnTo>
                    <a:pt x="1187" y="1726"/>
                  </a:lnTo>
                  <a:lnTo>
                    <a:pt x="1268" y="2157"/>
                  </a:lnTo>
                  <a:lnTo>
                    <a:pt x="1295" y="2589"/>
                  </a:lnTo>
                  <a:lnTo>
                    <a:pt x="1268" y="3020"/>
                  </a:lnTo>
                  <a:lnTo>
                    <a:pt x="1241" y="3452"/>
                  </a:lnTo>
                  <a:lnTo>
                    <a:pt x="1187" y="3856"/>
                  </a:lnTo>
                  <a:lnTo>
                    <a:pt x="1106" y="4288"/>
                  </a:lnTo>
                  <a:lnTo>
                    <a:pt x="999" y="4719"/>
                  </a:lnTo>
                  <a:lnTo>
                    <a:pt x="756" y="5555"/>
                  </a:lnTo>
                  <a:lnTo>
                    <a:pt x="486" y="6391"/>
                  </a:lnTo>
                  <a:lnTo>
                    <a:pt x="675" y="6013"/>
                  </a:lnTo>
                  <a:lnTo>
                    <a:pt x="864" y="5609"/>
                  </a:lnTo>
                  <a:lnTo>
                    <a:pt x="1026" y="5178"/>
                  </a:lnTo>
                  <a:lnTo>
                    <a:pt x="1187" y="4773"/>
                  </a:lnTo>
                  <a:lnTo>
                    <a:pt x="1295" y="4342"/>
                  </a:lnTo>
                  <a:lnTo>
                    <a:pt x="1403" y="3910"/>
                  </a:lnTo>
                  <a:lnTo>
                    <a:pt x="1484" y="3479"/>
                  </a:lnTo>
                  <a:lnTo>
                    <a:pt x="1511" y="3020"/>
                  </a:lnTo>
                  <a:lnTo>
                    <a:pt x="1511" y="2562"/>
                  </a:lnTo>
                  <a:lnTo>
                    <a:pt x="1484" y="2130"/>
                  </a:lnTo>
                  <a:lnTo>
                    <a:pt x="1376" y="1672"/>
                  </a:lnTo>
                  <a:lnTo>
                    <a:pt x="1322" y="1456"/>
                  </a:lnTo>
                  <a:lnTo>
                    <a:pt x="1241" y="1268"/>
                  </a:lnTo>
                  <a:lnTo>
                    <a:pt x="1133" y="1052"/>
                  </a:lnTo>
                  <a:lnTo>
                    <a:pt x="1026" y="863"/>
                  </a:lnTo>
                  <a:lnTo>
                    <a:pt x="891" y="674"/>
                  </a:lnTo>
                  <a:lnTo>
                    <a:pt x="756" y="513"/>
                  </a:lnTo>
                  <a:lnTo>
                    <a:pt x="594" y="351"/>
                  </a:lnTo>
                  <a:lnTo>
                    <a:pt x="405" y="216"/>
                  </a:lnTo>
                  <a:lnTo>
                    <a:pt x="217" y="10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7" name="Google Shape;9947;p47"/>
            <p:cNvSpPr/>
            <p:nvPr/>
          </p:nvSpPr>
          <p:spPr>
            <a:xfrm>
              <a:off x="7487604" y="2283926"/>
              <a:ext cx="184720" cy="254210"/>
            </a:xfrm>
            <a:custGeom>
              <a:avLst/>
              <a:gdLst/>
              <a:ahLst/>
              <a:cxnLst/>
              <a:rect l="l" t="t" r="r" b="b"/>
              <a:pathLst>
                <a:path w="2940" h="4046" extrusionOk="0">
                  <a:moveTo>
                    <a:pt x="2940" y="0"/>
                  </a:moveTo>
                  <a:lnTo>
                    <a:pt x="2670" y="162"/>
                  </a:lnTo>
                  <a:lnTo>
                    <a:pt x="2428" y="378"/>
                  </a:lnTo>
                  <a:lnTo>
                    <a:pt x="2185" y="594"/>
                  </a:lnTo>
                  <a:lnTo>
                    <a:pt x="1969" y="809"/>
                  </a:lnTo>
                  <a:lnTo>
                    <a:pt x="1565" y="1322"/>
                  </a:lnTo>
                  <a:lnTo>
                    <a:pt x="1187" y="1834"/>
                  </a:lnTo>
                  <a:lnTo>
                    <a:pt x="864" y="2346"/>
                  </a:lnTo>
                  <a:lnTo>
                    <a:pt x="540" y="2913"/>
                  </a:lnTo>
                  <a:lnTo>
                    <a:pt x="270" y="3479"/>
                  </a:lnTo>
                  <a:lnTo>
                    <a:pt x="1" y="4045"/>
                  </a:lnTo>
                  <a:lnTo>
                    <a:pt x="351" y="3533"/>
                  </a:lnTo>
                  <a:lnTo>
                    <a:pt x="702" y="2994"/>
                  </a:lnTo>
                  <a:lnTo>
                    <a:pt x="1052" y="2481"/>
                  </a:lnTo>
                  <a:lnTo>
                    <a:pt x="1403" y="1969"/>
                  </a:lnTo>
                  <a:lnTo>
                    <a:pt x="1565" y="1699"/>
                  </a:lnTo>
                  <a:lnTo>
                    <a:pt x="1753" y="1430"/>
                  </a:lnTo>
                  <a:lnTo>
                    <a:pt x="1942" y="1187"/>
                  </a:lnTo>
                  <a:lnTo>
                    <a:pt x="2131" y="944"/>
                  </a:lnTo>
                  <a:lnTo>
                    <a:pt x="2212" y="809"/>
                  </a:lnTo>
                  <a:lnTo>
                    <a:pt x="2320" y="702"/>
                  </a:lnTo>
                  <a:lnTo>
                    <a:pt x="2508" y="459"/>
                  </a:lnTo>
                  <a:lnTo>
                    <a:pt x="2724" y="216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8" name="Google Shape;9948;p47"/>
            <p:cNvSpPr/>
            <p:nvPr/>
          </p:nvSpPr>
          <p:spPr>
            <a:xfrm>
              <a:off x="6982779" y="2712543"/>
              <a:ext cx="579481" cy="171212"/>
            </a:xfrm>
            <a:custGeom>
              <a:avLst/>
              <a:gdLst/>
              <a:ahLst/>
              <a:cxnLst/>
              <a:rect l="l" t="t" r="r" b="b"/>
              <a:pathLst>
                <a:path w="9223" h="2725" extrusionOk="0">
                  <a:moveTo>
                    <a:pt x="0" y="1"/>
                  </a:moveTo>
                  <a:lnTo>
                    <a:pt x="944" y="567"/>
                  </a:lnTo>
                  <a:lnTo>
                    <a:pt x="1510" y="890"/>
                  </a:lnTo>
                  <a:lnTo>
                    <a:pt x="2103" y="1214"/>
                  </a:lnTo>
                  <a:lnTo>
                    <a:pt x="2831" y="1565"/>
                  </a:lnTo>
                  <a:lnTo>
                    <a:pt x="3586" y="1915"/>
                  </a:lnTo>
                  <a:lnTo>
                    <a:pt x="4368" y="2212"/>
                  </a:lnTo>
                  <a:lnTo>
                    <a:pt x="5150" y="2454"/>
                  </a:lnTo>
                  <a:lnTo>
                    <a:pt x="5528" y="2562"/>
                  </a:lnTo>
                  <a:lnTo>
                    <a:pt x="5905" y="2643"/>
                  </a:lnTo>
                  <a:lnTo>
                    <a:pt x="6256" y="2697"/>
                  </a:lnTo>
                  <a:lnTo>
                    <a:pt x="6633" y="2724"/>
                  </a:lnTo>
                  <a:lnTo>
                    <a:pt x="7308" y="2724"/>
                  </a:lnTo>
                  <a:lnTo>
                    <a:pt x="7604" y="2670"/>
                  </a:lnTo>
                  <a:lnTo>
                    <a:pt x="7928" y="2589"/>
                  </a:lnTo>
                  <a:lnTo>
                    <a:pt x="8036" y="2562"/>
                  </a:lnTo>
                  <a:lnTo>
                    <a:pt x="8063" y="2535"/>
                  </a:lnTo>
                  <a:lnTo>
                    <a:pt x="8144" y="2508"/>
                  </a:lnTo>
                  <a:lnTo>
                    <a:pt x="8197" y="2481"/>
                  </a:lnTo>
                  <a:lnTo>
                    <a:pt x="8440" y="2347"/>
                  </a:lnTo>
                  <a:lnTo>
                    <a:pt x="8710" y="2185"/>
                  </a:lnTo>
                  <a:lnTo>
                    <a:pt x="8979" y="1942"/>
                  </a:lnTo>
                  <a:lnTo>
                    <a:pt x="9222" y="1753"/>
                  </a:lnTo>
                  <a:lnTo>
                    <a:pt x="8764" y="1834"/>
                  </a:lnTo>
                  <a:lnTo>
                    <a:pt x="8305" y="1888"/>
                  </a:lnTo>
                  <a:lnTo>
                    <a:pt x="7847" y="1915"/>
                  </a:lnTo>
                  <a:lnTo>
                    <a:pt x="7388" y="1915"/>
                  </a:lnTo>
                  <a:lnTo>
                    <a:pt x="6930" y="1888"/>
                  </a:lnTo>
                  <a:lnTo>
                    <a:pt x="6472" y="1861"/>
                  </a:lnTo>
                  <a:lnTo>
                    <a:pt x="6040" y="1834"/>
                  </a:lnTo>
                  <a:lnTo>
                    <a:pt x="5123" y="1699"/>
                  </a:lnTo>
                  <a:lnTo>
                    <a:pt x="4449" y="1538"/>
                  </a:lnTo>
                  <a:lnTo>
                    <a:pt x="3775" y="1376"/>
                  </a:lnTo>
                  <a:lnTo>
                    <a:pt x="3128" y="1187"/>
                  </a:lnTo>
                  <a:lnTo>
                    <a:pt x="2481" y="971"/>
                  </a:lnTo>
                  <a:lnTo>
                    <a:pt x="1240" y="5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79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9" name="Google Shape;9949;p47"/>
            <p:cNvSpPr/>
            <p:nvPr/>
          </p:nvSpPr>
          <p:spPr>
            <a:xfrm>
              <a:off x="6616805" y="2548183"/>
              <a:ext cx="1047125" cy="284746"/>
            </a:xfrm>
            <a:custGeom>
              <a:avLst/>
              <a:gdLst/>
              <a:ahLst/>
              <a:cxnLst/>
              <a:rect l="l" t="t" r="r" b="b"/>
              <a:pathLst>
                <a:path w="16666" h="4532" extrusionOk="0">
                  <a:moveTo>
                    <a:pt x="4396" y="1080"/>
                  </a:moveTo>
                  <a:lnTo>
                    <a:pt x="4261" y="1107"/>
                  </a:lnTo>
                  <a:lnTo>
                    <a:pt x="4153" y="1134"/>
                  </a:lnTo>
                  <a:lnTo>
                    <a:pt x="3964" y="1295"/>
                  </a:lnTo>
                  <a:lnTo>
                    <a:pt x="3614" y="1619"/>
                  </a:lnTo>
                  <a:lnTo>
                    <a:pt x="3506" y="1700"/>
                  </a:lnTo>
                  <a:lnTo>
                    <a:pt x="3398" y="1754"/>
                  </a:lnTo>
                  <a:lnTo>
                    <a:pt x="3263" y="1808"/>
                  </a:lnTo>
                  <a:lnTo>
                    <a:pt x="3129" y="1835"/>
                  </a:lnTo>
                  <a:lnTo>
                    <a:pt x="2886" y="1835"/>
                  </a:lnTo>
                  <a:lnTo>
                    <a:pt x="2643" y="1781"/>
                  </a:lnTo>
                  <a:lnTo>
                    <a:pt x="2347" y="1700"/>
                  </a:lnTo>
                  <a:lnTo>
                    <a:pt x="2050" y="1646"/>
                  </a:lnTo>
                  <a:lnTo>
                    <a:pt x="1915" y="1646"/>
                  </a:lnTo>
                  <a:lnTo>
                    <a:pt x="1780" y="1673"/>
                  </a:lnTo>
                  <a:lnTo>
                    <a:pt x="1672" y="1727"/>
                  </a:lnTo>
                  <a:lnTo>
                    <a:pt x="1592" y="1808"/>
                  </a:lnTo>
                  <a:lnTo>
                    <a:pt x="1592" y="1808"/>
                  </a:lnTo>
                  <a:lnTo>
                    <a:pt x="1672" y="1700"/>
                  </a:lnTo>
                  <a:lnTo>
                    <a:pt x="1753" y="1646"/>
                  </a:lnTo>
                  <a:lnTo>
                    <a:pt x="1915" y="1592"/>
                  </a:lnTo>
                  <a:lnTo>
                    <a:pt x="2077" y="1592"/>
                  </a:lnTo>
                  <a:lnTo>
                    <a:pt x="2373" y="1646"/>
                  </a:lnTo>
                  <a:lnTo>
                    <a:pt x="2643" y="1700"/>
                  </a:lnTo>
                  <a:lnTo>
                    <a:pt x="2886" y="1727"/>
                  </a:lnTo>
                  <a:lnTo>
                    <a:pt x="3129" y="1727"/>
                  </a:lnTo>
                  <a:lnTo>
                    <a:pt x="3344" y="1673"/>
                  </a:lnTo>
                  <a:lnTo>
                    <a:pt x="3452" y="1619"/>
                  </a:lnTo>
                  <a:lnTo>
                    <a:pt x="3560" y="1565"/>
                  </a:lnTo>
                  <a:lnTo>
                    <a:pt x="3937" y="1241"/>
                  </a:lnTo>
                  <a:lnTo>
                    <a:pt x="4045" y="1160"/>
                  </a:lnTo>
                  <a:lnTo>
                    <a:pt x="4153" y="1107"/>
                  </a:lnTo>
                  <a:lnTo>
                    <a:pt x="4261" y="1080"/>
                  </a:lnTo>
                  <a:close/>
                  <a:moveTo>
                    <a:pt x="12701" y="2131"/>
                  </a:moveTo>
                  <a:lnTo>
                    <a:pt x="12809" y="2158"/>
                  </a:lnTo>
                  <a:lnTo>
                    <a:pt x="12917" y="2212"/>
                  </a:lnTo>
                  <a:lnTo>
                    <a:pt x="13106" y="2347"/>
                  </a:lnTo>
                  <a:lnTo>
                    <a:pt x="13240" y="2536"/>
                  </a:lnTo>
                  <a:lnTo>
                    <a:pt x="13348" y="2724"/>
                  </a:lnTo>
                  <a:lnTo>
                    <a:pt x="13429" y="2940"/>
                  </a:lnTo>
                  <a:lnTo>
                    <a:pt x="13456" y="3156"/>
                  </a:lnTo>
                  <a:lnTo>
                    <a:pt x="13456" y="3399"/>
                  </a:lnTo>
                  <a:lnTo>
                    <a:pt x="13456" y="3506"/>
                  </a:lnTo>
                  <a:lnTo>
                    <a:pt x="13402" y="3614"/>
                  </a:lnTo>
                  <a:lnTo>
                    <a:pt x="13375" y="3506"/>
                  </a:lnTo>
                  <a:lnTo>
                    <a:pt x="13348" y="3399"/>
                  </a:lnTo>
                  <a:lnTo>
                    <a:pt x="13294" y="3210"/>
                  </a:lnTo>
                  <a:lnTo>
                    <a:pt x="13133" y="2832"/>
                  </a:lnTo>
                  <a:lnTo>
                    <a:pt x="12944" y="2482"/>
                  </a:lnTo>
                  <a:lnTo>
                    <a:pt x="12836" y="2293"/>
                  </a:lnTo>
                  <a:lnTo>
                    <a:pt x="12701" y="2131"/>
                  </a:lnTo>
                  <a:close/>
                  <a:moveTo>
                    <a:pt x="1295" y="1"/>
                  </a:moveTo>
                  <a:lnTo>
                    <a:pt x="1268" y="28"/>
                  </a:lnTo>
                  <a:lnTo>
                    <a:pt x="1214" y="55"/>
                  </a:lnTo>
                  <a:lnTo>
                    <a:pt x="1214" y="109"/>
                  </a:lnTo>
                  <a:lnTo>
                    <a:pt x="1187" y="136"/>
                  </a:lnTo>
                  <a:lnTo>
                    <a:pt x="1295" y="190"/>
                  </a:lnTo>
                  <a:lnTo>
                    <a:pt x="1565" y="298"/>
                  </a:lnTo>
                  <a:lnTo>
                    <a:pt x="1807" y="379"/>
                  </a:lnTo>
                  <a:lnTo>
                    <a:pt x="2077" y="432"/>
                  </a:lnTo>
                  <a:lnTo>
                    <a:pt x="2347" y="459"/>
                  </a:lnTo>
                  <a:lnTo>
                    <a:pt x="2077" y="486"/>
                  </a:lnTo>
                  <a:lnTo>
                    <a:pt x="1780" y="459"/>
                  </a:lnTo>
                  <a:lnTo>
                    <a:pt x="1511" y="379"/>
                  </a:lnTo>
                  <a:lnTo>
                    <a:pt x="1268" y="271"/>
                  </a:lnTo>
                  <a:lnTo>
                    <a:pt x="1025" y="163"/>
                  </a:lnTo>
                  <a:lnTo>
                    <a:pt x="783" y="82"/>
                  </a:lnTo>
                  <a:lnTo>
                    <a:pt x="513" y="28"/>
                  </a:lnTo>
                  <a:lnTo>
                    <a:pt x="378" y="55"/>
                  </a:lnTo>
                  <a:lnTo>
                    <a:pt x="324" y="82"/>
                  </a:lnTo>
                  <a:lnTo>
                    <a:pt x="270" y="136"/>
                  </a:lnTo>
                  <a:lnTo>
                    <a:pt x="405" y="163"/>
                  </a:lnTo>
                  <a:lnTo>
                    <a:pt x="540" y="190"/>
                  </a:lnTo>
                  <a:lnTo>
                    <a:pt x="810" y="298"/>
                  </a:lnTo>
                  <a:lnTo>
                    <a:pt x="1025" y="432"/>
                  </a:lnTo>
                  <a:lnTo>
                    <a:pt x="1268" y="567"/>
                  </a:lnTo>
                  <a:lnTo>
                    <a:pt x="1511" y="675"/>
                  </a:lnTo>
                  <a:lnTo>
                    <a:pt x="1753" y="783"/>
                  </a:lnTo>
                  <a:lnTo>
                    <a:pt x="2023" y="837"/>
                  </a:lnTo>
                  <a:lnTo>
                    <a:pt x="2023" y="837"/>
                  </a:lnTo>
                  <a:lnTo>
                    <a:pt x="1753" y="810"/>
                  </a:lnTo>
                  <a:lnTo>
                    <a:pt x="1484" y="756"/>
                  </a:lnTo>
                  <a:lnTo>
                    <a:pt x="1214" y="648"/>
                  </a:lnTo>
                  <a:lnTo>
                    <a:pt x="998" y="513"/>
                  </a:lnTo>
                  <a:lnTo>
                    <a:pt x="756" y="379"/>
                  </a:lnTo>
                  <a:lnTo>
                    <a:pt x="513" y="244"/>
                  </a:lnTo>
                  <a:lnTo>
                    <a:pt x="270" y="190"/>
                  </a:lnTo>
                  <a:lnTo>
                    <a:pt x="135" y="163"/>
                  </a:lnTo>
                  <a:lnTo>
                    <a:pt x="81" y="190"/>
                  </a:lnTo>
                  <a:lnTo>
                    <a:pt x="28" y="244"/>
                  </a:lnTo>
                  <a:lnTo>
                    <a:pt x="54" y="190"/>
                  </a:lnTo>
                  <a:lnTo>
                    <a:pt x="108" y="163"/>
                  </a:lnTo>
                  <a:lnTo>
                    <a:pt x="108" y="163"/>
                  </a:lnTo>
                  <a:lnTo>
                    <a:pt x="28" y="190"/>
                  </a:lnTo>
                  <a:lnTo>
                    <a:pt x="1" y="271"/>
                  </a:lnTo>
                  <a:lnTo>
                    <a:pt x="1" y="352"/>
                  </a:lnTo>
                  <a:lnTo>
                    <a:pt x="54" y="405"/>
                  </a:lnTo>
                  <a:lnTo>
                    <a:pt x="648" y="756"/>
                  </a:lnTo>
                  <a:lnTo>
                    <a:pt x="1268" y="1134"/>
                  </a:lnTo>
                  <a:lnTo>
                    <a:pt x="1268" y="1134"/>
                  </a:lnTo>
                  <a:lnTo>
                    <a:pt x="1241" y="1107"/>
                  </a:lnTo>
                  <a:lnTo>
                    <a:pt x="1430" y="1187"/>
                  </a:lnTo>
                  <a:lnTo>
                    <a:pt x="1618" y="1214"/>
                  </a:lnTo>
                  <a:lnTo>
                    <a:pt x="1888" y="1241"/>
                  </a:lnTo>
                  <a:lnTo>
                    <a:pt x="2158" y="1241"/>
                  </a:lnTo>
                  <a:lnTo>
                    <a:pt x="1888" y="1295"/>
                  </a:lnTo>
                  <a:lnTo>
                    <a:pt x="1618" y="1295"/>
                  </a:lnTo>
                  <a:lnTo>
                    <a:pt x="1349" y="1241"/>
                  </a:lnTo>
                  <a:lnTo>
                    <a:pt x="1079" y="1160"/>
                  </a:lnTo>
                  <a:lnTo>
                    <a:pt x="836" y="1080"/>
                  </a:lnTo>
                  <a:lnTo>
                    <a:pt x="567" y="1026"/>
                  </a:lnTo>
                  <a:lnTo>
                    <a:pt x="297" y="999"/>
                  </a:lnTo>
                  <a:lnTo>
                    <a:pt x="189" y="1026"/>
                  </a:lnTo>
                  <a:lnTo>
                    <a:pt x="135" y="1053"/>
                  </a:lnTo>
                  <a:lnTo>
                    <a:pt x="81" y="1107"/>
                  </a:lnTo>
                  <a:lnTo>
                    <a:pt x="108" y="1160"/>
                  </a:lnTo>
                  <a:lnTo>
                    <a:pt x="162" y="1214"/>
                  </a:lnTo>
                  <a:lnTo>
                    <a:pt x="863" y="1511"/>
                  </a:lnTo>
                  <a:lnTo>
                    <a:pt x="1592" y="1808"/>
                  </a:lnTo>
                  <a:lnTo>
                    <a:pt x="1565" y="1862"/>
                  </a:lnTo>
                  <a:lnTo>
                    <a:pt x="1565" y="1942"/>
                  </a:lnTo>
                  <a:lnTo>
                    <a:pt x="1565" y="1969"/>
                  </a:lnTo>
                  <a:lnTo>
                    <a:pt x="1592" y="1996"/>
                  </a:lnTo>
                  <a:lnTo>
                    <a:pt x="1618" y="1969"/>
                  </a:lnTo>
                  <a:lnTo>
                    <a:pt x="1726" y="1889"/>
                  </a:lnTo>
                  <a:lnTo>
                    <a:pt x="1807" y="1862"/>
                  </a:lnTo>
                  <a:lnTo>
                    <a:pt x="1915" y="1862"/>
                  </a:lnTo>
                  <a:lnTo>
                    <a:pt x="2050" y="1889"/>
                  </a:lnTo>
                  <a:lnTo>
                    <a:pt x="2212" y="1916"/>
                  </a:lnTo>
                  <a:lnTo>
                    <a:pt x="2158" y="2104"/>
                  </a:lnTo>
                  <a:lnTo>
                    <a:pt x="2104" y="2185"/>
                  </a:lnTo>
                  <a:lnTo>
                    <a:pt x="2050" y="2185"/>
                  </a:lnTo>
                  <a:lnTo>
                    <a:pt x="2400" y="2347"/>
                  </a:lnTo>
                  <a:lnTo>
                    <a:pt x="2778" y="2509"/>
                  </a:lnTo>
                  <a:lnTo>
                    <a:pt x="3102" y="2617"/>
                  </a:lnTo>
                  <a:lnTo>
                    <a:pt x="3236" y="2644"/>
                  </a:lnTo>
                  <a:lnTo>
                    <a:pt x="3344" y="2644"/>
                  </a:lnTo>
                  <a:lnTo>
                    <a:pt x="3614" y="2563"/>
                  </a:lnTo>
                  <a:lnTo>
                    <a:pt x="4018" y="2428"/>
                  </a:lnTo>
                  <a:lnTo>
                    <a:pt x="4935" y="2023"/>
                  </a:lnTo>
                  <a:lnTo>
                    <a:pt x="5825" y="2617"/>
                  </a:lnTo>
                  <a:lnTo>
                    <a:pt x="7065" y="3129"/>
                  </a:lnTo>
                  <a:lnTo>
                    <a:pt x="8306" y="3587"/>
                  </a:lnTo>
                  <a:lnTo>
                    <a:pt x="8953" y="3803"/>
                  </a:lnTo>
                  <a:lnTo>
                    <a:pt x="9600" y="3992"/>
                  </a:lnTo>
                  <a:lnTo>
                    <a:pt x="10274" y="4154"/>
                  </a:lnTo>
                  <a:lnTo>
                    <a:pt x="10948" y="4315"/>
                  </a:lnTo>
                  <a:lnTo>
                    <a:pt x="11865" y="4450"/>
                  </a:lnTo>
                  <a:lnTo>
                    <a:pt x="12297" y="4477"/>
                  </a:lnTo>
                  <a:lnTo>
                    <a:pt x="12755" y="4504"/>
                  </a:lnTo>
                  <a:lnTo>
                    <a:pt x="13213" y="4531"/>
                  </a:lnTo>
                  <a:lnTo>
                    <a:pt x="13672" y="4531"/>
                  </a:lnTo>
                  <a:lnTo>
                    <a:pt x="14130" y="4504"/>
                  </a:lnTo>
                  <a:lnTo>
                    <a:pt x="14589" y="4450"/>
                  </a:lnTo>
                  <a:lnTo>
                    <a:pt x="15047" y="4369"/>
                  </a:lnTo>
                  <a:lnTo>
                    <a:pt x="15479" y="3992"/>
                  </a:lnTo>
                  <a:lnTo>
                    <a:pt x="15883" y="3560"/>
                  </a:lnTo>
                  <a:lnTo>
                    <a:pt x="16288" y="3129"/>
                  </a:lnTo>
                  <a:lnTo>
                    <a:pt x="16665" y="2698"/>
                  </a:lnTo>
                  <a:lnTo>
                    <a:pt x="16207" y="2590"/>
                  </a:lnTo>
                  <a:lnTo>
                    <a:pt x="15748" y="2401"/>
                  </a:lnTo>
                  <a:lnTo>
                    <a:pt x="15533" y="2293"/>
                  </a:lnTo>
                  <a:lnTo>
                    <a:pt x="15209" y="2131"/>
                  </a:lnTo>
                  <a:lnTo>
                    <a:pt x="14912" y="1916"/>
                  </a:lnTo>
                  <a:lnTo>
                    <a:pt x="14724" y="1754"/>
                  </a:lnTo>
                  <a:lnTo>
                    <a:pt x="14427" y="1457"/>
                  </a:lnTo>
                  <a:lnTo>
                    <a:pt x="14157" y="1107"/>
                  </a:lnTo>
                  <a:lnTo>
                    <a:pt x="13942" y="756"/>
                  </a:lnTo>
                  <a:lnTo>
                    <a:pt x="13780" y="379"/>
                  </a:lnTo>
                  <a:lnTo>
                    <a:pt x="12836" y="1889"/>
                  </a:lnTo>
                  <a:lnTo>
                    <a:pt x="12674" y="2131"/>
                  </a:lnTo>
                  <a:lnTo>
                    <a:pt x="6985" y="1080"/>
                  </a:lnTo>
                  <a:lnTo>
                    <a:pt x="6634" y="999"/>
                  </a:lnTo>
                  <a:lnTo>
                    <a:pt x="5663" y="837"/>
                  </a:lnTo>
                  <a:lnTo>
                    <a:pt x="5448" y="702"/>
                  </a:lnTo>
                  <a:lnTo>
                    <a:pt x="5205" y="594"/>
                  </a:lnTo>
                  <a:lnTo>
                    <a:pt x="4881" y="459"/>
                  </a:lnTo>
                  <a:lnTo>
                    <a:pt x="4477" y="352"/>
                  </a:lnTo>
                  <a:lnTo>
                    <a:pt x="4234" y="325"/>
                  </a:lnTo>
                  <a:lnTo>
                    <a:pt x="3991" y="298"/>
                  </a:lnTo>
                  <a:lnTo>
                    <a:pt x="3479" y="298"/>
                  </a:lnTo>
                  <a:lnTo>
                    <a:pt x="3209" y="352"/>
                  </a:lnTo>
                  <a:lnTo>
                    <a:pt x="2913" y="405"/>
                  </a:lnTo>
                  <a:lnTo>
                    <a:pt x="2643" y="352"/>
                  </a:lnTo>
                  <a:lnTo>
                    <a:pt x="2293" y="244"/>
                  </a:lnTo>
                  <a:lnTo>
                    <a:pt x="1915" y="136"/>
                  </a:lnTo>
                  <a:lnTo>
                    <a:pt x="1565" y="55"/>
                  </a:lnTo>
                  <a:lnTo>
                    <a:pt x="1430" y="28"/>
                  </a:lnTo>
                  <a:lnTo>
                    <a:pt x="1295" y="1"/>
                  </a:lnTo>
                  <a:close/>
                </a:path>
              </a:pathLst>
            </a:custGeom>
            <a:solidFill>
              <a:srgbClr val="DD88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0" name="Google Shape;9950;p47"/>
            <p:cNvSpPr/>
            <p:nvPr/>
          </p:nvSpPr>
          <p:spPr>
            <a:xfrm>
              <a:off x="7414786" y="2682071"/>
              <a:ext cx="47499" cy="93240"/>
            </a:xfrm>
            <a:custGeom>
              <a:avLst/>
              <a:gdLst/>
              <a:ahLst/>
              <a:cxnLst/>
              <a:rect l="l" t="t" r="r" b="b"/>
              <a:pathLst>
                <a:path w="756" h="1484" extrusionOk="0">
                  <a:moveTo>
                    <a:pt x="0" y="0"/>
                  </a:moveTo>
                  <a:lnTo>
                    <a:pt x="135" y="162"/>
                  </a:lnTo>
                  <a:lnTo>
                    <a:pt x="243" y="351"/>
                  </a:lnTo>
                  <a:lnTo>
                    <a:pt x="432" y="701"/>
                  </a:lnTo>
                  <a:lnTo>
                    <a:pt x="593" y="1079"/>
                  </a:lnTo>
                  <a:lnTo>
                    <a:pt x="647" y="1268"/>
                  </a:lnTo>
                  <a:lnTo>
                    <a:pt x="674" y="1375"/>
                  </a:lnTo>
                  <a:lnTo>
                    <a:pt x="701" y="1483"/>
                  </a:lnTo>
                  <a:lnTo>
                    <a:pt x="755" y="1375"/>
                  </a:lnTo>
                  <a:lnTo>
                    <a:pt x="755" y="1268"/>
                  </a:lnTo>
                  <a:lnTo>
                    <a:pt x="755" y="1025"/>
                  </a:lnTo>
                  <a:lnTo>
                    <a:pt x="728" y="809"/>
                  </a:lnTo>
                  <a:lnTo>
                    <a:pt x="647" y="593"/>
                  </a:lnTo>
                  <a:lnTo>
                    <a:pt x="539" y="405"/>
                  </a:lnTo>
                  <a:lnTo>
                    <a:pt x="405" y="216"/>
                  </a:lnTo>
                  <a:lnTo>
                    <a:pt x="216" y="81"/>
                  </a:lnTo>
                  <a:lnTo>
                    <a:pt x="108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67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47"/>
            <p:cNvSpPr/>
            <p:nvPr/>
          </p:nvSpPr>
          <p:spPr>
            <a:xfrm>
              <a:off x="7487604" y="2929427"/>
              <a:ext cx="100025" cy="271111"/>
            </a:xfrm>
            <a:custGeom>
              <a:avLst/>
              <a:gdLst/>
              <a:ahLst/>
              <a:cxnLst/>
              <a:rect l="l" t="t" r="r" b="b"/>
              <a:pathLst>
                <a:path w="1592" h="4315" extrusionOk="0">
                  <a:moveTo>
                    <a:pt x="944" y="0"/>
                  </a:moveTo>
                  <a:lnTo>
                    <a:pt x="864" y="81"/>
                  </a:lnTo>
                  <a:lnTo>
                    <a:pt x="702" y="189"/>
                  </a:lnTo>
                  <a:lnTo>
                    <a:pt x="621" y="243"/>
                  </a:lnTo>
                  <a:lnTo>
                    <a:pt x="486" y="297"/>
                  </a:lnTo>
                  <a:lnTo>
                    <a:pt x="243" y="297"/>
                  </a:lnTo>
                  <a:lnTo>
                    <a:pt x="216" y="566"/>
                  </a:lnTo>
                  <a:lnTo>
                    <a:pt x="55" y="1564"/>
                  </a:lnTo>
                  <a:lnTo>
                    <a:pt x="28" y="1861"/>
                  </a:lnTo>
                  <a:lnTo>
                    <a:pt x="1" y="2157"/>
                  </a:lnTo>
                  <a:lnTo>
                    <a:pt x="1" y="2346"/>
                  </a:lnTo>
                  <a:lnTo>
                    <a:pt x="28" y="2670"/>
                  </a:lnTo>
                  <a:lnTo>
                    <a:pt x="135" y="2993"/>
                  </a:lnTo>
                  <a:lnTo>
                    <a:pt x="270" y="3317"/>
                  </a:lnTo>
                  <a:lnTo>
                    <a:pt x="459" y="3587"/>
                  </a:lnTo>
                  <a:lnTo>
                    <a:pt x="702" y="3829"/>
                  </a:lnTo>
                  <a:lnTo>
                    <a:pt x="971" y="4045"/>
                  </a:lnTo>
                  <a:lnTo>
                    <a:pt x="1268" y="4207"/>
                  </a:lnTo>
                  <a:lnTo>
                    <a:pt x="1592" y="4315"/>
                  </a:lnTo>
                  <a:lnTo>
                    <a:pt x="1403" y="4072"/>
                  </a:lnTo>
                  <a:lnTo>
                    <a:pt x="1241" y="3829"/>
                  </a:lnTo>
                  <a:lnTo>
                    <a:pt x="1106" y="3560"/>
                  </a:lnTo>
                  <a:lnTo>
                    <a:pt x="998" y="3263"/>
                  </a:lnTo>
                  <a:lnTo>
                    <a:pt x="917" y="2966"/>
                  </a:lnTo>
                  <a:lnTo>
                    <a:pt x="917" y="2697"/>
                  </a:lnTo>
                  <a:lnTo>
                    <a:pt x="944" y="2400"/>
                  </a:lnTo>
                  <a:lnTo>
                    <a:pt x="1025" y="2103"/>
                  </a:lnTo>
                  <a:lnTo>
                    <a:pt x="998" y="2238"/>
                  </a:lnTo>
                  <a:lnTo>
                    <a:pt x="1025" y="2373"/>
                  </a:lnTo>
                  <a:lnTo>
                    <a:pt x="1079" y="2508"/>
                  </a:lnTo>
                  <a:lnTo>
                    <a:pt x="1133" y="2616"/>
                  </a:lnTo>
                  <a:lnTo>
                    <a:pt x="1214" y="2724"/>
                  </a:lnTo>
                  <a:lnTo>
                    <a:pt x="1322" y="2805"/>
                  </a:lnTo>
                  <a:lnTo>
                    <a:pt x="1457" y="2885"/>
                  </a:lnTo>
                  <a:lnTo>
                    <a:pt x="1565" y="2912"/>
                  </a:lnTo>
                  <a:lnTo>
                    <a:pt x="1511" y="2805"/>
                  </a:lnTo>
                  <a:lnTo>
                    <a:pt x="1457" y="2697"/>
                  </a:lnTo>
                  <a:lnTo>
                    <a:pt x="1376" y="2427"/>
                  </a:lnTo>
                  <a:lnTo>
                    <a:pt x="1376" y="2157"/>
                  </a:lnTo>
                  <a:lnTo>
                    <a:pt x="1376" y="1888"/>
                  </a:lnTo>
                  <a:lnTo>
                    <a:pt x="1376" y="1699"/>
                  </a:lnTo>
                  <a:lnTo>
                    <a:pt x="1403" y="1402"/>
                  </a:lnTo>
                  <a:lnTo>
                    <a:pt x="1430" y="1079"/>
                  </a:lnTo>
                  <a:lnTo>
                    <a:pt x="1403" y="782"/>
                  </a:lnTo>
                  <a:lnTo>
                    <a:pt x="1376" y="620"/>
                  </a:lnTo>
                  <a:lnTo>
                    <a:pt x="1322" y="486"/>
                  </a:lnTo>
                  <a:lnTo>
                    <a:pt x="1214" y="324"/>
                  </a:lnTo>
                  <a:lnTo>
                    <a:pt x="1106" y="162"/>
                  </a:lnTo>
                  <a:lnTo>
                    <a:pt x="944" y="0"/>
                  </a:lnTo>
                  <a:close/>
                </a:path>
              </a:pathLst>
            </a:custGeom>
            <a:solidFill>
              <a:srgbClr val="4F3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2" name="Google Shape;9952;p47"/>
            <p:cNvSpPr/>
            <p:nvPr/>
          </p:nvSpPr>
          <p:spPr>
            <a:xfrm>
              <a:off x="7490997" y="2907375"/>
              <a:ext cx="55982" cy="40714"/>
            </a:xfrm>
            <a:custGeom>
              <a:avLst/>
              <a:gdLst/>
              <a:ahLst/>
              <a:cxnLst/>
              <a:rect l="l" t="t" r="r" b="b"/>
              <a:pathLst>
                <a:path w="891" h="648" extrusionOk="0">
                  <a:moveTo>
                    <a:pt x="729" y="1"/>
                  </a:moveTo>
                  <a:lnTo>
                    <a:pt x="648" y="81"/>
                  </a:lnTo>
                  <a:lnTo>
                    <a:pt x="540" y="162"/>
                  </a:lnTo>
                  <a:lnTo>
                    <a:pt x="432" y="216"/>
                  </a:lnTo>
                  <a:lnTo>
                    <a:pt x="297" y="243"/>
                  </a:lnTo>
                  <a:lnTo>
                    <a:pt x="108" y="270"/>
                  </a:lnTo>
                  <a:lnTo>
                    <a:pt x="28" y="270"/>
                  </a:lnTo>
                  <a:lnTo>
                    <a:pt x="28" y="297"/>
                  </a:lnTo>
                  <a:lnTo>
                    <a:pt x="1" y="405"/>
                  </a:lnTo>
                  <a:lnTo>
                    <a:pt x="1" y="486"/>
                  </a:lnTo>
                  <a:lnTo>
                    <a:pt x="28" y="540"/>
                  </a:lnTo>
                  <a:lnTo>
                    <a:pt x="108" y="594"/>
                  </a:lnTo>
                  <a:lnTo>
                    <a:pt x="189" y="648"/>
                  </a:lnTo>
                  <a:lnTo>
                    <a:pt x="432" y="648"/>
                  </a:lnTo>
                  <a:lnTo>
                    <a:pt x="567" y="594"/>
                  </a:lnTo>
                  <a:lnTo>
                    <a:pt x="648" y="540"/>
                  </a:lnTo>
                  <a:lnTo>
                    <a:pt x="810" y="432"/>
                  </a:lnTo>
                  <a:lnTo>
                    <a:pt x="890" y="351"/>
                  </a:lnTo>
                  <a:lnTo>
                    <a:pt x="890" y="324"/>
                  </a:lnTo>
                  <a:lnTo>
                    <a:pt x="890" y="216"/>
                  </a:lnTo>
                  <a:lnTo>
                    <a:pt x="837" y="81"/>
                  </a:lnTo>
                  <a:lnTo>
                    <a:pt x="810" y="28"/>
                  </a:lnTo>
                  <a:lnTo>
                    <a:pt x="72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3" name="Google Shape;9953;p47"/>
            <p:cNvSpPr/>
            <p:nvPr/>
          </p:nvSpPr>
          <p:spPr>
            <a:xfrm>
              <a:off x="7328334" y="1955270"/>
              <a:ext cx="39080" cy="39017"/>
            </a:xfrm>
            <a:custGeom>
              <a:avLst/>
              <a:gdLst/>
              <a:ahLst/>
              <a:cxnLst/>
              <a:rect l="l" t="t" r="r" b="b"/>
              <a:pathLst>
                <a:path w="622" h="621" extrusionOk="0">
                  <a:moveTo>
                    <a:pt x="1" y="0"/>
                  </a:moveTo>
                  <a:lnTo>
                    <a:pt x="28" y="108"/>
                  </a:lnTo>
                  <a:lnTo>
                    <a:pt x="55" y="189"/>
                  </a:lnTo>
                  <a:lnTo>
                    <a:pt x="136" y="270"/>
                  </a:lnTo>
                  <a:lnTo>
                    <a:pt x="109" y="351"/>
                  </a:lnTo>
                  <a:lnTo>
                    <a:pt x="109" y="405"/>
                  </a:lnTo>
                  <a:lnTo>
                    <a:pt x="109" y="486"/>
                  </a:lnTo>
                  <a:lnTo>
                    <a:pt x="163" y="539"/>
                  </a:lnTo>
                  <a:lnTo>
                    <a:pt x="190" y="566"/>
                  </a:lnTo>
                  <a:lnTo>
                    <a:pt x="244" y="566"/>
                  </a:lnTo>
                  <a:lnTo>
                    <a:pt x="298" y="539"/>
                  </a:lnTo>
                  <a:lnTo>
                    <a:pt x="351" y="486"/>
                  </a:lnTo>
                  <a:lnTo>
                    <a:pt x="378" y="405"/>
                  </a:lnTo>
                  <a:lnTo>
                    <a:pt x="513" y="486"/>
                  </a:lnTo>
                  <a:lnTo>
                    <a:pt x="567" y="566"/>
                  </a:lnTo>
                  <a:lnTo>
                    <a:pt x="594" y="620"/>
                  </a:lnTo>
                  <a:lnTo>
                    <a:pt x="621" y="539"/>
                  </a:lnTo>
                  <a:lnTo>
                    <a:pt x="594" y="459"/>
                  </a:lnTo>
                  <a:lnTo>
                    <a:pt x="594" y="405"/>
                  </a:lnTo>
                  <a:lnTo>
                    <a:pt x="540" y="324"/>
                  </a:lnTo>
                  <a:lnTo>
                    <a:pt x="432" y="216"/>
                  </a:lnTo>
                  <a:lnTo>
                    <a:pt x="351" y="162"/>
                  </a:lnTo>
                  <a:lnTo>
                    <a:pt x="163" y="108"/>
                  </a:lnTo>
                  <a:lnTo>
                    <a:pt x="82" y="8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F3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47"/>
            <p:cNvSpPr/>
            <p:nvPr/>
          </p:nvSpPr>
          <p:spPr>
            <a:xfrm>
              <a:off x="7429991" y="1936610"/>
              <a:ext cx="67856" cy="55982"/>
            </a:xfrm>
            <a:custGeom>
              <a:avLst/>
              <a:gdLst/>
              <a:ahLst/>
              <a:cxnLst/>
              <a:rect l="l" t="t" r="r" b="b"/>
              <a:pathLst>
                <a:path w="1080" h="891" extrusionOk="0">
                  <a:moveTo>
                    <a:pt x="136" y="1"/>
                  </a:moveTo>
                  <a:lnTo>
                    <a:pt x="82" y="28"/>
                  </a:lnTo>
                  <a:lnTo>
                    <a:pt x="28" y="55"/>
                  </a:lnTo>
                  <a:lnTo>
                    <a:pt x="1" y="108"/>
                  </a:lnTo>
                  <a:lnTo>
                    <a:pt x="1" y="162"/>
                  </a:lnTo>
                  <a:lnTo>
                    <a:pt x="1" y="189"/>
                  </a:lnTo>
                  <a:lnTo>
                    <a:pt x="82" y="270"/>
                  </a:lnTo>
                  <a:lnTo>
                    <a:pt x="190" y="297"/>
                  </a:lnTo>
                  <a:lnTo>
                    <a:pt x="378" y="351"/>
                  </a:lnTo>
                  <a:lnTo>
                    <a:pt x="513" y="378"/>
                  </a:lnTo>
                  <a:lnTo>
                    <a:pt x="648" y="432"/>
                  </a:lnTo>
                  <a:lnTo>
                    <a:pt x="783" y="513"/>
                  </a:lnTo>
                  <a:lnTo>
                    <a:pt x="891" y="594"/>
                  </a:lnTo>
                  <a:lnTo>
                    <a:pt x="999" y="729"/>
                  </a:lnTo>
                  <a:lnTo>
                    <a:pt x="1079" y="890"/>
                  </a:lnTo>
                  <a:lnTo>
                    <a:pt x="1079" y="783"/>
                  </a:lnTo>
                  <a:lnTo>
                    <a:pt x="1052" y="675"/>
                  </a:lnTo>
                  <a:lnTo>
                    <a:pt x="999" y="567"/>
                  </a:lnTo>
                  <a:lnTo>
                    <a:pt x="918" y="432"/>
                  </a:lnTo>
                  <a:lnTo>
                    <a:pt x="810" y="297"/>
                  </a:lnTo>
                  <a:lnTo>
                    <a:pt x="648" y="162"/>
                  </a:lnTo>
                  <a:lnTo>
                    <a:pt x="432" y="55"/>
                  </a:lnTo>
                  <a:lnTo>
                    <a:pt x="217" y="1"/>
                  </a:lnTo>
                  <a:close/>
                </a:path>
              </a:pathLst>
            </a:custGeom>
            <a:solidFill>
              <a:srgbClr val="6A47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47"/>
            <p:cNvSpPr/>
            <p:nvPr/>
          </p:nvSpPr>
          <p:spPr>
            <a:xfrm>
              <a:off x="7325005" y="1923039"/>
              <a:ext cx="59312" cy="18723"/>
            </a:xfrm>
            <a:custGeom>
              <a:avLst/>
              <a:gdLst/>
              <a:ahLst/>
              <a:cxnLst/>
              <a:rect l="l" t="t" r="r" b="b"/>
              <a:pathLst>
                <a:path w="944" h="298" extrusionOk="0">
                  <a:moveTo>
                    <a:pt x="431" y="1"/>
                  </a:moveTo>
                  <a:lnTo>
                    <a:pt x="270" y="28"/>
                  </a:lnTo>
                  <a:lnTo>
                    <a:pt x="162" y="55"/>
                  </a:lnTo>
                  <a:lnTo>
                    <a:pt x="0" y="136"/>
                  </a:lnTo>
                  <a:lnTo>
                    <a:pt x="0" y="271"/>
                  </a:lnTo>
                  <a:lnTo>
                    <a:pt x="108" y="244"/>
                  </a:lnTo>
                  <a:lnTo>
                    <a:pt x="270" y="217"/>
                  </a:lnTo>
                  <a:lnTo>
                    <a:pt x="458" y="217"/>
                  </a:lnTo>
                  <a:lnTo>
                    <a:pt x="593" y="271"/>
                  </a:lnTo>
                  <a:lnTo>
                    <a:pt x="728" y="297"/>
                  </a:lnTo>
                  <a:lnTo>
                    <a:pt x="809" y="297"/>
                  </a:lnTo>
                  <a:lnTo>
                    <a:pt x="890" y="271"/>
                  </a:lnTo>
                  <a:lnTo>
                    <a:pt x="944" y="244"/>
                  </a:lnTo>
                  <a:lnTo>
                    <a:pt x="944" y="190"/>
                  </a:lnTo>
                  <a:lnTo>
                    <a:pt x="944" y="136"/>
                  </a:lnTo>
                  <a:lnTo>
                    <a:pt x="917" y="82"/>
                  </a:lnTo>
                  <a:lnTo>
                    <a:pt x="809" y="28"/>
                  </a:lnTo>
                  <a:lnTo>
                    <a:pt x="620" y="1"/>
                  </a:lnTo>
                  <a:close/>
                </a:path>
              </a:pathLst>
            </a:custGeom>
            <a:solidFill>
              <a:srgbClr val="6A47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6" name="Google Shape;9956;p47"/>
            <p:cNvSpPr/>
            <p:nvPr/>
          </p:nvSpPr>
          <p:spPr>
            <a:xfrm>
              <a:off x="7133504" y="3014120"/>
              <a:ext cx="279656" cy="435475"/>
            </a:xfrm>
            <a:custGeom>
              <a:avLst/>
              <a:gdLst/>
              <a:ahLst/>
              <a:cxnLst/>
              <a:rect l="l" t="t" r="r" b="b"/>
              <a:pathLst>
                <a:path w="4451" h="6931" extrusionOk="0">
                  <a:moveTo>
                    <a:pt x="567" y="0"/>
                  </a:moveTo>
                  <a:lnTo>
                    <a:pt x="1" y="1430"/>
                  </a:lnTo>
                  <a:lnTo>
                    <a:pt x="486" y="1807"/>
                  </a:lnTo>
                  <a:lnTo>
                    <a:pt x="972" y="2212"/>
                  </a:lnTo>
                  <a:lnTo>
                    <a:pt x="1403" y="2643"/>
                  </a:lnTo>
                  <a:lnTo>
                    <a:pt x="1781" y="3101"/>
                  </a:lnTo>
                  <a:lnTo>
                    <a:pt x="2131" y="3614"/>
                  </a:lnTo>
                  <a:lnTo>
                    <a:pt x="2293" y="3883"/>
                  </a:lnTo>
                  <a:lnTo>
                    <a:pt x="2428" y="4153"/>
                  </a:lnTo>
                  <a:lnTo>
                    <a:pt x="2563" y="4423"/>
                  </a:lnTo>
                  <a:lnTo>
                    <a:pt x="2670" y="4719"/>
                  </a:lnTo>
                  <a:lnTo>
                    <a:pt x="2751" y="5043"/>
                  </a:lnTo>
                  <a:lnTo>
                    <a:pt x="2832" y="5339"/>
                  </a:lnTo>
                  <a:lnTo>
                    <a:pt x="2994" y="6148"/>
                  </a:lnTo>
                  <a:lnTo>
                    <a:pt x="3075" y="6930"/>
                  </a:lnTo>
                  <a:lnTo>
                    <a:pt x="3183" y="6850"/>
                  </a:lnTo>
                  <a:lnTo>
                    <a:pt x="3426" y="6607"/>
                  </a:lnTo>
                  <a:lnTo>
                    <a:pt x="3695" y="6364"/>
                  </a:lnTo>
                  <a:lnTo>
                    <a:pt x="3938" y="6121"/>
                  </a:lnTo>
                  <a:lnTo>
                    <a:pt x="4450" y="5555"/>
                  </a:lnTo>
                  <a:lnTo>
                    <a:pt x="4396" y="3614"/>
                  </a:lnTo>
                  <a:lnTo>
                    <a:pt x="4261" y="3587"/>
                  </a:lnTo>
                  <a:lnTo>
                    <a:pt x="4154" y="3506"/>
                  </a:lnTo>
                  <a:lnTo>
                    <a:pt x="4046" y="3425"/>
                  </a:lnTo>
                  <a:lnTo>
                    <a:pt x="3938" y="3317"/>
                  </a:lnTo>
                  <a:lnTo>
                    <a:pt x="3857" y="3155"/>
                  </a:lnTo>
                  <a:lnTo>
                    <a:pt x="3776" y="3020"/>
                  </a:lnTo>
                  <a:lnTo>
                    <a:pt x="3641" y="2643"/>
                  </a:lnTo>
                  <a:lnTo>
                    <a:pt x="3533" y="2239"/>
                  </a:lnTo>
                  <a:lnTo>
                    <a:pt x="3452" y="1807"/>
                  </a:lnTo>
                  <a:lnTo>
                    <a:pt x="3426" y="1349"/>
                  </a:lnTo>
                  <a:lnTo>
                    <a:pt x="3372" y="917"/>
                  </a:lnTo>
                  <a:lnTo>
                    <a:pt x="2536" y="782"/>
                  </a:lnTo>
                  <a:lnTo>
                    <a:pt x="2428" y="755"/>
                  </a:lnTo>
                  <a:lnTo>
                    <a:pt x="2347" y="701"/>
                  </a:lnTo>
                  <a:lnTo>
                    <a:pt x="2266" y="621"/>
                  </a:lnTo>
                  <a:lnTo>
                    <a:pt x="2212" y="540"/>
                  </a:lnTo>
                  <a:lnTo>
                    <a:pt x="1673" y="405"/>
                  </a:lnTo>
                  <a:lnTo>
                    <a:pt x="1107" y="216"/>
                  </a:lnTo>
                  <a:lnTo>
                    <a:pt x="1026" y="540"/>
                  </a:lnTo>
                  <a:lnTo>
                    <a:pt x="702" y="432"/>
                  </a:lnTo>
                  <a:lnTo>
                    <a:pt x="810" y="108"/>
                  </a:lnTo>
                  <a:lnTo>
                    <a:pt x="567" y="0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9E798381-645F-16AD-245E-9C92DCD8D1EE}"/>
              </a:ext>
            </a:extLst>
          </p:cNvPr>
          <p:cNvSpPr txBox="1"/>
          <p:nvPr/>
        </p:nvSpPr>
        <p:spPr>
          <a:xfrm>
            <a:off x="0" y="38182"/>
            <a:ext cx="9144000" cy="515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2000" b="1" dirty="0">
                <a:solidFill>
                  <a:srgbClr val="583F5C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b="1" dirty="0">
              <a:solidFill>
                <a:srgbClr val="583F5C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113303F-6E70-C278-F2B7-08A79AB17326}"/>
              </a:ext>
            </a:extLst>
          </p:cNvPr>
          <p:cNvSpPr txBox="1"/>
          <p:nvPr/>
        </p:nvSpPr>
        <p:spPr>
          <a:xfrm>
            <a:off x="685800" y="1064740"/>
            <a:ext cx="3956593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200000"/>
              </a:lnSpc>
            </a:pPr>
            <a:r>
              <a:rPr lang="fa-IR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r" rtl="1">
              <a:lnSpc>
                <a:spcPct val="200000"/>
              </a:lnSpc>
            </a:pPr>
            <a:r>
              <a:rPr lang="fa-IR" sz="11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100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0D54B19-1229-98F7-944C-DA9B1D5C5194}"/>
              </a:ext>
            </a:extLst>
          </p:cNvPr>
          <p:cNvSpPr txBox="1"/>
          <p:nvPr/>
        </p:nvSpPr>
        <p:spPr>
          <a:xfrm>
            <a:off x="685800" y="2568911"/>
            <a:ext cx="3956593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200000"/>
              </a:lnSpc>
            </a:pPr>
            <a:r>
              <a:rPr lang="fa-IR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r" rtl="1">
              <a:lnSpc>
                <a:spcPct val="200000"/>
              </a:lnSpc>
            </a:pPr>
            <a:r>
              <a:rPr lang="fa-IR" sz="11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100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</p:cSld>
  <p:clrMapOvr>
    <a:masterClrMapping/>
  </p:clrMapOvr>
  <p:transition spd="slow">
    <p:push dir="u"/>
  </p:transition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9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65" name="Google Shape;9965;p48"/>
          <p:cNvSpPr/>
          <p:nvPr/>
        </p:nvSpPr>
        <p:spPr>
          <a:xfrm flipH="1">
            <a:off x="108375" y="3152400"/>
            <a:ext cx="1845675" cy="1256025"/>
          </a:xfrm>
          <a:custGeom>
            <a:avLst/>
            <a:gdLst/>
            <a:ahLst/>
            <a:cxnLst/>
            <a:rect l="l" t="t" r="r" b="b"/>
            <a:pathLst>
              <a:path w="73827" h="50241" extrusionOk="0">
                <a:moveTo>
                  <a:pt x="27350" y="12508"/>
                </a:moveTo>
                <a:lnTo>
                  <a:pt x="27369" y="12527"/>
                </a:lnTo>
                <a:lnTo>
                  <a:pt x="27350" y="12527"/>
                </a:lnTo>
                <a:lnTo>
                  <a:pt x="27350" y="12508"/>
                </a:lnTo>
                <a:close/>
                <a:moveTo>
                  <a:pt x="43736" y="12083"/>
                </a:moveTo>
                <a:lnTo>
                  <a:pt x="44740" y="12431"/>
                </a:lnTo>
                <a:lnTo>
                  <a:pt x="44643" y="12450"/>
                </a:lnTo>
                <a:lnTo>
                  <a:pt x="44740" y="13010"/>
                </a:lnTo>
                <a:lnTo>
                  <a:pt x="43948" y="13145"/>
                </a:lnTo>
                <a:lnTo>
                  <a:pt x="43736" y="12083"/>
                </a:lnTo>
                <a:close/>
                <a:moveTo>
                  <a:pt x="42771" y="11736"/>
                </a:moveTo>
                <a:lnTo>
                  <a:pt x="43524" y="12006"/>
                </a:lnTo>
                <a:lnTo>
                  <a:pt x="43427" y="12025"/>
                </a:lnTo>
                <a:lnTo>
                  <a:pt x="43639" y="13203"/>
                </a:lnTo>
                <a:lnTo>
                  <a:pt x="43060" y="13299"/>
                </a:lnTo>
                <a:lnTo>
                  <a:pt x="42771" y="11736"/>
                </a:lnTo>
                <a:close/>
                <a:moveTo>
                  <a:pt x="44913" y="13917"/>
                </a:moveTo>
                <a:lnTo>
                  <a:pt x="45106" y="14920"/>
                </a:lnTo>
                <a:lnTo>
                  <a:pt x="44315" y="15094"/>
                </a:lnTo>
                <a:lnTo>
                  <a:pt x="44122" y="14071"/>
                </a:lnTo>
                <a:lnTo>
                  <a:pt x="44913" y="13917"/>
                </a:lnTo>
                <a:close/>
                <a:moveTo>
                  <a:pt x="45164" y="15229"/>
                </a:moveTo>
                <a:lnTo>
                  <a:pt x="45570" y="17372"/>
                </a:lnTo>
                <a:lnTo>
                  <a:pt x="44778" y="17545"/>
                </a:lnTo>
                <a:lnTo>
                  <a:pt x="44373" y="15403"/>
                </a:lnTo>
                <a:lnTo>
                  <a:pt x="45164" y="15229"/>
                </a:lnTo>
                <a:close/>
                <a:moveTo>
                  <a:pt x="45627" y="17680"/>
                </a:moveTo>
                <a:lnTo>
                  <a:pt x="46033" y="19842"/>
                </a:lnTo>
                <a:lnTo>
                  <a:pt x="45241" y="20016"/>
                </a:lnTo>
                <a:lnTo>
                  <a:pt x="44836" y="17854"/>
                </a:lnTo>
                <a:lnTo>
                  <a:pt x="45627" y="17680"/>
                </a:lnTo>
                <a:close/>
                <a:moveTo>
                  <a:pt x="69290" y="19765"/>
                </a:moveTo>
                <a:lnTo>
                  <a:pt x="69290" y="20093"/>
                </a:lnTo>
                <a:lnTo>
                  <a:pt x="69175" y="20035"/>
                </a:lnTo>
                <a:lnTo>
                  <a:pt x="69290" y="19765"/>
                </a:lnTo>
                <a:close/>
                <a:moveTo>
                  <a:pt x="46091" y="20151"/>
                </a:moveTo>
                <a:lnTo>
                  <a:pt x="46515" y="22293"/>
                </a:lnTo>
                <a:lnTo>
                  <a:pt x="45705" y="22467"/>
                </a:lnTo>
                <a:lnTo>
                  <a:pt x="45299" y="20305"/>
                </a:lnTo>
                <a:lnTo>
                  <a:pt x="46091" y="20151"/>
                </a:lnTo>
                <a:close/>
                <a:moveTo>
                  <a:pt x="22331" y="11060"/>
                </a:moveTo>
                <a:lnTo>
                  <a:pt x="26442" y="12392"/>
                </a:lnTo>
                <a:lnTo>
                  <a:pt x="26249" y="12855"/>
                </a:lnTo>
                <a:lnTo>
                  <a:pt x="26230" y="12952"/>
                </a:lnTo>
                <a:lnTo>
                  <a:pt x="26211" y="13048"/>
                </a:lnTo>
                <a:lnTo>
                  <a:pt x="26230" y="13125"/>
                </a:lnTo>
                <a:lnTo>
                  <a:pt x="26249" y="13222"/>
                </a:lnTo>
                <a:lnTo>
                  <a:pt x="26327" y="13318"/>
                </a:lnTo>
                <a:lnTo>
                  <a:pt x="26404" y="13396"/>
                </a:lnTo>
                <a:lnTo>
                  <a:pt x="22833" y="23200"/>
                </a:lnTo>
                <a:lnTo>
                  <a:pt x="22370" y="22757"/>
                </a:lnTo>
                <a:lnTo>
                  <a:pt x="21289" y="21676"/>
                </a:lnTo>
                <a:lnTo>
                  <a:pt x="20729" y="21135"/>
                </a:lnTo>
                <a:lnTo>
                  <a:pt x="20208" y="20595"/>
                </a:lnTo>
                <a:lnTo>
                  <a:pt x="20112" y="20440"/>
                </a:lnTo>
                <a:lnTo>
                  <a:pt x="20054" y="20267"/>
                </a:lnTo>
                <a:lnTo>
                  <a:pt x="20035" y="20074"/>
                </a:lnTo>
                <a:lnTo>
                  <a:pt x="20054" y="19900"/>
                </a:lnTo>
                <a:lnTo>
                  <a:pt x="20112" y="19707"/>
                </a:lnTo>
                <a:lnTo>
                  <a:pt x="20208" y="19553"/>
                </a:lnTo>
                <a:lnTo>
                  <a:pt x="20324" y="19417"/>
                </a:lnTo>
                <a:lnTo>
                  <a:pt x="20459" y="19282"/>
                </a:lnTo>
                <a:lnTo>
                  <a:pt x="21540" y="18182"/>
                </a:lnTo>
                <a:lnTo>
                  <a:pt x="22621" y="17101"/>
                </a:lnTo>
                <a:lnTo>
                  <a:pt x="23161" y="16561"/>
                </a:lnTo>
                <a:lnTo>
                  <a:pt x="23296" y="16426"/>
                </a:lnTo>
                <a:lnTo>
                  <a:pt x="23412" y="16271"/>
                </a:lnTo>
                <a:lnTo>
                  <a:pt x="23470" y="16194"/>
                </a:lnTo>
                <a:lnTo>
                  <a:pt x="23528" y="16098"/>
                </a:lnTo>
                <a:lnTo>
                  <a:pt x="23547" y="16020"/>
                </a:lnTo>
                <a:lnTo>
                  <a:pt x="23547" y="15963"/>
                </a:lnTo>
                <a:lnTo>
                  <a:pt x="23533" y="15919"/>
                </a:lnTo>
                <a:lnTo>
                  <a:pt x="23533" y="15919"/>
                </a:lnTo>
                <a:lnTo>
                  <a:pt x="23547" y="15905"/>
                </a:lnTo>
                <a:lnTo>
                  <a:pt x="23489" y="15866"/>
                </a:lnTo>
                <a:lnTo>
                  <a:pt x="23431" y="15847"/>
                </a:lnTo>
                <a:lnTo>
                  <a:pt x="23296" y="15827"/>
                </a:lnTo>
                <a:lnTo>
                  <a:pt x="23181" y="15847"/>
                </a:lnTo>
                <a:lnTo>
                  <a:pt x="23065" y="15885"/>
                </a:lnTo>
                <a:lnTo>
                  <a:pt x="22852" y="15963"/>
                </a:lnTo>
                <a:lnTo>
                  <a:pt x="22640" y="16040"/>
                </a:lnTo>
                <a:lnTo>
                  <a:pt x="21772" y="16368"/>
                </a:lnTo>
                <a:lnTo>
                  <a:pt x="20054" y="17024"/>
                </a:lnTo>
                <a:lnTo>
                  <a:pt x="19706" y="17159"/>
                </a:lnTo>
                <a:lnTo>
                  <a:pt x="21559" y="12064"/>
                </a:lnTo>
                <a:lnTo>
                  <a:pt x="21617" y="12083"/>
                </a:lnTo>
                <a:lnTo>
                  <a:pt x="21752" y="12064"/>
                </a:lnTo>
                <a:lnTo>
                  <a:pt x="21868" y="12006"/>
                </a:lnTo>
                <a:lnTo>
                  <a:pt x="21965" y="11909"/>
                </a:lnTo>
                <a:lnTo>
                  <a:pt x="22042" y="11794"/>
                </a:lnTo>
                <a:lnTo>
                  <a:pt x="22331" y="11060"/>
                </a:lnTo>
                <a:close/>
                <a:moveTo>
                  <a:pt x="15788" y="23258"/>
                </a:moveTo>
                <a:lnTo>
                  <a:pt x="17429" y="24899"/>
                </a:lnTo>
                <a:lnTo>
                  <a:pt x="14167" y="24880"/>
                </a:lnTo>
                <a:lnTo>
                  <a:pt x="14341" y="24725"/>
                </a:lnTo>
                <a:lnTo>
                  <a:pt x="15074" y="23992"/>
                </a:lnTo>
                <a:lnTo>
                  <a:pt x="15422" y="23625"/>
                </a:lnTo>
                <a:lnTo>
                  <a:pt x="15615" y="23432"/>
                </a:lnTo>
                <a:lnTo>
                  <a:pt x="15788" y="23258"/>
                </a:lnTo>
                <a:close/>
                <a:moveTo>
                  <a:pt x="46573" y="22602"/>
                </a:moveTo>
                <a:lnTo>
                  <a:pt x="46979" y="24745"/>
                </a:lnTo>
                <a:lnTo>
                  <a:pt x="46168" y="24918"/>
                </a:lnTo>
                <a:lnTo>
                  <a:pt x="45763" y="22776"/>
                </a:lnTo>
                <a:lnTo>
                  <a:pt x="46573" y="22602"/>
                </a:lnTo>
                <a:close/>
                <a:moveTo>
                  <a:pt x="47036" y="25053"/>
                </a:moveTo>
                <a:lnTo>
                  <a:pt x="47403" y="27041"/>
                </a:lnTo>
                <a:lnTo>
                  <a:pt x="46612" y="27196"/>
                </a:lnTo>
                <a:lnTo>
                  <a:pt x="46226" y="25227"/>
                </a:lnTo>
                <a:lnTo>
                  <a:pt x="47036" y="25053"/>
                </a:lnTo>
                <a:close/>
                <a:moveTo>
                  <a:pt x="43813" y="14110"/>
                </a:moveTo>
                <a:lnTo>
                  <a:pt x="46303" y="27234"/>
                </a:lnTo>
                <a:lnTo>
                  <a:pt x="45724" y="27350"/>
                </a:lnTo>
                <a:lnTo>
                  <a:pt x="43234" y="14226"/>
                </a:lnTo>
                <a:lnTo>
                  <a:pt x="43813" y="14110"/>
                </a:lnTo>
                <a:close/>
                <a:moveTo>
                  <a:pt x="47577" y="27948"/>
                </a:moveTo>
                <a:lnTo>
                  <a:pt x="47905" y="29666"/>
                </a:lnTo>
                <a:lnTo>
                  <a:pt x="47114" y="29840"/>
                </a:lnTo>
                <a:lnTo>
                  <a:pt x="46786" y="28103"/>
                </a:lnTo>
                <a:lnTo>
                  <a:pt x="47577" y="27948"/>
                </a:lnTo>
                <a:close/>
                <a:moveTo>
                  <a:pt x="47963" y="29975"/>
                </a:moveTo>
                <a:lnTo>
                  <a:pt x="48368" y="32137"/>
                </a:lnTo>
                <a:lnTo>
                  <a:pt x="47577" y="32310"/>
                </a:lnTo>
                <a:lnTo>
                  <a:pt x="47172" y="30149"/>
                </a:lnTo>
                <a:lnTo>
                  <a:pt x="47963" y="29975"/>
                </a:lnTo>
                <a:close/>
                <a:moveTo>
                  <a:pt x="48426" y="32426"/>
                </a:moveTo>
                <a:lnTo>
                  <a:pt x="48831" y="34588"/>
                </a:lnTo>
                <a:lnTo>
                  <a:pt x="48040" y="34762"/>
                </a:lnTo>
                <a:lnTo>
                  <a:pt x="47635" y="32600"/>
                </a:lnTo>
                <a:lnTo>
                  <a:pt x="48426" y="32426"/>
                </a:lnTo>
                <a:close/>
                <a:moveTo>
                  <a:pt x="48889" y="34897"/>
                </a:moveTo>
                <a:lnTo>
                  <a:pt x="49295" y="37058"/>
                </a:lnTo>
                <a:lnTo>
                  <a:pt x="48503" y="37213"/>
                </a:lnTo>
                <a:lnTo>
                  <a:pt x="48098" y="35070"/>
                </a:lnTo>
                <a:lnTo>
                  <a:pt x="48889" y="34897"/>
                </a:lnTo>
                <a:close/>
                <a:moveTo>
                  <a:pt x="49353" y="37348"/>
                </a:moveTo>
                <a:lnTo>
                  <a:pt x="49758" y="39510"/>
                </a:lnTo>
                <a:lnTo>
                  <a:pt x="48967" y="39683"/>
                </a:lnTo>
                <a:lnTo>
                  <a:pt x="48561" y="37522"/>
                </a:lnTo>
                <a:lnTo>
                  <a:pt x="49353" y="37348"/>
                </a:lnTo>
                <a:close/>
                <a:moveTo>
                  <a:pt x="27234" y="5849"/>
                </a:moveTo>
                <a:lnTo>
                  <a:pt x="38235" y="9690"/>
                </a:lnTo>
                <a:lnTo>
                  <a:pt x="38100" y="10095"/>
                </a:lnTo>
                <a:lnTo>
                  <a:pt x="38119" y="10114"/>
                </a:lnTo>
                <a:lnTo>
                  <a:pt x="38641" y="10307"/>
                </a:lnTo>
                <a:lnTo>
                  <a:pt x="29222" y="40205"/>
                </a:lnTo>
                <a:lnTo>
                  <a:pt x="29260" y="33816"/>
                </a:lnTo>
                <a:lnTo>
                  <a:pt x="29260" y="32040"/>
                </a:lnTo>
                <a:lnTo>
                  <a:pt x="29260" y="30284"/>
                </a:lnTo>
                <a:lnTo>
                  <a:pt x="29241" y="26752"/>
                </a:lnTo>
                <a:lnTo>
                  <a:pt x="29241" y="26694"/>
                </a:lnTo>
                <a:lnTo>
                  <a:pt x="29202" y="26675"/>
                </a:lnTo>
                <a:lnTo>
                  <a:pt x="24821" y="24880"/>
                </a:lnTo>
                <a:lnTo>
                  <a:pt x="24802" y="24918"/>
                </a:lnTo>
                <a:lnTo>
                  <a:pt x="24802" y="24899"/>
                </a:lnTo>
                <a:lnTo>
                  <a:pt x="24551" y="24899"/>
                </a:lnTo>
                <a:lnTo>
                  <a:pt x="22968" y="23336"/>
                </a:lnTo>
                <a:lnTo>
                  <a:pt x="23026" y="23355"/>
                </a:lnTo>
                <a:lnTo>
                  <a:pt x="26616" y="13492"/>
                </a:lnTo>
                <a:lnTo>
                  <a:pt x="26674" y="13492"/>
                </a:lnTo>
                <a:lnTo>
                  <a:pt x="26809" y="13473"/>
                </a:lnTo>
                <a:lnTo>
                  <a:pt x="26944" y="13415"/>
                </a:lnTo>
                <a:lnTo>
                  <a:pt x="27041" y="13318"/>
                </a:lnTo>
                <a:lnTo>
                  <a:pt x="27118" y="13203"/>
                </a:lnTo>
                <a:lnTo>
                  <a:pt x="27388" y="12527"/>
                </a:lnTo>
                <a:lnTo>
                  <a:pt x="27369" y="12527"/>
                </a:lnTo>
                <a:lnTo>
                  <a:pt x="27697" y="11678"/>
                </a:lnTo>
                <a:lnTo>
                  <a:pt x="27697" y="11658"/>
                </a:lnTo>
                <a:lnTo>
                  <a:pt x="27678" y="11658"/>
                </a:lnTo>
                <a:lnTo>
                  <a:pt x="25805" y="9902"/>
                </a:lnTo>
                <a:lnTo>
                  <a:pt x="27234" y="5849"/>
                </a:lnTo>
                <a:close/>
                <a:moveTo>
                  <a:pt x="16155" y="35592"/>
                </a:moveTo>
                <a:lnTo>
                  <a:pt x="16252" y="35669"/>
                </a:lnTo>
                <a:lnTo>
                  <a:pt x="16252" y="37541"/>
                </a:lnTo>
                <a:lnTo>
                  <a:pt x="16252" y="39394"/>
                </a:lnTo>
                <a:lnTo>
                  <a:pt x="16252" y="40455"/>
                </a:lnTo>
                <a:lnTo>
                  <a:pt x="11407" y="40436"/>
                </a:lnTo>
                <a:lnTo>
                  <a:pt x="16213" y="35650"/>
                </a:lnTo>
                <a:lnTo>
                  <a:pt x="16155" y="35592"/>
                </a:lnTo>
                <a:close/>
                <a:moveTo>
                  <a:pt x="68943" y="41189"/>
                </a:moveTo>
                <a:lnTo>
                  <a:pt x="68962" y="41285"/>
                </a:lnTo>
                <a:lnTo>
                  <a:pt x="68982" y="41363"/>
                </a:lnTo>
                <a:lnTo>
                  <a:pt x="69039" y="41440"/>
                </a:lnTo>
                <a:lnTo>
                  <a:pt x="69097" y="41498"/>
                </a:lnTo>
                <a:lnTo>
                  <a:pt x="69155" y="41556"/>
                </a:lnTo>
                <a:lnTo>
                  <a:pt x="69232" y="41594"/>
                </a:lnTo>
                <a:lnTo>
                  <a:pt x="69310" y="41614"/>
                </a:lnTo>
                <a:lnTo>
                  <a:pt x="69483" y="41614"/>
                </a:lnTo>
                <a:lnTo>
                  <a:pt x="69561" y="41594"/>
                </a:lnTo>
                <a:lnTo>
                  <a:pt x="69618" y="41556"/>
                </a:lnTo>
                <a:lnTo>
                  <a:pt x="69696" y="41517"/>
                </a:lnTo>
                <a:lnTo>
                  <a:pt x="69734" y="41478"/>
                </a:lnTo>
                <a:lnTo>
                  <a:pt x="69792" y="41420"/>
                </a:lnTo>
                <a:lnTo>
                  <a:pt x="69831" y="41343"/>
                </a:lnTo>
                <a:lnTo>
                  <a:pt x="69850" y="41285"/>
                </a:lnTo>
                <a:lnTo>
                  <a:pt x="69889" y="41420"/>
                </a:lnTo>
                <a:lnTo>
                  <a:pt x="69908" y="41556"/>
                </a:lnTo>
                <a:lnTo>
                  <a:pt x="69908" y="41652"/>
                </a:lnTo>
                <a:lnTo>
                  <a:pt x="69889" y="41729"/>
                </a:lnTo>
                <a:lnTo>
                  <a:pt x="69850" y="41826"/>
                </a:lnTo>
                <a:lnTo>
                  <a:pt x="69811" y="41903"/>
                </a:lnTo>
                <a:lnTo>
                  <a:pt x="69754" y="41961"/>
                </a:lnTo>
                <a:lnTo>
                  <a:pt x="69696" y="42019"/>
                </a:lnTo>
                <a:lnTo>
                  <a:pt x="69638" y="42077"/>
                </a:lnTo>
                <a:lnTo>
                  <a:pt x="69561" y="42115"/>
                </a:lnTo>
                <a:lnTo>
                  <a:pt x="69561" y="42057"/>
                </a:lnTo>
                <a:lnTo>
                  <a:pt x="69541" y="42000"/>
                </a:lnTo>
                <a:lnTo>
                  <a:pt x="69522" y="41961"/>
                </a:lnTo>
                <a:lnTo>
                  <a:pt x="69464" y="41922"/>
                </a:lnTo>
                <a:lnTo>
                  <a:pt x="69406" y="41903"/>
                </a:lnTo>
                <a:lnTo>
                  <a:pt x="69348" y="41922"/>
                </a:lnTo>
                <a:lnTo>
                  <a:pt x="69290" y="41961"/>
                </a:lnTo>
                <a:lnTo>
                  <a:pt x="69271" y="42000"/>
                </a:lnTo>
                <a:lnTo>
                  <a:pt x="69252" y="42057"/>
                </a:lnTo>
                <a:lnTo>
                  <a:pt x="69252" y="42135"/>
                </a:lnTo>
                <a:lnTo>
                  <a:pt x="69155" y="42096"/>
                </a:lnTo>
                <a:lnTo>
                  <a:pt x="69078" y="42057"/>
                </a:lnTo>
                <a:lnTo>
                  <a:pt x="69020" y="42000"/>
                </a:lnTo>
                <a:lnTo>
                  <a:pt x="68943" y="41922"/>
                </a:lnTo>
                <a:lnTo>
                  <a:pt x="68904" y="41845"/>
                </a:lnTo>
                <a:lnTo>
                  <a:pt x="68866" y="41749"/>
                </a:lnTo>
                <a:lnTo>
                  <a:pt x="68846" y="41652"/>
                </a:lnTo>
                <a:lnTo>
                  <a:pt x="68827" y="41556"/>
                </a:lnTo>
                <a:lnTo>
                  <a:pt x="68846" y="41459"/>
                </a:lnTo>
                <a:lnTo>
                  <a:pt x="68866" y="41363"/>
                </a:lnTo>
                <a:lnTo>
                  <a:pt x="68904" y="41285"/>
                </a:lnTo>
                <a:lnTo>
                  <a:pt x="68943" y="41189"/>
                </a:lnTo>
                <a:close/>
                <a:moveTo>
                  <a:pt x="49816" y="39819"/>
                </a:moveTo>
                <a:lnTo>
                  <a:pt x="50279" y="42270"/>
                </a:lnTo>
                <a:lnTo>
                  <a:pt x="49488" y="42405"/>
                </a:lnTo>
                <a:lnTo>
                  <a:pt x="49024" y="39992"/>
                </a:lnTo>
                <a:lnTo>
                  <a:pt x="49816" y="39819"/>
                </a:lnTo>
                <a:close/>
                <a:moveTo>
                  <a:pt x="46477" y="28161"/>
                </a:moveTo>
                <a:lnTo>
                  <a:pt x="49179" y="42463"/>
                </a:lnTo>
                <a:lnTo>
                  <a:pt x="48600" y="42559"/>
                </a:lnTo>
                <a:lnTo>
                  <a:pt x="45898" y="28257"/>
                </a:lnTo>
                <a:lnTo>
                  <a:pt x="46477" y="28161"/>
                </a:lnTo>
                <a:close/>
                <a:moveTo>
                  <a:pt x="39837" y="14766"/>
                </a:moveTo>
                <a:lnTo>
                  <a:pt x="45203" y="43100"/>
                </a:lnTo>
                <a:lnTo>
                  <a:pt x="39625" y="43100"/>
                </a:lnTo>
                <a:lnTo>
                  <a:pt x="30920" y="43080"/>
                </a:lnTo>
                <a:lnTo>
                  <a:pt x="39837" y="14766"/>
                </a:lnTo>
                <a:close/>
                <a:moveTo>
                  <a:pt x="69850" y="43138"/>
                </a:moveTo>
                <a:lnTo>
                  <a:pt x="69908" y="43158"/>
                </a:lnTo>
                <a:lnTo>
                  <a:pt x="69966" y="43196"/>
                </a:lnTo>
                <a:lnTo>
                  <a:pt x="70004" y="43235"/>
                </a:lnTo>
                <a:lnTo>
                  <a:pt x="70004" y="43293"/>
                </a:lnTo>
                <a:lnTo>
                  <a:pt x="70004" y="43447"/>
                </a:lnTo>
                <a:lnTo>
                  <a:pt x="70004" y="43505"/>
                </a:lnTo>
                <a:lnTo>
                  <a:pt x="69966" y="43563"/>
                </a:lnTo>
                <a:lnTo>
                  <a:pt x="69908" y="43601"/>
                </a:lnTo>
                <a:lnTo>
                  <a:pt x="68924" y="43601"/>
                </a:lnTo>
                <a:lnTo>
                  <a:pt x="68885" y="43563"/>
                </a:lnTo>
                <a:lnTo>
                  <a:pt x="68846" y="43505"/>
                </a:lnTo>
                <a:lnTo>
                  <a:pt x="68827" y="43447"/>
                </a:lnTo>
                <a:lnTo>
                  <a:pt x="68827" y="43293"/>
                </a:lnTo>
                <a:lnTo>
                  <a:pt x="68846" y="43235"/>
                </a:lnTo>
                <a:lnTo>
                  <a:pt x="68885" y="43196"/>
                </a:lnTo>
                <a:lnTo>
                  <a:pt x="68924" y="43158"/>
                </a:lnTo>
                <a:lnTo>
                  <a:pt x="68982" y="43138"/>
                </a:lnTo>
                <a:lnTo>
                  <a:pt x="69252" y="43138"/>
                </a:lnTo>
                <a:lnTo>
                  <a:pt x="69271" y="43196"/>
                </a:lnTo>
                <a:lnTo>
                  <a:pt x="69290" y="43254"/>
                </a:lnTo>
                <a:lnTo>
                  <a:pt x="69348" y="43293"/>
                </a:lnTo>
                <a:lnTo>
                  <a:pt x="69464" y="43293"/>
                </a:lnTo>
                <a:lnTo>
                  <a:pt x="69522" y="43254"/>
                </a:lnTo>
                <a:lnTo>
                  <a:pt x="69541" y="43196"/>
                </a:lnTo>
                <a:lnTo>
                  <a:pt x="69561" y="43138"/>
                </a:lnTo>
                <a:close/>
                <a:moveTo>
                  <a:pt x="50453" y="43177"/>
                </a:moveTo>
                <a:lnTo>
                  <a:pt x="50704" y="44431"/>
                </a:lnTo>
                <a:lnTo>
                  <a:pt x="49893" y="44605"/>
                </a:lnTo>
                <a:lnTo>
                  <a:pt x="49661" y="43312"/>
                </a:lnTo>
                <a:lnTo>
                  <a:pt x="50453" y="43177"/>
                </a:lnTo>
                <a:close/>
                <a:moveTo>
                  <a:pt x="50762" y="44721"/>
                </a:moveTo>
                <a:lnTo>
                  <a:pt x="51167" y="46883"/>
                </a:lnTo>
                <a:lnTo>
                  <a:pt x="50375" y="47056"/>
                </a:lnTo>
                <a:lnTo>
                  <a:pt x="49951" y="44895"/>
                </a:lnTo>
                <a:lnTo>
                  <a:pt x="50762" y="44721"/>
                </a:lnTo>
                <a:close/>
                <a:moveTo>
                  <a:pt x="49353" y="43370"/>
                </a:moveTo>
                <a:lnTo>
                  <a:pt x="50337" y="48581"/>
                </a:lnTo>
                <a:lnTo>
                  <a:pt x="48909" y="48581"/>
                </a:lnTo>
                <a:lnTo>
                  <a:pt x="48909" y="44972"/>
                </a:lnTo>
                <a:lnTo>
                  <a:pt x="48909" y="44065"/>
                </a:lnTo>
                <a:lnTo>
                  <a:pt x="48909" y="43601"/>
                </a:lnTo>
                <a:lnTo>
                  <a:pt x="48909" y="43447"/>
                </a:lnTo>
                <a:lnTo>
                  <a:pt x="49353" y="43370"/>
                </a:lnTo>
                <a:close/>
                <a:moveTo>
                  <a:pt x="51225" y="47172"/>
                </a:moveTo>
                <a:lnTo>
                  <a:pt x="51476" y="48581"/>
                </a:lnTo>
                <a:lnTo>
                  <a:pt x="50665" y="48581"/>
                </a:lnTo>
                <a:lnTo>
                  <a:pt x="50433" y="47346"/>
                </a:lnTo>
                <a:lnTo>
                  <a:pt x="51225" y="47172"/>
                </a:lnTo>
                <a:close/>
                <a:moveTo>
                  <a:pt x="45377" y="12160"/>
                </a:moveTo>
                <a:lnTo>
                  <a:pt x="62728" y="18124"/>
                </a:lnTo>
                <a:lnTo>
                  <a:pt x="61724" y="30129"/>
                </a:lnTo>
                <a:lnTo>
                  <a:pt x="61705" y="30149"/>
                </a:lnTo>
                <a:lnTo>
                  <a:pt x="61744" y="30149"/>
                </a:lnTo>
                <a:lnTo>
                  <a:pt x="62940" y="30573"/>
                </a:lnTo>
                <a:lnTo>
                  <a:pt x="62940" y="30535"/>
                </a:lnTo>
                <a:lnTo>
                  <a:pt x="63790" y="29531"/>
                </a:lnTo>
                <a:lnTo>
                  <a:pt x="64600" y="28489"/>
                </a:lnTo>
                <a:lnTo>
                  <a:pt x="65372" y="27408"/>
                </a:lnTo>
                <a:lnTo>
                  <a:pt x="66125" y="26327"/>
                </a:lnTo>
                <a:lnTo>
                  <a:pt x="66125" y="26308"/>
                </a:lnTo>
                <a:lnTo>
                  <a:pt x="66164" y="26269"/>
                </a:lnTo>
                <a:lnTo>
                  <a:pt x="66164" y="26250"/>
                </a:lnTo>
                <a:lnTo>
                  <a:pt x="65932" y="26076"/>
                </a:lnTo>
                <a:lnTo>
                  <a:pt x="66357" y="25439"/>
                </a:lnTo>
                <a:lnTo>
                  <a:pt x="66762" y="24783"/>
                </a:lnTo>
                <a:lnTo>
                  <a:pt x="67090" y="24783"/>
                </a:lnTo>
                <a:lnTo>
                  <a:pt x="67495" y="24069"/>
                </a:lnTo>
                <a:lnTo>
                  <a:pt x="67901" y="23355"/>
                </a:lnTo>
                <a:lnTo>
                  <a:pt x="67939" y="23278"/>
                </a:lnTo>
                <a:lnTo>
                  <a:pt x="67939" y="23258"/>
                </a:lnTo>
                <a:lnTo>
                  <a:pt x="67688" y="23123"/>
                </a:lnTo>
                <a:lnTo>
                  <a:pt x="67843" y="22853"/>
                </a:lnTo>
                <a:lnTo>
                  <a:pt x="68132" y="22274"/>
                </a:lnTo>
                <a:lnTo>
                  <a:pt x="68422" y="21714"/>
                </a:lnTo>
                <a:lnTo>
                  <a:pt x="68692" y="21753"/>
                </a:lnTo>
                <a:lnTo>
                  <a:pt x="68711" y="21753"/>
                </a:lnTo>
                <a:lnTo>
                  <a:pt x="69001" y="21116"/>
                </a:lnTo>
                <a:lnTo>
                  <a:pt x="69290" y="20479"/>
                </a:lnTo>
                <a:lnTo>
                  <a:pt x="69290" y="38853"/>
                </a:lnTo>
                <a:lnTo>
                  <a:pt x="69213" y="38873"/>
                </a:lnTo>
                <a:lnTo>
                  <a:pt x="69155" y="38911"/>
                </a:lnTo>
                <a:lnTo>
                  <a:pt x="69097" y="38950"/>
                </a:lnTo>
                <a:lnTo>
                  <a:pt x="69039" y="39008"/>
                </a:lnTo>
                <a:lnTo>
                  <a:pt x="69001" y="39066"/>
                </a:lnTo>
                <a:lnTo>
                  <a:pt x="68962" y="39143"/>
                </a:lnTo>
                <a:lnTo>
                  <a:pt x="68943" y="39220"/>
                </a:lnTo>
                <a:lnTo>
                  <a:pt x="68943" y="39297"/>
                </a:lnTo>
                <a:lnTo>
                  <a:pt x="68943" y="40784"/>
                </a:lnTo>
                <a:lnTo>
                  <a:pt x="68846" y="40841"/>
                </a:lnTo>
                <a:lnTo>
                  <a:pt x="68769" y="40919"/>
                </a:lnTo>
                <a:lnTo>
                  <a:pt x="68692" y="41015"/>
                </a:lnTo>
                <a:lnTo>
                  <a:pt x="68634" y="41112"/>
                </a:lnTo>
                <a:lnTo>
                  <a:pt x="68596" y="41208"/>
                </a:lnTo>
                <a:lnTo>
                  <a:pt x="68557" y="41324"/>
                </a:lnTo>
                <a:lnTo>
                  <a:pt x="68538" y="41440"/>
                </a:lnTo>
                <a:lnTo>
                  <a:pt x="68518" y="41556"/>
                </a:lnTo>
                <a:lnTo>
                  <a:pt x="68538" y="41710"/>
                </a:lnTo>
                <a:lnTo>
                  <a:pt x="68576" y="41884"/>
                </a:lnTo>
                <a:lnTo>
                  <a:pt x="68653" y="42019"/>
                </a:lnTo>
                <a:lnTo>
                  <a:pt x="68731" y="42154"/>
                </a:lnTo>
                <a:lnTo>
                  <a:pt x="68846" y="42250"/>
                </a:lnTo>
                <a:lnTo>
                  <a:pt x="68962" y="42347"/>
                </a:lnTo>
                <a:lnTo>
                  <a:pt x="69097" y="42405"/>
                </a:lnTo>
                <a:lnTo>
                  <a:pt x="69252" y="42443"/>
                </a:lnTo>
                <a:lnTo>
                  <a:pt x="69252" y="42829"/>
                </a:lnTo>
                <a:lnTo>
                  <a:pt x="68982" y="42829"/>
                </a:lnTo>
                <a:lnTo>
                  <a:pt x="68885" y="42849"/>
                </a:lnTo>
                <a:lnTo>
                  <a:pt x="68808" y="42868"/>
                </a:lnTo>
                <a:lnTo>
                  <a:pt x="68731" y="42907"/>
                </a:lnTo>
                <a:lnTo>
                  <a:pt x="68653" y="42965"/>
                </a:lnTo>
                <a:lnTo>
                  <a:pt x="68596" y="43042"/>
                </a:lnTo>
                <a:lnTo>
                  <a:pt x="68557" y="43119"/>
                </a:lnTo>
                <a:lnTo>
                  <a:pt x="68538" y="43215"/>
                </a:lnTo>
                <a:lnTo>
                  <a:pt x="68518" y="43293"/>
                </a:lnTo>
                <a:lnTo>
                  <a:pt x="68518" y="43447"/>
                </a:lnTo>
                <a:lnTo>
                  <a:pt x="68538" y="43524"/>
                </a:lnTo>
                <a:lnTo>
                  <a:pt x="68557" y="43601"/>
                </a:lnTo>
                <a:lnTo>
                  <a:pt x="68576" y="43679"/>
                </a:lnTo>
                <a:lnTo>
                  <a:pt x="68615" y="43737"/>
                </a:lnTo>
                <a:lnTo>
                  <a:pt x="67959" y="43737"/>
                </a:lnTo>
                <a:lnTo>
                  <a:pt x="67901" y="43756"/>
                </a:lnTo>
                <a:lnTo>
                  <a:pt x="67843" y="43775"/>
                </a:lnTo>
                <a:lnTo>
                  <a:pt x="67785" y="43795"/>
                </a:lnTo>
                <a:lnTo>
                  <a:pt x="67727" y="43852"/>
                </a:lnTo>
                <a:lnTo>
                  <a:pt x="67688" y="43891"/>
                </a:lnTo>
                <a:lnTo>
                  <a:pt x="67669" y="43949"/>
                </a:lnTo>
                <a:lnTo>
                  <a:pt x="67650" y="44007"/>
                </a:lnTo>
                <a:lnTo>
                  <a:pt x="67650" y="44065"/>
                </a:lnTo>
                <a:lnTo>
                  <a:pt x="67650" y="44200"/>
                </a:lnTo>
                <a:lnTo>
                  <a:pt x="67650" y="44258"/>
                </a:lnTo>
                <a:lnTo>
                  <a:pt x="67669" y="44335"/>
                </a:lnTo>
                <a:lnTo>
                  <a:pt x="67708" y="44393"/>
                </a:lnTo>
                <a:lnTo>
                  <a:pt x="67746" y="44431"/>
                </a:lnTo>
                <a:lnTo>
                  <a:pt x="67804" y="44470"/>
                </a:lnTo>
                <a:lnTo>
                  <a:pt x="67862" y="44509"/>
                </a:lnTo>
                <a:lnTo>
                  <a:pt x="67959" y="44528"/>
                </a:lnTo>
                <a:lnTo>
                  <a:pt x="68055" y="44528"/>
                </a:lnTo>
                <a:lnTo>
                  <a:pt x="68036" y="45358"/>
                </a:lnTo>
                <a:lnTo>
                  <a:pt x="68036" y="46188"/>
                </a:lnTo>
                <a:lnTo>
                  <a:pt x="68036" y="47018"/>
                </a:lnTo>
                <a:lnTo>
                  <a:pt x="68055" y="47828"/>
                </a:lnTo>
                <a:lnTo>
                  <a:pt x="67939" y="47848"/>
                </a:lnTo>
                <a:lnTo>
                  <a:pt x="67862" y="47848"/>
                </a:lnTo>
                <a:lnTo>
                  <a:pt x="67804" y="47886"/>
                </a:lnTo>
                <a:lnTo>
                  <a:pt x="67746" y="47925"/>
                </a:lnTo>
                <a:lnTo>
                  <a:pt x="67688" y="48002"/>
                </a:lnTo>
                <a:lnTo>
                  <a:pt x="67650" y="48079"/>
                </a:lnTo>
                <a:lnTo>
                  <a:pt x="67630" y="48157"/>
                </a:lnTo>
                <a:lnTo>
                  <a:pt x="67630" y="48311"/>
                </a:lnTo>
                <a:lnTo>
                  <a:pt x="67650" y="48388"/>
                </a:lnTo>
                <a:lnTo>
                  <a:pt x="67688" y="48465"/>
                </a:lnTo>
                <a:lnTo>
                  <a:pt x="67746" y="48543"/>
                </a:lnTo>
                <a:lnTo>
                  <a:pt x="67804" y="48581"/>
                </a:lnTo>
                <a:lnTo>
                  <a:pt x="51804" y="48581"/>
                </a:lnTo>
                <a:lnTo>
                  <a:pt x="50762" y="43119"/>
                </a:lnTo>
                <a:lnTo>
                  <a:pt x="51109" y="43061"/>
                </a:lnTo>
                <a:lnTo>
                  <a:pt x="51205" y="43042"/>
                </a:lnTo>
                <a:lnTo>
                  <a:pt x="51283" y="43003"/>
                </a:lnTo>
                <a:lnTo>
                  <a:pt x="51360" y="42945"/>
                </a:lnTo>
                <a:lnTo>
                  <a:pt x="51418" y="42868"/>
                </a:lnTo>
                <a:lnTo>
                  <a:pt x="51456" y="42791"/>
                </a:lnTo>
                <a:lnTo>
                  <a:pt x="51495" y="42714"/>
                </a:lnTo>
                <a:lnTo>
                  <a:pt x="51495" y="42617"/>
                </a:lnTo>
                <a:lnTo>
                  <a:pt x="51495" y="42521"/>
                </a:lnTo>
                <a:lnTo>
                  <a:pt x="51456" y="42424"/>
                </a:lnTo>
                <a:lnTo>
                  <a:pt x="51418" y="42347"/>
                </a:lnTo>
                <a:lnTo>
                  <a:pt x="51360" y="42289"/>
                </a:lnTo>
                <a:lnTo>
                  <a:pt x="51302" y="42231"/>
                </a:lnTo>
                <a:lnTo>
                  <a:pt x="51225" y="42173"/>
                </a:lnTo>
                <a:lnTo>
                  <a:pt x="51128" y="42154"/>
                </a:lnTo>
                <a:lnTo>
                  <a:pt x="51051" y="42135"/>
                </a:lnTo>
                <a:lnTo>
                  <a:pt x="50955" y="42154"/>
                </a:lnTo>
                <a:lnTo>
                  <a:pt x="50588" y="42212"/>
                </a:lnTo>
                <a:lnTo>
                  <a:pt x="47886" y="27910"/>
                </a:lnTo>
                <a:lnTo>
                  <a:pt x="48117" y="27852"/>
                </a:lnTo>
                <a:lnTo>
                  <a:pt x="48214" y="27833"/>
                </a:lnTo>
                <a:lnTo>
                  <a:pt x="48291" y="27794"/>
                </a:lnTo>
                <a:lnTo>
                  <a:pt x="48368" y="27736"/>
                </a:lnTo>
                <a:lnTo>
                  <a:pt x="48426" y="27659"/>
                </a:lnTo>
                <a:lnTo>
                  <a:pt x="48465" y="27582"/>
                </a:lnTo>
                <a:lnTo>
                  <a:pt x="48503" y="27505"/>
                </a:lnTo>
                <a:lnTo>
                  <a:pt x="48503" y="27408"/>
                </a:lnTo>
                <a:lnTo>
                  <a:pt x="48503" y="27312"/>
                </a:lnTo>
                <a:lnTo>
                  <a:pt x="48484" y="27234"/>
                </a:lnTo>
                <a:lnTo>
                  <a:pt x="48426" y="27157"/>
                </a:lnTo>
                <a:lnTo>
                  <a:pt x="48388" y="27080"/>
                </a:lnTo>
                <a:lnTo>
                  <a:pt x="48310" y="27022"/>
                </a:lnTo>
                <a:lnTo>
                  <a:pt x="48233" y="26983"/>
                </a:lnTo>
                <a:lnTo>
                  <a:pt x="48156" y="26945"/>
                </a:lnTo>
                <a:lnTo>
                  <a:pt x="47963" y="26945"/>
                </a:lnTo>
                <a:lnTo>
                  <a:pt x="47712" y="26983"/>
                </a:lnTo>
                <a:lnTo>
                  <a:pt x="45222" y="13859"/>
                </a:lnTo>
                <a:lnTo>
                  <a:pt x="45454" y="13820"/>
                </a:lnTo>
                <a:lnTo>
                  <a:pt x="45531" y="13801"/>
                </a:lnTo>
                <a:lnTo>
                  <a:pt x="45608" y="13762"/>
                </a:lnTo>
                <a:lnTo>
                  <a:pt x="45685" y="13704"/>
                </a:lnTo>
                <a:lnTo>
                  <a:pt x="45743" y="13627"/>
                </a:lnTo>
                <a:lnTo>
                  <a:pt x="45782" y="13550"/>
                </a:lnTo>
                <a:lnTo>
                  <a:pt x="45820" y="13473"/>
                </a:lnTo>
                <a:lnTo>
                  <a:pt x="45820" y="13376"/>
                </a:lnTo>
                <a:lnTo>
                  <a:pt x="45820" y="13280"/>
                </a:lnTo>
                <a:lnTo>
                  <a:pt x="45801" y="13203"/>
                </a:lnTo>
                <a:lnTo>
                  <a:pt x="45763" y="13106"/>
                </a:lnTo>
                <a:lnTo>
                  <a:pt x="45705" y="13048"/>
                </a:lnTo>
                <a:lnTo>
                  <a:pt x="45627" y="12990"/>
                </a:lnTo>
                <a:lnTo>
                  <a:pt x="45550" y="12952"/>
                </a:lnTo>
                <a:lnTo>
                  <a:pt x="45473" y="12913"/>
                </a:lnTo>
                <a:lnTo>
                  <a:pt x="45280" y="12913"/>
                </a:lnTo>
                <a:lnTo>
                  <a:pt x="45048" y="12952"/>
                </a:lnTo>
                <a:lnTo>
                  <a:pt x="44971" y="12508"/>
                </a:lnTo>
                <a:lnTo>
                  <a:pt x="45203" y="12585"/>
                </a:lnTo>
                <a:lnTo>
                  <a:pt x="45222" y="12585"/>
                </a:lnTo>
                <a:lnTo>
                  <a:pt x="45222" y="12566"/>
                </a:lnTo>
                <a:lnTo>
                  <a:pt x="45377" y="12160"/>
                </a:lnTo>
                <a:close/>
                <a:moveTo>
                  <a:pt x="27620" y="1"/>
                </a:moveTo>
                <a:lnTo>
                  <a:pt x="27600" y="20"/>
                </a:lnTo>
                <a:lnTo>
                  <a:pt x="27350" y="580"/>
                </a:lnTo>
                <a:lnTo>
                  <a:pt x="27099" y="1159"/>
                </a:lnTo>
                <a:lnTo>
                  <a:pt x="26635" y="2336"/>
                </a:lnTo>
                <a:lnTo>
                  <a:pt x="26230" y="3514"/>
                </a:lnTo>
                <a:lnTo>
                  <a:pt x="26037" y="4112"/>
                </a:lnTo>
                <a:lnTo>
                  <a:pt x="25863" y="4710"/>
                </a:lnTo>
                <a:lnTo>
                  <a:pt x="25535" y="5907"/>
                </a:lnTo>
                <a:lnTo>
                  <a:pt x="25246" y="7123"/>
                </a:lnTo>
                <a:lnTo>
                  <a:pt x="24995" y="8339"/>
                </a:lnTo>
                <a:lnTo>
                  <a:pt x="24879" y="8937"/>
                </a:lnTo>
                <a:lnTo>
                  <a:pt x="24802" y="9555"/>
                </a:lnTo>
                <a:lnTo>
                  <a:pt x="21810" y="9574"/>
                </a:lnTo>
                <a:lnTo>
                  <a:pt x="21791" y="9574"/>
                </a:lnTo>
                <a:lnTo>
                  <a:pt x="21791" y="9593"/>
                </a:lnTo>
                <a:lnTo>
                  <a:pt x="21405" y="10616"/>
                </a:lnTo>
                <a:lnTo>
                  <a:pt x="21424" y="10616"/>
                </a:lnTo>
                <a:lnTo>
                  <a:pt x="21386" y="10771"/>
                </a:lnTo>
                <a:lnTo>
                  <a:pt x="21443" y="10790"/>
                </a:lnTo>
                <a:lnTo>
                  <a:pt x="21173" y="11446"/>
                </a:lnTo>
                <a:lnTo>
                  <a:pt x="21154" y="11523"/>
                </a:lnTo>
                <a:lnTo>
                  <a:pt x="21154" y="11601"/>
                </a:lnTo>
                <a:lnTo>
                  <a:pt x="21154" y="11678"/>
                </a:lnTo>
                <a:lnTo>
                  <a:pt x="21173" y="11755"/>
                </a:lnTo>
                <a:lnTo>
                  <a:pt x="21193" y="11813"/>
                </a:lnTo>
                <a:lnTo>
                  <a:pt x="21231" y="11890"/>
                </a:lnTo>
                <a:lnTo>
                  <a:pt x="21289" y="11948"/>
                </a:lnTo>
                <a:lnTo>
                  <a:pt x="21347" y="11987"/>
                </a:lnTo>
                <a:lnTo>
                  <a:pt x="19417" y="17275"/>
                </a:lnTo>
                <a:lnTo>
                  <a:pt x="16695" y="18317"/>
                </a:lnTo>
                <a:lnTo>
                  <a:pt x="16734" y="18298"/>
                </a:lnTo>
                <a:lnTo>
                  <a:pt x="16309" y="17873"/>
                </a:lnTo>
                <a:lnTo>
                  <a:pt x="16232" y="17815"/>
                </a:lnTo>
                <a:lnTo>
                  <a:pt x="16155" y="17758"/>
                </a:lnTo>
                <a:lnTo>
                  <a:pt x="16059" y="17738"/>
                </a:lnTo>
                <a:lnTo>
                  <a:pt x="15885" y="17738"/>
                </a:lnTo>
                <a:lnTo>
                  <a:pt x="15808" y="17758"/>
                </a:lnTo>
                <a:lnTo>
                  <a:pt x="15730" y="17815"/>
                </a:lnTo>
                <a:lnTo>
                  <a:pt x="15653" y="17873"/>
                </a:lnTo>
                <a:lnTo>
                  <a:pt x="15364" y="18163"/>
                </a:lnTo>
                <a:lnTo>
                  <a:pt x="12256" y="15055"/>
                </a:lnTo>
                <a:lnTo>
                  <a:pt x="12237" y="15036"/>
                </a:lnTo>
                <a:lnTo>
                  <a:pt x="12218" y="15055"/>
                </a:lnTo>
                <a:lnTo>
                  <a:pt x="11909" y="14727"/>
                </a:lnTo>
                <a:lnTo>
                  <a:pt x="11812" y="14650"/>
                </a:lnTo>
                <a:lnTo>
                  <a:pt x="11774" y="14592"/>
                </a:lnTo>
                <a:lnTo>
                  <a:pt x="11716" y="14573"/>
                </a:lnTo>
                <a:lnTo>
                  <a:pt x="11639" y="14554"/>
                </a:lnTo>
                <a:lnTo>
                  <a:pt x="11523" y="14554"/>
                </a:lnTo>
                <a:lnTo>
                  <a:pt x="11446" y="14592"/>
                </a:lnTo>
                <a:lnTo>
                  <a:pt x="11388" y="14612"/>
                </a:lnTo>
                <a:lnTo>
                  <a:pt x="11349" y="14650"/>
                </a:lnTo>
                <a:lnTo>
                  <a:pt x="11253" y="14747"/>
                </a:lnTo>
                <a:lnTo>
                  <a:pt x="11079" y="14920"/>
                </a:lnTo>
                <a:lnTo>
                  <a:pt x="10732" y="15268"/>
                </a:lnTo>
                <a:lnTo>
                  <a:pt x="10403" y="15615"/>
                </a:lnTo>
                <a:lnTo>
                  <a:pt x="10230" y="15789"/>
                </a:lnTo>
                <a:lnTo>
                  <a:pt x="10133" y="15866"/>
                </a:lnTo>
                <a:lnTo>
                  <a:pt x="10095" y="15924"/>
                </a:lnTo>
                <a:lnTo>
                  <a:pt x="10056" y="15982"/>
                </a:lnTo>
                <a:lnTo>
                  <a:pt x="10037" y="16040"/>
                </a:lnTo>
                <a:lnTo>
                  <a:pt x="10037" y="16098"/>
                </a:lnTo>
                <a:lnTo>
                  <a:pt x="10037" y="16175"/>
                </a:lnTo>
                <a:lnTo>
                  <a:pt x="10056" y="16233"/>
                </a:lnTo>
                <a:lnTo>
                  <a:pt x="10075" y="16291"/>
                </a:lnTo>
                <a:lnTo>
                  <a:pt x="10114" y="16329"/>
                </a:lnTo>
                <a:lnTo>
                  <a:pt x="10210" y="16426"/>
                </a:lnTo>
                <a:lnTo>
                  <a:pt x="10539" y="16754"/>
                </a:lnTo>
                <a:lnTo>
                  <a:pt x="9284" y="19803"/>
                </a:lnTo>
                <a:lnTo>
                  <a:pt x="8666" y="21328"/>
                </a:lnTo>
                <a:lnTo>
                  <a:pt x="8358" y="22081"/>
                </a:lnTo>
                <a:lnTo>
                  <a:pt x="8280" y="22274"/>
                </a:lnTo>
                <a:lnTo>
                  <a:pt x="8242" y="22486"/>
                </a:lnTo>
                <a:lnTo>
                  <a:pt x="8222" y="22583"/>
                </a:lnTo>
                <a:lnTo>
                  <a:pt x="8222" y="22699"/>
                </a:lnTo>
                <a:lnTo>
                  <a:pt x="8222" y="22737"/>
                </a:lnTo>
                <a:lnTo>
                  <a:pt x="8261" y="22795"/>
                </a:lnTo>
                <a:lnTo>
                  <a:pt x="8319" y="22814"/>
                </a:lnTo>
                <a:lnTo>
                  <a:pt x="8377" y="22814"/>
                </a:lnTo>
                <a:lnTo>
                  <a:pt x="8531" y="22757"/>
                </a:lnTo>
                <a:lnTo>
                  <a:pt x="8647" y="22660"/>
                </a:lnTo>
                <a:lnTo>
                  <a:pt x="8879" y="22467"/>
                </a:lnTo>
                <a:lnTo>
                  <a:pt x="9303" y="22042"/>
                </a:lnTo>
                <a:lnTo>
                  <a:pt x="10172" y="21174"/>
                </a:lnTo>
                <a:lnTo>
                  <a:pt x="11040" y="20325"/>
                </a:lnTo>
                <a:lnTo>
                  <a:pt x="11253" y="20112"/>
                </a:lnTo>
                <a:lnTo>
                  <a:pt x="11349" y="19996"/>
                </a:lnTo>
                <a:lnTo>
                  <a:pt x="11484" y="19919"/>
                </a:lnTo>
                <a:lnTo>
                  <a:pt x="11619" y="19842"/>
                </a:lnTo>
                <a:lnTo>
                  <a:pt x="11754" y="19803"/>
                </a:lnTo>
                <a:lnTo>
                  <a:pt x="11890" y="19784"/>
                </a:lnTo>
                <a:lnTo>
                  <a:pt x="12044" y="19784"/>
                </a:lnTo>
                <a:lnTo>
                  <a:pt x="12198" y="19823"/>
                </a:lnTo>
                <a:lnTo>
                  <a:pt x="12333" y="19861"/>
                </a:lnTo>
                <a:lnTo>
                  <a:pt x="12449" y="19939"/>
                </a:lnTo>
                <a:lnTo>
                  <a:pt x="12565" y="20035"/>
                </a:lnTo>
                <a:lnTo>
                  <a:pt x="12797" y="20247"/>
                </a:lnTo>
                <a:lnTo>
                  <a:pt x="13009" y="20460"/>
                </a:lnTo>
                <a:lnTo>
                  <a:pt x="13858" y="21328"/>
                </a:lnTo>
                <a:lnTo>
                  <a:pt x="14244" y="21714"/>
                </a:lnTo>
                <a:lnTo>
                  <a:pt x="13337" y="23934"/>
                </a:lnTo>
                <a:lnTo>
                  <a:pt x="12893" y="25034"/>
                </a:lnTo>
                <a:lnTo>
                  <a:pt x="12777" y="25324"/>
                </a:lnTo>
                <a:lnTo>
                  <a:pt x="12662" y="25594"/>
                </a:lnTo>
                <a:lnTo>
                  <a:pt x="12623" y="25748"/>
                </a:lnTo>
                <a:lnTo>
                  <a:pt x="12604" y="25903"/>
                </a:lnTo>
                <a:lnTo>
                  <a:pt x="12604" y="25980"/>
                </a:lnTo>
                <a:lnTo>
                  <a:pt x="12623" y="26057"/>
                </a:lnTo>
                <a:lnTo>
                  <a:pt x="12642" y="26096"/>
                </a:lnTo>
                <a:lnTo>
                  <a:pt x="12681" y="26115"/>
                </a:lnTo>
                <a:lnTo>
                  <a:pt x="12720" y="26134"/>
                </a:lnTo>
                <a:lnTo>
                  <a:pt x="12758" y="26134"/>
                </a:lnTo>
                <a:lnTo>
                  <a:pt x="12893" y="26076"/>
                </a:lnTo>
                <a:lnTo>
                  <a:pt x="13009" y="25999"/>
                </a:lnTo>
                <a:lnTo>
                  <a:pt x="13202" y="25845"/>
                </a:lnTo>
                <a:lnTo>
                  <a:pt x="13588" y="25459"/>
                </a:lnTo>
                <a:lnTo>
                  <a:pt x="14051" y="24995"/>
                </a:lnTo>
                <a:lnTo>
                  <a:pt x="14051" y="26771"/>
                </a:lnTo>
                <a:lnTo>
                  <a:pt x="8551" y="32253"/>
                </a:lnTo>
                <a:lnTo>
                  <a:pt x="5790" y="35013"/>
                </a:lnTo>
                <a:lnTo>
                  <a:pt x="3030" y="37792"/>
                </a:lnTo>
                <a:lnTo>
                  <a:pt x="3011" y="37811"/>
                </a:lnTo>
                <a:lnTo>
                  <a:pt x="3030" y="40455"/>
                </a:lnTo>
                <a:lnTo>
                  <a:pt x="2567" y="40455"/>
                </a:lnTo>
                <a:lnTo>
                  <a:pt x="2490" y="40475"/>
                </a:lnTo>
                <a:lnTo>
                  <a:pt x="2432" y="40513"/>
                </a:lnTo>
                <a:lnTo>
                  <a:pt x="2394" y="40571"/>
                </a:lnTo>
                <a:lnTo>
                  <a:pt x="2355" y="40629"/>
                </a:lnTo>
                <a:lnTo>
                  <a:pt x="2316" y="40687"/>
                </a:lnTo>
                <a:lnTo>
                  <a:pt x="2316" y="40764"/>
                </a:lnTo>
                <a:lnTo>
                  <a:pt x="2297" y="40822"/>
                </a:lnTo>
                <a:lnTo>
                  <a:pt x="2316" y="41092"/>
                </a:lnTo>
                <a:lnTo>
                  <a:pt x="2316" y="43100"/>
                </a:lnTo>
                <a:lnTo>
                  <a:pt x="1602" y="43100"/>
                </a:lnTo>
                <a:lnTo>
                  <a:pt x="1486" y="43119"/>
                </a:lnTo>
                <a:lnTo>
                  <a:pt x="1428" y="43138"/>
                </a:lnTo>
                <a:lnTo>
                  <a:pt x="1371" y="43158"/>
                </a:lnTo>
                <a:lnTo>
                  <a:pt x="1332" y="43215"/>
                </a:lnTo>
                <a:lnTo>
                  <a:pt x="1274" y="43254"/>
                </a:lnTo>
                <a:lnTo>
                  <a:pt x="1255" y="43312"/>
                </a:lnTo>
                <a:lnTo>
                  <a:pt x="1235" y="43370"/>
                </a:lnTo>
                <a:lnTo>
                  <a:pt x="1216" y="43486"/>
                </a:lnTo>
                <a:lnTo>
                  <a:pt x="1216" y="43601"/>
                </a:lnTo>
                <a:lnTo>
                  <a:pt x="1216" y="44065"/>
                </a:lnTo>
                <a:lnTo>
                  <a:pt x="1216" y="44972"/>
                </a:lnTo>
                <a:lnTo>
                  <a:pt x="1216" y="48581"/>
                </a:lnTo>
                <a:lnTo>
                  <a:pt x="444" y="48581"/>
                </a:lnTo>
                <a:lnTo>
                  <a:pt x="290" y="48600"/>
                </a:lnTo>
                <a:lnTo>
                  <a:pt x="213" y="48620"/>
                </a:lnTo>
                <a:lnTo>
                  <a:pt x="135" y="48639"/>
                </a:lnTo>
                <a:lnTo>
                  <a:pt x="77" y="48697"/>
                </a:lnTo>
                <a:lnTo>
                  <a:pt x="39" y="48774"/>
                </a:lnTo>
                <a:lnTo>
                  <a:pt x="0" y="48832"/>
                </a:lnTo>
                <a:lnTo>
                  <a:pt x="0" y="48909"/>
                </a:lnTo>
                <a:lnTo>
                  <a:pt x="0" y="49218"/>
                </a:lnTo>
                <a:lnTo>
                  <a:pt x="0" y="49797"/>
                </a:lnTo>
                <a:lnTo>
                  <a:pt x="0" y="49951"/>
                </a:lnTo>
                <a:lnTo>
                  <a:pt x="20" y="50029"/>
                </a:lnTo>
                <a:lnTo>
                  <a:pt x="58" y="50106"/>
                </a:lnTo>
                <a:lnTo>
                  <a:pt x="116" y="50164"/>
                </a:lnTo>
                <a:lnTo>
                  <a:pt x="174" y="50202"/>
                </a:lnTo>
                <a:lnTo>
                  <a:pt x="251" y="50241"/>
                </a:lnTo>
                <a:lnTo>
                  <a:pt x="73517" y="50241"/>
                </a:lnTo>
                <a:lnTo>
                  <a:pt x="73594" y="50222"/>
                </a:lnTo>
                <a:lnTo>
                  <a:pt x="73672" y="50183"/>
                </a:lnTo>
                <a:lnTo>
                  <a:pt x="73730" y="50145"/>
                </a:lnTo>
                <a:lnTo>
                  <a:pt x="73768" y="50087"/>
                </a:lnTo>
                <a:lnTo>
                  <a:pt x="73807" y="50029"/>
                </a:lnTo>
                <a:lnTo>
                  <a:pt x="73826" y="49951"/>
                </a:lnTo>
                <a:lnTo>
                  <a:pt x="73826" y="49797"/>
                </a:lnTo>
                <a:lnTo>
                  <a:pt x="73826" y="49508"/>
                </a:lnTo>
                <a:lnTo>
                  <a:pt x="73826" y="48929"/>
                </a:lnTo>
                <a:lnTo>
                  <a:pt x="73826" y="48851"/>
                </a:lnTo>
                <a:lnTo>
                  <a:pt x="73807" y="48774"/>
                </a:lnTo>
                <a:lnTo>
                  <a:pt x="73749" y="48697"/>
                </a:lnTo>
                <a:lnTo>
                  <a:pt x="73691" y="48658"/>
                </a:lnTo>
                <a:lnTo>
                  <a:pt x="73633" y="48620"/>
                </a:lnTo>
                <a:lnTo>
                  <a:pt x="73556" y="48600"/>
                </a:lnTo>
                <a:lnTo>
                  <a:pt x="73401" y="48581"/>
                </a:lnTo>
                <a:lnTo>
                  <a:pt x="71008" y="48581"/>
                </a:lnTo>
                <a:lnTo>
                  <a:pt x="71066" y="48543"/>
                </a:lnTo>
                <a:lnTo>
                  <a:pt x="71124" y="48465"/>
                </a:lnTo>
                <a:lnTo>
                  <a:pt x="71163" y="48388"/>
                </a:lnTo>
                <a:lnTo>
                  <a:pt x="71163" y="48311"/>
                </a:lnTo>
                <a:lnTo>
                  <a:pt x="71163" y="48157"/>
                </a:lnTo>
                <a:lnTo>
                  <a:pt x="71163" y="48079"/>
                </a:lnTo>
                <a:lnTo>
                  <a:pt x="71124" y="48002"/>
                </a:lnTo>
                <a:lnTo>
                  <a:pt x="71066" y="47925"/>
                </a:lnTo>
                <a:lnTo>
                  <a:pt x="70989" y="47886"/>
                </a:lnTo>
                <a:lnTo>
                  <a:pt x="70892" y="47848"/>
                </a:lnTo>
                <a:lnTo>
                  <a:pt x="70796" y="47848"/>
                </a:lnTo>
                <a:lnTo>
                  <a:pt x="70796" y="47018"/>
                </a:lnTo>
                <a:lnTo>
                  <a:pt x="70815" y="46188"/>
                </a:lnTo>
                <a:lnTo>
                  <a:pt x="70796" y="45358"/>
                </a:lnTo>
                <a:lnTo>
                  <a:pt x="70796" y="44528"/>
                </a:lnTo>
                <a:lnTo>
                  <a:pt x="70873" y="44528"/>
                </a:lnTo>
                <a:lnTo>
                  <a:pt x="70950" y="44509"/>
                </a:lnTo>
                <a:lnTo>
                  <a:pt x="71008" y="44470"/>
                </a:lnTo>
                <a:lnTo>
                  <a:pt x="71066" y="44431"/>
                </a:lnTo>
                <a:lnTo>
                  <a:pt x="71105" y="44393"/>
                </a:lnTo>
                <a:lnTo>
                  <a:pt x="71143" y="44335"/>
                </a:lnTo>
                <a:lnTo>
                  <a:pt x="71163" y="44258"/>
                </a:lnTo>
                <a:lnTo>
                  <a:pt x="71163" y="44200"/>
                </a:lnTo>
                <a:lnTo>
                  <a:pt x="71163" y="44065"/>
                </a:lnTo>
                <a:lnTo>
                  <a:pt x="71163" y="44007"/>
                </a:lnTo>
                <a:lnTo>
                  <a:pt x="71143" y="43949"/>
                </a:lnTo>
                <a:lnTo>
                  <a:pt x="71105" y="43891"/>
                </a:lnTo>
                <a:lnTo>
                  <a:pt x="71066" y="43852"/>
                </a:lnTo>
                <a:lnTo>
                  <a:pt x="71027" y="43795"/>
                </a:lnTo>
                <a:lnTo>
                  <a:pt x="70970" y="43775"/>
                </a:lnTo>
                <a:lnTo>
                  <a:pt x="70912" y="43756"/>
                </a:lnTo>
                <a:lnTo>
                  <a:pt x="70854" y="43737"/>
                </a:lnTo>
                <a:lnTo>
                  <a:pt x="70217" y="43737"/>
                </a:lnTo>
                <a:lnTo>
                  <a:pt x="70255" y="43679"/>
                </a:lnTo>
                <a:lnTo>
                  <a:pt x="70294" y="43601"/>
                </a:lnTo>
                <a:lnTo>
                  <a:pt x="70313" y="43524"/>
                </a:lnTo>
                <a:lnTo>
                  <a:pt x="70313" y="43447"/>
                </a:lnTo>
                <a:lnTo>
                  <a:pt x="70313" y="43293"/>
                </a:lnTo>
                <a:lnTo>
                  <a:pt x="70313" y="43215"/>
                </a:lnTo>
                <a:lnTo>
                  <a:pt x="70275" y="43119"/>
                </a:lnTo>
                <a:lnTo>
                  <a:pt x="70236" y="43042"/>
                </a:lnTo>
                <a:lnTo>
                  <a:pt x="70178" y="42965"/>
                </a:lnTo>
                <a:lnTo>
                  <a:pt x="70120" y="42907"/>
                </a:lnTo>
                <a:lnTo>
                  <a:pt x="70043" y="42868"/>
                </a:lnTo>
                <a:lnTo>
                  <a:pt x="69947" y="42849"/>
                </a:lnTo>
                <a:lnTo>
                  <a:pt x="69850" y="42829"/>
                </a:lnTo>
                <a:lnTo>
                  <a:pt x="69561" y="42829"/>
                </a:lnTo>
                <a:lnTo>
                  <a:pt x="69561" y="42443"/>
                </a:lnTo>
                <a:lnTo>
                  <a:pt x="69696" y="42386"/>
                </a:lnTo>
                <a:lnTo>
                  <a:pt x="69831" y="42328"/>
                </a:lnTo>
                <a:lnTo>
                  <a:pt x="69927" y="42231"/>
                </a:lnTo>
                <a:lnTo>
                  <a:pt x="70043" y="42115"/>
                </a:lnTo>
                <a:lnTo>
                  <a:pt x="70120" y="42000"/>
                </a:lnTo>
                <a:lnTo>
                  <a:pt x="70178" y="41864"/>
                </a:lnTo>
                <a:lnTo>
                  <a:pt x="70217" y="41710"/>
                </a:lnTo>
                <a:lnTo>
                  <a:pt x="70217" y="41556"/>
                </a:lnTo>
                <a:lnTo>
                  <a:pt x="70217" y="41440"/>
                </a:lnTo>
                <a:lnTo>
                  <a:pt x="70197" y="41343"/>
                </a:lnTo>
                <a:lnTo>
                  <a:pt x="70178" y="41247"/>
                </a:lnTo>
                <a:lnTo>
                  <a:pt x="70120" y="41150"/>
                </a:lnTo>
                <a:lnTo>
                  <a:pt x="70024" y="40977"/>
                </a:lnTo>
                <a:lnTo>
                  <a:pt x="69947" y="40899"/>
                </a:lnTo>
                <a:lnTo>
                  <a:pt x="69869" y="40822"/>
                </a:lnTo>
                <a:lnTo>
                  <a:pt x="69869" y="39297"/>
                </a:lnTo>
                <a:lnTo>
                  <a:pt x="69869" y="39220"/>
                </a:lnTo>
                <a:lnTo>
                  <a:pt x="69850" y="39143"/>
                </a:lnTo>
                <a:lnTo>
                  <a:pt x="69811" y="39085"/>
                </a:lnTo>
                <a:lnTo>
                  <a:pt x="69773" y="39008"/>
                </a:lnTo>
                <a:lnTo>
                  <a:pt x="69715" y="38969"/>
                </a:lnTo>
                <a:lnTo>
                  <a:pt x="69657" y="38911"/>
                </a:lnTo>
                <a:lnTo>
                  <a:pt x="69599" y="38873"/>
                </a:lnTo>
                <a:lnTo>
                  <a:pt x="69522" y="38853"/>
                </a:lnTo>
                <a:lnTo>
                  <a:pt x="69522" y="19340"/>
                </a:lnTo>
                <a:lnTo>
                  <a:pt x="69464" y="19340"/>
                </a:lnTo>
                <a:lnTo>
                  <a:pt x="69754" y="18568"/>
                </a:lnTo>
                <a:lnTo>
                  <a:pt x="70024" y="18607"/>
                </a:lnTo>
                <a:lnTo>
                  <a:pt x="70043" y="18626"/>
                </a:lnTo>
                <a:lnTo>
                  <a:pt x="70043" y="18607"/>
                </a:lnTo>
                <a:lnTo>
                  <a:pt x="70333" y="17796"/>
                </a:lnTo>
                <a:lnTo>
                  <a:pt x="70603" y="16986"/>
                </a:lnTo>
                <a:lnTo>
                  <a:pt x="70584" y="16986"/>
                </a:lnTo>
                <a:lnTo>
                  <a:pt x="70352" y="16831"/>
                </a:lnTo>
                <a:lnTo>
                  <a:pt x="70526" y="16252"/>
                </a:lnTo>
                <a:lnTo>
                  <a:pt x="70680" y="15673"/>
                </a:lnTo>
                <a:lnTo>
                  <a:pt x="70777" y="15326"/>
                </a:lnTo>
                <a:lnTo>
                  <a:pt x="71047" y="15364"/>
                </a:lnTo>
                <a:lnTo>
                  <a:pt x="71066" y="15364"/>
                </a:lnTo>
                <a:lnTo>
                  <a:pt x="71278" y="14534"/>
                </a:lnTo>
                <a:lnTo>
                  <a:pt x="71452" y="13685"/>
                </a:lnTo>
                <a:lnTo>
                  <a:pt x="71201" y="13492"/>
                </a:lnTo>
                <a:lnTo>
                  <a:pt x="71336" y="12759"/>
                </a:lnTo>
                <a:lnTo>
                  <a:pt x="71471" y="12006"/>
                </a:lnTo>
                <a:lnTo>
                  <a:pt x="71761" y="12006"/>
                </a:lnTo>
                <a:lnTo>
                  <a:pt x="71780" y="11948"/>
                </a:lnTo>
                <a:lnTo>
                  <a:pt x="71896" y="10983"/>
                </a:lnTo>
                <a:lnTo>
                  <a:pt x="72012" y="10018"/>
                </a:lnTo>
                <a:lnTo>
                  <a:pt x="72031" y="9516"/>
                </a:lnTo>
                <a:lnTo>
                  <a:pt x="72070" y="9014"/>
                </a:lnTo>
                <a:lnTo>
                  <a:pt x="72070" y="8512"/>
                </a:lnTo>
                <a:lnTo>
                  <a:pt x="72070" y="8011"/>
                </a:lnTo>
                <a:lnTo>
                  <a:pt x="72050" y="8011"/>
                </a:lnTo>
                <a:lnTo>
                  <a:pt x="72070" y="7972"/>
                </a:lnTo>
                <a:lnTo>
                  <a:pt x="69676" y="7142"/>
                </a:lnTo>
                <a:lnTo>
                  <a:pt x="69657" y="7142"/>
                </a:lnTo>
                <a:lnTo>
                  <a:pt x="69638" y="7161"/>
                </a:lnTo>
                <a:lnTo>
                  <a:pt x="65025" y="13724"/>
                </a:lnTo>
                <a:lnTo>
                  <a:pt x="46979" y="7470"/>
                </a:lnTo>
                <a:lnTo>
                  <a:pt x="47094" y="7123"/>
                </a:lnTo>
                <a:lnTo>
                  <a:pt x="47075" y="7103"/>
                </a:lnTo>
                <a:lnTo>
                  <a:pt x="47094" y="7103"/>
                </a:lnTo>
                <a:lnTo>
                  <a:pt x="45338" y="6486"/>
                </a:lnTo>
                <a:lnTo>
                  <a:pt x="45319" y="6467"/>
                </a:lnTo>
                <a:lnTo>
                  <a:pt x="45299" y="6505"/>
                </a:lnTo>
                <a:lnTo>
                  <a:pt x="45184" y="6853"/>
                </a:lnTo>
                <a:lnTo>
                  <a:pt x="41652" y="5637"/>
                </a:lnTo>
                <a:lnTo>
                  <a:pt x="41767" y="5270"/>
                </a:lnTo>
                <a:lnTo>
                  <a:pt x="41748" y="5270"/>
                </a:lnTo>
                <a:lnTo>
                  <a:pt x="41748" y="5251"/>
                </a:lnTo>
                <a:lnTo>
                  <a:pt x="40011" y="4652"/>
                </a:lnTo>
                <a:lnTo>
                  <a:pt x="39972" y="4633"/>
                </a:lnTo>
                <a:lnTo>
                  <a:pt x="39972" y="4652"/>
                </a:lnTo>
                <a:lnTo>
                  <a:pt x="39857" y="5019"/>
                </a:lnTo>
                <a:lnTo>
                  <a:pt x="28816" y="1217"/>
                </a:lnTo>
                <a:lnTo>
                  <a:pt x="29048" y="522"/>
                </a:lnTo>
                <a:lnTo>
                  <a:pt x="29029" y="522"/>
                </a:lnTo>
                <a:lnTo>
                  <a:pt x="29048" y="483"/>
                </a:lnTo>
                <a:lnTo>
                  <a:pt x="2763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966" name="Google Shape;9966;p48"/>
          <p:cNvGrpSpPr/>
          <p:nvPr/>
        </p:nvGrpSpPr>
        <p:grpSpPr>
          <a:xfrm>
            <a:off x="8008146" y="3143606"/>
            <a:ext cx="906826" cy="1509029"/>
            <a:chOff x="-859606" y="-1761457"/>
            <a:chExt cx="745500" cy="1240570"/>
          </a:xfrm>
        </p:grpSpPr>
        <p:sp>
          <p:nvSpPr>
            <p:cNvPr id="9967" name="Google Shape;9967;p48"/>
            <p:cNvSpPr/>
            <p:nvPr/>
          </p:nvSpPr>
          <p:spPr>
            <a:xfrm>
              <a:off x="-859606" y="-661887"/>
              <a:ext cx="745500" cy="141000"/>
            </a:xfrm>
            <a:prstGeom prst="ellipse">
              <a:avLst/>
            </a:pr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8" name="Google Shape;9968;p48"/>
            <p:cNvSpPr/>
            <p:nvPr/>
          </p:nvSpPr>
          <p:spPr>
            <a:xfrm>
              <a:off x="-797750" y="-1761457"/>
              <a:ext cx="607680" cy="69538"/>
            </a:xfrm>
            <a:custGeom>
              <a:avLst/>
              <a:gdLst/>
              <a:ahLst/>
              <a:cxnLst/>
              <a:rect l="l" t="t" r="r" b="b"/>
              <a:pathLst>
                <a:path w="36913" h="4224" extrusionOk="0">
                  <a:moveTo>
                    <a:pt x="17720" y="0"/>
                  </a:moveTo>
                  <a:lnTo>
                    <a:pt x="16030" y="20"/>
                  </a:lnTo>
                  <a:lnTo>
                    <a:pt x="14361" y="40"/>
                  </a:lnTo>
                  <a:lnTo>
                    <a:pt x="12730" y="99"/>
                  </a:lnTo>
                  <a:lnTo>
                    <a:pt x="11178" y="157"/>
                  </a:lnTo>
                  <a:lnTo>
                    <a:pt x="9666" y="236"/>
                  </a:lnTo>
                  <a:lnTo>
                    <a:pt x="8251" y="354"/>
                  </a:lnTo>
                  <a:lnTo>
                    <a:pt x="6915" y="472"/>
                  </a:lnTo>
                  <a:lnTo>
                    <a:pt x="5658" y="609"/>
                  </a:lnTo>
                  <a:lnTo>
                    <a:pt x="4813" y="707"/>
                  </a:lnTo>
                  <a:lnTo>
                    <a:pt x="4067" y="825"/>
                  </a:lnTo>
                  <a:lnTo>
                    <a:pt x="3399" y="943"/>
                  </a:lnTo>
                  <a:lnTo>
                    <a:pt x="2790" y="1061"/>
                  </a:lnTo>
                  <a:lnTo>
                    <a:pt x="2260" y="1179"/>
                  </a:lnTo>
                  <a:lnTo>
                    <a:pt x="1808" y="1316"/>
                  </a:lnTo>
                  <a:lnTo>
                    <a:pt x="1415" y="1454"/>
                  </a:lnTo>
                  <a:lnTo>
                    <a:pt x="1061" y="1591"/>
                  </a:lnTo>
                  <a:lnTo>
                    <a:pt x="786" y="1729"/>
                  </a:lnTo>
                  <a:lnTo>
                    <a:pt x="550" y="1867"/>
                  </a:lnTo>
                  <a:lnTo>
                    <a:pt x="374" y="2024"/>
                  </a:lnTo>
                  <a:lnTo>
                    <a:pt x="236" y="2181"/>
                  </a:lnTo>
                  <a:lnTo>
                    <a:pt x="118" y="2358"/>
                  </a:lnTo>
                  <a:lnTo>
                    <a:pt x="59" y="2515"/>
                  </a:lnTo>
                  <a:lnTo>
                    <a:pt x="20" y="2692"/>
                  </a:lnTo>
                  <a:lnTo>
                    <a:pt x="0" y="2868"/>
                  </a:lnTo>
                  <a:lnTo>
                    <a:pt x="20" y="3045"/>
                  </a:lnTo>
                  <a:lnTo>
                    <a:pt x="40" y="3202"/>
                  </a:lnTo>
                  <a:lnTo>
                    <a:pt x="99" y="3360"/>
                  </a:lnTo>
                  <a:lnTo>
                    <a:pt x="177" y="3517"/>
                  </a:lnTo>
                  <a:lnTo>
                    <a:pt x="295" y="3654"/>
                  </a:lnTo>
                  <a:lnTo>
                    <a:pt x="452" y="3811"/>
                  </a:lnTo>
                  <a:lnTo>
                    <a:pt x="649" y="3949"/>
                  </a:lnTo>
                  <a:lnTo>
                    <a:pt x="865" y="4086"/>
                  </a:lnTo>
                  <a:lnTo>
                    <a:pt x="865" y="3143"/>
                  </a:lnTo>
                  <a:lnTo>
                    <a:pt x="963" y="3143"/>
                  </a:lnTo>
                  <a:lnTo>
                    <a:pt x="865" y="3006"/>
                  </a:lnTo>
                  <a:lnTo>
                    <a:pt x="825" y="2927"/>
                  </a:lnTo>
                  <a:lnTo>
                    <a:pt x="825" y="2868"/>
                  </a:lnTo>
                  <a:lnTo>
                    <a:pt x="845" y="2770"/>
                  </a:lnTo>
                  <a:lnTo>
                    <a:pt x="924" y="2672"/>
                  </a:lnTo>
                  <a:lnTo>
                    <a:pt x="1022" y="2554"/>
                  </a:lnTo>
                  <a:lnTo>
                    <a:pt x="1101" y="2515"/>
                  </a:lnTo>
                  <a:lnTo>
                    <a:pt x="1179" y="2456"/>
                  </a:lnTo>
                  <a:lnTo>
                    <a:pt x="1277" y="2417"/>
                  </a:lnTo>
                  <a:lnTo>
                    <a:pt x="1376" y="2358"/>
                  </a:lnTo>
                  <a:lnTo>
                    <a:pt x="1474" y="2299"/>
                  </a:lnTo>
                  <a:lnTo>
                    <a:pt x="1611" y="2259"/>
                  </a:lnTo>
                  <a:lnTo>
                    <a:pt x="1729" y="2200"/>
                  </a:lnTo>
                  <a:lnTo>
                    <a:pt x="1886" y="2161"/>
                  </a:lnTo>
                  <a:lnTo>
                    <a:pt x="2024" y="2122"/>
                  </a:lnTo>
                  <a:lnTo>
                    <a:pt x="2181" y="2063"/>
                  </a:lnTo>
                  <a:lnTo>
                    <a:pt x="2338" y="2024"/>
                  </a:lnTo>
                  <a:lnTo>
                    <a:pt x="2535" y="1965"/>
                  </a:lnTo>
                  <a:lnTo>
                    <a:pt x="2711" y="1925"/>
                  </a:lnTo>
                  <a:lnTo>
                    <a:pt x="2908" y="1886"/>
                  </a:lnTo>
                  <a:lnTo>
                    <a:pt x="3104" y="1847"/>
                  </a:lnTo>
                  <a:lnTo>
                    <a:pt x="3320" y="1788"/>
                  </a:lnTo>
                  <a:lnTo>
                    <a:pt x="3536" y="1749"/>
                  </a:lnTo>
                  <a:lnTo>
                    <a:pt x="3772" y="1709"/>
                  </a:lnTo>
                  <a:lnTo>
                    <a:pt x="4008" y="1670"/>
                  </a:lnTo>
                  <a:lnTo>
                    <a:pt x="4263" y="1631"/>
                  </a:lnTo>
                  <a:lnTo>
                    <a:pt x="4499" y="1591"/>
                  </a:lnTo>
                  <a:lnTo>
                    <a:pt x="4774" y="1552"/>
                  </a:lnTo>
                  <a:lnTo>
                    <a:pt x="5029" y="1513"/>
                  </a:lnTo>
                  <a:lnTo>
                    <a:pt x="5304" y="1474"/>
                  </a:lnTo>
                  <a:lnTo>
                    <a:pt x="5580" y="1454"/>
                  </a:lnTo>
                  <a:lnTo>
                    <a:pt x="5894" y="1415"/>
                  </a:lnTo>
                  <a:lnTo>
                    <a:pt x="6169" y="1375"/>
                  </a:lnTo>
                  <a:lnTo>
                    <a:pt x="6483" y="1336"/>
                  </a:lnTo>
                  <a:lnTo>
                    <a:pt x="6778" y="1316"/>
                  </a:lnTo>
                  <a:lnTo>
                    <a:pt x="7112" y="1277"/>
                  </a:lnTo>
                  <a:lnTo>
                    <a:pt x="7406" y="1258"/>
                  </a:lnTo>
                  <a:lnTo>
                    <a:pt x="7760" y="1218"/>
                  </a:lnTo>
                  <a:lnTo>
                    <a:pt x="8074" y="1199"/>
                  </a:lnTo>
                  <a:lnTo>
                    <a:pt x="8448" y="1159"/>
                  </a:lnTo>
                  <a:lnTo>
                    <a:pt x="8762" y="1140"/>
                  </a:lnTo>
                  <a:lnTo>
                    <a:pt x="9135" y="1120"/>
                  </a:lnTo>
                  <a:lnTo>
                    <a:pt x="9469" y="1081"/>
                  </a:lnTo>
                  <a:lnTo>
                    <a:pt x="9862" y="1061"/>
                  </a:lnTo>
                  <a:lnTo>
                    <a:pt x="10216" y="1041"/>
                  </a:lnTo>
                  <a:lnTo>
                    <a:pt x="10628" y="1022"/>
                  </a:lnTo>
                  <a:lnTo>
                    <a:pt x="10962" y="1002"/>
                  </a:lnTo>
                  <a:lnTo>
                    <a:pt x="11394" y="983"/>
                  </a:lnTo>
                  <a:lnTo>
                    <a:pt x="11728" y="963"/>
                  </a:lnTo>
                  <a:lnTo>
                    <a:pt x="12180" y="943"/>
                  </a:lnTo>
                  <a:lnTo>
                    <a:pt x="12534" y="924"/>
                  </a:lnTo>
                  <a:lnTo>
                    <a:pt x="12986" y="904"/>
                  </a:lnTo>
                  <a:lnTo>
                    <a:pt x="13339" y="904"/>
                  </a:lnTo>
                  <a:lnTo>
                    <a:pt x="13811" y="884"/>
                  </a:lnTo>
                  <a:lnTo>
                    <a:pt x="14164" y="884"/>
                  </a:lnTo>
                  <a:lnTo>
                    <a:pt x="14655" y="865"/>
                  </a:lnTo>
                  <a:lnTo>
                    <a:pt x="15009" y="865"/>
                  </a:lnTo>
                  <a:lnTo>
                    <a:pt x="15520" y="845"/>
                  </a:lnTo>
                  <a:lnTo>
                    <a:pt x="16738" y="845"/>
                  </a:lnTo>
                  <a:lnTo>
                    <a:pt x="17288" y="825"/>
                  </a:lnTo>
                  <a:lnTo>
                    <a:pt x="18466" y="825"/>
                  </a:lnTo>
                  <a:lnTo>
                    <a:pt x="20097" y="845"/>
                  </a:lnTo>
                  <a:lnTo>
                    <a:pt x="20175" y="845"/>
                  </a:lnTo>
                  <a:lnTo>
                    <a:pt x="21747" y="884"/>
                  </a:lnTo>
                  <a:lnTo>
                    <a:pt x="21826" y="884"/>
                  </a:lnTo>
                  <a:lnTo>
                    <a:pt x="23358" y="943"/>
                  </a:lnTo>
                  <a:lnTo>
                    <a:pt x="25008" y="1022"/>
                  </a:lnTo>
                  <a:lnTo>
                    <a:pt x="26560" y="1120"/>
                  </a:lnTo>
                  <a:lnTo>
                    <a:pt x="28033" y="1218"/>
                  </a:lnTo>
                  <a:lnTo>
                    <a:pt x="29389" y="1356"/>
                  </a:lnTo>
                  <a:lnTo>
                    <a:pt x="29900" y="1395"/>
                  </a:lnTo>
                  <a:lnTo>
                    <a:pt x="31255" y="1552"/>
                  </a:lnTo>
                  <a:lnTo>
                    <a:pt x="31353" y="1572"/>
                  </a:lnTo>
                  <a:lnTo>
                    <a:pt x="31687" y="1631"/>
                  </a:lnTo>
                  <a:lnTo>
                    <a:pt x="31844" y="1650"/>
                  </a:lnTo>
                  <a:lnTo>
                    <a:pt x="32159" y="1690"/>
                  </a:lnTo>
                  <a:lnTo>
                    <a:pt x="32257" y="1709"/>
                  </a:lnTo>
                  <a:lnTo>
                    <a:pt x="32827" y="1808"/>
                  </a:lnTo>
                  <a:lnTo>
                    <a:pt x="32984" y="1827"/>
                  </a:lnTo>
                  <a:lnTo>
                    <a:pt x="33220" y="1867"/>
                  </a:lnTo>
                  <a:lnTo>
                    <a:pt x="33396" y="1906"/>
                  </a:lnTo>
                  <a:lnTo>
                    <a:pt x="33612" y="1945"/>
                  </a:lnTo>
                  <a:lnTo>
                    <a:pt x="33809" y="2004"/>
                  </a:lnTo>
                  <a:lnTo>
                    <a:pt x="34064" y="2043"/>
                  </a:lnTo>
                  <a:lnTo>
                    <a:pt x="34300" y="2102"/>
                  </a:lnTo>
                  <a:lnTo>
                    <a:pt x="34437" y="2142"/>
                  </a:lnTo>
                  <a:lnTo>
                    <a:pt x="34634" y="2200"/>
                  </a:lnTo>
                  <a:lnTo>
                    <a:pt x="34752" y="2240"/>
                  </a:lnTo>
                  <a:lnTo>
                    <a:pt x="34948" y="2299"/>
                  </a:lnTo>
                  <a:lnTo>
                    <a:pt x="35046" y="2318"/>
                  </a:lnTo>
                  <a:lnTo>
                    <a:pt x="35282" y="2417"/>
                  </a:lnTo>
                  <a:lnTo>
                    <a:pt x="35341" y="2436"/>
                  </a:lnTo>
                  <a:lnTo>
                    <a:pt x="35498" y="2495"/>
                  </a:lnTo>
                  <a:lnTo>
                    <a:pt x="35557" y="2534"/>
                  </a:lnTo>
                  <a:lnTo>
                    <a:pt x="35695" y="2593"/>
                  </a:lnTo>
                  <a:lnTo>
                    <a:pt x="35872" y="2731"/>
                  </a:lnTo>
                  <a:lnTo>
                    <a:pt x="35989" y="2829"/>
                  </a:lnTo>
                  <a:lnTo>
                    <a:pt x="36048" y="2927"/>
                  </a:lnTo>
                  <a:lnTo>
                    <a:pt x="36068" y="3183"/>
                  </a:lnTo>
                  <a:lnTo>
                    <a:pt x="36088" y="3635"/>
                  </a:lnTo>
                  <a:lnTo>
                    <a:pt x="36088" y="4224"/>
                  </a:lnTo>
                  <a:lnTo>
                    <a:pt x="36304" y="4086"/>
                  </a:lnTo>
                  <a:lnTo>
                    <a:pt x="36481" y="3969"/>
                  </a:lnTo>
                  <a:lnTo>
                    <a:pt x="36618" y="3811"/>
                  </a:lnTo>
                  <a:lnTo>
                    <a:pt x="36736" y="3674"/>
                  </a:lnTo>
                  <a:lnTo>
                    <a:pt x="36814" y="3536"/>
                  </a:lnTo>
                  <a:lnTo>
                    <a:pt x="36873" y="3379"/>
                  </a:lnTo>
                  <a:lnTo>
                    <a:pt x="36893" y="3222"/>
                  </a:lnTo>
                  <a:lnTo>
                    <a:pt x="36913" y="3065"/>
                  </a:lnTo>
                  <a:lnTo>
                    <a:pt x="36893" y="2868"/>
                  </a:lnTo>
                  <a:lnTo>
                    <a:pt x="36854" y="2692"/>
                  </a:lnTo>
                  <a:lnTo>
                    <a:pt x="36795" y="2515"/>
                  </a:lnTo>
                  <a:lnTo>
                    <a:pt x="36677" y="2358"/>
                  </a:lnTo>
                  <a:lnTo>
                    <a:pt x="36539" y="2200"/>
                  </a:lnTo>
                  <a:lnTo>
                    <a:pt x="36343" y="2043"/>
                  </a:lnTo>
                  <a:lnTo>
                    <a:pt x="36107" y="1886"/>
                  </a:lnTo>
                  <a:lnTo>
                    <a:pt x="35813" y="1729"/>
                  </a:lnTo>
                  <a:lnTo>
                    <a:pt x="35459" y="1591"/>
                  </a:lnTo>
                  <a:lnTo>
                    <a:pt x="35046" y="1454"/>
                  </a:lnTo>
                  <a:lnTo>
                    <a:pt x="34575" y="1316"/>
                  </a:lnTo>
                  <a:lnTo>
                    <a:pt x="34025" y="1199"/>
                  </a:lnTo>
                  <a:lnTo>
                    <a:pt x="33396" y="1061"/>
                  </a:lnTo>
                  <a:lnTo>
                    <a:pt x="32689" y="943"/>
                  </a:lnTo>
                  <a:lnTo>
                    <a:pt x="31903" y="825"/>
                  </a:lnTo>
                  <a:lnTo>
                    <a:pt x="31039" y="707"/>
                  </a:lnTo>
                  <a:lnTo>
                    <a:pt x="29723" y="550"/>
                  </a:lnTo>
                  <a:lnTo>
                    <a:pt x="28328" y="413"/>
                  </a:lnTo>
                  <a:lnTo>
                    <a:pt x="26835" y="295"/>
                  </a:lnTo>
                  <a:lnTo>
                    <a:pt x="25263" y="197"/>
                  </a:lnTo>
                  <a:lnTo>
                    <a:pt x="23653" y="118"/>
                  </a:lnTo>
                  <a:lnTo>
                    <a:pt x="21963" y="59"/>
                  </a:lnTo>
                  <a:lnTo>
                    <a:pt x="20234" y="20"/>
                  </a:lnTo>
                  <a:lnTo>
                    <a:pt x="1846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9" name="Google Shape;9969;p48"/>
            <p:cNvSpPr/>
            <p:nvPr/>
          </p:nvSpPr>
          <p:spPr>
            <a:xfrm>
              <a:off x="-484686" y="-791216"/>
              <a:ext cx="284604" cy="75365"/>
            </a:xfrm>
            <a:custGeom>
              <a:avLst/>
              <a:gdLst/>
              <a:ahLst/>
              <a:cxnLst/>
              <a:rect l="l" t="t" r="r" b="b"/>
              <a:pathLst>
                <a:path w="17288" h="4578" extrusionOk="0">
                  <a:moveTo>
                    <a:pt x="17288" y="0"/>
                  </a:moveTo>
                  <a:lnTo>
                    <a:pt x="17189" y="40"/>
                  </a:lnTo>
                  <a:lnTo>
                    <a:pt x="17111" y="59"/>
                  </a:lnTo>
                  <a:lnTo>
                    <a:pt x="16757" y="177"/>
                  </a:lnTo>
                  <a:lnTo>
                    <a:pt x="16364" y="295"/>
                  </a:lnTo>
                  <a:lnTo>
                    <a:pt x="15893" y="413"/>
                  </a:lnTo>
                  <a:lnTo>
                    <a:pt x="15363" y="531"/>
                  </a:lnTo>
                  <a:lnTo>
                    <a:pt x="14754" y="629"/>
                  </a:lnTo>
                  <a:lnTo>
                    <a:pt x="14066" y="747"/>
                  </a:lnTo>
                  <a:lnTo>
                    <a:pt x="13300" y="845"/>
                  </a:lnTo>
                  <a:lnTo>
                    <a:pt x="12435" y="963"/>
                  </a:lnTo>
                  <a:lnTo>
                    <a:pt x="10687" y="1120"/>
                  </a:lnTo>
                  <a:lnTo>
                    <a:pt x="8762" y="1277"/>
                  </a:lnTo>
                  <a:lnTo>
                    <a:pt x="6719" y="1376"/>
                  </a:lnTo>
                  <a:lnTo>
                    <a:pt x="4558" y="1454"/>
                  </a:lnTo>
                  <a:lnTo>
                    <a:pt x="3536" y="2240"/>
                  </a:lnTo>
                  <a:lnTo>
                    <a:pt x="2476" y="2986"/>
                  </a:lnTo>
                  <a:lnTo>
                    <a:pt x="1395" y="3713"/>
                  </a:lnTo>
                  <a:lnTo>
                    <a:pt x="275" y="4401"/>
                  </a:lnTo>
                  <a:lnTo>
                    <a:pt x="0" y="4578"/>
                  </a:lnTo>
                  <a:lnTo>
                    <a:pt x="1847" y="4558"/>
                  </a:lnTo>
                  <a:lnTo>
                    <a:pt x="3576" y="4538"/>
                  </a:lnTo>
                  <a:lnTo>
                    <a:pt x="5226" y="4499"/>
                  </a:lnTo>
                  <a:lnTo>
                    <a:pt x="6778" y="4440"/>
                  </a:lnTo>
                  <a:lnTo>
                    <a:pt x="8232" y="4362"/>
                  </a:lnTo>
                  <a:lnTo>
                    <a:pt x="9587" y="4263"/>
                  </a:lnTo>
                  <a:lnTo>
                    <a:pt x="10825" y="4165"/>
                  </a:lnTo>
                  <a:lnTo>
                    <a:pt x="11984" y="4047"/>
                  </a:lnTo>
                  <a:lnTo>
                    <a:pt x="13025" y="3929"/>
                  </a:lnTo>
                  <a:lnTo>
                    <a:pt x="13948" y="3811"/>
                  </a:lnTo>
                  <a:lnTo>
                    <a:pt x="14773" y="3674"/>
                  </a:lnTo>
                  <a:lnTo>
                    <a:pt x="15480" y="3536"/>
                  </a:lnTo>
                  <a:lnTo>
                    <a:pt x="16070" y="3399"/>
                  </a:lnTo>
                  <a:lnTo>
                    <a:pt x="16541" y="3261"/>
                  </a:lnTo>
                  <a:lnTo>
                    <a:pt x="16875" y="3124"/>
                  </a:lnTo>
                  <a:lnTo>
                    <a:pt x="17013" y="3065"/>
                  </a:lnTo>
                  <a:lnTo>
                    <a:pt x="17111" y="3006"/>
                  </a:lnTo>
                  <a:lnTo>
                    <a:pt x="17189" y="3026"/>
                  </a:lnTo>
                  <a:lnTo>
                    <a:pt x="17288" y="3085"/>
                  </a:lnTo>
                  <a:lnTo>
                    <a:pt x="1728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0" name="Google Shape;9970;p48"/>
            <p:cNvSpPr/>
            <p:nvPr/>
          </p:nvSpPr>
          <p:spPr>
            <a:xfrm>
              <a:off x="-250217" y="-1024730"/>
              <a:ext cx="49503" cy="86049"/>
            </a:xfrm>
            <a:custGeom>
              <a:avLst/>
              <a:gdLst/>
              <a:ahLst/>
              <a:cxnLst/>
              <a:rect l="l" t="t" r="r" b="b"/>
              <a:pathLst>
                <a:path w="3007" h="5227" extrusionOk="0">
                  <a:moveTo>
                    <a:pt x="2987" y="1"/>
                  </a:moveTo>
                  <a:lnTo>
                    <a:pt x="2633" y="688"/>
                  </a:lnTo>
                  <a:lnTo>
                    <a:pt x="2299" y="1356"/>
                  </a:lnTo>
                  <a:lnTo>
                    <a:pt x="1926" y="2024"/>
                  </a:lnTo>
                  <a:lnTo>
                    <a:pt x="1572" y="2692"/>
                  </a:lnTo>
                  <a:lnTo>
                    <a:pt x="1179" y="3341"/>
                  </a:lnTo>
                  <a:lnTo>
                    <a:pt x="806" y="3969"/>
                  </a:lnTo>
                  <a:lnTo>
                    <a:pt x="394" y="4598"/>
                  </a:lnTo>
                  <a:lnTo>
                    <a:pt x="1" y="5226"/>
                  </a:lnTo>
                  <a:lnTo>
                    <a:pt x="1" y="5226"/>
                  </a:lnTo>
                  <a:lnTo>
                    <a:pt x="570" y="5128"/>
                  </a:lnTo>
                  <a:lnTo>
                    <a:pt x="1062" y="5050"/>
                  </a:lnTo>
                  <a:lnTo>
                    <a:pt x="1513" y="4951"/>
                  </a:lnTo>
                  <a:lnTo>
                    <a:pt x="1906" y="4853"/>
                  </a:lnTo>
                  <a:lnTo>
                    <a:pt x="2240" y="4755"/>
                  </a:lnTo>
                  <a:lnTo>
                    <a:pt x="2515" y="4657"/>
                  </a:lnTo>
                  <a:lnTo>
                    <a:pt x="2712" y="4558"/>
                  </a:lnTo>
                  <a:lnTo>
                    <a:pt x="2869" y="4460"/>
                  </a:lnTo>
                  <a:lnTo>
                    <a:pt x="3006" y="4519"/>
                  </a:lnTo>
                  <a:lnTo>
                    <a:pt x="3006" y="4519"/>
                  </a:lnTo>
                  <a:lnTo>
                    <a:pt x="298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1" name="Google Shape;9971;p48"/>
            <p:cNvSpPr/>
            <p:nvPr/>
          </p:nvSpPr>
          <p:spPr>
            <a:xfrm>
              <a:off x="-308744" y="-930609"/>
              <a:ext cx="108027" cy="68583"/>
            </a:xfrm>
            <a:custGeom>
              <a:avLst/>
              <a:gdLst/>
              <a:ahLst/>
              <a:cxnLst/>
              <a:rect l="l" t="t" r="r" b="b"/>
              <a:pathLst>
                <a:path w="6562" h="4166" extrusionOk="0">
                  <a:moveTo>
                    <a:pt x="6561" y="1"/>
                  </a:moveTo>
                  <a:lnTo>
                    <a:pt x="6424" y="59"/>
                  </a:lnTo>
                  <a:lnTo>
                    <a:pt x="6129" y="158"/>
                  </a:lnTo>
                  <a:lnTo>
                    <a:pt x="5795" y="256"/>
                  </a:lnTo>
                  <a:lnTo>
                    <a:pt x="5402" y="354"/>
                  </a:lnTo>
                  <a:lnTo>
                    <a:pt x="4970" y="452"/>
                  </a:lnTo>
                  <a:lnTo>
                    <a:pt x="4479" y="551"/>
                  </a:lnTo>
                  <a:lnTo>
                    <a:pt x="3929" y="649"/>
                  </a:lnTo>
                  <a:lnTo>
                    <a:pt x="2652" y="826"/>
                  </a:lnTo>
                  <a:lnTo>
                    <a:pt x="2024" y="1690"/>
                  </a:lnTo>
                  <a:lnTo>
                    <a:pt x="1356" y="2535"/>
                  </a:lnTo>
                  <a:lnTo>
                    <a:pt x="688" y="3360"/>
                  </a:lnTo>
                  <a:lnTo>
                    <a:pt x="0" y="4165"/>
                  </a:lnTo>
                  <a:lnTo>
                    <a:pt x="1316" y="4047"/>
                  </a:lnTo>
                  <a:lnTo>
                    <a:pt x="2495" y="3910"/>
                  </a:lnTo>
                  <a:lnTo>
                    <a:pt x="3517" y="3753"/>
                  </a:lnTo>
                  <a:lnTo>
                    <a:pt x="4401" y="3615"/>
                  </a:lnTo>
                  <a:lnTo>
                    <a:pt x="5147" y="3458"/>
                  </a:lnTo>
                  <a:lnTo>
                    <a:pt x="5736" y="3301"/>
                  </a:lnTo>
                  <a:lnTo>
                    <a:pt x="5952" y="3222"/>
                  </a:lnTo>
                  <a:lnTo>
                    <a:pt x="6149" y="3144"/>
                  </a:lnTo>
                  <a:lnTo>
                    <a:pt x="6306" y="3065"/>
                  </a:lnTo>
                  <a:lnTo>
                    <a:pt x="6424" y="2987"/>
                  </a:lnTo>
                  <a:lnTo>
                    <a:pt x="6502" y="3006"/>
                  </a:lnTo>
                  <a:lnTo>
                    <a:pt x="6561" y="3045"/>
                  </a:lnTo>
                  <a:lnTo>
                    <a:pt x="656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2" name="Google Shape;9972;p48"/>
            <p:cNvSpPr/>
            <p:nvPr/>
          </p:nvSpPr>
          <p:spPr>
            <a:xfrm>
              <a:off x="-384425" y="-860756"/>
              <a:ext cx="184034" cy="73110"/>
            </a:xfrm>
            <a:custGeom>
              <a:avLst/>
              <a:gdLst/>
              <a:ahLst/>
              <a:cxnLst/>
              <a:rect l="l" t="t" r="r" b="b"/>
              <a:pathLst>
                <a:path w="11179" h="4441" extrusionOk="0">
                  <a:moveTo>
                    <a:pt x="11178" y="1"/>
                  </a:moveTo>
                  <a:lnTo>
                    <a:pt x="11021" y="60"/>
                  </a:lnTo>
                  <a:lnTo>
                    <a:pt x="10667" y="178"/>
                  </a:lnTo>
                  <a:lnTo>
                    <a:pt x="10274" y="276"/>
                  </a:lnTo>
                  <a:lnTo>
                    <a:pt x="9803" y="394"/>
                  </a:lnTo>
                  <a:lnTo>
                    <a:pt x="9273" y="512"/>
                  </a:lnTo>
                  <a:lnTo>
                    <a:pt x="8664" y="629"/>
                  </a:lnTo>
                  <a:lnTo>
                    <a:pt x="7976" y="728"/>
                  </a:lnTo>
                  <a:lnTo>
                    <a:pt x="7210" y="845"/>
                  </a:lnTo>
                  <a:lnTo>
                    <a:pt x="6345" y="944"/>
                  </a:lnTo>
                  <a:lnTo>
                    <a:pt x="4951" y="1081"/>
                  </a:lnTo>
                  <a:lnTo>
                    <a:pt x="3438" y="1199"/>
                  </a:lnTo>
                  <a:lnTo>
                    <a:pt x="2613" y="2044"/>
                  </a:lnTo>
                  <a:lnTo>
                    <a:pt x="1768" y="2869"/>
                  </a:lnTo>
                  <a:lnTo>
                    <a:pt x="904" y="3674"/>
                  </a:lnTo>
                  <a:lnTo>
                    <a:pt x="0" y="4440"/>
                  </a:lnTo>
                  <a:lnTo>
                    <a:pt x="1179" y="4401"/>
                  </a:lnTo>
                  <a:lnTo>
                    <a:pt x="2279" y="4342"/>
                  </a:lnTo>
                  <a:lnTo>
                    <a:pt x="3340" y="4264"/>
                  </a:lnTo>
                  <a:lnTo>
                    <a:pt x="4342" y="4185"/>
                  </a:lnTo>
                  <a:lnTo>
                    <a:pt x="5265" y="4107"/>
                  </a:lnTo>
                  <a:lnTo>
                    <a:pt x="6129" y="4008"/>
                  </a:lnTo>
                  <a:lnTo>
                    <a:pt x="6935" y="3930"/>
                  </a:lnTo>
                  <a:lnTo>
                    <a:pt x="7662" y="3831"/>
                  </a:lnTo>
                  <a:lnTo>
                    <a:pt x="8330" y="3714"/>
                  </a:lnTo>
                  <a:lnTo>
                    <a:pt x="8919" y="3615"/>
                  </a:lnTo>
                  <a:lnTo>
                    <a:pt x="9449" y="3517"/>
                  </a:lnTo>
                  <a:lnTo>
                    <a:pt x="9921" y="3399"/>
                  </a:lnTo>
                  <a:lnTo>
                    <a:pt x="10294" y="3301"/>
                  </a:lnTo>
                  <a:lnTo>
                    <a:pt x="10608" y="3183"/>
                  </a:lnTo>
                  <a:lnTo>
                    <a:pt x="10864" y="3085"/>
                  </a:lnTo>
                  <a:lnTo>
                    <a:pt x="11021" y="2987"/>
                  </a:lnTo>
                  <a:lnTo>
                    <a:pt x="11099" y="3006"/>
                  </a:lnTo>
                  <a:lnTo>
                    <a:pt x="11178" y="3046"/>
                  </a:lnTo>
                  <a:lnTo>
                    <a:pt x="1117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3" name="Google Shape;9973;p48"/>
            <p:cNvSpPr/>
            <p:nvPr/>
          </p:nvSpPr>
          <p:spPr>
            <a:xfrm>
              <a:off x="-779311" y="-721362"/>
              <a:ext cx="579859" cy="141018"/>
            </a:xfrm>
            <a:custGeom>
              <a:avLst/>
              <a:gdLst/>
              <a:ahLst/>
              <a:cxnLst/>
              <a:rect l="l" t="t" r="r" b="b"/>
              <a:pathLst>
                <a:path w="35223" h="8566" extrusionOk="0">
                  <a:moveTo>
                    <a:pt x="35184" y="1"/>
                  </a:moveTo>
                  <a:lnTo>
                    <a:pt x="35105" y="40"/>
                  </a:lnTo>
                  <a:lnTo>
                    <a:pt x="35007" y="60"/>
                  </a:lnTo>
                  <a:lnTo>
                    <a:pt x="34653" y="177"/>
                  </a:lnTo>
                  <a:lnTo>
                    <a:pt x="34260" y="295"/>
                  </a:lnTo>
                  <a:lnTo>
                    <a:pt x="33789" y="413"/>
                  </a:lnTo>
                  <a:lnTo>
                    <a:pt x="33259" y="531"/>
                  </a:lnTo>
                  <a:lnTo>
                    <a:pt x="32650" y="629"/>
                  </a:lnTo>
                  <a:lnTo>
                    <a:pt x="31962" y="747"/>
                  </a:lnTo>
                  <a:lnTo>
                    <a:pt x="31196" y="845"/>
                  </a:lnTo>
                  <a:lnTo>
                    <a:pt x="30331" y="944"/>
                  </a:lnTo>
                  <a:lnTo>
                    <a:pt x="29055" y="1081"/>
                  </a:lnTo>
                  <a:lnTo>
                    <a:pt x="27699" y="1199"/>
                  </a:lnTo>
                  <a:lnTo>
                    <a:pt x="26245" y="1297"/>
                  </a:lnTo>
                  <a:lnTo>
                    <a:pt x="24752" y="1376"/>
                  </a:lnTo>
                  <a:lnTo>
                    <a:pt x="23181" y="1435"/>
                  </a:lnTo>
                  <a:lnTo>
                    <a:pt x="21550" y="1474"/>
                  </a:lnTo>
                  <a:lnTo>
                    <a:pt x="19881" y="1513"/>
                  </a:lnTo>
                  <a:lnTo>
                    <a:pt x="17386" y="1513"/>
                  </a:lnTo>
                  <a:lnTo>
                    <a:pt x="16011" y="1494"/>
                  </a:lnTo>
                  <a:lnTo>
                    <a:pt x="15087" y="2024"/>
                  </a:lnTo>
                  <a:lnTo>
                    <a:pt x="14144" y="2515"/>
                  </a:lnTo>
                  <a:lnTo>
                    <a:pt x="13182" y="2987"/>
                  </a:lnTo>
                  <a:lnTo>
                    <a:pt x="12219" y="3419"/>
                  </a:lnTo>
                  <a:lnTo>
                    <a:pt x="11257" y="3831"/>
                  </a:lnTo>
                  <a:lnTo>
                    <a:pt x="10274" y="4205"/>
                  </a:lnTo>
                  <a:lnTo>
                    <a:pt x="9272" y="4558"/>
                  </a:lnTo>
                  <a:lnTo>
                    <a:pt x="8271" y="4892"/>
                  </a:lnTo>
                  <a:lnTo>
                    <a:pt x="7269" y="5187"/>
                  </a:lnTo>
                  <a:lnTo>
                    <a:pt x="6247" y="5462"/>
                  </a:lnTo>
                  <a:lnTo>
                    <a:pt x="5206" y="5717"/>
                  </a:lnTo>
                  <a:lnTo>
                    <a:pt x="4184" y="5953"/>
                  </a:lnTo>
                  <a:lnTo>
                    <a:pt x="3143" y="6149"/>
                  </a:lnTo>
                  <a:lnTo>
                    <a:pt x="2102" y="6326"/>
                  </a:lnTo>
                  <a:lnTo>
                    <a:pt x="1061" y="6464"/>
                  </a:lnTo>
                  <a:lnTo>
                    <a:pt x="0" y="6601"/>
                  </a:lnTo>
                  <a:lnTo>
                    <a:pt x="59" y="6680"/>
                  </a:lnTo>
                  <a:lnTo>
                    <a:pt x="79" y="6778"/>
                  </a:lnTo>
                  <a:lnTo>
                    <a:pt x="157" y="6837"/>
                  </a:lnTo>
                  <a:lnTo>
                    <a:pt x="295" y="6916"/>
                  </a:lnTo>
                  <a:lnTo>
                    <a:pt x="629" y="7053"/>
                  </a:lnTo>
                  <a:lnTo>
                    <a:pt x="1100" y="7191"/>
                  </a:lnTo>
                  <a:lnTo>
                    <a:pt x="1690" y="7348"/>
                  </a:lnTo>
                  <a:lnTo>
                    <a:pt x="2416" y="7505"/>
                  </a:lnTo>
                  <a:lnTo>
                    <a:pt x="3261" y="7642"/>
                  </a:lnTo>
                  <a:lnTo>
                    <a:pt x="4224" y="7780"/>
                  </a:lnTo>
                  <a:lnTo>
                    <a:pt x="5285" y="7917"/>
                  </a:lnTo>
                  <a:lnTo>
                    <a:pt x="6463" y="8055"/>
                  </a:lnTo>
                  <a:lnTo>
                    <a:pt x="7760" y="8173"/>
                  </a:lnTo>
                  <a:lnTo>
                    <a:pt x="9135" y="8271"/>
                  </a:lnTo>
                  <a:lnTo>
                    <a:pt x="10628" y="8369"/>
                  </a:lnTo>
                  <a:lnTo>
                    <a:pt x="12219" y="8448"/>
                  </a:lnTo>
                  <a:lnTo>
                    <a:pt x="13909" y="8507"/>
                  </a:lnTo>
                  <a:lnTo>
                    <a:pt x="15696" y="8546"/>
                  </a:lnTo>
                  <a:lnTo>
                    <a:pt x="17562" y="8566"/>
                  </a:lnTo>
                  <a:lnTo>
                    <a:pt x="20490" y="8566"/>
                  </a:lnTo>
                  <a:lnTo>
                    <a:pt x="23063" y="8526"/>
                  </a:lnTo>
                  <a:lnTo>
                    <a:pt x="25322" y="8467"/>
                  </a:lnTo>
                  <a:lnTo>
                    <a:pt x="27287" y="8369"/>
                  </a:lnTo>
                  <a:lnTo>
                    <a:pt x="28956" y="8232"/>
                  </a:lnTo>
                  <a:lnTo>
                    <a:pt x="30371" y="8114"/>
                  </a:lnTo>
                  <a:lnTo>
                    <a:pt x="31549" y="7957"/>
                  </a:lnTo>
                  <a:lnTo>
                    <a:pt x="32512" y="7800"/>
                  </a:lnTo>
                  <a:lnTo>
                    <a:pt x="33278" y="7642"/>
                  </a:lnTo>
                  <a:lnTo>
                    <a:pt x="33868" y="7505"/>
                  </a:lnTo>
                  <a:lnTo>
                    <a:pt x="34319" y="7348"/>
                  </a:lnTo>
                  <a:lnTo>
                    <a:pt x="34634" y="7230"/>
                  </a:lnTo>
                  <a:lnTo>
                    <a:pt x="34850" y="7112"/>
                  </a:lnTo>
                  <a:lnTo>
                    <a:pt x="34968" y="7014"/>
                  </a:lnTo>
                  <a:lnTo>
                    <a:pt x="35027" y="6955"/>
                  </a:lnTo>
                  <a:lnTo>
                    <a:pt x="35046" y="6916"/>
                  </a:lnTo>
                  <a:lnTo>
                    <a:pt x="35125" y="6798"/>
                  </a:lnTo>
                  <a:lnTo>
                    <a:pt x="35223" y="6699"/>
                  </a:lnTo>
                  <a:lnTo>
                    <a:pt x="3518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4" name="Google Shape;9974;p48"/>
            <p:cNvSpPr/>
            <p:nvPr/>
          </p:nvSpPr>
          <p:spPr>
            <a:xfrm>
              <a:off x="-780612" y="-722334"/>
              <a:ext cx="264882" cy="109657"/>
            </a:xfrm>
            <a:custGeom>
              <a:avLst/>
              <a:gdLst/>
              <a:ahLst/>
              <a:cxnLst/>
              <a:rect l="l" t="t" r="r" b="b"/>
              <a:pathLst>
                <a:path w="16090" h="6661" extrusionOk="0">
                  <a:moveTo>
                    <a:pt x="1" y="1"/>
                  </a:moveTo>
                  <a:lnTo>
                    <a:pt x="20" y="6562"/>
                  </a:lnTo>
                  <a:lnTo>
                    <a:pt x="79" y="6660"/>
                  </a:lnTo>
                  <a:lnTo>
                    <a:pt x="1140" y="6523"/>
                  </a:lnTo>
                  <a:lnTo>
                    <a:pt x="2181" y="6385"/>
                  </a:lnTo>
                  <a:lnTo>
                    <a:pt x="3222" y="6208"/>
                  </a:lnTo>
                  <a:lnTo>
                    <a:pt x="4263" y="6012"/>
                  </a:lnTo>
                  <a:lnTo>
                    <a:pt x="5285" y="5776"/>
                  </a:lnTo>
                  <a:lnTo>
                    <a:pt x="6326" y="5521"/>
                  </a:lnTo>
                  <a:lnTo>
                    <a:pt x="7348" y="5246"/>
                  </a:lnTo>
                  <a:lnTo>
                    <a:pt x="8350" y="4951"/>
                  </a:lnTo>
                  <a:lnTo>
                    <a:pt x="9351" y="4617"/>
                  </a:lnTo>
                  <a:lnTo>
                    <a:pt x="10353" y="4264"/>
                  </a:lnTo>
                  <a:lnTo>
                    <a:pt x="11336" y="3890"/>
                  </a:lnTo>
                  <a:lnTo>
                    <a:pt x="12298" y="3478"/>
                  </a:lnTo>
                  <a:lnTo>
                    <a:pt x="13261" y="3046"/>
                  </a:lnTo>
                  <a:lnTo>
                    <a:pt x="14223" y="2574"/>
                  </a:lnTo>
                  <a:lnTo>
                    <a:pt x="15166" y="2083"/>
                  </a:lnTo>
                  <a:lnTo>
                    <a:pt x="16090" y="1553"/>
                  </a:lnTo>
                  <a:lnTo>
                    <a:pt x="14459" y="1533"/>
                  </a:lnTo>
                  <a:lnTo>
                    <a:pt x="12887" y="1494"/>
                  </a:lnTo>
                  <a:lnTo>
                    <a:pt x="11336" y="1415"/>
                  </a:lnTo>
                  <a:lnTo>
                    <a:pt x="9843" y="1337"/>
                  </a:lnTo>
                  <a:lnTo>
                    <a:pt x="8389" y="1258"/>
                  </a:lnTo>
                  <a:lnTo>
                    <a:pt x="7033" y="1140"/>
                  </a:lnTo>
                  <a:lnTo>
                    <a:pt x="5717" y="1022"/>
                  </a:lnTo>
                  <a:lnTo>
                    <a:pt x="4499" y="885"/>
                  </a:lnTo>
                  <a:lnTo>
                    <a:pt x="3694" y="767"/>
                  </a:lnTo>
                  <a:lnTo>
                    <a:pt x="2967" y="669"/>
                  </a:lnTo>
                  <a:lnTo>
                    <a:pt x="2299" y="570"/>
                  </a:lnTo>
                  <a:lnTo>
                    <a:pt x="1729" y="453"/>
                  </a:lnTo>
                  <a:lnTo>
                    <a:pt x="1199" y="335"/>
                  </a:lnTo>
                  <a:lnTo>
                    <a:pt x="747" y="236"/>
                  </a:lnTo>
                  <a:lnTo>
                    <a:pt x="335" y="1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5" name="Google Shape;9975;p48"/>
            <p:cNvSpPr/>
            <p:nvPr/>
          </p:nvSpPr>
          <p:spPr>
            <a:xfrm>
              <a:off x="-780941" y="-792187"/>
              <a:ext cx="371279" cy="76337"/>
            </a:xfrm>
            <a:custGeom>
              <a:avLst/>
              <a:gdLst/>
              <a:ahLst/>
              <a:cxnLst/>
              <a:rect l="l" t="t" r="r" b="b"/>
              <a:pathLst>
                <a:path w="22553" h="4637" extrusionOk="0">
                  <a:moveTo>
                    <a:pt x="1" y="0"/>
                  </a:moveTo>
                  <a:lnTo>
                    <a:pt x="1" y="2967"/>
                  </a:lnTo>
                  <a:lnTo>
                    <a:pt x="315" y="3104"/>
                  </a:lnTo>
                  <a:lnTo>
                    <a:pt x="728" y="3242"/>
                  </a:lnTo>
                  <a:lnTo>
                    <a:pt x="1258" y="3379"/>
                  </a:lnTo>
                  <a:lnTo>
                    <a:pt x="1887" y="3517"/>
                  </a:lnTo>
                  <a:lnTo>
                    <a:pt x="2633" y="3654"/>
                  </a:lnTo>
                  <a:lnTo>
                    <a:pt x="3498" y="3792"/>
                  </a:lnTo>
                  <a:lnTo>
                    <a:pt x="4460" y="3929"/>
                  </a:lnTo>
                  <a:lnTo>
                    <a:pt x="5521" y="4047"/>
                  </a:lnTo>
                  <a:lnTo>
                    <a:pt x="6680" y="4165"/>
                  </a:lnTo>
                  <a:lnTo>
                    <a:pt x="7957" y="4263"/>
                  </a:lnTo>
                  <a:lnTo>
                    <a:pt x="9313" y="4362"/>
                  </a:lnTo>
                  <a:lnTo>
                    <a:pt x="10766" y="4440"/>
                  </a:lnTo>
                  <a:lnTo>
                    <a:pt x="12318" y="4519"/>
                  </a:lnTo>
                  <a:lnTo>
                    <a:pt x="13949" y="4578"/>
                  </a:lnTo>
                  <a:lnTo>
                    <a:pt x="15677" y="4617"/>
                  </a:lnTo>
                  <a:lnTo>
                    <a:pt x="17485" y="4637"/>
                  </a:lnTo>
                  <a:lnTo>
                    <a:pt x="17995" y="4637"/>
                  </a:lnTo>
                  <a:lnTo>
                    <a:pt x="18270" y="4460"/>
                  </a:lnTo>
                  <a:lnTo>
                    <a:pt x="19390" y="3772"/>
                  </a:lnTo>
                  <a:lnTo>
                    <a:pt x="20471" y="3045"/>
                  </a:lnTo>
                  <a:lnTo>
                    <a:pt x="21531" y="2299"/>
                  </a:lnTo>
                  <a:lnTo>
                    <a:pt x="22553" y="1513"/>
                  </a:lnTo>
                  <a:lnTo>
                    <a:pt x="22553" y="1513"/>
                  </a:lnTo>
                  <a:lnTo>
                    <a:pt x="20451" y="1572"/>
                  </a:lnTo>
                  <a:lnTo>
                    <a:pt x="17485" y="1572"/>
                  </a:lnTo>
                  <a:lnTo>
                    <a:pt x="15658" y="1552"/>
                  </a:lnTo>
                  <a:lnTo>
                    <a:pt x="13870" y="1513"/>
                  </a:lnTo>
                  <a:lnTo>
                    <a:pt x="12141" y="1454"/>
                  </a:lnTo>
                  <a:lnTo>
                    <a:pt x="10472" y="1376"/>
                  </a:lnTo>
                  <a:lnTo>
                    <a:pt x="8861" y="1277"/>
                  </a:lnTo>
                  <a:lnTo>
                    <a:pt x="7328" y="1159"/>
                  </a:lnTo>
                  <a:lnTo>
                    <a:pt x="5875" y="1042"/>
                  </a:lnTo>
                  <a:lnTo>
                    <a:pt x="4519" y="884"/>
                  </a:lnTo>
                  <a:lnTo>
                    <a:pt x="3714" y="786"/>
                  </a:lnTo>
                  <a:lnTo>
                    <a:pt x="2987" y="668"/>
                  </a:lnTo>
                  <a:lnTo>
                    <a:pt x="2319" y="570"/>
                  </a:lnTo>
                  <a:lnTo>
                    <a:pt x="1730" y="452"/>
                  </a:lnTo>
                  <a:lnTo>
                    <a:pt x="1199" y="334"/>
                  </a:lnTo>
                  <a:lnTo>
                    <a:pt x="747" y="236"/>
                  </a:lnTo>
                  <a:lnTo>
                    <a:pt x="355" y="1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6" name="Google Shape;9976;p48"/>
            <p:cNvSpPr/>
            <p:nvPr/>
          </p:nvSpPr>
          <p:spPr>
            <a:xfrm>
              <a:off x="-715928" y="-1339736"/>
              <a:ext cx="514865" cy="414295"/>
            </a:xfrm>
            <a:custGeom>
              <a:avLst/>
              <a:gdLst/>
              <a:ahLst/>
              <a:cxnLst/>
              <a:rect l="l" t="t" r="r" b="b"/>
              <a:pathLst>
                <a:path w="31275" h="25166" extrusionOk="0">
                  <a:moveTo>
                    <a:pt x="31196" y="1"/>
                  </a:moveTo>
                  <a:lnTo>
                    <a:pt x="30685" y="178"/>
                  </a:lnTo>
                  <a:lnTo>
                    <a:pt x="30057" y="335"/>
                  </a:lnTo>
                  <a:lnTo>
                    <a:pt x="29310" y="492"/>
                  </a:lnTo>
                  <a:lnTo>
                    <a:pt x="28407" y="649"/>
                  </a:lnTo>
                  <a:lnTo>
                    <a:pt x="28014" y="1494"/>
                  </a:lnTo>
                  <a:lnTo>
                    <a:pt x="27582" y="2339"/>
                  </a:lnTo>
                  <a:lnTo>
                    <a:pt x="27149" y="3164"/>
                  </a:lnTo>
                  <a:lnTo>
                    <a:pt x="26698" y="3989"/>
                  </a:lnTo>
                  <a:lnTo>
                    <a:pt x="26226" y="4794"/>
                  </a:lnTo>
                  <a:lnTo>
                    <a:pt x="25735" y="5600"/>
                  </a:lnTo>
                  <a:lnTo>
                    <a:pt x="25224" y="6385"/>
                  </a:lnTo>
                  <a:lnTo>
                    <a:pt x="24713" y="7171"/>
                  </a:lnTo>
                  <a:lnTo>
                    <a:pt x="24163" y="7937"/>
                  </a:lnTo>
                  <a:lnTo>
                    <a:pt x="23613" y="8704"/>
                  </a:lnTo>
                  <a:lnTo>
                    <a:pt x="23024" y="9450"/>
                  </a:lnTo>
                  <a:lnTo>
                    <a:pt x="22435" y="10197"/>
                  </a:lnTo>
                  <a:lnTo>
                    <a:pt x="21806" y="10923"/>
                  </a:lnTo>
                  <a:lnTo>
                    <a:pt x="21177" y="11631"/>
                  </a:lnTo>
                  <a:lnTo>
                    <a:pt x="20510" y="12318"/>
                  </a:lnTo>
                  <a:lnTo>
                    <a:pt x="19842" y="13006"/>
                  </a:lnTo>
                  <a:lnTo>
                    <a:pt x="18761" y="14008"/>
                  </a:lnTo>
                  <a:lnTo>
                    <a:pt x="17661" y="14970"/>
                  </a:lnTo>
                  <a:lnTo>
                    <a:pt x="16541" y="15894"/>
                  </a:lnTo>
                  <a:lnTo>
                    <a:pt x="15382" y="16778"/>
                  </a:lnTo>
                  <a:lnTo>
                    <a:pt x="14204" y="17622"/>
                  </a:lnTo>
                  <a:lnTo>
                    <a:pt x="13005" y="18447"/>
                  </a:lnTo>
                  <a:lnTo>
                    <a:pt x="11787" y="19213"/>
                  </a:lnTo>
                  <a:lnTo>
                    <a:pt x="10530" y="19960"/>
                  </a:lnTo>
                  <a:lnTo>
                    <a:pt x="9273" y="20648"/>
                  </a:lnTo>
                  <a:lnTo>
                    <a:pt x="7996" y="21315"/>
                  </a:lnTo>
                  <a:lnTo>
                    <a:pt x="6699" y="21924"/>
                  </a:lnTo>
                  <a:lnTo>
                    <a:pt x="5383" y="22514"/>
                  </a:lnTo>
                  <a:lnTo>
                    <a:pt x="4047" y="23044"/>
                  </a:lnTo>
                  <a:lnTo>
                    <a:pt x="2711" y="23535"/>
                  </a:lnTo>
                  <a:lnTo>
                    <a:pt x="1356" y="23987"/>
                  </a:lnTo>
                  <a:lnTo>
                    <a:pt x="1" y="24400"/>
                  </a:lnTo>
                  <a:lnTo>
                    <a:pt x="1199" y="24557"/>
                  </a:lnTo>
                  <a:lnTo>
                    <a:pt x="2574" y="24694"/>
                  </a:lnTo>
                  <a:lnTo>
                    <a:pt x="4067" y="24812"/>
                  </a:lnTo>
                  <a:lnTo>
                    <a:pt x="5697" y="24930"/>
                  </a:lnTo>
                  <a:lnTo>
                    <a:pt x="7465" y="25028"/>
                  </a:lnTo>
                  <a:lnTo>
                    <a:pt x="9371" y="25087"/>
                  </a:lnTo>
                  <a:lnTo>
                    <a:pt x="11394" y="25146"/>
                  </a:lnTo>
                  <a:lnTo>
                    <a:pt x="13536" y="25166"/>
                  </a:lnTo>
                  <a:lnTo>
                    <a:pt x="15972" y="25166"/>
                  </a:lnTo>
                  <a:lnTo>
                    <a:pt x="18250" y="25127"/>
                  </a:lnTo>
                  <a:lnTo>
                    <a:pt x="20372" y="25048"/>
                  </a:lnTo>
                  <a:lnTo>
                    <a:pt x="22317" y="24950"/>
                  </a:lnTo>
                  <a:lnTo>
                    <a:pt x="24085" y="24832"/>
                  </a:lnTo>
                  <a:lnTo>
                    <a:pt x="25676" y="24694"/>
                  </a:lnTo>
                  <a:lnTo>
                    <a:pt x="27071" y="24537"/>
                  </a:lnTo>
                  <a:lnTo>
                    <a:pt x="28289" y="24360"/>
                  </a:lnTo>
                  <a:lnTo>
                    <a:pt x="28682" y="23732"/>
                  </a:lnTo>
                  <a:lnTo>
                    <a:pt x="29094" y="23103"/>
                  </a:lnTo>
                  <a:lnTo>
                    <a:pt x="29467" y="22475"/>
                  </a:lnTo>
                  <a:lnTo>
                    <a:pt x="29860" y="21826"/>
                  </a:lnTo>
                  <a:lnTo>
                    <a:pt x="30214" y="21158"/>
                  </a:lnTo>
                  <a:lnTo>
                    <a:pt x="30587" y="20490"/>
                  </a:lnTo>
                  <a:lnTo>
                    <a:pt x="30921" y="19822"/>
                  </a:lnTo>
                  <a:lnTo>
                    <a:pt x="31275" y="19135"/>
                  </a:lnTo>
                  <a:lnTo>
                    <a:pt x="3119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7" name="Google Shape;9977;p48"/>
            <p:cNvSpPr/>
            <p:nvPr/>
          </p:nvSpPr>
          <p:spPr>
            <a:xfrm>
              <a:off x="-238249" y="-1405062"/>
              <a:ext cx="35592" cy="54672"/>
            </a:xfrm>
            <a:custGeom>
              <a:avLst/>
              <a:gdLst/>
              <a:ahLst/>
              <a:cxnLst/>
              <a:rect l="l" t="t" r="r" b="b"/>
              <a:pathLst>
                <a:path w="2162" h="3321" extrusionOk="0">
                  <a:moveTo>
                    <a:pt x="2162" y="1"/>
                  </a:moveTo>
                  <a:lnTo>
                    <a:pt x="1749" y="138"/>
                  </a:lnTo>
                  <a:lnTo>
                    <a:pt x="1258" y="276"/>
                  </a:lnTo>
                  <a:lnTo>
                    <a:pt x="649" y="1808"/>
                  </a:lnTo>
                  <a:lnTo>
                    <a:pt x="1" y="3321"/>
                  </a:lnTo>
                  <a:lnTo>
                    <a:pt x="786" y="3164"/>
                  </a:lnTo>
                  <a:lnTo>
                    <a:pt x="1395" y="3006"/>
                  </a:lnTo>
                  <a:lnTo>
                    <a:pt x="1651" y="2908"/>
                  </a:lnTo>
                  <a:lnTo>
                    <a:pt x="1867" y="2830"/>
                  </a:lnTo>
                  <a:lnTo>
                    <a:pt x="2024" y="2751"/>
                  </a:lnTo>
                  <a:lnTo>
                    <a:pt x="2142" y="2672"/>
                  </a:lnTo>
                  <a:lnTo>
                    <a:pt x="2162" y="2574"/>
                  </a:lnTo>
                  <a:lnTo>
                    <a:pt x="2162" y="2260"/>
                  </a:lnTo>
                  <a:lnTo>
                    <a:pt x="2162" y="1337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8" name="Google Shape;9978;p48"/>
            <p:cNvSpPr/>
            <p:nvPr/>
          </p:nvSpPr>
          <p:spPr>
            <a:xfrm>
              <a:off x="-781254" y="-926724"/>
              <a:ext cx="516165" cy="71167"/>
            </a:xfrm>
            <a:custGeom>
              <a:avLst/>
              <a:gdLst/>
              <a:ahLst/>
              <a:cxnLst/>
              <a:rect l="l" t="t" r="r" b="b"/>
              <a:pathLst>
                <a:path w="31354" h="4323" extrusionOk="0">
                  <a:moveTo>
                    <a:pt x="1120" y="0"/>
                  </a:moveTo>
                  <a:lnTo>
                    <a:pt x="550" y="118"/>
                  </a:lnTo>
                  <a:lnTo>
                    <a:pt x="0" y="236"/>
                  </a:lnTo>
                  <a:lnTo>
                    <a:pt x="0" y="2652"/>
                  </a:lnTo>
                  <a:lnTo>
                    <a:pt x="295" y="2790"/>
                  </a:lnTo>
                  <a:lnTo>
                    <a:pt x="708" y="2927"/>
                  </a:lnTo>
                  <a:lnTo>
                    <a:pt x="1218" y="3065"/>
                  </a:lnTo>
                  <a:lnTo>
                    <a:pt x="1867" y="3202"/>
                  </a:lnTo>
                  <a:lnTo>
                    <a:pt x="2613" y="3340"/>
                  </a:lnTo>
                  <a:lnTo>
                    <a:pt x="3458" y="3477"/>
                  </a:lnTo>
                  <a:lnTo>
                    <a:pt x="4420" y="3615"/>
                  </a:lnTo>
                  <a:lnTo>
                    <a:pt x="5481" y="3733"/>
                  </a:lnTo>
                  <a:lnTo>
                    <a:pt x="6660" y="3851"/>
                  </a:lnTo>
                  <a:lnTo>
                    <a:pt x="7917" y="3968"/>
                  </a:lnTo>
                  <a:lnTo>
                    <a:pt x="9292" y="4047"/>
                  </a:lnTo>
                  <a:lnTo>
                    <a:pt x="10746" y="4145"/>
                  </a:lnTo>
                  <a:lnTo>
                    <a:pt x="12298" y="4204"/>
                  </a:lnTo>
                  <a:lnTo>
                    <a:pt x="13948" y="4263"/>
                  </a:lnTo>
                  <a:lnTo>
                    <a:pt x="15677" y="4302"/>
                  </a:lnTo>
                  <a:lnTo>
                    <a:pt x="17504" y="4322"/>
                  </a:lnTo>
                  <a:lnTo>
                    <a:pt x="19173" y="4322"/>
                  </a:lnTo>
                  <a:lnTo>
                    <a:pt x="20765" y="4302"/>
                  </a:lnTo>
                  <a:lnTo>
                    <a:pt x="22277" y="4283"/>
                  </a:lnTo>
                  <a:lnTo>
                    <a:pt x="23711" y="4224"/>
                  </a:lnTo>
                  <a:lnTo>
                    <a:pt x="25086" y="4165"/>
                  </a:lnTo>
                  <a:lnTo>
                    <a:pt x="26383" y="4106"/>
                  </a:lnTo>
                  <a:lnTo>
                    <a:pt x="27581" y="4027"/>
                  </a:lnTo>
                  <a:lnTo>
                    <a:pt x="28701" y="3929"/>
                  </a:lnTo>
                  <a:lnTo>
                    <a:pt x="29389" y="3124"/>
                  </a:lnTo>
                  <a:lnTo>
                    <a:pt x="30057" y="2299"/>
                  </a:lnTo>
                  <a:lnTo>
                    <a:pt x="30725" y="1454"/>
                  </a:lnTo>
                  <a:lnTo>
                    <a:pt x="31353" y="590"/>
                  </a:lnTo>
                  <a:lnTo>
                    <a:pt x="30449" y="707"/>
                  </a:lnTo>
                  <a:lnTo>
                    <a:pt x="29173" y="845"/>
                  </a:lnTo>
                  <a:lnTo>
                    <a:pt x="27817" y="943"/>
                  </a:lnTo>
                  <a:lnTo>
                    <a:pt x="26363" y="1041"/>
                  </a:lnTo>
                  <a:lnTo>
                    <a:pt x="24870" y="1120"/>
                  </a:lnTo>
                  <a:lnTo>
                    <a:pt x="23299" y="1199"/>
                  </a:lnTo>
                  <a:lnTo>
                    <a:pt x="21668" y="1238"/>
                  </a:lnTo>
                  <a:lnTo>
                    <a:pt x="19999" y="1258"/>
                  </a:lnTo>
                  <a:lnTo>
                    <a:pt x="18289" y="1277"/>
                  </a:lnTo>
                  <a:lnTo>
                    <a:pt x="17504" y="1277"/>
                  </a:lnTo>
                  <a:lnTo>
                    <a:pt x="15677" y="1258"/>
                  </a:lnTo>
                  <a:lnTo>
                    <a:pt x="13889" y="1218"/>
                  </a:lnTo>
                  <a:lnTo>
                    <a:pt x="12160" y="1159"/>
                  </a:lnTo>
                  <a:lnTo>
                    <a:pt x="10491" y="1081"/>
                  </a:lnTo>
                  <a:lnTo>
                    <a:pt x="8880" y="982"/>
                  </a:lnTo>
                  <a:lnTo>
                    <a:pt x="7347" y="865"/>
                  </a:lnTo>
                  <a:lnTo>
                    <a:pt x="5894" y="727"/>
                  </a:lnTo>
                  <a:lnTo>
                    <a:pt x="4538" y="570"/>
                  </a:lnTo>
                  <a:lnTo>
                    <a:pt x="3497" y="432"/>
                  </a:lnTo>
                  <a:lnTo>
                    <a:pt x="2574" y="295"/>
                  </a:lnTo>
                  <a:lnTo>
                    <a:pt x="1788" y="157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9" name="Google Shape;9979;p48"/>
            <p:cNvSpPr/>
            <p:nvPr/>
          </p:nvSpPr>
          <p:spPr>
            <a:xfrm>
              <a:off x="-781254" y="-862040"/>
              <a:ext cx="453427" cy="76337"/>
            </a:xfrm>
            <a:custGeom>
              <a:avLst/>
              <a:gdLst/>
              <a:ahLst/>
              <a:cxnLst/>
              <a:rect l="l" t="t" r="r" b="b"/>
              <a:pathLst>
                <a:path w="27543" h="4637" extrusionOk="0">
                  <a:moveTo>
                    <a:pt x="0" y="0"/>
                  </a:moveTo>
                  <a:lnTo>
                    <a:pt x="20" y="2967"/>
                  </a:lnTo>
                  <a:lnTo>
                    <a:pt x="315" y="3104"/>
                  </a:lnTo>
                  <a:lnTo>
                    <a:pt x="727" y="3242"/>
                  </a:lnTo>
                  <a:lnTo>
                    <a:pt x="1238" y="3379"/>
                  </a:lnTo>
                  <a:lnTo>
                    <a:pt x="1886" y="3517"/>
                  </a:lnTo>
                  <a:lnTo>
                    <a:pt x="2633" y="3654"/>
                  </a:lnTo>
                  <a:lnTo>
                    <a:pt x="3477" y="3792"/>
                  </a:lnTo>
                  <a:lnTo>
                    <a:pt x="4440" y="3929"/>
                  </a:lnTo>
                  <a:lnTo>
                    <a:pt x="5520" y="4047"/>
                  </a:lnTo>
                  <a:lnTo>
                    <a:pt x="6679" y="4165"/>
                  </a:lnTo>
                  <a:lnTo>
                    <a:pt x="7937" y="4263"/>
                  </a:lnTo>
                  <a:lnTo>
                    <a:pt x="9312" y="4361"/>
                  </a:lnTo>
                  <a:lnTo>
                    <a:pt x="10766" y="4460"/>
                  </a:lnTo>
                  <a:lnTo>
                    <a:pt x="12317" y="4518"/>
                  </a:lnTo>
                  <a:lnTo>
                    <a:pt x="13948" y="4577"/>
                  </a:lnTo>
                  <a:lnTo>
                    <a:pt x="15677" y="4617"/>
                  </a:lnTo>
                  <a:lnTo>
                    <a:pt x="17504" y="4636"/>
                  </a:lnTo>
                  <a:lnTo>
                    <a:pt x="19272" y="4636"/>
                  </a:lnTo>
                  <a:lnTo>
                    <a:pt x="20981" y="4617"/>
                  </a:lnTo>
                  <a:lnTo>
                    <a:pt x="22572" y="4577"/>
                  </a:lnTo>
                  <a:lnTo>
                    <a:pt x="24104" y="4518"/>
                  </a:lnTo>
                  <a:lnTo>
                    <a:pt x="25008" y="3752"/>
                  </a:lnTo>
                  <a:lnTo>
                    <a:pt x="25872" y="2947"/>
                  </a:lnTo>
                  <a:lnTo>
                    <a:pt x="26717" y="2122"/>
                  </a:lnTo>
                  <a:lnTo>
                    <a:pt x="27542" y="1277"/>
                  </a:lnTo>
                  <a:lnTo>
                    <a:pt x="25401" y="1415"/>
                  </a:lnTo>
                  <a:lnTo>
                    <a:pt x="23142" y="1513"/>
                  </a:lnTo>
                  <a:lnTo>
                    <a:pt x="20765" y="1572"/>
                  </a:lnTo>
                  <a:lnTo>
                    <a:pt x="18289" y="1591"/>
                  </a:lnTo>
                  <a:lnTo>
                    <a:pt x="17504" y="1591"/>
                  </a:lnTo>
                  <a:lnTo>
                    <a:pt x="15677" y="1572"/>
                  </a:lnTo>
                  <a:lnTo>
                    <a:pt x="13889" y="1513"/>
                  </a:lnTo>
                  <a:lnTo>
                    <a:pt x="12160" y="1454"/>
                  </a:lnTo>
                  <a:lnTo>
                    <a:pt x="10491" y="1375"/>
                  </a:lnTo>
                  <a:lnTo>
                    <a:pt x="8880" y="1277"/>
                  </a:lnTo>
                  <a:lnTo>
                    <a:pt x="7347" y="1179"/>
                  </a:lnTo>
                  <a:lnTo>
                    <a:pt x="5894" y="1041"/>
                  </a:lnTo>
                  <a:lnTo>
                    <a:pt x="4538" y="884"/>
                  </a:lnTo>
                  <a:lnTo>
                    <a:pt x="3733" y="786"/>
                  </a:lnTo>
                  <a:lnTo>
                    <a:pt x="2986" y="668"/>
                  </a:lnTo>
                  <a:lnTo>
                    <a:pt x="2338" y="570"/>
                  </a:lnTo>
                  <a:lnTo>
                    <a:pt x="1749" y="452"/>
                  </a:lnTo>
                  <a:lnTo>
                    <a:pt x="1218" y="334"/>
                  </a:lnTo>
                  <a:lnTo>
                    <a:pt x="747" y="236"/>
                  </a:lnTo>
                  <a:lnTo>
                    <a:pt x="354" y="1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0" name="Google Shape;9980;p48"/>
            <p:cNvSpPr/>
            <p:nvPr/>
          </p:nvSpPr>
          <p:spPr>
            <a:xfrm>
              <a:off x="-209142" y="-1441610"/>
              <a:ext cx="6486" cy="18125"/>
            </a:xfrm>
            <a:custGeom>
              <a:avLst/>
              <a:gdLst/>
              <a:ahLst/>
              <a:cxnLst/>
              <a:rect l="l" t="t" r="r" b="b"/>
              <a:pathLst>
                <a:path w="394" h="1101" extrusionOk="0">
                  <a:moveTo>
                    <a:pt x="394" y="1"/>
                  </a:moveTo>
                  <a:lnTo>
                    <a:pt x="1" y="1101"/>
                  </a:lnTo>
                  <a:lnTo>
                    <a:pt x="217" y="1003"/>
                  </a:lnTo>
                  <a:lnTo>
                    <a:pt x="374" y="924"/>
                  </a:lnTo>
                  <a:lnTo>
                    <a:pt x="394" y="767"/>
                  </a:lnTo>
                  <a:lnTo>
                    <a:pt x="394" y="453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6480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1" name="Google Shape;9981;p48"/>
            <p:cNvSpPr/>
            <p:nvPr/>
          </p:nvSpPr>
          <p:spPr>
            <a:xfrm>
              <a:off x="-782867" y="-1473302"/>
              <a:ext cx="580188" cy="72781"/>
            </a:xfrm>
            <a:custGeom>
              <a:avLst/>
              <a:gdLst/>
              <a:ahLst/>
              <a:cxnLst/>
              <a:rect l="l" t="t" r="r" b="b"/>
              <a:pathLst>
                <a:path w="35243" h="4421" extrusionOk="0">
                  <a:moveTo>
                    <a:pt x="0" y="1"/>
                  </a:moveTo>
                  <a:lnTo>
                    <a:pt x="20" y="2672"/>
                  </a:lnTo>
                  <a:lnTo>
                    <a:pt x="118" y="2751"/>
                  </a:lnTo>
                  <a:lnTo>
                    <a:pt x="255" y="2810"/>
                  </a:lnTo>
                  <a:lnTo>
                    <a:pt x="629" y="2967"/>
                  </a:lnTo>
                  <a:lnTo>
                    <a:pt x="1120" y="3105"/>
                  </a:lnTo>
                  <a:lnTo>
                    <a:pt x="1729" y="3242"/>
                  </a:lnTo>
                  <a:lnTo>
                    <a:pt x="2456" y="3380"/>
                  </a:lnTo>
                  <a:lnTo>
                    <a:pt x="3300" y="3537"/>
                  </a:lnTo>
                  <a:lnTo>
                    <a:pt x="4263" y="3674"/>
                  </a:lnTo>
                  <a:lnTo>
                    <a:pt x="5324" y="3792"/>
                  </a:lnTo>
                  <a:lnTo>
                    <a:pt x="6502" y="3910"/>
                  </a:lnTo>
                  <a:lnTo>
                    <a:pt x="7799" y="4028"/>
                  </a:lnTo>
                  <a:lnTo>
                    <a:pt x="9174" y="4126"/>
                  </a:lnTo>
                  <a:lnTo>
                    <a:pt x="10667" y="4224"/>
                  </a:lnTo>
                  <a:lnTo>
                    <a:pt x="12258" y="4303"/>
                  </a:lnTo>
                  <a:lnTo>
                    <a:pt x="13948" y="4342"/>
                  </a:lnTo>
                  <a:lnTo>
                    <a:pt x="15735" y="4401"/>
                  </a:lnTo>
                  <a:lnTo>
                    <a:pt x="17602" y="4421"/>
                  </a:lnTo>
                  <a:lnTo>
                    <a:pt x="19311" y="4421"/>
                  </a:lnTo>
                  <a:lnTo>
                    <a:pt x="20961" y="4401"/>
                  </a:lnTo>
                  <a:lnTo>
                    <a:pt x="22532" y="4362"/>
                  </a:lnTo>
                  <a:lnTo>
                    <a:pt x="24006" y="4303"/>
                  </a:lnTo>
                  <a:lnTo>
                    <a:pt x="25401" y="4244"/>
                  </a:lnTo>
                  <a:lnTo>
                    <a:pt x="26717" y="4165"/>
                  </a:lnTo>
                  <a:lnTo>
                    <a:pt x="27954" y="4087"/>
                  </a:lnTo>
                  <a:lnTo>
                    <a:pt x="29094" y="3989"/>
                  </a:lnTo>
                  <a:lnTo>
                    <a:pt x="30155" y="3890"/>
                  </a:lnTo>
                  <a:lnTo>
                    <a:pt x="31117" y="3772"/>
                  </a:lnTo>
                  <a:lnTo>
                    <a:pt x="31982" y="3655"/>
                  </a:lnTo>
                  <a:lnTo>
                    <a:pt x="32748" y="3537"/>
                  </a:lnTo>
                  <a:lnTo>
                    <a:pt x="33435" y="3419"/>
                  </a:lnTo>
                  <a:lnTo>
                    <a:pt x="34005" y="3281"/>
                  </a:lnTo>
                  <a:lnTo>
                    <a:pt x="34476" y="3164"/>
                  </a:lnTo>
                  <a:lnTo>
                    <a:pt x="34850" y="3026"/>
                  </a:lnTo>
                  <a:lnTo>
                    <a:pt x="35243" y="1926"/>
                  </a:lnTo>
                  <a:lnTo>
                    <a:pt x="35243" y="158"/>
                  </a:lnTo>
                  <a:lnTo>
                    <a:pt x="34889" y="276"/>
                  </a:lnTo>
                  <a:lnTo>
                    <a:pt x="34476" y="394"/>
                  </a:lnTo>
                  <a:lnTo>
                    <a:pt x="34005" y="511"/>
                  </a:lnTo>
                  <a:lnTo>
                    <a:pt x="33475" y="629"/>
                  </a:lnTo>
                  <a:lnTo>
                    <a:pt x="32866" y="728"/>
                  </a:lnTo>
                  <a:lnTo>
                    <a:pt x="32178" y="845"/>
                  </a:lnTo>
                  <a:lnTo>
                    <a:pt x="31412" y="944"/>
                  </a:lnTo>
                  <a:lnTo>
                    <a:pt x="30547" y="1042"/>
                  </a:lnTo>
                  <a:lnTo>
                    <a:pt x="29271" y="1179"/>
                  </a:lnTo>
                  <a:lnTo>
                    <a:pt x="27915" y="1297"/>
                  </a:lnTo>
                  <a:lnTo>
                    <a:pt x="26461" y="1395"/>
                  </a:lnTo>
                  <a:lnTo>
                    <a:pt x="24968" y="1474"/>
                  </a:lnTo>
                  <a:lnTo>
                    <a:pt x="23397" y="1533"/>
                  </a:lnTo>
                  <a:lnTo>
                    <a:pt x="21766" y="1572"/>
                  </a:lnTo>
                  <a:lnTo>
                    <a:pt x="20097" y="1612"/>
                  </a:lnTo>
                  <a:lnTo>
                    <a:pt x="17602" y="1612"/>
                  </a:lnTo>
                  <a:lnTo>
                    <a:pt x="15775" y="1592"/>
                  </a:lnTo>
                  <a:lnTo>
                    <a:pt x="13987" y="1553"/>
                  </a:lnTo>
                  <a:lnTo>
                    <a:pt x="12258" y="1494"/>
                  </a:lnTo>
                  <a:lnTo>
                    <a:pt x="10589" y="1415"/>
                  </a:lnTo>
                  <a:lnTo>
                    <a:pt x="8978" y="1317"/>
                  </a:lnTo>
                  <a:lnTo>
                    <a:pt x="7445" y="1199"/>
                  </a:lnTo>
                  <a:lnTo>
                    <a:pt x="5992" y="1081"/>
                  </a:lnTo>
                  <a:lnTo>
                    <a:pt x="4636" y="924"/>
                  </a:lnTo>
                  <a:lnTo>
                    <a:pt x="3791" y="806"/>
                  </a:lnTo>
                  <a:lnTo>
                    <a:pt x="3025" y="708"/>
                  </a:lnTo>
                  <a:lnTo>
                    <a:pt x="2357" y="590"/>
                  </a:lnTo>
                  <a:lnTo>
                    <a:pt x="1748" y="472"/>
                  </a:lnTo>
                  <a:lnTo>
                    <a:pt x="1218" y="354"/>
                  </a:lnTo>
                  <a:lnTo>
                    <a:pt x="747" y="236"/>
                  </a:lnTo>
                  <a:lnTo>
                    <a:pt x="354" y="1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2" name="Google Shape;9982;p48"/>
            <p:cNvSpPr/>
            <p:nvPr/>
          </p:nvSpPr>
          <p:spPr>
            <a:xfrm>
              <a:off x="-782554" y="-1407647"/>
              <a:ext cx="564993" cy="72451"/>
            </a:xfrm>
            <a:custGeom>
              <a:avLst/>
              <a:gdLst/>
              <a:ahLst/>
              <a:cxnLst/>
              <a:rect l="l" t="t" r="r" b="b"/>
              <a:pathLst>
                <a:path w="34320" h="4401" extrusionOk="0">
                  <a:moveTo>
                    <a:pt x="1" y="1"/>
                  </a:moveTo>
                  <a:lnTo>
                    <a:pt x="1" y="2692"/>
                  </a:lnTo>
                  <a:lnTo>
                    <a:pt x="119" y="2751"/>
                  </a:lnTo>
                  <a:lnTo>
                    <a:pt x="256" y="2810"/>
                  </a:lnTo>
                  <a:lnTo>
                    <a:pt x="629" y="2967"/>
                  </a:lnTo>
                  <a:lnTo>
                    <a:pt x="1120" y="3104"/>
                  </a:lnTo>
                  <a:lnTo>
                    <a:pt x="1729" y="3242"/>
                  </a:lnTo>
                  <a:lnTo>
                    <a:pt x="2476" y="3379"/>
                  </a:lnTo>
                  <a:lnTo>
                    <a:pt x="3321" y="3537"/>
                  </a:lnTo>
                  <a:lnTo>
                    <a:pt x="4264" y="3674"/>
                  </a:lnTo>
                  <a:lnTo>
                    <a:pt x="5344" y="3792"/>
                  </a:lnTo>
                  <a:lnTo>
                    <a:pt x="6523" y="3910"/>
                  </a:lnTo>
                  <a:lnTo>
                    <a:pt x="7800" y="4028"/>
                  </a:lnTo>
                  <a:lnTo>
                    <a:pt x="9194" y="4126"/>
                  </a:lnTo>
                  <a:lnTo>
                    <a:pt x="10668" y="4224"/>
                  </a:lnTo>
                  <a:lnTo>
                    <a:pt x="12259" y="4283"/>
                  </a:lnTo>
                  <a:lnTo>
                    <a:pt x="13948" y="4342"/>
                  </a:lnTo>
                  <a:lnTo>
                    <a:pt x="15716" y="4381"/>
                  </a:lnTo>
                  <a:lnTo>
                    <a:pt x="17583" y="4401"/>
                  </a:lnTo>
                  <a:lnTo>
                    <a:pt x="20235" y="4401"/>
                  </a:lnTo>
                  <a:lnTo>
                    <a:pt x="22690" y="4342"/>
                  </a:lnTo>
                  <a:lnTo>
                    <a:pt x="24949" y="4263"/>
                  </a:lnTo>
                  <a:lnTo>
                    <a:pt x="26992" y="4146"/>
                  </a:lnTo>
                  <a:lnTo>
                    <a:pt x="28839" y="4008"/>
                  </a:lnTo>
                  <a:lnTo>
                    <a:pt x="30470" y="3851"/>
                  </a:lnTo>
                  <a:lnTo>
                    <a:pt x="31884" y="3674"/>
                  </a:lnTo>
                  <a:lnTo>
                    <a:pt x="33063" y="3478"/>
                  </a:lnTo>
                  <a:lnTo>
                    <a:pt x="33711" y="1965"/>
                  </a:lnTo>
                  <a:lnTo>
                    <a:pt x="34320" y="433"/>
                  </a:lnTo>
                  <a:lnTo>
                    <a:pt x="33593" y="590"/>
                  </a:lnTo>
                  <a:lnTo>
                    <a:pt x="32748" y="747"/>
                  </a:lnTo>
                  <a:lnTo>
                    <a:pt x="31727" y="904"/>
                  </a:lnTo>
                  <a:lnTo>
                    <a:pt x="30528" y="1042"/>
                  </a:lnTo>
                  <a:lnTo>
                    <a:pt x="29252" y="1179"/>
                  </a:lnTo>
                  <a:lnTo>
                    <a:pt x="27896" y="1297"/>
                  </a:lnTo>
                  <a:lnTo>
                    <a:pt x="26442" y="1395"/>
                  </a:lnTo>
                  <a:lnTo>
                    <a:pt x="24949" y="1474"/>
                  </a:lnTo>
                  <a:lnTo>
                    <a:pt x="23378" y="1533"/>
                  </a:lnTo>
                  <a:lnTo>
                    <a:pt x="21747" y="1572"/>
                  </a:lnTo>
                  <a:lnTo>
                    <a:pt x="20078" y="1611"/>
                  </a:lnTo>
                  <a:lnTo>
                    <a:pt x="17583" y="1611"/>
                  </a:lnTo>
                  <a:lnTo>
                    <a:pt x="15756" y="1592"/>
                  </a:lnTo>
                  <a:lnTo>
                    <a:pt x="13968" y="1553"/>
                  </a:lnTo>
                  <a:lnTo>
                    <a:pt x="12239" y="1494"/>
                  </a:lnTo>
                  <a:lnTo>
                    <a:pt x="10570" y="1415"/>
                  </a:lnTo>
                  <a:lnTo>
                    <a:pt x="8959" y="1317"/>
                  </a:lnTo>
                  <a:lnTo>
                    <a:pt x="7426" y="1199"/>
                  </a:lnTo>
                  <a:lnTo>
                    <a:pt x="5973" y="1061"/>
                  </a:lnTo>
                  <a:lnTo>
                    <a:pt x="4617" y="924"/>
                  </a:lnTo>
                  <a:lnTo>
                    <a:pt x="3772" y="806"/>
                  </a:lnTo>
                  <a:lnTo>
                    <a:pt x="3026" y="688"/>
                  </a:lnTo>
                  <a:lnTo>
                    <a:pt x="2338" y="590"/>
                  </a:lnTo>
                  <a:lnTo>
                    <a:pt x="1729" y="472"/>
                  </a:lnTo>
                  <a:lnTo>
                    <a:pt x="1199" y="354"/>
                  </a:lnTo>
                  <a:lnTo>
                    <a:pt x="747" y="236"/>
                  </a:lnTo>
                  <a:lnTo>
                    <a:pt x="335" y="1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3" name="Google Shape;9983;p48"/>
            <p:cNvSpPr/>
            <p:nvPr/>
          </p:nvSpPr>
          <p:spPr>
            <a:xfrm>
              <a:off x="-782554" y="-1341992"/>
              <a:ext cx="534274" cy="403940"/>
            </a:xfrm>
            <a:custGeom>
              <a:avLst/>
              <a:gdLst/>
              <a:ahLst/>
              <a:cxnLst/>
              <a:rect l="l" t="t" r="r" b="b"/>
              <a:pathLst>
                <a:path w="32454" h="24537" extrusionOk="0">
                  <a:moveTo>
                    <a:pt x="1" y="0"/>
                  </a:moveTo>
                  <a:lnTo>
                    <a:pt x="79" y="23633"/>
                  </a:lnTo>
                  <a:lnTo>
                    <a:pt x="295" y="23751"/>
                  </a:lnTo>
                  <a:lnTo>
                    <a:pt x="610" y="23849"/>
                  </a:lnTo>
                  <a:lnTo>
                    <a:pt x="983" y="23967"/>
                  </a:lnTo>
                  <a:lnTo>
                    <a:pt x="1454" y="24085"/>
                  </a:lnTo>
                  <a:lnTo>
                    <a:pt x="1985" y="24203"/>
                  </a:lnTo>
                  <a:lnTo>
                    <a:pt x="2594" y="24321"/>
                  </a:lnTo>
                  <a:lnTo>
                    <a:pt x="3281" y="24419"/>
                  </a:lnTo>
                  <a:lnTo>
                    <a:pt x="4048" y="24537"/>
                  </a:lnTo>
                  <a:lnTo>
                    <a:pt x="5403" y="24124"/>
                  </a:lnTo>
                  <a:lnTo>
                    <a:pt x="6758" y="23672"/>
                  </a:lnTo>
                  <a:lnTo>
                    <a:pt x="8094" y="23181"/>
                  </a:lnTo>
                  <a:lnTo>
                    <a:pt x="9430" y="22651"/>
                  </a:lnTo>
                  <a:lnTo>
                    <a:pt x="10746" y="22061"/>
                  </a:lnTo>
                  <a:lnTo>
                    <a:pt x="12043" y="21452"/>
                  </a:lnTo>
                  <a:lnTo>
                    <a:pt x="13320" y="20785"/>
                  </a:lnTo>
                  <a:lnTo>
                    <a:pt x="14577" y="20097"/>
                  </a:lnTo>
                  <a:lnTo>
                    <a:pt x="15834" y="19350"/>
                  </a:lnTo>
                  <a:lnTo>
                    <a:pt x="17052" y="18584"/>
                  </a:lnTo>
                  <a:lnTo>
                    <a:pt x="18251" y="17759"/>
                  </a:lnTo>
                  <a:lnTo>
                    <a:pt x="19429" y="16915"/>
                  </a:lnTo>
                  <a:lnTo>
                    <a:pt x="20588" y="16031"/>
                  </a:lnTo>
                  <a:lnTo>
                    <a:pt x="21708" y="15107"/>
                  </a:lnTo>
                  <a:lnTo>
                    <a:pt x="22808" y="14145"/>
                  </a:lnTo>
                  <a:lnTo>
                    <a:pt x="23889" y="13143"/>
                  </a:lnTo>
                  <a:lnTo>
                    <a:pt x="24557" y="12455"/>
                  </a:lnTo>
                  <a:lnTo>
                    <a:pt x="25224" y="11768"/>
                  </a:lnTo>
                  <a:lnTo>
                    <a:pt x="25853" y="11060"/>
                  </a:lnTo>
                  <a:lnTo>
                    <a:pt x="26482" y="10334"/>
                  </a:lnTo>
                  <a:lnTo>
                    <a:pt x="27071" y="9587"/>
                  </a:lnTo>
                  <a:lnTo>
                    <a:pt x="27660" y="8841"/>
                  </a:lnTo>
                  <a:lnTo>
                    <a:pt x="28210" y="8074"/>
                  </a:lnTo>
                  <a:lnTo>
                    <a:pt x="28760" y="7308"/>
                  </a:lnTo>
                  <a:lnTo>
                    <a:pt x="29271" y="6522"/>
                  </a:lnTo>
                  <a:lnTo>
                    <a:pt x="29782" y="5737"/>
                  </a:lnTo>
                  <a:lnTo>
                    <a:pt x="30273" y="4931"/>
                  </a:lnTo>
                  <a:lnTo>
                    <a:pt x="30745" y="4126"/>
                  </a:lnTo>
                  <a:lnTo>
                    <a:pt x="31196" y="3301"/>
                  </a:lnTo>
                  <a:lnTo>
                    <a:pt x="31629" y="2476"/>
                  </a:lnTo>
                  <a:lnTo>
                    <a:pt x="32061" y="1631"/>
                  </a:lnTo>
                  <a:lnTo>
                    <a:pt x="32454" y="786"/>
                  </a:lnTo>
                  <a:lnTo>
                    <a:pt x="32454" y="786"/>
                  </a:lnTo>
                  <a:lnTo>
                    <a:pt x="31550" y="924"/>
                  </a:lnTo>
                  <a:lnTo>
                    <a:pt x="30528" y="1042"/>
                  </a:lnTo>
                  <a:lnTo>
                    <a:pt x="29252" y="1179"/>
                  </a:lnTo>
                  <a:lnTo>
                    <a:pt x="27896" y="1277"/>
                  </a:lnTo>
                  <a:lnTo>
                    <a:pt x="26442" y="1376"/>
                  </a:lnTo>
                  <a:lnTo>
                    <a:pt x="24949" y="1454"/>
                  </a:lnTo>
                  <a:lnTo>
                    <a:pt x="23378" y="1533"/>
                  </a:lnTo>
                  <a:lnTo>
                    <a:pt x="21747" y="1572"/>
                  </a:lnTo>
                  <a:lnTo>
                    <a:pt x="20078" y="1592"/>
                  </a:lnTo>
                  <a:lnTo>
                    <a:pt x="18368" y="1611"/>
                  </a:lnTo>
                  <a:lnTo>
                    <a:pt x="17583" y="1611"/>
                  </a:lnTo>
                  <a:lnTo>
                    <a:pt x="15756" y="1592"/>
                  </a:lnTo>
                  <a:lnTo>
                    <a:pt x="13968" y="1552"/>
                  </a:lnTo>
                  <a:lnTo>
                    <a:pt x="12239" y="1493"/>
                  </a:lnTo>
                  <a:lnTo>
                    <a:pt x="10570" y="1415"/>
                  </a:lnTo>
                  <a:lnTo>
                    <a:pt x="8959" y="1317"/>
                  </a:lnTo>
                  <a:lnTo>
                    <a:pt x="7426" y="1199"/>
                  </a:lnTo>
                  <a:lnTo>
                    <a:pt x="5973" y="1061"/>
                  </a:lnTo>
                  <a:lnTo>
                    <a:pt x="4617" y="904"/>
                  </a:lnTo>
                  <a:lnTo>
                    <a:pt x="3792" y="806"/>
                  </a:lnTo>
                  <a:lnTo>
                    <a:pt x="3026" y="688"/>
                  </a:lnTo>
                  <a:lnTo>
                    <a:pt x="2358" y="570"/>
                  </a:lnTo>
                  <a:lnTo>
                    <a:pt x="1749" y="472"/>
                  </a:lnTo>
                  <a:lnTo>
                    <a:pt x="1219" y="354"/>
                  </a:lnTo>
                  <a:lnTo>
                    <a:pt x="747" y="236"/>
                  </a:lnTo>
                  <a:lnTo>
                    <a:pt x="354" y="1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9984;p48"/>
            <p:cNvSpPr/>
            <p:nvPr/>
          </p:nvSpPr>
          <p:spPr>
            <a:xfrm>
              <a:off x="-784168" y="-1747875"/>
              <a:ext cx="581159" cy="216054"/>
            </a:xfrm>
            <a:custGeom>
              <a:avLst/>
              <a:gdLst/>
              <a:ahLst/>
              <a:cxnLst/>
              <a:rect l="l" t="t" r="r" b="b"/>
              <a:pathLst>
                <a:path w="35302" h="13124" extrusionOk="0">
                  <a:moveTo>
                    <a:pt x="16463" y="0"/>
                  </a:moveTo>
                  <a:lnTo>
                    <a:pt x="15913" y="20"/>
                  </a:lnTo>
                  <a:lnTo>
                    <a:pt x="14695" y="20"/>
                  </a:lnTo>
                  <a:lnTo>
                    <a:pt x="14184" y="40"/>
                  </a:lnTo>
                  <a:lnTo>
                    <a:pt x="13830" y="40"/>
                  </a:lnTo>
                  <a:lnTo>
                    <a:pt x="13339" y="59"/>
                  </a:lnTo>
                  <a:lnTo>
                    <a:pt x="12986" y="59"/>
                  </a:lnTo>
                  <a:lnTo>
                    <a:pt x="12514" y="79"/>
                  </a:lnTo>
                  <a:lnTo>
                    <a:pt x="12161" y="79"/>
                  </a:lnTo>
                  <a:lnTo>
                    <a:pt x="11709" y="99"/>
                  </a:lnTo>
                  <a:lnTo>
                    <a:pt x="11355" y="118"/>
                  </a:lnTo>
                  <a:lnTo>
                    <a:pt x="10903" y="138"/>
                  </a:lnTo>
                  <a:lnTo>
                    <a:pt x="10569" y="158"/>
                  </a:lnTo>
                  <a:lnTo>
                    <a:pt x="10137" y="177"/>
                  </a:lnTo>
                  <a:lnTo>
                    <a:pt x="9803" y="197"/>
                  </a:lnTo>
                  <a:lnTo>
                    <a:pt x="9391" y="216"/>
                  </a:lnTo>
                  <a:lnTo>
                    <a:pt x="9037" y="236"/>
                  </a:lnTo>
                  <a:lnTo>
                    <a:pt x="8644" y="256"/>
                  </a:lnTo>
                  <a:lnTo>
                    <a:pt x="8310" y="295"/>
                  </a:lnTo>
                  <a:lnTo>
                    <a:pt x="7937" y="315"/>
                  </a:lnTo>
                  <a:lnTo>
                    <a:pt x="7623" y="334"/>
                  </a:lnTo>
                  <a:lnTo>
                    <a:pt x="7249" y="374"/>
                  </a:lnTo>
                  <a:lnTo>
                    <a:pt x="6935" y="393"/>
                  </a:lnTo>
                  <a:lnTo>
                    <a:pt x="6581" y="433"/>
                  </a:lnTo>
                  <a:lnTo>
                    <a:pt x="6287" y="452"/>
                  </a:lnTo>
                  <a:lnTo>
                    <a:pt x="5953" y="491"/>
                  </a:lnTo>
                  <a:lnTo>
                    <a:pt x="5658" y="511"/>
                  </a:lnTo>
                  <a:lnTo>
                    <a:pt x="5344" y="550"/>
                  </a:lnTo>
                  <a:lnTo>
                    <a:pt x="5069" y="590"/>
                  </a:lnTo>
                  <a:lnTo>
                    <a:pt x="4755" y="629"/>
                  </a:lnTo>
                  <a:lnTo>
                    <a:pt x="4479" y="649"/>
                  </a:lnTo>
                  <a:lnTo>
                    <a:pt x="4204" y="688"/>
                  </a:lnTo>
                  <a:lnTo>
                    <a:pt x="3949" y="727"/>
                  </a:lnTo>
                  <a:lnTo>
                    <a:pt x="3674" y="766"/>
                  </a:lnTo>
                  <a:lnTo>
                    <a:pt x="3438" y="806"/>
                  </a:lnTo>
                  <a:lnTo>
                    <a:pt x="3183" y="845"/>
                  </a:lnTo>
                  <a:lnTo>
                    <a:pt x="2947" y="884"/>
                  </a:lnTo>
                  <a:lnTo>
                    <a:pt x="2711" y="924"/>
                  </a:lnTo>
                  <a:lnTo>
                    <a:pt x="2495" y="963"/>
                  </a:lnTo>
                  <a:lnTo>
                    <a:pt x="2279" y="1022"/>
                  </a:lnTo>
                  <a:lnTo>
                    <a:pt x="2083" y="1061"/>
                  </a:lnTo>
                  <a:lnTo>
                    <a:pt x="1886" y="1100"/>
                  </a:lnTo>
                  <a:lnTo>
                    <a:pt x="1710" y="1140"/>
                  </a:lnTo>
                  <a:lnTo>
                    <a:pt x="1513" y="1199"/>
                  </a:lnTo>
                  <a:lnTo>
                    <a:pt x="1356" y="1238"/>
                  </a:lnTo>
                  <a:lnTo>
                    <a:pt x="1199" y="1297"/>
                  </a:lnTo>
                  <a:lnTo>
                    <a:pt x="1061" y="1336"/>
                  </a:lnTo>
                  <a:lnTo>
                    <a:pt x="904" y="1375"/>
                  </a:lnTo>
                  <a:lnTo>
                    <a:pt x="786" y="1434"/>
                  </a:lnTo>
                  <a:lnTo>
                    <a:pt x="649" y="1474"/>
                  </a:lnTo>
                  <a:lnTo>
                    <a:pt x="551" y="1533"/>
                  </a:lnTo>
                  <a:lnTo>
                    <a:pt x="452" y="1592"/>
                  </a:lnTo>
                  <a:lnTo>
                    <a:pt x="354" y="1631"/>
                  </a:lnTo>
                  <a:lnTo>
                    <a:pt x="276" y="1690"/>
                  </a:lnTo>
                  <a:lnTo>
                    <a:pt x="197" y="1729"/>
                  </a:lnTo>
                  <a:lnTo>
                    <a:pt x="138" y="1788"/>
                  </a:lnTo>
                  <a:lnTo>
                    <a:pt x="79" y="1867"/>
                  </a:lnTo>
                  <a:lnTo>
                    <a:pt x="59" y="1906"/>
                  </a:lnTo>
                  <a:lnTo>
                    <a:pt x="20" y="1984"/>
                  </a:lnTo>
                  <a:lnTo>
                    <a:pt x="0" y="2043"/>
                  </a:lnTo>
                  <a:lnTo>
                    <a:pt x="0" y="2102"/>
                  </a:lnTo>
                  <a:lnTo>
                    <a:pt x="20" y="2161"/>
                  </a:lnTo>
                  <a:lnTo>
                    <a:pt x="79" y="2259"/>
                  </a:lnTo>
                  <a:lnTo>
                    <a:pt x="99" y="2279"/>
                  </a:lnTo>
                  <a:lnTo>
                    <a:pt x="79" y="2299"/>
                  </a:lnTo>
                  <a:lnTo>
                    <a:pt x="40" y="2318"/>
                  </a:lnTo>
                  <a:lnTo>
                    <a:pt x="40" y="3261"/>
                  </a:lnTo>
                  <a:lnTo>
                    <a:pt x="59" y="11375"/>
                  </a:lnTo>
                  <a:lnTo>
                    <a:pt x="79" y="11375"/>
                  </a:lnTo>
                  <a:lnTo>
                    <a:pt x="177" y="11453"/>
                  </a:lnTo>
                  <a:lnTo>
                    <a:pt x="295" y="11512"/>
                  </a:lnTo>
                  <a:lnTo>
                    <a:pt x="668" y="11650"/>
                  </a:lnTo>
                  <a:lnTo>
                    <a:pt x="1140" y="11807"/>
                  </a:lnTo>
                  <a:lnTo>
                    <a:pt x="1749" y="11944"/>
                  </a:lnTo>
                  <a:lnTo>
                    <a:pt x="2476" y="12082"/>
                  </a:lnTo>
                  <a:lnTo>
                    <a:pt x="3320" y="12239"/>
                  </a:lnTo>
                  <a:lnTo>
                    <a:pt x="4283" y="12377"/>
                  </a:lnTo>
                  <a:lnTo>
                    <a:pt x="5344" y="12494"/>
                  </a:lnTo>
                  <a:lnTo>
                    <a:pt x="6542" y="12632"/>
                  </a:lnTo>
                  <a:lnTo>
                    <a:pt x="7819" y="12730"/>
                  </a:lnTo>
                  <a:lnTo>
                    <a:pt x="9214" y="12848"/>
                  </a:lnTo>
                  <a:lnTo>
                    <a:pt x="10707" y="12927"/>
                  </a:lnTo>
                  <a:lnTo>
                    <a:pt x="12318" y="13005"/>
                  </a:lnTo>
                  <a:lnTo>
                    <a:pt x="14007" y="13064"/>
                  </a:lnTo>
                  <a:lnTo>
                    <a:pt x="15795" y="13103"/>
                  </a:lnTo>
                  <a:lnTo>
                    <a:pt x="17681" y="13123"/>
                  </a:lnTo>
                  <a:lnTo>
                    <a:pt x="19567" y="13123"/>
                  </a:lnTo>
                  <a:lnTo>
                    <a:pt x="21354" y="13103"/>
                  </a:lnTo>
                  <a:lnTo>
                    <a:pt x="23044" y="13064"/>
                  </a:lnTo>
                  <a:lnTo>
                    <a:pt x="24635" y="13005"/>
                  </a:lnTo>
                  <a:lnTo>
                    <a:pt x="26128" y="12927"/>
                  </a:lnTo>
                  <a:lnTo>
                    <a:pt x="27523" y="12828"/>
                  </a:lnTo>
                  <a:lnTo>
                    <a:pt x="28819" y="12730"/>
                  </a:lnTo>
                  <a:lnTo>
                    <a:pt x="29998" y="12632"/>
                  </a:lnTo>
                  <a:lnTo>
                    <a:pt x="31059" y="12494"/>
                  </a:lnTo>
                  <a:lnTo>
                    <a:pt x="32021" y="12377"/>
                  </a:lnTo>
                  <a:lnTo>
                    <a:pt x="32866" y="12239"/>
                  </a:lnTo>
                  <a:lnTo>
                    <a:pt x="33593" y="12101"/>
                  </a:lnTo>
                  <a:lnTo>
                    <a:pt x="34202" y="11964"/>
                  </a:lnTo>
                  <a:lnTo>
                    <a:pt x="34693" y="11826"/>
                  </a:lnTo>
                  <a:lnTo>
                    <a:pt x="35047" y="11689"/>
                  </a:lnTo>
                  <a:lnTo>
                    <a:pt x="35184" y="11630"/>
                  </a:lnTo>
                  <a:lnTo>
                    <a:pt x="35302" y="11551"/>
                  </a:lnTo>
                  <a:lnTo>
                    <a:pt x="35263" y="3399"/>
                  </a:lnTo>
                  <a:lnTo>
                    <a:pt x="35263" y="2240"/>
                  </a:lnTo>
                  <a:lnTo>
                    <a:pt x="35204" y="2083"/>
                  </a:lnTo>
                  <a:lnTo>
                    <a:pt x="35184" y="2024"/>
                  </a:lnTo>
                  <a:lnTo>
                    <a:pt x="35066" y="1926"/>
                  </a:lnTo>
                  <a:lnTo>
                    <a:pt x="34909" y="1808"/>
                  </a:lnTo>
                  <a:lnTo>
                    <a:pt x="34732" y="1709"/>
                  </a:lnTo>
                  <a:lnTo>
                    <a:pt x="34673" y="1670"/>
                  </a:lnTo>
                  <a:lnTo>
                    <a:pt x="34516" y="1611"/>
                  </a:lnTo>
                  <a:lnTo>
                    <a:pt x="34457" y="1592"/>
                  </a:lnTo>
                  <a:lnTo>
                    <a:pt x="34221" y="1493"/>
                  </a:lnTo>
                  <a:lnTo>
                    <a:pt x="34123" y="1474"/>
                  </a:lnTo>
                  <a:lnTo>
                    <a:pt x="33927" y="1415"/>
                  </a:lnTo>
                  <a:lnTo>
                    <a:pt x="33809" y="1375"/>
                  </a:lnTo>
                  <a:lnTo>
                    <a:pt x="33612" y="1317"/>
                  </a:lnTo>
                  <a:lnTo>
                    <a:pt x="33475" y="1277"/>
                  </a:lnTo>
                  <a:lnTo>
                    <a:pt x="33239" y="1218"/>
                  </a:lnTo>
                  <a:lnTo>
                    <a:pt x="32984" y="1179"/>
                  </a:lnTo>
                  <a:lnTo>
                    <a:pt x="32787" y="1120"/>
                  </a:lnTo>
                  <a:lnTo>
                    <a:pt x="32571" y="1081"/>
                  </a:lnTo>
                  <a:lnTo>
                    <a:pt x="32395" y="1042"/>
                  </a:lnTo>
                  <a:lnTo>
                    <a:pt x="32159" y="1002"/>
                  </a:lnTo>
                  <a:lnTo>
                    <a:pt x="32002" y="983"/>
                  </a:lnTo>
                  <a:lnTo>
                    <a:pt x="31432" y="884"/>
                  </a:lnTo>
                  <a:lnTo>
                    <a:pt x="31334" y="865"/>
                  </a:lnTo>
                  <a:lnTo>
                    <a:pt x="31019" y="825"/>
                  </a:lnTo>
                  <a:lnTo>
                    <a:pt x="30862" y="806"/>
                  </a:lnTo>
                  <a:lnTo>
                    <a:pt x="30528" y="747"/>
                  </a:lnTo>
                  <a:lnTo>
                    <a:pt x="30430" y="727"/>
                  </a:lnTo>
                  <a:lnTo>
                    <a:pt x="29133" y="590"/>
                  </a:lnTo>
                  <a:lnTo>
                    <a:pt x="28603" y="531"/>
                  </a:lnTo>
                  <a:lnTo>
                    <a:pt x="27542" y="433"/>
                  </a:lnTo>
                  <a:lnTo>
                    <a:pt x="26442" y="334"/>
                  </a:lnTo>
                  <a:lnTo>
                    <a:pt x="25283" y="256"/>
                  </a:lnTo>
                  <a:lnTo>
                    <a:pt x="24085" y="197"/>
                  </a:lnTo>
                  <a:lnTo>
                    <a:pt x="22572" y="118"/>
                  </a:lnTo>
                  <a:lnTo>
                    <a:pt x="21001" y="59"/>
                  </a:lnTo>
                  <a:lnTo>
                    <a:pt x="20922" y="59"/>
                  </a:lnTo>
                  <a:lnTo>
                    <a:pt x="19350" y="20"/>
                  </a:lnTo>
                  <a:lnTo>
                    <a:pt x="19272" y="20"/>
                  </a:lnTo>
                  <a:lnTo>
                    <a:pt x="1764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5" name="Google Shape;9985;p48"/>
            <p:cNvSpPr/>
            <p:nvPr/>
          </p:nvSpPr>
          <p:spPr>
            <a:xfrm>
              <a:off x="-782867" y="-1538957"/>
              <a:ext cx="579859" cy="72781"/>
            </a:xfrm>
            <a:custGeom>
              <a:avLst/>
              <a:gdLst/>
              <a:ahLst/>
              <a:cxnLst/>
              <a:rect l="l" t="t" r="r" b="b"/>
              <a:pathLst>
                <a:path w="35223" h="4421" extrusionOk="0">
                  <a:moveTo>
                    <a:pt x="0" y="1"/>
                  </a:moveTo>
                  <a:lnTo>
                    <a:pt x="0" y="2673"/>
                  </a:lnTo>
                  <a:lnTo>
                    <a:pt x="98" y="2751"/>
                  </a:lnTo>
                  <a:lnTo>
                    <a:pt x="236" y="2810"/>
                  </a:lnTo>
                  <a:lnTo>
                    <a:pt x="609" y="2948"/>
                  </a:lnTo>
                  <a:lnTo>
                    <a:pt x="1081" y="3105"/>
                  </a:lnTo>
                  <a:lnTo>
                    <a:pt x="1690" y="3242"/>
                  </a:lnTo>
                  <a:lnTo>
                    <a:pt x="2416" y="3380"/>
                  </a:lnTo>
                  <a:lnTo>
                    <a:pt x="3261" y="3537"/>
                  </a:lnTo>
                  <a:lnTo>
                    <a:pt x="4224" y="3655"/>
                  </a:lnTo>
                  <a:lnTo>
                    <a:pt x="5304" y="3792"/>
                  </a:lnTo>
                  <a:lnTo>
                    <a:pt x="6483" y="3910"/>
                  </a:lnTo>
                  <a:lnTo>
                    <a:pt x="7760" y="4028"/>
                  </a:lnTo>
                  <a:lnTo>
                    <a:pt x="9154" y="4126"/>
                  </a:lnTo>
                  <a:lnTo>
                    <a:pt x="10647" y="4224"/>
                  </a:lnTo>
                  <a:lnTo>
                    <a:pt x="12239" y="4303"/>
                  </a:lnTo>
                  <a:lnTo>
                    <a:pt x="13928" y="4362"/>
                  </a:lnTo>
                  <a:lnTo>
                    <a:pt x="15716" y="4401"/>
                  </a:lnTo>
                  <a:lnTo>
                    <a:pt x="17602" y="4421"/>
                  </a:lnTo>
                  <a:lnTo>
                    <a:pt x="19488" y="4421"/>
                  </a:lnTo>
                  <a:lnTo>
                    <a:pt x="21275" y="4401"/>
                  </a:lnTo>
                  <a:lnTo>
                    <a:pt x="22965" y="4342"/>
                  </a:lnTo>
                  <a:lnTo>
                    <a:pt x="24576" y="4283"/>
                  </a:lnTo>
                  <a:lnTo>
                    <a:pt x="26069" y="4224"/>
                  </a:lnTo>
                  <a:lnTo>
                    <a:pt x="27463" y="4126"/>
                  </a:lnTo>
                  <a:lnTo>
                    <a:pt x="28760" y="4028"/>
                  </a:lnTo>
                  <a:lnTo>
                    <a:pt x="29939" y="3910"/>
                  </a:lnTo>
                  <a:lnTo>
                    <a:pt x="31019" y="3792"/>
                  </a:lnTo>
                  <a:lnTo>
                    <a:pt x="31962" y="3674"/>
                  </a:lnTo>
                  <a:lnTo>
                    <a:pt x="32807" y="3537"/>
                  </a:lnTo>
                  <a:lnTo>
                    <a:pt x="33533" y="3399"/>
                  </a:lnTo>
                  <a:lnTo>
                    <a:pt x="34142" y="3262"/>
                  </a:lnTo>
                  <a:lnTo>
                    <a:pt x="34634" y="3124"/>
                  </a:lnTo>
                  <a:lnTo>
                    <a:pt x="34987" y="2987"/>
                  </a:lnTo>
                  <a:lnTo>
                    <a:pt x="35125" y="2908"/>
                  </a:lnTo>
                  <a:lnTo>
                    <a:pt x="35223" y="2849"/>
                  </a:lnTo>
                  <a:lnTo>
                    <a:pt x="35223" y="158"/>
                  </a:lnTo>
                  <a:lnTo>
                    <a:pt x="34869" y="276"/>
                  </a:lnTo>
                  <a:lnTo>
                    <a:pt x="34476" y="394"/>
                  </a:lnTo>
                  <a:lnTo>
                    <a:pt x="34005" y="512"/>
                  </a:lnTo>
                  <a:lnTo>
                    <a:pt x="33475" y="629"/>
                  </a:lnTo>
                  <a:lnTo>
                    <a:pt x="32866" y="747"/>
                  </a:lnTo>
                  <a:lnTo>
                    <a:pt x="32178" y="846"/>
                  </a:lnTo>
                  <a:lnTo>
                    <a:pt x="31412" y="944"/>
                  </a:lnTo>
                  <a:lnTo>
                    <a:pt x="30547" y="1062"/>
                  </a:lnTo>
                  <a:lnTo>
                    <a:pt x="29271" y="1180"/>
                  </a:lnTo>
                  <a:lnTo>
                    <a:pt x="27915" y="1297"/>
                  </a:lnTo>
                  <a:lnTo>
                    <a:pt x="26461" y="1396"/>
                  </a:lnTo>
                  <a:lnTo>
                    <a:pt x="24968" y="1474"/>
                  </a:lnTo>
                  <a:lnTo>
                    <a:pt x="23397" y="1533"/>
                  </a:lnTo>
                  <a:lnTo>
                    <a:pt x="21766" y="1592"/>
                  </a:lnTo>
                  <a:lnTo>
                    <a:pt x="20097" y="1612"/>
                  </a:lnTo>
                  <a:lnTo>
                    <a:pt x="17602" y="1612"/>
                  </a:lnTo>
                  <a:lnTo>
                    <a:pt x="15775" y="1592"/>
                  </a:lnTo>
                  <a:lnTo>
                    <a:pt x="13987" y="1553"/>
                  </a:lnTo>
                  <a:lnTo>
                    <a:pt x="12258" y="1494"/>
                  </a:lnTo>
                  <a:lnTo>
                    <a:pt x="10589" y="1415"/>
                  </a:lnTo>
                  <a:lnTo>
                    <a:pt x="8978" y="1317"/>
                  </a:lnTo>
                  <a:lnTo>
                    <a:pt x="7445" y="1219"/>
                  </a:lnTo>
                  <a:lnTo>
                    <a:pt x="5992" y="1081"/>
                  </a:lnTo>
                  <a:lnTo>
                    <a:pt x="4636" y="924"/>
                  </a:lnTo>
                  <a:lnTo>
                    <a:pt x="3791" y="806"/>
                  </a:lnTo>
                  <a:lnTo>
                    <a:pt x="3025" y="708"/>
                  </a:lnTo>
                  <a:lnTo>
                    <a:pt x="2338" y="590"/>
                  </a:lnTo>
                  <a:lnTo>
                    <a:pt x="1729" y="472"/>
                  </a:lnTo>
                  <a:lnTo>
                    <a:pt x="1198" y="354"/>
                  </a:lnTo>
                  <a:lnTo>
                    <a:pt x="747" y="237"/>
                  </a:lnTo>
                  <a:lnTo>
                    <a:pt x="334" y="1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6" name="Google Shape;9986;p48"/>
            <p:cNvSpPr/>
            <p:nvPr/>
          </p:nvSpPr>
          <p:spPr>
            <a:xfrm>
              <a:off x="-781254" y="-931910"/>
              <a:ext cx="18454" cy="9071"/>
            </a:xfrm>
            <a:custGeom>
              <a:avLst/>
              <a:gdLst/>
              <a:ahLst/>
              <a:cxnLst/>
              <a:rect l="l" t="t" r="r" b="b"/>
              <a:pathLst>
                <a:path w="1121" h="551" extrusionOk="0">
                  <a:moveTo>
                    <a:pt x="0" y="1"/>
                  </a:moveTo>
                  <a:lnTo>
                    <a:pt x="0" y="551"/>
                  </a:lnTo>
                  <a:lnTo>
                    <a:pt x="550" y="433"/>
                  </a:lnTo>
                  <a:lnTo>
                    <a:pt x="1120" y="315"/>
                  </a:lnTo>
                  <a:lnTo>
                    <a:pt x="491" y="1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08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7" name="Google Shape;9987;p48"/>
            <p:cNvSpPr/>
            <p:nvPr/>
          </p:nvSpPr>
          <p:spPr>
            <a:xfrm>
              <a:off x="-795807" y="-617216"/>
              <a:ext cx="610907" cy="55314"/>
            </a:xfrm>
            <a:custGeom>
              <a:avLst/>
              <a:gdLst/>
              <a:ahLst/>
              <a:cxnLst/>
              <a:rect l="l" t="t" r="r" b="b"/>
              <a:pathLst>
                <a:path w="37109" h="3360" extrusionOk="0">
                  <a:moveTo>
                    <a:pt x="550" y="0"/>
                  </a:moveTo>
                  <a:lnTo>
                    <a:pt x="432" y="20"/>
                  </a:lnTo>
                  <a:lnTo>
                    <a:pt x="334" y="40"/>
                  </a:lnTo>
                  <a:lnTo>
                    <a:pt x="236" y="98"/>
                  </a:lnTo>
                  <a:lnTo>
                    <a:pt x="157" y="157"/>
                  </a:lnTo>
                  <a:lnTo>
                    <a:pt x="79" y="256"/>
                  </a:lnTo>
                  <a:lnTo>
                    <a:pt x="40" y="334"/>
                  </a:lnTo>
                  <a:lnTo>
                    <a:pt x="0" y="452"/>
                  </a:lnTo>
                  <a:lnTo>
                    <a:pt x="0" y="550"/>
                  </a:lnTo>
                  <a:lnTo>
                    <a:pt x="0" y="747"/>
                  </a:lnTo>
                  <a:lnTo>
                    <a:pt x="20" y="865"/>
                  </a:lnTo>
                  <a:lnTo>
                    <a:pt x="79" y="982"/>
                  </a:lnTo>
                  <a:lnTo>
                    <a:pt x="157" y="1100"/>
                  </a:lnTo>
                  <a:lnTo>
                    <a:pt x="295" y="1238"/>
                  </a:lnTo>
                  <a:lnTo>
                    <a:pt x="472" y="1375"/>
                  </a:lnTo>
                  <a:lnTo>
                    <a:pt x="707" y="1513"/>
                  </a:lnTo>
                  <a:lnTo>
                    <a:pt x="1022" y="1650"/>
                  </a:lnTo>
                  <a:lnTo>
                    <a:pt x="1415" y="1788"/>
                  </a:lnTo>
                  <a:lnTo>
                    <a:pt x="1886" y="1945"/>
                  </a:lnTo>
                  <a:lnTo>
                    <a:pt x="2456" y="2083"/>
                  </a:lnTo>
                  <a:lnTo>
                    <a:pt x="3124" y="2220"/>
                  </a:lnTo>
                  <a:lnTo>
                    <a:pt x="3890" y="2377"/>
                  </a:lnTo>
                  <a:lnTo>
                    <a:pt x="4794" y="2515"/>
                  </a:lnTo>
                  <a:lnTo>
                    <a:pt x="5835" y="2652"/>
                  </a:lnTo>
                  <a:lnTo>
                    <a:pt x="7171" y="2790"/>
                  </a:lnTo>
                  <a:lnTo>
                    <a:pt x="8605" y="2927"/>
                  </a:lnTo>
                  <a:lnTo>
                    <a:pt x="10117" y="3045"/>
                  </a:lnTo>
                  <a:lnTo>
                    <a:pt x="11708" y="3143"/>
                  </a:lnTo>
                  <a:lnTo>
                    <a:pt x="13359" y="3222"/>
                  </a:lnTo>
                  <a:lnTo>
                    <a:pt x="15048" y="3281"/>
                  </a:lnTo>
                  <a:lnTo>
                    <a:pt x="16777" y="3320"/>
                  </a:lnTo>
                  <a:lnTo>
                    <a:pt x="18545" y="3340"/>
                  </a:lnTo>
                  <a:lnTo>
                    <a:pt x="19743" y="3359"/>
                  </a:lnTo>
                  <a:lnTo>
                    <a:pt x="22631" y="3340"/>
                  </a:lnTo>
                  <a:lnTo>
                    <a:pt x="25185" y="3281"/>
                  </a:lnTo>
                  <a:lnTo>
                    <a:pt x="27405" y="3183"/>
                  </a:lnTo>
                  <a:lnTo>
                    <a:pt x="29330" y="3065"/>
                  </a:lnTo>
                  <a:lnTo>
                    <a:pt x="30960" y="2927"/>
                  </a:lnTo>
                  <a:lnTo>
                    <a:pt x="32355" y="2770"/>
                  </a:lnTo>
                  <a:lnTo>
                    <a:pt x="32964" y="2672"/>
                  </a:lnTo>
                  <a:lnTo>
                    <a:pt x="33514" y="2593"/>
                  </a:lnTo>
                  <a:lnTo>
                    <a:pt x="34005" y="2495"/>
                  </a:lnTo>
                  <a:lnTo>
                    <a:pt x="34457" y="2397"/>
                  </a:lnTo>
                  <a:lnTo>
                    <a:pt x="34850" y="2299"/>
                  </a:lnTo>
                  <a:lnTo>
                    <a:pt x="35203" y="2200"/>
                  </a:lnTo>
                  <a:lnTo>
                    <a:pt x="35518" y="2102"/>
                  </a:lnTo>
                  <a:lnTo>
                    <a:pt x="35793" y="2004"/>
                  </a:lnTo>
                  <a:lnTo>
                    <a:pt x="36029" y="1906"/>
                  </a:lnTo>
                  <a:lnTo>
                    <a:pt x="36245" y="1808"/>
                  </a:lnTo>
                  <a:lnTo>
                    <a:pt x="36421" y="1709"/>
                  </a:lnTo>
                  <a:lnTo>
                    <a:pt x="36559" y="1631"/>
                  </a:lnTo>
                  <a:lnTo>
                    <a:pt x="36677" y="1533"/>
                  </a:lnTo>
                  <a:lnTo>
                    <a:pt x="36775" y="1434"/>
                  </a:lnTo>
                  <a:lnTo>
                    <a:pt x="36932" y="1277"/>
                  </a:lnTo>
                  <a:lnTo>
                    <a:pt x="37011" y="1140"/>
                  </a:lnTo>
                  <a:lnTo>
                    <a:pt x="37070" y="1002"/>
                  </a:lnTo>
                  <a:lnTo>
                    <a:pt x="37089" y="904"/>
                  </a:lnTo>
                  <a:lnTo>
                    <a:pt x="37109" y="786"/>
                  </a:lnTo>
                  <a:lnTo>
                    <a:pt x="37089" y="688"/>
                  </a:lnTo>
                  <a:lnTo>
                    <a:pt x="37070" y="590"/>
                  </a:lnTo>
                  <a:lnTo>
                    <a:pt x="37011" y="491"/>
                  </a:lnTo>
                  <a:lnTo>
                    <a:pt x="36952" y="413"/>
                  </a:lnTo>
                  <a:lnTo>
                    <a:pt x="36854" y="354"/>
                  </a:lnTo>
                  <a:lnTo>
                    <a:pt x="36755" y="295"/>
                  </a:lnTo>
                  <a:lnTo>
                    <a:pt x="36618" y="256"/>
                  </a:lnTo>
                  <a:lnTo>
                    <a:pt x="36480" y="256"/>
                  </a:lnTo>
                  <a:lnTo>
                    <a:pt x="36343" y="295"/>
                  </a:lnTo>
                  <a:lnTo>
                    <a:pt x="36225" y="373"/>
                  </a:lnTo>
                  <a:lnTo>
                    <a:pt x="36127" y="472"/>
                  </a:lnTo>
                  <a:lnTo>
                    <a:pt x="36048" y="590"/>
                  </a:lnTo>
                  <a:lnTo>
                    <a:pt x="36029" y="629"/>
                  </a:lnTo>
                  <a:lnTo>
                    <a:pt x="35970" y="688"/>
                  </a:lnTo>
                  <a:lnTo>
                    <a:pt x="35852" y="786"/>
                  </a:lnTo>
                  <a:lnTo>
                    <a:pt x="35636" y="904"/>
                  </a:lnTo>
                  <a:lnTo>
                    <a:pt x="35321" y="1022"/>
                  </a:lnTo>
                  <a:lnTo>
                    <a:pt x="34870" y="1179"/>
                  </a:lnTo>
                  <a:lnTo>
                    <a:pt x="34280" y="1316"/>
                  </a:lnTo>
                  <a:lnTo>
                    <a:pt x="33514" y="1474"/>
                  </a:lnTo>
                  <a:lnTo>
                    <a:pt x="32551" y="1631"/>
                  </a:lnTo>
                  <a:lnTo>
                    <a:pt x="31373" y="1788"/>
                  </a:lnTo>
                  <a:lnTo>
                    <a:pt x="29958" y="1906"/>
                  </a:lnTo>
                  <a:lnTo>
                    <a:pt x="28289" y="2043"/>
                  </a:lnTo>
                  <a:lnTo>
                    <a:pt x="26324" y="2141"/>
                  </a:lnTo>
                  <a:lnTo>
                    <a:pt x="24065" y="2200"/>
                  </a:lnTo>
                  <a:lnTo>
                    <a:pt x="21492" y="2240"/>
                  </a:lnTo>
                  <a:lnTo>
                    <a:pt x="18564" y="2240"/>
                  </a:lnTo>
                  <a:lnTo>
                    <a:pt x="16698" y="2220"/>
                  </a:lnTo>
                  <a:lnTo>
                    <a:pt x="14911" y="2181"/>
                  </a:lnTo>
                  <a:lnTo>
                    <a:pt x="13221" y="2122"/>
                  </a:lnTo>
                  <a:lnTo>
                    <a:pt x="11630" y="2043"/>
                  </a:lnTo>
                  <a:lnTo>
                    <a:pt x="10137" y="1945"/>
                  </a:lnTo>
                  <a:lnTo>
                    <a:pt x="8762" y="1847"/>
                  </a:lnTo>
                  <a:lnTo>
                    <a:pt x="7465" y="1729"/>
                  </a:lnTo>
                  <a:lnTo>
                    <a:pt x="6287" y="1591"/>
                  </a:lnTo>
                  <a:lnTo>
                    <a:pt x="5226" y="1454"/>
                  </a:lnTo>
                  <a:lnTo>
                    <a:pt x="4263" y="1316"/>
                  </a:lnTo>
                  <a:lnTo>
                    <a:pt x="3418" y="1179"/>
                  </a:lnTo>
                  <a:lnTo>
                    <a:pt x="2692" y="1022"/>
                  </a:lnTo>
                  <a:lnTo>
                    <a:pt x="2102" y="865"/>
                  </a:lnTo>
                  <a:lnTo>
                    <a:pt x="1631" y="727"/>
                  </a:lnTo>
                  <a:lnTo>
                    <a:pt x="1297" y="590"/>
                  </a:lnTo>
                  <a:lnTo>
                    <a:pt x="1159" y="511"/>
                  </a:lnTo>
                  <a:lnTo>
                    <a:pt x="1081" y="452"/>
                  </a:lnTo>
                  <a:lnTo>
                    <a:pt x="1061" y="354"/>
                  </a:lnTo>
                  <a:lnTo>
                    <a:pt x="1002" y="275"/>
                  </a:lnTo>
                  <a:lnTo>
                    <a:pt x="943" y="177"/>
                  </a:lnTo>
                  <a:lnTo>
                    <a:pt x="845" y="98"/>
                  </a:lnTo>
                  <a:lnTo>
                    <a:pt x="766" y="59"/>
                  </a:lnTo>
                  <a:lnTo>
                    <a:pt x="649" y="20"/>
                  </a:lnTo>
                  <a:lnTo>
                    <a:pt x="55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8" name="Google Shape;9988;p48"/>
            <p:cNvSpPr/>
            <p:nvPr/>
          </p:nvSpPr>
          <p:spPr>
            <a:xfrm>
              <a:off x="-790309" y="-1560623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1"/>
                  </a:moveTo>
                  <a:lnTo>
                    <a:pt x="373" y="20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786" y="1435"/>
                  </a:lnTo>
                  <a:lnTo>
                    <a:pt x="1199" y="1553"/>
                  </a:lnTo>
                  <a:lnTo>
                    <a:pt x="1650" y="1670"/>
                  </a:lnTo>
                  <a:lnTo>
                    <a:pt x="2181" y="1788"/>
                  </a:lnTo>
                  <a:lnTo>
                    <a:pt x="2790" y="1906"/>
                  </a:lnTo>
                  <a:lnTo>
                    <a:pt x="3477" y="202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0549" y="2928"/>
                  </a:lnTo>
                  <a:lnTo>
                    <a:pt x="22218" y="290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2"/>
                  </a:lnTo>
                  <a:lnTo>
                    <a:pt x="28367" y="2613"/>
                  </a:lnTo>
                  <a:lnTo>
                    <a:pt x="29723" y="2496"/>
                  </a:lnTo>
                  <a:lnTo>
                    <a:pt x="30999" y="2378"/>
                  </a:lnTo>
                  <a:lnTo>
                    <a:pt x="31864" y="2260"/>
                  </a:lnTo>
                  <a:lnTo>
                    <a:pt x="32630" y="2162"/>
                  </a:lnTo>
                  <a:lnTo>
                    <a:pt x="33318" y="2063"/>
                  </a:lnTo>
                  <a:lnTo>
                    <a:pt x="33927" y="1945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415"/>
                  </a:lnTo>
                  <a:lnTo>
                    <a:pt x="35930" y="1356"/>
                  </a:lnTo>
                  <a:lnTo>
                    <a:pt x="35989" y="1278"/>
                  </a:lnTo>
                  <a:lnTo>
                    <a:pt x="36048" y="1199"/>
                  </a:lnTo>
                  <a:lnTo>
                    <a:pt x="36087" y="1101"/>
                  </a:lnTo>
                  <a:lnTo>
                    <a:pt x="36107" y="963"/>
                  </a:lnTo>
                  <a:lnTo>
                    <a:pt x="36107" y="806"/>
                  </a:lnTo>
                  <a:lnTo>
                    <a:pt x="36087" y="669"/>
                  </a:lnTo>
                  <a:lnTo>
                    <a:pt x="36068" y="531"/>
                  </a:lnTo>
                  <a:lnTo>
                    <a:pt x="36009" y="433"/>
                  </a:lnTo>
                  <a:lnTo>
                    <a:pt x="35950" y="354"/>
                  </a:lnTo>
                  <a:lnTo>
                    <a:pt x="35891" y="276"/>
                  </a:lnTo>
                  <a:lnTo>
                    <a:pt x="35812" y="236"/>
                  </a:lnTo>
                  <a:lnTo>
                    <a:pt x="35734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315"/>
                  </a:lnTo>
                  <a:lnTo>
                    <a:pt x="35066" y="452"/>
                  </a:lnTo>
                  <a:lnTo>
                    <a:pt x="34575" y="590"/>
                  </a:lnTo>
                  <a:lnTo>
                    <a:pt x="33966" y="727"/>
                  </a:lnTo>
                  <a:lnTo>
                    <a:pt x="33239" y="865"/>
                  </a:lnTo>
                  <a:lnTo>
                    <a:pt x="32394" y="1003"/>
                  </a:lnTo>
                  <a:lnTo>
                    <a:pt x="31432" y="1120"/>
                  </a:lnTo>
                  <a:lnTo>
                    <a:pt x="30371" y="1258"/>
                  </a:lnTo>
                  <a:lnTo>
                    <a:pt x="29192" y="1356"/>
                  </a:lnTo>
                  <a:lnTo>
                    <a:pt x="27896" y="1454"/>
                  </a:lnTo>
                  <a:lnTo>
                    <a:pt x="26501" y="1553"/>
                  </a:lnTo>
                  <a:lnTo>
                    <a:pt x="25008" y="1631"/>
                  </a:lnTo>
                  <a:lnTo>
                    <a:pt x="23417" y="1690"/>
                  </a:lnTo>
                  <a:lnTo>
                    <a:pt x="21727" y="1729"/>
                  </a:lnTo>
                  <a:lnTo>
                    <a:pt x="19940" y="1749"/>
                  </a:lnTo>
                  <a:lnTo>
                    <a:pt x="18054" y="1749"/>
                  </a:lnTo>
                  <a:lnTo>
                    <a:pt x="16168" y="1729"/>
                  </a:lnTo>
                  <a:lnTo>
                    <a:pt x="14380" y="1690"/>
                  </a:lnTo>
                  <a:lnTo>
                    <a:pt x="12691" y="1631"/>
                  </a:lnTo>
                  <a:lnTo>
                    <a:pt x="11080" y="1553"/>
                  </a:lnTo>
                  <a:lnTo>
                    <a:pt x="9587" y="1474"/>
                  </a:lnTo>
                  <a:lnTo>
                    <a:pt x="8192" y="1356"/>
                  </a:lnTo>
                  <a:lnTo>
                    <a:pt x="6915" y="1258"/>
                  </a:lnTo>
                  <a:lnTo>
                    <a:pt x="5717" y="1120"/>
                  </a:lnTo>
                  <a:lnTo>
                    <a:pt x="4656" y="1003"/>
                  </a:lnTo>
                  <a:lnTo>
                    <a:pt x="3693" y="865"/>
                  </a:lnTo>
                  <a:lnTo>
                    <a:pt x="2849" y="708"/>
                  </a:lnTo>
                  <a:lnTo>
                    <a:pt x="2122" y="570"/>
                  </a:lnTo>
                  <a:lnTo>
                    <a:pt x="1513" y="433"/>
                  </a:lnTo>
                  <a:lnTo>
                    <a:pt x="1041" y="276"/>
                  </a:lnTo>
                  <a:lnTo>
                    <a:pt x="668" y="138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9" name="Google Shape;9989;p48"/>
            <p:cNvSpPr/>
            <p:nvPr/>
          </p:nvSpPr>
          <p:spPr>
            <a:xfrm>
              <a:off x="-790309" y="-1494967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1"/>
                  </a:moveTo>
                  <a:lnTo>
                    <a:pt x="373" y="20"/>
                  </a:lnTo>
                  <a:lnTo>
                    <a:pt x="315" y="59"/>
                  </a:lnTo>
                  <a:lnTo>
                    <a:pt x="236" y="99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1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786" y="1435"/>
                  </a:lnTo>
                  <a:lnTo>
                    <a:pt x="1199" y="1552"/>
                  </a:lnTo>
                  <a:lnTo>
                    <a:pt x="1670" y="1670"/>
                  </a:lnTo>
                  <a:lnTo>
                    <a:pt x="2200" y="1788"/>
                  </a:lnTo>
                  <a:lnTo>
                    <a:pt x="2809" y="1906"/>
                  </a:lnTo>
                  <a:lnTo>
                    <a:pt x="3477" y="202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0549" y="2928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1864" y="2260"/>
                  </a:lnTo>
                  <a:lnTo>
                    <a:pt x="32630" y="2161"/>
                  </a:lnTo>
                  <a:lnTo>
                    <a:pt x="33318" y="2044"/>
                  </a:lnTo>
                  <a:lnTo>
                    <a:pt x="33927" y="1945"/>
                  </a:lnTo>
                  <a:lnTo>
                    <a:pt x="34457" y="1827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395"/>
                  </a:lnTo>
                  <a:lnTo>
                    <a:pt x="35930" y="1356"/>
                  </a:lnTo>
                  <a:lnTo>
                    <a:pt x="35989" y="1277"/>
                  </a:lnTo>
                  <a:lnTo>
                    <a:pt x="36048" y="1199"/>
                  </a:lnTo>
                  <a:lnTo>
                    <a:pt x="36087" y="1081"/>
                  </a:lnTo>
                  <a:lnTo>
                    <a:pt x="36107" y="963"/>
                  </a:lnTo>
                  <a:lnTo>
                    <a:pt x="36107" y="806"/>
                  </a:lnTo>
                  <a:lnTo>
                    <a:pt x="36087" y="668"/>
                  </a:lnTo>
                  <a:lnTo>
                    <a:pt x="36068" y="531"/>
                  </a:lnTo>
                  <a:lnTo>
                    <a:pt x="36009" y="433"/>
                  </a:lnTo>
                  <a:lnTo>
                    <a:pt x="35950" y="354"/>
                  </a:lnTo>
                  <a:lnTo>
                    <a:pt x="35891" y="276"/>
                  </a:lnTo>
                  <a:lnTo>
                    <a:pt x="35812" y="236"/>
                  </a:lnTo>
                  <a:lnTo>
                    <a:pt x="35753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315"/>
                  </a:lnTo>
                  <a:lnTo>
                    <a:pt x="35086" y="452"/>
                  </a:lnTo>
                  <a:lnTo>
                    <a:pt x="34594" y="590"/>
                  </a:lnTo>
                  <a:lnTo>
                    <a:pt x="34005" y="727"/>
                  </a:lnTo>
                  <a:lnTo>
                    <a:pt x="33278" y="865"/>
                  </a:lnTo>
                  <a:lnTo>
                    <a:pt x="32434" y="1002"/>
                  </a:lnTo>
                  <a:lnTo>
                    <a:pt x="31471" y="1120"/>
                  </a:lnTo>
                  <a:lnTo>
                    <a:pt x="30391" y="1238"/>
                  </a:lnTo>
                  <a:lnTo>
                    <a:pt x="29212" y="1356"/>
                  </a:lnTo>
                  <a:lnTo>
                    <a:pt x="27915" y="1454"/>
                  </a:lnTo>
                  <a:lnTo>
                    <a:pt x="26521" y="1552"/>
                  </a:lnTo>
                  <a:lnTo>
                    <a:pt x="25028" y="1611"/>
                  </a:lnTo>
                  <a:lnTo>
                    <a:pt x="23417" y="1670"/>
                  </a:lnTo>
                  <a:lnTo>
                    <a:pt x="21727" y="1729"/>
                  </a:lnTo>
                  <a:lnTo>
                    <a:pt x="19940" y="1749"/>
                  </a:lnTo>
                  <a:lnTo>
                    <a:pt x="18054" y="1749"/>
                  </a:lnTo>
                  <a:lnTo>
                    <a:pt x="16168" y="1729"/>
                  </a:lnTo>
                  <a:lnTo>
                    <a:pt x="14380" y="1690"/>
                  </a:lnTo>
                  <a:lnTo>
                    <a:pt x="12691" y="1631"/>
                  </a:lnTo>
                  <a:lnTo>
                    <a:pt x="11099" y="1552"/>
                  </a:lnTo>
                  <a:lnTo>
                    <a:pt x="9606" y="1454"/>
                  </a:lnTo>
                  <a:lnTo>
                    <a:pt x="8212" y="1356"/>
                  </a:lnTo>
                  <a:lnTo>
                    <a:pt x="6935" y="1238"/>
                  </a:lnTo>
                  <a:lnTo>
                    <a:pt x="5756" y="1120"/>
                  </a:lnTo>
                  <a:lnTo>
                    <a:pt x="4676" y="983"/>
                  </a:lnTo>
                  <a:lnTo>
                    <a:pt x="3713" y="865"/>
                  </a:lnTo>
                  <a:lnTo>
                    <a:pt x="2868" y="708"/>
                  </a:lnTo>
                  <a:lnTo>
                    <a:pt x="2142" y="570"/>
                  </a:lnTo>
                  <a:lnTo>
                    <a:pt x="1533" y="433"/>
                  </a:lnTo>
                  <a:lnTo>
                    <a:pt x="1061" y="276"/>
                  </a:lnTo>
                  <a:lnTo>
                    <a:pt x="688" y="138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0" name="Google Shape;9990;p48"/>
            <p:cNvSpPr/>
            <p:nvPr/>
          </p:nvSpPr>
          <p:spPr>
            <a:xfrm>
              <a:off x="-790309" y="-1429312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72" y="0"/>
                  </a:moveTo>
                  <a:lnTo>
                    <a:pt x="393" y="20"/>
                  </a:lnTo>
                  <a:lnTo>
                    <a:pt x="315" y="59"/>
                  </a:lnTo>
                  <a:lnTo>
                    <a:pt x="236" y="99"/>
                  </a:lnTo>
                  <a:lnTo>
                    <a:pt x="177" y="158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7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786" y="1415"/>
                  </a:lnTo>
                  <a:lnTo>
                    <a:pt x="1199" y="1552"/>
                  </a:lnTo>
                  <a:lnTo>
                    <a:pt x="1670" y="1670"/>
                  </a:lnTo>
                  <a:lnTo>
                    <a:pt x="2200" y="1788"/>
                  </a:lnTo>
                  <a:lnTo>
                    <a:pt x="2809" y="1906"/>
                  </a:lnTo>
                  <a:lnTo>
                    <a:pt x="3497" y="200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77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7"/>
                  </a:lnTo>
                  <a:lnTo>
                    <a:pt x="20549" y="2927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2198" y="2220"/>
                  </a:lnTo>
                  <a:lnTo>
                    <a:pt x="33219" y="2063"/>
                  </a:lnTo>
                  <a:lnTo>
                    <a:pt x="34064" y="1906"/>
                  </a:lnTo>
                  <a:lnTo>
                    <a:pt x="34791" y="1749"/>
                  </a:lnTo>
                  <a:lnTo>
                    <a:pt x="35262" y="1611"/>
                  </a:lnTo>
                  <a:lnTo>
                    <a:pt x="35675" y="1474"/>
                  </a:lnTo>
                  <a:lnTo>
                    <a:pt x="35773" y="1434"/>
                  </a:lnTo>
                  <a:lnTo>
                    <a:pt x="35852" y="1395"/>
                  </a:lnTo>
                  <a:lnTo>
                    <a:pt x="35930" y="1336"/>
                  </a:lnTo>
                  <a:lnTo>
                    <a:pt x="36009" y="1258"/>
                  </a:lnTo>
                  <a:lnTo>
                    <a:pt x="36048" y="1179"/>
                  </a:lnTo>
                  <a:lnTo>
                    <a:pt x="36087" y="1081"/>
                  </a:lnTo>
                  <a:lnTo>
                    <a:pt x="36107" y="943"/>
                  </a:lnTo>
                  <a:lnTo>
                    <a:pt x="36107" y="806"/>
                  </a:lnTo>
                  <a:lnTo>
                    <a:pt x="36087" y="668"/>
                  </a:lnTo>
                  <a:lnTo>
                    <a:pt x="36068" y="531"/>
                  </a:lnTo>
                  <a:lnTo>
                    <a:pt x="36029" y="433"/>
                  </a:lnTo>
                  <a:lnTo>
                    <a:pt x="35970" y="354"/>
                  </a:lnTo>
                  <a:lnTo>
                    <a:pt x="35891" y="275"/>
                  </a:lnTo>
                  <a:lnTo>
                    <a:pt x="35832" y="236"/>
                  </a:lnTo>
                  <a:lnTo>
                    <a:pt x="35753" y="197"/>
                  </a:lnTo>
                  <a:lnTo>
                    <a:pt x="35695" y="177"/>
                  </a:lnTo>
                  <a:lnTo>
                    <a:pt x="35518" y="275"/>
                  </a:lnTo>
                  <a:lnTo>
                    <a:pt x="35302" y="354"/>
                  </a:lnTo>
                  <a:lnTo>
                    <a:pt x="34928" y="492"/>
                  </a:lnTo>
                  <a:lnTo>
                    <a:pt x="34457" y="609"/>
                  </a:lnTo>
                  <a:lnTo>
                    <a:pt x="33887" y="747"/>
                  </a:lnTo>
                  <a:lnTo>
                    <a:pt x="33200" y="865"/>
                  </a:lnTo>
                  <a:lnTo>
                    <a:pt x="32434" y="983"/>
                  </a:lnTo>
                  <a:lnTo>
                    <a:pt x="31569" y="1100"/>
                  </a:lnTo>
                  <a:lnTo>
                    <a:pt x="30607" y="1218"/>
                  </a:lnTo>
                  <a:lnTo>
                    <a:pt x="29546" y="1317"/>
                  </a:lnTo>
                  <a:lnTo>
                    <a:pt x="28406" y="1415"/>
                  </a:lnTo>
                  <a:lnTo>
                    <a:pt x="27169" y="1493"/>
                  </a:lnTo>
                  <a:lnTo>
                    <a:pt x="25853" y="1572"/>
                  </a:lnTo>
                  <a:lnTo>
                    <a:pt x="24458" y="1631"/>
                  </a:lnTo>
                  <a:lnTo>
                    <a:pt x="22984" y="1690"/>
                  </a:lnTo>
                  <a:lnTo>
                    <a:pt x="21413" y="1729"/>
                  </a:lnTo>
                  <a:lnTo>
                    <a:pt x="19763" y="1749"/>
                  </a:lnTo>
                  <a:lnTo>
                    <a:pt x="18054" y="1749"/>
                  </a:lnTo>
                  <a:lnTo>
                    <a:pt x="16187" y="1729"/>
                  </a:lnTo>
                  <a:lnTo>
                    <a:pt x="14400" y="1670"/>
                  </a:lnTo>
                  <a:lnTo>
                    <a:pt x="12710" y="1631"/>
                  </a:lnTo>
                  <a:lnTo>
                    <a:pt x="11119" y="1552"/>
                  </a:lnTo>
                  <a:lnTo>
                    <a:pt x="9626" y="1454"/>
                  </a:lnTo>
                  <a:lnTo>
                    <a:pt x="8251" y="1356"/>
                  </a:lnTo>
                  <a:lnTo>
                    <a:pt x="6954" y="1238"/>
                  </a:lnTo>
                  <a:lnTo>
                    <a:pt x="5776" y="1120"/>
                  </a:lnTo>
                  <a:lnTo>
                    <a:pt x="4715" y="1002"/>
                  </a:lnTo>
                  <a:lnTo>
                    <a:pt x="3752" y="865"/>
                  </a:lnTo>
                  <a:lnTo>
                    <a:pt x="2908" y="708"/>
                  </a:lnTo>
                  <a:lnTo>
                    <a:pt x="2181" y="570"/>
                  </a:lnTo>
                  <a:lnTo>
                    <a:pt x="1572" y="433"/>
                  </a:lnTo>
                  <a:lnTo>
                    <a:pt x="1081" y="295"/>
                  </a:lnTo>
                  <a:lnTo>
                    <a:pt x="707" y="138"/>
                  </a:lnTo>
                  <a:lnTo>
                    <a:pt x="570" y="79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1" name="Google Shape;9991;p48"/>
            <p:cNvSpPr/>
            <p:nvPr/>
          </p:nvSpPr>
          <p:spPr>
            <a:xfrm>
              <a:off x="-790309" y="-1363344"/>
              <a:ext cx="594428" cy="47889"/>
            </a:xfrm>
            <a:custGeom>
              <a:avLst/>
              <a:gdLst/>
              <a:ahLst/>
              <a:cxnLst/>
              <a:rect l="l" t="t" r="r" b="b"/>
              <a:pathLst>
                <a:path w="36108" h="2909" extrusionOk="0">
                  <a:moveTo>
                    <a:pt x="393" y="1"/>
                  </a:moveTo>
                  <a:lnTo>
                    <a:pt x="315" y="40"/>
                  </a:lnTo>
                  <a:lnTo>
                    <a:pt x="236" y="79"/>
                  </a:lnTo>
                  <a:lnTo>
                    <a:pt x="177" y="138"/>
                  </a:lnTo>
                  <a:lnTo>
                    <a:pt x="98" y="217"/>
                  </a:lnTo>
                  <a:lnTo>
                    <a:pt x="59" y="335"/>
                  </a:lnTo>
                  <a:lnTo>
                    <a:pt x="20" y="453"/>
                  </a:lnTo>
                  <a:lnTo>
                    <a:pt x="0" y="610"/>
                  </a:lnTo>
                  <a:lnTo>
                    <a:pt x="20" y="747"/>
                  </a:lnTo>
                  <a:lnTo>
                    <a:pt x="40" y="885"/>
                  </a:lnTo>
                  <a:lnTo>
                    <a:pt x="79" y="983"/>
                  </a:lnTo>
                  <a:lnTo>
                    <a:pt x="118" y="1081"/>
                  </a:lnTo>
                  <a:lnTo>
                    <a:pt x="177" y="1160"/>
                  </a:lnTo>
                  <a:lnTo>
                    <a:pt x="256" y="1199"/>
                  </a:lnTo>
                  <a:lnTo>
                    <a:pt x="354" y="1258"/>
                  </a:lnTo>
                  <a:lnTo>
                    <a:pt x="452" y="1278"/>
                  </a:lnTo>
                  <a:lnTo>
                    <a:pt x="806" y="1396"/>
                  </a:lnTo>
                  <a:lnTo>
                    <a:pt x="1218" y="1514"/>
                  </a:lnTo>
                  <a:lnTo>
                    <a:pt x="1670" y="1651"/>
                  </a:lnTo>
                  <a:lnTo>
                    <a:pt x="2220" y="1769"/>
                  </a:lnTo>
                  <a:lnTo>
                    <a:pt x="2809" y="1867"/>
                  </a:lnTo>
                  <a:lnTo>
                    <a:pt x="3497" y="1985"/>
                  </a:lnTo>
                  <a:lnTo>
                    <a:pt x="4263" y="2103"/>
                  </a:lnTo>
                  <a:lnTo>
                    <a:pt x="5088" y="2201"/>
                  </a:lnTo>
                  <a:lnTo>
                    <a:pt x="6444" y="2358"/>
                  </a:lnTo>
                  <a:lnTo>
                    <a:pt x="7897" y="2496"/>
                  </a:lnTo>
                  <a:lnTo>
                    <a:pt x="9430" y="2614"/>
                  </a:lnTo>
                  <a:lnTo>
                    <a:pt x="11041" y="2712"/>
                  </a:lnTo>
                  <a:lnTo>
                    <a:pt x="12710" y="2790"/>
                  </a:lnTo>
                  <a:lnTo>
                    <a:pt x="14439" y="2849"/>
                  </a:lnTo>
                  <a:lnTo>
                    <a:pt x="16227" y="2889"/>
                  </a:lnTo>
                  <a:lnTo>
                    <a:pt x="18054" y="2908"/>
                  </a:lnTo>
                  <a:lnTo>
                    <a:pt x="18839" y="2908"/>
                  </a:lnTo>
                  <a:lnTo>
                    <a:pt x="20549" y="2889"/>
                  </a:lnTo>
                  <a:lnTo>
                    <a:pt x="22218" y="2869"/>
                  </a:lnTo>
                  <a:lnTo>
                    <a:pt x="23849" y="2830"/>
                  </a:lnTo>
                  <a:lnTo>
                    <a:pt x="25420" y="2751"/>
                  </a:lnTo>
                  <a:lnTo>
                    <a:pt x="26913" y="2673"/>
                  </a:lnTo>
                  <a:lnTo>
                    <a:pt x="28367" y="2574"/>
                  </a:lnTo>
                  <a:lnTo>
                    <a:pt x="29723" y="2476"/>
                  </a:lnTo>
                  <a:lnTo>
                    <a:pt x="30999" y="2339"/>
                  </a:lnTo>
                  <a:lnTo>
                    <a:pt x="32021" y="2221"/>
                  </a:lnTo>
                  <a:lnTo>
                    <a:pt x="32925" y="2083"/>
                  </a:lnTo>
                  <a:lnTo>
                    <a:pt x="33828" y="1926"/>
                  </a:lnTo>
                  <a:lnTo>
                    <a:pt x="34575" y="1769"/>
                  </a:lnTo>
                  <a:lnTo>
                    <a:pt x="35184" y="1612"/>
                  </a:lnTo>
                  <a:lnTo>
                    <a:pt x="35675" y="1455"/>
                  </a:lnTo>
                  <a:lnTo>
                    <a:pt x="35773" y="1415"/>
                  </a:lnTo>
                  <a:lnTo>
                    <a:pt x="35871" y="1376"/>
                  </a:lnTo>
                  <a:lnTo>
                    <a:pt x="35950" y="1317"/>
                  </a:lnTo>
                  <a:lnTo>
                    <a:pt x="36009" y="1239"/>
                  </a:lnTo>
                  <a:lnTo>
                    <a:pt x="36048" y="1160"/>
                  </a:lnTo>
                  <a:lnTo>
                    <a:pt x="36087" y="1042"/>
                  </a:lnTo>
                  <a:lnTo>
                    <a:pt x="36107" y="924"/>
                  </a:lnTo>
                  <a:lnTo>
                    <a:pt x="36107" y="787"/>
                  </a:lnTo>
                  <a:lnTo>
                    <a:pt x="36107" y="649"/>
                  </a:lnTo>
                  <a:lnTo>
                    <a:pt x="36068" y="531"/>
                  </a:lnTo>
                  <a:lnTo>
                    <a:pt x="36029" y="413"/>
                  </a:lnTo>
                  <a:lnTo>
                    <a:pt x="35970" y="335"/>
                  </a:lnTo>
                  <a:lnTo>
                    <a:pt x="35911" y="276"/>
                  </a:lnTo>
                  <a:lnTo>
                    <a:pt x="35852" y="217"/>
                  </a:lnTo>
                  <a:lnTo>
                    <a:pt x="35773" y="178"/>
                  </a:lnTo>
                  <a:lnTo>
                    <a:pt x="35714" y="158"/>
                  </a:lnTo>
                  <a:lnTo>
                    <a:pt x="35577" y="237"/>
                  </a:lnTo>
                  <a:lnTo>
                    <a:pt x="35400" y="315"/>
                  </a:lnTo>
                  <a:lnTo>
                    <a:pt x="35203" y="394"/>
                  </a:lnTo>
                  <a:lnTo>
                    <a:pt x="34948" y="472"/>
                  </a:lnTo>
                  <a:lnTo>
                    <a:pt x="34319" y="630"/>
                  </a:lnTo>
                  <a:lnTo>
                    <a:pt x="33534" y="787"/>
                  </a:lnTo>
                  <a:lnTo>
                    <a:pt x="32355" y="983"/>
                  </a:lnTo>
                  <a:lnTo>
                    <a:pt x="30941" y="1160"/>
                  </a:lnTo>
                  <a:lnTo>
                    <a:pt x="29310" y="1317"/>
                  </a:lnTo>
                  <a:lnTo>
                    <a:pt x="27463" y="1455"/>
                  </a:lnTo>
                  <a:lnTo>
                    <a:pt x="25420" y="1572"/>
                  </a:lnTo>
                  <a:lnTo>
                    <a:pt x="23161" y="1651"/>
                  </a:lnTo>
                  <a:lnTo>
                    <a:pt x="20706" y="1710"/>
                  </a:lnTo>
                  <a:lnTo>
                    <a:pt x="18054" y="1710"/>
                  </a:lnTo>
                  <a:lnTo>
                    <a:pt x="16187" y="1690"/>
                  </a:lnTo>
                  <a:lnTo>
                    <a:pt x="14419" y="1651"/>
                  </a:lnTo>
                  <a:lnTo>
                    <a:pt x="12730" y="1592"/>
                  </a:lnTo>
                  <a:lnTo>
                    <a:pt x="11139" y="1533"/>
                  </a:lnTo>
                  <a:lnTo>
                    <a:pt x="9665" y="1435"/>
                  </a:lnTo>
                  <a:lnTo>
                    <a:pt x="8271" y="1337"/>
                  </a:lnTo>
                  <a:lnTo>
                    <a:pt x="6994" y="1219"/>
                  </a:lnTo>
                  <a:lnTo>
                    <a:pt x="5815" y="1101"/>
                  </a:lnTo>
                  <a:lnTo>
                    <a:pt x="4735" y="983"/>
                  </a:lnTo>
                  <a:lnTo>
                    <a:pt x="3792" y="846"/>
                  </a:lnTo>
                  <a:lnTo>
                    <a:pt x="2947" y="688"/>
                  </a:lnTo>
                  <a:lnTo>
                    <a:pt x="2200" y="551"/>
                  </a:lnTo>
                  <a:lnTo>
                    <a:pt x="1591" y="413"/>
                  </a:lnTo>
                  <a:lnTo>
                    <a:pt x="1100" y="276"/>
                  </a:lnTo>
                  <a:lnTo>
                    <a:pt x="727" y="119"/>
                  </a:lnTo>
                  <a:lnTo>
                    <a:pt x="590" y="60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2" name="Google Shape;9992;p48"/>
            <p:cNvSpPr/>
            <p:nvPr/>
          </p:nvSpPr>
          <p:spPr>
            <a:xfrm>
              <a:off x="-790309" y="-954218"/>
              <a:ext cx="594428" cy="48531"/>
            </a:xfrm>
            <a:custGeom>
              <a:avLst/>
              <a:gdLst/>
              <a:ahLst/>
              <a:cxnLst/>
              <a:rect l="l" t="t" r="r" b="b"/>
              <a:pathLst>
                <a:path w="36108" h="2948" extrusionOk="0">
                  <a:moveTo>
                    <a:pt x="452" y="0"/>
                  </a:moveTo>
                  <a:lnTo>
                    <a:pt x="373" y="20"/>
                  </a:lnTo>
                  <a:lnTo>
                    <a:pt x="295" y="59"/>
                  </a:lnTo>
                  <a:lnTo>
                    <a:pt x="236" y="118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74"/>
                  </a:lnTo>
                  <a:lnTo>
                    <a:pt x="20" y="492"/>
                  </a:lnTo>
                  <a:lnTo>
                    <a:pt x="0" y="64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99"/>
                  </a:lnTo>
                  <a:lnTo>
                    <a:pt x="256" y="1238"/>
                  </a:lnTo>
                  <a:lnTo>
                    <a:pt x="354" y="1297"/>
                  </a:lnTo>
                  <a:lnTo>
                    <a:pt x="452" y="1317"/>
                  </a:lnTo>
                  <a:lnTo>
                    <a:pt x="550" y="1356"/>
                  </a:lnTo>
                  <a:lnTo>
                    <a:pt x="1041" y="1513"/>
                  </a:lnTo>
                  <a:lnTo>
                    <a:pt x="1670" y="1670"/>
                  </a:lnTo>
                  <a:lnTo>
                    <a:pt x="2338" y="1827"/>
                  </a:lnTo>
                  <a:lnTo>
                    <a:pt x="3124" y="1965"/>
                  </a:lnTo>
                  <a:lnTo>
                    <a:pt x="4047" y="210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52"/>
                  </a:lnTo>
                  <a:lnTo>
                    <a:pt x="11041" y="2751"/>
                  </a:lnTo>
                  <a:lnTo>
                    <a:pt x="12710" y="2829"/>
                  </a:lnTo>
                  <a:lnTo>
                    <a:pt x="14439" y="2888"/>
                  </a:lnTo>
                  <a:lnTo>
                    <a:pt x="16227" y="2928"/>
                  </a:lnTo>
                  <a:lnTo>
                    <a:pt x="18054" y="2947"/>
                  </a:lnTo>
                  <a:lnTo>
                    <a:pt x="18839" y="2947"/>
                  </a:lnTo>
                  <a:lnTo>
                    <a:pt x="20549" y="2928"/>
                  </a:lnTo>
                  <a:lnTo>
                    <a:pt x="22218" y="2908"/>
                  </a:lnTo>
                  <a:lnTo>
                    <a:pt x="23849" y="286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515"/>
                  </a:lnTo>
                  <a:lnTo>
                    <a:pt x="30999" y="2377"/>
                  </a:lnTo>
                  <a:lnTo>
                    <a:pt x="31903" y="2260"/>
                  </a:lnTo>
                  <a:lnTo>
                    <a:pt x="33180" y="2083"/>
                  </a:lnTo>
                  <a:lnTo>
                    <a:pt x="33730" y="1985"/>
                  </a:lnTo>
                  <a:lnTo>
                    <a:pt x="34221" y="1886"/>
                  </a:lnTo>
                  <a:lnTo>
                    <a:pt x="34653" y="1788"/>
                  </a:lnTo>
                  <a:lnTo>
                    <a:pt x="35046" y="1690"/>
                  </a:lnTo>
                  <a:lnTo>
                    <a:pt x="35380" y="1592"/>
                  </a:lnTo>
                  <a:lnTo>
                    <a:pt x="35675" y="1493"/>
                  </a:lnTo>
                  <a:lnTo>
                    <a:pt x="35812" y="1435"/>
                  </a:lnTo>
                  <a:lnTo>
                    <a:pt x="35871" y="1395"/>
                  </a:lnTo>
                  <a:lnTo>
                    <a:pt x="35930" y="1356"/>
                  </a:lnTo>
                  <a:lnTo>
                    <a:pt x="35989" y="1297"/>
                  </a:lnTo>
                  <a:lnTo>
                    <a:pt x="36029" y="1238"/>
                  </a:lnTo>
                  <a:lnTo>
                    <a:pt x="36068" y="1140"/>
                  </a:lnTo>
                  <a:lnTo>
                    <a:pt x="36087" y="1061"/>
                  </a:lnTo>
                  <a:lnTo>
                    <a:pt x="36107" y="943"/>
                  </a:lnTo>
                  <a:lnTo>
                    <a:pt x="36107" y="826"/>
                  </a:lnTo>
                  <a:lnTo>
                    <a:pt x="36107" y="708"/>
                  </a:lnTo>
                  <a:lnTo>
                    <a:pt x="36087" y="609"/>
                  </a:lnTo>
                  <a:lnTo>
                    <a:pt x="36048" y="511"/>
                  </a:lnTo>
                  <a:lnTo>
                    <a:pt x="36009" y="433"/>
                  </a:lnTo>
                  <a:lnTo>
                    <a:pt x="35911" y="315"/>
                  </a:lnTo>
                  <a:lnTo>
                    <a:pt x="35812" y="236"/>
                  </a:lnTo>
                  <a:lnTo>
                    <a:pt x="35675" y="177"/>
                  </a:lnTo>
                  <a:lnTo>
                    <a:pt x="35518" y="275"/>
                  </a:lnTo>
                  <a:lnTo>
                    <a:pt x="35321" y="374"/>
                  </a:lnTo>
                  <a:lnTo>
                    <a:pt x="35046" y="472"/>
                  </a:lnTo>
                  <a:lnTo>
                    <a:pt x="34712" y="570"/>
                  </a:lnTo>
                  <a:lnTo>
                    <a:pt x="34319" y="668"/>
                  </a:lnTo>
                  <a:lnTo>
                    <a:pt x="33868" y="767"/>
                  </a:lnTo>
                  <a:lnTo>
                    <a:pt x="33376" y="845"/>
                  </a:lnTo>
                  <a:lnTo>
                    <a:pt x="32807" y="943"/>
                  </a:lnTo>
                  <a:lnTo>
                    <a:pt x="31589" y="1120"/>
                  </a:lnTo>
                  <a:lnTo>
                    <a:pt x="30194" y="1277"/>
                  </a:lnTo>
                  <a:lnTo>
                    <a:pt x="28603" y="1415"/>
                  </a:lnTo>
                  <a:lnTo>
                    <a:pt x="26835" y="1533"/>
                  </a:lnTo>
                  <a:lnTo>
                    <a:pt x="24890" y="1631"/>
                  </a:lnTo>
                  <a:lnTo>
                    <a:pt x="22768" y="1710"/>
                  </a:lnTo>
                  <a:lnTo>
                    <a:pt x="20490" y="1749"/>
                  </a:lnTo>
                  <a:lnTo>
                    <a:pt x="18054" y="1749"/>
                  </a:lnTo>
                  <a:lnTo>
                    <a:pt x="15912" y="1729"/>
                  </a:lnTo>
                  <a:lnTo>
                    <a:pt x="13889" y="1670"/>
                  </a:lnTo>
                  <a:lnTo>
                    <a:pt x="11983" y="1611"/>
                  </a:lnTo>
                  <a:lnTo>
                    <a:pt x="10215" y="1513"/>
                  </a:lnTo>
                  <a:lnTo>
                    <a:pt x="8585" y="1395"/>
                  </a:lnTo>
                  <a:lnTo>
                    <a:pt x="7092" y="1277"/>
                  </a:lnTo>
                  <a:lnTo>
                    <a:pt x="5717" y="1140"/>
                  </a:lnTo>
                  <a:lnTo>
                    <a:pt x="4519" y="983"/>
                  </a:lnTo>
                  <a:lnTo>
                    <a:pt x="3752" y="865"/>
                  </a:lnTo>
                  <a:lnTo>
                    <a:pt x="3065" y="767"/>
                  </a:lnTo>
                  <a:lnTo>
                    <a:pt x="2456" y="649"/>
                  </a:lnTo>
                  <a:lnTo>
                    <a:pt x="1925" y="531"/>
                  </a:lnTo>
                  <a:lnTo>
                    <a:pt x="1454" y="413"/>
                  </a:lnTo>
                  <a:lnTo>
                    <a:pt x="1081" y="295"/>
                  </a:lnTo>
                  <a:lnTo>
                    <a:pt x="766" y="197"/>
                  </a:lnTo>
                  <a:lnTo>
                    <a:pt x="550" y="7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3" name="Google Shape;9993;p48"/>
            <p:cNvSpPr/>
            <p:nvPr/>
          </p:nvSpPr>
          <p:spPr>
            <a:xfrm>
              <a:off x="-790309" y="-884364"/>
              <a:ext cx="594428" cy="48531"/>
            </a:xfrm>
            <a:custGeom>
              <a:avLst/>
              <a:gdLst/>
              <a:ahLst/>
              <a:cxnLst/>
              <a:rect l="l" t="t" r="r" b="b"/>
              <a:pathLst>
                <a:path w="36108" h="2948" extrusionOk="0">
                  <a:moveTo>
                    <a:pt x="452" y="1"/>
                  </a:moveTo>
                  <a:lnTo>
                    <a:pt x="373" y="20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8"/>
                  </a:lnTo>
                  <a:lnTo>
                    <a:pt x="98" y="256"/>
                  </a:lnTo>
                  <a:lnTo>
                    <a:pt x="59" y="374"/>
                  </a:lnTo>
                  <a:lnTo>
                    <a:pt x="20" y="492"/>
                  </a:lnTo>
                  <a:lnTo>
                    <a:pt x="0" y="64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550" y="1356"/>
                  </a:lnTo>
                  <a:lnTo>
                    <a:pt x="904" y="1474"/>
                  </a:lnTo>
                  <a:lnTo>
                    <a:pt x="1297" y="1592"/>
                  </a:lnTo>
                  <a:lnTo>
                    <a:pt x="1768" y="1690"/>
                  </a:lnTo>
                  <a:lnTo>
                    <a:pt x="2299" y="1808"/>
                  </a:lnTo>
                  <a:lnTo>
                    <a:pt x="2888" y="1926"/>
                  </a:lnTo>
                  <a:lnTo>
                    <a:pt x="3536" y="2024"/>
                  </a:lnTo>
                  <a:lnTo>
                    <a:pt x="4283" y="214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28"/>
                  </a:lnTo>
                  <a:lnTo>
                    <a:pt x="18054" y="2947"/>
                  </a:lnTo>
                  <a:lnTo>
                    <a:pt x="18839" y="2947"/>
                  </a:lnTo>
                  <a:lnTo>
                    <a:pt x="21315" y="2928"/>
                  </a:lnTo>
                  <a:lnTo>
                    <a:pt x="23692" y="2869"/>
                  </a:lnTo>
                  <a:lnTo>
                    <a:pt x="25951" y="2771"/>
                  </a:lnTo>
                  <a:lnTo>
                    <a:pt x="28092" y="2633"/>
                  </a:lnTo>
                  <a:lnTo>
                    <a:pt x="29605" y="2515"/>
                  </a:lnTo>
                  <a:lnTo>
                    <a:pt x="30999" y="2378"/>
                  </a:lnTo>
                  <a:lnTo>
                    <a:pt x="31864" y="2279"/>
                  </a:lnTo>
                  <a:lnTo>
                    <a:pt x="32630" y="2162"/>
                  </a:lnTo>
                  <a:lnTo>
                    <a:pt x="33318" y="2063"/>
                  </a:lnTo>
                  <a:lnTo>
                    <a:pt x="33927" y="1946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612"/>
                  </a:lnTo>
                  <a:lnTo>
                    <a:pt x="35675" y="1494"/>
                  </a:lnTo>
                  <a:lnTo>
                    <a:pt x="35832" y="1435"/>
                  </a:lnTo>
                  <a:lnTo>
                    <a:pt x="35891" y="1395"/>
                  </a:lnTo>
                  <a:lnTo>
                    <a:pt x="35950" y="1337"/>
                  </a:lnTo>
                  <a:lnTo>
                    <a:pt x="35989" y="1278"/>
                  </a:lnTo>
                  <a:lnTo>
                    <a:pt x="36048" y="1219"/>
                  </a:lnTo>
                  <a:lnTo>
                    <a:pt x="36068" y="1140"/>
                  </a:lnTo>
                  <a:lnTo>
                    <a:pt x="36087" y="1042"/>
                  </a:lnTo>
                  <a:lnTo>
                    <a:pt x="36107" y="944"/>
                  </a:lnTo>
                  <a:lnTo>
                    <a:pt x="36107" y="826"/>
                  </a:lnTo>
                  <a:lnTo>
                    <a:pt x="36107" y="708"/>
                  </a:lnTo>
                  <a:lnTo>
                    <a:pt x="36087" y="610"/>
                  </a:lnTo>
                  <a:lnTo>
                    <a:pt x="36048" y="511"/>
                  </a:lnTo>
                  <a:lnTo>
                    <a:pt x="36009" y="433"/>
                  </a:lnTo>
                  <a:lnTo>
                    <a:pt x="35930" y="315"/>
                  </a:lnTo>
                  <a:lnTo>
                    <a:pt x="35812" y="236"/>
                  </a:lnTo>
                  <a:lnTo>
                    <a:pt x="35753" y="197"/>
                  </a:lnTo>
                  <a:lnTo>
                    <a:pt x="35675" y="178"/>
                  </a:lnTo>
                  <a:lnTo>
                    <a:pt x="35557" y="256"/>
                  </a:lnTo>
                  <a:lnTo>
                    <a:pt x="35400" y="335"/>
                  </a:lnTo>
                  <a:lnTo>
                    <a:pt x="35203" y="413"/>
                  </a:lnTo>
                  <a:lnTo>
                    <a:pt x="34987" y="492"/>
                  </a:lnTo>
                  <a:lnTo>
                    <a:pt x="34398" y="649"/>
                  </a:lnTo>
                  <a:lnTo>
                    <a:pt x="33652" y="806"/>
                  </a:lnTo>
                  <a:lnTo>
                    <a:pt x="32768" y="944"/>
                  </a:lnTo>
                  <a:lnTo>
                    <a:pt x="31746" y="1101"/>
                  </a:lnTo>
                  <a:lnTo>
                    <a:pt x="30567" y="1238"/>
                  </a:lnTo>
                  <a:lnTo>
                    <a:pt x="29251" y="1356"/>
                  </a:lnTo>
                  <a:lnTo>
                    <a:pt x="28131" y="1454"/>
                  </a:lnTo>
                  <a:lnTo>
                    <a:pt x="26933" y="1533"/>
                  </a:lnTo>
                  <a:lnTo>
                    <a:pt x="25636" y="1592"/>
                  </a:lnTo>
                  <a:lnTo>
                    <a:pt x="24261" y="1651"/>
                  </a:lnTo>
                  <a:lnTo>
                    <a:pt x="22827" y="1710"/>
                  </a:lnTo>
                  <a:lnTo>
                    <a:pt x="21315" y="1729"/>
                  </a:lnTo>
                  <a:lnTo>
                    <a:pt x="19723" y="1749"/>
                  </a:lnTo>
                  <a:lnTo>
                    <a:pt x="18054" y="1749"/>
                  </a:lnTo>
                  <a:lnTo>
                    <a:pt x="16227" y="1729"/>
                  </a:lnTo>
                  <a:lnTo>
                    <a:pt x="14498" y="1690"/>
                  </a:lnTo>
                  <a:lnTo>
                    <a:pt x="12848" y="1631"/>
                  </a:lnTo>
                  <a:lnTo>
                    <a:pt x="11296" y="1572"/>
                  </a:lnTo>
                  <a:lnTo>
                    <a:pt x="9842" y="1474"/>
                  </a:lnTo>
                  <a:lnTo>
                    <a:pt x="8467" y="1395"/>
                  </a:lnTo>
                  <a:lnTo>
                    <a:pt x="7210" y="1278"/>
                  </a:lnTo>
                  <a:lnTo>
                    <a:pt x="6031" y="1160"/>
                  </a:lnTo>
                  <a:lnTo>
                    <a:pt x="4970" y="1042"/>
                  </a:lnTo>
                  <a:lnTo>
                    <a:pt x="4008" y="904"/>
                  </a:lnTo>
                  <a:lnTo>
                    <a:pt x="3163" y="767"/>
                  </a:lnTo>
                  <a:lnTo>
                    <a:pt x="2417" y="629"/>
                  </a:lnTo>
                  <a:lnTo>
                    <a:pt x="1768" y="492"/>
                  </a:lnTo>
                  <a:lnTo>
                    <a:pt x="1258" y="354"/>
                  </a:lnTo>
                  <a:lnTo>
                    <a:pt x="845" y="217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4" name="Google Shape;9994;p48"/>
            <p:cNvSpPr/>
            <p:nvPr/>
          </p:nvSpPr>
          <p:spPr>
            <a:xfrm>
              <a:off x="-790309" y="-814511"/>
              <a:ext cx="594428" cy="48219"/>
            </a:xfrm>
            <a:custGeom>
              <a:avLst/>
              <a:gdLst/>
              <a:ahLst/>
              <a:cxnLst/>
              <a:rect l="l" t="t" r="r" b="b"/>
              <a:pathLst>
                <a:path w="36108" h="2929" extrusionOk="0">
                  <a:moveTo>
                    <a:pt x="452" y="1"/>
                  </a:moveTo>
                  <a:lnTo>
                    <a:pt x="373" y="21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8"/>
                  </a:lnTo>
                  <a:lnTo>
                    <a:pt x="98" y="256"/>
                  </a:lnTo>
                  <a:lnTo>
                    <a:pt x="59" y="355"/>
                  </a:lnTo>
                  <a:lnTo>
                    <a:pt x="20" y="492"/>
                  </a:lnTo>
                  <a:lnTo>
                    <a:pt x="0" y="630"/>
                  </a:lnTo>
                  <a:lnTo>
                    <a:pt x="20" y="787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1"/>
                  </a:lnTo>
                  <a:lnTo>
                    <a:pt x="177" y="1180"/>
                  </a:lnTo>
                  <a:lnTo>
                    <a:pt x="256" y="1239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570" y="1356"/>
                  </a:lnTo>
                  <a:lnTo>
                    <a:pt x="924" y="1474"/>
                  </a:lnTo>
                  <a:lnTo>
                    <a:pt x="1316" y="1592"/>
                  </a:lnTo>
                  <a:lnTo>
                    <a:pt x="1768" y="1690"/>
                  </a:lnTo>
                  <a:lnTo>
                    <a:pt x="2299" y="1808"/>
                  </a:lnTo>
                  <a:lnTo>
                    <a:pt x="2888" y="1926"/>
                  </a:lnTo>
                  <a:lnTo>
                    <a:pt x="3556" y="2024"/>
                  </a:lnTo>
                  <a:lnTo>
                    <a:pt x="4283" y="2142"/>
                  </a:lnTo>
                  <a:lnTo>
                    <a:pt x="5088" y="2240"/>
                  </a:lnTo>
                  <a:lnTo>
                    <a:pt x="6444" y="2398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2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1020" y="2928"/>
                  </a:lnTo>
                  <a:lnTo>
                    <a:pt x="23122" y="2869"/>
                  </a:lnTo>
                  <a:lnTo>
                    <a:pt x="25283" y="2791"/>
                  </a:lnTo>
                  <a:lnTo>
                    <a:pt x="27326" y="2692"/>
                  </a:lnTo>
                  <a:lnTo>
                    <a:pt x="29251" y="2535"/>
                  </a:lnTo>
                  <a:lnTo>
                    <a:pt x="30999" y="2378"/>
                  </a:lnTo>
                  <a:lnTo>
                    <a:pt x="31864" y="2260"/>
                  </a:lnTo>
                  <a:lnTo>
                    <a:pt x="32630" y="2162"/>
                  </a:lnTo>
                  <a:lnTo>
                    <a:pt x="33318" y="2044"/>
                  </a:lnTo>
                  <a:lnTo>
                    <a:pt x="33927" y="1946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53" y="1455"/>
                  </a:lnTo>
                  <a:lnTo>
                    <a:pt x="35852" y="1415"/>
                  </a:lnTo>
                  <a:lnTo>
                    <a:pt x="35950" y="1337"/>
                  </a:lnTo>
                  <a:lnTo>
                    <a:pt x="36009" y="1278"/>
                  </a:lnTo>
                  <a:lnTo>
                    <a:pt x="36048" y="1199"/>
                  </a:lnTo>
                  <a:lnTo>
                    <a:pt x="36068" y="1121"/>
                  </a:lnTo>
                  <a:lnTo>
                    <a:pt x="36087" y="1042"/>
                  </a:lnTo>
                  <a:lnTo>
                    <a:pt x="36107" y="806"/>
                  </a:lnTo>
                  <a:lnTo>
                    <a:pt x="36107" y="708"/>
                  </a:lnTo>
                  <a:lnTo>
                    <a:pt x="36087" y="610"/>
                  </a:lnTo>
                  <a:lnTo>
                    <a:pt x="36029" y="453"/>
                  </a:lnTo>
                  <a:lnTo>
                    <a:pt x="35930" y="335"/>
                  </a:lnTo>
                  <a:lnTo>
                    <a:pt x="35832" y="237"/>
                  </a:lnTo>
                  <a:lnTo>
                    <a:pt x="35753" y="197"/>
                  </a:lnTo>
                  <a:lnTo>
                    <a:pt x="35675" y="178"/>
                  </a:lnTo>
                  <a:lnTo>
                    <a:pt x="35518" y="276"/>
                  </a:lnTo>
                  <a:lnTo>
                    <a:pt x="35262" y="374"/>
                  </a:lnTo>
                  <a:lnTo>
                    <a:pt x="34948" y="492"/>
                  </a:lnTo>
                  <a:lnTo>
                    <a:pt x="34575" y="590"/>
                  </a:lnTo>
                  <a:lnTo>
                    <a:pt x="34103" y="708"/>
                  </a:lnTo>
                  <a:lnTo>
                    <a:pt x="33573" y="806"/>
                  </a:lnTo>
                  <a:lnTo>
                    <a:pt x="32984" y="905"/>
                  </a:lnTo>
                  <a:lnTo>
                    <a:pt x="32316" y="1022"/>
                  </a:lnTo>
                  <a:lnTo>
                    <a:pt x="31589" y="1121"/>
                  </a:lnTo>
                  <a:lnTo>
                    <a:pt x="30783" y="1199"/>
                  </a:lnTo>
                  <a:lnTo>
                    <a:pt x="29919" y="1298"/>
                  </a:lnTo>
                  <a:lnTo>
                    <a:pt x="28996" y="1376"/>
                  </a:lnTo>
                  <a:lnTo>
                    <a:pt x="27994" y="1455"/>
                  </a:lnTo>
                  <a:lnTo>
                    <a:pt x="26933" y="1533"/>
                  </a:lnTo>
                  <a:lnTo>
                    <a:pt x="25833" y="1592"/>
                  </a:lnTo>
                  <a:lnTo>
                    <a:pt x="24654" y="1631"/>
                  </a:lnTo>
                  <a:lnTo>
                    <a:pt x="23122" y="1690"/>
                  </a:lnTo>
                  <a:lnTo>
                    <a:pt x="21531" y="1730"/>
                  </a:lnTo>
                  <a:lnTo>
                    <a:pt x="19822" y="1749"/>
                  </a:lnTo>
                  <a:lnTo>
                    <a:pt x="18054" y="1749"/>
                  </a:lnTo>
                  <a:lnTo>
                    <a:pt x="16227" y="1730"/>
                  </a:lnTo>
                  <a:lnTo>
                    <a:pt x="14498" y="1690"/>
                  </a:lnTo>
                  <a:lnTo>
                    <a:pt x="12867" y="1631"/>
                  </a:lnTo>
                  <a:lnTo>
                    <a:pt x="11316" y="1573"/>
                  </a:lnTo>
                  <a:lnTo>
                    <a:pt x="9862" y="1474"/>
                  </a:lnTo>
                  <a:lnTo>
                    <a:pt x="8487" y="1376"/>
                  </a:lnTo>
                  <a:lnTo>
                    <a:pt x="7229" y="1278"/>
                  </a:lnTo>
                  <a:lnTo>
                    <a:pt x="6070" y="1160"/>
                  </a:lnTo>
                  <a:lnTo>
                    <a:pt x="4990" y="1042"/>
                  </a:lnTo>
                  <a:lnTo>
                    <a:pt x="4027" y="905"/>
                  </a:lnTo>
                  <a:lnTo>
                    <a:pt x="3183" y="767"/>
                  </a:lnTo>
                  <a:lnTo>
                    <a:pt x="2436" y="630"/>
                  </a:lnTo>
                  <a:lnTo>
                    <a:pt x="1788" y="492"/>
                  </a:lnTo>
                  <a:lnTo>
                    <a:pt x="1277" y="355"/>
                  </a:lnTo>
                  <a:lnTo>
                    <a:pt x="865" y="217"/>
                  </a:lnTo>
                  <a:lnTo>
                    <a:pt x="570" y="80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5" name="Google Shape;9995;p48"/>
            <p:cNvSpPr/>
            <p:nvPr/>
          </p:nvSpPr>
          <p:spPr>
            <a:xfrm>
              <a:off x="-790309" y="-744641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0"/>
                  </a:moveTo>
                  <a:lnTo>
                    <a:pt x="373" y="20"/>
                  </a:lnTo>
                  <a:lnTo>
                    <a:pt x="295" y="40"/>
                  </a:lnTo>
                  <a:lnTo>
                    <a:pt x="236" y="98"/>
                  </a:lnTo>
                  <a:lnTo>
                    <a:pt x="157" y="15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1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590" y="1356"/>
                  </a:lnTo>
                  <a:lnTo>
                    <a:pt x="924" y="1474"/>
                  </a:lnTo>
                  <a:lnTo>
                    <a:pt x="1336" y="1591"/>
                  </a:lnTo>
                  <a:lnTo>
                    <a:pt x="1788" y="1690"/>
                  </a:lnTo>
                  <a:lnTo>
                    <a:pt x="2318" y="1808"/>
                  </a:lnTo>
                  <a:lnTo>
                    <a:pt x="2888" y="1925"/>
                  </a:lnTo>
                  <a:lnTo>
                    <a:pt x="3556" y="2024"/>
                  </a:lnTo>
                  <a:lnTo>
                    <a:pt x="4283" y="2122"/>
                  </a:lnTo>
                  <a:lnTo>
                    <a:pt x="5088" y="2240"/>
                  </a:lnTo>
                  <a:lnTo>
                    <a:pt x="6306" y="2377"/>
                  </a:lnTo>
                  <a:lnTo>
                    <a:pt x="7622" y="2495"/>
                  </a:lnTo>
                  <a:lnTo>
                    <a:pt x="8978" y="2613"/>
                  </a:lnTo>
                  <a:lnTo>
                    <a:pt x="10432" y="2692"/>
                  </a:lnTo>
                  <a:lnTo>
                    <a:pt x="11925" y="2770"/>
                  </a:lnTo>
                  <a:lnTo>
                    <a:pt x="13476" y="2849"/>
                  </a:lnTo>
                  <a:lnTo>
                    <a:pt x="15048" y="2888"/>
                  </a:lnTo>
                  <a:lnTo>
                    <a:pt x="16679" y="2908"/>
                  </a:lnTo>
                  <a:lnTo>
                    <a:pt x="18054" y="2927"/>
                  </a:lnTo>
                  <a:lnTo>
                    <a:pt x="20549" y="2927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1864" y="2259"/>
                  </a:lnTo>
                  <a:lnTo>
                    <a:pt x="32630" y="2161"/>
                  </a:lnTo>
                  <a:lnTo>
                    <a:pt x="33318" y="2043"/>
                  </a:lnTo>
                  <a:lnTo>
                    <a:pt x="33927" y="1945"/>
                  </a:lnTo>
                  <a:lnTo>
                    <a:pt x="34457" y="1827"/>
                  </a:lnTo>
                  <a:lnTo>
                    <a:pt x="34928" y="1709"/>
                  </a:lnTo>
                  <a:lnTo>
                    <a:pt x="35321" y="1591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415"/>
                  </a:lnTo>
                  <a:lnTo>
                    <a:pt x="35970" y="1316"/>
                  </a:lnTo>
                  <a:lnTo>
                    <a:pt x="36009" y="1257"/>
                  </a:lnTo>
                  <a:lnTo>
                    <a:pt x="36048" y="1199"/>
                  </a:lnTo>
                  <a:lnTo>
                    <a:pt x="36107" y="1022"/>
                  </a:lnTo>
                  <a:lnTo>
                    <a:pt x="36107" y="806"/>
                  </a:lnTo>
                  <a:lnTo>
                    <a:pt x="36087" y="609"/>
                  </a:lnTo>
                  <a:lnTo>
                    <a:pt x="36029" y="452"/>
                  </a:lnTo>
                  <a:lnTo>
                    <a:pt x="35950" y="334"/>
                  </a:lnTo>
                  <a:lnTo>
                    <a:pt x="35852" y="256"/>
                  </a:lnTo>
                  <a:lnTo>
                    <a:pt x="35753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295"/>
                  </a:lnTo>
                  <a:lnTo>
                    <a:pt x="35105" y="432"/>
                  </a:lnTo>
                  <a:lnTo>
                    <a:pt x="34634" y="570"/>
                  </a:lnTo>
                  <a:lnTo>
                    <a:pt x="34044" y="707"/>
                  </a:lnTo>
                  <a:lnTo>
                    <a:pt x="33337" y="845"/>
                  </a:lnTo>
                  <a:lnTo>
                    <a:pt x="32512" y="982"/>
                  </a:lnTo>
                  <a:lnTo>
                    <a:pt x="31589" y="1100"/>
                  </a:lnTo>
                  <a:lnTo>
                    <a:pt x="30548" y="1218"/>
                  </a:lnTo>
                  <a:lnTo>
                    <a:pt x="29389" y="1336"/>
                  </a:lnTo>
                  <a:lnTo>
                    <a:pt x="28151" y="1434"/>
                  </a:lnTo>
                  <a:lnTo>
                    <a:pt x="26796" y="1533"/>
                  </a:lnTo>
                  <a:lnTo>
                    <a:pt x="25342" y="1611"/>
                  </a:lnTo>
                  <a:lnTo>
                    <a:pt x="23790" y="1670"/>
                  </a:lnTo>
                  <a:lnTo>
                    <a:pt x="22140" y="1709"/>
                  </a:lnTo>
                  <a:lnTo>
                    <a:pt x="20411" y="1729"/>
                  </a:lnTo>
                  <a:lnTo>
                    <a:pt x="18564" y="1749"/>
                  </a:lnTo>
                  <a:lnTo>
                    <a:pt x="18054" y="1749"/>
                  </a:lnTo>
                  <a:lnTo>
                    <a:pt x="16246" y="1729"/>
                  </a:lnTo>
                  <a:lnTo>
                    <a:pt x="14518" y="1690"/>
                  </a:lnTo>
                  <a:lnTo>
                    <a:pt x="12887" y="1631"/>
                  </a:lnTo>
                  <a:lnTo>
                    <a:pt x="11335" y="1552"/>
                  </a:lnTo>
                  <a:lnTo>
                    <a:pt x="9882" y="1474"/>
                  </a:lnTo>
                  <a:lnTo>
                    <a:pt x="8526" y="1375"/>
                  </a:lnTo>
                  <a:lnTo>
                    <a:pt x="7249" y="1277"/>
                  </a:lnTo>
                  <a:lnTo>
                    <a:pt x="6090" y="1159"/>
                  </a:lnTo>
                  <a:lnTo>
                    <a:pt x="5029" y="1041"/>
                  </a:lnTo>
                  <a:lnTo>
                    <a:pt x="4067" y="904"/>
                  </a:lnTo>
                  <a:lnTo>
                    <a:pt x="3202" y="766"/>
                  </a:lnTo>
                  <a:lnTo>
                    <a:pt x="2456" y="629"/>
                  </a:lnTo>
                  <a:lnTo>
                    <a:pt x="1827" y="491"/>
                  </a:lnTo>
                  <a:lnTo>
                    <a:pt x="1297" y="354"/>
                  </a:lnTo>
                  <a:lnTo>
                    <a:pt x="884" y="216"/>
                  </a:lnTo>
                  <a:lnTo>
                    <a:pt x="570" y="7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6" name="Google Shape;9996;p48"/>
            <p:cNvSpPr/>
            <p:nvPr/>
          </p:nvSpPr>
          <p:spPr>
            <a:xfrm>
              <a:off x="-779311" y="-721362"/>
              <a:ext cx="579859" cy="141018"/>
            </a:xfrm>
            <a:custGeom>
              <a:avLst/>
              <a:gdLst/>
              <a:ahLst/>
              <a:cxnLst/>
              <a:rect l="l" t="t" r="r" b="b"/>
              <a:pathLst>
                <a:path w="35223" h="8566" extrusionOk="0">
                  <a:moveTo>
                    <a:pt x="35184" y="1"/>
                  </a:moveTo>
                  <a:lnTo>
                    <a:pt x="35105" y="40"/>
                  </a:lnTo>
                  <a:lnTo>
                    <a:pt x="35007" y="60"/>
                  </a:lnTo>
                  <a:lnTo>
                    <a:pt x="34653" y="177"/>
                  </a:lnTo>
                  <a:lnTo>
                    <a:pt x="34260" y="295"/>
                  </a:lnTo>
                  <a:lnTo>
                    <a:pt x="33789" y="413"/>
                  </a:lnTo>
                  <a:lnTo>
                    <a:pt x="33259" y="531"/>
                  </a:lnTo>
                  <a:lnTo>
                    <a:pt x="32650" y="629"/>
                  </a:lnTo>
                  <a:lnTo>
                    <a:pt x="31962" y="747"/>
                  </a:lnTo>
                  <a:lnTo>
                    <a:pt x="31196" y="845"/>
                  </a:lnTo>
                  <a:lnTo>
                    <a:pt x="30331" y="944"/>
                  </a:lnTo>
                  <a:lnTo>
                    <a:pt x="29055" y="1081"/>
                  </a:lnTo>
                  <a:lnTo>
                    <a:pt x="27699" y="1199"/>
                  </a:lnTo>
                  <a:lnTo>
                    <a:pt x="26245" y="1297"/>
                  </a:lnTo>
                  <a:lnTo>
                    <a:pt x="24752" y="1376"/>
                  </a:lnTo>
                  <a:lnTo>
                    <a:pt x="23181" y="1435"/>
                  </a:lnTo>
                  <a:lnTo>
                    <a:pt x="21550" y="1474"/>
                  </a:lnTo>
                  <a:lnTo>
                    <a:pt x="19881" y="1513"/>
                  </a:lnTo>
                  <a:lnTo>
                    <a:pt x="17386" y="1513"/>
                  </a:lnTo>
                  <a:lnTo>
                    <a:pt x="16011" y="1494"/>
                  </a:lnTo>
                  <a:lnTo>
                    <a:pt x="15087" y="2024"/>
                  </a:lnTo>
                  <a:lnTo>
                    <a:pt x="14144" y="2515"/>
                  </a:lnTo>
                  <a:lnTo>
                    <a:pt x="13182" y="2987"/>
                  </a:lnTo>
                  <a:lnTo>
                    <a:pt x="12219" y="3419"/>
                  </a:lnTo>
                  <a:lnTo>
                    <a:pt x="11257" y="3831"/>
                  </a:lnTo>
                  <a:lnTo>
                    <a:pt x="10274" y="4205"/>
                  </a:lnTo>
                  <a:lnTo>
                    <a:pt x="9272" y="4558"/>
                  </a:lnTo>
                  <a:lnTo>
                    <a:pt x="8271" y="4892"/>
                  </a:lnTo>
                  <a:lnTo>
                    <a:pt x="7269" y="5187"/>
                  </a:lnTo>
                  <a:lnTo>
                    <a:pt x="6247" y="5462"/>
                  </a:lnTo>
                  <a:lnTo>
                    <a:pt x="5206" y="5717"/>
                  </a:lnTo>
                  <a:lnTo>
                    <a:pt x="4184" y="5953"/>
                  </a:lnTo>
                  <a:lnTo>
                    <a:pt x="3143" y="6149"/>
                  </a:lnTo>
                  <a:lnTo>
                    <a:pt x="2102" y="6326"/>
                  </a:lnTo>
                  <a:lnTo>
                    <a:pt x="1061" y="6464"/>
                  </a:lnTo>
                  <a:lnTo>
                    <a:pt x="0" y="6601"/>
                  </a:lnTo>
                  <a:lnTo>
                    <a:pt x="59" y="6680"/>
                  </a:lnTo>
                  <a:lnTo>
                    <a:pt x="79" y="6778"/>
                  </a:lnTo>
                  <a:lnTo>
                    <a:pt x="157" y="6837"/>
                  </a:lnTo>
                  <a:lnTo>
                    <a:pt x="295" y="6916"/>
                  </a:lnTo>
                  <a:lnTo>
                    <a:pt x="629" y="7053"/>
                  </a:lnTo>
                  <a:lnTo>
                    <a:pt x="1100" y="7191"/>
                  </a:lnTo>
                  <a:lnTo>
                    <a:pt x="1690" y="7348"/>
                  </a:lnTo>
                  <a:lnTo>
                    <a:pt x="2416" y="7505"/>
                  </a:lnTo>
                  <a:lnTo>
                    <a:pt x="3261" y="7642"/>
                  </a:lnTo>
                  <a:lnTo>
                    <a:pt x="4224" y="7780"/>
                  </a:lnTo>
                  <a:lnTo>
                    <a:pt x="5285" y="7917"/>
                  </a:lnTo>
                  <a:lnTo>
                    <a:pt x="6463" y="8055"/>
                  </a:lnTo>
                  <a:lnTo>
                    <a:pt x="7760" y="8173"/>
                  </a:lnTo>
                  <a:lnTo>
                    <a:pt x="9135" y="8271"/>
                  </a:lnTo>
                  <a:lnTo>
                    <a:pt x="10628" y="8369"/>
                  </a:lnTo>
                  <a:lnTo>
                    <a:pt x="12219" y="8448"/>
                  </a:lnTo>
                  <a:lnTo>
                    <a:pt x="13909" y="8507"/>
                  </a:lnTo>
                  <a:lnTo>
                    <a:pt x="15696" y="8546"/>
                  </a:lnTo>
                  <a:lnTo>
                    <a:pt x="17562" y="8566"/>
                  </a:lnTo>
                  <a:lnTo>
                    <a:pt x="20490" y="8566"/>
                  </a:lnTo>
                  <a:lnTo>
                    <a:pt x="23063" y="8526"/>
                  </a:lnTo>
                  <a:lnTo>
                    <a:pt x="25322" y="8467"/>
                  </a:lnTo>
                  <a:lnTo>
                    <a:pt x="27287" y="8369"/>
                  </a:lnTo>
                  <a:lnTo>
                    <a:pt x="28956" y="8232"/>
                  </a:lnTo>
                  <a:lnTo>
                    <a:pt x="30371" y="8114"/>
                  </a:lnTo>
                  <a:lnTo>
                    <a:pt x="31549" y="7957"/>
                  </a:lnTo>
                  <a:lnTo>
                    <a:pt x="32512" y="7800"/>
                  </a:lnTo>
                  <a:lnTo>
                    <a:pt x="33278" y="7642"/>
                  </a:lnTo>
                  <a:lnTo>
                    <a:pt x="33868" y="7505"/>
                  </a:lnTo>
                  <a:lnTo>
                    <a:pt x="34319" y="7348"/>
                  </a:lnTo>
                  <a:lnTo>
                    <a:pt x="34634" y="7230"/>
                  </a:lnTo>
                  <a:lnTo>
                    <a:pt x="34850" y="7112"/>
                  </a:lnTo>
                  <a:lnTo>
                    <a:pt x="34968" y="7014"/>
                  </a:lnTo>
                  <a:lnTo>
                    <a:pt x="35027" y="6955"/>
                  </a:lnTo>
                  <a:lnTo>
                    <a:pt x="35046" y="6916"/>
                  </a:lnTo>
                  <a:lnTo>
                    <a:pt x="35125" y="6798"/>
                  </a:lnTo>
                  <a:lnTo>
                    <a:pt x="35223" y="6699"/>
                  </a:lnTo>
                  <a:lnTo>
                    <a:pt x="35184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7" name="Google Shape;9997;p48"/>
            <p:cNvSpPr/>
            <p:nvPr/>
          </p:nvSpPr>
          <p:spPr>
            <a:xfrm>
              <a:off x="-715928" y="-1339736"/>
              <a:ext cx="514865" cy="414295"/>
            </a:xfrm>
            <a:custGeom>
              <a:avLst/>
              <a:gdLst/>
              <a:ahLst/>
              <a:cxnLst/>
              <a:rect l="l" t="t" r="r" b="b"/>
              <a:pathLst>
                <a:path w="31275" h="25166" extrusionOk="0">
                  <a:moveTo>
                    <a:pt x="31196" y="1"/>
                  </a:moveTo>
                  <a:lnTo>
                    <a:pt x="30685" y="178"/>
                  </a:lnTo>
                  <a:lnTo>
                    <a:pt x="30057" y="335"/>
                  </a:lnTo>
                  <a:lnTo>
                    <a:pt x="29310" y="492"/>
                  </a:lnTo>
                  <a:lnTo>
                    <a:pt x="28407" y="649"/>
                  </a:lnTo>
                  <a:lnTo>
                    <a:pt x="28014" y="1494"/>
                  </a:lnTo>
                  <a:lnTo>
                    <a:pt x="27582" y="2339"/>
                  </a:lnTo>
                  <a:lnTo>
                    <a:pt x="27149" y="3164"/>
                  </a:lnTo>
                  <a:lnTo>
                    <a:pt x="26698" y="3989"/>
                  </a:lnTo>
                  <a:lnTo>
                    <a:pt x="26226" y="4794"/>
                  </a:lnTo>
                  <a:lnTo>
                    <a:pt x="25735" y="5600"/>
                  </a:lnTo>
                  <a:lnTo>
                    <a:pt x="25224" y="6385"/>
                  </a:lnTo>
                  <a:lnTo>
                    <a:pt x="24713" y="7171"/>
                  </a:lnTo>
                  <a:lnTo>
                    <a:pt x="24163" y="7937"/>
                  </a:lnTo>
                  <a:lnTo>
                    <a:pt x="23613" y="8704"/>
                  </a:lnTo>
                  <a:lnTo>
                    <a:pt x="23024" y="9450"/>
                  </a:lnTo>
                  <a:lnTo>
                    <a:pt x="22435" y="10197"/>
                  </a:lnTo>
                  <a:lnTo>
                    <a:pt x="21806" y="10923"/>
                  </a:lnTo>
                  <a:lnTo>
                    <a:pt x="21177" y="11631"/>
                  </a:lnTo>
                  <a:lnTo>
                    <a:pt x="20510" y="12318"/>
                  </a:lnTo>
                  <a:lnTo>
                    <a:pt x="19842" y="13006"/>
                  </a:lnTo>
                  <a:lnTo>
                    <a:pt x="18761" y="14008"/>
                  </a:lnTo>
                  <a:lnTo>
                    <a:pt x="17661" y="14970"/>
                  </a:lnTo>
                  <a:lnTo>
                    <a:pt x="16541" y="15894"/>
                  </a:lnTo>
                  <a:lnTo>
                    <a:pt x="15382" y="16778"/>
                  </a:lnTo>
                  <a:lnTo>
                    <a:pt x="14204" y="17622"/>
                  </a:lnTo>
                  <a:lnTo>
                    <a:pt x="13005" y="18447"/>
                  </a:lnTo>
                  <a:lnTo>
                    <a:pt x="11787" y="19213"/>
                  </a:lnTo>
                  <a:lnTo>
                    <a:pt x="10530" y="19960"/>
                  </a:lnTo>
                  <a:lnTo>
                    <a:pt x="9273" y="20648"/>
                  </a:lnTo>
                  <a:lnTo>
                    <a:pt x="7996" y="21315"/>
                  </a:lnTo>
                  <a:lnTo>
                    <a:pt x="6699" y="21924"/>
                  </a:lnTo>
                  <a:lnTo>
                    <a:pt x="5383" y="22514"/>
                  </a:lnTo>
                  <a:lnTo>
                    <a:pt x="4047" y="23044"/>
                  </a:lnTo>
                  <a:lnTo>
                    <a:pt x="2711" y="23535"/>
                  </a:lnTo>
                  <a:lnTo>
                    <a:pt x="1356" y="23987"/>
                  </a:lnTo>
                  <a:lnTo>
                    <a:pt x="1" y="24400"/>
                  </a:lnTo>
                  <a:lnTo>
                    <a:pt x="1199" y="24557"/>
                  </a:lnTo>
                  <a:lnTo>
                    <a:pt x="2574" y="24694"/>
                  </a:lnTo>
                  <a:lnTo>
                    <a:pt x="4067" y="24812"/>
                  </a:lnTo>
                  <a:lnTo>
                    <a:pt x="5697" y="24930"/>
                  </a:lnTo>
                  <a:lnTo>
                    <a:pt x="7465" y="25028"/>
                  </a:lnTo>
                  <a:lnTo>
                    <a:pt x="9371" y="25087"/>
                  </a:lnTo>
                  <a:lnTo>
                    <a:pt x="11394" y="25146"/>
                  </a:lnTo>
                  <a:lnTo>
                    <a:pt x="13536" y="25166"/>
                  </a:lnTo>
                  <a:lnTo>
                    <a:pt x="15972" y="25166"/>
                  </a:lnTo>
                  <a:lnTo>
                    <a:pt x="18250" y="25127"/>
                  </a:lnTo>
                  <a:lnTo>
                    <a:pt x="20372" y="25048"/>
                  </a:lnTo>
                  <a:lnTo>
                    <a:pt x="22317" y="24950"/>
                  </a:lnTo>
                  <a:lnTo>
                    <a:pt x="24085" y="24832"/>
                  </a:lnTo>
                  <a:lnTo>
                    <a:pt x="25676" y="24694"/>
                  </a:lnTo>
                  <a:lnTo>
                    <a:pt x="27071" y="24537"/>
                  </a:lnTo>
                  <a:lnTo>
                    <a:pt x="28289" y="24360"/>
                  </a:lnTo>
                  <a:lnTo>
                    <a:pt x="28682" y="23732"/>
                  </a:lnTo>
                  <a:lnTo>
                    <a:pt x="29094" y="23103"/>
                  </a:lnTo>
                  <a:lnTo>
                    <a:pt x="29467" y="22475"/>
                  </a:lnTo>
                  <a:lnTo>
                    <a:pt x="29860" y="21826"/>
                  </a:lnTo>
                  <a:lnTo>
                    <a:pt x="30214" y="21158"/>
                  </a:lnTo>
                  <a:lnTo>
                    <a:pt x="30587" y="20490"/>
                  </a:lnTo>
                  <a:lnTo>
                    <a:pt x="30921" y="19822"/>
                  </a:lnTo>
                  <a:lnTo>
                    <a:pt x="31275" y="19135"/>
                  </a:lnTo>
                  <a:lnTo>
                    <a:pt x="31196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8" name="Google Shape;9998;p48"/>
            <p:cNvSpPr/>
            <p:nvPr/>
          </p:nvSpPr>
          <p:spPr>
            <a:xfrm>
              <a:off x="-484686" y="-791216"/>
              <a:ext cx="284604" cy="75365"/>
            </a:xfrm>
            <a:custGeom>
              <a:avLst/>
              <a:gdLst/>
              <a:ahLst/>
              <a:cxnLst/>
              <a:rect l="l" t="t" r="r" b="b"/>
              <a:pathLst>
                <a:path w="17288" h="4578" extrusionOk="0">
                  <a:moveTo>
                    <a:pt x="17288" y="0"/>
                  </a:moveTo>
                  <a:lnTo>
                    <a:pt x="17189" y="40"/>
                  </a:lnTo>
                  <a:lnTo>
                    <a:pt x="17111" y="59"/>
                  </a:lnTo>
                  <a:lnTo>
                    <a:pt x="16757" y="177"/>
                  </a:lnTo>
                  <a:lnTo>
                    <a:pt x="16364" y="295"/>
                  </a:lnTo>
                  <a:lnTo>
                    <a:pt x="15893" y="413"/>
                  </a:lnTo>
                  <a:lnTo>
                    <a:pt x="15363" y="531"/>
                  </a:lnTo>
                  <a:lnTo>
                    <a:pt x="14754" y="629"/>
                  </a:lnTo>
                  <a:lnTo>
                    <a:pt x="14066" y="747"/>
                  </a:lnTo>
                  <a:lnTo>
                    <a:pt x="13300" y="845"/>
                  </a:lnTo>
                  <a:lnTo>
                    <a:pt x="12435" y="963"/>
                  </a:lnTo>
                  <a:lnTo>
                    <a:pt x="10687" y="1120"/>
                  </a:lnTo>
                  <a:lnTo>
                    <a:pt x="8762" y="1277"/>
                  </a:lnTo>
                  <a:lnTo>
                    <a:pt x="6719" y="1376"/>
                  </a:lnTo>
                  <a:lnTo>
                    <a:pt x="4558" y="1454"/>
                  </a:lnTo>
                  <a:lnTo>
                    <a:pt x="3536" y="2240"/>
                  </a:lnTo>
                  <a:lnTo>
                    <a:pt x="2476" y="2986"/>
                  </a:lnTo>
                  <a:lnTo>
                    <a:pt x="1395" y="3713"/>
                  </a:lnTo>
                  <a:lnTo>
                    <a:pt x="275" y="4401"/>
                  </a:lnTo>
                  <a:lnTo>
                    <a:pt x="0" y="4578"/>
                  </a:lnTo>
                  <a:lnTo>
                    <a:pt x="1847" y="4558"/>
                  </a:lnTo>
                  <a:lnTo>
                    <a:pt x="3576" y="4538"/>
                  </a:lnTo>
                  <a:lnTo>
                    <a:pt x="5226" y="4499"/>
                  </a:lnTo>
                  <a:lnTo>
                    <a:pt x="6778" y="4440"/>
                  </a:lnTo>
                  <a:lnTo>
                    <a:pt x="8232" y="4362"/>
                  </a:lnTo>
                  <a:lnTo>
                    <a:pt x="9587" y="4263"/>
                  </a:lnTo>
                  <a:lnTo>
                    <a:pt x="10825" y="4165"/>
                  </a:lnTo>
                  <a:lnTo>
                    <a:pt x="11984" y="4047"/>
                  </a:lnTo>
                  <a:lnTo>
                    <a:pt x="13025" y="3929"/>
                  </a:lnTo>
                  <a:lnTo>
                    <a:pt x="13948" y="3811"/>
                  </a:lnTo>
                  <a:lnTo>
                    <a:pt x="14773" y="3674"/>
                  </a:lnTo>
                  <a:lnTo>
                    <a:pt x="15480" y="3536"/>
                  </a:lnTo>
                  <a:lnTo>
                    <a:pt x="16070" y="3399"/>
                  </a:lnTo>
                  <a:lnTo>
                    <a:pt x="16541" y="3261"/>
                  </a:lnTo>
                  <a:lnTo>
                    <a:pt x="16875" y="3124"/>
                  </a:lnTo>
                  <a:lnTo>
                    <a:pt x="17013" y="3065"/>
                  </a:lnTo>
                  <a:lnTo>
                    <a:pt x="17111" y="3006"/>
                  </a:lnTo>
                  <a:lnTo>
                    <a:pt x="17189" y="3026"/>
                  </a:lnTo>
                  <a:lnTo>
                    <a:pt x="17288" y="3085"/>
                  </a:lnTo>
                  <a:lnTo>
                    <a:pt x="17288" y="0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9" name="Google Shape;9999;p48"/>
            <p:cNvSpPr/>
            <p:nvPr/>
          </p:nvSpPr>
          <p:spPr>
            <a:xfrm>
              <a:off x="-250217" y="-1024730"/>
              <a:ext cx="49503" cy="86049"/>
            </a:xfrm>
            <a:custGeom>
              <a:avLst/>
              <a:gdLst/>
              <a:ahLst/>
              <a:cxnLst/>
              <a:rect l="l" t="t" r="r" b="b"/>
              <a:pathLst>
                <a:path w="3007" h="5227" extrusionOk="0">
                  <a:moveTo>
                    <a:pt x="2987" y="1"/>
                  </a:moveTo>
                  <a:lnTo>
                    <a:pt x="2633" y="688"/>
                  </a:lnTo>
                  <a:lnTo>
                    <a:pt x="2299" y="1356"/>
                  </a:lnTo>
                  <a:lnTo>
                    <a:pt x="1926" y="2024"/>
                  </a:lnTo>
                  <a:lnTo>
                    <a:pt x="1572" y="2692"/>
                  </a:lnTo>
                  <a:lnTo>
                    <a:pt x="1179" y="3341"/>
                  </a:lnTo>
                  <a:lnTo>
                    <a:pt x="806" y="3969"/>
                  </a:lnTo>
                  <a:lnTo>
                    <a:pt x="394" y="4598"/>
                  </a:lnTo>
                  <a:lnTo>
                    <a:pt x="1" y="5226"/>
                  </a:lnTo>
                  <a:lnTo>
                    <a:pt x="1" y="5226"/>
                  </a:lnTo>
                  <a:lnTo>
                    <a:pt x="570" y="5128"/>
                  </a:lnTo>
                  <a:lnTo>
                    <a:pt x="1062" y="5050"/>
                  </a:lnTo>
                  <a:lnTo>
                    <a:pt x="1513" y="4951"/>
                  </a:lnTo>
                  <a:lnTo>
                    <a:pt x="1906" y="4853"/>
                  </a:lnTo>
                  <a:lnTo>
                    <a:pt x="2240" y="4755"/>
                  </a:lnTo>
                  <a:lnTo>
                    <a:pt x="2515" y="4657"/>
                  </a:lnTo>
                  <a:lnTo>
                    <a:pt x="2712" y="4558"/>
                  </a:lnTo>
                  <a:lnTo>
                    <a:pt x="2869" y="4460"/>
                  </a:lnTo>
                  <a:lnTo>
                    <a:pt x="3006" y="4519"/>
                  </a:lnTo>
                  <a:lnTo>
                    <a:pt x="3006" y="4519"/>
                  </a:lnTo>
                  <a:lnTo>
                    <a:pt x="2987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0" name="Google Shape;10000;p48"/>
            <p:cNvSpPr/>
            <p:nvPr/>
          </p:nvSpPr>
          <p:spPr>
            <a:xfrm>
              <a:off x="-308744" y="-930609"/>
              <a:ext cx="108027" cy="68583"/>
            </a:xfrm>
            <a:custGeom>
              <a:avLst/>
              <a:gdLst/>
              <a:ahLst/>
              <a:cxnLst/>
              <a:rect l="l" t="t" r="r" b="b"/>
              <a:pathLst>
                <a:path w="6562" h="4166" extrusionOk="0">
                  <a:moveTo>
                    <a:pt x="6561" y="1"/>
                  </a:moveTo>
                  <a:lnTo>
                    <a:pt x="6424" y="59"/>
                  </a:lnTo>
                  <a:lnTo>
                    <a:pt x="6129" y="158"/>
                  </a:lnTo>
                  <a:lnTo>
                    <a:pt x="5795" y="256"/>
                  </a:lnTo>
                  <a:lnTo>
                    <a:pt x="5402" y="354"/>
                  </a:lnTo>
                  <a:lnTo>
                    <a:pt x="4970" y="452"/>
                  </a:lnTo>
                  <a:lnTo>
                    <a:pt x="4479" y="551"/>
                  </a:lnTo>
                  <a:lnTo>
                    <a:pt x="3929" y="649"/>
                  </a:lnTo>
                  <a:lnTo>
                    <a:pt x="2652" y="826"/>
                  </a:lnTo>
                  <a:lnTo>
                    <a:pt x="2024" y="1690"/>
                  </a:lnTo>
                  <a:lnTo>
                    <a:pt x="1356" y="2535"/>
                  </a:lnTo>
                  <a:lnTo>
                    <a:pt x="688" y="3360"/>
                  </a:lnTo>
                  <a:lnTo>
                    <a:pt x="0" y="4165"/>
                  </a:lnTo>
                  <a:lnTo>
                    <a:pt x="1316" y="4047"/>
                  </a:lnTo>
                  <a:lnTo>
                    <a:pt x="2495" y="3910"/>
                  </a:lnTo>
                  <a:lnTo>
                    <a:pt x="3517" y="3753"/>
                  </a:lnTo>
                  <a:lnTo>
                    <a:pt x="4401" y="3615"/>
                  </a:lnTo>
                  <a:lnTo>
                    <a:pt x="5147" y="3458"/>
                  </a:lnTo>
                  <a:lnTo>
                    <a:pt x="5736" y="3301"/>
                  </a:lnTo>
                  <a:lnTo>
                    <a:pt x="5952" y="3222"/>
                  </a:lnTo>
                  <a:lnTo>
                    <a:pt x="6149" y="3144"/>
                  </a:lnTo>
                  <a:lnTo>
                    <a:pt x="6306" y="3065"/>
                  </a:lnTo>
                  <a:lnTo>
                    <a:pt x="6424" y="2987"/>
                  </a:lnTo>
                  <a:lnTo>
                    <a:pt x="6502" y="3006"/>
                  </a:lnTo>
                  <a:lnTo>
                    <a:pt x="6561" y="3045"/>
                  </a:lnTo>
                  <a:lnTo>
                    <a:pt x="6561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1" name="Google Shape;10001;p48"/>
            <p:cNvSpPr/>
            <p:nvPr/>
          </p:nvSpPr>
          <p:spPr>
            <a:xfrm>
              <a:off x="-384425" y="-860756"/>
              <a:ext cx="184034" cy="73110"/>
            </a:xfrm>
            <a:custGeom>
              <a:avLst/>
              <a:gdLst/>
              <a:ahLst/>
              <a:cxnLst/>
              <a:rect l="l" t="t" r="r" b="b"/>
              <a:pathLst>
                <a:path w="11179" h="4441" extrusionOk="0">
                  <a:moveTo>
                    <a:pt x="11178" y="1"/>
                  </a:moveTo>
                  <a:lnTo>
                    <a:pt x="11021" y="60"/>
                  </a:lnTo>
                  <a:lnTo>
                    <a:pt x="10667" y="178"/>
                  </a:lnTo>
                  <a:lnTo>
                    <a:pt x="10274" y="276"/>
                  </a:lnTo>
                  <a:lnTo>
                    <a:pt x="9803" y="394"/>
                  </a:lnTo>
                  <a:lnTo>
                    <a:pt x="9273" y="512"/>
                  </a:lnTo>
                  <a:lnTo>
                    <a:pt x="8664" y="629"/>
                  </a:lnTo>
                  <a:lnTo>
                    <a:pt x="7976" y="728"/>
                  </a:lnTo>
                  <a:lnTo>
                    <a:pt x="7210" y="845"/>
                  </a:lnTo>
                  <a:lnTo>
                    <a:pt x="6345" y="944"/>
                  </a:lnTo>
                  <a:lnTo>
                    <a:pt x="4951" y="1081"/>
                  </a:lnTo>
                  <a:lnTo>
                    <a:pt x="3438" y="1199"/>
                  </a:lnTo>
                  <a:lnTo>
                    <a:pt x="2613" y="2044"/>
                  </a:lnTo>
                  <a:lnTo>
                    <a:pt x="1768" y="2869"/>
                  </a:lnTo>
                  <a:lnTo>
                    <a:pt x="904" y="3674"/>
                  </a:lnTo>
                  <a:lnTo>
                    <a:pt x="0" y="4440"/>
                  </a:lnTo>
                  <a:lnTo>
                    <a:pt x="1179" y="4401"/>
                  </a:lnTo>
                  <a:lnTo>
                    <a:pt x="2279" y="4342"/>
                  </a:lnTo>
                  <a:lnTo>
                    <a:pt x="3340" y="4264"/>
                  </a:lnTo>
                  <a:lnTo>
                    <a:pt x="4342" y="4185"/>
                  </a:lnTo>
                  <a:lnTo>
                    <a:pt x="5265" y="4107"/>
                  </a:lnTo>
                  <a:lnTo>
                    <a:pt x="6129" y="4008"/>
                  </a:lnTo>
                  <a:lnTo>
                    <a:pt x="6935" y="3930"/>
                  </a:lnTo>
                  <a:lnTo>
                    <a:pt x="7662" y="3831"/>
                  </a:lnTo>
                  <a:lnTo>
                    <a:pt x="8330" y="3714"/>
                  </a:lnTo>
                  <a:lnTo>
                    <a:pt x="8919" y="3615"/>
                  </a:lnTo>
                  <a:lnTo>
                    <a:pt x="9449" y="3517"/>
                  </a:lnTo>
                  <a:lnTo>
                    <a:pt x="9921" y="3399"/>
                  </a:lnTo>
                  <a:lnTo>
                    <a:pt x="10294" y="3301"/>
                  </a:lnTo>
                  <a:lnTo>
                    <a:pt x="10608" y="3183"/>
                  </a:lnTo>
                  <a:lnTo>
                    <a:pt x="10864" y="3085"/>
                  </a:lnTo>
                  <a:lnTo>
                    <a:pt x="11021" y="2987"/>
                  </a:lnTo>
                  <a:lnTo>
                    <a:pt x="11099" y="3006"/>
                  </a:lnTo>
                  <a:lnTo>
                    <a:pt x="11178" y="3046"/>
                  </a:lnTo>
                  <a:lnTo>
                    <a:pt x="11178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2" name="Google Shape;10002;p48"/>
            <p:cNvSpPr/>
            <p:nvPr/>
          </p:nvSpPr>
          <p:spPr>
            <a:xfrm>
              <a:off x="-238249" y="-1405062"/>
              <a:ext cx="35592" cy="54672"/>
            </a:xfrm>
            <a:custGeom>
              <a:avLst/>
              <a:gdLst/>
              <a:ahLst/>
              <a:cxnLst/>
              <a:rect l="l" t="t" r="r" b="b"/>
              <a:pathLst>
                <a:path w="2162" h="3321" extrusionOk="0">
                  <a:moveTo>
                    <a:pt x="2162" y="1"/>
                  </a:moveTo>
                  <a:lnTo>
                    <a:pt x="1749" y="138"/>
                  </a:lnTo>
                  <a:lnTo>
                    <a:pt x="1258" y="276"/>
                  </a:lnTo>
                  <a:lnTo>
                    <a:pt x="649" y="1808"/>
                  </a:lnTo>
                  <a:lnTo>
                    <a:pt x="1" y="3321"/>
                  </a:lnTo>
                  <a:lnTo>
                    <a:pt x="786" y="3164"/>
                  </a:lnTo>
                  <a:lnTo>
                    <a:pt x="1395" y="3006"/>
                  </a:lnTo>
                  <a:lnTo>
                    <a:pt x="1651" y="2908"/>
                  </a:lnTo>
                  <a:lnTo>
                    <a:pt x="1867" y="2830"/>
                  </a:lnTo>
                  <a:lnTo>
                    <a:pt x="2024" y="2751"/>
                  </a:lnTo>
                  <a:lnTo>
                    <a:pt x="2142" y="2672"/>
                  </a:lnTo>
                  <a:lnTo>
                    <a:pt x="2162" y="2574"/>
                  </a:lnTo>
                  <a:lnTo>
                    <a:pt x="2162" y="2260"/>
                  </a:lnTo>
                  <a:lnTo>
                    <a:pt x="2162" y="1337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03" name="Google Shape;10003;p48"/>
          <p:cNvGrpSpPr/>
          <p:nvPr/>
        </p:nvGrpSpPr>
        <p:grpSpPr>
          <a:xfrm>
            <a:off x="7627146" y="3305531"/>
            <a:ext cx="906826" cy="1509029"/>
            <a:chOff x="-859606" y="-1761457"/>
            <a:chExt cx="745500" cy="1240570"/>
          </a:xfrm>
        </p:grpSpPr>
        <p:sp>
          <p:nvSpPr>
            <p:cNvPr id="10004" name="Google Shape;10004;p48"/>
            <p:cNvSpPr/>
            <p:nvPr/>
          </p:nvSpPr>
          <p:spPr>
            <a:xfrm>
              <a:off x="-859606" y="-661887"/>
              <a:ext cx="745500" cy="141000"/>
            </a:xfrm>
            <a:prstGeom prst="ellipse">
              <a:avLst/>
            </a:pr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5" name="Google Shape;10005;p48"/>
            <p:cNvSpPr/>
            <p:nvPr/>
          </p:nvSpPr>
          <p:spPr>
            <a:xfrm>
              <a:off x="-797750" y="-1761457"/>
              <a:ext cx="607680" cy="69538"/>
            </a:xfrm>
            <a:custGeom>
              <a:avLst/>
              <a:gdLst/>
              <a:ahLst/>
              <a:cxnLst/>
              <a:rect l="l" t="t" r="r" b="b"/>
              <a:pathLst>
                <a:path w="36913" h="4224" extrusionOk="0">
                  <a:moveTo>
                    <a:pt x="17720" y="0"/>
                  </a:moveTo>
                  <a:lnTo>
                    <a:pt x="16030" y="20"/>
                  </a:lnTo>
                  <a:lnTo>
                    <a:pt x="14361" y="40"/>
                  </a:lnTo>
                  <a:lnTo>
                    <a:pt x="12730" y="99"/>
                  </a:lnTo>
                  <a:lnTo>
                    <a:pt x="11178" y="157"/>
                  </a:lnTo>
                  <a:lnTo>
                    <a:pt x="9666" y="236"/>
                  </a:lnTo>
                  <a:lnTo>
                    <a:pt x="8251" y="354"/>
                  </a:lnTo>
                  <a:lnTo>
                    <a:pt x="6915" y="472"/>
                  </a:lnTo>
                  <a:lnTo>
                    <a:pt x="5658" y="609"/>
                  </a:lnTo>
                  <a:lnTo>
                    <a:pt x="4813" y="707"/>
                  </a:lnTo>
                  <a:lnTo>
                    <a:pt x="4067" y="825"/>
                  </a:lnTo>
                  <a:lnTo>
                    <a:pt x="3399" y="943"/>
                  </a:lnTo>
                  <a:lnTo>
                    <a:pt x="2790" y="1061"/>
                  </a:lnTo>
                  <a:lnTo>
                    <a:pt x="2260" y="1179"/>
                  </a:lnTo>
                  <a:lnTo>
                    <a:pt x="1808" y="1316"/>
                  </a:lnTo>
                  <a:lnTo>
                    <a:pt x="1415" y="1454"/>
                  </a:lnTo>
                  <a:lnTo>
                    <a:pt x="1061" y="1591"/>
                  </a:lnTo>
                  <a:lnTo>
                    <a:pt x="786" y="1729"/>
                  </a:lnTo>
                  <a:lnTo>
                    <a:pt x="550" y="1867"/>
                  </a:lnTo>
                  <a:lnTo>
                    <a:pt x="374" y="2024"/>
                  </a:lnTo>
                  <a:lnTo>
                    <a:pt x="236" y="2181"/>
                  </a:lnTo>
                  <a:lnTo>
                    <a:pt x="118" y="2358"/>
                  </a:lnTo>
                  <a:lnTo>
                    <a:pt x="59" y="2515"/>
                  </a:lnTo>
                  <a:lnTo>
                    <a:pt x="20" y="2692"/>
                  </a:lnTo>
                  <a:lnTo>
                    <a:pt x="0" y="2868"/>
                  </a:lnTo>
                  <a:lnTo>
                    <a:pt x="20" y="3045"/>
                  </a:lnTo>
                  <a:lnTo>
                    <a:pt x="40" y="3202"/>
                  </a:lnTo>
                  <a:lnTo>
                    <a:pt x="99" y="3360"/>
                  </a:lnTo>
                  <a:lnTo>
                    <a:pt x="177" y="3517"/>
                  </a:lnTo>
                  <a:lnTo>
                    <a:pt x="295" y="3654"/>
                  </a:lnTo>
                  <a:lnTo>
                    <a:pt x="452" y="3811"/>
                  </a:lnTo>
                  <a:lnTo>
                    <a:pt x="649" y="3949"/>
                  </a:lnTo>
                  <a:lnTo>
                    <a:pt x="865" y="4086"/>
                  </a:lnTo>
                  <a:lnTo>
                    <a:pt x="865" y="3143"/>
                  </a:lnTo>
                  <a:lnTo>
                    <a:pt x="963" y="3143"/>
                  </a:lnTo>
                  <a:lnTo>
                    <a:pt x="865" y="3006"/>
                  </a:lnTo>
                  <a:lnTo>
                    <a:pt x="825" y="2927"/>
                  </a:lnTo>
                  <a:lnTo>
                    <a:pt x="825" y="2868"/>
                  </a:lnTo>
                  <a:lnTo>
                    <a:pt x="845" y="2770"/>
                  </a:lnTo>
                  <a:lnTo>
                    <a:pt x="924" y="2672"/>
                  </a:lnTo>
                  <a:lnTo>
                    <a:pt x="1022" y="2554"/>
                  </a:lnTo>
                  <a:lnTo>
                    <a:pt x="1101" y="2515"/>
                  </a:lnTo>
                  <a:lnTo>
                    <a:pt x="1179" y="2456"/>
                  </a:lnTo>
                  <a:lnTo>
                    <a:pt x="1277" y="2417"/>
                  </a:lnTo>
                  <a:lnTo>
                    <a:pt x="1376" y="2358"/>
                  </a:lnTo>
                  <a:lnTo>
                    <a:pt x="1474" y="2299"/>
                  </a:lnTo>
                  <a:lnTo>
                    <a:pt x="1611" y="2259"/>
                  </a:lnTo>
                  <a:lnTo>
                    <a:pt x="1729" y="2200"/>
                  </a:lnTo>
                  <a:lnTo>
                    <a:pt x="1886" y="2161"/>
                  </a:lnTo>
                  <a:lnTo>
                    <a:pt x="2024" y="2122"/>
                  </a:lnTo>
                  <a:lnTo>
                    <a:pt x="2181" y="2063"/>
                  </a:lnTo>
                  <a:lnTo>
                    <a:pt x="2338" y="2024"/>
                  </a:lnTo>
                  <a:lnTo>
                    <a:pt x="2535" y="1965"/>
                  </a:lnTo>
                  <a:lnTo>
                    <a:pt x="2711" y="1925"/>
                  </a:lnTo>
                  <a:lnTo>
                    <a:pt x="2908" y="1886"/>
                  </a:lnTo>
                  <a:lnTo>
                    <a:pt x="3104" y="1847"/>
                  </a:lnTo>
                  <a:lnTo>
                    <a:pt x="3320" y="1788"/>
                  </a:lnTo>
                  <a:lnTo>
                    <a:pt x="3536" y="1749"/>
                  </a:lnTo>
                  <a:lnTo>
                    <a:pt x="3772" y="1709"/>
                  </a:lnTo>
                  <a:lnTo>
                    <a:pt x="4008" y="1670"/>
                  </a:lnTo>
                  <a:lnTo>
                    <a:pt x="4263" y="1631"/>
                  </a:lnTo>
                  <a:lnTo>
                    <a:pt x="4499" y="1591"/>
                  </a:lnTo>
                  <a:lnTo>
                    <a:pt x="4774" y="1552"/>
                  </a:lnTo>
                  <a:lnTo>
                    <a:pt x="5029" y="1513"/>
                  </a:lnTo>
                  <a:lnTo>
                    <a:pt x="5304" y="1474"/>
                  </a:lnTo>
                  <a:lnTo>
                    <a:pt x="5580" y="1454"/>
                  </a:lnTo>
                  <a:lnTo>
                    <a:pt x="5894" y="1415"/>
                  </a:lnTo>
                  <a:lnTo>
                    <a:pt x="6169" y="1375"/>
                  </a:lnTo>
                  <a:lnTo>
                    <a:pt x="6483" y="1336"/>
                  </a:lnTo>
                  <a:lnTo>
                    <a:pt x="6778" y="1316"/>
                  </a:lnTo>
                  <a:lnTo>
                    <a:pt x="7112" y="1277"/>
                  </a:lnTo>
                  <a:lnTo>
                    <a:pt x="7406" y="1258"/>
                  </a:lnTo>
                  <a:lnTo>
                    <a:pt x="7760" y="1218"/>
                  </a:lnTo>
                  <a:lnTo>
                    <a:pt x="8074" y="1199"/>
                  </a:lnTo>
                  <a:lnTo>
                    <a:pt x="8448" y="1159"/>
                  </a:lnTo>
                  <a:lnTo>
                    <a:pt x="8762" y="1140"/>
                  </a:lnTo>
                  <a:lnTo>
                    <a:pt x="9135" y="1120"/>
                  </a:lnTo>
                  <a:lnTo>
                    <a:pt x="9469" y="1081"/>
                  </a:lnTo>
                  <a:lnTo>
                    <a:pt x="9862" y="1061"/>
                  </a:lnTo>
                  <a:lnTo>
                    <a:pt x="10216" y="1041"/>
                  </a:lnTo>
                  <a:lnTo>
                    <a:pt x="10628" y="1022"/>
                  </a:lnTo>
                  <a:lnTo>
                    <a:pt x="10962" y="1002"/>
                  </a:lnTo>
                  <a:lnTo>
                    <a:pt x="11394" y="983"/>
                  </a:lnTo>
                  <a:lnTo>
                    <a:pt x="11728" y="963"/>
                  </a:lnTo>
                  <a:lnTo>
                    <a:pt x="12180" y="943"/>
                  </a:lnTo>
                  <a:lnTo>
                    <a:pt x="12534" y="924"/>
                  </a:lnTo>
                  <a:lnTo>
                    <a:pt x="12986" y="904"/>
                  </a:lnTo>
                  <a:lnTo>
                    <a:pt x="13339" y="904"/>
                  </a:lnTo>
                  <a:lnTo>
                    <a:pt x="13811" y="884"/>
                  </a:lnTo>
                  <a:lnTo>
                    <a:pt x="14164" y="884"/>
                  </a:lnTo>
                  <a:lnTo>
                    <a:pt x="14655" y="865"/>
                  </a:lnTo>
                  <a:lnTo>
                    <a:pt x="15009" y="865"/>
                  </a:lnTo>
                  <a:lnTo>
                    <a:pt x="15520" y="845"/>
                  </a:lnTo>
                  <a:lnTo>
                    <a:pt x="16738" y="845"/>
                  </a:lnTo>
                  <a:lnTo>
                    <a:pt x="17288" y="825"/>
                  </a:lnTo>
                  <a:lnTo>
                    <a:pt x="18466" y="825"/>
                  </a:lnTo>
                  <a:lnTo>
                    <a:pt x="20097" y="845"/>
                  </a:lnTo>
                  <a:lnTo>
                    <a:pt x="20175" y="845"/>
                  </a:lnTo>
                  <a:lnTo>
                    <a:pt x="21747" y="884"/>
                  </a:lnTo>
                  <a:lnTo>
                    <a:pt x="21826" y="884"/>
                  </a:lnTo>
                  <a:lnTo>
                    <a:pt x="23358" y="943"/>
                  </a:lnTo>
                  <a:lnTo>
                    <a:pt x="25008" y="1022"/>
                  </a:lnTo>
                  <a:lnTo>
                    <a:pt x="26560" y="1120"/>
                  </a:lnTo>
                  <a:lnTo>
                    <a:pt x="28033" y="1218"/>
                  </a:lnTo>
                  <a:lnTo>
                    <a:pt x="29389" y="1356"/>
                  </a:lnTo>
                  <a:lnTo>
                    <a:pt x="29900" y="1395"/>
                  </a:lnTo>
                  <a:lnTo>
                    <a:pt x="31255" y="1552"/>
                  </a:lnTo>
                  <a:lnTo>
                    <a:pt x="31353" y="1572"/>
                  </a:lnTo>
                  <a:lnTo>
                    <a:pt x="31687" y="1631"/>
                  </a:lnTo>
                  <a:lnTo>
                    <a:pt x="31844" y="1650"/>
                  </a:lnTo>
                  <a:lnTo>
                    <a:pt x="32159" y="1690"/>
                  </a:lnTo>
                  <a:lnTo>
                    <a:pt x="32257" y="1709"/>
                  </a:lnTo>
                  <a:lnTo>
                    <a:pt x="32827" y="1808"/>
                  </a:lnTo>
                  <a:lnTo>
                    <a:pt x="32984" y="1827"/>
                  </a:lnTo>
                  <a:lnTo>
                    <a:pt x="33220" y="1867"/>
                  </a:lnTo>
                  <a:lnTo>
                    <a:pt x="33396" y="1906"/>
                  </a:lnTo>
                  <a:lnTo>
                    <a:pt x="33612" y="1945"/>
                  </a:lnTo>
                  <a:lnTo>
                    <a:pt x="33809" y="2004"/>
                  </a:lnTo>
                  <a:lnTo>
                    <a:pt x="34064" y="2043"/>
                  </a:lnTo>
                  <a:lnTo>
                    <a:pt x="34300" y="2102"/>
                  </a:lnTo>
                  <a:lnTo>
                    <a:pt x="34437" y="2142"/>
                  </a:lnTo>
                  <a:lnTo>
                    <a:pt x="34634" y="2200"/>
                  </a:lnTo>
                  <a:lnTo>
                    <a:pt x="34752" y="2240"/>
                  </a:lnTo>
                  <a:lnTo>
                    <a:pt x="34948" y="2299"/>
                  </a:lnTo>
                  <a:lnTo>
                    <a:pt x="35046" y="2318"/>
                  </a:lnTo>
                  <a:lnTo>
                    <a:pt x="35282" y="2417"/>
                  </a:lnTo>
                  <a:lnTo>
                    <a:pt x="35341" y="2436"/>
                  </a:lnTo>
                  <a:lnTo>
                    <a:pt x="35498" y="2495"/>
                  </a:lnTo>
                  <a:lnTo>
                    <a:pt x="35557" y="2534"/>
                  </a:lnTo>
                  <a:lnTo>
                    <a:pt x="35695" y="2593"/>
                  </a:lnTo>
                  <a:lnTo>
                    <a:pt x="35872" y="2731"/>
                  </a:lnTo>
                  <a:lnTo>
                    <a:pt x="35989" y="2829"/>
                  </a:lnTo>
                  <a:lnTo>
                    <a:pt x="36048" y="2927"/>
                  </a:lnTo>
                  <a:lnTo>
                    <a:pt x="36068" y="3183"/>
                  </a:lnTo>
                  <a:lnTo>
                    <a:pt x="36088" y="3635"/>
                  </a:lnTo>
                  <a:lnTo>
                    <a:pt x="36088" y="4224"/>
                  </a:lnTo>
                  <a:lnTo>
                    <a:pt x="36304" y="4086"/>
                  </a:lnTo>
                  <a:lnTo>
                    <a:pt x="36481" y="3969"/>
                  </a:lnTo>
                  <a:lnTo>
                    <a:pt x="36618" y="3811"/>
                  </a:lnTo>
                  <a:lnTo>
                    <a:pt x="36736" y="3674"/>
                  </a:lnTo>
                  <a:lnTo>
                    <a:pt x="36814" y="3536"/>
                  </a:lnTo>
                  <a:lnTo>
                    <a:pt x="36873" y="3379"/>
                  </a:lnTo>
                  <a:lnTo>
                    <a:pt x="36893" y="3222"/>
                  </a:lnTo>
                  <a:lnTo>
                    <a:pt x="36913" y="3065"/>
                  </a:lnTo>
                  <a:lnTo>
                    <a:pt x="36893" y="2868"/>
                  </a:lnTo>
                  <a:lnTo>
                    <a:pt x="36854" y="2692"/>
                  </a:lnTo>
                  <a:lnTo>
                    <a:pt x="36795" y="2515"/>
                  </a:lnTo>
                  <a:lnTo>
                    <a:pt x="36677" y="2358"/>
                  </a:lnTo>
                  <a:lnTo>
                    <a:pt x="36539" y="2200"/>
                  </a:lnTo>
                  <a:lnTo>
                    <a:pt x="36343" y="2043"/>
                  </a:lnTo>
                  <a:lnTo>
                    <a:pt x="36107" y="1886"/>
                  </a:lnTo>
                  <a:lnTo>
                    <a:pt x="35813" y="1729"/>
                  </a:lnTo>
                  <a:lnTo>
                    <a:pt x="35459" y="1591"/>
                  </a:lnTo>
                  <a:lnTo>
                    <a:pt x="35046" y="1454"/>
                  </a:lnTo>
                  <a:lnTo>
                    <a:pt x="34575" y="1316"/>
                  </a:lnTo>
                  <a:lnTo>
                    <a:pt x="34025" y="1199"/>
                  </a:lnTo>
                  <a:lnTo>
                    <a:pt x="33396" y="1061"/>
                  </a:lnTo>
                  <a:lnTo>
                    <a:pt x="32689" y="943"/>
                  </a:lnTo>
                  <a:lnTo>
                    <a:pt x="31903" y="825"/>
                  </a:lnTo>
                  <a:lnTo>
                    <a:pt x="31039" y="707"/>
                  </a:lnTo>
                  <a:lnTo>
                    <a:pt x="29723" y="550"/>
                  </a:lnTo>
                  <a:lnTo>
                    <a:pt x="28328" y="413"/>
                  </a:lnTo>
                  <a:lnTo>
                    <a:pt x="26835" y="295"/>
                  </a:lnTo>
                  <a:lnTo>
                    <a:pt x="25263" y="197"/>
                  </a:lnTo>
                  <a:lnTo>
                    <a:pt x="23653" y="118"/>
                  </a:lnTo>
                  <a:lnTo>
                    <a:pt x="21963" y="59"/>
                  </a:lnTo>
                  <a:lnTo>
                    <a:pt x="20234" y="20"/>
                  </a:lnTo>
                  <a:lnTo>
                    <a:pt x="1846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6" name="Google Shape;10006;p48"/>
            <p:cNvSpPr/>
            <p:nvPr/>
          </p:nvSpPr>
          <p:spPr>
            <a:xfrm>
              <a:off x="-484686" y="-791216"/>
              <a:ext cx="284604" cy="75365"/>
            </a:xfrm>
            <a:custGeom>
              <a:avLst/>
              <a:gdLst/>
              <a:ahLst/>
              <a:cxnLst/>
              <a:rect l="l" t="t" r="r" b="b"/>
              <a:pathLst>
                <a:path w="17288" h="4578" extrusionOk="0">
                  <a:moveTo>
                    <a:pt x="17288" y="0"/>
                  </a:moveTo>
                  <a:lnTo>
                    <a:pt x="17189" y="40"/>
                  </a:lnTo>
                  <a:lnTo>
                    <a:pt x="17111" y="59"/>
                  </a:lnTo>
                  <a:lnTo>
                    <a:pt x="16757" y="177"/>
                  </a:lnTo>
                  <a:lnTo>
                    <a:pt x="16364" y="295"/>
                  </a:lnTo>
                  <a:lnTo>
                    <a:pt x="15893" y="413"/>
                  </a:lnTo>
                  <a:lnTo>
                    <a:pt x="15363" y="531"/>
                  </a:lnTo>
                  <a:lnTo>
                    <a:pt x="14754" y="629"/>
                  </a:lnTo>
                  <a:lnTo>
                    <a:pt x="14066" y="747"/>
                  </a:lnTo>
                  <a:lnTo>
                    <a:pt x="13300" y="845"/>
                  </a:lnTo>
                  <a:lnTo>
                    <a:pt x="12435" y="963"/>
                  </a:lnTo>
                  <a:lnTo>
                    <a:pt x="10687" y="1120"/>
                  </a:lnTo>
                  <a:lnTo>
                    <a:pt x="8762" y="1277"/>
                  </a:lnTo>
                  <a:lnTo>
                    <a:pt x="6719" y="1376"/>
                  </a:lnTo>
                  <a:lnTo>
                    <a:pt x="4558" y="1454"/>
                  </a:lnTo>
                  <a:lnTo>
                    <a:pt x="3536" y="2240"/>
                  </a:lnTo>
                  <a:lnTo>
                    <a:pt x="2476" y="2986"/>
                  </a:lnTo>
                  <a:lnTo>
                    <a:pt x="1395" y="3713"/>
                  </a:lnTo>
                  <a:lnTo>
                    <a:pt x="275" y="4401"/>
                  </a:lnTo>
                  <a:lnTo>
                    <a:pt x="0" y="4578"/>
                  </a:lnTo>
                  <a:lnTo>
                    <a:pt x="1847" y="4558"/>
                  </a:lnTo>
                  <a:lnTo>
                    <a:pt x="3576" y="4538"/>
                  </a:lnTo>
                  <a:lnTo>
                    <a:pt x="5226" y="4499"/>
                  </a:lnTo>
                  <a:lnTo>
                    <a:pt x="6778" y="4440"/>
                  </a:lnTo>
                  <a:lnTo>
                    <a:pt x="8232" y="4362"/>
                  </a:lnTo>
                  <a:lnTo>
                    <a:pt x="9587" y="4263"/>
                  </a:lnTo>
                  <a:lnTo>
                    <a:pt x="10825" y="4165"/>
                  </a:lnTo>
                  <a:lnTo>
                    <a:pt x="11984" y="4047"/>
                  </a:lnTo>
                  <a:lnTo>
                    <a:pt x="13025" y="3929"/>
                  </a:lnTo>
                  <a:lnTo>
                    <a:pt x="13948" y="3811"/>
                  </a:lnTo>
                  <a:lnTo>
                    <a:pt x="14773" y="3674"/>
                  </a:lnTo>
                  <a:lnTo>
                    <a:pt x="15480" y="3536"/>
                  </a:lnTo>
                  <a:lnTo>
                    <a:pt x="16070" y="3399"/>
                  </a:lnTo>
                  <a:lnTo>
                    <a:pt x="16541" y="3261"/>
                  </a:lnTo>
                  <a:lnTo>
                    <a:pt x="16875" y="3124"/>
                  </a:lnTo>
                  <a:lnTo>
                    <a:pt x="17013" y="3065"/>
                  </a:lnTo>
                  <a:lnTo>
                    <a:pt x="17111" y="3006"/>
                  </a:lnTo>
                  <a:lnTo>
                    <a:pt x="17189" y="3026"/>
                  </a:lnTo>
                  <a:lnTo>
                    <a:pt x="17288" y="3085"/>
                  </a:lnTo>
                  <a:lnTo>
                    <a:pt x="1728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7" name="Google Shape;10007;p48"/>
            <p:cNvSpPr/>
            <p:nvPr/>
          </p:nvSpPr>
          <p:spPr>
            <a:xfrm>
              <a:off x="-250217" y="-1024730"/>
              <a:ext cx="49503" cy="86049"/>
            </a:xfrm>
            <a:custGeom>
              <a:avLst/>
              <a:gdLst/>
              <a:ahLst/>
              <a:cxnLst/>
              <a:rect l="l" t="t" r="r" b="b"/>
              <a:pathLst>
                <a:path w="3007" h="5227" extrusionOk="0">
                  <a:moveTo>
                    <a:pt x="2987" y="1"/>
                  </a:moveTo>
                  <a:lnTo>
                    <a:pt x="2633" y="688"/>
                  </a:lnTo>
                  <a:lnTo>
                    <a:pt x="2299" y="1356"/>
                  </a:lnTo>
                  <a:lnTo>
                    <a:pt x="1926" y="2024"/>
                  </a:lnTo>
                  <a:lnTo>
                    <a:pt x="1572" y="2692"/>
                  </a:lnTo>
                  <a:lnTo>
                    <a:pt x="1179" y="3341"/>
                  </a:lnTo>
                  <a:lnTo>
                    <a:pt x="806" y="3969"/>
                  </a:lnTo>
                  <a:lnTo>
                    <a:pt x="394" y="4598"/>
                  </a:lnTo>
                  <a:lnTo>
                    <a:pt x="1" y="5226"/>
                  </a:lnTo>
                  <a:lnTo>
                    <a:pt x="1" y="5226"/>
                  </a:lnTo>
                  <a:lnTo>
                    <a:pt x="570" y="5128"/>
                  </a:lnTo>
                  <a:lnTo>
                    <a:pt x="1062" y="5050"/>
                  </a:lnTo>
                  <a:lnTo>
                    <a:pt x="1513" y="4951"/>
                  </a:lnTo>
                  <a:lnTo>
                    <a:pt x="1906" y="4853"/>
                  </a:lnTo>
                  <a:lnTo>
                    <a:pt x="2240" y="4755"/>
                  </a:lnTo>
                  <a:lnTo>
                    <a:pt x="2515" y="4657"/>
                  </a:lnTo>
                  <a:lnTo>
                    <a:pt x="2712" y="4558"/>
                  </a:lnTo>
                  <a:lnTo>
                    <a:pt x="2869" y="4460"/>
                  </a:lnTo>
                  <a:lnTo>
                    <a:pt x="3006" y="4519"/>
                  </a:lnTo>
                  <a:lnTo>
                    <a:pt x="3006" y="4519"/>
                  </a:lnTo>
                  <a:lnTo>
                    <a:pt x="298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48"/>
            <p:cNvSpPr/>
            <p:nvPr/>
          </p:nvSpPr>
          <p:spPr>
            <a:xfrm>
              <a:off x="-308744" y="-930609"/>
              <a:ext cx="108027" cy="68583"/>
            </a:xfrm>
            <a:custGeom>
              <a:avLst/>
              <a:gdLst/>
              <a:ahLst/>
              <a:cxnLst/>
              <a:rect l="l" t="t" r="r" b="b"/>
              <a:pathLst>
                <a:path w="6562" h="4166" extrusionOk="0">
                  <a:moveTo>
                    <a:pt x="6561" y="1"/>
                  </a:moveTo>
                  <a:lnTo>
                    <a:pt x="6424" y="59"/>
                  </a:lnTo>
                  <a:lnTo>
                    <a:pt x="6129" y="158"/>
                  </a:lnTo>
                  <a:lnTo>
                    <a:pt x="5795" y="256"/>
                  </a:lnTo>
                  <a:lnTo>
                    <a:pt x="5402" y="354"/>
                  </a:lnTo>
                  <a:lnTo>
                    <a:pt x="4970" y="452"/>
                  </a:lnTo>
                  <a:lnTo>
                    <a:pt x="4479" y="551"/>
                  </a:lnTo>
                  <a:lnTo>
                    <a:pt x="3929" y="649"/>
                  </a:lnTo>
                  <a:lnTo>
                    <a:pt x="2652" y="826"/>
                  </a:lnTo>
                  <a:lnTo>
                    <a:pt x="2024" y="1690"/>
                  </a:lnTo>
                  <a:lnTo>
                    <a:pt x="1356" y="2535"/>
                  </a:lnTo>
                  <a:lnTo>
                    <a:pt x="688" y="3360"/>
                  </a:lnTo>
                  <a:lnTo>
                    <a:pt x="0" y="4165"/>
                  </a:lnTo>
                  <a:lnTo>
                    <a:pt x="1316" y="4047"/>
                  </a:lnTo>
                  <a:lnTo>
                    <a:pt x="2495" y="3910"/>
                  </a:lnTo>
                  <a:lnTo>
                    <a:pt x="3517" y="3753"/>
                  </a:lnTo>
                  <a:lnTo>
                    <a:pt x="4401" y="3615"/>
                  </a:lnTo>
                  <a:lnTo>
                    <a:pt x="5147" y="3458"/>
                  </a:lnTo>
                  <a:lnTo>
                    <a:pt x="5736" y="3301"/>
                  </a:lnTo>
                  <a:lnTo>
                    <a:pt x="5952" y="3222"/>
                  </a:lnTo>
                  <a:lnTo>
                    <a:pt x="6149" y="3144"/>
                  </a:lnTo>
                  <a:lnTo>
                    <a:pt x="6306" y="3065"/>
                  </a:lnTo>
                  <a:lnTo>
                    <a:pt x="6424" y="2987"/>
                  </a:lnTo>
                  <a:lnTo>
                    <a:pt x="6502" y="3006"/>
                  </a:lnTo>
                  <a:lnTo>
                    <a:pt x="6561" y="3045"/>
                  </a:lnTo>
                  <a:lnTo>
                    <a:pt x="656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9" name="Google Shape;10009;p48"/>
            <p:cNvSpPr/>
            <p:nvPr/>
          </p:nvSpPr>
          <p:spPr>
            <a:xfrm>
              <a:off x="-384425" y="-860756"/>
              <a:ext cx="184034" cy="73110"/>
            </a:xfrm>
            <a:custGeom>
              <a:avLst/>
              <a:gdLst/>
              <a:ahLst/>
              <a:cxnLst/>
              <a:rect l="l" t="t" r="r" b="b"/>
              <a:pathLst>
                <a:path w="11179" h="4441" extrusionOk="0">
                  <a:moveTo>
                    <a:pt x="11178" y="1"/>
                  </a:moveTo>
                  <a:lnTo>
                    <a:pt x="11021" y="60"/>
                  </a:lnTo>
                  <a:lnTo>
                    <a:pt x="10667" y="178"/>
                  </a:lnTo>
                  <a:lnTo>
                    <a:pt x="10274" y="276"/>
                  </a:lnTo>
                  <a:lnTo>
                    <a:pt x="9803" y="394"/>
                  </a:lnTo>
                  <a:lnTo>
                    <a:pt x="9273" y="512"/>
                  </a:lnTo>
                  <a:lnTo>
                    <a:pt x="8664" y="629"/>
                  </a:lnTo>
                  <a:lnTo>
                    <a:pt x="7976" y="728"/>
                  </a:lnTo>
                  <a:lnTo>
                    <a:pt x="7210" y="845"/>
                  </a:lnTo>
                  <a:lnTo>
                    <a:pt x="6345" y="944"/>
                  </a:lnTo>
                  <a:lnTo>
                    <a:pt x="4951" y="1081"/>
                  </a:lnTo>
                  <a:lnTo>
                    <a:pt x="3438" y="1199"/>
                  </a:lnTo>
                  <a:lnTo>
                    <a:pt x="2613" y="2044"/>
                  </a:lnTo>
                  <a:lnTo>
                    <a:pt x="1768" y="2869"/>
                  </a:lnTo>
                  <a:lnTo>
                    <a:pt x="904" y="3674"/>
                  </a:lnTo>
                  <a:lnTo>
                    <a:pt x="0" y="4440"/>
                  </a:lnTo>
                  <a:lnTo>
                    <a:pt x="1179" y="4401"/>
                  </a:lnTo>
                  <a:lnTo>
                    <a:pt x="2279" y="4342"/>
                  </a:lnTo>
                  <a:lnTo>
                    <a:pt x="3340" y="4264"/>
                  </a:lnTo>
                  <a:lnTo>
                    <a:pt x="4342" y="4185"/>
                  </a:lnTo>
                  <a:lnTo>
                    <a:pt x="5265" y="4107"/>
                  </a:lnTo>
                  <a:lnTo>
                    <a:pt x="6129" y="4008"/>
                  </a:lnTo>
                  <a:lnTo>
                    <a:pt x="6935" y="3930"/>
                  </a:lnTo>
                  <a:lnTo>
                    <a:pt x="7662" y="3831"/>
                  </a:lnTo>
                  <a:lnTo>
                    <a:pt x="8330" y="3714"/>
                  </a:lnTo>
                  <a:lnTo>
                    <a:pt x="8919" y="3615"/>
                  </a:lnTo>
                  <a:lnTo>
                    <a:pt x="9449" y="3517"/>
                  </a:lnTo>
                  <a:lnTo>
                    <a:pt x="9921" y="3399"/>
                  </a:lnTo>
                  <a:lnTo>
                    <a:pt x="10294" y="3301"/>
                  </a:lnTo>
                  <a:lnTo>
                    <a:pt x="10608" y="3183"/>
                  </a:lnTo>
                  <a:lnTo>
                    <a:pt x="10864" y="3085"/>
                  </a:lnTo>
                  <a:lnTo>
                    <a:pt x="11021" y="2987"/>
                  </a:lnTo>
                  <a:lnTo>
                    <a:pt x="11099" y="3006"/>
                  </a:lnTo>
                  <a:lnTo>
                    <a:pt x="11178" y="3046"/>
                  </a:lnTo>
                  <a:lnTo>
                    <a:pt x="1117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0" name="Google Shape;10010;p48"/>
            <p:cNvSpPr/>
            <p:nvPr/>
          </p:nvSpPr>
          <p:spPr>
            <a:xfrm>
              <a:off x="-779311" y="-721362"/>
              <a:ext cx="579859" cy="141018"/>
            </a:xfrm>
            <a:custGeom>
              <a:avLst/>
              <a:gdLst/>
              <a:ahLst/>
              <a:cxnLst/>
              <a:rect l="l" t="t" r="r" b="b"/>
              <a:pathLst>
                <a:path w="35223" h="8566" extrusionOk="0">
                  <a:moveTo>
                    <a:pt x="35184" y="1"/>
                  </a:moveTo>
                  <a:lnTo>
                    <a:pt x="35105" y="40"/>
                  </a:lnTo>
                  <a:lnTo>
                    <a:pt x="35007" y="60"/>
                  </a:lnTo>
                  <a:lnTo>
                    <a:pt x="34653" y="177"/>
                  </a:lnTo>
                  <a:lnTo>
                    <a:pt x="34260" y="295"/>
                  </a:lnTo>
                  <a:lnTo>
                    <a:pt x="33789" y="413"/>
                  </a:lnTo>
                  <a:lnTo>
                    <a:pt x="33259" y="531"/>
                  </a:lnTo>
                  <a:lnTo>
                    <a:pt x="32650" y="629"/>
                  </a:lnTo>
                  <a:lnTo>
                    <a:pt x="31962" y="747"/>
                  </a:lnTo>
                  <a:lnTo>
                    <a:pt x="31196" y="845"/>
                  </a:lnTo>
                  <a:lnTo>
                    <a:pt x="30331" y="944"/>
                  </a:lnTo>
                  <a:lnTo>
                    <a:pt x="29055" y="1081"/>
                  </a:lnTo>
                  <a:lnTo>
                    <a:pt x="27699" y="1199"/>
                  </a:lnTo>
                  <a:lnTo>
                    <a:pt x="26245" y="1297"/>
                  </a:lnTo>
                  <a:lnTo>
                    <a:pt x="24752" y="1376"/>
                  </a:lnTo>
                  <a:lnTo>
                    <a:pt x="23181" y="1435"/>
                  </a:lnTo>
                  <a:lnTo>
                    <a:pt x="21550" y="1474"/>
                  </a:lnTo>
                  <a:lnTo>
                    <a:pt x="19881" y="1513"/>
                  </a:lnTo>
                  <a:lnTo>
                    <a:pt x="17386" y="1513"/>
                  </a:lnTo>
                  <a:lnTo>
                    <a:pt x="16011" y="1494"/>
                  </a:lnTo>
                  <a:lnTo>
                    <a:pt x="15087" y="2024"/>
                  </a:lnTo>
                  <a:lnTo>
                    <a:pt x="14144" y="2515"/>
                  </a:lnTo>
                  <a:lnTo>
                    <a:pt x="13182" y="2987"/>
                  </a:lnTo>
                  <a:lnTo>
                    <a:pt x="12219" y="3419"/>
                  </a:lnTo>
                  <a:lnTo>
                    <a:pt x="11257" y="3831"/>
                  </a:lnTo>
                  <a:lnTo>
                    <a:pt x="10274" y="4205"/>
                  </a:lnTo>
                  <a:lnTo>
                    <a:pt x="9272" y="4558"/>
                  </a:lnTo>
                  <a:lnTo>
                    <a:pt x="8271" y="4892"/>
                  </a:lnTo>
                  <a:lnTo>
                    <a:pt x="7269" y="5187"/>
                  </a:lnTo>
                  <a:lnTo>
                    <a:pt x="6247" y="5462"/>
                  </a:lnTo>
                  <a:lnTo>
                    <a:pt x="5206" y="5717"/>
                  </a:lnTo>
                  <a:lnTo>
                    <a:pt x="4184" y="5953"/>
                  </a:lnTo>
                  <a:lnTo>
                    <a:pt x="3143" y="6149"/>
                  </a:lnTo>
                  <a:lnTo>
                    <a:pt x="2102" y="6326"/>
                  </a:lnTo>
                  <a:lnTo>
                    <a:pt x="1061" y="6464"/>
                  </a:lnTo>
                  <a:lnTo>
                    <a:pt x="0" y="6601"/>
                  </a:lnTo>
                  <a:lnTo>
                    <a:pt x="59" y="6680"/>
                  </a:lnTo>
                  <a:lnTo>
                    <a:pt x="79" y="6778"/>
                  </a:lnTo>
                  <a:lnTo>
                    <a:pt x="157" y="6837"/>
                  </a:lnTo>
                  <a:lnTo>
                    <a:pt x="295" y="6916"/>
                  </a:lnTo>
                  <a:lnTo>
                    <a:pt x="629" y="7053"/>
                  </a:lnTo>
                  <a:lnTo>
                    <a:pt x="1100" y="7191"/>
                  </a:lnTo>
                  <a:lnTo>
                    <a:pt x="1690" y="7348"/>
                  </a:lnTo>
                  <a:lnTo>
                    <a:pt x="2416" y="7505"/>
                  </a:lnTo>
                  <a:lnTo>
                    <a:pt x="3261" y="7642"/>
                  </a:lnTo>
                  <a:lnTo>
                    <a:pt x="4224" y="7780"/>
                  </a:lnTo>
                  <a:lnTo>
                    <a:pt x="5285" y="7917"/>
                  </a:lnTo>
                  <a:lnTo>
                    <a:pt x="6463" y="8055"/>
                  </a:lnTo>
                  <a:lnTo>
                    <a:pt x="7760" y="8173"/>
                  </a:lnTo>
                  <a:lnTo>
                    <a:pt x="9135" y="8271"/>
                  </a:lnTo>
                  <a:lnTo>
                    <a:pt x="10628" y="8369"/>
                  </a:lnTo>
                  <a:lnTo>
                    <a:pt x="12219" y="8448"/>
                  </a:lnTo>
                  <a:lnTo>
                    <a:pt x="13909" y="8507"/>
                  </a:lnTo>
                  <a:lnTo>
                    <a:pt x="15696" y="8546"/>
                  </a:lnTo>
                  <a:lnTo>
                    <a:pt x="17562" y="8566"/>
                  </a:lnTo>
                  <a:lnTo>
                    <a:pt x="20490" y="8566"/>
                  </a:lnTo>
                  <a:lnTo>
                    <a:pt x="23063" y="8526"/>
                  </a:lnTo>
                  <a:lnTo>
                    <a:pt x="25322" y="8467"/>
                  </a:lnTo>
                  <a:lnTo>
                    <a:pt x="27287" y="8369"/>
                  </a:lnTo>
                  <a:lnTo>
                    <a:pt x="28956" y="8232"/>
                  </a:lnTo>
                  <a:lnTo>
                    <a:pt x="30371" y="8114"/>
                  </a:lnTo>
                  <a:lnTo>
                    <a:pt x="31549" y="7957"/>
                  </a:lnTo>
                  <a:lnTo>
                    <a:pt x="32512" y="7800"/>
                  </a:lnTo>
                  <a:lnTo>
                    <a:pt x="33278" y="7642"/>
                  </a:lnTo>
                  <a:lnTo>
                    <a:pt x="33868" y="7505"/>
                  </a:lnTo>
                  <a:lnTo>
                    <a:pt x="34319" y="7348"/>
                  </a:lnTo>
                  <a:lnTo>
                    <a:pt x="34634" y="7230"/>
                  </a:lnTo>
                  <a:lnTo>
                    <a:pt x="34850" y="7112"/>
                  </a:lnTo>
                  <a:lnTo>
                    <a:pt x="34968" y="7014"/>
                  </a:lnTo>
                  <a:lnTo>
                    <a:pt x="35027" y="6955"/>
                  </a:lnTo>
                  <a:lnTo>
                    <a:pt x="35046" y="6916"/>
                  </a:lnTo>
                  <a:lnTo>
                    <a:pt x="35125" y="6798"/>
                  </a:lnTo>
                  <a:lnTo>
                    <a:pt x="35223" y="6699"/>
                  </a:lnTo>
                  <a:lnTo>
                    <a:pt x="3518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1" name="Google Shape;10011;p48"/>
            <p:cNvSpPr/>
            <p:nvPr/>
          </p:nvSpPr>
          <p:spPr>
            <a:xfrm>
              <a:off x="-780612" y="-722334"/>
              <a:ext cx="264882" cy="109657"/>
            </a:xfrm>
            <a:custGeom>
              <a:avLst/>
              <a:gdLst/>
              <a:ahLst/>
              <a:cxnLst/>
              <a:rect l="l" t="t" r="r" b="b"/>
              <a:pathLst>
                <a:path w="16090" h="6661" extrusionOk="0">
                  <a:moveTo>
                    <a:pt x="1" y="1"/>
                  </a:moveTo>
                  <a:lnTo>
                    <a:pt x="20" y="6562"/>
                  </a:lnTo>
                  <a:lnTo>
                    <a:pt x="79" y="6660"/>
                  </a:lnTo>
                  <a:lnTo>
                    <a:pt x="1140" y="6523"/>
                  </a:lnTo>
                  <a:lnTo>
                    <a:pt x="2181" y="6385"/>
                  </a:lnTo>
                  <a:lnTo>
                    <a:pt x="3222" y="6208"/>
                  </a:lnTo>
                  <a:lnTo>
                    <a:pt x="4263" y="6012"/>
                  </a:lnTo>
                  <a:lnTo>
                    <a:pt x="5285" y="5776"/>
                  </a:lnTo>
                  <a:lnTo>
                    <a:pt x="6326" y="5521"/>
                  </a:lnTo>
                  <a:lnTo>
                    <a:pt x="7348" y="5246"/>
                  </a:lnTo>
                  <a:lnTo>
                    <a:pt x="8350" y="4951"/>
                  </a:lnTo>
                  <a:lnTo>
                    <a:pt x="9351" y="4617"/>
                  </a:lnTo>
                  <a:lnTo>
                    <a:pt x="10353" y="4264"/>
                  </a:lnTo>
                  <a:lnTo>
                    <a:pt x="11336" y="3890"/>
                  </a:lnTo>
                  <a:lnTo>
                    <a:pt x="12298" y="3478"/>
                  </a:lnTo>
                  <a:lnTo>
                    <a:pt x="13261" y="3046"/>
                  </a:lnTo>
                  <a:lnTo>
                    <a:pt x="14223" y="2574"/>
                  </a:lnTo>
                  <a:lnTo>
                    <a:pt x="15166" y="2083"/>
                  </a:lnTo>
                  <a:lnTo>
                    <a:pt x="16090" y="1553"/>
                  </a:lnTo>
                  <a:lnTo>
                    <a:pt x="14459" y="1533"/>
                  </a:lnTo>
                  <a:lnTo>
                    <a:pt x="12887" y="1494"/>
                  </a:lnTo>
                  <a:lnTo>
                    <a:pt x="11336" y="1415"/>
                  </a:lnTo>
                  <a:lnTo>
                    <a:pt x="9843" y="1337"/>
                  </a:lnTo>
                  <a:lnTo>
                    <a:pt x="8389" y="1258"/>
                  </a:lnTo>
                  <a:lnTo>
                    <a:pt x="7033" y="1140"/>
                  </a:lnTo>
                  <a:lnTo>
                    <a:pt x="5717" y="1022"/>
                  </a:lnTo>
                  <a:lnTo>
                    <a:pt x="4499" y="885"/>
                  </a:lnTo>
                  <a:lnTo>
                    <a:pt x="3694" y="767"/>
                  </a:lnTo>
                  <a:lnTo>
                    <a:pt x="2967" y="669"/>
                  </a:lnTo>
                  <a:lnTo>
                    <a:pt x="2299" y="570"/>
                  </a:lnTo>
                  <a:lnTo>
                    <a:pt x="1729" y="453"/>
                  </a:lnTo>
                  <a:lnTo>
                    <a:pt x="1199" y="335"/>
                  </a:lnTo>
                  <a:lnTo>
                    <a:pt x="747" y="236"/>
                  </a:lnTo>
                  <a:lnTo>
                    <a:pt x="335" y="1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2" name="Google Shape;10012;p48"/>
            <p:cNvSpPr/>
            <p:nvPr/>
          </p:nvSpPr>
          <p:spPr>
            <a:xfrm>
              <a:off x="-780941" y="-792187"/>
              <a:ext cx="371279" cy="76337"/>
            </a:xfrm>
            <a:custGeom>
              <a:avLst/>
              <a:gdLst/>
              <a:ahLst/>
              <a:cxnLst/>
              <a:rect l="l" t="t" r="r" b="b"/>
              <a:pathLst>
                <a:path w="22553" h="4637" extrusionOk="0">
                  <a:moveTo>
                    <a:pt x="1" y="0"/>
                  </a:moveTo>
                  <a:lnTo>
                    <a:pt x="1" y="2967"/>
                  </a:lnTo>
                  <a:lnTo>
                    <a:pt x="315" y="3104"/>
                  </a:lnTo>
                  <a:lnTo>
                    <a:pt x="728" y="3242"/>
                  </a:lnTo>
                  <a:lnTo>
                    <a:pt x="1258" y="3379"/>
                  </a:lnTo>
                  <a:lnTo>
                    <a:pt x="1887" y="3517"/>
                  </a:lnTo>
                  <a:lnTo>
                    <a:pt x="2633" y="3654"/>
                  </a:lnTo>
                  <a:lnTo>
                    <a:pt x="3498" y="3792"/>
                  </a:lnTo>
                  <a:lnTo>
                    <a:pt x="4460" y="3929"/>
                  </a:lnTo>
                  <a:lnTo>
                    <a:pt x="5521" y="4047"/>
                  </a:lnTo>
                  <a:lnTo>
                    <a:pt x="6680" y="4165"/>
                  </a:lnTo>
                  <a:lnTo>
                    <a:pt x="7957" y="4263"/>
                  </a:lnTo>
                  <a:lnTo>
                    <a:pt x="9313" y="4362"/>
                  </a:lnTo>
                  <a:lnTo>
                    <a:pt x="10766" y="4440"/>
                  </a:lnTo>
                  <a:lnTo>
                    <a:pt x="12318" y="4519"/>
                  </a:lnTo>
                  <a:lnTo>
                    <a:pt x="13949" y="4578"/>
                  </a:lnTo>
                  <a:lnTo>
                    <a:pt x="15677" y="4617"/>
                  </a:lnTo>
                  <a:lnTo>
                    <a:pt x="17485" y="4637"/>
                  </a:lnTo>
                  <a:lnTo>
                    <a:pt x="17995" y="4637"/>
                  </a:lnTo>
                  <a:lnTo>
                    <a:pt x="18270" y="4460"/>
                  </a:lnTo>
                  <a:lnTo>
                    <a:pt x="19390" y="3772"/>
                  </a:lnTo>
                  <a:lnTo>
                    <a:pt x="20471" y="3045"/>
                  </a:lnTo>
                  <a:lnTo>
                    <a:pt x="21531" y="2299"/>
                  </a:lnTo>
                  <a:lnTo>
                    <a:pt x="22553" y="1513"/>
                  </a:lnTo>
                  <a:lnTo>
                    <a:pt x="22553" y="1513"/>
                  </a:lnTo>
                  <a:lnTo>
                    <a:pt x="20451" y="1572"/>
                  </a:lnTo>
                  <a:lnTo>
                    <a:pt x="17485" y="1572"/>
                  </a:lnTo>
                  <a:lnTo>
                    <a:pt x="15658" y="1552"/>
                  </a:lnTo>
                  <a:lnTo>
                    <a:pt x="13870" y="1513"/>
                  </a:lnTo>
                  <a:lnTo>
                    <a:pt x="12141" y="1454"/>
                  </a:lnTo>
                  <a:lnTo>
                    <a:pt x="10472" y="1376"/>
                  </a:lnTo>
                  <a:lnTo>
                    <a:pt x="8861" y="1277"/>
                  </a:lnTo>
                  <a:lnTo>
                    <a:pt x="7328" y="1159"/>
                  </a:lnTo>
                  <a:lnTo>
                    <a:pt x="5875" y="1042"/>
                  </a:lnTo>
                  <a:lnTo>
                    <a:pt x="4519" y="884"/>
                  </a:lnTo>
                  <a:lnTo>
                    <a:pt x="3714" y="786"/>
                  </a:lnTo>
                  <a:lnTo>
                    <a:pt x="2987" y="668"/>
                  </a:lnTo>
                  <a:lnTo>
                    <a:pt x="2319" y="570"/>
                  </a:lnTo>
                  <a:lnTo>
                    <a:pt x="1730" y="452"/>
                  </a:lnTo>
                  <a:lnTo>
                    <a:pt x="1199" y="334"/>
                  </a:lnTo>
                  <a:lnTo>
                    <a:pt x="747" y="236"/>
                  </a:lnTo>
                  <a:lnTo>
                    <a:pt x="355" y="1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3" name="Google Shape;10013;p48"/>
            <p:cNvSpPr/>
            <p:nvPr/>
          </p:nvSpPr>
          <p:spPr>
            <a:xfrm>
              <a:off x="-715928" y="-1339736"/>
              <a:ext cx="514865" cy="414295"/>
            </a:xfrm>
            <a:custGeom>
              <a:avLst/>
              <a:gdLst/>
              <a:ahLst/>
              <a:cxnLst/>
              <a:rect l="l" t="t" r="r" b="b"/>
              <a:pathLst>
                <a:path w="31275" h="25166" extrusionOk="0">
                  <a:moveTo>
                    <a:pt x="31196" y="1"/>
                  </a:moveTo>
                  <a:lnTo>
                    <a:pt x="30685" y="178"/>
                  </a:lnTo>
                  <a:lnTo>
                    <a:pt x="30057" y="335"/>
                  </a:lnTo>
                  <a:lnTo>
                    <a:pt x="29310" y="492"/>
                  </a:lnTo>
                  <a:lnTo>
                    <a:pt x="28407" y="649"/>
                  </a:lnTo>
                  <a:lnTo>
                    <a:pt x="28014" y="1494"/>
                  </a:lnTo>
                  <a:lnTo>
                    <a:pt x="27582" y="2339"/>
                  </a:lnTo>
                  <a:lnTo>
                    <a:pt x="27149" y="3164"/>
                  </a:lnTo>
                  <a:lnTo>
                    <a:pt x="26698" y="3989"/>
                  </a:lnTo>
                  <a:lnTo>
                    <a:pt x="26226" y="4794"/>
                  </a:lnTo>
                  <a:lnTo>
                    <a:pt x="25735" y="5600"/>
                  </a:lnTo>
                  <a:lnTo>
                    <a:pt x="25224" y="6385"/>
                  </a:lnTo>
                  <a:lnTo>
                    <a:pt x="24713" y="7171"/>
                  </a:lnTo>
                  <a:lnTo>
                    <a:pt x="24163" y="7937"/>
                  </a:lnTo>
                  <a:lnTo>
                    <a:pt x="23613" y="8704"/>
                  </a:lnTo>
                  <a:lnTo>
                    <a:pt x="23024" y="9450"/>
                  </a:lnTo>
                  <a:lnTo>
                    <a:pt x="22435" y="10197"/>
                  </a:lnTo>
                  <a:lnTo>
                    <a:pt x="21806" y="10923"/>
                  </a:lnTo>
                  <a:lnTo>
                    <a:pt x="21177" y="11631"/>
                  </a:lnTo>
                  <a:lnTo>
                    <a:pt x="20510" y="12318"/>
                  </a:lnTo>
                  <a:lnTo>
                    <a:pt x="19842" y="13006"/>
                  </a:lnTo>
                  <a:lnTo>
                    <a:pt x="18761" y="14008"/>
                  </a:lnTo>
                  <a:lnTo>
                    <a:pt x="17661" y="14970"/>
                  </a:lnTo>
                  <a:lnTo>
                    <a:pt x="16541" y="15894"/>
                  </a:lnTo>
                  <a:lnTo>
                    <a:pt x="15382" y="16778"/>
                  </a:lnTo>
                  <a:lnTo>
                    <a:pt x="14204" y="17622"/>
                  </a:lnTo>
                  <a:lnTo>
                    <a:pt x="13005" y="18447"/>
                  </a:lnTo>
                  <a:lnTo>
                    <a:pt x="11787" y="19213"/>
                  </a:lnTo>
                  <a:lnTo>
                    <a:pt x="10530" y="19960"/>
                  </a:lnTo>
                  <a:lnTo>
                    <a:pt x="9273" y="20648"/>
                  </a:lnTo>
                  <a:lnTo>
                    <a:pt x="7996" y="21315"/>
                  </a:lnTo>
                  <a:lnTo>
                    <a:pt x="6699" y="21924"/>
                  </a:lnTo>
                  <a:lnTo>
                    <a:pt x="5383" y="22514"/>
                  </a:lnTo>
                  <a:lnTo>
                    <a:pt x="4047" y="23044"/>
                  </a:lnTo>
                  <a:lnTo>
                    <a:pt x="2711" y="23535"/>
                  </a:lnTo>
                  <a:lnTo>
                    <a:pt x="1356" y="23987"/>
                  </a:lnTo>
                  <a:lnTo>
                    <a:pt x="1" y="24400"/>
                  </a:lnTo>
                  <a:lnTo>
                    <a:pt x="1199" y="24557"/>
                  </a:lnTo>
                  <a:lnTo>
                    <a:pt x="2574" y="24694"/>
                  </a:lnTo>
                  <a:lnTo>
                    <a:pt x="4067" y="24812"/>
                  </a:lnTo>
                  <a:lnTo>
                    <a:pt x="5697" y="24930"/>
                  </a:lnTo>
                  <a:lnTo>
                    <a:pt x="7465" y="25028"/>
                  </a:lnTo>
                  <a:lnTo>
                    <a:pt x="9371" y="25087"/>
                  </a:lnTo>
                  <a:lnTo>
                    <a:pt x="11394" y="25146"/>
                  </a:lnTo>
                  <a:lnTo>
                    <a:pt x="13536" y="25166"/>
                  </a:lnTo>
                  <a:lnTo>
                    <a:pt x="15972" y="25166"/>
                  </a:lnTo>
                  <a:lnTo>
                    <a:pt x="18250" y="25127"/>
                  </a:lnTo>
                  <a:lnTo>
                    <a:pt x="20372" y="25048"/>
                  </a:lnTo>
                  <a:lnTo>
                    <a:pt x="22317" y="24950"/>
                  </a:lnTo>
                  <a:lnTo>
                    <a:pt x="24085" y="24832"/>
                  </a:lnTo>
                  <a:lnTo>
                    <a:pt x="25676" y="24694"/>
                  </a:lnTo>
                  <a:lnTo>
                    <a:pt x="27071" y="24537"/>
                  </a:lnTo>
                  <a:lnTo>
                    <a:pt x="28289" y="24360"/>
                  </a:lnTo>
                  <a:lnTo>
                    <a:pt x="28682" y="23732"/>
                  </a:lnTo>
                  <a:lnTo>
                    <a:pt x="29094" y="23103"/>
                  </a:lnTo>
                  <a:lnTo>
                    <a:pt x="29467" y="22475"/>
                  </a:lnTo>
                  <a:lnTo>
                    <a:pt x="29860" y="21826"/>
                  </a:lnTo>
                  <a:lnTo>
                    <a:pt x="30214" y="21158"/>
                  </a:lnTo>
                  <a:lnTo>
                    <a:pt x="30587" y="20490"/>
                  </a:lnTo>
                  <a:lnTo>
                    <a:pt x="30921" y="19822"/>
                  </a:lnTo>
                  <a:lnTo>
                    <a:pt x="31275" y="19135"/>
                  </a:lnTo>
                  <a:lnTo>
                    <a:pt x="3119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4" name="Google Shape;10014;p48"/>
            <p:cNvSpPr/>
            <p:nvPr/>
          </p:nvSpPr>
          <p:spPr>
            <a:xfrm>
              <a:off x="-238249" y="-1405062"/>
              <a:ext cx="35592" cy="54672"/>
            </a:xfrm>
            <a:custGeom>
              <a:avLst/>
              <a:gdLst/>
              <a:ahLst/>
              <a:cxnLst/>
              <a:rect l="l" t="t" r="r" b="b"/>
              <a:pathLst>
                <a:path w="2162" h="3321" extrusionOk="0">
                  <a:moveTo>
                    <a:pt x="2162" y="1"/>
                  </a:moveTo>
                  <a:lnTo>
                    <a:pt x="1749" y="138"/>
                  </a:lnTo>
                  <a:lnTo>
                    <a:pt x="1258" y="276"/>
                  </a:lnTo>
                  <a:lnTo>
                    <a:pt x="649" y="1808"/>
                  </a:lnTo>
                  <a:lnTo>
                    <a:pt x="1" y="3321"/>
                  </a:lnTo>
                  <a:lnTo>
                    <a:pt x="786" y="3164"/>
                  </a:lnTo>
                  <a:lnTo>
                    <a:pt x="1395" y="3006"/>
                  </a:lnTo>
                  <a:lnTo>
                    <a:pt x="1651" y="2908"/>
                  </a:lnTo>
                  <a:lnTo>
                    <a:pt x="1867" y="2830"/>
                  </a:lnTo>
                  <a:lnTo>
                    <a:pt x="2024" y="2751"/>
                  </a:lnTo>
                  <a:lnTo>
                    <a:pt x="2142" y="2672"/>
                  </a:lnTo>
                  <a:lnTo>
                    <a:pt x="2162" y="2574"/>
                  </a:lnTo>
                  <a:lnTo>
                    <a:pt x="2162" y="2260"/>
                  </a:lnTo>
                  <a:lnTo>
                    <a:pt x="2162" y="1337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5" name="Google Shape;10015;p48"/>
            <p:cNvSpPr/>
            <p:nvPr/>
          </p:nvSpPr>
          <p:spPr>
            <a:xfrm>
              <a:off x="-781254" y="-926724"/>
              <a:ext cx="516165" cy="71167"/>
            </a:xfrm>
            <a:custGeom>
              <a:avLst/>
              <a:gdLst/>
              <a:ahLst/>
              <a:cxnLst/>
              <a:rect l="l" t="t" r="r" b="b"/>
              <a:pathLst>
                <a:path w="31354" h="4323" extrusionOk="0">
                  <a:moveTo>
                    <a:pt x="1120" y="0"/>
                  </a:moveTo>
                  <a:lnTo>
                    <a:pt x="550" y="118"/>
                  </a:lnTo>
                  <a:lnTo>
                    <a:pt x="0" y="236"/>
                  </a:lnTo>
                  <a:lnTo>
                    <a:pt x="0" y="2652"/>
                  </a:lnTo>
                  <a:lnTo>
                    <a:pt x="295" y="2790"/>
                  </a:lnTo>
                  <a:lnTo>
                    <a:pt x="708" y="2927"/>
                  </a:lnTo>
                  <a:lnTo>
                    <a:pt x="1218" y="3065"/>
                  </a:lnTo>
                  <a:lnTo>
                    <a:pt x="1867" y="3202"/>
                  </a:lnTo>
                  <a:lnTo>
                    <a:pt x="2613" y="3340"/>
                  </a:lnTo>
                  <a:lnTo>
                    <a:pt x="3458" y="3477"/>
                  </a:lnTo>
                  <a:lnTo>
                    <a:pt x="4420" y="3615"/>
                  </a:lnTo>
                  <a:lnTo>
                    <a:pt x="5481" y="3733"/>
                  </a:lnTo>
                  <a:lnTo>
                    <a:pt x="6660" y="3851"/>
                  </a:lnTo>
                  <a:lnTo>
                    <a:pt x="7917" y="3968"/>
                  </a:lnTo>
                  <a:lnTo>
                    <a:pt x="9292" y="4047"/>
                  </a:lnTo>
                  <a:lnTo>
                    <a:pt x="10746" y="4145"/>
                  </a:lnTo>
                  <a:lnTo>
                    <a:pt x="12298" y="4204"/>
                  </a:lnTo>
                  <a:lnTo>
                    <a:pt x="13948" y="4263"/>
                  </a:lnTo>
                  <a:lnTo>
                    <a:pt x="15677" y="4302"/>
                  </a:lnTo>
                  <a:lnTo>
                    <a:pt x="17504" y="4322"/>
                  </a:lnTo>
                  <a:lnTo>
                    <a:pt x="19173" y="4322"/>
                  </a:lnTo>
                  <a:lnTo>
                    <a:pt x="20765" y="4302"/>
                  </a:lnTo>
                  <a:lnTo>
                    <a:pt x="22277" y="4283"/>
                  </a:lnTo>
                  <a:lnTo>
                    <a:pt x="23711" y="4224"/>
                  </a:lnTo>
                  <a:lnTo>
                    <a:pt x="25086" y="4165"/>
                  </a:lnTo>
                  <a:lnTo>
                    <a:pt x="26383" y="4106"/>
                  </a:lnTo>
                  <a:lnTo>
                    <a:pt x="27581" y="4027"/>
                  </a:lnTo>
                  <a:lnTo>
                    <a:pt x="28701" y="3929"/>
                  </a:lnTo>
                  <a:lnTo>
                    <a:pt x="29389" y="3124"/>
                  </a:lnTo>
                  <a:lnTo>
                    <a:pt x="30057" y="2299"/>
                  </a:lnTo>
                  <a:lnTo>
                    <a:pt x="30725" y="1454"/>
                  </a:lnTo>
                  <a:lnTo>
                    <a:pt x="31353" y="590"/>
                  </a:lnTo>
                  <a:lnTo>
                    <a:pt x="30449" y="707"/>
                  </a:lnTo>
                  <a:lnTo>
                    <a:pt x="29173" y="845"/>
                  </a:lnTo>
                  <a:lnTo>
                    <a:pt x="27817" y="943"/>
                  </a:lnTo>
                  <a:lnTo>
                    <a:pt x="26363" y="1041"/>
                  </a:lnTo>
                  <a:lnTo>
                    <a:pt x="24870" y="1120"/>
                  </a:lnTo>
                  <a:lnTo>
                    <a:pt x="23299" y="1199"/>
                  </a:lnTo>
                  <a:lnTo>
                    <a:pt x="21668" y="1238"/>
                  </a:lnTo>
                  <a:lnTo>
                    <a:pt x="19999" y="1258"/>
                  </a:lnTo>
                  <a:lnTo>
                    <a:pt x="18289" y="1277"/>
                  </a:lnTo>
                  <a:lnTo>
                    <a:pt x="17504" y="1277"/>
                  </a:lnTo>
                  <a:lnTo>
                    <a:pt x="15677" y="1258"/>
                  </a:lnTo>
                  <a:lnTo>
                    <a:pt x="13889" y="1218"/>
                  </a:lnTo>
                  <a:lnTo>
                    <a:pt x="12160" y="1159"/>
                  </a:lnTo>
                  <a:lnTo>
                    <a:pt x="10491" y="1081"/>
                  </a:lnTo>
                  <a:lnTo>
                    <a:pt x="8880" y="982"/>
                  </a:lnTo>
                  <a:lnTo>
                    <a:pt x="7347" y="865"/>
                  </a:lnTo>
                  <a:lnTo>
                    <a:pt x="5894" y="727"/>
                  </a:lnTo>
                  <a:lnTo>
                    <a:pt x="4538" y="570"/>
                  </a:lnTo>
                  <a:lnTo>
                    <a:pt x="3497" y="432"/>
                  </a:lnTo>
                  <a:lnTo>
                    <a:pt x="2574" y="295"/>
                  </a:lnTo>
                  <a:lnTo>
                    <a:pt x="1788" y="157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6" name="Google Shape;10016;p48"/>
            <p:cNvSpPr/>
            <p:nvPr/>
          </p:nvSpPr>
          <p:spPr>
            <a:xfrm>
              <a:off x="-781254" y="-862040"/>
              <a:ext cx="453427" cy="76337"/>
            </a:xfrm>
            <a:custGeom>
              <a:avLst/>
              <a:gdLst/>
              <a:ahLst/>
              <a:cxnLst/>
              <a:rect l="l" t="t" r="r" b="b"/>
              <a:pathLst>
                <a:path w="27543" h="4637" extrusionOk="0">
                  <a:moveTo>
                    <a:pt x="0" y="0"/>
                  </a:moveTo>
                  <a:lnTo>
                    <a:pt x="20" y="2967"/>
                  </a:lnTo>
                  <a:lnTo>
                    <a:pt x="315" y="3104"/>
                  </a:lnTo>
                  <a:lnTo>
                    <a:pt x="727" y="3242"/>
                  </a:lnTo>
                  <a:lnTo>
                    <a:pt x="1238" y="3379"/>
                  </a:lnTo>
                  <a:lnTo>
                    <a:pt x="1886" y="3517"/>
                  </a:lnTo>
                  <a:lnTo>
                    <a:pt x="2633" y="3654"/>
                  </a:lnTo>
                  <a:lnTo>
                    <a:pt x="3477" y="3792"/>
                  </a:lnTo>
                  <a:lnTo>
                    <a:pt x="4440" y="3929"/>
                  </a:lnTo>
                  <a:lnTo>
                    <a:pt x="5520" y="4047"/>
                  </a:lnTo>
                  <a:lnTo>
                    <a:pt x="6679" y="4165"/>
                  </a:lnTo>
                  <a:lnTo>
                    <a:pt x="7937" y="4263"/>
                  </a:lnTo>
                  <a:lnTo>
                    <a:pt x="9312" y="4361"/>
                  </a:lnTo>
                  <a:lnTo>
                    <a:pt x="10766" y="4460"/>
                  </a:lnTo>
                  <a:lnTo>
                    <a:pt x="12317" y="4518"/>
                  </a:lnTo>
                  <a:lnTo>
                    <a:pt x="13948" y="4577"/>
                  </a:lnTo>
                  <a:lnTo>
                    <a:pt x="15677" y="4617"/>
                  </a:lnTo>
                  <a:lnTo>
                    <a:pt x="17504" y="4636"/>
                  </a:lnTo>
                  <a:lnTo>
                    <a:pt x="19272" y="4636"/>
                  </a:lnTo>
                  <a:lnTo>
                    <a:pt x="20981" y="4617"/>
                  </a:lnTo>
                  <a:lnTo>
                    <a:pt x="22572" y="4577"/>
                  </a:lnTo>
                  <a:lnTo>
                    <a:pt x="24104" y="4518"/>
                  </a:lnTo>
                  <a:lnTo>
                    <a:pt x="25008" y="3752"/>
                  </a:lnTo>
                  <a:lnTo>
                    <a:pt x="25872" y="2947"/>
                  </a:lnTo>
                  <a:lnTo>
                    <a:pt x="26717" y="2122"/>
                  </a:lnTo>
                  <a:lnTo>
                    <a:pt x="27542" y="1277"/>
                  </a:lnTo>
                  <a:lnTo>
                    <a:pt x="25401" y="1415"/>
                  </a:lnTo>
                  <a:lnTo>
                    <a:pt x="23142" y="1513"/>
                  </a:lnTo>
                  <a:lnTo>
                    <a:pt x="20765" y="1572"/>
                  </a:lnTo>
                  <a:lnTo>
                    <a:pt x="18289" y="1591"/>
                  </a:lnTo>
                  <a:lnTo>
                    <a:pt x="17504" y="1591"/>
                  </a:lnTo>
                  <a:lnTo>
                    <a:pt x="15677" y="1572"/>
                  </a:lnTo>
                  <a:lnTo>
                    <a:pt x="13889" y="1513"/>
                  </a:lnTo>
                  <a:lnTo>
                    <a:pt x="12160" y="1454"/>
                  </a:lnTo>
                  <a:lnTo>
                    <a:pt x="10491" y="1375"/>
                  </a:lnTo>
                  <a:lnTo>
                    <a:pt x="8880" y="1277"/>
                  </a:lnTo>
                  <a:lnTo>
                    <a:pt x="7347" y="1179"/>
                  </a:lnTo>
                  <a:lnTo>
                    <a:pt x="5894" y="1041"/>
                  </a:lnTo>
                  <a:lnTo>
                    <a:pt x="4538" y="884"/>
                  </a:lnTo>
                  <a:lnTo>
                    <a:pt x="3733" y="786"/>
                  </a:lnTo>
                  <a:lnTo>
                    <a:pt x="2986" y="668"/>
                  </a:lnTo>
                  <a:lnTo>
                    <a:pt x="2338" y="570"/>
                  </a:lnTo>
                  <a:lnTo>
                    <a:pt x="1749" y="452"/>
                  </a:lnTo>
                  <a:lnTo>
                    <a:pt x="1218" y="334"/>
                  </a:lnTo>
                  <a:lnTo>
                    <a:pt x="747" y="236"/>
                  </a:lnTo>
                  <a:lnTo>
                    <a:pt x="354" y="1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7" name="Google Shape;10017;p48"/>
            <p:cNvSpPr/>
            <p:nvPr/>
          </p:nvSpPr>
          <p:spPr>
            <a:xfrm>
              <a:off x="-209142" y="-1441610"/>
              <a:ext cx="6486" cy="18125"/>
            </a:xfrm>
            <a:custGeom>
              <a:avLst/>
              <a:gdLst/>
              <a:ahLst/>
              <a:cxnLst/>
              <a:rect l="l" t="t" r="r" b="b"/>
              <a:pathLst>
                <a:path w="394" h="1101" extrusionOk="0">
                  <a:moveTo>
                    <a:pt x="394" y="1"/>
                  </a:moveTo>
                  <a:lnTo>
                    <a:pt x="1" y="1101"/>
                  </a:lnTo>
                  <a:lnTo>
                    <a:pt x="217" y="1003"/>
                  </a:lnTo>
                  <a:lnTo>
                    <a:pt x="374" y="924"/>
                  </a:lnTo>
                  <a:lnTo>
                    <a:pt x="394" y="767"/>
                  </a:lnTo>
                  <a:lnTo>
                    <a:pt x="394" y="453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6480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8" name="Google Shape;10018;p48"/>
            <p:cNvSpPr/>
            <p:nvPr/>
          </p:nvSpPr>
          <p:spPr>
            <a:xfrm>
              <a:off x="-782867" y="-1473302"/>
              <a:ext cx="580188" cy="72781"/>
            </a:xfrm>
            <a:custGeom>
              <a:avLst/>
              <a:gdLst/>
              <a:ahLst/>
              <a:cxnLst/>
              <a:rect l="l" t="t" r="r" b="b"/>
              <a:pathLst>
                <a:path w="35243" h="4421" extrusionOk="0">
                  <a:moveTo>
                    <a:pt x="0" y="1"/>
                  </a:moveTo>
                  <a:lnTo>
                    <a:pt x="20" y="2672"/>
                  </a:lnTo>
                  <a:lnTo>
                    <a:pt x="118" y="2751"/>
                  </a:lnTo>
                  <a:lnTo>
                    <a:pt x="255" y="2810"/>
                  </a:lnTo>
                  <a:lnTo>
                    <a:pt x="629" y="2967"/>
                  </a:lnTo>
                  <a:lnTo>
                    <a:pt x="1120" y="3105"/>
                  </a:lnTo>
                  <a:lnTo>
                    <a:pt x="1729" y="3242"/>
                  </a:lnTo>
                  <a:lnTo>
                    <a:pt x="2456" y="3380"/>
                  </a:lnTo>
                  <a:lnTo>
                    <a:pt x="3300" y="3537"/>
                  </a:lnTo>
                  <a:lnTo>
                    <a:pt x="4263" y="3674"/>
                  </a:lnTo>
                  <a:lnTo>
                    <a:pt x="5324" y="3792"/>
                  </a:lnTo>
                  <a:lnTo>
                    <a:pt x="6502" y="3910"/>
                  </a:lnTo>
                  <a:lnTo>
                    <a:pt x="7799" y="4028"/>
                  </a:lnTo>
                  <a:lnTo>
                    <a:pt x="9174" y="4126"/>
                  </a:lnTo>
                  <a:lnTo>
                    <a:pt x="10667" y="4224"/>
                  </a:lnTo>
                  <a:lnTo>
                    <a:pt x="12258" y="4303"/>
                  </a:lnTo>
                  <a:lnTo>
                    <a:pt x="13948" y="4342"/>
                  </a:lnTo>
                  <a:lnTo>
                    <a:pt x="15735" y="4401"/>
                  </a:lnTo>
                  <a:lnTo>
                    <a:pt x="17602" y="4421"/>
                  </a:lnTo>
                  <a:lnTo>
                    <a:pt x="19311" y="4421"/>
                  </a:lnTo>
                  <a:lnTo>
                    <a:pt x="20961" y="4401"/>
                  </a:lnTo>
                  <a:lnTo>
                    <a:pt x="22532" y="4362"/>
                  </a:lnTo>
                  <a:lnTo>
                    <a:pt x="24006" y="4303"/>
                  </a:lnTo>
                  <a:lnTo>
                    <a:pt x="25401" y="4244"/>
                  </a:lnTo>
                  <a:lnTo>
                    <a:pt x="26717" y="4165"/>
                  </a:lnTo>
                  <a:lnTo>
                    <a:pt x="27954" y="4087"/>
                  </a:lnTo>
                  <a:lnTo>
                    <a:pt x="29094" y="3989"/>
                  </a:lnTo>
                  <a:lnTo>
                    <a:pt x="30155" y="3890"/>
                  </a:lnTo>
                  <a:lnTo>
                    <a:pt x="31117" y="3772"/>
                  </a:lnTo>
                  <a:lnTo>
                    <a:pt x="31982" y="3655"/>
                  </a:lnTo>
                  <a:lnTo>
                    <a:pt x="32748" y="3537"/>
                  </a:lnTo>
                  <a:lnTo>
                    <a:pt x="33435" y="3419"/>
                  </a:lnTo>
                  <a:lnTo>
                    <a:pt x="34005" y="3281"/>
                  </a:lnTo>
                  <a:lnTo>
                    <a:pt x="34476" y="3164"/>
                  </a:lnTo>
                  <a:lnTo>
                    <a:pt x="34850" y="3026"/>
                  </a:lnTo>
                  <a:lnTo>
                    <a:pt x="35243" y="1926"/>
                  </a:lnTo>
                  <a:lnTo>
                    <a:pt x="35243" y="158"/>
                  </a:lnTo>
                  <a:lnTo>
                    <a:pt x="34889" y="276"/>
                  </a:lnTo>
                  <a:lnTo>
                    <a:pt x="34476" y="394"/>
                  </a:lnTo>
                  <a:lnTo>
                    <a:pt x="34005" y="511"/>
                  </a:lnTo>
                  <a:lnTo>
                    <a:pt x="33475" y="629"/>
                  </a:lnTo>
                  <a:lnTo>
                    <a:pt x="32866" y="728"/>
                  </a:lnTo>
                  <a:lnTo>
                    <a:pt x="32178" y="845"/>
                  </a:lnTo>
                  <a:lnTo>
                    <a:pt x="31412" y="944"/>
                  </a:lnTo>
                  <a:lnTo>
                    <a:pt x="30547" y="1042"/>
                  </a:lnTo>
                  <a:lnTo>
                    <a:pt x="29271" y="1179"/>
                  </a:lnTo>
                  <a:lnTo>
                    <a:pt x="27915" y="1297"/>
                  </a:lnTo>
                  <a:lnTo>
                    <a:pt x="26461" y="1395"/>
                  </a:lnTo>
                  <a:lnTo>
                    <a:pt x="24968" y="1474"/>
                  </a:lnTo>
                  <a:lnTo>
                    <a:pt x="23397" y="1533"/>
                  </a:lnTo>
                  <a:lnTo>
                    <a:pt x="21766" y="1572"/>
                  </a:lnTo>
                  <a:lnTo>
                    <a:pt x="20097" y="1612"/>
                  </a:lnTo>
                  <a:lnTo>
                    <a:pt x="17602" y="1612"/>
                  </a:lnTo>
                  <a:lnTo>
                    <a:pt x="15775" y="1592"/>
                  </a:lnTo>
                  <a:lnTo>
                    <a:pt x="13987" y="1553"/>
                  </a:lnTo>
                  <a:lnTo>
                    <a:pt x="12258" y="1494"/>
                  </a:lnTo>
                  <a:lnTo>
                    <a:pt x="10589" y="1415"/>
                  </a:lnTo>
                  <a:lnTo>
                    <a:pt x="8978" y="1317"/>
                  </a:lnTo>
                  <a:lnTo>
                    <a:pt x="7445" y="1199"/>
                  </a:lnTo>
                  <a:lnTo>
                    <a:pt x="5992" y="1081"/>
                  </a:lnTo>
                  <a:lnTo>
                    <a:pt x="4636" y="924"/>
                  </a:lnTo>
                  <a:lnTo>
                    <a:pt x="3791" y="806"/>
                  </a:lnTo>
                  <a:lnTo>
                    <a:pt x="3025" y="708"/>
                  </a:lnTo>
                  <a:lnTo>
                    <a:pt x="2357" y="590"/>
                  </a:lnTo>
                  <a:lnTo>
                    <a:pt x="1748" y="472"/>
                  </a:lnTo>
                  <a:lnTo>
                    <a:pt x="1218" y="354"/>
                  </a:lnTo>
                  <a:lnTo>
                    <a:pt x="747" y="236"/>
                  </a:lnTo>
                  <a:lnTo>
                    <a:pt x="354" y="1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9" name="Google Shape;10019;p48"/>
            <p:cNvSpPr/>
            <p:nvPr/>
          </p:nvSpPr>
          <p:spPr>
            <a:xfrm>
              <a:off x="-782554" y="-1407647"/>
              <a:ext cx="564993" cy="72451"/>
            </a:xfrm>
            <a:custGeom>
              <a:avLst/>
              <a:gdLst/>
              <a:ahLst/>
              <a:cxnLst/>
              <a:rect l="l" t="t" r="r" b="b"/>
              <a:pathLst>
                <a:path w="34320" h="4401" extrusionOk="0">
                  <a:moveTo>
                    <a:pt x="1" y="1"/>
                  </a:moveTo>
                  <a:lnTo>
                    <a:pt x="1" y="2692"/>
                  </a:lnTo>
                  <a:lnTo>
                    <a:pt x="119" y="2751"/>
                  </a:lnTo>
                  <a:lnTo>
                    <a:pt x="256" y="2810"/>
                  </a:lnTo>
                  <a:lnTo>
                    <a:pt x="629" y="2967"/>
                  </a:lnTo>
                  <a:lnTo>
                    <a:pt x="1120" y="3104"/>
                  </a:lnTo>
                  <a:lnTo>
                    <a:pt x="1729" y="3242"/>
                  </a:lnTo>
                  <a:lnTo>
                    <a:pt x="2476" y="3379"/>
                  </a:lnTo>
                  <a:lnTo>
                    <a:pt x="3321" y="3537"/>
                  </a:lnTo>
                  <a:lnTo>
                    <a:pt x="4264" y="3674"/>
                  </a:lnTo>
                  <a:lnTo>
                    <a:pt x="5344" y="3792"/>
                  </a:lnTo>
                  <a:lnTo>
                    <a:pt x="6523" y="3910"/>
                  </a:lnTo>
                  <a:lnTo>
                    <a:pt x="7800" y="4028"/>
                  </a:lnTo>
                  <a:lnTo>
                    <a:pt x="9194" y="4126"/>
                  </a:lnTo>
                  <a:lnTo>
                    <a:pt x="10668" y="4224"/>
                  </a:lnTo>
                  <a:lnTo>
                    <a:pt x="12259" y="4283"/>
                  </a:lnTo>
                  <a:lnTo>
                    <a:pt x="13948" y="4342"/>
                  </a:lnTo>
                  <a:lnTo>
                    <a:pt x="15716" y="4381"/>
                  </a:lnTo>
                  <a:lnTo>
                    <a:pt x="17583" y="4401"/>
                  </a:lnTo>
                  <a:lnTo>
                    <a:pt x="20235" y="4401"/>
                  </a:lnTo>
                  <a:lnTo>
                    <a:pt x="22690" y="4342"/>
                  </a:lnTo>
                  <a:lnTo>
                    <a:pt x="24949" y="4263"/>
                  </a:lnTo>
                  <a:lnTo>
                    <a:pt x="26992" y="4146"/>
                  </a:lnTo>
                  <a:lnTo>
                    <a:pt x="28839" y="4008"/>
                  </a:lnTo>
                  <a:lnTo>
                    <a:pt x="30470" y="3851"/>
                  </a:lnTo>
                  <a:lnTo>
                    <a:pt x="31884" y="3674"/>
                  </a:lnTo>
                  <a:lnTo>
                    <a:pt x="33063" y="3478"/>
                  </a:lnTo>
                  <a:lnTo>
                    <a:pt x="33711" y="1965"/>
                  </a:lnTo>
                  <a:lnTo>
                    <a:pt x="34320" y="433"/>
                  </a:lnTo>
                  <a:lnTo>
                    <a:pt x="33593" y="590"/>
                  </a:lnTo>
                  <a:lnTo>
                    <a:pt x="32748" y="747"/>
                  </a:lnTo>
                  <a:lnTo>
                    <a:pt x="31727" y="904"/>
                  </a:lnTo>
                  <a:lnTo>
                    <a:pt x="30528" y="1042"/>
                  </a:lnTo>
                  <a:lnTo>
                    <a:pt x="29252" y="1179"/>
                  </a:lnTo>
                  <a:lnTo>
                    <a:pt x="27896" y="1297"/>
                  </a:lnTo>
                  <a:lnTo>
                    <a:pt x="26442" y="1395"/>
                  </a:lnTo>
                  <a:lnTo>
                    <a:pt x="24949" y="1474"/>
                  </a:lnTo>
                  <a:lnTo>
                    <a:pt x="23378" y="1533"/>
                  </a:lnTo>
                  <a:lnTo>
                    <a:pt x="21747" y="1572"/>
                  </a:lnTo>
                  <a:lnTo>
                    <a:pt x="20078" y="1611"/>
                  </a:lnTo>
                  <a:lnTo>
                    <a:pt x="17583" y="1611"/>
                  </a:lnTo>
                  <a:lnTo>
                    <a:pt x="15756" y="1592"/>
                  </a:lnTo>
                  <a:lnTo>
                    <a:pt x="13968" y="1553"/>
                  </a:lnTo>
                  <a:lnTo>
                    <a:pt x="12239" y="1494"/>
                  </a:lnTo>
                  <a:lnTo>
                    <a:pt x="10570" y="1415"/>
                  </a:lnTo>
                  <a:lnTo>
                    <a:pt x="8959" y="1317"/>
                  </a:lnTo>
                  <a:lnTo>
                    <a:pt x="7426" y="1199"/>
                  </a:lnTo>
                  <a:lnTo>
                    <a:pt x="5973" y="1061"/>
                  </a:lnTo>
                  <a:lnTo>
                    <a:pt x="4617" y="924"/>
                  </a:lnTo>
                  <a:lnTo>
                    <a:pt x="3772" y="806"/>
                  </a:lnTo>
                  <a:lnTo>
                    <a:pt x="3026" y="688"/>
                  </a:lnTo>
                  <a:lnTo>
                    <a:pt x="2338" y="590"/>
                  </a:lnTo>
                  <a:lnTo>
                    <a:pt x="1729" y="472"/>
                  </a:lnTo>
                  <a:lnTo>
                    <a:pt x="1199" y="354"/>
                  </a:lnTo>
                  <a:lnTo>
                    <a:pt x="747" y="236"/>
                  </a:lnTo>
                  <a:lnTo>
                    <a:pt x="335" y="1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0" name="Google Shape;10020;p48"/>
            <p:cNvSpPr/>
            <p:nvPr/>
          </p:nvSpPr>
          <p:spPr>
            <a:xfrm>
              <a:off x="-782554" y="-1341992"/>
              <a:ext cx="534274" cy="403940"/>
            </a:xfrm>
            <a:custGeom>
              <a:avLst/>
              <a:gdLst/>
              <a:ahLst/>
              <a:cxnLst/>
              <a:rect l="l" t="t" r="r" b="b"/>
              <a:pathLst>
                <a:path w="32454" h="24537" extrusionOk="0">
                  <a:moveTo>
                    <a:pt x="1" y="0"/>
                  </a:moveTo>
                  <a:lnTo>
                    <a:pt x="79" y="23633"/>
                  </a:lnTo>
                  <a:lnTo>
                    <a:pt x="295" y="23751"/>
                  </a:lnTo>
                  <a:lnTo>
                    <a:pt x="610" y="23849"/>
                  </a:lnTo>
                  <a:lnTo>
                    <a:pt x="983" y="23967"/>
                  </a:lnTo>
                  <a:lnTo>
                    <a:pt x="1454" y="24085"/>
                  </a:lnTo>
                  <a:lnTo>
                    <a:pt x="1985" y="24203"/>
                  </a:lnTo>
                  <a:lnTo>
                    <a:pt x="2594" y="24321"/>
                  </a:lnTo>
                  <a:lnTo>
                    <a:pt x="3281" y="24419"/>
                  </a:lnTo>
                  <a:lnTo>
                    <a:pt x="4048" y="24537"/>
                  </a:lnTo>
                  <a:lnTo>
                    <a:pt x="5403" y="24124"/>
                  </a:lnTo>
                  <a:lnTo>
                    <a:pt x="6758" y="23672"/>
                  </a:lnTo>
                  <a:lnTo>
                    <a:pt x="8094" y="23181"/>
                  </a:lnTo>
                  <a:lnTo>
                    <a:pt x="9430" y="22651"/>
                  </a:lnTo>
                  <a:lnTo>
                    <a:pt x="10746" y="22061"/>
                  </a:lnTo>
                  <a:lnTo>
                    <a:pt x="12043" y="21452"/>
                  </a:lnTo>
                  <a:lnTo>
                    <a:pt x="13320" y="20785"/>
                  </a:lnTo>
                  <a:lnTo>
                    <a:pt x="14577" y="20097"/>
                  </a:lnTo>
                  <a:lnTo>
                    <a:pt x="15834" y="19350"/>
                  </a:lnTo>
                  <a:lnTo>
                    <a:pt x="17052" y="18584"/>
                  </a:lnTo>
                  <a:lnTo>
                    <a:pt x="18251" y="17759"/>
                  </a:lnTo>
                  <a:lnTo>
                    <a:pt x="19429" y="16915"/>
                  </a:lnTo>
                  <a:lnTo>
                    <a:pt x="20588" y="16031"/>
                  </a:lnTo>
                  <a:lnTo>
                    <a:pt x="21708" y="15107"/>
                  </a:lnTo>
                  <a:lnTo>
                    <a:pt x="22808" y="14145"/>
                  </a:lnTo>
                  <a:lnTo>
                    <a:pt x="23889" y="13143"/>
                  </a:lnTo>
                  <a:lnTo>
                    <a:pt x="24557" y="12455"/>
                  </a:lnTo>
                  <a:lnTo>
                    <a:pt x="25224" y="11768"/>
                  </a:lnTo>
                  <a:lnTo>
                    <a:pt x="25853" y="11060"/>
                  </a:lnTo>
                  <a:lnTo>
                    <a:pt x="26482" y="10334"/>
                  </a:lnTo>
                  <a:lnTo>
                    <a:pt x="27071" y="9587"/>
                  </a:lnTo>
                  <a:lnTo>
                    <a:pt x="27660" y="8841"/>
                  </a:lnTo>
                  <a:lnTo>
                    <a:pt x="28210" y="8074"/>
                  </a:lnTo>
                  <a:lnTo>
                    <a:pt x="28760" y="7308"/>
                  </a:lnTo>
                  <a:lnTo>
                    <a:pt x="29271" y="6522"/>
                  </a:lnTo>
                  <a:lnTo>
                    <a:pt x="29782" y="5737"/>
                  </a:lnTo>
                  <a:lnTo>
                    <a:pt x="30273" y="4931"/>
                  </a:lnTo>
                  <a:lnTo>
                    <a:pt x="30745" y="4126"/>
                  </a:lnTo>
                  <a:lnTo>
                    <a:pt x="31196" y="3301"/>
                  </a:lnTo>
                  <a:lnTo>
                    <a:pt x="31629" y="2476"/>
                  </a:lnTo>
                  <a:lnTo>
                    <a:pt x="32061" y="1631"/>
                  </a:lnTo>
                  <a:lnTo>
                    <a:pt x="32454" y="786"/>
                  </a:lnTo>
                  <a:lnTo>
                    <a:pt x="32454" y="786"/>
                  </a:lnTo>
                  <a:lnTo>
                    <a:pt x="31550" y="924"/>
                  </a:lnTo>
                  <a:lnTo>
                    <a:pt x="30528" y="1042"/>
                  </a:lnTo>
                  <a:lnTo>
                    <a:pt x="29252" y="1179"/>
                  </a:lnTo>
                  <a:lnTo>
                    <a:pt x="27896" y="1277"/>
                  </a:lnTo>
                  <a:lnTo>
                    <a:pt x="26442" y="1376"/>
                  </a:lnTo>
                  <a:lnTo>
                    <a:pt x="24949" y="1454"/>
                  </a:lnTo>
                  <a:lnTo>
                    <a:pt x="23378" y="1533"/>
                  </a:lnTo>
                  <a:lnTo>
                    <a:pt x="21747" y="1572"/>
                  </a:lnTo>
                  <a:lnTo>
                    <a:pt x="20078" y="1592"/>
                  </a:lnTo>
                  <a:lnTo>
                    <a:pt x="18368" y="1611"/>
                  </a:lnTo>
                  <a:lnTo>
                    <a:pt x="17583" y="1611"/>
                  </a:lnTo>
                  <a:lnTo>
                    <a:pt x="15756" y="1592"/>
                  </a:lnTo>
                  <a:lnTo>
                    <a:pt x="13968" y="1552"/>
                  </a:lnTo>
                  <a:lnTo>
                    <a:pt x="12239" y="1493"/>
                  </a:lnTo>
                  <a:lnTo>
                    <a:pt x="10570" y="1415"/>
                  </a:lnTo>
                  <a:lnTo>
                    <a:pt x="8959" y="1317"/>
                  </a:lnTo>
                  <a:lnTo>
                    <a:pt x="7426" y="1199"/>
                  </a:lnTo>
                  <a:lnTo>
                    <a:pt x="5973" y="1061"/>
                  </a:lnTo>
                  <a:lnTo>
                    <a:pt x="4617" y="904"/>
                  </a:lnTo>
                  <a:lnTo>
                    <a:pt x="3792" y="806"/>
                  </a:lnTo>
                  <a:lnTo>
                    <a:pt x="3026" y="688"/>
                  </a:lnTo>
                  <a:lnTo>
                    <a:pt x="2358" y="570"/>
                  </a:lnTo>
                  <a:lnTo>
                    <a:pt x="1749" y="472"/>
                  </a:lnTo>
                  <a:lnTo>
                    <a:pt x="1219" y="354"/>
                  </a:lnTo>
                  <a:lnTo>
                    <a:pt x="747" y="236"/>
                  </a:lnTo>
                  <a:lnTo>
                    <a:pt x="354" y="1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1" name="Google Shape;10021;p48"/>
            <p:cNvSpPr/>
            <p:nvPr/>
          </p:nvSpPr>
          <p:spPr>
            <a:xfrm>
              <a:off x="-784168" y="-1747875"/>
              <a:ext cx="581159" cy="216054"/>
            </a:xfrm>
            <a:custGeom>
              <a:avLst/>
              <a:gdLst/>
              <a:ahLst/>
              <a:cxnLst/>
              <a:rect l="l" t="t" r="r" b="b"/>
              <a:pathLst>
                <a:path w="35302" h="13124" extrusionOk="0">
                  <a:moveTo>
                    <a:pt x="16463" y="0"/>
                  </a:moveTo>
                  <a:lnTo>
                    <a:pt x="15913" y="20"/>
                  </a:lnTo>
                  <a:lnTo>
                    <a:pt x="14695" y="20"/>
                  </a:lnTo>
                  <a:lnTo>
                    <a:pt x="14184" y="40"/>
                  </a:lnTo>
                  <a:lnTo>
                    <a:pt x="13830" y="40"/>
                  </a:lnTo>
                  <a:lnTo>
                    <a:pt x="13339" y="59"/>
                  </a:lnTo>
                  <a:lnTo>
                    <a:pt x="12986" y="59"/>
                  </a:lnTo>
                  <a:lnTo>
                    <a:pt x="12514" y="79"/>
                  </a:lnTo>
                  <a:lnTo>
                    <a:pt x="12161" y="79"/>
                  </a:lnTo>
                  <a:lnTo>
                    <a:pt x="11709" y="99"/>
                  </a:lnTo>
                  <a:lnTo>
                    <a:pt x="11355" y="118"/>
                  </a:lnTo>
                  <a:lnTo>
                    <a:pt x="10903" y="138"/>
                  </a:lnTo>
                  <a:lnTo>
                    <a:pt x="10569" y="158"/>
                  </a:lnTo>
                  <a:lnTo>
                    <a:pt x="10137" y="177"/>
                  </a:lnTo>
                  <a:lnTo>
                    <a:pt x="9803" y="197"/>
                  </a:lnTo>
                  <a:lnTo>
                    <a:pt x="9391" y="216"/>
                  </a:lnTo>
                  <a:lnTo>
                    <a:pt x="9037" y="236"/>
                  </a:lnTo>
                  <a:lnTo>
                    <a:pt x="8644" y="256"/>
                  </a:lnTo>
                  <a:lnTo>
                    <a:pt x="8310" y="295"/>
                  </a:lnTo>
                  <a:lnTo>
                    <a:pt x="7937" y="315"/>
                  </a:lnTo>
                  <a:lnTo>
                    <a:pt x="7623" y="334"/>
                  </a:lnTo>
                  <a:lnTo>
                    <a:pt x="7249" y="374"/>
                  </a:lnTo>
                  <a:lnTo>
                    <a:pt x="6935" y="393"/>
                  </a:lnTo>
                  <a:lnTo>
                    <a:pt x="6581" y="433"/>
                  </a:lnTo>
                  <a:lnTo>
                    <a:pt x="6287" y="452"/>
                  </a:lnTo>
                  <a:lnTo>
                    <a:pt x="5953" y="491"/>
                  </a:lnTo>
                  <a:lnTo>
                    <a:pt x="5658" y="511"/>
                  </a:lnTo>
                  <a:lnTo>
                    <a:pt x="5344" y="550"/>
                  </a:lnTo>
                  <a:lnTo>
                    <a:pt x="5069" y="590"/>
                  </a:lnTo>
                  <a:lnTo>
                    <a:pt x="4755" y="629"/>
                  </a:lnTo>
                  <a:lnTo>
                    <a:pt x="4479" y="649"/>
                  </a:lnTo>
                  <a:lnTo>
                    <a:pt x="4204" y="688"/>
                  </a:lnTo>
                  <a:lnTo>
                    <a:pt x="3949" y="727"/>
                  </a:lnTo>
                  <a:lnTo>
                    <a:pt x="3674" y="766"/>
                  </a:lnTo>
                  <a:lnTo>
                    <a:pt x="3438" y="806"/>
                  </a:lnTo>
                  <a:lnTo>
                    <a:pt x="3183" y="845"/>
                  </a:lnTo>
                  <a:lnTo>
                    <a:pt x="2947" y="884"/>
                  </a:lnTo>
                  <a:lnTo>
                    <a:pt x="2711" y="924"/>
                  </a:lnTo>
                  <a:lnTo>
                    <a:pt x="2495" y="963"/>
                  </a:lnTo>
                  <a:lnTo>
                    <a:pt x="2279" y="1022"/>
                  </a:lnTo>
                  <a:lnTo>
                    <a:pt x="2083" y="1061"/>
                  </a:lnTo>
                  <a:lnTo>
                    <a:pt x="1886" y="1100"/>
                  </a:lnTo>
                  <a:lnTo>
                    <a:pt x="1710" y="1140"/>
                  </a:lnTo>
                  <a:lnTo>
                    <a:pt x="1513" y="1199"/>
                  </a:lnTo>
                  <a:lnTo>
                    <a:pt x="1356" y="1238"/>
                  </a:lnTo>
                  <a:lnTo>
                    <a:pt x="1199" y="1297"/>
                  </a:lnTo>
                  <a:lnTo>
                    <a:pt x="1061" y="1336"/>
                  </a:lnTo>
                  <a:lnTo>
                    <a:pt x="904" y="1375"/>
                  </a:lnTo>
                  <a:lnTo>
                    <a:pt x="786" y="1434"/>
                  </a:lnTo>
                  <a:lnTo>
                    <a:pt x="649" y="1474"/>
                  </a:lnTo>
                  <a:lnTo>
                    <a:pt x="551" y="1533"/>
                  </a:lnTo>
                  <a:lnTo>
                    <a:pt x="452" y="1592"/>
                  </a:lnTo>
                  <a:lnTo>
                    <a:pt x="354" y="1631"/>
                  </a:lnTo>
                  <a:lnTo>
                    <a:pt x="276" y="1690"/>
                  </a:lnTo>
                  <a:lnTo>
                    <a:pt x="197" y="1729"/>
                  </a:lnTo>
                  <a:lnTo>
                    <a:pt x="138" y="1788"/>
                  </a:lnTo>
                  <a:lnTo>
                    <a:pt x="79" y="1867"/>
                  </a:lnTo>
                  <a:lnTo>
                    <a:pt x="59" y="1906"/>
                  </a:lnTo>
                  <a:lnTo>
                    <a:pt x="20" y="1984"/>
                  </a:lnTo>
                  <a:lnTo>
                    <a:pt x="0" y="2043"/>
                  </a:lnTo>
                  <a:lnTo>
                    <a:pt x="0" y="2102"/>
                  </a:lnTo>
                  <a:lnTo>
                    <a:pt x="20" y="2161"/>
                  </a:lnTo>
                  <a:lnTo>
                    <a:pt x="79" y="2259"/>
                  </a:lnTo>
                  <a:lnTo>
                    <a:pt x="99" y="2279"/>
                  </a:lnTo>
                  <a:lnTo>
                    <a:pt x="79" y="2299"/>
                  </a:lnTo>
                  <a:lnTo>
                    <a:pt x="40" y="2318"/>
                  </a:lnTo>
                  <a:lnTo>
                    <a:pt x="40" y="3261"/>
                  </a:lnTo>
                  <a:lnTo>
                    <a:pt x="59" y="11375"/>
                  </a:lnTo>
                  <a:lnTo>
                    <a:pt x="79" y="11375"/>
                  </a:lnTo>
                  <a:lnTo>
                    <a:pt x="177" y="11453"/>
                  </a:lnTo>
                  <a:lnTo>
                    <a:pt x="295" y="11512"/>
                  </a:lnTo>
                  <a:lnTo>
                    <a:pt x="668" y="11650"/>
                  </a:lnTo>
                  <a:lnTo>
                    <a:pt x="1140" y="11807"/>
                  </a:lnTo>
                  <a:lnTo>
                    <a:pt x="1749" y="11944"/>
                  </a:lnTo>
                  <a:lnTo>
                    <a:pt x="2476" y="12082"/>
                  </a:lnTo>
                  <a:lnTo>
                    <a:pt x="3320" y="12239"/>
                  </a:lnTo>
                  <a:lnTo>
                    <a:pt x="4283" y="12377"/>
                  </a:lnTo>
                  <a:lnTo>
                    <a:pt x="5344" y="12494"/>
                  </a:lnTo>
                  <a:lnTo>
                    <a:pt x="6542" y="12632"/>
                  </a:lnTo>
                  <a:lnTo>
                    <a:pt x="7819" y="12730"/>
                  </a:lnTo>
                  <a:lnTo>
                    <a:pt x="9214" y="12848"/>
                  </a:lnTo>
                  <a:lnTo>
                    <a:pt x="10707" y="12927"/>
                  </a:lnTo>
                  <a:lnTo>
                    <a:pt x="12318" y="13005"/>
                  </a:lnTo>
                  <a:lnTo>
                    <a:pt x="14007" y="13064"/>
                  </a:lnTo>
                  <a:lnTo>
                    <a:pt x="15795" y="13103"/>
                  </a:lnTo>
                  <a:lnTo>
                    <a:pt x="17681" y="13123"/>
                  </a:lnTo>
                  <a:lnTo>
                    <a:pt x="19567" y="13123"/>
                  </a:lnTo>
                  <a:lnTo>
                    <a:pt x="21354" y="13103"/>
                  </a:lnTo>
                  <a:lnTo>
                    <a:pt x="23044" y="13064"/>
                  </a:lnTo>
                  <a:lnTo>
                    <a:pt x="24635" y="13005"/>
                  </a:lnTo>
                  <a:lnTo>
                    <a:pt x="26128" y="12927"/>
                  </a:lnTo>
                  <a:lnTo>
                    <a:pt x="27523" y="12828"/>
                  </a:lnTo>
                  <a:lnTo>
                    <a:pt x="28819" y="12730"/>
                  </a:lnTo>
                  <a:lnTo>
                    <a:pt x="29998" y="12632"/>
                  </a:lnTo>
                  <a:lnTo>
                    <a:pt x="31059" y="12494"/>
                  </a:lnTo>
                  <a:lnTo>
                    <a:pt x="32021" y="12377"/>
                  </a:lnTo>
                  <a:lnTo>
                    <a:pt x="32866" y="12239"/>
                  </a:lnTo>
                  <a:lnTo>
                    <a:pt x="33593" y="12101"/>
                  </a:lnTo>
                  <a:lnTo>
                    <a:pt x="34202" y="11964"/>
                  </a:lnTo>
                  <a:lnTo>
                    <a:pt x="34693" y="11826"/>
                  </a:lnTo>
                  <a:lnTo>
                    <a:pt x="35047" y="11689"/>
                  </a:lnTo>
                  <a:lnTo>
                    <a:pt x="35184" y="11630"/>
                  </a:lnTo>
                  <a:lnTo>
                    <a:pt x="35302" y="11551"/>
                  </a:lnTo>
                  <a:lnTo>
                    <a:pt x="35263" y="3399"/>
                  </a:lnTo>
                  <a:lnTo>
                    <a:pt x="35263" y="2240"/>
                  </a:lnTo>
                  <a:lnTo>
                    <a:pt x="35204" y="2083"/>
                  </a:lnTo>
                  <a:lnTo>
                    <a:pt x="35184" y="2024"/>
                  </a:lnTo>
                  <a:lnTo>
                    <a:pt x="35066" y="1926"/>
                  </a:lnTo>
                  <a:lnTo>
                    <a:pt x="34909" y="1808"/>
                  </a:lnTo>
                  <a:lnTo>
                    <a:pt x="34732" y="1709"/>
                  </a:lnTo>
                  <a:lnTo>
                    <a:pt x="34673" y="1670"/>
                  </a:lnTo>
                  <a:lnTo>
                    <a:pt x="34516" y="1611"/>
                  </a:lnTo>
                  <a:lnTo>
                    <a:pt x="34457" y="1592"/>
                  </a:lnTo>
                  <a:lnTo>
                    <a:pt x="34221" y="1493"/>
                  </a:lnTo>
                  <a:lnTo>
                    <a:pt x="34123" y="1474"/>
                  </a:lnTo>
                  <a:lnTo>
                    <a:pt x="33927" y="1415"/>
                  </a:lnTo>
                  <a:lnTo>
                    <a:pt x="33809" y="1375"/>
                  </a:lnTo>
                  <a:lnTo>
                    <a:pt x="33612" y="1317"/>
                  </a:lnTo>
                  <a:lnTo>
                    <a:pt x="33475" y="1277"/>
                  </a:lnTo>
                  <a:lnTo>
                    <a:pt x="33239" y="1218"/>
                  </a:lnTo>
                  <a:lnTo>
                    <a:pt x="32984" y="1179"/>
                  </a:lnTo>
                  <a:lnTo>
                    <a:pt x="32787" y="1120"/>
                  </a:lnTo>
                  <a:lnTo>
                    <a:pt x="32571" y="1081"/>
                  </a:lnTo>
                  <a:lnTo>
                    <a:pt x="32395" y="1042"/>
                  </a:lnTo>
                  <a:lnTo>
                    <a:pt x="32159" y="1002"/>
                  </a:lnTo>
                  <a:lnTo>
                    <a:pt x="32002" y="983"/>
                  </a:lnTo>
                  <a:lnTo>
                    <a:pt x="31432" y="884"/>
                  </a:lnTo>
                  <a:lnTo>
                    <a:pt x="31334" y="865"/>
                  </a:lnTo>
                  <a:lnTo>
                    <a:pt x="31019" y="825"/>
                  </a:lnTo>
                  <a:lnTo>
                    <a:pt x="30862" y="806"/>
                  </a:lnTo>
                  <a:lnTo>
                    <a:pt x="30528" y="747"/>
                  </a:lnTo>
                  <a:lnTo>
                    <a:pt x="30430" y="727"/>
                  </a:lnTo>
                  <a:lnTo>
                    <a:pt x="29133" y="590"/>
                  </a:lnTo>
                  <a:lnTo>
                    <a:pt x="28603" y="531"/>
                  </a:lnTo>
                  <a:lnTo>
                    <a:pt x="27542" y="433"/>
                  </a:lnTo>
                  <a:lnTo>
                    <a:pt x="26442" y="334"/>
                  </a:lnTo>
                  <a:lnTo>
                    <a:pt x="25283" y="256"/>
                  </a:lnTo>
                  <a:lnTo>
                    <a:pt x="24085" y="197"/>
                  </a:lnTo>
                  <a:lnTo>
                    <a:pt x="22572" y="118"/>
                  </a:lnTo>
                  <a:lnTo>
                    <a:pt x="21001" y="59"/>
                  </a:lnTo>
                  <a:lnTo>
                    <a:pt x="20922" y="59"/>
                  </a:lnTo>
                  <a:lnTo>
                    <a:pt x="19350" y="20"/>
                  </a:lnTo>
                  <a:lnTo>
                    <a:pt x="19272" y="20"/>
                  </a:lnTo>
                  <a:lnTo>
                    <a:pt x="1764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2" name="Google Shape;10022;p48"/>
            <p:cNvSpPr/>
            <p:nvPr/>
          </p:nvSpPr>
          <p:spPr>
            <a:xfrm>
              <a:off x="-782867" y="-1538957"/>
              <a:ext cx="579859" cy="72781"/>
            </a:xfrm>
            <a:custGeom>
              <a:avLst/>
              <a:gdLst/>
              <a:ahLst/>
              <a:cxnLst/>
              <a:rect l="l" t="t" r="r" b="b"/>
              <a:pathLst>
                <a:path w="35223" h="4421" extrusionOk="0">
                  <a:moveTo>
                    <a:pt x="0" y="1"/>
                  </a:moveTo>
                  <a:lnTo>
                    <a:pt x="0" y="2673"/>
                  </a:lnTo>
                  <a:lnTo>
                    <a:pt x="98" y="2751"/>
                  </a:lnTo>
                  <a:lnTo>
                    <a:pt x="236" y="2810"/>
                  </a:lnTo>
                  <a:lnTo>
                    <a:pt x="609" y="2948"/>
                  </a:lnTo>
                  <a:lnTo>
                    <a:pt x="1081" y="3105"/>
                  </a:lnTo>
                  <a:lnTo>
                    <a:pt x="1690" y="3242"/>
                  </a:lnTo>
                  <a:lnTo>
                    <a:pt x="2416" y="3380"/>
                  </a:lnTo>
                  <a:lnTo>
                    <a:pt x="3261" y="3537"/>
                  </a:lnTo>
                  <a:lnTo>
                    <a:pt x="4224" y="3655"/>
                  </a:lnTo>
                  <a:lnTo>
                    <a:pt x="5304" y="3792"/>
                  </a:lnTo>
                  <a:lnTo>
                    <a:pt x="6483" y="3910"/>
                  </a:lnTo>
                  <a:lnTo>
                    <a:pt x="7760" y="4028"/>
                  </a:lnTo>
                  <a:lnTo>
                    <a:pt x="9154" y="4126"/>
                  </a:lnTo>
                  <a:lnTo>
                    <a:pt x="10647" y="4224"/>
                  </a:lnTo>
                  <a:lnTo>
                    <a:pt x="12239" y="4303"/>
                  </a:lnTo>
                  <a:lnTo>
                    <a:pt x="13928" y="4362"/>
                  </a:lnTo>
                  <a:lnTo>
                    <a:pt x="15716" y="4401"/>
                  </a:lnTo>
                  <a:lnTo>
                    <a:pt x="17602" y="4421"/>
                  </a:lnTo>
                  <a:lnTo>
                    <a:pt x="19488" y="4421"/>
                  </a:lnTo>
                  <a:lnTo>
                    <a:pt x="21275" y="4401"/>
                  </a:lnTo>
                  <a:lnTo>
                    <a:pt x="22965" y="4342"/>
                  </a:lnTo>
                  <a:lnTo>
                    <a:pt x="24576" y="4283"/>
                  </a:lnTo>
                  <a:lnTo>
                    <a:pt x="26069" y="4224"/>
                  </a:lnTo>
                  <a:lnTo>
                    <a:pt x="27463" y="4126"/>
                  </a:lnTo>
                  <a:lnTo>
                    <a:pt x="28760" y="4028"/>
                  </a:lnTo>
                  <a:lnTo>
                    <a:pt x="29939" y="3910"/>
                  </a:lnTo>
                  <a:lnTo>
                    <a:pt x="31019" y="3792"/>
                  </a:lnTo>
                  <a:lnTo>
                    <a:pt x="31962" y="3674"/>
                  </a:lnTo>
                  <a:lnTo>
                    <a:pt x="32807" y="3537"/>
                  </a:lnTo>
                  <a:lnTo>
                    <a:pt x="33533" y="3399"/>
                  </a:lnTo>
                  <a:lnTo>
                    <a:pt x="34142" y="3262"/>
                  </a:lnTo>
                  <a:lnTo>
                    <a:pt x="34634" y="3124"/>
                  </a:lnTo>
                  <a:lnTo>
                    <a:pt x="34987" y="2987"/>
                  </a:lnTo>
                  <a:lnTo>
                    <a:pt x="35125" y="2908"/>
                  </a:lnTo>
                  <a:lnTo>
                    <a:pt x="35223" y="2849"/>
                  </a:lnTo>
                  <a:lnTo>
                    <a:pt x="35223" y="158"/>
                  </a:lnTo>
                  <a:lnTo>
                    <a:pt x="34869" y="276"/>
                  </a:lnTo>
                  <a:lnTo>
                    <a:pt x="34476" y="394"/>
                  </a:lnTo>
                  <a:lnTo>
                    <a:pt x="34005" y="512"/>
                  </a:lnTo>
                  <a:lnTo>
                    <a:pt x="33475" y="629"/>
                  </a:lnTo>
                  <a:lnTo>
                    <a:pt x="32866" y="747"/>
                  </a:lnTo>
                  <a:lnTo>
                    <a:pt x="32178" y="846"/>
                  </a:lnTo>
                  <a:lnTo>
                    <a:pt x="31412" y="944"/>
                  </a:lnTo>
                  <a:lnTo>
                    <a:pt x="30547" y="1062"/>
                  </a:lnTo>
                  <a:lnTo>
                    <a:pt x="29271" y="1180"/>
                  </a:lnTo>
                  <a:lnTo>
                    <a:pt x="27915" y="1297"/>
                  </a:lnTo>
                  <a:lnTo>
                    <a:pt x="26461" y="1396"/>
                  </a:lnTo>
                  <a:lnTo>
                    <a:pt x="24968" y="1474"/>
                  </a:lnTo>
                  <a:lnTo>
                    <a:pt x="23397" y="1533"/>
                  </a:lnTo>
                  <a:lnTo>
                    <a:pt x="21766" y="1592"/>
                  </a:lnTo>
                  <a:lnTo>
                    <a:pt x="20097" y="1612"/>
                  </a:lnTo>
                  <a:lnTo>
                    <a:pt x="17602" y="1612"/>
                  </a:lnTo>
                  <a:lnTo>
                    <a:pt x="15775" y="1592"/>
                  </a:lnTo>
                  <a:lnTo>
                    <a:pt x="13987" y="1553"/>
                  </a:lnTo>
                  <a:lnTo>
                    <a:pt x="12258" y="1494"/>
                  </a:lnTo>
                  <a:lnTo>
                    <a:pt x="10589" y="1415"/>
                  </a:lnTo>
                  <a:lnTo>
                    <a:pt x="8978" y="1317"/>
                  </a:lnTo>
                  <a:lnTo>
                    <a:pt x="7445" y="1219"/>
                  </a:lnTo>
                  <a:lnTo>
                    <a:pt x="5992" y="1081"/>
                  </a:lnTo>
                  <a:lnTo>
                    <a:pt x="4636" y="924"/>
                  </a:lnTo>
                  <a:lnTo>
                    <a:pt x="3791" y="806"/>
                  </a:lnTo>
                  <a:lnTo>
                    <a:pt x="3025" y="708"/>
                  </a:lnTo>
                  <a:lnTo>
                    <a:pt x="2338" y="590"/>
                  </a:lnTo>
                  <a:lnTo>
                    <a:pt x="1729" y="472"/>
                  </a:lnTo>
                  <a:lnTo>
                    <a:pt x="1198" y="354"/>
                  </a:lnTo>
                  <a:lnTo>
                    <a:pt x="747" y="237"/>
                  </a:lnTo>
                  <a:lnTo>
                    <a:pt x="334" y="1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3" name="Google Shape;10023;p48"/>
            <p:cNvSpPr/>
            <p:nvPr/>
          </p:nvSpPr>
          <p:spPr>
            <a:xfrm>
              <a:off x="-781254" y="-931910"/>
              <a:ext cx="18454" cy="9071"/>
            </a:xfrm>
            <a:custGeom>
              <a:avLst/>
              <a:gdLst/>
              <a:ahLst/>
              <a:cxnLst/>
              <a:rect l="l" t="t" r="r" b="b"/>
              <a:pathLst>
                <a:path w="1121" h="551" extrusionOk="0">
                  <a:moveTo>
                    <a:pt x="0" y="1"/>
                  </a:moveTo>
                  <a:lnTo>
                    <a:pt x="0" y="551"/>
                  </a:lnTo>
                  <a:lnTo>
                    <a:pt x="550" y="433"/>
                  </a:lnTo>
                  <a:lnTo>
                    <a:pt x="1120" y="315"/>
                  </a:lnTo>
                  <a:lnTo>
                    <a:pt x="491" y="1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08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4" name="Google Shape;10024;p48"/>
            <p:cNvSpPr/>
            <p:nvPr/>
          </p:nvSpPr>
          <p:spPr>
            <a:xfrm>
              <a:off x="-795807" y="-617216"/>
              <a:ext cx="610907" cy="55314"/>
            </a:xfrm>
            <a:custGeom>
              <a:avLst/>
              <a:gdLst/>
              <a:ahLst/>
              <a:cxnLst/>
              <a:rect l="l" t="t" r="r" b="b"/>
              <a:pathLst>
                <a:path w="37109" h="3360" extrusionOk="0">
                  <a:moveTo>
                    <a:pt x="550" y="0"/>
                  </a:moveTo>
                  <a:lnTo>
                    <a:pt x="432" y="20"/>
                  </a:lnTo>
                  <a:lnTo>
                    <a:pt x="334" y="40"/>
                  </a:lnTo>
                  <a:lnTo>
                    <a:pt x="236" y="98"/>
                  </a:lnTo>
                  <a:lnTo>
                    <a:pt x="157" y="157"/>
                  </a:lnTo>
                  <a:lnTo>
                    <a:pt x="79" y="256"/>
                  </a:lnTo>
                  <a:lnTo>
                    <a:pt x="40" y="334"/>
                  </a:lnTo>
                  <a:lnTo>
                    <a:pt x="0" y="452"/>
                  </a:lnTo>
                  <a:lnTo>
                    <a:pt x="0" y="550"/>
                  </a:lnTo>
                  <a:lnTo>
                    <a:pt x="0" y="747"/>
                  </a:lnTo>
                  <a:lnTo>
                    <a:pt x="20" y="865"/>
                  </a:lnTo>
                  <a:lnTo>
                    <a:pt x="79" y="982"/>
                  </a:lnTo>
                  <a:lnTo>
                    <a:pt x="157" y="1100"/>
                  </a:lnTo>
                  <a:lnTo>
                    <a:pt x="295" y="1238"/>
                  </a:lnTo>
                  <a:lnTo>
                    <a:pt x="472" y="1375"/>
                  </a:lnTo>
                  <a:lnTo>
                    <a:pt x="707" y="1513"/>
                  </a:lnTo>
                  <a:lnTo>
                    <a:pt x="1022" y="1650"/>
                  </a:lnTo>
                  <a:lnTo>
                    <a:pt x="1415" y="1788"/>
                  </a:lnTo>
                  <a:lnTo>
                    <a:pt x="1886" y="1945"/>
                  </a:lnTo>
                  <a:lnTo>
                    <a:pt x="2456" y="2083"/>
                  </a:lnTo>
                  <a:lnTo>
                    <a:pt x="3124" y="2220"/>
                  </a:lnTo>
                  <a:lnTo>
                    <a:pt x="3890" y="2377"/>
                  </a:lnTo>
                  <a:lnTo>
                    <a:pt x="4794" y="2515"/>
                  </a:lnTo>
                  <a:lnTo>
                    <a:pt x="5835" y="2652"/>
                  </a:lnTo>
                  <a:lnTo>
                    <a:pt x="7171" y="2790"/>
                  </a:lnTo>
                  <a:lnTo>
                    <a:pt x="8605" y="2927"/>
                  </a:lnTo>
                  <a:lnTo>
                    <a:pt x="10117" y="3045"/>
                  </a:lnTo>
                  <a:lnTo>
                    <a:pt x="11708" y="3143"/>
                  </a:lnTo>
                  <a:lnTo>
                    <a:pt x="13359" y="3222"/>
                  </a:lnTo>
                  <a:lnTo>
                    <a:pt x="15048" y="3281"/>
                  </a:lnTo>
                  <a:lnTo>
                    <a:pt x="16777" y="3320"/>
                  </a:lnTo>
                  <a:lnTo>
                    <a:pt x="18545" y="3340"/>
                  </a:lnTo>
                  <a:lnTo>
                    <a:pt x="19743" y="3359"/>
                  </a:lnTo>
                  <a:lnTo>
                    <a:pt x="22631" y="3340"/>
                  </a:lnTo>
                  <a:lnTo>
                    <a:pt x="25185" y="3281"/>
                  </a:lnTo>
                  <a:lnTo>
                    <a:pt x="27405" y="3183"/>
                  </a:lnTo>
                  <a:lnTo>
                    <a:pt x="29330" y="3065"/>
                  </a:lnTo>
                  <a:lnTo>
                    <a:pt x="30960" y="2927"/>
                  </a:lnTo>
                  <a:lnTo>
                    <a:pt x="32355" y="2770"/>
                  </a:lnTo>
                  <a:lnTo>
                    <a:pt x="32964" y="2672"/>
                  </a:lnTo>
                  <a:lnTo>
                    <a:pt x="33514" y="2593"/>
                  </a:lnTo>
                  <a:lnTo>
                    <a:pt x="34005" y="2495"/>
                  </a:lnTo>
                  <a:lnTo>
                    <a:pt x="34457" y="2397"/>
                  </a:lnTo>
                  <a:lnTo>
                    <a:pt x="34850" y="2299"/>
                  </a:lnTo>
                  <a:lnTo>
                    <a:pt x="35203" y="2200"/>
                  </a:lnTo>
                  <a:lnTo>
                    <a:pt x="35518" y="2102"/>
                  </a:lnTo>
                  <a:lnTo>
                    <a:pt x="35793" y="2004"/>
                  </a:lnTo>
                  <a:lnTo>
                    <a:pt x="36029" y="1906"/>
                  </a:lnTo>
                  <a:lnTo>
                    <a:pt x="36245" y="1808"/>
                  </a:lnTo>
                  <a:lnTo>
                    <a:pt x="36421" y="1709"/>
                  </a:lnTo>
                  <a:lnTo>
                    <a:pt x="36559" y="1631"/>
                  </a:lnTo>
                  <a:lnTo>
                    <a:pt x="36677" y="1533"/>
                  </a:lnTo>
                  <a:lnTo>
                    <a:pt x="36775" y="1434"/>
                  </a:lnTo>
                  <a:lnTo>
                    <a:pt x="36932" y="1277"/>
                  </a:lnTo>
                  <a:lnTo>
                    <a:pt x="37011" y="1140"/>
                  </a:lnTo>
                  <a:lnTo>
                    <a:pt x="37070" y="1002"/>
                  </a:lnTo>
                  <a:lnTo>
                    <a:pt x="37089" y="904"/>
                  </a:lnTo>
                  <a:lnTo>
                    <a:pt x="37109" y="786"/>
                  </a:lnTo>
                  <a:lnTo>
                    <a:pt x="37089" y="688"/>
                  </a:lnTo>
                  <a:lnTo>
                    <a:pt x="37070" y="590"/>
                  </a:lnTo>
                  <a:lnTo>
                    <a:pt x="37011" y="491"/>
                  </a:lnTo>
                  <a:lnTo>
                    <a:pt x="36952" y="413"/>
                  </a:lnTo>
                  <a:lnTo>
                    <a:pt x="36854" y="354"/>
                  </a:lnTo>
                  <a:lnTo>
                    <a:pt x="36755" y="295"/>
                  </a:lnTo>
                  <a:lnTo>
                    <a:pt x="36618" y="256"/>
                  </a:lnTo>
                  <a:lnTo>
                    <a:pt x="36480" y="256"/>
                  </a:lnTo>
                  <a:lnTo>
                    <a:pt x="36343" y="295"/>
                  </a:lnTo>
                  <a:lnTo>
                    <a:pt x="36225" y="373"/>
                  </a:lnTo>
                  <a:lnTo>
                    <a:pt x="36127" y="472"/>
                  </a:lnTo>
                  <a:lnTo>
                    <a:pt x="36048" y="590"/>
                  </a:lnTo>
                  <a:lnTo>
                    <a:pt x="36029" y="629"/>
                  </a:lnTo>
                  <a:lnTo>
                    <a:pt x="35970" y="688"/>
                  </a:lnTo>
                  <a:lnTo>
                    <a:pt x="35852" y="786"/>
                  </a:lnTo>
                  <a:lnTo>
                    <a:pt x="35636" y="904"/>
                  </a:lnTo>
                  <a:lnTo>
                    <a:pt x="35321" y="1022"/>
                  </a:lnTo>
                  <a:lnTo>
                    <a:pt x="34870" y="1179"/>
                  </a:lnTo>
                  <a:lnTo>
                    <a:pt x="34280" y="1316"/>
                  </a:lnTo>
                  <a:lnTo>
                    <a:pt x="33514" y="1474"/>
                  </a:lnTo>
                  <a:lnTo>
                    <a:pt x="32551" y="1631"/>
                  </a:lnTo>
                  <a:lnTo>
                    <a:pt x="31373" y="1788"/>
                  </a:lnTo>
                  <a:lnTo>
                    <a:pt x="29958" y="1906"/>
                  </a:lnTo>
                  <a:lnTo>
                    <a:pt x="28289" y="2043"/>
                  </a:lnTo>
                  <a:lnTo>
                    <a:pt x="26324" y="2141"/>
                  </a:lnTo>
                  <a:lnTo>
                    <a:pt x="24065" y="2200"/>
                  </a:lnTo>
                  <a:lnTo>
                    <a:pt x="21492" y="2240"/>
                  </a:lnTo>
                  <a:lnTo>
                    <a:pt x="18564" y="2240"/>
                  </a:lnTo>
                  <a:lnTo>
                    <a:pt x="16698" y="2220"/>
                  </a:lnTo>
                  <a:lnTo>
                    <a:pt x="14911" y="2181"/>
                  </a:lnTo>
                  <a:lnTo>
                    <a:pt x="13221" y="2122"/>
                  </a:lnTo>
                  <a:lnTo>
                    <a:pt x="11630" y="2043"/>
                  </a:lnTo>
                  <a:lnTo>
                    <a:pt x="10137" y="1945"/>
                  </a:lnTo>
                  <a:lnTo>
                    <a:pt x="8762" y="1847"/>
                  </a:lnTo>
                  <a:lnTo>
                    <a:pt x="7465" y="1729"/>
                  </a:lnTo>
                  <a:lnTo>
                    <a:pt x="6287" y="1591"/>
                  </a:lnTo>
                  <a:lnTo>
                    <a:pt x="5226" y="1454"/>
                  </a:lnTo>
                  <a:lnTo>
                    <a:pt x="4263" y="1316"/>
                  </a:lnTo>
                  <a:lnTo>
                    <a:pt x="3418" y="1179"/>
                  </a:lnTo>
                  <a:lnTo>
                    <a:pt x="2692" y="1022"/>
                  </a:lnTo>
                  <a:lnTo>
                    <a:pt x="2102" y="865"/>
                  </a:lnTo>
                  <a:lnTo>
                    <a:pt x="1631" y="727"/>
                  </a:lnTo>
                  <a:lnTo>
                    <a:pt x="1297" y="590"/>
                  </a:lnTo>
                  <a:lnTo>
                    <a:pt x="1159" y="511"/>
                  </a:lnTo>
                  <a:lnTo>
                    <a:pt x="1081" y="452"/>
                  </a:lnTo>
                  <a:lnTo>
                    <a:pt x="1061" y="354"/>
                  </a:lnTo>
                  <a:lnTo>
                    <a:pt x="1002" y="275"/>
                  </a:lnTo>
                  <a:lnTo>
                    <a:pt x="943" y="177"/>
                  </a:lnTo>
                  <a:lnTo>
                    <a:pt x="845" y="98"/>
                  </a:lnTo>
                  <a:lnTo>
                    <a:pt x="766" y="59"/>
                  </a:lnTo>
                  <a:lnTo>
                    <a:pt x="649" y="20"/>
                  </a:lnTo>
                  <a:lnTo>
                    <a:pt x="55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5" name="Google Shape;10025;p48"/>
            <p:cNvSpPr/>
            <p:nvPr/>
          </p:nvSpPr>
          <p:spPr>
            <a:xfrm>
              <a:off x="-790309" y="-1560623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1"/>
                  </a:moveTo>
                  <a:lnTo>
                    <a:pt x="373" y="20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786" y="1435"/>
                  </a:lnTo>
                  <a:lnTo>
                    <a:pt x="1199" y="1553"/>
                  </a:lnTo>
                  <a:lnTo>
                    <a:pt x="1650" y="1670"/>
                  </a:lnTo>
                  <a:lnTo>
                    <a:pt x="2181" y="1788"/>
                  </a:lnTo>
                  <a:lnTo>
                    <a:pt x="2790" y="1906"/>
                  </a:lnTo>
                  <a:lnTo>
                    <a:pt x="3477" y="202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0549" y="2928"/>
                  </a:lnTo>
                  <a:lnTo>
                    <a:pt x="22218" y="290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2"/>
                  </a:lnTo>
                  <a:lnTo>
                    <a:pt x="28367" y="2613"/>
                  </a:lnTo>
                  <a:lnTo>
                    <a:pt x="29723" y="2496"/>
                  </a:lnTo>
                  <a:lnTo>
                    <a:pt x="30999" y="2378"/>
                  </a:lnTo>
                  <a:lnTo>
                    <a:pt x="31864" y="2260"/>
                  </a:lnTo>
                  <a:lnTo>
                    <a:pt x="32630" y="2162"/>
                  </a:lnTo>
                  <a:lnTo>
                    <a:pt x="33318" y="2063"/>
                  </a:lnTo>
                  <a:lnTo>
                    <a:pt x="33927" y="1945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415"/>
                  </a:lnTo>
                  <a:lnTo>
                    <a:pt x="35930" y="1356"/>
                  </a:lnTo>
                  <a:lnTo>
                    <a:pt x="35989" y="1278"/>
                  </a:lnTo>
                  <a:lnTo>
                    <a:pt x="36048" y="1199"/>
                  </a:lnTo>
                  <a:lnTo>
                    <a:pt x="36087" y="1101"/>
                  </a:lnTo>
                  <a:lnTo>
                    <a:pt x="36107" y="963"/>
                  </a:lnTo>
                  <a:lnTo>
                    <a:pt x="36107" y="806"/>
                  </a:lnTo>
                  <a:lnTo>
                    <a:pt x="36087" y="669"/>
                  </a:lnTo>
                  <a:lnTo>
                    <a:pt x="36068" y="531"/>
                  </a:lnTo>
                  <a:lnTo>
                    <a:pt x="36009" y="433"/>
                  </a:lnTo>
                  <a:lnTo>
                    <a:pt x="35950" y="354"/>
                  </a:lnTo>
                  <a:lnTo>
                    <a:pt x="35891" y="276"/>
                  </a:lnTo>
                  <a:lnTo>
                    <a:pt x="35812" y="236"/>
                  </a:lnTo>
                  <a:lnTo>
                    <a:pt x="35734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315"/>
                  </a:lnTo>
                  <a:lnTo>
                    <a:pt x="35066" y="452"/>
                  </a:lnTo>
                  <a:lnTo>
                    <a:pt x="34575" y="590"/>
                  </a:lnTo>
                  <a:lnTo>
                    <a:pt x="33966" y="727"/>
                  </a:lnTo>
                  <a:lnTo>
                    <a:pt x="33239" y="865"/>
                  </a:lnTo>
                  <a:lnTo>
                    <a:pt x="32394" y="1003"/>
                  </a:lnTo>
                  <a:lnTo>
                    <a:pt x="31432" y="1120"/>
                  </a:lnTo>
                  <a:lnTo>
                    <a:pt x="30371" y="1258"/>
                  </a:lnTo>
                  <a:lnTo>
                    <a:pt x="29192" y="1356"/>
                  </a:lnTo>
                  <a:lnTo>
                    <a:pt x="27896" y="1454"/>
                  </a:lnTo>
                  <a:lnTo>
                    <a:pt x="26501" y="1553"/>
                  </a:lnTo>
                  <a:lnTo>
                    <a:pt x="25008" y="1631"/>
                  </a:lnTo>
                  <a:lnTo>
                    <a:pt x="23417" y="1690"/>
                  </a:lnTo>
                  <a:lnTo>
                    <a:pt x="21727" y="1729"/>
                  </a:lnTo>
                  <a:lnTo>
                    <a:pt x="19940" y="1749"/>
                  </a:lnTo>
                  <a:lnTo>
                    <a:pt x="18054" y="1749"/>
                  </a:lnTo>
                  <a:lnTo>
                    <a:pt x="16168" y="1729"/>
                  </a:lnTo>
                  <a:lnTo>
                    <a:pt x="14380" y="1690"/>
                  </a:lnTo>
                  <a:lnTo>
                    <a:pt x="12691" y="1631"/>
                  </a:lnTo>
                  <a:lnTo>
                    <a:pt x="11080" y="1553"/>
                  </a:lnTo>
                  <a:lnTo>
                    <a:pt x="9587" y="1474"/>
                  </a:lnTo>
                  <a:lnTo>
                    <a:pt x="8192" y="1356"/>
                  </a:lnTo>
                  <a:lnTo>
                    <a:pt x="6915" y="1258"/>
                  </a:lnTo>
                  <a:lnTo>
                    <a:pt x="5717" y="1120"/>
                  </a:lnTo>
                  <a:lnTo>
                    <a:pt x="4656" y="1003"/>
                  </a:lnTo>
                  <a:lnTo>
                    <a:pt x="3693" y="865"/>
                  </a:lnTo>
                  <a:lnTo>
                    <a:pt x="2849" y="708"/>
                  </a:lnTo>
                  <a:lnTo>
                    <a:pt x="2122" y="570"/>
                  </a:lnTo>
                  <a:lnTo>
                    <a:pt x="1513" y="433"/>
                  </a:lnTo>
                  <a:lnTo>
                    <a:pt x="1041" y="276"/>
                  </a:lnTo>
                  <a:lnTo>
                    <a:pt x="668" y="138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6" name="Google Shape;10026;p48"/>
            <p:cNvSpPr/>
            <p:nvPr/>
          </p:nvSpPr>
          <p:spPr>
            <a:xfrm>
              <a:off x="-790309" y="-1494967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1"/>
                  </a:moveTo>
                  <a:lnTo>
                    <a:pt x="373" y="20"/>
                  </a:lnTo>
                  <a:lnTo>
                    <a:pt x="315" y="59"/>
                  </a:lnTo>
                  <a:lnTo>
                    <a:pt x="236" y="99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1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786" y="1435"/>
                  </a:lnTo>
                  <a:lnTo>
                    <a:pt x="1199" y="1552"/>
                  </a:lnTo>
                  <a:lnTo>
                    <a:pt x="1670" y="1670"/>
                  </a:lnTo>
                  <a:lnTo>
                    <a:pt x="2200" y="1788"/>
                  </a:lnTo>
                  <a:lnTo>
                    <a:pt x="2809" y="1906"/>
                  </a:lnTo>
                  <a:lnTo>
                    <a:pt x="3477" y="202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0549" y="2928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1864" y="2260"/>
                  </a:lnTo>
                  <a:lnTo>
                    <a:pt x="32630" y="2161"/>
                  </a:lnTo>
                  <a:lnTo>
                    <a:pt x="33318" y="2044"/>
                  </a:lnTo>
                  <a:lnTo>
                    <a:pt x="33927" y="1945"/>
                  </a:lnTo>
                  <a:lnTo>
                    <a:pt x="34457" y="1827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395"/>
                  </a:lnTo>
                  <a:lnTo>
                    <a:pt x="35930" y="1356"/>
                  </a:lnTo>
                  <a:lnTo>
                    <a:pt x="35989" y="1277"/>
                  </a:lnTo>
                  <a:lnTo>
                    <a:pt x="36048" y="1199"/>
                  </a:lnTo>
                  <a:lnTo>
                    <a:pt x="36087" y="1081"/>
                  </a:lnTo>
                  <a:lnTo>
                    <a:pt x="36107" y="963"/>
                  </a:lnTo>
                  <a:lnTo>
                    <a:pt x="36107" y="806"/>
                  </a:lnTo>
                  <a:lnTo>
                    <a:pt x="36087" y="668"/>
                  </a:lnTo>
                  <a:lnTo>
                    <a:pt x="36068" y="531"/>
                  </a:lnTo>
                  <a:lnTo>
                    <a:pt x="36009" y="433"/>
                  </a:lnTo>
                  <a:lnTo>
                    <a:pt x="35950" y="354"/>
                  </a:lnTo>
                  <a:lnTo>
                    <a:pt x="35891" y="276"/>
                  </a:lnTo>
                  <a:lnTo>
                    <a:pt x="35812" y="236"/>
                  </a:lnTo>
                  <a:lnTo>
                    <a:pt x="35753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315"/>
                  </a:lnTo>
                  <a:lnTo>
                    <a:pt x="35086" y="452"/>
                  </a:lnTo>
                  <a:lnTo>
                    <a:pt x="34594" y="590"/>
                  </a:lnTo>
                  <a:lnTo>
                    <a:pt x="34005" y="727"/>
                  </a:lnTo>
                  <a:lnTo>
                    <a:pt x="33278" y="865"/>
                  </a:lnTo>
                  <a:lnTo>
                    <a:pt x="32434" y="1002"/>
                  </a:lnTo>
                  <a:lnTo>
                    <a:pt x="31471" y="1120"/>
                  </a:lnTo>
                  <a:lnTo>
                    <a:pt x="30391" y="1238"/>
                  </a:lnTo>
                  <a:lnTo>
                    <a:pt x="29212" y="1356"/>
                  </a:lnTo>
                  <a:lnTo>
                    <a:pt x="27915" y="1454"/>
                  </a:lnTo>
                  <a:lnTo>
                    <a:pt x="26521" y="1552"/>
                  </a:lnTo>
                  <a:lnTo>
                    <a:pt x="25028" y="1611"/>
                  </a:lnTo>
                  <a:lnTo>
                    <a:pt x="23417" y="1670"/>
                  </a:lnTo>
                  <a:lnTo>
                    <a:pt x="21727" y="1729"/>
                  </a:lnTo>
                  <a:lnTo>
                    <a:pt x="19940" y="1749"/>
                  </a:lnTo>
                  <a:lnTo>
                    <a:pt x="18054" y="1749"/>
                  </a:lnTo>
                  <a:lnTo>
                    <a:pt x="16168" y="1729"/>
                  </a:lnTo>
                  <a:lnTo>
                    <a:pt x="14380" y="1690"/>
                  </a:lnTo>
                  <a:lnTo>
                    <a:pt x="12691" y="1631"/>
                  </a:lnTo>
                  <a:lnTo>
                    <a:pt x="11099" y="1552"/>
                  </a:lnTo>
                  <a:lnTo>
                    <a:pt x="9606" y="1454"/>
                  </a:lnTo>
                  <a:lnTo>
                    <a:pt x="8212" y="1356"/>
                  </a:lnTo>
                  <a:lnTo>
                    <a:pt x="6935" y="1238"/>
                  </a:lnTo>
                  <a:lnTo>
                    <a:pt x="5756" y="1120"/>
                  </a:lnTo>
                  <a:lnTo>
                    <a:pt x="4676" y="983"/>
                  </a:lnTo>
                  <a:lnTo>
                    <a:pt x="3713" y="865"/>
                  </a:lnTo>
                  <a:lnTo>
                    <a:pt x="2868" y="708"/>
                  </a:lnTo>
                  <a:lnTo>
                    <a:pt x="2142" y="570"/>
                  </a:lnTo>
                  <a:lnTo>
                    <a:pt x="1533" y="433"/>
                  </a:lnTo>
                  <a:lnTo>
                    <a:pt x="1061" y="276"/>
                  </a:lnTo>
                  <a:lnTo>
                    <a:pt x="688" y="138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7" name="Google Shape;10027;p48"/>
            <p:cNvSpPr/>
            <p:nvPr/>
          </p:nvSpPr>
          <p:spPr>
            <a:xfrm>
              <a:off x="-790309" y="-1429312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72" y="0"/>
                  </a:moveTo>
                  <a:lnTo>
                    <a:pt x="393" y="20"/>
                  </a:lnTo>
                  <a:lnTo>
                    <a:pt x="315" y="59"/>
                  </a:lnTo>
                  <a:lnTo>
                    <a:pt x="236" y="99"/>
                  </a:lnTo>
                  <a:lnTo>
                    <a:pt x="177" y="158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7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786" y="1415"/>
                  </a:lnTo>
                  <a:lnTo>
                    <a:pt x="1199" y="1552"/>
                  </a:lnTo>
                  <a:lnTo>
                    <a:pt x="1670" y="1670"/>
                  </a:lnTo>
                  <a:lnTo>
                    <a:pt x="2200" y="1788"/>
                  </a:lnTo>
                  <a:lnTo>
                    <a:pt x="2809" y="1906"/>
                  </a:lnTo>
                  <a:lnTo>
                    <a:pt x="3497" y="200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77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7"/>
                  </a:lnTo>
                  <a:lnTo>
                    <a:pt x="20549" y="2927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2198" y="2220"/>
                  </a:lnTo>
                  <a:lnTo>
                    <a:pt x="33219" y="2063"/>
                  </a:lnTo>
                  <a:lnTo>
                    <a:pt x="34064" y="1906"/>
                  </a:lnTo>
                  <a:lnTo>
                    <a:pt x="34791" y="1749"/>
                  </a:lnTo>
                  <a:lnTo>
                    <a:pt x="35262" y="1611"/>
                  </a:lnTo>
                  <a:lnTo>
                    <a:pt x="35675" y="1474"/>
                  </a:lnTo>
                  <a:lnTo>
                    <a:pt x="35773" y="1434"/>
                  </a:lnTo>
                  <a:lnTo>
                    <a:pt x="35852" y="1395"/>
                  </a:lnTo>
                  <a:lnTo>
                    <a:pt x="35930" y="1336"/>
                  </a:lnTo>
                  <a:lnTo>
                    <a:pt x="36009" y="1258"/>
                  </a:lnTo>
                  <a:lnTo>
                    <a:pt x="36048" y="1179"/>
                  </a:lnTo>
                  <a:lnTo>
                    <a:pt x="36087" y="1081"/>
                  </a:lnTo>
                  <a:lnTo>
                    <a:pt x="36107" y="943"/>
                  </a:lnTo>
                  <a:lnTo>
                    <a:pt x="36107" y="806"/>
                  </a:lnTo>
                  <a:lnTo>
                    <a:pt x="36087" y="668"/>
                  </a:lnTo>
                  <a:lnTo>
                    <a:pt x="36068" y="531"/>
                  </a:lnTo>
                  <a:lnTo>
                    <a:pt x="36029" y="433"/>
                  </a:lnTo>
                  <a:lnTo>
                    <a:pt x="35970" y="354"/>
                  </a:lnTo>
                  <a:lnTo>
                    <a:pt x="35891" y="275"/>
                  </a:lnTo>
                  <a:lnTo>
                    <a:pt x="35832" y="236"/>
                  </a:lnTo>
                  <a:lnTo>
                    <a:pt x="35753" y="197"/>
                  </a:lnTo>
                  <a:lnTo>
                    <a:pt x="35695" y="177"/>
                  </a:lnTo>
                  <a:lnTo>
                    <a:pt x="35518" y="275"/>
                  </a:lnTo>
                  <a:lnTo>
                    <a:pt x="35302" y="354"/>
                  </a:lnTo>
                  <a:lnTo>
                    <a:pt x="34928" y="492"/>
                  </a:lnTo>
                  <a:lnTo>
                    <a:pt x="34457" y="609"/>
                  </a:lnTo>
                  <a:lnTo>
                    <a:pt x="33887" y="747"/>
                  </a:lnTo>
                  <a:lnTo>
                    <a:pt x="33200" y="865"/>
                  </a:lnTo>
                  <a:lnTo>
                    <a:pt x="32434" y="983"/>
                  </a:lnTo>
                  <a:lnTo>
                    <a:pt x="31569" y="1100"/>
                  </a:lnTo>
                  <a:lnTo>
                    <a:pt x="30607" y="1218"/>
                  </a:lnTo>
                  <a:lnTo>
                    <a:pt x="29546" y="1317"/>
                  </a:lnTo>
                  <a:lnTo>
                    <a:pt x="28406" y="1415"/>
                  </a:lnTo>
                  <a:lnTo>
                    <a:pt x="27169" y="1493"/>
                  </a:lnTo>
                  <a:lnTo>
                    <a:pt x="25853" y="1572"/>
                  </a:lnTo>
                  <a:lnTo>
                    <a:pt x="24458" y="1631"/>
                  </a:lnTo>
                  <a:lnTo>
                    <a:pt x="22984" y="1690"/>
                  </a:lnTo>
                  <a:lnTo>
                    <a:pt x="21413" y="1729"/>
                  </a:lnTo>
                  <a:lnTo>
                    <a:pt x="19763" y="1749"/>
                  </a:lnTo>
                  <a:lnTo>
                    <a:pt x="18054" y="1749"/>
                  </a:lnTo>
                  <a:lnTo>
                    <a:pt x="16187" y="1729"/>
                  </a:lnTo>
                  <a:lnTo>
                    <a:pt x="14400" y="1670"/>
                  </a:lnTo>
                  <a:lnTo>
                    <a:pt x="12710" y="1631"/>
                  </a:lnTo>
                  <a:lnTo>
                    <a:pt x="11119" y="1552"/>
                  </a:lnTo>
                  <a:lnTo>
                    <a:pt x="9626" y="1454"/>
                  </a:lnTo>
                  <a:lnTo>
                    <a:pt x="8251" y="1356"/>
                  </a:lnTo>
                  <a:lnTo>
                    <a:pt x="6954" y="1238"/>
                  </a:lnTo>
                  <a:lnTo>
                    <a:pt x="5776" y="1120"/>
                  </a:lnTo>
                  <a:lnTo>
                    <a:pt x="4715" y="1002"/>
                  </a:lnTo>
                  <a:lnTo>
                    <a:pt x="3752" y="865"/>
                  </a:lnTo>
                  <a:lnTo>
                    <a:pt x="2908" y="708"/>
                  </a:lnTo>
                  <a:lnTo>
                    <a:pt x="2181" y="570"/>
                  </a:lnTo>
                  <a:lnTo>
                    <a:pt x="1572" y="433"/>
                  </a:lnTo>
                  <a:lnTo>
                    <a:pt x="1081" y="295"/>
                  </a:lnTo>
                  <a:lnTo>
                    <a:pt x="707" y="138"/>
                  </a:lnTo>
                  <a:lnTo>
                    <a:pt x="570" y="79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8" name="Google Shape;10028;p48"/>
            <p:cNvSpPr/>
            <p:nvPr/>
          </p:nvSpPr>
          <p:spPr>
            <a:xfrm>
              <a:off x="-790309" y="-1363344"/>
              <a:ext cx="594428" cy="47889"/>
            </a:xfrm>
            <a:custGeom>
              <a:avLst/>
              <a:gdLst/>
              <a:ahLst/>
              <a:cxnLst/>
              <a:rect l="l" t="t" r="r" b="b"/>
              <a:pathLst>
                <a:path w="36108" h="2909" extrusionOk="0">
                  <a:moveTo>
                    <a:pt x="393" y="1"/>
                  </a:moveTo>
                  <a:lnTo>
                    <a:pt x="315" y="40"/>
                  </a:lnTo>
                  <a:lnTo>
                    <a:pt x="236" y="79"/>
                  </a:lnTo>
                  <a:lnTo>
                    <a:pt x="177" y="138"/>
                  </a:lnTo>
                  <a:lnTo>
                    <a:pt x="98" y="217"/>
                  </a:lnTo>
                  <a:lnTo>
                    <a:pt x="59" y="335"/>
                  </a:lnTo>
                  <a:lnTo>
                    <a:pt x="20" y="453"/>
                  </a:lnTo>
                  <a:lnTo>
                    <a:pt x="0" y="610"/>
                  </a:lnTo>
                  <a:lnTo>
                    <a:pt x="20" y="747"/>
                  </a:lnTo>
                  <a:lnTo>
                    <a:pt x="40" y="885"/>
                  </a:lnTo>
                  <a:lnTo>
                    <a:pt x="79" y="983"/>
                  </a:lnTo>
                  <a:lnTo>
                    <a:pt x="118" y="1081"/>
                  </a:lnTo>
                  <a:lnTo>
                    <a:pt x="177" y="1160"/>
                  </a:lnTo>
                  <a:lnTo>
                    <a:pt x="256" y="1199"/>
                  </a:lnTo>
                  <a:lnTo>
                    <a:pt x="354" y="1258"/>
                  </a:lnTo>
                  <a:lnTo>
                    <a:pt x="452" y="1278"/>
                  </a:lnTo>
                  <a:lnTo>
                    <a:pt x="806" y="1396"/>
                  </a:lnTo>
                  <a:lnTo>
                    <a:pt x="1218" y="1514"/>
                  </a:lnTo>
                  <a:lnTo>
                    <a:pt x="1670" y="1651"/>
                  </a:lnTo>
                  <a:lnTo>
                    <a:pt x="2220" y="1769"/>
                  </a:lnTo>
                  <a:lnTo>
                    <a:pt x="2809" y="1867"/>
                  </a:lnTo>
                  <a:lnTo>
                    <a:pt x="3497" y="1985"/>
                  </a:lnTo>
                  <a:lnTo>
                    <a:pt x="4263" y="2103"/>
                  </a:lnTo>
                  <a:lnTo>
                    <a:pt x="5088" y="2201"/>
                  </a:lnTo>
                  <a:lnTo>
                    <a:pt x="6444" y="2358"/>
                  </a:lnTo>
                  <a:lnTo>
                    <a:pt x="7897" y="2496"/>
                  </a:lnTo>
                  <a:lnTo>
                    <a:pt x="9430" y="2614"/>
                  </a:lnTo>
                  <a:lnTo>
                    <a:pt x="11041" y="2712"/>
                  </a:lnTo>
                  <a:lnTo>
                    <a:pt x="12710" y="2790"/>
                  </a:lnTo>
                  <a:lnTo>
                    <a:pt x="14439" y="2849"/>
                  </a:lnTo>
                  <a:lnTo>
                    <a:pt x="16227" y="2889"/>
                  </a:lnTo>
                  <a:lnTo>
                    <a:pt x="18054" y="2908"/>
                  </a:lnTo>
                  <a:lnTo>
                    <a:pt x="18839" y="2908"/>
                  </a:lnTo>
                  <a:lnTo>
                    <a:pt x="20549" y="2889"/>
                  </a:lnTo>
                  <a:lnTo>
                    <a:pt x="22218" y="2869"/>
                  </a:lnTo>
                  <a:lnTo>
                    <a:pt x="23849" y="2830"/>
                  </a:lnTo>
                  <a:lnTo>
                    <a:pt x="25420" y="2751"/>
                  </a:lnTo>
                  <a:lnTo>
                    <a:pt x="26913" y="2673"/>
                  </a:lnTo>
                  <a:lnTo>
                    <a:pt x="28367" y="2574"/>
                  </a:lnTo>
                  <a:lnTo>
                    <a:pt x="29723" y="2476"/>
                  </a:lnTo>
                  <a:lnTo>
                    <a:pt x="30999" y="2339"/>
                  </a:lnTo>
                  <a:lnTo>
                    <a:pt x="32021" y="2221"/>
                  </a:lnTo>
                  <a:lnTo>
                    <a:pt x="32925" y="2083"/>
                  </a:lnTo>
                  <a:lnTo>
                    <a:pt x="33828" y="1926"/>
                  </a:lnTo>
                  <a:lnTo>
                    <a:pt x="34575" y="1769"/>
                  </a:lnTo>
                  <a:lnTo>
                    <a:pt x="35184" y="1612"/>
                  </a:lnTo>
                  <a:lnTo>
                    <a:pt x="35675" y="1455"/>
                  </a:lnTo>
                  <a:lnTo>
                    <a:pt x="35773" y="1415"/>
                  </a:lnTo>
                  <a:lnTo>
                    <a:pt x="35871" y="1376"/>
                  </a:lnTo>
                  <a:lnTo>
                    <a:pt x="35950" y="1317"/>
                  </a:lnTo>
                  <a:lnTo>
                    <a:pt x="36009" y="1239"/>
                  </a:lnTo>
                  <a:lnTo>
                    <a:pt x="36048" y="1160"/>
                  </a:lnTo>
                  <a:lnTo>
                    <a:pt x="36087" y="1042"/>
                  </a:lnTo>
                  <a:lnTo>
                    <a:pt x="36107" y="924"/>
                  </a:lnTo>
                  <a:lnTo>
                    <a:pt x="36107" y="787"/>
                  </a:lnTo>
                  <a:lnTo>
                    <a:pt x="36107" y="649"/>
                  </a:lnTo>
                  <a:lnTo>
                    <a:pt x="36068" y="531"/>
                  </a:lnTo>
                  <a:lnTo>
                    <a:pt x="36029" y="413"/>
                  </a:lnTo>
                  <a:lnTo>
                    <a:pt x="35970" y="335"/>
                  </a:lnTo>
                  <a:lnTo>
                    <a:pt x="35911" y="276"/>
                  </a:lnTo>
                  <a:lnTo>
                    <a:pt x="35852" y="217"/>
                  </a:lnTo>
                  <a:lnTo>
                    <a:pt x="35773" y="178"/>
                  </a:lnTo>
                  <a:lnTo>
                    <a:pt x="35714" y="158"/>
                  </a:lnTo>
                  <a:lnTo>
                    <a:pt x="35577" y="237"/>
                  </a:lnTo>
                  <a:lnTo>
                    <a:pt x="35400" y="315"/>
                  </a:lnTo>
                  <a:lnTo>
                    <a:pt x="35203" y="394"/>
                  </a:lnTo>
                  <a:lnTo>
                    <a:pt x="34948" y="472"/>
                  </a:lnTo>
                  <a:lnTo>
                    <a:pt x="34319" y="630"/>
                  </a:lnTo>
                  <a:lnTo>
                    <a:pt x="33534" y="787"/>
                  </a:lnTo>
                  <a:lnTo>
                    <a:pt x="32355" y="983"/>
                  </a:lnTo>
                  <a:lnTo>
                    <a:pt x="30941" y="1160"/>
                  </a:lnTo>
                  <a:lnTo>
                    <a:pt x="29310" y="1317"/>
                  </a:lnTo>
                  <a:lnTo>
                    <a:pt x="27463" y="1455"/>
                  </a:lnTo>
                  <a:lnTo>
                    <a:pt x="25420" y="1572"/>
                  </a:lnTo>
                  <a:lnTo>
                    <a:pt x="23161" y="1651"/>
                  </a:lnTo>
                  <a:lnTo>
                    <a:pt x="20706" y="1710"/>
                  </a:lnTo>
                  <a:lnTo>
                    <a:pt x="18054" y="1710"/>
                  </a:lnTo>
                  <a:lnTo>
                    <a:pt x="16187" y="1690"/>
                  </a:lnTo>
                  <a:lnTo>
                    <a:pt x="14419" y="1651"/>
                  </a:lnTo>
                  <a:lnTo>
                    <a:pt x="12730" y="1592"/>
                  </a:lnTo>
                  <a:lnTo>
                    <a:pt x="11139" y="1533"/>
                  </a:lnTo>
                  <a:lnTo>
                    <a:pt x="9665" y="1435"/>
                  </a:lnTo>
                  <a:lnTo>
                    <a:pt x="8271" y="1337"/>
                  </a:lnTo>
                  <a:lnTo>
                    <a:pt x="6994" y="1219"/>
                  </a:lnTo>
                  <a:lnTo>
                    <a:pt x="5815" y="1101"/>
                  </a:lnTo>
                  <a:lnTo>
                    <a:pt x="4735" y="983"/>
                  </a:lnTo>
                  <a:lnTo>
                    <a:pt x="3792" y="846"/>
                  </a:lnTo>
                  <a:lnTo>
                    <a:pt x="2947" y="688"/>
                  </a:lnTo>
                  <a:lnTo>
                    <a:pt x="2200" y="551"/>
                  </a:lnTo>
                  <a:lnTo>
                    <a:pt x="1591" y="413"/>
                  </a:lnTo>
                  <a:lnTo>
                    <a:pt x="1100" y="276"/>
                  </a:lnTo>
                  <a:lnTo>
                    <a:pt x="727" y="119"/>
                  </a:lnTo>
                  <a:lnTo>
                    <a:pt x="590" y="60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9" name="Google Shape;10029;p48"/>
            <p:cNvSpPr/>
            <p:nvPr/>
          </p:nvSpPr>
          <p:spPr>
            <a:xfrm>
              <a:off x="-790309" y="-954218"/>
              <a:ext cx="594428" cy="48531"/>
            </a:xfrm>
            <a:custGeom>
              <a:avLst/>
              <a:gdLst/>
              <a:ahLst/>
              <a:cxnLst/>
              <a:rect l="l" t="t" r="r" b="b"/>
              <a:pathLst>
                <a:path w="36108" h="2948" extrusionOk="0">
                  <a:moveTo>
                    <a:pt x="452" y="0"/>
                  </a:moveTo>
                  <a:lnTo>
                    <a:pt x="373" y="20"/>
                  </a:lnTo>
                  <a:lnTo>
                    <a:pt x="295" y="59"/>
                  </a:lnTo>
                  <a:lnTo>
                    <a:pt x="236" y="118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74"/>
                  </a:lnTo>
                  <a:lnTo>
                    <a:pt x="20" y="492"/>
                  </a:lnTo>
                  <a:lnTo>
                    <a:pt x="0" y="64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99"/>
                  </a:lnTo>
                  <a:lnTo>
                    <a:pt x="256" y="1238"/>
                  </a:lnTo>
                  <a:lnTo>
                    <a:pt x="354" y="1297"/>
                  </a:lnTo>
                  <a:lnTo>
                    <a:pt x="452" y="1317"/>
                  </a:lnTo>
                  <a:lnTo>
                    <a:pt x="550" y="1356"/>
                  </a:lnTo>
                  <a:lnTo>
                    <a:pt x="1041" y="1513"/>
                  </a:lnTo>
                  <a:lnTo>
                    <a:pt x="1670" y="1670"/>
                  </a:lnTo>
                  <a:lnTo>
                    <a:pt x="2338" y="1827"/>
                  </a:lnTo>
                  <a:lnTo>
                    <a:pt x="3124" y="1965"/>
                  </a:lnTo>
                  <a:lnTo>
                    <a:pt x="4047" y="210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52"/>
                  </a:lnTo>
                  <a:lnTo>
                    <a:pt x="11041" y="2751"/>
                  </a:lnTo>
                  <a:lnTo>
                    <a:pt x="12710" y="2829"/>
                  </a:lnTo>
                  <a:lnTo>
                    <a:pt x="14439" y="2888"/>
                  </a:lnTo>
                  <a:lnTo>
                    <a:pt x="16227" y="2928"/>
                  </a:lnTo>
                  <a:lnTo>
                    <a:pt x="18054" y="2947"/>
                  </a:lnTo>
                  <a:lnTo>
                    <a:pt x="18839" y="2947"/>
                  </a:lnTo>
                  <a:lnTo>
                    <a:pt x="20549" y="2928"/>
                  </a:lnTo>
                  <a:lnTo>
                    <a:pt x="22218" y="2908"/>
                  </a:lnTo>
                  <a:lnTo>
                    <a:pt x="23849" y="286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515"/>
                  </a:lnTo>
                  <a:lnTo>
                    <a:pt x="30999" y="2377"/>
                  </a:lnTo>
                  <a:lnTo>
                    <a:pt x="31903" y="2260"/>
                  </a:lnTo>
                  <a:lnTo>
                    <a:pt x="33180" y="2083"/>
                  </a:lnTo>
                  <a:lnTo>
                    <a:pt x="33730" y="1985"/>
                  </a:lnTo>
                  <a:lnTo>
                    <a:pt x="34221" y="1886"/>
                  </a:lnTo>
                  <a:lnTo>
                    <a:pt x="34653" y="1788"/>
                  </a:lnTo>
                  <a:lnTo>
                    <a:pt x="35046" y="1690"/>
                  </a:lnTo>
                  <a:lnTo>
                    <a:pt x="35380" y="1592"/>
                  </a:lnTo>
                  <a:lnTo>
                    <a:pt x="35675" y="1493"/>
                  </a:lnTo>
                  <a:lnTo>
                    <a:pt x="35812" y="1435"/>
                  </a:lnTo>
                  <a:lnTo>
                    <a:pt x="35871" y="1395"/>
                  </a:lnTo>
                  <a:lnTo>
                    <a:pt x="35930" y="1356"/>
                  </a:lnTo>
                  <a:lnTo>
                    <a:pt x="35989" y="1297"/>
                  </a:lnTo>
                  <a:lnTo>
                    <a:pt x="36029" y="1238"/>
                  </a:lnTo>
                  <a:lnTo>
                    <a:pt x="36068" y="1140"/>
                  </a:lnTo>
                  <a:lnTo>
                    <a:pt x="36087" y="1061"/>
                  </a:lnTo>
                  <a:lnTo>
                    <a:pt x="36107" y="943"/>
                  </a:lnTo>
                  <a:lnTo>
                    <a:pt x="36107" y="826"/>
                  </a:lnTo>
                  <a:lnTo>
                    <a:pt x="36107" y="708"/>
                  </a:lnTo>
                  <a:lnTo>
                    <a:pt x="36087" y="609"/>
                  </a:lnTo>
                  <a:lnTo>
                    <a:pt x="36048" y="511"/>
                  </a:lnTo>
                  <a:lnTo>
                    <a:pt x="36009" y="433"/>
                  </a:lnTo>
                  <a:lnTo>
                    <a:pt x="35911" y="315"/>
                  </a:lnTo>
                  <a:lnTo>
                    <a:pt x="35812" y="236"/>
                  </a:lnTo>
                  <a:lnTo>
                    <a:pt x="35675" y="177"/>
                  </a:lnTo>
                  <a:lnTo>
                    <a:pt x="35518" y="275"/>
                  </a:lnTo>
                  <a:lnTo>
                    <a:pt x="35321" y="374"/>
                  </a:lnTo>
                  <a:lnTo>
                    <a:pt x="35046" y="472"/>
                  </a:lnTo>
                  <a:lnTo>
                    <a:pt x="34712" y="570"/>
                  </a:lnTo>
                  <a:lnTo>
                    <a:pt x="34319" y="668"/>
                  </a:lnTo>
                  <a:lnTo>
                    <a:pt x="33868" y="767"/>
                  </a:lnTo>
                  <a:lnTo>
                    <a:pt x="33376" y="845"/>
                  </a:lnTo>
                  <a:lnTo>
                    <a:pt x="32807" y="943"/>
                  </a:lnTo>
                  <a:lnTo>
                    <a:pt x="31589" y="1120"/>
                  </a:lnTo>
                  <a:lnTo>
                    <a:pt x="30194" y="1277"/>
                  </a:lnTo>
                  <a:lnTo>
                    <a:pt x="28603" y="1415"/>
                  </a:lnTo>
                  <a:lnTo>
                    <a:pt x="26835" y="1533"/>
                  </a:lnTo>
                  <a:lnTo>
                    <a:pt x="24890" y="1631"/>
                  </a:lnTo>
                  <a:lnTo>
                    <a:pt x="22768" y="1710"/>
                  </a:lnTo>
                  <a:lnTo>
                    <a:pt x="20490" y="1749"/>
                  </a:lnTo>
                  <a:lnTo>
                    <a:pt x="18054" y="1749"/>
                  </a:lnTo>
                  <a:lnTo>
                    <a:pt x="15912" y="1729"/>
                  </a:lnTo>
                  <a:lnTo>
                    <a:pt x="13889" y="1670"/>
                  </a:lnTo>
                  <a:lnTo>
                    <a:pt x="11983" y="1611"/>
                  </a:lnTo>
                  <a:lnTo>
                    <a:pt x="10215" y="1513"/>
                  </a:lnTo>
                  <a:lnTo>
                    <a:pt x="8585" y="1395"/>
                  </a:lnTo>
                  <a:lnTo>
                    <a:pt x="7092" y="1277"/>
                  </a:lnTo>
                  <a:lnTo>
                    <a:pt x="5717" y="1140"/>
                  </a:lnTo>
                  <a:lnTo>
                    <a:pt x="4519" y="983"/>
                  </a:lnTo>
                  <a:lnTo>
                    <a:pt x="3752" y="865"/>
                  </a:lnTo>
                  <a:lnTo>
                    <a:pt x="3065" y="767"/>
                  </a:lnTo>
                  <a:lnTo>
                    <a:pt x="2456" y="649"/>
                  </a:lnTo>
                  <a:lnTo>
                    <a:pt x="1925" y="531"/>
                  </a:lnTo>
                  <a:lnTo>
                    <a:pt x="1454" y="413"/>
                  </a:lnTo>
                  <a:lnTo>
                    <a:pt x="1081" y="295"/>
                  </a:lnTo>
                  <a:lnTo>
                    <a:pt x="766" y="197"/>
                  </a:lnTo>
                  <a:lnTo>
                    <a:pt x="550" y="7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0" name="Google Shape;10030;p48"/>
            <p:cNvSpPr/>
            <p:nvPr/>
          </p:nvSpPr>
          <p:spPr>
            <a:xfrm>
              <a:off x="-790309" y="-884364"/>
              <a:ext cx="594428" cy="48531"/>
            </a:xfrm>
            <a:custGeom>
              <a:avLst/>
              <a:gdLst/>
              <a:ahLst/>
              <a:cxnLst/>
              <a:rect l="l" t="t" r="r" b="b"/>
              <a:pathLst>
                <a:path w="36108" h="2948" extrusionOk="0">
                  <a:moveTo>
                    <a:pt x="452" y="1"/>
                  </a:moveTo>
                  <a:lnTo>
                    <a:pt x="373" y="20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8"/>
                  </a:lnTo>
                  <a:lnTo>
                    <a:pt x="98" y="256"/>
                  </a:lnTo>
                  <a:lnTo>
                    <a:pt x="59" y="374"/>
                  </a:lnTo>
                  <a:lnTo>
                    <a:pt x="20" y="492"/>
                  </a:lnTo>
                  <a:lnTo>
                    <a:pt x="0" y="64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550" y="1356"/>
                  </a:lnTo>
                  <a:lnTo>
                    <a:pt x="904" y="1474"/>
                  </a:lnTo>
                  <a:lnTo>
                    <a:pt x="1297" y="1592"/>
                  </a:lnTo>
                  <a:lnTo>
                    <a:pt x="1768" y="1690"/>
                  </a:lnTo>
                  <a:lnTo>
                    <a:pt x="2299" y="1808"/>
                  </a:lnTo>
                  <a:lnTo>
                    <a:pt x="2888" y="1926"/>
                  </a:lnTo>
                  <a:lnTo>
                    <a:pt x="3536" y="2024"/>
                  </a:lnTo>
                  <a:lnTo>
                    <a:pt x="4283" y="214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28"/>
                  </a:lnTo>
                  <a:lnTo>
                    <a:pt x="18054" y="2947"/>
                  </a:lnTo>
                  <a:lnTo>
                    <a:pt x="18839" y="2947"/>
                  </a:lnTo>
                  <a:lnTo>
                    <a:pt x="21315" y="2928"/>
                  </a:lnTo>
                  <a:lnTo>
                    <a:pt x="23692" y="2869"/>
                  </a:lnTo>
                  <a:lnTo>
                    <a:pt x="25951" y="2771"/>
                  </a:lnTo>
                  <a:lnTo>
                    <a:pt x="28092" y="2633"/>
                  </a:lnTo>
                  <a:lnTo>
                    <a:pt x="29605" y="2515"/>
                  </a:lnTo>
                  <a:lnTo>
                    <a:pt x="30999" y="2378"/>
                  </a:lnTo>
                  <a:lnTo>
                    <a:pt x="31864" y="2279"/>
                  </a:lnTo>
                  <a:lnTo>
                    <a:pt x="32630" y="2162"/>
                  </a:lnTo>
                  <a:lnTo>
                    <a:pt x="33318" y="2063"/>
                  </a:lnTo>
                  <a:lnTo>
                    <a:pt x="33927" y="1946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612"/>
                  </a:lnTo>
                  <a:lnTo>
                    <a:pt x="35675" y="1494"/>
                  </a:lnTo>
                  <a:lnTo>
                    <a:pt x="35832" y="1435"/>
                  </a:lnTo>
                  <a:lnTo>
                    <a:pt x="35891" y="1395"/>
                  </a:lnTo>
                  <a:lnTo>
                    <a:pt x="35950" y="1337"/>
                  </a:lnTo>
                  <a:lnTo>
                    <a:pt x="35989" y="1278"/>
                  </a:lnTo>
                  <a:lnTo>
                    <a:pt x="36048" y="1219"/>
                  </a:lnTo>
                  <a:lnTo>
                    <a:pt x="36068" y="1140"/>
                  </a:lnTo>
                  <a:lnTo>
                    <a:pt x="36087" y="1042"/>
                  </a:lnTo>
                  <a:lnTo>
                    <a:pt x="36107" y="944"/>
                  </a:lnTo>
                  <a:lnTo>
                    <a:pt x="36107" y="826"/>
                  </a:lnTo>
                  <a:lnTo>
                    <a:pt x="36107" y="708"/>
                  </a:lnTo>
                  <a:lnTo>
                    <a:pt x="36087" y="610"/>
                  </a:lnTo>
                  <a:lnTo>
                    <a:pt x="36048" y="511"/>
                  </a:lnTo>
                  <a:lnTo>
                    <a:pt x="36009" y="433"/>
                  </a:lnTo>
                  <a:lnTo>
                    <a:pt x="35930" y="315"/>
                  </a:lnTo>
                  <a:lnTo>
                    <a:pt x="35812" y="236"/>
                  </a:lnTo>
                  <a:lnTo>
                    <a:pt x="35753" y="197"/>
                  </a:lnTo>
                  <a:lnTo>
                    <a:pt x="35675" y="178"/>
                  </a:lnTo>
                  <a:lnTo>
                    <a:pt x="35557" y="256"/>
                  </a:lnTo>
                  <a:lnTo>
                    <a:pt x="35400" y="335"/>
                  </a:lnTo>
                  <a:lnTo>
                    <a:pt x="35203" y="413"/>
                  </a:lnTo>
                  <a:lnTo>
                    <a:pt x="34987" y="492"/>
                  </a:lnTo>
                  <a:lnTo>
                    <a:pt x="34398" y="649"/>
                  </a:lnTo>
                  <a:lnTo>
                    <a:pt x="33652" y="806"/>
                  </a:lnTo>
                  <a:lnTo>
                    <a:pt x="32768" y="944"/>
                  </a:lnTo>
                  <a:lnTo>
                    <a:pt x="31746" y="1101"/>
                  </a:lnTo>
                  <a:lnTo>
                    <a:pt x="30567" y="1238"/>
                  </a:lnTo>
                  <a:lnTo>
                    <a:pt x="29251" y="1356"/>
                  </a:lnTo>
                  <a:lnTo>
                    <a:pt x="28131" y="1454"/>
                  </a:lnTo>
                  <a:lnTo>
                    <a:pt x="26933" y="1533"/>
                  </a:lnTo>
                  <a:lnTo>
                    <a:pt x="25636" y="1592"/>
                  </a:lnTo>
                  <a:lnTo>
                    <a:pt x="24261" y="1651"/>
                  </a:lnTo>
                  <a:lnTo>
                    <a:pt x="22827" y="1710"/>
                  </a:lnTo>
                  <a:lnTo>
                    <a:pt x="21315" y="1729"/>
                  </a:lnTo>
                  <a:lnTo>
                    <a:pt x="19723" y="1749"/>
                  </a:lnTo>
                  <a:lnTo>
                    <a:pt x="18054" y="1749"/>
                  </a:lnTo>
                  <a:lnTo>
                    <a:pt x="16227" y="1729"/>
                  </a:lnTo>
                  <a:lnTo>
                    <a:pt x="14498" y="1690"/>
                  </a:lnTo>
                  <a:lnTo>
                    <a:pt x="12848" y="1631"/>
                  </a:lnTo>
                  <a:lnTo>
                    <a:pt x="11296" y="1572"/>
                  </a:lnTo>
                  <a:lnTo>
                    <a:pt x="9842" y="1474"/>
                  </a:lnTo>
                  <a:lnTo>
                    <a:pt x="8467" y="1395"/>
                  </a:lnTo>
                  <a:lnTo>
                    <a:pt x="7210" y="1278"/>
                  </a:lnTo>
                  <a:lnTo>
                    <a:pt x="6031" y="1160"/>
                  </a:lnTo>
                  <a:lnTo>
                    <a:pt x="4970" y="1042"/>
                  </a:lnTo>
                  <a:lnTo>
                    <a:pt x="4008" y="904"/>
                  </a:lnTo>
                  <a:lnTo>
                    <a:pt x="3163" y="767"/>
                  </a:lnTo>
                  <a:lnTo>
                    <a:pt x="2417" y="629"/>
                  </a:lnTo>
                  <a:lnTo>
                    <a:pt x="1768" y="492"/>
                  </a:lnTo>
                  <a:lnTo>
                    <a:pt x="1258" y="354"/>
                  </a:lnTo>
                  <a:lnTo>
                    <a:pt x="845" y="217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1" name="Google Shape;10031;p48"/>
            <p:cNvSpPr/>
            <p:nvPr/>
          </p:nvSpPr>
          <p:spPr>
            <a:xfrm>
              <a:off x="-790309" y="-814511"/>
              <a:ext cx="594428" cy="48219"/>
            </a:xfrm>
            <a:custGeom>
              <a:avLst/>
              <a:gdLst/>
              <a:ahLst/>
              <a:cxnLst/>
              <a:rect l="l" t="t" r="r" b="b"/>
              <a:pathLst>
                <a:path w="36108" h="2929" extrusionOk="0">
                  <a:moveTo>
                    <a:pt x="452" y="1"/>
                  </a:moveTo>
                  <a:lnTo>
                    <a:pt x="373" y="21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8"/>
                  </a:lnTo>
                  <a:lnTo>
                    <a:pt x="98" y="256"/>
                  </a:lnTo>
                  <a:lnTo>
                    <a:pt x="59" y="355"/>
                  </a:lnTo>
                  <a:lnTo>
                    <a:pt x="20" y="492"/>
                  </a:lnTo>
                  <a:lnTo>
                    <a:pt x="0" y="630"/>
                  </a:lnTo>
                  <a:lnTo>
                    <a:pt x="20" y="787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1"/>
                  </a:lnTo>
                  <a:lnTo>
                    <a:pt x="177" y="1180"/>
                  </a:lnTo>
                  <a:lnTo>
                    <a:pt x="256" y="1239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570" y="1356"/>
                  </a:lnTo>
                  <a:lnTo>
                    <a:pt x="924" y="1474"/>
                  </a:lnTo>
                  <a:lnTo>
                    <a:pt x="1316" y="1592"/>
                  </a:lnTo>
                  <a:lnTo>
                    <a:pt x="1768" y="1690"/>
                  </a:lnTo>
                  <a:lnTo>
                    <a:pt x="2299" y="1808"/>
                  </a:lnTo>
                  <a:lnTo>
                    <a:pt x="2888" y="1926"/>
                  </a:lnTo>
                  <a:lnTo>
                    <a:pt x="3556" y="2024"/>
                  </a:lnTo>
                  <a:lnTo>
                    <a:pt x="4283" y="2142"/>
                  </a:lnTo>
                  <a:lnTo>
                    <a:pt x="5088" y="2240"/>
                  </a:lnTo>
                  <a:lnTo>
                    <a:pt x="6444" y="2398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2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1020" y="2928"/>
                  </a:lnTo>
                  <a:lnTo>
                    <a:pt x="23122" y="2869"/>
                  </a:lnTo>
                  <a:lnTo>
                    <a:pt x="25283" y="2791"/>
                  </a:lnTo>
                  <a:lnTo>
                    <a:pt x="27326" y="2692"/>
                  </a:lnTo>
                  <a:lnTo>
                    <a:pt x="29251" y="2535"/>
                  </a:lnTo>
                  <a:lnTo>
                    <a:pt x="30999" y="2378"/>
                  </a:lnTo>
                  <a:lnTo>
                    <a:pt x="31864" y="2260"/>
                  </a:lnTo>
                  <a:lnTo>
                    <a:pt x="32630" y="2162"/>
                  </a:lnTo>
                  <a:lnTo>
                    <a:pt x="33318" y="2044"/>
                  </a:lnTo>
                  <a:lnTo>
                    <a:pt x="33927" y="1946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53" y="1455"/>
                  </a:lnTo>
                  <a:lnTo>
                    <a:pt x="35852" y="1415"/>
                  </a:lnTo>
                  <a:lnTo>
                    <a:pt x="35950" y="1337"/>
                  </a:lnTo>
                  <a:lnTo>
                    <a:pt x="36009" y="1278"/>
                  </a:lnTo>
                  <a:lnTo>
                    <a:pt x="36048" y="1199"/>
                  </a:lnTo>
                  <a:lnTo>
                    <a:pt x="36068" y="1121"/>
                  </a:lnTo>
                  <a:lnTo>
                    <a:pt x="36087" y="1042"/>
                  </a:lnTo>
                  <a:lnTo>
                    <a:pt x="36107" y="806"/>
                  </a:lnTo>
                  <a:lnTo>
                    <a:pt x="36107" y="708"/>
                  </a:lnTo>
                  <a:lnTo>
                    <a:pt x="36087" y="610"/>
                  </a:lnTo>
                  <a:lnTo>
                    <a:pt x="36029" y="453"/>
                  </a:lnTo>
                  <a:lnTo>
                    <a:pt x="35930" y="335"/>
                  </a:lnTo>
                  <a:lnTo>
                    <a:pt x="35832" y="237"/>
                  </a:lnTo>
                  <a:lnTo>
                    <a:pt x="35753" y="197"/>
                  </a:lnTo>
                  <a:lnTo>
                    <a:pt x="35675" y="178"/>
                  </a:lnTo>
                  <a:lnTo>
                    <a:pt x="35518" y="276"/>
                  </a:lnTo>
                  <a:lnTo>
                    <a:pt x="35262" y="374"/>
                  </a:lnTo>
                  <a:lnTo>
                    <a:pt x="34948" y="492"/>
                  </a:lnTo>
                  <a:lnTo>
                    <a:pt x="34575" y="590"/>
                  </a:lnTo>
                  <a:lnTo>
                    <a:pt x="34103" y="708"/>
                  </a:lnTo>
                  <a:lnTo>
                    <a:pt x="33573" y="806"/>
                  </a:lnTo>
                  <a:lnTo>
                    <a:pt x="32984" y="905"/>
                  </a:lnTo>
                  <a:lnTo>
                    <a:pt x="32316" y="1022"/>
                  </a:lnTo>
                  <a:lnTo>
                    <a:pt x="31589" y="1121"/>
                  </a:lnTo>
                  <a:lnTo>
                    <a:pt x="30783" y="1199"/>
                  </a:lnTo>
                  <a:lnTo>
                    <a:pt x="29919" y="1298"/>
                  </a:lnTo>
                  <a:lnTo>
                    <a:pt x="28996" y="1376"/>
                  </a:lnTo>
                  <a:lnTo>
                    <a:pt x="27994" y="1455"/>
                  </a:lnTo>
                  <a:lnTo>
                    <a:pt x="26933" y="1533"/>
                  </a:lnTo>
                  <a:lnTo>
                    <a:pt x="25833" y="1592"/>
                  </a:lnTo>
                  <a:lnTo>
                    <a:pt x="24654" y="1631"/>
                  </a:lnTo>
                  <a:lnTo>
                    <a:pt x="23122" y="1690"/>
                  </a:lnTo>
                  <a:lnTo>
                    <a:pt x="21531" y="1730"/>
                  </a:lnTo>
                  <a:lnTo>
                    <a:pt x="19822" y="1749"/>
                  </a:lnTo>
                  <a:lnTo>
                    <a:pt x="18054" y="1749"/>
                  </a:lnTo>
                  <a:lnTo>
                    <a:pt x="16227" y="1730"/>
                  </a:lnTo>
                  <a:lnTo>
                    <a:pt x="14498" y="1690"/>
                  </a:lnTo>
                  <a:lnTo>
                    <a:pt x="12867" y="1631"/>
                  </a:lnTo>
                  <a:lnTo>
                    <a:pt x="11316" y="1573"/>
                  </a:lnTo>
                  <a:lnTo>
                    <a:pt x="9862" y="1474"/>
                  </a:lnTo>
                  <a:lnTo>
                    <a:pt x="8487" y="1376"/>
                  </a:lnTo>
                  <a:lnTo>
                    <a:pt x="7229" y="1278"/>
                  </a:lnTo>
                  <a:lnTo>
                    <a:pt x="6070" y="1160"/>
                  </a:lnTo>
                  <a:lnTo>
                    <a:pt x="4990" y="1042"/>
                  </a:lnTo>
                  <a:lnTo>
                    <a:pt x="4027" y="905"/>
                  </a:lnTo>
                  <a:lnTo>
                    <a:pt x="3183" y="767"/>
                  </a:lnTo>
                  <a:lnTo>
                    <a:pt x="2436" y="630"/>
                  </a:lnTo>
                  <a:lnTo>
                    <a:pt x="1788" y="492"/>
                  </a:lnTo>
                  <a:lnTo>
                    <a:pt x="1277" y="355"/>
                  </a:lnTo>
                  <a:lnTo>
                    <a:pt x="865" y="217"/>
                  </a:lnTo>
                  <a:lnTo>
                    <a:pt x="570" y="80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2" name="Google Shape;10032;p48"/>
            <p:cNvSpPr/>
            <p:nvPr/>
          </p:nvSpPr>
          <p:spPr>
            <a:xfrm>
              <a:off x="-790309" y="-744641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0"/>
                  </a:moveTo>
                  <a:lnTo>
                    <a:pt x="373" y="20"/>
                  </a:lnTo>
                  <a:lnTo>
                    <a:pt x="295" y="40"/>
                  </a:lnTo>
                  <a:lnTo>
                    <a:pt x="236" y="98"/>
                  </a:lnTo>
                  <a:lnTo>
                    <a:pt x="157" y="15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1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590" y="1356"/>
                  </a:lnTo>
                  <a:lnTo>
                    <a:pt x="924" y="1474"/>
                  </a:lnTo>
                  <a:lnTo>
                    <a:pt x="1336" y="1591"/>
                  </a:lnTo>
                  <a:lnTo>
                    <a:pt x="1788" y="1690"/>
                  </a:lnTo>
                  <a:lnTo>
                    <a:pt x="2318" y="1808"/>
                  </a:lnTo>
                  <a:lnTo>
                    <a:pt x="2888" y="1925"/>
                  </a:lnTo>
                  <a:lnTo>
                    <a:pt x="3556" y="2024"/>
                  </a:lnTo>
                  <a:lnTo>
                    <a:pt x="4283" y="2122"/>
                  </a:lnTo>
                  <a:lnTo>
                    <a:pt x="5088" y="2240"/>
                  </a:lnTo>
                  <a:lnTo>
                    <a:pt x="6306" y="2377"/>
                  </a:lnTo>
                  <a:lnTo>
                    <a:pt x="7622" y="2495"/>
                  </a:lnTo>
                  <a:lnTo>
                    <a:pt x="8978" y="2613"/>
                  </a:lnTo>
                  <a:lnTo>
                    <a:pt x="10432" y="2692"/>
                  </a:lnTo>
                  <a:lnTo>
                    <a:pt x="11925" y="2770"/>
                  </a:lnTo>
                  <a:lnTo>
                    <a:pt x="13476" y="2849"/>
                  </a:lnTo>
                  <a:lnTo>
                    <a:pt x="15048" y="2888"/>
                  </a:lnTo>
                  <a:lnTo>
                    <a:pt x="16679" y="2908"/>
                  </a:lnTo>
                  <a:lnTo>
                    <a:pt x="18054" y="2927"/>
                  </a:lnTo>
                  <a:lnTo>
                    <a:pt x="20549" y="2927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1864" y="2259"/>
                  </a:lnTo>
                  <a:lnTo>
                    <a:pt x="32630" y="2161"/>
                  </a:lnTo>
                  <a:lnTo>
                    <a:pt x="33318" y="2043"/>
                  </a:lnTo>
                  <a:lnTo>
                    <a:pt x="33927" y="1945"/>
                  </a:lnTo>
                  <a:lnTo>
                    <a:pt x="34457" y="1827"/>
                  </a:lnTo>
                  <a:lnTo>
                    <a:pt x="34928" y="1709"/>
                  </a:lnTo>
                  <a:lnTo>
                    <a:pt x="35321" y="1591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415"/>
                  </a:lnTo>
                  <a:lnTo>
                    <a:pt x="35970" y="1316"/>
                  </a:lnTo>
                  <a:lnTo>
                    <a:pt x="36009" y="1257"/>
                  </a:lnTo>
                  <a:lnTo>
                    <a:pt x="36048" y="1199"/>
                  </a:lnTo>
                  <a:lnTo>
                    <a:pt x="36107" y="1022"/>
                  </a:lnTo>
                  <a:lnTo>
                    <a:pt x="36107" y="806"/>
                  </a:lnTo>
                  <a:lnTo>
                    <a:pt x="36087" y="609"/>
                  </a:lnTo>
                  <a:lnTo>
                    <a:pt x="36029" y="452"/>
                  </a:lnTo>
                  <a:lnTo>
                    <a:pt x="35950" y="334"/>
                  </a:lnTo>
                  <a:lnTo>
                    <a:pt x="35852" y="256"/>
                  </a:lnTo>
                  <a:lnTo>
                    <a:pt x="35753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295"/>
                  </a:lnTo>
                  <a:lnTo>
                    <a:pt x="35105" y="432"/>
                  </a:lnTo>
                  <a:lnTo>
                    <a:pt x="34634" y="570"/>
                  </a:lnTo>
                  <a:lnTo>
                    <a:pt x="34044" y="707"/>
                  </a:lnTo>
                  <a:lnTo>
                    <a:pt x="33337" y="845"/>
                  </a:lnTo>
                  <a:lnTo>
                    <a:pt x="32512" y="982"/>
                  </a:lnTo>
                  <a:lnTo>
                    <a:pt x="31589" y="1100"/>
                  </a:lnTo>
                  <a:lnTo>
                    <a:pt x="30548" y="1218"/>
                  </a:lnTo>
                  <a:lnTo>
                    <a:pt x="29389" y="1336"/>
                  </a:lnTo>
                  <a:lnTo>
                    <a:pt x="28151" y="1434"/>
                  </a:lnTo>
                  <a:lnTo>
                    <a:pt x="26796" y="1533"/>
                  </a:lnTo>
                  <a:lnTo>
                    <a:pt x="25342" y="1611"/>
                  </a:lnTo>
                  <a:lnTo>
                    <a:pt x="23790" y="1670"/>
                  </a:lnTo>
                  <a:lnTo>
                    <a:pt x="22140" y="1709"/>
                  </a:lnTo>
                  <a:lnTo>
                    <a:pt x="20411" y="1729"/>
                  </a:lnTo>
                  <a:lnTo>
                    <a:pt x="18564" y="1749"/>
                  </a:lnTo>
                  <a:lnTo>
                    <a:pt x="18054" y="1749"/>
                  </a:lnTo>
                  <a:lnTo>
                    <a:pt x="16246" y="1729"/>
                  </a:lnTo>
                  <a:lnTo>
                    <a:pt x="14518" y="1690"/>
                  </a:lnTo>
                  <a:lnTo>
                    <a:pt x="12887" y="1631"/>
                  </a:lnTo>
                  <a:lnTo>
                    <a:pt x="11335" y="1552"/>
                  </a:lnTo>
                  <a:lnTo>
                    <a:pt x="9882" y="1474"/>
                  </a:lnTo>
                  <a:lnTo>
                    <a:pt x="8526" y="1375"/>
                  </a:lnTo>
                  <a:lnTo>
                    <a:pt x="7249" y="1277"/>
                  </a:lnTo>
                  <a:lnTo>
                    <a:pt x="6090" y="1159"/>
                  </a:lnTo>
                  <a:lnTo>
                    <a:pt x="5029" y="1041"/>
                  </a:lnTo>
                  <a:lnTo>
                    <a:pt x="4067" y="904"/>
                  </a:lnTo>
                  <a:lnTo>
                    <a:pt x="3202" y="766"/>
                  </a:lnTo>
                  <a:lnTo>
                    <a:pt x="2456" y="629"/>
                  </a:lnTo>
                  <a:lnTo>
                    <a:pt x="1827" y="491"/>
                  </a:lnTo>
                  <a:lnTo>
                    <a:pt x="1297" y="354"/>
                  </a:lnTo>
                  <a:lnTo>
                    <a:pt x="884" y="216"/>
                  </a:lnTo>
                  <a:lnTo>
                    <a:pt x="570" y="7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3" name="Google Shape;10033;p48"/>
            <p:cNvSpPr/>
            <p:nvPr/>
          </p:nvSpPr>
          <p:spPr>
            <a:xfrm>
              <a:off x="-779311" y="-721362"/>
              <a:ext cx="579859" cy="141018"/>
            </a:xfrm>
            <a:custGeom>
              <a:avLst/>
              <a:gdLst/>
              <a:ahLst/>
              <a:cxnLst/>
              <a:rect l="l" t="t" r="r" b="b"/>
              <a:pathLst>
                <a:path w="35223" h="8566" extrusionOk="0">
                  <a:moveTo>
                    <a:pt x="35184" y="1"/>
                  </a:moveTo>
                  <a:lnTo>
                    <a:pt x="35105" y="40"/>
                  </a:lnTo>
                  <a:lnTo>
                    <a:pt x="35007" y="60"/>
                  </a:lnTo>
                  <a:lnTo>
                    <a:pt x="34653" y="177"/>
                  </a:lnTo>
                  <a:lnTo>
                    <a:pt x="34260" y="295"/>
                  </a:lnTo>
                  <a:lnTo>
                    <a:pt x="33789" y="413"/>
                  </a:lnTo>
                  <a:lnTo>
                    <a:pt x="33259" y="531"/>
                  </a:lnTo>
                  <a:lnTo>
                    <a:pt x="32650" y="629"/>
                  </a:lnTo>
                  <a:lnTo>
                    <a:pt x="31962" y="747"/>
                  </a:lnTo>
                  <a:lnTo>
                    <a:pt x="31196" y="845"/>
                  </a:lnTo>
                  <a:lnTo>
                    <a:pt x="30331" y="944"/>
                  </a:lnTo>
                  <a:lnTo>
                    <a:pt x="29055" y="1081"/>
                  </a:lnTo>
                  <a:lnTo>
                    <a:pt x="27699" y="1199"/>
                  </a:lnTo>
                  <a:lnTo>
                    <a:pt x="26245" y="1297"/>
                  </a:lnTo>
                  <a:lnTo>
                    <a:pt x="24752" y="1376"/>
                  </a:lnTo>
                  <a:lnTo>
                    <a:pt x="23181" y="1435"/>
                  </a:lnTo>
                  <a:lnTo>
                    <a:pt x="21550" y="1474"/>
                  </a:lnTo>
                  <a:lnTo>
                    <a:pt x="19881" y="1513"/>
                  </a:lnTo>
                  <a:lnTo>
                    <a:pt x="17386" y="1513"/>
                  </a:lnTo>
                  <a:lnTo>
                    <a:pt x="16011" y="1494"/>
                  </a:lnTo>
                  <a:lnTo>
                    <a:pt x="15087" y="2024"/>
                  </a:lnTo>
                  <a:lnTo>
                    <a:pt x="14144" y="2515"/>
                  </a:lnTo>
                  <a:lnTo>
                    <a:pt x="13182" y="2987"/>
                  </a:lnTo>
                  <a:lnTo>
                    <a:pt x="12219" y="3419"/>
                  </a:lnTo>
                  <a:lnTo>
                    <a:pt x="11257" y="3831"/>
                  </a:lnTo>
                  <a:lnTo>
                    <a:pt x="10274" y="4205"/>
                  </a:lnTo>
                  <a:lnTo>
                    <a:pt x="9272" y="4558"/>
                  </a:lnTo>
                  <a:lnTo>
                    <a:pt x="8271" y="4892"/>
                  </a:lnTo>
                  <a:lnTo>
                    <a:pt x="7269" y="5187"/>
                  </a:lnTo>
                  <a:lnTo>
                    <a:pt x="6247" y="5462"/>
                  </a:lnTo>
                  <a:lnTo>
                    <a:pt x="5206" y="5717"/>
                  </a:lnTo>
                  <a:lnTo>
                    <a:pt x="4184" y="5953"/>
                  </a:lnTo>
                  <a:lnTo>
                    <a:pt x="3143" y="6149"/>
                  </a:lnTo>
                  <a:lnTo>
                    <a:pt x="2102" y="6326"/>
                  </a:lnTo>
                  <a:lnTo>
                    <a:pt x="1061" y="6464"/>
                  </a:lnTo>
                  <a:lnTo>
                    <a:pt x="0" y="6601"/>
                  </a:lnTo>
                  <a:lnTo>
                    <a:pt x="59" y="6680"/>
                  </a:lnTo>
                  <a:lnTo>
                    <a:pt x="79" y="6778"/>
                  </a:lnTo>
                  <a:lnTo>
                    <a:pt x="157" y="6837"/>
                  </a:lnTo>
                  <a:lnTo>
                    <a:pt x="295" y="6916"/>
                  </a:lnTo>
                  <a:lnTo>
                    <a:pt x="629" y="7053"/>
                  </a:lnTo>
                  <a:lnTo>
                    <a:pt x="1100" y="7191"/>
                  </a:lnTo>
                  <a:lnTo>
                    <a:pt x="1690" y="7348"/>
                  </a:lnTo>
                  <a:lnTo>
                    <a:pt x="2416" y="7505"/>
                  </a:lnTo>
                  <a:lnTo>
                    <a:pt x="3261" y="7642"/>
                  </a:lnTo>
                  <a:lnTo>
                    <a:pt x="4224" y="7780"/>
                  </a:lnTo>
                  <a:lnTo>
                    <a:pt x="5285" y="7917"/>
                  </a:lnTo>
                  <a:lnTo>
                    <a:pt x="6463" y="8055"/>
                  </a:lnTo>
                  <a:lnTo>
                    <a:pt x="7760" y="8173"/>
                  </a:lnTo>
                  <a:lnTo>
                    <a:pt x="9135" y="8271"/>
                  </a:lnTo>
                  <a:lnTo>
                    <a:pt x="10628" y="8369"/>
                  </a:lnTo>
                  <a:lnTo>
                    <a:pt x="12219" y="8448"/>
                  </a:lnTo>
                  <a:lnTo>
                    <a:pt x="13909" y="8507"/>
                  </a:lnTo>
                  <a:lnTo>
                    <a:pt x="15696" y="8546"/>
                  </a:lnTo>
                  <a:lnTo>
                    <a:pt x="17562" y="8566"/>
                  </a:lnTo>
                  <a:lnTo>
                    <a:pt x="20490" y="8566"/>
                  </a:lnTo>
                  <a:lnTo>
                    <a:pt x="23063" y="8526"/>
                  </a:lnTo>
                  <a:lnTo>
                    <a:pt x="25322" y="8467"/>
                  </a:lnTo>
                  <a:lnTo>
                    <a:pt x="27287" y="8369"/>
                  </a:lnTo>
                  <a:lnTo>
                    <a:pt x="28956" y="8232"/>
                  </a:lnTo>
                  <a:lnTo>
                    <a:pt x="30371" y="8114"/>
                  </a:lnTo>
                  <a:lnTo>
                    <a:pt x="31549" y="7957"/>
                  </a:lnTo>
                  <a:lnTo>
                    <a:pt x="32512" y="7800"/>
                  </a:lnTo>
                  <a:lnTo>
                    <a:pt x="33278" y="7642"/>
                  </a:lnTo>
                  <a:lnTo>
                    <a:pt x="33868" y="7505"/>
                  </a:lnTo>
                  <a:lnTo>
                    <a:pt x="34319" y="7348"/>
                  </a:lnTo>
                  <a:lnTo>
                    <a:pt x="34634" y="7230"/>
                  </a:lnTo>
                  <a:lnTo>
                    <a:pt x="34850" y="7112"/>
                  </a:lnTo>
                  <a:lnTo>
                    <a:pt x="34968" y="7014"/>
                  </a:lnTo>
                  <a:lnTo>
                    <a:pt x="35027" y="6955"/>
                  </a:lnTo>
                  <a:lnTo>
                    <a:pt x="35046" y="6916"/>
                  </a:lnTo>
                  <a:lnTo>
                    <a:pt x="35125" y="6798"/>
                  </a:lnTo>
                  <a:lnTo>
                    <a:pt x="35223" y="6699"/>
                  </a:lnTo>
                  <a:lnTo>
                    <a:pt x="35184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4" name="Google Shape;10034;p48"/>
            <p:cNvSpPr/>
            <p:nvPr/>
          </p:nvSpPr>
          <p:spPr>
            <a:xfrm>
              <a:off x="-715928" y="-1339736"/>
              <a:ext cx="514865" cy="414295"/>
            </a:xfrm>
            <a:custGeom>
              <a:avLst/>
              <a:gdLst/>
              <a:ahLst/>
              <a:cxnLst/>
              <a:rect l="l" t="t" r="r" b="b"/>
              <a:pathLst>
                <a:path w="31275" h="25166" extrusionOk="0">
                  <a:moveTo>
                    <a:pt x="31196" y="1"/>
                  </a:moveTo>
                  <a:lnTo>
                    <a:pt x="30685" y="178"/>
                  </a:lnTo>
                  <a:lnTo>
                    <a:pt x="30057" y="335"/>
                  </a:lnTo>
                  <a:lnTo>
                    <a:pt x="29310" y="492"/>
                  </a:lnTo>
                  <a:lnTo>
                    <a:pt x="28407" y="649"/>
                  </a:lnTo>
                  <a:lnTo>
                    <a:pt x="28014" y="1494"/>
                  </a:lnTo>
                  <a:lnTo>
                    <a:pt x="27582" y="2339"/>
                  </a:lnTo>
                  <a:lnTo>
                    <a:pt x="27149" y="3164"/>
                  </a:lnTo>
                  <a:lnTo>
                    <a:pt x="26698" y="3989"/>
                  </a:lnTo>
                  <a:lnTo>
                    <a:pt x="26226" y="4794"/>
                  </a:lnTo>
                  <a:lnTo>
                    <a:pt x="25735" y="5600"/>
                  </a:lnTo>
                  <a:lnTo>
                    <a:pt x="25224" y="6385"/>
                  </a:lnTo>
                  <a:lnTo>
                    <a:pt x="24713" y="7171"/>
                  </a:lnTo>
                  <a:lnTo>
                    <a:pt x="24163" y="7937"/>
                  </a:lnTo>
                  <a:lnTo>
                    <a:pt x="23613" y="8704"/>
                  </a:lnTo>
                  <a:lnTo>
                    <a:pt x="23024" y="9450"/>
                  </a:lnTo>
                  <a:lnTo>
                    <a:pt x="22435" y="10197"/>
                  </a:lnTo>
                  <a:lnTo>
                    <a:pt x="21806" y="10923"/>
                  </a:lnTo>
                  <a:lnTo>
                    <a:pt x="21177" y="11631"/>
                  </a:lnTo>
                  <a:lnTo>
                    <a:pt x="20510" y="12318"/>
                  </a:lnTo>
                  <a:lnTo>
                    <a:pt x="19842" y="13006"/>
                  </a:lnTo>
                  <a:lnTo>
                    <a:pt x="18761" y="14008"/>
                  </a:lnTo>
                  <a:lnTo>
                    <a:pt x="17661" y="14970"/>
                  </a:lnTo>
                  <a:lnTo>
                    <a:pt x="16541" y="15894"/>
                  </a:lnTo>
                  <a:lnTo>
                    <a:pt x="15382" y="16778"/>
                  </a:lnTo>
                  <a:lnTo>
                    <a:pt x="14204" y="17622"/>
                  </a:lnTo>
                  <a:lnTo>
                    <a:pt x="13005" y="18447"/>
                  </a:lnTo>
                  <a:lnTo>
                    <a:pt x="11787" y="19213"/>
                  </a:lnTo>
                  <a:lnTo>
                    <a:pt x="10530" y="19960"/>
                  </a:lnTo>
                  <a:lnTo>
                    <a:pt x="9273" y="20648"/>
                  </a:lnTo>
                  <a:lnTo>
                    <a:pt x="7996" y="21315"/>
                  </a:lnTo>
                  <a:lnTo>
                    <a:pt x="6699" y="21924"/>
                  </a:lnTo>
                  <a:lnTo>
                    <a:pt x="5383" y="22514"/>
                  </a:lnTo>
                  <a:lnTo>
                    <a:pt x="4047" y="23044"/>
                  </a:lnTo>
                  <a:lnTo>
                    <a:pt x="2711" y="23535"/>
                  </a:lnTo>
                  <a:lnTo>
                    <a:pt x="1356" y="23987"/>
                  </a:lnTo>
                  <a:lnTo>
                    <a:pt x="1" y="24400"/>
                  </a:lnTo>
                  <a:lnTo>
                    <a:pt x="1199" y="24557"/>
                  </a:lnTo>
                  <a:lnTo>
                    <a:pt x="2574" y="24694"/>
                  </a:lnTo>
                  <a:lnTo>
                    <a:pt x="4067" y="24812"/>
                  </a:lnTo>
                  <a:lnTo>
                    <a:pt x="5697" y="24930"/>
                  </a:lnTo>
                  <a:lnTo>
                    <a:pt x="7465" y="25028"/>
                  </a:lnTo>
                  <a:lnTo>
                    <a:pt x="9371" y="25087"/>
                  </a:lnTo>
                  <a:lnTo>
                    <a:pt x="11394" y="25146"/>
                  </a:lnTo>
                  <a:lnTo>
                    <a:pt x="13536" y="25166"/>
                  </a:lnTo>
                  <a:lnTo>
                    <a:pt x="15972" y="25166"/>
                  </a:lnTo>
                  <a:lnTo>
                    <a:pt x="18250" y="25127"/>
                  </a:lnTo>
                  <a:lnTo>
                    <a:pt x="20372" y="25048"/>
                  </a:lnTo>
                  <a:lnTo>
                    <a:pt x="22317" y="24950"/>
                  </a:lnTo>
                  <a:lnTo>
                    <a:pt x="24085" y="24832"/>
                  </a:lnTo>
                  <a:lnTo>
                    <a:pt x="25676" y="24694"/>
                  </a:lnTo>
                  <a:lnTo>
                    <a:pt x="27071" y="24537"/>
                  </a:lnTo>
                  <a:lnTo>
                    <a:pt x="28289" y="24360"/>
                  </a:lnTo>
                  <a:lnTo>
                    <a:pt x="28682" y="23732"/>
                  </a:lnTo>
                  <a:lnTo>
                    <a:pt x="29094" y="23103"/>
                  </a:lnTo>
                  <a:lnTo>
                    <a:pt x="29467" y="22475"/>
                  </a:lnTo>
                  <a:lnTo>
                    <a:pt x="29860" y="21826"/>
                  </a:lnTo>
                  <a:lnTo>
                    <a:pt x="30214" y="21158"/>
                  </a:lnTo>
                  <a:lnTo>
                    <a:pt x="30587" y="20490"/>
                  </a:lnTo>
                  <a:lnTo>
                    <a:pt x="30921" y="19822"/>
                  </a:lnTo>
                  <a:lnTo>
                    <a:pt x="31275" y="19135"/>
                  </a:lnTo>
                  <a:lnTo>
                    <a:pt x="31196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5" name="Google Shape;10035;p48"/>
            <p:cNvSpPr/>
            <p:nvPr/>
          </p:nvSpPr>
          <p:spPr>
            <a:xfrm>
              <a:off x="-484686" y="-791216"/>
              <a:ext cx="284604" cy="75365"/>
            </a:xfrm>
            <a:custGeom>
              <a:avLst/>
              <a:gdLst/>
              <a:ahLst/>
              <a:cxnLst/>
              <a:rect l="l" t="t" r="r" b="b"/>
              <a:pathLst>
                <a:path w="17288" h="4578" extrusionOk="0">
                  <a:moveTo>
                    <a:pt x="17288" y="0"/>
                  </a:moveTo>
                  <a:lnTo>
                    <a:pt x="17189" y="40"/>
                  </a:lnTo>
                  <a:lnTo>
                    <a:pt x="17111" y="59"/>
                  </a:lnTo>
                  <a:lnTo>
                    <a:pt x="16757" y="177"/>
                  </a:lnTo>
                  <a:lnTo>
                    <a:pt x="16364" y="295"/>
                  </a:lnTo>
                  <a:lnTo>
                    <a:pt x="15893" y="413"/>
                  </a:lnTo>
                  <a:lnTo>
                    <a:pt x="15363" y="531"/>
                  </a:lnTo>
                  <a:lnTo>
                    <a:pt x="14754" y="629"/>
                  </a:lnTo>
                  <a:lnTo>
                    <a:pt x="14066" y="747"/>
                  </a:lnTo>
                  <a:lnTo>
                    <a:pt x="13300" y="845"/>
                  </a:lnTo>
                  <a:lnTo>
                    <a:pt x="12435" y="963"/>
                  </a:lnTo>
                  <a:lnTo>
                    <a:pt x="10687" y="1120"/>
                  </a:lnTo>
                  <a:lnTo>
                    <a:pt x="8762" y="1277"/>
                  </a:lnTo>
                  <a:lnTo>
                    <a:pt x="6719" y="1376"/>
                  </a:lnTo>
                  <a:lnTo>
                    <a:pt x="4558" y="1454"/>
                  </a:lnTo>
                  <a:lnTo>
                    <a:pt x="3536" y="2240"/>
                  </a:lnTo>
                  <a:lnTo>
                    <a:pt x="2476" y="2986"/>
                  </a:lnTo>
                  <a:lnTo>
                    <a:pt x="1395" y="3713"/>
                  </a:lnTo>
                  <a:lnTo>
                    <a:pt x="275" y="4401"/>
                  </a:lnTo>
                  <a:lnTo>
                    <a:pt x="0" y="4578"/>
                  </a:lnTo>
                  <a:lnTo>
                    <a:pt x="1847" y="4558"/>
                  </a:lnTo>
                  <a:lnTo>
                    <a:pt x="3576" y="4538"/>
                  </a:lnTo>
                  <a:lnTo>
                    <a:pt x="5226" y="4499"/>
                  </a:lnTo>
                  <a:lnTo>
                    <a:pt x="6778" y="4440"/>
                  </a:lnTo>
                  <a:lnTo>
                    <a:pt x="8232" y="4362"/>
                  </a:lnTo>
                  <a:lnTo>
                    <a:pt x="9587" y="4263"/>
                  </a:lnTo>
                  <a:lnTo>
                    <a:pt x="10825" y="4165"/>
                  </a:lnTo>
                  <a:lnTo>
                    <a:pt x="11984" y="4047"/>
                  </a:lnTo>
                  <a:lnTo>
                    <a:pt x="13025" y="3929"/>
                  </a:lnTo>
                  <a:lnTo>
                    <a:pt x="13948" y="3811"/>
                  </a:lnTo>
                  <a:lnTo>
                    <a:pt x="14773" y="3674"/>
                  </a:lnTo>
                  <a:lnTo>
                    <a:pt x="15480" y="3536"/>
                  </a:lnTo>
                  <a:lnTo>
                    <a:pt x="16070" y="3399"/>
                  </a:lnTo>
                  <a:lnTo>
                    <a:pt x="16541" y="3261"/>
                  </a:lnTo>
                  <a:lnTo>
                    <a:pt x="16875" y="3124"/>
                  </a:lnTo>
                  <a:lnTo>
                    <a:pt x="17013" y="3065"/>
                  </a:lnTo>
                  <a:lnTo>
                    <a:pt x="17111" y="3006"/>
                  </a:lnTo>
                  <a:lnTo>
                    <a:pt x="17189" y="3026"/>
                  </a:lnTo>
                  <a:lnTo>
                    <a:pt x="17288" y="3085"/>
                  </a:lnTo>
                  <a:lnTo>
                    <a:pt x="17288" y="0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6" name="Google Shape;10036;p48"/>
            <p:cNvSpPr/>
            <p:nvPr/>
          </p:nvSpPr>
          <p:spPr>
            <a:xfrm>
              <a:off x="-250217" y="-1024730"/>
              <a:ext cx="49503" cy="86049"/>
            </a:xfrm>
            <a:custGeom>
              <a:avLst/>
              <a:gdLst/>
              <a:ahLst/>
              <a:cxnLst/>
              <a:rect l="l" t="t" r="r" b="b"/>
              <a:pathLst>
                <a:path w="3007" h="5227" extrusionOk="0">
                  <a:moveTo>
                    <a:pt x="2987" y="1"/>
                  </a:moveTo>
                  <a:lnTo>
                    <a:pt x="2633" y="688"/>
                  </a:lnTo>
                  <a:lnTo>
                    <a:pt x="2299" y="1356"/>
                  </a:lnTo>
                  <a:lnTo>
                    <a:pt x="1926" y="2024"/>
                  </a:lnTo>
                  <a:lnTo>
                    <a:pt x="1572" y="2692"/>
                  </a:lnTo>
                  <a:lnTo>
                    <a:pt x="1179" y="3341"/>
                  </a:lnTo>
                  <a:lnTo>
                    <a:pt x="806" y="3969"/>
                  </a:lnTo>
                  <a:lnTo>
                    <a:pt x="394" y="4598"/>
                  </a:lnTo>
                  <a:lnTo>
                    <a:pt x="1" y="5226"/>
                  </a:lnTo>
                  <a:lnTo>
                    <a:pt x="1" y="5226"/>
                  </a:lnTo>
                  <a:lnTo>
                    <a:pt x="570" y="5128"/>
                  </a:lnTo>
                  <a:lnTo>
                    <a:pt x="1062" y="5050"/>
                  </a:lnTo>
                  <a:lnTo>
                    <a:pt x="1513" y="4951"/>
                  </a:lnTo>
                  <a:lnTo>
                    <a:pt x="1906" y="4853"/>
                  </a:lnTo>
                  <a:lnTo>
                    <a:pt x="2240" y="4755"/>
                  </a:lnTo>
                  <a:lnTo>
                    <a:pt x="2515" y="4657"/>
                  </a:lnTo>
                  <a:lnTo>
                    <a:pt x="2712" y="4558"/>
                  </a:lnTo>
                  <a:lnTo>
                    <a:pt x="2869" y="4460"/>
                  </a:lnTo>
                  <a:lnTo>
                    <a:pt x="3006" y="4519"/>
                  </a:lnTo>
                  <a:lnTo>
                    <a:pt x="3006" y="4519"/>
                  </a:lnTo>
                  <a:lnTo>
                    <a:pt x="2987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7" name="Google Shape;10037;p48"/>
            <p:cNvSpPr/>
            <p:nvPr/>
          </p:nvSpPr>
          <p:spPr>
            <a:xfrm>
              <a:off x="-308744" y="-930609"/>
              <a:ext cx="108027" cy="68583"/>
            </a:xfrm>
            <a:custGeom>
              <a:avLst/>
              <a:gdLst/>
              <a:ahLst/>
              <a:cxnLst/>
              <a:rect l="l" t="t" r="r" b="b"/>
              <a:pathLst>
                <a:path w="6562" h="4166" extrusionOk="0">
                  <a:moveTo>
                    <a:pt x="6561" y="1"/>
                  </a:moveTo>
                  <a:lnTo>
                    <a:pt x="6424" y="59"/>
                  </a:lnTo>
                  <a:lnTo>
                    <a:pt x="6129" y="158"/>
                  </a:lnTo>
                  <a:lnTo>
                    <a:pt x="5795" y="256"/>
                  </a:lnTo>
                  <a:lnTo>
                    <a:pt x="5402" y="354"/>
                  </a:lnTo>
                  <a:lnTo>
                    <a:pt x="4970" y="452"/>
                  </a:lnTo>
                  <a:lnTo>
                    <a:pt x="4479" y="551"/>
                  </a:lnTo>
                  <a:lnTo>
                    <a:pt x="3929" y="649"/>
                  </a:lnTo>
                  <a:lnTo>
                    <a:pt x="2652" y="826"/>
                  </a:lnTo>
                  <a:lnTo>
                    <a:pt x="2024" y="1690"/>
                  </a:lnTo>
                  <a:lnTo>
                    <a:pt x="1356" y="2535"/>
                  </a:lnTo>
                  <a:lnTo>
                    <a:pt x="688" y="3360"/>
                  </a:lnTo>
                  <a:lnTo>
                    <a:pt x="0" y="4165"/>
                  </a:lnTo>
                  <a:lnTo>
                    <a:pt x="1316" y="4047"/>
                  </a:lnTo>
                  <a:lnTo>
                    <a:pt x="2495" y="3910"/>
                  </a:lnTo>
                  <a:lnTo>
                    <a:pt x="3517" y="3753"/>
                  </a:lnTo>
                  <a:lnTo>
                    <a:pt x="4401" y="3615"/>
                  </a:lnTo>
                  <a:lnTo>
                    <a:pt x="5147" y="3458"/>
                  </a:lnTo>
                  <a:lnTo>
                    <a:pt x="5736" y="3301"/>
                  </a:lnTo>
                  <a:lnTo>
                    <a:pt x="5952" y="3222"/>
                  </a:lnTo>
                  <a:lnTo>
                    <a:pt x="6149" y="3144"/>
                  </a:lnTo>
                  <a:lnTo>
                    <a:pt x="6306" y="3065"/>
                  </a:lnTo>
                  <a:lnTo>
                    <a:pt x="6424" y="2987"/>
                  </a:lnTo>
                  <a:lnTo>
                    <a:pt x="6502" y="3006"/>
                  </a:lnTo>
                  <a:lnTo>
                    <a:pt x="6561" y="3045"/>
                  </a:lnTo>
                  <a:lnTo>
                    <a:pt x="6561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8" name="Google Shape;10038;p48"/>
            <p:cNvSpPr/>
            <p:nvPr/>
          </p:nvSpPr>
          <p:spPr>
            <a:xfrm>
              <a:off x="-384425" y="-860756"/>
              <a:ext cx="184034" cy="73110"/>
            </a:xfrm>
            <a:custGeom>
              <a:avLst/>
              <a:gdLst/>
              <a:ahLst/>
              <a:cxnLst/>
              <a:rect l="l" t="t" r="r" b="b"/>
              <a:pathLst>
                <a:path w="11179" h="4441" extrusionOk="0">
                  <a:moveTo>
                    <a:pt x="11178" y="1"/>
                  </a:moveTo>
                  <a:lnTo>
                    <a:pt x="11021" y="60"/>
                  </a:lnTo>
                  <a:lnTo>
                    <a:pt x="10667" y="178"/>
                  </a:lnTo>
                  <a:lnTo>
                    <a:pt x="10274" y="276"/>
                  </a:lnTo>
                  <a:lnTo>
                    <a:pt x="9803" y="394"/>
                  </a:lnTo>
                  <a:lnTo>
                    <a:pt x="9273" y="512"/>
                  </a:lnTo>
                  <a:lnTo>
                    <a:pt x="8664" y="629"/>
                  </a:lnTo>
                  <a:lnTo>
                    <a:pt x="7976" y="728"/>
                  </a:lnTo>
                  <a:lnTo>
                    <a:pt x="7210" y="845"/>
                  </a:lnTo>
                  <a:lnTo>
                    <a:pt x="6345" y="944"/>
                  </a:lnTo>
                  <a:lnTo>
                    <a:pt x="4951" y="1081"/>
                  </a:lnTo>
                  <a:lnTo>
                    <a:pt x="3438" y="1199"/>
                  </a:lnTo>
                  <a:lnTo>
                    <a:pt x="2613" y="2044"/>
                  </a:lnTo>
                  <a:lnTo>
                    <a:pt x="1768" y="2869"/>
                  </a:lnTo>
                  <a:lnTo>
                    <a:pt x="904" y="3674"/>
                  </a:lnTo>
                  <a:lnTo>
                    <a:pt x="0" y="4440"/>
                  </a:lnTo>
                  <a:lnTo>
                    <a:pt x="1179" y="4401"/>
                  </a:lnTo>
                  <a:lnTo>
                    <a:pt x="2279" y="4342"/>
                  </a:lnTo>
                  <a:lnTo>
                    <a:pt x="3340" y="4264"/>
                  </a:lnTo>
                  <a:lnTo>
                    <a:pt x="4342" y="4185"/>
                  </a:lnTo>
                  <a:lnTo>
                    <a:pt x="5265" y="4107"/>
                  </a:lnTo>
                  <a:lnTo>
                    <a:pt x="6129" y="4008"/>
                  </a:lnTo>
                  <a:lnTo>
                    <a:pt x="6935" y="3930"/>
                  </a:lnTo>
                  <a:lnTo>
                    <a:pt x="7662" y="3831"/>
                  </a:lnTo>
                  <a:lnTo>
                    <a:pt x="8330" y="3714"/>
                  </a:lnTo>
                  <a:lnTo>
                    <a:pt x="8919" y="3615"/>
                  </a:lnTo>
                  <a:lnTo>
                    <a:pt x="9449" y="3517"/>
                  </a:lnTo>
                  <a:lnTo>
                    <a:pt x="9921" y="3399"/>
                  </a:lnTo>
                  <a:lnTo>
                    <a:pt x="10294" y="3301"/>
                  </a:lnTo>
                  <a:lnTo>
                    <a:pt x="10608" y="3183"/>
                  </a:lnTo>
                  <a:lnTo>
                    <a:pt x="10864" y="3085"/>
                  </a:lnTo>
                  <a:lnTo>
                    <a:pt x="11021" y="2987"/>
                  </a:lnTo>
                  <a:lnTo>
                    <a:pt x="11099" y="3006"/>
                  </a:lnTo>
                  <a:lnTo>
                    <a:pt x="11178" y="3046"/>
                  </a:lnTo>
                  <a:lnTo>
                    <a:pt x="11178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9" name="Google Shape;10039;p48"/>
            <p:cNvSpPr/>
            <p:nvPr/>
          </p:nvSpPr>
          <p:spPr>
            <a:xfrm>
              <a:off x="-238249" y="-1405062"/>
              <a:ext cx="35592" cy="54672"/>
            </a:xfrm>
            <a:custGeom>
              <a:avLst/>
              <a:gdLst/>
              <a:ahLst/>
              <a:cxnLst/>
              <a:rect l="l" t="t" r="r" b="b"/>
              <a:pathLst>
                <a:path w="2162" h="3321" extrusionOk="0">
                  <a:moveTo>
                    <a:pt x="2162" y="1"/>
                  </a:moveTo>
                  <a:lnTo>
                    <a:pt x="1749" y="138"/>
                  </a:lnTo>
                  <a:lnTo>
                    <a:pt x="1258" y="276"/>
                  </a:lnTo>
                  <a:lnTo>
                    <a:pt x="649" y="1808"/>
                  </a:lnTo>
                  <a:lnTo>
                    <a:pt x="1" y="3321"/>
                  </a:lnTo>
                  <a:lnTo>
                    <a:pt x="786" y="3164"/>
                  </a:lnTo>
                  <a:lnTo>
                    <a:pt x="1395" y="3006"/>
                  </a:lnTo>
                  <a:lnTo>
                    <a:pt x="1651" y="2908"/>
                  </a:lnTo>
                  <a:lnTo>
                    <a:pt x="1867" y="2830"/>
                  </a:lnTo>
                  <a:lnTo>
                    <a:pt x="2024" y="2751"/>
                  </a:lnTo>
                  <a:lnTo>
                    <a:pt x="2142" y="2672"/>
                  </a:lnTo>
                  <a:lnTo>
                    <a:pt x="2162" y="2574"/>
                  </a:lnTo>
                  <a:lnTo>
                    <a:pt x="2162" y="2260"/>
                  </a:lnTo>
                  <a:lnTo>
                    <a:pt x="2162" y="1337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E63430D0-7D7E-F086-D582-26EC5B9E5B42}"/>
              </a:ext>
            </a:extLst>
          </p:cNvPr>
          <p:cNvSpPr txBox="1"/>
          <p:nvPr/>
        </p:nvSpPr>
        <p:spPr>
          <a:xfrm>
            <a:off x="0" y="38182"/>
            <a:ext cx="9144000" cy="515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2000" b="1" dirty="0">
                <a:solidFill>
                  <a:srgbClr val="583F5C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b="1" dirty="0">
              <a:solidFill>
                <a:srgbClr val="583F5C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CF67A2C-64CF-FCFB-D09B-F513F809D1A6}"/>
              </a:ext>
            </a:extLst>
          </p:cNvPr>
          <p:cNvSpPr txBox="1"/>
          <p:nvPr/>
        </p:nvSpPr>
        <p:spPr>
          <a:xfrm>
            <a:off x="1188246" y="833861"/>
            <a:ext cx="6758635" cy="276998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300000"/>
              </a:lnSpc>
            </a:pPr>
            <a:r>
              <a:rPr lang="fa-IR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  <a:r>
              <a:rPr lang="en-US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 </a:t>
            </a:r>
            <a:endParaRPr lang="en-US" sz="120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300000"/>
              </a:lnSpc>
            </a:pPr>
            <a:endParaRPr lang="en-US" sz="120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</p:cSld>
  <p:clrMapOvr>
    <a:masterClrMapping/>
  </p:clrMapOvr>
  <p:transition spd="slow">
    <p:push dir="u"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044" name="Google Shape;10044;p49" title="Chart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6333526" y="1778298"/>
            <a:ext cx="1717252" cy="1627633"/>
          </a:xfrm>
          <a:prstGeom prst="rect">
            <a:avLst/>
          </a:prstGeom>
          <a:noFill/>
          <a:ln>
            <a:noFill/>
          </a:ln>
        </p:spPr>
      </p:pic>
      <p:sp>
        <p:nvSpPr>
          <p:cNvPr id="10045" name="Google Shape;10045;p49"/>
          <p:cNvSpPr/>
          <p:nvPr/>
        </p:nvSpPr>
        <p:spPr>
          <a:xfrm>
            <a:off x="4050275" y="2062400"/>
            <a:ext cx="216000" cy="14709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7" name="Google Shape;10047;p49"/>
          <p:cNvSpPr txBox="1"/>
          <p:nvPr/>
        </p:nvSpPr>
        <p:spPr>
          <a:xfrm>
            <a:off x="1570088" y="1742136"/>
            <a:ext cx="17100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1">
                <a:solidFill>
                  <a:schemeClr val="dk1"/>
                </a:solidFill>
                <a:latin typeface="Shabnam" panose="020B0603030804020204" pitchFamily="34" charset="-78"/>
                <a:ea typeface="Bayon"/>
                <a:cs typeface="Shabnam" panose="020B0603030804020204" pitchFamily="34" charset="-78"/>
                <a:sym typeface="Bayon"/>
              </a:rPr>
              <a:t>50%</a:t>
            </a:r>
            <a:endParaRPr sz="2400" b="1">
              <a:solidFill>
                <a:schemeClr val="dk1"/>
              </a:solidFill>
              <a:latin typeface="Shabnam" panose="020B0603030804020204" pitchFamily="34" charset="-78"/>
              <a:ea typeface="Bayon"/>
              <a:cs typeface="Shabnam" panose="020B0603030804020204" pitchFamily="34" charset="-78"/>
              <a:sym typeface="Bayon"/>
            </a:endParaRPr>
          </a:p>
        </p:txBody>
      </p:sp>
      <p:sp>
        <p:nvSpPr>
          <p:cNvPr id="10050" name="Google Shape;10050;p49"/>
          <p:cNvSpPr txBox="1"/>
          <p:nvPr/>
        </p:nvSpPr>
        <p:spPr>
          <a:xfrm>
            <a:off x="6282061" y="3631360"/>
            <a:ext cx="1012065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latin typeface="Shabnam" panose="020B0603030804020204" pitchFamily="34" charset="-78"/>
                <a:ea typeface="Krub Medium"/>
                <a:cs typeface="Shabnam" panose="020B0603030804020204" pitchFamily="34" charset="-78"/>
                <a:sym typeface="Krub Medium"/>
              </a:rPr>
              <a:t>تیتر عنوان</a:t>
            </a:r>
            <a:endParaRPr dirty="0">
              <a:solidFill>
                <a:schemeClr val="lt1"/>
              </a:solidFill>
              <a:latin typeface="Shabnam" panose="020B0603030804020204" pitchFamily="34" charset="-78"/>
              <a:ea typeface="Krub Medium"/>
              <a:cs typeface="Shabnam" panose="020B0603030804020204" pitchFamily="34" charset="-78"/>
              <a:sym typeface="Krub Medium"/>
            </a:endParaRPr>
          </a:p>
        </p:txBody>
      </p:sp>
      <p:sp>
        <p:nvSpPr>
          <p:cNvPr id="10051" name="Google Shape;10051;p49"/>
          <p:cNvSpPr txBox="1"/>
          <p:nvPr/>
        </p:nvSpPr>
        <p:spPr>
          <a:xfrm>
            <a:off x="1570088" y="2841661"/>
            <a:ext cx="17100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1">
                <a:solidFill>
                  <a:schemeClr val="dk1"/>
                </a:solidFill>
                <a:latin typeface="Shabnam" panose="020B0603030804020204" pitchFamily="34" charset="-78"/>
                <a:ea typeface="Bayon"/>
                <a:cs typeface="Shabnam" panose="020B0603030804020204" pitchFamily="34" charset="-78"/>
                <a:sym typeface="Bayon"/>
              </a:rPr>
              <a:t>25%</a:t>
            </a:r>
            <a:endParaRPr sz="2400" b="1">
              <a:solidFill>
                <a:schemeClr val="dk1"/>
              </a:solidFill>
              <a:latin typeface="Shabnam" panose="020B0603030804020204" pitchFamily="34" charset="-78"/>
              <a:ea typeface="Bayon"/>
              <a:cs typeface="Shabnam" panose="020B0603030804020204" pitchFamily="34" charset="-78"/>
              <a:sym typeface="Bayon"/>
            </a:endParaRPr>
          </a:p>
        </p:txBody>
      </p:sp>
      <p:sp>
        <p:nvSpPr>
          <p:cNvPr id="10054" name="Google Shape;10054;p49"/>
          <p:cNvSpPr txBox="1"/>
          <p:nvPr/>
        </p:nvSpPr>
        <p:spPr>
          <a:xfrm>
            <a:off x="7294127" y="3631360"/>
            <a:ext cx="1012064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latin typeface="Shabnam" panose="020B0603030804020204" pitchFamily="34" charset="-78"/>
                <a:ea typeface="Krub Medium"/>
                <a:cs typeface="Shabnam" panose="020B0603030804020204" pitchFamily="34" charset="-78"/>
                <a:sym typeface="Krub Medium"/>
              </a:rPr>
              <a:t>تیتر عنوان</a:t>
            </a:r>
          </a:p>
        </p:txBody>
      </p:sp>
      <p:sp>
        <p:nvSpPr>
          <p:cNvPr id="10055" name="Google Shape;10055;p49"/>
          <p:cNvSpPr txBox="1"/>
          <p:nvPr/>
        </p:nvSpPr>
        <p:spPr>
          <a:xfrm>
            <a:off x="3774123" y="3631360"/>
            <a:ext cx="768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latin typeface="Shabnam" panose="020B0603030804020204" pitchFamily="34" charset="-78"/>
                <a:ea typeface="Krub Medium"/>
                <a:cs typeface="Shabnam" panose="020B0603030804020204" pitchFamily="34" charset="-78"/>
                <a:sym typeface="Krub Medium"/>
              </a:rPr>
              <a:t>تیتر عنوان</a:t>
            </a:r>
          </a:p>
        </p:txBody>
      </p:sp>
      <p:sp>
        <p:nvSpPr>
          <p:cNvPr id="10056" name="Google Shape;10056;p49"/>
          <p:cNvSpPr txBox="1"/>
          <p:nvPr/>
        </p:nvSpPr>
        <p:spPr>
          <a:xfrm>
            <a:off x="4612323" y="3631360"/>
            <a:ext cx="768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latin typeface="Shabnam" panose="020B0603030804020204" pitchFamily="34" charset="-78"/>
                <a:ea typeface="Krub Medium"/>
                <a:cs typeface="Shabnam" panose="020B0603030804020204" pitchFamily="34" charset="-78"/>
                <a:sym typeface="Krub Medium"/>
              </a:rPr>
              <a:t>تیتر عنوان</a:t>
            </a:r>
          </a:p>
        </p:txBody>
      </p:sp>
      <p:sp>
        <p:nvSpPr>
          <p:cNvPr id="10058" name="Google Shape;10058;p49"/>
          <p:cNvSpPr txBox="1"/>
          <p:nvPr/>
        </p:nvSpPr>
        <p:spPr>
          <a:xfrm>
            <a:off x="3774123" y="1657561"/>
            <a:ext cx="768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36000" tIns="36000" rIns="36000" bIns="360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chemeClr val="dk1"/>
                </a:solidFill>
                <a:latin typeface="Shabnam" panose="020B0603030804020204" pitchFamily="34" charset="-78"/>
                <a:ea typeface="Bayon"/>
                <a:cs typeface="Shabnam" panose="020B0603030804020204" pitchFamily="34" charset="-78"/>
                <a:sym typeface="Bayon"/>
              </a:rPr>
              <a:t>70%</a:t>
            </a:r>
            <a:endParaRPr sz="1800" b="1">
              <a:solidFill>
                <a:schemeClr val="dk1"/>
              </a:solidFill>
              <a:latin typeface="Shabnam" panose="020B0603030804020204" pitchFamily="34" charset="-78"/>
              <a:ea typeface="Bayon"/>
              <a:cs typeface="Shabnam" panose="020B0603030804020204" pitchFamily="34" charset="-78"/>
              <a:sym typeface="Bayon"/>
            </a:endParaRPr>
          </a:p>
        </p:txBody>
      </p:sp>
      <p:sp>
        <p:nvSpPr>
          <p:cNvPr id="10059" name="Google Shape;10059;p49"/>
          <p:cNvSpPr txBox="1"/>
          <p:nvPr/>
        </p:nvSpPr>
        <p:spPr>
          <a:xfrm>
            <a:off x="4612323" y="1657561"/>
            <a:ext cx="768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36000" tIns="36000" rIns="36000" bIns="360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chemeClr val="dk1"/>
                </a:solidFill>
                <a:latin typeface="Shabnam" panose="020B0603030804020204" pitchFamily="34" charset="-78"/>
                <a:ea typeface="Bayon"/>
                <a:cs typeface="Shabnam" panose="020B0603030804020204" pitchFamily="34" charset="-78"/>
                <a:sym typeface="Bayon"/>
              </a:rPr>
              <a:t>50%</a:t>
            </a:r>
            <a:endParaRPr sz="1800" b="1">
              <a:solidFill>
                <a:schemeClr val="dk1"/>
              </a:solidFill>
              <a:latin typeface="Shabnam" panose="020B0603030804020204" pitchFamily="34" charset="-78"/>
              <a:ea typeface="Bayon"/>
              <a:cs typeface="Shabnam" panose="020B0603030804020204" pitchFamily="34" charset="-78"/>
              <a:sym typeface="Bayon"/>
            </a:endParaRPr>
          </a:p>
        </p:txBody>
      </p:sp>
      <p:sp>
        <p:nvSpPr>
          <p:cNvPr id="10060" name="Google Shape;10060;p49"/>
          <p:cNvSpPr txBox="1"/>
          <p:nvPr/>
        </p:nvSpPr>
        <p:spPr>
          <a:xfrm>
            <a:off x="7807829" y="3151425"/>
            <a:ext cx="620700" cy="27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 dirty="0">
                <a:solidFill>
                  <a:schemeClr val="dk1"/>
                </a:solidFill>
                <a:latin typeface="Shabnam" panose="020B0603030804020204" pitchFamily="34" charset="-78"/>
                <a:ea typeface="Bayon"/>
                <a:cs typeface="Shabnam" panose="020B0603030804020204" pitchFamily="34" charset="-78"/>
                <a:sym typeface="Bayon"/>
              </a:rPr>
              <a:t>60%</a:t>
            </a:r>
            <a:endParaRPr sz="1800" b="1" dirty="0">
              <a:solidFill>
                <a:schemeClr val="dk1"/>
              </a:solidFill>
              <a:latin typeface="Shabnam" panose="020B0603030804020204" pitchFamily="34" charset="-78"/>
              <a:ea typeface="Bayon"/>
              <a:cs typeface="Shabnam" panose="020B0603030804020204" pitchFamily="34" charset="-78"/>
              <a:sym typeface="Bayon"/>
            </a:endParaRPr>
          </a:p>
        </p:txBody>
      </p:sp>
      <p:sp>
        <p:nvSpPr>
          <p:cNvPr id="10061" name="Google Shape;10061;p49"/>
          <p:cNvSpPr txBox="1"/>
          <p:nvPr/>
        </p:nvSpPr>
        <p:spPr>
          <a:xfrm>
            <a:off x="5852716" y="1627425"/>
            <a:ext cx="879900" cy="27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chemeClr val="dk1"/>
                </a:solidFill>
                <a:latin typeface="Shabnam" panose="020B0603030804020204" pitchFamily="34" charset="-78"/>
                <a:ea typeface="Bayon"/>
                <a:cs typeface="Shabnam" panose="020B0603030804020204" pitchFamily="34" charset="-78"/>
                <a:sym typeface="Bayon"/>
              </a:rPr>
              <a:t>40%</a:t>
            </a:r>
            <a:endParaRPr sz="1800" b="1">
              <a:solidFill>
                <a:schemeClr val="dk1"/>
              </a:solidFill>
              <a:latin typeface="Shabnam" panose="020B0603030804020204" pitchFamily="34" charset="-78"/>
              <a:ea typeface="Bayon"/>
              <a:cs typeface="Shabnam" panose="020B0603030804020204" pitchFamily="34" charset="-78"/>
              <a:sym typeface="Bayon"/>
            </a:endParaRPr>
          </a:p>
        </p:txBody>
      </p:sp>
      <p:cxnSp>
        <p:nvCxnSpPr>
          <p:cNvPr id="10062" name="Google Shape;10062;p49"/>
          <p:cNvCxnSpPr>
            <a:stCxn id="10061" idx="3"/>
          </p:cNvCxnSpPr>
          <p:nvPr/>
        </p:nvCxnSpPr>
        <p:spPr>
          <a:xfrm>
            <a:off x="6732616" y="1764525"/>
            <a:ext cx="209700" cy="363000"/>
          </a:xfrm>
          <a:prstGeom prst="bentConnector2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10063" name="Google Shape;10063;p49"/>
          <p:cNvCxnSpPr>
            <a:stCxn id="10060" idx="1"/>
          </p:cNvCxnSpPr>
          <p:nvPr/>
        </p:nvCxnSpPr>
        <p:spPr>
          <a:xfrm rot="10800000">
            <a:off x="7577129" y="2888925"/>
            <a:ext cx="230700" cy="399600"/>
          </a:xfrm>
          <a:prstGeom prst="bentConnector2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10064" name="Google Shape;10064;p49"/>
          <p:cNvCxnSpPr/>
          <p:nvPr/>
        </p:nvCxnSpPr>
        <p:spPr>
          <a:xfrm>
            <a:off x="3290525" y="1191386"/>
            <a:ext cx="0" cy="280560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0065" name="Google Shape;10065;p49"/>
          <p:cNvCxnSpPr/>
          <p:nvPr/>
        </p:nvCxnSpPr>
        <p:spPr>
          <a:xfrm>
            <a:off x="5853380" y="1191386"/>
            <a:ext cx="0" cy="280560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0066" name="Google Shape;10066;p49"/>
          <p:cNvSpPr/>
          <p:nvPr/>
        </p:nvSpPr>
        <p:spPr>
          <a:xfrm>
            <a:off x="6130095" y="3754810"/>
            <a:ext cx="118800" cy="1188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67" name="Google Shape;10067;p49"/>
          <p:cNvSpPr/>
          <p:nvPr/>
        </p:nvSpPr>
        <p:spPr>
          <a:xfrm>
            <a:off x="7209444" y="3754810"/>
            <a:ext cx="118800" cy="1188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69" name="Google Shape;10069;p49"/>
          <p:cNvSpPr/>
          <p:nvPr/>
        </p:nvSpPr>
        <p:spPr>
          <a:xfrm>
            <a:off x="730094" y="1778291"/>
            <a:ext cx="759000" cy="7590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70" name="Google Shape;10070;p49"/>
          <p:cNvSpPr/>
          <p:nvPr/>
        </p:nvSpPr>
        <p:spPr>
          <a:xfrm>
            <a:off x="730094" y="2879916"/>
            <a:ext cx="759000" cy="7590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71" name="Google Shape;10071;p49"/>
          <p:cNvSpPr/>
          <p:nvPr/>
        </p:nvSpPr>
        <p:spPr>
          <a:xfrm>
            <a:off x="4050275" y="2406349"/>
            <a:ext cx="216000" cy="1127100"/>
          </a:xfrm>
          <a:prstGeom prst="roundRect">
            <a:avLst>
              <a:gd name="adj" fmla="val 16667"/>
            </a:avLst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72" name="Google Shape;10072;p49"/>
          <p:cNvSpPr/>
          <p:nvPr/>
        </p:nvSpPr>
        <p:spPr>
          <a:xfrm>
            <a:off x="4888475" y="2062400"/>
            <a:ext cx="216000" cy="14709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73" name="Google Shape;10073;p49"/>
          <p:cNvSpPr/>
          <p:nvPr/>
        </p:nvSpPr>
        <p:spPr>
          <a:xfrm>
            <a:off x="4888475" y="2766149"/>
            <a:ext cx="216000" cy="767100"/>
          </a:xfrm>
          <a:prstGeom prst="roundRect">
            <a:avLst>
              <a:gd name="adj" fmla="val 16667"/>
            </a:avLst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10074" name="Google Shape;10074;p49"/>
          <p:cNvCxnSpPr/>
          <p:nvPr/>
        </p:nvCxnSpPr>
        <p:spPr>
          <a:xfrm>
            <a:off x="3715950" y="3533336"/>
            <a:ext cx="17121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0075" name="Google Shape;10075;p49"/>
          <p:cNvSpPr/>
          <p:nvPr/>
        </p:nvSpPr>
        <p:spPr>
          <a:xfrm>
            <a:off x="730099" y="1778301"/>
            <a:ext cx="759000" cy="759000"/>
          </a:xfrm>
          <a:prstGeom prst="arc">
            <a:avLst>
              <a:gd name="adj1" fmla="val 16200000"/>
              <a:gd name="adj2" fmla="val 5330929"/>
            </a:avLst>
          </a:prstGeom>
          <a:solidFill>
            <a:srgbClr val="FFFFFF">
              <a:alpha val="0"/>
            </a:srgbClr>
          </a:solidFill>
          <a:ln w="69850" cap="rnd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FFFFFF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0076" name="Google Shape;10076;p49"/>
          <p:cNvSpPr/>
          <p:nvPr/>
        </p:nvSpPr>
        <p:spPr>
          <a:xfrm>
            <a:off x="730099" y="2909026"/>
            <a:ext cx="759000" cy="759000"/>
          </a:xfrm>
          <a:prstGeom prst="arc">
            <a:avLst>
              <a:gd name="adj1" fmla="val 16200000"/>
              <a:gd name="adj2" fmla="val 216288"/>
            </a:avLst>
          </a:prstGeom>
          <a:solidFill>
            <a:srgbClr val="FFFFFF">
              <a:alpha val="0"/>
            </a:srgbClr>
          </a:solidFill>
          <a:ln w="69850" cap="rnd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FFFFFF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10077" name="Google Shape;10077;p49"/>
          <p:cNvGrpSpPr/>
          <p:nvPr/>
        </p:nvGrpSpPr>
        <p:grpSpPr>
          <a:xfrm>
            <a:off x="971949" y="1997778"/>
            <a:ext cx="275313" cy="320032"/>
            <a:chOff x="4830475" y="2065325"/>
            <a:chExt cx="219600" cy="260400"/>
          </a:xfrm>
        </p:grpSpPr>
        <p:sp>
          <p:nvSpPr>
            <p:cNvPr id="10078" name="Google Shape;10078;p49"/>
            <p:cNvSpPr/>
            <p:nvPr/>
          </p:nvSpPr>
          <p:spPr>
            <a:xfrm>
              <a:off x="4909500" y="2212350"/>
              <a:ext cx="61550" cy="29175"/>
            </a:xfrm>
            <a:custGeom>
              <a:avLst/>
              <a:gdLst/>
              <a:ahLst/>
              <a:cxnLst/>
              <a:rect l="l" t="t" r="r" b="b"/>
              <a:pathLst>
                <a:path w="2462" h="1167" extrusionOk="0">
                  <a:moveTo>
                    <a:pt x="156" y="0"/>
                  </a:moveTo>
                  <a:lnTo>
                    <a:pt x="0" y="726"/>
                  </a:lnTo>
                  <a:lnTo>
                    <a:pt x="104" y="829"/>
                  </a:lnTo>
                  <a:lnTo>
                    <a:pt x="234" y="907"/>
                  </a:lnTo>
                  <a:lnTo>
                    <a:pt x="389" y="985"/>
                  </a:lnTo>
                  <a:lnTo>
                    <a:pt x="545" y="1063"/>
                  </a:lnTo>
                  <a:lnTo>
                    <a:pt x="881" y="1140"/>
                  </a:lnTo>
                  <a:lnTo>
                    <a:pt x="1218" y="1166"/>
                  </a:lnTo>
                  <a:lnTo>
                    <a:pt x="1581" y="1140"/>
                  </a:lnTo>
                  <a:lnTo>
                    <a:pt x="1918" y="1063"/>
                  </a:lnTo>
                  <a:lnTo>
                    <a:pt x="2073" y="985"/>
                  </a:lnTo>
                  <a:lnTo>
                    <a:pt x="2229" y="907"/>
                  </a:lnTo>
                  <a:lnTo>
                    <a:pt x="2358" y="829"/>
                  </a:lnTo>
                  <a:lnTo>
                    <a:pt x="2462" y="726"/>
                  </a:lnTo>
                  <a:lnTo>
                    <a:pt x="2280" y="0"/>
                  </a:lnTo>
                  <a:lnTo>
                    <a:pt x="2047" y="104"/>
                  </a:lnTo>
                  <a:lnTo>
                    <a:pt x="1788" y="208"/>
                  </a:lnTo>
                  <a:lnTo>
                    <a:pt x="1503" y="259"/>
                  </a:lnTo>
                  <a:lnTo>
                    <a:pt x="1218" y="285"/>
                  </a:lnTo>
                  <a:lnTo>
                    <a:pt x="959" y="259"/>
                  </a:lnTo>
                  <a:lnTo>
                    <a:pt x="674" y="208"/>
                  </a:lnTo>
                  <a:lnTo>
                    <a:pt x="415" y="104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49"/>
            <p:cNvSpPr/>
            <p:nvPr/>
          </p:nvSpPr>
          <p:spPr>
            <a:xfrm>
              <a:off x="4871275" y="2240850"/>
              <a:ext cx="138000" cy="84875"/>
            </a:xfrm>
            <a:custGeom>
              <a:avLst/>
              <a:gdLst/>
              <a:ahLst/>
              <a:cxnLst/>
              <a:rect l="l" t="t" r="r" b="b"/>
              <a:pathLst>
                <a:path w="5520" h="3395" extrusionOk="0">
                  <a:moveTo>
                    <a:pt x="623" y="0"/>
                  </a:moveTo>
                  <a:lnTo>
                    <a:pt x="1" y="182"/>
                  </a:lnTo>
                  <a:lnTo>
                    <a:pt x="1" y="3394"/>
                  </a:lnTo>
                  <a:lnTo>
                    <a:pt x="5519" y="3394"/>
                  </a:lnTo>
                  <a:lnTo>
                    <a:pt x="5519" y="182"/>
                  </a:lnTo>
                  <a:lnTo>
                    <a:pt x="4898" y="0"/>
                  </a:lnTo>
                  <a:lnTo>
                    <a:pt x="4898" y="2177"/>
                  </a:lnTo>
                  <a:lnTo>
                    <a:pt x="623" y="2177"/>
                  </a:lnTo>
                  <a:lnTo>
                    <a:pt x="6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49"/>
            <p:cNvSpPr/>
            <p:nvPr/>
          </p:nvSpPr>
          <p:spPr>
            <a:xfrm>
              <a:off x="5024800" y="2251200"/>
              <a:ext cx="25275" cy="74525"/>
            </a:xfrm>
            <a:custGeom>
              <a:avLst/>
              <a:gdLst/>
              <a:ahLst/>
              <a:cxnLst/>
              <a:rect l="l" t="t" r="r" b="b"/>
              <a:pathLst>
                <a:path w="1011" h="2981" extrusionOk="0">
                  <a:moveTo>
                    <a:pt x="0" y="1"/>
                  </a:moveTo>
                  <a:lnTo>
                    <a:pt x="0" y="2980"/>
                  </a:lnTo>
                  <a:lnTo>
                    <a:pt x="1011" y="2980"/>
                  </a:lnTo>
                  <a:lnTo>
                    <a:pt x="907" y="1426"/>
                  </a:lnTo>
                  <a:lnTo>
                    <a:pt x="881" y="1193"/>
                  </a:lnTo>
                  <a:lnTo>
                    <a:pt x="803" y="985"/>
                  </a:lnTo>
                  <a:lnTo>
                    <a:pt x="726" y="778"/>
                  </a:lnTo>
                  <a:lnTo>
                    <a:pt x="622" y="597"/>
                  </a:lnTo>
                  <a:lnTo>
                    <a:pt x="493" y="415"/>
                  </a:lnTo>
                  <a:lnTo>
                    <a:pt x="337" y="260"/>
                  </a:lnTo>
                  <a:lnTo>
                    <a:pt x="182" y="13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49"/>
            <p:cNvSpPr/>
            <p:nvPr/>
          </p:nvSpPr>
          <p:spPr>
            <a:xfrm>
              <a:off x="4900425" y="2148875"/>
              <a:ext cx="79700" cy="55075"/>
            </a:xfrm>
            <a:custGeom>
              <a:avLst/>
              <a:gdLst/>
              <a:ahLst/>
              <a:cxnLst/>
              <a:rect l="l" t="t" r="r" b="b"/>
              <a:pathLst>
                <a:path w="3188" h="2203" extrusionOk="0">
                  <a:moveTo>
                    <a:pt x="1" y="0"/>
                  </a:moveTo>
                  <a:lnTo>
                    <a:pt x="1" y="596"/>
                  </a:lnTo>
                  <a:lnTo>
                    <a:pt x="1" y="752"/>
                  </a:lnTo>
                  <a:lnTo>
                    <a:pt x="27" y="933"/>
                  </a:lnTo>
                  <a:lnTo>
                    <a:pt x="53" y="1063"/>
                  </a:lnTo>
                  <a:lnTo>
                    <a:pt x="104" y="1218"/>
                  </a:lnTo>
                  <a:lnTo>
                    <a:pt x="260" y="1503"/>
                  </a:lnTo>
                  <a:lnTo>
                    <a:pt x="467" y="1736"/>
                  </a:lnTo>
                  <a:lnTo>
                    <a:pt x="700" y="1918"/>
                  </a:lnTo>
                  <a:lnTo>
                    <a:pt x="959" y="2073"/>
                  </a:lnTo>
                  <a:lnTo>
                    <a:pt x="1115" y="2125"/>
                  </a:lnTo>
                  <a:lnTo>
                    <a:pt x="1270" y="2177"/>
                  </a:lnTo>
                  <a:lnTo>
                    <a:pt x="1426" y="2203"/>
                  </a:lnTo>
                  <a:lnTo>
                    <a:pt x="1763" y="2203"/>
                  </a:lnTo>
                  <a:lnTo>
                    <a:pt x="1918" y="2177"/>
                  </a:lnTo>
                  <a:lnTo>
                    <a:pt x="2073" y="2125"/>
                  </a:lnTo>
                  <a:lnTo>
                    <a:pt x="2229" y="2073"/>
                  </a:lnTo>
                  <a:lnTo>
                    <a:pt x="2488" y="1918"/>
                  </a:lnTo>
                  <a:lnTo>
                    <a:pt x="2721" y="1736"/>
                  </a:lnTo>
                  <a:lnTo>
                    <a:pt x="2928" y="1503"/>
                  </a:lnTo>
                  <a:lnTo>
                    <a:pt x="3058" y="1218"/>
                  </a:lnTo>
                  <a:lnTo>
                    <a:pt x="3136" y="1063"/>
                  </a:lnTo>
                  <a:lnTo>
                    <a:pt x="3162" y="933"/>
                  </a:lnTo>
                  <a:lnTo>
                    <a:pt x="3188" y="752"/>
                  </a:lnTo>
                  <a:lnTo>
                    <a:pt x="3188" y="596"/>
                  </a:lnTo>
                  <a:lnTo>
                    <a:pt x="318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49"/>
            <p:cNvSpPr/>
            <p:nvPr/>
          </p:nvSpPr>
          <p:spPr>
            <a:xfrm>
              <a:off x="4830475" y="2251200"/>
              <a:ext cx="25300" cy="74525"/>
            </a:xfrm>
            <a:custGeom>
              <a:avLst/>
              <a:gdLst/>
              <a:ahLst/>
              <a:cxnLst/>
              <a:rect l="l" t="t" r="r" b="b"/>
              <a:pathLst>
                <a:path w="1012" h="2981" extrusionOk="0">
                  <a:moveTo>
                    <a:pt x="1011" y="1"/>
                  </a:moveTo>
                  <a:lnTo>
                    <a:pt x="830" y="130"/>
                  </a:lnTo>
                  <a:lnTo>
                    <a:pt x="674" y="260"/>
                  </a:lnTo>
                  <a:lnTo>
                    <a:pt x="519" y="415"/>
                  </a:lnTo>
                  <a:lnTo>
                    <a:pt x="389" y="597"/>
                  </a:lnTo>
                  <a:lnTo>
                    <a:pt x="286" y="778"/>
                  </a:lnTo>
                  <a:lnTo>
                    <a:pt x="208" y="985"/>
                  </a:lnTo>
                  <a:lnTo>
                    <a:pt x="156" y="1193"/>
                  </a:lnTo>
                  <a:lnTo>
                    <a:pt x="130" y="1400"/>
                  </a:lnTo>
                  <a:lnTo>
                    <a:pt x="1" y="2980"/>
                  </a:lnTo>
                  <a:lnTo>
                    <a:pt x="1011" y="2980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49"/>
            <p:cNvSpPr/>
            <p:nvPr/>
          </p:nvSpPr>
          <p:spPr>
            <a:xfrm>
              <a:off x="4901725" y="2244075"/>
              <a:ext cx="77100" cy="35650"/>
            </a:xfrm>
            <a:custGeom>
              <a:avLst/>
              <a:gdLst/>
              <a:ahLst/>
              <a:cxnLst/>
              <a:rect l="l" t="t" r="r" b="b"/>
              <a:pathLst>
                <a:path w="3084" h="1426" extrusionOk="0">
                  <a:moveTo>
                    <a:pt x="1" y="1"/>
                  </a:moveTo>
                  <a:lnTo>
                    <a:pt x="1" y="1426"/>
                  </a:lnTo>
                  <a:lnTo>
                    <a:pt x="3084" y="1426"/>
                  </a:lnTo>
                  <a:lnTo>
                    <a:pt x="3084" y="1"/>
                  </a:lnTo>
                  <a:lnTo>
                    <a:pt x="2902" y="130"/>
                  </a:lnTo>
                  <a:lnTo>
                    <a:pt x="2591" y="312"/>
                  </a:lnTo>
                  <a:lnTo>
                    <a:pt x="2281" y="415"/>
                  </a:lnTo>
                  <a:lnTo>
                    <a:pt x="1918" y="493"/>
                  </a:lnTo>
                  <a:lnTo>
                    <a:pt x="1529" y="519"/>
                  </a:lnTo>
                  <a:lnTo>
                    <a:pt x="1166" y="493"/>
                  </a:lnTo>
                  <a:lnTo>
                    <a:pt x="804" y="415"/>
                  </a:lnTo>
                  <a:lnTo>
                    <a:pt x="467" y="312"/>
                  </a:lnTo>
                  <a:lnTo>
                    <a:pt x="182" y="13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49"/>
            <p:cNvSpPr/>
            <p:nvPr/>
          </p:nvSpPr>
          <p:spPr>
            <a:xfrm>
              <a:off x="4877750" y="2065325"/>
              <a:ext cx="125050" cy="68675"/>
            </a:xfrm>
            <a:custGeom>
              <a:avLst/>
              <a:gdLst/>
              <a:ahLst/>
              <a:cxnLst/>
              <a:rect l="l" t="t" r="r" b="b"/>
              <a:pathLst>
                <a:path w="5002" h="2747" extrusionOk="0">
                  <a:moveTo>
                    <a:pt x="2410" y="0"/>
                  </a:moveTo>
                  <a:lnTo>
                    <a:pt x="2359" y="26"/>
                  </a:lnTo>
                  <a:lnTo>
                    <a:pt x="2229" y="104"/>
                  </a:lnTo>
                  <a:lnTo>
                    <a:pt x="2151" y="233"/>
                  </a:lnTo>
                  <a:lnTo>
                    <a:pt x="2125" y="311"/>
                  </a:lnTo>
                  <a:lnTo>
                    <a:pt x="2125" y="389"/>
                  </a:lnTo>
                  <a:lnTo>
                    <a:pt x="2125" y="1762"/>
                  </a:lnTo>
                  <a:lnTo>
                    <a:pt x="2100" y="1969"/>
                  </a:lnTo>
                  <a:lnTo>
                    <a:pt x="2048" y="2150"/>
                  </a:lnTo>
                  <a:lnTo>
                    <a:pt x="1115" y="2150"/>
                  </a:lnTo>
                  <a:lnTo>
                    <a:pt x="1193" y="2125"/>
                  </a:lnTo>
                  <a:lnTo>
                    <a:pt x="1270" y="2125"/>
                  </a:lnTo>
                  <a:lnTo>
                    <a:pt x="1400" y="2021"/>
                  </a:lnTo>
                  <a:lnTo>
                    <a:pt x="1478" y="1917"/>
                  </a:lnTo>
                  <a:lnTo>
                    <a:pt x="1504" y="1840"/>
                  </a:lnTo>
                  <a:lnTo>
                    <a:pt x="1504" y="1762"/>
                  </a:lnTo>
                  <a:lnTo>
                    <a:pt x="1504" y="466"/>
                  </a:lnTo>
                  <a:lnTo>
                    <a:pt x="1296" y="622"/>
                  </a:lnTo>
                  <a:lnTo>
                    <a:pt x="1115" y="777"/>
                  </a:lnTo>
                  <a:lnTo>
                    <a:pt x="960" y="959"/>
                  </a:lnTo>
                  <a:lnTo>
                    <a:pt x="804" y="1166"/>
                  </a:lnTo>
                  <a:lnTo>
                    <a:pt x="700" y="1399"/>
                  </a:lnTo>
                  <a:lnTo>
                    <a:pt x="597" y="1632"/>
                  </a:lnTo>
                  <a:lnTo>
                    <a:pt x="545" y="1891"/>
                  </a:lnTo>
                  <a:lnTo>
                    <a:pt x="545" y="2150"/>
                  </a:lnTo>
                  <a:lnTo>
                    <a:pt x="1" y="2150"/>
                  </a:lnTo>
                  <a:lnTo>
                    <a:pt x="1" y="2746"/>
                  </a:lnTo>
                  <a:lnTo>
                    <a:pt x="5001" y="2746"/>
                  </a:lnTo>
                  <a:lnTo>
                    <a:pt x="5001" y="2150"/>
                  </a:lnTo>
                  <a:lnTo>
                    <a:pt x="4457" y="2150"/>
                  </a:lnTo>
                  <a:lnTo>
                    <a:pt x="4457" y="1891"/>
                  </a:lnTo>
                  <a:lnTo>
                    <a:pt x="4380" y="1632"/>
                  </a:lnTo>
                  <a:lnTo>
                    <a:pt x="4302" y="1399"/>
                  </a:lnTo>
                  <a:lnTo>
                    <a:pt x="4198" y="1166"/>
                  </a:lnTo>
                  <a:lnTo>
                    <a:pt x="4043" y="959"/>
                  </a:lnTo>
                  <a:lnTo>
                    <a:pt x="3887" y="777"/>
                  </a:lnTo>
                  <a:lnTo>
                    <a:pt x="3706" y="622"/>
                  </a:lnTo>
                  <a:lnTo>
                    <a:pt x="3499" y="466"/>
                  </a:lnTo>
                  <a:lnTo>
                    <a:pt x="3499" y="1762"/>
                  </a:lnTo>
                  <a:lnTo>
                    <a:pt x="3499" y="1840"/>
                  </a:lnTo>
                  <a:lnTo>
                    <a:pt x="3525" y="1917"/>
                  </a:lnTo>
                  <a:lnTo>
                    <a:pt x="3602" y="2021"/>
                  </a:lnTo>
                  <a:lnTo>
                    <a:pt x="3732" y="2125"/>
                  </a:lnTo>
                  <a:lnTo>
                    <a:pt x="3810" y="2125"/>
                  </a:lnTo>
                  <a:lnTo>
                    <a:pt x="3887" y="2150"/>
                  </a:lnTo>
                  <a:lnTo>
                    <a:pt x="2955" y="2150"/>
                  </a:lnTo>
                  <a:lnTo>
                    <a:pt x="2903" y="1969"/>
                  </a:lnTo>
                  <a:lnTo>
                    <a:pt x="2877" y="1762"/>
                  </a:lnTo>
                  <a:lnTo>
                    <a:pt x="2877" y="389"/>
                  </a:lnTo>
                  <a:lnTo>
                    <a:pt x="2877" y="311"/>
                  </a:lnTo>
                  <a:lnTo>
                    <a:pt x="2851" y="233"/>
                  </a:lnTo>
                  <a:lnTo>
                    <a:pt x="2773" y="104"/>
                  </a:lnTo>
                  <a:lnTo>
                    <a:pt x="2644" y="26"/>
                  </a:lnTo>
                  <a:lnTo>
                    <a:pt x="256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85" name="Google Shape;10085;p49"/>
          <p:cNvGrpSpPr/>
          <p:nvPr/>
        </p:nvGrpSpPr>
        <p:grpSpPr>
          <a:xfrm>
            <a:off x="946372" y="3099403"/>
            <a:ext cx="326463" cy="320032"/>
            <a:chOff x="5572125" y="2065325"/>
            <a:chExt cx="260400" cy="260400"/>
          </a:xfrm>
        </p:grpSpPr>
        <p:sp>
          <p:nvSpPr>
            <p:cNvPr id="10086" name="Google Shape;10086;p49"/>
            <p:cNvSpPr/>
            <p:nvPr/>
          </p:nvSpPr>
          <p:spPr>
            <a:xfrm>
              <a:off x="5666700" y="2168950"/>
              <a:ext cx="71275" cy="100425"/>
            </a:xfrm>
            <a:custGeom>
              <a:avLst/>
              <a:gdLst/>
              <a:ahLst/>
              <a:cxnLst/>
              <a:rect l="l" t="t" r="r" b="b"/>
              <a:pathLst>
                <a:path w="2851" h="4017" extrusionOk="0">
                  <a:moveTo>
                    <a:pt x="466" y="0"/>
                  </a:moveTo>
                  <a:lnTo>
                    <a:pt x="363" y="104"/>
                  </a:lnTo>
                  <a:lnTo>
                    <a:pt x="259" y="208"/>
                  </a:lnTo>
                  <a:lnTo>
                    <a:pt x="130" y="467"/>
                  </a:lnTo>
                  <a:lnTo>
                    <a:pt x="52" y="622"/>
                  </a:lnTo>
                  <a:lnTo>
                    <a:pt x="26" y="752"/>
                  </a:lnTo>
                  <a:lnTo>
                    <a:pt x="0" y="907"/>
                  </a:lnTo>
                  <a:lnTo>
                    <a:pt x="0" y="1063"/>
                  </a:lnTo>
                  <a:lnTo>
                    <a:pt x="0" y="1270"/>
                  </a:lnTo>
                  <a:lnTo>
                    <a:pt x="52" y="1477"/>
                  </a:lnTo>
                  <a:lnTo>
                    <a:pt x="130" y="1685"/>
                  </a:lnTo>
                  <a:lnTo>
                    <a:pt x="233" y="1866"/>
                  </a:lnTo>
                  <a:lnTo>
                    <a:pt x="363" y="2021"/>
                  </a:lnTo>
                  <a:lnTo>
                    <a:pt x="518" y="2177"/>
                  </a:lnTo>
                  <a:lnTo>
                    <a:pt x="700" y="2280"/>
                  </a:lnTo>
                  <a:lnTo>
                    <a:pt x="881" y="2384"/>
                  </a:lnTo>
                  <a:lnTo>
                    <a:pt x="1088" y="2462"/>
                  </a:lnTo>
                  <a:lnTo>
                    <a:pt x="1088" y="3990"/>
                  </a:lnTo>
                  <a:lnTo>
                    <a:pt x="1425" y="4016"/>
                  </a:lnTo>
                  <a:lnTo>
                    <a:pt x="1762" y="3990"/>
                  </a:lnTo>
                  <a:lnTo>
                    <a:pt x="1762" y="2462"/>
                  </a:lnTo>
                  <a:lnTo>
                    <a:pt x="1969" y="2384"/>
                  </a:lnTo>
                  <a:lnTo>
                    <a:pt x="2151" y="2280"/>
                  </a:lnTo>
                  <a:lnTo>
                    <a:pt x="2332" y="2177"/>
                  </a:lnTo>
                  <a:lnTo>
                    <a:pt x="2487" y="2021"/>
                  </a:lnTo>
                  <a:lnTo>
                    <a:pt x="2617" y="1866"/>
                  </a:lnTo>
                  <a:lnTo>
                    <a:pt x="2721" y="1685"/>
                  </a:lnTo>
                  <a:lnTo>
                    <a:pt x="2798" y="1477"/>
                  </a:lnTo>
                  <a:lnTo>
                    <a:pt x="2824" y="1270"/>
                  </a:lnTo>
                  <a:lnTo>
                    <a:pt x="2850" y="1063"/>
                  </a:lnTo>
                  <a:lnTo>
                    <a:pt x="2850" y="907"/>
                  </a:lnTo>
                  <a:lnTo>
                    <a:pt x="2824" y="752"/>
                  </a:lnTo>
                  <a:lnTo>
                    <a:pt x="2772" y="622"/>
                  </a:lnTo>
                  <a:lnTo>
                    <a:pt x="2721" y="467"/>
                  </a:lnTo>
                  <a:lnTo>
                    <a:pt x="2565" y="208"/>
                  </a:lnTo>
                  <a:lnTo>
                    <a:pt x="2487" y="104"/>
                  </a:lnTo>
                  <a:lnTo>
                    <a:pt x="2384" y="0"/>
                  </a:lnTo>
                  <a:lnTo>
                    <a:pt x="2384" y="1244"/>
                  </a:lnTo>
                  <a:lnTo>
                    <a:pt x="1425" y="1710"/>
                  </a:lnTo>
                  <a:lnTo>
                    <a:pt x="466" y="1244"/>
                  </a:lnTo>
                  <a:lnTo>
                    <a:pt x="46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49"/>
            <p:cNvSpPr/>
            <p:nvPr/>
          </p:nvSpPr>
          <p:spPr>
            <a:xfrm>
              <a:off x="5628475" y="2121675"/>
              <a:ext cx="147700" cy="143800"/>
            </a:xfrm>
            <a:custGeom>
              <a:avLst/>
              <a:gdLst/>
              <a:ahLst/>
              <a:cxnLst/>
              <a:rect l="l" t="t" r="r" b="b"/>
              <a:pathLst>
                <a:path w="5908" h="5752" extrusionOk="0">
                  <a:moveTo>
                    <a:pt x="2954" y="0"/>
                  </a:moveTo>
                  <a:lnTo>
                    <a:pt x="2643" y="26"/>
                  </a:lnTo>
                  <a:lnTo>
                    <a:pt x="2358" y="52"/>
                  </a:lnTo>
                  <a:lnTo>
                    <a:pt x="2073" y="130"/>
                  </a:lnTo>
                  <a:lnTo>
                    <a:pt x="1814" y="233"/>
                  </a:lnTo>
                  <a:lnTo>
                    <a:pt x="1555" y="363"/>
                  </a:lnTo>
                  <a:lnTo>
                    <a:pt x="1296" y="518"/>
                  </a:lnTo>
                  <a:lnTo>
                    <a:pt x="1063" y="674"/>
                  </a:lnTo>
                  <a:lnTo>
                    <a:pt x="855" y="855"/>
                  </a:lnTo>
                  <a:lnTo>
                    <a:pt x="674" y="1088"/>
                  </a:lnTo>
                  <a:lnTo>
                    <a:pt x="493" y="1296"/>
                  </a:lnTo>
                  <a:lnTo>
                    <a:pt x="363" y="1555"/>
                  </a:lnTo>
                  <a:lnTo>
                    <a:pt x="234" y="1814"/>
                  </a:lnTo>
                  <a:lnTo>
                    <a:pt x="130" y="2073"/>
                  </a:lnTo>
                  <a:lnTo>
                    <a:pt x="52" y="2358"/>
                  </a:lnTo>
                  <a:lnTo>
                    <a:pt x="26" y="2643"/>
                  </a:lnTo>
                  <a:lnTo>
                    <a:pt x="0" y="2954"/>
                  </a:lnTo>
                  <a:lnTo>
                    <a:pt x="0" y="3187"/>
                  </a:lnTo>
                  <a:lnTo>
                    <a:pt x="26" y="3420"/>
                  </a:lnTo>
                  <a:lnTo>
                    <a:pt x="78" y="3653"/>
                  </a:lnTo>
                  <a:lnTo>
                    <a:pt x="156" y="3886"/>
                  </a:lnTo>
                  <a:lnTo>
                    <a:pt x="234" y="4094"/>
                  </a:lnTo>
                  <a:lnTo>
                    <a:pt x="337" y="4301"/>
                  </a:lnTo>
                  <a:lnTo>
                    <a:pt x="441" y="4508"/>
                  </a:lnTo>
                  <a:lnTo>
                    <a:pt x="570" y="4690"/>
                  </a:lnTo>
                  <a:lnTo>
                    <a:pt x="700" y="4871"/>
                  </a:lnTo>
                  <a:lnTo>
                    <a:pt x="855" y="5026"/>
                  </a:lnTo>
                  <a:lnTo>
                    <a:pt x="1011" y="5182"/>
                  </a:lnTo>
                  <a:lnTo>
                    <a:pt x="1192" y="5311"/>
                  </a:lnTo>
                  <a:lnTo>
                    <a:pt x="1374" y="5441"/>
                  </a:lnTo>
                  <a:lnTo>
                    <a:pt x="1581" y="5570"/>
                  </a:lnTo>
                  <a:lnTo>
                    <a:pt x="1788" y="5674"/>
                  </a:lnTo>
                  <a:lnTo>
                    <a:pt x="1995" y="5752"/>
                  </a:lnTo>
                  <a:lnTo>
                    <a:pt x="1995" y="4767"/>
                  </a:lnTo>
                  <a:lnTo>
                    <a:pt x="1762" y="4612"/>
                  </a:lnTo>
                  <a:lnTo>
                    <a:pt x="1555" y="4431"/>
                  </a:lnTo>
                  <a:lnTo>
                    <a:pt x="1348" y="4223"/>
                  </a:lnTo>
                  <a:lnTo>
                    <a:pt x="1192" y="4016"/>
                  </a:lnTo>
                  <a:lnTo>
                    <a:pt x="1089" y="3757"/>
                  </a:lnTo>
                  <a:lnTo>
                    <a:pt x="985" y="3498"/>
                  </a:lnTo>
                  <a:lnTo>
                    <a:pt x="933" y="3239"/>
                  </a:lnTo>
                  <a:lnTo>
                    <a:pt x="907" y="2954"/>
                  </a:lnTo>
                  <a:lnTo>
                    <a:pt x="933" y="2643"/>
                  </a:lnTo>
                  <a:lnTo>
                    <a:pt x="1011" y="2358"/>
                  </a:lnTo>
                  <a:lnTo>
                    <a:pt x="1115" y="2073"/>
                  </a:lnTo>
                  <a:lnTo>
                    <a:pt x="1270" y="1814"/>
                  </a:lnTo>
                  <a:lnTo>
                    <a:pt x="1451" y="1581"/>
                  </a:lnTo>
                  <a:lnTo>
                    <a:pt x="1659" y="1373"/>
                  </a:lnTo>
                  <a:lnTo>
                    <a:pt x="1918" y="1192"/>
                  </a:lnTo>
                  <a:lnTo>
                    <a:pt x="2177" y="1062"/>
                  </a:lnTo>
                  <a:lnTo>
                    <a:pt x="2617" y="881"/>
                  </a:lnTo>
                  <a:lnTo>
                    <a:pt x="2617" y="2746"/>
                  </a:lnTo>
                  <a:lnTo>
                    <a:pt x="2954" y="2928"/>
                  </a:lnTo>
                  <a:lnTo>
                    <a:pt x="3291" y="2746"/>
                  </a:lnTo>
                  <a:lnTo>
                    <a:pt x="3291" y="881"/>
                  </a:lnTo>
                  <a:lnTo>
                    <a:pt x="3705" y="1062"/>
                  </a:lnTo>
                  <a:lnTo>
                    <a:pt x="3990" y="1192"/>
                  </a:lnTo>
                  <a:lnTo>
                    <a:pt x="4250" y="1373"/>
                  </a:lnTo>
                  <a:lnTo>
                    <a:pt x="4457" y="1581"/>
                  </a:lnTo>
                  <a:lnTo>
                    <a:pt x="4638" y="1814"/>
                  </a:lnTo>
                  <a:lnTo>
                    <a:pt x="4794" y="2073"/>
                  </a:lnTo>
                  <a:lnTo>
                    <a:pt x="4897" y="2358"/>
                  </a:lnTo>
                  <a:lnTo>
                    <a:pt x="4975" y="2643"/>
                  </a:lnTo>
                  <a:lnTo>
                    <a:pt x="5001" y="2954"/>
                  </a:lnTo>
                  <a:lnTo>
                    <a:pt x="4975" y="3239"/>
                  </a:lnTo>
                  <a:lnTo>
                    <a:pt x="4923" y="3498"/>
                  </a:lnTo>
                  <a:lnTo>
                    <a:pt x="4820" y="3757"/>
                  </a:lnTo>
                  <a:lnTo>
                    <a:pt x="4690" y="4016"/>
                  </a:lnTo>
                  <a:lnTo>
                    <a:pt x="4535" y="4223"/>
                  </a:lnTo>
                  <a:lnTo>
                    <a:pt x="4353" y="4431"/>
                  </a:lnTo>
                  <a:lnTo>
                    <a:pt x="4146" y="4612"/>
                  </a:lnTo>
                  <a:lnTo>
                    <a:pt x="3913" y="4767"/>
                  </a:lnTo>
                  <a:lnTo>
                    <a:pt x="3913" y="5752"/>
                  </a:lnTo>
                  <a:lnTo>
                    <a:pt x="4120" y="5674"/>
                  </a:lnTo>
                  <a:lnTo>
                    <a:pt x="4327" y="5570"/>
                  </a:lnTo>
                  <a:lnTo>
                    <a:pt x="4535" y="5441"/>
                  </a:lnTo>
                  <a:lnTo>
                    <a:pt x="4716" y="5311"/>
                  </a:lnTo>
                  <a:lnTo>
                    <a:pt x="4897" y="5182"/>
                  </a:lnTo>
                  <a:lnTo>
                    <a:pt x="5053" y="5026"/>
                  </a:lnTo>
                  <a:lnTo>
                    <a:pt x="5208" y="4871"/>
                  </a:lnTo>
                  <a:lnTo>
                    <a:pt x="5338" y="4690"/>
                  </a:lnTo>
                  <a:lnTo>
                    <a:pt x="5467" y="4508"/>
                  </a:lnTo>
                  <a:lnTo>
                    <a:pt x="5571" y="4301"/>
                  </a:lnTo>
                  <a:lnTo>
                    <a:pt x="5674" y="4094"/>
                  </a:lnTo>
                  <a:lnTo>
                    <a:pt x="5752" y="3886"/>
                  </a:lnTo>
                  <a:lnTo>
                    <a:pt x="5830" y="3653"/>
                  </a:lnTo>
                  <a:lnTo>
                    <a:pt x="5856" y="3420"/>
                  </a:lnTo>
                  <a:lnTo>
                    <a:pt x="5882" y="3187"/>
                  </a:lnTo>
                  <a:lnTo>
                    <a:pt x="5908" y="2954"/>
                  </a:lnTo>
                  <a:lnTo>
                    <a:pt x="5882" y="2643"/>
                  </a:lnTo>
                  <a:lnTo>
                    <a:pt x="5830" y="2358"/>
                  </a:lnTo>
                  <a:lnTo>
                    <a:pt x="5778" y="2073"/>
                  </a:lnTo>
                  <a:lnTo>
                    <a:pt x="5674" y="1814"/>
                  </a:lnTo>
                  <a:lnTo>
                    <a:pt x="5545" y="1555"/>
                  </a:lnTo>
                  <a:lnTo>
                    <a:pt x="5389" y="1296"/>
                  </a:lnTo>
                  <a:lnTo>
                    <a:pt x="5234" y="1088"/>
                  </a:lnTo>
                  <a:lnTo>
                    <a:pt x="5027" y="855"/>
                  </a:lnTo>
                  <a:lnTo>
                    <a:pt x="4820" y="674"/>
                  </a:lnTo>
                  <a:lnTo>
                    <a:pt x="4612" y="518"/>
                  </a:lnTo>
                  <a:lnTo>
                    <a:pt x="4353" y="363"/>
                  </a:lnTo>
                  <a:lnTo>
                    <a:pt x="4094" y="233"/>
                  </a:lnTo>
                  <a:lnTo>
                    <a:pt x="3835" y="130"/>
                  </a:lnTo>
                  <a:lnTo>
                    <a:pt x="3550" y="52"/>
                  </a:lnTo>
                  <a:lnTo>
                    <a:pt x="3265" y="26"/>
                  </a:lnTo>
                  <a:lnTo>
                    <a:pt x="29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49"/>
            <p:cNvSpPr/>
            <p:nvPr/>
          </p:nvSpPr>
          <p:spPr>
            <a:xfrm>
              <a:off x="5572125" y="2065325"/>
              <a:ext cx="260400" cy="260400"/>
            </a:xfrm>
            <a:custGeom>
              <a:avLst/>
              <a:gdLst/>
              <a:ahLst/>
              <a:cxnLst/>
              <a:rect l="l" t="t" r="r" b="b"/>
              <a:pathLst>
                <a:path w="10416" h="10416" extrusionOk="0">
                  <a:moveTo>
                    <a:pt x="5208" y="1632"/>
                  </a:moveTo>
                  <a:lnTo>
                    <a:pt x="5571" y="1658"/>
                  </a:lnTo>
                  <a:lnTo>
                    <a:pt x="5934" y="1710"/>
                  </a:lnTo>
                  <a:lnTo>
                    <a:pt x="6270" y="1814"/>
                  </a:lnTo>
                  <a:lnTo>
                    <a:pt x="6581" y="1917"/>
                  </a:lnTo>
                  <a:lnTo>
                    <a:pt x="6892" y="2073"/>
                  </a:lnTo>
                  <a:lnTo>
                    <a:pt x="7203" y="2254"/>
                  </a:lnTo>
                  <a:lnTo>
                    <a:pt x="7462" y="2461"/>
                  </a:lnTo>
                  <a:lnTo>
                    <a:pt x="7721" y="2695"/>
                  </a:lnTo>
                  <a:lnTo>
                    <a:pt x="7954" y="2954"/>
                  </a:lnTo>
                  <a:lnTo>
                    <a:pt x="8162" y="3213"/>
                  </a:lnTo>
                  <a:lnTo>
                    <a:pt x="8343" y="3498"/>
                  </a:lnTo>
                  <a:lnTo>
                    <a:pt x="8498" y="3835"/>
                  </a:lnTo>
                  <a:lnTo>
                    <a:pt x="8602" y="4145"/>
                  </a:lnTo>
                  <a:lnTo>
                    <a:pt x="8706" y="4482"/>
                  </a:lnTo>
                  <a:lnTo>
                    <a:pt x="8758" y="4845"/>
                  </a:lnTo>
                  <a:lnTo>
                    <a:pt x="8758" y="5208"/>
                  </a:lnTo>
                  <a:lnTo>
                    <a:pt x="8758" y="5570"/>
                  </a:lnTo>
                  <a:lnTo>
                    <a:pt x="8706" y="5933"/>
                  </a:lnTo>
                  <a:lnTo>
                    <a:pt x="8602" y="6270"/>
                  </a:lnTo>
                  <a:lnTo>
                    <a:pt x="8498" y="6581"/>
                  </a:lnTo>
                  <a:lnTo>
                    <a:pt x="8343" y="6892"/>
                  </a:lnTo>
                  <a:lnTo>
                    <a:pt x="8162" y="7203"/>
                  </a:lnTo>
                  <a:lnTo>
                    <a:pt x="7954" y="7462"/>
                  </a:lnTo>
                  <a:lnTo>
                    <a:pt x="7721" y="7721"/>
                  </a:lnTo>
                  <a:lnTo>
                    <a:pt x="7462" y="7954"/>
                  </a:lnTo>
                  <a:lnTo>
                    <a:pt x="7203" y="8161"/>
                  </a:lnTo>
                  <a:lnTo>
                    <a:pt x="6892" y="8343"/>
                  </a:lnTo>
                  <a:lnTo>
                    <a:pt x="6581" y="8498"/>
                  </a:lnTo>
                  <a:lnTo>
                    <a:pt x="6270" y="8602"/>
                  </a:lnTo>
                  <a:lnTo>
                    <a:pt x="5934" y="8705"/>
                  </a:lnTo>
                  <a:lnTo>
                    <a:pt x="5571" y="8757"/>
                  </a:lnTo>
                  <a:lnTo>
                    <a:pt x="4845" y="8757"/>
                  </a:lnTo>
                  <a:lnTo>
                    <a:pt x="4483" y="8705"/>
                  </a:lnTo>
                  <a:lnTo>
                    <a:pt x="4146" y="8602"/>
                  </a:lnTo>
                  <a:lnTo>
                    <a:pt x="3809" y="8498"/>
                  </a:lnTo>
                  <a:lnTo>
                    <a:pt x="3498" y="8343"/>
                  </a:lnTo>
                  <a:lnTo>
                    <a:pt x="3213" y="8161"/>
                  </a:lnTo>
                  <a:lnTo>
                    <a:pt x="2928" y="7954"/>
                  </a:lnTo>
                  <a:lnTo>
                    <a:pt x="2695" y="7721"/>
                  </a:lnTo>
                  <a:lnTo>
                    <a:pt x="2462" y="7462"/>
                  </a:lnTo>
                  <a:lnTo>
                    <a:pt x="2254" y="7203"/>
                  </a:lnTo>
                  <a:lnTo>
                    <a:pt x="2073" y="6892"/>
                  </a:lnTo>
                  <a:lnTo>
                    <a:pt x="1918" y="6581"/>
                  </a:lnTo>
                  <a:lnTo>
                    <a:pt x="1814" y="6270"/>
                  </a:lnTo>
                  <a:lnTo>
                    <a:pt x="1710" y="5933"/>
                  </a:lnTo>
                  <a:lnTo>
                    <a:pt x="1659" y="5570"/>
                  </a:lnTo>
                  <a:lnTo>
                    <a:pt x="1633" y="5208"/>
                  </a:lnTo>
                  <a:lnTo>
                    <a:pt x="1659" y="4845"/>
                  </a:lnTo>
                  <a:lnTo>
                    <a:pt x="1710" y="4482"/>
                  </a:lnTo>
                  <a:lnTo>
                    <a:pt x="1814" y="4145"/>
                  </a:lnTo>
                  <a:lnTo>
                    <a:pt x="1918" y="3835"/>
                  </a:lnTo>
                  <a:lnTo>
                    <a:pt x="2073" y="3498"/>
                  </a:lnTo>
                  <a:lnTo>
                    <a:pt x="2254" y="3213"/>
                  </a:lnTo>
                  <a:lnTo>
                    <a:pt x="2462" y="2954"/>
                  </a:lnTo>
                  <a:lnTo>
                    <a:pt x="2695" y="2695"/>
                  </a:lnTo>
                  <a:lnTo>
                    <a:pt x="2928" y="2461"/>
                  </a:lnTo>
                  <a:lnTo>
                    <a:pt x="3213" y="2254"/>
                  </a:lnTo>
                  <a:lnTo>
                    <a:pt x="3498" y="2073"/>
                  </a:lnTo>
                  <a:lnTo>
                    <a:pt x="3809" y="1917"/>
                  </a:lnTo>
                  <a:lnTo>
                    <a:pt x="4146" y="1814"/>
                  </a:lnTo>
                  <a:lnTo>
                    <a:pt x="4483" y="1710"/>
                  </a:lnTo>
                  <a:lnTo>
                    <a:pt x="4845" y="1658"/>
                  </a:lnTo>
                  <a:lnTo>
                    <a:pt x="5208" y="1632"/>
                  </a:lnTo>
                  <a:close/>
                  <a:moveTo>
                    <a:pt x="4224" y="0"/>
                  </a:moveTo>
                  <a:lnTo>
                    <a:pt x="4172" y="751"/>
                  </a:lnTo>
                  <a:lnTo>
                    <a:pt x="3809" y="855"/>
                  </a:lnTo>
                  <a:lnTo>
                    <a:pt x="3446" y="985"/>
                  </a:lnTo>
                  <a:lnTo>
                    <a:pt x="3109" y="1166"/>
                  </a:lnTo>
                  <a:lnTo>
                    <a:pt x="2773" y="1347"/>
                  </a:lnTo>
                  <a:lnTo>
                    <a:pt x="2203" y="829"/>
                  </a:lnTo>
                  <a:lnTo>
                    <a:pt x="829" y="2202"/>
                  </a:lnTo>
                  <a:lnTo>
                    <a:pt x="1348" y="2798"/>
                  </a:lnTo>
                  <a:lnTo>
                    <a:pt x="1166" y="3109"/>
                  </a:lnTo>
                  <a:lnTo>
                    <a:pt x="985" y="3446"/>
                  </a:lnTo>
                  <a:lnTo>
                    <a:pt x="855" y="3809"/>
                  </a:lnTo>
                  <a:lnTo>
                    <a:pt x="752" y="4197"/>
                  </a:lnTo>
                  <a:lnTo>
                    <a:pt x="0" y="4223"/>
                  </a:lnTo>
                  <a:lnTo>
                    <a:pt x="0" y="6192"/>
                  </a:lnTo>
                  <a:lnTo>
                    <a:pt x="752" y="6218"/>
                  </a:lnTo>
                  <a:lnTo>
                    <a:pt x="855" y="6607"/>
                  </a:lnTo>
                  <a:lnTo>
                    <a:pt x="985" y="6970"/>
                  </a:lnTo>
                  <a:lnTo>
                    <a:pt x="1166" y="7306"/>
                  </a:lnTo>
                  <a:lnTo>
                    <a:pt x="1348" y="7617"/>
                  </a:lnTo>
                  <a:lnTo>
                    <a:pt x="829" y="8213"/>
                  </a:lnTo>
                  <a:lnTo>
                    <a:pt x="2203" y="9586"/>
                  </a:lnTo>
                  <a:lnTo>
                    <a:pt x="2773" y="9068"/>
                  </a:lnTo>
                  <a:lnTo>
                    <a:pt x="3109" y="9249"/>
                  </a:lnTo>
                  <a:lnTo>
                    <a:pt x="3446" y="9431"/>
                  </a:lnTo>
                  <a:lnTo>
                    <a:pt x="3809" y="9560"/>
                  </a:lnTo>
                  <a:lnTo>
                    <a:pt x="4172" y="9664"/>
                  </a:lnTo>
                  <a:lnTo>
                    <a:pt x="4224" y="10415"/>
                  </a:lnTo>
                  <a:lnTo>
                    <a:pt x="6193" y="10415"/>
                  </a:lnTo>
                  <a:lnTo>
                    <a:pt x="6219" y="9664"/>
                  </a:lnTo>
                  <a:lnTo>
                    <a:pt x="6607" y="9560"/>
                  </a:lnTo>
                  <a:lnTo>
                    <a:pt x="6944" y="9431"/>
                  </a:lnTo>
                  <a:lnTo>
                    <a:pt x="7307" y="9249"/>
                  </a:lnTo>
                  <a:lnTo>
                    <a:pt x="7618" y="9068"/>
                  </a:lnTo>
                  <a:lnTo>
                    <a:pt x="8188" y="9586"/>
                  </a:lnTo>
                  <a:lnTo>
                    <a:pt x="9587" y="8213"/>
                  </a:lnTo>
                  <a:lnTo>
                    <a:pt x="9068" y="7617"/>
                  </a:lnTo>
                  <a:lnTo>
                    <a:pt x="9250" y="7306"/>
                  </a:lnTo>
                  <a:lnTo>
                    <a:pt x="9405" y="6970"/>
                  </a:lnTo>
                  <a:lnTo>
                    <a:pt x="9561" y="6607"/>
                  </a:lnTo>
                  <a:lnTo>
                    <a:pt x="9638" y="6218"/>
                  </a:lnTo>
                  <a:lnTo>
                    <a:pt x="10416" y="6192"/>
                  </a:lnTo>
                  <a:lnTo>
                    <a:pt x="10416" y="4223"/>
                  </a:lnTo>
                  <a:lnTo>
                    <a:pt x="9638" y="4197"/>
                  </a:lnTo>
                  <a:lnTo>
                    <a:pt x="9561" y="3809"/>
                  </a:lnTo>
                  <a:lnTo>
                    <a:pt x="9405" y="3446"/>
                  </a:lnTo>
                  <a:lnTo>
                    <a:pt x="9250" y="3109"/>
                  </a:lnTo>
                  <a:lnTo>
                    <a:pt x="9068" y="2798"/>
                  </a:lnTo>
                  <a:lnTo>
                    <a:pt x="9587" y="2202"/>
                  </a:lnTo>
                  <a:lnTo>
                    <a:pt x="8188" y="829"/>
                  </a:lnTo>
                  <a:lnTo>
                    <a:pt x="7618" y="1347"/>
                  </a:lnTo>
                  <a:lnTo>
                    <a:pt x="7307" y="1166"/>
                  </a:lnTo>
                  <a:lnTo>
                    <a:pt x="6944" y="985"/>
                  </a:lnTo>
                  <a:lnTo>
                    <a:pt x="6607" y="855"/>
                  </a:lnTo>
                  <a:lnTo>
                    <a:pt x="6219" y="751"/>
                  </a:lnTo>
                  <a:lnTo>
                    <a:pt x="619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2D0120B5-DBCE-B836-FF88-CB205E4DCFF6}"/>
              </a:ext>
            </a:extLst>
          </p:cNvPr>
          <p:cNvSpPr txBox="1"/>
          <p:nvPr/>
        </p:nvSpPr>
        <p:spPr>
          <a:xfrm>
            <a:off x="0" y="38182"/>
            <a:ext cx="9144000" cy="515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2000" b="1" dirty="0">
                <a:solidFill>
                  <a:srgbClr val="583F5C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b="1" dirty="0">
              <a:solidFill>
                <a:srgbClr val="583F5C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</p:cSld>
  <p:clrMapOvr>
    <a:masterClrMapping/>
  </p:clrMapOvr>
  <p:transition spd="slow">
    <p:push dir="u"/>
  </p:transition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93" name="Google Shape;10093;p50"/>
          <p:cNvSpPr/>
          <p:nvPr/>
        </p:nvSpPr>
        <p:spPr>
          <a:xfrm>
            <a:off x="2423409" y="1684268"/>
            <a:ext cx="759000" cy="7590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94" name="Google Shape;10094;p50"/>
          <p:cNvSpPr/>
          <p:nvPr/>
        </p:nvSpPr>
        <p:spPr>
          <a:xfrm>
            <a:off x="5961591" y="1684268"/>
            <a:ext cx="759000" cy="7590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96" name="Google Shape;10096;p50"/>
          <p:cNvSpPr txBox="1">
            <a:spLocks noGrp="1"/>
          </p:cNvSpPr>
          <p:nvPr>
            <p:ph type="title" idx="4294967295"/>
          </p:nvPr>
        </p:nvSpPr>
        <p:spPr>
          <a:xfrm>
            <a:off x="2423409" y="1880918"/>
            <a:ext cx="759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75%</a:t>
            </a:r>
            <a:endParaRPr/>
          </a:p>
        </p:txBody>
      </p:sp>
      <p:sp>
        <p:nvSpPr>
          <p:cNvPr id="10097" name="Google Shape;10097;p50"/>
          <p:cNvSpPr txBox="1">
            <a:spLocks noGrp="1"/>
          </p:cNvSpPr>
          <p:nvPr>
            <p:ph type="title" idx="4294967295"/>
          </p:nvPr>
        </p:nvSpPr>
        <p:spPr>
          <a:xfrm>
            <a:off x="5961591" y="1880918"/>
            <a:ext cx="759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50%</a:t>
            </a:r>
            <a:endParaRPr/>
          </a:p>
        </p:txBody>
      </p:sp>
      <p:sp>
        <p:nvSpPr>
          <p:cNvPr id="10102" name="Google Shape;10102;p50"/>
          <p:cNvSpPr/>
          <p:nvPr/>
        </p:nvSpPr>
        <p:spPr>
          <a:xfrm>
            <a:off x="2423409" y="1684268"/>
            <a:ext cx="759000" cy="759000"/>
          </a:xfrm>
          <a:prstGeom prst="arc">
            <a:avLst>
              <a:gd name="adj1" fmla="val 16200000"/>
              <a:gd name="adj2" fmla="val 10919893"/>
            </a:avLst>
          </a:prstGeom>
          <a:solidFill>
            <a:srgbClr val="FFFFFF">
              <a:alpha val="0"/>
            </a:srgbClr>
          </a:solidFill>
          <a:ln w="69850" cap="rnd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FFFFFF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0103" name="Google Shape;10103;p50"/>
          <p:cNvSpPr/>
          <p:nvPr/>
        </p:nvSpPr>
        <p:spPr>
          <a:xfrm>
            <a:off x="5961591" y="1684268"/>
            <a:ext cx="759000" cy="759000"/>
          </a:xfrm>
          <a:prstGeom prst="arc">
            <a:avLst>
              <a:gd name="adj1" fmla="val 16200000"/>
              <a:gd name="adj2" fmla="val 5470512"/>
            </a:avLst>
          </a:prstGeom>
          <a:solidFill>
            <a:srgbClr val="FFFFFF">
              <a:alpha val="0"/>
            </a:srgbClr>
          </a:solidFill>
          <a:ln w="69850" cap="rnd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FFFFFF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556F44B-C060-AB6C-76A2-EF7E05B31931}"/>
              </a:ext>
            </a:extLst>
          </p:cNvPr>
          <p:cNvSpPr txBox="1"/>
          <p:nvPr/>
        </p:nvSpPr>
        <p:spPr>
          <a:xfrm>
            <a:off x="0" y="38182"/>
            <a:ext cx="9144000" cy="515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2000" b="1" dirty="0">
                <a:solidFill>
                  <a:srgbClr val="583F5C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b="1" dirty="0">
              <a:solidFill>
                <a:srgbClr val="583F5C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1BB0579-DD6D-5CDC-1595-A412DA961033}"/>
              </a:ext>
            </a:extLst>
          </p:cNvPr>
          <p:cNvSpPr txBox="1"/>
          <p:nvPr/>
        </p:nvSpPr>
        <p:spPr>
          <a:xfrm>
            <a:off x="1768666" y="2604629"/>
            <a:ext cx="2068485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3CCC980-F146-3997-3FCE-3B1DE74B8F32}"/>
              </a:ext>
            </a:extLst>
          </p:cNvPr>
          <p:cNvSpPr txBox="1"/>
          <p:nvPr/>
        </p:nvSpPr>
        <p:spPr>
          <a:xfrm>
            <a:off x="5306851" y="2604629"/>
            <a:ext cx="2068485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</p:cSld>
  <p:clrMapOvr>
    <a:masterClrMapping/>
  </p:clrMapOvr>
  <p:transition spd="slow">
    <p:push dir="u"/>
  </p:transition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09" name="Google Shape;10109;p51"/>
          <p:cNvSpPr txBox="1">
            <a:spLocks noGrp="1"/>
          </p:cNvSpPr>
          <p:nvPr>
            <p:ph type="title" idx="4294967295"/>
          </p:nvPr>
        </p:nvSpPr>
        <p:spPr>
          <a:xfrm>
            <a:off x="6045198" y="1600884"/>
            <a:ext cx="2385600" cy="365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/>
              <a:t>25%</a:t>
            </a:r>
            <a:endParaRPr sz="2500"/>
          </a:p>
        </p:txBody>
      </p:sp>
      <p:sp>
        <p:nvSpPr>
          <p:cNvPr id="10111" name="Google Shape;10111;p51"/>
          <p:cNvSpPr txBox="1">
            <a:spLocks noGrp="1"/>
          </p:cNvSpPr>
          <p:nvPr>
            <p:ph type="title" idx="4294967295"/>
          </p:nvPr>
        </p:nvSpPr>
        <p:spPr>
          <a:xfrm>
            <a:off x="6045198" y="3146680"/>
            <a:ext cx="2385600" cy="365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/>
              <a:t>25%</a:t>
            </a:r>
            <a:endParaRPr sz="2500"/>
          </a:p>
        </p:txBody>
      </p:sp>
      <p:sp>
        <p:nvSpPr>
          <p:cNvPr id="10113" name="Google Shape;10113;p51"/>
          <p:cNvSpPr txBox="1">
            <a:spLocks noGrp="1"/>
          </p:cNvSpPr>
          <p:nvPr>
            <p:ph type="title" idx="4294967295"/>
          </p:nvPr>
        </p:nvSpPr>
        <p:spPr>
          <a:xfrm>
            <a:off x="713502" y="1600884"/>
            <a:ext cx="2385300" cy="365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/>
              <a:t>25%</a:t>
            </a:r>
            <a:endParaRPr sz="2500"/>
          </a:p>
        </p:txBody>
      </p:sp>
      <p:sp>
        <p:nvSpPr>
          <p:cNvPr id="10115" name="Google Shape;10115;p51"/>
          <p:cNvSpPr txBox="1">
            <a:spLocks noGrp="1"/>
          </p:cNvSpPr>
          <p:nvPr>
            <p:ph type="title" idx="4294967295"/>
          </p:nvPr>
        </p:nvSpPr>
        <p:spPr>
          <a:xfrm>
            <a:off x="713502" y="3146680"/>
            <a:ext cx="2385300" cy="365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/>
              <a:t>25%</a:t>
            </a:r>
            <a:endParaRPr sz="2500"/>
          </a:p>
        </p:txBody>
      </p:sp>
      <p:sp>
        <p:nvSpPr>
          <p:cNvPr id="10117" name="Google Shape;10117;p51"/>
          <p:cNvSpPr txBox="1">
            <a:spLocks noGrp="1"/>
          </p:cNvSpPr>
          <p:nvPr>
            <p:ph type="subTitle" idx="4294967295"/>
          </p:nvPr>
        </p:nvSpPr>
        <p:spPr>
          <a:xfrm flipH="1">
            <a:off x="3001730" y="1070810"/>
            <a:ext cx="723000" cy="1830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dirty="0"/>
              <a:t>Venus</a:t>
            </a:r>
            <a:endParaRPr sz="1200" dirty="0"/>
          </a:p>
        </p:txBody>
      </p:sp>
      <p:sp>
        <p:nvSpPr>
          <p:cNvPr id="10118" name="Google Shape;10118;p51"/>
          <p:cNvSpPr/>
          <p:nvPr/>
        </p:nvSpPr>
        <p:spPr>
          <a:xfrm>
            <a:off x="2878710" y="1102903"/>
            <a:ext cx="118800" cy="1188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19" name="Google Shape;10119;p51"/>
          <p:cNvSpPr txBox="1">
            <a:spLocks noGrp="1"/>
          </p:cNvSpPr>
          <p:nvPr>
            <p:ph type="subTitle" idx="4294967295"/>
          </p:nvPr>
        </p:nvSpPr>
        <p:spPr>
          <a:xfrm flipH="1">
            <a:off x="3839866" y="1070810"/>
            <a:ext cx="723000" cy="1830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/>
              <a:t>Jupiter</a:t>
            </a:r>
            <a:endParaRPr sz="1200"/>
          </a:p>
        </p:txBody>
      </p:sp>
      <p:sp>
        <p:nvSpPr>
          <p:cNvPr id="10120" name="Google Shape;10120;p51"/>
          <p:cNvSpPr/>
          <p:nvPr/>
        </p:nvSpPr>
        <p:spPr>
          <a:xfrm>
            <a:off x="3725928" y="1102903"/>
            <a:ext cx="118800" cy="1188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21" name="Google Shape;10121;p51"/>
          <p:cNvSpPr txBox="1">
            <a:spLocks noGrp="1"/>
          </p:cNvSpPr>
          <p:nvPr>
            <p:ph type="subTitle" idx="4294967295"/>
          </p:nvPr>
        </p:nvSpPr>
        <p:spPr>
          <a:xfrm flipH="1">
            <a:off x="4689966" y="1070810"/>
            <a:ext cx="723000" cy="1830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/>
              <a:t>Saturn</a:t>
            </a:r>
            <a:endParaRPr sz="1200"/>
          </a:p>
        </p:txBody>
      </p:sp>
      <p:sp>
        <p:nvSpPr>
          <p:cNvPr id="10122" name="Google Shape;10122;p51"/>
          <p:cNvSpPr/>
          <p:nvPr/>
        </p:nvSpPr>
        <p:spPr>
          <a:xfrm>
            <a:off x="4567134" y="1102903"/>
            <a:ext cx="118800" cy="1188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23" name="Google Shape;10123;p51"/>
          <p:cNvSpPr txBox="1">
            <a:spLocks noGrp="1"/>
          </p:cNvSpPr>
          <p:nvPr>
            <p:ph type="subTitle" idx="4294967295"/>
          </p:nvPr>
        </p:nvSpPr>
        <p:spPr>
          <a:xfrm flipH="1">
            <a:off x="5542290" y="1070810"/>
            <a:ext cx="723000" cy="1830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/>
              <a:t>Mars</a:t>
            </a:r>
            <a:endParaRPr sz="1200"/>
          </a:p>
        </p:txBody>
      </p:sp>
      <p:sp>
        <p:nvSpPr>
          <p:cNvPr id="10124" name="Google Shape;10124;p51"/>
          <p:cNvSpPr/>
          <p:nvPr/>
        </p:nvSpPr>
        <p:spPr>
          <a:xfrm>
            <a:off x="5416943" y="1102903"/>
            <a:ext cx="118800" cy="118800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25" name="Google Shape;10125;p51"/>
          <p:cNvSpPr/>
          <p:nvPr/>
        </p:nvSpPr>
        <p:spPr>
          <a:xfrm>
            <a:off x="3103402" y="1631623"/>
            <a:ext cx="118800" cy="1188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26" name="Google Shape;10126;p51"/>
          <p:cNvSpPr/>
          <p:nvPr/>
        </p:nvSpPr>
        <p:spPr>
          <a:xfrm>
            <a:off x="3103477" y="3160055"/>
            <a:ext cx="118800" cy="1188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27" name="Google Shape;10127;p51"/>
          <p:cNvSpPr/>
          <p:nvPr/>
        </p:nvSpPr>
        <p:spPr>
          <a:xfrm>
            <a:off x="5916734" y="3160055"/>
            <a:ext cx="118800" cy="118800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28" name="Google Shape;10128;p51"/>
          <p:cNvSpPr/>
          <p:nvPr/>
        </p:nvSpPr>
        <p:spPr>
          <a:xfrm>
            <a:off x="5916659" y="1631623"/>
            <a:ext cx="118800" cy="1188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0129" name="Google Shape;10129;p51" title="Chart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255612" y="1454150"/>
            <a:ext cx="2632775" cy="2494751"/>
          </a:xfrm>
          <a:prstGeom prst="rect">
            <a:avLst/>
          </a:prstGeom>
          <a:noFill/>
          <a:ln>
            <a:noFill/>
          </a:ln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F8EA6764-311F-E32E-077C-4879F984AD73}"/>
              </a:ext>
            </a:extLst>
          </p:cNvPr>
          <p:cNvSpPr txBox="1"/>
          <p:nvPr/>
        </p:nvSpPr>
        <p:spPr>
          <a:xfrm>
            <a:off x="0" y="38182"/>
            <a:ext cx="9144000" cy="515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2000" b="1" dirty="0">
                <a:solidFill>
                  <a:srgbClr val="583F5C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b="1" dirty="0">
              <a:solidFill>
                <a:srgbClr val="583F5C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68D9F72-9273-4269-7E71-77AA78F81092}"/>
              </a:ext>
            </a:extLst>
          </p:cNvPr>
          <p:cNvSpPr txBox="1"/>
          <p:nvPr/>
        </p:nvSpPr>
        <p:spPr>
          <a:xfrm>
            <a:off x="815036" y="1799299"/>
            <a:ext cx="2451825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200000"/>
              </a:lnSpc>
            </a:pPr>
            <a:r>
              <a:rPr lang="fa-IR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r" rtl="1">
              <a:lnSpc>
                <a:spcPct val="200000"/>
              </a:lnSpc>
            </a:pPr>
            <a:r>
              <a:rPr lang="fa-IR" sz="1100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BF3B589-8887-B89F-40E5-F0E372DAC14A}"/>
              </a:ext>
            </a:extLst>
          </p:cNvPr>
          <p:cNvSpPr txBox="1"/>
          <p:nvPr/>
        </p:nvSpPr>
        <p:spPr>
          <a:xfrm>
            <a:off x="815036" y="3324207"/>
            <a:ext cx="2451825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200000"/>
              </a:lnSpc>
            </a:pPr>
            <a:r>
              <a:rPr lang="fa-IR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r" rtl="1">
              <a:lnSpc>
                <a:spcPct val="200000"/>
              </a:lnSpc>
            </a:pPr>
            <a:r>
              <a:rPr lang="fa-IR" sz="1100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847FE38-5017-AAA5-3FCE-4704382A3A15}"/>
              </a:ext>
            </a:extLst>
          </p:cNvPr>
          <p:cNvSpPr txBox="1"/>
          <p:nvPr/>
        </p:nvSpPr>
        <p:spPr>
          <a:xfrm>
            <a:off x="5542290" y="1716091"/>
            <a:ext cx="2451825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200000"/>
              </a:lnSpc>
            </a:pPr>
            <a:r>
              <a:rPr lang="fa-IR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r" rtl="1">
              <a:lnSpc>
                <a:spcPct val="200000"/>
              </a:lnSpc>
            </a:pPr>
            <a:r>
              <a:rPr lang="fa-IR" sz="1100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847049A-1C69-A128-3944-722F44BF2D46}"/>
              </a:ext>
            </a:extLst>
          </p:cNvPr>
          <p:cNvSpPr txBox="1"/>
          <p:nvPr/>
        </p:nvSpPr>
        <p:spPr>
          <a:xfrm>
            <a:off x="5542290" y="3240999"/>
            <a:ext cx="2451825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200000"/>
              </a:lnSpc>
            </a:pPr>
            <a:r>
              <a:rPr lang="fa-IR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r" rtl="1">
              <a:lnSpc>
                <a:spcPct val="200000"/>
              </a:lnSpc>
            </a:pPr>
            <a:r>
              <a:rPr lang="fa-IR" sz="1100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</p:cSld>
  <p:clrMapOvr>
    <a:masterClrMapping/>
  </p:clrMapOvr>
  <p:transition spd="slow">
    <p:push dir="u"/>
  </p:transition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1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45" name="Google Shape;10145;p53"/>
          <p:cNvSpPr/>
          <p:nvPr/>
        </p:nvSpPr>
        <p:spPr>
          <a:xfrm flipH="1">
            <a:off x="1413300" y="3493275"/>
            <a:ext cx="1845675" cy="1256025"/>
          </a:xfrm>
          <a:custGeom>
            <a:avLst/>
            <a:gdLst/>
            <a:ahLst/>
            <a:cxnLst/>
            <a:rect l="l" t="t" r="r" b="b"/>
            <a:pathLst>
              <a:path w="73827" h="50241" extrusionOk="0">
                <a:moveTo>
                  <a:pt x="27350" y="12508"/>
                </a:moveTo>
                <a:lnTo>
                  <a:pt x="27369" y="12527"/>
                </a:lnTo>
                <a:lnTo>
                  <a:pt x="27350" y="12527"/>
                </a:lnTo>
                <a:lnTo>
                  <a:pt x="27350" y="12508"/>
                </a:lnTo>
                <a:close/>
                <a:moveTo>
                  <a:pt x="43736" y="12083"/>
                </a:moveTo>
                <a:lnTo>
                  <a:pt x="44740" y="12431"/>
                </a:lnTo>
                <a:lnTo>
                  <a:pt x="44643" y="12450"/>
                </a:lnTo>
                <a:lnTo>
                  <a:pt x="44740" y="13010"/>
                </a:lnTo>
                <a:lnTo>
                  <a:pt x="43948" y="13145"/>
                </a:lnTo>
                <a:lnTo>
                  <a:pt x="43736" y="12083"/>
                </a:lnTo>
                <a:close/>
                <a:moveTo>
                  <a:pt x="42771" y="11736"/>
                </a:moveTo>
                <a:lnTo>
                  <a:pt x="43524" y="12006"/>
                </a:lnTo>
                <a:lnTo>
                  <a:pt x="43427" y="12025"/>
                </a:lnTo>
                <a:lnTo>
                  <a:pt x="43639" y="13203"/>
                </a:lnTo>
                <a:lnTo>
                  <a:pt x="43060" y="13299"/>
                </a:lnTo>
                <a:lnTo>
                  <a:pt x="42771" y="11736"/>
                </a:lnTo>
                <a:close/>
                <a:moveTo>
                  <a:pt x="44913" y="13917"/>
                </a:moveTo>
                <a:lnTo>
                  <a:pt x="45106" y="14920"/>
                </a:lnTo>
                <a:lnTo>
                  <a:pt x="44315" y="15094"/>
                </a:lnTo>
                <a:lnTo>
                  <a:pt x="44122" y="14071"/>
                </a:lnTo>
                <a:lnTo>
                  <a:pt x="44913" y="13917"/>
                </a:lnTo>
                <a:close/>
                <a:moveTo>
                  <a:pt x="45164" y="15229"/>
                </a:moveTo>
                <a:lnTo>
                  <a:pt x="45570" y="17372"/>
                </a:lnTo>
                <a:lnTo>
                  <a:pt x="44778" y="17545"/>
                </a:lnTo>
                <a:lnTo>
                  <a:pt x="44373" y="15403"/>
                </a:lnTo>
                <a:lnTo>
                  <a:pt x="45164" y="15229"/>
                </a:lnTo>
                <a:close/>
                <a:moveTo>
                  <a:pt x="45627" y="17680"/>
                </a:moveTo>
                <a:lnTo>
                  <a:pt x="46033" y="19842"/>
                </a:lnTo>
                <a:lnTo>
                  <a:pt x="45241" y="20016"/>
                </a:lnTo>
                <a:lnTo>
                  <a:pt x="44836" y="17854"/>
                </a:lnTo>
                <a:lnTo>
                  <a:pt x="45627" y="17680"/>
                </a:lnTo>
                <a:close/>
                <a:moveTo>
                  <a:pt x="69290" y="19765"/>
                </a:moveTo>
                <a:lnTo>
                  <a:pt x="69290" y="20093"/>
                </a:lnTo>
                <a:lnTo>
                  <a:pt x="69175" y="20035"/>
                </a:lnTo>
                <a:lnTo>
                  <a:pt x="69290" y="19765"/>
                </a:lnTo>
                <a:close/>
                <a:moveTo>
                  <a:pt x="46091" y="20151"/>
                </a:moveTo>
                <a:lnTo>
                  <a:pt x="46515" y="22293"/>
                </a:lnTo>
                <a:lnTo>
                  <a:pt x="45705" y="22467"/>
                </a:lnTo>
                <a:lnTo>
                  <a:pt x="45299" y="20305"/>
                </a:lnTo>
                <a:lnTo>
                  <a:pt x="46091" y="20151"/>
                </a:lnTo>
                <a:close/>
                <a:moveTo>
                  <a:pt x="22331" y="11060"/>
                </a:moveTo>
                <a:lnTo>
                  <a:pt x="26442" y="12392"/>
                </a:lnTo>
                <a:lnTo>
                  <a:pt x="26249" y="12855"/>
                </a:lnTo>
                <a:lnTo>
                  <a:pt x="26230" y="12952"/>
                </a:lnTo>
                <a:lnTo>
                  <a:pt x="26211" y="13048"/>
                </a:lnTo>
                <a:lnTo>
                  <a:pt x="26230" y="13125"/>
                </a:lnTo>
                <a:lnTo>
                  <a:pt x="26249" y="13222"/>
                </a:lnTo>
                <a:lnTo>
                  <a:pt x="26327" y="13318"/>
                </a:lnTo>
                <a:lnTo>
                  <a:pt x="26404" y="13396"/>
                </a:lnTo>
                <a:lnTo>
                  <a:pt x="22833" y="23200"/>
                </a:lnTo>
                <a:lnTo>
                  <a:pt x="22370" y="22757"/>
                </a:lnTo>
                <a:lnTo>
                  <a:pt x="21289" y="21676"/>
                </a:lnTo>
                <a:lnTo>
                  <a:pt x="20729" y="21135"/>
                </a:lnTo>
                <a:lnTo>
                  <a:pt x="20208" y="20595"/>
                </a:lnTo>
                <a:lnTo>
                  <a:pt x="20112" y="20440"/>
                </a:lnTo>
                <a:lnTo>
                  <a:pt x="20054" y="20267"/>
                </a:lnTo>
                <a:lnTo>
                  <a:pt x="20035" y="20074"/>
                </a:lnTo>
                <a:lnTo>
                  <a:pt x="20054" y="19900"/>
                </a:lnTo>
                <a:lnTo>
                  <a:pt x="20112" y="19707"/>
                </a:lnTo>
                <a:lnTo>
                  <a:pt x="20208" y="19553"/>
                </a:lnTo>
                <a:lnTo>
                  <a:pt x="20324" y="19417"/>
                </a:lnTo>
                <a:lnTo>
                  <a:pt x="20459" y="19282"/>
                </a:lnTo>
                <a:lnTo>
                  <a:pt x="21540" y="18182"/>
                </a:lnTo>
                <a:lnTo>
                  <a:pt x="22621" y="17101"/>
                </a:lnTo>
                <a:lnTo>
                  <a:pt x="23161" y="16561"/>
                </a:lnTo>
                <a:lnTo>
                  <a:pt x="23296" y="16426"/>
                </a:lnTo>
                <a:lnTo>
                  <a:pt x="23412" y="16271"/>
                </a:lnTo>
                <a:lnTo>
                  <a:pt x="23470" y="16194"/>
                </a:lnTo>
                <a:lnTo>
                  <a:pt x="23528" y="16098"/>
                </a:lnTo>
                <a:lnTo>
                  <a:pt x="23547" y="16020"/>
                </a:lnTo>
                <a:lnTo>
                  <a:pt x="23547" y="15963"/>
                </a:lnTo>
                <a:lnTo>
                  <a:pt x="23533" y="15919"/>
                </a:lnTo>
                <a:lnTo>
                  <a:pt x="23533" y="15919"/>
                </a:lnTo>
                <a:lnTo>
                  <a:pt x="23547" y="15905"/>
                </a:lnTo>
                <a:lnTo>
                  <a:pt x="23489" y="15866"/>
                </a:lnTo>
                <a:lnTo>
                  <a:pt x="23431" y="15847"/>
                </a:lnTo>
                <a:lnTo>
                  <a:pt x="23296" y="15827"/>
                </a:lnTo>
                <a:lnTo>
                  <a:pt x="23181" y="15847"/>
                </a:lnTo>
                <a:lnTo>
                  <a:pt x="23065" y="15885"/>
                </a:lnTo>
                <a:lnTo>
                  <a:pt x="22852" y="15963"/>
                </a:lnTo>
                <a:lnTo>
                  <a:pt x="22640" y="16040"/>
                </a:lnTo>
                <a:lnTo>
                  <a:pt x="21772" y="16368"/>
                </a:lnTo>
                <a:lnTo>
                  <a:pt x="20054" y="17024"/>
                </a:lnTo>
                <a:lnTo>
                  <a:pt x="19706" y="17159"/>
                </a:lnTo>
                <a:lnTo>
                  <a:pt x="21559" y="12064"/>
                </a:lnTo>
                <a:lnTo>
                  <a:pt x="21617" y="12083"/>
                </a:lnTo>
                <a:lnTo>
                  <a:pt x="21752" y="12064"/>
                </a:lnTo>
                <a:lnTo>
                  <a:pt x="21868" y="12006"/>
                </a:lnTo>
                <a:lnTo>
                  <a:pt x="21965" y="11909"/>
                </a:lnTo>
                <a:lnTo>
                  <a:pt x="22042" y="11794"/>
                </a:lnTo>
                <a:lnTo>
                  <a:pt x="22331" y="11060"/>
                </a:lnTo>
                <a:close/>
                <a:moveTo>
                  <a:pt x="15788" y="23258"/>
                </a:moveTo>
                <a:lnTo>
                  <a:pt x="17429" y="24899"/>
                </a:lnTo>
                <a:lnTo>
                  <a:pt x="14167" y="24880"/>
                </a:lnTo>
                <a:lnTo>
                  <a:pt x="14341" y="24725"/>
                </a:lnTo>
                <a:lnTo>
                  <a:pt x="15074" y="23992"/>
                </a:lnTo>
                <a:lnTo>
                  <a:pt x="15422" y="23625"/>
                </a:lnTo>
                <a:lnTo>
                  <a:pt x="15615" y="23432"/>
                </a:lnTo>
                <a:lnTo>
                  <a:pt x="15788" y="23258"/>
                </a:lnTo>
                <a:close/>
                <a:moveTo>
                  <a:pt x="46573" y="22602"/>
                </a:moveTo>
                <a:lnTo>
                  <a:pt x="46979" y="24745"/>
                </a:lnTo>
                <a:lnTo>
                  <a:pt x="46168" y="24918"/>
                </a:lnTo>
                <a:lnTo>
                  <a:pt x="45763" y="22776"/>
                </a:lnTo>
                <a:lnTo>
                  <a:pt x="46573" y="22602"/>
                </a:lnTo>
                <a:close/>
                <a:moveTo>
                  <a:pt x="47036" y="25053"/>
                </a:moveTo>
                <a:lnTo>
                  <a:pt x="47403" y="27041"/>
                </a:lnTo>
                <a:lnTo>
                  <a:pt x="46612" y="27196"/>
                </a:lnTo>
                <a:lnTo>
                  <a:pt x="46226" y="25227"/>
                </a:lnTo>
                <a:lnTo>
                  <a:pt x="47036" y="25053"/>
                </a:lnTo>
                <a:close/>
                <a:moveTo>
                  <a:pt x="43813" y="14110"/>
                </a:moveTo>
                <a:lnTo>
                  <a:pt x="46303" y="27234"/>
                </a:lnTo>
                <a:lnTo>
                  <a:pt x="45724" y="27350"/>
                </a:lnTo>
                <a:lnTo>
                  <a:pt x="43234" y="14226"/>
                </a:lnTo>
                <a:lnTo>
                  <a:pt x="43813" y="14110"/>
                </a:lnTo>
                <a:close/>
                <a:moveTo>
                  <a:pt x="47577" y="27948"/>
                </a:moveTo>
                <a:lnTo>
                  <a:pt x="47905" y="29666"/>
                </a:lnTo>
                <a:lnTo>
                  <a:pt x="47114" y="29840"/>
                </a:lnTo>
                <a:lnTo>
                  <a:pt x="46786" y="28103"/>
                </a:lnTo>
                <a:lnTo>
                  <a:pt x="47577" y="27948"/>
                </a:lnTo>
                <a:close/>
                <a:moveTo>
                  <a:pt x="47963" y="29975"/>
                </a:moveTo>
                <a:lnTo>
                  <a:pt x="48368" y="32137"/>
                </a:lnTo>
                <a:lnTo>
                  <a:pt x="47577" y="32310"/>
                </a:lnTo>
                <a:lnTo>
                  <a:pt x="47172" y="30149"/>
                </a:lnTo>
                <a:lnTo>
                  <a:pt x="47963" y="29975"/>
                </a:lnTo>
                <a:close/>
                <a:moveTo>
                  <a:pt x="48426" y="32426"/>
                </a:moveTo>
                <a:lnTo>
                  <a:pt x="48831" y="34588"/>
                </a:lnTo>
                <a:lnTo>
                  <a:pt x="48040" y="34762"/>
                </a:lnTo>
                <a:lnTo>
                  <a:pt x="47635" y="32600"/>
                </a:lnTo>
                <a:lnTo>
                  <a:pt x="48426" y="32426"/>
                </a:lnTo>
                <a:close/>
                <a:moveTo>
                  <a:pt x="48889" y="34897"/>
                </a:moveTo>
                <a:lnTo>
                  <a:pt x="49295" y="37058"/>
                </a:lnTo>
                <a:lnTo>
                  <a:pt x="48503" y="37213"/>
                </a:lnTo>
                <a:lnTo>
                  <a:pt x="48098" y="35070"/>
                </a:lnTo>
                <a:lnTo>
                  <a:pt x="48889" y="34897"/>
                </a:lnTo>
                <a:close/>
                <a:moveTo>
                  <a:pt x="49353" y="37348"/>
                </a:moveTo>
                <a:lnTo>
                  <a:pt x="49758" y="39510"/>
                </a:lnTo>
                <a:lnTo>
                  <a:pt x="48967" y="39683"/>
                </a:lnTo>
                <a:lnTo>
                  <a:pt x="48561" y="37522"/>
                </a:lnTo>
                <a:lnTo>
                  <a:pt x="49353" y="37348"/>
                </a:lnTo>
                <a:close/>
                <a:moveTo>
                  <a:pt x="27234" y="5849"/>
                </a:moveTo>
                <a:lnTo>
                  <a:pt x="38235" y="9690"/>
                </a:lnTo>
                <a:lnTo>
                  <a:pt x="38100" y="10095"/>
                </a:lnTo>
                <a:lnTo>
                  <a:pt x="38119" y="10114"/>
                </a:lnTo>
                <a:lnTo>
                  <a:pt x="38641" y="10307"/>
                </a:lnTo>
                <a:lnTo>
                  <a:pt x="29222" y="40205"/>
                </a:lnTo>
                <a:lnTo>
                  <a:pt x="29260" y="33816"/>
                </a:lnTo>
                <a:lnTo>
                  <a:pt x="29260" y="32040"/>
                </a:lnTo>
                <a:lnTo>
                  <a:pt x="29260" y="30284"/>
                </a:lnTo>
                <a:lnTo>
                  <a:pt x="29241" y="26752"/>
                </a:lnTo>
                <a:lnTo>
                  <a:pt x="29241" y="26694"/>
                </a:lnTo>
                <a:lnTo>
                  <a:pt x="29202" y="26675"/>
                </a:lnTo>
                <a:lnTo>
                  <a:pt x="24821" y="24880"/>
                </a:lnTo>
                <a:lnTo>
                  <a:pt x="24802" y="24918"/>
                </a:lnTo>
                <a:lnTo>
                  <a:pt x="24802" y="24899"/>
                </a:lnTo>
                <a:lnTo>
                  <a:pt x="24551" y="24899"/>
                </a:lnTo>
                <a:lnTo>
                  <a:pt x="22968" y="23336"/>
                </a:lnTo>
                <a:lnTo>
                  <a:pt x="23026" y="23355"/>
                </a:lnTo>
                <a:lnTo>
                  <a:pt x="26616" y="13492"/>
                </a:lnTo>
                <a:lnTo>
                  <a:pt x="26674" y="13492"/>
                </a:lnTo>
                <a:lnTo>
                  <a:pt x="26809" y="13473"/>
                </a:lnTo>
                <a:lnTo>
                  <a:pt x="26944" y="13415"/>
                </a:lnTo>
                <a:lnTo>
                  <a:pt x="27041" y="13318"/>
                </a:lnTo>
                <a:lnTo>
                  <a:pt x="27118" y="13203"/>
                </a:lnTo>
                <a:lnTo>
                  <a:pt x="27388" y="12527"/>
                </a:lnTo>
                <a:lnTo>
                  <a:pt x="27369" y="12527"/>
                </a:lnTo>
                <a:lnTo>
                  <a:pt x="27697" y="11678"/>
                </a:lnTo>
                <a:lnTo>
                  <a:pt x="27697" y="11658"/>
                </a:lnTo>
                <a:lnTo>
                  <a:pt x="27678" y="11658"/>
                </a:lnTo>
                <a:lnTo>
                  <a:pt x="25805" y="9902"/>
                </a:lnTo>
                <a:lnTo>
                  <a:pt x="27234" y="5849"/>
                </a:lnTo>
                <a:close/>
                <a:moveTo>
                  <a:pt x="16155" y="35592"/>
                </a:moveTo>
                <a:lnTo>
                  <a:pt x="16252" y="35669"/>
                </a:lnTo>
                <a:lnTo>
                  <a:pt x="16252" y="37541"/>
                </a:lnTo>
                <a:lnTo>
                  <a:pt x="16252" y="39394"/>
                </a:lnTo>
                <a:lnTo>
                  <a:pt x="16252" y="40455"/>
                </a:lnTo>
                <a:lnTo>
                  <a:pt x="11407" y="40436"/>
                </a:lnTo>
                <a:lnTo>
                  <a:pt x="16213" y="35650"/>
                </a:lnTo>
                <a:lnTo>
                  <a:pt x="16155" y="35592"/>
                </a:lnTo>
                <a:close/>
                <a:moveTo>
                  <a:pt x="68943" y="41189"/>
                </a:moveTo>
                <a:lnTo>
                  <a:pt x="68962" y="41285"/>
                </a:lnTo>
                <a:lnTo>
                  <a:pt x="68982" y="41363"/>
                </a:lnTo>
                <a:lnTo>
                  <a:pt x="69039" y="41440"/>
                </a:lnTo>
                <a:lnTo>
                  <a:pt x="69097" y="41498"/>
                </a:lnTo>
                <a:lnTo>
                  <a:pt x="69155" y="41556"/>
                </a:lnTo>
                <a:lnTo>
                  <a:pt x="69232" y="41594"/>
                </a:lnTo>
                <a:lnTo>
                  <a:pt x="69310" y="41614"/>
                </a:lnTo>
                <a:lnTo>
                  <a:pt x="69483" y="41614"/>
                </a:lnTo>
                <a:lnTo>
                  <a:pt x="69561" y="41594"/>
                </a:lnTo>
                <a:lnTo>
                  <a:pt x="69618" y="41556"/>
                </a:lnTo>
                <a:lnTo>
                  <a:pt x="69696" y="41517"/>
                </a:lnTo>
                <a:lnTo>
                  <a:pt x="69734" y="41478"/>
                </a:lnTo>
                <a:lnTo>
                  <a:pt x="69792" y="41420"/>
                </a:lnTo>
                <a:lnTo>
                  <a:pt x="69831" y="41343"/>
                </a:lnTo>
                <a:lnTo>
                  <a:pt x="69850" y="41285"/>
                </a:lnTo>
                <a:lnTo>
                  <a:pt x="69889" y="41420"/>
                </a:lnTo>
                <a:lnTo>
                  <a:pt x="69908" y="41556"/>
                </a:lnTo>
                <a:lnTo>
                  <a:pt x="69908" y="41652"/>
                </a:lnTo>
                <a:lnTo>
                  <a:pt x="69889" y="41729"/>
                </a:lnTo>
                <a:lnTo>
                  <a:pt x="69850" y="41826"/>
                </a:lnTo>
                <a:lnTo>
                  <a:pt x="69811" y="41903"/>
                </a:lnTo>
                <a:lnTo>
                  <a:pt x="69754" y="41961"/>
                </a:lnTo>
                <a:lnTo>
                  <a:pt x="69696" y="42019"/>
                </a:lnTo>
                <a:lnTo>
                  <a:pt x="69638" y="42077"/>
                </a:lnTo>
                <a:lnTo>
                  <a:pt x="69561" y="42115"/>
                </a:lnTo>
                <a:lnTo>
                  <a:pt x="69561" y="42057"/>
                </a:lnTo>
                <a:lnTo>
                  <a:pt x="69541" y="42000"/>
                </a:lnTo>
                <a:lnTo>
                  <a:pt x="69522" y="41961"/>
                </a:lnTo>
                <a:lnTo>
                  <a:pt x="69464" y="41922"/>
                </a:lnTo>
                <a:lnTo>
                  <a:pt x="69406" y="41903"/>
                </a:lnTo>
                <a:lnTo>
                  <a:pt x="69348" y="41922"/>
                </a:lnTo>
                <a:lnTo>
                  <a:pt x="69290" y="41961"/>
                </a:lnTo>
                <a:lnTo>
                  <a:pt x="69271" y="42000"/>
                </a:lnTo>
                <a:lnTo>
                  <a:pt x="69252" y="42057"/>
                </a:lnTo>
                <a:lnTo>
                  <a:pt x="69252" y="42135"/>
                </a:lnTo>
                <a:lnTo>
                  <a:pt x="69155" y="42096"/>
                </a:lnTo>
                <a:lnTo>
                  <a:pt x="69078" y="42057"/>
                </a:lnTo>
                <a:lnTo>
                  <a:pt x="69020" y="42000"/>
                </a:lnTo>
                <a:lnTo>
                  <a:pt x="68943" y="41922"/>
                </a:lnTo>
                <a:lnTo>
                  <a:pt x="68904" y="41845"/>
                </a:lnTo>
                <a:lnTo>
                  <a:pt x="68866" y="41749"/>
                </a:lnTo>
                <a:lnTo>
                  <a:pt x="68846" y="41652"/>
                </a:lnTo>
                <a:lnTo>
                  <a:pt x="68827" y="41556"/>
                </a:lnTo>
                <a:lnTo>
                  <a:pt x="68846" y="41459"/>
                </a:lnTo>
                <a:lnTo>
                  <a:pt x="68866" y="41363"/>
                </a:lnTo>
                <a:lnTo>
                  <a:pt x="68904" y="41285"/>
                </a:lnTo>
                <a:lnTo>
                  <a:pt x="68943" y="41189"/>
                </a:lnTo>
                <a:close/>
                <a:moveTo>
                  <a:pt x="49816" y="39819"/>
                </a:moveTo>
                <a:lnTo>
                  <a:pt x="50279" y="42270"/>
                </a:lnTo>
                <a:lnTo>
                  <a:pt x="49488" y="42405"/>
                </a:lnTo>
                <a:lnTo>
                  <a:pt x="49024" y="39992"/>
                </a:lnTo>
                <a:lnTo>
                  <a:pt x="49816" y="39819"/>
                </a:lnTo>
                <a:close/>
                <a:moveTo>
                  <a:pt x="46477" y="28161"/>
                </a:moveTo>
                <a:lnTo>
                  <a:pt x="49179" y="42463"/>
                </a:lnTo>
                <a:lnTo>
                  <a:pt x="48600" y="42559"/>
                </a:lnTo>
                <a:lnTo>
                  <a:pt x="45898" y="28257"/>
                </a:lnTo>
                <a:lnTo>
                  <a:pt x="46477" y="28161"/>
                </a:lnTo>
                <a:close/>
                <a:moveTo>
                  <a:pt x="39837" y="14766"/>
                </a:moveTo>
                <a:lnTo>
                  <a:pt x="45203" y="43100"/>
                </a:lnTo>
                <a:lnTo>
                  <a:pt x="39625" y="43100"/>
                </a:lnTo>
                <a:lnTo>
                  <a:pt x="30920" y="43080"/>
                </a:lnTo>
                <a:lnTo>
                  <a:pt x="39837" y="14766"/>
                </a:lnTo>
                <a:close/>
                <a:moveTo>
                  <a:pt x="69850" y="43138"/>
                </a:moveTo>
                <a:lnTo>
                  <a:pt x="69908" y="43158"/>
                </a:lnTo>
                <a:lnTo>
                  <a:pt x="69966" y="43196"/>
                </a:lnTo>
                <a:lnTo>
                  <a:pt x="70004" y="43235"/>
                </a:lnTo>
                <a:lnTo>
                  <a:pt x="70004" y="43293"/>
                </a:lnTo>
                <a:lnTo>
                  <a:pt x="70004" y="43447"/>
                </a:lnTo>
                <a:lnTo>
                  <a:pt x="70004" y="43505"/>
                </a:lnTo>
                <a:lnTo>
                  <a:pt x="69966" y="43563"/>
                </a:lnTo>
                <a:lnTo>
                  <a:pt x="69908" y="43601"/>
                </a:lnTo>
                <a:lnTo>
                  <a:pt x="68924" y="43601"/>
                </a:lnTo>
                <a:lnTo>
                  <a:pt x="68885" y="43563"/>
                </a:lnTo>
                <a:lnTo>
                  <a:pt x="68846" y="43505"/>
                </a:lnTo>
                <a:lnTo>
                  <a:pt x="68827" y="43447"/>
                </a:lnTo>
                <a:lnTo>
                  <a:pt x="68827" y="43293"/>
                </a:lnTo>
                <a:lnTo>
                  <a:pt x="68846" y="43235"/>
                </a:lnTo>
                <a:lnTo>
                  <a:pt x="68885" y="43196"/>
                </a:lnTo>
                <a:lnTo>
                  <a:pt x="68924" y="43158"/>
                </a:lnTo>
                <a:lnTo>
                  <a:pt x="68982" y="43138"/>
                </a:lnTo>
                <a:lnTo>
                  <a:pt x="69252" y="43138"/>
                </a:lnTo>
                <a:lnTo>
                  <a:pt x="69271" y="43196"/>
                </a:lnTo>
                <a:lnTo>
                  <a:pt x="69290" y="43254"/>
                </a:lnTo>
                <a:lnTo>
                  <a:pt x="69348" y="43293"/>
                </a:lnTo>
                <a:lnTo>
                  <a:pt x="69464" y="43293"/>
                </a:lnTo>
                <a:lnTo>
                  <a:pt x="69522" y="43254"/>
                </a:lnTo>
                <a:lnTo>
                  <a:pt x="69541" y="43196"/>
                </a:lnTo>
                <a:lnTo>
                  <a:pt x="69561" y="43138"/>
                </a:lnTo>
                <a:close/>
                <a:moveTo>
                  <a:pt x="50453" y="43177"/>
                </a:moveTo>
                <a:lnTo>
                  <a:pt x="50704" y="44431"/>
                </a:lnTo>
                <a:lnTo>
                  <a:pt x="49893" y="44605"/>
                </a:lnTo>
                <a:lnTo>
                  <a:pt x="49661" y="43312"/>
                </a:lnTo>
                <a:lnTo>
                  <a:pt x="50453" y="43177"/>
                </a:lnTo>
                <a:close/>
                <a:moveTo>
                  <a:pt x="50762" y="44721"/>
                </a:moveTo>
                <a:lnTo>
                  <a:pt x="51167" y="46883"/>
                </a:lnTo>
                <a:lnTo>
                  <a:pt x="50375" y="47056"/>
                </a:lnTo>
                <a:lnTo>
                  <a:pt x="49951" y="44895"/>
                </a:lnTo>
                <a:lnTo>
                  <a:pt x="50762" y="44721"/>
                </a:lnTo>
                <a:close/>
                <a:moveTo>
                  <a:pt x="49353" y="43370"/>
                </a:moveTo>
                <a:lnTo>
                  <a:pt x="50337" y="48581"/>
                </a:lnTo>
                <a:lnTo>
                  <a:pt x="48909" y="48581"/>
                </a:lnTo>
                <a:lnTo>
                  <a:pt x="48909" y="44972"/>
                </a:lnTo>
                <a:lnTo>
                  <a:pt x="48909" y="44065"/>
                </a:lnTo>
                <a:lnTo>
                  <a:pt x="48909" y="43601"/>
                </a:lnTo>
                <a:lnTo>
                  <a:pt x="48909" y="43447"/>
                </a:lnTo>
                <a:lnTo>
                  <a:pt x="49353" y="43370"/>
                </a:lnTo>
                <a:close/>
                <a:moveTo>
                  <a:pt x="51225" y="47172"/>
                </a:moveTo>
                <a:lnTo>
                  <a:pt x="51476" y="48581"/>
                </a:lnTo>
                <a:lnTo>
                  <a:pt x="50665" y="48581"/>
                </a:lnTo>
                <a:lnTo>
                  <a:pt x="50433" y="47346"/>
                </a:lnTo>
                <a:lnTo>
                  <a:pt x="51225" y="47172"/>
                </a:lnTo>
                <a:close/>
                <a:moveTo>
                  <a:pt x="45377" y="12160"/>
                </a:moveTo>
                <a:lnTo>
                  <a:pt x="62728" y="18124"/>
                </a:lnTo>
                <a:lnTo>
                  <a:pt x="61724" y="30129"/>
                </a:lnTo>
                <a:lnTo>
                  <a:pt x="61705" y="30149"/>
                </a:lnTo>
                <a:lnTo>
                  <a:pt x="61744" y="30149"/>
                </a:lnTo>
                <a:lnTo>
                  <a:pt x="62940" y="30573"/>
                </a:lnTo>
                <a:lnTo>
                  <a:pt x="62940" y="30535"/>
                </a:lnTo>
                <a:lnTo>
                  <a:pt x="63790" y="29531"/>
                </a:lnTo>
                <a:lnTo>
                  <a:pt x="64600" y="28489"/>
                </a:lnTo>
                <a:lnTo>
                  <a:pt x="65372" y="27408"/>
                </a:lnTo>
                <a:lnTo>
                  <a:pt x="66125" y="26327"/>
                </a:lnTo>
                <a:lnTo>
                  <a:pt x="66125" y="26308"/>
                </a:lnTo>
                <a:lnTo>
                  <a:pt x="66164" y="26269"/>
                </a:lnTo>
                <a:lnTo>
                  <a:pt x="66164" y="26250"/>
                </a:lnTo>
                <a:lnTo>
                  <a:pt x="65932" y="26076"/>
                </a:lnTo>
                <a:lnTo>
                  <a:pt x="66357" y="25439"/>
                </a:lnTo>
                <a:lnTo>
                  <a:pt x="66762" y="24783"/>
                </a:lnTo>
                <a:lnTo>
                  <a:pt x="67090" y="24783"/>
                </a:lnTo>
                <a:lnTo>
                  <a:pt x="67495" y="24069"/>
                </a:lnTo>
                <a:lnTo>
                  <a:pt x="67901" y="23355"/>
                </a:lnTo>
                <a:lnTo>
                  <a:pt x="67939" y="23278"/>
                </a:lnTo>
                <a:lnTo>
                  <a:pt x="67939" y="23258"/>
                </a:lnTo>
                <a:lnTo>
                  <a:pt x="67688" y="23123"/>
                </a:lnTo>
                <a:lnTo>
                  <a:pt x="67843" y="22853"/>
                </a:lnTo>
                <a:lnTo>
                  <a:pt x="68132" y="22274"/>
                </a:lnTo>
                <a:lnTo>
                  <a:pt x="68422" y="21714"/>
                </a:lnTo>
                <a:lnTo>
                  <a:pt x="68692" y="21753"/>
                </a:lnTo>
                <a:lnTo>
                  <a:pt x="68711" y="21753"/>
                </a:lnTo>
                <a:lnTo>
                  <a:pt x="69001" y="21116"/>
                </a:lnTo>
                <a:lnTo>
                  <a:pt x="69290" y="20479"/>
                </a:lnTo>
                <a:lnTo>
                  <a:pt x="69290" y="38853"/>
                </a:lnTo>
                <a:lnTo>
                  <a:pt x="69213" y="38873"/>
                </a:lnTo>
                <a:lnTo>
                  <a:pt x="69155" y="38911"/>
                </a:lnTo>
                <a:lnTo>
                  <a:pt x="69097" y="38950"/>
                </a:lnTo>
                <a:lnTo>
                  <a:pt x="69039" y="39008"/>
                </a:lnTo>
                <a:lnTo>
                  <a:pt x="69001" y="39066"/>
                </a:lnTo>
                <a:lnTo>
                  <a:pt x="68962" y="39143"/>
                </a:lnTo>
                <a:lnTo>
                  <a:pt x="68943" y="39220"/>
                </a:lnTo>
                <a:lnTo>
                  <a:pt x="68943" y="39297"/>
                </a:lnTo>
                <a:lnTo>
                  <a:pt x="68943" y="40784"/>
                </a:lnTo>
                <a:lnTo>
                  <a:pt x="68846" y="40841"/>
                </a:lnTo>
                <a:lnTo>
                  <a:pt x="68769" y="40919"/>
                </a:lnTo>
                <a:lnTo>
                  <a:pt x="68692" y="41015"/>
                </a:lnTo>
                <a:lnTo>
                  <a:pt x="68634" y="41112"/>
                </a:lnTo>
                <a:lnTo>
                  <a:pt x="68596" y="41208"/>
                </a:lnTo>
                <a:lnTo>
                  <a:pt x="68557" y="41324"/>
                </a:lnTo>
                <a:lnTo>
                  <a:pt x="68538" y="41440"/>
                </a:lnTo>
                <a:lnTo>
                  <a:pt x="68518" y="41556"/>
                </a:lnTo>
                <a:lnTo>
                  <a:pt x="68538" y="41710"/>
                </a:lnTo>
                <a:lnTo>
                  <a:pt x="68576" y="41884"/>
                </a:lnTo>
                <a:lnTo>
                  <a:pt x="68653" y="42019"/>
                </a:lnTo>
                <a:lnTo>
                  <a:pt x="68731" y="42154"/>
                </a:lnTo>
                <a:lnTo>
                  <a:pt x="68846" y="42250"/>
                </a:lnTo>
                <a:lnTo>
                  <a:pt x="68962" y="42347"/>
                </a:lnTo>
                <a:lnTo>
                  <a:pt x="69097" y="42405"/>
                </a:lnTo>
                <a:lnTo>
                  <a:pt x="69252" y="42443"/>
                </a:lnTo>
                <a:lnTo>
                  <a:pt x="69252" y="42829"/>
                </a:lnTo>
                <a:lnTo>
                  <a:pt x="68982" y="42829"/>
                </a:lnTo>
                <a:lnTo>
                  <a:pt x="68885" y="42849"/>
                </a:lnTo>
                <a:lnTo>
                  <a:pt x="68808" y="42868"/>
                </a:lnTo>
                <a:lnTo>
                  <a:pt x="68731" y="42907"/>
                </a:lnTo>
                <a:lnTo>
                  <a:pt x="68653" y="42965"/>
                </a:lnTo>
                <a:lnTo>
                  <a:pt x="68596" y="43042"/>
                </a:lnTo>
                <a:lnTo>
                  <a:pt x="68557" y="43119"/>
                </a:lnTo>
                <a:lnTo>
                  <a:pt x="68538" y="43215"/>
                </a:lnTo>
                <a:lnTo>
                  <a:pt x="68518" y="43293"/>
                </a:lnTo>
                <a:lnTo>
                  <a:pt x="68518" y="43447"/>
                </a:lnTo>
                <a:lnTo>
                  <a:pt x="68538" y="43524"/>
                </a:lnTo>
                <a:lnTo>
                  <a:pt x="68557" y="43601"/>
                </a:lnTo>
                <a:lnTo>
                  <a:pt x="68576" y="43679"/>
                </a:lnTo>
                <a:lnTo>
                  <a:pt x="68615" y="43737"/>
                </a:lnTo>
                <a:lnTo>
                  <a:pt x="67959" y="43737"/>
                </a:lnTo>
                <a:lnTo>
                  <a:pt x="67901" y="43756"/>
                </a:lnTo>
                <a:lnTo>
                  <a:pt x="67843" y="43775"/>
                </a:lnTo>
                <a:lnTo>
                  <a:pt x="67785" y="43795"/>
                </a:lnTo>
                <a:lnTo>
                  <a:pt x="67727" y="43852"/>
                </a:lnTo>
                <a:lnTo>
                  <a:pt x="67688" y="43891"/>
                </a:lnTo>
                <a:lnTo>
                  <a:pt x="67669" y="43949"/>
                </a:lnTo>
                <a:lnTo>
                  <a:pt x="67650" y="44007"/>
                </a:lnTo>
                <a:lnTo>
                  <a:pt x="67650" y="44065"/>
                </a:lnTo>
                <a:lnTo>
                  <a:pt x="67650" y="44200"/>
                </a:lnTo>
                <a:lnTo>
                  <a:pt x="67650" y="44258"/>
                </a:lnTo>
                <a:lnTo>
                  <a:pt x="67669" y="44335"/>
                </a:lnTo>
                <a:lnTo>
                  <a:pt x="67708" y="44393"/>
                </a:lnTo>
                <a:lnTo>
                  <a:pt x="67746" y="44431"/>
                </a:lnTo>
                <a:lnTo>
                  <a:pt x="67804" y="44470"/>
                </a:lnTo>
                <a:lnTo>
                  <a:pt x="67862" y="44509"/>
                </a:lnTo>
                <a:lnTo>
                  <a:pt x="67959" y="44528"/>
                </a:lnTo>
                <a:lnTo>
                  <a:pt x="68055" y="44528"/>
                </a:lnTo>
                <a:lnTo>
                  <a:pt x="68036" y="45358"/>
                </a:lnTo>
                <a:lnTo>
                  <a:pt x="68036" y="46188"/>
                </a:lnTo>
                <a:lnTo>
                  <a:pt x="68036" y="47018"/>
                </a:lnTo>
                <a:lnTo>
                  <a:pt x="68055" y="47828"/>
                </a:lnTo>
                <a:lnTo>
                  <a:pt x="67939" y="47848"/>
                </a:lnTo>
                <a:lnTo>
                  <a:pt x="67862" y="47848"/>
                </a:lnTo>
                <a:lnTo>
                  <a:pt x="67804" y="47886"/>
                </a:lnTo>
                <a:lnTo>
                  <a:pt x="67746" y="47925"/>
                </a:lnTo>
                <a:lnTo>
                  <a:pt x="67688" y="48002"/>
                </a:lnTo>
                <a:lnTo>
                  <a:pt x="67650" y="48079"/>
                </a:lnTo>
                <a:lnTo>
                  <a:pt x="67630" y="48157"/>
                </a:lnTo>
                <a:lnTo>
                  <a:pt x="67630" y="48311"/>
                </a:lnTo>
                <a:lnTo>
                  <a:pt x="67650" y="48388"/>
                </a:lnTo>
                <a:lnTo>
                  <a:pt x="67688" y="48465"/>
                </a:lnTo>
                <a:lnTo>
                  <a:pt x="67746" y="48543"/>
                </a:lnTo>
                <a:lnTo>
                  <a:pt x="67804" y="48581"/>
                </a:lnTo>
                <a:lnTo>
                  <a:pt x="51804" y="48581"/>
                </a:lnTo>
                <a:lnTo>
                  <a:pt x="50762" y="43119"/>
                </a:lnTo>
                <a:lnTo>
                  <a:pt x="51109" y="43061"/>
                </a:lnTo>
                <a:lnTo>
                  <a:pt x="51205" y="43042"/>
                </a:lnTo>
                <a:lnTo>
                  <a:pt x="51283" y="43003"/>
                </a:lnTo>
                <a:lnTo>
                  <a:pt x="51360" y="42945"/>
                </a:lnTo>
                <a:lnTo>
                  <a:pt x="51418" y="42868"/>
                </a:lnTo>
                <a:lnTo>
                  <a:pt x="51456" y="42791"/>
                </a:lnTo>
                <a:lnTo>
                  <a:pt x="51495" y="42714"/>
                </a:lnTo>
                <a:lnTo>
                  <a:pt x="51495" y="42617"/>
                </a:lnTo>
                <a:lnTo>
                  <a:pt x="51495" y="42521"/>
                </a:lnTo>
                <a:lnTo>
                  <a:pt x="51456" y="42424"/>
                </a:lnTo>
                <a:lnTo>
                  <a:pt x="51418" y="42347"/>
                </a:lnTo>
                <a:lnTo>
                  <a:pt x="51360" y="42289"/>
                </a:lnTo>
                <a:lnTo>
                  <a:pt x="51302" y="42231"/>
                </a:lnTo>
                <a:lnTo>
                  <a:pt x="51225" y="42173"/>
                </a:lnTo>
                <a:lnTo>
                  <a:pt x="51128" y="42154"/>
                </a:lnTo>
                <a:lnTo>
                  <a:pt x="51051" y="42135"/>
                </a:lnTo>
                <a:lnTo>
                  <a:pt x="50955" y="42154"/>
                </a:lnTo>
                <a:lnTo>
                  <a:pt x="50588" y="42212"/>
                </a:lnTo>
                <a:lnTo>
                  <a:pt x="47886" y="27910"/>
                </a:lnTo>
                <a:lnTo>
                  <a:pt x="48117" y="27852"/>
                </a:lnTo>
                <a:lnTo>
                  <a:pt x="48214" y="27833"/>
                </a:lnTo>
                <a:lnTo>
                  <a:pt x="48291" y="27794"/>
                </a:lnTo>
                <a:lnTo>
                  <a:pt x="48368" y="27736"/>
                </a:lnTo>
                <a:lnTo>
                  <a:pt x="48426" y="27659"/>
                </a:lnTo>
                <a:lnTo>
                  <a:pt x="48465" y="27582"/>
                </a:lnTo>
                <a:lnTo>
                  <a:pt x="48503" y="27505"/>
                </a:lnTo>
                <a:lnTo>
                  <a:pt x="48503" y="27408"/>
                </a:lnTo>
                <a:lnTo>
                  <a:pt x="48503" y="27312"/>
                </a:lnTo>
                <a:lnTo>
                  <a:pt x="48484" y="27234"/>
                </a:lnTo>
                <a:lnTo>
                  <a:pt x="48426" y="27157"/>
                </a:lnTo>
                <a:lnTo>
                  <a:pt x="48388" y="27080"/>
                </a:lnTo>
                <a:lnTo>
                  <a:pt x="48310" y="27022"/>
                </a:lnTo>
                <a:lnTo>
                  <a:pt x="48233" y="26983"/>
                </a:lnTo>
                <a:lnTo>
                  <a:pt x="48156" y="26945"/>
                </a:lnTo>
                <a:lnTo>
                  <a:pt x="47963" y="26945"/>
                </a:lnTo>
                <a:lnTo>
                  <a:pt x="47712" y="26983"/>
                </a:lnTo>
                <a:lnTo>
                  <a:pt x="45222" y="13859"/>
                </a:lnTo>
                <a:lnTo>
                  <a:pt x="45454" y="13820"/>
                </a:lnTo>
                <a:lnTo>
                  <a:pt x="45531" y="13801"/>
                </a:lnTo>
                <a:lnTo>
                  <a:pt x="45608" y="13762"/>
                </a:lnTo>
                <a:lnTo>
                  <a:pt x="45685" y="13704"/>
                </a:lnTo>
                <a:lnTo>
                  <a:pt x="45743" y="13627"/>
                </a:lnTo>
                <a:lnTo>
                  <a:pt x="45782" y="13550"/>
                </a:lnTo>
                <a:lnTo>
                  <a:pt x="45820" y="13473"/>
                </a:lnTo>
                <a:lnTo>
                  <a:pt x="45820" y="13376"/>
                </a:lnTo>
                <a:lnTo>
                  <a:pt x="45820" y="13280"/>
                </a:lnTo>
                <a:lnTo>
                  <a:pt x="45801" y="13203"/>
                </a:lnTo>
                <a:lnTo>
                  <a:pt x="45763" y="13106"/>
                </a:lnTo>
                <a:lnTo>
                  <a:pt x="45705" y="13048"/>
                </a:lnTo>
                <a:lnTo>
                  <a:pt x="45627" y="12990"/>
                </a:lnTo>
                <a:lnTo>
                  <a:pt x="45550" y="12952"/>
                </a:lnTo>
                <a:lnTo>
                  <a:pt x="45473" y="12913"/>
                </a:lnTo>
                <a:lnTo>
                  <a:pt x="45280" y="12913"/>
                </a:lnTo>
                <a:lnTo>
                  <a:pt x="45048" y="12952"/>
                </a:lnTo>
                <a:lnTo>
                  <a:pt x="44971" y="12508"/>
                </a:lnTo>
                <a:lnTo>
                  <a:pt x="45203" y="12585"/>
                </a:lnTo>
                <a:lnTo>
                  <a:pt x="45222" y="12585"/>
                </a:lnTo>
                <a:lnTo>
                  <a:pt x="45222" y="12566"/>
                </a:lnTo>
                <a:lnTo>
                  <a:pt x="45377" y="12160"/>
                </a:lnTo>
                <a:close/>
                <a:moveTo>
                  <a:pt x="27620" y="1"/>
                </a:moveTo>
                <a:lnTo>
                  <a:pt x="27600" y="20"/>
                </a:lnTo>
                <a:lnTo>
                  <a:pt x="27350" y="580"/>
                </a:lnTo>
                <a:lnTo>
                  <a:pt x="27099" y="1159"/>
                </a:lnTo>
                <a:lnTo>
                  <a:pt x="26635" y="2336"/>
                </a:lnTo>
                <a:lnTo>
                  <a:pt x="26230" y="3514"/>
                </a:lnTo>
                <a:lnTo>
                  <a:pt x="26037" y="4112"/>
                </a:lnTo>
                <a:lnTo>
                  <a:pt x="25863" y="4710"/>
                </a:lnTo>
                <a:lnTo>
                  <a:pt x="25535" y="5907"/>
                </a:lnTo>
                <a:lnTo>
                  <a:pt x="25246" y="7123"/>
                </a:lnTo>
                <a:lnTo>
                  <a:pt x="24995" y="8339"/>
                </a:lnTo>
                <a:lnTo>
                  <a:pt x="24879" y="8937"/>
                </a:lnTo>
                <a:lnTo>
                  <a:pt x="24802" y="9555"/>
                </a:lnTo>
                <a:lnTo>
                  <a:pt x="21810" y="9574"/>
                </a:lnTo>
                <a:lnTo>
                  <a:pt x="21791" y="9574"/>
                </a:lnTo>
                <a:lnTo>
                  <a:pt x="21791" y="9593"/>
                </a:lnTo>
                <a:lnTo>
                  <a:pt x="21405" y="10616"/>
                </a:lnTo>
                <a:lnTo>
                  <a:pt x="21424" y="10616"/>
                </a:lnTo>
                <a:lnTo>
                  <a:pt x="21386" y="10771"/>
                </a:lnTo>
                <a:lnTo>
                  <a:pt x="21443" y="10790"/>
                </a:lnTo>
                <a:lnTo>
                  <a:pt x="21173" y="11446"/>
                </a:lnTo>
                <a:lnTo>
                  <a:pt x="21154" y="11523"/>
                </a:lnTo>
                <a:lnTo>
                  <a:pt x="21154" y="11601"/>
                </a:lnTo>
                <a:lnTo>
                  <a:pt x="21154" y="11678"/>
                </a:lnTo>
                <a:lnTo>
                  <a:pt x="21173" y="11755"/>
                </a:lnTo>
                <a:lnTo>
                  <a:pt x="21193" y="11813"/>
                </a:lnTo>
                <a:lnTo>
                  <a:pt x="21231" y="11890"/>
                </a:lnTo>
                <a:lnTo>
                  <a:pt x="21289" y="11948"/>
                </a:lnTo>
                <a:lnTo>
                  <a:pt x="21347" y="11987"/>
                </a:lnTo>
                <a:lnTo>
                  <a:pt x="19417" y="17275"/>
                </a:lnTo>
                <a:lnTo>
                  <a:pt x="16695" y="18317"/>
                </a:lnTo>
                <a:lnTo>
                  <a:pt x="16734" y="18298"/>
                </a:lnTo>
                <a:lnTo>
                  <a:pt x="16309" y="17873"/>
                </a:lnTo>
                <a:lnTo>
                  <a:pt x="16232" y="17815"/>
                </a:lnTo>
                <a:lnTo>
                  <a:pt x="16155" y="17758"/>
                </a:lnTo>
                <a:lnTo>
                  <a:pt x="16059" y="17738"/>
                </a:lnTo>
                <a:lnTo>
                  <a:pt x="15885" y="17738"/>
                </a:lnTo>
                <a:lnTo>
                  <a:pt x="15808" y="17758"/>
                </a:lnTo>
                <a:lnTo>
                  <a:pt x="15730" y="17815"/>
                </a:lnTo>
                <a:lnTo>
                  <a:pt x="15653" y="17873"/>
                </a:lnTo>
                <a:lnTo>
                  <a:pt x="15364" y="18163"/>
                </a:lnTo>
                <a:lnTo>
                  <a:pt x="12256" y="15055"/>
                </a:lnTo>
                <a:lnTo>
                  <a:pt x="12237" y="15036"/>
                </a:lnTo>
                <a:lnTo>
                  <a:pt x="12218" y="15055"/>
                </a:lnTo>
                <a:lnTo>
                  <a:pt x="11909" y="14727"/>
                </a:lnTo>
                <a:lnTo>
                  <a:pt x="11812" y="14650"/>
                </a:lnTo>
                <a:lnTo>
                  <a:pt x="11774" y="14592"/>
                </a:lnTo>
                <a:lnTo>
                  <a:pt x="11716" y="14573"/>
                </a:lnTo>
                <a:lnTo>
                  <a:pt x="11639" y="14554"/>
                </a:lnTo>
                <a:lnTo>
                  <a:pt x="11523" y="14554"/>
                </a:lnTo>
                <a:lnTo>
                  <a:pt x="11446" y="14592"/>
                </a:lnTo>
                <a:lnTo>
                  <a:pt x="11388" y="14612"/>
                </a:lnTo>
                <a:lnTo>
                  <a:pt x="11349" y="14650"/>
                </a:lnTo>
                <a:lnTo>
                  <a:pt x="11253" y="14747"/>
                </a:lnTo>
                <a:lnTo>
                  <a:pt x="11079" y="14920"/>
                </a:lnTo>
                <a:lnTo>
                  <a:pt x="10732" y="15268"/>
                </a:lnTo>
                <a:lnTo>
                  <a:pt x="10403" y="15615"/>
                </a:lnTo>
                <a:lnTo>
                  <a:pt x="10230" y="15789"/>
                </a:lnTo>
                <a:lnTo>
                  <a:pt x="10133" y="15866"/>
                </a:lnTo>
                <a:lnTo>
                  <a:pt x="10095" y="15924"/>
                </a:lnTo>
                <a:lnTo>
                  <a:pt x="10056" y="15982"/>
                </a:lnTo>
                <a:lnTo>
                  <a:pt x="10037" y="16040"/>
                </a:lnTo>
                <a:lnTo>
                  <a:pt x="10037" y="16098"/>
                </a:lnTo>
                <a:lnTo>
                  <a:pt x="10037" y="16175"/>
                </a:lnTo>
                <a:lnTo>
                  <a:pt x="10056" y="16233"/>
                </a:lnTo>
                <a:lnTo>
                  <a:pt x="10075" y="16291"/>
                </a:lnTo>
                <a:lnTo>
                  <a:pt x="10114" y="16329"/>
                </a:lnTo>
                <a:lnTo>
                  <a:pt x="10210" y="16426"/>
                </a:lnTo>
                <a:lnTo>
                  <a:pt x="10539" y="16754"/>
                </a:lnTo>
                <a:lnTo>
                  <a:pt x="9284" y="19803"/>
                </a:lnTo>
                <a:lnTo>
                  <a:pt x="8666" y="21328"/>
                </a:lnTo>
                <a:lnTo>
                  <a:pt x="8358" y="22081"/>
                </a:lnTo>
                <a:lnTo>
                  <a:pt x="8280" y="22274"/>
                </a:lnTo>
                <a:lnTo>
                  <a:pt x="8242" y="22486"/>
                </a:lnTo>
                <a:lnTo>
                  <a:pt x="8222" y="22583"/>
                </a:lnTo>
                <a:lnTo>
                  <a:pt x="8222" y="22699"/>
                </a:lnTo>
                <a:lnTo>
                  <a:pt x="8222" y="22737"/>
                </a:lnTo>
                <a:lnTo>
                  <a:pt x="8261" y="22795"/>
                </a:lnTo>
                <a:lnTo>
                  <a:pt x="8319" y="22814"/>
                </a:lnTo>
                <a:lnTo>
                  <a:pt x="8377" y="22814"/>
                </a:lnTo>
                <a:lnTo>
                  <a:pt x="8531" y="22757"/>
                </a:lnTo>
                <a:lnTo>
                  <a:pt x="8647" y="22660"/>
                </a:lnTo>
                <a:lnTo>
                  <a:pt x="8879" y="22467"/>
                </a:lnTo>
                <a:lnTo>
                  <a:pt x="9303" y="22042"/>
                </a:lnTo>
                <a:lnTo>
                  <a:pt x="10172" y="21174"/>
                </a:lnTo>
                <a:lnTo>
                  <a:pt x="11040" y="20325"/>
                </a:lnTo>
                <a:lnTo>
                  <a:pt x="11253" y="20112"/>
                </a:lnTo>
                <a:lnTo>
                  <a:pt x="11349" y="19996"/>
                </a:lnTo>
                <a:lnTo>
                  <a:pt x="11484" y="19919"/>
                </a:lnTo>
                <a:lnTo>
                  <a:pt x="11619" y="19842"/>
                </a:lnTo>
                <a:lnTo>
                  <a:pt x="11754" y="19803"/>
                </a:lnTo>
                <a:lnTo>
                  <a:pt x="11890" y="19784"/>
                </a:lnTo>
                <a:lnTo>
                  <a:pt x="12044" y="19784"/>
                </a:lnTo>
                <a:lnTo>
                  <a:pt x="12198" y="19823"/>
                </a:lnTo>
                <a:lnTo>
                  <a:pt x="12333" y="19861"/>
                </a:lnTo>
                <a:lnTo>
                  <a:pt x="12449" y="19939"/>
                </a:lnTo>
                <a:lnTo>
                  <a:pt x="12565" y="20035"/>
                </a:lnTo>
                <a:lnTo>
                  <a:pt x="12797" y="20247"/>
                </a:lnTo>
                <a:lnTo>
                  <a:pt x="13009" y="20460"/>
                </a:lnTo>
                <a:lnTo>
                  <a:pt x="13858" y="21328"/>
                </a:lnTo>
                <a:lnTo>
                  <a:pt x="14244" y="21714"/>
                </a:lnTo>
                <a:lnTo>
                  <a:pt x="13337" y="23934"/>
                </a:lnTo>
                <a:lnTo>
                  <a:pt x="12893" y="25034"/>
                </a:lnTo>
                <a:lnTo>
                  <a:pt x="12777" y="25324"/>
                </a:lnTo>
                <a:lnTo>
                  <a:pt x="12662" y="25594"/>
                </a:lnTo>
                <a:lnTo>
                  <a:pt x="12623" y="25748"/>
                </a:lnTo>
                <a:lnTo>
                  <a:pt x="12604" y="25903"/>
                </a:lnTo>
                <a:lnTo>
                  <a:pt x="12604" y="25980"/>
                </a:lnTo>
                <a:lnTo>
                  <a:pt x="12623" y="26057"/>
                </a:lnTo>
                <a:lnTo>
                  <a:pt x="12642" y="26096"/>
                </a:lnTo>
                <a:lnTo>
                  <a:pt x="12681" y="26115"/>
                </a:lnTo>
                <a:lnTo>
                  <a:pt x="12720" y="26134"/>
                </a:lnTo>
                <a:lnTo>
                  <a:pt x="12758" y="26134"/>
                </a:lnTo>
                <a:lnTo>
                  <a:pt x="12893" y="26076"/>
                </a:lnTo>
                <a:lnTo>
                  <a:pt x="13009" y="25999"/>
                </a:lnTo>
                <a:lnTo>
                  <a:pt x="13202" y="25845"/>
                </a:lnTo>
                <a:lnTo>
                  <a:pt x="13588" y="25459"/>
                </a:lnTo>
                <a:lnTo>
                  <a:pt x="14051" y="24995"/>
                </a:lnTo>
                <a:lnTo>
                  <a:pt x="14051" y="26771"/>
                </a:lnTo>
                <a:lnTo>
                  <a:pt x="8551" y="32253"/>
                </a:lnTo>
                <a:lnTo>
                  <a:pt x="5790" y="35013"/>
                </a:lnTo>
                <a:lnTo>
                  <a:pt x="3030" y="37792"/>
                </a:lnTo>
                <a:lnTo>
                  <a:pt x="3011" y="37811"/>
                </a:lnTo>
                <a:lnTo>
                  <a:pt x="3030" y="40455"/>
                </a:lnTo>
                <a:lnTo>
                  <a:pt x="2567" y="40455"/>
                </a:lnTo>
                <a:lnTo>
                  <a:pt x="2490" y="40475"/>
                </a:lnTo>
                <a:lnTo>
                  <a:pt x="2432" y="40513"/>
                </a:lnTo>
                <a:lnTo>
                  <a:pt x="2394" y="40571"/>
                </a:lnTo>
                <a:lnTo>
                  <a:pt x="2355" y="40629"/>
                </a:lnTo>
                <a:lnTo>
                  <a:pt x="2316" y="40687"/>
                </a:lnTo>
                <a:lnTo>
                  <a:pt x="2316" y="40764"/>
                </a:lnTo>
                <a:lnTo>
                  <a:pt x="2297" y="40822"/>
                </a:lnTo>
                <a:lnTo>
                  <a:pt x="2316" y="41092"/>
                </a:lnTo>
                <a:lnTo>
                  <a:pt x="2316" y="43100"/>
                </a:lnTo>
                <a:lnTo>
                  <a:pt x="1602" y="43100"/>
                </a:lnTo>
                <a:lnTo>
                  <a:pt x="1486" y="43119"/>
                </a:lnTo>
                <a:lnTo>
                  <a:pt x="1428" y="43138"/>
                </a:lnTo>
                <a:lnTo>
                  <a:pt x="1371" y="43158"/>
                </a:lnTo>
                <a:lnTo>
                  <a:pt x="1332" y="43215"/>
                </a:lnTo>
                <a:lnTo>
                  <a:pt x="1274" y="43254"/>
                </a:lnTo>
                <a:lnTo>
                  <a:pt x="1255" y="43312"/>
                </a:lnTo>
                <a:lnTo>
                  <a:pt x="1235" y="43370"/>
                </a:lnTo>
                <a:lnTo>
                  <a:pt x="1216" y="43486"/>
                </a:lnTo>
                <a:lnTo>
                  <a:pt x="1216" y="43601"/>
                </a:lnTo>
                <a:lnTo>
                  <a:pt x="1216" y="44065"/>
                </a:lnTo>
                <a:lnTo>
                  <a:pt x="1216" y="44972"/>
                </a:lnTo>
                <a:lnTo>
                  <a:pt x="1216" y="48581"/>
                </a:lnTo>
                <a:lnTo>
                  <a:pt x="444" y="48581"/>
                </a:lnTo>
                <a:lnTo>
                  <a:pt x="290" y="48600"/>
                </a:lnTo>
                <a:lnTo>
                  <a:pt x="213" y="48620"/>
                </a:lnTo>
                <a:lnTo>
                  <a:pt x="135" y="48639"/>
                </a:lnTo>
                <a:lnTo>
                  <a:pt x="77" y="48697"/>
                </a:lnTo>
                <a:lnTo>
                  <a:pt x="39" y="48774"/>
                </a:lnTo>
                <a:lnTo>
                  <a:pt x="0" y="48832"/>
                </a:lnTo>
                <a:lnTo>
                  <a:pt x="0" y="48909"/>
                </a:lnTo>
                <a:lnTo>
                  <a:pt x="0" y="49218"/>
                </a:lnTo>
                <a:lnTo>
                  <a:pt x="0" y="49797"/>
                </a:lnTo>
                <a:lnTo>
                  <a:pt x="0" y="49951"/>
                </a:lnTo>
                <a:lnTo>
                  <a:pt x="20" y="50029"/>
                </a:lnTo>
                <a:lnTo>
                  <a:pt x="58" y="50106"/>
                </a:lnTo>
                <a:lnTo>
                  <a:pt x="116" y="50164"/>
                </a:lnTo>
                <a:lnTo>
                  <a:pt x="174" y="50202"/>
                </a:lnTo>
                <a:lnTo>
                  <a:pt x="251" y="50241"/>
                </a:lnTo>
                <a:lnTo>
                  <a:pt x="73517" y="50241"/>
                </a:lnTo>
                <a:lnTo>
                  <a:pt x="73594" y="50222"/>
                </a:lnTo>
                <a:lnTo>
                  <a:pt x="73672" y="50183"/>
                </a:lnTo>
                <a:lnTo>
                  <a:pt x="73730" y="50145"/>
                </a:lnTo>
                <a:lnTo>
                  <a:pt x="73768" y="50087"/>
                </a:lnTo>
                <a:lnTo>
                  <a:pt x="73807" y="50029"/>
                </a:lnTo>
                <a:lnTo>
                  <a:pt x="73826" y="49951"/>
                </a:lnTo>
                <a:lnTo>
                  <a:pt x="73826" y="49797"/>
                </a:lnTo>
                <a:lnTo>
                  <a:pt x="73826" y="49508"/>
                </a:lnTo>
                <a:lnTo>
                  <a:pt x="73826" y="48929"/>
                </a:lnTo>
                <a:lnTo>
                  <a:pt x="73826" y="48851"/>
                </a:lnTo>
                <a:lnTo>
                  <a:pt x="73807" y="48774"/>
                </a:lnTo>
                <a:lnTo>
                  <a:pt x="73749" y="48697"/>
                </a:lnTo>
                <a:lnTo>
                  <a:pt x="73691" y="48658"/>
                </a:lnTo>
                <a:lnTo>
                  <a:pt x="73633" y="48620"/>
                </a:lnTo>
                <a:lnTo>
                  <a:pt x="73556" y="48600"/>
                </a:lnTo>
                <a:lnTo>
                  <a:pt x="73401" y="48581"/>
                </a:lnTo>
                <a:lnTo>
                  <a:pt x="71008" y="48581"/>
                </a:lnTo>
                <a:lnTo>
                  <a:pt x="71066" y="48543"/>
                </a:lnTo>
                <a:lnTo>
                  <a:pt x="71124" y="48465"/>
                </a:lnTo>
                <a:lnTo>
                  <a:pt x="71163" y="48388"/>
                </a:lnTo>
                <a:lnTo>
                  <a:pt x="71163" y="48311"/>
                </a:lnTo>
                <a:lnTo>
                  <a:pt x="71163" y="48157"/>
                </a:lnTo>
                <a:lnTo>
                  <a:pt x="71163" y="48079"/>
                </a:lnTo>
                <a:lnTo>
                  <a:pt x="71124" y="48002"/>
                </a:lnTo>
                <a:lnTo>
                  <a:pt x="71066" y="47925"/>
                </a:lnTo>
                <a:lnTo>
                  <a:pt x="70989" y="47886"/>
                </a:lnTo>
                <a:lnTo>
                  <a:pt x="70892" y="47848"/>
                </a:lnTo>
                <a:lnTo>
                  <a:pt x="70796" y="47848"/>
                </a:lnTo>
                <a:lnTo>
                  <a:pt x="70796" y="47018"/>
                </a:lnTo>
                <a:lnTo>
                  <a:pt x="70815" y="46188"/>
                </a:lnTo>
                <a:lnTo>
                  <a:pt x="70796" y="45358"/>
                </a:lnTo>
                <a:lnTo>
                  <a:pt x="70796" y="44528"/>
                </a:lnTo>
                <a:lnTo>
                  <a:pt x="70873" y="44528"/>
                </a:lnTo>
                <a:lnTo>
                  <a:pt x="70950" y="44509"/>
                </a:lnTo>
                <a:lnTo>
                  <a:pt x="71008" y="44470"/>
                </a:lnTo>
                <a:lnTo>
                  <a:pt x="71066" y="44431"/>
                </a:lnTo>
                <a:lnTo>
                  <a:pt x="71105" y="44393"/>
                </a:lnTo>
                <a:lnTo>
                  <a:pt x="71143" y="44335"/>
                </a:lnTo>
                <a:lnTo>
                  <a:pt x="71163" y="44258"/>
                </a:lnTo>
                <a:lnTo>
                  <a:pt x="71163" y="44200"/>
                </a:lnTo>
                <a:lnTo>
                  <a:pt x="71163" y="44065"/>
                </a:lnTo>
                <a:lnTo>
                  <a:pt x="71163" y="44007"/>
                </a:lnTo>
                <a:lnTo>
                  <a:pt x="71143" y="43949"/>
                </a:lnTo>
                <a:lnTo>
                  <a:pt x="71105" y="43891"/>
                </a:lnTo>
                <a:lnTo>
                  <a:pt x="71066" y="43852"/>
                </a:lnTo>
                <a:lnTo>
                  <a:pt x="71027" y="43795"/>
                </a:lnTo>
                <a:lnTo>
                  <a:pt x="70970" y="43775"/>
                </a:lnTo>
                <a:lnTo>
                  <a:pt x="70912" y="43756"/>
                </a:lnTo>
                <a:lnTo>
                  <a:pt x="70854" y="43737"/>
                </a:lnTo>
                <a:lnTo>
                  <a:pt x="70217" y="43737"/>
                </a:lnTo>
                <a:lnTo>
                  <a:pt x="70255" y="43679"/>
                </a:lnTo>
                <a:lnTo>
                  <a:pt x="70294" y="43601"/>
                </a:lnTo>
                <a:lnTo>
                  <a:pt x="70313" y="43524"/>
                </a:lnTo>
                <a:lnTo>
                  <a:pt x="70313" y="43447"/>
                </a:lnTo>
                <a:lnTo>
                  <a:pt x="70313" y="43293"/>
                </a:lnTo>
                <a:lnTo>
                  <a:pt x="70313" y="43215"/>
                </a:lnTo>
                <a:lnTo>
                  <a:pt x="70275" y="43119"/>
                </a:lnTo>
                <a:lnTo>
                  <a:pt x="70236" y="43042"/>
                </a:lnTo>
                <a:lnTo>
                  <a:pt x="70178" y="42965"/>
                </a:lnTo>
                <a:lnTo>
                  <a:pt x="70120" y="42907"/>
                </a:lnTo>
                <a:lnTo>
                  <a:pt x="70043" y="42868"/>
                </a:lnTo>
                <a:lnTo>
                  <a:pt x="69947" y="42849"/>
                </a:lnTo>
                <a:lnTo>
                  <a:pt x="69850" y="42829"/>
                </a:lnTo>
                <a:lnTo>
                  <a:pt x="69561" y="42829"/>
                </a:lnTo>
                <a:lnTo>
                  <a:pt x="69561" y="42443"/>
                </a:lnTo>
                <a:lnTo>
                  <a:pt x="69696" y="42386"/>
                </a:lnTo>
                <a:lnTo>
                  <a:pt x="69831" y="42328"/>
                </a:lnTo>
                <a:lnTo>
                  <a:pt x="69927" y="42231"/>
                </a:lnTo>
                <a:lnTo>
                  <a:pt x="70043" y="42115"/>
                </a:lnTo>
                <a:lnTo>
                  <a:pt x="70120" y="42000"/>
                </a:lnTo>
                <a:lnTo>
                  <a:pt x="70178" y="41864"/>
                </a:lnTo>
                <a:lnTo>
                  <a:pt x="70217" y="41710"/>
                </a:lnTo>
                <a:lnTo>
                  <a:pt x="70217" y="41556"/>
                </a:lnTo>
                <a:lnTo>
                  <a:pt x="70217" y="41440"/>
                </a:lnTo>
                <a:lnTo>
                  <a:pt x="70197" y="41343"/>
                </a:lnTo>
                <a:lnTo>
                  <a:pt x="70178" y="41247"/>
                </a:lnTo>
                <a:lnTo>
                  <a:pt x="70120" y="41150"/>
                </a:lnTo>
                <a:lnTo>
                  <a:pt x="70024" y="40977"/>
                </a:lnTo>
                <a:lnTo>
                  <a:pt x="69947" y="40899"/>
                </a:lnTo>
                <a:lnTo>
                  <a:pt x="69869" y="40822"/>
                </a:lnTo>
                <a:lnTo>
                  <a:pt x="69869" y="39297"/>
                </a:lnTo>
                <a:lnTo>
                  <a:pt x="69869" y="39220"/>
                </a:lnTo>
                <a:lnTo>
                  <a:pt x="69850" y="39143"/>
                </a:lnTo>
                <a:lnTo>
                  <a:pt x="69811" y="39085"/>
                </a:lnTo>
                <a:lnTo>
                  <a:pt x="69773" y="39008"/>
                </a:lnTo>
                <a:lnTo>
                  <a:pt x="69715" y="38969"/>
                </a:lnTo>
                <a:lnTo>
                  <a:pt x="69657" y="38911"/>
                </a:lnTo>
                <a:lnTo>
                  <a:pt x="69599" y="38873"/>
                </a:lnTo>
                <a:lnTo>
                  <a:pt x="69522" y="38853"/>
                </a:lnTo>
                <a:lnTo>
                  <a:pt x="69522" y="19340"/>
                </a:lnTo>
                <a:lnTo>
                  <a:pt x="69464" y="19340"/>
                </a:lnTo>
                <a:lnTo>
                  <a:pt x="69754" y="18568"/>
                </a:lnTo>
                <a:lnTo>
                  <a:pt x="70024" y="18607"/>
                </a:lnTo>
                <a:lnTo>
                  <a:pt x="70043" y="18626"/>
                </a:lnTo>
                <a:lnTo>
                  <a:pt x="70043" y="18607"/>
                </a:lnTo>
                <a:lnTo>
                  <a:pt x="70333" y="17796"/>
                </a:lnTo>
                <a:lnTo>
                  <a:pt x="70603" y="16986"/>
                </a:lnTo>
                <a:lnTo>
                  <a:pt x="70584" y="16986"/>
                </a:lnTo>
                <a:lnTo>
                  <a:pt x="70352" y="16831"/>
                </a:lnTo>
                <a:lnTo>
                  <a:pt x="70526" y="16252"/>
                </a:lnTo>
                <a:lnTo>
                  <a:pt x="70680" y="15673"/>
                </a:lnTo>
                <a:lnTo>
                  <a:pt x="70777" y="15326"/>
                </a:lnTo>
                <a:lnTo>
                  <a:pt x="71047" y="15364"/>
                </a:lnTo>
                <a:lnTo>
                  <a:pt x="71066" y="15364"/>
                </a:lnTo>
                <a:lnTo>
                  <a:pt x="71278" y="14534"/>
                </a:lnTo>
                <a:lnTo>
                  <a:pt x="71452" y="13685"/>
                </a:lnTo>
                <a:lnTo>
                  <a:pt x="71201" y="13492"/>
                </a:lnTo>
                <a:lnTo>
                  <a:pt x="71336" y="12759"/>
                </a:lnTo>
                <a:lnTo>
                  <a:pt x="71471" y="12006"/>
                </a:lnTo>
                <a:lnTo>
                  <a:pt x="71761" y="12006"/>
                </a:lnTo>
                <a:lnTo>
                  <a:pt x="71780" y="11948"/>
                </a:lnTo>
                <a:lnTo>
                  <a:pt x="71896" y="10983"/>
                </a:lnTo>
                <a:lnTo>
                  <a:pt x="72012" y="10018"/>
                </a:lnTo>
                <a:lnTo>
                  <a:pt x="72031" y="9516"/>
                </a:lnTo>
                <a:lnTo>
                  <a:pt x="72070" y="9014"/>
                </a:lnTo>
                <a:lnTo>
                  <a:pt x="72070" y="8512"/>
                </a:lnTo>
                <a:lnTo>
                  <a:pt x="72070" y="8011"/>
                </a:lnTo>
                <a:lnTo>
                  <a:pt x="72050" y="8011"/>
                </a:lnTo>
                <a:lnTo>
                  <a:pt x="72070" y="7972"/>
                </a:lnTo>
                <a:lnTo>
                  <a:pt x="69676" y="7142"/>
                </a:lnTo>
                <a:lnTo>
                  <a:pt x="69657" y="7142"/>
                </a:lnTo>
                <a:lnTo>
                  <a:pt x="69638" y="7161"/>
                </a:lnTo>
                <a:lnTo>
                  <a:pt x="65025" y="13724"/>
                </a:lnTo>
                <a:lnTo>
                  <a:pt x="46979" y="7470"/>
                </a:lnTo>
                <a:lnTo>
                  <a:pt x="47094" y="7123"/>
                </a:lnTo>
                <a:lnTo>
                  <a:pt x="47075" y="7103"/>
                </a:lnTo>
                <a:lnTo>
                  <a:pt x="47094" y="7103"/>
                </a:lnTo>
                <a:lnTo>
                  <a:pt x="45338" y="6486"/>
                </a:lnTo>
                <a:lnTo>
                  <a:pt x="45319" y="6467"/>
                </a:lnTo>
                <a:lnTo>
                  <a:pt x="45299" y="6505"/>
                </a:lnTo>
                <a:lnTo>
                  <a:pt x="45184" y="6853"/>
                </a:lnTo>
                <a:lnTo>
                  <a:pt x="41652" y="5637"/>
                </a:lnTo>
                <a:lnTo>
                  <a:pt x="41767" y="5270"/>
                </a:lnTo>
                <a:lnTo>
                  <a:pt x="41748" y="5270"/>
                </a:lnTo>
                <a:lnTo>
                  <a:pt x="41748" y="5251"/>
                </a:lnTo>
                <a:lnTo>
                  <a:pt x="40011" y="4652"/>
                </a:lnTo>
                <a:lnTo>
                  <a:pt x="39972" y="4633"/>
                </a:lnTo>
                <a:lnTo>
                  <a:pt x="39972" y="4652"/>
                </a:lnTo>
                <a:lnTo>
                  <a:pt x="39857" y="5019"/>
                </a:lnTo>
                <a:lnTo>
                  <a:pt x="28816" y="1217"/>
                </a:lnTo>
                <a:lnTo>
                  <a:pt x="29048" y="522"/>
                </a:lnTo>
                <a:lnTo>
                  <a:pt x="29029" y="522"/>
                </a:lnTo>
                <a:lnTo>
                  <a:pt x="29048" y="483"/>
                </a:lnTo>
                <a:lnTo>
                  <a:pt x="2763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46" name="Google Shape;10146;p53"/>
          <p:cNvGrpSpPr/>
          <p:nvPr/>
        </p:nvGrpSpPr>
        <p:grpSpPr>
          <a:xfrm>
            <a:off x="7205471" y="3240281"/>
            <a:ext cx="906826" cy="1509029"/>
            <a:chOff x="-859606" y="-1761457"/>
            <a:chExt cx="745500" cy="1240570"/>
          </a:xfrm>
        </p:grpSpPr>
        <p:sp>
          <p:nvSpPr>
            <p:cNvPr id="10147" name="Google Shape;10147;p53"/>
            <p:cNvSpPr/>
            <p:nvPr/>
          </p:nvSpPr>
          <p:spPr>
            <a:xfrm>
              <a:off x="-859606" y="-661887"/>
              <a:ext cx="745500" cy="141000"/>
            </a:xfrm>
            <a:prstGeom prst="ellipse">
              <a:avLst/>
            </a:pr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8" name="Google Shape;10148;p53"/>
            <p:cNvSpPr/>
            <p:nvPr/>
          </p:nvSpPr>
          <p:spPr>
            <a:xfrm>
              <a:off x="-797750" y="-1761457"/>
              <a:ext cx="607680" cy="69538"/>
            </a:xfrm>
            <a:custGeom>
              <a:avLst/>
              <a:gdLst/>
              <a:ahLst/>
              <a:cxnLst/>
              <a:rect l="l" t="t" r="r" b="b"/>
              <a:pathLst>
                <a:path w="36913" h="4224" extrusionOk="0">
                  <a:moveTo>
                    <a:pt x="17720" y="0"/>
                  </a:moveTo>
                  <a:lnTo>
                    <a:pt x="16030" y="20"/>
                  </a:lnTo>
                  <a:lnTo>
                    <a:pt x="14361" y="40"/>
                  </a:lnTo>
                  <a:lnTo>
                    <a:pt x="12730" y="99"/>
                  </a:lnTo>
                  <a:lnTo>
                    <a:pt x="11178" y="157"/>
                  </a:lnTo>
                  <a:lnTo>
                    <a:pt x="9666" y="236"/>
                  </a:lnTo>
                  <a:lnTo>
                    <a:pt x="8251" y="354"/>
                  </a:lnTo>
                  <a:lnTo>
                    <a:pt x="6915" y="472"/>
                  </a:lnTo>
                  <a:lnTo>
                    <a:pt x="5658" y="609"/>
                  </a:lnTo>
                  <a:lnTo>
                    <a:pt x="4813" y="707"/>
                  </a:lnTo>
                  <a:lnTo>
                    <a:pt x="4067" y="825"/>
                  </a:lnTo>
                  <a:lnTo>
                    <a:pt x="3399" y="943"/>
                  </a:lnTo>
                  <a:lnTo>
                    <a:pt x="2790" y="1061"/>
                  </a:lnTo>
                  <a:lnTo>
                    <a:pt x="2260" y="1179"/>
                  </a:lnTo>
                  <a:lnTo>
                    <a:pt x="1808" y="1316"/>
                  </a:lnTo>
                  <a:lnTo>
                    <a:pt x="1415" y="1454"/>
                  </a:lnTo>
                  <a:lnTo>
                    <a:pt x="1061" y="1591"/>
                  </a:lnTo>
                  <a:lnTo>
                    <a:pt x="786" y="1729"/>
                  </a:lnTo>
                  <a:lnTo>
                    <a:pt x="550" y="1867"/>
                  </a:lnTo>
                  <a:lnTo>
                    <a:pt x="374" y="2024"/>
                  </a:lnTo>
                  <a:lnTo>
                    <a:pt x="236" y="2181"/>
                  </a:lnTo>
                  <a:lnTo>
                    <a:pt x="118" y="2358"/>
                  </a:lnTo>
                  <a:lnTo>
                    <a:pt x="59" y="2515"/>
                  </a:lnTo>
                  <a:lnTo>
                    <a:pt x="20" y="2692"/>
                  </a:lnTo>
                  <a:lnTo>
                    <a:pt x="0" y="2868"/>
                  </a:lnTo>
                  <a:lnTo>
                    <a:pt x="20" y="3045"/>
                  </a:lnTo>
                  <a:lnTo>
                    <a:pt x="40" y="3202"/>
                  </a:lnTo>
                  <a:lnTo>
                    <a:pt x="99" y="3360"/>
                  </a:lnTo>
                  <a:lnTo>
                    <a:pt x="177" y="3517"/>
                  </a:lnTo>
                  <a:lnTo>
                    <a:pt x="295" y="3654"/>
                  </a:lnTo>
                  <a:lnTo>
                    <a:pt x="452" y="3811"/>
                  </a:lnTo>
                  <a:lnTo>
                    <a:pt x="649" y="3949"/>
                  </a:lnTo>
                  <a:lnTo>
                    <a:pt x="865" y="4086"/>
                  </a:lnTo>
                  <a:lnTo>
                    <a:pt x="865" y="3143"/>
                  </a:lnTo>
                  <a:lnTo>
                    <a:pt x="963" y="3143"/>
                  </a:lnTo>
                  <a:lnTo>
                    <a:pt x="865" y="3006"/>
                  </a:lnTo>
                  <a:lnTo>
                    <a:pt x="825" y="2927"/>
                  </a:lnTo>
                  <a:lnTo>
                    <a:pt x="825" y="2868"/>
                  </a:lnTo>
                  <a:lnTo>
                    <a:pt x="845" y="2770"/>
                  </a:lnTo>
                  <a:lnTo>
                    <a:pt x="924" y="2672"/>
                  </a:lnTo>
                  <a:lnTo>
                    <a:pt x="1022" y="2554"/>
                  </a:lnTo>
                  <a:lnTo>
                    <a:pt x="1101" y="2515"/>
                  </a:lnTo>
                  <a:lnTo>
                    <a:pt x="1179" y="2456"/>
                  </a:lnTo>
                  <a:lnTo>
                    <a:pt x="1277" y="2417"/>
                  </a:lnTo>
                  <a:lnTo>
                    <a:pt x="1376" y="2358"/>
                  </a:lnTo>
                  <a:lnTo>
                    <a:pt x="1474" y="2299"/>
                  </a:lnTo>
                  <a:lnTo>
                    <a:pt x="1611" y="2259"/>
                  </a:lnTo>
                  <a:lnTo>
                    <a:pt x="1729" y="2200"/>
                  </a:lnTo>
                  <a:lnTo>
                    <a:pt x="1886" y="2161"/>
                  </a:lnTo>
                  <a:lnTo>
                    <a:pt x="2024" y="2122"/>
                  </a:lnTo>
                  <a:lnTo>
                    <a:pt x="2181" y="2063"/>
                  </a:lnTo>
                  <a:lnTo>
                    <a:pt x="2338" y="2024"/>
                  </a:lnTo>
                  <a:lnTo>
                    <a:pt x="2535" y="1965"/>
                  </a:lnTo>
                  <a:lnTo>
                    <a:pt x="2711" y="1925"/>
                  </a:lnTo>
                  <a:lnTo>
                    <a:pt x="2908" y="1886"/>
                  </a:lnTo>
                  <a:lnTo>
                    <a:pt x="3104" y="1847"/>
                  </a:lnTo>
                  <a:lnTo>
                    <a:pt x="3320" y="1788"/>
                  </a:lnTo>
                  <a:lnTo>
                    <a:pt x="3536" y="1749"/>
                  </a:lnTo>
                  <a:lnTo>
                    <a:pt x="3772" y="1709"/>
                  </a:lnTo>
                  <a:lnTo>
                    <a:pt x="4008" y="1670"/>
                  </a:lnTo>
                  <a:lnTo>
                    <a:pt x="4263" y="1631"/>
                  </a:lnTo>
                  <a:lnTo>
                    <a:pt x="4499" y="1591"/>
                  </a:lnTo>
                  <a:lnTo>
                    <a:pt x="4774" y="1552"/>
                  </a:lnTo>
                  <a:lnTo>
                    <a:pt x="5029" y="1513"/>
                  </a:lnTo>
                  <a:lnTo>
                    <a:pt x="5304" y="1474"/>
                  </a:lnTo>
                  <a:lnTo>
                    <a:pt x="5580" y="1454"/>
                  </a:lnTo>
                  <a:lnTo>
                    <a:pt x="5894" y="1415"/>
                  </a:lnTo>
                  <a:lnTo>
                    <a:pt x="6169" y="1375"/>
                  </a:lnTo>
                  <a:lnTo>
                    <a:pt x="6483" y="1336"/>
                  </a:lnTo>
                  <a:lnTo>
                    <a:pt x="6778" y="1316"/>
                  </a:lnTo>
                  <a:lnTo>
                    <a:pt x="7112" y="1277"/>
                  </a:lnTo>
                  <a:lnTo>
                    <a:pt x="7406" y="1258"/>
                  </a:lnTo>
                  <a:lnTo>
                    <a:pt x="7760" y="1218"/>
                  </a:lnTo>
                  <a:lnTo>
                    <a:pt x="8074" y="1199"/>
                  </a:lnTo>
                  <a:lnTo>
                    <a:pt x="8448" y="1159"/>
                  </a:lnTo>
                  <a:lnTo>
                    <a:pt x="8762" y="1140"/>
                  </a:lnTo>
                  <a:lnTo>
                    <a:pt x="9135" y="1120"/>
                  </a:lnTo>
                  <a:lnTo>
                    <a:pt x="9469" y="1081"/>
                  </a:lnTo>
                  <a:lnTo>
                    <a:pt x="9862" y="1061"/>
                  </a:lnTo>
                  <a:lnTo>
                    <a:pt x="10216" y="1041"/>
                  </a:lnTo>
                  <a:lnTo>
                    <a:pt x="10628" y="1022"/>
                  </a:lnTo>
                  <a:lnTo>
                    <a:pt x="10962" y="1002"/>
                  </a:lnTo>
                  <a:lnTo>
                    <a:pt x="11394" y="983"/>
                  </a:lnTo>
                  <a:lnTo>
                    <a:pt x="11728" y="963"/>
                  </a:lnTo>
                  <a:lnTo>
                    <a:pt x="12180" y="943"/>
                  </a:lnTo>
                  <a:lnTo>
                    <a:pt x="12534" y="924"/>
                  </a:lnTo>
                  <a:lnTo>
                    <a:pt x="12986" y="904"/>
                  </a:lnTo>
                  <a:lnTo>
                    <a:pt x="13339" y="904"/>
                  </a:lnTo>
                  <a:lnTo>
                    <a:pt x="13811" y="884"/>
                  </a:lnTo>
                  <a:lnTo>
                    <a:pt x="14164" y="884"/>
                  </a:lnTo>
                  <a:lnTo>
                    <a:pt x="14655" y="865"/>
                  </a:lnTo>
                  <a:lnTo>
                    <a:pt x="15009" y="865"/>
                  </a:lnTo>
                  <a:lnTo>
                    <a:pt x="15520" y="845"/>
                  </a:lnTo>
                  <a:lnTo>
                    <a:pt x="16738" y="845"/>
                  </a:lnTo>
                  <a:lnTo>
                    <a:pt x="17288" y="825"/>
                  </a:lnTo>
                  <a:lnTo>
                    <a:pt x="18466" y="825"/>
                  </a:lnTo>
                  <a:lnTo>
                    <a:pt x="20097" y="845"/>
                  </a:lnTo>
                  <a:lnTo>
                    <a:pt x="20175" y="845"/>
                  </a:lnTo>
                  <a:lnTo>
                    <a:pt x="21747" y="884"/>
                  </a:lnTo>
                  <a:lnTo>
                    <a:pt x="21826" y="884"/>
                  </a:lnTo>
                  <a:lnTo>
                    <a:pt x="23358" y="943"/>
                  </a:lnTo>
                  <a:lnTo>
                    <a:pt x="25008" y="1022"/>
                  </a:lnTo>
                  <a:lnTo>
                    <a:pt x="26560" y="1120"/>
                  </a:lnTo>
                  <a:lnTo>
                    <a:pt x="28033" y="1218"/>
                  </a:lnTo>
                  <a:lnTo>
                    <a:pt x="29389" y="1356"/>
                  </a:lnTo>
                  <a:lnTo>
                    <a:pt x="29900" y="1395"/>
                  </a:lnTo>
                  <a:lnTo>
                    <a:pt x="31255" y="1552"/>
                  </a:lnTo>
                  <a:lnTo>
                    <a:pt x="31353" y="1572"/>
                  </a:lnTo>
                  <a:lnTo>
                    <a:pt x="31687" y="1631"/>
                  </a:lnTo>
                  <a:lnTo>
                    <a:pt x="31844" y="1650"/>
                  </a:lnTo>
                  <a:lnTo>
                    <a:pt x="32159" y="1690"/>
                  </a:lnTo>
                  <a:lnTo>
                    <a:pt x="32257" y="1709"/>
                  </a:lnTo>
                  <a:lnTo>
                    <a:pt x="32827" y="1808"/>
                  </a:lnTo>
                  <a:lnTo>
                    <a:pt x="32984" y="1827"/>
                  </a:lnTo>
                  <a:lnTo>
                    <a:pt x="33220" y="1867"/>
                  </a:lnTo>
                  <a:lnTo>
                    <a:pt x="33396" y="1906"/>
                  </a:lnTo>
                  <a:lnTo>
                    <a:pt x="33612" y="1945"/>
                  </a:lnTo>
                  <a:lnTo>
                    <a:pt x="33809" y="2004"/>
                  </a:lnTo>
                  <a:lnTo>
                    <a:pt x="34064" y="2043"/>
                  </a:lnTo>
                  <a:lnTo>
                    <a:pt x="34300" y="2102"/>
                  </a:lnTo>
                  <a:lnTo>
                    <a:pt x="34437" y="2142"/>
                  </a:lnTo>
                  <a:lnTo>
                    <a:pt x="34634" y="2200"/>
                  </a:lnTo>
                  <a:lnTo>
                    <a:pt x="34752" y="2240"/>
                  </a:lnTo>
                  <a:lnTo>
                    <a:pt x="34948" y="2299"/>
                  </a:lnTo>
                  <a:lnTo>
                    <a:pt x="35046" y="2318"/>
                  </a:lnTo>
                  <a:lnTo>
                    <a:pt x="35282" y="2417"/>
                  </a:lnTo>
                  <a:lnTo>
                    <a:pt x="35341" y="2436"/>
                  </a:lnTo>
                  <a:lnTo>
                    <a:pt x="35498" y="2495"/>
                  </a:lnTo>
                  <a:lnTo>
                    <a:pt x="35557" y="2534"/>
                  </a:lnTo>
                  <a:lnTo>
                    <a:pt x="35695" y="2593"/>
                  </a:lnTo>
                  <a:lnTo>
                    <a:pt x="35872" y="2731"/>
                  </a:lnTo>
                  <a:lnTo>
                    <a:pt x="35989" y="2829"/>
                  </a:lnTo>
                  <a:lnTo>
                    <a:pt x="36048" y="2927"/>
                  </a:lnTo>
                  <a:lnTo>
                    <a:pt x="36068" y="3183"/>
                  </a:lnTo>
                  <a:lnTo>
                    <a:pt x="36088" y="3635"/>
                  </a:lnTo>
                  <a:lnTo>
                    <a:pt x="36088" y="4224"/>
                  </a:lnTo>
                  <a:lnTo>
                    <a:pt x="36304" y="4086"/>
                  </a:lnTo>
                  <a:lnTo>
                    <a:pt x="36481" y="3969"/>
                  </a:lnTo>
                  <a:lnTo>
                    <a:pt x="36618" y="3811"/>
                  </a:lnTo>
                  <a:lnTo>
                    <a:pt x="36736" y="3674"/>
                  </a:lnTo>
                  <a:lnTo>
                    <a:pt x="36814" y="3536"/>
                  </a:lnTo>
                  <a:lnTo>
                    <a:pt x="36873" y="3379"/>
                  </a:lnTo>
                  <a:lnTo>
                    <a:pt x="36893" y="3222"/>
                  </a:lnTo>
                  <a:lnTo>
                    <a:pt x="36913" y="3065"/>
                  </a:lnTo>
                  <a:lnTo>
                    <a:pt x="36893" y="2868"/>
                  </a:lnTo>
                  <a:lnTo>
                    <a:pt x="36854" y="2692"/>
                  </a:lnTo>
                  <a:lnTo>
                    <a:pt x="36795" y="2515"/>
                  </a:lnTo>
                  <a:lnTo>
                    <a:pt x="36677" y="2358"/>
                  </a:lnTo>
                  <a:lnTo>
                    <a:pt x="36539" y="2200"/>
                  </a:lnTo>
                  <a:lnTo>
                    <a:pt x="36343" y="2043"/>
                  </a:lnTo>
                  <a:lnTo>
                    <a:pt x="36107" y="1886"/>
                  </a:lnTo>
                  <a:lnTo>
                    <a:pt x="35813" y="1729"/>
                  </a:lnTo>
                  <a:lnTo>
                    <a:pt x="35459" y="1591"/>
                  </a:lnTo>
                  <a:lnTo>
                    <a:pt x="35046" y="1454"/>
                  </a:lnTo>
                  <a:lnTo>
                    <a:pt x="34575" y="1316"/>
                  </a:lnTo>
                  <a:lnTo>
                    <a:pt x="34025" y="1199"/>
                  </a:lnTo>
                  <a:lnTo>
                    <a:pt x="33396" y="1061"/>
                  </a:lnTo>
                  <a:lnTo>
                    <a:pt x="32689" y="943"/>
                  </a:lnTo>
                  <a:lnTo>
                    <a:pt x="31903" y="825"/>
                  </a:lnTo>
                  <a:lnTo>
                    <a:pt x="31039" y="707"/>
                  </a:lnTo>
                  <a:lnTo>
                    <a:pt x="29723" y="550"/>
                  </a:lnTo>
                  <a:lnTo>
                    <a:pt x="28328" y="413"/>
                  </a:lnTo>
                  <a:lnTo>
                    <a:pt x="26835" y="295"/>
                  </a:lnTo>
                  <a:lnTo>
                    <a:pt x="25263" y="197"/>
                  </a:lnTo>
                  <a:lnTo>
                    <a:pt x="23653" y="118"/>
                  </a:lnTo>
                  <a:lnTo>
                    <a:pt x="21963" y="59"/>
                  </a:lnTo>
                  <a:lnTo>
                    <a:pt x="20234" y="20"/>
                  </a:lnTo>
                  <a:lnTo>
                    <a:pt x="1846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9" name="Google Shape;10149;p53"/>
            <p:cNvSpPr/>
            <p:nvPr/>
          </p:nvSpPr>
          <p:spPr>
            <a:xfrm>
              <a:off x="-484686" y="-791216"/>
              <a:ext cx="284604" cy="75365"/>
            </a:xfrm>
            <a:custGeom>
              <a:avLst/>
              <a:gdLst/>
              <a:ahLst/>
              <a:cxnLst/>
              <a:rect l="l" t="t" r="r" b="b"/>
              <a:pathLst>
                <a:path w="17288" h="4578" extrusionOk="0">
                  <a:moveTo>
                    <a:pt x="17288" y="0"/>
                  </a:moveTo>
                  <a:lnTo>
                    <a:pt x="17189" y="40"/>
                  </a:lnTo>
                  <a:lnTo>
                    <a:pt x="17111" y="59"/>
                  </a:lnTo>
                  <a:lnTo>
                    <a:pt x="16757" y="177"/>
                  </a:lnTo>
                  <a:lnTo>
                    <a:pt x="16364" y="295"/>
                  </a:lnTo>
                  <a:lnTo>
                    <a:pt x="15893" y="413"/>
                  </a:lnTo>
                  <a:lnTo>
                    <a:pt x="15363" y="531"/>
                  </a:lnTo>
                  <a:lnTo>
                    <a:pt x="14754" y="629"/>
                  </a:lnTo>
                  <a:lnTo>
                    <a:pt x="14066" y="747"/>
                  </a:lnTo>
                  <a:lnTo>
                    <a:pt x="13300" y="845"/>
                  </a:lnTo>
                  <a:lnTo>
                    <a:pt x="12435" y="963"/>
                  </a:lnTo>
                  <a:lnTo>
                    <a:pt x="10687" y="1120"/>
                  </a:lnTo>
                  <a:lnTo>
                    <a:pt x="8762" y="1277"/>
                  </a:lnTo>
                  <a:lnTo>
                    <a:pt x="6719" y="1376"/>
                  </a:lnTo>
                  <a:lnTo>
                    <a:pt x="4558" y="1454"/>
                  </a:lnTo>
                  <a:lnTo>
                    <a:pt x="3536" y="2240"/>
                  </a:lnTo>
                  <a:lnTo>
                    <a:pt x="2476" y="2986"/>
                  </a:lnTo>
                  <a:lnTo>
                    <a:pt x="1395" y="3713"/>
                  </a:lnTo>
                  <a:lnTo>
                    <a:pt x="275" y="4401"/>
                  </a:lnTo>
                  <a:lnTo>
                    <a:pt x="0" y="4578"/>
                  </a:lnTo>
                  <a:lnTo>
                    <a:pt x="1847" y="4558"/>
                  </a:lnTo>
                  <a:lnTo>
                    <a:pt x="3576" y="4538"/>
                  </a:lnTo>
                  <a:lnTo>
                    <a:pt x="5226" y="4499"/>
                  </a:lnTo>
                  <a:lnTo>
                    <a:pt x="6778" y="4440"/>
                  </a:lnTo>
                  <a:lnTo>
                    <a:pt x="8232" y="4362"/>
                  </a:lnTo>
                  <a:lnTo>
                    <a:pt x="9587" y="4263"/>
                  </a:lnTo>
                  <a:lnTo>
                    <a:pt x="10825" y="4165"/>
                  </a:lnTo>
                  <a:lnTo>
                    <a:pt x="11984" y="4047"/>
                  </a:lnTo>
                  <a:lnTo>
                    <a:pt x="13025" y="3929"/>
                  </a:lnTo>
                  <a:lnTo>
                    <a:pt x="13948" y="3811"/>
                  </a:lnTo>
                  <a:lnTo>
                    <a:pt x="14773" y="3674"/>
                  </a:lnTo>
                  <a:lnTo>
                    <a:pt x="15480" y="3536"/>
                  </a:lnTo>
                  <a:lnTo>
                    <a:pt x="16070" y="3399"/>
                  </a:lnTo>
                  <a:lnTo>
                    <a:pt x="16541" y="3261"/>
                  </a:lnTo>
                  <a:lnTo>
                    <a:pt x="16875" y="3124"/>
                  </a:lnTo>
                  <a:lnTo>
                    <a:pt x="17013" y="3065"/>
                  </a:lnTo>
                  <a:lnTo>
                    <a:pt x="17111" y="3006"/>
                  </a:lnTo>
                  <a:lnTo>
                    <a:pt x="17189" y="3026"/>
                  </a:lnTo>
                  <a:lnTo>
                    <a:pt x="17288" y="3085"/>
                  </a:lnTo>
                  <a:lnTo>
                    <a:pt x="1728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0" name="Google Shape;10150;p53"/>
            <p:cNvSpPr/>
            <p:nvPr/>
          </p:nvSpPr>
          <p:spPr>
            <a:xfrm>
              <a:off x="-250217" y="-1024730"/>
              <a:ext cx="49503" cy="86049"/>
            </a:xfrm>
            <a:custGeom>
              <a:avLst/>
              <a:gdLst/>
              <a:ahLst/>
              <a:cxnLst/>
              <a:rect l="l" t="t" r="r" b="b"/>
              <a:pathLst>
                <a:path w="3007" h="5227" extrusionOk="0">
                  <a:moveTo>
                    <a:pt x="2987" y="1"/>
                  </a:moveTo>
                  <a:lnTo>
                    <a:pt x="2633" y="688"/>
                  </a:lnTo>
                  <a:lnTo>
                    <a:pt x="2299" y="1356"/>
                  </a:lnTo>
                  <a:lnTo>
                    <a:pt x="1926" y="2024"/>
                  </a:lnTo>
                  <a:lnTo>
                    <a:pt x="1572" y="2692"/>
                  </a:lnTo>
                  <a:lnTo>
                    <a:pt x="1179" y="3341"/>
                  </a:lnTo>
                  <a:lnTo>
                    <a:pt x="806" y="3969"/>
                  </a:lnTo>
                  <a:lnTo>
                    <a:pt x="394" y="4598"/>
                  </a:lnTo>
                  <a:lnTo>
                    <a:pt x="1" y="5226"/>
                  </a:lnTo>
                  <a:lnTo>
                    <a:pt x="1" y="5226"/>
                  </a:lnTo>
                  <a:lnTo>
                    <a:pt x="570" y="5128"/>
                  </a:lnTo>
                  <a:lnTo>
                    <a:pt x="1062" y="5050"/>
                  </a:lnTo>
                  <a:lnTo>
                    <a:pt x="1513" y="4951"/>
                  </a:lnTo>
                  <a:lnTo>
                    <a:pt x="1906" y="4853"/>
                  </a:lnTo>
                  <a:lnTo>
                    <a:pt x="2240" y="4755"/>
                  </a:lnTo>
                  <a:lnTo>
                    <a:pt x="2515" y="4657"/>
                  </a:lnTo>
                  <a:lnTo>
                    <a:pt x="2712" y="4558"/>
                  </a:lnTo>
                  <a:lnTo>
                    <a:pt x="2869" y="4460"/>
                  </a:lnTo>
                  <a:lnTo>
                    <a:pt x="3006" y="4519"/>
                  </a:lnTo>
                  <a:lnTo>
                    <a:pt x="3006" y="4519"/>
                  </a:lnTo>
                  <a:lnTo>
                    <a:pt x="298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1" name="Google Shape;10151;p53"/>
            <p:cNvSpPr/>
            <p:nvPr/>
          </p:nvSpPr>
          <p:spPr>
            <a:xfrm>
              <a:off x="-308744" y="-930609"/>
              <a:ext cx="108027" cy="68583"/>
            </a:xfrm>
            <a:custGeom>
              <a:avLst/>
              <a:gdLst/>
              <a:ahLst/>
              <a:cxnLst/>
              <a:rect l="l" t="t" r="r" b="b"/>
              <a:pathLst>
                <a:path w="6562" h="4166" extrusionOk="0">
                  <a:moveTo>
                    <a:pt x="6561" y="1"/>
                  </a:moveTo>
                  <a:lnTo>
                    <a:pt x="6424" y="59"/>
                  </a:lnTo>
                  <a:lnTo>
                    <a:pt x="6129" y="158"/>
                  </a:lnTo>
                  <a:lnTo>
                    <a:pt x="5795" y="256"/>
                  </a:lnTo>
                  <a:lnTo>
                    <a:pt x="5402" y="354"/>
                  </a:lnTo>
                  <a:lnTo>
                    <a:pt x="4970" y="452"/>
                  </a:lnTo>
                  <a:lnTo>
                    <a:pt x="4479" y="551"/>
                  </a:lnTo>
                  <a:lnTo>
                    <a:pt x="3929" y="649"/>
                  </a:lnTo>
                  <a:lnTo>
                    <a:pt x="2652" y="826"/>
                  </a:lnTo>
                  <a:lnTo>
                    <a:pt x="2024" y="1690"/>
                  </a:lnTo>
                  <a:lnTo>
                    <a:pt x="1356" y="2535"/>
                  </a:lnTo>
                  <a:lnTo>
                    <a:pt x="688" y="3360"/>
                  </a:lnTo>
                  <a:lnTo>
                    <a:pt x="0" y="4165"/>
                  </a:lnTo>
                  <a:lnTo>
                    <a:pt x="1316" y="4047"/>
                  </a:lnTo>
                  <a:lnTo>
                    <a:pt x="2495" y="3910"/>
                  </a:lnTo>
                  <a:lnTo>
                    <a:pt x="3517" y="3753"/>
                  </a:lnTo>
                  <a:lnTo>
                    <a:pt x="4401" y="3615"/>
                  </a:lnTo>
                  <a:lnTo>
                    <a:pt x="5147" y="3458"/>
                  </a:lnTo>
                  <a:lnTo>
                    <a:pt x="5736" y="3301"/>
                  </a:lnTo>
                  <a:lnTo>
                    <a:pt x="5952" y="3222"/>
                  </a:lnTo>
                  <a:lnTo>
                    <a:pt x="6149" y="3144"/>
                  </a:lnTo>
                  <a:lnTo>
                    <a:pt x="6306" y="3065"/>
                  </a:lnTo>
                  <a:lnTo>
                    <a:pt x="6424" y="2987"/>
                  </a:lnTo>
                  <a:lnTo>
                    <a:pt x="6502" y="3006"/>
                  </a:lnTo>
                  <a:lnTo>
                    <a:pt x="6561" y="3045"/>
                  </a:lnTo>
                  <a:lnTo>
                    <a:pt x="656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2" name="Google Shape;10152;p53"/>
            <p:cNvSpPr/>
            <p:nvPr/>
          </p:nvSpPr>
          <p:spPr>
            <a:xfrm>
              <a:off x="-384425" y="-860756"/>
              <a:ext cx="184034" cy="73110"/>
            </a:xfrm>
            <a:custGeom>
              <a:avLst/>
              <a:gdLst/>
              <a:ahLst/>
              <a:cxnLst/>
              <a:rect l="l" t="t" r="r" b="b"/>
              <a:pathLst>
                <a:path w="11179" h="4441" extrusionOk="0">
                  <a:moveTo>
                    <a:pt x="11178" y="1"/>
                  </a:moveTo>
                  <a:lnTo>
                    <a:pt x="11021" y="60"/>
                  </a:lnTo>
                  <a:lnTo>
                    <a:pt x="10667" y="178"/>
                  </a:lnTo>
                  <a:lnTo>
                    <a:pt x="10274" y="276"/>
                  </a:lnTo>
                  <a:lnTo>
                    <a:pt x="9803" y="394"/>
                  </a:lnTo>
                  <a:lnTo>
                    <a:pt x="9273" y="512"/>
                  </a:lnTo>
                  <a:lnTo>
                    <a:pt x="8664" y="629"/>
                  </a:lnTo>
                  <a:lnTo>
                    <a:pt x="7976" y="728"/>
                  </a:lnTo>
                  <a:lnTo>
                    <a:pt x="7210" y="845"/>
                  </a:lnTo>
                  <a:lnTo>
                    <a:pt x="6345" y="944"/>
                  </a:lnTo>
                  <a:lnTo>
                    <a:pt x="4951" y="1081"/>
                  </a:lnTo>
                  <a:lnTo>
                    <a:pt x="3438" y="1199"/>
                  </a:lnTo>
                  <a:lnTo>
                    <a:pt x="2613" y="2044"/>
                  </a:lnTo>
                  <a:lnTo>
                    <a:pt x="1768" y="2869"/>
                  </a:lnTo>
                  <a:lnTo>
                    <a:pt x="904" y="3674"/>
                  </a:lnTo>
                  <a:lnTo>
                    <a:pt x="0" y="4440"/>
                  </a:lnTo>
                  <a:lnTo>
                    <a:pt x="1179" y="4401"/>
                  </a:lnTo>
                  <a:lnTo>
                    <a:pt x="2279" y="4342"/>
                  </a:lnTo>
                  <a:lnTo>
                    <a:pt x="3340" y="4264"/>
                  </a:lnTo>
                  <a:lnTo>
                    <a:pt x="4342" y="4185"/>
                  </a:lnTo>
                  <a:lnTo>
                    <a:pt x="5265" y="4107"/>
                  </a:lnTo>
                  <a:lnTo>
                    <a:pt x="6129" y="4008"/>
                  </a:lnTo>
                  <a:lnTo>
                    <a:pt x="6935" y="3930"/>
                  </a:lnTo>
                  <a:lnTo>
                    <a:pt x="7662" y="3831"/>
                  </a:lnTo>
                  <a:lnTo>
                    <a:pt x="8330" y="3714"/>
                  </a:lnTo>
                  <a:lnTo>
                    <a:pt x="8919" y="3615"/>
                  </a:lnTo>
                  <a:lnTo>
                    <a:pt x="9449" y="3517"/>
                  </a:lnTo>
                  <a:lnTo>
                    <a:pt x="9921" y="3399"/>
                  </a:lnTo>
                  <a:lnTo>
                    <a:pt x="10294" y="3301"/>
                  </a:lnTo>
                  <a:lnTo>
                    <a:pt x="10608" y="3183"/>
                  </a:lnTo>
                  <a:lnTo>
                    <a:pt x="10864" y="3085"/>
                  </a:lnTo>
                  <a:lnTo>
                    <a:pt x="11021" y="2987"/>
                  </a:lnTo>
                  <a:lnTo>
                    <a:pt x="11099" y="3006"/>
                  </a:lnTo>
                  <a:lnTo>
                    <a:pt x="11178" y="3046"/>
                  </a:lnTo>
                  <a:lnTo>
                    <a:pt x="1117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3" name="Google Shape;10153;p53"/>
            <p:cNvSpPr/>
            <p:nvPr/>
          </p:nvSpPr>
          <p:spPr>
            <a:xfrm>
              <a:off x="-779311" y="-721362"/>
              <a:ext cx="579859" cy="141018"/>
            </a:xfrm>
            <a:custGeom>
              <a:avLst/>
              <a:gdLst/>
              <a:ahLst/>
              <a:cxnLst/>
              <a:rect l="l" t="t" r="r" b="b"/>
              <a:pathLst>
                <a:path w="35223" h="8566" extrusionOk="0">
                  <a:moveTo>
                    <a:pt x="35184" y="1"/>
                  </a:moveTo>
                  <a:lnTo>
                    <a:pt x="35105" y="40"/>
                  </a:lnTo>
                  <a:lnTo>
                    <a:pt x="35007" y="60"/>
                  </a:lnTo>
                  <a:lnTo>
                    <a:pt x="34653" y="177"/>
                  </a:lnTo>
                  <a:lnTo>
                    <a:pt x="34260" y="295"/>
                  </a:lnTo>
                  <a:lnTo>
                    <a:pt x="33789" y="413"/>
                  </a:lnTo>
                  <a:lnTo>
                    <a:pt x="33259" y="531"/>
                  </a:lnTo>
                  <a:lnTo>
                    <a:pt x="32650" y="629"/>
                  </a:lnTo>
                  <a:lnTo>
                    <a:pt x="31962" y="747"/>
                  </a:lnTo>
                  <a:lnTo>
                    <a:pt x="31196" y="845"/>
                  </a:lnTo>
                  <a:lnTo>
                    <a:pt x="30331" y="944"/>
                  </a:lnTo>
                  <a:lnTo>
                    <a:pt x="29055" y="1081"/>
                  </a:lnTo>
                  <a:lnTo>
                    <a:pt x="27699" y="1199"/>
                  </a:lnTo>
                  <a:lnTo>
                    <a:pt x="26245" y="1297"/>
                  </a:lnTo>
                  <a:lnTo>
                    <a:pt x="24752" y="1376"/>
                  </a:lnTo>
                  <a:lnTo>
                    <a:pt x="23181" y="1435"/>
                  </a:lnTo>
                  <a:lnTo>
                    <a:pt x="21550" y="1474"/>
                  </a:lnTo>
                  <a:lnTo>
                    <a:pt x="19881" y="1513"/>
                  </a:lnTo>
                  <a:lnTo>
                    <a:pt x="17386" y="1513"/>
                  </a:lnTo>
                  <a:lnTo>
                    <a:pt x="16011" y="1494"/>
                  </a:lnTo>
                  <a:lnTo>
                    <a:pt x="15087" y="2024"/>
                  </a:lnTo>
                  <a:lnTo>
                    <a:pt x="14144" y="2515"/>
                  </a:lnTo>
                  <a:lnTo>
                    <a:pt x="13182" y="2987"/>
                  </a:lnTo>
                  <a:lnTo>
                    <a:pt x="12219" y="3419"/>
                  </a:lnTo>
                  <a:lnTo>
                    <a:pt x="11257" y="3831"/>
                  </a:lnTo>
                  <a:lnTo>
                    <a:pt x="10274" y="4205"/>
                  </a:lnTo>
                  <a:lnTo>
                    <a:pt x="9272" y="4558"/>
                  </a:lnTo>
                  <a:lnTo>
                    <a:pt x="8271" y="4892"/>
                  </a:lnTo>
                  <a:lnTo>
                    <a:pt x="7269" y="5187"/>
                  </a:lnTo>
                  <a:lnTo>
                    <a:pt x="6247" y="5462"/>
                  </a:lnTo>
                  <a:lnTo>
                    <a:pt x="5206" y="5717"/>
                  </a:lnTo>
                  <a:lnTo>
                    <a:pt x="4184" y="5953"/>
                  </a:lnTo>
                  <a:lnTo>
                    <a:pt x="3143" y="6149"/>
                  </a:lnTo>
                  <a:lnTo>
                    <a:pt x="2102" y="6326"/>
                  </a:lnTo>
                  <a:lnTo>
                    <a:pt x="1061" y="6464"/>
                  </a:lnTo>
                  <a:lnTo>
                    <a:pt x="0" y="6601"/>
                  </a:lnTo>
                  <a:lnTo>
                    <a:pt x="59" y="6680"/>
                  </a:lnTo>
                  <a:lnTo>
                    <a:pt x="79" y="6778"/>
                  </a:lnTo>
                  <a:lnTo>
                    <a:pt x="157" y="6837"/>
                  </a:lnTo>
                  <a:lnTo>
                    <a:pt x="295" y="6916"/>
                  </a:lnTo>
                  <a:lnTo>
                    <a:pt x="629" y="7053"/>
                  </a:lnTo>
                  <a:lnTo>
                    <a:pt x="1100" y="7191"/>
                  </a:lnTo>
                  <a:lnTo>
                    <a:pt x="1690" y="7348"/>
                  </a:lnTo>
                  <a:lnTo>
                    <a:pt x="2416" y="7505"/>
                  </a:lnTo>
                  <a:lnTo>
                    <a:pt x="3261" y="7642"/>
                  </a:lnTo>
                  <a:lnTo>
                    <a:pt x="4224" y="7780"/>
                  </a:lnTo>
                  <a:lnTo>
                    <a:pt x="5285" y="7917"/>
                  </a:lnTo>
                  <a:lnTo>
                    <a:pt x="6463" y="8055"/>
                  </a:lnTo>
                  <a:lnTo>
                    <a:pt x="7760" y="8173"/>
                  </a:lnTo>
                  <a:lnTo>
                    <a:pt x="9135" y="8271"/>
                  </a:lnTo>
                  <a:lnTo>
                    <a:pt x="10628" y="8369"/>
                  </a:lnTo>
                  <a:lnTo>
                    <a:pt x="12219" y="8448"/>
                  </a:lnTo>
                  <a:lnTo>
                    <a:pt x="13909" y="8507"/>
                  </a:lnTo>
                  <a:lnTo>
                    <a:pt x="15696" y="8546"/>
                  </a:lnTo>
                  <a:lnTo>
                    <a:pt x="17562" y="8566"/>
                  </a:lnTo>
                  <a:lnTo>
                    <a:pt x="20490" y="8566"/>
                  </a:lnTo>
                  <a:lnTo>
                    <a:pt x="23063" y="8526"/>
                  </a:lnTo>
                  <a:lnTo>
                    <a:pt x="25322" y="8467"/>
                  </a:lnTo>
                  <a:lnTo>
                    <a:pt x="27287" y="8369"/>
                  </a:lnTo>
                  <a:lnTo>
                    <a:pt x="28956" y="8232"/>
                  </a:lnTo>
                  <a:lnTo>
                    <a:pt x="30371" y="8114"/>
                  </a:lnTo>
                  <a:lnTo>
                    <a:pt x="31549" y="7957"/>
                  </a:lnTo>
                  <a:lnTo>
                    <a:pt x="32512" y="7800"/>
                  </a:lnTo>
                  <a:lnTo>
                    <a:pt x="33278" y="7642"/>
                  </a:lnTo>
                  <a:lnTo>
                    <a:pt x="33868" y="7505"/>
                  </a:lnTo>
                  <a:lnTo>
                    <a:pt x="34319" y="7348"/>
                  </a:lnTo>
                  <a:lnTo>
                    <a:pt x="34634" y="7230"/>
                  </a:lnTo>
                  <a:lnTo>
                    <a:pt x="34850" y="7112"/>
                  </a:lnTo>
                  <a:lnTo>
                    <a:pt x="34968" y="7014"/>
                  </a:lnTo>
                  <a:lnTo>
                    <a:pt x="35027" y="6955"/>
                  </a:lnTo>
                  <a:lnTo>
                    <a:pt x="35046" y="6916"/>
                  </a:lnTo>
                  <a:lnTo>
                    <a:pt x="35125" y="6798"/>
                  </a:lnTo>
                  <a:lnTo>
                    <a:pt x="35223" y="6699"/>
                  </a:lnTo>
                  <a:lnTo>
                    <a:pt x="3518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4" name="Google Shape;10154;p53"/>
            <p:cNvSpPr/>
            <p:nvPr/>
          </p:nvSpPr>
          <p:spPr>
            <a:xfrm>
              <a:off x="-780612" y="-722334"/>
              <a:ext cx="264882" cy="109657"/>
            </a:xfrm>
            <a:custGeom>
              <a:avLst/>
              <a:gdLst/>
              <a:ahLst/>
              <a:cxnLst/>
              <a:rect l="l" t="t" r="r" b="b"/>
              <a:pathLst>
                <a:path w="16090" h="6661" extrusionOk="0">
                  <a:moveTo>
                    <a:pt x="1" y="1"/>
                  </a:moveTo>
                  <a:lnTo>
                    <a:pt x="20" y="6562"/>
                  </a:lnTo>
                  <a:lnTo>
                    <a:pt x="79" y="6660"/>
                  </a:lnTo>
                  <a:lnTo>
                    <a:pt x="1140" y="6523"/>
                  </a:lnTo>
                  <a:lnTo>
                    <a:pt x="2181" y="6385"/>
                  </a:lnTo>
                  <a:lnTo>
                    <a:pt x="3222" y="6208"/>
                  </a:lnTo>
                  <a:lnTo>
                    <a:pt x="4263" y="6012"/>
                  </a:lnTo>
                  <a:lnTo>
                    <a:pt x="5285" y="5776"/>
                  </a:lnTo>
                  <a:lnTo>
                    <a:pt x="6326" y="5521"/>
                  </a:lnTo>
                  <a:lnTo>
                    <a:pt x="7348" y="5246"/>
                  </a:lnTo>
                  <a:lnTo>
                    <a:pt x="8350" y="4951"/>
                  </a:lnTo>
                  <a:lnTo>
                    <a:pt x="9351" y="4617"/>
                  </a:lnTo>
                  <a:lnTo>
                    <a:pt x="10353" y="4264"/>
                  </a:lnTo>
                  <a:lnTo>
                    <a:pt x="11336" y="3890"/>
                  </a:lnTo>
                  <a:lnTo>
                    <a:pt x="12298" y="3478"/>
                  </a:lnTo>
                  <a:lnTo>
                    <a:pt x="13261" y="3046"/>
                  </a:lnTo>
                  <a:lnTo>
                    <a:pt x="14223" y="2574"/>
                  </a:lnTo>
                  <a:lnTo>
                    <a:pt x="15166" y="2083"/>
                  </a:lnTo>
                  <a:lnTo>
                    <a:pt x="16090" y="1553"/>
                  </a:lnTo>
                  <a:lnTo>
                    <a:pt x="14459" y="1533"/>
                  </a:lnTo>
                  <a:lnTo>
                    <a:pt x="12887" y="1494"/>
                  </a:lnTo>
                  <a:lnTo>
                    <a:pt x="11336" y="1415"/>
                  </a:lnTo>
                  <a:lnTo>
                    <a:pt x="9843" y="1337"/>
                  </a:lnTo>
                  <a:lnTo>
                    <a:pt x="8389" y="1258"/>
                  </a:lnTo>
                  <a:lnTo>
                    <a:pt x="7033" y="1140"/>
                  </a:lnTo>
                  <a:lnTo>
                    <a:pt x="5717" y="1022"/>
                  </a:lnTo>
                  <a:lnTo>
                    <a:pt x="4499" y="885"/>
                  </a:lnTo>
                  <a:lnTo>
                    <a:pt x="3694" y="767"/>
                  </a:lnTo>
                  <a:lnTo>
                    <a:pt x="2967" y="669"/>
                  </a:lnTo>
                  <a:lnTo>
                    <a:pt x="2299" y="570"/>
                  </a:lnTo>
                  <a:lnTo>
                    <a:pt x="1729" y="453"/>
                  </a:lnTo>
                  <a:lnTo>
                    <a:pt x="1199" y="335"/>
                  </a:lnTo>
                  <a:lnTo>
                    <a:pt x="747" y="236"/>
                  </a:lnTo>
                  <a:lnTo>
                    <a:pt x="335" y="1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5" name="Google Shape;10155;p53"/>
            <p:cNvSpPr/>
            <p:nvPr/>
          </p:nvSpPr>
          <p:spPr>
            <a:xfrm>
              <a:off x="-780941" y="-792187"/>
              <a:ext cx="371279" cy="76337"/>
            </a:xfrm>
            <a:custGeom>
              <a:avLst/>
              <a:gdLst/>
              <a:ahLst/>
              <a:cxnLst/>
              <a:rect l="l" t="t" r="r" b="b"/>
              <a:pathLst>
                <a:path w="22553" h="4637" extrusionOk="0">
                  <a:moveTo>
                    <a:pt x="1" y="0"/>
                  </a:moveTo>
                  <a:lnTo>
                    <a:pt x="1" y="2967"/>
                  </a:lnTo>
                  <a:lnTo>
                    <a:pt x="315" y="3104"/>
                  </a:lnTo>
                  <a:lnTo>
                    <a:pt x="728" y="3242"/>
                  </a:lnTo>
                  <a:lnTo>
                    <a:pt x="1258" y="3379"/>
                  </a:lnTo>
                  <a:lnTo>
                    <a:pt x="1887" y="3517"/>
                  </a:lnTo>
                  <a:lnTo>
                    <a:pt x="2633" y="3654"/>
                  </a:lnTo>
                  <a:lnTo>
                    <a:pt x="3498" y="3792"/>
                  </a:lnTo>
                  <a:lnTo>
                    <a:pt x="4460" y="3929"/>
                  </a:lnTo>
                  <a:lnTo>
                    <a:pt x="5521" y="4047"/>
                  </a:lnTo>
                  <a:lnTo>
                    <a:pt x="6680" y="4165"/>
                  </a:lnTo>
                  <a:lnTo>
                    <a:pt x="7957" y="4263"/>
                  </a:lnTo>
                  <a:lnTo>
                    <a:pt x="9313" y="4362"/>
                  </a:lnTo>
                  <a:lnTo>
                    <a:pt x="10766" y="4440"/>
                  </a:lnTo>
                  <a:lnTo>
                    <a:pt x="12318" y="4519"/>
                  </a:lnTo>
                  <a:lnTo>
                    <a:pt x="13949" y="4578"/>
                  </a:lnTo>
                  <a:lnTo>
                    <a:pt x="15677" y="4617"/>
                  </a:lnTo>
                  <a:lnTo>
                    <a:pt x="17485" y="4637"/>
                  </a:lnTo>
                  <a:lnTo>
                    <a:pt x="17995" y="4637"/>
                  </a:lnTo>
                  <a:lnTo>
                    <a:pt x="18270" y="4460"/>
                  </a:lnTo>
                  <a:lnTo>
                    <a:pt x="19390" y="3772"/>
                  </a:lnTo>
                  <a:lnTo>
                    <a:pt x="20471" y="3045"/>
                  </a:lnTo>
                  <a:lnTo>
                    <a:pt x="21531" y="2299"/>
                  </a:lnTo>
                  <a:lnTo>
                    <a:pt x="22553" y="1513"/>
                  </a:lnTo>
                  <a:lnTo>
                    <a:pt x="22553" y="1513"/>
                  </a:lnTo>
                  <a:lnTo>
                    <a:pt x="20451" y="1572"/>
                  </a:lnTo>
                  <a:lnTo>
                    <a:pt x="17485" y="1572"/>
                  </a:lnTo>
                  <a:lnTo>
                    <a:pt x="15658" y="1552"/>
                  </a:lnTo>
                  <a:lnTo>
                    <a:pt x="13870" y="1513"/>
                  </a:lnTo>
                  <a:lnTo>
                    <a:pt x="12141" y="1454"/>
                  </a:lnTo>
                  <a:lnTo>
                    <a:pt x="10472" y="1376"/>
                  </a:lnTo>
                  <a:lnTo>
                    <a:pt x="8861" y="1277"/>
                  </a:lnTo>
                  <a:lnTo>
                    <a:pt x="7328" y="1159"/>
                  </a:lnTo>
                  <a:lnTo>
                    <a:pt x="5875" y="1042"/>
                  </a:lnTo>
                  <a:lnTo>
                    <a:pt x="4519" y="884"/>
                  </a:lnTo>
                  <a:lnTo>
                    <a:pt x="3714" y="786"/>
                  </a:lnTo>
                  <a:lnTo>
                    <a:pt x="2987" y="668"/>
                  </a:lnTo>
                  <a:lnTo>
                    <a:pt x="2319" y="570"/>
                  </a:lnTo>
                  <a:lnTo>
                    <a:pt x="1730" y="452"/>
                  </a:lnTo>
                  <a:lnTo>
                    <a:pt x="1199" y="334"/>
                  </a:lnTo>
                  <a:lnTo>
                    <a:pt x="747" y="236"/>
                  </a:lnTo>
                  <a:lnTo>
                    <a:pt x="355" y="1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6" name="Google Shape;10156;p53"/>
            <p:cNvSpPr/>
            <p:nvPr/>
          </p:nvSpPr>
          <p:spPr>
            <a:xfrm>
              <a:off x="-715928" y="-1339736"/>
              <a:ext cx="514865" cy="414295"/>
            </a:xfrm>
            <a:custGeom>
              <a:avLst/>
              <a:gdLst/>
              <a:ahLst/>
              <a:cxnLst/>
              <a:rect l="l" t="t" r="r" b="b"/>
              <a:pathLst>
                <a:path w="31275" h="25166" extrusionOk="0">
                  <a:moveTo>
                    <a:pt x="31196" y="1"/>
                  </a:moveTo>
                  <a:lnTo>
                    <a:pt x="30685" y="178"/>
                  </a:lnTo>
                  <a:lnTo>
                    <a:pt x="30057" y="335"/>
                  </a:lnTo>
                  <a:lnTo>
                    <a:pt x="29310" y="492"/>
                  </a:lnTo>
                  <a:lnTo>
                    <a:pt x="28407" y="649"/>
                  </a:lnTo>
                  <a:lnTo>
                    <a:pt x="28014" y="1494"/>
                  </a:lnTo>
                  <a:lnTo>
                    <a:pt x="27582" y="2339"/>
                  </a:lnTo>
                  <a:lnTo>
                    <a:pt x="27149" y="3164"/>
                  </a:lnTo>
                  <a:lnTo>
                    <a:pt x="26698" y="3989"/>
                  </a:lnTo>
                  <a:lnTo>
                    <a:pt x="26226" y="4794"/>
                  </a:lnTo>
                  <a:lnTo>
                    <a:pt x="25735" y="5600"/>
                  </a:lnTo>
                  <a:lnTo>
                    <a:pt x="25224" y="6385"/>
                  </a:lnTo>
                  <a:lnTo>
                    <a:pt x="24713" y="7171"/>
                  </a:lnTo>
                  <a:lnTo>
                    <a:pt x="24163" y="7937"/>
                  </a:lnTo>
                  <a:lnTo>
                    <a:pt x="23613" y="8704"/>
                  </a:lnTo>
                  <a:lnTo>
                    <a:pt x="23024" y="9450"/>
                  </a:lnTo>
                  <a:lnTo>
                    <a:pt x="22435" y="10197"/>
                  </a:lnTo>
                  <a:lnTo>
                    <a:pt x="21806" y="10923"/>
                  </a:lnTo>
                  <a:lnTo>
                    <a:pt x="21177" y="11631"/>
                  </a:lnTo>
                  <a:lnTo>
                    <a:pt x="20510" y="12318"/>
                  </a:lnTo>
                  <a:lnTo>
                    <a:pt x="19842" y="13006"/>
                  </a:lnTo>
                  <a:lnTo>
                    <a:pt x="18761" y="14008"/>
                  </a:lnTo>
                  <a:lnTo>
                    <a:pt x="17661" y="14970"/>
                  </a:lnTo>
                  <a:lnTo>
                    <a:pt x="16541" y="15894"/>
                  </a:lnTo>
                  <a:lnTo>
                    <a:pt x="15382" y="16778"/>
                  </a:lnTo>
                  <a:lnTo>
                    <a:pt x="14204" y="17622"/>
                  </a:lnTo>
                  <a:lnTo>
                    <a:pt x="13005" y="18447"/>
                  </a:lnTo>
                  <a:lnTo>
                    <a:pt x="11787" y="19213"/>
                  </a:lnTo>
                  <a:lnTo>
                    <a:pt x="10530" y="19960"/>
                  </a:lnTo>
                  <a:lnTo>
                    <a:pt x="9273" y="20648"/>
                  </a:lnTo>
                  <a:lnTo>
                    <a:pt x="7996" y="21315"/>
                  </a:lnTo>
                  <a:lnTo>
                    <a:pt x="6699" y="21924"/>
                  </a:lnTo>
                  <a:lnTo>
                    <a:pt x="5383" y="22514"/>
                  </a:lnTo>
                  <a:lnTo>
                    <a:pt x="4047" y="23044"/>
                  </a:lnTo>
                  <a:lnTo>
                    <a:pt x="2711" y="23535"/>
                  </a:lnTo>
                  <a:lnTo>
                    <a:pt x="1356" y="23987"/>
                  </a:lnTo>
                  <a:lnTo>
                    <a:pt x="1" y="24400"/>
                  </a:lnTo>
                  <a:lnTo>
                    <a:pt x="1199" y="24557"/>
                  </a:lnTo>
                  <a:lnTo>
                    <a:pt x="2574" y="24694"/>
                  </a:lnTo>
                  <a:lnTo>
                    <a:pt x="4067" y="24812"/>
                  </a:lnTo>
                  <a:lnTo>
                    <a:pt x="5697" y="24930"/>
                  </a:lnTo>
                  <a:lnTo>
                    <a:pt x="7465" y="25028"/>
                  </a:lnTo>
                  <a:lnTo>
                    <a:pt x="9371" y="25087"/>
                  </a:lnTo>
                  <a:lnTo>
                    <a:pt x="11394" y="25146"/>
                  </a:lnTo>
                  <a:lnTo>
                    <a:pt x="13536" y="25166"/>
                  </a:lnTo>
                  <a:lnTo>
                    <a:pt x="15972" y="25166"/>
                  </a:lnTo>
                  <a:lnTo>
                    <a:pt x="18250" y="25127"/>
                  </a:lnTo>
                  <a:lnTo>
                    <a:pt x="20372" y="25048"/>
                  </a:lnTo>
                  <a:lnTo>
                    <a:pt x="22317" y="24950"/>
                  </a:lnTo>
                  <a:lnTo>
                    <a:pt x="24085" y="24832"/>
                  </a:lnTo>
                  <a:lnTo>
                    <a:pt x="25676" y="24694"/>
                  </a:lnTo>
                  <a:lnTo>
                    <a:pt x="27071" y="24537"/>
                  </a:lnTo>
                  <a:lnTo>
                    <a:pt x="28289" y="24360"/>
                  </a:lnTo>
                  <a:lnTo>
                    <a:pt x="28682" y="23732"/>
                  </a:lnTo>
                  <a:lnTo>
                    <a:pt x="29094" y="23103"/>
                  </a:lnTo>
                  <a:lnTo>
                    <a:pt x="29467" y="22475"/>
                  </a:lnTo>
                  <a:lnTo>
                    <a:pt x="29860" y="21826"/>
                  </a:lnTo>
                  <a:lnTo>
                    <a:pt x="30214" y="21158"/>
                  </a:lnTo>
                  <a:lnTo>
                    <a:pt x="30587" y="20490"/>
                  </a:lnTo>
                  <a:lnTo>
                    <a:pt x="30921" y="19822"/>
                  </a:lnTo>
                  <a:lnTo>
                    <a:pt x="31275" y="19135"/>
                  </a:lnTo>
                  <a:lnTo>
                    <a:pt x="3119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7" name="Google Shape;10157;p53"/>
            <p:cNvSpPr/>
            <p:nvPr/>
          </p:nvSpPr>
          <p:spPr>
            <a:xfrm>
              <a:off x="-238249" y="-1405062"/>
              <a:ext cx="35592" cy="54672"/>
            </a:xfrm>
            <a:custGeom>
              <a:avLst/>
              <a:gdLst/>
              <a:ahLst/>
              <a:cxnLst/>
              <a:rect l="l" t="t" r="r" b="b"/>
              <a:pathLst>
                <a:path w="2162" h="3321" extrusionOk="0">
                  <a:moveTo>
                    <a:pt x="2162" y="1"/>
                  </a:moveTo>
                  <a:lnTo>
                    <a:pt x="1749" y="138"/>
                  </a:lnTo>
                  <a:lnTo>
                    <a:pt x="1258" y="276"/>
                  </a:lnTo>
                  <a:lnTo>
                    <a:pt x="649" y="1808"/>
                  </a:lnTo>
                  <a:lnTo>
                    <a:pt x="1" y="3321"/>
                  </a:lnTo>
                  <a:lnTo>
                    <a:pt x="786" y="3164"/>
                  </a:lnTo>
                  <a:lnTo>
                    <a:pt x="1395" y="3006"/>
                  </a:lnTo>
                  <a:lnTo>
                    <a:pt x="1651" y="2908"/>
                  </a:lnTo>
                  <a:lnTo>
                    <a:pt x="1867" y="2830"/>
                  </a:lnTo>
                  <a:lnTo>
                    <a:pt x="2024" y="2751"/>
                  </a:lnTo>
                  <a:lnTo>
                    <a:pt x="2142" y="2672"/>
                  </a:lnTo>
                  <a:lnTo>
                    <a:pt x="2162" y="2574"/>
                  </a:lnTo>
                  <a:lnTo>
                    <a:pt x="2162" y="2260"/>
                  </a:lnTo>
                  <a:lnTo>
                    <a:pt x="2162" y="1337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8" name="Google Shape;10158;p53"/>
            <p:cNvSpPr/>
            <p:nvPr/>
          </p:nvSpPr>
          <p:spPr>
            <a:xfrm>
              <a:off x="-781254" y="-926724"/>
              <a:ext cx="516165" cy="71167"/>
            </a:xfrm>
            <a:custGeom>
              <a:avLst/>
              <a:gdLst/>
              <a:ahLst/>
              <a:cxnLst/>
              <a:rect l="l" t="t" r="r" b="b"/>
              <a:pathLst>
                <a:path w="31354" h="4323" extrusionOk="0">
                  <a:moveTo>
                    <a:pt x="1120" y="0"/>
                  </a:moveTo>
                  <a:lnTo>
                    <a:pt x="550" y="118"/>
                  </a:lnTo>
                  <a:lnTo>
                    <a:pt x="0" y="236"/>
                  </a:lnTo>
                  <a:lnTo>
                    <a:pt x="0" y="2652"/>
                  </a:lnTo>
                  <a:lnTo>
                    <a:pt x="295" y="2790"/>
                  </a:lnTo>
                  <a:lnTo>
                    <a:pt x="708" y="2927"/>
                  </a:lnTo>
                  <a:lnTo>
                    <a:pt x="1218" y="3065"/>
                  </a:lnTo>
                  <a:lnTo>
                    <a:pt x="1867" y="3202"/>
                  </a:lnTo>
                  <a:lnTo>
                    <a:pt x="2613" y="3340"/>
                  </a:lnTo>
                  <a:lnTo>
                    <a:pt x="3458" y="3477"/>
                  </a:lnTo>
                  <a:lnTo>
                    <a:pt x="4420" y="3615"/>
                  </a:lnTo>
                  <a:lnTo>
                    <a:pt x="5481" y="3733"/>
                  </a:lnTo>
                  <a:lnTo>
                    <a:pt x="6660" y="3851"/>
                  </a:lnTo>
                  <a:lnTo>
                    <a:pt x="7917" y="3968"/>
                  </a:lnTo>
                  <a:lnTo>
                    <a:pt x="9292" y="4047"/>
                  </a:lnTo>
                  <a:lnTo>
                    <a:pt x="10746" y="4145"/>
                  </a:lnTo>
                  <a:lnTo>
                    <a:pt x="12298" y="4204"/>
                  </a:lnTo>
                  <a:lnTo>
                    <a:pt x="13948" y="4263"/>
                  </a:lnTo>
                  <a:lnTo>
                    <a:pt x="15677" y="4302"/>
                  </a:lnTo>
                  <a:lnTo>
                    <a:pt x="17504" y="4322"/>
                  </a:lnTo>
                  <a:lnTo>
                    <a:pt x="19173" y="4322"/>
                  </a:lnTo>
                  <a:lnTo>
                    <a:pt x="20765" y="4302"/>
                  </a:lnTo>
                  <a:lnTo>
                    <a:pt x="22277" y="4283"/>
                  </a:lnTo>
                  <a:lnTo>
                    <a:pt x="23711" y="4224"/>
                  </a:lnTo>
                  <a:lnTo>
                    <a:pt x="25086" y="4165"/>
                  </a:lnTo>
                  <a:lnTo>
                    <a:pt x="26383" y="4106"/>
                  </a:lnTo>
                  <a:lnTo>
                    <a:pt x="27581" y="4027"/>
                  </a:lnTo>
                  <a:lnTo>
                    <a:pt x="28701" y="3929"/>
                  </a:lnTo>
                  <a:lnTo>
                    <a:pt x="29389" y="3124"/>
                  </a:lnTo>
                  <a:lnTo>
                    <a:pt x="30057" y="2299"/>
                  </a:lnTo>
                  <a:lnTo>
                    <a:pt x="30725" y="1454"/>
                  </a:lnTo>
                  <a:lnTo>
                    <a:pt x="31353" y="590"/>
                  </a:lnTo>
                  <a:lnTo>
                    <a:pt x="30449" y="707"/>
                  </a:lnTo>
                  <a:lnTo>
                    <a:pt x="29173" y="845"/>
                  </a:lnTo>
                  <a:lnTo>
                    <a:pt x="27817" y="943"/>
                  </a:lnTo>
                  <a:lnTo>
                    <a:pt x="26363" y="1041"/>
                  </a:lnTo>
                  <a:lnTo>
                    <a:pt x="24870" y="1120"/>
                  </a:lnTo>
                  <a:lnTo>
                    <a:pt x="23299" y="1199"/>
                  </a:lnTo>
                  <a:lnTo>
                    <a:pt x="21668" y="1238"/>
                  </a:lnTo>
                  <a:lnTo>
                    <a:pt x="19999" y="1258"/>
                  </a:lnTo>
                  <a:lnTo>
                    <a:pt x="18289" y="1277"/>
                  </a:lnTo>
                  <a:lnTo>
                    <a:pt x="17504" y="1277"/>
                  </a:lnTo>
                  <a:lnTo>
                    <a:pt x="15677" y="1258"/>
                  </a:lnTo>
                  <a:lnTo>
                    <a:pt x="13889" y="1218"/>
                  </a:lnTo>
                  <a:lnTo>
                    <a:pt x="12160" y="1159"/>
                  </a:lnTo>
                  <a:lnTo>
                    <a:pt x="10491" y="1081"/>
                  </a:lnTo>
                  <a:lnTo>
                    <a:pt x="8880" y="982"/>
                  </a:lnTo>
                  <a:lnTo>
                    <a:pt x="7347" y="865"/>
                  </a:lnTo>
                  <a:lnTo>
                    <a:pt x="5894" y="727"/>
                  </a:lnTo>
                  <a:lnTo>
                    <a:pt x="4538" y="570"/>
                  </a:lnTo>
                  <a:lnTo>
                    <a:pt x="3497" y="432"/>
                  </a:lnTo>
                  <a:lnTo>
                    <a:pt x="2574" y="295"/>
                  </a:lnTo>
                  <a:lnTo>
                    <a:pt x="1788" y="157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9" name="Google Shape;10159;p53"/>
            <p:cNvSpPr/>
            <p:nvPr/>
          </p:nvSpPr>
          <p:spPr>
            <a:xfrm>
              <a:off x="-781254" y="-862040"/>
              <a:ext cx="453427" cy="76337"/>
            </a:xfrm>
            <a:custGeom>
              <a:avLst/>
              <a:gdLst/>
              <a:ahLst/>
              <a:cxnLst/>
              <a:rect l="l" t="t" r="r" b="b"/>
              <a:pathLst>
                <a:path w="27543" h="4637" extrusionOk="0">
                  <a:moveTo>
                    <a:pt x="0" y="0"/>
                  </a:moveTo>
                  <a:lnTo>
                    <a:pt x="20" y="2967"/>
                  </a:lnTo>
                  <a:lnTo>
                    <a:pt x="315" y="3104"/>
                  </a:lnTo>
                  <a:lnTo>
                    <a:pt x="727" y="3242"/>
                  </a:lnTo>
                  <a:lnTo>
                    <a:pt x="1238" y="3379"/>
                  </a:lnTo>
                  <a:lnTo>
                    <a:pt x="1886" y="3517"/>
                  </a:lnTo>
                  <a:lnTo>
                    <a:pt x="2633" y="3654"/>
                  </a:lnTo>
                  <a:lnTo>
                    <a:pt x="3477" y="3792"/>
                  </a:lnTo>
                  <a:lnTo>
                    <a:pt x="4440" y="3929"/>
                  </a:lnTo>
                  <a:lnTo>
                    <a:pt x="5520" y="4047"/>
                  </a:lnTo>
                  <a:lnTo>
                    <a:pt x="6679" y="4165"/>
                  </a:lnTo>
                  <a:lnTo>
                    <a:pt x="7937" y="4263"/>
                  </a:lnTo>
                  <a:lnTo>
                    <a:pt x="9312" y="4361"/>
                  </a:lnTo>
                  <a:lnTo>
                    <a:pt x="10766" y="4460"/>
                  </a:lnTo>
                  <a:lnTo>
                    <a:pt x="12317" y="4518"/>
                  </a:lnTo>
                  <a:lnTo>
                    <a:pt x="13948" y="4577"/>
                  </a:lnTo>
                  <a:lnTo>
                    <a:pt x="15677" y="4617"/>
                  </a:lnTo>
                  <a:lnTo>
                    <a:pt x="17504" y="4636"/>
                  </a:lnTo>
                  <a:lnTo>
                    <a:pt x="19272" y="4636"/>
                  </a:lnTo>
                  <a:lnTo>
                    <a:pt x="20981" y="4617"/>
                  </a:lnTo>
                  <a:lnTo>
                    <a:pt x="22572" y="4577"/>
                  </a:lnTo>
                  <a:lnTo>
                    <a:pt x="24104" y="4518"/>
                  </a:lnTo>
                  <a:lnTo>
                    <a:pt x="25008" y="3752"/>
                  </a:lnTo>
                  <a:lnTo>
                    <a:pt x="25872" y="2947"/>
                  </a:lnTo>
                  <a:lnTo>
                    <a:pt x="26717" y="2122"/>
                  </a:lnTo>
                  <a:lnTo>
                    <a:pt x="27542" y="1277"/>
                  </a:lnTo>
                  <a:lnTo>
                    <a:pt x="25401" y="1415"/>
                  </a:lnTo>
                  <a:lnTo>
                    <a:pt x="23142" y="1513"/>
                  </a:lnTo>
                  <a:lnTo>
                    <a:pt x="20765" y="1572"/>
                  </a:lnTo>
                  <a:lnTo>
                    <a:pt x="18289" y="1591"/>
                  </a:lnTo>
                  <a:lnTo>
                    <a:pt x="17504" y="1591"/>
                  </a:lnTo>
                  <a:lnTo>
                    <a:pt x="15677" y="1572"/>
                  </a:lnTo>
                  <a:lnTo>
                    <a:pt x="13889" y="1513"/>
                  </a:lnTo>
                  <a:lnTo>
                    <a:pt x="12160" y="1454"/>
                  </a:lnTo>
                  <a:lnTo>
                    <a:pt x="10491" y="1375"/>
                  </a:lnTo>
                  <a:lnTo>
                    <a:pt x="8880" y="1277"/>
                  </a:lnTo>
                  <a:lnTo>
                    <a:pt x="7347" y="1179"/>
                  </a:lnTo>
                  <a:lnTo>
                    <a:pt x="5894" y="1041"/>
                  </a:lnTo>
                  <a:lnTo>
                    <a:pt x="4538" y="884"/>
                  </a:lnTo>
                  <a:lnTo>
                    <a:pt x="3733" y="786"/>
                  </a:lnTo>
                  <a:lnTo>
                    <a:pt x="2986" y="668"/>
                  </a:lnTo>
                  <a:lnTo>
                    <a:pt x="2338" y="570"/>
                  </a:lnTo>
                  <a:lnTo>
                    <a:pt x="1749" y="452"/>
                  </a:lnTo>
                  <a:lnTo>
                    <a:pt x="1218" y="334"/>
                  </a:lnTo>
                  <a:lnTo>
                    <a:pt x="747" y="236"/>
                  </a:lnTo>
                  <a:lnTo>
                    <a:pt x="354" y="1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0" name="Google Shape;10160;p53"/>
            <p:cNvSpPr/>
            <p:nvPr/>
          </p:nvSpPr>
          <p:spPr>
            <a:xfrm>
              <a:off x="-209142" y="-1441610"/>
              <a:ext cx="6486" cy="18125"/>
            </a:xfrm>
            <a:custGeom>
              <a:avLst/>
              <a:gdLst/>
              <a:ahLst/>
              <a:cxnLst/>
              <a:rect l="l" t="t" r="r" b="b"/>
              <a:pathLst>
                <a:path w="394" h="1101" extrusionOk="0">
                  <a:moveTo>
                    <a:pt x="394" y="1"/>
                  </a:moveTo>
                  <a:lnTo>
                    <a:pt x="1" y="1101"/>
                  </a:lnTo>
                  <a:lnTo>
                    <a:pt x="217" y="1003"/>
                  </a:lnTo>
                  <a:lnTo>
                    <a:pt x="374" y="924"/>
                  </a:lnTo>
                  <a:lnTo>
                    <a:pt x="394" y="767"/>
                  </a:lnTo>
                  <a:lnTo>
                    <a:pt x="394" y="453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6480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1" name="Google Shape;10161;p53"/>
            <p:cNvSpPr/>
            <p:nvPr/>
          </p:nvSpPr>
          <p:spPr>
            <a:xfrm>
              <a:off x="-782867" y="-1473302"/>
              <a:ext cx="580188" cy="72781"/>
            </a:xfrm>
            <a:custGeom>
              <a:avLst/>
              <a:gdLst/>
              <a:ahLst/>
              <a:cxnLst/>
              <a:rect l="l" t="t" r="r" b="b"/>
              <a:pathLst>
                <a:path w="35243" h="4421" extrusionOk="0">
                  <a:moveTo>
                    <a:pt x="0" y="1"/>
                  </a:moveTo>
                  <a:lnTo>
                    <a:pt x="20" y="2672"/>
                  </a:lnTo>
                  <a:lnTo>
                    <a:pt x="118" y="2751"/>
                  </a:lnTo>
                  <a:lnTo>
                    <a:pt x="255" y="2810"/>
                  </a:lnTo>
                  <a:lnTo>
                    <a:pt x="629" y="2967"/>
                  </a:lnTo>
                  <a:lnTo>
                    <a:pt x="1120" y="3105"/>
                  </a:lnTo>
                  <a:lnTo>
                    <a:pt x="1729" y="3242"/>
                  </a:lnTo>
                  <a:lnTo>
                    <a:pt x="2456" y="3380"/>
                  </a:lnTo>
                  <a:lnTo>
                    <a:pt x="3300" y="3537"/>
                  </a:lnTo>
                  <a:lnTo>
                    <a:pt x="4263" y="3674"/>
                  </a:lnTo>
                  <a:lnTo>
                    <a:pt x="5324" y="3792"/>
                  </a:lnTo>
                  <a:lnTo>
                    <a:pt x="6502" y="3910"/>
                  </a:lnTo>
                  <a:lnTo>
                    <a:pt x="7799" y="4028"/>
                  </a:lnTo>
                  <a:lnTo>
                    <a:pt x="9174" y="4126"/>
                  </a:lnTo>
                  <a:lnTo>
                    <a:pt x="10667" y="4224"/>
                  </a:lnTo>
                  <a:lnTo>
                    <a:pt x="12258" y="4303"/>
                  </a:lnTo>
                  <a:lnTo>
                    <a:pt x="13948" y="4342"/>
                  </a:lnTo>
                  <a:lnTo>
                    <a:pt x="15735" y="4401"/>
                  </a:lnTo>
                  <a:lnTo>
                    <a:pt x="17602" y="4421"/>
                  </a:lnTo>
                  <a:lnTo>
                    <a:pt x="19311" y="4421"/>
                  </a:lnTo>
                  <a:lnTo>
                    <a:pt x="20961" y="4401"/>
                  </a:lnTo>
                  <a:lnTo>
                    <a:pt x="22532" y="4362"/>
                  </a:lnTo>
                  <a:lnTo>
                    <a:pt x="24006" y="4303"/>
                  </a:lnTo>
                  <a:lnTo>
                    <a:pt x="25401" y="4244"/>
                  </a:lnTo>
                  <a:lnTo>
                    <a:pt x="26717" y="4165"/>
                  </a:lnTo>
                  <a:lnTo>
                    <a:pt x="27954" y="4087"/>
                  </a:lnTo>
                  <a:lnTo>
                    <a:pt x="29094" y="3989"/>
                  </a:lnTo>
                  <a:lnTo>
                    <a:pt x="30155" y="3890"/>
                  </a:lnTo>
                  <a:lnTo>
                    <a:pt x="31117" y="3772"/>
                  </a:lnTo>
                  <a:lnTo>
                    <a:pt x="31982" y="3655"/>
                  </a:lnTo>
                  <a:lnTo>
                    <a:pt x="32748" y="3537"/>
                  </a:lnTo>
                  <a:lnTo>
                    <a:pt x="33435" y="3419"/>
                  </a:lnTo>
                  <a:lnTo>
                    <a:pt x="34005" y="3281"/>
                  </a:lnTo>
                  <a:lnTo>
                    <a:pt x="34476" y="3164"/>
                  </a:lnTo>
                  <a:lnTo>
                    <a:pt x="34850" y="3026"/>
                  </a:lnTo>
                  <a:lnTo>
                    <a:pt x="35243" y="1926"/>
                  </a:lnTo>
                  <a:lnTo>
                    <a:pt x="35243" y="158"/>
                  </a:lnTo>
                  <a:lnTo>
                    <a:pt x="34889" y="276"/>
                  </a:lnTo>
                  <a:lnTo>
                    <a:pt x="34476" y="394"/>
                  </a:lnTo>
                  <a:lnTo>
                    <a:pt x="34005" y="511"/>
                  </a:lnTo>
                  <a:lnTo>
                    <a:pt x="33475" y="629"/>
                  </a:lnTo>
                  <a:lnTo>
                    <a:pt x="32866" y="728"/>
                  </a:lnTo>
                  <a:lnTo>
                    <a:pt x="32178" y="845"/>
                  </a:lnTo>
                  <a:lnTo>
                    <a:pt x="31412" y="944"/>
                  </a:lnTo>
                  <a:lnTo>
                    <a:pt x="30547" y="1042"/>
                  </a:lnTo>
                  <a:lnTo>
                    <a:pt x="29271" y="1179"/>
                  </a:lnTo>
                  <a:lnTo>
                    <a:pt x="27915" y="1297"/>
                  </a:lnTo>
                  <a:lnTo>
                    <a:pt x="26461" y="1395"/>
                  </a:lnTo>
                  <a:lnTo>
                    <a:pt x="24968" y="1474"/>
                  </a:lnTo>
                  <a:lnTo>
                    <a:pt x="23397" y="1533"/>
                  </a:lnTo>
                  <a:lnTo>
                    <a:pt x="21766" y="1572"/>
                  </a:lnTo>
                  <a:lnTo>
                    <a:pt x="20097" y="1612"/>
                  </a:lnTo>
                  <a:lnTo>
                    <a:pt x="17602" y="1612"/>
                  </a:lnTo>
                  <a:lnTo>
                    <a:pt x="15775" y="1592"/>
                  </a:lnTo>
                  <a:lnTo>
                    <a:pt x="13987" y="1553"/>
                  </a:lnTo>
                  <a:lnTo>
                    <a:pt x="12258" y="1494"/>
                  </a:lnTo>
                  <a:lnTo>
                    <a:pt x="10589" y="1415"/>
                  </a:lnTo>
                  <a:lnTo>
                    <a:pt x="8978" y="1317"/>
                  </a:lnTo>
                  <a:lnTo>
                    <a:pt x="7445" y="1199"/>
                  </a:lnTo>
                  <a:lnTo>
                    <a:pt x="5992" y="1081"/>
                  </a:lnTo>
                  <a:lnTo>
                    <a:pt x="4636" y="924"/>
                  </a:lnTo>
                  <a:lnTo>
                    <a:pt x="3791" y="806"/>
                  </a:lnTo>
                  <a:lnTo>
                    <a:pt x="3025" y="708"/>
                  </a:lnTo>
                  <a:lnTo>
                    <a:pt x="2357" y="590"/>
                  </a:lnTo>
                  <a:lnTo>
                    <a:pt x="1748" y="472"/>
                  </a:lnTo>
                  <a:lnTo>
                    <a:pt x="1218" y="354"/>
                  </a:lnTo>
                  <a:lnTo>
                    <a:pt x="747" y="236"/>
                  </a:lnTo>
                  <a:lnTo>
                    <a:pt x="354" y="1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2" name="Google Shape;10162;p53"/>
            <p:cNvSpPr/>
            <p:nvPr/>
          </p:nvSpPr>
          <p:spPr>
            <a:xfrm>
              <a:off x="-782554" y="-1407647"/>
              <a:ext cx="564993" cy="72451"/>
            </a:xfrm>
            <a:custGeom>
              <a:avLst/>
              <a:gdLst/>
              <a:ahLst/>
              <a:cxnLst/>
              <a:rect l="l" t="t" r="r" b="b"/>
              <a:pathLst>
                <a:path w="34320" h="4401" extrusionOk="0">
                  <a:moveTo>
                    <a:pt x="1" y="1"/>
                  </a:moveTo>
                  <a:lnTo>
                    <a:pt x="1" y="2692"/>
                  </a:lnTo>
                  <a:lnTo>
                    <a:pt x="119" y="2751"/>
                  </a:lnTo>
                  <a:lnTo>
                    <a:pt x="256" y="2810"/>
                  </a:lnTo>
                  <a:lnTo>
                    <a:pt x="629" y="2967"/>
                  </a:lnTo>
                  <a:lnTo>
                    <a:pt x="1120" y="3104"/>
                  </a:lnTo>
                  <a:lnTo>
                    <a:pt x="1729" y="3242"/>
                  </a:lnTo>
                  <a:lnTo>
                    <a:pt x="2476" y="3379"/>
                  </a:lnTo>
                  <a:lnTo>
                    <a:pt x="3321" y="3537"/>
                  </a:lnTo>
                  <a:lnTo>
                    <a:pt x="4264" y="3674"/>
                  </a:lnTo>
                  <a:lnTo>
                    <a:pt x="5344" y="3792"/>
                  </a:lnTo>
                  <a:lnTo>
                    <a:pt x="6523" y="3910"/>
                  </a:lnTo>
                  <a:lnTo>
                    <a:pt x="7800" y="4028"/>
                  </a:lnTo>
                  <a:lnTo>
                    <a:pt x="9194" y="4126"/>
                  </a:lnTo>
                  <a:lnTo>
                    <a:pt x="10668" y="4224"/>
                  </a:lnTo>
                  <a:lnTo>
                    <a:pt x="12259" y="4283"/>
                  </a:lnTo>
                  <a:lnTo>
                    <a:pt x="13948" y="4342"/>
                  </a:lnTo>
                  <a:lnTo>
                    <a:pt x="15716" y="4381"/>
                  </a:lnTo>
                  <a:lnTo>
                    <a:pt x="17583" y="4401"/>
                  </a:lnTo>
                  <a:lnTo>
                    <a:pt x="20235" y="4401"/>
                  </a:lnTo>
                  <a:lnTo>
                    <a:pt x="22690" y="4342"/>
                  </a:lnTo>
                  <a:lnTo>
                    <a:pt x="24949" y="4263"/>
                  </a:lnTo>
                  <a:lnTo>
                    <a:pt x="26992" y="4146"/>
                  </a:lnTo>
                  <a:lnTo>
                    <a:pt x="28839" y="4008"/>
                  </a:lnTo>
                  <a:lnTo>
                    <a:pt x="30470" y="3851"/>
                  </a:lnTo>
                  <a:lnTo>
                    <a:pt x="31884" y="3674"/>
                  </a:lnTo>
                  <a:lnTo>
                    <a:pt x="33063" y="3478"/>
                  </a:lnTo>
                  <a:lnTo>
                    <a:pt x="33711" y="1965"/>
                  </a:lnTo>
                  <a:lnTo>
                    <a:pt x="34320" y="433"/>
                  </a:lnTo>
                  <a:lnTo>
                    <a:pt x="33593" y="590"/>
                  </a:lnTo>
                  <a:lnTo>
                    <a:pt x="32748" y="747"/>
                  </a:lnTo>
                  <a:lnTo>
                    <a:pt x="31727" y="904"/>
                  </a:lnTo>
                  <a:lnTo>
                    <a:pt x="30528" y="1042"/>
                  </a:lnTo>
                  <a:lnTo>
                    <a:pt x="29252" y="1179"/>
                  </a:lnTo>
                  <a:lnTo>
                    <a:pt x="27896" y="1297"/>
                  </a:lnTo>
                  <a:lnTo>
                    <a:pt x="26442" y="1395"/>
                  </a:lnTo>
                  <a:lnTo>
                    <a:pt x="24949" y="1474"/>
                  </a:lnTo>
                  <a:lnTo>
                    <a:pt x="23378" y="1533"/>
                  </a:lnTo>
                  <a:lnTo>
                    <a:pt x="21747" y="1572"/>
                  </a:lnTo>
                  <a:lnTo>
                    <a:pt x="20078" y="1611"/>
                  </a:lnTo>
                  <a:lnTo>
                    <a:pt x="17583" y="1611"/>
                  </a:lnTo>
                  <a:lnTo>
                    <a:pt x="15756" y="1592"/>
                  </a:lnTo>
                  <a:lnTo>
                    <a:pt x="13968" y="1553"/>
                  </a:lnTo>
                  <a:lnTo>
                    <a:pt x="12239" y="1494"/>
                  </a:lnTo>
                  <a:lnTo>
                    <a:pt x="10570" y="1415"/>
                  </a:lnTo>
                  <a:lnTo>
                    <a:pt x="8959" y="1317"/>
                  </a:lnTo>
                  <a:lnTo>
                    <a:pt x="7426" y="1199"/>
                  </a:lnTo>
                  <a:lnTo>
                    <a:pt x="5973" y="1061"/>
                  </a:lnTo>
                  <a:lnTo>
                    <a:pt x="4617" y="924"/>
                  </a:lnTo>
                  <a:lnTo>
                    <a:pt x="3772" y="806"/>
                  </a:lnTo>
                  <a:lnTo>
                    <a:pt x="3026" y="688"/>
                  </a:lnTo>
                  <a:lnTo>
                    <a:pt x="2338" y="590"/>
                  </a:lnTo>
                  <a:lnTo>
                    <a:pt x="1729" y="472"/>
                  </a:lnTo>
                  <a:lnTo>
                    <a:pt x="1199" y="354"/>
                  </a:lnTo>
                  <a:lnTo>
                    <a:pt x="747" y="236"/>
                  </a:lnTo>
                  <a:lnTo>
                    <a:pt x="335" y="1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3" name="Google Shape;10163;p53"/>
            <p:cNvSpPr/>
            <p:nvPr/>
          </p:nvSpPr>
          <p:spPr>
            <a:xfrm>
              <a:off x="-782554" y="-1341992"/>
              <a:ext cx="534274" cy="403940"/>
            </a:xfrm>
            <a:custGeom>
              <a:avLst/>
              <a:gdLst/>
              <a:ahLst/>
              <a:cxnLst/>
              <a:rect l="l" t="t" r="r" b="b"/>
              <a:pathLst>
                <a:path w="32454" h="24537" extrusionOk="0">
                  <a:moveTo>
                    <a:pt x="1" y="0"/>
                  </a:moveTo>
                  <a:lnTo>
                    <a:pt x="79" y="23633"/>
                  </a:lnTo>
                  <a:lnTo>
                    <a:pt x="295" y="23751"/>
                  </a:lnTo>
                  <a:lnTo>
                    <a:pt x="610" y="23849"/>
                  </a:lnTo>
                  <a:lnTo>
                    <a:pt x="983" y="23967"/>
                  </a:lnTo>
                  <a:lnTo>
                    <a:pt x="1454" y="24085"/>
                  </a:lnTo>
                  <a:lnTo>
                    <a:pt x="1985" y="24203"/>
                  </a:lnTo>
                  <a:lnTo>
                    <a:pt x="2594" y="24321"/>
                  </a:lnTo>
                  <a:lnTo>
                    <a:pt x="3281" y="24419"/>
                  </a:lnTo>
                  <a:lnTo>
                    <a:pt x="4048" y="24537"/>
                  </a:lnTo>
                  <a:lnTo>
                    <a:pt x="5403" y="24124"/>
                  </a:lnTo>
                  <a:lnTo>
                    <a:pt x="6758" y="23672"/>
                  </a:lnTo>
                  <a:lnTo>
                    <a:pt x="8094" y="23181"/>
                  </a:lnTo>
                  <a:lnTo>
                    <a:pt x="9430" y="22651"/>
                  </a:lnTo>
                  <a:lnTo>
                    <a:pt x="10746" y="22061"/>
                  </a:lnTo>
                  <a:lnTo>
                    <a:pt x="12043" y="21452"/>
                  </a:lnTo>
                  <a:lnTo>
                    <a:pt x="13320" y="20785"/>
                  </a:lnTo>
                  <a:lnTo>
                    <a:pt x="14577" y="20097"/>
                  </a:lnTo>
                  <a:lnTo>
                    <a:pt x="15834" y="19350"/>
                  </a:lnTo>
                  <a:lnTo>
                    <a:pt x="17052" y="18584"/>
                  </a:lnTo>
                  <a:lnTo>
                    <a:pt x="18251" y="17759"/>
                  </a:lnTo>
                  <a:lnTo>
                    <a:pt x="19429" y="16915"/>
                  </a:lnTo>
                  <a:lnTo>
                    <a:pt x="20588" y="16031"/>
                  </a:lnTo>
                  <a:lnTo>
                    <a:pt x="21708" y="15107"/>
                  </a:lnTo>
                  <a:lnTo>
                    <a:pt x="22808" y="14145"/>
                  </a:lnTo>
                  <a:lnTo>
                    <a:pt x="23889" y="13143"/>
                  </a:lnTo>
                  <a:lnTo>
                    <a:pt x="24557" y="12455"/>
                  </a:lnTo>
                  <a:lnTo>
                    <a:pt x="25224" y="11768"/>
                  </a:lnTo>
                  <a:lnTo>
                    <a:pt x="25853" y="11060"/>
                  </a:lnTo>
                  <a:lnTo>
                    <a:pt x="26482" y="10334"/>
                  </a:lnTo>
                  <a:lnTo>
                    <a:pt x="27071" y="9587"/>
                  </a:lnTo>
                  <a:lnTo>
                    <a:pt x="27660" y="8841"/>
                  </a:lnTo>
                  <a:lnTo>
                    <a:pt x="28210" y="8074"/>
                  </a:lnTo>
                  <a:lnTo>
                    <a:pt x="28760" y="7308"/>
                  </a:lnTo>
                  <a:lnTo>
                    <a:pt x="29271" y="6522"/>
                  </a:lnTo>
                  <a:lnTo>
                    <a:pt x="29782" y="5737"/>
                  </a:lnTo>
                  <a:lnTo>
                    <a:pt x="30273" y="4931"/>
                  </a:lnTo>
                  <a:lnTo>
                    <a:pt x="30745" y="4126"/>
                  </a:lnTo>
                  <a:lnTo>
                    <a:pt x="31196" y="3301"/>
                  </a:lnTo>
                  <a:lnTo>
                    <a:pt x="31629" y="2476"/>
                  </a:lnTo>
                  <a:lnTo>
                    <a:pt x="32061" y="1631"/>
                  </a:lnTo>
                  <a:lnTo>
                    <a:pt x="32454" y="786"/>
                  </a:lnTo>
                  <a:lnTo>
                    <a:pt x="32454" y="786"/>
                  </a:lnTo>
                  <a:lnTo>
                    <a:pt x="31550" y="924"/>
                  </a:lnTo>
                  <a:lnTo>
                    <a:pt x="30528" y="1042"/>
                  </a:lnTo>
                  <a:lnTo>
                    <a:pt x="29252" y="1179"/>
                  </a:lnTo>
                  <a:lnTo>
                    <a:pt x="27896" y="1277"/>
                  </a:lnTo>
                  <a:lnTo>
                    <a:pt x="26442" y="1376"/>
                  </a:lnTo>
                  <a:lnTo>
                    <a:pt x="24949" y="1454"/>
                  </a:lnTo>
                  <a:lnTo>
                    <a:pt x="23378" y="1533"/>
                  </a:lnTo>
                  <a:lnTo>
                    <a:pt x="21747" y="1572"/>
                  </a:lnTo>
                  <a:lnTo>
                    <a:pt x="20078" y="1592"/>
                  </a:lnTo>
                  <a:lnTo>
                    <a:pt x="18368" y="1611"/>
                  </a:lnTo>
                  <a:lnTo>
                    <a:pt x="17583" y="1611"/>
                  </a:lnTo>
                  <a:lnTo>
                    <a:pt x="15756" y="1592"/>
                  </a:lnTo>
                  <a:lnTo>
                    <a:pt x="13968" y="1552"/>
                  </a:lnTo>
                  <a:lnTo>
                    <a:pt x="12239" y="1493"/>
                  </a:lnTo>
                  <a:lnTo>
                    <a:pt x="10570" y="1415"/>
                  </a:lnTo>
                  <a:lnTo>
                    <a:pt x="8959" y="1317"/>
                  </a:lnTo>
                  <a:lnTo>
                    <a:pt x="7426" y="1199"/>
                  </a:lnTo>
                  <a:lnTo>
                    <a:pt x="5973" y="1061"/>
                  </a:lnTo>
                  <a:lnTo>
                    <a:pt x="4617" y="904"/>
                  </a:lnTo>
                  <a:lnTo>
                    <a:pt x="3792" y="806"/>
                  </a:lnTo>
                  <a:lnTo>
                    <a:pt x="3026" y="688"/>
                  </a:lnTo>
                  <a:lnTo>
                    <a:pt x="2358" y="570"/>
                  </a:lnTo>
                  <a:lnTo>
                    <a:pt x="1749" y="472"/>
                  </a:lnTo>
                  <a:lnTo>
                    <a:pt x="1219" y="354"/>
                  </a:lnTo>
                  <a:lnTo>
                    <a:pt x="747" y="236"/>
                  </a:lnTo>
                  <a:lnTo>
                    <a:pt x="354" y="1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4" name="Google Shape;10164;p53"/>
            <p:cNvSpPr/>
            <p:nvPr/>
          </p:nvSpPr>
          <p:spPr>
            <a:xfrm>
              <a:off x="-784168" y="-1747875"/>
              <a:ext cx="581159" cy="216054"/>
            </a:xfrm>
            <a:custGeom>
              <a:avLst/>
              <a:gdLst/>
              <a:ahLst/>
              <a:cxnLst/>
              <a:rect l="l" t="t" r="r" b="b"/>
              <a:pathLst>
                <a:path w="35302" h="13124" extrusionOk="0">
                  <a:moveTo>
                    <a:pt x="16463" y="0"/>
                  </a:moveTo>
                  <a:lnTo>
                    <a:pt x="15913" y="20"/>
                  </a:lnTo>
                  <a:lnTo>
                    <a:pt x="14695" y="20"/>
                  </a:lnTo>
                  <a:lnTo>
                    <a:pt x="14184" y="40"/>
                  </a:lnTo>
                  <a:lnTo>
                    <a:pt x="13830" y="40"/>
                  </a:lnTo>
                  <a:lnTo>
                    <a:pt x="13339" y="59"/>
                  </a:lnTo>
                  <a:lnTo>
                    <a:pt x="12986" y="59"/>
                  </a:lnTo>
                  <a:lnTo>
                    <a:pt x="12514" y="79"/>
                  </a:lnTo>
                  <a:lnTo>
                    <a:pt x="12161" y="79"/>
                  </a:lnTo>
                  <a:lnTo>
                    <a:pt x="11709" y="99"/>
                  </a:lnTo>
                  <a:lnTo>
                    <a:pt x="11355" y="118"/>
                  </a:lnTo>
                  <a:lnTo>
                    <a:pt x="10903" y="138"/>
                  </a:lnTo>
                  <a:lnTo>
                    <a:pt x="10569" y="158"/>
                  </a:lnTo>
                  <a:lnTo>
                    <a:pt x="10137" y="177"/>
                  </a:lnTo>
                  <a:lnTo>
                    <a:pt x="9803" y="197"/>
                  </a:lnTo>
                  <a:lnTo>
                    <a:pt x="9391" y="216"/>
                  </a:lnTo>
                  <a:lnTo>
                    <a:pt x="9037" y="236"/>
                  </a:lnTo>
                  <a:lnTo>
                    <a:pt x="8644" y="256"/>
                  </a:lnTo>
                  <a:lnTo>
                    <a:pt x="8310" y="295"/>
                  </a:lnTo>
                  <a:lnTo>
                    <a:pt x="7937" y="315"/>
                  </a:lnTo>
                  <a:lnTo>
                    <a:pt x="7623" y="334"/>
                  </a:lnTo>
                  <a:lnTo>
                    <a:pt x="7249" y="374"/>
                  </a:lnTo>
                  <a:lnTo>
                    <a:pt x="6935" y="393"/>
                  </a:lnTo>
                  <a:lnTo>
                    <a:pt x="6581" y="433"/>
                  </a:lnTo>
                  <a:lnTo>
                    <a:pt x="6287" y="452"/>
                  </a:lnTo>
                  <a:lnTo>
                    <a:pt x="5953" y="491"/>
                  </a:lnTo>
                  <a:lnTo>
                    <a:pt x="5658" y="511"/>
                  </a:lnTo>
                  <a:lnTo>
                    <a:pt x="5344" y="550"/>
                  </a:lnTo>
                  <a:lnTo>
                    <a:pt x="5069" y="590"/>
                  </a:lnTo>
                  <a:lnTo>
                    <a:pt x="4755" y="629"/>
                  </a:lnTo>
                  <a:lnTo>
                    <a:pt x="4479" y="649"/>
                  </a:lnTo>
                  <a:lnTo>
                    <a:pt x="4204" y="688"/>
                  </a:lnTo>
                  <a:lnTo>
                    <a:pt x="3949" y="727"/>
                  </a:lnTo>
                  <a:lnTo>
                    <a:pt x="3674" y="766"/>
                  </a:lnTo>
                  <a:lnTo>
                    <a:pt x="3438" y="806"/>
                  </a:lnTo>
                  <a:lnTo>
                    <a:pt x="3183" y="845"/>
                  </a:lnTo>
                  <a:lnTo>
                    <a:pt x="2947" y="884"/>
                  </a:lnTo>
                  <a:lnTo>
                    <a:pt x="2711" y="924"/>
                  </a:lnTo>
                  <a:lnTo>
                    <a:pt x="2495" y="963"/>
                  </a:lnTo>
                  <a:lnTo>
                    <a:pt x="2279" y="1022"/>
                  </a:lnTo>
                  <a:lnTo>
                    <a:pt x="2083" y="1061"/>
                  </a:lnTo>
                  <a:lnTo>
                    <a:pt x="1886" y="1100"/>
                  </a:lnTo>
                  <a:lnTo>
                    <a:pt x="1710" y="1140"/>
                  </a:lnTo>
                  <a:lnTo>
                    <a:pt x="1513" y="1199"/>
                  </a:lnTo>
                  <a:lnTo>
                    <a:pt x="1356" y="1238"/>
                  </a:lnTo>
                  <a:lnTo>
                    <a:pt x="1199" y="1297"/>
                  </a:lnTo>
                  <a:lnTo>
                    <a:pt x="1061" y="1336"/>
                  </a:lnTo>
                  <a:lnTo>
                    <a:pt x="904" y="1375"/>
                  </a:lnTo>
                  <a:lnTo>
                    <a:pt x="786" y="1434"/>
                  </a:lnTo>
                  <a:lnTo>
                    <a:pt x="649" y="1474"/>
                  </a:lnTo>
                  <a:lnTo>
                    <a:pt x="551" y="1533"/>
                  </a:lnTo>
                  <a:lnTo>
                    <a:pt x="452" y="1592"/>
                  </a:lnTo>
                  <a:lnTo>
                    <a:pt x="354" y="1631"/>
                  </a:lnTo>
                  <a:lnTo>
                    <a:pt x="276" y="1690"/>
                  </a:lnTo>
                  <a:lnTo>
                    <a:pt x="197" y="1729"/>
                  </a:lnTo>
                  <a:lnTo>
                    <a:pt x="138" y="1788"/>
                  </a:lnTo>
                  <a:lnTo>
                    <a:pt x="79" y="1867"/>
                  </a:lnTo>
                  <a:lnTo>
                    <a:pt x="59" y="1906"/>
                  </a:lnTo>
                  <a:lnTo>
                    <a:pt x="20" y="1984"/>
                  </a:lnTo>
                  <a:lnTo>
                    <a:pt x="0" y="2043"/>
                  </a:lnTo>
                  <a:lnTo>
                    <a:pt x="0" y="2102"/>
                  </a:lnTo>
                  <a:lnTo>
                    <a:pt x="20" y="2161"/>
                  </a:lnTo>
                  <a:lnTo>
                    <a:pt x="79" y="2259"/>
                  </a:lnTo>
                  <a:lnTo>
                    <a:pt x="99" y="2279"/>
                  </a:lnTo>
                  <a:lnTo>
                    <a:pt x="79" y="2299"/>
                  </a:lnTo>
                  <a:lnTo>
                    <a:pt x="40" y="2318"/>
                  </a:lnTo>
                  <a:lnTo>
                    <a:pt x="40" y="3261"/>
                  </a:lnTo>
                  <a:lnTo>
                    <a:pt x="59" y="11375"/>
                  </a:lnTo>
                  <a:lnTo>
                    <a:pt x="79" y="11375"/>
                  </a:lnTo>
                  <a:lnTo>
                    <a:pt x="177" y="11453"/>
                  </a:lnTo>
                  <a:lnTo>
                    <a:pt x="295" y="11512"/>
                  </a:lnTo>
                  <a:lnTo>
                    <a:pt x="668" y="11650"/>
                  </a:lnTo>
                  <a:lnTo>
                    <a:pt x="1140" y="11807"/>
                  </a:lnTo>
                  <a:lnTo>
                    <a:pt x="1749" y="11944"/>
                  </a:lnTo>
                  <a:lnTo>
                    <a:pt x="2476" y="12082"/>
                  </a:lnTo>
                  <a:lnTo>
                    <a:pt x="3320" y="12239"/>
                  </a:lnTo>
                  <a:lnTo>
                    <a:pt x="4283" y="12377"/>
                  </a:lnTo>
                  <a:lnTo>
                    <a:pt x="5344" y="12494"/>
                  </a:lnTo>
                  <a:lnTo>
                    <a:pt x="6542" y="12632"/>
                  </a:lnTo>
                  <a:lnTo>
                    <a:pt x="7819" y="12730"/>
                  </a:lnTo>
                  <a:lnTo>
                    <a:pt x="9214" y="12848"/>
                  </a:lnTo>
                  <a:lnTo>
                    <a:pt x="10707" y="12927"/>
                  </a:lnTo>
                  <a:lnTo>
                    <a:pt x="12318" y="13005"/>
                  </a:lnTo>
                  <a:lnTo>
                    <a:pt x="14007" y="13064"/>
                  </a:lnTo>
                  <a:lnTo>
                    <a:pt x="15795" y="13103"/>
                  </a:lnTo>
                  <a:lnTo>
                    <a:pt x="17681" y="13123"/>
                  </a:lnTo>
                  <a:lnTo>
                    <a:pt x="19567" y="13123"/>
                  </a:lnTo>
                  <a:lnTo>
                    <a:pt x="21354" y="13103"/>
                  </a:lnTo>
                  <a:lnTo>
                    <a:pt x="23044" y="13064"/>
                  </a:lnTo>
                  <a:lnTo>
                    <a:pt x="24635" y="13005"/>
                  </a:lnTo>
                  <a:lnTo>
                    <a:pt x="26128" y="12927"/>
                  </a:lnTo>
                  <a:lnTo>
                    <a:pt x="27523" y="12828"/>
                  </a:lnTo>
                  <a:lnTo>
                    <a:pt x="28819" y="12730"/>
                  </a:lnTo>
                  <a:lnTo>
                    <a:pt x="29998" y="12632"/>
                  </a:lnTo>
                  <a:lnTo>
                    <a:pt x="31059" y="12494"/>
                  </a:lnTo>
                  <a:lnTo>
                    <a:pt x="32021" y="12377"/>
                  </a:lnTo>
                  <a:lnTo>
                    <a:pt x="32866" y="12239"/>
                  </a:lnTo>
                  <a:lnTo>
                    <a:pt x="33593" y="12101"/>
                  </a:lnTo>
                  <a:lnTo>
                    <a:pt x="34202" y="11964"/>
                  </a:lnTo>
                  <a:lnTo>
                    <a:pt x="34693" y="11826"/>
                  </a:lnTo>
                  <a:lnTo>
                    <a:pt x="35047" y="11689"/>
                  </a:lnTo>
                  <a:lnTo>
                    <a:pt x="35184" y="11630"/>
                  </a:lnTo>
                  <a:lnTo>
                    <a:pt x="35302" y="11551"/>
                  </a:lnTo>
                  <a:lnTo>
                    <a:pt x="35263" y="3399"/>
                  </a:lnTo>
                  <a:lnTo>
                    <a:pt x="35263" y="2240"/>
                  </a:lnTo>
                  <a:lnTo>
                    <a:pt x="35204" y="2083"/>
                  </a:lnTo>
                  <a:lnTo>
                    <a:pt x="35184" y="2024"/>
                  </a:lnTo>
                  <a:lnTo>
                    <a:pt x="35066" y="1926"/>
                  </a:lnTo>
                  <a:lnTo>
                    <a:pt x="34909" y="1808"/>
                  </a:lnTo>
                  <a:lnTo>
                    <a:pt x="34732" y="1709"/>
                  </a:lnTo>
                  <a:lnTo>
                    <a:pt x="34673" y="1670"/>
                  </a:lnTo>
                  <a:lnTo>
                    <a:pt x="34516" y="1611"/>
                  </a:lnTo>
                  <a:lnTo>
                    <a:pt x="34457" y="1592"/>
                  </a:lnTo>
                  <a:lnTo>
                    <a:pt x="34221" y="1493"/>
                  </a:lnTo>
                  <a:lnTo>
                    <a:pt x="34123" y="1474"/>
                  </a:lnTo>
                  <a:lnTo>
                    <a:pt x="33927" y="1415"/>
                  </a:lnTo>
                  <a:lnTo>
                    <a:pt x="33809" y="1375"/>
                  </a:lnTo>
                  <a:lnTo>
                    <a:pt x="33612" y="1317"/>
                  </a:lnTo>
                  <a:lnTo>
                    <a:pt x="33475" y="1277"/>
                  </a:lnTo>
                  <a:lnTo>
                    <a:pt x="33239" y="1218"/>
                  </a:lnTo>
                  <a:lnTo>
                    <a:pt x="32984" y="1179"/>
                  </a:lnTo>
                  <a:lnTo>
                    <a:pt x="32787" y="1120"/>
                  </a:lnTo>
                  <a:lnTo>
                    <a:pt x="32571" y="1081"/>
                  </a:lnTo>
                  <a:lnTo>
                    <a:pt x="32395" y="1042"/>
                  </a:lnTo>
                  <a:lnTo>
                    <a:pt x="32159" y="1002"/>
                  </a:lnTo>
                  <a:lnTo>
                    <a:pt x="32002" y="983"/>
                  </a:lnTo>
                  <a:lnTo>
                    <a:pt x="31432" y="884"/>
                  </a:lnTo>
                  <a:lnTo>
                    <a:pt x="31334" y="865"/>
                  </a:lnTo>
                  <a:lnTo>
                    <a:pt x="31019" y="825"/>
                  </a:lnTo>
                  <a:lnTo>
                    <a:pt x="30862" y="806"/>
                  </a:lnTo>
                  <a:lnTo>
                    <a:pt x="30528" y="747"/>
                  </a:lnTo>
                  <a:lnTo>
                    <a:pt x="30430" y="727"/>
                  </a:lnTo>
                  <a:lnTo>
                    <a:pt x="29133" y="590"/>
                  </a:lnTo>
                  <a:lnTo>
                    <a:pt x="28603" y="531"/>
                  </a:lnTo>
                  <a:lnTo>
                    <a:pt x="27542" y="433"/>
                  </a:lnTo>
                  <a:lnTo>
                    <a:pt x="26442" y="334"/>
                  </a:lnTo>
                  <a:lnTo>
                    <a:pt x="25283" y="256"/>
                  </a:lnTo>
                  <a:lnTo>
                    <a:pt x="24085" y="197"/>
                  </a:lnTo>
                  <a:lnTo>
                    <a:pt x="22572" y="118"/>
                  </a:lnTo>
                  <a:lnTo>
                    <a:pt x="21001" y="59"/>
                  </a:lnTo>
                  <a:lnTo>
                    <a:pt x="20922" y="59"/>
                  </a:lnTo>
                  <a:lnTo>
                    <a:pt x="19350" y="20"/>
                  </a:lnTo>
                  <a:lnTo>
                    <a:pt x="19272" y="20"/>
                  </a:lnTo>
                  <a:lnTo>
                    <a:pt x="1764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5" name="Google Shape;10165;p53"/>
            <p:cNvSpPr/>
            <p:nvPr/>
          </p:nvSpPr>
          <p:spPr>
            <a:xfrm>
              <a:off x="-782867" y="-1538957"/>
              <a:ext cx="579859" cy="72781"/>
            </a:xfrm>
            <a:custGeom>
              <a:avLst/>
              <a:gdLst/>
              <a:ahLst/>
              <a:cxnLst/>
              <a:rect l="l" t="t" r="r" b="b"/>
              <a:pathLst>
                <a:path w="35223" h="4421" extrusionOk="0">
                  <a:moveTo>
                    <a:pt x="0" y="1"/>
                  </a:moveTo>
                  <a:lnTo>
                    <a:pt x="0" y="2673"/>
                  </a:lnTo>
                  <a:lnTo>
                    <a:pt x="98" y="2751"/>
                  </a:lnTo>
                  <a:lnTo>
                    <a:pt x="236" y="2810"/>
                  </a:lnTo>
                  <a:lnTo>
                    <a:pt x="609" y="2948"/>
                  </a:lnTo>
                  <a:lnTo>
                    <a:pt x="1081" y="3105"/>
                  </a:lnTo>
                  <a:lnTo>
                    <a:pt x="1690" y="3242"/>
                  </a:lnTo>
                  <a:lnTo>
                    <a:pt x="2416" y="3380"/>
                  </a:lnTo>
                  <a:lnTo>
                    <a:pt x="3261" y="3537"/>
                  </a:lnTo>
                  <a:lnTo>
                    <a:pt x="4224" y="3655"/>
                  </a:lnTo>
                  <a:lnTo>
                    <a:pt x="5304" y="3792"/>
                  </a:lnTo>
                  <a:lnTo>
                    <a:pt x="6483" y="3910"/>
                  </a:lnTo>
                  <a:lnTo>
                    <a:pt x="7760" y="4028"/>
                  </a:lnTo>
                  <a:lnTo>
                    <a:pt x="9154" y="4126"/>
                  </a:lnTo>
                  <a:lnTo>
                    <a:pt x="10647" y="4224"/>
                  </a:lnTo>
                  <a:lnTo>
                    <a:pt x="12239" y="4303"/>
                  </a:lnTo>
                  <a:lnTo>
                    <a:pt x="13928" y="4362"/>
                  </a:lnTo>
                  <a:lnTo>
                    <a:pt x="15716" y="4401"/>
                  </a:lnTo>
                  <a:lnTo>
                    <a:pt x="17602" y="4421"/>
                  </a:lnTo>
                  <a:lnTo>
                    <a:pt x="19488" y="4421"/>
                  </a:lnTo>
                  <a:lnTo>
                    <a:pt x="21275" y="4401"/>
                  </a:lnTo>
                  <a:lnTo>
                    <a:pt x="22965" y="4342"/>
                  </a:lnTo>
                  <a:lnTo>
                    <a:pt x="24576" y="4283"/>
                  </a:lnTo>
                  <a:lnTo>
                    <a:pt x="26069" y="4224"/>
                  </a:lnTo>
                  <a:lnTo>
                    <a:pt x="27463" y="4126"/>
                  </a:lnTo>
                  <a:lnTo>
                    <a:pt x="28760" y="4028"/>
                  </a:lnTo>
                  <a:lnTo>
                    <a:pt x="29939" y="3910"/>
                  </a:lnTo>
                  <a:lnTo>
                    <a:pt x="31019" y="3792"/>
                  </a:lnTo>
                  <a:lnTo>
                    <a:pt x="31962" y="3674"/>
                  </a:lnTo>
                  <a:lnTo>
                    <a:pt x="32807" y="3537"/>
                  </a:lnTo>
                  <a:lnTo>
                    <a:pt x="33533" y="3399"/>
                  </a:lnTo>
                  <a:lnTo>
                    <a:pt x="34142" y="3262"/>
                  </a:lnTo>
                  <a:lnTo>
                    <a:pt x="34634" y="3124"/>
                  </a:lnTo>
                  <a:lnTo>
                    <a:pt x="34987" y="2987"/>
                  </a:lnTo>
                  <a:lnTo>
                    <a:pt x="35125" y="2908"/>
                  </a:lnTo>
                  <a:lnTo>
                    <a:pt x="35223" y="2849"/>
                  </a:lnTo>
                  <a:lnTo>
                    <a:pt x="35223" y="158"/>
                  </a:lnTo>
                  <a:lnTo>
                    <a:pt x="34869" y="276"/>
                  </a:lnTo>
                  <a:lnTo>
                    <a:pt x="34476" y="394"/>
                  </a:lnTo>
                  <a:lnTo>
                    <a:pt x="34005" y="512"/>
                  </a:lnTo>
                  <a:lnTo>
                    <a:pt x="33475" y="629"/>
                  </a:lnTo>
                  <a:lnTo>
                    <a:pt x="32866" y="747"/>
                  </a:lnTo>
                  <a:lnTo>
                    <a:pt x="32178" y="846"/>
                  </a:lnTo>
                  <a:lnTo>
                    <a:pt x="31412" y="944"/>
                  </a:lnTo>
                  <a:lnTo>
                    <a:pt x="30547" y="1062"/>
                  </a:lnTo>
                  <a:lnTo>
                    <a:pt x="29271" y="1180"/>
                  </a:lnTo>
                  <a:lnTo>
                    <a:pt x="27915" y="1297"/>
                  </a:lnTo>
                  <a:lnTo>
                    <a:pt x="26461" y="1396"/>
                  </a:lnTo>
                  <a:lnTo>
                    <a:pt x="24968" y="1474"/>
                  </a:lnTo>
                  <a:lnTo>
                    <a:pt x="23397" y="1533"/>
                  </a:lnTo>
                  <a:lnTo>
                    <a:pt x="21766" y="1592"/>
                  </a:lnTo>
                  <a:lnTo>
                    <a:pt x="20097" y="1612"/>
                  </a:lnTo>
                  <a:lnTo>
                    <a:pt x="17602" y="1612"/>
                  </a:lnTo>
                  <a:lnTo>
                    <a:pt x="15775" y="1592"/>
                  </a:lnTo>
                  <a:lnTo>
                    <a:pt x="13987" y="1553"/>
                  </a:lnTo>
                  <a:lnTo>
                    <a:pt x="12258" y="1494"/>
                  </a:lnTo>
                  <a:lnTo>
                    <a:pt x="10589" y="1415"/>
                  </a:lnTo>
                  <a:lnTo>
                    <a:pt x="8978" y="1317"/>
                  </a:lnTo>
                  <a:lnTo>
                    <a:pt x="7445" y="1219"/>
                  </a:lnTo>
                  <a:lnTo>
                    <a:pt x="5992" y="1081"/>
                  </a:lnTo>
                  <a:lnTo>
                    <a:pt x="4636" y="924"/>
                  </a:lnTo>
                  <a:lnTo>
                    <a:pt x="3791" y="806"/>
                  </a:lnTo>
                  <a:lnTo>
                    <a:pt x="3025" y="708"/>
                  </a:lnTo>
                  <a:lnTo>
                    <a:pt x="2338" y="590"/>
                  </a:lnTo>
                  <a:lnTo>
                    <a:pt x="1729" y="472"/>
                  </a:lnTo>
                  <a:lnTo>
                    <a:pt x="1198" y="354"/>
                  </a:lnTo>
                  <a:lnTo>
                    <a:pt x="747" y="237"/>
                  </a:lnTo>
                  <a:lnTo>
                    <a:pt x="334" y="1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6" name="Google Shape;10166;p53"/>
            <p:cNvSpPr/>
            <p:nvPr/>
          </p:nvSpPr>
          <p:spPr>
            <a:xfrm>
              <a:off x="-781254" y="-931910"/>
              <a:ext cx="18454" cy="9071"/>
            </a:xfrm>
            <a:custGeom>
              <a:avLst/>
              <a:gdLst/>
              <a:ahLst/>
              <a:cxnLst/>
              <a:rect l="l" t="t" r="r" b="b"/>
              <a:pathLst>
                <a:path w="1121" h="551" extrusionOk="0">
                  <a:moveTo>
                    <a:pt x="0" y="1"/>
                  </a:moveTo>
                  <a:lnTo>
                    <a:pt x="0" y="551"/>
                  </a:lnTo>
                  <a:lnTo>
                    <a:pt x="550" y="433"/>
                  </a:lnTo>
                  <a:lnTo>
                    <a:pt x="1120" y="315"/>
                  </a:lnTo>
                  <a:lnTo>
                    <a:pt x="491" y="1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08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7" name="Google Shape;10167;p53"/>
            <p:cNvSpPr/>
            <p:nvPr/>
          </p:nvSpPr>
          <p:spPr>
            <a:xfrm>
              <a:off x="-795807" y="-617216"/>
              <a:ext cx="610907" cy="55314"/>
            </a:xfrm>
            <a:custGeom>
              <a:avLst/>
              <a:gdLst/>
              <a:ahLst/>
              <a:cxnLst/>
              <a:rect l="l" t="t" r="r" b="b"/>
              <a:pathLst>
                <a:path w="37109" h="3360" extrusionOk="0">
                  <a:moveTo>
                    <a:pt x="550" y="0"/>
                  </a:moveTo>
                  <a:lnTo>
                    <a:pt x="432" y="20"/>
                  </a:lnTo>
                  <a:lnTo>
                    <a:pt x="334" y="40"/>
                  </a:lnTo>
                  <a:lnTo>
                    <a:pt x="236" y="98"/>
                  </a:lnTo>
                  <a:lnTo>
                    <a:pt x="157" y="157"/>
                  </a:lnTo>
                  <a:lnTo>
                    <a:pt x="79" y="256"/>
                  </a:lnTo>
                  <a:lnTo>
                    <a:pt x="40" y="334"/>
                  </a:lnTo>
                  <a:lnTo>
                    <a:pt x="0" y="452"/>
                  </a:lnTo>
                  <a:lnTo>
                    <a:pt x="0" y="550"/>
                  </a:lnTo>
                  <a:lnTo>
                    <a:pt x="0" y="747"/>
                  </a:lnTo>
                  <a:lnTo>
                    <a:pt x="20" y="865"/>
                  </a:lnTo>
                  <a:lnTo>
                    <a:pt x="79" y="982"/>
                  </a:lnTo>
                  <a:lnTo>
                    <a:pt x="157" y="1100"/>
                  </a:lnTo>
                  <a:lnTo>
                    <a:pt x="295" y="1238"/>
                  </a:lnTo>
                  <a:lnTo>
                    <a:pt x="472" y="1375"/>
                  </a:lnTo>
                  <a:lnTo>
                    <a:pt x="707" y="1513"/>
                  </a:lnTo>
                  <a:lnTo>
                    <a:pt x="1022" y="1650"/>
                  </a:lnTo>
                  <a:lnTo>
                    <a:pt x="1415" y="1788"/>
                  </a:lnTo>
                  <a:lnTo>
                    <a:pt x="1886" y="1945"/>
                  </a:lnTo>
                  <a:lnTo>
                    <a:pt x="2456" y="2083"/>
                  </a:lnTo>
                  <a:lnTo>
                    <a:pt x="3124" y="2220"/>
                  </a:lnTo>
                  <a:lnTo>
                    <a:pt x="3890" y="2377"/>
                  </a:lnTo>
                  <a:lnTo>
                    <a:pt x="4794" y="2515"/>
                  </a:lnTo>
                  <a:lnTo>
                    <a:pt x="5835" y="2652"/>
                  </a:lnTo>
                  <a:lnTo>
                    <a:pt x="7171" y="2790"/>
                  </a:lnTo>
                  <a:lnTo>
                    <a:pt x="8605" y="2927"/>
                  </a:lnTo>
                  <a:lnTo>
                    <a:pt x="10117" y="3045"/>
                  </a:lnTo>
                  <a:lnTo>
                    <a:pt x="11708" y="3143"/>
                  </a:lnTo>
                  <a:lnTo>
                    <a:pt x="13359" y="3222"/>
                  </a:lnTo>
                  <a:lnTo>
                    <a:pt x="15048" y="3281"/>
                  </a:lnTo>
                  <a:lnTo>
                    <a:pt x="16777" y="3320"/>
                  </a:lnTo>
                  <a:lnTo>
                    <a:pt x="18545" y="3340"/>
                  </a:lnTo>
                  <a:lnTo>
                    <a:pt x="19743" y="3359"/>
                  </a:lnTo>
                  <a:lnTo>
                    <a:pt x="22631" y="3340"/>
                  </a:lnTo>
                  <a:lnTo>
                    <a:pt x="25185" y="3281"/>
                  </a:lnTo>
                  <a:lnTo>
                    <a:pt x="27405" y="3183"/>
                  </a:lnTo>
                  <a:lnTo>
                    <a:pt x="29330" y="3065"/>
                  </a:lnTo>
                  <a:lnTo>
                    <a:pt x="30960" y="2927"/>
                  </a:lnTo>
                  <a:lnTo>
                    <a:pt x="32355" y="2770"/>
                  </a:lnTo>
                  <a:lnTo>
                    <a:pt x="32964" y="2672"/>
                  </a:lnTo>
                  <a:lnTo>
                    <a:pt x="33514" y="2593"/>
                  </a:lnTo>
                  <a:lnTo>
                    <a:pt x="34005" y="2495"/>
                  </a:lnTo>
                  <a:lnTo>
                    <a:pt x="34457" y="2397"/>
                  </a:lnTo>
                  <a:lnTo>
                    <a:pt x="34850" y="2299"/>
                  </a:lnTo>
                  <a:lnTo>
                    <a:pt x="35203" y="2200"/>
                  </a:lnTo>
                  <a:lnTo>
                    <a:pt x="35518" y="2102"/>
                  </a:lnTo>
                  <a:lnTo>
                    <a:pt x="35793" y="2004"/>
                  </a:lnTo>
                  <a:lnTo>
                    <a:pt x="36029" y="1906"/>
                  </a:lnTo>
                  <a:lnTo>
                    <a:pt x="36245" y="1808"/>
                  </a:lnTo>
                  <a:lnTo>
                    <a:pt x="36421" y="1709"/>
                  </a:lnTo>
                  <a:lnTo>
                    <a:pt x="36559" y="1631"/>
                  </a:lnTo>
                  <a:lnTo>
                    <a:pt x="36677" y="1533"/>
                  </a:lnTo>
                  <a:lnTo>
                    <a:pt x="36775" y="1434"/>
                  </a:lnTo>
                  <a:lnTo>
                    <a:pt x="36932" y="1277"/>
                  </a:lnTo>
                  <a:lnTo>
                    <a:pt x="37011" y="1140"/>
                  </a:lnTo>
                  <a:lnTo>
                    <a:pt x="37070" y="1002"/>
                  </a:lnTo>
                  <a:lnTo>
                    <a:pt x="37089" y="904"/>
                  </a:lnTo>
                  <a:lnTo>
                    <a:pt x="37109" y="786"/>
                  </a:lnTo>
                  <a:lnTo>
                    <a:pt x="37089" y="688"/>
                  </a:lnTo>
                  <a:lnTo>
                    <a:pt x="37070" y="590"/>
                  </a:lnTo>
                  <a:lnTo>
                    <a:pt x="37011" y="491"/>
                  </a:lnTo>
                  <a:lnTo>
                    <a:pt x="36952" y="413"/>
                  </a:lnTo>
                  <a:lnTo>
                    <a:pt x="36854" y="354"/>
                  </a:lnTo>
                  <a:lnTo>
                    <a:pt x="36755" y="295"/>
                  </a:lnTo>
                  <a:lnTo>
                    <a:pt x="36618" y="256"/>
                  </a:lnTo>
                  <a:lnTo>
                    <a:pt x="36480" y="256"/>
                  </a:lnTo>
                  <a:lnTo>
                    <a:pt x="36343" y="295"/>
                  </a:lnTo>
                  <a:lnTo>
                    <a:pt x="36225" y="373"/>
                  </a:lnTo>
                  <a:lnTo>
                    <a:pt x="36127" y="472"/>
                  </a:lnTo>
                  <a:lnTo>
                    <a:pt x="36048" y="590"/>
                  </a:lnTo>
                  <a:lnTo>
                    <a:pt x="36029" y="629"/>
                  </a:lnTo>
                  <a:lnTo>
                    <a:pt x="35970" y="688"/>
                  </a:lnTo>
                  <a:lnTo>
                    <a:pt x="35852" y="786"/>
                  </a:lnTo>
                  <a:lnTo>
                    <a:pt x="35636" y="904"/>
                  </a:lnTo>
                  <a:lnTo>
                    <a:pt x="35321" y="1022"/>
                  </a:lnTo>
                  <a:lnTo>
                    <a:pt x="34870" y="1179"/>
                  </a:lnTo>
                  <a:lnTo>
                    <a:pt x="34280" y="1316"/>
                  </a:lnTo>
                  <a:lnTo>
                    <a:pt x="33514" y="1474"/>
                  </a:lnTo>
                  <a:lnTo>
                    <a:pt x="32551" y="1631"/>
                  </a:lnTo>
                  <a:lnTo>
                    <a:pt x="31373" y="1788"/>
                  </a:lnTo>
                  <a:lnTo>
                    <a:pt x="29958" y="1906"/>
                  </a:lnTo>
                  <a:lnTo>
                    <a:pt x="28289" y="2043"/>
                  </a:lnTo>
                  <a:lnTo>
                    <a:pt x="26324" y="2141"/>
                  </a:lnTo>
                  <a:lnTo>
                    <a:pt x="24065" y="2200"/>
                  </a:lnTo>
                  <a:lnTo>
                    <a:pt x="21492" y="2240"/>
                  </a:lnTo>
                  <a:lnTo>
                    <a:pt x="18564" y="2240"/>
                  </a:lnTo>
                  <a:lnTo>
                    <a:pt x="16698" y="2220"/>
                  </a:lnTo>
                  <a:lnTo>
                    <a:pt x="14911" y="2181"/>
                  </a:lnTo>
                  <a:lnTo>
                    <a:pt x="13221" y="2122"/>
                  </a:lnTo>
                  <a:lnTo>
                    <a:pt x="11630" y="2043"/>
                  </a:lnTo>
                  <a:lnTo>
                    <a:pt x="10137" y="1945"/>
                  </a:lnTo>
                  <a:lnTo>
                    <a:pt x="8762" y="1847"/>
                  </a:lnTo>
                  <a:lnTo>
                    <a:pt x="7465" y="1729"/>
                  </a:lnTo>
                  <a:lnTo>
                    <a:pt x="6287" y="1591"/>
                  </a:lnTo>
                  <a:lnTo>
                    <a:pt x="5226" y="1454"/>
                  </a:lnTo>
                  <a:lnTo>
                    <a:pt x="4263" y="1316"/>
                  </a:lnTo>
                  <a:lnTo>
                    <a:pt x="3418" y="1179"/>
                  </a:lnTo>
                  <a:lnTo>
                    <a:pt x="2692" y="1022"/>
                  </a:lnTo>
                  <a:lnTo>
                    <a:pt x="2102" y="865"/>
                  </a:lnTo>
                  <a:lnTo>
                    <a:pt x="1631" y="727"/>
                  </a:lnTo>
                  <a:lnTo>
                    <a:pt x="1297" y="590"/>
                  </a:lnTo>
                  <a:lnTo>
                    <a:pt x="1159" y="511"/>
                  </a:lnTo>
                  <a:lnTo>
                    <a:pt x="1081" y="452"/>
                  </a:lnTo>
                  <a:lnTo>
                    <a:pt x="1061" y="354"/>
                  </a:lnTo>
                  <a:lnTo>
                    <a:pt x="1002" y="275"/>
                  </a:lnTo>
                  <a:lnTo>
                    <a:pt x="943" y="177"/>
                  </a:lnTo>
                  <a:lnTo>
                    <a:pt x="845" y="98"/>
                  </a:lnTo>
                  <a:lnTo>
                    <a:pt x="766" y="59"/>
                  </a:lnTo>
                  <a:lnTo>
                    <a:pt x="649" y="20"/>
                  </a:lnTo>
                  <a:lnTo>
                    <a:pt x="55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8" name="Google Shape;10168;p53"/>
            <p:cNvSpPr/>
            <p:nvPr/>
          </p:nvSpPr>
          <p:spPr>
            <a:xfrm>
              <a:off x="-790309" y="-1560623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1"/>
                  </a:moveTo>
                  <a:lnTo>
                    <a:pt x="373" y="20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786" y="1435"/>
                  </a:lnTo>
                  <a:lnTo>
                    <a:pt x="1199" y="1553"/>
                  </a:lnTo>
                  <a:lnTo>
                    <a:pt x="1650" y="1670"/>
                  </a:lnTo>
                  <a:lnTo>
                    <a:pt x="2181" y="1788"/>
                  </a:lnTo>
                  <a:lnTo>
                    <a:pt x="2790" y="1906"/>
                  </a:lnTo>
                  <a:lnTo>
                    <a:pt x="3477" y="202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0549" y="2928"/>
                  </a:lnTo>
                  <a:lnTo>
                    <a:pt x="22218" y="290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2"/>
                  </a:lnTo>
                  <a:lnTo>
                    <a:pt x="28367" y="2613"/>
                  </a:lnTo>
                  <a:lnTo>
                    <a:pt x="29723" y="2496"/>
                  </a:lnTo>
                  <a:lnTo>
                    <a:pt x="30999" y="2378"/>
                  </a:lnTo>
                  <a:lnTo>
                    <a:pt x="31864" y="2260"/>
                  </a:lnTo>
                  <a:lnTo>
                    <a:pt x="32630" y="2162"/>
                  </a:lnTo>
                  <a:lnTo>
                    <a:pt x="33318" y="2063"/>
                  </a:lnTo>
                  <a:lnTo>
                    <a:pt x="33927" y="1945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415"/>
                  </a:lnTo>
                  <a:lnTo>
                    <a:pt x="35930" y="1356"/>
                  </a:lnTo>
                  <a:lnTo>
                    <a:pt x="35989" y="1278"/>
                  </a:lnTo>
                  <a:lnTo>
                    <a:pt x="36048" y="1199"/>
                  </a:lnTo>
                  <a:lnTo>
                    <a:pt x="36087" y="1101"/>
                  </a:lnTo>
                  <a:lnTo>
                    <a:pt x="36107" y="963"/>
                  </a:lnTo>
                  <a:lnTo>
                    <a:pt x="36107" y="806"/>
                  </a:lnTo>
                  <a:lnTo>
                    <a:pt x="36087" y="669"/>
                  </a:lnTo>
                  <a:lnTo>
                    <a:pt x="36068" y="531"/>
                  </a:lnTo>
                  <a:lnTo>
                    <a:pt x="36009" y="433"/>
                  </a:lnTo>
                  <a:lnTo>
                    <a:pt x="35950" y="354"/>
                  </a:lnTo>
                  <a:lnTo>
                    <a:pt x="35891" y="276"/>
                  </a:lnTo>
                  <a:lnTo>
                    <a:pt x="35812" y="236"/>
                  </a:lnTo>
                  <a:lnTo>
                    <a:pt x="35734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315"/>
                  </a:lnTo>
                  <a:lnTo>
                    <a:pt x="35066" y="452"/>
                  </a:lnTo>
                  <a:lnTo>
                    <a:pt x="34575" y="590"/>
                  </a:lnTo>
                  <a:lnTo>
                    <a:pt x="33966" y="727"/>
                  </a:lnTo>
                  <a:lnTo>
                    <a:pt x="33239" y="865"/>
                  </a:lnTo>
                  <a:lnTo>
                    <a:pt x="32394" y="1003"/>
                  </a:lnTo>
                  <a:lnTo>
                    <a:pt x="31432" y="1120"/>
                  </a:lnTo>
                  <a:lnTo>
                    <a:pt x="30371" y="1258"/>
                  </a:lnTo>
                  <a:lnTo>
                    <a:pt x="29192" y="1356"/>
                  </a:lnTo>
                  <a:lnTo>
                    <a:pt x="27896" y="1454"/>
                  </a:lnTo>
                  <a:lnTo>
                    <a:pt x="26501" y="1553"/>
                  </a:lnTo>
                  <a:lnTo>
                    <a:pt x="25008" y="1631"/>
                  </a:lnTo>
                  <a:lnTo>
                    <a:pt x="23417" y="1690"/>
                  </a:lnTo>
                  <a:lnTo>
                    <a:pt x="21727" y="1729"/>
                  </a:lnTo>
                  <a:lnTo>
                    <a:pt x="19940" y="1749"/>
                  </a:lnTo>
                  <a:lnTo>
                    <a:pt x="18054" y="1749"/>
                  </a:lnTo>
                  <a:lnTo>
                    <a:pt x="16168" y="1729"/>
                  </a:lnTo>
                  <a:lnTo>
                    <a:pt x="14380" y="1690"/>
                  </a:lnTo>
                  <a:lnTo>
                    <a:pt x="12691" y="1631"/>
                  </a:lnTo>
                  <a:lnTo>
                    <a:pt x="11080" y="1553"/>
                  </a:lnTo>
                  <a:lnTo>
                    <a:pt x="9587" y="1474"/>
                  </a:lnTo>
                  <a:lnTo>
                    <a:pt x="8192" y="1356"/>
                  </a:lnTo>
                  <a:lnTo>
                    <a:pt x="6915" y="1258"/>
                  </a:lnTo>
                  <a:lnTo>
                    <a:pt x="5717" y="1120"/>
                  </a:lnTo>
                  <a:lnTo>
                    <a:pt x="4656" y="1003"/>
                  </a:lnTo>
                  <a:lnTo>
                    <a:pt x="3693" y="865"/>
                  </a:lnTo>
                  <a:lnTo>
                    <a:pt x="2849" y="708"/>
                  </a:lnTo>
                  <a:lnTo>
                    <a:pt x="2122" y="570"/>
                  </a:lnTo>
                  <a:lnTo>
                    <a:pt x="1513" y="433"/>
                  </a:lnTo>
                  <a:lnTo>
                    <a:pt x="1041" y="276"/>
                  </a:lnTo>
                  <a:lnTo>
                    <a:pt x="668" y="138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9" name="Google Shape;10169;p53"/>
            <p:cNvSpPr/>
            <p:nvPr/>
          </p:nvSpPr>
          <p:spPr>
            <a:xfrm>
              <a:off x="-790309" y="-1494967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1"/>
                  </a:moveTo>
                  <a:lnTo>
                    <a:pt x="373" y="20"/>
                  </a:lnTo>
                  <a:lnTo>
                    <a:pt x="315" y="59"/>
                  </a:lnTo>
                  <a:lnTo>
                    <a:pt x="236" y="99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1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786" y="1435"/>
                  </a:lnTo>
                  <a:lnTo>
                    <a:pt x="1199" y="1552"/>
                  </a:lnTo>
                  <a:lnTo>
                    <a:pt x="1670" y="1670"/>
                  </a:lnTo>
                  <a:lnTo>
                    <a:pt x="2200" y="1788"/>
                  </a:lnTo>
                  <a:lnTo>
                    <a:pt x="2809" y="1906"/>
                  </a:lnTo>
                  <a:lnTo>
                    <a:pt x="3477" y="202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0549" y="2928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1864" y="2260"/>
                  </a:lnTo>
                  <a:lnTo>
                    <a:pt x="32630" y="2161"/>
                  </a:lnTo>
                  <a:lnTo>
                    <a:pt x="33318" y="2044"/>
                  </a:lnTo>
                  <a:lnTo>
                    <a:pt x="33927" y="1945"/>
                  </a:lnTo>
                  <a:lnTo>
                    <a:pt x="34457" y="1827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395"/>
                  </a:lnTo>
                  <a:lnTo>
                    <a:pt x="35930" y="1356"/>
                  </a:lnTo>
                  <a:lnTo>
                    <a:pt x="35989" y="1277"/>
                  </a:lnTo>
                  <a:lnTo>
                    <a:pt x="36048" y="1199"/>
                  </a:lnTo>
                  <a:lnTo>
                    <a:pt x="36087" y="1081"/>
                  </a:lnTo>
                  <a:lnTo>
                    <a:pt x="36107" y="963"/>
                  </a:lnTo>
                  <a:lnTo>
                    <a:pt x="36107" y="806"/>
                  </a:lnTo>
                  <a:lnTo>
                    <a:pt x="36087" y="668"/>
                  </a:lnTo>
                  <a:lnTo>
                    <a:pt x="36068" y="531"/>
                  </a:lnTo>
                  <a:lnTo>
                    <a:pt x="36009" y="433"/>
                  </a:lnTo>
                  <a:lnTo>
                    <a:pt x="35950" y="354"/>
                  </a:lnTo>
                  <a:lnTo>
                    <a:pt x="35891" y="276"/>
                  </a:lnTo>
                  <a:lnTo>
                    <a:pt x="35812" y="236"/>
                  </a:lnTo>
                  <a:lnTo>
                    <a:pt x="35753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315"/>
                  </a:lnTo>
                  <a:lnTo>
                    <a:pt x="35086" y="452"/>
                  </a:lnTo>
                  <a:lnTo>
                    <a:pt x="34594" y="590"/>
                  </a:lnTo>
                  <a:lnTo>
                    <a:pt x="34005" y="727"/>
                  </a:lnTo>
                  <a:lnTo>
                    <a:pt x="33278" y="865"/>
                  </a:lnTo>
                  <a:lnTo>
                    <a:pt x="32434" y="1002"/>
                  </a:lnTo>
                  <a:lnTo>
                    <a:pt x="31471" y="1120"/>
                  </a:lnTo>
                  <a:lnTo>
                    <a:pt x="30391" y="1238"/>
                  </a:lnTo>
                  <a:lnTo>
                    <a:pt x="29212" y="1356"/>
                  </a:lnTo>
                  <a:lnTo>
                    <a:pt x="27915" y="1454"/>
                  </a:lnTo>
                  <a:lnTo>
                    <a:pt x="26521" y="1552"/>
                  </a:lnTo>
                  <a:lnTo>
                    <a:pt x="25028" y="1611"/>
                  </a:lnTo>
                  <a:lnTo>
                    <a:pt x="23417" y="1670"/>
                  </a:lnTo>
                  <a:lnTo>
                    <a:pt x="21727" y="1729"/>
                  </a:lnTo>
                  <a:lnTo>
                    <a:pt x="19940" y="1749"/>
                  </a:lnTo>
                  <a:lnTo>
                    <a:pt x="18054" y="1749"/>
                  </a:lnTo>
                  <a:lnTo>
                    <a:pt x="16168" y="1729"/>
                  </a:lnTo>
                  <a:lnTo>
                    <a:pt x="14380" y="1690"/>
                  </a:lnTo>
                  <a:lnTo>
                    <a:pt x="12691" y="1631"/>
                  </a:lnTo>
                  <a:lnTo>
                    <a:pt x="11099" y="1552"/>
                  </a:lnTo>
                  <a:lnTo>
                    <a:pt x="9606" y="1454"/>
                  </a:lnTo>
                  <a:lnTo>
                    <a:pt x="8212" y="1356"/>
                  </a:lnTo>
                  <a:lnTo>
                    <a:pt x="6935" y="1238"/>
                  </a:lnTo>
                  <a:lnTo>
                    <a:pt x="5756" y="1120"/>
                  </a:lnTo>
                  <a:lnTo>
                    <a:pt x="4676" y="983"/>
                  </a:lnTo>
                  <a:lnTo>
                    <a:pt x="3713" y="865"/>
                  </a:lnTo>
                  <a:lnTo>
                    <a:pt x="2868" y="708"/>
                  </a:lnTo>
                  <a:lnTo>
                    <a:pt x="2142" y="570"/>
                  </a:lnTo>
                  <a:lnTo>
                    <a:pt x="1533" y="433"/>
                  </a:lnTo>
                  <a:lnTo>
                    <a:pt x="1061" y="276"/>
                  </a:lnTo>
                  <a:lnTo>
                    <a:pt x="688" y="138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0" name="Google Shape;10170;p53"/>
            <p:cNvSpPr/>
            <p:nvPr/>
          </p:nvSpPr>
          <p:spPr>
            <a:xfrm>
              <a:off x="-790309" y="-1429312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72" y="0"/>
                  </a:moveTo>
                  <a:lnTo>
                    <a:pt x="393" y="20"/>
                  </a:lnTo>
                  <a:lnTo>
                    <a:pt x="315" y="59"/>
                  </a:lnTo>
                  <a:lnTo>
                    <a:pt x="236" y="99"/>
                  </a:lnTo>
                  <a:lnTo>
                    <a:pt x="177" y="158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7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786" y="1415"/>
                  </a:lnTo>
                  <a:lnTo>
                    <a:pt x="1199" y="1552"/>
                  </a:lnTo>
                  <a:lnTo>
                    <a:pt x="1670" y="1670"/>
                  </a:lnTo>
                  <a:lnTo>
                    <a:pt x="2200" y="1788"/>
                  </a:lnTo>
                  <a:lnTo>
                    <a:pt x="2809" y="1906"/>
                  </a:lnTo>
                  <a:lnTo>
                    <a:pt x="3497" y="200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77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7"/>
                  </a:lnTo>
                  <a:lnTo>
                    <a:pt x="20549" y="2927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2198" y="2220"/>
                  </a:lnTo>
                  <a:lnTo>
                    <a:pt x="33219" y="2063"/>
                  </a:lnTo>
                  <a:lnTo>
                    <a:pt x="34064" y="1906"/>
                  </a:lnTo>
                  <a:lnTo>
                    <a:pt x="34791" y="1749"/>
                  </a:lnTo>
                  <a:lnTo>
                    <a:pt x="35262" y="1611"/>
                  </a:lnTo>
                  <a:lnTo>
                    <a:pt x="35675" y="1474"/>
                  </a:lnTo>
                  <a:lnTo>
                    <a:pt x="35773" y="1434"/>
                  </a:lnTo>
                  <a:lnTo>
                    <a:pt x="35852" y="1395"/>
                  </a:lnTo>
                  <a:lnTo>
                    <a:pt x="35930" y="1336"/>
                  </a:lnTo>
                  <a:lnTo>
                    <a:pt x="36009" y="1258"/>
                  </a:lnTo>
                  <a:lnTo>
                    <a:pt x="36048" y="1179"/>
                  </a:lnTo>
                  <a:lnTo>
                    <a:pt x="36087" y="1081"/>
                  </a:lnTo>
                  <a:lnTo>
                    <a:pt x="36107" y="943"/>
                  </a:lnTo>
                  <a:lnTo>
                    <a:pt x="36107" y="806"/>
                  </a:lnTo>
                  <a:lnTo>
                    <a:pt x="36087" y="668"/>
                  </a:lnTo>
                  <a:lnTo>
                    <a:pt x="36068" y="531"/>
                  </a:lnTo>
                  <a:lnTo>
                    <a:pt x="36029" y="433"/>
                  </a:lnTo>
                  <a:lnTo>
                    <a:pt x="35970" y="354"/>
                  </a:lnTo>
                  <a:lnTo>
                    <a:pt x="35891" y="275"/>
                  </a:lnTo>
                  <a:lnTo>
                    <a:pt x="35832" y="236"/>
                  </a:lnTo>
                  <a:lnTo>
                    <a:pt x="35753" y="197"/>
                  </a:lnTo>
                  <a:lnTo>
                    <a:pt x="35695" y="177"/>
                  </a:lnTo>
                  <a:lnTo>
                    <a:pt x="35518" y="275"/>
                  </a:lnTo>
                  <a:lnTo>
                    <a:pt x="35302" y="354"/>
                  </a:lnTo>
                  <a:lnTo>
                    <a:pt x="34928" y="492"/>
                  </a:lnTo>
                  <a:lnTo>
                    <a:pt x="34457" y="609"/>
                  </a:lnTo>
                  <a:lnTo>
                    <a:pt x="33887" y="747"/>
                  </a:lnTo>
                  <a:lnTo>
                    <a:pt x="33200" y="865"/>
                  </a:lnTo>
                  <a:lnTo>
                    <a:pt x="32434" y="983"/>
                  </a:lnTo>
                  <a:lnTo>
                    <a:pt x="31569" y="1100"/>
                  </a:lnTo>
                  <a:lnTo>
                    <a:pt x="30607" y="1218"/>
                  </a:lnTo>
                  <a:lnTo>
                    <a:pt x="29546" y="1317"/>
                  </a:lnTo>
                  <a:lnTo>
                    <a:pt x="28406" y="1415"/>
                  </a:lnTo>
                  <a:lnTo>
                    <a:pt x="27169" y="1493"/>
                  </a:lnTo>
                  <a:lnTo>
                    <a:pt x="25853" y="1572"/>
                  </a:lnTo>
                  <a:lnTo>
                    <a:pt x="24458" y="1631"/>
                  </a:lnTo>
                  <a:lnTo>
                    <a:pt x="22984" y="1690"/>
                  </a:lnTo>
                  <a:lnTo>
                    <a:pt x="21413" y="1729"/>
                  </a:lnTo>
                  <a:lnTo>
                    <a:pt x="19763" y="1749"/>
                  </a:lnTo>
                  <a:lnTo>
                    <a:pt x="18054" y="1749"/>
                  </a:lnTo>
                  <a:lnTo>
                    <a:pt x="16187" y="1729"/>
                  </a:lnTo>
                  <a:lnTo>
                    <a:pt x="14400" y="1670"/>
                  </a:lnTo>
                  <a:lnTo>
                    <a:pt x="12710" y="1631"/>
                  </a:lnTo>
                  <a:lnTo>
                    <a:pt x="11119" y="1552"/>
                  </a:lnTo>
                  <a:lnTo>
                    <a:pt x="9626" y="1454"/>
                  </a:lnTo>
                  <a:lnTo>
                    <a:pt x="8251" y="1356"/>
                  </a:lnTo>
                  <a:lnTo>
                    <a:pt x="6954" y="1238"/>
                  </a:lnTo>
                  <a:lnTo>
                    <a:pt x="5776" y="1120"/>
                  </a:lnTo>
                  <a:lnTo>
                    <a:pt x="4715" y="1002"/>
                  </a:lnTo>
                  <a:lnTo>
                    <a:pt x="3752" y="865"/>
                  </a:lnTo>
                  <a:lnTo>
                    <a:pt x="2908" y="708"/>
                  </a:lnTo>
                  <a:lnTo>
                    <a:pt x="2181" y="570"/>
                  </a:lnTo>
                  <a:lnTo>
                    <a:pt x="1572" y="433"/>
                  </a:lnTo>
                  <a:lnTo>
                    <a:pt x="1081" y="295"/>
                  </a:lnTo>
                  <a:lnTo>
                    <a:pt x="707" y="138"/>
                  </a:lnTo>
                  <a:lnTo>
                    <a:pt x="570" y="79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1" name="Google Shape;10171;p53"/>
            <p:cNvSpPr/>
            <p:nvPr/>
          </p:nvSpPr>
          <p:spPr>
            <a:xfrm>
              <a:off x="-790309" y="-1363344"/>
              <a:ext cx="594428" cy="47889"/>
            </a:xfrm>
            <a:custGeom>
              <a:avLst/>
              <a:gdLst/>
              <a:ahLst/>
              <a:cxnLst/>
              <a:rect l="l" t="t" r="r" b="b"/>
              <a:pathLst>
                <a:path w="36108" h="2909" extrusionOk="0">
                  <a:moveTo>
                    <a:pt x="393" y="1"/>
                  </a:moveTo>
                  <a:lnTo>
                    <a:pt x="315" y="40"/>
                  </a:lnTo>
                  <a:lnTo>
                    <a:pt x="236" y="79"/>
                  </a:lnTo>
                  <a:lnTo>
                    <a:pt x="177" y="138"/>
                  </a:lnTo>
                  <a:lnTo>
                    <a:pt x="98" y="217"/>
                  </a:lnTo>
                  <a:lnTo>
                    <a:pt x="59" y="335"/>
                  </a:lnTo>
                  <a:lnTo>
                    <a:pt x="20" y="453"/>
                  </a:lnTo>
                  <a:lnTo>
                    <a:pt x="0" y="610"/>
                  </a:lnTo>
                  <a:lnTo>
                    <a:pt x="20" y="747"/>
                  </a:lnTo>
                  <a:lnTo>
                    <a:pt x="40" y="885"/>
                  </a:lnTo>
                  <a:lnTo>
                    <a:pt x="79" y="983"/>
                  </a:lnTo>
                  <a:lnTo>
                    <a:pt x="118" y="1081"/>
                  </a:lnTo>
                  <a:lnTo>
                    <a:pt x="177" y="1160"/>
                  </a:lnTo>
                  <a:lnTo>
                    <a:pt x="256" y="1199"/>
                  </a:lnTo>
                  <a:lnTo>
                    <a:pt x="354" y="1258"/>
                  </a:lnTo>
                  <a:lnTo>
                    <a:pt x="452" y="1278"/>
                  </a:lnTo>
                  <a:lnTo>
                    <a:pt x="806" y="1396"/>
                  </a:lnTo>
                  <a:lnTo>
                    <a:pt x="1218" y="1514"/>
                  </a:lnTo>
                  <a:lnTo>
                    <a:pt x="1670" y="1651"/>
                  </a:lnTo>
                  <a:lnTo>
                    <a:pt x="2220" y="1769"/>
                  </a:lnTo>
                  <a:lnTo>
                    <a:pt x="2809" y="1867"/>
                  </a:lnTo>
                  <a:lnTo>
                    <a:pt x="3497" y="1985"/>
                  </a:lnTo>
                  <a:lnTo>
                    <a:pt x="4263" y="2103"/>
                  </a:lnTo>
                  <a:lnTo>
                    <a:pt x="5088" y="2201"/>
                  </a:lnTo>
                  <a:lnTo>
                    <a:pt x="6444" y="2358"/>
                  </a:lnTo>
                  <a:lnTo>
                    <a:pt x="7897" y="2496"/>
                  </a:lnTo>
                  <a:lnTo>
                    <a:pt x="9430" y="2614"/>
                  </a:lnTo>
                  <a:lnTo>
                    <a:pt x="11041" y="2712"/>
                  </a:lnTo>
                  <a:lnTo>
                    <a:pt x="12710" y="2790"/>
                  </a:lnTo>
                  <a:lnTo>
                    <a:pt x="14439" y="2849"/>
                  </a:lnTo>
                  <a:lnTo>
                    <a:pt x="16227" y="2889"/>
                  </a:lnTo>
                  <a:lnTo>
                    <a:pt x="18054" y="2908"/>
                  </a:lnTo>
                  <a:lnTo>
                    <a:pt x="18839" y="2908"/>
                  </a:lnTo>
                  <a:lnTo>
                    <a:pt x="20549" y="2889"/>
                  </a:lnTo>
                  <a:lnTo>
                    <a:pt x="22218" y="2869"/>
                  </a:lnTo>
                  <a:lnTo>
                    <a:pt x="23849" y="2830"/>
                  </a:lnTo>
                  <a:lnTo>
                    <a:pt x="25420" y="2751"/>
                  </a:lnTo>
                  <a:lnTo>
                    <a:pt x="26913" y="2673"/>
                  </a:lnTo>
                  <a:lnTo>
                    <a:pt x="28367" y="2574"/>
                  </a:lnTo>
                  <a:lnTo>
                    <a:pt x="29723" y="2476"/>
                  </a:lnTo>
                  <a:lnTo>
                    <a:pt x="30999" y="2339"/>
                  </a:lnTo>
                  <a:lnTo>
                    <a:pt x="32021" y="2221"/>
                  </a:lnTo>
                  <a:lnTo>
                    <a:pt x="32925" y="2083"/>
                  </a:lnTo>
                  <a:lnTo>
                    <a:pt x="33828" y="1926"/>
                  </a:lnTo>
                  <a:lnTo>
                    <a:pt x="34575" y="1769"/>
                  </a:lnTo>
                  <a:lnTo>
                    <a:pt x="35184" y="1612"/>
                  </a:lnTo>
                  <a:lnTo>
                    <a:pt x="35675" y="1455"/>
                  </a:lnTo>
                  <a:lnTo>
                    <a:pt x="35773" y="1415"/>
                  </a:lnTo>
                  <a:lnTo>
                    <a:pt x="35871" y="1376"/>
                  </a:lnTo>
                  <a:lnTo>
                    <a:pt x="35950" y="1317"/>
                  </a:lnTo>
                  <a:lnTo>
                    <a:pt x="36009" y="1239"/>
                  </a:lnTo>
                  <a:lnTo>
                    <a:pt x="36048" y="1160"/>
                  </a:lnTo>
                  <a:lnTo>
                    <a:pt x="36087" y="1042"/>
                  </a:lnTo>
                  <a:lnTo>
                    <a:pt x="36107" y="924"/>
                  </a:lnTo>
                  <a:lnTo>
                    <a:pt x="36107" y="787"/>
                  </a:lnTo>
                  <a:lnTo>
                    <a:pt x="36107" y="649"/>
                  </a:lnTo>
                  <a:lnTo>
                    <a:pt x="36068" y="531"/>
                  </a:lnTo>
                  <a:lnTo>
                    <a:pt x="36029" y="413"/>
                  </a:lnTo>
                  <a:lnTo>
                    <a:pt x="35970" y="335"/>
                  </a:lnTo>
                  <a:lnTo>
                    <a:pt x="35911" y="276"/>
                  </a:lnTo>
                  <a:lnTo>
                    <a:pt x="35852" y="217"/>
                  </a:lnTo>
                  <a:lnTo>
                    <a:pt x="35773" y="178"/>
                  </a:lnTo>
                  <a:lnTo>
                    <a:pt x="35714" y="158"/>
                  </a:lnTo>
                  <a:lnTo>
                    <a:pt x="35577" y="237"/>
                  </a:lnTo>
                  <a:lnTo>
                    <a:pt x="35400" y="315"/>
                  </a:lnTo>
                  <a:lnTo>
                    <a:pt x="35203" y="394"/>
                  </a:lnTo>
                  <a:lnTo>
                    <a:pt x="34948" y="472"/>
                  </a:lnTo>
                  <a:lnTo>
                    <a:pt x="34319" y="630"/>
                  </a:lnTo>
                  <a:lnTo>
                    <a:pt x="33534" y="787"/>
                  </a:lnTo>
                  <a:lnTo>
                    <a:pt x="32355" y="983"/>
                  </a:lnTo>
                  <a:lnTo>
                    <a:pt x="30941" y="1160"/>
                  </a:lnTo>
                  <a:lnTo>
                    <a:pt x="29310" y="1317"/>
                  </a:lnTo>
                  <a:lnTo>
                    <a:pt x="27463" y="1455"/>
                  </a:lnTo>
                  <a:lnTo>
                    <a:pt x="25420" y="1572"/>
                  </a:lnTo>
                  <a:lnTo>
                    <a:pt x="23161" y="1651"/>
                  </a:lnTo>
                  <a:lnTo>
                    <a:pt x="20706" y="1710"/>
                  </a:lnTo>
                  <a:lnTo>
                    <a:pt x="18054" y="1710"/>
                  </a:lnTo>
                  <a:lnTo>
                    <a:pt x="16187" y="1690"/>
                  </a:lnTo>
                  <a:lnTo>
                    <a:pt x="14419" y="1651"/>
                  </a:lnTo>
                  <a:lnTo>
                    <a:pt x="12730" y="1592"/>
                  </a:lnTo>
                  <a:lnTo>
                    <a:pt x="11139" y="1533"/>
                  </a:lnTo>
                  <a:lnTo>
                    <a:pt x="9665" y="1435"/>
                  </a:lnTo>
                  <a:lnTo>
                    <a:pt x="8271" y="1337"/>
                  </a:lnTo>
                  <a:lnTo>
                    <a:pt x="6994" y="1219"/>
                  </a:lnTo>
                  <a:lnTo>
                    <a:pt x="5815" y="1101"/>
                  </a:lnTo>
                  <a:lnTo>
                    <a:pt x="4735" y="983"/>
                  </a:lnTo>
                  <a:lnTo>
                    <a:pt x="3792" y="846"/>
                  </a:lnTo>
                  <a:lnTo>
                    <a:pt x="2947" y="688"/>
                  </a:lnTo>
                  <a:lnTo>
                    <a:pt x="2200" y="551"/>
                  </a:lnTo>
                  <a:lnTo>
                    <a:pt x="1591" y="413"/>
                  </a:lnTo>
                  <a:lnTo>
                    <a:pt x="1100" y="276"/>
                  </a:lnTo>
                  <a:lnTo>
                    <a:pt x="727" y="119"/>
                  </a:lnTo>
                  <a:lnTo>
                    <a:pt x="590" y="60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2" name="Google Shape;10172;p53"/>
            <p:cNvSpPr/>
            <p:nvPr/>
          </p:nvSpPr>
          <p:spPr>
            <a:xfrm>
              <a:off x="-790309" y="-954218"/>
              <a:ext cx="594428" cy="48531"/>
            </a:xfrm>
            <a:custGeom>
              <a:avLst/>
              <a:gdLst/>
              <a:ahLst/>
              <a:cxnLst/>
              <a:rect l="l" t="t" r="r" b="b"/>
              <a:pathLst>
                <a:path w="36108" h="2948" extrusionOk="0">
                  <a:moveTo>
                    <a:pt x="452" y="0"/>
                  </a:moveTo>
                  <a:lnTo>
                    <a:pt x="373" y="20"/>
                  </a:lnTo>
                  <a:lnTo>
                    <a:pt x="295" y="59"/>
                  </a:lnTo>
                  <a:lnTo>
                    <a:pt x="236" y="118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74"/>
                  </a:lnTo>
                  <a:lnTo>
                    <a:pt x="20" y="492"/>
                  </a:lnTo>
                  <a:lnTo>
                    <a:pt x="0" y="64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99"/>
                  </a:lnTo>
                  <a:lnTo>
                    <a:pt x="256" y="1238"/>
                  </a:lnTo>
                  <a:lnTo>
                    <a:pt x="354" y="1297"/>
                  </a:lnTo>
                  <a:lnTo>
                    <a:pt x="452" y="1317"/>
                  </a:lnTo>
                  <a:lnTo>
                    <a:pt x="550" y="1356"/>
                  </a:lnTo>
                  <a:lnTo>
                    <a:pt x="1041" y="1513"/>
                  </a:lnTo>
                  <a:lnTo>
                    <a:pt x="1670" y="1670"/>
                  </a:lnTo>
                  <a:lnTo>
                    <a:pt x="2338" y="1827"/>
                  </a:lnTo>
                  <a:lnTo>
                    <a:pt x="3124" y="1965"/>
                  </a:lnTo>
                  <a:lnTo>
                    <a:pt x="4047" y="210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52"/>
                  </a:lnTo>
                  <a:lnTo>
                    <a:pt x="11041" y="2751"/>
                  </a:lnTo>
                  <a:lnTo>
                    <a:pt x="12710" y="2829"/>
                  </a:lnTo>
                  <a:lnTo>
                    <a:pt x="14439" y="2888"/>
                  </a:lnTo>
                  <a:lnTo>
                    <a:pt x="16227" y="2928"/>
                  </a:lnTo>
                  <a:lnTo>
                    <a:pt x="18054" y="2947"/>
                  </a:lnTo>
                  <a:lnTo>
                    <a:pt x="18839" y="2947"/>
                  </a:lnTo>
                  <a:lnTo>
                    <a:pt x="20549" y="2928"/>
                  </a:lnTo>
                  <a:lnTo>
                    <a:pt x="22218" y="2908"/>
                  </a:lnTo>
                  <a:lnTo>
                    <a:pt x="23849" y="286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515"/>
                  </a:lnTo>
                  <a:lnTo>
                    <a:pt x="30999" y="2377"/>
                  </a:lnTo>
                  <a:lnTo>
                    <a:pt x="31903" y="2260"/>
                  </a:lnTo>
                  <a:lnTo>
                    <a:pt x="33180" y="2083"/>
                  </a:lnTo>
                  <a:lnTo>
                    <a:pt x="33730" y="1985"/>
                  </a:lnTo>
                  <a:lnTo>
                    <a:pt x="34221" y="1886"/>
                  </a:lnTo>
                  <a:lnTo>
                    <a:pt x="34653" y="1788"/>
                  </a:lnTo>
                  <a:lnTo>
                    <a:pt x="35046" y="1690"/>
                  </a:lnTo>
                  <a:lnTo>
                    <a:pt x="35380" y="1592"/>
                  </a:lnTo>
                  <a:lnTo>
                    <a:pt x="35675" y="1493"/>
                  </a:lnTo>
                  <a:lnTo>
                    <a:pt x="35812" y="1435"/>
                  </a:lnTo>
                  <a:lnTo>
                    <a:pt x="35871" y="1395"/>
                  </a:lnTo>
                  <a:lnTo>
                    <a:pt x="35930" y="1356"/>
                  </a:lnTo>
                  <a:lnTo>
                    <a:pt x="35989" y="1297"/>
                  </a:lnTo>
                  <a:lnTo>
                    <a:pt x="36029" y="1238"/>
                  </a:lnTo>
                  <a:lnTo>
                    <a:pt x="36068" y="1140"/>
                  </a:lnTo>
                  <a:lnTo>
                    <a:pt x="36087" y="1061"/>
                  </a:lnTo>
                  <a:lnTo>
                    <a:pt x="36107" y="943"/>
                  </a:lnTo>
                  <a:lnTo>
                    <a:pt x="36107" y="826"/>
                  </a:lnTo>
                  <a:lnTo>
                    <a:pt x="36107" y="708"/>
                  </a:lnTo>
                  <a:lnTo>
                    <a:pt x="36087" y="609"/>
                  </a:lnTo>
                  <a:lnTo>
                    <a:pt x="36048" y="511"/>
                  </a:lnTo>
                  <a:lnTo>
                    <a:pt x="36009" y="433"/>
                  </a:lnTo>
                  <a:lnTo>
                    <a:pt x="35911" y="315"/>
                  </a:lnTo>
                  <a:lnTo>
                    <a:pt x="35812" y="236"/>
                  </a:lnTo>
                  <a:lnTo>
                    <a:pt x="35675" y="177"/>
                  </a:lnTo>
                  <a:lnTo>
                    <a:pt x="35518" y="275"/>
                  </a:lnTo>
                  <a:lnTo>
                    <a:pt x="35321" y="374"/>
                  </a:lnTo>
                  <a:lnTo>
                    <a:pt x="35046" y="472"/>
                  </a:lnTo>
                  <a:lnTo>
                    <a:pt x="34712" y="570"/>
                  </a:lnTo>
                  <a:lnTo>
                    <a:pt x="34319" y="668"/>
                  </a:lnTo>
                  <a:lnTo>
                    <a:pt x="33868" y="767"/>
                  </a:lnTo>
                  <a:lnTo>
                    <a:pt x="33376" y="845"/>
                  </a:lnTo>
                  <a:lnTo>
                    <a:pt x="32807" y="943"/>
                  </a:lnTo>
                  <a:lnTo>
                    <a:pt x="31589" y="1120"/>
                  </a:lnTo>
                  <a:lnTo>
                    <a:pt x="30194" y="1277"/>
                  </a:lnTo>
                  <a:lnTo>
                    <a:pt x="28603" y="1415"/>
                  </a:lnTo>
                  <a:lnTo>
                    <a:pt x="26835" y="1533"/>
                  </a:lnTo>
                  <a:lnTo>
                    <a:pt x="24890" y="1631"/>
                  </a:lnTo>
                  <a:lnTo>
                    <a:pt x="22768" y="1710"/>
                  </a:lnTo>
                  <a:lnTo>
                    <a:pt x="20490" y="1749"/>
                  </a:lnTo>
                  <a:lnTo>
                    <a:pt x="18054" y="1749"/>
                  </a:lnTo>
                  <a:lnTo>
                    <a:pt x="15912" y="1729"/>
                  </a:lnTo>
                  <a:lnTo>
                    <a:pt x="13889" y="1670"/>
                  </a:lnTo>
                  <a:lnTo>
                    <a:pt x="11983" y="1611"/>
                  </a:lnTo>
                  <a:lnTo>
                    <a:pt x="10215" y="1513"/>
                  </a:lnTo>
                  <a:lnTo>
                    <a:pt x="8585" y="1395"/>
                  </a:lnTo>
                  <a:lnTo>
                    <a:pt x="7092" y="1277"/>
                  </a:lnTo>
                  <a:lnTo>
                    <a:pt x="5717" y="1140"/>
                  </a:lnTo>
                  <a:lnTo>
                    <a:pt x="4519" y="983"/>
                  </a:lnTo>
                  <a:lnTo>
                    <a:pt x="3752" y="865"/>
                  </a:lnTo>
                  <a:lnTo>
                    <a:pt x="3065" y="767"/>
                  </a:lnTo>
                  <a:lnTo>
                    <a:pt x="2456" y="649"/>
                  </a:lnTo>
                  <a:lnTo>
                    <a:pt x="1925" y="531"/>
                  </a:lnTo>
                  <a:lnTo>
                    <a:pt x="1454" y="413"/>
                  </a:lnTo>
                  <a:lnTo>
                    <a:pt x="1081" y="295"/>
                  </a:lnTo>
                  <a:lnTo>
                    <a:pt x="766" y="197"/>
                  </a:lnTo>
                  <a:lnTo>
                    <a:pt x="550" y="7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3" name="Google Shape;10173;p53"/>
            <p:cNvSpPr/>
            <p:nvPr/>
          </p:nvSpPr>
          <p:spPr>
            <a:xfrm>
              <a:off x="-790309" y="-884364"/>
              <a:ext cx="594428" cy="48531"/>
            </a:xfrm>
            <a:custGeom>
              <a:avLst/>
              <a:gdLst/>
              <a:ahLst/>
              <a:cxnLst/>
              <a:rect l="l" t="t" r="r" b="b"/>
              <a:pathLst>
                <a:path w="36108" h="2948" extrusionOk="0">
                  <a:moveTo>
                    <a:pt x="452" y="1"/>
                  </a:moveTo>
                  <a:lnTo>
                    <a:pt x="373" y="20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8"/>
                  </a:lnTo>
                  <a:lnTo>
                    <a:pt x="98" y="256"/>
                  </a:lnTo>
                  <a:lnTo>
                    <a:pt x="59" y="374"/>
                  </a:lnTo>
                  <a:lnTo>
                    <a:pt x="20" y="492"/>
                  </a:lnTo>
                  <a:lnTo>
                    <a:pt x="0" y="64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550" y="1356"/>
                  </a:lnTo>
                  <a:lnTo>
                    <a:pt x="904" y="1474"/>
                  </a:lnTo>
                  <a:lnTo>
                    <a:pt x="1297" y="1592"/>
                  </a:lnTo>
                  <a:lnTo>
                    <a:pt x="1768" y="1690"/>
                  </a:lnTo>
                  <a:lnTo>
                    <a:pt x="2299" y="1808"/>
                  </a:lnTo>
                  <a:lnTo>
                    <a:pt x="2888" y="1926"/>
                  </a:lnTo>
                  <a:lnTo>
                    <a:pt x="3536" y="2024"/>
                  </a:lnTo>
                  <a:lnTo>
                    <a:pt x="4283" y="214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28"/>
                  </a:lnTo>
                  <a:lnTo>
                    <a:pt x="18054" y="2947"/>
                  </a:lnTo>
                  <a:lnTo>
                    <a:pt x="18839" y="2947"/>
                  </a:lnTo>
                  <a:lnTo>
                    <a:pt x="21315" y="2928"/>
                  </a:lnTo>
                  <a:lnTo>
                    <a:pt x="23692" y="2869"/>
                  </a:lnTo>
                  <a:lnTo>
                    <a:pt x="25951" y="2771"/>
                  </a:lnTo>
                  <a:lnTo>
                    <a:pt x="28092" y="2633"/>
                  </a:lnTo>
                  <a:lnTo>
                    <a:pt x="29605" y="2515"/>
                  </a:lnTo>
                  <a:lnTo>
                    <a:pt x="30999" y="2378"/>
                  </a:lnTo>
                  <a:lnTo>
                    <a:pt x="31864" y="2279"/>
                  </a:lnTo>
                  <a:lnTo>
                    <a:pt x="32630" y="2162"/>
                  </a:lnTo>
                  <a:lnTo>
                    <a:pt x="33318" y="2063"/>
                  </a:lnTo>
                  <a:lnTo>
                    <a:pt x="33927" y="1946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612"/>
                  </a:lnTo>
                  <a:lnTo>
                    <a:pt x="35675" y="1494"/>
                  </a:lnTo>
                  <a:lnTo>
                    <a:pt x="35832" y="1435"/>
                  </a:lnTo>
                  <a:lnTo>
                    <a:pt x="35891" y="1395"/>
                  </a:lnTo>
                  <a:lnTo>
                    <a:pt x="35950" y="1337"/>
                  </a:lnTo>
                  <a:lnTo>
                    <a:pt x="35989" y="1278"/>
                  </a:lnTo>
                  <a:lnTo>
                    <a:pt x="36048" y="1219"/>
                  </a:lnTo>
                  <a:lnTo>
                    <a:pt x="36068" y="1140"/>
                  </a:lnTo>
                  <a:lnTo>
                    <a:pt x="36087" y="1042"/>
                  </a:lnTo>
                  <a:lnTo>
                    <a:pt x="36107" y="944"/>
                  </a:lnTo>
                  <a:lnTo>
                    <a:pt x="36107" y="826"/>
                  </a:lnTo>
                  <a:lnTo>
                    <a:pt x="36107" y="708"/>
                  </a:lnTo>
                  <a:lnTo>
                    <a:pt x="36087" y="610"/>
                  </a:lnTo>
                  <a:lnTo>
                    <a:pt x="36048" y="511"/>
                  </a:lnTo>
                  <a:lnTo>
                    <a:pt x="36009" y="433"/>
                  </a:lnTo>
                  <a:lnTo>
                    <a:pt x="35930" y="315"/>
                  </a:lnTo>
                  <a:lnTo>
                    <a:pt x="35812" y="236"/>
                  </a:lnTo>
                  <a:lnTo>
                    <a:pt x="35753" y="197"/>
                  </a:lnTo>
                  <a:lnTo>
                    <a:pt x="35675" y="178"/>
                  </a:lnTo>
                  <a:lnTo>
                    <a:pt x="35557" y="256"/>
                  </a:lnTo>
                  <a:lnTo>
                    <a:pt x="35400" y="335"/>
                  </a:lnTo>
                  <a:lnTo>
                    <a:pt x="35203" y="413"/>
                  </a:lnTo>
                  <a:lnTo>
                    <a:pt x="34987" y="492"/>
                  </a:lnTo>
                  <a:lnTo>
                    <a:pt x="34398" y="649"/>
                  </a:lnTo>
                  <a:lnTo>
                    <a:pt x="33652" y="806"/>
                  </a:lnTo>
                  <a:lnTo>
                    <a:pt x="32768" y="944"/>
                  </a:lnTo>
                  <a:lnTo>
                    <a:pt x="31746" y="1101"/>
                  </a:lnTo>
                  <a:lnTo>
                    <a:pt x="30567" y="1238"/>
                  </a:lnTo>
                  <a:lnTo>
                    <a:pt x="29251" y="1356"/>
                  </a:lnTo>
                  <a:lnTo>
                    <a:pt x="28131" y="1454"/>
                  </a:lnTo>
                  <a:lnTo>
                    <a:pt x="26933" y="1533"/>
                  </a:lnTo>
                  <a:lnTo>
                    <a:pt x="25636" y="1592"/>
                  </a:lnTo>
                  <a:lnTo>
                    <a:pt x="24261" y="1651"/>
                  </a:lnTo>
                  <a:lnTo>
                    <a:pt x="22827" y="1710"/>
                  </a:lnTo>
                  <a:lnTo>
                    <a:pt x="21315" y="1729"/>
                  </a:lnTo>
                  <a:lnTo>
                    <a:pt x="19723" y="1749"/>
                  </a:lnTo>
                  <a:lnTo>
                    <a:pt x="18054" y="1749"/>
                  </a:lnTo>
                  <a:lnTo>
                    <a:pt x="16227" y="1729"/>
                  </a:lnTo>
                  <a:lnTo>
                    <a:pt x="14498" y="1690"/>
                  </a:lnTo>
                  <a:lnTo>
                    <a:pt x="12848" y="1631"/>
                  </a:lnTo>
                  <a:lnTo>
                    <a:pt x="11296" y="1572"/>
                  </a:lnTo>
                  <a:lnTo>
                    <a:pt x="9842" y="1474"/>
                  </a:lnTo>
                  <a:lnTo>
                    <a:pt x="8467" y="1395"/>
                  </a:lnTo>
                  <a:lnTo>
                    <a:pt x="7210" y="1278"/>
                  </a:lnTo>
                  <a:lnTo>
                    <a:pt x="6031" y="1160"/>
                  </a:lnTo>
                  <a:lnTo>
                    <a:pt x="4970" y="1042"/>
                  </a:lnTo>
                  <a:lnTo>
                    <a:pt x="4008" y="904"/>
                  </a:lnTo>
                  <a:lnTo>
                    <a:pt x="3163" y="767"/>
                  </a:lnTo>
                  <a:lnTo>
                    <a:pt x="2417" y="629"/>
                  </a:lnTo>
                  <a:lnTo>
                    <a:pt x="1768" y="492"/>
                  </a:lnTo>
                  <a:lnTo>
                    <a:pt x="1258" y="354"/>
                  </a:lnTo>
                  <a:lnTo>
                    <a:pt x="845" y="217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4" name="Google Shape;10174;p53"/>
            <p:cNvSpPr/>
            <p:nvPr/>
          </p:nvSpPr>
          <p:spPr>
            <a:xfrm>
              <a:off x="-790309" y="-814511"/>
              <a:ext cx="594428" cy="48219"/>
            </a:xfrm>
            <a:custGeom>
              <a:avLst/>
              <a:gdLst/>
              <a:ahLst/>
              <a:cxnLst/>
              <a:rect l="l" t="t" r="r" b="b"/>
              <a:pathLst>
                <a:path w="36108" h="2929" extrusionOk="0">
                  <a:moveTo>
                    <a:pt x="452" y="1"/>
                  </a:moveTo>
                  <a:lnTo>
                    <a:pt x="373" y="21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8"/>
                  </a:lnTo>
                  <a:lnTo>
                    <a:pt x="98" y="256"/>
                  </a:lnTo>
                  <a:lnTo>
                    <a:pt x="59" y="355"/>
                  </a:lnTo>
                  <a:lnTo>
                    <a:pt x="20" y="492"/>
                  </a:lnTo>
                  <a:lnTo>
                    <a:pt x="0" y="630"/>
                  </a:lnTo>
                  <a:lnTo>
                    <a:pt x="20" y="787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1"/>
                  </a:lnTo>
                  <a:lnTo>
                    <a:pt x="177" y="1180"/>
                  </a:lnTo>
                  <a:lnTo>
                    <a:pt x="256" y="1239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570" y="1356"/>
                  </a:lnTo>
                  <a:lnTo>
                    <a:pt x="924" y="1474"/>
                  </a:lnTo>
                  <a:lnTo>
                    <a:pt x="1316" y="1592"/>
                  </a:lnTo>
                  <a:lnTo>
                    <a:pt x="1768" y="1690"/>
                  </a:lnTo>
                  <a:lnTo>
                    <a:pt x="2299" y="1808"/>
                  </a:lnTo>
                  <a:lnTo>
                    <a:pt x="2888" y="1926"/>
                  </a:lnTo>
                  <a:lnTo>
                    <a:pt x="3556" y="2024"/>
                  </a:lnTo>
                  <a:lnTo>
                    <a:pt x="4283" y="2142"/>
                  </a:lnTo>
                  <a:lnTo>
                    <a:pt x="5088" y="2240"/>
                  </a:lnTo>
                  <a:lnTo>
                    <a:pt x="6444" y="2398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2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1020" y="2928"/>
                  </a:lnTo>
                  <a:lnTo>
                    <a:pt x="23122" y="2869"/>
                  </a:lnTo>
                  <a:lnTo>
                    <a:pt x="25283" y="2791"/>
                  </a:lnTo>
                  <a:lnTo>
                    <a:pt x="27326" y="2692"/>
                  </a:lnTo>
                  <a:lnTo>
                    <a:pt x="29251" y="2535"/>
                  </a:lnTo>
                  <a:lnTo>
                    <a:pt x="30999" y="2378"/>
                  </a:lnTo>
                  <a:lnTo>
                    <a:pt x="31864" y="2260"/>
                  </a:lnTo>
                  <a:lnTo>
                    <a:pt x="32630" y="2162"/>
                  </a:lnTo>
                  <a:lnTo>
                    <a:pt x="33318" y="2044"/>
                  </a:lnTo>
                  <a:lnTo>
                    <a:pt x="33927" y="1946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53" y="1455"/>
                  </a:lnTo>
                  <a:lnTo>
                    <a:pt x="35852" y="1415"/>
                  </a:lnTo>
                  <a:lnTo>
                    <a:pt x="35950" y="1337"/>
                  </a:lnTo>
                  <a:lnTo>
                    <a:pt x="36009" y="1278"/>
                  </a:lnTo>
                  <a:lnTo>
                    <a:pt x="36048" y="1199"/>
                  </a:lnTo>
                  <a:lnTo>
                    <a:pt x="36068" y="1121"/>
                  </a:lnTo>
                  <a:lnTo>
                    <a:pt x="36087" y="1042"/>
                  </a:lnTo>
                  <a:lnTo>
                    <a:pt x="36107" y="806"/>
                  </a:lnTo>
                  <a:lnTo>
                    <a:pt x="36107" y="708"/>
                  </a:lnTo>
                  <a:lnTo>
                    <a:pt x="36087" y="610"/>
                  </a:lnTo>
                  <a:lnTo>
                    <a:pt x="36029" y="453"/>
                  </a:lnTo>
                  <a:lnTo>
                    <a:pt x="35930" y="335"/>
                  </a:lnTo>
                  <a:lnTo>
                    <a:pt x="35832" y="237"/>
                  </a:lnTo>
                  <a:lnTo>
                    <a:pt x="35753" y="197"/>
                  </a:lnTo>
                  <a:lnTo>
                    <a:pt x="35675" y="178"/>
                  </a:lnTo>
                  <a:lnTo>
                    <a:pt x="35518" y="276"/>
                  </a:lnTo>
                  <a:lnTo>
                    <a:pt x="35262" y="374"/>
                  </a:lnTo>
                  <a:lnTo>
                    <a:pt x="34948" y="492"/>
                  </a:lnTo>
                  <a:lnTo>
                    <a:pt x="34575" y="590"/>
                  </a:lnTo>
                  <a:lnTo>
                    <a:pt x="34103" y="708"/>
                  </a:lnTo>
                  <a:lnTo>
                    <a:pt x="33573" y="806"/>
                  </a:lnTo>
                  <a:lnTo>
                    <a:pt x="32984" y="905"/>
                  </a:lnTo>
                  <a:lnTo>
                    <a:pt x="32316" y="1022"/>
                  </a:lnTo>
                  <a:lnTo>
                    <a:pt x="31589" y="1121"/>
                  </a:lnTo>
                  <a:lnTo>
                    <a:pt x="30783" y="1199"/>
                  </a:lnTo>
                  <a:lnTo>
                    <a:pt x="29919" y="1298"/>
                  </a:lnTo>
                  <a:lnTo>
                    <a:pt x="28996" y="1376"/>
                  </a:lnTo>
                  <a:lnTo>
                    <a:pt x="27994" y="1455"/>
                  </a:lnTo>
                  <a:lnTo>
                    <a:pt x="26933" y="1533"/>
                  </a:lnTo>
                  <a:lnTo>
                    <a:pt x="25833" y="1592"/>
                  </a:lnTo>
                  <a:lnTo>
                    <a:pt x="24654" y="1631"/>
                  </a:lnTo>
                  <a:lnTo>
                    <a:pt x="23122" y="1690"/>
                  </a:lnTo>
                  <a:lnTo>
                    <a:pt x="21531" y="1730"/>
                  </a:lnTo>
                  <a:lnTo>
                    <a:pt x="19822" y="1749"/>
                  </a:lnTo>
                  <a:lnTo>
                    <a:pt x="18054" y="1749"/>
                  </a:lnTo>
                  <a:lnTo>
                    <a:pt x="16227" y="1730"/>
                  </a:lnTo>
                  <a:lnTo>
                    <a:pt x="14498" y="1690"/>
                  </a:lnTo>
                  <a:lnTo>
                    <a:pt x="12867" y="1631"/>
                  </a:lnTo>
                  <a:lnTo>
                    <a:pt x="11316" y="1573"/>
                  </a:lnTo>
                  <a:lnTo>
                    <a:pt x="9862" y="1474"/>
                  </a:lnTo>
                  <a:lnTo>
                    <a:pt x="8487" y="1376"/>
                  </a:lnTo>
                  <a:lnTo>
                    <a:pt x="7229" y="1278"/>
                  </a:lnTo>
                  <a:lnTo>
                    <a:pt x="6070" y="1160"/>
                  </a:lnTo>
                  <a:lnTo>
                    <a:pt x="4990" y="1042"/>
                  </a:lnTo>
                  <a:lnTo>
                    <a:pt x="4027" y="905"/>
                  </a:lnTo>
                  <a:lnTo>
                    <a:pt x="3183" y="767"/>
                  </a:lnTo>
                  <a:lnTo>
                    <a:pt x="2436" y="630"/>
                  </a:lnTo>
                  <a:lnTo>
                    <a:pt x="1788" y="492"/>
                  </a:lnTo>
                  <a:lnTo>
                    <a:pt x="1277" y="355"/>
                  </a:lnTo>
                  <a:lnTo>
                    <a:pt x="865" y="217"/>
                  </a:lnTo>
                  <a:lnTo>
                    <a:pt x="570" y="80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5" name="Google Shape;10175;p53"/>
            <p:cNvSpPr/>
            <p:nvPr/>
          </p:nvSpPr>
          <p:spPr>
            <a:xfrm>
              <a:off x="-790309" y="-744641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0"/>
                  </a:moveTo>
                  <a:lnTo>
                    <a:pt x="373" y="20"/>
                  </a:lnTo>
                  <a:lnTo>
                    <a:pt x="295" y="40"/>
                  </a:lnTo>
                  <a:lnTo>
                    <a:pt x="236" y="98"/>
                  </a:lnTo>
                  <a:lnTo>
                    <a:pt x="157" y="15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1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590" y="1356"/>
                  </a:lnTo>
                  <a:lnTo>
                    <a:pt x="924" y="1474"/>
                  </a:lnTo>
                  <a:lnTo>
                    <a:pt x="1336" y="1591"/>
                  </a:lnTo>
                  <a:lnTo>
                    <a:pt x="1788" y="1690"/>
                  </a:lnTo>
                  <a:lnTo>
                    <a:pt x="2318" y="1808"/>
                  </a:lnTo>
                  <a:lnTo>
                    <a:pt x="2888" y="1925"/>
                  </a:lnTo>
                  <a:lnTo>
                    <a:pt x="3556" y="2024"/>
                  </a:lnTo>
                  <a:lnTo>
                    <a:pt x="4283" y="2122"/>
                  </a:lnTo>
                  <a:lnTo>
                    <a:pt x="5088" y="2240"/>
                  </a:lnTo>
                  <a:lnTo>
                    <a:pt x="6306" y="2377"/>
                  </a:lnTo>
                  <a:lnTo>
                    <a:pt x="7622" y="2495"/>
                  </a:lnTo>
                  <a:lnTo>
                    <a:pt x="8978" y="2613"/>
                  </a:lnTo>
                  <a:lnTo>
                    <a:pt x="10432" y="2692"/>
                  </a:lnTo>
                  <a:lnTo>
                    <a:pt x="11925" y="2770"/>
                  </a:lnTo>
                  <a:lnTo>
                    <a:pt x="13476" y="2849"/>
                  </a:lnTo>
                  <a:lnTo>
                    <a:pt x="15048" y="2888"/>
                  </a:lnTo>
                  <a:lnTo>
                    <a:pt x="16679" y="2908"/>
                  </a:lnTo>
                  <a:lnTo>
                    <a:pt x="18054" y="2927"/>
                  </a:lnTo>
                  <a:lnTo>
                    <a:pt x="20549" y="2927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1864" y="2259"/>
                  </a:lnTo>
                  <a:lnTo>
                    <a:pt x="32630" y="2161"/>
                  </a:lnTo>
                  <a:lnTo>
                    <a:pt x="33318" y="2043"/>
                  </a:lnTo>
                  <a:lnTo>
                    <a:pt x="33927" y="1945"/>
                  </a:lnTo>
                  <a:lnTo>
                    <a:pt x="34457" y="1827"/>
                  </a:lnTo>
                  <a:lnTo>
                    <a:pt x="34928" y="1709"/>
                  </a:lnTo>
                  <a:lnTo>
                    <a:pt x="35321" y="1591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415"/>
                  </a:lnTo>
                  <a:lnTo>
                    <a:pt x="35970" y="1316"/>
                  </a:lnTo>
                  <a:lnTo>
                    <a:pt x="36009" y="1257"/>
                  </a:lnTo>
                  <a:lnTo>
                    <a:pt x="36048" y="1199"/>
                  </a:lnTo>
                  <a:lnTo>
                    <a:pt x="36107" y="1022"/>
                  </a:lnTo>
                  <a:lnTo>
                    <a:pt x="36107" y="806"/>
                  </a:lnTo>
                  <a:lnTo>
                    <a:pt x="36087" y="609"/>
                  </a:lnTo>
                  <a:lnTo>
                    <a:pt x="36029" y="452"/>
                  </a:lnTo>
                  <a:lnTo>
                    <a:pt x="35950" y="334"/>
                  </a:lnTo>
                  <a:lnTo>
                    <a:pt x="35852" y="256"/>
                  </a:lnTo>
                  <a:lnTo>
                    <a:pt x="35753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295"/>
                  </a:lnTo>
                  <a:lnTo>
                    <a:pt x="35105" y="432"/>
                  </a:lnTo>
                  <a:lnTo>
                    <a:pt x="34634" y="570"/>
                  </a:lnTo>
                  <a:lnTo>
                    <a:pt x="34044" y="707"/>
                  </a:lnTo>
                  <a:lnTo>
                    <a:pt x="33337" y="845"/>
                  </a:lnTo>
                  <a:lnTo>
                    <a:pt x="32512" y="982"/>
                  </a:lnTo>
                  <a:lnTo>
                    <a:pt x="31589" y="1100"/>
                  </a:lnTo>
                  <a:lnTo>
                    <a:pt x="30548" y="1218"/>
                  </a:lnTo>
                  <a:lnTo>
                    <a:pt x="29389" y="1336"/>
                  </a:lnTo>
                  <a:lnTo>
                    <a:pt x="28151" y="1434"/>
                  </a:lnTo>
                  <a:lnTo>
                    <a:pt x="26796" y="1533"/>
                  </a:lnTo>
                  <a:lnTo>
                    <a:pt x="25342" y="1611"/>
                  </a:lnTo>
                  <a:lnTo>
                    <a:pt x="23790" y="1670"/>
                  </a:lnTo>
                  <a:lnTo>
                    <a:pt x="22140" y="1709"/>
                  </a:lnTo>
                  <a:lnTo>
                    <a:pt x="20411" y="1729"/>
                  </a:lnTo>
                  <a:lnTo>
                    <a:pt x="18564" y="1749"/>
                  </a:lnTo>
                  <a:lnTo>
                    <a:pt x="18054" y="1749"/>
                  </a:lnTo>
                  <a:lnTo>
                    <a:pt x="16246" y="1729"/>
                  </a:lnTo>
                  <a:lnTo>
                    <a:pt x="14518" y="1690"/>
                  </a:lnTo>
                  <a:lnTo>
                    <a:pt x="12887" y="1631"/>
                  </a:lnTo>
                  <a:lnTo>
                    <a:pt x="11335" y="1552"/>
                  </a:lnTo>
                  <a:lnTo>
                    <a:pt x="9882" y="1474"/>
                  </a:lnTo>
                  <a:lnTo>
                    <a:pt x="8526" y="1375"/>
                  </a:lnTo>
                  <a:lnTo>
                    <a:pt x="7249" y="1277"/>
                  </a:lnTo>
                  <a:lnTo>
                    <a:pt x="6090" y="1159"/>
                  </a:lnTo>
                  <a:lnTo>
                    <a:pt x="5029" y="1041"/>
                  </a:lnTo>
                  <a:lnTo>
                    <a:pt x="4067" y="904"/>
                  </a:lnTo>
                  <a:lnTo>
                    <a:pt x="3202" y="766"/>
                  </a:lnTo>
                  <a:lnTo>
                    <a:pt x="2456" y="629"/>
                  </a:lnTo>
                  <a:lnTo>
                    <a:pt x="1827" y="491"/>
                  </a:lnTo>
                  <a:lnTo>
                    <a:pt x="1297" y="354"/>
                  </a:lnTo>
                  <a:lnTo>
                    <a:pt x="884" y="216"/>
                  </a:lnTo>
                  <a:lnTo>
                    <a:pt x="570" y="7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6" name="Google Shape;10176;p53"/>
            <p:cNvSpPr/>
            <p:nvPr/>
          </p:nvSpPr>
          <p:spPr>
            <a:xfrm>
              <a:off x="-779311" y="-721362"/>
              <a:ext cx="579859" cy="141018"/>
            </a:xfrm>
            <a:custGeom>
              <a:avLst/>
              <a:gdLst/>
              <a:ahLst/>
              <a:cxnLst/>
              <a:rect l="l" t="t" r="r" b="b"/>
              <a:pathLst>
                <a:path w="35223" h="8566" extrusionOk="0">
                  <a:moveTo>
                    <a:pt x="35184" y="1"/>
                  </a:moveTo>
                  <a:lnTo>
                    <a:pt x="35105" y="40"/>
                  </a:lnTo>
                  <a:lnTo>
                    <a:pt x="35007" y="60"/>
                  </a:lnTo>
                  <a:lnTo>
                    <a:pt x="34653" y="177"/>
                  </a:lnTo>
                  <a:lnTo>
                    <a:pt x="34260" y="295"/>
                  </a:lnTo>
                  <a:lnTo>
                    <a:pt x="33789" y="413"/>
                  </a:lnTo>
                  <a:lnTo>
                    <a:pt x="33259" y="531"/>
                  </a:lnTo>
                  <a:lnTo>
                    <a:pt x="32650" y="629"/>
                  </a:lnTo>
                  <a:lnTo>
                    <a:pt x="31962" y="747"/>
                  </a:lnTo>
                  <a:lnTo>
                    <a:pt x="31196" y="845"/>
                  </a:lnTo>
                  <a:lnTo>
                    <a:pt x="30331" y="944"/>
                  </a:lnTo>
                  <a:lnTo>
                    <a:pt x="29055" y="1081"/>
                  </a:lnTo>
                  <a:lnTo>
                    <a:pt x="27699" y="1199"/>
                  </a:lnTo>
                  <a:lnTo>
                    <a:pt x="26245" y="1297"/>
                  </a:lnTo>
                  <a:lnTo>
                    <a:pt x="24752" y="1376"/>
                  </a:lnTo>
                  <a:lnTo>
                    <a:pt x="23181" y="1435"/>
                  </a:lnTo>
                  <a:lnTo>
                    <a:pt x="21550" y="1474"/>
                  </a:lnTo>
                  <a:lnTo>
                    <a:pt x="19881" y="1513"/>
                  </a:lnTo>
                  <a:lnTo>
                    <a:pt x="17386" y="1513"/>
                  </a:lnTo>
                  <a:lnTo>
                    <a:pt x="16011" y="1494"/>
                  </a:lnTo>
                  <a:lnTo>
                    <a:pt x="15087" y="2024"/>
                  </a:lnTo>
                  <a:lnTo>
                    <a:pt x="14144" y="2515"/>
                  </a:lnTo>
                  <a:lnTo>
                    <a:pt x="13182" y="2987"/>
                  </a:lnTo>
                  <a:lnTo>
                    <a:pt x="12219" y="3419"/>
                  </a:lnTo>
                  <a:lnTo>
                    <a:pt x="11257" y="3831"/>
                  </a:lnTo>
                  <a:lnTo>
                    <a:pt x="10274" y="4205"/>
                  </a:lnTo>
                  <a:lnTo>
                    <a:pt x="9272" y="4558"/>
                  </a:lnTo>
                  <a:lnTo>
                    <a:pt x="8271" y="4892"/>
                  </a:lnTo>
                  <a:lnTo>
                    <a:pt x="7269" y="5187"/>
                  </a:lnTo>
                  <a:lnTo>
                    <a:pt x="6247" y="5462"/>
                  </a:lnTo>
                  <a:lnTo>
                    <a:pt x="5206" y="5717"/>
                  </a:lnTo>
                  <a:lnTo>
                    <a:pt x="4184" y="5953"/>
                  </a:lnTo>
                  <a:lnTo>
                    <a:pt x="3143" y="6149"/>
                  </a:lnTo>
                  <a:lnTo>
                    <a:pt x="2102" y="6326"/>
                  </a:lnTo>
                  <a:lnTo>
                    <a:pt x="1061" y="6464"/>
                  </a:lnTo>
                  <a:lnTo>
                    <a:pt x="0" y="6601"/>
                  </a:lnTo>
                  <a:lnTo>
                    <a:pt x="59" y="6680"/>
                  </a:lnTo>
                  <a:lnTo>
                    <a:pt x="79" y="6778"/>
                  </a:lnTo>
                  <a:lnTo>
                    <a:pt x="157" y="6837"/>
                  </a:lnTo>
                  <a:lnTo>
                    <a:pt x="295" y="6916"/>
                  </a:lnTo>
                  <a:lnTo>
                    <a:pt x="629" y="7053"/>
                  </a:lnTo>
                  <a:lnTo>
                    <a:pt x="1100" y="7191"/>
                  </a:lnTo>
                  <a:lnTo>
                    <a:pt x="1690" y="7348"/>
                  </a:lnTo>
                  <a:lnTo>
                    <a:pt x="2416" y="7505"/>
                  </a:lnTo>
                  <a:lnTo>
                    <a:pt x="3261" y="7642"/>
                  </a:lnTo>
                  <a:lnTo>
                    <a:pt x="4224" y="7780"/>
                  </a:lnTo>
                  <a:lnTo>
                    <a:pt x="5285" y="7917"/>
                  </a:lnTo>
                  <a:lnTo>
                    <a:pt x="6463" y="8055"/>
                  </a:lnTo>
                  <a:lnTo>
                    <a:pt x="7760" y="8173"/>
                  </a:lnTo>
                  <a:lnTo>
                    <a:pt x="9135" y="8271"/>
                  </a:lnTo>
                  <a:lnTo>
                    <a:pt x="10628" y="8369"/>
                  </a:lnTo>
                  <a:lnTo>
                    <a:pt x="12219" y="8448"/>
                  </a:lnTo>
                  <a:lnTo>
                    <a:pt x="13909" y="8507"/>
                  </a:lnTo>
                  <a:lnTo>
                    <a:pt x="15696" y="8546"/>
                  </a:lnTo>
                  <a:lnTo>
                    <a:pt x="17562" y="8566"/>
                  </a:lnTo>
                  <a:lnTo>
                    <a:pt x="20490" y="8566"/>
                  </a:lnTo>
                  <a:lnTo>
                    <a:pt x="23063" y="8526"/>
                  </a:lnTo>
                  <a:lnTo>
                    <a:pt x="25322" y="8467"/>
                  </a:lnTo>
                  <a:lnTo>
                    <a:pt x="27287" y="8369"/>
                  </a:lnTo>
                  <a:lnTo>
                    <a:pt x="28956" y="8232"/>
                  </a:lnTo>
                  <a:lnTo>
                    <a:pt x="30371" y="8114"/>
                  </a:lnTo>
                  <a:lnTo>
                    <a:pt x="31549" y="7957"/>
                  </a:lnTo>
                  <a:lnTo>
                    <a:pt x="32512" y="7800"/>
                  </a:lnTo>
                  <a:lnTo>
                    <a:pt x="33278" y="7642"/>
                  </a:lnTo>
                  <a:lnTo>
                    <a:pt x="33868" y="7505"/>
                  </a:lnTo>
                  <a:lnTo>
                    <a:pt x="34319" y="7348"/>
                  </a:lnTo>
                  <a:lnTo>
                    <a:pt x="34634" y="7230"/>
                  </a:lnTo>
                  <a:lnTo>
                    <a:pt x="34850" y="7112"/>
                  </a:lnTo>
                  <a:lnTo>
                    <a:pt x="34968" y="7014"/>
                  </a:lnTo>
                  <a:lnTo>
                    <a:pt x="35027" y="6955"/>
                  </a:lnTo>
                  <a:lnTo>
                    <a:pt x="35046" y="6916"/>
                  </a:lnTo>
                  <a:lnTo>
                    <a:pt x="35125" y="6798"/>
                  </a:lnTo>
                  <a:lnTo>
                    <a:pt x="35223" y="6699"/>
                  </a:lnTo>
                  <a:lnTo>
                    <a:pt x="35184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7" name="Google Shape;10177;p53"/>
            <p:cNvSpPr/>
            <p:nvPr/>
          </p:nvSpPr>
          <p:spPr>
            <a:xfrm>
              <a:off x="-715928" y="-1339736"/>
              <a:ext cx="514865" cy="414295"/>
            </a:xfrm>
            <a:custGeom>
              <a:avLst/>
              <a:gdLst/>
              <a:ahLst/>
              <a:cxnLst/>
              <a:rect l="l" t="t" r="r" b="b"/>
              <a:pathLst>
                <a:path w="31275" h="25166" extrusionOk="0">
                  <a:moveTo>
                    <a:pt x="31196" y="1"/>
                  </a:moveTo>
                  <a:lnTo>
                    <a:pt x="30685" y="178"/>
                  </a:lnTo>
                  <a:lnTo>
                    <a:pt x="30057" y="335"/>
                  </a:lnTo>
                  <a:lnTo>
                    <a:pt x="29310" y="492"/>
                  </a:lnTo>
                  <a:lnTo>
                    <a:pt x="28407" y="649"/>
                  </a:lnTo>
                  <a:lnTo>
                    <a:pt x="28014" y="1494"/>
                  </a:lnTo>
                  <a:lnTo>
                    <a:pt x="27582" y="2339"/>
                  </a:lnTo>
                  <a:lnTo>
                    <a:pt x="27149" y="3164"/>
                  </a:lnTo>
                  <a:lnTo>
                    <a:pt x="26698" y="3989"/>
                  </a:lnTo>
                  <a:lnTo>
                    <a:pt x="26226" y="4794"/>
                  </a:lnTo>
                  <a:lnTo>
                    <a:pt x="25735" y="5600"/>
                  </a:lnTo>
                  <a:lnTo>
                    <a:pt x="25224" y="6385"/>
                  </a:lnTo>
                  <a:lnTo>
                    <a:pt x="24713" y="7171"/>
                  </a:lnTo>
                  <a:lnTo>
                    <a:pt x="24163" y="7937"/>
                  </a:lnTo>
                  <a:lnTo>
                    <a:pt x="23613" y="8704"/>
                  </a:lnTo>
                  <a:lnTo>
                    <a:pt x="23024" y="9450"/>
                  </a:lnTo>
                  <a:lnTo>
                    <a:pt x="22435" y="10197"/>
                  </a:lnTo>
                  <a:lnTo>
                    <a:pt x="21806" y="10923"/>
                  </a:lnTo>
                  <a:lnTo>
                    <a:pt x="21177" y="11631"/>
                  </a:lnTo>
                  <a:lnTo>
                    <a:pt x="20510" y="12318"/>
                  </a:lnTo>
                  <a:lnTo>
                    <a:pt x="19842" y="13006"/>
                  </a:lnTo>
                  <a:lnTo>
                    <a:pt x="18761" y="14008"/>
                  </a:lnTo>
                  <a:lnTo>
                    <a:pt x="17661" y="14970"/>
                  </a:lnTo>
                  <a:lnTo>
                    <a:pt x="16541" y="15894"/>
                  </a:lnTo>
                  <a:lnTo>
                    <a:pt x="15382" y="16778"/>
                  </a:lnTo>
                  <a:lnTo>
                    <a:pt x="14204" y="17622"/>
                  </a:lnTo>
                  <a:lnTo>
                    <a:pt x="13005" y="18447"/>
                  </a:lnTo>
                  <a:lnTo>
                    <a:pt x="11787" y="19213"/>
                  </a:lnTo>
                  <a:lnTo>
                    <a:pt x="10530" y="19960"/>
                  </a:lnTo>
                  <a:lnTo>
                    <a:pt x="9273" y="20648"/>
                  </a:lnTo>
                  <a:lnTo>
                    <a:pt x="7996" y="21315"/>
                  </a:lnTo>
                  <a:lnTo>
                    <a:pt x="6699" y="21924"/>
                  </a:lnTo>
                  <a:lnTo>
                    <a:pt x="5383" y="22514"/>
                  </a:lnTo>
                  <a:lnTo>
                    <a:pt x="4047" y="23044"/>
                  </a:lnTo>
                  <a:lnTo>
                    <a:pt x="2711" y="23535"/>
                  </a:lnTo>
                  <a:lnTo>
                    <a:pt x="1356" y="23987"/>
                  </a:lnTo>
                  <a:lnTo>
                    <a:pt x="1" y="24400"/>
                  </a:lnTo>
                  <a:lnTo>
                    <a:pt x="1199" y="24557"/>
                  </a:lnTo>
                  <a:lnTo>
                    <a:pt x="2574" y="24694"/>
                  </a:lnTo>
                  <a:lnTo>
                    <a:pt x="4067" y="24812"/>
                  </a:lnTo>
                  <a:lnTo>
                    <a:pt x="5697" y="24930"/>
                  </a:lnTo>
                  <a:lnTo>
                    <a:pt x="7465" y="25028"/>
                  </a:lnTo>
                  <a:lnTo>
                    <a:pt x="9371" y="25087"/>
                  </a:lnTo>
                  <a:lnTo>
                    <a:pt x="11394" y="25146"/>
                  </a:lnTo>
                  <a:lnTo>
                    <a:pt x="13536" y="25166"/>
                  </a:lnTo>
                  <a:lnTo>
                    <a:pt x="15972" y="25166"/>
                  </a:lnTo>
                  <a:lnTo>
                    <a:pt x="18250" y="25127"/>
                  </a:lnTo>
                  <a:lnTo>
                    <a:pt x="20372" y="25048"/>
                  </a:lnTo>
                  <a:lnTo>
                    <a:pt x="22317" y="24950"/>
                  </a:lnTo>
                  <a:lnTo>
                    <a:pt x="24085" y="24832"/>
                  </a:lnTo>
                  <a:lnTo>
                    <a:pt x="25676" y="24694"/>
                  </a:lnTo>
                  <a:lnTo>
                    <a:pt x="27071" y="24537"/>
                  </a:lnTo>
                  <a:lnTo>
                    <a:pt x="28289" y="24360"/>
                  </a:lnTo>
                  <a:lnTo>
                    <a:pt x="28682" y="23732"/>
                  </a:lnTo>
                  <a:lnTo>
                    <a:pt x="29094" y="23103"/>
                  </a:lnTo>
                  <a:lnTo>
                    <a:pt x="29467" y="22475"/>
                  </a:lnTo>
                  <a:lnTo>
                    <a:pt x="29860" y="21826"/>
                  </a:lnTo>
                  <a:lnTo>
                    <a:pt x="30214" y="21158"/>
                  </a:lnTo>
                  <a:lnTo>
                    <a:pt x="30587" y="20490"/>
                  </a:lnTo>
                  <a:lnTo>
                    <a:pt x="30921" y="19822"/>
                  </a:lnTo>
                  <a:lnTo>
                    <a:pt x="31275" y="19135"/>
                  </a:lnTo>
                  <a:lnTo>
                    <a:pt x="31196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8" name="Google Shape;10178;p53"/>
            <p:cNvSpPr/>
            <p:nvPr/>
          </p:nvSpPr>
          <p:spPr>
            <a:xfrm>
              <a:off x="-484686" y="-791216"/>
              <a:ext cx="284604" cy="75365"/>
            </a:xfrm>
            <a:custGeom>
              <a:avLst/>
              <a:gdLst/>
              <a:ahLst/>
              <a:cxnLst/>
              <a:rect l="l" t="t" r="r" b="b"/>
              <a:pathLst>
                <a:path w="17288" h="4578" extrusionOk="0">
                  <a:moveTo>
                    <a:pt x="17288" y="0"/>
                  </a:moveTo>
                  <a:lnTo>
                    <a:pt x="17189" y="40"/>
                  </a:lnTo>
                  <a:lnTo>
                    <a:pt x="17111" y="59"/>
                  </a:lnTo>
                  <a:lnTo>
                    <a:pt x="16757" y="177"/>
                  </a:lnTo>
                  <a:lnTo>
                    <a:pt x="16364" y="295"/>
                  </a:lnTo>
                  <a:lnTo>
                    <a:pt x="15893" y="413"/>
                  </a:lnTo>
                  <a:lnTo>
                    <a:pt x="15363" y="531"/>
                  </a:lnTo>
                  <a:lnTo>
                    <a:pt x="14754" y="629"/>
                  </a:lnTo>
                  <a:lnTo>
                    <a:pt x="14066" y="747"/>
                  </a:lnTo>
                  <a:lnTo>
                    <a:pt x="13300" y="845"/>
                  </a:lnTo>
                  <a:lnTo>
                    <a:pt x="12435" y="963"/>
                  </a:lnTo>
                  <a:lnTo>
                    <a:pt x="10687" y="1120"/>
                  </a:lnTo>
                  <a:lnTo>
                    <a:pt x="8762" y="1277"/>
                  </a:lnTo>
                  <a:lnTo>
                    <a:pt x="6719" y="1376"/>
                  </a:lnTo>
                  <a:lnTo>
                    <a:pt x="4558" y="1454"/>
                  </a:lnTo>
                  <a:lnTo>
                    <a:pt x="3536" y="2240"/>
                  </a:lnTo>
                  <a:lnTo>
                    <a:pt x="2476" y="2986"/>
                  </a:lnTo>
                  <a:lnTo>
                    <a:pt x="1395" y="3713"/>
                  </a:lnTo>
                  <a:lnTo>
                    <a:pt x="275" y="4401"/>
                  </a:lnTo>
                  <a:lnTo>
                    <a:pt x="0" y="4578"/>
                  </a:lnTo>
                  <a:lnTo>
                    <a:pt x="1847" y="4558"/>
                  </a:lnTo>
                  <a:lnTo>
                    <a:pt x="3576" y="4538"/>
                  </a:lnTo>
                  <a:lnTo>
                    <a:pt x="5226" y="4499"/>
                  </a:lnTo>
                  <a:lnTo>
                    <a:pt x="6778" y="4440"/>
                  </a:lnTo>
                  <a:lnTo>
                    <a:pt x="8232" y="4362"/>
                  </a:lnTo>
                  <a:lnTo>
                    <a:pt x="9587" y="4263"/>
                  </a:lnTo>
                  <a:lnTo>
                    <a:pt x="10825" y="4165"/>
                  </a:lnTo>
                  <a:lnTo>
                    <a:pt x="11984" y="4047"/>
                  </a:lnTo>
                  <a:lnTo>
                    <a:pt x="13025" y="3929"/>
                  </a:lnTo>
                  <a:lnTo>
                    <a:pt x="13948" y="3811"/>
                  </a:lnTo>
                  <a:lnTo>
                    <a:pt x="14773" y="3674"/>
                  </a:lnTo>
                  <a:lnTo>
                    <a:pt x="15480" y="3536"/>
                  </a:lnTo>
                  <a:lnTo>
                    <a:pt x="16070" y="3399"/>
                  </a:lnTo>
                  <a:lnTo>
                    <a:pt x="16541" y="3261"/>
                  </a:lnTo>
                  <a:lnTo>
                    <a:pt x="16875" y="3124"/>
                  </a:lnTo>
                  <a:lnTo>
                    <a:pt x="17013" y="3065"/>
                  </a:lnTo>
                  <a:lnTo>
                    <a:pt x="17111" y="3006"/>
                  </a:lnTo>
                  <a:lnTo>
                    <a:pt x="17189" y="3026"/>
                  </a:lnTo>
                  <a:lnTo>
                    <a:pt x="17288" y="3085"/>
                  </a:lnTo>
                  <a:lnTo>
                    <a:pt x="17288" y="0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9" name="Google Shape;10179;p53"/>
            <p:cNvSpPr/>
            <p:nvPr/>
          </p:nvSpPr>
          <p:spPr>
            <a:xfrm>
              <a:off x="-250217" y="-1024730"/>
              <a:ext cx="49503" cy="86049"/>
            </a:xfrm>
            <a:custGeom>
              <a:avLst/>
              <a:gdLst/>
              <a:ahLst/>
              <a:cxnLst/>
              <a:rect l="l" t="t" r="r" b="b"/>
              <a:pathLst>
                <a:path w="3007" h="5227" extrusionOk="0">
                  <a:moveTo>
                    <a:pt x="2987" y="1"/>
                  </a:moveTo>
                  <a:lnTo>
                    <a:pt x="2633" y="688"/>
                  </a:lnTo>
                  <a:lnTo>
                    <a:pt x="2299" y="1356"/>
                  </a:lnTo>
                  <a:lnTo>
                    <a:pt x="1926" y="2024"/>
                  </a:lnTo>
                  <a:lnTo>
                    <a:pt x="1572" y="2692"/>
                  </a:lnTo>
                  <a:lnTo>
                    <a:pt x="1179" y="3341"/>
                  </a:lnTo>
                  <a:lnTo>
                    <a:pt x="806" y="3969"/>
                  </a:lnTo>
                  <a:lnTo>
                    <a:pt x="394" y="4598"/>
                  </a:lnTo>
                  <a:lnTo>
                    <a:pt x="1" y="5226"/>
                  </a:lnTo>
                  <a:lnTo>
                    <a:pt x="1" y="5226"/>
                  </a:lnTo>
                  <a:lnTo>
                    <a:pt x="570" y="5128"/>
                  </a:lnTo>
                  <a:lnTo>
                    <a:pt x="1062" y="5050"/>
                  </a:lnTo>
                  <a:lnTo>
                    <a:pt x="1513" y="4951"/>
                  </a:lnTo>
                  <a:lnTo>
                    <a:pt x="1906" y="4853"/>
                  </a:lnTo>
                  <a:lnTo>
                    <a:pt x="2240" y="4755"/>
                  </a:lnTo>
                  <a:lnTo>
                    <a:pt x="2515" y="4657"/>
                  </a:lnTo>
                  <a:lnTo>
                    <a:pt x="2712" y="4558"/>
                  </a:lnTo>
                  <a:lnTo>
                    <a:pt x="2869" y="4460"/>
                  </a:lnTo>
                  <a:lnTo>
                    <a:pt x="3006" y="4519"/>
                  </a:lnTo>
                  <a:lnTo>
                    <a:pt x="3006" y="4519"/>
                  </a:lnTo>
                  <a:lnTo>
                    <a:pt x="2987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0" name="Google Shape;10180;p53"/>
            <p:cNvSpPr/>
            <p:nvPr/>
          </p:nvSpPr>
          <p:spPr>
            <a:xfrm>
              <a:off x="-308744" y="-930609"/>
              <a:ext cx="108027" cy="68583"/>
            </a:xfrm>
            <a:custGeom>
              <a:avLst/>
              <a:gdLst/>
              <a:ahLst/>
              <a:cxnLst/>
              <a:rect l="l" t="t" r="r" b="b"/>
              <a:pathLst>
                <a:path w="6562" h="4166" extrusionOk="0">
                  <a:moveTo>
                    <a:pt x="6561" y="1"/>
                  </a:moveTo>
                  <a:lnTo>
                    <a:pt x="6424" y="59"/>
                  </a:lnTo>
                  <a:lnTo>
                    <a:pt x="6129" y="158"/>
                  </a:lnTo>
                  <a:lnTo>
                    <a:pt x="5795" y="256"/>
                  </a:lnTo>
                  <a:lnTo>
                    <a:pt x="5402" y="354"/>
                  </a:lnTo>
                  <a:lnTo>
                    <a:pt x="4970" y="452"/>
                  </a:lnTo>
                  <a:lnTo>
                    <a:pt x="4479" y="551"/>
                  </a:lnTo>
                  <a:lnTo>
                    <a:pt x="3929" y="649"/>
                  </a:lnTo>
                  <a:lnTo>
                    <a:pt x="2652" y="826"/>
                  </a:lnTo>
                  <a:lnTo>
                    <a:pt x="2024" y="1690"/>
                  </a:lnTo>
                  <a:lnTo>
                    <a:pt x="1356" y="2535"/>
                  </a:lnTo>
                  <a:lnTo>
                    <a:pt x="688" y="3360"/>
                  </a:lnTo>
                  <a:lnTo>
                    <a:pt x="0" y="4165"/>
                  </a:lnTo>
                  <a:lnTo>
                    <a:pt x="1316" y="4047"/>
                  </a:lnTo>
                  <a:lnTo>
                    <a:pt x="2495" y="3910"/>
                  </a:lnTo>
                  <a:lnTo>
                    <a:pt x="3517" y="3753"/>
                  </a:lnTo>
                  <a:lnTo>
                    <a:pt x="4401" y="3615"/>
                  </a:lnTo>
                  <a:lnTo>
                    <a:pt x="5147" y="3458"/>
                  </a:lnTo>
                  <a:lnTo>
                    <a:pt x="5736" y="3301"/>
                  </a:lnTo>
                  <a:lnTo>
                    <a:pt x="5952" y="3222"/>
                  </a:lnTo>
                  <a:lnTo>
                    <a:pt x="6149" y="3144"/>
                  </a:lnTo>
                  <a:lnTo>
                    <a:pt x="6306" y="3065"/>
                  </a:lnTo>
                  <a:lnTo>
                    <a:pt x="6424" y="2987"/>
                  </a:lnTo>
                  <a:lnTo>
                    <a:pt x="6502" y="3006"/>
                  </a:lnTo>
                  <a:lnTo>
                    <a:pt x="6561" y="3045"/>
                  </a:lnTo>
                  <a:lnTo>
                    <a:pt x="6561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1" name="Google Shape;10181;p53"/>
            <p:cNvSpPr/>
            <p:nvPr/>
          </p:nvSpPr>
          <p:spPr>
            <a:xfrm>
              <a:off x="-384425" y="-860756"/>
              <a:ext cx="184034" cy="73110"/>
            </a:xfrm>
            <a:custGeom>
              <a:avLst/>
              <a:gdLst/>
              <a:ahLst/>
              <a:cxnLst/>
              <a:rect l="l" t="t" r="r" b="b"/>
              <a:pathLst>
                <a:path w="11179" h="4441" extrusionOk="0">
                  <a:moveTo>
                    <a:pt x="11178" y="1"/>
                  </a:moveTo>
                  <a:lnTo>
                    <a:pt x="11021" y="60"/>
                  </a:lnTo>
                  <a:lnTo>
                    <a:pt x="10667" y="178"/>
                  </a:lnTo>
                  <a:lnTo>
                    <a:pt x="10274" y="276"/>
                  </a:lnTo>
                  <a:lnTo>
                    <a:pt x="9803" y="394"/>
                  </a:lnTo>
                  <a:lnTo>
                    <a:pt x="9273" y="512"/>
                  </a:lnTo>
                  <a:lnTo>
                    <a:pt x="8664" y="629"/>
                  </a:lnTo>
                  <a:lnTo>
                    <a:pt x="7976" y="728"/>
                  </a:lnTo>
                  <a:lnTo>
                    <a:pt x="7210" y="845"/>
                  </a:lnTo>
                  <a:lnTo>
                    <a:pt x="6345" y="944"/>
                  </a:lnTo>
                  <a:lnTo>
                    <a:pt x="4951" y="1081"/>
                  </a:lnTo>
                  <a:lnTo>
                    <a:pt x="3438" y="1199"/>
                  </a:lnTo>
                  <a:lnTo>
                    <a:pt x="2613" y="2044"/>
                  </a:lnTo>
                  <a:lnTo>
                    <a:pt x="1768" y="2869"/>
                  </a:lnTo>
                  <a:lnTo>
                    <a:pt x="904" y="3674"/>
                  </a:lnTo>
                  <a:lnTo>
                    <a:pt x="0" y="4440"/>
                  </a:lnTo>
                  <a:lnTo>
                    <a:pt x="1179" y="4401"/>
                  </a:lnTo>
                  <a:lnTo>
                    <a:pt x="2279" y="4342"/>
                  </a:lnTo>
                  <a:lnTo>
                    <a:pt x="3340" y="4264"/>
                  </a:lnTo>
                  <a:lnTo>
                    <a:pt x="4342" y="4185"/>
                  </a:lnTo>
                  <a:lnTo>
                    <a:pt x="5265" y="4107"/>
                  </a:lnTo>
                  <a:lnTo>
                    <a:pt x="6129" y="4008"/>
                  </a:lnTo>
                  <a:lnTo>
                    <a:pt x="6935" y="3930"/>
                  </a:lnTo>
                  <a:lnTo>
                    <a:pt x="7662" y="3831"/>
                  </a:lnTo>
                  <a:lnTo>
                    <a:pt x="8330" y="3714"/>
                  </a:lnTo>
                  <a:lnTo>
                    <a:pt x="8919" y="3615"/>
                  </a:lnTo>
                  <a:lnTo>
                    <a:pt x="9449" y="3517"/>
                  </a:lnTo>
                  <a:lnTo>
                    <a:pt x="9921" y="3399"/>
                  </a:lnTo>
                  <a:lnTo>
                    <a:pt x="10294" y="3301"/>
                  </a:lnTo>
                  <a:lnTo>
                    <a:pt x="10608" y="3183"/>
                  </a:lnTo>
                  <a:lnTo>
                    <a:pt x="10864" y="3085"/>
                  </a:lnTo>
                  <a:lnTo>
                    <a:pt x="11021" y="2987"/>
                  </a:lnTo>
                  <a:lnTo>
                    <a:pt x="11099" y="3006"/>
                  </a:lnTo>
                  <a:lnTo>
                    <a:pt x="11178" y="3046"/>
                  </a:lnTo>
                  <a:lnTo>
                    <a:pt x="11178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2" name="Google Shape;10182;p53"/>
            <p:cNvSpPr/>
            <p:nvPr/>
          </p:nvSpPr>
          <p:spPr>
            <a:xfrm>
              <a:off x="-238249" y="-1405062"/>
              <a:ext cx="35592" cy="54672"/>
            </a:xfrm>
            <a:custGeom>
              <a:avLst/>
              <a:gdLst/>
              <a:ahLst/>
              <a:cxnLst/>
              <a:rect l="l" t="t" r="r" b="b"/>
              <a:pathLst>
                <a:path w="2162" h="3321" extrusionOk="0">
                  <a:moveTo>
                    <a:pt x="2162" y="1"/>
                  </a:moveTo>
                  <a:lnTo>
                    <a:pt x="1749" y="138"/>
                  </a:lnTo>
                  <a:lnTo>
                    <a:pt x="1258" y="276"/>
                  </a:lnTo>
                  <a:lnTo>
                    <a:pt x="649" y="1808"/>
                  </a:lnTo>
                  <a:lnTo>
                    <a:pt x="1" y="3321"/>
                  </a:lnTo>
                  <a:lnTo>
                    <a:pt x="786" y="3164"/>
                  </a:lnTo>
                  <a:lnTo>
                    <a:pt x="1395" y="3006"/>
                  </a:lnTo>
                  <a:lnTo>
                    <a:pt x="1651" y="2908"/>
                  </a:lnTo>
                  <a:lnTo>
                    <a:pt x="1867" y="2830"/>
                  </a:lnTo>
                  <a:lnTo>
                    <a:pt x="2024" y="2751"/>
                  </a:lnTo>
                  <a:lnTo>
                    <a:pt x="2142" y="2672"/>
                  </a:lnTo>
                  <a:lnTo>
                    <a:pt x="2162" y="2574"/>
                  </a:lnTo>
                  <a:lnTo>
                    <a:pt x="2162" y="2260"/>
                  </a:lnTo>
                  <a:lnTo>
                    <a:pt x="2162" y="1337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83" name="Google Shape;10183;p53"/>
          <p:cNvGrpSpPr/>
          <p:nvPr/>
        </p:nvGrpSpPr>
        <p:grpSpPr>
          <a:xfrm>
            <a:off x="6776846" y="3366781"/>
            <a:ext cx="906826" cy="1509029"/>
            <a:chOff x="-859606" y="-1761457"/>
            <a:chExt cx="745500" cy="1240570"/>
          </a:xfrm>
        </p:grpSpPr>
        <p:sp>
          <p:nvSpPr>
            <p:cNvPr id="10184" name="Google Shape;10184;p53"/>
            <p:cNvSpPr/>
            <p:nvPr/>
          </p:nvSpPr>
          <p:spPr>
            <a:xfrm>
              <a:off x="-859606" y="-661887"/>
              <a:ext cx="745500" cy="141000"/>
            </a:xfrm>
            <a:prstGeom prst="ellipse">
              <a:avLst/>
            </a:pr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5" name="Google Shape;10185;p53"/>
            <p:cNvSpPr/>
            <p:nvPr/>
          </p:nvSpPr>
          <p:spPr>
            <a:xfrm>
              <a:off x="-797750" y="-1761457"/>
              <a:ext cx="607680" cy="69538"/>
            </a:xfrm>
            <a:custGeom>
              <a:avLst/>
              <a:gdLst/>
              <a:ahLst/>
              <a:cxnLst/>
              <a:rect l="l" t="t" r="r" b="b"/>
              <a:pathLst>
                <a:path w="36913" h="4224" extrusionOk="0">
                  <a:moveTo>
                    <a:pt x="17720" y="0"/>
                  </a:moveTo>
                  <a:lnTo>
                    <a:pt x="16030" y="20"/>
                  </a:lnTo>
                  <a:lnTo>
                    <a:pt x="14361" y="40"/>
                  </a:lnTo>
                  <a:lnTo>
                    <a:pt x="12730" y="99"/>
                  </a:lnTo>
                  <a:lnTo>
                    <a:pt x="11178" y="157"/>
                  </a:lnTo>
                  <a:lnTo>
                    <a:pt x="9666" y="236"/>
                  </a:lnTo>
                  <a:lnTo>
                    <a:pt x="8251" y="354"/>
                  </a:lnTo>
                  <a:lnTo>
                    <a:pt x="6915" y="472"/>
                  </a:lnTo>
                  <a:lnTo>
                    <a:pt x="5658" y="609"/>
                  </a:lnTo>
                  <a:lnTo>
                    <a:pt x="4813" y="707"/>
                  </a:lnTo>
                  <a:lnTo>
                    <a:pt x="4067" y="825"/>
                  </a:lnTo>
                  <a:lnTo>
                    <a:pt x="3399" y="943"/>
                  </a:lnTo>
                  <a:lnTo>
                    <a:pt x="2790" y="1061"/>
                  </a:lnTo>
                  <a:lnTo>
                    <a:pt x="2260" y="1179"/>
                  </a:lnTo>
                  <a:lnTo>
                    <a:pt x="1808" y="1316"/>
                  </a:lnTo>
                  <a:lnTo>
                    <a:pt x="1415" y="1454"/>
                  </a:lnTo>
                  <a:lnTo>
                    <a:pt x="1061" y="1591"/>
                  </a:lnTo>
                  <a:lnTo>
                    <a:pt x="786" y="1729"/>
                  </a:lnTo>
                  <a:lnTo>
                    <a:pt x="550" y="1867"/>
                  </a:lnTo>
                  <a:lnTo>
                    <a:pt x="374" y="2024"/>
                  </a:lnTo>
                  <a:lnTo>
                    <a:pt x="236" y="2181"/>
                  </a:lnTo>
                  <a:lnTo>
                    <a:pt x="118" y="2358"/>
                  </a:lnTo>
                  <a:lnTo>
                    <a:pt x="59" y="2515"/>
                  </a:lnTo>
                  <a:lnTo>
                    <a:pt x="20" y="2692"/>
                  </a:lnTo>
                  <a:lnTo>
                    <a:pt x="0" y="2868"/>
                  </a:lnTo>
                  <a:lnTo>
                    <a:pt x="20" y="3045"/>
                  </a:lnTo>
                  <a:lnTo>
                    <a:pt x="40" y="3202"/>
                  </a:lnTo>
                  <a:lnTo>
                    <a:pt x="99" y="3360"/>
                  </a:lnTo>
                  <a:lnTo>
                    <a:pt x="177" y="3517"/>
                  </a:lnTo>
                  <a:lnTo>
                    <a:pt x="295" y="3654"/>
                  </a:lnTo>
                  <a:lnTo>
                    <a:pt x="452" y="3811"/>
                  </a:lnTo>
                  <a:lnTo>
                    <a:pt x="649" y="3949"/>
                  </a:lnTo>
                  <a:lnTo>
                    <a:pt x="865" y="4086"/>
                  </a:lnTo>
                  <a:lnTo>
                    <a:pt x="865" y="3143"/>
                  </a:lnTo>
                  <a:lnTo>
                    <a:pt x="963" y="3143"/>
                  </a:lnTo>
                  <a:lnTo>
                    <a:pt x="865" y="3006"/>
                  </a:lnTo>
                  <a:lnTo>
                    <a:pt x="825" y="2927"/>
                  </a:lnTo>
                  <a:lnTo>
                    <a:pt x="825" y="2868"/>
                  </a:lnTo>
                  <a:lnTo>
                    <a:pt x="845" y="2770"/>
                  </a:lnTo>
                  <a:lnTo>
                    <a:pt x="924" y="2672"/>
                  </a:lnTo>
                  <a:lnTo>
                    <a:pt x="1022" y="2554"/>
                  </a:lnTo>
                  <a:lnTo>
                    <a:pt x="1101" y="2515"/>
                  </a:lnTo>
                  <a:lnTo>
                    <a:pt x="1179" y="2456"/>
                  </a:lnTo>
                  <a:lnTo>
                    <a:pt x="1277" y="2417"/>
                  </a:lnTo>
                  <a:lnTo>
                    <a:pt x="1376" y="2358"/>
                  </a:lnTo>
                  <a:lnTo>
                    <a:pt x="1474" y="2299"/>
                  </a:lnTo>
                  <a:lnTo>
                    <a:pt x="1611" y="2259"/>
                  </a:lnTo>
                  <a:lnTo>
                    <a:pt x="1729" y="2200"/>
                  </a:lnTo>
                  <a:lnTo>
                    <a:pt x="1886" y="2161"/>
                  </a:lnTo>
                  <a:lnTo>
                    <a:pt x="2024" y="2122"/>
                  </a:lnTo>
                  <a:lnTo>
                    <a:pt x="2181" y="2063"/>
                  </a:lnTo>
                  <a:lnTo>
                    <a:pt x="2338" y="2024"/>
                  </a:lnTo>
                  <a:lnTo>
                    <a:pt x="2535" y="1965"/>
                  </a:lnTo>
                  <a:lnTo>
                    <a:pt x="2711" y="1925"/>
                  </a:lnTo>
                  <a:lnTo>
                    <a:pt x="2908" y="1886"/>
                  </a:lnTo>
                  <a:lnTo>
                    <a:pt x="3104" y="1847"/>
                  </a:lnTo>
                  <a:lnTo>
                    <a:pt x="3320" y="1788"/>
                  </a:lnTo>
                  <a:lnTo>
                    <a:pt x="3536" y="1749"/>
                  </a:lnTo>
                  <a:lnTo>
                    <a:pt x="3772" y="1709"/>
                  </a:lnTo>
                  <a:lnTo>
                    <a:pt x="4008" y="1670"/>
                  </a:lnTo>
                  <a:lnTo>
                    <a:pt x="4263" y="1631"/>
                  </a:lnTo>
                  <a:lnTo>
                    <a:pt x="4499" y="1591"/>
                  </a:lnTo>
                  <a:lnTo>
                    <a:pt x="4774" y="1552"/>
                  </a:lnTo>
                  <a:lnTo>
                    <a:pt x="5029" y="1513"/>
                  </a:lnTo>
                  <a:lnTo>
                    <a:pt x="5304" y="1474"/>
                  </a:lnTo>
                  <a:lnTo>
                    <a:pt x="5580" y="1454"/>
                  </a:lnTo>
                  <a:lnTo>
                    <a:pt x="5894" y="1415"/>
                  </a:lnTo>
                  <a:lnTo>
                    <a:pt x="6169" y="1375"/>
                  </a:lnTo>
                  <a:lnTo>
                    <a:pt x="6483" y="1336"/>
                  </a:lnTo>
                  <a:lnTo>
                    <a:pt x="6778" y="1316"/>
                  </a:lnTo>
                  <a:lnTo>
                    <a:pt x="7112" y="1277"/>
                  </a:lnTo>
                  <a:lnTo>
                    <a:pt x="7406" y="1258"/>
                  </a:lnTo>
                  <a:lnTo>
                    <a:pt x="7760" y="1218"/>
                  </a:lnTo>
                  <a:lnTo>
                    <a:pt x="8074" y="1199"/>
                  </a:lnTo>
                  <a:lnTo>
                    <a:pt x="8448" y="1159"/>
                  </a:lnTo>
                  <a:lnTo>
                    <a:pt x="8762" y="1140"/>
                  </a:lnTo>
                  <a:lnTo>
                    <a:pt x="9135" y="1120"/>
                  </a:lnTo>
                  <a:lnTo>
                    <a:pt x="9469" y="1081"/>
                  </a:lnTo>
                  <a:lnTo>
                    <a:pt x="9862" y="1061"/>
                  </a:lnTo>
                  <a:lnTo>
                    <a:pt x="10216" y="1041"/>
                  </a:lnTo>
                  <a:lnTo>
                    <a:pt x="10628" y="1022"/>
                  </a:lnTo>
                  <a:lnTo>
                    <a:pt x="10962" y="1002"/>
                  </a:lnTo>
                  <a:lnTo>
                    <a:pt x="11394" y="983"/>
                  </a:lnTo>
                  <a:lnTo>
                    <a:pt x="11728" y="963"/>
                  </a:lnTo>
                  <a:lnTo>
                    <a:pt x="12180" y="943"/>
                  </a:lnTo>
                  <a:lnTo>
                    <a:pt x="12534" y="924"/>
                  </a:lnTo>
                  <a:lnTo>
                    <a:pt x="12986" y="904"/>
                  </a:lnTo>
                  <a:lnTo>
                    <a:pt x="13339" y="904"/>
                  </a:lnTo>
                  <a:lnTo>
                    <a:pt x="13811" y="884"/>
                  </a:lnTo>
                  <a:lnTo>
                    <a:pt x="14164" y="884"/>
                  </a:lnTo>
                  <a:lnTo>
                    <a:pt x="14655" y="865"/>
                  </a:lnTo>
                  <a:lnTo>
                    <a:pt x="15009" y="865"/>
                  </a:lnTo>
                  <a:lnTo>
                    <a:pt x="15520" y="845"/>
                  </a:lnTo>
                  <a:lnTo>
                    <a:pt x="16738" y="845"/>
                  </a:lnTo>
                  <a:lnTo>
                    <a:pt x="17288" y="825"/>
                  </a:lnTo>
                  <a:lnTo>
                    <a:pt x="18466" y="825"/>
                  </a:lnTo>
                  <a:lnTo>
                    <a:pt x="20097" y="845"/>
                  </a:lnTo>
                  <a:lnTo>
                    <a:pt x="20175" y="845"/>
                  </a:lnTo>
                  <a:lnTo>
                    <a:pt x="21747" y="884"/>
                  </a:lnTo>
                  <a:lnTo>
                    <a:pt x="21826" y="884"/>
                  </a:lnTo>
                  <a:lnTo>
                    <a:pt x="23358" y="943"/>
                  </a:lnTo>
                  <a:lnTo>
                    <a:pt x="25008" y="1022"/>
                  </a:lnTo>
                  <a:lnTo>
                    <a:pt x="26560" y="1120"/>
                  </a:lnTo>
                  <a:lnTo>
                    <a:pt x="28033" y="1218"/>
                  </a:lnTo>
                  <a:lnTo>
                    <a:pt x="29389" y="1356"/>
                  </a:lnTo>
                  <a:lnTo>
                    <a:pt x="29900" y="1395"/>
                  </a:lnTo>
                  <a:lnTo>
                    <a:pt x="31255" y="1552"/>
                  </a:lnTo>
                  <a:lnTo>
                    <a:pt x="31353" y="1572"/>
                  </a:lnTo>
                  <a:lnTo>
                    <a:pt x="31687" y="1631"/>
                  </a:lnTo>
                  <a:lnTo>
                    <a:pt x="31844" y="1650"/>
                  </a:lnTo>
                  <a:lnTo>
                    <a:pt x="32159" y="1690"/>
                  </a:lnTo>
                  <a:lnTo>
                    <a:pt x="32257" y="1709"/>
                  </a:lnTo>
                  <a:lnTo>
                    <a:pt x="32827" y="1808"/>
                  </a:lnTo>
                  <a:lnTo>
                    <a:pt x="32984" y="1827"/>
                  </a:lnTo>
                  <a:lnTo>
                    <a:pt x="33220" y="1867"/>
                  </a:lnTo>
                  <a:lnTo>
                    <a:pt x="33396" y="1906"/>
                  </a:lnTo>
                  <a:lnTo>
                    <a:pt x="33612" y="1945"/>
                  </a:lnTo>
                  <a:lnTo>
                    <a:pt x="33809" y="2004"/>
                  </a:lnTo>
                  <a:lnTo>
                    <a:pt x="34064" y="2043"/>
                  </a:lnTo>
                  <a:lnTo>
                    <a:pt x="34300" y="2102"/>
                  </a:lnTo>
                  <a:lnTo>
                    <a:pt x="34437" y="2142"/>
                  </a:lnTo>
                  <a:lnTo>
                    <a:pt x="34634" y="2200"/>
                  </a:lnTo>
                  <a:lnTo>
                    <a:pt x="34752" y="2240"/>
                  </a:lnTo>
                  <a:lnTo>
                    <a:pt x="34948" y="2299"/>
                  </a:lnTo>
                  <a:lnTo>
                    <a:pt x="35046" y="2318"/>
                  </a:lnTo>
                  <a:lnTo>
                    <a:pt x="35282" y="2417"/>
                  </a:lnTo>
                  <a:lnTo>
                    <a:pt x="35341" y="2436"/>
                  </a:lnTo>
                  <a:lnTo>
                    <a:pt x="35498" y="2495"/>
                  </a:lnTo>
                  <a:lnTo>
                    <a:pt x="35557" y="2534"/>
                  </a:lnTo>
                  <a:lnTo>
                    <a:pt x="35695" y="2593"/>
                  </a:lnTo>
                  <a:lnTo>
                    <a:pt x="35872" y="2731"/>
                  </a:lnTo>
                  <a:lnTo>
                    <a:pt x="35989" y="2829"/>
                  </a:lnTo>
                  <a:lnTo>
                    <a:pt x="36048" y="2927"/>
                  </a:lnTo>
                  <a:lnTo>
                    <a:pt x="36068" y="3183"/>
                  </a:lnTo>
                  <a:lnTo>
                    <a:pt x="36088" y="3635"/>
                  </a:lnTo>
                  <a:lnTo>
                    <a:pt x="36088" y="4224"/>
                  </a:lnTo>
                  <a:lnTo>
                    <a:pt x="36304" y="4086"/>
                  </a:lnTo>
                  <a:lnTo>
                    <a:pt x="36481" y="3969"/>
                  </a:lnTo>
                  <a:lnTo>
                    <a:pt x="36618" y="3811"/>
                  </a:lnTo>
                  <a:lnTo>
                    <a:pt x="36736" y="3674"/>
                  </a:lnTo>
                  <a:lnTo>
                    <a:pt x="36814" y="3536"/>
                  </a:lnTo>
                  <a:lnTo>
                    <a:pt x="36873" y="3379"/>
                  </a:lnTo>
                  <a:lnTo>
                    <a:pt x="36893" y="3222"/>
                  </a:lnTo>
                  <a:lnTo>
                    <a:pt x="36913" y="3065"/>
                  </a:lnTo>
                  <a:lnTo>
                    <a:pt x="36893" y="2868"/>
                  </a:lnTo>
                  <a:lnTo>
                    <a:pt x="36854" y="2692"/>
                  </a:lnTo>
                  <a:lnTo>
                    <a:pt x="36795" y="2515"/>
                  </a:lnTo>
                  <a:lnTo>
                    <a:pt x="36677" y="2358"/>
                  </a:lnTo>
                  <a:lnTo>
                    <a:pt x="36539" y="2200"/>
                  </a:lnTo>
                  <a:lnTo>
                    <a:pt x="36343" y="2043"/>
                  </a:lnTo>
                  <a:lnTo>
                    <a:pt x="36107" y="1886"/>
                  </a:lnTo>
                  <a:lnTo>
                    <a:pt x="35813" y="1729"/>
                  </a:lnTo>
                  <a:lnTo>
                    <a:pt x="35459" y="1591"/>
                  </a:lnTo>
                  <a:lnTo>
                    <a:pt x="35046" y="1454"/>
                  </a:lnTo>
                  <a:lnTo>
                    <a:pt x="34575" y="1316"/>
                  </a:lnTo>
                  <a:lnTo>
                    <a:pt x="34025" y="1199"/>
                  </a:lnTo>
                  <a:lnTo>
                    <a:pt x="33396" y="1061"/>
                  </a:lnTo>
                  <a:lnTo>
                    <a:pt x="32689" y="943"/>
                  </a:lnTo>
                  <a:lnTo>
                    <a:pt x="31903" y="825"/>
                  </a:lnTo>
                  <a:lnTo>
                    <a:pt x="31039" y="707"/>
                  </a:lnTo>
                  <a:lnTo>
                    <a:pt x="29723" y="550"/>
                  </a:lnTo>
                  <a:lnTo>
                    <a:pt x="28328" y="413"/>
                  </a:lnTo>
                  <a:lnTo>
                    <a:pt x="26835" y="295"/>
                  </a:lnTo>
                  <a:lnTo>
                    <a:pt x="25263" y="197"/>
                  </a:lnTo>
                  <a:lnTo>
                    <a:pt x="23653" y="118"/>
                  </a:lnTo>
                  <a:lnTo>
                    <a:pt x="21963" y="59"/>
                  </a:lnTo>
                  <a:lnTo>
                    <a:pt x="20234" y="20"/>
                  </a:lnTo>
                  <a:lnTo>
                    <a:pt x="1846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6" name="Google Shape;10186;p53"/>
            <p:cNvSpPr/>
            <p:nvPr/>
          </p:nvSpPr>
          <p:spPr>
            <a:xfrm>
              <a:off x="-484686" y="-791216"/>
              <a:ext cx="284604" cy="75365"/>
            </a:xfrm>
            <a:custGeom>
              <a:avLst/>
              <a:gdLst/>
              <a:ahLst/>
              <a:cxnLst/>
              <a:rect l="l" t="t" r="r" b="b"/>
              <a:pathLst>
                <a:path w="17288" h="4578" extrusionOk="0">
                  <a:moveTo>
                    <a:pt x="17288" y="0"/>
                  </a:moveTo>
                  <a:lnTo>
                    <a:pt x="17189" y="40"/>
                  </a:lnTo>
                  <a:lnTo>
                    <a:pt x="17111" y="59"/>
                  </a:lnTo>
                  <a:lnTo>
                    <a:pt x="16757" y="177"/>
                  </a:lnTo>
                  <a:lnTo>
                    <a:pt x="16364" y="295"/>
                  </a:lnTo>
                  <a:lnTo>
                    <a:pt x="15893" y="413"/>
                  </a:lnTo>
                  <a:lnTo>
                    <a:pt x="15363" y="531"/>
                  </a:lnTo>
                  <a:lnTo>
                    <a:pt x="14754" y="629"/>
                  </a:lnTo>
                  <a:lnTo>
                    <a:pt x="14066" y="747"/>
                  </a:lnTo>
                  <a:lnTo>
                    <a:pt x="13300" y="845"/>
                  </a:lnTo>
                  <a:lnTo>
                    <a:pt x="12435" y="963"/>
                  </a:lnTo>
                  <a:lnTo>
                    <a:pt x="10687" y="1120"/>
                  </a:lnTo>
                  <a:lnTo>
                    <a:pt x="8762" y="1277"/>
                  </a:lnTo>
                  <a:lnTo>
                    <a:pt x="6719" y="1376"/>
                  </a:lnTo>
                  <a:lnTo>
                    <a:pt x="4558" y="1454"/>
                  </a:lnTo>
                  <a:lnTo>
                    <a:pt x="3536" y="2240"/>
                  </a:lnTo>
                  <a:lnTo>
                    <a:pt x="2476" y="2986"/>
                  </a:lnTo>
                  <a:lnTo>
                    <a:pt x="1395" y="3713"/>
                  </a:lnTo>
                  <a:lnTo>
                    <a:pt x="275" y="4401"/>
                  </a:lnTo>
                  <a:lnTo>
                    <a:pt x="0" y="4578"/>
                  </a:lnTo>
                  <a:lnTo>
                    <a:pt x="1847" y="4558"/>
                  </a:lnTo>
                  <a:lnTo>
                    <a:pt x="3576" y="4538"/>
                  </a:lnTo>
                  <a:lnTo>
                    <a:pt x="5226" y="4499"/>
                  </a:lnTo>
                  <a:lnTo>
                    <a:pt x="6778" y="4440"/>
                  </a:lnTo>
                  <a:lnTo>
                    <a:pt x="8232" y="4362"/>
                  </a:lnTo>
                  <a:lnTo>
                    <a:pt x="9587" y="4263"/>
                  </a:lnTo>
                  <a:lnTo>
                    <a:pt x="10825" y="4165"/>
                  </a:lnTo>
                  <a:lnTo>
                    <a:pt x="11984" y="4047"/>
                  </a:lnTo>
                  <a:lnTo>
                    <a:pt x="13025" y="3929"/>
                  </a:lnTo>
                  <a:lnTo>
                    <a:pt x="13948" y="3811"/>
                  </a:lnTo>
                  <a:lnTo>
                    <a:pt x="14773" y="3674"/>
                  </a:lnTo>
                  <a:lnTo>
                    <a:pt x="15480" y="3536"/>
                  </a:lnTo>
                  <a:lnTo>
                    <a:pt x="16070" y="3399"/>
                  </a:lnTo>
                  <a:lnTo>
                    <a:pt x="16541" y="3261"/>
                  </a:lnTo>
                  <a:lnTo>
                    <a:pt x="16875" y="3124"/>
                  </a:lnTo>
                  <a:lnTo>
                    <a:pt x="17013" y="3065"/>
                  </a:lnTo>
                  <a:lnTo>
                    <a:pt x="17111" y="3006"/>
                  </a:lnTo>
                  <a:lnTo>
                    <a:pt x="17189" y="3026"/>
                  </a:lnTo>
                  <a:lnTo>
                    <a:pt x="17288" y="3085"/>
                  </a:lnTo>
                  <a:lnTo>
                    <a:pt x="1728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7" name="Google Shape;10187;p53"/>
            <p:cNvSpPr/>
            <p:nvPr/>
          </p:nvSpPr>
          <p:spPr>
            <a:xfrm>
              <a:off x="-250217" y="-1024730"/>
              <a:ext cx="49503" cy="86049"/>
            </a:xfrm>
            <a:custGeom>
              <a:avLst/>
              <a:gdLst/>
              <a:ahLst/>
              <a:cxnLst/>
              <a:rect l="l" t="t" r="r" b="b"/>
              <a:pathLst>
                <a:path w="3007" h="5227" extrusionOk="0">
                  <a:moveTo>
                    <a:pt x="2987" y="1"/>
                  </a:moveTo>
                  <a:lnTo>
                    <a:pt x="2633" y="688"/>
                  </a:lnTo>
                  <a:lnTo>
                    <a:pt x="2299" y="1356"/>
                  </a:lnTo>
                  <a:lnTo>
                    <a:pt x="1926" y="2024"/>
                  </a:lnTo>
                  <a:lnTo>
                    <a:pt x="1572" y="2692"/>
                  </a:lnTo>
                  <a:lnTo>
                    <a:pt x="1179" y="3341"/>
                  </a:lnTo>
                  <a:lnTo>
                    <a:pt x="806" y="3969"/>
                  </a:lnTo>
                  <a:lnTo>
                    <a:pt x="394" y="4598"/>
                  </a:lnTo>
                  <a:lnTo>
                    <a:pt x="1" y="5226"/>
                  </a:lnTo>
                  <a:lnTo>
                    <a:pt x="1" y="5226"/>
                  </a:lnTo>
                  <a:lnTo>
                    <a:pt x="570" y="5128"/>
                  </a:lnTo>
                  <a:lnTo>
                    <a:pt x="1062" y="5050"/>
                  </a:lnTo>
                  <a:lnTo>
                    <a:pt x="1513" y="4951"/>
                  </a:lnTo>
                  <a:lnTo>
                    <a:pt x="1906" y="4853"/>
                  </a:lnTo>
                  <a:lnTo>
                    <a:pt x="2240" y="4755"/>
                  </a:lnTo>
                  <a:lnTo>
                    <a:pt x="2515" y="4657"/>
                  </a:lnTo>
                  <a:lnTo>
                    <a:pt x="2712" y="4558"/>
                  </a:lnTo>
                  <a:lnTo>
                    <a:pt x="2869" y="4460"/>
                  </a:lnTo>
                  <a:lnTo>
                    <a:pt x="3006" y="4519"/>
                  </a:lnTo>
                  <a:lnTo>
                    <a:pt x="3006" y="4519"/>
                  </a:lnTo>
                  <a:lnTo>
                    <a:pt x="298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8" name="Google Shape;10188;p53"/>
            <p:cNvSpPr/>
            <p:nvPr/>
          </p:nvSpPr>
          <p:spPr>
            <a:xfrm>
              <a:off x="-308744" y="-930609"/>
              <a:ext cx="108027" cy="68583"/>
            </a:xfrm>
            <a:custGeom>
              <a:avLst/>
              <a:gdLst/>
              <a:ahLst/>
              <a:cxnLst/>
              <a:rect l="l" t="t" r="r" b="b"/>
              <a:pathLst>
                <a:path w="6562" h="4166" extrusionOk="0">
                  <a:moveTo>
                    <a:pt x="6561" y="1"/>
                  </a:moveTo>
                  <a:lnTo>
                    <a:pt x="6424" y="59"/>
                  </a:lnTo>
                  <a:lnTo>
                    <a:pt x="6129" y="158"/>
                  </a:lnTo>
                  <a:lnTo>
                    <a:pt x="5795" y="256"/>
                  </a:lnTo>
                  <a:lnTo>
                    <a:pt x="5402" y="354"/>
                  </a:lnTo>
                  <a:lnTo>
                    <a:pt x="4970" y="452"/>
                  </a:lnTo>
                  <a:lnTo>
                    <a:pt x="4479" y="551"/>
                  </a:lnTo>
                  <a:lnTo>
                    <a:pt x="3929" y="649"/>
                  </a:lnTo>
                  <a:lnTo>
                    <a:pt x="2652" y="826"/>
                  </a:lnTo>
                  <a:lnTo>
                    <a:pt x="2024" y="1690"/>
                  </a:lnTo>
                  <a:lnTo>
                    <a:pt x="1356" y="2535"/>
                  </a:lnTo>
                  <a:lnTo>
                    <a:pt x="688" y="3360"/>
                  </a:lnTo>
                  <a:lnTo>
                    <a:pt x="0" y="4165"/>
                  </a:lnTo>
                  <a:lnTo>
                    <a:pt x="1316" y="4047"/>
                  </a:lnTo>
                  <a:lnTo>
                    <a:pt x="2495" y="3910"/>
                  </a:lnTo>
                  <a:lnTo>
                    <a:pt x="3517" y="3753"/>
                  </a:lnTo>
                  <a:lnTo>
                    <a:pt x="4401" y="3615"/>
                  </a:lnTo>
                  <a:lnTo>
                    <a:pt x="5147" y="3458"/>
                  </a:lnTo>
                  <a:lnTo>
                    <a:pt x="5736" y="3301"/>
                  </a:lnTo>
                  <a:lnTo>
                    <a:pt x="5952" y="3222"/>
                  </a:lnTo>
                  <a:lnTo>
                    <a:pt x="6149" y="3144"/>
                  </a:lnTo>
                  <a:lnTo>
                    <a:pt x="6306" y="3065"/>
                  </a:lnTo>
                  <a:lnTo>
                    <a:pt x="6424" y="2987"/>
                  </a:lnTo>
                  <a:lnTo>
                    <a:pt x="6502" y="3006"/>
                  </a:lnTo>
                  <a:lnTo>
                    <a:pt x="6561" y="3045"/>
                  </a:lnTo>
                  <a:lnTo>
                    <a:pt x="656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9" name="Google Shape;10189;p53"/>
            <p:cNvSpPr/>
            <p:nvPr/>
          </p:nvSpPr>
          <p:spPr>
            <a:xfrm>
              <a:off x="-384425" y="-860756"/>
              <a:ext cx="184034" cy="73110"/>
            </a:xfrm>
            <a:custGeom>
              <a:avLst/>
              <a:gdLst/>
              <a:ahLst/>
              <a:cxnLst/>
              <a:rect l="l" t="t" r="r" b="b"/>
              <a:pathLst>
                <a:path w="11179" h="4441" extrusionOk="0">
                  <a:moveTo>
                    <a:pt x="11178" y="1"/>
                  </a:moveTo>
                  <a:lnTo>
                    <a:pt x="11021" y="60"/>
                  </a:lnTo>
                  <a:lnTo>
                    <a:pt x="10667" y="178"/>
                  </a:lnTo>
                  <a:lnTo>
                    <a:pt x="10274" y="276"/>
                  </a:lnTo>
                  <a:lnTo>
                    <a:pt x="9803" y="394"/>
                  </a:lnTo>
                  <a:lnTo>
                    <a:pt x="9273" y="512"/>
                  </a:lnTo>
                  <a:lnTo>
                    <a:pt x="8664" y="629"/>
                  </a:lnTo>
                  <a:lnTo>
                    <a:pt x="7976" y="728"/>
                  </a:lnTo>
                  <a:lnTo>
                    <a:pt x="7210" y="845"/>
                  </a:lnTo>
                  <a:lnTo>
                    <a:pt x="6345" y="944"/>
                  </a:lnTo>
                  <a:lnTo>
                    <a:pt x="4951" y="1081"/>
                  </a:lnTo>
                  <a:lnTo>
                    <a:pt x="3438" y="1199"/>
                  </a:lnTo>
                  <a:lnTo>
                    <a:pt x="2613" y="2044"/>
                  </a:lnTo>
                  <a:lnTo>
                    <a:pt x="1768" y="2869"/>
                  </a:lnTo>
                  <a:lnTo>
                    <a:pt x="904" y="3674"/>
                  </a:lnTo>
                  <a:lnTo>
                    <a:pt x="0" y="4440"/>
                  </a:lnTo>
                  <a:lnTo>
                    <a:pt x="1179" y="4401"/>
                  </a:lnTo>
                  <a:lnTo>
                    <a:pt x="2279" y="4342"/>
                  </a:lnTo>
                  <a:lnTo>
                    <a:pt x="3340" y="4264"/>
                  </a:lnTo>
                  <a:lnTo>
                    <a:pt x="4342" y="4185"/>
                  </a:lnTo>
                  <a:lnTo>
                    <a:pt x="5265" y="4107"/>
                  </a:lnTo>
                  <a:lnTo>
                    <a:pt x="6129" y="4008"/>
                  </a:lnTo>
                  <a:lnTo>
                    <a:pt x="6935" y="3930"/>
                  </a:lnTo>
                  <a:lnTo>
                    <a:pt x="7662" y="3831"/>
                  </a:lnTo>
                  <a:lnTo>
                    <a:pt x="8330" y="3714"/>
                  </a:lnTo>
                  <a:lnTo>
                    <a:pt x="8919" y="3615"/>
                  </a:lnTo>
                  <a:lnTo>
                    <a:pt x="9449" y="3517"/>
                  </a:lnTo>
                  <a:lnTo>
                    <a:pt x="9921" y="3399"/>
                  </a:lnTo>
                  <a:lnTo>
                    <a:pt x="10294" y="3301"/>
                  </a:lnTo>
                  <a:lnTo>
                    <a:pt x="10608" y="3183"/>
                  </a:lnTo>
                  <a:lnTo>
                    <a:pt x="10864" y="3085"/>
                  </a:lnTo>
                  <a:lnTo>
                    <a:pt x="11021" y="2987"/>
                  </a:lnTo>
                  <a:lnTo>
                    <a:pt x="11099" y="3006"/>
                  </a:lnTo>
                  <a:lnTo>
                    <a:pt x="11178" y="3046"/>
                  </a:lnTo>
                  <a:lnTo>
                    <a:pt x="1117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0" name="Google Shape;10190;p53"/>
            <p:cNvSpPr/>
            <p:nvPr/>
          </p:nvSpPr>
          <p:spPr>
            <a:xfrm>
              <a:off x="-779311" y="-721362"/>
              <a:ext cx="579859" cy="141018"/>
            </a:xfrm>
            <a:custGeom>
              <a:avLst/>
              <a:gdLst/>
              <a:ahLst/>
              <a:cxnLst/>
              <a:rect l="l" t="t" r="r" b="b"/>
              <a:pathLst>
                <a:path w="35223" h="8566" extrusionOk="0">
                  <a:moveTo>
                    <a:pt x="35184" y="1"/>
                  </a:moveTo>
                  <a:lnTo>
                    <a:pt x="35105" y="40"/>
                  </a:lnTo>
                  <a:lnTo>
                    <a:pt x="35007" y="60"/>
                  </a:lnTo>
                  <a:lnTo>
                    <a:pt x="34653" y="177"/>
                  </a:lnTo>
                  <a:lnTo>
                    <a:pt x="34260" y="295"/>
                  </a:lnTo>
                  <a:lnTo>
                    <a:pt x="33789" y="413"/>
                  </a:lnTo>
                  <a:lnTo>
                    <a:pt x="33259" y="531"/>
                  </a:lnTo>
                  <a:lnTo>
                    <a:pt x="32650" y="629"/>
                  </a:lnTo>
                  <a:lnTo>
                    <a:pt x="31962" y="747"/>
                  </a:lnTo>
                  <a:lnTo>
                    <a:pt x="31196" y="845"/>
                  </a:lnTo>
                  <a:lnTo>
                    <a:pt x="30331" y="944"/>
                  </a:lnTo>
                  <a:lnTo>
                    <a:pt x="29055" y="1081"/>
                  </a:lnTo>
                  <a:lnTo>
                    <a:pt x="27699" y="1199"/>
                  </a:lnTo>
                  <a:lnTo>
                    <a:pt x="26245" y="1297"/>
                  </a:lnTo>
                  <a:lnTo>
                    <a:pt x="24752" y="1376"/>
                  </a:lnTo>
                  <a:lnTo>
                    <a:pt x="23181" y="1435"/>
                  </a:lnTo>
                  <a:lnTo>
                    <a:pt x="21550" y="1474"/>
                  </a:lnTo>
                  <a:lnTo>
                    <a:pt x="19881" y="1513"/>
                  </a:lnTo>
                  <a:lnTo>
                    <a:pt x="17386" y="1513"/>
                  </a:lnTo>
                  <a:lnTo>
                    <a:pt x="16011" y="1494"/>
                  </a:lnTo>
                  <a:lnTo>
                    <a:pt x="15087" y="2024"/>
                  </a:lnTo>
                  <a:lnTo>
                    <a:pt x="14144" y="2515"/>
                  </a:lnTo>
                  <a:lnTo>
                    <a:pt x="13182" y="2987"/>
                  </a:lnTo>
                  <a:lnTo>
                    <a:pt x="12219" y="3419"/>
                  </a:lnTo>
                  <a:lnTo>
                    <a:pt x="11257" y="3831"/>
                  </a:lnTo>
                  <a:lnTo>
                    <a:pt x="10274" y="4205"/>
                  </a:lnTo>
                  <a:lnTo>
                    <a:pt x="9272" y="4558"/>
                  </a:lnTo>
                  <a:lnTo>
                    <a:pt x="8271" y="4892"/>
                  </a:lnTo>
                  <a:lnTo>
                    <a:pt x="7269" y="5187"/>
                  </a:lnTo>
                  <a:lnTo>
                    <a:pt x="6247" y="5462"/>
                  </a:lnTo>
                  <a:lnTo>
                    <a:pt x="5206" y="5717"/>
                  </a:lnTo>
                  <a:lnTo>
                    <a:pt x="4184" y="5953"/>
                  </a:lnTo>
                  <a:lnTo>
                    <a:pt x="3143" y="6149"/>
                  </a:lnTo>
                  <a:lnTo>
                    <a:pt x="2102" y="6326"/>
                  </a:lnTo>
                  <a:lnTo>
                    <a:pt x="1061" y="6464"/>
                  </a:lnTo>
                  <a:lnTo>
                    <a:pt x="0" y="6601"/>
                  </a:lnTo>
                  <a:lnTo>
                    <a:pt x="59" y="6680"/>
                  </a:lnTo>
                  <a:lnTo>
                    <a:pt x="79" y="6778"/>
                  </a:lnTo>
                  <a:lnTo>
                    <a:pt x="157" y="6837"/>
                  </a:lnTo>
                  <a:lnTo>
                    <a:pt x="295" y="6916"/>
                  </a:lnTo>
                  <a:lnTo>
                    <a:pt x="629" y="7053"/>
                  </a:lnTo>
                  <a:lnTo>
                    <a:pt x="1100" y="7191"/>
                  </a:lnTo>
                  <a:lnTo>
                    <a:pt x="1690" y="7348"/>
                  </a:lnTo>
                  <a:lnTo>
                    <a:pt x="2416" y="7505"/>
                  </a:lnTo>
                  <a:lnTo>
                    <a:pt x="3261" y="7642"/>
                  </a:lnTo>
                  <a:lnTo>
                    <a:pt x="4224" y="7780"/>
                  </a:lnTo>
                  <a:lnTo>
                    <a:pt x="5285" y="7917"/>
                  </a:lnTo>
                  <a:lnTo>
                    <a:pt x="6463" y="8055"/>
                  </a:lnTo>
                  <a:lnTo>
                    <a:pt x="7760" y="8173"/>
                  </a:lnTo>
                  <a:lnTo>
                    <a:pt x="9135" y="8271"/>
                  </a:lnTo>
                  <a:lnTo>
                    <a:pt x="10628" y="8369"/>
                  </a:lnTo>
                  <a:lnTo>
                    <a:pt x="12219" y="8448"/>
                  </a:lnTo>
                  <a:lnTo>
                    <a:pt x="13909" y="8507"/>
                  </a:lnTo>
                  <a:lnTo>
                    <a:pt x="15696" y="8546"/>
                  </a:lnTo>
                  <a:lnTo>
                    <a:pt x="17562" y="8566"/>
                  </a:lnTo>
                  <a:lnTo>
                    <a:pt x="20490" y="8566"/>
                  </a:lnTo>
                  <a:lnTo>
                    <a:pt x="23063" y="8526"/>
                  </a:lnTo>
                  <a:lnTo>
                    <a:pt x="25322" y="8467"/>
                  </a:lnTo>
                  <a:lnTo>
                    <a:pt x="27287" y="8369"/>
                  </a:lnTo>
                  <a:lnTo>
                    <a:pt x="28956" y="8232"/>
                  </a:lnTo>
                  <a:lnTo>
                    <a:pt x="30371" y="8114"/>
                  </a:lnTo>
                  <a:lnTo>
                    <a:pt x="31549" y="7957"/>
                  </a:lnTo>
                  <a:lnTo>
                    <a:pt x="32512" y="7800"/>
                  </a:lnTo>
                  <a:lnTo>
                    <a:pt x="33278" y="7642"/>
                  </a:lnTo>
                  <a:lnTo>
                    <a:pt x="33868" y="7505"/>
                  </a:lnTo>
                  <a:lnTo>
                    <a:pt x="34319" y="7348"/>
                  </a:lnTo>
                  <a:lnTo>
                    <a:pt x="34634" y="7230"/>
                  </a:lnTo>
                  <a:lnTo>
                    <a:pt x="34850" y="7112"/>
                  </a:lnTo>
                  <a:lnTo>
                    <a:pt x="34968" y="7014"/>
                  </a:lnTo>
                  <a:lnTo>
                    <a:pt x="35027" y="6955"/>
                  </a:lnTo>
                  <a:lnTo>
                    <a:pt x="35046" y="6916"/>
                  </a:lnTo>
                  <a:lnTo>
                    <a:pt x="35125" y="6798"/>
                  </a:lnTo>
                  <a:lnTo>
                    <a:pt x="35223" y="6699"/>
                  </a:lnTo>
                  <a:lnTo>
                    <a:pt x="3518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1" name="Google Shape;10191;p53"/>
            <p:cNvSpPr/>
            <p:nvPr/>
          </p:nvSpPr>
          <p:spPr>
            <a:xfrm>
              <a:off x="-780612" y="-722334"/>
              <a:ext cx="264882" cy="109657"/>
            </a:xfrm>
            <a:custGeom>
              <a:avLst/>
              <a:gdLst/>
              <a:ahLst/>
              <a:cxnLst/>
              <a:rect l="l" t="t" r="r" b="b"/>
              <a:pathLst>
                <a:path w="16090" h="6661" extrusionOk="0">
                  <a:moveTo>
                    <a:pt x="1" y="1"/>
                  </a:moveTo>
                  <a:lnTo>
                    <a:pt x="20" y="6562"/>
                  </a:lnTo>
                  <a:lnTo>
                    <a:pt x="79" y="6660"/>
                  </a:lnTo>
                  <a:lnTo>
                    <a:pt x="1140" y="6523"/>
                  </a:lnTo>
                  <a:lnTo>
                    <a:pt x="2181" y="6385"/>
                  </a:lnTo>
                  <a:lnTo>
                    <a:pt x="3222" y="6208"/>
                  </a:lnTo>
                  <a:lnTo>
                    <a:pt x="4263" y="6012"/>
                  </a:lnTo>
                  <a:lnTo>
                    <a:pt x="5285" y="5776"/>
                  </a:lnTo>
                  <a:lnTo>
                    <a:pt x="6326" y="5521"/>
                  </a:lnTo>
                  <a:lnTo>
                    <a:pt x="7348" y="5246"/>
                  </a:lnTo>
                  <a:lnTo>
                    <a:pt x="8350" y="4951"/>
                  </a:lnTo>
                  <a:lnTo>
                    <a:pt x="9351" y="4617"/>
                  </a:lnTo>
                  <a:lnTo>
                    <a:pt x="10353" y="4264"/>
                  </a:lnTo>
                  <a:lnTo>
                    <a:pt x="11336" y="3890"/>
                  </a:lnTo>
                  <a:lnTo>
                    <a:pt x="12298" y="3478"/>
                  </a:lnTo>
                  <a:lnTo>
                    <a:pt x="13261" y="3046"/>
                  </a:lnTo>
                  <a:lnTo>
                    <a:pt x="14223" y="2574"/>
                  </a:lnTo>
                  <a:lnTo>
                    <a:pt x="15166" y="2083"/>
                  </a:lnTo>
                  <a:lnTo>
                    <a:pt x="16090" y="1553"/>
                  </a:lnTo>
                  <a:lnTo>
                    <a:pt x="14459" y="1533"/>
                  </a:lnTo>
                  <a:lnTo>
                    <a:pt x="12887" y="1494"/>
                  </a:lnTo>
                  <a:lnTo>
                    <a:pt x="11336" y="1415"/>
                  </a:lnTo>
                  <a:lnTo>
                    <a:pt x="9843" y="1337"/>
                  </a:lnTo>
                  <a:lnTo>
                    <a:pt x="8389" y="1258"/>
                  </a:lnTo>
                  <a:lnTo>
                    <a:pt x="7033" y="1140"/>
                  </a:lnTo>
                  <a:lnTo>
                    <a:pt x="5717" y="1022"/>
                  </a:lnTo>
                  <a:lnTo>
                    <a:pt x="4499" y="885"/>
                  </a:lnTo>
                  <a:lnTo>
                    <a:pt x="3694" y="767"/>
                  </a:lnTo>
                  <a:lnTo>
                    <a:pt x="2967" y="669"/>
                  </a:lnTo>
                  <a:lnTo>
                    <a:pt x="2299" y="570"/>
                  </a:lnTo>
                  <a:lnTo>
                    <a:pt x="1729" y="453"/>
                  </a:lnTo>
                  <a:lnTo>
                    <a:pt x="1199" y="335"/>
                  </a:lnTo>
                  <a:lnTo>
                    <a:pt x="747" y="236"/>
                  </a:lnTo>
                  <a:lnTo>
                    <a:pt x="335" y="1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2" name="Google Shape;10192;p53"/>
            <p:cNvSpPr/>
            <p:nvPr/>
          </p:nvSpPr>
          <p:spPr>
            <a:xfrm>
              <a:off x="-780941" y="-792187"/>
              <a:ext cx="371279" cy="76337"/>
            </a:xfrm>
            <a:custGeom>
              <a:avLst/>
              <a:gdLst/>
              <a:ahLst/>
              <a:cxnLst/>
              <a:rect l="l" t="t" r="r" b="b"/>
              <a:pathLst>
                <a:path w="22553" h="4637" extrusionOk="0">
                  <a:moveTo>
                    <a:pt x="1" y="0"/>
                  </a:moveTo>
                  <a:lnTo>
                    <a:pt x="1" y="2967"/>
                  </a:lnTo>
                  <a:lnTo>
                    <a:pt x="315" y="3104"/>
                  </a:lnTo>
                  <a:lnTo>
                    <a:pt x="728" y="3242"/>
                  </a:lnTo>
                  <a:lnTo>
                    <a:pt x="1258" y="3379"/>
                  </a:lnTo>
                  <a:lnTo>
                    <a:pt x="1887" y="3517"/>
                  </a:lnTo>
                  <a:lnTo>
                    <a:pt x="2633" y="3654"/>
                  </a:lnTo>
                  <a:lnTo>
                    <a:pt x="3498" y="3792"/>
                  </a:lnTo>
                  <a:lnTo>
                    <a:pt x="4460" y="3929"/>
                  </a:lnTo>
                  <a:lnTo>
                    <a:pt x="5521" y="4047"/>
                  </a:lnTo>
                  <a:lnTo>
                    <a:pt x="6680" y="4165"/>
                  </a:lnTo>
                  <a:lnTo>
                    <a:pt x="7957" y="4263"/>
                  </a:lnTo>
                  <a:lnTo>
                    <a:pt x="9313" y="4362"/>
                  </a:lnTo>
                  <a:lnTo>
                    <a:pt x="10766" y="4440"/>
                  </a:lnTo>
                  <a:lnTo>
                    <a:pt x="12318" y="4519"/>
                  </a:lnTo>
                  <a:lnTo>
                    <a:pt x="13949" y="4578"/>
                  </a:lnTo>
                  <a:lnTo>
                    <a:pt x="15677" y="4617"/>
                  </a:lnTo>
                  <a:lnTo>
                    <a:pt x="17485" y="4637"/>
                  </a:lnTo>
                  <a:lnTo>
                    <a:pt x="17995" y="4637"/>
                  </a:lnTo>
                  <a:lnTo>
                    <a:pt x="18270" y="4460"/>
                  </a:lnTo>
                  <a:lnTo>
                    <a:pt x="19390" y="3772"/>
                  </a:lnTo>
                  <a:lnTo>
                    <a:pt x="20471" y="3045"/>
                  </a:lnTo>
                  <a:lnTo>
                    <a:pt x="21531" y="2299"/>
                  </a:lnTo>
                  <a:lnTo>
                    <a:pt x="22553" y="1513"/>
                  </a:lnTo>
                  <a:lnTo>
                    <a:pt x="22553" y="1513"/>
                  </a:lnTo>
                  <a:lnTo>
                    <a:pt x="20451" y="1572"/>
                  </a:lnTo>
                  <a:lnTo>
                    <a:pt x="17485" y="1572"/>
                  </a:lnTo>
                  <a:lnTo>
                    <a:pt x="15658" y="1552"/>
                  </a:lnTo>
                  <a:lnTo>
                    <a:pt x="13870" y="1513"/>
                  </a:lnTo>
                  <a:lnTo>
                    <a:pt x="12141" y="1454"/>
                  </a:lnTo>
                  <a:lnTo>
                    <a:pt x="10472" y="1376"/>
                  </a:lnTo>
                  <a:lnTo>
                    <a:pt x="8861" y="1277"/>
                  </a:lnTo>
                  <a:lnTo>
                    <a:pt x="7328" y="1159"/>
                  </a:lnTo>
                  <a:lnTo>
                    <a:pt x="5875" y="1042"/>
                  </a:lnTo>
                  <a:lnTo>
                    <a:pt x="4519" y="884"/>
                  </a:lnTo>
                  <a:lnTo>
                    <a:pt x="3714" y="786"/>
                  </a:lnTo>
                  <a:lnTo>
                    <a:pt x="2987" y="668"/>
                  </a:lnTo>
                  <a:lnTo>
                    <a:pt x="2319" y="570"/>
                  </a:lnTo>
                  <a:lnTo>
                    <a:pt x="1730" y="452"/>
                  </a:lnTo>
                  <a:lnTo>
                    <a:pt x="1199" y="334"/>
                  </a:lnTo>
                  <a:lnTo>
                    <a:pt x="747" y="236"/>
                  </a:lnTo>
                  <a:lnTo>
                    <a:pt x="355" y="1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3" name="Google Shape;10193;p53"/>
            <p:cNvSpPr/>
            <p:nvPr/>
          </p:nvSpPr>
          <p:spPr>
            <a:xfrm>
              <a:off x="-715928" y="-1339736"/>
              <a:ext cx="514865" cy="414295"/>
            </a:xfrm>
            <a:custGeom>
              <a:avLst/>
              <a:gdLst/>
              <a:ahLst/>
              <a:cxnLst/>
              <a:rect l="l" t="t" r="r" b="b"/>
              <a:pathLst>
                <a:path w="31275" h="25166" extrusionOk="0">
                  <a:moveTo>
                    <a:pt x="31196" y="1"/>
                  </a:moveTo>
                  <a:lnTo>
                    <a:pt x="30685" y="178"/>
                  </a:lnTo>
                  <a:lnTo>
                    <a:pt x="30057" y="335"/>
                  </a:lnTo>
                  <a:lnTo>
                    <a:pt x="29310" y="492"/>
                  </a:lnTo>
                  <a:lnTo>
                    <a:pt x="28407" y="649"/>
                  </a:lnTo>
                  <a:lnTo>
                    <a:pt x="28014" y="1494"/>
                  </a:lnTo>
                  <a:lnTo>
                    <a:pt x="27582" y="2339"/>
                  </a:lnTo>
                  <a:lnTo>
                    <a:pt x="27149" y="3164"/>
                  </a:lnTo>
                  <a:lnTo>
                    <a:pt x="26698" y="3989"/>
                  </a:lnTo>
                  <a:lnTo>
                    <a:pt x="26226" y="4794"/>
                  </a:lnTo>
                  <a:lnTo>
                    <a:pt x="25735" y="5600"/>
                  </a:lnTo>
                  <a:lnTo>
                    <a:pt x="25224" y="6385"/>
                  </a:lnTo>
                  <a:lnTo>
                    <a:pt x="24713" y="7171"/>
                  </a:lnTo>
                  <a:lnTo>
                    <a:pt x="24163" y="7937"/>
                  </a:lnTo>
                  <a:lnTo>
                    <a:pt x="23613" y="8704"/>
                  </a:lnTo>
                  <a:lnTo>
                    <a:pt x="23024" y="9450"/>
                  </a:lnTo>
                  <a:lnTo>
                    <a:pt x="22435" y="10197"/>
                  </a:lnTo>
                  <a:lnTo>
                    <a:pt x="21806" y="10923"/>
                  </a:lnTo>
                  <a:lnTo>
                    <a:pt x="21177" y="11631"/>
                  </a:lnTo>
                  <a:lnTo>
                    <a:pt x="20510" y="12318"/>
                  </a:lnTo>
                  <a:lnTo>
                    <a:pt x="19842" y="13006"/>
                  </a:lnTo>
                  <a:lnTo>
                    <a:pt x="18761" y="14008"/>
                  </a:lnTo>
                  <a:lnTo>
                    <a:pt x="17661" y="14970"/>
                  </a:lnTo>
                  <a:lnTo>
                    <a:pt x="16541" y="15894"/>
                  </a:lnTo>
                  <a:lnTo>
                    <a:pt x="15382" y="16778"/>
                  </a:lnTo>
                  <a:lnTo>
                    <a:pt x="14204" y="17622"/>
                  </a:lnTo>
                  <a:lnTo>
                    <a:pt x="13005" y="18447"/>
                  </a:lnTo>
                  <a:lnTo>
                    <a:pt x="11787" y="19213"/>
                  </a:lnTo>
                  <a:lnTo>
                    <a:pt x="10530" y="19960"/>
                  </a:lnTo>
                  <a:lnTo>
                    <a:pt x="9273" y="20648"/>
                  </a:lnTo>
                  <a:lnTo>
                    <a:pt x="7996" y="21315"/>
                  </a:lnTo>
                  <a:lnTo>
                    <a:pt x="6699" y="21924"/>
                  </a:lnTo>
                  <a:lnTo>
                    <a:pt x="5383" y="22514"/>
                  </a:lnTo>
                  <a:lnTo>
                    <a:pt x="4047" y="23044"/>
                  </a:lnTo>
                  <a:lnTo>
                    <a:pt x="2711" y="23535"/>
                  </a:lnTo>
                  <a:lnTo>
                    <a:pt x="1356" y="23987"/>
                  </a:lnTo>
                  <a:lnTo>
                    <a:pt x="1" y="24400"/>
                  </a:lnTo>
                  <a:lnTo>
                    <a:pt x="1199" y="24557"/>
                  </a:lnTo>
                  <a:lnTo>
                    <a:pt x="2574" y="24694"/>
                  </a:lnTo>
                  <a:lnTo>
                    <a:pt x="4067" y="24812"/>
                  </a:lnTo>
                  <a:lnTo>
                    <a:pt x="5697" y="24930"/>
                  </a:lnTo>
                  <a:lnTo>
                    <a:pt x="7465" y="25028"/>
                  </a:lnTo>
                  <a:lnTo>
                    <a:pt x="9371" y="25087"/>
                  </a:lnTo>
                  <a:lnTo>
                    <a:pt x="11394" y="25146"/>
                  </a:lnTo>
                  <a:lnTo>
                    <a:pt x="13536" y="25166"/>
                  </a:lnTo>
                  <a:lnTo>
                    <a:pt x="15972" y="25166"/>
                  </a:lnTo>
                  <a:lnTo>
                    <a:pt x="18250" y="25127"/>
                  </a:lnTo>
                  <a:lnTo>
                    <a:pt x="20372" y="25048"/>
                  </a:lnTo>
                  <a:lnTo>
                    <a:pt x="22317" y="24950"/>
                  </a:lnTo>
                  <a:lnTo>
                    <a:pt x="24085" y="24832"/>
                  </a:lnTo>
                  <a:lnTo>
                    <a:pt x="25676" y="24694"/>
                  </a:lnTo>
                  <a:lnTo>
                    <a:pt x="27071" y="24537"/>
                  </a:lnTo>
                  <a:lnTo>
                    <a:pt x="28289" y="24360"/>
                  </a:lnTo>
                  <a:lnTo>
                    <a:pt x="28682" y="23732"/>
                  </a:lnTo>
                  <a:lnTo>
                    <a:pt x="29094" y="23103"/>
                  </a:lnTo>
                  <a:lnTo>
                    <a:pt x="29467" y="22475"/>
                  </a:lnTo>
                  <a:lnTo>
                    <a:pt x="29860" y="21826"/>
                  </a:lnTo>
                  <a:lnTo>
                    <a:pt x="30214" y="21158"/>
                  </a:lnTo>
                  <a:lnTo>
                    <a:pt x="30587" y="20490"/>
                  </a:lnTo>
                  <a:lnTo>
                    <a:pt x="30921" y="19822"/>
                  </a:lnTo>
                  <a:lnTo>
                    <a:pt x="31275" y="19135"/>
                  </a:lnTo>
                  <a:lnTo>
                    <a:pt x="3119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4" name="Google Shape;10194;p53"/>
            <p:cNvSpPr/>
            <p:nvPr/>
          </p:nvSpPr>
          <p:spPr>
            <a:xfrm>
              <a:off x="-238249" y="-1405062"/>
              <a:ext cx="35592" cy="54672"/>
            </a:xfrm>
            <a:custGeom>
              <a:avLst/>
              <a:gdLst/>
              <a:ahLst/>
              <a:cxnLst/>
              <a:rect l="l" t="t" r="r" b="b"/>
              <a:pathLst>
                <a:path w="2162" h="3321" extrusionOk="0">
                  <a:moveTo>
                    <a:pt x="2162" y="1"/>
                  </a:moveTo>
                  <a:lnTo>
                    <a:pt x="1749" y="138"/>
                  </a:lnTo>
                  <a:lnTo>
                    <a:pt x="1258" y="276"/>
                  </a:lnTo>
                  <a:lnTo>
                    <a:pt x="649" y="1808"/>
                  </a:lnTo>
                  <a:lnTo>
                    <a:pt x="1" y="3321"/>
                  </a:lnTo>
                  <a:lnTo>
                    <a:pt x="786" y="3164"/>
                  </a:lnTo>
                  <a:lnTo>
                    <a:pt x="1395" y="3006"/>
                  </a:lnTo>
                  <a:lnTo>
                    <a:pt x="1651" y="2908"/>
                  </a:lnTo>
                  <a:lnTo>
                    <a:pt x="1867" y="2830"/>
                  </a:lnTo>
                  <a:lnTo>
                    <a:pt x="2024" y="2751"/>
                  </a:lnTo>
                  <a:lnTo>
                    <a:pt x="2142" y="2672"/>
                  </a:lnTo>
                  <a:lnTo>
                    <a:pt x="2162" y="2574"/>
                  </a:lnTo>
                  <a:lnTo>
                    <a:pt x="2162" y="2260"/>
                  </a:lnTo>
                  <a:lnTo>
                    <a:pt x="2162" y="1337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5" name="Google Shape;10195;p53"/>
            <p:cNvSpPr/>
            <p:nvPr/>
          </p:nvSpPr>
          <p:spPr>
            <a:xfrm>
              <a:off x="-781254" y="-926724"/>
              <a:ext cx="516165" cy="71167"/>
            </a:xfrm>
            <a:custGeom>
              <a:avLst/>
              <a:gdLst/>
              <a:ahLst/>
              <a:cxnLst/>
              <a:rect l="l" t="t" r="r" b="b"/>
              <a:pathLst>
                <a:path w="31354" h="4323" extrusionOk="0">
                  <a:moveTo>
                    <a:pt x="1120" y="0"/>
                  </a:moveTo>
                  <a:lnTo>
                    <a:pt x="550" y="118"/>
                  </a:lnTo>
                  <a:lnTo>
                    <a:pt x="0" y="236"/>
                  </a:lnTo>
                  <a:lnTo>
                    <a:pt x="0" y="2652"/>
                  </a:lnTo>
                  <a:lnTo>
                    <a:pt x="295" y="2790"/>
                  </a:lnTo>
                  <a:lnTo>
                    <a:pt x="708" y="2927"/>
                  </a:lnTo>
                  <a:lnTo>
                    <a:pt x="1218" y="3065"/>
                  </a:lnTo>
                  <a:lnTo>
                    <a:pt x="1867" y="3202"/>
                  </a:lnTo>
                  <a:lnTo>
                    <a:pt x="2613" y="3340"/>
                  </a:lnTo>
                  <a:lnTo>
                    <a:pt x="3458" y="3477"/>
                  </a:lnTo>
                  <a:lnTo>
                    <a:pt x="4420" y="3615"/>
                  </a:lnTo>
                  <a:lnTo>
                    <a:pt x="5481" y="3733"/>
                  </a:lnTo>
                  <a:lnTo>
                    <a:pt x="6660" y="3851"/>
                  </a:lnTo>
                  <a:lnTo>
                    <a:pt x="7917" y="3968"/>
                  </a:lnTo>
                  <a:lnTo>
                    <a:pt x="9292" y="4047"/>
                  </a:lnTo>
                  <a:lnTo>
                    <a:pt x="10746" y="4145"/>
                  </a:lnTo>
                  <a:lnTo>
                    <a:pt x="12298" y="4204"/>
                  </a:lnTo>
                  <a:lnTo>
                    <a:pt x="13948" y="4263"/>
                  </a:lnTo>
                  <a:lnTo>
                    <a:pt x="15677" y="4302"/>
                  </a:lnTo>
                  <a:lnTo>
                    <a:pt x="17504" y="4322"/>
                  </a:lnTo>
                  <a:lnTo>
                    <a:pt x="19173" y="4322"/>
                  </a:lnTo>
                  <a:lnTo>
                    <a:pt x="20765" y="4302"/>
                  </a:lnTo>
                  <a:lnTo>
                    <a:pt x="22277" y="4283"/>
                  </a:lnTo>
                  <a:lnTo>
                    <a:pt x="23711" y="4224"/>
                  </a:lnTo>
                  <a:lnTo>
                    <a:pt x="25086" y="4165"/>
                  </a:lnTo>
                  <a:lnTo>
                    <a:pt x="26383" y="4106"/>
                  </a:lnTo>
                  <a:lnTo>
                    <a:pt x="27581" y="4027"/>
                  </a:lnTo>
                  <a:lnTo>
                    <a:pt x="28701" y="3929"/>
                  </a:lnTo>
                  <a:lnTo>
                    <a:pt x="29389" y="3124"/>
                  </a:lnTo>
                  <a:lnTo>
                    <a:pt x="30057" y="2299"/>
                  </a:lnTo>
                  <a:lnTo>
                    <a:pt x="30725" y="1454"/>
                  </a:lnTo>
                  <a:lnTo>
                    <a:pt x="31353" y="590"/>
                  </a:lnTo>
                  <a:lnTo>
                    <a:pt x="30449" y="707"/>
                  </a:lnTo>
                  <a:lnTo>
                    <a:pt x="29173" y="845"/>
                  </a:lnTo>
                  <a:lnTo>
                    <a:pt x="27817" y="943"/>
                  </a:lnTo>
                  <a:lnTo>
                    <a:pt x="26363" y="1041"/>
                  </a:lnTo>
                  <a:lnTo>
                    <a:pt x="24870" y="1120"/>
                  </a:lnTo>
                  <a:lnTo>
                    <a:pt x="23299" y="1199"/>
                  </a:lnTo>
                  <a:lnTo>
                    <a:pt x="21668" y="1238"/>
                  </a:lnTo>
                  <a:lnTo>
                    <a:pt x="19999" y="1258"/>
                  </a:lnTo>
                  <a:lnTo>
                    <a:pt x="18289" y="1277"/>
                  </a:lnTo>
                  <a:lnTo>
                    <a:pt x="17504" y="1277"/>
                  </a:lnTo>
                  <a:lnTo>
                    <a:pt x="15677" y="1258"/>
                  </a:lnTo>
                  <a:lnTo>
                    <a:pt x="13889" y="1218"/>
                  </a:lnTo>
                  <a:lnTo>
                    <a:pt x="12160" y="1159"/>
                  </a:lnTo>
                  <a:lnTo>
                    <a:pt x="10491" y="1081"/>
                  </a:lnTo>
                  <a:lnTo>
                    <a:pt x="8880" y="982"/>
                  </a:lnTo>
                  <a:lnTo>
                    <a:pt x="7347" y="865"/>
                  </a:lnTo>
                  <a:lnTo>
                    <a:pt x="5894" y="727"/>
                  </a:lnTo>
                  <a:lnTo>
                    <a:pt x="4538" y="570"/>
                  </a:lnTo>
                  <a:lnTo>
                    <a:pt x="3497" y="432"/>
                  </a:lnTo>
                  <a:lnTo>
                    <a:pt x="2574" y="295"/>
                  </a:lnTo>
                  <a:lnTo>
                    <a:pt x="1788" y="157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6" name="Google Shape;10196;p53"/>
            <p:cNvSpPr/>
            <p:nvPr/>
          </p:nvSpPr>
          <p:spPr>
            <a:xfrm>
              <a:off x="-781254" y="-862040"/>
              <a:ext cx="453427" cy="76337"/>
            </a:xfrm>
            <a:custGeom>
              <a:avLst/>
              <a:gdLst/>
              <a:ahLst/>
              <a:cxnLst/>
              <a:rect l="l" t="t" r="r" b="b"/>
              <a:pathLst>
                <a:path w="27543" h="4637" extrusionOk="0">
                  <a:moveTo>
                    <a:pt x="0" y="0"/>
                  </a:moveTo>
                  <a:lnTo>
                    <a:pt x="20" y="2967"/>
                  </a:lnTo>
                  <a:lnTo>
                    <a:pt x="315" y="3104"/>
                  </a:lnTo>
                  <a:lnTo>
                    <a:pt x="727" y="3242"/>
                  </a:lnTo>
                  <a:lnTo>
                    <a:pt x="1238" y="3379"/>
                  </a:lnTo>
                  <a:lnTo>
                    <a:pt x="1886" y="3517"/>
                  </a:lnTo>
                  <a:lnTo>
                    <a:pt x="2633" y="3654"/>
                  </a:lnTo>
                  <a:lnTo>
                    <a:pt x="3477" y="3792"/>
                  </a:lnTo>
                  <a:lnTo>
                    <a:pt x="4440" y="3929"/>
                  </a:lnTo>
                  <a:lnTo>
                    <a:pt x="5520" y="4047"/>
                  </a:lnTo>
                  <a:lnTo>
                    <a:pt x="6679" y="4165"/>
                  </a:lnTo>
                  <a:lnTo>
                    <a:pt x="7937" y="4263"/>
                  </a:lnTo>
                  <a:lnTo>
                    <a:pt x="9312" y="4361"/>
                  </a:lnTo>
                  <a:lnTo>
                    <a:pt x="10766" y="4460"/>
                  </a:lnTo>
                  <a:lnTo>
                    <a:pt x="12317" y="4518"/>
                  </a:lnTo>
                  <a:lnTo>
                    <a:pt x="13948" y="4577"/>
                  </a:lnTo>
                  <a:lnTo>
                    <a:pt x="15677" y="4617"/>
                  </a:lnTo>
                  <a:lnTo>
                    <a:pt x="17504" y="4636"/>
                  </a:lnTo>
                  <a:lnTo>
                    <a:pt x="19272" y="4636"/>
                  </a:lnTo>
                  <a:lnTo>
                    <a:pt x="20981" y="4617"/>
                  </a:lnTo>
                  <a:lnTo>
                    <a:pt x="22572" y="4577"/>
                  </a:lnTo>
                  <a:lnTo>
                    <a:pt x="24104" y="4518"/>
                  </a:lnTo>
                  <a:lnTo>
                    <a:pt x="25008" y="3752"/>
                  </a:lnTo>
                  <a:lnTo>
                    <a:pt x="25872" y="2947"/>
                  </a:lnTo>
                  <a:lnTo>
                    <a:pt x="26717" y="2122"/>
                  </a:lnTo>
                  <a:lnTo>
                    <a:pt x="27542" y="1277"/>
                  </a:lnTo>
                  <a:lnTo>
                    <a:pt x="25401" y="1415"/>
                  </a:lnTo>
                  <a:lnTo>
                    <a:pt x="23142" y="1513"/>
                  </a:lnTo>
                  <a:lnTo>
                    <a:pt x="20765" y="1572"/>
                  </a:lnTo>
                  <a:lnTo>
                    <a:pt x="18289" y="1591"/>
                  </a:lnTo>
                  <a:lnTo>
                    <a:pt x="17504" y="1591"/>
                  </a:lnTo>
                  <a:lnTo>
                    <a:pt x="15677" y="1572"/>
                  </a:lnTo>
                  <a:lnTo>
                    <a:pt x="13889" y="1513"/>
                  </a:lnTo>
                  <a:lnTo>
                    <a:pt x="12160" y="1454"/>
                  </a:lnTo>
                  <a:lnTo>
                    <a:pt x="10491" y="1375"/>
                  </a:lnTo>
                  <a:lnTo>
                    <a:pt x="8880" y="1277"/>
                  </a:lnTo>
                  <a:lnTo>
                    <a:pt x="7347" y="1179"/>
                  </a:lnTo>
                  <a:lnTo>
                    <a:pt x="5894" y="1041"/>
                  </a:lnTo>
                  <a:lnTo>
                    <a:pt x="4538" y="884"/>
                  </a:lnTo>
                  <a:lnTo>
                    <a:pt x="3733" y="786"/>
                  </a:lnTo>
                  <a:lnTo>
                    <a:pt x="2986" y="668"/>
                  </a:lnTo>
                  <a:lnTo>
                    <a:pt x="2338" y="570"/>
                  </a:lnTo>
                  <a:lnTo>
                    <a:pt x="1749" y="452"/>
                  </a:lnTo>
                  <a:lnTo>
                    <a:pt x="1218" y="334"/>
                  </a:lnTo>
                  <a:lnTo>
                    <a:pt x="747" y="236"/>
                  </a:lnTo>
                  <a:lnTo>
                    <a:pt x="354" y="1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7" name="Google Shape;10197;p53"/>
            <p:cNvSpPr/>
            <p:nvPr/>
          </p:nvSpPr>
          <p:spPr>
            <a:xfrm>
              <a:off x="-209142" y="-1441610"/>
              <a:ext cx="6486" cy="18125"/>
            </a:xfrm>
            <a:custGeom>
              <a:avLst/>
              <a:gdLst/>
              <a:ahLst/>
              <a:cxnLst/>
              <a:rect l="l" t="t" r="r" b="b"/>
              <a:pathLst>
                <a:path w="394" h="1101" extrusionOk="0">
                  <a:moveTo>
                    <a:pt x="394" y="1"/>
                  </a:moveTo>
                  <a:lnTo>
                    <a:pt x="1" y="1101"/>
                  </a:lnTo>
                  <a:lnTo>
                    <a:pt x="217" y="1003"/>
                  </a:lnTo>
                  <a:lnTo>
                    <a:pt x="374" y="924"/>
                  </a:lnTo>
                  <a:lnTo>
                    <a:pt x="394" y="767"/>
                  </a:lnTo>
                  <a:lnTo>
                    <a:pt x="394" y="453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6480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8" name="Google Shape;10198;p53"/>
            <p:cNvSpPr/>
            <p:nvPr/>
          </p:nvSpPr>
          <p:spPr>
            <a:xfrm>
              <a:off x="-782867" y="-1473302"/>
              <a:ext cx="580188" cy="72781"/>
            </a:xfrm>
            <a:custGeom>
              <a:avLst/>
              <a:gdLst/>
              <a:ahLst/>
              <a:cxnLst/>
              <a:rect l="l" t="t" r="r" b="b"/>
              <a:pathLst>
                <a:path w="35243" h="4421" extrusionOk="0">
                  <a:moveTo>
                    <a:pt x="0" y="1"/>
                  </a:moveTo>
                  <a:lnTo>
                    <a:pt x="20" y="2672"/>
                  </a:lnTo>
                  <a:lnTo>
                    <a:pt x="118" y="2751"/>
                  </a:lnTo>
                  <a:lnTo>
                    <a:pt x="255" y="2810"/>
                  </a:lnTo>
                  <a:lnTo>
                    <a:pt x="629" y="2967"/>
                  </a:lnTo>
                  <a:lnTo>
                    <a:pt x="1120" y="3105"/>
                  </a:lnTo>
                  <a:lnTo>
                    <a:pt x="1729" y="3242"/>
                  </a:lnTo>
                  <a:lnTo>
                    <a:pt x="2456" y="3380"/>
                  </a:lnTo>
                  <a:lnTo>
                    <a:pt x="3300" y="3537"/>
                  </a:lnTo>
                  <a:lnTo>
                    <a:pt x="4263" y="3674"/>
                  </a:lnTo>
                  <a:lnTo>
                    <a:pt x="5324" y="3792"/>
                  </a:lnTo>
                  <a:lnTo>
                    <a:pt x="6502" y="3910"/>
                  </a:lnTo>
                  <a:lnTo>
                    <a:pt x="7799" y="4028"/>
                  </a:lnTo>
                  <a:lnTo>
                    <a:pt x="9174" y="4126"/>
                  </a:lnTo>
                  <a:lnTo>
                    <a:pt x="10667" y="4224"/>
                  </a:lnTo>
                  <a:lnTo>
                    <a:pt x="12258" y="4303"/>
                  </a:lnTo>
                  <a:lnTo>
                    <a:pt x="13948" y="4342"/>
                  </a:lnTo>
                  <a:lnTo>
                    <a:pt x="15735" y="4401"/>
                  </a:lnTo>
                  <a:lnTo>
                    <a:pt x="17602" y="4421"/>
                  </a:lnTo>
                  <a:lnTo>
                    <a:pt x="19311" y="4421"/>
                  </a:lnTo>
                  <a:lnTo>
                    <a:pt x="20961" y="4401"/>
                  </a:lnTo>
                  <a:lnTo>
                    <a:pt x="22532" y="4362"/>
                  </a:lnTo>
                  <a:lnTo>
                    <a:pt x="24006" y="4303"/>
                  </a:lnTo>
                  <a:lnTo>
                    <a:pt x="25401" y="4244"/>
                  </a:lnTo>
                  <a:lnTo>
                    <a:pt x="26717" y="4165"/>
                  </a:lnTo>
                  <a:lnTo>
                    <a:pt x="27954" y="4087"/>
                  </a:lnTo>
                  <a:lnTo>
                    <a:pt x="29094" y="3989"/>
                  </a:lnTo>
                  <a:lnTo>
                    <a:pt x="30155" y="3890"/>
                  </a:lnTo>
                  <a:lnTo>
                    <a:pt x="31117" y="3772"/>
                  </a:lnTo>
                  <a:lnTo>
                    <a:pt x="31982" y="3655"/>
                  </a:lnTo>
                  <a:lnTo>
                    <a:pt x="32748" y="3537"/>
                  </a:lnTo>
                  <a:lnTo>
                    <a:pt x="33435" y="3419"/>
                  </a:lnTo>
                  <a:lnTo>
                    <a:pt x="34005" y="3281"/>
                  </a:lnTo>
                  <a:lnTo>
                    <a:pt x="34476" y="3164"/>
                  </a:lnTo>
                  <a:lnTo>
                    <a:pt x="34850" y="3026"/>
                  </a:lnTo>
                  <a:lnTo>
                    <a:pt x="35243" y="1926"/>
                  </a:lnTo>
                  <a:lnTo>
                    <a:pt x="35243" y="158"/>
                  </a:lnTo>
                  <a:lnTo>
                    <a:pt x="34889" y="276"/>
                  </a:lnTo>
                  <a:lnTo>
                    <a:pt x="34476" y="394"/>
                  </a:lnTo>
                  <a:lnTo>
                    <a:pt x="34005" y="511"/>
                  </a:lnTo>
                  <a:lnTo>
                    <a:pt x="33475" y="629"/>
                  </a:lnTo>
                  <a:lnTo>
                    <a:pt x="32866" y="728"/>
                  </a:lnTo>
                  <a:lnTo>
                    <a:pt x="32178" y="845"/>
                  </a:lnTo>
                  <a:lnTo>
                    <a:pt x="31412" y="944"/>
                  </a:lnTo>
                  <a:lnTo>
                    <a:pt x="30547" y="1042"/>
                  </a:lnTo>
                  <a:lnTo>
                    <a:pt x="29271" y="1179"/>
                  </a:lnTo>
                  <a:lnTo>
                    <a:pt x="27915" y="1297"/>
                  </a:lnTo>
                  <a:lnTo>
                    <a:pt x="26461" y="1395"/>
                  </a:lnTo>
                  <a:lnTo>
                    <a:pt x="24968" y="1474"/>
                  </a:lnTo>
                  <a:lnTo>
                    <a:pt x="23397" y="1533"/>
                  </a:lnTo>
                  <a:lnTo>
                    <a:pt x="21766" y="1572"/>
                  </a:lnTo>
                  <a:lnTo>
                    <a:pt x="20097" y="1612"/>
                  </a:lnTo>
                  <a:lnTo>
                    <a:pt x="17602" y="1612"/>
                  </a:lnTo>
                  <a:lnTo>
                    <a:pt x="15775" y="1592"/>
                  </a:lnTo>
                  <a:lnTo>
                    <a:pt x="13987" y="1553"/>
                  </a:lnTo>
                  <a:lnTo>
                    <a:pt x="12258" y="1494"/>
                  </a:lnTo>
                  <a:lnTo>
                    <a:pt x="10589" y="1415"/>
                  </a:lnTo>
                  <a:lnTo>
                    <a:pt x="8978" y="1317"/>
                  </a:lnTo>
                  <a:lnTo>
                    <a:pt x="7445" y="1199"/>
                  </a:lnTo>
                  <a:lnTo>
                    <a:pt x="5992" y="1081"/>
                  </a:lnTo>
                  <a:lnTo>
                    <a:pt x="4636" y="924"/>
                  </a:lnTo>
                  <a:lnTo>
                    <a:pt x="3791" y="806"/>
                  </a:lnTo>
                  <a:lnTo>
                    <a:pt x="3025" y="708"/>
                  </a:lnTo>
                  <a:lnTo>
                    <a:pt x="2357" y="590"/>
                  </a:lnTo>
                  <a:lnTo>
                    <a:pt x="1748" y="472"/>
                  </a:lnTo>
                  <a:lnTo>
                    <a:pt x="1218" y="354"/>
                  </a:lnTo>
                  <a:lnTo>
                    <a:pt x="747" y="236"/>
                  </a:lnTo>
                  <a:lnTo>
                    <a:pt x="354" y="1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9" name="Google Shape;10199;p53"/>
            <p:cNvSpPr/>
            <p:nvPr/>
          </p:nvSpPr>
          <p:spPr>
            <a:xfrm>
              <a:off x="-782554" y="-1407647"/>
              <a:ext cx="564993" cy="72451"/>
            </a:xfrm>
            <a:custGeom>
              <a:avLst/>
              <a:gdLst/>
              <a:ahLst/>
              <a:cxnLst/>
              <a:rect l="l" t="t" r="r" b="b"/>
              <a:pathLst>
                <a:path w="34320" h="4401" extrusionOk="0">
                  <a:moveTo>
                    <a:pt x="1" y="1"/>
                  </a:moveTo>
                  <a:lnTo>
                    <a:pt x="1" y="2692"/>
                  </a:lnTo>
                  <a:lnTo>
                    <a:pt x="119" y="2751"/>
                  </a:lnTo>
                  <a:lnTo>
                    <a:pt x="256" y="2810"/>
                  </a:lnTo>
                  <a:lnTo>
                    <a:pt x="629" y="2967"/>
                  </a:lnTo>
                  <a:lnTo>
                    <a:pt x="1120" y="3104"/>
                  </a:lnTo>
                  <a:lnTo>
                    <a:pt x="1729" y="3242"/>
                  </a:lnTo>
                  <a:lnTo>
                    <a:pt x="2476" y="3379"/>
                  </a:lnTo>
                  <a:lnTo>
                    <a:pt x="3321" y="3537"/>
                  </a:lnTo>
                  <a:lnTo>
                    <a:pt x="4264" y="3674"/>
                  </a:lnTo>
                  <a:lnTo>
                    <a:pt x="5344" y="3792"/>
                  </a:lnTo>
                  <a:lnTo>
                    <a:pt x="6523" y="3910"/>
                  </a:lnTo>
                  <a:lnTo>
                    <a:pt x="7800" y="4028"/>
                  </a:lnTo>
                  <a:lnTo>
                    <a:pt x="9194" y="4126"/>
                  </a:lnTo>
                  <a:lnTo>
                    <a:pt x="10668" y="4224"/>
                  </a:lnTo>
                  <a:lnTo>
                    <a:pt x="12259" y="4283"/>
                  </a:lnTo>
                  <a:lnTo>
                    <a:pt x="13948" y="4342"/>
                  </a:lnTo>
                  <a:lnTo>
                    <a:pt x="15716" y="4381"/>
                  </a:lnTo>
                  <a:lnTo>
                    <a:pt x="17583" y="4401"/>
                  </a:lnTo>
                  <a:lnTo>
                    <a:pt x="20235" y="4401"/>
                  </a:lnTo>
                  <a:lnTo>
                    <a:pt x="22690" y="4342"/>
                  </a:lnTo>
                  <a:lnTo>
                    <a:pt x="24949" y="4263"/>
                  </a:lnTo>
                  <a:lnTo>
                    <a:pt x="26992" y="4146"/>
                  </a:lnTo>
                  <a:lnTo>
                    <a:pt x="28839" y="4008"/>
                  </a:lnTo>
                  <a:lnTo>
                    <a:pt x="30470" y="3851"/>
                  </a:lnTo>
                  <a:lnTo>
                    <a:pt x="31884" y="3674"/>
                  </a:lnTo>
                  <a:lnTo>
                    <a:pt x="33063" y="3478"/>
                  </a:lnTo>
                  <a:lnTo>
                    <a:pt x="33711" y="1965"/>
                  </a:lnTo>
                  <a:lnTo>
                    <a:pt x="34320" y="433"/>
                  </a:lnTo>
                  <a:lnTo>
                    <a:pt x="33593" y="590"/>
                  </a:lnTo>
                  <a:lnTo>
                    <a:pt x="32748" y="747"/>
                  </a:lnTo>
                  <a:lnTo>
                    <a:pt x="31727" y="904"/>
                  </a:lnTo>
                  <a:lnTo>
                    <a:pt x="30528" y="1042"/>
                  </a:lnTo>
                  <a:lnTo>
                    <a:pt x="29252" y="1179"/>
                  </a:lnTo>
                  <a:lnTo>
                    <a:pt x="27896" y="1297"/>
                  </a:lnTo>
                  <a:lnTo>
                    <a:pt x="26442" y="1395"/>
                  </a:lnTo>
                  <a:lnTo>
                    <a:pt x="24949" y="1474"/>
                  </a:lnTo>
                  <a:lnTo>
                    <a:pt x="23378" y="1533"/>
                  </a:lnTo>
                  <a:lnTo>
                    <a:pt x="21747" y="1572"/>
                  </a:lnTo>
                  <a:lnTo>
                    <a:pt x="20078" y="1611"/>
                  </a:lnTo>
                  <a:lnTo>
                    <a:pt x="17583" y="1611"/>
                  </a:lnTo>
                  <a:lnTo>
                    <a:pt x="15756" y="1592"/>
                  </a:lnTo>
                  <a:lnTo>
                    <a:pt x="13968" y="1553"/>
                  </a:lnTo>
                  <a:lnTo>
                    <a:pt x="12239" y="1494"/>
                  </a:lnTo>
                  <a:lnTo>
                    <a:pt x="10570" y="1415"/>
                  </a:lnTo>
                  <a:lnTo>
                    <a:pt x="8959" y="1317"/>
                  </a:lnTo>
                  <a:lnTo>
                    <a:pt x="7426" y="1199"/>
                  </a:lnTo>
                  <a:lnTo>
                    <a:pt x="5973" y="1061"/>
                  </a:lnTo>
                  <a:lnTo>
                    <a:pt x="4617" y="924"/>
                  </a:lnTo>
                  <a:lnTo>
                    <a:pt x="3772" y="806"/>
                  </a:lnTo>
                  <a:lnTo>
                    <a:pt x="3026" y="688"/>
                  </a:lnTo>
                  <a:lnTo>
                    <a:pt x="2338" y="590"/>
                  </a:lnTo>
                  <a:lnTo>
                    <a:pt x="1729" y="472"/>
                  </a:lnTo>
                  <a:lnTo>
                    <a:pt x="1199" y="354"/>
                  </a:lnTo>
                  <a:lnTo>
                    <a:pt x="747" y="236"/>
                  </a:lnTo>
                  <a:lnTo>
                    <a:pt x="335" y="1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0" name="Google Shape;10200;p53"/>
            <p:cNvSpPr/>
            <p:nvPr/>
          </p:nvSpPr>
          <p:spPr>
            <a:xfrm>
              <a:off x="-782554" y="-1341992"/>
              <a:ext cx="534274" cy="403940"/>
            </a:xfrm>
            <a:custGeom>
              <a:avLst/>
              <a:gdLst/>
              <a:ahLst/>
              <a:cxnLst/>
              <a:rect l="l" t="t" r="r" b="b"/>
              <a:pathLst>
                <a:path w="32454" h="24537" extrusionOk="0">
                  <a:moveTo>
                    <a:pt x="1" y="0"/>
                  </a:moveTo>
                  <a:lnTo>
                    <a:pt x="79" y="23633"/>
                  </a:lnTo>
                  <a:lnTo>
                    <a:pt x="295" y="23751"/>
                  </a:lnTo>
                  <a:lnTo>
                    <a:pt x="610" y="23849"/>
                  </a:lnTo>
                  <a:lnTo>
                    <a:pt x="983" y="23967"/>
                  </a:lnTo>
                  <a:lnTo>
                    <a:pt x="1454" y="24085"/>
                  </a:lnTo>
                  <a:lnTo>
                    <a:pt x="1985" y="24203"/>
                  </a:lnTo>
                  <a:lnTo>
                    <a:pt x="2594" y="24321"/>
                  </a:lnTo>
                  <a:lnTo>
                    <a:pt x="3281" y="24419"/>
                  </a:lnTo>
                  <a:lnTo>
                    <a:pt x="4048" y="24537"/>
                  </a:lnTo>
                  <a:lnTo>
                    <a:pt x="5403" y="24124"/>
                  </a:lnTo>
                  <a:lnTo>
                    <a:pt x="6758" y="23672"/>
                  </a:lnTo>
                  <a:lnTo>
                    <a:pt x="8094" y="23181"/>
                  </a:lnTo>
                  <a:lnTo>
                    <a:pt x="9430" y="22651"/>
                  </a:lnTo>
                  <a:lnTo>
                    <a:pt x="10746" y="22061"/>
                  </a:lnTo>
                  <a:lnTo>
                    <a:pt x="12043" y="21452"/>
                  </a:lnTo>
                  <a:lnTo>
                    <a:pt x="13320" y="20785"/>
                  </a:lnTo>
                  <a:lnTo>
                    <a:pt x="14577" y="20097"/>
                  </a:lnTo>
                  <a:lnTo>
                    <a:pt x="15834" y="19350"/>
                  </a:lnTo>
                  <a:lnTo>
                    <a:pt x="17052" y="18584"/>
                  </a:lnTo>
                  <a:lnTo>
                    <a:pt x="18251" y="17759"/>
                  </a:lnTo>
                  <a:lnTo>
                    <a:pt x="19429" y="16915"/>
                  </a:lnTo>
                  <a:lnTo>
                    <a:pt x="20588" y="16031"/>
                  </a:lnTo>
                  <a:lnTo>
                    <a:pt x="21708" y="15107"/>
                  </a:lnTo>
                  <a:lnTo>
                    <a:pt x="22808" y="14145"/>
                  </a:lnTo>
                  <a:lnTo>
                    <a:pt x="23889" y="13143"/>
                  </a:lnTo>
                  <a:lnTo>
                    <a:pt x="24557" y="12455"/>
                  </a:lnTo>
                  <a:lnTo>
                    <a:pt x="25224" y="11768"/>
                  </a:lnTo>
                  <a:lnTo>
                    <a:pt x="25853" y="11060"/>
                  </a:lnTo>
                  <a:lnTo>
                    <a:pt x="26482" y="10334"/>
                  </a:lnTo>
                  <a:lnTo>
                    <a:pt x="27071" y="9587"/>
                  </a:lnTo>
                  <a:lnTo>
                    <a:pt x="27660" y="8841"/>
                  </a:lnTo>
                  <a:lnTo>
                    <a:pt x="28210" y="8074"/>
                  </a:lnTo>
                  <a:lnTo>
                    <a:pt x="28760" y="7308"/>
                  </a:lnTo>
                  <a:lnTo>
                    <a:pt x="29271" y="6522"/>
                  </a:lnTo>
                  <a:lnTo>
                    <a:pt x="29782" y="5737"/>
                  </a:lnTo>
                  <a:lnTo>
                    <a:pt x="30273" y="4931"/>
                  </a:lnTo>
                  <a:lnTo>
                    <a:pt x="30745" y="4126"/>
                  </a:lnTo>
                  <a:lnTo>
                    <a:pt x="31196" y="3301"/>
                  </a:lnTo>
                  <a:lnTo>
                    <a:pt x="31629" y="2476"/>
                  </a:lnTo>
                  <a:lnTo>
                    <a:pt x="32061" y="1631"/>
                  </a:lnTo>
                  <a:lnTo>
                    <a:pt x="32454" y="786"/>
                  </a:lnTo>
                  <a:lnTo>
                    <a:pt x="32454" y="786"/>
                  </a:lnTo>
                  <a:lnTo>
                    <a:pt x="31550" y="924"/>
                  </a:lnTo>
                  <a:lnTo>
                    <a:pt x="30528" y="1042"/>
                  </a:lnTo>
                  <a:lnTo>
                    <a:pt x="29252" y="1179"/>
                  </a:lnTo>
                  <a:lnTo>
                    <a:pt x="27896" y="1277"/>
                  </a:lnTo>
                  <a:lnTo>
                    <a:pt x="26442" y="1376"/>
                  </a:lnTo>
                  <a:lnTo>
                    <a:pt x="24949" y="1454"/>
                  </a:lnTo>
                  <a:lnTo>
                    <a:pt x="23378" y="1533"/>
                  </a:lnTo>
                  <a:lnTo>
                    <a:pt x="21747" y="1572"/>
                  </a:lnTo>
                  <a:lnTo>
                    <a:pt x="20078" y="1592"/>
                  </a:lnTo>
                  <a:lnTo>
                    <a:pt x="18368" y="1611"/>
                  </a:lnTo>
                  <a:lnTo>
                    <a:pt x="17583" y="1611"/>
                  </a:lnTo>
                  <a:lnTo>
                    <a:pt x="15756" y="1592"/>
                  </a:lnTo>
                  <a:lnTo>
                    <a:pt x="13968" y="1552"/>
                  </a:lnTo>
                  <a:lnTo>
                    <a:pt x="12239" y="1493"/>
                  </a:lnTo>
                  <a:lnTo>
                    <a:pt x="10570" y="1415"/>
                  </a:lnTo>
                  <a:lnTo>
                    <a:pt x="8959" y="1317"/>
                  </a:lnTo>
                  <a:lnTo>
                    <a:pt x="7426" y="1199"/>
                  </a:lnTo>
                  <a:lnTo>
                    <a:pt x="5973" y="1061"/>
                  </a:lnTo>
                  <a:lnTo>
                    <a:pt x="4617" y="904"/>
                  </a:lnTo>
                  <a:lnTo>
                    <a:pt x="3792" y="806"/>
                  </a:lnTo>
                  <a:lnTo>
                    <a:pt x="3026" y="688"/>
                  </a:lnTo>
                  <a:lnTo>
                    <a:pt x="2358" y="570"/>
                  </a:lnTo>
                  <a:lnTo>
                    <a:pt x="1749" y="472"/>
                  </a:lnTo>
                  <a:lnTo>
                    <a:pt x="1219" y="354"/>
                  </a:lnTo>
                  <a:lnTo>
                    <a:pt x="747" y="236"/>
                  </a:lnTo>
                  <a:lnTo>
                    <a:pt x="354" y="1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1" name="Google Shape;10201;p53"/>
            <p:cNvSpPr/>
            <p:nvPr/>
          </p:nvSpPr>
          <p:spPr>
            <a:xfrm>
              <a:off x="-784168" y="-1747875"/>
              <a:ext cx="581159" cy="216054"/>
            </a:xfrm>
            <a:custGeom>
              <a:avLst/>
              <a:gdLst/>
              <a:ahLst/>
              <a:cxnLst/>
              <a:rect l="l" t="t" r="r" b="b"/>
              <a:pathLst>
                <a:path w="35302" h="13124" extrusionOk="0">
                  <a:moveTo>
                    <a:pt x="16463" y="0"/>
                  </a:moveTo>
                  <a:lnTo>
                    <a:pt x="15913" y="20"/>
                  </a:lnTo>
                  <a:lnTo>
                    <a:pt x="14695" y="20"/>
                  </a:lnTo>
                  <a:lnTo>
                    <a:pt x="14184" y="40"/>
                  </a:lnTo>
                  <a:lnTo>
                    <a:pt x="13830" y="40"/>
                  </a:lnTo>
                  <a:lnTo>
                    <a:pt x="13339" y="59"/>
                  </a:lnTo>
                  <a:lnTo>
                    <a:pt x="12986" y="59"/>
                  </a:lnTo>
                  <a:lnTo>
                    <a:pt x="12514" y="79"/>
                  </a:lnTo>
                  <a:lnTo>
                    <a:pt x="12161" y="79"/>
                  </a:lnTo>
                  <a:lnTo>
                    <a:pt x="11709" y="99"/>
                  </a:lnTo>
                  <a:lnTo>
                    <a:pt x="11355" y="118"/>
                  </a:lnTo>
                  <a:lnTo>
                    <a:pt x="10903" y="138"/>
                  </a:lnTo>
                  <a:lnTo>
                    <a:pt x="10569" y="158"/>
                  </a:lnTo>
                  <a:lnTo>
                    <a:pt x="10137" y="177"/>
                  </a:lnTo>
                  <a:lnTo>
                    <a:pt x="9803" y="197"/>
                  </a:lnTo>
                  <a:lnTo>
                    <a:pt x="9391" y="216"/>
                  </a:lnTo>
                  <a:lnTo>
                    <a:pt x="9037" y="236"/>
                  </a:lnTo>
                  <a:lnTo>
                    <a:pt x="8644" y="256"/>
                  </a:lnTo>
                  <a:lnTo>
                    <a:pt x="8310" y="295"/>
                  </a:lnTo>
                  <a:lnTo>
                    <a:pt x="7937" y="315"/>
                  </a:lnTo>
                  <a:lnTo>
                    <a:pt x="7623" y="334"/>
                  </a:lnTo>
                  <a:lnTo>
                    <a:pt x="7249" y="374"/>
                  </a:lnTo>
                  <a:lnTo>
                    <a:pt x="6935" y="393"/>
                  </a:lnTo>
                  <a:lnTo>
                    <a:pt x="6581" y="433"/>
                  </a:lnTo>
                  <a:lnTo>
                    <a:pt x="6287" y="452"/>
                  </a:lnTo>
                  <a:lnTo>
                    <a:pt x="5953" y="491"/>
                  </a:lnTo>
                  <a:lnTo>
                    <a:pt x="5658" y="511"/>
                  </a:lnTo>
                  <a:lnTo>
                    <a:pt x="5344" y="550"/>
                  </a:lnTo>
                  <a:lnTo>
                    <a:pt x="5069" y="590"/>
                  </a:lnTo>
                  <a:lnTo>
                    <a:pt x="4755" y="629"/>
                  </a:lnTo>
                  <a:lnTo>
                    <a:pt x="4479" y="649"/>
                  </a:lnTo>
                  <a:lnTo>
                    <a:pt x="4204" y="688"/>
                  </a:lnTo>
                  <a:lnTo>
                    <a:pt x="3949" y="727"/>
                  </a:lnTo>
                  <a:lnTo>
                    <a:pt x="3674" y="766"/>
                  </a:lnTo>
                  <a:lnTo>
                    <a:pt x="3438" y="806"/>
                  </a:lnTo>
                  <a:lnTo>
                    <a:pt x="3183" y="845"/>
                  </a:lnTo>
                  <a:lnTo>
                    <a:pt x="2947" y="884"/>
                  </a:lnTo>
                  <a:lnTo>
                    <a:pt x="2711" y="924"/>
                  </a:lnTo>
                  <a:lnTo>
                    <a:pt x="2495" y="963"/>
                  </a:lnTo>
                  <a:lnTo>
                    <a:pt x="2279" y="1022"/>
                  </a:lnTo>
                  <a:lnTo>
                    <a:pt x="2083" y="1061"/>
                  </a:lnTo>
                  <a:lnTo>
                    <a:pt x="1886" y="1100"/>
                  </a:lnTo>
                  <a:lnTo>
                    <a:pt x="1710" y="1140"/>
                  </a:lnTo>
                  <a:lnTo>
                    <a:pt x="1513" y="1199"/>
                  </a:lnTo>
                  <a:lnTo>
                    <a:pt x="1356" y="1238"/>
                  </a:lnTo>
                  <a:lnTo>
                    <a:pt x="1199" y="1297"/>
                  </a:lnTo>
                  <a:lnTo>
                    <a:pt x="1061" y="1336"/>
                  </a:lnTo>
                  <a:lnTo>
                    <a:pt x="904" y="1375"/>
                  </a:lnTo>
                  <a:lnTo>
                    <a:pt x="786" y="1434"/>
                  </a:lnTo>
                  <a:lnTo>
                    <a:pt x="649" y="1474"/>
                  </a:lnTo>
                  <a:lnTo>
                    <a:pt x="551" y="1533"/>
                  </a:lnTo>
                  <a:lnTo>
                    <a:pt x="452" y="1592"/>
                  </a:lnTo>
                  <a:lnTo>
                    <a:pt x="354" y="1631"/>
                  </a:lnTo>
                  <a:lnTo>
                    <a:pt x="276" y="1690"/>
                  </a:lnTo>
                  <a:lnTo>
                    <a:pt x="197" y="1729"/>
                  </a:lnTo>
                  <a:lnTo>
                    <a:pt x="138" y="1788"/>
                  </a:lnTo>
                  <a:lnTo>
                    <a:pt x="79" y="1867"/>
                  </a:lnTo>
                  <a:lnTo>
                    <a:pt x="59" y="1906"/>
                  </a:lnTo>
                  <a:lnTo>
                    <a:pt x="20" y="1984"/>
                  </a:lnTo>
                  <a:lnTo>
                    <a:pt x="0" y="2043"/>
                  </a:lnTo>
                  <a:lnTo>
                    <a:pt x="0" y="2102"/>
                  </a:lnTo>
                  <a:lnTo>
                    <a:pt x="20" y="2161"/>
                  </a:lnTo>
                  <a:lnTo>
                    <a:pt x="79" y="2259"/>
                  </a:lnTo>
                  <a:lnTo>
                    <a:pt x="99" y="2279"/>
                  </a:lnTo>
                  <a:lnTo>
                    <a:pt x="79" y="2299"/>
                  </a:lnTo>
                  <a:lnTo>
                    <a:pt x="40" y="2318"/>
                  </a:lnTo>
                  <a:lnTo>
                    <a:pt x="40" y="3261"/>
                  </a:lnTo>
                  <a:lnTo>
                    <a:pt x="59" y="11375"/>
                  </a:lnTo>
                  <a:lnTo>
                    <a:pt x="79" y="11375"/>
                  </a:lnTo>
                  <a:lnTo>
                    <a:pt x="177" y="11453"/>
                  </a:lnTo>
                  <a:lnTo>
                    <a:pt x="295" y="11512"/>
                  </a:lnTo>
                  <a:lnTo>
                    <a:pt x="668" y="11650"/>
                  </a:lnTo>
                  <a:lnTo>
                    <a:pt x="1140" y="11807"/>
                  </a:lnTo>
                  <a:lnTo>
                    <a:pt x="1749" y="11944"/>
                  </a:lnTo>
                  <a:lnTo>
                    <a:pt x="2476" y="12082"/>
                  </a:lnTo>
                  <a:lnTo>
                    <a:pt x="3320" y="12239"/>
                  </a:lnTo>
                  <a:lnTo>
                    <a:pt x="4283" y="12377"/>
                  </a:lnTo>
                  <a:lnTo>
                    <a:pt x="5344" y="12494"/>
                  </a:lnTo>
                  <a:lnTo>
                    <a:pt x="6542" y="12632"/>
                  </a:lnTo>
                  <a:lnTo>
                    <a:pt x="7819" y="12730"/>
                  </a:lnTo>
                  <a:lnTo>
                    <a:pt x="9214" y="12848"/>
                  </a:lnTo>
                  <a:lnTo>
                    <a:pt x="10707" y="12927"/>
                  </a:lnTo>
                  <a:lnTo>
                    <a:pt x="12318" y="13005"/>
                  </a:lnTo>
                  <a:lnTo>
                    <a:pt x="14007" y="13064"/>
                  </a:lnTo>
                  <a:lnTo>
                    <a:pt x="15795" y="13103"/>
                  </a:lnTo>
                  <a:lnTo>
                    <a:pt x="17681" y="13123"/>
                  </a:lnTo>
                  <a:lnTo>
                    <a:pt x="19567" y="13123"/>
                  </a:lnTo>
                  <a:lnTo>
                    <a:pt x="21354" y="13103"/>
                  </a:lnTo>
                  <a:lnTo>
                    <a:pt x="23044" y="13064"/>
                  </a:lnTo>
                  <a:lnTo>
                    <a:pt x="24635" y="13005"/>
                  </a:lnTo>
                  <a:lnTo>
                    <a:pt x="26128" y="12927"/>
                  </a:lnTo>
                  <a:lnTo>
                    <a:pt x="27523" y="12828"/>
                  </a:lnTo>
                  <a:lnTo>
                    <a:pt x="28819" y="12730"/>
                  </a:lnTo>
                  <a:lnTo>
                    <a:pt x="29998" y="12632"/>
                  </a:lnTo>
                  <a:lnTo>
                    <a:pt x="31059" y="12494"/>
                  </a:lnTo>
                  <a:lnTo>
                    <a:pt x="32021" y="12377"/>
                  </a:lnTo>
                  <a:lnTo>
                    <a:pt x="32866" y="12239"/>
                  </a:lnTo>
                  <a:lnTo>
                    <a:pt x="33593" y="12101"/>
                  </a:lnTo>
                  <a:lnTo>
                    <a:pt x="34202" y="11964"/>
                  </a:lnTo>
                  <a:lnTo>
                    <a:pt x="34693" y="11826"/>
                  </a:lnTo>
                  <a:lnTo>
                    <a:pt x="35047" y="11689"/>
                  </a:lnTo>
                  <a:lnTo>
                    <a:pt x="35184" y="11630"/>
                  </a:lnTo>
                  <a:lnTo>
                    <a:pt x="35302" y="11551"/>
                  </a:lnTo>
                  <a:lnTo>
                    <a:pt x="35263" y="3399"/>
                  </a:lnTo>
                  <a:lnTo>
                    <a:pt x="35263" y="2240"/>
                  </a:lnTo>
                  <a:lnTo>
                    <a:pt x="35204" y="2083"/>
                  </a:lnTo>
                  <a:lnTo>
                    <a:pt x="35184" y="2024"/>
                  </a:lnTo>
                  <a:lnTo>
                    <a:pt x="35066" y="1926"/>
                  </a:lnTo>
                  <a:lnTo>
                    <a:pt x="34909" y="1808"/>
                  </a:lnTo>
                  <a:lnTo>
                    <a:pt x="34732" y="1709"/>
                  </a:lnTo>
                  <a:lnTo>
                    <a:pt x="34673" y="1670"/>
                  </a:lnTo>
                  <a:lnTo>
                    <a:pt x="34516" y="1611"/>
                  </a:lnTo>
                  <a:lnTo>
                    <a:pt x="34457" y="1592"/>
                  </a:lnTo>
                  <a:lnTo>
                    <a:pt x="34221" y="1493"/>
                  </a:lnTo>
                  <a:lnTo>
                    <a:pt x="34123" y="1474"/>
                  </a:lnTo>
                  <a:lnTo>
                    <a:pt x="33927" y="1415"/>
                  </a:lnTo>
                  <a:lnTo>
                    <a:pt x="33809" y="1375"/>
                  </a:lnTo>
                  <a:lnTo>
                    <a:pt x="33612" y="1317"/>
                  </a:lnTo>
                  <a:lnTo>
                    <a:pt x="33475" y="1277"/>
                  </a:lnTo>
                  <a:lnTo>
                    <a:pt x="33239" y="1218"/>
                  </a:lnTo>
                  <a:lnTo>
                    <a:pt x="32984" y="1179"/>
                  </a:lnTo>
                  <a:lnTo>
                    <a:pt x="32787" y="1120"/>
                  </a:lnTo>
                  <a:lnTo>
                    <a:pt x="32571" y="1081"/>
                  </a:lnTo>
                  <a:lnTo>
                    <a:pt x="32395" y="1042"/>
                  </a:lnTo>
                  <a:lnTo>
                    <a:pt x="32159" y="1002"/>
                  </a:lnTo>
                  <a:lnTo>
                    <a:pt x="32002" y="983"/>
                  </a:lnTo>
                  <a:lnTo>
                    <a:pt x="31432" y="884"/>
                  </a:lnTo>
                  <a:lnTo>
                    <a:pt x="31334" y="865"/>
                  </a:lnTo>
                  <a:lnTo>
                    <a:pt x="31019" y="825"/>
                  </a:lnTo>
                  <a:lnTo>
                    <a:pt x="30862" y="806"/>
                  </a:lnTo>
                  <a:lnTo>
                    <a:pt x="30528" y="747"/>
                  </a:lnTo>
                  <a:lnTo>
                    <a:pt x="30430" y="727"/>
                  </a:lnTo>
                  <a:lnTo>
                    <a:pt x="29133" y="590"/>
                  </a:lnTo>
                  <a:lnTo>
                    <a:pt x="28603" y="531"/>
                  </a:lnTo>
                  <a:lnTo>
                    <a:pt x="27542" y="433"/>
                  </a:lnTo>
                  <a:lnTo>
                    <a:pt x="26442" y="334"/>
                  </a:lnTo>
                  <a:lnTo>
                    <a:pt x="25283" y="256"/>
                  </a:lnTo>
                  <a:lnTo>
                    <a:pt x="24085" y="197"/>
                  </a:lnTo>
                  <a:lnTo>
                    <a:pt x="22572" y="118"/>
                  </a:lnTo>
                  <a:lnTo>
                    <a:pt x="21001" y="59"/>
                  </a:lnTo>
                  <a:lnTo>
                    <a:pt x="20922" y="59"/>
                  </a:lnTo>
                  <a:lnTo>
                    <a:pt x="19350" y="20"/>
                  </a:lnTo>
                  <a:lnTo>
                    <a:pt x="19272" y="20"/>
                  </a:lnTo>
                  <a:lnTo>
                    <a:pt x="1764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2" name="Google Shape;10202;p53"/>
            <p:cNvSpPr/>
            <p:nvPr/>
          </p:nvSpPr>
          <p:spPr>
            <a:xfrm>
              <a:off x="-782867" y="-1538957"/>
              <a:ext cx="579859" cy="72781"/>
            </a:xfrm>
            <a:custGeom>
              <a:avLst/>
              <a:gdLst/>
              <a:ahLst/>
              <a:cxnLst/>
              <a:rect l="l" t="t" r="r" b="b"/>
              <a:pathLst>
                <a:path w="35223" h="4421" extrusionOk="0">
                  <a:moveTo>
                    <a:pt x="0" y="1"/>
                  </a:moveTo>
                  <a:lnTo>
                    <a:pt x="0" y="2673"/>
                  </a:lnTo>
                  <a:lnTo>
                    <a:pt x="98" y="2751"/>
                  </a:lnTo>
                  <a:lnTo>
                    <a:pt x="236" y="2810"/>
                  </a:lnTo>
                  <a:lnTo>
                    <a:pt x="609" y="2948"/>
                  </a:lnTo>
                  <a:lnTo>
                    <a:pt x="1081" y="3105"/>
                  </a:lnTo>
                  <a:lnTo>
                    <a:pt x="1690" y="3242"/>
                  </a:lnTo>
                  <a:lnTo>
                    <a:pt x="2416" y="3380"/>
                  </a:lnTo>
                  <a:lnTo>
                    <a:pt x="3261" y="3537"/>
                  </a:lnTo>
                  <a:lnTo>
                    <a:pt x="4224" y="3655"/>
                  </a:lnTo>
                  <a:lnTo>
                    <a:pt x="5304" y="3792"/>
                  </a:lnTo>
                  <a:lnTo>
                    <a:pt x="6483" y="3910"/>
                  </a:lnTo>
                  <a:lnTo>
                    <a:pt x="7760" y="4028"/>
                  </a:lnTo>
                  <a:lnTo>
                    <a:pt x="9154" y="4126"/>
                  </a:lnTo>
                  <a:lnTo>
                    <a:pt x="10647" y="4224"/>
                  </a:lnTo>
                  <a:lnTo>
                    <a:pt x="12239" y="4303"/>
                  </a:lnTo>
                  <a:lnTo>
                    <a:pt x="13928" y="4362"/>
                  </a:lnTo>
                  <a:lnTo>
                    <a:pt x="15716" y="4401"/>
                  </a:lnTo>
                  <a:lnTo>
                    <a:pt x="17602" y="4421"/>
                  </a:lnTo>
                  <a:lnTo>
                    <a:pt x="19488" y="4421"/>
                  </a:lnTo>
                  <a:lnTo>
                    <a:pt x="21275" y="4401"/>
                  </a:lnTo>
                  <a:lnTo>
                    <a:pt x="22965" y="4342"/>
                  </a:lnTo>
                  <a:lnTo>
                    <a:pt x="24576" y="4283"/>
                  </a:lnTo>
                  <a:lnTo>
                    <a:pt x="26069" y="4224"/>
                  </a:lnTo>
                  <a:lnTo>
                    <a:pt x="27463" y="4126"/>
                  </a:lnTo>
                  <a:lnTo>
                    <a:pt x="28760" y="4028"/>
                  </a:lnTo>
                  <a:lnTo>
                    <a:pt x="29939" y="3910"/>
                  </a:lnTo>
                  <a:lnTo>
                    <a:pt x="31019" y="3792"/>
                  </a:lnTo>
                  <a:lnTo>
                    <a:pt x="31962" y="3674"/>
                  </a:lnTo>
                  <a:lnTo>
                    <a:pt x="32807" y="3537"/>
                  </a:lnTo>
                  <a:lnTo>
                    <a:pt x="33533" y="3399"/>
                  </a:lnTo>
                  <a:lnTo>
                    <a:pt x="34142" y="3262"/>
                  </a:lnTo>
                  <a:lnTo>
                    <a:pt x="34634" y="3124"/>
                  </a:lnTo>
                  <a:lnTo>
                    <a:pt x="34987" y="2987"/>
                  </a:lnTo>
                  <a:lnTo>
                    <a:pt x="35125" y="2908"/>
                  </a:lnTo>
                  <a:lnTo>
                    <a:pt x="35223" y="2849"/>
                  </a:lnTo>
                  <a:lnTo>
                    <a:pt x="35223" y="158"/>
                  </a:lnTo>
                  <a:lnTo>
                    <a:pt x="34869" y="276"/>
                  </a:lnTo>
                  <a:lnTo>
                    <a:pt x="34476" y="394"/>
                  </a:lnTo>
                  <a:lnTo>
                    <a:pt x="34005" y="512"/>
                  </a:lnTo>
                  <a:lnTo>
                    <a:pt x="33475" y="629"/>
                  </a:lnTo>
                  <a:lnTo>
                    <a:pt x="32866" y="747"/>
                  </a:lnTo>
                  <a:lnTo>
                    <a:pt x="32178" y="846"/>
                  </a:lnTo>
                  <a:lnTo>
                    <a:pt x="31412" y="944"/>
                  </a:lnTo>
                  <a:lnTo>
                    <a:pt x="30547" y="1062"/>
                  </a:lnTo>
                  <a:lnTo>
                    <a:pt x="29271" y="1180"/>
                  </a:lnTo>
                  <a:lnTo>
                    <a:pt x="27915" y="1297"/>
                  </a:lnTo>
                  <a:lnTo>
                    <a:pt x="26461" y="1396"/>
                  </a:lnTo>
                  <a:lnTo>
                    <a:pt x="24968" y="1474"/>
                  </a:lnTo>
                  <a:lnTo>
                    <a:pt x="23397" y="1533"/>
                  </a:lnTo>
                  <a:lnTo>
                    <a:pt x="21766" y="1592"/>
                  </a:lnTo>
                  <a:lnTo>
                    <a:pt x="20097" y="1612"/>
                  </a:lnTo>
                  <a:lnTo>
                    <a:pt x="17602" y="1612"/>
                  </a:lnTo>
                  <a:lnTo>
                    <a:pt x="15775" y="1592"/>
                  </a:lnTo>
                  <a:lnTo>
                    <a:pt x="13987" y="1553"/>
                  </a:lnTo>
                  <a:lnTo>
                    <a:pt x="12258" y="1494"/>
                  </a:lnTo>
                  <a:lnTo>
                    <a:pt x="10589" y="1415"/>
                  </a:lnTo>
                  <a:lnTo>
                    <a:pt x="8978" y="1317"/>
                  </a:lnTo>
                  <a:lnTo>
                    <a:pt x="7445" y="1219"/>
                  </a:lnTo>
                  <a:lnTo>
                    <a:pt x="5992" y="1081"/>
                  </a:lnTo>
                  <a:lnTo>
                    <a:pt x="4636" y="924"/>
                  </a:lnTo>
                  <a:lnTo>
                    <a:pt x="3791" y="806"/>
                  </a:lnTo>
                  <a:lnTo>
                    <a:pt x="3025" y="708"/>
                  </a:lnTo>
                  <a:lnTo>
                    <a:pt x="2338" y="590"/>
                  </a:lnTo>
                  <a:lnTo>
                    <a:pt x="1729" y="472"/>
                  </a:lnTo>
                  <a:lnTo>
                    <a:pt x="1198" y="354"/>
                  </a:lnTo>
                  <a:lnTo>
                    <a:pt x="747" y="237"/>
                  </a:lnTo>
                  <a:lnTo>
                    <a:pt x="334" y="1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3" name="Google Shape;10203;p53"/>
            <p:cNvSpPr/>
            <p:nvPr/>
          </p:nvSpPr>
          <p:spPr>
            <a:xfrm>
              <a:off x="-781254" y="-931910"/>
              <a:ext cx="18454" cy="9071"/>
            </a:xfrm>
            <a:custGeom>
              <a:avLst/>
              <a:gdLst/>
              <a:ahLst/>
              <a:cxnLst/>
              <a:rect l="l" t="t" r="r" b="b"/>
              <a:pathLst>
                <a:path w="1121" h="551" extrusionOk="0">
                  <a:moveTo>
                    <a:pt x="0" y="1"/>
                  </a:moveTo>
                  <a:lnTo>
                    <a:pt x="0" y="551"/>
                  </a:lnTo>
                  <a:lnTo>
                    <a:pt x="550" y="433"/>
                  </a:lnTo>
                  <a:lnTo>
                    <a:pt x="1120" y="315"/>
                  </a:lnTo>
                  <a:lnTo>
                    <a:pt x="491" y="1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08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4" name="Google Shape;10204;p53"/>
            <p:cNvSpPr/>
            <p:nvPr/>
          </p:nvSpPr>
          <p:spPr>
            <a:xfrm>
              <a:off x="-795807" y="-617216"/>
              <a:ext cx="610907" cy="55314"/>
            </a:xfrm>
            <a:custGeom>
              <a:avLst/>
              <a:gdLst/>
              <a:ahLst/>
              <a:cxnLst/>
              <a:rect l="l" t="t" r="r" b="b"/>
              <a:pathLst>
                <a:path w="37109" h="3360" extrusionOk="0">
                  <a:moveTo>
                    <a:pt x="550" y="0"/>
                  </a:moveTo>
                  <a:lnTo>
                    <a:pt x="432" y="20"/>
                  </a:lnTo>
                  <a:lnTo>
                    <a:pt x="334" y="40"/>
                  </a:lnTo>
                  <a:lnTo>
                    <a:pt x="236" y="98"/>
                  </a:lnTo>
                  <a:lnTo>
                    <a:pt x="157" y="157"/>
                  </a:lnTo>
                  <a:lnTo>
                    <a:pt x="79" y="256"/>
                  </a:lnTo>
                  <a:lnTo>
                    <a:pt x="40" y="334"/>
                  </a:lnTo>
                  <a:lnTo>
                    <a:pt x="0" y="452"/>
                  </a:lnTo>
                  <a:lnTo>
                    <a:pt x="0" y="550"/>
                  </a:lnTo>
                  <a:lnTo>
                    <a:pt x="0" y="747"/>
                  </a:lnTo>
                  <a:lnTo>
                    <a:pt x="20" y="865"/>
                  </a:lnTo>
                  <a:lnTo>
                    <a:pt x="79" y="982"/>
                  </a:lnTo>
                  <a:lnTo>
                    <a:pt x="157" y="1100"/>
                  </a:lnTo>
                  <a:lnTo>
                    <a:pt x="295" y="1238"/>
                  </a:lnTo>
                  <a:lnTo>
                    <a:pt x="472" y="1375"/>
                  </a:lnTo>
                  <a:lnTo>
                    <a:pt x="707" y="1513"/>
                  </a:lnTo>
                  <a:lnTo>
                    <a:pt x="1022" y="1650"/>
                  </a:lnTo>
                  <a:lnTo>
                    <a:pt x="1415" y="1788"/>
                  </a:lnTo>
                  <a:lnTo>
                    <a:pt x="1886" y="1945"/>
                  </a:lnTo>
                  <a:lnTo>
                    <a:pt x="2456" y="2083"/>
                  </a:lnTo>
                  <a:lnTo>
                    <a:pt x="3124" y="2220"/>
                  </a:lnTo>
                  <a:lnTo>
                    <a:pt x="3890" y="2377"/>
                  </a:lnTo>
                  <a:lnTo>
                    <a:pt x="4794" y="2515"/>
                  </a:lnTo>
                  <a:lnTo>
                    <a:pt x="5835" y="2652"/>
                  </a:lnTo>
                  <a:lnTo>
                    <a:pt x="7171" y="2790"/>
                  </a:lnTo>
                  <a:lnTo>
                    <a:pt x="8605" y="2927"/>
                  </a:lnTo>
                  <a:lnTo>
                    <a:pt x="10117" y="3045"/>
                  </a:lnTo>
                  <a:lnTo>
                    <a:pt x="11708" y="3143"/>
                  </a:lnTo>
                  <a:lnTo>
                    <a:pt x="13359" y="3222"/>
                  </a:lnTo>
                  <a:lnTo>
                    <a:pt x="15048" y="3281"/>
                  </a:lnTo>
                  <a:lnTo>
                    <a:pt x="16777" y="3320"/>
                  </a:lnTo>
                  <a:lnTo>
                    <a:pt x="18545" y="3340"/>
                  </a:lnTo>
                  <a:lnTo>
                    <a:pt x="19743" y="3359"/>
                  </a:lnTo>
                  <a:lnTo>
                    <a:pt x="22631" y="3340"/>
                  </a:lnTo>
                  <a:lnTo>
                    <a:pt x="25185" y="3281"/>
                  </a:lnTo>
                  <a:lnTo>
                    <a:pt x="27405" y="3183"/>
                  </a:lnTo>
                  <a:lnTo>
                    <a:pt x="29330" y="3065"/>
                  </a:lnTo>
                  <a:lnTo>
                    <a:pt x="30960" y="2927"/>
                  </a:lnTo>
                  <a:lnTo>
                    <a:pt x="32355" y="2770"/>
                  </a:lnTo>
                  <a:lnTo>
                    <a:pt x="32964" y="2672"/>
                  </a:lnTo>
                  <a:lnTo>
                    <a:pt x="33514" y="2593"/>
                  </a:lnTo>
                  <a:lnTo>
                    <a:pt x="34005" y="2495"/>
                  </a:lnTo>
                  <a:lnTo>
                    <a:pt x="34457" y="2397"/>
                  </a:lnTo>
                  <a:lnTo>
                    <a:pt x="34850" y="2299"/>
                  </a:lnTo>
                  <a:lnTo>
                    <a:pt x="35203" y="2200"/>
                  </a:lnTo>
                  <a:lnTo>
                    <a:pt x="35518" y="2102"/>
                  </a:lnTo>
                  <a:lnTo>
                    <a:pt x="35793" y="2004"/>
                  </a:lnTo>
                  <a:lnTo>
                    <a:pt x="36029" y="1906"/>
                  </a:lnTo>
                  <a:lnTo>
                    <a:pt x="36245" y="1808"/>
                  </a:lnTo>
                  <a:lnTo>
                    <a:pt x="36421" y="1709"/>
                  </a:lnTo>
                  <a:lnTo>
                    <a:pt x="36559" y="1631"/>
                  </a:lnTo>
                  <a:lnTo>
                    <a:pt x="36677" y="1533"/>
                  </a:lnTo>
                  <a:lnTo>
                    <a:pt x="36775" y="1434"/>
                  </a:lnTo>
                  <a:lnTo>
                    <a:pt x="36932" y="1277"/>
                  </a:lnTo>
                  <a:lnTo>
                    <a:pt x="37011" y="1140"/>
                  </a:lnTo>
                  <a:lnTo>
                    <a:pt x="37070" y="1002"/>
                  </a:lnTo>
                  <a:lnTo>
                    <a:pt x="37089" y="904"/>
                  </a:lnTo>
                  <a:lnTo>
                    <a:pt x="37109" y="786"/>
                  </a:lnTo>
                  <a:lnTo>
                    <a:pt x="37089" y="688"/>
                  </a:lnTo>
                  <a:lnTo>
                    <a:pt x="37070" y="590"/>
                  </a:lnTo>
                  <a:lnTo>
                    <a:pt x="37011" y="491"/>
                  </a:lnTo>
                  <a:lnTo>
                    <a:pt x="36952" y="413"/>
                  </a:lnTo>
                  <a:lnTo>
                    <a:pt x="36854" y="354"/>
                  </a:lnTo>
                  <a:lnTo>
                    <a:pt x="36755" y="295"/>
                  </a:lnTo>
                  <a:lnTo>
                    <a:pt x="36618" y="256"/>
                  </a:lnTo>
                  <a:lnTo>
                    <a:pt x="36480" y="256"/>
                  </a:lnTo>
                  <a:lnTo>
                    <a:pt x="36343" y="295"/>
                  </a:lnTo>
                  <a:lnTo>
                    <a:pt x="36225" y="373"/>
                  </a:lnTo>
                  <a:lnTo>
                    <a:pt x="36127" y="472"/>
                  </a:lnTo>
                  <a:lnTo>
                    <a:pt x="36048" y="590"/>
                  </a:lnTo>
                  <a:lnTo>
                    <a:pt x="36029" y="629"/>
                  </a:lnTo>
                  <a:lnTo>
                    <a:pt x="35970" y="688"/>
                  </a:lnTo>
                  <a:lnTo>
                    <a:pt x="35852" y="786"/>
                  </a:lnTo>
                  <a:lnTo>
                    <a:pt x="35636" y="904"/>
                  </a:lnTo>
                  <a:lnTo>
                    <a:pt x="35321" y="1022"/>
                  </a:lnTo>
                  <a:lnTo>
                    <a:pt x="34870" y="1179"/>
                  </a:lnTo>
                  <a:lnTo>
                    <a:pt x="34280" y="1316"/>
                  </a:lnTo>
                  <a:lnTo>
                    <a:pt x="33514" y="1474"/>
                  </a:lnTo>
                  <a:lnTo>
                    <a:pt x="32551" y="1631"/>
                  </a:lnTo>
                  <a:lnTo>
                    <a:pt x="31373" y="1788"/>
                  </a:lnTo>
                  <a:lnTo>
                    <a:pt x="29958" y="1906"/>
                  </a:lnTo>
                  <a:lnTo>
                    <a:pt x="28289" y="2043"/>
                  </a:lnTo>
                  <a:lnTo>
                    <a:pt x="26324" y="2141"/>
                  </a:lnTo>
                  <a:lnTo>
                    <a:pt x="24065" y="2200"/>
                  </a:lnTo>
                  <a:lnTo>
                    <a:pt x="21492" y="2240"/>
                  </a:lnTo>
                  <a:lnTo>
                    <a:pt x="18564" y="2240"/>
                  </a:lnTo>
                  <a:lnTo>
                    <a:pt x="16698" y="2220"/>
                  </a:lnTo>
                  <a:lnTo>
                    <a:pt x="14911" y="2181"/>
                  </a:lnTo>
                  <a:lnTo>
                    <a:pt x="13221" y="2122"/>
                  </a:lnTo>
                  <a:lnTo>
                    <a:pt x="11630" y="2043"/>
                  </a:lnTo>
                  <a:lnTo>
                    <a:pt x="10137" y="1945"/>
                  </a:lnTo>
                  <a:lnTo>
                    <a:pt x="8762" y="1847"/>
                  </a:lnTo>
                  <a:lnTo>
                    <a:pt x="7465" y="1729"/>
                  </a:lnTo>
                  <a:lnTo>
                    <a:pt x="6287" y="1591"/>
                  </a:lnTo>
                  <a:lnTo>
                    <a:pt x="5226" y="1454"/>
                  </a:lnTo>
                  <a:lnTo>
                    <a:pt x="4263" y="1316"/>
                  </a:lnTo>
                  <a:lnTo>
                    <a:pt x="3418" y="1179"/>
                  </a:lnTo>
                  <a:lnTo>
                    <a:pt x="2692" y="1022"/>
                  </a:lnTo>
                  <a:lnTo>
                    <a:pt x="2102" y="865"/>
                  </a:lnTo>
                  <a:lnTo>
                    <a:pt x="1631" y="727"/>
                  </a:lnTo>
                  <a:lnTo>
                    <a:pt x="1297" y="590"/>
                  </a:lnTo>
                  <a:lnTo>
                    <a:pt x="1159" y="511"/>
                  </a:lnTo>
                  <a:lnTo>
                    <a:pt x="1081" y="452"/>
                  </a:lnTo>
                  <a:lnTo>
                    <a:pt x="1061" y="354"/>
                  </a:lnTo>
                  <a:lnTo>
                    <a:pt x="1002" y="275"/>
                  </a:lnTo>
                  <a:lnTo>
                    <a:pt x="943" y="177"/>
                  </a:lnTo>
                  <a:lnTo>
                    <a:pt x="845" y="98"/>
                  </a:lnTo>
                  <a:lnTo>
                    <a:pt x="766" y="59"/>
                  </a:lnTo>
                  <a:lnTo>
                    <a:pt x="649" y="20"/>
                  </a:lnTo>
                  <a:lnTo>
                    <a:pt x="55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5" name="Google Shape;10205;p53"/>
            <p:cNvSpPr/>
            <p:nvPr/>
          </p:nvSpPr>
          <p:spPr>
            <a:xfrm>
              <a:off x="-790309" y="-1560623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1"/>
                  </a:moveTo>
                  <a:lnTo>
                    <a:pt x="373" y="20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786" y="1435"/>
                  </a:lnTo>
                  <a:lnTo>
                    <a:pt x="1199" y="1553"/>
                  </a:lnTo>
                  <a:lnTo>
                    <a:pt x="1650" y="1670"/>
                  </a:lnTo>
                  <a:lnTo>
                    <a:pt x="2181" y="1788"/>
                  </a:lnTo>
                  <a:lnTo>
                    <a:pt x="2790" y="1906"/>
                  </a:lnTo>
                  <a:lnTo>
                    <a:pt x="3477" y="202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0549" y="2928"/>
                  </a:lnTo>
                  <a:lnTo>
                    <a:pt x="22218" y="290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2"/>
                  </a:lnTo>
                  <a:lnTo>
                    <a:pt x="28367" y="2613"/>
                  </a:lnTo>
                  <a:lnTo>
                    <a:pt x="29723" y="2496"/>
                  </a:lnTo>
                  <a:lnTo>
                    <a:pt x="30999" y="2378"/>
                  </a:lnTo>
                  <a:lnTo>
                    <a:pt x="31864" y="2260"/>
                  </a:lnTo>
                  <a:lnTo>
                    <a:pt x="32630" y="2162"/>
                  </a:lnTo>
                  <a:lnTo>
                    <a:pt x="33318" y="2063"/>
                  </a:lnTo>
                  <a:lnTo>
                    <a:pt x="33927" y="1945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415"/>
                  </a:lnTo>
                  <a:lnTo>
                    <a:pt x="35930" y="1356"/>
                  </a:lnTo>
                  <a:lnTo>
                    <a:pt x="35989" y="1278"/>
                  </a:lnTo>
                  <a:lnTo>
                    <a:pt x="36048" y="1199"/>
                  </a:lnTo>
                  <a:lnTo>
                    <a:pt x="36087" y="1101"/>
                  </a:lnTo>
                  <a:lnTo>
                    <a:pt x="36107" y="963"/>
                  </a:lnTo>
                  <a:lnTo>
                    <a:pt x="36107" y="806"/>
                  </a:lnTo>
                  <a:lnTo>
                    <a:pt x="36087" y="669"/>
                  </a:lnTo>
                  <a:lnTo>
                    <a:pt x="36068" y="531"/>
                  </a:lnTo>
                  <a:lnTo>
                    <a:pt x="36009" y="433"/>
                  </a:lnTo>
                  <a:lnTo>
                    <a:pt x="35950" y="354"/>
                  </a:lnTo>
                  <a:lnTo>
                    <a:pt x="35891" y="276"/>
                  </a:lnTo>
                  <a:lnTo>
                    <a:pt x="35812" y="236"/>
                  </a:lnTo>
                  <a:lnTo>
                    <a:pt x="35734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315"/>
                  </a:lnTo>
                  <a:lnTo>
                    <a:pt x="35066" y="452"/>
                  </a:lnTo>
                  <a:lnTo>
                    <a:pt x="34575" y="590"/>
                  </a:lnTo>
                  <a:lnTo>
                    <a:pt x="33966" y="727"/>
                  </a:lnTo>
                  <a:lnTo>
                    <a:pt x="33239" y="865"/>
                  </a:lnTo>
                  <a:lnTo>
                    <a:pt x="32394" y="1003"/>
                  </a:lnTo>
                  <a:lnTo>
                    <a:pt x="31432" y="1120"/>
                  </a:lnTo>
                  <a:lnTo>
                    <a:pt x="30371" y="1258"/>
                  </a:lnTo>
                  <a:lnTo>
                    <a:pt x="29192" y="1356"/>
                  </a:lnTo>
                  <a:lnTo>
                    <a:pt x="27896" y="1454"/>
                  </a:lnTo>
                  <a:lnTo>
                    <a:pt x="26501" y="1553"/>
                  </a:lnTo>
                  <a:lnTo>
                    <a:pt x="25008" y="1631"/>
                  </a:lnTo>
                  <a:lnTo>
                    <a:pt x="23417" y="1690"/>
                  </a:lnTo>
                  <a:lnTo>
                    <a:pt x="21727" y="1729"/>
                  </a:lnTo>
                  <a:lnTo>
                    <a:pt x="19940" y="1749"/>
                  </a:lnTo>
                  <a:lnTo>
                    <a:pt x="18054" y="1749"/>
                  </a:lnTo>
                  <a:lnTo>
                    <a:pt x="16168" y="1729"/>
                  </a:lnTo>
                  <a:lnTo>
                    <a:pt x="14380" y="1690"/>
                  </a:lnTo>
                  <a:lnTo>
                    <a:pt x="12691" y="1631"/>
                  </a:lnTo>
                  <a:lnTo>
                    <a:pt x="11080" y="1553"/>
                  </a:lnTo>
                  <a:lnTo>
                    <a:pt x="9587" y="1474"/>
                  </a:lnTo>
                  <a:lnTo>
                    <a:pt x="8192" y="1356"/>
                  </a:lnTo>
                  <a:lnTo>
                    <a:pt x="6915" y="1258"/>
                  </a:lnTo>
                  <a:lnTo>
                    <a:pt x="5717" y="1120"/>
                  </a:lnTo>
                  <a:lnTo>
                    <a:pt x="4656" y="1003"/>
                  </a:lnTo>
                  <a:lnTo>
                    <a:pt x="3693" y="865"/>
                  </a:lnTo>
                  <a:lnTo>
                    <a:pt x="2849" y="708"/>
                  </a:lnTo>
                  <a:lnTo>
                    <a:pt x="2122" y="570"/>
                  </a:lnTo>
                  <a:lnTo>
                    <a:pt x="1513" y="433"/>
                  </a:lnTo>
                  <a:lnTo>
                    <a:pt x="1041" y="276"/>
                  </a:lnTo>
                  <a:lnTo>
                    <a:pt x="668" y="138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6" name="Google Shape;10206;p53"/>
            <p:cNvSpPr/>
            <p:nvPr/>
          </p:nvSpPr>
          <p:spPr>
            <a:xfrm>
              <a:off x="-790309" y="-1494967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1"/>
                  </a:moveTo>
                  <a:lnTo>
                    <a:pt x="373" y="20"/>
                  </a:lnTo>
                  <a:lnTo>
                    <a:pt x="315" y="59"/>
                  </a:lnTo>
                  <a:lnTo>
                    <a:pt x="236" y="99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1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786" y="1435"/>
                  </a:lnTo>
                  <a:lnTo>
                    <a:pt x="1199" y="1552"/>
                  </a:lnTo>
                  <a:lnTo>
                    <a:pt x="1670" y="1670"/>
                  </a:lnTo>
                  <a:lnTo>
                    <a:pt x="2200" y="1788"/>
                  </a:lnTo>
                  <a:lnTo>
                    <a:pt x="2809" y="1906"/>
                  </a:lnTo>
                  <a:lnTo>
                    <a:pt x="3477" y="202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0549" y="2928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1864" y="2260"/>
                  </a:lnTo>
                  <a:lnTo>
                    <a:pt x="32630" y="2161"/>
                  </a:lnTo>
                  <a:lnTo>
                    <a:pt x="33318" y="2044"/>
                  </a:lnTo>
                  <a:lnTo>
                    <a:pt x="33927" y="1945"/>
                  </a:lnTo>
                  <a:lnTo>
                    <a:pt x="34457" y="1827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395"/>
                  </a:lnTo>
                  <a:lnTo>
                    <a:pt x="35930" y="1356"/>
                  </a:lnTo>
                  <a:lnTo>
                    <a:pt x="35989" y="1277"/>
                  </a:lnTo>
                  <a:lnTo>
                    <a:pt x="36048" y="1199"/>
                  </a:lnTo>
                  <a:lnTo>
                    <a:pt x="36087" y="1081"/>
                  </a:lnTo>
                  <a:lnTo>
                    <a:pt x="36107" y="963"/>
                  </a:lnTo>
                  <a:lnTo>
                    <a:pt x="36107" y="806"/>
                  </a:lnTo>
                  <a:lnTo>
                    <a:pt x="36087" y="668"/>
                  </a:lnTo>
                  <a:lnTo>
                    <a:pt x="36068" y="531"/>
                  </a:lnTo>
                  <a:lnTo>
                    <a:pt x="36009" y="433"/>
                  </a:lnTo>
                  <a:lnTo>
                    <a:pt x="35950" y="354"/>
                  </a:lnTo>
                  <a:lnTo>
                    <a:pt x="35891" y="276"/>
                  </a:lnTo>
                  <a:lnTo>
                    <a:pt x="35812" y="236"/>
                  </a:lnTo>
                  <a:lnTo>
                    <a:pt x="35753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315"/>
                  </a:lnTo>
                  <a:lnTo>
                    <a:pt x="35086" y="452"/>
                  </a:lnTo>
                  <a:lnTo>
                    <a:pt x="34594" y="590"/>
                  </a:lnTo>
                  <a:lnTo>
                    <a:pt x="34005" y="727"/>
                  </a:lnTo>
                  <a:lnTo>
                    <a:pt x="33278" y="865"/>
                  </a:lnTo>
                  <a:lnTo>
                    <a:pt x="32434" y="1002"/>
                  </a:lnTo>
                  <a:lnTo>
                    <a:pt x="31471" y="1120"/>
                  </a:lnTo>
                  <a:lnTo>
                    <a:pt x="30391" y="1238"/>
                  </a:lnTo>
                  <a:lnTo>
                    <a:pt x="29212" y="1356"/>
                  </a:lnTo>
                  <a:lnTo>
                    <a:pt x="27915" y="1454"/>
                  </a:lnTo>
                  <a:lnTo>
                    <a:pt x="26521" y="1552"/>
                  </a:lnTo>
                  <a:lnTo>
                    <a:pt x="25028" y="1611"/>
                  </a:lnTo>
                  <a:lnTo>
                    <a:pt x="23417" y="1670"/>
                  </a:lnTo>
                  <a:lnTo>
                    <a:pt x="21727" y="1729"/>
                  </a:lnTo>
                  <a:lnTo>
                    <a:pt x="19940" y="1749"/>
                  </a:lnTo>
                  <a:lnTo>
                    <a:pt x="18054" y="1749"/>
                  </a:lnTo>
                  <a:lnTo>
                    <a:pt x="16168" y="1729"/>
                  </a:lnTo>
                  <a:lnTo>
                    <a:pt x="14380" y="1690"/>
                  </a:lnTo>
                  <a:lnTo>
                    <a:pt x="12691" y="1631"/>
                  </a:lnTo>
                  <a:lnTo>
                    <a:pt x="11099" y="1552"/>
                  </a:lnTo>
                  <a:lnTo>
                    <a:pt x="9606" y="1454"/>
                  </a:lnTo>
                  <a:lnTo>
                    <a:pt x="8212" y="1356"/>
                  </a:lnTo>
                  <a:lnTo>
                    <a:pt x="6935" y="1238"/>
                  </a:lnTo>
                  <a:lnTo>
                    <a:pt x="5756" y="1120"/>
                  </a:lnTo>
                  <a:lnTo>
                    <a:pt x="4676" y="983"/>
                  </a:lnTo>
                  <a:lnTo>
                    <a:pt x="3713" y="865"/>
                  </a:lnTo>
                  <a:lnTo>
                    <a:pt x="2868" y="708"/>
                  </a:lnTo>
                  <a:lnTo>
                    <a:pt x="2142" y="570"/>
                  </a:lnTo>
                  <a:lnTo>
                    <a:pt x="1533" y="433"/>
                  </a:lnTo>
                  <a:lnTo>
                    <a:pt x="1061" y="276"/>
                  </a:lnTo>
                  <a:lnTo>
                    <a:pt x="688" y="138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7" name="Google Shape;10207;p53"/>
            <p:cNvSpPr/>
            <p:nvPr/>
          </p:nvSpPr>
          <p:spPr>
            <a:xfrm>
              <a:off x="-790309" y="-1429312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72" y="0"/>
                  </a:moveTo>
                  <a:lnTo>
                    <a:pt x="393" y="20"/>
                  </a:lnTo>
                  <a:lnTo>
                    <a:pt x="315" y="59"/>
                  </a:lnTo>
                  <a:lnTo>
                    <a:pt x="236" y="99"/>
                  </a:lnTo>
                  <a:lnTo>
                    <a:pt x="177" y="158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7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786" y="1415"/>
                  </a:lnTo>
                  <a:lnTo>
                    <a:pt x="1199" y="1552"/>
                  </a:lnTo>
                  <a:lnTo>
                    <a:pt x="1670" y="1670"/>
                  </a:lnTo>
                  <a:lnTo>
                    <a:pt x="2200" y="1788"/>
                  </a:lnTo>
                  <a:lnTo>
                    <a:pt x="2809" y="1906"/>
                  </a:lnTo>
                  <a:lnTo>
                    <a:pt x="3497" y="200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77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7"/>
                  </a:lnTo>
                  <a:lnTo>
                    <a:pt x="20549" y="2927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2198" y="2220"/>
                  </a:lnTo>
                  <a:lnTo>
                    <a:pt x="33219" y="2063"/>
                  </a:lnTo>
                  <a:lnTo>
                    <a:pt x="34064" y="1906"/>
                  </a:lnTo>
                  <a:lnTo>
                    <a:pt x="34791" y="1749"/>
                  </a:lnTo>
                  <a:lnTo>
                    <a:pt x="35262" y="1611"/>
                  </a:lnTo>
                  <a:lnTo>
                    <a:pt x="35675" y="1474"/>
                  </a:lnTo>
                  <a:lnTo>
                    <a:pt x="35773" y="1434"/>
                  </a:lnTo>
                  <a:lnTo>
                    <a:pt x="35852" y="1395"/>
                  </a:lnTo>
                  <a:lnTo>
                    <a:pt x="35930" y="1336"/>
                  </a:lnTo>
                  <a:lnTo>
                    <a:pt x="36009" y="1258"/>
                  </a:lnTo>
                  <a:lnTo>
                    <a:pt x="36048" y="1179"/>
                  </a:lnTo>
                  <a:lnTo>
                    <a:pt x="36087" y="1081"/>
                  </a:lnTo>
                  <a:lnTo>
                    <a:pt x="36107" y="943"/>
                  </a:lnTo>
                  <a:lnTo>
                    <a:pt x="36107" y="806"/>
                  </a:lnTo>
                  <a:lnTo>
                    <a:pt x="36087" y="668"/>
                  </a:lnTo>
                  <a:lnTo>
                    <a:pt x="36068" y="531"/>
                  </a:lnTo>
                  <a:lnTo>
                    <a:pt x="36029" y="433"/>
                  </a:lnTo>
                  <a:lnTo>
                    <a:pt x="35970" y="354"/>
                  </a:lnTo>
                  <a:lnTo>
                    <a:pt x="35891" y="275"/>
                  </a:lnTo>
                  <a:lnTo>
                    <a:pt x="35832" y="236"/>
                  </a:lnTo>
                  <a:lnTo>
                    <a:pt x="35753" y="197"/>
                  </a:lnTo>
                  <a:lnTo>
                    <a:pt x="35695" y="177"/>
                  </a:lnTo>
                  <a:lnTo>
                    <a:pt x="35518" y="275"/>
                  </a:lnTo>
                  <a:lnTo>
                    <a:pt x="35302" y="354"/>
                  </a:lnTo>
                  <a:lnTo>
                    <a:pt x="34928" y="492"/>
                  </a:lnTo>
                  <a:lnTo>
                    <a:pt x="34457" y="609"/>
                  </a:lnTo>
                  <a:lnTo>
                    <a:pt x="33887" y="747"/>
                  </a:lnTo>
                  <a:lnTo>
                    <a:pt x="33200" y="865"/>
                  </a:lnTo>
                  <a:lnTo>
                    <a:pt x="32434" y="983"/>
                  </a:lnTo>
                  <a:lnTo>
                    <a:pt x="31569" y="1100"/>
                  </a:lnTo>
                  <a:lnTo>
                    <a:pt x="30607" y="1218"/>
                  </a:lnTo>
                  <a:lnTo>
                    <a:pt x="29546" y="1317"/>
                  </a:lnTo>
                  <a:lnTo>
                    <a:pt x="28406" y="1415"/>
                  </a:lnTo>
                  <a:lnTo>
                    <a:pt x="27169" y="1493"/>
                  </a:lnTo>
                  <a:lnTo>
                    <a:pt x="25853" y="1572"/>
                  </a:lnTo>
                  <a:lnTo>
                    <a:pt x="24458" y="1631"/>
                  </a:lnTo>
                  <a:lnTo>
                    <a:pt x="22984" y="1690"/>
                  </a:lnTo>
                  <a:lnTo>
                    <a:pt x="21413" y="1729"/>
                  </a:lnTo>
                  <a:lnTo>
                    <a:pt x="19763" y="1749"/>
                  </a:lnTo>
                  <a:lnTo>
                    <a:pt x="18054" y="1749"/>
                  </a:lnTo>
                  <a:lnTo>
                    <a:pt x="16187" y="1729"/>
                  </a:lnTo>
                  <a:lnTo>
                    <a:pt x="14400" y="1670"/>
                  </a:lnTo>
                  <a:lnTo>
                    <a:pt x="12710" y="1631"/>
                  </a:lnTo>
                  <a:lnTo>
                    <a:pt x="11119" y="1552"/>
                  </a:lnTo>
                  <a:lnTo>
                    <a:pt x="9626" y="1454"/>
                  </a:lnTo>
                  <a:lnTo>
                    <a:pt x="8251" y="1356"/>
                  </a:lnTo>
                  <a:lnTo>
                    <a:pt x="6954" y="1238"/>
                  </a:lnTo>
                  <a:lnTo>
                    <a:pt x="5776" y="1120"/>
                  </a:lnTo>
                  <a:lnTo>
                    <a:pt x="4715" y="1002"/>
                  </a:lnTo>
                  <a:lnTo>
                    <a:pt x="3752" y="865"/>
                  </a:lnTo>
                  <a:lnTo>
                    <a:pt x="2908" y="708"/>
                  </a:lnTo>
                  <a:lnTo>
                    <a:pt x="2181" y="570"/>
                  </a:lnTo>
                  <a:lnTo>
                    <a:pt x="1572" y="433"/>
                  </a:lnTo>
                  <a:lnTo>
                    <a:pt x="1081" y="295"/>
                  </a:lnTo>
                  <a:lnTo>
                    <a:pt x="707" y="138"/>
                  </a:lnTo>
                  <a:lnTo>
                    <a:pt x="570" y="79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8" name="Google Shape;10208;p53"/>
            <p:cNvSpPr/>
            <p:nvPr/>
          </p:nvSpPr>
          <p:spPr>
            <a:xfrm>
              <a:off x="-790309" y="-1363344"/>
              <a:ext cx="594428" cy="47889"/>
            </a:xfrm>
            <a:custGeom>
              <a:avLst/>
              <a:gdLst/>
              <a:ahLst/>
              <a:cxnLst/>
              <a:rect l="l" t="t" r="r" b="b"/>
              <a:pathLst>
                <a:path w="36108" h="2909" extrusionOk="0">
                  <a:moveTo>
                    <a:pt x="393" y="1"/>
                  </a:moveTo>
                  <a:lnTo>
                    <a:pt x="315" y="40"/>
                  </a:lnTo>
                  <a:lnTo>
                    <a:pt x="236" y="79"/>
                  </a:lnTo>
                  <a:lnTo>
                    <a:pt x="177" y="138"/>
                  </a:lnTo>
                  <a:lnTo>
                    <a:pt x="98" y="217"/>
                  </a:lnTo>
                  <a:lnTo>
                    <a:pt x="59" y="335"/>
                  </a:lnTo>
                  <a:lnTo>
                    <a:pt x="20" y="453"/>
                  </a:lnTo>
                  <a:lnTo>
                    <a:pt x="0" y="610"/>
                  </a:lnTo>
                  <a:lnTo>
                    <a:pt x="20" y="747"/>
                  </a:lnTo>
                  <a:lnTo>
                    <a:pt x="40" y="885"/>
                  </a:lnTo>
                  <a:lnTo>
                    <a:pt x="79" y="983"/>
                  </a:lnTo>
                  <a:lnTo>
                    <a:pt x="118" y="1081"/>
                  </a:lnTo>
                  <a:lnTo>
                    <a:pt x="177" y="1160"/>
                  </a:lnTo>
                  <a:lnTo>
                    <a:pt x="256" y="1199"/>
                  </a:lnTo>
                  <a:lnTo>
                    <a:pt x="354" y="1258"/>
                  </a:lnTo>
                  <a:lnTo>
                    <a:pt x="452" y="1278"/>
                  </a:lnTo>
                  <a:lnTo>
                    <a:pt x="806" y="1396"/>
                  </a:lnTo>
                  <a:lnTo>
                    <a:pt x="1218" y="1514"/>
                  </a:lnTo>
                  <a:lnTo>
                    <a:pt x="1670" y="1651"/>
                  </a:lnTo>
                  <a:lnTo>
                    <a:pt x="2220" y="1769"/>
                  </a:lnTo>
                  <a:lnTo>
                    <a:pt x="2809" y="1867"/>
                  </a:lnTo>
                  <a:lnTo>
                    <a:pt x="3497" y="1985"/>
                  </a:lnTo>
                  <a:lnTo>
                    <a:pt x="4263" y="2103"/>
                  </a:lnTo>
                  <a:lnTo>
                    <a:pt x="5088" y="2201"/>
                  </a:lnTo>
                  <a:lnTo>
                    <a:pt x="6444" y="2358"/>
                  </a:lnTo>
                  <a:lnTo>
                    <a:pt x="7897" y="2496"/>
                  </a:lnTo>
                  <a:lnTo>
                    <a:pt x="9430" y="2614"/>
                  </a:lnTo>
                  <a:lnTo>
                    <a:pt x="11041" y="2712"/>
                  </a:lnTo>
                  <a:lnTo>
                    <a:pt x="12710" y="2790"/>
                  </a:lnTo>
                  <a:lnTo>
                    <a:pt x="14439" y="2849"/>
                  </a:lnTo>
                  <a:lnTo>
                    <a:pt x="16227" y="2889"/>
                  </a:lnTo>
                  <a:lnTo>
                    <a:pt x="18054" y="2908"/>
                  </a:lnTo>
                  <a:lnTo>
                    <a:pt x="18839" y="2908"/>
                  </a:lnTo>
                  <a:lnTo>
                    <a:pt x="20549" y="2889"/>
                  </a:lnTo>
                  <a:lnTo>
                    <a:pt x="22218" y="2869"/>
                  </a:lnTo>
                  <a:lnTo>
                    <a:pt x="23849" y="2830"/>
                  </a:lnTo>
                  <a:lnTo>
                    <a:pt x="25420" y="2751"/>
                  </a:lnTo>
                  <a:lnTo>
                    <a:pt x="26913" y="2673"/>
                  </a:lnTo>
                  <a:lnTo>
                    <a:pt x="28367" y="2574"/>
                  </a:lnTo>
                  <a:lnTo>
                    <a:pt x="29723" y="2476"/>
                  </a:lnTo>
                  <a:lnTo>
                    <a:pt x="30999" y="2339"/>
                  </a:lnTo>
                  <a:lnTo>
                    <a:pt x="32021" y="2221"/>
                  </a:lnTo>
                  <a:lnTo>
                    <a:pt x="32925" y="2083"/>
                  </a:lnTo>
                  <a:lnTo>
                    <a:pt x="33828" y="1926"/>
                  </a:lnTo>
                  <a:lnTo>
                    <a:pt x="34575" y="1769"/>
                  </a:lnTo>
                  <a:lnTo>
                    <a:pt x="35184" y="1612"/>
                  </a:lnTo>
                  <a:lnTo>
                    <a:pt x="35675" y="1455"/>
                  </a:lnTo>
                  <a:lnTo>
                    <a:pt x="35773" y="1415"/>
                  </a:lnTo>
                  <a:lnTo>
                    <a:pt x="35871" y="1376"/>
                  </a:lnTo>
                  <a:lnTo>
                    <a:pt x="35950" y="1317"/>
                  </a:lnTo>
                  <a:lnTo>
                    <a:pt x="36009" y="1239"/>
                  </a:lnTo>
                  <a:lnTo>
                    <a:pt x="36048" y="1160"/>
                  </a:lnTo>
                  <a:lnTo>
                    <a:pt x="36087" y="1042"/>
                  </a:lnTo>
                  <a:lnTo>
                    <a:pt x="36107" y="924"/>
                  </a:lnTo>
                  <a:lnTo>
                    <a:pt x="36107" y="787"/>
                  </a:lnTo>
                  <a:lnTo>
                    <a:pt x="36107" y="649"/>
                  </a:lnTo>
                  <a:lnTo>
                    <a:pt x="36068" y="531"/>
                  </a:lnTo>
                  <a:lnTo>
                    <a:pt x="36029" y="413"/>
                  </a:lnTo>
                  <a:lnTo>
                    <a:pt x="35970" y="335"/>
                  </a:lnTo>
                  <a:lnTo>
                    <a:pt x="35911" y="276"/>
                  </a:lnTo>
                  <a:lnTo>
                    <a:pt x="35852" y="217"/>
                  </a:lnTo>
                  <a:lnTo>
                    <a:pt x="35773" y="178"/>
                  </a:lnTo>
                  <a:lnTo>
                    <a:pt x="35714" y="158"/>
                  </a:lnTo>
                  <a:lnTo>
                    <a:pt x="35577" y="237"/>
                  </a:lnTo>
                  <a:lnTo>
                    <a:pt x="35400" y="315"/>
                  </a:lnTo>
                  <a:lnTo>
                    <a:pt x="35203" y="394"/>
                  </a:lnTo>
                  <a:lnTo>
                    <a:pt x="34948" y="472"/>
                  </a:lnTo>
                  <a:lnTo>
                    <a:pt x="34319" y="630"/>
                  </a:lnTo>
                  <a:lnTo>
                    <a:pt x="33534" y="787"/>
                  </a:lnTo>
                  <a:lnTo>
                    <a:pt x="32355" y="983"/>
                  </a:lnTo>
                  <a:lnTo>
                    <a:pt x="30941" y="1160"/>
                  </a:lnTo>
                  <a:lnTo>
                    <a:pt x="29310" y="1317"/>
                  </a:lnTo>
                  <a:lnTo>
                    <a:pt x="27463" y="1455"/>
                  </a:lnTo>
                  <a:lnTo>
                    <a:pt x="25420" y="1572"/>
                  </a:lnTo>
                  <a:lnTo>
                    <a:pt x="23161" y="1651"/>
                  </a:lnTo>
                  <a:lnTo>
                    <a:pt x="20706" y="1710"/>
                  </a:lnTo>
                  <a:lnTo>
                    <a:pt x="18054" y="1710"/>
                  </a:lnTo>
                  <a:lnTo>
                    <a:pt x="16187" y="1690"/>
                  </a:lnTo>
                  <a:lnTo>
                    <a:pt x="14419" y="1651"/>
                  </a:lnTo>
                  <a:lnTo>
                    <a:pt x="12730" y="1592"/>
                  </a:lnTo>
                  <a:lnTo>
                    <a:pt x="11139" y="1533"/>
                  </a:lnTo>
                  <a:lnTo>
                    <a:pt x="9665" y="1435"/>
                  </a:lnTo>
                  <a:lnTo>
                    <a:pt x="8271" y="1337"/>
                  </a:lnTo>
                  <a:lnTo>
                    <a:pt x="6994" y="1219"/>
                  </a:lnTo>
                  <a:lnTo>
                    <a:pt x="5815" y="1101"/>
                  </a:lnTo>
                  <a:lnTo>
                    <a:pt x="4735" y="983"/>
                  </a:lnTo>
                  <a:lnTo>
                    <a:pt x="3792" y="846"/>
                  </a:lnTo>
                  <a:lnTo>
                    <a:pt x="2947" y="688"/>
                  </a:lnTo>
                  <a:lnTo>
                    <a:pt x="2200" y="551"/>
                  </a:lnTo>
                  <a:lnTo>
                    <a:pt x="1591" y="413"/>
                  </a:lnTo>
                  <a:lnTo>
                    <a:pt x="1100" y="276"/>
                  </a:lnTo>
                  <a:lnTo>
                    <a:pt x="727" y="119"/>
                  </a:lnTo>
                  <a:lnTo>
                    <a:pt x="590" y="60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9" name="Google Shape;10209;p53"/>
            <p:cNvSpPr/>
            <p:nvPr/>
          </p:nvSpPr>
          <p:spPr>
            <a:xfrm>
              <a:off x="-790309" y="-954218"/>
              <a:ext cx="594428" cy="48531"/>
            </a:xfrm>
            <a:custGeom>
              <a:avLst/>
              <a:gdLst/>
              <a:ahLst/>
              <a:cxnLst/>
              <a:rect l="l" t="t" r="r" b="b"/>
              <a:pathLst>
                <a:path w="36108" h="2948" extrusionOk="0">
                  <a:moveTo>
                    <a:pt x="452" y="0"/>
                  </a:moveTo>
                  <a:lnTo>
                    <a:pt x="373" y="20"/>
                  </a:lnTo>
                  <a:lnTo>
                    <a:pt x="295" y="59"/>
                  </a:lnTo>
                  <a:lnTo>
                    <a:pt x="236" y="118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74"/>
                  </a:lnTo>
                  <a:lnTo>
                    <a:pt x="20" y="492"/>
                  </a:lnTo>
                  <a:lnTo>
                    <a:pt x="0" y="64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99"/>
                  </a:lnTo>
                  <a:lnTo>
                    <a:pt x="256" y="1238"/>
                  </a:lnTo>
                  <a:lnTo>
                    <a:pt x="354" y="1297"/>
                  </a:lnTo>
                  <a:lnTo>
                    <a:pt x="452" y="1317"/>
                  </a:lnTo>
                  <a:lnTo>
                    <a:pt x="550" y="1356"/>
                  </a:lnTo>
                  <a:lnTo>
                    <a:pt x="1041" y="1513"/>
                  </a:lnTo>
                  <a:lnTo>
                    <a:pt x="1670" y="1670"/>
                  </a:lnTo>
                  <a:lnTo>
                    <a:pt x="2338" y="1827"/>
                  </a:lnTo>
                  <a:lnTo>
                    <a:pt x="3124" y="1965"/>
                  </a:lnTo>
                  <a:lnTo>
                    <a:pt x="4047" y="210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52"/>
                  </a:lnTo>
                  <a:lnTo>
                    <a:pt x="11041" y="2751"/>
                  </a:lnTo>
                  <a:lnTo>
                    <a:pt x="12710" y="2829"/>
                  </a:lnTo>
                  <a:lnTo>
                    <a:pt x="14439" y="2888"/>
                  </a:lnTo>
                  <a:lnTo>
                    <a:pt x="16227" y="2928"/>
                  </a:lnTo>
                  <a:lnTo>
                    <a:pt x="18054" y="2947"/>
                  </a:lnTo>
                  <a:lnTo>
                    <a:pt x="18839" y="2947"/>
                  </a:lnTo>
                  <a:lnTo>
                    <a:pt x="20549" y="2928"/>
                  </a:lnTo>
                  <a:lnTo>
                    <a:pt x="22218" y="2908"/>
                  </a:lnTo>
                  <a:lnTo>
                    <a:pt x="23849" y="286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515"/>
                  </a:lnTo>
                  <a:lnTo>
                    <a:pt x="30999" y="2377"/>
                  </a:lnTo>
                  <a:lnTo>
                    <a:pt x="31903" y="2260"/>
                  </a:lnTo>
                  <a:lnTo>
                    <a:pt x="33180" y="2083"/>
                  </a:lnTo>
                  <a:lnTo>
                    <a:pt x="33730" y="1985"/>
                  </a:lnTo>
                  <a:lnTo>
                    <a:pt x="34221" y="1886"/>
                  </a:lnTo>
                  <a:lnTo>
                    <a:pt x="34653" y="1788"/>
                  </a:lnTo>
                  <a:lnTo>
                    <a:pt x="35046" y="1690"/>
                  </a:lnTo>
                  <a:lnTo>
                    <a:pt x="35380" y="1592"/>
                  </a:lnTo>
                  <a:lnTo>
                    <a:pt x="35675" y="1493"/>
                  </a:lnTo>
                  <a:lnTo>
                    <a:pt x="35812" y="1435"/>
                  </a:lnTo>
                  <a:lnTo>
                    <a:pt x="35871" y="1395"/>
                  </a:lnTo>
                  <a:lnTo>
                    <a:pt x="35930" y="1356"/>
                  </a:lnTo>
                  <a:lnTo>
                    <a:pt x="35989" y="1297"/>
                  </a:lnTo>
                  <a:lnTo>
                    <a:pt x="36029" y="1238"/>
                  </a:lnTo>
                  <a:lnTo>
                    <a:pt x="36068" y="1140"/>
                  </a:lnTo>
                  <a:lnTo>
                    <a:pt x="36087" y="1061"/>
                  </a:lnTo>
                  <a:lnTo>
                    <a:pt x="36107" y="943"/>
                  </a:lnTo>
                  <a:lnTo>
                    <a:pt x="36107" y="826"/>
                  </a:lnTo>
                  <a:lnTo>
                    <a:pt x="36107" y="708"/>
                  </a:lnTo>
                  <a:lnTo>
                    <a:pt x="36087" y="609"/>
                  </a:lnTo>
                  <a:lnTo>
                    <a:pt x="36048" y="511"/>
                  </a:lnTo>
                  <a:lnTo>
                    <a:pt x="36009" y="433"/>
                  </a:lnTo>
                  <a:lnTo>
                    <a:pt x="35911" y="315"/>
                  </a:lnTo>
                  <a:lnTo>
                    <a:pt x="35812" y="236"/>
                  </a:lnTo>
                  <a:lnTo>
                    <a:pt x="35675" y="177"/>
                  </a:lnTo>
                  <a:lnTo>
                    <a:pt x="35518" y="275"/>
                  </a:lnTo>
                  <a:lnTo>
                    <a:pt x="35321" y="374"/>
                  </a:lnTo>
                  <a:lnTo>
                    <a:pt x="35046" y="472"/>
                  </a:lnTo>
                  <a:lnTo>
                    <a:pt x="34712" y="570"/>
                  </a:lnTo>
                  <a:lnTo>
                    <a:pt x="34319" y="668"/>
                  </a:lnTo>
                  <a:lnTo>
                    <a:pt x="33868" y="767"/>
                  </a:lnTo>
                  <a:lnTo>
                    <a:pt x="33376" y="845"/>
                  </a:lnTo>
                  <a:lnTo>
                    <a:pt x="32807" y="943"/>
                  </a:lnTo>
                  <a:lnTo>
                    <a:pt x="31589" y="1120"/>
                  </a:lnTo>
                  <a:lnTo>
                    <a:pt x="30194" y="1277"/>
                  </a:lnTo>
                  <a:lnTo>
                    <a:pt x="28603" y="1415"/>
                  </a:lnTo>
                  <a:lnTo>
                    <a:pt x="26835" y="1533"/>
                  </a:lnTo>
                  <a:lnTo>
                    <a:pt x="24890" y="1631"/>
                  </a:lnTo>
                  <a:lnTo>
                    <a:pt x="22768" y="1710"/>
                  </a:lnTo>
                  <a:lnTo>
                    <a:pt x="20490" y="1749"/>
                  </a:lnTo>
                  <a:lnTo>
                    <a:pt x="18054" y="1749"/>
                  </a:lnTo>
                  <a:lnTo>
                    <a:pt x="15912" y="1729"/>
                  </a:lnTo>
                  <a:lnTo>
                    <a:pt x="13889" y="1670"/>
                  </a:lnTo>
                  <a:lnTo>
                    <a:pt x="11983" y="1611"/>
                  </a:lnTo>
                  <a:lnTo>
                    <a:pt x="10215" y="1513"/>
                  </a:lnTo>
                  <a:lnTo>
                    <a:pt x="8585" y="1395"/>
                  </a:lnTo>
                  <a:lnTo>
                    <a:pt x="7092" y="1277"/>
                  </a:lnTo>
                  <a:lnTo>
                    <a:pt x="5717" y="1140"/>
                  </a:lnTo>
                  <a:lnTo>
                    <a:pt x="4519" y="983"/>
                  </a:lnTo>
                  <a:lnTo>
                    <a:pt x="3752" y="865"/>
                  </a:lnTo>
                  <a:lnTo>
                    <a:pt x="3065" y="767"/>
                  </a:lnTo>
                  <a:lnTo>
                    <a:pt x="2456" y="649"/>
                  </a:lnTo>
                  <a:lnTo>
                    <a:pt x="1925" y="531"/>
                  </a:lnTo>
                  <a:lnTo>
                    <a:pt x="1454" y="413"/>
                  </a:lnTo>
                  <a:lnTo>
                    <a:pt x="1081" y="295"/>
                  </a:lnTo>
                  <a:lnTo>
                    <a:pt x="766" y="197"/>
                  </a:lnTo>
                  <a:lnTo>
                    <a:pt x="550" y="7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0" name="Google Shape;10210;p53"/>
            <p:cNvSpPr/>
            <p:nvPr/>
          </p:nvSpPr>
          <p:spPr>
            <a:xfrm>
              <a:off x="-790309" y="-884364"/>
              <a:ext cx="594428" cy="48531"/>
            </a:xfrm>
            <a:custGeom>
              <a:avLst/>
              <a:gdLst/>
              <a:ahLst/>
              <a:cxnLst/>
              <a:rect l="l" t="t" r="r" b="b"/>
              <a:pathLst>
                <a:path w="36108" h="2948" extrusionOk="0">
                  <a:moveTo>
                    <a:pt x="452" y="1"/>
                  </a:moveTo>
                  <a:lnTo>
                    <a:pt x="373" y="20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8"/>
                  </a:lnTo>
                  <a:lnTo>
                    <a:pt x="98" y="256"/>
                  </a:lnTo>
                  <a:lnTo>
                    <a:pt x="59" y="374"/>
                  </a:lnTo>
                  <a:lnTo>
                    <a:pt x="20" y="492"/>
                  </a:lnTo>
                  <a:lnTo>
                    <a:pt x="0" y="64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550" y="1356"/>
                  </a:lnTo>
                  <a:lnTo>
                    <a:pt x="904" y="1474"/>
                  </a:lnTo>
                  <a:lnTo>
                    <a:pt x="1297" y="1592"/>
                  </a:lnTo>
                  <a:lnTo>
                    <a:pt x="1768" y="1690"/>
                  </a:lnTo>
                  <a:lnTo>
                    <a:pt x="2299" y="1808"/>
                  </a:lnTo>
                  <a:lnTo>
                    <a:pt x="2888" y="1926"/>
                  </a:lnTo>
                  <a:lnTo>
                    <a:pt x="3536" y="2024"/>
                  </a:lnTo>
                  <a:lnTo>
                    <a:pt x="4283" y="214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28"/>
                  </a:lnTo>
                  <a:lnTo>
                    <a:pt x="18054" y="2947"/>
                  </a:lnTo>
                  <a:lnTo>
                    <a:pt x="18839" y="2947"/>
                  </a:lnTo>
                  <a:lnTo>
                    <a:pt x="21315" y="2928"/>
                  </a:lnTo>
                  <a:lnTo>
                    <a:pt x="23692" y="2869"/>
                  </a:lnTo>
                  <a:lnTo>
                    <a:pt x="25951" y="2771"/>
                  </a:lnTo>
                  <a:lnTo>
                    <a:pt x="28092" y="2633"/>
                  </a:lnTo>
                  <a:lnTo>
                    <a:pt x="29605" y="2515"/>
                  </a:lnTo>
                  <a:lnTo>
                    <a:pt x="30999" y="2378"/>
                  </a:lnTo>
                  <a:lnTo>
                    <a:pt x="31864" y="2279"/>
                  </a:lnTo>
                  <a:lnTo>
                    <a:pt x="32630" y="2162"/>
                  </a:lnTo>
                  <a:lnTo>
                    <a:pt x="33318" y="2063"/>
                  </a:lnTo>
                  <a:lnTo>
                    <a:pt x="33927" y="1946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612"/>
                  </a:lnTo>
                  <a:lnTo>
                    <a:pt x="35675" y="1494"/>
                  </a:lnTo>
                  <a:lnTo>
                    <a:pt x="35832" y="1435"/>
                  </a:lnTo>
                  <a:lnTo>
                    <a:pt x="35891" y="1395"/>
                  </a:lnTo>
                  <a:lnTo>
                    <a:pt x="35950" y="1337"/>
                  </a:lnTo>
                  <a:lnTo>
                    <a:pt x="35989" y="1278"/>
                  </a:lnTo>
                  <a:lnTo>
                    <a:pt x="36048" y="1219"/>
                  </a:lnTo>
                  <a:lnTo>
                    <a:pt x="36068" y="1140"/>
                  </a:lnTo>
                  <a:lnTo>
                    <a:pt x="36087" y="1042"/>
                  </a:lnTo>
                  <a:lnTo>
                    <a:pt x="36107" y="944"/>
                  </a:lnTo>
                  <a:lnTo>
                    <a:pt x="36107" y="826"/>
                  </a:lnTo>
                  <a:lnTo>
                    <a:pt x="36107" y="708"/>
                  </a:lnTo>
                  <a:lnTo>
                    <a:pt x="36087" y="610"/>
                  </a:lnTo>
                  <a:lnTo>
                    <a:pt x="36048" y="511"/>
                  </a:lnTo>
                  <a:lnTo>
                    <a:pt x="36009" y="433"/>
                  </a:lnTo>
                  <a:lnTo>
                    <a:pt x="35930" y="315"/>
                  </a:lnTo>
                  <a:lnTo>
                    <a:pt x="35812" y="236"/>
                  </a:lnTo>
                  <a:lnTo>
                    <a:pt x="35753" y="197"/>
                  </a:lnTo>
                  <a:lnTo>
                    <a:pt x="35675" y="178"/>
                  </a:lnTo>
                  <a:lnTo>
                    <a:pt x="35557" y="256"/>
                  </a:lnTo>
                  <a:lnTo>
                    <a:pt x="35400" y="335"/>
                  </a:lnTo>
                  <a:lnTo>
                    <a:pt x="35203" y="413"/>
                  </a:lnTo>
                  <a:lnTo>
                    <a:pt x="34987" y="492"/>
                  </a:lnTo>
                  <a:lnTo>
                    <a:pt x="34398" y="649"/>
                  </a:lnTo>
                  <a:lnTo>
                    <a:pt x="33652" y="806"/>
                  </a:lnTo>
                  <a:lnTo>
                    <a:pt x="32768" y="944"/>
                  </a:lnTo>
                  <a:lnTo>
                    <a:pt x="31746" y="1101"/>
                  </a:lnTo>
                  <a:lnTo>
                    <a:pt x="30567" y="1238"/>
                  </a:lnTo>
                  <a:lnTo>
                    <a:pt x="29251" y="1356"/>
                  </a:lnTo>
                  <a:lnTo>
                    <a:pt x="28131" y="1454"/>
                  </a:lnTo>
                  <a:lnTo>
                    <a:pt x="26933" y="1533"/>
                  </a:lnTo>
                  <a:lnTo>
                    <a:pt x="25636" y="1592"/>
                  </a:lnTo>
                  <a:lnTo>
                    <a:pt x="24261" y="1651"/>
                  </a:lnTo>
                  <a:lnTo>
                    <a:pt x="22827" y="1710"/>
                  </a:lnTo>
                  <a:lnTo>
                    <a:pt x="21315" y="1729"/>
                  </a:lnTo>
                  <a:lnTo>
                    <a:pt x="19723" y="1749"/>
                  </a:lnTo>
                  <a:lnTo>
                    <a:pt x="18054" y="1749"/>
                  </a:lnTo>
                  <a:lnTo>
                    <a:pt x="16227" y="1729"/>
                  </a:lnTo>
                  <a:lnTo>
                    <a:pt x="14498" y="1690"/>
                  </a:lnTo>
                  <a:lnTo>
                    <a:pt x="12848" y="1631"/>
                  </a:lnTo>
                  <a:lnTo>
                    <a:pt x="11296" y="1572"/>
                  </a:lnTo>
                  <a:lnTo>
                    <a:pt x="9842" y="1474"/>
                  </a:lnTo>
                  <a:lnTo>
                    <a:pt x="8467" y="1395"/>
                  </a:lnTo>
                  <a:lnTo>
                    <a:pt x="7210" y="1278"/>
                  </a:lnTo>
                  <a:lnTo>
                    <a:pt x="6031" y="1160"/>
                  </a:lnTo>
                  <a:lnTo>
                    <a:pt x="4970" y="1042"/>
                  </a:lnTo>
                  <a:lnTo>
                    <a:pt x="4008" y="904"/>
                  </a:lnTo>
                  <a:lnTo>
                    <a:pt x="3163" y="767"/>
                  </a:lnTo>
                  <a:lnTo>
                    <a:pt x="2417" y="629"/>
                  </a:lnTo>
                  <a:lnTo>
                    <a:pt x="1768" y="492"/>
                  </a:lnTo>
                  <a:lnTo>
                    <a:pt x="1258" y="354"/>
                  </a:lnTo>
                  <a:lnTo>
                    <a:pt x="845" y="217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1" name="Google Shape;10211;p53"/>
            <p:cNvSpPr/>
            <p:nvPr/>
          </p:nvSpPr>
          <p:spPr>
            <a:xfrm>
              <a:off x="-790309" y="-814511"/>
              <a:ext cx="594428" cy="48219"/>
            </a:xfrm>
            <a:custGeom>
              <a:avLst/>
              <a:gdLst/>
              <a:ahLst/>
              <a:cxnLst/>
              <a:rect l="l" t="t" r="r" b="b"/>
              <a:pathLst>
                <a:path w="36108" h="2929" extrusionOk="0">
                  <a:moveTo>
                    <a:pt x="452" y="1"/>
                  </a:moveTo>
                  <a:lnTo>
                    <a:pt x="373" y="21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8"/>
                  </a:lnTo>
                  <a:lnTo>
                    <a:pt x="98" y="256"/>
                  </a:lnTo>
                  <a:lnTo>
                    <a:pt x="59" y="355"/>
                  </a:lnTo>
                  <a:lnTo>
                    <a:pt x="20" y="492"/>
                  </a:lnTo>
                  <a:lnTo>
                    <a:pt x="0" y="630"/>
                  </a:lnTo>
                  <a:lnTo>
                    <a:pt x="20" y="787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1"/>
                  </a:lnTo>
                  <a:lnTo>
                    <a:pt x="177" y="1180"/>
                  </a:lnTo>
                  <a:lnTo>
                    <a:pt x="256" y="1239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570" y="1356"/>
                  </a:lnTo>
                  <a:lnTo>
                    <a:pt x="924" y="1474"/>
                  </a:lnTo>
                  <a:lnTo>
                    <a:pt x="1316" y="1592"/>
                  </a:lnTo>
                  <a:lnTo>
                    <a:pt x="1768" y="1690"/>
                  </a:lnTo>
                  <a:lnTo>
                    <a:pt x="2299" y="1808"/>
                  </a:lnTo>
                  <a:lnTo>
                    <a:pt x="2888" y="1926"/>
                  </a:lnTo>
                  <a:lnTo>
                    <a:pt x="3556" y="2024"/>
                  </a:lnTo>
                  <a:lnTo>
                    <a:pt x="4283" y="2142"/>
                  </a:lnTo>
                  <a:lnTo>
                    <a:pt x="5088" y="2240"/>
                  </a:lnTo>
                  <a:lnTo>
                    <a:pt x="6444" y="2398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2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1020" y="2928"/>
                  </a:lnTo>
                  <a:lnTo>
                    <a:pt x="23122" y="2869"/>
                  </a:lnTo>
                  <a:lnTo>
                    <a:pt x="25283" y="2791"/>
                  </a:lnTo>
                  <a:lnTo>
                    <a:pt x="27326" y="2692"/>
                  </a:lnTo>
                  <a:lnTo>
                    <a:pt x="29251" y="2535"/>
                  </a:lnTo>
                  <a:lnTo>
                    <a:pt x="30999" y="2378"/>
                  </a:lnTo>
                  <a:lnTo>
                    <a:pt x="31864" y="2260"/>
                  </a:lnTo>
                  <a:lnTo>
                    <a:pt x="32630" y="2162"/>
                  </a:lnTo>
                  <a:lnTo>
                    <a:pt x="33318" y="2044"/>
                  </a:lnTo>
                  <a:lnTo>
                    <a:pt x="33927" y="1946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53" y="1455"/>
                  </a:lnTo>
                  <a:lnTo>
                    <a:pt x="35852" y="1415"/>
                  </a:lnTo>
                  <a:lnTo>
                    <a:pt x="35950" y="1337"/>
                  </a:lnTo>
                  <a:lnTo>
                    <a:pt x="36009" y="1278"/>
                  </a:lnTo>
                  <a:lnTo>
                    <a:pt x="36048" y="1199"/>
                  </a:lnTo>
                  <a:lnTo>
                    <a:pt x="36068" y="1121"/>
                  </a:lnTo>
                  <a:lnTo>
                    <a:pt x="36087" y="1042"/>
                  </a:lnTo>
                  <a:lnTo>
                    <a:pt x="36107" y="806"/>
                  </a:lnTo>
                  <a:lnTo>
                    <a:pt x="36107" y="708"/>
                  </a:lnTo>
                  <a:lnTo>
                    <a:pt x="36087" y="610"/>
                  </a:lnTo>
                  <a:lnTo>
                    <a:pt x="36029" y="453"/>
                  </a:lnTo>
                  <a:lnTo>
                    <a:pt x="35930" y="335"/>
                  </a:lnTo>
                  <a:lnTo>
                    <a:pt x="35832" y="237"/>
                  </a:lnTo>
                  <a:lnTo>
                    <a:pt x="35753" y="197"/>
                  </a:lnTo>
                  <a:lnTo>
                    <a:pt x="35675" y="178"/>
                  </a:lnTo>
                  <a:lnTo>
                    <a:pt x="35518" y="276"/>
                  </a:lnTo>
                  <a:lnTo>
                    <a:pt x="35262" y="374"/>
                  </a:lnTo>
                  <a:lnTo>
                    <a:pt x="34948" y="492"/>
                  </a:lnTo>
                  <a:lnTo>
                    <a:pt x="34575" y="590"/>
                  </a:lnTo>
                  <a:lnTo>
                    <a:pt x="34103" y="708"/>
                  </a:lnTo>
                  <a:lnTo>
                    <a:pt x="33573" y="806"/>
                  </a:lnTo>
                  <a:lnTo>
                    <a:pt x="32984" y="905"/>
                  </a:lnTo>
                  <a:lnTo>
                    <a:pt x="32316" y="1022"/>
                  </a:lnTo>
                  <a:lnTo>
                    <a:pt x="31589" y="1121"/>
                  </a:lnTo>
                  <a:lnTo>
                    <a:pt x="30783" y="1199"/>
                  </a:lnTo>
                  <a:lnTo>
                    <a:pt x="29919" y="1298"/>
                  </a:lnTo>
                  <a:lnTo>
                    <a:pt x="28996" y="1376"/>
                  </a:lnTo>
                  <a:lnTo>
                    <a:pt x="27994" y="1455"/>
                  </a:lnTo>
                  <a:lnTo>
                    <a:pt x="26933" y="1533"/>
                  </a:lnTo>
                  <a:lnTo>
                    <a:pt x="25833" y="1592"/>
                  </a:lnTo>
                  <a:lnTo>
                    <a:pt x="24654" y="1631"/>
                  </a:lnTo>
                  <a:lnTo>
                    <a:pt x="23122" y="1690"/>
                  </a:lnTo>
                  <a:lnTo>
                    <a:pt x="21531" y="1730"/>
                  </a:lnTo>
                  <a:lnTo>
                    <a:pt x="19822" y="1749"/>
                  </a:lnTo>
                  <a:lnTo>
                    <a:pt x="18054" y="1749"/>
                  </a:lnTo>
                  <a:lnTo>
                    <a:pt x="16227" y="1730"/>
                  </a:lnTo>
                  <a:lnTo>
                    <a:pt x="14498" y="1690"/>
                  </a:lnTo>
                  <a:lnTo>
                    <a:pt x="12867" y="1631"/>
                  </a:lnTo>
                  <a:lnTo>
                    <a:pt x="11316" y="1573"/>
                  </a:lnTo>
                  <a:lnTo>
                    <a:pt x="9862" y="1474"/>
                  </a:lnTo>
                  <a:lnTo>
                    <a:pt x="8487" y="1376"/>
                  </a:lnTo>
                  <a:lnTo>
                    <a:pt x="7229" y="1278"/>
                  </a:lnTo>
                  <a:lnTo>
                    <a:pt x="6070" y="1160"/>
                  </a:lnTo>
                  <a:lnTo>
                    <a:pt x="4990" y="1042"/>
                  </a:lnTo>
                  <a:lnTo>
                    <a:pt x="4027" y="905"/>
                  </a:lnTo>
                  <a:lnTo>
                    <a:pt x="3183" y="767"/>
                  </a:lnTo>
                  <a:lnTo>
                    <a:pt x="2436" y="630"/>
                  </a:lnTo>
                  <a:lnTo>
                    <a:pt x="1788" y="492"/>
                  </a:lnTo>
                  <a:lnTo>
                    <a:pt x="1277" y="355"/>
                  </a:lnTo>
                  <a:lnTo>
                    <a:pt x="865" y="217"/>
                  </a:lnTo>
                  <a:lnTo>
                    <a:pt x="570" y="80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2" name="Google Shape;10212;p53"/>
            <p:cNvSpPr/>
            <p:nvPr/>
          </p:nvSpPr>
          <p:spPr>
            <a:xfrm>
              <a:off x="-790309" y="-744641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0"/>
                  </a:moveTo>
                  <a:lnTo>
                    <a:pt x="373" y="20"/>
                  </a:lnTo>
                  <a:lnTo>
                    <a:pt x="295" y="40"/>
                  </a:lnTo>
                  <a:lnTo>
                    <a:pt x="236" y="98"/>
                  </a:lnTo>
                  <a:lnTo>
                    <a:pt x="157" y="15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1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590" y="1356"/>
                  </a:lnTo>
                  <a:lnTo>
                    <a:pt x="924" y="1474"/>
                  </a:lnTo>
                  <a:lnTo>
                    <a:pt x="1336" y="1591"/>
                  </a:lnTo>
                  <a:lnTo>
                    <a:pt x="1788" y="1690"/>
                  </a:lnTo>
                  <a:lnTo>
                    <a:pt x="2318" y="1808"/>
                  </a:lnTo>
                  <a:lnTo>
                    <a:pt x="2888" y="1925"/>
                  </a:lnTo>
                  <a:lnTo>
                    <a:pt x="3556" y="2024"/>
                  </a:lnTo>
                  <a:lnTo>
                    <a:pt x="4283" y="2122"/>
                  </a:lnTo>
                  <a:lnTo>
                    <a:pt x="5088" y="2240"/>
                  </a:lnTo>
                  <a:lnTo>
                    <a:pt x="6306" y="2377"/>
                  </a:lnTo>
                  <a:lnTo>
                    <a:pt x="7622" y="2495"/>
                  </a:lnTo>
                  <a:lnTo>
                    <a:pt x="8978" y="2613"/>
                  </a:lnTo>
                  <a:lnTo>
                    <a:pt x="10432" y="2692"/>
                  </a:lnTo>
                  <a:lnTo>
                    <a:pt x="11925" y="2770"/>
                  </a:lnTo>
                  <a:lnTo>
                    <a:pt x="13476" y="2849"/>
                  </a:lnTo>
                  <a:lnTo>
                    <a:pt x="15048" y="2888"/>
                  </a:lnTo>
                  <a:lnTo>
                    <a:pt x="16679" y="2908"/>
                  </a:lnTo>
                  <a:lnTo>
                    <a:pt x="18054" y="2927"/>
                  </a:lnTo>
                  <a:lnTo>
                    <a:pt x="20549" y="2927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1864" y="2259"/>
                  </a:lnTo>
                  <a:lnTo>
                    <a:pt x="32630" y="2161"/>
                  </a:lnTo>
                  <a:lnTo>
                    <a:pt x="33318" y="2043"/>
                  </a:lnTo>
                  <a:lnTo>
                    <a:pt x="33927" y="1945"/>
                  </a:lnTo>
                  <a:lnTo>
                    <a:pt x="34457" y="1827"/>
                  </a:lnTo>
                  <a:lnTo>
                    <a:pt x="34928" y="1709"/>
                  </a:lnTo>
                  <a:lnTo>
                    <a:pt x="35321" y="1591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415"/>
                  </a:lnTo>
                  <a:lnTo>
                    <a:pt x="35970" y="1316"/>
                  </a:lnTo>
                  <a:lnTo>
                    <a:pt x="36009" y="1257"/>
                  </a:lnTo>
                  <a:lnTo>
                    <a:pt x="36048" y="1199"/>
                  </a:lnTo>
                  <a:lnTo>
                    <a:pt x="36107" y="1022"/>
                  </a:lnTo>
                  <a:lnTo>
                    <a:pt x="36107" y="806"/>
                  </a:lnTo>
                  <a:lnTo>
                    <a:pt x="36087" y="609"/>
                  </a:lnTo>
                  <a:lnTo>
                    <a:pt x="36029" y="452"/>
                  </a:lnTo>
                  <a:lnTo>
                    <a:pt x="35950" y="334"/>
                  </a:lnTo>
                  <a:lnTo>
                    <a:pt x="35852" y="256"/>
                  </a:lnTo>
                  <a:lnTo>
                    <a:pt x="35753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295"/>
                  </a:lnTo>
                  <a:lnTo>
                    <a:pt x="35105" y="432"/>
                  </a:lnTo>
                  <a:lnTo>
                    <a:pt x="34634" y="570"/>
                  </a:lnTo>
                  <a:lnTo>
                    <a:pt x="34044" y="707"/>
                  </a:lnTo>
                  <a:lnTo>
                    <a:pt x="33337" y="845"/>
                  </a:lnTo>
                  <a:lnTo>
                    <a:pt x="32512" y="982"/>
                  </a:lnTo>
                  <a:lnTo>
                    <a:pt x="31589" y="1100"/>
                  </a:lnTo>
                  <a:lnTo>
                    <a:pt x="30548" y="1218"/>
                  </a:lnTo>
                  <a:lnTo>
                    <a:pt x="29389" y="1336"/>
                  </a:lnTo>
                  <a:lnTo>
                    <a:pt x="28151" y="1434"/>
                  </a:lnTo>
                  <a:lnTo>
                    <a:pt x="26796" y="1533"/>
                  </a:lnTo>
                  <a:lnTo>
                    <a:pt x="25342" y="1611"/>
                  </a:lnTo>
                  <a:lnTo>
                    <a:pt x="23790" y="1670"/>
                  </a:lnTo>
                  <a:lnTo>
                    <a:pt x="22140" y="1709"/>
                  </a:lnTo>
                  <a:lnTo>
                    <a:pt x="20411" y="1729"/>
                  </a:lnTo>
                  <a:lnTo>
                    <a:pt x="18564" y="1749"/>
                  </a:lnTo>
                  <a:lnTo>
                    <a:pt x="18054" y="1749"/>
                  </a:lnTo>
                  <a:lnTo>
                    <a:pt x="16246" y="1729"/>
                  </a:lnTo>
                  <a:lnTo>
                    <a:pt x="14518" y="1690"/>
                  </a:lnTo>
                  <a:lnTo>
                    <a:pt x="12887" y="1631"/>
                  </a:lnTo>
                  <a:lnTo>
                    <a:pt x="11335" y="1552"/>
                  </a:lnTo>
                  <a:lnTo>
                    <a:pt x="9882" y="1474"/>
                  </a:lnTo>
                  <a:lnTo>
                    <a:pt x="8526" y="1375"/>
                  </a:lnTo>
                  <a:lnTo>
                    <a:pt x="7249" y="1277"/>
                  </a:lnTo>
                  <a:lnTo>
                    <a:pt x="6090" y="1159"/>
                  </a:lnTo>
                  <a:lnTo>
                    <a:pt x="5029" y="1041"/>
                  </a:lnTo>
                  <a:lnTo>
                    <a:pt x="4067" y="904"/>
                  </a:lnTo>
                  <a:lnTo>
                    <a:pt x="3202" y="766"/>
                  </a:lnTo>
                  <a:lnTo>
                    <a:pt x="2456" y="629"/>
                  </a:lnTo>
                  <a:lnTo>
                    <a:pt x="1827" y="491"/>
                  </a:lnTo>
                  <a:lnTo>
                    <a:pt x="1297" y="354"/>
                  </a:lnTo>
                  <a:lnTo>
                    <a:pt x="884" y="216"/>
                  </a:lnTo>
                  <a:lnTo>
                    <a:pt x="570" y="7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3" name="Google Shape;10213;p53"/>
            <p:cNvSpPr/>
            <p:nvPr/>
          </p:nvSpPr>
          <p:spPr>
            <a:xfrm>
              <a:off x="-779311" y="-721362"/>
              <a:ext cx="579859" cy="141018"/>
            </a:xfrm>
            <a:custGeom>
              <a:avLst/>
              <a:gdLst/>
              <a:ahLst/>
              <a:cxnLst/>
              <a:rect l="l" t="t" r="r" b="b"/>
              <a:pathLst>
                <a:path w="35223" h="8566" extrusionOk="0">
                  <a:moveTo>
                    <a:pt x="35184" y="1"/>
                  </a:moveTo>
                  <a:lnTo>
                    <a:pt x="35105" y="40"/>
                  </a:lnTo>
                  <a:lnTo>
                    <a:pt x="35007" y="60"/>
                  </a:lnTo>
                  <a:lnTo>
                    <a:pt x="34653" y="177"/>
                  </a:lnTo>
                  <a:lnTo>
                    <a:pt x="34260" y="295"/>
                  </a:lnTo>
                  <a:lnTo>
                    <a:pt x="33789" y="413"/>
                  </a:lnTo>
                  <a:lnTo>
                    <a:pt x="33259" y="531"/>
                  </a:lnTo>
                  <a:lnTo>
                    <a:pt x="32650" y="629"/>
                  </a:lnTo>
                  <a:lnTo>
                    <a:pt x="31962" y="747"/>
                  </a:lnTo>
                  <a:lnTo>
                    <a:pt x="31196" y="845"/>
                  </a:lnTo>
                  <a:lnTo>
                    <a:pt x="30331" y="944"/>
                  </a:lnTo>
                  <a:lnTo>
                    <a:pt x="29055" y="1081"/>
                  </a:lnTo>
                  <a:lnTo>
                    <a:pt x="27699" y="1199"/>
                  </a:lnTo>
                  <a:lnTo>
                    <a:pt x="26245" y="1297"/>
                  </a:lnTo>
                  <a:lnTo>
                    <a:pt x="24752" y="1376"/>
                  </a:lnTo>
                  <a:lnTo>
                    <a:pt x="23181" y="1435"/>
                  </a:lnTo>
                  <a:lnTo>
                    <a:pt x="21550" y="1474"/>
                  </a:lnTo>
                  <a:lnTo>
                    <a:pt x="19881" y="1513"/>
                  </a:lnTo>
                  <a:lnTo>
                    <a:pt x="17386" y="1513"/>
                  </a:lnTo>
                  <a:lnTo>
                    <a:pt x="16011" y="1494"/>
                  </a:lnTo>
                  <a:lnTo>
                    <a:pt x="15087" y="2024"/>
                  </a:lnTo>
                  <a:lnTo>
                    <a:pt x="14144" y="2515"/>
                  </a:lnTo>
                  <a:lnTo>
                    <a:pt x="13182" y="2987"/>
                  </a:lnTo>
                  <a:lnTo>
                    <a:pt x="12219" y="3419"/>
                  </a:lnTo>
                  <a:lnTo>
                    <a:pt x="11257" y="3831"/>
                  </a:lnTo>
                  <a:lnTo>
                    <a:pt x="10274" y="4205"/>
                  </a:lnTo>
                  <a:lnTo>
                    <a:pt x="9272" y="4558"/>
                  </a:lnTo>
                  <a:lnTo>
                    <a:pt x="8271" y="4892"/>
                  </a:lnTo>
                  <a:lnTo>
                    <a:pt x="7269" y="5187"/>
                  </a:lnTo>
                  <a:lnTo>
                    <a:pt x="6247" y="5462"/>
                  </a:lnTo>
                  <a:lnTo>
                    <a:pt x="5206" y="5717"/>
                  </a:lnTo>
                  <a:lnTo>
                    <a:pt x="4184" y="5953"/>
                  </a:lnTo>
                  <a:lnTo>
                    <a:pt x="3143" y="6149"/>
                  </a:lnTo>
                  <a:lnTo>
                    <a:pt x="2102" y="6326"/>
                  </a:lnTo>
                  <a:lnTo>
                    <a:pt x="1061" y="6464"/>
                  </a:lnTo>
                  <a:lnTo>
                    <a:pt x="0" y="6601"/>
                  </a:lnTo>
                  <a:lnTo>
                    <a:pt x="59" y="6680"/>
                  </a:lnTo>
                  <a:lnTo>
                    <a:pt x="79" y="6778"/>
                  </a:lnTo>
                  <a:lnTo>
                    <a:pt x="157" y="6837"/>
                  </a:lnTo>
                  <a:lnTo>
                    <a:pt x="295" y="6916"/>
                  </a:lnTo>
                  <a:lnTo>
                    <a:pt x="629" y="7053"/>
                  </a:lnTo>
                  <a:lnTo>
                    <a:pt x="1100" y="7191"/>
                  </a:lnTo>
                  <a:lnTo>
                    <a:pt x="1690" y="7348"/>
                  </a:lnTo>
                  <a:lnTo>
                    <a:pt x="2416" y="7505"/>
                  </a:lnTo>
                  <a:lnTo>
                    <a:pt x="3261" y="7642"/>
                  </a:lnTo>
                  <a:lnTo>
                    <a:pt x="4224" y="7780"/>
                  </a:lnTo>
                  <a:lnTo>
                    <a:pt x="5285" y="7917"/>
                  </a:lnTo>
                  <a:lnTo>
                    <a:pt x="6463" y="8055"/>
                  </a:lnTo>
                  <a:lnTo>
                    <a:pt x="7760" y="8173"/>
                  </a:lnTo>
                  <a:lnTo>
                    <a:pt x="9135" y="8271"/>
                  </a:lnTo>
                  <a:lnTo>
                    <a:pt x="10628" y="8369"/>
                  </a:lnTo>
                  <a:lnTo>
                    <a:pt x="12219" y="8448"/>
                  </a:lnTo>
                  <a:lnTo>
                    <a:pt x="13909" y="8507"/>
                  </a:lnTo>
                  <a:lnTo>
                    <a:pt x="15696" y="8546"/>
                  </a:lnTo>
                  <a:lnTo>
                    <a:pt x="17562" y="8566"/>
                  </a:lnTo>
                  <a:lnTo>
                    <a:pt x="20490" y="8566"/>
                  </a:lnTo>
                  <a:lnTo>
                    <a:pt x="23063" y="8526"/>
                  </a:lnTo>
                  <a:lnTo>
                    <a:pt x="25322" y="8467"/>
                  </a:lnTo>
                  <a:lnTo>
                    <a:pt x="27287" y="8369"/>
                  </a:lnTo>
                  <a:lnTo>
                    <a:pt x="28956" y="8232"/>
                  </a:lnTo>
                  <a:lnTo>
                    <a:pt x="30371" y="8114"/>
                  </a:lnTo>
                  <a:lnTo>
                    <a:pt x="31549" y="7957"/>
                  </a:lnTo>
                  <a:lnTo>
                    <a:pt x="32512" y="7800"/>
                  </a:lnTo>
                  <a:lnTo>
                    <a:pt x="33278" y="7642"/>
                  </a:lnTo>
                  <a:lnTo>
                    <a:pt x="33868" y="7505"/>
                  </a:lnTo>
                  <a:lnTo>
                    <a:pt x="34319" y="7348"/>
                  </a:lnTo>
                  <a:lnTo>
                    <a:pt x="34634" y="7230"/>
                  </a:lnTo>
                  <a:lnTo>
                    <a:pt x="34850" y="7112"/>
                  </a:lnTo>
                  <a:lnTo>
                    <a:pt x="34968" y="7014"/>
                  </a:lnTo>
                  <a:lnTo>
                    <a:pt x="35027" y="6955"/>
                  </a:lnTo>
                  <a:lnTo>
                    <a:pt x="35046" y="6916"/>
                  </a:lnTo>
                  <a:lnTo>
                    <a:pt x="35125" y="6798"/>
                  </a:lnTo>
                  <a:lnTo>
                    <a:pt x="35223" y="6699"/>
                  </a:lnTo>
                  <a:lnTo>
                    <a:pt x="35184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4" name="Google Shape;10214;p53"/>
            <p:cNvSpPr/>
            <p:nvPr/>
          </p:nvSpPr>
          <p:spPr>
            <a:xfrm>
              <a:off x="-715928" y="-1339736"/>
              <a:ext cx="514865" cy="414295"/>
            </a:xfrm>
            <a:custGeom>
              <a:avLst/>
              <a:gdLst/>
              <a:ahLst/>
              <a:cxnLst/>
              <a:rect l="l" t="t" r="r" b="b"/>
              <a:pathLst>
                <a:path w="31275" h="25166" extrusionOk="0">
                  <a:moveTo>
                    <a:pt x="31196" y="1"/>
                  </a:moveTo>
                  <a:lnTo>
                    <a:pt x="30685" y="178"/>
                  </a:lnTo>
                  <a:lnTo>
                    <a:pt x="30057" y="335"/>
                  </a:lnTo>
                  <a:lnTo>
                    <a:pt x="29310" y="492"/>
                  </a:lnTo>
                  <a:lnTo>
                    <a:pt x="28407" y="649"/>
                  </a:lnTo>
                  <a:lnTo>
                    <a:pt x="28014" y="1494"/>
                  </a:lnTo>
                  <a:lnTo>
                    <a:pt x="27582" y="2339"/>
                  </a:lnTo>
                  <a:lnTo>
                    <a:pt x="27149" y="3164"/>
                  </a:lnTo>
                  <a:lnTo>
                    <a:pt x="26698" y="3989"/>
                  </a:lnTo>
                  <a:lnTo>
                    <a:pt x="26226" y="4794"/>
                  </a:lnTo>
                  <a:lnTo>
                    <a:pt x="25735" y="5600"/>
                  </a:lnTo>
                  <a:lnTo>
                    <a:pt x="25224" y="6385"/>
                  </a:lnTo>
                  <a:lnTo>
                    <a:pt x="24713" y="7171"/>
                  </a:lnTo>
                  <a:lnTo>
                    <a:pt x="24163" y="7937"/>
                  </a:lnTo>
                  <a:lnTo>
                    <a:pt x="23613" y="8704"/>
                  </a:lnTo>
                  <a:lnTo>
                    <a:pt x="23024" y="9450"/>
                  </a:lnTo>
                  <a:lnTo>
                    <a:pt x="22435" y="10197"/>
                  </a:lnTo>
                  <a:lnTo>
                    <a:pt x="21806" y="10923"/>
                  </a:lnTo>
                  <a:lnTo>
                    <a:pt x="21177" y="11631"/>
                  </a:lnTo>
                  <a:lnTo>
                    <a:pt x="20510" y="12318"/>
                  </a:lnTo>
                  <a:lnTo>
                    <a:pt x="19842" y="13006"/>
                  </a:lnTo>
                  <a:lnTo>
                    <a:pt x="18761" y="14008"/>
                  </a:lnTo>
                  <a:lnTo>
                    <a:pt x="17661" y="14970"/>
                  </a:lnTo>
                  <a:lnTo>
                    <a:pt x="16541" y="15894"/>
                  </a:lnTo>
                  <a:lnTo>
                    <a:pt x="15382" y="16778"/>
                  </a:lnTo>
                  <a:lnTo>
                    <a:pt x="14204" y="17622"/>
                  </a:lnTo>
                  <a:lnTo>
                    <a:pt x="13005" y="18447"/>
                  </a:lnTo>
                  <a:lnTo>
                    <a:pt x="11787" y="19213"/>
                  </a:lnTo>
                  <a:lnTo>
                    <a:pt x="10530" y="19960"/>
                  </a:lnTo>
                  <a:lnTo>
                    <a:pt x="9273" y="20648"/>
                  </a:lnTo>
                  <a:lnTo>
                    <a:pt x="7996" y="21315"/>
                  </a:lnTo>
                  <a:lnTo>
                    <a:pt x="6699" y="21924"/>
                  </a:lnTo>
                  <a:lnTo>
                    <a:pt x="5383" y="22514"/>
                  </a:lnTo>
                  <a:lnTo>
                    <a:pt x="4047" y="23044"/>
                  </a:lnTo>
                  <a:lnTo>
                    <a:pt x="2711" y="23535"/>
                  </a:lnTo>
                  <a:lnTo>
                    <a:pt x="1356" y="23987"/>
                  </a:lnTo>
                  <a:lnTo>
                    <a:pt x="1" y="24400"/>
                  </a:lnTo>
                  <a:lnTo>
                    <a:pt x="1199" y="24557"/>
                  </a:lnTo>
                  <a:lnTo>
                    <a:pt x="2574" y="24694"/>
                  </a:lnTo>
                  <a:lnTo>
                    <a:pt x="4067" y="24812"/>
                  </a:lnTo>
                  <a:lnTo>
                    <a:pt x="5697" y="24930"/>
                  </a:lnTo>
                  <a:lnTo>
                    <a:pt x="7465" y="25028"/>
                  </a:lnTo>
                  <a:lnTo>
                    <a:pt x="9371" y="25087"/>
                  </a:lnTo>
                  <a:lnTo>
                    <a:pt x="11394" y="25146"/>
                  </a:lnTo>
                  <a:lnTo>
                    <a:pt x="13536" y="25166"/>
                  </a:lnTo>
                  <a:lnTo>
                    <a:pt x="15972" y="25166"/>
                  </a:lnTo>
                  <a:lnTo>
                    <a:pt x="18250" y="25127"/>
                  </a:lnTo>
                  <a:lnTo>
                    <a:pt x="20372" y="25048"/>
                  </a:lnTo>
                  <a:lnTo>
                    <a:pt x="22317" y="24950"/>
                  </a:lnTo>
                  <a:lnTo>
                    <a:pt x="24085" y="24832"/>
                  </a:lnTo>
                  <a:lnTo>
                    <a:pt x="25676" y="24694"/>
                  </a:lnTo>
                  <a:lnTo>
                    <a:pt x="27071" y="24537"/>
                  </a:lnTo>
                  <a:lnTo>
                    <a:pt x="28289" y="24360"/>
                  </a:lnTo>
                  <a:lnTo>
                    <a:pt x="28682" y="23732"/>
                  </a:lnTo>
                  <a:lnTo>
                    <a:pt x="29094" y="23103"/>
                  </a:lnTo>
                  <a:lnTo>
                    <a:pt x="29467" y="22475"/>
                  </a:lnTo>
                  <a:lnTo>
                    <a:pt x="29860" y="21826"/>
                  </a:lnTo>
                  <a:lnTo>
                    <a:pt x="30214" y="21158"/>
                  </a:lnTo>
                  <a:lnTo>
                    <a:pt x="30587" y="20490"/>
                  </a:lnTo>
                  <a:lnTo>
                    <a:pt x="30921" y="19822"/>
                  </a:lnTo>
                  <a:lnTo>
                    <a:pt x="31275" y="19135"/>
                  </a:lnTo>
                  <a:lnTo>
                    <a:pt x="31196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5" name="Google Shape;10215;p53"/>
            <p:cNvSpPr/>
            <p:nvPr/>
          </p:nvSpPr>
          <p:spPr>
            <a:xfrm>
              <a:off x="-484686" y="-791216"/>
              <a:ext cx="284604" cy="75365"/>
            </a:xfrm>
            <a:custGeom>
              <a:avLst/>
              <a:gdLst/>
              <a:ahLst/>
              <a:cxnLst/>
              <a:rect l="l" t="t" r="r" b="b"/>
              <a:pathLst>
                <a:path w="17288" h="4578" extrusionOk="0">
                  <a:moveTo>
                    <a:pt x="17288" y="0"/>
                  </a:moveTo>
                  <a:lnTo>
                    <a:pt x="17189" y="40"/>
                  </a:lnTo>
                  <a:lnTo>
                    <a:pt x="17111" y="59"/>
                  </a:lnTo>
                  <a:lnTo>
                    <a:pt x="16757" y="177"/>
                  </a:lnTo>
                  <a:lnTo>
                    <a:pt x="16364" y="295"/>
                  </a:lnTo>
                  <a:lnTo>
                    <a:pt x="15893" y="413"/>
                  </a:lnTo>
                  <a:lnTo>
                    <a:pt x="15363" y="531"/>
                  </a:lnTo>
                  <a:lnTo>
                    <a:pt x="14754" y="629"/>
                  </a:lnTo>
                  <a:lnTo>
                    <a:pt x="14066" y="747"/>
                  </a:lnTo>
                  <a:lnTo>
                    <a:pt x="13300" y="845"/>
                  </a:lnTo>
                  <a:lnTo>
                    <a:pt x="12435" y="963"/>
                  </a:lnTo>
                  <a:lnTo>
                    <a:pt x="10687" y="1120"/>
                  </a:lnTo>
                  <a:lnTo>
                    <a:pt x="8762" y="1277"/>
                  </a:lnTo>
                  <a:lnTo>
                    <a:pt x="6719" y="1376"/>
                  </a:lnTo>
                  <a:lnTo>
                    <a:pt x="4558" y="1454"/>
                  </a:lnTo>
                  <a:lnTo>
                    <a:pt x="3536" y="2240"/>
                  </a:lnTo>
                  <a:lnTo>
                    <a:pt x="2476" y="2986"/>
                  </a:lnTo>
                  <a:lnTo>
                    <a:pt x="1395" y="3713"/>
                  </a:lnTo>
                  <a:lnTo>
                    <a:pt x="275" y="4401"/>
                  </a:lnTo>
                  <a:lnTo>
                    <a:pt x="0" y="4578"/>
                  </a:lnTo>
                  <a:lnTo>
                    <a:pt x="1847" y="4558"/>
                  </a:lnTo>
                  <a:lnTo>
                    <a:pt x="3576" y="4538"/>
                  </a:lnTo>
                  <a:lnTo>
                    <a:pt x="5226" y="4499"/>
                  </a:lnTo>
                  <a:lnTo>
                    <a:pt x="6778" y="4440"/>
                  </a:lnTo>
                  <a:lnTo>
                    <a:pt x="8232" y="4362"/>
                  </a:lnTo>
                  <a:lnTo>
                    <a:pt x="9587" y="4263"/>
                  </a:lnTo>
                  <a:lnTo>
                    <a:pt x="10825" y="4165"/>
                  </a:lnTo>
                  <a:lnTo>
                    <a:pt x="11984" y="4047"/>
                  </a:lnTo>
                  <a:lnTo>
                    <a:pt x="13025" y="3929"/>
                  </a:lnTo>
                  <a:lnTo>
                    <a:pt x="13948" y="3811"/>
                  </a:lnTo>
                  <a:lnTo>
                    <a:pt x="14773" y="3674"/>
                  </a:lnTo>
                  <a:lnTo>
                    <a:pt x="15480" y="3536"/>
                  </a:lnTo>
                  <a:lnTo>
                    <a:pt x="16070" y="3399"/>
                  </a:lnTo>
                  <a:lnTo>
                    <a:pt x="16541" y="3261"/>
                  </a:lnTo>
                  <a:lnTo>
                    <a:pt x="16875" y="3124"/>
                  </a:lnTo>
                  <a:lnTo>
                    <a:pt x="17013" y="3065"/>
                  </a:lnTo>
                  <a:lnTo>
                    <a:pt x="17111" y="3006"/>
                  </a:lnTo>
                  <a:lnTo>
                    <a:pt x="17189" y="3026"/>
                  </a:lnTo>
                  <a:lnTo>
                    <a:pt x="17288" y="3085"/>
                  </a:lnTo>
                  <a:lnTo>
                    <a:pt x="17288" y="0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6" name="Google Shape;10216;p53"/>
            <p:cNvSpPr/>
            <p:nvPr/>
          </p:nvSpPr>
          <p:spPr>
            <a:xfrm>
              <a:off x="-250217" y="-1024730"/>
              <a:ext cx="49503" cy="86049"/>
            </a:xfrm>
            <a:custGeom>
              <a:avLst/>
              <a:gdLst/>
              <a:ahLst/>
              <a:cxnLst/>
              <a:rect l="l" t="t" r="r" b="b"/>
              <a:pathLst>
                <a:path w="3007" h="5227" extrusionOk="0">
                  <a:moveTo>
                    <a:pt x="2987" y="1"/>
                  </a:moveTo>
                  <a:lnTo>
                    <a:pt x="2633" y="688"/>
                  </a:lnTo>
                  <a:lnTo>
                    <a:pt x="2299" y="1356"/>
                  </a:lnTo>
                  <a:lnTo>
                    <a:pt x="1926" y="2024"/>
                  </a:lnTo>
                  <a:lnTo>
                    <a:pt x="1572" y="2692"/>
                  </a:lnTo>
                  <a:lnTo>
                    <a:pt x="1179" y="3341"/>
                  </a:lnTo>
                  <a:lnTo>
                    <a:pt x="806" y="3969"/>
                  </a:lnTo>
                  <a:lnTo>
                    <a:pt x="394" y="4598"/>
                  </a:lnTo>
                  <a:lnTo>
                    <a:pt x="1" y="5226"/>
                  </a:lnTo>
                  <a:lnTo>
                    <a:pt x="1" y="5226"/>
                  </a:lnTo>
                  <a:lnTo>
                    <a:pt x="570" y="5128"/>
                  </a:lnTo>
                  <a:lnTo>
                    <a:pt x="1062" y="5050"/>
                  </a:lnTo>
                  <a:lnTo>
                    <a:pt x="1513" y="4951"/>
                  </a:lnTo>
                  <a:lnTo>
                    <a:pt x="1906" y="4853"/>
                  </a:lnTo>
                  <a:lnTo>
                    <a:pt x="2240" y="4755"/>
                  </a:lnTo>
                  <a:lnTo>
                    <a:pt x="2515" y="4657"/>
                  </a:lnTo>
                  <a:lnTo>
                    <a:pt x="2712" y="4558"/>
                  </a:lnTo>
                  <a:lnTo>
                    <a:pt x="2869" y="4460"/>
                  </a:lnTo>
                  <a:lnTo>
                    <a:pt x="3006" y="4519"/>
                  </a:lnTo>
                  <a:lnTo>
                    <a:pt x="3006" y="4519"/>
                  </a:lnTo>
                  <a:lnTo>
                    <a:pt x="2987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7" name="Google Shape;10217;p53"/>
            <p:cNvSpPr/>
            <p:nvPr/>
          </p:nvSpPr>
          <p:spPr>
            <a:xfrm>
              <a:off x="-308744" y="-930609"/>
              <a:ext cx="108027" cy="68583"/>
            </a:xfrm>
            <a:custGeom>
              <a:avLst/>
              <a:gdLst/>
              <a:ahLst/>
              <a:cxnLst/>
              <a:rect l="l" t="t" r="r" b="b"/>
              <a:pathLst>
                <a:path w="6562" h="4166" extrusionOk="0">
                  <a:moveTo>
                    <a:pt x="6561" y="1"/>
                  </a:moveTo>
                  <a:lnTo>
                    <a:pt x="6424" y="59"/>
                  </a:lnTo>
                  <a:lnTo>
                    <a:pt x="6129" y="158"/>
                  </a:lnTo>
                  <a:lnTo>
                    <a:pt x="5795" y="256"/>
                  </a:lnTo>
                  <a:lnTo>
                    <a:pt x="5402" y="354"/>
                  </a:lnTo>
                  <a:lnTo>
                    <a:pt x="4970" y="452"/>
                  </a:lnTo>
                  <a:lnTo>
                    <a:pt x="4479" y="551"/>
                  </a:lnTo>
                  <a:lnTo>
                    <a:pt x="3929" y="649"/>
                  </a:lnTo>
                  <a:lnTo>
                    <a:pt x="2652" y="826"/>
                  </a:lnTo>
                  <a:lnTo>
                    <a:pt x="2024" y="1690"/>
                  </a:lnTo>
                  <a:lnTo>
                    <a:pt x="1356" y="2535"/>
                  </a:lnTo>
                  <a:lnTo>
                    <a:pt x="688" y="3360"/>
                  </a:lnTo>
                  <a:lnTo>
                    <a:pt x="0" y="4165"/>
                  </a:lnTo>
                  <a:lnTo>
                    <a:pt x="1316" y="4047"/>
                  </a:lnTo>
                  <a:lnTo>
                    <a:pt x="2495" y="3910"/>
                  </a:lnTo>
                  <a:lnTo>
                    <a:pt x="3517" y="3753"/>
                  </a:lnTo>
                  <a:lnTo>
                    <a:pt x="4401" y="3615"/>
                  </a:lnTo>
                  <a:lnTo>
                    <a:pt x="5147" y="3458"/>
                  </a:lnTo>
                  <a:lnTo>
                    <a:pt x="5736" y="3301"/>
                  </a:lnTo>
                  <a:lnTo>
                    <a:pt x="5952" y="3222"/>
                  </a:lnTo>
                  <a:lnTo>
                    <a:pt x="6149" y="3144"/>
                  </a:lnTo>
                  <a:lnTo>
                    <a:pt x="6306" y="3065"/>
                  </a:lnTo>
                  <a:lnTo>
                    <a:pt x="6424" y="2987"/>
                  </a:lnTo>
                  <a:lnTo>
                    <a:pt x="6502" y="3006"/>
                  </a:lnTo>
                  <a:lnTo>
                    <a:pt x="6561" y="3045"/>
                  </a:lnTo>
                  <a:lnTo>
                    <a:pt x="6561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8" name="Google Shape;10218;p53"/>
            <p:cNvSpPr/>
            <p:nvPr/>
          </p:nvSpPr>
          <p:spPr>
            <a:xfrm>
              <a:off x="-384425" y="-860756"/>
              <a:ext cx="184034" cy="73110"/>
            </a:xfrm>
            <a:custGeom>
              <a:avLst/>
              <a:gdLst/>
              <a:ahLst/>
              <a:cxnLst/>
              <a:rect l="l" t="t" r="r" b="b"/>
              <a:pathLst>
                <a:path w="11179" h="4441" extrusionOk="0">
                  <a:moveTo>
                    <a:pt x="11178" y="1"/>
                  </a:moveTo>
                  <a:lnTo>
                    <a:pt x="11021" y="60"/>
                  </a:lnTo>
                  <a:lnTo>
                    <a:pt x="10667" y="178"/>
                  </a:lnTo>
                  <a:lnTo>
                    <a:pt x="10274" y="276"/>
                  </a:lnTo>
                  <a:lnTo>
                    <a:pt x="9803" y="394"/>
                  </a:lnTo>
                  <a:lnTo>
                    <a:pt x="9273" y="512"/>
                  </a:lnTo>
                  <a:lnTo>
                    <a:pt x="8664" y="629"/>
                  </a:lnTo>
                  <a:lnTo>
                    <a:pt x="7976" y="728"/>
                  </a:lnTo>
                  <a:lnTo>
                    <a:pt x="7210" y="845"/>
                  </a:lnTo>
                  <a:lnTo>
                    <a:pt x="6345" y="944"/>
                  </a:lnTo>
                  <a:lnTo>
                    <a:pt x="4951" y="1081"/>
                  </a:lnTo>
                  <a:lnTo>
                    <a:pt x="3438" y="1199"/>
                  </a:lnTo>
                  <a:lnTo>
                    <a:pt x="2613" y="2044"/>
                  </a:lnTo>
                  <a:lnTo>
                    <a:pt x="1768" y="2869"/>
                  </a:lnTo>
                  <a:lnTo>
                    <a:pt x="904" y="3674"/>
                  </a:lnTo>
                  <a:lnTo>
                    <a:pt x="0" y="4440"/>
                  </a:lnTo>
                  <a:lnTo>
                    <a:pt x="1179" y="4401"/>
                  </a:lnTo>
                  <a:lnTo>
                    <a:pt x="2279" y="4342"/>
                  </a:lnTo>
                  <a:lnTo>
                    <a:pt x="3340" y="4264"/>
                  </a:lnTo>
                  <a:lnTo>
                    <a:pt x="4342" y="4185"/>
                  </a:lnTo>
                  <a:lnTo>
                    <a:pt x="5265" y="4107"/>
                  </a:lnTo>
                  <a:lnTo>
                    <a:pt x="6129" y="4008"/>
                  </a:lnTo>
                  <a:lnTo>
                    <a:pt x="6935" y="3930"/>
                  </a:lnTo>
                  <a:lnTo>
                    <a:pt x="7662" y="3831"/>
                  </a:lnTo>
                  <a:lnTo>
                    <a:pt x="8330" y="3714"/>
                  </a:lnTo>
                  <a:lnTo>
                    <a:pt x="8919" y="3615"/>
                  </a:lnTo>
                  <a:lnTo>
                    <a:pt x="9449" y="3517"/>
                  </a:lnTo>
                  <a:lnTo>
                    <a:pt x="9921" y="3399"/>
                  </a:lnTo>
                  <a:lnTo>
                    <a:pt x="10294" y="3301"/>
                  </a:lnTo>
                  <a:lnTo>
                    <a:pt x="10608" y="3183"/>
                  </a:lnTo>
                  <a:lnTo>
                    <a:pt x="10864" y="3085"/>
                  </a:lnTo>
                  <a:lnTo>
                    <a:pt x="11021" y="2987"/>
                  </a:lnTo>
                  <a:lnTo>
                    <a:pt x="11099" y="3006"/>
                  </a:lnTo>
                  <a:lnTo>
                    <a:pt x="11178" y="3046"/>
                  </a:lnTo>
                  <a:lnTo>
                    <a:pt x="11178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9" name="Google Shape;10219;p53"/>
            <p:cNvSpPr/>
            <p:nvPr/>
          </p:nvSpPr>
          <p:spPr>
            <a:xfrm>
              <a:off x="-238249" y="-1405062"/>
              <a:ext cx="35592" cy="54672"/>
            </a:xfrm>
            <a:custGeom>
              <a:avLst/>
              <a:gdLst/>
              <a:ahLst/>
              <a:cxnLst/>
              <a:rect l="l" t="t" r="r" b="b"/>
              <a:pathLst>
                <a:path w="2162" h="3321" extrusionOk="0">
                  <a:moveTo>
                    <a:pt x="2162" y="1"/>
                  </a:moveTo>
                  <a:lnTo>
                    <a:pt x="1749" y="138"/>
                  </a:lnTo>
                  <a:lnTo>
                    <a:pt x="1258" y="276"/>
                  </a:lnTo>
                  <a:lnTo>
                    <a:pt x="649" y="1808"/>
                  </a:lnTo>
                  <a:lnTo>
                    <a:pt x="1" y="3321"/>
                  </a:lnTo>
                  <a:lnTo>
                    <a:pt x="786" y="3164"/>
                  </a:lnTo>
                  <a:lnTo>
                    <a:pt x="1395" y="3006"/>
                  </a:lnTo>
                  <a:lnTo>
                    <a:pt x="1651" y="2908"/>
                  </a:lnTo>
                  <a:lnTo>
                    <a:pt x="1867" y="2830"/>
                  </a:lnTo>
                  <a:lnTo>
                    <a:pt x="2024" y="2751"/>
                  </a:lnTo>
                  <a:lnTo>
                    <a:pt x="2142" y="2672"/>
                  </a:lnTo>
                  <a:lnTo>
                    <a:pt x="2162" y="2574"/>
                  </a:lnTo>
                  <a:lnTo>
                    <a:pt x="2162" y="2260"/>
                  </a:lnTo>
                  <a:lnTo>
                    <a:pt x="2162" y="1337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EBBE47C8-F7BA-D385-A6DA-86C094C6D125}"/>
              </a:ext>
            </a:extLst>
          </p:cNvPr>
          <p:cNvSpPr txBox="1"/>
          <p:nvPr/>
        </p:nvSpPr>
        <p:spPr>
          <a:xfrm>
            <a:off x="0" y="38182"/>
            <a:ext cx="9144000" cy="515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2000" b="1" dirty="0">
                <a:solidFill>
                  <a:srgbClr val="583F5C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b="1" dirty="0">
              <a:solidFill>
                <a:srgbClr val="583F5C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AE3FF1D-0840-E84E-B3AD-A654D76570B8}"/>
              </a:ext>
            </a:extLst>
          </p:cNvPr>
          <p:cNvSpPr txBox="1"/>
          <p:nvPr/>
        </p:nvSpPr>
        <p:spPr>
          <a:xfrm>
            <a:off x="1188246" y="833861"/>
            <a:ext cx="6758635" cy="276998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300000"/>
              </a:lnSpc>
            </a:pPr>
            <a:r>
              <a:rPr lang="fa-IR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  <a:r>
              <a:rPr lang="en-US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 </a:t>
            </a:r>
            <a:endParaRPr lang="en-US" sz="120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300000"/>
              </a:lnSpc>
            </a:pPr>
            <a:endParaRPr lang="en-US" sz="120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</p:cSld>
  <p:clrMapOvr>
    <a:masterClrMapping/>
  </p:clrMapOvr>
  <p:transition spd="slow">
    <p:push dir="u"/>
  </p:transition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37" name="Google Shape;10237;p54"/>
          <p:cNvSpPr/>
          <p:nvPr/>
        </p:nvSpPr>
        <p:spPr>
          <a:xfrm>
            <a:off x="3595982" y="1163762"/>
            <a:ext cx="759000" cy="7590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38" name="Google Shape;10238;p54"/>
          <p:cNvSpPr/>
          <p:nvPr/>
        </p:nvSpPr>
        <p:spPr>
          <a:xfrm>
            <a:off x="7152107" y="1163762"/>
            <a:ext cx="759000" cy="7590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39" name="Google Shape;10239;p54"/>
          <p:cNvSpPr/>
          <p:nvPr/>
        </p:nvSpPr>
        <p:spPr>
          <a:xfrm>
            <a:off x="3595982" y="2336737"/>
            <a:ext cx="759000" cy="7590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40" name="Google Shape;10240;p54"/>
          <p:cNvSpPr/>
          <p:nvPr/>
        </p:nvSpPr>
        <p:spPr>
          <a:xfrm>
            <a:off x="7152107" y="2336737"/>
            <a:ext cx="759000" cy="7590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41" name="Google Shape;10241;p54"/>
          <p:cNvSpPr/>
          <p:nvPr/>
        </p:nvSpPr>
        <p:spPr>
          <a:xfrm>
            <a:off x="3595982" y="3517512"/>
            <a:ext cx="759000" cy="7590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42" name="Google Shape;10242;p54"/>
          <p:cNvSpPr/>
          <p:nvPr/>
        </p:nvSpPr>
        <p:spPr>
          <a:xfrm>
            <a:off x="7152107" y="3517512"/>
            <a:ext cx="759000" cy="7590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43" name="Google Shape;10243;p54"/>
          <p:cNvGrpSpPr/>
          <p:nvPr/>
        </p:nvGrpSpPr>
        <p:grpSpPr>
          <a:xfrm>
            <a:off x="3864598" y="1383246"/>
            <a:ext cx="221768" cy="320032"/>
            <a:chOff x="270500" y="1319800"/>
            <a:chExt cx="177500" cy="260400"/>
          </a:xfrm>
        </p:grpSpPr>
        <p:sp>
          <p:nvSpPr>
            <p:cNvPr id="10244" name="Google Shape;10244;p54"/>
            <p:cNvSpPr/>
            <p:nvPr/>
          </p:nvSpPr>
          <p:spPr>
            <a:xfrm>
              <a:off x="335925" y="1319800"/>
              <a:ext cx="46650" cy="72550"/>
            </a:xfrm>
            <a:custGeom>
              <a:avLst/>
              <a:gdLst/>
              <a:ahLst/>
              <a:cxnLst/>
              <a:rect l="l" t="t" r="r" b="b"/>
              <a:pathLst>
                <a:path w="1866" h="2902" extrusionOk="0">
                  <a:moveTo>
                    <a:pt x="441" y="0"/>
                  </a:moveTo>
                  <a:lnTo>
                    <a:pt x="0" y="2021"/>
                  </a:lnTo>
                  <a:lnTo>
                    <a:pt x="467" y="2902"/>
                  </a:lnTo>
                  <a:lnTo>
                    <a:pt x="596" y="2850"/>
                  </a:lnTo>
                  <a:lnTo>
                    <a:pt x="700" y="2798"/>
                  </a:lnTo>
                  <a:lnTo>
                    <a:pt x="933" y="2772"/>
                  </a:lnTo>
                  <a:lnTo>
                    <a:pt x="1192" y="2824"/>
                  </a:lnTo>
                  <a:lnTo>
                    <a:pt x="1399" y="2902"/>
                  </a:lnTo>
                  <a:lnTo>
                    <a:pt x="1866" y="2021"/>
                  </a:lnTo>
                  <a:lnTo>
                    <a:pt x="145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5" name="Google Shape;10245;p54"/>
            <p:cNvSpPr/>
            <p:nvPr/>
          </p:nvSpPr>
          <p:spPr>
            <a:xfrm>
              <a:off x="351475" y="1438325"/>
              <a:ext cx="15550" cy="30475"/>
            </a:xfrm>
            <a:custGeom>
              <a:avLst/>
              <a:gdLst/>
              <a:ahLst/>
              <a:cxnLst/>
              <a:rect l="l" t="t" r="r" b="b"/>
              <a:pathLst>
                <a:path w="622" h="1219" extrusionOk="0">
                  <a:moveTo>
                    <a:pt x="0" y="0"/>
                  </a:moveTo>
                  <a:lnTo>
                    <a:pt x="0" y="1218"/>
                  </a:lnTo>
                  <a:lnTo>
                    <a:pt x="622" y="1218"/>
                  </a:lnTo>
                  <a:lnTo>
                    <a:pt x="622" y="0"/>
                  </a:lnTo>
                  <a:lnTo>
                    <a:pt x="466" y="52"/>
                  </a:lnTo>
                  <a:lnTo>
                    <a:pt x="156" y="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6" name="Google Shape;10246;p54"/>
            <p:cNvSpPr/>
            <p:nvPr/>
          </p:nvSpPr>
          <p:spPr>
            <a:xfrm>
              <a:off x="372850" y="1415650"/>
              <a:ext cx="75150" cy="57675"/>
            </a:xfrm>
            <a:custGeom>
              <a:avLst/>
              <a:gdLst/>
              <a:ahLst/>
              <a:cxnLst/>
              <a:rect l="l" t="t" r="r" b="b"/>
              <a:pathLst>
                <a:path w="3006" h="2307" extrusionOk="0">
                  <a:moveTo>
                    <a:pt x="466" y="1"/>
                  </a:moveTo>
                  <a:lnTo>
                    <a:pt x="441" y="208"/>
                  </a:lnTo>
                  <a:lnTo>
                    <a:pt x="363" y="389"/>
                  </a:lnTo>
                  <a:lnTo>
                    <a:pt x="259" y="545"/>
                  </a:lnTo>
                  <a:lnTo>
                    <a:pt x="156" y="700"/>
                  </a:lnTo>
                  <a:lnTo>
                    <a:pt x="0" y="804"/>
                  </a:lnTo>
                  <a:lnTo>
                    <a:pt x="518" y="1659"/>
                  </a:lnTo>
                  <a:lnTo>
                    <a:pt x="2487" y="2306"/>
                  </a:lnTo>
                  <a:lnTo>
                    <a:pt x="3006" y="1425"/>
                  </a:lnTo>
                  <a:lnTo>
                    <a:pt x="1451" y="52"/>
                  </a:lnTo>
                  <a:lnTo>
                    <a:pt x="46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7" name="Google Shape;10247;p54"/>
            <p:cNvSpPr/>
            <p:nvPr/>
          </p:nvSpPr>
          <p:spPr>
            <a:xfrm>
              <a:off x="270500" y="1415650"/>
              <a:ext cx="75150" cy="57675"/>
            </a:xfrm>
            <a:custGeom>
              <a:avLst/>
              <a:gdLst/>
              <a:ahLst/>
              <a:cxnLst/>
              <a:rect l="l" t="t" r="r" b="b"/>
              <a:pathLst>
                <a:path w="3006" h="2307" extrusionOk="0">
                  <a:moveTo>
                    <a:pt x="2540" y="1"/>
                  </a:moveTo>
                  <a:lnTo>
                    <a:pt x="1555" y="52"/>
                  </a:lnTo>
                  <a:lnTo>
                    <a:pt x="0" y="1425"/>
                  </a:lnTo>
                  <a:lnTo>
                    <a:pt x="519" y="2306"/>
                  </a:lnTo>
                  <a:lnTo>
                    <a:pt x="2488" y="1659"/>
                  </a:lnTo>
                  <a:lnTo>
                    <a:pt x="3006" y="804"/>
                  </a:lnTo>
                  <a:lnTo>
                    <a:pt x="2825" y="648"/>
                  </a:lnTo>
                  <a:lnTo>
                    <a:pt x="2669" y="467"/>
                  </a:lnTo>
                  <a:lnTo>
                    <a:pt x="2591" y="234"/>
                  </a:lnTo>
                  <a:lnTo>
                    <a:pt x="254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8" name="Google Shape;10248;p54"/>
            <p:cNvSpPr/>
            <p:nvPr/>
          </p:nvSpPr>
          <p:spPr>
            <a:xfrm>
              <a:off x="297700" y="1483650"/>
              <a:ext cx="123100" cy="96550"/>
            </a:xfrm>
            <a:custGeom>
              <a:avLst/>
              <a:gdLst/>
              <a:ahLst/>
              <a:cxnLst/>
              <a:rect l="l" t="t" r="r" b="b"/>
              <a:pathLst>
                <a:path w="4924" h="3862" extrusionOk="0">
                  <a:moveTo>
                    <a:pt x="1944" y="1"/>
                  </a:moveTo>
                  <a:lnTo>
                    <a:pt x="1555" y="3240"/>
                  </a:lnTo>
                  <a:lnTo>
                    <a:pt x="1" y="3240"/>
                  </a:lnTo>
                  <a:lnTo>
                    <a:pt x="1" y="3861"/>
                  </a:lnTo>
                  <a:lnTo>
                    <a:pt x="4923" y="3861"/>
                  </a:lnTo>
                  <a:lnTo>
                    <a:pt x="4923" y="3240"/>
                  </a:lnTo>
                  <a:lnTo>
                    <a:pt x="3369" y="3240"/>
                  </a:lnTo>
                  <a:lnTo>
                    <a:pt x="298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9" name="Google Shape;10249;p54"/>
            <p:cNvSpPr/>
            <p:nvPr/>
          </p:nvSpPr>
          <p:spPr>
            <a:xfrm>
              <a:off x="349525" y="1404650"/>
              <a:ext cx="20100" cy="20100"/>
            </a:xfrm>
            <a:custGeom>
              <a:avLst/>
              <a:gdLst/>
              <a:ahLst/>
              <a:cxnLst/>
              <a:rect l="l" t="t" r="r" b="b"/>
              <a:pathLst>
                <a:path w="804" h="804" extrusionOk="0">
                  <a:moveTo>
                    <a:pt x="311" y="0"/>
                  </a:moveTo>
                  <a:lnTo>
                    <a:pt x="234" y="26"/>
                  </a:lnTo>
                  <a:lnTo>
                    <a:pt x="104" y="104"/>
                  </a:lnTo>
                  <a:lnTo>
                    <a:pt x="26" y="233"/>
                  </a:lnTo>
                  <a:lnTo>
                    <a:pt x="0" y="311"/>
                  </a:lnTo>
                  <a:lnTo>
                    <a:pt x="0" y="389"/>
                  </a:lnTo>
                  <a:lnTo>
                    <a:pt x="0" y="466"/>
                  </a:lnTo>
                  <a:lnTo>
                    <a:pt x="26" y="544"/>
                  </a:lnTo>
                  <a:lnTo>
                    <a:pt x="104" y="674"/>
                  </a:lnTo>
                  <a:lnTo>
                    <a:pt x="234" y="751"/>
                  </a:lnTo>
                  <a:lnTo>
                    <a:pt x="311" y="777"/>
                  </a:lnTo>
                  <a:lnTo>
                    <a:pt x="389" y="803"/>
                  </a:lnTo>
                  <a:lnTo>
                    <a:pt x="467" y="777"/>
                  </a:lnTo>
                  <a:lnTo>
                    <a:pt x="544" y="751"/>
                  </a:lnTo>
                  <a:lnTo>
                    <a:pt x="674" y="674"/>
                  </a:lnTo>
                  <a:lnTo>
                    <a:pt x="752" y="544"/>
                  </a:lnTo>
                  <a:lnTo>
                    <a:pt x="778" y="466"/>
                  </a:lnTo>
                  <a:lnTo>
                    <a:pt x="804" y="389"/>
                  </a:lnTo>
                  <a:lnTo>
                    <a:pt x="778" y="311"/>
                  </a:lnTo>
                  <a:lnTo>
                    <a:pt x="752" y="233"/>
                  </a:lnTo>
                  <a:lnTo>
                    <a:pt x="674" y="104"/>
                  </a:lnTo>
                  <a:lnTo>
                    <a:pt x="544" y="26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50" name="Google Shape;10250;p54"/>
          <p:cNvGrpSpPr/>
          <p:nvPr/>
        </p:nvGrpSpPr>
        <p:grpSpPr>
          <a:xfrm>
            <a:off x="7368919" y="1383246"/>
            <a:ext cx="325375" cy="320032"/>
            <a:chOff x="992700" y="1319800"/>
            <a:chExt cx="260425" cy="260400"/>
          </a:xfrm>
        </p:grpSpPr>
        <p:sp>
          <p:nvSpPr>
            <p:cNvPr id="10251" name="Google Shape;10251;p54"/>
            <p:cNvSpPr/>
            <p:nvPr/>
          </p:nvSpPr>
          <p:spPr>
            <a:xfrm>
              <a:off x="1138450" y="1464875"/>
              <a:ext cx="114675" cy="115325"/>
            </a:xfrm>
            <a:custGeom>
              <a:avLst/>
              <a:gdLst/>
              <a:ahLst/>
              <a:cxnLst/>
              <a:rect l="l" t="t" r="r" b="b"/>
              <a:pathLst>
                <a:path w="4587" h="4613" extrusionOk="0">
                  <a:moveTo>
                    <a:pt x="2617" y="467"/>
                  </a:moveTo>
                  <a:lnTo>
                    <a:pt x="2617" y="830"/>
                  </a:lnTo>
                  <a:lnTo>
                    <a:pt x="2773" y="881"/>
                  </a:lnTo>
                  <a:lnTo>
                    <a:pt x="2902" y="959"/>
                  </a:lnTo>
                  <a:lnTo>
                    <a:pt x="3032" y="1037"/>
                  </a:lnTo>
                  <a:lnTo>
                    <a:pt x="3135" y="1141"/>
                  </a:lnTo>
                  <a:lnTo>
                    <a:pt x="3213" y="1270"/>
                  </a:lnTo>
                  <a:lnTo>
                    <a:pt x="3291" y="1400"/>
                  </a:lnTo>
                  <a:lnTo>
                    <a:pt x="3343" y="1555"/>
                  </a:lnTo>
                  <a:lnTo>
                    <a:pt x="3343" y="1711"/>
                  </a:lnTo>
                  <a:lnTo>
                    <a:pt x="2747" y="1711"/>
                  </a:lnTo>
                  <a:lnTo>
                    <a:pt x="2721" y="1607"/>
                  </a:lnTo>
                  <a:lnTo>
                    <a:pt x="2643" y="1529"/>
                  </a:lnTo>
                  <a:lnTo>
                    <a:pt x="2565" y="1451"/>
                  </a:lnTo>
                  <a:lnTo>
                    <a:pt x="2021" y="1451"/>
                  </a:lnTo>
                  <a:lnTo>
                    <a:pt x="1944" y="1529"/>
                  </a:lnTo>
                  <a:lnTo>
                    <a:pt x="1892" y="1607"/>
                  </a:lnTo>
                  <a:lnTo>
                    <a:pt x="1866" y="1711"/>
                  </a:lnTo>
                  <a:lnTo>
                    <a:pt x="1892" y="1814"/>
                  </a:lnTo>
                  <a:lnTo>
                    <a:pt x="1944" y="1918"/>
                  </a:lnTo>
                  <a:lnTo>
                    <a:pt x="2021" y="1970"/>
                  </a:lnTo>
                  <a:lnTo>
                    <a:pt x="2151" y="1996"/>
                  </a:lnTo>
                  <a:lnTo>
                    <a:pt x="2462" y="1996"/>
                  </a:lnTo>
                  <a:lnTo>
                    <a:pt x="2643" y="2021"/>
                  </a:lnTo>
                  <a:lnTo>
                    <a:pt x="2799" y="2073"/>
                  </a:lnTo>
                  <a:lnTo>
                    <a:pt x="2954" y="2151"/>
                  </a:lnTo>
                  <a:lnTo>
                    <a:pt x="3084" y="2255"/>
                  </a:lnTo>
                  <a:lnTo>
                    <a:pt x="3213" y="2384"/>
                  </a:lnTo>
                  <a:lnTo>
                    <a:pt x="3291" y="2540"/>
                  </a:lnTo>
                  <a:lnTo>
                    <a:pt x="3343" y="2695"/>
                  </a:lnTo>
                  <a:lnTo>
                    <a:pt x="3343" y="2876"/>
                  </a:lnTo>
                  <a:lnTo>
                    <a:pt x="3343" y="3058"/>
                  </a:lnTo>
                  <a:lnTo>
                    <a:pt x="3291" y="3187"/>
                  </a:lnTo>
                  <a:lnTo>
                    <a:pt x="3239" y="3343"/>
                  </a:lnTo>
                  <a:lnTo>
                    <a:pt x="3135" y="3472"/>
                  </a:lnTo>
                  <a:lnTo>
                    <a:pt x="3032" y="3576"/>
                  </a:lnTo>
                  <a:lnTo>
                    <a:pt x="2902" y="3654"/>
                  </a:lnTo>
                  <a:lnTo>
                    <a:pt x="2773" y="3731"/>
                  </a:lnTo>
                  <a:lnTo>
                    <a:pt x="2617" y="3757"/>
                  </a:lnTo>
                  <a:lnTo>
                    <a:pt x="2617" y="4146"/>
                  </a:lnTo>
                  <a:lnTo>
                    <a:pt x="1995" y="4146"/>
                  </a:lnTo>
                  <a:lnTo>
                    <a:pt x="1995" y="3757"/>
                  </a:lnTo>
                  <a:lnTo>
                    <a:pt x="1840" y="3731"/>
                  </a:lnTo>
                  <a:lnTo>
                    <a:pt x="1710" y="3654"/>
                  </a:lnTo>
                  <a:lnTo>
                    <a:pt x="1581" y="3576"/>
                  </a:lnTo>
                  <a:lnTo>
                    <a:pt x="1477" y="3472"/>
                  </a:lnTo>
                  <a:lnTo>
                    <a:pt x="1374" y="3343"/>
                  </a:lnTo>
                  <a:lnTo>
                    <a:pt x="1322" y="3213"/>
                  </a:lnTo>
                  <a:lnTo>
                    <a:pt x="1270" y="3058"/>
                  </a:lnTo>
                  <a:lnTo>
                    <a:pt x="1270" y="2902"/>
                  </a:lnTo>
                  <a:lnTo>
                    <a:pt x="1866" y="2902"/>
                  </a:lnTo>
                  <a:lnTo>
                    <a:pt x="1892" y="3006"/>
                  </a:lnTo>
                  <a:lnTo>
                    <a:pt x="1944" y="3084"/>
                  </a:lnTo>
                  <a:lnTo>
                    <a:pt x="2021" y="3136"/>
                  </a:lnTo>
                  <a:lnTo>
                    <a:pt x="2125" y="3161"/>
                  </a:lnTo>
                  <a:lnTo>
                    <a:pt x="2462" y="3161"/>
                  </a:lnTo>
                  <a:lnTo>
                    <a:pt x="2565" y="3136"/>
                  </a:lnTo>
                  <a:lnTo>
                    <a:pt x="2669" y="3084"/>
                  </a:lnTo>
                  <a:lnTo>
                    <a:pt x="2721" y="3006"/>
                  </a:lnTo>
                  <a:lnTo>
                    <a:pt x="2747" y="2876"/>
                  </a:lnTo>
                  <a:lnTo>
                    <a:pt x="2721" y="2773"/>
                  </a:lnTo>
                  <a:lnTo>
                    <a:pt x="2669" y="2695"/>
                  </a:lnTo>
                  <a:lnTo>
                    <a:pt x="2565" y="2617"/>
                  </a:lnTo>
                  <a:lnTo>
                    <a:pt x="2151" y="2617"/>
                  </a:lnTo>
                  <a:lnTo>
                    <a:pt x="1970" y="2591"/>
                  </a:lnTo>
                  <a:lnTo>
                    <a:pt x="1788" y="2540"/>
                  </a:lnTo>
                  <a:lnTo>
                    <a:pt x="1633" y="2462"/>
                  </a:lnTo>
                  <a:lnTo>
                    <a:pt x="1503" y="2358"/>
                  </a:lnTo>
                  <a:lnTo>
                    <a:pt x="1400" y="2203"/>
                  </a:lnTo>
                  <a:lnTo>
                    <a:pt x="1322" y="2073"/>
                  </a:lnTo>
                  <a:lnTo>
                    <a:pt x="1270" y="1892"/>
                  </a:lnTo>
                  <a:lnTo>
                    <a:pt x="1244" y="1711"/>
                  </a:lnTo>
                  <a:lnTo>
                    <a:pt x="1270" y="1555"/>
                  </a:lnTo>
                  <a:lnTo>
                    <a:pt x="1322" y="1400"/>
                  </a:lnTo>
                  <a:lnTo>
                    <a:pt x="1374" y="1270"/>
                  </a:lnTo>
                  <a:lnTo>
                    <a:pt x="1477" y="1141"/>
                  </a:lnTo>
                  <a:lnTo>
                    <a:pt x="1581" y="1037"/>
                  </a:lnTo>
                  <a:lnTo>
                    <a:pt x="1710" y="933"/>
                  </a:lnTo>
                  <a:lnTo>
                    <a:pt x="1840" y="881"/>
                  </a:lnTo>
                  <a:lnTo>
                    <a:pt x="1995" y="830"/>
                  </a:lnTo>
                  <a:lnTo>
                    <a:pt x="1995" y="467"/>
                  </a:lnTo>
                  <a:close/>
                  <a:moveTo>
                    <a:pt x="2280" y="1"/>
                  </a:moveTo>
                  <a:lnTo>
                    <a:pt x="2047" y="26"/>
                  </a:lnTo>
                  <a:lnTo>
                    <a:pt x="1840" y="52"/>
                  </a:lnTo>
                  <a:lnTo>
                    <a:pt x="1607" y="104"/>
                  </a:lnTo>
                  <a:lnTo>
                    <a:pt x="1400" y="182"/>
                  </a:lnTo>
                  <a:lnTo>
                    <a:pt x="1192" y="286"/>
                  </a:lnTo>
                  <a:lnTo>
                    <a:pt x="1011" y="415"/>
                  </a:lnTo>
                  <a:lnTo>
                    <a:pt x="830" y="545"/>
                  </a:lnTo>
                  <a:lnTo>
                    <a:pt x="674" y="674"/>
                  </a:lnTo>
                  <a:lnTo>
                    <a:pt x="519" y="856"/>
                  </a:lnTo>
                  <a:lnTo>
                    <a:pt x="389" y="1037"/>
                  </a:lnTo>
                  <a:lnTo>
                    <a:pt x="260" y="1218"/>
                  </a:lnTo>
                  <a:lnTo>
                    <a:pt x="182" y="1426"/>
                  </a:lnTo>
                  <a:lnTo>
                    <a:pt x="104" y="1633"/>
                  </a:lnTo>
                  <a:lnTo>
                    <a:pt x="26" y="1840"/>
                  </a:lnTo>
                  <a:lnTo>
                    <a:pt x="0" y="2073"/>
                  </a:lnTo>
                  <a:lnTo>
                    <a:pt x="0" y="2306"/>
                  </a:lnTo>
                  <a:lnTo>
                    <a:pt x="0" y="2540"/>
                  </a:lnTo>
                  <a:lnTo>
                    <a:pt x="26" y="2773"/>
                  </a:lnTo>
                  <a:lnTo>
                    <a:pt x="104" y="3006"/>
                  </a:lnTo>
                  <a:lnTo>
                    <a:pt x="182" y="3213"/>
                  </a:lnTo>
                  <a:lnTo>
                    <a:pt x="260" y="3421"/>
                  </a:lnTo>
                  <a:lnTo>
                    <a:pt x="389" y="3602"/>
                  </a:lnTo>
                  <a:lnTo>
                    <a:pt x="519" y="3783"/>
                  </a:lnTo>
                  <a:lnTo>
                    <a:pt x="674" y="3939"/>
                  </a:lnTo>
                  <a:lnTo>
                    <a:pt x="830" y="4094"/>
                  </a:lnTo>
                  <a:lnTo>
                    <a:pt x="1011" y="4224"/>
                  </a:lnTo>
                  <a:lnTo>
                    <a:pt x="1192" y="4327"/>
                  </a:lnTo>
                  <a:lnTo>
                    <a:pt x="1400" y="4431"/>
                  </a:lnTo>
                  <a:lnTo>
                    <a:pt x="1607" y="4509"/>
                  </a:lnTo>
                  <a:lnTo>
                    <a:pt x="1840" y="4561"/>
                  </a:lnTo>
                  <a:lnTo>
                    <a:pt x="2047" y="4612"/>
                  </a:lnTo>
                  <a:lnTo>
                    <a:pt x="2540" y="4612"/>
                  </a:lnTo>
                  <a:lnTo>
                    <a:pt x="2747" y="4561"/>
                  </a:lnTo>
                  <a:lnTo>
                    <a:pt x="2980" y="4509"/>
                  </a:lnTo>
                  <a:lnTo>
                    <a:pt x="3187" y="4431"/>
                  </a:lnTo>
                  <a:lnTo>
                    <a:pt x="3395" y="4327"/>
                  </a:lnTo>
                  <a:lnTo>
                    <a:pt x="3576" y="4224"/>
                  </a:lnTo>
                  <a:lnTo>
                    <a:pt x="3757" y="4094"/>
                  </a:lnTo>
                  <a:lnTo>
                    <a:pt x="3913" y="3939"/>
                  </a:lnTo>
                  <a:lnTo>
                    <a:pt x="4068" y="3783"/>
                  </a:lnTo>
                  <a:lnTo>
                    <a:pt x="4198" y="3602"/>
                  </a:lnTo>
                  <a:lnTo>
                    <a:pt x="4327" y="3421"/>
                  </a:lnTo>
                  <a:lnTo>
                    <a:pt x="4405" y="3213"/>
                  </a:lnTo>
                  <a:lnTo>
                    <a:pt x="4483" y="3006"/>
                  </a:lnTo>
                  <a:lnTo>
                    <a:pt x="4535" y="2773"/>
                  </a:lnTo>
                  <a:lnTo>
                    <a:pt x="4586" y="2540"/>
                  </a:lnTo>
                  <a:lnTo>
                    <a:pt x="4586" y="2306"/>
                  </a:lnTo>
                  <a:lnTo>
                    <a:pt x="4586" y="2073"/>
                  </a:lnTo>
                  <a:lnTo>
                    <a:pt x="4535" y="1840"/>
                  </a:lnTo>
                  <a:lnTo>
                    <a:pt x="4483" y="1633"/>
                  </a:lnTo>
                  <a:lnTo>
                    <a:pt x="4405" y="1426"/>
                  </a:lnTo>
                  <a:lnTo>
                    <a:pt x="4327" y="1218"/>
                  </a:lnTo>
                  <a:lnTo>
                    <a:pt x="4198" y="1037"/>
                  </a:lnTo>
                  <a:lnTo>
                    <a:pt x="4068" y="856"/>
                  </a:lnTo>
                  <a:lnTo>
                    <a:pt x="3913" y="674"/>
                  </a:lnTo>
                  <a:lnTo>
                    <a:pt x="3757" y="545"/>
                  </a:lnTo>
                  <a:lnTo>
                    <a:pt x="3576" y="415"/>
                  </a:lnTo>
                  <a:lnTo>
                    <a:pt x="3395" y="286"/>
                  </a:lnTo>
                  <a:lnTo>
                    <a:pt x="3187" y="182"/>
                  </a:lnTo>
                  <a:lnTo>
                    <a:pt x="2980" y="104"/>
                  </a:lnTo>
                  <a:lnTo>
                    <a:pt x="2747" y="52"/>
                  </a:lnTo>
                  <a:lnTo>
                    <a:pt x="2540" y="26"/>
                  </a:lnTo>
                  <a:lnTo>
                    <a:pt x="228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2" name="Google Shape;10252;p54"/>
            <p:cNvSpPr/>
            <p:nvPr/>
          </p:nvSpPr>
          <p:spPr>
            <a:xfrm>
              <a:off x="992700" y="1369650"/>
              <a:ext cx="184000" cy="49900"/>
            </a:xfrm>
            <a:custGeom>
              <a:avLst/>
              <a:gdLst/>
              <a:ahLst/>
              <a:cxnLst/>
              <a:rect l="l" t="t" r="r" b="b"/>
              <a:pathLst>
                <a:path w="7360" h="1996" extrusionOk="0">
                  <a:moveTo>
                    <a:pt x="1" y="1"/>
                  </a:moveTo>
                  <a:lnTo>
                    <a:pt x="1" y="623"/>
                  </a:lnTo>
                  <a:lnTo>
                    <a:pt x="130" y="649"/>
                  </a:lnTo>
                  <a:lnTo>
                    <a:pt x="208" y="701"/>
                  </a:lnTo>
                  <a:lnTo>
                    <a:pt x="286" y="804"/>
                  </a:lnTo>
                  <a:lnTo>
                    <a:pt x="312" y="908"/>
                  </a:lnTo>
                  <a:lnTo>
                    <a:pt x="312" y="1685"/>
                  </a:lnTo>
                  <a:lnTo>
                    <a:pt x="286" y="1815"/>
                  </a:lnTo>
                  <a:lnTo>
                    <a:pt x="208" y="1918"/>
                  </a:lnTo>
                  <a:lnTo>
                    <a:pt x="130" y="1970"/>
                  </a:lnTo>
                  <a:lnTo>
                    <a:pt x="1" y="1996"/>
                  </a:lnTo>
                  <a:lnTo>
                    <a:pt x="2799" y="1996"/>
                  </a:lnTo>
                  <a:lnTo>
                    <a:pt x="3058" y="1607"/>
                  </a:lnTo>
                  <a:lnTo>
                    <a:pt x="3317" y="1271"/>
                  </a:lnTo>
                  <a:lnTo>
                    <a:pt x="3447" y="1115"/>
                  </a:lnTo>
                  <a:lnTo>
                    <a:pt x="3680" y="856"/>
                  </a:lnTo>
                  <a:lnTo>
                    <a:pt x="3913" y="1115"/>
                  </a:lnTo>
                  <a:lnTo>
                    <a:pt x="4043" y="1271"/>
                  </a:lnTo>
                  <a:lnTo>
                    <a:pt x="4302" y="1607"/>
                  </a:lnTo>
                  <a:lnTo>
                    <a:pt x="4561" y="1996"/>
                  </a:lnTo>
                  <a:lnTo>
                    <a:pt x="7359" y="1996"/>
                  </a:lnTo>
                  <a:lnTo>
                    <a:pt x="7230" y="1970"/>
                  </a:lnTo>
                  <a:lnTo>
                    <a:pt x="7152" y="1918"/>
                  </a:lnTo>
                  <a:lnTo>
                    <a:pt x="7074" y="1815"/>
                  </a:lnTo>
                  <a:lnTo>
                    <a:pt x="7048" y="1685"/>
                  </a:lnTo>
                  <a:lnTo>
                    <a:pt x="7048" y="908"/>
                  </a:lnTo>
                  <a:lnTo>
                    <a:pt x="7074" y="804"/>
                  </a:lnTo>
                  <a:lnTo>
                    <a:pt x="7152" y="701"/>
                  </a:lnTo>
                  <a:lnTo>
                    <a:pt x="7230" y="649"/>
                  </a:lnTo>
                  <a:lnTo>
                    <a:pt x="7359" y="623"/>
                  </a:lnTo>
                  <a:lnTo>
                    <a:pt x="735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3" name="Google Shape;10253;p54"/>
            <p:cNvSpPr/>
            <p:nvPr/>
          </p:nvSpPr>
          <p:spPr>
            <a:xfrm>
              <a:off x="992700" y="1435075"/>
              <a:ext cx="184000" cy="49900"/>
            </a:xfrm>
            <a:custGeom>
              <a:avLst/>
              <a:gdLst/>
              <a:ahLst/>
              <a:cxnLst/>
              <a:rect l="l" t="t" r="r" b="b"/>
              <a:pathLst>
                <a:path w="7360" h="1996" extrusionOk="0">
                  <a:moveTo>
                    <a:pt x="1" y="1"/>
                  </a:moveTo>
                  <a:lnTo>
                    <a:pt x="130" y="27"/>
                  </a:lnTo>
                  <a:lnTo>
                    <a:pt x="208" y="78"/>
                  </a:lnTo>
                  <a:lnTo>
                    <a:pt x="286" y="182"/>
                  </a:lnTo>
                  <a:lnTo>
                    <a:pt x="312" y="312"/>
                  </a:lnTo>
                  <a:lnTo>
                    <a:pt x="312" y="1089"/>
                  </a:lnTo>
                  <a:lnTo>
                    <a:pt x="286" y="1193"/>
                  </a:lnTo>
                  <a:lnTo>
                    <a:pt x="208" y="1296"/>
                  </a:lnTo>
                  <a:lnTo>
                    <a:pt x="130" y="1374"/>
                  </a:lnTo>
                  <a:lnTo>
                    <a:pt x="1" y="1400"/>
                  </a:lnTo>
                  <a:lnTo>
                    <a:pt x="1" y="1996"/>
                  </a:lnTo>
                  <a:lnTo>
                    <a:pt x="5623" y="1996"/>
                  </a:lnTo>
                  <a:lnTo>
                    <a:pt x="5753" y="1814"/>
                  </a:lnTo>
                  <a:lnTo>
                    <a:pt x="5908" y="1607"/>
                  </a:lnTo>
                  <a:lnTo>
                    <a:pt x="6064" y="1452"/>
                  </a:lnTo>
                  <a:lnTo>
                    <a:pt x="6245" y="1296"/>
                  </a:lnTo>
                  <a:lnTo>
                    <a:pt x="6426" y="1141"/>
                  </a:lnTo>
                  <a:lnTo>
                    <a:pt x="6634" y="1011"/>
                  </a:lnTo>
                  <a:lnTo>
                    <a:pt x="6841" y="908"/>
                  </a:lnTo>
                  <a:lnTo>
                    <a:pt x="7048" y="804"/>
                  </a:lnTo>
                  <a:lnTo>
                    <a:pt x="7048" y="312"/>
                  </a:lnTo>
                  <a:lnTo>
                    <a:pt x="7074" y="182"/>
                  </a:lnTo>
                  <a:lnTo>
                    <a:pt x="7152" y="78"/>
                  </a:lnTo>
                  <a:lnTo>
                    <a:pt x="7230" y="27"/>
                  </a:lnTo>
                  <a:lnTo>
                    <a:pt x="7359" y="1"/>
                  </a:lnTo>
                  <a:lnTo>
                    <a:pt x="4716" y="1"/>
                  </a:lnTo>
                  <a:lnTo>
                    <a:pt x="4690" y="208"/>
                  </a:lnTo>
                  <a:lnTo>
                    <a:pt x="4639" y="389"/>
                  </a:lnTo>
                  <a:lnTo>
                    <a:pt x="4535" y="545"/>
                  </a:lnTo>
                  <a:lnTo>
                    <a:pt x="4405" y="700"/>
                  </a:lnTo>
                  <a:lnTo>
                    <a:pt x="4250" y="830"/>
                  </a:lnTo>
                  <a:lnTo>
                    <a:pt x="4069" y="908"/>
                  </a:lnTo>
                  <a:lnTo>
                    <a:pt x="3887" y="959"/>
                  </a:lnTo>
                  <a:lnTo>
                    <a:pt x="3680" y="985"/>
                  </a:lnTo>
                  <a:lnTo>
                    <a:pt x="3473" y="959"/>
                  </a:lnTo>
                  <a:lnTo>
                    <a:pt x="3291" y="908"/>
                  </a:lnTo>
                  <a:lnTo>
                    <a:pt x="3110" y="830"/>
                  </a:lnTo>
                  <a:lnTo>
                    <a:pt x="2955" y="700"/>
                  </a:lnTo>
                  <a:lnTo>
                    <a:pt x="2825" y="545"/>
                  </a:lnTo>
                  <a:lnTo>
                    <a:pt x="2721" y="389"/>
                  </a:lnTo>
                  <a:lnTo>
                    <a:pt x="2670" y="208"/>
                  </a:lnTo>
                  <a:lnTo>
                    <a:pt x="264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4" name="Google Shape;10254;p54"/>
            <p:cNvSpPr/>
            <p:nvPr/>
          </p:nvSpPr>
          <p:spPr>
            <a:xfrm>
              <a:off x="992700" y="1319800"/>
              <a:ext cx="184000" cy="34350"/>
            </a:xfrm>
            <a:custGeom>
              <a:avLst/>
              <a:gdLst/>
              <a:ahLst/>
              <a:cxnLst/>
              <a:rect l="l" t="t" r="r" b="b"/>
              <a:pathLst>
                <a:path w="7360" h="1374" extrusionOk="0">
                  <a:moveTo>
                    <a:pt x="1" y="0"/>
                  </a:moveTo>
                  <a:lnTo>
                    <a:pt x="1" y="596"/>
                  </a:lnTo>
                  <a:lnTo>
                    <a:pt x="130" y="622"/>
                  </a:lnTo>
                  <a:lnTo>
                    <a:pt x="208" y="700"/>
                  </a:lnTo>
                  <a:lnTo>
                    <a:pt x="286" y="803"/>
                  </a:lnTo>
                  <a:lnTo>
                    <a:pt x="312" y="907"/>
                  </a:lnTo>
                  <a:lnTo>
                    <a:pt x="312" y="1373"/>
                  </a:lnTo>
                  <a:lnTo>
                    <a:pt x="7048" y="1373"/>
                  </a:lnTo>
                  <a:lnTo>
                    <a:pt x="7048" y="907"/>
                  </a:lnTo>
                  <a:lnTo>
                    <a:pt x="7074" y="803"/>
                  </a:lnTo>
                  <a:lnTo>
                    <a:pt x="7152" y="700"/>
                  </a:lnTo>
                  <a:lnTo>
                    <a:pt x="7230" y="622"/>
                  </a:lnTo>
                  <a:lnTo>
                    <a:pt x="7359" y="596"/>
                  </a:lnTo>
                  <a:lnTo>
                    <a:pt x="7359" y="311"/>
                  </a:lnTo>
                  <a:lnTo>
                    <a:pt x="73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5" name="Google Shape;10255;p54"/>
            <p:cNvSpPr/>
            <p:nvPr/>
          </p:nvSpPr>
          <p:spPr>
            <a:xfrm>
              <a:off x="992700" y="1500500"/>
              <a:ext cx="134125" cy="34350"/>
            </a:xfrm>
            <a:custGeom>
              <a:avLst/>
              <a:gdLst/>
              <a:ahLst/>
              <a:cxnLst/>
              <a:rect l="l" t="t" r="r" b="b"/>
              <a:pathLst>
                <a:path w="5365" h="1374" extrusionOk="0">
                  <a:moveTo>
                    <a:pt x="312" y="1"/>
                  </a:moveTo>
                  <a:lnTo>
                    <a:pt x="312" y="467"/>
                  </a:lnTo>
                  <a:lnTo>
                    <a:pt x="286" y="596"/>
                  </a:lnTo>
                  <a:lnTo>
                    <a:pt x="208" y="674"/>
                  </a:lnTo>
                  <a:lnTo>
                    <a:pt x="130" y="752"/>
                  </a:lnTo>
                  <a:lnTo>
                    <a:pt x="1" y="778"/>
                  </a:lnTo>
                  <a:lnTo>
                    <a:pt x="1" y="1374"/>
                  </a:lnTo>
                  <a:lnTo>
                    <a:pt x="5260" y="1374"/>
                  </a:lnTo>
                  <a:lnTo>
                    <a:pt x="5235" y="1141"/>
                  </a:lnTo>
                  <a:lnTo>
                    <a:pt x="5209" y="881"/>
                  </a:lnTo>
                  <a:lnTo>
                    <a:pt x="5209" y="648"/>
                  </a:lnTo>
                  <a:lnTo>
                    <a:pt x="5260" y="441"/>
                  </a:lnTo>
                  <a:lnTo>
                    <a:pt x="5286" y="208"/>
                  </a:lnTo>
                  <a:lnTo>
                    <a:pt x="536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6" name="Google Shape;10256;p54"/>
            <p:cNvSpPr/>
            <p:nvPr/>
          </p:nvSpPr>
          <p:spPr>
            <a:xfrm>
              <a:off x="1073675" y="1415000"/>
              <a:ext cx="22050" cy="29175"/>
            </a:xfrm>
            <a:custGeom>
              <a:avLst/>
              <a:gdLst/>
              <a:ahLst/>
              <a:cxnLst/>
              <a:rect l="l" t="t" r="r" b="b"/>
              <a:pathLst>
                <a:path w="882" h="1167" extrusionOk="0">
                  <a:moveTo>
                    <a:pt x="441" y="1"/>
                  </a:moveTo>
                  <a:lnTo>
                    <a:pt x="311" y="156"/>
                  </a:lnTo>
                  <a:lnTo>
                    <a:pt x="130" y="415"/>
                  </a:lnTo>
                  <a:lnTo>
                    <a:pt x="52" y="596"/>
                  </a:lnTo>
                  <a:lnTo>
                    <a:pt x="1" y="700"/>
                  </a:lnTo>
                  <a:lnTo>
                    <a:pt x="1" y="752"/>
                  </a:lnTo>
                  <a:lnTo>
                    <a:pt x="26" y="830"/>
                  </a:lnTo>
                  <a:lnTo>
                    <a:pt x="52" y="907"/>
                  </a:lnTo>
                  <a:lnTo>
                    <a:pt x="78" y="985"/>
                  </a:lnTo>
                  <a:lnTo>
                    <a:pt x="130" y="1037"/>
                  </a:lnTo>
                  <a:lnTo>
                    <a:pt x="208" y="1115"/>
                  </a:lnTo>
                  <a:lnTo>
                    <a:pt x="260" y="1141"/>
                  </a:lnTo>
                  <a:lnTo>
                    <a:pt x="363" y="1166"/>
                  </a:lnTo>
                  <a:lnTo>
                    <a:pt x="519" y="1166"/>
                  </a:lnTo>
                  <a:lnTo>
                    <a:pt x="622" y="1141"/>
                  </a:lnTo>
                  <a:lnTo>
                    <a:pt x="674" y="1115"/>
                  </a:lnTo>
                  <a:lnTo>
                    <a:pt x="752" y="1037"/>
                  </a:lnTo>
                  <a:lnTo>
                    <a:pt x="804" y="985"/>
                  </a:lnTo>
                  <a:lnTo>
                    <a:pt x="830" y="907"/>
                  </a:lnTo>
                  <a:lnTo>
                    <a:pt x="856" y="830"/>
                  </a:lnTo>
                  <a:lnTo>
                    <a:pt x="881" y="752"/>
                  </a:lnTo>
                  <a:lnTo>
                    <a:pt x="881" y="700"/>
                  </a:lnTo>
                  <a:lnTo>
                    <a:pt x="830" y="596"/>
                  </a:lnTo>
                  <a:lnTo>
                    <a:pt x="752" y="415"/>
                  </a:lnTo>
                  <a:lnTo>
                    <a:pt x="571" y="156"/>
                  </a:lnTo>
                  <a:lnTo>
                    <a:pt x="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57" name="Google Shape;10257;p54"/>
          <p:cNvGrpSpPr/>
          <p:nvPr/>
        </p:nvGrpSpPr>
        <p:grpSpPr>
          <a:xfrm>
            <a:off x="3855696" y="2556221"/>
            <a:ext cx="239572" cy="320032"/>
            <a:chOff x="1790700" y="1319800"/>
            <a:chExt cx="191750" cy="260400"/>
          </a:xfrm>
        </p:grpSpPr>
        <p:sp>
          <p:nvSpPr>
            <p:cNvPr id="10258" name="Google Shape;10258;p54"/>
            <p:cNvSpPr/>
            <p:nvPr/>
          </p:nvSpPr>
          <p:spPr>
            <a:xfrm>
              <a:off x="1825025" y="1354125"/>
              <a:ext cx="157425" cy="226075"/>
            </a:xfrm>
            <a:custGeom>
              <a:avLst/>
              <a:gdLst/>
              <a:ahLst/>
              <a:cxnLst/>
              <a:rect l="l" t="t" r="r" b="b"/>
              <a:pathLst>
                <a:path w="6297" h="9043" extrusionOk="0">
                  <a:moveTo>
                    <a:pt x="4846" y="726"/>
                  </a:moveTo>
                  <a:lnTo>
                    <a:pt x="4846" y="2824"/>
                  </a:lnTo>
                  <a:lnTo>
                    <a:pt x="5571" y="2824"/>
                  </a:lnTo>
                  <a:lnTo>
                    <a:pt x="5571" y="3446"/>
                  </a:lnTo>
                  <a:lnTo>
                    <a:pt x="752" y="3446"/>
                  </a:lnTo>
                  <a:lnTo>
                    <a:pt x="752" y="2824"/>
                  </a:lnTo>
                  <a:lnTo>
                    <a:pt x="1478" y="2824"/>
                  </a:lnTo>
                  <a:lnTo>
                    <a:pt x="1478" y="2099"/>
                  </a:lnTo>
                  <a:lnTo>
                    <a:pt x="2074" y="2099"/>
                  </a:lnTo>
                  <a:lnTo>
                    <a:pt x="2074" y="2824"/>
                  </a:lnTo>
                  <a:lnTo>
                    <a:pt x="2877" y="2824"/>
                  </a:lnTo>
                  <a:lnTo>
                    <a:pt x="2877" y="1425"/>
                  </a:lnTo>
                  <a:lnTo>
                    <a:pt x="3499" y="1425"/>
                  </a:lnTo>
                  <a:lnTo>
                    <a:pt x="3499" y="2824"/>
                  </a:lnTo>
                  <a:lnTo>
                    <a:pt x="4224" y="2824"/>
                  </a:lnTo>
                  <a:lnTo>
                    <a:pt x="4224" y="726"/>
                  </a:lnTo>
                  <a:close/>
                  <a:moveTo>
                    <a:pt x="1426" y="4223"/>
                  </a:moveTo>
                  <a:lnTo>
                    <a:pt x="1426" y="4819"/>
                  </a:lnTo>
                  <a:lnTo>
                    <a:pt x="752" y="4819"/>
                  </a:lnTo>
                  <a:lnTo>
                    <a:pt x="752" y="4223"/>
                  </a:lnTo>
                  <a:close/>
                  <a:moveTo>
                    <a:pt x="4898" y="4223"/>
                  </a:moveTo>
                  <a:lnTo>
                    <a:pt x="4898" y="4819"/>
                  </a:lnTo>
                  <a:lnTo>
                    <a:pt x="2126" y="4819"/>
                  </a:lnTo>
                  <a:lnTo>
                    <a:pt x="2126" y="4223"/>
                  </a:lnTo>
                  <a:close/>
                  <a:moveTo>
                    <a:pt x="1426" y="5596"/>
                  </a:moveTo>
                  <a:lnTo>
                    <a:pt x="1426" y="6218"/>
                  </a:lnTo>
                  <a:lnTo>
                    <a:pt x="752" y="6218"/>
                  </a:lnTo>
                  <a:lnTo>
                    <a:pt x="752" y="5596"/>
                  </a:lnTo>
                  <a:close/>
                  <a:moveTo>
                    <a:pt x="5571" y="5596"/>
                  </a:moveTo>
                  <a:lnTo>
                    <a:pt x="5571" y="6218"/>
                  </a:lnTo>
                  <a:lnTo>
                    <a:pt x="2126" y="6218"/>
                  </a:lnTo>
                  <a:lnTo>
                    <a:pt x="2126" y="5596"/>
                  </a:lnTo>
                  <a:close/>
                  <a:moveTo>
                    <a:pt x="1426" y="6970"/>
                  </a:moveTo>
                  <a:lnTo>
                    <a:pt x="1426" y="7591"/>
                  </a:lnTo>
                  <a:lnTo>
                    <a:pt x="752" y="7591"/>
                  </a:lnTo>
                  <a:lnTo>
                    <a:pt x="752" y="6970"/>
                  </a:lnTo>
                  <a:close/>
                  <a:moveTo>
                    <a:pt x="3525" y="6970"/>
                  </a:moveTo>
                  <a:lnTo>
                    <a:pt x="3525" y="7591"/>
                  </a:lnTo>
                  <a:lnTo>
                    <a:pt x="2126" y="7591"/>
                  </a:lnTo>
                  <a:lnTo>
                    <a:pt x="2126" y="6970"/>
                  </a:lnTo>
                  <a:close/>
                  <a:moveTo>
                    <a:pt x="1" y="0"/>
                  </a:moveTo>
                  <a:lnTo>
                    <a:pt x="1" y="9042"/>
                  </a:lnTo>
                  <a:lnTo>
                    <a:pt x="4224" y="9042"/>
                  </a:lnTo>
                  <a:lnTo>
                    <a:pt x="4224" y="6970"/>
                  </a:lnTo>
                  <a:lnTo>
                    <a:pt x="6297" y="697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9" name="Google Shape;10259;p54"/>
            <p:cNvSpPr/>
            <p:nvPr/>
          </p:nvSpPr>
          <p:spPr>
            <a:xfrm>
              <a:off x="1946150" y="1543900"/>
              <a:ext cx="26600" cy="26575"/>
            </a:xfrm>
            <a:custGeom>
              <a:avLst/>
              <a:gdLst/>
              <a:ahLst/>
              <a:cxnLst/>
              <a:rect l="l" t="t" r="r" b="b"/>
              <a:pathLst>
                <a:path w="1064" h="1063" extrusionOk="0">
                  <a:moveTo>
                    <a:pt x="1" y="0"/>
                  </a:moveTo>
                  <a:lnTo>
                    <a:pt x="1" y="1063"/>
                  </a:lnTo>
                  <a:lnTo>
                    <a:pt x="106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0" name="Google Shape;10260;p54"/>
            <p:cNvSpPr/>
            <p:nvPr/>
          </p:nvSpPr>
          <p:spPr>
            <a:xfrm>
              <a:off x="1790700" y="1319800"/>
              <a:ext cx="157425" cy="226075"/>
            </a:xfrm>
            <a:custGeom>
              <a:avLst/>
              <a:gdLst/>
              <a:ahLst/>
              <a:cxnLst/>
              <a:rect l="l" t="t" r="r" b="b"/>
              <a:pathLst>
                <a:path w="6297" h="9043" extrusionOk="0">
                  <a:moveTo>
                    <a:pt x="1" y="0"/>
                  </a:moveTo>
                  <a:lnTo>
                    <a:pt x="1" y="9042"/>
                  </a:lnTo>
                  <a:lnTo>
                    <a:pt x="778" y="9042"/>
                  </a:lnTo>
                  <a:lnTo>
                    <a:pt x="778" y="751"/>
                  </a:lnTo>
                  <a:lnTo>
                    <a:pt x="6297" y="751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61" name="Google Shape;10261;p54"/>
          <p:cNvGrpSpPr/>
          <p:nvPr/>
        </p:nvGrpSpPr>
        <p:grpSpPr>
          <a:xfrm>
            <a:off x="7368935" y="2576915"/>
            <a:ext cx="325344" cy="278645"/>
            <a:chOff x="2520050" y="1336625"/>
            <a:chExt cx="260400" cy="226725"/>
          </a:xfrm>
        </p:grpSpPr>
        <p:sp>
          <p:nvSpPr>
            <p:cNvPr id="10262" name="Google Shape;10262;p54"/>
            <p:cNvSpPr/>
            <p:nvPr/>
          </p:nvSpPr>
          <p:spPr>
            <a:xfrm>
              <a:off x="2634050" y="1380025"/>
              <a:ext cx="99125" cy="58325"/>
            </a:xfrm>
            <a:custGeom>
              <a:avLst/>
              <a:gdLst/>
              <a:ahLst/>
              <a:cxnLst/>
              <a:rect l="l" t="t" r="r" b="b"/>
              <a:pathLst>
                <a:path w="3965" h="2333" extrusionOk="0">
                  <a:moveTo>
                    <a:pt x="337" y="1"/>
                  </a:moveTo>
                  <a:lnTo>
                    <a:pt x="337" y="726"/>
                  </a:lnTo>
                  <a:lnTo>
                    <a:pt x="208" y="830"/>
                  </a:lnTo>
                  <a:lnTo>
                    <a:pt x="78" y="959"/>
                  </a:lnTo>
                  <a:lnTo>
                    <a:pt x="26" y="1141"/>
                  </a:lnTo>
                  <a:lnTo>
                    <a:pt x="0" y="1322"/>
                  </a:lnTo>
                  <a:lnTo>
                    <a:pt x="0" y="2332"/>
                  </a:lnTo>
                  <a:lnTo>
                    <a:pt x="1114" y="2332"/>
                  </a:lnTo>
                  <a:lnTo>
                    <a:pt x="2669" y="1685"/>
                  </a:lnTo>
                  <a:lnTo>
                    <a:pt x="3964" y="1685"/>
                  </a:lnTo>
                  <a:lnTo>
                    <a:pt x="3964" y="1322"/>
                  </a:lnTo>
                  <a:lnTo>
                    <a:pt x="3938" y="1141"/>
                  </a:lnTo>
                  <a:lnTo>
                    <a:pt x="3887" y="959"/>
                  </a:lnTo>
                  <a:lnTo>
                    <a:pt x="3757" y="830"/>
                  </a:lnTo>
                  <a:lnTo>
                    <a:pt x="3628" y="726"/>
                  </a:lnTo>
                  <a:lnTo>
                    <a:pt x="3628" y="1"/>
                  </a:lnTo>
                  <a:lnTo>
                    <a:pt x="3006" y="1"/>
                  </a:lnTo>
                  <a:lnTo>
                    <a:pt x="3006" y="726"/>
                  </a:lnTo>
                  <a:lnTo>
                    <a:pt x="2850" y="830"/>
                  </a:lnTo>
                  <a:lnTo>
                    <a:pt x="2747" y="959"/>
                  </a:lnTo>
                  <a:lnTo>
                    <a:pt x="2669" y="1141"/>
                  </a:lnTo>
                  <a:lnTo>
                    <a:pt x="2643" y="1322"/>
                  </a:lnTo>
                  <a:lnTo>
                    <a:pt x="2617" y="1141"/>
                  </a:lnTo>
                  <a:lnTo>
                    <a:pt x="2539" y="959"/>
                  </a:lnTo>
                  <a:lnTo>
                    <a:pt x="2436" y="830"/>
                  </a:lnTo>
                  <a:lnTo>
                    <a:pt x="2280" y="726"/>
                  </a:lnTo>
                  <a:lnTo>
                    <a:pt x="2280" y="1"/>
                  </a:lnTo>
                  <a:lnTo>
                    <a:pt x="1684" y="1"/>
                  </a:lnTo>
                  <a:lnTo>
                    <a:pt x="1684" y="726"/>
                  </a:lnTo>
                  <a:lnTo>
                    <a:pt x="1529" y="830"/>
                  </a:lnTo>
                  <a:lnTo>
                    <a:pt x="1425" y="959"/>
                  </a:lnTo>
                  <a:lnTo>
                    <a:pt x="1348" y="1141"/>
                  </a:lnTo>
                  <a:lnTo>
                    <a:pt x="1322" y="1322"/>
                  </a:lnTo>
                  <a:lnTo>
                    <a:pt x="1296" y="1141"/>
                  </a:lnTo>
                  <a:lnTo>
                    <a:pt x="1218" y="959"/>
                  </a:lnTo>
                  <a:lnTo>
                    <a:pt x="1114" y="830"/>
                  </a:lnTo>
                  <a:lnTo>
                    <a:pt x="959" y="726"/>
                  </a:lnTo>
                  <a:lnTo>
                    <a:pt x="95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3" name="Google Shape;10263;p54"/>
            <p:cNvSpPr/>
            <p:nvPr/>
          </p:nvSpPr>
          <p:spPr>
            <a:xfrm>
              <a:off x="2534300" y="1401400"/>
              <a:ext cx="66075" cy="36950"/>
            </a:xfrm>
            <a:custGeom>
              <a:avLst/>
              <a:gdLst/>
              <a:ahLst/>
              <a:cxnLst/>
              <a:rect l="l" t="t" r="r" b="b"/>
              <a:pathLst>
                <a:path w="2643" h="1478" extrusionOk="0">
                  <a:moveTo>
                    <a:pt x="0" y="1"/>
                  </a:moveTo>
                  <a:lnTo>
                    <a:pt x="0" y="1477"/>
                  </a:lnTo>
                  <a:lnTo>
                    <a:pt x="2643" y="1477"/>
                  </a:lnTo>
                  <a:lnTo>
                    <a:pt x="2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4" name="Google Shape;10264;p54"/>
            <p:cNvSpPr/>
            <p:nvPr/>
          </p:nvSpPr>
          <p:spPr>
            <a:xfrm>
              <a:off x="2522000" y="1437025"/>
              <a:ext cx="256500" cy="58975"/>
            </a:xfrm>
            <a:custGeom>
              <a:avLst/>
              <a:gdLst/>
              <a:ahLst/>
              <a:cxnLst/>
              <a:rect l="l" t="t" r="r" b="b"/>
              <a:pathLst>
                <a:path w="10260" h="2359" extrusionOk="0">
                  <a:moveTo>
                    <a:pt x="7799" y="752"/>
                  </a:moveTo>
                  <a:lnTo>
                    <a:pt x="7799" y="1374"/>
                  </a:lnTo>
                  <a:lnTo>
                    <a:pt x="7177" y="1374"/>
                  </a:lnTo>
                  <a:lnTo>
                    <a:pt x="7177" y="752"/>
                  </a:lnTo>
                  <a:close/>
                  <a:moveTo>
                    <a:pt x="9016" y="752"/>
                  </a:moveTo>
                  <a:lnTo>
                    <a:pt x="9016" y="1374"/>
                  </a:lnTo>
                  <a:lnTo>
                    <a:pt x="8395" y="1374"/>
                  </a:lnTo>
                  <a:lnTo>
                    <a:pt x="8395" y="752"/>
                  </a:lnTo>
                  <a:close/>
                  <a:moveTo>
                    <a:pt x="7280" y="0"/>
                  </a:moveTo>
                  <a:lnTo>
                    <a:pt x="5726" y="674"/>
                  </a:lnTo>
                  <a:lnTo>
                    <a:pt x="0" y="674"/>
                  </a:lnTo>
                  <a:lnTo>
                    <a:pt x="363" y="1995"/>
                  </a:lnTo>
                  <a:lnTo>
                    <a:pt x="518" y="2099"/>
                  </a:lnTo>
                  <a:lnTo>
                    <a:pt x="648" y="2203"/>
                  </a:lnTo>
                  <a:lnTo>
                    <a:pt x="803" y="2332"/>
                  </a:lnTo>
                  <a:lnTo>
                    <a:pt x="881" y="2358"/>
                  </a:lnTo>
                  <a:lnTo>
                    <a:pt x="1062" y="2358"/>
                  </a:lnTo>
                  <a:lnTo>
                    <a:pt x="1140" y="2332"/>
                  </a:lnTo>
                  <a:lnTo>
                    <a:pt x="1270" y="2203"/>
                  </a:lnTo>
                  <a:lnTo>
                    <a:pt x="1399" y="2099"/>
                  </a:lnTo>
                  <a:lnTo>
                    <a:pt x="1555" y="1995"/>
                  </a:lnTo>
                  <a:lnTo>
                    <a:pt x="1762" y="1918"/>
                  </a:lnTo>
                  <a:lnTo>
                    <a:pt x="1865" y="1892"/>
                  </a:lnTo>
                  <a:lnTo>
                    <a:pt x="2150" y="1892"/>
                  </a:lnTo>
                  <a:lnTo>
                    <a:pt x="2254" y="1918"/>
                  </a:lnTo>
                  <a:lnTo>
                    <a:pt x="2461" y="1995"/>
                  </a:lnTo>
                  <a:lnTo>
                    <a:pt x="2617" y="2099"/>
                  </a:lnTo>
                  <a:lnTo>
                    <a:pt x="2720" y="2203"/>
                  </a:lnTo>
                  <a:lnTo>
                    <a:pt x="2876" y="2332"/>
                  </a:lnTo>
                  <a:lnTo>
                    <a:pt x="2954" y="2358"/>
                  </a:lnTo>
                  <a:lnTo>
                    <a:pt x="3135" y="2358"/>
                  </a:lnTo>
                  <a:lnTo>
                    <a:pt x="3213" y="2332"/>
                  </a:lnTo>
                  <a:lnTo>
                    <a:pt x="3368" y="2203"/>
                  </a:lnTo>
                  <a:lnTo>
                    <a:pt x="3498" y="2099"/>
                  </a:lnTo>
                  <a:lnTo>
                    <a:pt x="3653" y="1995"/>
                  </a:lnTo>
                  <a:lnTo>
                    <a:pt x="3835" y="1918"/>
                  </a:lnTo>
                  <a:lnTo>
                    <a:pt x="3964" y="1892"/>
                  </a:lnTo>
                  <a:lnTo>
                    <a:pt x="4223" y="1892"/>
                  </a:lnTo>
                  <a:lnTo>
                    <a:pt x="4353" y="1918"/>
                  </a:lnTo>
                  <a:lnTo>
                    <a:pt x="4534" y="1995"/>
                  </a:lnTo>
                  <a:lnTo>
                    <a:pt x="4690" y="2099"/>
                  </a:lnTo>
                  <a:lnTo>
                    <a:pt x="4819" y="2203"/>
                  </a:lnTo>
                  <a:lnTo>
                    <a:pt x="4975" y="2332"/>
                  </a:lnTo>
                  <a:lnTo>
                    <a:pt x="5052" y="2358"/>
                  </a:lnTo>
                  <a:lnTo>
                    <a:pt x="5234" y="2358"/>
                  </a:lnTo>
                  <a:lnTo>
                    <a:pt x="5285" y="2332"/>
                  </a:lnTo>
                  <a:lnTo>
                    <a:pt x="5441" y="2203"/>
                  </a:lnTo>
                  <a:lnTo>
                    <a:pt x="5570" y="2099"/>
                  </a:lnTo>
                  <a:lnTo>
                    <a:pt x="5726" y="1995"/>
                  </a:lnTo>
                  <a:lnTo>
                    <a:pt x="5933" y="1918"/>
                  </a:lnTo>
                  <a:lnTo>
                    <a:pt x="6037" y="1892"/>
                  </a:lnTo>
                  <a:lnTo>
                    <a:pt x="6322" y="1892"/>
                  </a:lnTo>
                  <a:lnTo>
                    <a:pt x="6425" y="1918"/>
                  </a:lnTo>
                  <a:lnTo>
                    <a:pt x="6633" y="1995"/>
                  </a:lnTo>
                  <a:lnTo>
                    <a:pt x="6788" y="2099"/>
                  </a:lnTo>
                  <a:lnTo>
                    <a:pt x="6892" y="2203"/>
                  </a:lnTo>
                  <a:lnTo>
                    <a:pt x="7047" y="2332"/>
                  </a:lnTo>
                  <a:lnTo>
                    <a:pt x="7125" y="2358"/>
                  </a:lnTo>
                  <a:lnTo>
                    <a:pt x="7306" y="2358"/>
                  </a:lnTo>
                  <a:lnTo>
                    <a:pt x="7384" y="2332"/>
                  </a:lnTo>
                  <a:lnTo>
                    <a:pt x="7540" y="2203"/>
                  </a:lnTo>
                  <a:lnTo>
                    <a:pt x="7669" y="2099"/>
                  </a:lnTo>
                  <a:lnTo>
                    <a:pt x="7799" y="1995"/>
                  </a:lnTo>
                  <a:lnTo>
                    <a:pt x="8006" y="1918"/>
                  </a:lnTo>
                  <a:lnTo>
                    <a:pt x="8135" y="1892"/>
                  </a:lnTo>
                  <a:lnTo>
                    <a:pt x="8395" y="1892"/>
                  </a:lnTo>
                  <a:lnTo>
                    <a:pt x="8524" y="1918"/>
                  </a:lnTo>
                  <a:lnTo>
                    <a:pt x="8705" y="1995"/>
                  </a:lnTo>
                  <a:lnTo>
                    <a:pt x="8861" y="2099"/>
                  </a:lnTo>
                  <a:lnTo>
                    <a:pt x="8990" y="2203"/>
                  </a:lnTo>
                  <a:lnTo>
                    <a:pt x="9146" y="2332"/>
                  </a:lnTo>
                  <a:lnTo>
                    <a:pt x="9224" y="2358"/>
                  </a:lnTo>
                  <a:lnTo>
                    <a:pt x="9405" y="2358"/>
                  </a:lnTo>
                  <a:lnTo>
                    <a:pt x="9457" y="2332"/>
                  </a:lnTo>
                  <a:lnTo>
                    <a:pt x="9612" y="2203"/>
                  </a:lnTo>
                  <a:lnTo>
                    <a:pt x="9664" y="2177"/>
                  </a:lnTo>
                  <a:lnTo>
                    <a:pt x="102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5" name="Google Shape;10265;p54"/>
            <p:cNvSpPr/>
            <p:nvPr/>
          </p:nvSpPr>
          <p:spPr>
            <a:xfrm>
              <a:off x="2555675" y="1336625"/>
              <a:ext cx="36300" cy="49900"/>
            </a:xfrm>
            <a:custGeom>
              <a:avLst/>
              <a:gdLst/>
              <a:ahLst/>
              <a:cxnLst/>
              <a:rect l="l" t="t" r="r" b="b"/>
              <a:pathLst>
                <a:path w="1452" h="1996" extrusionOk="0">
                  <a:moveTo>
                    <a:pt x="855" y="1"/>
                  </a:moveTo>
                  <a:lnTo>
                    <a:pt x="855" y="1063"/>
                  </a:lnTo>
                  <a:lnTo>
                    <a:pt x="467" y="1063"/>
                  </a:lnTo>
                  <a:lnTo>
                    <a:pt x="0" y="1996"/>
                  </a:lnTo>
                  <a:lnTo>
                    <a:pt x="1451" y="1996"/>
                  </a:lnTo>
                  <a:lnTo>
                    <a:pt x="145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6" name="Google Shape;10266;p54"/>
            <p:cNvSpPr/>
            <p:nvPr/>
          </p:nvSpPr>
          <p:spPr>
            <a:xfrm>
              <a:off x="2520050" y="1532875"/>
              <a:ext cx="260400" cy="30475"/>
            </a:xfrm>
            <a:custGeom>
              <a:avLst/>
              <a:gdLst/>
              <a:ahLst/>
              <a:cxnLst/>
              <a:rect l="l" t="t" r="r" b="b"/>
              <a:pathLst>
                <a:path w="10416" h="1219" extrusionOk="0">
                  <a:moveTo>
                    <a:pt x="0" y="1"/>
                  </a:moveTo>
                  <a:lnTo>
                    <a:pt x="0" y="726"/>
                  </a:lnTo>
                  <a:lnTo>
                    <a:pt x="130" y="752"/>
                  </a:lnTo>
                  <a:lnTo>
                    <a:pt x="259" y="778"/>
                  </a:lnTo>
                  <a:lnTo>
                    <a:pt x="441" y="856"/>
                  </a:lnTo>
                  <a:lnTo>
                    <a:pt x="596" y="934"/>
                  </a:lnTo>
                  <a:lnTo>
                    <a:pt x="726" y="1063"/>
                  </a:lnTo>
                  <a:lnTo>
                    <a:pt x="881" y="1167"/>
                  </a:lnTo>
                  <a:lnTo>
                    <a:pt x="959" y="1193"/>
                  </a:lnTo>
                  <a:lnTo>
                    <a:pt x="1037" y="1219"/>
                  </a:lnTo>
                  <a:lnTo>
                    <a:pt x="1140" y="1193"/>
                  </a:lnTo>
                  <a:lnTo>
                    <a:pt x="1218" y="1167"/>
                  </a:lnTo>
                  <a:lnTo>
                    <a:pt x="1348" y="1063"/>
                  </a:lnTo>
                  <a:lnTo>
                    <a:pt x="1477" y="934"/>
                  </a:lnTo>
                  <a:lnTo>
                    <a:pt x="1633" y="856"/>
                  </a:lnTo>
                  <a:lnTo>
                    <a:pt x="1840" y="778"/>
                  </a:lnTo>
                  <a:lnTo>
                    <a:pt x="1943" y="752"/>
                  </a:lnTo>
                  <a:lnTo>
                    <a:pt x="2073" y="726"/>
                  </a:lnTo>
                  <a:lnTo>
                    <a:pt x="2228" y="752"/>
                  </a:lnTo>
                  <a:lnTo>
                    <a:pt x="2332" y="778"/>
                  </a:lnTo>
                  <a:lnTo>
                    <a:pt x="2539" y="856"/>
                  </a:lnTo>
                  <a:lnTo>
                    <a:pt x="2695" y="934"/>
                  </a:lnTo>
                  <a:lnTo>
                    <a:pt x="2798" y="1063"/>
                  </a:lnTo>
                  <a:lnTo>
                    <a:pt x="2954" y="1167"/>
                  </a:lnTo>
                  <a:lnTo>
                    <a:pt x="3032" y="1193"/>
                  </a:lnTo>
                  <a:lnTo>
                    <a:pt x="3135" y="1219"/>
                  </a:lnTo>
                  <a:lnTo>
                    <a:pt x="3213" y="1193"/>
                  </a:lnTo>
                  <a:lnTo>
                    <a:pt x="3291" y="1167"/>
                  </a:lnTo>
                  <a:lnTo>
                    <a:pt x="3446" y="1063"/>
                  </a:lnTo>
                  <a:lnTo>
                    <a:pt x="3576" y="934"/>
                  </a:lnTo>
                  <a:lnTo>
                    <a:pt x="3731" y="856"/>
                  </a:lnTo>
                  <a:lnTo>
                    <a:pt x="3913" y="778"/>
                  </a:lnTo>
                  <a:lnTo>
                    <a:pt x="4042" y="752"/>
                  </a:lnTo>
                  <a:lnTo>
                    <a:pt x="4172" y="726"/>
                  </a:lnTo>
                  <a:lnTo>
                    <a:pt x="4301" y="752"/>
                  </a:lnTo>
                  <a:lnTo>
                    <a:pt x="4431" y="778"/>
                  </a:lnTo>
                  <a:lnTo>
                    <a:pt x="4612" y="856"/>
                  </a:lnTo>
                  <a:lnTo>
                    <a:pt x="4768" y="934"/>
                  </a:lnTo>
                  <a:lnTo>
                    <a:pt x="4897" y="1063"/>
                  </a:lnTo>
                  <a:lnTo>
                    <a:pt x="5053" y="1167"/>
                  </a:lnTo>
                  <a:lnTo>
                    <a:pt x="5130" y="1193"/>
                  </a:lnTo>
                  <a:lnTo>
                    <a:pt x="5208" y="1219"/>
                  </a:lnTo>
                  <a:lnTo>
                    <a:pt x="5312" y="1193"/>
                  </a:lnTo>
                  <a:lnTo>
                    <a:pt x="5363" y="1167"/>
                  </a:lnTo>
                  <a:lnTo>
                    <a:pt x="5519" y="1063"/>
                  </a:lnTo>
                  <a:lnTo>
                    <a:pt x="5648" y="934"/>
                  </a:lnTo>
                  <a:lnTo>
                    <a:pt x="5804" y="856"/>
                  </a:lnTo>
                  <a:lnTo>
                    <a:pt x="6011" y="778"/>
                  </a:lnTo>
                  <a:lnTo>
                    <a:pt x="6115" y="752"/>
                  </a:lnTo>
                  <a:lnTo>
                    <a:pt x="6244" y="726"/>
                  </a:lnTo>
                  <a:lnTo>
                    <a:pt x="6400" y="752"/>
                  </a:lnTo>
                  <a:lnTo>
                    <a:pt x="6503" y="778"/>
                  </a:lnTo>
                  <a:lnTo>
                    <a:pt x="6711" y="856"/>
                  </a:lnTo>
                  <a:lnTo>
                    <a:pt x="6866" y="934"/>
                  </a:lnTo>
                  <a:lnTo>
                    <a:pt x="6970" y="1063"/>
                  </a:lnTo>
                  <a:lnTo>
                    <a:pt x="7125" y="1167"/>
                  </a:lnTo>
                  <a:lnTo>
                    <a:pt x="7203" y="1193"/>
                  </a:lnTo>
                  <a:lnTo>
                    <a:pt x="7307" y="1219"/>
                  </a:lnTo>
                  <a:lnTo>
                    <a:pt x="7384" y="1193"/>
                  </a:lnTo>
                  <a:lnTo>
                    <a:pt x="7462" y="1167"/>
                  </a:lnTo>
                  <a:lnTo>
                    <a:pt x="7618" y="1063"/>
                  </a:lnTo>
                  <a:lnTo>
                    <a:pt x="7747" y="934"/>
                  </a:lnTo>
                  <a:lnTo>
                    <a:pt x="7877" y="856"/>
                  </a:lnTo>
                  <a:lnTo>
                    <a:pt x="8084" y="778"/>
                  </a:lnTo>
                  <a:lnTo>
                    <a:pt x="8213" y="752"/>
                  </a:lnTo>
                  <a:lnTo>
                    <a:pt x="8343" y="726"/>
                  </a:lnTo>
                  <a:lnTo>
                    <a:pt x="8473" y="752"/>
                  </a:lnTo>
                  <a:lnTo>
                    <a:pt x="8602" y="778"/>
                  </a:lnTo>
                  <a:lnTo>
                    <a:pt x="8783" y="856"/>
                  </a:lnTo>
                  <a:lnTo>
                    <a:pt x="8939" y="934"/>
                  </a:lnTo>
                  <a:lnTo>
                    <a:pt x="9068" y="1063"/>
                  </a:lnTo>
                  <a:lnTo>
                    <a:pt x="9224" y="1167"/>
                  </a:lnTo>
                  <a:lnTo>
                    <a:pt x="9302" y="1193"/>
                  </a:lnTo>
                  <a:lnTo>
                    <a:pt x="9379" y="1219"/>
                  </a:lnTo>
                  <a:lnTo>
                    <a:pt x="9483" y="1193"/>
                  </a:lnTo>
                  <a:lnTo>
                    <a:pt x="9535" y="1167"/>
                  </a:lnTo>
                  <a:lnTo>
                    <a:pt x="9690" y="1063"/>
                  </a:lnTo>
                  <a:lnTo>
                    <a:pt x="9820" y="934"/>
                  </a:lnTo>
                  <a:lnTo>
                    <a:pt x="9975" y="856"/>
                  </a:lnTo>
                  <a:lnTo>
                    <a:pt x="10183" y="778"/>
                  </a:lnTo>
                  <a:lnTo>
                    <a:pt x="10286" y="752"/>
                  </a:lnTo>
                  <a:lnTo>
                    <a:pt x="10416" y="726"/>
                  </a:lnTo>
                  <a:lnTo>
                    <a:pt x="10416" y="1"/>
                  </a:lnTo>
                  <a:lnTo>
                    <a:pt x="10338" y="27"/>
                  </a:lnTo>
                  <a:lnTo>
                    <a:pt x="10260" y="53"/>
                  </a:lnTo>
                  <a:lnTo>
                    <a:pt x="10105" y="156"/>
                  </a:lnTo>
                  <a:lnTo>
                    <a:pt x="9975" y="260"/>
                  </a:lnTo>
                  <a:lnTo>
                    <a:pt x="9820" y="364"/>
                  </a:lnTo>
                  <a:lnTo>
                    <a:pt x="9638" y="441"/>
                  </a:lnTo>
                  <a:lnTo>
                    <a:pt x="9509" y="467"/>
                  </a:lnTo>
                  <a:lnTo>
                    <a:pt x="9379" y="493"/>
                  </a:lnTo>
                  <a:lnTo>
                    <a:pt x="9250" y="467"/>
                  </a:lnTo>
                  <a:lnTo>
                    <a:pt x="9120" y="441"/>
                  </a:lnTo>
                  <a:lnTo>
                    <a:pt x="8939" y="364"/>
                  </a:lnTo>
                  <a:lnTo>
                    <a:pt x="8783" y="260"/>
                  </a:lnTo>
                  <a:lnTo>
                    <a:pt x="8654" y="156"/>
                  </a:lnTo>
                  <a:lnTo>
                    <a:pt x="8498" y="53"/>
                  </a:lnTo>
                  <a:lnTo>
                    <a:pt x="8421" y="27"/>
                  </a:lnTo>
                  <a:lnTo>
                    <a:pt x="8343" y="1"/>
                  </a:lnTo>
                  <a:lnTo>
                    <a:pt x="8239" y="27"/>
                  </a:lnTo>
                  <a:lnTo>
                    <a:pt x="8188" y="53"/>
                  </a:lnTo>
                  <a:lnTo>
                    <a:pt x="8032" y="156"/>
                  </a:lnTo>
                  <a:lnTo>
                    <a:pt x="7903" y="260"/>
                  </a:lnTo>
                  <a:lnTo>
                    <a:pt x="7747" y="364"/>
                  </a:lnTo>
                  <a:lnTo>
                    <a:pt x="7540" y="441"/>
                  </a:lnTo>
                  <a:lnTo>
                    <a:pt x="7436" y="467"/>
                  </a:lnTo>
                  <a:lnTo>
                    <a:pt x="7307" y="493"/>
                  </a:lnTo>
                  <a:lnTo>
                    <a:pt x="7151" y="467"/>
                  </a:lnTo>
                  <a:lnTo>
                    <a:pt x="7048" y="441"/>
                  </a:lnTo>
                  <a:lnTo>
                    <a:pt x="6840" y="364"/>
                  </a:lnTo>
                  <a:lnTo>
                    <a:pt x="6685" y="260"/>
                  </a:lnTo>
                  <a:lnTo>
                    <a:pt x="6581" y="156"/>
                  </a:lnTo>
                  <a:lnTo>
                    <a:pt x="6426" y="53"/>
                  </a:lnTo>
                  <a:lnTo>
                    <a:pt x="6348" y="27"/>
                  </a:lnTo>
                  <a:lnTo>
                    <a:pt x="6244" y="1"/>
                  </a:lnTo>
                  <a:lnTo>
                    <a:pt x="6167" y="27"/>
                  </a:lnTo>
                  <a:lnTo>
                    <a:pt x="6089" y="53"/>
                  </a:lnTo>
                  <a:lnTo>
                    <a:pt x="5933" y="156"/>
                  </a:lnTo>
                  <a:lnTo>
                    <a:pt x="5804" y="260"/>
                  </a:lnTo>
                  <a:lnTo>
                    <a:pt x="5674" y="364"/>
                  </a:lnTo>
                  <a:lnTo>
                    <a:pt x="5467" y="441"/>
                  </a:lnTo>
                  <a:lnTo>
                    <a:pt x="5338" y="467"/>
                  </a:lnTo>
                  <a:lnTo>
                    <a:pt x="5208" y="493"/>
                  </a:lnTo>
                  <a:lnTo>
                    <a:pt x="5078" y="467"/>
                  </a:lnTo>
                  <a:lnTo>
                    <a:pt x="4949" y="441"/>
                  </a:lnTo>
                  <a:lnTo>
                    <a:pt x="4768" y="364"/>
                  </a:lnTo>
                  <a:lnTo>
                    <a:pt x="4612" y="260"/>
                  </a:lnTo>
                  <a:lnTo>
                    <a:pt x="4483" y="156"/>
                  </a:lnTo>
                  <a:lnTo>
                    <a:pt x="4327" y="53"/>
                  </a:lnTo>
                  <a:lnTo>
                    <a:pt x="4249" y="27"/>
                  </a:lnTo>
                  <a:lnTo>
                    <a:pt x="4172" y="1"/>
                  </a:lnTo>
                  <a:lnTo>
                    <a:pt x="4068" y="27"/>
                  </a:lnTo>
                  <a:lnTo>
                    <a:pt x="4016" y="53"/>
                  </a:lnTo>
                  <a:lnTo>
                    <a:pt x="3861" y="156"/>
                  </a:lnTo>
                  <a:lnTo>
                    <a:pt x="3731" y="260"/>
                  </a:lnTo>
                  <a:lnTo>
                    <a:pt x="3576" y="364"/>
                  </a:lnTo>
                  <a:lnTo>
                    <a:pt x="3368" y="441"/>
                  </a:lnTo>
                  <a:lnTo>
                    <a:pt x="3265" y="467"/>
                  </a:lnTo>
                  <a:lnTo>
                    <a:pt x="3135" y="493"/>
                  </a:lnTo>
                  <a:lnTo>
                    <a:pt x="3006" y="467"/>
                  </a:lnTo>
                  <a:lnTo>
                    <a:pt x="2876" y="441"/>
                  </a:lnTo>
                  <a:lnTo>
                    <a:pt x="2669" y="364"/>
                  </a:lnTo>
                  <a:lnTo>
                    <a:pt x="2513" y="260"/>
                  </a:lnTo>
                  <a:lnTo>
                    <a:pt x="2410" y="156"/>
                  </a:lnTo>
                  <a:lnTo>
                    <a:pt x="2254" y="53"/>
                  </a:lnTo>
                  <a:lnTo>
                    <a:pt x="2177" y="27"/>
                  </a:lnTo>
                  <a:lnTo>
                    <a:pt x="2073" y="1"/>
                  </a:lnTo>
                  <a:lnTo>
                    <a:pt x="1995" y="27"/>
                  </a:lnTo>
                  <a:lnTo>
                    <a:pt x="1918" y="53"/>
                  </a:lnTo>
                  <a:lnTo>
                    <a:pt x="1762" y="156"/>
                  </a:lnTo>
                  <a:lnTo>
                    <a:pt x="1658" y="260"/>
                  </a:lnTo>
                  <a:lnTo>
                    <a:pt x="1503" y="364"/>
                  </a:lnTo>
                  <a:lnTo>
                    <a:pt x="1296" y="441"/>
                  </a:lnTo>
                  <a:lnTo>
                    <a:pt x="1166" y="467"/>
                  </a:lnTo>
                  <a:lnTo>
                    <a:pt x="1037" y="493"/>
                  </a:lnTo>
                  <a:lnTo>
                    <a:pt x="907" y="467"/>
                  </a:lnTo>
                  <a:lnTo>
                    <a:pt x="803" y="441"/>
                  </a:lnTo>
                  <a:lnTo>
                    <a:pt x="596" y="364"/>
                  </a:lnTo>
                  <a:lnTo>
                    <a:pt x="441" y="260"/>
                  </a:lnTo>
                  <a:lnTo>
                    <a:pt x="311" y="156"/>
                  </a:lnTo>
                  <a:lnTo>
                    <a:pt x="156" y="53"/>
                  </a:lnTo>
                  <a:lnTo>
                    <a:pt x="104" y="2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7" name="Google Shape;10267;p54"/>
            <p:cNvSpPr/>
            <p:nvPr/>
          </p:nvSpPr>
          <p:spPr>
            <a:xfrm>
              <a:off x="2520050" y="1499850"/>
              <a:ext cx="260400" cy="29825"/>
            </a:xfrm>
            <a:custGeom>
              <a:avLst/>
              <a:gdLst/>
              <a:ahLst/>
              <a:cxnLst/>
              <a:rect l="l" t="t" r="r" b="b"/>
              <a:pathLst>
                <a:path w="10416" h="1193" extrusionOk="0">
                  <a:moveTo>
                    <a:pt x="0" y="1"/>
                  </a:moveTo>
                  <a:lnTo>
                    <a:pt x="0" y="726"/>
                  </a:lnTo>
                  <a:lnTo>
                    <a:pt x="130" y="726"/>
                  </a:lnTo>
                  <a:lnTo>
                    <a:pt x="259" y="752"/>
                  </a:lnTo>
                  <a:lnTo>
                    <a:pt x="441" y="830"/>
                  </a:lnTo>
                  <a:lnTo>
                    <a:pt x="596" y="933"/>
                  </a:lnTo>
                  <a:lnTo>
                    <a:pt x="726" y="1037"/>
                  </a:lnTo>
                  <a:lnTo>
                    <a:pt x="881" y="1167"/>
                  </a:lnTo>
                  <a:lnTo>
                    <a:pt x="959" y="1192"/>
                  </a:lnTo>
                  <a:lnTo>
                    <a:pt x="1140" y="1192"/>
                  </a:lnTo>
                  <a:lnTo>
                    <a:pt x="1218" y="1167"/>
                  </a:lnTo>
                  <a:lnTo>
                    <a:pt x="1348" y="1037"/>
                  </a:lnTo>
                  <a:lnTo>
                    <a:pt x="1477" y="933"/>
                  </a:lnTo>
                  <a:lnTo>
                    <a:pt x="1633" y="830"/>
                  </a:lnTo>
                  <a:lnTo>
                    <a:pt x="1840" y="752"/>
                  </a:lnTo>
                  <a:lnTo>
                    <a:pt x="1943" y="726"/>
                  </a:lnTo>
                  <a:lnTo>
                    <a:pt x="2228" y="726"/>
                  </a:lnTo>
                  <a:lnTo>
                    <a:pt x="2332" y="752"/>
                  </a:lnTo>
                  <a:lnTo>
                    <a:pt x="2539" y="830"/>
                  </a:lnTo>
                  <a:lnTo>
                    <a:pt x="2695" y="933"/>
                  </a:lnTo>
                  <a:lnTo>
                    <a:pt x="2798" y="1037"/>
                  </a:lnTo>
                  <a:lnTo>
                    <a:pt x="2954" y="1167"/>
                  </a:lnTo>
                  <a:lnTo>
                    <a:pt x="3032" y="1192"/>
                  </a:lnTo>
                  <a:lnTo>
                    <a:pt x="3213" y="1192"/>
                  </a:lnTo>
                  <a:lnTo>
                    <a:pt x="3291" y="1167"/>
                  </a:lnTo>
                  <a:lnTo>
                    <a:pt x="3446" y="1037"/>
                  </a:lnTo>
                  <a:lnTo>
                    <a:pt x="3576" y="933"/>
                  </a:lnTo>
                  <a:lnTo>
                    <a:pt x="3731" y="830"/>
                  </a:lnTo>
                  <a:lnTo>
                    <a:pt x="3913" y="752"/>
                  </a:lnTo>
                  <a:lnTo>
                    <a:pt x="4042" y="726"/>
                  </a:lnTo>
                  <a:lnTo>
                    <a:pt x="4301" y="726"/>
                  </a:lnTo>
                  <a:lnTo>
                    <a:pt x="4431" y="752"/>
                  </a:lnTo>
                  <a:lnTo>
                    <a:pt x="4612" y="830"/>
                  </a:lnTo>
                  <a:lnTo>
                    <a:pt x="4768" y="933"/>
                  </a:lnTo>
                  <a:lnTo>
                    <a:pt x="4897" y="1037"/>
                  </a:lnTo>
                  <a:lnTo>
                    <a:pt x="5053" y="1167"/>
                  </a:lnTo>
                  <a:lnTo>
                    <a:pt x="5130" y="1192"/>
                  </a:lnTo>
                  <a:lnTo>
                    <a:pt x="5312" y="1192"/>
                  </a:lnTo>
                  <a:lnTo>
                    <a:pt x="5363" y="1167"/>
                  </a:lnTo>
                  <a:lnTo>
                    <a:pt x="5519" y="1037"/>
                  </a:lnTo>
                  <a:lnTo>
                    <a:pt x="5648" y="933"/>
                  </a:lnTo>
                  <a:lnTo>
                    <a:pt x="5804" y="830"/>
                  </a:lnTo>
                  <a:lnTo>
                    <a:pt x="6011" y="752"/>
                  </a:lnTo>
                  <a:lnTo>
                    <a:pt x="6115" y="726"/>
                  </a:lnTo>
                  <a:lnTo>
                    <a:pt x="6400" y="726"/>
                  </a:lnTo>
                  <a:lnTo>
                    <a:pt x="6503" y="752"/>
                  </a:lnTo>
                  <a:lnTo>
                    <a:pt x="6711" y="830"/>
                  </a:lnTo>
                  <a:lnTo>
                    <a:pt x="6866" y="933"/>
                  </a:lnTo>
                  <a:lnTo>
                    <a:pt x="6970" y="1037"/>
                  </a:lnTo>
                  <a:lnTo>
                    <a:pt x="7125" y="1167"/>
                  </a:lnTo>
                  <a:lnTo>
                    <a:pt x="7203" y="1192"/>
                  </a:lnTo>
                  <a:lnTo>
                    <a:pt x="7384" y="1192"/>
                  </a:lnTo>
                  <a:lnTo>
                    <a:pt x="7462" y="1167"/>
                  </a:lnTo>
                  <a:lnTo>
                    <a:pt x="7618" y="1037"/>
                  </a:lnTo>
                  <a:lnTo>
                    <a:pt x="7747" y="933"/>
                  </a:lnTo>
                  <a:lnTo>
                    <a:pt x="7877" y="830"/>
                  </a:lnTo>
                  <a:lnTo>
                    <a:pt x="8084" y="752"/>
                  </a:lnTo>
                  <a:lnTo>
                    <a:pt x="8213" y="726"/>
                  </a:lnTo>
                  <a:lnTo>
                    <a:pt x="8473" y="726"/>
                  </a:lnTo>
                  <a:lnTo>
                    <a:pt x="8602" y="752"/>
                  </a:lnTo>
                  <a:lnTo>
                    <a:pt x="8783" y="830"/>
                  </a:lnTo>
                  <a:lnTo>
                    <a:pt x="8939" y="933"/>
                  </a:lnTo>
                  <a:lnTo>
                    <a:pt x="9068" y="1037"/>
                  </a:lnTo>
                  <a:lnTo>
                    <a:pt x="9224" y="1167"/>
                  </a:lnTo>
                  <a:lnTo>
                    <a:pt x="9302" y="1192"/>
                  </a:lnTo>
                  <a:lnTo>
                    <a:pt x="9483" y="1192"/>
                  </a:lnTo>
                  <a:lnTo>
                    <a:pt x="9535" y="1167"/>
                  </a:lnTo>
                  <a:lnTo>
                    <a:pt x="9690" y="1037"/>
                  </a:lnTo>
                  <a:lnTo>
                    <a:pt x="9820" y="933"/>
                  </a:lnTo>
                  <a:lnTo>
                    <a:pt x="9975" y="830"/>
                  </a:lnTo>
                  <a:lnTo>
                    <a:pt x="10183" y="752"/>
                  </a:lnTo>
                  <a:lnTo>
                    <a:pt x="10286" y="726"/>
                  </a:lnTo>
                  <a:lnTo>
                    <a:pt x="10416" y="726"/>
                  </a:lnTo>
                  <a:lnTo>
                    <a:pt x="10416" y="1"/>
                  </a:lnTo>
                  <a:lnTo>
                    <a:pt x="10338" y="1"/>
                  </a:lnTo>
                  <a:lnTo>
                    <a:pt x="10260" y="27"/>
                  </a:lnTo>
                  <a:lnTo>
                    <a:pt x="10105" y="156"/>
                  </a:lnTo>
                  <a:lnTo>
                    <a:pt x="9975" y="260"/>
                  </a:lnTo>
                  <a:lnTo>
                    <a:pt x="9820" y="363"/>
                  </a:lnTo>
                  <a:lnTo>
                    <a:pt x="9638" y="441"/>
                  </a:lnTo>
                  <a:lnTo>
                    <a:pt x="9509" y="467"/>
                  </a:lnTo>
                  <a:lnTo>
                    <a:pt x="9250" y="467"/>
                  </a:lnTo>
                  <a:lnTo>
                    <a:pt x="9120" y="441"/>
                  </a:lnTo>
                  <a:lnTo>
                    <a:pt x="8939" y="363"/>
                  </a:lnTo>
                  <a:lnTo>
                    <a:pt x="8783" y="260"/>
                  </a:lnTo>
                  <a:lnTo>
                    <a:pt x="8654" y="156"/>
                  </a:lnTo>
                  <a:lnTo>
                    <a:pt x="8498" y="27"/>
                  </a:lnTo>
                  <a:lnTo>
                    <a:pt x="8421" y="1"/>
                  </a:lnTo>
                  <a:lnTo>
                    <a:pt x="8239" y="1"/>
                  </a:lnTo>
                  <a:lnTo>
                    <a:pt x="8188" y="27"/>
                  </a:lnTo>
                  <a:lnTo>
                    <a:pt x="8032" y="156"/>
                  </a:lnTo>
                  <a:lnTo>
                    <a:pt x="7903" y="260"/>
                  </a:lnTo>
                  <a:lnTo>
                    <a:pt x="7747" y="363"/>
                  </a:lnTo>
                  <a:lnTo>
                    <a:pt x="7540" y="441"/>
                  </a:lnTo>
                  <a:lnTo>
                    <a:pt x="7436" y="467"/>
                  </a:lnTo>
                  <a:lnTo>
                    <a:pt x="7151" y="467"/>
                  </a:lnTo>
                  <a:lnTo>
                    <a:pt x="7048" y="441"/>
                  </a:lnTo>
                  <a:lnTo>
                    <a:pt x="6840" y="363"/>
                  </a:lnTo>
                  <a:lnTo>
                    <a:pt x="6685" y="260"/>
                  </a:lnTo>
                  <a:lnTo>
                    <a:pt x="6581" y="156"/>
                  </a:lnTo>
                  <a:lnTo>
                    <a:pt x="6426" y="27"/>
                  </a:lnTo>
                  <a:lnTo>
                    <a:pt x="6348" y="1"/>
                  </a:lnTo>
                  <a:lnTo>
                    <a:pt x="6167" y="1"/>
                  </a:lnTo>
                  <a:lnTo>
                    <a:pt x="6089" y="27"/>
                  </a:lnTo>
                  <a:lnTo>
                    <a:pt x="5933" y="156"/>
                  </a:lnTo>
                  <a:lnTo>
                    <a:pt x="5804" y="260"/>
                  </a:lnTo>
                  <a:lnTo>
                    <a:pt x="5674" y="363"/>
                  </a:lnTo>
                  <a:lnTo>
                    <a:pt x="5467" y="441"/>
                  </a:lnTo>
                  <a:lnTo>
                    <a:pt x="5338" y="467"/>
                  </a:lnTo>
                  <a:lnTo>
                    <a:pt x="5078" y="467"/>
                  </a:lnTo>
                  <a:lnTo>
                    <a:pt x="4949" y="441"/>
                  </a:lnTo>
                  <a:lnTo>
                    <a:pt x="4768" y="363"/>
                  </a:lnTo>
                  <a:lnTo>
                    <a:pt x="4612" y="260"/>
                  </a:lnTo>
                  <a:lnTo>
                    <a:pt x="4483" y="156"/>
                  </a:lnTo>
                  <a:lnTo>
                    <a:pt x="4327" y="27"/>
                  </a:lnTo>
                  <a:lnTo>
                    <a:pt x="4249" y="1"/>
                  </a:lnTo>
                  <a:lnTo>
                    <a:pt x="4068" y="1"/>
                  </a:lnTo>
                  <a:lnTo>
                    <a:pt x="4016" y="27"/>
                  </a:lnTo>
                  <a:lnTo>
                    <a:pt x="3861" y="156"/>
                  </a:lnTo>
                  <a:lnTo>
                    <a:pt x="3731" y="260"/>
                  </a:lnTo>
                  <a:lnTo>
                    <a:pt x="3576" y="363"/>
                  </a:lnTo>
                  <a:lnTo>
                    <a:pt x="3368" y="441"/>
                  </a:lnTo>
                  <a:lnTo>
                    <a:pt x="3265" y="467"/>
                  </a:lnTo>
                  <a:lnTo>
                    <a:pt x="3006" y="467"/>
                  </a:lnTo>
                  <a:lnTo>
                    <a:pt x="2876" y="441"/>
                  </a:lnTo>
                  <a:lnTo>
                    <a:pt x="2669" y="363"/>
                  </a:lnTo>
                  <a:lnTo>
                    <a:pt x="2513" y="260"/>
                  </a:lnTo>
                  <a:lnTo>
                    <a:pt x="2410" y="156"/>
                  </a:lnTo>
                  <a:lnTo>
                    <a:pt x="2254" y="27"/>
                  </a:lnTo>
                  <a:lnTo>
                    <a:pt x="2177" y="1"/>
                  </a:lnTo>
                  <a:lnTo>
                    <a:pt x="1995" y="1"/>
                  </a:lnTo>
                  <a:lnTo>
                    <a:pt x="1918" y="27"/>
                  </a:lnTo>
                  <a:lnTo>
                    <a:pt x="1762" y="156"/>
                  </a:lnTo>
                  <a:lnTo>
                    <a:pt x="1658" y="260"/>
                  </a:lnTo>
                  <a:lnTo>
                    <a:pt x="1503" y="363"/>
                  </a:lnTo>
                  <a:lnTo>
                    <a:pt x="1296" y="441"/>
                  </a:lnTo>
                  <a:lnTo>
                    <a:pt x="1166" y="467"/>
                  </a:lnTo>
                  <a:lnTo>
                    <a:pt x="907" y="467"/>
                  </a:lnTo>
                  <a:lnTo>
                    <a:pt x="803" y="441"/>
                  </a:lnTo>
                  <a:lnTo>
                    <a:pt x="596" y="363"/>
                  </a:lnTo>
                  <a:lnTo>
                    <a:pt x="441" y="260"/>
                  </a:lnTo>
                  <a:lnTo>
                    <a:pt x="311" y="156"/>
                  </a:lnTo>
                  <a:lnTo>
                    <a:pt x="156" y="27"/>
                  </a:lnTo>
                  <a:lnTo>
                    <a:pt x="10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68" name="Google Shape;10268;p54"/>
          <p:cNvGrpSpPr/>
          <p:nvPr/>
        </p:nvGrpSpPr>
        <p:grpSpPr>
          <a:xfrm>
            <a:off x="3849214" y="3736996"/>
            <a:ext cx="252535" cy="320032"/>
            <a:chOff x="3312850" y="1319800"/>
            <a:chExt cx="202125" cy="260400"/>
          </a:xfrm>
        </p:grpSpPr>
        <p:sp>
          <p:nvSpPr>
            <p:cNvPr id="10269" name="Google Shape;10269;p54"/>
            <p:cNvSpPr/>
            <p:nvPr/>
          </p:nvSpPr>
          <p:spPr>
            <a:xfrm>
              <a:off x="3360150" y="1392325"/>
              <a:ext cx="114675" cy="147700"/>
            </a:xfrm>
            <a:custGeom>
              <a:avLst/>
              <a:gdLst/>
              <a:ahLst/>
              <a:cxnLst/>
              <a:rect l="l" t="t" r="r" b="b"/>
              <a:pathLst>
                <a:path w="4587" h="5908" extrusionOk="0">
                  <a:moveTo>
                    <a:pt x="2306" y="1763"/>
                  </a:moveTo>
                  <a:lnTo>
                    <a:pt x="2513" y="1996"/>
                  </a:lnTo>
                  <a:lnTo>
                    <a:pt x="2643" y="2151"/>
                  </a:lnTo>
                  <a:lnTo>
                    <a:pt x="2928" y="2514"/>
                  </a:lnTo>
                  <a:lnTo>
                    <a:pt x="3187" y="2903"/>
                  </a:lnTo>
                  <a:lnTo>
                    <a:pt x="3317" y="3162"/>
                  </a:lnTo>
                  <a:lnTo>
                    <a:pt x="3368" y="3369"/>
                  </a:lnTo>
                  <a:lnTo>
                    <a:pt x="3394" y="3524"/>
                  </a:lnTo>
                  <a:lnTo>
                    <a:pt x="3368" y="3732"/>
                  </a:lnTo>
                  <a:lnTo>
                    <a:pt x="3291" y="3939"/>
                  </a:lnTo>
                  <a:lnTo>
                    <a:pt x="3187" y="4120"/>
                  </a:lnTo>
                  <a:lnTo>
                    <a:pt x="3057" y="4302"/>
                  </a:lnTo>
                  <a:lnTo>
                    <a:pt x="2902" y="4431"/>
                  </a:lnTo>
                  <a:lnTo>
                    <a:pt x="2721" y="4535"/>
                  </a:lnTo>
                  <a:lnTo>
                    <a:pt x="2513" y="4587"/>
                  </a:lnTo>
                  <a:lnTo>
                    <a:pt x="2306" y="4613"/>
                  </a:lnTo>
                  <a:lnTo>
                    <a:pt x="2073" y="4587"/>
                  </a:lnTo>
                  <a:lnTo>
                    <a:pt x="1866" y="4535"/>
                  </a:lnTo>
                  <a:lnTo>
                    <a:pt x="1684" y="4431"/>
                  </a:lnTo>
                  <a:lnTo>
                    <a:pt x="1529" y="4302"/>
                  </a:lnTo>
                  <a:lnTo>
                    <a:pt x="1399" y="4120"/>
                  </a:lnTo>
                  <a:lnTo>
                    <a:pt x="1296" y="3939"/>
                  </a:lnTo>
                  <a:lnTo>
                    <a:pt x="1218" y="3732"/>
                  </a:lnTo>
                  <a:lnTo>
                    <a:pt x="1192" y="3524"/>
                  </a:lnTo>
                  <a:lnTo>
                    <a:pt x="1218" y="3369"/>
                  </a:lnTo>
                  <a:lnTo>
                    <a:pt x="1270" y="3162"/>
                  </a:lnTo>
                  <a:lnTo>
                    <a:pt x="1425" y="2903"/>
                  </a:lnTo>
                  <a:lnTo>
                    <a:pt x="1658" y="2514"/>
                  </a:lnTo>
                  <a:lnTo>
                    <a:pt x="1943" y="2151"/>
                  </a:lnTo>
                  <a:lnTo>
                    <a:pt x="2073" y="1996"/>
                  </a:lnTo>
                  <a:lnTo>
                    <a:pt x="2306" y="1763"/>
                  </a:lnTo>
                  <a:close/>
                  <a:moveTo>
                    <a:pt x="1762" y="1"/>
                  </a:moveTo>
                  <a:lnTo>
                    <a:pt x="0" y="1788"/>
                  </a:lnTo>
                  <a:lnTo>
                    <a:pt x="0" y="5908"/>
                  </a:lnTo>
                  <a:lnTo>
                    <a:pt x="4586" y="5908"/>
                  </a:lnTo>
                  <a:lnTo>
                    <a:pt x="458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0" name="Google Shape;10270;p54"/>
            <p:cNvSpPr/>
            <p:nvPr/>
          </p:nvSpPr>
          <p:spPr>
            <a:xfrm>
              <a:off x="3405475" y="1459700"/>
              <a:ext cx="24000" cy="32400"/>
            </a:xfrm>
            <a:custGeom>
              <a:avLst/>
              <a:gdLst/>
              <a:ahLst/>
              <a:cxnLst/>
              <a:rect l="l" t="t" r="r" b="b"/>
              <a:pathLst>
                <a:path w="960" h="1296" extrusionOk="0">
                  <a:moveTo>
                    <a:pt x="493" y="0"/>
                  </a:moveTo>
                  <a:lnTo>
                    <a:pt x="286" y="233"/>
                  </a:lnTo>
                  <a:lnTo>
                    <a:pt x="156" y="467"/>
                  </a:lnTo>
                  <a:lnTo>
                    <a:pt x="53" y="674"/>
                  </a:lnTo>
                  <a:lnTo>
                    <a:pt x="1" y="829"/>
                  </a:lnTo>
                  <a:lnTo>
                    <a:pt x="1" y="933"/>
                  </a:lnTo>
                  <a:lnTo>
                    <a:pt x="27" y="1011"/>
                  </a:lnTo>
                  <a:lnTo>
                    <a:pt x="79" y="1088"/>
                  </a:lnTo>
                  <a:lnTo>
                    <a:pt x="130" y="1166"/>
                  </a:lnTo>
                  <a:lnTo>
                    <a:pt x="208" y="1218"/>
                  </a:lnTo>
                  <a:lnTo>
                    <a:pt x="286" y="1270"/>
                  </a:lnTo>
                  <a:lnTo>
                    <a:pt x="389" y="1296"/>
                  </a:lnTo>
                  <a:lnTo>
                    <a:pt x="571" y="1296"/>
                  </a:lnTo>
                  <a:lnTo>
                    <a:pt x="674" y="1270"/>
                  </a:lnTo>
                  <a:lnTo>
                    <a:pt x="752" y="1218"/>
                  </a:lnTo>
                  <a:lnTo>
                    <a:pt x="830" y="1166"/>
                  </a:lnTo>
                  <a:lnTo>
                    <a:pt x="882" y="1088"/>
                  </a:lnTo>
                  <a:lnTo>
                    <a:pt x="934" y="1011"/>
                  </a:lnTo>
                  <a:lnTo>
                    <a:pt x="959" y="933"/>
                  </a:lnTo>
                  <a:lnTo>
                    <a:pt x="959" y="829"/>
                  </a:lnTo>
                  <a:lnTo>
                    <a:pt x="934" y="674"/>
                  </a:lnTo>
                  <a:lnTo>
                    <a:pt x="830" y="467"/>
                  </a:lnTo>
                  <a:lnTo>
                    <a:pt x="674" y="233"/>
                  </a:lnTo>
                  <a:lnTo>
                    <a:pt x="49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1" name="Google Shape;10271;p54"/>
            <p:cNvSpPr/>
            <p:nvPr/>
          </p:nvSpPr>
          <p:spPr>
            <a:xfrm>
              <a:off x="3312850" y="1319800"/>
              <a:ext cx="202125" cy="260400"/>
            </a:xfrm>
            <a:custGeom>
              <a:avLst/>
              <a:gdLst/>
              <a:ahLst/>
              <a:cxnLst/>
              <a:rect l="l" t="t" r="r" b="b"/>
              <a:pathLst>
                <a:path w="8085" h="10416" extrusionOk="0">
                  <a:moveTo>
                    <a:pt x="7100" y="1036"/>
                  </a:moveTo>
                  <a:lnTo>
                    <a:pt x="7100" y="1658"/>
                  </a:lnTo>
                  <a:lnTo>
                    <a:pt x="5260" y="1658"/>
                  </a:lnTo>
                  <a:lnTo>
                    <a:pt x="5260" y="1036"/>
                  </a:lnTo>
                  <a:close/>
                  <a:moveTo>
                    <a:pt x="7100" y="2306"/>
                  </a:moveTo>
                  <a:lnTo>
                    <a:pt x="7100" y="9431"/>
                  </a:lnTo>
                  <a:lnTo>
                    <a:pt x="1270" y="9431"/>
                  </a:lnTo>
                  <a:lnTo>
                    <a:pt x="1270" y="4430"/>
                  </a:lnTo>
                  <a:lnTo>
                    <a:pt x="3421" y="2306"/>
                  </a:lnTo>
                  <a:close/>
                  <a:moveTo>
                    <a:pt x="4846" y="0"/>
                  </a:moveTo>
                  <a:lnTo>
                    <a:pt x="3524" y="1295"/>
                  </a:lnTo>
                  <a:lnTo>
                    <a:pt x="2877" y="1295"/>
                  </a:lnTo>
                  <a:lnTo>
                    <a:pt x="2281" y="1891"/>
                  </a:lnTo>
                  <a:lnTo>
                    <a:pt x="1374" y="1010"/>
                  </a:lnTo>
                  <a:lnTo>
                    <a:pt x="1" y="2384"/>
                  </a:lnTo>
                  <a:lnTo>
                    <a:pt x="908" y="3290"/>
                  </a:lnTo>
                  <a:lnTo>
                    <a:pt x="286" y="3912"/>
                  </a:lnTo>
                  <a:lnTo>
                    <a:pt x="286" y="10415"/>
                  </a:lnTo>
                  <a:lnTo>
                    <a:pt x="8084" y="10415"/>
                  </a:lnTo>
                  <a:lnTo>
                    <a:pt x="808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72" name="Google Shape;10272;p54"/>
          <p:cNvGrpSpPr/>
          <p:nvPr/>
        </p:nvGrpSpPr>
        <p:grpSpPr>
          <a:xfrm>
            <a:off x="7451880" y="3736996"/>
            <a:ext cx="159455" cy="320032"/>
            <a:chOff x="4114100" y="1319800"/>
            <a:chExt cx="127625" cy="260400"/>
          </a:xfrm>
        </p:grpSpPr>
        <p:sp>
          <p:nvSpPr>
            <p:cNvPr id="10273" name="Google Shape;10273;p54"/>
            <p:cNvSpPr/>
            <p:nvPr/>
          </p:nvSpPr>
          <p:spPr>
            <a:xfrm>
              <a:off x="4114100" y="1407225"/>
              <a:ext cx="127625" cy="172975"/>
            </a:xfrm>
            <a:custGeom>
              <a:avLst/>
              <a:gdLst/>
              <a:ahLst/>
              <a:cxnLst/>
              <a:rect l="l" t="t" r="r" b="b"/>
              <a:pathLst>
                <a:path w="5105" h="6919" extrusionOk="0">
                  <a:moveTo>
                    <a:pt x="2539" y="830"/>
                  </a:moveTo>
                  <a:lnTo>
                    <a:pt x="2747" y="856"/>
                  </a:lnTo>
                  <a:lnTo>
                    <a:pt x="2902" y="907"/>
                  </a:lnTo>
                  <a:lnTo>
                    <a:pt x="3083" y="985"/>
                  </a:lnTo>
                  <a:lnTo>
                    <a:pt x="3213" y="1115"/>
                  </a:lnTo>
                  <a:lnTo>
                    <a:pt x="3317" y="1244"/>
                  </a:lnTo>
                  <a:lnTo>
                    <a:pt x="3420" y="1400"/>
                  </a:lnTo>
                  <a:lnTo>
                    <a:pt x="3472" y="1581"/>
                  </a:lnTo>
                  <a:lnTo>
                    <a:pt x="3498" y="1762"/>
                  </a:lnTo>
                  <a:lnTo>
                    <a:pt x="3472" y="1970"/>
                  </a:lnTo>
                  <a:lnTo>
                    <a:pt x="3420" y="2151"/>
                  </a:lnTo>
                  <a:lnTo>
                    <a:pt x="3317" y="2307"/>
                  </a:lnTo>
                  <a:lnTo>
                    <a:pt x="3213" y="2436"/>
                  </a:lnTo>
                  <a:lnTo>
                    <a:pt x="3083" y="2566"/>
                  </a:lnTo>
                  <a:lnTo>
                    <a:pt x="2902" y="2643"/>
                  </a:lnTo>
                  <a:lnTo>
                    <a:pt x="2747" y="2695"/>
                  </a:lnTo>
                  <a:lnTo>
                    <a:pt x="2539" y="2721"/>
                  </a:lnTo>
                  <a:lnTo>
                    <a:pt x="2358" y="2695"/>
                  </a:lnTo>
                  <a:lnTo>
                    <a:pt x="2177" y="2643"/>
                  </a:lnTo>
                  <a:lnTo>
                    <a:pt x="2021" y="2566"/>
                  </a:lnTo>
                  <a:lnTo>
                    <a:pt x="1866" y="2436"/>
                  </a:lnTo>
                  <a:lnTo>
                    <a:pt x="1762" y="2307"/>
                  </a:lnTo>
                  <a:lnTo>
                    <a:pt x="1684" y="2151"/>
                  </a:lnTo>
                  <a:lnTo>
                    <a:pt x="1633" y="1970"/>
                  </a:lnTo>
                  <a:lnTo>
                    <a:pt x="1607" y="1762"/>
                  </a:lnTo>
                  <a:lnTo>
                    <a:pt x="1633" y="1581"/>
                  </a:lnTo>
                  <a:lnTo>
                    <a:pt x="1684" y="1400"/>
                  </a:lnTo>
                  <a:lnTo>
                    <a:pt x="1762" y="1244"/>
                  </a:lnTo>
                  <a:lnTo>
                    <a:pt x="1866" y="1115"/>
                  </a:lnTo>
                  <a:lnTo>
                    <a:pt x="2021" y="985"/>
                  </a:lnTo>
                  <a:lnTo>
                    <a:pt x="2177" y="907"/>
                  </a:lnTo>
                  <a:lnTo>
                    <a:pt x="2358" y="856"/>
                  </a:lnTo>
                  <a:lnTo>
                    <a:pt x="2539" y="830"/>
                  </a:lnTo>
                  <a:close/>
                  <a:moveTo>
                    <a:pt x="544" y="1"/>
                  </a:moveTo>
                  <a:lnTo>
                    <a:pt x="0" y="1089"/>
                  </a:lnTo>
                  <a:lnTo>
                    <a:pt x="1270" y="3654"/>
                  </a:lnTo>
                  <a:lnTo>
                    <a:pt x="2228" y="3654"/>
                  </a:lnTo>
                  <a:lnTo>
                    <a:pt x="2228" y="5079"/>
                  </a:lnTo>
                  <a:lnTo>
                    <a:pt x="2669" y="5079"/>
                  </a:lnTo>
                  <a:lnTo>
                    <a:pt x="2773" y="5131"/>
                  </a:lnTo>
                  <a:lnTo>
                    <a:pt x="2876" y="5182"/>
                  </a:lnTo>
                  <a:lnTo>
                    <a:pt x="2980" y="5260"/>
                  </a:lnTo>
                  <a:lnTo>
                    <a:pt x="3058" y="5338"/>
                  </a:lnTo>
                  <a:lnTo>
                    <a:pt x="3109" y="5442"/>
                  </a:lnTo>
                  <a:lnTo>
                    <a:pt x="3135" y="5571"/>
                  </a:lnTo>
                  <a:lnTo>
                    <a:pt x="3161" y="5701"/>
                  </a:lnTo>
                  <a:lnTo>
                    <a:pt x="3135" y="5804"/>
                  </a:lnTo>
                  <a:lnTo>
                    <a:pt x="3109" y="5934"/>
                  </a:lnTo>
                  <a:lnTo>
                    <a:pt x="3058" y="6037"/>
                  </a:lnTo>
                  <a:lnTo>
                    <a:pt x="2980" y="6115"/>
                  </a:lnTo>
                  <a:lnTo>
                    <a:pt x="2876" y="6193"/>
                  </a:lnTo>
                  <a:lnTo>
                    <a:pt x="2773" y="6271"/>
                  </a:lnTo>
                  <a:lnTo>
                    <a:pt x="2669" y="6297"/>
                  </a:lnTo>
                  <a:lnTo>
                    <a:pt x="2410" y="6297"/>
                  </a:lnTo>
                  <a:lnTo>
                    <a:pt x="2306" y="6271"/>
                  </a:lnTo>
                  <a:lnTo>
                    <a:pt x="2203" y="6193"/>
                  </a:lnTo>
                  <a:lnTo>
                    <a:pt x="2099" y="6115"/>
                  </a:lnTo>
                  <a:lnTo>
                    <a:pt x="2047" y="6037"/>
                  </a:lnTo>
                  <a:lnTo>
                    <a:pt x="1969" y="5934"/>
                  </a:lnTo>
                  <a:lnTo>
                    <a:pt x="1943" y="5804"/>
                  </a:lnTo>
                  <a:lnTo>
                    <a:pt x="1918" y="5701"/>
                  </a:lnTo>
                  <a:lnTo>
                    <a:pt x="1322" y="5701"/>
                  </a:lnTo>
                  <a:lnTo>
                    <a:pt x="1348" y="5934"/>
                  </a:lnTo>
                  <a:lnTo>
                    <a:pt x="1425" y="6167"/>
                  </a:lnTo>
                  <a:lnTo>
                    <a:pt x="1529" y="6374"/>
                  </a:lnTo>
                  <a:lnTo>
                    <a:pt x="1684" y="6556"/>
                  </a:lnTo>
                  <a:lnTo>
                    <a:pt x="1866" y="6711"/>
                  </a:lnTo>
                  <a:lnTo>
                    <a:pt x="2073" y="6815"/>
                  </a:lnTo>
                  <a:lnTo>
                    <a:pt x="2306" y="6892"/>
                  </a:lnTo>
                  <a:lnTo>
                    <a:pt x="2539" y="6918"/>
                  </a:lnTo>
                  <a:lnTo>
                    <a:pt x="2798" y="6892"/>
                  </a:lnTo>
                  <a:lnTo>
                    <a:pt x="3032" y="6815"/>
                  </a:lnTo>
                  <a:lnTo>
                    <a:pt x="3239" y="6711"/>
                  </a:lnTo>
                  <a:lnTo>
                    <a:pt x="3420" y="6556"/>
                  </a:lnTo>
                  <a:lnTo>
                    <a:pt x="3550" y="6374"/>
                  </a:lnTo>
                  <a:lnTo>
                    <a:pt x="3679" y="6167"/>
                  </a:lnTo>
                  <a:lnTo>
                    <a:pt x="3757" y="5934"/>
                  </a:lnTo>
                  <a:lnTo>
                    <a:pt x="3757" y="5701"/>
                  </a:lnTo>
                  <a:lnTo>
                    <a:pt x="3757" y="5493"/>
                  </a:lnTo>
                  <a:lnTo>
                    <a:pt x="3705" y="5286"/>
                  </a:lnTo>
                  <a:lnTo>
                    <a:pt x="3628" y="5105"/>
                  </a:lnTo>
                  <a:lnTo>
                    <a:pt x="3498" y="4949"/>
                  </a:lnTo>
                  <a:lnTo>
                    <a:pt x="3368" y="4794"/>
                  </a:lnTo>
                  <a:lnTo>
                    <a:pt x="3213" y="4664"/>
                  </a:lnTo>
                  <a:lnTo>
                    <a:pt x="3032" y="4561"/>
                  </a:lnTo>
                  <a:lnTo>
                    <a:pt x="2850" y="4509"/>
                  </a:lnTo>
                  <a:lnTo>
                    <a:pt x="2850" y="3654"/>
                  </a:lnTo>
                  <a:lnTo>
                    <a:pt x="3809" y="3654"/>
                  </a:lnTo>
                  <a:lnTo>
                    <a:pt x="5104" y="1089"/>
                  </a:lnTo>
                  <a:lnTo>
                    <a:pt x="453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4" name="Google Shape;10274;p54"/>
            <p:cNvSpPr/>
            <p:nvPr/>
          </p:nvSpPr>
          <p:spPr>
            <a:xfrm>
              <a:off x="4169150" y="1443500"/>
              <a:ext cx="16875" cy="16225"/>
            </a:xfrm>
            <a:custGeom>
              <a:avLst/>
              <a:gdLst/>
              <a:ahLst/>
              <a:cxnLst/>
              <a:rect l="l" t="t" r="r" b="b"/>
              <a:pathLst>
                <a:path w="675" h="649" extrusionOk="0">
                  <a:moveTo>
                    <a:pt x="337" y="1"/>
                  </a:moveTo>
                  <a:lnTo>
                    <a:pt x="208" y="26"/>
                  </a:lnTo>
                  <a:lnTo>
                    <a:pt x="104" y="78"/>
                  </a:lnTo>
                  <a:lnTo>
                    <a:pt x="26" y="208"/>
                  </a:lnTo>
                  <a:lnTo>
                    <a:pt x="1" y="311"/>
                  </a:lnTo>
                  <a:lnTo>
                    <a:pt x="26" y="441"/>
                  </a:lnTo>
                  <a:lnTo>
                    <a:pt x="104" y="571"/>
                  </a:lnTo>
                  <a:lnTo>
                    <a:pt x="208" y="622"/>
                  </a:lnTo>
                  <a:lnTo>
                    <a:pt x="337" y="648"/>
                  </a:lnTo>
                  <a:lnTo>
                    <a:pt x="467" y="622"/>
                  </a:lnTo>
                  <a:lnTo>
                    <a:pt x="571" y="571"/>
                  </a:lnTo>
                  <a:lnTo>
                    <a:pt x="648" y="441"/>
                  </a:lnTo>
                  <a:lnTo>
                    <a:pt x="674" y="311"/>
                  </a:lnTo>
                  <a:lnTo>
                    <a:pt x="648" y="208"/>
                  </a:lnTo>
                  <a:lnTo>
                    <a:pt x="571" y="78"/>
                  </a:lnTo>
                  <a:lnTo>
                    <a:pt x="467" y="26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5" name="Google Shape;10275;p54"/>
            <p:cNvSpPr/>
            <p:nvPr/>
          </p:nvSpPr>
          <p:spPr>
            <a:xfrm>
              <a:off x="4129650" y="1319800"/>
              <a:ext cx="95875" cy="71900"/>
            </a:xfrm>
            <a:custGeom>
              <a:avLst/>
              <a:gdLst/>
              <a:ahLst/>
              <a:cxnLst/>
              <a:rect l="l" t="t" r="r" b="b"/>
              <a:pathLst>
                <a:path w="3835" h="2876" extrusionOk="0">
                  <a:moveTo>
                    <a:pt x="700" y="0"/>
                  </a:moveTo>
                  <a:lnTo>
                    <a:pt x="700" y="1917"/>
                  </a:lnTo>
                  <a:lnTo>
                    <a:pt x="0" y="1917"/>
                  </a:lnTo>
                  <a:lnTo>
                    <a:pt x="0" y="2876"/>
                  </a:lnTo>
                  <a:lnTo>
                    <a:pt x="3835" y="2876"/>
                  </a:lnTo>
                  <a:lnTo>
                    <a:pt x="3835" y="1917"/>
                  </a:lnTo>
                  <a:lnTo>
                    <a:pt x="3135" y="1917"/>
                  </a:lnTo>
                  <a:lnTo>
                    <a:pt x="3135" y="0"/>
                  </a:lnTo>
                  <a:lnTo>
                    <a:pt x="2539" y="0"/>
                  </a:lnTo>
                  <a:lnTo>
                    <a:pt x="2539" y="1917"/>
                  </a:lnTo>
                  <a:lnTo>
                    <a:pt x="1296" y="1917"/>
                  </a:lnTo>
                  <a:lnTo>
                    <a:pt x="129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6AC827FA-6514-FE0C-3408-FA1943654603}"/>
              </a:ext>
            </a:extLst>
          </p:cNvPr>
          <p:cNvSpPr txBox="1"/>
          <p:nvPr/>
        </p:nvSpPr>
        <p:spPr>
          <a:xfrm>
            <a:off x="0" y="38182"/>
            <a:ext cx="9144000" cy="515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2000" b="1" dirty="0">
                <a:solidFill>
                  <a:srgbClr val="583F5C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b="1" dirty="0">
              <a:solidFill>
                <a:srgbClr val="583F5C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563AC13-2E39-971E-A40F-B6554ACCAB82}"/>
              </a:ext>
            </a:extLst>
          </p:cNvPr>
          <p:cNvSpPr txBox="1"/>
          <p:nvPr/>
        </p:nvSpPr>
        <p:spPr>
          <a:xfrm>
            <a:off x="4482700" y="945914"/>
            <a:ext cx="2646788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200000"/>
              </a:lnSpc>
            </a:pPr>
            <a:r>
              <a:rPr lang="fa-IR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r" rtl="1">
              <a:lnSpc>
                <a:spcPct val="200000"/>
              </a:lnSpc>
            </a:pPr>
            <a:r>
              <a:rPr lang="fa-IR" sz="1100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54439F4-9687-88E9-B26B-CABC7296C400}"/>
              </a:ext>
            </a:extLst>
          </p:cNvPr>
          <p:cNvSpPr txBox="1"/>
          <p:nvPr/>
        </p:nvSpPr>
        <p:spPr>
          <a:xfrm>
            <a:off x="4482700" y="2127966"/>
            <a:ext cx="2646788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200000"/>
              </a:lnSpc>
            </a:pPr>
            <a:r>
              <a:rPr lang="fa-IR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r" rtl="1">
              <a:lnSpc>
                <a:spcPct val="200000"/>
              </a:lnSpc>
            </a:pPr>
            <a:r>
              <a:rPr lang="fa-IR" sz="1100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AEB72D7-078D-F398-1114-AC6ABE022C24}"/>
              </a:ext>
            </a:extLst>
          </p:cNvPr>
          <p:cNvSpPr txBox="1"/>
          <p:nvPr/>
        </p:nvSpPr>
        <p:spPr>
          <a:xfrm>
            <a:off x="4482700" y="3310018"/>
            <a:ext cx="2646788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200000"/>
              </a:lnSpc>
            </a:pPr>
            <a:r>
              <a:rPr lang="fa-IR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r" rtl="1">
              <a:lnSpc>
                <a:spcPct val="200000"/>
              </a:lnSpc>
            </a:pPr>
            <a:r>
              <a:rPr lang="fa-IR" sz="1100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65173261-70B3-4D1E-AD0F-13F9B0D69305}"/>
              </a:ext>
            </a:extLst>
          </p:cNvPr>
          <p:cNvSpPr txBox="1"/>
          <p:nvPr/>
        </p:nvSpPr>
        <p:spPr>
          <a:xfrm>
            <a:off x="941510" y="893405"/>
            <a:ext cx="2646788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200000"/>
              </a:lnSpc>
            </a:pPr>
            <a:r>
              <a:rPr lang="fa-IR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r" rtl="1">
              <a:lnSpc>
                <a:spcPct val="200000"/>
              </a:lnSpc>
            </a:pPr>
            <a:r>
              <a:rPr lang="fa-IR" sz="1100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CAF3E45-3EA4-BC9E-8BB1-B7B8B5C8E71B}"/>
              </a:ext>
            </a:extLst>
          </p:cNvPr>
          <p:cNvSpPr txBox="1"/>
          <p:nvPr/>
        </p:nvSpPr>
        <p:spPr>
          <a:xfrm>
            <a:off x="941510" y="2075457"/>
            <a:ext cx="2646788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200000"/>
              </a:lnSpc>
            </a:pPr>
            <a:r>
              <a:rPr lang="fa-IR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r" rtl="1">
              <a:lnSpc>
                <a:spcPct val="200000"/>
              </a:lnSpc>
            </a:pPr>
            <a:r>
              <a:rPr lang="fa-IR" sz="1100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0628BD0-8922-8066-049B-A465A7568C9E}"/>
              </a:ext>
            </a:extLst>
          </p:cNvPr>
          <p:cNvSpPr txBox="1"/>
          <p:nvPr/>
        </p:nvSpPr>
        <p:spPr>
          <a:xfrm>
            <a:off x="941510" y="3257509"/>
            <a:ext cx="2646788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200000"/>
              </a:lnSpc>
            </a:pPr>
            <a:r>
              <a:rPr lang="fa-IR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r" rtl="1">
              <a:lnSpc>
                <a:spcPct val="200000"/>
              </a:lnSpc>
            </a:pPr>
            <a:r>
              <a:rPr lang="fa-IR" sz="1100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</p:cSld>
  <p:clrMapOvr>
    <a:masterClrMapping/>
  </p:clrMapOvr>
  <p:transition spd="slow">
    <p:push dir="u"/>
  </p:transition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9" name="Google Shape;10289;p55"/>
          <p:cNvSpPr/>
          <p:nvPr/>
        </p:nvSpPr>
        <p:spPr>
          <a:xfrm>
            <a:off x="4187735" y="2028311"/>
            <a:ext cx="759000" cy="7590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90" name="Google Shape;10290;p55"/>
          <p:cNvSpPr/>
          <p:nvPr/>
        </p:nvSpPr>
        <p:spPr>
          <a:xfrm>
            <a:off x="4187735" y="1117586"/>
            <a:ext cx="759000" cy="7590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91" name="Google Shape;10291;p55"/>
          <p:cNvSpPr/>
          <p:nvPr/>
        </p:nvSpPr>
        <p:spPr>
          <a:xfrm>
            <a:off x="4187735" y="2028311"/>
            <a:ext cx="759000" cy="7590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92" name="Google Shape;10292;p55"/>
          <p:cNvSpPr/>
          <p:nvPr/>
        </p:nvSpPr>
        <p:spPr>
          <a:xfrm>
            <a:off x="4187735" y="2942548"/>
            <a:ext cx="759000" cy="7590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93" name="Google Shape;10293;p55"/>
          <p:cNvSpPr/>
          <p:nvPr/>
        </p:nvSpPr>
        <p:spPr>
          <a:xfrm>
            <a:off x="4187735" y="3856798"/>
            <a:ext cx="759000" cy="7590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10294" name="Google Shape;10294;p55"/>
          <p:cNvCxnSpPr>
            <a:stCxn id="10290" idx="2"/>
            <a:endCxn id="10291" idx="0"/>
          </p:cNvCxnSpPr>
          <p:nvPr/>
        </p:nvCxnSpPr>
        <p:spPr>
          <a:xfrm rot="-5400000" flipH="1">
            <a:off x="4491635" y="1952186"/>
            <a:ext cx="151800" cy="600"/>
          </a:xfrm>
          <a:prstGeom prst="bentConnector3">
            <a:avLst>
              <a:gd name="adj1" fmla="val 49975"/>
            </a:avLst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0295" name="Google Shape;10295;p55"/>
          <p:cNvCxnSpPr>
            <a:stCxn id="10291" idx="2"/>
            <a:endCxn id="10292" idx="0"/>
          </p:cNvCxnSpPr>
          <p:nvPr/>
        </p:nvCxnSpPr>
        <p:spPr>
          <a:xfrm rot="-5400000" flipH="1">
            <a:off x="4489985" y="2864561"/>
            <a:ext cx="155100" cy="600"/>
          </a:xfrm>
          <a:prstGeom prst="bentConnector3">
            <a:avLst>
              <a:gd name="adj1" fmla="val 50044"/>
            </a:avLst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0296" name="Google Shape;10296;p55"/>
          <p:cNvCxnSpPr>
            <a:endCxn id="10293" idx="0"/>
          </p:cNvCxnSpPr>
          <p:nvPr/>
        </p:nvCxnSpPr>
        <p:spPr>
          <a:xfrm rot="-5400000" flipH="1">
            <a:off x="4489235" y="3778798"/>
            <a:ext cx="155400" cy="600"/>
          </a:xfrm>
          <a:prstGeom prst="bentConnector3">
            <a:avLst>
              <a:gd name="adj1" fmla="val 50000"/>
            </a:avLst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0297" name="Google Shape;10297;p55"/>
          <p:cNvCxnSpPr>
            <a:stCxn id="10292" idx="2"/>
            <a:endCxn id="10293" idx="0"/>
          </p:cNvCxnSpPr>
          <p:nvPr/>
        </p:nvCxnSpPr>
        <p:spPr>
          <a:xfrm rot="-5400000" flipH="1">
            <a:off x="4489835" y="3778948"/>
            <a:ext cx="155400" cy="600"/>
          </a:xfrm>
          <a:prstGeom prst="bentConnector3">
            <a:avLst>
              <a:gd name="adj1" fmla="val 49952"/>
            </a:avLst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10298" name="Google Shape;10298;p55"/>
          <p:cNvGrpSpPr/>
          <p:nvPr/>
        </p:nvGrpSpPr>
        <p:grpSpPr>
          <a:xfrm>
            <a:off x="4404537" y="1337070"/>
            <a:ext cx="325396" cy="320032"/>
            <a:chOff x="4811050" y="1319800"/>
            <a:chExt cx="260400" cy="260400"/>
          </a:xfrm>
        </p:grpSpPr>
        <p:sp>
          <p:nvSpPr>
            <p:cNvPr id="10299" name="Google Shape;10299;p55"/>
            <p:cNvSpPr/>
            <p:nvPr/>
          </p:nvSpPr>
          <p:spPr>
            <a:xfrm>
              <a:off x="4932825" y="1490150"/>
              <a:ext cx="17500" cy="90050"/>
            </a:xfrm>
            <a:custGeom>
              <a:avLst/>
              <a:gdLst/>
              <a:ahLst/>
              <a:cxnLst/>
              <a:rect l="l" t="t" r="r" b="b"/>
              <a:pathLst>
                <a:path w="700" h="3602" extrusionOk="0">
                  <a:moveTo>
                    <a:pt x="0" y="0"/>
                  </a:moveTo>
                  <a:lnTo>
                    <a:pt x="0" y="3601"/>
                  </a:lnTo>
                  <a:lnTo>
                    <a:pt x="700" y="3601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0" name="Google Shape;10300;p55"/>
            <p:cNvSpPr/>
            <p:nvPr/>
          </p:nvSpPr>
          <p:spPr>
            <a:xfrm>
              <a:off x="4892650" y="1452575"/>
              <a:ext cx="97850" cy="22050"/>
            </a:xfrm>
            <a:custGeom>
              <a:avLst/>
              <a:gdLst/>
              <a:ahLst/>
              <a:cxnLst/>
              <a:rect l="l" t="t" r="r" b="b"/>
              <a:pathLst>
                <a:path w="3914" h="882" extrusionOk="0">
                  <a:moveTo>
                    <a:pt x="1" y="0"/>
                  </a:moveTo>
                  <a:lnTo>
                    <a:pt x="1" y="881"/>
                  </a:lnTo>
                  <a:lnTo>
                    <a:pt x="3913" y="881"/>
                  </a:lnTo>
                  <a:lnTo>
                    <a:pt x="39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1" name="Google Shape;10301;p55"/>
            <p:cNvSpPr/>
            <p:nvPr/>
          </p:nvSpPr>
          <p:spPr>
            <a:xfrm>
              <a:off x="4811050" y="1524475"/>
              <a:ext cx="106250" cy="27225"/>
            </a:xfrm>
            <a:custGeom>
              <a:avLst/>
              <a:gdLst/>
              <a:ahLst/>
              <a:cxnLst/>
              <a:rect l="l" t="t" r="r" b="b"/>
              <a:pathLst>
                <a:path w="4250" h="1089" extrusionOk="0">
                  <a:moveTo>
                    <a:pt x="0" y="0"/>
                  </a:moveTo>
                  <a:lnTo>
                    <a:pt x="0" y="674"/>
                  </a:lnTo>
                  <a:lnTo>
                    <a:pt x="337" y="700"/>
                  </a:lnTo>
                  <a:lnTo>
                    <a:pt x="596" y="752"/>
                  </a:lnTo>
                  <a:lnTo>
                    <a:pt x="803" y="829"/>
                  </a:lnTo>
                  <a:lnTo>
                    <a:pt x="985" y="907"/>
                  </a:lnTo>
                  <a:lnTo>
                    <a:pt x="1140" y="985"/>
                  </a:lnTo>
                  <a:lnTo>
                    <a:pt x="1296" y="1037"/>
                  </a:lnTo>
                  <a:lnTo>
                    <a:pt x="1477" y="1088"/>
                  </a:lnTo>
                  <a:lnTo>
                    <a:pt x="1969" y="1088"/>
                  </a:lnTo>
                  <a:lnTo>
                    <a:pt x="2151" y="1037"/>
                  </a:lnTo>
                  <a:lnTo>
                    <a:pt x="2306" y="985"/>
                  </a:lnTo>
                  <a:lnTo>
                    <a:pt x="2462" y="907"/>
                  </a:lnTo>
                  <a:lnTo>
                    <a:pt x="2643" y="829"/>
                  </a:lnTo>
                  <a:lnTo>
                    <a:pt x="2850" y="752"/>
                  </a:lnTo>
                  <a:lnTo>
                    <a:pt x="3135" y="700"/>
                  </a:lnTo>
                  <a:lnTo>
                    <a:pt x="3472" y="674"/>
                  </a:lnTo>
                  <a:lnTo>
                    <a:pt x="3705" y="674"/>
                  </a:lnTo>
                  <a:lnTo>
                    <a:pt x="3913" y="700"/>
                  </a:lnTo>
                  <a:lnTo>
                    <a:pt x="4094" y="752"/>
                  </a:lnTo>
                  <a:lnTo>
                    <a:pt x="4249" y="803"/>
                  </a:lnTo>
                  <a:lnTo>
                    <a:pt x="42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10302;p55"/>
            <p:cNvSpPr/>
            <p:nvPr/>
          </p:nvSpPr>
          <p:spPr>
            <a:xfrm>
              <a:off x="4811050" y="1490150"/>
              <a:ext cx="106250" cy="19450"/>
            </a:xfrm>
            <a:custGeom>
              <a:avLst/>
              <a:gdLst/>
              <a:ahLst/>
              <a:cxnLst/>
              <a:rect l="l" t="t" r="r" b="b"/>
              <a:pathLst>
                <a:path w="4250" h="778" extrusionOk="0">
                  <a:moveTo>
                    <a:pt x="0" y="0"/>
                  </a:moveTo>
                  <a:lnTo>
                    <a:pt x="0" y="777"/>
                  </a:lnTo>
                  <a:lnTo>
                    <a:pt x="4249" y="777"/>
                  </a:lnTo>
                  <a:lnTo>
                    <a:pt x="42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3" name="Google Shape;10303;p55"/>
            <p:cNvSpPr/>
            <p:nvPr/>
          </p:nvSpPr>
          <p:spPr>
            <a:xfrm>
              <a:off x="4965200" y="1556200"/>
              <a:ext cx="106250" cy="24000"/>
            </a:xfrm>
            <a:custGeom>
              <a:avLst/>
              <a:gdLst/>
              <a:ahLst/>
              <a:cxnLst/>
              <a:rect l="l" t="t" r="r" b="b"/>
              <a:pathLst>
                <a:path w="4250" h="960" extrusionOk="0">
                  <a:moveTo>
                    <a:pt x="804" y="1"/>
                  </a:moveTo>
                  <a:lnTo>
                    <a:pt x="571" y="27"/>
                  </a:lnTo>
                  <a:lnTo>
                    <a:pt x="389" y="53"/>
                  </a:lnTo>
                  <a:lnTo>
                    <a:pt x="182" y="130"/>
                  </a:lnTo>
                  <a:lnTo>
                    <a:pt x="1" y="208"/>
                  </a:lnTo>
                  <a:lnTo>
                    <a:pt x="1" y="959"/>
                  </a:lnTo>
                  <a:lnTo>
                    <a:pt x="4250" y="959"/>
                  </a:lnTo>
                  <a:lnTo>
                    <a:pt x="4250" y="1"/>
                  </a:lnTo>
                  <a:lnTo>
                    <a:pt x="4042" y="27"/>
                  </a:lnTo>
                  <a:lnTo>
                    <a:pt x="3861" y="53"/>
                  </a:lnTo>
                  <a:lnTo>
                    <a:pt x="3706" y="130"/>
                  </a:lnTo>
                  <a:lnTo>
                    <a:pt x="3550" y="182"/>
                  </a:lnTo>
                  <a:lnTo>
                    <a:pt x="3369" y="286"/>
                  </a:lnTo>
                  <a:lnTo>
                    <a:pt x="3162" y="363"/>
                  </a:lnTo>
                  <a:lnTo>
                    <a:pt x="2877" y="415"/>
                  </a:lnTo>
                  <a:lnTo>
                    <a:pt x="2540" y="441"/>
                  </a:lnTo>
                  <a:lnTo>
                    <a:pt x="2203" y="415"/>
                  </a:lnTo>
                  <a:lnTo>
                    <a:pt x="1944" y="363"/>
                  </a:lnTo>
                  <a:lnTo>
                    <a:pt x="1711" y="286"/>
                  </a:lnTo>
                  <a:lnTo>
                    <a:pt x="1529" y="182"/>
                  </a:lnTo>
                  <a:lnTo>
                    <a:pt x="1374" y="130"/>
                  </a:lnTo>
                  <a:lnTo>
                    <a:pt x="1218" y="53"/>
                  </a:lnTo>
                  <a:lnTo>
                    <a:pt x="1037" y="27"/>
                  </a:lnTo>
                  <a:lnTo>
                    <a:pt x="80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4" name="Google Shape;10304;p55"/>
            <p:cNvSpPr/>
            <p:nvPr/>
          </p:nvSpPr>
          <p:spPr>
            <a:xfrm>
              <a:off x="4838250" y="1319800"/>
              <a:ext cx="206000" cy="154825"/>
            </a:xfrm>
            <a:custGeom>
              <a:avLst/>
              <a:gdLst/>
              <a:ahLst/>
              <a:cxnLst/>
              <a:rect l="l" t="t" r="r" b="b"/>
              <a:pathLst>
                <a:path w="8240" h="6193" extrusionOk="0">
                  <a:moveTo>
                    <a:pt x="4120" y="0"/>
                  </a:moveTo>
                  <a:lnTo>
                    <a:pt x="4016" y="52"/>
                  </a:lnTo>
                  <a:lnTo>
                    <a:pt x="3887" y="155"/>
                  </a:lnTo>
                  <a:lnTo>
                    <a:pt x="3757" y="259"/>
                  </a:lnTo>
                  <a:lnTo>
                    <a:pt x="3628" y="389"/>
                  </a:lnTo>
                  <a:lnTo>
                    <a:pt x="3524" y="570"/>
                  </a:lnTo>
                  <a:lnTo>
                    <a:pt x="3446" y="751"/>
                  </a:lnTo>
                  <a:lnTo>
                    <a:pt x="3395" y="933"/>
                  </a:lnTo>
                  <a:lnTo>
                    <a:pt x="3369" y="1140"/>
                  </a:lnTo>
                  <a:lnTo>
                    <a:pt x="3395" y="1270"/>
                  </a:lnTo>
                  <a:lnTo>
                    <a:pt x="3420" y="1399"/>
                  </a:lnTo>
                  <a:lnTo>
                    <a:pt x="3498" y="1529"/>
                  </a:lnTo>
                  <a:lnTo>
                    <a:pt x="3602" y="1632"/>
                  </a:lnTo>
                  <a:lnTo>
                    <a:pt x="2902" y="1632"/>
                  </a:lnTo>
                  <a:lnTo>
                    <a:pt x="2902" y="2254"/>
                  </a:lnTo>
                  <a:lnTo>
                    <a:pt x="3420" y="2254"/>
                  </a:lnTo>
                  <a:lnTo>
                    <a:pt x="3265" y="2954"/>
                  </a:lnTo>
                  <a:lnTo>
                    <a:pt x="1322" y="2954"/>
                  </a:lnTo>
                  <a:lnTo>
                    <a:pt x="0" y="6192"/>
                  </a:lnTo>
                  <a:lnTo>
                    <a:pt x="674" y="6192"/>
                  </a:lnTo>
                  <a:lnTo>
                    <a:pt x="1736" y="3550"/>
                  </a:lnTo>
                  <a:lnTo>
                    <a:pt x="3161" y="3550"/>
                  </a:lnTo>
                  <a:lnTo>
                    <a:pt x="2928" y="4689"/>
                  </a:lnTo>
                  <a:lnTo>
                    <a:pt x="5338" y="4689"/>
                  </a:lnTo>
                  <a:lnTo>
                    <a:pt x="5105" y="3550"/>
                  </a:lnTo>
                  <a:lnTo>
                    <a:pt x="6530" y="3550"/>
                  </a:lnTo>
                  <a:lnTo>
                    <a:pt x="7592" y="6192"/>
                  </a:lnTo>
                  <a:lnTo>
                    <a:pt x="8240" y="6192"/>
                  </a:lnTo>
                  <a:lnTo>
                    <a:pt x="6944" y="2954"/>
                  </a:lnTo>
                  <a:lnTo>
                    <a:pt x="4975" y="2954"/>
                  </a:lnTo>
                  <a:lnTo>
                    <a:pt x="4845" y="2254"/>
                  </a:lnTo>
                  <a:lnTo>
                    <a:pt x="5364" y="2254"/>
                  </a:lnTo>
                  <a:lnTo>
                    <a:pt x="5364" y="1632"/>
                  </a:lnTo>
                  <a:lnTo>
                    <a:pt x="4664" y="1632"/>
                  </a:lnTo>
                  <a:lnTo>
                    <a:pt x="4742" y="1529"/>
                  </a:lnTo>
                  <a:lnTo>
                    <a:pt x="4820" y="1399"/>
                  </a:lnTo>
                  <a:lnTo>
                    <a:pt x="4871" y="1270"/>
                  </a:lnTo>
                  <a:lnTo>
                    <a:pt x="4871" y="1140"/>
                  </a:lnTo>
                  <a:lnTo>
                    <a:pt x="4845" y="933"/>
                  </a:lnTo>
                  <a:lnTo>
                    <a:pt x="4768" y="777"/>
                  </a:lnTo>
                  <a:lnTo>
                    <a:pt x="4638" y="622"/>
                  </a:lnTo>
                  <a:lnTo>
                    <a:pt x="4483" y="466"/>
                  </a:lnTo>
                  <a:lnTo>
                    <a:pt x="4301" y="285"/>
                  </a:lnTo>
                  <a:lnTo>
                    <a:pt x="4198" y="130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5" name="Google Shape;10305;p55"/>
            <p:cNvSpPr/>
            <p:nvPr/>
          </p:nvSpPr>
          <p:spPr>
            <a:xfrm>
              <a:off x="4811050" y="1556200"/>
              <a:ext cx="106250" cy="24000"/>
            </a:xfrm>
            <a:custGeom>
              <a:avLst/>
              <a:gdLst/>
              <a:ahLst/>
              <a:cxnLst/>
              <a:rect l="l" t="t" r="r" b="b"/>
              <a:pathLst>
                <a:path w="4250" h="960" extrusionOk="0">
                  <a:moveTo>
                    <a:pt x="0" y="1"/>
                  </a:moveTo>
                  <a:lnTo>
                    <a:pt x="0" y="959"/>
                  </a:lnTo>
                  <a:lnTo>
                    <a:pt x="4249" y="959"/>
                  </a:lnTo>
                  <a:lnTo>
                    <a:pt x="4249" y="208"/>
                  </a:lnTo>
                  <a:lnTo>
                    <a:pt x="4068" y="130"/>
                  </a:lnTo>
                  <a:lnTo>
                    <a:pt x="3887" y="53"/>
                  </a:lnTo>
                  <a:lnTo>
                    <a:pt x="3679" y="27"/>
                  </a:lnTo>
                  <a:lnTo>
                    <a:pt x="3472" y="1"/>
                  </a:lnTo>
                  <a:lnTo>
                    <a:pt x="3239" y="27"/>
                  </a:lnTo>
                  <a:lnTo>
                    <a:pt x="3032" y="53"/>
                  </a:lnTo>
                  <a:lnTo>
                    <a:pt x="2876" y="130"/>
                  </a:lnTo>
                  <a:lnTo>
                    <a:pt x="2721" y="182"/>
                  </a:lnTo>
                  <a:lnTo>
                    <a:pt x="2539" y="286"/>
                  </a:lnTo>
                  <a:lnTo>
                    <a:pt x="2332" y="363"/>
                  </a:lnTo>
                  <a:lnTo>
                    <a:pt x="2047" y="415"/>
                  </a:lnTo>
                  <a:lnTo>
                    <a:pt x="1710" y="441"/>
                  </a:lnTo>
                  <a:lnTo>
                    <a:pt x="1373" y="415"/>
                  </a:lnTo>
                  <a:lnTo>
                    <a:pt x="1114" y="363"/>
                  </a:lnTo>
                  <a:lnTo>
                    <a:pt x="907" y="286"/>
                  </a:lnTo>
                  <a:lnTo>
                    <a:pt x="700" y="182"/>
                  </a:lnTo>
                  <a:lnTo>
                    <a:pt x="570" y="130"/>
                  </a:lnTo>
                  <a:lnTo>
                    <a:pt x="415" y="53"/>
                  </a:lnTo>
                  <a:lnTo>
                    <a:pt x="233" y="2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6" name="Google Shape;10306;p55"/>
            <p:cNvSpPr/>
            <p:nvPr/>
          </p:nvSpPr>
          <p:spPr>
            <a:xfrm>
              <a:off x="4965200" y="1490150"/>
              <a:ext cx="106250" cy="19450"/>
            </a:xfrm>
            <a:custGeom>
              <a:avLst/>
              <a:gdLst/>
              <a:ahLst/>
              <a:cxnLst/>
              <a:rect l="l" t="t" r="r" b="b"/>
              <a:pathLst>
                <a:path w="4250" h="778" extrusionOk="0">
                  <a:moveTo>
                    <a:pt x="1" y="0"/>
                  </a:moveTo>
                  <a:lnTo>
                    <a:pt x="1" y="777"/>
                  </a:lnTo>
                  <a:lnTo>
                    <a:pt x="4250" y="777"/>
                  </a:lnTo>
                  <a:lnTo>
                    <a:pt x="425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7" name="Google Shape;10307;p55"/>
            <p:cNvSpPr/>
            <p:nvPr/>
          </p:nvSpPr>
          <p:spPr>
            <a:xfrm>
              <a:off x="4965200" y="1524475"/>
              <a:ext cx="106250" cy="27225"/>
            </a:xfrm>
            <a:custGeom>
              <a:avLst/>
              <a:gdLst/>
              <a:ahLst/>
              <a:cxnLst/>
              <a:rect l="l" t="t" r="r" b="b"/>
              <a:pathLst>
                <a:path w="4250" h="1089" extrusionOk="0">
                  <a:moveTo>
                    <a:pt x="1" y="0"/>
                  </a:moveTo>
                  <a:lnTo>
                    <a:pt x="1" y="803"/>
                  </a:lnTo>
                  <a:lnTo>
                    <a:pt x="156" y="752"/>
                  </a:lnTo>
                  <a:lnTo>
                    <a:pt x="337" y="700"/>
                  </a:lnTo>
                  <a:lnTo>
                    <a:pt x="545" y="674"/>
                  </a:lnTo>
                  <a:lnTo>
                    <a:pt x="804" y="674"/>
                  </a:lnTo>
                  <a:lnTo>
                    <a:pt x="1141" y="700"/>
                  </a:lnTo>
                  <a:lnTo>
                    <a:pt x="1400" y="752"/>
                  </a:lnTo>
                  <a:lnTo>
                    <a:pt x="1607" y="829"/>
                  </a:lnTo>
                  <a:lnTo>
                    <a:pt x="1814" y="907"/>
                  </a:lnTo>
                  <a:lnTo>
                    <a:pt x="1944" y="985"/>
                  </a:lnTo>
                  <a:lnTo>
                    <a:pt x="2125" y="1037"/>
                  </a:lnTo>
                  <a:lnTo>
                    <a:pt x="2307" y="1088"/>
                  </a:lnTo>
                  <a:lnTo>
                    <a:pt x="2773" y="1088"/>
                  </a:lnTo>
                  <a:lnTo>
                    <a:pt x="2980" y="1037"/>
                  </a:lnTo>
                  <a:lnTo>
                    <a:pt x="3136" y="985"/>
                  </a:lnTo>
                  <a:lnTo>
                    <a:pt x="3291" y="907"/>
                  </a:lnTo>
                  <a:lnTo>
                    <a:pt x="3472" y="829"/>
                  </a:lnTo>
                  <a:lnTo>
                    <a:pt x="3680" y="752"/>
                  </a:lnTo>
                  <a:lnTo>
                    <a:pt x="3939" y="700"/>
                  </a:lnTo>
                  <a:lnTo>
                    <a:pt x="4250" y="674"/>
                  </a:lnTo>
                  <a:lnTo>
                    <a:pt x="425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08" name="Google Shape;10308;p55"/>
          <p:cNvGrpSpPr/>
          <p:nvPr/>
        </p:nvGrpSpPr>
        <p:grpSpPr>
          <a:xfrm>
            <a:off x="4404521" y="2266491"/>
            <a:ext cx="325427" cy="282639"/>
            <a:chOff x="5574700" y="1334675"/>
            <a:chExt cx="260425" cy="229975"/>
          </a:xfrm>
        </p:grpSpPr>
        <p:sp>
          <p:nvSpPr>
            <p:cNvPr id="10309" name="Google Shape;10309;p55"/>
            <p:cNvSpPr/>
            <p:nvPr/>
          </p:nvSpPr>
          <p:spPr>
            <a:xfrm>
              <a:off x="5697125" y="1365775"/>
              <a:ext cx="15575" cy="30475"/>
            </a:xfrm>
            <a:custGeom>
              <a:avLst/>
              <a:gdLst/>
              <a:ahLst/>
              <a:cxnLst/>
              <a:rect l="l" t="t" r="r" b="b"/>
              <a:pathLst>
                <a:path w="623" h="1219" extrusionOk="0">
                  <a:moveTo>
                    <a:pt x="1" y="1"/>
                  </a:moveTo>
                  <a:lnTo>
                    <a:pt x="1" y="1218"/>
                  </a:lnTo>
                  <a:lnTo>
                    <a:pt x="623" y="1218"/>
                  </a:lnTo>
                  <a:lnTo>
                    <a:pt x="6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0" name="Google Shape;10310;p55"/>
            <p:cNvSpPr/>
            <p:nvPr/>
          </p:nvSpPr>
          <p:spPr>
            <a:xfrm>
              <a:off x="5697125" y="1411775"/>
              <a:ext cx="15575" cy="14900"/>
            </a:xfrm>
            <a:custGeom>
              <a:avLst/>
              <a:gdLst/>
              <a:ahLst/>
              <a:cxnLst/>
              <a:rect l="l" t="t" r="r" b="b"/>
              <a:pathLst>
                <a:path w="623" h="596" extrusionOk="0">
                  <a:moveTo>
                    <a:pt x="1" y="0"/>
                  </a:moveTo>
                  <a:lnTo>
                    <a:pt x="1" y="596"/>
                  </a:lnTo>
                  <a:lnTo>
                    <a:pt x="623" y="596"/>
                  </a:lnTo>
                  <a:lnTo>
                    <a:pt x="6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1" name="Google Shape;10311;p55"/>
            <p:cNvSpPr/>
            <p:nvPr/>
          </p:nvSpPr>
          <p:spPr>
            <a:xfrm>
              <a:off x="5697125" y="1442200"/>
              <a:ext cx="15575" cy="15575"/>
            </a:xfrm>
            <a:custGeom>
              <a:avLst/>
              <a:gdLst/>
              <a:ahLst/>
              <a:cxnLst/>
              <a:rect l="l" t="t" r="r" b="b"/>
              <a:pathLst>
                <a:path w="623" h="623" extrusionOk="0">
                  <a:moveTo>
                    <a:pt x="1" y="1"/>
                  </a:moveTo>
                  <a:lnTo>
                    <a:pt x="1" y="623"/>
                  </a:lnTo>
                  <a:lnTo>
                    <a:pt x="623" y="623"/>
                  </a:lnTo>
                  <a:lnTo>
                    <a:pt x="6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2" name="Google Shape;10312;p55"/>
            <p:cNvSpPr/>
            <p:nvPr/>
          </p:nvSpPr>
          <p:spPr>
            <a:xfrm>
              <a:off x="5697125" y="1472650"/>
              <a:ext cx="15575" cy="15575"/>
            </a:xfrm>
            <a:custGeom>
              <a:avLst/>
              <a:gdLst/>
              <a:ahLst/>
              <a:cxnLst/>
              <a:rect l="l" t="t" r="r" b="b"/>
              <a:pathLst>
                <a:path w="623" h="623" extrusionOk="0">
                  <a:moveTo>
                    <a:pt x="1" y="0"/>
                  </a:moveTo>
                  <a:lnTo>
                    <a:pt x="1" y="622"/>
                  </a:lnTo>
                  <a:lnTo>
                    <a:pt x="623" y="622"/>
                  </a:lnTo>
                  <a:lnTo>
                    <a:pt x="6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3" name="Google Shape;10313;p55"/>
            <p:cNvSpPr/>
            <p:nvPr/>
          </p:nvSpPr>
          <p:spPr>
            <a:xfrm>
              <a:off x="5697125" y="1503750"/>
              <a:ext cx="15575" cy="30450"/>
            </a:xfrm>
            <a:custGeom>
              <a:avLst/>
              <a:gdLst/>
              <a:ahLst/>
              <a:cxnLst/>
              <a:rect l="l" t="t" r="r" b="b"/>
              <a:pathLst>
                <a:path w="623" h="1218" extrusionOk="0">
                  <a:moveTo>
                    <a:pt x="1" y="0"/>
                  </a:moveTo>
                  <a:lnTo>
                    <a:pt x="1" y="1218"/>
                  </a:lnTo>
                  <a:lnTo>
                    <a:pt x="623" y="1218"/>
                  </a:lnTo>
                  <a:lnTo>
                    <a:pt x="6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4" name="Google Shape;10314;p55"/>
            <p:cNvSpPr/>
            <p:nvPr/>
          </p:nvSpPr>
          <p:spPr>
            <a:xfrm>
              <a:off x="5682225" y="1342450"/>
              <a:ext cx="14925" cy="23350"/>
            </a:xfrm>
            <a:custGeom>
              <a:avLst/>
              <a:gdLst/>
              <a:ahLst/>
              <a:cxnLst/>
              <a:rect l="l" t="t" r="r" b="b"/>
              <a:pathLst>
                <a:path w="597" h="934" extrusionOk="0">
                  <a:moveTo>
                    <a:pt x="1" y="1"/>
                  </a:moveTo>
                  <a:lnTo>
                    <a:pt x="1" y="934"/>
                  </a:lnTo>
                  <a:lnTo>
                    <a:pt x="597" y="934"/>
                  </a:lnTo>
                  <a:lnTo>
                    <a:pt x="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5" name="Google Shape;10315;p55"/>
            <p:cNvSpPr/>
            <p:nvPr/>
          </p:nvSpPr>
          <p:spPr>
            <a:xfrm>
              <a:off x="5712675" y="1342450"/>
              <a:ext cx="15575" cy="23350"/>
            </a:xfrm>
            <a:custGeom>
              <a:avLst/>
              <a:gdLst/>
              <a:ahLst/>
              <a:cxnLst/>
              <a:rect l="l" t="t" r="r" b="b"/>
              <a:pathLst>
                <a:path w="623" h="934" extrusionOk="0">
                  <a:moveTo>
                    <a:pt x="1" y="1"/>
                  </a:moveTo>
                  <a:lnTo>
                    <a:pt x="1" y="934"/>
                  </a:lnTo>
                  <a:lnTo>
                    <a:pt x="622" y="934"/>
                  </a:lnTo>
                  <a:lnTo>
                    <a:pt x="62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6" name="Google Shape;10316;p55"/>
            <p:cNvSpPr/>
            <p:nvPr/>
          </p:nvSpPr>
          <p:spPr>
            <a:xfrm>
              <a:off x="5574700" y="1334675"/>
              <a:ext cx="260425" cy="229975"/>
            </a:xfrm>
            <a:custGeom>
              <a:avLst/>
              <a:gdLst/>
              <a:ahLst/>
              <a:cxnLst/>
              <a:rect l="l" t="t" r="r" b="b"/>
              <a:pathLst>
                <a:path w="10417" h="9199" extrusionOk="0">
                  <a:moveTo>
                    <a:pt x="1530" y="1"/>
                  </a:moveTo>
                  <a:lnTo>
                    <a:pt x="1530" y="623"/>
                  </a:lnTo>
                  <a:lnTo>
                    <a:pt x="1841" y="623"/>
                  </a:lnTo>
                  <a:lnTo>
                    <a:pt x="1841" y="1245"/>
                  </a:lnTo>
                  <a:lnTo>
                    <a:pt x="726" y="1245"/>
                  </a:lnTo>
                  <a:lnTo>
                    <a:pt x="649" y="1426"/>
                  </a:lnTo>
                  <a:lnTo>
                    <a:pt x="493" y="1815"/>
                  </a:lnTo>
                  <a:lnTo>
                    <a:pt x="364" y="2203"/>
                  </a:lnTo>
                  <a:lnTo>
                    <a:pt x="260" y="2592"/>
                  </a:lnTo>
                  <a:lnTo>
                    <a:pt x="156" y="2980"/>
                  </a:lnTo>
                  <a:lnTo>
                    <a:pt x="105" y="3395"/>
                  </a:lnTo>
                  <a:lnTo>
                    <a:pt x="53" y="3784"/>
                  </a:lnTo>
                  <a:lnTo>
                    <a:pt x="1" y="4198"/>
                  </a:lnTo>
                  <a:lnTo>
                    <a:pt x="1" y="4613"/>
                  </a:lnTo>
                  <a:lnTo>
                    <a:pt x="1" y="5027"/>
                  </a:lnTo>
                  <a:lnTo>
                    <a:pt x="53" y="5416"/>
                  </a:lnTo>
                  <a:lnTo>
                    <a:pt x="105" y="5830"/>
                  </a:lnTo>
                  <a:lnTo>
                    <a:pt x="156" y="6219"/>
                  </a:lnTo>
                  <a:lnTo>
                    <a:pt x="260" y="6634"/>
                  </a:lnTo>
                  <a:lnTo>
                    <a:pt x="364" y="7022"/>
                  </a:lnTo>
                  <a:lnTo>
                    <a:pt x="493" y="7411"/>
                  </a:lnTo>
                  <a:lnTo>
                    <a:pt x="649" y="7799"/>
                  </a:lnTo>
                  <a:lnTo>
                    <a:pt x="726" y="7981"/>
                  </a:lnTo>
                  <a:lnTo>
                    <a:pt x="1219" y="7981"/>
                  </a:lnTo>
                  <a:lnTo>
                    <a:pt x="1219" y="8603"/>
                  </a:lnTo>
                  <a:lnTo>
                    <a:pt x="1" y="8603"/>
                  </a:lnTo>
                  <a:lnTo>
                    <a:pt x="1" y="9199"/>
                  </a:lnTo>
                  <a:lnTo>
                    <a:pt x="10416" y="9199"/>
                  </a:lnTo>
                  <a:lnTo>
                    <a:pt x="10416" y="8603"/>
                  </a:lnTo>
                  <a:lnTo>
                    <a:pt x="9199" y="8603"/>
                  </a:lnTo>
                  <a:lnTo>
                    <a:pt x="9199" y="7981"/>
                  </a:lnTo>
                  <a:lnTo>
                    <a:pt x="9717" y="7981"/>
                  </a:lnTo>
                  <a:lnTo>
                    <a:pt x="9795" y="7799"/>
                  </a:lnTo>
                  <a:lnTo>
                    <a:pt x="9950" y="7411"/>
                  </a:lnTo>
                  <a:lnTo>
                    <a:pt x="10080" y="7022"/>
                  </a:lnTo>
                  <a:lnTo>
                    <a:pt x="10183" y="6634"/>
                  </a:lnTo>
                  <a:lnTo>
                    <a:pt x="10261" y="6219"/>
                  </a:lnTo>
                  <a:lnTo>
                    <a:pt x="10339" y="5830"/>
                  </a:lnTo>
                  <a:lnTo>
                    <a:pt x="10390" y="5416"/>
                  </a:lnTo>
                  <a:lnTo>
                    <a:pt x="10416" y="5027"/>
                  </a:lnTo>
                  <a:lnTo>
                    <a:pt x="10416" y="4613"/>
                  </a:lnTo>
                  <a:lnTo>
                    <a:pt x="10416" y="4198"/>
                  </a:lnTo>
                  <a:lnTo>
                    <a:pt x="10390" y="3784"/>
                  </a:lnTo>
                  <a:lnTo>
                    <a:pt x="10339" y="3395"/>
                  </a:lnTo>
                  <a:lnTo>
                    <a:pt x="10261" y="2980"/>
                  </a:lnTo>
                  <a:lnTo>
                    <a:pt x="10183" y="2592"/>
                  </a:lnTo>
                  <a:lnTo>
                    <a:pt x="10080" y="2203"/>
                  </a:lnTo>
                  <a:lnTo>
                    <a:pt x="9950" y="1815"/>
                  </a:lnTo>
                  <a:lnTo>
                    <a:pt x="9795" y="1426"/>
                  </a:lnTo>
                  <a:lnTo>
                    <a:pt x="9717" y="1245"/>
                  </a:lnTo>
                  <a:lnTo>
                    <a:pt x="8577" y="1245"/>
                  </a:lnTo>
                  <a:lnTo>
                    <a:pt x="8577" y="623"/>
                  </a:lnTo>
                  <a:lnTo>
                    <a:pt x="8888" y="623"/>
                  </a:lnTo>
                  <a:lnTo>
                    <a:pt x="8888" y="1"/>
                  </a:lnTo>
                  <a:lnTo>
                    <a:pt x="6452" y="1"/>
                  </a:lnTo>
                  <a:lnTo>
                    <a:pt x="6452" y="623"/>
                  </a:lnTo>
                  <a:lnTo>
                    <a:pt x="6737" y="623"/>
                  </a:lnTo>
                  <a:lnTo>
                    <a:pt x="6737" y="1245"/>
                  </a:lnTo>
                  <a:lnTo>
                    <a:pt x="6141" y="1245"/>
                  </a:lnTo>
                  <a:lnTo>
                    <a:pt x="6141" y="7981"/>
                  </a:lnTo>
                  <a:lnTo>
                    <a:pt x="7359" y="7981"/>
                  </a:lnTo>
                  <a:lnTo>
                    <a:pt x="7359" y="8603"/>
                  </a:lnTo>
                  <a:lnTo>
                    <a:pt x="6141" y="8603"/>
                  </a:lnTo>
                  <a:lnTo>
                    <a:pt x="6141" y="7981"/>
                  </a:lnTo>
                  <a:lnTo>
                    <a:pt x="5520" y="7981"/>
                  </a:lnTo>
                  <a:lnTo>
                    <a:pt x="5520" y="8603"/>
                  </a:lnTo>
                  <a:lnTo>
                    <a:pt x="4898" y="8603"/>
                  </a:lnTo>
                  <a:lnTo>
                    <a:pt x="4898" y="7981"/>
                  </a:lnTo>
                  <a:lnTo>
                    <a:pt x="4302" y="7981"/>
                  </a:lnTo>
                  <a:lnTo>
                    <a:pt x="4302" y="8603"/>
                  </a:lnTo>
                  <a:lnTo>
                    <a:pt x="3058" y="8603"/>
                  </a:lnTo>
                  <a:lnTo>
                    <a:pt x="3058" y="7981"/>
                  </a:lnTo>
                  <a:lnTo>
                    <a:pt x="4302" y="7981"/>
                  </a:lnTo>
                  <a:lnTo>
                    <a:pt x="4302" y="1245"/>
                  </a:lnTo>
                  <a:lnTo>
                    <a:pt x="3680" y="1245"/>
                  </a:lnTo>
                  <a:lnTo>
                    <a:pt x="3680" y="623"/>
                  </a:lnTo>
                  <a:lnTo>
                    <a:pt x="3991" y="623"/>
                  </a:lnTo>
                  <a:lnTo>
                    <a:pt x="399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17" name="Google Shape;10317;p55"/>
          <p:cNvGrpSpPr/>
          <p:nvPr/>
        </p:nvGrpSpPr>
        <p:grpSpPr>
          <a:xfrm>
            <a:off x="4419501" y="3162032"/>
            <a:ext cx="295468" cy="320032"/>
            <a:chOff x="6350675" y="1319800"/>
            <a:chExt cx="236450" cy="260400"/>
          </a:xfrm>
        </p:grpSpPr>
        <p:sp>
          <p:nvSpPr>
            <p:cNvPr id="10318" name="Google Shape;10318;p55"/>
            <p:cNvSpPr/>
            <p:nvPr/>
          </p:nvSpPr>
          <p:spPr>
            <a:xfrm>
              <a:off x="6464050" y="1457750"/>
              <a:ext cx="33700" cy="33700"/>
            </a:xfrm>
            <a:custGeom>
              <a:avLst/>
              <a:gdLst/>
              <a:ahLst/>
              <a:cxnLst/>
              <a:rect l="l" t="t" r="r" b="b"/>
              <a:pathLst>
                <a:path w="1348" h="1348" extrusionOk="0">
                  <a:moveTo>
                    <a:pt x="518" y="1"/>
                  </a:moveTo>
                  <a:lnTo>
                    <a:pt x="415" y="52"/>
                  </a:lnTo>
                  <a:lnTo>
                    <a:pt x="285" y="104"/>
                  </a:lnTo>
                  <a:lnTo>
                    <a:pt x="181" y="182"/>
                  </a:lnTo>
                  <a:lnTo>
                    <a:pt x="104" y="286"/>
                  </a:lnTo>
                  <a:lnTo>
                    <a:pt x="52" y="389"/>
                  </a:lnTo>
                  <a:lnTo>
                    <a:pt x="0" y="519"/>
                  </a:lnTo>
                  <a:lnTo>
                    <a:pt x="0" y="674"/>
                  </a:lnTo>
                  <a:lnTo>
                    <a:pt x="0" y="804"/>
                  </a:lnTo>
                  <a:lnTo>
                    <a:pt x="52" y="933"/>
                  </a:lnTo>
                  <a:lnTo>
                    <a:pt x="104" y="1037"/>
                  </a:lnTo>
                  <a:lnTo>
                    <a:pt x="181" y="1141"/>
                  </a:lnTo>
                  <a:lnTo>
                    <a:pt x="285" y="1218"/>
                  </a:lnTo>
                  <a:lnTo>
                    <a:pt x="415" y="1270"/>
                  </a:lnTo>
                  <a:lnTo>
                    <a:pt x="518" y="1322"/>
                  </a:lnTo>
                  <a:lnTo>
                    <a:pt x="674" y="1348"/>
                  </a:lnTo>
                  <a:lnTo>
                    <a:pt x="803" y="1322"/>
                  </a:lnTo>
                  <a:lnTo>
                    <a:pt x="933" y="1270"/>
                  </a:lnTo>
                  <a:lnTo>
                    <a:pt x="1036" y="1218"/>
                  </a:lnTo>
                  <a:lnTo>
                    <a:pt x="1140" y="1141"/>
                  </a:lnTo>
                  <a:lnTo>
                    <a:pt x="1218" y="1037"/>
                  </a:lnTo>
                  <a:lnTo>
                    <a:pt x="1295" y="933"/>
                  </a:lnTo>
                  <a:lnTo>
                    <a:pt x="1321" y="804"/>
                  </a:lnTo>
                  <a:lnTo>
                    <a:pt x="1347" y="674"/>
                  </a:lnTo>
                  <a:lnTo>
                    <a:pt x="1321" y="519"/>
                  </a:lnTo>
                  <a:lnTo>
                    <a:pt x="1295" y="389"/>
                  </a:lnTo>
                  <a:lnTo>
                    <a:pt x="1218" y="286"/>
                  </a:lnTo>
                  <a:lnTo>
                    <a:pt x="1140" y="182"/>
                  </a:lnTo>
                  <a:lnTo>
                    <a:pt x="1036" y="104"/>
                  </a:lnTo>
                  <a:lnTo>
                    <a:pt x="933" y="52"/>
                  </a:lnTo>
                  <a:lnTo>
                    <a:pt x="80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9" name="Google Shape;10319;p55"/>
            <p:cNvSpPr/>
            <p:nvPr/>
          </p:nvSpPr>
          <p:spPr>
            <a:xfrm>
              <a:off x="6464675" y="1319800"/>
              <a:ext cx="122450" cy="67375"/>
            </a:xfrm>
            <a:custGeom>
              <a:avLst/>
              <a:gdLst/>
              <a:ahLst/>
              <a:cxnLst/>
              <a:rect l="l" t="t" r="r" b="b"/>
              <a:pathLst>
                <a:path w="4898" h="2695" extrusionOk="0">
                  <a:moveTo>
                    <a:pt x="2022" y="0"/>
                  </a:moveTo>
                  <a:lnTo>
                    <a:pt x="1789" y="52"/>
                  </a:lnTo>
                  <a:lnTo>
                    <a:pt x="1581" y="104"/>
                  </a:lnTo>
                  <a:lnTo>
                    <a:pt x="1374" y="181"/>
                  </a:lnTo>
                  <a:lnTo>
                    <a:pt x="1167" y="285"/>
                  </a:lnTo>
                  <a:lnTo>
                    <a:pt x="985" y="389"/>
                  </a:lnTo>
                  <a:lnTo>
                    <a:pt x="804" y="518"/>
                  </a:lnTo>
                  <a:lnTo>
                    <a:pt x="649" y="674"/>
                  </a:lnTo>
                  <a:lnTo>
                    <a:pt x="493" y="829"/>
                  </a:lnTo>
                  <a:lnTo>
                    <a:pt x="364" y="1010"/>
                  </a:lnTo>
                  <a:lnTo>
                    <a:pt x="260" y="1192"/>
                  </a:lnTo>
                  <a:lnTo>
                    <a:pt x="156" y="1399"/>
                  </a:lnTo>
                  <a:lnTo>
                    <a:pt x="79" y="1606"/>
                  </a:lnTo>
                  <a:lnTo>
                    <a:pt x="27" y="1814"/>
                  </a:lnTo>
                  <a:lnTo>
                    <a:pt x="1" y="2047"/>
                  </a:lnTo>
                  <a:lnTo>
                    <a:pt x="1" y="2254"/>
                  </a:lnTo>
                  <a:lnTo>
                    <a:pt x="1" y="2695"/>
                  </a:lnTo>
                  <a:lnTo>
                    <a:pt x="312" y="2669"/>
                  </a:lnTo>
                  <a:lnTo>
                    <a:pt x="649" y="2643"/>
                  </a:lnTo>
                  <a:lnTo>
                    <a:pt x="960" y="2669"/>
                  </a:lnTo>
                  <a:lnTo>
                    <a:pt x="1296" y="2695"/>
                  </a:lnTo>
                  <a:lnTo>
                    <a:pt x="1296" y="2228"/>
                  </a:lnTo>
                  <a:lnTo>
                    <a:pt x="1322" y="2021"/>
                  </a:lnTo>
                  <a:lnTo>
                    <a:pt x="1374" y="1865"/>
                  </a:lnTo>
                  <a:lnTo>
                    <a:pt x="1452" y="1710"/>
                  </a:lnTo>
                  <a:lnTo>
                    <a:pt x="1555" y="1555"/>
                  </a:lnTo>
                  <a:lnTo>
                    <a:pt x="1685" y="1451"/>
                  </a:lnTo>
                  <a:lnTo>
                    <a:pt x="1866" y="1373"/>
                  </a:lnTo>
                  <a:lnTo>
                    <a:pt x="2022" y="1321"/>
                  </a:lnTo>
                  <a:lnTo>
                    <a:pt x="2203" y="1295"/>
                  </a:lnTo>
                  <a:lnTo>
                    <a:pt x="2385" y="1321"/>
                  </a:lnTo>
                  <a:lnTo>
                    <a:pt x="2566" y="1373"/>
                  </a:lnTo>
                  <a:lnTo>
                    <a:pt x="2721" y="1451"/>
                  </a:lnTo>
                  <a:lnTo>
                    <a:pt x="2851" y="1555"/>
                  </a:lnTo>
                  <a:lnTo>
                    <a:pt x="3965" y="2669"/>
                  </a:lnTo>
                  <a:lnTo>
                    <a:pt x="4898" y="1762"/>
                  </a:lnTo>
                  <a:lnTo>
                    <a:pt x="3913" y="700"/>
                  </a:lnTo>
                  <a:lnTo>
                    <a:pt x="3758" y="544"/>
                  </a:lnTo>
                  <a:lnTo>
                    <a:pt x="3576" y="415"/>
                  </a:lnTo>
                  <a:lnTo>
                    <a:pt x="3369" y="285"/>
                  </a:lnTo>
                  <a:lnTo>
                    <a:pt x="3162" y="181"/>
                  </a:lnTo>
                  <a:lnTo>
                    <a:pt x="2955" y="104"/>
                  </a:lnTo>
                  <a:lnTo>
                    <a:pt x="2721" y="52"/>
                  </a:lnTo>
                  <a:lnTo>
                    <a:pt x="248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0" name="Google Shape;10320;p55"/>
            <p:cNvSpPr/>
            <p:nvPr/>
          </p:nvSpPr>
          <p:spPr>
            <a:xfrm>
              <a:off x="6393425" y="1457750"/>
              <a:ext cx="59625" cy="65450"/>
            </a:xfrm>
            <a:custGeom>
              <a:avLst/>
              <a:gdLst/>
              <a:ahLst/>
              <a:cxnLst/>
              <a:rect l="l" t="t" r="r" b="b"/>
              <a:pathLst>
                <a:path w="2385" h="2618" extrusionOk="0">
                  <a:moveTo>
                    <a:pt x="2385" y="1"/>
                  </a:moveTo>
                  <a:lnTo>
                    <a:pt x="2177" y="26"/>
                  </a:lnTo>
                  <a:lnTo>
                    <a:pt x="1996" y="78"/>
                  </a:lnTo>
                  <a:lnTo>
                    <a:pt x="1815" y="156"/>
                  </a:lnTo>
                  <a:lnTo>
                    <a:pt x="1659" y="234"/>
                  </a:lnTo>
                  <a:lnTo>
                    <a:pt x="1504" y="363"/>
                  </a:lnTo>
                  <a:lnTo>
                    <a:pt x="1348" y="493"/>
                  </a:lnTo>
                  <a:lnTo>
                    <a:pt x="1245" y="648"/>
                  </a:lnTo>
                  <a:lnTo>
                    <a:pt x="1141" y="804"/>
                  </a:lnTo>
                  <a:lnTo>
                    <a:pt x="985" y="1115"/>
                  </a:lnTo>
                  <a:lnTo>
                    <a:pt x="934" y="1192"/>
                  </a:lnTo>
                  <a:lnTo>
                    <a:pt x="856" y="1270"/>
                  </a:lnTo>
                  <a:lnTo>
                    <a:pt x="752" y="1296"/>
                  </a:lnTo>
                  <a:lnTo>
                    <a:pt x="649" y="1322"/>
                  </a:lnTo>
                  <a:lnTo>
                    <a:pt x="1" y="1322"/>
                  </a:lnTo>
                  <a:lnTo>
                    <a:pt x="79" y="1451"/>
                  </a:lnTo>
                  <a:lnTo>
                    <a:pt x="156" y="1633"/>
                  </a:lnTo>
                  <a:lnTo>
                    <a:pt x="182" y="1788"/>
                  </a:lnTo>
                  <a:lnTo>
                    <a:pt x="182" y="1970"/>
                  </a:lnTo>
                  <a:lnTo>
                    <a:pt x="182" y="2151"/>
                  </a:lnTo>
                  <a:lnTo>
                    <a:pt x="156" y="2306"/>
                  </a:lnTo>
                  <a:lnTo>
                    <a:pt x="79" y="2462"/>
                  </a:lnTo>
                  <a:lnTo>
                    <a:pt x="1" y="2617"/>
                  </a:lnTo>
                  <a:lnTo>
                    <a:pt x="649" y="2617"/>
                  </a:lnTo>
                  <a:lnTo>
                    <a:pt x="856" y="2591"/>
                  </a:lnTo>
                  <a:lnTo>
                    <a:pt x="1037" y="2566"/>
                  </a:lnTo>
                  <a:lnTo>
                    <a:pt x="1219" y="2488"/>
                  </a:lnTo>
                  <a:lnTo>
                    <a:pt x="1400" y="2410"/>
                  </a:lnTo>
                  <a:lnTo>
                    <a:pt x="1555" y="2281"/>
                  </a:lnTo>
                  <a:lnTo>
                    <a:pt x="1711" y="2151"/>
                  </a:lnTo>
                  <a:lnTo>
                    <a:pt x="1840" y="1996"/>
                  </a:lnTo>
                  <a:lnTo>
                    <a:pt x="1944" y="1814"/>
                  </a:lnTo>
                  <a:lnTo>
                    <a:pt x="2074" y="1529"/>
                  </a:lnTo>
                  <a:lnTo>
                    <a:pt x="2125" y="1451"/>
                  </a:lnTo>
                  <a:lnTo>
                    <a:pt x="2203" y="1374"/>
                  </a:lnTo>
                  <a:lnTo>
                    <a:pt x="2281" y="1348"/>
                  </a:lnTo>
                  <a:lnTo>
                    <a:pt x="2385" y="1322"/>
                  </a:lnTo>
                  <a:lnTo>
                    <a:pt x="2307" y="1166"/>
                  </a:lnTo>
                  <a:lnTo>
                    <a:pt x="2255" y="1011"/>
                  </a:lnTo>
                  <a:lnTo>
                    <a:pt x="2229" y="830"/>
                  </a:lnTo>
                  <a:lnTo>
                    <a:pt x="2203" y="674"/>
                  </a:lnTo>
                  <a:lnTo>
                    <a:pt x="2229" y="493"/>
                  </a:lnTo>
                  <a:lnTo>
                    <a:pt x="2255" y="311"/>
                  </a:lnTo>
                  <a:lnTo>
                    <a:pt x="2307" y="156"/>
                  </a:lnTo>
                  <a:lnTo>
                    <a:pt x="238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1" name="Google Shape;10321;p55"/>
            <p:cNvSpPr/>
            <p:nvPr/>
          </p:nvSpPr>
          <p:spPr>
            <a:xfrm>
              <a:off x="6350675" y="1490775"/>
              <a:ext cx="32425" cy="32425"/>
            </a:xfrm>
            <a:custGeom>
              <a:avLst/>
              <a:gdLst/>
              <a:ahLst/>
              <a:cxnLst/>
              <a:rect l="l" t="t" r="r" b="b"/>
              <a:pathLst>
                <a:path w="1297" h="1297" extrusionOk="0">
                  <a:moveTo>
                    <a:pt x="519" y="1"/>
                  </a:moveTo>
                  <a:lnTo>
                    <a:pt x="390" y="53"/>
                  </a:lnTo>
                  <a:lnTo>
                    <a:pt x="286" y="105"/>
                  </a:lnTo>
                  <a:lnTo>
                    <a:pt x="182" y="182"/>
                  </a:lnTo>
                  <a:lnTo>
                    <a:pt x="105" y="286"/>
                  </a:lnTo>
                  <a:lnTo>
                    <a:pt x="53" y="390"/>
                  </a:lnTo>
                  <a:lnTo>
                    <a:pt x="1" y="519"/>
                  </a:lnTo>
                  <a:lnTo>
                    <a:pt x="1" y="649"/>
                  </a:lnTo>
                  <a:lnTo>
                    <a:pt x="1" y="778"/>
                  </a:lnTo>
                  <a:lnTo>
                    <a:pt x="53" y="908"/>
                  </a:lnTo>
                  <a:lnTo>
                    <a:pt x="105" y="1011"/>
                  </a:lnTo>
                  <a:lnTo>
                    <a:pt x="182" y="1115"/>
                  </a:lnTo>
                  <a:lnTo>
                    <a:pt x="286" y="1193"/>
                  </a:lnTo>
                  <a:lnTo>
                    <a:pt x="390" y="1245"/>
                  </a:lnTo>
                  <a:lnTo>
                    <a:pt x="519" y="1296"/>
                  </a:lnTo>
                  <a:lnTo>
                    <a:pt x="778" y="1296"/>
                  </a:lnTo>
                  <a:lnTo>
                    <a:pt x="882" y="1245"/>
                  </a:lnTo>
                  <a:lnTo>
                    <a:pt x="1011" y="1193"/>
                  </a:lnTo>
                  <a:lnTo>
                    <a:pt x="1089" y="1115"/>
                  </a:lnTo>
                  <a:lnTo>
                    <a:pt x="1193" y="1011"/>
                  </a:lnTo>
                  <a:lnTo>
                    <a:pt x="1245" y="908"/>
                  </a:lnTo>
                  <a:lnTo>
                    <a:pt x="1270" y="778"/>
                  </a:lnTo>
                  <a:lnTo>
                    <a:pt x="1296" y="649"/>
                  </a:lnTo>
                  <a:lnTo>
                    <a:pt x="1270" y="519"/>
                  </a:lnTo>
                  <a:lnTo>
                    <a:pt x="1245" y="390"/>
                  </a:lnTo>
                  <a:lnTo>
                    <a:pt x="1193" y="286"/>
                  </a:lnTo>
                  <a:lnTo>
                    <a:pt x="1089" y="182"/>
                  </a:lnTo>
                  <a:lnTo>
                    <a:pt x="1011" y="105"/>
                  </a:lnTo>
                  <a:lnTo>
                    <a:pt x="882" y="53"/>
                  </a:lnTo>
                  <a:lnTo>
                    <a:pt x="7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2" name="Google Shape;10322;p55"/>
            <p:cNvSpPr/>
            <p:nvPr/>
          </p:nvSpPr>
          <p:spPr>
            <a:xfrm>
              <a:off x="6407675" y="1401400"/>
              <a:ext cx="146425" cy="146400"/>
            </a:xfrm>
            <a:custGeom>
              <a:avLst/>
              <a:gdLst/>
              <a:ahLst/>
              <a:cxnLst/>
              <a:rect l="l" t="t" r="r" b="b"/>
              <a:pathLst>
                <a:path w="5857" h="5856" extrusionOk="0">
                  <a:moveTo>
                    <a:pt x="2618" y="1"/>
                  </a:moveTo>
                  <a:lnTo>
                    <a:pt x="2333" y="52"/>
                  </a:lnTo>
                  <a:lnTo>
                    <a:pt x="2074" y="130"/>
                  </a:lnTo>
                  <a:lnTo>
                    <a:pt x="1789" y="208"/>
                  </a:lnTo>
                  <a:lnTo>
                    <a:pt x="1555" y="337"/>
                  </a:lnTo>
                  <a:lnTo>
                    <a:pt x="1296" y="467"/>
                  </a:lnTo>
                  <a:lnTo>
                    <a:pt x="1089" y="648"/>
                  </a:lnTo>
                  <a:lnTo>
                    <a:pt x="882" y="830"/>
                  </a:lnTo>
                  <a:lnTo>
                    <a:pt x="700" y="1037"/>
                  </a:lnTo>
                  <a:lnTo>
                    <a:pt x="519" y="1244"/>
                  </a:lnTo>
                  <a:lnTo>
                    <a:pt x="364" y="1477"/>
                  </a:lnTo>
                  <a:lnTo>
                    <a:pt x="234" y="1736"/>
                  </a:lnTo>
                  <a:lnTo>
                    <a:pt x="156" y="1995"/>
                  </a:lnTo>
                  <a:lnTo>
                    <a:pt x="79" y="2255"/>
                  </a:lnTo>
                  <a:lnTo>
                    <a:pt x="27" y="2540"/>
                  </a:lnTo>
                  <a:lnTo>
                    <a:pt x="1" y="2850"/>
                  </a:lnTo>
                  <a:lnTo>
                    <a:pt x="130" y="2591"/>
                  </a:lnTo>
                  <a:lnTo>
                    <a:pt x="312" y="2358"/>
                  </a:lnTo>
                  <a:lnTo>
                    <a:pt x="519" y="2151"/>
                  </a:lnTo>
                  <a:lnTo>
                    <a:pt x="752" y="1970"/>
                  </a:lnTo>
                  <a:lnTo>
                    <a:pt x="1011" y="1840"/>
                  </a:lnTo>
                  <a:lnTo>
                    <a:pt x="1270" y="1736"/>
                  </a:lnTo>
                  <a:lnTo>
                    <a:pt x="1555" y="1685"/>
                  </a:lnTo>
                  <a:lnTo>
                    <a:pt x="1866" y="1659"/>
                  </a:lnTo>
                  <a:lnTo>
                    <a:pt x="2695" y="1659"/>
                  </a:lnTo>
                  <a:lnTo>
                    <a:pt x="2929" y="1633"/>
                  </a:lnTo>
                  <a:lnTo>
                    <a:pt x="3188" y="1659"/>
                  </a:lnTo>
                  <a:lnTo>
                    <a:pt x="3421" y="1736"/>
                  </a:lnTo>
                  <a:lnTo>
                    <a:pt x="3628" y="1866"/>
                  </a:lnTo>
                  <a:lnTo>
                    <a:pt x="3835" y="2021"/>
                  </a:lnTo>
                  <a:lnTo>
                    <a:pt x="3991" y="2203"/>
                  </a:lnTo>
                  <a:lnTo>
                    <a:pt x="4095" y="2410"/>
                  </a:lnTo>
                  <a:lnTo>
                    <a:pt x="4172" y="2669"/>
                  </a:lnTo>
                  <a:lnTo>
                    <a:pt x="4198" y="2928"/>
                  </a:lnTo>
                  <a:lnTo>
                    <a:pt x="4172" y="3187"/>
                  </a:lnTo>
                  <a:lnTo>
                    <a:pt x="4095" y="3420"/>
                  </a:lnTo>
                  <a:lnTo>
                    <a:pt x="3991" y="3628"/>
                  </a:lnTo>
                  <a:lnTo>
                    <a:pt x="3835" y="3835"/>
                  </a:lnTo>
                  <a:lnTo>
                    <a:pt x="3628" y="3990"/>
                  </a:lnTo>
                  <a:lnTo>
                    <a:pt x="3421" y="4094"/>
                  </a:lnTo>
                  <a:lnTo>
                    <a:pt x="3188" y="4172"/>
                  </a:lnTo>
                  <a:lnTo>
                    <a:pt x="2929" y="4198"/>
                  </a:lnTo>
                  <a:lnTo>
                    <a:pt x="2695" y="4172"/>
                  </a:lnTo>
                  <a:lnTo>
                    <a:pt x="1996" y="4172"/>
                  </a:lnTo>
                  <a:lnTo>
                    <a:pt x="1840" y="4483"/>
                  </a:lnTo>
                  <a:lnTo>
                    <a:pt x="1633" y="4768"/>
                  </a:lnTo>
                  <a:lnTo>
                    <a:pt x="1374" y="5001"/>
                  </a:lnTo>
                  <a:lnTo>
                    <a:pt x="1089" y="5208"/>
                  </a:lnTo>
                  <a:lnTo>
                    <a:pt x="1296" y="5338"/>
                  </a:lnTo>
                  <a:lnTo>
                    <a:pt x="1504" y="5467"/>
                  </a:lnTo>
                  <a:lnTo>
                    <a:pt x="1711" y="5571"/>
                  </a:lnTo>
                  <a:lnTo>
                    <a:pt x="1944" y="5675"/>
                  </a:lnTo>
                  <a:lnTo>
                    <a:pt x="2177" y="5752"/>
                  </a:lnTo>
                  <a:lnTo>
                    <a:pt x="2410" y="5804"/>
                  </a:lnTo>
                  <a:lnTo>
                    <a:pt x="2670" y="5830"/>
                  </a:lnTo>
                  <a:lnTo>
                    <a:pt x="2929" y="5856"/>
                  </a:lnTo>
                  <a:lnTo>
                    <a:pt x="3214" y="5830"/>
                  </a:lnTo>
                  <a:lnTo>
                    <a:pt x="3499" y="5778"/>
                  </a:lnTo>
                  <a:lnTo>
                    <a:pt x="3784" y="5700"/>
                  </a:lnTo>
                  <a:lnTo>
                    <a:pt x="4069" y="5623"/>
                  </a:lnTo>
                  <a:lnTo>
                    <a:pt x="4302" y="5493"/>
                  </a:lnTo>
                  <a:lnTo>
                    <a:pt x="4561" y="5338"/>
                  </a:lnTo>
                  <a:lnTo>
                    <a:pt x="4768" y="5182"/>
                  </a:lnTo>
                  <a:lnTo>
                    <a:pt x="4975" y="4975"/>
                  </a:lnTo>
                  <a:lnTo>
                    <a:pt x="5183" y="4768"/>
                  </a:lnTo>
                  <a:lnTo>
                    <a:pt x="5338" y="4560"/>
                  </a:lnTo>
                  <a:lnTo>
                    <a:pt x="5494" y="4301"/>
                  </a:lnTo>
                  <a:lnTo>
                    <a:pt x="5623" y="4068"/>
                  </a:lnTo>
                  <a:lnTo>
                    <a:pt x="5727" y="3783"/>
                  </a:lnTo>
                  <a:lnTo>
                    <a:pt x="5779" y="3498"/>
                  </a:lnTo>
                  <a:lnTo>
                    <a:pt x="5830" y="3213"/>
                  </a:lnTo>
                  <a:lnTo>
                    <a:pt x="5856" y="2928"/>
                  </a:lnTo>
                  <a:lnTo>
                    <a:pt x="5830" y="2617"/>
                  </a:lnTo>
                  <a:lnTo>
                    <a:pt x="5779" y="2332"/>
                  </a:lnTo>
                  <a:lnTo>
                    <a:pt x="5727" y="2047"/>
                  </a:lnTo>
                  <a:lnTo>
                    <a:pt x="5623" y="1788"/>
                  </a:lnTo>
                  <a:lnTo>
                    <a:pt x="5494" y="1529"/>
                  </a:lnTo>
                  <a:lnTo>
                    <a:pt x="5338" y="1270"/>
                  </a:lnTo>
                  <a:lnTo>
                    <a:pt x="5183" y="1063"/>
                  </a:lnTo>
                  <a:lnTo>
                    <a:pt x="4975" y="856"/>
                  </a:lnTo>
                  <a:lnTo>
                    <a:pt x="4768" y="648"/>
                  </a:lnTo>
                  <a:lnTo>
                    <a:pt x="4561" y="493"/>
                  </a:lnTo>
                  <a:lnTo>
                    <a:pt x="4302" y="337"/>
                  </a:lnTo>
                  <a:lnTo>
                    <a:pt x="4069" y="234"/>
                  </a:lnTo>
                  <a:lnTo>
                    <a:pt x="3784" y="130"/>
                  </a:lnTo>
                  <a:lnTo>
                    <a:pt x="3499" y="52"/>
                  </a:lnTo>
                  <a:lnTo>
                    <a:pt x="32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3" name="Google Shape;10323;p55"/>
            <p:cNvSpPr/>
            <p:nvPr/>
          </p:nvSpPr>
          <p:spPr>
            <a:xfrm>
              <a:off x="6464675" y="1561375"/>
              <a:ext cx="32425" cy="18825"/>
            </a:xfrm>
            <a:custGeom>
              <a:avLst/>
              <a:gdLst/>
              <a:ahLst/>
              <a:cxnLst/>
              <a:rect l="l" t="t" r="r" b="b"/>
              <a:pathLst>
                <a:path w="1297" h="753" extrusionOk="0">
                  <a:moveTo>
                    <a:pt x="1" y="1"/>
                  </a:moveTo>
                  <a:lnTo>
                    <a:pt x="1" y="752"/>
                  </a:lnTo>
                  <a:lnTo>
                    <a:pt x="1296" y="752"/>
                  </a:lnTo>
                  <a:lnTo>
                    <a:pt x="1296" y="1"/>
                  </a:lnTo>
                  <a:lnTo>
                    <a:pt x="960" y="27"/>
                  </a:lnTo>
                  <a:lnTo>
                    <a:pt x="649" y="53"/>
                  </a:lnTo>
                  <a:lnTo>
                    <a:pt x="312" y="5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24" name="Google Shape;10324;p55"/>
          <p:cNvGrpSpPr/>
          <p:nvPr/>
        </p:nvGrpSpPr>
        <p:grpSpPr>
          <a:xfrm>
            <a:off x="4404537" y="4076282"/>
            <a:ext cx="325396" cy="320032"/>
            <a:chOff x="7102050" y="1319800"/>
            <a:chExt cx="260400" cy="260400"/>
          </a:xfrm>
        </p:grpSpPr>
        <p:sp>
          <p:nvSpPr>
            <p:cNvPr id="10325" name="Google Shape;10325;p55"/>
            <p:cNvSpPr/>
            <p:nvPr/>
          </p:nvSpPr>
          <p:spPr>
            <a:xfrm>
              <a:off x="7163575" y="1411775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1" y="0"/>
                  </a:moveTo>
                  <a:lnTo>
                    <a:pt x="1" y="596"/>
                  </a:lnTo>
                  <a:lnTo>
                    <a:pt x="597" y="596"/>
                  </a:lnTo>
                  <a:lnTo>
                    <a:pt x="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6" name="Google Shape;10326;p55"/>
            <p:cNvSpPr/>
            <p:nvPr/>
          </p:nvSpPr>
          <p:spPr>
            <a:xfrm>
              <a:off x="7286000" y="1396225"/>
              <a:ext cx="15575" cy="15575"/>
            </a:xfrm>
            <a:custGeom>
              <a:avLst/>
              <a:gdLst/>
              <a:ahLst/>
              <a:cxnLst/>
              <a:rect l="l" t="t" r="r" b="b"/>
              <a:pathLst>
                <a:path w="623" h="623" extrusionOk="0">
                  <a:moveTo>
                    <a:pt x="0" y="0"/>
                  </a:moveTo>
                  <a:lnTo>
                    <a:pt x="0" y="622"/>
                  </a:lnTo>
                  <a:lnTo>
                    <a:pt x="622" y="622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7" name="Google Shape;10327;p55"/>
            <p:cNvSpPr/>
            <p:nvPr/>
          </p:nvSpPr>
          <p:spPr>
            <a:xfrm>
              <a:off x="7316450" y="1411775"/>
              <a:ext cx="15550" cy="14900"/>
            </a:xfrm>
            <a:custGeom>
              <a:avLst/>
              <a:gdLst/>
              <a:ahLst/>
              <a:cxnLst/>
              <a:rect l="l" t="t" r="r" b="b"/>
              <a:pathLst>
                <a:path w="622" h="596" extrusionOk="0">
                  <a:moveTo>
                    <a:pt x="0" y="0"/>
                  </a:moveTo>
                  <a:lnTo>
                    <a:pt x="0" y="596"/>
                  </a:lnTo>
                  <a:lnTo>
                    <a:pt x="622" y="596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8" name="Google Shape;10328;p55"/>
            <p:cNvSpPr/>
            <p:nvPr/>
          </p:nvSpPr>
          <p:spPr>
            <a:xfrm>
              <a:off x="7301550" y="1365775"/>
              <a:ext cx="14925" cy="14925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0" y="1"/>
                  </a:moveTo>
                  <a:lnTo>
                    <a:pt x="0" y="596"/>
                  </a:lnTo>
                  <a:lnTo>
                    <a:pt x="596" y="596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9" name="Google Shape;10329;p55"/>
            <p:cNvSpPr/>
            <p:nvPr/>
          </p:nvSpPr>
          <p:spPr>
            <a:xfrm>
              <a:off x="7148025" y="1365775"/>
              <a:ext cx="15575" cy="14925"/>
            </a:xfrm>
            <a:custGeom>
              <a:avLst/>
              <a:gdLst/>
              <a:ahLst/>
              <a:cxnLst/>
              <a:rect l="l" t="t" r="r" b="b"/>
              <a:pathLst>
                <a:path w="623" h="597" extrusionOk="0">
                  <a:moveTo>
                    <a:pt x="1" y="1"/>
                  </a:moveTo>
                  <a:lnTo>
                    <a:pt x="1" y="596"/>
                  </a:lnTo>
                  <a:lnTo>
                    <a:pt x="623" y="596"/>
                  </a:lnTo>
                  <a:lnTo>
                    <a:pt x="6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0" name="Google Shape;10330;p55"/>
            <p:cNvSpPr/>
            <p:nvPr/>
          </p:nvSpPr>
          <p:spPr>
            <a:xfrm>
              <a:off x="7132500" y="1396225"/>
              <a:ext cx="15550" cy="15575"/>
            </a:xfrm>
            <a:custGeom>
              <a:avLst/>
              <a:gdLst/>
              <a:ahLst/>
              <a:cxnLst/>
              <a:rect l="l" t="t" r="r" b="b"/>
              <a:pathLst>
                <a:path w="622" h="623" extrusionOk="0">
                  <a:moveTo>
                    <a:pt x="0" y="0"/>
                  </a:moveTo>
                  <a:lnTo>
                    <a:pt x="0" y="622"/>
                  </a:lnTo>
                  <a:lnTo>
                    <a:pt x="622" y="622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1" name="Google Shape;10331;p55"/>
            <p:cNvSpPr/>
            <p:nvPr/>
          </p:nvSpPr>
          <p:spPr>
            <a:xfrm>
              <a:off x="7286000" y="1442200"/>
              <a:ext cx="76450" cy="22700"/>
            </a:xfrm>
            <a:custGeom>
              <a:avLst/>
              <a:gdLst/>
              <a:ahLst/>
              <a:cxnLst/>
              <a:rect l="l" t="t" r="r" b="b"/>
              <a:pathLst>
                <a:path w="3058" h="908" extrusionOk="0">
                  <a:moveTo>
                    <a:pt x="0" y="1"/>
                  </a:moveTo>
                  <a:lnTo>
                    <a:pt x="0" y="908"/>
                  </a:lnTo>
                  <a:lnTo>
                    <a:pt x="3058" y="908"/>
                  </a:lnTo>
                  <a:lnTo>
                    <a:pt x="305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2" name="Google Shape;10332;p55"/>
            <p:cNvSpPr/>
            <p:nvPr/>
          </p:nvSpPr>
          <p:spPr>
            <a:xfrm>
              <a:off x="7102050" y="1442200"/>
              <a:ext cx="76450" cy="22700"/>
            </a:xfrm>
            <a:custGeom>
              <a:avLst/>
              <a:gdLst/>
              <a:ahLst/>
              <a:cxnLst/>
              <a:rect l="l" t="t" r="r" b="b"/>
              <a:pathLst>
                <a:path w="3058" h="908" extrusionOk="0">
                  <a:moveTo>
                    <a:pt x="0" y="1"/>
                  </a:moveTo>
                  <a:lnTo>
                    <a:pt x="0" y="908"/>
                  </a:lnTo>
                  <a:lnTo>
                    <a:pt x="3058" y="908"/>
                  </a:lnTo>
                  <a:lnTo>
                    <a:pt x="305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3" name="Google Shape;10333;p55"/>
            <p:cNvSpPr/>
            <p:nvPr/>
          </p:nvSpPr>
          <p:spPr>
            <a:xfrm>
              <a:off x="7102050" y="1479775"/>
              <a:ext cx="260400" cy="100425"/>
            </a:xfrm>
            <a:custGeom>
              <a:avLst/>
              <a:gdLst/>
              <a:ahLst/>
              <a:cxnLst/>
              <a:rect l="l" t="t" r="r" b="b"/>
              <a:pathLst>
                <a:path w="10416" h="4017" extrusionOk="0">
                  <a:moveTo>
                    <a:pt x="1840" y="959"/>
                  </a:moveTo>
                  <a:lnTo>
                    <a:pt x="1840" y="1555"/>
                  </a:lnTo>
                  <a:lnTo>
                    <a:pt x="1218" y="1555"/>
                  </a:lnTo>
                  <a:lnTo>
                    <a:pt x="1218" y="959"/>
                  </a:lnTo>
                  <a:close/>
                  <a:moveTo>
                    <a:pt x="9198" y="959"/>
                  </a:moveTo>
                  <a:lnTo>
                    <a:pt x="9198" y="1555"/>
                  </a:lnTo>
                  <a:lnTo>
                    <a:pt x="8576" y="1555"/>
                  </a:lnTo>
                  <a:lnTo>
                    <a:pt x="8576" y="959"/>
                  </a:lnTo>
                  <a:close/>
                  <a:moveTo>
                    <a:pt x="3058" y="2177"/>
                  </a:moveTo>
                  <a:lnTo>
                    <a:pt x="3058" y="2799"/>
                  </a:lnTo>
                  <a:lnTo>
                    <a:pt x="2462" y="2799"/>
                  </a:lnTo>
                  <a:lnTo>
                    <a:pt x="2462" y="2177"/>
                  </a:lnTo>
                  <a:close/>
                  <a:moveTo>
                    <a:pt x="7980" y="2177"/>
                  </a:moveTo>
                  <a:lnTo>
                    <a:pt x="7980" y="2799"/>
                  </a:lnTo>
                  <a:lnTo>
                    <a:pt x="7358" y="2799"/>
                  </a:lnTo>
                  <a:lnTo>
                    <a:pt x="7358" y="2177"/>
                  </a:lnTo>
                  <a:close/>
                  <a:moveTo>
                    <a:pt x="0" y="0"/>
                  </a:moveTo>
                  <a:lnTo>
                    <a:pt x="0" y="4016"/>
                  </a:lnTo>
                  <a:lnTo>
                    <a:pt x="10416" y="4016"/>
                  </a:lnTo>
                  <a:lnTo>
                    <a:pt x="10416" y="0"/>
                  </a:lnTo>
                  <a:lnTo>
                    <a:pt x="7358" y="0"/>
                  </a:lnTo>
                  <a:lnTo>
                    <a:pt x="7358" y="415"/>
                  </a:lnTo>
                  <a:lnTo>
                    <a:pt x="5208" y="1918"/>
                  </a:lnTo>
                  <a:lnTo>
                    <a:pt x="3058" y="415"/>
                  </a:lnTo>
                  <a:lnTo>
                    <a:pt x="30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4" name="Google Shape;10334;p55"/>
            <p:cNvSpPr/>
            <p:nvPr/>
          </p:nvSpPr>
          <p:spPr>
            <a:xfrm>
              <a:off x="7208275" y="1319800"/>
              <a:ext cx="47950" cy="33700"/>
            </a:xfrm>
            <a:custGeom>
              <a:avLst/>
              <a:gdLst/>
              <a:ahLst/>
              <a:cxnLst/>
              <a:rect l="l" t="t" r="r" b="b"/>
              <a:pathLst>
                <a:path w="1918" h="1348" extrusionOk="0">
                  <a:moveTo>
                    <a:pt x="0" y="0"/>
                  </a:moveTo>
                  <a:lnTo>
                    <a:pt x="0" y="1347"/>
                  </a:lnTo>
                  <a:lnTo>
                    <a:pt x="1918" y="674"/>
                  </a:lnTo>
                  <a:lnTo>
                    <a:pt x="191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5" name="Google Shape;10335;p55"/>
            <p:cNvSpPr/>
            <p:nvPr/>
          </p:nvSpPr>
          <p:spPr>
            <a:xfrm>
              <a:off x="7208275" y="1352825"/>
              <a:ext cx="47950" cy="34350"/>
            </a:xfrm>
            <a:custGeom>
              <a:avLst/>
              <a:gdLst/>
              <a:ahLst/>
              <a:cxnLst/>
              <a:rect l="l" t="t" r="r" b="b"/>
              <a:pathLst>
                <a:path w="1918" h="1374" extrusionOk="0">
                  <a:moveTo>
                    <a:pt x="1918" y="0"/>
                  </a:moveTo>
                  <a:lnTo>
                    <a:pt x="0" y="674"/>
                  </a:lnTo>
                  <a:lnTo>
                    <a:pt x="0" y="1374"/>
                  </a:lnTo>
                  <a:lnTo>
                    <a:pt x="1918" y="700"/>
                  </a:lnTo>
                  <a:lnTo>
                    <a:pt x="191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6" name="Google Shape;10336;p55"/>
            <p:cNvSpPr/>
            <p:nvPr/>
          </p:nvSpPr>
          <p:spPr>
            <a:xfrm>
              <a:off x="7208275" y="1386500"/>
              <a:ext cx="47950" cy="33700"/>
            </a:xfrm>
            <a:custGeom>
              <a:avLst/>
              <a:gdLst/>
              <a:ahLst/>
              <a:cxnLst/>
              <a:rect l="l" t="t" r="r" b="b"/>
              <a:pathLst>
                <a:path w="1918" h="1348" extrusionOk="0">
                  <a:moveTo>
                    <a:pt x="1918" y="1"/>
                  </a:moveTo>
                  <a:lnTo>
                    <a:pt x="0" y="674"/>
                  </a:lnTo>
                  <a:lnTo>
                    <a:pt x="0" y="1348"/>
                  </a:lnTo>
                  <a:lnTo>
                    <a:pt x="1918" y="674"/>
                  </a:lnTo>
                  <a:lnTo>
                    <a:pt x="191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7" name="Google Shape;10337;p55"/>
            <p:cNvSpPr/>
            <p:nvPr/>
          </p:nvSpPr>
          <p:spPr>
            <a:xfrm>
              <a:off x="7208275" y="1419525"/>
              <a:ext cx="47950" cy="34375"/>
            </a:xfrm>
            <a:custGeom>
              <a:avLst/>
              <a:gdLst/>
              <a:ahLst/>
              <a:cxnLst/>
              <a:rect l="l" t="t" r="r" b="b"/>
              <a:pathLst>
                <a:path w="1918" h="1375" extrusionOk="0">
                  <a:moveTo>
                    <a:pt x="1918" y="1"/>
                  </a:moveTo>
                  <a:lnTo>
                    <a:pt x="0" y="675"/>
                  </a:lnTo>
                  <a:lnTo>
                    <a:pt x="0" y="1374"/>
                  </a:lnTo>
                  <a:lnTo>
                    <a:pt x="1918" y="700"/>
                  </a:lnTo>
                  <a:lnTo>
                    <a:pt x="191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8" name="Google Shape;10338;p55"/>
            <p:cNvSpPr/>
            <p:nvPr/>
          </p:nvSpPr>
          <p:spPr>
            <a:xfrm>
              <a:off x="7208275" y="1453225"/>
              <a:ext cx="47950" cy="42775"/>
            </a:xfrm>
            <a:custGeom>
              <a:avLst/>
              <a:gdLst/>
              <a:ahLst/>
              <a:cxnLst/>
              <a:rect l="l" t="t" r="r" b="b"/>
              <a:pathLst>
                <a:path w="1918" h="1711" extrusionOk="0">
                  <a:moveTo>
                    <a:pt x="1918" y="0"/>
                  </a:moveTo>
                  <a:lnTo>
                    <a:pt x="0" y="674"/>
                  </a:lnTo>
                  <a:lnTo>
                    <a:pt x="0" y="1062"/>
                  </a:lnTo>
                  <a:lnTo>
                    <a:pt x="959" y="1710"/>
                  </a:lnTo>
                  <a:lnTo>
                    <a:pt x="1918" y="1062"/>
                  </a:lnTo>
                  <a:lnTo>
                    <a:pt x="191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9" name="Google Shape;10339;p55"/>
            <p:cNvSpPr/>
            <p:nvPr/>
          </p:nvSpPr>
          <p:spPr>
            <a:xfrm>
              <a:off x="7191425" y="1453875"/>
              <a:ext cx="16875" cy="20100"/>
            </a:xfrm>
            <a:custGeom>
              <a:avLst/>
              <a:gdLst/>
              <a:ahLst/>
              <a:cxnLst/>
              <a:rect l="l" t="t" r="r" b="b"/>
              <a:pathLst>
                <a:path w="675" h="804" extrusionOk="0">
                  <a:moveTo>
                    <a:pt x="674" y="0"/>
                  </a:moveTo>
                  <a:lnTo>
                    <a:pt x="1" y="233"/>
                  </a:lnTo>
                  <a:lnTo>
                    <a:pt x="208" y="803"/>
                  </a:lnTo>
                  <a:lnTo>
                    <a:pt x="674" y="648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0" name="Google Shape;10340;p55"/>
            <p:cNvSpPr/>
            <p:nvPr/>
          </p:nvSpPr>
          <p:spPr>
            <a:xfrm>
              <a:off x="7256200" y="1432500"/>
              <a:ext cx="16875" cy="20750"/>
            </a:xfrm>
            <a:custGeom>
              <a:avLst/>
              <a:gdLst/>
              <a:ahLst/>
              <a:cxnLst/>
              <a:rect l="l" t="t" r="r" b="b"/>
              <a:pathLst>
                <a:path w="675" h="830" extrusionOk="0">
                  <a:moveTo>
                    <a:pt x="493" y="0"/>
                  </a:moveTo>
                  <a:lnTo>
                    <a:pt x="1" y="181"/>
                  </a:lnTo>
                  <a:lnTo>
                    <a:pt x="1" y="829"/>
                  </a:lnTo>
                  <a:lnTo>
                    <a:pt x="674" y="596"/>
                  </a:lnTo>
                  <a:lnTo>
                    <a:pt x="49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1" name="Google Shape;10341;p55"/>
            <p:cNvSpPr/>
            <p:nvPr/>
          </p:nvSpPr>
          <p:spPr>
            <a:xfrm>
              <a:off x="7191425" y="1420175"/>
              <a:ext cx="16875" cy="20750"/>
            </a:xfrm>
            <a:custGeom>
              <a:avLst/>
              <a:gdLst/>
              <a:ahLst/>
              <a:cxnLst/>
              <a:rect l="l" t="t" r="r" b="b"/>
              <a:pathLst>
                <a:path w="675" h="830" extrusionOk="0">
                  <a:moveTo>
                    <a:pt x="674" y="1"/>
                  </a:moveTo>
                  <a:lnTo>
                    <a:pt x="1" y="260"/>
                  </a:lnTo>
                  <a:lnTo>
                    <a:pt x="208" y="830"/>
                  </a:lnTo>
                  <a:lnTo>
                    <a:pt x="674" y="649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2" name="Google Shape;10342;p55"/>
            <p:cNvSpPr/>
            <p:nvPr/>
          </p:nvSpPr>
          <p:spPr>
            <a:xfrm>
              <a:off x="7256200" y="1399450"/>
              <a:ext cx="16875" cy="20100"/>
            </a:xfrm>
            <a:custGeom>
              <a:avLst/>
              <a:gdLst/>
              <a:ahLst/>
              <a:cxnLst/>
              <a:rect l="l" t="t" r="r" b="b"/>
              <a:pathLst>
                <a:path w="675" h="804" extrusionOk="0">
                  <a:moveTo>
                    <a:pt x="493" y="1"/>
                  </a:moveTo>
                  <a:lnTo>
                    <a:pt x="1" y="156"/>
                  </a:lnTo>
                  <a:lnTo>
                    <a:pt x="1" y="804"/>
                  </a:lnTo>
                  <a:lnTo>
                    <a:pt x="674" y="571"/>
                  </a:lnTo>
                  <a:lnTo>
                    <a:pt x="4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3" name="Google Shape;10343;p55"/>
            <p:cNvSpPr/>
            <p:nvPr/>
          </p:nvSpPr>
          <p:spPr>
            <a:xfrm>
              <a:off x="7191425" y="1387150"/>
              <a:ext cx="16875" cy="20100"/>
            </a:xfrm>
            <a:custGeom>
              <a:avLst/>
              <a:gdLst/>
              <a:ahLst/>
              <a:cxnLst/>
              <a:rect l="l" t="t" r="r" b="b"/>
              <a:pathLst>
                <a:path w="675" h="804" extrusionOk="0">
                  <a:moveTo>
                    <a:pt x="674" y="1"/>
                  </a:moveTo>
                  <a:lnTo>
                    <a:pt x="1" y="234"/>
                  </a:lnTo>
                  <a:lnTo>
                    <a:pt x="208" y="804"/>
                  </a:lnTo>
                  <a:lnTo>
                    <a:pt x="674" y="648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4" name="Google Shape;10344;p55"/>
            <p:cNvSpPr/>
            <p:nvPr/>
          </p:nvSpPr>
          <p:spPr>
            <a:xfrm>
              <a:off x="7256200" y="1365775"/>
              <a:ext cx="16875" cy="20750"/>
            </a:xfrm>
            <a:custGeom>
              <a:avLst/>
              <a:gdLst/>
              <a:ahLst/>
              <a:cxnLst/>
              <a:rect l="l" t="t" r="r" b="b"/>
              <a:pathLst>
                <a:path w="675" h="830" extrusionOk="0">
                  <a:moveTo>
                    <a:pt x="493" y="1"/>
                  </a:moveTo>
                  <a:lnTo>
                    <a:pt x="1" y="182"/>
                  </a:lnTo>
                  <a:lnTo>
                    <a:pt x="1" y="830"/>
                  </a:lnTo>
                  <a:lnTo>
                    <a:pt x="674" y="571"/>
                  </a:lnTo>
                  <a:lnTo>
                    <a:pt x="4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5" name="Google Shape;10345;p55"/>
            <p:cNvSpPr/>
            <p:nvPr/>
          </p:nvSpPr>
          <p:spPr>
            <a:xfrm>
              <a:off x="7191425" y="1353475"/>
              <a:ext cx="16875" cy="20750"/>
            </a:xfrm>
            <a:custGeom>
              <a:avLst/>
              <a:gdLst/>
              <a:ahLst/>
              <a:cxnLst/>
              <a:rect l="l" t="t" r="r" b="b"/>
              <a:pathLst>
                <a:path w="675" h="830" extrusionOk="0">
                  <a:moveTo>
                    <a:pt x="674" y="0"/>
                  </a:moveTo>
                  <a:lnTo>
                    <a:pt x="1" y="259"/>
                  </a:lnTo>
                  <a:lnTo>
                    <a:pt x="208" y="829"/>
                  </a:lnTo>
                  <a:lnTo>
                    <a:pt x="674" y="648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6" name="Google Shape;10346;p55"/>
            <p:cNvSpPr/>
            <p:nvPr/>
          </p:nvSpPr>
          <p:spPr>
            <a:xfrm>
              <a:off x="7256200" y="1332750"/>
              <a:ext cx="16875" cy="20100"/>
            </a:xfrm>
            <a:custGeom>
              <a:avLst/>
              <a:gdLst/>
              <a:ahLst/>
              <a:cxnLst/>
              <a:rect l="l" t="t" r="r" b="b"/>
              <a:pathLst>
                <a:path w="675" h="804" extrusionOk="0">
                  <a:moveTo>
                    <a:pt x="493" y="0"/>
                  </a:moveTo>
                  <a:lnTo>
                    <a:pt x="1" y="156"/>
                  </a:lnTo>
                  <a:lnTo>
                    <a:pt x="1" y="803"/>
                  </a:lnTo>
                  <a:lnTo>
                    <a:pt x="674" y="570"/>
                  </a:lnTo>
                  <a:lnTo>
                    <a:pt x="49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9948C5BC-8D36-638F-FE24-EEC38EB3C5EC}"/>
              </a:ext>
            </a:extLst>
          </p:cNvPr>
          <p:cNvSpPr txBox="1"/>
          <p:nvPr/>
        </p:nvSpPr>
        <p:spPr>
          <a:xfrm>
            <a:off x="0" y="38182"/>
            <a:ext cx="9144000" cy="515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2000" b="1" dirty="0">
                <a:solidFill>
                  <a:srgbClr val="583F5C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b="1" dirty="0">
              <a:solidFill>
                <a:srgbClr val="583F5C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40888DC-BE11-513F-4E57-1A14C06BC947}"/>
              </a:ext>
            </a:extLst>
          </p:cNvPr>
          <p:cNvSpPr txBox="1"/>
          <p:nvPr/>
        </p:nvSpPr>
        <p:spPr>
          <a:xfrm>
            <a:off x="5009496" y="927342"/>
            <a:ext cx="3038977" cy="819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2784B53-91D6-BF09-E19C-7B3DAD0AA770}"/>
              </a:ext>
            </a:extLst>
          </p:cNvPr>
          <p:cNvSpPr txBox="1"/>
          <p:nvPr/>
        </p:nvSpPr>
        <p:spPr>
          <a:xfrm>
            <a:off x="5009496" y="1856763"/>
            <a:ext cx="3038977" cy="819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F0C23A1-60A0-7B64-FB30-284C74346554}"/>
              </a:ext>
            </a:extLst>
          </p:cNvPr>
          <p:cNvSpPr txBox="1"/>
          <p:nvPr/>
        </p:nvSpPr>
        <p:spPr>
          <a:xfrm>
            <a:off x="5009496" y="2786184"/>
            <a:ext cx="3038977" cy="819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B0F5271-898E-2FB4-63D1-B63226E2C842}"/>
              </a:ext>
            </a:extLst>
          </p:cNvPr>
          <p:cNvSpPr txBox="1"/>
          <p:nvPr/>
        </p:nvSpPr>
        <p:spPr>
          <a:xfrm>
            <a:off x="5009496" y="3715605"/>
            <a:ext cx="3038977" cy="819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F438C5D-852E-199F-0C22-2EA6419D5E0C}"/>
              </a:ext>
            </a:extLst>
          </p:cNvPr>
          <p:cNvSpPr txBox="1"/>
          <p:nvPr/>
        </p:nvSpPr>
        <p:spPr>
          <a:xfrm>
            <a:off x="1148161" y="957172"/>
            <a:ext cx="2876860" cy="276998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300000"/>
              </a:lnSpc>
            </a:pPr>
            <a:r>
              <a:rPr lang="fa-IR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</a:t>
            </a:r>
            <a:endParaRPr lang="en-US" sz="120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</p:cSld>
  <p:clrMapOvr>
    <a:masterClrMapping/>
  </p:clrMapOvr>
  <p:transition spd="slow">
    <p:push dir="u"/>
  </p:transition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87" name="Google Shape;10387;p57"/>
          <p:cNvSpPr/>
          <p:nvPr/>
        </p:nvSpPr>
        <p:spPr>
          <a:xfrm flipH="1">
            <a:off x="3546878" y="1662497"/>
            <a:ext cx="759000" cy="75900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88" name="Google Shape;10388;p57"/>
          <p:cNvSpPr/>
          <p:nvPr/>
        </p:nvSpPr>
        <p:spPr>
          <a:xfrm>
            <a:off x="4835066" y="1662497"/>
            <a:ext cx="759000" cy="75900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89" name="Google Shape;10389;p57"/>
          <p:cNvSpPr/>
          <p:nvPr/>
        </p:nvSpPr>
        <p:spPr>
          <a:xfrm>
            <a:off x="4835066" y="3035347"/>
            <a:ext cx="759000" cy="75900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90" name="Google Shape;10390;p57"/>
          <p:cNvSpPr/>
          <p:nvPr/>
        </p:nvSpPr>
        <p:spPr>
          <a:xfrm flipH="1">
            <a:off x="3546878" y="3035347"/>
            <a:ext cx="759000" cy="75900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10391" name="Google Shape;10391;p57"/>
          <p:cNvCxnSpPr>
            <a:stCxn id="10387" idx="1"/>
            <a:endCxn id="10388" idx="1"/>
          </p:cNvCxnSpPr>
          <p:nvPr/>
        </p:nvCxnSpPr>
        <p:spPr>
          <a:xfrm>
            <a:off x="4305878" y="2041997"/>
            <a:ext cx="529200" cy="600"/>
          </a:xfrm>
          <a:prstGeom prst="bentConnector3">
            <a:avLst>
              <a:gd name="adj1" fmla="val 49999"/>
            </a:avLst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0392" name="Google Shape;10392;p57"/>
          <p:cNvCxnSpPr>
            <a:stCxn id="10388" idx="2"/>
            <a:endCxn id="10389" idx="0"/>
          </p:cNvCxnSpPr>
          <p:nvPr/>
        </p:nvCxnSpPr>
        <p:spPr>
          <a:xfrm rot="-5400000" flipH="1">
            <a:off x="4907966" y="2728097"/>
            <a:ext cx="613800" cy="600"/>
          </a:xfrm>
          <a:prstGeom prst="bentConnector3">
            <a:avLst>
              <a:gd name="adj1" fmla="val 50004"/>
            </a:avLst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0393" name="Google Shape;10393;p57"/>
          <p:cNvCxnSpPr>
            <a:stCxn id="10389" idx="1"/>
            <a:endCxn id="10390" idx="1"/>
          </p:cNvCxnSpPr>
          <p:nvPr/>
        </p:nvCxnSpPr>
        <p:spPr>
          <a:xfrm flipH="1">
            <a:off x="4305866" y="3414847"/>
            <a:ext cx="529200" cy="600"/>
          </a:xfrm>
          <a:prstGeom prst="bentConnector3">
            <a:avLst>
              <a:gd name="adj1" fmla="val 49999"/>
            </a:avLst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0394" name="Google Shape;10394;p57"/>
          <p:cNvCxnSpPr>
            <a:stCxn id="10390" idx="0"/>
            <a:endCxn id="10387" idx="2"/>
          </p:cNvCxnSpPr>
          <p:nvPr/>
        </p:nvCxnSpPr>
        <p:spPr>
          <a:xfrm rot="-5400000">
            <a:off x="3619778" y="2728147"/>
            <a:ext cx="613800" cy="600"/>
          </a:xfrm>
          <a:prstGeom prst="bentConnector3">
            <a:avLst>
              <a:gd name="adj1" fmla="val 50004"/>
            </a:avLst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10395" name="Google Shape;10395;p57"/>
          <p:cNvGrpSpPr/>
          <p:nvPr/>
        </p:nvGrpSpPr>
        <p:grpSpPr>
          <a:xfrm>
            <a:off x="3775985" y="1881973"/>
            <a:ext cx="300785" cy="320047"/>
            <a:chOff x="264025" y="4134125"/>
            <a:chExt cx="250050" cy="261050"/>
          </a:xfrm>
        </p:grpSpPr>
        <p:sp>
          <p:nvSpPr>
            <p:cNvPr id="10396" name="Google Shape;10396;p57"/>
            <p:cNvSpPr/>
            <p:nvPr/>
          </p:nvSpPr>
          <p:spPr>
            <a:xfrm>
              <a:off x="403925" y="4193075"/>
              <a:ext cx="110150" cy="146400"/>
            </a:xfrm>
            <a:custGeom>
              <a:avLst/>
              <a:gdLst/>
              <a:ahLst/>
              <a:cxnLst/>
              <a:rect l="l" t="t" r="r" b="b"/>
              <a:pathLst>
                <a:path w="4406" h="5856" extrusionOk="0">
                  <a:moveTo>
                    <a:pt x="2203" y="0"/>
                  </a:moveTo>
                  <a:lnTo>
                    <a:pt x="1892" y="337"/>
                  </a:lnTo>
                  <a:lnTo>
                    <a:pt x="1529" y="726"/>
                  </a:lnTo>
                  <a:lnTo>
                    <a:pt x="1167" y="1192"/>
                  </a:lnTo>
                  <a:lnTo>
                    <a:pt x="804" y="1685"/>
                  </a:lnTo>
                  <a:lnTo>
                    <a:pt x="493" y="2203"/>
                  </a:lnTo>
                  <a:lnTo>
                    <a:pt x="363" y="2462"/>
                  </a:lnTo>
                  <a:lnTo>
                    <a:pt x="234" y="2721"/>
                  </a:lnTo>
                  <a:lnTo>
                    <a:pt x="130" y="2954"/>
                  </a:lnTo>
                  <a:lnTo>
                    <a:pt x="53" y="3213"/>
                  </a:lnTo>
                  <a:lnTo>
                    <a:pt x="27" y="3420"/>
                  </a:lnTo>
                  <a:lnTo>
                    <a:pt x="1" y="3654"/>
                  </a:lnTo>
                  <a:lnTo>
                    <a:pt x="1" y="3887"/>
                  </a:lnTo>
                  <a:lnTo>
                    <a:pt x="53" y="4094"/>
                  </a:lnTo>
                  <a:lnTo>
                    <a:pt x="104" y="4301"/>
                  </a:lnTo>
                  <a:lnTo>
                    <a:pt x="182" y="4509"/>
                  </a:lnTo>
                  <a:lnTo>
                    <a:pt x="260" y="4690"/>
                  </a:lnTo>
                  <a:lnTo>
                    <a:pt x="363" y="4871"/>
                  </a:lnTo>
                  <a:lnTo>
                    <a:pt x="493" y="5053"/>
                  </a:lnTo>
                  <a:lnTo>
                    <a:pt x="648" y="5208"/>
                  </a:lnTo>
                  <a:lnTo>
                    <a:pt x="804" y="5364"/>
                  </a:lnTo>
                  <a:lnTo>
                    <a:pt x="959" y="5467"/>
                  </a:lnTo>
                  <a:lnTo>
                    <a:pt x="1141" y="5597"/>
                  </a:lnTo>
                  <a:lnTo>
                    <a:pt x="1348" y="5674"/>
                  </a:lnTo>
                  <a:lnTo>
                    <a:pt x="1555" y="5752"/>
                  </a:lnTo>
                  <a:lnTo>
                    <a:pt x="1763" y="5804"/>
                  </a:lnTo>
                  <a:lnTo>
                    <a:pt x="1970" y="5856"/>
                  </a:lnTo>
                  <a:lnTo>
                    <a:pt x="2436" y="5856"/>
                  </a:lnTo>
                  <a:lnTo>
                    <a:pt x="2643" y="5804"/>
                  </a:lnTo>
                  <a:lnTo>
                    <a:pt x="2851" y="5752"/>
                  </a:lnTo>
                  <a:lnTo>
                    <a:pt x="3058" y="5674"/>
                  </a:lnTo>
                  <a:lnTo>
                    <a:pt x="3239" y="5597"/>
                  </a:lnTo>
                  <a:lnTo>
                    <a:pt x="3421" y="5467"/>
                  </a:lnTo>
                  <a:lnTo>
                    <a:pt x="3602" y="5364"/>
                  </a:lnTo>
                  <a:lnTo>
                    <a:pt x="3757" y="5208"/>
                  </a:lnTo>
                  <a:lnTo>
                    <a:pt x="3887" y="5053"/>
                  </a:lnTo>
                  <a:lnTo>
                    <a:pt x="4017" y="4871"/>
                  </a:lnTo>
                  <a:lnTo>
                    <a:pt x="4146" y="4690"/>
                  </a:lnTo>
                  <a:lnTo>
                    <a:pt x="4224" y="4509"/>
                  </a:lnTo>
                  <a:lnTo>
                    <a:pt x="4302" y="4301"/>
                  </a:lnTo>
                  <a:lnTo>
                    <a:pt x="4353" y="4094"/>
                  </a:lnTo>
                  <a:lnTo>
                    <a:pt x="4379" y="3887"/>
                  </a:lnTo>
                  <a:lnTo>
                    <a:pt x="4405" y="3654"/>
                  </a:lnTo>
                  <a:lnTo>
                    <a:pt x="4379" y="3420"/>
                  </a:lnTo>
                  <a:lnTo>
                    <a:pt x="4327" y="3187"/>
                  </a:lnTo>
                  <a:lnTo>
                    <a:pt x="4250" y="2954"/>
                  </a:lnTo>
                  <a:lnTo>
                    <a:pt x="4172" y="2721"/>
                  </a:lnTo>
                  <a:lnTo>
                    <a:pt x="4042" y="2462"/>
                  </a:lnTo>
                  <a:lnTo>
                    <a:pt x="3913" y="2203"/>
                  </a:lnTo>
                  <a:lnTo>
                    <a:pt x="3576" y="1685"/>
                  </a:lnTo>
                  <a:lnTo>
                    <a:pt x="3239" y="1192"/>
                  </a:lnTo>
                  <a:lnTo>
                    <a:pt x="2877" y="726"/>
                  </a:lnTo>
                  <a:lnTo>
                    <a:pt x="2514" y="337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7" name="Google Shape;10397;p57"/>
            <p:cNvSpPr/>
            <p:nvPr/>
          </p:nvSpPr>
          <p:spPr>
            <a:xfrm>
              <a:off x="296400" y="4134125"/>
              <a:ext cx="173625" cy="261050"/>
            </a:xfrm>
            <a:custGeom>
              <a:avLst/>
              <a:gdLst/>
              <a:ahLst/>
              <a:cxnLst/>
              <a:rect l="l" t="t" r="r" b="b"/>
              <a:pathLst>
                <a:path w="6945" h="10442" extrusionOk="0">
                  <a:moveTo>
                    <a:pt x="3732" y="1"/>
                  </a:moveTo>
                  <a:lnTo>
                    <a:pt x="3447" y="286"/>
                  </a:lnTo>
                  <a:lnTo>
                    <a:pt x="2773" y="1037"/>
                  </a:lnTo>
                  <a:lnTo>
                    <a:pt x="2333" y="1529"/>
                  </a:lnTo>
                  <a:lnTo>
                    <a:pt x="1866" y="2125"/>
                  </a:lnTo>
                  <a:lnTo>
                    <a:pt x="1374" y="2747"/>
                  </a:lnTo>
                  <a:lnTo>
                    <a:pt x="934" y="3421"/>
                  </a:lnTo>
                  <a:lnTo>
                    <a:pt x="1193" y="3758"/>
                  </a:lnTo>
                  <a:lnTo>
                    <a:pt x="1400" y="4043"/>
                  </a:lnTo>
                  <a:lnTo>
                    <a:pt x="1607" y="4328"/>
                  </a:lnTo>
                  <a:lnTo>
                    <a:pt x="1763" y="4587"/>
                  </a:lnTo>
                  <a:lnTo>
                    <a:pt x="1892" y="4846"/>
                  </a:lnTo>
                  <a:lnTo>
                    <a:pt x="1996" y="5105"/>
                  </a:lnTo>
                  <a:lnTo>
                    <a:pt x="2048" y="5338"/>
                  </a:lnTo>
                  <a:lnTo>
                    <a:pt x="2099" y="5545"/>
                  </a:lnTo>
                  <a:lnTo>
                    <a:pt x="2125" y="5753"/>
                  </a:lnTo>
                  <a:lnTo>
                    <a:pt x="2099" y="5960"/>
                  </a:lnTo>
                  <a:lnTo>
                    <a:pt x="2074" y="6167"/>
                  </a:lnTo>
                  <a:lnTo>
                    <a:pt x="2022" y="6374"/>
                  </a:lnTo>
                  <a:lnTo>
                    <a:pt x="1944" y="6556"/>
                  </a:lnTo>
                  <a:lnTo>
                    <a:pt x="1840" y="6737"/>
                  </a:lnTo>
                  <a:lnTo>
                    <a:pt x="1737" y="6918"/>
                  </a:lnTo>
                  <a:lnTo>
                    <a:pt x="1607" y="7074"/>
                  </a:lnTo>
                  <a:lnTo>
                    <a:pt x="1478" y="7203"/>
                  </a:lnTo>
                  <a:lnTo>
                    <a:pt x="1322" y="7333"/>
                  </a:lnTo>
                  <a:lnTo>
                    <a:pt x="1167" y="7462"/>
                  </a:lnTo>
                  <a:lnTo>
                    <a:pt x="985" y="7566"/>
                  </a:lnTo>
                  <a:lnTo>
                    <a:pt x="804" y="7644"/>
                  </a:lnTo>
                  <a:lnTo>
                    <a:pt x="597" y="7696"/>
                  </a:lnTo>
                  <a:lnTo>
                    <a:pt x="415" y="7747"/>
                  </a:lnTo>
                  <a:lnTo>
                    <a:pt x="208" y="7773"/>
                  </a:lnTo>
                  <a:lnTo>
                    <a:pt x="1" y="7773"/>
                  </a:lnTo>
                  <a:lnTo>
                    <a:pt x="104" y="8058"/>
                  </a:lnTo>
                  <a:lnTo>
                    <a:pt x="234" y="8317"/>
                  </a:lnTo>
                  <a:lnTo>
                    <a:pt x="389" y="8577"/>
                  </a:lnTo>
                  <a:lnTo>
                    <a:pt x="545" y="8836"/>
                  </a:lnTo>
                  <a:lnTo>
                    <a:pt x="752" y="9069"/>
                  </a:lnTo>
                  <a:lnTo>
                    <a:pt x="959" y="9302"/>
                  </a:lnTo>
                  <a:lnTo>
                    <a:pt x="1167" y="9483"/>
                  </a:lnTo>
                  <a:lnTo>
                    <a:pt x="1400" y="9691"/>
                  </a:lnTo>
                  <a:lnTo>
                    <a:pt x="1659" y="9846"/>
                  </a:lnTo>
                  <a:lnTo>
                    <a:pt x="1918" y="10002"/>
                  </a:lnTo>
                  <a:lnTo>
                    <a:pt x="2203" y="10131"/>
                  </a:lnTo>
                  <a:lnTo>
                    <a:pt x="2488" y="10235"/>
                  </a:lnTo>
                  <a:lnTo>
                    <a:pt x="2799" y="10312"/>
                  </a:lnTo>
                  <a:lnTo>
                    <a:pt x="3084" y="10390"/>
                  </a:lnTo>
                  <a:lnTo>
                    <a:pt x="3421" y="10416"/>
                  </a:lnTo>
                  <a:lnTo>
                    <a:pt x="3732" y="10442"/>
                  </a:lnTo>
                  <a:lnTo>
                    <a:pt x="4224" y="10390"/>
                  </a:lnTo>
                  <a:lnTo>
                    <a:pt x="4690" y="10312"/>
                  </a:lnTo>
                  <a:lnTo>
                    <a:pt x="5131" y="10183"/>
                  </a:lnTo>
                  <a:lnTo>
                    <a:pt x="5571" y="9976"/>
                  </a:lnTo>
                  <a:lnTo>
                    <a:pt x="5960" y="9742"/>
                  </a:lnTo>
                  <a:lnTo>
                    <a:pt x="6323" y="9457"/>
                  </a:lnTo>
                  <a:lnTo>
                    <a:pt x="6659" y="9147"/>
                  </a:lnTo>
                  <a:lnTo>
                    <a:pt x="6944" y="8784"/>
                  </a:lnTo>
                  <a:lnTo>
                    <a:pt x="6711" y="8810"/>
                  </a:lnTo>
                  <a:lnTo>
                    <a:pt x="6504" y="8836"/>
                  </a:lnTo>
                  <a:lnTo>
                    <a:pt x="6219" y="8810"/>
                  </a:lnTo>
                  <a:lnTo>
                    <a:pt x="5934" y="8758"/>
                  </a:lnTo>
                  <a:lnTo>
                    <a:pt x="5675" y="8706"/>
                  </a:lnTo>
                  <a:lnTo>
                    <a:pt x="5416" y="8602"/>
                  </a:lnTo>
                  <a:lnTo>
                    <a:pt x="5157" y="8473"/>
                  </a:lnTo>
                  <a:lnTo>
                    <a:pt x="4924" y="8343"/>
                  </a:lnTo>
                  <a:lnTo>
                    <a:pt x="4716" y="8188"/>
                  </a:lnTo>
                  <a:lnTo>
                    <a:pt x="4509" y="8007"/>
                  </a:lnTo>
                  <a:lnTo>
                    <a:pt x="4328" y="7799"/>
                  </a:lnTo>
                  <a:lnTo>
                    <a:pt x="4172" y="7592"/>
                  </a:lnTo>
                  <a:lnTo>
                    <a:pt x="4017" y="7359"/>
                  </a:lnTo>
                  <a:lnTo>
                    <a:pt x="3913" y="7100"/>
                  </a:lnTo>
                  <a:lnTo>
                    <a:pt x="3809" y="6841"/>
                  </a:lnTo>
                  <a:lnTo>
                    <a:pt x="3758" y="6582"/>
                  </a:lnTo>
                  <a:lnTo>
                    <a:pt x="3706" y="6297"/>
                  </a:lnTo>
                  <a:lnTo>
                    <a:pt x="3680" y="6012"/>
                  </a:lnTo>
                  <a:lnTo>
                    <a:pt x="3706" y="5727"/>
                  </a:lnTo>
                  <a:lnTo>
                    <a:pt x="3784" y="5416"/>
                  </a:lnTo>
                  <a:lnTo>
                    <a:pt x="3887" y="5079"/>
                  </a:lnTo>
                  <a:lnTo>
                    <a:pt x="4017" y="4716"/>
                  </a:lnTo>
                  <a:lnTo>
                    <a:pt x="4198" y="4353"/>
                  </a:lnTo>
                  <a:lnTo>
                    <a:pt x="4431" y="3965"/>
                  </a:lnTo>
                  <a:lnTo>
                    <a:pt x="4690" y="3576"/>
                  </a:lnTo>
                  <a:lnTo>
                    <a:pt x="5001" y="3162"/>
                  </a:lnTo>
                  <a:lnTo>
                    <a:pt x="5390" y="2669"/>
                  </a:lnTo>
                  <a:lnTo>
                    <a:pt x="5727" y="2281"/>
                  </a:lnTo>
                  <a:lnTo>
                    <a:pt x="5364" y="1814"/>
                  </a:lnTo>
                  <a:lnTo>
                    <a:pt x="5001" y="1374"/>
                  </a:lnTo>
                  <a:lnTo>
                    <a:pt x="4354" y="648"/>
                  </a:lnTo>
                  <a:lnTo>
                    <a:pt x="3913" y="182"/>
                  </a:lnTo>
                  <a:lnTo>
                    <a:pt x="37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8" name="Google Shape;10398;p57"/>
            <p:cNvSpPr/>
            <p:nvPr/>
          </p:nvSpPr>
          <p:spPr>
            <a:xfrm>
              <a:off x="264025" y="4219625"/>
              <a:ext cx="69975" cy="93300"/>
            </a:xfrm>
            <a:custGeom>
              <a:avLst/>
              <a:gdLst/>
              <a:ahLst/>
              <a:cxnLst/>
              <a:rect l="l" t="t" r="r" b="b"/>
              <a:pathLst>
                <a:path w="2799" h="3732" extrusionOk="0">
                  <a:moveTo>
                    <a:pt x="1399" y="1"/>
                  </a:moveTo>
                  <a:lnTo>
                    <a:pt x="959" y="493"/>
                  </a:lnTo>
                  <a:lnTo>
                    <a:pt x="726" y="778"/>
                  </a:lnTo>
                  <a:lnTo>
                    <a:pt x="493" y="1115"/>
                  </a:lnTo>
                  <a:lnTo>
                    <a:pt x="311" y="1426"/>
                  </a:lnTo>
                  <a:lnTo>
                    <a:pt x="156" y="1737"/>
                  </a:lnTo>
                  <a:lnTo>
                    <a:pt x="26" y="2048"/>
                  </a:lnTo>
                  <a:lnTo>
                    <a:pt x="0" y="2203"/>
                  </a:lnTo>
                  <a:lnTo>
                    <a:pt x="0" y="2333"/>
                  </a:lnTo>
                  <a:lnTo>
                    <a:pt x="26" y="2618"/>
                  </a:lnTo>
                  <a:lnTo>
                    <a:pt x="104" y="2877"/>
                  </a:lnTo>
                  <a:lnTo>
                    <a:pt x="234" y="3110"/>
                  </a:lnTo>
                  <a:lnTo>
                    <a:pt x="415" y="3317"/>
                  </a:lnTo>
                  <a:lnTo>
                    <a:pt x="622" y="3498"/>
                  </a:lnTo>
                  <a:lnTo>
                    <a:pt x="855" y="3628"/>
                  </a:lnTo>
                  <a:lnTo>
                    <a:pt x="1114" y="3706"/>
                  </a:lnTo>
                  <a:lnTo>
                    <a:pt x="1399" y="3732"/>
                  </a:lnTo>
                  <a:lnTo>
                    <a:pt x="1684" y="3706"/>
                  </a:lnTo>
                  <a:lnTo>
                    <a:pt x="1944" y="3628"/>
                  </a:lnTo>
                  <a:lnTo>
                    <a:pt x="2177" y="3498"/>
                  </a:lnTo>
                  <a:lnTo>
                    <a:pt x="2384" y="3317"/>
                  </a:lnTo>
                  <a:lnTo>
                    <a:pt x="2565" y="3110"/>
                  </a:lnTo>
                  <a:lnTo>
                    <a:pt x="2695" y="2877"/>
                  </a:lnTo>
                  <a:lnTo>
                    <a:pt x="2773" y="2618"/>
                  </a:lnTo>
                  <a:lnTo>
                    <a:pt x="2799" y="2333"/>
                  </a:lnTo>
                  <a:lnTo>
                    <a:pt x="2799" y="2203"/>
                  </a:lnTo>
                  <a:lnTo>
                    <a:pt x="2747" y="2048"/>
                  </a:lnTo>
                  <a:lnTo>
                    <a:pt x="2643" y="1737"/>
                  </a:lnTo>
                  <a:lnTo>
                    <a:pt x="2488" y="1426"/>
                  </a:lnTo>
                  <a:lnTo>
                    <a:pt x="2306" y="1115"/>
                  </a:lnTo>
                  <a:lnTo>
                    <a:pt x="2073" y="778"/>
                  </a:lnTo>
                  <a:lnTo>
                    <a:pt x="1840" y="493"/>
                  </a:lnTo>
                  <a:lnTo>
                    <a:pt x="139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99" name="Google Shape;10399;p57"/>
          <p:cNvGrpSpPr/>
          <p:nvPr/>
        </p:nvGrpSpPr>
        <p:grpSpPr>
          <a:xfrm>
            <a:off x="5057949" y="1881973"/>
            <a:ext cx="313235" cy="320047"/>
            <a:chOff x="1019275" y="4134125"/>
            <a:chExt cx="260400" cy="261050"/>
          </a:xfrm>
        </p:grpSpPr>
        <p:sp>
          <p:nvSpPr>
            <p:cNvPr id="10400" name="Google Shape;10400;p57"/>
            <p:cNvSpPr/>
            <p:nvPr/>
          </p:nvSpPr>
          <p:spPr>
            <a:xfrm>
              <a:off x="1030925" y="4306425"/>
              <a:ext cx="145775" cy="16875"/>
            </a:xfrm>
            <a:custGeom>
              <a:avLst/>
              <a:gdLst/>
              <a:ahLst/>
              <a:cxnLst/>
              <a:rect l="l" t="t" r="r" b="b"/>
              <a:pathLst>
                <a:path w="5831" h="675" extrusionOk="0">
                  <a:moveTo>
                    <a:pt x="1" y="1"/>
                  </a:moveTo>
                  <a:lnTo>
                    <a:pt x="1" y="674"/>
                  </a:lnTo>
                  <a:lnTo>
                    <a:pt x="5830" y="674"/>
                  </a:lnTo>
                  <a:lnTo>
                    <a:pt x="583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1" name="Google Shape;10401;p57"/>
            <p:cNvSpPr/>
            <p:nvPr/>
          </p:nvSpPr>
          <p:spPr>
            <a:xfrm>
              <a:off x="1019275" y="4210550"/>
              <a:ext cx="260400" cy="184625"/>
            </a:xfrm>
            <a:custGeom>
              <a:avLst/>
              <a:gdLst/>
              <a:ahLst/>
              <a:cxnLst/>
              <a:rect l="l" t="t" r="r" b="b"/>
              <a:pathLst>
                <a:path w="10416" h="7385" extrusionOk="0">
                  <a:moveTo>
                    <a:pt x="7358" y="1"/>
                  </a:moveTo>
                  <a:lnTo>
                    <a:pt x="7358" y="6763"/>
                  </a:lnTo>
                  <a:lnTo>
                    <a:pt x="6296" y="6763"/>
                  </a:lnTo>
                  <a:lnTo>
                    <a:pt x="6296" y="5105"/>
                  </a:lnTo>
                  <a:lnTo>
                    <a:pt x="5674" y="5105"/>
                  </a:lnTo>
                  <a:lnTo>
                    <a:pt x="6037" y="6763"/>
                  </a:lnTo>
                  <a:lnTo>
                    <a:pt x="3550" y="6763"/>
                  </a:lnTo>
                  <a:lnTo>
                    <a:pt x="3912" y="5105"/>
                  </a:lnTo>
                  <a:lnTo>
                    <a:pt x="2850" y="5105"/>
                  </a:lnTo>
                  <a:lnTo>
                    <a:pt x="3213" y="6763"/>
                  </a:lnTo>
                  <a:lnTo>
                    <a:pt x="726" y="6763"/>
                  </a:lnTo>
                  <a:lnTo>
                    <a:pt x="1062" y="5105"/>
                  </a:lnTo>
                  <a:lnTo>
                    <a:pt x="467" y="5105"/>
                  </a:lnTo>
                  <a:lnTo>
                    <a:pt x="467" y="6763"/>
                  </a:lnTo>
                  <a:lnTo>
                    <a:pt x="0" y="6763"/>
                  </a:lnTo>
                  <a:lnTo>
                    <a:pt x="0" y="7385"/>
                  </a:lnTo>
                  <a:lnTo>
                    <a:pt x="10416" y="7385"/>
                  </a:lnTo>
                  <a:lnTo>
                    <a:pt x="10416" y="6141"/>
                  </a:lnTo>
                  <a:lnTo>
                    <a:pt x="9198" y="6141"/>
                  </a:lnTo>
                  <a:lnTo>
                    <a:pt x="9198" y="5545"/>
                  </a:lnTo>
                  <a:lnTo>
                    <a:pt x="10416" y="5545"/>
                  </a:lnTo>
                  <a:lnTo>
                    <a:pt x="10416" y="4924"/>
                  </a:lnTo>
                  <a:lnTo>
                    <a:pt x="9198" y="4924"/>
                  </a:lnTo>
                  <a:lnTo>
                    <a:pt x="9198" y="4302"/>
                  </a:lnTo>
                  <a:lnTo>
                    <a:pt x="10416" y="4302"/>
                  </a:lnTo>
                  <a:lnTo>
                    <a:pt x="10416" y="3680"/>
                  </a:lnTo>
                  <a:lnTo>
                    <a:pt x="9198" y="3680"/>
                  </a:lnTo>
                  <a:lnTo>
                    <a:pt x="9198" y="3084"/>
                  </a:lnTo>
                  <a:lnTo>
                    <a:pt x="10416" y="3084"/>
                  </a:lnTo>
                  <a:lnTo>
                    <a:pt x="10416" y="2462"/>
                  </a:lnTo>
                  <a:lnTo>
                    <a:pt x="9198" y="2462"/>
                  </a:lnTo>
                  <a:lnTo>
                    <a:pt x="9198" y="1866"/>
                  </a:lnTo>
                  <a:lnTo>
                    <a:pt x="10416" y="1866"/>
                  </a:lnTo>
                  <a:lnTo>
                    <a:pt x="10416" y="1245"/>
                  </a:lnTo>
                  <a:lnTo>
                    <a:pt x="9198" y="1245"/>
                  </a:lnTo>
                  <a:lnTo>
                    <a:pt x="9198" y="623"/>
                  </a:lnTo>
                  <a:lnTo>
                    <a:pt x="10416" y="623"/>
                  </a:lnTo>
                  <a:lnTo>
                    <a:pt x="1041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2" name="Google Shape;10402;p57"/>
            <p:cNvSpPr/>
            <p:nvPr/>
          </p:nvSpPr>
          <p:spPr>
            <a:xfrm>
              <a:off x="1057475" y="4134125"/>
              <a:ext cx="221550" cy="117275"/>
            </a:xfrm>
            <a:custGeom>
              <a:avLst/>
              <a:gdLst/>
              <a:ahLst/>
              <a:cxnLst/>
              <a:rect l="l" t="t" r="r" b="b"/>
              <a:pathLst>
                <a:path w="8862" h="4691" extrusionOk="0">
                  <a:moveTo>
                    <a:pt x="2462" y="1"/>
                  </a:moveTo>
                  <a:lnTo>
                    <a:pt x="2281" y="27"/>
                  </a:lnTo>
                  <a:lnTo>
                    <a:pt x="2099" y="78"/>
                  </a:lnTo>
                  <a:lnTo>
                    <a:pt x="1944" y="156"/>
                  </a:lnTo>
                  <a:lnTo>
                    <a:pt x="1814" y="286"/>
                  </a:lnTo>
                  <a:lnTo>
                    <a:pt x="1711" y="415"/>
                  </a:lnTo>
                  <a:lnTo>
                    <a:pt x="1607" y="571"/>
                  </a:lnTo>
                  <a:lnTo>
                    <a:pt x="1555" y="752"/>
                  </a:lnTo>
                  <a:lnTo>
                    <a:pt x="1555" y="933"/>
                  </a:lnTo>
                  <a:lnTo>
                    <a:pt x="1555" y="3395"/>
                  </a:lnTo>
                  <a:lnTo>
                    <a:pt x="1" y="3395"/>
                  </a:lnTo>
                  <a:lnTo>
                    <a:pt x="1" y="4017"/>
                  </a:lnTo>
                  <a:lnTo>
                    <a:pt x="571" y="4017"/>
                  </a:lnTo>
                  <a:lnTo>
                    <a:pt x="571" y="4690"/>
                  </a:lnTo>
                  <a:lnTo>
                    <a:pt x="3136" y="4690"/>
                  </a:lnTo>
                  <a:lnTo>
                    <a:pt x="3136" y="4017"/>
                  </a:lnTo>
                  <a:lnTo>
                    <a:pt x="3680" y="4017"/>
                  </a:lnTo>
                  <a:lnTo>
                    <a:pt x="3680" y="3395"/>
                  </a:lnTo>
                  <a:lnTo>
                    <a:pt x="2151" y="3395"/>
                  </a:lnTo>
                  <a:lnTo>
                    <a:pt x="2151" y="933"/>
                  </a:lnTo>
                  <a:lnTo>
                    <a:pt x="2177" y="804"/>
                  </a:lnTo>
                  <a:lnTo>
                    <a:pt x="2255" y="700"/>
                  </a:lnTo>
                  <a:lnTo>
                    <a:pt x="2333" y="648"/>
                  </a:lnTo>
                  <a:lnTo>
                    <a:pt x="2462" y="623"/>
                  </a:lnTo>
                  <a:lnTo>
                    <a:pt x="6763" y="623"/>
                  </a:lnTo>
                  <a:lnTo>
                    <a:pt x="6867" y="648"/>
                  </a:lnTo>
                  <a:lnTo>
                    <a:pt x="6970" y="700"/>
                  </a:lnTo>
                  <a:lnTo>
                    <a:pt x="7048" y="804"/>
                  </a:lnTo>
                  <a:lnTo>
                    <a:pt x="7074" y="933"/>
                  </a:lnTo>
                  <a:lnTo>
                    <a:pt x="7074" y="1270"/>
                  </a:lnTo>
                  <a:lnTo>
                    <a:pt x="6841" y="1322"/>
                  </a:lnTo>
                  <a:lnTo>
                    <a:pt x="6634" y="1426"/>
                  </a:lnTo>
                  <a:lnTo>
                    <a:pt x="6452" y="1529"/>
                  </a:lnTo>
                  <a:lnTo>
                    <a:pt x="6297" y="1685"/>
                  </a:lnTo>
                  <a:lnTo>
                    <a:pt x="6141" y="1840"/>
                  </a:lnTo>
                  <a:lnTo>
                    <a:pt x="6012" y="2048"/>
                  </a:lnTo>
                  <a:lnTo>
                    <a:pt x="5934" y="2229"/>
                  </a:lnTo>
                  <a:lnTo>
                    <a:pt x="5856" y="2462"/>
                  </a:lnTo>
                  <a:lnTo>
                    <a:pt x="8862" y="2462"/>
                  </a:lnTo>
                  <a:lnTo>
                    <a:pt x="8810" y="2229"/>
                  </a:lnTo>
                  <a:lnTo>
                    <a:pt x="8706" y="2048"/>
                  </a:lnTo>
                  <a:lnTo>
                    <a:pt x="8603" y="1840"/>
                  </a:lnTo>
                  <a:lnTo>
                    <a:pt x="8447" y="1685"/>
                  </a:lnTo>
                  <a:lnTo>
                    <a:pt x="8292" y="1529"/>
                  </a:lnTo>
                  <a:lnTo>
                    <a:pt x="8084" y="1426"/>
                  </a:lnTo>
                  <a:lnTo>
                    <a:pt x="7903" y="1322"/>
                  </a:lnTo>
                  <a:lnTo>
                    <a:pt x="7670" y="1270"/>
                  </a:lnTo>
                  <a:lnTo>
                    <a:pt x="7670" y="933"/>
                  </a:lnTo>
                  <a:lnTo>
                    <a:pt x="7644" y="752"/>
                  </a:lnTo>
                  <a:lnTo>
                    <a:pt x="7592" y="571"/>
                  </a:lnTo>
                  <a:lnTo>
                    <a:pt x="7514" y="415"/>
                  </a:lnTo>
                  <a:lnTo>
                    <a:pt x="7411" y="286"/>
                  </a:lnTo>
                  <a:lnTo>
                    <a:pt x="7281" y="156"/>
                  </a:lnTo>
                  <a:lnTo>
                    <a:pt x="7100" y="78"/>
                  </a:lnTo>
                  <a:lnTo>
                    <a:pt x="6944" y="27"/>
                  </a:lnTo>
                  <a:lnTo>
                    <a:pt x="676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3" name="Google Shape;10403;p57"/>
            <p:cNvSpPr/>
            <p:nvPr/>
          </p:nvSpPr>
          <p:spPr>
            <a:xfrm>
              <a:off x="1057475" y="4338175"/>
              <a:ext cx="25300" cy="36925"/>
            </a:xfrm>
            <a:custGeom>
              <a:avLst/>
              <a:gdLst/>
              <a:ahLst/>
              <a:cxnLst/>
              <a:rect l="l" t="t" r="r" b="b"/>
              <a:pathLst>
                <a:path w="1012" h="1477" extrusionOk="0">
                  <a:moveTo>
                    <a:pt x="156" y="0"/>
                  </a:moveTo>
                  <a:lnTo>
                    <a:pt x="1" y="829"/>
                  </a:lnTo>
                  <a:lnTo>
                    <a:pt x="208" y="1036"/>
                  </a:lnTo>
                  <a:lnTo>
                    <a:pt x="467" y="1218"/>
                  </a:lnTo>
                  <a:lnTo>
                    <a:pt x="726" y="1373"/>
                  </a:lnTo>
                  <a:lnTo>
                    <a:pt x="1011" y="1477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4" name="Google Shape;10404;p57"/>
            <p:cNvSpPr/>
            <p:nvPr/>
          </p:nvSpPr>
          <p:spPr>
            <a:xfrm>
              <a:off x="1124200" y="4338175"/>
              <a:ext cx="25925" cy="36925"/>
            </a:xfrm>
            <a:custGeom>
              <a:avLst/>
              <a:gdLst/>
              <a:ahLst/>
              <a:cxnLst/>
              <a:rect l="l" t="t" r="r" b="b"/>
              <a:pathLst>
                <a:path w="1037" h="1477" extrusionOk="0">
                  <a:moveTo>
                    <a:pt x="337" y="0"/>
                  </a:moveTo>
                  <a:lnTo>
                    <a:pt x="0" y="1477"/>
                  </a:lnTo>
                  <a:lnTo>
                    <a:pt x="0" y="1477"/>
                  </a:lnTo>
                  <a:lnTo>
                    <a:pt x="285" y="1373"/>
                  </a:lnTo>
                  <a:lnTo>
                    <a:pt x="570" y="1218"/>
                  </a:lnTo>
                  <a:lnTo>
                    <a:pt x="804" y="1036"/>
                  </a:lnTo>
                  <a:lnTo>
                    <a:pt x="1037" y="829"/>
                  </a:lnTo>
                  <a:lnTo>
                    <a:pt x="85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5" name="Google Shape;10405;p57"/>
            <p:cNvSpPr/>
            <p:nvPr/>
          </p:nvSpPr>
          <p:spPr>
            <a:xfrm>
              <a:off x="1043875" y="4266275"/>
              <a:ext cx="119850" cy="24625"/>
            </a:xfrm>
            <a:custGeom>
              <a:avLst/>
              <a:gdLst/>
              <a:ahLst/>
              <a:cxnLst/>
              <a:rect l="l" t="t" r="r" b="b"/>
              <a:pathLst>
                <a:path w="4794" h="985" extrusionOk="0">
                  <a:moveTo>
                    <a:pt x="674" y="0"/>
                  </a:moveTo>
                  <a:lnTo>
                    <a:pt x="467" y="233"/>
                  </a:lnTo>
                  <a:lnTo>
                    <a:pt x="286" y="467"/>
                  </a:lnTo>
                  <a:lnTo>
                    <a:pt x="130" y="700"/>
                  </a:lnTo>
                  <a:lnTo>
                    <a:pt x="1" y="985"/>
                  </a:lnTo>
                  <a:lnTo>
                    <a:pt x="4794" y="985"/>
                  </a:lnTo>
                  <a:lnTo>
                    <a:pt x="4664" y="700"/>
                  </a:lnTo>
                  <a:lnTo>
                    <a:pt x="4509" y="467"/>
                  </a:lnTo>
                  <a:lnTo>
                    <a:pt x="4302" y="233"/>
                  </a:lnTo>
                  <a:lnTo>
                    <a:pt x="409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06" name="Google Shape;10406;p57"/>
          <p:cNvGrpSpPr/>
          <p:nvPr/>
        </p:nvGrpSpPr>
        <p:grpSpPr>
          <a:xfrm>
            <a:off x="5057949" y="3255206"/>
            <a:ext cx="313235" cy="319281"/>
            <a:chOff x="1780350" y="4134125"/>
            <a:chExt cx="260400" cy="260425"/>
          </a:xfrm>
        </p:grpSpPr>
        <p:sp>
          <p:nvSpPr>
            <p:cNvPr id="10407" name="Google Shape;10407;p57"/>
            <p:cNvSpPr/>
            <p:nvPr/>
          </p:nvSpPr>
          <p:spPr>
            <a:xfrm>
              <a:off x="1843825" y="4134125"/>
              <a:ext cx="133450" cy="133450"/>
            </a:xfrm>
            <a:custGeom>
              <a:avLst/>
              <a:gdLst/>
              <a:ahLst/>
              <a:cxnLst/>
              <a:rect l="l" t="t" r="r" b="b"/>
              <a:pathLst>
                <a:path w="5338" h="5338" extrusionOk="0">
                  <a:moveTo>
                    <a:pt x="2980" y="1011"/>
                  </a:moveTo>
                  <a:lnTo>
                    <a:pt x="2980" y="1763"/>
                  </a:lnTo>
                  <a:lnTo>
                    <a:pt x="3109" y="1814"/>
                  </a:lnTo>
                  <a:lnTo>
                    <a:pt x="3239" y="1892"/>
                  </a:lnTo>
                  <a:lnTo>
                    <a:pt x="3343" y="1996"/>
                  </a:lnTo>
                  <a:lnTo>
                    <a:pt x="3446" y="2099"/>
                  </a:lnTo>
                  <a:lnTo>
                    <a:pt x="3524" y="2229"/>
                  </a:lnTo>
                  <a:lnTo>
                    <a:pt x="3576" y="2358"/>
                  </a:lnTo>
                  <a:lnTo>
                    <a:pt x="3628" y="2514"/>
                  </a:lnTo>
                  <a:lnTo>
                    <a:pt x="3628" y="2669"/>
                  </a:lnTo>
                  <a:lnTo>
                    <a:pt x="3602" y="2877"/>
                  </a:lnTo>
                  <a:lnTo>
                    <a:pt x="3550" y="3058"/>
                  </a:lnTo>
                  <a:lnTo>
                    <a:pt x="3472" y="3213"/>
                  </a:lnTo>
                  <a:lnTo>
                    <a:pt x="3343" y="3343"/>
                  </a:lnTo>
                  <a:lnTo>
                    <a:pt x="3213" y="3473"/>
                  </a:lnTo>
                  <a:lnTo>
                    <a:pt x="3032" y="3550"/>
                  </a:lnTo>
                  <a:lnTo>
                    <a:pt x="2850" y="3628"/>
                  </a:lnTo>
                  <a:lnTo>
                    <a:pt x="2462" y="3628"/>
                  </a:lnTo>
                  <a:lnTo>
                    <a:pt x="2280" y="3550"/>
                  </a:lnTo>
                  <a:lnTo>
                    <a:pt x="2125" y="3473"/>
                  </a:lnTo>
                  <a:lnTo>
                    <a:pt x="1969" y="3343"/>
                  </a:lnTo>
                  <a:lnTo>
                    <a:pt x="1866" y="3213"/>
                  </a:lnTo>
                  <a:lnTo>
                    <a:pt x="1762" y="3058"/>
                  </a:lnTo>
                  <a:lnTo>
                    <a:pt x="1710" y="2877"/>
                  </a:lnTo>
                  <a:lnTo>
                    <a:pt x="1684" y="2669"/>
                  </a:lnTo>
                  <a:lnTo>
                    <a:pt x="1710" y="2514"/>
                  </a:lnTo>
                  <a:lnTo>
                    <a:pt x="1736" y="2358"/>
                  </a:lnTo>
                  <a:lnTo>
                    <a:pt x="1814" y="2229"/>
                  </a:lnTo>
                  <a:lnTo>
                    <a:pt x="1892" y="2099"/>
                  </a:lnTo>
                  <a:lnTo>
                    <a:pt x="1969" y="1996"/>
                  </a:lnTo>
                  <a:lnTo>
                    <a:pt x="2099" y="1892"/>
                  </a:lnTo>
                  <a:lnTo>
                    <a:pt x="2229" y="1814"/>
                  </a:lnTo>
                  <a:lnTo>
                    <a:pt x="2358" y="1763"/>
                  </a:lnTo>
                  <a:lnTo>
                    <a:pt x="2358" y="1011"/>
                  </a:lnTo>
                  <a:close/>
                  <a:moveTo>
                    <a:pt x="2358" y="1"/>
                  </a:moveTo>
                  <a:lnTo>
                    <a:pt x="1995" y="78"/>
                  </a:lnTo>
                  <a:lnTo>
                    <a:pt x="1633" y="208"/>
                  </a:lnTo>
                  <a:lnTo>
                    <a:pt x="1296" y="363"/>
                  </a:lnTo>
                  <a:lnTo>
                    <a:pt x="1011" y="571"/>
                  </a:lnTo>
                  <a:lnTo>
                    <a:pt x="1296" y="882"/>
                  </a:lnTo>
                  <a:lnTo>
                    <a:pt x="881" y="1296"/>
                  </a:lnTo>
                  <a:lnTo>
                    <a:pt x="570" y="1011"/>
                  </a:lnTo>
                  <a:lnTo>
                    <a:pt x="363" y="1296"/>
                  </a:lnTo>
                  <a:lnTo>
                    <a:pt x="182" y="1633"/>
                  </a:lnTo>
                  <a:lnTo>
                    <a:pt x="78" y="1996"/>
                  </a:lnTo>
                  <a:lnTo>
                    <a:pt x="0" y="2358"/>
                  </a:lnTo>
                  <a:lnTo>
                    <a:pt x="441" y="2358"/>
                  </a:lnTo>
                  <a:lnTo>
                    <a:pt x="441" y="2980"/>
                  </a:lnTo>
                  <a:lnTo>
                    <a:pt x="0" y="2980"/>
                  </a:lnTo>
                  <a:lnTo>
                    <a:pt x="78" y="3343"/>
                  </a:lnTo>
                  <a:lnTo>
                    <a:pt x="182" y="3706"/>
                  </a:lnTo>
                  <a:lnTo>
                    <a:pt x="363" y="4043"/>
                  </a:lnTo>
                  <a:lnTo>
                    <a:pt x="570" y="4328"/>
                  </a:lnTo>
                  <a:lnTo>
                    <a:pt x="881" y="4043"/>
                  </a:lnTo>
                  <a:lnTo>
                    <a:pt x="1296" y="4457"/>
                  </a:lnTo>
                  <a:lnTo>
                    <a:pt x="1011" y="4768"/>
                  </a:lnTo>
                  <a:lnTo>
                    <a:pt x="1296" y="4975"/>
                  </a:lnTo>
                  <a:lnTo>
                    <a:pt x="1633" y="5131"/>
                  </a:lnTo>
                  <a:lnTo>
                    <a:pt x="1995" y="5260"/>
                  </a:lnTo>
                  <a:lnTo>
                    <a:pt x="2358" y="5338"/>
                  </a:lnTo>
                  <a:lnTo>
                    <a:pt x="2358" y="4898"/>
                  </a:lnTo>
                  <a:lnTo>
                    <a:pt x="2980" y="4898"/>
                  </a:lnTo>
                  <a:lnTo>
                    <a:pt x="2980" y="5338"/>
                  </a:lnTo>
                  <a:lnTo>
                    <a:pt x="3343" y="5260"/>
                  </a:lnTo>
                  <a:lnTo>
                    <a:pt x="3705" y="5131"/>
                  </a:lnTo>
                  <a:lnTo>
                    <a:pt x="4016" y="4975"/>
                  </a:lnTo>
                  <a:lnTo>
                    <a:pt x="4327" y="4768"/>
                  </a:lnTo>
                  <a:lnTo>
                    <a:pt x="4016" y="4457"/>
                  </a:lnTo>
                  <a:lnTo>
                    <a:pt x="4457" y="4043"/>
                  </a:lnTo>
                  <a:lnTo>
                    <a:pt x="4768" y="4328"/>
                  </a:lnTo>
                  <a:lnTo>
                    <a:pt x="4975" y="4043"/>
                  </a:lnTo>
                  <a:lnTo>
                    <a:pt x="5130" y="3706"/>
                  </a:lnTo>
                  <a:lnTo>
                    <a:pt x="5260" y="3343"/>
                  </a:lnTo>
                  <a:lnTo>
                    <a:pt x="5338" y="2980"/>
                  </a:lnTo>
                  <a:lnTo>
                    <a:pt x="4897" y="2980"/>
                  </a:lnTo>
                  <a:lnTo>
                    <a:pt x="4897" y="2358"/>
                  </a:lnTo>
                  <a:lnTo>
                    <a:pt x="5338" y="2358"/>
                  </a:lnTo>
                  <a:lnTo>
                    <a:pt x="5260" y="1996"/>
                  </a:lnTo>
                  <a:lnTo>
                    <a:pt x="5130" y="1633"/>
                  </a:lnTo>
                  <a:lnTo>
                    <a:pt x="4975" y="1296"/>
                  </a:lnTo>
                  <a:lnTo>
                    <a:pt x="4768" y="1011"/>
                  </a:lnTo>
                  <a:lnTo>
                    <a:pt x="4457" y="1296"/>
                  </a:lnTo>
                  <a:lnTo>
                    <a:pt x="4016" y="882"/>
                  </a:lnTo>
                  <a:lnTo>
                    <a:pt x="4327" y="571"/>
                  </a:lnTo>
                  <a:lnTo>
                    <a:pt x="4016" y="363"/>
                  </a:lnTo>
                  <a:lnTo>
                    <a:pt x="3705" y="208"/>
                  </a:lnTo>
                  <a:lnTo>
                    <a:pt x="3343" y="78"/>
                  </a:lnTo>
                  <a:lnTo>
                    <a:pt x="2980" y="1"/>
                  </a:lnTo>
                  <a:lnTo>
                    <a:pt x="2980" y="441"/>
                  </a:lnTo>
                  <a:lnTo>
                    <a:pt x="2358" y="441"/>
                  </a:lnTo>
                  <a:lnTo>
                    <a:pt x="235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8" name="Google Shape;10408;p57"/>
            <p:cNvSpPr/>
            <p:nvPr/>
          </p:nvSpPr>
          <p:spPr>
            <a:xfrm>
              <a:off x="1882025" y="4277925"/>
              <a:ext cx="56400" cy="42125"/>
            </a:xfrm>
            <a:custGeom>
              <a:avLst/>
              <a:gdLst/>
              <a:ahLst/>
              <a:cxnLst/>
              <a:rect l="l" t="t" r="r" b="b"/>
              <a:pathLst>
                <a:path w="2256" h="1685" extrusionOk="0">
                  <a:moveTo>
                    <a:pt x="1" y="1"/>
                  </a:moveTo>
                  <a:lnTo>
                    <a:pt x="1" y="1141"/>
                  </a:lnTo>
                  <a:lnTo>
                    <a:pt x="545" y="1685"/>
                  </a:lnTo>
                  <a:lnTo>
                    <a:pt x="1737" y="1685"/>
                  </a:lnTo>
                  <a:lnTo>
                    <a:pt x="2255" y="1141"/>
                  </a:lnTo>
                  <a:lnTo>
                    <a:pt x="2255" y="1"/>
                  </a:lnTo>
                  <a:lnTo>
                    <a:pt x="1996" y="104"/>
                  </a:lnTo>
                  <a:lnTo>
                    <a:pt x="1711" y="156"/>
                  </a:lnTo>
                  <a:lnTo>
                    <a:pt x="1426" y="182"/>
                  </a:lnTo>
                  <a:lnTo>
                    <a:pt x="1141" y="208"/>
                  </a:lnTo>
                  <a:lnTo>
                    <a:pt x="830" y="182"/>
                  </a:lnTo>
                  <a:lnTo>
                    <a:pt x="545" y="156"/>
                  </a:lnTo>
                  <a:lnTo>
                    <a:pt x="286" y="7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9" name="Google Shape;10409;p57"/>
            <p:cNvSpPr/>
            <p:nvPr/>
          </p:nvSpPr>
          <p:spPr>
            <a:xfrm>
              <a:off x="1901475" y="4191775"/>
              <a:ext cx="18150" cy="18175"/>
            </a:xfrm>
            <a:custGeom>
              <a:avLst/>
              <a:gdLst/>
              <a:ahLst/>
              <a:cxnLst/>
              <a:rect l="l" t="t" r="r" b="b"/>
              <a:pathLst>
                <a:path w="726" h="727" extrusionOk="0">
                  <a:moveTo>
                    <a:pt x="363" y="1"/>
                  </a:moveTo>
                  <a:lnTo>
                    <a:pt x="208" y="27"/>
                  </a:lnTo>
                  <a:lnTo>
                    <a:pt x="104" y="104"/>
                  </a:lnTo>
                  <a:lnTo>
                    <a:pt x="26" y="234"/>
                  </a:lnTo>
                  <a:lnTo>
                    <a:pt x="0" y="363"/>
                  </a:lnTo>
                  <a:lnTo>
                    <a:pt x="26" y="493"/>
                  </a:lnTo>
                  <a:lnTo>
                    <a:pt x="104" y="622"/>
                  </a:lnTo>
                  <a:lnTo>
                    <a:pt x="208" y="700"/>
                  </a:lnTo>
                  <a:lnTo>
                    <a:pt x="363" y="726"/>
                  </a:lnTo>
                  <a:lnTo>
                    <a:pt x="493" y="700"/>
                  </a:lnTo>
                  <a:lnTo>
                    <a:pt x="622" y="622"/>
                  </a:lnTo>
                  <a:lnTo>
                    <a:pt x="700" y="493"/>
                  </a:lnTo>
                  <a:lnTo>
                    <a:pt x="726" y="363"/>
                  </a:lnTo>
                  <a:lnTo>
                    <a:pt x="700" y="234"/>
                  </a:lnTo>
                  <a:lnTo>
                    <a:pt x="622" y="104"/>
                  </a:lnTo>
                  <a:lnTo>
                    <a:pt x="493" y="27"/>
                  </a:lnTo>
                  <a:lnTo>
                    <a:pt x="36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0" name="Google Shape;10410;p57"/>
            <p:cNvSpPr/>
            <p:nvPr/>
          </p:nvSpPr>
          <p:spPr>
            <a:xfrm>
              <a:off x="1780350" y="4327150"/>
              <a:ext cx="43425" cy="54425"/>
            </a:xfrm>
            <a:custGeom>
              <a:avLst/>
              <a:gdLst/>
              <a:ahLst/>
              <a:cxnLst/>
              <a:rect l="l" t="t" r="r" b="b"/>
              <a:pathLst>
                <a:path w="1737" h="2177" extrusionOk="0">
                  <a:moveTo>
                    <a:pt x="0" y="1"/>
                  </a:moveTo>
                  <a:lnTo>
                    <a:pt x="0" y="2177"/>
                  </a:lnTo>
                  <a:lnTo>
                    <a:pt x="1736" y="2177"/>
                  </a:lnTo>
                  <a:lnTo>
                    <a:pt x="173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1" name="Google Shape;10411;p57"/>
            <p:cNvSpPr/>
            <p:nvPr/>
          </p:nvSpPr>
          <p:spPr>
            <a:xfrm>
              <a:off x="1839275" y="4313550"/>
              <a:ext cx="142525" cy="81000"/>
            </a:xfrm>
            <a:custGeom>
              <a:avLst/>
              <a:gdLst/>
              <a:ahLst/>
              <a:cxnLst/>
              <a:rect l="l" t="t" r="r" b="b"/>
              <a:pathLst>
                <a:path w="5701" h="3240" extrusionOk="0">
                  <a:moveTo>
                    <a:pt x="467" y="0"/>
                  </a:moveTo>
                  <a:lnTo>
                    <a:pt x="1" y="467"/>
                  </a:lnTo>
                  <a:lnTo>
                    <a:pt x="1" y="2773"/>
                  </a:lnTo>
                  <a:lnTo>
                    <a:pt x="467" y="3239"/>
                  </a:lnTo>
                  <a:lnTo>
                    <a:pt x="5235" y="3239"/>
                  </a:lnTo>
                  <a:lnTo>
                    <a:pt x="5701" y="2773"/>
                  </a:lnTo>
                  <a:lnTo>
                    <a:pt x="5701" y="467"/>
                  </a:lnTo>
                  <a:lnTo>
                    <a:pt x="5235" y="0"/>
                  </a:lnTo>
                  <a:lnTo>
                    <a:pt x="4561" y="0"/>
                  </a:lnTo>
                  <a:lnTo>
                    <a:pt x="3680" y="855"/>
                  </a:lnTo>
                  <a:lnTo>
                    <a:pt x="1996" y="855"/>
                  </a:lnTo>
                  <a:lnTo>
                    <a:pt x="1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2" name="Google Shape;10412;p57"/>
            <p:cNvSpPr/>
            <p:nvPr/>
          </p:nvSpPr>
          <p:spPr>
            <a:xfrm>
              <a:off x="1997325" y="4327150"/>
              <a:ext cx="43425" cy="54425"/>
            </a:xfrm>
            <a:custGeom>
              <a:avLst/>
              <a:gdLst/>
              <a:ahLst/>
              <a:cxnLst/>
              <a:rect l="l" t="t" r="r" b="b"/>
              <a:pathLst>
                <a:path w="1737" h="2177" extrusionOk="0">
                  <a:moveTo>
                    <a:pt x="1" y="1"/>
                  </a:moveTo>
                  <a:lnTo>
                    <a:pt x="1" y="2177"/>
                  </a:lnTo>
                  <a:lnTo>
                    <a:pt x="1737" y="2177"/>
                  </a:lnTo>
                  <a:lnTo>
                    <a:pt x="17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13" name="Google Shape;10413;p57"/>
          <p:cNvGrpSpPr/>
          <p:nvPr/>
        </p:nvGrpSpPr>
        <p:grpSpPr>
          <a:xfrm>
            <a:off x="3769760" y="3273872"/>
            <a:ext cx="313235" cy="281949"/>
            <a:chOff x="2540775" y="4149675"/>
            <a:chExt cx="260400" cy="229975"/>
          </a:xfrm>
        </p:grpSpPr>
        <p:sp>
          <p:nvSpPr>
            <p:cNvPr id="10414" name="Google Shape;10414;p57"/>
            <p:cNvSpPr/>
            <p:nvPr/>
          </p:nvSpPr>
          <p:spPr>
            <a:xfrm>
              <a:off x="2548550" y="4149675"/>
              <a:ext cx="92000" cy="30475"/>
            </a:xfrm>
            <a:custGeom>
              <a:avLst/>
              <a:gdLst/>
              <a:ahLst/>
              <a:cxnLst/>
              <a:rect l="l" t="t" r="r" b="b"/>
              <a:pathLst>
                <a:path w="3680" h="1219" extrusionOk="0">
                  <a:moveTo>
                    <a:pt x="0" y="1"/>
                  </a:moveTo>
                  <a:lnTo>
                    <a:pt x="0" y="596"/>
                  </a:lnTo>
                  <a:lnTo>
                    <a:pt x="311" y="596"/>
                  </a:lnTo>
                  <a:lnTo>
                    <a:pt x="311" y="1218"/>
                  </a:lnTo>
                  <a:lnTo>
                    <a:pt x="3368" y="1218"/>
                  </a:lnTo>
                  <a:lnTo>
                    <a:pt x="3368" y="596"/>
                  </a:lnTo>
                  <a:lnTo>
                    <a:pt x="3679" y="596"/>
                  </a:lnTo>
                  <a:lnTo>
                    <a:pt x="367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5" name="Google Shape;10415;p57"/>
            <p:cNvSpPr/>
            <p:nvPr/>
          </p:nvSpPr>
          <p:spPr>
            <a:xfrm>
              <a:off x="2663850" y="4211200"/>
              <a:ext cx="137325" cy="60925"/>
            </a:xfrm>
            <a:custGeom>
              <a:avLst/>
              <a:gdLst/>
              <a:ahLst/>
              <a:cxnLst/>
              <a:rect l="l" t="t" r="r" b="b"/>
              <a:pathLst>
                <a:path w="5493" h="2437" extrusionOk="0">
                  <a:moveTo>
                    <a:pt x="1632" y="1"/>
                  </a:moveTo>
                  <a:lnTo>
                    <a:pt x="1477" y="53"/>
                  </a:lnTo>
                  <a:lnTo>
                    <a:pt x="1321" y="156"/>
                  </a:lnTo>
                  <a:lnTo>
                    <a:pt x="1166" y="260"/>
                  </a:lnTo>
                  <a:lnTo>
                    <a:pt x="1062" y="390"/>
                  </a:lnTo>
                  <a:lnTo>
                    <a:pt x="985" y="545"/>
                  </a:lnTo>
                  <a:lnTo>
                    <a:pt x="933" y="726"/>
                  </a:lnTo>
                  <a:lnTo>
                    <a:pt x="907" y="908"/>
                  </a:lnTo>
                  <a:lnTo>
                    <a:pt x="907" y="1245"/>
                  </a:lnTo>
                  <a:lnTo>
                    <a:pt x="726" y="1322"/>
                  </a:lnTo>
                  <a:lnTo>
                    <a:pt x="544" y="1426"/>
                  </a:lnTo>
                  <a:lnTo>
                    <a:pt x="389" y="1530"/>
                  </a:lnTo>
                  <a:lnTo>
                    <a:pt x="259" y="1685"/>
                  </a:lnTo>
                  <a:lnTo>
                    <a:pt x="130" y="1840"/>
                  </a:lnTo>
                  <a:lnTo>
                    <a:pt x="52" y="2048"/>
                  </a:lnTo>
                  <a:lnTo>
                    <a:pt x="0" y="2229"/>
                  </a:lnTo>
                  <a:lnTo>
                    <a:pt x="0" y="2436"/>
                  </a:lnTo>
                  <a:lnTo>
                    <a:pt x="2436" y="2436"/>
                  </a:lnTo>
                  <a:lnTo>
                    <a:pt x="2410" y="2229"/>
                  </a:lnTo>
                  <a:lnTo>
                    <a:pt x="2358" y="2048"/>
                  </a:lnTo>
                  <a:lnTo>
                    <a:pt x="2280" y="1840"/>
                  </a:lnTo>
                  <a:lnTo>
                    <a:pt x="2176" y="1685"/>
                  </a:lnTo>
                  <a:lnTo>
                    <a:pt x="2047" y="1530"/>
                  </a:lnTo>
                  <a:lnTo>
                    <a:pt x="1891" y="1426"/>
                  </a:lnTo>
                  <a:lnTo>
                    <a:pt x="1710" y="1322"/>
                  </a:lnTo>
                  <a:lnTo>
                    <a:pt x="1529" y="1245"/>
                  </a:lnTo>
                  <a:lnTo>
                    <a:pt x="1529" y="908"/>
                  </a:lnTo>
                  <a:lnTo>
                    <a:pt x="1555" y="778"/>
                  </a:lnTo>
                  <a:lnTo>
                    <a:pt x="1606" y="700"/>
                  </a:lnTo>
                  <a:lnTo>
                    <a:pt x="1710" y="623"/>
                  </a:lnTo>
                  <a:lnTo>
                    <a:pt x="1840" y="597"/>
                  </a:lnTo>
                  <a:lnTo>
                    <a:pt x="3679" y="597"/>
                  </a:lnTo>
                  <a:lnTo>
                    <a:pt x="3783" y="623"/>
                  </a:lnTo>
                  <a:lnTo>
                    <a:pt x="3886" y="700"/>
                  </a:lnTo>
                  <a:lnTo>
                    <a:pt x="3938" y="778"/>
                  </a:lnTo>
                  <a:lnTo>
                    <a:pt x="3964" y="908"/>
                  </a:lnTo>
                  <a:lnTo>
                    <a:pt x="3964" y="1245"/>
                  </a:lnTo>
                  <a:lnTo>
                    <a:pt x="3783" y="1322"/>
                  </a:lnTo>
                  <a:lnTo>
                    <a:pt x="3601" y="1426"/>
                  </a:lnTo>
                  <a:lnTo>
                    <a:pt x="3446" y="1530"/>
                  </a:lnTo>
                  <a:lnTo>
                    <a:pt x="3316" y="1685"/>
                  </a:lnTo>
                  <a:lnTo>
                    <a:pt x="3213" y="1840"/>
                  </a:lnTo>
                  <a:lnTo>
                    <a:pt x="3135" y="2048"/>
                  </a:lnTo>
                  <a:lnTo>
                    <a:pt x="3083" y="2229"/>
                  </a:lnTo>
                  <a:lnTo>
                    <a:pt x="3057" y="2436"/>
                  </a:lnTo>
                  <a:lnTo>
                    <a:pt x="5493" y="2436"/>
                  </a:lnTo>
                  <a:lnTo>
                    <a:pt x="5493" y="2229"/>
                  </a:lnTo>
                  <a:lnTo>
                    <a:pt x="5441" y="2048"/>
                  </a:lnTo>
                  <a:lnTo>
                    <a:pt x="5363" y="1840"/>
                  </a:lnTo>
                  <a:lnTo>
                    <a:pt x="5234" y="1685"/>
                  </a:lnTo>
                  <a:lnTo>
                    <a:pt x="5104" y="1530"/>
                  </a:lnTo>
                  <a:lnTo>
                    <a:pt x="4949" y="1426"/>
                  </a:lnTo>
                  <a:lnTo>
                    <a:pt x="4767" y="1322"/>
                  </a:lnTo>
                  <a:lnTo>
                    <a:pt x="4586" y="1245"/>
                  </a:lnTo>
                  <a:lnTo>
                    <a:pt x="4586" y="908"/>
                  </a:lnTo>
                  <a:lnTo>
                    <a:pt x="4560" y="726"/>
                  </a:lnTo>
                  <a:lnTo>
                    <a:pt x="4508" y="545"/>
                  </a:lnTo>
                  <a:lnTo>
                    <a:pt x="4431" y="390"/>
                  </a:lnTo>
                  <a:lnTo>
                    <a:pt x="4327" y="260"/>
                  </a:lnTo>
                  <a:lnTo>
                    <a:pt x="4171" y="156"/>
                  </a:lnTo>
                  <a:lnTo>
                    <a:pt x="4016" y="53"/>
                  </a:lnTo>
                  <a:lnTo>
                    <a:pt x="386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6" name="Google Shape;10416;p57"/>
            <p:cNvSpPr/>
            <p:nvPr/>
          </p:nvSpPr>
          <p:spPr>
            <a:xfrm>
              <a:off x="2544000" y="4195675"/>
              <a:ext cx="101075" cy="15550"/>
            </a:xfrm>
            <a:custGeom>
              <a:avLst/>
              <a:gdLst/>
              <a:ahLst/>
              <a:cxnLst/>
              <a:rect l="l" t="t" r="r" b="b"/>
              <a:pathLst>
                <a:path w="4043" h="622" extrusionOk="0">
                  <a:moveTo>
                    <a:pt x="312" y="0"/>
                  </a:moveTo>
                  <a:lnTo>
                    <a:pt x="1" y="622"/>
                  </a:lnTo>
                  <a:lnTo>
                    <a:pt x="4043" y="622"/>
                  </a:lnTo>
                  <a:lnTo>
                    <a:pt x="37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7" name="Google Shape;10417;p57"/>
            <p:cNvSpPr/>
            <p:nvPr/>
          </p:nvSpPr>
          <p:spPr>
            <a:xfrm>
              <a:off x="2540775" y="4226100"/>
              <a:ext cx="260400" cy="153550"/>
            </a:xfrm>
            <a:custGeom>
              <a:avLst/>
              <a:gdLst/>
              <a:ahLst/>
              <a:cxnLst/>
              <a:rect l="l" t="t" r="r" b="b"/>
              <a:pathLst>
                <a:path w="10416" h="6142" extrusionOk="0">
                  <a:moveTo>
                    <a:pt x="2773" y="623"/>
                  </a:moveTo>
                  <a:lnTo>
                    <a:pt x="2773" y="1219"/>
                  </a:lnTo>
                  <a:lnTo>
                    <a:pt x="1529" y="1219"/>
                  </a:lnTo>
                  <a:lnTo>
                    <a:pt x="1529" y="623"/>
                  </a:lnTo>
                  <a:close/>
                  <a:moveTo>
                    <a:pt x="2773" y="1840"/>
                  </a:moveTo>
                  <a:lnTo>
                    <a:pt x="2773" y="2462"/>
                  </a:lnTo>
                  <a:lnTo>
                    <a:pt x="1529" y="2462"/>
                  </a:lnTo>
                  <a:lnTo>
                    <a:pt x="1529" y="1840"/>
                  </a:lnTo>
                  <a:close/>
                  <a:moveTo>
                    <a:pt x="2773" y="3084"/>
                  </a:moveTo>
                  <a:lnTo>
                    <a:pt x="2773" y="3680"/>
                  </a:lnTo>
                  <a:lnTo>
                    <a:pt x="1529" y="3680"/>
                  </a:lnTo>
                  <a:lnTo>
                    <a:pt x="1529" y="3084"/>
                  </a:lnTo>
                  <a:close/>
                  <a:moveTo>
                    <a:pt x="4923" y="3058"/>
                  </a:moveTo>
                  <a:lnTo>
                    <a:pt x="4923" y="4302"/>
                  </a:lnTo>
                  <a:lnTo>
                    <a:pt x="4301" y="4302"/>
                  </a:lnTo>
                  <a:lnTo>
                    <a:pt x="4301" y="3058"/>
                  </a:lnTo>
                  <a:close/>
                  <a:moveTo>
                    <a:pt x="2773" y="4302"/>
                  </a:moveTo>
                  <a:lnTo>
                    <a:pt x="2773" y="4923"/>
                  </a:lnTo>
                  <a:lnTo>
                    <a:pt x="1529" y="4923"/>
                  </a:lnTo>
                  <a:lnTo>
                    <a:pt x="1529" y="4302"/>
                  </a:lnTo>
                  <a:close/>
                  <a:moveTo>
                    <a:pt x="7980" y="4302"/>
                  </a:moveTo>
                  <a:lnTo>
                    <a:pt x="7980" y="4923"/>
                  </a:lnTo>
                  <a:lnTo>
                    <a:pt x="7359" y="4923"/>
                  </a:lnTo>
                  <a:lnTo>
                    <a:pt x="7359" y="4302"/>
                  </a:lnTo>
                  <a:close/>
                  <a:moveTo>
                    <a:pt x="4923" y="4923"/>
                  </a:moveTo>
                  <a:lnTo>
                    <a:pt x="4923" y="5519"/>
                  </a:lnTo>
                  <a:lnTo>
                    <a:pt x="4301" y="5519"/>
                  </a:lnTo>
                  <a:lnTo>
                    <a:pt x="4301" y="4923"/>
                  </a:lnTo>
                  <a:close/>
                  <a:moveTo>
                    <a:pt x="0" y="1"/>
                  </a:moveTo>
                  <a:lnTo>
                    <a:pt x="0" y="6141"/>
                  </a:lnTo>
                  <a:lnTo>
                    <a:pt x="10416" y="6141"/>
                  </a:lnTo>
                  <a:lnTo>
                    <a:pt x="10416" y="2462"/>
                  </a:lnTo>
                  <a:lnTo>
                    <a:pt x="7980" y="2462"/>
                  </a:lnTo>
                  <a:lnTo>
                    <a:pt x="7980" y="3084"/>
                  </a:lnTo>
                  <a:lnTo>
                    <a:pt x="9198" y="3084"/>
                  </a:lnTo>
                  <a:lnTo>
                    <a:pt x="9198" y="5519"/>
                  </a:lnTo>
                  <a:lnTo>
                    <a:pt x="8602" y="5519"/>
                  </a:lnTo>
                  <a:lnTo>
                    <a:pt x="8602" y="3680"/>
                  </a:lnTo>
                  <a:lnTo>
                    <a:pt x="6737" y="3680"/>
                  </a:lnTo>
                  <a:lnTo>
                    <a:pt x="6737" y="5519"/>
                  </a:lnTo>
                  <a:lnTo>
                    <a:pt x="6141" y="5519"/>
                  </a:lnTo>
                  <a:lnTo>
                    <a:pt x="6141" y="3084"/>
                  </a:lnTo>
                  <a:lnTo>
                    <a:pt x="7359" y="3084"/>
                  </a:lnTo>
                  <a:lnTo>
                    <a:pt x="7359" y="2462"/>
                  </a:lnTo>
                  <a:lnTo>
                    <a:pt x="4301" y="2462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27842C00-5180-2B07-8626-5063CFA36087}"/>
              </a:ext>
            </a:extLst>
          </p:cNvPr>
          <p:cNvSpPr txBox="1"/>
          <p:nvPr/>
        </p:nvSpPr>
        <p:spPr>
          <a:xfrm>
            <a:off x="0" y="38182"/>
            <a:ext cx="9144000" cy="515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2000" b="1" dirty="0">
                <a:solidFill>
                  <a:srgbClr val="583F5C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b="1" dirty="0">
              <a:solidFill>
                <a:srgbClr val="583F5C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9B8037C-79D1-E59B-0F83-3DED4C4CDCE3}"/>
              </a:ext>
            </a:extLst>
          </p:cNvPr>
          <p:cNvSpPr txBox="1"/>
          <p:nvPr/>
        </p:nvSpPr>
        <p:spPr>
          <a:xfrm>
            <a:off x="1302450" y="1396665"/>
            <a:ext cx="2244142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200000"/>
              </a:lnSpc>
            </a:pPr>
            <a:r>
              <a:rPr lang="fa-IR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r" rtl="1">
              <a:lnSpc>
                <a:spcPct val="200000"/>
              </a:lnSpc>
            </a:pPr>
            <a:r>
              <a:rPr lang="fa-IR" sz="1100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F0EAA7A-144B-17A2-2F4A-B4B1E56E7761}"/>
              </a:ext>
            </a:extLst>
          </p:cNvPr>
          <p:cNvSpPr txBox="1"/>
          <p:nvPr/>
        </p:nvSpPr>
        <p:spPr>
          <a:xfrm>
            <a:off x="1302450" y="2878322"/>
            <a:ext cx="2244142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200000"/>
              </a:lnSpc>
            </a:pPr>
            <a:r>
              <a:rPr lang="fa-IR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r" rtl="1">
              <a:lnSpc>
                <a:spcPct val="200000"/>
              </a:lnSpc>
            </a:pPr>
            <a:r>
              <a:rPr lang="fa-IR" sz="1100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FB52836-EA2C-4254-BE8C-1468EF458ECF}"/>
              </a:ext>
            </a:extLst>
          </p:cNvPr>
          <p:cNvSpPr txBox="1"/>
          <p:nvPr/>
        </p:nvSpPr>
        <p:spPr>
          <a:xfrm>
            <a:off x="5333068" y="1396665"/>
            <a:ext cx="2244142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200000"/>
              </a:lnSpc>
            </a:pPr>
            <a:r>
              <a:rPr lang="fa-IR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r" rtl="1">
              <a:lnSpc>
                <a:spcPct val="200000"/>
              </a:lnSpc>
            </a:pPr>
            <a:r>
              <a:rPr lang="fa-IR" sz="1100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A23690-9604-0F7B-B19D-5C20B9FF7709}"/>
              </a:ext>
            </a:extLst>
          </p:cNvPr>
          <p:cNvSpPr txBox="1"/>
          <p:nvPr/>
        </p:nvSpPr>
        <p:spPr>
          <a:xfrm>
            <a:off x="5333068" y="2878322"/>
            <a:ext cx="2244142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200000"/>
              </a:lnSpc>
            </a:pPr>
            <a:r>
              <a:rPr lang="fa-IR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r" rtl="1">
              <a:lnSpc>
                <a:spcPct val="200000"/>
              </a:lnSpc>
            </a:pPr>
            <a:r>
              <a:rPr lang="fa-IR" sz="1100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</p:cSld>
  <p:clrMapOvr>
    <a:masterClrMapping/>
  </p:clrMapOvr>
  <p:transition spd="slow">
    <p:push dir="u"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77CD49DD-8846-FB6A-4431-A903B60C010E}"/>
              </a:ext>
            </a:extLst>
          </p:cNvPr>
          <p:cNvSpPr txBox="1"/>
          <p:nvPr/>
        </p:nvSpPr>
        <p:spPr>
          <a:xfrm>
            <a:off x="0" y="38182"/>
            <a:ext cx="9144000" cy="515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20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ED2B261-9EAC-2155-B119-7480B0E4925F}"/>
              </a:ext>
            </a:extLst>
          </p:cNvPr>
          <p:cNvSpPr txBox="1"/>
          <p:nvPr/>
        </p:nvSpPr>
        <p:spPr>
          <a:xfrm>
            <a:off x="1445343" y="967229"/>
            <a:ext cx="6105832" cy="33239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300000"/>
              </a:lnSpc>
            </a:pPr>
            <a:r>
              <a:rPr lang="fa-IR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  <a:r>
              <a:rPr lang="en-US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</a:t>
            </a:r>
            <a:endParaRPr lang="en-US" sz="120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300000"/>
              </a:lnSpc>
            </a:pPr>
            <a:endParaRPr lang="en-US" sz="120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</p:cSld>
  <p:clrMapOvr>
    <a:masterClrMapping/>
  </p:clrMapOvr>
  <p:transition spd="slow">
    <p:push dir="u"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22" name="Google Shape;10422;p58"/>
          <p:cNvSpPr/>
          <p:nvPr/>
        </p:nvSpPr>
        <p:spPr>
          <a:xfrm flipH="1">
            <a:off x="5975775" y="3343400"/>
            <a:ext cx="1845675" cy="1256025"/>
          </a:xfrm>
          <a:custGeom>
            <a:avLst/>
            <a:gdLst/>
            <a:ahLst/>
            <a:cxnLst/>
            <a:rect l="l" t="t" r="r" b="b"/>
            <a:pathLst>
              <a:path w="73827" h="50241" extrusionOk="0">
                <a:moveTo>
                  <a:pt x="27350" y="12508"/>
                </a:moveTo>
                <a:lnTo>
                  <a:pt x="27369" y="12527"/>
                </a:lnTo>
                <a:lnTo>
                  <a:pt x="27350" y="12527"/>
                </a:lnTo>
                <a:lnTo>
                  <a:pt x="27350" y="12508"/>
                </a:lnTo>
                <a:close/>
                <a:moveTo>
                  <a:pt x="43736" y="12083"/>
                </a:moveTo>
                <a:lnTo>
                  <a:pt x="44740" y="12431"/>
                </a:lnTo>
                <a:lnTo>
                  <a:pt x="44643" y="12450"/>
                </a:lnTo>
                <a:lnTo>
                  <a:pt x="44740" y="13010"/>
                </a:lnTo>
                <a:lnTo>
                  <a:pt x="43948" y="13145"/>
                </a:lnTo>
                <a:lnTo>
                  <a:pt x="43736" y="12083"/>
                </a:lnTo>
                <a:close/>
                <a:moveTo>
                  <a:pt x="42771" y="11736"/>
                </a:moveTo>
                <a:lnTo>
                  <a:pt x="43524" y="12006"/>
                </a:lnTo>
                <a:lnTo>
                  <a:pt x="43427" y="12025"/>
                </a:lnTo>
                <a:lnTo>
                  <a:pt x="43639" y="13203"/>
                </a:lnTo>
                <a:lnTo>
                  <a:pt x="43060" y="13299"/>
                </a:lnTo>
                <a:lnTo>
                  <a:pt x="42771" y="11736"/>
                </a:lnTo>
                <a:close/>
                <a:moveTo>
                  <a:pt x="44913" y="13917"/>
                </a:moveTo>
                <a:lnTo>
                  <a:pt x="45106" y="14920"/>
                </a:lnTo>
                <a:lnTo>
                  <a:pt x="44315" y="15094"/>
                </a:lnTo>
                <a:lnTo>
                  <a:pt x="44122" y="14071"/>
                </a:lnTo>
                <a:lnTo>
                  <a:pt x="44913" y="13917"/>
                </a:lnTo>
                <a:close/>
                <a:moveTo>
                  <a:pt x="45164" y="15229"/>
                </a:moveTo>
                <a:lnTo>
                  <a:pt x="45570" y="17372"/>
                </a:lnTo>
                <a:lnTo>
                  <a:pt x="44778" y="17545"/>
                </a:lnTo>
                <a:lnTo>
                  <a:pt x="44373" y="15403"/>
                </a:lnTo>
                <a:lnTo>
                  <a:pt x="45164" y="15229"/>
                </a:lnTo>
                <a:close/>
                <a:moveTo>
                  <a:pt x="45627" y="17680"/>
                </a:moveTo>
                <a:lnTo>
                  <a:pt x="46033" y="19842"/>
                </a:lnTo>
                <a:lnTo>
                  <a:pt x="45241" y="20016"/>
                </a:lnTo>
                <a:lnTo>
                  <a:pt x="44836" y="17854"/>
                </a:lnTo>
                <a:lnTo>
                  <a:pt x="45627" y="17680"/>
                </a:lnTo>
                <a:close/>
                <a:moveTo>
                  <a:pt x="69290" y="19765"/>
                </a:moveTo>
                <a:lnTo>
                  <a:pt x="69290" y="20093"/>
                </a:lnTo>
                <a:lnTo>
                  <a:pt x="69175" y="20035"/>
                </a:lnTo>
                <a:lnTo>
                  <a:pt x="69290" y="19765"/>
                </a:lnTo>
                <a:close/>
                <a:moveTo>
                  <a:pt x="46091" y="20151"/>
                </a:moveTo>
                <a:lnTo>
                  <a:pt x="46515" y="22293"/>
                </a:lnTo>
                <a:lnTo>
                  <a:pt x="45705" y="22467"/>
                </a:lnTo>
                <a:lnTo>
                  <a:pt x="45299" y="20305"/>
                </a:lnTo>
                <a:lnTo>
                  <a:pt x="46091" y="20151"/>
                </a:lnTo>
                <a:close/>
                <a:moveTo>
                  <a:pt x="22331" y="11060"/>
                </a:moveTo>
                <a:lnTo>
                  <a:pt x="26442" y="12392"/>
                </a:lnTo>
                <a:lnTo>
                  <a:pt x="26249" y="12855"/>
                </a:lnTo>
                <a:lnTo>
                  <a:pt x="26230" y="12952"/>
                </a:lnTo>
                <a:lnTo>
                  <a:pt x="26211" y="13048"/>
                </a:lnTo>
                <a:lnTo>
                  <a:pt x="26230" y="13125"/>
                </a:lnTo>
                <a:lnTo>
                  <a:pt x="26249" y="13222"/>
                </a:lnTo>
                <a:lnTo>
                  <a:pt x="26327" y="13318"/>
                </a:lnTo>
                <a:lnTo>
                  <a:pt x="26404" y="13396"/>
                </a:lnTo>
                <a:lnTo>
                  <a:pt x="22833" y="23200"/>
                </a:lnTo>
                <a:lnTo>
                  <a:pt x="22370" y="22757"/>
                </a:lnTo>
                <a:lnTo>
                  <a:pt x="21289" y="21676"/>
                </a:lnTo>
                <a:lnTo>
                  <a:pt x="20729" y="21135"/>
                </a:lnTo>
                <a:lnTo>
                  <a:pt x="20208" y="20595"/>
                </a:lnTo>
                <a:lnTo>
                  <a:pt x="20112" y="20440"/>
                </a:lnTo>
                <a:lnTo>
                  <a:pt x="20054" y="20267"/>
                </a:lnTo>
                <a:lnTo>
                  <a:pt x="20035" y="20074"/>
                </a:lnTo>
                <a:lnTo>
                  <a:pt x="20054" y="19900"/>
                </a:lnTo>
                <a:lnTo>
                  <a:pt x="20112" y="19707"/>
                </a:lnTo>
                <a:lnTo>
                  <a:pt x="20208" y="19553"/>
                </a:lnTo>
                <a:lnTo>
                  <a:pt x="20324" y="19417"/>
                </a:lnTo>
                <a:lnTo>
                  <a:pt x="20459" y="19282"/>
                </a:lnTo>
                <a:lnTo>
                  <a:pt x="21540" y="18182"/>
                </a:lnTo>
                <a:lnTo>
                  <a:pt x="22621" y="17101"/>
                </a:lnTo>
                <a:lnTo>
                  <a:pt x="23161" y="16561"/>
                </a:lnTo>
                <a:lnTo>
                  <a:pt x="23296" y="16426"/>
                </a:lnTo>
                <a:lnTo>
                  <a:pt x="23412" y="16271"/>
                </a:lnTo>
                <a:lnTo>
                  <a:pt x="23470" y="16194"/>
                </a:lnTo>
                <a:lnTo>
                  <a:pt x="23528" y="16098"/>
                </a:lnTo>
                <a:lnTo>
                  <a:pt x="23547" y="16020"/>
                </a:lnTo>
                <a:lnTo>
                  <a:pt x="23547" y="15963"/>
                </a:lnTo>
                <a:lnTo>
                  <a:pt x="23533" y="15919"/>
                </a:lnTo>
                <a:lnTo>
                  <a:pt x="23533" y="15919"/>
                </a:lnTo>
                <a:lnTo>
                  <a:pt x="23547" y="15905"/>
                </a:lnTo>
                <a:lnTo>
                  <a:pt x="23489" y="15866"/>
                </a:lnTo>
                <a:lnTo>
                  <a:pt x="23431" y="15847"/>
                </a:lnTo>
                <a:lnTo>
                  <a:pt x="23296" y="15827"/>
                </a:lnTo>
                <a:lnTo>
                  <a:pt x="23181" y="15847"/>
                </a:lnTo>
                <a:lnTo>
                  <a:pt x="23065" y="15885"/>
                </a:lnTo>
                <a:lnTo>
                  <a:pt x="22852" y="15963"/>
                </a:lnTo>
                <a:lnTo>
                  <a:pt x="22640" y="16040"/>
                </a:lnTo>
                <a:lnTo>
                  <a:pt x="21772" y="16368"/>
                </a:lnTo>
                <a:lnTo>
                  <a:pt x="20054" y="17024"/>
                </a:lnTo>
                <a:lnTo>
                  <a:pt x="19706" y="17159"/>
                </a:lnTo>
                <a:lnTo>
                  <a:pt x="21559" y="12064"/>
                </a:lnTo>
                <a:lnTo>
                  <a:pt x="21617" y="12083"/>
                </a:lnTo>
                <a:lnTo>
                  <a:pt x="21752" y="12064"/>
                </a:lnTo>
                <a:lnTo>
                  <a:pt x="21868" y="12006"/>
                </a:lnTo>
                <a:lnTo>
                  <a:pt x="21965" y="11909"/>
                </a:lnTo>
                <a:lnTo>
                  <a:pt x="22042" y="11794"/>
                </a:lnTo>
                <a:lnTo>
                  <a:pt x="22331" y="11060"/>
                </a:lnTo>
                <a:close/>
                <a:moveTo>
                  <a:pt x="15788" y="23258"/>
                </a:moveTo>
                <a:lnTo>
                  <a:pt x="17429" y="24899"/>
                </a:lnTo>
                <a:lnTo>
                  <a:pt x="14167" y="24880"/>
                </a:lnTo>
                <a:lnTo>
                  <a:pt x="14341" y="24725"/>
                </a:lnTo>
                <a:lnTo>
                  <a:pt x="15074" y="23992"/>
                </a:lnTo>
                <a:lnTo>
                  <a:pt x="15422" y="23625"/>
                </a:lnTo>
                <a:lnTo>
                  <a:pt x="15615" y="23432"/>
                </a:lnTo>
                <a:lnTo>
                  <a:pt x="15788" y="23258"/>
                </a:lnTo>
                <a:close/>
                <a:moveTo>
                  <a:pt x="46573" y="22602"/>
                </a:moveTo>
                <a:lnTo>
                  <a:pt x="46979" y="24745"/>
                </a:lnTo>
                <a:lnTo>
                  <a:pt x="46168" y="24918"/>
                </a:lnTo>
                <a:lnTo>
                  <a:pt x="45763" y="22776"/>
                </a:lnTo>
                <a:lnTo>
                  <a:pt x="46573" y="22602"/>
                </a:lnTo>
                <a:close/>
                <a:moveTo>
                  <a:pt x="47036" y="25053"/>
                </a:moveTo>
                <a:lnTo>
                  <a:pt x="47403" y="27041"/>
                </a:lnTo>
                <a:lnTo>
                  <a:pt x="46612" y="27196"/>
                </a:lnTo>
                <a:lnTo>
                  <a:pt x="46226" y="25227"/>
                </a:lnTo>
                <a:lnTo>
                  <a:pt x="47036" y="25053"/>
                </a:lnTo>
                <a:close/>
                <a:moveTo>
                  <a:pt x="43813" y="14110"/>
                </a:moveTo>
                <a:lnTo>
                  <a:pt x="46303" y="27234"/>
                </a:lnTo>
                <a:lnTo>
                  <a:pt x="45724" y="27350"/>
                </a:lnTo>
                <a:lnTo>
                  <a:pt x="43234" y="14226"/>
                </a:lnTo>
                <a:lnTo>
                  <a:pt x="43813" y="14110"/>
                </a:lnTo>
                <a:close/>
                <a:moveTo>
                  <a:pt x="47577" y="27948"/>
                </a:moveTo>
                <a:lnTo>
                  <a:pt x="47905" y="29666"/>
                </a:lnTo>
                <a:lnTo>
                  <a:pt x="47114" y="29840"/>
                </a:lnTo>
                <a:lnTo>
                  <a:pt x="46786" y="28103"/>
                </a:lnTo>
                <a:lnTo>
                  <a:pt x="47577" y="27948"/>
                </a:lnTo>
                <a:close/>
                <a:moveTo>
                  <a:pt x="47963" y="29975"/>
                </a:moveTo>
                <a:lnTo>
                  <a:pt x="48368" y="32137"/>
                </a:lnTo>
                <a:lnTo>
                  <a:pt x="47577" y="32310"/>
                </a:lnTo>
                <a:lnTo>
                  <a:pt x="47172" y="30149"/>
                </a:lnTo>
                <a:lnTo>
                  <a:pt x="47963" y="29975"/>
                </a:lnTo>
                <a:close/>
                <a:moveTo>
                  <a:pt x="48426" y="32426"/>
                </a:moveTo>
                <a:lnTo>
                  <a:pt x="48831" y="34588"/>
                </a:lnTo>
                <a:lnTo>
                  <a:pt x="48040" y="34762"/>
                </a:lnTo>
                <a:lnTo>
                  <a:pt x="47635" y="32600"/>
                </a:lnTo>
                <a:lnTo>
                  <a:pt x="48426" y="32426"/>
                </a:lnTo>
                <a:close/>
                <a:moveTo>
                  <a:pt x="48889" y="34897"/>
                </a:moveTo>
                <a:lnTo>
                  <a:pt x="49295" y="37058"/>
                </a:lnTo>
                <a:lnTo>
                  <a:pt x="48503" y="37213"/>
                </a:lnTo>
                <a:lnTo>
                  <a:pt x="48098" y="35070"/>
                </a:lnTo>
                <a:lnTo>
                  <a:pt x="48889" y="34897"/>
                </a:lnTo>
                <a:close/>
                <a:moveTo>
                  <a:pt x="49353" y="37348"/>
                </a:moveTo>
                <a:lnTo>
                  <a:pt x="49758" y="39510"/>
                </a:lnTo>
                <a:lnTo>
                  <a:pt x="48967" y="39683"/>
                </a:lnTo>
                <a:lnTo>
                  <a:pt x="48561" y="37522"/>
                </a:lnTo>
                <a:lnTo>
                  <a:pt x="49353" y="37348"/>
                </a:lnTo>
                <a:close/>
                <a:moveTo>
                  <a:pt x="27234" y="5849"/>
                </a:moveTo>
                <a:lnTo>
                  <a:pt x="38235" y="9690"/>
                </a:lnTo>
                <a:lnTo>
                  <a:pt x="38100" y="10095"/>
                </a:lnTo>
                <a:lnTo>
                  <a:pt x="38119" y="10114"/>
                </a:lnTo>
                <a:lnTo>
                  <a:pt x="38641" y="10307"/>
                </a:lnTo>
                <a:lnTo>
                  <a:pt x="29222" y="40205"/>
                </a:lnTo>
                <a:lnTo>
                  <a:pt x="29260" y="33816"/>
                </a:lnTo>
                <a:lnTo>
                  <a:pt x="29260" y="32040"/>
                </a:lnTo>
                <a:lnTo>
                  <a:pt x="29260" y="30284"/>
                </a:lnTo>
                <a:lnTo>
                  <a:pt x="29241" y="26752"/>
                </a:lnTo>
                <a:lnTo>
                  <a:pt x="29241" y="26694"/>
                </a:lnTo>
                <a:lnTo>
                  <a:pt x="29202" y="26675"/>
                </a:lnTo>
                <a:lnTo>
                  <a:pt x="24821" y="24880"/>
                </a:lnTo>
                <a:lnTo>
                  <a:pt x="24802" y="24918"/>
                </a:lnTo>
                <a:lnTo>
                  <a:pt x="24802" y="24899"/>
                </a:lnTo>
                <a:lnTo>
                  <a:pt x="24551" y="24899"/>
                </a:lnTo>
                <a:lnTo>
                  <a:pt x="22968" y="23336"/>
                </a:lnTo>
                <a:lnTo>
                  <a:pt x="23026" y="23355"/>
                </a:lnTo>
                <a:lnTo>
                  <a:pt x="26616" y="13492"/>
                </a:lnTo>
                <a:lnTo>
                  <a:pt x="26674" y="13492"/>
                </a:lnTo>
                <a:lnTo>
                  <a:pt x="26809" y="13473"/>
                </a:lnTo>
                <a:lnTo>
                  <a:pt x="26944" y="13415"/>
                </a:lnTo>
                <a:lnTo>
                  <a:pt x="27041" y="13318"/>
                </a:lnTo>
                <a:lnTo>
                  <a:pt x="27118" y="13203"/>
                </a:lnTo>
                <a:lnTo>
                  <a:pt x="27388" y="12527"/>
                </a:lnTo>
                <a:lnTo>
                  <a:pt x="27369" y="12527"/>
                </a:lnTo>
                <a:lnTo>
                  <a:pt x="27697" y="11678"/>
                </a:lnTo>
                <a:lnTo>
                  <a:pt x="27697" y="11658"/>
                </a:lnTo>
                <a:lnTo>
                  <a:pt x="27678" y="11658"/>
                </a:lnTo>
                <a:lnTo>
                  <a:pt x="25805" y="9902"/>
                </a:lnTo>
                <a:lnTo>
                  <a:pt x="27234" y="5849"/>
                </a:lnTo>
                <a:close/>
                <a:moveTo>
                  <a:pt x="16155" y="35592"/>
                </a:moveTo>
                <a:lnTo>
                  <a:pt x="16252" y="35669"/>
                </a:lnTo>
                <a:lnTo>
                  <a:pt x="16252" y="37541"/>
                </a:lnTo>
                <a:lnTo>
                  <a:pt x="16252" y="39394"/>
                </a:lnTo>
                <a:lnTo>
                  <a:pt x="16252" y="40455"/>
                </a:lnTo>
                <a:lnTo>
                  <a:pt x="11407" y="40436"/>
                </a:lnTo>
                <a:lnTo>
                  <a:pt x="16213" y="35650"/>
                </a:lnTo>
                <a:lnTo>
                  <a:pt x="16155" y="35592"/>
                </a:lnTo>
                <a:close/>
                <a:moveTo>
                  <a:pt x="68943" y="41189"/>
                </a:moveTo>
                <a:lnTo>
                  <a:pt x="68962" y="41285"/>
                </a:lnTo>
                <a:lnTo>
                  <a:pt x="68982" y="41363"/>
                </a:lnTo>
                <a:lnTo>
                  <a:pt x="69039" y="41440"/>
                </a:lnTo>
                <a:lnTo>
                  <a:pt x="69097" y="41498"/>
                </a:lnTo>
                <a:lnTo>
                  <a:pt x="69155" y="41556"/>
                </a:lnTo>
                <a:lnTo>
                  <a:pt x="69232" y="41594"/>
                </a:lnTo>
                <a:lnTo>
                  <a:pt x="69310" y="41614"/>
                </a:lnTo>
                <a:lnTo>
                  <a:pt x="69483" y="41614"/>
                </a:lnTo>
                <a:lnTo>
                  <a:pt x="69561" y="41594"/>
                </a:lnTo>
                <a:lnTo>
                  <a:pt x="69618" y="41556"/>
                </a:lnTo>
                <a:lnTo>
                  <a:pt x="69696" y="41517"/>
                </a:lnTo>
                <a:lnTo>
                  <a:pt x="69734" y="41478"/>
                </a:lnTo>
                <a:lnTo>
                  <a:pt x="69792" y="41420"/>
                </a:lnTo>
                <a:lnTo>
                  <a:pt x="69831" y="41343"/>
                </a:lnTo>
                <a:lnTo>
                  <a:pt x="69850" y="41285"/>
                </a:lnTo>
                <a:lnTo>
                  <a:pt x="69889" y="41420"/>
                </a:lnTo>
                <a:lnTo>
                  <a:pt x="69908" y="41556"/>
                </a:lnTo>
                <a:lnTo>
                  <a:pt x="69908" y="41652"/>
                </a:lnTo>
                <a:lnTo>
                  <a:pt x="69889" y="41729"/>
                </a:lnTo>
                <a:lnTo>
                  <a:pt x="69850" y="41826"/>
                </a:lnTo>
                <a:lnTo>
                  <a:pt x="69811" y="41903"/>
                </a:lnTo>
                <a:lnTo>
                  <a:pt x="69754" y="41961"/>
                </a:lnTo>
                <a:lnTo>
                  <a:pt x="69696" y="42019"/>
                </a:lnTo>
                <a:lnTo>
                  <a:pt x="69638" y="42077"/>
                </a:lnTo>
                <a:lnTo>
                  <a:pt x="69561" y="42115"/>
                </a:lnTo>
                <a:lnTo>
                  <a:pt x="69561" y="42057"/>
                </a:lnTo>
                <a:lnTo>
                  <a:pt x="69541" y="42000"/>
                </a:lnTo>
                <a:lnTo>
                  <a:pt x="69522" y="41961"/>
                </a:lnTo>
                <a:lnTo>
                  <a:pt x="69464" y="41922"/>
                </a:lnTo>
                <a:lnTo>
                  <a:pt x="69406" y="41903"/>
                </a:lnTo>
                <a:lnTo>
                  <a:pt x="69348" y="41922"/>
                </a:lnTo>
                <a:lnTo>
                  <a:pt x="69290" y="41961"/>
                </a:lnTo>
                <a:lnTo>
                  <a:pt x="69271" y="42000"/>
                </a:lnTo>
                <a:lnTo>
                  <a:pt x="69252" y="42057"/>
                </a:lnTo>
                <a:lnTo>
                  <a:pt x="69252" y="42135"/>
                </a:lnTo>
                <a:lnTo>
                  <a:pt x="69155" y="42096"/>
                </a:lnTo>
                <a:lnTo>
                  <a:pt x="69078" y="42057"/>
                </a:lnTo>
                <a:lnTo>
                  <a:pt x="69020" y="42000"/>
                </a:lnTo>
                <a:lnTo>
                  <a:pt x="68943" y="41922"/>
                </a:lnTo>
                <a:lnTo>
                  <a:pt x="68904" y="41845"/>
                </a:lnTo>
                <a:lnTo>
                  <a:pt x="68866" y="41749"/>
                </a:lnTo>
                <a:lnTo>
                  <a:pt x="68846" y="41652"/>
                </a:lnTo>
                <a:lnTo>
                  <a:pt x="68827" y="41556"/>
                </a:lnTo>
                <a:lnTo>
                  <a:pt x="68846" y="41459"/>
                </a:lnTo>
                <a:lnTo>
                  <a:pt x="68866" y="41363"/>
                </a:lnTo>
                <a:lnTo>
                  <a:pt x="68904" y="41285"/>
                </a:lnTo>
                <a:lnTo>
                  <a:pt x="68943" y="41189"/>
                </a:lnTo>
                <a:close/>
                <a:moveTo>
                  <a:pt x="49816" y="39819"/>
                </a:moveTo>
                <a:lnTo>
                  <a:pt x="50279" y="42270"/>
                </a:lnTo>
                <a:lnTo>
                  <a:pt x="49488" y="42405"/>
                </a:lnTo>
                <a:lnTo>
                  <a:pt x="49024" y="39992"/>
                </a:lnTo>
                <a:lnTo>
                  <a:pt x="49816" y="39819"/>
                </a:lnTo>
                <a:close/>
                <a:moveTo>
                  <a:pt x="46477" y="28161"/>
                </a:moveTo>
                <a:lnTo>
                  <a:pt x="49179" y="42463"/>
                </a:lnTo>
                <a:lnTo>
                  <a:pt x="48600" y="42559"/>
                </a:lnTo>
                <a:lnTo>
                  <a:pt x="45898" y="28257"/>
                </a:lnTo>
                <a:lnTo>
                  <a:pt x="46477" y="28161"/>
                </a:lnTo>
                <a:close/>
                <a:moveTo>
                  <a:pt x="39837" y="14766"/>
                </a:moveTo>
                <a:lnTo>
                  <a:pt x="45203" y="43100"/>
                </a:lnTo>
                <a:lnTo>
                  <a:pt x="39625" y="43100"/>
                </a:lnTo>
                <a:lnTo>
                  <a:pt x="30920" y="43080"/>
                </a:lnTo>
                <a:lnTo>
                  <a:pt x="39837" y="14766"/>
                </a:lnTo>
                <a:close/>
                <a:moveTo>
                  <a:pt x="69850" y="43138"/>
                </a:moveTo>
                <a:lnTo>
                  <a:pt x="69908" y="43158"/>
                </a:lnTo>
                <a:lnTo>
                  <a:pt x="69966" y="43196"/>
                </a:lnTo>
                <a:lnTo>
                  <a:pt x="70004" y="43235"/>
                </a:lnTo>
                <a:lnTo>
                  <a:pt x="70004" y="43293"/>
                </a:lnTo>
                <a:lnTo>
                  <a:pt x="70004" y="43447"/>
                </a:lnTo>
                <a:lnTo>
                  <a:pt x="70004" y="43505"/>
                </a:lnTo>
                <a:lnTo>
                  <a:pt x="69966" y="43563"/>
                </a:lnTo>
                <a:lnTo>
                  <a:pt x="69908" y="43601"/>
                </a:lnTo>
                <a:lnTo>
                  <a:pt x="68924" y="43601"/>
                </a:lnTo>
                <a:lnTo>
                  <a:pt x="68885" y="43563"/>
                </a:lnTo>
                <a:lnTo>
                  <a:pt x="68846" y="43505"/>
                </a:lnTo>
                <a:lnTo>
                  <a:pt x="68827" y="43447"/>
                </a:lnTo>
                <a:lnTo>
                  <a:pt x="68827" y="43293"/>
                </a:lnTo>
                <a:lnTo>
                  <a:pt x="68846" y="43235"/>
                </a:lnTo>
                <a:lnTo>
                  <a:pt x="68885" y="43196"/>
                </a:lnTo>
                <a:lnTo>
                  <a:pt x="68924" y="43158"/>
                </a:lnTo>
                <a:lnTo>
                  <a:pt x="68982" y="43138"/>
                </a:lnTo>
                <a:lnTo>
                  <a:pt x="69252" y="43138"/>
                </a:lnTo>
                <a:lnTo>
                  <a:pt x="69271" y="43196"/>
                </a:lnTo>
                <a:lnTo>
                  <a:pt x="69290" y="43254"/>
                </a:lnTo>
                <a:lnTo>
                  <a:pt x="69348" y="43293"/>
                </a:lnTo>
                <a:lnTo>
                  <a:pt x="69464" y="43293"/>
                </a:lnTo>
                <a:lnTo>
                  <a:pt x="69522" y="43254"/>
                </a:lnTo>
                <a:lnTo>
                  <a:pt x="69541" y="43196"/>
                </a:lnTo>
                <a:lnTo>
                  <a:pt x="69561" y="43138"/>
                </a:lnTo>
                <a:close/>
                <a:moveTo>
                  <a:pt x="50453" y="43177"/>
                </a:moveTo>
                <a:lnTo>
                  <a:pt x="50704" y="44431"/>
                </a:lnTo>
                <a:lnTo>
                  <a:pt x="49893" y="44605"/>
                </a:lnTo>
                <a:lnTo>
                  <a:pt x="49661" y="43312"/>
                </a:lnTo>
                <a:lnTo>
                  <a:pt x="50453" y="43177"/>
                </a:lnTo>
                <a:close/>
                <a:moveTo>
                  <a:pt x="50762" y="44721"/>
                </a:moveTo>
                <a:lnTo>
                  <a:pt x="51167" y="46883"/>
                </a:lnTo>
                <a:lnTo>
                  <a:pt x="50375" y="47056"/>
                </a:lnTo>
                <a:lnTo>
                  <a:pt x="49951" y="44895"/>
                </a:lnTo>
                <a:lnTo>
                  <a:pt x="50762" y="44721"/>
                </a:lnTo>
                <a:close/>
                <a:moveTo>
                  <a:pt x="49353" y="43370"/>
                </a:moveTo>
                <a:lnTo>
                  <a:pt x="50337" y="48581"/>
                </a:lnTo>
                <a:lnTo>
                  <a:pt x="48909" y="48581"/>
                </a:lnTo>
                <a:lnTo>
                  <a:pt x="48909" y="44972"/>
                </a:lnTo>
                <a:lnTo>
                  <a:pt x="48909" y="44065"/>
                </a:lnTo>
                <a:lnTo>
                  <a:pt x="48909" y="43601"/>
                </a:lnTo>
                <a:lnTo>
                  <a:pt x="48909" y="43447"/>
                </a:lnTo>
                <a:lnTo>
                  <a:pt x="49353" y="43370"/>
                </a:lnTo>
                <a:close/>
                <a:moveTo>
                  <a:pt x="51225" y="47172"/>
                </a:moveTo>
                <a:lnTo>
                  <a:pt x="51476" y="48581"/>
                </a:lnTo>
                <a:lnTo>
                  <a:pt x="50665" y="48581"/>
                </a:lnTo>
                <a:lnTo>
                  <a:pt x="50433" y="47346"/>
                </a:lnTo>
                <a:lnTo>
                  <a:pt x="51225" y="47172"/>
                </a:lnTo>
                <a:close/>
                <a:moveTo>
                  <a:pt x="45377" y="12160"/>
                </a:moveTo>
                <a:lnTo>
                  <a:pt x="62728" y="18124"/>
                </a:lnTo>
                <a:lnTo>
                  <a:pt x="61724" y="30129"/>
                </a:lnTo>
                <a:lnTo>
                  <a:pt x="61705" y="30149"/>
                </a:lnTo>
                <a:lnTo>
                  <a:pt x="61744" y="30149"/>
                </a:lnTo>
                <a:lnTo>
                  <a:pt x="62940" y="30573"/>
                </a:lnTo>
                <a:lnTo>
                  <a:pt x="62940" y="30535"/>
                </a:lnTo>
                <a:lnTo>
                  <a:pt x="63790" y="29531"/>
                </a:lnTo>
                <a:lnTo>
                  <a:pt x="64600" y="28489"/>
                </a:lnTo>
                <a:lnTo>
                  <a:pt x="65372" y="27408"/>
                </a:lnTo>
                <a:lnTo>
                  <a:pt x="66125" y="26327"/>
                </a:lnTo>
                <a:lnTo>
                  <a:pt x="66125" y="26308"/>
                </a:lnTo>
                <a:lnTo>
                  <a:pt x="66164" y="26269"/>
                </a:lnTo>
                <a:lnTo>
                  <a:pt x="66164" y="26250"/>
                </a:lnTo>
                <a:lnTo>
                  <a:pt x="65932" y="26076"/>
                </a:lnTo>
                <a:lnTo>
                  <a:pt x="66357" y="25439"/>
                </a:lnTo>
                <a:lnTo>
                  <a:pt x="66762" y="24783"/>
                </a:lnTo>
                <a:lnTo>
                  <a:pt x="67090" y="24783"/>
                </a:lnTo>
                <a:lnTo>
                  <a:pt x="67495" y="24069"/>
                </a:lnTo>
                <a:lnTo>
                  <a:pt x="67901" y="23355"/>
                </a:lnTo>
                <a:lnTo>
                  <a:pt x="67939" y="23278"/>
                </a:lnTo>
                <a:lnTo>
                  <a:pt x="67939" y="23258"/>
                </a:lnTo>
                <a:lnTo>
                  <a:pt x="67688" y="23123"/>
                </a:lnTo>
                <a:lnTo>
                  <a:pt x="67843" y="22853"/>
                </a:lnTo>
                <a:lnTo>
                  <a:pt x="68132" y="22274"/>
                </a:lnTo>
                <a:lnTo>
                  <a:pt x="68422" y="21714"/>
                </a:lnTo>
                <a:lnTo>
                  <a:pt x="68692" y="21753"/>
                </a:lnTo>
                <a:lnTo>
                  <a:pt x="68711" y="21753"/>
                </a:lnTo>
                <a:lnTo>
                  <a:pt x="69001" y="21116"/>
                </a:lnTo>
                <a:lnTo>
                  <a:pt x="69290" y="20479"/>
                </a:lnTo>
                <a:lnTo>
                  <a:pt x="69290" y="38853"/>
                </a:lnTo>
                <a:lnTo>
                  <a:pt x="69213" y="38873"/>
                </a:lnTo>
                <a:lnTo>
                  <a:pt x="69155" y="38911"/>
                </a:lnTo>
                <a:lnTo>
                  <a:pt x="69097" y="38950"/>
                </a:lnTo>
                <a:lnTo>
                  <a:pt x="69039" y="39008"/>
                </a:lnTo>
                <a:lnTo>
                  <a:pt x="69001" y="39066"/>
                </a:lnTo>
                <a:lnTo>
                  <a:pt x="68962" y="39143"/>
                </a:lnTo>
                <a:lnTo>
                  <a:pt x="68943" y="39220"/>
                </a:lnTo>
                <a:lnTo>
                  <a:pt x="68943" y="39297"/>
                </a:lnTo>
                <a:lnTo>
                  <a:pt x="68943" y="40784"/>
                </a:lnTo>
                <a:lnTo>
                  <a:pt x="68846" y="40841"/>
                </a:lnTo>
                <a:lnTo>
                  <a:pt x="68769" y="40919"/>
                </a:lnTo>
                <a:lnTo>
                  <a:pt x="68692" y="41015"/>
                </a:lnTo>
                <a:lnTo>
                  <a:pt x="68634" y="41112"/>
                </a:lnTo>
                <a:lnTo>
                  <a:pt x="68596" y="41208"/>
                </a:lnTo>
                <a:lnTo>
                  <a:pt x="68557" y="41324"/>
                </a:lnTo>
                <a:lnTo>
                  <a:pt x="68538" y="41440"/>
                </a:lnTo>
                <a:lnTo>
                  <a:pt x="68518" y="41556"/>
                </a:lnTo>
                <a:lnTo>
                  <a:pt x="68538" y="41710"/>
                </a:lnTo>
                <a:lnTo>
                  <a:pt x="68576" y="41884"/>
                </a:lnTo>
                <a:lnTo>
                  <a:pt x="68653" y="42019"/>
                </a:lnTo>
                <a:lnTo>
                  <a:pt x="68731" y="42154"/>
                </a:lnTo>
                <a:lnTo>
                  <a:pt x="68846" y="42250"/>
                </a:lnTo>
                <a:lnTo>
                  <a:pt x="68962" y="42347"/>
                </a:lnTo>
                <a:lnTo>
                  <a:pt x="69097" y="42405"/>
                </a:lnTo>
                <a:lnTo>
                  <a:pt x="69252" y="42443"/>
                </a:lnTo>
                <a:lnTo>
                  <a:pt x="69252" y="42829"/>
                </a:lnTo>
                <a:lnTo>
                  <a:pt x="68982" y="42829"/>
                </a:lnTo>
                <a:lnTo>
                  <a:pt x="68885" y="42849"/>
                </a:lnTo>
                <a:lnTo>
                  <a:pt x="68808" y="42868"/>
                </a:lnTo>
                <a:lnTo>
                  <a:pt x="68731" y="42907"/>
                </a:lnTo>
                <a:lnTo>
                  <a:pt x="68653" y="42965"/>
                </a:lnTo>
                <a:lnTo>
                  <a:pt x="68596" y="43042"/>
                </a:lnTo>
                <a:lnTo>
                  <a:pt x="68557" y="43119"/>
                </a:lnTo>
                <a:lnTo>
                  <a:pt x="68538" y="43215"/>
                </a:lnTo>
                <a:lnTo>
                  <a:pt x="68518" y="43293"/>
                </a:lnTo>
                <a:lnTo>
                  <a:pt x="68518" y="43447"/>
                </a:lnTo>
                <a:lnTo>
                  <a:pt x="68538" y="43524"/>
                </a:lnTo>
                <a:lnTo>
                  <a:pt x="68557" y="43601"/>
                </a:lnTo>
                <a:lnTo>
                  <a:pt x="68576" y="43679"/>
                </a:lnTo>
                <a:lnTo>
                  <a:pt x="68615" y="43737"/>
                </a:lnTo>
                <a:lnTo>
                  <a:pt x="67959" y="43737"/>
                </a:lnTo>
                <a:lnTo>
                  <a:pt x="67901" y="43756"/>
                </a:lnTo>
                <a:lnTo>
                  <a:pt x="67843" y="43775"/>
                </a:lnTo>
                <a:lnTo>
                  <a:pt x="67785" y="43795"/>
                </a:lnTo>
                <a:lnTo>
                  <a:pt x="67727" y="43852"/>
                </a:lnTo>
                <a:lnTo>
                  <a:pt x="67688" y="43891"/>
                </a:lnTo>
                <a:lnTo>
                  <a:pt x="67669" y="43949"/>
                </a:lnTo>
                <a:lnTo>
                  <a:pt x="67650" y="44007"/>
                </a:lnTo>
                <a:lnTo>
                  <a:pt x="67650" y="44065"/>
                </a:lnTo>
                <a:lnTo>
                  <a:pt x="67650" y="44200"/>
                </a:lnTo>
                <a:lnTo>
                  <a:pt x="67650" y="44258"/>
                </a:lnTo>
                <a:lnTo>
                  <a:pt x="67669" y="44335"/>
                </a:lnTo>
                <a:lnTo>
                  <a:pt x="67708" y="44393"/>
                </a:lnTo>
                <a:lnTo>
                  <a:pt x="67746" y="44431"/>
                </a:lnTo>
                <a:lnTo>
                  <a:pt x="67804" y="44470"/>
                </a:lnTo>
                <a:lnTo>
                  <a:pt x="67862" y="44509"/>
                </a:lnTo>
                <a:lnTo>
                  <a:pt x="67959" y="44528"/>
                </a:lnTo>
                <a:lnTo>
                  <a:pt x="68055" y="44528"/>
                </a:lnTo>
                <a:lnTo>
                  <a:pt x="68036" y="45358"/>
                </a:lnTo>
                <a:lnTo>
                  <a:pt x="68036" y="46188"/>
                </a:lnTo>
                <a:lnTo>
                  <a:pt x="68036" y="47018"/>
                </a:lnTo>
                <a:lnTo>
                  <a:pt x="68055" y="47828"/>
                </a:lnTo>
                <a:lnTo>
                  <a:pt x="67939" y="47848"/>
                </a:lnTo>
                <a:lnTo>
                  <a:pt x="67862" y="47848"/>
                </a:lnTo>
                <a:lnTo>
                  <a:pt x="67804" y="47886"/>
                </a:lnTo>
                <a:lnTo>
                  <a:pt x="67746" y="47925"/>
                </a:lnTo>
                <a:lnTo>
                  <a:pt x="67688" y="48002"/>
                </a:lnTo>
                <a:lnTo>
                  <a:pt x="67650" y="48079"/>
                </a:lnTo>
                <a:lnTo>
                  <a:pt x="67630" y="48157"/>
                </a:lnTo>
                <a:lnTo>
                  <a:pt x="67630" y="48311"/>
                </a:lnTo>
                <a:lnTo>
                  <a:pt x="67650" y="48388"/>
                </a:lnTo>
                <a:lnTo>
                  <a:pt x="67688" y="48465"/>
                </a:lnTo>
                <a:lnTo>
                  <a:pt x="67746" y="48543"/>
                </a:lnTo>
                <a:lnTo>
                  <a:pt x="67804" y="48581"/>
                </a:lnTo>
                <a:lnTo>
                  <a:pt x="51804" y="48581"/>
                </a:lnTo>
                <a:lnTo>
                  <a:pt x="50762" y="43119"/>
                </a:lnTo>
                <a:lnTo>
                  <a:pt x="51109" y="43061"/>
                </a:lnTo>
                <a:lnTo>
                  <a:pt x="51205" y="43042"/>
                </a:lnTo>
                <a:lnTo>
                  <a:pt x="51283" y="43003"/>
                </a:lnTo>
                <a:lnTo>
                  <a:pt x="51360" y="42945"/>
                </a:lnTo>
                <a:lnTo>
                  <a:pt x="51418" y="42868"/>
                </a:lnTo>
                <a:lnTo>
                  <a:pt x="51456" y="42791"/>
                </a:lnTo>
                <a:lnTo>
                  <a:pt x="51495" y="42714"/>
                </a:lnTo>
                <a:lnTo>
                  <a:pt x="51495" y="42617"/>
                </a:lnTo>
                <a:lnTo>
                  <a:pt x="51495" y="42521"/>
                </a:lnTo>
                <a:lnTo>
                  <a:pt x="51456" y="42424"/>
                </a:lnTo>
                <a:lnTo>
                  <a:pt x="51418" y="42347"/>
                </a:lnTo>
                <a:lnTo>
                  <a:pt x="51360" y="42289"/>
                </a:lnTo>
                <a:lnTo>
                  <a:pt x="51302" y="42231"/>
                </a:lnTo>
                <a:lnTo>
                  <a:pt x="51225" y="42173"/>
                </a:lnTo>
                <a:lnTo>
                  <a:pt x="51128" y="42154"/>
                </a:lnTo>
                <a:lnTo>
                  <a:pt x="51051" y="42135"/>
                </a:lnTo>
                <a:lnTo>
                  <a:pt x="50955" y="42154"/>
                </a:lnTo>
                <a:lnTo>
                  <a:pt x="50588" y="42212"/>
                </a:lnTo>
                <a:lnTo>
                  <a:pt x="47886" y="27910"/>
                </a:lnTo>
                <a:lnTo>
                  <a:pt x="48117" y="27852"/>
                </a:lnTo>
                <a:lnTo>
                  <a:pt x="48214" y="27833"/>
                </a:lnTo>
                <a:lnTo>
                  <a:pt x="48291" y="27794"/>
                </a:lnTo>
                <a:lnTo>
                  <a:pt x="48368" y="27736"/>
                </a:lnTo>
                <a:lnTo>
                  <a:pt x="48426" y="27659"/>
                </a:lnTo>
                <a:lnTo>
                  <a:pt x="48465" y="27582"/>
                </a:lnTo>
                <a:lnTo>
                  <a:pt x="48503" y="27505"/>
                </a:lnTo>
                <a:lnTo>
                  <a:pt x="48503" y="27408"/>
                </a:lnTo>
                <a:lnTo>
                  <a:pt x="48503" y="27312"/>
                </a:lnTo>
                <a:lnTo>
                  <a:pt x="48484" y="27234"/>
                </a:lnTo>
                <a:lnTo>
                  <a:pt x="48426" y="27157"/>
                </a:lnTo>
                <a:lnTo>
                  <a:pt x="48388" y="27080"/>
                </a:lnTo>
                <a:lnTo>
                  <a:pt x="48310" y="27022"/>
                </a:lnTo>
                <a:lnTo>
                  <a:pt x="48233" y="26983"/>
                </a:lnTo>
                <a:lnTo>
                  <a:pt x="48156" y="26945"/>
                </a:lnTo>
                <a:lnTo>
                  <a:pt x="47963" y="26945"/>
                </a:lnTo>
                <a:lnTo>
                  <a:pt x="47712" y="26983"/>
                </a:lnTo>
                <a:lnTo>
                  <a:pt x="45222" y="13859"/>
                </a:lnTo>
                <a:lnTo>
                  <a:pt x="45454" y="13820"/>
                </a:lnTo>
                <a:lnTo>
                  <a:pt x="45531" y="13801"/>
                </a:lnTo>
                <a:lnTo>
                  <a:pt x="45608" y="13762"/>
                </a:lnTo>
                <a:lnTo>
                  <a:pt x="45685" y="13704"/>
                </a:lnTo>
                <a:lnTo>
                  <a:pt x="45743" y="13627"/>
                </a:lnTo>
                <a:lnTo>
                  <a:pt x="45782" y="13550"/>
                </a:lnTo>
                <a:lnTo>
                  <a:pt x="45820" y="13473"/>
                </a:lnTo>
                <a:lnTo>
                  <a:pt x="45820" y="13376"/>
                </a:lnTo>
                <a:lnTo>
                  <a:pt x="45820" y="13280"/>
                </a:lnTo>
                <a:lnTo>
                  <a:pt x="45801" y="13203"/>
                </a:lnTo>
                <a:lnTo>
                  <a:pt x="45763" y="13106"/>
                </a:lnTo>
                <a:lnTo>
                  <a:pt x="45705" y="13048"/>
                </a:lnTo>
                <a:lnTo>
                  <a:pt x="45627" y="12990"/>
                </a:lnTo>
                <a:lnTo>
                  <a:pt x="45550" y="12952"/>
                </a:lnTo>
                <a:lnTo>
                  <a:pt x="45473" y="12913"/>
                </a:lnTo>
                <a:lnTo>
                  <a:pt x="45280" y="12913"/>
                </a:lnTo>
                <a:lnTo>
                  <a:pt x="45048" y="12952"/>
                </a:lnTo>
                <a:lnTo>
                  <a:pt x="44971" y="12508"/>
                </a:lnTo>
                <a:lnTo>
                  <a:pt x="45203" y="12585"/>
                </a:lnTo>
                <a:lnTo>
                  <a:pt x="45222" y="12585"/>
                </a:lnTo>
                <a:lnTo>
                  <a:pt x="45222" y="12566"/>
                </a:lnTo>
                <a:lnTo>
                  <a:pt x="45377" y="12160"/>
                </a:lnTo>
                <a:close/>
                <a:moveTo>
                  <a:pt x="27620" y="1"/>
                </a:moveTo>
                <a:lnTo>
                  <a:pt x="27600" y="20"/>
                </a:lnTo>
                <a:lnTo>
                  <a:pt x="27350" y="580"/>
                </a:lnTo>
                <a:lnTo>
                  <a:pt x="27099" y="1159"/>
                </a:lnTo>
                <a:lnTo>
                  <a:pt x="26635" y="2336"/>
                </a:lnTo>
                <a:lnTo>
                  <a:pt x="26230" y="3514"/>
                </a:lnTo>
                <a:lnTo>
                  <a:pt x="26037" y="4112"/>
                </a:lnTo>
                <a:lnTo>
                  <a:pt x="25863" y="4710"/>
                </a:lnTo>
                <a:lnTo>
                  <a:pt x="25535" y="5907"/>
                </a:lnTo>
                <a:lnTo>
                  <a:pt x="25246" y="7123"/>
                </a:lnTo>
                <a:lnTo>
                  <a:pt x="24995" y="8339"/>
                </a:lnTo>
                <a:lnTo>
                  <a:pt x="24879" y="8937"/>
                </a:lnTo>
                <a:lnTo>
                  <a:pt x="24802" y="9555"/>
                </a:lnTo>
                <a:lnTo>
                  <a:pt x="21810" y="9574"/>
                </a:lnTo>
                <a:lnTo>
                  <a:pt x="21791" y="9574"/>
                </a:lnTo>
                <a:lnTo>
                  <a:pt x="21791" y="9593"/>
                </a:lnTo>
                <a:lnTo>
                  <a:pt x="21405" y="10616"/>
                </a:lnTo>
                <a:lnTo>
                  <a:pt x="21424" y="10616"/>
                </a:lnTo>
                <a:lnTo>
                  <a:pt x="21386" y="10771"/>
                </a:lnTo>
                <a:lnTo>
                  <a:pt x="21443" y="10790"/>
                </a:lnTo>
                <a:lnTo>
                  <a:pt x="21173" y="11446"/>
                </a:lnTo>
                <a:lnTo>
                  <a:pt x="21154" y="11523"/>
                </a:lnTo>
                <a:lnTo>
                  <a:pt x="21154" y="11601"/>
                </a:lnTo>
                <a:lnTo>
                  <a:pt x="21154" y="11678"/>
                </a:lnTo>
                <a:lnTo>
                  <a:pt x="21173" y="11755"/>
                </a:lnTo>
                <a:lnTo>
                  <a:pt x="21193" y="11813"/>
                </a:lnTo>
                <a:lnTo>
                  <a:pt x="21231" y="11890"/>
                </a:lnTo>
                <a:lnTo>
                  <a:pt x="21289" y="11948"/>
                </a:lnTo>
                <a:lnTo>
                  <a:pt x="21347" y="11987"/>
                </a:lnTo>
                <a:lnTo>
                  <a:pt x="19417" y="17275"/>
                </a:lnTo>
                <a:lnTo>
                  <a:pt x="16695" y="18317"/>
                </a:lnTo>
                <a:lnTo>
                  <a:pt x="16734" y="18298"/>
                </a:lnTo>
                <a:lnTo>
                  <a:pt x="16309" y="17873"/>
                </a:lnTo>
                <a:lnTo>
                  <a:pt x="16232" y="17815"/>
                </a:lnTo>
                <a:lnTo>
                  <a:pt x="16155" y="17758"/>
                </a:lnTo>
                <a:lnTo>
                  <a:pt x="16059" y="17738"/>
                </a:lnTo>
                <a:lnTo>
                  <a:pt x="15885" y="17738"/>
                </a:lnTo>
                <a:lnTo>
                  <a:pt x="15808" y="17758"/>
                </a:lnTo>
                <a:lnTo>
                  <a:pt x="15730" y="17815"/>
                </a:lnTo>
                <a:lnTo>
                  <a:pt x="15653" y="17873"/>
                </a:lnTo>
                <a:lnTo>
                  <a:pt x="15364" y="18163"/>
                </a:lnTo>
                <a:lnTo>
                  <a:pt x="12256" y="15055"/>
                </a:lnTo>
                <a:lnTo>
                  <a:pt x="12237" y="15036"/>
                </a:lnTo>
                <a:lnTo>
                  <a:pt x="12218" y="15055"/>
                </a:lnTo>
                <a:lnTo>
                  <a:pt x="11909" y="14727"/>
                </a:lnTo>
                <a:lnTo>
                  <a:pt x="11812" y="14650"/>
                </a:lnTo>
                <a:lnTo>
                  <a:pt x="11774" y="14592"/>
                </a:lnTo>
                <a:lnTo>
                  <a:pt x="11716" y="14573"/>
                </a:lnTo>
                <a:lnTo>
                  <a:pt x="11639" y="14554"/>
                </a:lnTo>
                <a:lnTo>
                  <a:pt x="11523" y="14554"/>
                </a:lnTo>
                <a:lnTo>
                  <a:pt x="11446" y="14592"/>
                </a:lnTo>
                <a:lnTo>
                  <a:pt x="11388" y="14612"/>
                </a:lnTo>
                <a:lnTo>
                  <a:pt x="11349" y="14650"/>
                </a:lnTo>
                <a:lnTo>
                  <a:pt x="11253" y="14747"/>
                </a:lnTo>
                <a:lnTo>
                  <a:pt x="11079" y="14920"/>
                </a:lnTo>
                <a:lnTo>
                  <a:pt x="10732" y="15268"/>
                </a:lnTo>
                <a:lnTo>
                  <a:pt x="10403" y="15615"/>
                </a:lnTo>
                <a:lnTo>
                  <a:pt x="10230" y="15789"/>
                </a:lnTo>
                <a:lnTo>
                  <a:pt x="10133" y="15866"/>
                </a:lnTo>
                <a:lnTo>
                  <a:pt x="10095" y="15924"/>
                </a:lnTo>
                <a:lnTo>
                  <a:pt x="10056" y="15982"/>
                </a:lnTo>
                <a:lnTo>
                  <a:pt x="10037" y="16040"/>
                </a:lnTo>
                <a:lnTo>
                  <a:pt x="10037" y="16098"/>
                </a:lnTo>
                <a:lnTo>
                  <a:pt x="10037" y="16175"/>
                </a:lnTo>
                <a:lnTo>
                  <a:pt x="10056" y="16233"/>
                </a:lnTo>
                <a:lnTo>
                  <a:pt x="10075" y="16291"/>
                </a:lnTo>
                <a:lnTo>
                  <a:pt x="10114" y="16329"/>
                </a:lnTo>
                <a:lnTo>
                  <a:pt x="10210" y="16426"/>
                </a:lnTo>
                <a:lnTo>
                  <a:pt x="10539" y="16754"/>
                </a:lnTo>
                <a:lnTo>
                  <a:pt x="9284" y="19803"/>
                </a:lnTo>
                <a:lnTo>
                  <a:pt x="8666" y="21328"/>
                </a:lnTo>
                <a:lnTo>
                  <a:pt x="8358" y="22081"/>
                </a:lnTo>
                <a:lnTo>
                  <a:pt x="8280" y="22274"/>
                </a:lnTo>
                <a:lnTo>
                  <a:pt x="8242" y="22486"/>
                </a:lnTo>
                <a:lnTo>
                  <a:pt x="8222" y="22583"/>
                </a:lnTo>
                <a:lnTo>
                  <a:pt x="8222" y="22699"/>
                </a:lnTo>
                <a:lnTo>
                  <a:pt x="8222" y="22737"/>
                </a:lnTo>
                <a:lnTo>
                  <a:pt x="8261" y="22795"/>
                </a:lnTo>
                <a:lnTo>
                  <a:pt x="8319" y="22814"/>
                </a:lnTo>
                <a:lnTo>
                  <a:pt x="8377" y="22814"/>
                </a:lnTo>
                <a:lnTo>
                  <a:pt x="8531" y="22757"/>
                </a:lnTo>
                <a:lnTo>
                  <a:pt x="8647" y="22660"/>
                </a:lnTo>
                <a:lnTo>
                  <a:pt x="8879" y="22467"/>
                </a:lnTo>
                <a:lnTo>
                  <a:pt x="9303" y="22042"/>
                </a:lnTo>
                <a:lnTo>
                  <a:pt x="10172" y="21174"/>
                </a:lnTo>
                <a:lnTo>
                  <a:pt x="11040" y="20325"/>
                </a:lnTo>
                <a:lnTo>
                  <a:pt x="11253" y="20112"/>
                </a:lnTo>
                <a:lnTo>
                  <a:pt x="11349" y="19996"/>
                </a:lnTo>
                <a:lnTo>
                  <a:pt x="11484" y="19919"/>
                </a:lnTo>
                <a:lnTo>
                  <a:pt x="11619" y="19842"/>
                </a:lnTo>
                <a:lnTo>
                  <a:pt x="11754" y="19803"/>
                </a:lnTo>
                <a:lnTo>
                  <a:pt x="11890" y="19784"/>
                </a:lnTo>
                <a:lnTo>
                  <a:pt x="12044" y="19784"/>
                </a:lnTo>
                <a:lnTo>
                  <a:pt x="12198" y="19823"/>
                </a:lnTo>
                <a:lnTo>
                  <a:pt x="12333" y="19861"/>
                </a:lnTo>
                <a:lnTo>
                  <a:pt x="12449" y="19939"/>
                </a:lnTo>
                <a:lnTo>
                  <a:pt x="12565" y="20035"/>
                </a:lnTo>
                <a:lnTo>
                  <a:pt x="12797" y="20247"/>
                </a:lnTo>
                <a:lnTo>
                  <a:pt x="13009" y="20460"/>
                </a:lnTo>
                <a:lnTo>
                  <a:pt x="13858" y="21328"/>
                </a:lnTo>
                <a:lnTo>
                  <a:pt x="14244" y="21714"/>
                </a:lnTo>
                <a:lnTo>
                  <a:pt x="13337" y="23934"/>
                </a:lnTo>
                <a:lnTo>
                  <a:pt x="12893" y="25034"/>
                </a:lnTo>
                <a:lnTo>
                  <a:pt x="12777" y="25324"/>
                </a:lnTo>
                <a:lnTo>
                  <a:pt x="12662" y="25594"/>
                </a:lnTo>
                <a:lnTo>
                  <a:pt x="12623" y="25748"/>
                </a:lnTo>
                <a:lnTo>
                  <a:pt x="12604" y="25903"/>
                </a:lnTo>
                <a:lnTo>
                  <a:pt x="12604" y="25980"/>
                </a:lnTo>
                <a:lnTo>
                  <a:pt x="12623" y="26057"/>
                </a:lnTo>
                <a:lnTo>
                  <a:pt x="12642" y="26096"/>
                </a:lnTo>
                <a:lnTo>
                  <a:pt x="12681" y="26115"/>
                </a:lnTo>
                <a:lnTo>
                  <a:pt x="12720" y="26134"/>
                </a:lnTo>
                <a:lnTo>
                  <a:pt x="12758" y="26134"/>
                </a:lnTo>
                <a:lnTo>
                  <a:pt x="12893" y="26076"/>
                </a:lnTo>
                <a:lnTo>
                  <a:pt x="13009" y="25999"/>
                </a:lnTo>
                <a:lnTo>
                  <a:pt x="13202" y="25845"/>
                </a:lnTo>
                <a:lnTo>
                  <a:pt x="13588" y="25459"/>
                </a:lnTo>
                <a:lnTo>
                  <a:pt x="14051" y="24995"/>
                </a:lnTo>
                <a:lnTo>
                  <a:pt x="14051" y="26771"/>
                </a:lnTo>
                <a:lnTo>
                  <a:pt x="8551" y="32253"/>
                </a:lnTo>
                <a:lnTo>
                  <a:pt x="5790" y="35013"/>
                </a:lnTo>
                <a:lnTo>
                  <a:pt x="3030" y="37792"/>
                </a:lnTo>
                <a:lnTo>
                  <a:pt x="3011" y="37811"/>
                </a:lnTo>
                <a:lnTo>
                  <a:pt x="3030" y="40455"/>
                </a:lnTo>
                <a:lnTo>
                  <a:pt x="2567" y="40455"/>
                </a:lnTo>
                <a:lnTo>
                  <a:pt x="2490" y="40475"/>
                </a:lnTo>
                <a:lnTo>
                  <a:pt x="2432" y="40513"/>
                </a:lnTo>
                <a:lnTo>
                  <a:pt x="2394" y="40571"/>
                </a:lnTo>
                <a:lnTo>
                  <a:pt x="2355" y="40629"/>
                </a:lnTo>
                <a:lnTo>
                  <a:pt x="2316" y="40687"/>
                </a:lnTo>
                <a:lnTo>
                  <a:pt x="2316" y="40764"/>
                </a:lnTo>
                <a:lnTo>
                  <a:pt x="2297" y="40822"/>
                </a:lnTo>
                <a:lnTo>
                  <a:pt x="2316" y="41092"/>
                </a:lnTo>
                <a:lnTo>
                  <a:pt x="2316" y="43100"/>
                </a:lnTo>
                <a:lnTo>
                  <a:pt x="1602" y="43100"/>
                </a:lnTo>
                <a:lnTo>
                  <a:pt x="1486" y="43119"/>
                </a:lnTo>
                <a:lnTo>
                  <a:pt x="1428" y="43138"/>
                </a:lnTo>
                <a:lnTo>
                  <a:pt x="1371" y="43158"/>
                </a:lnTo>
                <a:lnTo>
                  <a:pt x="1332" y="43215"/>
                </a:lnTo>
                <a:lnTo>
                  <a:pt x="1274" y="43254"/>
                </a:lnTo>
                <a:lnTo>
                  <a:pt x="1255" y="43312"/>
                </a:lnTo>
                <a:lnTo>
                  <a:pt x="1235" y="43370"/>
                </a:lnTo>
                <a:lnTo>
                  <a:pt x="1216" y="43486"/>
                </a:lnTo>
                <a:lnTo>
                  <a:pt x="1216" y="43601"/>
                </a:lnTo>
                <a:lnTo>
                  <a:pt x="1216" y="44065"/>
                </a:lnTo>
                <a:lnTo>
                  <a:pt x="1216" y="44972"/>
                </a:lnTo>
                <a:lnTo>
                  <a:pt x="1216" y="48581"/>
                </a:lnTo>
                <a:lnTo>
                  <a:pt x="444" y="48581"/>
                </a:lnTo>
                <a:lnTo>
                  <a:pt x="290" y="48600"/>
                </a:lnTo>
                <a:lnTo>
                  <a:pt x="213" y="48620"/>
                </a:lnTo>
                <a:lnTo>
                  <a:pt x="135" y="48639"/>
                </a:lnTo>
                <a:lnTo>
                  <a:pt x="77" y="48697"/>
                </a:lnTo>
                <a:lnTo>
                  <a:pt x="39" y="48774"/>
                </a:lnTo>
                <a:lnTo>
                  <a:pt x="0" y="48832"/>
                </a:lnTo>
                <a:lnTo>
                  <a:pt x="0" y="48909"/>
                </a:lnTo>
                <a:lnTo>
                  <a:pt x="0" y="49218"/>
                </a:lnTo>
                <a:lnTo>
                  <a:pt x="0" y="49797"/>
                </a:lnTo>
                <a:lnTo>
                  <a:pt x="0" y="49951"/>
                </a:lnTo>
                <a:lnTo>
                  <a:pt x="20" y="50029"/>
                </a:lnTo>
                <a:lnTo>
                  <a:pt x="58" y="50106"/>
                </a:lnTo>
                <a:lnTo>
                  <a:pt x="116" y="50164"/>
                </a:lnTo>
                <a:lnTo>
                  <a:pt x="174" y="50202"/>
                </a:lnTo>
                <a:lnTo>
                  <a:pt x="251" y="50241"/>
                </a:lnTo>
                <a:lnTo>
                  <a:pt x="73517" y="50241"/>
                </a:lnTo>
                <a:lnTo>
                  <a:pt x="73594" y="50222"/>
                </a:lnTo>
                <a:lnTo>
                  <a:pt x="73672" y="50183"/>
                </a:lnTo>
                <a:lnTo>
                  <a:pt x="73730" y="50145"/>
                </a:lnTo>
                <a:lnTo>
                  <a:pt x="73768" y="50087"/>
                </a:lnTo>
                <a:lnTo>
                  <a:pt x="73807" y="50029"/>
                </a:lnTo>
                <a:lnTo>
                  <a:pt x="73826" y="49951"/>
                </a:lnTo>
                <a:lnTo>
                  <a:pt x="73826" y="49797"/>
                </a:lnTo>
                <a:lnTo>
                  <a:pt x="73826" y="49508"/>
                </a:lnTo>
                <a:lnTo>
                  <a:pt x="73826" y="48929"/>
                </a:lnTo>
                <a:lnTo>
                  <a:pt x="73826" y="48851"/>
                </a:lnTo>
                <a:lnTo>
                  <a:pt x="73807" y="48774"/>
                </a:lnTo>
                <a:lnTo>
                  <a:pt x="73749" y="48697"/>
                </a:lnTo>
                <a:lnTo>
                  <a:pt x="73691" y="48658"/>
                </a:lnTo>
                <a:lnTo>
                  <a:pt x="73633" y="48620"/>
                </a:lnTo>
                <a:lnTo>
                  <a:pt x="73556" y="48600"/>
                </a:lnTo>
                <a:lnTo>
                  <a:pt x="73401" y="48581"/>
                </a:lnTo>
                <a:lnTo>
                  <a:pt x="71008" y="48581"/>
                </a:lnTo>
                <a:lnTo>
                  <a:pt x="71066" y="48543"/>
                </a:lnTo>
                <a:lnTo>
                  <a:pt x="71124" y="48465"/>
                </a:lnTo>
                <a:lnTo>
                  <a:pt x="71163" y="48388"/>
                </a:lnTo>
                <a:lnTo>
                  <a:pt x="71163" y="48311"/>
                </a:lnTo>
                <a:lnTo>
                  <a:pt x="71163" y="48157"/>
                </a:lnTo>
                <a:lnTo>
                  <a:pt x="71163" y="48079"/>
                </a:lnTo>
                <a:lnTo>
                  <a:pt x="71124" y="48002"/>
                </a:lnTo>
                <a:lnTo>
                  <a:pt x="71066" y="47925"/>
                </a:lnTo>
                <a:lnTo>
                  <a:pt x="70989" y="47886"/>
                </a:lnTo>
                <a:lnTo>
                  <a:pt x="70892" y="47848"/>
                </a:lnTo>
                <a:lnTo>
                  <a:pt x="70796" y="47848"/>
                </a:lnTo>
                <a:lnTo>
                  <a:pt x="70796" y="47018"/>
                </a:lnTo>
                <a:lnTo>
                  <a:pt x="70815" y="46188"/>
                </a:lnTo>
                <a:lnTo>
                  <a:pt x="70796" y="45358"/>
                </a:lnTo>
                <a:lnTo>
                  <a:pt x="70796" y="44528"/>
                </a:lnTo>
                <a:lnTo>
                  <a:pt x="70873" y="44528"/>
                </a:lnTo>
                <a:lnTo>
                  <a:pt x="70950" y="44509"/>
                </a:lnTo>
                <a:lnTo>
                  <a:pt x="71008" y="44470"/>
                </a:lnTo>
                <a:lnTo>
                  <a:pt x="71066" y="44431"/>
                </a:lnTo>
                <a:lnTo>
                  <a:pt x="71105" y="44393"/>
                </a:lnTo>
                <a:lnTo>
                  <a:pt x="71143" y="44335"/>
                </a:lnTo>
                <a:lnTo>
                  <a:pt x="71163" y="44258"/>
                </a:lnTo>
                <a:lnTo>
                  <a:pt x="71163" y="44200"/>
                </a:lnTo>
                <a:lnTo>
                  <a:pt x="71163" y="44065"/>
                </a:lnTo>
                <a:lnTo>
                  <a:pt x="71163" y="44007"/>
                </a:lnTo>
                <a:lnTo>
                  <a:pt x="71143" y="43949"/>
                </a:lnTo>
                <a:lnTo>
                  <a:pt x="71105" y="43891"/>
                </a:lnTo>
                <a:lnTo>
                  <a:pt x="71066" y="43852"/>
                </a:lnTo>
                <a:lnTo>
                  <a:pt x="71027" y="43795"/>
                </a:lnTo>
                <a:lnTo>
                  <a:pt x="70970" y="43775"/>
                </a:lnTo>
                <a:lnTo>
                  <a:pt x="70912" y="43756"/>
                </a:lnTo>
                <a:lnTo>
                  <a:pt x="70854" y="43737"/>
                </a:lnTo>
                <a:lnTo>
                  <a:pt x="70217" y="43737"/>
                </a:lnTo>
                <a:lnTo>
                  <a:pt x="70255" y="43679"/>
                </a:lnTo>
                <a:lnTo>
                  <a:pt x="70294" y="43601"/>
                </a:lnTo>
                <a:lnTo>
                  <a:pt x="70313" y="43524"/>
                </a:lnTo>
                <a:lnTo>
                  <a:pt x="70313" y="43447"/>
                </a:lnTo>
                <a:lnTo>
                  <a:pt x="70313" y="43293"/>
                </a:lnTo>
                <a:lnTo>
                  <a:pt x="70313" y="43215"/>
                </a:lnTo>
                <a:lnTo>
                  <a:pt x="70275" y="43119"/>
                </a:lnTo>
                <a:lnTo>
                  <a:pt x="70236" y="43042"/>
                </a:lnTo>
                <a:lnTo>
                  <a:pt x="70178" y="42965"/>
                </a:lnTo>
                <a:lnTo>
                  <a:pt x="70120" y="42907"/>
                </a:lnTo>
                <a:lnTo>
                  <a:pt x="70043" y="42868"/>
                </a:lnTo>
                <a:lnTo>
                  <a:pt x="69947" y="42849"/>
                </a:lnTo>
                <a:lnTo>
                  <a:pt x="69850" y="42829"/>
                </a:lnTo>
                <a:lnTo>
                  <a:pt x="69561" y="42829"/>
                </a:lnTo>
                <a:lnTo>
                  <a:pt x="69561" y="42443"/>
                </a:lnTo>
                <a:lnTo>
                  <a:pt x="69696" y="42386"/>
                </a:lnTo>
                <a:lnTo>
                  <a:pt x="69831" y="42328"/>
                </a:lnTo>
                <a:lnTo>
                  <a:pt x="69927" y="42231"/>
                </a:lnTo>
                <a:lnTo>
                  <a:pt x="70043" y="42115"/>
                </a:lnTo>
                <a:lnTo>
                  <a:pt x="70120" y="42000"/>
                </a:lnTo>
                <a:lnTo>
                  <a:pt x="70178" y="41864"/>
                </a:lnTo>
                <a:lnTo>
                  <a:pt x="70217" y="41710"/>
                </a:lnTo>
                <a:lnTo>
                  <a:pt x="70217" y="41556"/>
                </a:lnTo>
                <a:lnTo>
                  <a:pt x="70217" y="41440"/>
                </a:lnTo>
                <a:lnTo>
                  <a:pt x="70197" y="41343"/>
                </a:lnTo>
                <a:lnTo>
                  <a:pt x="70178" y="41247"/>
                </a:lnTo>
                <a:lnTo>
                  <a:pt x="70120" y="41150"/>
                </a:lnTo>
                <a:lnTo>
                  <a:pt x="70024" y="40977"/>
                </a:lnTo>
                <a:lnTo>
                  <a:pt x="69947" y="40899"/>
                </a:lnTo>
                <a:lnTo>
                  <a:pt x="69869" y="40822"/>
                </a:lnTo>
                <a:lnTo>
                  <a:pt x="69869" y="39297"/>
                </a:lnTo>
                <a:lnTo>
                  <a:pt x="69869" y="39220"/>
                </a:lnTo>
                <a:lnTo>
                  <a:pt x="69850" y="39143"/>
                </a:lnTo>
                <a:lnTo>
                  <a:pt x="69811" y="39085"/>
                </a:lnTo>
                <a:lnTo>
                  <a:pt x="69773" y="39008"/>
                </a:lnTo>
                <a:lnTo>
                  <a:pt x="69715" y="38969"/>
                </a:lnTo>
                <a:lnTo>
                  <a:pt x="69657" y="38911"/>
                </a:lnTo>
                <a:lnTo>
                  <a:pt x="69599" y="38873"/>
                </a:lnTo>
                <a:lnTo>
                  <a:pt x="69522" y="38853"/>
                </a:lnTo>
                <a:lnTo>
                  <a:pt x="69522" y="19340"/>
                </a:lnTo>
                <a:lnTo>
                  <a:pt x="69464" y="19340"/>
                </a:lnTo>
                <a:lnTo>
                  <a:pt x="69754" y="18568"/>
                </a:lnTo>
                <a:lnTo>
                  <a:pt x="70024" y="18607"/>
                </a:lnTo>
                <a:lnTo>
                  <a:pt x="70043" y="18626"/>
                </a:lnTo>
                <a:lnTo>
                  <a:pt x="70043" y="18607"/>
                </a:lnTo>
                <a:lnTo>
                  <a:pt x="70333" y="17796"/>
                </a:lnTo>
                <a:lnTo>
                  <a:pt x="70603" y="16986"/>
                </a:lnTo>
                <a:lnTo>
                  <a:pt x="70584" y="16986"/>
                </a:lnTo>
                <a:lnTo>
                  <a:pt x="70352" y="16831"/>
                </a:lnTo>
                <a:lnTo>
                  <a:pt x="70526" y="16252"/>
                </a:lnTo>
                <a:lnTo>
                  <a:pt x="70680" y="15673"/>
                </a:lnTo>
                <a:lnTo>
                  <a:pt x="70777" y="15326"/>
                </a:lnTo>
                <a:lnTo>
                  <a:pt x="71047" y="15364"/>
                </a:lnTo>
                <a:lnTo>
                  <a:pt x="71066" y="15364"/>
                </a:lnTo>
                <a:lnTo>
                  <a:pt x="71278" y="14534"/>
                </a:lnTo>
                <a:lnTo>
                  <a:pt x="71452" y="13685"/>
                </a:lnTo>
                <a:lnTo>
                  <a:pt x="71201" y="13492"/>
                </a:lnTo>
                <a:lnTo>
                  <a:pt x="71336" y="12759"/>
                </a:lnTo>
                <a:lnTo>
                  <a:pt x="71471" y="12006"/>
                </a:lnTo>
                <a:lnTo>
                  <a:pt x="71761" y="12006"/>
                </a:lnTo>
                <a:lnTo>
                  <a:pt x="71780" y="11948"/>
                </a:lnTo>
                <a:lnTo>
                  <a:pt x="71896" y="10983"/>
                </a:lnTo>
                <a:lnTo>
                  <a:pt x="72012" y="10018"/>
                </a:lnTo>
                <a:lnTo>
                  <a:pt x="72031" y="9516"/>
                </a:lnTo>
                <a:lnTo>
                  <a:pt x="72070" y="9014"/>
                </a:lnTo>
                <a:lnTo>
                  <a:pt x="72070" y="8512"/>
                </a:lnTo>
                <a:lnTo>
                  <a:pt x="72070" y="8011"/>
                </a:lnTo>
                <a:lnTo>
                  <a:pt x="72050" y="8011"/>
                </a:lnTo>
                <a:lnTo>
                  <a:pt x="72070" y="7972"/>
                </a:lnTo>
                <a:lnTo>
                  <a:pt x="69676" y="7142"/>
                </a:lnTo>
                <a:lnTo>
                  <a:pt x="69657" y="7142"/>
                </a:lnTo>
                <a:lnTo>
                  <a:pt x="69638" y="7161"/>
                </a:lnTo>
                <a:lnTo>
                  <a:pt x="65025" y="13724"/>
                </a:lnTo>
                <a:lnTo>
                  <a:pt x="46979" y="7470"/>
                </a:lnTo>
                <a:lnTo>
                  <a:pt x="47094" y="7123"/>
                </a:lnTo>
                <a:lnTo>
                  <a:pt x="47075" y="7103"/>
                </a:lnTo>
                <a:lnTo>
                  <a:pt x="47094" y="7103"/>
                </a:lnTo>
                <a:lnTo>
                  <a:pt x="45338" y="6486"/>
                </a:lnTo>
                <a:lnTo>
                  <a:pt x="45319" y="6467"/>
                </a:lnTo>
                <a:lnTo>
                  <a:pt x="45299" y="6505"/>
                </a:lnTo>
                <a:lnTo>
                  <a:pt x="45184" y="6853"/>
                </a:lnTo>
                <a:lnTo>
                  <a:pt x="41652" y="5637"/>
                </a:lnTo>
                <a:lnTo>
                  <a:pt x="41767" y="5270"/>
                </a:lnTo>
                <a:lnTo>
                  <a:pt x="41748" y="5270"/>
                </a:lnTo>
                <a:lnTo>
                  <a:pt x="41748" y="5251"/>
                </a:lnTo>
                <a:lnTo>
                  <a:pt x="40011" y="4652"/>
                </a:lnTo>
                <a:lnTo>
                  <a:pt x="39972" y="4633"/>
                </a:lnTo>
                <a:lnTo>
                  <a:pt x="39972" y="4652"/>
                </a:lnTo>
                <a:lnTo>
                  <a:pt x="39857" y="5019"/>
                </a:lnTo>
                <a:lnTo>
                  <a:pt x="28816" y="1217"/>
                </a:lnTo>
                <a:lnTo>
                  <a:pt x="29048" y="522"/>
                </a:lnTo>
                <a:lnTo>
                  <a:pt x="29029" y="522"/>
                </a:lnTo>
                <a:lnTo>
                  <a:pt x="29048" y="483"/>
                </a:lnTo>
                <a:lnTo>
                  <a:pt x="2763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30" name="Google Shape;10430;p58"/>
          <p:cNvSpPr/>
          <p:nvPr/>
        </p:nvSpPr>
        <p:spPr>
          <a:xfrm>
            <a:off x="4756936" y="1314396"/>
            <a:ext cx="759000" cy="7590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31" name="Google Shape;10431;p58"/>
          <p:cNvSpPr/>
          <p:nvPr/>
        </p:nvSpPr>
        <p:spPr>
          <a:xfrm>
            <a:off x="4756936" y="2386558"/>
            <a:ext cx="759000" cy="7590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32" name="Google Shape;10432;p58"/>
          <p:cNvSpPr/>
          <p:nvPr/>
        </p:nvSpPr>
        <p:spPr>
          <a:xfrm>
            <a:off x="4756936" y="3458721"/>
            <a:ext cx="759000" cy="7590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433" name="Google Shape;10433;p58"/>
          <p:cNvGrpSpPr/>
          <p:nvPr/>
        </p:nvGrpSpPr>
        <p:grpSpPr>
          <a:xfrm>
            <a:off x="4974204" y="1533880"/>
            <a:ext cx="324464" cy="320032"/>
            <a:chOff x="259475" y="3441075"/>
            <a:chExt cx="261075" cy="260400"/>
          </a:xfrm>
        </p:grpSpPr>
        <p:sp>
          <p:nvSpPr>
            <p:cNvPr id="10434" name="Google Shape;10434;p58"/>
            <p:cNvSpPr/>
            <p:nvPr/>
          </p:nvSpPr>
          <p:spPr>
            <a:xfrm>
              <a:off x="328800" y="3525275"/>
              <a:ext cx="19450" cy="26575"/>
            </a:xfrm>
            <a:custGeom>
              <a:avLst/>
              <a:gdLst/>
              <a:ahLst/>
              <a:cxnLst/>
              <a:rect l="l" t="t" r="r" b="b"/>
              <a:pathLst>
                <a:path w="778" h="1063" extrusionOk="0">
                  <a:moveTo>
                    <a:pt x="389" y="0"/>
                  </a:moveTo>
                  <a:lnTo>
                    <a:pt x="104" y="415"/>
                  </a:lnTo>
                  <a:lnTo>
                    <a:pt x="26" y="570"/>
                  </a:lnTo>
                  <a:lnTo>
                    <a:pt x="0" y="674"/>
                  </a:lnTo>
                  <a:lnTo>
                    <a:pt x="0" y="752"/>
                  </a:lnTo>
                  <a:lnTo>
                    <a:pt x="26" y="830"/>
                  </a:lnTo>
                  <a:lnTo>
                    <a:pt x="104" y="959"/>
                  </a:lnTo>
                  <a:lnTo>
                    <a:pt x="233" y="1037"/>
                  </a:lnTo>
                  <a:lnTo>
                    <a:pt x="311" y="1063"/>
                  </a:lnTo>
                  <a:lnTo>
                    <a:pt x="467" y="1063"/>
                  </a:lnTo>
                  <a:lnTo>
                    <a:pt x="544" y="1037"/>
                  </a:lnTo>
                  <a:lnTo>
                    <a:pt x="648" y="959"/>
                  </a:lnTo>
                  <a:lnTo>
                    <a:pt x="752" y="830"/>
                  </a:lnTo>
                  <a:lnTo>
                    <a:pt x="752" y="752"/>
                  </a:lnTo>
                  <a:lnTo>
                    <a:pt x="778" y="674"/>
                  </a:lnTo>
                  <a:lnTo>
                    <a:pt x="752" y="570"/>
                  </a:lnTo>
                  <a:lnTo>
                    <a:pt x="648" y="415"/>
                  </a:lnTo>
                  <a:lnTo>
                    <a:pt x="544" y="208"/>
                  </a:lnTo>
                  <a:lnTo>
                    <a:pt x="3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5" name="Google Shape;10435;p58"/>
            <p:cNvSpPr/>
            <p:nvPr/>
          </p:nvSpPr>
          <p:spPr>
            <a:xfrm>
              <a:off x="294475" y="3475400"/>
              <a:ext cx="156775" cy="226075"/>
            </a:xfrm>
            <a:custGeom>
              <a:avLst/>
              <a:gdLst/>
              <a:ahLst/>
              <a:cxnLst/>
              <a:rect l="l" t="t" r="r" b="b"/>
              <a:pathLst>
                <a:path w="6271" h="9043" extrusionOk="0">
                  <a:moveTo>
                    <a:pt x="5545" y="1451"/>
                  </a:moveTo>
                  <a:lnTo>
                    <a:pt x="5545" y="2073"/>
                  </a:lnTo>
                  <a:lnTo>
                    <a:pt x="3835" y="2073"/>
                  </a:lnTo>
                  <a:lnTo>
                    <a:pt x="3835" y="1451"/>
                  </a:lnTo>
                  <a:close/>
                  <a:moveTo>
                    <a:pt x="5545" y="2825"/>
                  </a:moveTo>
                  <a:lnTo>
                    <a:pt x="5545" y="3446"/>
                  </a:lnTo>
                  <a:lnTo>
                    <a:pt x="3835" y="3446"/>
                  </a:lnTo>
                  <a:lnTo>
                    <a:pt x="3835" y="2825"/>
                  </a:lnTo>
                  <a:close/>
                  <a:moveTo>
                    <a:pt x="1762" y="1063"/>
                  </a:moveTo>
                  <a:lnTo>
                    <a:pt x="1995" y="1322"/>
                  </a:lnTo>
                  <a:lnTo>
                    <a:pt x="2176" y="1555"/>
                  </a:lnTo>
                  <a:lnTo>
                    <a:pt x="2436" y="1892"/>
                  </a:lnTo>
                  <a:lnTo>
                    <a:pt x="2565" y="2099"/>
                  </a:lnTo>
                  <a:lnTo>
                    <a:pt x="2669" y="2306"/>
                  </a:lnTo>
                  <a:lnTo>
                    <a:pt x="2721" y="2488"/>
                  </a:lnTo>
                  <a:lnTo>
                    <a:pt x="2746" y="2669"/>
                  </a:lnTo>
                  <a:lnTo>
                    <a:pt x="2721" y="2876"/>
                  </a:lnTo>
                  <a:lnTo>
                    <a:pt x="2669" y="3058"/>
                  </a:lnTo>
                  <a:lnTo>
                    <a:pt x="2591" y="3239"/>
                  </a:lnTo>
                  <a:lnTo>
                    <a:pt x="2461" y="3395"/>
                  </a:lnTo>
                  <a:lnTo>
                    <a:pt x="2306" y="3498"/>
                  </a:lnTo>
                  <a:lnTo>
                    <a:pt x="2151" y="3602"/>
                  </a:lnTo>
                  <a:lnTo>
                    <a:pt x="1969" y="3654"/>
                  </a:lnTo>
                  <a:lnTo>
                    <a:pt x="1762" y="3680"/>
                  </a:lnTo>
                  <a:lnTo>
                    <a:pt x="1555" y="3654"/>
                  </a:lnTo>
                  <a:lnTo>
                    <a:pt x="1373" y="3602"/>
                  </a:lnTo>
                  <a:lnTo>
                    <a:pt x="1192" y="3498"/>
                  </a:lnTo>
                  <a:lnTo>
                    <a:pt x="1062" y="3395"/>
                  </a:lnTo>
                  <a:lnTo>
                    <a:pt x="933" y="3239"/>
                  </a:lnTo>
                  <a:lnTo>
                    <a:pt x="829" y="3058"/>
                  </a:lnTo>
                  <a:lnTo>
                    <a:pt x="777" y="2876"/>
                  </a:lnTo>
                  <a:lnTo>
                    <a:pt x="751" y="2669"/>
                  </a:lnTo>
                  <a:lnTo>
                    <a:pt x="777" y="2488"/>
                  </a:lnTo>
                  <a:lnTo>
                    <a:pt x="855" y="2306"/>
                  </a:lnTo>
                  <a:lnTo>
                    <a:pt x="959" y="2099"/>
                  </a:lnTo>
                  <a:lnTo>
                    <a:pt x="1062" y="1892"/>
                  </a:lnTo>
                  <a:lnTo>
                    <a:pt x="1321" y="1555"/>
                  </a:lnTo>
                  <a:lnTo>
                    <a:pt x="1529" y="1322"/>
                  </a:lnTo>
                  <a:lnTo>
                    <a:pt x="1762" y="1063"/>
                  </a:lnTo>
                  <a:close/>
                  <a:moveTo>
                    <a:pt x="5545" y="4224"/>
                  </a:moveTo>
                  <a:lnTo>
                    <a:pt x="5545" y="4820"/>
                  </a:lnTo>
                  <a:lnTo>
                    <a:pt x="726" y="4820"/>
                  </a:lnTo>
                  <a:lnTo>
                    <a:pt x="726" y="4224"/>
                  </a:lnTo>
                  <a:close/>
                  <a:moveTo>
                    <a:pt x="5545" y="5597"/>
                  </a:moveTo>
                  <a:lnTo>
                    <a:pt x="5545" y="6193"/>
                  </a:lnTo>
                  <a:lnTo>
                    <a:pt x="726" y="6193"/>
                  </a:lnTo>
                  <a:lnTo>
                    <a:pt x="726" y="5597"/>
                  </a:lnTo>
                  <a:close/>
                  <a:moveTo>
                    <a:pt x="2436" y="6970"/>
                  </a:moveTo>
                  <a:lnTo>
                    <a:pt x="2436" y="7592"/>
                  </a:lnTo>
                  <a:lnTo>
                    <a:pt x="726" y="7592"/>
                  </a:lnTo>
                  <a:lnTo>
                    <a:pt x="726" y="6970"/>
                  </a:lnTo>
                  <a:close/>
                  <a:moveTo>
                    <a:pt x="0" y="1"/>
                  </a:moveTo>
                  <a:lnTo>
                    <a:pt x="0" y="9043"/>
                  </a:lnTo>
                  <a:lnTo>
                    <a:pt x="4197" y="9043"/>
                  </a:lnTo>
                  <a:lnTo>
                    <a:pt x="4197" y="6970"/>
                  </a:lnTo>
                  <a:lnTo>
                    <a:pt x="6270" y="6970"/>
                  </a:lnTo>
                  <a:lnTo>
                    <a:pt x="627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6" name="Google Shape;10436;p58"/>
            <p:cNvSpPr/>
            <p:nvPr/>
          </p:nvSpPr>
          <p:spPr>
            <a:xfrm>
              <a:off x="414950" y="3665175"/>
              <a:ext cx="26575" cy="26600"/>
            </a:xfrm>
            <a:custGeom>
              <a:avLst/>
              <a:gdLst/>
              <a:ahLst/>
              <a:cxnLst/>
              <a:rect l="l" t="t" r="r" b="b"/>
              <a:pathLst>
                <a:path w="1063" h="1064" extrusionOk="0">
                  <a:moveTo>
                    <a:pt x="0" y="1"/>
                  </a:moveTo>
                  <a:lnTo>
                    <a:pt x="0" y="1063"/>
                  </a:lnTo>
                  <a:lnTo>
                    <a:pt x="10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7" name="Google Shape;10437;p58"/>
            <p:cNvSpPr/>
            <p:nvPr/>
          </p:nvSpPr>
          <p:spPr>
            <a:xfrm>
              <a:off x="259475" y="3441075"/>
              <a:ext cx="157425" cy="226075"/>
            </a:xfrm>
            <a:custGeom>
              <a:avLst/>
              <a:gdLst/>
              <a:ahLst/>
              <a:cxnLst/>
              <a:rect l="l" t="t" r="r" b="b"/>
              <a:pathLst>
                <a:path w="6297" h="9043" extrusionOk="0">
                  <a:moveTo>
                    <a:pt x="1" y="0"/>
                  </a:moveTo>
                  <a:lnTo>
                    <a:pt x="1" y="9043"/>
                  </a:lnTo>
                  <a:lnTo>
                    <a:pt x="778" y="9043"/>
                  </a:lnTo>
                  <a:lnTo>
                    <a:pt x="778" y="752"/>
                  </a:lnTo>
                  <a:lnTo>
                    <a:pt x="6297" y="752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8" name="Google Shape;10438;p58"/>
            <p:cNvSpPr/>
            <p:nvPr/>
          </p:nvSpPr>
          <p:spPr>
            <a:xfrm>
              <a:off x="486200" y="3467625"/>
              <a:ext cx="34350" cy="27225"/>
            </a:xfrm>
            <a:custGeom>
              <a:avLst/>
              <a:gdLst/>
              <a:ahLst/>
              <a:cxnLst/>
              <a:rect l="l" t="t" r="r" b="b"/>
              <a:pathLst>
                <a:path w="1374" h="1089" extrusionOk="0">
                  <a:moveTo>
                    <a:pt x="674" y="1"/>
                  </a:moveTo>
                  <a:lnTo>
                    <a:pt x="544" y="27"/>
                  </a:lnTo>
                  <a:lnTo>
                    <a:pt x="415" y="52"/>
                  </a:lnTo>
                  <a:lnTo>
                    <a:pt x="285" y="130"/>
                  </a:lnTo>
                  <a:lnTo>
                    <a:pt x="181" y="208"/>
                  </a:lnTo>
                  <a:lnTo>
                    <a:pt x="104" y="312"/>
                  </a:lnTo>
                  <a:lnTo>
                    <a:pt x="52" y="415"/>
                  </a:lnTo>
                  <a:lnTo>
                    <a:pt x="0" y="545"/>
                  </a:lnTo>
                  <a:lnTo>
                    <a:pt x="0" y="700"/>
                  </a:lnTo>
                  <a:lnTo>
                    <a:pt x="0" y="1089"/>
                  </a:lnTo>
                  <a:lnTo>
                    <a:pt x="1373" y="1089"/>
                  </a:lnTo>
                  <a:lnTo>
                    <a:pt x="1373" y="700"/>
                  </a:lnTo>
                  <a:lnTo>
                    <a:pt x="1347" y="545"/>
                  </a:lnTo>
                  <a:lnTo>
                    <a:pt x="1321" y="415"/>
                  </a:lnTo>
                  <a:lnTo>
                    <a:pt x="1244" y="312"/>
                  </a:lnTo>
                  <a:lnTo>
                    <a:pt x="1166" y="208"/>
                  </a:lnTo>
                  <a:lnTo>
                    <a:pt x="1062" y="130"/>
                  </a:lnTo>
                  <a:lnTo>
                    <a:pt x="933" y="52"/>
                  </a:lnTo>
                  <a:lnTo>
                    <a:pt x="829" y="27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9" name="Google Shape;10439;p58"/>
            <p:cNvSpPr/>
            <p:nvPr/>
          </p:nvSpPr>
          <p:spPr>
            <a:xfrm>
              <a:off x="486200" y="3509725"/>
              <a:ext cx="34350" cy="122450"/>
            </a:xfrm>
            <a:custGeom>
              <a:avLst/>
              <a:gdLst/>
              <a:ahLst/>
              <a:cxnLst/>
              <a:rect l="l" t="t" r="r" b="b"/>
              <a:pathLst>
                <a:path w="1374" h="4898" extrusionOk="0">
                  <a:moveTo>
                    <a:pt x="0" y="1"/>
                  </a:moveTo>
                  <a:lnTo>
                    <a:pt x="0" y="4897"/>
                  </a:lnTo>
                  <a:lnTo>
                    <a:pt x="1373" y="4897"/>
                  </a:lnTo>
                  <a:lnTo>
                    <a:pt x="137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0" name="Google Shape;10440;p58"/>
            <p:cNvSpPr/>
            <p:nvPr/>
          </p:nvSpPr>
          <p:spPr>
            <a:xfrm>
              <a:off x="486200" y="3647700"/>
              <a:ext cx="34350" cy="28525"/>
            </a:xfrm>
            <a:custGeom>
              <a:avLst/>
              <a:gdLst/>
              <a:ahLst/>
              <a:cxnLst/>
              <a:rect l="l" t="t" r="r" b="b"/>
              <a:pathLst>
                <a:path w="1374" h="1141" extrusionOk="0">
                  <a:moveTo>
                    <a:pt x="0" y="0"/>
                  </a:moveTo>
                  <a:lnTo>
                    <a:pt x="0" y="467"/>
                  </a:lnTo>
                  <a:lnTo>
                    <a:pt x="674" y="1140"/>
                  </a:lnTo>
                  <a:lnTo>
                    <a:pt x="1373" y="467"/>
                  </a:lnTo>
                  <a:lnTo>
                    <a:pt x="13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41" name="Google Shape;10441;p58"/>
          <p:cNvGrpSpPr/>
          <p:nvPr/>
        </p:nvGrpSpPr>
        <p:grpSpPr>
          <a:xfrm>
            <a:off x="4974608" y="2650624"/>
            <a:ext cx="323656" cy="230868"/>
            <a:chOff x="1022500" y="3477350"/>
            <a:chExt cx="260425" cy="187850"/>
          </a:xfrm>
        </p:grpSpPr>
        <p:sp>
          <p:nvSpPr>
            <p:cNvPr id="10442" name="Google Shape;10442;p58"/>
            <p:cNvSpPr/>
            <p:nvPr/>
          </p:nvSpPr>
          <p:spPr>
            <a:xfrm>
              <a:off x="1192200" y="3492900"/>
              <a:ext cx="74525" cy="132150"/>
            </a:xfrm>
            <a:custGeom>
              <a:avLst/>
              <a:gdLst/>
              <a:ahLst/>
              <a:cxnLst/>
              <a:rect l="l" t="t" r="r" b="b"/>
              <a:pathLst>
                <a:path w="2981" h="5286" extrusionOk="0">
                  <a:moveTo>
                    <a:pt x="1" y="0"/>
                  </a:moveTo>
                  <a:lnTo>
                    <a:pt x="27" y="181"/>
                  </a:lnTo>
                  <a:lnTo>
                    <a:pt x="27" y="363"/>
                  </a:lnTo>
                  <a:lnTo>
                    <a:pt x="27" y="4275"/>
                  </a:lnTo>
                  <a:lnTo>
                    <a:pt x="53" y="4482"/>
                  </a:lnTo>
                  <a:lnTo>
                    <a:pt x="105" y="4664"/>
                  </a:lnTo>
                  <a:lnTo>
                    <a:pt x="208" y="4845"/>
                  </a:lnTo>
                  <a:lnTo>
                    <a:pt x="338" y="4975"/>
                  </a:lnTo>
                  <a:lnTo>
                    <a:pt x="467" y="5104"/>
                  </a:lnTo>
                  <a:lnTo>
                    <a:pt x="649" y="5208"/>
                  </a:lnTo>
                  <a:lnTo>
                    <a:pt x="830" y="5260"/>
                  </a:lnTo>
                  <a:lnTo>
                    <a:pt x="1037" y="5285"/>
                  </a:lnTo>
                  <a:lnTo>
                    <a:pt x="2980" y="5285"/>
                  </a:lnTo>
                  <a:lnTo>
                    <a:pt x="2980" y="4586"/>
                  </a:lnTo>
                  <a:lnTo>
                    <a:pt x="726" y="4586"/>
                  </a:lnTo>
                  <a:lnTo>
                    <a:pt x="726" y="337"/>
                  </a:lnTo>
                  <a:lnTo>
                    <a:pt x="364" y="15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3" name="Google Shape;10443;p58"/>
            <p:cNvSpPr/>
            <p:nvPr/>
          </p:nvSpPr>
          <p:spPr>
            <a:xfrm>
              <a:off x="1038700" y="3492900"/>
              <a:ext cx="75150" cy="132150"/>
            </a:xfrm>
            <a:custGeom>
              <a:avLst/>
              <a:gdLst/>
              <a:ahLst/>
              <a:cxnLst/>
              <a:rect l="l" t="t" r="r" b="b"/>
              <a:pathLst>
                <a:path w="3006" h="5286" extrusionOk="0">
                  <a:moveTo>
                    <a:pt x="3006" y="0"/>
                  </a:moveTo>
                  <a:lnTo>
                    <a:pt x="2617" y="155"/>
                  </a:lnTo>
                  <a:lnTo>
                    <a:pt x="2255" y="337"/>
                  </a:lnTo>
                  <a:lnTo>
                    <a:pt x="2255" y="4586"/>
                  </a:lnTo>
                  <a:lnTo>
                    <a:pt x="0" y="4586"/>
                  </a:lnTo>
                  <a:lnTo>
                    <a:pt x="0" y="5285"/>
                  </a:lnTo>
                  <a:lnTo>
                    <a:pt x="1970" y="5285"/>
                  </a:lnTo>
                  <a:lnTo>
                    <a:pt x="2151" y="5260"/>
                  </a:lnTo>
                  <a:lnTo>
                    <a:pt x="2358" y="5208"/>
                  </a:lnTo>
                  <a:lnTo>
                    <a:pt x="2514" y="5104"/>
                  </a:lnTo>
                  <a:lnTo>
                    <a:pt x="2669" y="4975"/>
                  </a:lnTo>
                  <a:lnTo>
                    <a:pt x="2799" y="4845"/>
                  </a:lnTo>
                  <a:lnTo>
                    <a:pt x="2876" y="4664"/>
                  </a:lnTo>
                  <a:lnTo>
                    <a:pt x="2928" y="4482"/>
                  </a:lnTo>
                  <a:lnTo>
                    <a:pt x="2954" y="4275"/>
                  </a:lnTo>
                  <a:lnTo>
                    <a:pt x="2954" y="363"/>
                  </a:lnTo>
                  <a:lnTo>
                    <a:pt x="2980" y="181"/>
                  </a:lnTo>
                  <a:lnTo>
                    <a:pt x="300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4" name="Google Shape;10444;p58"/>
            <p:cNvSpPr/>
            <p:nvPr/>
          </p:nvSpPr>
          <p:spPr>
            <a:xfrm>
              <a:off x="1119025" y="3477350"/>
              <a:ext cx="67375" cy="147700"/>
            </a:xfrm>
            <a:custGeom>
              <a:avLst/>
              <a:gdLst/>
              <a:ahLst/>
              <a:cxnLst/>
              <a:rect l="l" t="t" r="r" b="b"/>
              <a:pathLst>
                <a:path w="2695" h="5908" extrusionOk="0">
                  <a:moveTo>
                    <a:pt x="1347" y="0"/>
                  </a:moveTo>
                  <a:lnTo>
                    <a:pt x="1140" y="26"/>
                  </a:lnTo>
                  <a:lnTo>
                    <a:pt x="959" y="78"/>
                  </a:lnTo>
                  <a:lnTo>
                    <a:pt x="803" y="156"/>
                  </a:lnTo>
                  <a:lnTo>
                    <a:pt x="648" y="285"/>
                  </a:lnTo>
                  <a:lnTo>
                    <a:pt x="518" y="441"/>
                  </a:lnTo>
                  <a:lnTo>
                    <a:pt x="441" y="596"/>
                  </a:lnTo>
                  <a:lnTo>
                    <a:pt x="389" y="803"/>
                  </a:lnTo>
                  <a:lnTo>
                    <a:pt x="363" y="985"/>
                  </a:lnTo>
                  <a:lnTo>
                    <a:pt x="363" y="4897"/>
                  </a:lnTo>
                  <a:lnTo>
                    <a:pt x="337" y="5182"/>
                  </a:lnTo>
                  <a:lnTo>
                    <a:pt x="259" y="5441"/>
                  </a:lnTo>
                  <a:lnTo>
                    <a:pt x="156" y="5674"/>
                  </a:lnTo>
                  <a:lnTo>
                    <a:pt x="0" y="5907"/>
                  </a:lnTo>
                  <a:lnTo>
                    <a:pt x="2695" y="5907"/>
                  </a:lnTo>
                  <a:lnTo>
                    <a:pt x="2565" y="5674"/>
                  </a:lnTo>
                  <a:lnTo>
                    <a:pt x="2436" y="5441"/>
                  </a:lnTo>
                  <a:lnTo>
                    <a:pt x="2384" y="5182"/>
                  </a:lnTo>
                  <a:lnTo>
                    <a:pt x="2358" y="4897"/>
                  </a:lnTo>
                  <a:lnTo>
                    <a:pt x="2358" y="985"/>
                  </a:lnTo>
                  <a:lnTo>
                    <a:pt x="2332" y="803"/>
                  </a:lnTo>
                  <a:lnTo>
                    <a:pt x="2280" y="596"/>
                  </a:lnTo>
                  <a:lnTo>
                    <a:pt x="2177" y="441"/>
                  </a:lnTo>
                  <a:lnTo>
                    <a:pt x="2047" y="285"/>
                  </a:lnTo>
                  <a:lnTo>
                    <a:pt x="1917" y="156"/>
                  </a:lnTo>
                  <a:lnTo>
                    <a:pt x="1736" y="78"/>
                  </a:lnTo>
                  <a:lnTo>
                    <a:pt x="1555" y="26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5" name="Google Shape;10445;p58"/>
            <p:cNvSpPr/>
            <p:nvPr/>
          </p:nvSpPr>
          <p:spPr>
            <a:xfrm>
              <a:off x="1022500" y="3639925"/>
              <a:ext cx="260425" cy="25275"/>
            </a:xfrm>
            <a:custGeom>
              <a:avLst/>
              <a:gdLst/>
              <a:ahLst/>
              <a:cxnLst/>
              <a:rect l="l" t="t" r="r" b="b"/>
              <a:pathLst>
                <a:path w="10417" h="1011" extrusionOk="0">
                  <a:moveTo>
                    <a:pt x="1" y="0"/>
                  </a:moveTo>
                  <a:lnTo>
                    <a:pt x="1" y="1011"/>
                  </a:lnTo>
                  <a:lnTo>
                    <a:pt x="10416" y="1011"/>
                  </a:lnTo>
                  <a:lnTo>
                    <a:pt x="1041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6" name="Google Shape;10446;p58"/>
            <p:cNvSpPr/>
            <p:nvPr/>
          </p:nvSpPr>
          <p:spPr>
            <a:xfrm>
              <a:off x="1039350" y="3512325"/>
              <a:ext cx="40825" cy="79700"/>
            </a:xfrm>
            <a:custGeom>
              <a:avLst/>
              <a:gdLst/>
              <a:ahLst/>
              <a:cxnLst/>
              <a:rect l="l" t="t" r="r" b="b"/>
              <a:pathLst>
                <a:path w="1633" h="3188" extrusionOk="0">
                  <a:moveTo>
                    <a:pt x="1633" y="0"/>
                  </a:moveTo>
                  <a:lnTo>
                    <a:pt x="1296" y="285"/>
                  </a:lnTo>
                  <a:lnTo>
                    <a:pt x="985" y="648"/>
                  </a:lnTo>
                  <a:lnTo>
                    <a:pt x="726" y="1011"/>
                  </a:lnTo>
                  <a:lnTo>
                    <a:pt x="493" y="1399"/>
                  </a:lnTo>
                  <a:lnTo>
                    <a:pt x="311" y="1814"/>
                  </a:lnTo>
                  <a:lnTo>
                    <a:pt x="156" y="2254"/>
                  </a:lnTo>
                  <a:lnTo>
                    <a:pt x="52" y="2721"/>
                  </a:lnTo>
                  <a:lnTo>
                    <a:pt x="0" y="3187"/>
                  </a:lnTo>
                  <a:lnTo>
                    <a:pt x="1633" y="3187"/>
                  </a:lnTo>
                  <a:lnTo>
                    <a:pt x="163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7" name="Google Shape;10447;p58"/>
            <p:cNvSpPr/>
            <p:nvPr/>
          </p:nvSpPr>
          <p:spPr>
            <a:xfrm>
              <a:off x="1225900" y="3512325"/>
              <a:ext cx="40825" cy="79700"/>
            </a:xfrm>
            <a:custGeom>
              <a:avLst/>
              <a:gdLst/>
              <a:ahLst/>
              <a:cxnLst/>
              <a:rect l="l" t="t" r="r" b="b"/>
              <a:pathLst>
                <a:path w="1633" h="3188" extrusionOk="0">
                  <a:moveTo>
                    <a:pt x="0" y="0"/>
                  </a:moveTo>
                  <a:lnTo>
                    <a:pt x="0" y="3187"/>
                  </a:lnTo>
                  <a:lnTo>
                    <a:pt x="1632" y="3187"/>
                  </a:lnTo>
                  <a:lnTo>
                    <a:pt x="1581" y="2721"/>
                  </a:lnTo>
                  <a:lnTo>
                    <a:pt x="1477" y="2254"/>
                  </a:lnTo>
                  <a:lnTo>
                    <a:pt x="1322" y="1814"/>
                  </a:lnTo>
                  <a:lnTo>
                    <a:pt x="1114" y="1399"/>
                  </a:lnTo>
                  <a:lnTo>
                    <a:pt x="907" y="1011"/>
                  </a:lnTo>
                  <a:lnTo>
                    <a:pt x="622" y="648"/>
                  </a:lnTo>
                  <a:lnTo>
                    <a:pt x="337" y="2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48" name="Google Shape;10448;p58"/>
          <p:cNvGrpSpPr/>
          <p:nvPr/>
        </p:nvGrpSpPr>
        <p:grpSpPr>
          <a:xfrm>
            <a:off x="4974623" y="3678205"/>
            <a:ext cx="323625" cy="320032"/>
            <a:chOff x="1785525" y="3441075"/>
            <a:chExt cx="260400" cy="260400"/>
          </a:xfrm>
        </p:grpSpPr>
        <p:sp>
          <p:nvSpPr>
            <p:cNvPr id="10449" name="Google Shape;10449;p58"/>
            <p:cNvSpPr/>
            <p:nvPr/>
          </p:nvSpPr>
          <p:spPr>
            <a:xfrm>
              <a:off x="1869725" y="3512325"/>
              <a:ext cx="92000" cy="117900"/>
            </a:xfrm>
            <a:custGeom>
              <a:avLst/>
              <a:gdLst/>
              <a:ahLst/>
              <a:cxnLst/>
              <a:rect l="l" t="t" r="r" b="b"/>
              <a:pathLst>
                <a:path w="3680" h="4716" extrusionOk="0">
                  <a:moveTo>
                    <a:pt x="1400" y="1296"/>
                  </a:moveTo>
                  <a:lnTo>
                    <a:pt x="1400" y="1918"/>
                  </a:lnTo>
                  <a:lnTo>
                    <a:pt x="804" y="1918"/>
                  </a:lnTo>
                  <a:lnTo>
                    <a:pt x="804" y="1296"/>
                  </a:lnTo>
                  <a:close/>
                  <a:moveTo>
                    <a:pt x="2877" y="1296"/>
                  </a:moveTo>
                  <a:lnTo>
                    <a:pt x="2877" y="1918"/>
                  </a:lnTo>
                  <a:lnTo>
                    <a:pt x="2255" y="1918"/>
                  </a:lnTo>
                  <a:lnTo>
                    <a:pt x="2255" y="1296"/>
                  </a:lnTo>
                  <a:close/>
                  <a:moveTo>
                    <a:pt x="2151" y="2280"/>
                  </a:moveTo>
                  <a:lnTo>
                    <a:pt x="2151" y="2902"/>
                  </a:lnTo>
                  <a:lnTo>
                    <a:pt x="1529" y="2902"/>
                  </a:lnTo>
                  <a:lnTo>
                    <a:pt x="1529" y="2280"/>
                  </a:lnTo>
                  <a:close/>
                  <a:moveTo>
                    <a:pt x="1659" y="0"/>
                  </a:moveTo>
                  <a:lnTo>
                    <a:pt x="1478" y="26"/>
                  </a:lnTo>
                  <a:lnTo>
                    <a:pt x="1296" y="78"/>
                  </a:lnTo>
                  <a:lnTo>
                    <a:pt x="1115" y="156"/>
                  </a:lnTo>
                  <a:lnTo>
                    <a:pt x="959" y="233"/>
                  </a:lnTo>
                  <a:lnTo>
                    <a:pt x="804" y="311"/>
                  </a:lnTo>
                  <a:lnTo>
                    <a:pt x="674" y="415"/>
                  </a:lnTo>
                  <a:lnTo>
                    <a:pt x="545" y="544"/>
                  </a:lnTo>
                  <a:lnTo>
                    <a:pt x="415" y="674"/>
                  </a:lnTo>
                  <a:lnTo>
                    <a:pt x="312" y="803"/>
                  </a:lnTo>
                  <a:lnTo>
                    <a:pt x="208" y="959"/>
                  </a:lnTo>
                  <a:lnTo>
                    <a:pt x="130" y="1114"/>
                  </a:lnTo>
                  <a:lnTo>
                    <a:pt x="78" y="1296"/>
                  </a:lnTo>
                  <a:lnTo>
                    <a:pt x="27" y="1477"/>
                  </a:lnTo>
                  <a:lnTo>
                    <a:pt x="1" y="1658"/>
                  </a:lnTo>
                  <a:lnTo>
                    <a:pt x="1" y="1840"/>
                  </a:lnTo>
                  <a:lnTo>
                    <a:pt x="1" y="3083"/>
                  </a:lnTo>
                  <a:lnTo>
                    <a:pt x="27" y="3213"/>
                  </a:lnTo>
                  <a:lnTo>
                    <a:pt x="78" y="3317"/>
                  </a:lnTo>
                  <a:lnTo>
                    <a:pt x="182" y="3368"/>
                  </a:lnTo>
                  <a:lnTo>
                    <a:pt x="312" y="3394"/>
                  </a:lnTo>
                  <a:lnTo>
                    <a:pt x="908" y="3394"/>
                  </a:lnTo>
                  <a:lnTo>
                    <a:pt x="908" y="4405"/>
                  </a:lnTo>
                  <a:lnTo>
                    <a:pt x="933" y="4508"/>
                  </a:lnTo>
                  <a:lnTo>
                    <a:pt x="1011" y="4612"/>
                  </a:lnTo>
                  <a:lnTo>
                    <a:pt x="1115" y="4690"/>
                  </a:lnTo>
                  <a:lnTo>
                    <a:pt x="1218" y="4716"/>
                  </a:lnTo>
                  <a:lnTo>
                    <a:pt x="1348" y="4690"/>
                  </a:lnTo>
                  <a:lnTo>
                    <a:pt x="1452" y="4612"/>
                  </a:lnTo>
                  <a:lnTo>
                    <a:pt x="1503" y="4508"/>
                  </a:lnTo>
                  <a:lnTo>
                    <a:pt x="1529" y="4405"/>
                  </a:lnTo>
                  <a:lnTo>
                    <a:pt x="1529" y="3394"/>
                  </a:lnTo>
                  <a:lnTo>
                    <a:pt x="2151" y="3394"/>
                  </a:lnTo>
                  <a:lnTo>
                    <a:pt x="2151" y="4405"/>
                  </a:lnTo>
                  <a:lnTo>
                    <a:pt x="2177" y="4508"/>
                  </a:lnTo>
                  <a:lnTo>
                    <a:pt x="2229" y="4612"/>
                  </a:lnTo>
                  <a:lnTo>
                    <a:pt x="2332" y="4690"/>
                  </a:lnTo>
                  <a:lnTo>
                    <a:pt x="2462" y="4716"/>
                  </a:lnTo>
                  <a:lnTo>
                    <a:pt x="2566" y="4690"/>
                  </a:lnTo>
                  <a:lnTo>
                    <a:pt x="2669" y="4612"/>
                  </a:lnTo>
                  <a:lnTo>
                    <a:pt x="2721" y="4508"/>
                  </a:lnTo>
                  <a:lnTo>
                    <a:pt x="2747" y="4405"/>
                  </a:lnTo>
                  <a:lnTo>
                    <a:pt x="2747" y="3394"/>
                  </a:lnTo>
                  <a:lnTo>
                    <a:pt x="3369" y="3394"/>
                  </a:lnTo>
                  <a:lnTo>
                    <a:pt x="3498" y="3368"/>
                  </a:lnTo>
                  <a:lnTo>
                    <a:pt x="3576" y="3317"/>
                  </a:lnTo>
                  <a:lnTo>
                    <a:pt x="3654" y="3213"/>
                  </a:lnTo>
                  <a:lnTo>
                    <a:pt x="3680" y="3083"/>
                  </a:lnTo>
                  <a:lnTo>
                    <a:pt x="3680" y="1840"/>
                  </a:lnTo>
                  <a:lnTo>
                    <a:pt x="3680" y="1658"/>
                  </a:lnTo>
                  <a:lnTo>
                    <a:pt x="3628" y="1477"/>
                  </a:lnTo>
                  <a:lnTo>
                    <a:pt x="3602" y="1296"/>
                  </a:lnTo>
                  <a:lnTo>
                    <a:pt x="3524" y="1114"/>
                  </a:lnTo>
                  <a:lnTo>
                    <a:pt x="3447" y="959"/>
                  </a:lnTo>
                  <a:lnTo>
                    <a:pt x="3369" y="803"/>
                  </a:lnTo>
                  <a:lnTo>
                    <a:pt x="3265" y="674"/>
                  </a:lnTo>
                  <a:lnTo>
                    <a:pt x="3136" y="544"/>
                  </a:lnTo>
                  <a:lnTo>
                    <a:pt x="3006" y="415"/>
                  </a:lnTo>
                  <a:lnTo>
                    <a:pt x="2877" y="311"/>
                  </a:lnTo>
                  <a:lnTo>
                    <a:pt x="2721" y="233"/>
                  </a:lnTo>
                  <a:lnTo>
                    <a:pt x="2540" y="156"/>
                  </a:lnTo>
                  <a:lnTo>
                    <a:pt x="2384" y="78"/>
                  </a:lnTo>
                  <a:lnTo>
                    <a:pt x="2203" y="26"/>
                  </a:lnTo>
                  <a:lnTo>
                    <a:pt x="20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0" name="Google Shape;10450;p58"/>
            <p:cNvSpPr/>
            <p:nvPr/>
          </p:nvSpPr>
          <p:spPr>
            <a:xfrm>
              <a:off x="1826975" y="3609475"/>
              <a:ext cx="50550" cy="49900"/>
            </a:xfrm>
            <a:custGeom>
              <a:avLst/>
              <a:gdLst/>
              <a:ahLst/>
              <a:cxnLst/>
              <a:rect l="l" t="t" r="r" b="b"/>
              <a:pathLst>
                <a:path w="2022" h="1996" extrusionOk="0">
                  <a:moveTo>
                    <a:pt x="1581" y="1"/>
                  </a:moveTo>
                  <a:lnTo>
                    <a:pt x="778" y="804"/>
                  </a:lnTo>
                  <a:lnTo>
                    <a:pt x="493" y="804"/>
                  </a:lnTo>
                  <a:lnTo>
                    <a:pt x="338" y="830"/>
                  </a:lnTo>
                  <a:lnTo>
                    <a:pt x="182" y="856"/>
                  </a:lnTo>
                  <a:lnTo>
                    <a:pt x="78" y="933"/>
                  </a:lnTo>
                  <a:lnTo>
                    <a:pt x="27" y="1011"/>
                  </a:lnTo>
                  <a:lnTo>
                    <a:pt x="1" y="1115"/>
                  </a:lnTo>
                  <a:lnTo>
                    <a:pt x="27" y="1218"/>
                  </a:lnTo>
                  <a:lnTo>
                    <a:pt x="78" y="1322"/>
                  </a:lnTo>
                  <a:lnTo>
                    <a:pt x="182" y="1374"/>
                  </a:lnTo>
                  <a:lnTo>
                    <a:pt x="286" y="1400"/>
                  </a:lnTo>
                  <a:lnTo>
                    <a:pt x="648" y="1374"/>
                  </a:lnTo>
                  <a:lnTo>
                    <a:pt x="623" y="1711"/>
                  </a:lnTo>
                  <a:lnTo>
                    <a:pt x="648" y="1840"/>
                  </a:lnTo>
                  <a:lnTo>
                    <a:pt x="700" y="1918"/>
                  </a:lnTo>
                  <a:lnTo>
                    <a:pt x="778" y="1996"/>
                  </a:lnTo>
                  <a:lnTo>
                    <a:pt x="985" y="1996"/>
                  </a:lnTo>
                  <a:lnTo>
                    <a:pt x="1089" y="1918"/>
                  </a:lnTo>
                  <a:lnTo>
                    <a:pt x="1141" y="1814"/>
                  </a:lnTo>
                  <a:lnTo>
                    <a:pt x="1193" y="1685"/>
                  </a:lnTo>
                  <a:lnTo>
                    <a:pt x="1193" y="1529"/>
                  </a:lnTo>
                  <a:lnTo>
                    <a:pt x="1193" y="1374"/>
                  </a:lnTo>
                  <a:lnTo>
                    <a:pt x="1193" y="1244"/>
                  </a:lnTo>
                  <a:lnTo>
                    <a:pt x="2022" y="441"/>
                  </a:lnTo>
                  <a:lnTo>
                    <a:pt x="2022" y="130"/>
                  </a:lnTo>
                  <a:lnTo>
                    <a:pt x="1788" y="78"/>
                  </a:lnTo>
                  <a:lnTo>
                    <a:pt x="158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1" name="Google Shape;10451;p58"/>
            <p:cNvSpPr/>
            <p:nvPr/>
          </p:nvSpPr>
          <p:spPr>
            <a:xfrm>
              <a:off x="1826975" y="3482525"/>
              <a:ext cx="44725" cy="46025"/>
            </a:xfrm>
            <a:custGeom>
              <a:avLst/>
              <a:gdLst/>
              <a:ahLst/>
              <a:cxnLst/>
              <a:rect l="l" t="t" r="r" b="b"/>
              <a:pathLst>
                <a:path w="1789" h="1841" extrusionOk="0">
                  <a:moveTo>
                    <a:pt x="882" y="1"/>
                  </a:moveTo>
                  <a:lnTo>
                    <a:pt x="778" y="26"/>
                  </a:lnTo>
                  <a:lnTo>
                    <a:pt x="700" y="78"/>
                  </a:lnTo>
                  <a:lnTo>
                    <a:pt x="648" y="182"/>
                  </a:lnTo>
                  <a:lnTo>
                    <a:pt x="623" y="286"/>
                  </a:lnTo>
                  <a:lnTo>
                    <a:pt x="648" y="648"/>
                  </a:lnTo>
                  <a:lnTo>
                    <a:pt x="648" y="648"/>
                  </a:lnTo>
                  <a:lnTo>
                    <a:pt x="286" y="622"/>
                  </a:lnTo>
                  <a:lnTo>
                    <a:pt x="182" y="622"/>
                  </a:lnTo>
                  <a:lnTo>
                    <a:pt x="78" y="700"/>
                  </a:lnTo>
                  <a:lnTo>
                    <a:pt x="27" y="778"/>
                  </a:lnTo>
                  <a:lnTo>
                    <a:pt x="1" y="881"/>
                  </a:lnTo>
                  <a:lnTo>
                    <a:pt x="27" y="985"/>
                  </a:lnTo>
                  <a:lnTo>
                    <a:pt x="78" y="1089"/>
                  </a:lnTo>
                  <a:lnTo>
                    <a:pt x="182" y="1140"/>
                  </a:lnTo>
                  <a:lnTo>
                    <a:pt x="338" y="1192"/>
                  </a:lnTo>
                  <a:lnTo>
                    <a:pt x="778" y="1192"/>
                  </a:lnTo>
                  <a:lnTo>
                    <a:pt x="1400" y="1840"/>
                  </a:lnTo>
                  <a:lnTo>
                    <a:pt x="1581" y="1581"/>
                  </a:lnTo>
                  <a:lnTo>
                    <a:pt x="1788" y="1348"/>
                  </a:lnTo>
                  <a:lnTo>
                    <a:pt x="1193" y="752"/>
                  </a:lnTo>
                  <a:lnTo>
                    <a:pt x="1193" y="622"/>
                  </a:lnTo>
                  <a:lnTo>
                    <a:pt x="1193" y="493"/>
                  </a:lnTo>
                  <a:lnTo>
                    <a:pt x="1193" y="337"/>
                  </a:lnTo>
                  <a:lnTo>
                    <a:pt x="1141" y="182"/>
                  </a:lnTo>
                  <a:lnTo>
                    <a:pt x="1089" y="78"/>
                  </a:lnTo>
                  <a:lnTo>
                    <a:pt x="985" y="26"/>
                  </a:lnTo>
                  <a:lnTo>
                    <a:pt x="88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2" name="Google Shape;10452;p58"/>
            <p:cNvSpPr/>
            <p:nvPr/>
          </p:nvSpPr>
          <p:spPr>
            <a:xfrm>
              <a:off x="1953925" y="3609475"/>
              <a:ext cx="50550" cy="49900"/>
            </a:xfrm>
            <a:custGeom>
              <a:avLst/>
              <a:gdLst/>
              <a:ahLst/>
              <a:cxnLst/>
              <a:rect l="l" t="t" r="r" b="b"/>
              <a:pathLst>
                <a:path w="2022" h="1996" extrusionOk="0">
                  <a:moveTo>
                    <a:pt x="441" y="1"/>
                  </a:moveTo>
                  <a:lnTo>
                    <a:pt x="234" y="78"/>
                  </a:lnTo>
                  <a:lnTo>
                    <a:pt x="1" y="130"/>
                  </a:lnTo>
                  <a:lnTo>
                    <a:pt x="1" y="441"/>
                  </a:lnTo>
                  <a:lnTo>
                    <a:pt x="804" y="1244"/>
                  </a:lnTo>
                  <a:lnTo>
                    <a:pt x="804" y="1374"/>
                  </a:lnTo>
                  <a:lnTo>
                    <a:pt x="804" y="1529"/>
                  </a:lnTo>
                  <a:lnTo>
                    <a:pt x="830" y="1685"/>
                  </a:lnTo>
                  <a:lnTo>
                    <a:pt x="856" y="1814"/>
                  </a:lnTo>
                  <a:lnTo>
                    <a:pt x="934" y="1918"/>
                  </a:lnTo>
                  <a:lnTo>
                    <a:pt x="1011" y="1996"/>
                  </a:lnTo>
                  <a:lnTo>
                    <a:pt x="1219" y="1996"/>
                  </a:lnTo>
                  <a:lnTo>
                    <a:pt x="1322" y="1918"/>
                  </a:lnTo>
                  <a:lnTo>
                    <a:pt x="1374" y="1840"/>
                  </a:lnTo>
                  <a:lnTo>
                    <a:pt x="1400" y="1711"/>
                  </a:lnTo>
                  <a:lnTo>
                    <a:pt x="1374" y="1374"/>
                  </a:lnTo>
                  <a:lnTo>
                    <a:pt x="1711" y="1400"/>
                  </a:lnTo>
                  <a:lnTo>
                    <a:pt x="1840" y="1374"/>
                  </a:lnTo>
                  <a:lnTo>
                    <a:pt x="1918" y="1322"/>
                  </a:lnTo>
                  <a:lnTo>
                    <a:pt x="1996" y="1218"/>
                  </a:lnTo>
                  <a:lnTo>
                    <a:pt x="2022" y="1115"/>
                  </a:lnTo>
                  <a:lnTo>
                    <a:pt x="1996" y="1011"/>
                  </a:lnTo>
                  <a:lnTo>
                    <a:pt x="1918" y="933"/>
                  </a:lnTo>
                  <a:lnTo>
                    <a:pt x="1814" y="856"/>
                  </a:lnTo>
                  <a:lnTo>
                    <a:pt x="1685" y="830"/>
                  </a:lnTo>
                  <a:lnTo>
                    <a:pt x="1529" y="804"/>
                  </a:lnTo>
                  <a:lnTo>
                    <a:pt x="1244" y="804"/>
                  </a:lnTo>
                  <a:lnTo>
                    <a:pt x="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3" name="Google Shape;10453;p58"/>
            <p:cNvSpPr/>
            <p:nvPr/>
          </p:nvSpPr>
          <p:spPr>
            <a:xfrm>
              <a:off x="1959775" y="3482525"/>
              <a:ext cx="44700" cy="46025"/>
            </a:xfrm>
            <a:custGeom>
              <a:avLst/>
              <a:gdLst/>
              <a:ahLst/>
              <a:cxnLst/>
              <a:rect l="l" t="t" r="r" b="b"/>
              <a:pathLst>
                <a:path w="1788" h="1841" extrusionOk="0">
                  <a:moveTo>
                    <a:pt x="881" y="1"/>
                  </a:moveTo>
                  <a:lnTo>
                    <a:pt x="777" y="26"/>
                  </a:lnTo>
                  <a:lnTo>
                    <a:pt x="700" y="78"/>
                  </a:lnTo>
                  <a:lnTo>
                    <a:pt x="622" y="182"/>
                  </a:lnTo>
                  <a:lnTo>
                    <a:pt x="596" y="337"/>
                  </a:lnTo>
                  <a:lnTo>
                    <a:pt x="570" y="493"/>
                  </a:lnTo>
                  <a:lnTo>
                    <a:pt x="570" y="622"/>
                  </a:lnTo>
                  <a:lnTo>
                    <a:pt x="570" y="752"/>
                  </a:lnTo>
                  <a:lnTo>
                    <a:pt x="0" y="1348"/>
                  </a:lnTo>
                  <a:lnTo>
                    <a:pt x="207" y="1581"/>
                  </a:lnTo>
                  <a:lnTo>
                    <a:pt x="363" y="1840"/>
                  </a:lnTo>
                  <a:lnTo>
                    <a:pt x="1010" y="1192"/>
                  </a:lnTo>
                  <a:lnTo>
                    <a:pt x="1451" y="1192"/>
                  </a:lnTo>
                  <a:lnTo>
                    <a:pt x="1580" y="1140"/>
                  </a:lnTo>
                  <a:lnTo>
                    <a:pt x="1684" y="1089"/>
                  </a:lnTo>
                  <a:lnTo>
                    <a:pt x="1762" y="985"/>
                  </a:lnTo>
                  <a:lnTo>
                    <a:pt x="1788" y="881"/>
                  </a:lnTo>
                  <a:lnTo>
                    <a:pt x="1762" y="778"/>
                  </a:lnTo>
                  <a:lnTo>
                    <a:pt x="1684" y="700"/>
                  </a:lnTo>
                  <a:lnTo>
                    <a:pt x="1606" y="622"/>
                  </a:lnTo>
                  <a:lnTo>
                    <a:pt x="1477" y="622"/>
                  </a:lnTo>
                  <a:lnTo>
                    <a:pt x="1140" y="648"/>
                  </a:lnTo>
                  <a:lnTo>
                    <a:pt x="1166" y="286"/>
                  </a:lnTo>
                  <a:lnTo>
                    <a:pt x="1140" y="182"/>
                  </a:lnTo>
                  <a:lnTo>
                    <a:pt x="1088" y="78"/>
                  </a:lnTo>
                  <a:lnTo>
                    <a:pt x="985" y="26"/>
                  </a:lnTo>
                  <a:lnTo>
                    <a:pt x="88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4" name="Google Shape;10454;p58"/>
            <p:cNvSpPr/>
            <p:nvPr/>
          </p:nvSpPr>
          <p:spPr>
            <a:xfrm>
              <a:off x="1785525" y="3441075"/>
              <a:ext cx="260400" cy="260400"/>
            </a:xfrm>
            <a:custGeom>
              <a:avLst/>
              <a:gdLst/>
              <a:ahLst/>
              <a:cxnLst/>
              <a:rect l="l" t="t" r="r" b="b"/>
              <a:pathLst>
                <a:path w="10416" h="10416" extrusionOk="0">
                  <a:moveTo>
                    <a:pt x="7851" y="1037"/>
                  </a:moveTo>
                  <a:lnTo>
                    <a:pt x="8032" y="1063"/>
                  </a:lnTo>
                  <a:lnTo>
                    <a:pt x="8188" y="1114"/>
                  </a:lnTo>
                  <a:lnTo>
                    <a:pt x="8343" y="1192"/>
                  </a:lnTo>
                  <a:lnTo>
                    <a:pt x="8473" y="1296"/>
                  </a:lnTo>
                  <a:lnTo>
                    <a:pt x="8628" y="1477"/>
                  </a:lnTo>
                  <a:lnTo>
                    <a:pt x="8706" y="1684"/>
                  </a:lnTo>
                  <a:lnTo>
                    <a:pt x="8913" y="1788"/>
                  </a:lnTo>
                  <a:lnTo>
                    <a:pt x="9095" y="1918"/>
                  </a:lnTo>
                  <a:lnTo>
                    <a:pt x="9224" y="2047"/>
                  </a:lnTo>
                  <a:lnTo>
                    <a:pt x="9302" y="2203"/>
                  </a:lnTo>
                  <a:lnTo>
                    <a:pt x="9328" y="2384"/>
                  </a:lnTo>
                  <a:lnTo>
                    <a:pt x="9354" y="2539"/>
                  </a:lnTo>
                  <a:lnTo>
                    <a:pt x="9328" y="2721"/>
                  </a:lnTo>
                  <a:lnTo>
                    <a:pt x="9302" y="2876"/>
                  </a:lnTo>
                  <a:lnTo>
                    <a:pt x="9224" y="3032"/>
                  </a:lnTo>
                  <a:lnTo>
                    <a:pt x="9095" y="3161"/>
                  </a:lnTo>
                  <a:lnTo>
                    <a:pt x="8939" y="3291"/>
                  </a:lnTo>
                  <a:lnTo>
                    <a:pt x="8732" y="3394"/>
                  </a:lnTo>
                  <a:lnTo>
                    <a:pt x="8499" y="3446"/>
                  </a:lnTo>
                  <a:lnTo>
                    <a:pt x="8240" y="3472"/>
                  </a:lnTo>
                  <a:lnTo>
                    <a:pt x="7592" y="4120"/>
                  </a:lnTo>
                  <a:lnTo>
                    <a:pt x="7644" y="4405"/>
                  </a:lnTo>
                  <a:lnTo>
                    <a:pt x="7644" y="4690"/>
                  </a:lnTo>
                  <a:lnTo>
                    <a:pt x="7644" y="5933"/>
                  </a:lnTo>
                  <a:lnTo>
                    <a:pt x="7644" y="6115"/>
                  </a:lnTo>
                  <a:lnTo>
                    <a:pt x="7592" y="6296"/>
                  </a:lnTo>
                  <a:lnTo>
                    <a:pt x="8240" y="6918"/>
                  </a:lnTo>
                  <a:lnTo>
                    <a:pt x="8499" y="6944"/>
                  </a:lnTo>
                  <a:lnTo>
                    <a:pt x="8732" y="7022"/>
                  </a:lnTo>
                  <a:lnTo>
                    <a:pt x="8939" y="7099"/>
                  </a:lnTo>
                  <a:lnTo>
                    <a:pt x="9095" y="7229"/>
                  </a:lnTo>
                  <a:lnTo>
                    <a:pt x="9224" y="7384"/>
                  </a:lnTo>
                  <a:lnTo>
                    <a:pt x="9302" y="7514"/>
                  </a:lnTo>
                  <a:lnTo>
                    <a:pt x="9328" y="7695"/>
                  </a:lnTo>
                  <a:lnTo>
                    <a:pt x="9354" y="7851"/>
                  </a:lnTo>
                  <a:lnTo>
                    <a:pt x="9328" y="8032"/>
                  </a:lnTo>
                  <a:lnTo>
                    <a:pt x="9302" y="8188"/>
                  </a:lnTo>
                  <a:lnTo>
                    <a:pt x="9224" y="8343"/>
                  </a:lnTo>
                  <a:lnTo>
                    <a:pt x="9095" y="8473"/>
                  </a:lnTo>
                  <a:lnTo>
                    <a:pt x="8913" y="8628"/>
                  </a:lnTo>
                  <a:lnTo>
                    <a:pt x="8706" y="8706"/>
                  </a:lnTo>
                  <a:lnTo>
                    <a:pt x="8628" y="8913"/>
                  </a:lnTo>
                  <a:lnTo>
                    <a:pt x="8473" y="9094"/>
                  </a:lnTo>
                  <a:lnTo>
                    <a:pt x="8343" y="9198"/>
                  </a:lnTo>
                  <a:lnTo>
                    <a:pt x="8188" y="9302"/>
                  </a:lnTo>
                  <a:lnTo>
                    <a:pt x="8032" y="9328"/>
                  </a:lnTo>
                  <a:lnTo>
                    <a:pt x="7851" y="9353"/>
                  </a:lnTo>
                  <a:lnTo>
                    <a:pt x="7695" y="9328"/>
                  </a:lnTo>
                  <a:lnTo>
                    <a:pt x="7540" y="9302"/>
                  </a:lnTo>
                  <a:lnTo>
                    <a:pt x="7385" y="9198"/>
                  </a:lnTo>
                  <a:lnTo>
                    <a:pt x="7229" y="9094"/>
                  </a:lnTo>
                  <a:lnTo>
                    <a:pt x="7100" y="8939"/>
                  </a:lnTo>
                  <a:lnTo>
                    <a:pt x="7022" y="8732"/>
                  </a:lnTo>
                  <a:lnTo>
                    <a:pt x="6944" y="8498"/>
                  </a:lnTo>
                  <a:lnTo>
                    <a:pt x="6944" y="8239"/>
                  </a:lnTo>
                  <a:lnTo>
                    <a:pt x="6530" y="7825"/>
                  </a:lnTo>
                  <a:lnTo>
                    <a:pt x="6400" y="7954"/>
                  </a:lnTo>
                  <a:lnTo>
                    <a:pt x="6219" y="8084"/>
                  </a:lnTo>
                  <a:lnTo>
                    <a:pt x="6037" y="8136"/>
                  </a:lnTo>
                  <a:lnTo>
                    <a:pt x="5830" y="8162"/>
                  </a:lnTo>
                  <a:lnTo>
                    <a:pt x="5649" y="8136"/>
                  </a:lnTo>
                  <a:lnTo>
                    <a:pt x="5493" y="8110"/>
                  </a:lnTo>
                  <a:lnTo>
                    <a:pt x="5338" y="8032"/>
                  </a:lnTo>
                  <a:lnTo>
                    <a:pt x="5208" y="7928"/>
                  </a:lnTo>
                  <a:lnTo>
                    <a:pt x="5079" y="8032"/>
                  </a:lnTo>
                  <a:lnTo>
                    <a:pt x="4923" y="8110"/>
                  </a:lnTo>
                  <a:lnTo>
                    <a:pt x="4768" y="8136"/>
                  </a:lnTo>
                  <a:lnTo>
                    <a:pt x="4586" y="8162"/>
                  </a:lnTo>
                  <a:lnTo>
                    <a:pt x="4379" y="8136"/>
                  </a:lnTo>
                  <a:lnTo>
                    <a:pt x="4198" y="8084"/>
                  </a:lnTo>
                  <a:lnTo>
                    <a:pt x="4016" y="7954"/>
                  </a:lnTo>
                  <a:lnTo>
                    <a:pt x="3887" y="7825"/>
                  </a:lnTo>
                  <a:lnTo>
                    <a:pt x="3472" y="8239"/>
                  </a:lnTo>
                  <a:lnTo>
                    <a:pt x="3446" y="8498"/>
                  </a:lnTo>
                  <a:lnTo>
                    <a:pt x="3395" y="8732"/>
                  </a:lnTo>
                  <a:lnTo>
                    <a:pt x="3291" y="8939"/>
                  </a:lnTo>
                  <a:lnTo>
                    <a:pt x="3161" y="9094"/>
                  </a:lnTo>
                  <a:lnTo>
                    <a:pt x="3032" y="9198"/>
                  </a:lnTo>
                  <a:lnTo>
                    <a:pt x="2876" y="9302"/>
                  </a:lnTo>
                  <a:lnTo>
                    <a:pt x="2721" y="9328"/>
                  </a:lnTo>
                  <a:lnTo>
                    <a:pt x="2540" y="9353"/>
                  </a:lnTo>
                  <a:lnTo>
                    <a:pt x="2384" y="9328"/>
                  </a:lnTo>
                  <a:lnTo>
                    <a:pt x="2203" y="9302"/>
                  </a:lnTo>
                  <a:lnTo>
                    <a:pt x="2073" y="9198"/>
                  </a:lnTo>
                  <a:lnTo>
                    <a:pt x="1918" y="9094"/>
                  </a:lnTo>
                  <a:lnTo>
                    <a:pt x="1788" y="8913"/>
                  </a:lnTo>
                  <a:lnTo>
                    <a:pt x="1711" y="8706"/>
                  </a:lnTo>
                  <a:lnTo>
                    <a:pt x="1503" y="8628"/>
                  </a:lnTo>
                  <a:lnTo>
                    <a:pt x="1322" y="8473"/>
                  </a:lnTo>
                  <a:lnTo>
                    <a:pt x="1192" y="8343"/>
                  </a:lnTo>
                  <a:lnTo>
                    <a:pt x="1115" y="8188"/>
                  </a:lnTo>
                  <a:lnTo>
                    <a:pt x="1063" y="8032"/>
                  </a:lnTo>
                  <a:lnTo>
                    <a:pt x="1063" y="7851"/>
                  </a:lnTo>
                  <a:lnTo>
                    <a:pt x="1063" y="7695"/>
                  </a:lnTo>
                  <a:lnTo>
                    <a:pt x="1115" y="7514"/>
                  </a:lnTo>
                  <a:lnTo>
                    <a:pt x="1192" y="7384"/>
                  </a:lnTo>
                  <a:lnTo>
                    <a:pt x="1322" y="7229"/>
                  </a:lnTo>
                  <a:lnTo>
                    <a:pt x="1477" y="7099"/>
                  </a:lnTo>
                  <a:lnTo>
                    <a:pt x="1685" y="7022"/>
                  </a:lnTo>
                  <a:lnTo>
                    <a:pt x="1918" y="6944"/>
                  </a:lnTo>
                  <a:lnTo>
                    <a:pt x="2177" y="6918"/>
                  </a:lnTo>
                  <a:lnTo>
                    <a:pt x="2825" y="6296"/>
                  </a:lnTo>
                  <a:lnTo>
                    <a:pt x="2773" y="6115"/>
                  </a:lnTo>
                  <a:lnTo>
                    <a:pt x="2747" y="5933"/>
                  </a:lnTo>
                  <a:lnTo>
                    <a:pt x="2747" y="4690"/>
                  </a:lnTo>
                  <a:lnTo>
                    <a:pt x="2773" y="4405"/>
                  </a:lnTo>
                  <a:lnTo>
                    <a:pt x="2825" y="4120"/>
                  </a:lnTo>
                  <a:lnTo>
                    <a:pt x="2177" y="3472"/>
                  </a:lnTo>
                  <a:lnTo>
                    <a:pt x="1918" y="3446"/>
                  </a:lnTo>
                  <a:lnTo>
                    <a:pt x="1685" y="3394"/>
                  </a:lnTo>
                  <a:lnTo>
                    <a:pt x="1477" y="3291"/>
                  </a:lnTo>
                  <a:lnTo>
                    <a:pt x="1322" y="3161"/>
                  </a:lnTo>
                  <a:lnTo>
                    <a:pt x="1192" y="3032"/>
                  </a:lnTo>
                  <a:lnTo>
                    <a:pt x="1115" y="2876"/>
                  </a:lnTo>
                  <a:lnTo>
                    <a:pt x="1063" y="2721"/>
                  </a:lnTo>
                  <a:lnTo>
                    <a:pt x="1063" y="2539"/>
                  </a:lnTo>
                  <a:lnTo>
                    <a:pt x="1063" y="2384"/>
                  </a:lnTo>
                  <a:lnTo>
                    <a:pt x="1115" y="2203"/>
                  </a:lnTo>
                  <a:lnTo>
                    <a:pt x="1192" y="2047"/>
                  </a:lnTo>
                  <a:lnTo>
                    <a:pt x="1322" y="1918"/>
                  </a:lnTo>
                  <a:lnTo>
                    <a:pt x="1503" y="1788"/>
                  </a:lnTo>
                  <a:lnTo>
                    <a:pt x="1711" y="1684"/>
                  </a:lnTo>
                  <a:lnTo>
                    <a:pt x="1788" y="1477"/>
                  </a:lnTo>
                  <a:lnTo>
                    <a:pt x="1918" y="1296"/>
                  </a:lnTo>
                  <a:lnTo>
                    <a:pt x="2073" y="1192"/>
                  </a:lnTo>
                  <a:lnTo>
                    <a:pt x="2203" y="1114"/>
                  </a:lnTo>
                  <a:lnTo>
                    <a:pt x="2384" y="1063"/>
                  </a:lnTo>
                  <a:lnTo>
                    <a:pt x="2540" y="1037"/>
                  </a:lnTo>
                  <a:lnTo>
                    <a:pt x="2721" y="1063"/>
                  </a:lnTo>
                  <a:lnTo>
                    <a:pt x="2876" y="1114"/>
                  </a:lnTo>
                  <a:lnTo>
                    <a:pt x="3032" y="1192"/>
                  </a:lnTo>
                  <a:lnTo>
                    <a:pt x="3161" y="1296"/>
                  </a:lnTo>
                  <a:lnTo>
                    <a:pt x="3291" y="1477"/>
                  </a:lnTo>
                  <a:lnTo>
                    <a:pt x="3395" y="1659"/>
                  </a:lnTo>
                  <a:lnTo>
                    <a:pt x="3446" y="1892"/>
                  </a:lnTo>
                  <a:lnTo>
                    <a:pt x="3472" y="2177"/>
                  </a:lnTo>
                  <a:lnTo>
                    <a:pt x="3913" y="2617"/>
                  </a:lnTo>
                  <a:lnTo>
                    <a:pt x="4198" y="2462"/>
                  </a:lnTo>
                  <a:lnTo>
                    <a:pt x="4509" y="2332"/>
                  </a:lnTo>
                  <a:lnTo>
                    <a:pt x="4846" y="2254"/>
                  </a:lnTo>
                  <a:lnTo>
                    <a:pt x="5208" y="2228"/>
                  </a:lnTo>
                  <a:lnTo>
                    <a:pt x="5545" y="2254"/>
                  </a:lnTo>
                  <a:lnTo>
                    <a:pt x="5882" y="2332"/>
                  </a:lnTo>
                  <a:lnTo>
                    <a:pt x="6193" y="2462"/>
                  </a:lnTo>
                  <a:lnTo>
                    <a:pt x="6504" y="2617"/>
                  </a:lnTo>
                  <a:lnTo>
                    <a:pt x="6944" y="2177"/>
                  </a:lnTo>
                  <a:lnTo>
                    <a:pt x="6944" y="1892"/>
                  </a:lnTo>
                  <a:lnTo>
                    <a:pt x="7022" y="1659"/>
                  </a:lnTo>
                  <a:lnTo>
                    <a:pt x="7100" y="1477"/>
                  </a:lnTo>
                  <a:lnTo>
                    <a:pt x="7229" y="1296"/>
                  </a:lnTo>
                  <a:lnTo>
                    <a:pt x="7385" y="1192"/>
                  </a:lnTo>
                  <a:lnTo>
                    <a:pt x="7540" y="1114"/>
                  </a:lnTo>
                  <a:lnTo>
                    <a:pt x="7695" y="1063"/>
                  </a:lnTo>
                  <a:lnTo>
                    <a:pt x="7851" y="1037"/>
                  </a:lnTo>
                  <a:close/>
                  <a:moveTo>
                    <a:pt x="1" y="0"/>
                  </a:moveTo>
                  <a:lnTo>
                    <a:pt x="1" y="10416"/>
                  </a:lnTo>
                  <a:lnTo>
                    <a:pt x="10416" y="10416"/>
                  </a:lnTo>
                  <a:lnTo>
                    <a:pt x="1041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55" name="Google Shape;10455;p58"/>
          <p:cNvGrpSpPr/>
          <p:nvPr/>
        </p:nvGrpSpPr>
        <p:grpSpPr>
          <a:xfrm flipH="1">
            <a:off x="5995175" y="1810150"/>
            <a:ext cx="2096550" cy="2981850"/>
            <a:chOff x="1023125" y="1838725"/>
            <a:chExt cx="2096550" cy="2981850"/>
          </a:xfrm>
        </p:grpSpPr>
        <p:sp>
          <p:nvSpPr>
            <p:cNvPr id="10456" name="Google Shape;10456;p58"/>
            <p:cNvSpPr/>
            <p:nvPr/>
          </p:nvSpPr>
          <p:spPr>
            <a:xfrm>
              <a:off x="1352600" y="4600975"/>
              <a:ext cx="1290900" cy="219600"/>
            </a:xfrm>
            <a:prstGeom prst="ellipse">
              <a:avLst/>
            </a:pr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7" name="Google Shape;10457;p58"/>
            <p:cNvSpPr/>
            <p:nvPr/>
          </p:nvSpPr>
          <p:spPr>
            <a:xfrm>
              <a:off x="1729785" y="1840283"/>
              <a:ext cx="87215" cy="37403"/>
            </a:xfrm>
            <a:custGeom>
              <a:avLst/>
              <a:gdLst/>
              <a:ahLst/>
              <a:cxnLst/>
              <a:rect l="l" t="t" r="r" b="b"/>
              <a:pathLst>
                <a:path w="1511" h="648" extrusionOk="0">
                  <a:moveTo>
                    <a:pt x="0" y="1"/>
                  </a:moveTo>
                  <a:lnTo>
                    <a:pt x="108" y="27"/>
                  </a:lnTo>
                  <a:lnTo>
                    <a:pt x="216" y="81"/>
                  </a:lnTo>
                  <a:lnTo>
                    <a:pt x="404" y="243"/>
                  </a:lnTo>
                  <a:lnTo>
                    <a:pt x="566" y="432"/>
                  </a:lnTo>
                  <a:lnTo>
                    <a:pt x="674" y="648"/>
                  </a:lnTo>
                  <a:lnTo>
                    <a:pt x="1079" y="567"/>
                  </a:lnTo>
                  <a:lnTo>
                    <a:pt x="1510" y="567"/>
                  </a:lnTo>
                  <a:lnTo>
                    <a:pt x="1375" y="459"/>
                  </a:lnTo>
                  <a:lnTo>
                    <a:pt x="1240" y="324"/>
                  </a:lnTo>
                  <a:lnTo>
                    <a:pt x="1052" y="243"/>
                  </a:lnTo>
                  <a:lnTo>
                    <a:pt x="890" y="162"/>
                  </a:lnTo>
                  <a:lnTo>
                    <a:pt x="674" y="81"/>
                  </a:lnTo>
                  <a:lnTo>
                    <a:pt x="458" y="27"/>
                  </a:lnTo>
                  <a:lnTo>
                    <a:pt x="24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8" name="Google Shape;10458;p58"/>
            <p:cNvSpPr/>
            <p:nvPr/>
          </p:nvSpPr>
          <p:spPr>
            <a:xfrm>
              <a:off x="1519628" y="1843400"/>
              <a:ext cx="217951" cy="238210"/>
            </a:xfrm>
            <a:custGeom>
              <a:avLst/>
              <a:gdLst/>
              <a:ahLst/>
              <a:cxnLst/>
              <a:rect l="l" t="t" r="r" b="b"/>
              <a:pathLst>
                <a:path w="3776" h="4127" extrusionOk="0">
                  <a:moveTo>
                    <a:pt x="2886" y="0"/>
                  </a:moveTo>
                  <a:lnTo>
                    <a:pt x="2508" y="108"/>
                  </a:lnTo>
                  <a:lnTo>
                    <a:pt x="2104" y="216"/>
                  </a:lnTo>
                  <a:lnTo>
                    <a:pt x="1861" y="324"/>
                  </a:lnTo>
                  <a:lnTo>
                    <a:pt x="1646" y="432"/>
                  </a:lnTo>
                  <a:lnTo>
                    <a:pt x="1403" y="594"/>
                  </a:lnTo>
                  <a:lnTo>
                    <a:pt x="1187" y="755"/>
                  </a:lnTo>
                  <a:lnTo>
                    <a:pt x="971" y="971"/>
                  </a:lnTo>
                  <a:lnTo>
                    <a:pt x="783" y="1187"/>
                  </a:lnTo>
                  <a:lnTo>
                    <a:pt x="594" y="1430"/>
                  </a:lnTo>
                  <a:lnTo>
                    <a:pt x="432" y="1672"/>
                  </a:lnTo>
                  <a:lnTo>
                    <a:pt x="270" y="1942"/>
                  </a:lnTo>
                  <a:lnTo>
                    <a:pt x="163" y="2239"/>
                  </a:lnTo>
                  <a:lnTo>
                    <a:pt x="82" y="2535"/>
                  </a:lnTo>
                  <a:lnTo>
                    <a:pt x="28" y="2832"/>
                  </a:lnTo>
                  <a:lnTo>
                    <a:pt x="1" y="3155"/>
                  </a:lnTo>
                  <a:lnTo>
                    <a:pt x="28" y="3479"/>
                  </a:lnTo>
                  <a:lnTo>
                    <a:pt x="109" y="3803"/>
                  </a:lnTo>
                  <a:lnTo>
                    <a:pt x="216" y="4126"/>
                  </a:lnTo>
                  <a:lnTo>
                    <a:pt x="243" y="3829"/>
                  </a:lnTo>
                  <a:lnTo>
                    <a:pt x="324" y="3533"/>
                  </a:lnTo>
                  <a:lnTo>
                    <a:pt x="432" y="3263"/>
                  </a:lnTo>
                  <a:lnTo>
                    <a:pt x="567" y="3048"/>
                  </a:lnTo>
                  <a:lnTo>
                    <a:pt x="702" y="2859"/>
                  </a:lnTo>
                  <a:lnTo>
                    <a:pt x="810" y="2724"/>
                  </a:lnTo>
                  <a:lnTo>
                    <a:pt x="918" y="2616"/>
                  </a:lnTo>
                  <a:lnTo>
                    <a:pt x="1160" y="2292"/>
                  </a:lnTo>
                  <a:lnTo>
                    <a:pt x="1457" y="2023"/>
                  </a:lnTo>
                  <a:lnTo>
                    <a:pt x="1780" y="1753"/>
                  </a:lnTo>
                  <a:lnTo>
                    <a:pt x="2131" y="1510"/>
                  </a:lnTo>
                  <a:lnTo>
                    <a:pt x="2508" y="1295"/>
                  </a:lnTo>
                  <a:lnTo>
                    <a:pt x="2886" y="1079"/>
                  </a:lnTo>
                  <a:lnTo>
                    <a:pt x="3263" y="917"/>
                  </a:lnTo>
                  <a:lnTo>
                    <a:pt x="3641" y="782"/>
                  </a:lnTo>
                  <a:lnTo>
                    <a:pt x="3776" y="729"/>
                  </a:lnTo>
                  <a:lnTo>
                    <a:pt x="3668" y="540"/>
                  </a:lnTo>
                  <a:lnTo>
                    <a:pt x="3533" y="378"/>
                  </a:lnTo>
                  <a:lnTo>
                    <a:pt x="3398" y="270"/>
                  </a:lnTo>
                  <a:lnTo>
                    <a:pt x="3263" y="162"/>
                  </a:lnTo>
                  <a:lnTo>
                    <a:pt x="3048" y="54"/>
                  </a:lnTo>
                  <a:lnTo>
                    <a:pt x="28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9" name="Google Shape;10459;p58"/>
            <p:cNvSpPr/>
            <p:nvPr/>
          </p:nvSpPr>
          <p:spPr>
            <a:xfrm>
              <a:off x="1532096" y="1838725"/>
              <a:ext cx="376738" cy="337777"/>
            </a:xfrm>
            <a:custGeom>
              <a:avLst/>
              <a:gdLst/>
              <a:ahLst/>
              <a:cxnLst/>
              <a:rect l="l" t="t" r="r" b="b"/>
              <a:pathLst>
                <a:path w="6527" h="5852" extrusionOk="0">
                  <a:moveTo>
                    <a:pt x="3021" y="1"/>
                  </a:moveTo>
                  <a:lnTo>
                    <a:pt x="2670" y="81"/>
                  </a:lnTo>
                  <a:lnTo>
                    <a:pt x="2832" y="135"/>
                  </a:lnTo>
                  <a:lnTo>
                    <a:pt x="3047" y="243"/>
                  </a:lnTo>
                  <a:lnTo>
                    <a:pt x="3182" y="351"/>
                  </a:lnTo>
                  <a:lnTo>
                    <a:pt x="3317" y="459"/>
                  </a:lnTo>
                  <a:lnTo>
                    <a:pt x="3452" y="621"/>
                  </a:lnTo>
                  <a:lnTo>
                    <a:pt x="3560" y="810"/>
                  </a:lnTo>
                  <a:lnTo>
                    <a:pt x="3425" y="863"/>
                  </a:lnTo>
                  <a:lnTo>
                    <a:pt x="3047" y="998"/>
                  </a:lnTo>
                  <a:lnTo>
                    <a:pt x="2670" y="1160"/>
                  </a:lnTo>
                  <a:lnTo>
                    <a:pt x="2292" y="1376"/>
                  </a:lnTo>
                  <a:lnTo>
                    <a:pt x="1915" y="1591"/>
                  </a:lnTo>
                  <a:lnTo>
                    <a:pt x="1564" y="1834"/>
                  </a:lnTo>
                  <a:lnTo>
                    <a:pt x="1241" y="2104"/>
                  </a:lnTo>
                  <a:lnTo>
                    <a:pt x="944" y="2373"/>
                  </a:lnTo>
                  <a:lnTo>
                    <a:pt x="702" y="2697"/>
                  </a:lnTo>
                  <a:lnTo>
                    <a:pt x="594" y="2805"/>
                  </a:lnTo>
                  <a:lnTo>
                    <a:pt x="486" y="2940"/>
                  </a:lnTo>
                  <a:lnTo>
                    <a:pt x="351" y="3129"/>
                  </a:lnTo>
                  <a:lnTo>
                    <a:pt x="216" y="3344"/>
                  </a:lnTo>
                  <a:lnTo>
                    <a:pt x="108" y="3614"/>
                  </a:lnTo>
                  <a:lnTo>
                    <a:pt x="27" y="3910"/>
                  </a:lnTo>
                  <a:lnTo>
                    <a:pt x="0" y="4207"/>
                  </a:lnTo>
                  <a:lnTo>
                    <a:pt x="0" y="4423"/>
                  </a:lnTo>
                  <a:lnTo>
                    <a:pt x="54" y="4639"/>
                  </a:lnTo>
                  <a:lnTo>
                    <a:pt x="135" y="4881"/>
                  </a:lnTo>
                  <a:lnTo>
                    <a:pt x="243" y="5124"/>
                  </a:lnTo>
                  <a:lnTo>
                    <a:pt x="351" y="5286"/>
                  </a:lnTo>
                  <a:lnTo>
                    <a:pt x="459" y="5421"/>
                  </a:lnTo>
                  <a:lnTo>
                    <a:pt x="594" y="5555"/>
                  </a:lnTo>
                  <a:lnTo>
                    <a:pt x="728" y="5636"/>
                  </a:lnTo>
                  <a:lnTo>
                    <a:pt x="863" y="5717"/>
                  </a:lnTo>
                  <a:lnTo>
                    <a:pt x="998" y="5798"/>
                  </a:lnTo>
                  <a:lnTo>
                    <a:pt x="1295" y="5852"/>
                  </a:lnTo>
                  <a:lnTo>
                    <a:pt x="1106" y="5663"/>
                  </a:lnTo>
                  <a:lnTo>
                    <a:pt x="998" y="5448"/>
                  </a:lnTo>
                  <a:lnTo>
                    <a:pt x="998" y="5367"/>
                  </a:lnTo>
                  <a:lnTo>
                    <a:pt x="971" y="5286"/>
                  </a:lnTo>
                  <a:lnTo>
                    <a:pt x="998" y="5205"/>
                  </a:lnTo>
                  <a:lnTo>
                    <a:pt x="1052" y="5151"/>
                  </a:lnTo>
                  <a:lnTo>
                    <a:pt x="1079" y="5151"/>
                  </a:lnTo>
                  <a:lnTo>
                    <a:pt x="944" y="5016"/>
                  </a:lnTo>
                  <a:lnTo>
                    <a:pt x="809" y="4881"/>
                  </a:lnTo>
                  <a:lnTo>
                    <a:pt x="702" y="4746"/>
                  </a:lnTo>
                  <a:lnTo>
                    <a:pt x="648" y="4612"/>
                  </a:lnTo>
                  <a:lnTo>
                    <a:pt x="594" y="4477"/>
                  </a:lnTo>
                  <a:lnTo>
                    <a:pt x="540" y="4342"/>
                  </a:lnTo>
                  <a:lnTo>
                    <a:pt x="540" y="4234"/>
                  </a:lnTo>
                  <a:lnTo>
                    <a:pt x="540" y="4126"/>
                  </a:lnTo>
                  <a:lnTo>
                    <a:pt x="594" y="3884"/>
                  </a:lnTo>
                  <a:lnTo>
                    <a:pt x="675" y="3695"/>
                  </a:lnTo>
                  <a:lnTo>
                    <a:pt x="809" y="3506"/>
                  </a:lnTo>
                  <a:lnTo>
                    <a:pt x="971" y="3344"/>
                  </a:lnTo>
                  <a:lnTo>
                    <a:pt x="1052" y="3021"/>
                  </a:lnTo>
                  <a:lnTo>
                    <a:pt x="1241" y="2562"/>
                  </a:lnTo>
                  <a:lnTo>
                    <a:pt x="1349" y="2373"/>
                  </a:lnTo>
                  <a:lnTo>
                    <a:pt x="1484" y="2212"/>
                  </a:lnTo>
                  <a:lnTo>
                    <a:pt x="1645" y="2050"/>
                  </a:lnTo>
                  <a:lnTo>
                    <a:pt x="1834" y="1915"/>
                  </a:lnTo>
                  <a:lnTo>
                    <a:pt x="2023" y="1807"/>
                  </a:lnTo>
                  <a:lnTo>
                    <a:pt x="2212" y="1699"/>
                  </a:lnTo>
                  <a:lnTo>
                    <a:pt x="2643" y="1538"/>
                  </a:lnTo>
                  <a:lnTo>
                    <a:pt x="3047" y="1403"/>
                  </a:lnTo>
                  <a:lnTo>
                    <a:pt x="3425" y="1322"/>
                  </a:lnTo>
                  <a:lnTo>
                    <a:pt x="3937" y="1241"/>
                  </a:lnTo>
                  <a:lnTo>
                    <a:pt x="4072" y="1079"/>
                  </a:lnTo>
                  <a:lnTo>
                    <a:pt x="4261" y="944"/>
                  </a:lnTo>
                  <a:lnTo>
                    <a:pt x="4450" y="863"/>
                  </a:lnTo>
                  <a:lnTo>
                    <a:pt x="4665" y="810"/>
                  </a:lnTo>
                  <a:lnTo>
                    <a:pt x="4908" y="783"/>
                  </a:lnTo>
                  <a:lnTo>
                    <a:pt x="5124" y="810"/>
                  </a:lnTo>
                  <a:lnTo>
                    <a:pt x="5340" y="890"/>
                  </a:lnTo>
                  <a:lnTo>
                    <a:pt x="5528" y="998"/>
                  </a:lnTo>
                  <a:lnTo>
                    <a:pt x="5690" y="1160"/>
                  </a:lnTo>
                  <a:lnTo>
                    <a:pt x="5852" y="1322"/>
                  </a:lnTo>
                  <a:lnTo>
                    <a:pt x="5933" y="1538"/>
                  </a:lnTo>
                  <a:lnTo>
                    <a:pt x="6014" y="1753"/>
                  </a:lnTo>
                  <a:lnTo>
                    <a:pt x="6014" y="1915"/>
                  </a:lnTo>
                  <a:lnTo>
                    <a:pt x="6014" y="2050"/>
                  </a:lnTo>
                  <a:lnTo>
                    <a:pt x="5987" y="2185"/>
                  </a:lnTo>
                  <a:lnTo>
                    <a:pt x="5960" y="2320"/>
                  </a:lnTo>
                  <a:lnTo>
                    <a:pt x="5906" y="2454"/>
                  </a:lnTo>
                  <a:lnTo>
                    <a:pt x="5825" y="2589"/>
                  </a:lnTo>
                  <a:lnTo>
                    <a:pt x="5744" y="2697"/>
                  </a:lnTo>
                  <a:lnTo>
                    <a:pt x="5663" y="2805"/>
                  </a:lnTo>
                  <a:lnTo>
                    <a:pt x="5744" y="2967"/>
                  </a:lnTo>
                  <a:lnTo>
                    <a:pt x="5825" y="3236"/>
                  </a:lnTo>
                  <a:lnTo>
                    <a:pt x="6041" y="3048"/>
                  </a:lnTo>
                  <a:lnTo>
                    <a:pt x="6229" y="2832"/>
                  </a:lnTo>
                  <a:lnTo>
                    <a:pt x="6364" y="2562"/>
                  </a:lnTo>
                  <a:lnTo>
                    <a:pt x="6499" y="2293"/>
                  </a:lnTo>
                  <a:lnTo>
                    <a:pt x="6526" y="2158"/>
                  </a:lnTo>
                  <a:lnTo>
                    <a:pt x="6526" y="2023"/>
                  </a:lnTo>
                  <a:lnTo>
                    <a:pt x="6526" y="1861"/>
                  </a:lnTo>
                  <a:lnTo>
                    <a:pt x="6526" y="1726"/>
                  </a:lnTo>
                  <a:lnTo>
                    <a:pt x="6472" y="1565"/>
                  </a:lnTo>
                  <a:lnTo>
                    <a:pt x="6391" y="1403"/>
                  </a:lnTo>
                  <a:lnTo>
                    <a:pt x="6310" y="1268"/>
                  </a:lnTo>
                  <a:lnTo>
                    <a:pt x="6202" y="1106"/>
                  </a:lnTo>
                  <a:lnTo>
                    <a:pt x="6068" y="998"/>
                  </a:lnTo>
                  <a:lnTo>
                    <a:pt x="5906" y="890"/>
                  </a:lnTo>
                  <a:lnTo>
                    <a:pt x="5771" y="783"/>
                  </a:lnTo>
                  <a:lnTo>
                    <a:pt x="5609" y="729"/>
                  </a:lnTo>
                  <a:lnTo>
                    <a:pt x="5286" y="621"/>
                  </a:lnTo>
                  <a:lnTo>
                    <a:pt x="4935" y="594"/>
                  </a:lnTo>
                  <a:lnTo>
                    <a:pt x="4504" y="594"/>
                  </a:lnTo>
                  <a:lnTo>
                    <a:pt x="4099" y="675"/>
                  </a:lnTo>
                  <a:lnTo>
                    <a:pt x="3991" y="459"/>
                  </a:lnTo>
                  <a:lnTo>
                    <a:pt x="3829" y="270"/>
                  </a:lnTo>
                  <a:lnTo>
                    <a:pt x="3641" y="108"/>
                  </a:lnTo>
                  <a:lnTo>
                    <a:pt x="3533" y="54"/>
                  </a:lnTo>
                  <a:lnTo>
                    <a:pt x="3425" y="28"/>
                  </a:lnTo>
                  <a:lnTo>
                    <a:pt x="323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0" name="Google Shape;10460;p58"/>
            <p:cNvSpPr/>
            <p:nvPr/>
          </p:nvSpPr>
          <p:spPr>
            <a:xfrm>
              <a:off x="1135216" y="2380354"/>
              <a:ext cx="331544" cy="331544"/>
            </a:xfrm>
            <a:custGeom>
              <a:avLst/>
              <a:gdLst/>
              <a:ahLst/>
              <a:cxnLst/>
              <a:rect l="l" t="t" r="r" b="b"/>
              <a:pathLst>
                <a:path w="5744" h="5744" extrusionOk="0">
                  <a:moveTo>
                    <a:pt x="4854" y="0"/>
                  </a:moveTo>
                  <a:lnTo>
                    <a:pt x="4503" y="162"/>
                  </a:lnTo>
                  <a:lnTo>
                    <a:pt x="4072" y="432"/>
                  </a:lnTo>
                  <a:lnTo>
                    <a:pt x="3533" y="863"/>
                  </a:lnTo>
                  <a:lnTo>
                    <a:pt x="2859" y="1457"/>
                  </a:lnTo>
                  <a:lnTo>
                    <a:pt x="1483" y="2805"/>
                  </a:lnTo>
                  <a:lnTo>
                    <a:pt x="728" y="3587"/>
                  </a:lnTo>
                  <a:lnTo>
                    <a:pt x="0" y="4396"/>
                  </a:lnTo>
                  <a:lnTo>
                    <a:pt x="297" y="4584"/>
                  </a:lnTo>
                  <a:lnTo>
                    <a:pt x="594" y="4773"/>
                  </a:lnTo>
                  <a:lnTo>
                    <a:pt x="917" y="4935"/>
                  </a:lnTo>
                  <a:lnTo>
                    <a:pt x="1241" y="5070"/>
                  </a:lnTo>
                  <a:lnTo>
                    <a:pt x="1591" y="5205"/>
                  </a:lnTo>
                  <a:lnTo>
                    <a:pt x="1942" y="5340"/>
                  </a:lnTo>
                  <a:lnTo>
                    <a:pt x="2643" y="5528"/>
                  </a:lnTo>
                  <a:lnTo>
                    <a:pt x="3371" y="5663"/>
                  </a:lnTo>
                  <a:lnTo>
                    <a:pt x="4126" y="5744"/>
                  </a:lnTo>
                  <a:lnTo>
                    <a:pt x="4854" y="5744"/>
                  </a:lnTo>
                  <a:lnTo>
                    <a:pt x="5609" y="5717"/>
                  </a:lnTo>
                  <a:lnTo>
                    <a:pt x="5663" y="5259"/>
                  </a:lnTo>
                  <a:lnTo>
                    <a:pt x="5717" y="4719"/>
                  </a:lnTo>
                  <a:lnTo>
                    <a:pt x="5744" y="4099"/>
                  </a:lnTo>
                  <a:lnTo>
                    <a:pt x="5717" y="3425"/>
                  </a:lnTo>
                  <a:lnTo>
                    <a:pt x="5609" y="2643"/>
                  </a:lnTo>
                  <a:lnTo>
                    <a:pt x="5528" y="2239"/>
                  </a:lnTo>
                  <a:lnTo>
                    <a:pt x="5447" y="1834"/>
                  </a:lnTo>
                  <a:lnTo>
                    <a:pt x="5339" y="1403"/>
                  </a:lnTo>
                  <a:lnTo>
                    <a:pt x="5205" y="944"/>
                  </a:lnTo>
                  <a:lnTo>
                    <a:pt x="5043" y="486"/>
                  </a:lnTo>
                  <a:lnTo>
                    <a:pt x="4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1" name="Google Shape;10461;p58"/>
            <p:cNvSpPr/>
            <p:nvPr/>
          </p:nvSpPr>
          <p:spPr>
            <a:xfrm>
              <a:off x="1085404" y="2634026"/>
              <a:ext cx="373622" cy="179047"/>
            </a:xfrm>
            <a:custGeom>
              <a:avLst/>
              <a:gdLst/>
              <a:ahLst/>
              <a:cxnLst/>
              <a:rect l="l" t="t" r="r" b="b"/>
              <a:pathLst>
                <a:path w="6473" h="3102" extrusionOk="0">
                  <a:moveTo>
                    <a:pt x="863" y="1"/>
                  </a:moveTo>
                  <a:lnTo>
                    <a:pt x="405" y="567"/>
                  </a:lnTo>
                  <a:lnTo>
                    <a:pt x="0" y="1106"/>
                  </a:lnTo>
                  <a:lnTo>
                    <a:pt x="243" y="1457"/>
                  </a:lnTo>
                  <a:lnTo>
                    <a:pt x="486" y="1753"/>
                  </a:lnTo>
                  <a:lnTo>
                    <a:pt x="782" y="2023"/>
                  </a:lnTo>
                  <a:lnTo>
                    <a:pt x="1052" y="2239"/>
                  </a:lnTo>
                  <a:lnTo>
                    <a:pt x="1376" y="2428"/>
                  </a:lnTo>
                  <a:lnTo>
                    <a:pt x="1672" y="2589"/>
                  </a:lnTo>
                  <a:lnTo>
                    <a:pt x="1969" y="2724"/>
                  </a:lnTo>
                  <a:lnTo>
                    <a:pt x="2266" y="2832"/>
                  </a:lnTo>
                  <a:lnTo>
                    <a:pt x="2805" y="2994"/>
                  </a:lnTo>
                  <a:lnTo>
                    <a:pt x="3236" y="3075"/>
                  </a:lnTo>
                  <a:lnTo>
                    <a:pt x="3533" y="3102"/>
                  </a:lnTo>
                  <a:lnTo>
                    <a:pt x="3641" y="3102"/>
                  </a:lnTo>
                  <a:lnTo>
                    <a:pt x="6337" y="1888"/>
                  </a:lnTo>
                  <a:lnTo>
                    <a:pt x="6472" y="1322"/>
                  </a:lnTo>
                  <a:lnTo>
                    <a:pt x="5717" y="1349"/>
                  </a:lnTo>
                  <a:lnTo>
                    <a:pt x="4989" y="1349"/>
                  </a:lnTo>
                  <a:lnTo>
                    <a:pt x="4234" y="1268"/>
                  </a:lnTo>
                  <a:lnTo>
                    <a:pt x="3506" y="1133"/>
                  </a:lnTo>
                  <a:lnTo>
                    <a:pt x="2805" y="945"/>
                  </a:lnTo>
                  <a:lnTo>
                    <a:pt x="2454" y="810"/>
                  </a:lnTo>
                  <a:lnTo>
                    <a:pt x="2104" y="675"/>
                  </a:lnTo>
                  <a:lnTo>
                    <a:pt x="1780" y="540"/>
                  </a:lnTo>
                  <a:lnTo>
                    <a:pt x="1457" y="378"/>
                  </a:lnTo>
                  <a:lnTo>
                    <a:pt x="1160" y="189"/>
                  </a:lnTo>
                  <a:lnTo>
                    <a:pt x="86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2" name="Google Shape;10462;p58"/>
            <p:cNvSpPr/>
            <p:nvPr/>
          </p:nvSpPr>
          <p:spPr>
            <a:xfrm>
              <a:off x="2103288" y="4537520"/>
              <a:ext cx="116825" cy="105858"/>
            </a:xfrm>
            <a:custGeom>
              <a:avLst/>
              <a:gdLst/>
              <a:ahLst/>
              <a:cxnLst/>
              <a:rect l="l" t="t" r="r" b="b"/>
              <a:pathLst>
                <a:path w="2024" h="1834" extrusionOk="0">
                  <a:moveTo>
                    <a:pt x="216" y="0"/>
                  </a:moveTo>
                  <a:lnTo>
                    <a:pt x="162" y="539"/>
                  </a:lnTo>
                  <a:lnTo>
                    <a:pt x="82" y="1025"/>
                  </a:lnTo>
                  <a:lnTo>
                    <a:pt x="28" y="1456"/>
                  </a:lnTo>
                  <a:lnTo>
                    <a:pt x="1" y="1807"/>
                  </a:lnTo>
                  <a:lnTo>
                    <a:pt x="2023" y="1834"/>
                  </a:lnTo>
                  <a:lnTo>
                    <a:pt x="1969" y="1483"/>
                  </a:lnTo>
                  <a:lnTo>
                    <a:pt x="1834" y="1160"/>
                  </a:lnTo>
                  <a:lnTo>
                    <a:pt x="1672" y="863"/>
                  </a:lnTo>
                  <a:lnTo>
                    <a:pt x="1484" y="593"/>
                  </a:lnTo>
                  <a:lnTo>
                    <a:pt x="1214" y="378"/>
                  </a:lnTo>
                  <a:lnTo>
                    <a:pt x="1079" y="270"/>
                  </a:lnTo>
                  <a:lnTo>
                    <a:pt x="917" y="189"/>
                  </a:lnTo>
                  <a:lnTo>
                    <a:pt x="756" y="135"/>
                  </a:lnTo>
                  <a:lnTo>
                    <a:pt x="594" y="81"/>
                  </a:lnTo>
                  <a:lnTo>
                    <a:pt x="405" y="27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3" name="Google Shape;10463;p58"/>
            <p:cNvSpPr/>
            <p:nvPr/>
          </p:nvSpPr>
          <p:spPr>
            <a:xfrm>
              <a:off x="2207587" y="4672927"/>
              <a:ext cx="1616" cy="1616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0" y="0"/>
                  </a:moveTo>
                  <a:lnTo>
                    <a:pt x="0" y="27"/>
                  </a:lnTo>
                  <a:lnTo>
                    <a:pt x="2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6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4" name="Google Shape;10464;p58"/>
            <p:cNvSpPr/>
            <p:nvPr/>
          </p:nvSpPr>
          <p:spPr>
            <a:xfrm>
              <a:off x="2065943" y="4213777"/>
              <a:ext cx="320692" cy="431168"/>
            </a:xfrm>
            <a:custGeom>
              <a:avLst/>
              <a:gdLst/>
              <a:ahLst/>
              <a:cxnLst/>
              <a:rect l="l" t="t" r="r" b="b"/>
              <a:pathLst>
                <a:path w="5556" h="7470" extrusionOk="0">
                  <a:moveTo>
                    <a:pt x="4612" y="5717"/>
                  </a:moveTo>
                  <a:lnTo>
                    <a:pt x="4800" y="5852"/>
                  </a:lnTo>
                  <a:lnTo>
                    <a:pt x="4962" y="5933"/>
                  </a:lnTo>
                  <a:lnTo>
                    <a:pt x="4962" y="5933"/>
                  </a:lnTo>
                  <a:lnTo>
                    <a:pt x="4962" y="5933"/>
                  </a:lnTo>
                  <a:lnTo>
                    <a:pt x="4773" y="5825"/>
                  </a:lnTo>
                  <a:lnTo>
                    <a:pt x="4612" y="5717"/>
                  </a:lnTo>
                  <a:close/>
                  <a:moveTo>
                    <a:pt x="3910" y="0"/>
                  </a:moveTo>
                  <a:lnTo>
                    <a:pt x="3425" y="81"/>
                  </a:lnTo>
                  <a:lnTo>
                    <a:pt x="2994" y="135"/>
                  </a:lnTo>
                  <a:lnTo>
                    <a:pt x="2454" y="189"/>
                  </a:lnTo>
                  <a:lnTo>
                    <a:pt x="1861" y="243"/>
                  </a:lnTo>
                  <a:lnTo>
                    <a:pt x="1214" y="243"/>
                  </a:lnTo>
                  <a:lnTo>
                    <a:pt x="594" y="216"/>
                  </a:lnTo>
                  <a:lnTo>
                    <a:pt x="297" y="189"/>
                  </a:lnTo>
                  <a:lnTo>
                    <a:pt x="0" y="135"/>
                  </a:lnTo>
                  <a:lnTo>
                    <a:pt x="81" y="1025"/>
                  </a:lnTo>
                  <a:lnTo>
                    <a:pt x="189" y="1780"/>
                  </a:lnTo>
                  <a:lnTo>
                    <a:pt x="324" y="2427"/>
                  </a:lnTo>
                  <a:lnTo>
                    <a:pt x="459" y="2967"/>
                  </a:lnTo>
                  <a:lnTo>
                    <a:pt x="702" y="3910"/>
                  </a:lnTo>
                  <a:lnTo>
                    <a:pt x="809" y="4315"/>
                  </a:lnTo>
                  <a:lnTo>
                    <a:pt x="863" y="4719"/>
                  </a:lnTo>
                  <a:lnTo>
                    <a:pt x="890" y="5178"/>
                  </a:lnTo>
                  <a:lnTo>
                    <a:pt x="863" y="5609"/>
                  </a:lnTo>
                  <a:lnTo>
                    <a:pt x="1052" y="5636"/>
                  </a:lnTo>
                  <a:lnTo>
                    <a:pt x="1241" y="5690"/>
                  </a:lnTo>
                  <a:lnTo>
                    <a:pt x="1403" y="5744"/>
                  </a:lnTo>
                  <a:lnTo>
                    <a:pt x="1564" y="5798"/>
                  </a:lnTo>
                  <a:lnTo>
                    <a:pt x="1726" y="5879"/>
                  </a:lnTo>
                  <a:lnTo>
                    <a:pt x="1861" y="5987"/>
                  </a:lnTo>
                  <a:lnTo>
                    <a:pt x="2131" y="6202"/>
                  </a:lnTo>
                  <a:lnTo>
                    <a:pt x="2319" y="6472"/>
                  </a:lnTo>
                  <a:lnTo>
                    <a:pt x="2481" y="6769"/>
                  </a:lnTo>
                  <a:lnTo>
                    <a:pt x="2616" y="7092"/>
                  </a:lnTo>
                  <a:lnTo>
                    <a:pt x="2670" y="7443"/>
                  </a:lnTo>
                  <a:lnTo>
                    <a:pt x="5232" y="7470"/>
                  </a:lnTo>
                  <a:lnTo>
                    <a:pt x="5232" y="7119"/>
                  </a:lnTo>
                  <a:lnTo>
                    <a:pt x="5313" y="6769"/>
                  </a:lnTo>
                  <a:lnTo>
                    <a:pt x="5420" y="6418"/>
                  </a:lnTo>
                  <a:lnTo>
                    <a:pt x="5555" y="6094"/>
                  </a:lnTo>
                  <a:lnTo>
                    <a:pt x="5313" y="6068"/>
                  </a:lnTo>
                  <a:lnTo>
                    <a:pt x="5178" y="6041"/>
                  </a:lnTo>
                  <a:lnTo>
                    <a:pt x="5016" y="5960"/>
                  </a:lnTo>
                  <a:lnTo>
                    <a:pt x="4962" y="5933"/>
                  </a:lnTo>
                  <a:lnTo>
                    <a:pt x="4962" y="5933"/>
                  </a:lnTo>
                  <a:lnTo>
                    <a:pt x="5016" y="5987"/>
                  </a:lnTo>
                  <a:lnTo>
                    <a:pt x="5043" y="6068"/>
                  </a:lnTo>
                  <a:lnTo>
                    <a:pt x="5043" y="6148"/>
                  </a:lnTo>
                  <a:lnTo>
                    <a:pt x="4989" y="6229"/>
                  </a:lnTo>
                  <a:lnTo>
                    <a:pt x="4719" y="6445"/>
                  </a:lnTo>
                  <a:lnTo>
                    <a:pt x="4558" y="6526"/>
                  </a:lnTo>
                  <a:lnTo>
                    <a:pt x="4396" y="6553"/>
                  </a:lnTo>
                  <a:lnTo>
                    <a:pt x="4234" y="6526"/>
                  </a:lnTo>
                  <a:lnTo>
                    <a:pt x="4072" y="6472"/>
                  </a:lnTo>
                  <a:lnTo>
                    <a:pt x="3776" y="6256"/>
                  </a:lnTo>
                  <a:lnTo>
                    <a:pt x="3587" y="6094"/>
                  </a:lnTo>
                  <a:lnTo>
                    <a:pt x="3425" y="5933"/>
                  </a:lnTo>
                  <a:lnTo>
                    <a:pt x="3263" y="5771"/>
                  </a:lnTo>
                  <a:lnTo>
                    <a:pt x="3101" y="5555"/>
                  </a:lnTo>
                  <a:lnTo>
                    <a:pt x="2967" y="5339"/>
                  </a:lnTo>
                  <a:lnTo>
                    <a:pt x="2859" y="5070"/>
                  </a:lnTo>
                  <a:lnTo>
                    <a:pt x="2751" y="5124"/>
                  </a:lnTo>
                  <a:lnTo>
                    <a:pt x="2751" y="5178"/>
                  </a:lnTo>
                  <a:lnTo>
                    <a:pt x="2751" y="5232"/>
                  </a:lnTo>
                  <a:lnTo>
                    <a:pt x="2724" y="5312"/>
                  </a:lnTo>
                  <a:lnTo>
                    <a:pt x="2670" y="5339"/>
                  </a:lnTo>
                  <a:lnTo>
                    <a:pt x="2616" y="5366"/>
                  </a:lnTo>
                  <a:lnTo>
                    <a:pt x="2535" y="5366"/>
                  </a:lnTo>
                  <a:lnTo>
                    <a:pt x="2481" y="5339"/>
                  </a:lnTo>
                  <a:lnTo>
                    <a:pt x="2427" y="5286"/>
                  </a:lnTo>
                  <a:lnTo>
                    <a:pt x="2400" y="5205"/>
                  </a:lnTo>
                  <a:lnTo>
                    <a:pt x="2400" y="5151"/>
                  </a:lnTo>
                  <a:lnTo>
                    <a:pt x="2454" y="5070"/>
                  </a:lnTo>
                  <a:lnTo>
                    <a:pt x="2481" y="5043"/>
                  </a:lnTo>
                  <a:lnTo>
                    <a:pt x="2562" y="5016"/>
                  </a:lnTo>
                  <a:lnTo>
                    <a:pt x="2643" y="5016"/>
                  </a:lnTo>
                  <a:lnTo>
                    <a:pt x="2697" y="5043"/>
                  </a:lnTo>
                  <a:lnTo>
                    <a:pt x="2805" y="4935"/>
                  </a:lnTo>
                  <a:lnTo>
                    <a:pt x="2778" y="4881"/>
                  </a:lnTo>
                  <a:lnTo>
                    <a:pt x="2697" y="4477"/>
                  </a:lnTo>
                  <a:lnTo>
                    <a:pt x="2643" y="3991"/>
                  </a:lnTo>
                  <a:lnTo>
                    <a:pt x="2508" y="4018"/>
                  </a:lnTo>
                  <a:lnTo>
                    <a:pt x="2481" y="4072"/>
                  </a:lnTo>
                  <a:lnTo>
                    <a:pt x="2454" y="4126"/>
                  </a:lnTo>
                  <a:lnTo>
                    <a:pt x="2400" y="4180"/>
                  </a:lnTo>
                  <a:lnTo>
                    <a:pt x="2346" y="4207"/>
                  </a:lnTo>
                  <a:lnTo>
                    <a:pt x="2266" y="4180"/>
                  </a:lnTo>
                  <a:lnTo>
                    <a:pt x="2212" y="4153"/>
                  </a:lnTo>
                  <a:lnTo>
                    <a:pt x="2158" y="4099"/>
                  </a:lnTo>
                  <a:lnTo>
                    <a:pt x="2131" y="4045"/>
                  </a:lnTo>
                  <a:lnTo>
                    <a:pt x="2131" y="3964"/>
                  </a:lnTo>
                  <a:lnTo>
                    <a:pt x="2185" y="3910"/>
                  </a:lnTo>
                  <a:lnTo>
                    <a:pt x="2239" y="3856"/>
                  </a:lnTo>
                  <a:lnTo>
                    <a:pt x="2293" y="3829"/>
                  </a:lnTo>
                  <a:lnTo>
                    <a:pt x="2373" y="3856"/>
                  </a:lnTo>
                  <a:lnTo>
                    <a:pt x="2427" y="3883"/>
                  </a:lnTo>
                  <a:lnTo>
                    <a:pt x="2481" y="3937"/>
                  </a:lnTo>
                  <a:lnTo>
                    <a:pt x="2481" y="3991"/>
                  </a:lnTo>
                  <a:lnTo>
                    <a:pt x="2616" y="3856"/>
                  </a:lnTo>
                  <a:lnTo>
                    <a:pt x="2589" y="3371"/>
                  </a:lnTo>
                  <a:lnTo>
                    <a:pt x="2562" y="2859"/>
                  </a:lnTo>
                  <a:lnTo>
                    <a:pt x="2427" y="2886"/>
                  </a:lnTo>
                  <a:lnTo>
                    <a:pt x="2427" y="2940"/>
                  </a:lnTo>
                  <a:lnTo>
                    <a:pt x="2400" y="2993"/>
                  </a:lnTo>
                  <a:lnTo>
                    <a:pt x="2346" y="3047"/>
                  </a:lnTo>
                  <a:lnTo>
                    <a:pt x="2266" y="3074"/>
                  </a:lnTo>
                  <a:lnTo>
                    <a:pt x="2212" y="3047"/>
                  </a:lnTo>
                  <a:lnTo>
                    <a:pt x="2158" y="3020"/>
                  </a:lnTo>
                  <a:lnTo>
                    <a:pt x="2104" y="2967"/>
                  </a:lnTo>
                  <a:lnTo>
                    <a:pt x="2077" y="2913"/>
                  </a:lnTo>
                  <a:lnTo>
                    <a:pt x="2077" y="2832"/>
                  </a:lnTo>
                  <a:lnTo>
                    <a:pt x="2104" y="2778"/>
                  </a:lnTo>
                  <a:lnTo>
                    <a:pt x="2158" y="2724"/>
                  </a:lnTo>
                  <a:lnTo>
                    <a:pt x="2239" y="2697"/>
                  </a:lnTo>
                  <a:lnTo>
                    <a:pt x="2346" y="2724"/>
                  </a:lnTo>
                  <a:lnTo>
                    <a:pt x="2400" y="2805"/>
                  </a:lnTo>
                  <a:lnTo>
                    <a:pt x="2535" y="2697"/>
                  </a:lnTo>
                  <a:lnTo>
                    <a:pt x="2535" y="1834"/>
                  </a:lnTo>
                  <a:lnTo>
                    <a:pt x="2427" y="1861"/>
                  </a:lnTo>
                  <a:lnTo>
                    <a:pt x="2400" y="1915"/>
                  </a:lnTo>
                  <a:lnTo>
                    <a:pt x="2373" y="1969"/>
                  </a:lnTo>
                  <a:lnTo>
                    <a:pt x="2319" y="1996"/>
                  </a:lnTo>
                  <a:lnTo>
                    <a:pt x="2185" y="1996"/>
                  </a:lnTo>
                  <a:lnTo>
                    <a:pt x="2131" y="1969"/>
                  </a:lnTo>
                  <a:lnTo>
                    <a:pt x="2077" y="1915"/>
                  </a:lnTo>
                  <a:lnTo>
                    <a:pt x="2050" y="1861"/>
                  </a:lnTo>
                  <a:lnTo>
                    <a:pt x="2077" y="1780"/>
                  </a:lnTo>
                  <a:lnTo>
                    <a:pt x="2104" y="1726"/>
                  </a:lnTo>
                  <a:lnTo>
                    <a:pt x="2158" y="1672"/>
                  </a:lnTo>
                  <a:lnTo>
                    <a:pt x="2212" y="1645"/>
                  </a:lnTo>
                  <a:lnTo>
                    <a:pt x="2293" y="1645"/>
                  </a:lnTo>
                  <a:lnTo>
                    <a:pt x="2346" y="1672"/>
                  </a:lnTo>
                  <a:lnTo>
                    <a:pt x="2373" y="1726"/>
                  </a:lnTo>
                  <a:lnTo>
                    <a:pt x="2400" y="1780"/>
                  </a:lnTo>
                  <a:lnTo>
                    <a:pt x="2562" y="1699"/>
                  </a:lnTo>
                  <a:lnTo>
                    <a:pt x="2589" y="1214"/>
                  </a:lnTo>
                  <a:lnTo>
                    <a:pt x="2643" y="836"/>
                  </a:lnTo>
                  <a:lnTo>
                    <a:pt x="2724" y="567"/>
                  </a:lnTo>
                  <a:lnTo>
                    <a:pt x="2751" y="486"/>
                  </a:lnTo>
                  <a:lnTo>
                    <a:pt x="2805" y="459"/>
                  </a:lnTo>
                  <a:lnTo>
                    <a:pt x="3021" y="432"/>
                  </a:lnTo>
                  <a:lnTo>
                    <a:pt x="3290" y="405"/>
                  </a:lnTo>
                  <a:lnTo>
                    <a:pt x="3587" y="432"/>
                  </a:lnTo>
                  <a:lnTo>
                    <a:pt x="3857" y="486"/>
                  </a:lnTo>
                  <a:lnTo>
                    <a:pt x="391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5" name="Google Shape;10465;p58"/>
            <p:cNvSpPr/>
            <p:nvPr/>
          </p:nvSpPr>
          <p:spPr>
            <a:xfrm>
              <a:off x="2367874" y="4565513"/>
              <a:ext cx="90332" cy="80981"/>
            </a:xfrm>
            <a:custGeom>
              <a:avLst/>
              <a:gdLst/>
              <a:ahLst/>
              <a:cxnLst/>
              <a:rect l="l" t="t" r="r" b="b"/>
              <a:pathLst>
                <a:path w="1565" h="1403" extrusionOk="0">
                  <a:moveTo>
                    <a:pt x="324" y="0"/>
                  </a:moveTo>
                  <a:lnTo>
                    <a:pt x="189" y="324"/>
                  </a:lnTo>
                  <a:lnTo>
                    <a:pt x="82" y="675"/>
                  </a:lnTo>
                  <a:lnTo>
                    <a:pt x="1" y="1025"/>
                  </a:lnTo>
                  <a:lnTo>
                    <a:pt x="1" y="1376"/>
                  </a:lnTo>
                  <a:lnTo>
                    <a:pt x="1565" y="1403"/>
                  </a:lnTo>
                  <a:lnTo>
                    <a:pt x="1565" y="1187"/>
                  </a:lnTo>
                  <a:lnTo>
                    <a:pt x="1538" y="998"/>
                  </a:lnTo>
                  <a:lnTo>
                    <a:pt x="1511" y="836"/>
                  </a:lnTo>
                  <a:lnTo>
                    <a:pt x="1457" y="675"/>
                  </a:lnTo>
                  <a:lnTo>
                    <a:pt x="1403" y="567"/>
                  </a:lnTo>
                  <a:lnTo>
                    <a:pt x="1322" y="432"/>
                  </a:lnTo>
                  <a:lnTo>
                    <a:pt x="1241" y="351"/>
                  </a:lnTo>
                  <a:lnTo>
                    <a:pt x="1160" y="270"/>
                  </a:lnTo>
                  <a:lnTo>
                    <a:pt x="945" y="135"/>
                  </a:lnTo>
                  <a:lnTo>
                    <a:pt x="729" y="54"/>
                  </a:lnTo>
                  <a:lnTo>
                    <a:pt x="540" y="27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6" name="Google Shape;10466;p58"/>
            <p:cNvSpPr/>
            <p:nvPr/>
          </p:nvSpPr>
          <p:spPr>
            <a:xfrm>
              <a:off x="2093937" y="4641759"/>
              <a:ext cx="378297" cy="52987"/>
            </a:xfrm>
            <a:custGeom>
              <a:avLst/>
              <a:gdLst/>
              <a:ahLst/>
              <a:cxnLst/>
              <a:rect l="l" t="t" r="r" b="b"/>
              <a:pathLst>
                <a:path w="6554" h="918" extrusionOk="0">
                  <a:moveTo>
                    <a:pt x="109" y="1"/>
                  </a:moveTo>
                  <a:lnTo>
                    <a:pt x="1" y="864"/>
                  </a:lnTo>
                  <a:lnTo>
                    <a:pt x="1727" y="918"/>
                  </a:lnTo>
                  <a:lnTo>
                    <a:pt x="1969" y="567"/>
                  </a:lnTo>
                  <a:lnTo>
                    <a:pt x="1969" y="540"/>
                  </a:lnTo>
                  <a:lnTo>
                    <a:pt x="1996" y="567"/>
                  </a:lnTo>
                  <a:lnTo>
                    <a:pt x="2428" y="918"/>
                  </a:lnTo>
                  <a:lnTo>
                    <a:pt x="6553" y="891"/>
                  </a:lnTo>
                  <a:lnTo>
                    <a:pt x="6365" y="82"/>
                  </a:lnTo>
                  <a:lnTo>
                    <a:pt x="6311" y="82"/>
                  </a:lnTo>
                  <a:lnTo>
                    <a:pt x="4747" y="55"/>
                  </a:lnTo>
                  <a:lnTo>
                    <a:pt x="2185" y="28"/>
                  </a:lnTo>
                  <a:lnTo>
                    <a:pt x="16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7" name="Google Shape;10467;p58"/>
            <p:cNvSpPr/>
            <p:nvPr/>
          </p:nvSpPr>
          <p:spPr>
            <a:xfrm>
              <a:off x="1821559" y="3286186"/>
              <a:ext cx="496565" cy="941702"/>
            </a:xfrm>
            <a:custGeom>
              <a:avLst/>
              <a:gdLst/>
              <a:ahLst/>
              <a:cxnLst/>
              <a:rect l="l" t="t" r="r" b="b"/>
              <a:pathLst>
                <a:path w="8603" h="16315" extrusionOk="0">
                  <a:moveTo>
                    <a:pt x="1026" y="2616"/>
                  </a:moveTo>
                  <a:lnTo>
                    <a:pt x="2158" y="4045"/>
                  </a:lnTo>
                  <a:lnTo>
                    <a:pt x="3264" y="5474"/>
                  </a:lnTo>
                  <a:lnTo>
                    <a:pt x="4342" y="6930"/>
                  </a:lnTo>
                  <a:lnTo>
                    <a:pt x="5421" y="8386"/>
                  </a:lnTo>
                  <a:lnTo>
                    <a:pt x="5475" y="8413"/>
                  </a:lnTo>
                  <a:lnTo>
                    <a:pt x="5448" y="8467"/>
                  </a:lnTo>
                  <a:lnTo>
                    <a:pt x="5232" y="9438"/>
                  </a:lnTo>
                  <a:lnTo>
                    <a:pt x="5043" y="10409"/>
                  </a:lnTo>
                  <a:lnTo>
                    <a:pt x="4882" y="11379"/>
                  </a:lnTo>
                  <a:lnTo>
                    <a:pt x="4747" y="12350"/>
                  </a:lnTo>
                  <a:lnTo>
                    <a:pt x="4666" y="13348"/>
                  </a:lnTo>
                  <a:lnTo>
                    <a:pt x="4639" y="13833"/>
                  </a:lnTo>
                  <a:lnTo>
                    <a:pt x="4639" y="14319"/>
                  </a:lnTo>
                  <a:lnTo>
                    <a:pt x="4666" y="14831"/>
                  </a:lnTo>
                  <a:lnTo>
                    <a:pt x="4747" y="15316"/>
                  </a:lnTo>
                  <a:lnTo>
                    <a:pt x="4801" y="15532"/>
                  </a:lnTo>
                  <a:lnTo>
                    <a:pt x="4882" y="15775"/>
                  </a:lnTo>
                  <a:lnTo>
                    <a:pt x="4963" y="16017"/>
                  </a:lnTo>
                  <a:lnTo>
                    <a:pt x="4963" y="16017"/>
                  </a:lnTo>
                  <a:lnTo>
                    <a:pt x="4855" y="15802"/>
                  </a:lnTo>
                  <a:lnTo>
                    <a:pt x="4747" y="15559"/>
                  </a:lnTo>
                  <a:lnTo>
                    <a:pt x="4693" y="15316"/>
                  </a:lnTo>
                  <a:lnTo>
                    <a:pt x="4585" y="14831"/>
                  </a:lnTo>
                  <a:lnTo>
                    <a:pt x="4531" y="14346"/>
                  </a:lnTo>
                  <a:lnTo>
                    <a:pt x="4504" y="13833"/>
                  </a:lnTo>
                  <a:lnTo>
                    <a:pt x="4504" y="13348"/>
                  </a:lnTo>
                  <a:lnTo>
                    <a:pt x="4531" y="12836"/>
                  </a:lnTo>
                  <a:lnTo>
                    <a:pt x="4558" y="12350"/>
                  </a:lnTo>
                  <a:lnTo>
                    <a:pt x="4666" y="11352"/>
                  </a:lnTo>
                  <a:lnTo>
                    <a:pt x="4801" y="10382"/>
                  </a:lnTo>
                  <a:lnTo>
                    <a:pt x="4990" y="9411"/>
                  </a:lnTo>
                  <a:lnTo>
                    <a:pt x="5178" y="8467"/>
                  </a:lnTo>
                  <a:lnTo>
                    <a:pt x="4154" y="7065"/>
                  </a:lnTo>
                  <a:lnTo>
                    <a:pt x="3102" y="5582"/>
                  </a:lnTo>
                  <a:lnTo>
                    <a:pt x="2050" y="4099"/>
                  </a:lnTo>
                  <a:lnTo>
                    <a:pt x="1026" y="2616"/>
                  </a:lnTo>
                  <a:close/>
                  <a:moveTo>
                    <a:pt x="4504" y="0"/>
                  </a:moveTo>
                  <a:lnTo>
                    <a:pt x="4423" y="27"/>
                  </a:lnTo>
                  <a:lnTo>
                    <a:pt x="3506" y="378"/>
                  </a:lnTo>
                  <a:lnTo>
                    <a:pt x="2671" y="647"/>
                  </a:lnTo>
                  <a:lnTo>
                    <a:pt x="1969" y="836"/>
                  </a:lnTo>
                  <a:lnTo>
                    <a:pt x="1430" y="971"/>
                  </a:lnTo>
                  <a:lnTo>
                    <a:pt x="1349" y="1348"/>
                  </a:lnTo>
                  <a:lnTo>
                    <a:pt x="1268" y="1699"/>
                  </a:lnTo>
                  <a:lnTo>
                    <a:pt x="1160" y="2049"/>
                  </a:lnTo>
                  <a:lnTo>
                    <a:pt x="999" y="2346"/>
                  </a:lnTo>
                  <a:lnTo>
                    <a:pt x="837" y="2616"/>
                  </a:lnTo>
                  <a:lnTo>
                    <a:pt x="648" y="2831"/>
                  </a:lnTo>
                  <a:lnTo>
                    <a:pt x="513" y="2939"/>
                  </a:lnTo>
                  <a:lnTo>
                    <a:pt x="405" y="3020"/>
                  </a:lnTo>
                  <a:lnTo>
                    <a:pt x="271" y="3074"/>
                  </a:lnTo>
                  <a:lnTo>
                    <a:pt x="109" y="3128"/>
                  </a:lnTo>
                  <a:lnTo>
                    <a:pt x="82" y="3128"/>
                  </a:lnTo>
                  <a:lnTo>
                    <a:pt x="1" y="4072"/>
                  </a:lnTo>
                  <a:lnTo>
                    <a:pt x="4073" y="9303"/>
                  </a:lnTo>
                  <a:lnTo>
                    <a:pt x="3965" y="9896"/>
                  </a:lnTo>
                  <a:lnTo>
                    <a:pt x="3803" y="10732"/>
                  </a:lnTo>
                  <a:lnTo>
                    <a:pt x="3641" y="11757"/>
                  </a:lnTo>
                  <a:lnTo>
                    <a:pt x="3587" y="12296"/>
                  </a:lnTo>
                  <a:lnTo>
                    <a:pt x="3533" y="12863"/>
                  </a:lnTo>
                  <a:lnTo>
                    <a:pt x="3506" y="13402"/>
                  </a:lnTo>
                  <a:lnTo>
                    <a:pt x="3479" y="13941"/>
                  </a:lnTo>
                  <a:lnTo>
                    <a:pt x="3506" y="14453"/>
                  </a:lnTo>
                  <a:lnTo>
                    <a:pt x="3560" y="14939"/>
                  </a:lnTo>
                  <a:lnTo>
                    <a:pt x="3668" y="15343"/>
                  </a:lnTo>
                  <a:lnTo>
                    <a:pt x="3722" y="15532"/>
                  </a:lnTo>
                  <a:lnTo>
                    <a:pt x="3803" y="15721"/>
                  </a:lnTo>
                  <a:lnTo>
                    <a:pt x="3884" y="15856"/>
                  </a:lnTo>
                  <a:lnTo>
                    <a:pt x="3992" y="15990"/>
                  </a:lnTo>
                  <a:lnTo>
                    <a:pt x="4100" y="16098"/>
                  </a:lnTo>
                  <a:lnTo>
                    <a:pt x="4208" y="16179"/>
                  </a:lnTo>
                  <a:lnTo>
                    <a:pt x="4504" y="16233"/>
                  </a:lnTo>
                  <a:lnTo>
                    <a:pt x="4828" y="16287"/>
                  </a:lnTo>
                  <a:lnTo>
                    <a:pt x="5448" y="16314"/>
                  </a:lnTo>
                  <a:lnTo>
                    <a:pt x="6068" y="16314"/>
                  </a:lnTo>
                  <a:lnTo>
                    <a:pt x="6688" y="16260"/>
                  </a:lnTo>
                  <a:lnTo>
                    <a:pt x="7228" y="16206"/>
                  </a:lnTo>
                  <a:lnTo>
                    <a:pt x="7659" y="16152"/>
                  </a:lnTo>
                  <a:lnTo>
                    <a:pt x="8144" y="16071"/>
                  </a:lnTo>
                  <a:lnTo>
                    <a:pt x="8171" y="16044"/>
                  </a:lnTo>
                  <a:lnTo>
                    <a:pt x="8225" y="16017"/>
                  </a:lnTo>
                  <a:lnTo>
                    <a:pt x="8279" y="15937"/>
                  </a:lnTo>
                  <a:lnTo>
                    <a:pt x="8333" y="15802"/>
                  </a:lnTo>
                  <a:lnTo>
                    <a:pt x="8414" y="15613"/>
                  </a:lnTo>
                  <a:lnTo>
                    <a:pt x="8468" y="15343"/>
                  </a:lnTo>
                  <a:lnTo>
                    <a:pt x="8522" y="14993"/>
                  </a:lnTo>
                  <a:lnTo>
                    <a:pt x="8549" y="14507"/>
                  </a:lnTo>
                  <a:lnTo>
                    <a:pt x="8576" y="13941"/>
                  </a:lnTo>
                  <a:lnTo>
                    <a:pt x="8603" y="13213"/>
                  </a:lnTo>
                  <a:lnTo>
                    <a:pt x="8576" y="12377"/>
                  </a:lnTo>
                  <a:lnTo>
                    <a:pt x="8522" y="11352"/>
                  </a:lnTo>
                  <a:lnTo>
                    <a:pt x="8441" y="10166"/>
                  </a:lnTo>
                  <a:lnTo>
                    <a:pt x="8306" y="8818"/>
                  </a:lnTo>
                  <a:lnTo>
                    <a:pt x="8144" y="7254"/>
                  </a:lnTo>
                  <a:lnTo>
                    <a:pt x="8091" y="7146"/>
                  </a:lnTo>
                  <a:lnTo>
                    <a:pt x="450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8" name="Google Shape;10468;p58"/>
            <p:cNvSpPr/>
            <p:nvPr/>
          </p:nvSpPr>
          <p:spPr>
            <a:xfrm>
              <a:off x="1499426" y="3342173"/>
              <a:ext cx="404733" cy="958845"/>
            </a:xfrm>
            <a:custGeom>
              <a:avLst/>
              <a:gdLst/>
              <a:ahLst/>
              <a:cxnLst/>
              <a:rect l="l" t="t" r="r" b="b"/>
              <a:pathLst>
                <a:path w="7012" h="16612" extrusionOk="0">
                  <a:moveTo>
                    <a:pt x="7011" y="1"/>
                  </a:moveTo>
                  <a:lnTo>
                    <a:pt x="6526" y="109"/>
                  </a:lnTo>
                  <a:lnTo>
                    <a:pt x="6337" y="163"/>
                  </a:lnTo>
                  <a:lnTo>
                    <a:pt x="5852" y="297"/>
                  </a:lnTo>
                  <a:lnTo>
                    <a:pt x="5501" y="378"/>
                  </a:lnTo>
                  <a:lnTo>
                    <a:pt x="5016" y="459"/>
                  </a:lnTo>
                  <a:lnTo>
                    <a:pt x="4395" y="540"/>
                  </a:lnTo>
                  <a:lnTo>
                    <a:pt x="3640" y="621"/>
                  </a:lnTo>
                  <a:lnTo>
                    <a:pt x="3533" y="1160"/>
                  </a:lnTo>
                  <a:lnTo>
                    <a:pt x="3452" y="1430"/>
                  </a:lnTo>
                  <a:lnTo>
                    <a:pt x="3344" y="1700"/>
                  </a:lnTo>
                  <a:lnTo>
                    <a:pt x="3182" y="1996"/>
                  </a:lnTo>
                  <a:lnTo>
                    <a:pt x="3020" y="2266"/>
                  </a:lnTo>
                  <a:lnTo>
                    <a:pt x="2805" y="2536"/>
                  </a:lnTo>
                  <a:lnTo>
                    <a:pt x="2562" y="2778"/>
                  </a:lnTo>
                  <a:lnTo>
                    <a:pt x="2427" y="2886"/>
                  </a:lnTo>
                  <a:lnTo>
                    <a:pt x="2265" y="2967"/>
                  </a:lnTo>
                  <a:lnTo>
                    <a:pt x="2103" y="3048"/>
                  </a:lnTo>
                  <a:lnTo>
                    <a:pt x="1942" y="3102"/>
                  </a:lnTo>
                  <a:lnTo>
                    <a:pt x="1780" y="3129"/>
                  </a:lnTo>
                  <a:lnTo>
                    <a:pt x="1294" y="3129"/>
                  </a:lnTo>
                  <a:lnTo>
                    <a:pt x="1618" y="3075"/>
                  </a:lnTo>
                  <a:lnTo>
                    <a:pt x="1915" y="2967"/>
                  </a:lnTo>
                  <a:lnTo>
                    <a:pt x="2050" y="2913"/>
                  </a:lnTo>
                  <a:lnTo>
                    <a:pt x="2184" y="2832"/>
                  </a:lnTo>
                  <a:lnTo>
                    <a:pt x="2427" y="2616"/>
                  </a:lnTo>
                  <a:lnTo>
                    <a:pt x="2643" y="2401"/>
                  </a:lnTo>
                  <a:lnTo>
                    <a:pt x="2805" y="2158"/>
                  </a:lnTo>
                  <a:lnTo>
                    <a:pt x="2966" y="1861"/>
                  </a:lnTo>
                  <a:lnTo>
                    <a:pt x="3101" y="1592"/>
                  </a:lnTo>
                  <a:lnTo>
                    <a:pt x="3236" y="1295"/>
                  </a:lnTo>
                  <a:lnTo>
                    <a:pt x="3317" y="999"/>
                  </a:lnTo>
                  <a:lnTo>
                    <a:pt x="3425" y="621"/>
                  </a:lnTo>
                  <a:lnTo>
                    <a:pt x="3425" y="621"/>
                  </a:lnTo>
                  <a:lnTo>
                    <a:pt x="2454" y="702"/>
                  </a:lnTo>
                  <a:lnTo>
                    <a:pt x="1294" y="756"/>
                  </a:lnTo>
                  <a:lnTo>
                    <a:pt x="1268" y="1106"/>
                  </a:lnTo>
                  <a:lnTo>
                    <a:pt x="1268" y="2266"/>
                  </a:lnTo>
                  <a:lnTo>
                    <a:pt x="1294" y="3425"/>
                  </a:lnTo>
                  <a:lnTo>
                    <a:pt x="1321" y="5744"/>
                  </a:lnTo>
                  <a:lnTo>
                    <a:pt x="1321" y="8036"/>
                  </a:lnTo>
                  <a:lnTo>
                    <a:pt x="1321" y="9196"/>
                  </a:lnTo>
                  <a:lnTo>
                    <a:pt x="1321" y="9493"/>
                  </a:lnTo>
                  <a:lnTo>
                    <a:pt x="1321" y="9627"/>
                  </a:lnTo>
                  <a:lnTo>
                    <a:pt x="1321" y="9708"/>
                  </a:lnTo>
                  <a:lnTo>
                    <a:pt x="1321" y="9735"/>
                  </a:lnTo>
                  <a:lnTo>
                    <a:pt x="1321" y="9762"/>
                  </a:lnTo>
                  <a:lnTo>
                    <a:pt x="1321" y="9789"/>
                  </a:lnTo>
                  <a:lnTo>
                    <a:pt x="1133" y="10355"/>
                  </a:lnTo>
                  <a:lnTo>
                    <a:pt x="782" y="11461"/>
                  </a:lnTo>
                  <a:lnTo>
                    <a:pt x="486" y="12567"/>
                  </a:lnTo>
                  <a:lnTo>
                    <a:pt x="243" y="13699"/>
                  </a:lnTo>
                  <a:lnTo>
                    <a:pt x="135" y="14265"/>
                  </a:lnTo>
                  <a:lnTo>
                    <a:pt x="54" y="14832"/>
                  </a:lnTo>
                  <a:lnTo>
                    <a:pt x="0" y="15344"/>
                  </a:lnTo>
                  <a:lnTo>
                    <a:pt x="108" y="15479"/>
                  </a:lnTo>
                  <a:lnTo>
                    <a:pt x="270" y="15614"/>
                  </a:lnTo>
                  <a:lnTo>
                    <a:pt x="243" y="15344"/>
                  </a:lnTo>
                  <a:lnTo>
                    <a:pt x="243" y="15101"/>
                  </a:lnTo>
                  <a:lnTo>
                    <a:pt x="270" y="14589"/>
                  </a:lnTo>
                  <a:lnTo>
                    <a:pt x="324" y="14077"/>
                  </a:lnTo>
                  <a:lnTo>
                    <a:pt x="432" y="13564"/>
                  </a:lnTo>
                  <a:lnTo>
                    <a:pt x="405" y="13996"/>
                  </a:lnTo>
                  <a:lnTo>
                    <a:pt x="405" y="14427"/>
                  </a:lnTo>
                  <a:lnTo>
                    <a:pt x="459" y="14859"/>
                  </a:lnTo>
                  <a:lnTo>
                    <a:pt x="566" y="15263"/>
                  </a:lnTo>
                  <a:lnTo>
                    <a:pt x="647" y="15452"/>
                  </a:lnTo>
                  <a:lnTo>
                    <a:pt x="728" y="15668"/>
                  </a:lnTo>
                  <a:lnTo>
                    <a:pt x="836" y="15829"/>
                  </a:lnTo>
                  <a:lnTo>
                    <a:pt x="944" y="16018"/>
                  </a:lnTo>
                  <a:lnTo>
                    <a:pt x="1079" y="16180"/>
                  </a:lnTo>
                  <a:lnTo>
                    <a:pt x="1241" y="16342"/>
                  </a:lnTo>
                  <a:lnTo>
                    <a:pt x="1402" y="16477"/>
                  </a:lnTo>
                  <a:lnTo>
                    <a:pt x="1591" y="16611"/>
                  </a:lnTo>
                  <a:lnTo>
                    <a:pt x="1591" y="16018"/>
                  </a:lnTo>
                  <a:lnTo>
                    <a:pt x="1618" y="15452"/>
                  </a:lnTo>
                  <a:lnTo>
                    <a:pt x="1645" y="15155"/>
                  </a:lnTo>
                  <a:lnTo>
                    <a:pt x="1699" y="14886"/>
                  </a:lnTo>
                  <a:lnTo>
                    <a:pt x="1753" y="14616"/>
                  </a:lnTo>
                  <a:lnTo>
                    <a:pt x="1861" y="14346"/>
                  </a:lnTo>
                  <a:lnTo>
                    <a:pt x="1888" y="14643"/>
                  </a:lnTo>
                  <a:lnTo>
                    <a:pt x="1888" y="14940"/>
                  </a:lnTo>
                  <a:lnTo>
                    <a:pt x="1942" y="15209"/>
                  </a:lnTo>
                  <a:lnTo>
                    <a:pt x="2023" y="15506"/>
                  </a:lnTo>
                  <a:lnTo>
                    <a:pt x="2130" y="15749"/>
                  </a:lnTo>
                  <a:lnTo>
                    <a:pt x="2265" y="15991"/>
                  </a:lnTo>
                  <a:lnTo>
                    <a:pt x="2454" y="16180"/>
                  </a:lnTo>
                  <a:lnTo>
                    <a:pt x="2562" y="16261"/>
                  </a:lnTo>
                  <a:lnTo>
                    <a:pt x="2697" y="16342"/>
                  </a:lnTo>
                  <a:lnTo>
                    <a:pt x="2805" y="16369"/>
                  </a:lnTo>
                  <a:lnTo>
                    <a:pt x="2939" y="16342"/>
                  </a:lnTo>
                  <a:lnTo>
                    <a:pt x="3047" y="16288"/>
                  </a:lnTo>
                  <a:lnTo>
                    <a:pt x="3182" y="16180"/>
                  </a:lnTo>
                  <a:lnTo>
                    <a:pt x="3290" y="16045"/>
                  </a:lnTo>
                  <a:lnTo>
                    <a:pt x="3398" y="15910"/>
                  </a:lnTo>
                  <a:lnTo>
                    <a:pt x="3479" y="15749"/>
                  </a:lnTo>
                  <a:lnTo>
                    <a:pt x="3533" y="15614"/>
                  </a:lnTo>
                  <a:lnTo>
                    <a:pt x="3560" y="15775"/>
                  </a:lnTo>
                  <a:lnTo>
                    <a:pt x="3533" y="15964"/>
                  </a:lnTo>
                  <a:lnTo>
                    <a:pt x="3506" y="16153"/>
                  </a:lnTo>
                  <a:lnTo>
                    <a:pt x="3479" y="16342"/>
                  </a:lnTo>
                  <a:lnTo>
                    <a:pt x="3479" y="16342"/>
                  </a:lnTo>
                  <a:lnTo>
                    <a:pt x="3721" y="16126"/>
                  </a:lnTo>
                  <a:lnTo>
                    <a:pt x="3937" y="15937"/>
                  </a:lnTo>
                  <a:lnTo>
                    <a:pt x="4153" y="15695"/>
                  </a:lnTo>
                  <a:lnTo>
                    <a:pt x="4342" y="15425"/>
                  </a:lnTo>
                  <a:lnTo>
                    <a:pt x="4449" y="14643"/>
                  </a:lnTo>
                  <a:lnTo>
                    <a:pt x="4557" y="13672"/>
                  </a:lnTo>
                  <a:lnTo>
                    <a:pt x="4665" y="12486"/>
                  </a:lnTo>
                  <a:lnTo>
                    <a:pt x="4773" y="11137"/>
                  </a:lnTo>
                  <a:lnTo>
                    <a:pt x="4935" y="10868"/>
                  </a:lnTo>
                  <a:lnTo>
                    <a:pt x="5097" y="10598"/>
                  </a:lnTo>
                  <a:lnTo>
                    <a:pt x="5231" y="10275"/>
                  </a:lnTo>
                  <a:lnTo>
                    <a:pt x="5339" y="9951"/>
                  </a:lnTo>
                  <a:lnTo>
                    <a:pt x="5393" y="9600"/>
                  </a:lnTo>
                  <a:lnTo>
                    <a:pt x="5393" y="9412"/>
                  </a:lnTo>
                  <a:lnTo>
                    <a:pt x="5366" y="9250"/>
                  </a:lnTo>
                  <a:lnTo>
                    <a:pt x="5312" y="9061"/>
                  </a:lnTo>
                  <a:lnTo>
                    <a:pt x="5258" y="8899"/>
                  </a:lnTo>
                  <a:lnTo>
                    <a:pt x="5177" y="8711"/>
                  </a:lnTo>
                  <a:lnTo>
                    <a:pt x="5070" y="8549"/>
                  </a:lnTo>
                  <a:lnTo>
                    <a:pt x="5582" y="3102"/>
                  </a:lnTo>
                  <a:lnTo>
                    <a:pt x="5663" y="2158"/>
                  </a:lnTo>
                  <a:lnTo>
                    <a:pt x="5690" y="2158"/>
                  </a:lnTo>
                  <a:lnTo>
                    <a:pt x="5852" y="2104"/>
                  </a:lnTo>
                  <a:lnTo>
                    <a:pt x="5986" y="2050"/>
                  </a:lnTo>
                  <a:lnTo>
                    <a:pt x="6094" y="1969"/>
                  </a:lnTo>
                  <a:lnTo>
                    <a:pt x="6229" y="1861"/>
                  </a:lnTo>
                  <a:lnTo>
                    <a:pt x="6418" y="1646"/>
                  </a:lnTo>
                  <a:lnTo>
                    <a:pt x="6580" y="1376"/>
                  </a:lnTo>
                  <a:lnTo>
                    <a:pt x="6741" y="1079"/>
                  </a:lnTo>
                  <a:lnTo>
                    <a:pt x="6849" y="729"/>
                  </a:lnTo>
                  <a:lnTo>
                    <a:pt x="6930" y="378"/>
                  </a:lnTo>
                  <a:lnTo>
                    <a:pt x="701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9" name="Google Shape;10469;p58"/>
            <p:cNvSpPr/>
            <p:nvPr/>
          </p:nvSpPr>
          <p:spPr>
            <a:xfrm>
              <a:off x="1574115" y="3378016"/>
              <a:ext cx="135469" cy="144762"/>
            </a:xfrm>
            <a:custGeom>
              <a:avLst/>
              <a:gdLst/>
              <a:ahLst/>
              <a:cxnLst/>
              <a:rect l="l" t="t" r="r" b="b"/>
              <a:pathLst>
                <a:path w="2347" h="2508" extrusionOk="0">
                  <a:moveTo>
                    <a:pt x="2131" y="0"/>
                  </a:moveTo>
                  <a:lnTo>
                    <a:pt x="2023" y="378"/>
                  </a:lnTo>
                  <a:lnTo>
                    <a:pt x="1942" y="674"/>
                  </a:lnTo>
                  <a:lnTo>
                    <a:pt x="1807" y="971"/>
                  </a:lnTo>
                  <a:lnTo>
                    <a:pt x="1672" y="1240"/>
                  </a:lnTo>
                  <a:lnTo>
                    <a:pt x="1511" y="1537"/>
                  </a:lnTo>
                  <a:lnTo>
                    <a:pt x="1349" y="1780"/>
                  </a:lnTo>
                  <a:lnTo>
                    <a:pt x="1133" y="1995"/>
                  </a:lnTo>
                  <a:lnTo>
                    <a:pt x="890" y="2211"/>
                  </a:lnTo>
                  <a:lnTo>
                    <a:pt x="756" y="2292"/>
                  </a:lnTo>
                  <a:lnTo>
                    <a:pt x="621" y="2346"/>
                  </a:lnTo>
                  <a:lnTo>
                    <a:pt x="324" y="2454"/>
                  </a:lnTo>
                  <a:lnTo>
                    <a:pt x="0" y="2508"/>
                  </a:lnTo>
                  <a:lnTo>
                    <a:pt x="486" y="2508"/>
                  </a:lnTo>
                  <a:lnTo>
                    <a:pt x="648" y="2481"/>
                  </a:lnTo>
                  <a:lnTo>
                    <a:pt x="809" y="2427"/>
                  </a:lnTo>
                  <a:lnTo>
                    <a:pt x="971" y="2346"/>
                  </a:lnTo>
                  <a:lnTo>
                    <a:pt x="1133" y="2265"/>
                  </a:lnTo>
                  <a:lnTo>
                    <a:pt x="1268" y="2157"/>
                  </a:lnTo>
                  <a:lnTo>
                    <a:pt x="1511" y="1915"/>
                  </a:lnTo>
                  <a:lnTo>
                    <a:pt x="1726" y="1645"/>
                  </a:lnTo>
                  <a:lnTo>
                    <a:pt x="1888" y="1375"/>
                  </a:lnTo>
                  <a:lnTo>
                    <a:pt x="2050" y="1079"/>
                  </a:lnTo>
                  <a:lnTo>
                    <a:pt x="2158" y="809"/>
                  </a:lnTo>
                  <a:lnTo>
                    <a:pt x="2239" y="539"/>
                  </a:lnTo>
                  <a:lnTo>
                    <a:pt x="234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0" name="Google Shape;10470;p58"/>
            <p:cNvSpPr/>
            <p:nvPr/>
          </p:nvSpPr>
          <p:spPr>
            <a:xfrm>
              <a:off x="2230906" y="4486150"/>
              <a:ext cx="126118" cy="105858"/>
            </a:xfrm>
            <a:custGeom>
              <a:avLst/>
              <a:gdLst/>
              <a:ahLst/>
              <a:cxnLst/>
              <a:rect l="l" t="t" r="r" b="b"/>
              <a:pathLst>
                <a:path w="2185" h="1834" extrusionOk="0">
                  <a:moveTo>
                    <a:pt x="1052" y="0"/>
                  </a:moveTo>
                  <a:lnTo>
                    <a:pt x="783" y="54"/>
                  </a:lnTo>
                  <a:lnTo>
                    <a:pt x="432" y="162"/>
                  </a:lnTo>
                  <a:lnTo>
                    <a:pt x="82" y="324"/>
                  </a:lnTo>
                  <a:lnTo>
                    <a:pt x="1" y="351"/>
                  </a:lnTo>
                  <a:lnTo>
                    <a:pt x="109" y="620"/>
                  </a:lnTo>
                  <a:lnTo>
                    <a:pt x="243" y="836"/>
                  </a:lnTo>
                  <a:lnTo>
                    <a:pt x="405" y="1052"/>
                  </a:lnTo>
                  <a:lnTo>
                    <a:pt x="567" y="1214"/>
                  </a:lnTo>
                  <a:lnTo>
                    <a:pt x="729" y="1375"/>
                  </a:lnTo>
                  <a:lnTo>
                    <a:pt x="918" y="1537"/>
                  </a:lnTo>
                  <a:lnTo>
                    <a:pt x="1214" y="1753"/>
                  </a:lnTo>
                  <a:lnTo>
                    <a:pt x="1376" y="1807"/>
                  </a:lnTo>
                  <a:lnTo>
                    <a:pt x="1538" y="1834"/>
                  </a:lnTo>
                  <a:lnTo>
                    <a:pt x="1700" y="1807"/>
                  </a:lnTo>
                  <a:lnTo>
                    <a:pt x="1861" y="1726"/>
                  </a:lnTo>
                  <a:lnTo>
                    <a:pt x="2131" y="1510"/>
                  </a:lnTo>
                  <a:lnTo>
                    <a:pt x="2185" y="1429"/>
                  </a:lnTo>
                  <a:lnTo>
                    <a:pt x="2185" y="1349"/>
                  </a:lnTo>
                  <a:lnTo>
                    <a:pt x="2158" y="1268"/>
                  </a:lnTo>
                  <a:lnTo>
                    <a:pt x="2104" y="1214"/>
                  </a:lnTo>
                  <a:lnTo>
                    <a:pt x="1915" y="1106"/>
                  </a:lnTo>
                  <a:lnTo>
                    <a:pt x="1754" y="998"/>
                  </a:lnTo>
                  <a:lnTo>
                    <a:pt x="1538" y="836"/>
                  </a:lnTo>
                  <a:lnTo>
                    <a:pt x="1376" y="647"/>
                  </a:lnTo>
                  <a:lnTo>
                    <a:pt x="1214" y="459"/>
                  </a:lnTo>
                  <a:lnTo>
                    <a:pt x="1079" y="243"/>
                  </a:lnTo>
                  <a:lnTo>
                    <a:pt x="1052" y="162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1" name="Google Shape;10471;p58"/>
            <p:cNvSpPr/>
            <p:nvPr/>
          </p:nvSpPr>
          <p:spPr>
            <a:xfrm>
              <a:off x="2213821" y="4372503"/>
              <a:ext cx="80981" cy="63896"/>
            </a:xfrm>
            <a:custGeom>
              <a:avLst/>
              <a:gdLst/>
              <a:ahLst/>
              <a:cxnLst/>
              <a:rect l="l" t="t" r="r" b="b"/>
              <a:pathLst>
                <a:path w="1403" h="1107" extrusionOk="0">
                  <a:moveTo>
                    <a:pt x="620" y="1"/>
                  </a:moveTo>
                  <a:lnTo>
                    <a:pt x="189" y="55"/>
                  </a:lnTo>
                  <a:lnTo>
                    <a:pt x="0" y="109"/>
                  </a:lnTo>
                  <a:lnTo>
                    <a:pt x="27" y="621"/>
                  </a:lnTo>
                  <a:lnTo>
                    <a:pt x="54" y="1106"/>
                  </a:lnTo>
                  <a:lnTo>
                    <a:pt x="216" y="999"/>
                  </a:lnTo>
                  <a:lnTo>
                    <a:pt x="432" y="918"/>
                  </a:lnTo>
                  <a:lnTo>
                    <a:pt x="620" y="891"/>
                  </a:lnTo>
                  <a:lnTo>
                    <a:pt x="836" y="864"/>
                  </a:lnTo>
                  <a:lnTo>
                    <a:pt x="1052" y="918"/>
                  </a:lnTo>
                  <a:lnTo>
                    <a:pt x="1187" y="972"/>
                  </a:lnTo>
                  <a:lnTo>
                    <a:pt x="1321" y="1025"/>
                  </a:lnTo>
                  <a:lnTo>
                    <a:pt x="1402" y="28"/>
                  </a:lnTo>
                  <a:lnTo>
                    <a:pt x="107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2" name="Google Shape;10472;p58"/>
            <p:cNvSpPr/>
            <p:nvPr/>
          </p:nvSpPr>
          <p:spPr>
            <a:xfrm>
              <a:off x="2212262" y="4319575"/>
              <a:ext cx="87215" cy="49870"/>
            </a:xfrm>
            <a:custGeom>
              <a:avLst/>
              <a:gdLst/>
              <a:ahLst/>
              <a:cxnLst/>
              <a:rect l="l" t="t" r="r" b="b"/>
              <a:pathLst>
                <a:path w="1511" h="864" extrusionOk="0">
                  <a:moveTo>
                    <a:pt x="0" y="1"/>
                  </a:moveTo>
                  <a:lnTo>
                    <a:pt x="0" y="864"/>
                  </a:lnTo>
                  <a:lnTo>
                    <a:pt x="162" y="810"/>
                  </a:lnTo>
                  <a:lnTo>
                    <a:pt x="378" y="729"/>
                  </a:lnTo>
                  <a:lnTo>
                    <a:pt x="620" y="675"/>
                  </a:lnTo>
                  <a:lnTo>
                    <a:pt x="890" y="702"/>
                  </a:lnTo>
                  <a:lnTo>
                    <a:pt x="1133" y="729"/>
                  </a:lnTo>
                  <a:lnTo>
                    <a:pt x="1268" y="783"/>
                  </a:lnTo>
                  <a:lnTo>
                    <a:pt x="1429" y="864"/>
                  </a:lnTo>
                  <a:lnTo>
                    <a:pt x="1510" y="109"/>
                  </a:lnTo>
                  <a:lnTo>
                    <a:pt x="1106" y="55"/>
                  </a:lnTo>
                  <a:lnTo>
                    <a:pt x="64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3" name="Google Shape;10473;p58"/>
            <p:cNvSpPr/>
            <p:nvPr/>
          </p:nvSpPr>
          <p:spPr>
            <a:xfrm>
              <a:off x="2218496" y="4434781"/>
              <a:ext cx="71631" cy="63838"/>
            </a:xfrm>
            <a:custGeom>
              <a:avLst/>
              <a:gdLst/>
              <a:ahLst/>
              <a:cxnLst/>
              <a:rect l="l" t="t" r="r" b="b"/>
              <a:pathLst>
                <a:path w="1241" h="1106" extrusionOk="0">
                  <a:moveTo>
                    <a:pt x="944" y="0"/>
                  </a:moveTo>
                  <a:lnTo>
                    <a:pt x="566" y="27"/>
                  </a:lnTo>
                  <a:lnTo>
                    <a:pt x="216" y="81"/>
                  </a:lnTo>
                  <a:lnTo>
                    <a:pt x="0" y="162"/>
                  </a:lnTo>
                  <a:lnTo>
                    <a:pt x="54" y="648"/>
                  </a:lnTo>
                  <a:lnTo>
                    <a:pt x="135" y="1052"/>
                  </a:lnTo>
                  <a:lnTo>
                    <a:pt x="162" y="1106"/>
                  </a:lnTo>
                  <a:lnTo>
                    <a:pt x="189" y="1052"/>
                  </a:lnTo>
                  <a:lnTo>
                    <a:pt x="378" y="944"/>
                  </a:lnTo>
                  <a:lnTo>
                    <a:pt x="566" y="836"/>
                  </a:lnTo>
                  <a:lnTo>
                    <a:pt x="782" y="782"/>
                  </a:lnTo>
                  <a:lnTo>
                    <a:pt x="998" y="755"/>
                  </a:lnTo>
                  <a:lnTo>
                    <a:pt x="1133" y="782"/>
                  </a:lnTo>
                  <a:lnTo>
                    <a:pt x="1240" y="809"/>
                  </a:lnTo>
                  <a:lnTo>
                    <a:pt x="1240" y="459"/>
                  </a:lnTo>
                  <a:lnTo>
                    <a:pt x="1240" y="27"/>
                  </a:lnTo>
                  <a:lnTo>
                    <a:pt x="94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4" name="Google Shape;10474;p58"/>
            <p:cNvSpPr/>
            <p:nvPr/>
          </p:nvSpPr>
          <p:spPr>
            <a:xfrm>
              <a:off x="2213821" y="4237096"/>
              <a:ext cx="91890" cy="85656"/>
            </a:xfrm>
            <a:custGeom>
              <a:avLst/>
              <a:gdLst/>
              <a:ahLst/>
              <a:cxnLst/>
              <a:rect l="l" t="t" r="r" b="b"/>
              <a:pathLst>
                <a:path w="1592" h="1484" extrusionOk="0">
                  <a:moveTo>
                    <a:pt x="728" y="1"/>
                  </a:moveTo>
                  <a:lnTo>
                    <a:pt x="459" y="28"/>
                  </a:lnTo>
                  <a:lnTo>
                    <a:pt x="243" y="55"/>
                  </a:lnTo>
                  <a:lnTo>
                    <a:pt x="189" y="82"/>
                  </a:lnTo>
                  <a:lnTo>
                    <a:pt x="162" y="163"/>
                  </a:lnTo>
                  <a:lnTo>
                    <a:pt x="81" y="432"/>
                  </a:lnTo>
                  <a:lnTo>
                    <a:pt x="27" y="810"/>
                  </a:lnTo>
                  <a:lnTo>
                    <a:pt x="0" y="1295"/>
                  </a:lnTo>
                  <a:lnTo>
                    <a:pt x="0" y="1295"/>
                  </a:lnTo>
                  <a:lnTo>
                    <a:pt x="162" y="1241"/>
                  </a:lnTo>
                  <a:lnTo>
                    <a:pt x="405" y="1214"/>
                  </a:lnTo>
                  <a:lnTo>
                    <a:pt x="647" y="1187"/>
                  </a:lnTo>
                  <a:lnTo>
                    <a:pt x="890" y="1241"/>
                  </a:lnTo>
                  <a:lnTo>
                    <a:pt x="1133" y="1295"/>
                  </a:lnTo>
                  <a:lnTo>
                    <a:pt x="1295" y="1376"/>
                  </a:lnTo>
                  <a:lnTo>
                    <a:pt x="1483" y="1484"/>
                  </a:lnTo>
                  <a:lnTo>
                    <a:pt x="1591" y="297"/>
                  </a:lnTo>
                  <a:lnTo>
                    <a:pt x="1564" y="217"/>
                  </a:lnTo>
                  <a:lnTo>
                    <a:pt x="1510" y="163"/>
                  </a:lnTo>
                  <a:lnTo>
                    <a:pt x="1429" y="109"/>
                  </a:lnTo>
                  <a:lnTo>
                    <a:pt x="1295" y="82"/>
                  </a:lnTo>
                  <a:lnTo>
                    <a:pt x="1025" y="28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5" name="Google Shape;10475;p58"/>
            <p:cNvSpPr/>
            <p:nvPr/>
          </p:nvSpPr>
          <p:spPr>
            <a:xfrm>
              <a:off x="2221613" y="4478358"/>
              <a:ext cx="77864" cy="31169"/>
            </a:xfrm>
            <a:custGeom>
              <a:avLst/>
              <a:gdLst/>
              <a:ahLst/>
              <a:cxnLst/>
              <a:rect l="l" t="t" r="r" b="b"/>
              <a:pathLst>
                <a:path w="1349" h="540" extrusionOk="0">
                  <a:moveTo>
                    <a:pt x="944" y="0"/>
                  </a:moveTo>
                  <a:lnTo>
                    <a:pt x="728" y="27"/>
                  </a:lnTo>
                  <a:lnTo>
                    <a:pt x="512" y="81"/>
                  </a:lnTo>
                  <a:lnTo>
                    <a:pt x="324" y="189"/>
                  </a:lnTo>
                  <a:lnTo>
                    <a:pt x="135" y="297"/>
                  </a:lnTo>
                  <a:lnTo>
                    <a:pt x="108" y="351"/>
                  </a:lnTo>
                  <a:lnTo>
                    <a:pt x="0" y="459"/>
                  </a:lnTo>
                  <a:lnTo>
                    <a:pt x="27" y="513"/>
                  </a:lnTo>
                  <a:lnTo>
                    <a:pt x="54" y="540"/>
                  </a:lnTo>
                  <a:lnTo>
                    <a:pt x="162" y="486"/>
                  </a:lnTo>
                  <a:lnTo>
                    <a:pt x="243" y="459"/>
                  </a:lnTo>
                  <a:lnTo>
                    <a:pt x="593" y="297"/>
                  </a:lnTo>
                  <a:lnTo>
                    <a:pt x="944" y="189"/>
                  </a:lnTo>
                  <a:lnTo>
                    <a:pt x="1213" y="135"/>
                  </a:lnTo>
                  <a:lnTo>
                    <a:pt x="1348" y="108"/>
                  </a:lnTo>
                  <a:lnTo>
                    <a:pt x="1186" y="54"/>
                  </a:lnTo>
                  <a:lnTo>
                    <a:pt x="1079" y="27"/>
                  </a:lnTo>
                  <a:lnTo>
                    <a:pt x="9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6" name="Google Shape;10476;p58"/>
            <p:cNvSpPr/>
            <p:nvPr/>
          </p:nvSpPr>
          <p:spPr>
            <a:xfrm>
              <a:off x="2209146" y="4422314"/>
              <a:ext cx="87215" cy="23434"/>
            </a:xfrm>
            <a:custGeom>
              <a:avLst/>
              <a:gdLst/>
              <a:ahLst/>
              <a:cxnLst/>
              <a:rect l="l" t="t" r="r" b="b"/>
              <a:pathLst>
                <a:path w="1511" h="406" extrusionOk="0">
                  <a:moveTo>
                    <a:pt x="917" y="1"/>
                  </a:moveTo>
                  <a:lnTo>
                    <a:pt x="701" y="28"/>
                  </a:lnTo>
                  <a:lnTo>
                    <a:pt x="513" y="55"/>
                  </a:lnTo>
                  <a:lnTo>
                    <a:pt x="297" y="136"/>
                  </a:lnTo>
                  <a:lnTo>
                    <a:pt x="135" y="243"/>
                  </a:lnTo>
                  <a:lnTo>
                    <a:pt x="0" y="378"/>
                  </a:lnTo>
                  <a:lnTo>
                    <a:pt x="27" y="405"/>
                  </a:lnTo>
                  <a:lnTo>
                    <a:pt x="162" y="378"/>
                  </a:lnTo>
                  <a:lnTo>
                    <a:pt x="378" y="297"/>
                  </a:lnTo>
                  <a:lnTo>
                    <a:pt x="728" y="243"/>
                  </a:lnTo>
                  <a:lnTo>
                    <a:pt x="1106" y="216"/>
                  </a:lnTo>
                  <a:lnTo>
                    <a:pt x="1402" y="243"/>
                  </a:lnTo>
                  <a:lnTo>
                    <a:pt x="1510" y="243"/>
                  </a:lnTo>
                  <a:lnTo>
                    <a:pt x="1402" y="162"/>
                  </a:lnTo>
                  <a:lnTo>
                    <a:pt x="1268" y="109"/>
                  </a:lnTo>
                  <a:lnTo>
                    <a:pt x="1133" y="55"/>
                  </a:lnTo>
                  <a:lnTo>
                    <a:pt x="9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7" name="Google Shape;10477;p58"/>
            <p:cNvSpPr/>
            <p:nvPr/>
          </p:nvSpPr>
          <p:spPr>
            <a:xfrm>
              <a:off x="2204470" y="4358535"/>
              <a:ext cx="98124" cy="20260"/>
            </a:xfrm>
            <a:custGeom>
              <a:avLst/>
              <a:gdLst/>
              <a:ahLst/>
              <a:cxnLst/>
              <a:rect l="l" t="t" r="r" b="b"/>
              <a:pathLst>
                <a:path w="1700" h="351" extrusionOk="0">
                  <a:moveTo>
                    <a:pt x="755" y="0"/>
                  </a:moveTo>
                  <a:lnTo>
                    <a:pt x="513" y="54"/>
                  </a:lnTo>
                  <a:lnTo>
                    <a:pt x="297" y="135"/>
                  </a:lnTo>
                  <a:lnTo>
                    <a:pt x="135" y="189"/>
                  </a:lnTo>
                  <a:lnTo>
                    <a:pt x="0" y="297"/>
                  </a:lnTo>
                  <a:lnTo>
                    <a:pt x="27" y="351"/>
                  </a:lnTo>
                  <a:lnTo>
                    <a:pt x="162" y="351"/>
                  </a:lnTo>
                  <a:lnTo>
                    <a:pt x="351" y="297"/>
                  </a:lnTo>
                  <a:lnTo>
                    <a:pt x="782" y="243"/>
                  </a:lnTo>
                  <a:lnTo>
                    <a:pt x="1241" y="243"/>
                  </a:lnTo>
                  <a:lnTo>
                    <a:pt x="1564" y="270"/>
                  </a:lnTo>
                  <a:lnTo>
                    <a:pt x="1699" y="270"/>
                  </a:lnTo>
                  <a:lnTo>
                    <a:pt x="1564" y="189"/>
                  </a:lnTo>
                  <a:lnTo>
                    <a:pt x="1403" y="108"/>
                  </a:lnTo>
                  <a:lnTo>
                    <a:pt x="1268" y="54"/>
                  </a:lnTo>
                  <a:lnTo>
                    <a:pt x="1025" y="27"/>
                  </a:lnTo>
                  <a:lnTo>
                    <a:pt x="7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8" name="Google Shape;10478;p58"/>
            <p:cNvSpPr/>
            <p:nvPr/>
          </p:nvSpPr>
          <p:spPr>
            <a:xfrm>
              <a:off x="2204470" y="4305607"/>
              <a:ext cx="98124" cy="20260"/>
            </a:xfrm>
            <a:custGeom>
              <a:avLst/>
              <a:gdLst/>
              <a:ahLst/>
              <a:cxnLst/>
              <a:rect l="l" t="t" r="r" b="b"/>
              <a:pathLst>
                <a:path w="1700" h="351" extrusionOk="0">
                  <a:moveTo>
                    <a:pt x="809" y="0"/>
                  </a:moveTo>
                  <a:lnTo>
                    <a:pt x="567" y="27"/>
                  </a:lnTo>
                  <a:lnTo>
                    <a:pt x="324" y="54"/>
                  </a:lnTo>
                  <a:lnTo>
                    <a:pt x="162" y="108"/>
                  </a:lnTo>
                  <a:lnTo>
                    <a:pt x="0" y="189"/>
                  </a:lnTo>
                  <a:lnTo>
                    <a:pt x="27" y="216"/>
                  </a:lnTo>
                  <a:lnTo>
                    <a:pt x="27" y="270"/>
                  </a:lnTo>
                  <a:lnTo>
                    <a:pt x="135" y="243"/>
                  </a:lnTo>
                  <a:lnTo>
                    <a:pt x="782" y="243"/>
                  </a:lnTo>
                  <a:lnTo>
                    <a:pt x="1241" y="297"/>
                  </a:lnTo>
                  <a:lnTo>
                    <a:pt x="1645" y="351"/>
                  </a:lnTo>
                  <a:lnTo>
                    <a:pt x="1699" y="351"/>
                  </a:lnTo>
                  <a:lnTo>
                    <a:pt x="1645" y="297"/>
                  </a:lnTo>
                  <a:lnTo>
                    <a:pt x="1457" y="189"/>
                  </a:lnTo>
                  <a:lnTo>
                    <a:pt x="1295" y="108"/>
                  </a:lnTo>
                  <a:lnTo>
                    <a:pt x="1052" y="54"/>
                  </a:lnTo>
                  <a:lnTo>
                    <a:pt x="8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9" name="Google Shape;10479;p58"/>
            <p:cNvSpPr/>
            <p:nvPr/>
          </p:nvSpPr>
          <p:spPr>
            <a:xfrm>
              <a:off x="2184211" y="4308724"/>
              <a:ext cx="21876" cy="20260"/>
            </a:xfrm>
            <a:custGeom>
              <a:avLst/>
              <a:gdLst/>
              <a:ahLst/>
              <a:cxnLst/>
              <a:rect l="l" t="t" r="r" b="b"/>
              <a:pathLst>
                <a:path w="379" h="351" extrusionOk="0">
                  <a:moveTo>
                    <a:pt x="163" y="0"/>
                  </a:moveTo>
                  <a:lnTo>
                    <a:pt x="109" y="27"/>
                  </a:lnTo>
                  <a:lnTo>
                    <a:pt x="55" y="81"/>
                  </a:lnTo>
                  <a:lnTo>
                    <a:pt x="28" y="135"/>
                  </a:lnTo>
                  <a:lnTo>
                    <a:pt x="1" y="216"/>
                  </a:lnTo>
                  <a:lnTo>
                    <a:pt x="28" y="270"/>
                  </a:lnTo>
                  <a:lnTo>
                    <a:pt x="82" y="324"/>
                  </a:lnTo>
                  <a:lnTo>
                    <a:pt x="136" y="351"/>
                  </a:lnTo>
                  <a:lnTo>
                    <a:pt x="270" y="351"/>
                  </a:lnTo>
                  <a:lnTo>
                    <a:pt x="324" y="324"/>
                  </a:lnTo>
                  <a:lnTo>
                    <a:pt x="351" y="270"/>
                  </a:lnTo>
                  <a:lnTo>
                    <a:pt x="378" y="216"/>
                  </a:lnTo>
                  <a:lnTo>
                    <a:pt x="378" y="162"/>
                  </a:lnTo>
                  <a:lnTo>
                    <a:pt x="351" y="135"/>
                  </a:lnTo>
                  <a:lnTo>
                    <a:pt x="324" y="81"/>
                  </a:lnTo>
                  <a:lnTo>
                    <a:pt x="297" y="27"/>
                  </a:lnTo>
                  <a:lnTo>
                    <a:pt x="2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0" name="Google Shape;10480;p58"/>
            <p:cNvSpPr/>
            <p:nvPr/>
          </p:nvSpPr>
          <p:spPr>
            <a:xfrm>
              <a:off x="2185769" y="4369386"/>
              <a:ext cx="20317" cy="21876"/>
            </a:xfrm>
            <a:custGeom>
              <a:avLst/>
              <a:gdLst/>
              <a:ahLst/>
              <a:cxnLst/>
              <a:rect l="l" t="t" r="r" b="b"/>
              <a:pathLst>
                <a:path w="352" h="379" extrusionOk="0">
                  <a:moveTo>
                    <a:pt x="163" y="1"/>
                  </a:moveTo>
                  <a:lnTo>
                    <a:pt x="82" y="28"/>
                  </a:lnTo>
                  <a:lnTo>
                    <a:pt x="28" y="82"/>
                  </a:lnTo>
                  <a:lnTo>
                    <a:pt x="1" y="136"/>
                  </a:lnTo>
                  <a:lnTo>
                    <a:pt x="1" y="217"/>
                  </a:lnTo>
                  <a:lnTo>
                    <a:pt x="28" y="271"/>
                  </a:lnTo>
                  <a:lnTo>
                    <a:pt x="82" y="324"/>
                  </a:lnTo>
                  <a:lnTo>
                    <a:pt x="136" y="351"/>
                  </a:lnTo>
                  <a:lnTo>
                    <a:pt x="190" y="378"/>
                  </a:lnTo>
                  <a:lnTo>
                    <a:pt x="270" y="351"/>
                  </a:lnTo>
                  <a:lnTo>
                    <a:pt x="324" y="297"/>
                  </a:lnTo>
                  <a:lnTo>
                    <a:pt x="351" y="244"/>
                  </a:lnTo>
                  <a:lnTo>
                    <a:pt x="351" y="190"/>
                  </a:lnTo>
                  <a:lnTo>
                    <a:pt x="324" y="109"/>
                  </a:lnTo>
                  <a:lnTo>
                    <a:pt x="270" y="28"/>
                  </a:lnTo>
                  <a:lnTo>
                    <a:pt x="16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1" name="Google Shape;10481;p58"/>
            <p:cNvSpPr/>
            <p:nvPr/>
          </p:nvSpPr>
          <p:spPr>
            <a:xfrm>
              <a:off x="2188886" y="4434781"/>
              <a:ext cx="21876" cy="21818"/>
            </a:xfrm>
            <a:custGeom>
              <a:avLst/>
              <a:gdLst/>
              <a:ahLst/>
              <a:cxnLst/>
              <a:rect l="l" t="t" r="r" b="b"/>
              <a:pathLst>
                <a:path w="379" h="378" extrusionOk="0">
                  <a:moveTo>
                    <a:pt x="163" y="0"/>
                  </a:moveTo>
                  <a:lnTo>
                    <a:pt x="109" y="27"/>
                  </a:lnTo>
                  <a:lnTo>
                    <a:pt x="55" y="81"/>
                  </a:lnTo>
                  <a:lnTo>
                    <a:pt x="1" y="135"/>
                  </a:lnTo>
                  <a:lnTo>
                    <a:pt x="1" y="216"/>
                  </a:lnTo>
                  <a:lnTo>
                    <a:pt x="28" y="270"/>
                  </a:lnTo>
                  <a:lnTo>
                    <a:pt x="82" y="324"/>
                  </a:lnTo>
                  <a:lnTo>
                    <a:pt x="136" y="351"/>
                  </a:lnTo>
                  <a:lnTo>
                    <a:pt x="216" y="378"/>
                  </a:lnTo>
                  <a:lnTo>
                    <a:pt x="270" y="351"/>
                  </a:lnTo>
                  <a:lnTo>
                    <a:pt x="324" y="297"/>
                  </a:lnTo>
                  <a:lnTo>
                    <a:pt x="351" y="243"/>
                  </a:lnTo>
                  <a:lnTo>
                    <a:pt x="378" y="189"/>
                  </a:lnTo>
                  <a:lnTo>
                    <a:pt x="351" y="162"/>
                  </a:lnTo>
                  <a:lnTo>
                    <a:pt x="351" y="108"/>
                  </a:lnTo>
                  <a:lnTo>
                    <a:pt x="297" y="54"/>
                  </a:lnTo>
                  <a:lnTo>
                    <a:pt x="243" y="27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2" name="Google Shape;10482;p58"/>
            <p:cNvSpPr/>
            <p:nvPr/>
          </p:nvSpPr>
          <p:spPr>
            <a:xfrm>
              <a:off x="2204470" y="4503235"/>
              <a:ext cx="20260" cy="20317"/>
            </a:xfrm>
            <a:custGeom>
              <a:avLst/>
              <a:gdLst/>
              <a:ahLst/>
              <a:cxnLst/>
              <a:rect l="l" t="t" r="r" b="b"/>
              <a:pathLst>
                <a:path w="351" h="352" extrusionOk="0">
                  <a:moveTo>
                    <a:pt x="162" y="1"/>
                  </a:moveTo>
                  <a:lnTo>
                    <a:pt x="81" y="28"/>
                  </a:lnTo>
                  <a:lnTo>
                    <a:pt x="54" y="55"/>
                  </a:lnTo>
                  <a:lnTo>
                    <a:pt x="0" y="136"/>
                  </a:lnTo>
                  <a:lnTo>
                    <a:pt x="0" y="190"/>
                  </a:lnTo>
                  <a:lnTo>
                    <a:pt x="27" y="271"/>
                  </a:lnTo>
                  <a:lnTo>
                    <a:pt x="81" y="324"/>
                  </a:lnTo>
                  <a:lnTo>
                    <a:pt x="135" y="351"/>
                  </a:lnTo>
                  <a:lnTo>
                    <a:pt x="216" y="351"/>
                  </a:lnTo>
                  <a:lnTo>
                    <a:pt x="270" y="324"/>
                  </a:lnTo>
                  <a:lnTo>
                    <a:pt x="324" y="297"/>
                  </a:lnTo>
                  <a:lnTo>
                    <a:pt x="351" y="217"/>
                  </a:lnTo>
                  <a:lnTo>
                    <a:pt x="351" y="163"/>
                  </a:lnTo>
                  <a:lnTo>
                    <a:pt x="351" y="109"/>
                  </a:lnTo>
                  <a:lnTo>
                    <a:pt x="324" y="82"/>
                  </a:lnTo>
                  <a:lnTo>
                    <a:pt x="297" y="28"/>
                  </a:lnTo>
                  <a:lnTo>
                    <a:pt x="24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3" name="Google Shape;10483;p58"/>
            <p:cNvSpPr/>
            <p:nvPr/>
          </p:nvSpPr>
          <p:spPr>
            <a:xfrm>
              <a:off x="1508719" y="4613765"/>
              <a:ext cx="116825" cy="108975"/>
            </a:xfrm>
            <a:custGeom>
              <a:avLst/>
              <a:gdLst/>
              <a:ahLst/>
              <a:cxnLst/>
              <a:rect l="l" t="t" r="r" b="b"/>
              <a:pathLst>
                <a:path w="2024" h="1888" extrusionOk="0">
                  <a:moveTo>
                    <a:pt x="217" y="0"/>
                  </a:moveTo>
                  <a:lnTo>
                    <a:pt x="163" y="540"/>
                  </a:lnTo>
                  <a:lnTo>
                    <a:pt x="82" y="1052"/>
                  </a:lnTo>
                  <a:lnTo>
                    <a:pt x="28" y="1483"/>
                  </a:lnTo>
                  <a:lnTo>
                    <a:pt x="1" y="1861"/>
                  </a:lnTo>
                  <a:lnTo>
                    <a:pt x="2023" y="1888"/>
                  </a:lnTo>
                  <a:lnTo>
                    <a:pt x="1969" y="1510"/>
                  </a:lnTo>
                  <a:lnTo>
                    <a:pt x="1862" y="1187"/>
                  </a:lnTo>
                  <a:lnTo>
                    <a:pt x="1700" y="863"/>
                  </a:lnTo>
                  <a:lnTo>
                    <a:pt x="1484" y="594"/>
                  </a:lnTo>
                  <a:lnTo>
                    <a:pt x="1241" y="378"/>
                  </a:lnTo>
                  <a:lnTo>
                    <a:pt x="1107" y="270"/>
                  </a:lnTo>
                  <a:lnTo>
                    <a:pt x="945" y="189"/>
                  </a:lnTo>
                  <a:lnTo>
                    <a:pt x="783" y="108"/>
                  </a:lnTo>
                  <a:lnTo>
                    <a:pt x="594" y="54"/>
                  </a:lnTo>
                  <a:lnTo>
                    <a:pt x="432" y="27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4" name="Google Shape;10484;p58"/>
            <p:cNvSpPr/>
            <p:nvPr/>
          </p:nvSpPr>
          <p:spPr>
            <a:xfrm>
              <a:off x="1477608" y="4332042"/>
              <a:ext cx="316017" cy="392265"/>
            </a:xfrm>
            <a:custGeom>
              <a:avLst/>
              <a:gdLst/>
              <a:ahLst/>
              <a:cxnLst/>
              <a:rect l="l" t="t" r="r" b="b"/>
              <a:pathLst>
                <a:path w="5475" h="6796" extrusionOk="0">
                  <a:moveTo>
                    <a:pt x="1" y="1"/>
                  </a:moveTo>
                  <a:lnTo>
                    <a:pt x="82" y="729"/>
                  </a:lnTo>
                  <a:lnTo>
                    <a:pt x="189" y="1376"/>
                  </a:lnTo>
                  <a:lnTo>
                    <a:pt x="297" y="1915"/>
                  </a:lnTo>
                  <a:lnTo>
                    <a:pt x="432" y="2401"/>
                  </a:lnTo>
                  <a:lnTo>
                    <a:pt x="648" y="3237"/>
                  </a:lnTo>
                  <a:lnTo>
                    <a:pt x="729" y="3614"/>
                  </a:lnTo>
                  <a:lnTo>
                    <a:pt x="783" y="3992"/>
                  </a:lnTo>
                  <a:lnTo>
                    <a:pt x="783" y="4423"/>
                  </a:lnTo>
                  <a:lnTo>
                    <a:pt x="756" y="4881"/>
                  </a:lnTo>
                  <a:lnTo>
                    <a:pt x="971" y="4908"/>
                  </a:lnTo>
                  <a:lnTo>
                    <a:pt x="1133" y="4935"/>
                  </a:lnTo>
                  <a:lnTo>
                    <a:pt x="1322" y="4989"/>
                  </a:lnTo>
                  <a:lnTo>
                    <a:pt x="1484" y="5070"/>
                  </a:lnTo>
                  <a:lnTo>
                    <a:pt x="1646" y="5151"/>
                  </a:lnTo>
                  <a:lnTo>
                    <a:pt x="1780" y="5259"/>
                  </a:lnTo>
                  <a:lnTo>
                    <a:pt x="2023" y="5475"/>
                  </a:lnTo>
                  <a:lnTo>
                    <a:pt x="2239" y="5744"/>
                  </a:lnTo>
                  <a:lnTo>
                    <a:pt x="2401" y="6068"/>
                  </a:lnTo>
                  <a:lnTo>
                    <a:pt x="2508" y="6391"/>
                  </a:lnTo>
                  <a:lnTo>
                    <a:pt x="2562" y="6769"/>
                  </a:lnTo>
                  <a:lnTo>
                    <a:pt x="5097" y="6796"/>
                  </a:lnTo>
                  <a:lnTo>
                    <a:pt x="5124" y="6418"/>
                  </a:lnTo>
                  <a:lnTo>
                    <a:pt x="5178" y="6068"/>
                  </a:lnTo>
                  <a:lnTo>
                    <a:pt x="5313" y="5717"/>
                  </a:lnTo>
                  <a:lnTo>
                    <a:pt x="5475" y="5394"/>
                  </a:lnTo>
                  <a:lnTo>
                    <a:pt x="5205" y="5367"/>
                  </a:lnTo>
                  <a:lnTo>
                    <a:pt x="5070" y="5340"/>
                  </a:lnTo>
                  <a:lnTo>
                    <a:pt x="4908" y="5259"/>
                  </a:lnTo>
                  <a:lnTo>
                    <a:pt x="4720" y="5151"/>
                  </a:lnTo>
                  <a:lnTo>
                    <a:pt x="4504" y="5016"/>
                  </a:lnTo>
                  <a:lnTo>
                    <a:pt x="4666" y="5124"/>
                  </a:lnTo>
                  <a:lnTo>
                    <a:pt x="4854" y="5232"/>
                  </a:lnTo>
                  <a:lnTo>
                    <a:pt x="4908" y="5286"/>
                  </a:lnTo>
                  <a:lnTo>
                    <a:pt x="4935" y="5367"/>
                  </a:lnTo>
                  <a:lnTo>
                    <a:pt x="4935" y="5448"/>
                  </a:lnTo>
                  <a:lnTo>
                    <a:pt x="4881" y="5529"/>
                  </a:lnTo>
                  <a:lnTo>
                    <a:pt x="4612" y="5717"/>
                  </a:lnTo>
                  <a:lnTo>
                    <a:pt x="4477" y="5798"/>
                  </a:lnTo>
                  <a:lnTo>
                    <a:pt x="4288" y="5852"/>
                  </a:lnTo>
                  <a:lnTo>
                    <a:pt x="4126" y="5825"/>
                  </a:lnTo>
                  <a:lnTo>
                    <a:pt x="3965" y="5744"/>
                  </a:lnTo>
                  <a:lnTo>
                    <a:pt x="3668" y="5529"/>
                  </a:lnTo>
                  <a:lnTo>
                    <a:pt x="3479" y="5394"/>
                  </a:lnTo>
                  <a:lnTo>
                    <a:pt x="3317" y="5232"/>
                  </a:lnTo>
                  <a:lnTo>
                    <a:pt x="3156" y="5043"/>
                  </a:lnTo>
                  <a:lnTo>
                    <a:pt x="3021" y="4827"/>
                  </a:lnTo>
                  <a:lnTo>
                    <a:pt x="2886" y="4612"/>
                  </a:lnTo>
                  <a:lnTo>
                    <a:pt x="2751" y="4342"/>
                  </a:lnTo>
                  <a:lnTo>
                    <a:pt x="2670" y="4396"/>
                  </a:lnTo>
                  <a:lnTo>
                    <a:pt x="2670" y="4450"/>
                  </a:lnTo>
                  <a:lnTo>
                    <a:pt x="2670" y="4504"/>
                  </a:lnTo>
                  <a:lnTo>
                    <a:pt x="2616" y="4585"/>
                  </a:lnTo>
                  <a:lnTo>
                    <a:pt x="2589" y="4612"/>
                  </a:lnTo>
                  <a:lnTo>
                    <a:pt x="2508" y="4639"/>
                  </a:lnTo>
                  <a:lnTo>
                    <a:pt x="2428" y="4639"/>
                  </a:lnTo>
                  <a:lnTo>
                    <a:pt x="2374" y="4612"/>
                  </a:lnTo>
                  <a:lnTo>
                    <a:pt x="2320" y="4558"/>
                  </a:lnTo>
                  <a:lnTo>
                    <a:pt x="2320" y="4477"/>
                  </a:lnTo>
                  <a:lnTo>
                    <a:pt x="2320" y="4423"/>
                  </a:lnTo>
                  <a:lnTo>
                    <a:pt x="2347" y="4342"/>
                  </a:lnTo>
                  <a:lnTo>
                    <a:pt x="2401" y="4315"/>
                  </a:lnTo>
                  <a:lnTo>
                    <a:pt x="2481" y="4288"/>
                  </a:lnTo>
                  <a:lnTo>
                    <a:pt x="2535" y="4288"/>
                  </a:lnTo>
                  <a:lnTo>
                    <a:pt x="2589" y="4315"/>
                  </a:lnTo>
                  <a:lnTo>
                    <a:pt x="2724" y="4207"/>
                  </a:lnTo>
                  <a:lnTo>
                    <a:pt x="2697" y="4153"/>
                  </a:lnTo>
                  <a:lnTo>
                    <a:pt x="2616" y="3749"/>
                  </a:lnTo>
                  <a:lnTo>
                    <a:pt x="2535" y="3263"/>
                  </a:lnTo>
                  <a:lnTo>
                    <a:pt x="2401" y="3290"/>
                  </a:lnTo>
                  <a:lnTo>
                    <a:pt x="2401" y="3344"/>
                  </a:lnTo>
                  <a:lnTo>
                    <a:pt x="2374" y="3398"/>
                  </a:lnTo>
                  <a:lnTo>
                    <a:pt x="2320" y="3452"/>
                  </a:lnTo>
                  <a:lnTo>
                    <a:pt x="2185" y="3452"/>
                  </a:lnTo>
                  <a:lnTo>
                    <a:pt x="2131" y="3425"/>
                  </a:lnTo>
                  <a:lnTo>
                    <a:pt x="2077" y="3371"/>
                  </a:lnTo>
                  <a:lnTo>
                    <a:pt x="2050" y="3317"/>
                  </a:lnTo>
                  <a:lnTo>
                    <a:pt x="2050" y="3237"/>
                  </a:lnTo>
                  <a:lnTo>
                    <a:pt x="2104" y="3183"/>
                  </a:lnTo>
                  <a:lnTo>
                    <a:pt x="2158" y="3129"/>
                  </a:lnTo>
                  <a:lnTo>
                    <a:pt x="2212" y="3102"/>
                  </a:lnTo>
                  <a:lnTo>
                    <a:pt x="2293" y="3102"/>
                  </a:lnTo>
                  <a:lnTo>
                    <a:pt x="2347" y="3156"/>
                  </a:lnTo>
                  <a:lnTo>
                    <a:pt x="2401" y="3210"/>
                  </a:lnTo>
                  <a:lnTo>
                    <a:pt x="2401" y="3263"/>
                  </a:lnTo>
                  <a:lnTo>
                    <a:pt x="2535" y="3129"/>
                  </a:lnTo>
                  <a:lnTo>
                    <a:pt x="2481" y="2239"/>
                  </a:lnTo>
                  <a:lnTo>
                    <a:pt x="2320" y="2266"/>
                  </a:lnTo>
                  <a:lnTo>
                    <a:pt x="2320" y="2320"/>
                  </a:lnTo>
                  <a:lnTo>
                    <a:pt x="2266" y="2401"/>
                  </a:lnTo>
                  <a:lnTo>
                    <a:pt x="2212" y="2428"/>
                  </a:lnTo>
                  <a:lnTo>
                    <a:pt x="2158" y="2455"/>
                  </a:lnTo>
                  <a:lnTo>
                    <a:pt x="2077" y="2455"/>
                  </a:lnTo>
                  <a:lnTo>
                    <a:pt x="2023" y="2401"/>
                  </a:lnTo>
                  <a:lnTo>
                    <a:pt x="1969" y="2347"/>
                  </a:lnTo>
                  <a:lnTo>
                    <a:pt x="1969" y="2293"/>
                  </a:lnTo>
                  <a:lnTo>
                    <a:pt x="1969" y="2212"/>
                  </a:lnTo>
                  <a:lnTo>
                    <a:pt x="1996" y="2158"/>
                  </a:lnTo>
                  <a:lnTo>
                    <a:pt x="2050" y="2104"/>
                  </a:lnTo>
                  <a:lnTo>
                    <a:pt x="2212" y="2104"/>
                  </a:lnTo>
                  <a:lnTo>
                    <a:pt x="2293" y="2185"/>
                  </a:lnTo>
                  <a:lnTo>
                    <a:pt x="2481" y="2077"/>
                  </a:lnTo>
                  <a:lnTo>
                    <a:pt x="2481" y="1511"/>
                  </a:lnTo>
                  <a:lnTo>
                    <a:pt x="2481" y="971"/>
                  </a:lnTo>
                  <a:lnTo>
                    <a:pt x="2428" y="998"/>
                  </a:lnTo>
                  <a:lnTo>
                    <a:pt x="2401" y="1052"/>
                  </a:lnTo>
                  <a:lnTo>
                    <a:pt x="2374" y="1079"/>
                  </a:lnTo>
                  <a:lnTo>
                    <a:pt x="2320" y="1133"/>
                  </a:lnTo>
                  <a:lnTo>
                    <a:pt x="2185" y="1133"/>
                  </a:lnTo>
                  <a:lnTo>
                    <a:pt x="2131" y="1106"/>
                  </a:lnTo>
                  <a:lnTo>
                    <a:pt x="2077" y="1052"/>
                  </a:lnTo>
                  <a:lnTo>
                    <a:pt x="2050" y="971"/>
                  </a:lnTo>
                  <a:lnTo>
                    <a:pt x="2077" y="918"/>
                  </a:lnTo>
                  <a:lnTo>
                    <a:pt x="2104" y="837"/>
                  </a:lnTo>
                  <a:lnTo>
                    <a:pt x="2158" y="810"/>
                  </a:lnTo>
                  <a:lnTo>
                    <a:pt x="2212" y="783"/>
                  </a:lnTo>
                  <a:lnTo>
                    <a:pt x="2293" y="783"/>
                  </a:lnTo>
                  <a:lnTo>
                    <a:pt x="2347" y="810"/>
                  </a:lnTo>
                  <a:lnTo>
                    <a:pt x="2374" y="864"/>
                  </a:lnTo>
                  <a:lnTo>
                    <a:pt x="2401" y="918"/>
                  </a:lnTo>
                  <a:lnTo>
                    <a:pt x="2508" y="864"/>
                  </a:lnTo>
                  <a:lnTo>
                    <a:pt x="2535" y="486"/>
                  </a:lnTo>
                  <a:lnTo>
                    <a:pt x="1915" y="432"/>
                  </a:lnTo>
                  <a:lnTo>
                    <a:pt x="1268" y="351"/>
                  </a:lnTo>
                  <a:lnTo>
                    <a:pt x="621" y="216"/>
                  </a:lnTo>
                  <a:lnTo>
                    <a:pt x="324" y="136"/>
                  </a:lnTo>
                  <a:lnTo>
                    <a:pt x="28" y="5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5" name="Google Shape;10485;p58"/>
            <p:cNvSpPr/>
            <p:nvPr/>
          </p:nvSpPr>
          <p:spPr>
            <a:xfrm>
              <a:off x="1771805" y="4643317"/>
              <a:ext cx="91890" cy="82540"/>
            </a:xfrm>
            <a:custGeom>
              <a:avLst/>
              <a:gdLst/>
              <a:ahLst/>
              <a:cxnLst/>
              <a:rect l="l" t="t" r="r" b="b"/>
              <a:pathLst>
                <a:path w="1592" h="1430" extrusionOk="0">
                  <a:moveTo>
                    <a:pt x="378" y="1"/>
                  </a:moveTo>
                  <a:lnTo>
                    <a:pt x="216" y="324"/>
                  </a:lnTo>
                  <a:lnTo>
                    <a:pt x="81" y="675"/>
                  </a:lnTo>
                  <a:lnTo>
                    <a:pt x="27" y="1025"/>
                  </a:lnTo>
                  <a:lnTo>
                    <a:pt x="0" y="1403"/>
                  </a:lnTo>
                  <a:lnTo>
                    <a:pt x="1591" y="1430"/>
                  </a:lnTo>
                  <a:lnTo>
                    <a:pt x="1591" y="1214"/>
                  </a:lnTo>
                  <a:lnTo>
                    <a:pt x="1564" y="1025"/>
                  </a:lnTo>
                  <a:lnTo>
                    <a:pt x="1537" y="864"/>
                  </a:lnTo>
                  <a:lnTo>
                    <a:pt x="1483" y="702"/>
                  </a:lnTo>
                  <a:lnTo>
                    <a:pt x="1429" y="567"/>
                  </a:lnTo>
                  <a:lnTo>
                    <a:pt x="1348" y="459"/>
                  </a:lnTo>
                  <a:lnTo>
                    <a:pt x="1267" y="351"/>
                  </a:lnTo>
                  <a:lnTo>
                    <a:pt x="1187" y="270"/>
                  </a:lnTo>
                  <a:lnTo>
                    <a:pt x="971" y="163"/>
                  </a:lnTo>
                  <a:lnTo>
                    <a:pt x="782" y="82"/>
                  </a:lnTo>
                  <a:lnTo>
                    <a:pt x="566" y="28"/>
                  </a:lnTo>
                  <a:lnTo>
                    <a:pt x="37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6" name="Google Shape;10486;p58"/>
            <p:cNvSpPr/>
            <p:nvPr/>
          </p:nvSpPr>
          <p:spPr>
            <a:xfrm>
              <a:off x="1499426" y="4721122"/>
              <a:ext cx="378239" cy="51429"/>
            </a:xfrm>
            <a:custGeom>
              <a:avLst/>
              <a:gdLst/>
              <a:ahLst/>
              <a:cxnLst/>
              <a:rect l="l" t="t" r="r" b="b"/>
              <a:pathLst>
                <a:path w="6553" h="891" extrusionOk="0">
                  <a:moveTo>
                    <a:pt x="135" y="1"/>
                  </a:moveTo>
                  <a:lnTo>
                    <a:pt x="0" y="864"/>
                  </a:lnTo>
                  <a:lnTo>
                    <a:pt x="1726" y="891"/>
                  </a:lnTo>
                  <a:lnTo>
                    <a:pt x="1969" y="540"/>
                  </a:lnTo>
                  <a:lnTo>
                    <a:pt x="2427" y="891"/>
                  </a:lnTo>
                  <a:lnTo>
                    <a:pt x="6553" y="891"/>
                  </a:lnTo>
                  <a:lnTo>
                    <a:pt x="6364" y="82"/>
                  </a:lnTo>
                  <a:lnTo>
                    <a:pt x="6310" y="82"/>
                  </a:lnTo>
                  <a:lnTo>
                    <a:pt x="4719" y="55"/>
                  </a:lnTo>
                  <a:lnTo>
                    <a:pt x="2184" y="28"/>
                  </a:lnTo>
                  <a:lnTo>
                    <a:pt x="16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7" name="Google Shape;10487;p58"/>
            <p:cNvSpPr/>
            <p:nvPr/>
          </p:nvSpPr>
          <p:spPr>
            <a:xfrm>
              <a:off x="1452731" y="4125064"/>
              <a:ext cx="297316" cy="235094"/>
            </a:xfrm>
            <a:custGeom>
              <a:avLst/>
              <a:gdLst/>
              <a:ahLst/>
              <a:cxnLst/>
              <a:rect l="l" t="t" r="r" b="b"/>
              <a:pathLst>
                <a:path w="5151" h="4073" extrusionOk="0">
                  <a:moveTo>
                    <a:pt x="1241" y="0"/>
                  </a:moveTo>
                  <a:lnTo>
                    <a:pt x="1133" y="513"/>
                  </a:lnTo>
                  <a:lnTo>
                    <a:pt x="1079" y="1025"/>
                  </a:lnTo>
                  <a:lnTo>
                    <a:pt x="1052" y="1537"/>
                  </a:lnTo>
                  <a:lnTo>
                    <a:pt x="1052" y="1780"/>
                  </a:lnTo>
                  <a:lnTo>
                    <a:pt x="1079" y="2050"/>
                  </a:lnTo>
                  <a:lnTo>
                    <a:pt x="917" y="1915"/>
                  </a:lnTo>
                  <a:lnTo>
                    <a:pt x="809" y="1780"/>
                  </a:lnTo>
                  <a:lnTo>
                    <a:pt x="782" y="2400"/>
                  </a:lnTo>
                  <a:lnTo>
                    <a:pt x="809" y="2697"/>
                  </a:lnTo>
                  <a:lnTo>
                    <a:pt x="836" y="2993"/>
                  </a:lnTo>
                  <a:lnTo>
                    <a:pt x="890" y="3263"/>
                  </a:lnTo>
                  <a:lnTo>
                    <a:pt x="971" y="3533"/>
                  </a:lnTo>
                  <a:lnTo>
                    <a:pt x="863" y="3263"/>
                  </a:lnTo>
                  <a:lnTo>
                    <a:pt x="782" y="2993"/>
                  </a:lnTo>
                  <a:lnTo>
                    <a:pt x="755" y="2697"/>
                  </a:lnTo>
                  <a:lnTo>
                    <a:pt x="728" y="2427"/>
                  </a:lnTo>
                  <a:lnTo>
                    <a:pt x="701" y="2050"/>
                  </a:lnTo>
                  <a:lnTo>
                    <a:pt x="701" y="1672"/>
                  </a:lnTo>
                  <a:lnTo>
                    <a:pt x="593" y="1510"/>
                  </a:lnTo>
                  <a:lnTo>
                    <a:pt x="513" y="1322"/>
                  </a:lnTo>
                  <a:lnTo>
                    <a:pt x="432" y="1133"/>
                  </a:lnTo>
                  <a:lnTo>
                    <a:pt x="351" y="944"/>
                  </a:lnTo>
                  <a:lnTo>
                    <a:pt x="270" y="567"/>
                  </a:lnTo>
                  <a:lnTo>
                    <a:pt x="270" y="162"/>
                  </a:lnTo>
                  <a:lnTo>
                    <a:pt x="162" y="728"/>
                  </a:lnTo>
                  <a:lnTo>
                    <a:pt x="81" y="1268"/>
                  </a:lnTo>
                  <a:lnTo>
                    <a:pt x="27" y="1780"/>
                  </a:lnTo>
                  <a:lnTo>
                    <a:pt x="0" y="2265"/>
                  </a:lnTo>
                  <a:lnTo>
                    <a:pt x="27" y="2670"/>
                  </a:lnTo>
                  <a:lnTo>
                    <a:pt x="108" y="3047"/>
                  </a:lnTo>
                  <a:lnTo>
                    <a:pt x="162" y="3209"/>
                  </a:lnTo>
                  <a:lnTo>
                    <a:pt x="243" y="3371"/>
                  </a:lnTo>
                  <a:lnTo>
                    <a:pt x="324" y="3479"/>
                  </a:lnTo>
                  <a:lnTo>
                    <a:pt x="432" y="3587"/>
                  </a:lnTo>
                  <a:lnTo>
                    <a:pt x="459" y="3641"/>
                  </a:lnTo>
                  <a:lnTo>
                    <a:pt x="755" y="3722"/>
                  </a:lnTo>
                  <a:lnTo>
                    <a:pt x="1052" y="3802"/>
                  </a:lnTo>
                  <a:lnTo>
                    <a:pt x="1699" y="3937"/>
                  </a:lnTo>
                  <a:lnTo>
                    <a:pt x="2346" y="4018"/>
                  </a:lnTo>
                  <a:lnTo>
                    <a:pt x="2966" y="4072"/>
                  </a:lnTo>
                  <a:lnTo>
                    <a:pt x="2993" y="3775"/>
                  </a:lnTo>
                  <a:lnTo>
                    <a:pt x="3047" y="3533"/>
                  </a:lnTo>
                  <a:lnTo>
                    <a:pt x="3128" y="3371"/>
                  </a:lnTo>
                  <a:lnTo>
                    <a:pt x="3155" y="3317"/>
                  </a:lnTo>
                  <a:lnTo>
                    <a:pt x="3182" y="3317"/>
                  </a:lnTo>
                  <a:lnTo>
                    <a:pt x="3344" y="3290"/>
                  </a:lnTo>
                  <a:lnTo>
                    <a:pt x="3560" y="3290"/>
                  </a:lnTo>
                  <a:lnTo>
                    <a:pt x="3991" y="3317"/>
                  </a:lnTo>
                  <a:lnTo>
                    <a:pt x="4207" y="3344"/>
                  </a:lnTo>
                  <a:lnTo>
                    <a:pt x="4369" y="3398"/>
                  </a:lnTo>
                  <a:lnTo>
                    <a:pt x="4503" y="3479"/>
                  </a:lnTo>
                  <a:lnTo>
                    <a:pt x="4530" y="3506"/>
                  </a:lnTo>
                  <a:lnTo>
                    <a:pt x="4530" y="3560"/>
                  </a:lnTo>
                  <a:lnTo>
                    <a:pt x="4476" y="4018"/>
                  </a:lnTo>
                  <a:lnTo>
                    <a:pt x="4557" y="3937"/>
                  </a:lnTo>
                  <a:lnTo>
                    <a:pt x="4611" y="3829"/>
                  </a:lnTo>
                  <a:lnTo>
                    <a:pt x="4692" y="3668"/>
                  </a:lnTo>
                  <a:lnTo>
                    <a:pt x="4773" y="3452"/>
                  </a:lnTo>
                  <a:lnTo>
                    <a:pt x="4854" y="3182"/>
                  </a:lnTo>
                  <a:lnTo>
                    <a:pt x="4962" y="2832"/>
                  </a:lnTo>
                  <a:lnTo>
                    <a:pt x="5043" y="2400"/>
                  </a:lnTo>
                  <a:lnTo>
                    <a:pt x="5151" y="1861"/>
                  </a:lnTo>
                  <a:lnTo>
                    <a:pt x="4962" y="2131"/>
                  </a:lnTo>
                  <a:lnTo>
                    <a:pt x="4746" y="2373"/>
                  </a:lnTo>
                  <a:lnTo>
                    <a:pt x="4530" y="2562"/>
                  </a:lnTo>
                  <a:lnTo>
                    <a:pt x="4288" y="2778"/>
                  </a:lnTo>
                  <a:lnTo>
                    <a:pt x="4288" y="2778"/>
                  </a:lnTo>
                  <a:lnTo>
                    <a:pt x="4315" y="2589"/>
                  </a:lnTo>
                  <a:lnTo>
                    <a:pt x="4342" y="2400"/>
                  </a:lnTo>
                  <a:lnTo>
                    <a:pt x="4369" y="2211"/>
                  </a:lnTo>
                  <a:lnTo>
                    <a:pt x="4342" y="2050"/>
                  </a:lnTo>
                  <a:lnTo>
                    <a:pt x="4288" y="2185"/>
                  </a:lnTo>
                  <a:lnTo>
                    <a:pt x="4207" y="2346"/>
                  </a:lnTo>
                  <a:lnTo>
                    <a:pt x="4099" y="2481"/>
                  </a:lnTo>
                  <a:lnTo>
                    <a:pt x="3991" y="2616"/>
                  </a:lnTo>
                  <a:lnTo>
                    <a:pt x="3856" y="2724"/>
                  </a:lnTo>
                  <a:lnTo>
                    <a:pt x="3748" y="2778"/>
                  </a:lnTo>
                  <a:lnTo>
                    <a:pt x="3614" y="2805"/>
                  </a:lnTo>
                  <a:lnTo>
                    <a:pt x="3506" y="2778"/>
                  </a:lnTo>
                  <a:lnTo>
                    <a:pt x="3371" y="2697"/>
                  </a:lnTo>
                  <a:lnTo>
                    <a:pt x="3263" y="2616"/>
                  </a:lnTo>
                  <a:lnTo>
                    <a:pt x="3074" y="2427"/>
                  </a:lnTo>
                  <a:lnTo>
                    <a:pt x="2939" y="2185"/>
                  </a:lnTo>
                  <a:lnTo>
                    <a:pt x="2832" y="1942"/>
                  </a:lnTo>
                  <a:lnTo>
                    <a:pt x="2751" y="1645"/>
                  </a:lnTo>
                  <a:lnTo>
                    <a:pt x="2697" y="1376"/>
                  </a:lnTo>
                  <a:lnTo>
                    <a:pt x="2697" y="1079"/>
                  </a:lnTo>
                  <a:lnTo>
                    <a:pt x="2670" y="782"/>
                  </a:lnTo>
                  <a:lnTo>
                    <a:pt x="2562" y="1052"/>
                  </a:lnTo>
                  <a:lnTo>
                    <a:pt x="2508" y="1322"/>
                  </a:lnTo>
                  <a:lnTo>
                    <a:pt x="2454" y="1591"/>
                  </a:lnTo>
                  <a:lnTo>
                    <a:pt x="2427" y="1888"/>
                  </a:lnTo>
                  <a:lnTo>
                    <a:pt x="2400" y="2454"/>
                  </a:lnTo>
                  <a:lnTo>
                    <a:pt x="2400" y="3047"/>
                  </a:lnTo>
                  <a:lnTo>
                    <a:pt x="2211" y="2913"/>
                  </a:lnTo>
                  <a:lnTo>
                    <a:pt x="2050" y="2778"/>
                  </a:lnTo>
                  <a:lnTo>
                    <a:pt x="1888" y="2616"/>
                  </a:lnTo>
                  <a:lnTo>
                    <a:pt x="1753" y="2454"/>
                  </a:lnTo>
                  <a:lnTo>
                    <a:pt x="1645" y="2265"/>
                  </a:lnTo>
                  <a:lnTo>
                    <a:pt x="1537" y="2104"/>
                  </a:lnTo>
                  <a:lnTo>
                    <a:pt x="1456" y="1888"/>
                  </a:lnTo>
                  <a:lnTo>
                    <a:pt x="1375" y="1699"/>
                  </a:lnTo>
                  <a:lnTo>
                    <a:pt x="1268" y="1295"/>
                  </a:lnTo>
                  <a:lnTo>
                    <a:pt x="1214" y="863"/>
                  </a:lnTo>
                  <a:lnTo>
                    <a:pt x="1214" y="432"/>
                  </a:lnTo>
                  <a:lnTo>
                    <a:pt x="124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8" name="Google Shape;10488;p58"/>
            <p:cNvSpPr/>
            <p:nvPr/>
          </p:nvSpPr>
          <p:spPr>
            <a:xfrm>
              <a:off x="1468258" y="3382633"/>
              <a:ext cx="99682" cy="839018"/>
            </a:xfrm>
            <a:custGeom>
              <a:avLst/>
              <a:gdLst/>
              <a:ahLst/>
              <a:cxnLst/>
              <a:rect l="l" t="t" r="r" b="b"/>
              <a:pathLst>
                <a:path w="1727" h="14536" extrusionOk="0">
                  <a:moveTo>
                    <a:pt x="648" y="1"/>
                  </a:moveTo>
                  <a:lnTo>
                    <a:pt x="621" y="702"/>
                  </a:lnTo>
                  <a:lnTo>
                    <a:pt x="621" y="1376"/>
                  </a:lnTo>
                  <a:lnTo>
                    <a:pt x="675" y="1996"/>
                  </a:lnTo>
                  <a:lnTo>
                    <a:pt x="756" y="2563"/>
                  </a:lnTo>
                  <a:lnTo>
                    <a:pt x="864" y="3048"/>
                  </a:lnTo>
                  <a:lnTo>
                    <a:pt x="972" y="3453"/>
                  </a:lnTo>
                  <a:lnTo>
                    <a:pt x="1160" y="3992"/>
                  </a:lnTo>
                  <a:lnTo>
                    <a:pt x="1160" y="8953"/>
                  </a:lnTo>
                  <a:lnTo>
                    <a:pt x="918" y="9681"/>
                  </a:lnTo>
                  <a:lnTo>
                    <a:pt x="594" y="10652"/>
                  </a:lnTo>
                  <a:lnTo>
                    <a:pt x="271" y="11812"/>
                  </a:lnTo>
                  <a:lnTo>
                    <a:pt x="136" y="12405"/>
                  </a:lnTo>
                  <a:lnTo>
                    <a:pt x="1" y="13025"/>
                  </a:lnTo>
                  <a:lnTo>
                    <a:pt x="1" y="13430"/>
                  </a:lnTo>
                  <a:lnTo>
                    <a:pt x="82" y="13807"/>
                  </a:lnTo>
                  <a:lnTo>
                    <a:pt x="163" y="13996"/>
                  </a:lnTo>
                  <a:lnTo>
                    <a:pt x="244" y="14185"/>
                  </a:lnTo>
                  <a:lnTo>
                    <a:pt x="324" y="14373"/>
                  </a:lnTo>
                  <a:lnTo>
                    <a:pt x="432" y="14535"/>
                  </a:lnTo>
                  <a:lnTo>
                    <a:pt x="459" y="14104"/>
                  </a:lnTo>
                  <a:lnTo>
                    <a:pt x="540" y="13537"/>
                  </a:lnTo>
                  <a:lnTo>
                    <a:pt x="621" y="12971"/>
                  </a:lnTo>
                  <a:lnTo>
                    <a:pt x="729" y="12405"/>
                  </a:lnTo>
                  <a:lnTo>
                    <a:pt x="837" y="11839"/>
                  </a:lnTo>
                  <a:lnTo>
                    <a:pt x="1106" y="10706"/>
                  </a:lnTo>
                  <a:lnTo>
                    <a:pt x="1430" y="9601"/>
                  </a:lnTo>
                  <a:lnTo>
                    <a:pt x="1619" y="9034"/>
                  </a:lnTo>
                  <a:lnTo>
                    <a:pt x="1619" y="8495"/>
                  </a:lnTo>
                  <a:lnTo>
                    <a:pt x="1619" y="7335"/>
                  </a:lnTo>
                  <a:lnTo>
                    <a:pt x="1646" y="5043"/>
                  </a:lnTo>
                  <a:lnTo>
                    <a:pt x="1646" y="2724"/>
                  </a:lnTo>
                  <a:lnTo>
                    <a:pt x="1646" y="1376"/>
                  </a:lnTo>
                  <a:lnTo>
                    <a:pt x="1727" y="55"/>
                  </a:lnTo>
                  <a:lnTo>
                    <a:pt x="837" y="55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9" name="Google Shape;10489;p58"/>
            <p:cNvSpPr/>
            <p:nvPr/>
          </p:nvSpPr>
          <p:spPr>
            <a:xfrm>
              <a:off x="1620811" y="4456541"/>
              <a:ext cx="80981" cy="56104"/>
            </a:xfrm>
            <a:custGeom>
              <a:avLst/>
              <a:gdLst/>
              <a:ahLst/>
              <a:cxnLst/>
              <a:rect l="l" t="t" r="r" b="b"/>
              <a:pathLst>
                <a:path w="1403" h="972" extrusionOk="0">
                  <a:moveTo>
                    <a:pt x="594" y="1"/>
                  </a:moveTo>
                  <a:lnTo>
                    <a:pt x="135" y="55"/>
                  </a:lnTo>
                  <a:lnTo>
                    <a:pt x="0" y="82"/>
                  </a:lnTo>
                  <a:lnTo>
                    <a:pt x="54" y="972"/>
                  </a:lnTo>
                  <a:lnTo>
                    <a:pt x="216" y="864"/>
                  </a:lnTo>
                  <a:lnTo>
                    <a:pt x="432" y="783"/>
                  </a:lnTo>
                  <a:lnTo>
                    <a:pt x="621" y="756"/>
                  </a:lnTo>
                  <a:lnTo>
                    <a:pt x="836" y="756"/>
                  </a:lnTo>
                  <a:lnTo>
                    <a:pt x="1052" y="783"/>
                  </a:lnTo>
                  <a:lnTo>
                    <a:pt x="1187" y="837"/>
                  </a:lnTo>
                  <a:lnTo>
                    <a:pt x="1322" y="918"/>
                  </a:lnTo>
                  <a:lnTo>
                    <a:pt x="1403" y="28"/>
                  </a:lnTo>
                  <a:lnTo>
                    <a:pt x="102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0" name="Google Shape;10490;p58"/>
            <p:cNvSpPr/>
            <p:nvPr/>
          </p:nvSpPr>
          <p:spPr>
            <a:xfrm>
              <a:off x="1620811" y="4388087"/>
              <a:ext cx="87215" cy="65397"/>
            </a:xfrm>
            <a:custGeom>
              <a:avLst/>
              <a:gdLst/>
              <a:ahLst/>
              <a:cxnLst/>
              <a:rect l="l" t="t" r="r" b="b"/>
              <a:pathLst>
                <a:path w="1511" h="1133" extrusionOk="0">
                  <a:moveTo>
                    <a:pt x="0" y="0"/>
                  </a:moveTo>
                  <a:lnTo>
                    <a:pt x="0" y="540"/>
                  </a:lnTo>
                  <a:lnTo>
                    <a:pt x="0" y="1106"/>
                  </a:lnTo>
                  <a:lnTo>
                    <a:pt x="81" y="1052"/>
                  </a:lnTo>
                  <a:lnTo>
                    <a:pt x="324" y="971"/>
                  </a:lnTo>
                  <a:lnTo>
                    <a:pt x="567" y="944"/>
                  </a:lnTo>
                  <a:lnTo>
                    <a:pt x="809" y="944"/>
                  </a:lnTo>
                  <a:lnTo>
                    <a:pt x="1052" y="998"/>
                  </a:lnTo>
                  <a:lnTo>
                    <a:pt x="1241" y="1052"/>
                  </a:lnTo>
                  <a:lnTo>
                    <a:pt x="1403" y="1133"/>
                  </a:lnTo>
                  <a:lnTo>
                    <a:pt x="1510" y="108"/>
                  </a:lnTo>
                  <a:lnTo>
                    <a:pt x="1160" y="54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1" name="Google Shape;10491;p58"/>
            <p:cNvSpPr/>
            <p:nvPr/>
          </p:nvSpPr>
          <p:spPr>
            <a:xfrm>
              <a:off x="1636395" y="4563955"/>
              <a:ext cx="126118" cy="105916"/>
            </a:xfrm>
            <a:custGeom>
              <a:avLst/>
              <a:gdLst/>
              <a:ahLst/>
              <a:cxnLst/>
              <a:rect l="l" t="t" r="r" b="b"/>
              <a:pathLst>
                <a:path w="2185" h="1835" extrusionOk="0">
                  <a:moveTo>
                    <a:pt x="1052" y="1"/>
                  </a:moveTo>
                  <a:lnTo>
                    <a:pt x="809" y="27"/>
                  </a:lnTo>
                  <a:lnTo>
                    <a:pt x="432" y="135"/>
                  </a:lnTo>
                  <a:lnTo>
                    <a:pt x="81" y="297"/>
                  </a:lnTo>
                  <a:lnTo>
                    <a:pt x="0" y="324"/>
                  </a:lnTo>
                  <a:lnTo>
                    <a:pt x="135" y="594"/>
                  </a:lnTo>
                  <a:lnTo>
                    <a:pt x="270" y="809"/>
                  </a:lnTo>
                  <a:lnTo>
                    <a:pt x="405" y="1025"/>
                  </a:lnTo>
                  <a:lnTo>
                    <a:pt x="566" y="1214"/>
                  </a:lnTo>
                  <a:lnTo>
                    <a:pt x="728" y="1376"/>
                  </a:lnTo>
                  <a:lnTo>
                    <a:pt x="917" y="1511"/>
                  </a:lnTo>
                  <a:lnTo>
                    <a:pt x="1214" y="1726"/>
                  </a:lnTo>
                  <a:lnTo>
                    <a:pt x="1375" y="1807"/>
                  </a:lnTo>
                  <a:lnTo>
                    <a:pt x="1537" y="1834"/>
                  </a:lnTo>
                  <a:lnTo>
                    <a:pt x="1726" y="1780"/>
                  </a:lnTo>
                  <a:lnTo>
                    <a:pt x="1861" y="1699"/>
                  </a:lnTo>
                  <a:lnTo>
                    <a:pt x="2130" y="1511"/>
                  </a:lnTo>
                  <a:lnTo>
                    <a:pt x="2184" y="1430"/>
                  </a:lnTo>
                  <a:lnTo>
                    <a:pt x="2184" y="1349"/>
                  </a:lnTo>
                  <a:lnTo>
                    <a:pt x="2157" y="1268"/>
                  </a:lnTo>
                  <a:lnTo>
                    <a:pt x="2103" y="1214"/>
                  </a:lnTo>
                  <a:lnTo>
                    <a:pt x="1915" y="1106"/>
                  </a:lnTo>
                  <a:lnTo>
                    <a:pt x="1753" y="998"/>
                  </a:lnTo>
                  <a:lnTo>
                    <a:pt x="1564" y="836"/>
                  </a:lnTo>
                  <a:lnTo>
                    <a:pt x="1375" y="648"/>
                  </a:lnTo>
                  <a:lnTo>
                    <a:pt x="1214" y="432"/>
                  </a:lnTo>
                  <a:lnTo>
                    <a:pt x="1106" y="243"/>
                  </a:lnTo>
                  <a:lnTo>
                    <a:pt x="1079" y="135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2" name="Google Shape;10492;p58"/>
            <p:cNvSpPr/>
            <p:nvPr/>
          </p:nvSpPr>
          <p:spPr>
            <a:xfrm>
              <a:off x="1623927" y="4511027"/>
              <a:ext cx="73189" cy="63896"/>
            </a:xfrm>
            <a:custGeom>
              <a:avLst/>
              <a:gdLst/>
              <a:ahLst/>
              <a:cxnLst/>
              <a:rect l="l" t="t" r="r" b="b"/>
              <a:pathLst>
                <a:path w="1268" h="1107" extrusionOk="0">
                  <a:moveTo>
                    <a:pt x="971" y="1"/>
                  </a:moveTo>
                  <a:lnTo>
                    <a:pt x="594" y="28"/>
                  </a:lnTo>
                  <a:lnTo>
                    <a:pt x="243" y="82"/>
                  </a:lnTo>
                  <a:lnTo>
                    <a:pt x="0" y="162"/>
                  </a:lnTo>
                  <a:lnTo>
                    <a:pt x="81" y="648"/>
                  </a:lnTo>
                  <a:lnTo>
                    <a:pt x="162" y="1052"/>
                  </a:lnTo>
                  <a:lnTo>
                    <a:pt x="189" y="1106"/>
                  </a:lnTo>
                  <a:lnTo>
                    <a:pt x="216" y="1052"/>
                  </a:lnTo>
                  <a:lnTo>
                    <a:pt x="378" y="944"/>
                  </a:lnTo>
                  <a:lnTo>
                    <a:pt x="594" y="837"/>
                  </a:lnTo>
                  <a:lnTo>
                    <a:pt x="782" y="783"/>
                  </a:lnTo>
                  <a:lnTo>
                    <a:pt x="1133" y="783"/>
                  </a:lnTo>
                  <a:lnTo>
                    <a:pt x="1268" y="810"/>
                  </a:lnTo>
                  <a:lnTo>
                    <a:pt x="1268" y="459"/>
                  </a:lnTo>
                  <a:lnTo>
                    <a:pt x="1268" y="28"/>
                  </a:lnTo>
                  <a:lnTo>
                    <a:pt x="9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3" name="Google Shape;10493;p58"/>
            <p:cNvSpPr/>
            <p:nvPr/>
          </p:nvSpPr>
          <p:spPr>
            <a:xfrm>
              <a:off x="1622369" y="4314958"/>
              <a:ext cx="91890" cy="76306"/>
            </a:xfrm>
            <a:custGeom>
              <a:avLst/>
              <a:gdLst/>
              <a:ahLst/>
              <a:cxnLst/>
              <a:rect l="l" t="t" r="r" b="b"/>
              <a:pathLst>
                <a:path w="1592" h="1322" extrusionOk="0">
                  <a:moveTo>
                    <a:pt x="405" y="0"/>
                  </a:moveTo>
                  <a:lnTo>
                    <a:pt x="243" y="27"/>
                  </a:lnTo>
                  <a:lnTo>
                    <a:pt x="216" y="27"/>
                  </a:lnTo>
                  <a:lnTo>
                    <a:pt x="189" y="81"/>
                  </a:lnTo>
                  <a:lnTo>
                    <a:pt x="108" y="243"/>
                  </a:lnTo>
                  <a:lnTo>
                    <a:pt x="54" y="485"/>
                  </a:lnTo>
                  <a:lnTo>
                    <a:pt x="27" y="782"/>
                  </a:lnTo>
                  <a:lnTo>
                    <a:pt x="0" y="1160"/>
                  </a:lnTo>
                  <a:lnTo>
                    <a:pt x="216" y="1079"/>
                  </a:lnTo>
                  <a:lnTo>
                    <a:pt x="459" y="1052"/>
                  </a:lnTo>
                  <a:lnTo>
                    <a:pt x="702" y="1052"/>
                  </a:lnTo>
                  <a:lnTo>
                    <a:pt x="944" y="1079"/>
                  </a:lnTo>
                  <a:lnTo>
                    <a:pt x="1187" y="1133"/>
                  </a:lnTo>
                  <a:lnTo>
                    <a:pt x="1349" y="1214"/>
                  </a:lnTo>
                  <a:lnTo>
                    <a:pt x="1483" y="1321"/>
                  </a:lnTo>
                  <a:lnTo>
                    <a:pt x="1537" y="728"/>
                  </a:lnTo>
                  <a:lnTo>
                    <a:pt x="1591" y="270"/>
                  </a:lnTo>
                  <a:lnTo>
                    <a:pt x="1591" y="216"/>
                  </a:lnTo>
                  <a:lnTo>
                    <a:pt x="1564" y="189"/>
                  </a:lnTo>
                  <a:lnTo>
                    <a:pt x="1430" y="108"/>
                  </a:lnTo>
                  <a:lnTo>
                    <a:pt x="1268" y="54"/>
                  </a:lnTo>
                  <a:lnTo>
                    <a:pt x="1052" y="27"/>
                  </a:lnTo>
                  <a:lnTo>
                    <a:pt x="621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4" name="Google Shape;10494;p58"/>
            <p:cNvSpPr/>
            <p:nvPr/>
          </p:nvSpPr>
          <p:spPr>
            <a:xfrm>
              <a:off x="1627044" y="4556163"/>
              <a:ext cx="79423" cy="29668"/>
            </a:xfrm>
            <a:custGeom>
              <a:avLst/>
              <a:gdLst/>
              <a:ahLst/>
              <a:cxnLst/>
              <a:rect l="l" t="t" r="r" b="b"/>
              <a:pathLst>
                <a:path w="1376" h="514" extrusionOk="0">
                  <a:moveTo>
                    <a:pt x="728" y="1"/>
                  </a:moveTo>
                  <a:lnTo>
                    <a:pt x="540" y="55"/>
                  </a:lnTo>
                  <a:lnTo>
                    <a:pt x="324" y="162"/>
                  </a:lnTo>
                  <a:lnTo>
                    <a:pt x="162" y="270"/>
                  </a:lnTo>
                  <a:lnTo>
                    <a:pt x="135" y="324"/>
                  </a:lnTo>
                  <a:lnTo>
                    <a:pt x="0" y="432"/>
                  </a:lnTo>
                  <a:lnTo>
                    <a:pt x="54" y="486"/>
                  </a:lnTo>
                  <a:lnTo>
                    <a:pt x="81" y="513"/>
                  </a:lnTo>
                  <a:lnTo>
                    <a:pt x="162" y="459"/>
                  </a:lnTo>
                  <a:lnTo>
                    <a:pt x="243" y="432"/>
                  </a:lnTo>
                  <a:lnTo>
                    <a:pt x="594" y="270"/>
                  </a:lnTo>
                  <a:lnTo>
                    <a:pt x="971" y="162"/>
                  </a:lnTo>
                  <a:lnTo>
                    <a:pt x="1214" y="136"/>
                  </a:lnTo>
                  <a:lnTo>
                    <a:pt x="1376" y="109"/>
                  </a:lnTo>
                  <a:lnTo>
                    <a:pt x="1214" y="28"/>
                  </a:lnTo>
                  <a:lnTo>
                    <a:pt x="10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5" name="Google Shape;10495;p58"/>
            <p:cNvSpPr/>
            <p:nvPr/>
          </p:nvSpPr>
          <p:spPr>
            <a:xfrm>
              <a:off x="1616135" y="4500118"/>
              <a:ext cx="87215" cy="21876"/>
            </a:xfrm>
            <a:custGeom>
              <a:avLst/>
              <a:gdLst/>
              <a:ahLst/>
              <a:cxnLst/>
              <a:rect l="l" t="t" r="r" b="b"/>
              <a:pathLst>
                <a:path w="1511" h="379" extrusionOk="0">
                  <a:moveTo>
                    <a:pt x="702" y="1"/>
                  </a:moveTo>
                  <a:lnTo>
                    <a:pt x="513" y="28"/>
                  </a:lnTo>
                  <a:lnTo>
                    <a:pt x="297" y="109"/>
                  </a:lnTo>
                  <a:lnTo>
                    <a:pt x="135" y="217"/>
                  </a:lnTo>
                  <a:lnTo>
                    <a:pt x="1" y="351"/>
                  </a:lnTo>
                  <a:lnTo>
                    <a:pt x="1" y="378"/>
                  </a:lnTo>
                  <a:lnTo>
                    <a:pt x="135" y="351"/>
                  </a:lnTo>
                  <a:lnTo>
                    <a:pt x="378" y="271"/>
                  </a:lnTo>
                  <a:lnTo>
                    <a:pt x="729" y="217"/>
                  </a:lnTo>
                  <a:lnTo>
                    <a:pt x="1106" y="190"/>
                  </a:lnTo>
                  <a:lnTo>
                    <a:pt x="1403" y="217"/>
                  </a:lnTo>
                  <a:lnTo>
                    <a:pt x="1511" y="217"/>
                  </a:lnTo>
                  <a:lnTo>
                    <a:pt x="1403" y="163"/>
                  </a:lnTo>
                  <a:lnTo>
                    <a:pt x="1268" y="82"/>
                  </a:lnTo>
                  <a:lnTo>
                    <a:pt x="1133" y="28"/>
                  </a:lnTo>
                  <a:lnTo>
                    <a:pt x="9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6" name="Google Shape;10496;p58"/>
            <p:cNvSpPr/>
            <p:nvPr/>
          </p:nvSpPr>
          <p:spPr>
            <a:xfrm>
              <a:off x="1609902" y="4442573"/>
              <a:ext cx="98124" cy="20260"/>
            </a:xfrm>
            <a:custGeom>
              <a:avLst/>
              <a:gdLst/>
              <a:ahLst/>
              <a:cxnLst/>
              <a:rect l="l" t="t" r="r" b="b"/>
              <a:pathLst>
                <a:path w="1700" h="351" extrusionOk="0">
                  <a:moveTo>
                    <a:pt x="756" y="0"/>
                  </a:moveTo>
                  <a:lnTo>
                    <a:pt x="513" y="27"/>
                  </a:lnTo>
                  <a:lnTo>
                    <a:pt x="270" y="108"/>
                  </a:lnTo>
                  <a:lnTo>
                    <a:pt x="189" y="162"/>
                  </a:lnTo>
                  <a:lnTo>
                    <a:pt x="1" y="270"/>
                  </a:lnTo>
                  <a:lnTo>
                    <a:pt x="28" y="351"/>
                  </a:lnTo>
                  <a:lnTo>
                    <a:pt x="189" y="324"/>
                  </a:lnTo>
                  <a:lnTo>
                    <a:pt x="324" y="297"/>
                  </a:lnTo>
                  <a:lnTo>
                    <a:pt x="783" y="243"/>
                  </a:lnTo>
                  <a:lnTo>
                    <a:pt x="1214" y="243"/>
                  </a:lnTo>
                  <a:lnTo>
                    <a:pt x="1592" y="270"/>
                  </a:lnTo>
                  <a:lnTo>
                    <a:pt x="1699" y="270"/>
                  </a:lnTo>
                  <a:lnTo>
                    <a:pt x="1592" y="189"/>
                  </a:lnTo>
                  <a:lnTo>
                    <a:pt x="1430" y="108"/>
                  </a:lnTo>
                  <a:lnTo>
                    <a:pt x="1241" y="54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7" name="Google Shape;10497;p58"/>
            <p:cNvSpPr/>
            <p:nvPr/>
          </p:nvSpPr>
          <p:spPr>
            <a:xfrm>
              <a:off x="1616135" y="4375620"/>
              <a:ext cx="98124" cy="20317"/>
            </a:xfrm>
            <a:custGeom>
              <a:avLst/>
              <a:gdLst/>
              <a:ahLst/>
              <a:cxnLst/>
              <a:rect l="l" t="t" r="r" b="b"/>
              <a:pathLst>
                <a:path w="1700" h="352" extrusionOk="0">
                  <a:moveTo>
                    <a:pt x="567" y="1"/>
                  </a:moveTo>
                  <a:lnTo>
                    <a:pt x="324" y="28"/>
                  </a:lnTo>
                  <a:lnTo>
                    <a:pt x="108" y="109"/>
                  </a:lnTo>
                  <a:lnTo>
                    <a:pt x="1" y="163"/>
                  </a:lnTo>
                  <a:lnTo>
                    <a:pt x="28" y="189"/>
                  </a:lnTo>
                  <a:lnTo>
                    <a:pt x="28" y="243"/>
                  </a:lnTo>
                  <a:lnTo>
                    <a:pt x="81" y="216"/>
                  </a:lnTo>
                  <a:lnTo>
                    <a:pt x="783" y="216"/>
                  </a:lnTo>
                  <a:lnTo>
                    <a:pt x="1241" y="270"/>
                  </a:lnTo>
                  <a:lnTo>
                    <a:pt x="1591" y="324"/>
                  </a:lnTo>
                  <a:lnTo>
                    <a:pt x="1699" y="351"/>
                  </a:lnTo>
                  <a:lnTo>
                    <a:pt x="1591" y="270"/>
                  </a:lnTo>
                  <a:lnTo>
                    <a:pt x="1457" y="163"/>
                  </a:lnTo>
                  <a:lnTo>
                    <a:pt x="1295" y="82"/>
                  </a:lnTo>
                  <a:lnTo>
                    <a:pt x="1052" y="28"/>
                  </a:lnTo>
                  <a:lnTo>
                    <a:pt x="8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8" name="Google Shape;10498;p58"/>
            <p:cNvSpPr/>
            <p:nvPr/>
          </p:nvSpPr>
          <p:spPr>
            <a:xfrm>
              <a:off x="1595933" y="4377178"/>
              <a:ext cx="21818" cy="20317"/>
            </a:xfrm>
            <a:custGeom>
              <a:avLst/>
              <a:gdLst/>
              <a:ahLst/>
              <a:cxnLst/>
              <a:rect l="l" t="t" r="r" b="b"/>
              <a:pathLst>
                <a:path w="378" h="352" extrusionOk="0">
                  <a:moveTo>
                    <a:pt x="162" y="1"/>
                  </a:moveTo>
                  <a:lnTo>
                    <a:pt x="108" y="28"/>
                  </a:lnTo>
                  <a:lnTo>
                    <a:pt x="54" y="55"/>
                  </a:lnTo>
                  <a:lnTo>
                    <a:pt x="27" y="136"/>
                  </a:lnTo>
                  <a:lnTo>
                    <a:pt x="0" y="189"/>
                  </a:lnTo>
                  <a:lnTo>
                    <a:pt x="27" y="270"/>
                  </a:lnTo>
                  <a:lnTo>
                    <a:pt x="81" y="324"/>
                  </a:lnTo>
                  <a:lnTo>
                    <a:pt x="135" y="351"/>
                  </a:lnTo>
                  <a:lnTo>
                    <a:pt x="270" y="351"/>
                  </a:lnTo>
                  <a:lnTo>
                    <a:pt x="324" y="297"/>
                  </a:lnTo>
                  <a:lnTo>
                    <a:pt x="351" y="270"/>
                  </a:lnTo>
                  <a:lnTo>
                    <a:pt x="378" y="216"/>
                  </a:lnTo>
                  <a:lnTo>
                    <a:pt x="378" y="162"/>
                  </a:lnTo>
                  <a:lnTo>
                    <a:pt x="351" y="136"/>
                  </a:lnTo>
                  <a:lnTo>
                    <a:pt x="324" y="82"/>
                  </a:lnTo>
                  <a:lnTo>
                    <a:pt x="297" y="28"/>
                  </a:lnTo>
                  <a:lnTo>
                    <a:pt x="24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9" name="Google Shape;10499;p58"/>
            <p:cNvSpPr/>
            <p:nvPr/>
          </p:nvSpPr>
          <p:spPr>
            <a:xfrm>
              <a:off x="1591258" y="4453424"/>
              <a:ext cx="20260" cy="20317"/>
            </a:xfrm>
            <a:custGeom>
              <a:avLst/>
              <a:gdLst/>
              <a:ahLst/>
              <a:cxnLst/>
              <a:rect l="l" t="t" r="r" b="b"/>
              <a:pathLst>
                <a:path w="351" h="352" extrusionOk="0">
                  <a:moveTo>
                    <a:pt x="81" y="1"/>
                  </a:moveTo>
                  <a:lnTo>
                    <a:pt x="27" y="55"/>
                  </a:lnTo>
                  <a:lnTo>
                    <a:pt x="0" y="109"/>
                  </a:lnTo>
                  <a:lnTo>
                    <a:pt x="0" y="190"/>
                  </a:lnTo>
                  <a:lnTo>
                    <a:pt x="0" y="244"/>
                  </a:lnTo>
                  <a:lnTo>
                    <a:pt x="54" y="298"/>
                  </a:lnTo>
                  <a:lnTo>
                    <a:pt x="108" y="352"/>
                  </a:lnTo>
                  <a:lnTo>
                    <a:pt x="189" y="352"/>
                  </a:lnTo>
                  <a:lnTo>
                    <a:pt x="243" y="325"/>
                  </a:lnTo>
                  <a:lnTo>
                    <a:pt x="297" y="298"/>
                  </a:lnTo>
                  <a:lnTo>
                    <a:pt x="351" y="217"/>
                  </a:lnTo>
                  <a:lnTo>
                    <a:pt x="351" y="163"/>
                  </a:lnTo>
                  <a:lnTo>
                    <a:pt x="324" y="82"/>
                  </a:lnTo>
                  <a:lnTo>
                    <a:pt x="24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0" name="Google Shape;10500;p58"/>
            <p:cNvSpPr/>
            <p:nvPr/>
          </p:nvSpPr>
          <p:spPr>
            <a:xfrm>
              <a:off x="1595933" y="4511027"/>
              <a:ext cx="20260" cy="20317"/>
            </a:xfrm>
            <a:custGeom>
              <a:avLst/>
              <a:gdLst/>
              <a:ahLst/>
              <a:cxnLst/>
              <a:rect l="l" t="t" r="r" b="b"/>
              <a:pathLst>
                <a:path w="351" h="352" extrusionOk="0">
                  <a:moveTo>
                    <a:pt x="162" y="1"/>
                  </a:moveTo>
                  <a:lnTo>
                    <a:pt x="108" y="28"/>
                  </a:lnTo>
                  <a:lnTo>
                    <a:pt x="54" y="82"/>
                  </a:lnTo>
                  <a:lnTo>
                    <a:pt x="0" y="136"/>
                  </a:lnTo>
                  <a:lnTo>
                    <a:pt x="0" y="216"/>
                  </a:lnTo>
                  <a:lnTo>
                    <a:pt x="27" y="270"/>
                  </a:lnTo>
                  <a:lnTo>
                    <a:pt x="81" y="324"/>
                  </a:lnTo>
                  <a:lnTo>
                    <a:pt x="135" y="351"/>
                  </a:lnTo>
                  <a:lnTo>
                    <a:pt x="270" y="351"/>
                  </a:lnTo>
                  <a:lnTo>
                    <a:pt x="324" y="297"/>
                  </a:lnTo>
                  <a:lnTo>
                    <a:pt x="351" y="243"/>
                  </a:lnTo>
                  <a:lnTo>
                    <a:pt x="351" y="189"/>
                  </a:lnTo>
                  <a:lnTo>
                    <a:pt x="351" y="162"/>
                  </a:lnTo>
                  <a:lnTo>
                    <a:pt x="351" y="109"/>
                  </a:lnTo>
                  <a:lnTo>
                    <a:pt x="297" y="55"/>
                  </a:lnTo>
                  <a:lnTo>
                    <a:pt x="24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1" name="Google Shape;10501;p58"/>
            <p:cNvSpPr/>
            <p:nvPr/>
          </p:nvSpPr>
          <p:spPr>
            <a:xfrm>
              <a:off x="1611460" y="4579538"/>
              <a:ext cx="20317" cy="20260"/>
            </a:xfrm>
            <a:custGeom>
              <a:avLst/>
              <a:gdLst/>
              <a:ahLst/>
              <a:cxnLst/>
              <a:rect l="l" t="t" r="r" b="b"/>
              <a:pathLst>
                <a:path w="352" h="351" extrusionOk="0">
                  <a:moveTo>
                    <a:pt x="162" y="0"/>
                  </a:moveTo>
                  <a:lnTo>
                    <a:pt x="82" y="27"/>
                  </a:lnTo>
                  <a:lnTo>
                    <a:pt x="28" y="54"/>
                  </a:lnTo>
                  <a:lnTo>
                    <a:pt x="1" y="135"/>
                  </a:lnTo>
                  <a:lnTo>
                    <a:pt x="1" y="189"/>
                  </a:lnTo>
                  <a:lnTo>
                    <a:pt x="1" y="270"/>
                  </a:lnTo>
                  <a:lnTo>
                    <a:pt x="55" y="324"/>
                  </a:lnTo>
                  <a:lnTo>
                    <a:pt x="109" y="351"/>
                  </a:lnTo>
                  <a:lnTo>
                    <a:pt x="189" y="351"/>
                  </a:lnTo>
                  <a:lnTo>
                    <a:pt x="270" y="324"/>
                  </a:lnTo>
                  <a:lnTo>
                    <a:pt x="297" y="297"/>
                  </a:lnTo>
                  <a:lnTo>
                    <a:pt x="351" y="216"/>
                  </a:lnTo>
                  <a:lnTo>
                    <a:pt x="351" y="162"/>
                  </a:lnTo>
                  <a:lnTo>
                    <a:pt x="351" y="108"/>
                  </a:lnTo>
                  <a:lnTo>
                    <a:pt x="324" y="81"/>
                  </a:lnTo>
                  <a:lnTo>
                    <a:pt x="270" y="27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2" name="Google Shape;10502;p58"/>
            <p:cNvSpPr/>
            <p:nvPr/>
          </p:nvSpPr>
          <p:spPr>
            <a:xfrm>
              <a:off x="1880722" y="3437119"/>
              <a:ext cx="256854" cy="773621"/>
            </a:xfrm>
            <a:custGeom>
              <a:avLst/>
              <a:gdLst/>
              <a:ahLst/>
              <a:cxnLst/>
              <a:rect l="l" t="t" r="r" b="b"/>
              <a:pathLst>
                <a:path w="4450" h="13403" extrusionOk="0">
                  <a:moveTo>
                    <a:pt x="1" y="1"/>
                  </a:moveTo>
                  <a:lnTo>
                    <a:pt x="1025" y="1484"/>
                  </a:lnTo>
                  <a:lnTo>
                    <a:pt x="2077" y="2967"/>
                  </a:lnTo>
                  <a:lnTo>
                    <a:pt x="3129" y="4450"/>
                  </a:lnTo>
                  <a:lnTo>
                    <a:pt x="4153" y="5852"/>
                  </a:lnTo>
                  <a:lnTo>
                    <a:pt x="3965" y="6796"/>
                  </a:lnTo>
                  <a:lnTo>
                    <a:pt x="3776" y="7767"/>
                  </a:lnTo>
                  <a:lnTo>
                    <a:pt x="3641" y="8737"/>
                  </a:lnTo>
                  <a:lnTo>
                    <a:pt x="3533" y="9735"/>
                  </a:lnTo>
                  <a:lnTo>
                    <a:pt x="3506" y="10221"/>
                  </a:lnTo>
                  <a:lnTo>
                    <a:pt x="3479" y="10733"/>
                  </a:lnTo>
                  <a:lnTo>
                    <a:pt x="3479" y="11218"/>
                  </a:lnTo>
                  <a:lnTo>
                    <a:pt x="3506" y="11731"/>
                  </a:lnTo>
                  <a:lnTo>
                    <a:pt x="3560" y="12216"/>
                  </a:lnTo>
                  <a:lnTo>
                    <a:pt x="3668" y="12701"/>
                  </a:lnTo>
                  <a:lnTo>
                    <a:pt x="3722" y="12944"/>
                  </a:lnTo>
                  <a:lnTo>
                    <a:pt x="3830" y="13187"/>
                  </a:lnTo>
                  <a:lnTo>
                    <a:pt x="3938" y="13402"/>
                  </a:lnTo>
                  <a:lnTo>
                    <a:pt x="3938" y="13402"/>
                  </a:lnTo>
                  <a:lnTo>
                    <a:pt x="3857" y="13160"/>
                  </a:lnTo>
                  <a:lnTo>
                    <a:pt x="3776" y="12917"/>
                  </a:lnTo>
                  <a:lnTo>
                    <a:pt x="3722" y="12701"/>
                  </a:lnTo>
                  <a:lnTo>
                    <a:pt x="3641" y="12216"/>
                  </a:lnTo>
                  <a:lnTo>
                    <a:pt x="3614" y="11704"/>
                  </a:lnTo>
                  <a:lnTo>
                    <a:pt x="3614" y="11218"/>
                  </a:lnTo>
                  <a:lnTo>
                    <a:pt x="3641" y="10733"/>
                  </a:lnTo>
                  <a:lnTo>
                    <a:pt x="3722" y="9735"/>
                  </a:lnTo>
                  <a:lnTo>
                    <a:pt x="3857" y="8764"/>
                  </a:lnTo>
                  <a:lnTo>
                    <a:pt x="4018" y="7794"/>
                  </a:lnTo>
                  <a:lnTo>
                    <a:pt x="4207" y="6823"/>
                  </a:lnTo>
                  <a:lnTo>
                    <a:pt x="4423" y="5852"/>
                  </a:lnTo>
                  <a:lnTo>
                    <a:pt x="4450" y="5798"/>
                  </a:lnTo>
                  <a:lnTo>
                    <a:pt x="4396" y="5771"/>
                  </a:lnTo>
                  <a:lnTo>
                    <a:pt x="3317" y="4315"/>
                  </a:lnTo>
                  <a:lnTo>
                    <a:pt x="2239" y="2859"/>
                  </a:lnTo>
                  <a:lnTo>
                    <a:pt x="1133" y="143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3" name="Google Shape;10503;p58"/>
            <p:cNvSpPr/>
            <p:nvPr/>
          </p:nvSpPr>
          <p:spPr>
            <a:xfrm>
              <a:off x="1493193" y="3385750"/>
              <a:ext cx="82540" cy="943260"/>
            </a:xfrm>
            <a:custGeom>
              <a:avLst/>
              <a:gdLst/>
              <a:ahLst/>
              <a:cxnLst/>
              <a:rect l="l" t="t" r="r" b="b"/>
              <a:pathLst>
                <a:path w="1430" h="16342" extrusionOk="0">
                  <a:moveTo>
                    <a:pt x="1295" y="1"/>
                  </a:moveTo>
                  <a:lnTo>
                    <a:pt x="1214" y="1322"/>
                  </a:lnTo>
                  <a:lnTo>
                    <a:pt x="1214" y="2670"/>
                  </a:lnTo>
                  <a:lnTo>
                    <a:pt x="1214" y="4989"/>
                  </a:lnTo>
                  <a:lnTo>
                    <a:pt x="1187" y="7281"/>
                  </a:lnTo>
                  <a:lnTo>
                    <a:pt x="1187" y="8441"/>
                  </a:lnTo>
                  <a:lnTo>
                    <a:pt x="1187" y="8980"/>
                  </a:lnTo>
                  <a:lnTo>
                    <a:pt x="998" y="9547"/>
                  </a:lnTo>
                  <a:lnTo>
                    <a:pt x="674" y="10652"/>
                  </a:lnTo>
                  <a:lnTo>
                    <a:pt x="405" y="11785"/>
                  </a:lnTo>
                  <a:lnTo>
                    <a:pt x="297" y="12351"/>
                  </a:lnTo>
                  <a:lnTo>
                    <a:pt x="189" y="12917"/>
                  </a:lnTo>
                  <a:lnTo>
                    <a:pt x="108" y="13483"/>
                  </a:lnTo>
                  <a:lnTo>
                    <a:pt x="27" y="14050"/>
                  </a:lnTo>
                  <a:lnTo>
                    <a:pt x="0" y="14481"/>
                  </a:lnTo>
                  <a:lnTo>
                    <a:pt x="0" y="14859"/>
                  </a:lnTo>
                  <a:lnTo>
                    <a:pt x="27" y="15236"/>
                  </a:lnTo>
                  <a:lnTo>
                    <a:pt x="54" y="15506"/>
                  </a:lnTo>
                  <a:lnTo>
                    <a:pt x="81" y="15802"/>
                  </a:lnTo>
                  <a:lnTo>
                    <a:pt x="162" y="16072"/>
                  </a:lnTo>
                  <a:lnTo>
                    <a:pt x="270" y="16342"/>
                  </a:lnTo>
                  <a:lnTo>
                    <a:pt x="189" y="16072"/>
                  </a:lnTo>
                  <a:lnTo>
                    <a:pt x="135" y="15802"/>
                  </a:lnTo>
                  <a:lnTo>
                    <a:pt x="108" y="15506"/>
                  </a:lnTo>
                  <a:lnTo>
                    <a:pt x="81" y="15209"/>
                  </a:lnTo>
                  <a:lnTo>
                    <a:pt x="108" y="14589"/>
                  </a:lnTo>
                  <a:lnTo>
                    <a:pt x="162" y="14077"/>
                  </a:lnTo>
                  <a:lnTo>
                    <a:pt x="243" y="13510"/>
                  </a:lnTo>
                  <a:lnTo>
                    <a:pt x="351" y="12944"/>
                  </a:lnTo>
                  <a:lnTo>
                    <a:pt x="594" y="11812"/>
                  </a:lnTo>
                  <a:lnTo>
                    <a:pt x="890" y="10706"/>
                  </a:lnTo>
                  <a:lnTo>
                    <a:pt x="1241" y="9600"/>
                  </a:lnTo>
                  <a:lnTo>
                    <a:pt x="1402" y="9061"/>
                  </a:lnTo>
                  <a:lnTo>
                    <a:pt x="1429" y="9007"/>
                  </a:lnTo>
                  <a:lnTo>
                    <a:pt x="1429" y="8980"/>
                  </a:lnTo>
                  <a:lnTo>
                    <a:pt x="1429" y="8953"/>
                  </a:lnTo>
                  <a:lnTo>
                    <a:pt x="1429" y="8872"/>
                  </a:lnTo>
                  <a:lnTo>
                    <a:pt x="1429" y="8738"/>
                  </a:lnTo>
                  <a:lnTo>
                    <a:pt x="1429" y="8441"/>
                  </a:lnTo>
                  <a:lnTo>
                    <a:pt x="1429" y="7281"/>
                  </a:lnTo>
                  <a:lnTo>
                    <a:pt x="1429" y="4989"/>
                  </a:lnTo>
                  <a:lnTo>
                    <a:pt x="1402" y="2670"/>
                  </a:lnTo>
                  <a:lnTo>
                    <a:pt x="1376" y="1511"/>
                  </a:lnTo>
                  <a:lnTo>
                    <a:pt x="1376" y="351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4" name="Google Shape;10504;p58"/>
            <p:cNvSpPr/>
            <p:nvPr/>
          </p:nvSpPr>
          <p:spPr>
            <a:xfrm>
              <a:off x="2529777" y="2521995"/>
              <a:ext cx="202366" cy="155671"/>
            </a:xfrm>
            <a:custGeom>
              <a:avLst/>
              <a:gdLst/>
              <a:ahLst/>
              <a:cxnLst/>
              <a:rect l="l" t="t" r="r" b="b"/>
              <a:pathLst>
                <a:path w="3506" h="2697" extrusionOk="0">
                  <a:moveTo>
                    <a:pt x="2184" y="0"/>
                  </a:moveTo>
                  <a:lnTo>
                    <a:pt x="1052" y="162"/>
                  </a:lnTo>
                  <a:lnTo>
                    <a:pt x="0" y="351"/>
                  </a:lnTo>
                  <a:lnTo>
                    <a:pt x="243" y="674"/>
                  </a:lnTo>
                  <a:lnTo>
                    <a:pt x="459" y="1025"/>
                  </a:lnTo>
                  <a:lnTo>
                    <a:pt x="674" y="1375"/>
                  </a:lnTo>
                  <a:lnTo>
                    <a:pt x="917" y="1699"/>
                  </a:lnTo>
                  <a:lnTo>
                    <a:pt x="1187" y="1996"/>
                  </a:lnTo>
                  <a:lnTo>
                    <a:pt x="1456" y="2265"/>
                  </a:lnTo>
                  <a:lnTo>
                    <a:pt x="1618" y="2373"/>
                  </a:lnTo>
                  <a:lnTo>
                    <a:pt x="1780" y="2481"/>
                  </a:lnTo>
                  <a:lnTo>
                    <a:pt x="1969" y="2562"/>
                  </a:lnTo>
                  <a:lnTo>
                    <a:pt x="2157" y="2616"/>
                  </a:lnTo>
                  <a:lnTo>
                    <a:pt x="2400" y="2670"/>
                  </a:lnTo>
                  <a:lnTo>
                    <a:pt x="2616" y="2697"/>
                  </a:lnTo>
                  <a:lnTo>
                    <a:pt x="3506" y="2292"/>
                  </a:lnTo>
                  <a:lnTo>
                    <a:pt x="3317" y="1834"/>
                  </a:lnTo>
                  <a:lnTo>
                    <a:pt x="3209" y="1537"/>
                  </a:lnTo>
                  <a:lnTo>
                    <a:pt x="3047" y="1214"/>
                  </a:lnTo>
                  <a:lnTo>
                    <a:pt x="2858" y="863"/>
                  </a:lnTo>
                  <a:lnTo>
                    <a:pt x="2670" y="567"/>
                  </a:lnTo>
                  <a:lnTo>
                    <a:pt x="2427" y="243"/>
                  </a:lnTo>
                  <a:lnTo>
                    <a:pt x="2184" y="0"/>
                  </a:lnTo>
                  <a:close/>
                </a:path>
              </a:pathLst>
            </a:custGeom>
            <a:solidFill>
              <a:srgbClr val="B283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5" name="Google Shape;10505;p58"/>
            <p:cNvSpPr/>
            <p:nvPr/>
          </p:nvSpPr>
          <p:spPr>
            <a:xfrm>
              <a:off x="2515752" y="2542196"/>
              <a:ext cx="165021" cy="194632"/>
            </a:xfrm>
            <a:custGeom>
              <a:avLst/>
              <a:gdLst/>
              <a:ahLst/>
              <a:cxnLst/>
              <a:rect l="l" t="t" r="r" b="b"/>
              <a:pathLst>
                <a:path w="2859" h="3372" extrusionOk="0">
                  <a:moveTo>
                    <a:pt x="243" y="1"/>
                  </a:moveTo>
                  <a:lnTo>
                    <a:pt x="0" y="55"/>
                  </a:lnTo>
                  <a:lnTo>
                    <a:pt x="108" y="190"/>
                  </a:lnTo>
                  <a:lnTo>
                    <a:pt x="135" y="243"/>
                  </a:lnTo>
                  <a:lnTo>
                    <a:pt x="189" y="324"/>
                  </a:lnTo>
                  <a:lnTo>
                    <a:pt x="243" y="432"/>
                  </a:lnTo>
                  <a:lnTo>
                    <a:pt x="351" y="729"/>
                  </a:lnTo>
                  <a:lnTo>
                    <a:pt x="432" y="1106"/>
                  </a:lnTo>
                  <a:lnTo>
                    <a:pt x="486" y="1538"/>
                  </a:lnTo>
                  <a:lnTo>
                    <a:pt x="513" y="1996"/>
                  </a:lnTo>
                  <a:lnTo>
                    <a:pt x="540" y="2482"/>
                  </a:lnTo>
                  <a:lnTo>
                    <a:pt x="540" y="2940"/>
                  </a:lnTo>
                  <a:lnTo>
                    <a:pt x="540" y="3371"/>
                  </a:lnTo>
                  <a:lnTo>
                    <a:pt x="2859" y="2347"/>
                  </a:lnTo>
                  <a:lnTo>
                    <a:pt x="2643" y="2320"/>
                  </a:lnTo>
                  <a:lnTo>
                    <a:pt x="2400" y="2266"/>
                  </a:lnTo>
                  <a:lnTo>
                    <a:pt x="2212" y="2212"/>
                  </a:lnTo>
                  <a:lnTo>
                    <a:pt x="2023" y="2131"/>
                  </a:lnTo>
                  <a:lnTo>
                    <a:pt x="1861" y="2023"/>
                  </a:lnTo>
                  <a:lnTo>
                    <a:pt x="1699" y="1915"/>
                  </a:lnTo>
                  <a:lnTo>
                    <a:pt x="1430" y="1646"/>
                  </a:lnTo>
                  <a:lnTo>
                    <a:pt x="1160" y="1349"/>
                  </a:lnTo>
                  <a:lnTo>
                    <a:pt x="917" y="1025"/>
                  </a:lnTo>
                  <a:lnTo>
                    <a:pt x="702" y="675"/>
                  </a:lnTo>
                  <a:lnTo>
                    <a:pt x="486" y="324"/>
                  </a:lnTo>
                  <a:lnTo>
                    <a:pt x="243" y="1"/>
                  </a:lnTo>
                  <a:close/>
                </a:path>
              </a:pathLst>
            </a:custGeom>
            <a:solidFill>
              <a:srgbClr val="B283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6" name="Google Shape;10506;p58"/>
            <p:cNvSpPr/>
            <p:nvPr/>
          </p:nvSpPr>
          <p:spPr>
            <a:xfrm>
              <a:off x="2126664" y="2388146"/>
              <a:ext cx="297316" cy="311342"/>
            </a:xfrm>
            <a:custGeom>
              <a:avLst/>
              <a:gdLst/>
              <a:ahLst/>
              <a:cxnLst/>
              <a:rect l="l" t="t" r="r" b="b"/>
              <a:pathLst>
                <a:path w="5151" h="5394" extrusionOk="0">
                  <a:moveTo>
                    <a:pt x="1375" y="0"/>
                  </a:moveTo>
                  <a:lnTo>
                    <a:pt x="1106" y="378"/>
                  </a:lnTo>
                  <a:lnTo>
                    <a:pt x="863" y="782"/>
                  </a:lnTo>
                  <a:lnTo>
                    <a:pt x="620" y="1214"/>
                  </a:lnTo>
                  <a:lnTo>
                    <a:pt x="432" y="1672"/>
                  </a:lnTo>
                  <a:lnTo>
                    <a:pt x="270" y="2130"/>
                  </a:lnTo>
                  <a:lnTo>
                    <a:pt x="135" y="2589"/>
                  </a:lnTo>
                  <a:lnTo>
                    <a:pt x="54" y="3074"/>
                  </a:lnTo>
                  <a:lnTo>
                    <a:pt x="0" y="3560"/>
                  </a:lnTo>
                  <a:lnTo>
                    <a:pt x="243" y="3829"/>
                  </a:lnTo>
                  <a:lnTo>
                    <a:pt x="486" y="4099"/>
                  </a:lnTo>
                  <a:lnTo>
                    <a:pt x="782" y="4369"/>
                  </a:lnTo>
                  <a:lnTo>
                    <a:pt x="1079" y="4584"/>
                  </a:lnTo>
                  <a:lnTo>
                    <a:pt x="1402" y="4827"/>
                  </a:lnTo>
                  <a:lnTo>
                    <a:pt x="1753" y="5016"/>
                  </a:lnTo>
                  <a:lnTo>
                    <a:pt x="2427" y="5393"/>
                  </a:lnTo>
                  <a:lnTo>
                    <a:pt x="2885" y="5124"/>
                  </a:lnTo>
                  <a:lnTo>
                    <a:pt x="3344" y="4854"/>
                  </a:lnTo>
                  <a:lnTo>
                    <a:pt x="3748" y="4503"/>
                  </a:lnTo>
                  <a:lnTo>
                    <a:pt x="4126" y="4126"/>
                  </a:lnTo>
                  <a:lnTo>
                    <a:pt x="4449" y="3721"/>
                  </a:lnTo>
                  <a:lnTo>
                    <a:pt x="4746" y="3263"/>
                  </a:lnTo>
                  <a:lnTo>
                    <a:pt x="4962" y="2805"/>
                  </a:lnTo>
                  <a:lnTo>
                    <a:pt x="5150" y="2292"/>
                  </a:lnTo>
                  <a:lnTo>
                    <a:pt x="4449" y="1807"/>
                  </a:lnTo>
                  <a:lnTo>
                    <a:pt x="3533" y="1214"/>
                  </a:lnTo>
                  <a:lnTo>
                    <a:pt x="2508" y="593"/>
                  </a:lnTo>
                  <a:lnTo>
                    <a:pt x="1942" y="297"/>
                  </a:lnTo>
                  <a:lnTo>
                    <a:pt x="1375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7" name="Google Shape;10507;p58"/>
            <p:cNvSpPr/>
            <p:nvPr/>
          </p:nvSpPr>
          <p:spPr>
            <a:xfrm>
              <a:off x="2058151" y="2332101"/>
              <a:ext cx="381414" cy="434285"/>
            </a:xfrm>
            <a:custGeom>
              <a:avLst/>
              <a:gdLst/>
              <a:ahLst/>
              <a:cxnLst/>
              <a:rect l="l" t="t" r="r" b="b"/>
              <a:pathLst>
                <a:path w="6608" h="7524" extrusionOk="0">
                  <a:moveTo>
                    <a:pt x="109" y="1"/>
                  </a:moveTo>
                  <a:lnTo>
                    <a:pt x="28" y="1133"/>
                  </a:lnTo>
                  <a:lnTo>
                    <a:pt x="1" y="1861"/>
                  </a:lnTo>
                  <a:lnTo>
                    <a:pt x="1" y="2616"/>
                  </a:lnTo>
                  <a:lnTo>
                    <a:pt x="28" y="3398"/>
                  </a:lnTo>
                  <a:lnTo>
                    <a:pt x="82" y="3776"/>
                  </a:lnTo>
                  <a:lnTo>
                    <a:pt x="135" y="4153"/>
                  </a:lnTo>
                  <a:lnTo>
                    <a:pt x="189" y="4504"/>
                  </a:lnTo>
                  <a:lnTo>
                    <a:pt x="270" y="4854"/>
                  </a:lnTo>
                  <a:lnTo>
                    <a:pt x="378" y="5151"/>
                  </a:lnTo>
                  <a:lnTo>
                    <a:pt x="513" y="5420"/>
                  </a:lnTo>
                  <a:lnTo>
                    <a:pt x="944" y="5636"/>
                  </a:lnTo>
                  <a:lnTo>
                    <a:pt x="1430" y="5933"/>
                  </a:lnTo>
                  <a:lnTo>
                    <a:pt x="1915" y="6229"/>
                  </a:lnTo>
                  <a:lnTo>
                    <a:pt x="2508" y="6553"/>
                  </a:lnTo>
                  <a:lnTo>
                    <a:pt x="3183" y="6877"/>
                  </a:lnTo>
                  <a:lnTo>
                    <a:pt x="3884" y="7146"/>
                  </a:lnTo>
                  <a:lnTo>
                    <a:pt x="4234" y="7281"/>
                  </a:lnTo>
                  <a:lnTo>
                    <a:pt x="4612" y="7389"/>
                  </a:lnTo>
                  <a:lnTo>
                    <a:pt x="4962" y="7470"/>
                  </a:lnTo>
                  <a:lnTo>
                    <a:pt x="5286" y="7524"/>
                  </a:lnTo>
                  <a:lnTo>
                    <a:pt x="5286" y="7497"/>
                  </a:lnTo>
                  <a:lnTo>
                    <a:pt x="5555" y="7200"/>
                  </a:lnTo>
                  <a:lnTo>
                    <a:pt x="5798" y="6904"/>
                  </a:lnTo>
                  <a:lnTo>
                    <a:pt x="6014" y="6580"/>
                  </a:lnTo>
                  <a:lnTo>
                    <a:pt x="6176" y="6283"/>
                  </a:lnTo>
                  <a:lnTo>
                    <a:pt x="6311" y="5960"/>
                  </a:lnTo>
                  <a:lnTo>
                    <a:pt x="6391" y="5636"/>
                  </a:lnTo>
                  <a:lnTo>
                    <a:pt x="6472" y="5313"/>
                  </a:lnTo>
                  <a:lnTo>
                    <a:pt x="6526" y="5016"/>
                  </a:lnTo>
                  <a:lnTo>
                    <a:pt x="6607" y="4450"/>
                  </a:lnTo>
                  <a:lnTo>
                    <a:pt x="6607" y="3964"/>
                  </a:lnTo>
                  <a:lnTo>
                    <a:pt x="6580" y="3614"/>
                  </a:lnTo>
                  <a:lnTo>
                    <a:pt x="6553" y="3425"/>
                  </a:lnTo>
                  <a:lnTo>
                    <a:pt x="6337" y="3263"/>
                  </a:lnTo>
                  <a:lnTo>
                    <a:pt x="6149" y="3776"/>
                  </a:lnTo>
                  <a:lnTo>
                    <a:pt x="5933" y="4234"/>
                  </a:lnTo>
                  <a:lnTo>
                    <a:pt x="5636" y="4692"/>
                  </a:lnTo>
                  <a:lnTo>
                    <a:pt x="5313" y="5097"/>
                  </a:lnTo>
                  <a:lnTo>
                    <a:pt x="4935" y="5474"/>
                  </a:lnTo>
                  <a:lnTo>
                    <a:pt x="4531" y="5825"/>
                  </a:lnTo>
                  <a:lnTo>
                    <a:pt x="4072" y="6095"/>
                  </a:lnTo>
                  <a:lnTo>
                    <a:pt x="3614" y="6364"/>
                  </a:lnTo>
                  <a:lnTo>
                    <a:pt x="2940" y="5987"/>
                  </a:lnTo>
                  <a:lnTo>
                    <a:pt x="2589" y="5798"/>
                  </a:lnTo>
                  <a:lnTo>
                    <a:pt x="2266" y="5555"/>
                  </a:lnTo>
                  <a:lnTo>
                    <a:pt x="1969" y="5340"/>
                  </a:lnTo>
                  <a:lnTo>
                    <a:pt x="1673" y="5070"/>
                  </a:lnTo>
                  <a:lnTo>
                    <a:pt x="1430" y="4800"/>
                  </a:lnTo>
                  <a:lnTo>
                    <a:pt x="1187" y="4531"/>
                  </a:lnTo>
                  <a:lnTo>
                    <a:pt x="1241" y="4045"/>
                  </a:lnTo>
                  <a:lnTo>
                    <a:pt x="1322" y="3560"/>
                  </a:lnTo>
                  <a:lnTo>
                    <a:pt x="1457" y="3101"/>
                  </a:lnTo>
                  <a:lnTo>
                    <a:pt x="1619" y="2643"/>
                  </a:lnTo>
                  <a:lnTo>
                    <a:pt x="1807" y="2185"/>
                  </a:lnTo>
                  <a:lnTo>
                    <a:pt x="2050" y="1753"/>
                  </a:lnTo>
                  <a:lnTo>
                    <a:pt x="2293" y="1349"/>
                  </a:lnTo>
                  <a:lnTo>
                    <a:pt x="2562" y="971"/>
                  </a:lnTo>
                  <a:lnTo>
                    <a:pt x="1942" y="675"/>
                  </a:lnTo>
                  <a:lnTo>
                    <a:pt x="1322" y="405"/>
                  </a:lnTo>
                  <a:lnTo>
                    <a:pt x="702" y="189"/>
                  </a:lnTo>
                  <a:lnTo>
                    <a:pt x="109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8" name="Google Shape;10508;p58"/>
            <p:cNvSpPr/>
            <p:nvPr/>
          </p:nvSpPr>
          <p:spPr>
            <a:xfrm>
              <a:off x="2660512" y="2361653"/>
              <a:ext cx="459163" cy="298932"/>
            </a:xfrm>
            <a:custGeom>
              <a:avLst/>
              <a:gdLst/>
              <a:ahLst/>
              <a:cxnLst/>
              <a:rect l="l" t="t" r="r" b="b"/>
              <a:pathLst>
                <a:path w="7955" h="5179" extrusionOk="0">
                  <a:moveTo>
                    <a:pt x="5717" y="1"/>
                  </a:moveTo>
                  <a:lnTo>
                    <a:pt x="5663" y="28"/>
                  </a:lnTo>
                  <a:lnTo>
                    <a:pt x="5609" y="82"/>
                  </a:lnTo>
                  <a:lnTo>
                    <a:pt x="5582" y="136"/>
                  </a:lnTo>
                  <a:lnTo>
                    <a:pt x="5528" y="378"/>
                  </a:lnTo>
                  <a:lnTo>
                    <a:pt x="5528" y="621"/>
                  </a:lnTo>
                  <a:lnTo>
                    <a:pt x="5555" y="891"/>
                  </a:lnTo>
                  <a:lnTo>
                    <a:pt x="5124" y="1268"/>
                  </a:lnTo>
                  <a:lnTo>
                    <a:pt x="4989" y="1295"/>
                  </a:lnTo>
                  <a:lnTo>
                    <a:pt x="5124" y="1295"/>
                  </a:lnTo>
                  <a:lnTo>
                    <a:pt x="5825" y="2455"/>
                  </a:lnTo>
                  <a:lnTo>
                    <a:pt x="5636" y="2536"/>
                  </a:lnTo>
                  <a:lnTo>
                    <a:pt x="5393" y="2589"/>
                  </a:lnTo>
                  <a:lnTo>
                    <a:pt x="5124" y="2643"/>
                  </a:lnTo>
                  <a:lnTo>
                    <a:pt x="4800" y="2697"/>
                  </a:lnTo>
                  <a:lnTo>
                    <a:pt x="4476" y="2697"/>
                  </a:lnTo>
                  <a:lnTo>
                    <a:pt x="4315" y="2670"/>
                  </a:lnTo>
                  <a:lnTo>
                    <a:pt x="4180" y="2643"/>
                  </a:lnTo>
                  <a:lnTo>
                    <a:pt x="4018" y="2589"/>
                  </a:lnTo>
                  <a:lnTo>
                    <a:pt x="3883" y="2536"/>
                  </a:lnTo>
                  <a:lnTo>
                    <a:pt x="3937" y="2401"/>
                  </a:lnTo>
                  <a:lnTo>
                    <a:pt x="3964" y="2239"/>
                  </a:lnTo>
                  <a:lnTo>
                    <a:pt x="3991" y="1888"/>
                  </a:lnTo>
                  <a:lnTo>
                    <a:pt x="3991" y="1592"/>
                  </a:lnTo>
                  <a:lnTo>
                    <a:pt x="3964" y="1484"/>
                  </a:lnTo>
                  <a:lnTo>
                    <a:pt x="4180" y="1133"/>
                  </a:lnTo>
                  <a:lnTo>
                    <a:pt x="4288" y="972"/>
                  </a:lnTo>
                  <a:lnTo>
                    <a:pt x="4342" y="810"/>
                  </a:lnTo>
                  <a:lnTo>
                    <a:pt x="4369" y="594"/>
                  </a:lnTo>
                  <a:lnTo>
                    <a:pt x="4369" y="432"/>
                  </a:lnTo>
                  <a:lnTo>
                    <a:pt x="4342" y="324"/>
                  </a:lnTo>
                  <a:lnTo>
                    <a:pt x="4261" y="217"/>
                  </a:lnTo>
                  <a:lnTo>
                    <a:pt x="4207" y="163"/>
                  </a:lnTo>
                  <a:lnTo>
                    <a:pt x="4153" y="163"/>
                  </a:lnTo>
                  <a:lnTo>
                    <a:pt x="4072" y="190"/>
                  </a:lnTo>
                  <a:lnTo>
                    <a:pt x="4045" y="244"/>
                  </a:lnTo>
                  <a:lnTo>
                    <a:pt x="3937" y="459"/>
                  </a:lnTo>
                  <a:lnTo>
                    <a:pt x="3775" y="729"/>
                  </a:lnTo>
                  <a:lnTo>
                    <a:pt x="3667" y="837"/>
                  </a:lnTo>
                  <a:lnTo>
                    <a:pt x="3560" y="945"/>
                  </a:lnTo>
                  <a:lnTo>
                    <a:pt x="3425" y="1052"/>
                  </a:lnTo>
                  <a:lnTo>
                    <a:pt x="3263" y="1133"/>
                  </a:lnTo>
                  <a:lnTo>
                    <a:pt x="3101" y="1214"/>
                  </a:lnTo>
                  <a:lnTo>
                    <a:pt x="2966" y="1295"/>
                  </a:lnTo>
                  <a:lnTo>
                    <a:pt x="2832" y="1430"/>
                  </a:lnTo>
                  <a:lnTo>
                    <a:pt x="2751" y="1565"/>
                  </a:lnTo>
                  <a:lnTo>
                    <a:pt x="2589" y="1834"/>
                  </a:lnTo>
                  <a:lnTo>
                    <a:pt x="2535" y="2050"/>
                  </a:lnTo>
                  <a:lnTo>
                    <a:pt x="0" y="2455"/>
                  </a:lnTo>
                  <a:lnTo>
                    <a:pt x="162" y="2616"/>
                  </a:lnTo>
                  <a:lnTo>
                    <a:pt x="324" y="2805"/>
                  </a:lnTo>
                  <a:lnTo>
                    <a:pt x="647" y="3183"/>
                  </a:lnTo>
                  <a:lnTo>
                    <a:pt x="890" y="3587"/>
                  </a:lnTo>
                  <a:lnTo>
                    <a:pt x="1106" y="4019"/>
                  </a:lnTo>
                  <a:lnTo>
                    <a:pt x="1295" y="4396"/>
                  </a:lnTo>
                  <a:lnTo>
                    <a:pt x="1429" y="4747"/>
                  </a:lnTo>
                  <a:lnTo>
                    <a:pt x="1564" y="5178"/>
                  </a:lnTo>
                  <a:lnTo>
                    <a:pt x="3937" y="3641"/>
                  </a:lnTo>
                  <a:lnTo>
                    <a:pt x="4180" y="3533"/>
                  </a:lnTo>
                  <a:lnTo>
                    <a:pt x="4638" y="3398"/>
                  </a:lnTo>
                  <a:lnTo>
                    <a:pt x="5582" y="3129"/>
                  </a:lnTo>
                  <a:lnTo>
                    <a:pt x="6957" y="3075"/>
                  </a:lnTo>
                  <a:lnTo>
                    <a:pt x="7874" y="2293"/>
                  </a:lnTo>
                  <a:lnTo>
                    <a:pt x="7928" y="2239"/>
                  </a:lnTo>
                  <a:lnTo>
                    <a:pt x="7955" y="2185"/>
                  </a:lnTo>
                  <a:lnTo>
                    <a:pt x="7955" y="2131"/>
                  </a:lnTo>
                  <a:lnTo>
                    <a:pt x="7928" y="2077"/>
                  </a:lnTo>
                  <a:lnTo>
                    <a:pt x="7901" y="2023"/>
                  </a:lnTo>
                  <a:lnTo>
                    <a:pt x="7874" y="1996"/>
                  </a:lnTo>
                  <a:lnTo>
                    <a:pt x="7820" y="1969"/>
                  </a:lnTo>
                  <a:lnTo>
                    <a:pt x="7604" y="1969"/>
                  </a:lnTo>
                  <a:lnTo>
                    <a:pt x="7416" y="2023"/>
                  </a:lnTo>
                  <a:lnTo>
                    <a:pt x="7254" y="2104"/>
                  </a:lnTo>
                  <a:lnTo>
                    <a:pt x="7092" y="2212"/>
                  </a:lnTo>
                  <a:lnTo>
                    <a:pt x="6849" y="2374"/>
                  </a:lnTo>
                  <a:lnTo>
                    <a:pt x="6768" y="2455"/>
                  </a:lnTo>
                  <a:lnTo>
                    <a:pt x="6499" y="2401"/>
                  </a:lnTo>
                  <a:lnTo>
                    <a:pt x="6957" y="2104"/>
                  </a:lnTo>
                  <a:lnTo>
                    <a:pt x="7497" y="1133"/>
                  </a:lnTo>
                  <a:lnTo>
                    <a:pt x="7523" y="1052"/>
                  </a:lnTo>
                  <a:lnTo>
                    <a:pt x="7523" y="999"/>
                  </a:lnTo>
                  <a:lnTo>
                    <a:pt x="7497" y="945"/>
                  </a:lnTo>
                  <a:lnTo>
                    <a:pt x="7470" y="891"/>
                  </a:lnTo>
                  <a:lnTo>
                    <a:pt x="7416" y="864"/>
                  </a:lnTo>
                  <a:lnTo>
                    <a:pt x="7281" y="864"/>
                  </a:lnTo>
                  <a:lnTo>
                    <a:pt x="7227" y="891"/>
                  </a:lnTo>
                  <a:lnTo>
                    <a:pt x="7092" y="999"/>
                  </a:lnTo>
                  <a:lnTo>
                    <a:pt x="6957" y="1133"/>
                  </a:lnTo>
                  <a:lnTo>
                    <a:pt x="6768" y="1430"/>
                  </a:lnTo>
                  <a:lnTo>
                    <a:pt x="6607" y="1700"/>
                  </a:lnTo>
                  <a:lnTo>
                    <a:pt x="6553" y="1808"/>
                  </a:lnTo>
                  <a:lnTo>
                    <a:pt x="6229" y="1888"/>
                  </a:lnTo>
                  <a:lnTo>
                    <a:pt x="6391" y="1781"/>
                  </a:lnTo>
                  <a:lnTo>
                    <a:pt x="7011" y="783"/>
                  </a:lnTo>
                  <a:lnTo>
                    <a:pt x="7011" y="729"/>
                  </a:lnTo>
                  <a:lnTo>
                    <a:pt x="7038" y="702"/>
                  </a:lnTo>
                  <a:lnTo>
                    <a:pt x="6984" y="594"/>
                  </a:lnTo>
                  <a:lnTo>
                    <a:pt x="6930" y="540"/>
                  </a:lnTo>
                  <a:lnTo>
                    <a:pt x="6822" y="540"/>
                  </a:lnTo>
                  <a:lnTo>
                    <a:pt x="6661" y="621"/>
                  </a:lnTo>
                  <a:lnTo>
                    <a:pt x="6526" y="729"/>
                  </a:lnTo>
                  <a:lnTo>
                    <a:pt x="6391" y="864"/>
                  </a:lnTo>
                  <a:lnTo>
                    <a:pt x="6283" y="1026"/>
                  </a:lnTo>
                  <a:lnTo>
                    <a:pt x="6094" y="1295"/>
                  </a:lnTo>
                  <a:lnTo>
                    <a:pt x="6040" y="1430"/>
                  </a:lnTo>
                  <a:lnTo>
                    <a:pt x="5690" y="1511"/>
                  </a:lnTo>
                  <a:lnTo>
                    <a:pt x="6013" y="999"/>
                  </a:lnTo>
                  <a:lnTo>
                    <a:pt x="5933" y="163"/>
                  </a:lnTo>
                  <a:lnTo>
                    <a:pt x="5906" y="109"/>
                  </a:lnTo>
                  <a:lnTo>
                    <a:pt x="5879" y="55"/>
                  </a:lnTo>
                  <a:lnTo>
                    <a:pt x="5825" y="28"/>
                  </a:lnTo>
                  <a:lnTo>
                    <a:pt x="57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9" name="Google Shape;10509;p58"/>
            <p:cNvSpPr/>
            <p:nvPr/>
          </p:nvSpPr>
          <p:spPr>
            <a:xfrm>
              <a:off x="2363199" y="2525112"/>
              <a:ext cx="110592" cy="264646"/>
            </a:xfrm>
            <a:custGeom>
              <a:avLst/>
              <a:gdLst/>
              <a:ahLst/>
              <a:cxnLst/>
              <a:rect l="l" t="t" r="r" b="b"/>
              <a:pathLst>
                <a:path w="1916" h="4585" extrusionOk="0">
                  <a:moveTo>
                    <a:pt x="1511" y="0"/>
                  </a:moveTo>
                  <a:lnTo>
                    <a:pt x="1322" y="27"/>
                  </a:lnTo>
                  <a:lnTo>
                    <a:pt x="1268" y="54"/>
                  </a:lnTo>
                  <a:lnTo>
                    <a:pt x="1268" y="81"/>
                  </a:lnTo>
                  <a:lnTo>
                    <a:pt x="1295" y="270"/>
                  </a:lnTo>
                  <a:lnTo>
                    <a:pt x="1322" y="620"/>
                  </a:lnTo>
                  <a:lnTo>
                    <a:pt x="1322" y="1106"/>
                  </a:lnTo>
                  <a:lnTo>
                    <a:pt x="1241" y="1672"/>
                  </a:lnTo>
                  <a:lnTo>
                    <a:pt x="1187" y="1969"/>
                  </a:lnTo>
                  <a:lnTo>
                    <a:pt x="1106" y="2292"/>
                  </a:lnTo>
                  <a:lnTo>
                    <a:pt x="1026" y="2616"/>
                  </a:lnTo>
                  <a:lnTo>
                    <a:pt x="891" y="2939"/>
                  </a:lnTo>
                  <a:lnTo>
                    <a:pt x="729" y="3236"/>
                  </a:lnTo>
                  <a:lnTo>
                    <a:pt x="513" y="3560"/>
                  </a:lnTo>
                  <a:lnTo>
                    <a:pt x="270" y="3856"/>
                  </a:lnTo>
                  <a:lnTo>
                    <a:pt x="1" y="4153"/>
                  </a:lnTo>
                  <a:lnTo>
                    <a:pt x="1" y="4180"/>
                  </a:lnTo>
                  <a:lnTo>
                    <a:pt x="55" y="4261"/>
                  </a:lnTo>
                  <a:lnTo>
                    <a:pt x="136" y="4369"/>
                  </a:lnTo>
                  <a:lnTo>
                    <a:pt x="217" y="4422"/>
                  </a:lnTo>
                  <a:lnTo>
                    <a:pt x="324" y="4476"/>
                  </a:lnTo>
                  <a:lnTo>
                    <a:pt x="540" y="4557"/>
                  </a:lnTo>
                  <a:lnTo>
                    <a:pt x="715" y="4577"/>
                  </a:lnTo>
                  <a:lnTo>
                    <a:pt x="715" y="4577"/>
                  </a:lnTo>
                  <a:lnTo>
                    <a:pt x="837" y="4503"/>
                  </a:lnTo>
                  <a:lnTo>
                    <a:pt x="945" y="4395"/>
                  </a:lnTo>
                  <a:lnTo>
                    <a:pt x="1160" y="4153"/>
                  </a:lnTo>
                  <a:lnTo>
                    <a:pt x="1349" y="3856"/>
                  </a:lnTo>
                  <a:lnTo>
                    <a:pt x="1484" y="3533"/>
                  </a:lnTo>
                  <a:lnTo>
                    <a:pt x="1619" y="3182"/>
                  </a:lnTo>
                  <a:lnTo>
                    <a:pt x="1700" y="2805"/>
                  </a:lnTo>
                  <a:lnTo>
                    <a:pt x="1781" y="2427"/>
                  </a:lnTo>
                  <a:lnTo>
                    <a:pt x="1834" y="2050"/>
                  </a:lnTo>
                  <a:lnTo>
                    <a:pt x="1888" y="1348"/>
                  </a:lnTo>
                  <a:lnTo>
                    <a:pt x="1915" y="755"/>
                  </a:lnTo>
                  <a:lnTo>
                    <a:pt x="1888" y="189"/>
                  </a:lnTo>
                  <a:lnTo>
                    <a:pt x="1808" y="81"/>
                  </a:lnTo>
                  <a:lnTo>
                    <a:pt x="1700" y="27"/>
                  </a:lnTo>
                  <a:lnTo>
                    <a:pt x="1619" y="0"/>
                  </a:lnTo>
                  <a:close/>
                  <a:moveTo>
                    <a:pt x="715" y="4577"/>
                  </a:moveTo>
                  <a:lnTo>
                    <a:pt x="702" y="4584"/>
                  </a:lnTo>
                  <a:lnTo>
                    <a:pt x="783" y="4584"/>
                  </a:lnTo>
                  <a:lnTo>
                    <a:pt x="715" y="457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0" name="Google Shape;10510;p58"/>
            <p:cNvSpPr/>
            <p:nvPr/>
          </p:nvSpPr>
          <p:spPr>
            <a:xfrm>
              <a:off x="2459706" y="2532904"/>
              <a:ext cx="87215" cy="259971"/>
            </a:xfrm>
            <a:custGeom>
              <a:avLst/>
              <a:gdLst/>
              <a:ahLst/>
              <a:cxnLst/>
              <a:rect l="l" t="t" r="r" b="b"/>
              <a:pathLst>
                <a:path w="1511" h="4504" extrusionOk="0">
                  <a:moveTo>
                    <a:pt x="324" y="0"/>
                  </a:moveTo>
                  <a:lnTo>
                    <a:pt x="216" y="54"/>
                  </a:lnTo>
                  <a:lnTo>
                    <a:pt x="324" y="378"/>
                  </a:lnTo>
                  <a:lnTo>
                    <a:pt x="378" y="701"/>
                  </a:lnTo>
                  <a:lnTo>
                    <a:pt x="432" y="1052"/>
                  </a:lnTo>
                  <a:lnTo>
                    <a:pt x="432" y="1402"/>
                  </a:lnTo>
                  <a:lnTo>
                    <a:pt x="432" y="1780"/>
                  </a:lnTo>
                  <a:lnTo>
                    <a:pt x="432" y="2130"/>
                  </a:lnTo>
                  <a:lnTo>
                    <a:pt x="351" y="2831"/>
                  </a:lnTo>
                  <a:lnTo>
                    <a:pt x="243" y="3425"/>
                  </a:lnTo>
                  <a:lnTo>
                    <a:pt x="136" y="3937"/>
                  </a:lnTo>
                  <a:lnTo>
                    <a:pt x="1" y="4368"/>
                  </a:lnTo>
                  <a:lnTo>
                    <a:pt x="82" y="4422"/>
                  </a:lnTo>
                  <a:lnTo>
                    <a:pt x="189" y="4449"/>
                  </a:lnTo>
                  <a:lnTo>
                    <a:pt x="351" y="4503"/>
                  </a:lnTo>
                  <a:lnTo>
                    <a:pt x="756" y="4503"/>
                  </a:lnTo>
                  <a:lnTo>
                    <a:pt x="998" y="4449"/>
                  </a:lnTo>
                  <a:lnTo>
                    <a:pt x="1295" y="4341"/>
                  </a:lnTo>
                  <a:lnTo>
                    <a:pt x="1376" y="4234"/>
                  </a:lnTo>
                  <a:lnTo>
                    <a:pt x="1430" y="4072"/>
                  </a:lnTo>
                  <a:lnTo>
                    <a:pt x="1457" y="3829"/>
                  </a:lnTo>
                  <a:lnTo>
                    <a:pt x="1511" y="3532"/>
                  </a:lnTo>
                  <a:lnTo>
                    <a:pt x="1511" y="3101"/>
                  </a:lnTo>
                  <a:lnTo>
                    <a:pt x="1511" y="2643"/>
                  </a:lnTo>
                  <a:lnTo>
                    <a:pt x="1484" y="2157"/>
                  </a:lnTo>
                  <a:lnTo>
                    <a:pt x="1457" y="1699"/>
                  </a:lnTo>
                  <a:lnTo>
                    <a:pt x="1403" y="1267"/>
                  </a:lnTo>
                  <a:lnTo>
                    <a:pt x="1322" y="890"/>
                  </a:lnTo>
                  <a:lnTo>
                    <a:pt x="1214" y="593"/>
                  </a:lnTo>
                  <a:lnTo>
                    <a:pt x="1160" y="485"/>
                  </a:lnTo>
                  <a:lnTo>
                    <a:pt x="1106" y="404"/>
                  </a:lnTo>
                  <a:lnTo>
                    <a:pt x="1079" y="351"/>
                  </a:lnTo>
                  <a:lnTo>
                    <a:pt x="971" y="216"/>
                  </a:lnTo>
                  <a:lnTo>
                    <a:pt x="837" y="108"/>
                  </a:lnTo>
                  <a:lnTo>
                    <a:pt x="648" y="27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1" name="Google Shape;10511;p58"/>
            <p:cNvSpPr/>
            <p:nvPr/>
          </p:nvSpPr>
          <p:spPr>
            <a:xfrm>
              <a:off x="2403660" y="2535963"/>
              <a:ext cx="81039" cy="255353"/>
            </a:xfrm>
            <a:custGeom>
              <a:avLst/>
              <a:gdLst/>
              <a:ahLst/>
              <a:cxnLst/>
              <a:rect l="l" t="t" r="r" b="b"/>
              <a:pathLst>
                <a:path w="1404" h="4424" extrusionOk="0">
                  <a:moveTo>
                    <a:pt x="1187" y="1"/>
                  </a:moveTo>
                  <a:lnTo>
                    <a:pt x="1214" y="567"/>
                  </a:lnTo>
                  <a:lnTo>
                    <a:pt x="1187" y="1160"/>
                  </a:lnTo>
                  <a:lnTo>
                    <a:pt x="1133" y="1862"/>
                  </a:lnTo>
                  <a:lnTo>
                    <a:pt x="1080" y="2239"/>
                  </a:lnTo>
                  <a:lnTo>
                    <a:pt x="999" y="2617"/>
                  </a:lnTo>
                  <a:lnTo>
                    <a:pt x="918" y="2994"/>
                  </a:lnTo>
                  <a:lnTo>
                    <a:pt x="783" y="3345"/>
                  </a:lnTo>
                  <a:lnTo>
                    <a:pt x="648" y="3668"/>
                  </a:lnTo>
                  <a:lnTo>
                    <a:pt x="459" y="3965"/>
                  </a:lnTo>
                  <a:lnTo>
                    <a:pt x="244" y="4207"/>
                  </a:lnTo>
                  <a:lnTo>
                    <a:pt x="136" y="4315"/>
                  </a:lnTo>
                  <a:lnTo>
                    <a:pt x="1" y="4396"/>
                  </a:lnTo>
                  <a:lnTo>
                    <a:pt x="82" y="4396"/>
                  </a:lnTo>
                  <a:lnTo>
                    <a:pt x="432" y="4423"/>
                  </a:lnTo>
                  <a:lnTo>
                    <a:pt x="729" y="4396"/>
                  </a:lnTo>
                  <a:lnTo>
                    <a:pt x="972" y="4315"/>
                  </a:lnTo>
                  <a:lnTo>
                    <a:pt x="1107" y="3884"/>
                  </a:lnTo>
                  <a:lnTo>
                    <a:pt x="1214" y="3372"/>
                  </a:lnTo>
                  <a:lnTo>
                    <a:pt x="1322" y="2778"/>
                  </a:lnTo>
                  <a:lnTo>
                    <a:pt x="1403" y="2077"/>
                  </a:lnTo>
                  <a:lnTo>
                    <a:pt x="1403" y="1727"/>
                  </a:lnTo>
                  <a:lnTo>
                    <a:pt x="1403" y="1349"/>
                  </a:lnTo>
                  <a:lnTo>
                    <a:pt x="1403" y="999"/>
                  </a:lnTo>
                  <a:lnTo>
                    <a:pt x="1349" y="648"/>
                  </a:lnTo>
                  <a:lnTo>
                    <a:pt x="1295" y="325"/>
                  </a:lnTo>
                  <a:lnTo>
                    <a:pt x="118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2" name="Google Shape;10512;p58"/>
            <p:cNvSpPr/>
            <p:nvPr/>
          </p:nvSpPr>
          <p:spPr>
            <a:xfrm>
              <a:off x="2884637" y="2436398"/>
              <a:ext cx="112092" cy="80981"/>
            </a:xfrm>
            <a:custGeom>
              <a:avLst/>
              <a:gdLst/>
              <a:ahLst/>
              <a:cxnLst/>
              <a:rect l="l" t="t" r="r" b="b"/>
              <a:pathLst>
                <a:path w="1942" h="1403" extrusionOk="0">
                  <a:moveTo>
                    <a:pt x="1106" y="0"/>
                  </a:moveTo>
                  <a:lnTo>
                    <a:pt x="836" y="27"/>
                  </a:lnTo>
                  <a:lnTo>
                    <a:pt x="351" y="108"/>
                  </a:lnTo>
                  <a:lnTo>
                    <a:pt x="81" y="189"/>
                  </a:lnTo>
                  <a:lnTo>
                    <a:pt x="108" y="297"/>
                  </a:lnTo>
                  <a:lnTo>
                    <a:pt x="108" y="593"/>
                  </a:lnTo>
                  <a:lnTo>
                    <a:pt x="81" y="944"/>
                  </a:lnTo>
                  <a:lnTo>
                    <a:pt x="54" y="1106"/>
                  </a:lnTo>
                  <a:lnTo>
                    <a:pt x="0" y="1241"/>
                  </a:lnTo>
                  <a:lnTo>
                    <a:pt x="135" y="1294"/>
                  </a:lnTo>
                  <a:lnTo>
                    <a:pt x="297" y="1348"/>
                  </a:lnTo>
                  <a:lnTo>
                    <a:pt x="432" y="1375"/>
                  </a:lnTo>
                  <a:lnTo>
                    <a:pt x="593" y="1402"/>
                  </a:lnTo>
                  <a:lnTo>
                    <a:pt x="917" y="1402"/>
                  </a:lnTo>
                  <a:lnTo>
                    <a:pt x="1241" y="1348"/>
                  </a:lnTo>
                  <a:lnTo>
                    <a:pt x="1510" y="1294"/>
                  </a:lnTo>
                  <a:lnTo>
                    <a:pt x="1753" y="1241"/>
                  </a:lnTo>
                  <a:lnTo>
                    <a:pt x="1942" y="1160"/>
                  </a:lnTo>
                  <a:lnTo>
                    <a:pt x="124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3" name="Google Shape;10513;p58"/>
            <p:cNvSpPr/>
            <p:nvPr/>
          </p:nvSpPr>
          <p:spPr>
            <a:xfrm>
              <a:off x="2643369" y="2498619"/>
              <a:ext cx="109033" cy="175931"/>
            </a:xfrm>
            <a:custGeom>
              <a:avLst/>
              <a:gdLst/>
              <a:ahLst/>
              <a:cxnLst/>
              <a:rect l="l" t="t" r="r" b="b"/>
              <a:pathLst>
                <a:path w="1889" h="3048" extrusionOk="0">
                  <a:moveTo>
                    <a:pt x="108" y="1"/>
                  </a:moveTo>
                  <a:lnTo>
                    <a:pt x="55" y="28"/>
                  </a:lnTo>
                  <a:lnTo>
                    <a:pt x="28" y="55"/>
                  </a:lnTo>
                  <a:lnTo>
                    <a:pt x="1" y="109"/>
                  </a:lnTo>
                  <a:lnTo>
                    <a:pt x="1" y="163"/>
                  </a:lnTo>
                  <a:lnTo>
                    <a:pt x="1" y="216"/>
                  </a:lnTo>
                  <a:lnTo>
                    <a:pt x="55" y="270"/>
                  </a:lnTo>
                  <a:lnTo>
                    <a:pt x="216" y="405"/>
                  </a:lnTo>
                  <a:lnTo>
                    <a:pt x="459" y="648"/>
                  </a:lnTo>
                  <a:lnTo>
                    <a:pt x="702" y="972"/>
                  </a:lnTo>
                  <a:lnTo>
                    <a:pt x="890" y="1268"/>
                  </a:lnTo>
                  <a:lnTo>
                    <a:pt x="1079" y="1619"/>
                  </a:lnTo>
                  <a:lnTo>
                    <a:pt x="1241" y="1942"/>
                  </a:lnTo>
                  <a:lnTo>
                    <a:pt x="1349" y="2239"/>
                  </a:lnTo>
                  <a:lnTo>
                    <a:pt x="1538" y="2697"/>
                  </a:lnTo>
                  <a:lnTo>
                    <a:pt x="1592" y="2940"/>
                  </a:lnTo>
                  <a:lnTo>
                    <a:pt x="1645" y="3021"/>
                  </a:lnTo>
                  <a:lnTo>
                    <a:pt x="1726" y="3048"/>
                  </a:lnTo>
                  <a:lnTo>
                    <a:pt x="1780" y="3021"/>
                  </a:lnTo>
                  <a:lnTo>
                    <a:pt x="1834" y="3021"/>
                  </a:lnTo>
                  <a:lnTo>
                    <a:pt x="1861" y="2967"/>
                  </a:lnTo>
                  <a:lnTo>
                    <a:pt x="1888" y="2913"/>
                  </a:lnTo>
                  <a:lnTo>
                    <a:pt x="1861" y="2859"/>
                  </a:lnTo>
                  <a:lnTo>
                    <a:pt x="1861" y="2805"/>
                  </a:lnTo>
                  <a:lnTo>
                    <a:pt x="1726" y="2374"/>
                  </a:lnTo>
                  <a:lnTo>
                    <a:pt x="1592" y="2023"/>
                  </a:lnTo>
                  <a:lnTo>
                    <a:pt x="1403" y="1646"/>
                  </a:lnTo>
                  <a:lnTo>
                    <a:pt x="1187" y="1214"/>
                  </a:lnTo>
                  <a:lnTo>
                    <a:pt x="944" y="810"/>
                  </a:lnTo>
                  <a:lnTo>
                    <a:pt x="621" y="432"/>
                  </a:lnTo>
                  <a:lnTo>
                    <a:pt x="459" y="243"/>
                  </a:lnTo>
                  <a:lnTo>
                    <a:pt x="297" y="82"/>
                  </a:lnTo>
                  <a:lnTo>
                    <a:pt x="216" y="28"/>
                  </a:lnTo>
                  <a:lnTo>
                    <a:pt x="1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4" name="Google Shape;10514;p58"/>
            <p:cNvSpPr/>
            <p:nvPr/>
          </p:nvSpPr>
          <p:spPr>
            <a:xfrm>
              <a:off x="1655038" y="2207603"/>
              <a:ext cx="180606" cy="280231"/>
            </a:xfrm>
            <a:custGeom>
              <a:avLst/>
              <a:gdLst/>
              <a:ahLst/>
              <a:cxnLst/>
              <a:rect l="l" t="t" r="r" b="b"/>
              <a:pathLst>
                <a:path w="3129" h="4855" extrusionOk="0">
                  <a:moveTo>
                    <a:pt x="1" y="0"/>
                  </a:moveTo>
                  <a:lnTo>
                    <a:pt x="55" y="324"/>
                  </a:lnTo>
                  <a:lnTo>
                    <a:pt x="109" y="701"/>
                  </a:lnTo>
                  <a:lnTo>
                    <a:pt x="162" y="1106"/>
                  </a:lnTo>
                  <a:lnTo>
                    <a:pt x="162" y="1510"/>
                  </a:lnTo>
                  <a:lnTo>
                    <a:pt x="1888" y="3317"/>
                  </a:lnTo>
                  <a:lnTo>
                    <a:pt x="2589" y="4854"/>
                  </a:lnTo>
                  <a:lnTo>
                    <a:pt x="2859" y="3695"/>
                  </a:lnTo>
                  <a:lnTo>
                    <a:pt x="2778" y="3668"/>
                  </a:lnTo>
                  <a:lnTo>
                    <a:pt x="3129" y="2211"/>
                  </a:lnTo>
                  <a:lnTo>
                    <a:pt x="2724" y="2292"/>
                  </a:lnTo>
                  <a:lnTo>
                    <a:pt x="2347" y="2319"/>
                  </a:lnTo>
                  <a:lnTo>
                    <a:pt x="2023" y="2319"/>
                  </a:lnTo>
                  <a:lnTo>
                    <a:pt x="1726" y="2265"/>
                  </a:lnTo>
                  <a:lnTo>
                    <a:pt x="1457" y="2158"/>
                  </a:lnTo>
                  <a:lnTo>
                    <a:pt x="1214" y="2023"/>
                  </a:lnTo>
                  <a:lnTo>
                    <a:pt x="1025" y="1861"/>
                  </a:lnTo>
                  <a:lnTo>
                    <a:pt x="837" y="1672"/>
                  </a:lnTo>
                  <a:lnTo>
                    <a:pt x="675" y="1483"/>
                  </a:lnTo>
                  <a:lnTo>
                    <a:pt x="567" y="1268"/>
                  </a:lnTo>
                  <a:lnTo>
                    <a:pt x="459" y="1025"/>
                  </a:lnTo>
                  <a:lnTo>
                    <a:pt x="351" y="809"/>
                  </a:lnTo>
                  <a:lnTo>
                    <a:pt x="216" y="405"/>
                  </a:lnTo>
                  <a:lnTo>
                    <a:pt x="162" y="5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283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5" name="Google Shape;10515;p58"/>
            <p:cNvSpPr/>
            <p:nvPr/>
          </p:nvSpPr>
          <p:spPr>
            <a:xfrm>
              <a:off x="1588141" y="2132858"/>
              <a:ext cx="255296" cy="208658"/>
            </a:xfrm>
            <a:custGeom>
              <a:avLst/>
              <a:gdLst/>
              <a:ahLst/>
              <a:cxnLst/>
              <a:rect l="l" t="t" r="r" b="b"/>
              <a:pathLst>
                <a:path w="4423" h="3615" extrusionOk="0">
                  <a:moveTo>
                    <a:pt x="728" y="244"/>
                  </a:moveTo>
                  <a:lnTo>
                    <a:pt x="917" y="298"/>
                  </a:lnTo>
                  <a:lnTo>
                    <a:pt x="1052" y="378"/>
                  </a:lnTo>
                  <a:lnTo>
                    <a:pt x="1214" y="486"/>
                  </a:lnTo>
                  <a:lnTo>
                    <a:pt x="1321" y="621"/>
                  </a:lnTo>
                  <a:lnTo>
                    <a:pt x="1402" y="756"/>
                  </a:lnTo>
                  <a:lnTo>
                    <a:pt x="1456" y="918"/>
                  </a:lnTo>
                  <a:lnTo>
                    <a:pt x="1268" y="729"/>
                  </a:lnTo>
                  <a:lnTo>
                    <a:pt x="1187" y="783"/>
                  </a:lnTo>
                  <a:lnTo>
                    <a:pt x="1106" y="810"/>
                  </a:lnTo>
                  <a:lnTo>
                    <a:pt x="1025" y="837"/>
                  </a:lnTo>
                  <a:lnTo>
                    <a:pt x="917" y="837"/>
                  </a:lnTo>
                  <a:lnTo>
                    <a:pt x="944" y="756"/>
                  </a:lnTo>
                  <a:lnTo>
                    <a:pt x="971" y="702"/>
                  </a:lnTo>
                  <a:lnTo>
                    <a:pt x="998" y="675"/>
                  </a:lnTo>
                  <a:lnTo>
                    <a:pt x="1079" y="648"/>
                  </a:lnTo>
                  <a:lnTo>
                    <a:pt x="1106" y="621"/>
                  </a:lnTo>
                  <a:lnTo>
                    <a:pt x="971" y="540"/>
                  </a:lnTo>
                  <a:lnTo>
                    <a:pt x="701" y="378"/>
                  </a:lnTo>
                  <a:lnTo>
                    <a:pt x="539" y="325"/>
                  </a:lnTo>
                  <a:lnTo>
                    <a:pt x="486" y="298"/>
                  </a:lnTo>
                  <a:lnTo>
                    <a:pt x="405" y="298"/>
                  </a:lnTo>
                  <a:lnTo>
                    <a:pt x="486" y="244"/>
                  </a:lnTo>
                  <a:close/>
                  <a:moveTo>
                    <a:pt x="270" y="1"/>
                  </a:moveTo>
                  <a:lnTo>
                    <a:pt x="189" y="28"/>
                  </a:lnTo>
                  <a:lnTo>
                    <a:pt x="108" y="55"/>
                  </a:lnTo>
                  <a:lnTo>
                    <a:pt x="81" y="55"/>
                  </a:lnTo>
                  <a:lnTo>
                    <a:pt x="27" y="109"/>
                  </a:lnTo>
                  <a:lnTo>
                    <a:pt x="0" y="190"/>
                  </a:lnTo>
                  <a:lnTo>
                    <a:pt x="27" y="271"/>
                  </a:lnTo>
                  <a:lnTo>
                    <a:pt x="27" y="352"/>
                  </a:lnTo>
                  <a:lnTo>
                    <a:pt x="135" y="567"/>
                  </a:lnTo>
                  <a:lnTo>
                    <a:pt x="324" y="756"/>
                  </a:lnTo>
                  <a:lnTo>
                    <a:pt x="513" y="945"/>
                  </a:lnTo>
                  <a:lnTo>
                    <a:pt x="728" y="1107"/>
                  </a:lnTo>
                  <a:lnTo>
                    <a:pt x="944" y="1214"/>
                  </a:lnTo>
                  <a:lnTo>
                    <a:pt x="1160" y="1295"/>
                  </a:lnTo>
                  <a:lnTo>
                    <a:pt x="1321" y="1349"/>
                  </a:lnTo>
                  <a:lnTo>
                    <a:pt x="1375" y="1700"/>
                  </a:lnTo>
                  <a:lnTo>
                    <a:pt x="1510" y="2104"/>
                  </a:lnTo>
                  <a:lnTo>
                    <a:pt x="1618" y="2320"/>
                  </a:lnTo>
                  <a:lnTo>
                    <a:pt x="1726" y="2563"/>
                  </a:lnTo>
                  <a:lnTo>
                    <a:pt x="1834" y="2778"/>
                  </a:lnTo>
                  <a:lnTo>
                    <a:pt x="1996" y="2967"/>
                  </a:lnTo>
                  <a:lnTo>
                    <a:pt x="2184" y="3156"/>
                  </a:lnTo>
                  <a:lnTo>
                    <a:pt x="2373" y="3318"/>
                  </a:lnTo>
                  <a:lnTo>
                    <a:pt x="2616" y="3453"/>
                  </a:lnTo>
                  <a:lnTo>
                    <a:pt x="2885" y="3560"/>
                  </a:lnTo>
                  <a:lnTo>
                    <a:pt x="3182" y="3614"/>
                  </a:lnTo>
                  <a:lnTo>
                    <a:pt x="3506" y="3614"/>
                  </a:lnTo>
                  <a:lnTo>
                    <a:pt x="3883" y="3587"/>
                  </a:lnTo>
                  <a:lnTo>
                    <a:pt x="4288" y="3506"/>
                  </a:lnTo>
                  <a:lnTo>
                    <a:pt x="4422" y="3021"/>
                  </a:lnTo>
                  <a:lnTo>
                    <a:pt x="4369" y="2886"/>
                  </a:lnTo>
                  <a:lnTo>
                    <a:pt x="4342" y="2751"/>
                  </a:lnTo>
                  <a:lnTo>
                    <a:pt x="4288" y="2751"/>
                  </a:lnTo>
                  <a:lnTo>
                    <a:pt x="4153" y="2805"/>
                  </a:lnTo>
                  <a:lnTo>
                    <a:pt x="4018" y="2805"/>
                  </a:lnTo>
                  <a:lnTo>
                    <a:pt x="3802" y="2778"/>
                  </a:lnTo>
                  <a:lnTo>
                    <a:pt x="3614" y="2724"/>
                  </a:lnTo>
                  <a:lnTo>
                    <a:pt x="3479" y="2644"/>
                  </a:lnTo>
                  <a:lnTo>
                    <a:pt x="3074" y="2644"/>
                  </a:lnTo>
                  <a:lnTo>
                    <a:pt x="2778" y="2617"/>
                  </a:lnTo>
                  <a:lnTo>
                    <a:pt x="2481" y="2509"/>
                  </a:lnTo>
                  <a:lnTo>
                    <a:pt x="2346" y="2455"/>
                  </a:lnTo>
                  <a:lnTo>
                    <a:pt x="2211" y="2374"/>
                  </a:lnTo>
                  <a:lnTo>
                    <a:pt x="2076" y="2266"/>
                  </a:lnTo>
                  <a:lnTo>
                    <a:pt x="1969" y="2158"/>
                  </a:lnTo>
                  <a:lnTo>
                    <a:pt x="1861" y="2050"/>
                  </a:lnTo>
                  <a:lnTo>
                    <a:pt x="1780" y="1889"/>
                  </a:lnTo>
                  <a:lnTo>
                    <a:pt x="1699" y="1727"/>
                  </a:lnTo>
                  <a:lnTo>
                    <a:pt x="1645" y="1565"/>
                  </a:lnTo>
                  <a:lnTo>
                    <a:pt x="1591" y="1349"/>
                  </a:lnTo>
                  <a:lnTo>
                    <a:pt x="1537" y="1134"/>
                  </a:lnTo>
                  <a:lnTo>
                    <a:pt x="1510" y="729"/>
                  </a:lnTo>
                  <a:lnTo>
                    <a:pt x="1537" y="405"/>
                  </a:lnTo>
                  <a:lnTo>
                    <a:pt x="1295" y="271"/>
                  </a:lnTo>
                  <a:lnTo>
                    <a:pt x="917" y="109"/>
                  </a:lnTo>
                  <a:lnTo>
                    <a:pt x="701" y="28"/>
                  </a:lnTo>
                  <a:lnTo>
                    <a:pt x="486" y="1"/>
                  </a:lnTo>
                  <a:close/>
                </a:path>
              </a:pathLst>
            </a:custGeom>
            <a:solidFill>
              <a:srgbClr val="B283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6" name="Google Shape;10516;p58"/>
            <p:cNvSpPr/>
            <p:nvPr/>
          </p:nvSpPr>
          <p:spPr>
            <a:xfrm>
              <a:off x="1675298" y="1999009"/>
              <a:ext cx="244386" cy="308283"/>
            </a:xfrm>
            <a:custGeom>
              <a:avLst/>
              <a:gdLst/>
              <a:ahLst/>
              <a:cxnLst/>
              <a:rect l="l" t="t" r="r" b="b"/>
              <a:pathLst>
                <a:path w="4234" h="5341" extrusionOk="0">
                  <a:moveTo>
                    <a:pt x="3236" y="1457"/>
                  </a:moveTo>
                  <a:lnTo>
                    <a:pt x="3371" y="1511"/>
                  </a:lnTo>
                  <a:lnTo>
                    <a:pt x="3317" y="1511"/>
                  </a:lnTo>
                  <a:lnTo>
                    <a:pt x="3344" y="1538"/>
                  </a:lnTo>
                  <a:lnTo>
                    <a:pt x="3398" y="1619"/>
                  </a:lnTo>
                  <a:lnTo>
                    <a:pt x="3398" y="1700"/>
                  </a:lnTo>
                  <a:lnTo>
                    <a:pt x="3398" y="1781"/>
                  </a:lnTo>
                  <a:lnTo>
                    <a:pt x="3371" y="1835"/>
                  </a:lnTo>
                  <a:lnTo>
                    <a:pt x="3317" y="1889"/>
                  </a:lnTo>
                  <a:lnTo>
                    <a:pt x="3263" y="1889"/>
                  </a:lnTo>
                  <a:lnTo>
                    <a:pt x="3209" y="1862"/>
                  </a:lnTo>
                  <a:lnTo>
                    <a:pt x="3155" y="1808"/>
                  </a:lnTo>
                  <a:lnTo>
                    <a:pt x="3128" y="1700"/>
                  </a:lnTo>
                  <a:lnTo>
                    <a:pt x="3128" y="1565"/>
                  </a:lnTo>
                  <a:lnTo>
                    <a:pt x="2939" y="1673"/>
                  </a:lnTo>
                  <a:lnTo>
                    <a:pt x="2832" y="1781"/>
                  </a:lnTo>
                  <a:lnTo>
                    <a:pt x="2778" y="1889"/>
                  </a:lnTo>
                  <a:lnTo>
                    <a:pt x="2751" y="1915"/>
                  </a:lnTo>
                  <a:lnTo>
                    <a:pt x="2751" y="1808"/>
                  </a:lnTo>
                  <a:lnTo>
                    <a:pt x="2778" y="1700"/>
                  </a:lnTo>
                  <a:lnTo>
                    <a:pt x="2832" y="1619"/>
                  </a:lnTo>
                  <a:lnTo>
                    <a:pt x="2912" y="1538"/>
                  </a:lnTo>
                  <a:lnTo>
                    <a:pt x="2993" y="1484"/>
                  </a:lnTo>
                  <a:lnTo>
                    <a:pt x="3101" y="1457"/>
                  </a:lnTo>
                  <a:close/>
                  <a:moveTo>
                    <a:pt x="1537" y="1133"/>
                  </a:moveTo>
                  <a:lnTo>
                    <a:pt x="1618" y="1160"/>
                  </a:lnTo>
                  <a:lnTo>
                    <a:pt x="1726" y="1187"/>
                  </a:lnTo>
                  <a:lnTo>
                    <a:pt x="1537" y="1241"/>
                  </a:lnTo>
                  <a:lnTo>
                    <a:pt x="1375" y="1295"/>
                  </a:lnTo>
                  <a:lnTo>
                    <a:pt x="1214" y="1376"/>
                  </a:lnTo>
                  <a:lnTo>
                    <a:pt x="1052" y="1457"/>
                  </a:lnTo>
                  <a:lnTo>
                    <a:pt x="944" y="1565"/>
                  </a:lnTo>
                  <a:lnTo>
                    <a:pt x="836" y="1673"/>
                  </a:lnTo>
                  <a:lnTo>
                    <a:pt x="755" y="1835"/>
                  </a:lnTo>
                  <a:lnTo>
                    <a:pt x="728" y="2023"/>
                  </a:lnTo>
                  <a:lnTo>
                    <a:pt x="674" y="1915"/>
                  </a:lnTo>
                  <a:lnTo>
                    <a:pt x="647" y="1808"/>
                  </a:lnTo>
                  <a:lnTo>
                    <a:pt x="674" y="1727"/>
                  </a:lnTo>
                  <a:lnTo>
                    <a:pt x="701" y="1619"/>
                  </a:lnTo>
                  <a:lnTo>
                    <a:pt x="728" y="1511"/>
                  </a:lnTo>
                  <a:lnTo>
                    <a:pt x="782" y="1430"/>
                  </a:lnTo>
                  <a:lnTo>
                    <a:pt x="863" y="1349"/>
                  </a:lnTo>
                  <a:lnTo>
                    <a:pt x="944" y="1268"/>
                  </a:lnTo>
                  <a:lnTo>
                    <a:pt x="1133" y="1187"/>
                  </a:lnTo>
                  <a:lnTo>
                    <a:pt x="1322" y="1133"/>
                  </a:lnTo>
                  <a:close/>
                  <a:moveTo>
                    <a:pt x="1726" y="1835"/>
                  </a:moveTo>
                  <a:lnTo>
                    <a:pt x="1861" y="1862"/>
                  </a:lnTo>
                  <a:lnTo>
                    <a:pt x="1807" y="1889"/>
                  </a:lnTo>
                  <a:lnTo>
                    <a:pt x="1834" y="1915"/>
                  </a:lnTo>
                  <a:lnTo>
                    <a:pt x="1861" y="1996"/>
                  </a:lnTo>
                  <a:lnTo>
                    <a:pt x="1861" y="2077"/>
                  </a:lnTo>
                  <a:lnTo>
                    <a:pt x="1861" y="2158"/>
                  </a:lnTo>
                  <a:lnTo>
                    <a:pt x="1834" y="2212"/>
                  </a:lnTo>
                  <a:lnTo>
                    <a:pt x="1780" y="2266"/>
                  </a:lnTo>
                  <a:lnTo>
                    <a:pt x="1726" y="2266"/>
                  </a:lnTo>
                  <a:lnTo>
                    <a:pt x="1672" y="2239"/>
                  </a:lnTo>
                  <a:lnTo>
                    <a:pt x="1645" y="2185"/>
                  </a:lnTo>
                  <a:lnTo>
                    <a:pt x="1591" y="2050"/>
                  </a:lnTo>
                  <a:lnTo>
                    <a:pt x="1591" y="1942"/>
                  </a:lnTo>
                  <a:lnTo>
                    <a:pt x="1402" y="2050"/>
                  </a:lnTo>
                  <a:lnTo>
                    <a:pt x="1295" y="2158"/>
                  </a:lnTo>
                  <a:lnTo>
                    <a:pt x="1241" y="2239"/>
                  </a:lnTo>
                  <a:lnTo>
                    <a:pt x="1241" y="2158"/>
                  </a:lnTo>
                  <a:lnTo>
                    <a:pt x="1268" y="2077"/>
                  </a:lnTo>
                  <a:lnTo>
                    <a:pt x="1322" y="1969"/>
                  </a:lnTo>
                  <a:lnTo>
                    <a:pt x="1375" y="1889"/>
                  </a:lnTo>
                  <a:lnTo>
                    <a:pt x="1483" y="1862"/>
                  </a:lnTo>
                  <a:lnTo>
                    <a:pt x="1591" y="1835"/>
                  </a:lnTo>
                  <a:close/>
                  <a:moveTo>
                    <a:pt x="2319" y="945"/>
                  </a:moveTo>
                  <a:lnTo>
                    <a:pt x="2373" y="1268"/>
                  </a:lnTo>
                  <a:lnTo>
                    <a:pt x="2454" y="1592"/>
                  </a:lnTo>
                  <a:lnTo>
                    <a:pt x="2481" y="1727"/>
                  </a:lnTo>
                  <a:lnTo>
                    <a:pt x="2535" y="1889"/>
                  </a:lnTo>
                  <a:lnTo>
                    <a:pt x="2616" y="2023"/>
                  </a:lnTo>
                  <a:lnTo>
                    <a:pt x="2697" y="2131"/>
                  </a:lnTo>
                  <a:lnTo>
                    <a:pt x="2832" y="2239"/>
                  </a:lnTo>
                  <a:lnTo>
                    <a:pt x="2886" y="2293"/>
                  </a:lnTo>
                  <a:lnTo>
                    <a:pt x="2966" y="2347"/>
                  </a:lnTo>
                  <a:lnTo>
                    <a:pt x="2993" y="2455"/>
                  </a:lnTo>
                  <a:lnTo>
                    <a:pt x="2993" y="2563"/>
                  </a:lnTo>
                  <a:lnTo>
                    <a:pt x="2939" y="2671"/>
                  </a:lnTo>
                  <a:lnTo>
                    <a:pt x="2859" y="2724"/>
                  </a:lnTo>
                  <a:lnTo>
                    <a:pt x="2724" y="2832"/>
                  </a:lnTo>
                  <a:lnTo>
                    <a:pt x="2562" y="2886"/>
                  </a:lnTo>
                  <a:lnTo>
                    <a:pt x="2373" y="2913"/>
                  </a:lnTo>
                  <a:lnTo>
                    <a:pt x="2211" y="2886"/>
                  </a:lnTo>
                  <a:lnTo>
                    <a:pt x="2535" y="2778"/>
                  </a:lnTo>
                  <a:lnTo>
                    <a:pt x="2670" y="2724"/>
                  </a:lnTo>
                  <a:lnTo>
                    <a:pt x="2778" y="2644"/>
                  </a:lnTo>
                  <a:lnTo>
                    <a:pt x="2832" y="2590"/>
                  </a:lnTo>
                  <a:lnTo>
                    <a:pt x="2859" y="2536"/>
                  </a:lnTo>
                  <a:lnTo>
                    <a:pt x="2859" y="2482"/>
                  </a:lnTo>
                  <a:lnTo>
                    <a:pt x="2832" y="2428"/>
                  </a:lnTo>
                  <a:lnTo>
                    <a:pt x="2751" y="2347"/>
                  </a:lnTo>
                  <a:lnTo>
                    <a:pt x="2616" y="2239"/>
                  </a:lnTo>
                  <a:lnTo>
                    <a:pt x="2481" y="2104"/>
                  </a:lnTo>
                  <a:lnTo>
                    <a:pt x="2400" y="1942"/>
                  </a:lnTo>
                  <a:lnTo>
                    <a:pt x="2346" y="1781"/>
                  </a:lnTo>
                  <a:lnTo>
                    <a:pt x="2319" y="1619"/>
                  </a:lnTo>
                  <a:lnTo>
                    <a:pt x="2319" y="1268"/>
                  </a:lnTo>
                  <a:lnTo>
                    <a:pt x="2319" y="945"/>
                  </a:lnTo>
                  <a:close/>
                  <a:moveTo>
                    <a:pt x="2966" y="3183"/>
                  </a:moveTo>
                  <a:lnTo>
                    <a:pt x="3182" y="3210"/>
                  </a:lnTo>
                  <a:lnTo>
                    <a:pt x="3263" y="3237"/>
                  </a:lnTo>
                  <a:lnTo>
                    <a:pt x="3074" y="3372"/>
                  </a:lnTo>
                  <a:lnTo>
                    <a:pt x="2859" y="3453"/>
                  </a:lnTo>
                  <a:lnTo>
                    <a:pt x="2616" y="3506"/>
                  </a:lnTo>
                  <a:lnTo>
                    <a:pt x="2373" y="3533"/>
                  </a:lnTo>
                  <a:lnTo>
                    <a:pt x="2130" y="3560"/>
                  </a:lnTo>
                  <a:lnTo>
                    <a:pt x="1915" y="3533"/>
                  </a:lnTo>
                  <a:lnTo>
                    <a:pt x="1726" y="3506"/>
                  </a:lnTo>
                  <a:lnTo>
                    <a:pt x="1591" y="3453"/>
                  </a:lnTo>
                  <a:lnTo>
                    <a:pt x="1861" y="3453"/>
                  </a:lnTo>
                  <a:lnTo>
                    <a:pt x="2077" y="3399"/>
                  </a:lnTo>
                  <a:lnTo>
                    <a:pt x="2238" y="3372"/>
                  </a:lnTo>
                  <a:lnTo>
                    <a:pt x="2346" y="3318"/>
                  </a:lnTo>
                  <a:lnTo>
                    <a:pt x="2427" y="3291"/>
                  </a:lnTo>
                  <a:lnTo>
                    <a:pt x="2481" y="3264"/>
                  </a:lnTo>
                  <a:lnTo>
                    <a:pt x="2643" y="3291"/>
                  </a:lnTo>
                  <a:lnTo>
                    <a:pt x="2670" y="3318"/>
                  </a:lnTo>
                  <a:lnTo>
                    <a:pt x="2751" y="3264"/>
                  </a:lnTo>
                  <a:lnTo>
                    <a:pt x="2859" y="3210"/>
                  </a:lnTo>
                  <a:lnTo>
                    <a:pt x="2966" y="3183"/>
                  </a:lnTo>
                  <a:close/>
                  <a:moveTo>
                    <a:pt x="2778" y="3695"/>
                  </a:moveTo>
                  <a:lnTo>
                    <a:pt x="2832" y="3722"/>
                  </a:lnTo>
                  <a:lnTo>
                    <a:pt x="2912" y="3749"/>
                  </a:lnTo>
                  <a:lnTo>
                    <a:pt x="2778" y="3776"/>
                  </a:lnTo>
                  <a:lnTo>
                    <a:pt x="2670" y="3803"/>
                  </a:lnTo>
                  <a:lnTo>
                    <a:pt x="2454" y="3803"/>
                  </a:lnTo>
                  <a:lnTo>
                    <a:pt x="2481" y="3749"/>
                  </a:lnTo>
                  <a:lnTo>
                    <a:pt x="2535" y="3722"/>
                  </a:lnTo>
                  <a:lnTo>
                    <a:pt x="2670" y="3695"/>
                  </a:lnTo>
                  <a:close/>
                  <a:moveTo>
                    <a:pt x="1295" y="1"/>
                  </a:moveTo>
                  <a:lnTo>
                    <a:pt x="1133" y="28"/>
                  </a:lnTo>
                  <a:lnTo>
                    <a:pt x="971" y="82"/>
                  </a:lnTo>
                  <a:lnTo>
                    <a:pt x="836" y="163"/>
                  </a:lnTo>
                  <a:lnTo>
                    <a:pt x="701" y="271"/>
                  </a:lnTo>
                  <a:lnTo>
                    <a:pt x="620" y="378"/>
                  </a:lnTo>
                  <a:lnTo>
                    <a:pt x="540" y="486"/>
                  </a:lnTo>
                  <a:lnTo>
                    <a:pt x="459" y="621"/>
                  </a:lnTo>
                  <a:lnTo>
                    <a:pt x="405" y="783"/>
                  </a:lnTo>
                  <a:lnTo>
                    <a:pt x="351" y="1080"/>
                  </a:lnTo>
                  <a:lnTo>
                    <a:pt x="324" y="1403"/>
                  </a:lnTo>
                  <a:lnTo>
                    <a:pt x="324" y="1700"/>
                  </a:lnTo>
                  <a:lnTo>
                    <a:pt x="351" y="2023"/>
                  </a:lnTo>
                  <a:lnTo>
                    <a:pt x="270" y="2104"/>
                  </a:lnTo>
                  <a:lnTo>
                    <a:pt x="189" y="2212"/>
                  </a:lnTo>
                  <a:lnTo>
                    <a:pt x="135" y="2347"/>
                  </a:lnTo>
                  <a:lnTo>
                    <a:pt x="81" y="2509"/>
                  </a:lnTo>
                  <a:lnTo>
                    <a:pt x="27" y="2724"/>
                  </a:lnTo>
                  <a:lnTo>
                    <a:pt x="0" y="3048"/>
                  </a:lnTo>
                  <a:lnTo>
                    <a:pt x="27" y="3453"/>
                  </a:lnTo>
                  <a:lnTo>
                    <a:pt x="81" y="3668"/>
                  </a:lnTo>
                  <a:lnTo>
                    <a:pt x="135" y="3884"/>
                  </a:lnTo>
                  <a:lnTo>
                    <a:pt x="189" y="4046"/>
                  </a:lnTo>
                  <a:lnTo>
                    <a:pt x="270" y="4208"/>
                  </a:lnTo>
                  <a:lnTo>
                    <a:pt x="351" y="4369"/>
                  </a:lnTo>
                  <a:lnTo>
                    <a:pt x="459" y="4477"/>
                  </a:lnTo>
                  <a:lnTo>
                    <a:pt x="566" y="4585"/>
                  </a:lnTo>
                  <a:lnTo>
                    <a:pt x="701" y="4693"/>
                  </a:lnTo>
                  <a:lnTo>
                    <a:pt x="836" y="4774"/>
                  </a:lnTo>
                  <a:lnTo>
                    <a:pt x="971" y="4828"/>
                  </a:lnTo>
                  <a:lnTo>
                    <a:pt x="1268" y="4936"/>
                  </a:lnTo>
                  <a:lnTo>
                    <a:pt x="1564" y="4963"/>
                  </a:lnTo>
                  <a:lnTo>
                    <a:pt x="1969" y="4963"/>
                  </a:lnTo>
                  <a:lnTo>
                    <a:pt x="2104" y="5043"/>
                  </a:lnTo>
                  <a:lnTo>
                    <a:pt x="2292" y="5097"/>
                  </a:lnTo>
                  <a:lnTo>
                    <a:pt x="2508" y="5124"/>
                  </a:lnTo>
                  <a:lnTo>
                    <a:pt x="2643" y="5124"/>
                  </a:lnTo>
                  <a:lnTo>
                    <a:pt x="2778" y="5070"/>
                  </a:lnTo>
                  <a:lnTo>
                    <a:pt x="2832" y="5070"/>
                  </a:lnTo>
                  <a:lnTo>
                    <a:pt x="2993" y="5016"/>
                  </a:lnTo>
                  <a:lnTo>
                    <a:pt x="3128" y="4963"/>
                  </a:lnTo>
                  <a:lnTo>
                    <a:pt x="3317" y="4828"/>
                  </a:lnTo>
                  <a:lnTo>
                    <a:pt x="3425" y="4693"/>
                  </a:lnTo>
                  <a:lnTo>
                    <a:pt x="3479" y="4558"/>
                  </a:lnTo>
                  <a:lnTo>
                    <a:pt x="3721" y="4423"/>
                  </a:lnTo>
                  <a:lnTo>
                    <a:pt x="3829" y="4342"/>
                  </a:lnTo>
                  <a:lnTo>
                    <a:pt x="3937" y="4234"/>
                  </a:lnTo>
                  <a:lnTo>
                    <a:pt x="4018" y="4127"/>
                  </a:lnTo>
                  <a:lnTo>
                    <a:pt x="4099" y="3992"/>
                  </a:lnTo>
                  <a:lnTo>
                    <a:pt x="4153" y="3830"/>
                  </a:lnTo>
                  <a:lnTo>
                    <a:pt x="4180" y="3668"/>
                  </a:lnTo>
                  <a:lnTo>
                    <a:pt x="4234" y="3237"/>
                  </a:lnTo>
                  <a:lnTo>
                    <a:pt x="4207" y="2886"/>
                  </a:lnTo>
                  <a:lnTo>
                    <a:pt x="4153" y="2617"/>
                  </a:lnTo>
                  <a:lnTo>
                    <a:pt x="4045" y="2374"/>
                  </a:lnTo>
                  <a:lnTo>
                    <a:pt x="3937" y="2212"/>
                  </a:lnTo>
                  <a:lnTo>
                    <a:pt x="3829" y="2077"/>
                  </a:lnTo>
                  <a:lnTo>
                    <a:pt x="3721" y="1996"/>
                  </a:lnTo>
                  <a:lnTo>
                    <a:pt x="3641" y="1942"/>
                  </a:lnTo>
                  <a:lnTo>
                    <a:pt x="3506" y="1080"/>
                  </a:lnTo>
                  <a:lnTo>
                    <a:pt x="3452" y="1053"/>
                  </a:lnTo>
                  <a:lnTo>
                    <a:pt x="3236" y="972"/>
                  </a:lnTo>
                  <a:lnTo>
                    <a:pt x="3020" y="945"/>
                  </a:lnTo>
                  <a:lnTo>
                    <a:pt x="2751" y="999"/>
                  </a:lnTo>
                  <a:lnTo>
                    <a:pt x="2805" y="918"/>
                  </a:lnTo>
                  <a:lnTo>
                    <a:pt x="2832" y="864"/>
                  </a:lnTo>
                  <a:lnTo>
                    <a:pt x="2966" y="783"/>
                  </a:lnTo>
                  <a:lnTo>
                    <a:pt x="3128" y="756"/>
                  </a:lnTo>
                  <a:lnTo>
                    <a:pt x="3290" y="783"/>
                  </a:lnTo>
                  <a:lnTo>
                    <a:pt x="3452" y="837"/>
                  </a:lnTo>
                  <a:lnTo>
                    <a:pt x="3452" y="837"/>
                  </a:lnTo>
                  <a:lnTo>
                    <a:pt x="3344" y="459"/>
                  </a:lnTo>
                  <a:lnTo>
                    <a:pt x="3263" y="190"/>
                  </a:lnTo>
                  <a:lnTo>
                    <a:pt x="3182" y="28"/>
                  </a:lnTo>
                  <a:lnTo>
                    <a:pt x="3074" y="109"/>
                  </a:lnTo>
                  <a:lnTo>
                    <a:pt x="2993" y="217"/>
                  </a:lnTo>
                  <a:lnTo>
                    <a:pt x="2912" y="298"/>
                  </a:lnTo>
                  <a:lnTo>
                    <a:pt x="2805" y="352"/>
                  </a:lnTo>
                  <a:lnTo>
                    <a:pt x="2697" y="405"/>
                  </a:lnTo>
                  <a:lnTo>
                    <a:pt x="2454" y="459"/>
                  </a:lnTo>
                  <a:lnTo>
                    <a:pt x="2184" y="486"/>
                  </a:lnTo>
                  <a:lnTo>
                    <a:pt x="1915" y="432"/>
                  </a:lnTo>
                  <a:lnTo>
                    <a:pt x="1672" y="325"/>
                  </a:lnTo>
                  <a:lnTo>
                    <a:pt x="1564" y="271"/>
                  </a:lnTo>
                  <a:lnTo>
                    <a:pt x="1456" y="190"/>
                  </a:lnTo>
                  <a:lnTo>
                    <a:pt x="1375" y="82"/>
                  </a:lnTo>
                  <a:lnTo>
                    <a:pt x="1295" y="1"/>
                  </a:lnTo>
                  <a:close/>
                  <a:moveTo>
                    <a:pt x="2832" y="5070"/>
                  </a:moveTo>
                  <a:lnTo>
                    <a:pt x="2859" y="5205"/>
                  </a:lnTo>
                  <a:lnTo>
                    <a:pt x="2912" y="5340"/>
                  </a:lnTo>
                  <a:lnTo>
                    <a:pt x="2912" y="5313"/>
                  </a:lnTo>
                  <a:lnTo>
                    <a:pt x="2832" y="5070"/>
                  </a:lnTo>
                  <a:close/>
                </a:path>
              </a:pathLst>
            </a:custGeom>
            <a:solidFill>
              <a:srgbClr val="B283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7" name="Google Shape;10517;p58"/>
            <p:cNvSpPr/>
            <p:nvPr/>
          </p:nvSpPr>
          <p:spPr>
            <a:xfrm>
              <a:off x="1672181" y="1989716"/>
              <a:ext cx="180606" cy="130794"/>
            </a:xfrm>
            <a:custGeom>
              <a:avLst/>
              <a:gdLst/>
              <a:ahLst/>
              <a:cxnLst/>
              <a:rect l="l" t="t" r="r" b="b"/>
              <a:pathLst>
                <a:path w="3129" h="2266" extrusionOk="0">
                  <a:moveTo>
                    <a:pt x="1456" y="0"/>
                  </a:moveTo>
                  <a:lnTo>
                    <a:pt x="1133" y="27"/>
                  </a:lnTo>
                  <a:lnTo>
                    <a:pt x="863" y="81"/>
                  </a:lnTo>
                  <a:lnTo>
                    <a:pt x="594" y="162"/>
                  </a:lnTo>
                  <a:lnTo>
                    <a:pt x="405" y="216"/>
                  </a:lnTo>
                  <a:lnTo>
                    <a:pt x="297" y="297"/>
                  </a:lnTo>
                  <a:lnTo>
                    <a:pt x="216" y="378"/>
                  </a:lnTo>
                  <a:lnTo>
                    <a:pt x="135" y="459"/>
                  </a:lnTo>
                  <a:lnTo>
                    <a:pt x="81" y="566"/>
                  </a:lnTo>
                  <a:lnTo>
                    <a:pt x="54" y="674"/>
                  </a:lnTo>
                  <a:lnTo>
                    <a:pt x="27" y="809"/>
                  </a:lnTo>
                  <a:lnTo>
                    <a:pt x="0" y="1052"/>
                  </a:lnTo>
                  <a:lnTo>
                    <a:pt x="54" y="1348"/>
                  </a:lnTo>
                  <a:lnTo>
                    <a:pt x="135" y="1672"/>
                  </a:lnTo>
                  <a:lnTo>
                    <a:pt x="324" y="2265"/>
                  </a:lnTo>
                  <a:lnTo>
                    <a:pt x="405" y="2184"/>
                  </a:lnTo>
                  <a:lnTo>
                    <a:pt x="378" y="1861"/>
                  </a:lnTo>
                  <a:lnTo>
                    <a:pt x="378" y="1564"/>
                  </a:lnTo>
                  <a:lnTo>
                    <a:pt x="405" y="1241"/>
                  </a:lnTo>
                  <a:lnTo>
                    <a:pt x="459" y="944"/>
                  </a:lnTo>
                  <a:lnTo>
                    <a:pt x="513" y="782"/>
                  </a:lnTo>
                  <a:lnTo>
                    <a:pt x="594" y="647"/>
                  </a:lnTo>
                  <a:lnTo>
                    <a:pt x="674" y="539"/>
                  </a:lnTo>
                  <a:lnTo>
                    <a:pt x="755" y="432"/>
                  </a:lnTo>
                  <a:lnTo>
                    <a:pt x="890" y="324"/>
                  </a:lnTo>
                  <a:lnTo>
                    <a:pt x="1025" y="243"/>
                  </a:lnTo>
                  <a:lnTo>
                    <a:pt x="1187" y="189"/>
                  </a:lnTo>
                  <a:lnTo>
                    <a:pt x="1349" y="162"/>
                  </a:lnTo>
                  <a:lnTo>
                    <a:pt x="1429" y="243"/>
                  </a:lnTo>
                  <a:lnTo>
                    <a:pt x="1510" y="351"/>
                  </a:lnTo>
                  <a:lnTo>
                    <a:pt x="1618" y="432"/>
                  </a:lnTo>
                  <a:lnTo>
                    <a:pt x="1726" y="486"/>
                  </a:lnTo>
                  <a:lnTo>
                    <a:pt x="1969" y="593"/>
                  </a:lnTo>
                  <a:lnTo>
                    <a:pt x="2238" y="647"/>
                  </a:lnTo>
                  <a:lnTo>
                    <a:pt x="2508" y="620"/>
                  </a:lnTo>
                  <a:lnTo>
                    <a:pt x="2751" y="566"/>
                  </a:lnTo>
                  <a:lnTo>
                    <a:pt x="2859" y="513"/>
                  </a:lnTo>
                  <a:lnTo>
                    <a:pt x="2966" y="459"/>
                  </a:lnTo>
                  <a:lnTo>
                    <a:pt x="3047" y="378"/>
                  </a:lnTo>
                  <a:lnTo>
                    <a:pt x="3128" y="270"/>
                  </a:lnTo>
                  <a:lnTo>
                    <a:pt x="2886" y="405"/>
                  </a:lnTo>
                  <a:lnTo>
                    <a:pt x="2751" y="459"/>
                  </a:lnTo>
                  <a:lnTo>
                    <a:pt x="2616" y="486"/>
                  </a:lnTo>
                  <a:lnTo>
                    <a:pt x="2454" y="513"/>
                  </a:lnTo>
                  <a:lnTo>
                    <a:pt x="2292" y="486"/>
                  </a:lnTo>
                  <a:lnTo>
                    <a:pt x="2131" y="459"/>
                  </a:lnTo>
                  <a:lnTo>
                    <a:pt x="1969" y="405"/>
                  </a:lnTo>
                  <a:lnTo>
                    <a:pt x="1807" y="324"/>
                  </a:lnTo>
                  <a:lnTo>
                    <a:pt x="1699" y="243"/>
                  </a:lnTo>
                  <a:lnTo>
                    <a:pt x="1564" y="135"/>
                  </a:lnTo>
                  <a:lnTo>
                    <a:pt x="1456" y="0"/>
                  </a:lnTo>
                  <a:close/>
                </a:path>
              </a:pathLst>
            </a:custGeom>
            <a:solidFill>
              <a:srgbClr val="B283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8" name="Google Shape;10518;p58"/>
            <p:cNvSpPr/>
            <p:nvPr/>
          </p:nvSpPr>
          <p:spPr>
            <a:xfrm>
              <a:off x="1563206" y="1883861"/>
              <a:ext cx="316017" cy="272438"/>
            </a:xfrm>
            <a:custGeom>
              <a:avLst/>
              <a:gdLst/>
              <a:ahLst/>
              <a:cxnLst/>
              <a:rect l="l" t="t" r="r" b="b"/>
              <a:pathLst>
                <a:path w="5475" h="4720" extrusionOk="0">
                  <a:moveTo>
                    <a:pt x="4369" y="1"/>
                  </a:moveTo>
                  <a:lnTo>
                    <a:pt x="4126" y="28"/>
                  </a:lnTo>
                  <a:lnTo>
                    <a:pt x="3911" y="81"/>
                  </a:lnTo>
                  <a:lnTo>
                    <a:pt x="3722" y="162"/>
                  </a:lnTo>
                  <a:lnTo>
                    <a:pt x="3533" y="297"/>
                  </a:lnTo>
                  <a:lnTo>
                    <a:pt x="3398" y="459"/>
                  </a:lnTo>
                  <a:lnTo>
                    <a:pt x="2886" y="540"/>
                  </a:lnTo>
                  <a:lnTo>
                    <a:pt x="2508" y="621"/>
                  </a:lnTo>
                  <a:lnTo>
                    <a:pt x="2104" y="756"/>
                  </a:lnTo>
                  <a:lnTo>
                    <a:pt x="1673" y="917"/>
                  </a:lnTo>
                  <a:lnTo>
                    <a:pt x="1484" y="1025"/>
                  </a:lnTo>
                  <a:lnTo>
                    <a:pt x="1295" y="1133"/>
                  </a:lnTo>
                  <a:lnTo>
                    <a:pt x="1106" y="1268"/>
                  </a:lnTo>
                  <a:lnTo>
                    <a:pt x="945" y="1430"/>
                  </a:lnTo>
                  <a:lnTo>
                    <a:pt x="810" y="1591"/>
                  </a:lnTo>
                  <a:lnTo>
                    <a:pt x="702" y="1780"/>
                  </a:lnTo>
                  <a:lnTo>
                    <a:pt x="513" y="2239"/>
                  </a:lnTo>
                  <a:lnTo>
                    <a:pt x="432" y="2562"/>
                  </a:lnTo>
                  <a:lnTo>
                    <a:pt x="270" y="2724"/>
                  </a:lnTo>
                  <a:lnTo>
                    <a:pt x="136" y="2913"/>
                  </a:lnTo>
                  <a:lnTo>
                    <a:pt x="55" y="3102"/>
                  </a:lnTo>
                  <a:lnTo>
                    <a:pt x="1" y="3344"/>
                  </a:lnTo>
                  <a:lnTo>
                    <a:pt x="1" y="3452"/>
                  </a:lnTo>
                  <a:lnTo>
                    <a:pt x="1" y="3560"/>
                  </a:lnTo>
                  <a:lnTo>
                    <a:pt x="55" y="3695"/>
                  </a:lnTo>
                  <a:lnTo>
                    <a:pt x="109" y="3830"/>
                  </a:lnTo>
                  <a:lnTo>
                    <a:pt x="163" y="3964"/>
                  </a:lnTo>
                  <a:lnTo>
                    <a:pt x="270" y="4099"/>
                  </a:lnTo>
                  <a:lnTo>
                    <a:pt x="405" y="4234"/>
                  </a:lnTo>
                  <a:lnTo>
                    <a:pt x="540" y="4369"/>
                  </a:lnTo>
                  <a:lnTo>
                    <a:pt x="621" y="4342"/>
                  </a:lnTo>
                  <a:lnTo>
                    <a:pt x="702" y="4315"/>
                  </a:lnTo>
                  <a:lnTo>
                    <a:pt x="918" y="4315"/>
                  </a:lnTo>
                  <a:lnTo>
                    <a:pt x="1133" y="4342"/>
                  </a:lnTo>
                  <a:lnTo>
                    <a:pt x="1349" y="4423"/>
                  </a:lnTo>
                  <a:lnTo>
                    <a:pt x="1727" y="4585"/>
                  </a:lnTo>
                  <a:lnTo>
                    <a:pt x="1969" y="4719"/>
                  </a:lnTo>
                  <a:lnTo>
                    <a:pt x="2023" y="4504"/>
                  </a:lnTo>
                  <a:lnTo>
                    <a:pt x="2077" y="4342"/>
                  </a:lnTo>
                  <a:lnTo>
                    <a:pt x="2131" y="4207"/>
                  </a:lnTo>
                  <a:lnTo>
                    <a:pt x="2212" y="4099"/>
                  </a:lnTo>
                  <a:lnTo>
                    <a:pt x="2023" y="3506"/>
                  </a:lnTo>
                  <a:lnTo>
                    <a:pt x="1942" y="3182"/>
                  </a:lnTo>
                  <a:lnTo>
                    <a:pt x="1888" y="2886"/>
                  </a:lnTo>
                  <a:lnTo>
                    <a:pt x="1915" y="2643"/>
                  </a:lnTo>
                  <a:lnTo>
                    <a:pt x="1942" y="2508"/>
                  </a:lnTo>
                  <a:lnTo>
                    <a:pt x="1969" y="2400"/>
                  </a:lnTo>
                  <a:lnTo>
                    <a:pt x="2023" y="2293"/>
                  </a:lnTo>
                  <a:lnTo>
                    <a:pt x="2104" y="2212"/>
                  </a:lnTo>
                  <a:lnTo>
                    <a:pt x="2185" y="2131"/>
                  </a:lnTo>
                  <a:lnTo>
                    <a:pt x="2293" y="2050"/>
                  </a:lnTo>
                  <a:lnTo>
                    <a:pt x="2482" y="1996"/>
                  </a:lnTo>
                  <a:lnTo>
                    <a:pt x="2751" y="1915"/>
                  </a:lnTo>
                  <a:lnTo>
                    <a:pt x="3021" y="1861"/>
                  </a:lnTo>
                  <a:lnTo>
                    <a:pt x="3344" y="1834"/>
                  </a:lnTo>
                  <a:lnTo>
                    <a:pt x="3452" y="1969"/>
                  </a:lnTo>
                  <a:lnTo>
                    <a:pt x="3587" y="2077"/>
                  </a:lnTo>
                  <a:lnTo>
                    <a:pt x="3695" y="2158"/>
                  </a:lnTo>
                  <a:lnTo>
                    <a:pt x="3857" y="2239"/>
                  </a:lnTo>
                  <a:lnTo>
                    <a:pt x="4019" y="2293"/>
                  </a:lnTo>
                  <a:lnTo>
                    <a:pt x="4180" y="2320"/>
                  </a:lnTo>
                  <a:lnTo>
                    <a:pt x="4342" y="2347"/>
                  </a:lnTo>
                  <a:lnTo>
                    <a:pt x="4504" y="2320"/>
                  </a:lnTo>
                  <a:lnTo>
                    <a:pt x="4639" y="2293"/>
                  </a:lnTo>
                  <a:lnTo>
                    <a:pt x="4774" y="2239"/>
                  </a:lnTo>
                  <a:lnTo>
                    <a:pt x="5016" y="2104"/>
                  </a:lnTo>
                  <a:lnTo>
                    <a:pt x="5124" y="2023"/>
                  </a:lnTo>
                  <a:lnTo>
                    <a:pt x="5205" y="1915"/>
                  </a:lnTo>
                  <a:lnTo>
                    <a:pt x="5286" y="1807"/>
                  </a:lnTo>
                  <a:lnTo>
                    <a:pt x="5367" y="1672"/>
                  </a:lnTo>
                  <a:lnTo>
                    <a:pt x="5421" y="1538"/>
                  </a:lnTo>
                  <a:lnTo>
                    <a:pt x="5448" y="1403"/>
                  </a:lnTo>
                  <a:lnTo>
                    <a:pt x="5475" y="1268"/>
                  </a:lnTo>
                  <a:lnTo>
                    <a:pt x="5475" y="1133"/>
                  </a:lnTo>
                  <a:lnTo>
                    <a:pt x="5475" y="971"/>
                  </a:lnTo>
                  <a:lnTo>
                    <a:pt x="5394" y="756"/>
                  </a:lnTo>
                  <a:lnTo>
                    <a:pt x="5313" y="540"/>
                  </a:lnTo>
                  <a:lnTo>
                    <a:pt x="5151" y="378"/>
                  </a:lnTo>
                  <a:lnTo>
                    <a:pt x="4989" y="216"/>
                  </a:lnTo>
                  <a:lnTo>
                    <a:pt x="4801" y="108"/>
                  </a:lnTo>
                  <a:lnTo>
                    <a:pt x="4585" y="28"/>
                  </a:lnTo>
                  <a:lnTo>
                    <a:pt x="4369" y="1"/>
                  </a:lnTo>
                  <a:close/>
                </a:path>
              </a:pathLst>
            </a:custGeom>
            <a:solidFill>
              <a:srgbClr val="4F3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9" name="Google Shape;10519;p58"/>
            <p:cNvSpPr/>
            <p:nvPr/>
          </p:nvSpPr>
          <p:spPr>
            <a:xfrm>
              <a:off x="1834026" y="2042586"/>
              <a:ext cx="52987" cy="26551"/>
            </a:xfrm>
            <a:custGeom>
              <a:avLst/>
              <a:gdLst/>
              <a:ahLst/>
              <a:cxnLst/>
              <a:rect l="l" t="t" r="r" b="b"/>
              <a:pathLst>
                <a:path w="918" h="460" extrusionOk="0">
                  <a:moveTo>
                    <a:pt x="378" y="1"/>
                  </a:moveTo>
                  <a:lnTo>
                    <a:pt x="216" y="28"/>
                  </a:lnTo>
                  <a:lnTo>
                    <a:pt x="82" y="109"/>
                  </a:lnTo>
                  <a:lnTo>
                    <a:pt x="55" y="163"/>
                  </a:lnTo>
                  <a:lnTo>
                    <a:pt x="1" y="244"/>
                  </a:lnTo>
                  <a:lnTo>
                    <a:pt x="270" y="190"/>
                  </a:lnTo>
                  <a:lnTo>
                    <a:pt x="486" y="217"/>
                  </a:lnTo>
                  <a:lnTo>
                    <a:pt x="702" y="298"/>
                  </a:lnTo>
                  <a:lnTo>
                    <a:pt x="756" y="325"/>
                  </a:lnTo>
                  <a:lnTo>
                    <a:pt x="917" y="459"/>
                  </a:lnTo>
                  <a:lnTo>
                    <a:pt x="917" y="378"/>
                  </a:lnTo>
                  <a:lnTo>
                    <a:pt x="891" y="325"/>
                  </a:lnTo>
                  <a:lnTo>
                    <a:pt x="810" y="190"/>
                  </a:lnTo>
                  <a:lnTo>
                    <a:pt x="702" y="82"/>
                  </a:lnTo>
                  <a:lnTo>
                    <a:pt x="540" y="28"/>
                  </a:lnTo>
                  <a:lnTo>
                    <a:pt x="378" y="1"/>
                  </a:lnTo>
                  <a:close/>
                </a:path>
              </a:pathLst>
            </a:custGeom>
            <a:solidFill>
              <a:srgbClr val="4F3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0" name="Google Shape;10520;p58"/>
            <p:cNvSpPr/>
            <p:nvPr/>
          </p:nvSpPr>
          <p:spPr>
            <a:xfrm>
              <a:off x="1712642" y="2064404"/>
              <a:ext cx="62280" cy="51429"/>
            </a:xfrm>
            <a:custGeom>
              <a:avLst/>
              <a:gdLst/>
              <a:ahLst/>
              <a:cxnLst/>
              <a:rect l="l" t="t" r="r" b="b"/>
              <a:pathLst>
                <a:path w="1079" h="891" extrusionOk="0">
                  <a:moveTo>
                    <a:pt x="675" y="0"/>
                  </a:moveTo>
                  <a:lnTo>
                    <a:pt x="486" y="54"/>
                  </a:lnTo>
                  <a:lnTo>
                    <a:pt x="297" y="135"/>
                  </a:lnTo>
                  <a:lnTo>
                    <a:pt x="216" y="216"/>
                  </a:lnTo>
                  <a:lnTo>
                    <a:pt x="135" y="297"/>
                  </a:lnTo>
                  <a:lnTo>
                    <a:pt x="81" y="378"/>
                  </a:lnTo>
                  <a:lnTo>
                    <a:pt x="54" y="486"/>
                  </a:lnTo>
                  <a:lnTo>
                    <a:pt x="27" y="594"/>
                  </a:lnTo>
                  <a:lnTo>
                    <a:pt x="0" y="675"/>
                  </a:lnTo>
                  <a:lnTo>
                    <a:pt x="27" y="782"/>
                  </a:lnTo>
                  <a:lnTo>
                    <a:pt x="81" y="890"/>
                  </a:lnTo>
                  <a:lnTo>
                    <a:pt x="108" y="702"/>
                  </a:lnTo>
                  <a:lnTo>
                    <a:pt x="189" y="540"/>
                  </a:lnTo>
                  <a:lnTo>
                    <a:pt x="297" y="432"/>
                  </a:lnTo>
                  <a:lnTo>
                    <a:pt x="405" y="324"/>
                  </a:lnTo>
                  <a:lnTo>
                    <a:pt x="567" y="243"/>
                  </a:lnTo>
                  <a:lnTo>
                    <a:pt x="728" y="162"/>
                  </a:lnTo>
                  <a:lnTo>
                    <a:pt x="890" y="108"/>
                  </a:lnTo>
                  <a:lnTo>
                    <a:pt x="1079" y="54"/>
                  </a:lnTo>
                  <a:lnTo>
                    <a:pt x="971" y="27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4F3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1" name="Google Shape;10521;p58"/>
            <p:cNvSpPr/>
            <p:nvPr/>
          </p:nvSpPr>
          <p:spPr>
            <a:xfrm>
              <a:off x="1746870" y="2104864"/>
              <a:ext cx="35844" cy="24993"/>
            </a:xfrm>
            <a:custGeom>
              <a:avLst/>
              <a:gdLst/>
              <a:ahLst/>
              <a:cxnLst/>
              <a:rect l="l" t="t" r="r" b="b"/>
              <a:pathLst>
                <a:path w="621" h="433" extrusionOk="0">
                  <a:moveTo>
                    <a:pt x="351" y="1"/>
                  </a:moveTo>
                  <a:lnTo>
                    <a:pt x="243" y="28"/>
                  </a:lnTo>
                  <a:lnTo>
                    <a:pt x="135" y="55"/>
                  </a:lnTo>
                  <a:lnTo>
                    <a:pt x="82" y="135"/>
                  </a:lnTo>
                  <a:lnTo>
                    <a:pt x="28" y="243"/>
                  </a:lnTo>
                  <a:lnTo>
                    <a:pt x="1" y="324"/>
                  </a:lnTo>
                  <a:lnTo>
                    <a:pt x="1" y="405"/>
                  </a:lnTo>
                  <a:lnTo>
                    <a:pt x="55" y="324"/>
                  </a:lnTo>
                  <a:lnTo>
                    <a:pt x="162" y="216"/>
                  </a:lnTo>
                  <a:lnTo>
                    <a:pt x="351" y="108"/>
                  </a:lnTo>
                  <a:lnTo>
                    <a:pt x="351" y="216"/>
                  </a:lnTo>
                  <a:lnTo>
                    <a:pt x="405" y="351"/>
                  </a:lnTo>
                  <a:lnTo>
                    <a:pt x="432" y="405"/>
                  </a:lnTo>
                  <a:lnTo>
                    <a:pt x="486" y="432"/>
                  </a:lnTo>
                  <a:lnTo>
                    <a:pt x="540" y="432"/>
                  </a:lnTo>
                  <a:lnTo>
                    <a:pt x="594" y="378"/>
                  </a:lnTo>
                  <a:lnTo>
                    <a:pt x="621" y="324"/>
                  </a:lnTo>
                  <a:lnTo>
                    <a:pt x="621" y="243"/>
                  </a:lnTo>
                  <a:lnTo>
                    <a:pt x="621" y="162"/>
                  </a:lnTo>
                  <a:lnTo>
                    <a:pt x="594" y="81"/>
                  </a:lnTo>
                  <a:lnTo>
                    <a:pt x="567" y="55"/>
                  </a:lnTo>
                  <a:lnTo>
                    <a:pt x="621" y="28"/>
                  </a:lnTo>
                  <a:lnTo>
                    <a:pt x="486" y="1"/>
                  </a:lnTo>
                  <a:close/>
                </a:path>
              </a:pathLst>
            </a:custGeom>
            <a:solidFill>
              <a:srgbClr val="4F3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2" name="Google Shape;10522;p58"/>
            <p:cNvSpPr/>
            <p:nvPr/>
          </p:nvSpPr>
          <p:spPr>
            <a:xfrm>
              <a:off x="1834026" y="2083104"/>
              <a:ext cx="37403" cy="26493"/>
            </a:xfrm>
            <a:custGeom>
              <a:avLst/>
              <a:gdLst/>
              <a:ahLst/>
              <a:cxnLst/>
              <a:rect l="l" t="t" r="r" b="b"/>
              <a:pathLst>
                <a:path w="648" h="459" extrusionOk="0">
                  <a:moveTo>
                    <a:pt x="351" y="0"/>
                  </a:moveTo>
                  <a:lnTo>
                    <a:pt x="243" y="27"/>
                  </a:lnTo>
                  <a:lnTo>
                    <a:pt x="162" y="81"/>
                  </a:lnTo>
                  <a:lnTo>
                    <a:pt x="82" y="162"/>
                  </a:lnTo>
                  <a:lnTo>
                    <a:pt x="28" y="243"/>
                  </a:lnTo>
                  <a:lnTo>
                    <a:pt x="1" y="351"/>
                  </a:lnTo>
                  <a:lnTo>
                    <a:pt x="1" y="458"/>
                  </a:lnTo>
                  <a:lnTo>
                    <a:pt x="28" y="432"/>
                  </a:lnTo>
                  <a:lnTo>
                    <a:pt x="82" y="324"/>
                  </a:lnTo>
                  <a:lnTo>
                    <a:pt x="189" y="216"/>
                  </a:lnTo>
                  <a:lnTo>
                    <a:pt x="378" y="108"/>
                  </a:lnTo>
                  <a:lnTo>
                    <a:pt x="378" y="243"/>
                  </a:lnTo>
                  <a:lnTo>
                    <a:pt x="405" y="351"/>
                  </a:lnTo>
                  <a:lnTo>
                    <a:pt x="459" y="405"/>
                  </a:lnTo>
                  <a:lnTo>
                    <a:pt x="513" y="432"/>
                  </a:lnTo>
                  <a:lnTo>
                    <a:pt x="567" y="432"/>
                  </a:lnTo>
                  <a:lnTo>
                    <a:pt x="621" y="378"/>
                  </a:lnTo>
                  <a:lnTo>
                    <a:pt x="648" y="324"/>
                  </a:lnTo>
                  <a:lnTo>
                    <a:pt x="648" y="243"/>
                  </a:lnTo>
                  <a:lnTo>
                    <a:pt x="648" y="162"/>
                  </a:lnTo>
                  <a:lnTo>
                    <a:pt x="594" y="81"/>
                  </a:lnTo>
                  <a:lnTo>
                    <a:pt x="567" y="54"/>
                  </a:lnTo>
                  <a:lnTo>
                    <a:pt x="621" y="54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rgbClr val="4F3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3" name="Google Shape;10523;p58"/>
            <p:cNvSpPr/>
            <p:nvPr/>
          </p:nvSpPr>
          <p:spPr>
            <a:xfrm>
              <a:off x="1611460" y="2146883"/>
              <a:ext cx="60779" cy="38961"/>
            </a:xfrm>
            <a:custGeom>
              <a:avLst/>
              <a:gdLst/>
              <a:ahLst/>
              <a:cxnLst/>
              <a:rect l="l" t="t" r="r" b="b"/>
              <a:pathLst>
                <a:path w="1053" h="675" extrusionOk="0">
                  <a:moveTo>
                    <a:pt x="82" y="1"/>
                  </a:moveTo>
                  <a:lnTo>
                    <a:pt x="1" y="55"/>
                  </a:lnTo>
                  <a:lnTo>
                    <a:pt x="82" y="55"/>
                  </a:lnTo>
                  <a:lnTo>
                    <a:pt x="135" y="82"/>
                  </a:lnTo>
                  <a:lnTo>
                    <a:pt x="297" y="135"/>
                  </a:lnTo>
                  <a:lnTo>
                    <a:pt x="567" y="297"/>
                  </a:lnTo>
                  <a:lnTo>
                    <a:pt x="702" y="378"/>
                  </a:lnTo>
                  <a:lnTo>
                    <a:pt x="675" y="405"/>
                  </a:lnTo>
                  <a:lnTo>
                    <a:pt x="594" y="432"/>
                  </a:lnTo>
                  <a:lnTo>
                    <a:pt x="567" y="459"/>
                  </a:lnTo>
                  <a:lnTo>
                    <a:pt x="540" y="513"/>
                  </a:lnTo>
                  <a:lnTo>
                    <a:pt x="513" y="594"/>
                  </a:lnTo>
                  <a:lnTo>
                    <a:pt x="621" y="594"/>
                  </a:lnTo>
                  <a:lnTo>
                    <a:pt x="702" y="567"/>
                  </a:lnTo>
                  <a:lnTo>
                    <a:pt x="783" y="540"/>
                  </a:lnTo>
                  <a:lnTo>
                    <a:pt x="864" y="486"/>
                  </a:lnTo>
                  <a:lnTo>
                    <a:pt x="1052" y="675"/>
                  </a:lnTo>
                  <a:lnTo>
                    <a:pt x="998" y="513"/>
                  </a:lnTo>
                  <a:lnTo>
                    <a:pt x="917" y="378"/>
                  </a:lnTo>
                  <a:lnTo>
                    <a:pt x="810" y="243"/>
                  </a:lnTo>
                  <a:lnTo>
                    <a:pt x="648" y="135"/>
                  </a:lnTo>
                  <a:lnTo>
                    <a:pt x="513" y="5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4" name="Google Shape;10524;p58"/>
            <p:cNvSpPr/>
            <p:nvPr/>
          </p:nvSpPr>
          <p:spPr>
            <a:xfrm>
              <a:off x="1784214" y="3138311"/>
              <a:ext cx="12525" cy="1616"/>
            </a:xfrm>
            <a:custGeom>
              <a:avLst/>
              <a:gdLst/>
              <a:ahLst/>
              <a:cxnLst/>
              <a:rect l="l" t="t" r="r" b="b"/>
              <a:pathLst>
                <a:path w="217" h="28" extrusionOk="0">
                  <a:moveTo>
                    <a:pt x="217" y="0"/>
                  </a:moveTo>
                  <a:lnTo>
                    <a:pt x="217" y="0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217" y="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68B4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5" name="Google Shape;10525;p58"/>
            <p:cNvSpPr/>
            <p:nvPr/>
          </p:nvSpPr>
          <p:spPr>
            <a:xfrm>
              <a:off x="1809149" y="3133636"/>
              <a:ext cx="12468" cy="1616"/>
            </a:xfrm>
            <a:custGeom>
              <a:avLst/>
              <a:gdLst/>
              <a:ahLst/>
              <a:cxnLst/>
              <a:rect l="l" t="t" r="r" b="b"/>
              <a:pathLst>
                <a:path w="216" h="28" extrusionOk="0">
                  <a:moveTo>
                    <a:pt x="216" y="1"/>
                  </a:moveTo>
                  <a:lnTo>
                    <a:pt x="216" y="1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16" y="1"/>
                  </a:lnTo>
                  <a:lnTo>
                    <a:pt x="216" y="1"/>
                  </a:lnTo>
                  <a:close/>
                </a:path>
              </a:pathLst>
            </a:custGeom>
            <a:solidFill>
              <a:srgbClr val="68B4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6" name="Google Shape;10526;p58"/>
            <p:cNvSpPr/>
            <p:nvPr/>
          </p:nvSpPr>
          <p:spPr>
            <a:xfrm>
              <a:off x="1834026" y="3128961"/>
              <a:ext cx="12525" cy="1616"/>
            </a:xfrm>
            <a:custGeom>
              <a:avLst/>
              <a:gdLst/>
              <a:ahLst/>
              <a:cxnLst/>
              <a:rect l="l" t="t" r="r" b="b"/>
              <a:pathLst>
                <a:path w="217" h="28" extrusionOk="0">
                  <a:moveTo>
                    <a:pt x="216" y="1"/>
                  </a:moveTo>
                  <a:lnTo>
                    <a:pt x="216" y="1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216" y="1"/>
                  </a:lnTo>
                  <a:lnTo>
                    <a:pt x="216" y="1"/>
                  </a:lnTo>
                  <a:close/>
                </a:path>
              </a:pathLst>
            </a:custGeom>
            <a:solidFill>
              <a:srgbClr val="68B4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7" name="Google Shape;10527;p58"/>
            <p:cNvSpPr/>
            <p:nvPr/>
          </p:nvSpPr>
          <p:spPr>
            <a:xfrm>
              <a:off x="1759337" y="3141428"/>
              <a:ext cx="12525" cy="1616"/>
            </a:xfrm>
            <a:custGeom>
              <a:avLst/>
              <a:gdLst/>
              <a:ahLst/>
              <a:cxnLst/>
              <a:rect l="l" t="t" r="r" b="b"/>
              <a:pathLst>
                <a:path w="217" h="28" extrusionOk="0">
                  <a:moveTo>
                    <a:pt x="0" y="27"/>
                  </a:moveTo>
                  <a:lnTo>
                    <a:pt x="0" y="27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0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68B4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8" name="Google Shape;10528;p58"/>
            <p:cNvSpPr/>
            <p:nvPr/>
          </p:nvSpPr>
          <p:spPr>
            <a:xfrm>
              <a:off x="1661272" y="3153895"/>
              <a:ext cx="9408" cy="1616"/>
            </a:xfrm>
            <a:custGeom>
              <a:avLst/>
              <a:gdLst/>
              <a:ahLst/>
              <a:cxnLst/>
              <a:rect l="l" t="t" r="r" b="b"/>
              <a:pathLst>
                <a:path w="163" h="28" extrusionOk="0">
                  <a:moveTo>
                    <a:pt x="1" y="27"/>
                  </a:moveTo>
                  <a:lnTo>
                    <a:pt x="1" y="27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" y="27"/>
                  </a:lnTo>
                  <a:lnTo>
                    <a:pt x="1" y="27"/>
                  </a:lnTo>
                  <a:close/>
                </a:path>
              </a:pathLst>
            </a:custGeom>
            <a:solidFill>
              <a:srgbClr val="68B4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9" name="Google Shape;10529;p58"/>
            <p:cNvSpPr/>
            <p:nvPr/>
          </p:nvSpPr>
          <p:spPr>
            <a:xfrm>
              <a:off x="1709525" y="3149220"/>
              <a:ext cx="10967" cy="1616"/>
            </a:xfrm>
            <a:custGeom>
              <a:avLst/>
              <a:gdLst/>
              <a:ahLst/>
              <a:cxnLst/>
              <a:rect l="l" t="t" r="r" b="b"/>
              <a:pathLst>
                <a:path w="190" h="28" extrusionOk="0">
                  <a:moveTo>
                    <a:pt x="0" y="27"/>
                  </a:moveTo>
                  <a:lnTo>
                    <a:pt x="0" y="27"/>
                  </a:lnTo>
                  <a:lnTo>
                    <a:pt x="189" y="0"/>
                  </a:lnTo>
                  <a:lnTo>
                    <a:pt x="189" y="0"/>
                  </a:lnTo>
                  <a:lnTo>
                    <a:pt x="0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68B4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0" name="Google Shape;10530;p58"/>
            <p:cNvSpPr/>
            <p:nvPr/>
          </p:nvSpPr>
          <p:spPr>
            <a:xfrm>
              <a:off x="1734403" y="3146103"/>
              <a:ext cx="12525" cy="1616"/>
            </a:xfrm>
            <a:custGeom>
              <a:avLst/>
              <a:gdLst/>
              <a:ahLst/>
              <a:cxnLst/>
              <a:rect l="l" t="t" r="r" b="b"/>
              <a:pathLst>
                <a:path w="217" h="28" extrusionOk="0">
                  <a:moveTo>
                    <a:pt x="217" y="0"/>
                  </a:moveTo>
                  <a:lnTo>
                    <a:pt x="217" y="0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217" y="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68B4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1" name="Google Shape;10531;p58"/>
            <p:cNvSpPr/>
            <p:nvPr/>
          </p:nvSpPr>
          <p:spPr>
            <a:xfrm>
              <a:off x="1684648" y="3150778"/>
              <a:ext cx="12468" cy="1616"/>
            </a:xfrm>
            <a:custGeom>
              <a:avLst/>
              <a:gdLst/>
              <a:ahLst/>
              <a:cxnLst/>
              <a:rect l="l" t="t" r="r" b="b"/>
              <a:pathLst>
                <a:path w="216" h="28" extrusionOk="0">
                  <a:moveTo>
                    <a:pt x="216" y="0"/>
                  </a:moveTo>
                  <a:lnTo>
                    <a:pt x="216" y="0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216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68B4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2" name="Google Shape;10532;p58"/>
            <p:cNvSpPr/>
            <p:nvPr/>
          </p:nvSpPr>
          <p:spPr>
            <a:xfrm>
              <a:off x="1840260" y="2786576"/>
              <a:ext cx="4733" cy="58"/>
            </a:xfrm>
            <a:custGeom>
              <a:avLst/>
              <a:gdLst/>
              <a:ahLst/>
              <a:cxnLst/>
              <a:rect l="l" t="t" r="r" b="b"/>
              <a:pathLst>
                <a:path w="82" h="1" extrusionOk="0">
                  <a:moveTo>
                    <a:pt x="81" y="0"/>
                  </a:moveTo>
                  <a:lnTo>
                    <a:pt x="8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81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DFD1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3" name="Google Shape;10533;p58"/>
            <p:cNvSpPr/>
            <p:nvPr/>
          </p:nvSpPr>
          <p:spPr>
            <a:xfrm>
              <a:off x="1832468" y="2788134"/>
              <a:ext cx="58" cy="5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FD1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4" name="Google Shape;10534;p58"/>
            <p:cNvSpPr/>
            <p:nvPr/>
          </p:nvSpPr>
          <p:spPr>
            <a:xfrm>
              <a:off x="1721993" y="2399055"/>
              <a:ext cx="141703" cy="158788"/>
            </a:xfrm>
            <a:custGeom>
              <a:avLst/>
              <a:gdLst/>
              <a:ahLst/>
              <a:cxnLst/>
              <a:rect l="l" t="t" r="r" b="b"/>
              <a:pathLst>
                <a:path w="2455" h="2751" extrusionOk="0">
                  <a:moveTo>
                    <a:pt x="728" y="0"/>
                  </a:moveTo>
                  <a:lnTo>
                    <a:pt x="0" y="1133"/>
                  </a:lnTo>
                  <a:lnTo>
                    <a:pt x="297" y="1618"/>
                  </a:lnTo>
                  <a:lnTo>
                    <a:pt x="647" y="2049"/>
                  </a:lnTo>
                  <a:lnTo>
                    <a:pt x="836" y="2238"/>
                  </a:lnTo>
                  <a:lnTo>
                    <a:pt x="1025" y="2427"/>
                  </a:lnTo>
                  <a:lnTo>
                    <a:pt x="1214" y="2589"/>
                  </a:lnTo>
                  <a:lnTo>
                    <a:pt x="1402" y="2750"/>
                  </a:lnTo>
                  <a:lnTo>
                    <a:pt x="1645" y="2508"/>
                  </a:lnTo>
                  <a:lnTo>
                    <a:pt x="1834" y="2265"/>
                  </a:lnTo>
                  <a:lnTo>
                    <a:pt x="1996" y="2022"/>
                  </a:lnTo>
                  <a:lnTo>
                    <a:pt x="2130" y="1780"/>
                  </a:lnTo>
                  <a:lnTo>
                    <a:pt x="2238" y="1537"/>
                  </a:lnTo>
                  <a:lnTo>
                    <a:pt x="2346" y="1267"/>
                  </a:lnTo>
                  <a:lnTo>
                    <a:pt x="2400" y="1025"/>
                  </a:lnTo>
                  <a:lnTo>
                    <a:pt x="2454" y="782"/>
                  </a:lnTo>
                  <a:lnTo>
                    <a:pt x="1699" y="378"/>
                  </a:lnTo>
                  <a:lnTo>
                    <a:pt x="1429" y="1537"/>
                  </a:lnTo>
                  <a:lnTo>
                    <a:pt x="72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5" name="Google Shape;10535;p58"/>
            <p:cNvSpPr/>
            <p:nvPr/>
          </p:nvSpPr>
          <p:spPr>
            <a:xfrm>
              <a:off x="1812266" y="2305666"/>
              <a:ext cx="281731" cy="480981"/>
            </a:xfrm>
            <a:custGeom>
              <a:avLst/>
              <a:gdLst/>
              <a:ahLst/>
              <a:cxnLst/>
              <a:rect l="l" t="t" r="r" b="b"/>
              <a:pathLst>
                <a:path w="4881" h="8333" extrusionOk="0">
                  <a:moveTo>
                    <a:pt x="2076" y="0"/>
                  </a:moveTo>
                  <a:lnTo>
                    <a:pt x="2076" y="459"/>
                  </a:lnTo>
                  <a:lnTo>
                    <a:pt x="2023" y="917"/>
                  </a:lnTo>
                  <a:lnTo>
                    <a:pt x="1915" y="1807"/>
                  </a:lnTo>
                  <a:lnTo>
                    <a:pt x="1807" y="2724"/>
                  </a:lnTo>
                  <a:lnTo>
                    <a:pt x="1780" y="3182"/>
                  </a:lnTo>
                  <a:lnTo>
                    <a:pt x="1780" y="3667"/>
                  </a:lnTo>
                  <a:lnTo>
                    <a:pt x="1672" y="3479"/>
                  </a:lnTo>
                  <a:lnTo>
                    <a:pt x="1564" y="3290"/>
                  </a:lnTo>
                  <a:lnTo>
                    <a:pt x="1429" y="3101"/>
                  </a:lnTo>
                  <a:lnTo>
                    <a:pt x="1294" y="2939"/>
                  </a:lnTo>
                  <a:lnTo>
                    <a:pt x="1241" y="3290"/>
                  </a:lnTo>
                  <a:lnTo>
                    <a:pt x="1160" y="3613"/>
                  </a:lnTo>
                  <a:lnTo>
                    <a:pt x="1025" y="3910"/>
                  </a:lnTo>
                  <a:lnTo>
                    <a:pt x="890" y="4207"/>
                  </a:lnTo>
                  <a:lnTo>
                    <a:pt x="701" y="4476"/>
                  </a:lnTo>
                  <a:lnTo>
                    <a:pt x="486" y="4719"/>
                  </a:lnTo>
                  <a:lnTo>
                    <a:pt x="243" y="4935"/>
                  </a:lnTo>
                  <a:lnTo>
                    <a:pt x="0" y="5150"/>
                  </a:lnTo>
                  <a:lnTo>
                    <a:pt x="162" y="6067"/>
                  </a:lnTo>
                  <a:lnTo>
                    <a:pt x="432" y="7766"/>
                  </a:lnTo>
                  <a:lnTo>
                    <a:pt x="486" y="8332"/>
                  </a:lnTo>
                  <a:lnTo>
                    <a:pt x="566" y="8332"/>
                  </a:lnTo>
                  <a:lnTo>
                    <a:pt x="1618" y="8171"/>
                  </a:lnTo>
                  <a:lnTo>
                    <a:pt x="2670" y="7955"/>
                  </a:lnTo>
                  <a:lnTo>
                    <a:pt x="3694" y="7739"/>
                  </a:lnTo>
                  <a:lnTo>
                    <a:pt x="4746" y="7496"/>
                  </a:lnTo>
                  <a:lnTo>
                    <a:pt x="4881" y="6067"/>
                  </a:lnTo>
                  <a:lnTo>
                    <a:pt x="4773" y="5878"/>
                  </a:lnTo>
                  <a:lnTo>
                    <a:pt x="4638" y="5609"/>
                  </a:lnTo>
                  <a:lnTo>
                    <a:pt x="4530" y="5312"/>
                  </a:lnTo>
                  <a:lnTo>
                    <a:pt x="4449" y="4962"/>
                  </a:lnTo>
                  <a:lnTo>
                    <a:pt x="4395" y="4611"/>
                  </a:lnTo>
                  <a:lnTo>
                    <a:pt x="4342" y="4234"/>
                  </a:lnTo>
                  <a:lnTo>
                    <a:pt x="4288" y="3856"/>
                  </a:lnTo>
                  <a:lnTo>
                    <a:pt x="4261" y="3074"/>
                  </a:lnTo>
                  <a:lnTo>
                    <a:pt x="4261" y="2319"/>
                  </a:lnTo>
                  <a:lnTo>
                    <a:pt x="4288" y="1591"/>
                  </a:lnTo>
                  <a:lnTo>
                    <a:pt x="4369" y="459"/>
                  </a:lnTo>
                  <a:lnTo>
                    <a:pt x="4045" y="351"/>
                  </a:lnTo>
                  <a:lnTo>
                    <a:pt x="3721" y="243"/>
                  </a:lnTo>
                  <a:lnTo>
                    <a:pt x="3425" y="162"/>
                  </a:lnTo>
                  <a:lnTo>
                    <a:pt x="3128" y="108"/>
                  </a:lnTo>
                  <a:lnTo>
                    <a:pt x="2589" y="27"/>
                  </a:lnTo>
                  <a:lnTo>
                    <a:pt x="207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6" name="Google Shape;10536;p58"/>
            <p:cNvSpPr/>
            <p:nvPr/>
          </p:nvSpPr>
          <p:spPr>
            <a:xfrm>
              <a:off x="1820001" y="2682279"/>
              <a:ext cx="12525" cy="105916"/>
            </a:xfrm>
            <a:custGeom>
              <a:avLst/>
              <a:gdLst/>
              <a:ahLst/>
              <a:cxnLst/>
              <a:rect l="l" t="t" r="r" b="b"/>
              <a:pathLst>
                <a:path w="217" h="1835" extrusionOk="0">
                  <a:moveTo>
                    <a:pt x="1" y="1"/>
                  </a:moveTo>
                  <a:lnTo>
                    <a:pt x="217" y="1834"/>
                  </a:lnTo>
                  <a:lnTo>
                    <a:pt x="163" y="124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B2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7" name="Google Shape;10537;p58"/>
            <p:cNvSpPr/>
            <p:nvPr/>
          </p:nvSpPr>
          <p:spPr>
            <a:xfrm>
              <a:off x="1843377" y="2744557"/>
              <a:ext cx="241327" cy="127677"/>
            </a:xfrm>
            <a:custGeom>
              <a:avLst/>
              <a:gdLst/>
              <a:ahLst/>
              <a:cxnLst/>
              <a:rect l="l" t="t" r="r" b="b"/>
              <a:pathLst>
                <a:path w="4181" h="2212" extrusionOk="0">
                  <a:moveTo>
                    <a:pt x="4099" y="863"/>
                  </a:moveTo>
                  <a:lnTo>
                    <a:pt x="4089" y="866"/>
                  </a:lnTo>
                  <a:lnTo>
                    <a:pt x="4089" y="866"/>
                  </a:lnTo>
                  <a:lnTo>
                    <a:pt x="4089" y="867"/>
                  </a:lnTo>
                  <a:lnTo>
                    <a:pt x="4089" y="867"/>
                  </a:lnTo>
                  <a:lnTo>
                    <a:pt x="4099" y="863"/>
                  </a:lnTo>
                  <a:close/>
                  <a:moveTo>
                    <a:pt x="4180" y="0"/>
                  </a:moveTo>
                  <a:lnTo>
                    <a:pt x="3533" y="216"/>
                  </a:lnTo>
                  <a:lnTo>
                    <a:pt x="3209" y="324"/>
                  </a:lnTo>
                  <a:lnTo>
                    <a:pt x="2859" y="405"/>
                  </a:lnTo>
                  <a:lnTo>
                    <a:pt x="2185" y="593"/>
                  </a:lnTo>
                  <a:lnTo>
                    <a:pt x="1511" y="728"/>
                  </a:lnTo>
                  <a:lnTo>
                    <a:pt x="755" y="890"/>
                  </a:lnTo>
                  <a:lnTo>
                    <a:pt x="0" y="1025"/>
                  </a:lnTo>
                  <a:lnTo>
                    <a:pt x="108" y="1915"/>
                  </a:lnTo>
                  <a:lnTo>
                    <a:pt x="1430" y="1618"/>
                  </a:lnTo>
                  <a:lnTo>
                    <a:pt x="2778" y="1295"/>
                  </a:lnTo>
                  <a:lnTo>
                    <a:pt x="3425" y="1079"/>
                  </a:lnTo>
                  <a:lnTo>
                    <a:pt x="4089" y="866"/>
                  </a:lnTo>
                  <a:lnTo>
                    <a:pt x="4089" y="866"/>
                  </a:lnTo>
                  <a:lnTo>
                    <a:pt x="4180" y="0"/>
                  </a:lnTo>
                  <a:close/>
                  <a:moveTo>
                    <a:pt x="4089" y="867"/>
                  </a:moveTo>
                  <a:lnTo>
                    <a:pt x="3452" y="1106"/>
                  </a:lnTo>
                  <a:lnTo>
                    <a:pt x="2778" y="1322"/>
                  </a:lnTo>
                  <a:lnTo>
                    <a:pt x="2104" y="1537"/>
                  </a:lnTo>
                  <a:lnTo>
                    <a:pt x="1430" y="1699"/>
                  </a:lnTo>
                  <a:lnTo>
                    <a:pt x="108" y="2023"/>
                  </a:lnTo>
                  <a:lnTo>
                    <a:pt x="135" y="2211"/>
                  </a:lnTo>
                  <a:lnTo>
                    <a:pt x="1133" y="1969"/>
                  </a:lnTo>
                  <a:lnTo>
                    <a:pt x="2131" y="1672"/>
                  </a:lnTo>
                  <a:lnTo>
                    <a:pt x="3101" y="1375"/>
                  </a:lnTo>
                  <a:lnTo>
                    <a:pt x="4072" y="1025"/>
                  </a:lnTo>
                  <a:lnTo>
                    <a:pt x="4089" y="86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8" name="Google Shape;10538;p58"/>
            <p:cNvSpPr/>
            <p:nvPr/>
          </p:nvSpPr>
          <p:spPr>
            <a:xfrm>
              <a:off x="1441822" y="2788134"/>
              <a:ext cx="398499" cy="132352"/>
            </a:xfrm>
            <a:custGeom>
              <a:avLst/>
              <a:gdLst/>
              <a:ahLst/>
              <a:cxnLst/>
              <a:rect l="l" t="t" r="r" b="b"/>
              <a:pathLst>
                <a:path w="6904" h="2293" extrusionOk="0">
                  <a:moveTo>
                    <a:pt x="6769" y="0"/>
                  </a:moveTo>
                  <a:lnTo>
                    <a:pt x="5070" y="216"/>
                  </a:lnTo>
                  <a:lnTo>
                    <a:pt x="3398" y="405"/>
                  </a:lnTo>
                  <a:lnTo>
                    <a:pt x="1699" y="540"/>
                  </a:lnTo>
                  <a:lnTo>
                    <a:pt x="0" y="674"/>
                  </a:lnTo>
                  <a:lnTo>
                    <a:pt x="54" y="2211"/>
                  </a:lnTo>
                  <a:lnTo>
                    <a:pt x="162" y="2292"/>
                  </a:lnTo>
                  <a:lnTo>
                    <a:pt x="1511" y="2104"/>
                  </a:lnTo>
                  <a:lnTo>
                    <a:pt x="2913" y="1888"/>
                  </a:lnTo>
                  <a:lnTo>
                    <a:pt x="4288" y="1672"/>
                  </a:lnTo>
                  <a:lnTo>
                    <a:pt x="5636" y="1429"/>
                  </a:lnTo>
                  <a:lnTo>
                    <a:pt x="6904" y="1187"/>
                  </a:lnTo>
                  <a:lnTo>
                    <a:pt x="6823" y="270"/>
                  </a:lnTo>
                  <a:lnTo>
                    <a:pt x="5717" y="432"/>
                  </a:lnTo>
                  <a:lnTo>
                    <a:pt x="5016" y="540"/>
                  </a:lnTo>
                  <a:lnTo>
                    <a:pt x="4315" y="594"/>
                  </a:lnTo>
                  <a:lnTo>
                    <a:pt x="3964" y="647"/>
                  </a:lnTo>
                  <a:lnTo>
                    <a:pt x="3614" y="674"/>
                  </a:lnTo>
                  <a:lnTo>
                    <a:pt x="2913" y="728"/>
                  </a:lnTo>
                  <a:lnTo>
                    <a:pt x="1537" y="809"/>
                  </a:lnTo>
                  <a:lnTo>
                    <a:pt x="135" y="863"/>
                  </a:lnTo>
                  <a:lnTo>
                    <a:pt x="1537" y="755"/>
                  </a:lnTo>
                  <a:lnTo>
                    <a:pt x="2913" y="647"/>
                  </a:lnTo>
                  <a:lnTo>
                    <a:pt x="4315" y="513"/>
                  </a:lnTo>
                  <a:lnTo>
                    <a:pt x="5690" y="324"/>
                  </a:lnTo>
                  <a:lnTo>
                    <a:pt x="6796" y="189"/>
                  </a:lnTo>
                  <a:lnTo>
                    <a:pt x="676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9" name="Google Shape;10539;p58"/>
            <p:cNvSpPr/>
            <p:nvPr/>
          </p:nvSpPr>
          <p:spPr>
            <a:xfrm>
              <a:off x="1840260" y="2738323"/>
              <a:ext cx="246003" cy="59221"/>
            </a:xfrm>
            <a:custGeom>
              <a:avLst/>
              <a:gdLst/>
              <a:ahLst/>
              <a:cxnLst/>
              <a:rect l="l" t="t" r="r" b="b"/>
              <a:pathLst>
                <a:path w="4262" h="1026" extrusionOk="0">
                  <a:moveTo>
                    <a:pt x="4261" y="0"/>
                  </a:moveTo>
                  <a:lnTo>
                    <a:pt x="3209" y="243"/>
                  </a:lnTo>
                  <a:lnTo>
                    <a:pt x="2185" y="459"/>
                  </a:lnTo>
                  <a:lnTo>
                    <a:pt x="1133" y="675"/>
                  </a:lnTo>
                  <a:lnTo>
                    <a:pt x="81" y="836"/>
                  </a:lnTo>
                  <a:lnTo>
                    <a:pt x="1" y="836"/>
                  </a:lnTo>
                  <a:lnTo>
                    <a:pt x="28" y="1025"/>
                  </a:lnTo>
                  <a:lnTo>
                    <a:pt x="1538" y="755"/>
                  </a:lnTo>
                  <a:lnTo>
                    <a:pt x="2239" y="621"/>
                  </a:lnTo>
                  <a:lnTo>
                    <a:pt x="2913" y="459"/>
                  </a:lnTo>
                  <a:lnTo>
                    <a:pt x="3587" y="297"/>
                  </a:lnTo>
                  <a:lnTo>
                    <a:pt x="4234" y="108"/>
                  </a:lnTo>
                  <a:lnTo>
                    <a:pt x="4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0" name="Google Shape;10540;p58"/>
            <p:cNvSpPr/>
            <p:nvPr/>
          </p:nvSpPr>
          <p:spPr>
            <a:xfrm>
              <a:off x="1840260" y="2875289"/>
              <a:ext cx="18759" cy="168138"/>
            </a:xfrm>
            <a:custGeom>
              <a:avLst/>
              <a:gdLst/>
              <a:ahLst/>
              <a:cxnLst/>
              <a:rect l="l" t="t" r="r" b="b"/>
              <a:pathLst>
                <a:path w="325" h="2913" extrusionOk="0">
                  <a:moveTo>
                    <a:pt x="1" y="0"/>
                  </a:moveTo>
                  <a:lnTo>
                    <a:pt x="270" y="2913"/>
                  </a:lnTo>
                  <a:lnTo>
                    <a:pt x="324" y="2913"/>
                  </a:lnTo>
                  <a:lnTo>
                    <a:pt x="270" y="2185"/>
                  </a:lnTo>
                  <a:lnTo>
                    <a:pt x="189" y="1322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1" name="Google Shape;10541;p58"/>
            <p:cNvSpPr/>
            <p:nvPr/>
          </p:nvSpPr>
          <p:spPr>
            <a:xfrm>
              <a:off x="1851169" y="2803660"/>
              <a:ext cx="227301" cy="238210"/>
            </a:xfrm>
            <a:custGeom>
              <a:avLst/>
              <a:gdLst/>
              <a:ahLst/>
              <a:cxnLst/>
              <a:rect l="l" t="t" r="r" b="b"/>
              <a:pathLst>
                <a:path w="3938" h="4127" extrusionOk="0">
                  <a:moveTo>
                    <a:pt x="3937" y="1"/>
                  </a:moveTo>
                  <a:lnTo>
                    <a:pt x="2966" y="351"/>
                  </a:lnTo>
                  <a:lnTo>
                    <a:pt x="1996" y="648"/>
                  </a:lnTo>
                  <a:lnTo>
                    <a:pt x="998" y="945"/>
                  </a:lnTo>
                  <a:lnTo>
                    <a:pt x="0" y="1187"/>
                  </a:lnTo>
                  <a:lnTo>
                    <a:pt x="162" y="2563"/>
                  </a:lnTo>
                  <a:lnTo>
                    <a:pt x="297" y="4127"/>
                  </a:lnTo>
                  <a:lnTo>
                    <a:pt x="1160" y="3938"/>
                  </a:lnTo>
                  <a:lnTo>
                    <a:pt x="2050" y="3722"/>
                  </a:lnTo>
                  <a:lnTo>
                    <a:pt x="2913" y="3506"/>
                  </a:lnTo>
                  <a:lnTo>
                    <a:pt x="3775" y="3237"/>
                  </a:lnTo>
                  <a:lnTo>
                    <a:pt x="3802" y="2374"/>
                  </a:lnTo>
                  <a:lnTo>
                    <a:pt x="3829" y="1538"/>
                  </a:lnTo>
                  <a:lnTo>
                    <a:pt x="3883" y="756"/>
                  </a:lnTo>
                  <a:lnTo>
                    <a:pt x="393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2" name="Google Shape;10542;p58"/>
            <p:cNvSpPr/>
            <p:nvPr/>
          </p:nvSpPr>
          <p:spPr>
            <a:xfrm>
              <a:off x="1872929" y="3128961"/>
              <a:ext cx="224184" cy="219509"/>
            </a:xfrm>
            <a:custGeom>
              <a:avLst/>
              <a:gdLst/>
              <a:ahLst/>
              <a:cxnLst/>
              <a:rect l="l" t="t" r="r" b="b"/>
              <a:pathLst>
                <a:path w="3884" h="3803" extrusionOk="0">
                  <a:moveTo>
                    <a:pt x="1" y="1"/>
                  </a:moveTo>
                  <a:lnTo>
                    <a:pt x="28" y="351"/>
                  </a:lnTo>
                  <a:lnTo>
                    <a:pt x="55" y="1214"/>
                  </a:lnTo>
                  <a:lnTo>
                    <a:pt x="55" y="2077"/>
                  </a:lnTo>
                  <a:lnTo>
                    <a:pt x="55" y="2508"/>
                  </a:lnTo>
                  <a:lnTo>
                    <a:pt x="55" y="2940"/>
                  </a:lnTo>
                  <a:lnTo>
                    <a:pt x="55" y="3263"/>
                  </a:lnTo>
                  <a:lnTo>
                    <a:pt x="55" y="3668"/>
                  </a:lnTo>
                  <a:lnTo>
                    <a:pt x="55" y="3803"/>
                  </a:lnTo>
                  <a:lnTo>
                    <a:pt x="540" y="3695"/>
                  </a:lnTo>
                  <a:lnTo>
                    <a:pt x="1079" y="3560"/>
                  </a:lnTo>
                  <a:lnTo>
                    <a:pt x="1781" y="3371"/>
                  </a:lnTo>
                  <a:lnTo>
                    <a:pt x="2616" y="3102"/>
                  </a:lnTo>
                  <a:lnTo>
                    <a:pt x="3533" y="2751"/>
                  </a:lnTo>
                  <a:lnTo>
                    <a:pt x="3614" y="2724"/>
                  </a:lnTo>
                  <a:lnTo>
                    <a:pt x="3749" y="2589"/>
                  </a:lnTo>
                  <a:lnTo>
                    <a:pt x="3830" y="2454"/>
                  </a:lnTo>
                  <a:lnTo>
                    <a:pt x="3884" y="2293"/>
                  </a:lnTo>
                  <a:lnTo>
                    <a:pt x="3857" y="2104"/>
                  </a:lnTo>
                  <a:lnTo>
                    <a:pt x="3695" y="1214"/>
                  </a:lnTo>
                  <a:lnTo>
                    <a:pt x="3560" y="351"/>
                  </a:lnTo>
                  <a:lnTo>
                    <a:pt x="2670" y="351"/>
                  </a:lnTo>
                  <a:lnTo>
                    <a:pt x="1754" y="270"/>
                  </a:lnTo>
                  <a:lnTo>
                    <a:pt x="864" y="16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3" name="Google Shape;10543;p58"/>
            <p:cNvSpPr/>
            <p:nvPr/>
          </p:nvSpPr>
          <p:spPr>
            <a:xfrm>
              <a:off x="1863637" y="3127403"/>
              <a:ext cx="7792" cy="105916"/>
            </a:xfrm>
            <a:custGeom>
              <a:avLst/>
              <a:gdLst/>
              <a:ahLst/>
              <a:cxnLst/>
              <a:rect l="l" t="t" r="r" b="b"/>
              <a:pathLst>
                <a:path w="135" h="1835" extrusionOk="0">
                  <a:moveTo>
                    <a:pt x="0" y="1"/>
                  </a:moveTo>
                  <a:lnTo>
                    <a:pt x="135" y="1834"/>
                  </a:lnTo>
                  <a:lnTo>
                    <a:pt x="108" y="1241"/>
                  </a:lnTo>
                  <a:lnTo>
                    <a:pt x="54" y="405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FFA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4" name="Google Shape;10544;p58"/>
            <p:cNvSpPr/>
            <p:nvPr/>
          </p:nvSpPr>
          <p:spPr>
            <a:xfrm>
              <a:off x="1857403" y="3124286"/>
              <a:ext cx="7792" cy="3175"/>
            </a:xfrm>
            <a:custGeom>
              <a:avLst/>
              <a:gdLst/>
              <a:ahLst/>
              <a:cxnLst/>
              <a:rect l="l" t="t" r="r" b="b"/>
              <a:pathLst>
                <a:path w="135" h="55" extrusionOk="0">
                  <a:moveTo>
                    <a:pt x="108" y="1"/>
                  </a:moveTo>
                  <a:lnTo>
                    <a:pt x="0" y="28"/>
                  </a:lnTo>
                  <a:lnTo>
                    <a:pt x="108" y="55"/>
                  </a:lnTo>
                  <a:lnTo>
                    <a:pt x="135" y="55"/>
                  </a:lnTo>
                  <a:lnTo>
                    <a:pt x="135" y="28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rgbClr val="FFB2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5" name="Google Shape;10545;p58"/>
            <p:cNvSpPr/>
            <p:nvPr/>
          </p:nvSpPr>
          <p:spPr>
            <a:xfrm>
              <a:off x="1872929" y="3062065"/>
              <a:ext cx="205541" cy="87215"/>
            </a:xfrm>
            <a:custGeom>
              <a:avLst/>
              <a:gdLst/>
              <a:ahLst/>
              <a:cxnLst/>
              <a:rect l="l" t="t" r="r" b="b"/>
              <a:pathLst>
                <a:path w="3561" h="1511" extrusionOk="0">
                  <a:moveTo>
                    <a:pt x="3452" y="0"/>
                  </a:moveTo>
                  <a:lnTo>
                    <a:pt x="2589" y="324"/>
                  </a:lnTo>
                  <a:lnTo>
                    <a:pt x="1727" y="593"/>
                  </a:lnTo>
                  <a:lnTo>
                    <a:pt x="864" y="836"/>
                  </a:lnTo>
                  <a:lnTo>
                    <a:pt x="1" y="1052"/>
                  </a:lnTo>
                  <a:lnTo>
                    <a:pt x="1" y="1160"/>
                  </a:lnTo>
                  <a:lnTo>
                    <a:pt x="864" y="1321"/>
                  </a:lnTo>
                  <a:lnTo>
                    <a:pt x="1754" y="1429"/>
                  </a:lnTo>
                  <a:lnTo>
                    <a:pt x="2670" y="1510"/>
                  </a:lnTo>
                  <a:lnTo>
                    <a:pt x="3560" y="1510"/>
                  </a:lnTo>
                  <a:lnTo>
                    <a:pt x="3479" y="755"/>
                  </a:lnTo>
                  <a:lnTo>
                    <a:pt x="345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6" name="Google Shape;10546;p58"/>
            <p:cNvSpPr/>
            <p:nvPr/>
          </p:nvSpPr>
          <p:spPr>
            <a:xfrm>
              <a:off x="1684648" y="3043365"/>
              <a:ext cx="174372" cy="34286"/>
            </a:xfrm>
            <a:custGeom>
              <a:avLst/>
              <a:gdLst/>
              <a:ahLst/>
              <a:cxnLst/>
              <a:rect l="l" t="t" r="r" b="b"/>
              <a:pathLst>
                <a:path w="3021" h="594" extrusionOk="0">
                  <a:moveTo>
                    <a:pt x="2966" y="1"/>
                  </a:moveTo>
                  <a:lnTo>
                    <a:pt x="1483" y="243"/>
                  </a:lnTo>
                  <a:lnTo>
                    <a:pt x="0" y="432"/>
                  </a:lnTo>
                  <a:lnTo>
                    <a:pt x="378" y="594"/>
                  </a:lnTo>
                  <a:lnTo>
                    <a:pt x="1375" y="459"/>
                  </a:lnTo>
                  <a:lnTo>
                    <a:pt x="2049" y="378"/>
                  </a:lnTo>
                  <a:lnTo>
                    <a:pt x="2697" y="270"/>
                  </a:lnTo>
                  <a:lnTo>
                    <a:pt x="3020" y="216"/>
                  </a:lnTo>
                  <a:lnTo>
                    <a:pt x="3020" y="135"/>
                  </a:lnTo>
                  <a:lnTo>
                    <a:pt x="30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7" name="Google Shape;10547;p58"/>
            <p:cNvSpPr/>
            <p:nvPr/>
          </p:nvSpPr>
          <p:spPr>
            <a:xfrm>
              <a:off x="1868254" y="2990437"/>
              <a:ext cx="203982" cy="132352"/>
            </a:xfrm>
            <a:custGeom>
              <a:avLst/>
              <a:gdLst/>
              <a:ahLst/>
              <a:cxnLst/>
              <a:rect l="l" t="t" r="r" b="b"/>
              <a:pathLst>
                <a:path w="3534" h="2293" extrusionOk="0">
                  <a:moveTo>
                    <a:pt x="3479" y="1"/>
                  </a:moveTo>
                  <a:lnTo>
                    <a:pt x="2617" y="270"/>
                  </a:lnTo>
                  <a:lnTo>
                    <a:pt x="1754" y="486"/>
                  </a:lnTo>
                  <a:lnTo>
                    <a:pt x="864" y="702"/>
                  </a:lnTo>
                  <a:lnTo>
                    <a:pt x="1" y="891"/>
                  </a:lnTo>
                  <a:lnTo>
                    <a:pt x="1" y="1106"/>
                  </a:lnTo>
                  <a:lnTo>
                    <a:pt x="837" y="945"/>
                  </a:lnTo>
                  <a:lnTo>
                    <a:pt x="1484" y="810"/>
                  </a:lnTo>
                  <a:lnTo>
                    <a:pt x="2131" y="648"/>
                  </a:lnTo>
                  <a:lnTo>
                    <a:pt x="2751" y="459"/>
                  </a:lnTo>
                  <a:lnTo>
                    <a:pt x="3399" y="243"/>
                  </a:lnTo>
                  <a:lnTo>
                    <a:pt x="3399" y="243"/>
                  </a:lnTo>
                  <a:lnTo>
                    <a:pt x="2778" y="486"/>
                  </a:lnTo>
                  <a:lnTo>
                    <a:pt x="2131" y="702"/>
                  </a:lnTo>
                  <a:lnTo>
                    <a:pt x="1484" y="864"/>
                  </a:lnTo>
                  <a:lnTo>
                    <a:pt x="837" y="1025"/>
                  </a:lnTo>
                  <a:lnTo>
                    <a:pt x="1" y="1214"/>
                  </a:lnTo>
                  <a:lnTo>
                    <a:pt x="55" y="1969"/>
                  </a:lnTo>
                  <a:lnTo>
                    <a:pt x="837" y="1834"/>
                  </a:lnTo>
                  <a:lnTo>
                    <a:pt x="1484" y="1700"/>
                  </a:lnTo>
                  <a:lnTo>
                    <a:pt x="2131" y="1538"/>
                  </a:lnTo>
                  <a:lnTo>
                    <a:pt x="2751" y="1349"/>
                  </a:lnTo>
                  <a:lnTo>
                    <a:pt x="3399" y="1133"/>
                  </a:lnTo>
                  <a:lnTo>
                    <a:pt x="2778" y="1376"/>
                  </a:lnTo>
                  <a:lnTo>
                    <a:pt x="2131" y="1592"/>
                  </a:lnTo>
                  <a:lnTo>
                    <a:pt x="1484" y="1753"/>
                  </a:lnTo>
                  <a:lnTo>
                    <a:pt x="837" y="1915"/>
                  </a:lnTo>
                  <a:lnTo>
                    <a:pt x="55" y="2077"/>
                  </a:lnTo>
                  <a:lnTo>
                    <a:pt x="82" y="2293"/>
                  </a:lnTo>
                  <a:lnTo>
                    <a:pt x="945" y="2077"/>
                  </a:lnTo>
                  <a:lnTo>
                    <a:pt x="1808" y="1834"/>
                  </a:lnTo>
                  <a:lnTo>
                    <a:pt x="2670" y="1565"/>
                  </a:lnTo>
                  <a:lnTo>
                    <a:pt x="3533" y="1241"/>
                  </a:lnTo>
                  <a:lnTo>
                    <a:pt x="347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8" name="Google Shape;10548;p58"/>
            <p:cNvSpPr/>
            <p:nvPr/>
          </p:nvSpPr>
          <p:spPr>
            <a:xfrm>
              <a:off x="1815383" y="2294758"/>
              <a:ext cx="90332" cy="161905"/>
            </a:xfrm>
            <a:custGeom>
              <a:avLst/>
              <a:gdLst/>
              <a:ahLst/>
              <a:cxnLst/>
              <a:rect l="l" t="t" r="r" b="b"/>
              <a:pathLst>
                <a:path w="1565" h="2805" extrusionOk="0">
                  <a:moveTo>
                    <a:pt x="539" y="0"/>
                  </a:moveTo>
                  <a:lnTo>
                    <a:pt x="485" y="189"/>
                  </a:lnTo>
                  <a:lnTo>
                    <a:pt x="485" y="216"/>
                  </a:lnTo>
                  <a:lnTo>
                    <a:pt x="351" y="701"/>
                  </a:lnTo>
                  <a:lnTo>
                    <a:pt x="0" y="2158"/>
                  </a:lnTo>
                  <a:lnTo>
                    <a:pt x="81" y="2185"/>
                  </a:lnTo>
                  <a:lnTo>
                    <a:pt x="836" y="2589"/>
                  </a:lnTo>
                  <a:lnTo>
                    <a:pt x="1267" y="2805"/>
                  </a:lnTo>
                  <a:lnTo>
                    <a:pt x="1537" y="189"/>
                  </a:lnTo>
                  <a:lnTo>
                    <a:pt x="1564" y="135"/>
                  </a:lnTo>
                  <a:lnTo>
                    <a:pt x="53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9" name="Google Shape;10549;p58"/>
            <p:cNvSpPr/>
            <p:nvPr/>
          </p:nvSpPr>
          <p:spPr>
            <a:xfrm>
              <a:off x="1460523" y="2557780"/>
              <a:ext cx="415584" cy="828051"/>
            </a:xfrm>
            <a:custGeom>
              <a:avLst/>
              <a:gdLst/>
              <a:ahLst/>
              <a:cxnLst/>
              <a:rect l="l" t="t" r="r" b="b"/>
              <a:pathLst>
                <a:path w="7200" h="14346" extrusionOk="0">
                  <a:moveTo>
                    <a:pt x="5932" y="0"/>
                  </a:moveTo>
                  <a:lnTo>
                    <a:pt x="6175" y="1699"/>
                  </a:lnTo>
                  <a:lnTo>
                    <a:pt x="6229" y="2158"/>
                  </a:lnTo>
                  <a:lnTo>
                    <a:pt x="6391" y="3398"/>
                  </a:lnTo>
                  <a:lnTo>
                    <a:pt x="6445" y="3991"/>
                  </a:lnTo>
                  <a:lnTo>
                    <a:pt x="6472" y="4180"/>
                  </a:lnTo>
                  <a:lnTo>
                    <a:pt x="6499" y="4261"/>
                  </a:lnTo>
                  <a:lnTo>
                    <a:pt x="6580" y="5178"/>
                  </a:lnTo>
                  <a:lnTo>
                    <a:pt x="6607" y="5286"/>
                  </a:lnTo>
                  <a:lnTo>
                    <a:pt x="6633" y="5501"/>
                  </a:lnTo>
                  <a:lnTo>
                    <a:pt x="6768" y="6823"/>
                  </a:lnTo>
                  <a:lnTo>
                    <a:pt x="6849" y="7686"/>
                  </a:lnTo>
                  <a:lnTo>
                    <a:pt x="6903" y="8414"/>
                  </a:lnTo>
                  <a:lnTo>
                    <a:pt x="6903" y="8548"/>
                  </a:lnTo>
                  <a:lnTo>
                    <a:pt x="6903" y="8629"/>
                  </a:lnTo>
                  <a:lnTo>
                    <a:pt x="6930" y="8737"/>
                  </a:lnTo>
                  <a:lnTo>
                    <a:pt x="6984" y="9411"/>
                  </a:lnTo>
                  <a:lnTo>
                    <a:pt x="6984" y="9492"/>
                  </a:lnTo>
                  <a:lnTo>
                    <a:pt x="6984" y="9600"/>
                  </a:lnTo>
                  <a:lnTo>
                    <a:pt x="7011" y="9816"/>
                  </a:lnTo>
                  <a:lnTo>
                    <a:pt x="7011" y="9870"/>
                  </a:lnTo>
                  <a:lnTo>
                    <a:pt x="7038" y="10274"/>
                  </a:lnTo>
                  <a:lnTo>
                    <a:pt x="7092" y="11110"/>
                  </a:lnTo>
                  <a:lnTo>
                    <a:pt x="7119" y="11703"/>
                  </a:lnTo>
                  <a:lnTo>
                    <a:pt x="6984" y="9870"/>
                  </a:lnTo>
                  <a:lnTo>
                    <a:pt x="6876" y="9843"/>
                  </a:lnTo>
                  <a:lnTo>
                    <a:pt x="6687" y="9897"/>
                  </a:lnTo>
                  <a:lnTo>
                    <a:pt x="6472" y="9924"/>
                  </a:lnTo>
                  <a:lnTo>
                    <a:pt x="6256" y="9978"/>
                  </a:lnTo>
                  <a:lnTo>
                    <a:pt x="6040" y="10005"/>
                  </a:lnTo>
                  <a:lnTo>
                    <a:pt x="5825" y="10058"/>
                  </a:lnTo>
                  <a:lnTo>
                    <a:pt x="5609" y="10085"/>
                  </a:lnTo>
                  <a:lnTo>
                    <a:pt x="5393" y="10112"/>
                  </a:lnTo>
                  <a:lnTo>
                    <a:pt x="5177" y="10139"/>
                  </a:lnTo>
                  <a:lnTo>
                    <a:pt x="4962" y="10193"/>
                  </a:lnTo>
                  <a:lnTo>
                    <a:pt x="4746" y="10220"/>
                  </a:lnTo>
                  <a:lnTo>
                    <a:pt x="4557" y="10220"/>
                  </a:lnTo>
                  <a:lnTo>
                    <a:pt x="4503" y="10247"/>
                  </a:lnTo>
                  <a:lnTo>
                    <a:pt x="4314" y="10274"/>
                  </a:lnTo>
                  <a:lnTo>
                    <a:pt x="4099" y="10274"/>
                  </a:lnTo>
                  <a:lnTo>
                    <a:pt x="3883" y="10301"/>
                  </a:lnTo>
                  <a:lnTo>
                    <a:pt x="3640" y="10328"/>
                  </a:lnTo>
                  <a:lnTo>
                    <a:pt x="3479" y="10355"/>
                  </a:lnTo>
                  <a:lnTo>
                    <a:pt x="3586" y="10409"/>
                  </a:lnTo>
                  <a:lnTo>
                    <a:pt x="3937" y="10652"/>
                  </a:lnTo>
                  <a:lnTo>
                    <a:pt x="4234" y="10894"/>
                  </a:lnTo>
                  <a:lnTo>
                    <a:pt x="4530" y="11083"/>
                  </a:lnTo>
                  <a:lnTo>
                    <a:pt x="4584" y="11137"/>
                  </a:lnTo>
                  <a:lnTo>
                    <a:pt x="4611" y="11191"/>
                  </a:lnTo>
                  <a:lnTo>
                    <a:pt x="4638" y="11245"/>
                  </a:lnTo>
                  <a:lnTo>
                    <a:pt x="4611" y="11299"/>
                  </a:lnTo>
                  <a:lnTo>
                    <a:pt x="4584" y="11353"/>
                  </a:lnTo>
                  <a:lnTo>
                    <a:pt x="4530" y="11407"/>
                  </a:lnTo>
                  <a:lnTo>
                    <a:pt x="4476" y="11434"/>
                  </a:lnTo>
                  <a:lnTo>
                    <a:pt x="4422" y="11434"/>
                  </a:lnTo>
                  <a:lnTo>
                    <a:pt x="4234" y="11380"/>
                  </a:lnTo>
                  <a:lnTo>
                    <a:pt x="3964" y="11299"/>
                  </a:lnTo>
                  <a:lnTo>
                    <a:pt x="3964" y="11299"/>
                  </a:lnTo>
                  <a:lnTo>
                    <a:pt x="3991" y="11326"/>
                  </a:lnTo>
                  <a:lnTo>
                    <a:pt x="3964" y="11326"/>
                  </a:lnTo>
                  <a:lnTo>
                    <a:pt x="4503" y="11676"/>
                  </a:lnTo>
                  <a:lnTo>
                    <a:pt x="4530" y="11730"/>
                  </a:lnTo>
                  <a:lnTo>
                    <a:pt x="4557" y="11784"/>
                  </a:lnTo>
                  <a:lnTo>
                    <a:pt x="4557" y="11865"/>
                  </a:lnTo>
                  <a:lnTo>
                    <a:pt x="4557" y="11919"/>
                  </a:lnTo>
                  <a:lnTo>
                    <a:pt x="4530" y="11973"/>
                  </a:lnTo>
                  <a:lnTo>
                    <a:pt x="4476" y="12000"/>
                  </a:lnTo>
                  <a:lnTo>
                    <a:pt x="4422" y="12027"/>
                  </a:lnTo>
                  <a:lnTo>
                    <a:pt x="4341" y="12027"/>
                  </a:lnTo>
                  <a:lnTo>
                    <a:pt x="4153" y="11973"/>
                  </a:lnTo>
                  <a:lnTo>
                    <a:pt x="3748" y="11784"/>
                  </a:lnTo>
                  <a:lnTo>
                    <a:pt x="3721" y="11784"/>
                  </a:lnTo>
                  <a:lnTo>
                    <a:pt x="3748" y="11811"/>
                  </a:lnTo>
                  <a:lnTo>
                    <a:pt x="3802" y="11865"/>
                  </a:lnTo>
                  <a:lnTo>
                    <a:pt x="3829" y="11919"/>
                  </a:lnTo>
                  <a:lnTo>
                    <a:pt x="3829" y="11973"/>
                  </a:lnTo>
                  <a:lnTo>
                    <a:pt x="3829" y="12027"/>
                  </a:lnTo>
                  <a:lnTo>
                    <a:pt x="3802" y="12054"/>
                  </a:lnTo>
                  <a:lnTo>
                    <a:pt x="3775" y="12108"/>
                  </a:lnTo>
                  <a:lnTo>
                    <a:pt x="3721" y="12135"/>
                  </a:lnTo>
                  <a:lnTo>
                    <a:pt x="3667" y="12135"/>
                  </a:lnTo>
                  <a:lnTo>
                    <a:pt x="3398" y="12081"/>
                  </a:lnTo>
                  <a:lnTo>
                    <a:pt x="2939" y="11919"/>
                  </a:lnTo>
                  <a:lnTo>
                    <a:pt x="2454" y="11730"/>
                  </a:lnTo>
                  <a:lnTo>
                    <a:pt x="1995" y="11568"/>
                  </a:lnTo>
                  <a:lnTo>
                    <a:pt x="1807" y="11488"/>
                  </a:lnTo>
                  <a:lnTo>
                    <a:pt x="1645" y="11461"/>
                  </a:lnTo>
                  <a:lnTo>
                    <a:pt x="1240" y="11407"/>
                  </a:lnTo>
                  <a:lnTo>
                    <a:pt x="836" y="11326"/>
                  </a:lnTo>
                  <a:lnTo>
                    <a:pt x="405" y="11218"/>
                  </a:lnTo>
                  <a:lnTo>
                    <a:pt x="0" y="11110"/>
                  </a:lnTo>
                  <a:lnTo>
                    <a:pt x="108" y="12350"/>
                  </a:lnTo>
                  <a:lnTo>
                    <a:pt x="216" y="13564"/>
                  </a:lnTo>
                  <a:lnTo>
                    <a:pt x="243" y="13672"/>
                  </a:lnTo>
                  <a:lnTo>
                    <a:pt x="297" y="13807"/>
                  </a:lnTo>
                  <a:lnTo>
                    <a:pt x="351" y="13914"/>
                  </a:lnTo>
                  <a:lnTo>
                    <a:pt x="405" y="13995"/>
                  </a:lnTo>
                  <a:lnTo>
                    <a:pt x="593" y="14184"/>
                  </a:lnTo>
                  <a:lnTo>
                    <a:pt x="782" y="14292"/>
                  </a:lnTo>
                  <a:lnTo>
                    <a:pt x="971" y="14346"/>
                  </a:lnTo>
                  <a:lnTo>
                    <a:pt x="1968" y="14346"/>
                  </a:lnTo>
                  <a:lnTo>
                    <a:pt x="3128" y="14292"/>
                  </a:lnTo>
                  <a:lnTo>
                    <a:pt x="4099" y="14211"/>
                  </a:lnTo>
                  <a:lnTo>
                    <a:pt x="4314" y="14211"/>
                  </a:lnTo>
                  <a:lnTo>
                    <a:pt x="5069" y="14130"/>
                  </a:lnTo>
                  <a:lnTo>
                    <a:pt x="5690" y="14049"/>
                  </a:lnTo>
                  <a:lnTo>
                    <a:pt x="6175" y="13968"/>
                  </a:lnTo>
                  <a:lnTo>
                    <a:pt x="6526" y="13887"/>
                  </a:lnTo>
                  <a:lnTo>
                    <a:pt x="7011" y="13753"/>
                  </a:lnTo>
                  <a:lnTo>
                    <a:pt x="7200" y="13699"/>
                  </a:lnTo>
                  <a:lnTo>
                    <a:pt x="7200" y="13564"/>
                  </a:lnTo>
                  <a:lnTo>
                    <a:pt x="7200" y="13159"/>
                  </a:lnTo>
                  <a:lnTo>
                    <a:pt x="7200" y="12836"/>
                  </a:lnTo>
                  <a:lnTo>
                    <a:pt x="7200" y="12404"/>
                  </a:lnTo>
                  <a:lnTo>
                    <a:pt x="7200" y="11973"/>
                  </a:lnTo>
                  <a:lnTo>
                    <a:pt x="7200" y="11110"/>
                  </a:lnTo>
                  <a:lnTo>
                    <a:pt x="7173" y="10247"/>
                  </a:lnTo>
                  <a:lnTo>
                    <a:pt x="7146" y="9897"/>
                  </a:lnTo>
                  <a:lnTo>
                    <a:pt x="7146" y="9789"/>
                  </a:lnTo>
                  <a:lnTo>
                    <a:pt x="7119" y="9573"/>
                  </a:lnTo>
                  <a:lnTo>
                    <a:pt x="7119" y="9465"/>
                  </a:lnTo>
                  <a:lnTo>
                    <a:pt x="7065" y="8710"/>
                  </a:lnTo>
                  <a:lnTo>
                    <a:pt x="7065" y="8602"/>
                  </a:lnTo>
                  <a:lnTo>
                    <a:pt x="7065" y="8387"/>
                  </a:lnTo>
                  <a:lnTo>
                    <a:pt x="6930" y="6823"/>
                  </a:lnTo>
                  <a:lnTo>
                    <a:pt x="6768" y="5447"/>
                  </a:lnTo>
                  <a:lnTo>
                    <a:pt x="6741" y="5259"/>
                  </a:lnTo>
                  <a:lnTo>
                    <a:pt x="6741" y="5151"/>
                  </a:lnTo>
                  <a:lnTo>
                    <a:pt x="6633" y="4261"/>
                  </a:lnTo>
                  <a:lnTo>
                    <a:pt x="6607" y="4153"/>
                  </a:lnTo>
                  <a:lnTo>
                    <a:pt x="6580" y="3964"/>
                  </a:lnTo>
                  <a:lnTo>
                    <a:pt x="6526" y="3398"/>
                  </a:lnTo>
                  <a:lnTo>
                    <a:pt x="6256" y="1699"/>
                  </a:lnTo>
                  <a:lnTo>
                    <a:pt x="6094" y="782"/>
                  </a:lnTo>
                  <a:lnTo>
                    <a:pt x="593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0" name="Google Shape;10550;p58"/>
            <p:cNvSpPr/>
            <p:nvPr/>
          </p:nvSpPr>
          <p:spPr>
            <a:xfrm>
              <a:off x="1718876" y="3062065"/>
              <a:ext cx="144819" cy="52929"/>
            </a:xfrm>
            <a:custGeom>
              <a:avLst/>
              <a:gdLst/>
              <a:ahLst/>
              <a:cxnLst/>
              <a:rect l="l" t="t" r="r" b="b"/>
              <a:pathLst>
                <a:path w="2509" h="917" extrusionOk="0">
                  <a:moveTo>
                    <a:pt x="2454" y="0"/>
                  </a:moveTo>
                  <a:lnTo>
                    <a:pt x="1618" y="135"/>
                  </a:lnTo>
                  <a:lnTo>
                    <a:pt x="809" y="243"/>
                  </a:lnTo>
                  <a:lnTo>
                    <a:pt x="0" y="351"/>
                  </a:lnTo>
                  <a:lnTo>
                    <a:pt x="782" y="647"/>
                  </a:lnTo>
                  <a:lnTo>
                    <a:pt x="1618" y="917"/>
                  </a:lnTo>
                  <a:lnTo>
                    <a:pt x="2104" y="836"/>
                  </a:lnTo>
                  <a:lnTo>
                    <a:pt x="2508" y="755"/>
                  </a:lnTo>
                  <a:lnTo>
                    <a:pt x="2508" y="674"/>
                  </a:lnTo>
                  <a:lnTo>
                    <a:pt x="245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1" name="Google Shape;10551;p58"/>
            <p:cNvSpPr/>
            <p:nvPr/>
          </p:nvSpPr>
          <p:spPr>
            <a:xfrm>
              <a:off x="1826234" y="3111876"/>
              <a:ext cx="38961" cy="14026"/>
            </a:xfrm>
            <a:custGeom>
              <a:avLst/>
              <a:gdLst/>
              <a:ahLst/>
              <a:cxnLst/>
              <a:rect l="l" t="t" r="r" b="b"/>
              <a:pathLst>
                <a:path w="675" h="243" extrusionOk="0">
                  <a:moveTo>
                    <a:pt x="648" y="0"/>
                  </a:moveTo>
                  <a:lnTo>
                    <a:pt x="1" y="108"/>
                  </a:lnTo>
                  <a:lnTo>
                    <a:pt x="540" y="243"/>
                  </a:lnTo>
                  <a:lnTo>
                    <a:pt x="648" y="216"/>
                  </a:lnTo>
                  <a:lnTo>
                    <a:pt x="675" y="216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2" name="Google Shape;10552;p58"/>
            <p:cNvSpPr/>
            <p:nvPr/>
          </p:nvSpPr>
          <p:spPr>
            <a:xfrm>
              <a:off x="1479167" y="3068299"/>
              <a:ext cx="227301" cy="29610"/>
            </a:xfrm>
            <a:custGeom>
              <a:avLst/>
              <a:gdLst/>
              <a:ahLst/>
              <a:cxnLst/>
              <a:rect l="l" t="t" r="r" b="b"/>
              <a:pathLst>
                <a:path w="3938" h="513" extrusionOk="0">
                  <a:moveTo>
                    <a:pt x="3560" y="0"/>
                  </a:moveTo>
                  <a:lnTo>
                    <a:pt x="2670" y="81"/>
                  </a:lnTo>
                  <a:lnTo>
                    <a:pt x="1780" y="162"/>
                  </a:lnTo>
                  <a:lnTo>
                    <a:pt x="890" y="189"/>
                  </a:lnTo>
                  <a:lnTo>
                    <a:pt x="1" y="216"/>
                  </a:lnTo>
                  <a:lnTo>
                    <a:pt x="270" y="512"/>
                  </a:lnTo>
                  <a:lnTo>
                    <a:pt x="998" y="458"/>
                  </a:lnTo>
                  <a:lnTo>
                    <a:pt x="1645" y="404"/>
                  </a:lnTo>
                  <a:lnTo>
                    <a:pt x="2023" y="351"/>
                  </a:lnTo>
                  <a:lnTo>
                    <a:pt x="2347" y="351"/>
                  </a:lnTo>
                  <a:lnTo>
                    <a:pt x="3641" y="216"/>
                  </a:lnTo>
                  <a:lnTo>
                    <a:pt x="3938" y="162"/>
                  </a:lnTo>
                  <a:lnTo>
                    <a:pt x="356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3" name="Google Shape;10553;p58"/>
            <p:cNvSpPr/>
            <p:nvPr/>
          </p:nvSpPr>
          <p:spPr>
            <a:xfrm>
              <a:off x="1630161" y="3082267"/>
              <a:ext cx="182164" cy="45195"/>
            </a:xfrm>
            <a:custGeom>
              <a:avLst/>
              <a:gdLst/>
              <a:ahLst/>
              <a:cxnLst/>
              <a:rect l="l" t="t" r="r" b="b"/>
              <a:pathLst>
                <a:path w="3156" h="783" extrusionOk="0">
                  <a:moveTo>
                    <a:pt x="1537" y="1"/>
                  </a:moveTo>
                  <a:lnTo>
                    <a:pt x="1025" y="55"/>
                  </a:lnTo>
                  <a:lnTo>
                    <a:pt x="351" y="136"/>
                  </a:lnTo>
                  <a:lnTo>
                    <a:pt x="0" y="162"/>
                  </a:lnTo>
                  <a:lnTo>
                    <a:pt x="782" y="459"/>
                  </a:lnTo>
                  <a:lnTo>
                    <a:pt x="1591" y="783"/>
                  </a:lnTo>
                  <a:lnTo>
                    <a:pt x="2319" y="675"/>
                  </a:lnTo>
                  <a:lnTo>
                    <a:pt x="2993" y="594"/>
                  </a:lnTo>
                  <a:lnTo>
                    <a:pt x="3155" y="567"/>
                  </a:lnTo>
                  <a:lnTo>
                    <a:pt x="2319" y="297"/>
                  </a:lnTo>
                  <a:lnTo>
                    <a:pt x="153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4" name="Google Shape;10554;p58"/>
            <p:cNvSpPr/>
            <p:nvPr/>
          </p:nvSpPr>
          <p:spPr>
            <a:xfrm>
              <a:off x="1616135" y="3130519"/>
              <a:ext cx="29610" cy="7850"/>
            </a:xfrm>
            <a:custGeom>
              <a:avLst/>
              <a:gdLst/>
              <a:ahLst/>
              <a:cxnLst/>
              <a:rect l="l" t="t" r="r" b="b"/>
              <a:pathLst>
                <a:path w="513" h="136" extrusionOk="0">
                  <a:moveTo>
                    <a:pt x="1" y="1"/>
                  </a:moveTo>
                  <a:lnTo>
                    <a:pt x="216" y="135"/>
                  </a:lnTo>
                  <a:lnTo>
                    <a:pt x="513" y="8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DD6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5" name="Google Shape;10555;p58"/>
            <p:cNvSpPr/>
            <p:nvPr/>
          </p:nvSpPr>
          <p:spPr>
            <a:xfrm>
              <a:off x="1636395" y="3139870"/>
              <a:ext cx="84098" cy="15642"/>
            </a:xfrm>
            <a:custGeom>
              <a:avLst/>
              <a:gdLst/>
              <a:ahLst/>
              <a:cxnLst/>
              <a:rect l="l" t="t" r="r" b="b"/>
              <a:pathLst>
                <a:path w="1457" h="271" extrusionOk="0">
                  <a:moveTo>
                    <a:pt x="485" y="0"/>
                  </a:moveTo>
                  <a:lnTo>
                    <a:pt x="243" y="27"/>
                  </a:lnTo>
                  <a:lnTo>
                    <a:pt x="0" y="27"/>
                  </a:lnTo>
                  <a:lnTo>
                    <a:pt x="189" y="135"/>
                  </a:lnTo>
                  <a:lnTo>
                    <a:pt x="432" y="270"/>
                  </a:lnTo>
                  <a:lnTo>
                    <a:pt x="593" y="243"/>
                  </a:lnTo>
                  <a:lnTo>
                    <a:pt x="836" y="216"/>
                  </a:lnTo>
                  <a:lnTo>
                    <a:pt x="1052" y="189"/>
                  </a:lnTo>
                  <a:lnTo>
                    <a:pt x="1267" y="189"/>
                  </a:lnTo>
                  <a:lnTo>
                    <a:pt x="1456" y="162"/>
                  </a:lnTo>
                  <a:lnTo>
                    <a:pt x="1267" y="135"/>
                  </a:lnTo>
                  <a:lnTo>
                    <a:pt x="890" y="81"/>
                  </a:lnTo>
                  <a:lnTo>
                    <a:pt x="485" y="0"/>
                  </a:lnTo>
                  <a:close/>
                </a:path>
              </a:pathLst>
            </a:custGeom>
            <a:solidFill>
              <a:srgbClr val="DDD6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6" name="Google Shape;10556;p58"/>
            <p:cNvSpPr/>
            <p:nvPr/>
          </p:nvSpPr>
          <p:spPr>
            <a:xfrm>
              <a:off x="1496310" y="3097851"/>
              <a:ext cx="45195" cy="7850"/>
            </a:xfrm>
            <a:custGeom>
              <a:avLst/>
              <a:gdLst/>
              <a:ahLst/>
              <a:cxnLst/>
              <a:rect l="l" t="t" r="r" b="b"/>
              <a:pathLst>
                <a:path w="783" h="136" extrusionOk="0">
                  <a:moveTo>
                    <a:pt x="701" y="0"/>
                  </a:moveTo>
                  <a:lnTo>
                    <a:pt x="0" y="27"/>
                  </a:lnTo>
                  <a:lnTo>
                    <a:pt x="108" y="135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rgbClr val="DDD6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7" name="Google Shape;10557;p58"/>
            <p:cNvSpPr/>
            <p:nvPr/>
          </p:nvSpPr>
          <p:spPr>
            <a:xfrm>
              <a:off x="1723551" y="3118052"/>
              <a:ext cx="133910" cy="29668"/>
            </a:xfrm>
            <a:custGeom>
              <a:avLst/>
              <a:gdLst/>
              <a:ahLst/>
              <a:cxnLst/>
              <a:rect l="l" t="t" r="r" b="b"/>
              <a:pathLst>
                <a:path w="2320" h="514" extrusionOk="0">
                  <a:moveTo>
                    <a:pt x="1780" y="1"/>
                  </a:moveTo>
                  <a:lnTo>
                    <a:pt x="728" y="163"/>
                  </a:lnTo>
                  <a:lnTo>
                    <a:pt x="108" y="244"/>
                  </a:lnTo>
                  <a:lnTo>
                    <a:pt x="135" y="324"/>
                  </a:lnTo>
                  <a:lnTo>
                    <a:pt x="135" y="405"/>
                  </a:lnTo>
                  <a:lnTo>
                    <a:pt x="81" y="486"/>
                  </a:lnTo>
                  <a:lnTo>
                    <a:pt x="0" y="513"/>
                  </a:lnTo>
                  <a:lnTo>
                    <a:pt x="189" y="513"/>
                  </a:lnTo>
                  <a:lnTo>
                    <a:pt x="405" y="486"/>
                  </a:lnTo>
                  <a:lnTo>
                    <a:pt x="620" y="432"/>
                  </a:lnTo>
                  <a:lnTo>
                    <a:pt x="836" y="405"/>
                  </a:lnTo>
                  <a:lnTo>
                    <a:pt x="1052" y="378"/>
                  </a:lnTo>
                  <a:lnTo>
                    <a:pt x="1268" y="351"/>
                  </a:lnTo>
                  <a:lnTo>
                    <a:pt x="1483" y="298"/>
                  </a:lnTo>
                  <a:lnTo>
                    <a:pt x="1699" y="271"/>
                  </a:lnTo>
                  <a:lnTo>
                    <a:pt x="1915" y="217"/>
                  </a:lnTo>
                  <a:lnTo>
                    <a:pt x="2130" y="190"/>
                  </a:lnTo>
                  <a:lnTo>
                    <a:pt x="2319" y="136"/>
                  </a:lnTo>
                  <a:lnTo>
                    <a:pt x="178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8" name="Google Shape;10558;p58"/>
            <p:cNvSpPr/>
            <p:nvPr/>
          </p:nvSpPr>
          <p:spPr>
            <a:xfrm>
              <a:off x="1444939" y="2931333"/>
              <a:ext cx="239769" cy="149437"/>
            </a:xfrm>
            <a:custGeom>
              <a:avLst/>
              <a:gdLst/>
              <a:ahLst/>
              <a:cxnLst/>
              <a:rect l="l" t="t" r="r" b="b"/>
              <a:pathLst>
                <a:path w="4154" h="2589" extrusionOk="0">
                  <a:moveTo>
                    <a:pt x="351" y="0"/>
                  </a:moveTo>
                  <a:lnTo>
                    <a:pt x="0" y="27"/>
                  </a:lnTo>
                  <a:lnTo>
                    <a:pt x="108" y="2076"/>
                  </a:lnTo>
                  <a:lnTo>
                    <a:pt x="594" y="2589"/>
                  </a:lnTo>
                  <a:lnTo>
                    <a:pt x="1483" y="2562"/>
                  </a:lnTo>
                  <a:lnTo>
                    <a:pt x="2373" y="2535"/>
                  </a:lnTo>
                  <a:lnTo>
                    <a:pt x="3263" y="2454"/>
                  </a:lnTo>
                  <a:lnTo>
                    <a:pt x="4153" y="2373"/>
                  </a:lnTo>
                  <a:lnTo>
                    <a:pt x="3668" y="2157"/>
                  </a:lnTo>
                  <a:lnTo>
                    <a:pt x="3155" y="1888"/>
                  </a:lnTo>
                  <a:lnTo>
                    <a:pt x="2670" y="1618"/>
                  </a:lnTo>
                  <a:lnTo>
                    <a:pt x="2185" y="1321"/>
                  </a:lnTo>
                  <a:lnTo>
                    <a:pt x="1726" y="1025"/>
                  </a:lnTo>
                  <a:lnTo>
                    <a:pt x="1241" y="701"/>
                  </a:lnTo>
                  <a:lnTo>
                    <a:pt x="809" y="378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9" name="Google Shape;10559;p58"/>
            <p:cNvSpPr/>
            <p:nvPr/>
          </p:nvSpPr>
          <p:spPr>
            <a:xfrm>
              <a:off x="1465141" y="2875289"/>
              <a:ext cx="390764" cy="193016"/>
            </a:xfrm>
            <a:custGeom>
              <a:avLst/>
              <a:gdLst/>
              <a:ahLst/>
              <a:cxnLst/>
              <a:rect l="l" t="t" r="r" b="b"/>
              <a:pathLst>
                <a:path w="6770" h="3344" extrusionOk="0">
                  <a:moveTo>
                    <a:pt x="6500" y="0"/>
                  </a:moveTo>
                  <a:lnTo>
                    <a:pt x="5691" y="189"/>
                  </a:lnTo>
                  <a:lnTo>
                    <a:pt x="4909" y="351"/>
                  </a:lnTo>
                  <a:lnTo>
                    <a:pt x="4100" y="513"/>
                  </a:lnTo>
                  <a:lnTo>
                    <a:pt x="3264" y="621"/>
                  </a:lnTo>
                  <a:lnTo>
                    <a:pt x="2455" y="755"/>
                  </a:lnTo>
                  <a:lnTo>
                    <a:pt x="1646" y="836"/>
                  </a:lnTo>
                  <a:lnTo>
                    <a:pt x="810" y="917"/>
                  </a:lnTo>
                  <a:lnTo>
                    <a:pt x="1" y="971"/>
                  </a:lnTo>
                  <a:lnTo>
                    <a:pt x="459" y="1349"/>
                  </a:lnTo>
                  <a:lnTo>
                    <a:pt x="891" y="1672"/>
                  </a:lnTo>
                  <a:lnTo>
                    <a:pt x="1376" y="1996"/>
                  </a:lnTo>
                  <a:lnTo>
                    <a:pt x="1835" y="2292"/>
                  </a:lnTo>
                  <a:lnTo>
                    <a:pt x="2320" y="2589"/>
                  </a:lnTo>
                  <a:lnTo>
                    <a:pt x="2805" y="2859"/>
                  </a:lnTo>
                  <a:lnTo>
                    <a:pt x="3318" y="3128"/>
                  </a:lnTo>
                  <a:lnTo>
                    <a:pt x="3803" y="3344"/>
                  </a:lnTo>
                  <a:lnTo>
                    <a:pt x="5286" y="3155"/>
                  </a:lnTo>
                  <a:lnTo>
                    <a:pt x="6769" y="2913"/>
                  </a:lnTo>
                  <a:lnTo>
                    <a:pt x="65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0" name="Google Shape;10560;p58"/>
            <p:cNvSpPr/>
            <p:nvPr/>
          </p:nvSpPr>
          <p:spPr>
            <a:xfrm>
              <a:off x="1444939" y="2915749"/>
              <a:ext cx="20260" cy="17201"/>
            </a:xfrm>
            <a:custGeom>
              <a:avLst/>
              <a:gdLst/>
              <a:ahLst/>
              <a:cxnLst/>
              <a:rect l="l" t="t" r="r" b="b"/>
              <a:pathLst>
                <a:path w="351" h="298" extrusionOk="0">
                  <a:moveTo>
                    <a:pt x="0" y="0"/>
                  </a:moveTo>
                  <a:lnTo>
                    <a:pt x="0" y="297"/>
                  </a:lnTo>
                  <a:lnTo>
                    <a:pt x="351" y="270"/>
                  </a:lnTo>
                  <a:lnTo>
                    <a:pt x="108" y="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1" name="Google Shape;10561;p58"/>
            <p:cNvSpPr/>
            <p:nvPr/>
          </p:nvSpPr>
          <p:spPr>
            <a:xfrm>
              <a:off x="1451173" y="2862822"/>
              <a:ext cx="392265" cy="68571"/>
            </a:xfrm>
            <a:custGeom>
              <a:avLst/>
              <a:gdLst/>
              <a:ahLst/>
              <a:cxnLst/>
              <a:rect l="l" t="t" r="r" b="b"/>
              <a:pathLst>
                <a:path w="6796" h="1188" extrusionOk="0">
                  <a:moveTo>
                    <a:pt x="6769" y="1"/>
                  </a:moveTo>
                  <a:lnTo>
                    <a:pt x="5501" y="243"/>
                  </a:lnTo>
                  <a:lnTo>
                    <a:pt x="4126" y="486"/>
                  </a:lnTo>
                  <a:lnTo>
                    <a:pt x="2751" y="702"/>
                  </a:lnTo>
                  <a:lnTo>
                    <a:pt x="1375" y="864"/>
                  </a:lnTo>
                  <a:lnTo>
                    <a:pt x="0" y="998"/>
                  </a:lnTo>
                  <a:lnTo>
                    <a:pt x="243" y="1187"/>
                  </a:lnTo>
                  <a:lnTo>
                    <a:pt x="1052" y="1133"/>
                  </a:lnTo>
                  <a:lnTo>
                    <a:pt x="1888" y="1052"/>
                  </a:lnTo>
                  <a:lnTo>
                    <a:pt x="2697" y="971"/>
                  </a:lnTo>
                  <a:lnTo>
                    <a:pt x="3506" y="837"/>
                  </a:lnTo>
                  <a:lnTo>
                    <a:pt x="4342" y="729"/>
                  </a:lnTo>
                  <a:lnTo>
                    <a:pt x="5151" y="567"/>
                  </a:lnTo>
                  <a:lnTo>
                    <a:pt x="5933" y="405"/>
                  </a:lnTo>
                  <a:lnTo>
                    <a:pt x="6742" y="216"/>
                  </a:lnTo>
                  <a:lnTo>
                    <a:pt x="6795" y="216"/>
                  </a:lnTo>
                  <a:lnTo>
                    <a:pt x="676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2" name="Google Shape;10562;p58"/>
            <p:cNvSpPr/>
            <p:nvPr/>
          </p:nvSpPr>
          <p:spPr>
            <a:xfrm>
              <a:off x="1415387" y="2305666"/>
              <a:ext cx="516767" cy="521442"/>
            </a:xfrm>
            <a:custGeom>
              <a:avLst/>
              <a:gdLst/>
              <a:ahLst/>
              <a:cxnLst/>
              <a:rect l="l" t="t" r="r" b="b"/>
              <a:pathLst>
                <a:path w="8953" h="9034" extrusionOk="0">
                  <a:moveTo>
                    <a:pt x="8467" y="0"/>
                  </a:moveTo>
                  <a:lnTo>
                    <a:pt x="8197" y="2616"/>
                  </a:lnTo>
                  <a:lnTo>
                    <a:pt x="7766" y="2400"/>
                  </a:lnTo>
                  <a:lnTo>
                    <a:pt x="7712" y="2643"/>
                  </a:lnTo>
                  <a:lnTo>
                    <a:pt x="7658" y="2885"/>
                  </a:lnTo>
                  <a:lnTo>
                    <a:pt x="7550" y="3155"/>
                  </a:lnTo>
                  <a:lnTo>
                    <a:pt x="7442" y="3398"/>
                  </a:lnTo>
                  <a:lnTo>
                    <a:pt x="7308" y="3640"/>
                  </a:lnTo>
                  <a:lnTo>
                    <a:pt x="7146" y="3883"/>
                  </a:lnTo>
                  <a:lnTo>
                    <a:pt x="6957" y="4126"/>
                  </a:lnTo>
                  <a:lnTo>
                    <a:pt x="6714" y="4368"/>
                  </a:lnTo>
                  <a:lnTo>
                    <a:pt x="6876" y="5150"/>
                  </a:lnTo>
                  <a:lnTo>
                    <a:pt x="7119" y="4935"/>
                  </a:lnTo>
                  <a:lnTo>
                    <a:pt x="7362" y="4719"/>
                  </a:lnTo>
                  <a:lnTo>
                    <a:pt x="7577" y="4476"/>
                  </a:lnTo>
                  <a:lnTo>
                    <a:pt x="7766" y="4207"/>
                  </a:lnTo>
                  <a:lnTo>
                    <a:pt x="7901" y="3910"/>
                  </a:lnTo>
                  <a:lnTo>
                    <a:pt x="8036" y="3613"/>
                  </a:lnTo>
                  <a:lnTo>
                    <a:pt x="8117" y="3290"/>
                  </a:lnTo>
                  <a:lnTo>
                    <a:pt x="8170" y="2939"/>
                  </a:lnTo>
                  <a:lnTo>
                    <a:pt x="8305" y="3101"/>
                  </a:lnTo>
                  <a:lnTo>
                    <a:pt x="8440" y="3290"/>
                  </a:lnTo>
                  <a:lnTo>
                    <a:pt x="8548" y="3479"/>
                  </a:lnTo>
                  <a:lnTo>
                    <a:pt x="8656" y="3667"/>
                  </a:lnTo>
                  <a:lnTo>
                    <a:pt x="8656" y="3182"/>
                  </a:lnTo>
                  <a:lnTo>
                    <a:pt x="8683" y="2724"/>
                  </a:lnTo>
                  <a:lnTo>
                    <a:pt x="8791" y="1807"/>
                  </a:lnTo>
                  <a:lnTo>
                    <a:pt x="8899" y="917"/>
                  </a:lnTo>
                  <a:lnTo>
                    <a:pt x="8952" y="459"/>
                  </a:lnTo>
                  <a:lnTo>
                    <a:pt x="8952" y="0"/>
                  </a:lnTo>
                  <a:close/>
                  <a:moveTo>
                    <a:pt x="3694" y="108"/>
                  </a:moveTo>
                  <a:lnTo>
                    <a:pt x="3317" y="135"/>
                  </a:lnTo>
                  <a:lnTo>
                    <a:pt x="2858" y="189"/>
                  </a:lnTo>
                  <a:lnTo>
                    <a:pt x="2373" y="270"/>
                  </a:lnTo>
                  <a:lnTo>
                    <a:pt x="1834" y="378"/>
                  </a:lnTo>
                  <a:lnTo>
                    <a:pt x="1321" y="539"/>
                  </a:lnTo>
                  <a:lnTo>
                    <a:pt x="809" y="728"/>
                  </a:lnTo>
                  <a:lnTo>
                    <a:pt x="593" y="863"/>
                  </a:lnTo>
                  <a:lnTo>
                    <a:pt x="378" y="971"/>
                  </a:lnTo>
                  <a:lnTo>
                    <a:pt x="162" y="1133"/>
                  </a:lnTo>
                  <a:lnTo>
                    <a:pt x="0" y="1294"/>
                  </a:lnTo>
                  <a:lnTo>
                    <a:pt x="189" y="1780"/>
                  </a:lnTo>
                  <a:lnTo>
                    <a:pt x="351" y="2238"/>
                  </a:lnTo>
                  <a:lnTo>
                    <a:pt x="485" y="2697"/>
                  </a:lnTo>
                  <a:lnTo>
                    <a:pt x="593" y="3128"/>
                  </a:lnTo>
                  <a:lnTo>
                    <a:pt x="674" y="3533"/>
                  </a:lnTo>
                  <a:lnTo>
                    <a:pt x="755" y="3937"/>
                  </a:lnTo>
                  <a:lnTo>
                    <a:pt x="863" y="4692"/>
                  </a:lnTo>
                  <a:lnTo>
                    <a:pt x="890" y="5393"/>
                  </a:lnTo>
                  <a:lnTo>
                    <a:pt x="863" y="6013"/>
                  </a:lnTo>
                  <a:lnTo>
                    <a:pt x="809" y="6553"/>
                  </a:lnTo>
                  <a:lnTo>
                    <a:pt x="755" y="7011"/>
                  </a:lnTo>
                  <a:lnTo>
                    <a:pt x="620" y="7577"/>
                  </a:lnTo>
                  <a:lnTo>
                    <a:pt x="512" y="7901"/>
                  </a:lnTo>
                  <a:lnTo>
                    <a:pt x="458" y="8036"/>
                  </a:lnTo>
                  <a:lnTo>
                    <a:pt x="458" y="9033"/>
                  </a:lnTo>
                  <a:lnTo>
                    <a:pt x="2157" y="8899"/>
                  </a:lnTo>
                  <a:lnTo>
                    <a:pt x="3856" y="8764"/>
                  </a:lnTo>
                  <a:lnTo>
                    <a:pt x="5528" y="8575"/>
                  </a:lnTo>
                  <a:lnTo>
                    <a:pt x="7227" y="8359"/>
                  </a:lnTo>
                  <a:lnTo>
                    <a:pt x="7011" y="6526"/>
                  </a:lnTo>
                  <a:lnTo>
                    <a:pt x="6957" y="6067"/>
                  </a:lnTo>
                  <a:lnTo>
                    <a:pt x="6714" y="4368"/>
                  </a:lnTo>
                  <a:lnTo>
                    <a:pt x="6526" y="4207"/>
                  </a:lnTo>
                  <a:lnTo>
                    <a:pt x="6337" y="4045"/>
                  </a:lnTo>
                  <a:lnTo>
                    <a:pt x="6148" y="3856"/>
                  </a:lnTo>
                  <a:lnTo>
                    <a:pt x="5959" y="3667"/>
                  </a:lnTo>
                  <a:lnTo>
                    <a:pt x="5609" y="3236"/>
                  </a:lnTo>
                  <a:lnTo>
                    <a:pt x="5312" y="2751"/>
                  </a:lnTo>
                  <a:lnTo>
                    <a:pt x="5069" y="3101"/>
                  </a:lnTo>
                  <a:lnTo>
                    <a:pt x="3290" y="728"/>
                  </a:lnTo>
                  <a:lnTo>
                    <a:pt x="3694" y="108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3" name="Google Shape;10563;p58"/>
            <p:cNvSpPr/>
            <p:nvPr/>
          </p:nvSpPr>
          <p:spPr>
            <a:xfrm>
              <a:off x="1605226" y="2279174"/>
              <a:ext cx="158845" cy="205541"/>
            </a:xfrm>
            <a:custGeom>
              <a:avLst/>
              <a:gdLst/>
              <a:ahLst/>
              <a:cxnLst/>
              <a:rect l="l" t="t" r="r" b="b"/>
              <a:pathLst>
                <a:path w="2752" h="3561" extrusionOk="0">
                  <a:moveTo>
                    <a:pt x="756" y="1"/>
                  </a:moveTo>
                  <a:lnTo>
                    <a:pt x="405" y="567"/>
                  </a:lnTo>
                  <a:lnTo>
                    <a:pt x="1" y="1187"/>
                  </a:lnTo>
                  <a:lnTo>
                    <a:pt x="1780" y="3560"/>
                  </a:lnTo>
                  <a:lnTo>
                    <a:pt x="2023" y="3210"/>
                  </a:lnTo>
                  <a:lnTo>
                    <a:pt x="2751" y="2077"/>
                  </a:lnTo>
                  <a:lnTo>
                    <a:pt x="1025" y="270"/>
                  </a:lnTo>
                  <a:lnTo>
                    <a:pt x="75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4" name="Google Shape;10564;p58"/>
            <p:cNvSpPr/>
            <p:nvPr/>
          </p:nvSpPr>
          <p:spPr>
            <a:xfrm>
              <a:off x="1102547" y="2897049"/>
              <a:ext cx="230361" cy="157287"/>
            </a:xfrm>
            <a:custGeom>
              <a:avLst/>
              <a:gdLst/>
              <a:ahLst/>
              <a:cxnLst/>
              <a:rect l="l" t="t" r="r" b="b"/>
              <a:pathLst>
                <a:path w="3991" h="2725" extrusionOk="0">
                  <a:moveTo>
                    <a:pt x="2589" y="1"/>
                  </a:moveTo>
                  <a:lnTo>
                    <a:pt x="2265" y="28"/>
                  </a:lnTo>
                  <a:lnTo>
                    <a:pt x="1969" y="82"/>
                  </a:lnTo>
                  <a:lnTo>
                    <a:pt x="1645" y="163"/>
                  </a:lnTo>
                  <a:lnTo>
                    <a:pt x="1321" y="244"/>
                  </a:lnTo>
                  <a:lnTo>
                    <a:pt x="1025" y="351"/>
                  </a:lnTo>
                  <a:lnTo>
                    <a:pt x="728" y="513"/>
                  </a:lnTo>
                  <a:lnTo>
                    <a:pt x="351" y="756"/>
                  </a:lnTo>
                  <a:lnTo>
                    <a:pt x="0" y="1026"/>
                  </a:lnTo>
                  <a:lnTo>
                    <a:pt x="458" y="1457"/>
                  </a:lnTo>
                  <a:lnTo>
                    <a:pt x="971" y="1888"/>
                  </a:lnTo>
                  <a:lnTo>
                    <a:pt x="1537" y="2320"/>
                  </a:lnTo>
                  <a:lnTo>
                    <a:pt x="2103" y="2724"/>
                  </a:lnTo>
                  <a:lnTo>
                    <a:pt x="2346" y="2320"/>
                  </a:lnTo>
                  <a:lnTo>
                    <a:pt x="2589" y="1969"/>
                  </a:lnTo>
                  <a:lnTo>
                    <a:pt x="2831" y="1700"/>
                  </a:lnTo>
                  <a:lnTo>
                    <a:pt x="3101" y="1430"/>
                  </a:lnTo>
                  <a:lnTo>
                    <a:pt x="3371" y="1241"/>
                  </a:lnTo>
                  <a:lnTo>
                    <a:pt x="3613" y="1079"/>
                  </a:lnTo>
                  <a:lnTo>
                    <a:pt x="3829" y="972"/>
                  </a:lnTo>
                  <a:lnTo>
                    <a:pt x="3991" y="864"/>
                  </a:lnTo>
                  <a:lnTo>
                    <a:pt x="3236" y="28"/>
                  </a:lnTo>
                  <a:lnTo>
                    <a:pt x="2912" y="1"/>
                  </a:lnTo>
                  <a:close/>
                </a:path>
              </a:pathLst>
            </a:custGeom>
            <a:solidFill>
              <a:srgbClr val="B283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5" name="Google Shape;10565;p58"/>
            <p:cNvSpPr/>
            <p:nvPr/>
          </p:nvSpPr>
          <p:spPr>
            <a:xfrm>
              <a:off x="1044943" y="2861263"/>
              <a:ext cx="244386" cy="95007"/>
            </a:xfrm>
            <a:custGeom>
              <a:avLst/>
              <a:gdLst/>
              <a:ahLst/>
              <a:cxnLst/>
              <a:rect l="l" t="t" r="r" b="b"/>
              <a:pathLst>
                <a:path w="4234" h="1646" extrusionOk="0">
                  <a:moveTo>
                    <a:pt x="2319" y="1"/>
                  </a:moveTo>
                  <a:lnTo>
                    <a:pt x="1753" y="28"/>
                  </a:lnTo>
                  <a:lnTo>
                    <a:pt x="1214" y="55"/>
                  </a:lnTo>
                  <a:lnTo>
                    <a:pt x="728" y="135"/>
                  </a:lnTo>
                  <a:lnTo>
                    <a:pt x="297" y="216"/>
                  </a:lnTo>
                  <a:lnTo>
                    <a:pt x="135" y="297"/>
                  </a:lnTo>
                  <a:lnTo>
                    <a:pt x="0" y="351"/>
                  </a:lnTo>
                  <a:lnTo>
                    <a:pt x="108" y="621"/>
                  </a:lnTo>
                  <a:lnTo>
                    <a:pt x="297" y="891"/>
                  </a:lnTo>
                  <a:lnTo>
                    <a:pt x="540" y="1187"/>
                  </a:lnTo>
                  <a:lnTo>
                    <a:pt x="836" y="1511"/>
                  </a:lnTo>
                  <a:lnTo>
                    <a:pt x="998" y="1646"/>
                  </a:lnTo>
                  <a:lnTo>
                    <a:pt x="1349" y="1376"/>
                  </a:lnTo>
                  <a:lnTo>
                    <a:pt x="1726" y="1133"/>
                  </a:lnTo>
                  <a:lnTo>
                    <a:pt x="2023" y="971"/>
                  </a:lnTo>
                  <a:lnTo>
                    <a:pt x="2319" y="864"/>
                  </a:lnTo>
                  <a:lnTo>
                    <a:pt x="2643" y="783"/>
                  </a:lnTo>
                  <a:lnTo>
                    <a:pt x="2967" y="702"/>
                  </a:lnTo>
                  <a:lnTo>
                    <a:pt x="3263" y="648"/>
                  </a:lnTo>
                  <a:lnTo>
                    <a:pt x="3587" y="621"/>
                  </a:lnTo>
                  <a:lnTo>
                    <a:pt x="3910" y="621"/>
                  </a:lnTo>
                  <a:lnTo>
                    <a:pt x="4234" y="648"/>
                  </a:lnTo>
                  <a:lnTo>
                    <a:pt x="4072" y="459"/>
                  </a:lnTo>
                  <a:lnTo>
                    <a:pt x="3883" y="243"/>
                  </a:lnTo>
                  <a:lnTo>
                    <a:pt x="3641" y="189"/>
                  </a:lnTo>
                  <a:lnTo>
                    <a:pt x="3398" y="135"/>
                  </a:lnTo>
                  <a:lnTo>
                    <a:pt x="2886" y="55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B283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6" name="Google Shape;10566;p58"/>
            <p:cNvSpPr/>
            <p:nvPr/>
          </p:nvSpPr>
          <p:spPr>
            <a:xfrm>
              <a:off x="1049618" y="2697863"/>
              <a:ext cx="245945" cy="147879"/>
            </a:xfrm>
            <a:custGeom>
              <a:avLst/>
              <a:gdLst/>
              <a:ahLst/>
              <a:cxnLst/>
              <a:rect l="l" t="t" r="r" b="b"/>
              <a:pathLst>
                <a:path w="4261" h="2562" extrusionOk="0">
                  <a:moveTo>
                    <a:pt x="620" y="0"/>
                  </a:moveTo>
                  <a:lnTo>
                    <a:pt x="513" y="27"/>
                  </a:lnTo>
                  <a:lnTo>
                    <a:pt x="405" y="108"/>
                  </a:lnTo>
                  <a:lnTo>
                    <a:pt x="297" y="162"/>
                  </a:lnTo>
                  <a:lnTo>
                    <a:pt x="216" y="270"/>
                  </a:lnTo>
                  <a:lnTo>
                    <a:pt x="108" y="459"/>
                  </a:lnTo>
                  <a:lnTo>
                    <a:pt x="0" y="701"/>
                  </a:lnTo>
                  <a:lnTo>
                    <a:pt x="81" y="567"/>
                  </a:lnTo>
                  <a:lnTo>
                    <a:pt x="324" y="836"/>
                  </a:lnTo>
                  <a:lnTo>
                    <a:pt x="566" y="1052"/>
                  </a:lnTo>
                  <a:lnTo>
                    <a:pt x="863" y="1295"/>
                  </a:lnTo>
                  <a:lnTo>
                    <a:pt x="1160" y="1483"/>
                  </a:lnTo>
                  <a:lnTo>
                    <a:pt x="1483" y="1672"/>
                  </a:lnTo>
                  <a:lnTo>
                    <a:pt x="1807" y="1834"/>
                  </a:lnTo>
                  <a:lnTo>
                    <a:pt x="2454" y="2104"/>
                  </a:lnTo>
                  <a:lnTo>
                    <a:pt x="3047" y="2319"/>
                  </a:lnTo>
                  <a:lnTo>
                    <a:pt x="3533" y="2454"/>
                  </a:lnTo>
                  <a:lnTo>
                    <a:pt x="3991" y="2562"/>
                  </a:lnTo>
                  <a:lnTo>
                    <a:pt x="4099" y="2508"/>
                  </a:lnTo>
                  <a:lnTo>
                    <a:pt x="4180" y="2427"/>
                  </a:lnTo>
                  <a:lnTo>
                    <a:pt x="4207" y="2346"/>
                  </a:lnTo>
                  <a:lnTo>
                    <a:pt x="4261" y="2265"/>
                  </a:lnTo>
                  <a:lnTo>
                    <a:pt x="4261" y="2104"/>
                  </a:lnTo>
                  <a:lnTo>
                    <a:pt x="4261" y="1996"/>
                  </a:lnTo>
                  <a:lnTo>
                    <a:pt x="3856" y="1969"/>
                  </a:lnTo>
                  <a:lnTo>
                    <a:pt x="3425" y="1888"/>
                  </a:lnTo>
                  <a:lnTo>
                    <a:pt x="2886" y="1726"/>
                  </a:lnTo>
                  <a:lnTo>
                    <a:pt x="2589" y="1618"/>
                  </a:lnTo>
                  <a:lnTo>
                    <a:pt x="2292" y="1483"/>
                  </a:lnTo>
                  <a:lnTo>
                    <a:pt x="1996" y="1322"/>
                  </a:lnTo>
                  <a:lnTo>
                    <a:pt x="1699" y="1133"/>
                  </a:lnTo>
                  <a:lnTo>
                    <a:pt x="1402" y="917"/>
                  </a:lnTo>
                  <a:lnTo>
                    <a:pt x="1133" y="647"/>
                  </a:lnTo>
                  <a:lnTo>
                    <a:pt x="863" y="351"/>
                  </a:lnTo>
                  <a:lnTo>
                    <a:pt x="62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7" name="Google Shape;10567;p58"/>
            <p:cNvSpPr/>
            <p:nvPr/>
          </p:nvSpPr>
          <p:spPr>
            <a:xfrm>
              <a:off x="1023125" y="2783459"/>
              <a:ext cx="258470" cy="98124"/>
            </a:xfrm>
            <a:custGeom>
              <a:avLst/>
              <a:gdLst/>
              <a:ahLst/>
              <a:cxnLst/>
              <a:rect l="l" t="t" r="r" b="b"/>
              <a:pathLst>
                <a:path w="4478" h="1700" extrusionOk="0">
                  <a:moveTo>
                    <a:pt x="351" y="0"/>
                  </a:moveTo>
                  <a:lnTo>
                    <a:pt x="244" y="162"/>
                  </a:lnTo>
                  <a:lnTo>
                    <a:pt x="163" y="324"/>
                  </a:lnTo>
                  <a:lnTo>
                    <a:pt x="82" y="513"/>
                  </a:lnTo>
                  <a:lnTo>
                    <a:pt x="28" y="701"/>
                  </a:lnTo>
                  <a:lnTo>
                    <a:pt x="1" y="944"/>
                  </a:lnTo>
                  <a:lnTo>
                    <a:pt x="1" y="1160"/>
                  </a:lnTo>
                  <a:lnTo>
                    <a:pt x="28" y="1268"/>
                  </a:lnTo>
                  <a:lnTo>
                    <a:pt x="82" y="1403"/>
                  </a:lnTo>
                  <a:lnTo>
                    <a:pt x="136" y="1510"/>
                  </a:lnTo>
                  <a:lnTo>
                    <a:pt x="217" y="1591"/>
                  </a:lnTo>
                  <a:lnTo>
                    <a:pt x="270" y="1672"/>
                  </a:lnTo>
                  <a:lnTo>
                    <a:pt x="378" y="1699"/>
                  </a:lnTo>
                  <a:lnTo>
                    <a:pt x="513" y="1645"/>
                  </a:lnTo>
                  <a:lnTo>
                    <a:pt x="675" y="1564"/>
                  </a:lnTo>
                  <a:lnTo>
                    <a:pt x="1079" y="1483"/>
                  </a:lnTo>
                  <a:lnTo>
                    <a:pt x="1592" y="1403"/>
                  </a:lnTo>
                  <a:lnTo>
                    <a:pt x="2131" y="1376"/>
                  </a:lnTo>
                  <a:lnTo>
                    <a:pt x="2697" y="1349"/>
                  </a:lnTo>
                  <a:lnTo>
                    <a:pt x="3264" y="1403"/>
                  </a:lnTo>
                  <a:lnTo>
                    <a:pt x="3776" y="1483"/>
                  </a:lnTo>
                  <a:lnTo>
                    <a:pt x="4019" y="1537"/>
                  </a:lnTo>
                  <a:lnTo>
                    <a:pt x="4261" y="1591"/>
                  </a:lnTo>
                  <a:lnTo>
                    <a:pt x="4315" y="1564"/>
                  </a:lnTo>
                  <a:lnTo>
                    <a:pt x="4396" y="1457"/>
                  </a:lnTo>
                  <a:lnTo>
                    <a:pt x="4450" y="1403"/>
                  </a:lnTo>
                  <a:lnTo>
                    <a:pt x="4477" y="1295"/>
                  </a:lnTo>
                  <a:lnTo>
                    <a:pt x="4477" y="1214"/>
                  </a:lnTo>
                  <a:lnTo>
                    <a:pt x="4450" y="1079"/>
                  </a:lnTo>
                  <a:lnTo>
                    <a:pt x="4153" y="1106"/>
                  </a:lnTo>
                  <a:lnTo>
                    <a:pt x="3803" y="1106"/>
                  </a:lnTo>
                  <a:lnTo>
                    <a:pt x="3479" y="1079"/>
                  </a:lnTo>
                  <a:lnTo>
                    <a:pt x="3129" y="1025"/>
                  </a:lnTo>
                  <a:lnTo>
                    <a:pt x="2778" y="944"/>
                  </a:lnTo>
                  <a:lnTo>
                    <a:pt x="2428" y="863"/>
                  </a:lnTo>
                  <a:lnTo>
                    <a:pt x="1781" y="648"/>
                  </a:lnTo>
                  <a:lnTo>
                    <a:pt x="1214" y="405"/>
                  </a:lnTo>
                  <a:lnTo>
                    <a:pt x="756" y="216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8" name="Google Shape;10568;p58"/>
            <p:cNvSpPr/>
            <p:nvPr/>
          </p:nvSpPr>
          <p:spPr>
            <a:xfrm>
              <a:off x="1041826" y="2730531"/>
              <a:ext cx="238210" cy="116768"/>
            </a:xfrm>
            <a:custGeom>
              <a:avLst/>
              <a:gdLst/>
              <a:ahLst/>
              <a:cxnLst/>
              <a:rect l="l" t="t" r="r" b="b"/>
              <a:pathLst>
                <a:path w="4127" h="2023" extrusionOk="0">
                  <a:moveTo>
                    <a:pt x="216" y="1"/>
                  </a:moveTo>
                  <a:lnTo>
                    <a:pt x="135" y="135"/>
                  </a:lnTo>
                  <a:lnTo>
                    <a:pt x="81" y="270"/>
                  </a:lnTo>
                  <a:lnTo>
                    <a:pt x="54" y="405"/>
                  </a:lnTo>
                  <a:lnTo>
                    <a:pt x="0" y="648"/>
                  </a:lnTo>
                  <a:lnTo>
                    <a:pt x="27" y="836"/>
                  </a:lnTo>
                  <a:lnTo>
                    <a:pt x="27" y="917"/>
                  </a:lnTo>
                  <a:lnTo>
                    <a:pt x="432" y="1133"/>
                  </a:lnTo>
                  <a:lnTo>
                    <a:pt x="890" y="1322"/>
                  </a:lnTo>
                  <a:lnTo>
                    <a:pt x="1457" y="1565"/>
                  </a:lnTo>
                  <a:lnTo>
                    <a:pt x="2104" y="1780"/>
                  </a:lnTo>
                  <a:lnTo>
                    <a:pt x="2454" y="1861"/>
                  </a:lnTo>
                  <a:lnTo>
                    <a:pt x="2805" y="1942"/>
                  </a:lnTo>
                  <a:lnTo>
                    <a:pt x="3155" y="1996"/>
                  </a:lnTo>
                  <a:lnTo>
                    <a:pt x="3479" y="2023"/>
                  </a:lnTo>
                  <a:lnTo>
                    <a:pt x="3829" y="2023"/>
                  </a:lnTo>
                  <a:lnTo>
                    <a:pt x="4126" y="1996"/>
                  </a:lnTo>
                  <a:lnTo>
                    <a:pt x="3668" y="1888"/>
                  </a:lnTo>
                  <a:lnTo>
                    <a:pt x="3182" y="1753"/>
                  </a:lnTo>
                  <a:lnTo>
                    <a:pt x="2589" y="1538"/>
                  </a:lnTo>
                  <a:lnTo>
                    <a:pt x="1942" y="1268"/>
                  </a:lnTo>
                  <a:lnTo>
                    <a:pt x="1618" y="1106"/>
                  </a:lnTo>
                  <a:lnTo>
                    <a:pt x="1295" y="917"/>
                  </a:lnTo>
                  <a:lnTo>
                    <a:pt x="998" y="729"/>
                  </a:lnTo>
                  <a:lnTo>
                    <a:pt x="701" y="486"/>
                  </a:lnTo>
                  <a:lnTo>
                    <a:pt x="459" y="270"/>
                  </a:lnTo>
                  <a:lnTo>
                    <a:pt x="2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9" name="Google Shape;10569;p58"/>
            <p:cNvSpPr/>
            <p:nvPr/>
          </p:nvSpPr>
          <p:spPr>
            <a:xfrm>
              <a:off x="1802916" y="2053495"/>
              <a:ext cx="45195" cy="113708"/>
            </a:xfrm>
            <a:custGeom>
              <a:avLst/>
              <a:gdLst/>
              <a:ahLst/>
              <a:cxnLst/>
              <a:rect l="l" t="t" r="r" b="b"/>
              <a:pathLst>
                <a:path w="783" h="1970" extrusionOk="0">
                  <a:moveTo>
                    <a:pt x="108" y="1"/>
                  </a:moveTo>
                  <a:lnTo>
                    <a:pt x="108" y="324"/>
                  </a:lnTo>
                  <a:lnTo>
                    <a:pt x="108" y="675"/>
                  </a:lnTo>
                  <a:lnTo>
                    <a:pt x="135" y="837"/>
                  </a:lnTo>
                  <a:lnTo>
                    <a:pt x="189" y="998"/>
                  </a:lnTo>
                  <a:lnTo>
                    <a:pt x="270" y="1160"/>
                  </a:lnTo>
                  <a:lnTo>
                    <a:pt x="405" y="1295"/>
                  </a:lnTo>
                  <a:lnTo>
                    <a:pt x="540" y="1403"/>
                  </a:lnTo>
                  <a:lnTo>
                    <a:pt x="621" y="1484"/>
                  </a:lnTo>
                  <a:lnTo>
                    <a:pt x="648" y="1538"/>
                  </a:lnTo>
                  <a:lnTo>
                    <a:pt x="648" y="1592"/>
                  </a:lnTo>
                  <a:lnTo>
                    <a:pt x="621" y="1646"/>
                  </a:lnTo>
                  <a:lnTo>
                    <a:pt x="567" y="1700"/>
                  </a:lnTo>
                  <a:lnTo>
                    <a:pt x="459" y="1780"/>
                  </a:lnTo>
                  <a:lnTo>
                    <a:pt x="324" y="1834"/>
                  </a:lnTo>
                  <a:lnTo>
                    <a:pt x="0" y="1942"/>
                  </a:lnTo>
                  <a:lnTo>
                    <a:pt x="162" y="1969"/>
                  </a:lnTo>
                  <a:lnTo>
                    <a:pt x="351" y="1942"/>
                  </a:lnTo>
                  <a:lnTo>
                    <a:pt x="513" y="1888"/>
                  </a:lnTo>
                  <a:lnTo>
                    <a:pt x="648" y="1780"/>
                  </a:lnTo>
                  <a:lnTo>
                    <a:pt x="728" y="1727"/>
                  </a:lnTo>
                  <a:lnTo>
                    <a:pt x="782" y="1619"/>
                  </a:lnTo>
                  <a:lnTo>
                    <a:pt x="782" y="1511"/>
                  </a:lnTo>
                  <a:lnTo>
                    <a:pt x="755" y="1403"/>
                  </a:lnTo>
                  <a:lnTo>
                    <a:pt x="675" y="1349"/>
                  </a:lnTo>
                  <a:lnTo>
                    <a:pt x="621" y="1295"/>
                  </a:lnTo>
                  <a:lnTo>
                    <a:pt x="486" y="1187"/>
                  </a:lnTo>
                  <a:lnTo>
                    <a:pt x="405" y="1079"/>
                  </a:lnTo>
                  <a:lnTo>
                    <a:pt x="324" y="945"/>
                  </a:lnTo>
                  <a:lnTo>
                    <a:pt x="270" y="783"/>
                  </a:lnTo>
                  <a:lnTo>
                    <a:pt x="243" y="648"/>
                  </a:lnTo>
                  <a:lnTo>
                    <a:pt x="162" y="324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0" name="Google Shape;10570;p58"/>
            <p:cNvSpPr/>
            <p:nvPr/>
          </p:nvSpPr>
          <p:spPr>
            <a:xfrm>
              <a:off x="1816941" y="2212278"/>
              <a:ext cx="26493" cy="6291"/>
            </a:xfrm>
            <a:custGeom>
              <a:avLst/>
              <a:gdLst/>
              <a:ahLst/>
              <a:cxnLst/>
              <a:rect l="l" t="t" r="r" b="b"/>
              <a:pathLst>
                <a:path w="459" h="109" extrusionOk="0">
                  <a:moveTo>
                    <a:pt x="216" y="0"/>
                  </a:moveTo>
                  <a:lnTo>
                    <a:pt x="81" y="27"/>
                  </a:lnTo>
                  <a:lnTo>
                    <a:pt x="27" y="54"/>
                  </a:lnTo>
                  <a:lnTo>
                    <a:pt x="0" y="108"/>
                  </a:lnTo>
                  <a:lnTo>
                    <a:pt x="216" y="108"/>
                  </a:lnTo>
                  <a:lnTo>
                    <a:pt x="324" y="81"/>
                  </a:lnTo>
                  <a:lnTo>
                    <a:pt x="458" y="54"/>
                  </a:lnTo>
                  <a:lnTo>
                    <a:pt x="378" y="27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1" name="Google Shape;10571;p58"/>
            <p:cNvSpPr/>
            <p:nvPr/>
          </p:nvSpPr>
          <p:spPr>
            <a:xfrm>
              <a:off x="1767130" y="2182669"/>
              <a:ext cx="96566" cy="21876"/>
            </a:xfrm>
            <a:custGeom>
              <a:avLst/>
              <a:gdLst/>
              <a:ahLst/>
              <a:cxnLst/>
              <a:rect l="l" t="t" r="r" b="b"/>
              <a:pathLst>
                <a:path w="1673" h="379" extrusionOk="0">
                  <a:moveTo>
                    <a:pt x="1375" y="1"/>
                  </a:moveTo>
                  <a:lnTo>
                    <a:pt x="1268" y="28"/>
                  </a:lnTo>
                  <a:lnTo>
                    <a:pt x="1160" y="82"/>
                  </a:lnTo>
                  <a:lnTo>
                    <a:pt x="1079" y="136"/>
                  </a:lnTo>
                  <a:lnTo>
                    <a:pt x="1052" y="109"/>
                  </a:lnTo>
                  <a:lnTo>
                    <a:pt x="890" y="82"/>
                  </a:lnTo>
                  <a:lnTo>
                    <a:pt x="836" y="109"/>
                  </a:lnTo>
                  <a:lnTo>
                    <a:pt x="755" y="136"/>
                  </a:lnTo>
                  <a:lnTo>
                    <a:pt x="647" y="190"/>
                  </a:lnTo>
                  <a:lnTo>
                    <a:pt x="486" y="217"/>
                  </a:lnTo>
                  <a:lnTo>
                    <a:pt x="270" y="271"/>
                  </a:lnTo>
                  <a:lnTo>
                    <a:pt x="0" y="271"/>
                  </a:lnTo>
                  <a:lnTo>
                    <a:pt x="135" y="324"/>
                  </a:lnTo>
                  <a:lnTo>
                    <a:pt x="324" y="351"/>
                  </a:lnTo>
                  <a:lnTo>
                    <a:pt x="539" y="378"/>
                  </a:lnTo>
                  <a:lnTo>
                    <a:pt x="782" y="351"/>
                  </a:lnTo>
                  <a:lnTo>
                    <a:pt x="1025" y="324"/>
                  </a:lnTo>
                  <a:lnTo>
                    <a:pt x="1268" y="271"/>
                  </a:lnTo>
                  <a:lnTo>
                    <a:pt x="1483" y="190"/>
                  </a:lnTo>
                  <a:lnTo>
                    <a:pt x="1672" y="55"/>
                  </a:lnTo>
                  <a:lnTo>
                    <a:pt x="1591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2" name="Google Shape;10572;p58"/>
            <p:cNvSpPr/>
            <p:nvPr/>
          </p:nvSpPr>
          <p:spPr>
            <a:xfrm>
              <a:off x="1841819" y="2744557"/>
              <a:ext cx="242886" cy="59163"/>
            </a:xfrm>
            <a:custGeom>
              <a:avLst/>
              <a:gdLst/>
              <a:ahLst/>
              <a:cxnLst/>
              <a:rect l="l" t="t" r="r" b="b"/>
              <a:pathLst>
                <a:path w="4208" h="1025" extrusionOk="0">
                  <a:moveTo>
                    <a:pt x="4207" y="0"/>
                  </a:moveTo>
                  <a:lnTo>
                    <a:pt x="3560" y="189"/>
                  </a:lnTo>
                  <a:lnTo>
                    <a:pt x="2886" y="351"/>
                  </a:lnTo>
                  <a:lnTo>
                    <a:pt x="2212" y="513"/>
                  </a:lnTo>
                  <a:lnTo>
                    <a:pt x="1511" y="647"/>
                  </a:lnTo>
                  <a:lnTo>
                    <a:pt x="1" y="917"/>
                  </a:lnTo>
                  <a:lnTo>
                    <a:pt x="27" y="1025"/>
                  </a:lnTo>
                  <a:lnTo>
                    <a:pt x="782" y="890"/>
                  </a:lnTo>
                  <a:lnTo>
                    <a:pt x="1538" y="728"/>
                  </a:lnTo>
                  <a:lnTo>
                    <a:pt x="2212" y="593"/>
                  </a:lnTo>
                  <a:lnTo>
                    <a:pt x="2886" y="405"/>
                  </a:lnTo>
                  <a:lnTo>
                    <a:pt x="3236" y="324"/>
                  </a:lnTo>
                  <a:lnTo>
                    <a:pt x="3560" y="216"/>
                  </a:lnTo>
                  <a:lnTo>
                    <a:pt x="42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3" name="Google Shape;10573;p58"/>
            <p:cNvSpPr/>
            <p:nvPr/>
          </p:nvSpPr>
          <p:spPr>
            <a:xfrm>
              <a:off x="1449614" y="2799043"/>
              <a:ext cx="386031" cy="38961"/>
            </a:xfrm>
            <a:custGeom>
              <a:avLst/>
              <a:gdLst/>
              <a:ahLst/>
              <a:cxnLst/>
              <a:rect l="l" t="t" r="r" b="b"/>
              <a:pathLst>
                <a:path w="6688" h="675" extrusionOk="0">
                  <a:moveTo>
                    <a:pt x="6661" y="0"/>
                  </a:moveTo>
                  <a:lnTo>
                    <a:pt x="5555" y="135"/>
                  </a:lnTo>
                  <a:lnTo>
                    <a:pt x="4180" y="324"/>
                  </a:lnTo>
                  <a:lnTo>
                    <a:pt x="2778" y="458"/>
                  </a:lnTo>
                  <a:lnTo>
                    <a:pt x="1402" y="566"/>
                  </a:lnTo>
                  <a:lnTo>
                    <a:pt x="0" y="674"/>
                  </a:lnTo>
                  <a:lnTo>
                    <a:pt x="1402" y="620"/>
                  </a:lnTo>
                  <a:lnTo>
                    <a:pt x="2778" y="539"/>
                  </a:lnTo>
                  <a:lnTo>
                    <a:pt x="3479" y="485"/>
                  </a:lnTo>
                  <a:lnTo>
                    <a:pt x="3829" y="458"/>
                  </a:lnTo>
                  <a:lnTo>
                    <a:pt x="4180" y="405"/>
                  </a:lnTo>
                  <a:lnTo>
                    <a:pt x="4881" y="351"/>
                  </a:lnTo>
                  <a:lnTo>
                    <a:pt x="5582" y="243"/>
                  </a:lnTo>
                  <a:lnTo>
                    <a:pt x="6688" y="81"/>
                  </a:lnTo>
                  <a:lnTo>
                    <a:pt x="66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4" name="Google Shape;10574;p58"/>
            <p:cNvSpPr/>
            <p:nvPr/>
          </p:nvSpPr>
          <p:spPr>
            <a:xfrm>
              <a:off x="1868254" y="3004462"/>
              <a:ext cx="196190" cy="56104"/>
            </a:xfrm>
            <a:custGeom>
              <a:avLst/>
              <a:gdLst/>
              <a:ahLst/>
              <a:cxnLst/>
              <a:rect l="l" t="t" r="r" b="b"/>
              <a:pathLst>
                <a:path w="3399" h="972" extrusionOk="0">
                  <a:moveTo>
                    <a:pt x="3399" y="0"/>
                  </a:moveTo>
                  <a:lnTo>
                    <a:pt x="2751" y="216"/>
                  </a:lnTo>
                  <a:lnTo>
                    <a:pt x="2131" y="405"/>
                  </a:lnTo>
                  <a:lnTo>
                    <a:pt x="1484" y="567"/>
                  </a:lnTo>
                  <a:lnTo>
                    <a:pt x="837" y="702"/>
                  </a:lnTo>
                  <a:lnTo>
                    <a:pt x="1" y="863"/>
                  </a:lnTo>
                  <a:lnTo>
                    <a:pt x="1" y="971"/>
                  </a:lnTo>
                  <a:lnTo>
                    <a:pt x="837" y="782"/>
                  </a:lnTo>
                  <a:lnTo>
                    <a:pt x="1484" y="621"/>
                  </a:lnTo>
                  <a:lnTo>
                    <a:pt x="2131" y="459"/>
                  </a:lnTo>
                  <a:lnTo>
                    <a:pt x="2778" y="243"/>
                  </a:lnTo>
                  <a:lnTo>
                    <a:pt x="339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5" name="Google Shape;10575;p58"/>
            <p:cNvSpPr/>
            <p:nvPr/>
          </p:nvSpPr>
          <p:spPr>
            <a:xfrm>
              <a:off x="1614577" y="3055832"/>
              <a:ext cx="246003" cy="35844"/>
            </a:xfrm>
            <a:custGeom>
              <a:avLst/>
              <a:gdLst/>
              <a:ahLst/>
              <a:cxnLst/>
              <a:rect l="l" t="t" r="r" b="b"/>
              <a:pathLst>
                <a:path w="4262" h="621" extrusionOk="0">
                  <a:moveTo>
                    <a:pt x="4234" y="0"/>
                  </a:moveTo>
                  <a:lnTo>
                    <a:pt x="3911" y="54"/>
                  </a:lnTo>
                  <a:lnTo>
                    <a:pt x="3263" y="162"/>
                  </a:lnTo>
                  <a:lnTo>
                    <a:pt x="2589" y="243"/>
                  </a:lnTo>
                  <a:lnTo>
                    <a:pt x="1592" y="378"/>
                  </a:lnTo>
                  <a:lnTo>
                    <a:pt x="1295" y="432"/>
                  </a:lnTo>
                  <a:lnTo>
                    <a:pt x="1" y="567"/>
                  </a:lnTo>
                  <a:lnTo>
                    <a:pt x="162" y="567"/>
                  </a:lnTo>
                  <a:lnTo>
                    <a:pt x="270" y="620"/>
                  </a:lnTo>
                  <a:lnTo>
                    <a:pt x="621" y="594"/>
                  </a:lnTo>
                  <a:lnTo>
                    <a:pt x="1295" y="513"/>
                  </a:lnTo>
                  <a:lnTo>
                    <a:pt x="1807" y="459"/>
                  </a:lnTo>
                  <a:lnTo>
                    <a:pt x="2616" y="351"/>
                  </a:lnTo>
                  <a:lnTo>
                    <a:pt x="3425" y="243"/>
                  </a:lnTo>
                  <a:lnTo>
                    <a:pt x="4261" y="108"/>
                  </a:lnTo>
                  <a:lnTo>
                    <a:pt x="42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6" name="Google Shape;10576;p58"/>
            <p:cNvSpPr/>
            <p:nvPr/>
          </p:nvSpPr>
          <p:spPr>
            <a:xfrm>
              <a:off x="1494751" y="3091617"/>
              <a:ext cx="79423" cy="7850"/>
            </a:xfrm>
            <a:custGeom>
              <a:avLst/>
              <a:gdLst/>
              <a:ahLst/>
              <a:cxnLst/>
              <a:rect l="l" t="t" r="r" b="b"/>
              <a:pathLst>
                <a:path w="1376" h="136" extrusionOk="0">
                  <a:moveTo>
                    <a:pt x="1375" y="0"/>
                  </a:moveTo>
                  <a:lnTo>
                    <a:pt x="728" y="54"/>
                  </a:lnTo>
                  <a:lnTo>
                    <a:pt x="0" y="108"/>
                  </a:lnTo>
                  <a:lnTo>
                    <a:pt x="27" y="135"/>
                  </a:lnTo>
                  <a:lnTo>
                    <a:pt x="728" y="108"/>
                  </a:lnTo>
                  <a:lnTo>
                    <a:pt x="809" y="108"/>
                  </a:lnTo>
                  <a:lnTo>
                    <a:pt x="1375" y="0"/>
                  </a:lnTo>
                  <a:close/>
                </a:path>
              </a:pathLst>
            </a:custGeom>
            <a:solidFill>
              <a:srgbClr val="F2E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7" name="Google Shape;10577;p58"/>
            <p:cNvSpPr/>
            <p:nvPr/>
          </p:nvSpPr>
          <p:spPr>
            <a:xfrm>
              <a:off x="1871371" y="3055832"/>
              <a:ext cx="193073" cy="54545"/>
            </a:xfrm>
            <a:custGeom>
              <a:avLst/>
              <a:gdLst/>
              <a:ahLst/>
              <a:cxnLst/>
              <a:rect l="l" t="t" r="r" b="b"/>
              <a:pathLst>
                <a:path w="3345" h="945" extrusionOk="0">
                  <a:moveTo>
                    <a:pt x="3345" y="0"/>
                  </a:moveTo>
                  <a:lnTo>
                    <a:pt x="2697" y="216"/>
                  </a:lnTo>
                  <a:lnTo>
                    <a:pt x="2077" y="405"/>
                  </a:lnTo>
                  <a:lnTo>
                    <a:pt x="1430" y="567"/>
                  </a:lnTo>
                  <a:lnTo>
                    <a:pt x="783" y="701"/>
                  </a:lnTo>
                  <a:lnTo>
                    <a:pt x="1" y="836"/>
                  </a:lnTo>
                  <a:lnTo>
                    <a:pt x="1" y="944"/>
                  </a:lnTo>
                  <a:lnTo>
                    <a:pt x="783" y="782"/>
                  </a:lnTo>
                  <a:lnTo>
                    <a:pt x="1430" y="620"/>
                  </a:lnTo>
                  <a:lnTo>
                    <a:pt x="2077" y="459"/>
                  </a:lnTo>
                  <a:lnTo>
                    <a:pt x="2724" y="243"/>
                  </a:lnTo>
                  <a:lnTo>
                    <a:pt x="33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8" name="Google Shape;10578;p58"/>
            <p:cNvSpPr/>
            <p:nvPr/>
          </p:nvSpPr>
          <p:spPr>
            <a:xfrm>
              <a:off x="1721993" y="3105643"/>
              <a:ext cx="141703" cy="26493"/>
            </a:xfrm>
            <a:custGeom>
              <a:avLst/>
              <a:gdLst/>
              <a:ahLst/>
              <a:cxnLst/>
              <a:rect l="l" t="t" r="r" b="b"/>
              <a:pathLst>
                <a:path w="2455" h="459" extrusionOk="0">
                  <a:moveTo>
                    <a:pt x="2454" y="0"/>
                  </a:moveTo>
                  <a:lnTo>
                    <a:pt x="2050" y="81"/>
                  </a:lnTo>
                  <a:lnTo>
                    <a:pt x="1564" y="162"/>
                  </a:lnTo>
                  <a:lnTo>
                    <a:pt x="1402" y="189"/>
                  </a:lnTo>
                  <a:lnTo>
                    <a:pt x="728" y="270"/>
                  </a:lnTo>
                  <a:lnTo>
                    <a:pt x="0" y="378"/>
                  </a:lnTo>
                  <a:lnTo>
                    <a:pt x="54" y="405"/>
                  </a:lnTo>
                  <a:lnTo>
                    <a:pt x="108" y="432"/>
                  </a:lnTo>
                  <a:lnTo>
                    <a:pt x="135" y="459"/>
                  </a:lnTo>
                  <a:lnTo>
                    <a:pt x="755" y="378"/>
                  </a:lnTo>
                  <a:lnTo>
                    <a:pt x="1807" y="216"/>
                  </a:lnTo>
                  <a:lnTo>
                    <a:pt x="2454" y="108"/>
                  </a:lnTo>
                  <a:lnTo>
                    <a:pt x="24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9" name="Google Shape;10579;p58"/>
            <p:cNvSpPr/>
            <p:nvPr/>
          </p:nvSpPr>
          <p:spPr>
            <a:xfrm>
              <a:off x="1628603" y="3135195"/>
              <a:ext cx="35844" cy="6291"/>
            </a:xfrm>
            <a:custGeom>
              <a:avLst/>
              <a:gdLst/>
              <a:ahLst/>
              <a:cxnLst/>
              <a:rect l="l" t="t" r="r" b="b"/>
              <a:pathLst>
                <a:path w="621" h="109" extrusionOk="0">
                  <a:moveTo>
                    <a:pt x="297" y="1"/>
                  </a:moveTo>
                  <a:lnTo>
                    <a:pt x="0" y="54"/>
                  </a:lnTo>
                  <a:lnTo>
                    <a:pt x="54" y="81"/>
                  </a:lnTo>
                  <a:lnTo>
                    <a:pt x="135" y="108"/>
                  </a:lnTo>
                  <a:lnTo>
                    <a:pt x="378" y="108"/>
                  </a:lnTo>
                  <a:lnTo>
                    <a:pt x="620" y="81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rgbClr val="F2E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0" name="Google Shape;10580;p58"/>
            <p:cNvSpPr/>
            <p:nvPr/>
          </p:nvSpPr>
          <p:spPr>
            <a:xfrm>
              <a:off x="1849611" y="2794368"/>
              <a:ext cx="230418" cy="66955"/>
            </a:xfrm>
            <a:custGeom>
              <a:avLst/>
              <a:gdLst/>
              <a:ahLst/>
              <a:cxnLst/>
              <a:rect l="l" t="t" r="r" b="b"/>
              <a:pathLst>
                <a:path w="3992" h="1160" extrusionOk="0">
                  <a:moveTo>
                    <a:pt x="3991" y="0"/>
                  </a:moveTo>
                  <a:lnTo>
                    <a:pt x="3317" y="216"/>
                  </a:lnTo>
                  <a:lnTo>
                    <a:pt x="2670" y="432"/>
                  </a:lnTo>
                  <a:lnTo>
                    <a:pt x="1322" y="755"/>
                  </a:lnTo>
                  <a:lnTo>
                    <a:pt x="0" y="1052"/>
                  </a:lnTo>
                  <a:lnTo>
                    <a:pt x="0" y="1160"/>
                  </a:lnTo>
                  <a:lnTo>
                    <a:pt x="1322" y="836"/>
                  </a:lnTo>
                  <a:lnTo>
                    <a:pt x="1996" y="674"/>
                  </a:lnTo>
                  <a:lnTo>
                    <a:pt x="2670" y="459"/>
                  </a:lnTo>
                  <a:lnTo>
                    <a:pt x="3344" y="243"/>
                  </a:lnTo>
                  <a:lnTo>
                    <a:pt x="39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1" name="Google Shape;10581;p58"/>
            <p:cNvSpPr/>
            <p:nvPr/>
          </p:nvSpPr>
          <p:spPr>
            <a:xfrm>
              <a:off x="1451173" y="2856588"/>
              <a:ext cx="390707" cy="63896"/>
            </a:xfrm>
            <a:custGeom>
              <a:avLst/>
              <a:gdLst/>
              <a:ahLst/>
              <a:cxnLst/>
              <a:rect l="l" t="t" r="r" b="b"/>
              <a:pathLst>
                <a:path w="6769" h="1107" extrusionOk="0">
                  <a:moveTo>
                    <a:pt x="6742" y="1"/>
                  </a:moveTo>
                  <a:lnTo>
                    <a:pt x="5474" y="243"/>
                  </a:lnTo>
                  <a:lnTo>
                    <a:pt x="4126" y="486"/>
                  </a:lnTo>
                  <a:lnTo>
                    <a:pt x="2751" y="702"/>
                  </a:lnTo>
                  <a:lnTo>
                    <a:pt x="1349" y="918"/>
                  </a:lnTo>
                  <a:lnTo>
                    <a:pt x="0" y="1106"/>
                  </a:lnTo>
                  <a:lnTo>
                    <a:pt x="0" y="1106"/>
                  </a:lnTo>
                  <a:lnTo>
                    <a:pt x="1375" y="972"/>
                  </a:lnTo>
                  <a:lnTo>
                    <a:pt x="2751" y="810"/>
                  </a:lnTo>
                  <a:lnTo>
                    <a:pt x="4126" y="594"/>
                  </a:lnTo>
                  <a:lnTo>
                    <a:pt x="5501" y="351"/>
                  </a:lnTo>
                  <a:lnTo>
                    <a:pt x="6769" y="109"/>
                  </a:lnTo>
                  <a:lnTo>
                    <a:pt x="674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2" name="Google Shape;10582;p58"/>
            <p:cNvSpPr/>
            <p:nvPr/>
          </p:nvSpPr>
          <p:spPr>
            <a:xfrm>
              <a:off x="1222373" y="2942184"/>
              <a:ext cx="135469" cy="127677"/>
            </a:xfrm>
            <a:custGeom>
              <a:avLst/>
              <a:gdLst/>
              <a:ahLst/>
              <a:cxnLst/>
              <a:rect l="l" t="t" r="r" b="b"/>
              <a:pathLst>
                <a:path w="2347" h="2212" extrusionOk="0">
                  <a:moveTo>
                    <a:pt x="2185" y="1"/>
                  </a:moveTo>
                  <a:lnTo>
                    <a:pt x="1915" y="82"/>
                  </a:lnTo>
                  <a:lnTo>
                    <a:pt x="1753" y="190"/>
                  </a:lnTo>
                  <a:lnTo>
                    <a:pt x="1537" y="297"/>
                  </a:lnTo>
                  <a:lnTo>
                    <a:pt x="1295" y="459"/>
                  </a:lnTo>
                  <a:lnTo>
                    <a:pt x="1025" y="648"/>
                  </a:lnTo>
                  <a:lnTo>
                    <a:pt x="755" y="918"/>
                  </a:lnTo>
                  <a:lnTo>
                    <a:pt x="513" y="1187"/>
                  </a:lnTo>
                  <a:lnTo>
                    <a:pt x="270" y="1538"/>
                  </a:lnTo>
                  <a:lnTo>
                    <a:pt x="27" y="1942"/>
                  </a:lnTo>
                  <a:lnTo>
                    <a:pt x="0" y="2023"/>
                  </a:lnTo>
                  <a:lnTo>
                    <a:pt x="0" y="2077"/>
                  </a:lnTo>
                  <a:lnTo>
                    <a:pt x="0" y="2131"/>
                  </a:lnTo>
                  <a:lnTo>
                    <a:pt x="27" y="2158"/>
                  </a:lnTo>
                  <a:lnTo>
                    <a:pt x="81" y="2212"/>
                  </a:lnTo>
                  <a:lnTo>
                    <a:pt x="135" y="2212"/>
                  </a:lnTo>
                  <a:lnTo>
                    <a:pt x="189" y="2185"/>
                  </a:lnTo>
                  <a:lnTo>
                    <a:pt x="243" y="2158"/>
                  </a:lnTo>
                  <a:lnTo>
                    <a:pt x="270" y="2131"/>
                  </a:lnTo>
                  <a:lnTo>
                    <a:pt x="405" y="1861"/>
                  </a:lnTo>
                  <a:lnTo>
                    <a:pt x="540" y="1646"/>
                  </a:lnTo>
                  <a:lnTo>
                    <a:pt x="701" y="1430"/>
                  </a:lnTo>
                  <a:lnTo>
                    <a:pt x="863" y="1214"/>
                  </a:lnTo>
                  <a:lnTo>
                    <a:pt x="1187" y="891"/>
                  </a:lnTo>
                  <a:lnTo>
                    <a:pt x="1510" y="648"/>
                  </a:lnTo>
                  <a:lnTo>
                    <a:pt x="1807" y="486"/>
                  </a:lnTo>
                  <a:lnTo>
                    <a:pt x="2050" y="351"/>
                  </a:lnTo>
                  <a:lnTo>
                    <a:pt x="2265" y="270"/>
                  </a:lnTo>
                  <a:lnTo>
                    <a:pt x="2319" y="217"/>
                  </a:lnTo>
                  <a:lnTo>
                    <a:pt x="2346" y="163"/>
                  </a:lnTo>
                  <a:lnTo>
                    <a:pt x="2346" y="82"/>
                  </a:lnTo>
                  <a:lnTo>
                    <a:pt x="2319" y="28"/>
                  </a:lnTo>
                  <a:lnTo>
                    <a:pt x="229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3" name="Google Shape;10583;p58"/>
            <p:cNvSpPr/>
            <p:nvPr/>
          </p:nvSpPr>
          <p:spPr>
            <a:xfrm>
              <a:off x="1625486" y="3136753"/>
              <a:ext cx="80981" cy="51429"/>
            </a:xfrm>
            <a:custGeom>
              <a:avLst/>
              <a:gdLst/>
              <a:ahLst/>
              <a:cxnLst/>
              <a:rect l="l" t="t" r="r" b="b"/>
              <a:pathLst>
                <a:path w="1403" h="891" extrusionOk="0">
                  <a:moveTo>
                    <a:pt x="0" y="0"/>
                  </a:moveTo>
                  <a:lnTo>
                    <a:pt x="162" y="162"/>
                  </a:lnTo>
                  <a:lnTo>
                    <a:pt x="324" y="270"/>
                  </a:lnTo>
                  <a:lnTo>
                    <a:pt x="648" y="513"/>
                  </a:lnTo>
                  <a:lnTo>
                    <a:pt x="1025" y="702"/>
                  </a:lnTo>
                  <a:lnTo>
                    <a:pt x="1187" y="809"/>
                  </a:lnTo>
                  <a:lnTo>
                    <a:pt x="1403" y="890"/>
                  </a:lnTo>
                  <a:lnTo>
                    <a:pt x="1403" y="890"/>
                  </a:lnTo>
                  <a:lnTo>
                    <a:pt x="1376" y="863"/>
                  </a:lnTo>
                  <a:lnTo>
                    <a:pt x="1079" y="621"/>
                  </a:lnTo>
                  <a:lnTo>
                    <a:pt x="728" y="378"/>
                  </a:lnTo>
                  <a:lnTo>
                    <a:pt x="621" y="324"/>
                  </a:lnTo>
                  <a:lnTo>
                    <a:pt x="378" y="189"/>
                  </a:lnTo>
                  <a:lnTo>
                    <a:pt x="189" y="81"/>
                  </a:lnTo>
                  <a:lnTo>
                    <a:pt x="108" y="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4" name="Google Shape;10584;p58"/>
            <p:cNvSpPr/>
            <p:nvPr/>
          </p:nvSpPr>
          <p:spPr>
            <a:xfrm>
              <a:off x="1609902" y="3161630"/>
              <a:ext cx="80981" cy="49870"/>
            </a:xfrm>
            <a:custGeom>
              <a:avLst/>
              <a:gdLst/>
              <a:ahLst/>
              <a:cxnLst/>
              <a:rect l="l" t="t" r="r" b="b"/>
              <a:pathLst>
                <a:path w="1403" h="864" extrusionOk="0">
                  <a:moveTo>
                    <a:pt x="1" y="1"/>
                  </a:moveTo>
                  <a:lnTo>
                    <a:pt x="162" y="136"/>
                  </a:lnTo>
                  <a:lnTo>
                    <a:pt x="324" y="271"/>
                  </a:lnTo>
                  <a:lnTo>
                    <a:pt x="675" y="513"/>
                  </a:lnTo>
                  <a:lnTo>
                    <a:pt x="1025" y="702"/>
                  </a:lnTo>
                  <a:lnTo>
                    <a:pt x="1376" y="864"/>
                  </a:lnTo>
                  <a:lnTo>
                    <a:pt x="1403" y="864"/>
                  </a:lnTo>
                  <a:lnTo>
                    <a:pt x="1376" y="837"/>
                  </a:lnTo>
                  <a:lnTo>
                    <a:pt x="1106" y="621"/>
                  </a:lnTo>
                  <a:lnTo>
                    <a:pt x="756" y="378"/>
                  </a:lnTo>
                  <a:lnTo>
                    <a:pt x="405" y="190"/>
                  </a:lnTo>
                  <a:lnTo>
                    <a:pt x="216" y="8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5" name="Google Shape;10585;p58"/>
            <p:cNvSpPr/>
            <p:nvPr/>
          </p:nvSpPr>
          <p:spPr>
            <a:xfrm>
              <a:off x="1595933" y="3189681"/>
              <a:ext cx="80981" cy="49870"/>
            </a:xfrm>
            <a:custGeom>
              <a:avLst/>
              <a:gdLst/>
              <a:ahLst/>
              <a:cxnLst/>
              <a:rect l="l" t="t" r="r" b="b"/>
              <a:pathLst>
                <a:path w="1403" h="864" extrusionOk="0">
                  <a:moveTo>
                    <a:pt x="0" y="0"/>
                  </a:moveTo>
                  <a:lnTo>
                    <a:pt x="162" y="135"/>
                  </a:lnTo>
                  <a:lnTo>
                    <a:pt x="324" y="243"/>
                  </a:lnTo>
                  <a:lnTo>
                    <a:pt x="647" y="486"/>
                  </a:lnTo>
                  <a:lnTo>
                    <a:pt x="1025" y="674"/>
                  </a:lnTo>
                  <a:lnTo>
                    <a:pt x="1375" y="836"/>
                  </a:lnTo>
                  <a:lnTo>
                    <a:pt x="1375" y="836"/>
                  </a:lnTo>
                  <a:lnTo>
                    <a:pt x="1240" y="701"/>
                  </a:lnTo>
                  <a:lnTo>
                    <a:pt x="1079" y="594"/>
                  </a:lnTo>
                  <a:lnTo>
                    <a:pt x="728" y="351"/>
                  </a:lnTo>
                  <a:lnTo>
                    <a:pt x="378" y="162"/>
                  </a:lnTo>
                  <a:lnTo>
                    <a:pt x="189" y="54"/>
                  </a:lnTo>
                  <a:lnTo>
                    <a:pt x="0" y="0"/>
                  </a:lnTo>
                  <a:close/>
                  <a:moveTo>
                    <a:pt x="1375" y="836"/>
                  </a:moveTo>
                  <a:lnTo>
                    <a:pt x="1402" y="863"/>
                  </a:lnTo>
                  <a:lnTo>
                    <a:pt x="1375" y="836"/>
                  </a:lnTo>
                  <a:lnTo>
                    <a:pt x="1375" y="83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6" name="Google Shape;10586;p58"/>
            <p:cNvSpPr/>
            <p:nvPr/>
          </p:nvSpPr>
          <p:spPr>
            <a:xfrm>
              <a:off x="1236399" y="2954652"/>
              <a:ext cx="494949" cy="303549"/>
            </a:xfrm>
            <a:custGeom>
              <a:avLst/>
              <a:gdLst/>
              <a:ahLst/>
              <a:cxnLst/>
              <a:rect l="l" t="t" r="r" b="b"/>
              <a:pathLst>
                <a:path w="8575" h="5259" extrusionOk="0">
                  <a:moveTo>
                    <a:pt x="2076" y="1"/>
                  </a:moveTo>
                  <a:lnTo>
                    <a:pt x="2022" y="54"/>
                  </a:lnTo>
                  <a:lnTo>
                    <a:pt x="1807" y="135"/>
                  </a:lnTo>
                  <a:lnTo>
                    <a:pt x="1564" y="270"/>
                  </a:lnTo>
                  <a:lnTo>
                    <a:pt x="1267" y="432"/>
                  </a:lnTo>
                  <a:lnTo>
                    <a:pt x="944" y="675"/>
                  </a:lnTo>
                  <a:lnTo>
                    <a:pt x="620" y="998"/>
                  </a:lnTo>
                  <a:lnTo>
                    <a:pt x="458" y="1214"/>
                  </a:lnTo>
                  <a:lnTo>
                    <a:pt x="297" y="1430"/>
                  </a:lnTo>
                  <a:lnTo>
                    <a:pt x="162" y="1645"/>
                  </a:lnTo>
                  <a:lnTo>
                    <a:pt x="27" y="1915"/>
                  </a:lnTo>
                  <a:lnTo>
                    <a:pt x="0" y="1942"/>
                  </a:lnTo>
                  <a:lnTo>
                    <a:pt x="1483" y="2940"/>
                  </a:lnTo>
                  <a:lnTo>
                    <a:pt x="2319" y="3506"/>
                  </a:lnTo>
                  <a:lnTo>
                    <a:pt x="2831" y="3803"/>
                  </a:lnTo>
                  <a:lnTo>
                    <a:pt x="3020" y="3911"/>
                  </a:lnTo>
                  <a:lnTo>
                    <a:pt x="3290" y="4018"/>
                  </a:lnTo>
                  <a:lnTo>
                    <a:pt x="3883" y="4234"/>
                  </a:lnTo>
                  <a:lnTo>
                    <a:pt x="4288" y="4342"/>
                  </a:lnTo>
                  <a:lnTo>
                    <a:pt x="4719" y="4450"/>
                  </a:lnTo>
                  <a:lnTo>
                    <a:pt x="5123" y="4531"/>
                  </a:lnTo>
                  <a:lnTo>
                    <a:pt x="5528" y="4585"/>
                  </a:lnTo>
                  <a:lnTo>
                    <a:pt x="5690" y="4612"/>
                  </a:lnTo>
                  <a:lnTo>
                    <a:pt x="5878" y="4692"/>
                  </a:lnTo>
                  <a:lnTo>
                    <a:pt x="6337" y="4854"/>
                  </a:lnTo>
                  <a:lnTo>
                    <a:pt x="6822" y="5043"/>
                  </a:lnTo>
                  <a:lnTo>
                    <a:pt x="7281" y="5205"/>
                  </a:lnTo>
                  <a:lnTo>
                    <a:pt x="7550" y="5259"/>
                  </a:lnTo>
                  <a:lnTo>
                    <a:pt x="7604" y="5259"/>
                  </a:lnTo>
                  <a:lnTo>
                    <a:pt x="7658" y="5232"/>
                  </a:lnTo>
                  <a:lnTo>
                    <a:pt x="7685" y="5178"/>
                  </a:lnTo>
                  <a:lnTo>
                    <a:pt x="7712" y="5151"/>
                  </a:lnTo>
                  <a:lnTo>
                    <a:pt x="7712" y="5097"/>
                  </a:lnTo>
                  <a:lnTo>
                    <a:pt x="7712" y="5043"/>
                  </a:lnTo>
                  <a:lnTo>
                    <a:pt x="7685" y="4989"/>
                  </a:lnTo>
                  <a:lnTo>
                    <a:pt x="7631" y="4935"/>
                  </a:lnTo>
                  <a:lnTo>
                    <a:pt x="7604" y="4908"/>
                  </a:lnTo>
                  <a:lnTo>
                    <a:pt x="7254" y="4746"/>
                  </a:lnTo>
                  <a:lnTo>
                    <a:pt x="6876" y="4558"/>
                  </a:lnTo>
                  <a:lnTo>
                    <a:pt x="6553" y="4315"/>
                  </a:lnTo>
                  <a:lnTo>
                    <a:pt x="6391" y="4207"/>
                  </a:lnTo>
                  <a:lnTo>
                    <a:pt x="6229" y="4072"/>
                  </a:lnTo>
                  <a:lnTo>
                    <a:pt x="6229" y="4072"/>
                  </a:lnTo>
                  <a:lnTo>
                    <a:pt x="6418" y="4126"/>
                  </a:lnTo>
                  <a:lnTo>
                    <a:pt x="6607" y="4234"/>
                  </a:lnTo>
                  <a:lnTo>
                    <a:pt x="6957" y="4423"/>
                  </a:lnTo>
                  <a:lnTo>
                    <a:pt x="7308" y="4666"/>
                  </a:lnTo>
                  <a:lnTo>
                    <a:pt x="7631" y="4908"/>
                  </a:lnTo>
                  <a:lnTo>
                    <a:pt x="8036" y="5097"/>
                  </a:lnTo>
                  <a:lnTo>
                    <a:pt x="8224" y="5151"/>
                  </a:lnTo>
                  <a:lnTo>
                    <a:pt x="8305" y="5151"/>
                  </a:lnTo>
                  <a:lnTo>
                    <a:pt x="8359" y="5124"/>
                  </a:lnTo>
                  <a:lnTo>
                    <a:pt x="8413" y="5097"/>
                  </a:lnTo>
                  <a:lnTo>
                    <a:pt x="8440" y="5043"/>
                  </a:lnTo>
                  <a:lnTo>
                    <a:pt x="8440" y="4989"/>
                  </a:lnTo>
                  <a:lnTo>
                    <a:pt x="8440" y="4908"/>
                  </a:lnTo>
                  <a:lnTo>
                    <a:pt x="8413" y="4854"/>
                  </a:lnTo>
                  <a:lnTo>
                    <a:pt x="8386" y="4800"/>
                  </a:lnTo>
                  <a:lnTo>
                    <a:pt x="7847" y="4450"/>
                  </a:lnTo>
                  <a:lnTo>
                    <a:pt x="7496" y="4288"/>
                  </a:lnTo>
                  <a:lnTo>
                    <a:pt x="7146" y="4099"/>
                  </a:lnTo>
                  <a:lnTo>
                    <a:pt x="6795" y="3857"/>
                  </a:lnTo>
                  <a:lnTo>
                    <a:pt x="6633" y="3722"/>
                  </a:lnTo>
                  <a:lnTo>
                    <a:pt x="6472" y="3587"/>
                  </a:lnTo>
                  <a:lnTo>
                    <a:pt x="6472" y="3587"/>
                  </a:lnTo>
                  <a:lnTo>
                    <a:pt x="6687" y="3668"/>
                  </a:lnTo>
                  <a:lnTo>
                    <a:pt x="6876" y="3776"/>
                  </a:lnTo>
                  <a:lnTo>
                    <a:pt x="7227" y="3964"/>
                  </a:lnTo>
                  <a:lnTo>
                    <a:pt x="7577" y="4207"/>
                  </a:lnTo>
                  <a:lnTo>
                    <a:pt x="7847" y="4423"/>
                  </a:lnTo>
                  <a:lnTo>
                    <a:pt x="8117" y="4504"/>
                  </a:lnTo>
                  <a:lnTo>
                    <a:pt x="8305" y="4558"/>
                  </a:lnTo>
                  <a:lnTo>
                    <a:pt x="8359" y="4558"/>
                  </a:lnTo>
                  <a:lnTo>
                    <a:pt x="8413" y="4531"/>
                  </a:lnTo>
                  <a:lnTo>
                    <a:pt x="8467" y="4477"/>
                  </a:lnTo>
                  <a:lnTo>
                    <a:pt x="8494" y="4423"/>
                  </a:lnTo>
                  <a:lnTo>
                    <a:pt x="8521" y="4369"/>
                  </a:lnTo>
                  <a:lnTo>
                    <a:pt x="8494" y="4315"/>
                  </a:lnTo>
                  <a:lnTo>
                    <a:pt x="8467" y="4261"/>
                  </a:lnTo>
                  <a:lnTo>
                    <a:pt x="8413" y="4207"/>
                  </a:lnTo>
                  <a:lnTo>
                    <a:pt x="8117" y="4018"/>
                  </a:lnTo>
                  <a:lnTo>
                    <a:pt x="8144" y="4045"/>
                  </a:lnTo>
                  <a:lnTo>
                    <a:pt x="8144" y="4045"/>
                  </a:lnTo>
                  <a:lnTo>
                    <a:pt x="7928" y="3964"/>
                  </a:lnTo>
                  <a:lnTo>
                    <a:pt x="7766" y="3857"/>
                  </a:lnTo>
                  <a:lnTo>
                    <a:pt x="7389" y="3668"/>
                  </a:lnTo>
                  <a:lnTo>
                    <a:pt x="7065" y="3425"/>
                  </a:lnTo>
                  <a:lnTo>
                    <a:pt x="6903" y="3317"/>
                  </a:lnTo>
                  <a:lnTo>
                    <a:pt x="6741" y="3155"/>
                  </a:lnTo>
                  <a:lnTo>
                    <a:pt x="6741" y="3155"/>
                  </a:lnTo>
                  <a:lnTo>
                    <a:pt x="6795" y="3182"/>
                  </a:lnTo>
                  <a:lnTo>
                    <a:pt x="6795" y="3182"/>
                  </a:lnTo>
                  <a:lnTo>
                    <a:pt x="6580" y="3048"/>
                  </a:lnTo>
                  <a:lnTo>
                    <a:pt x="7092" y="3129"/>
                  </a:lnTo>
                  <a:lnTo>
                    <a:pt x="7415" y="3209"/>
                  </a:lnTo>
                  <a:lnTo>
                    <a:pt x="7820" y="3290"/>
                  </a:lnTo>
                  <a:lnTo>
                    <a:pt x="8197" y="3344"/>
                  </a:lnTo>
                  <a:lnTo>
                    <a:pt x="8386" y="3371"/>
                  </a:lnTo>
                  <a:lnTo>
                    <a:pt x="8440" y="3344"/>
                  </a:lnTo>
                  <a:lnTo>
                    <a:pt x="8521" y="3317"/>
                  </a:lnTo>
                  <a:lnTo>
                    <a:pt x="8575" y="3236"/>
                  </a:lnTo>
                  <a:lnTo>
                    <a:pt x="8575" y="3155"/>
                  </a:lnTo>
                  <a:lnTo>
                    <a:pt x="8548" y="3075"/>
                  </a:lnTo>
                  <a:lnTo>
                    <a:pt x="8521" y="3048"/>
                  </a:lnTo>
                  <a:lnTo>
                    <a:pt x="8467" y="3021"/>
                  </a:lnTo>
                  <a:lnTo>
                    <a:pt x="8413" y="2994"/>
                  </a:lnTo>
                  <a:lnTo>
                    <a:pt x="7604" y="2670"/>
                  </a:lnTo>
                  <a:lnTo>
                    <a:pt x="6822" y="2373"/>
                  </a:lnTo>
                  <a:lnTo>
                    <a:pt x="6714" y="2320"/>
                  </a:lnTo>
                  <a:lnTo>
                    <a:pt x="6229" y="2320"/>
                  </a:lnTo>
                  <a:lnTo>
                    <a:pt x="5851" y="2373"/>
                  </a:lnTo>
                  <a:lnTo>
                    <a:pt x="5285" y="2481"/>
                  </a:lnTo>
                  <a:lnTo>
                    <a:pt x="4611" y="2616"/>
                  </a:lnTo>
                  <a:lnTo>
                    <a:pt x="4503" y="2508"/>
                  </a:lnTo>
                  <a:lnTo>
                    <a:pt x="4476" y="2481"/>
                  </a:lnTo>
                  <a:lnTo>
                    <a:pt x="4207" y="2185"/>
                  </a:lnTo>
                  <a:lnTo>
                    <a:pt x="3721" y="1672"/>
                  </a:lnTo>
                  <a:lnTo>
                    <a:pt x="2966" y="890"/>
                  </a:lnTo>
                  <a:lnTo>
                    <a:pt x="207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C8EF0B86-28F1-00E2-74FA-3B7FBE60B3DA}"/>
              </a:ext>
            </a:extLst>
          </p:cNvPr>
          <p:cNvSpPr txBox="1"/>
          <p:nvPr/>
        </p:nvSpPr>
        <p:spPr>
          <a:xfrm>
            <a:off x="0" y="38182"/>
            <a:ext cx="9144000" cy="515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2000" b="1" dirty="0">
                <a:solidFill>
                  <a:srgbClr val="583F5C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b="1" dirty="0">
              <a:solidFill>
                <a:srgbClr val="583F5C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550F8F9-CA61-2AF8-832F-CB847C70ED07}"/>
              </a:ext>
            </a:extLst>
          </p:cNvPr>
          <p:cNvSpPr txBox="1"/>
          <p:nvPr/>
        </p:nvSpPr>
        <p:spPr>
          <a:xfrm>
            <a:off x="764557" y="989918"/>
            <a:ext cx="3956593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200000"/>
              </a:lnSpc>
            </a:pPr>
            <a:r>
              <a:rPr lang="fa-IR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r" rtl="1">
              <a:lnSpc>
                <a:spcPct val="200000"/>
              </a:lnSpc>
            </a:pPr>
            <a:r>
              <a:rPr lang="fa-IR" sz="11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100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43A6DB8-47BC-C3B1-8BA3-798A459D6AA8}"/>
              </a:ext>
            </a:extLst>
          </p:cNvPr>
          <p:cNvSpPr txBox="1"/>
          <p:nvPr/>
        </p:nvSpPr>
        <p:spPr>
          <a:xfrm>
            <a:off x="764557" y="2147927"/>
            <a:ext cx="3956593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200000"/>
              </a:lnSpc>
            </a:pPr>
            <a:r>
              <a:rPr lang="fa-IR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r" rtl="1">
              <a:lnSpc>
                <a:spcPct val="200000"/>
              </a:lnSpc>
            </a:pPr>
            <a:r>
              <a:rPr lang="fa-IR" sz="11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100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D4C8B8D-2C04-F5F9-1438-D7817286FE9C}"/>
              </a:ext>
            </a:extLst>
          </p:cNvPr>
          <p:cNvSpPr txBox="1"/>
          <p:nvPr/>
        </p:nvSpPr>
        <p:spPr>
          <a:xfrm>
            <a:off x="764557" y="3266119"/>
            <a:ext cx="3956593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200000"/>
              </a:lnSpc>
            </a:pPr>
            <a:r>
              <a:rPr lang="fa-IR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r" rtl="1">
              <a:lnSpc>
                <a:spcPct val="200000"/>
              </a:lnSpc>
            </a:pPr>
            <a:r>
              <a:rPr lang="fa-IR" sz="11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100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</p:cSld>
  <p:clrMapOvr>
    <a:masterClrMapping/>
  </p:clrMapOvr>
  <p:transition spd="slow">
    <p:push dir="u"/>
  </p:transition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95" name="Google Shape;10595;p59"/>
          <p:cNvSpPr/>
          <p:nvPr/>
        </p:nvSpPr>
        <p:spPr>
          <a:xfrm flipH="1">
            <a:off x="7214025" y="3493275"/>
            <a:ext cx="1845675" cy="1256025"/>
          </a:xfrm>
          <a:custGeom>
            <a:avLst/>
            <a:gdLst/>
            <a:ahLst/>
            <a:cxnLst/>
            <a:rect l="l" t="t" r="r" b="b"/>
            <a:pathLst>
              <a:path w="73827" h="50241" extrusionOk="0">
                <a:moveTo>
                  <a:pt x="27350" y="12508"/>
                </a:moveTo>
                <a:lnTo>
                  <a:pt x="27369" y="12527"/>
                </a:lnTo>
                <a:lnTo>
                  <a:pt x="27350" y="12527"/>
                </a:lnTo>
                <a:lnTo>
                  <a:pt x="27350" y="12508"/>
                </a:lnTo>
                <a:close/>
                <a:moveTo>
                  <a:pt x="43736" y="12083"/>
                </a:moveTo>
                <a:lnTo>
                  <a:pt x="44740" y="12431"/>
                </a:lnTo>
                <a:lnTo>
                  <a:pt x="44643" y="12450"/>
                </a:lnTo>
                <a:lnTo>
                  <a:pt x="44740" y="13010"/>
                </a:lnTo>
                <a:lnTo>
                  <a:pt x="43948" y="13145"/>
                </a:lnTo>
                <a:lnTo>
                  <a:pt x="43736" y="12083"/>
                </a:lnTo>
                <a:close/>
                <a:moveTo>
                  <a:pt x="42771" y="11736"/>
                </a:moveTo>
                <a:lnTo>
                  <a:pt x="43524" y="12006"/>
                </a:lnTo>
                <a:lnTo>
                  <a:pt x="43427" y="12025"/>
                </a:lnTo>
                <a:lnTo>
                  <a:pt x="43639" y="13203"/>
                </a:lnTo>
                <a:lnTo>
                  <a:pt x="43060" y="13299"/>
                </a:lnTo>
                <a:lnTo>
                  <a:pt x="42771" y="11736"/>
                </a:lnTo>
                <a:close/>
                <a:moveTo>
                  <a:pt x="44913" y="13917"/>
                </a:moveTo>
                <a:lnTo>
                  <a:pt x="45106" y="14920"/>
                </a:lnTo>
                <a:lnTo>
                  <a:pt x="44315" y="15094"/>
                </a:lnTo>
                <a:lnTo>
                  <a:pt x="44122" y="14071"/>
                </a:lnTo>
                <a:lnTo>
                  <a:pt x="44913" y="13917"/>
                </a:lnTo>
                <a:close/>
                <a:moveTo>
                  <a:pt x="45164" y="15229"/>
                </a:moveTo>
                <a:lnTo>
                  <a:pt x="45570" y="17372"/>
                </a:lnTo>
                <a:lnTo>
                  <a:pt x="44778" y="17545"/>
                </a:lnTo>
                <a:lnTo>
                  <a:pt x="44373" y="15403"/>
                </a:lnTo>
                <a:lnTo>
                  <a:pt x="45164" y="15229"/>
                </a:lnTo>
                <a:close/>
                <a:moveTo>
                  <a:pt x="45627" y="17680"/>
                </a:moveTo>
                <a:lnTo>
                  <a:pt x="46033" y="19842"/>
                </a:lnTo>
                <a:lnTo>
                  <a:pt x="45241" y="20016"/>
                </a:lnTo>
                <a:lnTo>
                  <a:pt x="44836" y="17854"/>
                </a:lnTo>
                <a:lnTo>
                  <a:pt x="45627" y="17680"/>
                </a:lnTo>
                <a:close/>
                <a:moveTo>
                  <a:pt x="69290" y="19765"/>
                </a:moveTo>
                <a:lnTo>
                  <a:pt x="69290" y="20093"/>
                </a:lnTo>
                <a:lnTo>
                  <a:pt x="69175" y="20035"/>
                </a:lnTo>
                <a:lnTo>
                  <a:pt x="69290" y="19765"/>
                </a:lnTo>
                <a:close/>
                <a:moveTo>
                  <a:pt x="46091" y="20151"/>
                </a:moveTo>
                <a:lnTo>
                  <a:pt x="46515" y="22293"/>
                </a:lnTo>
                <a:lnTo>
                  <a:pt x="45705" y="22467"/>
                </a:lnTo>
                <a:lnTo>
                  <a:pt x="45299" y="20305"/>
                </a:lnTo>
                <a:lnTo>
                  <a:pt x="46091" y="20151"/>
                </a:lnTo>
                <a:close/>
                <a:moveTo>
                  <a:pt x="22331" y="11060"/>
                </a:moveTo>
                <a:lnTo>
                  <a:pt x="26442" y="12392"/>
                </a:lnTo>
                <a:lnTo>
                  <a:pt x="26249" y="12855"/>
                </a:lnTo>
                <a:lnTo>
                  <a:pt x="26230" y="12952"/>
                </a:lnTo>
                <a:lnTo>
                  <a:pt x="26211" y="13048"/>
                </a:lnTo>
                <a:lnTo>
                  <a:pt x="26230" y="13125"/>
                </a:lnTo>
                <a:lnTo>
                  <a:pt x="26249" y="13222"/>
                </a:lnTo>
                <a:lnTo>
                  <a:pt x="26327" y="13318"/>
                </a:lnTo>
                <a:lnTo>
                  <a:pt x="26404" y="13396"/>
                </a:lnTo>
                <a:lnTo>
                  <a:pt x="22833" y="23200"/>
                </a:lnTo>
                <a:lnTo>
                  <a:pt x="22370" y="22757"/>
                </a:lnTo>
                <a:lnTo>
                  <a:pt x="21289" y="21676"/>
                </a:lnTo>
                <a:lnTo>
                  <a:pt x="20729" y="21135"/>
                </a:lnTo>
                <a:lnTo>
                  <a:pt x="20208" y="20595"/>
                </a:lnTo>
                <a:lnTo>
                  <a:pt x="20112" y="20440"/>
                </a:lnTo>
                <a:lnTo>
                  <a:pt x="20054" y="20267"/>
                </a:lnTo>
                <a:lnTo>
                  <a:pt x="20035" y="20074"/>
                </a:lnTo>
                <a:lnTo>
                  <a:pt x="20054" y="19900"/>
                </a:lnTo>
                <a:lnTo>
                  <a:pt x="20112" y="19707"/>
                </a:lnTo>
                <a:lnTo>
                  <a:pt x="20208" y="19553"/>
                </a:lnTo>
                <a:lnTo>
                  <a:pt x="20324" y="19417"/>
                </a:lnTo>
                <a:lnTo>
                  <a:pt x="20459" y="19282"/>
                </a:lnTo>
                <a:lnTo>
                  <a:pt x="21540" y="18182"/>
                </a:lnTo>
                <a:lnTo>
                  <a:pt x="22621" y="17101"/>
                </a:lnTo>
                <a:lnTo>
                  <a:pt x="23161" y="16561"/>
                </a:lnTo>
                <a:lnTo>
                  <a:pt x="23296" y="16426"/>
                </a:lnTo>
                <a:lnTo>
                  <a:pt x="23412" y="16271"/>
                </a:lnTo>
                <a:lnTo>
                  <a:pt x="23470" y="16194"/>
                </a:lnTo>
                <a:lnTo>
                  <a:pt x="23528" y="16098"/>
                </a:lnTo>
                <a:lnTo>
                  <a:pt x="23547" y="16020"/>
                </a:lnTo>
                <a:lnTo>
                  <a:pt x="23547" y="15963"/>
                </a:lnTo>
                <a:lnTo>
                  <a:pt x="23533" y="15919"/>
                </a:lnTo>
                <a:lnTo>
                  <a:pt x="23533" y="15919"/>
                </a:lnTo>
                <a:lnTo>
                  <a:pt x="23547" y="15905"/>
                </a:lnTo>
                <a:lnTo>
                  <a:pt x="23489" y="15866"/>
                </a:lnTo>
                <a:lnTo>
                  <a:pt x="23431" y="15847"/>
                </a:lnTo>
                <a:lnTo>
                  <a:pt x="23296" y="15827"/>
                </a:lnTo>
                <a:lnTo>
                  <a:pt x="23181" y="15847"/>
                </a:lnTo>
                <a:lnTo>
                  <a:pt x="23065" y="15885"/>
                </a:lnTo>
                <a:lnTo>
                  <a:pt x="22852" y="15963"/>
                </a:lnTo>
                <a:lnTo>
                  <a:pt x="22640" y="16040"/>
                </a:lnTo>
                <a:lnTo>
                  <a:pt x="21772" y="16368"/>
                </a:lnTo>
                <a:lnTo>
                  <a:pt x="20054" y="17024"/>
                </a:lnTo>
                <a:lnTo>
                  <a:pt x="19706" y="17159"/>
                </a:lnTo>
                <a:lnTo>
                  <a:pt x="21559" y="12064"/>
                </a:lnTo>
                <a:lnTo>
                  <a:pt x="21617" y="12083"/>
                </a:lnTo>
                <a:lnTo>
                  <a:pt x="21752" y="12064"/>
                </a:lnTo>
                <a:lnTo>
                  <a:pt x="21868" y="12006"/>
                </a:lnTo>
                <a:lnTo>
                  <a:pt x="21965" y="11909"/>
                </a:lnTo>
                <a:lnTo>
                  <a:pt x="22042" y="11794"/>
                </a:lnTo>
                <a:lnTo>
                  <a:pt x="22331" y="11060"/>
                </a:lnTo>
                <a:close/>
                <a:moveTo>
                  <a:pt x="15788" y="23258"/>
                </a:moveTo>
                <a:lnTo>
                  <a:pt x="17429" y="24899"/>
                </a:lnTo>
                <a:lnTo>
                  <a:pt x="14167" y="24880"/>
                </a:lnTo>
                <a:lnTo>
                  <a:pt x="14341" y="24725"/>
                </a:lnTo>
                <a:lnTo>
                  <a:pt x="15074" y="23992"/>
                </a:lnTo>
                <a:lnTo>
                  <a:pt x="15422" y="23625"/>
                </a:lnTo>
                <a:lnTo>
                  <a:pt x="15615" y="23432"/>
                </a:lnTo>
                <a:lnTo>
                  <a:pt x="15788" y="23258"/>
                </a:lnTo>
                <a:close/>
                <a:moveTo>
                  <a:pt x="46573" y="22602"/>
                </a:moveTo>
                <a:lnTo>
                  <a:pt x="46979" y="24745"/>
                </a:lnTo>
                <a:lnTo>
                  <a:pt x="46168" y="24918"/>
                </a:lnTo>
                <a:lnTo>
                  <a:pt x="45763" y="22776"/>
                </a:lnTo>
                <a:lnTo>
                  <a:pt x="46573" y="22602"/>
                </a:lnTo>
                <a:close/>
                <a:moveTo>
                  <a:pt x="47036" y="25053"/>
                </a:moveTo>
                <a:lnTo>
                  <a:pt x="47403" y="27041"/>
                </a:lnTo>
                <a:lnTo>
                  <a:pt x="46612" y="27196"/>
                </a:lnTo>
                <a:lnTo>
                  <a:pt x="46226" y="25227"/>
                </a:lnTo>
                <a:lnTo>
                  <a:pt x="47036" y="25053"/>
                </a:lnTo>
                <a:close/>
                <a:moveTo>
                  <a:pt x="43813" y="14110"/>
                </a:moveTo>
                <a:lnTo>
                  <a:pt x="46303" y="27234"/>
                </a:lnTo>
                <a:lnTo>
                  <a:pt x="45724" y="27350"/>
                </a:lnTo>
                <a:lnTo>
                  <a:pt x="43234" y="14226"/>
                </a:lnTo>
                <a:lnTo>
                  <a:pt x="43813" y="14110"/>
                </a:lnTo>
                <a:close/>
                <a:moveTo>
                  <a:pt x="47577" y="27948"/>
                </a:moveTo>
                <a:lnTo>
                  <a:pt x="47905" y="29666"/>
                </a:lnTo>
                <a:lnTo>
                  <a:pt x="47114" y="29840"/>
                </a:lnTo>
                <a:lnTo>
                  <a:pt x="46786" y="28103"/>
                </a:lnTo>
                <a:lnTo>
                  <a:pt x="47577" y="27948"/>
                </a:lnTo>
                <a:close/>
                <a:moveTo>
                  <a:pt x="47963" y="29975"/>
                </a:moveTo>
                <a:lnTo>
                  <a:pt x="48368" y="32137"/>
                </a:lnTo>
                <a:lnTo>
                  <a:pt x="47577" y="32310"/>
                </a:lnTo>
                <a:lnTo>
                  <a:pt x="47172" y="30149"/>
                </a:lnTo>
                <a:lnTo>
                  <a:pt x="47963" y="29975"/>
                </a:lnTo>
                <a:close/>
                <a:moveTo>
                  <a:pt x="48426" y="32426"/>
                </a:moveTo>
                <a:lnTo>
                  <a:pt x="48831" y="34588"/>
                </a:lnTo>
                <a:lnTo>
                  <a:pt x="48040" y="34762"/>
                </a:lnTo>
                <a:lnTo>
                  <a:pt x="47635" y="32600"/>
                </a:lnTo>
                <a:lnTo>
                  <a:pt x="48426" y="32426"/>
                </a:lnTo>
                <a:close/>
                <a:moveTo>
                  <a:pt x="48889" y="34897"/>
                </a:moveTo>
                <a:lnTo>
                  <a:pt x="49295" y="37058"/>
                </a:lnTo>
                <a:lnTo>
                  <a:pt x="48503" y="37213"/>
                </a:lnTo>
                <a:lnTo>
                  <a:pt x="48098" y="35070"/>
                </a:lnTo>
                <a:lnTo>
                  <a:pt x="48889" y="34897"/>
                </a:lnTo>
                <a:close/>
                <a:moveTo>
                  <a:pt x="49353" y="37348"/>
                </a:moveTo>
                <a:lnTo>
                  <a:pt x="49758" y="39510"/>
                </a:lnTo>
                <a:lnTo>
                  <a:pt x="48967" y="39683"/>
                </a:lnTo>
                <a:lnTo>
                  <a:pt x="48561" y="37522"/>
                </a:lnTo>
                <a:lnTo>
                  <a:pt x="49353" y="37348"/>
                </a:lnTo>
                <a:close/>
                <a:moveTo>
                  <a:pt x="27234" y="5849"/>
                </a:moveTo>
                <a:lnTo>
                  <a:pt x="38235" y="9690"/>
                </a:lnTo>
                <a:lnTo>
                  <a:pt x="38100" y="10095"/>
                </a:lnTo>
                <a:lnTo>
                  <a:pt x="38119" y="10114"/>
                </a:lnTo>
                <a:lnTo>
                  <a:pt x="38641" y="10307"/>
                </a:lnTo>
                <a:lnTo>
                  <a:pt x="29222" y="40205"/>
                </a:lnTo>
                <a:lnTo>
                  <a:pt x="29260" y="33816"/>
                </a:lnTo>
                <a:lnTo>
                  <a:pt x="29260" y="32040"/>
                </a:lnTo>
                <a:lnTo>
                  <a:pt x="29260" y="30284"/>
                </a:lnTo>
                <a:lnTo>
                  <a:pt x="29241" y="26752"/>
                </a:lnTo>
                <a:lnTo>
                  <a:pt x="29241" y="26694"/>
                </a:lnTo>
                <a:lnTo>
                  <a:pt x="29202" y="26675"/>
                </a:lnTo>
                <a:lnTo>
                  <a:pt x="24821" y="24880"/>
                </a:lnTo>
                <a:lnTo>
                  <a:pt x="24802" y="24918"/>
                </a:lnTo>
                <a:lnTo>
                  <a:pt x="24802" y="24899"/>
                </a:lnTo>
                <a:lnTo>
                  <a:pt x="24551" y="24899"/>
                </a:lnTo>
                <a:lnTo>
                  <a:pt x="22968" y="23336"/>
                </a:lnTo>
                <a:lnTo>
                  <a:pt x="23026" y="23355"/>
                </a:lnTo>
                <a:lnTo>
                  <a:pt x="26616" y="13492"/>
                </a:lnTo>
                <a:lnTo>
                  <a:pt x="26674" y="13492"/>
                </a:lnTo>
                <a:lnTo>
                  <a:pt x="26809" y="13473"/>
                </a:lnTo>
                <a:lnTo>
                  <a:pt x="26944" y="13415"/>
                </a:lnTo>
                <a:lnTo>
                  <a:pt x="27041" y="13318"/>
                </a:lnTo>
                <a:lnTo>
                  <a:pt x="27118" y="13203"/>
                </a:lnTo>
                <a:lnTo>
                  <a:pt x="27388" y="12527"/>
                </a:lnTo>
                <a:lnTo>
                  <a:pt x="27369" y="12527"/>
                </a:lnTo>
                <a:lnTo>
                  <a:pt x="27697" y="11678"/>
                </a:lnTo>
                <a:lnTo>
                  <a:pt x="27697" y="11658"/>
                </a:lnTo>
                <a:lnTo>
                  <a:pt x="27678" y="11658"/>
                </a:lnTo>
                <a:lnTo>
                  <a:pt x="25805" y="9902"/>
                </a:lnTo>
                <a:lnTo>
                  <a:pt x="27234" y="5849"/>
                </a:lnTo>
                <a:close/>
                <a:moveTo>
                  <a:pt x="16155" y="35592"/>
                </a:moveTo>
                <a:lnTo>
                  <a:pt x="16252" y="35669"/>
                </a:lnTo>
                <a:lnTo>
                  <a:pt x="16252" y="37541"/>
                </a:lnTo>
                <a:lnTo>
                  <a:pt x="16252" y="39394"/>
                </a:lnTo>
                <a:lnTo>
                  <a:pt x="16252" y="40455"/>
                </a:lnTo>
                <a:lnTo>
                  <a:pt x="11407" y="40436"/>
                </a:lnTo>
                <a:lnTo>
                  <a:pt x="16213" y="35650"/>
                </a:lnTo>
                <a:lnTo>
                  <a:pt x="16155" y="35592"/>
                </a:lnTo>
                <a:close/>
                <a:moveTo>
                  <a:pt x="68943" y="41189"/>
                </a:moveTo>
                <a:lnTo>
                  <a:pt x="68962" y="41285"/>
                </a:lnTo>
                <a:lnTo>
                  <a:pt x="68982" y="41363"/>
                </a:lnTo>
                <a:lnTo>
                  <a:pt x="69039" y="41440"/>
                </a:lnTo>
                <a:lnTo>
                  <a:pt x="69097" y="41498"/>
                </a:lnTo>
                <a:lnTo>
                  <a:pt x="69155" y="41556"/>
                </a:lnTo>
                <a:lnTo>
                  <a:pt x="69232" y="41594"/>
                </a:lnTo>
                <a:lnTo>
                  <a:pt x="69310" y="41614"/>
                </a:lnTo>
                <a:lnTo>
                  <a:pt x="69483" y="41614"/>
                </a:lnTo>
                <a:lnTo>
                  <a:pt x="69561" y="41594"/>
                </a:lnTo>
                <a:lnTo>
                  <a:pt x="69618" y="41556"/>
                </a:lnTo>
                <a:lnTo>
                  <a:pt x="69696" y="41517"/>
                </a:lnTo>
                <a:lnTo>
                  <a:pt x="69734" y="41478"/>
                </a:lnTo>
                <a:lnTo>
                  <a:pt x="69792" y="41420"/>
                </a:lnTo>
                <a:lnTo>
                  <a:pt x="69831" y="41343"/>
                </a:lnTo>
                <a:lnTo>
                  <a:pt x="69850" y="41285"/>
                </a:lnTo>
                <a:lnTo>
                  <a:pt x="69889" y="41420"/>
                </a:lnTo>
                <a:lnTo>
                  <a:pt x="69908" y="41556"/>
                </a:lnTo>
                <a:lnTo>
                  <a:pt x="69908" y="41652"/>
                </a:lnTo>
                <a:lnTo>
                  <a:pt x="69889" y="41729"/>
                </a:lnTo>
                <a:lnTo>
                  <a:pt x="69850" y="41826"/>
                </a:lnTo>
                <a:lnTo>
                  <a:pt x="69811" y="41903"/>
                </a:lnTo>
                <a:lnTo>
                  <a:pt x="69754" y="41961"/>
                </a:lnTo>
                <a:lnTo>
                  <a:pt x="69696" y="42019"/>
                </a:lnTo>
                <a:lnTo>
                  <a:pt x="69638" y="42077"/>
                </a:lnTo>
                <a:lnTo>
                  <a:pt x="69561" y="42115"/>
                </a:lnTo>
                <a:lnTo>
                  <a:pt x="69561" y="42057"/>
                </a:lnTo>
                <a:lnTo>
                  <a:pt x="69541" y="42000"/>
                </a:lnTo>
                <a:lnTo>
                  <a:pt x="69522" y="41961"/>
                </a:lnTo>
                <a:lnTo>
                  <a:pt x="69464" y="41922"/>
                </a:lnTo>
                <a:lnTo>
                  <a:pt x="69406" y="41903"/>
                </a:lnTo>
                <a:lnTo>
                  <a:pt x="69348" y="41922"/>
                </a:lnTo>
                <a:lnTo>
                  <a:pt x="69290" y="41961"/>
                </a:lnTo>
                <a:lnTo>
                  <a:pt x="69271" y="42000"/>
                </a:lnTo>
                <a:lnTo>
                  <a:pt x="69252" y="42057"/>
                </a:lnTo>
                <a:lnTo>
                  <a:pt x="69252" y="42135"/>
                </a:lnTo>
                <a:lnTo>
                  <a:pt x="69155" y="42096"/>
                </a:lnTo>
                <a:lnTo>
                  <a:pt x="69078" y="42057"/>
                </a:lnTo>
                <a:lnTo>
                  <a:pt x="69020" y="42000"/>
                </a:lnTo>
                <a:lnTo>
                  <a:pt x="68943" y="41922"/>
                </a:lnTo>
                <a:lnTo>
                  <a:pt x="68904" y="41845"/>
                </a:lnTo>
                <a:lnTo>
                  <a:pt x="68866" y="41749"/>
                </a:lnTo>
                <a:lnTo>
                  <a:pt x="68846" y="41652"/>
                </a:lnTo>
                <a:lnTo>
                  <a:pt x="68827" y="41556"/>
                </a:lnTo>
                <a:lnTo>
                  <a:pt x="68846" y="41459"/>
                </a:lnTo>
                <a:lnTo>
                  <a:pt x="68866" y="41363"/>
                </a:lnTo>
                <a:lnTo>
                  <a:pt x="68904" y="41285"/>
                </a:lnTo>
                <a:lnTo>
                  <a:pt x="68943" y="41189"/>
                </a:lnTo>
                <a:close/>
                <a:moveTo>
                  <a:pt x="49816" y="39819"/>
                </a:moveTo>
                <a:lnTo>
                  <a:pt x="50279" y="42270"/>
                </a:lnTo>
                <a:lnTo>
                  <a:pt x="49488" y="42405"/>
                </a:lnTo>
                <a:lnTo>
                  <a:pt x="49024" y="39992"/>
                </a:lnTo>
                <a:lnTo>
                  <a:pt x="49816" y="39819"/>
                </a:lnTo>
                <a:close/>
                <a:moveTo>
                  <a:pt x="46477" y="28161"/>
                </a:moveTo>
                <a:lnTo>
                  <a:pt x="49179" y="42463"/>
                </a:lnTo>
                <a:lnTo>
                  <a:pt x="48600" y="42559"/>
                </a:lnTo>
                <a:lnTo>
                  <a:pt x="45898" y="28257"/>
                </a:lnTo>
                <a:lnTo>
                  <a:pt x="46477" y="28161"/>
                </a:lnTo>
                <a:close/>
                <a:moveTo>
                  <a:pt x="39837" y="14766"/>
                </a:moveTo>
                <a:lnTo>
                  <a:pt x="45203" y="43100"/>
                </a:lnTo>
                <a:lnTo>
                  <a:pt x="39625" y="43100"/>
                </a:lnTo>
                <a:lnTo>
                  <a:pt x="30920" y="43080"/>
                </a:lnTo>
                <a:lnTo>
                  <a:pt x="39837" y="14766"/>
                </a:lnTo>
                <a:close/>
                <a:moveTo>
                  <a:pt x="69850" y="43138"/>
                </a:moveTo>
                <a:lnTo>
                  <a:pt x="69908" y="43158"/>
                </a:lnTo>
                <a:lnTo>
                  <a:pt x="69966" y="43196"/>
                </a:lnTo>
                <a:lnTo>
                  <a:pt x="70004" y="43235"/>
                </a:lnTo>
                <a:lnTo>
                  <a:pt x="70004" y="43293"/>
                </a:lnTo>
                <a:lnTo>
                  <a:pt x="70004" y="43447"/>
                </a:lnTo>
                <a:lnTo>
                  <a:pt x="70004" y="43505"/>
                </a:lnTo>
                <a:lnTo>
                  <a:pt x="69966" y="43563"/>
                </a:lnTo>
                <a:lnTo>
                  <a:pt x="69908" y="43601"/>
                </a:lnTo>
                <a:lnTo>
                  <a:pt x="68924" y="43601"/>
                </a:lnTo>
                <a:lnTo>
                  <a:pt x="68885" y="43563"/>
                </a:lnTo>
                <a:lnTo>
                  <a:pt x="68846" y="43505"/>
                </a:lnTo>
                <a:lnTo>
                  <a:pt x="68827" y="43447"/>
                </a:lnTo>
                <a:lnTo>
                  <a:pt x="68827" y="43293"/>
                </a:lnTo>
                <a:lnTo>
                  <a:pt x="68846" y="43235"/>
                </a:lnTo>
                <a:lnTo>
                  <a:pt x="68885" y="43196"/>
                </a:lnTo>
                <a:lnTo>
                  <a:pt x="68924" y="43158"/>
                </a:lnTo>
                <a:lnTo>
                  <a:pt x="68982" y="43138"/>
                </a:lnTo>
                <a:lnTo>
                  <a:pt x="69252" y="43138"/>
                </a:lnTo>
                <a:lnTo>
                  <a:pt x="69271" y="43196"/>
                </a:lnTo>
                <a:lnTo>
                  <a:pt x="69290" y="43254"/>
                </a:lnTo>
                <a:lnTo>
                  <a:pt x="69348" y="43293"/>
                </a:lnTo>
                <a:lnTo>
                  <a:pt x="69464" y="43293"/>
                </a:lnTo>
                <a:lnTo>
                  <a:pt x="69522" y="43254"/>
                </a:lnTo>
                <a:lnTo>
                  <a:pt x="69541" y="43196"/>
                </a:lnTo>
                <a:lnTo>
                  <a:pt x="69561" y="43138"/>
                </a:lnTo>
                <a:close/>
                <a:moveTo>
                  <a:pt x="50453" y="43177"/>
                </a:moveTo>
                <a:lnTo>
                  <a:pt x="50704" y="44431"/>
                </a:lnTo>
                <a:lnTo>
                  <a:pt x="49893" y="44605"/>
                </a:lnTo>
                <a:lnTo>
                  <a:pt x="49661" y="43312"/>
                </a:lnTo>
                <a:lnTo>
                  <a:pt x="50453" y="43177"/>
                </a:lnTo>
                <a:close/>
                <a:moveTo>
                  <a:pt x="50762" y="44721"/>
                </a:moveTo>
                <a:lnTo>
                  <a:pt x="51167" y="46883"/>
                </a:lnTo>
                <a:lnTo>
                  <a:pt x="50375" y="47056"/>
                </a:lnTo>
                <a:lnTo>
                  <a:pt x="49951" y="44895"/>
                </a:lnTo>
                <a:lnTo>
                  <a:pt x="50762" y="44721"/>
                </a:lnTo>
                <a:close/>
                <a:moveTo>
                  <a:pt x="49353" y="43370"/>
                </a:moveTo>
                <a:lnTo>
                  <a:pt x="50337" y="48581"/>
                </a:lnTo>
                <a:lnTo>
                  <a:pt x="48909" y="48581"/>
                </a:lnTo>
                <a:lnTo>
                  <a:pt x="48909" y="44972"/>
                </a:lnTo>
                <a:lnTo>
                  <a:pt x="48909" y="44065"/>
                </a:lnTo>
                <a:lnTo>
                  <a:pt x="48909" y="43601"/>
                </a:lnTo>
                <a:lnTo>
                  <a:pt x="48909" y="43447"/>
                </a:lnTo>
                <a:lnTo>
                  <a:pt x="49353" y="43370"/>
                </a:lnTo>
                <a:close/>
                <a:moveTo>
                  <a:pt x="51225" y="47172"/>
                </a:moveTo>
                <a:lnTo>
                  <a:pt x="51476" y="48581"/>
                </a:lnTo>
                <a:lnTo>
                  <a:pt x="50665" y="48581"/>
                </a:lnTo>
                <a:lnTo>
                  <a:pt x="50433" y="47346"/>
                </a:lnTo>
                <a:lnTo>
                  <a:pt x="51225" y="47172"/>
                </a:lnTo>
                <a:close/>
                <a:moveTo>
                  <a:pt x="45377" y="12160"/>
                </a:moveTo>
                <a:lnTo>
                  <a:pt x="62728" y="18124"/>
                </a:lnTo>
                <a:lnTo>
                  <a:pt x="61724" y="30129"/>
                </a:lnTo>
                <a:lnTo>
                  <a:pt x="61705" y="30149"/>
                </a:lnTo>
                <a:lnTo>
                  <a:pt x="61744" y="30149"/>
                </a:lnTo>
                <a:lnTo>
                  <a:pt x="62940" y="30573"/>
                </a:lnTo>
                <a:lnTo>
                  <a:pt x="62940" y="30535"/>
                </a:lnTo>
                <a:lnTo>
                  <a:pt x="63790" y="29531"/>
                </a:lnTo>
                <a:lnTo>
                  <a:pt x="64600" y="28489"/>
                </a:lnTo>
                <a:lnTo>
                  <a:pt x="65372" y="27408"/>
                </a:lnTo>
                <a:lnTo>
                  <a:pt x="66125" y="26327"/>
                </a:lnTo>
                <a:lnTo>
                  <a:pt x="66125" y="26308"/>
                </a:lnTo>
                <a:lnTo>
                  <a:pt x="66164" y="26269"/>
                </a:lnTo>
                <a:lnTo>
                  <a:pt x="66164" y="26250"/>
                </a:lnTo>
                <a:lnTo>
                  <a:pt x="65932" y="26076"/>
                </a:lnTo>
                <a:lnTo>
                  <a:pt x="66357" y="25439"/>
                </a:lnTo>
                <a:lnTo>
                  <a:pt x="66762" y="24783"/>
                </a:lnTo>
                <a:lnTo>
                  <a:pt x="67090" y="24783"/>
                </a:lnTo>
                <a:lnTo>
                  <a:pt x="67495" y="24069"/>
                </a:lnTo>
                <a:lnTo>
                  <a:pt x="67901" y="23355"/>
                </a:lnTo>
                <a:lnTo>
                  <a:pt x="67939" y="23278"/>
                </a:lnTo>
                <a:lnTo>
                  <a:pt x="67939" y="23258"/>
                </a:lnTo>
                <a:lnTo>
                  <a:pt x="67688" y="23123"/>
                </a:lnTo>
                <a:lnTo>
                  <a:pt x="67843" y="22853"/>
                </a:lnTo>
                <a:lnTo>
                  <a:pt x="68132" y="22274"/>
                </a:lnTo>
                <a:lnTo>
                  <a:pt x="68422" y="21714"/>
                </a:lnTo>
                <a:lnTo>
                  <a:pt x="68692" y="21753"/>
                </a:lnTo>
                <a:lnTo>
                  <a:pt x="68711" y="21753"/>
                </a:lnTo>
                <a:lnTo>
                  <a:pt x="69001" y="21116"/>
                </a:lnTo>
                <a:lnTo>
                  <a:pt x="69290" y="20479"/>
                </a:lnTo>
                <a:lnTo>
                  <a:pt x="69290" y="38853"/>
                </a:lnTo>
                <a:lnTo>
                  <a:pt x="69213" y="38873"/>
                </a:lnTo>
                <a:lnTo>
                  <a:pt x="69155" y="38911"/>
                </a:lnTo>
                <a:lnTo>
                  <a:pt x="69097" y="38950"/>
                </a:lnTo>
                <a:lnTo>
                  <a:pt x="69039" y="39008"/>
                </a:lnTo>
                <a:lnTo>
                  <a:pt x="69001" y="39066"/>
                </a:lnTo>
                <a:lnTo>
                  <a:pt x="68962" y="39143"/>
                </a:lnTo>
                <a:lnTo>
                  <a:pt x="68943" y="39220"/>
                </a:lnTo>
                <a:lnTo>
                  <a:pt x="68943" y="39297"/>
                </a:lnTo>
                <a:lnTo>
                  <a:pt x="68943" y="40784"/>
                </a:lnTo>
                <a:lnTo>
                  <a:pt x="68846" y="40841"/>
                </a:lnTo>
                <a:lnTo>
                  <a:pt x="68769" y="40919"/>
                </a:lnTo>
                <a:lnTo>
                  <a:pt x="68692" y="41015"/>
                </a:lnTo>
                <a:lnTo>
                  <a:pt x="68634" y="41112"/>
                </a:lnTo>
                <a:lnTo>
                  <a:pt x="68596" y="41208"/>
                </a:lnTo>
                <a:lnTo>
                  <a:pt x="68557" y="41324"/>
                </a:lnTo>
                <a:lnTo>
                  <a:pt x="68538" y="41440"/>
                </a:lnTo>
                <a:lnTo>
                  <a:pt x="68518" y="41556"/>
                </a:lnTo>
                <a:lnTo>
                  <a:pt x="68538" y="41710"/>
                </a:lnTo>
                <a:lnTo>
                  <a:pt x="68576" y="41884"/>
                </a:lnTo>
                <a:lnTo>
                  <a:pt x="68653" y="42019"/>
                </a:lnTo>
                <a:lnTo>
                  <a:pt x="68731" y="42154"/>
                </a:lnTo>
                <a:lnTo>
                  <a:pt x="68846" y="42250"/>
                </a:lnTo>
                <a:lnTo>
                  <a:pt x="68962" y="42347"/>
                </a:lnTo>
                <a:lnTo>
                  <a:pt x="69097" y="42405"/>
                </a:lnTo>
                <a:lnTo>
                  <a:pt x="69252" y="42443"/>
                </a:lnTo>
                <a:lnTo>
                  <a:pt x="69252" y="42829"/>
                </a:lnTo>
                <a:lnTo>
                  <a:pt x="68982" y="42829"/>
                </a:lnTo>
                <a:lnTo>
                  <a:pt x="68885" y="42849"/>
                </a:lnTo>
                <a:lnTo>
                  <a:pt x="68808" y="42868"/>
                </a:lnTo>
                <a:lnTo>
                  <a:pt x="68731" y="42907"/>
                </a:lnTo>
                <a:lnTo>
                  <a:pt x="68653" y="42965"/>
                </a:lnTo>
                <a:lnTo>
                  <a:pt x="68596" y="43042"/>
                </a:lnTo>
                <a:lnTo>
                  <a:pt x="68557" y="43119"/>
                </a:lnTo>
                <a:lnTo>
                  <a:pt x="68538" y="43215"/>
                </a:lnTo>
                <a:lnTo>
                  <a:pt x="68518" y="43293"/>
                </a:lnTo>
                <a:lnTo>
                  <a:pt x="68518" y="43447"/>
                </a:lnTo>
                <a:lnTo>
                  <a:pt x="68538" y="43524"/>
                </a:lnTo>
                <a:lnTo>
                  <a:pt x="68557" y="43601"/>
                </a:lnTo>
                <a:lnTo>
                  <a:pt x="68576" y="43679"/>
                </a:lnTo>
                <a:lnTo>
                  <a:pt x="68615" y="43737"/>
                </a:lnTo>
                <a:lnTo>
                  <a:pt x="67959" y="43737"/>
                </a:lnTo>
                <a:lnTo>
                  <a:pt x="67901" y="43756"/>
                </a:lnTo>
                <a:lnTo>
                  <a:pt x="67843" y="43775"/>
                </a:lnTo>
                <a:lnTo>
                  <a:pt x="67785" y="43795"/>
                </a:lnTo>
                <a:lnTo>
                  <a:pt x="67727" y="43852"/>
                </a:lnTo>
                <a:lnTo>
                  <a:pt x="67688" y="43891"/>
                </a:lnTo>
                <a:lnTo>
                  <a:pt x="67669" y="43949"/>
                </a:lnTo>
                <a:lnTo>
                  <a:pt x="67650" y="44007"/>
                </a:lnTo>
                <a:lnTo>
                  <a:pt x="67650" y="44065"/>
                </a:lnTo>
                <a:lnTo>
                  <a:pt x="67650" y="44200"/>
                </a:lnTo>
                <a:lnTo>
                  <a:pt x="67650" y="44258"/>
                </a:lnTo>
                <a:lnTo>
                  <a:pt x="67669" y="44335"/>
                </a:lnTo>
                <a:lnTo>
                  <a:pt x="67708" y="44393"/>
                </a:lnTo>
                <a:lnTo>
                  <a:pt x="67746" y="44431"/>
                </a:lnTo>
                <a:lnTo>
                  <a:pt x="67804" y="44470"/>
                </a:lnTo>
                <a:lnTo>
                  <a:pt x="67862" y="44509"/>
                </a:lnTo>
                <a:lnTo>
                  <a:pt x="67959" y="44528"/>
                </a:lnTo>
                <a:lnTo>
                  <a:pt x="68055" y="44528"/>
                </a:lnTo>
                <a:lnTo>
                  <a:pt x="68036" y="45358"/>
                </a:lnTo>
                <a:lnTo>
                  <a:pt x="68036" y="46188"/>
                </a:lnTo>
                <a:lnTo>
                  <a:pt x="68036" y="47018"/>
                </a:lnTo>
                <a:lnTo>
                  <a:pt x="68055" y="47828"/>
                </a:lnTo>
                <a:lnTo>
                  <a:pt x="67939" y="47848"/>
                </a:lnTo>
                <a:lnTo>
                  <a:pt x="67862" y="47848"/>
                </a:lnTo>
                <a:lnTo>
                  <a:pt x="67804" y="47886"/>
                </a:lnTo>
                <a:lnTo>
                  <a:pt x="67746" y="47925"/>
                </a:lnTo>
                <a:lnTo>
                  <a:pt x="67688" y="48002"/>
                </a:lnTo>
                <a:lnTo>
                  <a:pt x="67650" y="48079"/>
                </a:lnTo>
                <a:lnTo>
                  <a:pt x="67630" y="48157"/>
                </a:lnTo>
                <a:lnTo>
                  <a:pt x="67630" y="48311"/>
                </a:lnTo>
                <a:lnTo>
                  <a:pt x="67650" y="48388"/>
                </a:lnTo>
                <a:lnTo>
                  <a:pt x="67688" y="48465"/>
                </a:lnTo>
                <a:lnTo>
                  <a:pt x="67746" y="48543"/>
                </a:lnTo>
                <a:lnTo>
                  <a:pt x="67804" y="48581"/>
                </a:lnTo>
                <a:lnTo>
                  <a:pt x="51804" y="48581"/>
                </a:lnTo>
                <a:lnTo>
                  <a:pt x="50762" y="43119"/>
                </a:lnTo>
                <a:lnTo>
                  <a:pt x="51109" y="43061"/>
                </a:lnTo>
                <a:lnTo>
                  <a:pt x="51205" y="43042"/>
                </a:lnTo>
                <a:lnTo>
                  <a:pt x="51283" y="43003"/>
                </a:lnTo>
                <a:lnTo>
                  <a:pt x="51360" y="42945"/>
                </a:lnTo>
                <a:lnTo>
                  <a:pt x="51418" y="42868"/>
                </a:lnTo>
                <a:lnTo>
                  <a:pt x="51456" y="42791"/>
                </a:lnTo>
                <a:lnTo>
                  <a:pt x="51495" y="42714"/>
                </a:lnTo>
                <a:lnTo>
                  <a:pt x="51495" y="42617"/>
                </a:lnTo>
                <a:lnTo>
                  <a:pt x="51495" y="42521"/>
                </a:lnTo>
                <a:lnTo>
                  <a:pt x="51456" y="42424"/>
                </a:lnTo>
                <a:lnTo>
                  <a:pt x="51418" y="42347"/>
                </a:lnTo>
                <a:lnTo>
                  <a:pt x="51360" y="42289"/>
                </a:lnTo>
                <a:lnTo>
                  <a:pt x="51302" y="42231"/>
                </a:lnTo>
                <a:lnTo>
                  <a:pt x="51225" y="42173"/>
                </a:lnTo>
                <a:lnTo>
                  <a:pt x="51128" y="42154"/>
                </a:lnTo>
                <a:lnTo>
                  <a:pt x="51051" y="42135"/>
                </a:lnTo>
                <a:lnTo>
                  <a:pt x="50955" y="42154"/>
                </a:lnTo>
                <a:lnTo>
                  <a:pt x="50588" y="42212"/>
                </a:lnTo>
                <a:lnTo>
                  <a:pt x="47886" y="27910"/>
                </a:lnTo>
                <a:lnTo>
                  <a:pt x="48117" y="27852"/>
                </a:lnTo>
                <a:lnTo>
                  <a:pt x="48214" y="27833"/>
                </a:lnTo>
                <a:lnTo>
                  <a:pt x="48291" y="27794"/>
                </a:lnTo>
                <a:lnTo>
                  <a:pt x="48368" y="27736"/>
                </a:lnTo>
                <a:lnTo>
                  <a:pt x="48426" y="27659"/>
                </a:lnTo>
                <a:lnTo>
                  <a:pt x="48465" y="27582"/>
                </a:lnTo>
                <a:lnTo>
                  <a:pt x="48503" y="27505"/>
                </a:lnTo>
                <a:lnTo>
                  <a:pt x="48503" y="27408"/>
                </a:lnTo>
                <a:lnTo>
                  <a:pt x="48503" y="27312"/>
                </a:lnTo>
                <a:lnTo>
                  <a:pt x="48484" y="27234"/>
                </a:lnTo>
                <a:lnTo>
                  <a:pt x="48426" y="27157"/>
                </a:lnTo>
                <a:lnTo>
                  <a:pt x="48388" y="27080"/>
                </a:lnTo>
                <a:lnTo>
                  <a:pt x="48310" y="27022"/>
                </a:lnTo>
                <a:lnTo>
                  <a:pt x="48233" y="26983"/>
                </a:lnTo>
                <a:lnTo>
                  <a:pt x="48156" y="26945"/>
                </a:lnTo>
                <a:lnTo>
                  <a:pt x="47963" y="26945"/>
                </a:lnTo>
                <a:lnTo>
                  <a:pt x="47712" y="26983"/>
                </a:lnTo>
                <a:lnTo>
                  <a:pt x="45222" y="13859"/>
                </a:lnTo>
                <a:lnTo>
                  <a:pt x="45454" y="13820"/>
                </a:lnTo>
                <a:lnTo>
                  <a:pt x="45531" y="13801"/>
                </a:lnTo>
                <a:lnTo>
                  <a:pt x="45608" y="13762"/>
                </a:lnTo>
                <a:lnTo>
                  <a:pt x="45685" y="13704"/>
                </a:lnTo>
                <a:lnTo>
                  <a:pt x="45743" y="13627"/>
                </a:lnTo>
                <a:lnTo>
                  <a:pt x="45782" y="13550"/>
                </a:lnTo>
                <a:lnTo>
                  <a:pt x="45820" y="13473"/>
                </a:lnTo>
                <a:lnTo>
                  <a:pt x="45820" y="13376"/>
                </a:lnTo>
                <a:lnTo>
                  <a:pt x="45820" y="13280"/>
                </a:lnTo>
                <a:lnTo>
                  <a:pt x="45801" y="13203"/>
                </a:lnTo>
                <a:lnTo>
                  <a:pt x="45763" y="13106"/>
                </a:lnTo>
                <a:lnTo>
                  <a:pt x="45705" y="13048"/>
                </a:lnTo>
                <a:lnTo>
                  <a:pt x="45627" y="12990"/>
                </a:lnTo>
                <a:lnTo>
                  <a:pt x="45550" y="12952"/>
                </a:lnTo>
                <a:lnTo>
                  <a:pt x="45473" y="12913"/>
                </a:lnTo>
                <a:lnTo>
                  <a:pt x="45280" y="12913"/>
                </a:lnTo>
                <a:lnTo>
                  <a:pt x="45048" y="12952"/>
                </a:lnTo>
                <a:lnTo>
                  <a:pt x="44971" y="12508"/>
                </a:lnTo>
                <a:lnTo>
                  <a:pt x="45203" y="12585"/>
                </a:lnTo>
                <a:lnTo>
                  <a:pt x="45222" y="12585"/>
                </a:lnTo>
                <a:lnTo>
                  <a:pt x="45222" y="12566"/>
                </a:lnTo>
                <a:lnTo>
                  <a:pt x="45377" y="12160"/>
                </a:lnTo>
                <a:close/>
                <a:moveTo>
                  <a:pt x="27620" y="1"/>
                </a:moveTo>
                <a:lnTo>
                  <a:pt x="27600" y="20"/>
                </a:lnTo>
                <a:lnTo>
                  <a:pt x="27350" y="580"/>
                </a:lnTo>
                <a:lnTo>
                  <a:pt x="27099" y="1159"/>
                </a:lnTo>
                <a:lnTo>
                  <a:pt x="26635" y="2336"/>
                </a:lnTo>
                <a:lnTo>
                  <a:pt x="26230" y="3514"/>
                </a:lnTo>
                <a:lnTo>
                  <a:pt x="26037" y="4112"/>
                </a:lnTo>
                <a:lnTo>
                  <a:pt x="25863" y="4710"/>
                </a:lnTo>
                <a:lnTo>
                  <a:pt x="25535" y="5907"/>
                </a:lnTo>
                <a:lnTo>
                  <a:pt x="25246" y="7123"/>
                </a:lnTo>
                <a:lnTo>
                  <a:pt x="24995" y="8339"/>
                </a:lnTo>
                <a:lnTo>
                  <a:pt x="24879" y="8937"/>
                </a:lnTo>
                <a:lnTo>
                  <a:pt x="24802" y="9555"/>
                </a:lnTo>
                <a:lnTo>
                  <a:pt x="21810" y="9574"/>
                </a:lnTo>
                <a:lnTo>
                  <a:pt x="21791" y="9574"/>
                </a:lnTo>
                <a:lnTo>
                  <a:pt x="21791" y="9593"/>
                </a:lnTo>
                <a:lnTo>
                  <a:pt x="21405" y="10616"/>
                </a:lnTo>
                <a:lnTo>
                  <a:pt x="21424" y="10616"/>
                </a:lnTo>
                <a:lnTo>
                  <a:pt x="21386" y="10771"/>
                </a:lnTo>
                <a:lnTo>
                  <a:pt x="21443" y="10790"/>
                </a:lnTo>
                <a:lnTo>
                  <a:pt x="21173" y="11446"/>
                </a:lnTo>
                <a:lnTo>
                  <a:pt x="21154" y="11523"/>
                </a:lnTo>
                <a:lnTo>
                  <a:pt x="21154" y="11601"/>
                </a:lnTo>
                <a:lnTo>
                  <a:pt x="21154" y="11678"/>
                </a:lnTo>
                <a:lnTo>
                  <a:pt x="21173" y="11755"/>
                </a:lnTo>
                <a:lnTo>
                  <a:pt x="21193" y="11813"/>
                </a:lnTo>
                <a:lnTo>
                  <a:pt x="21231" y="11890"/>
                </a:lnTo>
                <a:lnTo>
                  <a:pt x="21289" y="11948"/>
                </a:lnTo>
                <a:lnTo>
                  <a:pt x="21347" y="11987"/>
                </a:lnTo>
                <a:lnTo>
                  <a:pt x="19417" y="17275"/>
                </a:lnTo>
                <a:lnTo>
                  <a:pt x="16695" y="18317"/>
                </a:lnTo>
                <a:lnTo>
                  <a:pt x="16734" y="18298"/>
                </a:lnTo>
                <a:lnTo>
                  <a:pt x="16309" y="17873"/>
                </a:lnTo>
                <a:lnTo>
                  <a:pt x="16232" y="17815"/>
                </a:lnTo>
                <a:lnTo>
                  <a:pt x="16155" y="17758"/>
                </a:lnTo>
                <a:lnTo>
                  <a:pt x="16059" y="17738"/>
                </a:lnTo>
                <a:lnTo>
                  <a:pt x="15885" y="17738"/>
                </a:lnTo>
                <a:lnTo>
                  <a:pt x="15808" y="17758"/>
                </a:lnTo>
                <a:lnTo>
                  <a:pt x="15730" y="17815"/>
                </a:lnTo>
                <a:lnTo>
                  <a:pt x="15653" y="17873"/>
                </a:lnTo>
                <a:lnTo>
                  <a:pt x="15364" y="18163"/>
                </a:lnTo>
                <a:lnTo>
                  <a:pt x="12256" y="15055"/>
                </a:lnTo>
                <a:lnTo>
                  <a:pt x="12237" y="15036"/>
                </a:lnTo>
                <a:lnTo>
                  <a:pt x="12218" y="15055"/>
                </a:lnTo>
                <a:lnTo>
                  <a:pt x="11909" y="14727"/>
                </a:lnTo>
                <a:lnTo>
                  <a:pt x="11812" y="14650"/>
                </a:lnTo>
                <a:lnTo>
                  <a:pt x="11774" y="14592"/>
                </a:lnTo>
                <a:lnTo>
                  <a:pt x="11716" y="14573"/>
                </a:lnTo>
                <a:lnTo>
                  <a:pt x="11639" y="14554"/>
                </a:lnTo>
                <a:lnTo>
                  <a:pt x="11523" y="14554"/>
                </a:lnTo>
                <a:lnTo>
                  <a:pt x="11446" y="14592"/>
                </a:lnTo>
                <a:lnTo>
                  <a:pt x="11388" y="14612"/>
                </a:lnTo>
                <a:lnTo>
                  <a:pt x="11349" y="14650"/>
                </a:lnTo>
                <a:lnTo>
                  <a:pt x="11253" y="14747"/>
                </a:lnTo>
                <a:lnTo>
                  <a:pt x="11079" y="14920"/>
                </a:lnTo>
                <a:lnTo>
                  <a:pt x="10732" y="15268"/>
                </a:lnTo>
                <a:lnTo>
                  <a:pt x="10403" y="15615"/>
                </a:lnTo>
                <a:lnTo>
                  <a:pt x="10230" y="15789"/>
                </a:lnTo>
                <a:lnTo>
                  <a:pt x="10133" y="15866"/>
                </a:lnTo>
                <a:lnTo>
                  <a:pt x="10095" y="15924"/>
                </a:lnTo>
                <a:lnTo>
                  <a:pt x="10056" y="15982"/>
                </a:lnTo>
                <a:lnTo>
                  <a:pt x="10037" y="16040"/>
                </a:lnTo>
                <a:lnTo>
                  <a:pt x="10037" y="16098"/>
                </a:lnTo>
                <a:lnTo>
                  <a:pt x="10037" y="16175"/>
                </a:lnTo>
                <a:lnTo>
                  <a:pt x="10056" y="16233"/>
                </a:lnTo>
                <a:lnTo>
                  <a:pt x="10075" y="16291"/>
                </a:lnTo>
                <a:lnTo>
                  <a:pt x="10114" y="16329"/>
                </a:lnTo>
                <a:lnTo>
                  <a:pt x="10210" y="16426"/>
                </a:lnTo>
                <a:lnTo>
                  <a:pt x="10539" y="16754"/>
                </a:lnTo>
                <a:lnTo>
                  <a:pt x="9284" y="19803"/>
                </a:lnTo>
                <a:lnTo>
                  <a:pt x="8666" y="21328"/>
                </a:lnTo>
                <a:lnTo>
                  <a:pt x="8358" y="22081"/>
                </a:lnTo>
                <a:lnTo>
                  <a:pt x="8280" y="22274"/>
                </a:lnTo>
                <a:lnTo>
                  <a:pt x="8242" y="22486"/>
                </a:lnTo>
                <a:lnTo>
                  <a:pt x="8222" y="22583"/>
                </a:lnTo>
                <a:lnTo>
                  <a:pt x="8222" y="22699"/>
                </a:lnTo>
                <a:lnTo>
                  <a:pt x="8222" y="22737"/>
                </a:lnTo>
                <a:lnTo>
                  <a:pt x="8261" y="22795"/>
                </a:lnTo>
                <a:lnTo>
                  <a:pt x="8319" y="22814"/>
                </a:lnTo>
                <a:lnTo>
                  <a:pt x="8377" y="22814"/>
                </a:lnTo>
                <a:lnTo>
                  <a:pt x="8531" y="22757"/>
                </a:lnTo>
                <a:lnTo>
                  <a:pt x="8647" y="22660"/>
                </a:lnTo>
                <a:lnTo>
                  <a:pt x="8879" y="22467"/>
                </a:lnTo>
                <a:lnTo>
                  <a:pt x="9303" y="22042"/>
                </a:lnTo>
                <a:lnTo>
                  <a:pt x="10172" y="21174"/>
                </a:lnTo>
                <a:lnTo>
                  <a:pt x="11040" y="20325"/>
                </a:lnTo>
                <a:lnTo>
                  <a:pt x="11253" y="20112"/>
                </a:lnTo>
                <a:lnTo>
                  <a:pt x="11349" y="19996"/>
                </a:lnTo>
                <a:lnTo>
                  <a:pt x="11484" y="19919"/>
                </a:lnTo>
                <a:lnTo>
                  <a:pt x="11619" y="19842"/>
                </a:lnTo>
                <a:lnTo>
                  <a:pt x="11754" y="19803"/>
                </a:lnTo>
                <a:lnTo>
                  <a:pt x="11890" y="19784"/>
                </a:lnTo>
                <a:lnTo>
                  <a:pt x="12044" y="19784"/>
                </a:lnTo>
                <a:lnTo>
                  <a:pt x="12198" y="19823"/>
                </a:lnTo>
                <a:lnTo>
                  <a:pt x="12333" y="19861"/>
                </a:lnTo>
                <a:lnTo>
                  <a:pt x="12449" y="19939"/>
                </a:lnTo>
                <a:lnTo>
                  <a:pt x="12565" y="20035"/>
                </a:lnTo>
                <a:lnTo>
                  <a:pt x="12797" y="20247"/>
                </a:lnTo>
                <a:lnTo>
                  <a:pt x="13009" y="20460"/>
                </a:lnTo>
                <a:lnTo>
                  <a:pt x="13858" y="21328"/>
                </a:lnTo>
                <a:lnTo>
                  <a:pt x="14244" y="21714"/>
                </a:lnTo>
                <a:lnTo>
                  <a:pt x="13337" y="23934"/>
                </a:lnTo>
                <a:lnTo>
                  <a:pt x="12893" y="25034"/>
                </a:lnTo>
                <a:lnTo>
                  <a:pt x="12777" y="25324"/>
                </a:lnTo>
                <a:lnTo>
                  <a:pt x="12662" y="25594"/>
                </a:lnTo>
                <a:lnTo>
                  <a:pt x="12623" y="25748"/>
                </a:lnTo>
                <a:lnTo>
                  <a:pt x="12604" y="25903"/>
                </a:lnTo>
                <a:lnTo>
                  <a:pt x="12604" y="25980"/>
                </a:lnTo>
                <a:lnTo>
                  <a:pt x="12623" y="26057"/>
                </a:lnTo>
                <a:lnTo>
                  <a:pt x="12642" y="26096"/>
                </a:lnTo>
                <a:lnTo>
                  <a:pt x="12681" y="26115"/>
                </a:lnTo>
                <a:lnTo>
                  <a:pt x="12720" y="26134"/>
                </a:lnTo>
                <a:lnTo>
                  <a:pt x="12758" y="26134"/>
                </a:lnTo>
                <a:lnTo>
                  <a:pt x="12893" y="26076"/>
                </a:lnTo>
                <a:lnTo>
                  <a:pt x="13009" y="25999"/>
                </a:lnTo>
                <a:lnTo>
                  <a:pt x="13202" y="25845"/>
                </a:lnTo>
                <a:lnTo>
                  <a:pt x="13588" y="25459"/>
                </a:lnTo>
                <a:lnTo>
                  <a:pt x="14051" y="24995"/>
                </a:lnTo>
                <a:lnTo>
                  <a:pt x="14051" y="26771"/>
                </a:lnTo>
                <a:lnTo>
                  <a:pt x="8551" y="32253"/>
                </a:lnTo>
                <a:lnTo>
                  <a:pt x="5790" y="35013"/>
                </a:lnTo>
                <a:lnTo>
                  <a:pt x="3030" y="37792"/>
                </a:lnTo>
                <a:lnTo>
                  <a:pt x="3011" y="37811"/>
                </a:lnTo>
                <a:lnTo>
                  <a:pt x="3030" y="40455"/>
                </a:lnTo>
                <a:lnTo>
                  <a:pt x="2567" y="40455"/>
                </a:lnTo>
                <a:lnTo>
                  <a:pt x="2490" y="40475"/>
                </a:lnTo>
                <a:lnTo>
                  <a:pt x="2432" y="40513"/>
                </a:lnTo>
                <a:lnTo>
                  <a:pt x="2394" y="40571"/>
                </a:lnTo>
                <a:lnTo>
                  <a:pt x="2355" y="40629"/>
                </a:lnTo>
                <a:lnTo>
                  <a:pt x="2316" y="40687"/>
                </a:lnTo>
                <a:lnTo>
                  <a:pt x="2316" y="40764"/>
                </a:lnTo>
                <a:lnTo>
                  <a:pt x="2297" y="40822"/>
                </a:lnTo>
                <a:lnTo>
                  <a:pt x="2316" y="41092"/>
                </a:lnTo>
                <a:lnTo>
                  <a:pt x="2316" y="43100"/>
                </a:lnTo>
                <a:lnTo>
                  <a:pt x="1602" y="43100"/>
                </a:lnTo>
                <a:lnTo>
                  <a:pt x="1486" y="43119"/>
                </a:lnTo>
                <a:lnTo>
                  <a:pt x="1428" y="43138"/>
                </a:lnTo>
                <a:lnTo>
                  <a:pt x="1371" y="43158"/>
                </a:lnTo>
                <a:lnTo>
                  <a:pt x="1332" y="43215"/>
                </a:lnTo>
                <a:lnTo>
                  <a:pt x="1274" y="43254"/>
                </a:lnTo>
                <a:lnTo>
                  <a:pt x="1255" y="43312"/>
                </a:lnTo>
                <a:lnTo>
                  <a:pt x="1235" y="43370"/>
                </a:lnTo>
                <a:lnTo>
                  <a:pt x="1216" y="43486"/>
                </a:lnTo>
                <a:lnTo>
                  <a:pt x="1216" y="43601"/>
                </a:lnTo>
                <a:lnTo>
                  <a:pt x="1216" y="44065"/>
                </a:lnTo>
                <a:lnTo>
                  <a:pt x="1216" y="44972"/>
                </a:lnTo>
                <a:lnTo>
                  <a:pt x="1216" y="48581"/>
                </a:lnTo>
                <a:lnTo>
                  <a:pt x="444" y="48581"/>
                </a:lnTo>
                <a:lnTo>
                  <a:pt x="290" y="48600"/>
                </a:lnTo>
                <a:lnTo>
                  <a:pt x="213" y="48620"/>
                </a:lnTo>
                <a:lnTo>
                  <a:pt x="135" y="48639"/>
                </a:lnTo>
                <a:lnTo>
                  <a:pt x="77" y="48697"/>
                </a:lnTo>
                <a:lnTo>
                  <a:pt x="39" y="48774"/>
                </a:lnTo>
                <a:lnTo>
                  <a:pt x="0" y="48832"/>
                </a:lnTo>
                <a:lnTo>
                  <a:pt x="0" y="48909"/>
                </a:lnTo>
                <a:lnTo>
                  <a:pt x="0" y="49218"/>
                </a:lnTo>
                <a:lnTo>
                  <a:pt x="0" y="49797"/>
                </a:lnTo>
                <a:lnTo>
                  <a:pt x="0" y="49951"/>
                </a:lnTo>
                <a:lnTo>
                  <a:pt x="20" y="50029"/>
                </a:lnTo>
                <a:lnTo>
                  <a:pt x="58" y="50106"/>
                </a:lnTo>
                <a:lnTo>
                  <a:pt x="116" y="50164"/>
                </a:lnTo>
                <a:lnTo>
                  <a:pt x="174" y="50202"/>
                </a:lnTo>
                <a:lnTo>
                  <a:pt x="251" y="50241"/>
                </a:lnTo>
                <a:lnTo>
                  <a:pt x="73517" y="50241"/>
                </a:lnTo>
                <a:lnTo>
                  <a:pt x="73594" y="50222"/>
                </a:lnTo>
                <a:lnTo>
                  <a:pt x="73672" y="50183"/>
                </a:lnTo>
                <a:lnTo>
                  <a:pt x="73730" y="50145"/>
                </a:lnTo>
                <a:lnTo>
                  <a:pt x="73768" y="50087"/>
                </a:lnTo>
                <a:lnTo>
                  <a:pt x="73807" y="50029"/>
                </a:lnTo>
                <a:lnTo>
                  <a:pt x="73826" y="49951"/>
                </a:lnTo>
                <a:lnTo>
                  <a:pt x="73826" y="49797"/>
                </a:lnTo>
                <a:lnTo>
                  <a:pt x="73826" y="49508"/>
                </a:lnTo>
                <a:lnTo>
                  <a:pt x="73826" y="48929"/>
                </a:lnTo>
                <a:lnTo>
                  <a:pt x="73826" y="48851"/>
                </a:lnTo>
                <a:lnTo>
                  <a:pt x="73807" y="48774"/>
                </a:lnTo>
                <a:lnTo>
                  <a:pt x="73749" y="48697"/>
                </a:lnTo>
                <a:lnTo>
                  <a:pt x="73691" y="48658"/>
                </a:lnTo>
                <a:lnTo>
                  <a:pt x="73633" y="48620"/>
                </a:lnTo>
                <a:lnTo>
                  <a:pt x="73556" y="48600"/>
                </a:lnTo>
                <a:lnTo>
                  <a:pt x="73401" y="48581"/>
                </a:lnTo>
                <a:lnTo>
                  <a:pt x="71008" y="48581"/>
                </a:lnTo>
                <a:lnTo>
                  <a:pt x="71066" y="48543"/>
                </a:lnTo>
                <a:lnTo>
                  <a:pt x="71124" y="48465"/>
                </a:lnTo>
                <a:lnTo>
                  <a:pt x="71163" y="48388"/>
                </a:lnTo>
                <a:lnTo>
                  <a:pt x="71163" y="48311"/>
                </a:lnTo>
                <a:lnTo>
                  <a:pt x="71163" y="48157"/>
                </a:lnTo>
                <a:lnTo>
                  <a:pt x="71163" y="48079"/>
                </a:lnTo>
                <a:lnTo>
                  <a:pt x="71124" y="48002"/>
                </a:lnTo>
                <a:lnTo>
                  <a:pt x="71066" y="47925"/>
                </a:lnTo>
                <a:lnTo>
                  <a:pt x="70989" y="47886"/>
                </a:lnTo>
                <a:lnTo>
                  <a:pt x="70892" y="47848"/>
                </a:lnTo>
                <a:lnTo>
                  <a:pt x="70796" y="47848"/>
                </a:lnTo>
                <a:lnTo>
                  <a:pt x="70796" y="47018"/>
                </a:lnTo>
                <a:lnTo>
                  <a:pt x="70815" y="46188"/>
                </a:lnTo>
                <a:lnTo>
                  <a:pt x="70796" y="45358"/>
                </a:lnTo>
                <a:lnTo>
                  <a:pt x="70796" y="44528"/>
                </a:lnTo>
                <a:lnTo>
                  <a:pt x="70873" y="44528"/>
                </a:lnTo>
                <a:lnTo>
                  <a:pt x="70950" y="44509"/>
                </a:lnTo>
                <a:lnTo>
                  <a:pt x="71008" y="44470"/>
                </a:lnTo>
                <a:lnTo>
                  <a:pt x="71066" y="44431"/>
                </a:lnTo>
                <a:lnTo>
                  <a:pt x="71105" y="44393"/>
                </a:lnTo>
                <a:lnTo>
                  <a:pt x="71143" y="44335"/>
                </a:lnTo>
                <a:lnTo>
                  <a:pt x="71163" y="44258"/>
                </a:lnTo>
                <a:lnTo>
                  <a:pt x="71163" y="44200"/>
                </a:lnTo>
                <a:lnTo>
                  <a:pt x="71163" y="44065"/>
                </a:lnTo>
                <a:lnTo>
                  <a:pt x="71163" y="44007"/>
                </a:lnTo>
                <a:lnTo>
                  <a:pt x="71143" y="43949"/>
                </a:lnTo>
                <a:lnTo>
                  <a:pt x="71105" y="43891"/>
                </a:lnTo>
                <a:lnTo>
                  <a:pt x="71066" y="43852"/>
                </a:lnTo>
                <a:lnTo>
                  <a:pt x="71027" y="43795"/>
                </a:lnTo>
                <a:lnTo>
                  <a:pt x="70970" y="43775"/>
                </a:lnTo>
                <a:lnTo>
                  <a:pt x="70912" y="43756"/>
                </a:lnTo>
                <a:lnTo>
                  <a:pt x="70854" y="43737"/>
                </a:lnTo>
                <a:lnTo>
                  <a:pt x="70217" y="43737"/>
                </a:lnTo>
                <a:lnTo>
                  <a:pt x="70255" y="43679"/>
                </a:lnTo>
                <a:lnTo>
                  <a:pt x="70294" y="43601"/>
                </a:lnTo>
                <a:lnTo>
                  <a:pt x="70313" y="43524"/>
                </a:lnTo>
                <a:lnTo>
                  <a:pt x="70313" y="43447"/>
                </a:lnTo>
                <a:lnTo>
                  <a:pt x="70313" y="43293"/>
                </a:lnTo>
                <a:lnTo>
                  <a:pt x="70313" y="43215"/>
                </a:lnTo>
                <a:lnTo>
                  <a:pt x="70275" y="43119"/>
                </a:lnTo>
                <a:lnTo>
                  <a:pt x="70236" y="43042"/>
                </a:lnTo>
                <a:lnTo>
                  <a:pt x="70178" y="42965"/>
                </a:lnTo>
                <a:lnTo>
                  <a:pt x="70120" y="42907"/>
                </a:lnTo>
                <a:lnTo>
                  <a:pt x="70043" y="42868"/>
                </a:lnTo>
                <a:lnTo>
                  <a:pt x="69947" y="42849"/>
                </a:lnTo>
                <a:lnTo>
                  <a:pt x="69850" y="42829"/>
                </a:lnTo>
                <a:lnTo>
                  <a:pt x="69561" y="42829"/>
                </a:lnTo>
                <a:lnTo>
                  <a:pt x="69561" y="42443"/>
                </a:lnTo>
                <a:lnTo>
                  <a:pt x="69696" y="42386"/>
                </a:lnTo>
                <a:lnTo>
                  <a:pt x="69831" y="42328"/>
                </a:lnTo>
                <a:lnTo>
                  <a:pt x="69927" y="42231"/>
                </a:lnTo>
                <a:lnTo>
                  <a:pt x="70043" y="42115"/>
                </a:lnTo>
                <a:lnTo>
                  <a:pt x="70120" y="42000"/>
                </a:lnTo>
                <a:lnTo>
                  <a:pt x="70178" y="41864"/>
                </a:lnTo>
                <a:lnTo>
                  <a:pt x="70217" y="41710"/>
                </a:lnTo>
                <a:lnTo>
                  <a:pt x="70217" y="41556"/>
                </a:lnTo>
                <a:lnTo>
                  <a:pt x="70217" y="41440"/>
                </a:lnTo>
                <a:lnTo>
                  <a:pt x="70197" y="41343"/>
                </a:lnTo>
                <a:lnTo>
                  <a:pt x="70178" y="41247"/>
                </a:lnTo>
                <a:lnTo>
                  <a:pt x="70120" y="41150"/>
                </a:lnTo>
                <a:lnTo>
                  <a:pt x="70024" y="40977"/>
                </a:lnTo>
                <a:lnTo>
                  <a:pt x="69947" y="40899"/>
                </a:lnTo>
                <a:lnTo>
                  <a:pt x="69869" y="40822"/>
                </a:lnTo>
                <a:lnTo>
                  <a:pt x="69869" y="39297"/>
                </a:lnTo>
                <a:lnTo>
                  <a:pt x="69869" y="39220"/>
                </a:lnTo>
                <a:lnTo>
                  <a:pt x="69850" y="39143"/>
                </a:lnTo>
                <a:lnTo>
                  <a:pt x="69811" y="39085"/>
                </a:lnTo>
                <a:lnTo>
                  <a:pt x="69773" y="39008"/>
                </a:lnTo>
                <a:lnTo>
                  <a:pt x="69715" y="38969"/>
                </a:lnTo>
                <a:lnTo>
                  <a:pt x="69657" y="38911"/>
                </a:lnTo>
                <a:lnTo>
                  <a:pt x="69599" y="38873"/>
                </a:lnTo>
                <a:lnTo>
                  <a:pt x="69522" y="38853"/>
                </a:lnTo>
                <a:lnTo>
                  <a:pt x="69522" y="19340"/>
                </a:lnTo>
                <a:lnTo>
                  <a:pt x="69464" y="19340"/>
                </a:lnTo>
                <a:lnTo>
                  <a:pt x="69754" y="18568"/>
                </a:lnTo>
                <a:lnTo>
                  <a:pt x="70024" y="18607"/>
                </a:lnTo>
                <a:lnTo>
                  <a:pt x="70043" y="18626"/>
                </a:lnTo>
                <a:lnTo>
                  <a:pt x="70043" y="18607"/>
                </a:lnTo>
                <a:lnTo>
                  <a:pt x="70333" y="17796"/>
                </a:lnTo>
                <a:lnTo>
                  <a:pt x="70603" y="16986"/>
                </a:lnTo>
                <a:lnTo>
                  <a:pt x="70584" y="16986"/>
                </a:lnTo>
                <a:lnTo>
                  <a:pt x="70352" y="16831"/>
                </a:lnTo>
                <a:lnTo>
                  <a:pt x="70526" y="16252"/>
                </a:lnTo>
                <a:lnTo>
                  <a:pt x="70680" y="15673"/>
                </a:lnTo>
                <a:lnTo>
                  <a:pt x="70777" y="15326"/>
                </a:lnTo>
                <a:lnTo>
                  <a:pt x="71047" y="15364"/>
                </a:lnTo>
                <a:lnTo>
                  <a:pt x="71066" y="15364"/>
                </a:lnTo>
                <a:lnTo>
                  <a:pt x="71278" y="14534"/>
                </a:lnTo>
                <a:lnTo>
                  <a:pt x="71452" y="13685"/>
                </a:lnTo>
                <a:lnTo>
                  <a:pt x="71201" y="13492"/>
                </a:lnTo>
                <a:lnTo>
                  <a:pt x="71336" y="12759"/>
                </a:lnTo>
                <a:lnTo>
                  <a:pt x="71471" y="12006"/>
                </a:lnTo>
                <a:lnTo>
                  <a:pt x="71761" y="12006"/>
                </a:lnTo>
                <a:lnTo>
                  <a:pt x="71780" y="11948"/>
                </a:lnTo>
                <a:lnTo>
                  <a:pt x="71896" y="10983"/>
                </a:lnTo>
                <a:lnTo>
                  <a:pt x="72012" y="10018"/>
                </a:lnTo>
                <a:lnTo>
                  <a:pt x="72031" y="9516"/>
                </a:lnTo>
                <a:lnTo>
                  <a:pt x="72070" y="9014"/>
                </a:lnTo>
                <a:lnTo>
                  <a:pt x="72070" y="8512"/>
                </a:lnTo>
                <a:lnTo>
                  <a:pt x="72070" y="8011"/>
                </a:lnTo>
                <a:lnTo>
                  <a:pt x="72050" y="8011"/>
                </a:lnTo>
                <a:lnTo>
                  <a:pt x="72070" y="7972"/>
                </a:lnTo>
                <a:lnTo>
                  <a:pt x="69676" y="7142"/>
                </a:lnTo>
                <a:lnTo>
                  <a:pt x="69657" y="7142"/>
                </a:lnTo>
                <a:lnTo>
                  <a:pt x="69638" y="7161"/>
                </a:lnTo>
                <a:lnTo>
                  <a:pt x="65025" y="13724"/>
                </a:lnTo>
                <a:lnTo>
                  <a:pt x="46979" y="7470"/>
                </a:lnTo>
                <a:lnTo>
                  <a:pt x="47094" y="7123"/>
                </a:lnTo>
                <a:lnTo>
                  <a:pt x="47075" y="7103"/>
                </a:lnTo>
                <a:lnTo>
                  <a:pt x="47094" y="7103"/>
                </a:lnTo>
                <a:lnTo>
                  <a:pt x="45338" y="6486"/>
                </a:lnTo>
                <a:lnTo>
                  <a:pt x="45319" y="6467"/>
                </a:lnTo>
                <a:lnTo>
                  <a:pt x="45299" y="6505"/>
                </a:lnTo>
                <a:lnTo>
                  <a:pt x="45184" y="6853"/>
                </a:lnTo>
                <a:lnTo>
                  <a:pt x="41652" y="5637"/>
                </a:lnTo>
                <a:lnTo>
                  <a:pt x="41767" y="5270"/>
                </a:lnTo>
                <a:lnTo>
                  <a:pt x="41748" y="5270"/>
                </a:lnTo>
                <a:lnTo>
                  <a:pt x="41748" y="5251"/>
                </a:lnTo>
                <a:lnTo>
                  <a:pt x="40011" y="4652"/>
                </a:lnTo>
                <a:lnTo>
                  <a:pt x="39972" y="4633"/>
                </a:lnTo>
                <a:lnTo>
                  <a:pt x="39972" y="4652"/>
                </a:lnTo>
                <a:lnTo>
                  <a:pt x="39857" y="5019"/>
                </a:lnTo>
                <a:lnTo>
                  <a:pt x="28816" y="1217"/>
                </a:lnTo>
                <a:lnTo>
                  <a:pt x="29048" y="522"/>
                </a:lnTo>
                <a:lnTo>
                  <a:pt x="29029" y="522"/>
                </a:lnTo>
                <a:lnTo>
                  <a:pt x="29048" y="483"/>
                </a:lnTo>
                <a:lnTo>
                  <a:pt x="2763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596" name="Google Shape;10596;p59"/>
          <p:cNvGrpSpPr/>
          <p:nvPr/>
        </p:nvGrpSpPr>
        <p:grpSpPr>
          <a:xfrm>
            <a:off x="1759746" y="3366781"/>
            <a:ext cx="906826" cy="1509029"/>
            <a:chOff x="-859606" y="-1761457"/>
            <a:chExt cx="745500" cy="1240570"/>
          </a:xfrm>
        </p:grpSpPr>
        <p:sp>
          <p:nvSpPr>
            <p:cNvPr id="10597" name="Google Shape;10597;p59"/>
            <p:cNvSpPr/>
            <p:nvPr/>
          </p:nvSpPr>
          <p:spPr>
            <a:xfrm>
              <a:off x="-859606" y="-661887"/>
              <a:ext cx="745500" cy="141000"/>
            </a:xfrm>
            <a:prstGeom prst="ellipse">
              <a:avLst/>
            </a:pr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8" name="Google Shape;10598;p59"/>
            <p:cNvSpPr/>
            <p:nvPr/>
          </p:nvSpPr>
          <p:spPr>
            <a:xfrm>
              <a:off x="-797750" y="-1761457"/>
              <a:ext cx="607680" cy="69538"/>
            </a:xfrm>
            <a:custGeom>
              <a:avLst/>
              <a:gdLst/>
              <a:ahLst/>
              <a:cxnLst/>
              <a:rect l="l" t="t" r="r" b="b"/>
              <a:pathLst>
                <a:path w="36913" h="4224" extrusionOk="0">
                  <a:moveTo>
                    <a:pt x="17720" y="0"/>
                  </a:moveTo>
                  <a:lnTo>
                    <a:pt x="16030" y="20"/>
                  </a:lnTo>
                  <a:lnTo>
                    <a:pt x="14361" y="40"/>
                  </a:lnTo>
                  <a:lnTo>
                    <a:pt x="12730" y="99"/>
                  </a:lnTo>
                  <a:lnTo>
                    <a:pt x="11178" y="157"/>
                  </a:lnTo>
                  <a:lnTo>
                    <a:pt x="9666" y="236"/>
                  </a:lnTo>
                  <a:lnTo>
                    <a:pt x="8251" y="354"/>
                  </a:lnTo>
                  <a:lnTo>
                    <a:pt x="6915" y="472"/>
                  </a:lnTo>
                  <a:lnTo>
                    <a:pt x="5658" y="609"/>
                  </a:lnTo>
                  <a:lnTo>
                    <a:pt x="4813" y="707"/>
                  </a:lnTo>
                  <a:lnTo>
                    <a:pt x="4067" y="825"/>
                  </a:lnTo>
                  <a:lnTo>
                    <a:pt x="3399" y="943"/>
                  </a:lnTo>
                  <a:lnTo>
                    <a:pt x="2790" y="1061"/>
                  </a:lnTo>
                  <a:lnTo>
                    <a:pt x="2260" y="1179"/>
                  </a:lnTo>
                  <a:lnTo>
                    <a:pt x="1808" y="1316"/>
                  </a:lnTo>
                  <a:lnTo>
                    <a:pt x="1415" y="1454"/>
                  </a:lnTo>
                  <a:lnTo>
                    <a:pt x="1061" y="1591"/>
                  </a:lnTo>
                  <a:lnTo>
                    <a:pt x="786" y="1729"/>
                  </a:lnTo>
                  <a:lnTo>
                    <a:pt x="550" y="1867"/>
                  </a:lnTo>
                  <a:lnTo>
                    <a:pt x="374" y="2024"/>
                  </a:lnTo>
                  <a:lnTo>
                    <a:pt x="236" y="2181"/>
                  </a:lnTo>
                  <a:lnTo>
                    <a:pt x="118" y="2358"/>
                  </a:lnTo>
                  <a:lnTo>
                    <a:pt x="59" y="2515"/>
                  </a:lnTo>
                  <a:lnTo>
                    <a:pt x="20" y="2692"/>
                  </a:lnTo>
                  <a:lnTo>
                    <a:pt x="0" y="2868"/>
                  </a:lnTo>
                  <a:lnTo>
                    <a:pt x="20" y="3045"/>
                  </a:lnTo>
                  <a:lnTo>
                    <a:pt x="40" y="3202"/>
                  </a:lnTo>
                  <a:lnTo>
                    <a:pt x="99" y="3360"/>
                  </a:lnTo>
                  <a:lnTo>
                    <a:pt x="177" y="3517"/>
                  </a:lnTo>
                  <a:lnTo>
                    <a:pt x="295" y="3654"/>
                  </a:lnTo>
                  <a:lnTo>
                    <a:pt x="452" y="3811"/>
                  </a:lnTo>
                  <a:lnTo>
                    <a:pt x="649" y="3949"/>
                  </a:lnTo>
                  <a:lnTo>
                    <a:pt x="865" y="4086"/>
                  </a:lnTo>
                  <a:lnTo>
                    <a:pt x="865" y="3143"/>
                  </a:lnTo>
                  <a:lnTo>
                    <a:pt x="963" y="3143"/>
                  </a:lnTo>
                  <a:lnTo>
                    <a:pt x="865" y="3006"/>
                  </a:lnTo>
                  <a:lnTo>
                    <a:pt x="825" y="2927"/>
                  </a:lnTo>
                  <a:lnTo>
                    <a:pt x="825" y="2868"/>
                  </a:lnTo>
                  <a:lnTo>
                    <a:pt x="845" y="2770"/>
                  </a:lnTo>
                  <a:lnTo>
                    <a:pt x="924" y="2672"/>
                  </a:lnTo>
                  <a:lnTo>
                    <a:pt x="1022" y="2554"/>
                  </a:lnTo>
                  <a:lnTo>
                    <a:pt x="1101" y="2515"/>
                  </a:lnTo>
                  <a:lnTo>
                    <a:pt x="1179" y="2456"/>
                  </a:lnTo>
                  <a:lnTo>
                    <a:pt x="1277" y="2417"/>
                  </a:lnTo>
                  <a:lnTo>
                    <a:pt x="1376" y="2358"/>
                  </a:lnTo>
                  <a:lnTo>
                    <a:pt x="1474" y="2299"/>
                  </a:lnTo>
                  <a:lnTo>
                    <a:pt x="1611" y="2259"/>
                  </a:lnTo>
                  <a:lnTo>
                    <a:pt x="1729" y="2200"/>
                  </a:lnTo>
                  <a:lnTo>
                    <a:pt x="1886" y="2161"/>
                  </a:lnTo>
                  <a:lnTo>
                    <a:pt x="2024" y="2122"/>
                  </a:lnTo>
                  <a:lnTo>
                    <a:pt x="2181" y="2063"/>
                  </a:lnTo>
                  <a:lnTo>
                    <a:pt x="2338" y="2024"/>
                  </a:lnTo>
                  <a:lnTo>
                    <a:pt x="2535" y="1965"/>
                  </a:lnTo>
                  <a:lnTo>
                    <a:pt x="2711" y="1925"/>
                  </a:lnTo>
                  <a:lnTo>
                    <a:pt x="2908" y="1886"/>
                  </a:lnTo>
                  <a:lnTo>
                    <a:pt x="3104" y="1847"/>
                  </a:lnTo>
                  <a:lnTo>
                    <a:pt x="3320" y="1788"/>
                  </a:lnTo>
                  <a:lnTo>
                    <a:pt x="3536" y="1749"/>
                  </a:lnTo>
                  <a:lnTo>
                    <a:pt x="3772" y="1709"/>
                  </a:lnTo>
                  <a:lnTo>
                    <a:pt x="4008" y="1670"/>
                  </a:lnTo>
                  <a:lnTo>
                    <a:pt x="4263" y="1631"/>
                  </a:lnTo>
                  <a:lnTo>
                    <a:pt x="4499" y="1591"/>
                  </a:lnTo>
                  <a:lnTo>
                    <a:pt x="4774" y="1552"/>
                  </a:lnTo>
                  <a:lnTo>
                    <a:pt x="5029" y="1513"/>
                  </a:lnTo>
                  <a:lnTo>
                    <a:pt x="5304" y="1474"/>
                  </a:lnTo>
                  <a:lnTo>
                    <a:pt x="5580" y="1454"/>
                  </a:lnTo>
                  <a:lnTo>
                    <a:pt x="5894" y="1415"/>
                  </a:lnTo>
                  <a:lnTo>
                    <a:pt x="6169" y="1375"/>
                  </a:lnTo>
                  <a:lnTo>
                    <a:pt x="6483" y="1336"/>
                  </a:lnTo>
                  <a:lnTo>
                    <a:pt x="6778" y="1316"/>
                  </a:lnTo>
                  <a:lnTo>
                    <a:pt x="7112" y="1277"/>
                  </a:lnTo>
                  <a:lnTo>
                    <a:pt x="7406" y="1258"/>
                  </a:lnTo>
                  <a:lnTo>
                    <a:pt x="7760" y="1218"/>
                  </a:lnTo>
                  <a:lnTo>
                    <a:pt x="8074" y="1199"/>
                  </a:lnTo>
                  <a:lnTo>
                    <a:pt x="8448" y="1159"/>
                  </a:lnTo>
                  <a:lnTo>
                    <a:pt x="8762" y="1140"/>
                  </a:lnTo>
                  <a:lnTo>
                    <a:pt x="9135" y="1120"/>
                  </a:lnTo>
                  <a:lnTo>
                    <a:pt x="9469" y="1081"/>
                  </a:lnTo>
                  <a:lnTo>
                    <a:pt x="9862" y="1061"/>
                  </a:lnTo>
                  <a:lnTo>
                    <a:pt x="10216" y="1041"/>
                  </a:lnTo>
                  <a:lnTo>
                    <a:pt x="10628" y="1022"/>
                  </a:lnTo>
                  <a:lnTo>
                    <a:pt x="10962" y="1002"/>
                  </a:lnTo>
                  <a:lnTo>
                    <a:pt x="11394" y="983"/>
                  </a:lnTo>
                  <a:lnTo>
                    <a:pt x="11728" y="963"/>
                  </a:lnTo>
                  <a:lnTo>
                    <a:pt x="12180" y="943"/>
                  </a:lnTo>
                  <a:lnTo>
                    <a:pt x="12534" y="924"/>
                  </a:lnTo>
                  <a:lnTo>
                    <a:pt x="12986" y="904"/>
                  </a:lnTo>
                  <a:lnTo>
                    <a:pt x="13339" y="904"/>
                  </a:lnTo>
                  <a:lnTo>
                    <a:pt x="13811" y="884"/>
                  </a:lnTo>
                  <a:lnTo>
                    <a:pt x="14164" y="884"/>
                  </a:lnTo>
                  <a:lnTo>
                    <a:pt x="14655" y="865"/>
                  </a:lnTo>
                  <a:lnTo>
                    <a:pt x="15009" y="865"/>
                  </a:lnTo>
                  <a:lnTo>
                    <a:pt x="15520" y="845"/>
                  </a:lnTo>
                  <a:lnTo>
                    <a:pt x="16738" y="845"/>
                  </a:lnTo>
                  <a:lnTo>
                    <a:pt x="17288" y="825"/>
                  </a:lnTo>
                  <a:lnTo>
                    <a:pt x="18466" y="825"/>
                  </a:lnTo>
                  <a:lnTo>
                    <a:pt x="20097" y="845"/>
                  </a:lnTo>
                  <a:lnTo>
                    <a:pt x="20175" y="845"/>
                  </a:lnTo>
                  <a:lnTo>
                    <a:pt x="21747" y="884"/>
                  </a:lnTo>
                  <a:lnTo>
                    <a:pt x="21826" y="884"/>
                  </a:lnTo>
                  <a:lnTo>
                    <a:pt x="23358" y="943"/>
                  </a:lnTo>
                  <a:lnTo>
                    <a:pt x="25008" y="1022"/>
                  </a:lnTo>
                  <a:lnTo>
                    <a:pt x="26560" y="1120"/>
                  </a:lnTo>
                  <a:lnTo>
                    <a:pt x="28033" y="1218"/>
                  </a:lnTo>
                  <a:lnTo>
                    <a:pt x="29389" y="1356"/>
                  </a:lnTo>
                  <a:lnTo>
                    <a:pt x="29900" y="1395"/>
                  </a:lnTo>
                  <a:lnTo>
                    <a:pt x="31255" y="1552"/>
                  </a:lnTo>
                  <a:lnTo>
                    <a:pt x="31353" y="1572"/>
                  </a:lnTo>
                  <a:lnTo>
                    <a:pt x="31687" y="1631"/>
                  </a:lnTo>
                  <a:lnTo>
                    <a:pt x="31844" y="1650"/>
                  </a:lnTo>
                  <a:lnTo>
                    <a:pt x="32159" y="1690"/>
                  </a:lnTo>
                  <a:lnTo>
                    <a:pt x="32257" y="1709"/>
                  </a:lnTo>
                  <a:lnTo>
                    <a:pt x="32827" y="1808"/>
                  </a:lnTo>
                  <a:lnTo>
                    <a:pt x="32984" y="1827"/>
                  </a:lnTo>
                  <a:lnTo>
                    <a:pt x="33220" y="1867"/>
                  </a:lnTo>
                  <a:lnTo>
                    <a:pt x="33396" y="1906"/>
                  </a:lnTo>
                  <a:lnTo>
                    <a:pt x="33612" y="1945"/>
                  </a:lnTo>
                  <a:lnTo>
                    <a:pt x="33809" y="2004"/>
                  </a:lnTo>
                  <a:lnTo>
                    <a:pt x="34064" y="2043"/>
                  </a:lnTo>
                  <a:lnTo>
                    <a:pt x="34300" y="2102"/>
                  </a:lnTo>
                  <a:lnTo>
                    <a:pt x="34437" y="2142"/>
                  </a:lnTo>
                  <a:lnTo>
                    <a:pt x="34634" y="2200"/>
                  </a:lnTo>
                  <a:lnTo>
                    <a:pt x="34752" y="2240"/>
                  </a:lnTo>
                  <a:lnTo>
                    <a:pt x="34948" y="2299"/>
                  </a:lnTo>
                  <a:lnTo>
                    <a:pt x="35046" y="2318"/>
                  </a:lnTo>
                  <a:lnTo>
                    <a:pt x="35282" y="2417"/>
                  </a:lnTo>
                  <a:lnTo>
                    <a:pt x="35341" y="2436"/>
                  </a:lnTo>
                  <a:lnTo>
                    <a:pt x="35498" y="2495"/>
                  </a:lnTo>
                  <a:lnTo>
                    <a:pt x="35557" y="2534"/>
                  </a:lnTo>
                  <a:lnTo>
                    <a:pt x="35695" y="2593"/>
                  </a:lnTo>
                  <a:lnTo>
                    <a:pt x="35872" y="2731"/>
                  </a:lnTo>
                  <a:lnTo>
                    <a:pt x="35989" y="2829"/>
                  </a:lnTo>
                  <a:lnTo>
                    <a:pt x="36048" y="2927"/>
                  </a:lnTo>
                  <a:lnTo>
                    <a:pt x="36068" y="3183"/>
                  </a:lnTo>
                  <a:lnTo>
                    <a:pt x="36088" y="3635"/>
                  </a:lnTo>
                  <a:lnTo>
                    <a:pt x="36088" y="4224"/>
                  </a:lnTo>
                  <a:lnTo>
                    <a:pt x="36304" y="4086"/>
                  </a:lnTo>
                  <a:lnTo>
                    <a:pt x="36481" y="3969"/>
                  </a:lnTo>
                  <a:lnTo>
                    <a:pt x="36618" y="3811"/>
                  </a:lnTo>
                  <a:lnTo>
                    <a:pt x="36736" y="3674"/>
                  </a:lnTo>
                  <a:lnTo>
                    <a:pt x="36814" y="3536"/>
                  </a:lnTo>
                  <a:lnTo>
                    <a:pt x="36873" y="3379"/>
                  </a:lnTo>
                  <a:lnTo>
                    <a:pt x="36893" y="3222"/>
                  </a:lnTo>
                  <a:lnTo>
                    <a:pt x="36913" y="3065"/>
                  </a:lnTo>
                  <a:lnTo>
                    <a:pt x="36893" y="2868"/>
                  </a:lnTo>
                  <a:lnTo>
                    <a:pt x="36854" y="2692"/>
                  </a:lnTo>
                  <a:lnTo>
                    <a:pt x="36795" y="2515"/>
                  </a:lnTo>
                  <a:lnTo>
                    <a:pt x="36677" y="2358"/>
                  </a:lnTo>
                  <a:lnTo>
                    <a:pt x="36539" y="2200"/>
                  </a:lnTo>
                  <a:lnTo>
                    <a:pt x="36343" y="2043"/>
                  </a:lnTo>
                  <a:lnTo>
                    <a:pt x="36107" y="1886"/>
                  </a:lnTo>
                  <a:lnTo>
                    <a:pt x="35813" y="1729"/>
                  </a:lnTo>
                  <a:lnTo>
                    <a:pt x="35459" y="1591"/>
                  </a:lnTo>
                  <a:lnTo>
                    <a:pt x="35046" y="1454"/>
                  </a:lnTo>
                  <a:lnTo>
                    <a:pt x="34575" y="1316"/>
                  </a:lnTo>
                  <a:lnTo>
                    <a:pt x="34025" y="1199"/>
                  </a:lnTo>
                  <a:lnTo>
                    <a:pt x="33396" y="1061"/>
                  </a:lnTo>
                  <a:lnTo>
                    <a:pt x="32689" y="943"/>
                  </a:lnTo>
                  <a:lnTo>
                    <a:pt x="31903" y="825"/>
                  </a:lnTo>
                  <a:lnTo>
                    <a:pt x="31039" y="707"/>
                  </a:lnTo>
                  <a:lnTo>
                    <a:pt x="29723" y="550"/>
                  </a:lnTo>
                  <a:lnTo>
                    <a:pt x="28328" y="413"/>
                  </a:lnTo>
                  <a:lnTo>
                    <a:pt x="26835" y="295"/>
                  </a:lnTo>
                  <a:lnTo>
                    <a:pt x="25263" y="197"/>
                  </a:lnTo>
                  <a:lnTo>
                    <a:pt x="23653" y="118"/>
                  </a:lnTo>
                  <a:lnTo>
                    <a:pt x="21963" y="59"/>
                  </a:lnTo>
                  <a:lnTo>
                    <a:pt x="20234" y="20"/>
                  </a:lnTo>
                  <a:lnTo>
                    <a:pt x="1846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9" name="Google Shape;10599;p59"/>
            <p:cNvSpPr/>
            <p:nvPr/>
          </p:nvSpPr>
          <p:spPr>
            <a:xfrm>
              <a:off x="-484686" y="-791216"/>
              <a:ext cx="284604" cy="75365"/>
            </a:xfrm>
            <a:custGeom>
              <a:avLst/>
              <a:gdLst/>
              <a:ahLst/>
              <a:cxnLst/>
              <a:rect l="l" t="t" r="r" b="b"/>
              <a:pathLst>
                <a:path w="17288" h="4578" extrusionOk="0">
                  <a:moveTo>
                    <a:pt x="17288" y="0"/>
                  </a:moveTo>
                  <a:lnTo>
                    <a:pt x="17189" y="40"/>
                  </a:lnTo>
                  <a:lnTo>
                    <a:pt x="17111" y="59"/>
                  </a:lnTo>
                  <a:lnTo>
                    <a:pt x="16757" y="177"/>
                  </a:lnTo>
                  <a:lnTo>
                    <a:pt x="16364" y="295"/>
                  </a:lnTo>
                  <a:lnTo>
                    <a:pt x="15893" y="413"/>
                  </a:lnTo>
                  <a:lnTo>
                    <a:pt x="15363" y="531"/>
                  </a:lnTo>
                  <a:lnTo>
                    <a:pt x="14754" y="629"/>
                  </a:lnTo>
                  <a:lnTo>
                    <a:pt x="14066" y="747"/>
                  </a:lnTo>
                  <a:lnTo>
                    <a:pt x="13300" y="845"/>
                  </a:lnTo>
                  <a:lnTo>
                    <a:pt x="12435" y="963"/>
                  </a:lnTo>
                  <a:lnTo>
                    <a:pt x="10687" y="1120"/>
                  </a:lnTo>
                  <a:lnTo>
                    <a:pt x="8762" y="1277"/>
                  </a:lnTo>
                  <a:lnTo>
                    <a:pt x="6719" y="1376"/>
                  </a:lnTo>
                  <a:lnTo>
                    <a:pt x="4558" y="1454"/>
                  </a:lnTo>
                  <a:lnTo>
                    <a:pt x="3536" y="2240"/>
                  </a:lnTo>
                  <a:lnTo>
                    <a:pt x="2476" y="2986"/>
                  </a:lnTo>
                  <a:lnTo>
                    <a:pt x="1395" y="3713"/>
                  </a:lnTo>
                  <a:lnTo>
                    <a:pt x="275" y="4401"/>
                  </a:lnTo>
                  <a:lnTo>
                    <a:pt x="0" y="4578"/>
                  </a:lnTo>
                  <a:lnTo>
                    <a:pt x="1847" y="4558"/>
                  </a:lnTo>
                  <a:lnTo>
                    <a:pt x="3576" y="4538"/>
                  </a:lnTo>
                  <a:lnTo>
                    <a:pt x="5226" y="4499"/>
                  </a:lnTo>
                  <a:lnTo>
                    <a:pt x="6778" y="4440"/>
                  </a:lnTo>
                  <a:lnTo>
                    <a:pt x="8232" y="4362"/>
                  </a:lnTo>
                  <a:lnTo>
                    <a:pt x="9587" y="4263"/>
                  </a:lnTo>
                  <a:lnTo>
                    <a:pt x="10825" y="4165"/>
                  </a:lnTo>
                  <a:lnTo>
                    <a:pt x="11984" y="4047"/>
                  </a:lnTo>
                  <a:lnTo>
                    <a:pt x="13025" y="3929"/>
                  </a:lnTo>
                  <a:lnTo>
                    <a:pt x="13948" y="3811"/>
                  </a:lnTo>
                  <a:lnTo>
                    <a:pt x="14773" y="3674"/>
                  </a:lnTo>
                  <a:lnTo>
                    <a:pt x="15480" y="3536"/>
                  </a:lnTo>
                  <a:lnTo>
                    <a:pt x="16070" y="3399"/>
                  </a:lnTo>
                  <a:lnTo>
                    <a:pt x="16541" y="3261"/>
                  </a:lnTo>
                  <a:lnTo>
                    <a:pt x="16875" y="3124"/>
                  </a:lnTo>
                  <a:lnTo>
                    <a:pt x="17013" y="3065"/>
                  </a:lnTo>
                  <a:lnTo>
                    <a:pt x="17111" y="3006"/>
                  </a:lnTo>
                  <a:lnTo>
                    <a:pt x="17189" y="3026"/>
                  </a:lnTo>
                  <a:lnTo>
                    <a:pt x="17288" y="3085"/>
                  </a:lnTo>
                  <a:lnTo>
                    <a:pt x="1728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0" name="Google Shape;10600;p59"/>
            <p:cNvSpPr/>
            <p:nvPr/>
          </p:nvSpPr>
          <p:spPr>
            <a:xfrm>
              <a:off x="-250217" y="-1024730"/>
              <a:ext cx="49503" cy="86049"/>
            </a:xfrm>
            <a:custGeom>
              <a:avLst/>
              <a:gdLst/>
              <a:ahLst/>
              <a:cxnLst/>
              <a:rect l="l" t="t" r="r" b="b"/>
              <a:pathLst>
                <a:path w="3007" h="5227" extrusionOk="0">
                  <a:moveTo>
                    <a:pt x="2987" y="1"/>
                  </a:moveTo>
                  <a:lnTo>
                    <a:pt x="2633" y="688"/>
                  </a:lnTo>
                  <a:lnTo>
                    <a:pt x="2299" y="1356"/>
                  </a:lnTo>
                  <a:lnTo>
                    <a:pt x="1926" y="2024"/>
                  </a:lnTo>
                  <a:lnTo>
                    <a:pt x="1572" y="2692"/>
                  </a:lnTo>
                  <a:lnTo>
                    <a:pt x="1179" y="3341"/>
                  </a:lnTo>
                  <a:lnTo>
                    <a:pt x="806" y="3969"/>
                  </a:lnTo>
                  <a:lnTo>
                    <a:pt x="394" y="4598"/>
                  </a:lnTo>
                  <a:lnTo>
                    <a:pt x="1" y="5226"/>
                  </a:lnTo>
                  <a:lnTo>
                    <a:pt x="1" y="5226"/>
                  </a:lnTo>
                  <a:lnTo>
                    <a:pt x="570" y="5128"/>
                  </a:lnTo>
                  <a:lnTo>
                    <a:pt x="1062" y="5050"/>
                  </a:lnTo>
                  <a:lnTo>
                    <a:pt x="1513" y="4951"/>
                  </a:lnTo>
                  <a:lnTo>
                    <a:pt x="1906" y="4853"/>
                  </a:lnTo>
                  <a:lnTo>
                    <a:pt x="2240" y="4755"/>
                  </a:lnTo>
                  <a:lnTo>
                    <a:pt x="2515" y="4657"/>
                  </a:lnTo>
                  <a:lnTo>
                    <a:pt x="2712" y="4558"/>
                  </a:lnTo>
                  <a:lnTo>
                    <a:pt x="2869" y="4460"/>
                  </a:lnTo>
                  <a:lnTo>
                    <a:pt x="3006" y="4519"/>
                  </a:lnTo>
                  <a:lnTo>
                    <a:pt x="3006" y="4519"/>
                  </a:lnTo>
                  <a:lnTo>
                    <a:pt x="298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1" name="Google Shape;10601;p59"/>
            <p:cNvSpPr/>
            <p:nvPr/>
          </p:nvSpPr>
          <p:spPr>
            <a:xfrm>
              <a:off x="-308744" y="-930609"/>
              <a:ext cx="108027" cy="68583"/>
            </a:xfrm>
            <a:custGeom>
              <a:avLst/>
              <a:gdLst/>
              <a:ahLst/>
              <a:cxnLst/>
              <a:rect l="l" t="t" r="r" b="b"/>
              <a:pathLst>
                <a:path w="6562" h="4166" extrusionOk="0">
                  <a:moveTo>
                    <a:pt x="6561" y="1"/>
                  </a:moveTo>
                  <a:lnTo>
                    <a:pt x="6424" y="59"/>
                  </a:lnTo>
                  <a:lnTo>
                    <a:pt x="6129" y="158"/>
                  </a:lnTo>
                  <a:lnTo>
                    <a:pt x="5795" y="256"/>
                  </a:lnTo>
                  <a:lnTo>
                    <a:pt x="5402" y="354"/>
                  </a:lnTo>
                  <a:lnTo>
                    <a:pt x="4970" y="452"/>
                  </a:lnTo>
                  <a:lnTo>
                    <a:pt x="4479" y="551"/>
                  </a:lnTo>
                  <a:lnTo>
                    <a:pt x="3929" y="649"/>
                  </a:lnTo>
                  <a:lnTo>
                    <a:pt x="2652" y="826"/>
                  </a:lnTo>
                  <a:lnTo>
                    <a:pt x="2024" y="1690"/>
                  </a:lnTo>
                  <a:lnTo>
                    <a:pt x="1356" y="2535"/>
                  </a:lnTo>
                  <a:lnTo>
                    <a:pt x="688" y="3360"/>
                  </a:lnTo>
                  <a:lnTo>
                    <a:pt x="0" y="4165"/>
                  </a:lnTo>
                  <a:lnTo>
                    <a:pt x="1316" y="4047"/>
                  </a:lnTo>
                  <a:lnTo>
                    <a:pt x="2495" y="3910"/>
                  </a:lnTo>
                  <a:lnTo>
                    <a:pt x="3517" y="3753"/>
                  </a:lnTo>
                  <a:lnTo>
                    <a:pt x="4401" y="3615"/>
                  </a:lnTo>
                  <a:lnTo>
                    <a:pt x="5147" y="3458"/>
                  </a:lnTo>
                  <a:lnTo>
                    <a:pt x="5736" y="3301"/>
                  </a:lnTo>
                  <a:lnTo>
                    <a:pt x="5952" y="3222"/>
                  </a:lnTo>
                  <a:lnTo>
                    <a:pt x="6149" y="3144"/>
                  </a:lnTo>
                  <a:lnTo>
                    <a:pt x="6306" y="3065"/>
                  </a:lnTo>
                  <a:lnTo>
                    <a:pt x="6424" y="2987"/>
                  </a:lnTo>
                  <a:lnTo>
                    <a:pt x="6502" y="3006"/>
                  </a:lnTo>
                  <a:lnTo>
                    <a:pt x="6561" y="3045"/>
                  </a:lnTo>
                  <a:lnTo>
                    <a:pt x="656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2" name="Google Shape;10602;p59"/>
            <p:cNvSpPr/>
            <p:nvPr/>
          </p:nvSpPr>
          <p:spPr>
            <a:xfrm>
              <a:off x="-384425" y="-860756"/>
              <a:ext cx="184034" cy="73110"/>
            </a:xfrm>
            <a:custGeom>
              <a:avLst/>
              <a:gdLst/>
              <a:ahLst/>
              <a:cxnLst/>
              <a:rect l="l" t="t" r="r" b="b"/>
              <a:pathLst>
                <a:path w="11179" h="4441" extrusionOk="0">
                  <a:moveTo>
                    <a:pt x="11178" y="1"/>
                  </a:moveTo>
                  <a:lnTo>
                    <a:pt x="11021" y="60"/>
                  </a:lnTo>
                  <a:lnTo>
                    <a:pt x="10667" y="178"/>
                  </a:lnTo>
                  <a:lnTo>
                    <a:pt x="10274" y="276"/>
                  </a:lnTo>
                  <a:lnTo>
                    <a:pt x="9803" y="394"/>
                  </a:lnTo>
                  <a:lnTo>
                    <a:pt x="9273" y="512"/>
                  </a:lnTo>
                  <a:lnTo>
                    <a:pt x="8664" y="629"/>
                  </a:lnTo>
                  <a:lnTo>
                    <a:pt x="7976" y="728"/>
                  </a:lnTo>
                  <a:lnTo>
                    <a:pt x="7210" y="845"/>
                  </a:lnTo>
                  <a:lnTo>
                    <a:pt x="6345" y="944"/>
                  </a:lnTo>
                  <a:lnTo>
                    <a:pt x="4951" y="1081"/>
                  </a:lnTo>
                  <a:lnTo>
                    <a:pt x="3438" y="1199"/>
                  </a:lnTo>
                  <a:lnTo>
                    <a:pt x="2613" y="2044"/>
                  </a:lnTo>
                  <a:lnTo>
                    <a:pt x="1768" y="2869"/>
                  </a:lnTo>
                  <a:lnTo>
                    <a:pt x="904" y="3674"/>
                  </a:lnTo>
                  <a:lnTo>
                    <a:pt x="0" y="4440"/>
                  </a:lnTo>
                  <a:lnTo>
                    <a:pt x="1179" y="4401"/>
                  </a:lnTo>
                  <a:lnTo>
                    <a:pt x="2279" y="4342"/>
                  </a:lnTo>
                  <a:lnTo>
                    <a:pt x="3340" y="4264"/>
                  </a:lnTo>
                  <a:lnTo>
                    <a:pt x="4342" y="4185"/>
                  </a:lnTo>
                  <a:lnTo>
                    <a:pt x="5265" y="4107"/>
                  </a:lnTo>
                  <a:lnTo>
                    <a:pt x="6129" y="4008"/>
                  </a:lnTo>
                  <a:lnTo>
                    <a:pt x="6935" y="3930"/>
                  </a:lnTo>
                  <a:lnTo>
                    <a:pt x="7662" y="3831"/>
                  </a:lnTo>
                  <a:lnTo>
                    <a:pt x="8330" y="3714"/>
                  </a:lnTo>
                  <a:lnTo>
                    <a:pt x="8919" y="3615"/>
                  </a:lnTo>
                  <a:lnTo>
                    <a:pt x="9449" y="3517"/>
                  </a:lnTo>
                  <a:lnTo>
                    <a:pt x="9921" y="3399"/>
                  </a:lnTo>
                  <a:lnTo>
                    <a:pt x="10294" y="3301"/>
                  </a:lnTo>
                  <a:lnTo>
                    <a:pt x="10608" y="3183"/>
                  </a:lnTo>
                  <a:lnTo>
                    <a:pt x="10864" y="3085"/>
                  </a:lnTo>
                  <a:lnTo>
                    <a:pt x="11021" y="2987"/>
                  </a:lnTo>
                  <a:lnTo>
                    <a:pt x="11099" y="3006"/>
                  </a:lnTo>
                  <a:lnTo>
                    <a:pt x="11178" y="3046"/>
                  </a:lnTo>
                  <a:lnTo>
                    <a:pt x="1117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3" name="Google Shape;10603;p59"/>
            <p:cNvSpPr/>
            <p:nvPr/>
          </p:nvSpPr>
          <p:spPr>
            <a:xfrm>
              <a:off x="-779311" y="-721362"/>
              <a:ext cx="579859" cy="141018"/>
            </a:xfrm>
            <a:custGeom>
              <a:avLst/>
              <a:gdLst/>
              <a:ahLst/>
              <a:cxnLst/>
              <a:rect l="l" t="t" r="r" b="b"/>
              <a:pathLst>
                <a:path w="35223" h="8566" extrusionOk="0">
                  <a:moveTo>
                    <a:pt x="35184" y="1"/>
                  </a:moveTo>
                  <a:lnTo>
                    <a:pt x="35105" y="40"/>
                  </a:lnTo>
                  <a:lnTo>
                    <a:pt x="35007" y="60"/>
                  </a:lnTo>
                  <a:lnTo>
                    <a:pt x="34653" y="177"/>
                  </a:lnTo>
                  <a:lnTo>
                    <a:pt x="34260" y="295"/>
                  </a:lnTo>
                  <a:lnTo>
                    <a:pt x="33789" y="413"/>
                  </a:lnTo>
                  <a:lnTo>
                    <a:pt x="33259" y="531"/>
                  </a:lnTo>
                  <a:lnTo>
                    <a:pt x="32650" y="629"/>
                  </a:lnTo>
                  <a:lnTo>
                    <a:pt x="31962" y="747"/>
                  </a:lnTo>
                  <a:lnTo>
                    <a:pt x="31196" y="845"/>
                  </a:lnTo>
                  <a:lnTo>
                    <a:pt x="30331" y="944"/>
                  </a:lnTo>
                  <a:lnTo>
                    <a:pt x="29055" y="1081"/>
                  </a:lnTo>
                  <a:lnTo>
                    <a:pt x="27699" y="1199"/>
                  </a:lnTo>
                  <a:lnTo>
                    <a:pt x="26245" y="1297"/>
                  </a:lnTo>
                  <a:lnTo>
                    <a:pt x="24752" y="1376"/>
                  </a:lnTo>
                  <a:lnTo>
                    <a:pt x="23181" y="1435"/>
                  </a:lnTo>
                  <a:lnTo>
                    <a:pt x="21550" y="1474"/>
                  </a:lnTo>
                  <a:lnTo>
                    <a:pt x="19881" y="1513"/>
                  </a:lnTo>
                  <a:lnTo>
                    <a:pt x="17386" y="1513"/>
                  </a:lnTo>
                  <a:lnTo>
                    <a:pt x="16011" y="1494"/>
                  </a:lnTo>
                  <a:lnTo>
                    <a:pt x="15087" y="2024"/>
                  </a:lnTo>
                  <a:lnTo>
                    <a:pt x="14144" y="2515"/>
                  </a:lnTo>
                  <a:lnTo>
                    <a:pt x="13182" y="2987"/>
                  </a:lnTo>
                  <a:lnTo>
                    <a:pt x="12219" y="3419"/>
                  </a:lnTo>
                  <a:lnTo>
                    <a:pt x="11257" y="3831"/>
                  </a:lnTo>
                  <a:lnTo>
                    <a:pt x="10274" y="4205"/>
                  </a:lnTo>
                  <a:lnTo>
                    <a:pt x="9272" y="4558"/>
                  </a:lnTo>
                  <a:lnTo>
                    <a:pt x="8271" y="4892"/>
                  </a:lnTo>
                  <a:lnTo>
                    <a:pt x="7269" y="5187"/>
                  </a:lnTo>
                  <a:lnTo>
                    <a:pt x="6247" y="5462"/>
                  </a:lnTo>
                  <a:lnTo>
                    <a:pt x="5206" y="5717"/>
                  </a:lnTo>
                  <a:lnTo>
                    <a:pt x="4184" y="5953"/>
                  </a:lnTo>
                  <a:lnTo>
                    <a:pt x="3143" y="6149"/>
                  </a:lnTo>
                  <a:lnTo>
                    <a:pt x="2102" y="6326"/>
                  </a:lnTo>
                  <a:lnTo>
                    <a:pt x="1061" y="6464"/>
                  </a:lnTo>
                  <a:lnTo>
                    <a:pt x="0" y="6601"/>
                  </a:lnTo>
                  <a:lnTo>
                    <a:pt x="59" y="6680"/>
                  </a:lnTo>
                  <a:lnTo>
                    <a:pt x="79" y="6778"/>
                  </a:lnTo>
                  <a:lnTo>
                    <a:pt x="157" y="6837"/>
                  </a:lnTo>
                  <a:lnTo>
                    <a:pt x="295" y="6916"/>
                  </a:lnTo>
                  <a:lnTo>
                    <a:pt x="629" y="7053"/>
                  </a:lnTo>
                  <a:lnTo>
                    <a:pt x="1100" y="7191"/>
                  </a:lnTo>
                  <a:lnTo>
                    <a:pt x="1690" y="7348"/>
                  </a:lnTo>
                  <a:lnTo>
                    <a:pt x="2416" y="7505"/>
                  </a:lnTo>
                  <a:lnTo>
                    <a:pt x="3261" y="7642"/>
                  </a:lnTo>
                  <a:lnTo>
                    <a:pt x="4224" y="7780"/>
                  </a:lnTo>
                  <a:lnTo>
                    <a:pt x="5285" y="7917"/>
                  </a:lnTo>
                  <a:lnTo>
                    <a:pt x="6463" y="8055"/>
                  </a:lnTo>
                  <a:lnTo>
                    <a:pt x="7760" y="8173"/>
                  </a:lnTo>
                  <a:lnTo>
                    <a:pt x="9135" y="8271"/>
                  </a:lnTo>
                  <a:lnTo>
                    <a:pt x="10628" y="8369"/>
                  </a:lnTo>
                  <a:lnTo>
                    <a:pt x="12219" y="8448"/>
                  </a:lnTo>
                  <a:lnTo>
                    <a:pt x="13909" y="8507"/>
                  </a:lnTo>
                  <a:lnTo>
                    <a:pt x="15696" y="8546"/>
                  </a:lnTo>
                  <a:lnTo>
                    <a:pt x="17562" y="8566"/>
                  </a:lnTo>
                  <a:lnTo>
                    <a:pt x="20490" y="8566"/>
                  </a:lnTo>
                  <a:lnTo>
                    <a:pt x="23063" y="8526"/>
                  </a:lnTo>
                  <a:lnTo>
                    <a:pt x="25322" y="8467"/>
                  </a:lnTo>
                  <a:lnTo>
                    <a:pt x="27287" y="8369"/>
                  </a:lnTo>
                  <a:lnTo>
                    <a:pt x="28956" y="8232"/>
                  </a:lnTo>
                  <a:lnTo>
                    <a:pt x="30371" y="8114"/>
                  </a:lnTo>
                  <a:lnTo>
                    <a:pt x="31549" y="7957"/>
                  </a:lnTo>
                  <a:lnTo>
                    <a:pt x="32512" y="7800"/>
                  </a:lnTo>
                  <a:lnTo>
                    <a:pt x="33278" y="7642"/>
                  </a:lnTo>
                  <a:lnTo>
                    <a:pt x="33868" y="7505"/>
                  </a:lnTo>
                  <a:lnTo>
                    <a:pt x="34319" y="7348"/>
                  </a:lnTo>
                  <a:lnTo>
                    <a:pt x="34634" y="7230"/>
                  </a:lnTo>
                  <a:lnTo>
                    <a:pt x="34850" y="7112"/>
                  </a:lnTo>
                  <a:lnTo>
                    <a:pt x="34968" y="7014"/>
                  </a:lnTo>
                  <a:lnTo>
                    <a:pt x="35027" y="6955"/>
                  </a:lnTo>
                  <a:lnTo>
                    <a:pt x="35046" y="6916"/>
                  </a:lnTo>
                  <a:lnTo>
                    <a:pt x="35125" y="6798"/>
                  </a:lnTo>
                  <a:lnTo>
                    <a:pt x="35223" y="6699"/>
                  </a:lnTo>
                  <a:lnTo>
                    <a:pt x="3518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4" name="Google Shape;10604;p59"/>
            <p:cNvSpPr/>
            <p:nvPr/>
          </p:nvSpPr>
          <p:spPr>
            <a:xfrm>
              <a:off x="-780612" y="-722334"/>
              <a:ext cx="264882" cy="109657"/>
            </a:xfrm>
            <a:custGeom>
              <a:avLst/>
              <a:gdLst/>
              <a:ahLst/>
              <a:cxnLst/>
              <a:rect l="l" t="t" r="r" b="b"/>
              <a:pathLst>
                <a:path w="16090" h="6661" extrusionOk="0">
                  <a:moveTo>
                    <a:pt x="1" y="1"/>
                  </a:moveTo>
                  <a:lnTo>
                    <a:pt x="20" y="6562"/>
                  </a:lnTo>
                  <a:lnTo>
                    <a:pt x="79" y="6660"/>
                  </a:lnTo>
                  <a:lnTo>
                    <a:pt x="1140" y="6523"/>
                  </a:lnTo>
                  <a:lnTo>
                    <a:pt x="2181" y="6385"/>
                  </a:lnTo>
                  <a:lnTo>
                    <a:pt x="3222" y="6208"/>
                  </a:lnTo>
                  <a:lnTo>
                    <a:pt x="4263" y="6012"/>
                  </a:lnTo>
                  <a:lnTo>
                    <a:pt x="5285" y="5776"/>
                  </a:lnTo>
                  <a:lnTo>
                    <a:pt x="6326" y="5521"/>
                  </a:lnTo>
                  <a:lnTo>
                    <a:pt x="7348" y="5246"/>
                  </a:lnTo>
                  <a:lnTo>
                    <a:pt x="8350" y="4951"/>
                  </a:lnTo>
                  <a:lnTo>
                    <a:pt x="9351" y="4617"/>
                  </a:lnTo>
                  <a:lnTo>
                    <a:pt x="10353" y="4264"/>
                  </a:lnTo>
                  <a:lnTo>
                    <a:pt x="11336" y="3890"/>
                  </a:lnTo>
                  <a:lnTo>
                    <a:pt x="12298" y="3478"/>
                  </a:lnTo>
                  <a:lnTo>
                    <a:pt x="13261" y="3046"/>
                  </a:lnTo>
                  <a:lnTo>
                    <a:pt x="14223" y="2574"/>
                  </a:lnTo>
                  <a:lnTo>
                    <a:pt x="15166" y="2083"/>
                  </a:lnTo>
                  <a:lnTo>
                    <a:pt x="16090" y="1553"/>
                  </a:lnTo>
                  <a:lnTo>
                    <a:pt x="14459" y="1533"/>
                  </a:lnTo>
                  <a:lnTo>
                    <a:pt x="12887" y="1494"/>
                  </a:lnTo>
                  <a:lnTo>
                    <a:pt x="11336" y="1415"/>
                  </a:lnTo>
                  <a:lnTo>
                    <a:pt x="9843" y="1337"/>
                  </a:lnTo>
                  <a:lnTo>
                    <a:pt x="8389" y="1258"/>
                  </a:lnTo>
                  <a:lnTo>
                    <a:pt x="7033" y="1140"/>
                  </a:lnTo>
                  <a:lnTo>
                    <a:pt x="5717" y="1022"/>
                  </a:lnTo>
                  <a:lnTo>
                    <a:pt x="4499" y="885"/>
                  </a:lnTo>
                  <a:lnTo>
                    <a:pt x="3694" y="767"/>
                  </a:lnTo>
                  <a:lnTo>
                    <a:pt x="2967" y="669"/>
                  </a:lnTo>
                  <a:lnTo>
                    <a:pt x="2299" y="570"/>
                  </a:lnTo>
                  <a:lnTo>
                    <a:pt x="1729" y="453"/>
                  </a:lnTo>
                  <a:lnTo>
                    <a:pt x="1199" y="335"/>
                  </a:lnTo>
                  <a:lnTo>
                    <a:pt x="747" y="236"/>
                  </a:lnTo>
                  <a:lnTo>
                    <a:pt x="335" y="1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5" name="Google Shape;10605;p59"/>
            <p:cNvSpPr/>
            <p:nvPr/>
          </p:nvSpPr>
          <p:spPr>
            <a:xfrm>
              <a:off x="-780941" y="-792187"/>
              <a:ext cx="371279" cy="76337"/>
            </a:xfrm>
            <a:custGeom>
              <a:avLst/>
              <a:gdLst/>
              <a:ahLst/>
              <a:cxnLst/>
              <a:rect l="l" t="t" r="r" b="b"/>
              <a:pathLst>
                <a:path w="22553" h="4637" extrusionOk="0">
                  <a:moveTo>
                    <a:pt x="1" y="0"/>
                  </a:moveTo>
                  <a:lnTo>
                    <a:pt x="1" y="2967"/>
                  </a:lnTo>
                  <a:lnTo>
                    <a:pt x="315" y="3104"/>
                  </a:lnTo>
                  <a:lnTo>
                    <a:pt x="728" y="3242"/>
                  </a:lnTo>
                  <a:lnTo>
                    <a:pt x="1258" y="3379"/>
                  </a:lnTo>
                  <a:lnTo>
                    <a:pt x="1887" y="3517"/>
                  </a:lnTo>
                  <a:lnTo>
                    <a:pt x="2633" y="3654"/>
                  </a:lnTo>
                  <a:lnTo>
                    <a:pt x="3498" y="3792"/>
                  </a:lnTo>
                  <a:lnTo>
                    <a:pt x="4460" y="3929"/>
                  </a:lnTo>
                  <a:lnTo>
                    <a:pt x="5521" y="4047"/>
                  </a:lnTo>
                  <a:lnTo>
                    <a:pt x="6680" y="4165"/>
                  </a:lnTo>
                  <a:lnTo>
                    <a:pt x="7957" y="4263"/>
                  </a:lnTo>
                  <a:lnTo>
                    <a:pt x="9313" y="4362"/>
                  </a:lnTo>
                  <a:lnTo>
                    <a:pt x="10766" y="4440"/>
                  </a:lnTo>
                  <a:lnTo>
                    <a:pt x="12318" y="4519"/>
                  </a:lnTo>
                  <a:lnTo>
                    <a:pt x="13949" y="4578"/>
                  </a:lnTo>
                  <a:lnTo>
                    <a:pt x="15677" y="4617"/>
                  </a:lnTo>
                  <a:lnTo>
                    <a:pt x="17485" y="4637"/>
                  </a:lnTo>
                  <a:lnTo>
                    <a:pt x="17995" y="4637"/>
                  </a:lnTo>
                  <a:lnTo>
                    <a:pt x="18270" y="4460"/>
                  </a:lnTo>
                  <a:lnTo>
                    <a:pt x="19390" y="3772"/>
                  </a:lnTo>
                  <a:lnTo>
                    <a:pt x="20471" y="3045"/>
                  </a:lnTo>
                  <a:lnTo>
                    <a:pt x="21531" y="2299"/>
                  </a:lnTo>
                  <a:lnTo>
                    <a:pt x="22553" y="1513"/>
                  </a:lnTo>
                  <a:lnTo>
                    <a:pt x="22553" y="1513"/>
                  </a:lnTo>
                  <a:lnTo>
                    <a:pt x="20451" y="1572"/>
                  </a:lnTo>
                  <a:lnTo>
                    <a:pt x="17485" y="1572"/>
                  </a:lnTo>
                  <a:lnTo>
                    <a:pt x="15658" y="1552"/>
                  </a:lnTo>
                  <a:lnTo>
                    <a:pt x="13870" y="1513"/>
                  </a:lnTo>
                  <a:lnTo>
                    <a:pt x="12141" y="1454"/>
                  </a:lnTo>
                  <a:lnTo>
                    <a:pt x="10472" y="1376"/>
                  </a:lnTo>
                  <a:lnTo>
                    <a:pt x="8861" y="1277"/>
                  </a:lnTo>
                  <a:lnTo>
                    <a:pt x="7328" y="1159"/>
                  </a:lnTo>
                  <a:lnTo>
                    <a:pt x="5875" y="1042"/>
                  </a:lnTo>
                  <a:lnTo>
                    <a:pt x="4519" y="884"/>
                  </a:lnTo>
                  <a:lnTo>
                    <a:pt x="3714" y="786"/>
                  </a:lnTo>
                  <a:lnTo>
                    <a:pt x="2987" y="668"/>
                  </a:lnTo>
                  <a:lnTo>
                    <a:pt x="2319" y="570"/>
                  </a:lnTo>
                  <a:lnTo>
                    <a:pt x="1730" y="452"/>
                  </a:lnTo>
                  <a:lnTo>
                    <a:pt x="1199" y="334"/>
                  </a:lnTo>
                  <a:lnTo>
                    <a:pt x="747" y="236"/>
                  </a:lnTo>
                  <a:lnTo>
                    <a:pt x="355" y="1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6" name="Google Shape;10606;p59"/>
            <p:cNvSpPr/>
            <p:nvPr/>
          </p:nvSpPr>
          <p:spPr>
            <a:xfrm>
              <a:off x="-715928" y="-1339736"/>
              <a:ext cx="514865" cy="414295"/>
            </a:xfrm>
            <a:custGeom>
              <a:avLst/>
              <a:gdLst/>
              <a:ahLst/>
              <a:cxnLst/>
              <a:rect l="l" t="t" r="r" b="b"/>
              <a:pathLst>
                <a:path w="31275" h="25166" extrusionOk="0">
                  <a:moveTo>
                    <a:pt x="31196" y="1"/>
                  </a:moveTo>
                  <a:lnTo>
                    <a:pt x="30685" y="178"/>
                  </a:lnTo>
                  <a:lnTo>
                    <a:pt x="30057" y="335"/>
                  </a:lnTo>
                  <a:lnTo>
                    <a:pt x="29310" y="492"/>
                  </a:lnTo>
                  <a:lnTo>
                    <a:pt x="28407" y="649"/>
                  </a:lnTo>
                  <a:lnTo>
                    <a:pt x="28014" y="1494"/>
                  </a:lnTo>
                  <a:lnTo>
                    <a:pt x="27582" y="2339"/>
                  </a:lnTo>
                  <a:lnTo>
                    <a:pt x="27149" y="3164"/>
                  </a:lnTo>
                  <a:lnTo>
                    <a:pt x="26698" y="3989"/>
                  </a:lnTo>
                  <a:lnTo>
                    <a:pt x="26226" y="4794"/>
                  </a:lnTo>
                  <a:lnTo>
                    <a:pt x="25735" y="5600"/>
                  </a:lnTo>
                  <a:lnTo>
                    <a:pt x="25224" y="6385"/>
                  </a:lnTo>
                  <a:lnTo>
                    <a:pt x="24713" y="7171"/>
                  </a:lnTo>
                  <a:lnTo>
                    <a:pt x="24163" y="7937"/>
                  </a:lnTo>
                  <a:lnTo>
                    <a:pt x="23613" y="8704"/>
                  </a:lnTo>
                  <a:lnTo>
                    <a:pt x="23024" y="9450"/>
                  </a:lnTo>
                  <a:lnTo>
                    <a:pt x="22435" y="10197"/>
                  </a:lnTo>
                  <a:lnTo>
                    <a:pt x="21806" y="10923"/>
                  </a:lnTo>
                  <a:lnTo>
                    <a:pt x="21177" y="11631"/>
                  </a:lnTo>
                  <a:lnTo>
                    <a:pt x="20510" y="12318"/>
                  </a:lnTo>
                  <a:lnTo>
                    <a:pt x="19842" y="13006"/>
                  </a:lnTo>
                  <a:lnTo>
                    <a:pt x="18761" y="14008"/>
                  </a:lnTo>
                  <a:lnTo>
                    <a:pt x="17661" y="14970"/>
                  </a:lnTo>
                  <a:lnTo>
                    <a:pt x="16541" y="15894"/>
                  </a:lnTo>
                  <a:lnTo>
                    <a:pt x="15382" y="16778"/>
                  </a:lnTo>
                  <a:lnTo>
                    <a:pt x="14204" y="17622"/>
                  </a:lnTo>
                  <a:lnTo>
                    <a:pt x="13005" y="18447"/>
                  </a:lnTo>
                  <a:lnTo>
                    <a:pt x="11787" y="19213"/>
                  </a:lnTo>
                  <a:lnTo>
                    <a:pt x="10530" y="19960"/>
                  </a:lnTo>
                  <a:lnTo>
                    <a:pt x="9273" y="20648"/>
                  </a:lnTo>
                  <a:lnTo>
                    <a:pt x="7996" y="21315"/>
                  </a:lnTo>
                  <a:lnTo>
                    <a:pt x="6699" y="21924"/>
                  </a:lnTo>
                  <a:lnTo>
                    <a:pt x="5383" y="22514"/>
                  </a:lnTo>
                  <a:lnTo>
                    <a:pt x="4047" y="23044"/>
                  </a:lnTo>
                  <a:lnTo>
                    <a:pt x="2711" y="23535"/>
                  </a:lnTo>
                  <a:lnTo>
                    <a:pt x="1356" y="23987"/>
                  </a:lnTo>
                  <a:lnTo>
                    <a:pt x="1" y="24400"/>
                  </a:lnTo>
                  <a:lnTo>
                    <a:pt x="1199" y="24557"/>
                  </a:lnTo>
                  <a:lnTo>
                    <a:pt x="2574" y="24694"/>
                  </a:lnTo>
                  <a:lnTo>
                    <a:pt x="4067" y="24812"/>
                  </a:lnTo>
                  <a:lnTo>
                    <a:pt x="5697" y="24930"/>
                  </a:lnTo>
                  <a:lnTo>
                    <a:pt x="7465" y="25028"/>
                  </a:lnTo>
                  <a:lnTo>
                    <a:pt x="9371" y="25087"/>
                  </a:lnTo>
                  <a:lnTo>
                    <a:pt x="11394" y="25146"/>
                  </a:lnTo>
                  <a:lnTo>
                    <a:pt x="13536" y="25166"/>
                  </a:lnTo>
                  <a:lnTo>
                    <a:pt x="15972" y="25166"/>
                  </a:lnTo>
                  <a:lnTo>
                    <a:pt x="18250" y="25127"/>
                  </a:lnTo>
                  <a:lnTo>
                    <a:pt x="20372" y="25048"/>
                  </a:lnTo>
                  <a:lnTo>
                    <a:pt x="22317" y="24950"/>
                  </a:lnTo>
                  <a:lnTo>
                    <a:pt x="24085" y="24832"/>
                  </a:lnTo>
                  <a:lnTo>
                    <a:pt x="25676" y="24694"/>
                  </a:lnTo>
                  <a:lnTo>
                    <a:pt x="27071" y="24537"/>
                  </a:lnTo>
                  <a:lnTo>
                    <a:pt x="28289" y="24360"/>
                  </a:lnTo>
                  <a:lnTo>
                    <a:pt x="28682" y="23732"/>
                  </a:lnTo>
                  <a:lnTo>
                    <a:pt x="29094" y="23103"/>
                  </a:lnTo>
                  <a:lnTo>
                    <a:pt x="29467" y="22475"/>
                  </a:lnTo>
                  <a:lnTo>
                    <a:pt x="29860" y="21826"/>
                  </a:lnTo>
                  <a:lnTo>
                    <a:pt x="30214" y="21158"/>
                  </a:lnTo>
                  <a:lnTo>
                    <a:pt x="30587" y="20490"/>
                  </a:lnTo>
                  <a:lnTo>
                    <a:pt x="30921" y="19822"/>
                  </a:lnTo>
                  <a:lnTo>
                    <a:pt x="31275" y="19135"/>
                  </a:lnTo>
                  <a:lnTo>
                    <a:pt x="3119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7" name="Google Shape;10607;p59"/>
            <p:cNvSpPr/>
            <p:nvPr/>
          </p:nvSpPr>
          <p:spPr>
            <a:xfrm>
              <a:off x="-238249" y="-1405062"/>
              <a:ext cx="35592" cy="54672"/>
            </a:xfrm>
            <a:custGeom>
              <a:avLst/>
              <a:gdLst/>
              <a:ahLst/>
              <a:cxnLst/>
              <a:rect l="l" t="t" r="r" b="b"/>
              <a:pathLst>
                <a:path w="2162" h="3321" extrusionOk="0">
                  <a:moveTo>
                    <a:pt x="2162" y="1"/>
                  </a:moveTo>
                  <a:lnTo>
                    <a:pt x="1749" y="138"/>
                  </a:lnTo>
                  <a:lnTo>
                    <a:pt x="1258" y="276"/>
                  </a:lnTo>
                  <a:lnTo>
                    <a:pt x="649" y="1808"/>
                  </a:lnTo>
                  <a:lnTo>
                    <a:pt x="1" y="3321"/>
                  </a:lnTo>
                  <a:lnTo>
                    <a:pt x="786" y="3164"/>
                  </a:lnTo>
                  <a:lnTo>
                    <a:pt x="1395" y="3006"/>
                  </a:lnTo>
                  <a:lnTo>
                    <a:pt x="1651" y="2908"/>
                  </a:lnTo>
                  <a:lnTo>
                    <a:pt x="1867" y="2830"/>
                  </a:lnTo>
                  <a:lnTo>
                    <a:pt x="2024" y="2751"/>
                  </a:lnTo>
                  <a:lnTo>
                    <a:pt x="2142" y="2672"/>
                  </a:lnTo>
                  <a:lnTo>
                    <a:pt x="2162" y="2574"/>
                  </a:lnTo>
                  <a:lnTo>
                    <a:pt x="2162" y="2260"/>
                  </a:lnTo>
                  <a:lnTo>
                    <a:pt x="2162" y="1337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8" name="Google Shape;10608;p59"/>
            <p:cNvSpPr/>
            <p:nvPr/>
          </p:nvSpPr>
          <p:spPr>
            <a:xfrm>
              <a:off x="-781254" y="-926724"/>
              <a:ext cx="516165" cy="71167"/>
            </a:xfrm>
            <a:custGeom>
              <a:avLst/>
              <a:gdLst/>
              <a:ahLst/>
              <a:cxnLst/>
              <a:rect l="l" t="t" r="r" b="b"/>
              <a:pathLst>
                <a:path w="31354" h="4323" extrusionOk="0">
                  <a:moveTo>
                    <a:pt x="1120" y="0"/>
                  </a:moveTo>
                  <a:lnTo>
                    <a:pt x="550" y="118"/>
                  </a:lnTo>
                  <a:lnTo>
                    <a:pt x="0" y="236"/>
                  </a:lnTo>
                  <a:lnTo>
                    <a:pt x="0" y="2652"/>
                  </a:lnTo>
                  <a:lnTo>
                    <a:pt x="295" y="2790"/>
                  </a:lnTo>
                  <a:lnTo>
                    <a:pt x="708" y="2927"/>
                  </a:lnTo>
                  <a:lnTo>
                    <a:pt x="1218" y="3065"/>
                  </a:lnTo>
                  <a:lnTo>
                    <a:pt x="1867" y="3202"/>
                  </a:lnTo>
                  <a:lnTo>
                    <a:pt x="2613" y="3340"/>
                  </a:lnTo>
                  <a:lnTo>
                    <a:pt x="3458" y="3477"/>
                  </a:lnTo>
                  <a:lnTo>
                    <a:pt x="4420" y="3615"/>
                  </a:lnTo>
                  <a:lnTo>
                    <a:pt x="5481" y="3733"/>
                  </a:lnTo>
                  <a:lnTo>
                    <a:pt x="6660" y="3851"/>
                  </a:lnTo>
                  <a:lnTo>
                    <a:pt x="7917" y="3968"/>
                  </a:lnTo>
                  <a:lnTo>
                    <a:pt x="9292" y="4047"/>
                  </a:lnTo>
                  <a:lnTo>
                    <a:pt x="10746" y="4145"/>
                  </a:lnTo>
                  <a:lnTo>
                    <a:pt x="12298" y="4204"/>
                  </a:lnTo>
                  <a:lnTo>
                    <a:pt x="13948" y="4263"/>
                  </a:lnTo>
                  <a:lnTo>
                    <a:pt x="15677" y="4302"/>
                  </a:lnTo>
                  <a:lnTo>
                    <a:pt x="17504" y="4322"/>
                  </a:lnTo>
                  <a:lnTo>
                    <a:pt x="19173" y="4322"/>
                  </a:lnTo>
                  <a:lnTo>
                    <a:pt x="20765" y="4302"/>
                  </a:lnTo>
                  <a:lnTo>
                    <a:pt x="22277" y="4283"/>
                  </a:lnTo>
                  <a:lnTo>
                    <a:pt x="23711" y="4224"/>
                  </a:lnTo>
                  <a:lnTo>
                    <a:pt x="25086" y="4165"/>
                  </a:lnTo>
                  <a:lnTo>
                    <a:pt x="26383" y="4106"/>
                  </a:lnTo>
                  <a:lnTo>
                    <a:pt x="27581" y="4027"/>
                  </a:lnTo>
                  <a:lnTo>
                    <a:pt x="28701" y="3929"/>
                  </a:lnTo>
                  <a:lnTo>
                    <a:pt x="29389" y="3124"/>
                  </a:lnTo>
                  <a:lnTo>
                    <a:pt x="30057" y="2299"/>
                  </a:lnTo>
                  <a:lnTo>
                    <a:pt x="30725" y="1454"/>
                  </a:lnTo>
                  <a:lnTo>
                    <a:pt x="31353" y="590"/>
                  </a:lnTo>
                  <a:lnTo>
                    <a:pt x="30449" y="707"/>
                  </a:lnTo>
                  <a:lnTo>
                    <a:pt x="29173" y="845"/>
                  </a:lnTo>
                  <a:lnTo>
                    <a:pt x="27817" y="943"/>
                  </a:lnTo>
                  <a:lnTo>
                    <a:pt x="26363" y="1041"/>
                  </a:lnTo>
                  <a:lnTo>
                    <a:pt x="24870" y="1120"/>
                  </a:lnTo>
                  <a:lnTo>
                    <a:pt x="23299" y="1199"/>
                  </a:lnTo>
                  <a:lnTo>
                    <a:pt x="21668" y="1238"/>
                  </a:lnTo>
                  <a:lnTo>
                    <a:pt x="19999" y="1258"/>
                  </a:lnTo>
                  <a:lnTo>
                    <a:pt x="18289" y="1277"/>
                  </a:lnTo>
                  <a:lnTo>
                    <a:pt x="17504" y="1277"/>
                  </a:lnTo>
                  <a:lnTo>
                    <a:pt x="15677" y="1258"/>
                  </a:lnTo>
                  <a:lnTo>
                    <a:pt x="13889" y="1218"/>
                  </a:lnTo>
                  <a:lnTo>
                    <a:pt x="12160" y="1159"/>
                  </a:lnTo>
                  <a:lnTo>
                    <a:pt x="10491" y="1081"/>
                  </a:lnTo>
                  <a:lnTo>
                    <a:pt x="8880" y="982"/>
                  </a:lnTo>
                  <a:lnTo>
                    <a:pt x="7347" y="865"/>
                  </a:lnTo>
                  <a:lnTo>
                    <a:pt x="5894" y="727"/>
                  </a:lnTo>
                  <a:lnTo>
                    <a:pt x="4538" y="570"/>
                  </a:lnTo>
                  <a:lnTo>
                    <a:pt x="3497" y="432"/>
                  </a:lnTo>
                  <a:lnTo>
                    <a:pt x="2574" y="295"/>
                  </a:lnTo>
                  <a:lnTo>
                    <a:pt x="1788" y="157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9" name="Google Shape;10609;p59"/>
            <p:cNvSpPr/>
            <p:nvPr/>
          </p:nvSpPr>
          <p:spPr>
            <a:xfrm>
              <a:off x="-781254" y="-862040"/>
              <a:ext cx="453427" cy="76337"/>
            </a:xfrm>
            <a:custGeom>
              <a:avLst/>
              <a:gdLst/>
              <a:ahLst/>
              <a:cxnLst/>
              <a:rect l="l" t="t" r="r" b="b"/>
              <a:pathLst>
                <a:path w="27543" h="4637" extrusionOk="0">
                  <a:moveTo>
                    <a:pt x="0" y="0"/>
                  </a:moveTo>
                  <a:lnTo>
                    <a:pt x="20" y="2967"/>
                  </a:lnTo>
                  <a:lnTo>
                    <a:pt x="315" y="3104"/>
                  </a:lnTo>
                  <a:lnTo>
                    <a:pt x="727" y="3242"/>
                  </a:lnTo>
                  <a:lnTo>
                    <a:pt x="1238" y="3379"/>
                  </a:lnTo>
                  <a:lnTo>
                    <a:pt x="1886" y="3517"/>
                  </a:lnTo>
                  <a:lnTo>
                    <a:pt x="2633" y="3654"/>
                  </a:lnTo>
                  <a:lnTo>
                    <a:pt x="3477" y="3792"/>
                  </a:lnTo>
                  <a:lnTo>
                    <a:pt x="4440" y="3929"/>
                  </a:lnTo>
                  <a:lnTo>
                    <a:pt x="5520" y="4047"/>
                  </a:lnTo>
                  <a:lnTo>
                    <a:pt x="6679" y="4165"/>
                  </a:lnTo>
                  <a:lnTo>
                    <a:pt x="7937" y="4263"/>
                  </a:lnTo>
                  <a:lnTo>
                    <a:pt x="9312" y="4361"/>
                  </a:lnTo>
                  <a:lnTo>
                    <a:pt x="10766" y="4460"/>
                  </a:lnTo>
                  <a:lnTo>
                    <a:pt x="12317" y="4518"/>
                  </a:lnTo>
                  <a:lnTo>
                    <a:pt x="13948" y="4577"/>
                  </a:lnTo>
                  <a:lnTo>
                    <a:pt x="15677" y="4617"/>
                  </a:lnTo>
                  <a:lnTo>
                    <a:pt x="17504" y="4636"/>
                  </a:lnTo>
                  <a:lnTo>
                    <a:pt x="19272" y="4636"/>
                  </a:lnTo>
                  <a:lnTo>
                    <a:pt x="20981" y="4617"/>
                  </a:lnTo>
                  <a:lnTo>
                    <a:pt x="22572" y="4577"/>
                  </a:lnTo>
                  <a:lnTo>
                    <a:pt x="24104" y="4518"/>
                  </a:lnTo>
                  <a:lnTo>
                    <a:pt x="25008" y="3752"/>
                  </a:lnTo>
                  <a:lnTo>
                    <a:pt x="25872" y="2947"/>
                  </a:lnTo>
                  <a:lnTo>
                    <a:pt x="26717" y="2122"/>
                  </a:lnTo>
                  <a:lnTo>
                    <a:pt x="27542" y="1277"/>
                  </a:lnTo>
                  <a:lnTo>
                    <a:pt x="25401" y="1415"/>
                  </a:lnTo>
                  <a:lnTo>
                    <a:pt x="23142" y="1513"/>
                  </a:lnTo>
                  <a:lnTo>
                    <a:pt x="20765" y="1572"/>
                  </a:lnTo>
                  <a:lnTo>
                    <a:pt x="18289" y="1591"/>
                  </a:lnTo>
                  <a:lnTo>
                    <a:pt x="17504" y="1591"/>
                  </a:lnTo>
                  <a:lnTo>
                    <a:pt x="15677" y="1572"/>
                  </a:lnTo>
                  <a:lnTo>
                    <a:pt x="13889" y="1513"/>
                  </a:lnTo>
                  <a:lnTo>
                    <a:pt x="12160" y="1454"/>
                  </a:lnTo>
                  <a:lnTo>
                    <a:pt x="10491" y="1375"/>
                  </a:lnTo>
                  <a:lnTo>
                    <a:pt x="8880" y="1277"/>
                  </a:lnTo>
                  <a:lnTo>
                    <a:pt x="7347" y="1179"/>
                  </a:lnTo>
                  <a:lnTo>
                    <a:pt x="5894" y="1041"/>
                  </a:lnTo>
                  <a:lnTo>
                    <a:pt x="4538" y="884"/>
                  </a:lnTo>
                  <a:lnTo>
                    <a:pt x="3733" y="786"/>
                  </a:lnTo>
                  <a:lnTo>
                    <a:pt x="2986" y="668"/>
                  </a:lnTo>
                  <a:lnTo>
                    <a:pt x="2338" y="570"/>
                  </a:lnTo>
                  <a:lnTo>
                    <a:pt x="1749" y="452"/>
                  </a:lnTo>
                  <a:lnTo>
                    <a:pt x="1218" y="334"/>
                  </a:lnTo>
                  <a:lnTo>
                    <a:pt x="747" y="236"/>
                  </a:lnTo>
                  <a:lnTo>
                    <a:pt x="354" y="1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0" name="Google Shape;10610;p59"/>
            <p:cNvSpPr/>
            <p:nvPr/>
          </p:nvSpPr>
          <p:spPr>
            <a:xfrm>
              <a:off x="-209142" y="-1441610"/>
              <a:ext cx="6486" cy="18125"/>
            </a:xfrm>
            <a:custGeom>
              <a:avLst/>
              <a:gdLst/>
              <a:ahLst/>
              <a:cxnLst/>
              <a:rect l="l" t="t" r="r" b="b"/>
              <a:pathLst>
                <a:path w="394" h="1101" extrusionOk="0">
                  <a:moveTo>
                    <a:pt x="394" y="1"/>
                  </a:moveTo>
                  <a:lnTo>
                    <a:pt x="1" y="1101"/>
                  </a:lnTo>
                  <a:lnTo>
                    <a:pt x="217" y="1003"/>
                  </a:lnTo>
                  <a:lnTo>
                    <a:pt x="374" y="924"/>
                  </a:lnTo>
                  <a:lnTo>
                    <a:pt x="394" y="767"/>
                  </a:lnTo>
                  <a:lnTo>
                    <a:pt x="394" y="453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6480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1" name="Google Shape;10611;p59"/>
            <p:cNvSpPr/>
            <p:nvPr/>
          </p:nvSpPr>
          <p:spPr>
            <a:xfrm>
              <a:off x="-782867" y="-1473302"/>
              <a:ext cx="580188" cy="72781"/>
            </a:xfrm>
            <a:custGeom>
              <a:avLst/>
              <a:gdLst/>
              <a:ahLst/>
              <a:cxnLst/>
              <a:rect l="l" t="t" r="r" b="b"/>
              <a:pathLst>
                <a:path w="35243" h="4421" extrusionOk="0">
                  <a:moveTo>
                    <a:pt x="0" y="1"/>
                  </a:moveTo>
                  <a:lnTo>
                    <a:pt x="20" y="2672"/>
                  </a:lnTo>
                  <a:lnTo>
                    <a:pt x="118" y="2751"/>
                  </a:lnTo>
                  <a:lnTo>
                    <a:pt x="255" y="2810"/>
                  </a:lnTo>
                  <a:lnTo>
                    <a:pt x="629" y="2967"/>
                  </a:lnTo>
                  <a:lnTo>
                    <a:pt x="1120" y="3105"/>
                  </a:lnTo>
                  <a:lnTo>
                    <a:pt x="1729" y="3242"/>
                  </a:lnTo>
                  <a:lnTo>
                    <a:pt x="2456" y="3380"/>
                  </a:lnTo>
                  <a:lnTo>
                    <a:pt x="3300" y="3537"/>
                  </a:lnTo>
                  <a:lnTo>
                    <a:pt x="4263" y="3674"/>
                  </a:lnTo>
                  <a:lnTo>
                    <a:pt x="5324" y="3792"/>
                  </a:lnTo>
                  <a:lnTo>
                    <a:pt x="6502" y="3910"/>
                  </a:lnTo>
                  <a:lnTo>
                    <a:pt x="7799" y="4028"/>
                  </a:lnTo>
                  <a:lnTo>
                    <a:pt x="9174" y="4126"/>
                  </a:lnTo>
                  <a:lnTo>
                    <a:pt x="10667" y="4224"/>
                  </a:lnTo>
                  <a:lnTo>
                    <a:pt x="12258" y="4303"/>
                  </a:lnTo>
                  <a:lnTo>
                    <a:pt x="13948" y="4342"/>
                  </a:lnTo>
                  <a:lnTo>
                    <a:pt x="15735" y="4401"/>
                  </a:lnTo>
                  <a:lnTo>
                    <a:pt x="17602" y="4421"/>
                  </a:lnTo>
                  <a:lnTo>
                    <a:pt x="19311" y="4421"/>
                  </a:lnTo>
                  <a:lnTo>
                    <a:pt x="20961" y="4401"/>
                  </a:lnTo>
                  <a:lnTo>
                    <a:pt x="22532" y="4362"/>
                  </a:lnTo>
                  <a:lnTo>
                    <a:pt x="24006" y="4303"/>
                  </a:lnTo>
                  <a:lnTo>
                    <a:pt x="25401" y="4244"/>
                  </a:lnTo>
                  <a:lnTo>
                    <a:pt x="26717" y="4165"/>
                  </a:lnTo>
                  <a:lnTo>
                    <a:pt x="27954" y="4087"/>
                  </a:lnTo>
                  <a:lnTo>
                    <a:pt x="29094" y="3989"/>
                  </a:lnTo>
                  <a:lnTo>
                    <a:pt x="30155" y="3890"/>
                  </a:lnTo>
                  <a:lnTo>
                    <a:pt x="31117" y="3772"/>
                  </a:lnTo>
                  <a:lnTo>
                    <a:pt x="31982" y="3655"/>
                  </a:lnTo>
                  <a:lnTo>
                    <a:pt x="32748" y="3537"/>
                  </a:lnTo>
                  <a:lnTo>
                    <a:pt x="33435" y="3419"/>
                  </a:lnTo>
                  <a:lnTo>
                    <a:pt x="34005" y="3281"/>
                  </a:lnTo>
                  <a:lnTo>
                    <a:pt x="34476" y="3164"/>
                  </a:lnTo>
                  <a:lnTo>
                    <a:pt x="34850" y="3026"/>
                  </a:lnTo>
                  <a:lnTo>
                    <a:pt x="35243" y="1926"/>
                  </a:lnTo>
                  <a:lnTo>
                    <a:pt x="35243" y="158"/>
                  </a:lnTo>
                  <a:lnTo>
                    <a:pt x="34889" y="276"/>
                  </a:lnTo>
                  <a:lnTo>
                    <a:pt x="34476" y="394"/>
                  </a:lnTo>
                  <a:lnTo>
                    <a:pt x="34005" y="511"/>
                  </a:lnTo>
                  <a:lnTo>
                    <a:pt x="33475" y="629"/>
                  </a:lnTo>
                  <a:lnTo>
                    <a:pt x="32866" y="728"/>
                  </a:lnTo>
                  <a:lnTo>
                    <a:pt x="32178" y="845"/>
                  </a:lnTo>
                  <a:lnTo>
                    <a:pt x="31412" y="944"/>
                  </a:lnTo>
                  <a:lnTo>
                    <a:pt x="30547" y="1042"/>
                  </a:lnTo>
                  <a:lnTo>
                    <a:pt x="29271" y="1179"/>
                  </a:lnTo>
                  <a:lnTo>
                    <a:pt x="27915" y="1297"/>
                  </a:lnTo>
                  <a:lnTo>
                    <a:pt x="26461" y="1395"/>
                  </a:lnTo>
                  <a:lnTo>
                    <a:pt x="24968" y="1474"/>
                  </a:lnTo>
                  <a:lnTo>
                    <a:pt x="23397" y="1533"/>
                  </a:lnTo>
                  <a:lnTo>
                    <a:pt x="21766" y="1572"/>
                  </a:lnTo>
                  <a:lnTo>
                    <a:pt x="20097" y="1612"/>
                  </a:lnTo>
                  <a:lnTo>
                    <a:pt x="17602" y="1612"/>
                  </a:lnTo>
                  <a:lnTo>
                    <a:pt x="15775" y="1592"/>
                  </a:lnTo>
                  <a:lnTo>
                    <a:pt x="13987" y="1553"/>
                  </a:lnTo>
                  <a:lnTo>
                    <a:pt x="12258" y="1494"/>
                  </a:lnTo>
                  <a:lnTo>
                    <a:pt x="10589" y="1415"/>
                  </a:lnTo>
                  <a:lnTo>
                    <a:pt x="8978" y="1317"/>
                  </a:lnTo>
                  <a:lnTo>
                    <a:pt x="7445" y="1199"/>
                  </a:lnTo>
                  <a:lnTo>
                    <a:pt x="5992" y="1081"/>
                  </a:lnTo>
                  <a:lnTo>
                    <a:pt x="4636" y="924"/>
                  </a:lnTo>
                  <a:lnTo>
                    <a:pt x="3791" y="806"/>
                  </a:lnTo>
                  <a:lnTo>
                    <a:pt x="3025" y="708"/>
                  </a:lnTo>
                  <a:lnTo>
                    <a:pt x="2357" y="590"/>
                  </a:lnTo>
                  <a:lnTo>
                    <a:pt x="1748" y="472"/>
                  </a:lnTo>
                  <a:lnTo>
                    <a:pt x="1218" y="354"/>
                  </a:lnTo>
                  <a:lnTo>
                    <a:pt x="747" y="236"/>
                  </a:lnTo>
                  <a:lnTo>
                    <a:pt x="354" y="1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2" name="Google Shape;10612;p59"/>
            <p:cNvSpPr/>
            <p:nvPr/>
          </p:nvSpPr>
          <p:spPr>
            <a:xfrm>
              <a:off x="-782554" y="-1407647"/>
              <a:ext cx="564993" cy="72451"/>
            </a:xfrm>
            <a:custGeom>
              <a:avLst/>
              <a:gdLst/>
              <a:ahLst/>
              <a:cxnLst/>
              <a:rect l="l" t="t" r="r" b="b"/>
              <a:pathLst>
                <a:path w="34320" h="4401" extrusionOk="0">
                  <a:moveTo>
                    <a:pt x="1" y="1"/>
                  </a:moveTo>
                  <a:lnTo>
                    <a:pt x="1" y="2692"/>
                  </a:lnTo>
                  <a:lnTo>
                    <a:pt x="119" y="2751"/>
                  </a:lnTo>
                  <a:lnTo>
                    <a:pt x="256" y="2810"/>
                  </a:lnTo>
                  <a:lnTo>
                    <a:pt x="629" y="2967"/>
                  </a:lnTo>
                  <a:lnTo>
                    <a:pt x="1120" y="3104"/>
                  </a:lnTo>
                  <a:lnTo>
                    <a:pt x="1729" y="3242"/>
                  </a:lnTo>
                  <a:lnTo>
                    <a:pt x="2476" y="3379"/>
                  </a:lnTo>
                  <a:lnTo>
                    <a:pt x="3321" y="3537"/>
                  </a:lnTo>
                  <a:lnTo>
                    <a:pt x="4264" y="3674"/>
                  </a:lnTo>
                  <a:lnTo>
                    <a:pt x="5344" y="3792"/>
                  </a:lnTo>
                  <a:lnTo>
                    <a:pt x="6523" y="3910"/>
                  </a:lnTo>
                  <a:lnTo>
                    <a:pt x="7800" y="4028"/>
                  </a:lnTo>
                  <a:lnTo>
                    <a:pt x="9194" y="4126"/>
                  </a:lnTo>
                  <a:lnTo>
                    <a:pt x="10668" y="4224"/>
                  </a:lnTo>
                  <a:lnTo>
                    <a:pt x="12259" y="4283"/>
                  </a:lnTo>
                  <a:lnTo>
                    <a:pt x="13948" y="4342"/>
                  </a:lnTo>
                  <a:lnTo>
                    <a:pt x="15716" y="4381"/>
                  </a:lnTo>
                  <a:lnTo>
                    <a:pt x="17583" y="4401"/>
                  </a:lnTo>
                  <a:lnTo>
                    <a:pt x="20235" y="4401"/>
                  </a:lnTo>
                  <a:lnTo>
                    <a:pt x="22690" y="4342"/>
                  </a:lnTo>
                  <a:lnTo>
                    <a:pt x="24949" y="4263"/>
                  </a:lnTo>
                  <a:lnTo>
                    <a:pt x="26992" y="4146"/>
                  </a:lnTo>
                  <a:lnTo>
                    <a:pt x="28839" y="4008"/>
                  </a:lnTo>
                  <a:lnTo>
                    <a:pt x="30470" y="3851"/>
                  </a:lnTo>
                  <a:lnTo>
                    <a:pt x="31884" y="3674"/>
                  </a:lnTo>
                  <a:lnTo>
                    <a:pt x="33063" y="3478"/>
                  </a:lnTo>
                  <a:lnTo>
                    <a:pt x="33711" y="1965"/>
                  </a:lnTo>
                  <a:lnTo>
                    <a:pt x="34320" y="433"/>
                  </a:lnTo>
                  <a:lnTo>
                    <a:pt x="33593" y="590"/>
                  </a:lnTo>
                  <a:lnTo>
                    <a:pt x="32748" y="747"/>
                  </a:lnTo>
                  <a:lnTo>
                    <a:pt x="31727" y="904"/>
                  </a:lnTo>
                  <a:lnTo>
                    <a:pt x="30528" y="1042"/>
                  </a:lnTo>
                  <a:lnTo>
                    <a:pt x="29252" y="1179"/>
                  </a:lnTo>
                  <a:lnTo>
                    <a:pt x="27896" y="1297"/>
                  </a:lnTo>
                  <a:lnTo>
                    <a:pt x="26442" y="1395"/>
                  </a:lnTo>
                  <a:lnTo>
                    <a:pt x="24949" y="1474"/>
                  </a:lnTo>
                  <a:lnTo>
                    <a:pt x="23378" y="1533"/>
                  </a:lnTo>
                  <a:lnTo>
                    <a:pt x="21747" y="1572"/>
                  </a:lnTo>
                  <a:lnTo>
                    <a:pt x="20078" y="1611"/>
                  </a:lnTo>
                  <a:lnTo>
                    <a:pt x="17583" y="1611"/>
                  </a:lnTo>
                  <a:lnTo>
                    <a:pt x="15756" y="1592"/>
                  </a:lnTo>
                  <a:lnTo>
                    <a:pt x="13968" y="1553"/>
                  </a:lnTo>
                  <a:lnTo>
                    <a:pt x="12239" y="1494"/>
                  </a:lnTo>
                  <a:lnTo>
                    <a:pt x="10570" y="1415"/>
                  </a:lnTo>
                  <a:lnTo>
                    <a:pt x="8959" y="1317"/>
                  </a:lnTo>
                  <a:lnTo>
                    <a:pt x="7426" y="1199"/>
                  </a:lnTo>
                  <a:lnTo>
                    <a:pt x="5973" y="1061"/>
                  </a:lnTo>
                  <a:lnTo>
                    <a:pt x="4617" y="924"/>
                  </a:lnTo>
                  <a:lnTo>
                    <a:pt x="3772" y="806"/>
                  </a:lnTo>
                  <a:lnTo>
                    <a:pt x="3026" y="688"/>
                  </a:lnTo>
                  <a:lnTo>
                    <a:pt x="2338" y="590"/>
                  </a:lnTo>
                  <a:lnTo>
                    <a:pt x="1729" y="472"/>
                  </a:lnTo>
                  <a:lnTo>
                    <a:pt x="1199" y="354"/>
                  </a:lnTo>
                  <a:lnTo>
                    <a:pt x="747" y="236"/>
                  </a:lnTo>
                  <a:lnTo>
                    <a:pt x="335" y="1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3" name="Google Shape;10613;p59"/>
            <p:cNvSpPr/>
            <p:nvPr/>
          </p:nvSpPr>
          <p:spPr>
            <a:xfrm>
              <a:off x="-782554" y="-1341992"/>
              <a:ext cx="534274" cy="403940"/>
            </a:xfrm>
            <a:custGeom>
              <a:avLst/>
              <a:gdLst/>
              <a:ahLst/>
              <a:cxnLst/>
              <a:rect l="l" t="t" r="r" b="b"/>
              <a:pathLst>
                <a:path w="32454" h="24537" extrusionOk="0">
                  <a:moveTo>
                    <a:pt x="1" y="0"/>
                  </a:moveTo>
                  <a:lnTo>
                    <a:pt x="79" y="23633"/>
                  </a:lnTo>
                  <a:lnTo>
                    <a:pt x="295" y="23751"/>
                  </a:lnTo>
                  <a:lnTo>
                    <a:pt x="610" y="23849"/>
                  </a:lnTo>
                  <a:lnTo>
                    <a:pt x="983" y="23967"/>
                  </a:lnTo>
                  <a:lnTo>
                    <a:pt x="1454" y="24085"/>
                  </a:lnTo>
                  <a:lnTo>
                    <a:pt x="1985" y="24203"/>
                  </a:lnTo>
                  <a:lnTo>
                    <a:pt x="2594" y="24321"/>
                  </a:lnTo>
                  <a:lnTo>
                    <a:pt x="3281" y="24419"/>
                  </a:lnTo>
                  <a:lnTo>
                    <a:pt x="4048" y="24537"/>
                  </a:lnTo>
                  <a:lnTo>
                    <a:pt x="5403" y="24124"/>
                  </a:lnTo>
                  <a:lnTo>
                    <a:pt x="6758" y="23672"/>
                  </a:lnTo>
                  <a:lnTo>
                    <a:pt x="8094" y="23181"/>
                  </a:lnTo>
                  <a:lnTo>
                    <a:pt x="9430" y="22651"/>
                  </a:lnTo>
                  <a:lnTo>
                    <a:pt x="10746" y="22061"/>
                  </a:lnTo>
                  <a:lnTo>
                    <a:pt x="12043" y="21452"/>
                  </a:lnTo>
                  <a:lnTo>
                    <a:pt x="13320" y="20785"/>
                  </a:lnTo>
                  <a:lnTo>
                    <a:pt x="14577" y="20097"/>
                  </a:lnTo>
                  <a:lnTo>
                    <a:pt x="15834" y="19350"/>
                  </a:lnTo>
                  <a:lnTo>
                    <a:pt x="17052" y="18584"/>
                  </a:lnTo>
                  <a:lnTo>
                    <a:pt x="18251" y="17759"/>
                  </a:lnTo>
                  <a:lnTo>
                    <a:pt x="19429" y="16915"/>
                  </a:lnTo>
                  <a:lnTo>
                    <a:pt x="20588" y="16031"/>
                  </a:lnTo>
                  <a:lnTo>
                    <a:pt x="21708" y="15107"/>
                  </a:lnTo>
                  <a:lnTo>
                    <a:pt x="22808" y="14145"/>
                  </a:lnTo>
                  <a:lnTo>
                    <a:pt x="23889" y="13143"/>
                  </a:lnTo>
                  <a:lnTo>
                    <a:pt x="24557" y="12455"/>
                  </a:lnTo>
                  <a:lnTo>
                    <a:pt x="25224" y="11768"/>
                  </a:lnTo>
                  <a:lnTo>
                    <a:pt x="25853" y="11060"/>
                  </a:lnTo>
                  <a:lnTo>
                    <a:pt x="26482" y="10334"/>
                  </a:lnTo>
                  <a:lnTo>
                    <a:pt x="27071" y="9587"/>
                  </a:lnTo>
                  <a:lnTo>
                    <a:pt x="27660" y="8841"/>
                  </a:lnTo>
                  <a:lnTo>
                    <a:pt x="28210" y="8074"/>
                  </a:lnTo>
                  <a:lnTo>
                    <a:pt x="28760" y="7308"/>
                  </a:lnTo>
                  <a:lnTo>
                    <a:pt x="29271" y="6522"/>
                  </a:lnTo>
                  <a:lnTo>
                    <a:pt x="29782" y="5737"/>
                  </a:lnTo>
                  <a:lnTo>
                    <a:pt x="30273" y="4931"/>
                  </a:lnTo>
                  <a:lnTo>
                    <a:pt x="30745" y="4126"/>
                  </a:lnTo>
                  <a:lnTo>
                    <a:pt x="31196" y="3301"/>
                  </a:lnTo>
                  <a:lnTo>
                    <a:pt x="31629" y="2476"/>
                  </a:lnTo>
                  <a:lnTo>
                    <a:pt x="32061" y="1631"/>
                  </a:lnTo>
                  <a:lnTo>
                    <a:pt x="32454" y="786"/>
                  </a:lnTo>
                  <a:lnTo>
                    <a:pt x="32454" y="786"/>
                  </a:lnTo>
                  <a:lnTo>
                    <a:pt x="31550" y="924"/>
                  </a:lnTo>
                  <a:lnTo>
                    <a:pt x="30528" y="1042"/>
                  </a:lnTo>
                  <a:lnTo>
                    <a:pt x="29252" y="1179"/>
                  </a:lnTo>
                  <a:lnTo>
                    <a:pt x="27896" y="1277"/>
                  </a:lnTo>
                  <a:lnTo>
                    <a:pt x="26442" y="1376"/>
                  </a:lnTo>
                  <a:lnTo>
                    <a:pt x="24949" y="1454"/>
                  </a:lnTo>
                  <a:lnTo>
                    <a:pt x="23378" y="1533"/>
                  </a:lnTo>
                  <a:lnTo>
                    <a:pt x="21747" y="1572"/>
                  </a:lnTo>
                  <a:lnTo>
                    <a:pt x="20078" y="1592"/>
                  </a:lnTo>
                  <a:lnTo>
                    <a:pt x="18368" y="1611"/>
                  </a:lnTo>
                  <a:lnTo>
                    <a:pt x="17583" y="1611"/>
                  </a:lnTo>
                  <a:lnTo>
                    <a:pt x="15756" y="1592"/>
                  </a:lnTo>
                  <a:lnTo>
                    <a:pt x="13968" y="1552"/>
                  </a:lnTo>
                  <a:lnTo>
                    <a:pt x="12239" y="1493"/>
                  </a:lnTo>
                  <a:lnTo>
                    <a:pt x="10570" y="1415"/>
                  </a:lnTo>
                  <a:lnTo>
                    <a:pt x="8959" y="1317"/>
                  </a:lnTo>
                  <a:lnTo>
                    <a:pt x="7426" y="1199"/>
                  </a:lnTo>
                  <a:lnTo>
                    <a:pt x="5973" y="1061"/>
                  </a:lnTo>
                  <a:lnTo>
                    <a:pt x="4617" y="904"/>
                  </a:lnTo>
                  <a:lnTo>
                    <a:pt x="3792" y="806"/>
                  </a:lnTo>
                  <a:lnTo>
                    <a:pt x="3026" y="688"/>
                  </a:lnTo>
                  <a:lnTo>
                    <a:pt x="2358" y="570"/>
                  </a:lnTo>
                  <a:lnTo>
                    <a:pt x="1749" y="472"/>
                  </a:lnTo>
                  <a:lnTo>
                    <a:pt x="1219" y="354"/>
                  </a:lnTo>
                  <a:lnTo>
                    <a:pt x="747" y="236"/>
                  </a:lnTo>
                  <a:lnTo>
                    <a:pt x="354" y="1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4" name="Google Shape;10614;p59"/>
            <p:cNvSpPr/>
            <p:nvPr/>
          </p:nvSpPr>
          <p:spPr>
            <a:xfrm>
              <a:off x="-784168" y="-1747875"/>
              <a:ext cx="581159" cy="216054"/>
            </a:xfrm>
            <a:custGeom>
              <a:avLst/>
              <a:gdLst/>
              <a:ahLst/>
              <a:cxnLst/>
              <a:rect l="l" t="t" r="r" b="b"/>
              <a:pathLst>
                <a:path w="35302" h="13124" extrusionOk="0">
                  <a:moveTo>
                    <a:pt x="16463" y="0"/>
                  </a:moveTo>
                  <a:lnTo>
                    <a:pt x="15913" y="20"/>
                  </a:lnTo>
                  <a:lnTo>
                    <a:pt x="14695" y="20"/>
                  </a:lnTo>
                  <a:lnTo>
                    <a:pt x="14184" y="40"/>
                  </a:lnTo>
                  <a:lnTo>
                    <a:pt x="13830" y="40"/>
                  </a:lnTo>
                  <a:lnTo>
                    <a:pt x="13339" y="59"/>
                  </a:lnTo>
                  <a:lnTo>
                    <a:pt x="12986" y="59"/>
                  </a:lnTo>
                  <a:lnTo>
                    <a:pt x="12514" y="79"/>
                  </a:lnTo>
                  <a:lnTo>
                    <a:pt x="12161" y="79"/>
                  </a:lnTo>
                  <a:lnTo>
                    <a:pt x="11709" y="99"/>
                  </a:lnTo>
                  <a:lnTo>
                    <a:pt x="11355" y="118"/>
                  </a:lnTo>
                  <a:lnTo>
                    <a:pt x="10903" y="138"/>
                  </a:lnTo>
                  <a:lnTo>
                    <a:pt x="10569" y="158"/>
                  </a:lnTo>
                  <a:lnTo>
                    <a:pt x="10137" y="177"/>
                  </a:lnTo>
                  <a:lnTo>
                    <a:pt x="9803" y="197"/>
                  </a:lnTo>
                  <a:lnTo>
                    <a:pt x="9391" y="216"/>
                  </a:lnTo>
                  <a:lnTo>
                    <a:pt x="9037" y="236"/>
                  </a:lnTo>
                  <a:lnTo>
                    <a:pt x="8644" y="256"/>
                  </a:lnTo>
                  <a:lnTo>
                    <a:pt x="8310" y="295"/>
                  </a:lnTo>
                  <a:lnTo>
                    <a:pt x="7937" y="315"/>
                  </a:lnTo>
                  <a:lnTo>
                    <a:pt x="7623" y="334"/>
                  </a:lnTo>
                  <a:lnTo>
                    <a:pt x="7249" y="374"/>
                  </a:lnTo>
                  <a:lnTo>
                    <a:pt x="6935" y="393"/>
                  </a:lnTo>
                  <a:lnTo>
                    <a:pt x="6581" y="433"/>
                  </a:lnTo>
                  <a:lnTo>
                    <a:pt x="6287" y="452"/>
                  </a:lnTo>
                  <a:lnTo>
                    <a:pt x="5953" y="491"/>
                  </a:lnTo>
                  <a:lnTo>
                    <a:pt x="5658" y="511"/>
                  </a:lnTo>
                  <a:lnTo>
                    <a:pt x="5344" y="550"/>
                  </a:lnTo>
                  <a:lnTo>
                    <a:pt x="5069" y="590"/>
                  </a:lnTo>
                  <a:lnTo>
                    <a:pt x="4755" y="629"/>
                  </a:lnTo>
                  <a:lnTo>
                    <a:pt x="4479" y="649"/>
                  </a:lnTo>
                  <a:lnTo>
                    <a:pt x="4204" y="688"/>
                  </a:lnTo>
                  <a:lnTo>
                    <a:pt x="3949" y="727"/>
                  </a:lnTo>
                  <a:lnTo>
                    <a:pt x="3674" y="766"/>
                  </a:lnTo>
                  <a:lnTo>
                    <a:pt x="3438" y="806"/>
                  </a:lnTo>
                  <a:lnTo>
                    <a:pt x="3183" y="845"/>
                  </a:lnTo>
                  <a:lnTo>
                    <a:pt x="2947" y="884"/>
                  </a:lnTo>
                  <a:lnTo>
                    <a:pt x="2711" y="924"/>
                  </a:lnTo>
                  <a:lnTo>
                    <a:pt x="2495" y="963"/>
                  </a:lnTo>
                  <a:lnTo>
                    <a:pt x="2279" y="1022"/>
                  </a:lnTo>
                  <a:lnTo>
                    <a:pt x="2083" y="1061"/>
                  </a:lnTo>
                  <a:lnTo>
                    <a:pt x="1886" y="1100"/>
                  </a:lnTo>
                  <a:lnTo>
                    <a:pt x="1710" y="1140"/>
                  </a:lnTo>
                  <a:lnTo>
                    <a:pt x="1513" y="1199"/>
                  </a:lnTo>
                  <a:lnTo>
                    <a:pt x="1356" y="1238"/>
                  </a:lnTo>
                  <a:lnTo>
                    <a:pt x="1199" y="1297"/>
                  </a:lnTo>
                  <a:lnTo>
                    <a:pt x="1061" y="1336"/>
                  </a:lnTo>
                  <a:lnTo>
                    <a:pt x="904" y="1375"/>
                  </a:lnTo>
                  <a:lnTo>
                    <a:pt x="786" y="1434"/>
                  </a:lnTo>
                  <a:lnTo>
                    <a:pt x="649" y="1474"/>
                  </a:lnTo>
                  <a:lnTo>
                    <a:pt x="551" y="1533"/>
                  </a:lnTo>
                  <a:lnTo>
                    <a:pt x="452" y="1592"/>
                  </a:lnTo>
                  <a:lnTo>
                    <a:pt x="354" y="1631"/>
                  </a:lnTo>
                  <a:lnTo>
                    <a:pt x="276" y="1690"/>
                  </a:lnTo>
                  <a:lnTo>
                    <a:pt x="197" y="1729"/>
                  </a:lnTo>
                  <a:lnTo>
                    <a:pt x="138" y="1788"/>
                  </a:lnTo>
                  <a:lnTo>
                    <a:pt x="79" y="1867"/>
                  </a:lnTo>
                  <a:lnTo>
                    <a:pt x="59" y="1906"/>
                  </a:lnTo>
                  <a:lnTo>
                    <a:pt x="20" y="1984"/>
                  </a:lnTo>
                  <a:lnTo>
                    <a:pt x="0" y="2043"/>
                  </a:lnTo>
                  <a:lnTo>
                    <a:pt x="0" y="2102"/>
                  </a:lnTo>
                  <a:lnTo>
                    <a:pt x="20" y="2161"/>
                  </a:lnTo>
                  <a:lnTo>
                    <a:pt x="79" y="2259"/>
                  </a:lnTo>
                  <a:lnTo>
                    <a:pt x="99" y="2279"/>
                  </a:lnTo>
                  <a:lnTo>
                    <a:pt x="79" y="2299"/>
                  </a:lnTo>
                  <a:lnTo>
                    <a:pt x="40" y="2318"/>
                  </a:lnTo>
                  <a:lnTo>
                    <a:pt x="40" y="3261"/>
                  </a:lnTo>
                  <a:lnTo>
                    <a:pt x="59" y="11375"/>
                  </a:lnTo>
                  <a:lnTo>
                    <a:pt x="79" y="11375"/>
                  </a:lnTo>
                  <a:lnTo>
                    <a:pt x="177" y="11453"/>
                  </a:lnTo>
                  <a:lnTo>
                    <a:pt x="295" y="11512"/>
                  </a:lnTo>
                  <a:lnTo>
                    <a:pt x="668" y="11650"/>
                  </a:lnTo>
                  <a:lnTo>
                    <a:pt x="1140" y="11807"/>
                  </a:lnTo>
                  <a:lnTo>
                    <a:pt x="1749" y="11944"/>
                  </a:lnTo>
                  <a:lnTo>
                    <a:pt x="2476" y="12082"/>
                  </a:lnTo>
                  <a:lnTo>
                    <a:pt x="3320" y="12239"/>
                  </a:lnTo>
                  <a:lnTo>
                    <a:pt x="4283" y="12377"/>
                  </a:lnTo>
                  <a:lnTo>
                    <a:pt x="5344" y="12494"/>
                  </a:lnTo>
                  <a:lnTo>
                    <a:pt x="6542" y="12632"/>
                  </a:lnTo>
                  <a:lnTo>
                    <a:pt x="7819" y="12730"/>
                  </a:lnTo>
                  <a:lnTo>
                    <a:pt x="9214" y="12848"/>
                  </a:lnTo>
                  <a:lnTo>
                    <a:pt x="10707" y="12927"/>
                  </a:lnTo>
                  <a:lnTo>
                    <a:pt x="12318" y="13005"/>
                  </a:lnTo>
                  <a:lnTo>
                    <a:pt x="14007" y="13064"/>
                  </a:lnTo>
                  <a:lnTo>
                    <a:pt x="15795" y="13103"/>
                  </a:lnTo>
                  <a:lnTo>
                    <a:pt x="17681" y="13123"/>
                  </a:lnTo>
                  <a:lnTo>
                    <a:pt x="19567" y="13123"/>
                  </a:lnTo>
                  <a:lnTo>
                    <a:pt x="21354" y="13103"/>
                  </a:lnTo>
                  <a:lnTo>
                    <a:pt x="23044" y="13064"/>
                  </a:lnTo>
                  <a:lnTo>
                    <a:pt x="24635" y="13005"/>
                  </a:lnTo>
                  <a:lnTo>
                    <a:pt x="26128" y="12927"/>
                  </a:lnTo>
                  <a:lnTo>
                    <a:pt x="27523" y="12828"/>
                  </a:lnTo>
                  <a:lnTo>
                    <a:pt x="28819" y="12730"/>
                  </a:lnTo>
                  <a:lnTo>
                    <a:pt x="29998" y="12632"/>
                  </a:lnTo>
                  <a:lnTo>
                    <a:pt x="31059" y="12494"/>
                  </a:lnTo>
                  <a:lnTo>
                    <a:pt x="32021" y="12377"/>
                  </a:lnTo>
                  <a:lnTo>
                    <a:pt x="32866" y="12239"/>
                  </a:lnTo>
                  <a:lnTo>
                    <a:pt x="33593" y="12101"/>
                  </a:lnTo>
                  <a:lnTo>
                    <a:pt x="34202" y="11964"/>
                  </a:lnTo>
                  <a:lnTo>
                    <a:pt x="34693" y="11826"/>
                  </a:lnTo>
                  <a:lnTo>
                    <a:pt x="35047" y="11689"/>
                  </a:lnTo>
                  <a:lnTo>
                    <a:pt x="35184" y="11630"/>
                  </a:lnTo>
                  <a:lnTo>
                    <a:pt x="35302" y="11551"/>
                  </a:lnTo>
                  <a:lnTo>
                    <a:pt x="35263" y="3399"/>
                  </a:lnTo>
                  <a:lnTo>
                    <a:pt x="35263" y="2240"/>
                  </a:lnTo>
                  <a:lnTo>
                    <a:pt x="35204" y="2083"/>
                  </a:lnTo>
                  <a:lnTo>
                    <a:pt x="35184" y="2024"/>
                  </a:lnTo>
                  <a:lnTo>
                    <a:pt x="35066" y="1926"/>
                  </a:lnTo>
                  <a:lnTo>
                    <a:pt x="34909" y="1808"/>
                  </a:lnTo>
                  <a:lnTo>
                    <a:pt x="34732" y="1709"/>
                  </a:lnTo>
                  <a:lnTo>
                    <a:pt x="34673" y="1670"/>
                  </a:lnTo>
                  <a:lnTo>
                    <a:pt x="34516" y="1611"/>
                  </a:lnTo>
                  <a:lnTo>
                    <a:pt x="34457" y="1592"/>
                  </a:lnTo>
                  <a:lnTo>
                    <a:pt x="34221" y="1493"/>
                  </a:lnTo>
                  <a:lnTo>
                    <a:pt x="34123" y="1474"/>
                  </a:lnTo>
                  <a:lnTo>
                    <a:pt x="33927" y="1415"/>
                  </a:lnTo>
                  <a:lnTo>
                    <a:pt x="33809" y="1375"/>
                  </a:lnTo>
                  <a:lnTo>
                    <a:pt x="33612" y="1317"/>
                  </a:lnTo>
                  <a:lnTo>
                    <a:pt x="33475" y="1277"/>
                  </a:lnTo>
                  <a:lnTo>
                    <a:pt x="33239" y="1218"/>
                  </a:lnTo>
                  <a:lnTo>
                    <a:pt x="32984" y="1179"/>
                  </a:lnTo>
                  <a:lnTo>
                    <a:pt x="32787" y="1120"/>
                  </a:lnTo>
                  <a:lnTo>
                    <a:pt x="32571" y="1081"/>
                  </a:lnTo>
                  <a:lnTo>
                    <a:pt x="32395" y="1042"/>
                  </a:lnTo>
                  <a:lnTo>
                    <a:pt x="32159" y="1002"/>
                  </a:lnTo>
                  <a:lnTo>
                    <a:pt x="32002" y="983"/>
                  </a:lnTo>
                  <a:lnTo>
                    <a:pt x="31432" y="884"/>
                  </a:lnTo>
                  <a:lnTo>
                    <a:pt x="31334" y="865"/>
                  </a:lnTo>
                  <a:lnTo>
                    <a:pt x="31019" y="825"/>
                  </a:lnTo>
                  <a:lnTo>
                    <a:pt x="30862" y="806"/>
                  </a:lnTo>
                  <a:lnTo>
                    <a:pt x="30528" y="747"/>
                  </a:lnTo>
                  <a:lnTo>
                    <a:pt x="30430" y="727"/>
                  </a:lnTo>
                  <a:lnTo>
                    <a:pt x="29133" y="590"/>
                  </a:lnTo>
                  <a:lnTo>
                    <a:pt x="28603" y="531"/>
                  </a:lnTo>
                  <a:lnTo>
                    <a:pt x="27542" y="433"/>
                  </a:lnTo>
                  <a:lnTo>
                    <a:pt x="26442" y="334"/>
                  </a:lnTo>
                  <a:lnTo>
                    <a:pt x="25283" y="256"/>
                  </a:lnTo>
                  <a:lnTo>
                    <a:pt x="24085" y="197"/>
                  </a:lnTo>
                  <a:lnTo>
                    <a:pt x="22572" y="118"/>
                  </a:lnTo>
                  <a:lnTo>
                    <a:pt x="21001" y="59"/>
                  </a:lnTo>
                  <a:lnTo>
                    <a:pt x="20922" y="59"/>
                  </a:lnTo>
                  <a:lnTo>
                    <a:pt x="19350" y="20"/>
                  </a:lnTo>
                  <a:lnTo>
                    <a:pt x="19272" y="20"/>
                  </a:lnTo>
                  <a:lnTo>
                    <a:pt x="1764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5" name="Google Shape;10615;p59"/>
            <p:cNvSpPr/>
            <p:nvPr/>
          </p:nvSpPr>
          <p:spPr>
            <a:xfrm>
              <a:off x="-782867" y="-1538957"/>
              <a:ext cx="579859" cy="72781"/>
            </a:xfrm>
            <a:custGeom>
              <a:avLst/>
              <a:gdLst/>
              <a:ahLst/>
              <a:cxnLst/>
              <a:rect l="l" t="t" r="r" b="b"/>
              <a:pathLst>
                <a:path w="35223" h="4421" extrusionOk="0">
                  <a:moveTo>
                    <a:pt x="0" y="1"/>
                  </a:moveTo>
                  <a:lnTo>
                    <a:pt x="0" y="2673"/>
                  </a:lnTo>
                  <a:lnTo>
                    <a:pt x="98" y="2751"/>
                  </a:lnTo>
                  <a:lnTo>
                    <a:pt x="236" y="2810"/>
                  </a:lnTo>
                  <a:lnTo>
                    <a:pt x="609" y="2948"/>
                  </a:lnTo>
                  <a:lnTo>
                    <a:pt x="1081" y="3105"/>
                  </a:lnTo>
                  <a:lnTo>
                    <a:pt x="1690" y="3242"/>
                  </a:lnTo>
                  <a:lnTo>
                    <a:pt x="2416" y="3380"/>
                  </a:lnTo>
                  <a:lnTo>
                    <a:pt x="3261" y="3537"/>
                  </a:lnTo>
                  <a:lnTo>
                    <a:pt x="4224" y="3655"/>
                  </a:lnTo>
                  <a:lnTo>
                    <a:pt x="5304" y="3792"/>
                  </a:lnTo>
                  <a:lnTo>
                    <a:pt x="6483" y="3910"/>
                  </a:lnTo>
                  <a:lnTo>
                    <a:pt x="7760" y="4028"/>
                  </a:lnTo>
                  <a:lnTo>
                    <a:pt x="9154" y="4126"/>
                  </a:lnTo>
                  <a:lnTo>
                    <a:pt x="10647" y="4224"/>
                  </a:lnTo>
                  <a:lnTo>
                    <a:pt x="12239" y="4303"/>
                  </a:lnTo>
                  <a:lnTo>
                    <a:pt x="13928" y="4362"/>
                  </a:lnTo>
                  <a:lnTo>
                    <a:pt x="15716" y="4401"/>
                  </a:lnTo>
                  <a:lnTo>
                    <a:pt x="17602" y="4421"/>
                  </a:lnTo>
                  <a:lnTo>
                    <a:pt x="19488" y="4421"/>
                  </a:lnTo>
                  <a:lnTo>
                    <a:pt x="21275" y="4401"/>
                  </a:lnTo>
                  <a:lnTo>
                    <a:pt x="22965" y="4342"/>
                  </a:lnTo>
                  <a:lnTo>
                    <a:pt x="24576" y="4283"/>
                  </a:lnTo>
                  <a:lnTo>
                    <a:pt x="26069" y="4224"/>
                  </a:lnTo>
                  <a:lnTo>
                    <a:pt x="27463" y="4126"/>
                  </a:lnTo>
                  <a:lnTo>
                    <a:pt x="28760" y="4028"/>
                  </a:lnTo>
                  <a:lnTo>
                    <a:pt x="29939" y="3910"/>
                  </a:lnTo>
                  <a:lnTo>
                    <a:pt x="31019" y="3792"/>
                  </a:lnTo>
                  <a:lnTo>
                    <a:pt x="31962" y="3674"/>
                  </a:lnTo>
                  <a:lnTo>
                    <a:pt x="32807" y="3537"/>
                  </a:lnTo>
                  <a:lnTo>
                    <a:pt x="33533" y="3399"/>
                  </a:lnTo>
                  <a:lnTo>
                    <a:pt x="34142" y="3262"/>
                  </a:lnTo>
                  <a:lnTo>
                    <a:pt x="34634" y="3124"/>
                  </a:lnTo>
                  <a:lnTo>
                    <a:pt x="34987" y="2987"/>
                  </a:lnTo>
                  <a:lnTo>
                    <a:pt x="35125" y="2908"/>
                  </a:lnTo>
                  <a:lnTo>
                    <a:pt x="35223" y="2849"/>
                  </a:lnTo>
                  <a:lnTo>
                    <a:pt x="35223" y="158"/>
                  </a:lnTo>
                  <a:lnTo>
                    <a:pt x="34869" y="276"/>
                  </a:lnTo>
                  <a:lnTo>
                    <a:pt x="34476" y="394"/>
                  </a:lnTo>
                  <a:lnTo>
                    <a:pt x="34005" y="512"/>
                  </a:lnTo>
                  <a:lnTo>
                    <a:pt x="33475" y="629"/>
                  </a:lnTo>
                  <a:lnTo>
                    <a:pt x="32866" y="747"/>
                  </a:lnTo>
                  <a:lnTo>
                    <a:pt x="32178" y="846"/>
                  </a:lnTo>
                  <a:lnTo>
                    <a:pt x="31412" y="944"/>
                  </a:lnTo>
                  <a:lnTo>
                    <a:pt x="30547" y="1062"/>
                  </a:lnTo>
                  <a:lnTo>
                    <a:pt x="29271" y="1180"/>
                  </a:lnTo>
                  <a:lnTo>
                    <a:pt x="27915" y="1297"/>
                  </a:lnTo>
                  <a:lnTo>
                    <a:pt x="26461" y="1396"/>
                  </a:lnTo>
                  <a:lnTo>
                    <a:pt x="24968" y="1474"/>
                  </a:lnTo>
                  <a:lnTo>
                    <a:pt x="23397" y="1533"/>
                  </a:lnTo>
                  <a:lnTo>
                    <a:pt x="21766" y="1592"/>
                  </a:lnTo>
                  <a:lnTo>
                    <a:pt x="20097" y="1612"/>
                  </a:lnTo>
                  <a:lnTo>
                    <a:pt x="17602" y="1612"/>
                  </a:lnTo>
                  <a:lnTo>
                    <a:pt x="15775" y="1592"/>
                  </a:lnTo>
                  <a:lnTo>
                    <a:pt x="13987" y="1553"/>
                  </a:lnTo>
                  <a:lnTo>
                    <a:pt x="12258" y="1494"/>
                  </a:lnTo>
                  <a:lnTo>
                    <a:pt x="10589" y="1415"/>
                  </a:lnTo>
                  <a:lnTo>
                    <a:pt x="8978" y="1317"/>
                  </a:lnTo>
                  <a:lnTo>
                    <a:pt x="7445" y="1219"/>
                  </a:lnTo>
                  <a:lnTo>
                    <a:pt x="5992" y="1081"/>
                  </a:lnTo>
                  <a:lnTo>
                    <a:pt x="4636" y="924"/>
                  </a:lnTo>
                  <a:lnTo>
                    <a:pt x="3791" y="806"/>
                  </a:lnTo>
                  <a:lnTo>
                    <a:pt x="3025" y="708"/>
                  </a:lnTo>
                  <a:lnTo>
                    <a:pt x="2338" y="590"/>
                  </a:lnTo>
                  <a:lnTo>
                    <a:pt x="1729" y="472"/>
                  </a:lnTo>
                  <a:lnTo>
                    <a:pt x="1198" y="354"/>
                  </a:lnTo>
                  <a:lnTo>
                    <a:pt x="747" y="237"/>
                  </a:lnTo>
                  <a:lnTo>
                    <a:pt x="334" y="1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6" name="Google Shape;10616;p59"/>
            <p:cNvSpPr/>
            <p:nvPr/>
          </p:nvSpPr>
          <p:spPr>
            <a:xfrm>
              <a:off x="-781254" y="-931910"/>
              <a:ext cx="18454" cy="9071"/>
            </a:xfrm>
            <a:custGeom>
              <a:avLst/>
              <a:gdLst/>
              <a:ahLst/>
              <a:cxnLst/>
              <a:rect l="l" t="t" r="r" b="b"/>
              <a:pathLst>
                <a:path w="1121" h="551" extrusionOk="0">
                  <a:moveTo>
                    <a:pt x="0" y="1"/>
                  </a:moveTo>
                  <a:lnTo>
                    <a:pt x="0" y="551"/>
                  </a:lnTo>
                  <a:lnTo>
                    <a:pt x="550" y="433"/>
                  </a:lnTo>
                  <a:lnTo>
                    <a:pt x="1120" y="315"/>
                  </a:lnTo>
                  <a:lnTo>
                    <a:pt x="491" y="1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08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7" name="Google Shape;10617;p59"/>
            <p:cNvSpPr/>
            <p:nvPr/>
          </p:nvSpPr>
          <p:spPr>
            <a:xfrm>
              <a:off x="-795807" y="-617216"/>
              <a:ext cx="610907" cy="55314"/>
            </a:xfrm>
            <a:custGeom>
              <a:avLst/>
              <a:gdLst/>
              <a:ahLst/>
              <a:cxnLst/>
              <a:rect l="l" t="t" r="r" b="b"/>
              <a:pathLst>
                <a:path w="37109" h="3360" extrusionOk="0">
                  <a:moveTo>
                    <a:pt x="550" y="0"/>
                  </a:moveTo>
                  <a:lnTo>
                    <a:pt x="432" y="20"/>
                  </a:lnTo>
                  <a:lnTo>
                    <a:pt x="334" y="40"/>
                  </a:lnTo>
                  <a:lnTo>
                    <a:pt x="236" y="98"/>
                  </a:lnTo>
                  <a:lnTo>
                    <a:pt x="157" y="157"/>
                  </a:lnTo>
                  <a:lnTo>
                    <a:pt x="79" y="256"/>
                  </a:lnTo>
                  <a:lnTo>
                    <a:pt x="40" y="334"/>
                  </a:lnTo>
                  <a:lnTo>
                    <a:pt x="0" y="452"/>
                  </a:lnTo>
                  <a:lnTo>
                    <a:pt x="0" y="550"/>
                  </a:lnTo>
                  <a:lnTo>
                    <a:pt x="0" y="747"/>
                  </a:lnTo>
                  <a:lnTo>
                    <a:pt x="20" y="865"/>
                  </a:lnTo>
                  <a:lnTo>
                    <a:pt x="79" y="982"/>
                  </a:lnTo>
                  <a:lnTo>
                    <a:pt x="157" y="1100"/>
                  </a:lnTo>
                  <a:lnTo>
                    <a:pt x="295" y="1238"/>
                  </a:lnTo>
                  <a:lnTo>
                    <a:pt x="472" y="1375"/>
                  </a:lnTo>
                  <a:lnTo>
                    <a:pt x="707" y="1513"/>
                  </a:lnTo>
                  <a:lnTo>
                    <a:pt x="1022" y="1650"/>
                  </a:lnTo>
                  <a:lnTo>
                    <a:pt x="1415" y="1788"/>
                  </a:lnTo>
                  <a:lnTo>
                    <a:pt x="1886" y="1945"/>
                  </a:lnTo>
                  <a:lnTo>
                    <a:pt x="2456" y="2083"/>
                  </a:lnTo>
                  <a:lnTo>
                    <a:pt x="3124" y="2220"/>
                  </a:lnTo>
                  <a:lnTo>
                    <a:pt x="3890" y="2377"/>
                  </a:lnTo>
                  <a:lnTo>
                    <a:pt x="4794" y="2515"/>
                  </a:lnTo>
                  <a:lnTo>
                    <a:pt x="5835" y="2652"/>
                  </a:lnTo>
                  <a:lnTo>
                    <a:pt x="7171" y="2790"/>
                  </a:lnTo>
                  <a:lnTo>
                    <a:pt x="8605" y="2927"/>
                  </a:lnTo>
                  <a:lnTo>
                    <a:pt x="10117" y="3045"/>
                  </a:lnTo>
                  <a:lnTo>
                    <a:pt x="11708" y="3143"/>
                  </a:lnTo>
                  <a:lnTo>
                    <a:pt x="13359" y="3222"/>
                  </a:lnTo>
                  <a:lnTo>
                    <a:pt x="15048" y="3281"/>
                  </a:lnTo>
                  <a:lnTo>
                    <a:pt x="16777" y="3320"/>
                  </a:lnTo>
                  <a:lnTo>
                    <a:pt x="18545" y="3340"/>
                  </a:lnTo>
                  <a:lnTo>
                    <a:pt x="19743" y="3359"/>
                  </a:lnTo>
                  <a:lnTo>
                    <a:pt x="22631" y="3340"/>
                  </a:lnTo>
                  <a:lnTo>
                    <a:pt x="25185" y="3281"/>
                  </a:lnTo>
                  <a:lnTo>
                    <a:pt x="27405" y="3183"/>
                  </a:lnTo>
                  <a:lnTo>
                    <a:pt x="29330" y="3065"/>
                  </a:lnTo>
                  <a:lnTo>
                    <a:pt x="30960" y="2927"/>
                  </a:lnTo>
                  <a:lnTo>
                    <a:pt x="32355" y="2770"/>
                  </a:lnTo>
                  <a:lnTo>
                    <a:pt x="32964" y="2672"/>
                  </a:lnTo>
                  <a:lnTo>
                    <a:pt x="33514" y="2593"/>
                  </a:lnTo>
                  <a:lnTo>
                    <a:pt x="34005" y="2495"/>
                  </a:lnTo>
                  <a:lnTo>
                    <a:pt x="34457" y="2397"/>
                  </a:lnTo>
                  <a:lnTo>
                    <a:pt x="34850" y="2299"/>
                  </a:lnTo>
                  <a:lnTo>
                    <a:pt x="35203" y="2200"/>
                  </a:lnTo>
                  <a:lnTo>
                    <a:pt x="35518" y="2102"/>
                  </a:lnTo>
                  <a:lnTo>
                    <a:pt x="35793" y="2004"/>
                  </a:lnTo>
                  <a:lnTo>
                    <a:pt x="36029" y="1906"/>
                  </a:lnTo>
                  <a:lnTo>
                    <a:pt x="36245" y="1808"/>
                  </a:lnTo>
                  <a:lnTo>
                    <a:pt x="36421" y="1709"/>
                  </a:lnTo>
                  <a:lnTo>
                    <a:pt x="36559" y="1631"/>
                  </a:lnTo>
                  <a:lnTo>
                    <a:pt x="36677" y="1533"/>
                  </a:lnTo>
                  <a:lnTo>
                    <a:pt x="36775" y="1434"/>
                  </a:lnTo>
                  <a:lnTo>
                    <a:pt x="36932" y="1277"/>
                  </a:lnTo>
                  <a:lnTo>
                    <a:pt x="37011" y="1140"/>
                  </a:lnTo>
                  <a:lnTo>
                    <a:pt x="37070" y="1002"/>
                  </a:lnTo>
                  <a:lnTo>
                    <a:pt x="37089" y="904"/>
                  </a:lnTo>
                  <a:lnTo>
                    <a:pt x="37109" y="786"/>
                  </a:lnTo>
                  <a:lnTo>
                    <a:pt x="37089" y="688"/>
                  </a:lnTo>
                  <a:lnTo>
                    <a:pt x="37070" y="590"/>
                  </a:lnTo>
                  <a:lnTo>
                    <a:pt x="37011" y="491"/>
                  </a:lnTo>
                  <a:lnTo>
                    <a:pt x="36952" y="413"/>
                  </a:lnTo>
                  <a:lnTo>
                    <a:pt x="36854" y="354"/>
                  </a:lnTo>
                  <a:lnTo>
                    <a:pt x="36755" y="295"/>
                  </a:lnTo>
                  <a:lnTo>
                    <a:pt x="36618" y="256"/>
                  </a:lnTo>
                  <a:lnTo>
                    <a:pt x="36480" y="256"/>
                  </a:lnTo>
                  <a:lnTo>
                    <a:pt x="36343" y="295"/>
                  </a:lnTo>
                  <a:lnTo>
                    <a:pt x="36225" y="373"/>
                  </a:lnTo>
                  <a:lnTo>
                    <a:pt x="36127" y="472"/>
                  </a:lnTo>
                  <a:lnTo>
                    <a:pt x="36048" y="590"/>
                  </a:lnTo>
                  <a:lnTo>
                    <a:pt x="36029" y="629"/>
                  </a:lnTo>
                  <a:lnTo>
                    <a:pt x="35970" y="688"/>
                  </a:lnTo>
                  <a:lnTo>
                    <a:pt x="35852" y="786"/>
                  </a:lnTo>
                  <a:lnTo>
                    <a:pt x="35636" y="904"/>
                  </a:lnTo>
                  <a:lnTo>
                    <a:pt x="35321" y="1022"/>
                  </a:lnTo>
                  <a:lnTo>
                    <a:pt x="34870" y="1179"/>
                  </a:lnTo>
                  <a:lnTo>
                    <a:pt x="34280" y="1316"/>
                  </a:lnTo>
                  <a:lnTo>
                    <a:pt x="33514" y="1474"/>
                  </a:lnTo>
                  <a:lnTo>
                    <a:pt x="32551" y="1631"/>
                  </a:lnTo>
                  <a:lnTo>
                    <a:pt x="31373" y="1788"/>
                  </a:lnTo>
                  <a:lnTo>
                    <a:pt x="29958" y="1906"/>
                  </a:lnTo>
                  <a:lnTo>
                    <a:pt x="28289" y="2043"/>
                  </a:lnTo>
                  <a:lnTo>
                    <a:pt x="26324" y="2141"/>
                  </a:lnTo>
                  <a:lnTo>
                    <a:pt x="24065" y="2200"/>
                  </a:lnTo>
                  <a:lnTo>
                    <a:pt x="21492" y="2240"/>
                  </a:lnTo>
                  <a:lnTo>
                    <a:pt x="18564" y="2240"/>
                  </a:lnTo>
                  <a:lnTo>
                    <a:pt x="16698" y="2220"/>
                  </a:lnTo>
                  <a:lnTo>
                    <a:pt x="14911" y="2181"/>
                  </a:lnTo>
                  <a:lnTo>
                    <a:pt x="13221" y="2122"/>
                  </a:lnTo>
                  <a:lnTo>
                    <a:pt x="11630" y="2043"/>
                  </a:lnTo>
                  <a:lnTo>
                    <a:pt x="10137" y="1945"/>
                  </a:lnTo>
                  <a:lnTo>
                    <a:pt x="8762" y="1847"/>
                  </a:lnTo>
                  <a:lnTo>
                    <a:pt x="7465" y="1729"/>
                  </a:lnTo>
                  <a:lnTo>
                    <a:pt x="6287" y="1591"/>
                  </a:lnTo>
                  <a:lnTo>
                    <a:pt x="5226" y="1454"/>
                  </a:lnTo>
                  <a:lnTo>
                    <a:pt x="4263" y="1316"/>
                  </a:lnTo>
                  <a:lnTo>
                    <a:pt x="3418" y="1179"/>
                  </a:lnTo>
                  <a:lnTo>
                    <a:pt x="2692" y="1022"/>
                  </a:lnTo>
                  <a:lnTo>
                    <a:pt x="2102" y="865"/>
                  </a:lnTo>
                  <a:lnTo>
                    <a:pt x="1631" y="727"/>
                  </a:lnTo>
                  <a:lnTo>
                    <a:pt x="1297" y="590"/>
                  </a:lnTo>
                  <a:lnTo>
                    <a:pt x="1159" y="511"/>
                  </a:lnTo>
                  <a:lnTo>
                    <a:pt x="1081" y="452"/>
                  </a:lnTo>
                  <a:lnTo>
                    <a:pt x="1061" y="354"/>
                  </a:lnTo>
                  <a:lnTo>
                    <a:pt x="1002" y="275"/>
                  </a:lnTo>
                  <a:lnTo>
                    <a:pt x="943" y="177"/>
                  </a:lnTo>
                  <a:lnTo>
                    <a:pt x="845" y="98"/>
                  </a:lnTo>
                  <a:lnTo>
                    <a:pt x="766" y="59"/>
                  </a:lnTo>
                  <a:lnTo>
                    <a:pt x="649" y="20"/>
                  </a:lnTo>
                  <a:lnTo>
                    <a:pt x="55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8" name="Google Shape;10618;p59"/>
            <p:cNvSpPr/>
            <p:nvPr/>
          </p:nvSpPr>
          <p:spPr>
            <a:xfrm>
              <a:off x="-790309" y="-1560623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1"/>
                  </a:moveTo>
                  <a:lnTo>
                    <a:pt x="373" y="20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786" y="1435"/>
                  </a:lnTo>
                  <a:lnTo>
                    <a:pt x="1199" y="1553"/>
                  </a:lnTo>
                  <a:lnTo>
                    <a:pt x="1650" y="1670"/>
                  </a:lnTo>
                  <a:lnTo>
                    <a:pt x="2181" y="1788"/>
                  </a:lnTo>
                  <a:lnTo>
                    <a:pt x="2790" y="1906"/>
                  </a:lnTo>
                  <a:lnTo>
                    <a:pt x="3477" y="202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0549" y="2928"/>
                  </a:lnTo>
                  <a:lnTo>
                    <a:pt x="22218" y="290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2"/>
                  </a:lnTo>
                  <a:lnTo>
                    <a:pt x="28367" y="2613"/>
                  </a:lnTo>
                  <a:lnTo>
                    <a:pt x="29723" y="2496"/>
                  </a:lnTo>
                  <a:lnTo>
                    <a:pt x="30999" y="2378"/>
                  </a:lnTo>
                  <a:lnTo>
                    <a:pt x="31864" y="2260"/>
                  </a:lnTo>
                  <a:lnTo>
                    <a:pt x="32630" y="2162"/>
                  </a:lnTo>
                  <a:lnTo>
                    <a:pt x="33318" y="2063"/>
                  </a:lnTo>
                  <a:lnTo>
                    <a:pt x="33927" y="1945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415"/>
                  </a:lnTo>
                  <a:lnTo>
                    <a:pt x="35930" y="1356"/>
                  </a:lnTo>
                  <a:lnTo>
                    <a:pt x="35989" y="1278"/>
                  </a:lnTo>
                  <a:lnTo>
                    <a:pt x="36048" y="1199"/>
                  </a:lnTo>
                  <a:lnTo>
                    <a:pt x="36087" y="1101"/>
                  </a:lnTo>
                  <a:lnTo>
                    <a:pt x="36107" y="963"/>
                  </a:lnTo>
                  <a:lnTo>
                    <a:pt x="36107" y="806"/>
                  </a:lnTo>
                  <a:lnTo>
                    <a:pt x="36087" y="669"/>
                  </a:lnTo>
                  <a:lnTo>
                    <a:pt x="36068" y="531"/>
                  </a:lnTo>
                  <a:lnTo>
                    <a:pt x="36009" y="433"/>
                  </a:lnTo>
                  <a:lnTo>
                    <a:pt x="35950" y="354"/>
                  </a:lnTo>
                  <a:lnTo>
                    <a:pt x="35891" y="276"/>
                  </a:lnTo>
                  <a:lnTo>
                    <a:pt x="35812" y="236"/>
                  </a:lnTo>
                  <a:lnTo>
                    <a:pt x="35734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315"/>
                  </a:lnTo>
                  <a:lnTo>
                    <a:pt x="35066" y="452"/>
                  </a:lnTo>
                  <a:lnTo>
                    <a:pt x="34575" y="590"/>
                  </a:lnTo>
                  <a:lnTo>
                    <a:pt x="33966" y="727"/>
                  </a:lnTo>
                  <a:lnTo>
                    <a:pt x="33239" y="865"/>
                  </a:lnTo>
                  <a:lnTo>
                    <a:pt x="32394" y="1003"/>
                  </a:lnTo>
                  <a:lnTo>
                    <a:pt x="31432" y="1120"/>
                  </a:lnTo>
                  <a:lnTo>
                    <a:pt x="30371" y="1258"/>
                  </a:lnTo>
                  <a:lnTo>
                    <a:pt x="29192" y="1356"/>
                  </a:lnTo>
                  <a:lnTo>
                    <a:pt x="27896" y="1454"/>
                  </a:lnTo>
                  <a:lnTo>
                    <a:pt x="26501" y="1553"/>
                  </a:lnTo>
                  <a:lnTo>
                    <a:pt x="25008" y="1631"/>
                  </a:lnTo>
                  <a:lnTo>
                    <a:pt x="23417" y="1690"/>
                  </a:lnTo>
                  <a:lnTo>
                    <a:pt x="21727" y="1729"/>
                  </a:lnTo>
                  <a:lnTo>
                    <a:pt x="19940" y="1749"/>
                  </a:lnTo>
                  <a:lnTo>
                    <a:pt x="18054" y="1749"/>
                  </a:lnTo>
                  <a:lnTo>
                    <a:pt x="16168" y="1729"/>
                  </a:lnTo>
                  <a:lnTo>
                    <a:pt x="14380" y="1690"/>
                  </a:lnTo>
                  <a:lnTo>
                    <a:pt x="12691" y="1631"/>
                  </a:lnTo>
                  <a:lnTo>
                    <a:pt x="11080" y="1553"/>
                  </a:lnTo>
                  <a:lnTo>
                    <a:pt x="9587" y="1474"/>
                  </a:lnTo>
                  <a:lnTo>
                    <a:pt x="8192" y="1356"/>
                  </a:lnTo>
                  <a:lnTo>
                    <a:pt x="6915" y="1258"/>
                  </a:lnTo>
                  <a:lnTo>
                    <a:pt x="5717" y="1120"/>
                  </a:lnTo>
                  <a:lnTo>
                    <a:pt x="4656" y="1003"/>
                  </a:lnTo>
                  <a:lnTo>
                    <a:pt x="3693" y="865"/>
                  </a:lnTo>
                  <a:lnTo>
                    <a:pt x="2849" y="708"/>
                  </a:lnTo>
                  <a:lnTo>
                    <a:pt x="2122" y="570"/>
                  </a:lnTo>
                  <a:lnTo>
                    <a:pt x="1513" y="433"/>
                  </a:lnTo>
                  <a:lnTo>
                    <a:pt x="1041" y="276"/>
                  </a:lnTo>
                  <a:lnTo>
                    <a:pt x="668" y="138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9" name="Google Shape;10619;p59"/>
            <p:cNvSpPr/>
            <p:nvPr/>
          </p:nvSpPr>
          <p:spPr>
            <a:xfrm>
              <a:off x="-790309" y="-1494967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1"/>
                  </a:moveTo>
                  <a:lnTo>
                    <a:pt x="373" y="20"/>
                  </a:lnTo>
                  <a:lnTo>
                    <a:pt x="315" y="59"/>
                  </a:lnTo>
                  <a:lnTo>
                    <a:pt x="236" y="99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1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786" y="1435"/>
                  </a:lnTo>
                  <a:lnTo>
                    <a:pt x="1199" y="1552"/>
                  </a:lnTo>
                  <a:lnTo>
                    <a:pt x="1670" y="1670"/>
                  </a:lnTo>
                  <a:lnTo>
                    <a:pt x="2200" y="1788"/>
                  </a:lnTo>
                  <a:lnTo>
                    <a:pt x="2809" y="1906"/>
                  </a:lnTo>
                  <a:lnTo>
                    <a:pt x="3477" y="202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0549" y="2928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1864" y="2260"/>
                  </a:lnTo>
                  <a:lnTo>
                    <a:pt x="32630" y="2161"/>
                  </a:lnTo>
                  <a:lnTo>
                    <a:pt x="33318" y="2044"/>
                  </a:lnTo>
                  <a:lnTo>
                    <a:pt x="33927" y="1945"/>
                  </a:lnTo>
                  <a:lnTo>
                    <a:pt x="34457" y="1827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395"/>
                  </a:lnTo>
                  <a:lnTo>
                    <a:pt x="35930" y="1356"/>
                  </a:lnTo>
                  <a:lnTo>
                    <a:pt x="35989" y="1277"/>
                  </a:lnTo>
                  <a:lnTo>
                    <a:pt x="36048" y="1199"/>
                  </a:lnTo>
                  <a:lnTo>
                    <a:pt x="36087" y="1081"/>
                  </a:lnTo>
                  <a:lnTo>
                    <a:pt x="36107" y="963"/>
                  </a:lnTo>
                  <a:lnTo>
                    <a:pt x="36107" y="806"/>
                  </a:lnTo>
                  <a:lnTo>
                    <a:pt x="36087" y="668"/>
                  </a:lnTo>
                  <a:lnTo>
                    <a:pt x="36068" y="531"/>
                  </a:lnTo>
                  <a:lnTo>
                    <a:pt x="36009" y="433"/>
                  </a:lnTo>
                  <a:lnTo>
                    <a:pt x="35950" y="354"/>
                  </a:lnTo>
                  <a:lnTo>
                    <a:pt x="35891" y="276"/>
                  </a:lnTo>
                  <a:lnTo>
                    <a:pt x="35812" y="236"/>
                  </a:lnTo>
                  <a:lnTo>
                    <a:pt x="35753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315"/>
                  </a:lnTo>
                  <a:lnTo>
                    <a:pt x="35086" y="452"/>
                  </a:lnTo>
                  <a:lnTo>
                    <a:pt x="34594" y="590"/>
                  </a:lnTo>
                  <a:lnTo>
                    <a:pt x="34005" y="727"/>
                  </a:lnTo>
                  <a:lnTo>
                    <a:pt x="33278" y="865"/>
                  </a:lnTo>
                  <a:lnTo>
                    <a:pt x="32434" y="1002"/>
                  </a:lnTo>
                  <a:lnTo>
                    <a:pt x="31471" y="1120"/>
                  </a:lnTo>
                  <a:lnTo>
                    <a:pt x="30391" y="1238"/>
                  </a:lnTo>
                  <a:lnTo>
                    <a:pt x="29212" y="1356"/>
                  </a:lnTo>
                  <a:lnTo>
                    <a:pt x="27915" y="1454"/>
                  </a:lnTo>
                  <a:lnTo>
                    <a:pt x="26521" y="1552"/>
                  </a:lnTo>
                  <a:lnTo>
                    <a:pt x="25028" y="1611"/>
                  </a:lnTo>
                  <a:lnTo>
                    <a:pt x="23417" y="1670"/>
                  </a:lnTo>
                  <a:lnTo>
                    <a:pt x="21727" y="1729"/>
                  </a:lnTo>
                  <a:lnTo>
                    <a:pt x="19940" y="1749"/>
                  </a:lnTo>
                  <a:lnTo>
                    <a:pt x="18054" y="1749"/>
                  </a:lnTo>
                  <a:lnTo>
                    <a:pt x="16168" y="1729"/>
                  </a:lnTo>
                  <a:lnTo>
                    <a:pt x="14380" y="1690"/>
                  </a:lnTo>
                  <a:lnTo>
                    <a:pt x="12691" y="1631"/>
                  </a:lnTo>
                  <a:lnTo>
                    <a:pt x="11099" y="1552"/>
                  </a:lnTo>
                  <a:lnTo>
                    <a:pt x="9606" y="1454"/>
                  </a:lnTo>
                  <a:lnTo>
                    <a:pt x="8212" y="1356"/>
                  </a:lnTo>
                  <a:lnTo>
                    <a:pt x="6935" y="1238"/>
                  </a:lnTo>
                  <a:lnTo>
                    <a:pt x="5756" y="1120"/>
                  </a:lnTo>
                  <a:lnTo>
                    <a:pt x="4676" y="983"/>
                  </a:lnTo>
                  <a:lnTo>
                    <a:pt x="3713" y="865"/>
                  </a:lnTo>
                  <a:lnTo>
                    <a:pt x="2868" y="708"/>
                  </a:lnTo>
                  <a:lnTo>
                    <a:pt x="2142" y="570"/>
                  </a:lnTo>
                  <a:lnTo>
                    <a:pt x="1533" y="433"/>
                  </a:lnTo>
                  <a:lnTo>
                    <a:pt x="1061" y="276"/>
                  </a:lnTo>
                  <a:lnTo>
                    <a:pt x="688" y="138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0" name="Google Shape;10620;p59"/>
            <p:cNvSpPr/>
            <p:nvPr/>
          </p:nvSpPr>
          <p:spPr>
            <a:xfrm>
              <a:off x="-790309" y="-1429312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72" y="0"/>
                  </a:moveTo>
                  <a:lnTo>
                    <a:pt x="393" y="20"/>
                  </a:lnTo>
                  <a:lnTo>
                    <a:pt x="315" y="59"/>
                  </a:lnTo>
                  <a:lnTo>
                    <a:pt x="236" y="99"/>
                  </a:lnTo>
                  <a:lnTo>
                    <a:pt x="177" y="158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7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786" y="1415"/>
                  </a:lnTo>
                  <a:lnTo>
                    <a:pt x="1199" y="1552"/>
                  </a:lnTo>
                  <a:lnTo>
                    <a:pt x="1670" y="1670"/>
                  </a:lnTo>
                  <a:lnTo>
                    <a:pt x="2200" y="1788"/>
                  </a:lnTo>
                  <a:lnTo>
                    <a:pt x="2809" y="1906"/>
                  </a:lnTo>
                  <a:lnTo>
                    <a:pt x="3497" y="200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77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7"/>
                  </a:lnTo>
                  <a:lnTo>
                    <a:pt x="20549" y="2927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2198" y="2220"/>
                  </a:lnTo>
                  <a:lnTo>
                    <a:pt x="33219" y="2063"/>
                  </a:lnTo>
                  <a:lnTo>
                    <a:pt x="34064" y="1906"/>
                  </a:lnTo>
                  <a:lnTo>
                    <a:pt x="34791" y="1749"/>
                  </a:lnTo>
                  <a:lnTo>
                    <a:pt x="35262" y="1611"/>
                  </a:lnTo>
                  <a:lnTo>
                    <a:pt x="35675" y="1474"/>
                  </a:lnTo>
                  <a:lnTo>
                    <a:pt x="35773" y="1434"/>
                  </a:lnTo>
                  <a:lnTo>
                    <a:pt x="35852" y="1395"/>
                  </a:lnTo>
                  <a:lnTo>
                    <a:pt x="35930" y="1336"/>
                  </a:lnTo>
                  <a:lnTo>
                    <a:pt x="36009" y="1258"/>
                  </a:lnTo>
                  <a:lnTo>
                    <a:pt x="36048" y="1179"/>
                  </a:lnTo>
                  <a:lnTo>
                    <a:pt x="36087" y="1081"/>
                  </a:lnTo>
                  <a:lnTo>
                    <a:pt x="36107" y="943"/>
                  </a:lnTo>
                  <a:lnTo>
                    <a:pt x="36107" y="806"/>
                  </a:lnTo>
                  <a:lnTo>
                    <a:pt x="36087" y="668"/>
                  </a:lnTo>
                  <a:lnTo>
                    <a:pt x="36068" y="531"/>
                  </a:lnTo>
                  <a:lnTo>
                    <a:pt x="36029" y="433"/>
                  </a:lnTo>
                  <a:lnTo>
                    <a:pt x="35970" y="354"/>
                  </a:lnTo>
                  <a:lnTo>
                    <a:pt x="35891" y="275"/>
                  </a:lnTo>
                  <a:lnTo>
                    <a:pt x="35832" y="236"/>
                  </a:lnTo>
                  <a:lnTo>
                    <a:pt x="35753" y="197"/>
                  </a:lnTo>
                  <a:lnTo>
                    <a:pt x="35695" y="177"/>
                  </a:lnTo>
                  <a:lnTo>
                    <a:pt x="35518" y="275"/>
                  </a:lnTo>
                  <a:lnTo>
                    <a:pt x="35302" y="354"/>
                  </a:lnTo>
                  <a:lnTo>
                    <a:pt x="34928" y="492"/>
                  </a:lnTo>
                  <a:lnTo>
                    <a:pt x="34457" y="609"/>
                  </a:lnTo>
                  <a:lnTo>
                    <a:pt x="33887" y="747"/>
                  </a:lnTo>
                  <a:lnTo>
                    <a:pt x="33200" y="865"/>
                  </a:lnTo>
                  <a:lnTo>
                    <a:pt x="32434" y="983"/>
                  </a:lnTo>
                  <a:lnTo>
                    <a:pt x="31569" y="1100"/>
                  </a:lnTo>
                  <a:lnTo>
                    <a:pt x="30607" y="1218"/>
                  </a:lnTo>
                  <a:lnTo>
                    <a:pt x="29546" y="1317"/>
                  </a:lnTo>
                  <a:lnTo>
                    <a:pt x="28406" y="1415"/>
                  </a:lnTo>
                  <a:lnTo>
                    <a:pt x="27169" y="1493"/>
                  </a:lnTo>
                  <a:lnTo>
                    <a:pt x="25853" y="1572"/>
                  </a:lnTo>
                  <a:lnTo>
                    <a:pt x="24458" y="1631"/>
                  </a:lnTo>
                  <a:lnTo>
                    <a:pt x="22984" y="1690"/>
                  </a:lnTo>
                  <a:lnTo>
                    <a:pt x="21413" y="1729"/>
                  </a:lnTo>
                  <a:lnTo>
                    <a:pt x="19763" y="1749"/>
                  </a:lnTo>
                  <a:lnTo>
                    <a:pt x="18054" y="1749"/>
                  </a:lnTo>
                  <a:lnTo>
                    <a:pt x="16187" y="1729"/>
                  </a:lnTo>
                  <a:lnTo>
                    <a:pt x="14400" y="1670"/>
                  </a:lnTo>
                  <a:lnTo>
                    <a:pt x="12710" y="1631"/>
                  </a:lnTo>
                  <a:lnTo>
                    <a:pt x="11119" y="1552"/>
                  </a:lnTo>
                  <a:lnTo>
                    <a:pt x="9626" y="1454"/>
                  </a:lnTo>
                  <a:lnTo>
                    <a:pt x="8251" y="1356"/>
                  </a:lnTo>
                  <a:lnTo>
                    <a:pt x="6954" y="1238"/>
                  </a:lnTo>
                  <a:lnTo>
                    <a:pt x="5776" y="1120"/>
                  </a:lnTo>
                  <a:lnTo>
                    <a:pt x="4715" y="1002"/>
                  </a:lnTo>
                  <a:lnTo>
                    <a:pt x="3752" y="865"/>
                  </a:lnTo>
                  <a:lnTo>
                    <a:pt x="2908" y="708"/>
                  </a:lnTo>
                  <a:lnTo>
                    <a:pt x="2181" y="570"/>
                  </a:lnTo>
                  <a:lnTo>
                    <a:pt x="1572" y="433"/>
                  </a:lnTo>
                  <a:lnTo>
                    <a:pt x="1081" y="295"/>
                  </a:lnTo>
                  <a:lnTo>
                    <a:pt x="707" y="138"/>
                  </a:lnTo>
                  <a:lnTo>
                    <a:pt x="570" y="79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1" name="Google Shape;10621;p59"/>
            <p:cNvSpPr/>
            <p:nvPr/>
          </p:nvSpPr>
          <p:spPr>
            <a:xfrm>
              <a:off x="-790309" y="-1363344"/>
              <a:ext cx="594428" cy="47889"/>
            </a:xfrm>
            <a:custGeom>
              <a:avLst/>
              <a:gdLst/>
              <a:ahLst/>
              <a:cxnLst/>
              <a:rect l="l" t="t" r="r" b="b"/>
              <a:pathLst>
                <a:path w="36108" h="2909" extrusionOk="0">
                  <a:moveTo>
                    <a:pt x="393" y="1"/>
                  </a:moveTo>
                  <a:lnTo>
                    <a:pt x="315" y="40"/>
                  </a:lnTo>
                  <a:lnTo>
                    <a:pt x="236" y="79"/>
                  </a:lnTo>
                  <a:lnTo>
                    <a:pt x="177" y="138"/>
                  </a:lnTo>
                  <a:lnTo>
                    <a:pt x="98" y="217"/>
                  </a:lnTo>
                  <a:lnTo>
                    <a:pt x="59" y="335"/>
                  </a:lnTo>
                  <a:lnTo>
                    <a:pt x="20" y="453"/>
                  </a:lnTo>
                  <a:lnTo>
                    <a:pt x="0" y="610"/>
                  </a:lnTo>
                  <a:lnTo>
                    <a:pt x="20" y="747"/>
                  </a:lnTo>
                  <a:lnTo>
                    <a:pt x="40" y="885"/>
                  </a:lnTo>
                  <a:lnTo>
                    <a:pt x="79" y="983"/>
                  </a:lnTo>
                  <a:lnTo>
                    <a:pt x="118" y="1081"/>
                  </a:lnTo>
                  <a:lnTo>
                    <a:pt x="177" y="1160"/>
                  </a:lnTo>
                  <a:lnTo>
                    <a:pt x="256" y="1199"/>
                  </a:lnTo>
                  <a:lnTo>
                    <a:pt x="354" y="1258"/>
                  </a:lnTo>
                  <a:lnTo>
                    <a:pt x="452" y="1278"/>
                  </a:lnTo>
                  <a:lnTo>
                    <a:pt x="806" y="1396"/>
                  </a:lnTo>
                  <a:lnTo>
                    <a:pt x="1218" y="1514"/>
                  </a:lnTo>
                  <a:lnTo>
                    <a:pt x="1670" y="1651"/>
                  </a:lnTo>
                  <a:lnTo>
                    <a:pt x="2220" y="1769"/>
                  </a:lnTo>
                  <a:lnTo>
                    <a:pt x="2809" y="1867"/>
                  </a:lnTo>
                  <a:lnTo>
                    <a:pt x="3497" y="1985"/>
                  </a:lnTo>
                  <a:lnTo>
                    <a:pt x="4263" y="2103"/>
                  </a:lnTo>
                  <a:lnTo>
                    <a:pt x="5088" y="2201"/>
                  </a:lnTo>
                  <a:lnTo>
                    <a:pt x="6444" y="2358"/>
                  </a:lnTo>
                  <a:lnTo>
                    <a:pt x="7897" y="2496"/>
                  </a:lnTo>
                  <a:lnTo>
                    <a:pt x="9430" y="2614"/>
                  </a:lnTo>
                  <a:lnTo>
                    <a:pt x="11041" y="2712"/>
                  </a:lnTo>
                  <a:lnTo>
                    <a:pt x="12710" y="2790"/>
                  </a:lnTo>
                  <a:lnTo>
                    <a:pt x="14439" y="2849"/>
                  </a:lnTo>
                  <a:lnTo>
                    <a:pt x="16227" y="2889"/>
                  </a:lnTo>
                  <a:lnTo>
                    <a:pt x="18054" y="2908"/>
                  </a:lnTo>
                  <a:lnTo>
                    <a:pt x="18839" y="2908"/>
                  </a:lnTo>
                  <a:lnTo>
                    <a:pt x="20549" y="2889"/>
                  </a:lnTo>
                  <a:lnTo>
                    <a:pt x="22218" y="2869"/>
                  </a:lnTo>
                  <a:lnTo>
                    <a:pt x="23849" y="2830"/>
                  </a:lnTo>
                  <a:lnTo>
                    <a:pt x="25420" y="2751"/>
                  </a:lnTo>
                  <a:lnTo>
                    <a:pt x="26913" y="2673"/>
                  </a:lnTo>
                  <a:lnTo>
                    <a:pt x="28367" y="2574"/>
                  </a:lnTo>
                  <a:lnTo>
                    <a:pt x="29723" y="2476"/>
                  </a:lnTo>
                  <a:lnTo>
                    <a:pt x="30999" y="2339"/>
                  </a:lnTo>
                  <a:lnTo>
                    <a:pt x="32021" y="2221"/>
                  </a:lnTo>
                  <a:lnTo>
                    <a:pt x="32925" y="2083"/>
                  </a:lnTo>
                  <a:lnTo>
                    <a:pt x="33828" y="1926"/>
                  </a:lnTo>
                  <a:lnTo>
                    <a:pt x="34575" y="1769"/>
                  </a:lnTo>
                  <a:lnTo>
                    <a:pt x="35184" y="1612"/>
                  </a:lnTo>
                  <a:lnTo>
                    <a:pt x="35675" y="1455"/>
                  </a:lnTo>
                  <a:lnTo>
                    <a:pt x="35773" y="1415"/>
                  </a:lnTo>
                  <a:lnTo>
                    <a:pt x="35871" y="1376"/>
                  </a:lnTo>
                  <a:lnTo>
                    <a:pt x="35950" y="1317"/>
                  </a:lnTo>
                  <a:lnTo>
                    <a:pt x="36009" y="1239"/>
                  </a:lnTo>
                  <a:lnTo>
                    <a:pt x="36048" y="1160"/>
                  </a:lnTo>
                  <a:lnTo>
                    <a:pt x="36087" y="1042"/>
                  </a:lnTo>
                  <a:lnTo>
                    <a:pt x="36107" y="924"/>
                  </a:lnTo>
                  <a:lnTo>
                    <a:pt x="36107" y="787"/>
                  </a:lnTo>
                  <a:lnTo>
                    <a:pt x="36107" y="649"/>
                  </a:lnTo>
                  <a:lnTo>
                    <a:pt x="36068" y="531"/>
                  </a:lnTo>
                  <a:lnTo>
                    <a:pt x="36029" y="413"/>
                  </a:lnTo>
                  <a:lnTo>
                    <a:pt x="35970" y="335"/>
                  </a:lnTo>
                  <a:lnTo>
                    <a:pt x="35911" y="276"/>
                  </a:lnTo>
                  <a:lnTo>
                    <a:pt x="35852" y="217"/>
                  </a:lnTo>
                  <a:lnTo>
                    <a:pt x="35773" y="178"/>
                  </a:lnTo>
                  <a:lnTo>
                    <a:pt x="35714" y="158"/>
                  </a:lnTo>
                  <a:lnTo>
                    <a:pt x="35577" y="237"/>
                  </a:lnTo>
                  <a:lnTo>
                    <a:pt x="35400" y="315"/>
                  </a:lnTo>
                  <a:lnTo>
                    <a:pt x="35203" y="394"/>
                  </a:lnTo>
                  <a:lnTo>
                    <a:pt x="34948" y="472"/>
                  </a:lnTo>
                  <a:lnTo>
                    <a:pt x="34319" y="630"/>
                  </a:lnTo>
                  <a:lnTo>
                    <a:pt x="33534" y="787"/>
                  </a:lnTo>
                  <a:lnTo>
                    <a:pt x="32355" y="983"/>
                  </a:lnTo>
                  <a:lnTo>
                    <a:pt x="30941" y="1160"/>
                  </a:lnTo>
                  <a:lnTo>
                    <a:pt x="29310" y="1317"/>
                  </a:lnTo>
                  <a:lnTo>
                    <a:pt x="27463" y="1455"/>
                  </a:lnTo>
                  <a:lnTo>
                    <a:pt x="25420" y="1572"/>
                  </a:lnTo>
                  <a:lnTo>
                    <a:pt x="23161" y="1651"/>
                  </a:lnTo>
                  <a:lnTo>
                    <a:pt x="20706" y="1710"/>
                  </a:lnTo>
                  <a:lnTo>
                    <a:pt x="18054" y="1710"/>
                  </a:lnTo>
                  <a:lnTo>
                    <a:pt x="16187" y="1690"/>
                  </a:lnTo>
                  <a:lnTo>
                    <a:pt x="14419" y="1651"/>
                  </a:lnTo>
                  <a:lnTo>
                    <a:pt x="12730" y="1592"/>
                  </a:lnTo>
                  <a:lnTo>
                    <a:pt x="11139" y="1533"/>
                  </a:lnTo>
                  <a:lnTo>
                    <a:pt x="9665" y="1435"/>
                  </a:lnTo>
                  <a:lnTo>
                    <a:pt x="8271" y="1337"/>
                  </a:lnTo>
                  <a:lnTo>
                    <a:pt x="6994" y="1219"/>
                  </a:lnTo>
                  <a:lnTo>
                    <a:pt x="5815" y="1101"/>
                  </a:lnTo>
                  <a:lnTo>
                    <a:pt x="4735" y="983"/>
                  </a:lnTo>
                  <a:lnTo>
                    <a:pt x="3792" y="846"/>
                  </a:lnTo>
                  <a:lnTo>
                    <a:pt x="2947" y="688"/>
                  </a:lnTo>
                  <a:lnTo>
                    <a:pt x="2200" y="551"/>
                  </a:lnTo>
                  <a:lnTo>
                    <a:pt x="1591" y="413"/>
                  </a:lnTo>
                  <a:lnTo>
                    <a:pt x="1100" y="276"/>
                  </a:lnTo>
                  <a:lnTo>
                    <a:pt x="727" y="119"/>
                  </a:lnTo>
                  <a:lnTo>
                    <a:pt x="590" y="60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2" name="Google Shape;10622;p59"/>
            <p:cNvSpPr/>
            <p:nvPr/>
          </p:nvSpPr>
          <p:spPr>
            <a:xfrm>
              <a:off x="-790309" y="-954218"/>
              <a:ext cx="594428" cy="48531"/>
            </a:xfrm>
            <a:custGeom>
              <a:avLst/>
              <a:gdLst/>
              <a:ahLst/>
              <a:cxnLst/>
              <a:rect l="l" t="t" r="r" b="b"/>
              <a:pathLst>
                <a:path w="36108" h="2948" extrusionOk="0">
                  <a:moveTo>
                    <a:pt x="452" y="0"/>
                  </a:moveTo>
                  <a:lnTo>
                    <a:pt x="373" y="20"/>
                  </a:lnTo>
                  <a:lnTo>
                    <a:pt x="295" y="59"/>
                  </a:lnTo>
                  <a:lnTo>
                    <a:pt x="236" y="118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74"/>
                  </a:lnTo>
                  <a:lnTo>
                    <a:pt x="20" y="492"/>
                  </a:lnTo>
                  <a:lnTo>
                    <a:pt x="0" y="64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99"/>
                  </a:lnTo>
                  <a:lnTo>
                    <a:pt x="256" y="1238"/>
                  </a:lnTo>
                  <a:lnTo>
                    <a:pt x="354" y="1297"/>
                  </a:lnTo>
                  <a:lnTo>
                    <a:pt x="452" y="1317"/>
                  </a:lnTo>
                  <a:lnTo>
                    <a:pt x="550" y="1356"/>
                  </a:lnTo>
                  <a:lnTo>
                    <a:pt x="1041" y="1513"/>
                  </a:lnTo>
                  <a:lnTo>
                    <a:pt x="1670" y="1670"/>
                  </a:lnTo>
                  <a:lnTo>
                    <a:pt x="2338" y="1827"/>
                  </a:lnTo>
                  <a:lnTo>
                    <a:pt x="3124" y="1965"/>
                  </a:lnTo>
                  <a:lnTo>
                    <a:pt x="4047" y="210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52"/>
                  </a:lnTo>
                  <a:lnTo>
                    <a:pt x="11041" y="2751"/>
                  </a:lnTo>
                  <a:lnTo>
                    <a:pt x="12710" y="2829"/>
                  </a:lnTo>
                  <a:lnTo>
                    <a:pt x="14439" y="2888"/>
                  </a:lnTo>
                  <a:lnTo>
                    <a:pt x="16227" y="2928"/>
                  </a:lnTo>
                  <a:lnTo>
                    <a:pt x="18054" y="2947"/>
                  </a:lnTo>
                  <a:lnTo>
                    <a:pt x="18839" y="2947"/>
                  </a:lnTo>
                  <a:lnTo>
                    <a:pt x="20549" y="2928"/>
                  </a:lnTo>
                  <a:lnTo>
                    <a:pt x="22218" y="2908"/>
                  </a:lnTo>
                  <a:lnTo>
                    <a:pt x="23849" y="286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515"/>
                  </a:lnTo>
                  <a:lnTo>
                    <a:pt x="30999" y="2377"/>
                  </a:lnTo>
                  <a:lnTo>
                    <a:pt x="31903" y="2260"/>
                  </a:lnTo>
                  <a:lnTo>
                    <a:pt x="33180" y="2083"/>
                  </a:lnTo>
                  <a:lnTo>
                    <a:pt x="33730" y="1985"/>
                  </a:lnTo>
                  <a:lnTo>
                    <a:pt x="34221" y="1886"/>
                  </a:lnTo>
                  <a:lnTo>
                    <a:pt x="34653" y="1788"/>
                  </a:lnTo>
                  <a:lnTo>
                    <a:pt x="35046" y="1690"/>
                  </a:lnTo>
                  <a:lnTo>
                    <a:pt x="35380" y="1592"/>
                  </a:lnTo>
                  <a:lnTo>
                    <a:pt x="35675" y="1493"/>
                  </a:lnTo>
                  <a:lnTo>
                    <a:pt x="35812" y="1435"/>
                  </a:lnTo>
                  <a:lnTo>
                    <a:pt x="35871" y="1395"/>
                  </a:lnTo>
                  <a:lnTo>
                    <a:pt x="35930" y="1356"/>
                  </a:lnTo>
                  <a:lnTo>
                    <a:pt x="35989" y="1297"/>
                  </a:lnTo>
                  <a:lnTo>
                    <a:pt x="36029" y="1238"/>
                  </a:lnTo>
                  <a:lnTo>
                    <a:pt x="36068" y="1140"/>
                  </a:lnTo>
                  <a:lnTo>
                    <a:pt x="36087" y="1061"/>
                  </a:lnTo>
                  <a:lnTo>
                    <a:pt x="36107" y="943"/>
                  </a:lnTo>
                  <a:lnTo>
                    <a:pt x="36107" y="826"/>
                  </a:lnTo>
                  <a:lnTo>
                    <a:pt x="36107" y="708"/>
                  </a:lnTo>
                  <a:lnTo>
                    <a:pt x="36087" y="609"/>
                  </a:lnTo>
                  <a:lnTo>
                    <a:pt x="36048" y="511"/>
                  </a:lnTo>
                  <a:lnTo>
                    <a:pt x="36009" y="433"/>
                  </a:lnTo>
                  <a:lnTo>
                    <a:pt x="35911" y="315"/>
                  </a:lnTo>
                  <a:lnTo>
                    <a:pt x="35812" y="236"/>
                  </a:lnTo>
                  <a:lnTo>
                    <a:pt x="35675" y="177"/>
                  </a:lnTo>
                  <a:lnTo>
                    <a:pt x="35518" y="275"/>
                  </a:lnTo>
                  <a:lnTo>
                    <a:pt x="35321" y="374"/>
                  </a:lnTo>
                  <a:lnTo>
                    <a:pt x="35046" y="472"/>
                  </a:lnTo>
                  <a:lnTo>
                    <a:pt x="34712" y="570"/>
                  </a:lnTo>
                  <a:lnTo>
                    <a:pt x="34319" y="668"/>
                  </a:lnTo>
                  <a:lnTo>
                    <a:pt x="33868" y="767"/>
                  </a:lnTo>
                  <a:lnTo>
                    <a:pt x="33376" y="845"/>
                  </a:lnTo>
                  <a:lnTo>
                    <a:pt x="32807" y="943"/>
                  </a:lnTo>
                  <a:lnTo>
                    <a:pt x="31589" y="1120"/>
                  </a:lnTo>
                  <a:lnTo>
                    <a:pt x="30194" y="1277"/>
                  </a:lnTo>
                  <a:lnTo>
                    <a:pt x="28603" y="1415"/>
                  </a:lnTo>
                  <a:lnTo>
                    <a:pt x="26835" y="1533"/>
                  </a:lnTo>
                  <a:lnTo>
                    <a:pt x="24890" y="1631"/>
                  </a:lnTo>
                  <a:lnTo>
                    <a:pt x="22768" y="1710"/>
                  </a:lnTo>
                  <a:lnTo>
                    <a:pt x="20490" y="1749"/>
                  </a:lnTo>
                  <a:lnTo>
                    <a:pt x="18054" y="1749"/>
                  </a:lnTo>
                  <a:lnTo>
                    <a:pt x="15912" y="1729"/>
                  </a:lnTo>
                  <a:lnTo>
                    <a:pt x="13889" y="1670"/>
                  </a:lnTo>
                  <a:lnTo>
                    <a:pt x="11983" y="1611"/>
                  </a:lnTo>
                  <a:lnTo>
                    <a:pt x="10215" y="1513"/>
                  </a:lnTo>
                  <a:lnTo>
                    <a:pt x="8585" y="1395"/>
                  </a:lnTo>
                  <a:lnTo>
                    <a:pt x="7092" y="1277"/>
                  </a:lnTo>
                  <a:lnTo>
                    <a:pt x="5717" y="1140"/>
                  </a:lnTo>
                  <a:lnTo>
                    <a:pt x="4519" y="983"/>
                  </a:lnTo>
                  <a:lnTo>
                    <a:pt x="3752" y="865"/>
                  </a:lnTo>
                  <a:lnTo>
                    <a:pt x="3065" y="767"/>
                  </a:lnTo>
                  <a:lnTo>
                    <a:pt x="2456" y="649"/>
                  </a:lnTo>
                  <a:lnTo>
                    <a:pt x="1925" y="531"/>
                  </a:lnTo>
                  <a:lnTo>
                    <a:pt x="1454" y="413"/>
                  </a:lnTo>
                  <a:lnTo>
                    <a:pt x="1081" y="295"/>
                  </a:lnTo>
                  <a:lnTo>
                    <a:pt x="766" y="197"/>
                  </a:lnTo>
                  <a:lnTo>
                    <a:pt x="550" y="7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3" name="Google Shape;10623;p59"/>
            <p:cNvSpPr/>
            <p:nvPr/>
          </p:nvSpPr>
          <p:spPr>
            <a:xfrm>
              <a:off x="-790309" y="-884364"/>
              <a:ext cx="594428" cy="48531"/>
            </a:xfrm>
            <a:custGeom>
              <a:avLst/>
              <a:gdLst/>
              <a:ahLst/>
              <a:cxnLst/>
              <a:rect l="l" t="t" r="r" b="b"/>
              <a:pathLst>
                <a:path w="36108" h="2948" extrusionOk="0">
                  <a:moveTo>
                    <a:pt x="452" y="1"/>
                  </a:moveTo>
                  <a:lnTo>
                    <a:pt x="373" y="20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8"/>
                  </a:lnTo>
                  <a:lnTo>
                    <a:pt x="98" y="256"/>
                  </a:lnTo>
                  <a:lnTo>
                    <a:pt x="59" y="374"/>
                  </a:lnTo>
                  <a:lnTo>
                    <a:pt x="20" y="492"/>
                  </a:lnTo>
                  <a:lnTo>
                    <a:pt x="0" y="64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550" y="1356"/>
                  </a:lnTo>
                  <a:lnTo>
                    <a:pt x="904" y="1474"/>
                  </a:lnTo>
                  <a:lnTo>
                    <a:pt x="1297" y="1592"/>
                  </a:lnTo>
                  <a:lnTo>
                    <a:pt x="1768" y="1690"/>
                  </a:lnTo>
                  <a:lnTo>
                    <a:pt x="2299" y="1808"/>
                  </a:lnTo>
                  <a:lnTo>
                    <a:pt x="2888" y="1926"/>
                  </a:lnTo>
                  <a:lnTo>
                    <a:pt x="3536" y="2024"/>
                  </a:lnTo>
                  <a:lnTo>
                    <a:pt x="4283" y="214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28"/>
                  </a:lnTo>
                  <a:lnTo>
                    <a:pt x="18054" y="2947"/>
                  </a:lnTo>
                  <a:lnTo>
                    <a:pt x="18839" y="2947"/>
                  </a:lnTo>
                  <a:lnTo>
                    <a:pt x="21315" y="2928"/>
                  </a:lnTo>
                  <a:lnTo>
                    <a:pt x="23692" y="2869"/>
                  </a:lnTo>
                  <a:lnTo>
                    <a:pt x="25951" y="2771"/>
                  </a:lnTo>
                  <a:lnTo>
                    <a:pt x="28092" y="2633"/>
                  </a:lnTo>
                  <a:lnTo>
                    <a:pt x="29605" y="2515"/>
                  </a:lnTo>
                  <a:lnTo>
                    <a:pt x="30999" y="2378"/>
                  </a:lnTo>
                  <a:lnTo>
                    <a:pt x="31864" y="2279"/>
                  </a:lnTo>
                  <a:lnTo>
                    <a:pt x="32630" y="2162"/>
                  </a:lnTo>
                  <a:lnTo>
                    <a:pt x="33318" y="2063"/>
                  </a:lnTo>
                  <a:lnTo>
                    <a:pt x="33927" y="1946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612"/>
                  </a:lnTo>
                  <a:lnTo>
                    <a:pt x="35675" y="1494"/>
                  </a:lnTo>
                  <a:lnTo>
                    <a:pt x="35832" y="1435"/>
                  </a:lnTo>
                  <a:lnTo>
                    <a:pt x="35891" y="1395"/>
                  </a:lnTo>
                  <a:lnTo>
                    <a:pt x="35950" y="1337"/>
                  </a:lnTo>
                  <a:lnTo>
                    <a:pt x="35989" y="1278"/>
                  </a:lnTo>
                  <a:lnTo>
                    <a:pt x="36048" y="1219"/>
                  </a:lnTo>
                  <a:lnTo>
                    <a:pt x="36068" y="1140"/>
                  </a:lnTo>
                  <a:lnTo>
                    <a:pt x="36087" y="1042"/>
                  </a:lnTo>
                  <a:lnTo>
                    <a:pt x="36107" y="944"/>
                  </a:lnTo>
                  <a:lnTo>
                    <a:pt x="36107" y="826"/>
                  </a:lnTo>
                  <a:lnTo>
                    <a:pt x="36107" y="708"/>
                  </a:lnTo>
                  <a:lnTo>
                    <a:pt x="36087" y="610"/>
                  </a:lnTo>
                  <a:lnTo>
                    <a:pt x="36048" y="511"/>
                  </a:lnTo>
                  <a:lnTo>
                    <a:pt x="36009" y="433"/>
                  </a:lnTo>
                  <a:lnTo>
                    <a:pt x="35930" y="315"/>
                  </a:lnTo>
                  <a:lnTo>
                    <a:pt x="35812" y="236"/>
                  </a:lnTo>
                  <a:lnTo>
                    <a:pt x="35753" y="197"/>
                  </a:lnTo>
                  <a:lnTo>
                    <a:pt x="35675" y="178"/>
                  </a:lnTo>
                  <a:lnTo>
                    <a:pt x="35557" y="256"/>
                  </a:lnTo>
                  <a:lnTo>
                    <a:pt x="35400" y="335"/>
                  </a:lnTo>
                  <a:lnTo>
                    <a:pt x="35203" y="413"/>
                  </a:lnTo>
                  <a:lnTo>
                    <a:pt x="34987" y="492"/>
                  </a:lnTo>
                  <a:lnTo>
                    <a:pt x="34398" y="649"/>
                  </a:lnTo>
                  <a:lnTo>
                    <a:pt x="33652" y="806"/>
                  </a:lnTo>
                  <a:lnTo>
                    <a:pt x="32768" y="944"/>
                  </a:lnTo>
                  <a:lnTo>
                    <a:pt x="31746" y="1101"/>
                  </a:lnTo>
                  <a:lnTo>
                    <a:pt x="30567" y="1238"/>
                  </a:lnTo>
                  <a:lnTo>
                    <a:pt x="29251" y="1356"/>
                  </a:lnTo>
                  <a:lnTo>
                    <a:pt x="28131" y="1454"/>
                  </a:lnTo>
                  <a:lnTo>
                    <a:pt x="26933" y="1533"/>
                  </a:lnTo>
                  <a:lnTo>
                    <a:pt x="25636" y="1592"/>
                  </a:lnTo>
                  <a:lnTo>
                    <a:pt x="24261" y="1651"/>
                  </a:lnTo>
                  <a:lnTo>
                    <a:pt x="22827" y="1710"/>
                  </a:lnTo>
                  <a:lnTo>
                    <a:pt x="21315" y="1729"/>
                  </a:lnTo>
                  <a:lnTo>
                    <a:pt x="19723" y="1749"/>
                  </a:lnTo>
                  <a:lnTo>
                    <a:pt x="18054" y="1749"/>
                  </a:lnTo>
                  <a:lnTo>
                    <a:pt x="16227" y="1729"/>
                  </a:lnTo>
                  <a:lnTo>
                    <a:pt x="14498" y="1690"/>
                  </a:lnTo>
                  <a:lnTo>
                    <a:pt x="12848" y="1631"/>
                  </a:lnTo>
                  <a:lnTo>
                    <a:pt x="11296" y="1572"/>
                  </a:lnTo>
                  <a:lnTo>
                    <a:pt x="9842" y="1474"/>
                  </a:lnTo>
                  <a:lnTo>
                    <a:pt x="8467" y="1395"/>
                  </a:lnTo>
                  <a:lnTo>
                    <a:pt x="7210" y="1278"/>
                  </a:lnTo>
                  <a:lnTo>
                    <a:pt x="6031" y="1160"/>
                  </a:lnTo>
                  <a:lnTo>
                    <a:pt x="4970" y="1042"/>
                  </a:lnTo>
                  <a:lnTo>
                    <a:pt x="4008" y="904"/>
                  </a:lnTo>
                  <a:lnTo>
                    <a:pt x="3163" y="767"/>
                  </a:lnTo>
                  <a:lnTo>
                    <a:pt x="2417" y="629"/>
                  </a:lnTo>
                  <a:lnTo>
                    <a:pt x="1768" y="492"/>
                  </a:lnTo>
                  <a:lnTo>
                    <a:pt x="1258" y="354"/>
                  </a:lnTo>
                  <a:lnTo>
                    <a:pt x="845" y="217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4" name="Google Shape;10624;p59"/>
            <p:cNvSpPr/>
            <p:nvPr/>
          </p:nvSpPr>
          <p:spPr>
            <a:xfrm>
              <a:off x="-790309" y="-814511"/>
              <a:ext cx="594428" cy="48219"/>
            </a:xfrm>
            <a:custGeom>
              <a:avLst/>
              <a:gdLst/>
              <a:ahLst/>
              <a:cxnLst/>
              <a:rect l="l" t="t" r="r" b="b"/>
              <a:pathLst>
                <a:path w="36108" h="2929" extrusionOk="0">
                  <a:moveTo>
                    <a:pt x="452" y="1"/>
                  </a:moveTo>
                  <a:lnTo>
                    <a:pt x="373" y="21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8"/>
                  </a:lnTo>
                  <a:lnTo>
                    <a:pt x="98" y="256"/>
                  </a:lnTo>
                  <a:lnTo>
                    <a:pt x="59" y="355"/>
                  </a:lnTo>
                  <a:lnTo>
                    <a:pt x="20" y="492"/>
                  </a:lnTo>
                  <a:lnTo>
                    <a:pt x="0" y="630"/>
                  </a:lnTo>
                  <a:lnTo>
                    <a:pt x="20" y="787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1"/>
                  </a:lnTo>
                  <a:lnTo>
                    <a:pt x="177" y="1180"/>
                  </a:lnTo>
                  <a:lnTo>
                    <a:pt x="256" y="1239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570" y="1356"/>
                  </a:lnTo>
                  <a:lnTo>
                    <a:pt x="924" y="1474"/>
                  </a:lnTo>
                  <a:lnTo>
                    <a:pt x="1316" y="1592"/>
                  </a:lnTo>
                  <a:lnTo>
                    <a:pt x="1768" y="1690"/>
                  </a:lnTo>
                  <a:lnTo>
                    <a:pt x="2299" y="1808"/>
                  </a:lnTo>
                  <a:lnTo>
                    <a:pt x="2888" y="1926"/>
                  </a:lnTo>
                  <a:lnTo>
                    <a:pt x="3556" y="2024"/>
                  </a:lnTo>
                  <a:lnTo>
                    <a:pt x="4283" y="2142"/>
                  </a:lnTo>
                  <a:lnTo>
                    <a:pt x="5088" y="2240"/>
                  </a:lnTo>
                  <a:lnTo>
                    <a:pt x="6444" y="2398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2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1020" y="2928"/>
                  </a:lnTo>
                  <a:lnTo>
                    <a:pt x="23122" y="2869"/>
                  </a:lnTo>
                  <a:lnTo>
                    <a:pt x="25283" y="2791"/>
                  </a:lnTo>
                  <a:lnTo>
                    <a:pt x="27326" y="2692"/>
                  </a:lnTo>
                  <a:lnTo>
                    <a:pt x="29251" y="2535"/>
                  </a:lnTo>
                  <a:lnTo>
                    <a:pt x="30999" y="2378"/>
                  </a:lnTo>
                  <a:lnTo>
                    <a:pt x="31864" y="2260"/>
                  </a:lnTo>
                  <a:lnTo>
                    <a:pt x="32630" y="2162"/>
                  </a:lnTo>
                  <a:lnTo>
                    <a:pt x="33318" y="2044"/>
                  </a:lnTo>
                  <a:lnTo>
                    <a:pt x="33927" y="1946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53" y="1455"/>
                  </a:lnTo>
                  <a:lnTo>
                    <a:pt x="35852" y="1415"/>
                  </a:lnTo>
                  <a:lnTo>
                    <a:pt x="35950" y="1337"/>
                  </a:lnTo>
                  <a:lnTo>
                    <a:pt x="36009" y="1278"/>
                  </a:lnTo>
                  <a:lnTo>
                    <a:pt x="36048" y="1199"/>
                  </a:lnTo>
                  <a:lnTo>
                    <a:pt x="36068" y="1121"/>
                  </a:lnTo>
                  <a:lnTo>
                    <a:pt x="36087" y="1042"/>
                  </a:lnTo>
                  <a:lnTo>
                    <a:pt x="36107" y="806"/>
                  </a:lnTo>
                  <a:lnTo>
                    <a:pt x="36107" y="708"/>
                  </a:lnTo>
                  <a:lnTo>
                    <a:pt x="36087" y="610"/>
                  </a:lnTo>
                  <a:lnTo>
                    <a:pt x="36029" y="453"/>
                  </a:lnTo>
                  <a:lnTo>
                    <a:pt x="35930" y="335"/>
                  </a:lnTo>
                  <a:lnTo>
                    <a:pt x="35832" y="237"/>
                  </a:lnTo>
                  <a:lnTo>
                    <a:pt x="35753" y="197"/>
                  </a:lnTo>
                  <a:lnTo>
                    <a:pt x="35675" y="178"/>
                  </a:lnTo>
                  <a:lnTo>
                    <a:pt x="35518" y="276"/>
                  </a:lnTo>
                  <a:lnTo>
                    <a:pt x="35262" y="374"/>
                  </a:lnTo>
                  <a:lnTo>
                    <a:pt x="34948" y="492"/>
                  </a:lnTo>
                  <a:lnTo>
                    <a:pt x="34575" y="590"/>
                  </a:lnTo>
                  <a:lnTo>
                    <a:pt x="34103" y="708"/>
                  </a:lnTo>
                  <a:lnTo>
                    <a:pt x="33573" y="806"/>
                  </a:lnTo>
                  <a:lnTo>
                    <a:pt x="32984" y="905"/>
                  </a:lnTo>
                  <a:lnTo>
                    <a:pt x="32316" y="1022"/>
                  </a:lnTo>
                  <a:lnTo>
                    <a:pt x="31589" y="1121"/>
                  </a:lnTo>
                  <a:lnTo>
                    <a:pt x="30783" y="1199"/>
                  </a:lnTo>
                  <a:lnTo>
                    <a:pt x="29919" y="1298"/>
                  </a:lnTo>
                  <a:lnTo>
                    <a:pt x="28996" y="1376"/>
                  </a:lnTo>
                  <a:lnTo>
                    <a:pt x="27994" y="1455"/>
                  </a:lnTo>
                  <a:lnTo>
                    <a:pt x="26933" y="1533"/>
                  </a:lnTo>
                  <a:lnTo>
                    <a:pt x="25833" y="1592"/>
                  </a:lnTo>
                  <a:lnTo>
                    <a:pt x="24654" y="1631"/>
                  </a:lnTo>
                  <a:lnTo>
                    <a:pt x="23122" y="1690"/>
                  </a:lnTo>
                  <a:lnTo>
                    <a:pt x="21531" y="1730"/>
                  </a:lnTo>
                  <a:lnTo>
                    <a:pt x="19822" y="1749"/>
                  </a:lnTo>
                  <a:lnTo>
                    <a:pt x="18054" y="1749"/>
                  </a:lnTo>
                  <a:lnTo>
                    <a:pt x="16227" y="1730"/>
                  </a:lnTo>
                  <a:lnTo>
                    <a:pt x="14498" y="1690"/>
                  </a:lnTo>
                  <a:lnTo>
                    <a:pt x="12867" y="1631"/>
                  </a:lnTo>
                  <a:lnTo>
                    <a:pt x="11316" y="1573"/>
                  </a:lnTo>
                  <a:lnTo>
                    <a:pt x="9862" y="1474"/>
                  </a:lnTo>
                  <a:lnTo>
                    <a:pt x="8487" y="1376"/>
                  </a:lnTo>
                  <a:lnTo>
                    <a:pt x="7229" y="1278"/>
                  </a:lnTo>
                  <a:lnTo>
                    <a:pt x="6070" y="1160"/>
                  </a:lnTo>
                  <a:lnTo>
                    <a:pt x="4990" y="1042"/>
                  </a:lnTo>
                  <a:lnTo>
                    <a:pt x="4027" y="905"/>
                  </a:lnTo>
                  <a:lnTo>
                    <a:pt x="3183" y="767"/>
                  </a:lnTo>
                  <a:lnTo>
                    <a:pt x="2436" y="630"/>
                  </a:lnTo>
                  <a:lnTo>
                    <a:pt x="1788" y="492"/>
                  </a:lnTo>
                  <a:lnTo>
                    <a:pt x="1277" y="355"/>
                  </a:lnTo>
                  <a:lnTo>
                    <a:pt x="865" y="217"/>
                  </a:lnTo>
                  <a:lnTo>
                    <a:pt x="570" y="80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5" name="Google Shape;10625;p59"/>
            <p:cNvSpPr/>
            <p:nvPr/>
          </p:nvSpPr>
          <p:spPr>
            <a:xfrm>
              <a:off x="-790309" y="-744641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0"/>
                  </a:moveTo>
                  <a:lnTo>
                    <a:pt x="373" y="20"/>
                  </a:lnTo>
                  <a:lnTo>
                    <a:pt x="295" y="40"/>
                  </a:lnTo>
                  <a:lnTo>
                    <a:pt x="236" y="98"/>
                  </a:lnTo>
                  <a:lnTo>
                    <a:pt x="157" y="15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1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590" y="1356"/>
                  </a:lnTo>
                  <a:lnTo>
                    <a:pt x="924" y="1474"/>
                  </a:lnTo>
                  <a:lnTo>
                    <a:pt x="1336" y="1591"/>
                  </a:lnTo>
                  <a:lnTo>
                    <a:pt x="1788" y="1690"/>
                  </a:lnTo>
                  <a:lnTo>
                    <a:pt x="2318" y="1808"/>
                  </a:lnTo>
                  <a:lnTo>
                    <a:pt x="2888" y="1925"/>
                  </a:lnTo>
                  <a:lnTo>
                    <a:pt x="3556" y="2024"/>
                  </a:lnTo>
                  <a:lnTo>
                    <a:pt x="4283" y="2122"/>
                  </a:lnTo>
                  <a:lnTo>
                    <a:pt x="5088" y="2240"/>
                  </a:lnTo>
                  <a:lnTo>
                    <a:pt x="6306" y="2377"/>
                  </a:lnTo>
                  <a:lnTo>
                    <a:pt x="7622" y="2495"/>
                  </a:lnTo>
                  <a:lnTo>
                    <a:pt x="8978" y="2613"/>
                  </a:lnTo>
                  <a:lnTo>
                    <a:pt x="10432" y="2692"/>
                  </a:lnTo>
                  <a:lnTo>
                    <a:pt x="11925" y="2770"/>
                  </a:lnTo>
                  <a:lnTo>
                    <a:pt x="13476" y="2849"/>
                  </a:lnTo>
                  <a:lnTo>
                    <a:pt x="15048" y="2888"/>
                  </a:lnTo>
                  <a:lnTo>
                    <a:pt x="16679" y="2908"/>
                  </a:lnTo>
                  <a:lnTo>
                    <a:pt x="18054" y="2927"/>
                  </a:lnTo>
                  <a:lnTo>
                    <a:pt x="20549" y="2927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1864" y="2259"/>
                  </a:lnTo>
                  <a:lnTo>
                    <a:pt x="32630" y="2161"/>
                  </a:lnTo>
                  <a:lnTo>
                    <a:pt x="33318" y="2043"/>
                  </a:lnTo>
                  <a:lnTo>
                    <a:pt x="33927" y="1945"/>
                  </a:lnTo>
                  <a:lnTo>
                    <a:pt x="34457" y="1827"/>
                  </a:lnTo>
                  <a:lnTo>
                    <a:pt x="34928" y="1709"/>
                  </a:lnTo>
                  <a:lnTo>
                    <a:pt x="35321" y="1591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415"/>
                  </a:lnTo>
                  <a:lnTo>
                    <a:pt x="35970" y="1316"/>
                  </a:lnTo>
                  <a:lnTo>
                    <a:pt x="36009" y="1257"/>
                  </a:lnTo>
                  <a:lnTo>
                    <a:pt x="36048" y="1199"/>
                  </a:lnTo>
                  <a:lnTo>
                    <a:pt x="36107" y="1022"/>
                  </a:lnTo>
                  <a:lnTo>
                    <a:pt x="36107" y="806"/>
                  </a:lnTo>
                  <a:lnTo>
                    <a:pt x="36087" y="609"/>
                  </a:lnTo>
                  <a:lnTo>
                    <a:pt x="36029" y="452"/>
                  </a:lnTo>
                  <a:lnTo>
                    <a:pt x="35950" y="334"/>
                  </a:lnTo>
                  <a:lnTo>
                    <a:pt x="35852" y="256"/>
                  </a:lnTo>
                  <a:lnTo>
                    <a:pt x="35753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295"/>
                  </a:lnTo>
                  <a:lnTo>
                    <a:pt x="35105" y="432"/>
                  </a:lnTo>
                  <a:lnTo>
                    <a:pt x="34634" y="570"/>
                  </a:lnTo>
                  <a:lnTo>
                    <a:pt x="34044" y="707"/>
                  </a:lnTo>
                  <a:lnTo>
                    <a:pt x="33337" y="845"/>
                  </a:lnTo>
                  <a:lnTo>
                    <a:pt x="32512" y="982"/>
                  </a:lnTo>
                  <a:lnTo>
                    <a:pt x="31589" y="1100"/>
                  </a:lnTo>
                  <a:lnTo>
                    <a:pt x="30548" y="1218"/>
                  </a:lnTo>
                  <a:lnTo>
                    <a:pt x="29389" y="1336"/>
                  </a:lnTo>
                  <a:lnTo>
                    <a:pt x="28151" y="1434"/>
                  </a:lnTo>
                  <a:lnTo>
                    <a:pt x="26796" y="1533"/>
                  </a:lnTo>
                  <a:lnTo>
                    <a:pt x="25342" y="1611"/>
                  </a:lnTo>
                  <a:lnTo>
                    <a:pt x="23790" y="1670"/>
                  </a:lnTo>
                  <a:lnTo>
                    <a:pt x="22140" y="1709"/>
                  </a:lnTo>
                  <a:lnTo>
                    <a:pt x="20411" y="1729"/>
                  </a:lnTo>
                  <a:lnTo>
                    <a:pt x="18564" y="1749"/>
                  </a:lnTo>
                  <a:lnTo>
                    <a:pt x="18054" y="1749"/>
                  </a:lnTo>
                  <a:lnTo>
                    <a:pt x="16246" y="1729"/>
                  </a:lnTo>
                  <a:lnTo>
                    <a:pt x="14518" y="1690"/>
                  </a:lnTo>
                  <a:lnTo>
                    <a:pt x="12887" y="1631"/>
                  </a:lnTo>
                  <a:lnTo>
                    <a:pt x="11335" y="1552"/>
                  </a:lnTo>
                  <a:lnTo>
                    <a:pt x="9882" y="1474"/>
                  </a:lnTo>
                  <a:lnTo>
                    <a:pt x="8526" y="1375"/>
                  </a:lnTo>
                  <a:lnTo>
                    <a:pt x="7249" y="1277"/>
                  </a:lnTo>
                  <a:lnTo>
                    <a:pt x="6090" y="1159"/>
                  </a:lnTo>
                  <a:lnTo>
                    <a:pt x="5029" y="1041"/>
                  </a:lnTo>
                  <a:lnTo>
                    <a:pt x="4067" y="904"/>
                  </a:lnTo>
                  <a:lnTo>
                    <a:pt x="3202" y="766"/>
                  </a:lnTo>
                  <a:lnTo>
                    <a:pt x="2456" y="629"/>
                  </a:lnTo>
                  <a:lnTo>
                    <a:pt x="1827" y="491"/>
                  </a:lnTo>
                  <a:lnTo>
                    <a:pt x="1297" y="354"/>
                  </a:lnTo>
                  <a:lnTo>
                    <a:pt x="884" y="216"/>
                  </a:lnTo>
                  <a:lnTo>
                    <a:pt x="570" y="7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6" name="Google Shape;10626;p59"/>
            <p:cNvSpPr/>
            <p:nvPr/>
          </p:nvSpPr>
          <p:spPr>
            <a:xfrm>
              <a:off x="-779311" y="-721362"/>
              <a:ext cx="579859" cy="141018"/>
            </a:xfrm>
            <a:custGeom>
              <a:avLst/>
              <a:gdLst/>
              <a:ahLst/>
              <a:cxnLst/>
              <a:rect l="l" t="t" r="r" b="b"/>
              <a:pathLst>
                <a:path w="35223" h="8566" extrusionOk="0">
                  <a:moveTo>
                    <a:pt x="35184" y="1"/>
                  </a:moveTo>
                  <a:lnTo>
                    <a:pt x="35105" y="40"/>
                  </a:lnTo>
                  <a:lnTo>
                    <a:pt x="35007" y="60"/>
                  </a:lnTo>
                  <a:lnTo>
                    <a:pt x="34653" y="177"/>
                  </a:lnTo>
                  <a:lnTo>
                    <a:pt x="34260" y="295"/>
                  </a:lnTo>
                  <a:lnTo>
                    <a:pt x="33789" y="413"/>
                  </a:lnTo>
                  <a:lnTo>
                    <a:pt x="33259" y="531"/>
                  </a:lnTo>
                  <a:lnTo>
                    <a:pt x="32650" y="629"/>
                  </a:lnTo>
                  <a:lnTo>
                    <a:pt x="31962" y="747"/>
                  </a:lnTo>
                  <a:lnTo>
                    <a:pt x="31196" y="845"/>
                  </a:lnTo>
                  <a:lnTo>
                    <a:pt x="30331" y="944"/>
                  </a:lnTo>
                  <a:lnTo>
                    <a:pt x="29055" y="1081"/>
                  </a:lnTo>
                  <a:lnTo>
                    <a:pt x="27699" y="1199"/>
                  </a:lnTo>
                  <a:lnTo>
                    <a:pt x="26245" y="1297"/>
                  </a:lnTo>
                  <a:lnTo>
                    <a:pt x="24752" y="1376"/>
                  </a:lnTo>
                  <a:lnTo>
                    <a:pt x="23181" y="1435"/>
                  </a:lnTo>
                  <a:lnTo>
                    <a:pt x="21550" y="1474"/>
                  </a:lnTo>
                  <a:lnTo>
                    <a:pt x="19881" y="1513"/>
                  </a:lnTo>
                  <a:lnTo>
                    <a:pt x="17386" y="1513"/>
                  </a:lnTo>
                  <a:lnTo>
                    <a:pt x="16011" y="1494"/>
                  </a:lnTo>
                  <a:lnTo>
                    <a:pt x="15087" y="2024"/>
                  </a:lnTo>
                  <a:lnTo>
                    <a:pt x="14144" y="2515"/>
                  </a:lnTo>
                  <a:lnTo>
                    <a:pt x="13182" y="2987"/>
                  </a:lnTo>
                  <a:lnTo>
                    <a:pt x="12219" y="3419"/>
                  </a:lnTo>
                  <a:lnTo>
                    <a:pt x="11257" y="3831"/>
                  </a:lnTo>
                  <a:lnTo>
                    <a:pt x="10274" y="4205"/>
                  </a:lnTo>
                  <a:lnTo>
                    <a:pt x="9272" y="4558"/>
                  </a:lnTo>
                  <a:lnTo>
                    <a:pt x="8271" y="4892"/>
                  </a:lnTo>
                  <a:lnTo>
                    <a:pt x="7269" y="5187"/>
                  </a:lnTo>
                  <a:lnTo>
                    <a:pt x="6247" y="5462"/>
                  </a:lnTo>
                  <a:lnTo>
                    <a:pt x="5206" y="5717"/>
                  </a:lnTo>
                  <a:lnTo>
                    <a:pt x="4184" y="5953"/>
                  </a:lnTo>
                  <a:lnTo>
                    <a:pt x="3143" y="6149"/>
                  </a:lnTo>
                  <a:lnTo>
                    <a:pt x="2102" y="6326"/>
                  </a:lnTo>
                  <a:lnTo>
                    <a:pt x="1061" y="6464"/>
                  </a:lnTo>
                  <a:lnTo>
                    <a:pt x="0" y="6601"/>
                  </a:lnTo>
                  <a:lnTo>
                    <a:pt x="59" y="6680"/>
                  </a:lnTo>
                  <a:lnTo>
                    <a:pt x="79" y="6778"/>
                  </a:lnTo>
                  <a:lnTo>
                    <a:pt x="157" y="6837"/>
                  </a:lnTo>
                  <a:lnTo>
                    <a:pt x="295" y="6916"/>
                  </a:lnTo>
                  <a:lnTo>
                    <a:pt x="629" y="7053"/>
                  </a:lnTo>
                  <a:lnTo>
                    <a:pt x="1100" y="7191"/>
                  </a:lnTo>
                  <a:lnTo>
                    <a:pt x="1690" y="7348"/>
                  </a:lnTo>
                  <a:lnTo>
                    <a:pt x="2416" y="7505"/>
                  </a:lnTo>
                  <a:lnTo>
                    <a:pt x="3261" y="7642"/>
                  </a:lnTo>
                  <a:lnTo>
                    <a:pt x="4224" y="7780"/>
                  </a:lnTo>
                  <a:lnTo>
                    <a:pt x="5285" y="7917"/>
                  </a:lnTo>
                  <a:lnTo>
                    <a:pt x="6463" y="8055"/>
                  </a:lnTo>
                  <a:lnTo>
                    <a:pt x="7760" y="8173"/>
                  </a:lnTo>
                  <a:lnTo>
                    <a:pt x="9135" y="8271"/>
                  </a:lnTo>
                  <a:lnTo>
                    <a:pt x="10628" y="8369"/>
                  </a:lnTo>
                  <a:lnTo>
                    <a:pt x="12219" y="8448"/>
                  </a:lnTo>
                  <a:lnTo>
                    <a:pt x="13909" y="8507"/>
                  </a:lnTo>
                  <a:lnTo>
                    <a:pt x="15696" y="8546"/>
                  </a:lnTo>
                  <a:lnTo>
                    <a:pt x="17562" y="8566"/>
                  </a:lnTo>
                  <a:lnTo>
                    <a:pt x="20490" y="8566"/>
                  </a:lnTo>
                  <a:lnTo>
                    <a:pt x="23063" y="8526"/>
                  </a:lnTo>
                  <a:lnTo>
                    <a:pt x="25322" y="8467"/>
                  </a:lnTo>
                  <a:lnTo>
                    <a:pt x="27287" y="8369"/>
                  </a:lnTo>
                  <a:lnTo>
                    <a:pt x="28956" y="8232"/>
                  </a:lnTo>
                  <a:lnTo>
                    <a:pt x="30371" y="8114"/>
                  </a:lnTo>
                  <a:lnTo>
                    <a:pt x="31549" y="7957"/>
                  </a:lnTo>
                  <a:lnTo>
                    <a:pt x="32512" y="7800"/>
                  </a:lnTo>
                  <a:lnTo>
                    <a:pt x="33278" y="7642"/>
                  </a:lnTo>
                  <a:lnTo>
                    <a:pt x="33868" y="7505"/>
                  </a:lnTo>
                  <a:lnTo>
                    <a:pt x="34319" y="7348"/>
                  </a:lnTo>
                  <a:lnTo>
                    <a:pt x="34634" y="7230"/>
                  </a:lnTo>
                  <a:lnTo>
                    <a:pt x="34850" y="7112"/>
                  </a:lnTo>
                  <a:lnTo>
                    <a:pt x="34968" y="7014"/>
                  </a:lnTo>
                  <a:lnTo>
                    <a:pt x="35027" y="6955"/>
                  </a:lnTo>
                  <a:lnTo>
                    <a:pt x="35046" y="6916"/>
                  </a:lnTo>
                  <a:lnTo>
                    <a:pt x="35125" y="6798"/>
                  </a:lnTo>
                  <a:lnTo>
                    <a:pt x="35223" y="6699"/>
                  </a:lnTo>
                  <a:lnTo>
                    <a:pt x="35184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7" name="Google Shape;10627;p59"/>
            <p:cNvSpPr/>
            <p:nvPr/>
          </p:nvSpPr>
          <p:spPr>
            <a:xfrm>
              <a:off x="-715928" y="-1339736"/>
              <a:ext cx="514865" cy="414295"/>
            </a:xfrm>
            <a:custGeom>
              <a:avLst/>
              <a:gdLst/>
              <a:ahLst/>
              <a:cxnLst/>
              <a:rect l="l" t="t" r="r" b="b"/>
              <a:pathLst>
                <a:path w="31275" h="25166" extrusionOk="0">
                  <a:moveTo>
                    <a:pt x="31196" y="1"/>
                  </a:moveTo>
                  <a:lnTo>
                    <a:pt x="30685" y="178"/>
                  </a:lnTo>
                  <a:lnTo>
                    <a:pt x="30057" y="335"/>
                  </a:lnTo>
                  <a:lnTo>
                    <a:pt x="29310" y="492"/>
                  </a:lnTo>
                  <a:lnTo>
                    <a:pt x="28407" y="649"/>
                  </a:lnTo>
                  <a:lnTo>
                    <a:pt x="28014" y="1494"/>
                  </a:lnTo>
                  <a:lnTo>
                    <a:pt x="27582" y="2339"/>
                  </a:lnTo>
                  <a:lnTo>
                    <a:pt x="27149" y="3164"/>
                  </a:lnTo>
                  <a:lnTo>
                    <a:pt x="26698" y="3989"/>
                  </a:lnTo>
                  <a:lnTo>
                    <a:pt x="26226" y="4794"/>
                  </a:lnTo>
                  <a:lnTo>
                    <a:pt x="25735" y="5600"/>
                  </a:lnTo>
                  <a:lnTo>
                    <a:pt x="25224" y="6385"/>
                  </a:lnTo>
                  <a:lnTo>
                    <a:pt x="24713" y="7171"/>
                  </a:lnTo>
                  <a:lnTo>
                    <a:pt x="24163" y="7937"/>
                  </a:lnTo>
                  <a:lnTo>
                    <a:pt x="23613" y="8704"/>
                  </a:lnTo>
                  <a:lnTo>
                    <a:pt x="23024" y="9450"/>
                  </a:lnTo>
                  <a:lnTo>
                    <a:pt x="22435" y="10197"/>
                  </a:lnTo>
                  <a:lnTo>
                    <a:pt x="21806" y="10923"/>
                  </a:lnTo>
                  <a:lnTo>
                    <a:pt x="21177" y="11631"/>
                  </a:lnTo>
                  <a:lnTo>
                    <a:pt x="20510" y="12318"/>
                  </a:lnTo>
                  <a:lnTo>
                    <a:pt x="19842" y="13006"/>
                  </a:lnTo>
                  <a:lnTo>
                    <a:pt x="18761" y="14008"/>
                  </a:lnTo>
                  <a:lnTo>
                    <a:pt x="17661" y="14970"/>
                  </a:lnTo>
                  <a:lnTo>
                    <a:pt x="16541" y="15894"/>
                  </a:lnTo>
                  <a:lnTo>
                    <a:pt x="15382" y="16778"/>
                  </a:lnTo>
                  <a:lnTo>
                    <a:pt x="14204" y="17622"/>
                  </a:lnTo>
                  <a:lnTo>
                    <a:pt x="13005" y="18447"/>
                  </a:lnTo>
                  <a:lnTo>
                    <a:pt x="11787" y="19213"/>
                  </a:lnTo>
                  <a:lnTo>
                    <a:pt x="10530" y="19960"/>
                  </a:lnTo>
                  <a:lnTo>
                    <a:pt x="9273" y="20648"/>
                  </a:lnTo>
                  <a:lnTo>
                    <a:pt x="7996" y="21315"/>
                  </a:lnTo>
                  <a:lnTo>
                    <a:pt x="6699" y="21924"/>
                  </a:lnTo>
                  <a:lnTo>
                    <a:pt x="5383" y="22514"/>
                  </a:lnTo>
                  <a:lnTo>
                    <a:pt x="4047" y="23044"/>
                  </a:lnTo>
                  <a:lnTo>
                    <a:pt x="2711" y="23535"/>
                  </a:lnTo>
                  <a:lnTo>
                    <a:pt x="1356" y="23987"/>
                  </a:lnTo>
                  <a:lnTo>
                    <a:pt x="1" y="24400"/>
                  </a:lnTo>
                  <a:lnTo>
                    <a:pt x="1199" y="24557"/>
                  </a:lnTo>
                  <a:lnTo>
                    <a:pt x="2574" y="24694"/>
                  </a:lnTo>
                  <a:lnTo>
                    <a:pt x="4067" y="24812"/>
                  </a:lnTo>
                  <a:lnTo>
                    <a:pt x="5697" y="24930"/>
                  </a:lnTo>
                  <a:lnTo>
                    <a:pt x="7465" y="25028"/>
                  </a:lnTo>
                  <a:lnTo>
                    <a:pt x="9371" y="25087"/>
                  </a:lnTo>
                  <a:lnTo>
                    <a:pt x="11394" y="25146"/>
                  </a:lnTo>
                  <a:lnTo>
                    <a:pt x="13536" y="25166"/>
                  </a:lnTo>
                  <a:lnTo>
                    <a:pt x="15972" y="25166"/>
                  </a:lnTo>
                  <a:lnTo>
                    <a:pt x="18250" y="25127"/>
                  </a:lnTo>
                  <a:lnTo>
                    <a:pt x="20372" y="25048"/>
                  </a:lnTo>
                  <a:lnTo>
                    <a:pt x="22317" y="24950"/>
                  </a:lnTo>
                  <a:lnTo>
                    <a:pt x="24085" y="24832"/>
                  </a:lnTo>
                  <a:lnTo>
                    <a:pt x="25676" y="24694"/>
                  </a:lnTo>
                  <a:lnTo>
                    <a:pt x="27071" y="24537"/>
                  </a:lnTo>
                  <a:lnTo>
                    <a:pt x="28289" y="24360"/>
                  </a:lnTo>
                  <a:lnTo>
                    <a:pt x="28682" y="23732"/>
                  </a:lnTo>
                  <a:lnTo>
                    <a:pt x="29094" y="23103"/>
                  </a:lnTo>
                  <a:lnTo>
                    <a:pt x="29467" y="22475"/>
                  </a:lnTo>
                  <a:lnTo>
                    <a:pt x="29860" y="21826"/>
                  </a:lnTo>
                  <a:lnTo>
                    <a:pt x="30214" y="21158"/>
                  </a:lnTo>
                  <a:lnTo>
                    <a:pt x="30587" y="20490"/>
                  </a:lnTo>
                  <a:lnTo>
                    <a:pt x="30921" y="19822"/>
                  </a:lnTo>
                  <a:lnTo>
                    <a:pt x="31275" y="19135"/>
                  </a:lnTo>
                  <a:lnTo>
                    <a:pt x="31196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8" name="Google Shape;10628;p59"/>
            <p:cNvSpPr/>
            <p:nvPr/>
          </p:nvSpPr>
          <p:spPr>
            <a:xfrm>
              <a:off x="-484686" y="-791216"/>
              <a:ext cx="284604" cy="75365"/>
            </a:xfrm>
            <a:custGeom>
              <a:avLst/>
              <a:gdLst/>
              <a:ahLst/>
              <a:cxnLst/>
              <a:rect l="l" t="t" r="r" b="b"/>
              <a:pathLst>
                <a:path w="17288" h="4578" extrusionOk="0">
                  <a:moveTo>
                    <a:pt x="17288" y="0"/>
                  </a:moveTo>
                  <a:lnTo>
                    <a:pt x="17189" y="40"/>
                  </a:lnTo>
                  <a:lnTo>
                    <a:pt x="17111" y="59"/>
                  </a:lnTo>
                  <a:lnTo>
                    <a:pt x="16757" y="177"/>
                  </a:lnTo>
                  <a:lnTo>
                    <a:pt x="16364" y="295"/>
                  </a:lnTo>
                  <a:lnTo>
                    <a:pt x="15893" y="413"/>
                  </a:lnTo>
                  <a:lnTo>
                    <a:pt x="15363" y="531"/>
                  </a:lnTo>
                  <a:lnTo>
                    <a:pt x="14754" y="629"/>
                  </a:lnTo>
                  <a:lnTo>
                    <a:pt x="14066" y="747"/>
                  </a:lnTo>
                  <a:lnTo>
                    <a:pt x="13300" y="845"/>
                  </a:lnTo>
                  <a:lnTo>
                    <a:pt x="12435" y="963"/>
                  </a:lnTo>
                  <a:lnTo>
                    <a:pt x="10687" y="1120"/>
                  </a:lnTo>
                  <a:lnTo>
                    <a:pt x="8762" y="1277"/>
                  </a:lnTo>
                  <a:lnTo>
                    <a:pt x="6719" y="1376"/>
                  </a:lnTo>
                  <a:lnTo>
                    <a:pt x="4558" y="1454"/>
                  </a:lnTo>
                  <a:lnTo>
                    <a:pt x="3536" y="2240"/>
                  </a:lnTo>
                  <a:lnTo>
                    <a:pt x="2476" y="2986"/>
                  </a:lnTo>
                  <a:lnTo>
                    <a:pt x="1395" y="3713"/>
                  </a:lnTo>
                  <a:lnTo>
                    <a:pt x="275" y="4401"/>
                  </a:lnTo>
                  <a:lnTo>
                    <a:pt x="0" y="4578"/>
                  </a:lnTo>
                  <a:lnTo>
                    <a:pt x="1847" y="4558"/>
                  </a:lnTo>
                  <a:lnTo>
                    <a:pt x="3576" y="4538"/>
                  </a:lnTo>
                  <a:lnTo>
                    <a:pt x="5226" y="4499"/>
                  </a:lnTo>
                  <a:lnTo>
                    <a:pt x="6778" y="4440"/>
                  </a:lnTo>
                  <a:lnTo>
                    <a:pt x="8232" y="4362"/>
                  </a:lnTo>
                  <a:lnTo>
                    <a:pt x="9587" y="4263"/>
                  </a:lnTo>
                  <a:lnTo>
                    <a:pt x="10825" y="4165"/>
                  </a:lnTo>
                  <a:lnTo>
                    <a:pt x="11984" y="4047"/>
                  </a:lnTo>
                  <a:lnTo>
                    <a:pt x="13025" y="3929"/>
                  </a:lnTo>
                  <a:lnTo>
                    <a:pt x="13948" y="3811"/>
                  </a:lnTo>
                  <a:lnTo>
                    <a:pt x="14773" y="3674"/>
                  </a:lnTo>
                  <a:lnTo>
                    <a:pt x="15480" y="3536"/>
                  </a:lnTo>
                  <a:lnTo>
                    <a:pt x="16070" y="3399"/>
                  </a:lnTo>
                  <a:lnTo>
                    <a:pt x="16541" y="3261"/>
                  </a:lnTo>
                  <a:lnTo>
                    <a:pt x="16875" y="3124"/>
                  </a:lnTo>
                  <a:lnTo>
                    <a:pt x="17013" y="3065"/>
                  </a:lnTo>
                  <a:lnTo>
                    <a:pt x="17111" y="3006"/>
                  </a:lnTo>
                  <a:lnTo>
                    <a:pt x="17189" y="3026"/>
                  </a:lnTo>
                  <a:lnTo>
                    <a:pt x="17288" y="3085"/>
                  </a:lnTo>
                  <a:lnTo>
                    <a:pt x="17288" y="0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9" name="Google Shape;10629;p59"/>
            <p:cNvSpPr/>
            <p:nvPr/>
          </p:nvSpPr>
          <p:spPr>
            <a:xfrm>
              <a:off x="-250217" y="-1024730"/>
              <a:ext cx="49503" cy="86049"/>
            </a:xfrm>
            <a:custGeom>
              <a:avLst/>
              <a:gdLst/>
              <a:ahLst/>
              <a:cxnLst/>
              <a:rect l="l" t="t" r="r" b="b"/>
              <a:pathLst>
                <a:path w="3007" h="5227" extrusionOk="0">
                  <a:moveTo>
                    <a:pt x="2987" y="1"/>
                  </a:moveTo>
                  <a:lnTo>
                    <a:pt x="2633" y="688"/>
                  </a:lnTo>
                  <a:lnTo>
                    <a:pt x="2299" y="1356"/>
                  </a:lnTo>
                  <a:lnTo>
                    <a:pt x="1926" y="2024"/>
                  </a:lnTo>
                  <a:lnTo>
                    <a:pt x="1572" y="2692"/>
                  </a:lnTo>
                  <a:lnTo>
                    <a:pt x="1179" y="3341"/>
                  </a:lnTo>
                  <a:lnTo>
                    <a:pt x="806" y="3969"/>
                  </a:lnTo>
                  <a:lnTo>
                    <a:pt x="394" y="4598"/>
                  </a:lnTo>
                  <a:lnTo>
                    <a:pt x="1" y="5226"/>
                  </a:lnTo>
                  <a:lnTo>
                    <a:pt x="1" y="5226"/>
                  </a:lnTo>
                  <a:lnTo>
                    <a:pt x="570" y="5128"/>
                  </a:lnTo>
                  <a:lnTo>
                    <a:pt x="1062" y="5050"/>
                  </a:lnTo>
                  <a:lnTo>
                    <a:pt x="1513" y="4951"/>
                  </a:lnTo>
                  <a:lnTo>
                    <a:pt x="1906" y="4853"/>
                  </a:lnTo>
                  <a:lnTo>
                    <a:pt x="2240" y="4755"/>
                  </a:lnTo>
                  <a:lnTo>
                    <a:pt x="2515" y="4657"/>
                  </a:lnTo>
                  <a:lnTo>
                    <a:pt x="2712" y="4558"/>
                  </a:lnTo>
                  <a:lnTo>
                    <a:pt x="2869" y="4460"/>
                  </a:lnTo>
                  <a:lnTo>
                    <a:pt x="3006" y="4519"/>
                  </a:lnTo>
                  <a:lnTo>
                    <a:pt x="3006" y="4519"/>
                  </a:lnTo>
                  <a:lnTo>
                    <a:pt x="2987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0" name="Google Shape;10630;p59"/>
            <p:cNvSpPr/>
            <p:nvPr/>
          </p:nvSpPr>
          <p:spPr>
            <a:xfrm>
              <a:off x="-308744" y="-930609"/>
              <a:ext cx="108027" cy="68583"/>
            </a:xfrm>
            <a:custGeom>
              <a:avLst/>
              <a:gdLst/>
              <a:ahLst/>
              <a:cxnLst/>
              <a:rect l="l" t="t" r="r" b="b"/>
              <a:pathLst>
                <a:path w="6562" h="4166" extrusionOk="0">
                  <a:moveTo>
                    <a:pt x="6561" y="1"/>
                  </a:moveTo>
                  <a:lnTo>
                    <a:pt x="6424" y="59"/>
                  </a:lnTo>
                  <a:lnTo>
                    <a:pt x="6129" y="158"/>
                  </a:lnTo>
                  <a:lnTo>
                    <a:pt x="5795" y="256"/>
                  </a:lnTo>
                  <a:lnTo>
                    <a:pt x="5402" y="354"/>
                  </a:lnTo>
                  <a:lnTo>
                    <a:pt x="4970" y="452"/>
                  </a:lnTo>
                  <a:lnTo>
                    <a:pt x="4479" y="551"/>
                  </a:lnTo>
                  <a:lnTo>
                    <a:pt x="3929" y="649"/>
                  </a:lnTo>
                  <a:lnTo>
                    <a:pt x="2652" y="826"/>
                  </a:lnTo>
                  <a:lnTo>
                    <a:pt x="2024" y="1690"/>
                  </a:lnTo>
                  <a:lnTo>
                    <a:pt x="1356" y="2535"/>
                  </a:lnTo>
                  <a:lnTo>
                    <a:pt x="688" y="3360"/>
                  </a:lnTo>
                  <a:lnTo>
                    <a:pt x="0" y="4165"/>
                  </a:lnTo>
                  <a:lnTo>
                    <a:pt x="1316" y="4047"/>
                  </a:lnTo>
                  <a:lnTo>
                    <a:pt x="2495" y="3910"/>
                  </a:lnTo>
                  <a:lnTo>
                    <a:pt x="3517" y="3753"/>
                  </a:lnTo>
                  <a:lnTo>
                    <a:pt x="4401" y="3615"/>
                  </a:lnTo>
                  <a:lnTo>
                    <a:pt x="5147" y="3458"/>
                  </a:lnTo>
                  <a:lnTo>
                    <a:pt x="5736" y="3301"/>
                  </a:lnTo>
                  <a:lnTo>
                    <a:pt x="5952" y="3222"/>
                  </a:lnTo>
                  <a:lnTo>
                    <a:pt x="6149" y="3144"/>
                  </a:lnTo>
                  <a:lnTo>
                    <a:pt x="6306" y="3065"/>
                  </a:lnTo>
                  <a:lnTo>
                    <a:pt x="6424" y="2987"/>
                  </a:lnTo>
                  <a:lnTo>
                    <a:pt x="6502" y="3006"/>
                  </a:lnTo>
                  <a:lnTo>
                    <a:pt x="6561" y="3045"/>
                  </a:lnTo>
                  <a:lnTo>
                    <a:pt x="6561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1" name="Google Shape;10631;p59"/>
            <p:cNvSpPr/>
            <p:nvPr/>
          </p:nvSpPr>
          <p:spPr>
            <a:xfrm>
              <a:off x="-384425" y="-860756"/>
              <a:ext cx="184034" cy="73110"/>
            </a:xfrm>
            <a:custGeom>
              <a:avLst/>
              <a:gdLst/>
              <a:ahLst/>
              <a:cxnLst/>
              <a:rect l="l" t="t" r="r" b="b"/>
              <a:pathLst>
                <a:path w="11179" h="4441" extrusionOk="0">
                  <a:moveTo>
                    <a:pt x="11178" y="1"/>
                  </a:moveTo>
                  <a:lnTo>
                    <a:pt x="11021" y="60"/>
                  </a:lnTo>
                  <a:lnTo>
                    <a:pt x="10667" y="178"/>
                  </a:lnTo>
                  <a:lnTo>
                    <a:pt x="10274" y="276"/>
                  </a:lnTo>
                  <a:lnTo>
                    <a:pt x="9803" y="394"/>
                  </a:lnTo>
                  <a:lnTo>
                    <a:pt x="9273" y="512"/>
                  </a:lnTo>
                  <a:lnTo>
                    <a:pt x="8664" y="629"/>
                  </a:lnTo>
                  <a:lnTo>
                    <a:pt x="7976" y="728"/>
                  </a:lnTo>
                  <a:lnTo>
                    <a:pt x="7210" y="845"/>
                  </a:lnTo>
                  <a:lnTo>
                    <a:pt x="6345" y="944"/>
                  </a:lnTo>
                  <a:lnTo>
                    <a:pt x="4951" y="1081"/>
                  </a:lnTo>
                  <a:lnTo>
                    <a:pt x="3438" y="1199"/>
                  </a:lnTo>
                  <a:lnTo>
                    <a:pt x="2613" y="2044"/>
                  </a:lnTo>
                  <a:lnTo>
                    <a:pt x="1768" y="2869"/>
                  </a:lnTo>
                  <a:lnTo>
                    <a:pt x="904" y="3674"/>
                  </a:lnTo>
                  <a:lnTo>
                    <a:pt x="0" y="4440"/>
                  </a:lnTo>
                  <a:lnTo>
                    <a:pt x="1179" y="4401"/>
                  </a:lnTo>
                  <a:lnTo>
                    <a:pt x="2279" y="4342"/>
                  </a:lnTo>
                  <a:lnTo>
                    <a:pt x="3340" y="4264"/>
                  </a:lnTo>
                  <a:lnTo>
                    <a:pt x="4342" y="4185"/>
                  </a:lnTo>
                  <a:lnTo>
                    <a:pt x="5265" y="4107"/>
                  </a:lnTo>
                  <a:lnTo>
                    <a:pt x="6129" y="4008"/>
                  </a:lnTo>
                  <a:lnTo>
                    <a:pt x="6935" y="3930"/>
                  </a:lnTo>
                  <a:lnTo>
                    <a:pt x="7662" y="3831"/>
                  </a:lnTo>
                  <a:lnTo>
                    <a:pt x="8330" y="3714"/>
                  </a:lnTo>
                  <a:lnTo>
                    <a:pt x="8919" y="3615"/>
                  </a:lnTo>
                  <a:lnTo>
                    <a:pt x="9449" y="3517"/>
                  </a:lnTo>
                  <a:lnTo>
                    <a:pt x="9921" y="3399"/>
                  </a:lnTo>
                  <a:lnTo>
                    <a:pt x="10294" y="3301"/>
                  </a:lnTo>
                  <a:lnTo>
                    <a:pt x="10608" y="3183"/>
                  </a:lnTo>
                  <a:lnTo>
                    <a:pt x="10864" y="3085"/>
                  </a:lnTo>
                  <a:lnTo>
                    <a:pt x="11021" y="2987"/>
                  </a:lnTo>
                  <a:lnTo>
                    <a:pt x="11099" y="3006"/>
                  </a:lnTo>
                  <a:lnTo>
                    <a:pt x="11178" y="3046"/>
                  </a:lnTo>
                  <a:lnTo>
                    <a:pt x="11178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2" name="Google Shape;10632;p59"/>
            <p:cNvSpPr/>
            <p:nvPr/>
          </p:nvSpPr>
          <p:spPr>
            <a:xfrm>
              <a:off x="-238249" y="-1405062"/>
              <a:ext cx="35592" cy="54672"/>
            </a:xfrm>
            <a:custGeom>
              <a:avLst/>
              <a:gdLst/>
              <a:ahLst/>
              <a:cxnLst/>
              <a:rect l="l" t="t" r="r" b="b"/>
              <a:pathLst>
                <a:path w="2162" h="3321" extrusionOk="0">
                  <a:moveTo>
                    <a:pt x="2162" y="1"/>
                  </a:moveTo>
                  <a:lnTo>
                    <a:pt x="1749" y="138"/>
                  </a:lnTo>
                  <a:lnTo>
                    <a:pt x="1258" y="276"/>
                  </a:lnTo>
                  <a:lnTo>
                    <a:pt x="649" y="1808"/>
                  </a:lnTo>
                  <a:lnTo>
                    <a:pt x="1" y="3321"/>
                  </a:lnTo>
                  <a:lnTo>
                    <a:pt x="786" y="3164"/>
                  </a:lnTo>
                  <a:lnTo>
                    <a:pt x="1395" y="3006"/>
                  </a:lnTo>
                  <a:lnTo>
                    <a:pt x="1651" y="2908"/>
                  </a:lnTo>
                  <a:lnTo>
                    <a:pt x="1867" y="2830"/>
                  </a:lnTo>
                  <a:lnTo>
                    <a:pt x="2024" y="2751"/>
                  </a:lnTo>
                  <a:lnTo>
                    <a:pt x="2142" y="2672"/>
                  </a:lnTo>
                  <a:lnTo>
                    <a:pt x="2162" y="2574"/>
                  </a:lnTo>
                  <a:lnTo>
                    <a:pt x="2162" y="2260"/>
                  </a:lnTo>
                  <a:lnTo>
                    <a:pt x="2162" y="1337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33" name="Google Shape;10633;p59"/>
          <p:cNvGrpSpPr/>
          <p:nvPr/>
        </p:nvGrpSpPr>
        <p:grpSpPr>
          <a:xfrm>
            <a:off x="2312196" y="3442981"/>
            <a:ext cx="906826" cy="1509029"/>
            <a:chOff x="-859606" y="-1761457"/>
            <a:chExt cx="745500" cy="1240570"/>
          </a:xfrm>
        </p:grpSpPr>
        <p:sp>
          <p:nvSpPr>
            <p:cNvPr id="10634" name="Google Shape;10634;p59"/>
            <p:cNvSpPr/>
            <p:nvPr/>
          </p:nvSpPr>
          <p:spPr>
            <a:xfrm>
              <a:off x="-859606" y="-661887"/>
              <a:ext cx="745500" cy="141000"/>
            </a:xfrm>
            <a:prstGeom prst="ellipse">
              <a:avLst/>
            </a:pr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5" name="Google Shape;10635;p59"/>
            <p:cNvSpPr/>
            <p:nvPr/>
          </p:nvSpPr>
          <p:spPr>
            <a:xfrm>
              <a:off x="-797750" y="-1761457"/>
              <a:ext cx="607680" cy="69538"/>
            </a:xfrm>
            <a:custGeom>
              <a:avLst/>
              <a:gdLst/>
              <a:ahLst/>
              <a:cxnLst/>
              <a:rect l="l" t="t" r="r" b="b"/>
              <a:pathLst>
                <a:path w="36913" h="4224" extrusionOk="0">
                  <a:moveTo>
                    <a:pt x="17720" y="0"/>
                  </a:moveTo>
                  <a:lnTo>
                    <a:pt x="16030" y="20"/>
                  </a:lnTo>
                  <a:lnTo>
                    <a:pt x="14361" y="40"/>
                  </a:lnTo>
                  <a:lnTo>
                    <a:pt x="12730" y="99"/>
                  </a:lnTo>
                  <a:lnTo>
                    <a:pt x="11178" y="157"/>
                  </a:lnTo>
                  <a:lnTo>
                    <a:pt x="9666" y="236"/>
                  </a:lnTo>
                  <a:lnTo>
                    <a:pt x="8251" y="354"/>
                  </a:lnTo>
                  <a:lnTo>
                    <a:pt x="6915" y="472"/>
                  </a:lnTo>
                  <a:lnTo>
                    <a:pt x="5658" y="609"/>
                  </a:lnTo>
                  <a:lnTo>
                    <a:pt x="4813" y="707"/>
                  </a:lnTo>
                  <a:lnTo>
                    <a:pt x="4067" y="825"/>
                  </a:lnTo>
                  <a:lnTo>
                    <a:pt x="3399" y="943"/>
                  </a:lnTo>
                  <a:lnTo>
                    <a:pt x="2790" y="1061"/>
                  </a:lnTo>
                  <a:lnTo>
                    <a:pt x="2260" y="1179"/>
                  </a:lnTo>
                  <a:lnTo>
                    <a:pt x="1808" y="1316"/>
                  </a:lnTo>
                  <a:lnTo>
                    <a:pt x="1415" y="1454"/>
                  </a:lnTo>
                  <a:lnTo>
                    <a:pt x="1061" y="1591"/>
                  </a:lnTo>
                  <a:lnTo>
                    <a:pt x="786" y="1729"/>
                  </a:lnTo>
                  <a:lnTo>
                    <a:pt x="550" y="1867"/>
                  </a:lnTo>
                  <a:lnTo>
                    <a:pt x="374" y="2024"/>
                  </a:lnTo>
                  <a:lnTo>
                    <a:pt x="236" y="2181"/>
                  </a:lnTo>
                  <a:lnTo>
                    <a:pt x="118" y="2358"/>
                  </a:lnTo>
                  <a:lnTo>
                    <a:pt x="59" y="2515"/>
                  </a:lnTo>
                  <a:lnTo>
                    <a:pt x="20" y="2692"/>
                  </a:lnTo>
                  <a:lnTo>
                    <a:pt x="0" y="2868"/>
                  </a:lnTo>
                  <a:lnTo>
                    <a:pt x="20" y="3045"/>
                  </a:lnTo>
                  <a:lnTo>
                    <a:pt x="40" y="3202"/>
                  </a:lnTo>
                  <a:lnTo>
                    <a:pt x="99" y="3360"/>
                  </a:lnTo>
                  <a:lnTo>
                    <a:pt x="177" y="3517"/>
                  </a:lnTo>
                  <a:lnTo>
                    <a:pt x="295" y="3654"/>
                  </a:lnTo>
                  <a:lnTo>
                    <a:pt x="452" y="3811"/>
                  </a:lnTo>
                  <a:lnTo>
                    <a:pt x="649" y="3949"/>
                  </a:lnTo>
                  <a:lnTo>
                    <a:pt x="865" y="4086"/>
                  </a:lnTo>
                  <a:lnTo>
                    <a:pt x="865" y="3143"/>
                  </a:lnTo>
                  <a:lnTo>
                    <a:pt x="963" y="3143"/>
                  </a:lnTo>
                  <a:lnTo>
                    <a:pt x="865" y="3006"/>
                  </a:lnTo>
                  <a:lnTo>
                    <a:pt x="825" y="2927"/>
                  </a:lnTo>
                  <a:lnTo>
                    <a:pt x="825" y="2868"/>
                  </a:lnTo>
                  <a:lnTo>
                    <a:pt x="845" y="2770"/>
                  </a:lnTo>
                  <a:lnTo>
                    <a:pt x="924" y="2672"/>
                  </a:lnTo>
                  <a:lnTo>
                    <a:pt x="1022" y="2554"/>
                  </a:lnTo>
                  <a:lnTo>
                    <a:pt x="1101" y="2515"/>
                  </a:lnTo>
                  <a:lnTo>
                    <a:pt x="1179" y="2456"/>
                  </a:lnTo>
                  <a:lnTo>
                    <a:pt x="1277" y="2417"/>
                  </a:lnTo>
                  <a:lnTo>
                    <a:pt x="1376" y="2358"/>
                  </a:lnTo>
                  <a:lnTo>
                    <a:pt x="1474" y="2299"/>
                  </a:lnTo>
                  <a:lnTo>
                    <a:pt x="1611" y="2259"/>
                  </a:lnTo>
                  <a:lnTo>
                    <a:pt x="1729" y="2200"/>
                  </a:lnTo>
                  <a:lnTo>
                    <a:pt x="1886" y="2161"/>
                  </a:lnTo>
                  <a:lnTo>
                    <a:pt x="2024" y="2122"/>
                  </a:lnTo>
                  <a:lnTo>
                    <a:pt x="2181" y="2063"/>
                  </a:lnTo>
                  <a:lnTo>
                    <a:pt x="2338" y="2024"/>
                  </a:lnTo>
                  <a:lnTo>
                    <a:pt x="2535" y="1965"/>
                  </a:lnTo>
                  <a:lnTo>
                    <a:pt x="2711" y="1925"/>
                  </a:lnTo>
                  <a:lnTo>
                    <a:pt x="2908" y="1886"/>
                  </a:lnTo>
                  <a:lnTo>
                    <a:pt x="3104" y="1847"/>
                  </a:lnTo>
                  <a:lnTo>
                    <a:pt x="3320" y="1788"/>
                  </a:lnTo>
                  <a:lnTo>
                    <a:pt x="3536" y="1749"/>
                  </a:lnTo>
                  <a:lnTo>
                    <a:pt x="3772" y="1709"/>
                  </a:lnTo>
                  <a:lnTo>
                    <a:pt x="4008" y="1670"/>
                  </a:lnTo>
                  <a:lnTo>
                    <a:pt x="4263" y="1631"/>
                  </a:lnTo>
                  <a:lnTo>
                    <a:pt x="4499" y="1591"/>
                  </a:lnTo>
                  <a:lnTo>
                    <a:pt x="4774" y="1552"/>
                  </a:lnTo>
                  <a:lnTo>
                    <a:pt x="5029" y="1513"/>
                  </a:lnTo>
                  <a:lnTo>
                    <a:pt x="5304" y="1474"/>
                  </a:lnTo>
                  <a:lnTo>
                    <a:pt x="5580" y="1454"/>
                  </a:lnTo>
                  <a:lnTo>
                    <a:pt x="5894" y="1415"/>
                  </a:lnTo>
                  <a:lnTo>
                    <a:pt x="6169" y="1375"/>
                  </a:lnTo>
                  <a:lnTo>
                    <a:pt x="6483" y="1336"/>
                  </a:lnTo>
                  <a:lnTo>
                    <a:pt x="6778" y="1316"/>
                  </a:lnTo>
                  <a:lnTo>
                    <a:pt x="7112" y="1277"/>
                  </a:lnTo>
                  <a:lnTo>
                    <a:pt x="7406" y="1258"/>
                  </a:lnTo>
                  <a:lnTo>
                    <a:pt x="7760" y="1218"/>
                  </a:lnTo>
                  <a:lnTo>
                    <a:pt x="8074" y="1199"/>
                  </a:lnTo>
                  <a:lnTo>
                    <a:pt x="8448" y="1159"/>
                  </a:lnTo>
                  <a:lnTo>
                    <a:pt x="8762" y="1140"/>
                  </a:lnTo>
                  <a:lnTo>
                    <a:pt x="9135" y="1120"/>
                  </a:lnTo>
                  <a:lnTo>
                    <a:pt x="9469" y="1081"/>
                  </a:lnTo>
                  <a:lnTo>
                    <a:pt x="9862" y="1061"/>
                  </a:lnTo>
                  <a:lnTo>
                    <a:pt x="10216" y="1041"/>
                  </a:lnTo>
                  <a:lnTo>
                    <a:pt x="10628" y="1022"/>
                  </a:lnTo>
                  <a:lnTo>
                    <a:pt x="10962" y="1002"/>
                  </a:lnTo>
                  <a:lnTo>
                    <a:pt x="11394" y="983"/>
                  </a:lnTo>
                  <a:lnTo>
                    <a:pt x="11728" y="963"/>
                  </a:lnTo>
                  <a:lnTo>
                    <a:pt x="12180" y="943"/>
                  </a:lnTo>
                  <a:lnTo>
                    <a:pt x="12534" y="924"/>
                  </a:lnTo>
                  <a:lnTo>
                    <a:pt x="12986" y="904"/>
                  </a:lnTo>
                  <a:lnTo>
                    <a:pt x="13339" y="904"/>
                  </a:lnTo>
                  <a:lnTo>
                    <a:pt x="13811" y="884"/>
                  </a:lnTo>
                  <a:lnTo>
                    <a:pt x="14164" y="884"/>
                  </a:lnTo>
                  <a:lnTo>
                    <a:pt x="14655" y="865"/>
                  </a:lnTo>
                  <a:lnTo>
                    <a:pt x="15009" y="865"/>
                  </a:lnTo>
                  <a:lnTo>
                    <a:pt x="15520" y="845"/>
                  </a:lnTo>
                  <a:lnTo>
                    <a:pt x="16738" y="845"/>
                  </a:lnTo>
                  <a:lnTo>
                    <a:pt x="17288" y="825"/>
                  </a:lnTo>
                  <a:lnTo>
                    <a:pt x="18466" y="825"/>
                  </a:lnTo>
                  <a:lnTo>
                    <a:pt x="20097" y="845"/>
                  </a:lnTo>
                  <a:lnTo>
                    <a:pt x="20175" y="845"/>
                  </a:lnTo>
                  <a:lnTo>
                    <a:pt x="21747" y="884"/>
                  </a:lnTo>
                  <a:lnTo>
                    <a:pt x="21826" y="884"/>
                  </a:lnTo>
                  <a:lnTo>
                    <a:pt x="23358" y="943"/>
                  </a:lnTo>
                  <a:lnTo>
                    <a:pt x="25008" y="1022"/>
                  </a:lnTo>
                  <a:lnTo>
                    <a:pt x="26560" y="1120"/>
                  </a:lnTo>
                  <a:lnTo>
                    <a:pt x="28033" y="1218"/>
                  </a:lnTo>
                  <a:lnTo>
                    <a:pt x="29389" y="1356"/>
                  </a:lnTo>
                  <a:lnTo>
                    <a:pt x="29900" y="1395"/>
                  </a:lnTo>
                  <a:lnTo>
                    <a:pt x="31255" y="1552"/>
                  </a:lnTo>
                  <a:lnTo>
                    <a:pt x="31353" y="1572"/>
                  </a:lnTo>
                  <a:lnTo>
                    <a:pt x="31687" y="1631"/>
                  </a:lnTo>
                  <a:lnTo>
                    <a:pt x="31844" y="1650"/>
                  </a:lnTo>
                  <a:lnTo>
                    <a:pt x="32159" y="1690"/>
                  </a:lnTo>
                  <a:lnTo>
                    <a:pt x="32257" y="1709"/>
                  </a:lnTo>
                  <a:lnTo>
                    <a:pt x="32827" y="1808"/>
                  </a:lnTo>
                  <a:lnTo>
                    <a:pt x="32984" y="1827"/>
                  </a:lnTo>
                  <a:lnTo>
                    <a:pt x="33220" y="1867"/>
                  </a:lnTo>
                  <a:lnTo>
                    <a:pt x="33396" y="1906"/>
                  </a:lnTo>
                  <a:lnTo>
                    <a:pt x="33612" y="1945"/>
                  </a:lnTo>
                  <a:lnTo>
                    <a:pt x="33809" y="2004"/>
                  </a:lnTo>
                  <a:lnTo>
                    <a:pt x="34064" y="2043"/>
                  </a:lnTo>
                  <a:lnTo>
                    <a:pt x="34300" y="2102"/>
                  </a:lnTo>
                  <a:lnTo>
                    <a:pt x="34437" y="2142"/>
                  </a:lnTo>
                  <a:lnTo>
                    <a:pt x="34634" y="2200"/>
                  </a:lnTo>
                  <a:lnTo>
                    <a:pt x="34752" y="2240"/>
                  </a:lnTo>
                  <a:lnTo>
                    <a:pt x="34948" y="2299"/>
                  </a:lnTo>
                  <a:lnTo>
                    <a:pt x="35046" y="2318"/>
                  </a:lnTo>
                  <a:lnTo>
                    <a:pt x="35282" y="2417"/>
                  </a:lnTo>
                  <a:lnTo>
                    <a:pt x="35341" y="2436"/>
                  </a:lnTo>
                  <a:lnTo>
                    <a:pt x="35498" y="2495"/>
                  </a:lnTo>
                  <a:lnTo>
                    <a:pt x="35557" y="2534"/>
                  </a:lnTo>
                  <a:lnTo>
                    <a:pt x="35695" y="2593"/>
                  </a:lnTo>
                  <a:lnTo>
                    <a:pt x="35872" y="2731"/>
                  </a:lnTo>
                  <a:lnTo>
                    <a:pt x="35989" y="2829"/>
                  </a:lnTo>
                  <a:lnTo>
                    <a:pt x="36048" y="2927"/>
                  </a:lnTo>
                  <a:lnTo>
                    <a:pt x="36068" y="3183"/>
                  </a:lnTo>
                  <a:lnTo>
                    <a:pt x="36088" y="3635"/>
                  </a:lnTo>
                  <a:lnTo>
                    <a:pt x="36088" y="4224"/>
                  </a:lnTo>
                  <a:lnTo>
                    <a:pt x="36304" y="4086"/>
                  </a:lnTo>
                  <a:lnTo>
                    <a:pt x="36481" y="3969"/>
                  </a:lnTo>
                  <a:lnTo>
                    <a:pt x="36618" y="3811"/>
                  </a:lnTo>
                  <a:lnTo>
                    <a:pt x="36736" y="3674"/>
                  </a:lnTo>
                  <a:lnTo>
                    <a:pt x="36814" y="3536"/>
                  </a:lnTo>
                  <a:lnTo>
                    <a:pt x="36873" y="3379"/>
                  </a:lnTo>
                  <a:lnTo>
                    <a:pt x="36893" y="3222"/>
                  </a:lnTo>
                  <a:lnTo>
                    <a:pt x="36913" y="3065"/>
                  </a:lnTo>
                  <a:lnTo>
                    <a:pt x="36893" y="2868"/>
                  </a:lnTo>
                  <a:lnTo>
                    <a:pt x="36854" y="2692"/>
                  </a:lnTo>
                  <a:lnTo>
                    <a:pt x="36795" y="2515"/>
                  </a:lnTo>
                  <a:lnTo>
                    <a:pt x="36677" y="2358"/>
                  </a:lnTo>
                  <a:lnTo>
                    <a:pt x="36539" y="2200"/>
                  </a:lnTo>
                  <a:lnTo>
                    <a:pt x="36343" y="2043"/>
                  </a:lnTo>
                  <a:lnTo>
                    <a:pt x="36107" y="1886"/>
                  </a:lnTo>
                  <a:lnTo>
                    <a:pt x="35813" y="1729"/>
                  </a:lnTo>
                  <a:lnTo>
                    <a:pt x="35459" y="1591"/>
                  </a:lnTo>
                  <a:lnTo>
                    <a:pt x="35046" y="1454"/>
                  </a:lnTo>
                  <a:lnTo>
                    <a:pt x="34575" y="1316"/>
                  </a:lnTo>
                  <a:lnTo>
                    <a:pt x="34025" y="1199"/>
                  </a:lnTo>
                  <a:lnTo>
                    <a:pt x="33396" y="1061"/>
                  </a:lnTo>
                  <a:lnTo>
                    <a:pt x="32689" y="943"/>
                  </a:lnTo>
                  <a:lnTo>
                    <a:pt x="31903" y="825"/>
                  </a:lnTo>
                  <a:lnTo>
                    <a:pt x="31039" y="707"/>
                  </a:lnTo>
                  <a:lnTo>
                    <a:pt x="29723" y="550"/>
                  </a:lnTo>
                  <a:lnTo>
                    <a:pt x="28328" y="413"/>
                  </a:lnTo>
                  <a:lnTo>
                    <a:pt x="26835" y="295"/>
                  </a:lnTo>
                  <a:lnTo>
                    <a:pt x="25263" y="197"/>
                  </a:lnTo>
                  <a:lnTo>
                    <a:pt x="23653" y="118"/>
                  </a:lnTo>
                  <a:lnTo>
                    <a:pt x="21963" y="59"/>
                  </a:lnTo>
                  <a:lnTo>
                    <a:pt x="20234" y="20"/>
                  </a:lnTo>
                  <a:lnTo>
                    <a:pt x="1846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6" name="Google Shape;10636;p59"/>
            <p:cNvSpPr/>
            <p:nvPr/>
          </p:nvSpPr>
          <p:spPr>
            <a:xfrm>
              <a:off x="-484686" y="-791216"/>
              <a:ext cx="284604" cy="75365"/>
            </a:xfrm>
            <a:custGeom>
              <a:avLst/>
              <a:gdLst/>
              <a:ahLst/>
              <a:cxnLst/>
              <a:rect l="l" t="t" r="r" b="b"/>
              <a:pathLst>
                <a:path w="17288" h="4578" extrusionOk="0">
                  <a:moveTo>
                    <a:pt x="17288" y="0"/>
                  </a:moveTo>
                  <a:lnTo>
                    <a:pt x="17189" y="40"/>
                  </a:lnTo>
                  <a:lnTo>
                    <a:pt x="17111" y="59"/>
                  </a:lnTo>
                  <a:lnTo>
                    <a:pt x="16757" y="177"/>
                  </a:lnTo>
                  <a:lnTo>
                    <a:pt x="16364" y="295"/>
                  </a:lnTo>
                  <a:lnTo>
                    <a:pt x="15893" y="413"/>
                  </a:lnTo>
                  <a:lnTo>
                    <a:pt x="15363" y="531"/>
                  </a:lnTo>
                  <a:lnTo>
                    <a:pt x="14754" y="629"/>
                  </a:lnTo>
                  <a:lnTo>
                    <a:pt x="14066" y="747"/>
                  </a:lnTo>
                  <a:lnTo>
                    <a:pt x="13300" y="845"/>
                  </a:lnTo>
                  <a:lnTo>
                    <a:pt x="12435" y="963"/>
                  </a:lnTo>
                  <a:lnTo>
                    <a:pt x="10687" y="1120"/>
                  </a:lnTo>
                  <a:lnTo>
                    <a:pt x="8762" y="1277"/>
                  </a:lnTo>
                  <a:lnTo>
                    <a:pt x="6719" y="1376"/>
                  </a:lnTo>
                  <a:lnTo>
                    <a:pt x="4558" y="1454"/>
                  </a:lnTo>
                  <a:lnTo>
                    <a:pt x="3536" y="2240"/>
                  </a:lnTo>
                  <a:lnTo>
                    <a:pt x="2476" y="2986"/>
                  </a:lnTo>
                  <a:lnTo>
                    <a:pt x="1395" y="3713"/>
                  </a:lnTo>
                  <a:lnTo>
                    <a:pt x="275" y="4401"/>
                  </a:lnTo>
                  <a:lnTo>
                    <a:pt x="0" y="4578"/>
                  </a:lnTo>
                  <a:lnTo>
                    <a:pt x="1847" y="4558"/>
                  </a:lnTo>
                  <a:lnTo>
                    <a:pt x="3576" y="4538"/>
                  </a:lnTo>
                  <a:lnTo>
                    <a:pt x="5226" y="4499"/>
                  </a:lnTo>
                  <a:lnTo>
                    <a:pt x="6778" y="4440"/>
                  </a:lnTo>
                  <a:lnTo>
                    <a:pt x="8232" y="4362"/>
                  </a:lnTo>
                  <a:lnTo>
                    <a:pt x="9587" y="4263"/>
                  </a:lnTo>
                  <a:lnTo>
                    <a:pt x="10825" y="4165"/>
                  </a:lnTo>
                  <a:lnTo>
                    <a:pt x="11984" y="4047"/>
                  </a:lnTo>
                  <a:lnTo>
                    <a:pt x="13025" y="3929"/>
                  </a:lnTo>
                  <a:lnTo>
                    <a:pt x="13948" y="3811"/>
                  </a:lnTo>
                  <a:lnTo>
                    <a:pt x="14773" y="3674"/>
                  </a:lnTo>
                  <a:lnTo>
                    <a:pt x="15480" y="3536"/>
                  </a:lnTo>
                  <a:lnTo>
                    <a:pt x="16070" y="3399"/>
                  </a:lnTo>
                  <a:lnTo>
                    <a:pt x="16541" y="3261"/>
                  </a:lnTo>
                  <a:lnTo>
                    <a:pt x="16875" y="3124"/>
                  </a:lnTo>
                  <a:lnTo>
                    <a:pt x="17013" y="3065"/>
                  </a:lnTo>
                  <a:lnTo>
                    <a:pt x="17111" y="3006"/>
                  </a:lnTo>
                  <a:lnTo>
                    <a:pt x="17189" y="3026"/>
                  </a:lnTo>
                  <a:lnTo>
                    <a:pt x="17288" y="3085"/>
                  </a:lnTo>
                  <a:lnTo>
                    <a:pt x="1728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7" name="Google Shape;10637;p59"/>
            <p:cNvSpPr/>
            <p:nvPr/>
          </p:nvSpPr>
          <p:spPr>
            <a:xfrm>
              <a:off x="-250217" y="-1024730"/>
              <a:ext cx="49503" cy="86049"/>
            </a:xfrm>
            <a:custGeom>
              <a:avLst/>
              <a:gdLst/>
              <a:ahLst/>
              <a:cxnLst/>
              <a:rect l="l" t="t" r="r" b="b"/>
              <a:pathLst>
                <a:path w="3007" h="5227" extrusionOk="0">
                  <a:moveTo>
                    <a:pt x="2987" y="1"/>
                  </a:moveTo>
                  <a:lnTo>
                    <a:pt x="2633" y="688"/>
                  </a:lnTo>
                  <a:lnTo>
                    <a:pt x="2299" y="1356"/>
                  </a:lnTo>
                  <a:lnTo>
                    <a:pt x="1926" y="2024"/>
                  </a:lnTo>
                  <a:lnTo>
                    <a:pt x="1572" y="2692"/>
                  </a:lnTo>
                  <a:lnTo>
                    <a:pt x="1179" y="3341"/>
                  </a:lnTo>
                  <a:lnTo>
                    <a:pt x="806" y="3969"/>
                  </a:lnTo>
                  <a:lnTo>
                    <a:pt x="394" y="4598"/>
                  </a:lnTo>
                  <a:lnTo>
                    <a:pt x="1" y="5226"/>
                  </a:lnTo>
                  <a:lnTo>
                    <a:pt x="1" y="5226"/>
                  </a:lnTo>
                  <a:lnTo>
                    <a:pt x="570" y="5128"/>
                  </a:lnTo>
                  <a:lnTo>
                    <a:pt x="1062" y="5050"/>
                  </a:lnTo>
                  <a:lnTo>
                    <a:pt x="1513" y="4951"/>
                  </a:lnTo>
                  <a:lnTo>
                    <a:pt x="1906" y="4853"/>
                  </a:lnTo>
                  <a:lnTo>
                    <a:pt x="2240" y="4755"/>
                  </a:lnTo>
                  <a:lnTo>
                    <a:pt x="2515" y="4657"/>
                  </a:lnTo>
                  <a:lnTo>
                    <a:pt x="2712" y="4558"/>
                  </a:lnTo>
                  <a:lnTo>
                    <a:pt x="2869" y="4460"/>
                  </a:lnTo>
                  <a:lnTo>
                    <a:pt x="3006" y="4519"/>
                  </a:lnTo>
                  <a:lnTo>
                    <a:pt x="3006" y="4519"/>
                  </a:lnTo>
                  <a:lnTo>
                    <a:pt x="298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8" name="Google Shape;10638;p59"/>
            <p:cNvSpPr/>
            <p:nvPr/>
          </p:nvSpPr>
          <p:spPr>
            <a:xfrm>
              <a:off x="-308744" y="-930609"/>
              <a:ext cx="108027" cy="68583"/>
            </a:xfrm>
            <a:custGeom>
              <a:avLst/>
              <a:gdLst/>
              <a:ahLst/>
              <a:cxnLst/>
              <a:rect l="l" t="t" r="r" b="b"/>
              <a:pathLst>
                <a:path w="6562" h="4166" extrusionOk="0">
                  <a:moveTo>
                    <a:pt x="6561" y="1"/>
                  </a:moveTo>
                  <a:lnTo>
                    <a:pt x="6424" y="59"/>
                  </a:lnTo>
                  <a:lnTo>
                    <a:pt x="6129" y="158"/>
                  </a:lnTo>
                  <a:lnTo>
                    <a:pt x="5795" y="256"/>
                  </a:lnTo>
                  <a:lnTo>
                    <a:pt x="5402" y="354"/>
                  </a:lnTo>
                  <a:lnTo>
                    <a:pt x="4970" y="452"/>
                  </a:lnTo>
                  <a:lnTo>
                    <a:pt x="4479" y="551"/>
                  </a:lnTo>
                  <a:lnTo>
                    <a:pt x="3929" y="649"/>
                  </a:lnTo>
                  <a:lnTo>
                    <a:pt x="2652" y="826"/>
                  </a:lnTo>
                  <a:lnTo>
                    <a:pt x="2024" y="1690"/>
                  </a:lnTo>
                  <a:lnTo>
                    <a:pt x="1356" y="2535"/>
                  </a:lnTo>
                  <a:lnTo>
                    <a:pt x="688" y="3360"/>
                  </a:lnTo>
                  <a:lnTo>
                    <a:pt x="0" y="4165"/>
                  </a:lnTo>
                  <a:lnTo>
                    <a:pt x="1316" y="4047"/>
                  </a:lnTo>
                  <a:lnTo>
                    <a:pt x="2495" y="3910"/>
                  </a:lnTo>
                  <a:lnTo>
                    <a:pt x="3517" y="3753"/>
                  </a:lnTo>
                  <a:lnTo>
                    <a:pt x="4401" y="3615"/>
                  </a:lnTo>
                  <a:lnTo>
                    <a:pt x="5147" y="3458"/>
                  </a:lnTo>
                  <a:lnTo>
                    <a:pt x="5736" y="3301"/>
                  </a:lnTo>
                  <a:lnTo>
                    <a:pt x="5952" y="3222"/>
                  </a:lnTo>
                  <a:lnTo>
                    <a:pt x="6149" y="3144"/>
                  </a:lnTo>
                  <a:lnTo>
                    <a:pt x="6306" y="3065"/>
                  </a:lnTo>
                  <a:lnTo>
                    <a:pt x="6424" y="2987"/>
                  </a:lnTo>
                  <a:lnTo>
                    <a:pt x="6502" y="3006"/>
                  </a:lnTo>
                  <a:lnTo>
                    <a:pt x="6561" y="3045"/>
                  </a:lnTo>
                  <a:lnTo>
                    <a:pt x="656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9" name="Google Shape;10639;p59"/>
            <p:cNvSpPr/>
            <p:nvPr/>
          </p:nvSpPr>
          <p:spPr>
            <a:xfrm>
              <a:off x="-384425" y="-860756"/>
              <a:ext cx="184034" cy="73110"/>
            </a:xfrm>
            <a:custGeom>
              <a:avLst/>
              <a:gdLst/>
              <a:ahLst/>
              <a:cxnLst/>
              <a:rect l="l" t="t" r="r" b="b"/>
              <a:pathLst>
                <a:path w="11179" h="4441" extrusionOk="0">
                  <a:moveTo>
                    <a:pt x="11178" y="1"/>
                  </a:moveTo>
                  <a:lnTo>
                    <a:pt x="11021" y="60"/>
                  </a:lnTo>
                  <a:lnTo>
                    <a:pt x="10667" y="178"/>
                  </a:lnTo>
                  <a:lnTo>
                    <a:pt x="10274" y="276"/>
                  </a:lnTo>
                  <a:lnTo>
                    <a:pt x="9803" y="394"/>
                  </a:lnTo>
                  <a:lnTo>
                    <a:pt x="9273" y="512"/>
                  </a:lnTo>
                  <a:lnTo>
                    <a:pt x="8664" y="629"/>
                  </a:lnTo>
                  <a:lnTo>
                    <a:pt x="7976" y="728"/>
                  </a:lnTo>
                  <a:lnTo>
                    <a:pt x="7210" y="845"/>
                  </a:lnTo>
                  <a:lnTo>
                    <a:pt x="6345" y="944"/>
                  </a:lnTo>
                  <a:lnTo>
                    <a:pt x="4951" y="1081"/>
                  </a:lnTo>
                  <a:lnTo>
                    <a:pt x="3438" y="1199"/>
                  </a:lnTo>
                  <a:lnTo>
                    <a:pt x="2613" y="2044"/>
                  </a:lnTo>
                  <a:lnTo>
                    <a:pt x="1768" y="2869"/>
                  </a:lnTo>
                  <a:lnTo>
                    <a:pt x="904" y="3674"/>
                  </a:lnTo>
                  <a:lnTo>
                    <a:pt x="0" y="4440"/>
                  </a:lnTo>
                  <a:lnTo>
                    <a:pt x="1179" y="4401"/>
                  </a:lnTo>
                  <a:lnTo>
                    <a:pt x="2279" y="4342"/>
                  </a:lnTo>
                  <a:lnTo>
                    <a:pt x="3340" y="4264"/>
                  </a:lnTo>
                  <a:lnTo>
                    <a:pt x="4342" y="4185"/>
                  </a:lnTo>
                  <a:lnTo>
                    <a:pt x="5265" y="4107"/>
                  </a:lnTo>
                  <a:lnTo>
                    <a:pt x="6129" y="4008"/>
                  </a:lnTo>
                  <a:lnTo>
                    <a:pt x="6935" y="3930"/>
                  </a:lnTo>
                  <a:lnTo>
                    <a:pt x="7662" y="3831"/>
                  </a:lnTo>
                  <a:lnTo>
                    <a:pt x="8330" y="3714"/>
                  </a:lnTo>
                  <a:lnTo>
                    <a:pt x="8919" y="3615"/>
                  </a:lnTo>
                  <a:lnTo>
                    <a:pt x="9449" y="3517"/>
                  </a:lnTo>
                  <a:lnTo>
                    <a:pt x="9921" y="3399"/>
                  </a:lnTo>
                  <a:lnTo>
                    <a:pt x="10294" y="3301"/>
                  </a:lnTo>
                  <a:lnTo>
                    <a:pt x="10608" y="3183"/>
                  </a:lnTo>
                  <a:lnTo>
                    <a:pt x="10864" y="3085"/>
                  </a:lnTo>
                  <a:lnTo>
                    <a:pt x="11021" y="2987"/>
                  </a:lnTo>
                  <a:lnTo>
                    <a:pt x="11099" y="3006"/>
                  </a:lnTo>
                  <a:lnTo>
                    <a:pt x="11178" y="3046"/>
                  </a:lnTo>
                  <a:lnTo>
                    <a:pt x="1117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0" name="Google Shape;10640;p59"/>
            <p:cNvSpPr/>
            <p:nvPr/>
          </p:nvSpPr>
          <p:spPr>
            <a:xfrm>
              <a:off x="-779311" y="-721362"/>
              <a:ext cx="579859" cy="141018"/>
            </a:xfrm>
            <a:custGeom>
              <a:avLst/>
              <a:gdLst/>
              <a:ahLst/>
              <a:cxnLst/>
              <a:rect l="l" t="t" r="r" b="b"/>
              <a:pathLst>
                <a:path w="35223" h="8566" extrusionOk="0">
                  <a:moveTo>
                    <a:pt x="35184" y="1"/>
                  </a:moveTo>
                  <a:lnTo>
                    <a:pt x="35105" y="40"/>
                  </a:lnTo>
                  <a:lnTo>
                    <a:pt x="35007" y="60"/>
                  </a:lnTo>
                  <a:lnTo>
                    <a:pt x="34653" y="177"/>
                  </a:lnTo>
                  <a:lnTo>
                    <a:pt x="34260" y="295"/>
                  </a:lnTo>
                  <a:lnTo>
                    <a:pt x="33789" y="413"/>
                  </a:lnTo>
                  <a:lnTo>
                    <a:pt x="33259" y="531"/>
                  </a:lnTo>
                  <a:lnTo>
                    <a:pt x="32650" y="629"/>
                  </a:lnTo>
                  <a:lnTo>
                    <a:pt x="31962" y="747"/>
                  </a:lnTo>
                  <a:lnTo>
                    <a:pt x="31196" y="845"/>
                  </a:lnTo>
                  <a:lnTo>
                    <a:pt x="30331" y="944"/>
                  </a:lnTo>
                  <a:lnTo>
                    <a:pt x="29055" y="1081"/>
                  </a:lnTo>
                  <a:lnTo>
                    <a:pt x="27699" y="1199"/>
                  </a:lnTo>
                  <a:lnTo>
                    <a:pt x="26245" y="1297"/>
                  </a:lnTo>
                  <a:lnTo>
                    <a:pt x="24752" y="1376"/>
                  </a:lnTo>
                  <a:lnTo>
                    <a:pt x="23181" y="1435"/>
                  </a:lnTo>
                  <a:lnTo>
                    <a:pt x="21550" y="1474"/>
                  </a:lnTo>
                  <a:lnTo>
                    <a:pt x="19881" y="1513"/>
                  </a:lnTo>
                  <a:lnTo>
                    <a:pt x="17386" y="1513"/>
                  </a:lnTo>
                  <a:lnTo>
                    <a:pt x="16011" y="1494"/>
                  </a:lnTo>
                  <a:lnTo>
                    <a:pt x="15087" y="2024"/>
                  </a:lnTo>
                  <a:lnTo>
                    <a:pt x="14144" y="2515"/>
                  </a:lnTo>
                  <a:lnTo>
                    <a:pt x="13182" y="2987"/>
                  </a:lnTo>
                  <a:lnTo>
                    <a:pt x="12219" y="3419"/>
                  </a:lnTo>
                  <a:lnTo>
                    <a:pt x="11257" y="3831"/>
                  </a:lnTo>
                  <a:lnTo>
                    <a:pt x="10274" y="4205"/>
                  </a:lnTo>
                  <a:lnTo>
                    <a:pt x="9272" y="4558"/>
                  </a:lnTo>
                  <a:lnTo>
                    <a:pt x="8271" y="4892"/>
                  </a:lnTo>
                  <a:lnTo>
                    <a:pt x="7269" y="5187"/>
                  </a:lnTo>
                  <a:lnTo>
                    <a:pt x="6247" y="5462"/>
                  </a:lnTo>
                  <a:lnTo>
                    <a:pt x="5206" y="5717"/>
                  </a:lnTo>
                  <a:lnTo>
                    <a:pt x="4184" y="5953"/>
                  </a:lnTo>
                  <a:lnTo>
                    <a:pt x="3143" y="6149"/>
                  </a:lnTo>
                  <a:lnTo>
                    <a:pt x="2102" y="6326"/>
                  </a:lnTo>
                  <a:lnTo>
                    <a:pt x="1061" y="6464"/>
                  </a:lnTo>
                  <a:lnTo>
                    <a:pt x="0" y="6601"/>
                  </a:lnTo>
                  <a:lnTo>
                    <a:pt x="59" y="6680"/>
                  </a:lnTo>
                  <a:lnTo>
                    <a:pt x="79" y="6778"/>
                  </a:lnTo>
                  <a:lnTo>
                    <a:pt x="157" y="6837"/>
                  </a:lnTo>
                  <a:lnTo>
                    <a:pt x="295" y="6916"/>
                  </a:lnTo>
                  <a:lnTo>
                    <a:pt x="629" y="7053"/>
                  </a:lnTo>
                  <a:lnTo>
                    <a:pt x="1100" y="7191"/>
                  </a:lnTo>
                  <a:lnTo>
                    <a:pt x="1690" y="7348"/>
                  </a:lnTo>
                  <a:lnTo>
                    <a:pt x="2416" y="7505"/>
                  </a:lnTo>
                  <a:lnTo>
                    <a:pt x="3261" y="7642"/>
                  </a:lnTo>
                  <a:lnTo>
                    <a:pt x="4224" y="7780"/>
                  </a:lnTo>
                  <a:lnTo>
                    <a:pt x="5285" y="7917"/>
                  </a:lnTo>
                  <a:lnTo>
                    <a:pt x="6463" y="8055"/>
                  </a:lnTo>
                  <a:lnTo>
                    <a:pt x="7760" y="8173"/>
                  </a:lnTo>
                  <a:lnTo>
                    <a:pt x="9135" y="8271"/>
                  </a:lnTo>
                  <a:lnTo>
                    <a:pt x="10628" y="8369"/>
                  </a:lnTo>
                  <a:lnTo>
                    <a:pt x="12219" y="8448"/>
                  </a:lnTo>
                  <a:lnTo>
                    <a:pt x="13909" y="8507"/>
                  </a:lnTo>
                  <a:lnTo>
                    <a:pt x="15696" y="8546"/>
                  </a:lnTo>
                  <a:lnTo>
                    <a:pt x="17562" y="8566"/>
                  </a:lnTo>
                  <a:lnTo>
                    <a:pt x="20490" y="8566"/>
                  </a:lnTo>
                  <a:lnTo>
                    <a:pt x="23063" y="8526"/>
                  </a:lnTo>
                  <a:lnTo>
                    <a:pt x="25322" y="8467"/>
                  </a:lnTo>
                  <a:lnTo>
                    <a:pt x="27287" y="8369"/>
                  </a:lnTo>
                  <a:lnTo>
                    <a:pt x="28956" y="8232"/>
                  </a:lnTo>
                  <a:lnTo>
                    <a:pt x="30371" y="8114"/>
                  </a:lnTo>
                  <a:lnTo>
                    <a:pt x="31549" y="7957"/>
                  </a:lnTo>
                  <a:lnTo>
                    <a:pt x="32512" y="7800"/>
                  </a:lnTo>
                  <a:lnTo>
                    <a:pt x="33278" y="7642"/>
                  </a:lnTo>
                  <a:lnTo>
                    <a:pt x="33868" y="7505"/>
                  </a:lnTo>
                  <a:lnTo>
                    <a:pt x="34319" y="7348"/>
                  </a:lnTo>
                  <a:lnTo>
                    <a:pt x="34634" y="7230"/>
                  </a:lnTo>
                  <a:lnTo>
                    <a:pt x="34850" y="7112"/>
                  </a:lnTo>
                  <a:lnTo>
                    <a:pt x="34968" y="7014"/>
                  </a:lnTo>
                  <a:lnTo>
                    <a:pt x="35027" y="6955"/>
                  </a:lnTo>
                  <a:lnTo>
                    <a:pt x="35046" y="6916"/>
                  </a:lnTo>
                  <a:lnTo>
                    <a:pt x="35125" y="6798"/>
                  </a:lnTo>
                  <a:lnTo>
                    <a:pt x="35223" y="6699"/>
                  </a:lnTo>
                  <a:lnTo>
                    <a:pt x="3518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1" name="Google Shape;10641;p59"/>
            <p:cNvSpPr/>
            <p:nvPr/>
          </p:nvSpPr>
          <p:spPr>
            <a:xfrm>
              <a:off x="-780612" y="-722334"/>
              <a:ext cx="264882" cy="109657"/>
            </a:xfrm>
            <a:custGeom>
              <a:avLst/>
              <a:gdLst/>
              <a:ahLst/>
              <a:cxnLst/>
              <a:rect l="l" t="t" r="r" b="b"/>
              <a:pathLst>
                <a:path w="16090" h="6661" extrusionOk="0">
                  <a:moveTo>
                    <a:pt x="1" y="1"/>
                  </a:moveTo>
                  <a:lnTo>
                    <a:pt x="20" y="6562"/>
                  </a:lnTo>
                  <a:lnTo>
                    <a:pt x="79" y="6660"/>
                  </a:lnTo>
                  <a:lnTo>
                    <a:pt x="1140" y="6523"/>
                  </a:lnTo>
                  <a:lnTo>
                    <a:pt x="2181" y="6385"/>
                  </a:lnTo>
                  <a:lnTo>
                    <a:pt x="3222" y="6208"/>
                  </a:lnTo>
                  <a:lnTo>
                    <a:pt x="4263" y="6012"/>
                  </a:lnTo>
                  <a:lnTo>
                    <a:pt x="5285" y="5776"/>
                  </a:lnTo>
                  <a:lnTo>
                    <a:pt x="6326" y="5521"/>
                  </a:lnTo>
                  <a:lnTo>
                    <a:pt x="7348" y="5246"/>
                  </a:lnTo>
                  <a:lnTo>
                    <a:pt x="8350" y="4951"/>
                  </a:lnTo>
                  <a:lnTo>
                    <a:pt x="9351" y="4617"/>
                  </a:lnTo>
                  <a:lnTo>
                    <a:pt x="10353" y="4264"/>
                  </a:lnTo>
                  <a:lnTo>
                    <a:pt x="11336" y="3890"/>
                  </a:lnTo>
                  <a:lnTo>
                    <a:pt x="12298" y="3478"/>
                  </a:lnTo>
                  <a:lnTo>
                    <a:pt x="13261" y="3046"/>
                  </a:lnTo>
                  <a:lnTo>
                    <a:pt x="14223" y="2574"/>
                  </a:lnTo>
                  <a:lnTo>
                    <a:pt x="15166" y="2083"/>
                  </a:lnTo>
                  <a:lnTo>
                    <a:pt x="16090" y="1553"/>
                  </a:lnTo>
                  <a:lnTo>
                    <a:pt x="14459" y="1533"/>
                  </a:lnTo>
                  <a:lnTo>
                    <a:pt x="12887" y="1494"/>
                  </a:lnTo>
                  <a:lnTo>
                    <a:pt x="11336" y="1415"/>
                  </a:lnTo>
                  <a:lnTo>
                    <a:pt x="9843" y="1337"/>
                  </a:lnTo>
                  <a:lnTo>
                    <a:pt x="8389" y="1258"/>
                  </a:lnTo>
                  <a:lnTo>
                    <a:pt x="7033" y="1140"/>
                  </a:lnTo>
                  <a:lnTo>
                    <a:pt x="5717" y="1022"/>
                  </a:lnTo>
                  <a:lnTo>
                    <a:pt x="4499" y="885"/>
                  </a:lnTo>
                  <a:lnTo>
                    <a:pt x="3694" y="767"/>
                  </a:lnTo>
                  <a:lnTo>
                    <a:pt x="2967" y="669"/>
                  </a:lnTo>
                  <a:lnTo>
                    <a:pt x="2299" y="570"/>
                  </a:lnTo>
                  <a:lnTo>
                    <a:pt x="1729" y="453"/>
                  </a:lnTo>
                  <a:lnTo>
                    <a:pt x="1199" y="335"/>
                  </a:lnTo>
                  <a:lnTo>
                    <a:pt x="747" y="236"/>
                  </a:lnTo>
                  <a:lnTo>
                    <a:pt x="335" y="1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2" name="Google Shape;10642;p59"/>
            <p:cNvSpPr/>
            <p:nvPr/>
          </p:nvSpPr>
          <p:spPr>
            <a:xfrm>
              <a:off x="-780941" y="-792187"/>
              <a:ext cx="371279" cy="76337"/>
            </a:xfrm>
            <a:custGeom>
              <a:avLst/>
              <a:gdLst/>
              <a:ahLst/>
              <a:cxnLst/>
              <a:rect l="l" t="t" r="r" b="b"/>
              <a:pathLst>
                <a:path w="22553" h="4637" extrusionOk="0">
                  <a:moveTo>
                    <a:pt x="1" y="0"/>
                  </a:moveTo>
                  <a:lnTo>
                    <a:pt x="1" y="2967"/>
                  </a:lnTo>
                  <a:lnTo>
                    <a:pt x="315" y="3104"/>
                  </a:lnTo>
                  <a:lnTo>
                    <a:pt x="728" y="3242"/>
                  </a:lnTo>
                  <a:lnTo>
                    <a:pt x="1258" y="3379"/>
                  </a:lnTo>
                  <a:lnTo>
                    <a:pt x="1887" y="3517"/>
                  </a:lnTo>
                  <a:lnTo>
                    <a:pt x="2633" y="3654"/>
                  </a:lnTo>
                  <a:lnTo>
                    <a:pt x="3498" y="3792"/>
                  </a:lnTo>
                  <a:lnTo>
                    <a:pt x="4460" y="3929"/>
                  </a:lnTo>
                  <a:lnTo>
                    <a:pt x="5521" y="4047"/>
                  </a:lnTo>
                  <a:lnTo>
                    <a:pt x="6680" y="4165"/>
                  </a:lnTo>
                  <a:lnTo>
                    <a:pt x="7957" y="4263"/>
                  </a:lnTo>
                  <a:lnTo>
                    <a:pt x="9313" y="4362"/>
                  </a:lnTo>
                  <a:lnTo>
                    <a:pt x="10766" y="4440"/>
                  </a:lnTo>
                  <a:lnTo>
                    <a:pt x="12318" y="4519"/>
                  </a:lnTo>
                  <a:lnTo>
                    <a:pt x="13949" y="4578"/>
                  </a:lnTo>
                  <a:lnTo>
                    <a:pt x="15677" y="4617"/>
                  </a:lnTo>
                  <a:lnTo>
                    <a:pt x="17485" y="4637"/>
                  </a:lnTo>
                  <a:lnTo>
                    <a:pt x="17995" y="4637"/>
                  </a:lnTo>
                  <a:lnTo>
                    <a:pt x="18270" y="4460"/>
                  </a:lnTo>
                  <a:lnTo>
                    <a:pt x="19390" y="3772"/>
                  </a:lnTo>
                  <a:lnTo>
                    <a:pt x="20471" y="3045"/>
                  </a:lnTo>
                  <a:lnTo>
                    <a:pt x="21531" y="2299"/>
                  </a:lnTo>
                  <a:lnTo>
                    <a:pt x="22553" y="1513"/>
                  </a:lnTo>
                  <a:lnTo>
                    <a:pt x="22553" y="1513"/>
                  </a:lnTo>
                  <a:lnTo>
                    <a:pt x="20451" y="1572"/>
                  </a:lnTo>
                  <a:lnTo>
                    <a:pt x="17485" y="1572"/>
                  </a:lnTo>
                  <a:lnTo>
                    <a:pt x="15658" y="1552"/>
                  </a:lnTo>
                  <a:lnTo>
                    <a:pt x="13870" y="1513"/>
                  </a:lnTo>
                  <a:lnTo>
                    <a:pt x="12141" y="1454"/>
                  </a:lnTo>
                  <a:lnTo>
                    <a:pt x="10472" y="1376"/>
                  </a:lnTo>
                  <a:lnTo>
                    <a:pt x="8861" y="1277"/>
                  </a:lnTo>
                  <a:lnTo>
                    <a:pt x="7328" y="1159"/>
                  </a:lnTo>
                  <a:lnTo>
                    <a:pt x="5875" y="1042"/>
                  </a:lnTo>
                  <a:lnTo>
                    <a:pt x="4519" y="884"/>
                  </a:lnTo>
                  <a:lnTo>
                    <a:pt x="3714" y="786"/>
                  </a:lnTo>
                  <a:lnTo>
                    <a:pt x="2987" y="668"/>
                  </a:lnTo>
                  <a:lnTo>
                    <a:pt x="2319" y="570"/>
                  </a:lnTo>
                  <a:lnTo>
                    <a:pt x="1730" y="452"/>
                  </a:lnTo>
                  <a:lnTo>
                    <a:pt x="1199" y="334"/>
                  </a:lnTo>
                  <a:lnTo>
                    <a:pt x="747" y="236"/>
                  </a:lnTo>
                  <a:lnTo>
                    <a:pt x="355" y="1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3" name="Google Shape;10643;p59"/>
            <p:cNvSpPr/>
            <p:nvPr/>
          </p:nvSpPr>
          <p:spPr>
            <a:xfrm>
              <a:off x="-715928" y="-1339736"/>
              <a:ext cx="514865" cy="414295"/>
            </a:xfrm>
            <a:custGeom>
              <a:avLst/>
              <a:gdLst/>
              <a:ahLst/>
              <a:cxnLst/>
              <a:rect l="l" t="t" r="r" b="b"/>
              <a:pathLst>
                <a:path w="31275" h="25166" extrusionOk="0">
                  <a:moveTo>
                    <a:pt x="31196" y="1"/>
                  </a:moveTo>
                  <a:lnTo>
                    <a:pt x="30685" y="178"/>
                  </a:lnTo>
                  <a:lnTo>
                    <a:pt x="30057" y="335"/>
                  </a:lnTo>
                  <a:lnTo>
                    <a:pt x="29310" y="492"/>
                  </a:lnTo>
                  <a:lnTo>
                    <a:pt x="28407" y="649"/>
                  </a:lnTo>
                  <a:lnTo>
                    <a:pt x="28014" y="1494"/>
                  </a:lnTo>
                  <a:lnTo>
                    <a:pt x="27582" y="2339"/>
                  </a:lnTo>
                  <a:lnTo>
                    <a:pt x="27149" y="3164"/>
                  </a:lnTo>
                  <a:lnTo>
                    <a:pt x="26698" y="3989"/>
                  </a:lnTo>
                  <a:lnTo>
                    <a:pt x="26226" y="4794"/>
                  </a:lnTo>
                  <a:lnTo>
                    <a:pt x="25735" y="5600"/>
                  </a:lnTo>
                  <a:lnTo>
                    <a:pt x="25224" y="6385"/>
                  </a:lnTo>
                  <a:lnTo>
                    <a:pt x="24713" y="7171"/>
                  </a:lnTo>
                  <a:lnTo>
                    <a:pt x="24163" y="7937"/>
                  </a:lnTo>
                  <a:lnTo>
                    <a:pt x="23613" y="8704"/>
                  </a:lnTo>
                  <a:lnTo>
                    <a:pt x="23024" y="9450"/>
                  </a:lnTo>
                  <a:lnTo>
                    <a:pt x="22435" y="10197"/>
                  </a:lnTo>
                  <a:lnTo>
                    <a:pt x="21806" y="10923"/>
                  </a:lnTo>
                  <a:lnTo>
                    <a:pt x="21177" y="11631"/>
                  </a:lnTo>
                  <a:lnTo>
                    <a:pt x="20510" y="12318"/>
                  </a:lnTo>
                  <a:lnTo>
                    <a:pt x="19842" y="13006"/>
                  </a:lnTo>
                  <a:lnTo>
                    <a:pt x="18761" y="14008"/>
                  </a:lnTo>
                  <a:lnTo>
                    <a:pt x="17661" y="14970"/>
                  </a:lnTo>
                  <a:lnTo>
                    <a:pt x="16541" y="15894"/>
                  </a:lnTo>
                  <a:lnTo>
                    <a:pt x="15382" y="16778"/>
                  </a:lnTo>
                  <a:lnTo>
                    <a:pt x="14204" y="17622"/>
                  </a:lnTo>
                  <a:lnTo>
                    <a:pt x="13005" y="18447"/>
                  </a:lnTo>
                  <a:lnTo>
                    <a:pt x="11787" y="19213"/>
                  </a:lnTo>
                  <a:lnTo>
                    <a:pt x="10530" y="19960"/>
                  </a:lnTo>
                  <a:lnTo>
                    <a:pt x="9273" y="20648"/>
                  </a:lnTo>
                  <a:lnTo>
                    <a:pt x="7996" y="21315"/>
                  </a:lnTo>
                  <a:lnTo>
                    <a:pt x="6699" y="21924"/>
                  </a:lnTo>
                  <a:lnTo>
                    <a:pt x="5383" y="22514"/>
                  </a:lnTo>
                  <a:lnTo>
                    <a:pt x="4047" y="23044"/>
                  </a:lnTo>
                  <a:lnTo>
                    <a:pt x="2711" y="23535"/>
                  </a:lnTo>
                  <a:lnTo>
                    <a:pt x="1356" y="23987"/>
                  </a:lnTo>
                  <a:lnTo>
                    <a:pt x="1" y="24400"/>
                  </a:lnTo>
                  <a:lnTo>
                    <a:pt x="1199" y="24557"/>
                  </a:lnTo>
                  <a:lnTo>
                    <a:pt x="2574" y="24694"/>
                  </a:lnTo>
                  <a:lnTo>
                    <a:pt x="4067" y="24812"/>
                  </a:lnTo>
                  <a:lnTo>
                    <a:pt x="5697" y="24930"/>
                  </a:lnTo>
                  <a:lnTo>
                    <a:pt x="7465" y="25028"/>
                  </a:lnTo>
                  <a:lnTo>
                    <a:pt x="9371" y="25087"/>
                  </a:lnTo>
                  <a:lnTo>
                    <a:pt x="11394" y="25146"/>
                  </a:lnTo>
                  <a:lnTo>
                    <a:pt x="13536" y="25166"/>
                  </a:lnTo>
                  <a:lnTo>
                    <a:pt x="15972" y="25166"/>
                  </a:lnTo>
                  <a:lnTo>
                    <a:pt x="18250" y="25127"/>
                  </a:lnTo>
                  <a:lnTo>
                    <a:pt x="20372" y="25048"/>
                  </a:lnTo>
                  <a:lnTo>
                    <a:pt x="22317" y="24950"/>
                  </a:lnTo>
                  <a:lnTo>
                    <a:pt x="24085" y="24832"/>
                  </a:lnTo>
                  <a:lnTo>
                    <a:pt x="25676" y="24694"/>
                  </a:lnTo>
                  <a:lnTo>
                    <a:pt x="27071" y="24537"/>
                  </a:lnTo>
                  <a:lnTo>
                    <a:pt x="28289" y="24360"/>
                  </a:lnTo>
                  <a:lnTo>
                    <a:pt x="28682" y="23732"/>
                  </a:lnTo>
                  <a:lnTo>
                    <a:pt x="29094" y="23103"/>
                  </a:lnTo>
                  <a:lnTo>
                    <a:pt x="29467" y="22475"/>
                  </a:lnTo>
                  <a:lnTo>
                    <a:pt x="29860" y="21826"/>
                  </a:lnTo>
                  <a:lnTo>
                    <a:pt x="30214" y="21158"/>
                  </a:lnTo>
                  <a:lnTo>
                    <a:pt x="30587" y="20490"/>
                  </a:lnTo>
                  <a:lnTo>
                    <a:pt x="30921" y="19822"/>
                  </a:lnTo>
                  <a:lnTo>
                    <a:pt x="31275" y="19135"/>
                  </a:lnTo>
                  <a:lnTo>
                    <a:pt x="3119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4" name="Google Shape;10644;p59"/>
            <p:cNvSpPr/>
            <p:nvPr/>
          </p:nvSpPr>
          <p:spPr>
            <a:xfrm>
              <a:off x="-238249" y="-1405062"/>
              <a:ext cx="35592" cy="54672"/>
            </a:xfrm>
            <a:custGeom>
              <a:avLst/>
              <a:gdLst/>
              <a:ahLst/>
              <a:cxnLst/>
              <a:rect l="l" t="t" r="r" b="b"/>
              <a:pathLst>
                <a:path w="2162" h="3321" extrusionOk="0">
                  <a:moveTo>
                    <a:pt x="2162" y="1"/>
                  </a:moveTo>
                  <a:lnTo>
                    <a:pt x="1749" y="138"/>
                  </a:lnTo>
                  <a:lnTo>
                    <a:pt x="1258" y="276"/>
                  </a:lnTo>
                  <a:lnTo>
                    <a:pt x="649" y="1808"/>
                  </a:lnTo>
                  <a:lnTo>
                    <a:pt x="1" y="3321"/>
                  </a:lnTo>
                  <a:lnTo>
                    <a:pt x="786" y="3164"/>
                  </a:lnTo>
                  <a:lnTo>
                    <a:pt x="1395" y="3006"/>
                  </a:lnTo>
                  <a:lnTo>
                    <a:pt x="1651" y="2908"/>
                  </a:lnTo>
                  <a:lnTo>
                    <a:pt x="1867" y="2830"/>
                  </a:lnTo>
                  <a:lnTo>
                    <a:pt x="2024" y="2751"/>
                  </a:lnTo>
                  <a:lnTo>
                    <a:pt x="2142" y="2672"/>
                  </a:lnTo>
                  <a:lnTo>
                    <a:pt x="2162" y="2574"/>
                  </a:lnTo>
                  <a:lnTo>
                    <a:pt x="2162" y="2260"/>
                  </a:lnTo>
                  <a:lnTo>
                    <a:pt x="2162" y="1337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5" name="Google Shape;10645;p59"/>
            <p:cNvSpPr/>
            <p:nvPr/>
          </p:nvSpPr>
          <p:spPr>
            <a:xfrm>
              <a:off x="-781254" y="-926724"/>
              <a:ext cx="516165" cy="71167"/>
            </a:xfrm>
            <a:custGeom>
              <a:avLst/>
              <a:gdLst/>
              <a:ahLst/>
              <a:cxnLst/>
              <a:rect l="l" t="t" r="r" b="b"/>
              <a:pathLst>
                <a:path w="31354" h="4323" extrusionOk="0">
                  <a:moveTo>
                    <a:pt x="1120" y="0"/>
                  </a:moveTo>
                  <a:lnTo>
                    <a:pt x="550" y="118"/>
                  </a:lnTo>
                  <a:lnTo>
                    <a:pt x="0" y="236"/>
                  </a:lnTo>
                  <a:lnTo>
                    <a:pt x="0" y="2652"/>
                  </a:lnTo>
                  <a:lnTo>
                    <a:pt x="295" y="2790"/>
                  </a:lnTo>
                  <a:lnTo>
                    <a:pt x="708" y="2927"/>
                  </a:lnTo>
                  <a:lnTo>
                    <a:pt x="1218" y="3065"/>
                  </a:lnTo>
                  <a:lnTo>
                    <a:pt x="1867" y="3202"/>
                  </a:lnTo>
                  <a:lnTo>
                    <a:pt x="2613" y="3340"/>
                  </a:lnTo>
                  <a:lnTo>
                    <a:pt x="3458" y="3477"/>
                  </a:lnTo>
                  <a:lnTo>
                    <a:pt x="4420" y="3615"/>
                  </a:lnTo>
                  <a:lnTo>
                    <a:pt x="5481" y="3733"/>
                  </a:lnTo>
                  <a:lnTo>
                    <a:pt x="6660" y="3851"/>
                  </a:lnTo>
                  <a:lnTo>
                    <a:pt x="7917" y="3968"/>
                  </a:lnTo>
                  <a:lnTo>
                    <a:pt x="9292" y="4047"/>
                  </a:lnTo>
                  <a:lnTo>
                    <a:pt x="10746" y="4145"/>
                  </a:lnTo>
                  <a:lnTo>
                    <a:pt x="12298" y="4204"/>
                  </a:lnTo>
                  <a:lnTo>
                    <a:pt x="13948" y="4263"/>
                  </a:lnTo>
                  <a:lnTo>
                    <a:pt x="15677" y="4302"/>
                  </a:lnTo>
                  <a:lnTo>
                    <a:pt x="17504" y="4322"/>
                  </a:lnTo>
                  <a:lnTo>
                    <a:pt x="19173" y="4322"/>
                  </a:lnTo>
                  <a:lnTo>
                    <a:pt x="20765" y="4302"/>
                  </a:lnTo>
                  <a:lnTo>
                    <a:pt x="22277" y="4283"/>
                  </a:lnTo>
                  <a:lnTo>
                    <a:pt x="23711" y="4224"/>
                  </a:lnTo>
                  <a:lnTo>
                    <a:pt x="25086" y="4165"/>
                  </a:lnTo>
                  <a:lnTo>
                    <a:pt x="26383" y="4106"/>
                  </a:lnTo>
                  <a:lnTo>
                    <a:pt x="27581" y="4027"/>
                  </a:lnTo>
                  <a:lnTo>
                    <a:pt x="28701" y="3929"/>
                  </a:lnTo>
                  <a:lnTo>
                    <a:pt x="29389" y="3124"/>
                  </a:lnTo>
                  <a:lnTo>
                    <a:pt x="30057" y="2299"/>
                  </a:lnTo>
                  <a:lnTo>
                    <a:pt x="30725" y="1454"/>
                  </a:lnTo>
                  <a:lnTo>
                    <a:pt x="31353" y="590"/>
                  </a:lnTo>
                  <a:lnTo>
                    <a:pt x="30449" y="707"/>
                  </a:lnTo>
                  <a:lnTo>
                    <a:pt x="29173" y="845"/>
                  </a:lnTo>
                  <a:lnTo>
                    <a:pt x="27817" y="943"/>
                  </a:lnTo>
                  <a:lnTo>
                    <a:pt x="26363" y="1041"/>
                  </a:lnTo>
                  <a:lnTo>
                    <a:pt x="24870" y="1120"/>
                  </a:lnTo>
                  <a:lnTo>
                    <a:pt x="23299" y="1199"/>
                  </a:lnTo>
                  <a:lnTo>
                    <a:pt x="21668" y="1238"/>
                  </a:lnTo>
                  <a:lnTo>
                    <a:pt x="19999" y="1258"/>
                  </a:lnTo>
                  <a:lnTo>
                    <a:pt x="18289" y="1277"/>
                  </a:lnTo>
                  <a:lnTo>
                    <a:pt x="17504" y="1277"/>
                  </a:lnTo>
                  <a:lnTo>
                    <a:pt x="15677" y="1258"/>
                  </a:lnTo>
                  <a:lnTo>
                    <a:pt x="13889" y="1218"/>
                  </a:lnTo>
                  <a:lnTo>
                    <a:pt x="12160" y="1159"/>
                  </a:lnTo>
                  <a:lnTo>
                    <a:pt x="10491" y="1081"/>
                  </a:lnTo>
                  <a:lnTo>
                    <a:pt x="8880" y="982"/>
                  </a:lnTo>
                  <a:lnTo>
                    <a:pt x="7347" y="865"/>
                  </a:lnTo>
                  <a:lnTo>
                    <a:pt x="5894" y="727"/>
                  </a:lnTo>
                  <a:lnTo>
                    <a:pt x="4538" y="570"/>
                  </a:lnTo>
                  <a:lnTo>
                    <a:pt x="3497" y="432"/>
                  </a:lnTo>
                  <a:lnTo>
                    <a:pt x="2574" y="295"/>
                  </a:lnTo>
                  <a:lnTo>
                    <a:pt x="1788" y="157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6" name="Google Shape;10646;p59"/>
            <p:cNvSpPr/>
            <p:nvPr/>
          </p:nvSpPr>
          <p:spPr>
            <a:xfrm>
              <a:off x="-781254" y="-862040"/>
              <a:ext cx="453427" cy="76337"/>
            </a:xfrm>
            <a:custGeom>
              <a:avLst/>
              <a:gdLst/>
              <a:ahLst/>
              <a:cxnLst/>
              <a:rect l="l" t="t" r="r" b="b"/>
              <a:pathLst>
                <a:path w="27543" h="4637" extrusionOk="0">
                  <a:moveTo>
                    <a:pt x="0" y="0"/>
                  </a:moveTo>
                  <a:lnTo>
                    <a:pt x="20" y="2967"/>
                  </a:lnTo>
                  <a:lnTo>
                    <a:pt x="315" y="3104"/>
                  </a:lnTo>
                  <a:lnTo>
                    <a:pt x="727" y="3242"/>
                  </a:lnTo>
                  <a:lnTo>
                    <a:pt x="1238" y="3379"/>
                  </a:lnTo>
                  <a:lnTo>
                    <a:pt x="1886" y="3517"/>
                  </a:lnTo>
                  <a:lnTo>
                    <a:pt x="2633" y="3654"/>
                  </a:lnTo>
                  <a:lnTo>
                    <a:pt x="3477" y="3792"/>
                  </a:lnTo>
                  <a:lnTo>
                    <a:pt x="4440" y="3929"/>
                  </a:lnTo>
                  <a:lnTo>
                    <a:pt x="5520" y="4047"/>
                  </a:lnTo>
                  <a:lnTo>
                    <a:pt x="6679" y="4165"/>
                  </a:lnTo>
                  <a:lnTo>
                    <a:pt x="7937" y="4263"/>
                  </a:lnTo>
                  <a:lnTo>
                    <a:pt x="9312" y="4361"/>
                  </a:lnTo>
                  <a:lnTo>
                    <a:pt x="10766" y="4460"/>
                  </a:lnTo>
                  <a:lnTo>
                    <a:pt x="12317" y="4518"/>
                  </a:lnTo>
                  <a:lnTo>
                    <a:pt x="13948" y="4577"/>
                  </a:lnTo>
                  <a:lnTo>
                    <a:pt x="15677" y="4617"/>
                  </a:lnTo>
                  <a:lnTo>
                    <a:pt x="17504" y="4636"/>
                  </a:lnTo>
                  <a:lnTo>
                    <a:pt x="19272" y="4636"/>
                  </a:lnTo>
                  <a:lnTo>
                    <a:pt x="20981" y="4617"/>
                  </a:lnTo>
                  <a:lnTo>
                    <a:pt x="22572" y="4577"/>
                  </a:lnTo>
                  <a:lnTo>
                    <a:pt x="24104" y="4518"/>
                  </a:lnTo>
                  <a:lnTo>
                    <a:pt x="25008" y="3752"/>
                  </a:lnTo>
                  <a:lnTo>
                    <a:pt x="25872" y="2947"/>
                  </a:lnTo>
                  <a:lnTo>
                    <a:pt x="26717" y="2122"/>
                  </a:lnTo>
                  <a:lnTo>
                    <a:pt x="27542" y="1277"/>
                  </a:lnTo>
                  <a:lnTo>
                    <a:pt x="25401" y="1415"/>
                  </a:lnTo>
                  <a:lnTo>
                    <a:pt x="23142" y="1513"/>
                  </a:lnTo>
                  <a:lnTo>
                    <a:pt x="20765" y="1572"/>
                  </a:lnTo>
                  <a:lnTo>
                    <a:pt x="18289" y="1591"/>
                  </a:lnTo>
                  <a:lnTo>
                    <a:pt x="17504" y="1591"/>
                  </a:lnTo>
                  <a:lnTo>
                    <a:pt x="15677" y="1572"/>
                  </a:lnTo>
                  <a:lnTo>
                    <a:pt x="13889" y="1513"/>
                  </a:lnTo>
                  <a:lnTo>
                    <a:pt x="12160" y="1454"/>
                  </a:lnTo>
                  <a:lnTo>
                    <a:pt x="10491" y="1375"/>
                  </a:lnTo>
                  <a:lnTo>
                    <a:pt x="8880" y="1277"/>
                  </a:lnTo>
                  <a:lnTo>
                    <a:pt x="7347" y="1179"/>
                  </a:lnTo>
                  <a:lnTo>
                    <a:pt x="5894" y="1041"/>
                  </a:lnTo>
                  <a:lnTo>
                    <a:pt x="4538" y="884"/>
                  </a:lnTo>
                  <a:lnTo>
                    <a:pt x="3733" y="786"/>
                  </a:lnTo>
                  <a:lnTo>
                    <a:pt x="2986" y="668"/>
                  </a:lnTo>
                  <a:lnTo>
                    <a:pt x="2338" y="570"/>
                  </a:lnTo>
                  <a:lnTo>
                    <a:pt x="1749" y="452"/>
                  </a:lnTo>
                  <a:lnTo>
                    <a:pt x="1218" y="334"/>
                  </a:lnTo>
                  <a:lnTo>
                    <a:pt x="747" y="236"/>
                  </a:lnTo>
                  <a:lnTo>
                    <a:pt x="354" y="1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7" name="Google Shape;10647;p59"/>
            <p:cNvSpPr/>
            <p:nvPr/>
          </p:nvSpPr>
          <p:spPr>
            <a:xfrm>
              <a:off x="-209142" y="-1441610"/>
              <a:ext cx="6486" cy="18125"/>
            </a:xfrm>
            <a:custGeom>
              <a:avLst/>
              <a:gdLst/>
              <a:ahLst/>
              <a:cxnLst/>
              <a:rect l="l" t="t" r="r" b="b"/>
              <a:pathLst>
                <a:path w="394" h="1101" extrusionOk="0">
                  <a:moveTo>
                    <a:pt x="394" y="1"/>
                  </a:moveTo>
                  <a:lnTo>
                    <a:pt x="1" y="1101"/>
                  </a:lnTo>
                  <a:lnTo>
                    <a:pt x="217" y="1003"/>
                  </a:lnTo>
                  <a:lnTo>
                    <a:pt x="374" y="924"/>
                  </a:lnTo>
                  <a:lnTo>
                    <a:pt x="394" y="767"/>
                  </a:lnTo>
                  <a:lnTo>
                    <a:pt x="394" y="453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6480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8" name="Google Shape;10648;p59"/>
            <p:cNvSpPr/>
            <p:nvPr/>
          </p:nvSpPr>
          <p:spPr>
            <a:xfrm>
              <a:off x="-782867" y="-1473302"/>
              <a:ext cx="580188" cy="72781"/>
            </a:xfrm>
            <a:custGeom>
              <a:avLst/>
              <a:gdLst/>
              <a:ahLst/>
              <a:cxnLst/>
              <a:rect l="l" t="t" r="r" b="b"/>
              <a:pathLst>
                <a:path w="35243" h="4421" extrusionOk="0">
                  <a:moveTo>
                    <a:pt x="0" y="1"/>
                  </a:moveTo>
                  <a:lnTo>
                    <a:pt x="20" y="2672"/>
                  </a:lnTo>
                  <a:lnTo>
                    <a:pt x="118" y="2751"/>
                  </a:lnTo>
                  <a:lnTo>
                    <a:pt x="255" y="2810"/>
                  </a:lnTo>
                  <a:lnTo>
                    <a:pt x="629" y="2967"/>
                  </a:lnTo>
                  <a:lnTo>
                    <a:pt x="1120" y="3105"/>
                  </a:lnTo>
                  <a:lnTo>
                    <a:pt x="1729" y="3242"/>
                  </a:lnTo>
                  <a:lnTo>
                    <a:pt x="2456" y="3380"/>
                  </a:lnTo>
                  <a:lnTo>
                    <a:pt x="3300" y="3537"/>
                  </a:lnTo>
                  <a:lnTo>
                    <a:pt x="4263" y="3674"/>
                  </a:lnTo>
                  <a:lnTo>
                    <a:pt x="5324" y="3792"/>
                  </a:lnTo>
                  <a:lnTo>
                    <a:pt x="6502" y="3910"/>
                  </a:lnTo>
                  <a:lnTo>
                    <a:pt x="7799" y="4028"/>
                  </a:lnTo>
                  <a:lnTo>
                    <a:pt x="9174" y="4126"/>
                  </a:lnTo>
                  <a:lnTo>
                    <a:pt x="10667" y="4224"/>
                  </a:lnTo>
                  <a:lnTo>
                    <a:pt x="12258" y="4303"/>
                  </a:lnTo>
                  <a:lnTo>
                    <a:pt x="13948" y="4342"/>
                  </a:lnTo>
                  <a:lnTo>
                    <a:pt x="15735" y="4401"/>
                  </a:lnTo>
                  <a:lnTo>
                    <a:pt x="17602" y="4421"/>
                  </a:lnTo>
                  <a:lnTo>
                    <a:pt x="19311" y="4421"/>
                  </a:lnTo>
                  <a:lnTo>
                    <a:pt x="20961" y="4401"/>
                  </a:lnTo>
                  <a:lnTo>
                    <a:pt x="22532" y="4362"/>
                  </a:lnTo>
                  <a:lnTo>
                    <a:pt x="24006" y="4303"/>
                  </a:lnTo>
                  <a:lnTo>
                    <a:pt x="25401" y="4244"/>
                  </a:lnTo>
                  <a:lnTo>
                    <a:pt x="26717" y="4165"/>
                  </a:lnTo>
                  <a:lnTo>
                    <a:pt x="27954" y="4087"/>
                  </a:lnTo>
                  <a:lnTo>
                    <a:pt x="29094" y="3989"/>
                  </a:lnTo>
                  <a:lnTo>
                    <a:pt x="30155" y="3890"/>
                  </a:lnTo>
                  <a:lnTo>
                    <a:pt x="31117" y="3772"/>
                  </a:lnTo>
                  <a:lnTo>
                    <a:pt x="31982" y="3655"/>
                  </a:lnTo>
                  <a:lnTo>
                    <a:pt x="32748" y="3537"/>
                  </a:lnTo>
                  <a:lnTo>
                    <a:pt x="33435" y="3419"/>
                  </a:lnTo>
                  <a:lnTo>
                    <a:pt x="34005" y="3281"/>
                  </a:lnTo>
                  <a:lnTo>
                    <a:pt x="34476" y="3164"/>
                  </a:lnTo>
                  <a:lnTo>
                    <a:pt x="34850" y="3026"/>
                  </a:lnTo>
                  <a:lnTo>
                    <a:pt x="35243" y="1926"/>
                  </a:lnTo>
                  <a:lnTo>
                    <a:pt x="35243" y="158"/>
                  </a:lnTo>
                  <a:lnTo>
                    <a:pt x="34889" y="276"/>
                  </a:lnTo>
                  <a:lnTo>
                    <a:pt x="34476" y="394"/>
                  </a:lnTo>
                  <a:lnTo>
                    <a:pt x="34005" y="511"/>
                  </a:lnTo>
                  <a:lnTo>
                    <a:pt x="33475" y="629"/>
                  </a:lnTo>
                  <a:lnTo>
                    <a:pt x="32866" y="728"/>
                  </a:lnTo>
                  <a:lnTo>
                    <a:pt x="32178" y="845"/>
                  </a:lnTo>
                  <a:lnTo>
                    <a:pt x="31412" y="944"/>
                  </a:lnTo>
                  <a:lnTo>
                    <a:pt x="30547" y="1042"/>
                  </a:lnTo>
                  <a:lnTo>
                    <a:pt x="29271" y="1179"/>
                  </a:lnTo>
                  <a:lnTo>
                    <a:pt x="27915" y="1297"/>
                  </a:lnTo>
                  <a:lnTo>
                    <a:pt x="26461" y="1395"/>
                  </a:lnTo>
                  <a:lnTo>
                    <a:pt x="24968" y="1474"/>
                  </a:lnTo>
                  <a:lnTo>
                    <a:pt x="23397" y="1533"/>
                  </a:lnTo>
                  <a:lnTo>
                    <a:pt x="21766" y="1572"/>
                  </a:lnTo>
                  <a:lnTo>
                    <a:pt x="20097" y="1612"/>
                  </a:lnTo>
                  <a:lnTo>
                    <a:pt x="17602" y="1612"/>
                  </a:lnTo>
                  <a:lnTo>
                    <a:pt x="15775" y="1592"/>
                  </a:lnTo>
                  <a:lnTo>
                    <a:pt x="13987" y="1553"/>
                  </a:lnTo>
                  <a:lnTo>
                    <a:pt x="12258" y="1494"/>
                  </a:lnTo>
                  <a:lnTo>
                    <a:pt x="10589" y="1415"/>
                  </a:lnTo>
                  <a:lnTo>
                    <a:pt x="8978" y="1317"/>
                  </a:lnTo>
                  <a:lnTo>
                    <a:pt x="7445" y="1199"/>
                  </a:lnTo>
                  <a:lnTo>
                    <a:pt x="5992" y="1081"/>
                  </a:lnTo>
                  <a:lnTo>
                    <a:pt x="4636" y="924"/>
                  </a:lnTo>
                  <a:lnTo>
                    <a:pt x="3791" y="806"/>
                  </a:lnTo>
                  <a:lnTo>
                    <a:pt x="3025" y="708"/>
                  </a:lnTo>
                  <a:lnTo>
                    <a:pt x="2357" y="590"/>
                  </a:lnTo>
                  <a:lnTo>
                    <a:pt x="1748" y="472"/>
                  </a:lnTo>
                  <a:lnTo>
                    <a:pt x="1218" y="354"/>
                  </a:lnTo>
                  <a:lnTo>
                    <a:pt x="747" y="236"/>
                  </a:lnTo>
                  <a:lnTo>
                    <a:pt x="354" y="1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9" name="Google Shape;10649;p59"/>
            <p:cNvSpPr/>
            <p:nvPr/>
          </p:nvSpPr>
          <p:spPr>
            <a:xfrm>
              <a:off x="-782554" y="-1407647"/>
              <a:ext cx="564993" cy="72451"/>
            </a:xfrm>
            <a:custGeom>
              <a:avLst/>
              <a:gdLst/>
              <a:ahLst/>
              <a:cxnLst/>
              <a:rect l="l" t="t" r="r" b="b"/>
              <a:pathLst>
                <a:path w="34320" h="4401" extrusionOk="0">
                  <a:moveTo>
                    <a:pt x="1" y="1"/>
                  </a:moveTo>
                  <a:lnTo>
                    <a:pt x="1" y="2692"/>
                  </a:lnTo>
                  <a:lnTo>
                    <a:pt x="119" y="2751"/>
                  </a:lnTo>
                  <a:lnTo>
                    <a:pt x="256" y="2810"/>
                  </a:lnTo>
                  <a:lnTo>
                    <a:pt x="629" y="2967"/>
                  </a:lnTo>
                  <a:lnTo>
                    <a:pt x="1120" y="3104"/>
                  </a:lnTo>
                  <a:lnTo>
                    <a:pt x="1729" y="3242"/>
                  </a:lnTo>
                  <a:lnTo>
                    <a:pt x="2476" y="3379"/>
                  </a:lnTo>
                  <a:lnTo>
                    <a:pt x="3321" y="3537"/>
                  </a:lnTo>
                  <a:lnTo>
                    <a:pt x="4264" y="3674"/>
                  </a:lnTo>
                  <a:lnTo>
                    <a:pt x="5344" y="3792"/>
                  </a:lnTo>
                  <a:lnTo>
                    <a:pt x="6523" y="3910"/>
                  </a:lnTo>
                  <a:lnTo>
                    <a:pt x="7800" y="4028"/>
                  </a:lnTo>
                  <a:lnTo>
                    <a:pt x="9194" y="4126"/>
                  </a:lnTo>
                  <a:lnTo>
                    <a:pt x="10668" y="4224"/>
                  </a:lnTo>
                  <a:lnTo>
                    <a:pt x="12259" y="4283"/>
                  </a:lnTo>
                  <a:lnTo>
                    <a:pt x="13948" y="4342"/>
                  </a:lnTo>
                  <a:lnTo>
                    <a:pt x="15716" y="4381"/>
                  </a:lnTo>
                  <a:lnTo>
                    <a:pt x="17583" y="4401"/>
                  </a:lnTo>
                  <a:lnTo>
                    <a:pt x="20235" y="4401"/>
                  </a:lnTo>
                  <a:lnTo>
                    <a:pt x="22690" y="4342"/>
                  </a:lnTo>
                  <a:lnTo>
                    <a:pt x="24949" y="4263"/>
                  </a:lnTo>
                  <a:lnTo>
                    <a:pt x="26992" y="4146"/>
                  </a:lnTo>
                  <a:lnTo>
                    <a:pt x="28839" y="4008"/>
                  </a:lnTo>
                  <a:lnTo>
                    <a:pt x="30470" y="3851"/>
                  </a:lnTo>
                  <a:lnTo>
                    <a:pt x="31884" y="3674"/>
                  </a:lnTo>
                  <a:lnTo>
                    <a:pt x="33063" y="3478"/>
                  </a:lnTo>
                  <a:lnTo>
                    <a:pt x="33711" y="1965"/>
                  </a:lnTo>
                  <a:lnTo>
                    <a:pt x="34320" y="433"/>
                  </a:lnTo>
                  <a:lnTo>
                    <a:pt x="33593" y="590"/>
                  </a:lnTo>
                  <a:lnTo>
                    <a:pt x="32748" y="747"/>
                  </a:lnTo>
                  <a:lnTo>
                    <a:pt x="31727" y="904"/>
                  </a:lnTo>
                  <a:lnTo>
                    <a:pt x="30528" y="1042"/>
                  </a:lnTo>
                  <a:lnTo>
                    <a:pt x="29252" y="1179"/>
                  </a:lnTo>
                  <a:lnTo>
                    <a:pt x="27896" y="1297"/>
                  </a:lnTo>
                  <a:lnTo>
                    <a:pt x="26442" y="1395"/>
                  </a:lnTo>
                  <a:lnTo>
                    <a:pt x="24949" y="1474"/>
                  </a:lnTo>
                  <a:lnTo>
                    <a:pt x="23378" y="1533"/>
                  </a:lnTo>
                  <a:lnTo>
                    <a:pt x="21747" y="1572"/>
                  </a:lnTo>
                  <a:lnTo>
                    <a:pt x="20078" y="1611"/>
                  </a:lnTo>
                  <a:lnTo>
                    <a:pt x="17583" y="1611"/>
                  </a:lnTo>
                  <a:lnTo>
                    <a:pt x="15756" y="1592"/>
                  </a:lnTo>
                  <a:lnTo>
                    <a:pt x="13968" y="1553"/>
                  </a:lnTo>
                  <a:lnTo>
                    <a:pt x="12239" y="1494"/>
                  </a:lnTo>
                  <a:lnTo>
                    <a:pt x="10570" y="1415"/>
                  </a:lnTo>
                  <a:lnTo>
                    <a:pt x="8959" y="1317"/>
                  </a:lnTo>
                  <a:lnTo>
                    <a:pt x="7426" y="1199"/>
                  </a:lnTo>
                  <a:lnTo>
                    <a:pt x="5973" y="1061"/>
                  </a:lnTo>
                  <a:lnTo>
                    <a:pt x="4617" y="924"/>
                  </a:lnTo>
                  <a:lnTo>
                    <a:pt x="3772" y="806"/>
                  </a:lnTo>
                  <a:lnTo>
                    <a:pt x="3026" y="688"/>
                  </a:lnTo>
                  <a:lnTo>
                    <a:pt x="2338" y="590"/>
                  </a:lnTo>
                  <a:lnTo>
                    <a:pt x="1729" y="472"/>
                  </a:lnTo>
                  <a:lnTo>
                    <a:pt x="1199" y="354"/>
                  </a:lnTo>
                  <a:lnTo>
                    <a:pt x="747" y="236"/>
                  </a:lnTo>
                  <a:lnTo>
                    <a:pt x="335" y="1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0" name="Google Shape;10650;p59"/>
            <p:cNvSpPr/>
            <p:nvPr/>
          </p:nvSpPr>
          <p:spPr>
            <a:xfrm>
              <a:off x="-782554" y="-1341992"/>
              <a:ext cx="534274" cy="403940"/>
            </a:xfrm>
            <a:custGeom>
              <a:avLst/>
              <a:gdLst/>
              <a:ahLst/>
              <a:cxnLst/>
              <a:rect l="l" t="t" r="r" b="b"/>
              <a:pathLst>
                <a:path w="32454" h="24537" extrusionOk="0">
                  <a:moveTo>
                    <a:pt x="1" y="0"/>
                  </a:moveTo>
                  <a:lnTo>
                    <a:pt x="79" y="23633"/>
                  </a:lnTo>
                  <a:lnTo>
                    <a:pt x="295" y="23751"/>
                  </a:lnTo>
                  <a:lnTo>
                    <a:pt x="610" y="23849"/>
                  </a:lnTo>
                  <a:lnTo>
                    <a:pt x="983" y="23967"/>
                  </a:lnTo>
                  <a:lnTo>
                    <a:pt x="1454" y="24085"/>
                  </a:lnTo>
                  <a:lnTo>
                    <a:pt x="1985" y="24203"/>
                  </a:lnTo>
                  <a:lnTo>
                    <a:pt x="2594" y="24321"/>
                  </a:lnTo>
                  <a:lnTo>
                    <a:pt x="3281" y="24419"/>
                  </a:lnTo>
                  <a:lnTo>
                    <a:pt x="4048" y="24537"/>
                  </a:lnTo>
                  <a:lnTo>
                    <a:pt x="5403" y="24124"/>
                  </a:lnTo>
                  <a:lnTo>
                    <a:pt x="6758" y="23672"/>
                  </a:lnTo>
                  <a:lnTo>
                    <a:pt x="8094" y="23181"/>
                  </a:lnTo>
                  <a:lnTo>
                    <a:pt x="9430" y="22651"/>
                  </a:lnTo>
                  <a:lnTo>
                    <a:pt x="10746" y="22061"/>
                  </a:lnTo>
                  <a:lnTo>
                    <a:pt x="12043" y="21452"/>
                  </a:lnTo>
                  <a:lnTo>
                    <a:pt x="13320" y="20785"/>
                  </a:lnTo>
                  <a:lnTo>
                    <a:pt x="14577" y="20097"/>
                  </a:lnTo>
                  <a:lnTo>
                    <a:pt x="15834" y="19350"/>
                  </a:lnTo>
                  <a:lnTo>
                    <a:pt x="17052" y="18584"/>
                  </a:lnTo>
                  <a:lnTo>
                    <a:pt x="18251" y="17759"/>
                  </a:lnTo>
                  <a:lnTo>
                    <a:pt x="19429" y="16915"/>
                  </a:lnTo>
                  <a:lnTo>
                    <a:pt x="20588" y="16031"/>
                  </a:lnTo>
                  <a:lnTo>
                    <a:pt x="21708" y="15107"/>
                  </a:lnTo>
                  <a:lnTo>
                    <a:pt x="22808" y="14145"/>
                  </a:lnTo>
                  <a:lnTo>
                    <a:pt x="23889" y="13143"/>
                  </a:lnTo>
                  <a:lnTo>
                    <a:pt x="24557" y="12455"/>
                  </a:lnTo>
                  <a:lnTo>
                    <a:pt x="25224" y="11768"/>
                  </a:lnTo>
                  <a:lnTo>
                    <a:pt x="25853" y="11060"/>
                  </a:lnTo>
                  <a:lnTo>
                    <a:pt x="26482" y="10334"/>
                  </a:lnTo>
                  <a:lnTo>
                    <a:pt x="27071" y="9587"/>
                  </a:lnTo>
                  <a:lnTo>
                    <a:pt x="27660" y="8841"/>
                  </a:lnTo>
                  <a:lnTo>
                    <a:pt x="28210" y="8074"/>
                  </a:lnTo>
                  <a:lnTo>
                    <a:pt x="28760" y="7308"/>
                  </a:lnTo>
                  <a:lnTo>
                    <a:pt x="29271" y="6522"/>
                  </a:lnTo>
                  <a:lnTo>
                    <a:pt x="29782" y="5737"/>
                  </a:lnTo>
                  <a:lnTo>
                    <a:pt x="30273" y="4931"/>
                  </a:lnTo>
                  <a:lnTo>
                    <a:pt x="30745" y="4126"/>
                  </a:lnTo>
                  <a:lnTo>
                    <a:pt x="31196" y="3301"/>
                  </a:lnTo>
                  <a:lnTo>
                    <a:pt x="31629" y="2476"/>
                  </a:lnTo>
                  <a:lnTo>
                    <a:pt x="32061" y="1631"/>
                  </a:lnTo>
                  <a:lnTo>
                    <a:pt x="32454" y="786"/>
                  </a:lnTo>
                  <a:lnTo>
                    <a:pt x="32454" y="786"/>
                  </a:lnTo>
                  <a:lnTo>
                    <a:pt x="31550" y="924"/>
                  </a:lnTo>
                  <a:lnTo>
                    <a:pt x="30528" y="1042"/>
                  </a:lnTo>
                  <a:lnTo>
                    <a:pt x="29252" y="1179"/>
                  </a:lnTo>
                  <a:lnTo>
                    <a:pt x="27896" y="1277"/>
                  </a:lnTo>
                  <a:lnTo>
                    <a:pt x="26442" y="1376"/>
                  </a:lnTo>
                  <a:lnTo>
                    <a:pt x="24949" y="1454"/>
                  </a:lnTo>
                  <a:lnTo>
                    <a:pt x="23378" y="1533"/>
                  </a:lnTo>
                  <a:lnTo>
                    <a:pt x="21747" y="1572"/>
                  </a:lnTo>
                  <a:lnTo>
                    <a:pt x="20078" y="1592"/>
                  </a:lnTo>
                  <a:lnTo>
                    <a:pt x="18368" y="1611"/>
                  </a:lnTo>
                  <a:lnTo>
                    <a:pt x="17583" y="1611"/>
                  </a:lnTo>
                  <a:lnTo>
                    <a:pt x="15756" y="1592"/>
                  </a:lnTo>
                  <a:lnTo>
                    <a:pt x="13968" y="1552"/>
                  </a:lnTo>
                  <a:lnTo>
                    <a:pt x="12239" y="1493"/>
                  </a:lnTo>
                  <a:lnTo>
                    <a:pt x="10570" y="1415"/>
                  </a:lnTo>
                  <a:lnTo>
                    <a:pt x="8959" y="1317"/>
                  </a:lnTo>
                  <a:lnTo>
                    <a:pt x="7426" y="1199"/>
                  </a:lnTo>
                  <a:lnTo>
                    <a:pt x="5973" y="1061"/>
                  </a:lnTo>
                  <a:lnTo>
                    <a:pt x="4617" y="904"/>
                  </a:lnTo>
                  <a:lnTo>
                    <a:pt x="3792" y="806"/>
                  </a:lnTo>
                  <a:lnTo>
                    <a:pt x="3026" y="688"/>
                  </a:lnTo>
                  <a:lnTo>
                    <a:pt x="2358" y="570"/>
                  </a:lnTo>
                  <a:lnTo>
                    <a:pt x="1749" y="472"/>
                  </a:lnTo>
                  <a:lnTo>
                    <a:pt x="1219" y="354"/>
                  </a:lnTo>
                  <a:lnTo>
                    <a:pt x="747" y="236"/>
                  </a:lnTo>
                  <a:lnTo>
                    <a:pt x="354" y="1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1" name="Google Shape;10651;p59"/>
            <p:cNvSpPr/>
            <p:nvPr/>
          </p:nvSpPr>
          <p:spPr>
            <a:xfrm>
              <a:off x="-784168" y="-1747875"/>
              <a:ext cx="581159" cy="216054"/>
            </a:xfrm>
            <a:custGeom>
              <a:avLst/>
              <a:gdLst/>
              <a:ahLst/>
              <a:cxnLst/>
              <a:rect l="l" t="t" r="r" b="b"/>
              <a:pathLst>
                <a:path w="35302" h="13124" extrusionOk="0">
                  <a:moveTo>
                    <a:pt x="16463" y="0"/>
                  </a:moveTo>
                  <a:lnTo>
                    <a:pt x="15913" y="20"/>
                  </a:lnTo>
                  <a:lnTo>
                    <a:pt x="14695" y="20"/>
                  </a:lnTo>
                  <a:lnTo>
                    <a:pt x="14184" y="40"/>
                  </a:lnTo>
                  <a:lnTo>
                    <a:pt x="13830" y="40"/>
                  </a:lnTo>
                  <a:lnTo>
                    <a:pt x="13339" y="59"/>
                  </a:lnTo>
                  <a:lnTo>
                    <a:pt x="12986" y="59"/>
                  </a:lnTo>
                  <a:lnTo>
                    <a:pt x="12514" y="79"/>
                  </a:lnTo>
                  <a:lnTo>
                    <a:pt x="12161" y="79"/>
                  </a:lnTo>
                  <a:lnTo>
                    <a:pt x="11709" y="99"/>
                  </a:lnTo>
                  <a:lnTo>
                    <a:pt x="11355" y="118"/>
                  </a:lnTo>
                  <a:lnTo>
                    <a:pt x="10903" y="138"/>
                  </a:lnTo>
                  <a:lnTo>
                    <a:pt x="10569" y="158"/>
                  </a:lnTo>
                  <a:lnTo>
                    <a:pt x="10137" y="177"/>
                  </a:lnTo>
                  <a:lnTo>
                    <a:pt x="9803" y="197"/>
                  </a:lnTo>
                  <a:lnTo>
                    <a:pt x="9391" y="216"/>
                  </a:lnTo>
                  <a:lnTo>
                    <a:pt x="9037" y="236"/>
                  </a:lnTo>
                  <a:lnTo>
                    <a:pt x="8644" y="256"/>
                  </a:lnTo>
                  <a:lnTo>
                    <a:pt x="8310" y="295"/>
                  </a:lnTo>
                  <a:lnTo>
                    <a:pt x="7937" y="315"/>
                  </a:lnTo>
                  <a:lnTo>
                    <a:pt x="7623" y="334"/>
                  </a:lnTo>
                  <a:lnTo>
                    <a:pt x="7249" y="374"/>
                  </a:lnTo>
                  <a:lnTo>
                    <a:pt x="6935" y="393"/>
                  </a:lnTo>
                  <a:lnTo>
                    <a:pt x="6581" y="433"/>
                  </a:lnTo>
                  <a:lnTo>
                    <a:pt x="6287" y="452"/>
                  </a:lnTo>
                  <a:lnTo>
                    <a:pt x="5953" y="491"/>
                  </a:lnTo>
                  <a:lnTo>
                    <a:pt x="5658" y="511"/>
                  </a:lnTo>
                  <a:lnTo>
                    <a:pt x="5344" y="550"/>
                  </a:lnTo>
                  <a:lnTo>
                    <a:pt x="5069" y="590"/>
                  </a:lnTo>
                  <a:lnTo>
                    <a:pt x="4755" y="629"/>
                  </a:lnTo>
                  <a:lnTo>
                    <a:pt x="4479" y="649"/>
                  </a:lnTo>
                  <a:lnTo>
                    <a:pt x="4204" y="688"/>
                  </a:lnTo>
                  <a:lnTo>
                    <a:pt x="3949" y="727"/>
                  </a:lnTo>
                  <a:lnTo>
                    <a:pt x="3674" y="766"/>
                  </a:lnTo>
                  <a:lnTo>
                    <a:pt x="3438" y="806"/>
                  </a:lnTo>
                  <a:lnTo>
                    <a:pt x="3183" y="845"/>
                  </a:lnTo>
                  <a:lnTo>
                    <a:pt x="2947" y="884"/>
                  </a:lnTo>
                  <a:lnTo>
                    <a:pt x="2711" y="924"/>
                  </a:lnTo>
                  <a:lnTo>
                    <a:pt x="2495" y="963"/>
                  </a:lnTo>
                  <a:lnTo>
                    <a:pt x="2279" y="1022"/>
                  </a:lnTo>
                  <a:lnTo>
                    <a:pt x="2083" y="1061"/>
                  </a:lnTo>
                  <a:lnTo>
                    <a:pt x="1886" y="1100"/>
                  </a:lnTo>
                  <a:lnTo>
                    <a:pt x="1710" y="1140"/>
                  </a:lnTo>
                  <a:lnTo>
                    <a:pt x="1513" y="1199"/>
                  </a:lnTo>
                  <a:lnTo>
                    <a:pt x="1356" y="1238"/>
                  </a:lnTo>
                  <a:lnTo>
                    <a:pt x="1199" y="1297"/>
                  </a:lnTo>
                  <a:lnTo>
                    <a:pt x="1061" y="1336"/>
                  </a:lnTo>
                  <a:lnTo>
                    <a:pt x="904" y="1375"/>
                  </a:lnTo>
                  <a:lnTo>
                    <a:pt x="786" y="1434"/>
                  </a:lnTo>
                  <a:lnTo>
                    <a:pt x="649" y="1474"/>
                  </a:lnTo>
                  <a:lnTo>
                    <a:pt x="551" y="1533"/>
                  </a:lnTo>
                  <a:lnTo>
                    <a:pt x="452" y="1592"/>
                  </a:lnTo>
                  <a:lnTo>
                    <a:pt x="354" y="1631"/>
                  </a:lnTo>
                  <a:lnTo>
                    <a:pt x="276" y="1690"/>
                  </a:lnTo>
                  <a:lnTo>
                    <a:pt x="197" y="1729"/>
                  </a:lnTo>
                  <a:lnTo>
                    <a:pt x="138" y="1788"/>
                  </a:lnTo>
                  <a:lnTo>
                    <a:pt x="79" y="1867"/>
                  </a:lnTo>
                  <a:lnTo>
                    <a:pt x="59" y="1906"/>
                  </a:lnTo>
                  <a:lnTo>
                    <a:pt x="20" y="1984"/>
                  </a:lnTo>
                  <a:lnTo>
                    <a:pt x="0" y="2043"/>
                  </a:lnTo>
                  <a:lnTo>
                    <a:pt x="0" y="2102"/>
                  </a:lnTo>
                  <a:lnTo>
                    <a:pt x="20" y="2161"/>
                  </a:lnTo>
                  <a:lnTo>
                    <a:pt x="79" y="2259"/>
                  </a:lnTo>
                  <a:lnTo>
                    <a:pt x="99" y="2279"/>
                  </a:lnTo>
                  <a:lnTo>
                    <a:pt x="79" y="2299"/>
                  </a:lnTo>
                  <a:lnTo>
                    <a:pt x="40" y="2318"/>
                  </a:lnTo>
                  <a:lnTo>
                    <a:pt x="40" y="3261"/>
                  </a:lnTo>
                  <a:lnTo>
                    <a:pt x="59" y="11375"/>
                  </a:lnTo>
                  <a:lnTo>
                    <a:pt x="79" y="11375"/>
                  </a:lnTo>
                  <a:lnTo>
                    <a:pt x="177" y="11453"/>
                  </a:lnTo>
                  <a:lnTo>
                    <a:pt x="295" y="11512"/>
                  </a:lnTo>
                  <a:lnTo>
                    <a:pt x="668" y="11650"/>
                  </a:lnTo>
                  <a:lnTo>
                    <a:pt x="1140" y="11807"/>
                  </a:lnTo>
                  <a:lnTo>
                    <a:pt x="1749" y="11944"/>
                  </a:lnTo>
                  <a:lnTo>
                    <a:pt x="2476" y="12082"/>
                  </a:lnTo>
                  <a:lnTo>
                    <a:pt x="3320" y="12239"/>
                  </a:lnTo>
                  <a:lnTo>
                    <a:pt x="4283" y="12377"/>
                  </a:lnTo>
                  <a:lnTo>
                    <a:pt x="5344" y="12494"/>
                  </a:lnTo>
                  <a:lnTo>
                    <a:pt x="6542" y="12632"/>
                  </a:lnTo>
                  <a:lnTo>
                    <a:pt x="7819" y="12730"/>
                  </a:lnTo>
                  <a:lnTo>
                    <a:pt x="9214" y="12848"/>
                  </a:lnTo>
                  <a:lnTo>
                    <a:pt x="10707" y="12927"/>
                  </a:lnTo>
                  <a:lnTo>
                    <a:pt x="12318" y="13005"/>
                  </a:lnTo>
                  <a:lnTo>
                    <a:pt x="14007" y="13064"/>
                  </a:lnTo>
                  <a:lnTo>
                    <a:pt x="15795" y="13103"/>
                  </a:lnTo>
                  <a:lnTo>
                    <a:pt x="17681" y="13123"/>
                  </a:lnTo>
                  <a:lnTo>
                    <a:pt x="19567" y="13123"/>
                  </a:lnTo>
                  <a:lnTo>
                    <a:pt x="21354" y="13103"/>
                  </a:lnTo>
                  <a:lnTo>
                    <a:pt x="23044" y="13064"/>
                  </a:lnTo>
                  <a:lnTo>
                    <a:pt x="24635" y="13005"/>
                  </a:lnTo>
                  <a:lnTo>
                    <a:pt x="26128" y="12927"/>
                  </a:lnTo>
                  <a:lnTo>
                    <a:pt x="27523" y="12828"/>
                  </a:lnTo>
                  <a:lnTo>
                    <a:pt x="28819" y="12730"/>
                  </a:lnTo>
                  <a:lnTo>
                    <a:pt x="29998" y="12632"/>
                  </a:lnTo>
                  <a:lnTo>
                    <a:pt x="31059" y="12494"/>
                  </a:lnTo>
                  <a:lnTo>
                    <a:pt x="32021" y="12377"/>
                  </a:lnTo>
                  <a:lnTo>
                    <a:pt x="32866" y="12239"/>
                  </a:lnTo>
                  <a:lnTo>
                    <a:pt x="33593" y="12101"/>
                  </a:lnTo>
                  <a:lnTo>
                    <a:pt x="34202" y="11964"/>
                  </a:lnTo>
                  <a:lnTo>
                    <a:pt x="34693" y="11826"/>
                  </a:lnTo>
                  <a:lnTo>
                    <a:pt x="35047" y="11689"/>
                  </a:lnTo>
                  <a:lnTo>
                    <a:pt x="35184" y="11630"/>
                  </a:lnTo>
                  <a:lnTo>
                    <a:pt x="35302" y="11551"/>
                  </a:lnTo>
                  <a:lnTo>
                    <a:pt x="35263" y="3399"/>
                  </a:lnTo>
                  <a:lnTo>
                    <a:pt x="35263" y="2240"/>
                  </a:lnTo>
                  <a:lnTo>
                    <a:pt x="35204" y="2083"/>
                  </a:lnTo>
                  <a:lnTo>
                    <a:pt x="35184" y="2024"/>
                  </a:lnTo>
                  <a:lnTo>
                    <a:pt x="35066" y="1926"/>
                  </a:lnTo>
                  <a:lnTo>
                    <a:pt x="34909" y="1808"/>
                  </a:lnTo>
                  <a:lnTo>
                    <a:pt x="34732" y="1709"/>
                  </a:lnTo>
                  <a:lnTo>
                    <a:pt x="34673" y="1670"/>
                  </a:lnTo>
                  <a:lnTo>
                    <a:pt x="34516" y="1611"/>
                  </a:lnTo>
                  <a:lnTo>
                    <a:pt x="34457" y="1592"/>
                  </a:lnTo>
                  <a:lnTo>
                    <a:pt x="34221" y="1493"/>
                  </a:lnTo>
                  <a:lnTo>
                    <a:pt x="34123" y="1474"/>
                  </a:lnTo>
                  <a:lnTo>
                    <a:pt x="33927" y="1415"/>
                  </a:lnTo>
                  <a:lnTo>
                    <a:pt x="33809" y="1375"/>
                  </a:lnTo>
                  <a:lnTo>
                    <a:pt x="33612" y="1317"/>
                  </a:lnTo>
                  <a:lnTo>
                    <a:pt x="33475" y="1277"/>
                  </a:lnTo>
                  <a:lnTo>
                    <a:pt x="33239" y="1218"/>
                  </a:lnTo>
                  <a:lnTo>
                    <a:pt x="32984" y="1179"/>
                  </a:lnTo>
                  <a:lnTo>
                    <a:pt x="32787" y="1120"/>
                  </a:lnTo>
                  <a:lnTo>
                    <a:pt x="32571" y="1081"/>
                  </a:lnTo>
                  <a:lnTo>
                    <a:pt x="32395" y="1042"/>
                  </a:lnTo>
                  <a:lnTo>
                    <a:pt x="32159" y="1002"/>
                  </a:lnTo>
                  <a:lnTo>
                    <a:pt x="32002" y="983"/>
                  </a:lnTo>
                  <a:lnTo>
                    <a:pt x="31432" y="884"/>
                  </a:lnTo>
                  <a:lnTo>
                    <a:pt x="31334" y="865"/>
                  </a:lnTo>
                  <a:lnTo>
                    <a:pt x="31019" y="825"/>
                  </a:lnTo>
                  <a:lnTo>
                    <a:pt x="30862" y="806"/>
                  </a:lnTo>
                  <a:lnTo>
                    <a:pt x="30528" y="747"/>
                  </a:lnTo>
                  <a:lnTo>
                    <a:pt x="30430" y="727"/>
                  </a:lnTo>
                  <a:lnTo>
                    <a:pt x="29133" y="590"/>
                  </a:lnTo>
                  <a:lnTo>
                    <a:pt x="28603" y="531"/>
                  </a:lnTo>
                  <a:lnTo>
                    <a:pt x="27542" y="433"/>
                  </a:lnTo>
                  <a:lnTo>
                    <a:pt x="26442" y="334"/>
                  </a:lnTo>
                  <a:lnTo>
                    <a:pt x="25283" y="256"/>
                  </a:lnTo>
                  <a:lnTo>
                    <a:pt x="24085" y="197"/>
                  </a:lnTo>
                  <a:lnTo>
                    <a:pt x="22572" y="118"/>
                  </a:lnTo>
                  <a:lnTo>
                    <a:pt x="21001" y="59"/>
                  </a:lnTo>
                  <a:lnTo>
                    <a:pt x="20922" y="59"/>
                  </a:lnTo>
                  <a:lnTo>
                    <a:pt x="19350" y="20"/>
                  </a:lnTo>
                  <a:lnTo>
                    <a:pt x="19272" y="20"/>
                  </a:lnTo>
                  <a:lnTo>
                    <a:pt x="1764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2" name="Google Shape;10652;p59"/>
            <p:cNvSpPr/>
            <p:nvPr/>
          </p:nvSpPr>
          <p:spPr>
            <a:xfrm>
              <a:off x="-782867" y="-1538957"/>
              <a:ext cx="579859" cy="72781"/>
            </a:xfrm>
            <a:custGeom>
              <a:avLst/>
              <a:gdLst/>
              <a:ahLst/>
              <a:cxnLst/>
              <a:rect l="l" t="t" r="r" b="b"/>
              <a:pathLst>
                <a:path w="35223" h="4421" extrusionOk="0">
                  <a:moveTo>
                    <a:pt x="0" y="1"/>
                  </a:moveTo>
                  <a:lnTo>
                    <a:pt x="0" y="2673"/>
                  </a:lnTo>
                  <a:lnTo>
                    <a:pt x="98" y="2751"/>
                  </a:lnTo>
                  <a:lnTo>
                    <a:pt x="236" y="2810"/>
                  </a:lnTo>
                  <a:lnTo>
                    <a:pt x="609" y="2948"/>
                  </a:lnTo>
                  <a:lnTo>
                    <a:pt x="1081" y="3105"/>
                  </a:lnTo>
                  <a:lnTo>
                    <a:pt x="1690" y="3242"/>
                  </a:lnTo>
                  <a:lnTo>
                    <a:pt x="2416" y="3380"/>
                  </a:lnTo>
                  <a:lnTo>
                    <a:pt x="3261" y="3537"/>
                  </a:lnTo>
                  <a:lnTo>
                    <a:pt x="4224" y="3655"/>
                  </a:lnTo>
                  <a:lnTo>
                    <a:pt x="5304" y="3792"/>
                  </a:lnTo>
                  <a:lnTo>
                    <a:pt x="6483" y="3910"/>
                  </a:lnTo>
                  <a:lnTo>
                    <a:pt x="7760" y="4028"/>
                  </a:lnTo>
                  <a:lnTo>
                    <a:pt x="9154" y="4126"/>
                  </a:lnTo>
                  <a:lnTo>
                    <a:pt x="10647" y="4224"/>
                  </a:lnTo>
                  <a:lnTo>
                    <a:pt x="12239" y="4303"/>
                  </a:lnTo>
                  <a:lnTo>
                    <a:pt x="13928" y="4362"/>
                  </a:lnTo>
                  <a:lnTo>
                    <a:pt x="15716" y="4401"/>
                  </a:lnTo>
                  <a:lnTo>
                    <a:pt x="17602" y="4421"/>
                  </a:lnTo>
                  <a:lnTo>
                    <a:pt x="19488" y="4421"/>
                  </a:lnTo>
                  <a:lnTo>
                    <a:pt x="21275" y="4401"/>
                  </a:lnTo>
                  <a:lnTo>
                    <a:pt x="22965" y="4342"/>
                  </a:lnTo>
                  <a:lnTo>
                    <a:pt x="24576" y="4283"/>
                  </a:lnTo>
                  <a:lnTo>
                    <a:pt x="26069" y="4224"/>
                  </a:lnTo>
                  <a:lnTo>
                    <a:pt x="27463" y="4126"/>
                  </a:lnTo>
                  <a:lnTo>
                    <a:pt x="28760" y="4028"/>
                  </a:lnTo>
                  <a:lnTo>
                    <a:pt x="29939" y="3910"/>
                  </a:lnTo>
                  <a:lnTo>
                    <a:pt x="31019" y="3792"/>
                  </a:lnTo>
                  <a:lnTo>
                    <a:pt x="31962" y="3674"/>
                  </a:lnTo>
                  <a:lnTo>
                    <a:pt x="32807" y="3537"/>
                  </a:lnTo>
                  <a:lnTo>
                    <a:pt x="33533" y="3399"/>
                  </a:lnTo>
                  <a:lnTo>
                    <a:pt x="34142" y="3262"/>
                  </a:lnTo>
                  <a:lnTo>
                    <a:pt x="34634" y="3124"/>
                  </a:lnTo>
                  <a:lnTo>
                    <a:pt x="34987" y="2987"/>
                  </a:lnTo>
                  <a:lnTo>
                    <a:pt x="35125" y="2908"/>
                  </a:lnTo>
                  <a:lnTo>
                    <a:pt x="35223" y="2849"/>
                  </a:lnTo>
                  <a:lnTo>
                    <a:pt x="35223" y="158"/>
                  </a:lnTo>
                  <a:lnTo>
                    <a:pt x="34869" y="276"/>
                  </a:lnTo>
                  <a:lnTo>
                    <a:pt x="34476" y="394"/>
                  </a:lnTo>
                  <a:lnTo>
                    <a:pt x="34005" y="512"/>
                  </a:lnTo>
                  <a:lnTo>
                    <a:pt x="33475" y="629"/>
                  </a:lnTo>
                  <a:lnTo>
                    <a:pt x="32866" y="747"/>
                  </a:lnTo>
                  <a:lnTo>
                    <a:pt x="32178" y="846"/>
                  </a:lnTo>
                  <a:lnTo>
                    <a:pt x="31412" y="944"/>
                  </a:lnTo>
                  <a:lnTo>
                    <a:pt x="30547" y="1062"/>
                  </a:lnTo>
                  <a:lnTo>
                    <a:pt x="29271" y="1180"/>
                  </a:lnTo>
                  <a:lnTo>
                    <a:pt x="27915" y="1297"/>
                  </a:lnTo>
                  <a:lnTo>
                    <a:pt x="26461" y="1396"/>
                  </a:lnTo>
                  <a:lnTo>
                    <a:pt x="24968" y="1474"/>
                  </a:lnTo>
                  <a:lnTo>
                    <a:pt x="23397" y="1533"/>
                  </a:lnTo>
                  <a:lnTo>
                    <a:pt x="21766" y="1592"/>
                  </a:lnTo>
                  <a:lnTo>
                    <a:pt x="20097" y="1612"/>
                  </a:lnTo>
                  <a:lnTo>
                    <a:pt x="17602" y="1612"/>
                  </a:lnTo>
                  <a:lnTo>
                    <a:pt x="15775" y="1592"/>
                  </a:lnTo>
                  <a:lnTo>
                    <a:pt x="13987" y="1553"/>
                  </a:lnTo>
                  <a:lnTo>
                    <a:pt x="12258" y="1494"/>
                  </a:lnTo>
                  <a:lnTo>
                    <a:pt x="10589" y="1415"/>
                  </a:lnTo>
                  <a:lnTo>
                    <a:pt x="8978" y="1317"/>
                  </a:lnTo>
                  <a:lnTo>
                    <a:pt x="7445" y="1219"/>
                  </a:lnTo>
                  <a:lnTo>
                    <a:pt x="5992" y="1081"/>
                  </a:lnTo>
                  <a:lnTo>
                    <a:pt x="4636" y="924"/>
                  </a:lnTo>
                  <a:lnTo>
                    <a:pt x="3791" y="806"/>
                  </a:lnTo>
                  <a:lnTo>
                    <a:pt x="3025" y="708"/>
                  </a:lnTo>
                  <a:lnTo>
                    <a:pt x="2338" y="590"/>
                  </a:lnTo>
                  <a:lnTo>
                    <a:pt x="1729" y="472"/>
                  </a:lnTo>
                  <a:lnTo>
                    <a:pt x="1198" y="354"/>
                  </a:lnTo>
                  <a:lnTo>
                    <a:pt x="747" y="237"/>
                  </a:lnTo>
                  <a:lnTo>
                    <a:pt x="334" y="1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3" name="Google Shape;10653;p59"/>
            <p:cNvSpPr/>
            <p:nvPr/>
          </p:nvSpPr>
          <p:spPr>
            <a:xfrm>
              <a:off x="-781254" y="-931910"/>
              <a:ext cx="18454" cy="9071"/>
            </a:xfrm>
            <a:custGeom>
              <a:avLst/>
              <a:gdLst/>
              <a:ahLst/>
              <a:cxnLst/>
              <a:rect l="l" t="t" r="r" b="b"/>
              <a:pathLst>
                <a:path w="1121" h="551" extrusionOk="0">
                  <a:moveTo>
                    <a:pt x="0" y="1"/>
                  </a:moveTo>
                  <a:lnTo>
                    <a:pt x="0" y="551"/>
                  </a:lnTo>
                  <a:lnTo>
                    <a:pt x="550" y="433"/>
                  </a:lnTo>
                  <a:lnTo>
                    <a:pt x="1120" y="315"/>
                  </a:lnTo>
                  <a:lnTo>
                    <a:pt x="491" y="1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08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4" name="Google Shape;10654;p59"/>
            <p:cNvSpPr/>
            <p:nvPr/>
          </p:nvSpPr>
          <p:spPr>
            <a:xfrm>
              <a:off x="-795807" y="-617216"/>
              <a:ext cx="610907" cy="55314"/>
            </a:xfrm>
            <a:custGeom>
              <a:avLst/>
              <a:gdLst/>
              <a:ahLst/>
              <a:cxnLst/>
              <a:rect l="l" t="t" r="r" b="b"/>
              <a:pathLst>
                <a:path w="37109" h="3360" extrusionOk="0">
                  <a:moveTo>
                    <a:pt x="550" y="0"/>
                  </a:moveTo>
                  <a:lnTo>
                    <a:pt x="432" y="20"/>
                  </a:lnTo>
                  <a:lnTo>
                    <a:pt x="334" y="40"/>
                  </a:lnTo>
                  <a:lnTo>
                    <a:pt x="236" y="98"/>
                  </a:lnTo>
                  <a:lnTo>
                    <a:pt x="157" y="157"/>
                  </a:lnTo>
                  <a:lnTo>
                    <a:pt x="79" y="256"/>
                  </a:lnTo>
                  <a:lnTo>
                    <a:pt x="40" y="334"/>
                  </a:lnTo>
                  <a:lnTo>
                    <a:pt x="0" y="452"/>
                  </a:lnTo>
                  <a:lnTo>
                    <a:pt x="0" y="550"/>
                  </a:lnTo>
                  <a:lnTo>
                    <a:pt x="0" y="747"/>
                  </a:lnTo>
                  <a:lnTo>
                    <a:pt x="20" y="865"/>
                  </a:lnTo>
                  <a:lnTo>
                    <a:pt x="79" y="982"/>
                  </a:lnTo>
                  <a:lnTo>
                    <a:pt x="157" y="1100"/>
                  </a:lnTo>
                  <a:lnTo>
                    <a:pt x="295" y="1238"/>
                  </a:lnTo>
                  <a:lnTo>
                    <a:pt x="472" y="1375"/>
                  </a:lnTo>
                  <a:lnTo>
                    <a:pt x="707" y="1513"/>
                  </a:lnTo>
                  <a:lnTo>
                    <a:pt x="1022" y="1650"/>
                  </a:lnTo>
                  <a:lnTo>
                    <a:pt x="1415" y="1788"/>
                  </a:lnTo>
                  <a:lnTo>
                    <a:pt x="1886" y="1945"/>
                  </a:lnTo>
                  <a:lnTo>
                    <a:pt x="2456" y="2083"/>
                  </a:lnTo>
                  <a:lnTo>
                    <a:pt x="3124" y="2220"/>
                  </a:lnTo>
                  <a:lnTo>
                    <a:pt x="3890" y="2377"/>
                  </a:lnTo>
                  <a:lnTo>
                    <a:pt x="4794" y="2515"/>
                  </a:lnTo>
                  <a:lnTo>
                    <a:pt x="5835" y="2652"/>
                  </a:lnTo>
                  <a:lnTo>
                    <a:pt x="7171" y="2790"/>
                  </a:lnTo>
                  <a:lnTo>
                    <a:pt x="8605" y="2927"/>
                  </a:lnTo>
                  <a:lnTo>
                    <a:pt x="10117" y="3045"/>
                  </a:lnTo>
                  <a:lnTo>
                    <a:pt x="11708" y="3143"/>
                  </a:lnTo>
                  <a:lnTo>
                    <a:pt x="13359" y="3222"/>
                  </a:lnTo>
                  <a:lnTo>
                    <a:pt x="15048" y="3281"/>
                  </a:lnTo>
                  <a:lnTo>
                    <a:pt x="16777" y="3320"/>
                  </a:lnTo>
                  <a:lnTo>
                    <a:pt x="18545" y="3340"/>
                  </a:lnTo>
                  <a:lnTo>
                    <a:pt x="19743" y="3359"/>
                  </a:lnTo>
                  <a:lnTo>
                    <a:pt x="22631" y="3340"/>
                  </a:lnTo>
                  <a:lnTo>
                    <a:pt x="25185" y="3281"/>
                  </a:lnTo>
                  <a:lnTo>
                    <a:pt x="27405" y="3183"/>
                  </a:lnTo>
                  <a:lnTo>
                    <a:pt x="29330" y="3065"/>
                  </a:lnTo>
                  <a:lnTo>
                    <a:pt x="30960" y="2927"/>
                  </a:lnTo>
                  <a:lnTo>
                    <a:pt x="32355" y="2770"/>
                  </a:lnTo>
                  <a:lnTo>
                    <a:pt x="32964" y="2672"/>
                  </a:lnTo>
                  <a:lnTo>
                    <a:pt x="33514" y="2593"/>
                  </a:lnTo>
                  <a:lnTo>
                    <a:pt x="34005" y="2495"/>
                  </a:lnTo>
                  <a:lnTo>
                    <a:pt x="34457" y="2397"/>
                  </a:lnTo>
                  <a:lnTo>
                    <a:pt x="34850" y="2299"/>
                  </a:lnTo>
                  <a:lnTo>
                    <a:pt x="35203" y="2200"/>
                  </a:lnTo>
                  <a:lnTo>
                    <a:pt x="35518" y="2102"/>
                  </a:lnTo>
                  <a:lnTo>
                    <a:pt x="35793" y="2004"/>
                  </a:lnTo>
                  <a:lnTo>
                    <a:pt x="36029" y="1906"/>
                  </a:lnTo>
                  <a:lnTo>
                    <a:pt x="36245" y="1808"/>
                  </a:lnTo>
                  <a:lnTo>
                    <a:pt x="36421" y="1709"/>
                  </a:lnTo>
                  <a:lnTo>
                    <a:pt x="36559" y="1631"/>
                  </a:lnTo>
                  <a:lnTo>
                    <a:pt x="36677" y="1533"/>
                  </a:lnTo>
                  <a:lnTo>
                    <a:pt x="36775" y="1434"/>
                  </a:lnTo>
                  <a:lnTo>
                    <a:pt x="36932" y="1277"/>
                  </a:lnTo>
                  <a:lnTo>
                    <a:pt x="37011" y="1140"/>
                  </a:lnTo>
                  <a:lnTo>
                    <a:pt x="37070" y="1002"/>
                  </a:lnTo>
                  <a:lnTo>
                    <a:pt x="37089" y="904"/>
                  </a:lnTo>
                  <a:lnTo>
                    <a:pt x="37109" y="786"/>
                  </a:lnTo>
                  <a:lnTo>
                    <a:pt x="37089" y="688"/>
                  </a:lnTo>
                  <a:lnTo>
                    <a:pt x="37070" y="590"/>
                  </a:lnTo>
                  <a:lnTo>
                    <a:pt x="37011" y="491"/>
                  </a:lnTo>
                  <a:lnTo>
                    <a:pt x="36952" y="413"/>
                  </a:lnTo>
                  <a:lnTo>
                    <a:pt x="36854" y="354"/>
                  </a:lnTo>
                  <a:lnTo>
                    <a:pt x="36755" y="295"/>
                  </a:lnTo>
                  <a:lnTo>
                    <a:pt x="36618" y="256"/>
                  </a:lnTo>
                  <a:lnTo>
                    <a:pt x="36480" y="256"/>
                  </a:lnTo>
                  <a:lnTo>
                    <a:pt x="36343" y="295"/>
                  </a:lnTo>
                  <a:lnTo>
                    <a:pt x="36225" y="373"/>
                  </a:lnTo>
                  <a:lnTo>
                    <a:pt x="36127" y="472"/>
                  </a:lnTo>
                  <a:lnTo>
                    <a:pt x="36048" y="590"/>
                  </a:lnTo>
                  <a:lnTo>
                    <a:pt x="36029" y="629"/>
                  </a:lnTo>
                  <a:lnTo>
                    <a:pt x="35970" y="688"/>
                  </a:lnTo>
                  <a:lnTo>
                    <a:pt x="35852" y="786"/>
                  </a:lnTo>
                  <a:lnTo>
                    <a:pt x="35636" y="904"/>
                  </a:lnTo>
                  <a:lnTo>
                    <a:pt x="35321" y="1022"/>
                  </a:lnTo>
                  <a:lnTo>
                    <a:pt x="34870" y="1179"/>
                  </a:lnTo>
                  <a:lnTo>
                    <a:pt x="34280" y="1316"/>
                  </a:lnTo>
                  <a:lnTo>
                    <a:pt x="33514" y="1474"/>
                  </a:lnTo>
                  <a:lnTo>
                    <a:pt x="32551" y="1631"/>
                  </a:lnTo>
                  <a:lnTo>
                    <a:pt x="31373" y="1788"/>
                  </a:lnTo>
                  <a:lnTo>
                    <a:pt x="29958" y="1906"/>
                  </a:lnTo>
                  <a:lnTo>
                    <a:pt x="28289" y="2043"/>
                  </a:lnTo>
                  <a:lnTo>
                    <a:pt x="26324" y="2141"/>
                  </a:lnTo>
                  <a:lnTo>
                    <a:pt x="24065" y="2200"/>
                  </a:lnTo>
                  <a:lnTo>
                    <a:pt x="21492" y="2240"/>
                  </a:lnTo>
                  <a:lnTo>
                    <a:pt x="18564" y="2240"/>
                  </a:lnTo>
                  <a:lnTo>
                    <a:pt x="16698" y="2220"/>
                  </a:lnTo>
                  <a:lnTo>
                    <a:pt x="14911" y="2181"/>
                  </a:lnTo>
                  <a:lnTo>
                    <a:pt x="13221" y="2122"/>
                  </a:lnTo>
                  <a:lnTo>
                    <a:pt x="11630" y="2043"/>
                  </a:lnTo>
                  <a:lnTo>
                    <a:pt x="10137" y="1945"/>
                  </a:lnTo>
                  <a:lnTo>
                    <a:pt x="8762" y="1847"/>
                  </a:lnTo>
                  <a:lnTo>
                    <a:pt x="7465" y="1729"/>
                  </a:lnTo>
                  <a:lnTo>
                    <a:pt x="6287" y="1591"/>
                  </a:lnTo>
                  <a:lnTo>
                    <a:pt x="5226" y="1454"/>
                  </a:lnTo>
                  <a:lnTo>
                    <a:pt x="4263" y="1316"/>
                  </a:lnTo>
                  <a:lnTo>
                    <a:pt x="3418" y="1179"/>
                  </a:lnTo>
                  <a:lnTo>
                    <a:pt x="2692" y="1022"/>
                  </a:lnTo>
                  <a:lnTo>
                    <a:pt x="2102" y="865"/>
                  </a:lnTo>
                  <a:lnTo>
                    <a:pt x="1631" y="727"/>
                  </a:lnTo>
                  <a:lnTo>
                    <a:pt x="1297" y="590"/>
                  </a:lnTo>
                  <a:lnTo>
                    <a:pt x="1159" y="511"/>
                  </a:lnTo>
                  <a:lnTo>
                    <a:pt x="1081" y="452"/>
                  </a:lnTo>
                  <a:lnTo>
                    <a:pt x="1061" y="354"/>
                  </a:lnTo>
                  <a:lnTo>
                    <a:pt x="1002" y="275"/>
                  </a:lnTo>
                  <a:lnTo>
                    <a:pt x="943" y="177"/>
                  </a:lnTo>
                  <a:lnTo>
                    <a:pt x="845" y="98"/>
                  </a:lnTo>
                  <a:lnTo>
                    <a:pt x="766" y="59"/>
                  </a:lnTo>
                  <a:lnTo>
                    <a:pt x="649" y="20"/>
                  </a:lnTo>
                  <a:lnTo>
                    <a:pt x="55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5" name="Google Shape;10655;p59"/>
            <p:cNvSpPr/>
            <p:nvPr/>
          </p:nvSpPr>
          <p:spPr>
            <a:xfrm>
              <a:off x="-790309" y="-1560623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1"/>
                  </a:moveTo>
                  <a:lnTo>
                    <a:pt x="373" y="20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786" y="1435"/>
                  </a:lnTo>
                  <a:lnTo>
                    <a:pt x="1199" y="1553"/>
                  </a:lnTo>
                  <a:lnTo>
                    <a:pt x="1650" y="1670"/>
                  </a:lnTo>
                  <a:lnTo>
                    <a:pt x="2181" y="1788"/>
                  </a:lnTo>
                  <a:lnTo>
                    <a:pt x="2790" y="1906"/>
                  </a:lnTo>
                  <a:lnTo>
                    <a:pt x="3477" y="202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0549" y="2928"/>
                  </a:lnTo>
                  <a:lnTo>
                    <a:pt x="22218" y="290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2"/>
                  </a:lnTo>
                  <a:lnTo>
                    <a:pt x="28367" y="2613"/>
                  </a:lnTo>
                  <a:lnTo>
                    <a:pt x="29723" y="2496"/>
                  </a:lnTo>
                  <a:lnTo>
                    <a:pt x="30999" y="2378"/>
                  </a:lnTo>
                  <a:lnTo>
                    <a:pt x="31864" y="2260"/>
                  </a:lnTo>
                  <a:lnTo>
                    <a:pt x="32630" y="2162"/>
                  </a:lnTo>
                  <a:lnTo>
                    <a:pt x="33318" y="2063"/>
                  </a:lnTo>
                  <a:lnTo>
                    <a:pt x="33927" y="1945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415"/>
                  </a:lnTo>
                  <a:lnTo>
                    <a:pt x="35930" y="1356"/>
                  </a:lnTo>
                  <a:lnTo>
                    <a:pt x="35989" y="1278"/>
                  </a:lnTo>
                  <a:lnTo>
                    <a:pt x="36048" y="1199"/>
                  </a:lnTo>
                  <a:lnTo>
                    <a:pt x="36087" y="1101"/>
                  </a:lnTo>
                  <a:lnTo>
                    <a:pt x="36107" y="963"/>
                  </a:lnTo>
                  <a:lnTo>
                    <a:pt x="36107" y="806"/>
                  </a:lnTo>
                  <a:lnTo>
                    <a:pt x="36087" y="669"/>
                  </a:lnTo>
                  <a:lnTo>
                    <a:pt x="36068" y="531"/>
                  </a:lnTo>
                  <a:lnTo>
                    <a:pt x="36009" y="433"/>
                  </a:lnTo>
                  <a:lnTo>
                    <a:pt x="35950" y="354"/>
                  </a:lnTo>
                  <a:lnTo>
                    <a:pt x="35891" y="276"/>
                  </a:lnTo>
                  <a:lnTo>
                    <a:pt x="35812" y="236"/>
                  </a:lnTo>
                  <a:lnTo>
                    <a:pt x="35734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315"/>
                  </a:lnTo>
                  <a:lnTo>
                    <a:pt x="35066" y="452"/>
                  </a:lnTo>
                  <a:lnTo>
                    <a:pt x="34575" y="590"/>
                  </a:lnTo>
                  <a:lnTo>
                    <a:pt x="33966" y="727"/>
                  </a:lnTo>
                  <a:lnTo>
                    <a:pt x="33239" y="865"/>
                  </a:lnTo>
                  <a:lnTo>
                    <a:pt x="32394" y="1003"/>
                  </a:lnTo>
                  <a:lnTo>
                    <a:pt x="31432" y="1120"/>
                  </a:lnTo>
                  <a:lnTo>
                    <a:pt x="30371" y="1258"/>
                  </a:lnTo>
                  <a:lnTo>
                    <a:pt x="29192" y="1356"/>
                  </a:lnTo>
                  <a:lnTo>
                    <a:pt x="27896" y="1454"/>
                  </a:lnTo>
                  <a:lnTo>
                    <a:pt x="26501" y="1553"/>
                  </a:lnTo>
                  <a:lnTo>
                    <a:pt x="25008" y="1631"/>
                  </a:lnTo>
                  <a:lnTo>
                    <a:pt x="23417" y="1690"/>
                  </a:lnTo>
                  <a:lnTo>
                    <a:pt x="21727" y="1729"/>
                  </a:lnTo>
                  <a:lnTo>
                    <a:pt x="19940" y="1749"/>
                  </a:lnTo>
                  <a:lnTo>
                    <a:pt x="18054" y="1749"/>
                  </a:lnTo>
                  <a:lnTo>
                    <a:pt x="16168" y="1729"/>
                  </a:lnTo>
                  <a:lnTo>
                    <a:pt x="14380" y="1690"/>
                  </a:lnTo>
                  <a:lnTo>
                    <a:pt x="12691" y="1631"/>
                  </a:lnTo>
                  <a:lnTo>
                    <a:pt x="11080" y="1553"/>
                  </a:lnTo>
                  <a:lnTo>
                    <a:pt x="9587" y="1474"/>
                  </a:lnTo>
                  <a:lnTo>
                    <a:pt x="8192" y="1356"/>
                  </a:lnTo>
                  <a:lnTo>
                    <a:pt x="6915" y="1258"/>
                  </a:lnTo>
                  <a:lnTo>
                    <a:pt x="5717" y="1120"/>
                  </a:lnTo>
                  <a:lnTo>
                    <a:pt x="4656" y="1003"/>
                  </a:lnTo>
                  <a:lnTo>
                    <a:pt x="3693" y="865"/>
                  </a:lnTo>
                  <a:lnTo>
                    <a:pt x="2849" y="708"/>
                  </a:lnTo>
                  <a:lnTo>
                    <a:pt x="2122" y="570"/>
                  </a:lnTo>
                  <a:lnTo>
                    <a:pt x="1513" y="433"/>
                  </a:lnTo>
                  <a:lnTo>
                    <a:pt x="1041" y="276"/>
                  </a:lnTo>
                  <a:lnTo>
                    <a:pt x="668" y="138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6" name="Google Shape;10656;p59"/>
            <p:cNvSpPr/>
            <p:nvPr/>
          </p:nvSpPr>
          <p:spPr>
            <a:xfrm>
              <a:off x="-790309" y="-1494967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1"/>
                  </a:moveTo>
                  <a:lnTo>
                    <a:pt x="373" y="20"/>
                  </a:lnTo>
                  <a:lnTo>
                    <a:pt x="315" y="59"/>
                  </a:lnTo>
                  <a:lnTo>
                    <a:pt x="236" y="99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1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786" y="1435"/>
                  </a:lnTo>
                  <a:lnTo>
                    <a:pt x="1199" y="1552"/>
                  </a:lnTo>
                  <a:lnTo>
                    <a:pt x="1670" y="1670"/>
                  </a:lnTo>
                  <a:lnTo>
                    <a:pt x="2200" y="1788"/>
                  </a:lnTo>
                  <a:lnTo>
                    <a:pt x="2809" y="1906"/>
                  </a:lnTo>
                  <a:lnTo>
                    <a:pt x="3477" y="202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0549" y="2928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1864" y="2260"/>
                  </a:lnTo>
                  <a:lnTo>
                    <a:pt x="32630" y="2161"/>
                  </a:lnTo>
                  <a:lnTo>
                    <a:pt x="33318" y="2044"/>
                  </a:lnTo>
                  <a:lnTo>
                    <a:pt x="33927" y="1945"/>
                  </a:lnTo>
                  <a:lnTo>
                    <a:pt x="34457" y="1827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395"/>
                  </a:lnTo>
                  <a:lnTo>
                    <a:pt x="35930" y="1356"/>
                  </a:lnTo>
                  <a:lnTo>
                    <a:pt x="35989" y="1277"/>
                  </a:lnTo>
                  <a:lnTo>
                    <a:pt x="36048" y="1199"/>
                  </a:lnTo>
                  <a:lnTo>
                    <a:pt x="36087" y="1081"/>
                  </a:lnTo>
                  <a:lnTo>
                    <a:pt x="36107" y="963"/>
                  </a:lnTo>
                  <a:lnTo>
                    <a:pt x="36107" y="806"/>
                  </a:lnTo>
                  <a:lnTo>
                    <a:pt x="36087" y="668"/>
                  </a:lnTo>
                  <a:lnTo>
                    <a:pt x="36068" y="531"/>
                  </a:lnTo>
                  <a:lnTo>
                    <a:pt x="36009" y="433"/>
                  </a:lnTo>
                  <a:lnTo>
                    <a:pt x="35950" y="354"/>
                  </a:lnTo>
                  <a:lnTo>
                    <a:pt x="35891" y="276"/>
                  </a:lnTo>
                  <a:lnTo>
                    <a:pt x="35812" y="236"/>
                  </a:lnTo>
                  <a:lnTo>
                    <a:pt x="35753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315"/>
                  </a:lnTo>
                  <a:lnTo>
                    <a:pt x="35086" y="452"/>
                  </a:lnTo>
                  <a:lnTo>
                    <a:pt x="34594" y="590"/>
                  </a:lnTo>
                  <a:lnTo>
                    <a:pt x="34005" y="727"/>
                  </a:lnTo>
                  <a:lnTo>
                    <a:pt x="33278" y="865"/>
                  </a:lnTo>
                  <a:lnTo>
                    <a:pt x="32434" y="1002"/>
                  </a:lnTo>
                  <a:lnTo>
                    <a:pt x="31471" y="1120"/>
                  </a:lnTo>
                  <a:lnTo>
                    <a:pt x="30391" y="1238"/>
                  </a:lnTo>
                  <a:lnTo>
                    <a:pt x="29212" y="1356"/>
                  </a:lnTo>
                  <a:lnTo>
                    <a:pt x="27915" y="1454"/>
                  </a:lnTo>
                  <a:lnTo>
                    <a:pt x="26521" y="1552"/>
                  </a:lnTo>
                  <a:lnTo>
                    <a:pt x="25028" y="1611"/>
                  </a:lnTo>
                  <a:lnTo>
                    <a:pt x="23417" y="1670"/>
                  </a:lnTo>
                  <a:lnTo>
                    <a:pt x="21727" y="1729"/>
                  </a:lnTo>
                  <a:lnTo>
                    <a:pt x="19940" y="1749"/>
                  </a:lnTo>
                  <a:lnTo>
                    <a:pt x="18054" y="1749"/>
                  </a:lnTo>
                  <a:lnTo>
                    <a:pt x="16168" y="1729"/>
                  </a:lnTo>
                  <a:lnTo>
                    <a:pt x="14380" y="1690"/>
                  </a:lnTo>
                  <a:lnTo>
                    <a:pt x="12691" y="1631"/>
                  </a:lnTo>
                  <a:lnTo>
                    <a:pt x="11099" y="1552"/>
                  </a:lnTo>
                  <a:lnTo>
                    <a:pt x="9606" y="1454"/>
                  </a:lnTo>
                  <a:lnTo>
                    <a:pt x="8212" y="1356"/>
                  </a:lnTo>
                  <a:lnTo>
                    <a:pt x="6935" y="1238"/>
                  </a:lnTo>
                  <a:lnTo>
                    <a:pt x="5756" y="1120"/>
                  </a:lnTo>
                  <a:lnTo>
                    <a:pt x="4676" y="983"/>
                  </a:lnTo>
                  <a:lnTo>
                    <a:pt x="3713" y="865"/>
                  </a:lnTo>
                  <a:lnTo>
                    <a:pt x="2868" y="708"/>
                  </a:lnTo>
                  <a:lnTo>
                    <a:pt x="2142" y="570"/>
                  </a:lnTo>
                  <a:lnTo>
                    <a:pt x="1533" y="433"/>
                  </a:lnTo>
                  <a:lnTo>
                    <a:pt x="1061" y="276"/>
                  </a:lnTo>
                  <a:lnTo>
                    <a:pt x="688" y="138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7" name="Google Shape;10657;p59"/>
            <p:cNvSpPr/>
            <p:nvPr/>
          </p:nvSpPr>
          <p:spPr>
            <a:xfrm>
              <a:off x="-790309" y="-1429312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72" y="0"/>
                  </a:moveTo>
                  <a:lnTo>
                    <a:pt x="393" y="20"/>
                  </a:lnTo>
                  <a:lnTo>
                    <a:pt x="315" y="59"/>
                  </a:lnTo>
                  <a:lnTo>
                    <a:pt x="236" y="99"/>
                  </a:lnTo>
                  <a:lnTo>
                    <a:pt x="177" y="158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7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786" y="1415"/>
                  </a:lnTo>
                  <a:lnTo>
                    <a:pt x="1199" y="1552"/>
                  </a:lnTo>
                  <a:lnTo>
                    <a:pt x="1670" y="1670"/>
                  </a:lnTo>
                  <a:lnTo>
                    <a:pt x="2200" y="1788"/>
                  </a:lnTo>
                  <a:lnTo>
                    <a:pt x="2809" y="1906"/>
                  </a:lnTo>
                  <a:lnTo>
                    <a:pt x="3497" y="200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77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7"/>
                  </a:lnTo>
                  <a:lnTo>
                    <a:pt x="20549" y="2927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2198" y="2220"/>
                  </a:lnTo>
                  <a:lnTo>
                    <a:pt x="33219" y="2063"/>
                  </a:lnTo>
                  <a:lnTo>
                    <a:pt x="34064" y="1906"/>
                  </a:lnTo>
                  <a:lnTo>
                    <a:pt x="34791" y="1749"/>
                  </a:lnTo>
                  <a:lnTo>
                    <a:pt x="35262" y="1611"/>
                  </a:lnTo>
                  <a:lnTo>
                    <a:pt x="35675" y="1474"/>
                  </a:lnTo>
                  <a:lnTo>
                    <a:pt x="35773" y="1434"/>
                  </a:lnTo>
                  <a:lnTo>
                    <a:pt x="35852" y="1395"/>
                  </a:lnTo>
                  <a:lnTo>
                    <a:pt x="35930" y="1336"/>
                  </a:lnTo>
                  <a:lnTo>
                    <a:pt x="36009" y="1258"/>
                  </a:lnTo>
                  <a:lnTo>
                    <a:pt x="36048" y="1179"/>
                  </a:lnTo>
                  <a:lnTo>
                    <a:pt x="36087" y="1081"/>
                  </a:lnTo>
                  <a:lnTo>
                    <a:pt x="36107" y="943"/>
                  </a:lnTo>
                  <a:lnTo>
                    <a:pt x="36107" y="806"/>
                  </a:lnTo>
                  <a:lnTo>
                    <a:pt x="36087" y="668"/>
                  </a:lnTo>
                  <a:lnTo>
                    <a:pt x="36068" y="531"/>
                  </a:lnTo>
                  <a:lnTo>
                    <a:pt x="36029" y="433"/>
                  </a:lnTo>
                  <a:lnTo>
                    <a:pt x="35970" y="354"/>
                  </a:lnTo>
                  <a:lnTo>
                    <a:pt x="35891" y="275"/>
                  </a:lnTo>
                  <a:lnTo>
                    <a:pt x="35832" y="236"/>
                  </a:lnTo>
                  <a:lnTo>
                    <a:pt x="35753" y="197"/>
                  </a:lnTo>
                  <a:lnTo>
                    <a:pt x="35695" y="177"/>
                  </a:lnTo>
                  <a:lnTo>
                    <a:pt x="35518" y="275"/>
                  </a:lnTo>
                  <a:lnTo>
                    <a:pt x="35302" y="354"/>
                  </a:lnTo>
                  <a:lnTo>
                    <a:pt x="34928" y="492"/>
                  </a:lnTo>
                  <a:lnTo>
                    <a:pt x="34457" y="609"/>
                  </a:lnTo>
                  <a:lnTo>
                    <a:pt x="33887" y="747"/>
                  </a:lnTo>
                  <a:lnTo>
                    <a:pt x="33200" y="865"/>
                  </a:lnTo>
                  <a:lnTo>
                    <a:pt x="32434" y="983"/>
                  </a:lnTo>
                  <a:lnTo>
                    <a:pt x="31569" y="1100"/>
                  </a:lnTo>
                  <a:lnTo>
                    <a:pt x="30607" y="1218"/>
                  </a:lnTo>
                  <a:lnTo>
                    <a:pt x="29546" y="1317"/>
                  </a:lnTo>
                  <a:lnTo>
                    <a:pt x="28406" y="1415"/>
                  </a:lnTo>
                  <a:lnTo>
                    <a:pt x="27169" y="1493"/>
                  </a:lnTo>
                  <a:lnTo>
                    <a:pt x="25853" y="1572"/>
                  </a:lnTo>
                  <a:lnTo>
                    <a:pt x="24458" y="1631"/>
                  </a:lnTo>
                  <a:lnTo>
                    <a:pt x="22984" y="1690"/>
                  </a:lnTo>
                  <a:lnTo>
                    <a:pt x="21413" y="1729"/>
                  </a:lnTo>
                  <a:lnTo>
                    <a:pt x="19763" y="1749"/>
                  </a:lnTo>
                  <a:lnTo>
                    <a:pt x="18054" y="1749"/>
                  </a:lnTo>
                  <a:lnTo>
                    <a:pt x="16187" y="1729"/>
                  </a:lnTo>
                  <a:lnTo>
                    <a:pt x="14400" y="1670"/>
                  </a:lnTo>
                  <a:lnTo>
                    <a:pt x="12710" y="1631"/>
                  </a:lnTo>
                  <a:lnTo>
                    <a:pt x="11119" y="1552"/>
                  </a:lnTo>
                  <a:lnTo>
                    <a:pt x="9626" y="1454"/>
                  </a:lnTo>
                  <a:lnTo>
                    <a:pt x="8251" y="1356"/>
                  </a:lnTo>
                  <a:lnTo>
                    <a:pt x="6954" y="1238"/>
                  </a:lnTo>
                  <a:lnTo>
                    <a:pt x="5776" y="1120"/>
                  </a:lnTo>
                  <a:lnTo>
                    <a:pt x="4715" y="1002"/>
                  </a:lnTo>
                  <a:lnTo>
                    <a:pt x="3752" y="865"/>
                  </a:lnTo>
                  <a:lnTo>
                    <a:pt x="2908" y="708"/>
                  </a:lnTo>
                  <a:lnTo>
                    <a:pt x="2181" y="570"/>
                  </a:lnTo>
                  <a:lnTo>
                    <a:pt x="1572" y="433"/>
                  </a:lnTo>
                  <a:lnTo>
                    <a:pt x="1081" y="295"/>
                  </a:lnTo>
                  <a:lnTo>
                    <a:pt x="707" y="138"/>
                  </a:lnTo>
                  <a:lnTo>
                    <a:pt x="570" y="79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8" name="Google Shape;10658;p59"/>
            <p:cNvSpPr/>
            <p:nvPr/>
          </p:nvSpPr>
          <p:spPr>
            <a:xfrm>
              <a:off x="-790309" y="-1363344"/>
              <a:ext cx="594428" cy="47889"/>
            </a:xfrm>
            <a:custGeom>
              <a:avLst/>
              <a:gdLst/>
              <a:ahLst/>
              <a:cxnLst/>
              <a:rect l="l" t="t" r="r" b="b"/>
              <a:pathLst>
                <a:path w="36108" h="2909" extrusionOk="0">
                  <a:moveTo>
                    <a:pt x="393" y="1"/>
                  </a:moveTo>
                  <a:lnTo>
                    <a:pt x="315" y="40"/>
                  </a:lnTo>
                  <a:lnTo>
                    <a:pt x="236" y="79"/>
                  </a:lnTo>
                  <a:lnTo>
                    <a:pt x="177" y="138"/>
                  </a:lnTo>
                  <a:lnTo>
                    <a:pt x="98" y="217"/>
                  </a:lnTo>
                  <a:lnTo>
                    <a:pt x="59" y="335"/>
                  </a:lnTo>
                  <a:lnTo>
                    <a:pt x="20" y="453"/>
                  </a:lnTo>
                  <a:lnTo>
                    <a:pt x="0" y="610"/>
                  </a:lnTo>
                  <a:lnTo>
                    <a:pt x="20" y="747"/>
                  </a:lnTo>
                  <a:lnTo>
                    <a:pt x="40" y="885"/>
                  </a:lnTo>
                  <a:lnTo>
                    <a:pt x="79" y="983"/>
                  </a:lnTo>
                  <a:lnTo>
                    <a:pt x="118" y="1081"/>
                  </a:lnTo>
                  <a:lnTo>
                    <a:pt x="177" y="1160"/>
                  </a:lnTo>
                  <a:lnTo>
                    <a:pt x="256" y="1199"/>
                  </a:lnTo>
                  <a:lnTo>
                    <a:pt x="354" y="1258"/>
                  </a:lnTo>
                  <a:lnTo>
                    <a:pt x="452" y="1278"/>
                  </a:lnTo>
                  <a:lnTo>
                    <a:pt x="806" y="1396"/>
                  </a:lnTo>
                  <a:lnTo>
                    <a:pt x="1218" y="1514"/>
                  </a:lnTo>
                  <a:lnTo>
                    <a:pt x="1670" y="1651"/>
                  </a:lnTo>
                  <a:lnTo>
                    <a:pt x="2220" y="1769"/>
                  </a:lnTo>
                  <a:lnTo>
                    <a:pt x="2809" y="1867"/>
                  </a:lnTo>
                  <a:lnTo>
                    <a:pt x="3497" y="1985"/>
                  </a:lnTo>
                  <a:lnTo>
                    <a:pt x="4263" y="2103"/>
                  </a:lnTo>
                  <a:lnTo>
                    <a:pt x="5088" y="2201"/>
                  </a:lnTo>
                  <a:lnTo>
                    <a:pt x="6444" y="2358"/>
                  </a:lnTo>
                  <a:lnTo>
                    <a:pt x="7897" y="2496"/>
                  </a:lnTo>
                  <a:lnTo>
                    <a:pt x="9430" y="2614"/>
                  </a:lnTo>
                  <a:lnTo>
                    <a:pt x="11041" y="2712"/>
                  </a:lnTo>
                  <a:lnTo>
                    <a:pt x="12710" y="2790"/>
                  </a:lnTo>
                  <a:lnTo>
                    <a:pt x="14439" y="2849"/>
                  </a:lnTo>
                  <a:lnTo>
                    <a:pt x="16227" y="2889"/>
                  </a:lnTo>
                  <a:lnTo>
                    <a:pt x="18054" y="2908"/>
                  </a:lnTo>
                  <a:lnTo>
                    <a:pt x="18839" y="2908"/>
                  </a:lnTo>
                  <a:lnTo>
                    <a:pt x="20549" y="2889"/>
                  </a:lnTo>
                  <a:lnTo>
                    <a:pt x="22218" y="2869"/>
                  </a:lnTo>
                  <a:lnTo>
                    <a:pt x="23849" y="2830"/>
                  </a:lnTo>
                  <a:lnTo>
                    <a:pt x="25420" y="2751"/>
                  </a:lnTo>
                  <a:lnTo>
                    <a:pt x="26913" y="2673"/>
                  </a:lnTo>
                  <a:lnTo>
                    <a:pt x="28367" y="2574"/>
                  </a:lnTo>
                  <a:lnTo>
                    <a:pt x="29723" y="2476"/>
                  </a:lnTo>
                  <a:lnTo>
                    <a:pt x="30999" y="2339"/>
                  </a:lnTo>
                  <a:lnTo>
                    <a:pt x="32021" y="2221"/>
                  </a:lnTo>
                  <a:lnTo>
                    <a:pt x="32925" y="2083"/>
                  </a:lnTo>
                  <a:lnTo>
                    <a:pt x="33828" y="1926"/>
                  </a:lnTo>
                  <a:lnTo>
                    <a:pt x="34575" y="1769"/>
                  </a:lnTo>
                  <a:lnTo>
                    <a:pt x="35184" y="1612"/>
                  </a:lnTo>
                  <a:lnTo>
                    <a:pt x="35675" y="1455"/>
                  </a:lnTo>
                  <a:lnTo>
                    <a:pt x="35773" y="1415"/>
                  </a:lnTo>
                  <a:lnTo>
                    <a:pt x="35871" y="1376"/>
                  </a:lnTo>
                  <a:lnTo>
                    <a:pt x="35950" y="1317"/>
                  </a:lnTo>
                  <a:lnTo>
                    <a:pt x="36009" y="1239"/>
                  </a:lnTo>
                  <a:lnTo>
                    <a:pt x="36048" y="1160"/>
                  </a:lnTo>
                  <a:lnTo>
                    <a:pt x="36087" y="1042"/>
                  </a:lnTo>
                  <a:lnTo>
                    <a:pt x="36107" y="924"/>
                  </a:lnTo>
                  <a:lnTo>
                    <a:pt x="36107" y="787"/>
                  </a:lnTo>
                  <a:lnTo>
                    <a:pt x="36107" y="649"/>
                  </a:lnTo>
                  <a:lnTo>
                    <a:pt x="36068" y="531"/>
                  </a:lnTo>
                  <a:lnTo>
                    <a:pt x="36029" y="413"/>
                  </a:lnTo>
                  <a:lnTo>
                    <a:pt x="35970" y="335"/>
                  </a:lnTo>
                  <a:lnTo>
                    <a:pt x="35911" y="276"/>
                  </a:lnTo>
                  <a:lnTo>
                    <a:pt x="35852" y="217"/>
                  </a:lnTo>
                  <a:lnTo>
                    <a:pt x="35773" y="178"/>
                  </a:lnTo>
                  <a:lnTo>
                    <a:pt x="35714" y="158"/>
                  </a:lnTo>
                  <a:lnTo>
                    <a:pt x="35577" y="237"/>
                  </a:lnTo>
                  <a:lnTo>
                    <a:pt x="35400" y="315"/>
                  </a:lnTo>
                  <a:lnTo>
                    <a:pt x="35203" y="394"/>
                  </a:lnTo>
                  <a:lnTo>
                    <a:pt x="34948" y="472"/>
                  </a:lnTo>
                  <a:lnTo>
                    <a:pt x="34319" y="630"/>
                  </a:lnTo>
                  <a:lnTo>
                    <a:pt x="33534" y="787"/>
                  </a:lnTo>
                  <a:lnTo>
                    <a:pt x="32355" y="983"/>
                  </a:lnTo>
                  <a:lnTo>
                    <a:pt x="30941" y="1160"/>
                  </a:lnTo>
                  <a:lnTo>
                    <a:pt x="29310" y="1317"/>
                  </a:lnTo>
                  <a:lnTo>
                    <a:pt x="27463" y="1455"/>
                  </a:lnTo>
                  <a:lnTo>
                    <a:pt x="25420" y="1572"/>
                  </a:lnTo>
                  <a:lnTo>
                    <a:pt x="23161" y="1651"/>
                  </a:lnTo>
                  <a:lnTo>
                    <a:pt x="20706" y="1710"/>
                  </a:lnTo>
                  <a:lnTo>
                    <a:pt x="18054" y="1710"/>
                  </a:lnTo>
                  <a:lnTo>
                    <a:pt x="16187" y="1690"/>
                  </a:lnTo>
                  <a:lnTo>
                    <a:pt x="14419" y="1651"/>
                  </a:lnTo>
                  <a:lnTo>
                    <a:pt x="12730" y="1592"/>
                  </a:lnTo>
                  <a:lnTo>
                    <a:pt x="11139" y="1533"/>
                  </a:lnTo>
                  <a:lnTo>
                    <a:pt x="9665" y="1435"/>
                  </a:lnTo>
                  <a:lnTo>
                    <a:pt x="8271" y="1337"/>
                  </a:lnTo>
                  <a:lnTo>
                    <a:pt x="6994" y="1219"/>
                  </a:lnTo>
                  <a:lnTo>
                    <a:pt x="5815" y="1101"/>
                  </a:lnTo>
                  <a:lnTo>
                    <a:pt x="4735" y="983"/>
                  </a:lnTo>
                  <a:lnTo>
                    <a:pt x="3792" y="846"/>
                  </a:lnTo>
                  <a:lnTo>
                    <a:pt x="2947" y="688"/>
                  </a:lnTo>
                  <a:lnTo>
                    <a:pt x="2200" y="551"/>
                  </a:lnTo>
                  <a:lnTo>
                    <a:pt x="1591" y="413"/>
                  </a:lnTo>
                  <a:lnTo>
                    <a:pt x="1100" y="276"/>
                  </a:lnTo>
                  <a:lnTo>
                    <a:pt x="727" y="119"/>
                  </a:lnTo>
                  <a:lnTo>
                    <a:pt x="590" y="60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9" name="Google Shape;10659;p59"/>
            <p:cNvSpPr/>
            <p:nvPr/>
          </p:nvSpPr>
          <p:spPr>
            <a:xfrm>
              <a:off x="-790309" y="-954218"/>
              <a:ext cx="594428" cy="48531"/>
            </a:xfrm>
            <a:custGeom>
              <a:avLst/>
              <a:gdLst/>
              <a:ahLst/>
              <a:cxnLst/>
              <a:rect l="l" t="t" r="r" b="b"/>
              <a:pathLst>
                <a:path w="36108" h="2948" extrusionOk="0">
                  <a:moveTo>
                    <a:pt x="452" y="0"/>
                  </a:moveTo>
                  <a:lnTo>
                    <a:pt x="373" y="20"/>
                  </a:lnTo>
                  <a:lnTo>
                    <a:pt x="295" y="59"/>
                  </a:lnTo>
                  <a:lnTo>
                    <a:pt x="236" y="118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74"/>
                  </a:lnTo>
                  <a:lnTo>
                    <a:pt x="20" y="492"/>
                  </a:lnTo>
                  <a:lnTo>
                    <a:pt x="0" y="64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99"/>
                  </a:lnTo>
                  <a:lnTo>
                    <a:pt x="256" y="1238"/>
                  </a:lnTo>
                  <a:lnTo>
                    <a:pt x="354" y="1297"/>
                  </a:lnTo>
                  <a:lnTo>
                    <a:pt x="452" y="1317"/>
                  </a:lnTo>
                  <a:lnTo>
                    <a:pt x="550" y="1356"/>
                  </a:lnTo>
                  <a:lnTo>
                    <a:pt x="1041" y="1513"/>
                  </a:lnTo>
                  <a:lnTo>
                    <a:pt x="1670" y="1670"/>
                  </a:lnTo>
                  <a:lnTo>
                    <a:pt x="2338" y="1827"/>
                  </a:lnTo>
                  <a:lnTo>
                    <a:pt x="3124" y="1965"/>
                  </a:lnTo>
                  <a:lnTo>
                    <a:pt x="4047" y="210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52"/>
                  </a:lnTo>
                  <a:lnTo>
                    <a:pt x="11041" y="2751"/>
                  </a:lnTo>
                  <a:lnTo>
                    <a:pt x="12710" y="2829"/>
                  </a:lnTo>
                  <a:lnTo>
                    <a:pt x="14439" y="2888"/>
                  </a:lnTo>
                  <a:lnTo>
                    <a:pt x="16227" y="2928"/>
                  </a:lnTo>
                  <a:lnTo>
                    <a:pt x="18054" y="2947"/>
                  </a:lnTo>
                  <a:lnTo>
                    <a:pt x="18839" y="2947"/>
                  </a:lnTo>
                  <a:lnTo>
                    <a:pt x="20549" y="2928"/>
                  </a:lnTo>
                  <a:lnTo>
                    <a:pt x="22218" y="2908"/>
                  </a:lnTo>
                  <a:lnTo>
                    <a:pt x="23849" y="286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515"/>
                  </a:lnTo>
                  <a:lnTo>
                    <a:pt x="30999" y="2377"/>
                  </a:lnTo>
                  <a:lnTo>
                    <a:pt x="31903" y="2260"/>
                  </a:lnTo>
                  <a:lnTo>
                    <a:pt x="33180" y="2083"/>
                  </a:lnTo>
                  <a:lnTo>
                    <a:pt x="33730" y="1985"/>
                  </a:lnTo>
                  <a:lnTo>
                    <a:pt x="34221" y="1886"/>
                  </a:lnTo>
                  <a:lnTo>
                    <a:pt x="34653" y="1788"/>
                  </a:lnTo>
                  <a:lnTo>
                    <a:pt x="35046" y="1690"/>
                  </a:lnTo>
                  <a:lnTo>
                    <a:pt x="35380" y="1592"/>
                  </a:lnTo>
                  <a:lnTo>
                    <a:pt x="35675" y="1493"/>
                  </a:lnTo>
                  <a:lnTo>
                    <a:pt x="35812" y="1435"/>
                  </a:lnTo>
                  <a:lnTo>
                    <a:pt x="35871" y="1395"/>
                  </a:lnTo>
                  <a:lnTo>
                    <a:pt x="35930" y="1356"/>
                  </a:lnTo>
                  <a:lnTo>
                    <a:pt x="35989" y="1297"/>
                  </a:lnTo>
                  <a:lnTo>
                    <a:pt x="36029" y="1238"/>
                  </a:lnTo>
                  <a:lnTo>
                    <a:pt x="36068" y="1140"/>
                  </a:lnTo>
                  <a:lnTo>
                    <a:pt x="36087" y="1061"/>
                  </a:lnTo>
                  <a:lnTo>
                    <a:pt x="36107" y="943"/>
                  </a:lnTo>
                  <a:lnTo>
                    <a:pt x="36107" y="826"/>
                  </a:lnTo>
                  <a:lnTo>
                    <a:pt x="36107" y="708"/>
                  </a:lnTo>
                  <a:lnTo>
                    <a:pt x="36087" y="609"/>
                  </a:lnTo>
                  <a:lnTo>
                    <a:pt x="36048" y="511"/>
                  </a:lnTo>
                  <a:lnTo>
                    <a:pt x="36009" y="433"/>
                  </a:lnTo>
                  <a:lnTo>
                    <a:pt x="35911" y="315"/>
                  </a:lnTo>
                  <a:lnTo>
                    <a:pt x="35812" y="236"/>
                  </a:lnTo>
                  <a:lnTo>
                    <a:pt x="35675" y="177"/>
                  </a:lnTo>
                  <a:lnTo>
                    <a:pt x="35518" y="275"/>
                  </a:lnTo>
                  <a:lnTo>
                    <a:pt x="35321" y="374"/>
                  </a:lnTo>
                  <a:lnTo>
                    <a:pt x="35046" y="472"/>
                  </a:lnTo>
                  <a:lnTo>
                    <a:pt x="34712" y="570"/>
                  </a:lnTo>
                  <a:lnTo>
                    <a:pt x="34319" y="668"/>
                  </a:lnTo>
                  <a:lnTo>
                    <a:pt x="33868" y="767"/>
                  </a:lnTo>
                  <a:lnTo>
                    <a:pt x="33376" y="845"/>
                  </a:lnTo>
                  <a:lnTo>
                    <a:pt x="32807" y="943"/>
                  </a:lnTo>
                  <a:lnTo>
                    <a:pt x="31589" y="1120"/>
                  </a:lnTo>
                  <a:lnTo>
                    <a:pt x="30194" y="1277"/>
                  </a:lnTo>
                  <a:lnTo>
                    <a:pt x="28603" y="1415"/>
                  </a:lnTo>
                  <a:lnTo>
                    <a:pt x="26835" y="1533"/>
                  </a:lnTo>
                  <a:lnTo>
                    <a:pt x="24890" y="1631"/>
                  </a:lnTo>
                  <a:lnTo>
                    <a:pt x="22768" y="1710"/>
                  </a:lnTo>
                  <a:lnTo>
                    <a:pt x="20490" y="1749"/>
                  </a:lnTo>
                  <a:lnTo>
                    <a:pt x="18054" y="1749"/>
                  </a:lnTo>
                  <a:lnTo>
                    <a:pt x="15912" y="1729"/>
                  </a:lnTo>
                  <a:lnTo>
                    <a:pt x="13889" y="1670"/>
                  </a:lnTo>
                  <a:lnTo>
                    <a:pt x="11983" y="1611"/>
                  </a:lnTo>
                  <a:lnTo>
                    <a:pt x="10215" y="1513"/>
                  </a:lnTo>
                  <a:lnTo>
                    <a:pt x="8585" y="1395"/>
                  </a:lnTo>
                  <a:lnTo>
                    <a:pt x="7092" y="1277"/>
                  </a:lnTo>
                  <a:lnTo>
                    <a:pt x="5717" y="1140"/>
                  </a:lnTo>
                  <a:lnTo>
                    <a:pt x="4519" y="983"/>
                  </a:lnTo>
                  <a:lnTo>
                    <a:pt x="3752" y="865"/>
                  </a:lnTo>
                  <a:lnTo>
                    <a:pt x="3065" y="767"/>
                  </a:lnTo>
                  <a:lnTo>
                    <a:pt x="2456" y="649"/>
                  </a:lnTo>
                  <a:lnTo>
                    <a:pt x="1925" y="531"/>
                  </a:lnTo>
                  <a:lnTo>
                    <a:pt x="1454" y="413"/>
                  </a:lnTo>
                  <a:lnTo>
                    <a:pt x="1081" y="295"/>
                  </a:lnTo>
                  <a:lnTo>
                    <a:pt x="766" y="197"/>
                  </a:lnTo>
                  <a:lnTo>
                    <a:pt x="550" y="7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0" name="Google Shape;10660;p59"/>
            <p:cNvSpPr/>
            <p:nvPr/>
          </p:nvSpPr>
          <p:spPr>
            <a:xfrm>
              <a:off x="-790309" y="-884364"/>
              <a:ext cx="594428" cy="48531"/>
            </a:xfrm>
            <a:custGeom>
              <a:avLst/>
              <a:gdLst/>
              <a:ahLst/>
              <a:cxnLst/>
              <a:rect l="l" t="t" r="r" b="b"/>
              <a:pathLst>
                <a:path w="36108" h="2948" extrusionOk="0">
                  <a:moveTo>
                    <a:pt x="452" y="1"/>
                  </a:moveTo>
                  <a:lnTo>
                    <a:pt x="373" y="20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8"/>
                  </a:lnTo>
                  <a:lnTo>
                    <a:pt x="98" y="256"/>
                  </a:lnTo>
                  <a:lnTo>
                    <a:pt x="59" y="374"/>
                  </a:lnTo>
                  <a:lnTo>
                    <a:pt x="20" y="492"/>
                  </a:lnTo>
                  <a:lnTo>
                    <a:pt x="0" y="64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550" y="1356"/>
                  </a:lnTo>
                  <a:lnTo>
                    <a:pt x="904" y="1474"/>
                  </a:lnTo>
                  <a:lnTo>
                    <a:pt x="1297" y="1592"/>
                  </a:lnTo>
                  <a:lnTo>
                    <a:pt x="1768" y="1690"/>
                  </a:lnTo>
                  <a:lnTo>
                    <a:pt x="2299" y="1808"/>
                  </a:lnTo>
                  <a:lnTo>
                    <a:pt x="2888" y="1926"/>
                  </a:lnTo>
                  <a:lnTo>
                    <a:pt x="3536" y="2024"/>
                  </a:lnTo>
                  <a:lnTo>
                    <a:pt x="4283" y="214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28"/>
                  </a:lnTo>
                  <a:lnTo>
                    <a:pt x="18054" y="2947"/>
                  </a:lnTo>
                  <a:lnTo>
                    <a:pt x="18839" y="2947"/>
                  </a:lnTo>
                  <a:lnTo>
                    <a:pt x="21315" y="2928"/>
                  </a:lnTo>
                  <a:lnTo>
                    <a:pt x="23692" y="2869"/>
                  </a:lnTo>
                  <a:lnTo>
                    <a:pt x="25951" y="2771"/>
                  </a:lnTo>
                  <a:lnTo>
                    <a:pt x="28092" y="2633"/>
                  </a:lnTo>
                  <a:lnTo>
                    <a:pt x="29605" y="2515"/>
                  </a:lnTo>
                  <a:lnTo>
                    <a:pt x="30999" y="2378"/>
                  </a:lnTo>
                  <a:lnTo>
                    <a:pt x="31864" y="2279"/>
                  </a:lnTo>
                  <a:lnTo>
                    <a:pt x="32630" y="2162"/>
                  </a:lnTo>
                  <a:lnTo>
                    <a:pt x="33318" y="2063"/>
                  </a:lnTo>
                  <a:lnTo>
                    <a:pt x="33927" y="1946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612"/>
                  </a:lnTo>
                  <a:lnTo>
                    <a:pt x="35675" y="1494"/>
                  </a:lnTo>
                  <a:lnTo>
                    <a:pt x="35832" y="1435"/>
                  </a:lnTo>
                  <a:lnTo>
                    <a:pt x="35891" y="1395"/>
                  </a:lnTo>
                  <a:lnTo>
                    <a:pt x="35950" y="1337"/>
                  </a:lnTo>
                  <a:lnTo>
                    <a:pt x="35989" y="1278"/>
                  </a:lnTo>
                  <a:lnTo>
                    <a:pt x="36048" y="1219"/>
                  </a:lnTo>
                  <a:lnTo>
                    <a:pt x="36068" y="1140"/>
                  </a:lnTo>
                  <a:lnTo>
                    <a:pt x="36087" y="1042"/>
                  </a:lnTo>
                  <a:lnTo>
                    <a:pt x="36107" y="944"/>
                  </a:lnTo>
                  <a:lnTo>
                    <a:pt x="36107" y="826"/>
                  </a:lnTo>
                  <a:lnTo>
                    <a:pt x="36107" y="708"/>
                  </a:lnTo>
                  <a:lnTo>
                    <a:pt x="36087" y="610"/>
                  </a:lnTo>
                  <a:lnTo>
                    <a:pt x="36048" y="511"/>
                  </a:lnTo>
                  <a:lnTo>
                    <a:pt x="36009" y="433"/>
                  </a:lnTo>
                  <a:lnTo>
                    <a:pt x="35930" y="315"/>
                  </a:lnTo>
                  <a:lnTo>
                    <a:pt x="35812" y="236"/>
                  </a:lnTo>
                  <a:lnTo>
                    <a:pt x="35753" y="197"/>
                  </a:lnTo>
                  <a:lnTo>
                    <a:pt x="35675" y="178"/>
                  </a:lnTo>
                  <a:lnTo>
                    <a:pt x="35557" y="256"/>
                  </a:lnTo>
                  <a:lnTo>
                    <a:pt x="35400" y="335"/>
                  </a:lnTo>
                  <a:lnTo>
                    <a:pt x="35203" y="413"/>
                  </a:lnTo>
                  <a:lnTo>
                    <a:pt x="34987" y="492"/>
                  </a:lnTo>
                  <a:lnTo>
                    <a:pt x="34398" y="649"/>
                  </a:lnTo>
                  <a:lnTo>
                    <a:pt x="33652" y="806"/>
                  </a:lnTo>
                  <a:lnTo>
                    <a:pt x="32768" y="944"/>
                  </a:lnTo>
                  <a:lnTo>
                    <a:pt x="31746" y="1101"/>
                  </a:lnTo>
                  <a:lnTo>
                    <a:pt x="30567" y="1238"/>
                  </a:lnTo>
                  <a:lnTo>
                    <a:pt x="29251" y="1356"/>
                  </a:lnTo>
                  <a:lnTo>
                    <a:pt x="28131" y="1454"/>
                  </a:lnTo>
                  <a:lnTo>
                    <a:pt x="26933" y="1533"/>
                  </a:lnTo>
                  <a:lnTo>
                    <a:pt x="25636" y="1592"/>
                  </a:lnTo>
                  <a:lnTo>
                    <a:pt x="24261" y="1651"/>
                  </a:lnTo>
                  <a:lnTo>
                    <a:pt x="22827" y="1710"/>
                  </a:lnTo>
                  <a:lnTo>
                    <a:pt x="21315" y="1729"/>
                  </a:lnTo>
                  <a:lnTo>
                    <a:pt x="19723" y="1749"/>
                  </a:lnTo>
                  <a:lnTo>
                    <a:pt x="18054" y="1749"/>
                  </a:lnTo>
                  <a:lnTo>
                    <a:pt x="16227" y="1729"/>
                  </a:lnTo>
                  <a:lnTo>
                    <a:pt x="14498" y="1690"/>
                  </a:lnTo>
                  <a:lnTo>
                    <a:pt x="12848" y="1631"/>
                  </a:lnTo>
                  <a:lnTo>
                    <a:pt x="11296" y="1572"/>
                  </a:lnTo>
                  <a:lnTo>
                    <a:pt x="9842" y="1474"/>
                  </a:lnTo>
                  <a:lnTo>
                    <a:pt x="8467" y="1395"/>
                  </a:lnTo>
                  <a:lnTo>
                    <a:pt x="7210" y="1278"/>
                  </a:lnTo>
                  <a:lnTo>
                    <a:pt x="6031" y="1160"/>
                  </a:lnTo>
                  <a:lnTo>
                    <a:pt x="4970" y="1042"/>
                  </a:lnTo>
                  <a:lnTo>
                    <a:pt x="4008" y="904"/>
                  </a:lnTo>
                  <a:lnTo>
                    <a:pt x="3163" y="767"/>
                  </a:lnTo>
                  <a:lnTo>
                    <a:pt x="2417" y="629"/>
                  </a:lnTo>
                  <a:lnTo>
                    <a:pt x="1768" y="492"/>
                  </a:lnTo>
                  <a:lnTo>
                    <a:pt x="1258" y="354"/>
                  </a:lnTo>
                  <a:lnTo>
                    <a:pt x="845" y="217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1" name="Google Shape;10661;p59"/>
            <p:cNvSpPr/>
            <p:nvPr/>
          </p:nvSpPr>
          <p:spPr>
            <a:xfrm>
              <a:off x="-790309" y="-814511"/>
              <a:ext cx="594428" cy="48219"/>
            </a:xfrm>
            <a:custGeom>
              <a:avLst/>
              <a:gdLst/>
              <a:ahLst/>
              <a:cxnLst/>
              <a:rect l="l" t="t" r="r" b="b"/>
              <a:pathLst>
                <a:path w="36108" h="2929" extrusionOk="0">
                  <a:moveTo>
                    <a:pt x="452" y="1"/>
                  </a:moveTo>
                  <a:lnTo>
                    <a:pt x="373" y="21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8"/>
                  </a:lnTo>
                  <a:lnTo>
                    <a:pt x="98" y="256"/>
                  </a:lnTo>
                  <a:lnTo>
                    <a:pt x="59" y="355"/>
                  </a:lnTo>
                  <a:lnTo>
                    <a:pt x="20" y="492"/>
                  </a:lnTo>
                  <a:lnTo>
                    <a:pt x="0" y="630"/>
                  </a:lnTo>
                  <a:lnTo>
                    <a:pt x="20" y="787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1"/>
                  </a:lnTo>
                  <a:lnTo>
                    <a:pt x="177" y="1180"/>
                  </a:lnTo>
                  <a:lnTo>
                    <a:pt x="256" y="1239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570" y="1356"/>
                  </a:lnTo>
                  <a:lnTo>
                    <a:pt x="924" y="1474"/>
                  </a:lnTo>
                  <a:lnTo>
                    <a:pt x="1316" y="1592"/>
                  </a:lnTo>
                  <a:lnTo>
                    <a:pt x="1768" y="1690"/>
                  </a:lnTo>
                  <a:lnTo>
                    <a:pt x="2299" y="1808"/>
                  </a:lnTo>
                  <a:lnTo>
                    <a:pt x="2888" y="1926"/>
                  </a:lnTo>
                  <a:lnTo>
                    <a:pt x="3556" y="2024"/>
                  </a:lnTo>
                  <a:lnTo>
                    <a:pt x="4283" y="2142"/>
                  </a:lnTo>
                  <a:lnTo>
                    <a:pt x="5088" y="2240"/>
                  </a:lnTo>
                  <a:lnTo>
                    <a:pt x="6444" y="2398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2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1020" y="2928"/>
                  </a:lnTo>
                  <a:lnTo>
                    <a:pt x="23122" y="2869"/>
                  </a:lnTo>
                  <a:lnTo>
                    <a:pt x="25283" y="2791"/>
                  </a:lnTo>
                  <a:lnTo>
                    <a:pt x="27326" y="2692"/>
                  </a:lnTo>
                  <a:lnTo>
                    <a:pt x="29251" y="2535"/>
                  </a:lnTo>
                  <a:lnTo>
                    <a:pt x="30999" y="2378"/>
                  </a:lnTo>
                  <a:lnTo>
                    <a:pt x="31864" y="2260"/>
                  </a:lnTo>
                  <a:lnTo>
                    <a:pt x="32630" y="2162"/>
                  </a:lnTo>
                  <a:lnTo>
                    <a:pt x="33318" y="2044"/>
                  </a:lnTo>
                  <a:lnTo>
                    <a:pt x="33927" y="1946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53" y="1455"/>
                  </a:lnTo>
                  <a:lnTo>
                    <a:pt x="35852" y="1415"/>
                  </a:lnTo>
                  <a:lnTo>
                    <a:pt x="35950" y="1337"/>
                  </a:lnTo>
                  <a:lnTo>
                    <a:pt x="36009" y="1278"/>
                  </a:lnTo>
                  <a:lnTo>
                    <a:pt x="36048" y="1199"/>
                  </a:lnTo>
                  <a:lnTo>
                    <a:pt x="36068" y="1121"/>
                  </a:lnTo>
                  <a:lnTo>
                    <a:pt x="36087" y="1042"/>
                  </a:lnTo>
                  <a:lnTo>
                    <a:pt x="36107" y="806"/>
                  </a:lnTo>
                  <a:lnTo>
                    <a:pt x="36107" y="708"/>
                  </a:lnTo>
                  <a:lnTo>
                    <a:pt x="36087" y="610"/>
                  </a:lnTo>
                  <a:lnTo>
                    <a:pt x="36029" y="453"/>
                  </a:lnTo>
                  <a:lnTo>
                    <a:pt x="35930" y="335"/>
                  </a:lnTo>
                  <a:lnTo>
                    <a:pt x="35832" y="237"/>
                  </a:lnTo>
                  <a:lnTo>
                    <a:pt x="35753" y="197"/>
                  </a:lnTo>
                  <a:lnTo>
                    <a:pt x="35675" y="178"/>
                  </a:lnTo>
                  <a:lnTo>
                    <a:pt x="35518" y="276"/>
                  </a:lnTo>
                  <a:lnTo>
                    <a:pt x="35262" y="374"/>
                  </a:lnTo>
                  <a:lnTo>
                    <a:pt x="34948" y="492"/>
                  </a:lnTo>
                  <a:lnTo>
                    <a:pt x="34575" y="590"/>
                  </a:lnTo>
                  <a:lnTo>
                    <a:pt x="34103" y="708"/>
                  </a:lnTo>
                  <a:lnTo>
                    <a:pt x="33573" y="806"/>
                  </a:lnTo>
                  <a:lnTo>
                    <a:pt x="32984" y="905"/>
                  </a:lnTo>
                  <a:lnTo>
                    <a:pt x="32316" y="1022"/>
                  </a:lnTo>
                  <a:lnTo>
                    <a:pt x="31589" y="1121"/>
                  </a:lnTo>
                  <a:lnTo>
                    <a:pt x="30783" y="1199"/>
                  </a:lnTo>
                  <a:lnTo>
                    <a:pt x="29919" y="1298"/>
                  </a:lnTo>
                  <a:lnTo>
                    <a:pt x="28996" y="1376"/>
                  </a:lnTo>
                  <a:lnTo>
                    <a:pt x="27994" y="1455"/>
                  </a:lnTo>
                  <a:lnTo>
                    <a:pt x="26933" y="1533"/>
                  </a:lnTo>
                  <a:lnTo>
                    <a:pt x="25833" y="1592"/>
                  </a:lnTo>
                  <a:lnTo>
                    <a:pt x="24654" y="1631"/>
                  </a:lnTo>
                  <a:lnTo>
                    <a:pt x="23122" y="1690"/>
                  </a:lnTo>
                  <a:lnTo>
                    <a:pt x="21531" y="1730"/>
                  </a:lnTo>
                  <a:lnTo>
                    <a:pt x="19822" y="1749"/>
                  </a:lnTo>
                  <a:lnTo>
                    <a:pt x="18054" y="1749"/>
                  </a:lnTo>
                  <a:lnTo>
                    <a:pt x="16227" y="1730"/>
                  </a:lnTo>
                  <a:lnTo>
                    <a:pt x="14498" y="1690"/>
                  </a:lnTo>
                  <a:lnTo>
                    <a:pt x="12867" y="1631"/>
                  </a:lnTo>
                  <a:lnTo>
                    <a:pt x="11316" y="1573"/>
                  </a:lnTo>
                  <a:lnTo>
                    <a:pt x="9862" y="1474"/>
                  </a:lnTo>
                  <a:lnTo>
                    <a:pt x="8487" y="1376"/>
                  </a:lnTo>
                  <a:lnTo>
                    <a:pt x="7229" y="1278"/>
                  </a:lnTo>
                  <a:lnTo>
                    <a:pt x="6070" y="1160"/>
                  </a:lnTo>
                  <a:lnTo>
                    <a:pt x="4990" y="1042"/>
                  </a:lnTo>
                  <a:lnTo>
                    <a:pt x="4027" y="905"/>
                  </a:lnTo>
                  <a:lnTo>
                    <a:pt x="3183" y="767"/>
                  </a:lnTo>
                  <a:lnTo>
                    <a:pt x="2436" y="630"/>
                  </a:lnTo>
                  <a:lnTo>
                    <a:pt x="1788" y="492"/>
                  </a:lnTo>
                  <a:lnTo>
                    <a:pt x="1277" y="355"/>
                  </a:lnTo>
                  <a:lnTo>
                    <a:pt x="865" y="217"/>
                  </a:lnTo>
                  <a:lnTo>
                    <a:pt x="570" y="80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2" name="Google Shape;10662;p59"/>
            <p:cNvSpPr/>
            <p:nvPr/>
          </p:nvSpPr>
          <p:spPr>
            <a:xfrm>
              <a:off x="-790309" y="-744641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0"/>
                  </a:moveTo>
                  <a:lnTo>
                    <a:pt x="373" y="20"/>
                  </a:lnTo>
                  <a:lnTo>
                    <a:pt x="295" y="40"/>
                  </a:lnTo>
                  <a:lnTo>
                    <a:pt x="236" y="98"/>
                  </a:lnTo>
                  <a:lnTo>
                    <a:pt x="157" y="15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1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590" y="1356"/>
                  </a:lnTo>
                  <a:lnTo>
                    <a:pt x="924" y="1474"/>
                  </a:lnTo>
                  <a:lnTo>
                    <a:pt x="1336" y="1591"/>
                  </a:lnTo>
                  <a:lnTo>
                    <a:pt x="1788" y="1690"/>
                  </a:lnTo>
                  <a:lnTo>
                    <a:pt x="2318" y="1808"/>
                  </a:lnTo>
                  <a:lnTo>
                    <a:pt x="2888" y="1925"/>
                  </a:lnTo>
                  <a:lnTo>
                    <a:pt x="3556" y="2024"/>
                  </a:lnTo>
                  <a:lnTo>
                    <a:pt x="4283" y="2122"/>
                  </a:lnTo>
                  <a:lnTo>
                    <a:pt x="5088" y="2240"/>
                  </a:lnTo>
                  <a:lnTo>
                    <a:pt x="6306" y="2377"/>
                  </a:lnTo>
                  <a:lnTo>
                    <a:pt x="7622" y="2495"/>
                  </a:lnTo>
                  <a:lnTo>
                    <a:pt x="8978" y="2613"/>
                  </a:lnTo>
                  <a:lnTo>
                    <a:pt x="10432" y="2692"/>
                  </a:lnTo>
                  <a:lnTo>
                    <a:pt x="11925" y="2770"/>
                  </a:lnTo>
                  <a:lnTo>
                    <a:pt x="13476" y="2849"/>
                  </a:lnTo>
                  <a:lnTo>
                    <a:pt x="15048" y="2888"/>
                  </a:lnTo>
                  <a:lnTo>
                    <a:pt x="16679" y="2908"/>
                  </a:lnTo>
                  <a:lnTo>
                    <a:pt x="18054" y="2927"/>
                  </a:lnTo>
                  <a:lnTo>
                    <a:pt x="20549" y="2927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1864" y="2259"/>
                  </a:lnTo>
                  <a:lnTo>
                    <a:pt x="32630" y="2161"/>
                  </a:lnTo>
                  <a:lnTo>
                    <a:pt x="33318" y="2043"/>
                  </a:lnTo>
                  <a:lnTo>
                    <a:pt x="33927" y="1945"/>
                  </a:lnTo>
                  <a:lnTo>
                    <a:pt x="34457" y="1827"/>
                  </a:lnTo>
                  <a:lnTo>
                    <a:pt x="34928" y="1709"/>
                  </a:lnTo>
                  <a:lnTo>
                    <a:pt x="35321" y="1591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415"/>
                  </a:lnTo>
                  <a:lnTo>
                    <a:pt x="35970" y="1316"/>
                  </a:lnTo>
                  <a:lnTo>
                    <a:pt x="36009" y="1257"/>
                  </a:lnTo>
                  <a:lnTo>
                    <a:pt x="36048" y="1199"/>
                  </a:lnTo>
                  <a:lnTo>
                    <a:pt x="36107" y="1022"/>
                  </a:lnTo>
                  <a:lnTo>
                    <a:pt x="36107" y="806"/>
                  </a:lnTo>
                  <a:lnTo>
                    <a:pt x="36087" y="609"/>
                  </a:lnTo>
                  <a:lnTo>
                    <a:pt x="36029" y="452"/>
                  </a:lnTo>
                  <a:lnTo>
                    <a:pt x="35950" y="334"/>
                  </a:lnTo>
                  <a:lnTo>
                    <a:pt x="35852" y="256"/>
                  </a:lnTo>
                  <a:lnTo>
                    <a:pt x="35753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295"/>
                  </a:lnTo>
                  <a:lnTo>
                    <a:pt x="35105" y="432"/>
                  </a:lnTo>
                  <a:lnTo>
                    <a:pt x="34634" y="570"/>
                  </a:lnTo>
                  <a:lnTo>
                    <a:pt x="34044" y="707"/>
                  </a:lnTo>
                  <a:lnTo>
                    <a:pt x="33337" y="845"/>
                  </a:lnTo>
                  <a:lnTo>
                    <a:pt x="32512" y="982"/>
                  </a:lnTo>
                  <a:lnTo>
                    <a:pt x="31589" y="1100"/>
                  </a:lnTo>
                  <a:lnTo>
                    <a:pt x="30548" y="1218"/>
                  </a:lnTo>
                  <a:lnTo>
                    <a:pt x="29389" y="1336"/>
                  </a:lnTo>
                  <a:lnTo>
                    <a:pt x="28151" y="1434"/>
                  </a:lnTo>
                  <a:lnTo>
                    <a:pt x="26796" y="1533"/>
                  </a:lnTo>
                  <a:lnTo>
                    <a:pt x="25342" y="1611"/>
                  </a:lnTo>
                  <a:lnTo>
                    <a:pt x="23790" y="1670"/>
                  </a:lnTo>
                  <a:lnTo>
                    <a:pt x="22140" y="1709"/>
                  </a:lnTo>
                  <a:lnTo>
                    <a:pt x="20411" y="1729"/>
                  </a:lnTo>
                  <a:lnTo>
                    <a:pt x="18564" y="1749"/>
                  </a:lnTo>
                  <a:lnTo>
                    <a:pt x="18054" y="1749"/>
                  </a:lnTo>
                  <a:lnTo>
                    <a:pt x="16246" y="1729"/>
                  </a:lnTo>
                  <a:lnTo>
                    <a:pt x="14518" y="1690"/>
                  </a:lnTo>
                  <a:lnTo>
                    <a:pt x="12887" y="1631"/>
                  </a:lnTo>
                  <a:lnTo>
                    <a:pt x="11335" y="1552"/>
                  </a:lnTo>
                  <a:lnTo>
                    <a:pt x="9882" y="1474"/>
                  </a:lnTo>
                  <a:lnTo>
                    <a:pt x="8526" y="1375"/>
                  </a:lnTo>
                  <a:lnTo>
                    <a:pt x="7249" y="1277"/>
                  </a:lnTo>
                  <a:lnTo>
                    <a:pt x="6090" y="1159"/>
                  </a:lnTo>
                  <a:lnTo>
                    <a:pt x="5029" y="1041"/>
                  </a:lnTo>
                  <a:lnTo>
                    <a:pt x="4067" y="904"/>
                  </a:lnTo>
                  <a:lnTo>
                    <a:pt x="3202" y="766"/>
                  </a:lnTo>
                  <a:lnTo>
                    <a:pt x="2456" y="629"/>
                  </a:lnTo>
                  <a:lnTo>
                    <a:pt x="1827" y="491"/>
                  </a:lnTo>
                  <a:lnTo>
                    <a:pt x="1297" y="354"/>
                  </a:lnTo>
                  <a:lnTo>
                    <a:pt x="884" y="216"/>
                  </a:lnTo>
                  <a:lnTo>
                    <a:pt x="570" y="7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3" name="Google Shape;10663;p59"/>
            <p:cNvSpPr/>
            <p:nvPr/>
          </p:nvSpPr>
          <p:spPr>
            <a:xfrm>
              <a:off x="-779311" y="-721362"/>
              <a:ext cx="579859" cy="141018"/>
            </a:xfrm>
            <a:custGeom>
              <a:avLst/>
              <a:gdLst/>
              <a:ahLst/>
              <a:cxnLst/>
              <a:rect l="l" t="t" r="r" b="b"/>
              <a:pathLst>
                <a:path w="35223" h="8566" extrusionOk="0">
                  <a:moveTo>
                    <a:pt x="35184" y="1"/>
                  </a:moveTo>
                  <a:lnTo>
                    <a:pt x="35105" y="40"/>
                  </a:lnTo>
                  <a:lnTo>
                    <a:pt x="35007" y="60"/>
                  </a:lnTo>
                  <a:lnTo>
                    <a:pt x="34653" y="177"/>
                  </a:lnTo>
                  <a:lnTo>
                    <a:pt x="34260" y="295"/>
                  </a:lnTo>
                  <a:lnTo>
                    <a:pt x="33789" y="413"/>
                  </a:lnTo>
                  <a:lnTo>
                    <a:pt x="33259" y="531"/>
                  </a:lnTo>
                  <a:lnTo>
                    <a:pt x="32650" y="629"/>
                  </a:lnTo>
                  <a:lnTo>
                    <a:pt x="31962" y="747"/>
                  </a:lnTo>
                  <a:lnTo>
                    <a:pt x="31196" y="845"/>
                  </a:lnTo>
                  <a:lnTo>
                    <a:pt x="30331" y="944"/>
                  </a:lnTo>
                  <a:lnTo>
                    <a:pt x="29055" y="1081"/>
                  </a:lnTo>
                  <a:lnTo>
                    <a:pt x="27699" y="1199"/>
                  </a:lnTo>
                  <a:lnTo>
                    <a:pt x="26245" y="1297"/>
                  </a:lnTo>
                  <a:lnTo>
                    <a:pt x="24752" y="1376"/>
                  </a:lnTo>
                  <a:lnTo>
                    <a:pt x="23181" y="1435"/>
                  </a:lnTo>
                  <a:lnTo>
                    <a:pt x="21550" y="1474"/>
                  </a:lnTo>
                  <a:lnTo>
                    <a:pt x="19881" y="1513"/>
                  </a:lnTo>
                  <a:lnTo>
                    <a:pt x="17386" y="1513"/>
                  </a:lnTo>
                  <a:lnTo>
                    <a:pt x="16011" y="1494"/>
                  </a:lnTo>
                  <a:lnTo>
                    <a:pt x="15087" y="2024"/>
                  </a:lnTo>
                  <a:lnTo>
                    <a:pt x="14144" y="2515"/>
                  </a:lnTo>
                  <a:lnTo>
                    <a:pt x="13182" y="2987"/>
                  </a:lnTo>
                  <a:lnTo>
                    <a:pt x="12219" y="3419"/>
                  </a:lnTo>
                  <a:lnTo>
                    <a:pt x="11257" y="3831"/>
                  </a:lnTo>
                  <a:lnTo>
                    <a:pt x="10274" y="4205"/>
                  </a:lnTo>
                  <a:lnTo>
                    <a:pt x="9272" y="4558"/>
                  </a:lnTo>
                  <a:lnTo>
                    <a:pt x="8271" y="4892"/>
                  </a:lnTo>
                  <a:lnTo>
                    <a:pt x="7269" y="5187"/>
                  </a:lnTo>
                  <a:lnTo>
                    <a:pt x="6247" y="5462"/>
                  </a:lnTo>
                  <a:lnTo>
                    <a:pt x="5206" y="5717"/>
                  </a:lnTo>
                  <a:lnTo>
                    <a:pt x="4184" y="5953"/>
                  </a:lnTo>
                  <a:lnTo>
                    <a:pt x="3143" y="6149"/>
                  </a:lnTo>
                  <a:lnTo>
                    <a:pt x="2102" y="6326"/>
                  </a:lnTo>
                  <a:lnTo>
                    <a:pt x="1061" y="6464"/>
                  </a:lnTo>
                  <a:lnTo>
                    <a:pt x="0" y="6601"/>
                  </a:lnTo>
                  <a:lnTo>
                    <a:pt x="59" y="6680"/>
                  </a:lnTo>
                  <a:lnTo>
                    <a:pt x="79" y="6778"/>
                  </a:lnTo>
                  <a:lnTo>
                    <a:pt x="157" y="6837"/>
                  </a:lnTo>
                  <a:lnTo>
                    <a:pt x="295" y="6916"/>
                  </a:lnTo>
                  <a:lnTo>
                    <a:pt x="629" y="7053"/>
                  </a:lnTo>
                  <a:lnTo>
                    <a:pt x="1100" y="7191"/>
                  </a:lnTo>
                  <a:lnTo>
                    <a:pt x="1690" y="7348"/>
                  </a:lnTo>
                  <a:lnTo>
                    <a:pt x="2416" y="7505"/>
                  </a:lnTo>
                  <a:lnTo>
                    <a:pt x="3261" y="7642"/>
                  </a:lnTo>
                  <a:lnTo>
                    <a:pt x="4224" y="7780"/>
                  </a:lnTo>
                  <a:lnTo>
                    <a:pt x="5285" y="7917"/>
                  </a:lnTo>
                  <a:lnTo>
                    <a:pt x="6463" y="8055"/>
                  </a:lnTo>
                  <a:lnTo>
                    <a:pt x="7760" y="8173"/>
                  </a:lnTo>
                  <a:lnTo>
                    <a:pt x="9135" y="8271"/>
                  </a:lnTo>
                  <a:lnTo>
                    <a:pt x="10628" y="8369"/>
                  </a:lnTo>
                  <a:lnTo>
                    <a:pt x="12219" y="8448"/>
                  </a:lnTo>
                  <a:lnTo>
                    <a:pt x="13909" y="8507"/>
                  </a:lnTo>
                  <a:lnTo>
                    <a:pt x="15696" y="8546"/>
                  </a:lnTo>
                  <a:lnTo>
                    <a:pt x="17562" y="8566"/>
                  </a:lnTo>
                  <a:lnTo>
                    <a:pt x="20490" y="8566"/>
                  </a:lnTo>
                  <a:lnTo>
                    <a:pt x="23063" y="8526"/>
                  </a:lnTo>
                  <a:lnTo>
                    <a:pt x="25322" y="8467"/>
                  </a:lnTo>
                  <a:lnTo>
                    <a:pt x="27287" y="8369"/>
                  </a:lnTo>
                  <a:lnTo>
                    <a:pt x="28956" y="8232"/>
                  </a:lnTo>
                  <a:lnTo>
                    <a:pt x="30371" y="8114"/>
                  </a:lnTo>
                  <a:lnTo>
                    <a:pt x="31549" y="7957"/>
                  </a:lnTo>
                  <a:lnTo>
                    <a:pt x="32512" y="7800"/>
                  </a:lnTo>
                  <a:lnTo>
                    <a:pt x="33278" y="7642"/>
                  </a:lnTo>
                  <a:lnTo>
                    <a:pt x="33868" y="7505"/>
                  </a:lnTo>
                  <a:lnTo>
                    <a:pt x="34319" y="7348"/>
                  </a:lnTo>
                  <a:lnTo>
                    <a:pt x="34634" y="7230"/>
                  </a:lnTo>
                  <a:lnTo>
                    <a:pt x="34850" y="7112"/>
                  </a:lnTo>
                  <a:lnTo>
                    <a:pt x="34968" y="7014"/>
                  </a:lnTo>
                  <a:lnTo>
                    <a:pt x="35027" y="6955"/>
                  </a:lnTo>
                  <a:lnTo>
                    <a:pt x="35046" y="6916"/>
                  </a:lnTo>
                  <a:lnTo>
                    <a:pt x="35125" y="6798"/>
                  </a:lnTo>
                  <a:lnTo>
                    <a:pt x="35223" y="6699"/>
                  </a:lnTo>
                  <a:lnTo>
                    <a:pt x="35184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4" name="Google Shape;10664;p59"/>
            <p:cNvSpPr/>
            <p:nvPr/>
          </p:nvSpPr>
          <p:spPr>
            <a:xfrm>
              <a:off x="-715928" y="-1339736"/>
              <a:ext cx="514865" cy="414295"/>
            </a:xfrm>
            <a:custGeom>
              <a:avLst/>
              <a:gdLst/>
              <a:ahLst/>
              <a:cxnLst/>
              <a:rect l="l" t="t" r="r" b="b"/>
              <a:pathLst>
                <a:path w="31275" h="25166" extrusionOk="0">
                  <a:moveTo>
                    <a:pt x="31196" y="1"/>
                  </a:moveTo>
                  <a:lnTo>
                    <a:pt x="30685" y="178"/>
                  </a:lnTo>
                  <a:lnTo>
                    <a:pt x="30057" y="335"/>
                  </a:lnTo>
                  <a:lnTo>
                    <a:pt x="29310" y="492"/>
                  </a:lnTo>
                  <a:lnTo>
                    <a:pt x="28407" y="649"/>
                  </a:lnTo>
                  <a:lnTo>
                    <a:pt x="28014" y="1494"/>
                  </a:lnTo>
                  <a:lnTo>
                    <a:pt x="27582" y="2339"/>
                  </a:lnTo>
                  <a:lnTo>
                    <a:pt x="27149" y="3164"/>
                  </a:lnTo>
                  <a:lnTo>
                    <a:pt x="26698" y="3989"/>
                  </a:lnTo>
                  <a:lnTo>
                    <a:pt x="26226" y="4794"/>
                  </a:lnTo>
                  <a:lnTo>
                    <a:pt x="25735" y="5600"/>
                  </a:lnTo>
                  <a:lnTo>
                    <a:pt x="25224" y="6385"/>
                  </a:lnTo>
                  <a:lnTo>
                    <a:pt x="24713" y="7171"/>
                  </a:lnTo>
                  <a:lnTo>
                    <a:pt x="24163" y="7937"/>
                  </a:lnTo>
                  <a:lnTo>
                    <a:pt x="23613" y="8704"/>
                  </a:lnTo>
                  <a:lnTo>
                    <a:pt x="23024" y="9450"/>
                  </a:lnTo>
                  <a:lnTo>
                    <a:pt x="22435" y="10197"/>
                  </a:lnTo>
                  <a:lnTo>
                    <a:pt x="21806" y="10923"/>
                  </a:lnTo>
                  <a:lnTo>
                    <a:pt x="21177" y="11631"/>
                  </a:lnTo>
                  <a:lnTo>
                    <a:pt x="20510" y="12318"/>
                  </a:lnTo>
                  <a:lnTo>
                    <a:pt x="19842" y="13006"/>
                  </a:lnTo>
                  <a:lnTo>
                    <a:pt x="18761" y="14008"/>
                  </a:lnTo>
                  <a:lnTo>
                    <a:pt x="17661" y="14970"/>
                  </a:lnTo>
                  <a:lnTo>
                    <a:pt x="16541" y="15894"/>
                  </a:lnTo>
                  <a:lnTo>
                    <a:pt x="15382" y="16778"/>
                  </a:lnTo>
                  <a:lnTo>
                    <a:pt x="14204" y="17622"/>
                  </a:lnTo>
                  <a:lnTo>
                    <a:pt x="13005" y="18447"/>
                  </a:lnTo>
                  <a:lnTo>
                    <a:pt x="11787" y="19213"/>
                  </a:lnTo>
                  <a:lnTo>
                    <a:pt x="10530" y="19960"/>
                  </a:lnTo>
                  <a:lnTo>
                    <a:pt x="9273" y="20648"/>
                  </a:lnTo>
                  <a:lnTo>
                    <a:pt x="7996" y="21315"/>
                  </a:lnTo>
                  <a:lnTo>
                    <a:pt x="6699" y="21924"/>
                  </a:lnTo>
                  <a:lnTo>
                    <a:pt x="5383" y="22514"/>
                  </a:lnTo>
                  <a:lnTo>
                    <a:pt x="4047" y="23044"/>
                  </a:lnTo>
                  <a:lnTo>
                    <a:pt x="2711" y="23535"/>
                  </a:lnTo>
                  <a:lnTo>
                    <a:pt x="1356" y="23987"/>
                  </a:lnTo>
                  <a:lnTo>
                    <a:pt x="1" y="24400"/>
                  </a:lnTo>
                  <a:lnTo>
                    <a:pt x="1199" y="24557"/>
                  </a:lnTo>
                  <a:lnTo>
                    <a:pt x="2574" y="24694"/>
                  </a:lnTo>
                  <a:lnTo>
                    <a:pt x="4067" y="24812"/>
                  </a:lnTo>
                  <a:lnTo>
                    <a:pt x="5697" y="24930"/>
                  </a:lnTo>
                  <a:lnTo>
                    <a:pt x="7465" y="25028"/>
                  </a:lnTo>
                  <a:lnTo>
                    <a:pt x="9371" y="25087"/>
                  </a:lnTo>
                  <a:lnTo>
                    <a:pt x="11394" y="25146"/>
                  </a:lnTo>
                  <a:lnTo>
                    <a:pt x="13536" y="25166"/>
                  </a:lnTo>
                  <a:lnTo>
                    <a:pt x="15972" y="25166"/>
                  </a:lnTo>
                  <a:lnTo>
                    <a:pt x="18250" y="25127"/>
                  </a:lnTo>
                  <a:lnTo>
                    <a:pt x="20372" y="25048"/>
                  </a:lnTo>
                  <a:lnTo>
                    <a:pt x="22317" y="24950"/>
                  </a:lnTo>
                  <a:lnTo>
                    <a:pt x="24085" y="24832"/>
                  </a:lnTo>
                  <a:lnTo>
                    <a:pt x="25676" y="24694"/>
                  </a:lnTo>
                  <a:lnTo>
                    <a:pt x="27071" y="24537"/>
                  </a:lnTo>
                  <a:lnTo>
                    <a:pt x="28289" y="24360"/>
                  </a:lnTo>
                  <a:lnTo>
                    <a:pt x="28682" y="23732"/>
                  </a:lnTo>
                  <a:lnTo>
                    <a:pt x="29094" y="23103"/>
                  </a:lnTo>
                  <a:lnTo>
                    <a:pt x="29467" y="22475"/>
                  </a:lnTo>
                  <a:lnTo>
                    <a:pt x="29860" y="21826"/>
                  </a:lnTo>
                  <a:lnTo>
                    <a:pt x="30214" y="21158"/>
                  </a:lnTo>
                  <a:lnTo>
                    <a:pt x="30587" y="20490"/>
                  </a:lnTo>
                  <a:lnTo>
                    <a:pt x="30921" y="19822"/>
                  </a:lnTo>
                  <a:lnTo>
                    <a:pt x="31275" y="19135"/>
                  </a:lnTo>
                  <a:lnTo>
                    <a:pt x="31196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5" name="Google Shape;10665;p59"/>
            <p:cNvSpPr/>
            <p:nvPr/>
          </p:nvSpPr>
          <p:spPr>
            <a:xfrm>
              <a:off x="-484686" y="-791216"/>
              <a:ext cx="284604" cy="75365"/>
            </a:xfrm>
            <a:custGeom>
              <a:avLst/>
              <a:gdLst/>
              <a:ahLst/>
              <a:cxnLst/>
              <a:rect l="l" t="t" r="r" b="b"/>
              <a:pathLst>
                <a:path w="17288" h="4578" extrusionOk="0">
                  <a:moveTo>
                    <a:pt x="17288" y="0"/>
                  </a:moveTo>
                  <a:lnTo>
                    <a:pt x="17189" y="40"/>
                  </a:lnTo>
                  <a:lnTo>
                    <a:pt x="17111" y="59"/>
                  </a:lnTo>
                  <a:lnTo>
                    <a:pt x="16757" y="177"/>
                  </a:lnTo>
                  <a:lnTo>
                    <a:pt x="16364" y="295"/>
                  </a:lnTo>
                  <a:lnTo>
                    <a:pt x="15893" y="413"/>
                  </a:lnTo>
                  <a:lnTo>
                    <a:pt x="15363" y="531"/>
                  </a:lnTo>
                  <a:lnTo>
                    <a:pt x="14754" y="629"/>
                  </a:lnTo>
                  <a:lnTo>
                    <a:pt x="14066" y="747"/>
                  </a:lnTo>
                  <a:lnTo>
                    <a:pt x="13300" y="845"/>
                  </a:lnTo>
                  <a:lnTo>
                    <a:pt x="12435" y="963"/>
                  </a:lnTo>
                  <a:lnTo>
                    <a:pt x="10687" y="1120"/>
                  </a:lnTo>
                  <a:lnTo>
                    <a:pt x="8762" y="1277"/>
                  </a:lnTo>
                  <a:lnTo>
                    <a:pt x="6719" y="1376"/>
                  </a:lnTo>
                  <a:lnTo>
                    <a:pt x="4558" y="1454"/>
                  </a:lnTo>
                  <a:lnTo>
                    <a:pt x="3536" y="2240"/>
                  </a:lnTo>
                  <a:lnTo>
                    <a:pt x="2476" y="2986"/>
                  </a:lnTo>
                  <a:lnTo>
                    <a:pt x="1395" y="3713"/>
                  </a:lnTo>
                  <a:lnTo>
                    <a:pt x="275" y="4401"/>
                  </a:lnTo>
                  <a:lnTo>
                    <a:pt x="0" y="4578"/>
                  </a:lnTo>
                  <a:lnTo>
                    <a:pt x="1847" y="4558"/>
                  </a:lnTo>
                  <a:lnTo>
                    <a:pt x="3576" y="4538"/>
                  </a:lnTo>
                  <a:lnTo>
                    <a:pt x="5226" y="4499"/>
                  </a:lnTo>
                  <a:lnTo>
                    <a:pt x="6778" y="4440"/>
                  </a:lnTo>
                  <a:lnTo>
                    <a:pt x="8232" y="4362"/>
                  </a:lnTo>
                  <a:lnTo>
                    <a:pt x="9587" y="4263"/>
                  </a:lnTo>
                  <a:lnTo>
                    <a:pt x="10825" y="4165"/>
                  </a:lnTo>
                  <a:lnTo>
                    <a:pt x="11984" y="4047"/>
                  </a:lnTo>
                  <a:lnTo>
                    <a:pt x="13025" y="3929"/>
                  </a:lnTo>
                  <a:lnTo>
                    <a:pt x="13948" y="3811"/>
                  </a:lnTo>
                  <a:lnTo>
                    <a:pt x="14773" y="3674"/>
                  </a:lnTo>
                  <a:lnTo>
                    <a:pt x="15480" y="3536"/>
                  </a:lnTo>
                  <a:lnTo>
                    <a:pt x="16070" y="3399"/>
                  </a:lnTo>
                  <a:lnTo>
                    <a:pt x="16541" y="3261"/>
                  </a:lnTo>
                  <a:lnTo>
                    <a:pt x="16875" y="3124"/>
                  </a:lnTo>
                  <a:lnTo>
                    <a:pt x="17013" y="3065"/>
                  </a:lnTo>
                  <a:lnTo>
                    <a:pt x="17111" y="3006"/>
                  </a:lnTo>
                  <a:lnTo>
                    <a:pt x="17189" y="3026"/>
                  </a:lnTo>
                  <a:lnTo>
                    <a:pt x="17288" y="3085"/>
                  </a:lnTo>
                  <a:lnTo>
                    <a:pt x="17288" y="0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6" name="Google Shape;10666;p59"/>
            <p:cNvSpPr/>
            <p:nvPr/>
          </p:nvSpPr>
          <p:spPr>
            <a:xfrm>
              <a:off x="-250217" y="-1024730"/>
              <a:ext cx="49503" cy="86049"/>
            </a:xfrm>
            <a:custGeom>
              <a:avLst/>
              <a:gdLst/>
              <a:ahLst/>
              <a:cxnLst/>
              <a:rect l="l" t="t" r="r" b="b"/>
              <a:pathLst>
                <a:path w="3007" h="5227" extrusionOk="0">
                  <a:moveTo>
                    <a:pt x="2987" y="1"/>
                  </a:moveTo>
                  <a:lnTo>
                    <a:pt x="2633" y="688"/>
                  </a:lnTo>
                  <a:lnTo>
                    <a:pt x="2299" y="1356"/>
                  </a:lnTo>
                  <a:lnTo>
                    <a:pt x="1926" y="2024"/>
                  </a:lnTo>
                  <a:lnTo>
                    <a:pt x="1572" y="2692"/>
                  </a:lnTo>
                  <a:lnTo>
                    <a:pt x="1179" y="3341"/>
                  </a:lnTo>
                  <a:lnTo>
                    <a:pt x="806" y="3969"/>
                  </a:lnTo>
                  <a:lnTo>
                    <a:pt x="394" y="4598"/>
                  </a:lnTo>
                  <a:lnTo>
                    <a:pt x="1" y="5226"/>
                  </a:lnTo>
                  <a:lnTo>
                    <a:pt x="1" y="5226"/>
                  </a:lnTo>
                  <a:lnTo>
                    <a:pt x="570" y="5128"/>
                  </a:lnTo>
                  <a:lnTo>
                    <a:pt x="1062" y="5050"/>
                  </a:lnTo>
                  <a:lnTo>
                    <a:pt x="1513" y="4951"/>
                  </a:lnTo>
                  <a:lnTo>
                    <a:pt x="1906" y="4853"/>
                  </a:lnTo>
                  <a:lnTo>
                    <a:pt x="2240" y="4755"/>
                  </a:lnTo>
                  <a:lnTo>
                    <a:pt x="2515" y="4657"/>
                  </a:lnTo>
                  <a:lnTo>
                    <a:pt x="2712" y="4558"/>
                  </a:lnTo>
                  <a:lnTo>
                    <a:pt x="2869" y="4460"/>
                  </a:lnTo>
                  <a:lnTo>
                    <a:pt x="3006" y="4519"/>
                  </a:lnTo>
                  <a:lnTo>
                    <a:pt x="3006" y="4519"/>
                  </a:lnTo>
                  <a:lnTo>
                    <a:pt x="2987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7" name="Google Shape;10667;p59"/>
            <p:cNvSpPr/>
            <p:nvPr/>
          </p:nvSpPr>
          <p:spPr>
            <a:xfrm>
              <a:off x="-308744" y="-930609"/>
              <a:ext cx="108027" cy="68583"/>
            </a:xfrm>
            <a:custGeom>
              <a:avLst/>
              <a:gdLst/>
              <a:ahLst/>
              <a:cxnLst/>
              <a:rect l="l" t="t" r="r" b="b"/>
              <a:pathLst>
                <a:path w="6562" h="4166" extrusionOk="0">
                  <a:moveTo>
                    <a:pt x="6561" y="1"/>
                  </a:moveTo>
                  <a:lnTo>
                    <a:pt x="6424" y="59"/>
                  </a:lnTo>
                  <a:lnTo>
                    <a:pt x="6129" y="158"/>
                  </a:lnTo>
                  <a:lnTo>
                    <a:pt x="5795" y="256"/>
                  </a:lnTo>
                  <a:lnTo>
                    <a:pt x="5402" y="354"/>
                  </a:lnTo>
                  <a:lnTo>
                    <a:pt x="4970" y="452"/>
                  </a:lnTo>
                  <a:lnTo>
                    <a:pt x="4479" y="551"/>
                  </a:lnTo>
                  <a:lnTo>
                    <a:pt x="3929" y="649"/>
                  </a:lnTo>
                  <a:lnTo>
                    <a:pt x="2652" y="826"/>
                  </a:lnTo>
                  <a:lnTo>
                    <a:pt x="2024" y="1690"/>
                  </a:lnTo>
                  <a:lnTo>
                    <a:pt x="1356" y="2535"/>
                  </a:lnTo>
                  <a:lnTo>
                    <a:pt x="688" y="3360"/>
                  </a:lnTo>
                  <a:lnTo>
                    <a:pt x="0" y="4165"/>
                  </a:lnTo>
                  <a:lnTo>
                    <a:pt x="1316" y="4047"/>
                  </a:lnTo>
                  <a:lnTo>
                    <a:pt x="2495" y="3910"/>
                  </a:lnTo>
                  <a:lnTo>
                    <a:pt x="3517" y="3753"/>
                  </a:lnTo>
                  <a:lnTo>
                    <a:pt x="4401" y="3615"/>
                  </a:lnTo>
                  <a:lnTo>
                    <a:pt x="5147" y="3458"/>
                  </a:lnTo>
                  <a:lnTo>
                    <a:pt x="5736" y="3301"/>
                  </a:lnTo>
                  <a:lnTo>
                    <a:pt x="5952" y="3222"/>
                  </a:lnTo>
                  <a:lnTo>
                    <a:pt x="6149" y="3144"/>
                  </a:lnTo>
                  <a:lnTo>
                    <a:pt x="6306" y="3065"/>
                  </a:lnTo>
                  <a:lnTo>
                    <a:pt x="6424" y="2987"/>
                  </a:lnTo>
                  <a:lnTo>
                    <a:pt x="6502" y="3006"/>
                  </a:lnTo>
                  <a:lnTo>
                    <a:pt x="6561" y="3045"/>
                  </a:lnTo>
                  <a:lnTo>
                    <a:pt x="6561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8" name="Google Shape;10668;p59"/>
            <p:cNvSpPr/>
            <p:nvPr/>
          </p:nvSpPr>
          <p:spPr>
            <a:xfrm>
              <a:off x="-384425" y="-860756"/>
              <a:ext cx="184034" cy="73110"/>
            </a:xfrm>
            <a:custGeom>
              <a:avLst/>
              <a:gdLst/>
              <a:ahLst/>
              <a:cxnLst/>
              <a:rect l="l" t="t" r="r" b="b"/>
              <a:pathLst>
                <a:path w="11179" h="4441" extrusionOk="0">
                  <a:moveTo>
                    <a:pt x="11178" y="1"/>
                  </a:moveTo>
                  <a:lnTo>
                    <a:pt x="11021" y="60"/>
                  </a:lnTo>
                  <a:lnTo>
                    <a:pt x="10667" y="178"/>
                  </a:lnTo>
                  <a:lnTo>
                    <a:pt x="10274" y="276"/>
                  </a:lnTo>
                  <a:lnTo>
                    <a:pt x="9803" y="394"/>
                  </a:lnTo>
                  <a:lnTo>
                    <a:pt x="9273" y="512"/>
                  </a:lnTo>
                  <a:lnTo>
                    <a:pt x="8664" y="629"/>
                  </a:lnTo>
                  <a:lnTo>
                    <a:pt x="7976" y="728"/>
                  </a:lnTo>
                  <a:lnTo>
                    <a:pt x="7210" y="845"/>
                  </a:lnTo>
                  <a:lnTo>
                    <a:pt x="6345" y="944"/>
                  </a:lnTo>
                  <a:lnTo>
                    <a:pt x="4951" y="1081"/>
                  </a:lnTo>
                  <a:lnTo>
                    <a:pt x="3438" y="1199"/>
                  </a:lnTo>
                  <a:lnTo>
                    <a:pt x="2613" y="2044"/>
                  </a:lnTo>
                  <a:lnTo>
                    <a:pt x="1768" y="2869"/>
                  </a:lnTo>
                  <a:lnTo>
                    <a:pt x="904" y="3674"/>
                  </a:lnTo>
                  <a:lnTo>
                    <a:pt x="0" y="4440"/>
                  </a:lnTo>
                  <a:lnTo>
                    <a:pt x="1179" y="4401"/>
                  </a:lnTo>
                  <a:lnTo>
                    <a:pt x="2279" y="4342"/>
                  </a:lnTo>
                  <a:lnTo>
                    <a:pt x="3340" y="4264"/>
                  </a:lnTo>
                  <a:lnTo>
                    <a:pt x="4342" y="4185"/>
                  </a:lnTo>
                  <a:lnTo>
                    <a:pt x="5265" y="4107"/>
                  </a:lnTo>
                  <a:lnTo>
                    <a:pt x="6129" y="4008"/>
                  </a:lnTo>
                  <a:lnTo>
                    <a:pt x="6935" y="3930"/>
                  </a:lnTo>
                  <a:lnTo>
                    <a:pt x="7662" y="3831"/>
                  </a:lnTo>
                  <a:lnTo>
                    <a:pt x="8330" y="3714"/>
                  </a:lnTo>
                  <a:lnTo>
                    <a:pt x="8919" y="3615"/>
                  </a:lnTo>
                  <a:lnTo>
                    <a:pt x="9449" y="3517"/>
                  </a:lnTo>
                  <a:lnTo>
                    <a:pt x="9921" y="3399"/>
                  </a:lnTo>
                  <a:lnTo>
                    <a:pt x="10294" y="3301"/>
                  </a:lnTo>
                  <a:lnTo>
                    <a:pt x="10608" y="3183"/>
                  </a:lnTo>
                  <a:lnTo>
                    <a:pt x="10864" y="3085"/>
                  </a:lnTo>
                  <a:lnTo>
                    <a:pt x="11021" y="2987"/>
                  </a:lnTo>
                  <a:lnTo>
                    <a:pt x="11099" y="3006"/>
                  </a:lnTo>
                  <a:lnTo>
                    <a:pt x="11178" y="3046"/>
                  </a:lnTo>
                  <a:lnTo>
                    <a:pt x="11178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9" name="Google Shape;10669;p59"/>
            <p:cNvSpPr/>
            <p:nvPr/>
          </p:nvSpPr>
          <p:spPr>
            <a:xfrm>
              <a:off x="-238249" y="-1405062"/>
              <a:ext cx="35592" cy="54672"/>
            </a:xfrm>
            <a:custGeom>
              <a:avLst/>
              <a:gdLst/>
              <a:ahLst/>
              <a:cxnLst/>
              <a:rect l="l" t="t" r="r" b="b"/>
              <a:pathLst>
                <a:path w="2162" h="3321" extrusionOk="0">
                  <a:moveTo>
                    <a:pt x="2162" y="1"/>
                  </a:moveTo>
                  <a:lnTo>
                    <a:pt x="1749" y="138"/>
                  </a:lnTo>
                  <a:lnTo>
                    <a:pt x="1258" y="276"/>
                  </a:lnTo>
                  <a:lnTo>
                    <a:pt x="649" y="1808"/>
                  </a:lnTo>
                  <a:lnTo>
                    <a:pt x="1" y="3321"/>
                  </a:lnTo>
                  <a:lnTo>
                    <a:pt x="786" y="3164"/>
                  </a:lnTo>
                  <a:lnTo>
                    <a:pt x="1395" y="3006"/>
                  </a:lnTo>
                  <a:lnTo>
                    <a:pt x="1651" y="2908"/>
                  </a:lnTo>
                  <a:lnTo>
                    <a:pt x="1867" y="2830"/>
                  </a:lnTo>
                  <a:lnTo>
                    <a:pt x="2024" y="2751"/>
                  </a:lnTo>
                  <a:lnTo>
                    <a:pt x="2142" y="2672"/>
                  </a:lnTo>
                  <a:lnTo>
                    <a:pt x="2162" y="2574"/>
                  </a:lnTo>
                  <a:lnTo>
                    <a:pt x="2162" y="2260"/>
                  </a:lnTo>
                  <a:lnTo>
                    <a:pt x="2162" y="1337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F5A815E6-721A-8C32-390C-8AB29162C137}"/>
              </a:ext>
            </a:extLst>
          </p:cNvPr>
          <p:cNvSpPr txBox="1"/>
          <p:nvPr/>
        </p:nvSpPr>
        <p:spPr>
          <a:xfrm>
            <a:off x="0" y="38182"/>
            <a:ext cx="9144000" cy="515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2000" b="1" dirty="0">
                <a:solidFill>
                  <a:srgbClr val="583F5C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b="1" dirty="0">
              <a:solidFill>
                <a:srgbClr val="583F5C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EEB7212-DFE4-13B1-1CCC-15B2B51BD5AA}"/>
              </a:ext>
            </a:extLst>
          </p:cNvPr>
          <p:cNvSpPr txBox="1"/>
          <p:nvPr/>
        </p:nvSpPr>
        <p:spPr>
          <a:xfrm>
            <a:off x="1188246" y="833861"/>
            <a:ext cx="6758635" cy="276998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300000"/>
              </a:lnSpc>
            </a:pPr>
            <a:r>
              <a:rPr lang="fa-IR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  <a:r>
              <a:rPr lang="en-US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 </a:t>
            </a:r>
            <a:endParaRPr lang="en-US" sz="120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300000"/>
              </a:lnSpc>
            </a:pPr>
            <a:endParaRPr lang="en-US" sz="120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</p:cSld>
  <p:clrMapOvr>
    <a:masterClrMapping/>
  </p:clrMapOvr>
  <p:transition spd="slow">
    <p:push dir="u"/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683" name="Google Shape;10683;p6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019975" y="1442250"/>
            <a:ext cx="1380000" cy="1380000"/>
          </a:xfrm>
          <a:prstGeom prst="ellipse">
            <a:avLst/>
          </a:prstGeom>
          <a:noFill/>
          <a:ln>
            <a:noFill/>
          </a:ln>
        </p:spPr>
      </p:pic>
      <p:pic>
        <p:nvPicPr>
          <p:cNvPr id="10684" name="Google Shape;10684;p60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2938925" y="1442250"/>
            <a:ext cx="1380000" cy="1380000"/>
          </a:xfrm>
          <a:prstGeom prst="ellipse">
            <a:avLst/>
          </a:prstGeom>
          <a:noFill/>
          <a:ln>
            <a:noFill/>
          </a:ln>
        </p:spPr>
      </p:pic>
      <p:pic>
        <p:nvPicPr>
          <p:cNvPr id="10685" name="Google Shape;10685;p60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4843925" y="1442250"/>
            <a:ext cx="1380000" cy="1380000"/>
          </a:xfrm>
          <a:prstGeom prst="ellipse">
            <a:avLst/>
          </a:prstGeom>
          <a:noFill/>
          <a:ln>
            <a:noFill/>
          </a:ln>
        </p:spPr>
      </p:pic>
      <p:pic>
        <p:nvPicPr>
          <p:cNvPr id="10686" name="Google Shape;10686;p60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6748925" y="1442250"/>
            <a:ext cx="1380000" cy="13800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8E525C5A-9720-B184-547C-7C27A3395DA5}"/>
              </a:ext>
            </a:extLst>
          </p:cNvPr>
          <p:cNvSpPr txBox="1"/>
          <p:nvPr/>
        </p:nvSpPr>
        <p:spPr>
          <a:xfrm>
            <a:off x="0" y="38182"/>
            <a:ext cx="9144000" cy="515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2000" b="1" dirty="0">
                <a:solidFill>
                  <a:srgbClr val="583F5C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b="1" dirty="0">
              <a:solidFill>
                <a:srgbClr val="583F5C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</p:cSld>
  <p:clrMapOvr>
    <a:masterClrMapping/>
  </p:clrMapOvr>
  <p:transition spd="slow">
    <p:push dir="u"/>
  </p:transition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0700" name="Google Shape;10700;p61"/>
          <p:cNvCxnSpPr>
            <a:cxnSpLocks/>
          </p:cNvCxnSpPr>
          <p:nvPr/>
        </p:nvCxnSpPr>
        <p:spPr>
          <a:xfrm>
            <a:off x="2546751" y="2992771"/>
            <a:ext cx="0" cy="52530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10701" name="Google Shape;10701;p61"/>
          <p:cNvCxnSpPr>
            <a:cxnSpLocks/>
          </p:cNvCxnSpPr>
          <p:nvPr/>
        </p:nvCxnSpPr>
        <p:spPr>
          <a:xfrm>
            <a:off x="6405526" y="2992771"/>
            <a:ext cx="0" cy="52530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10702" name="Google Shape;10702;p61"/>
          <p:cNvCxnSpPr>
            <a:cxnSpLocks/>
          </p:cNvCxnSpPr>
          <p:nvPr/>
        </p:nvCxnSpPr>
        <p:spPr>
          <a:xfrm rot="-5400000" flipH="1">
            <a:off x="4475901" y="217196"/>
            <a:ext cx="600" cy="3858900"/>
          </a:xfrm>
          <a:prstGeom prst="bentConnector3">
            <a:avLst>
              <a:gd name="adj1" fmla="val -39687500"/>
            </a:avLst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oval" w="med" len="med"/>
            <a:tailEnd type="oval" w="med" len="med"/>
          </a:ln>
        </p:spPr>
      </p:cxnSp>
      <p:cxnSp>
        <p:nvCxnSpPr>
          <p:cNvPr id="10703" name="Google Shape;10703;p61"/>
          <p:cNvCxnSpPr>
            <a:cxnSpLocks/>
          </p:cNvCxnSpPr>
          <p:nvPr/>
        </p:nvCxnSpPr>
        <p:spPr>
          <a:xfrm>
            <a:off x="4476076" y="1548294"/>
            <a:ext cx="0" cy="36390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oval" w="med" len="med"/>
            <a:tailEnd type="none" w="med" len="med"/>
          </a:ln>
        </p:spPr>
      </p:cxnSp>
      <p:sp>
        <p:nvSpPr>
          <p:cNvPr id="2" name="TextBox 1">
            <a:extLst>
              <a:ext uri="{FF2B5EF4-FFF2-40B4-BE49-F238E27FC236}">
                <a16:creationId xmlns:a16="http://schemas.microsoft.com/office/drawing/2014/main" id="{5F60FC5A-33F4-846C-9411-8066450C2B10}"/>
              </a:ext>
            </a:extLst>
          </p:cNvPr>
          <p:cNvSpPr txBox="1"/>
          <p:nvPr/>
        </p:nvSpPr>
        <p:spPr>
          <a:xfrm>
            <a:off x="0" y="38182"/>
            <a:ext cx="9144000" cy="515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2000" b="1" dirty="0">
                <a:solidFill>
                  <a:srgbClr val="583F5C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b="1" dirty="0">
              <a:solidFill>
                <a:srgbClr val="583F5C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0905ABD-0A29-24A1-D607-A3F8522956A6}"/>
              </a:ext>
            </a:extLst>
          </p:cNvPr>
          <p:cNvSpPr txBox="1"/>
          <p:nvPr/>
        </p:nvSpPr>
        <p:spPr>
          <a:xfrm>
            <a:off x="1012742" y="2086731"/>
            <a:ext cx="3068018" cy="819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A7693B6-8D17-06A9-7915-17718FD30697}"/>
              </a:ext>
            </a:extLst>
          </p:cNvPr>
          <p:cNvSpPr txBox="1"/>
          <p:nvPr/>
        </p:nvSpPr>
        <p:spPr>
          <a:xfrm>
            <a:off x="4871518" y="2086731"/>
            <a:ext cx="3068018" cy="819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E084AAE-0B9C-A79C-C0ED-E3CEE5AF2B82}"/>
              </a:ext>
            </a:extLst>
          </p:cNvPr>
          <p:cNvSpPr txBox="1"/>
          <p:nvPr/>
        </p:nvSpPr>
        <p:spPr>
          <a:xfrm>
            <a:off x="4864142" y="3491945"/>
            <a:ext cx="3068018" cy="4693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E8FAB5D3-5D99-AB3C-09A3-DD768E98E1CD}"/>
              </a:ext>
            </a:extLst>
          </p:cNvPr>
          <p:cNvSpPr txBox="1"/>
          <p:nvPr/>
        </p:nvSpPr>
        <p:spPr>
          <a:xfrm>
            <a:off x="997608" y="3491945"/>
            <a:ext cx="3068018" cy="4693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0EA0764-D575-EB8B-FBA2-6FA1506753F9}"/>
              </a:ext>
            </a:extLst>
          </p:cNvPr>
          <p:cNvSpPr txBox="1"/>
          <p:nvPr/>
        </p:nvSpPr>
        <p:spPr>
          <a:xfrm>
            <a:off x="2937019" y="1100596"/>
            <a:ext cx="306801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</p:cSld>
  <p:clrMapOvr>
    <a:masterClrMapping/>
  </p:clrMapOvr>
  <p:transition spd="slow">
    <p:push dir="u"/>
  </p:transition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19" name="Google Shape;10719;p62"/>
          <p:cNvSpPr/>
          <p:nvPr/>
        </p:nvSpPr>
        <p:spPr>
          <a:xfrm flipH="1">
            <a:off x="2792165" y="998497"/>
            <a:ext cx="759000" cy="75900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20" name="Google Shape;10720;p62"/>
          <p:cNvSpPr/>
          <p:nvPr/>
        </p:nvSpPr>
        <p:spPr>
          <a:xfrm flipH="1">
            <a:off x="5592835" y="998497"/>
            <a:ext cx="759000" cy="75900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21" name="Google Shape;10721;p62"/>
          <p:cNvSpPr/>
          <p:nvPr/>
        </p:nvSpPr>
        <p:spPr>
          <a:xfrm flipH="1">
            <a:off x="1392441" y="2859826"/>
            <a:ext cx="759000" cy="75900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22" name="Google Shape;10722;p62"/>
          <p:cNvSpPr/>
          <p:nvPr/>
        </p:nvSpPr>
        <p:spPr>
          <a:xfrm flipH="1">
            <a:off x="4192019" y="2859826"/>
            <a:ext cx="759000" cy="75900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23" name="Google Shape;10723;p62"/>
          <p:cNvSpPr/>
          <p:nvPr/>
        </p:nvSpPr>
        <p:spPr>
          <a:xfrm flipH="1">
            <a:off x="6881948" y="2859826"/>
            <a:ext cx="759000" cy="75900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24" name="Google Shape;10724;p62"/>
          <p:cNvGrpSpPr/>
          <p:nvPr/>
        </p:nvGrpSpPr>
        <p:grpSpPr>
          <a:xfrm>
            <a:off x="3028310" y="1217984"/>
            <a:ext cx="286710" cy="320036"/>
            <a:chOff x="2540775" y="2726625"/>
            <a:chExt cx="229975" cy="260425"/>
          </a:xfrm>
        </p:grpSpPr>
        <p:sp>
          <p:nvSpPr>
            <p:cNvPr id="10725" name="Google Shape;10725;p62"/>
            <p:cNvSpPr/>
            <p:nvPr/>
          </p:nvSpPr>
          <p:spPr>
            <a:xfrm>
              <a:off x="2639225" y="2726625"/>
              <a:ext cx="33050" cy="53150"/>
            </a:xfrm>
            <a:custGeom>
              <a:avLst/>
              <a:gdLst/>
              <a:ahLst/>
              <a:cxnLst/>
              <a:rect l="l" t="t" r="r" b="b"/>
              <a:pathLst>
                <a:path w="1322" h="2126" extrusionOk="0">
                  <a:moveTo>
                    <a:pt x="545" y="1"/>
                  </a:moveTo>
                  <a:lnTo>
                    <a:pt x="415" y="53"/>
                  </a:lnTo>
                  <a:lnTo>
                    <a:pt x="311" y="105"/>
                  </a:lnTo>
                  <a:lnTo>
                    <a:pt x="208" y="182"/>
                  </a:lnTo>
                  <a:lnTo>
                    <a:pt x="130" y="286"/>
                  </a:lnTo>
                  <a:lnTo>
                    <a:pt x="52" y="390"/>
                  </a:lnTo>
                  <a:lnTo>
                    <a:pt x="26" y="519"/>
                  </a:lnTo>
                  <a:lnTo>
                    <a:pt x="1" y="649"/>
                  </a:lnTo>
                  <a:lnTo>
                    <a:pt x="26" y="830"/>
                  </a:lnTo>
                  <a:lnTo>
                    <a:pt x="104" y="985"/>
                  </a:lnTo>
                  <a:lnTo>
                    <a:pt x="208" y="1115"/>
                  </a:lnTo>
                  <a:lnTo>
                    <a:pt x="363" y="1219"/>
                  </a:lnTo>
                  <a:lnTo>
                    <a:pt x="363" y="2125"/>
                  </a:lnTo>
                  <a:lnTo>
                    <a:pt x="674" y="1944"/>
                  </a:lnTo>
                  <a:lnTo>
                    <a:pt x="959" y="2125"/>
                  </a:lnTo>
                  <a:lnTo>
                    <a:pt x="959" y="1219"/>
                  </a:lnTo>
                  <a:lnTo>
                    <a:pt x="1115" y="1115"/>
                  </a:lnTo>
                  <a:lnTo>
                    <a:pt x="1218" y="985"/>
                  </a:lnTo>
                  <a:lnTo>
                    <a:pt x="1296" y="830"/>
                  </a:lnTo>
                  <a:lnTo>
                    <a:pt x="1322" y="649"/>
                  </a:lnTo>
                  <a:lnTo>
                    <a:pt x="1296" y="519"/>
                  </a:lnTo>
                  <a:lnTo>
                    <a:pt x="1270" y="390"/>
                  </a:lnTo>
                  <a:lnTo>
                    <a:pt x="1192" y="286"/>
                  </a:lnTo>
                  <a:lnTo>
                    <a:pt x="1115" y="182"/>
                  </a:lnTo>
                  <a:lnTo>
                    <a:pt x="1037" y="105"/>
                  </a:lnTo>
                  <a:lnTo>
                    <a:pt x="907" y="53"/>
                  </a:lnTo>
                  <a:lnTo>
                    <a:pt x="80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6" name="Google Shape;10726;p62"/>
            <p:cNvSpPr/>
            <p:nvPr/>
          </p:nvSpPr>
          <p:spPr>
            <a:xfrm>
              <a:off x="2601000" y="2793350"/>
              <a:ext cx="110150" cy="126975"/>
            </a:xfrm>
            <a:custGeom>
              <a:avLst/>
              <a:gdLst/>
              <a:ahLst/>
              <a:cxnLst/>
              <a:rect l="l" t="t" r="r" b="b"/>
              <a:pathLst>
                <a:path w="4406" h="5079" extrusionOk="0">
                  <a:moveTo>
                    <a:pt x="2203" y="1115"/>
                  </a:moveTo>
                  <a:lnTo>
                    <a:pt x="2410" y="1374"/>
                  </a:lnTo>
                  <a:lnTo>
                    <a:pt x="2566" y="1529"/>
                  </a:lnTo>
                  <a:lnTo>
                    <a:pt x="2825" y="1892"/>
                  </a:lnTo>
                  <a:lnTo>
                    <a:pt x="3084" y="2255"/>
                  </a:lnTo>
                  <a:lnTo>
                    <a:pt x="3214" y="2540"/>
                  </a:lnTo>
                  <a:lnTo>
                    <a:pt x="3265" y="2721"/>
                  </a:lnTo>
                  <a:lnTo>
                    <a:pt x="3291" y="2876"/>
                  </a:lnTo>
                  <a:lnTo>
                    <a:pt x="3265" y="3084"/>
                  </a:lnTo>
                  <a:lnTo>
                    <a:pt x="3188" y="3291"/>
                  </a:lnTo>
                  <a:lnTo>
                    <a:pt x="3110" y="3498"/>
                  </a:lnTo>
                  <a:lnTo>
                    <a:pt x="2955" y="3654"/>
                  </a:lnTo>
                  <a:lnTo>
                    <a:pt x="2799" y="3783"/>
                  </a:lnTo>
                  <a:lnTo>
                    <a:pt x="2618" y="3887"/>
                  </a:lnTo>
                  <a:lnTo>
                    <a:pt x="2410" y="3939"/>
                  </a:lnTo>
                  <a:lnTo>
                    <a:pt x="2203" y="3965"/>
                  </a:lnTo>
                  <a:lnTo>
                    <a:pt x="1970" y="3939"/>
                  </a:lnTo>
                  <a:lnTo>
                    <a:pt x="1763" y="3887"/>
                  </a:lnTo>
                  <a:lnTo>
                    <a:pt x="1581" y="3783"/>
                  </a:lnTo>
                  <a:lnTo>
                    <a:pt x="1426" y="3654"/>
                  </a:lnTo>
                  <a:lnTo>
                    <a:pt x="1296" y="3498"/>
                  </a:lnTo>
                  <a:lnTo>
                    <a:pt x="1193" y="3291"/>
                  </a:lnTo>
                  <a:lnTo>
                    <a:pt x="1115" y="3084"/>
                  </a:lnTo>
                  <a:lnTo>
                    <a:pt x="1115" y="2876"/>
                  </a:lnTo>
                  <a:lnTo>
                    <a:pt x="1115" y="2721"/>
                  </a:lnTo>
                  <a:lnTo>
                    <a:pt x="1167" y="2540"/>
                  </a:lnTo>
                  <a:lnTo>
                    <a:pt x="1322" y="2255"/>
                  </a:lnTo>
                  <a:lnTo>
                    <a:pt x="1555" y="1892"/>
                  </a:lnTo>
                  <a:lnTo>
                    <a:pt x="1840" y="1529"/>
                  </a:lnTo>
                  <a:lnTo>
                    <a:pt x="1970" y="1374"/>
                  </a:lnTo>
                  <a:lnTo>
                    <a:pt x="2203" y="1115"/>
                  </a:lnTo>
                  <a:close/>
                  <a:moveTo>
                    <a:pt x="2203" y="1"/>
                  </a:moveTo>
                  <a:lnTo>
                    <a:pt x="1" y="1270"/>
                  </a:lnTo>
                  <a:lnTo>
                    <a:pt x="1" y="3809"/>
                  </a:lnTo>
                  <a:lnTo>
                    <a:pt x="2203" y="5079"/>
                  </a:lnTo>
                  <a:lnTo>
                    <a:pt x="4405" y="3809"/>
                  </a:lnTo>
                  <a:lnTo>
                    <a:pt x="4405" y="1270"/>
                  </a:lnTo>
                  <a:lnTo>
                    <a:pt x="220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7" name="Google Shape;10727;p62"/>
            <p:cNvSpPr/>
            <p:nvPr/>
          </p:nvSpPr>
          <p:spPr>
            <a:xfrm>
              <a:off x="2643750" y="2844525"/>
              <a:ext cx="24000" cy="33050"/>
            </a:xfrm>
            <a:custGeom>
              <a:avLst/>
              <a:gdLst/>
              <a:ahLst/>
              <a:cxnLst/>
              <a:rect l="l" t="t" r="r" b="b"/>
              <a:pathLst>
                <a:path w="960" h="1322" extrusionOk="0">
                  <a:moveTo>
                    <a:pt x="493" y="0"/>
                  </a:moveTo>
                  <a:lnTo>
                    <a:pt x="312" y="234"/>
                  </a:lnTo>
                  <a:lnTo>
                    <a:pt x="156" y="493"/>
                  </a:lnTo>
                  <a:lnTo>
                    <a:pt x="53" y="674"/>
                  </a:lnTo>
                  <a:lnTo>
                    <a:pt x="1" y="829"/>
                  </a:lnTo>
                  <a:lnTo>
                    <a:pt x="1" y="933"/>
                  </a:lnTo>
                  <a:lnTo>
                    <a:pt x="53" y="1011"/>
                  </a:lnTo>
                  <a:lnTo>
                    <a:pt x="79" y="1088"/>
                  </a:lnTo>
                  <a:lnTo>
                    <a:pt x="156" y="1166"/>
                  </a:lnTo>
                  <a:lnTo>
                    <a:pt x="208" y="1218"/>
                  </a:lnTo>
                  <a:lnTo>
                    <a:pt x="286" y="1270"/>
                  </a:lnTo>
                  <a:lnTo>
                    <a:pt x="390" y="1296"/>
                  </a:lnTo>
                  <a:lnTo>
                    <a:pt x="493" y="1322"/>
                  </a:lnTo>
                  <a:lnTo>
                    <a:pt x="571" y="1296"/>
                  </a:lnTo>
                  <a:lnTo>
                    <a:pt x="675" y="1270"/>
                  </a:lnTo>
                  <a:lnTo>
                    <a:pt x="752" y="1218"/>
                  </a:lnTo>
                  <a:lnTo>
                    <a:pt x="830" y="1166"/>
                  </a:lnTo>
                  <a:lnTo>
                    <a:pt x="882" y="1088"/>
                  </a:lnTo>
                  <a:lnTo>
                    <a:pt x="934" y="1011"/>
                  </a:lnTo>
                  <a:lnTo>
                    <a:pt x="960" y="933"/>
                  </a:lnTo>
                  <a:lnTo>
                    <a:pt x="960" y="829"/>
                  </a:lnTo>
                  <a:lnTo>
                    <a:pt x="934" y="674"/>
                  </a:lnTo>
                  <a:lnTo>
                    <a:pt x="830" y="493"/>
                  </a:lnTo>
                  <a:lnTo>
                    <a:pt x="675" y="234"/>
                  </a:lnTo>
                  <a:lnTo>
                    <a:pt x="49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8" name="Google Shape;10728;p62"/>
            <p:cNvSpPr/>
            <p:nvPr/>
          </p:nvSpPr>
          <p:spPr>
            <a:xfrm>
              <a:off x="2718250" y="2783625"/>
              <a:ext cx="52500" cy="41500"/>
            </a:xfrm>
            <a:custGeom>
              <a:avLst/>
              <a:gdLst/>
              <a:ahLst/>
              <a:cxnLst/>
              <a:rect l="l" t="t" r="r" b="b"/>
              <a:pathLst>
                <a:path w="2100" h="1660" extrusionOk="0">
                  <a:moveTo>
                    <a:pt x="1374" y="1"/>
                  </a:moveTo>
                  <a:lnTo>
                    <a:pt x="1244" y="27"/>
                  </a:lnTo>
                  <a:lnTo>
                    <a:pt x="1115" y="79"/>
                  </a:lnTo>
                  <a:lnTo>
                    <a:pt x="985" y="182"/>
                  </a:lnTo>
                  <a:lnTo>
                    <a:pt x="881" y="338"/>
                  </a:lnTo>
                  <a:lnTo>
                    <a:pt x="830" y="493"/>
                  </a:lnTo>
                  <a:lnTo>
                    <a:pt x="804" y="675"/>
                  </a:lnTo>
                  <a:lnTo>
                    <a:pt x="0" y="1115"/>
                  </a:lnTo>
                  <a:lnTo>
                    <a:pt x="311" y="1296"/>
                  </a:lnTo>
                  <a:lnTo>
                    <a:pt x="311" y="1659"/>
                  </a:lnTo>
                  <a:lnTo>
                    <a:pt x="1115" y="1193"/>
                  </a:lnTo>
                  <a:lnTo>
                    <a:pt x="1270" y="1270"/>
                  </a:lnTo>
                  <a:lnTo>
                    <a:pt x="1425" y="1296"/>
                  </a:lnTo>
                  <a:lnTo>
                    <a:pt x="1607" y="1270"/>
                  </a:lnTo>
                  <a:lnTo>
                    <a:pt x="1788" y="1219"/>
                  </a:lnTo>
                  <a:lnTo>
                    <a:pt x="1892" y="1141"/>
                  </a:lnTo>
                  <a:lnTo>
                    <a:pt x="1970" y="1037"/>
                  </a:lnTo>
                  <a:lnTo>
                    <a:pt x="2047" y="934"/>
                  </a:lnTo>
                  <a:lnTo>
                    <a:pt x="2073" y="804"/>
                  </a:lnTo>
                  <a:lnTo>
                    <a:pt x="2099" y="700"/>
                  </a:lnTo>
                  <a:lnTo>
                    <a:pt x="2099" y="571"/>
                  </a:lnTo>
                  <a:lnTo>
                    <a:pt x="2073" y="441"/>
                  </a:lnTo>
                  <a:lnTo>
                    <a:pt x="2021" y="312"/>
                  </a:lnTo>
                  <a:lnTo>
                    <a:pt x="1944" y="208"/>
                  </a:lnTo>
                  <a:lnTo>
                    <a:pt x="1840" y="130"/>
                  </a:lnTo>
                  <a:lnTo>
                    <a:pt x="1736" y="53"/>
                  </a:lnTo>
                  <a:lnTo>
                    <a:pt x="163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9" name="Google Shape;10729;p62"/>
            <p:cNvSpPr/>
            <p:nvPr/>
          </p:nvSpPr>
          <p:spPr>
            <a:xfrm>
              <a:off x="2540775" y="2783625"/>
              <a:ext cx="52500" cy="41500"/>
            </a:xfrm>
            <a:custGeom>
              <a:avLst/>
              <a:gdLst/>
              <a:ahLst/>
              <a:cxnLst/>
              <a:rect l="l" t="t" r="r" b="b"/>
              <a:pathLst>
                <a:path w="2100" h="1660" extrusionOk="0">
                  <a:moveTo>
                    <a:pt x="493" y="1"/>
                  </a:moveTo>
                  <a:lnTo>
                    <a:pt x="363" y="53"/>
                  </a:lnTo>
                  <a:lnTo>
                    <a:pt x="259" y="130"/>
                  </a:lnTo>
                  <a:lnTo>
                    <a:pt x="156" y="208"/>
                  </a:lnTo>
                  <a:lnTo>
                    <a:pt x="78" y="312"/>
                  </a:lnTo>
                  <a:lnTo>
                    <a:pt x="26" y="441"/>
                  </a:lnTo>
                  <a:lnTo>
                    <a:pt x="0" y="571"/>
                  </a:lnTo>
                  <a:lnTo>
                    <a:pt x="0" y="700"/>
                  </a:lnTo>
                  <a:lnTo>
                    <a:pt x="26" y="804"/>
                  </a:lnTo>
                  <a:lnTo>
                    <a:pt x="78" y="934"/>
                  </a:lnTo>
                  <a:lnTo>
                    <a:pt x="130" y="1037"/>
                  </a:lnTo>
                  <a:lnTo>
                    <a:pt x="234" y="1141"/>
                  </a:lnTo>
                  <a:lnTo>
                    <a:pt x="337" y="1219"/>
                  </a:lnTo>
                  <a:lnTo>
                    <a:pt x="493" y="1270"/>
                  </a:lnTo>
                  <a:lnTo>
                    <a:pt x="674" y="1296"/>
                  </a:lnTo>
                  <a:lnTo>
                    <a:pt x="829" y="1270"/>
                  </a:lnTo>
                  <a:lnTo>
                    <a:pt x="1011" y="1193"/>
                  </a:lnTo>
                  <a:lnTo>
                    <a:pt x="1788" y="1659"/>
                  </a:lnTo>
                  <a:lnTo>
                    <a:pt x="1788" y="1296"/>
                  </a:lnTo>
                  <a:lnTo>
                    <a:pt x="2099" y="1115"/>
                  </a:lnTo>
                  <a:lnTo>
                    <a:pt x="1296" y="675"/>
                  </a:lnTo>
                  <a:lnTo>
                    <a:pt x="1296" y="493"/>
                  </a:lnTo>
                  <a:lnTo>
                    <a:pt x="1218" y="338"/>
                  </a:lnTo>
                  <a:lnTo>
                    <a:pt x="1114" y="182"/>
                  </a:lnTo>
                  <a:lnTo>
                    <a:pt x="985" y="79"/>
                  </a:lnTo>
                  <a:lnTo>
                    <a:pt x="855" y="27"/>
                  </a:lnTo>
                  <a:lnTo>
                    <a:pt x="7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0" name="Google Shape;10730;p62"/>
            <p:cNvSpPr/>
            <p:nvPr/>
          </p:nvSpPr>
          <p:spPr>
            <a:xfrm>
              <a:off x="2718250" y="2888575"/>
              <a:ext cx="52500" cy="41475"/>
            </a:xfrm>
            <a:custGeom>
              <a:avLst/>
              <a:gdLst/>
              <a:ahLst/>
              <a:cxnLst/>
              <a:rect l="l" t="t" r="r" b="b"/>
              <a:pathLst>
                <a:path w="2100" h="1659" extrusionOk="0">
                  <a:moveTo>
                    <a:pt x="311" y="0"/>
                  </a:moveTo>
                  <a:lnTo>
                    <a:pt x="311" y="337"/>
                  </a:lnTo>
                  <a:lnTo>
                    <a:pt x="0" y="518"/>
                  </a:lnTo>
                  <a:lnTo>
                    <a:pt x="804" y="985"/>
                  </a:lnTo>
                  <a:lnTo>
                    <a:pt x="830" y="1140"/>
                  </a:lnTo>
                  <a:lnTo>
                    <a:pt x="881" y="1321"/>
                  </a:lnTo>
                  <a:lnTo>
                    <a:pt x="985" y="1451"/>
                  </a:lnTo>
                  <a:lnTo>
                    <a:pt x="1115" y="1581"/>
                  </a:lnTo>
                  <a:lnTo>
                    <a:pt x="1244" y="1632"/>
                  </a:lnTo>
                  <a:lnTo>
                    <a:pt x="1374" y="1658"/>
                  </a:lnTo>
                  <a:lnTo>
                    <a:pt x="1503" y="1658"/>
                  </a:lnTo>
                  <a:lnTo>
                    <a:pt x="1633" y="1632"/>
                  </a:lnTo>
                  <a:lnTo>
                    <a:pt x="1736" y="1581"/>
                  </a:lnTo>
                  <a:lnTo>
                    <a:pt x="1840" y="1529"/>
                  </a:lnTo>
                  <a:lnTo>
                    <a:pt x="1944" y="1425"/>
                  </a:lnTo>
                  <a:lnTo>
                    <a:pt x="2021" y="1321"/>
                  </a:lnTo>
                  <a:lnTo>
                    <a:pt x="2073" y="1218"/>
                  </a:lnTo>
                  <a:lnTo>
                    <a:pt x="2099" y="1088"/>
                  </a:lnTo>
                  <a:lnTo>
                    <a:pt x="2099" y="959"/>
                  </a:lnTo>
                  <a:lnTo>
                    <a:pt x="2073" y="829"/>
                  </a:lnTo>
                  <a:lnTo>
                    <a:pt x="2047" y="726"/>
                  </a:lnTo>
                  <a:lnTo>
                    <a:pt x="1970" y="622"/>
                  </a:lnTo>
                  <a:lnTo>
                    <a:pt x="1892" y="518"/>
                  </a:lnTo>
                  <a:lnTo>
                    <a:pt x="1788" y="441"/>
                  </a:lnTo>
                  <a:lnTo>
                    <a:pt x="1607" y="363"/>
                  </a:lnTo>
                  <a:lnTo>
                    <a:pt x="1425" y="363"/>
                  </a:lnTo>
                  <a:lnTo>
                    <a:pt x="1270" y="389"/>
                  </a:lnTo>
                  <a:lnTo>
                    <a:pt x="1115" y="441"/>
                  </a:lnTo>
                  <a:lnTo>
                    <a:pt x="31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1" name="Google Shape;10731;p62"/>
            <p:cNvSpPr/>
            <p:nvPr/>
          </p:nvSpPr>
          <p:spPr>
            <a:xfrm>
              <a:off x="2639225" y="2933250"/>
              <a:ext cx="33050" cy="53800"/>
            </a:xfrm>
            <a:custGeom>
              <a:avLst/>
              <a:gdLst/>
              <a:ahLst/>
              <a:cxnLst/>
              <a:rect l="l" t="t" r="r" b="b"/>
              <a:pathLst>
                <a:path w="1322" h="2152" extrusionOk="0">
                  <a:moveTo>
                    <a:pt x="363" y="1"/>
                  </a:moveTo>
                  <a:lnTo>
                    <a:pt x="363" y="934"/>
                  </a:lnTo>
                  <a:lnTo>
                    <a:pt x="208" y="1011"/>
                  </a:lnTo>
                  <a:lnTo>
                    <a:pt x="104" y="1167"/>
                  </a:lnTo>
                  <a:lnTo>
                    <a:pt x="26" y="1322"/>
                  </a:lnTo>
                  <a:lnTo>
                    <a:pt x="1" y="1504"/>
                  </a:lnTo>
                  <a:lnTo>
                    <a:pt x="26" y="1633"/>
                  </a:lnTo>
                  <a:lnTo>
                    <a:pt x="52" y="1763"/>
                  </a:lnTo>
                  <a:lnTo>
                    <a:pt x="130" y="1866"/>
                  </a:lnTo>
                  <a:lnTo>
                    <a:pt x="208" y="1970"/>
                  </a:lnTo>
                  <a:lnTo>
                    <a:pt x="311" y="2048"/>
                  </a:lnTo>
                  <a:lnTo>
                    <a:pt x="415" y="2099"/>
                  </a:lnTo>
                  <a:lnTo>
                    <a:pt x="545" y="2125"/>
                  </a:lnTo>
                  <a:lnTo>
                    <a:pt x="674" y="2151"/>
                  </a:lnTo>
                  <a:lnTo>
                    <a:pt x="804" y="2125"/>
                  </a:lnTo>
                  <a:lnTo>
                    <a:pt x="907" y="2099"/>
                  </a:lnTo>
                  <a:lnTo>
                    <a:pt x="1037" y="2048"/>
                  </a:lnTo>
                  <a:lnTo>
                    <a:pt x="1115" y="1970"/>
                  </a:lnTo>
                  <a:lnTo>
                    <a:pt x="1192" y="1866"/>
                  </a:lnTo>
                  <a:lnTo>
                    <a:pt x="1270" y="1763"/>
                  </a:lnTo>
                  <a:lnTo>
                    <a:pt x="1296" y="1633"/>
                  </a:lnTo>
                  <a:lnTo>
                    <a:pt x="1322" y="1504"/>
                  </a:lnTo>
                  <a:lnTo>
                    <a:pt x="1296" y="1322"/>
                  </a:lnTo>
                  <a:lnTo>
                    <a:pt x="1218" y="1167"/>
                  </a:lnTo>
                  <a:lnTo>
                    <a:pt x="1115" y="1011"/>
                  </a:lnTo>
                  <a:lnTo>
                    <a:pt x="959" y="934"/>
                  </a:lnTo>
                  <a:lnTo>
                    <a:pt x="959" y="1"/>
                  </a:lnTo>
                  <a:lnTo>
                    <a:pt x="674" y="182"/>
                  </a:lnTo>
                  <a:lnTo>
                    <a:pt x="36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2" name="Google Shape;10732;p62"/>
            <p:cNvSpPr/>
            <p:nvPr/>
          </p:nvSpPr>
          <p:spPr>
            <a:xfrm>
              <a:off x="2540775" y="2888575"/>
              <a:ext cx="52500" cy="41475"/>
            </a:xfrm>
            <a:custGeom>
              <a:avLst/>
              <a:gdLst/>
              <a:ahLst/>
              <a:cxnLst/>
              <a:rect l="l" t="t" r="r" b="b"/>
              <a:pathLst>
                <a:path w="2100" h="1659" extrusionOk="0">
                  <a:moveTo>
                    <a:pt x="1788" y="0"/>
                  </a:moveTo>
                  <a:lnTo>
                    <a:pt x="1011" y="441"/>
                  </a:lnTo>
                  <a:lnTo>
                    <a:pt x="829" y="389"/>
                  </a:lnTo>
                  <a:lnTo>
                    <a:pt x="674" y="363"/>
                  </a:lnTo>
                  <a:lnTo>
                    <a:pt x="493" y="363"/>
                  </a:lnTo>
                  <a:lnTo>
                    <a:pt x="337" y="441"/>
                  </a:lnTo>
                  <a:lnTo>
                    <a:pt x="234" y="518"/>
                  </a:lnTo>
                  <a:lnTo>
                    <a:pt x="130" y="622"/>
                  </a:lnTo>
                  <a:lnTo>
                    <a:pt x="78" y="726"/>
                  </a:lnTo>
                  <a:lnTo>
                    <a:pt x="26" y="829"/>
                  </a:lnTo>
                  <a:lnTo>
                    <a:pt x="0" y="959"/>
                  </a:lnTo>
                  <a:lnTo>
                    <a:pt x="0" y="1088"/>
                  </a:lnTo>
                  <a:lnTo>
                    <a:pt x="26" y="1218"/>
                  </a:lnTo>
                  <a:lnTo>
                    <a:pt x="78" y="1321"/>
                  </a:lnTo>
                  <a:lnTo>
                    <a:pt x="156" y="1425"/>
                  </a:lnTo>
                  <a:lnTo>
                    <a:pt x="259" y="1529"/>
                  </a:lnTo>
                  <a:lnTo>
                    <a:pt x="363" y="1581"/>
                  </a:lnTo>
                  <a:lnTo>
                    <a:pt x="493" y="1632"/>
                  </a:lnTo>
                  <a:lnTo>
                    <a:pt x="596" y="1658"/>
                  </a:lnTo>
                  <a:lnTo>
                    <a:pt x="726" y="1658"/>
                  </a:lnTo>
                  <a:lnTo>
                    <a:pt x="855" y="1632"/>
                  </a:lnTo>
                  <a:lnTo>
                    <a:pt x="985" y="1581"/>
                  </a:lnTo>
                  <a:lnTo>
                    <a:pt x="1114" y="1451"/>
                  </a:lnTo>
                  <a:lnTo>
                    <a:pt x="1218" y="1321"/>
                  </a:lnTo>
                  <a:lnTo>
                    <a:pt x="1296" y="1140"/>
                  </a:lnTo>
                  <a:lnTo>
                    <a:pt x="1296" y="985"/>
                  </a:lnTo>
                  <a:lnTo>
                    <a:pt x="2099" y="518"/>
                  </a:lnTo>
                  <a:lnTo>
                    <a:pt x="1788" y="337"/>
                  </a:lnTo>
                  <a:lnTo>
                    <a:pt x="178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33" name="Google Shape;10733;p62"/>
          <p:cNvGrpSpPr/>
          <p:nvPr/>
        </p:nvGrpSpPr>
        <p:grpSpPr>
          <a:xfrm>
            <a:off x="5870978" y="1217984"/>
            <a:ext cx="202713" cy="320036"/>
            <a:chOff x="3332950" y="2726625"/>
            <a:chExt cx="162600" cy="260425"/>
          </a:xfrm>
        </p:grpSpPr>
        <p:sp>
          <p:nvSpPr>
            <p:cNvPr id="10734" name="Google Shape;10734;p62"/>
            <p:cNvSpPr/>
            <p:nvPr/>
          </p:nvSpPr>
          <p:spPr>
            <a:xfrm>
              <a:off x="3365975" y="2878200"/>
              <a:ext cx="24000" cy="32425"/>
            </a:xfrm>
            <a:custGeom>
              <a:avLst/>
              <a:gdLst/>
              <a:ahLst/>
              <a:cxnLst/>
              <a:rect l="l" t="t" r="r" b="b"/>
              <a:pathLst>
                <a:path w="960" h="1297" extrusionOk="0">
                  <a:moveTo>
                    <a:pt x="467" y="1"/>
                  </a:moveTo>
                  <a:lnTo>
                    <a:pt x="285" y="234"/>
                  </a:lnTo>
                  <a:lnTo>
                    <a:pt x="130" y="467"/>
                  </a:lnTo>
                  <a:lnTo>
                    <a:pt x="26" y="674"/>
                  </a:lnTo>
                  <a:lnTo>
                    <a:pt x="0" y="830"/>
                  </a:lnTo>
                  <a:lnTo>
                    <a:pt x="0" y="933"/>
                  </a:lnTo>
                  <a:lnTo>
                    <a:pt x="26" y="1011"/>
                  </a:lnTo>
                  <a:lnTo>
                    <a:pt x="78" y="1089"/>
                  </a:lnTo>
                  <a:lnTo>
                    <a:pt x="130" y="1166"/>
                  </a:lnTo>
                  <a:lnTo>
                    <a:pt x="208" y="1218"/>
                  </a:lnTo>
                  <a:lnTo>
                    <a:pt x="285" y="1270"/>
                  </a:lnTo>
                  <a:lnTo>
                    <a:pt x="363" y="1296"/>
                  </a:lnTo>
                  <a:lnTo>
                    <a:pt x="570" y="1296"/>
                  </a:lnTo>
                  <a:lnTo>
                    <a:pt x="648" y="1270"/>
                  </a:lnTo>
                  <a:lnTo>
                    <a:pt x="726" y="1218"/>
                  </a:lnTo>
                  <a:lnTo>
                    <a:pt x="804" y="1166"/>
                  </a:lnTo>
                  <a:lnTo>
                    <a:pt x="855" y="1089"/>
                  </a:lnTo>
                  <a:lnTo>
                    <a:pt x="907" y="1011"/>
                  </a:lnTo>
                  <a:lnTo>
                    <a:pt x="933" y="933"/>
                  </a:lnTo>
                  <a:lnTo>
                    <a:pt x="959" y="830"/>
                  </a:lnTo>
                  <a:lnTo>
                    <a:pt x="907" y="674"/>
                  </a:lnTo>
                  <a:lnTo>
                    <a:pt x="804" y="467"/>
                  </a:lnTo>
                  <a:lnTo>
                    <a:pt x="648" y="234"/>
                  </a:lnTo>
                  <a:lnTo>
                    <a:pt x="46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5" name="Google Shape;10735;p62"/>
            <p:cNvSpPr/>
            <p:nvPr/>
          </p:nvSpPr>
          <p:spPr>
            <a:xfrm>
              <a:off x="3332950" y="2726625"/>
              <a:ext cx="48600" cy="20750"/>
            </a:xfrm>
            <a:custGeom>
              <a:avLst/>
              <a:gdLst/>
              <a:ahLst/>
              <a:cxnLst/>
              <a:rect l="l" t="t" r="r" b="b"/>
              <a:pathLst>
                <a:path w="1944" h="830" extrusionOk="0">
                  <a:moveTo>
                    <a:pt x="0" y="1"/>
                  </a:moveTo>
                  <a:lnTo>
                    <a:pt x="0" y="830"/>
                  </a:lnTo>
                  <a:lnTo>
                    <a:pt x="1943" y="830"/>
                  </a:lnTo>
                  <a:lnTo>
                    <a:pt x="19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6" name="Google Shape;10736;p62"/>
            <p:cNvSpPr/>
            <p:nvPr/>
          </p:nvSpPr>
          <p:spPr>
            <a:xfrm>
              <a:off x="3332950" y="2762250"/>
              <a:ext cx="162600" cy="224800"/>
            </a:xfrm>
            <a:custGeom>
              <a:avLst/>
              <a:gdLst/>
              <a:ahLst/>
              <a:cxnLst/>
              <a:rect l="l" t="t" r="r" b="b"/>
              <a:pathLst>
                <a:path w="6504" h="8992" extrusionOk="0">
                  <a:moveTo>
                    <a:pt x="0" y="1"/>
                  </a:moveTo>
                  <a:lnTo>
                    <a:pt x="0" y="2177"/>
                  </a:lnTo>
                  <a:lnTo>
                    <a:pt x="2695" y="2177"/>
                  </a:lnTo>
                  <a:lnTo>
                    <a:pt x="4223" y="3654"/>
                  </a:lnTo>
                  <a:lnTo>
                    <a:pt x="4223" y="7981"/>
                  </a:lnTo>
                  <a:lnTo>
                    <a:pt x="0" y="7981"/>
                  </a:lnTo>
                  <a:lnTo>
                    <a:pt x="0" y="8991"/>
                  </a:lnTo>
                  <a:lnTo>
                    <a:pt x="6503" y="8991"/>
                  </a:lnTo>
                  <a:lnTo>
                    <a:pt x="6503" y="7981"/>
                  </a:lnTo>
                  <a:lnTo>
                    <a:pt x="4897" y="7981"/>
                  </a:lnTo>
                  <a:lnTo>
                    <a:pt x="4897" y="7385"/>
                  </a:lnTo>
                  <a:lnTo>
                    <a:pt x="6503" y="7385"/>
                  </a:lnTo>
                  <a:lnTo>
                    <a:pt x="6503" y="6685"/>
                  </a:lnTo>
                  <a:lnTo>
                    <a:pt x="4897" y="6685"/>
                  </a:lnTo>
                  <a:lnTo>
                    <a:pt x="4897" y="6089"/>
                  </a:lnTo>
                  <a:lnTo>
                    <a:pt x="6503" y="6089"/>
                  </a:lnTo>
                  <a:lnTo>
                    <a:pt x="6503" y="5390"/>
                  </a:lnTo>
                  <a:lnTo>
                    <a:pt x="4897" y="5390"/>
                  </a:lnTo>
                  <a:lnTo>
                    <a:pt x="4897" y="4768"/>
                  </a:lnTo>
                  <a:lnTo>
                    <a:pt x="6503" y="4768"/>
                  </a:lnTo>
                  <a:lnTo>
                    <a:pt x="6503" y="3784"/>
                  </a:lnTo>
                  <a:lnTo>
                    <a:pt x="27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7" name="Google Shape;10737;p62"/>
            <p:cNvSpPr/>
            <p:nvPr/>
          </p:nvSpPr>
          <p:spPr>
            <a:xfrm>
              <a:off x="3332950" y="2831575"/>
              <a:ext cx="90050" cy="115300"/>
            </a:xfrm>
            <a:custGeom>
              <a:avLst/>
              <a:gdLst/>
              <a:ahLst/>
              <a:cxnLst/>
              <a:rect l="l" t="t" r="r" b="b"/>
              <a:pathLst>
                <a:path w="3602" h="4612" extrusionOk="0">
                  <a:moveTo>
                    <a:pt x="1788" y="933"/>
                  </a:moveTo>
                  <a:lnTo>
                    <a:pt x="2021" y="1166"/>
                  </a:lnTo>
                  <a:lnTo>
                    <a:pt x="2150" y="1322"/>
                  </a:lnTo>
                  <a:lnTo>
                    <a:pt x="2435" y="1684"/>
                  </a:lnTo>
                  <a:lnTo>
                    <a:pt x="2669" y="2073"/>
                  </a:lnTo>
                  <a:lnTo>
                    <a:pt x="2798" y="2332"/>
                  </a:lnTo>
                  <a:lnTo>
                    <a:pt x="2876" y="2539"/>
                  </a:lnTo>
                  <a:lnTo>
                    <a:pt x="2876" y="2695"/>
                  </a:lnTo>
                  <a:lnTo>
                    <a:pt x="2850" y="2902"/>
                  </a:lnTo>
                  <a:lnTo>
                    <a:pt x="2798" y="3109"/>
                  </a:lnTo>
                  <a:lnTo>
                    <a:pt x="2695" y="3291"/>
                  </a:lnTo>
                  <a:lnTo>
                    <a:pt x="2565" y="3472"/>
                  </a:lnTo>
                  <a:lnTo>
                    <a:pt x="2410" y="3601"/>
                  </a:lnTo>
                  <a:lnTo>
                    <a:pt x="2202" y="3705"/>
                  </a:lnTo>
                  <a:lnTo>
                    <a:pt x="2021" y="3757"/>
                  </a:lnTo>
                  <a:lnTo>
                    <a:pt x="1788" y="3783"/>
                  </a:lnTo>
                  <a:lnTo>
                    <a:pt x="1581" y="3757"/>
                  </a:lnTo>
                  <a:lnTo>
                    <a:pt x="1373" y="3705"/>
                  </a:lnTo>
                  <a:lnTo>
                    <a:pt x="1192" y="3601"/>
                  </a:lnTo>
                  <a:lnTo>
                    <a:pt x="1011" y="3472"/>
                  </a:lnTo>
                  <a:lnTo>
                    <a:pt x="881" y="3291"/>
                  </a:lnTo>
                  <a:lnTo>
                    <a:pt x="777" y="3109"/>
                  </a:lnTo>
                  <a:lnTo>
                    <a:pt x="726" y="2902"/>
                  </a:lnTo>
                  <a:lnTo>
                    <a:pt x="700" y="2695"/>
                  </a:lnTo>
                  <a:lnTo>
                    <a:pt x="726" y="2539"/>
                  </a:lnTo>
                  <a:lnTo>
                    <a:pt x="777" y="2332"/>
                  </a:lnTo>
                  <a:lnTo>
                    <a:pt x="907" y="2073"/>
                  </a:lnTo>
                  <a:lnTo>
                    <a:pt x="1140" y="1684"/>
                  </a:lnTo>
                  <a:lnTo>
                    <a:pt x="1425" y="1322"/>
                  </a:lnTo>
                  <a:lnTo>
                    <a:pt x="1555" y="1166"/>
                  </a:lnTo>
                  <a:lnTo>
                    <a:pt x="1788" y="933"/>
                  </a:lnTo>
                  <a:close/>
                  <a:moveTo>
                    <a:pt x="0" y="0"/>
                  </a:moveTo>
                  <a:lnTo>
                    <a:pt x="0" y="4612"/>
                  </a:lnTo>
                  <a:lnTo>
                    <a:pt x="3601" y="4612"/>
                  </a:lnTo>
                  <a:lnTo>
                    <a:pt x="3601" y="1140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38" name="Google Shape;10738;p62"/>
          <p:cNvGrpSpPr/>
          <p:nvPr/>
        </p:nvGrpSpPr>
        <p:grpSpPr>
          <a:xfrm>
            <a:off x="1609620" y="3099216"/>
            <a:ext cx="324641" cy="280220"/>
            <a:chOff x="4042850" y="2742825"/>
            <a:chExt cx="260400" cy="228025"/>
          </a:xfrm>
        </p:grpSpPr>
        <p:sp>
          <p:nvSpPr>
            <p:cNvPr id="10739" name="Google Shape;10739;p62"/>
            <p:cNvSpPr/>
            <p:nvPr/>
          </p:nvSpPr>
          <p:spPr>
            <a:xfrm>
              <a:off x="4176925" y="2843875"/>
              <a:ext cx="126325" cy="126975"/>
            </a:xfrm>
            <a:custGeom>
              <a:avLst/>
              <a:gdLst/>
              <a:ahLst/>
              <a:cxnLst/>
              <a:rect l="l" t="t" r="r" b="b"/>
              <a:pathLst>
                <a:path w="5053" h="5079" extrusionOk="0">
                  <a:moveTo>
                    <a:pt x="2514" y="804"/>
                  </a:moveTo>
                  <a:lnTo>
                    <a:pt x="2747" y="1063"/>
                  </a:lnTo>
                  <a:lnTo>
                    <a:pt x="2902" y="1244"/>
                  </a:lnTo>
                  <a:lnTo>
                    <a:pt x="3239" y="1684"/>
                  </a:lnTo>
                  <a:lnTo>
                    <a:pt x="3472" y="2047"/>
                  </a:lnTo>
                  <a:lnTo>
                    <a:pt x="3654" y="2358"/>
                  </a:lnTo>
                  <a:lnTo>
                    <a:pt x="3731" y="2617"/>
                  </a:lnTo>
                  <a:lnTo>
                    <a:pt x="3783" y="2850"/>
                  </a:lnTo>
                  <a:lnTo>
                    <a:pt x="3757" y="3109"/>
                  </a:lnTo>
                  <a:lnTo>
                    <a:pt x="3680" y="3343"/>
                  </a:lnTo>
                  <a:lnTo>
                    <a:pt x="3550" y="3550"/>
                  </a:lnTo>
                  <a:lnTo>
                    <a:pt x="3420" y="3731"/>
                  </a:lnTo>
                  <a:lnTo>
                    <a:pt x="3213" y="3887"/>
                  </a:lnTo>
                  <a:lnTo>
                    <a:pt x="3006" y="4016"/>
                  </a:lnTo>
                  <a:lnTo>
                    <a:pt x="2773" y="4094"/>
                  </a:lnTo>
                  <a:lnTo>
                    <a:pt x="2514" y="4120"/>
                  </a:lnTo>
                  <a:lnTo>
                    <a:pt x="2280" y="4094"/>
                  </a:lnTo>
                  <a:lnTo>
                    <a:pt x="2047" y="4016"/>
                  </a:lnTo>
                  <a:lnTo>
                    <a:pt x="1814" y="3887"/>
                  </a:lnTo>
                  <a:lnTo>
                    <a:pt x="1633" y="3731"/>
                  </a:lnTo>
                  <a:lnTo>
                    <a:pt x="1477" y="3550"/>
                  </a:lnTo>
                  <a:lnTo>
                    <a:pt x="1374" y="3343"/>
                  </a:lnTo>
                  <a:lnTo>
                    <a:pt x="1296" y="3109"/>
                  </a:lnTo>
                  <a:lnTo>
                    <a:pt x="1270" y="2850"/>
                  </a:lnTo>
                  <a:lnTo>
                    <a:pt x="1296" y="2617"/>
                  </a:lnTo>
                  <a:lnTo>
                    <a:pt x="1400" y="2358"/>
                  </a:lnTo>
                  <a:lnTo>
                    <a:pt x="1555" y="2047"/>
                  </a:lnTo>
                  <a:lnTo>
                    <a:pt x="1788" y="1684"/>
                  </a:lnTo>
                  <a:lnTo>
                    <a:pt x="2125" y="1244"/>
                  </a:lnTo>
                  <a:lnTo>
                    <a:pt x="2306" y="1063"/>
                  </a:lnTo>
                  <a:lnTo>
                    <a:pt x="2514" y="804"/>
                  </a:lnTo>
                  <a:close/>
                  <a:moveTo>
                    <a:pt x="2514" y="0"/>
                  </a:moveTo>
                  <a:lnTo>
                    <a:pt x="2255" y="26"/>
                  </a:lnTo>
                  <a:lnTo>
                    <a:pt x="2021" y="52"/>
                  </a:lnTo>
                  <a:lnTo>
                    <a:pt x="1762" y="130"/>
                  </a:lnTo>
                  <a:lnTo>
                    <a:pt x="1529" y="208"/>
                  </a:lnTo>
                  <a:lnTo>
                    <a:pt x="1322" y="311"/>
                  </a:lnTo>
                  <a:lnTo>
                    <a:pt x="1115" y="441"/>
                  </a:lnTo>
                  <a:lnTo>
                    <a:pt x="907" y="596"/>
                  </a:lnTo>
                  <a:lnTo>
                    <a:pt x="726" y="752"/>
                  </a:lnTo>
                  <a:lnTo>
                    <a:pt x="570" y="933"/>
                  </a:lnTo>
                  <a:lnTo>
                    <a:pt x="415" y="1114"/>
                  </a:lnTo>
                  <a:lnTo>
                    <a:pt x="311" y="1322"/>
                  </a:lnTo>
                  <a:lnTo>
                    <a:pt x="182" y="1555"/>
                  </a:lnTo>
                  <a:lnTo>
                    <a:pt x="104" y="1788"/>
                  </a:lnTo>
                  <a:lnTo>
                    <a:pt x="52" y="2021"/>
                  </a:lnTo>
                  <a:lnTo>
                    <a:pt x="0" y="2280"/>
                  </a:lnTo>
                  <a:lnTo>
                    <a:pt x="0" y="2539"/>
                  </a:lnTo>
                  <a:lnTo>
                    <a:pt x="0" y="2799"/>
                  </a:lnTo>
                  <a:lnTo>
                    <a:pt x="52" y="3058"/>
                  </a:lnTo>
                  <a:lnTo>
                    <a:pt x="104" y="3291"/>
                  </a:lnTo>
                  <a:lnTo>
                    <a:pt x="182" y="3524"/>
                  </a:lnTo>
                  <a:lnTo>
                    <a:pt x="311" y="3731"/>
                  </a:lnTo>
                  <a:lnTo>
                    <a:pt x="415" y="3939"/>
                  </a:lnTo>
                  <a:lnTo>
                    <a:pt x="570" y="4146"/>
                  </a:lnTo>
                  <a:lnTo>
                    <a:pt x="726" y="4327"/>
                  </a:lnTo>
                  <a:lnTo>
                    <a:pt x="907" y="4483"/>
                  </a:lnTo>
                  <a:lnTo>
                    <a:pt x="1115" y="4638"/>
                  </a:lnTo>
                  <a:lnTo>
                    <a:pt x="1322" y="4768"/>
                  </a:lnTo>
                  <a:lnTo>
                    <a:pt x="1529" y="4871"/>
                  </a:lnTo>
                  <a:lnTo>
                    <a:pt x="1762" y="4949"/>
                  </a:lnTo>
                  <a:lnTo>
                    <a:pt x="2021" y="5027"/>
                  </a:lnTo>
                  <a:lnTo>
                    <a:pt x="2255" y="5053"/>
                  </a:lnTo>
                  <a:lnTo>
                    <a:pt x="2514" y="5079"/>
                  </a:lnTo>
                  <a:lnTo>
                    <a:pt x="2773" y="5053"/>
                  </a:lnTo>
                  <a:lnTo>
                    <a:pt x="3032" y="5027"/>
                  </a:lnTo>
                  <a:lnTo>
                    <a:pt x="3265" y="4949"/>
                  </a:lnTo>
                  <a:lnTo>
                    <a:pt x="3498" y="4871"/>
                  </a:lnTo>
                  <a:lnTo>
                    <a:pt x="3731" y="4768"/>
                  </a:lnTo>
                  <a:lnTo>
                    <a:pt x="3939" y="4638"/>
                  </a:lnTo>
                  <a:lnTo>
                    <a:pt x="4120" y="4483"/>
                  </a:lnTo>
                  <a:lnTo>
                    <a:pt x="4301" y="4327"/>
                  </a:lnTo>
                  <a:lnTo>
                    <a:pt x="4483" y="4146"/>
                  </a:lnTo>
                  <a:lnTo>
                    <a:pt x="4612" y="3939"/>
                  </a:lnTo>
                  <a:lnTo>
                    <a:pt x="4742" y="3731"/>
                  </a:lnTo>
                  <a:lnTo>
                    <a:pt x="4845" y="3524"/>
                  </a:lnTo>
                  <a:lnTo>
                    <a:pt x="4949" y="3291"/>
                  </a:lnTo>
                  <a:lnTo>
                    <a:pt x="5001" y="3058"/>
                  </a:lnTo>
                  <a:lnTo>
                    <a:pt x="5027" y="2799"/>
                  </a:lnTo>
                  <a:lnTo>
                    <a:pt x="5053" y="2539"/>
                  </a:lnTo>
                  <a:lnTo>
                    <a:pt x="5027" y="2280"/>
                  </a:lnTo>
                  <a:lnTo>
                    <a:pt x="5001" y="2021"/>
                  </a:lnTo>
                  <a:lnTo>
                    <a:pt x="4949" y="1788"/>
                  </a:lnTo>
                  <a:lnTo>
                    <a:pt x="4845" y="1555"/>
                  </a:lnTo>
                  <a:lnTo>
                    <a:pt x="4742" y="1322"/>
                  </a:lnTo>
                  <a:lnTo>
                    <a:pt x="4612" y="1114"/>
                  </a:lnTo>
                  <a:lnTo>
                    <a:pt x="4483" y="933"/>
                  </a:lnTo>
                  <a:lnTo>
                    <a:pt x="4301" y="752"/>
                  </a:lnTo>
                  <a:lnTo>
                    <a:pt x="4120" y="596"/>
                  </a:lnTo>
                  <a:lnTo>
                    <a:pt x="3939" y="441"/>
                  </a:lnTo>
                  <a:lnTo>
                    <a:pt x="3731" y="311"/>
                  </a:lnTo>
                  <a:lnTo>
                    <a:pt x="3498" y="208"/>
                  </a:lnTo>
                  <a:lnTo>
                    <a:pt x="3265" y="130"/>
                  </a:lnTo>
                  <a:lnTo>
                    <a:pt x="3032" y="52"/>
                  </a:lnTo>
                  <a:lnTo>
                    <a:pt x="2773" y="26"/>
                  </a:lnTo>
                  <a:lnTo>
                    <a:pt x="25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0" name="Google Shape;10740;p62"/>
            <p:cNvSpPr/>
            <p:nvPr/>
          </p:nvSpPr>
          <p:spPr>
            <a:xfrm>
              <a:off x="4224200" y="2887275"/>
              <a:ext cx="31775" cy="44075"/>
            </a:xfrm>
            <a:custGeom>
              <a:avLst/>
              <a:gdLst/>
              <a:ahLst/>
              <a:cxnLst/>
              <a:rect l="l" t="t" r="r" b="b"/>
              <a:pathLst>
                <a:path w="1271" h="1763" extrusionOk="0">
                  <a:moveTo>
                    <a:pt x="623" y="0"/>
                  </a:moveTo>
                  <a:lnTo>
                    <a:pt x="389" y="337"/>
                  </a:lnTo>
                  <a:lnTo>
                    <a:pt x="182" y="648"/>
                  </a:lnTo>
                  <a:lnTo>
                    <a:pt x="53" y="907"/>
                  </a:lnTo>
                  <a:lnTo>
                    <a:pt x="1" y="1037"/>
                  </a:lnTo>
                  <a:lnTo>
                    <a:pt x="1" y="1114"/>
                  </a:lnTo>
                  <a:lnTo>
                    <a:pt x="1" y="1244"/>
                  </a:lnTo>
                  <a:lnTo>
                    <a:pt x="27" y="1373"/>
                  </a:lnTo>
                  <a:lnTo>
                    <a:pt x="104" y="1477"/>
                  </a:lnTo>
                  <a:lnTo>
                    <a:pt x="182" y="1581"/>
                  </a:lnTo>
                  <a:lnTo>
                    <a:pt x="260" y="1658"/>
                  </a:lnTo>
                  <a:lnTo>
                    <a:pt x="389" y="1710"/>
                  </a:lnTo>
                  <a:lnTo>
                    <a:pt x="493" y="1736"/>
                  </a:lnTo>
                  <a:lnTo>
                    <a:pt x="623" y="1762"/>
                  </a:lnTo>
                  <a:lnTo>
                    <a:pt x="752" y="1736"/>
                  </a:lnTo>
                  <a:lnTo>
                    <a:pt x="882" y="1710"/>
                  </a:lnTo>
                  <a:lnTo>
                    <a:pt x="985" y="1658"/>
                  </a:lnTo>
                  <a:lnTo>
                    <a:pt x="1089" y="1581"/>
                  </a:lnTo>
                  <a:lnTo>
                    <a:pt x="1167" y="1477"/>
                  </a:lnTo>
                  <a:lnTo>
                    <a:pt x="1219" y="1373"/>
                  </a:lnTo>
                  <a:lnTo>
                    <a:pt x="1270" y="1244"/>
                  </a:lnTo>
                  <a:lnTo>
                    <a:pt x="1270" y="1114"/>
                  </a:lnTo>
                  <a:lnTo>
                    <a:pt x="1270" y="1037"/>
                  </a:lnTo>
                  <a:lnTo>
                    <a:pt x="1219" y="907"/>
                  </a:lnTo>
                  <a:lnTo>
                    <a:pt x="1089" y="648"/>
                  </a:lnTo>
                  <a:lnTo>
                    <a:pt x="882" y="337"/>
                  </a:lnTo>
                  <a:lnTo>
                    <a:pt x="6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1" name="Google Shape;10741;p62"/>
            <p:cNvSpPr/>
            <p:nvPr/>
          </p:nvSpPr>
          <p:spPr>
            <a:xfrm>
              <a:off x="4042850" y="2742825"/>
              <a:ext cx="220900" cy="134750"/>
            </a:xfrm>
            <a:custGeom>
              <a:avLst/>
              <a:gdLst/>
              <a:ahLst/>
              <a:cxnLst/>
              <a:rect l="l" t="t" r="r" b="b"/>
              <a:pathLst>
                <a:path w="8836" h="5390" extrusionOk="0">
                  <a:moveTo>
                    <a:pt x="2513" y="959"/>
                  </a:moveTo>
                  <a:lnTo>
                    <a:pt x="2513" y="1581"/>
                  </a:lnTo>
                  <a:lnTo>
                    <a:pt x="2151" y="1581"/>
                  </a:lnTo>
                  <a:lnTo>
                    <a:pt x="2047" y="1762"/>
                  </a:lnTo>
                  <a:lnTo>
                    <a:pt x="1918" y="1918"/>
                  </a:lnTo>
                  <a:lnTo>
                    <a:pt x="1762" y="2047"/>
                  </a:lnTo>
                  <a:lnTo>
                    <a:pt x="1555" y="2151"/>
                  </a:lnTo>
                  <a:lnTo>
                    <a:pt x="1555" y="2540"/>
                  </a:lnTo>
                  <a:lnTo>
                    <a:pt x="959" y="2540"/>
                  </a:lnTo>
                  <a:lnTo>
                    <a:pt x="959" y="1581"/>
                  </a:lnTo>
                  <a:lnTo>
                    <a:pt x="1270" y="1581"/>
                  </a:lnTo>
                  <a:lnTo>
                    <a:pt x="1373" y="1555"/>
                  </a:lnTo>
                  <a:lnTo>
                    <a:pt x="1477" y="1503"/>
                  </a:lnTo>
                  <a:lnTo>
                    <a:pt x="1555" y="1400"/>
                  </a:lnTo>
                  <a:lnTo>
                    <a:pt x="1581" y="1270"/>
                  </a:lnTo>
                  <a:lnTo>
                    <a:pt x="1581" y="959"/>
                  </a:lnTo>
                  <a:close/>
                  <a:moveTo>
                    <a:pt x="7255" y="959"/>
                  </a:moveTo>
                  <a:lnTo>
                    <a:pt x="7255" y="1270"/>
                  </a:lnTo>
                  <a:lnTo>
                    <a:pt x="7281" y="1400"/>
                  </a:lnTo>
                  <a:lnTo>
                    <a:pt x="7358" y="1503"/>
                  </a:lnTo>
                  <a:lnTo>
                    <a:pt x="7462" y="1555"/>
                  </a:lnTo>
                  <a:lnTo>
                    <a:pt x="7592" y="1581"/>
                  </a:lnTo>
                  <a:lnTo>
                    <a:pt x="7877" y="1581"/>
                  </a:lnTo>
                  <a:lnTo>
                    <a:pt x="7877" y="2540"/>
                  </a:lnTo>
                  <a:lnTo>
                    <a:pt x="7281" y="2540"/>
                  </a:lnTo>
                  <a:lnTo>
                    <a:pt x="7281" y="2151"/>
                  </a:lnTo>
                  <a:lnTo>
                    <a:pt x="7073" y="2047"/>
                  </a:lnTo>
                  <a:lnTo>
                    <a:pt x="6918" y="1918"/>
                  </a:lnTo>
                  <a:lnTo>
                    <a:pt x="6788" y="1762"/>
                  </a:lnTo>
                  <a:lnTo>
                    <a:pt x="6685" y="1581"/>
                  </a:lnTo>
                  <a:lnTo>
                    <a:pt x="6322" y="1581"/>
                  </a:lnTo>
                  <a:lnTo>
                    <a:pt x="6322" y="959"/>
                  </a:lnTo>
                  <a:close/>
                  <a:moveTo>
                    <a:pt x="1555" y="3162"/>
                  </a:moveTo>
                  <a:lnTo>
                    <a:pt x="1555" y="3550"/>
                  </a:lnTo>
                  <a:lnTo>
                    <a:pt x="1762" y="3628"/>
                  </a:lnTo>
                  <a:lnTo>
                    <a:pt x="1918" y="3757"/>
                  </a:lnTo>
                  <a:lnTo>
                    <a:pt x="2047" y="3939"/>
                  </a:lnTo>
                  <a:lnTo>
                    <a:pt x="2151" y="4120"/>
                  </a:lnTo>
                  <a:lnTo>
                    <a:pt x="2513" y="4120"/>
                  </a:lnTo>
                  <a:lnTo>
                    <a:pt x="2513" y="4742"/>
                  </a:lnTo>
                  <a:lnTo>
                    <a:pt x="1581" y="4742"/>
                  </a:lnTo>
                  <a:lnTo>
                    <a:pt x="1581" y="4431"/>
                  </a:lnTo>
                  <a:lnTo>
                    <a:pt x="1555" y="4302"/>
                  </a:lnTo>
                  <a:lnTo>
                    <a:pt x="1477" y="4198"/>
                  </a:lnTo>
                  <a:lnTo>
                    <a:pt x="1373" y="4120"/>
                  </a:lnTo>
                  <a:lnTo>
                    <a:pt x="1270" y="4094"/>
                  </a:lnTo>
                  <a:lnTo>
                    <a:pt x="959" y="4094"/>
                  </a:lnTo>
                  <a:lnTo>
                    <a:pt x="959" y="3162"/>
                  </a:lnTo>
                  <a:close/>
                  <a:moveTo>
                    <a:pt x="4716" y="959"/>
                  </a:moveTo>
                  <a:lnTo>
                    <a:pt x="4716" y="1348"/>
                  </a:lnTo>
                  <a:lnTo>
                    <a:pt x="4871" y="1400"/>
                  </a:lnTo>
                  <a:lnTo>
                    <a:pt x="5027" y="1452"/>
                  </a:lnTo>
                  <a:lnTo>
                    <a:pt x="5156" y="1555"/>
                  </a:lnTo>
                  <a:lnTo>
                    <a:pt x="5260" y="1659"/>
                  </a:lnTo>
                  <a:lnTo>
                    <a:pt x="5363" y="1788"/>
                  </a:lnTo>
                  <a:lnTo>
                    <a:pt x="5415" y="1918"/>
                  </a:lnTo>
                  <a:lnTo>
                    <a:pt x="5467" y="2073"/>
                  </a:lnTo>
                  <a:lnTo>
                    <a:pt x="5493" y="2255"/>
                  </a:lnTo>
                  <a:lnTo>
                    <a:pt x="4871" y="2255"/>
                  </a:lnTo>
                  <a:lnTo>
                    <a:pt x="4845" y="2125"/>
                  </a:lnTo>
                  <a:lnTo>
                    <a:pt x="4793" y="2022"/>
                  </a:lnTo>
                  <a:lnTo>
                    <a:pt x="4690" y="1970"/>
                  </a:lnTo>
                  <a:lnTo>
                    <a:pt x="4586" y="1944"/>
                  </a:lnTo>
                  <a:lnTo>
                    <a:pt x="4249" y="1944"/>
                  </a:lnTo>
                  <a:lnTo>
                    <a:pt x="4146" y="1970"/>
                  </a:lnTo>
                  <a:lnTo>
                    <a:pt x="4042" y="2022"/>
                  </a:lnTo>
                  <a:lnTo>
                    <a:pt x="3990" y="2125"/>
                  </a:lnTo>
                  <a:lnTo>
                    <a:pt x="3964" y="2255"/>
                  </a:lnTo>
                  <a:lnTo>
                    <a:pt x="3990" y="2358"/>
                  </a:lnTo>
                  <a:lnTo>
                    <a:pt x="4042" y="2462"/>
                  </a:lnTo>
                  <a:lnTo>
                    <a:pt x="4146" y="2514"/>
                  </a:lnTo>
                  <a:lnTo>
                    <a:pt x="4249" y="2540"/>
                  </a:lnTo>
                  <a:lnTo>
                    <a:pt x="4586" y="2540"/>
                  </a:lnTo>
                  <a:lnTo>
                    <a:pt x="4768" y="2566"/>
                  </a:lnTo>
                  <a:lnTo>
                    <a:pt x="4949" y="2617"/>
                  </a:lnTo>
                  <a:lnTo>
                    <a:pt x="5104" y="2695"/>
                  </a:lnTo>
                  <a:lnTo>
                    <a:pt x="5234" y="2799"/>
                  </a:lnTo>
                  <a:lnTo>
                    <a:pt x="5338" y="2928"/>
                  </a:lnTo>
                  <a:lnTo>
                    <a:pt x="5415" y="3084"/>
                  </a:lnTo>
                  <a:lnTo>
                    <a:pt x="5467" y="3265"/>
                  </a:lnTo>
                  <a:lnTo>
                    <a:pt x="5493" y="3447"/>
                  </a:lnTo>
                  <a:lnTo>
                    <a:pt x="5467" y="3602"/>
                  </a:lnTo>
                  <a:lnTo>
                    <a:pt x="5441" y="3757"/>
                  </a:lnTo>
                  <a:lnTo>
                    <a:pt x="5363" y="3913"/>
                  </a:lnTo>
                  <a:lnTo>
                    <a:pt x="5260" y="4042"/>
                  </a:lnTo>
                  <a:lnTo>
                    <a:pt x="5156" y="4146"/>
                  </a:lnTo>
                  <a:lnTo>
                    <a:pt x="5027" y="4250"/>
                  </a:lnTo>
                  <a:lnTo>
                    <a:pt x="4871" y="4302"/>
                  </a:lnTo>
                  <a:lnTo>
                    <a:pt x="4716" y="4353"/>
                  </a:lnTo>
                  <a:lnTo>
                    <a:pt x="4716" y="4742"/>
                  </a:lnTo>
                  <a:lnTo>
                    <a:pt x="4120" y="4742"/>
                  </a:lnTo>
                  <a:lnTo>
                    <a:pt x="4120" y="4353"/>
                  </a:lnTo>
                  <a:lnTo>
                    <a:pt x="3964" y="4302"/>
                  </a:lnTo>
                  <a:lnTo>
                    <a:pt x="3809" y="4250"/>
                  </a:lnTo>
                  <a:lnTo>
                    <a:pt x="3679" y="4146"/>
                  </a:lnTo>
                  <a:lnTo>
                    <a:pt x="3576" y="4042"/>
                  </a:lnTo>
                  <a:lnTo>
                    <a:pt x="3472" y="3913"/>
                  </a:lnTo>
                  <a:lnTo>
                    <a:pt x="3420" y="3783"/>
                  </a:lnTo>
                  <a:lnTo>
                    <a:pt x="3368" y="3628"/>
                  </a:lnTo>
                  <a:lnTo>
                    <a:pt x="3343" y="3447"/>
                  </a:lnTo>
                  <a:lnTo>
                    <a:pt x="3964" y="3447"/>
                  </a:lnTo>
                  <a:lnTo>
                    <a:pt x="3990" y="3576"/>
                  </a:lnTo>
                  <a:lnTo>
                    <a:pt x="4042" y="3654"/>
                  </a:lnTo>
                  <a:lnTo>
                    <a:pt x="4146" y="3732"/>
                  </a:lnTo>
                  <a:lnTo>
                    <a:pt x="4249" y="3757"/>
                  </a:lnTo>
                  <a:lnTo>
                    <a:pt x="4586" y="3757"/>
                  </a:lnTo>
                  <a:lnTo>
                    <a:pt x="4690" y="3732"/>
                  </a:lnTo>
                  <a:lnTo>
                    <a:pt x="4793" y="3654"/>
                  </a:lnTo>
                  <a:lnTo>
                    <a:pt x="4845" y="3576"/>
                  </a:lnTo>
                  <a:lnTo>
                    <a:pt x="4871" y="3447"/>
                  </a:lnTo>
                  <a:lnTo>
                    <a:pt x="4845" y="3343"/>
                  </a:lnTo>
                  <a:lnTo>
                    <a:pt x="4793" y="3239"/>
                  </a:lnTo>
                  <a:lnTo>
                    <a:pt x="4690" y="3162"/>
                  </a:lnTo>
                  <a:lnTo>
                    <a:pt x="4249" y="3162"/>
                  </a:lnTo>
                  <a:lnTo>
                    <a:pt x="4068" y="3136"/>
                  </a:lnTo>
                  <a:lnTo>
                    <a:pt x="3913" y="3084"/>
                  </a:lnTo>
                  <a:lnTo>
                    <a:pt x="3757" y="3006"/>
                  </a:lnTo>
                  <a:lnTo>
                    <a:pt x="3602" y="2877"/>
                  </a:lnTo>
                  <a:lnTo>
                    <a:pt x="3498" y="2747"/>
                  </a:lnTo>
                  <a:lnTo>
                    <a:pt x="3420" y="2592"/>
                  </a:lnTo>
                  <a:lnTo>
                    <a:pt x="3368" y="2436"/>
                  </a:lnTo>
                  <a:lnTo>
                    <a:pt x="3343" y="2255"/>
                  </a:lnTo>
                  <a:lnTo>
                    <a:pt x="3368" y="2073"/>
                  </a:lnTo>
                  <a:lnTo>
                    <a:pt x="3394" y="1918"/>
                  </a:lnTo>
                  <a:lnTo>
                    <a:pt x="3472" y="1788"/>
                  </a:lnTo>
                  <a:lnTo>
                    <a:pt x="3576" y="1659"/>
                  </a:lnTo>
                  <a:lnTo>
                    <a:pt x="3679" y="1529"/>
                  </a:lnTo>
                  <a:lnTo>
                    <a:pt x="3809" y="1452"/>
                  </a:lnTo>
                  <a:lnTo>
                    <a:pt x="3964" y="1374"/>
                  </a:lnTo>
                  <a:lnTo>
                    <a:pt x="4120" y="1348"/>
                  </a:lnTo>
                  <a:lnTo>
                    <a:pt x="4120" y="959"/>
                  </a:lnTo>
                  <a:close/>
                  <a:moveTo>
                    <a:pt x="0" y="1"/>
                  </a:moveTo>
                  <a:lnTo>
                    <a:pt x="0" y="5390"/>
                  </a:lnTo>
                  <a:lnTo>
                    <a:pt x="4975" y="5390"/>
                  </a:lnTo>
                  <a:lnTo>
                    <a:pt x="5156" y="5027"/>
                  </a:lnTo>
                  <a:lnTo>
                    <a:pt x="5363" y="4716"/>
                  </a:lnTo>
                  <a:lnTo>
                    <a:pt x="5623" y="4431"/>
                  </a:lnTo>
                  <a:lnTo>
                    <a:pt x="5882" y="4146"/>
                  </a:lnTo>
                  <a:lnTo>
                    <a:pt x="6218" y="3939"/>
                  </a:lnTo>
                  <a:lnTo>
                    <a:pt x="6555" y="3732"/>
                  </a:lnTo>
                  <a:lnTo>
                    <a:pt x="6892" y="3602"/>
                  </a:lnTo>
                  <a:lnTo>
                    <a:pt x="7281" y="3498"/>
                  </a:lnTo>
                  <a:lnTo>
                    <a:pt x="7281" y="3162"/>
                  </a:lnTo>
                  <a:lnTo>
                    <a:pt x="7877" y="3162"/>
                  </a:lnTo>
                  <a:lnTo>
                    <a:pt x="7877" y="3447"/>
                  </a:lnTo>
                  <a:lnTo>
                    <a:pt x="8136" y="3447"/>
                  </a:lnTo>
                  <a:lnTo>
                    <a:pt x="8369" y="3472"/>
                  </a:lnTo>
                  <a:lnTo>
                    <a:pt x="8602" y="3524"/>
                  </a:lnTo>
                  <a:lnTo>
                    <a:pt x="8835" y="3576"/>
                  </a:lnTo>
                  <a:lnTo>
                    <a:pt x="883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2" name="Google Shape;10742;p62"/>
            <p:cNvSpPr/>
            <p:nvPr/>
          </p:nvSpPr>
          <p:spPr>
            <a:xfrm>
              <a:off x="4042850" y="2892450"/>
              <a:ext cx="119850" cy="24000"/>
            </a:xfrm>
            <a:custGeom>
              <a:avLst/>
              <a:gdLst/>
              <a:ahLst/>
              <a:cxnLst/>
              <a:rect l="l" t="t" r="r" b="b"/>
              <a:pathLst>
                <a:path w="4794" h="960" extrusionOk="0">
                  <a:moveTo>
                    <a:pt x="0" y="1"/>
                  </a:moveTo>
                  <a:lnTo>
                    <a:pt x="0" y="959"/>
                  </a:lnTo>
                  <a:lnTo>
                    <a:pt x="4768" y="959"/>
                  </a:lnTo>
                  <a:lnTo>
                    <a:pt x="4742" y="596"/>
                  </a:lnTo>
                  <a:lnTo>
                    <a:pt x="4768" y="311"/>
                  </a:lnTo>
                  <a:lnTo>
                    <a:pt x="47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43" name="Google Shape;10743;p62"/>
          <p:cNvGrpSpPr/>
          <p:nvPr/>
        </p:nvGrpSpPr>
        <p:grpSpPr>
          <a:xfrm>
            <a:off x="4435037" y="3079307"/>
            <a:ext cx="272965" cy="320036"/>
            <a:chOff x="4822050" y="2726625"/>
            <a:chExt cx="218950" cy="260425"/>
          </a:xfrm>
        </p:grpSpPr>
        <p:sp>
          <p:nvSpPr>
            <p:cNvPr id="10744" name="Google Shape;10744;p62"/>
            <p:cNvSpPr/>
            <p:nvPr/>
          </p:nvSpPr>
          <p:spPr>
            <a:xfrm>
              <a:off x="4893300" y="2899575"/>
              <a:ext cx="30475" cy="87475"/>
            </a:xfrm>
            <a:custGeom>
              <a:avLst/>
              <a:gdLst/>
              <a:ahLst/>
              <a:cxnLst/>
              <a:rect l="l" t="t" r="r" b="b"/>
              <a:pathLst>
                <a:path w="1219" h="3499" extrusionOk="0">
                  <a:moveTo>
                    <a:pt x="1" y="1"/>
                  </a:moveTo>
                  <a:lnTo>
                    <a:pt x="1" y="3498"/>
                  </a:lnTo>
                  <a:lnTo>
                    <a:pt x="1218" y="3498"/>
                  </a:lnTo>
                  <a:lnTo>
                    <a:pt x="1218" y="77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5" name="Google Shape;10745;p62"/>
            <p:cNvSpPr/>
            <p:nvPr/>
          </p:nvSpPr>
          <p:spPr>
            <a:xfrm>
              <a:off x="4901725" y="2873675"/>
              <a:ext cx="59625" cy="31750"/>
            </a:xfrm>
            <a:custGeom>
              <a:avLst/>
              <a:gdLst/>
              <a:ahLst/>
              <a:cxnLst/>
              <a:rect l="l" t="t" r="r" b="b"/>
              <a:pathLst>
                <a:path w="2385" h="1270" extrusionOk="0">
                  <a:moveTo>
                    <a:pt x="130" y="0"/>
                  </a:moveTo>
                  <a:lnTo>
                    <a:pt x="1" y="544"/>
                  </a:lnTo>
                  <a:lnTo>
                    <a:pt x="1192" y="1270"/>
                  </a:lnTo>
                  <a:lnTo>
                    <a:pt x="2384" y="544"/>
                  </a:lnTo>
                  <a:lnTo>
                    <a:pt x="2255" y="0"/>
                  </a:lnTo>
                  <a:lnTo>
                    <a:pt x="1996" y="104"/>
                  </a:lnTo>
                  <a:lnTo>
                    <a:pt x="1736" y="207"/>
                  </a:lnTo>
                  <a:lnTo>
                    <a:pt x="1477" y="259"/>
                  </a:lnTo>
                  <a:lnTo>
                    <a:pt x="907" y="259"/>
                  </a:lnTo>
                  <a:lnTo>
                    <a:pt x="622" y="207"/>
                  </a:lnTo>
                  <a:lnTo>
                    <a:pt x="363" y="104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6" name="Google Shape;10746;p62"/>
            <p:cNvSpPr/>
            <p:nvPr/>
          </p:nvSpPr>
          <p:spPr>
            <a:xfrm>
              <a:off x="4891375" y="2810200"/>
              <a:ext cx="80325" cy="55075"/>
            </a:xfrm>
            <a:custGeom>
              <a:avLst/>
              <a:gdLst/>
              <a:ahLst/>
              <a:cxnLst/>
              <a:rect l="l" t="t" r="r" b="b"/>
              <a:pathLst>
                <a:path w="3213" h="2203" extrusionOk="0">
                  <a:moveTo>
                    <a:pt x="0" y="0"/>
                  </a:moveTo>
                  <a:lnTo>
                    <a:pt x="0" y="596"/>
                  </a:lnTo>
                  <a:lnTo>
                    <a:pt x="0" y="752"/>
                  </a:lnTo>
                  <a:lnTo>
                    <a:pt x="26" y="907"/>
                  </a:lnTo>
                  <a:lnTo>
                    <a:pt x="78" y="1062"/>
                  </a:lnTo>
                  <a:lnTo>
                    <a:pt x="130" y="1218"/>
                  </a:lnTo>
                  <a:lnTo>
                    <a:pt x="285" y="1477"/>
                  </a:lnTo>
                  <a:lnTo>
                    <a:pt x="466" y="1736"/>
                  </a:lnTo>
                  <a:lnTo>
                    <a:pt x="700" y="1917"/>
                  </a:lnTo>
                  <a:lnTo>
                    <a:pt x="985" y="2073"/>
                  </a:lnTo>
                  <a:lnTo>
                    <a:pt x="1140" y="2125"/>
                  </a:lnTo>
                  <a:lnTo>
                    <a:pt x="1270" y="2151"/>
                  </a:lnTo>
                  <a:lnTo>
                    <a:pt x="1451" y="2177"/>
                  </a:lnTo>
                  <a:lnTo>
                    <a:pt x="1606" y="2202"/>
                  </a:lnTo>
                  <a:lnTo>
                    <a:pt x="1762" y="2177"/>
                  </a:lnTo>
                  <a:lnTo>
                    <a:pt x="1917" y="2151"/>
                  </a:lnTo>
                  <a:lnTo>
                    <a:pt x="2073" y="2125"/>
                  </a:lnTo>
                  <a:lnTo>
                    <a:pt x="2228" y="2073"/>
                  </a:lnTo>
                  <a:lnTo>
                    <a:pt x="2487" y="1917"/>
                  </a:lnTo>
                  <a:lnTo>
                    <a:pt x="2746" y="1736"/>
                  </a:lnTo>
                  <a:lnTo>
                    <a:pt x="2928" y="1477"/>
                  </a:lnTo>
                  <a:lnTo>
                    <a:pt x="3083" y="1218"/>
                  </a:lnTo>
                  <a:lnTo>
                    <a:pt x="3135" y="1062"/>
                  </a:lnTo>
                  <a:lnTo>
                    <a:pt x="3187" y="907"/>
                  </a:lnTo>
                  <a:lnTo>
                    <a:pt x="3187" y="752"/>
                  </a:lnTo>
                  <a:lnTo>
                    <a:pt x="3213" y="596"/>
                  </a:lnTo>
                  <a:lnTo>
                    <a:pt x="3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7" name="Google Shape;10747;p62"/>
            <p:cNvSpPr/>
            <p:nvPr/>
          </p:nvSpPr>
          <p:spPr>
            <a:xfrm>
              <a:off x="5015725" y="2912525"/>
              <a:ext cx="25275" cy="74525"/>
            </a:xfrm>
            <a:custGeom>
              <a:avLst/>
              <a:gdLst/>
              <a:ahLst/>
              <a:cxnLst/>
              <a:rect l="l" t="t" r="r" b="b"/>
              <a:pathLst>
                <a:path w="1011" h="2981" extrusionOk="0">
                  <a:moveTo>
                    <a:pt x="1" y="1"/>
                  </a:moveTo>
                  <a:lnTo>
                    <a:pt x="1" y="2980"/>
                  </a:lnTo>
                  <a:lnTo>
                    <a:pt x="1011" y="2980"/>
                  </a:lnTo>
                  <a:lnTo>
                    <a:pt x="907" y="1426"/>
                  </a:lnTo>
                  <a:lnTo>
                    <a:pt x="881" y="1193"/>
                  </a:lnTo>
                  <a:lnTo>
                    <a:pt x="830" y="985"/>
                  </a:lnTo>
                  <a:lnTo>
                    <a:pt x="752" y="778"/>
                  </a:lnTo>
                  <a:lnTo>
                    <a:pt x="648" y="597"/>
                  </a:lnTo>
                  <a:lnTo>
                    <a:pt x="519" y="415"/>
                  </a:lnTo>
                  <a:lnTo>
                    <a:pt x="363" y="260"/>
                  </a:lnTo>
                  <a:lnTo>
                    <a:pt x="182" y="1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8" name="Google Shape;10748;p62"/>
            <p:cNvSpPr/>
            <p:nvPr/>
          </p:nvSpPr>
          <p:spPr>
            <a:xfrm>
              <a:off x="4862225" y="2902175"/>
              <a:ext cx="15550" cy="84875"/>
            </a:xfrm>
            <a:custGeom>
              <a:avLst/>
              <a:gdLst/>
              <a:ahLst/>
              <a:cxnLst/>
              <a:rect l="l" t="t" r="r" b="b"/>
              <a:pathLst>
                <a:path w="622" h="3395" extrusionOk="0">
                  <a:moveTo>
                    <a:pt x="622" y="0"/>
                  </a:moveTo>
                  <a:lnTo>
                    <a:pt x="0" y="182"/>
                  </a:lnTo>
                  <a:lnTo>
                    <a:pt x="0" y="3394"/>
                  </a:lnTo>
                  <a:lnTo>
                    <a:pt x="622" y="3394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9" name="Google Shape;10749;p62"/>
            <p:cNvSpPr/>
            <p:nvPr/>
          </p:nvSpPr>
          <p:spPr>
            <a:xfrm>
              <a:off x="4822050" y="2912525"/>
              <a:ext cx="25300" cy="74525"/>
            </a:xfrm>
            <a:custGeom>
              <a:avLst/>
              <a:gdLst/>
              <a:ahLst/>
              <a:cxnLst/>
              <a:rect l="l" t="t" r="r" b="b"/>
              <a:pathLst>
                <a:path w="1012" h="2981" extrusionOk="0">
                  <a:moveTo>
                    <a:pt x="1011" y="1"/>
                  </a:moveTo>
                  <a:lnTo>
                    <a:pt x="830" y="130"/>
                  </a:lnTo>
                  <a:lnTo>
                    <a:pt x="648" y="260"/>
                  </a:lnTo>
                  <a:lnTo>
                    <a:pt x="519" y="415"/>
                  </a:lnTo>
                  <a:lnTo>
                    <a:pt x="389" y="571"/>
                  </a:lnTo>
                  <a:lnTo>
                    <a:pt x="286" y="778"/>
                  </a:lnTo>
                  <a:lnTo>
                    <a:pt x="182" y="959"/>
                  </a:lnTo>
                  <a:lnTo>
                    <a:pt x="130" y="1193"/>
                  </a:lnTo>
                  <a:lnTo>
                    <a:pt x="104" y="1400"/>
                  </a:lnTo>
                  <a:lnTo>
                    <a:pt x="1" y="2980"/>
                  </a:lnTo>
                  <a:lnTo>
                    <a:pt x="1011" y="2980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0" name="Google Shape;10750;p62"/>
            <p:cNvSpPr/>
            <p:nvPr/>
          </p:nvSpPr>
          <p:spPr>
            <a:xfrm>
              <a:off x="4868700" y="2726625"/>
              <a:ext cx="125675" cy="68700"/>
            </a:xfrm>
            <a:custGeom>
              <a:avLst/>
              <a:gdLst/>
              <a:ahLst/>
              <a:cxnLst/>
              <a:rect l="l" t="t" r="r" b="b"/>
              <a:pathLst>
                <a:path w="5027" h="2748" extrusionOk="0">
                  <a:moveTo>
                    <a:pt x="2436" y="1"/>
                  </a:moveTo>
                  <a:lnTo>
                    <a:pt x="2358" y="27"/>
                  </a:lnTo>
                  <a:lnTo>
                    <a:pt x="2228" y="105"/>
                  </a:lnTo>
                  <a:lnTo>
                    <a:pt x="2151" y="234"/>
                  </a:lnTo>
                  <a:lnTo>
                    <a:pt x="2125" y="286"/>
                  </a:lnTo>
                  <a:lnTo>
                    <a:pt x="2125" y="364"/>
                  </a:lnTo>
                  <a:lnTo>
                    <a:pt x="2125" y="1763"/>
                  </a:lnTo>
                  <a:lnTo>
                    <a:pt x="2099" y="1944"/>
                  </a:lnTo>
                  <a:lnTo>
                    <a:pt x="2047" y="2151"/>
                  </a:lnTo>
                  <a:lnTo>
                    <a:pt x="1140" y="2151"/>
                  </a:lnTo>
                  <a:lnTo>
                    <a:pt x="1218" y="2125"/>
                  </a:lnTo>
                  <a:lnTo>
                    <a:pt x="1270" y="2100"/>
                  </a:lnTo>
                  <a:lnTo>
                    <a:pt x="1399" y="2022"/>
                  </a:lnTo>
                  <a:lnTo>
                    <a:pt x="1477" y="1892"/>
                  </a:lnTo>
                  <a:lnTo>
                    <a:pt x="1503" y="1840"/>
                  </a:lnTo>
                  <a:lnTo>
                    <a:pt x="1529" y="1763"/>
                  </a:lnTo>
                  <a:lnTo>
                    <a:pt x="1529" y="467"/>
                  </a:lnTo>
                  <a:lnTo>
                    <a:pt x="1322" y="597"/>
                  </a:lnTo>
                  <a:lnTo>
                    <a:pt x="1114" y="778"/>
                  </a:lnTo>
                  <a:lnTo>
                    <a:pt x="959" y="960"/>
                  </a:lnTo>
                  <a:lnTo>
                    <a:pt x="829" y="1167"/>
                  </a:lnTo>
                  <a:lnTo>
                    <a:pt x="700" y="1374"/>
                  </a:lnTo>
                  <a:lnTo>
                    <a:pt x="622" y="1633"/>
                  </a:lnTo>
                  <a:lnTo>
                    <a:pt x="570" y="1866"/>
                  </a:lnTo>
                  <a:lnTo>
                    <a:pt x="544" y="2151"/>
                  </a:lnTo>
                  <a:lnTo>
                    <a:pt x="0" y="2151"/>
                  </a:lnTo>
                  <a:lnTo>
                    <a:pt x="0" y="2747"/>
                  </a:lnTo>
                  <a:lnTo>
                    <a:pt x="5027" y="2747"/>
                  </a:lnTo>
                  <a:lnTo>
                    <a:pt x="5027" y="2151"/>
                  </a:lnTo>
                  <a:lnTo>
                    <a:pt x="4482" y="2151"/>
                  </a:lnTo>
                  <a:lnTo>
                    <a:pt x="4457" y="1866"/>
                  </a:lnTo>
                  <a:lnTo>
                    <a:pt x="4405" y="1633"/>
                  </a:lnTo>
                  <a:lnTo>
                    <a:pt x="4327" y="1374"/>
                  </a:lnTo>
                  <a:lnTo>
                    <a:pt x="4197" y="1167"/>
                  </a:lnTo>
                  <a:lnTo>
                    <a:pt x="4068" y="960"/>
                  </a:lnTo>
                  <a:lnTo>
                    <a:pt x="3887" y="778"/>
                  </a:lnTo>
                  <a:lnTo>
                    <a:pt x="3705" y="597"/>
                  </a:lnTo>
                  <a:lnTo>
                    <a:pt x="3498" y="467"/>
                  </a:lnTo>
                  <a:lnTo>
                    <a:pt x="3498" y="1763"/>
                  </a:lnTo>
                  <a:lnTo>
                    <a:pt x="3524" y="1840"/>
                  </a:lnTo>
                  <a:lnTo>
                    <a:pt x="3524" y="1892"/>
                  </a:lnTo>
                  <a:lnTo>
                    <a:pt x="3627" y="2022"/>
                  </a:lnTo>
                  <a:lnTo>
                    <a:pt x="3731" y="2100"/>
                  </a:lnTo>
                  <a:lnTo>
                    <a:pt x="3809" y="2125"/>
                  </a:lnTo>
                  <a:lnTo>
                    <a:pt x="3887" y="2151"/>
                  </a:lnTo>
                  <a:lnTo>
                    <a:pt x="2980" y="2151"/>
                  </a:lnTo>
                  <a:lnTo>
                    <a:pt x="2928" y="1944"/>
                  </a:lnTo>
                  <a:lnTo>
                    <a:pt x="2902" y="1763"/>
                  </a:lnTo>
                  <a:lnTo>
                    <a:pt x="2902" y="364"/>
                  </a:lnTo>
                  <a:lnTo>
                    <a:pt x="2876" y="286"/>
                  </a:lnTo>
                  <a:lnTo>
                    <a:pt x="2876" y="234"/>
                  </a:lnTo>
                  <a:lnTo>
                    <a:pt x="2772" y="105"/>
                  </a:lnTo>
                  <a:lnTo>
                    <a:pt x="2669" y="27"/>
                  </a:lnTo>
                  <a:lnTo>
                    <a:pt x="259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1" name="Google Shape;10751;p62"/>
            <p:cNvSpPr/>
            <p:nvPr/>
          </p:nvSpPr>
          <p:spPr>
            <a:xfrm>
              <a:off x="4939300" y="2899575"/>
              <a:ext cx="30450" cy="87475"/>
            </a:xfrm>
            <a:custGeom>
              <a:avLst/>
              <a:gdLst/>
              <a:ahLst/>
              <a:cxnLst/>
              <a:rect l="l" t="t" r="r" b="b"/>
              <a:pathLst>
                <a:path w="1218" h="3499" extrusionOk="0">
                  <a:moveTo>
                    <a:pt x="1218" y="1"/>
                  </a:moveTo>
                  <a:lnTo>
                    <a:pt x="0" y="778"/>
                  </a:lnTo>
                  <a:lnTo>
                    <a:pt x="0" y="3498"/>
                  </a:lnTo>
                  <a:lnTo>
                    <a:pt x="1218" y="3498"/>
                  </a:lnTo>
                  <a:lnTo>
                    <a:pt x="121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2" name="Google Shape;10752;p62"/>
            <p:cNvSpPr/>
            <p:nvPr/>
          </p:nvSpPr>
          <p:spPr>
            <a:xfrm>
              <a:off x="4985275" y="2902175"/>
              <a:ext cx="14925" cy="84875"/>
            </a:xfrm>
            <a:custGeom>
              <a:avLst/>
              <a:gdLst/>
              <a:ahLst/>
              <a:cxnLst/>
              <a:rect l="l" t="t" r="r" b="b"/>
              <a:pathLst>
                <a:path w="597" h="3395" extrusionOk="0">
                  <a:moveTo>
                    <a:pt x="1" y="0"/>
                  </a:moveTo>
                  <a:lnTo>
                    <a:pt x="1" y="3394"/>
                  </a:lnTo>
                  <a:lnTo>
                    <a:pt x="597" y="3394"/>
                  </a:lnTo>
                  <a:lnTo>
                    <a:pt x="597" y="18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53" name="Google Shape;10753;p62"/>
          <p:cNvGrpSpPr/>
          <p:nvPr/>
        </p:nvGrpSpPr>
        <p:grpSpPr>
          <a:xfrm>
            <a:off x="7099128" y="3079307"/>
            <a:ext cx="324641" cy="320036"/>
            <a:chOff x="5559825" y="2726625"/>
            <a:chExt cx="260400" cy="260425"/>
          </a:xfrm>
        </p:grpSpPr>
        <p:sp>
          <p:nvSpPr>
            <p:cNvPr id="10754" name="Google Shape;10754;p62"/>
            <p:cNvSpPr/>
            <p:nvPr/>
          </p:nvSpPr>
          <p:spPr>
            <a:xfrm>
              <a:off x="5701675" y="2867850"/>
              <a:ext cx="118550" cy="119200"/>
            </a:xfrm>
            <a:custGeom>
              <a:avLst/>
              <a:gdLst/>
              <a:ahLst/>
              <a:cxnLst/>
              <a:rect l="l" t="t" r="r" b="b"/>
              <a:pathLst>
                <a:path w="4742" h="4768" extrusionOk="0">
                  <a:moveTo>
                    <a:pt x="2358" y="596"/>
                  </a:moveTo>
                  <a:lnTo>
                    <a:pt x="2591" y="855"/>
                  </a:lnTo>
                  <a:lnTo>
                    <a:pt x="2772" y="1036"/>
                  </a:lnTo>
                  <a:lnTo>
                    <a:pt x="3109" y="1503"/>
                  </a:lnTo>
                  <a:lnTo>
                    <a:pt x="3368" y="1865"/>
                  </a:lnTo>
                  <a:lnTo>
                    <a:pt x="3550" y="2202"/>
                  </a:lnTo>
                  <a:lnTo>
                    <a:pt x="3653" y="2487"/>
                  </a:lnTo>
                  <a:lnTo>
                    <a:pt x="3679" y="2617"/>
                  </a:lnTo>
                  <a:lnTo>
                    <a:pt x="3679" y="2720"/>
                  </a:lnTo>
                  <a:lnTo>
                    <a:pt x="3653" y="2980"/>
                  </a:lnTo>
                  <a:lnTo>
                    <a:pt x="3576" y="3239"/>
                  </a:lnTo>
                  <a:lnTo>
                    <a:pt x="3446" y="3446"/>
                  </a:lnTo>
                  <a:lnTo>
                    <a:pt x="3291" y="3653"/>
                  </a:lnTo>
                  <a:lnTo>
                    <a:pt x="3109" y="3809"/>
                  </a:lnTo>
                  <a:lnTo>
                    <a:pt x="2876" y="3938"/>
                  </a:lnTo>
                  <a:lnTo>
                    <a:pt x="2643" y="4016"/>
                  </a:lnTo>
                  <a:lnTo>
                    <a:pt x="2358" y="4042"/>
                  </a:lnTo>
                  <a:lnTo>
                    <a:pt x="2099" y="4016"/>
                  </a:lnTo>
                  <a:lnTo>
                    <a:pt x="1866" y="3938"/>
                  </a:lnTo>
                  <a:lnTo>
                    <a:pt x="1632" y="3809"/>
                  </a:lnTo>
                  <a:lnTo>
                    <a:pt x="1451" y="3653"/>
                  </a:lnTo>
                  <a:lnTo>
                    <a:pt x="1296" y="3446"/>
                  </a:lnTo>
                  <a:lnTo>
                    <a:pt x="1166" y="3239"/>
                  </a:lnTo>
                  <a:lnTo>
                    <a:pt x="1088" y="2980"/>
                  </a:lnTo>
                  <a:lnTo>
                    <a:pt x="1062" y="2720"/>
                  </a:lnTo>
                  <a:lnTo>
                    <a:pt x="1062" y="2617"/>
                  </a:lnTo>
                  <a:lnTo>
                    <a:pt x="1088" y="2487"/>
                  </a:lnTo>
                  <a:lnTo>
                    <a:pt x="1192" y="2202"/>
                  </a:lnTo>
                  <a:lnTo>
                    <a:pt x="1373" y="1865"/>
                  </a:lnTo>
                  <a:lnTo>
                    <a:pt x="1607" y="1503"/>
                  </a:lnTo>
                  <a:lnTo>
                    <a:pt x="1969" y="1036"/>
                  </a:lnTo>
                  <a:lnTo>
                    <a:pt x="2151" y="855"/>
                  </a:lnTo>
                  <a:lnTo>
                    <a:pt x="2358" y="596"/>
                  </a:lnTo>
                  <a:close/>
                  <a:moveTo>
                    <a:pt x="2358" y="0"/>
                  </a:moveTo>
                  <a:lnTo>
                    <a:pt x="2125" y="26"/>
                  </a:lnTo>
                  <a:lnTo>
                    <a:pt x="1892" y="52"/>
                  </a:lnTo>
                  <a:lnTo>
                    <a:pt x="1658" y="130"/>
                  </a:lnTo>
                  <a:lnTo>
                    <a:pt x="1451" y="207"/>
                  </a:lnTo>
                  <a:lnTo>
                    <a:pt x="1244" y="311"/>
                  </a:lnTo>
                  <a:lnTo>
                    <a:pt x="1037" y="415"/>
                  </a:lnTo>
                  <a:lnTo>
                    <a:pt x="855" y="544"/>
                  </a:lnTo>
                  <a:lnTo>
                    <a:pt x="700" y="700"/>
                  </a:lnTo>
                  <a:lnTo>
                    <a:pt x="544" y="881"/>
                  </a:lnTo>
                  <a:lnTo>
                    <a:pt x="389" y="1062"/>
                  </a:lnTo>
                  <a:lnTo>
                    <a:pt x="285" y="1244"/>
                  </a:lnTo>
                  <a:lnTo>
                    <a:pt x="182" y="1451"/>
                  </a:lnTo>
                  <a:lnTo>
                    <a:pt x="104" y="1684"/>
                  </a:lnTo>
                  <a:lnTo>
                    <a:pt x="52" y="1917"/>
                  </a:lnTo>
                  <a:lnTo>
                    <a:pt x="0" y="2150"/>
                  </a:lnTo>
                  <a:lnTo>
                    <a:pt x="0" y="2384"/>
                  </a:lnTo>
                  <a:lnTo>
                    <a:pt x="0" y="2643"/>
                  </a:lnTo>
                  <a:lnTo>
                    <a:pt x="52" y="2876"/>
                  </a:lnTo>
                  <a:lnTo>
                    <a:pt x="104" y="3083"/>
                  </a:lnTo>
                  <a:lnTo>
                    <a:pt x="182" y="3316"/>
                  </a:lnTo>
                  <a:lnTo>
                    <a:pt x="285" y="3524"/>
                  </a:lnTo>
                  <a:lnTo>
                    <a:pt x="389" y="3705"/>
                  </a:lnTo>
                  <a:lnTo>
                    <a:pt x="544" y="3886"/>
                  </a:lnTo>
                  <a:lnTo>
                    <a:pt x="700" y="4068"/>
                  </a:lnTo>
                  <a:lnTo>
                    <a:pt x="855" y="4223"/>
                  </a:lnTo>
                  <a:lnTo>
                    <a:pt x="1037" y="4353"/>
                  </a:lnTo>
                  <a:lnTo>
                    <a:pt x="1244" y="4482"/>
                  </a:lnTo>
                  <a:lnTo>
                    <a:pt x="1451" y="4586"/>
                  </a:lnTo>
                  <a:lnTo>
                    <a:pt x="1658" y="4664"/>
                  </a:lnTo>
                  <a:lnTo>
                    <a:pt x="1892" y="4715"/>
                  </a:lnTo>
                  <a:lnTo>
                    <a:pt x="2125" y="4741"/>
                  </a:lnTo>
                  <a:lnTo>
                    <a:pt x="2358" y="4767"/>
                  </a:lnTo>
                  <a:lnTo>
                    <a:pt x="2617" y="4741"/>
                  </a:lnTo>
                  <a:lnTo>
                    <a:pt x="2850" y="4715"/>
                  </a:lnTo>
                  <a:lnTo>
                    <a:pt x="3083" y="4664"/>
                  </a:lnTo>
                  <a:lnTo>
                    <a:pt x="3291" y="4586"/>
                  </a:lnTo>
                  <a:lnTo>
                    <a:pt x="3498" y="4482"/>
                  </a:lnTo>
                  <a:lnTo>
                    <a:pt x="3705" y="4353"/>
                  </a:lnTo>
                  <a:lnTo>
                    <a:pt x="3886" y="4223"/>
                  </a:lnTo>
                  <a:lnTo>
                    <a:pt x="4042" y="4068"/>
                  </a:lnTo>
                  <a:lnTo>
                    <a:pt x="4197" y="3886"/>
                  </a:lnTo>
                  <a:lnTo>
                    <a:pt x="4353" y="3705"/>
                  </a:lnTo>
                  <a:lnTo>
                    <a:pt x="4456" y="3524"/>
                  </a:lnTo>
                  <a:lnTo>
                    <a:pt x="4560" y="3316"/>
                  </a:lnTo>
                  <a:lnTo>
                    <a:pt x="4638" y="3083"/>
                  </a:lnTo>
                  <a:lnTo>
                    <a:pt x="4690" y="2876"/>
                  </a:lnTo>
                  <a:lnTo>
                    <a:pt x="4741" y="2643"/>
                  </a:lnTo>
                  <a:lnTo>
                    <a:pt x="4741" y="2384"/>
                  </a:lnTo>
                  <a:lnTo>
                    <a:pt x="4741" y="2150"/>
                  </a:lnTo>
                  <a:lnTo>
                    <a:pt x="4690" y="1917"/>
                  </a:lnTo>
                  <a:lnTo>
                    <a:pt x="4638" y="1684"/>
                  </a:lnTo>
                  <a:lnTo>
                    <a:pt x="4560" y="1451"/>
                  </a:lnTo>
                  <a:lnTo>
                    <a:pt x="4456" y="1244"/>
                  </a:lnTo>
                  <a:lnTo>
                    <a:pt x="4353" y="1062"/>
                  </a:lnTo>
                  <a:lnTo>
                    <a:pt x="4197" y="881"/>
                  </a:lnTo>
                  <a:lnTo>
                    <a:pt x="4042" y="700"/>
                  </a:lnTo>
                  <a:lnTo>
                    <a:pt x="3886" y="544"/>
                  </a:lnTo>
                  <a:lnTo>
                    <a:pt x="3705" y="415"/>
                  </a:lnTo>
                  <a:lnTo>
                    <a:pt x="3498" y="311"/>
                  </a:lnTo>
                  <a:lnTo>
                    <a:pt x="3291" y="207"/>
                  </a:lnTo>
                  <a:lnTo>
                    <a:pt x="3083" y="130"/>
                  </a:lnTo>
                  <a:lnTo>
                    <a:pt x="2850" y="52"/>
                  </a:lnTo>
                  <a:lnTo>
                    <a:pt x="2617" y="26"/>
                  </a:lnTo>
                  <a:lnTo>
                    <a:pt x="23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5" name="Google Shape;10755;p62"/>
            <p:cNvSpPr/>
            <p:nvPr/>
          </p:nvSpPr>
          <p:spPr>
            <a:xfrm>
              <a:off x="5743125" y="2906050"/>
              <a:ext cx="35650" cy="47300"/>
            </a:xfrm>
            <a:custGeom>
              <a:avLst/>
              <a:gdLst/>
              <a:ahLst/>
              <a:cxnLst/>
              <a:rect l="l" t="t" r="r" b="b"/>
              <a:pathLst>
                <a:path w="1426" h="1892" extrusionOk="0">
                  <a:moveTo>
                    <a:pt x="700" y="1"/>
                  </a:moveTo>
                  <a:lnTo>
                    <a:pt x="441" y="337"/>
                  </a:lnTo>
                  <a:lnTo>
                    <a:pt x="234" y="674"/>
                  </a:lnTo>
                  <a:lnTo>
                    <a:pt x="78" y="985"/>
                  </a:lnTo>
                  <a:lnTo>
                    <a:pt x="26" y="1089"/>
                  </a:lnTo>
                  <a:lnTo>
                    <a:pt x="0" y="1192"/>
                  </a:lnTo>
                  <a:lnTo>
                    <a:pt x="26" y="1348"/>
                  </a:lnTo>
                  <a:lnTo>
                    <a:pt x="78" y="1477"/>
                  </a:lnTo>
                  <a:lnTo>
                    <a:pt x="130" y="1581"/>
                  </a:lnTo>
                  <a:lnTo>
                    <a:pt x="208" y="1685"/>
                  </a:lnTo>
                  <a:lnTo>
                    <a:pt x="311" y="1762"/>
                  </a:lnTo>
                  <a:lnTo>
                    <a:pt x="441" y="1840"/>
                  </a:lnTo>
                  <a:lnTo>
                    <a:pt x="570" y="1892"/>
                  </a:lnTo>
                  <a:lnTo>
                    <a:pt x="855" y="1892"/>
                  </a:lnTo>
                  <a:lnTo>
                    <a:pt x="985" y="1840"/>
                  </a:lnTo>
                  <a:lnTo>
                    <a:pt x="1114" y="1762"/>
                  </a:lnTo>
                  <a:lnTo>
                    <a:pt x="1218" y="1685"/>
                  </a:lnTo>
                  <a:lnTo>
                    <a:pt x="1296" y="1581"/>
                  </a:lnTo>
                  <a:lnTo>
                    <a:pt x="1348" y="1477"/>
                  </a:lnTo>
                  <a:lnTo>
                    <a:pt x="1399" y="1348"/>
                  </a:lnTo>
                  <a:lnTo>
                    <a:pt x="1425" y="1192"/>
                  </a:lnTo>
                  <a:lnTo>
                    <a:pt x="1399" y="1089"/>
                  </a:lnTo>
                  <a:lnTo>
                    <a:pt x="1348" y="959"/>
                  </a:lnTo>
                  <a:lnTo>
                    <a:pt x="1192" y="648"/>
                  </a:lnTo>
                  <a:lnTo>
                    <a:pt x="959" y="312"/>
                  </a:lnTo>
                  <a:lnTo>
                    <a:pt x="70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6" name="Google Shape;10756;p62"/>
            <p:cNvSpPr/>
            <p:nvPr/>
          </p:nvSpPr>
          <p:spPr>
            <a:xfrm>
              <a:off x="5655675" y="2821850"/>
              <a:ext cx="138650" cy="102375"/>
            </a:xfrm>
            <a:custGeom>
              <a:avLst/>
              <a:gdLst/>
              <a:ahLst/>
              <a:cxnLst/>
              <a:rect l="l" t="t" r="r" b="b"/>
              <a:pathLst>
                <a:path w="5546" h="4095" extrusionOk="0">
                  <a:moveTo>
                    <a:pt x="3343" y="1"/>
                  </a:moveTo>
                  <a:lnTo>
                    <a:pt x="2151" y="1192"/>
                  </a:lnTo>
                  <a:lnTo>
                    <a:pt x="985" y="1192"/>
                  </a:lnTo>
                  <a:lnTo>
                    <a:pt x="1" y="2177"/>
                  </a:lnTo>
                  <a:lnTo>
                    <a:pt x="1" y="3084"/>
                  </a:lnTo>
                  <a:lnTo>
                    <a:pt x="985" y="4094"/>
                  </a:lnTo>
                  <a:lnTo>
                    <a:pt x="1218" y="4094"/>
                  </a:lnTo>
                  <a:lnTo>
                    <a:pt x="1244" y="3809"/>
                  </a:lnTo>
                  <a:lnTo>
                    <a:pt x="1322" y="3524"/>
                  </a:lnTo>
                  <a:lnTo>
                    <a:pt x="1400" y="3239"/>
                  </a:lnTo>
                  <a:lnTo>
                    <a:pt x="1503" y="2980"/>
                  </a:lnTo>
                  <a:lnTo>
                    <a:pt x="1633" y="2721"/>
                  </a:lnTo>
                  <a:lnTo>
                    <a:pt x="1788" y="2488"/>
                  </a:lnTo>
                  <a:lnTo>
                    <a:pt x="1944" y="2280"/>
                  </a:lnTo>
                  <a:lnTo>
                    <a:pt x="2151" y="2073"/>
                  </a:lnTo>
                  <a:lnTo>
                    <a:pt x="2358" y="1892"/>
                  </a:lnTo>
                  <a:lnTo>
                    <a:pt x="2592" y="1736"/>
                  </a:lnTo>
                  <a:lnTo>
                    <a:pt x="2825" y="1581"/>
                  </a:lnTo>
                  <a:lnTo>
                    <a:pt x="3084" y="1451"/>
                  </a:lnTo>
                  <a:lnTo>
                    <a:pt x="3343" y="1374"/>
                  </a:lnTo>
                  <a:lnTo>
                    <a:pt x="3628" y="1296"/>
                  </a:lnTo>
                  <a:lnTo>
                    <a:pt x="3913" y="1244"/>
                  </a:lnTo>
                  <a:lnTo>
                    <a:pt x="4198" y="1244"/>
                  </a:lnTo>
                  <a:lnTo>
                    <a:pt x="4561" y="1270"/>
                  </a:lnTo>
                  <a:lnTo>
                    <a:pt x="4871" y="1322"/>
                  </a:lnTo>
                  <a:lnTo>
                    <a:pt x="5208" y="1400"/>
                  </a:lnTo>
                  <a:lnTo>
                    <a:pt x="5493" y="1529"/>
                  </a:lnTo>
                  <a:lnTo>
                    <a:pt x="5545" y="1218"/>
                  </a:lnTo>
                  <a:lnTo>
                    <a:pt x="5545" y="881"/>
                  </a:lnTo>
                  <a:lnTo>
                    <a:pt x="5519" y="441"/>
                  </a:lnTo>
                  <a:lnTo>
                    <a:pt x="546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7" name="Google Shape;10757;p62"/>
            <p:cNvSpPr/>
            <p:nvPr/>
          </p:nvSpPr>
          <p:spPr>
            <a:xfrm>
              <a:off x="5559825" y="2836750"/>
              <a:ext cx="51175" cy="58325"/>
            </a:xfrm>
            <a:custGeom>
              <a:avLst/>
              <a:gdLst/>
              <a:ahLst/>
              <a:cxnLst/>
              <a:rect l="l" t="t" r="r" b="b"/>
              <a:pathLst>
                <a:path w="2047" h="2333" extrusionOk="0">
                  <a:moveTo>
                    <a:pt x="0" y="0"/>
                  </a:moveTo>
                  <a:lnTo>
                    <a:pt x="0" y="285"/>
                  </a:lnTo>
                  <a:lnTo>
                    <a:pt x="0" y="545"/>
                  </a:lnTo>
                  <a:lnTo>
                    <a:pt x="26" y="830"/>
                  </a:lnTo>
                  <a:lnTo>
                    <a:pt x="130" y="1348"/>
                  </a:lnTo>
                  <a:lnTo>
                    <a:pt x="259" y="1840"/>
                  </a:lnTo>
                  <a:lnTo>
                    <a:pt x="466" y="2332"/>
                  </a:lnTo>
                  <a:lnTo>
                    <a:pt x="1036" y="2332"/>
                  </a:lnTo>
                  <a:lnTo>
                    <a:pt x="2047" y="1322"/>
                  </a:lnTo>
                  <a:lnTo>
                    <a:pt x="2047" y="596"/>
                  </a:lnTo>
                  <a:lnTo>
                    <a:pt x="1632" y="596"/>
                  </a:lnTo>
                  <a:lnTo>
                    <a:pt x="10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8" name="Google Shape;10758;p62"/>
            <p:cNvSpPr/>
            <p:nvPr/>
          </p:nvSpPr>
          <p:spPr>
            <a:xfrm>
              <a:off x="5561750" y="2744775"/>
              <a:ext cx="226725" cy="216350"/>
            </a:xfrm>
            <a:custGeom>
              <a:avLst/>
              <a:gdLst/>
              <a:ahLst/>
              <a:cxnLst/>
              <a:rect l="l" t="t" r="r" b="b"/>
              <a:pathLst>
                <a:path w="9069" h="8654" extrusionOk="0">
                  <a:moveTo>
                    <a:pt x="7126" y="0"/>
                  </a:moveTo>
                  <a:lnTo>
                    <a:pt x="5934" y="1322"/>
                  </a:lnTo>
                  <a:lnTo>
                    <a:pt x="4794" y="1322"/>
                  </a:lnTo>
                  <a:lnTo>
                    <a:pt x="4224" y="2514"/>
                  </a:lnTo>
                  <a:lnTo>
                    <a:pt x="2151" y="2514"/>
                  </a:lnTo>
                  <a:lnTo>
                    <a:pt x="1555" y="1918"/>
                  </a:lnTo>
                  <a:lnTo>
                    <a:pt x="389" y="1918"/>
                  </a:lnTo>
                  <a:lnTo>
                    <a:pt x="260" y="2203"/>
                  </a:lnTo>
                  <a:lnTo>
                    <a:pt x="156" y="2488"/>
                  </a:lnTo>
                  <a:lnTo>
                    <a:pt x="79" y="2773"/>
                  </a:lnTo>
                  <a:lnTo>
                    <a:pt x="1" y="3058"/>
                  </a:lnTo>
                  <a:lnTo>
                    <a:pt x="1219" y="3058"/>
                  </a:lnTo>
                  <a:lnTo>
                    <a:pt x="1814" y="3654"/>
                  </a:lnTo>
                  <a:lnTo>
                    <a:pt x="2566" y="3654"/>
                  </a:lnTo>
                  <a:lnTo>
                    <a:pt x="2566" y="5260"/>
                  </a:lnTo>
                  <a:lnTo>
                    <a:pt x="1219" y="6607"/>
                  </a:lnTo>
                  <a:lnTo>
                    <a:pt x="752" y="6607"/>
                  </a:lnTo>
                  <a:lnTo>
                    <a:pt x="908" y="6840"/>
                  </a:lnTo>
                  <a:lnTo>
                    <a:pt x="1089" y="7048"/>
                  </a:lnTo>
                  <a:lnTo>
                    <a:pt x="1270" y="7255"/>
                  </a:lnTo>
                  <a:lnTo>
                    <a:pt x="1478" y="7436"/>
                  </a:lnTo>
                  <a:lnTo>
                    <a:pt x="1685" y="7618"/>
                  </a:lnTo>
                  <a:lnTo>
                    <a:pt x="1918" y="7799"/>
                  </a:lnTo>
                  <a:lnTo>
                    <a:pt x="2151" y="7954"/>
                  </a:lnTo>
                  <a:lnTo>
                    <a:pt x="2384" y="8084"/>
                  </a:lnTo>
                  <a:lnTo>
                    <a:pt x="2644" y="8213"/>
                  </a:lnTo>
                  <a:lnTo>
                    <a:pt x="2903" y="8317"/>
                  </a:lnTo>
                  <a:lnTo>
                    <a:pt x="3162" y="8421"/>
                  </a:lnTo>
                  <a:lnTo>
                    <a:pt x="3447" y="8498"/>
                  </a:lnTo>
                  <a:lnTo>
                    <a:pt x="3732" y="8576"/>
                  </a:lnTo>
                  <a:lnTo>
                    <a:pt x="4017" y="8602"/>
                  </a:lnTo>
                  <a:lnTo>
                    <a:pt x="4328" y="8654"/>
                  </a:lnTo>
                  <a:lnTo>
                    <a:pt x="4613" y="8654"/>
                  </a:lnTo>
                  <a:lnTo>
                    <a:pt x="4949" y="8628"/>
                  </a:lnTo>
                  <a:lnTo>
                    <a:pt x="5286" y="8602"/>
                  </a:lnTo>
                  <a:lnTo>
                    <a:pt x="5131" y="8213"/>
                  </a:lnTo>
                  <a:lnTo>
                    <a:pt x="5027" y="7799"/>
                  </a:lnTo>
                  <a:lnTo>
                    <a:pt x="5001" y="7773"/>
                  </a:lnTo>
                  <a:lnTo>
                    <a:pt x="4483" y="7773"/>
                  </a:lnTo>
                  <a:lnTo>
                    <a:pt x="3136" y="6426"/>
                  </a:lnTo>
                  <a:lnTo>
                    <a:pt x="3136" y="5001"/>
                  </a:lnTo>
                  <a:lnTo>
                    <a:pt x="4483" y="3654"/>
                  </a:lnTo>
                  <a:lnTo>
                    <a:pt x="5649" y="3654"/>
                  </a:lnTo>
                  <a:lnTo>
                    <a:pt x="6841" y="2488"/>
                  </a:lnTo>
                  <a:lnTo>
                    <a:pt x="9069" y="2488"/>
                  </a:lnTo>
                  <a:lnTo>
                    <a:pt x="8913" y="2099"/>
                  </a:lnTo>
                  <a:lnTo>
                    <a:pt x="8758" y="1736"/>
                  </a:lnTo>
                  <a:lnTo>
                    <a:pt x="8551" y="1399"/>
                  </a:lnTo>
                  <a:lnTo>
                    <a:pt x="8318" y="1063"/>
                  </a:lnTo>
                  <a:lnTo>
                    <a:pt x="8058" y="752"/>
                  </a:lnTo>
                  <a:lnTo>
                    <a:pt x="7773" y="493"/>
                  </a:lnTo>
                  <a:lnTo>
                    <a:pt x="7463" y="234"/>
                  </a:lnTo>
                  <a:lnTo>
                    <a:pt x="71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9" name="Google Shape;10759;p62"/>
            <p:cNvSpPr/>
            <p:nvPr/>
          </p:nvSpPr>
          <p:spPr>
            <a:xfrm>
              <a:off x="5580550" y="2726625"/>
              <a:ext cx="145750" cy="65450"/>
            </a:xfrm>
            <a:custGeom>
              <a:avLst/>
              <a:gdLst/>
              <a:ahLst/>
              <a:cxnLst/>
              <a:rect l="l" t="t" r="r" b="b"/>
              <a:pathLst>
                <a:path w="5830" h="2618" extrusionOk="0">
                  <a:moveTo>
                    <a:pt x="3576" y="1"/>
                  </a:moveTo>
                  <a:lnTo>
                    <a:pt x="3265" y="27"/>
                  </a:lnTo>
                  <a:lnTo>
                    <a:pt x="2980" y="79"/>
                  </a:lnTo>
                  <a:lnTo>
                    <a:pt x="2695" y="130"/>
                  </a:lnTo>
                  <a:lnTo>
                    <a:pt x="2410" y="208"/>
                  </a:lnTo>
                  <a:lnTo>
                    <a:pt x="2151" y="312"/>
                  </a:lnTo>
                  <a:lnTo>
                    <a:pt x="1892" y="415"/>
                  </a:lnTo>
                  <a:lnTo>
                    <a:pt x="1632" y="545"/>
                  </a:lnTo>
                  <a:lnTo>
                    <a:pt x="1399" y="700"/>
                  </a:lnTo>
                  <a:lnTo>
                    <a:pt x="1166" y="856"/>
                  </a:lnTo>
                  <a:lnTo>
                    <a:pt x="933" y="1011"/>
                  </a:lnTo>
                  <a:lnTo>
                    <a:pt x="726" y="1193"/>
                  </a:lnTo>
                  <a:lnTo>
                    <a:pt x="518" y="1374"/>
                  </a:lnTo>
                  <a:lnTo>
                    <a:pt x="337" y="1581"/>
                  </a:lnTo>
                  <a:lnTo>
                    <a:pt x="156" y="1815"/>
                  </a:lnTo>
                  <a:lnTo>
                    <a:pt x="0" y="2022"/>
                  </a:lnTo>
                  <a:lnTo>
                    <a:pt x="1062" y="2022"/>
                  </a:lnTo>
                  <a:lnTo>
                    <a:pt x="1632" y="2618"/>
                  </a:lnTo>
                  <a:lnTo>
                    <a:pt x="3083" y="2618"/>
                  </a:lnTo>
                  <a:lnTo>
                    <a:pt x="3679" y="1452"/>
                  </a:lnTo>
                  <a:lnTo>
                    <a:pt x="4897" y="1452"/>
                  </a:lnTo>
                  <a:lnTo>
                    <a:pt x="5830" y="415"/>
                  </a:lnTo>
                  <a:lnTo>
                    <a:pt x="5363" y="234"/>
                  </a:lnTo>
                  <a:lnTo>
                    <a:pt x="4871" y="105"/>
                  </a:lnTo>
                  <a:lnTo>
                    <a:pt x="4379" y="27"/>
                  </a:lnTo>
                  <a:lnTo>
                    <a:pt x="386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A72EB2EC-29BE-4D91-0360-93508886F0E7}"/>
              </a:ext>
            </a:extLst>
          </p:cNvPr>
          <p:cNvSpPr txBox="1"/>
          <p:nvPr/>
        </p:nvSpPr>
        <p:spPr>
          <a:xfrm>
            <a:off x="0" y="38182"/>
            <a:ext cx="9144000" cy="515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2000" b="1" dirty="0">
                <a:solidFill>
                  <a:srgbClr val="583F5C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b="1" dirty="0">
              <a:solidFill>
                <a:srgbClr val="583F5C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68A245D-DC94-E0C5-4330-A14404016324}"/>
              </a:ext>
            </a:extLst>
          </p:cNvPr>
          <p:cNvSpPr txBox="1"/>
          <p:nvPr/>
        </p:nvSpPr>
        <p:spPr>
          <a:xfrm>
            <a:off x="639898" y="3486797"/>
            <a:ext cx="2244142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BE5E04F-ABA7-F2F6-35B0-8DCFA4AC912C}"/>
              </a:ext>
            </a:extLst>
          </p:cNvPr>
          <p:cNvSpPr txBox="1"/>
          <p:nvPr/>
        </p:nvSpPr>
        <p:spPr>
          <a:xfrm>
            <a:off x="2064539" y="1690069"/>
            <a:ext cx="2244142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33C3505-285C-5437-24E6-10B4E0C13DEA}"/>
              </a:ext>
            </a:extLst>
          </p:cNvPr>
          <p:cNvSpPr txBox="1"/>
          <p:nvPr/>
        </p:nvSpPr>
        <p:spPr>
          <a:xfrm>
            <a:off x="3525762" y="3486797"/>
            <a:ext cx="2244142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5870EC3-F741-527B-BE22-FD5FFEBF4EDF}"/>
              </a:ext>
            </a:extLst>
          </p:cNvPr>
          <p:cNvSpPr txBox="1"/>
          <p:nvPr/>
        </p:nvSpPr>
        <p:spPr>
          <a:xfrm>
            <a:off x="6151468" y="3514551"/>
            <a:ext cx="2244142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5D6219E-6823-502F-A051-D419AE1F4F64}"/>
              </a:ext>
            </a:extLst>
          </p:cNvPr>
          <p:cNvSpPr txBox="1"/>
          <p:nvPr/>
        </p:nvSpPr>
        <p:spPr>
          <a:xfrm>
            <a:off x="4794413" y="1716885"/>
            <a:ext cx="2244142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</p:cSld>
  <p:clrMapOvr>
    <a:masterClrMapping/>
  </p:clrMapOvr>
  <p:transition spd="slow">
    <p:push dir="u"/>
  </p:transition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68" name="Google Shape;10768;p63"/>
          <p:cNvGrpSpPr/>
          <p:nvPr/>
        </p:nvGrpSpPr>
        <p:grpSpPr>
          <a:xfrm>
            <a:off x="1293021" y="3454256"/>
            <a:ext cx="906826" cy="1509029"/>
            <a:chOff x="-859606" y="-1761457"/>
            <a:chExt cx="745500" cy="1240570"/>
          </a:xfrm>
        </p:grpSpPr>
        <p:sp>
          <p:nvSpPr>
            <p:cNvPr id="10769" name="Google Shape;10769;p63"/>
            <p:cNvSpPr/>
            <p:nvPr/>
          </p:nvSpPr>
          <p:spPr>
            <a:xfrm>
              <a:off x="-859606" y="-661887"/>
              <a:ext cx="745500" cy="141000"/>
            </a:xfrm>
            <a:prstGeom prst="ellipse">
              <a:avLst/>
            </a:pr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0" name="Google Shape;10770;p63"/>
            <p:cNvSpPr/>
            <p:nvPr/>
          </p:nvSpPr>
          <p:spPr>
            <a:xfrm>
              <a:off x="-797750" y="-1761457"/>
              <a:ext cx="607680" cy="69538"/>
            </a:xfrm>
            <a:custGeom>
              <a:avLst/>
              <a:gdLst/>
              <a:ahLst/>
              <a:cxnLst/>
              <a:rect l="l" t="t" r="r" b="b"/>
              <a:pathLst>
                <a:path w="36913" h="4224" extrusionOk="0">
                  <a:moveTo>
                    <a:pt x="17720" y="0"/>
                  </a:moveTo>
                  <a:lnTo>
                    <a:pt x="16030" y="20"/>
                  </a:lnTo>
                  <a:lnTo>
                    <a:pt x="14361" y="40"/>
                  </a:lnTo>
                  <a:lnTo>
                    <a:pt x="12730" y="99"/>
                  </a:lnTo>
                  <a:lnTo>
                    <a:pt x="11178" y="157"/>
                  </a:lnTo>
                  <a:lnTo>
                    <a:pt x="9666" y="236"/>
                  </a:lnTo>
                  <a:lnTo>
                    <a:pt x="8251" y="354"/>
                  </a:lnTo>
                  <a:lnTo>
                    <a:pt x="6915" y="472"/>
                  </a:lnTo>
                  <a:lnTo>
                    <a:pt x="5658" y="609"/>
                  </a:lnTo>
                  <a:lnTo>
                    <a:pt x="4813" y="707"/>
                  </a:lnTo>
                  <a:lnTo>
                    <a:pt x="4067" y="825"/>
                  </a:lnTo>
                  <a:lnTo>
                    <a:pt x="3399" y="943"/>
                  </a:lnTo>
                  <a:lnTo>
                    <a:pt x="2790" y="1061"/>
                  </a:lnTo>
                  <a:lnTo>
                    <a:pt x="2260" y="1179"/>
                  </a:lnTo>
                  <a:lnTo>
                    <a:pt x="1808" y="1316"/>
                  </a:lnTo>
                  <a:lnTo>
                    <a:pt x="1415" y="1454"/>
                  </a:lnTo>
                  <a:lnTo>
                    <a:pt x="1061" y="1591"/>
                  </a:lnTo>
                  <a:lnTo>
                    <a:pt x="786" y="1729"/>
                  </a:lnTo>
                  <a:lnTo>
                    <a:pt x="550" y="1867"/>
                  </a:lnTo>
                  <a:lnTo>
                    <a:pt x="374" y="2024"/>
                  </a:lnTo>
                  <a:lnTo>
                    <a:pt x="236" y="2181"/>
                  </a:lnTo>
                  <a:lnTo>
                    <a:pt x="118" y="2358"/>
                  </a:lnTo>
                  <a:lnTo>
                    <a:pt x="59" y="2515"/>
                  </a:lnTo>
                  <a:lnTo>
                    <a:pt x="20" y="2692"/>
                  </a:lnTo>
                  <a:lnTo>
                    <a:pt x="0" y="2868"/>
                  </a:lnTo>
                  <a:lnTo>
                    <a:pt x="20" y="3045"/>
                  </a:lnTo>
                  <a:lnTo>
                    <a:pt x="40" y="3202"/>
                  </a:lnTo>
                  <a:lnTo>
                    <a:pt x="99" y="3360"/>
                  </a:lnTo>
                  <a:lnTo>
                    <a:pt x="177" y="3517"/>
                  </a:lnTo>
                  <a:lnTo>
                    <a:pt x="295" y="3654"/>
                  </a:lnTo>
                  <a:lnTo>
                    <a:pt x="452" y="3811"/>
                  </a:lnTo>
                  <a:lnTo>
                    <a:pt x="649" y="3949"/>
                  </a:lnTo>
                  <a:lnTo>
                    <a:pt x="865" y="4086"/>
                  </a:lnTo>
                  <a:lnTo>
                    <a:pt x="865" y="3143"/>
                  </a:lnTo>
                  <a:lnTo>
                    <a:pt x="963" y="3143"/>
                  </a:lnTo>
                  <a:lnTo>
                    <a:pt x="865" y="3006"/>
                  </a:lnTo>
                  <a:lnTo>
                    <a:pt x="825" y="2927"/>
                  </a:lnTo>
                  <a:lnTo>
                    <a:pt x="825" y="2868"/>
                  </a:lnTo>
                  <a:lnTo>
                    <a:pt x="845" y="2770"/>
                  </a:lnTo>
                  <a:lnTo>
                    <a:pt x="924" y="2672"/>
                  </a:lnTo>
                  <a:lnTo>
                    <a:pt x="1022" y="2554"/>
                  </a:lnTo>
                  <a:lnTo>
                    <a:pt x="1101" y="2515"/>
                  </a:lnTo>
                  <a:lnTo>
                    <a:pt x="1179" y="2456"/>
                  </a:lnTo>
                  <a:lnTo>
                    <a:pt x="1277" y="2417"/>
                  </a:lnTo>
                  <a:lnTo>
                    <a:pt x="1376" y="2358"/>
                  </a:lnTo>
                  <a:lnTo>
                    <a:pt x="1474" y="2299"/>
                  </a:lnTo>
                  <a:lnTo>
                    <a:pt x="1611" y="2259"/>
                  </a:lnTo>
                  <a:lnTo>
                    <a:pt x="1729" y="2200"/>
                  </a:lnTo>
                  <a:lnTo>
                    <a:pt x="1886" y="2161"/>
                  </a:lnTo>
                  <a:lnTo>
                    <a:pt x="2024" y="2122"/>
                  </a:lnTo>
                  <a:lnTo>
                    <a:pt x="2181" y="2063"/>
                  </a:lnTo>
                  <a:lnTo>
                    <a:pt x="2338" y="2024"/>
                  </a:lnTo>
                  <a:lnTo>
                    <a:pt x="2535" y="1965"/>
                  </a:lnTo>
                  <a:lnTo>
                    <a:pt x="2711" y="1925"/>
                  </a:lnTo>
                  <a:lnTo>
                    <a:pt x="2908" y="1886"/>
                  </a:lnTo>
                  <a:lnTo>
                    <a:pt x="3104" y="1847"/>
                  </a:lnTo>
                  <a:lnTo>
                    <a:pt x="3320" y="1788"/>
                  </a:lnTo>
                  <a:lnTo>
                    <a:pt x="3536" y="1749"/>
                  </a:lnTo>
                  <a:lnTo>
                    <a:pt x="3772" y="1709"/>
                  </a:lnTo>
                  <a:lnTo>
                    <a:pt x="4008" y="1670"/>
                  </a:lnTo>
                  <a:lnTo>
                    <a:pt x="4263" y="1631"/>
                  </a:lnTo>
                  <a:lnTo>
                    <a:pt x="4499" y="1591"/>
                  </a:lnTo>
                  <a:lnTo>
                    <a:pt x="4774" y="1552"/>
                  </a:lnTo>
                  <a:lnTo>
                    <a:pt x="5029" y="1513"/>
                  </a:lnTo>
                  <a:lnTo>
                    <a:pt x="5304" y="1474"/>
                  </a:lnTo>
                  <a:lnTo>
                    <a:pt x="5580" y="1454"/>
                  </a:lnTo>
                  <a:lnTo>
                    <a:pt x="5894" y="1415"/>
                  </a:lnTo>
                  <a:lnTo>
                    <a:pt x="6169" y="1375"/>
                  </a:lnTo>
                  <a:lnTo>
                    <a:pt x="6483" y="1336"/>
                  </a:lnTo>
                  <a:lnTo>
                    <a:pt x="6778" y="1316"/>
                  </a:lnTo>
                  <a:lnTo>
                    <a:pt x="7112" y="1277"/>
                  </a:lnTo>
                  <a:lnTo>
                    <a:pt x="7406" y="1258"/>
                  </a:lnTo>
                  <a:lnTo>
                    <a:pt x="7760" y="1218"/>
                  </a:lnTo>
                  <a:lnTo>
                    <a:pt x="8074" y="1199"/>
                  </a:lnTo>
                  <a:lnTo>
                    <a:pt x="8448" y="1159"/>
                  </a:lnTo>
                  <a:lnTo>
                    <a:pt x="8762" y="1140"/>
                  </a:lnTo>
                  <a:lnTo>
                    <a:pt x="9135" y="1120"/>
                  </a:lnTo>
                  <a:lnTo>
                    <a:pt x="9469" y="1081"/>
                  </a:lnTo>
                  <a:lnTo>
                    <a:pt x="9862" y="1061"/>
                  </a:lnTo>
                  <a:lnTo>
                    <a:pt x="10216" y="1041"/>
                  </a:lnTo>
                  <a:lnTo>
                    <a:pt x="10628" y="1022"/>
                  </a:lnTo>
                  <a:lnTo>
                    <a:pt x="10962" y="1002"/>
                  </a:lnTo>
                  <a:lnTo>
                    <a:pt x="11394" y="983"/>
                  </a:lnTo>
                  <a:lnTo>
                    <a:pt x="11728" y="963"/>
                  </a:lnTo>
                  <a:lnTo>
                    <a:pt x="12180" y="943"/>
                  </a:lnTo>
                  <a:lnTo>
                    <a:pt x="12534" y="924"/>
                  </a:lnTo>
                  <a:lnTo>
                    <a:pt x="12986" y="904"/>
                  </a:lnTo>
                  <a:lnTo>
                    <a:pt x="13339" y="904"/>
                  </a:lnTo>
                  <a:lnTo>
                    <a:pt x="13811" y="884"/>
                  </a:lnTo>
                  <a:lnTo>
                    <a:pt x="14164" y="884"/>
                  </a:lnTo>
                  <a:lnTo>
                    <a:pt x="14655" y="865"/>
                  </a:lnTo>
                  <a:lnTo>
                    <a:pt x="15009" y="865"/>
                  </a:lnTo>
                  <a:lnTo>
                    <a:pt x="15520" y="845"/>
                  </a:lnTo>
                  <a:lnTo>
                    <a:pt x="16738" y="845"/>
                  </a:lnTo>
                  <a:lnTo>
                    <a:pt x="17288" y="825"/>
                  </a:lnTo>
                  <a:lnTo>
                    <a:pt x="18466" y="825"/>
                  </a:lnTo>
                  <a:lnTo>
                    <a:pt x="20097" y="845"/>
                  </a:lnTo>
                  <a:lnTo>
                    <a:pt x="20175" y="845"/>
                  </a:lnTo>
                  <a:lnTo>
                    <a:pt x="21747" y="884"/>
                  </a:lnTo>
                  <a:lnTo>
                    <a:pt x="21826" y="884"/>
                  </a:lnTo>
                  <a:lnTo>
                    <a:pt x="23358" y="943"/>
                  </a:lnTo>
                  <a:lnTo>
                    <a:pt x="25008" y="1022"/>
                  </a:lnTo>
                  <a:lnTo>
                    <a:pt x="26560" y="1120"/>
                  </a:lnTo>
                  <a:lnTo>
                    <a:pt x="28033" y="1218"/>
                  </a:lnTo>
                  <a:lnTo>
                    <a:pt x="29389" y="1356"/>
                  </a:lnTo>
                  <a:lnTo>
                    <a:pt x="29900" y="1395"/>
                  </a:lnTo>
                  <a:lnTo>
                    <a:pt x="31255" y="1552"/>
                  </a:lnTo>
                  <a:lnTo>
                    <a:pt x="31353" y="1572"/>
                  </a:lnTo>
                  <a:lnTo>
                    <a:pt x="31687" y="1631"/>
                  </a:lnTo>
                  <a:lnTo>
                    <a:pt x="31844" y="1650"/>
                  </a:lnTo>
                  <a:lnTo>
                    <a:pt x="32159" y="1690"/>
                  </a:lnTo>
                  <a:lnTo>
                    <a:pt x="32257" y="1709"/>
                  </a:lnTo>
                  <a:lnTo>
                    <a:pt x="32827" y="1808"/>
                  </a:lnTo>
                  <a:lnTo>
                    <a:pt x="32984" y="1827"/>
                  </a:lnTo>
                  <a:lnTo>
                    <a:pt x="33220" y="1867"/>
                  </a:lnTo>
                  <a:lnTo>
                    <a:pt x="33396" y="1906"/>
                  </a:lnTo>
                  <a:lnTo>
                    <a:pt x="33612" y="1945"/>
                  </a:lnTo>
                  <a:lnTo>
                    <a:pt x="33809" y="2004"/>
                  </a:lnTo>
                  <a:lnTo>
                    <a:pt x="34064" y="2043"/>
                  </a:lnTo>
                  <a:lnTo>
                    <a:pt x="34300" y="2102"/>
                  </a:lnTo>
                  <a:lnTo>
                    <a:pt x="34437" y="2142"/>
                  </a:lnTo>
                  <a:lnTo>
                    <a:pt x="34634" y="2200"/>
                  </a:lnTo>
                  <a:lnTo>
                    <a:pt x="34752" y="2240"/>
                  </a:lnTo>
                  <a:lnTo>
                    <a:pt x="34948" y="2299"/>
                  </a:lnTo>
                  <a:lnTo>
                    <a:pt x="35046" y="2318"/>
                  </a:lnTo>
                  <a:lnTo>
                    <a:pt x="35282" y="2417"/>
                  </a:lnTo>
                  <a:lnTo>
                    <a:pt x="35341" y="2436"/>
                  </a:lnTo>
                  <a:lnTo>
                    <a:pt x="35498" y="2495"/>
                  </a:lnTo>
                  <a:lnTo>
                    <a:pt x="35557" y="2534"/>
                  </a:lnTo>
                  <a:lnTo>
                    <a:pt x="35695" y="2593"/>
                  </a:lnTo>
                  <a:lnTo>
                    <a:pt x="35872" y="2731"/>
                  </a:lnTo>
                  <a:lnTo>
                    <a:pt x="35989" y="2829"/>
                  </a:lnTo>
                  <a:lnTo>
                    <a:pt x="36048" y="2927"/>
                  </a:lnTo>
                  <a:lnTo>
                    <a:pt x="36068" y="3183"/>
                  </a:lnTo>
                  <a:lnTo>
                    <a:pt x="36088" y="3635"/>
                  </a:lnTo>
                  <a:lnTo>
                    <a:pt x="36088" y="4224"/>
                  </a:lnTo>
                  <a:lnTo>
                    <a:pt x="36304" y="4086"/>
                  </a:lnTo>
                  <a:lnTo>
                    <a:pt x="36481" y="3969"/>
                  </a:lnTo>
                  <a:lnTo>
                    <a:pt x="36618" y="3811"/>
                  </a:lnTo>
                  <a:lnTo>
                    <a:pt x="36736" y="3674"/>
                  </a:lnTo>
                  <a:lnTo>
                    <a:pt x="36814" y="3536"/>
                  </a:lnTo>
                  <a:lnTo>
                    <a:pt x="36873" y="3379"/>
                  </a:lnTo>
                  <a:lnTo>
                    <a:pt x="36893" y="3222"/>
                  </a:lnTo>
                  <a:lnTo>
                    <a:pt x="36913" y="3065"/>
                  </a:lnTo>
                  <a:lnTo>
                    <a:pt x="36893" y="2868"/>
                  </a:lnTo>
                  <a:lnTo>
                    <a:pt x="36854" y="2692"/>
                  </a:lnTo>
                  <a:lnTo>
                    <a:pt x="36795" y="2515"/>
                  </a:lnTo>
                  <a:lnTo>
                    <a:pt x="36677" y="2358"/>
                  </a:lnTo>
                  <a:lnTo>
                    <a:pt x="36539" y="2200"/>
                  </a:lnTo>
                  <a:lnTo>
                    <a:pt x="36343" y="2043"/>
                  </a:lnTo>
                  <a:lnTo>
                    <a:pt x="36107" y="1886"/>
                  </a:lnTo>
                  <a:lnTo>
                    <a:pt x="35813" y="1729"/>
                  </a:lnTo>
                  <a:lnTo>
                    <a:pt x="35459" y="1591"/>
                  </a:lnTo>
                  <a:lnTo>
                    <a:pt x="35046" y="1454"/>
                  </a:lnTo>
                  <a:lnTo>
                    <a:pt x="34575" y="1316"/>
                  </a:lnTo>
                  <a:lnTo>
                    <a:pt x="34025" y="1199"/>
                  </a:lnTo>
                  <a:lnTo>
                    <a:pt x="33396" y="1061"/>
                  </a:lnTo>
                  <a:lnTo>
                    <a:pt x="32689" y="943"/>
                  </a:lnTo>
                  <a:lnTo>
                    <a:pt x="31903" y="825"/>
                  </a:lnTo>
                  <a:lnTo>
                    <a:pt x="31039" y="707"/>
                  </a:lnTo>
                  <a:lnTo>
                    <a:pt x="29723" y="550"/>
                  </a:lnTo>
                  <a:lnTo>
                    <a:pt x="28328" y="413"/>
                  </a:lnTo>
                  <a:lnTo>
                    <a:pt x="26835" y="295"/>
                  </a:lnTo>
                  <a:lnTo>
                    <a:pt x="25263" y="197"/>
                  </a:lnTo>
                  <a:lnTo>
                    <a:pt x="23653" y="118"/>
                  </a:lnTo>
                  <a:lnTo>
                    <a:pt x="21963" y="59"/>
                  </a:lnTo>
                  <a:lnTo>
                    <a:pt x="20234" y="20"/>
                  </a:lnTo>
                  <a:lnTo>
                    <a:pt x="1846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1" name="Google Shape;10771;p63"/>
            <p:cNvSpPr/>
            <p:nvPr/>
          </p:nvSpPr>
          <p:spPr>
            <a:xfrm>
              <a:off x="-484686" y="-791216"/>
              <a:ext cx="284604" cy="75365"/>
            </a:xfrm>
            <a:custGeom>
              <a:avLst/>
              <a:gdLst/>
              <a:ahLst/>
              <a:cxnLst/>
              <a:rect l="l" t="t" r="r" b="b"/>
              <a:pathLst>
                <a:path w="17288" h="4578" extrusionOk="0">
                  <a:moveTo>
                    <a:pt x="17288" y="0"/>
                  </a:moveTo>
                  <a:lnTo>
                    <a:pt x="17189" y="40"/>
                  </a:lnTo>
                  <a:lnTo>
                    <a:pt x="17111" y="59"/>
                  </a:lnTo>
                  <a:lnTo>
                    <a:pt x="16757" y="177"/>
                  </a:lnTo>
                  <a:lnTo>
                    <a:pt x="16364" y="295"/>
                  </a:lnTo>
                  <a:lnTo>
                    <a:pt x="15893" y="413"/>
                  </a:lnTo>
                  <a:lnTo>
                    <a:pt x="15363" y="531"/>
                  </a:lnTo>
                  <a:lnTo>
                    <a:pt x="14754" y="629"/>
                  </a:lnTo>
                  <a:lnTo>
                    <a:pt x="14066" y="747"/>
                  </a:lnTo>
                  <a:lnTo>
                    <a:pt x="13300" y="845"/>
                  </a:lnTo>
                  <a:lnTo>
                    <a:pt x="12435" y="963"/>
                  </a:lnTo>
                  <a:lnTo>
                    <a:pt x="10687" y="1120"/>
                  </a:lnTo>
                  <a:lnTo>
                    <a:pt x="8762" y="1277"/>
                  </a:lnTo>
                  <a:lnTo>
                    <a:pt x="6719" y="1376"/>
                  </a:lnTo>
                  <a:lnTo>
                    <a:pt x="4558" y="1454"/>
                  </a:lnTo>
                  <a:lnTo>
                    <a:pt x="3536" y="2240"/>
                  </a:lnTo>
                  <a:lnTo>
                    <a:pt x="2476" y="2986"/>
                  </a:lnTo>
                  <a:lnTo>
                    <a:pt x="1395" y="3713"/>
                  </a:lnTo>
                  <a:lnTo>
                    <a:pt x="275" y="4401"/>
                  </a:lnTo>
                  <a:lnTo>
                    <a:pt x="0" y="4578"/>
                  </a:lnTo>
                  <a:lnTo>
                    <a:pt x="1847" y="4558"/>
                  </a:lnTo>
                  <a:lnTo>
                    <a:pt x="3576" y="4538"/>
                  </a:lnTo>
                  <a:lnTo>
                    <a:pt x="5226" y="4499"/>
                  </a:lnTo>
                  <a:lnTo>
                    <a:pt x="6778" y="4440"/>
                  </a:lnTo>
                  <a:lnTo>
                    <a:pt x="8232" y="4362"/>
                  </a:lnTo>
                  <a:lnTo>
                    <a:pt x="9587" y="4263"/>
                  </a:lnTo>
                  <a:lnTo>
                    <a:pt x="10825" y="4165"/>
                  </a:lnTo>
                  <a:lnTo>
                    <a:pt x="11984" y="4047"/>
                  </a:lnTo>
                  <a:lnTo>
                    <a:pt x="13025" y="3929"/>
                  </a:lnTo>
                  <a:lnTo>
                    <a:pt x="13948" y="3811"/>
                  </a:lnTo>
                  <a:lnTo>
                    <a:pt x="14773" y="3674"/>
                  </a:lnTo>
                  <a:lnTo>
                    <a:pt x="15480" y="3536"/>
                  </a:lnTo>
                  <a:lnTo>
                    <a:pt x="16070" y="3399"/>
                  </a:lnTo>
                  <a:lnTo>
                    <a:pt x="16541" y="3261"/>
                  </a:lnTo>
                  <a:lnTo>
                    <a:pt x="16875" y="3124"/>
                  </a:lnTo>
                  <a:lnTo>
                    <a:pt x="17013" y="3065"/>
                  </a:lnTo>
                  <a:lnTo>
                    <a:pt x="17111" y="3006"/>
                  </a:lnTo>
                  <a:lnTo>
                    <a:pt x="17189" y="3026"/>
                  </a:lnTo>
                  <a:lnTo>
                    <a:pt x="17288" y="3085"/>
                  </a:lnTo>
                  <a:lnTo>
                    <a:pt x="1728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2" name="Google Shape;10772;p63"/>
            <p:cNvSpPr/>
            <p:nvPr/>
          </p:nvSpPr>
          <p:spPr>
            <a:xfrm>
              <a:off x="-250217" y="-1024730"/>
              <a:ext cx="49503" cy="86049"/>
            </a:xfrm>
            <a:custGeom>
              <a:avLst/>
              <a:gdLst/>
              <a:ahLst/>
              <a:cxnLst/>
              <a:rect l="l" t="t" r="r" b="b"/>
              <a:pathLst>
                <a:path w="3007" h="5227" extrusionOk="0">
                  <a:moveTo>
                    <a:pt x="2987" y="1"/>
                  </a:moveTo>
                  <a:lnTo>
                    <a:pt x="2633" y="688"/>
                  </a:lnTo>
                  <a:lnTo>
                    <a:pt x="2299" y="1356"/>
                  </a:lnTo>
                  <a:lnTo>
                    <a:pt x="1926" y="2024"/>
                  </a:lnTo>
                  <a:lnTo>
                    <a:pt x="1572" y="2692"/>
                  </a:lnTo>
                  <a:lnTo>
                    <a:pt x="1179" y="3341"/>
                  </a:lnTo>
                  <a:lnTo>
                    <a:pt x="806" y="3969"/>
                  </a:lnTo>
                  <a:lnTo>
                    <a:pt x="394" y="4598"/>
                  </a:lnTo>
                  <a:lnTo>
                    <a:pt x="1" y="5226"/>
                  </a:lnTo>
                  <a:lnTo>
                    <a:pt x="1" y="5226"/>
                  </a:lnTo>
                  <a:lnTo>
                    <a:pt x="570" y="5128"/>
                  </a:lnTo>
                  <a:lnTo>
                    <a:pt x="1062" y="5050"/>
                  </a:lnTo>
                  <a:lnTo>
                    <a:pt x="1513" y="4951"/>
                  </a:lnTo>
                  <a:lnTo>
                    <a:pt x="1906" y="4853"/>
                  </a:lnTo>
                  <a:lnTo>
                    <a:pt x="2240" y="4755"/>
                  </a:lnTo>
                  <a:lnTo>
                    <a:pt x="2515" y="4657"/>
                  </a:lnTo>
                  <a:lnTo>
                    <a:pt x="2712" y="4558"/>
                  </a:lnTo>
                  <a:lnTo>
                    <a:pt x="2869" y="4460"/>
                  </a:lnTo>
                  <a:lnTo>
                    <a:pt x="3006" y="4519"/>
                  </a:lnTo>
                  <a:lnTo>
                    <a:pt x="3006" y="4519"/>
                  </a:lnTo>
                  <a:lnTo>
                    <a:pt x="298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3" name="Google Shape;10773;p63"/>
            <p:cNvSpPr/>
            <p:nvPr/>
          </p:nvSpPr>
          <p:spPr>
            <a:xfrm>
              <a:off x="-308744" y="-930609"/>
              <a:ext cx="108027" cy="68583"/>
            </a:xfrm>
            <a:custGeom>
              <a:avLst/>
              <a:gdLst/>
              <a:ahLst/>
              <a:cxnLst/>
              <a:rect l="l" t="t" r="r" b="b"/>
              <a:pathLst>
                <a:path w="6562" h="4166" extrusionOk="0">
                  <a:moveTo>
                    <a:pt x="6561" y="1"/>
                  </a:moveTo>
                  <a:lnTo>
                    <a:pt x="6424" y="59"/>
                  </a:lnTo>
                  <a:lnTo>
                    <a:pt x="6129" y="158"/>
                  </a:lnTo>
                  <a:lnTo>
                    <a:pt x="5795" y="256"/>
                  </a:lnTo>
                  <a:lnTo>
                    <a:pt x="5402" y="354"/>
                  </a:lnTo>
                  <a:lnTo>
                    <a:pt x="4970" y="452"/>
                  </a:lnTo>
                  <a:lnTo>
                    <a:pt x="4479" y="551"/>
                  </a:lnTo>
                  <a:lnTo>
                    <a:pt x="3929" y="649"/>
                  </a:lnTo>
                  <a:lnTo>
                    <a:pt x="2652" y="826"/>
                  </a:lnTo>
                  <a:lnTo>
                    <a:pt x="2024" y="1690"/>
                  </a:lnTo>
                  <a:lnTo>
                    <a:pt x="1356" y="2535"/>
                  </a:lnTo>
                  <a:lnTo>
                    <a:pt x="688" y="3360"/>
                  </a:lnTo>
                  <a:lnTo>
                    <a:pt x="0" y="4165"/>
                  </a:lnTo>
                  <a:lnTo>
                    <a:pt x="1316" y="4047"/>
                  </a:lnTo>
                  <a:lnTo>
                    <a:pt x="2495" y="3910"/>
                  </a:lnTo>
                  <a:lnTo>
                    <a:pt x="3517" y="3753"/>
                  </a:lnTo>
                  <a:lnTo>
                    <a:pt x="4401" y="3615"/>
                  </a:lnTo>
                  <a:lnTo>
                    <a:pt x="5147" y="3458"/>
                  </a:lnTo>
                  <a:lnTo>
                    <a:pt x="5736" y="3301"/>
                  </a:lnTo>
                  <a:lnTo>
                    <a:pt x="5952" y="3222"/>
                  </a:lnTo>
                  <a:lnTo>
                    <a:pt x="6149" y="3144"/>
                  </a:lnTo>
                  <a:lnTo>
                    <a:pt x="6306" y="3065"/>
                  </a:lnTo>
                  <a:lnTo>
                    <a:pt x="6424" y="2987"/>
                  </a:lnTo>
                  <a:lnTo>
                    <a:pt x="6502" y="3006"/>
                  </a:lnTo>
                  <a:lnTo>
                    <a:pt x="6561" y="3045"/>
                  </a:lnTo>
                  <a:lnTo>
                    <a:pt x="656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4" name="Google Shape;10774;p63"/>
            <p:cNvSpPr/>
            <p:nvPr/>
          </p:nvSpPr>
          <p:spPr>
            <a:xfrm>
              <a:off x="-384425" y="-860756"/>
              <a:ext cx="184034" cy="73110"/>
            </a:xfrm>
            <a:custGeom>
              <a:avLst/>
              <a:gdLst/>
              <a:ahLst/>
              <a:cxnLst/>
              <a:rect l="l" t="t" r="r" b="b"/>
              <a:pathLst>
                <a:path w="11179" h="4441" extrusionOk="0">
                  <a:moveTo>
                    <a:pt x="11178" y="1"/>
                  </a:moveTo>
                  <a:lnTo>
                    <a:pt x="11021" y="60"/>
                  </a:lnTo>
                  <a:lnTo>
                    <a:pt x="10667" y="178"/>
                  </a:lnTo>
                  <a:lnTo>
                    <a:pt x="10274" y="276"/>
                  </a:lnTo>
                  <a:lnTo>
                    <a:pt x="9803" y="394"/>
                  </a:lnTo>
                  <a:lnTo>
                    <a:pt x="9273" y="512"/>
                  </a:lnTo>
                  <a:lnTo>
                    <a:pt x="8664" y="629"/>
                  </a:lnTo>
                  <a:lnTo>
                    <a:pt x="7976" y="728"/>
                  </a:lnTo>
                  <a:lnTo>
                    <a:pt x="7210" y="845"/>
                  </a:lnTo>
                  <a:lnTo>
                    <a:pt x="6345" y="944"/>
                  </a:lnTo>
                  <a:lnTo>
                    <a:pt x="4951" y="1081"/>
                  </a:lnTo>
                  <a:lnTo>
                    <a:pt x="3438" y="1199"/>
                  </a:lnTo>
                  <a:lnTo>
                    <a:pt x="2613" y="2044"/>
                  </a:lnTo>
                  <a:lnTo>
                    <a:pt x="1768" y="2869"/>
                  </a:lnTo>
                  <a:lnTo>
                    <a:pt x="904" y="3674"/>
                  </a:lnTo>
                  <a:lnTo>
                    <a:pt x="0" y="4440"/>
                  </a:lnTo>
                  <a:lnTo>
                    <a:pt x="1179" y="4401"/>
                  </a:lnTo>
                  <a:lnTo>
                    <a:pt x="2279" y="4342"/>
                  </a:lnTo>
                  <a:lnTo>
                    <a:pt x="3340" y="4264"/>
                  </a:lnTo>
                  <a:lnTo>
                    <a:pt x="4342" y="4185"/>
                  </a:lnTo>
                  <a:lnTo>
                    <a:pt x="5265" y="4107"/>
                  </a:lnTo>
                  <a:lnTo>
                    <a:pt x="6129" y="4008"/>
                  </a:lnTo>
                  <a:lnTo>
                    <a:pt x="6935" y="3930"/>
                  </a:lnTo>
                  <a:lnTo>
                    <a:pt x="7662" y="3831"/>
                  </a:lnTo>
                  <a:lnTo>
                    <a:pt x="8330" y="3714"/>
                  </a:lnTo>
                  <a:lnTo>
                    <a:pt x="8919" y="3615"/>
                  </a:lnTo>
                  <a:lnTo>
                    <a:pt x="9449" y="3517"/>
                  </a:lnTo>
                  <a:lnTo>
                    <a:pt x="9921" y="3399"/>
                  </a:lnTo>
                  <a:lnTo>
                    <a:pt x="10294" y="3301"/>
                  </a:lnTo>
                  <a:lnTo>
                    <a:pt x="10608" y="3183"/>
                  </a:lnTo>
                  <a:lnTo>
                    <a:pt x="10864" y="3085"/>
                  </a:lnTo>
                  <a:lnTo>
                    <a:pt x="11021" y="2987"/>
                  </a:lnTo>
                  <a:lnTo>
                    <a:pt x="11099" y="3006"/>
                  </a:lnTo>
                  <a:lnTo>
                    <a:pt x="11178" y="3046"/>
                  </a:lnTo>
                  <a:lnTo>
                    <a:pt x="1117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5" name="Google Shape;10775;p63"/>
            <p:cNvSpPr/>
            <p:nvPr/>
          </p:nvSpPr>
          <p:spPr>
            <a:xfrm>
              <a:off x="-779311" y="-721362"/>
              <a:ext cx="579859" cy="141018"/>
            </a:xfrm>
            <a:custGeom>
              <a:avLst/>
              <a:gdLst/>
              <a:ahLst/>
              <a:cxnLst/>
              <a:rect l="l" t="t" r="r" b="b"/>
              <a:pathLst>
                <a:path w="35223" h="8566" extrusionOk="0">
                  <a:moveTo>
                    <a:pt x="35184" y="1"/>
                  </a:moveTo>
                  <a:lnTo>
                    <a:pt x="35105" y="40"/>
                  </a:lnTo>
                  <a:lnTo>
                    <a:pt x="35007" y="60"/>
                  </a:lnTo>
                  <a:lnTo>
                    <a:pt x="34653" y="177"/>
                  </a:lnTo>
                  <a:lnTo>
                    <a:pt x="34260" y="295"/>
                  </a:lnTo>
                  <a:lnTo>
                    <a:pt x="33789" y="413"/>
                  </a:lnTo>
                  <a:lnTo>
                    <a:pt x="33259" y="531"/>
                  </a:lnTo>
                  <a:lnTo>
                    <a:pt x="32650" y="629"/>
                  </a:lnTo>
                  <a:lnTo>
                    <a:pt x="31962" y="747"/>
                  </a:lnTo>
                  <a:lnTo>
                    <a:pt x="31196" y="845"/>
                  </a:lnTo>
                  <a:lnTo>
                    <a:pt x="30331" y="944"/>
                  </a:lnTo>
                  <a:lnTo>
                    <a:pt x="29055" y="1081"/>
                  </a:lnTo>
                  <a:lnTo>
                    <a:pt x="27699" y="1199"/>
                  </a:lnTo>
                  <a:lnTo>
                    <a:pt x="26245" y="1297"/>
                  </a:lnTo>
                  <a:lnTo>
                    <a:pt x="24752" y="1376"/>
                  </a:lnTo>
                  <a:lnTo>
                    <a:pt x="23181" y="1435"/>
                  </a:lnTo>
                  <a:lnTo>
                    <a:pt x="21550" y="1474"/>
                  </a:lnTo>
                  <a:lnTo>
                    <a:pt x="19881" y="1513"/>
                  </a:lnTo>
                  <a:lnTo>
                    <a:pt x="17386" y="1513"/>
                  </a:lnTo>
                  <a:lnTo>
                    <a:pt x="16011" y="1494"/>
                  </a:lnTo>
                  <a:lnTo>
                    <a:pt x="15087" y="2024"/>
                  </a:lnTo>
                  <a:lnTo>
                    <a:pt x="14144" y="2515"/>
                  </a:lnTo>
                  <a:lnTo>
                    <a:pt x="13182" y="2987"/>
                  </a:lnTo>
                  <a:lnTo>
                    <a:pt x="12219" y="3419"/>
                  </a:lnTo>
                  <a:lnTo>
                    <a:pt x="11257" y="3831"/>
                  </a:lnTo>
                  <a:lnTo>
                    <a:pt x="10274" y="4205"/>
                  </a:lnTo>
                  <a:lnTo>
                    <a:pt x="9272" y="4558"/>
                  </a:lnTo>
                  <a:lnTo>
                    <a:pt x="8271" y="4892"/>
                  </a:lnTo>
                  <a:lnTo>
                    <a:pt x="7269" y="5187"/>
                  </a:lnTo>
                  <a:lnTo>
                    <a:pt x="6247" y="5462"/>
                  </a:lnTo>
                  <a:lnTo>
                    <a:pt x="5206" y="5717"/>
                  </a:lnTo>
                  <a:lnTo>
                    <a:pt x="4184" y="5953"/>
                  </a:lnTo>
                  <a:lnTo>
                    <a:pt x="3143" y="6149"/>
                  </a:lnTo>
                  <a:lnTo>
                    <a:pt x="2102" y="6326"/>
                  </a:lnTo>
                  <a:lnTo>
                    <a:pt x="1061" y="6464"/>
                  </a:lnTo>
                  <a:lnTo>
                    <a:pt x="0" y="6601"/>
                  </a:lnTo>
                  <a:lnTo>
                    <a:pt x="59" y="6680"/>
                  </a:lnTo>
                  <a:lnTo>
                    <a:pt x="79" y="6778"/>
                  </a:lnTo>
                  <a:lnTo>
                    <a:pt x="157" y="6837"/>
                  </a:lnTo>
                  <a:lnTo>
                    <a:pt x="295" y="6916"/>
                  </a:lnTo>
                  <a:lnTo>
                    <a:pt x="629" y="7053"/>
                  </a:lnTo>
                  <a:lnTo>
                    <a:pt x="1100" y="7191"/>
                  </a:lnTo>
                  <a:lnTo>
                    <a:pt x="1690" y="7348"/>
                  </a:lnTo>
                  <a:lnTo>
                    <a:pt x="2416" y="7505"/>
                  </a:lnTo>
                  <a:lnTo>
                    <a:pt x="3261" y="7642"/>
                  </a:lnTo>
                  <a:lnTo>
                    <a:pt x="4224" y="7780"/>
                  </a:lnTo>
                  <a:lnTo>
                    <a:pt x="5285" y="7917"/>
                  </a:lnTo>
                  <a:lnTo>
                    <a:pt x="6463" y="8055"/>
                  </a:lnTo>
                  <a:lnTo>
                    <a:pt x="7760" y="8173"/>
                  </a:lnTo>
                  <a:lnTo>
                    <a:pt x="9135" y="8271"/>
                  </a:lnTo>
                  <a:lnTo>
                    <a:pt x="10628" y="8369"/>
                  </a:lnTo>
                  <a:lnTo>
                    <a:pt x="12219" y="8448"/>
                  </a:lnTo>
                  <a:lnTo>
                    <a:pt x="13909" y="8507"/>
                  </a:lnTo>
                  <a:lnTo>
                    <a:pt x="15696" y="8546"/>
                  </a:lnTo>
                  <a:lnTo>
                    <a:pt x="17562" y="8566"/>
                  </a:lnTo>
                  <a:lnTo>
                    <a:pt x="20490" y="8566"/>
                  </a:lnTo>
                  <a:lnTo>
                    <a:pt x="23063" y="8526"/>
                  </a:lnTo>
                  <a:lnTo>
                    <a:pt x="25322" y="8467"/>
                  </a:lnTo>
                  <a:lnTo>
                    <a:pt x="27287" y="8369"/>
                  </a:lnTo>
                  <a:lnTo>
                    <a:pt x="28956" y="8232"/>
                  </a:lnTo>
                  <a:lnTo>
                    <a:pt x="30371" y="8114"/>
                  </a:lnTo>
                  <a:lnTo>
                    <a:pt x="31549" y="7957"/>
                  </a:lnTo>
                  <a:lnTo>
                    <a:pt x="32512" y="7800"/>
                  </a:lnTo>
                  <a:lnTo>
                    <a:pt x="33278" y="7642"/>
                  </a:lnTo>
                  <a:lnTo>
                    <a:pt x="33868" y="7505"/>
                  </a:lnTo>
                  <a:lnTo>
                    <a:pt x="34319" y="7348"/>
                  </a:lnTo>
                  <a:lnTo>
                    <a:pt x="34634" y="7230"/>
                  </a:lnTo>
                  <a:lnTo>
                    <a:pt x="34850" y="7112"/>
                  </a:lnTo>
                  <a:lnTo>
                    <a:pt x="34968" y="7014"/>
                  </a:lnTo>
                  <a:lnTo>
                    <a:pt x="35027" y="6955"/>
                  </a:lnTo>
                  <a:lnTo>
                    <a:pt x="35046" y="6916"/>
                  </a:lnTo>
                  <a:lnTo>
                    <a:pt x="35125" y="6798"/>
                  </a:lnTo>
                  <a:lnTo>
                    <a:pt x="35223" y="6699"/>
                  </a:lnTo>
                  <a:lnTo>
                    <a:pt x="3518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6" name="Google Shape;10776;p63"/>
            <p:cNvSpPr/>
            <p:nvPr/>
          </p:nvSpPr>
          <p:spPr>
            <a:xfrm>
              <a:off x="-780612" y="-722334"/>
              <a:ext cx="264882" cy="109657"/>
            </a:xfrm>
            <a:custGeom>
              <a:avLst/>
              <a:gdLst/>
              <a:ahLst/>
              <a:cxnLst/>
              <a:rect l="l" t="t" r="r" b="b"/>
              <a:pathLst>
                <a:path w="16090" h="6661" extrusionOk="0">
                  <a:moveTo>
                    <a:pt x="1" y="1"/>
                  </a:moveTo>
                  <a:lnTo>
                    <a:pt x="20" y="6562"/>
                  </a:lnTo>
                  <a:lnTo>
                    <a:pt x="79" y="6660"/>
                  </a:lnTo>
                  <a:lnTo>
                    <a:pt x="1140" y="6523"/>
                  </a:lnTo>
                  <a:lnTo>
                    <a:pt x="2181" y="6385"/>
                  </a:lnTo>
                  <a:lnTo>
                    <a:pt x="3222" y="6208"/>
                  </a:lnTo>
                  <a:lnTo>
                    <a:pt x="4263" y="6012"/>
                  </a:lnTo>
                  <a:lnTo>
                    <a:pt x="5285" y="5776"/>
                  </a:lnTo>
                  <a:lnTo>
                    <a:pt x="6326" y="5521"/>
                  </a:lnTo>
                  <a:lnTo>
                    <a:pt x="7348" y="5246"/>
                  </a:lnTo>
                  <a:lnTo>
                    <a:pt x="8350" y="4951"/>
                  </a:lnTo>
                  <a:lnTo>
                    <a:pt x="9351" y="4617"/>
                  </a:lnTo>
                  <a:lnTo>
                    <a:pt x="10353" y="4264"/>
                  </a:lnTo>
                  <a:lnTo>
                    <a:pt x="11336" y="3890"/>
                  </a:lnTo>
                  <a:lnTo>
                    <a:pt x="12298" y="3478"/>
                  </a:lnTo>
                  <a:lnTo>
                    <a:pt x="13261" y="3046"/>
                  </a:lnTo>
                  <a:lnTo>
                    <a:pt x="14223" y="2574"/>
                  </a:lnTo>
                  <a:lnTo>
                    <a:pt x="15166" y="2083"/>
                  </a:lnTo>
                  <a:lnTo>
                    <a:pt x="16090" y="1553"/>
                  </a:lnTo>
                  <a:lnTo>
                    <a:pt x="14459" y="1533"/>
                  </a:lnTo>
                  <a:lnTo>
                    <a:pt x="12887" y="1494"/>
                  </a:lnTo>
                  <a:lnTo>
                    <a:pt x="11336" y="1415"/>
                  </a:lnTo>
                  <a:lnTo>
                    <a:pt x="9843" y="1337"/>
                  </a:lnTo>
                  <a:lnTo>
                    <a:pt x="8389" y="1258"/>
                  </a:lnTo>
                  <a:lnTo>
                    <a:pt x="7033" y="1140"/>
                  </a:lnTo>
                  <a:lnTo>
                    <a:pt x="5717" y="1022"/>
                  </a:lnTo>
                  <a:lnTo>
                    <a:pt x="4499" y="885"/>
                  </a:lnTo>
                  <a:lnTo>
                    <a:pt x="3694" y="767"/>
                  </a:lnTo>
                  <a:lnTo>
                    <a:pt x="2967" y="669"/>
                  </a:lnTo>
                  <a:lnTo>
                    <a:pt x="2299" y="570"/>
                  </a:lnTo>
                  <a:lnTo>
                    <a:pt x="1729" y="453"/>
                  </a:lnTo>
                  <a:lnTo>
                    <a:pt x="1199" y="335"/>
                  </a:lnTo>
                  <a:lnTo>
                    <a:pt x="747" y="236"/>
                  </a:lnTo>
                  <a:lnTo>
                    <a:pt x="335" y="1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7" name="Google Shape;10777;p63"/>
            <p:cNvSpPr/>
            <p:nvPr/>
          </p:nvSpPr>
          <p:spPr>
            <a:xfrm>
              <a:off x="-780941" y="-792187"/>
              <a:ext cx="371279" cy="76337"/>
            </a:xfrm>
            <a:custGeom>
              <a:avLst/>
              <a:gdLst/>
              <a:ahLst/>
              <a:cxnLst/>
              <a:rect l="l" t="t" r="r" b="b"/>
              <a:pathLst>
                <a:path w="22553" h="4637" extrusionOk="0">
                  <a:moveTo>
                    <a:pt x="1" y="0"/>
                  </a:moveTo>
                  <a:lnTo>
                    <a:pt x="1" y="2967"/>
                  </a:lnTo>
                  <a:lnTo>
                    <a:pt x="315" y="3104"/>
                  </a:lnTo>
                  <a:lnTo>
                    <a:pt x="728" y="3242"/>
                  </a:lnTo>
                  <a:lnTo>
                    <a:pt x="1258" y="3379"/>
                  </a:lnTo>
                  <a:lnTo>
                    <a:pt x="1887" y="3517"/>
                  </a:lnTo>
                  <a:lnTo>
                    <a:pt x="2633" y="3654"/>
                  </a:lnTo>
                  <a:lnTo>
                    <a:pt x="3498" y="3792"/>
                  </a:lnTo>
                  <a:lnTo>
                    <a:pt x="4460" y="3929"/>
                  </a:lnTo>
                  <a:lnTo>
                    <a:pt x="5521" y="4047"/>
                  </a:lnTo>
                  <a:lnTo>
                    <a:pt x="6680" y="4165"/>
                  </a:lnTo>
                  <a:lnTo>
                    <a:pt x="7957" y="4263"/>
                  </a:lnTo>
                  <a:lnTo>
                    <a:pt x="9313" y="4362"/>
                  </a:lnTo>
                  <a:lnTo>
                    <a:pt x="10766" y="4440"/>
                  </a:lnTo>
                  <a:lnTo>
                    <a:pt x="12318" y="4519"/>
                  </a:lnTo>
                  <a:lnTo>
                    <a:pt x="13949" y="4578"/>
                  </a:lnTo>
                  <a:lnTo>
                    <a:pt x="15677" y="4617"/>
                  </a:lnTo>
                  <a:lnTo>
                    <a:pt x="17485" y="4637"/>
                  </a:lnTo>
                  <a:lnTo>
                    <a:pt x="17995" y="4637"/>
                  </a:lnTo>
                  <a:lnTo>
                    <a:pt x="18270" y="4460"/>
                  </a:lnTo>
                  <a:lnTo>
                    <a:pt x="19390" y="3772"/>
                  </a:lnTo>
                  <a:lnTo>
                    <a:pt x="20471" y="3045"/>
                  </a:lnTo>
                  <a:lnTo>
                    <a:pt x="21531" y="2299"/>
                  </a:lnTo>
                  <a:lnTo>
                    <a:pt x="22553" y="1513"/>
                  </a:lnTo>
                  <a:lnTo>
                    <a:pt x="22553" y="1513"/>
                  </a:lnTo>
                  <a:lnTo>
                    <a:pt x="20451" y="1572"/>
                  </a:lnTo>
                  <a:lnTo>
                    <a:pt x="17485" y="1572"/>
                  </a:lnTo>
                  <a:lnTo>
                    <a:pt x="15658" y="1552"/>
                  </a:lnTo>
                  <a:lnTo>
                    <a:pt x="13870" y="1513"/>
                  </a:lnTo>
                  <a:lnTo>
                    <a:pt x="12141" y="1454"/>
                  </a:lnTo>
                  <a:lnTo>
                    <a:pt x="10472" y="1376"/>
                  </a:lnTo>
                  <a:lnTo>
                    <a:pt x="8861" y="1277"/>
                  </a:lnTo>
                  <a:lnTo>
                    <a:pt x="7328" y="1159"/>
                  </a:lnTo>
                  <a:lnTo>
                    <a:pt x="5875" y="1042"/>
                  </a:lnTo>
                  <a:lnTo>
                    <a:pt x="4519" y="884"/>
                  </a:lnTo>
                  <a:lnTo>
                    <a:pt x="3714" y="786"/>
                  </a:lnTo>
                  <a:lnTo>
                    <a:pt x="2987" y="668"/>
                  </a:lnTo>
                  <a:lnTo>
                    <a:pt x="2319" y="570"/>
                  </a:lnTo>
                  <a:lnTo>
                    <a:pt x="1730" y="452"/>
                  </a:lnTo>
                  <a:lnTo>
                    <a:pt x="1199" y="334"/>
                  </a:lnTo>
                  <a:lnTo>
                    <a:pt x="747" y="236"/>
                  </a:lnTo>
                  <a:lnTo>
                    <a:pt x="355" y="1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8" name="Google Shape;10778;p63"/>
            <p:cNvSpPr/>
            <p:nvPr/>
          </p:nvSpPr>
          <p:spPr>
            <a:xfrm>
              <a:off x="-715928" y="-1339736"/>
              <a:ext cx="514865" cy="414295"/>
            </a:xfrm>
            <a:custGeom>
              <a:avLst/>
              <a:gdLst/>
              <a:ahLst/>
              <a:cxnLst/>
              <a:rect l="l" t="t" r="r" b="b"/>
              <a:pathLst>
                <a:path w="31275" h="25166" extrusionOk="0">
                  <a:moveTo>
                    <a:pt x="31196" y="1"/>
                  </a:moveTo>
                  <a:lnTo>
                    <a:pt x="30685" y="178"/>
                  </a:lnTo>
                  <a:lnTo>
                    <a:pt x="30057" y="335"/>
                  </a:lnTo>
                  <a:lnTo>
                    <a:pt x="29310" y="492"/>
                  </a:lnTo>
                  <a:lnTo>
                    <a:pt x="28407" y="649"/>
                  </a:lnTo>
                  <a:lnTo>
                    <a:pt x="28014" y="1494"/>
                  </a:lnTo>
                  <a:lnTo>
                    <a:pt x="27582" y="2339"/>
                  </a:lnTo>
                  <a:lnTo>
                    <a:pt x="27149" y="3164"/>
                  </a:lnTo>
                  <a:lnTo>
                    <a:pt x="26698" y="3989"/>
                  </a:lnTo>
                  <a:lnTo>
                    <a:pt x="26226" y="4794"/>
                  </a:lnTo>
                  <a:lnTo>
                    <a:pt x="25735" y="5600"/>
                  </a:lnTo>
                  <a:lnTo>
                    <a:pt x="25224" y="6385"/>
                  </a:lnTo>
                  <a:lnTo>
                    <a:pt x="24713" y="7171"/>
                  </a:lnTo>
                  <a:lnTo>
                    <a:pt x="24163" y="7937"/>
                  </a:lnTo>
                  <a:lnTo>
                    <a:pt x="23613" y="8704"/>
                  </a:lnTo>
                  <a:lnTo>
                    <a:pt x="23024" y="9450"/>
                  </a:lnTo>
                  <a:lnTo>
                    <a:pt x="22435" y="10197"/>
                  </a:lnTo>
                  <a:lnTo>
                    <a:pt x="21806" y="10923"/>
                  </a:lnTo>
                  <a:lnTo>
                    <a:pt x="21177" y="11631"/>
                  </a:lnTo>
                  <a:lnTo>
                    <a:pt x="20510" y="12318"/>
                  </a:lnTo>
                  <a:lnTo>
                    <a:pt x="19842" y="13006"/>
                  </a:lnTo>
                  <a:lnTo>
                    <a:pt x="18761" y="14008"/>
                  </a:lnTo>
                  <a:lnTo>
                    <a:pt x="17661" y="14970"/>
                  </a:lnTo>
                  <a:lnTo>
                    <a:pt x="16541" y="15894"/>
                  </a:lnTo>
                  <a:lnTo>
                    <a:pt x="15382" y="16778"/>
                  </a:lnTo>
                  <a:lnTo>
                    <a:pt x="14204" y="17622"/>
                  </a:lnTo>
                  <a:lnTo>
                    <a:pt x="13005" y="18447"/>
                  </a:lnTo>
                  <a:lnTo>
                    <a:pt x="11787" y="19213"/>
                  </a:lnTo>
                  <a:lnTo>
                    <a:pt x="10530" y="19960"/>
                  </a:lnTo>
                  <a:lnTo>
                    <a:pt x="9273" y="20648"/>
                  </a:lnTo>
                  <a:lnTo>
                    <a:pt x="7996" y="21315"/>
                  </a:lnTo>
                  <a:lnTo>
                    <a:pt x="6699" y="21924"/>
                  </a:lnTo>
                  <a:lnTo>
                    <a:pt x="5383" y="22514"/>
                  </a:lnTo>
                  <a:lnTo>
                    <a:pt x="4047" y="23044"/>
                  </a:lnTo>
                  <a:lnTo>
                    <a:pt x="2711" y="23535"/>
                  </a:lnTo>
                  <a:lnTo>
                    <a:pt x="1356" y="23987"/>
                  </a:lnTo>
                  <a:lnTo>
                    <a:pt x="1" y="24400"/>
                  </a:lnTo>
                  <a:lnTo>
                    <a:pt x="1199" y="24557"/>
                  </a:lnTo>
                  <a:lnTo>
                    <a:pt x="2574" y="24694"/>
                  </a:lnTo>
                  <a:lnTo>
                    <a:pt x="4067" y="24812"/>
                  </a:lnTo>
                  <a:lnTo>
                    <a:pt x="5697" y="24930"/>
                  </a:lnTo>
                  <a:lnTo>
                    <a:pt x="7465" y="25028"/>
                  </a:lnTo>
                  <a:lnTo>
                    <a:pt x="9371" y="25087"/>
                  </a:lnTo>
                  <a:lnTo>
                    <a:pt x="11394" y="25146"/>
                  </a:lnTo>
                  <a:lnTo>
                    <a:pt x="13536" y="25166"/>
                  </a:lnTo>
                  <a:lnTo>
                    <a:pt x="15972" y="25166"/>
                  </a:lnTo>
                  <a:lnTo>
                    <a:pt x="18250" y="25127"/>
                  </a:lnTo>
                  <a:lnTo>
                    <a:pt x="20372" y="25048"/>
                  </a:lnTo>
                  <a:lnTo>
                    <a:pt x="22317" y="24950"/>
                  </a:lnTo>
                  <a:lnTo>
                    <a:pt x="24085" y="24832"/>
                  </a:lnTo>
                  <a:lnTo>
                    <a:pt x="25676" y="24694"/>
                  </a:lnTo>
                  <a:lnTo>
                    <a:pt x="27071" y="24537"/>
                  </a:lnTo>
                  <a:lnTo>
                    <a:pt x="28289" y="24360"/>
                  </a:lnTo>
                  <a:lnTo>
                    <a:pt x="28682" y="23732"/>
                  </a:lnTo>
                  <a:lnTo>
                    <a:pt x="29094" y="23103"/>
                  </a:lnTo>
                  <a:lnTo>
                    <a:pt x="29467" y="22475"/>
                  </a:lnTo>
                  <a:lnTo>
                    <a:pt x="29860" y="21826"/>
                  </a:lnTo>
                  <a:lnTo>
                    <a:pt x="30214" y="21158"/>
                  </a:lnTo>
                  <a:lnTo>
                    <a:pt x="30587" y="20490"/>
                  </a:lnTo>
                  <a:lnTo>
                    <a:pt x="30921" y="19822"/>
                  </a:lnTo>
                  <a:lnTo>
                    <a:pt x="31275" y="19135"/>
                  </a:lnTo>
                  <a:lnTo>
                    <a:pt x="3119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9" name="Google Shape;10779;p63"/>
            <p:cNvSpPr/>
            <p:nvPr/>
          </p:nvSpPr>
          <p:spPr>
            <a:xfrm>
              <a:off x="-238249" y="-1405062"/>
              <a:ext cx="35592" cy="54672"/>
            </a:xfrm>
            <a:custGeom>
              <a:avLst/>
              <a:gdLst/>
              <a:ahLst/>
              <a:cxnLst/>
              <a:rect l="l" t="t" r="r" b="b"/>
              <a:pathLst>
                <a:path w="2162" h="3321" extrusionOk="0">
                  <a:moveTo>
                    <a:pt x="2162" y="1"/>
                  </a:moveTo>
                  <a:lnTo>
                    <a:pt x="1749" y="138"/>
                  </a:lnTo>
                  <a:lnTo>
                    <a:pt x="1258" y="276"/>
                  </a:lnTo>
                  <a:lnTo>
                    <a:pt x="649" y="1808"/>
                  </a:lnTo>
                  <a:lnTo>
                    <a:pt x="1" y="3321"/>
                  </a:lnTo>
                  <a:lnTo>
                    <a:pt x="786" y="3164"/>
                  </a:lnTo>
                  <a:lnTo>
                    <a:pt x="1395" y="3006"/>
                  </a:lnTo>
                  <a:lnTo>
                    <a:pt x="1651" y="2908"/>
                  </a:lnTo>
                  <a:lnTo>
                    <a:pt x="1867" y="2830"/>
                  </a:lnTo>
                  <a:lnTo>
                    <a:pt x="2024" y="2751"/>
                  </a:lnTo>
                  <a:lnTo>
                    <a:pt x="2142" y="2672"/>
                  </a:lnTo>
                  <a:lnTo>
                    <a:pt x="2162" y="2574"/>
                  </a:lnTo>
                  <a:lnTo>
                    <a:pt x="2162" y="2260"/>
                  </a:lnTo>
                  <a:lnTo>
                    <a:pt x="2162" y="1337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0" name="Google Shape;10780;p63"/>
            <p:cNvSpPr/>
            <p:nvPr/>
          </p:nvSpPr>
          <p:spPr>
            <a:xfrm>
              <a:off x="-781254" y="-926724"/>
              <a:ext cx="516165" cy="71167"/>
            </a:xfrm>
            <a:custGeom>
              <a:avLst/>
              <a:gdLst/>
              <a:ahLst/>
              <a:cxnLst/>
              <a:rect l="l" t="t" r="r" b="b"/>
              <a:pathLst>
                <a:path w="31354" h="4323" extrusionOk="0">
                  <a:moveTo>
                    <a:pt x="1120" y="0"/>
                  </a:moveTo>
                  <a:lnTo>
                    <a:pt x="550" y="118"/>
                  </a:lnTo>
                  <a:lnTo>
                    <a:pt x="0" y="236"/>
                  </a:lnTo>
                  <a:lnTo>
                    <a:pt x="0" y="2652"/>
                  </a:lnTo>
                  <a:lnTo>
                    <a:pt x="295" y="2790"/>
                  </a:lnTo>
                  <a:lnTo>
                    <a:pt x="708" y="2927"/>
                  </a:lnTo>
                  <a:lnTo>
                    <a:pt x="1218" y="3065"/>
                  </a:lnTo>
                  <a:lnTo>
                    <a:pt x="1867" y="3202"/>
                  </a:lnTo>
                  <a:lnTo>
                    <a:pt x="2613" y="3340"/>
                  </a:lnTo>
                  <a:lnTo>
                    <a:pt x="3458" y="3477"/>
                  </a:lnTo>
                  <a:lnTo>
                    <a:pt x="4420" y="3615"/>
                  </a:lnTo>
                  <a:lnTo>
                    <a:pt x="5481" y="3733"/>
                  </a:lnTo>
                  <a:lnTo>
                    <a:pt x="6660" y="3851"/>
                  </a:lnTo>
                  <a:lnTo>
                    <a:pt x="7917" y="3968"/>
                  </a:lnTo>
                  <a:lnTo>
                    <a:pt x="9292" y="4047"/>
                  </a:lnTo>
                  <a:lnTo>
                    <a:pt x="10746" y="4145"/>
                  </a:lnTo>
                  <a:lnTo>
                    <a:pt x="12298" y="4204"/>
                  </a:lnTo>
                  <a:lnTo>
                    <a:pt x="13948" y="4263"/>
                  </a:lnTo>
                  <a:lnTo>
                    <a:pt x="15677" y="4302"/>
                  </a:lnTo>
                  <a:lnTo>
                    <a:pt x="17504" y="4322"/>
                  </a:lnTo>
                  <a:lnTo>
                    <a:pt x="19173" y="4322"/>
                  </a:lnTo>
                  <a:lnTo>
                    <a:pt x="20765" y="4302"/>
                  </a:lnTo>
                  <a:lnTo>
                    <a:pt x="22277" y="4283"/>
                  </a:lnTo>
                  <a:lnTo>
                    <a:pt x="23711" y="4224"/>
                  </a:lnTo>
                  <a:lnTo>
                    <a:pt x="25086" y="4165"/>
                  </a:lnTo>
                  <a:lnTo>
                    <a:pt x="26383" y="4106"/>
                  </a:lnTo>
                  <a:lnTo>
                    <a:pt x="27581" y="4027"/>
                  </a:lnTo>
                  <a:lnTo>
                    <a:pt x="28701" y="3929"/>
                  </a:lnTo>
                  <a:lnTo>
                    <a:pt x="29389" y="3124"/>
                  </a:lnTo>
                  <a:lnTo>
                    <a:pt x="30057" y="2299"/>
                  </a:lnTo>
                  <a:lnTo>
                    <a:pt x="30725" y="1454"/>
                  </a:lnTo>
                  <a:lnTo>
                    <a:pt x="31353" y="590"/>
                  </a:lnTo>
                  <a:lnTo>
                    <a:pt x="30449" y="707"/>
                  </a:lnTo>
                  <a:lnTo>
                    <a:pt x="29173" y="845"/>
                  </a:lnTo>
                  <a:lnTo>
                    <a:pt x="27817" y="943"/>
                  </a:lnTo>
                  <a:lnTo>
                    <a:pt x="26363" y="1041"/>
                  </a:lnTo>
                  <a:lnTo>
                    <a:pt x="24870" y="1120"/>
                  </a:lnTo>
                  <a:lnTo>
                    <a:pt x="23299" y="1199"/>
                  </a:lnTo>
                  <a:lnTo>
                    <a:pt x="21668" y="1238"/>
                  </a:lnTo>
                  <a:lnTo>
                    <a:pt x="19999" y="1258"/>
                  </a:lnTo>
                  <a:lnTo>
                    <a:pt x="18289" y="1277"/>
                  </a:lnTo>
                  <a:lnTo>
                    <a:pt x="17504" y="1277"/>
                  </a:lnTo>
                  <a:lnTo>
                    <a:pt x="15677" y="1258"/>
                  </a:lnTo>
                  <a:lnTo>
                    <a:pt x="13889" y="1218"/>
                  </a:lnTo>
                  <a:lnTo>
                    <a:pt x="12160" y="1159"/>
                  </a:lnTo>
                  <a:lnTo>
                    <a:pt x="10491" y="1081"/>
                  </a:lnTo>
                  <a:lnTo>
                    <a:pt x="8880" y="982"/>
                  </a:lnTo>
                  <a:lnTo>
                    <a:pt x="7347" y="865"/>
                  </a:lnTo>
                  <a:lnTo>
                    <a:pt x="5894" y="727"/>
                  </a:lnTo>
                  <a:lnTo>
                    <a:pt x="4538" y="570"/>
                  </a:lnTo>
                  <a:lnTo>
                    <a:pt x="3497" y="432"/>
                  </a:lnTo>
                  <a:lnTo>
                    <a:pt x="2574" y="295"/>
                  </a:lnTo>
                  <a:lnTo>
                    <a:pt x="1788" y="157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1" name="Google Shape;10781;p63"/>
            <p:cNvSpPr/>
            <p:nvPr/>
          </p:nvSpPr>
          <p:spPr>
            <a:xfrm>
              <a:off x="-781254" y="-862040"/>
              <a:ext cx="453427" cy="76337"/>
            </a:xfrm>
            <a:custGeom>
              <a:avLst/>
              <a:gdLst/>
              <a:ahLst/>
              <a:cxnLst/>
              <a:rect l="l" t="t" r="r" b="b"/>
              <a:pathLst>
                <a:path w="27543" h="4637" extrusionOk="0">
                  <a:moveTo>
                    <a:pt x="0" y="0"/>
                  </a:moveTo>
                  <a:lnTo>
                    <a:pt x="20" y="2967"/>
                  </a:lnTo>
                  <a:lnTo>
                    <a:pt x="315" y="3104"/>
                  </a:lnTo>
                  <a:lnTo>
                    <a:pt x="727" y="3242"/>
                  </a:lnTo>
                  <a:lnTo>
                    <a:pt x="1238" y="3379"/>
                  </a:lnTo>
                  <a:lnTo>
                    <a:pt x="1886" y="3517"/>
                  </a:lnTo>
                  <a:lnTo>
                    <a:pt x="2633" y="3654"/>
                  </a:lnTo>
                  <a:lnTo>
                    <a:pt x="3477" y="3792"/>
                  </a:lnTo>
                  <a:lnTo>
                    <a:pt x="4440" y="3929"/>
                  </a:lnTo>
                  <a:lnTo>
                    <a:pt x="5520" y="4047"/>
                  </a:lnTo>
                  <a:lnTo>
                    <a:pt x="6679" y="4165"/>
                  </a:lnTo>
                  <a:lnTo>
                    <a:pt x="7937" y="4263"/>
                  </a:lnTo>
                  <a:lnTo>
                    <a:pt x="9312" y="4361"/>
                  </a:lnTo>
                  <a:lnTo>
                    <a:pt x="10766" y="4460"/>
                  </a:lnTo>
                  <a:lnTo>
                    <a:pt x="12317" y="4518"/>
                  </a:lnTo>
                  <a:lnTo>
                    <a:pt x="13948" y="4577"/>
                  </a:lnTo>
                  <a:lnTo>
                    <a:pt x="15677" y="4617"/>
                  </a:lnTo>
                  <a:lnTo>
                    <a:pt x="17504" y="4636"/>
                  </a:lnTo>
                  <a:lnTo>
                    <a:pt x="19272" y="4636"/>
                  </a:lnTo>
                  <a:lnTo>
                    <a:pt x="20981" y="4617"/>
                  </a:lnTo>
                  <a:lnTo>
                    <a:pt x="22572" y="4577"/>
                  </a:lnTo>
                  <a:lnTo>
                    <a:pt x="24104" y="4518"/>
                  </a:lnTo>
                  <a:lnTo>
                    <a:pt x="25008" y="3752"/>
                  </a:lnTo>
                  <a:lnTo>
                    <a:pt x="25872" y="2947"/>
                  </a:lnTo>
                  <a:lnTo>
                    <a:pt x="26717" y="2122"/>
                  </a:lnTo>
                  <a:lnTo>
                    <a:pt x="27542" y="1277"/>
                  </a:lnTo>
                  <a:lnTo>
                    <a:pt x="25401" y="1415"/>
                  </a:lnTo>
                  <a:lnTo>
                    <a:pt x="23142" y="1513"/>
                  </a:lnTo>
                  <a:lnTo>
                    <a:pt x="20765" y="1572"/>
                  </a:lnTo>
                  <a:lnTo>
                    <a:pt x="18289" y="1591"/>
                  </a:lnTo>
                  <a:lnTo>
                    <a:pt x="17504" y="1591"/>
                  </a:lnTo>
                  <a:lnTo>
                    <a:pt x="15677" y="1572"/>
                  </a:lnTo>
                  <a:lnTo>
                    <a:pt x="13889" y="1513"/>
                  </a:lnTo>
                  <a:lnTo>
                    <a:pt x="12160" y="1454"/>
                  </a:lnTo>
                  <a:lnTo>
                    <a:pt x="10491" y="1375"/>
                  </a:lnTo>
                  <a:lnTo>
                    <a:pt x="8880" y="1277"/>
                  </a:lnTo>
                  <a:lnTo>
                    <a:pt x="7347" y="1179"/>
                  </a:lnTo>
                  <a:lnTo>
                    <a:pt x="5894" y="1041"/>
                  </a:lnTo>
                  <a:lnTo>
                    <a:pt x="4538" y="884"/>
                  </a:lnTo>
                  <a:lnTo>
                    <a:pt x="3733" y="786"/>
                  </a:lnTo>
                  <a:lnTo>
                    <a:pt x="2986" y="668"/>
                  </a:lnTo>
                  <a:lnTo>
                    <a:pt x="2338" y="570"/>
                  </a:lnTo>
                  <a:lnTo>
                    <a:pt x="1749" y="452"/>
                  </a:lnTo>
                  <a:lnTo>
                    <a:pt x="1218" y="334"/>
                  </a:lnTo>
                  <a:lnTo>
                    <a:pt x="747" y="236"/>
                  </a:lnTo>
                  <a:lnTo>
                    <a:pt x="354" y="1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2" name="Google Shape;10782;p63"/>
            <p:cNvSpPr/>
            <p:nvPr/>
          </p:nvSpPr>
          <p:spPr>
            <a:xfrm>
              <a:off x="-209142" y="-1441610"/>
              <a:ext cx="6486" cy="18125"/>
            </a:xfrm>
            <a:custGeom>
              <a:avLst/>
              <a:gdLst/>
              <a:ahLst/>
              <a:cxnLst/>
              <a:rect l="l" t="t" r="r" b="b"/>
              <a:pathLst>
                <a:path w="394" h="1101" extrusionOk="0">
                  <a:moveTo>
                    <a:pt x="394" y="1"/>
                  </a:moveTo>
                  <a:lnTo>
                    <a:pt x="1" y="1101"/>
                  </a:lnTo>
                  <a:lnTo>
                    <a:pt x="217" y="1003"/>
                  </a:lnTo>
                  <a:lnTo>
                    <a:pt x="374" y="924"/>
                  </a:lnTo>
                  <a:lnTo>
                    <a:pt x="394" y="767"/>
                  </a:lnTo>
                  <a:lnTo>
                    <a:pt x="394" y="453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6480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3" name="Google Shape;10783;p63"/>
            <p:cNvSpPr/>
            <p:nvPr/>
          </p:nvSpPr>
          <p:spPr>
            <a:xfrm>
              <a:off x="-782867" y="-1473302"/>
              <a:ext cx="580188" cy="72781"/>
            </a:xfrm>
            <a:custGeom>
              <a:avLst/>
              <a:gdLst/>
              <a:ahLst/>
              <a:cxnLst/>
              <a:rect l="l" t="t" r="r" b="b"/>
              <a:pathLst>
                <a:path w="35243" h="4421" extrusionOk="0">
                  <a:moveTo>
                    <a:pt x="0" y="1"/>
                  </a:moveTo>
                  <a:lnTo>
                    <a:pt x="20" y="2672"/>
                  </a:lnTo>
                  <a:lnTo>
                    <a:pt x="118" y="2751"/>
                  </a:lnTo>
                  <a:lnTo>
                    <a:pt x="255" y="2810"/>
                  </a:lnTo>
                  <a:lnTo>
                    <a:pt x="629" y="2967"/>
                  </a:lnTo>
                  <a:lnTo>
                    <a:pt x="1120" y="3105"/>
                  </a:lnTo>
                  <a:lnTo>
                    <a:pt x="1729" y="3242"/>
                  </a:lnTo>
                  <a:lnTo>
                    <a:pt x="2456" y="3380"/>
                  </a:lnTo>
                  <a:lnTo>
                    <a:pt x="3300" y="3537"/>
                  </a:lnTo>
                  <a:lnTo>
                    <a:pt x="4263" y="3674"/>
                  </a:lnTo>
                  <a:lnTo>
                    <a:pt x="5324" y="3792"/>
                  </a:lnTo>
                  <a:lnTo>
                    <a:pt x="6502" y="3910"/>
                  </a:lnTo>
                  <a:lnTo>
                    <a:pt x="7799" y="4028"/>
                  </a:lnTo>
                  <a:lnTo>
                    <a:pt x="9174" y="4126"/>
                  </a:lnTo>
                  <a:lnTo>
                    <a:pt x="10667" y="4224"/>
                  </a:lnTo>
                  <a:lnTo>
                    <a:pt x="12258" y="4303"/>
                  </a:lnTo>
                  <a:lnTo>
                    <a:pt x="13948" y="4342"/>
                  </a:lnTo>
                  <a:lnTo>
                    <a:pt x="15735" y="4401"/>
                  </a:lnTo>
                  <a:lnTo>
                    <a:pt x="17602" y="4421"/>
                  </a:lnTo>
                  <a:lnTo>
                    <a:pt x="19311" y="4421"/>
                  </a:lnTo>
                  <a:lnTo>
                    <a:pt x="20961" y="4401"/>
                  </a:lnTo>
                  <a:lnTo>
                    <a:pt x="22532" y="4362"/>
                  </a:lnTo>
                  <a:lnTo>
                    <a:pt x="24006" y="4303"/>
                  </a:lnTo>
                  <a:lnTo>
                    <a:pt x="25401" y="4244"/>
                  </a:lnTo>
                  <a:lnTo>
                    <a:pt x="26717" y="4165"/>
                  </a:lnTo>
                  <a:lnTo>
                    <a:pt x="27954" y="4087"/>
                  </a:lnTo>
                  <a:lnTo>
                    <a:pt x="29094" y="3989"/>
                  </a:lnTo>
                  <a:lnTo>
                    <a:pt x="30155" y="3890"/>
                  </a:lnTo>
                  <a:lnTo>
                    <a:pt x="31117" y="3772"/>
                  </a:lnTo>
                  <a:lnTo>
                    <a:pt x="31982" y="3655"/>
                  </a:lnTo>
                  <a:lnTo>
                    <a:pt x="32748" y="3537"/>
                  </a:lnTo>
                  <a:lnTo>
                    <a:pt x="33435" y="3419"/>
                  </a:lnTo>
                  <a:lnTo>
                    <a:pt x="34005" y="3281"/>
                  </a:lnTo>
                  <a:lnTo>
                    <a:pt x="34476" y="3164"/>
                  </a:lnTo>
                  <a:lnTo>
                    <a:pt x="34850" y="3026"/>
                  </a:lnTo>
                  <a:lnTo>
                    <a:pt x="35243" y="1926"/>
                  </a:lnTo>
                  <a:lnTo>
                    <a:pt x="35243" y="158"/>
                  </a:lnTo>
                  <a:lnTo>
                    <a:pt x="34889" y="276"/>
                  </a:lnTo>
                  <a:lnTo>
                    <a:pt x="34476" y="394"/>
                  </a:lnTo>
                  <a:lnTo>
                    <a:pt x="34005" y="511"/>
                  </a:lnTo>
                  <a:lnTo>
                    <a:pt x="33475" y="629"/>
                  </a:lnTo>
                  <a:lnTo>
                    <a:pt x="32866" y="728"/>
                  </a:lnTo>
                  <a:lnTo>
                    <a:pt x="32178" y="845"/>
                  </a:lnTo>
                  <a:lnTo>
                    <a:pt x="31412" y="944"/>
                  </a:lnTo>
                  <a:lnTo>
                    <a:pt x="30547" y="1042"/>
                  </a:lnTo>
                  <a:lnTo>
                    <a:pt x="29271" y="1179"/>
                  </a:lnTo>
                  <a:lnTo>
                    <a:pt x="27915" y="1297"/>
                  </a:lnTo>
                  <a:lnTo>
                    <a:pt x="26461" y="1395"/>
                  </a:lnTo>
                  <a:lnTo>
                    <a:pt x="24968" y="1474"/>
                  </a:lnTo>
                  <a:lnTo>
                    <a:pt x="23397" y="1533"/>
                  </a:lnTo>
                  <a:lnTo>
                    <a:pt x="21766" y="1572"/>
                  </a:lnTo>
                  <a:lnTo>
                    <a:pt x="20097" y="1612"/>
                  </a:lnTo>
                  <a:lnTo>
                    <a:pt x="17602" y="1612"/>
                  </a:lnTo>
                  <a:lnTo>
                    <a:pt x="15775" y="1592"/>
                  </a:lnTo>
                  <a:lnTo>
                    <a:pt x="13987" y="1553"/>
                  </a:lnTo>
                  <a:lnTo>
                    <a:pt x="12258" y="1494"/>
                  </a:lnTo>
                  <a:lnTo>
                    <a:pt x="10589" y="1415"/>
                  </a:lnTo>
                  <a:lnTo>
                    <a:pt x="8978" y="1317"/>
                  </a:lnTo>
                  <a:lnTo>
                    <a:pt x="7445" y="1199"/>
                  </a:lnTo>
                  <a:lnTo>
                    <a:pt x="5992" y="1081"/>
                  </a:lnTo>
                  <a:lnTo>
                    <a:pt x="4636" y="924"/>
                  </a:lnTo>
                  <a:lnTo>
                    <a:pt x="3791" y="806"/>
                  </a:lnTo>
                  <a:lnTo>
                    <a:pt x="3025" y="708"/>
                  </a:lnTo>
                  <a:lnTo>
                    <a:pt x="2357" y="590"/>
                  </a:lnTo>
                  <a:lnTo>
                    <a:pt x="1748" y="472"/>
                  </a:lnTo>
                  <a:lnTo>
                    <a:pt x="1218" y="354"/>
                  </a:lnTo>
                  <a:lnTo>
                    <a:pt x="747" y="236"/>
                  </a:lnTo>
                  <a:lnTo>
                    <a:pt x="354" y="1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4" name="Google Shape;10784;p63"/>
            <p:cNvSpPr/>
            <p:nvPr/>
          </p:nvSpPr>
          <p:spPr>
            <a:xfrm>
              <a:off x="-782554" y="-1407647"/>
              <a:ext cx="564993" cy="72451"/>
            </a:xfrm>
            <a:custGeom>
              <a:avLst/>
              <a:gdLst/>
              <a:ahLst/>
              <a:cxnLst/>
              <a:rect l="l" t="t" r="r" b="b"/>
              <a:pathLst>
                <a:path w="34320" h="4401" extrusionOk="0">
                  <a:moveTo>
                    <a:pt x="1" y="1"/>
                  </a:moveTo>
                  <a:lnTo>
                    <a:pt x="1" y="2692"/>
                  </a:lnTo>
                  <a:lnTo>
                    <a:pt x="119" y="2751"/>
                  </a:lnTo>
                  <a:lnTo>
                    <a:pt x="256" y="2810"/>
                  </a:lnTo>
                  <a:lnTo>
                    <a:pt x="629" y="2967"/>
                  </a:lnTo>
                  <a:lnTo>
                    <a:pt x="1120" y="3104"/>
                  </a:lnTo>
                  <a:lnTo>
                    <a:pt x="1729" y="3242"/>
                  </a:lnTo>
                  <a:lnTo>
                    <a:pt x="2476" y="3379"/>
                  </a:lnTo>
                  <a:lnTo>
                    <a:pt x="3321" y="3537"/>
                  </a:lnTo>
                  <a:lnTo>
                    <a:pt x="4264" y="3674"/>
                  </a:lnTo>
                  <a:lnTo>
                    <a:pt x="5344" y="3792"/>
                  </a:lnTo>
                  <a:lnTo>
                    <a:pt x="6523" y="3910"/>
                  </a:lnTo>
                  <a:lnTo>
                    <a:pt x="7800" y="4028"/>
                  </a:lnTo>
                  <a:lnTo>
                    <a:pt x="9194" y="4126"/>
                  </a:lnTo>
                  <a:lnTo>
                    <a:pt x="10668" y="4224"/>
                  </a:lnTo>
                  <a:lnTo>
                    <a:pt x="12259" y="4283"/>
                  </a:lnTo>
                  <a:lnTo>
                    <a:pt x="13948" y="4342"/>
                  </a:lnTo>
                  <a:lnTo>
                    <a:pt x="15716" y="4381"/>
                  </a:lnTo>
                  <a:lnTo>
                    <a:pt x="17583" y="4401"/>
                  </a:lnTo>
                  <a:lnTo>
                    <a:pt x="20235" y="4401"/>
                  </a:lnTo>
                  <a:lnTo>
                    <a:pt x="22690" y="4342"/>
                  </a:lnTo>
                  <a:lnTo>
                    <a:pt x="24949" y="4263"/>
                  </a:lnTo>
                  <a:lnTo>
                    <a:pt x="26992" y="4146"/>
                  </a:lnTo>
                  <a:lnTo>
                    <a:pt x="28839" y="4008"/>
                  </a:lnTo>
                  <a:lnTo>
                    <a:pt x="30470" y="3851"/>
                  </a:lnTo>
                  <a:lnTo>
                    <a:pt x="31884" y="3674"/>
                  </a:lnTo>
                  <a:lnTo>
                    <a:pt x="33063" y="3478"/>
                  </a:lnTo>
                  <a:lnTo>
                    <a:pt x="33711" y="1965"/>
                  </a:lnTo>
                  <a:lnTo>
                    <a:pt x="34320" y="433"/>
                  </a:lnTo>
                  <a:lnTo>
                    <a:pt x="33593" y="590"/>
                  </a:lnTo>
                  <a:lnTo>
                    <a:pt x="32748" y="747"/>
                  </a:lnTo>
                  <a:lnTo>
                    <a:pt x="31727" y="904"/>
                  </a:lnTo>
                  <a:lnTo>
                    <a:pt x="30528" y="1042"/>
                  </a:lnTo>
                  <a:lnTo>
                    <a:pt x="29252" y="1179"/>
                  </a:lnTo>
                  <a:lnTo>
                    <a:pt x="27896" y="1297"/>
                  </a:lnTo>
                  <a:lnTo>
                    <a:pt x="26442" y="1395"/>
                  </a:lnTo>
                  <a:lnTo>
                    <a:pt x="24949" y="1474"/>
                  </a:lnTo>
                  <a:lnTo>
                    <a:pt x="23378" y="1533"/>
                  </a:lnTo>
                  <a:lnTo>
                    <a:pt x="21747" y="1572"/>
                  </a:lnTo>
                  <a:lnTo>
                    <a:pt x="20078" y="1611"/>
                  </a:lnTo>
                  <a:lnTo>
                    <a:pt x="17583" y="1611"/>
                  </a:lnTo>
                  <a:lnTo>
                    <a:pt x="15756" y="1592"/>
                  </a:lnTo>
                  <a:lnTo>
                    <a:pt x="13968" y="1553"/>
                  </a:lnTo>
                  <a:lnTo>
                    <a:pt x="12239" y="1494"/>
                  </a:lnTo>
                  <a:lnTo>
                    <a:pt x="10570" y="1415"/>
                  </a:lnTo>
                  <a:lnTo>
                    <a:pt x="8959" y="1317"/>
                  </a:lnTo>
                  <a:lnTo>
                    <a:pt x="7426" y="1199"/>
                  </a:lnTo>
                  <a:lnTo>
                    <a:pt x="5973" y="1061"/>
                  </a:lnTo>
                  <a:lnTo>
                    <a:pt x="4617" y="924"/>
                  </a:lnTo>
                  <a:lnTo>
                    <a:pt x="3772" y="806"/>
                  </a:lnTo>
                  <a:lnTo>
                    <a:pt x="3026" y="688"/>
                  </a:lnTo>
                  <a:lnTo>
                    <a:pt x="2338" y="590"/>
                  </a:lnTo>
                  <a:lnTo>
                    <a:pt x="1729" y="472"/>
                  </a:lnTo>
                  <a:lnTo>
                    <a:pt x="1199" y="354"/>
                  </a:lnTo>
                  <a:lnTo>
                    <a:pt x="747" y="236"/>
                  </a:lnTo>
                  <a:lnTo>
                    <a:pt x="335" y="1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5" name="Google Shape;10785;p63"/>
            <p:cNvSpPr/>
            <p:nvPr/>
          </p:nvSpPr>
          <p:spPr>
            <a:xfrm>
              <a:off x="-782554" y="-1341992"/>
              <a:ext cx="534274" cy="403940"/>
            </a:xfrm>
            <a:custGeom>
              <a:avLst/>
              <a:gdLst/>
              <a:ahLst/>
              <a:cxnLst/>
              <a:rect l="l" t="t" r="r" b="b"/>
              <a:pathLst>
                <a:path w="32454" h="24537" extrusionOk="0">
                  <a:moveTo>
                    <a:pt x="1" y="0"/>
                  </a:moveTo>
                  <a:lnTo>
                    <a:pt x="79" y="23633"/>
                  </a:lnTo>
                  <a:lnTo>
                    <a:pt x="295" y="23751"/>
                  </a:lnTo>
                  <a:lnTo>
                    <a:pt x="610" y="23849"/>
                  </a:lnTo>
                  <a:lnTo>
                    <a:pt x="983" y="23967"/>
                  </a:lnTo>
                  <a:lnTo>
                    <a:pt x="1454" y="24085"/>
                  </a:lnTo>
                  <a:lnTo>
                    <a:pt x="1985" y="24203"/>
                  </a:lnTo>
                  <a:lnTo>
                    <a:pt x="2594" y="24321"/>
                  </a:lnTo>
                  <a:lnTo>
                    <a:pt x="3281" y="24419"/>
                  </a:lnTo>
                  <a:lnTo>
                    <a:pt x="4048" y="24537"/>
                  </a:lnTo>
                  <a:lnTo>
                    <a:pt x="5403" y="24124"/>
                  </a:lnTo>
                  <a:lnTo>
                    <a:pt x="6758" y="23672"/>
                  </a:lnTo>
                  <a:lnTo>
                    <a:pt x="8094" y="23181"/>
                  </a:lnTo>
                  <a:lnTo>
                    <a:pt x="9430" y="22651"/>
                  </a:lnTo>
                  <a:lnTo>
                    <a:pt x="10746" y="22061"/>
                  </a:lnTo>
                  <a:lnTo>
                    <a:pt x="12043" y="21452"/>
                  </a:lnTo>
                  <a:lnTo>
                    <a:pt x="13320" y="20785"/>
                  </a:lnTo>
                  <a:lnTo>
                    <a:pt x="14577" y="20097"/>
                  </a:lnTo>
                  <a:lnTo>
                    <a:pt x="15834" y="19350"/>
                  </a:lnTo>
                  <a:lnTo>
                    <a:pt x="17052" y="18584"/>
                  </a:lnTo>
                  <a:lnTo>
                    <a:pt x="18251" y="17759"/>
                  </a:lnTo>
                  <a:lnTo>
                    <a:pt x="19429" y="16915"/>
                  </a:lnTo>
                  <a:lnTo>
                    <a:pt x="20588" y="16031"/>
                  </a:lnTo>
                  <a:lnTo>
                    <a:pt x="21708" y="15107"/>
                  </a:lnTo>
                  <a:lnTo>
                    <a:pt x="22808" y="14145"/>
                  </a:lnTo>
                  <a:lnTo>
                    <a:pt x="23889" y="13143"/>
                  </a:lnTo>
                  <a:lnTo>
                    <a:pt x="24557" y="12455"/>
                  </a:lnTo>
                  <a:lnTo>
                    <a:pt x="25224" y="11768"/>
                  </a:lnTo>
                  <a:lnTo>
                    <a:pt x="25853" y="11060"/>
                  </a:lnTo>
                  <a:lnTo>
                    <a:pt x="26482" y="10334"/>
                  </a:lnTo>
                  <a:lnTo>
                    <a:pt x="27071" y="9587"/>
                  </a:lnTo>
                  <a:lnTo>
                    <a:pt x="27660" y="8841"/>
                  </a:lnTo>
                  <a:lnTo>
                    <a:pt x="28210" y="8074"/>
                  </a:lnTo>
                  <a:lnTo>
                    <a:pt x="28760" y="7308"/>
                  </a:lnTo>
                  <a:lnTo>
                    <a:pt x="29271" y="6522"/>
                  </a:lnTo>
                  <a:lnTo>
                    <a:pt x="29782" y="5737"/>
                  </a:lnTo>
                  <a:lnTo>
                    <a:pt x="30273" y="4931"/>
                  </a:lnTo>
                  <a:lnTo>
                    <a:pt x="30745" y="4126"/>
                  </a:lnTo>
                  <a:lnTo>
                    <a:pt x="31196" y="3301"/>
                  </a:lnTo>
                  <a:lnTo>
                    <a:pt x="31629" y="2476"/>
                  </a:lnTo>
                  <a:lnTo>
                    <a:pt x="32061" y="1631"/>
                  </a:lnTo>
                  <a:lnTo>
                    <a:pt x="32454" y="786"/>
                  </a:lnTo>
                  <a:lnTo>
                    <a:pt x="32454" y="786"/>
                  </a:lnTo>
                  <a:lnTo>
                    <a:pt x="31550" y="924"/>
                  </a:lnTo>
                  <a:lnTo>
                    <a:pt x="30528" y="1042"/>
                  </a:lnTo>
                  <a:lnTo>
                    <a:pt x="29252" y="1179"/>
                  </a:lnTo>
                  <a:lnTo>
                    <a:pt x="27896" y="1277"/>
                  </a:lnTo>
                  <a:lnTo>
                    <a:pt x="26442" y="1376"/>
                  </a:lnTo>
                  <a:lnTo>
                    <a:pt x="24949" y="1454"/>
                  </a:lnTo>
                  <a:lnTo>
                    <a:pt x="23378" y="1533"/>
                  </a:lnTo>
                  <a:lnTo>
                    <a:pt x="21747" y="1572"/>
                  </a:lnTo>
                  <a:lnTo>
                    <a:pt x="20078" y="1592"/>
                  </a:lnTo>
                  <a:lnTo>
                    <a:pt x="18368" y="1611"/>
                  </a:lnTo>
                  <a:lnTo>
                    <a:pt x="17583" y="1611"/>
                  </a:lnTo>
                  <a:lnTo>
                    <a:pt x="15756" y="1592"/>
                  </a:lnTo>
                  <a:lnTo>
                    <a:pt x="13968" y="1552"/>
                  </a:lnTo>
                  <a:lnTo>
                    <a:pt x="12239" y="1493"/>
                  </a:lnTo>
                  <a:lnTo>
                    <a:pt x="10570" y="1415"/>
                  </a:lnTo>
                  <a:lnTo>
                    <a:pt x="8959" y="1317"/>
                  </a:lnTo>
                  <a:lnTo>
                    <a:pt x="7426" y="1199"/>
                  </a:lnTo>
                  <a:lnTo>
                    <a:pt x="5973" y="1061"/>
                  </a:lnTo>
                  <a:lnTo>
                    <a:pt x="4617" y="904"/>
                  </a:lnTo>
                  <a:lnTo>
                    <a:pt x="3792" y="806"/>
                  </a:lnTo>
                  <a:lnTo>
                    <a:pt x="3026" y="688"/>
                  </a:lnTo>
                  <a:lnTo>
                    <a:pt x="2358" y="570"/>
                  </a:lnTo>
                  <a:lnTo>
                    <a:pt x="1749" y="472"/>
                  </a:lnTo>
                  <a:lnTo>
                    <a:pt x="1219" y="354"/>
                  </a:lnTo>
                  <a:lnTo>
                    <a:pt x="747" y="236"/>
                  </a:lnTo>
                  <a:lnTo>
                    <a:pt x="354" y="1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6" name="Google Shape;10786;p63"/>
            <p:cNvSpPr/>
            <p:nvPr/>
          </p:nvSpPr>
          <p:spPr>
            <a:xfrm>
              <a:off x="-784168" y="-1747875"/>
              <a:ext cx="581159" cy="216054"/>
            </a:xfrm>
            <a:custGeom>
              <a:avLst/>
              <a:gdLst/>
              <a:ahLst/>
              <a:cxnLst/>
              <a:rect l="l" t="t" r="r" b="b"/>
              <a:pathLst>
                <a:path w="35302" h="13124" extrusionOk="0">
                  <a:moveTo>
                    <a:pt x="16463" y="0"/>
                  </a:moveTo>
                  <a:lnTo>
                    <a:pt x="15913" y="20"/>
                  </a:lnTo>
                  <a:lnTo>
                    <a:pt x="14695" y="20"/>
                  </a:lnTo>
                  <a:lnTo>
                    <a:pt x="14184" y="40"/>
                  </a:lnTo>
                  <a:lnTo>
                    <a:pt x="13830" y="40"/>
                  </a:lnTo>
                  <a:lnTo>
                    <a:pt x="13339" y="59"/>
                  </a:lnTo>
                  <a:lnTo>
                    <a:pt x="12986" y="59"/>
                  </a:lnTo>
                  <a:lnTo>
                    <a:pt x="12514" y="79"/>
                  </a:lnTo>
                  <a:lnTo>
                    <a:pt x="12161" y="79"/>
                  </a:lnTo>
                  <a:lnTo>
                    <a:pt x="11709" y="99"/>
                  </a:lnTo>
                  <a:lnTo>
                    <a:pt x="11355" y="118"/>
                  </a:lnTo>
                  <a:lnTo>
                    <a:pt x="10903" y="138"/>
                  </a:lnTo>
                  <a:lnTo>
                    <a:pt x="10569" y="158"/>
                  </a:lnTo>
                  <a:lnTo>
                    <a:pt x="10137" y="177"/>
                  </a:lnTo>
                  <a:lnTo>
                    <a:pt x="9803" y="197"/>
                  </a:lnTo>
                  <a:lnTo>
                    <a:pt x="9391" y="216"/>
                  </a:lnTo>
                  <a:lnTo>
                    <a:pt x="9037" y="236"/>
                  </a:lnTo>
                  <a:lnTo>
                    <a:pt x="8644" y="256"/>
                  </a:lnTo>
                  <a:lnTo>
                    <a:pt x="8310" y="295"/>
                  </a:lnTo>
                  <a:lnTo>
                    <a:pt x="7937" y="315"/>
                  </a:lnTo>
                  <a:lnTo>
                    <a:pt x="7623" y="334"/>
                  </a:lnTo>
                  <a:lnTo>
                    <a:pt x="7249" y="374"/>
                  </a:lnTo>
                  <a:lnTo>
                    <a:pt x="6935" y="393"/>
                  </a:lnTo>
                  <a:lnTo>
                    <a:pt x="6581" y="433"/>
                  </a:lnTo>
                  <a:lnTo>
                    <a:pt x="6287" y="452"/>
                  </a:lnTo>
                  <a:lnTo>
                    <a:pt x="5953" y="491"/>
                  </a:lnTo>
                  <a:lnTo>
                    <a:pt x="5658" y="511"/>
                  </a:lnTo>
                  <a:lnTo>
                    <a:pt x="5344" y="550"/>
                  </a:lnTo>
                  <a:lnTo>
                    <a:pt x="5069" y="590"/>
                  </a:lnTo>
                  <a:lnTo>
                    <a:pt x="4755" y="629"/>
                  </a:lnTo>
                  <a:lnTo>
                    <a:pt x="4479" y="649"/>
                  </a:lnTo>
                  <a:lnTo>
                    <a:pt x="4204" y="688"/>
                  </a:lnTo>
                  <a:lnTo>
                    <a:pt x="3949" y="727"/>
                  </a:lnTo>
                  <a:lnTo>
                    <a:pt x="3674" y="766"/>
                  </a:lnTo>
                  <a:lnTo>
                    <a:pt x="3438" y="806"/>
                  </a:lnTo>
                  <a:lnTo>
                    <a:pt x="3183" y="845"/>
                  </a:lnTo>
                  <a:lnTo>
                    <a:pt x="2947" y="884"/>
                  </a:lnTo>
                  <a:lnTo>
                    <a:pt x="2711" y="924"/>
                  </a:lnTo>
                  <a:lnTo>
                    <a:pt x="2495" y="963"/>
                  </a:lnTo>
                  <a:lnTo>
                    <a:pt x="2279" y="1022"/>
                  </a:lnTo>
                  <a:lnTo>
                    <a:pt x="2083" y="1061"/>
                  </a:lnTo>
                  <a:lnTo>
                    <a:pt x="1886" y="1100"/>
                  </a:lnTo>
                  <a:lnTo>
                    <a:pt x="1710" y="1140"/>
                  </a:lnTo>
                  <a:lnTo>
                    <a:pt x="1513" y="1199"/>
                  </a:lnTo>
                  <a:lnTo>
                    <a:pt x="1356" y="1238"/>
                  </a:lnTo>
                  <a:lnTo>
                    <a:pt x="1199" y="1297"/>
                  </a:lnTo>
                  <a:lnTo>
                    <a:pt x="1061" y="1336"/>
                  </a:lnTo>
                  <a:lnTo>
                    <a:pt x="904" y="1375"/>
                  </a:lnTo>
                  <a:lnTo>
                    <a:pt x="786" y="1434"/>
                  </a:lnTo>
                  <a:lnTo>
                    <a:pt x="649" y="1474"/>
                  </a:lnTo>
                  <a:lnTo>
                    <a:pt x="551" y="1533"/>
                  </a:lnTo>
                  <a:lnTo>
                    <a:pt x="452" y="1592"/>
                  </a:lnTo>
                  <a:lnTo>
                    <a:pt x="354" y="1631"/>
                  </a:lnTo>
                  <a:lnTo>
                    <a:pt x="276" y="1690"/>
                  </a:lnTo>
                  <a:lnTo>
                    <a:pt x="197" y="1729"/>
                  </a:lnTo>
                  <a:lnTo>
                    <a:pt x="138" y="1788"/>
                  </a:lnTo>
                  <a:lnTo>
                    <a:pt x="79" y="1867"/>
                  </a:lnTo>
                  <a:lnTo>
                    <a:pt x="59" y="1906"/>
                  </a:lnTo>
                  <a:lnTo>
                    <a:pt x="20" y="1984"/>
                  </a:lnTo>
                  <a:lnTo>
                    <a:pt x="0" y="2043"/>
                  </a:lnTo>
                  <a:lnTo>
                    <a:pt x="0" y="2102"/>
                  </a:lnTo>
                  <a:lnTo>
                    <a:pt x="20" y="2161"/>
                  </a:lnTo>
                  <a:lnTo>
                    <a:pt x="79" y="2259"/>
                  </a:lnTo>
                  <a:lnTo>
                    <a:pt x="99" y="2279"/>
                  </a:lnTo>
                  <a:lnTo>
                    <a:pt x="79" y="2299"/>
                  </a:lnTo>
                  <a:lnTo>
                    <a:pt x="40" y="2318"/>
                  </a:lnTo>
                  <a:lnTo>
                    <a:pt x="40" y="3261"/>
                  </a:lnTo>
                  <a:lnTo>
                    <a:pt x="59" y="11375"/>
                  </a:lnTo>
                  <a:lnTo>
                    <a:pt x="79" y="11375"/>
                  </a:lnTo>
                  <a:lnTo>
                    <a:pt x="177" y="11453"/>
                  </a:lnTo>
                  <a:lnTo>
                    <a:pt x="295" y="11512"/>
                  </a:lnTo>
                  <a:lnTo>
                    <a:pt x="668" y="11650"/>
                  </a:lnTo>
                  <a:lnTo>
                    <a:pt x="1140" y="11807"/>
                  </a:lnTo>
                  <a:lnTo>
                    <a:pt x="1749" y="11944"/>
                  </a:lnTo>
                  <a:lnTo>
                    <a:pt x="2476" y="12082"/>
                  </a:lnTo>
                  <a:lnTo>
                    <a:pt x="3320" y="12239"/>
                  </a:lnTo>
                  <a:lnTo>
                    <a:pt x="4283" y="12377"/>
                  </a:lnTo>
                  <a:lnTo>
                    <a:pt x="5344" y="12494"/>
                  </a:lnTo>
                  <a:lnTo>
                    <a:pt x="6542" y="12632"/>
                  </a:lnTo>
                  <a:lnTo>
                    <a:pt x="7819" y="12730"/>
                  </a:lnTo>
                  <a:lnTo>
                    <a:pt x="9214" y="12848"/>
                  </a:lnTo>
                  <a:lnTo>
                    <a:pt x="10707" y="12927"/>
                  </a:lnTo>
                  <a:lnTo>
                    <a:pt x="12318" y="13005"/>
                  </a:lnTo>
                  <a:lnTo>
                    <a:pt x="14007" y="13064"/>
                  </a:lnTo>
                  <a:lnTo>
                    <a:pt x="15795" y="13103"/>
                  </a:lnTo>
                  <a:lnTo>
                    <a:pt x="17681" y="13123"/>
                  </a:lnTo>
                  <a:lnTo>
                    <a:pt x="19567" y="13123"/>
                  </a:lnTo>
                  <a:lnTo>
                    <a:pt x="21354" y="13103"/>
                  </a:lnTo>
                  <a:lnTo>
                    <a:pt x="23044" y="13064"/>
                  </a:lnTo>
                  <a:lnTo>
                    <a:pt x="24635" y="13005"/>
                  </a:lnTo>
                  <a:lnTo>
                    <a:pt x="26128" y="12927"/>
                  </a:lnTo>
                  <a:lnTo>
                    <a:pt x="27523" y="12828"/>
                  </a:lnTo>
                  <a:lnTo>
                    <a:pt x="28819" y="12730"/>
                  </a:lnTo>
                  <a:lnTo>
                    <a:pt x="29998" y="12632"/>
                  </a:lnTo>
                  <a:lnTo>
                    <a:pt x="31059" y="12494"/>
                  </a:lnTo>
                  <a:lnTo>
                    <a:pt x="32021" y="12377"/>
                  </a:lnTo>
                  <a:lnTo>
                    <a:pt x="32866" y="12239"/>
                  </a:lnTo>
                  <a:lnTo>
                    <a:pt x="33593" y="12101"/>
                  </a:lnTo>
                  <a:lnTo>
                    <a:pt x="34202" y="11964"/>
                  </a:lnTo>
                  <a:lnTo>
                    <a:pt x="34693" y="11826"/>
                  </a:lnTo>
                  <a:lnTo>
                    <a:pt x="35047" y="11689"/>
                  </a:lnTo>
                  <a:lnTo>
                    <a:pt x="35184" y="11630"/>
                  </a:lnTo>
                  <a:lnTo>
                    <a:pt x="35302" y="11551"/>
                  </a:lnTo>
                  <a:lnTo>
                    <a:pt x="35263" y="3399"/>
                  </a:lnTo>
                  <a:lnTo>
                    <a:pt x="35263" y="2240"/>
                  </a:lnTo>
                  <a:lnTo>
                    <a:pt x="35204" y="2083"/>
                  </a:lnTo>
                  <a:lnTo>
                    <a:pt x="35184" y="2024"/>
                  </a:lnTo>
                  <a:lnTo>
                    <a:pt x="35066" y="1926"/>
                  </a:lnTo>
                  <a:lnTo>
                    <a:pt x="34909" y="1808"/>
                  </a:lnTo>
                  <a:lnTo>
                    <a:pt x="34732" y="1709"/>
                  </a:lnTo>
                  <a:lnTo>
                    <a:pt x="34673" y="1670"/>
                  </a:lnTo>
                  <a:lnTo>
                    <a:pt x="34516" y="1611"/>
                  </a:lnTo>
                  <a:lnTo>
                    <a:pt x="34457" y="1592"/>
                  </a:lnTo>
                  <a:lnTo>
                    <a:pt x="34221" y="1493"/>
                  </a:lnTo>
                  <a:lnTo>
                    <a:pt x="34123" y="1474"/>
                  </a:lnTo>
                  <a:lnTo>
                    <a:pt x="33927" y="1415"/>
                  </a:lnTo>
                  <a:lnTo>
                    <a:pt x="33809" y="1375"/>
                  </a:lnTo>
                  <a:lnTo>
                    <a:pt x="33612" y="1317"/>
                  </a:lnTo>
                  <a:lnTo>
                    <a:pt x="33475" y="1277"/>
                  </a:lnTo>
                  <a:lnTo>
                    <a:pt x="33239" y="1218"/>
                  </a:lnTo>
                  <a:lnTo>
                    <a:pt x="32984" y="1179"/>
                  </a:lnTo>
                  <a:lnTo>
                    <a:pt x="32787" y="1120"/>
                  </a:lnTo>
                  <a:lnTo>
                    <a:pt x="32571" y="1081"/>
                  </a:lnTo>
                  <a:lnTo>
                    <a:pt x="32395" y="1042"/>
                  </a:lnTo>
                  <a:lnTo>
                    <a:pt x="32159" y="1002"/>
                  </a:lnTo>
                  <a:lnTo>
                    <a:pt x="32002" y="983"/>
                  </a:lnTo>
                  <a:lnTo>
                    <a:pt x="31432" y="884"/>
                  </a:lnTo>
                  <a:lnTo>
                    <a:pt x="31334" y="865"/>
                  </a:lnTo>
                  <a:lnTo>
                    <a:pt x="31019" y="825"/>
                  </a:lnTo>
                  <a:lnTo>
                    <a:pt x="30862" y="806"/>
                  </a:lnTo>
                  <a:lnTo>
                    <a:pt x="30528" y="747"/>
                  </a:lnTo>
                  <a:lnTo>
                    <a:pt x="30430" y="727"/>
                  </a:lnTo>
                  <a:lnTo>
                    <a:pt x="29133" y="590"/>
                  </a:lnTo>
                  <a:lnTo>
                    <a:pt x="28603" y="531"/>
                  </a:lnTo>
                  <a:lnTo>
                    <a:pt x="27542" y="433"/>
                  </a:lnTo>
                  <a:lnTo>
                    <a:pt x="26442" y="334"/>
                  </a:lnTo>
                  <a:lnTo>
                    <a:pt x="25283" y="256"/>
                  </a:lnTo>
                  <a:lnTo>
                    <a:pt x="24085" y="197"/>
                  </a:lnTo>
                  <a:lnTo>
                    <a:pt x="22572" y="118"/>
                  </a:lnTo>
                  <a:lnTo>
                    <a:pt x="21001" y="59"/>
                  </a:lnTo>
                  <a:lnTo>
                    <a:pt x="20922" y="59"/>
                  </a:lnTo>
                  <a:lnTo>
                    <a:pt x="19350" y="20"/>
                  </a:lnTo>
                  <a:lnTo>
                    <a:pt x="19272" y="20"/>
                  </a:lnTo>
                  <a:lnTo>
                    <a:pt x="1764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7" name="Google Shape;10787;p63"/>
            <p:cNvSpPr/>
            <p:nvPr/>
          </p:nvSpPr>
          <p:spPr>
            <a:xfrm>
              <a:off x="-782867" y="-1538957"/>
              <a:ext cx="579859" cy="72781"/>
            </a:xfrm>
            <a:custGeom>
              <a:avLst/>
              <a:gdLst/>
              <a:ahLst/>
              <a:cxnLst/>
              <a:rect l="l" t="t" r="r" b="b"/>
              <a:pathLst>
                <a:path w="35223" h="4421" extrusionOk="0">
                  <a:moveTo>
                    <a:pt x="0" y="1"/>
                  </a:moveTo>
                  <a:lnTo>
                    <a:pt x="0" y="2673"/>
                  </a:lnTo>
                  <a:lnTo>
                    <a:pt x="98" y="2751"/>
                  </a:lnTo>
                  <a:lnTo>
                    <a:pt x="236" y="2810"/>
                  </a:lnTo>
                  <a:lnTo>
                    <a:pt x="609" y="2948"/>
                  </a:lnTo>
                  <a:lnTo>
                    <a:pt x="1081" y="3105"/>
                  </a:lnTo>
                  <a:lnTo>
                    <a:pt x="1690" y="3242"/>
                  </a:lnTo>
                  <a:lnTo>
                    <a:pt x="2416" y="3380"/>
                  </a:lnTo>
                  <a:lnTo>
                    <a:pt x="3261" y="3537"/>
                  </a:lnTo>
                  <a:lnTo>
                    <a:pt x="4224" y="3655"/>
                  </a:lnTo>
                  <a:lnTo>
                    <a:pt x="5304" y="3792"/>
                  </a:lnTo>
                  <a:lnTo>
                    <a:pt x="6483" y="3910"/>
                  </a:lnTo>
                  <a:lnTo>
                    <a:pt x="7760" y="4028"/>
                  </a:lnTo>
                  <a:lnTo>
                    <a:pt x="9154" y="4126"/>
                  </a:lnTo>
                  <a:lnTo>
                    <a:pt x="10647" y="4224"/>
                  </a:lnTo>
                  <a:lnTo>
                    <a:pt x="12239" y="4303"/>
                  </a:lnTo>
                  <a:lnTo>
                    <a:pt x="13928" y="4362"/>
                  </a:lnTo>
                  <a:lnTo>
                    <a:pt x="15716" y="4401"/>
                  </a:lnTo>
                  <a:lnTo>
                    <a:pt x="17602" y="4421"/>
                  </a:lnTo>
                  <a:lnTo>
                    <a:pt x="19488" y="4421"/>
                  </a:lnTo>
                  <a:lnTo>
                    <a:pt x="21275" y="4401"/>
                  </a:lnTo>
                  <a:lnTo>
                    <a:pt x="22965" y="4342"/>
                  </a:lnTo>
                  <a:lnTo>
                    <a:pt x="24576" y="4283"/>
                  </a:lnTo>
                  <a:lnTo>
                    <a:pt x="26069" y="4224"/>
                  </a:lnTo>
                  <a:lnTo>
                    <a:pt x="27463" y="4126"/>
                  </a:lnTo>
                  <a:lnTo>
                    <a:pt x="28760" y="4028"/>
                  </a:lnTo>
                  <a:lnTo>
                    <a:pt x="29939" y="3910"/>
                  </a:lnTo>
                  <a:lnTo>
                    <a:pt x="31019" y="3792"/>
                  </a:lnTo>
                  <a:lnTo>
                    <a:pt x="31962" y="3674"/>
                  </a:lnTo>
                  <a:lnTo>
                    <a:pt x="32807" y="3537"/>
                  </a:lnTo>
                  <a:lnTo>
                    <a:pt x="33533" y="3399"/>
                  </a:lnTo>
                  <a:lnTo>
                    <a:pt x="34142" y="3262"/>
                  </a:lnTo>
                  <a:lnTo>
                    <a:pt x="34634" y="3124"/>
                  </a:lnTo>
                  <a:lnTo>
                    <a:pt x="34987" y="2987"/>
                  </a:lnTo>
                  <a:lnTo>
                    <a:pt x="35125" y="2908"/>
                  </a:lnTo>
                  <a:lnTo>
                    <a:pt x="35223" y="2849"/>
                  </a:lnTo>
                  <a:lnTo>
                    <a:pt x="35223" y="158"/>
                  </a:lnTo>
                  <a:lnTo>
                    <a:pt x="34869" y="276"/>
                  </a:lnTo>
                  <a:lnTo>
                    <a:pt x="34476" y="394"/>
                  </a:lnTo>
                  <a:lnTo>
                    <a:pt x="34005" y="512"/>
                  </a:lnTo>
                  <a:lnTo>
                    <a:pt x="33475" y="629"/>
                  </a:lnTo>
                  <a:lnTo>
                    <a:pt x="32866" y="747"/>
                  </a:lnTo>
                  <a:lnTo>
                    <a:pt x="32178" y="846"/>
                  </a:lnTo>
                  <a:lnTo>
                    <a:pt x="31412" y="944"/>
                  </a:lnTo>
                  <a:lnTo>
                    <a:pt x="30547" y="1062"/>
                  </a:lnTo>
                  <a:lnTo>
                    <a:pt x="29271" y="1180"/>
                  </a:lnTo>
                  <a:lnTo>
                    <a:pt x="27915" y="1297"/>
                  </a:lnTo>
                  <a:lnTo>
                    <a:pt x="26461" y="1396"/>
                  </a:lnTo>
                  <a:lnTo>
                    <a:pt x="24968" y="1474"/>
                  </a:lnTo>
                  <a:lnTo>
                    <a:pt x="23397" y="1533"/>
                  </a:lnTo>
                  <a:lnTo>
                    <a:pt x="21766" y="1592"/>
                  </a:lnTo>
                  <a:lnTo>
                    <a:pt x="20097" y="1612"/>
                  </a:lnTo>
                  <a:lnTo>
                    <a:pt x="17602" y="1612"/>
                  </a:lnTo>
                  <a:lnTo>
                    <a:pt x="15775" y="1592"/>
                  </a:lnTo>
                  <a:lnTo>
                    <a:pt x="13987" y="1553"/>
                  </a:lnTo>
                  <a:lnTo>
                    <a:pt x="12258" y="1494"/>
                  </a:lnTo>
                  <a:lnTo>
                    <a:pt x="10589" y="1415"/>
                  </a:lnTo>
                  <a:lnTo>
                    <a:pt x="8978" y="1317"/>
                  </a:lnTo>
                  <a:lnTo>
                    <a:pt x="7445" y="1219"/>
                  </a:lnTo>
                  <a:lnTo>
                    <a:pt x="5992" y="1081"/>
                  </a:lnTo>
                  <a:lnTo>
                    <a:pt x="4636" y="924"/>
                  </a:lnTo>
                  <a:lnTo>
                    <a:pt x="3791" y="806"/>
                  </a:lnTo>
                  <a:lnTo>
                    <a:pt x="3025" y="708"/>
                  </a:lnTo>
                  <a:lnTo>
                    <a:pt x="2338" y="590"/>
                  </a:lnTo>
                  <a:lnTo>
                    <a:pt x="1729" y="472"/>
                  </a:lnTo>
                  <a:lnTo>
                    <a:pt x="1198" y="354"/>
                  </a:lnTo>
                  <a:lnTo>
                    <a:pt x="747" y="237"/>
                  </a:lnTo>
                  <a:lnTo>
                    <a:pt x="334" y="1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8" name="Google Shape;10788;p63"/>
            <p:cNvSpPr/>
            <p:nvPr/>
          </p:nvSpPr>
          <p:spPr>
            <a:xfrm>
              <a:off x="-781254" y="-931910"/>
              <a:ext cx="18454" cy="9071"/>
            </a:xfrm>
            <a:custGeom>
              <a:avLst/>
              <a:gdLst/>
              <a:ahLst/>
              <a:cxnLst/>
              <a:rect l="l" t="t" r="r" b="b"/>
              <a:pathLst>
                <a:path w="1121" h="551" extrusionOk="0">
                  <a:moveTo>
                    <a:pt x="0" y="1"/>
                  </a:moveTo>
                  <a:lnTo>
                    <a:pt x="0" y="551"/>
                  </a:lnTo>
                  <a:lnTo>
                    <a:pt x="550" y="433"/>
                  </a:lnTo>
                  <a:lnTo>
                    <a:pt x="1120" y="315"/>
                  </a:lnTo>
                  <a:lnTo>
                    <a:pt x="491" y="1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08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9" name="Google Shape;10789;p63"/>
            <p:cNvSpPr/>
            <p:nvPr/>
          </p:nvSpPr>
          <p:spPr>
            <a:xfrm>
              <a:off x="-795807" y="-617216"/>
              <a:ext cx="610907" cy="55314"/>
            </a:xfrm>
            <a:custGeom>
              <a:avLst/>
              <a:gdLst/>
              <a:ahLst/>
              <a:cxnLst/>
              <a:rect l="l" t="t" r="r" b="b"/>
              <a:pathLst>
                <a:path w="37109" h="3360" extrusionOk="0">
                  <a:moveTo>
                    <a:pt x="550" y="0"/>
                  </a:moveTo>
                  <a:lnTo>
                    <a:pt x="432" y="20"/>
                  </a:lnTo>
                  <a:lnTo>
                    <a:pt x="334" y="40"/>
                  </a:lnTo>
                  <a:lnTo>
                    <a:pt x="236" y="98"/>
                  </a:lnTo>
                  <a:lnTo>
                    <a:pt x="157" y="157"/>
                  </a:lnTo>
                  <a:lnTo>
                    <a:pt x="79" y="256"/>
                  </a:lnTo>
                  <a:lnTo>
                    <a:pt x="40" y="334"/>
                  </a:lnTo>
                  <a:lnTo>
                    <a:pt x="0" y="452"/>
                  </a:lnTo>
                  <a:lnTo>
                    <a:pt x="0" y="550"/>
                  </a:lnTo>
                  <a:lnTo>
                    <a:pt x="0" y="747"/>
                  </a:lnTo>
                  <a:lnTo>
                    <a:pt x="20" y="865"/>
                  </a:lnTo>
                  <a:lnTo>
                    <a:pt x="79" y="982"/>
                  </a:lnTo>
                  <a:lnTo>
                    <a:pt x="157" y="1100"/>
                  </a:lnTo>
                  <a:lnTo>
                    <a:pt x="295" y="1238"/>
                  </a:lnTo>
                  <a:lnTo>
                    <a:pt x="472" y="1375"/>
                  </a:lnTo>
                  <a:lnTo>
                    <a:pt x="707" y="1513"/>
                  </a:lnTo>
                  <a:lnTo>
                    <a:pt x="1022" y="1650"/>
                  </a:lnTo>
                  <a:lnTo>
                    <a:pt x="1415" y="1788"/>
                  </a:lnTo>
                  <a:lnTo>
                    <a:pt x="1886" y="1945"/>
                  </a:lnTo>
                  <a:lnTo>
                    <a:pt x="2456" y="2083"/>
                  </a:lnTo>
                  <a:lnTo>
                    <a:pt x="3124" y="2220"/>
                  </a:lnTo>
                  <a:lnTo>
                    <a:pt x="3890" y="2377"/>
                  </a:lnTo>
                  <a:lnTo>
                    <a:pt x="4794" y="2515"/>
                  </a:lnTo>
                  <a:lnTo>
                    <a:pt x="5835" y="2652"/>
                  </a:lnTo>
                  <a:lnTo>
                    <a:pt x="7171" y="2790"/>
                  </a:lnTo>
                  <a:lnTo>
                    <a:pt x="8605" y="2927"/>
                  </a:lnTo>
                  <a:lnTo>
                    <a:pt x="10117" y="3045"/>
                  </a:lnTo>
                  <a:lnTo>
                    <a:pt x="11708" y="3143"/>
                  </a:lnTo>
                  <a:lnTo>
                    <a:pt x="13359" y="3222"/>
                  </a:lnTo>
                  <a:lnTo>
                    <a:pt x="15048" y="3281"/>
                  </a:lnTo>
                  <a:lnTo>
                    <a:pt x="16777" y="3320"/>
                  </a:lnTo>
                  <a:lnTo>
                    <a:pt x="18545" y="3340"/>
                  </a:lnTo>
                  <a:lnTo>
                    <a:pt x="19743" y="3359"/>
                  </a:lnTo>
                  <a:lnTo>
                    <a:pt x="22631" y="3340"/>
                  </a:lnTo>
                  <a:lnTo>
                    <a:pt x="25185" y="3281"/>
                  </a:lnTo>
                  <a:lnTo>
                    <a:pt x="27405" y="3183"/>
                  </a:lnTo>
                  <a:lnTo>
                    <a:pt x="29330" y="3065"/>
                  </a:lnTo>
                  <a:lnTo>
                    <a:pt x="30960" y="2927"/>
                  </a:lnTo>
                  <a:lnTo>
                    <a:pt x="32355" y="2770"/>
                  </a:lnTo>
                  <a:lnTo>
                    <a:pt x="32964" y="2672"/>
                  </a:lnTo>
                  <a:lnTo>
                    <a:pt x="33514" y="2593"/>
                  </a:lnTo>
                  <a:lnTo>
                    <a:pt x="34005" y="2495"/>
                  </a:lnTo>
                  <a:lnTo>
                    <a:pt x="34457" y="2397"/>
                  </a:lnTo>
                  <a:lnTo>
                    <a:pt x="34850" y="2299"/>
                  </a:lnTo>
                  <a:lnTo>
                    <a:pt x="35203" y="2200"/>
                  </a:lnTo>
                  <a:lnTo>
                    <a:pt x="35518" y="2102"/>
                  </a:lnTo>
                  <a:lnTo>
                    <a:pt x="35793" y="2004"/>
                  </a:lnTo>
                  <a:lnTo>
                    <a:pt x="36029" y="1906"/>
                  </a:lnTo>
                  <a:lnTo>
                    <a:pt x="36245" y="1808"/>
                  </a:lnTo>
                  <a:lnTo>
                    <a:pt x="36421" y="1709"/>
                  </a:lnTo>
                  <a:lnTo>
                    <a:pt x="36559" y="1631"/>
                  </a:lnTo>
                  <a:lnTo>
                    <a:pt x="36677" y="1533"/>
                  </a:lnTo>
                  <a:lnTo>
                    <a:pt x="36775" y="1434"/>
                  </a:lnTo>
                  <a:lnTo>
                    <a:pt x="36932" y="1277"/>
                  </a:lnTo>
                  <a:lnTo>
                    <a:pt x="37011" y="1140"/>
                  </a:lnTo>
                  <a:lnTo>
                    <a:pt x="37070" y="1002"/>
                  </a:lnTo>
                  <a:lnTo>
                    <a:pt x="37089" y="904"/>
                  </a:lnTo>
                  <a:lnTo>
                    <a:pt x="37109" y="786"/>
                  </a:lnTo>
                  <a:lnTo>
                    <a:pt x="37089" y="688"/>
                  </a:lnTo>
                  <a:lnTo>
                    <a:pt x="37070" y="590"/>
                  </a:lnTo>
                  <a:lnTo>
                    <a:pt x="37011" y="491"/>
                  </a:lnTo>
                  <a:lnTo>
                    <a:pt x="36952" y="413"/>
                  </a:lnTo>
                  <a:lnTo>
                    <a:pt x="36854" y="354"/>
                  </a:lnTo>
                  <a:lnTo>
                    <a:pt x="36755" y="295"/>
                  </a:lnTo>
                  <a:lnTo>
                    <a:pt x="36618" y="256"/>
                  </a:lnTo>
                  <a:lnTo>
                    <a:pt x="36480" y="256"/>
                  </a:lnTo>
                  <a:lnTo>
                    <a:pt x="36343" y="295"/>
                  </a:lnTo>
                  <a:lnTo>
                    <a:pt x="36225" y="373"/>
                  </a:lnTo>
                  <a:lnTo>
                    <a:pt x="36127" y="472"/>
                  </a:lnTo>
                  <a:lnTo>
                    <a:pt x="36048" y="590"/>
                  </a:lnTo>
                  <a:lnTo>
                    <a:pt x="36029" y="629"/>
                  </a:lnTo>
                  <a:lnTo>
                    <a:pt x="35970" y="688"/>
                  </a:lnTo>
                  <a:lnTo>
                    <a:pt x="35852" y="786"/>
                  </a:lnTo>
                  <a:lnTo>
                    <a:pt x="35636" y="904"/>
                  </a:lnTo>
                  <a:lnTo>
                    <a:pt x="35321" y="1022"/>
                  </a:lnTo>
                  <a:lnTo>
                    <a:pt x="34870" y="1179"/>
                  </a:lnTo>
                  <a:lnTo>
                    <a:pt x="34280" y="1316"/>
                  </a:lnTo>
                  <a:lnTo>
                    <a:pt x="33514" y="1474"/>
                  </a:lnTo>
                  <a:lnTo>
                    <a:pt x="32551" y="1631"/>
                  </a:lnTo>
                  <a:lnTo>
                    <a:pt x="31373" y="1788"/>
                  </a:lnTo>
                  <a:lnTo>
                    <a:pt x="29958" y="1906"/>
                  </a:lnTo>
                  <a:lnTo>
                    <a:pt x="28289" y="2043"/>
                  </a:lnTo>
                  <a:lnTo>
                    <a:pt x="26324" y="2141"/>
                  </a:lnTo>
                  <a:lnTo>
                    <a:pt x="24065" y="2200"/>
                  </a:lnTo>
                  <a:lnTo>
                    <a:pt x="21492" y="2240"/>
                  </a:lnTo>
                  <a:lnTo>
                    <a:pt x="18564" y="2240"/>
                  </a:lnTo>
                  <a:lnTo>
                    <a:pt x="16698" y="2220"/>
                  </a:lnTo>
                  <a:lnTo>
                    <a:pt x="14911" y="2181"/>
                  </a:lnTo>
                  <a:lnTo>
                    <a:pt x="13221" y="2122"/>
                  </a:lnTo>
                  <a:lnTo>
                    <a:pt x="11630" y="2043"/>
                  </a:lnTo>
                  <a:lnTo>
                    <a:pt x="10137" y="1945"/>
                  </a:lnTo>
                  <a:lnTo>
                    <a:pt x="8762" y="1847"/>
                  </a:lnTo>
                  <a:lnTo>
                    <a:pt x="7465" y="1729"/>
                  </a:lnTo>
                  <a:lnTo>
                    <a:pt x="6287" y="1591"/>
                  </a:lnTo>
                  <a:lnTo>
                    <a:pt x="5226" y="1454"/>
                  </a:lnTo>
                  <a:lnTo>
                    <a:pt x="4263" y="1316"/>
                  </a:lnTo>
                  <a:lnTo>
                    <a:pt x="3418" y="1179"/>
                  </a:lnTo>
                  <a:lnTo>
                    <a:pt x="2692" y="1022"/>
                  </a:lnTo>
                  <a:lnTo>
                    <a:pt x="2102" y="865"/>
                  </a:lnTo>
                  <a:lnTo>
                    <a:pt x="1631" y="727"/>
                  </a:lnTo>
                  <a:lnTo>
                    <a:pt x="1297" y="590"/>
                  </a:lnTo>
                  <a:lnTo>
                    <a:pt x="1159" y="511"/>
                  </a:lnTo>
                  <a:lnTo>
                    <a:pt x="1081" y="452"/>
                  </a:lnTo>
                  <a:lnTo>
                    <a:pt x="1061" y="354"/>
                  </a:lnTo>
                  <a:lnTo>
                    <a:pt x="1002" y="275"/>
                  </a:lnTo>
                  <a:lnTo>
                    <a:pt x="943" y="177"/>
                  </a:lnTo>
                  <a:lnTo>
                    <a:pt x="845" y="98"/>
                  </a:lnTo>
                  <a:lnTo>
                    <a:pt x="766" y="59"/>
                  </a:lnTo>
                  <a:lnTo>
                    <a:pt x="649" y="20"/>
                  </a:lnTo>
                  <a:lnTo>
                    <a:pt x="55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0" name="Google Shape;10790;p63"/>
            <p:cNvSpPr/>
            <p:nvPr/>
          </p:nvSpPr>
          <p:spPr>
            <a:xfrm>
              <a:off x="-790309" y="-1560623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1"/>
                  </a:moveTo>
                  <a:lnTo>
                    <a:pt x="373" y="20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786" y="1435"/>
                  </a:lnTo>
                  <a:lnTo>
                    <a:pt x="1199" y="1553"/>
                  </a:lnTo>
                  <a:lnTo>
                    <a:pt x="1650" y="1670"/>
                  </a:lnTo>
                  <a:lnTo>
                    <a:pt x="2181" y="1788"/>
                  </a:lnTo>
                  <a:lnTo>
                    <a:pt x="2790" y="1906"/>
                  </a:lnTo>
                  <a:lnTo>
                    <a:pt x="3477" y="202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0549" y="2928"/>
                  </a:lnTo>
                  <a:lnTo>
                    <a:pt x="22218" y="290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2"/>
                  </a:lnTo>
                  <a:lnTo>
                    <a:pt x="28367" y="2613"/>
                  </a:lnTo>
                  <a:lnTo>
                    <a:pt x="29723" y="2496"/>
                  </a:lnTo>
                  <a:lnTo>
                    <a:pt x="30999" y="2378"/>
                  </a:lnTo>
                  <a:lnTo>
                    <a:pt x="31864" y="2260"/>
                  </a:lnTo>
                  <a:lnTo>
                    <a:pt x="32630" y="2162"/>
                  </a:lnTo>
                  <a:lnTo>
                    <a:pt x="33318" y="2063"/>
                  </a:lnTo>
                  <a:lnTo>
                    <a:pt x="33927" y="1945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415"/>
                  </a:lnTo>
                  <a:lnTo>
                    <a:pt x="35930" y="1356"/>
                  </a:lnTo>
                  <a:lnTo>
                    <a:pt x="35989" y="1278"/>
                  </a:lnTo>
                  <a:lnTo>
                    <a:pt x="36048" y="1199"/>
                  </a:lnTo>
                  <a:lnTo>
                    <a:pt x="36087" y="1101"/>
                  </a:lnTo>
                  <a:lnTo>
                    <a:pt x="36107" y="963"/>
                  </a:lnTo>
                  <a:lnTo>
                    <a:pt x="36107" y="806"/>
                  </a:lnTo>
                  <a:lnTo>
                    <a:pt x="36087" y="669"/>
                  </a:lnTo>
                  <a:lnTo>
                    <a:pt x="36068" y="531"/>
                  </a:lnTo>
                  <a:lnTo>
                    <a:pt x="36009" y="433"/>
                  </a:lnTo>
                  <a:lnTo>
                    <a:pt x="35950" y="354"/>
                  </a:lnTo>
                  <a:lnTo>
                    <a:pt x="35891" y="276"/>
                  </a:lnTo>
                  <a:lnTo>
                    <a:pt x="35812" y="236"/>
                  </a:lnTo>
                  <a:lnTo>
                    <a:pt x="35734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315"/>
                  </a:lnTo>
                  <a:lnTo>
                    <a:pt x="35066" y="452"/>
                  </a:lnTo>
                  <a:lnTo>
                    <a:pt x="34575" y="590"/>
                  </a:lnTo>
                  <a:lnTo>
                    <a:pt x="33966" y="727"/>
                  </a:lnTo>
                  <a:lnTo>
                    <a:pt x="33239" y="865"/>
                  </a:lnTo>
                  <a:lnTo>
                    <a:pt x="32394" y="1003"/>
                  </a:lnTo>
                  <a:lnTo>
                    <a:pt x="31432" y="1120"/>
                  </a:lnTo>
                  <a:lnTo>
                    <a:pt x="30371" y="1258"/>
                  </a:lnTo>
                  <a:lnTo>
                    <a:pt x="29192" y="1356"/>
                  </a:lnTo>
                  <a:lnTo>
                    <a:pt x="27896" y="1454"/>
                  </a:lnTo>
                  <a:lnTo>
                    <a:pt x="26501" y="1553"/>
                  </a:lnTo>
                  <a:lnTo>
                    <a:pt x="25008" y="1631"/>
                  </a:lnTo>
                  <a:lnTo>
                    <a:pt x="23417" y="1690"/>
                  </a:lnTo>
                  <a:lnTo>
                    <a:pt x="21727" y="1729"/>
                  </a:lnTo>
                  <a:lnTo>
                    <a:pt x="19940" y="1749"/>
                  </a:lnTo>
                  <a:lnTo>
                    <a:pt x="18054" y="1749"/>
                  </a:lnTo>
                  <a:lnTo>
                    <a:pt x="16168" y="1729"/>
                  </a:lnTo>
                  <a:lnTo>
                    <a:pt x="14380" y="1690"/>
                  </a:lnTo>
                  <a:lnTo>
                    <a:pt x="12691" y="1631"/>
                  </a:lnTo>
                  <a:lnTo>
                    <a:pt x="11080" y="1553"/>
                  </a:lnTo>
                  <a:lnTo>
                    <a:pt x="9587" y="1474"/>
                  </a:lnTo>
                  <a:lnTo>
                    <a:pt x="8192" y="1356"/>
                  </a:lnTo>
                  <a:lnTo>
                    <a:pt x="6915" y="1258"/>
                  </a:lnTo>
                  <a:lnTo>
                    <a:pt x="5717" y="1120"/>
                  </a:lnTo>
                  <a:lnTo>
                    <a:pt x="4656" y="1003"/>
                  </a:lnTo>
                  <a:lnTo>
                    <a:pt x="3693" y="865"/>
                  </a:lnTo>
                  <a:lnTo>
                    <a:pt x="2849" y="708"/>
                  </a:lnTo>
                  <a:lnTo>
                    <a:pt x="2122" y="570"/>
                  </a:lnTo>
                  <a:lnTo>
                    <a:pt x="1513" y="433"/>
                  </a:lnTo>
                  <a:lnTo>
                    <a:pt x="1041" y="276"/>
                  </a:lnTo>
                  <a:lnTo>
                    <a:pt x="668" y="138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1" name="Google Shape;10791;p63"/>
            <p:cNvSpPr/>
            <p:nvPr/>
          </p:nvSpPr>
          <p:spPr>
            <a:xfrm>
              <a:off x="-790309" y="-1494967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1"/>
                  </a:moveTo>
                  <a:lnTo>
                    <a:pt x="373" y="20"/>
                  </a:lnTo>
                  <a:lnTo>
                    <a:pt x="315" y="59"/>
                  </a:lnTo>
                  <a:lnTo>
                    <a:pt x="236" y="99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1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786" y="1435"/>
                  </a:lnTo>
                  <a:lnTo>
                    <a:pt x="1199" y="1552"/>
                  </a:lnTo>
                  <a:lnTo>
                    <a:pt x="1670" y="1670"/>
                  </a:lnTo>
                  <a:lnTo>
                    <a:pt x="2200" y="1788"/>
                  </a:lnTo>
                  <a:lnTo>
                    <a:pt x="2809" y="1906"/>
                  </a:lnTo>
                  <a:lnTo>
                    <a:pt x="3477" y="202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0549" y="2928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1864" y="2260"/>
                  </a:lnTo>
                  <a:lnTo>
                    <a:pt x="32630" y="2161"/>
                  </a:lnTo>
                  <a:lnTo>
                    <a:pt x="33318" y="2044"/>
                  </a:lnTo>
                  <a:lnTo>
                    <a:pt x="33927" y="1945"/>
                  </a:lnTo>
                  <a:lnTo>
                    <a:pt x="34457" y="1827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395"/>
                  </a:lnTo>
                  <a:lnTo>
                    <a:pt x="35930" y="1356"/>
                  </a:lnTo>
                  <a:lnTo>
                    <a:pt x="35989" y="1277"/>
                  </a:lnTo>
                  <a:lnTo>
                    <a:pt x="36048" y="1199"/>
                  </a:lnTo>
                  <a:lnTo>
                    <a:pt x="36087" y="1081"/>
                  </a:lnTo>
                  <a:lnTo>
                    <a:pt x="36107" y="963"/>
                  </a:lnTo>
                  <a:lnTo>
                    <a:pt x="36107" y="806"/>
                  </a:lnTo>
                  <a:lnTo>
                    <a:pt x="36087" y="668"/>
                  </a:lnTo>
                  <a:lnTo>
                    <a:pt x="36068" y="531"/>
                  </a:lnTo>
                  <a:lnTo>
                    <a:pt x="36009" y="433"/>
                  </a:lnTo>
                  <a:lnTo>
                    <a:pt x="35950" y="354"/>
                  </a:lnTo>
                  <a:lnTo>
                    <a:pt x="35891" y="276"/>
                  </a:lnTo>
                  <a:lnTo>
                    <a:pt x="35812" y="236"/>
                  </a:lnTo>
                  <a:lnTo>
                    <a:pt x="35753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315"/>
                  </a:lnTo>
                  <a:lnTo>
                    <a:pt x="35086" y="452"/>
                  </a:lnTo>
                  <a:lnTo>
                    <a:pt x="34594" y="590"/>
                  </a:lnTo>
                  <a:lnTo>
                    <a:pt x="34005" y="727"/>
                  </a:lnTo>
                  <a:lnTo>
                    <a:pt x="33278" y="865"/>
                  </a:lnTo>
                  <a:lnTo>
                    <a:pt x="32434" y="1002"/>
                  </a:lnTo>
                  <a:lnTo>
                    <a:pt x="31471" y="1120"/>
                  </a:lnTo>
                  <a:lnTo>
                    <a:pt x="30391" y="1238"/>
                  </a:lnTo>
                  <a:lnTo>
                    <a:pt x="29212" y="1356"/>
                  </a:lnTo>
                  <a:lnTo>
                    <a:pt x="27915" y="1454"/>
                  </a:lnTo>
                  <a:lnTo>
                    <a:pt x="26521" y="1552"/>
                  </a:lnTo>
                  <a:lnTo>
                    <a:pt x="25028" y="1611"/>
                  </a:lnTo>
                  <a:lnTo>
                    <a:pt x="23417" y="1670"/>
                  </a:lnTo>
                  <a:lnTo>
                    <a:pt x="21727" y="1729"/>
                  </a:lnTo>
                  <a:lnTo>
                    <a:pt x="19940" y="1749"/>
                  </a:lnTo>
                  <a:lnTo>
                    <a:pt x="18054" y="1749"/>
                  </a:lnTo>
                  <a:lnTo>
                    <a:pt x="16168" y="1729"/>
                  </a:lnTo>
                  <a:lnTo>
                    <a:pt x="14380" y="1690"/>
                  </a:lnTo>
                  <a:lnTo>
                    <a:pt x="12691" y="1631"/>
                  </a:lnTo>
                  <a:lnTo>
                    <a:pt x="11099" y="1552"/>
                  </a:lnTo>
                  <a:lnTo>
                    <a:pt x="9606" y="1454"/>
                  </a:lnTo>
                  <a:lnTo>
                    <a:pt x="8212" y="1356"/>
                  </a:lnTo>
                  <a:lnTo>
                    <a:pt x="6935" y="1238"/>
                  </a:lnTo>
                  <a:lnTo>
                    <a:pt x="5756" y="1120"/>
                  </a:lnTo>
                  <a:lnTo>
                    <a:pt x="4676" y="983"/>
                  </a:lnTo>
                  <a:lnTo>
                    <a:pt x="3713" y="865"/>
                  </a:lnTo>
                  <a:lnTo>
                    <a:pt x="2868" y="708"/>
                  </a:lnTo>
                  <a:lnTo>
                    <a:pt x="2142" y="570"/>
                  </a:lnTo>
                  <a:lnTo>
                    <a:pt x="1533" y="433"/>
                  </a:lnTo>
                  <a:lnTo>
                    <a:pt x="1061" y="276"/>
                  </a:lnTo>
                  <a:lnTo>
                    <a:pt x="688" y="138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2" name="Google Shape;10792;p63"/>
            <p:cNvSpPr/>
            <p:nvPr/>
          </p:nvSpPr>
          <p:spPr>
            <a:xfrm>
              <a:off x="-790309" y="-1429312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72" y="0"/>
                  </a:moveTo>
                  <a:lnTo>
                    <a:pt x="393" y="20"/>
                  </a:lnTo>
                  <a:lnTo>
                    <a:pt x="315" y="59"/>
                  </a:lnTo>
                  <a:lnTo>
                    <a:pt x="236" y="99"/>
                  </a:lnTo>
                  <a:lnTo>
                    <a:pt x="177" y="158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7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786" y="1415"/>
                  </a:lnTo>
                  <a:lnTo>
                    <a:pt x="1199" y="1552"/>
                  </a:lnTo>
                  <a:lnTo>
                    <a:pt x="1670" y="1670"/>
                  </a:lnTo>
                  <a:lnTo>
                    <a:pt x="2200" y="1788"/>
                  </a:lnTo>
                  <a:lnTo>
                    <a:pt x="2809" y="1906"/>
                  </a:lnTo>
                  <a:lnTo>
                    <a:pt x="3497" y="200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77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7"/>
                  </a:lnTo>
                  <a:lnTo>
                    <a:pt x="20549" y="2927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2198" y="2220"/>
                  </a:lnTo>
                  <a:lnTo>
                    <a:pt x="33219" y="2063"/>
                  </a:lnTo>
                  <a:lnTo>
                    <a:pt x="34064" y="1906"/>
                  </a:lnTo>
                  <a:lnTo>
                    <a:pt x="34791" y="1749"/>
                  </a:lnTo>
                  <a:lnTo>
                    <a:pt x="35262" y="1611"/>
                  </a:lnTo>
                  <a:lnTo>
                    <a:pt x="35675" y="1474"/>
                  </a:lnTo>
                  <a:lnTo>
                    <a:pt x="35773" y="1434"/>
                  </a:lnTo>
                  <a:lnTo>
                    <a:pt x="35852" y="1395"/>
                  </a:lnTo>
                  <a:lnTo>
                    <a:pt x="35930" y="1336"/>
                  </a:lnTo>
                  <a:lnTo>
                    <a:pt x="36009" y="1258"/>
                  </a:lnTo>
                  <a:lnTo>
                    <a:pt x="36048" y="1179"/>
                  </a:lnTo>
                  <a:lnTo>
                    <a:pt x="36087" y="1081"/>
                  </a:lnTo>
                  <a:lnTo>
                    <a:pt x="36107" y="943"/>
                  </a:lnTo>
                  <a:lnTo>
                    <a:pt x="36107" y="806"/>
                  </a:lnTo>
                  <a:lnTo>
                    <a:pt x="36087" y="668"/>
                  </a:lnTo>
                  <a:lnTo>
                    <a:pt x="36068" y="531"/>
                  </a:lnTo>
                  <a:lnTo>
                    <a:pt x="36029" y="433"/>
                  </a:lnTo>
                  <a:lnTo>
                    <a:pt x="35970" y="354"/>
                  </a:lnTo>
                  <a:lnTo>
                    <a:pt x="35891" y="275"/>
                  </a:lnTo>
                  <a:lnTo>
                    <a:pt x="35832" y="236"/>
                  </a:lnTo>
                  <a:lnTo>
                    <a:pt x="35753" y="197"/>
                  </a:lnTo>
                  <a:lnTo>
                    <a:pt x="35695" y="177"/>
                  </a:lnTo>
                  <a:lnTo>
                    <a:pt x="35518" y="275"/>
                  </a:lnTo>
                  <a:lnTo>
                    <a:pt x="35302" y="354"/>
                  </a:lnTo>
                  <a:lnTo>
                    <a:pt x="34928" y="492"/>
                  </a:lnTo>
                  <a:lnTo>
                    <a:pt x="34457" y="609"/>
                  </a:lnTo>
                  <a:lnTo>
                    <a:pt x="33887" y="747"/>
                  </a:lnTo>
                  <a:lnTo>
                    <a:pt x="33200" y="865"/>
                  </a:lnTo>
                  <a:lnTo>
                    <a:pt x="32434" y="983"/>
                  </a:lnTo>
                  <a:lnTo>
                    <a:pt x="31569" y="1100"/>
                  </a:lnTo>
                  <a:lnTo>
                    <a:pt x="30607" y="1218"/>
                  </a:lnTo>
                  <a:lnTo>
                    <a:pt x="29546" y="1317"/>
                  </a:lnTo>
                  <a:lnTo>
                    <a:pt x="28406" y="1415"/>
                  </a:lnTo>
                  <a:lnTo>
                    <a:pt x="27169" y="1493"/>
                  </a:lnTo>
                  <a:lnTo>
                    <a:pt x="25853" y="1572"/>
                  </a:lnTo>
                  <a:lnTo>
                    <a:pt x="24458" y="1631"/>
                  </a:lnTo>
                  <a:lnTo>
                    <a:pt x="22984" y="1690"/>
                  </a:lnTo>
                  <a:lnTo>
                    <a:pt x="21413" y="1729"/>
                  </a:lnTo>
                  <a:lnTo>
                    <a:pt x="19763" y="1749"/>
                  </a:lnTo>
                  <a:lnTo>
                    <a:pt x="18054" y="1749"/>
                  </a:lnTo>
                  <a:lnTo>
                    <a:pt x="16187" y="1729"/>
                  </a:lnTo>
                  <a:lnTo>
                    <a:pt x="14400" y="1670"/>
                  </a:lnTo>
                  <a:lnTo>
                    <a:pt x="12710" y="1631"/>
                  </a:lnTo>
                  <a:lnTo>
                    <a:pt x="11119" y="1552"/>
                  </a:lnTo>
                  <a:lnTo>
                    <a:pt x="9626" y="1454"/>
                  </a:lnTo>
                  <a:lnTo>
                    <a:pt x="8251" y="1356"/>
                  </a:lnTo>
                  <a:lnTo>
                    <a:pt x="6954" y="1238"/>
                  </a:lnTo>
                  <a:lnTo>
                    <a:pt x="5776" y="1120"/>
                  </a:lnTo>
                  <a:lnTo>
                    <a:pt x="4715" y="1002"/>
                  </a:lnTo>
                  <a:lnTo>
                    <a:pt x="3752" y="865"/>
                  </a:lnTo>
                  <a:lnTo>
                    <a:pt x="2908" y="708"/>
                  </a:lnTo>
                  <a:lnTo>
                    <a:pt x="2181" y="570"/>
                  </a:lnTo>
                  <a:lnTo>
                    <a:pt x="1572" y="433"/>
                  </a:lnTo>
                  <a:lnTo>
                    <a:pt x="1081" y="295"/>
                  </a:lnTo>
                  <a:lnTo>
                    <a:pt x="707" y="138"/>
                  </a:lnTo>
                  <a:lnTo>
                    <a:pt x="570" y="79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3" name="Google Shape;10793;p63"/>
            <p:cNvSpPr/>
            <p:nvPr/>
          </p:nvSpPr>
          <p:spPr>
            <a:xfrm>
              <a:off x="-790309" y="-1363344"/>
              <a:ext cx="594428" cy="47889"/>
            </a:xfrm>
            <a:custGeom>
              <a:avLst/>
              <a:gdLst/>
              <a:ahLst/>
              <a:cxnLst/>
              <a:rect l="l" t="t" r="r" b="b"/>
              <a:pathLst>
                <a:path w="36108" h="2909" extrusionOk="0">
                  <a:moveTo>
                    <a:pt x="393" y="1"/>
                  </a:moveTo>
                  <a:lnTo>
                    <a:pt x="315" y="40"/>
                  </a:lnTo>
                  <a:lnTo>
                    <a:pt x="236" y="79"/>
                  </a:lnTo>
                  <a:lnTo>
                    <a:pt x="177" y="138"/>
                  </a:lnTo>
                  <a:lnTo>
                    <a:pt x="98" y="217"/>
                  </a:lnTo>
                  <a:lnTo>
                    <a:pt x="59" y="335"/>
                  </a:lnTo>
                  <a:lnTo>
                    <a:pt x="20" y="453"/>
                  </a:lnTo>
                  <a:lnTo>
                    <a:pt x="0" y="610"/>
                  </a:lnTo>
                  <a:lnTo>
                    <a:pt x="20" y="747"/>
                  </a:lnTo>
                  <a:lnTo>
                    <a:pt x="40" y="885"/>
                  </a:lnTo>
                  <a:lnTo>
                    <a:pt x="79" y="983"/>
                  </a:lnTo>
                  <a:lnTo>
                    <a:pt x="118" y="1081"/>
                  </a:lnTo>
                  <a:lnTo>
                    <a:pt x="177" y="1160"/>
                  </a:lnTo>
                  <a:lnTo>
                    <a:pt x="256" y="1199"/>
                  </a:lnTo>
                  <a:lnTo>
                    <a:pt x="354" y="1258"/>
                  </a:lnTo>
                  <a:lnTo>
                    <a:pt x="452" y="1278"/>
                  </a:lnTo>
                  <a:lnTo>
                    <a:pt x="806" y="1396"/>
                  </a:lnTo>
                  <a:lnTo>
                    <a:pt x="1218" y="1514"/>
                  </a:lnTo>
                  <a:lnTo>
                    <a:pt x="1670" y="1651"/>
                  </a:lnTo>
                  <a:lnTo>
                    <a:pt x="2220" y="1769"/>
                  </a:lnTo>
                  <a:lnTo>
                    <a:pt x="2809" y="1867"/>
                  </a:lnTo>
                  <a:lnTo>
                    <a:pt x="3497" y="1985"/>
                  </a:lnTo>
                  <a:lnTo>
                    <a:pt x="4263" y="2103"/>
                  </a:lnTo>
                  <a:lnTo>
                    <a:pt x="5088" y="2201"/>
                  </a:lnTo>
                  <a:lnTo>
                    <a:pt x="6444" y="2358"/>
                  </a:lnTo>
                  <a:lnTo>
                    <a:pt x="7897" y="2496"/>
                  </a:lnTo>
                  <a:lnTo>
                    <a:pt x="9430" y="2614"/>
                  </a:lnTo>
                  <a:lnTo>
                    <a:pt x="11041" y="2712"/>
                  </a:lnTo>
                  <a:lnTo>
                    <a:pt x="12710" y="2790"/>
                  </a:lnTo>
                  <a:lnTo>
                    <a:pt x="14439" y="2849"/>
                  </a:lnTo>
                  <a:lnTo>
                    <a:pt x="16227" y="2889"/>
                  </a:lnTo>
                  <a:lnTo>
                    <a:pt x="18054" y="2908"/>
                  </a:lnTo>
                  <a:lnTo>
                    <a:pt x="18839" y="2908"/>
                  </a:lnTo>
                  <a:lnTo>
                    <a:pt x="20549" y="2889"/>
                  </a:lnTo>
                  <a:lnTo>
                    <a:pt x="22218" y="2869"/>
                  </a:lnTo>
                  <a:lnTo>
                    <a:pt x="23849" y="2830"/>
                  </a:lnTo>
                  <a:lnTo>
                    <a:pt x="25420" y="2751"/>
                  </a:lnTo>
                  <a:lnTo>
                    <a:pt x="26913" y="2673"/>
                  </a:lnTo>
                  <a:lnTo>
                    <a:pt x="28367" y="2574"/>
                  </a:lnTo>
                  <a:lnTo>
                    <a:pt x="29723" y="2476"/>
                  </a:lnTo>
                  <a:lnTo>
                    <a:pt x="30999" y="2339"/>
                  </a:lnTo>
                  <a:lnTo>
                    <a:pt x="32021" y="2221"/>
                  </a:lnTo>
                  <a:lnTo>
                    <a:pt x="32925" y="2083"/>
                  </a:lnTo>
                  <a:lnTo>
                    <a:pt x="33828" y="1926"/>
                  </a:lnTo>
                  <a:lnTo>
                    <a:pt x="34575" y="1769"/>
                  </a:lnTo>
                  <a:lnTo>
                    <a:pt x="35184" y="1612"/>
                  </a:lnTo>
                  <a:lnTo>
                    <a:pt x="35675" y="1455"/>
                  </a:lnTo>
                  <a:lnTo>
                    <a:pt x="35773" y="1415"/>
                  </a:lnTo>
                  <a:lnTo>
                    <a:pt x="35871" y="1376"/>
                  </a:lnTo>
                  <a:lnTo>
                    <a:pt x="35950" y="1317"/>
                  </a:lnTo>
                  <a:lnTo>
                    <a:pt x="36009" y="1239"/>
                  </a:lnTo>
                  <a:lnTo>
                    <a:pt x="36048" y="1160"/>
                  </a:lnTo>
                  <a:lnTo>
                    <a:pt x="36087" y="1042"/>
                  </a:lnTo>
                  <a:lnTo>
                    <a:pt x="36107" y="924"/>
                  </a:lnTo>
                  <a:lnTo>
                    <a:pt x="36107" y="787"/>
                  </a:lnTo>
                  <a:lnTo>
                    <a:pt x="36107" y="649"/>
                  </a:lnTo>
                  <a:lnTo>
                    <a:pt x="36068" y="531"/>
                  </a:lnTo>
                  <a:lnTo>
                    <a:pt x="36029" y="413"/>
                  </a:lnTo>
                  <a:lnTo>
                    <a:pt x="35970" y="335"/>
                  </a:lnTo>
                  <a:lnTo>
                    <a:pt x="35911" y="276"/>
                  </a:lnTo>
                  <a:lnTo>
                    <a:pt x="35852" y="217"/>
                  </a:lnTo>
                  <a:lnTo>
                    <a:pt x="35773" y="178"/>
                  </a:lnTo>
                  <a:lnTo>
                    <a:pt x="35714" y="158"/>
                  </a:lnTo>
                  <a:lnTo>
                    <a:pt x="35577" y="237"/>
                  </a:lnTo>
                  <a:lnTo>
                    <a:pt x="35400" y="315"/>
                  </a:lnTo>
                  <a:lnTo>
                    <a:pt x="35203" y="394"/>
                  </a:lnTo>
                  <a:lnTo>
                    <a:pt x="34948" y="472"/>
                  </a:lnTo>
                  <a:lnTo>
                    <a:pt x="34319" y="630"/>
                  </a:lnTo>
                  <a:lnTo>
                    <a:pt x="33534" y="787"/>
                  </a:lnTo>
                  <a:lnTo>
                    <a:pt x="32355" y="983"/>
                  </a:lnTo>
                  <a:lnTo>
                    <a:pt x="30941" y="1160"/>
                  </a:lnTo>
                  <a:lnTo>
                    <a:pt x="29310" y="1317"/>
                  </a:lnTo>
                  <a:lnTo>
                    <a:pt x="27463" y="1455"/>
                  </a:lnTo>
                  <a:lnTo>
                    <a:pt x="25420" y="1572"/>
                  </a:lnTo>
                  <a:lnTo>
                    <a:pt x="23161" y="1651"/>
                  </a:lnTo>
                  <a:lnTo>
                    <a:pt x="20706" y="1710"/>
                  </a:lnTo>
                  <a:lnTo>
                    <a:pt x="18054" y="1710"/>
                  </a:lnTo>
                  <a:lnTo>
                    <a:pt x="16187" y="1690"/>
                  </a:lnTo>
                  <a:lnTo>
                    <a:pt x="14419" y="1651"/>
                  </a:lnTo>
                  <a:lnTo>
                    <a:pt x="12730" y="1592"/>
                  </a:lnTo>
                  <a:lnTo>
                    <a:pt x="11139" y="1533"/>
                  </a:lnTo>
                  <a:lnTo>
                    <a:pt x="9665" y="1435"/>
                  </a:lnTo>
                  <a:lnTo>
                    <a:pt x="8271" y="1337"/>
                  </a:lnTo>
                  <a:lnTo>
                    <a:pt x="6994" y="1219"/>
                  </a:lnTo>
                  <a:lnTo>
                    <a:pt x="5815" y="1101"/>
                  </a:lnTo>
                  <a:lnTo>
                    <a:pt x="4735" y="983"/>
                  </a:lnTo>
                  <a:lnTo>
                    <a:pt x="3792" y="846"/>
                  </a:lnTo>
                  <a:lnTo>
                    <a:pt x="2947" y="688"/>
                  </a:lnTo>
                  <a:lnTo>
                    <a:pt x="2200" y="551"/>
                  </a:lnTo>
                  <a:lnTo>
                    <a:pt x="1591" y="413"/>
                  </a:lnTo>
                  <a:lnTo>
                    <a:pt x="1100" y="276"/>
                  </a:lnTo>
                  <a:lnTo>
                    <a:pt x="727" y="119"/>
                  </a:lnTo>
                  <a:lnTo>
                    <a:pt x="590" y="60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4" name="Google Shape;10794;p63"/>
            <p:cNvSpPr/>
            <p:nvPr/>
          </p:nvSpPr>
          <p:spPr>
            <a:xfrm>
              <a:off x="-790309" y="-954218"/>
              <a:ext cx="594428" cy="48531"/>
            </a:xfrm>
            <a:custGeom>
              <a:avLst/>
              <a:gdLst/>
              <a:ahLst/>
              <a:cxnLst/>
              <a:rect l="l" t="t" r="r" b="b"/>
              <a:pathLst>
                <a:path w="36108" h="2948" extrusionOk="0">
                  <a:moveTo>
                    <a:pt x="452" y="0"/>
                  </a:moveTo>
                  <a:lnTo>
                    <a:pt x="373" y="20"/>
                  </a:lnTo>
                  <a:lnTo>
                    <a:pt x="295" y="59"/>
                  </a:lnTo>
                  <a:lnTo>
                    <a:pt x="236" y="118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74"/>
                  </a:lnTo>
                  <a:lnTo>
                    <a:pt x="20" y="492"/>
                  </a:lnTo>
                  <a:lnTo>
                    <a:pt x="0" y="64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99"/>
                  </a:lnTo>
                  <a:lnTo>
                    <a:pt x="256" y="1238"/>
                  </a:lnTo>
                  <a:lnTo>
                    <a:pt x="354" y="1297"/>
                  </a:lnTo>
                  <a:lnTo>
                    <a:pt x="452" y="1317"/>
                  </a:lnTo>
                  <a:lnTo>
                    <a:pt x="550" y="1356"/>
                  </a:lnTo>
                  <a:lnTo>
                    <a:pt x="1041" y="1513"/>
                  </a:lnTo>
                  <a:lnTo>
                    <a:pt x="1670" y="1670"/>
                  </a:lnTo>
                  <a:lnTo>
                    <a:pt x="2338" y="1827"/>
                  </a:lnTo>
                  <a:lnTo>
                    <a:pt x="3124" y="1965"/>
                  </a:lnTo>
                  <a:lnTo>
                    <a:pt x="4047" y="210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52"/>
                  </a:lnTo>
                  <a:lnTo>
                    <a:pt x="11041" y="2751"/>
                  </a:lnTo>
                  <a:lnTo>
                    <a:pt x="12710" y="2829"/>
                  </a:lnTo>
                  <a:lnTo>
                    <a:pt x="14439" y="2888"/>
                  </a:lnTo>
                  <a:lnTo>
                    <a:pt x="16227" y="2928"/>
                  </a:lnTo>
                  <a:lnTo>
                    <a:pt x="18054" y="2947"/>
                  </a:lnTo>
                  <a:lnTo>
                    <a:pt x="18839" y="2947"/>
                  </a:lnTo>
                  <a:lnTo>
                    <a:pt x="20549" y="2928"/>
                  </a:lnTo>
                  <a:lnTo>
                    <a:pt x="22218" y="2908"/>
                  </a:lnTo>
                  <a:lnTo>
                    <a:pt x="23849" y="286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515"/>
                  </a:lnTo>
                  <a:lnTo>
                    <a:pt x="30999" y="2377"/>
                  </a:lnTo>
                  <a:lnTo>
                    <a:pt x="31903" y="2260"/>
                  </a:lnTo>
                  <a:lnTo>
                    <a:pt x="33180" y="2083"/>
                  </a:lnTo>
                  <a:lnTo>
                    <a:pt x="33730" y="1985"/>
                  </a:lnTo>
                  <a:lnTo>
                    <a:pt x="34221" y="1886"/>
                  </a:lnTo>
                  <a:lnTo>
                    <a:pt x="34653" y="1788"/>
                  </a:lnTo>
                  <a:lnTo>
                    <a:pt x="35046" y="1690"/>
                  </a:lnTo>
                  <a:lnTo>
                    <a:pt x="35380" y="1592"/>
                  </a:lnTo>
                  <a:lnTo>
                    <a:pt x="35675" y="1493"/>
                  </a:lnTo>
                  <a:lnTo>
                    <a:pt x="35812" y="1435"/>
                  </a:lnTo>
                  <a:lnTo>
                    <a:pt x="35871" y="1395"/>
                  </a:lnTo>
                  <a:lnTo>
                    <a:pt x="35930" y="1356"/>
                  </a:lnTo>
                  <a:lnTo>
                    <a:pt x="35989" y="1297"/>
                  </a:lnTo>
                  <a:lnTo>
                    <a:pt x="36029" y="1238"/>
                  </a:lnTo>
                  <a:lnTo>
                    <a:pt x="36068" y="1140"/>
                  </a:lnTo>
                  <a:lnTo>
                    <a:pt x="36087" y="1061"/>
                  </a:lnTo>
                  <a:lnTo>
                    <a:pt x="36107" y="943"/>
                  </a:lnTo>
                  <a:lnTo>
                    <a:pt x="36107" y="826"/>
                  </a:lnTo>
                  <a:lnTo>
                    <a:pt x="36107" y="708"/>
                  </a:lnTo>
                  <a:lnTo>
                    <a:pt x="36087" y="609"/>
                  </a:lnTo>
                  <a:lnTo>
                    <a:pt x="36048" y="511"/>
                  </a:lnTo>
                  <a:lnTo>
                    <a:pt x="36009" y="433"/>
                  </a:lnTo>
                  <a:lnTo>
                    <a:pt x="35911" y="315"/>
                  </a:lnTo>
                  <a:lnTo>
                    <a:pt x="35812" y="236"/>
                  </a:lnTo>
                  <a:lnTo>
                    <a:pt x="35675" y="177"/>
                  </a:lnTo>
                  <a:lnTo>
                    <a:pt x="35518" y="275"/>
                  </a:lnTo>
                  <a:lnTo>
                    <a:pt x="35321" y="374"/>
                  </a:lnTo>
                  <a:lnTo>
                    <a:pt x="35046" y="472"/>
                  </a:lnTo>
                  <a:lnTo>
                    <a:pt x="34712" y="570"/>
                  </a:lnTo>
                  <a:lnTo>
                    <a:pt x="34319" y="668"/>
                  </a:lnTo>
                  <a:lnTo>
                    <a:pt x="33868" y="767"/>
                  </a:lnTo>
                  <a:lnTo>
                    <a:pt x="33376" y="845"/>
                  </a:lnTo>
                  <a:lnTo>
                    <a:pt x="32807" y="943"/>
                  </a:lnTo>
                  <a:lnTo>
                    <a:pt x="31589" y="1120"/>
                  </a:lnTo>
                  <a:lnTo>
                    <a:pt x="30194" y="1277"/>
                  </a:lnTo>
                  <a:lnTo>
                    <a:pt x="28603" y="1415"/>
                  </a:lnTo>
                  <a:lnTo>
                    <a:pt x="26835" y="1533"/>
                  </a:lnTo>
                  <a:lnTo>
                    <a:pt x="24890" y="1631"/>
                  </a:lnTo>
                  <a:lnTo>
                    <a:pt x="22768" y="1710"/>
                  </a:lnTo>
                  <a:lnTo>
                    <a:pt x="20490" y="1749"/>
                  </a:lnTo>
                  <a:lnTo>
                    <a:pt x="18054" y="1749"/>
                  </a:lnTo>
                  <a:lnTo>
                    <a:pt x="15912" y="1729"/>
                  </a:lnTo>
                  <a:lnTo>
                    <a:pt x="13889" y="1670"/>
                  </a:lnTo>
                  <a:lnTo>
                    <a:pt x="11983" y="1611"/>
                  </a:lnTo>
                  <a:lnTo>
                    <a:pt x="10215" y="1513"/>
                  </a:lnTo>
                  <a:lnTo>
                    <a:pt x="8585" y="1395"/>
                  </a:lnTo>
                  <a:lnTo>
                    <a:pt x="7092" y="1277"/>
                  </a:lnTo>
                  <a:lnTo>
                    <a:pt x="5717" y="1140"/>
                  </a:lnTo>
                  <a:lnTo>
                    <a:pt x="4519" y="983"/>
                  </a:lnTo>
                  <a:lnTo>
                    <a:pt x="3752" y="865"/>
                  </a:lnTo>
                  <a:lnTo>
                    <a:pt x="3065" y="767"/>
                  </a:lnTo>
                  <a:lnTo>
                    <a:pt x="2456" y="649"/>
                  </a:lnTo>
                  <a:lnTo>
                    <a:pt x="1925" y="531"/>
                  </a:lnTo>
                  <a:lnTo>
                    <a:pt x="1454" y="413"/>
                  </a:lnTo>
                  <a:lnTo>
                    <a:pt x="1081" y="295"/>
                  </a:lnTo>
                  <a:lnTo>
                    <a:pt x="766" y="197"/>
                  </a:lnTo>
                  <a:lnTo>
                    <a:pt x="550" y="7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5" name="Google Shape;10795;p63"/>
            <p:cNvSpPr/>
            <p:nvPr/>
          </p:nvSpPr>
          <p:spPr>
            <a:xfrm>
              <a:off x="-790309" y="-884364"/>
              <a:ext cx="594428" cy="48531"/>
            </a:xfrm>
            <a:custGeom>
              <a:avLst/>
              <a:gdLst/>
              <a:ahLst/>
              <a:cxnLst/>
              <a:rect l="l" t="t" r="r" b="b"/>
              <a:pathLst>
                <a:path w="36108" h="2948" extrusionOk="0">
                  <a:moveTo>
                    <a:pt x="452" y="1"/>
                  </a:moveTo>
                  <a:lnTo>
                    <a:pt x="373" y="20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8"/>
                  </a:lnTo>
                  <a:lnTo>
                    <a:pt x="98" y="256"/>
                  </a:lnTo>
                  <a:lnTo>
                    <a:pt x="59" y="374"/>
                  </a:lnTo>
                  <a:lnTo>
                    <a:pt x="20" y="492"/>
                  </a:lnTo>
                  <a:lnTo>
                    <a:pt x="0" y="64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550" y="1356"/>
                  </a:lnTo>
                  <a:lnTo>
                    <a:pt x="904" y="1474"/>
                  </a:lnTo>
                  <a:lnTo>
                    <a:pt x="1297" y="1592"/>
                  </a:lnTo>
                  <a:lnTo>
                    <a:pt x="1768" y="1690"/>
                  </a:lnTo>
                  <a:lnTo>
                    <a:pt x="2299" y="1808"/>
                  </a:lnTo>
                  <a:lnTo>
                    <a:pt x="2888" y="1926"/>
                  </a:lnTo>
                  <a:lnTo>
                    <a:pt x="3536" y="2024"/>
                  </a:lnTo>
                  <a:lnTo>
                    <a:pt x="4283" y="214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28"/>
                  </a:lnTo>
                  <a:lnTo>
                    <a:pt x="18054" y="2947"/>
                  </a:lnTo>
                  <a:lnTo>
                    <a:pt x="18839" y="2947"/>
                  </a:lnTo>
                  <a:lnTo>
                    <a:pt x="21315" y="2928"/>
                  </a:lnTo>
                  <a:lnTo>
                    <a:pt x="23692" y="2869"/>
                  </a:lnTo>
                  <a:lnTo>
                    <a:pt x="25951" y="2771"/>
                  </a:lnTo>
                  <a:lnTo>
                    <a:pt x="28092" y="2633"/>
                  </a:lnTo>
                  <a:lnTo>
                    <a:pt x="29605" y="2515"/>
                  </a:lnTo>
                  <a:lnTo>
                    <a:pt x="30999" y="2378"/>
                  </a:lnTo>
                  <a:lnTo>
                    <a:pt x="31864" y="2279"/>
                  </a:lnTo>
                  <a:lnTo>
                    <a:pt x="32630" y="2162"/>
                  </a:lnTo>
                  <a:lnTo>
                    <a:pt x="33318" y="2063"/>
                  </a:lnTo>
                  <a:lnTo>
                    <a:pt x="33927" y="1946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612"/>
                  </a:lnTo>
                  <a:lnTo>
                    <a:pt x="35675" y="1494"/>
                  </a:lnTo>
                  <a:lnTo>
                    <a:pt x="35832" y="1435"/>
                  </a:lnTo>
                  <a:lnTo>
                    <a:pt x="35891" y="1395"/>
                  </a:lnTo>
                  <a:lnTo>
                    <a:pt x="35950" y="1337"/>
                  </a:lnTo>
                  <a:lnTo>
                    <a:pt x="35989" y="1278"/>
                  </a:lnTo>
                  <a:lnTo>
                    <a:pt x="36048" y="1219"/>
                  </a:lnTo>
                  <a:lnTo>
                    <a:pt x="36068" y="1140"/>
                  </a:lnTo>
                  <a:lnTo>
                    <a:pt x="36087" y="1042"/>
                  </a:lnTo>
                  <a:lnTo>
                    <a:pt x="36107" y="944"/>
                  </a:lnTo>
                  <a:lnTo>
                    <a:pt x="36107" y="826"/>
                  </a:lnTo>
                  <a:lnTo>
                    <a:pt x="36107" y="708"/>
                  </a:lnTo>
                  <a:lnTo>
                    <a:pt x="36087" y="610"/>
                  </a:lnTo>
                  <a:lnTo>
                    <a:pt x="36048" y="511"/>
                  </a:lnTo>
                  <a:lnTo>
                    <a:pt x="36009" y="433"/>
                  </a:lnTo>
                  <a:lnTo>
                    <a:pt x="35930" y="315"/>
                  </a:lnTo>
                  <a:lnTo>
                    <a:pt x="35812" y="236"/>
                  </a:lnTo>
                  <a:lnTo>
                    <a:pt x="35753" y="197"/>
                  </a:lnTo>
                  <a:lnTo>
                    <a:pt x="35675" y="178"/>
                  </a:lnTo>
                  <a:lnTo>
                    <a:pt x="35557" y="256"/>
                  </a:lnTo>
                  <a:lnTo>
                    <a:pt x="35400" y="335"/>
                  </a:lnTo>
                  <a:lnTo>
                    <a:pt x="35203" y="413"/>
                  </a:lnTo>
                  <a:lnTo>
                    <a:pt x="34987" y="492"/>
                  </a:lnTo>
                  <a:lnTo>
                    <a:pt x="34398" y="649"/>
                  </a:lnTo>
                  <a:lnTo>
                    <a:pt x="33652" y="806"/>
                  </a:lnTo>
                  <a:lnTo>
                    <a:pt x="32768" y="944"/>
                  </a:lnTo>
                  <a:lnTo>
                    <a:pt x="31746" y="1101"/>
                  </a:lnTo>
                  <a:lnTo>
                    <a:pt x="30567" y="1238"/>
                  </a:lnTo>
                  <a:lnTo>
                    <a:pt x="29251" y="1356"/>
                  </a:lnTo>
                  <a:lnTo>
                    <a:pt x="28131" y="1454"/>
                  </a:lnTo>
                  <a:lnTo>
                    <a:pt x="26933" y="1533"/>
                  </a:lnTo>
                  <a:lnTo>
                    <a:pt x="25636" y="1592"/>
                  </a:lnTo>
                  <a:lnTo>
                    <a:pt x="24261" y="1651"/>
                  </a:lnTo>
                  <a:lnTo>
                    <a:pt x="22827" y="1710"/>
                  </a:lnTo>
                  <a:lnTo>
                    <a:pt x="21315" y="1729"/>
                  </a:lnTo>
                  <a:lnTo>
                    <a:pt x="19723" y="1749"/>
                  </a:lnTo>
                  <a:lnTo>
                    <a:pt x="18054" y="1749"/>
                  </a:lnTo>
                  <a:lnTo>
                    <a:pt x="16227" y="1729"/>
                  </a:lnTo>
                  <a:lnTo>
                    <a:pt x="14498" y="1690"/>
                  </a:lnTo>
                  <a:lnTo>
                    <a:pt x="12848" y="1631"/>
                  </a:lnTo>
                  <a:lnTo>
                    <a:pt x="11296" y="1572"/>
                  </a:lnTo>
                  <a:lnTo>
                    <a:pt x="9842" y="1474"/>
                  </a:lnTo>
                  <a:lnTo>
                    <a:pt x="8467" y="1395"/>
                  </a:lnTo>
                  <a:lnTo>
                    <a:pt x="7210" y="1278"/>
                  </a:lnTo>
                  <a:lnTo>
                    <a:pt x="6031" y="1160"/>
                  </a:lnTo>
                  <a:lnTo>
                    <a:pt x="4970" y="1042"/>
                  </a:lnTo>
                  <a:lnTo>
                    <a:pt x="4008" y="904"/>
                  </a:lnTo>
                  <a:lnTo>
                    <a:pt x="3163" y="767"/>
                  </a:lnTo>
                  <a:lnTo>
                    <a:pt x="2417" y="629"/>
                  </a:lnTo>
                  <a:lnTo>
                    <a:pt x="1768" y="492"/>
                  </a:lnTo>
                  <a:lnTo>
                    <a:pt x="1258" y="354"/>
                  </a:lnTo>
                  <a:lnTo>
                    <a:pt x="845" y="217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6" name="Google Shape;10796;p63"/>
            <p:cNvSpPr/>
            <p:nvPr/>
          </p:nvSpPr>
          <p:spPr>
            <a:xfrm>
              <a:off x="-790309" y="-814511"/>
              <a:ext cx="594428" cy="48219"/>
            </a:xfrm>
            <a:custGeom>
              <a:avLst/>
              <a:gdLst/>
              <a:ahLst/>
              <a:cxnLst/>
              <a:rect l="l" t="t" r="r" b="b"/>
              <a:pathLst>
                <a:path w="36108" h="2929" extrusionOk="0">
                  <a:moveTo>
                    <a:pt x="452" y="1"/>
                  </a:moveTo>
                  <a:lnTo>
                    <a:pt x="373" y="21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8"/>
                  </a:lnTo>
                  <a:lnTo>
                    <a:pt x="98" y="256"/>
                  </a:lnTo>
                  <a:lnTo>
                    <a:pt x="59" y="355"/>
                  </a:lnTo>
                  <a:lnTo>
                    <a:pt x="20" y="492"/>
                  </a:lnTo>
                  <a:lnTo>
                    <a:pt x="0" y="630"/>
                  </a:lnTo>
                  <a:lnTo>
                    <a:pt x="20" y="787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1"/>
                  </a:lnTo>
                  <a:lnTo>
                    <a:pt x="177" y="1180"/>
                  </a:lnTo>
                  <a:lnTo>
                    <a:pt x="256" y="1239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570" y="1356"/>
                  </a:lnTo>
                  <a:lnTo>
                    <a:pt x="924" y="1474"/>
                  </a:lnTo>
                  <a:lnTo>
                    <a:pt x="1316" y="1592"/>
                  </a:lnTo>
                  <a:lnTo>
                    <a:pt x="1768" y="1690"/>
                  </a:lnTo>
                  <a:lnTo>
                    <a:pt x="2299" y="1808"/>
                  </a:lnTo>
                  <a:lnTo>
                    <a:pt x="2888" y="1926"/>
                  </a:lnTo>
                  <a:lnTo>
                    <a:pt x="3556" y="2024"/>
                  </a:lnTo>
                  <a:lnTo>
                    <a:pt x="4283" y="2142"/>
                  </a:lnTo>
                  <a:lnTo>
                    <a:pt x="5088" y="2240"/>
                  </a:lnTo>
                  <a:lnTo>
                    <a:pt x="6444" y="2398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2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1020" y="2928"/>
                  </a:lnTo>
                  <a:lnTo>
                    <a:pt x="23122" y="2869"/>
                  </a:lnTo>
                  <a:lnTo>
                    <a:pt x="25283" y="2791"/>
                  </a:lnTo>
                  <a:lnTo>
                    <a:pt x="27326" y="2692"/>
                  </a:lnTo>
                  <a:lnTo>
                    <a:pt x="29251" y="2535"/>
                  </a:lnTo>
                  <a:lnTo>
                    <a:pt x="30999" y="2378"/>
                  </a:lnTo>
                  <a:lnTo>
                    <a:pt x="31864" y="2260"/>
                  </a:lnTo>
                  <a:lnTo>
                    <a:pt x="32630" y="2162"/>
                  </a:lnTo>
                  <a:lnTo>
                    <a:pt x="33318" y="2044"/>
                  </a:lnTo>
                  <a:lnTo>
                    <a:pt x="33927" y="1946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53" y="1455"/>
                  </a:lnTo>
                  <a:lnTo>
                    <a:pt x="35852" y="1415"/>
                  </a:lnTo>
                  <a:lnTo>
                    <a:pt x="35950" y="1337"/>
                  </a:lnTo>
                  <a:lnTo>
                    <a:pt x="36009" y="1278"/>
                  </a:lnTo>
                  <a:lnTo>
                    <a:pt x="36048" y="1199"/>
                  </a:lnTo>
                  <a:lnTo>
                    <a:pt x="36068" y="1121"/>
                  </a:lnTo>
                  <a:lnTo>
                    <a:pt x="36087" y="1042"/>
                  </a:lnTo>
                  <a:lnTo>
                    <a:pt x="36107" y="806"/>
                  </a:lnTo>
                  <a:lnTo>
                    <a:pt x="36107" y="708"/>
                  </a:lnTo>
                  <a:lnTo>
                    <a:pt x="36087" y="610"/>
                  </a:lnTo>
                  <a:lnTo>
                    <a:pt x="36029" y="453"/>
                  </a:lnTo>
                  <a:lnTo>
                    <a:pt x="35930" y="335"/>
                  </a:lnTo>
                  <a:lnTo>
                    <a:pt x="35832" y="237"/>
                  </a:lnTo>
                  <a:lnTo>
                    <a:pt x="35753" y="197"/>
                  </a:lnTo>
                  <a:lnTo>
                    <a:pt x="35675" y="178"/>
                  </a:lnTo>
                  <a:lnTo>
                    <a:pt x="35518" y="276"/>
                  </a:lnTo>
                  <a:lnTo>
                    <a:pt x="35262" y="374"/>
                  </a:lnTo>
                  <a:lnTo>
                    <a:pt x="34948" y="492"/>
                  </a:lnTo>
                  <a:lnTo>
                    <a:pt x="34575" y="590"/>
                  </a:lnTo>
                  <a:lnTo>
                    <a:pt x="34103" y="708"/>
                  </a:lnTo>
                  <a:lnTo>
                    <a:pt x="33573" y="806"/>
                  </a:lnTo>
                  <a:lnTo>
                    <a:pt x="32984" y="905"/>
                  </a:lnTo>
                  <a:lnTo>
                    <a:pt x="32316" y="1022"/>
                  </a:lnTo>
                  <a:lnTo>
                    <a:pt x="31589" y="1121"/>
                  </a:lnTo>
                  <a:lnTo>
                    <a:pt x="30783" y="1199"/>
                  </a:lnTo>
                  <a:lnTo>
                    <a:pt x="29919" y="1298"/>
                  </a:lnTo>
                  <a:lnTo>
                    <a:pt x="28996" y="1376"/>
                  </a:lnTo>
                  <a:lnTo>
                    <a:pt x="27994" y="1455"/>
                  </a:lnTo>
                  <a:lnTo>
                    <a:pt x="26933" y="1533"/>
                  </a:lnTo>
                  <a:lnTo>
                    <a:pt x="25833" y="1592"/>
                  </a:lnTo>
                  <a:lnTo>
                    <a:pt x="24654" y="1631"/>
                  </a:lnTo>
                  <a:lnTo>
                    <a:pt x="23122" y="1690"/>
                  </a:lnTo>
                  <a:lnTo>
                    <a:pt x="21531" y="1730"/>
                  </a:lnTo>
                  <a:lnTo>
                    <a:pt x="19822" y="1749"/>
                  </a:lnTo>
                  <a:lnTo>
                    <a:pt x="18054" y="1749"/>
                  </a:lnTo>
                  <a:lnTo>
                    <a:pt x="16227" y="1730"/>
                  </a:lnTo>
                  <a:lnTo>
                    <a:pt x="14498" y="1690"/>
                  </a:lnTo>
                  <a:lnTo>
                    <a:pt x="12867" y="1631"/>
                  </a:lnTo>
                  <a:lnTo>
                    <a:pt x="11316" y="1573"/>
                  </a:lnTo>
                  <a:lnTo>
                    <a:pt x="9862" y="1474"/>
                  </a:lnTo>
                  <a:lnTo>
                    <a:pt x="8487" y="1376"/>
                  </a:lnTo>
                  <a:lnTo>
                    <a:pt x="7229" y="1278"/>
                  </a:lnTo>
                  <a:lnTo>
                    <a:pt x="6070" y="1160"/>
                  </a:lnTo>
                  <a:lnTo>
                    <a:pt x="4990" y="1042"/>
                  </a:lnTo>
                  <a:lnTo>
                    <a:pt x="4027" y="905"/>
                  </a:lnTo>
                  <a:lnTo>
                    <a:pt x="3183" y="767"/>
                  </a:lnTo>
                  <a:lnTo>
                    <a:pt x="2436" y="630"/>
                  </a:lnTo>
                  <a:lnTo>
                    <a:pt x="1788" y="492"/>
                  </a:lnTo>
                  <a:lnTo>
                    <a:pt x="1277" y="355"/>
                  </a:lnTo>
                  <a:lnTo>
                    <a:pt x="865" y="217"/>
                  </a:lnTo>
                  <a:lnTo>
                    <a:pt x="570" y="80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7" name="Google Shape;10797;p63"/>
            <p:cNvSpPr/>
            <p:nvPr/>
          </p:nvSpPr>
          <p:spPr>
            <a:xfrm>
              <a:off x="-790309" y="-744641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0"/>
                  </a:moveTo>
                  <a:lnTo>
                    <a:pt x="373" y="20"/>
                  </a:lnTo>
                  <a:lnTo>
                    <a:pt x="295" y="40"/>
                  </a:lnTo>
                  <a:lnTo>
                    <a:pt x="236" y="98"/>
                  </a:lnTo>
                  <a:lnTo>
                    <a:pt x="157" y="15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1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590" y="1356"/>
                  </a:lnTo>
                  <a:lnTo>
                    <a:pt x="924" y="1474"/>
                  </a:lnTo>
                  <a:lnTo>
                    <a:pt x="1336" y="1591"/>
                  </a:lnTo>
                  <a:lnTo>
                    <a:pt x="1788" y="1690"/>
                  </a:lnTo>
                  <a:lnTo>
                    <a:pt x="2318" y="1808"/>
                  </a:lnTo>
                  <a:lnTo>
                    <a:pt x="2888" y="1925"/>
                  </a:lnTo>
                  <a:lnTo>
                    <a:pt x="3556" y="2024"/>
                  </a:lnTo>
                  <a:lnTo>
                    <a:pt x="4283" y="2122"/>
                  </a:lnTo>
                  <a:lnTo>
                    <a:pt x="5088" y="2240"/>
                  </a:lnTo>
                  <a:lnTo>
                    <a:pt x="6306" y="2377"/>
                  </a:lnTo>
                  <a:lnTo>
                    <a:pt x="7622" y="2495"/>
                  </a:lnTo>
                  <a:lnTo>
                    <a:pt x="8978" y="2613"/>
                  </a:lnTo>
                  <a:lnTo>
                    <a:pt x="10432" y="2692"/>
                  </a:lnTo>
                  <a:lnTo>
                    <a:pt x="11925" y="2770"/>
                  </a:lnTo>
                  <a:lnTo>
                    <a:pt x="13476" y="2849"/>
                  </a:lnTo>
                  <a:lnTo>
                    <a:pt x="15048" y="2888"/>
                  </a:lnTo>
                  <a:lnTo>
                    <a:pt x="16679" y="2908"/>
                  </a:lnTo>
                  <a:lnTo>
                    <a:pt x="18054" y="2927"/>
                  </a:lnTo>
                  <a:lnTo>
                    <a:pt x="20549" y="2927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1864" y="2259"/>
                  </a:lnTo>
                  <a:lnTo>
                    <a:pt x="32630" y="2161"/>
                  </a:lnTo>
                  <a:lnTo>
                    <a:pt x="33318" y="2043"/>
                  </a:lnTo>
                  <a:lnTo>
                    <a:pt x="33927" y="1945"/>
                  </a:lnTo>
                  <a:lnTo>
                    <a:pt x="34457" y="1827"/>
                  </a:lnTo>
                  <a:lnTo>
                    <a:pt x="34928" y="1709"/>
                  </a:lnTo>
                  <a:lnTo>
                    <a:pt x="35321" y="1591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415"/>
                  </a:lnTo>
                  <a:lnTo>
                    <a:pt x="35970" y="1316"/>
                  </a:lnTo>
                  <a:lnTo>
                    <a:pt x="36009" y="1257"/>
                  </a:lnTo>
                  <a:lnTo>
                    <a:pt x="36048" y="1199"/>
                  </a:lnTo>
                  <a:lnTo>
                    <a:pt x="36107" y="1022"/>
                  </a:lnTo>
                  <a:lnTo>
                    <a:pt x="36107" y="806"/>
                  </a:lnTo>
                  <a:lnTo>
                    <a:pt x="36087" y="609"/>
                  </a:lnTo>
                  <a:lnTo>
                    <a:pt x="36029" y="452"/>
                  </a:lnTo>
                  <a:lnTo>
                    <a:pt x="35950" y="334"/>
                  </a:lnTo>
                  <a:lnTo>
                    <a:pt x="35852" y="256"/>
                  </a:lnTo>
                  <a:lnTo>
                    <a:pt x="35753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295"/>
                  </a:lnTo>
                  <a:lnTo>
                    <a:pt x="35105" y="432"/>
                  </a:lnTo>
                  <a:lnTo>
                    <a:pt x="34634" y="570"/>
                  </a:lnTo>
                  <a:lnTo>
                    <a:pt x="34044" y="707"/>
                  </a:lnTo>
                  <a:lnTo>
                    <a:pt x="33337" y="845"/>
                  </a:lnTo>
                  <a:lnTo>
                    <a:pt x="32512" y="982"/>
                  </a:lnTo>
                  <a:lnTo>
                    <a:pt x="31589" y="1100"/>
                  </a:lnTo>
                  <a:lnTo>
                    <a:pt x="30548" y="1218"/>
                  </a:lnTo>
                  <a:lnTo>
                    <a:pt x="29389" y="1336"/>
                  </a:lnTo>
                  <a:lnTo>
                    <a:pt x="28151" y="1434"/>
                  </a:lnTo>
                  <a:lnTo>
                    <a:pt x="26796" y="1533"/>
                  </a:lnTo>
                  <a:lnTo>
                    <a:pt x="25342" y="1611"/>
                  </a:lnTo>
                  <a:lnTo>
                    <a:pt x="23790" y="1670"/>
                  </a:lnTo>
                  <a:lnTo>
                    <a:pt x="22140" y="1709"/>
                  </a:lnTo>
                  <a:lnTo>
                    <a:pt x="20411" y="1729"/>
                  </a:lnTo>
                  <a:lnTo>
                    <a:pt x="18564" y="1749"/>
                  </a:lnTo>
                  <a:lnTo>
                    <a:pt x="18054" y="1749"/>
                  </a:lnTo>
                  <a:lnTo>
                    <a:pt x="16246" y="1729"/>
                  </a:lnTo>
                  <a:lnTo>
                    <a:pt x="14518" y="1690"/>
                  </a:lnTo>
                  <a:lnTo>
                    <a:pt x="12887" y="1631"/>
                  </a:lnTo>
                  <a:lnTo>
                    <a:pt x="11335" y="1552"/>
                  </a:lnTo>
                  <a:lnTo>
                    <a:pt x="9882" y="1474"/>
                  </a:lnTo>
                  <a:lnTo>
                    <a:pt x="8526" y="1375"/>
                  </a:lnTo>
                  <a:lnTo>
                    <a:pt x="7249" y="1277"/>
                  </a:lnTo>
                  <a:lnTo>
                    <a:pt x="6090" y="1159"/>
                  </a:lnTo>
                  <a:lnTo>
                    <a:pt x="5029" y="1041"/>
                  </a:lnTo>
                  <a:lnTo>
                    <a:pt x="4067" y="904"/>
                  </a:lnTo>
                  <a:lnTo>
                    <a:pt x="3202" y="766"/>
                  </a:lnTo>
                  <a:lnTo>
                    <a:pt x="2456" y="629"/>
                  </a:lnTo>
                  <a:lnTo>
                    <a:pt x="1827" y="491"/>
                  </a:lnTo>
                  <a:lnTo>
                    <a:pt x="1297" y="354"/>
                  </a:lnTo>
                  <a:lnTo>
                    <a:pt x="884" y="216"/>
                  </a:lnTo>
                  <a:lnTo>
                    <a:pt x="570" y="7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8" name="Google Shape;10798;p63"/>
            <p:cNvSpPr/>
            <p:nvPr/>
          </p:nvSpPr>
          <p:spPr>
            <a:xfrm>
              <a:off x="-779311" y="-721362"/>
              <a:ext cx="579859" cy="141018"/>
            </a:xfrm>
            <a:custGeom>
              <a:avLst/>
              <a:gdLst/>
              <a:ahLst/>
              <a:cxnLst/>
              <a:rect l="l" t="t" r="r" b="b"/>
              <a:pathLst>
                <a:path w="35223" h="8566" extrusionOk="0">
                  <a:moveTo>
                    <a:pt x="35184" y="1"/>
                  </a:moveTo>
                  <a:lnTo>
                    <a:pt x="35105" y="40"/>
                  </a:lnTo>
                  <a:lnTo>
                    <a:pt x="35007" y="60"/>
                  </a:lnTo>
                  <a:lnTo>
                    <a:pt x="34653" y="177"/>
                  </a:lnTo>
                  <a:lnTo>
                    <a:pt x="34260" y="295"/>
                  </a:lnTo>
                  <a:lnTo>
                    <a:pt x="33789" y="413"/>
                  </a:lnTo>
                  <a:lnTo>
                    <a:pt x="33259" y="531"/>
                  </a:lnTo>
                  <a:lnTo>
                    <a:pt x="32650" y="629"/>
                  </a:lnTo>
                  <a:lnTo>
                    <a:pt x="31962" y="747"/>
                  </a:lnTo>
                  <a:lnTo>
                    <a:pt x="31196" y="845"/>
                  </a:lnTo>
                  <a:lnTo>
                    <a:pt x="30331" y="944"/>
                  </a:lnTo>
                  <a:lnTo>
                    <a:pt x="29055" y="1081"/>
                  </a:lnTo>
                  <a:lnTo>
                    <a:pt x="27699" y="1199"/>
                  </a:lnTo>
                  <a:lnTo>
                    <a:pt x="26245" y="1297"/>
                  </a:lnTo>
                  <a:lnTo>
                    <a:pt x="24752" y="1376"/>
                  </a:lnTo>
                  <a:lnTo>
                    <a:pt x="23181" y="1435"/>
                  </a:lnTo>
                  <a:lnTo>
                    <a:pt x="21550" y="1474"/>
                  </a:lnTo>
                  <a:lnTo>
                    <a:pt x="19881" y="1513"/>
                  </a:lnTo>
                  <a:lnTo>
                    <a:pt x="17386" y="1513"/>
                  </a:lnTo>
                  <a:lnTo>
                    <a:pt x="16011" y="1494"/>
                  </a:lnTo>
                  <a:lnTo>
                    <a:pt x="15087" y="2024"/>
                  </a:lnTo>
                  <a:lnTo>
                    <a:pt x="14144" y="2515"/>
                  </a:lnTo>
                  <a:lnTo>
                    <a:pt x="13182" y="2987"/>
                  </a:lnTo>
                  <a:lnTo>
                    <a:pt x="12219" y="3419"/>
                  </a:lnTo>
                  <a:lnTo>
                    <a:pt x="11257" y="3831"/>
                  </a:lnTo>
                  <a:lnTo>
                    <a:pt x="10274" y="4205"/>
                  </a:lnTo>
                  <a:lnTo>
                    <a:pt x="9272" y="4558"/>
                  </a:lnTo>
                  <a:lnTo>
                    <a:pt x="8271" y="4892"/>
                  </a:lnTo>
                  <a:lnTo>
                    <a:pt x="7269" y="5187"/>
                  </a:lnTo>
                  <a:lnTo>
                    <a:pt x="6247" y="5462"/>
                  </a:lnTo>
                  <a:lnTo>
                    <a:pt x="5206" y="5717"/>
                  </a:lnTo>
                  <a:lnTo>
                    <a:pt x="4184" y="5953"/>
                  </a:lnTo>
                  <a:lnTo>
                    <a:pt x="3143" y="6149"/>
                  </a:lnTo>
                  <a:lnTo>
                    <a:pt x="2102" y="6326"/>
                  </a:lnTo>
                  <a:lnTo>
                    <a:pt x="1061" y="6464"/>
                  </a:lnTo>
                  <a:lnTo>
                    <a:pt x="0" y="6601"/>
                  </a:lnTo>
                  <a:lnTo>
                    <a:pt x="59" y="6680"/>
                  </a:lnTo>
                  <a:lnTo>
                    <a:pt x="79" y="6778"/>
                  </a:lnTo>
                  <a:lnTo>
                    <a:pt x="157" y="6837"/>
                  </a:lnTo>
                  <a:lnTo>
                    <a:pt x="295" y="6916"/>
                  </a:lnTo>
                  <a:lnTo>
                    <a:pt x="629" y="7053"/>
                  </a:lnTo>
                  <a:lnTo>
                    <a:pt x="1100" y="7191"/>
                  </a:lnTo>
                  <a:lnTo>
                    <a:pt x="1690" y="7348"/>
                  </a:lnTo>
                  <a:lnTo>
                    <a:pt x="2416" y="7505"/>
                  </a:lnTo>
                  <a:lnTo>
                    <a:pt x="3261" y="7642"/>
                  </a:lnTo>
                  <a:lnTo>
                    <a:pt x="4224" y="7780"/>
                  </a:lnTo>
                  <a:lnTo>
                    <a:pt x="5285" y="7917"/>
                  </a:lnTo>
                  <a:lnTo>
                    <a:pt x="6463" y="8055"/>
                  </a:lnTo>
                  <a:lnTo>
                    <a:pt x="7760" y="8173"/>
                  </a:lnTo>
                  <a:lnTo>
                    <a:pt x="9135" y="8271"/>
                  </a:lnTo>
                  <a:lnTo>
                    <a:pt x="10628" y="8369"/>
                  </a:lnTo>
                  <a:lnTo>
                    <a:pt x="12219" y="8448"/>
                  </a:lnTo>
                  <a:lnTo>
                    <a:pt x="13909" y="8507"/>
                  </a:lnTo>
                  <a:lnTo>
                    <a:pt x="15696" y="8546"/>
                  </a:lnTo>
                  <a:lnTo>
                    <a:pt x="17562" y="8566"/>
                  </a:lnTo>
                  <a:lnTo>
                    <a:pt x="20490" y="8566"/>
                  </a:lnTo>
                  <a:lnTo>
                    <a:pt x="23063" y="8526"/>
                  </a:lnTo>
                  <a:lnTo>
                    <a:pt x="25322" y="8467"/>
                  </a:lnTo>
                  <a:lnTo>
                    <a:pt x="27287" y="8369"/>
                  </a:lnTo>
                  <a:lnTo>
                    <a:pt x="28956" y="8232"/>
                  </a:lnTo>
                  <a:lnTo>
                    <a:pt x="30371" y="8114"/>
                  </a:lnTo>
                  <a:lnTo>
                    <a:pt x="31549" y="7957"/>
                  </a:lnTo>
                  <a:lnTo>
                    <a:pt x="32512" y="7800"/>
                  </a:lnTo>
                  <a:lnTo>
                    <a:pt x="33278" y="7642"/>
                  </a:lnTo>
                  <a:lnTo>
                    <a:pt x="33868" y="7505"/>
                  </a:lnTo>
                  <a:lnTo>
                    <a:pt x="34319" y="7348"/>
                  </a:lnTo>
                  <a:lnTo>
                    <a:pt x="34634" y="7230"/>
                  </a:lnTo>
                  <a:lnTo>
                    <a:pt x="34850" y="7112"/>
                  </a:lnTo>
                  <a:lnTo>
                    <a:pt x="34968" y="7014"/>
                  </a:lnTo>
                  <a:lnTo>
                    <a:pt x="35027" y="6955"/>
                  </a:lnTo>
                  <a:lnTo>
                    <a:pt x="35046" y="6916"/>
                  </a:lnTo>
                  <a:lnTo>
                    <a:pt x="35125" y="6798"/>
                  </a:lnTo>
                  <a:lnTo>
                    <a:pt x="35223" y="6699"/>
                  </a:lnTo>
                  <a:lnTo>
                    <a:pt x="35184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9" name="Google Shape;10799;p63"/>
            <p:cNvSpPr/>
            <p:nvPr/>
          </p:nvSpPr>
          <p:spPr>
            <a:xfrm>
              <a:off x="-715928" y="-1339736"/>
              <a:ext cx="514865" cy="414295"/>
            </a:xfrm>
            <a:custGeom>
              <a:avLst/>
              <a:gdLst/>
              <a:ahLst/>
              <a:cxnLst/>
              <a:rect l="l" t="t" r="r" b="b"/>
              <a:pathLst>
                <a:path w="31275" h="25166" extrusionOk="0">
                  <a:moveTo>
                    <a:pt x="31196" y="1"/>
                  </a:moveTo>
                  <a:lnTo>
                    <a:pt x="30685" y="178"/>
                  </a:lnTo>
                  <a:lnTo>
                    <a:pt x="30057" y="335"/>
                  </a:lnTo>
                  <a:lnTo>
                    <a:pt x="29310" y="492"/>
                  </a:lnTo>
                  <a:lnTo>
                    <a:pt x="28407" y="649"/>
                  </a:lnTo>
                  <a:lnTo>
                    <a:pt x="28014" y="1494"/>
                  </a:lnTo>
                  <a:lnTo>
                    <a:pt x="27582" y="2339"/>
                  </a:lnTo>
                  <a:lnTo>
                    <a:pt x="27149" y="3164"/>
                  </a:lnTo>
                  <a:lnTo>
                    <a:pt x="26698" y="3989"/>
                  </a:lnTo>
                  <a:lnTo>
                    <a:pt x="26226" y="4794"/>
                  </a:lnTo>
                  <a:lnTo>
                    <a:pt x="25735" y="5600"/>
                  </a:lnTo>
                  <a:lnTo>
                    <a:pt x="25224" y="6385"/>
                  </a:lnTo>
                  <a:lnTo>
                    <a:pt x="24713" y="7171"/>
                  </a:lnTo>
                  <a:lnTo>
                    <a:pt x="24163" y="7937"/>
                  </a:lnTo>
                  <a:lnTo>
                    <a:pt x="23613" y="8704"/>
                  </a:lnTo>
                  <a:lnTo>
                    <a:pt x="23024" y="9450"/>
                  </a:lnTo>
                  <a:lnTo>
                    <a:pt x="22435" y="10197"/>
                  </a:lnTo>
                  <a:lnTo>
                    <a:pt x="21806" y="10923"/>
                  </a:lnTo>
                  <a:lnTo>
                    <a:pt x="21177" y="11631"/>
                  </a:lnTo>
                  <a:lnTo>
                    <a:pt x="20510" y="12318"/>
                  </a:lnTo>
                  <a:lnTo>
                    <a:pt x="19842" y="13006"/>
                  </a:lnTo>
                  <a:lnTo>
                    <a:pt x="18761" y="14008"/>
                  </a:lnTo>
                  <a:lnTo>
                    <a:pt x="17661" y="14970"/>
                  </a:lnTo>
                  <a:lnTo>
                    <a:pt x="16541" y="15894"/>
                  </a:lnTo>
                  <a:lnTo>
                    <a:pt x="15382" y="16778"/>
                  </a:lnTo>
                  <a:lnTo>
                    <a:pt x="14204" y="17622"/>
                  </a:lnTo>
                  <a:lnTo>
                    <a:pt x="13005" y="18447"/>
                  </a:lnTo>
                  <a:lnTo>
                    <a:pt x="11787" y="19213"/>
                  </a:lnTo>
                  <a:lnTo>
                    <a:pt x="10530" y="19960"/>
                  </a:lnTo>
                  <a:lnTo>
                    <a:pt x="9273" y="20648"/>
                  </a:lnTo>
                  <a:lnTo>
                    <a:pt x="7996" y="21315"/>
                  </a:lnTo>
                  <a:lnTo>
                    <a:pt x="6699" y="21924"/>
                  </a:lnTo>
                  <a:lnTo>
                    <a:pt x="5383" y="22514"/>
                  </a:lnTo>
                  <a:lnTo>
                    <a:pt x="4047" y="23044"/>
                  </a:lnTo>
                  <a:lnTo>
                    <a:pt x="2711" y="23535"/>
                  </a:lnTo>
                  <a:lnTo>
                    <a:pt x="1356" y="23987"/>
                  </a:lnTo>
                  <a:lnTo>
                    <a:pt x="1" y="24400"/>
                  </a:lnTo>
                  <a:lnTo>
                    <a:pt x="1199" y="24557"/>
                  </a:lnTo>
                  <a:lnTo>
                    <a:pt x="2574" y="24694"/>
                  </a:lnTo>
                  <a:lnTo>
                    <a:pt x="4067" y="24812"/>
                  </a:lnTo>
                  <a:lnTo>
                    <a:pt x="5697" y="24930"/>
                  </a:lnTo>
                  <a:lnTo>
                    <a:pt x="7465" y="25028"/>
                  </a:lnTo>
                  <a:lnTo>
                    <a:pt x="9371" y="25087"/>
                  </a:lnTo>
                  <a:lnTo>
                    <a:pt x="11394" y="25146"/>
                  </a:lnTo>
                  <a:lnTo>
                    <a:pt x="13536" y="25166"/>
                  </a:lnTo>
                  <a:lnTo>
                    <a:pt x="15972" y="25166"/>
                  </a:lnTo>
                  <a:lnTo>
                    <a:pt x="18250" y="25127"/>
                  </a:lnTo>
                  <a:lnTo>
                    <a:pt x="20372" y="25048"/>
                  </a:lnTo>
                  <a:lnTo>
                    <a:pt x="22317" y="24950"/>
                  </a:lnTo>
                  <a:lnTo>
                    <a:pt x="24085" y="24832"/>
                  </a:lnTo>
                  <a:lnTo>
                    <a:pt x="25676" y="24694"/>
                  </a:lnTo>
                  <a:lnTo>
                    <a:pt x="27071" y="24537"/>
                  </a:lnTo>
                  <a:lnTo>
                    <a:pt x="28289" y="24360"/>
                  </a:lnTo>
                  <a:lnTo>
                    <a:pt x="28682" y="23732"/>
                  </a:lnTo>
                  <a:lnTo>
                    <a:pt x="29094" y="23103"/>
                  </a:lnTo>
                  <a:lnTo>
                    <a:pt x="29467" y="22475"/>
                  </a:lnTo>
                  <a:lnTo>
                    <a:pt x="29860" y="21826"/>
                  </a:lnTo>
                  <a:lnTo>
                    <a:pt x="30214" y="21158"/>
                  </a:lnTo>
                  <a:lnTo>
                    <a:pt x="30587" y="20490"/>
                  </a:lnTo>
                  <a:lnTo>
                    <a:pt x="30921" y="19822"/>
                  </a:lnTo>
                  <a:lnTo>
                    <a:pt x="31275" y="19135"/>
                  </a:lnTo>
                  <a:lnTo>
                    <a:pt x="31196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0" name="Google Shape;10800;p63"/>
            <p:cNvSpPr/>
            <p:nvPr/>
          </p:nvSpPr>
          <p:spPr>
            <a:xfrm>
              <a:off x="-484686" y="-791216"/>
              <a:ext cx="284604" cy="75365"/>
            </a:xfrm>
            <a:custGeom>
              <a:avLst/>
              <a:gdLst/>
              <a:ahLst/>
              <a:cxnLst/>
              <a:rect l="l" t="t" r="r" b="b"/>
              <a:pathLst>
                <a:path w="17288" h="4578" extrusionOk="0">
                  <a:moveTo>
                    <a:pt x="17288" y="0"/>
                  </a:moveTo>
                  <a:lnTo>
                    <a:pt x="17189" y="40"/>
                  </a:lnTo>
                  <a:lnTo>
                    <a:pt x="17111" y="59"/>
                  </a:lnTo>
                  <a:lnTo>
                    <a:pt x="16757" y="177"/>
                  </a:lnTo>
                  <a:lnTo>
                    <a:pt x="16364" y="295"/>
                  </a:lnTo>
                  <a:lnTo>
                    <a:pt x="15893" y="413"/>
                  </a:lnTo>
                  <a:lnTo>
                    <a:pt x="15363" y="531"/>
                  </a:lnTo>
                  <a:lnTo>
                    <a:pt x="14754" y="629"/>
                  </a:lnTo>
                  <a:lnTo>
                    <a:pt x="14066" y="747"/>
                  </a:lnTo>
                  <a:lnTo>
                    <a:pt x="13300" y="845"/>
                  </a:lnTo>
                  <a:lnTo>
                    <a:pt x="12435" y="963"/>
                  </a:lnTo>
                  <a:lnTo>
                    <a:pt x="10687" y="1120"/>
                  </a:lnTo>
                  <a:lnTo>
                    <a:pt x="8762" y="1277"/>
                  </a:lnTo>
                  <a:lnTo>
                    <a:pt x="6719" y="1376"/>
                  </a:lnTo>
                  <a:lnTo>
                    <a:pt x="4558" y="1454"/>
                  </a:lnTo>
                  <a:lnTo>
                    <a:pt x="3536" y="2240"/>
                  </a:lnTo>
                  <a:lnTo>
                    <a:pt x="2476" y="2986"/>
                  </a:lnTo>
                  <a:lnTo>
                    <a:pt x="1395" y="3713"/>
                  </a:lnTo>
                  <a:lnTo>
                    <a:pt x="275" y="4401"/>
                  </a:lnTo>
                  <a:lnTo>
                    <a:pt x="0" y="4578"/>
                  </a:lnTo>
                  <a:lnTo>
                    <a:pt x="1847" y="4558"/>
                  </a:lnTo>
                  <a:lnTo>
                    <a:pt x="3576" y="4538"/>
                  </a:lnTo>
                  <a:lnTo>
                    <a:pt x="5226" y="4499"/>
                  </a:lnTo>
                  <a:lnTo>
                    <a:pt x="6778" y="4440"/>
                  </a:lnTo>
                  <a:lnTo>
                    <a:pt x="8232" y="4362"/>
                  </a:lnTo>
                  <a:lnTo>
                    <a:pt x="9587" y="4263"/>
                  </a:lnTo>
                  <a:lnTo>
                    <a:pt x="10825" y="4165"/>
                  </a:lnTo>
                  <a:lnTo>
                    <a:pt x="11984" y="4047"/>
                  </a:lnTo>
                  <a:lnTo>
                    <a:pt x="13025" y="3929"/>
                  </a:lnTo>
                  <a:lnTo>
                    <a:pt x="13948" y="3811"/>
                  </a:lnTo>
                  <a:lnTo>
                    <a:pt x="14773" y="3674"/>
                  </a:lnTo>
                  <a:lnTo>
                    <a:pt x="15480" y="3536"/>
                  </a:lnTo>
                  <a:lnTo>
                    <a:pt x="16070" y="3399"/>
                  </a:lnTo>
                  <a:lnTo>
                    <a:pt x="16541" y="3261"/>
                  </a:lnTo>
                  <a:lnTo>
                    <a:pt x="16875" y="3124"/>
                  </a:lnTo>
                  <a:lnTo>
                    <a:pt x="17013" y="3065"/>
                  </a:lnTo>
                  <a:lnTo>
                    <a:pt x="17111" y="3006"/>
                  </a:lnTo>
                  <a:lnTo>
                    <a:pt x="17189" y="3026"/>
                  </a:lnTo>
                  <a:lnTo>
                    <a:pt x="17288" y="3085"/>
                  </a:lnTo>
                  <a:lnTo>
                    <a:pt x="17288" y="0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1" name="Google Shape;10801;p63"/>
            <p:cNvSpPr/>
            <p:nvPr/>
          </p:nvSpPr>
          <p:spPr>
            <a:xfrm>
              <a:off x="-250217" y="-1024730"/>
              <a:ext cx="49503" cy="86049"/>
            </a:xfrm>
            <a:custGeom>
              <a:avLst/>
              <a:gdLst/>
              <a:ahLst/>
              <a:cxnLst/>
              <a:rect l="l" t="t" r="r" b="b"/>
              <a:pathLst>
                <a:path w="3007" h="5227" extrusionOk="0">
                  <a:moveTo>
                    <a:pt x="2987" y="1"/>
                  </a:moveTo>
                  <a:lnTo>
                    <a:pt x="2633" y="688"/>
                  </a:lnTo>
                  <a:lnTo>
                    <a:pt x="2299" y="1356"/>
                  </a:lnTo>
                  <a:lnTo>
                    <a:pt x="1926" y="2024"/>
                  </a:lnTo>
                  <a:lnTo>
                    <a:pt x="1572" y="2692"/>
                  </a:lnTo>
                  <a:lnTo>
                    <a:pt x="1179" y="3341"/>
                  </a:lnTo>
                  <a:lnTo>
                    <a:pt x="806" y="3969"/>
                  </a:lnTo>
                  <a:lnTo>
                    <a:pt x="394" y="4598"/>
                  </a:lnTo>
                  <a:lnTo>
                    <a:pt x="1" y="5226"/>
                  </a:lnTo>
                  <a:lnTo>
                    <a:pt x="1" y="5226"/>
                  </a:lnTo>
                  <a:lnTo>
                    <a:pt x="570" y="5128"/>
                  </a:lnTo>
                  <a:lnTo>
                    <a:pt x="1062" y="5050"/>
                  </a:lnTo>
                  <a:lnTo>
                    <a:pt x="1513" y="4951"/>
                  </a:lnTo>
                  <a:lnTo>
                    <a:pt x="1906" y="4853"/>
                  </a:lnTo>
                  <a:lnTo>
                    <a:pt x="2240" y="4755"/>
                  </a:lnTo>
                  <a:lnTo>
                    <a:pt x="2515" y="4657"/>
                  </a:lnTo>
                  <a:lnTo>
                    <a:pt x="2712" y="4558"/>
                  </a:lnTo>
                  <a:lnTo>
                    <a:pt x="2869" y="4460"/>
                  </a:lnTo>
                  <a:lnTo>
                    <a:pt x="3006" y="4519"/>
                  </a:lnTo>
                  <a:lnTo>
                    <a:pt x="3006" y="4519"/>
                  </a:lnTo>
                  <a:lnTo>
                    <a:pt x="2987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2" name="Google Shape;10802;p63"/>
            <p:cNvSpPr/>
            <p:nvPr/>
          </p:nvSpPr>
          <p:spPr>
            <a:xfrm>
              <a:off x="-308744" y="-930609"/>
              <a:ext cx="108027" cy="68583"/>
            </a:xfrm>
            <a:custGeom>
              <a:avLst/>
              <a:gdLst/>
              <a:ahLst/>
              <a:cxnLst/>
              <a:rect l="l" t="t" r="r" b="b"/>
              <a:pathLst>
                <a:path w="6562" h="4166" extrusionOk="0">
                  <a:moveTo>
                    <a:pt x="6561" y="1"/>
                  </a:moveTo>
                  <a:lnTo>
                    <a:pt x="6424" y="59"/>
                  </a:lnTo>
                  <a:lnTo>
                    <a:pt x="6129" y="158"/>
                  </a:lnTo>
                  <a:lnTo>
                    <a:pt x="5795" y="256"/>
                  </a:lnTo>
                  <a:lnTo>
                    <a:pt x="5402" y="354"/>
                  </a:lnTo>
                  <a:lnTo>
                    <a:pt x="4970" y="452"/>
                  </a:lnTo>
                  <a:lnTo>
                    <a:pt x="4479" y="551"/>
                  </a:lnTo>
                  <a:lnTo>
                    <a:pt x="3929" y="649"/>
                  </a:lnTo>
                  <a:lnTo>
                    <a:pt x="2652" y="826"/>
                  </a:lnTo>
                  <a:lnTo>
                    <a:pt x="2024" y="1690"/>
                  </a:lnTo>
                  <a:lnTo>
                    <a:pt x="1356" y="2535"/>
                  </a:lnTo>
                  <a:lnTo>
                    <a:pt x="688" y="3360"/>
                  </a:lnTo>
                  <a:lnTo>
                    <a:pt x="0" y="4165"/>
                  </a:lnTo>
                  <a:lnTo>
                    <a:pt x="1316" y="4047"/>
                  </a:lnTo>
                  <a:lnTo>
                    <a:pt x="2495" y="3910"/>
                  </a:lnTo>
                  <a:lnTo>
                    <a:pt x="3517" y="3753"/>
                  </a:lnTo>
                  <a:lnTo>
                    <a:pt x="4401" y="3615"/>
                  </a:lnTo>
                  <a:lnTo>
                    <a:pt x="5147" y="3458"/>
                  </a:lnTo>
                  <a:lnTo>
                    <a:pt x="5736" y="3301"/>
                  </a:lnTo>
                  <a:lnTo>
                    <a:pt x="5952" y="3222"/>
                  </a:lnTo>
                  <a:lnTo>
                    <a:pt x="6149" y="3144"/>
                  </a:lnTo>
                  <a:lnTo>
                    <a:pt x="6306" y="3065"/>
                  </a:lnTo>
                  <a:lnTo>
                    <a:pt x="6424" y="2987"/>
                  </a:lnTo>
                  <a:lnTo>
                    <a:pt x="6502" y="3006"/>
                  </a:lnTo>
                  <a:lnTo>
                    <a:pt x="6561" y="3045"/>
                  </a:lnTo>
                  <a:lnTo>
                    <a:pt x="6561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3" name="Google Shape;10803;p63"/>
            <p:cNvSpPr/>
            <p:nvPr/>
          </p:nvSpPr>
          <p:spPr>
            <a:xfrm>
              <a:off x="-384425" y="-860756"/>
              <a:ext cx="184034" cy="73110"/>
            </a:xfrm>
            <a:custGeom>
              <a:avLst/>
              <a:gdLst/>
              <a:ahLst/>
              <a:cxnLst/>
              <a:rect l="l" t="t" r="r" b="b"/>
              <a:pathLst>
                <a:path w="11179" h="4441" extrusionOk="0">
                  <a:moveTo>
                    <a:pt x="11178" y="1"/>
                  </a:moveTo>
                  <a:lnTo>
                    <a:pt x="11021" y="60"/>
                  </a:lnTo>
                  <a:lnTo>
                    <a:pt x="10667" y="178"/>
                  </a:lnTo>
                  <a:lnTo>
                    <a:pt x="10274" y="276"/>
                  </a:lnTo>
                  <a:lnTo>
                    <a:pt x="9803" y="394"/>
                  </a:lnTo>
                  <a:lnTo>
                    <a:pt x="9273" y="512"/>
                  </a:lnTo>
                  <a:lnTo>
                    <a:pt x="8664" y="629"/>
                  </a:lnTo>
                  <a:lnTo>
                    <a:pt x="7976" y="728"/>
                  </a:lnTo>
                  <a:lnTo>
                    <a:pt x="7210" y="845"/>
                  </a:lnTo>
                  <a:lnTo>
                    <a:pt x="6345" y="944"/>
                  </a:lnTo>
                  <a:lnTo>
                    <a:pt x="4951" y="1081"/>
                  </a:lnTo>
                  <a:lnTo>
                    <a:pt x="3438" y="1199"/>
                  </a:lnTo>
                  <a:lnTo>
                    <a:pt x="2613" y="2044"/>
                  </a:lnTo>
                  <a:lnTo>
                    <a:pt x="1768" y="2869"/>
                  </a:lnTo>
                  <a:lnTo>
                    <a:pt x="904" y="3674"/>
                  </a:lnTo>
                  <a:lnTo>
                    <a:pt x="0" y="4440"/>
                  </a:lnTo>
                  <a:lnTo>
                    <a:pt x="1179" y="4401"/>
                  </a:lnTo>
                  <a:lnTo>
                    <a:pt x="2279" y="4342"/>
                  </a:lnTo>
                  <a:lnTo>
                    <a:pt x="3340" y="4264"/>
                  </a:lnTo>
                  <a:lnTo>
                    <a:pt x="4342" y="4185"/>
                  </a:lnTo>
                  <a:lnTo>
                    <a:pt x="5265" y="4107"/>
                  </a:lnTo>
                  <a:lnTo>
                    <a:pt x="6129" y="4008"/>
                  </a:lnTo>
                  <a:lnTo>
                    <a:pt x="6935" y="3930"/>
                  </a:lnTo>
                  <a:lnTo>
                    <a:pt x="7662" y="3831"/>
                  </a:lnTo>
                  <a:lnTo>
                    <a:pt x="8330" y="3714"/>
                  </a:lnTo>
                  <a:lnTo>
                    <a:pt x="8919" y="3615"/>
                  </a:lnTo>
                  <a:lnTo>
                    <a:pt x="9449" y="3517"/>
                  </a:lnTo>
                  <a:lnTo>
                    <a:pt x="9921" y="3399"/>
                  </a:lnTo>
                  <a:lnTo>
                    <a:pt x="10294" y="3301"/>
                  </a:lnTo>
                  <a:lnTo>
                    <a:pt x="10608" y="3183"/>
                  </a:lnTo>
                  <a:lnTo>
                    <a:pt x="10864" y="3085"/>
                  </a:lnTo>
                  <a:lnTo>
                    <a:pt x="11021" y="2987"/>
                  </a:lnTo>
                  <a:lnTo>
                    <a:pt x="11099" y="3006"/>
                  </a:lnTo>
                  <a:lnTo>
                    <a:pt x="11178" y="3046"/>
                  </a:lnTo>
                  <a:lnTo>
                    <a:pt x="11178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4" name="Google Shape;10804;p63"/>
            <p:cNvSpPr/>
            <p:nvPr/>
          </p:nvSpPr>
          <p:spPr>
            <a:xfrm>
              <a:off x="-238249" y="-1405062"/>
              <a:ext cx="35592" cy="54672"/>
            </a:xfrm>
            <a:custGeom>
              <a:avLst/>
              <a:gdLst/>
              <a:ahLst/>
              <a:cxnLst/>
              <a:rect l="l" t="t" r="r" b="b"/>
              <a:pathLst>
                <a:path w="2162" h="3321" extrusionOk="0">
                  <a:moveTo>
                    <a:pt x="2162" y="1"/>
                  </a:moveTo>
                  <a:lnTo>
                    <a:pt x="1749" y="138"/>
                  </a:lnTo>
                  <a:lnTo>
                    <a:pt x="1258" y="276"/>
                  </a:lnTo>
                  <a:lnTo>
                    <a:pt x="649" y="1808"/>
                  </a:lnTo>
                  <a:lnTo>
                    <a:pt x="1" y="3321"/>
                  </a:lnTo>
                  <a:lnTo>
                    <a:pt x="786" y="3164"/>
                  </a:lnTo>
                  <a:lnTo>
                    <a:pt x="1395" y="3006"/>
                  </a:lnTo>
                  <a:lnTo>
                    <a:pt x="1651" y="2908"/>
                  </a:lnTo>
                  <a:lnTo>
                    <a:pt x="1867" y="2830"/>
                  </a:lnTo>
                  <a:lnTo>
                    <a:pt x="2024" y="2751"/>
                  </a:lnTo>
                  <a:lnTo>
                    <a:pt x="2142" y="2672"/>
                  </a:lnTo>
                  <a:lnTo>
                    <a:pt x="2162" y="2574"/>
                  </a:lnTo>
                  <a:lnTo>
                    <a:pt x="2162" y="2260"/>
                  </a:lnTo>
                  <a:lnTo>
                    <a:pt x="2162" y="1337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05" name="Google Shape;10805;p63"/>
          <p:cNvGrpSpPr/>
          <p:nvPr/>
        </p:nvGrpSpPr>
        <p:grpSpPr>
          <a:xfrm>
            <a:off x="1845471" y="3501881"/>
            <a:ext cx="906826" cy="1509029"/>
            <a:chOff x="-859606" y="-1761457"/>
            <a:chExt cx="745500" cy="1240570"/>
          </a:xfrm>
        </p:grpSpPr>
        <p:sp>
          <p:nvSpPr>
            <p:cNvPr id="10806" name="Google Shape;10806;p63"/>
            <p:cNvSpPr/>
            <p:nvPr/>
          </p:nvSpPr>
          <p:spPr>
            <a:xfrm>
              <a:off x="-859606" y="-661887"/>
              <a:ext cx="745500" cy="141000"/>
            </a:xfrm>
            <a:prstGeom prst="ellipse">
              <a:avLst/>
            </a:pr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7" name="Google Shape;10807;p63"/>
            <p:cNvSpPr/>
            <p:nvPr/>
          </p:nvSpPr>
          <p:spPr>
            <a:xfrm>
              <a:off x="-797750" y="-1761457"/>
              <a:ext cx="607680" cy="69538"/>
            </a:xfrm>
            <a:custGeom>
              <a:avLst/>
              <a:gdLst/>
              <a:ahLst/>
              <a:cxnLst/>
              <a:rect l="l" t="t" r="r" b="b"/>
              <a:pathLst>
                <a:path w="36913" h="4224" extrusionOk="0">
                  <a:moveTo>
                    <a:pt x="17720" y="0"/>
                  </a:moveTo>
                  <a:lnTo>
                    <a:pt x="16030" y="20"/>
                  </a:lnTo>
                  <a:lnTo>
                    <a:pt x="14361" y="40"/>
                  </a:lnTo>
                  <a:lnTo>
                    <a:pt x="12730" y="99"/>
                  </a:lnTo>
                  <a:lnTo>
                    <a:pt x="11178" y="157"/>
                  </a:lnTo>
                  <a:lnTo>
                    <a:pt x="9666" y="236"/>
                  </a:lnTo>
                  <a:lnTo>
                    <a:pt x="8251" y="354"/>
                  </a:lnTo>
                  <a:lnTo>
                    <a:pt x="6915" y="472"/>
                  </a:lnTo>
                  <a:lnTo>
                    <a:pt x="5658" y="609"/>
                  </a:lnTo>
                  <a:lnTo>
                    <a:pt x="4813" y="707"/>
                  </a:lnTo>
                  <a:lnTo>
                    <a:pt x="4067" y="825"/>
                  </a:lnTo>
                  <a:lnTo>
                    <a:pt x="3399" y="943"/>
                  </a:lnTo>
                  <a:lnTo>
                    <a:pt x="2790" y="1061"/>
                  </a:lnTo>
                  <a:lnTo>
                    <a:pt x="2260" y="1179"/>
                  </a:lnTo>
                  <a:lnTo>
                    <a:pt x="1808" y="1316"/>
                  </a:lnTo>
                  <a:lnTo>
                    <a:pt x="1415" y="1454"/>
                  </a:lnTo>
                  <a:lnTo>
                    <a:pt x="1061" y="1591"/>
                  </a:lnTo>
                  <a:lnTo>
                    <a:pt x="786" y="1729"/>
                  </a:lnTo>
                  <a:lnTo>
                    <a:pt x="550" y="1867"/>
                  </a:lnTo>
                  <a:lnTo>
                    <a:pt x="374" y="2024"/>
                  </a:lnTo>
                  <a:lnTo>
                    <a:pt x="236" y="2181"/>
                  </a:lnTo>
                  <a:lnTo>
                    <a:pt x="118" y="2358"/>
                  </a:lnTo>
                  <a:lnTo>
                    <a:pt x="59" y="2515"/>
                  </a:lnTo>
                  <a:lnTo>
                    <a:pt x="20" y="2692"/>
                  </a:lnTo>
                  <a:lnTo>
                    <a:pt x="0" y="2868"/>
                  </a:lnTo>
                  <a:lnTo>
                    <a:pt x="20" y="3045"/>
                  </a:lnTo>
                  <a:lnTo>
                    <a:pt x="40" y="3202"/>
                  </a:lnTo>
                  <a:lnTo>
                    <a:pt x="99" y="3360"/>
                  </a:lnTo>
                  <a:lnTo>
                    <a:pt x="177" y="3517"/>
                  </a:lnTo>
                  <a:lnTo>
                    <a:pt x="295" y="3654"/>
                  </a:lnTo>
                  <a:lnTo>
                    <a:pt x="452" y="3811"/>
                  </a:lnTo>
                  <a:lnTo>
                    <a:pt x="649" y="3949"/>
                  </a:lnTo>
                  <a:lnTo>
                    <a:pt x="865" y="4086"/>
                  </a:lnTo>
                  <a:lnTo>
                    <a:pt x="865" y="3143"/>
                  </a:lnTo>
                  <a:lnTo>
                    <a:pt x="963" y="3143"/>
                  </a:lnTo>
                  <a:lnTo>
                    <a:pt x="865" y="3006"/>
                  </a:lnTo>
                  <a:lnTo>
                    <a:pt x="825" y="2927"/>
                  </a:lnTo>
                  <a:lnTo>
                    <a:pt x="825" y="2868"/>
                  </a:lnTo>
                  <a:lnTo>
                    <a:pt x="845" y="2770"/>
                  </a:lnTo>
                  <a:lnTo>
                    <a:pt x="924" y="2672"/>
                  </a:lnTo>
                  <a:lnTo>
                    <a:pt x="1022" y="2554"/>
                  </a:lnTo>
                  <a:lnTo>
                    <a:pt x="1101" y="2515"/>
                  </a:lnTo>
                  <a:lnTo>
                    <a:pt x="1179" y="2456"/>
                  </a:lnTo>
                  <a:lnTo>
                    <a:pt x="1277" y="2417"/>
                  </a:lnTo>
                  <a:lnTo>
                    <a:pt x="1376" y="2358"/>
                  </a:lnTo>
                  <a:lnTo>
                    <a:pt x="1474" y="2299"/>
                  </a:lnTo>
                  <a:lnTo>
                    <a:pt x="1611" y="2259"/>
                  </a:lnTo>
                  <a:lnTo>
                    <a:pt x="1729" y="2200"/>
                  </a:lnTo>
                  <a:lnTo>
                    <a:pt x="1886" y="2161"/>
                  </a:lnTo>
                  <a:lnTo>
                    <a:pt x="2024" y="2122"/>
                  </a:lnTo>
                  <a:lnTo>
                    <a:pt x="2181" y="2063"/>
                  </a:lnTo>
                  <a:lnTo>
                    <a:pt x="2338" y="2024"/>
                  </a:lnTo>
                  <a:lnTo>
                    <a:pt x="2535" y="1965"/>
                  </a:lnTo>
                  <a:lnTo>
                    <a:pt x="2711" y="1925"/>
                  </a:lnTo>
                  <a:lnTo>
                    <a:pt x="2908" y="1886"/>
                  </a:lnTo>
                  <a:lnTo>
                    <a:pt x="3104" y="1847"/>
                  </a:lnTo>
                  <a:lnTo>
                    <a:pt x="3320" y="1788"/>
                  </a:lnTo>
                  <a:lnTo>
                    <a:pt x="3536" y="1749"/>
                  </a:lnTo>
                  <a:lnTo>
                    <a:pt x="3772" y="1709"/>
                  </a:lnTo>
                  <a:lnTo>
                    <a:pt x="4008" y="1670"/>
                  </a:lnTo>
                  <a:lnTo>
                    <a:pt x="4263" y="1631"/>
                  </a:lnTo>
                  <a:lnTo>
                    <a:pt x="4499" y="1591"/>
                  </a:lnTo>
                  <a:lnTo>
                    <a:pt x="4774" y="1552"/>
                  </a:lnTo>
                  <a:lnTo>
                    <a:pt x="5029" y="1513"/>
                  </a:lnTo>
                  <a:lnTo>
                    <a:pt x="5304" y="1474"/>
                  </a:lnTo>
                  <a:lnTo>
                    <a:pt x="5580" y="1454"/>
                  </a:lnTo>
                  <a:lnTo>
                    <a:pt x="5894" y="1415"/>
                  </a:lnTo>
                  <a:lnTo>
                    <a:pt x="6169" y="1375"/>
                  </a:lnTo>
                  <a:lnTo>
                    <a:pt x="6483" y="1336"/>
                  </a:lnTo>
                  <a:lnTo>
                    <a:pt x="6778" y="1316"/>
                  </a:lnTo>
                  <a:lnTo>
                    <a:pt x="7112" y="1277"/>
                  </a:lnTo>
                  <a:lnTo>
                    <a:pt x="7406" y="1258"/>
                  </a:lnTo>
                  <a:lnTo>
                    <a:pt x="7760" y="1218"/>
                  </a:lnTo>
                  <a:lnTo>
                    <a:pt x="8074" y="1199"/>
                  </a:lnTo>
                  <a:lnTo>
                    <a:pt x="8448" y="1159"/>
                  </a:lnTo>
                  <a:lnTo>
                    <a:pt x="8762" y="1140"/>
                  </a:lnTo>
                  <a:lnTo>
                    <a:pt x="9135" y="1120"/>
                  </a:lnTo>
                  <a:lnTo>
                    <a:pt x="9469" y="1081"/>
                  </a:lnTo>
                  <a:lnTo>
                    <a:pt x="9862" y="1061"/>
                  </a:lnTo>
                  <a:lnTo>
                    <a:pt x="10216" y="1041"/>
                  </a:lnTo>
                  <a:lnTo>
                    <a:pt x="10628" y="1022"/>
                  </a:lnTo>
                  <a:lnTo>
                    <a:pt x="10962" y="1002"/>
                  </a:lnTo>
                  <a:lnTo>
                    <a:pt x="11394" y="983"/>
                  </a:lnTo>
                  <a:lnTo>
                    <a:pt x="11728" y="963"/>
                  </a:lnTo>
                  <a:lnTo>
                    <a:pt x="12180" y="943"/>
                  </a:lnTo>
                  <a:lnTo>
                    <a:pt x="12534" y="924"/>
                  </a:lnTo>
                  <a:lnTo>
                    <a:pt x="12986" y="904"/>
                  </a:lnTo>
                  <a:lnTo>
                    <a:pt x="13339" y="904"/>
                  </a:lnTo>
                  <a:lnTo>
                    <a:pt x="13811" y="884"/>
                  </a:lnTo>
                  <a:lnTo>
                    <a:pt x="14164" y="884"/>
                  </a:lnTo>
                  <a:lnTo>
                    <a:pt x="14655" y="865"/>
                  </a:lnTo>
                  <a:lnTo>
                    <a:pt x="15009" y="865"/>
                  </a:lnTo>
                  <a:lnTo>
                    <a:pt x="15520" y="845"/>
                  </a:lnTo>
                  <a:lnTo>
                    <a:pt x="16738" y="845"/>
                  </a:lnTo>
                  <a:lnTo>
                    <a:pt x="17288" y="825"/>
                  </a:lnTo>
                  <a:lnTo>
                    <a:pt x="18466" y="825"/>
                  </a:lnTo>
                  <a:lnTo>
                    <a:pt x="20097" y="845"/>
                  </a:lnTo>
                  <a:lnTo>
                    <a:pt x="20175" y="845"/>
                  </a:lnTo>
                  <a:lnTo>
                    <a:pt x="21747" y="884"/>
                  </a:lnTo>
                  <a:lnTo>
                    <a:pt x="21826" y="884"/>
                  </a:lnTo>
                  <a:lnTo>
                    <a:pt x="23358" y="943"/>
                  </a:lnTo>
                  <a:lnTo>
                    <a:pt x="25008" y="1022"/>
                  </a:lnTo>
                  <a:lnTo>
                    <a:pt x="26560" y="1120"/>
                  </a:lnTo>
                  <a:lnTo>
                    <a:pt x="28033" y="1218"/>
                  </a:lnTo>
                  <a:lnTo>
                    <a:pt x="29389" y="1356"/>
                  </a:lnTo>
                  <a:lnTo>
                    <a:pt x="29900" y="1395"/>
                  </a:lnTo>
                  <a:lnTo>
                    <a:pt x="31255" y="1552"/>
                  </a:lnTo>
                  <a:lnTo>
                    <a:pt x="31353" y="1572"/>
                  </a:lnTo>
                  <a:lnTo>
                    <a:pt x="31687" y="1631"/>
                  </a:lnTo>
                  <a:lnTo>
                    <a:pt x="31844" y="1650"/>
                  </a:lnTo>
                  <a:lnTo>
                    <a:pt x="32159" y="1690"/>
                  </a:lnTo>
                  <a:lnTo>
                    <a:pt x="32257" y="1709"/>
                  </a:lnTo>
                  <a:lnTo>
                    <a:pt x="32827" y="1808"/>
                  </a:lnTo>
                  <a:lnTo>
                    <a:pt x="32984" y="1827"/>
                  </a:lnTo>
                  <a:lnTo>
                    <a:pt x="33220" y="1867"/>
                  </a:lnTo>
                  <a:lnTo>
                    <a:pt x="33396" y="1906"/>
                  </a:lnTo>
                  <a:lnTo>
                    <a:pt x="33612" y="1945"/>
                  </a:lnTo>
                  <a:lnTo>
                    <a:pt x="33809" y="2004"/>
                  </a:lnTo>
                  <a:lnTo>
                    <a:pt x="34064" y="2043"/>
                  </a:lnTo>
                  <a:lnTo>
                    <a:pt x="34300" y="2102"/>
                  </a:lnTo>
                  <a:lnTo>
                    <a:pt x="34437" y="2142"/>
                  </a:lnTo>
                  <a:lnTo>
                    <a:pt x="34634" y="2200"/>
                  </a:lnTo>
                  <a:lnTo>
                    <a:pt x="34752" y="2240"/>
                  </a:lnTo>
                  <a:lnTo>
                    <a:pt x="34948" y="2299"/>
                  </a:lnTo>
                  <a:lnTo>
                    <a:pt x="35046" y="2318"/>
                  </a:lnTo>
                  <a:lnTo>
                    <a:pt x="35282" y="2417"/>
                  </a:lnTo>
                  <a:lnTo>
                    <a:pt x="35341" y="2436"/>
                  </a:lnTo>
                  <a:lnTo>
                    <a:pt x="35498" y="2495"/>
                  </a:lnTo>
                  <a:lnTo>
                    <a:pt x="35557" y="2534"/>
                  </a:lnTo>
                  <a:lnTo>
                    <a:pt x="35695" y="2593"/>
                  </a:lnTo>
                  <a:lnTo>
                    <a:pt x="35872" y="2731"/>
                  </a:lnTo>
                  <a:lnTo>
                    <a:pt x="35989" y="2829"/>
                  </a:lnTo>
                  <a:lnTo>
                    <a:pt x="36048" y="2927"/>
                  </a:lnTo>
                  <a:lnTo>
                    <a:pt x="36068" y="3183"/>
                  </a:lnTo>
                  <a:lnTo>
                    <a:pt x="36088" y="3635"/>
                  </a:lnTo>
                  <a:lnTo>
                    <a:pt x="36088" y="4224"/>
                  </a:lnTo>
                  <a:lnTo>
                    <a:pt x="36304" y="4086"/>
                  </a:lnTo>
                  <a:lnTo>
                    <a:pt x="36481" y="3969"/>
                  </a:lnTo>
                  <a:lnTo>
                    <a:pt x="36618" y="3811"/>
                  </a:lnTo>
                  <a:lnTo>
                    <a:pt x="36736" y="3674"/>
                  </a:lnTo>
                  <a:lnTo>
                    <a:pt x="36814" y="3536"/>
                  </a:lnTo>
                  <a:lnTo>
                    <a:pt x="36873" y="3379"/>
                  </a:lnTo>
                  <a:lnTo>
                    <a:pt x="36893" y="3222"/>
                  </a:lnTo>
                  <a:lnTo>
                    <a:pt x="36913" y="3065"/>
                  </a:lnTo>
                  <a:lnTo>
                    <a:pt x="36893" y="2868"/>
                  </a:lnTo>
                  <a:lnTo>
                    <a:pt x="36854" y="2692"/>
                  </a:lnTo>
                  <a:lnTo>
                    <a:pt x="36795" y="2515"/>
                  </a:lnTo>
                  <a:lnTo>
                    <a:pt x="36677" y="2358"/>
                  </a:lnTo>
                  <a:lnTo>
                    <a:pt x="36539" y="2200"/>
                  </a:lnTo>
                  <a:lnTo>
                    <a:pt x="36343" y="2043"/>
                  </a:lnTo>
                  <a:lnTo>
                    <a:pt x="36107" y="1886"/>
                  </a:lnTo>
                  <a:lnTo>
                    <a:pt x="35813" y="1729"/>
                  </a:lnTo>
                  <a:lnTo>
                    <a:pt x="35459" y="1591"/>
                  </a:lnTo>
                  <a:lnTo>
                    <a:pt x="35046" y="1454"/>
                  </a:lnTo>
                  <a:lnTo>
                    <a:pt x="34575" y="1316"/>
                  </a:lnTo>
                  <a:lnTo>
                    <a:pt x="34025" y="1199"/>
                  </a:lnTo>
                  <a:lnTo>
                    <a:pt x="33396" y="1061"/>
                  </a:lnTo>
                  <a:lnTo>
                    <a:pt x="32689" y="943"/>
                  </a:lnTo>
                  <a:lnTo>
                    <a:pt x="31903" y="825"/>
                  </a:lnTo>
                  <a:lnTo>
                    <a:pt x="31039" y="707"/>
                  </a:lnTo>
                  <a:lnTo>
                    <a:pt x="29723" y="550"/>
                  </a:lnTo>
                  <a:lnTo>
                    <a:pt x="28328" y="413"/>
                  </a:lnTo>
                  <a:lnTo>
                    <a:pt x="26835" y="295"/>
                  </a:lnTo>
                  <a:lnTo>
                    <a:pt x="25263" y="197"/>
                  </a:lnTo>
                  <a:lnTo>
                    <a:pt x="23653" y="118"/>
                  </a:lnTo>
                  <a:lnTo>
                    <a:pt x="21963" y="59"/>
                  </a:lnTo>
                  <a:lnTo>
                    <a:pt x="20234" y="20"/>
                  </a:lnTo>
                  <a:lnTo>
                    <a:pt x="1846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8" name="Google Shape;10808;p63"/>
            <p:cNvSpPr/>
            <p:nvPr/>
          </p:nvSpPr>
          <p:spPr>
            <a:xfrm>
              <a:off x="-484686" y="-791216"/>
              <a:ext cx="284604" cy="75365"/>
            </a:xfrm>
            <a:custGeom>
              <a:avLst/>
              <a:gdLst/>
              <a:ahLst/>
              <a:cxnLst/>
              <a:rect l="l" t="t" r="r" b="b"/>
              <a:pathLst>
                <a:path w="17288" h="4578" extrusionOk="0">
                  <a:moveTo>
                    <a:pt x="17288" y="0"/>
                  </a:moveTo>
                  <a:lnTo>
                    <a:pt x="17189" y="40"/>
                  </a:lnTo>
                  <a:lnTo>
                    <a:pt x="17111" y="59"/>
                  </a:lnTo>
                  <a:lnTo>
                    <a:pt x="16757" y="177"/>
                  </a:lnTo>
                  <a:lnTo>
                    <a:pt x="16364" y="295"/>
                  </a:lnTo>
                  <a:lnTo>
                    <a:pt x="15893" y="413"/>
                  </a:lnTo>
                  <a:lnTo>
                    <a:pt x="15363" y="531"/>
                  </a:lnTo>
                  <a:lnTo>
                    <a:pt x="14754" y="629"/>
                  </a:lnTo>
                  <a:lnTo>
                    <a:pt x="14066" y="747"/>
                  </a:lnTo>
                  <a:lnTo>
                    <a:pt x="13300" y="845"/>
                  </a:lnTo>
                  <a:lnTo>
                    <a:pt x="12435" y="963"/>
                  </a:lnTo>
                  <a:lnTo>
                    <a:pt x="10687" y="1120"/>
                  </a:lnTo>
                  <a:lnTo>
                    <a:pt x="8762" y="1277"/>
                  </a:lnTo>
                  <a:lnTo>
                    <a:pt x="6719" y="1376"/>
                  </a:lnTo>
                  <a:lnTo>
                    <a:pt x="4558" y="1454"/>
                  </a:lnTo>
                  <a:lnTo>
                    <a:pt x="3536" y="2240"/>
                  </a:lnTo>
                  <a:lnTo>
                    <a:pt x="2476" y="2986"/>
                  </a:lnTo>
                  <a:lnTo>
                    <a:pt x="1395" y="3713"/>
                  </a:lnTo>
                  <a:lnTo>
                    <a:pt x="275" y="4401"/>
                  </a:lnTo>
                  <a:lnTo>
                    <a:pt x="0" y="4578"/>
                  </a:lnTo>
                  <a:lnTo>
                    <a:pt x="1847" y="4558"/>
                  </a:lnTo>
                  <a:lnTo>
                    <a:pt x="3576" y="4538"/>
                  </a:lnTo>
                  <a:lnTo>
                    <a:pt x="5226" y="4499"/>
                  </a:lnTo>
                  <a:lnTo>
                    <a:pt x="6778" y="4440"/>
                  </a:lnTo>
                  <a:lnTo>
                    <a:pt x="8232" y="4362"/>
                  </a:lnTo>
                  <a:lnTo>
                    <a:pt x="9587" y="4263"/>
                  </a:lnTo>
                  <a:lnTo>
                    <a:pt x="10825" y="4165"/>
                  </a:lnTo>
                  <a:lnTo>
                    <a:pt x="11984" y="4047"/>
                  </a:lnTo>
                  <a:lnTo>
                    <a:pt x="13025" y="3929"/>
                  </a:lnTo>
                  <a:lnTo>
                    <a:pt x="13948" y="3811"/>
                  </a:lnTo>
                  <a:lnTo>
                    <a:pt x="14773" y="3674"/>
                  </a:lnTo>
                  <a:lnTo>
                    <a:pt x="15480" y="3536"/>
                  </a:lnTo>
                  <a:lnTo>
                    <a:pt x="16070" y="3399"/>
                  </a:lnTo>
                  <a:lnTo>
                    <a:pt x="16541" y="3261"/>
                  </a:lnTo>
                  <a:lnTo>
                    <a:pt x="16875" y="3124"/>
                  </a:lnTo>
                  <a:lnTo>
                    <a:pt x="17013" y="3065"/>
                  </a:lnTo>
                  <a:lnTo>
                    <a:pt x="17111" y="3006"/>
                  </a:lnTo>
                  <a:lnTo>
                    <a:pt x="17189" y="3026"/>
                  </a:lnTo>
                  <a:lnTo>
                    <a:pt x="17288" y="3085"/>
                  </a:lnTo>
                  <a:lnTo>
                    <a:pt x="1728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9" name="Google Shape;10809;p63"/>
            <p:cNvSpPr/>
            <p:nvPr/>
          </p:nvSpPr>
          <p:spPr>
            <a:xfrm>
              <a:off x="-250217" y="-1024730"/>
              <a:ext cx="49503" cy="86049"/>
            </a:xfrm>
            <a:custGeom>
              <a:avLst/>
              <a:gdLst/>
              <a:ahLst/>
              <a:cxnLst/>
              <a:rect l="l" t="t" r="r" b="b"/>
              <a:pathLst>
                <a:path w="3007" h="5227" extrusionOk="0">
                  <a:moveTo>
                    <a:pt x="2987" y="1"/>
                  </a:moveTo>
                  <a:lnTo>
                    <a:pt x="2633" y="688"/>
                  </a:lnTo>
                  <a:lnTo>
                    <a:pt x="2299" y="1356"/>
                  </a:lnTo>
                  <a:lnTo>
                    <a:pt x="1926" y="2024"/>
                  </a:lnTo>
                  <a:lnTo>
                    <a:pt x="1572" y="2692"/>
                  </a:lnTo>
                  <a:lnTo>
                    <a:pt x="1179" y="3341"/>
                  </a:lnTo>
                  <a:lnTo>
                    <a:pt x="806" y="3969"/>
                  </a:lnTo>
                  <a:lnTo>
                    <a:pt x="394" y="4598"/>
                  </a:lnTo>
                  <a:lnTo>
                    <a:pt x="1" y="5226"/>
                  </a:lnTo>
                  <a:lnTo>
                    <a:pt x="1" y="5226"/>
                  </a:lnTo>
                  <a:lnTo>
                    <a:pt x="570" y="5128"/>
                  </a:lnTo>
                  <a:lnTo>
                    <a:pt x="1062" y="5050"/>
                  </a:lnTo>
                  <a:lnTo>
                    <a:pt x="1513" y="4951"/>
                  </a:lnTo>
                  <a:lnTo>
                    <a:pt x="1906" y="4853"/>
                  </a:lnTo>
                  <a:lnTo>
                    <a:pt x="2240" y="4755"/>
                  </a:lnTo>
                  <a:lnTo>
                    <a:pt x="2515" y="4657"/>
                  </a:lnTo>
                  <a:lnTo>
                    <a:pt x="2712" y="4558"/>
                  </a:lnTo>
                  <a:lnTo>
                    <a:pt x="2869" y="4460"/>
                  </a:lnTo>
                  <a:lnTo>
                    <a:pt x="3006" y="4519"/>
                  </a:lnTo>
                  <a:lnTo>
                    <a:pt x="3006" y="4519"/>
                  </a:lnTo>
                  <a:lnTo>
                    <a:pt x="298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0" name="Google Shape;10810;p63"/>
            <p:cNvSpPr/>
            <p:nvPr/>
          </p:nvSpPr>
          <p:spPr>
            <a:xfrm>
              <a:off x="-308744" y="-930609"/>
              <a:ext cx="108027" cy="68583"/>
            </a:xfrm>
            <a:custGeom>
              <a:avLst/>
              <a:gdLst/>
              <a:ahLst/>
              <a:cxnLst/>
              <a:rect l="l" t="t" r="r" b="b"/>
              <a:pathLst>
                <a:path w="6562" h="4166" extrusionOk="0">
                  <a:moveTo>
                    <a:pt x="6561" y="1"/>
                  </a:moveTo>
                  <a:lnTo>
                    <a:pt x="6424" y="59"/>
                  </a:lnTo>
                  <a:lnTo>
                    <a:pt x="6129" y="158"/>
                  </a:lnTo>
                  <a:lnTo>
                    <a:pt x="5795" y="256"/>
                  </a:lnTo>
                  <a:lnTo>
                    <a:pt x="5402" y="354"/>
                  </a:lnTo>
                  <a:lnTo>
                    <a:pt x="4970" y="452"/>
                  </a:lnTo>
                  <a:lnTo>
                    <a:pt x="4479" y="551"/>
                  </a:lnTo>
                  <a:lnTo>
                    <a:pt x="3929" y="649"/>
                  </a:lnTo>
                  <a:lnTo>
                    <a:pt x="2652" y="826"/>
                  </a:lnTo>
                  <a:lnTo>
                    <a:pt x="2024" y="1690"/>
                  </a:lnTo>
                  <a:lnTo>
                    <a:pt x="1356" y="2535"/>
                  </a:lnTo>
                  <a:lnTo>
                    <a:pt x="688" y="3360"/>
                  </a:lnTo>
                  <a:lnTo>
                    <a:pt x="0" y="4165"/>
                  </a:lnTo>
                  <a:lnTo>
                    <a:pt x="1316" y="4047"/>
                  </a:lnTo>
                  <a:lnTo>
                    <a:pt x="2495" y="3910"/>
                  </a:lnTo>
                  <a:lnTo>
                    <a:pt x="3517" y="3753"/>
                  </a:lnTo>
                  <a:lnTo>
                    <a:pt x="4401" y="3615"/>
                  </a:lnTo>
                  <a:lnTo>
                    <a:pt x="5147" y="3458"/>
                  </a:lnTo>
                  <a:lnTo>
                    <a:pt x="5736" y="3301"/>
                  </a:lnTo>
                  <a:lnTo>
                    <a:pt x="5952" y="3222"/>
                  </a:lnTo>
                  <a:lnTo>
                    <a:pt x="6149" y="3144"/>
                  </a:lnTo>
                  <a:lnTo>
                    <a:pt x="6306" y="3065"/>
                  </a:lnTo>
                  <a:lnTo>
                    <a:pt x="6424" y="2987"/>
                  </a:lnTo>
                  <a:lnTo>
                    <a:pt x="6502" y="3006"/>
                  </a:lnTo>
                  <a:lnTo>
                    <a:pt x="6561" y="3045"/>
                  </a:lnTo>
                  <a:lnTo>
                    <a:pt x="656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1" name="Google Shape;10811;p63"/>
            <p:cNvSpPr/>
            <p:nvPr/>
          </p:nvSpPr>
          <p:spPr>
            <a:xfrm>
              <a:off x="-384425" y="-860756"/>
              <a:ext cx="184034" cy="73110"/>
            </a:xfrm>
            <a:custGeom>
              <a:avLst/>
              <a:gdLst/>
              <a:ahLst/>
              <a:cxnLst/>
              <a:rect l="l" t="t" r="r" b="b"/>
              <a:pathLst>
                <a:path w="11179" h="4441" extrusionOk="0">
                  <a:moveTo>
                    <a:pt x="11178" y="1"/>
                  </a:moveTo>
                  <a:lnTo>
                    <a:pt x="11021" y="60"/>
                  </a:lnTo>
                  <a:lnTo>
                    <a:pt x="10667" y="178"/>
                  </a:lnTo>
                  <a:lnTo>
                    <a:pt x="10274" y="276"/>
                  </a:lnTo>
                  <a:lnTo>
                    <a:pt x="9803" y="394"/>
                  </a:lnTo>
                  <a:lnTo>
                    <a:pt x="9273" y="512"/>
                  </a:lnTo>
                  <a:lnTo>
                    <a:pt x="8664" y="629"/>
                  </a:lnTo>
                  <a:lnTo>
                    <a:pt x="7976" y="728"/>
                  </a:lnTo>
                  <a:lnTo>
                    <a:pt x="7210" y="845"/>
                  </a:lnTo>
                  <a:lnTo>
                    <a:pt x="6345" y="944"/>
                  </a:lnTo>
                  <a:lnTo>
                    <a:pt x="4951" y="1081"/>
                  </a:lnTo>
                  <a:lnTo>
                    <a:pt x="3438" y="1199"/>
                  </a:lnTo>
                  <a:lnTo>
                    <a:pt x="2613" y="2044"/>
                  </a:lnTo>
                  <a:lnTo>
                    <a:pt x="1768" y="2869"/>
                  </a:lnTo>
                  <a:lnTo>
                    <a:pt x="904" y="3674"/>
                  </a:lnTo>
                  <a:lnTo>
                    <a:pt x="0" y="4440"/>
                  </a:lnTo>
                  <a:lnTo>
                    <a:pt x="1179" y="4401"/>
                  </a:lnTo>
                  <a:lnTo>
                    <a:pt x="2279" y="4342"/>
                  </a:lnTo>
                  <a:lnTo>
                    <a:pt x="3340" y="4264"/>
                  </a:lnTo>
                  <a:lnTo>
                    <a:pt x="4342" y="4185"/>
                  </a:lnTo>
                  <a:lnTo>
                    <a:pt x="5265" y="4107"/>
                  </a:lnTo>
                  <a:lnTo>
                    <a:pt x="6129" y="4008"/>
                  </a:lnTo>
                  <a:lnTo>
                    <a:pt x="6935" y="3930"/>
                  </a:lnTo>
                  <a:lnTo>
                    <a:pt x="7662" y="3831"/>
                  </a:lnTo>
                  <a:lnTo>
                    <a:pt x="8330" y="3714"/>
                  </a:lnTo>
                  <a:lnTo>
                    <a:pt x="8919" y="3615"/>
                  </a:lnTo>
                  <a:lnTo>
                    <a:pt x="9449" y="3517"/>
                  </a:lnTo>
                  <a:lnTo>
                    <a:pt x="9921" y="3399"/>
                  </a:lnTo>
                  <a:lnTo>
                    <a:pt x="10294" y="3301"/>
                  </a:lnTo>
                  <a:lnTo>
                    <a:pt x="10608" y="3183"/>
                  </a:lnTo>
                  <a:lnTo>
                    <a:pt x="10864" y="3085"/>
                  </a:lnTo>
                  <a:lnTo>
                    <a:pt x="11021" y="2987"/>
                  </a:lnTo>
                  <a:lnTo>
                    <a:pt x="11099" y="3006"/>
                  </a:lnTo>
                  <a:lnTo>
                    <a:pt x="11178" y="3046"/>
                  </a:lnTo>
                  <a:lnTo>
                    <a:pt x="1117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2" name="Google Shape;10812;p63"/>
            <p:cNvSpPr/>
            <p:nvPr/>
          </p:nvSpPr>
          <p:spPr>
            <a:xfrm>
              <a:off x="-779311" y="-721362"/>
              <a:ext cx="579859" cy="141018"/>
            </a:xfrm>
            <a:custGeom>
              <a:avLst/>
              <a:gdLst/>
              <a:ahLst/>
              <a:cxnLst/>
              <a:rect l="l" t="t" r="r" b="b"/>
              <a:pathLst>
                <a:path w="35223" h="8566" extrusionOk="0">
                  <a:moveTo>
                    <a:pt x="35184" y="1"/>
                  </a:moveTo>
                  <a:lnTo>
                    <a:pt x="35105" y="40"/>
                  </a:lnTo>
                  <a:lnTo>
                    <a:pt x="35007" y="60"/>
                  </a:lnTo>
                  <a:lnTo>
                    <a:pt x="34653" y="177"/>
                  </a:lnTo>
                  <a:lnTo>
                    <a:pt x="34260" y="295"/>
                  </a:lnTo>
                  <a:lnTo>
                    <a:pt x="33789" y="413"/>
                  </a:lnTo>
                  <a:lnTo>
                    <a:pt x="33259" y="531"/>
                  </a:lnTo>
                  <a:lnTo>
                    <a:pt x="32650" y="629"/>
                  </a:lnTo>
                  <a:lnTo>
                    <a:pt x="31962" y="747"/>
                  </a:lnTo>
                  <a:lnTo>
                    <a:pt x="31196" y="845"/>
                  </a:lnTo>
                  <a:lnTo>
                    <a:pt x="30331" y="944"/>
                  </a:lnTo>
                  <a:lnTo>
                    <a:pt x="29055" y="1081"/>
                  </a:lnTo>
                  <a:lnTo>
                    <a:pt x="27699" y="1199"/>
                  </a:lnTo>
                  <a:lnTo>
                    <a:pt x="26245" y="1297"/>
                  </a:lnTo>
                  <a:lnTo>
                    <a:pt x="24752" y="1376"/>
                  </a:lnTo>
                  <a:lnTo>
                    <a:pt x="23181" y="1435"/>
                  </a:lnTo>
                  <a:lnTo>
                    <a:pt x="21550" y="1474"/>
                  </a:lnTo>
                  <a:lnTo>
                    <a:pt x="19881" y="1513"/>
                  </a:lnTo>
                  <a:lnTo>
                    <a:pt x="17386" y="1513"/>
                  </a:lnTo>
                  <a:lnTo>
                    <a:pt x="16011" y="1494"/>
                  </a:lnTo>
                  <a:lnTo>
                    <a:pt x="15087" y="2024"/>
                  </a:lnTo>
                  <a:lnTo>
                    <a:pt x="14144" y="2515"/>
                  </a:lnTo>
                  <a:lnTo>
                    <a:pt x="13182" y="2987"/>
                  </a:lnTo>
                  <a:lnTo>
                    <a:pt x="12219" y="3419"/>
                  </a:lnTo>
                  <a:lnTo>
                    <a:pt x="11257" y="3831"/>
                  </a:lnTo>
                  <a:lnTo>
                    <a:pt x="10274" y="4205"/>
                  </a:lnTo>
                  <a:lnTo>
                    <a:pt x="9272" y="4558"/>
                  </a:lnTo>
                  <a:lnTo>
                    <a:pt x="8271" y="4892"/>
                  </a:lnTo>
                  <a:lnTo>
                    <a:pt x="7269" y="5187"/>
                  </a:lnTo>
                  <a:lnTo>
                    <a:pt x="6247" y="5462"/>
                  </a:lnTo>
                  <a:lnTo>
                    <a:pt x="5206" y="5717"/>
                  </a:lnTo>
                  <a:lnTo>
                    <a:pt x="4184" y="5953"/>
                  </a:lnTo>
                  <a:lnTo>
                    <a:pt x="3143" y="6149"/>
                  </a:lnTo>
                  <a:lnTo>
                    <a:pt x="2102" y="6326"/>
                  </a:lnTo>
                  <a:lnTo>
                    <a:pt x="1061" y="6464"/>
                  </a:lnTo>
                  <a:lnTo>
                    <a:pt x="0" y="6601"/>
                  </a:lnTo>
                  <a:lnTo>
                    <a:pt x="59" y="6680"/>
                  </a:lnTo>
                  <a:lnTo>
                    <a:pt x="79" y="6778"/>
                  </a:lnTo>
                  <a:lnTo>
                    <a:pt x="157" y="6837"/>
                  </a:lnTo>
                  <a:lnTo>
                    <a:pt x="295" y="6916"/>
                  </a:lnTo>
                  <a:lnTo>
                    <a:pt x="629" y="7053"/>
                  </a:lnTo>
                  <a:lnTo>
                    <a:pt x="1100" y="7191"/>
                  </a:lnTo>
                  <a:lnTo>
                    <a:pt x="1690" y="7348"/>
                  </a:lnTo>
                  <a:lnTo>
                    <a:pt x="2416" y="7505"/>
                  </a:lnTo>
                  <a:lnTo>
                    <a:pt x="3261" y="7642"/>
                  </a:lnTo>
                  <a:lnTo>
                    <a:pt x="4224" y="7780"/>
                  </a:lnTo>
                  <a:lnTo>
                    <a:pt x="5285" y="7917"/>
                  </a:lnTo>
                  <a:lnTo>
                    <a:pt x="6463" y="8055"/>
                  </a:lnTo>
                  <a:lnTo>
                    <a:pt x="7760" y="8173"/>
                  </a:lnTo>
                  <a:lnTo>
                    <a:pt x="9135" y="8271"/>
                  </a:lnTo>
                  <a:lnTo>
                    <a:pt x="10628" y="8369"/>
                  </a:lnTo>
                  <a:lnTo>
                    <a:pt x="12219" y="8448"/>
                  </a:lnTo>
                  <a:lnTo>
                    <a:pt x="13909" y="8507"/>
                  </a:lnTo>
                  <a:lnTo>
                    <a:pt x="15696" y="8546"/>
                  </a:lnTo>
                  <a:lnTo>
                    <a:pt x="17562" y="8566"/>
                  </a:lnTo>
                  <a:lnTo>
                    <a:pt x="20490" y="8566"/>
                  </a:lnTo>
                  <a:lnTo>
                    <a:pt x="23063" y="8526"/>
                  </a:lnTo>
                  <a:lnTo>
                    <a:pt x="25322" y="8467"/>
                  </a:lnTo>
                  <a:lnTo>
                    <a:pt x="27287" y="8369"/>
                  </a:lnTo>
                  <a:lnTo>
                    <a:pt x="28956" y="8232"/>
                  </a:lnTo>
                  <a:lnTo>
                    <a:pt x="30371" y="8114"/>
                  </a:lnTo>
                  <a:lnTo>
                    <a:pt x="31549" y="7957"/>
                  </a:lnTo>
                  <a:lnTo>
                    <a:pt x="32512" y="7800"/>
                  </a:lnTo>
                  <a:lnTo>
                    <a:pt x="33278" y="7642"/>
                  </a:lnTo>
                  <a:lnTo>
                    <a:pt x="33868" y="7505"/>
                  </a:lnTo>
                  <a:lnTo>
                    <a:pt x="34319" y="7348"/>
                  </a:lnTo>
                  <a:lnTo>
                    <a:pt x="34634" y="7230"/>
                  </a:lnTo>
                  <a:lnTo>
                    <a:pt x="34850" y="7112"/>
                  </a:lnTo>
                  <a:lnTo>
                    <a:pt x="34968" y="7014"/>
                  </a:lnTo>
                  <a:lnTo>
                    <a:pt x="35027" y="6955"/>
                  </a:lnTo>
                  <a:lnTo>
                    <a:pt x="35046" y="6916"/>
                  </a:lnTo>
                  <a:lnTo>
                    <a:pt x="35125" y="6798"/>
                  </a:lnTo>
                  <a:lnTo>
                    <a:pt x="35223" y="6699"/>
                  </a:lnTo>
                  <a:lnTo>
                    <a:pt x="3518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3" name="Google Shape;10813;p63"/>
            <p:cNvSpPr/>
            <p:nvPr/>
          </p:nvSpPr>
          <p:spPr>
            <a:xfrm>
              <a:off x="-780612" y="-722334"/>
              <a:ext cx="264882" cy="109657"/>
            </a:xfrm>
            <a:custGeom>
              <a:avLst/>
              <a:gdLst/>
              <a:ahLst/>
              <a:cxnLst/>
              <a:rect l="l" t="t" r="r" b="b"/>
              <a:pathLst>
                <a:path w="16090" h="6661" extrusionOk="0">
                  <a:moveTo>
                    <a:pt x="1" y="1"/>
                  </a:moveTo>
                  <a:lnTo>
                    <a:pt x="20" y="6562"/>
                  </a:lnTo>
                  <a:lnTo>
                    <a:pt x="79" y="6660"/>
                  </a:lnTo>
                  <a:lnTo>
                    <a:pt x="1140" y="6523"/>
                  </a:lnTo>
                  <a:lnTo>
                    <a:pt x="2181" y="6385"/>
                  </a:lnTo>
                  <a:lnTo>
                    <a:pt x="3222" y="6208"/>
                  </a:lnTo>
                  <a:lnTo>
                    <a:pt x="4263" y="6012"/>
                  </a:lnTo>
                  <a:lnTo>
                    <a:pt x="5285" y="5776"/>
                  </a:lnTo>
                  <a:lnTo>
                    <a:pt x="6326" y="5521"/>
                  </a:lnTo>
                  <a:lnTo>
                    <a:pt x="7348" y="5246"/>
                  </a:lnTo>
                  <a:lnTo>
                    <a:pt x="8350" y="4951"/>
                  </a:lnTo>
                  <a:lnTo>
                    <a:pt x="9351" y="4617"/>
                  </a:lnTo>
                  <a:lnTo>
                    <a:pt x="10353" y="4264"/>
                  </a:lnTo>
                  <a:lnTo>
                    <a:pt x="11336" y="3890"/>
                  </a:lnTo>
                  <a:lnTo>
                    <a:pt x="12298" y="3478"/>
                  </a:lnTo>
                  <a:lnTo>
                    <a:pt x="13261" y="3046"/>
                  </a:lnTo>
                  <a:lnTo>
                    <a:pt x="14223" y="2574"/>
                  </a:lnTo>
                  <a:lnTo>
                    <a:pt x="15166" y="2083"/>
                  </a:lnTo>
                  <a:lnTo>
                    <a:pt x="16090" y="1553"/>
                  </a:lnTo>
                  <a:lnTo>
                    <a:pt x="14459" y="1533"/>
                  </a:lnTo>
                  <a:lnTo>
                    <a:pt x="12887" y="1494"/>
                  </a:lnTo>
                  <a:lnTo>
                    <a:pt x="11336" y="1415"/>
                  </a:lnTo>
                  <a:lnTo>
                    <a:pt x="9843" y="1337"/>
                  </a:lnTo>
                  <a:lnTo>
                    <a:pt x="8389" y="1258"/>
                  </a:lnTo>
                  <a:lnTo>
                    <a:pt x="7033" y="1140"/>
                  </a:lnTo>
                  <a:lnTo>
                    <a:pt x="5717" y="1022"/>
                  </a:lnTo>
                  <a:lnTo>
                    <a:pt x="4499" y="885"/>
                  </a:lnTo>
                  <a:lnTo>
                    <a:pt x="3694" y="767"/>
                  </a:lnTo>
                  <a:lnTo>
                    <a:pt x="2967" y="669"/>
                  </a:lnTo>
                  <a:lnTo>
                    <a:pt x="2299" y="570"/>
                  </a:lnTo>
                  <a:lnTo>
                    <a:pt x="1729" y="453"/>
                  </a:lnTo>
                  <a:lnTo>
                    <a:pt x="1199" y="335"/>
                  </a:lnTo>
                  <a:lnTo>
                    <a:pt x="747" y="236"/>
                  </a:lnTo>
                  <a:lnTo>
                    <a:pt x="335" y="1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4" name="Google Shape;10814;p63"/>
            <p:cNvSpPr/>
            <p:nvPr/>
          </p:nvSpPr>
          <p:spPr>
            <a:xfrm>
              <a:off x="-780941" y="-792187"/>
              <a:ext cx="371279" cy="76337"/>
            </a:xfrm>
            <a:custGeom>
              <a:avLst/>
              <a:gdLst/>
              <a:ahLst/>
              <a:cxnLst/>
              <a:rect l="l" t="t" r="r" b="b"/>
              <a:pathLst>
                <a:path w="22553" h="4637" extrusionOk="0">
                  <a:moveTo>
                    <a:pt x="1" y="0"/>
                  </a:moveTo>
                  <a:lnTo>
                    <a:pt x="1" y="2967"/>
                  </a:lnTo>
                  <a:lnTo>
                    <a:pt x="315" y="3104"/>
                  </a:lnTo>
                  <a:lnTo>
                    <a:pt x="728" y="3242"/>
                  </a:lnTo>
                  <a:lnTo>
                    <a:pt x="1258" y="3379"/>
                  </a:lnTo>
                  <a:lnTo>
                    <a:pt x="1887" y="3517"/>
                  </a:lnTo>
                  <a:lnTo>
                    <a:pt x="2633" y="3654"/>
                  </a:lnTo>
                  <a:lnTo>
                    <a:pt x="3498" y="3792"/>
                  </a:lnTo>
                  <a:lnTo>
                    <a:pt x="4460" y="3929"/>
                  </a:lnTo>
                  <a:lnTo>
                    <a:pt x="5521" y="4047"/>
                  </a:lnTo>
                  <a:lnTo>
                    <a:pt x="6680" y="4165"/>
                  </a:lnTo>
                  <a:lnTo>
                    <a:pt x="7957" y="4263"/>
                  </a:lnTo>
                  <a:lnTo>
                    <a:pt x="9313" y="4362"/>
                  </a:lnTo>
                  <a:lnTo>
                    <a:pt x="10766" y="4440"/>
                  </a:lnTo>
                  <a:lnTo>
                    <a:pt x="12318" y="4519"/>
                  </a:lnTo>
                  <a:lnTo>
                    <a:pt x="13949" y="4578"/>
                  </a:lnTo>
                  <a:lnTo>
                    <a:pt x="15677" y="4617"/>
                  </a:lnTo>
                  <a:lnTo>
                    <a:pt x="17485" y="4637"/>
                  </a:lnTo>
                  <a:lnTo>
                    <a:pt x="17995" y="4637"/>
                  </a:lnTo>
                  <a:lnTo>
                    <a:pt x="18270" y="4460"/>
                  </a:lnTo>
                  <a:lnTo>
                    <a:pt x="19390" y="3772"/>
                  </a:lnTo>
                  <a:lnTo>
                    <a:pt x="20471" y="3045"/>
                  </a:lnTo>
                  <a:lnTo>
                    <a:pt x="21531" y="2299"/>
                  </a:lnTo>
                  <a:lnTo>
                    <a:pt x="22553" y="1513"/>
                  </a:lnTo>
                  <a:lnTo>
                    <a:pt x="22553" y="1513"/>
                  </a:lnTo>
                  <a:lnTo>
                    <a:pt x="20451" y="1572"/>
                  </a:lnTo>
                  <a:lnTo>
                    <a:pt x="17485" y="1572"/>
                  </a:lnTo>
                  <a:lnTo>
                    <a:pt x="15658" y="1552"/>
                  </a:lnTo>
                  <a:lnTo>
                    <a:pt x="13870" y="1513"/>
                  </a:lnTo>
                  <a:lnTo>
                    <a:pt x="12141" y="1454"/>
                  </a:lnTo>
                  <a:lnTo>
                    <a:pt x="10472" y="1376"/>
                  </a:lnTo>
                  <a:lnTo>
                    <a:pt x="8861" y="1277"/>
                  </a:lnTo>
                  <a:lnTo>
                    <a:pt x="7328" y="1159"/>
                  </a:lnTo>
                  <a:lnTo>
                    <a:pt x="5875" y="1042"/>
                  </a:lnTo>
                  <a:lnTo>
                    <a:pt x="4519" y="884"/>
                  </a:lnTo>
                  <a:lnTo>
                    <a:pt x="3714" y="786"/>
                  </a:lnTo>
                  <a:lnTo>
                    <a:pt x="2987" y="668"/>
                  </a:lnTo>
                  <a:lnTo>
                    <a:pt x="2319" y="570"/>
                  </a:lnTo>
                  <a:lnTo>
                    <a:pt x="1730" y="452"/>
                  </a:lnTo>
                  <a:lnTo>
                    <a:pt x="1199" y="334"/>
                  </a:lnTo>
                  <a:lnTo>
                    <a:pt x="747" y="236"/>
                  </a:lnTo>
                  <a:lnTo>
                    <a:pt x="355" y="1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5" name="Google Shape;10815;p63"/>
            <p:cNvSpPr/>
            <p:nvPr/>
          </p:nvSpPr>
          <p:spPr>
            <a:xfrm>
              <a:off x="-715928" y="-1339736"/>
              <a:ext cx="514865" cy="414295"/>
            </a:xfrm>
            <a:custGeom>
              <a:avLst/>
              <a:gdLst/>
              <a:ahLst/>
              <a:cxnLst/>
              <a:rect l="l" t="t" r="r" b="b"/>
              <a:pathLst>
                <a:path w="31275" h="25166" extrusionOk="0">
                  <a:moveTo>
                    <a:pt x="31196" y="1"/>
                  </a:moveTo>
                  <a:lnTo>
                    <a:pt x="30685" y="178"/>
                  </a:lnTo>
                  <a:lnTo>
                    <a:pt x="30057" y="335"/>
                  </a:lnTo>
                  <a:lnTo>
                    <a:pt x="29310" y="492"/>
                  </a:lnTo>
                  <a:lnTo>
                    <a:pt x="28407" y="649"/>
                  </a:lnTo>
                  <a:lnTo>
                    <a:pt x="28014" y="1494"/>
                  </a:lnTo>
                  <a:lnTo>
                    <a:pt x="27582" y="2339"/>
                  </a:lnTo>
                  <a:lnTo>
                    <a:pt x="27149" y="3164"/>
                  </a:lnTo>
                  <a:lnTo>
                    <a:pt x="26698" y="3989"/>
                  </a:lnTo>
                  <a:lnTo>
                    <a:pt x="26226" y="4794"/>
                  </a:lnTo>
                  <a:lnTo>
                    <a:pt x="25735" y="5600"/>
                  </a:lnTo>
                  <a:lnTo>
                    <a:pt x="25224" y="6385"/>
                  </a:lnTo>
                  <a:lnTo>
                    <a:pt x="24713" y="7171"/>
                  </a:lnTo>
                  <a:lnTo>
                    <a:pt x="24163" y="7937"/>
                  </a:lnTo>
                  <a:lnTo>
                    <a:pt x="23613" y="8704"/>
                  </a:lnTo>
                  <a:lnTo>
                    <a:pt x="23024" y="9450"/>
                  </a:lnTo>
                  <a:lnTo>
                    <a:pt x="22435" y="10197"/>
                  </a:lnTo>
                  <a:lnTo>
                    <a:pt x="21806" y="10923"/>
                  </a:lnTo>
                  <a:lnTo>
                    <a:pt x="21177" y="11631"/>
                  </a:lnTo>
                  <a:lnTo>
                    <a:pt x="20510" y="12318"/>
                  </a:lnTo>
                  <a:lnTo>
                    <a:pt x="19842" y="13006"/>
                  </a:lnTo>
                  <a:lnTo>
                    <a:pt x="18761" y="14008"/>
                  </a:lnTo>
                  <a:lnTo>
                    <a:pt x="17661" y="14970"/>
                  </a:lnTo>
                  <a:lnTo>
                    <a:pt x="16541" y="15894"/>
                  </a:lnTo>
                  <a:lnTo>
                    <a:pt x="15382" y="16778"/>
                  </a:lnTo>
                  <a:lnTo>
                    <a:pt x="14204" y="17622"/>
                  </a:lnTo>
                  <a:lnTo>
                    <a:pt x="13005" y="18447"/>
                  </a:lnTo>
                  <a:lnTo>
                    <a:pt x="11787" y="19213"/>
                  </a:lnTo>
                  <a:lnTo>
                    <a:pt x="10530" y="19960"/>
                  </a:lnTo>
                  <a:lnTo>
                    <a:pt x="9273" y="20648"/>
                  </a:lnTo>
                  <a:lnTo>
                    <a:pt x="7996" y="21315"/>
                  </a:lnTo>
                  <a:lnTo>
                    <a:pt x="6699" y="21924"/>
                  </a:lnTo>
                  <a:lnTo>
                    <a:pt x="5383" y="22514"/>
                  </a:lnTo>
                  <a:lnTo>
                    <a:pt x="4047" y="23044"/>
                  </a:lnTo>
                  <a:lnTo>
                    <a:pt x="2711" y="23535"/>
                  </a:lnTo>
                  <a:lnTo>
                    <a:pt x="1356" y="23987"/>
                  </a:lnTo>
                  <a:lnTo>
                    <a:pt x="1" y="24400"/>
                  </a:lnTo>
                  <a:lnTo>
                    <a:pt x="1199" y="24557"/>
                  </a:lnTo>
                  <a:lnTo>
                    <a:pt x="2574" y="24694"/>
                  </a:lnTo>
                  <a:lnTo>
                    <a:pt x="4067" y="24812"/>
                  </a:lnTo>
                  <a:lnTo>
                    <a:pt x="5697" y="24930"/>
                  </a:lnTo>
                  <a:lnTo>
                    <a:pt x="7465" y="25028"/>
                  </a:lnTo>
                  <a:lnTo>
                    <a:pt x="9371" y="25087"/>
                  </a:lnTo>
                  <a:lnTo>
                    <a:pt x="11394" y="25146"/>
                  </a:lnTo>
                  <a:lnTo>
                    <a:pt x="13536" y="25166"/>
                  </a:lnTo>
                  <a:lnTo>
                    <a:pt x="15972" y="25166"/>
                  </a:lnTo>
                  <a:lnTo>
                    <a:pt x="18250" y="25127"/>
                  </a:lnTo>
                  <a:lnTo>
                    <a:pt x="20372" y="25048"/>
                  </a:lnTo>
                  <a:lnTo>
                    <a:pt x="22317" y="24950"/>
                  </a:lnTo>
                  <a:lnTo>
                    <a:pt x="24085" y="24832"/>
                  </a:lnTo>
                  <a:lnTo>
                    <a:pt x="25676" y="24694"/>
                  </a:lnTo>
                  <a:lnTo>
                    <a:pt x="27071" y="24537"/>
                  </a:lnTo>
                  <a:lnTo>
                    <a:pt x="28289" y="24360"/>
                  </a:lnTo>
                  <a:lnTo>
                    <a:pt x="28682" y="23732"/>
                  </a:lnTo>
                  <a:lnTo>
                    <a:pt x="29094" y="23103"/>
                  </a:lnTo>
                  <a:lnTo>
                    <a:pt x="29467" y="22475"/>
                  </a:lnTo>
                  <a:lnTo>
                    <a:pt x="29860" y="21826"/>
                  </a:lnTo>
                  <a:lnTo>
                    <a:pt x="30214" y="21158"/>
                  </a:lnTo>
                  <a:lnTo>
                    <a:pt x="30587" y="20490"/>
                  </a:lnTo>
                  <a:lnTo>
                    <a:pt x="30921" y="19822"/>
                  </a:lnTo>
                  <a:lnTo>
                    <a:pt x="31275" y="19135"/>
                  </a:lnTo>
                  <a:lnTo>
                    <a:pt x="3119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6" name="Google Shape;10816;p63"/>
            <p:cNvSpPr/>
            <p:nvPr/>
          </p:nvSpPr>
          <p:spPr>
            <a:xfrm>
              <a:off x="-238249" y="-1405062"/>
              <a:ext cx="35592" cy="54672"/>
            </a:xfrm>
            <a:custGeom>
              <a:avLst/>
              <a:gdLst/>
              <a:ahLst/>
              <a:cxnLst/>
              <a:rect l="l" t="t" r="r" b="b"/>
              <a:pathLst>
                <a:path w="2162" h="3321" extrusionOk="0">
                  <a:moveTo>
                    <a:pt x="2162" y="1"/>
                  </a:moveTo>
                  <a:lnTo>
                    <a:pt x="1749" y="138"/>
                  </a:lnTo>
                  <a:lnTo>
                    <a:pt x="1258" y="276"/>
                  </a:lnTo>
                  <a:lnTo>
                    <a:pt x="649" y="1808"/>
                  </a:lnTo>
                  <a:lnTo>
                    <a:pt x="1" y="3321"/>
                  </a:lnTo>
                  <a:lnTo>
                    <a:pt x="786" y="3164"/>
                  </a:lnTo>
                  <a:lnTo>
                    <a:pt x="1395" y="3006"/>
                  </a:lnTo>
                  <a:lnTo>
                    <a:pt x="1651" y="2908"/>
                  </a:lnTo>
                  <a:lnTo>
                    <a:pt x="1867" y="2830"/>
                  </a:lnTo>
                  <a:lnTo>
                    <a:pt x="2024" y="2751"/>
                  </a:lnTo>
                  <a:lnTo>
                    <a:pt x="2142" y="2672"/>
                  </a:lnTo>
                  <a:lnTo>
                    <a:pt x="2162" y="2574"/>
                  </a:lnTo>
                  <a:lnTo>
                    <a:pt x="2162" y="2260"/>
                  </a:lnTo>
                  <a:lnTo>
                    <a:pt x="2162" y="1337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7" name="Google Shape;10817;p63"/>
            <p:cNvSpPr/>
            <p:nvPr/>
          </p:nvSpPr>
          <p:spPr>
            <a:xfrm>
              <a:off x="-781254" y="-926724"/>
              <a:ext cx="516165" cy="71167"/>
            </a:xfrm>
            <a:custGeom>
              <a:avLst/>
              <a:gdLst/>
              <a:ahLst/>
              <a:cxnLst/>
              <a:rect l="l" t="t" r="r" b="b"/>
              <a:pathLst>
                <a:path w="31354" h="4323" extrusionOk="0">
                  <a:moveTo>
                    <a:pt x="1120" y="0"/>
                  </a:moveTo>
                  <a:lnTo>
                    <a:pt x="550" y="118"/>
                  </a:lnTo>
                  <a:lnTo>
                    <a:pt x="0" y="236"/>
                  </a:lnTo>
                  <a:lnTo>
                    <a:pt x="0" y="2652"/>
                  </a:lnTo>
                  <a:lnTo>
                    <a:pt x="295" y="2790"/>
                  </a:lnTo>
                  <a:lnTo>
                    <a:pt x="708" y="2927"/>
                  </a:lnTo>
                  <a:lnTo>
                    <a:pt x="1218" y="3065"/>
                  </a:lnTo>
                  <a:lnTo>
                    <a:pt x="1867" y="3202"/>
                  </a:lnTo>
                  <a:lnTo>
                    <a:pt x="2613" y="3340"/>
                  </a:lnTo>
                  <a:lnTo>
                    <a:pt x="3458" y="3477"/>
                  </a:lnTo>
                  <a:lnTo>
                    <a:pt x="4420" y="3615"/>
                  </a:lnTo>
                  <a:lnTo>
                    <a:pt x="5481" y="3733"/>
                  </a:lnTo>
                  <a:lnTo>
                    <a:pt x="6660" y="3851"/>
                  </a:lnTo>
                  <a:lnTo>
                    <a:pt x="7917" y="3968"/>
                  </a:lnTo>
                  <a:lnTo>
                    <a:pt x="9292" y="4047"/>
                  </a:lnTo>
                  <a:lnTo>
                    <a:pt x="10746" y="4145"/>
                  </a:lnTo>
                  <a:lnTo>
                    <a:pt x="12298" y="4204"/>
                  </a:lnTo>
                  <a:lnTo>
                    <a:pt x="13948" y="4263"/>
                  </a:lnTo>
                  <a:lnTo>
                    <a:pt x="15677" y="4302"/>
                  </a:lnTo>
                  <a:lnTo>
                    <a:pt x="17504" y="4322"/>
                  </a:lnTo>
                  <a:lnTo>
                    <a:pt x="19173" y="4322"/>
                  </a:lnTo>
                  <a:lnTo>
                    <a:pt x="20765" y="4302"/>
                  </a:lnTo>
                  <a:lnTo>
                    <a:pt x="22277" y="4283"/>
                  </a:lnTo>
                  <a:lnTo>
                    <a:pt x="23711" y="4224"/>
                  </a:lnTo>
                  <a:lnTo>
                    <a:pt x="25086" y="4165"/>
                  </a:lnTo>
                  <a:lnTo>
                    <a:pt x="26383" y="4106"/>
                  </a:lnTo>
                  <a:lnTo>
                    <a:pt x="27581" y="4027"/>
                  </a:lnTo>
                  <a:lnTo>
                    <a:pt x="28701" y="3929"/>
                  </a:lnTo>
                  <a:lnTo>
                    <a:pt x="29389" y="3124"/>
                  </a:lnTo>
                  <a:lnTo>
                    <a:pt x="30057" y="2299"/>
                  </a:lnTo>
                  <a:lnTo>
                    <a:pt x="30725" y="1454"/>
                  </a:lnTo>
                  <a:lnTo>
                    <a:pt x="31353" y="590"/>
                  </a:lnTo>
                  <a:lnTo>
                    <a:pt x="30449" y="707"/>
                  </a:lnTo>
                  <a:lnTo>
                    <a:pt x="29173" y="845"/>
                  </a:lnTo>
                  <a:lnTo>
                    <a:pt x="27817" y="943"/>
                  </a:lnTo>
                  <a:lnTo>
                    <a:pt x="26363" y="1041"/>
                  </a:lnTo>
                  <a:lnTo>
                    <a:pt x="24870" y="1120"/>
                  </a:lnTo>
                  <a:lnTo>
                    <a:pt x="23299" y="1199"/>
                  </a:lnTo>
                  <a:lnTo>
                    <a:pt x="21668" y="1238"/>
                  </a:lnTo>
                  <a:lnTo>
                    <a:pt x="19999" y="1258"/>
                  </a:lnTo>
                  <a:lnTo>
                    <a:pt x="18289" y="1277"/>
                  </a:lnTo>
                  <a:lnTo>
                    <a:pt x="17504" y="1277"/>
                  </a:lnTo>
                  <a:lnTo>
                    <a:pt x="15677" y="1258"/>
                  </a:lnTo>
                  <a:lnTo>
                    <a:pt x="13889" y="1218"/>
                  </a:lnTo>
                  <a:lnTo>
                    <a:pt x="12160" y="1159"/>
                  </a:lnTo>
                  <a:lnTo>
                    <a:pt x="10491" y="1081"/>
                  </a:lnTo>
                  <a:lnTo>
                    <a:pt x="8880" y="982"/>
                  </a:lnTo>
                  <a:lnTo>
                    <a:pt x="7347" y="865"/>
                  </a:lnTo>
                  <a:lnTo>
                    <a:pt x="5894" y="727"/>
                  </a:lnTo>
                  <a:lnTo>
                    <a:pt x="4538" y="570"/>
                  </a:lnTo>
                  <a:lnTo>
                    <a:pt x="3497" y="432"/>
                  </a:lnTo>
                  <a:lnTo>
                    <a:pt x="2574" y="295"/>
                  </a:lnTo>
                  <a:lnTo>
                    <a:pt x="1788" y="157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8" name="Google Shape;10818;p63"/>
            <p:cNvSpPr/>
            <p:nvPr/>
          </p:nvSpPr>
          <p:spPr>
            <a:xfrm>
              <a:off x="-781254" y="-862040"/>
              <a:ext cx="453427" cy="76337"/>
            </a:xfrm>
            <a:custGeom>
              <a:avLst/>
              <a:gdLst/>
              <a:ahLst/>
              <a:cxnLst/>
              <a:rect l="l" t="t" r="r" b="b"/>
              <a:pathLst>
                <a:path w="27543" h="4637" extrusionOk="0">
                  <a:moveTo>
                    <a:pt x="0" y="0"/>
                  </a:moveTo>
                  <a:lnTo>
                    <a:pt x="20" y="2967"/>
                  </a:lnTo>
                  <a:lnTo>
                    <a:pt x="315" y="3104"/>
                  </a:lnTo>
                  <a:lnTo>
                    <a:pt x="727" y="3242"/>
                  </a:lnTo>
                  <a:lnTo>
                    <a:pt x="1238" y="3379"/>
                  </a:lnTo>
                  <a:lnTo>
                    <a:pt x="1886" y="3517"/>
                  </a:lnTo>
                  <a:lnTo>
                    <a:pt x="2633" y="3654"/>
                  </a:lnTo>
                  <a:lnTo>
                    <a:pt x="3477" y="3792"/>
                  </a:lnTo>
                  <a:lnTo>
                    <a:pt x="4440" y="3929"/>
                  </a:lnTo>
                  <a:lnTo>
                    <a:pt x="5520" y="4047"/>
                  </a:lnTo>
                  <a:lnTo>
                    <a:pt x="6679" y="4165"/>
                  </a:lnTo>
                  <a:lnTo>
                    <a:pt x="7937" y="4263"/>
                  </a:lnTo>
                  <a:lnTo>
                    <a:pt x="9312" y="4361"/>
                  </a:lnTo>
                  <a:lnTo>
                    <a:pt x="10766" y="4460"/>
                  </a:lnTo>
                  <a:lnTo>
                    <a:pt x="12317" y="4518"/>
                  </a:lnTo>
                  <a:lnTo>
                    <a:pt x="13948" y="4577"/>
                  </a:lnTo>
                  <a:lnTo>
                    <a:pt x="15677" y="4617"/>
                  </a:lnTo>
                  <a:lnTo>
                    <a:pt x="17504" y="4636"/>
                  </a:lnTo>
                  <a:lnTo>
                    <a:pt x="19272" y="4636"/>
                  </a:lnTo>
                  <a:lnTo>
                    <a:pt x="20981" y="4617"/>
                  </a:lnTo>
                  <a:lnTo>
                    <a:pt x="22572" y="4577"/>
                  </a:lnTo>
                  <a:lnTo>
                    <a:pt x="24104" y="4518"/>
                  </a:lnTo>
                  <a:lnTo>
                    <a:pt x="25008" y="3752"/>
                  </a:lnTo>
                  <a:lnTo>
                    <a:pt x="25872" y="2947"/>
                  </a:lnTo>
                  <a:lnTo>
                    <a:pt x="26717" y="2122"/>
                  </a:lnTo>
                  <a:lnTo>
                    <a:pt x="27542" y="1277"/>
                  </a:lnTo>
                  <a:lnTo>
                    <a:pt x="25401" y="1415"/>
                  </a:lnTo>
                  <a:lnTo>
                    <a:pt x="23142" y="1513"/>
                  </a:lnTo>
                  <a:lnTo>
                    <a:pt x="20765" y="1572"/>
                  </a:lnTo>
                  <a:lnTo>
                    <a:pt x="18289" y="1591"/>
                  </a:lnTo>
                  <a:lnTo>
                    <a:pt x="17504" y="1591"/>
                  </a:lnTo>
                  <a:lnTo>
                    <a:pt x="15677" y="1572"/>
                  </a:lnTo>
                  <a:lnTo>
                    <a:pt x="13889" y="1513"/>
                  </a:lnTo>
                  <a:lnTo>
                    <a:pt x="12160" y="1454"/>
                  </a:lnTo>
                  <a:lnTo>
                    <a:pt x="10491" y="1375"/>
                  </a:lnTo>
                  <a:lnTo>
                    <a:pt x="8880" y="1277"/>
                  </a:lnTo>
                  <a:lnTo>
                    <a:pt x="7347" y="1179"/>
                  </a:lnTo>
                  <a:lnTo>
                    <a:pt x="5894" y="1041"/>
                  </a:lnTo>
                  <a:lnTo>
                    <a:pt x="4538" y="884"/>
                  </a:lnTo>
                  <a:lnTo>
                    <a:pt x="3733" y="786"/>
                  </a:lnTo>
                  <a:lnTo>
                    <a:pt x="2986" y="668"/>
                  </a:lnTo>
                  <a:lnTo>
                    <a:pt x="2338" y="570"/>
                  </a:lnTo>
                  <a:lnTo>
                    <a:pt x="1749" y="452"/>
                  </a:lnTo>
                  <a:lnTo>
                    <a:pt x="1218" y="334"/>
                  </a:lnTo>
                  <a:lnTo>
                    <a:pt x="747" y="236"/>
                  </a:lnTo>
                  <a:lnTo>
                    <a:pt x="354" y="1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9" name="Google Shape;10819;p63"/>
            <p:cNvSpPr/>
            <p:nvPr/>
          </p:nvSpPr>
          <p:spPr>
            <a:xfrm>
              <a:off x="-209142" y="-1441610"/>
              <a:ext cx="6486" cy="18125"/>
            </a:xfrm>
            <a:custGeom>
              <a:avLst/>
              <a:gdLst/>
              <a:ahLst/>
              <a:cxnLst/>
              <a:rect l="l" t="t" r="r" b="b"/>
              <a:pathLst>
                <a:path w="394" h="1101" extrusionOk="0">
                  <a:moveTo>
                    <a:pt x="394" y="1"/>
                  </a:moveTo>
                  <a:lnTo>
                    <a:pt x="1" y="1101"/>
                  </a:lnTo>
                  <a:lnTo>
                    <a:pt x="217" y="1003"/>
                  </a:lnTo>
                  <a:lnTo>
                    <a:pt x="374" y="924"/>
                  </a:lnTo>
                  <a:lnTo>
                    <a:pt x="394" y="767"/>
                  </a:lnTo>
                  <a:lnTo>
                    <a:pt x="394" y="453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6480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0" name="Google Shape;10820;p63"/>
            <p:cNvSpPr/>
            <p:nvPr/>
          </p:nvSpPr>
          <p:spPr>
            <a:xfrm>
              <a:off x="-782867" y="-1473302"/>
              <a:ext cx="580188" cy="72781"/>
            </a:xfrm>
            <a:custGeom>
              <a:avLst/>
              <a:gdLst/>
              <a:ahLst/>
              <a:cxnLst/>
              <a:rect l="l" t="t" r="r" b="b"/>
              <a:pathLst>
                <a:path w="35243" h="4421" extrusionOk="0">
                  <a:moveTo>
                    <a:pt x="0" y="1"/>
                  </a:moveTo>
                  <a:lnTo>
                    <a:pt x="20" y="2672"/>
                  </a:lnTo>
                  <a:lnTo>
                    <a:pt x="118" y="2751"/>
                  </a:lnTo>
                  <a:lnTo>
                    <a:pt x="255" y="2810"/>
                  </a:lnTo>
                  <a:lnTo>
                    <a:pt x="629" y="2967"/>
                  </a:lnTo>
                  <a:lnTo>
                    <a:pt x="1120" y="3105"/>
                  </a:lnTo>
                  <a:lnTo>
                    <a:pt x="1729" y="3242"/>
                  </a:lnTo>
                  <a:lnTo>
                    <a:pt x="2456" y="3380"/>
                  </a:lnTo>
                  <a:lnTo>
                    <a:pt x="3300" y="3537"/>
                  </a:lnTo>
                  <a:lnTo>
                    <a:pt x="4263" y="3674"/>
                  </a:lnTo>
                  <a:lnTo>
                    <a:pt x="5324" y="3792"/>
                  </a:lnTo>
                  <a:lnTo>
                    <a:pt x="6502" y="3910"/>
                  </a:lnTo>
                  <a:lnTo>
                    <a:pt x="7799" y="4028"/>
                  </a:lnTo>
                  <a:lnTo>
                    <a:pt x="9174" y="4126"/>
                  </a:lnTo>
                  <a:lnTo>
                    <a:pt x="10667" y="4224"/>
                  </a:lnTo>
                  <a:lnTo>
                    <a:pt x="12258" y="4303"/>
                  </a:lnTo>
                  <a:lnTo>
                    <a:pt x="13948" y="4342"/>
                  </a:lnTo>
                  <a:lnTo>
                    <a:pt x="15735" y="4401"/>
                  </a:lnTo>
                  <a:lnTo>
                    <a:pt x="17602" y="4421"/>
                  </a:lnTo>
                  <a:lnTo>
                    <a:pt x="19311" y="4421"/>
                  </a:lnTo>
                  <a:lnTo>
                    <a:pt x="20961" y="4401"/>
                  </a:lnTo>
                  <a:lnTo>
                    <a:pt x="22532" y="4362"/>
                  </a:lnTo>
                  <a:lnTo>
                    <a:pt x="24006" y="4303"/>
                  </a:lnTo>
                  <a:lnTo>
                    <a:pt x="25401" y="4244"/>
                  </a:lnTo>
                  <a:lnTo>
                    <a:pt x="26717" y="4165"/>
                  </a:lnTo>
                  <a:lnTo>
                    <a:pt x="27954" y="4087"/>
                  </a:lnTo>
                  <a:lnTo>
                    <a:pt x="29094" y="3989"/>
                  </a:lnTo>
                  <a:lnTo>
                    <a:pt x="30155" y="3890"/>
                  </a:lnTo>
                  <a:lnTo>
                    <a:pt x="31117" y="3772"/>
                  </a:lnTo>
                  <a:lnTo>
                    <a:pt x="31982" y="3655"/>
                  </a:lnTo>
                  <a:lnTo>
                    <a:pt x="32748" y="3537"/>
                  </a:lnTo>
                  <a:lnTo>
                    <a:pt x="33435" y="3419"/>
                  </a:lnTo>
                  <a:lnTo>
                    <a:pt x="34005" y="3281"/>
                  </a:lnTo>
                  <a:lnTo>
                    <a:pt x="34476" y="3164"/>
                  </a:lnTo>
                  <a:lnTo>
                    <a:pt x="34850" y="3026"/>
                  </a:lnTo>
                  <a:lnTo>
                    <a:pt x="35243" y="1926"/>
                  </a:lnTo>
                  <a:lnTo>
                    <a:pt x="35243" y="158"/>
                  </a:lnTo>
                  <a:lnTo>
                    <a:pt x="34889" y="276"/>
                  </a:lnTo>
                  <a:lnTo>
                    <a:pt x="34476" y="394"/>
                  </a:lnTo>
                  <a:lnTo>
                    <a:pt x="34005" y="511"/>
                  </a:lnTo>
                  <a:lnTo>
                    <a:pt x="33475" y="629"/>
                  </a:lnTo>
                  <a:lnTo>
                    <a:pt x="32866" y="728"/>
                  </a:lnTo>
                  <a:lnTo>
                    <a:pt x="32178" y="845"/>
                  </a:lnTo>
                  <a:lnTo>
                    <a:pt x="31412" y="944"/>
                  </a:lnTo>
                  <a:lnTo>
                    <a:pt x="30547" y="1042"/>
                  </a:lnTo>
                  <a:lnTo>
                    <a:pt x="29271" y="1179"/>
                  </a:lnTo>
                  <a:lnTo>
                    <a:pt x="27915" y="1297"/>
                  </a:lnTo>
                  <a:lnTo>
                    <a:pt x="26461" y="1395"/>
                  </a:lnTo>
                  <a:lnTo>
                    <a:pt x="24968" y="1474"/>
                  </a:lnTo>
                  <a:lnTo>
                    <a:pt x="23397" y="1533"/>
                  </a:lnTo>
                  <a:lnTo>
                    <a:pt x="21766" y="1572"/>
                  </a:lnTo>
                  <a:lnTo>
                    <a:pt x="20097" y="1612"/>
                  </a:lnTo>
                  <a:lnTo>
                    <a:pt x="17602" y="1612"/>
                  </a:lnTo>
                  <a:lnTo>
                    <a:pt x="15775" y="1592"/>
                  </a:lnTo>
                  <a:lnTo>
                    <a:pt x="13987" y="1553"/>
                  </a:lnTo>
                  <a:lnTo>
                    <a:pt x="12258" y="1494"/>
                  </a:lnTo>
                  <a:lnTo>
                    <a:pt x="10589" y="1415"/>
                  </a:lnTo>
                  <a:lnTo>
                    <a:pt x="8978" y="1317"/>
                  </a:lnTo>
                  <a:lnTo>
                    <a:pt x="7445" y="1199"/>
                  </a:lnTo>
                  <a:lnTo>
                    <a:pt x="5992" y="1081"/>
                  </a:lnTo>
                  <a:lnTo>
                    <a:pt x="4636" y="924"/>
                  </a:lnTo>
                  <a:lnTo>
                    <a:pt x="3791" y="806"/>
                  </a:lnTo>
                  <a:lnTo>
                    <a:pt x="3025" y="708"/>
                  </a:lnTo>
                  <a:lnTo>
                    <a:pt x="2357" y="590"/>
                  </a:lnTo>
                  <a:lnTo>
                    <a:pt x="1748" y="472"/>
                  </a:lnTo>
                  <a:lnTo>
                    <a:pt x="1218" y="354"/>
                  </a:lnTo>
                  <a:lnTo>
                    <a:pt x="747" y="236"/>
                  </a:lnTo>
                  <a:lnTo>
                    <a:pt x="354" y="1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1" name="Google Shape;10821;p63"/>
            <p:cNvSpPr/>
            <p:nvPr/>
          </p:nvSpPr>
          <p:spPr>
            <a:xfrm>
              <a:off x="-782554" y="-1407647"/>
              <a:ext cx="564993" cy="72451"/>
            </a:xfrm>
            <a:custGeom>
              <a:avLst/>
              <a:gdLst/>
              <a:ahLst/>
              <a:cxnLst/>
              <a:rect l="l" t="t" r="r" b="b"/>
              <a:pathLst>
                <a:path w="34320" h="4401" extrusionOk="0">
                  <a:moveTo>
                    <a:pt x="1" y="1"/>
                  </a:moveTo>
                  <a:lnTo>
                    <a:pt x="1" y="2692"/>
                  </a:lnTo>
                  <a:lnTo>
                    <a:pt x="119" y="2751"/>
                  </a:lnTo>
                  <a:lnTo>
                    <a:pt x="256" y="2810"/>
                  </a:lnTo>
                  <a:lnTo>
                    <a:pt x="629" y="2967"/>
                  </a:lnTo>
                  <a:lnTo>
                    <a:pt x="1120" y="3104"/>
                  </a:lnTo>
                  <a:lnTo>
                    <a:pt x="1729" y="3242"/>
                  </a:lnTo>
                  <a:lnTo>
                    <a:pt x="2476" y="3379"/>
                  </a:lnTo>
                  <a:lnTo>
                    <a:pt x="3321" y="3537"/>
                  </a:lnTo>
                  <a:lnTo>
                    <a:pt x="4264" y="3674"/>
                  </a:lnTo>
                  <a:lnTo>
                    <a:pt x="5344" y="3792"/>
                  </a:lnTo>
                  <a:lnTo>
                    <a:pt x="6523" y="3910"/>
                  </a:lnTo>
                  <a:lnTo>
                    <a:pt x="7800" y="4028"/>
                  </a:lnTo>
                  <a:lnTo>
                    <a:pt x="9194" y="4126"/>
                  </a:lnTo>
                  <a:lnTo>
                    <a:pt x="10668" y="4224"/>
                  </a:lnTo>
                  <a:lnTo>
                    <a:pt x="12259" y="4283"/>
                  </a:lnTo>
                  <a:lnTo>
                    <a:pt x="13948" y="4342"/>
                  </a:lnTo>
                  <a:lnTo>
                    <a:pt x="15716" y="4381"/>
                  </a:lnTo>
                  <a:lnTo>
                    <a:pt x="17583" y="4401"/>
                  </a:lnTo>
                  <a:lnTo>
                    <a:pt x="20235" y="4401"/>
                  </a:lnTo>
                  <a:lnTo>
                    <a:pt x="22690" y="4342"/>
                  </a:lnTo>
                  <a:lnTo>
                    <a:pt x="24949" y="4263"/>
                  </a:lnTo>
                  <a:lnTo>
                    <a:pt x="26992" y="4146"/>
                  </a:lnTo>
                  <a:lnTo>
                    <a:pt x="28839" y="4008"/>
                  </a:lnTo>
                  <a:lnTo>
                    <a:pt x="30470" y="3851"/>
                  </a:lnTo>
                  <a:lnTo>
                    <a:pt x="31884" y="3674"/>
                  </a:lnTo>
                  <a:lnTo>
                    <a:pt x="33063" y="3478"/>
                  </a:lnTo>
                  <a:lnTo>
                    <a:pt x="33711" y="1965"/>
                  </a:lnTo>
                  <a:lnTo>
                    <a:pt x="34320" y="433"/>
                  </a:lnTo>
                  <a:lnTo>
                    <a:pt x="33593" y="590"/>
                  </a:lnTo>
                  <a:lnTo>
                    <a:pt x="32748" y="747"/>
                  </a:lnTo>
                  <a:lnTo>
                    <a:pt x="31727" y="904"/>
                  </a:lnTo>
                  <a:lnTo>
                    <a:pt x="30528" y="1042"/>
                  </a:lnTo>
                  <a:lnTo>
                    <a:pt x="29252" y="1179"/>
                  </a:lnTo>
                  <a:lnTo>
                    <a:pt x="27896" y="1297"/>
                  </a:lnTo>
                  <a:lnTo>
                    <a:pt x="26442" y="1395"/>
                  </a:lnTo>
                  <a:lnTo>
                    <a:pt x="24949" y="1474"/>
                  </a:lnTo>
                  <a:lnTo>
                    <a:pt x="23378" y="1533"/>
                  </a:lnTo>
                  <a:lnTo>
                    <a:pt x="21747" y="1572"/>
                  </a:lnTo>
                  <a:lnTo>
                    <a:pt x="20078" y="1611"/>
                  </a:lnTo>
                  <a:lnTo>
                    <a:pt x="17583" y="1611"/>
                  </a:lnTo>
                  <a:lnTo>
                    <a:pt x="15756" y="1592"/>
                  </a:lnTo>
                  <a:lnTo>
                    <a:pt x="13968" y="1553"/>
                  </a:lnTo>
                  <a:lnTo>
                    <a:pt x="12239" y="1494"/>
                  </a:lnTo>
                  <a:lnTo>
                    <a:pt x="10570" y="1415"/>
                  </a:lnTo>
                  <a:lnTo>
                    <a:pt x="8959" y="1317"/>
                  </a:lnTo>
                  <a:lnTo>
                    <a:pt x="7426" y="1199"/>
                  </a:lnTo>
                  <a:lnTo>
                    <a:pt x="5973" y="1061"/>
                  </a:lnTo>
                  <a:lnTo>
                    <a:pt x="4617" y="924"/>
                  </a:lnTo>
                  <a:lnTo>
                    <a:pt x="3772" y="806"/>
                  </a:lnTo>
                  <a:lnTo>
                    <a:pt x="3026" y="688"/>
                  </a:lnTo>
                  <a:lnTo>
                    <a:pt x="2338" y="590"/>
                  </a:lnTo>
                  <a:lnTo>
                    <a:pt x="1729" y="472"/>
                  </a:lnTo>
                  <a:lnTo>
                    <a:pt x="1199" y="354"/>
                  </a:lnTo>
                  <a:lnTo>
                    <a:pt x="747" y="236"/>
                  </a:lnTo>
                  <a:lnTo>
                    <a:pt x="335" y="1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2" name="Google Shape;10822;p63"/>
            <p:cNvSpPr/>
            <p:nvPr/>
          </p:nvSpPr>
          <p:spPr>
            <a:xfrm>
              <a:off x="-782554" y="-1341992"/>
              <a:ext cx="534274" cy="403940"/>
            </a:xfrm>
            <a:custGeom>
              <a:avLst/>
              <a:gdLst/>
              <a:ahLst/>
              <a:cxnLst/>
              <a:rect l="l" t="t" r="r" b="b"/>
              <a:pathLst>
                <a:path w="32454" h="24537" extrusionOk="0">
                  <a:moveTo>
                    <a:pt x="1" y="0"/>
                  </a:moveTo>
                  <a:lnTo>
                    <a:pt x="79" y="23633"/>
                  </a:lnTo>
                  <a:lnTo>
                    <a:pt x="295" y="23751"/>
                  </a:lnTo>
                  <a:lnTo>
                    <a:pt x="610" y="23849"/>
                  </a:lnTo>
                  <a:lnTo>
                    <a:pt x="983" y="23967"/>
                  </a:lnTo>
                  <a:lnTo>
                    <a:pt x="1454" y="24085"/>
                  </a:lnTo>
                  <a:lnTo>
                    <a:pt x="1985" y="24203"/>
                  </a:lnTo>
                  <a:lnTo>
                    <a:pt x="2594" y="24321"/>
                  </a:lnTo>
                  <a:lnTo>
                    <a:pt x="3281" y="24419"/>
                  </a:lnTo>
                  <a:lnTo>
                    <a:pt x="4048" y="24537"/>
                  </a:lnTo>
                  <a:lnTo>
                    <a:pt x="5403" y="24124"/>
                  </a:lnTo>
                  <a:lnTo>
                    <a:pt x="6758" y="23672"/>
                  </a:lnTo>
                  <a:lnTo>
                    <a:pt x="8094" y="23181"/>
                  </a:lnTo>
                  <a:lnTo>
                    <a:pt x="9430" y="22651"/>
                  </a:lnTo>
                  <a:lnTo>
                    <a:pt x="10746" y="22061"/>
                  </a:lnTo>
                  <a:lnTo>
                    <a:pt x="12043" y="21452"/>
                  </a:lnTo>
                  <a:lnTo>
                    <a:pt x="13320" y="20785"/>
                  </a:lnTo>
                  <a:lnTo>
                    <a:pt x="14577" y="20097"/>
                  </a:lnTo>
                  <a:lnTo>
                    <a:pt x="15834" y="19350"/>
                  </a:lnTo>
                  <a:lnTo>
                    <a:pt x="17052" y="18584"/>
                  </a:lnTo>
                  <a:lnTo>
                    <a:pt x="18251" y="17759"/>
                  </a:lnTo>
                  <a:lnTo>
                    <a:pt x="19429" y="16915"/>
                  </a:lnTo>
                  <a:lnTo>
                    <a:pt x="20588" y="16031"/>
                  </a:lnTo>
                  <a:lnTo>
                    <a:pt x="21708" y="15107"/>
                  </a:lnTo>
                  <a:lnTo>
                    <a:pt x="22808" y="14145"/>
                  </a:lnTo>
                  <a:lnTo>
                    <a:pt x="23889" y="13143"/>
                  </a:lnTo>
                  <a:lnTo>
                    <a:pt x="24557" y="12455"/>
                  </a:lnTo>
                  <a:lnTo>
                    <a:pt x="25224" y="11768"/>
                  </a:lnTo>
                  <a:lnTo>
                    <a:pt x="25853" y="11060"/>
                  </a:lnTo>
                  <a:lnTo>
                    <a:pt x="26482" y="10334"/>
                  </a:lnTo>
                  <a:lnTo>
                    <a:pt x="27071" y="9587"/>
                  </a:lnTo>
                  <a:lnTo>
                    <a:pt x="27660" y="8841"/>
                  </a:lnTo>
                  <a:lnTo>
                    <a:pt x="28210" y="8074"/>
                  </a:lnTo>
                  <a:lnTo>
                    <a:pt x="28760" y="7308"/>
                  </a:lnTo>
                  <a:lnTo>
                    <a:pt x="29271" y="6522"/>
                  </a:lnTo>
                  <a:lnTo>
                    <a:pt x="29782" y="5737"/>
                  </a:lnTo>
                  <a:lnTo>
                    <a:pt x="30273" y="4931"/>
                  </a:lnTo>
                  <a:lnTo>
                    <a:pt x="30745" y="4126"/>
                  </a:lnTo>
                  <a:lnTo>
                    <a:pt x="31196" y="3301"/>
                  </a:lnTo>
                  <a:lnTo>
                    <a:pt x="31629" y="2476"/>
                  </a:lnTo>
                  <a:lnTo>
                    <a:pt x="32061" y="1631"/>
                  </a:lnTo>
                  <a:lnTo>
                    <a:pt x="32454" y="786"/>
                  </a:lnTo>
                  <a:lnTo>
                    <a:pt x="32454" y="786"/>
                  </a:lnTo>
                  <a:lnTo>
                    <a:pt x="31550" y="924"/>
                  </a:lnTo>
                  <a:lnTo>
                    <a:pt x="30528" y="1042"/>
                  </a:lnTo>
                  <a:lnTo>
                    <a:pt x="29252" y="1179"/>
                  </a:lnTo>
                  <a:lnTo>
                    <a:pt x="27896" y="1277"/>
                  </a:lnTo>
                  <a:lnTo>
                    <a:pt x="26442" y="1376"/>
                  </a:lnTo>
                  <a:lnTo>
                    <a:pt x="24949" y="1454"/>
                  </a:lnTo>
                  <a:lnTo>
                    <a:pt x="23378" y="1533"/>
                  </a:lnTo>
                  <a:lnTo>
                    <a:pt x="21747" y="1572"/>
                  </a:lnTo>
                  <a:lnTo>
                    <a:pt x="20078" y="1592"/>
                  </a:lnTo>
                  <a:lnTo>
                    <a:pt x="18368" y="1611"/>
                  </a:lnTo>
                  <a:lnTo>
                    <a:pt x="17583" y="1611"/>
                  </a:lnTo>
                  <a:lnTo>
                    <a:pt x="15756" y="1592"/>
                  </a:lnTo>
                  <a:lnTo>
                    <a:pt x="13968" y="1552"/>
                  </a:lnTo>
                  <a:lnTo>
                    <a:pt x="12239" y="1493"/>
                  </a:lnTo>
                  <a:lnTo>
                    <a:pt x="10570" y="1415"/>
                  </a:lnTo>
                  <a:lnTo>
                    <a:pt x="8959" y="1317"/>
                  </a:lnTo>
                  <a:lnTo>
                    <a:pt x="7426" y="1199"/>
                  </a:lnTo>
                  <a:lnTo>
                    <a:pt x="5973" y="1061"/>
                  </a:lnTo>
                  <a:lnTo>
                    <a:pt x="4617" y="904"/>
                  </a:lnTo>
                  <a:lnTo>
                    <a:pt x="3792" y="806"/>
                  </a:lnTo>
                  <a:lnTo>
                    <a:pt x="3026" y="688"/>
                  </a:lnTo>
                  <a:lnTo>
                    <a:pt x="2358" y="570"/>
                  </a:lnTo>
                  <a:lnTo>
                    <a:pt x="1749" y="472"/>
                  </a:lnTo>
                  <a:lnTo>
                    <a:pt x="1219" y="354"/>
                  </a:lnTo>
                  <a:lnTo>
                    <a:pt x="747" y="236"/>
                  </a:lnTo>
                  <a:lnTo>
                    <a:pt x="354" y="1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3" name="Google Shape;10823;p63"/>
            <p:cNvSpPr/>
            <p:nvPr/>
          </p:nvSpPr>
          <p:spPr>
            <a:xfrm>
              <a:off x="-784168" y="-1747875"/>
              <a:ext cx="581159" cy="216054"/>
            </a:xfrm>
            <a:custGeom>
              <a:avLst/>
              <a:gdLst/>
              <a:ahLst/>
              <a:cxnLst/>
              <a:rect l="l" t="t" r="r" b="b"/>
              <a:pathLst>
                <a:path w="35302" h="13124" extrusionOk="0">
                  <a:moveTo>
                    <a:pt x="16463" y="0"/>
                  </a:moveTo>
                  <a:lnTo>
                    <a:pt x="15913" y="20"/>
                  </a:lnTo>
                  <a:lnTo>
                    <a:pt x="14695" y="20"/>
                  </a:lnTo>
                  <a:lnTo>
                    <a:pt x="14184" y="40"/>
                  </a:lnTo>
                  <a:lnTo>
                    <a:pt x="13830" y="40"/>
                  </a:lnTo>
                  <a:lnTo>
                    <a:pt x="13339" y="59"/>
                  </a:lnTo>
                  <a:lnTo>
                    <a:pt x="12986" y="59"/>
                  </a:lnTo>
                  <a:lnTo>
                    <a:pt x="12514" y="79"/>
                  </a:lnTo>
                  <a:lnTo>
                    <a:pt x="12161" y="79"/>
                  </a:lnTo>
                  <a:lnTo>
                    <a:pt x="11709" y="99"/>
                  </a:lnTo>
                  <a:lnTo>
                    <a:pt x="11355" y="118"/>
                  </a:lnTo>
                  <a:lnTo>
                    <a:pt x="10903" y="138"/>
                  </a:lnTo>
                  <a:lnTo>
                    <a:pt x="10569" y="158"/>
                  </a:lnTo>
                  <a:lnTo>
                    <a:pt x="10137" y="177"/>
                  </a:lnTo>
                  <a:lnTo>
                    <a:pt x="9803" y="197"/>
                  </a:lnTo>
                  <a:lnTo>
                    <a:pt x="9391" y="216"/>
                  </a:lnTo>
                  <a:lnTo>
                    <a:pt x="9037" y="236"/>
                  </a:lnTo>
                  <a:lnTo>
                    <a:pt x="8644" y="256"/>
                  </a:lnTo>
                  <a:lnTo>
                    <a:pt x="8310" y="295"/>
                  </a:lnTo>
                  <a:lnTo>
                    <a:pt x="7937" y="315"/>
                  </a:lnTo>
                  <a:lnTo>
                    <a:pt x="7623" y="334"/>
                  </a:lnTo>
                  <a:lnTo>
                    <a:pt x="7249" y="374"/>
                  </a:lnTo>
                  <a:lnTo>
                    <a:pt x="6935" y="393"/>
                  </a:lnTo>
                  <a:lnTo>
                    <a:pt x="6581" y="433"/>
                  </a:lnTo>
                  <a:lnTo>
                    <a:pt x="6287" y="452"/>
                  </a:lnTo>
                  <a:lnTo>
                    <a:pt x="5953" y="491"/>
                  </a:lnTo>
                  <a:lnTo>
                    <a:pt x="5658" y="511"/>
                  </a:lnTo>
                  <a:lnTo>
                    <a:pt x="5344" y="550"/>
                  </a:lnTo>
                  <a:lnTo>
                    <a:pt x="5069" y="590"/>
                  </a:lnTo>
                  <a:lnTo>
                    <a:pt x="4755" y="629"/>
                  </a:lnTo>
                  <a:lnTo>
                    <a:pt x="4479" y="649"/>
                  </a:lnTo>
                  <a:lnTo>
                    <a:pt x="4204" y="688"/>
                  </a:lnTo>
                  <a:lnTo>
                    <a:pt x="3949" y="727"/>
                  </a:lnTo>
                  <a:lnTo>
                    <a:pt x="3674" y="766"/>
                  </a:lnTo>
                  <a:lnTo>
                    <a:pt x="3438" y="806"/>
                  </a:lnTo>
                  <a:lnTo>
                    <a:pt x="3183" y="845"/>
                  </a:lnTo>
                  <a:lnTo>
                    <a:pt x="2947" y="884"/>
                  </a:lnTo>
                  <a:lnTo>
                    <a:pt x="2711" y="924"/>
                  </a:lnTo>
                  <a:lnTo>
                    <a:pt x="2495" y="963"/>
                  </a:lnTo>
                  <a:lnTo>
                    <a:pt x="2279" y="1022"/>
                  </a:lnTo>
                  <a:lnTo>
                    <a:pt x="2083" y="1061"/>
                  </a:lnTo>
                  <a:lnTo>
                    <a:pt x="1886" y="1100"/>
                  </a:lnTo>
                  <a:lnTo>
                    <a:pt x="1710" y="1140"/>
                  </a:lnTo>
                  <a:lnTo>
                    <a:pt x="1513" y="1199"/>
                  </a:lnTo>
                  <a:lnTo>
                    <a:pt x="1356" y="1238"/>
                  </a:lnTo>
                  <a:lnTo>
                    <a:pt x="1199" y="1297"/>
                  </a:lnTo>
                  <a:lnTo>
                    <a:pt x="1061" y="1336"/>
                  </a:lnTo>
                  <a:lnTo>
                    <a:pt x="904" y="1375"/>
                  </a:lnTo>
                  <a:lnTo>
                    <a:pt x="786" y="1434"/>
                  </a:lnTo>
                  <a:lnTo>
                    <a:pt x="649" y="1474"/>
                  </a:lnTo>
                  <a:lnTo>
                    <a:pt x="551" y="1533"/>
                  </a:lnTo>
                  <a:lnTo>
                    <a:pt x="452" y="1592"/>
                  </a:lnTo>
                  <a:lnTo>
                    <a:pt x="354" y="1631"/>
                  </a:lnTo>
                  <a:lnTo>
                    <a:pt x="276" y="1690"/>
                  </a:lnTo>
                  <a:lnTo>
                    <a:pt x="197" y="1729"/>
                  </a:lnTo>
                  <a:lnTo>
                    <a:pt x="138" y="1788"/>
                  </a:lnTo>
                  <a:lnTo>
                    <a:pt x="79" y="1867"/>
                  </a:lnTo>
                  <a:lnTo>
                    <a:pt x="59" y="1906"/>
                  </a:lnTo>
                  <a:lnTo>
                    <a:pt x="20" y="1984"/>
                  </a:lnTo>
                  <a:lnTo>
                    <a:pt x="0" y="2043"/>
                  </a:lnTo>
                  <a:lnTo>
                    <a:pt x="0" y="2102"/>
                  </a:lnTo>
                  <a:lnTo>
                    <a:pt x="20" y="2161"/>
                  </a:lnTo>
                  <a:lnTo>
                    <a:pt x="79" y="2259"/>
                  </a:lnTo>
                  <a:lnTo>
                    <a:pt x="99" y="2279"/>
                  </a:lnTo>
                  <a:lnTo>
                    <a:pt x="79" y="2299"/>
                  </a:lnTo>
                  <a:lnTo>
                    <a:pt x="40" y="2318"/>
                  </a:lnTo>
                  <a:lnTo>
                    <a:pt x="40" y="3261"/>
                  </a:lnTo>
                  <a:lnTo>
                    <a:pt x="59" y="11375"/>
                  </a:lnTo>
                  <a:lnTo>
                    <a:pt x="79" y="11375"/>
                  </a:lnTo>
                  <a:lnTo>
                    <a:pt x="177" y="11453"/>
                  </a:lnTo>
                  <a:lnTo>
                    <a:pt x="295" y="11512"/>
                  </a:lnTo>
                  <a:lnTo>
                    <a:pt x="668" y="11650"/>
                  </a:lnTo>
                  <a:lnTo>
                    <a:pt x="1140" y="11807"/>
                  </a:lnTo>
                  <a:lnTo>
                    <a:pt x="1749" y="11944"/>
                  </a:lnTo>
                  <a:lnTo>
                    <a:pt x="2476" y="12082"/>
                  </a:lnTo>
                  <a:lnTo>
                    <a:pt x="3320" y="12239"/>
                  </a:lnTo>
                  <a:lnTo>
                    <a:pt x="4283" y="12377"/>
                  </a:lnTo>
                  <a:lnTo>
                    <a:pt x="5344" y="12494"/>
                  </a:lnTo>
                  <a:lnTo>
                    <a:pt x="6542" y="12632"/>
                  </a:lnTo>
                  <a:lnTo>
                    <a:pt x="7819" y="12730"/>
                  </a:lnTo>
                  <a:lnTo>
                    <a:pt x="9214" y="12848"/>
                  </a:lnTo>
                  <a:lnTo>
                    <a:pt x="10707" y="12927"/>
                  </a:lnTo>
                  <a:lnTo>
                    <a:pt x="12318" y="13005"/>
                  </a:lnTo>
                  <a:lnTo>
                    <a:pt x="14007" y="13064"/>
                  </a:lnTo>
                  <a:lnTo>
                    <a:pt x="15795" y="13103"/>
                  </a:lnTo>
                  <a:lnTo>
                    <a:pt x="17681" y="13123"/>
                  </a:lnTo>
                  <a:lnTo>
                    <a:pt x="19567" y="13123"/>
                  </a:lnTo>
                  <a:lnTo>
                    <a:pt x="21354" y="13103"/>
                  </a:lnTo>
                  <a:lnTo>
                    <a:pt x="23044" y="13064"/>
                  </a:lnTo>
                  <a:lnTo>
                    <a:pt x="24635" y="13005"/>
                  </a:lnTo>
                  <a:lnTo>
                    <a:pt x="26128" y="12927"/>
                  </a:lnTo>
                  <a:lnTo>
                    <a:pt x="27523" y="12828"/>
                  </a:lnTo>
                  <a:lnTo>
                    <a:pt x="28819" y="12730"/>
                  </a:lnTo>
                  <a:lnTo>
                    <a:pt x="29998" y="12632"/>
                  </a:lnTo>
                  <a:lnTo>
                    <a:pt x="31059" y="12494"/>
                  </a:lnTo>
                  <a:lnTo>
                    <a:pt x="32021" y="12377"/>
                  </a:lnTo>
                  <a:lnTo>
                    <a:pt x="32866" y="12239"/>
                  </a:lnTo>
                  <a:lnTo>
                    <a:pt x="33593" y="12101"/>
                  </a:lnTo>
                  <a:lnTo>
                    <a:pt x="34202" y="11964"/>
                  </a:lnTo>
                  <a:lnTo>
                    <a:pt x="34693" y="11826"/>
                  </a:lnTo>
                  <a:lnTo>
                    <a:pt x="35047" y="11689"/>
                  </a:lnTo>
                  <a:lnTo>
                    <a:pt x="35184" y="11630"/>
                  </a:lnTo>
                  <a:lnTo>
                    <a:pt x="35302" y="11551"/>
                  </a:lnTo>
                  <a:lnTo>
                    <a:pt x="35263" y="3399"/>
                  </a:lnTo>
                  <a:lnTo>
                    <a:pt x="35263" y="2240"/>
                  </a:lnTo>
                  <a:lnTo>
                    <a:pt x="35204" y="2083"/>
                  </a:lnTo>
                  <a:lnTo>
                    <a:pt x="35184" y="2024"/>
                  </a:lnTo>
                  <a:lnTo>
                    <a:pt x="35066" y="1926"/>
                  </a:lnTo>
                  <a:lnTo>
                    <a:pt x="34909" y="1808"/>
                  </a:lnTo>
                  <a:lnTo>
                    <a:pt x="34732" y="1709"/>
                  </a:lnTo>
                  <a:lnTo>
                    <a:pt x="34673" y="1670"/>
                  </a:lnTo>
                  <a:lnTo>
                    <a:pt x="34516" y="1611"/>
                  </a:lnTo>
                  <a:lnTo>
                    <a:pt x="34457" y="1592"/>
                  </a:lnTo>
                  <a:lnTo>
                    <a:pt x="34221" y="1493"/>
                  </a:lnTo>
                  <a:lnTo>
                    <a:pt x="34123" y="1474"/>
                  </a:lnTo>
                  <a:lnTo>
                    <a:pt x="33927" y="1415"/>
                  </a:lnTo>
                  <a:lnTo>
                    <a:pt x="33809" y="1375"/>
                  </a:lnTo>
                  <a:lnTo>
                    <a:pt x="33612" y="1317"/>
                  </a:lnTo>
                  <a:lnTo>
                    <a:pt x="33475" y="1277"/>
                  </a:lnTo>
                  <a:lnTo>
                    <a:pt x="33239" y="1218"/>
                  </a:lnTo>
                  <a:lnTo>
                    <a:pt x="32984" y="1179"/>
                  </a:lnTo>
                  <a:lnTo>
                    <a:pt x="32787" y="1120"/>
                  </a:lnTo>
                  <a:lnTo>
                    <a:pt x="32571" y="1081"/>
                  </a:lnTo>
                  <a:lnTo>
                    <a:pt x="32395" y="1042"/>
                  </a:lnTo>
                  <a:lnTo>
                    <a:pt x="32159" y="1002"/>
                  </a:lnTo>
                  <a:lnTo>
                    <a:pt x="32002" y="983"/>
                  </a:lnTo>
                  <a:lnTo>
                    <a:pt x="31432" y="884"/>
                  </a:lnTo>
                  <a:lnTo>
                    <a:pt x="31334" y="865"/>
                  </a:lnTo>
                  <a:lnTo>
                    <a:pt x="31019" y="825"/>
                  </a:lnTo>
                  <a:lnTo>
                    <a:pt x="30862" y="806"/>
                  </a:lnTo>
                  <a:lnTo>
                    <a:pt x="30528" y="747"/>
                  </a:lnTo>
                  <a:lnTo>
                    <a:pt x="30430" y="727"/>
                  </a:lnTo>
                  <a:lnTo>
                    <a:pt x="29133" y="590"/>
                  </a:lnTo>
                  <a:lnTo>
                    <a:pt x="28603" y="531"/>
                  </a:lnTo>
                  <a:lnTo>
                    <a:pt x="27542" y="433"/>
                  </a:lnTo>
                  <a:lnTo>
                    <a:pt x="26442" y="334"/>
                  </a:lnTo>
                  <a:lnTo>
                    <a:pt x="25283" y="256"/>
                  </a:lnTo>
                  <a:lnTo>
                    <a:pt x="24085" y="197"/>
                  </a:lnTo>
                  <a:lnTo>
                    <a:pt x="22572" y="118"/>
                  </a:lnTo>
                  <a:lnTo>
                    <a:pt x="21001" y="59"/>
                  </a:lnTo>
                  <a:lnTo>
                    <a:pt x="20922" y="59"/>
                  </a:lnTo>
                  <a:lnTo>
                    <a:pt x="19350" y="20"/>
                  </a:lnTo>
                  <a:lnTo>
                    <a:pt x="19272" y="20"/>
                  </a:lnTo>
                  <a:lnTo>
                    <a:pt x="1764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4" name="Google Shape;10824;p63"/>
            <p:cNvSpPr/>
            <p:nvPr/>
          </p:nvSpPr>
          <p:spPr>
            <a:xfrm>
              <a:off x="-782867" y="-1538957"/>
              <a:ext cx="579859" cy="72781"/>
            </a:xfrm>
            <a:custGeom>
              <a:avLst/>
              <a:gdLst/>
              <a:ahLst/>
              <a:cxnLst/>
              <a:rect l="l" t="t" r="r" b="b"/>
              <a:pathLst>
                <a:path w="35223" h="4421" extrusionOk="0">
                  <a:moveTo>
                    <a:pt x="0" y="1"/>
                  </a:moveTo>
                  <a:lnTo>
                    <a:pt x="0" y="2673"/>
                  </a:lnTo>
                  <a:lnTo>
                    <a:pt x="98" y="2751"/>
                  </a:lnTo>
                  <a:lnTo>
                    <a:pt x="236" y="2810"/>
                  </a:lnTo>
                  <a:lnTo>
                    <a:pt x="609" y="2948"/>
                  </a:lnTo>
                  <a:lnTo>
                    <a:pt x="1081" y="3105"/>
                  </a:lnTo>
                  <a:lnTo>
                    <a:pt x="1690" y="3242"/>
                  </a:lnTo>
                  <a:lnTo>
                    <a:pt x="2416" y="3380"/>
                  </a:lnTo>
                  <a:lnTo>
                    <a:pt x="3261" y="3537"/>
                  </a:lnTo>
                  <a:lnTo>
                    <a:pt x="4224" y="3655"/>
                  </a:lnTo>
                  <a:lnTo>
                    <a:pt x="5304" y="3792"/>
                  </a:lnTo>
                  <a:lnTo>
                    <a:pt x="6483" y="3910"/>
                  </a:lnTo>
                  <a:lnTo>
                    <a:pt x="7760" y="4028"/>
                  </a:lnTo>
                  <a:lnTo>
                    <a:pt x="9154" y="4126"/>
                  </a:lnTo>
                  <a:lnTo>
                    <a:pt x="10647" y="4224"/>
                  </a:lnTo>
                  <a:lnTo>
                    <a:pt x="12239" y="4303"/>
                  </a:lnTo>
                  <a:lnTo>
                    <a:pt x="13928" y="4362"/>
                  </a:lnTo>
                  <a:lnTo>
                    <a:pt x="15716" y="4401"/>
                  </a:lnTo>
                  <a:lnTo>
                    <a:pt x="17602" y="4421"/>
                  </a:lnTo>
                  <a:lnTo>
                    <a:pt x="19488" y="4421"/>
                  </a:lnTo>
                  <a:lnTo>
                    <a:pt x="21275" y="4401"/>
                  </a:lnTo>
                  <a:lnTo>
                    <a:pt x="22965" y="4342"/>
                  </a:lnTo>
                  <a:lnTo>
                    <a:pt x="24576" y="4283"/>
                  </a:lnTo>
                  <a:lnTo>
                    <a:pt x="26069" y="4224"/>
                  </a:lnTo>
                  <a:lnTo>
                    <a:pt x="27463" y="4126"/>
                  </a:lnTo>
                  <a:lnTo>
                    <a:pt x="28760" y="4028"/>
                  </a:lnTo>
                  <a:lnTo>
                    <a:pt x="29939" y="3910"/>
                  </a:lnTo>
                  <a:lnTo>
                    <a:pt x="31019" y="3792"/>
                  </a:lnTo>
                  <a:lnTo>
                    <a:pt x="31962" y="3674"/>
                  </a:lnTo>
                  <a:lnTo>
                    <a:pt x="32807" y="3537"/>
                  </a:lnTo>
                  <a:lnTo>
                    <a:pt x="33533" y="3399"/>
                  </a:lnTo>
                  <a:lnTo>
                    <a:pt x="34142" y="3262"/>
                  </a:lnTo>
                  <a:lnTo>
                    <a:pt x="34634" y="3124"/>
                  </a:lnTo>
                  <a:lnTo>
                    <a:pt x="34987" y="2987"/>
                  </a:lnTo>
                  <a:lnTo>
                    <a:pt x="35125" y="2908"/>
                  </a:lnTo>
                  <a:lnTo>
                    <a:pt x="35223" y="2849"/>
                  </a:lnTo>
                  <a:lnTo>
                    <a:pt x="35223" y="158"/>
                  </a:lnTo>
                  <a:lnTo>
                    <a:pt x="34869" y="276"/>
                  </a:lnTo>
                  <a:lnTo>
                    <a:pt x="34476" y="394"/>
                  </a:lnTo>
                  <a:lnTo>
                    <a:pt x="34005" y="512"/>
                  </a:lnTo>
                  <a:lnTo>
                    <a:pt x="33475" y="629"/>
                  </a:lnTo>
                  <a:lnTo>
                    <a:pt x="32866" y="747"/>
                  </a:lnTo>
                  <a:lnTo>
                    <a:pt x="32178" y="846"/>
                  </a:lnTo>
                  <a:lnTo>
                    <a:pt x="31412" y="944"/>
                  </a:lnTo>
                  <a:lnTo>
                    <a:pt x="30547" y="1062"/>
                  </a:lnTo>
                  <a:lnTo>
                    <a:pt x="29271" y="1180"/>
                  </a:lnTo>
                  <a:lnTo>
                    <a:pt x="27915" y="1297"/>
                  </a:lnTo>
                  <a:lnTo>
                    <a:pt x="26461" y="1396"/>
                  </a:lnTo>
                  <a:lnTo>
                    <a:pt x="24968" y="1474"/>
                  </a:lnTo>
                  <a:lnTo>
                    <a:pt x="23397" y="1533"/>
                  </a:lnTo>
                  <a:lnTo>
                    <a:pt x="21766" y="1592"/>
                  </a:lnTo>
                  <a:lnTo>
                    <a:pt x="20097" y="1612"/>
                  </a:lnTo>
                  <a:lnTo>
                    <a:pt x="17602" y="1612"/>
                  </a:lnTo>
                  <a:lnTo>
                    <a:pt x="15775" y="1592"/>
                  </a:lnTo>
                  <a:lnTo>
                    <a:pt x="13987" y="1553"/>
                  </a:lnTo>
                  <a:lnTo>
                    <a:pt x="12258" y="1494"/>
                  </a:lnTo>
                  <a:lnTo>
                    <a:pt x="10589" y="1415"/>
                  </a:lnTo>
                  <a:lnTo>
                    <a:pt x="8978" y="1317"/>
                  </a:lnTo>
                  <a:lnTo>
                    <a:pt x="7445" y="1219"/>
                  </a:lnTo>
                  <a:lnTo>
                    <a:pt x="5992" y="1081"/>
                  </a:lnTo>
                  <a:lnTo>
                    <a:pt x="4636" y="924"/>
                  </a:lnTo>
                  <a:lnTo>
                    <a:pt x="3791" y="806"/>
                  </a:lnTo>
                  <a:lnTo>
                    <a:pt x="3025" y="708"/>
                  </a:lnTo>
                  <a:lnTo>
                    <a:pt x="2338" y="590"/>
                  </a:lnTo>
                  <a:lnTo>
                    <a:pt x="1729" y="472"/>
                  </a:lnTo>
                  <a:lnTo>
                    <a:pt x="1198" y="354"/>
                  </a:lnTo>
                  <a:lnTo>
                    <a:pt x="747" y="237"/>
                  </a:lnTo>
                  <a:lnTo>
                    <a:pt x="334" y="1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5" name="Google Shape;10825;p63"/>
            <p:cNvSpPr/>
            <p:nvPr/>
          </p:nvSpPr>
          <p:spPr>
            <a:xfrm>
              <a:off x="-781254" y="-931910"/>
              <a:ext cx="18454" cy="9071"/>
            </a:xfrm>
            <a:custGeom>
              <a:avLst/>
              <a:gdLst/>
              <a:ahLst/>
              <a:cxnLst/>
              <a:rect l="l" t="t" r="r" b="b"/>
              <a:pathLst>
                <a:path w="1121" h="551" extrusionOk="0">
                  <a:moveTo>
                    <a:pt x="0" y="1"/>
                  </a:moveTo>
                  <a:lnTo>
                    <a:pt x="0" y="551"/>
                  </a:lnTo>
                  <a:lnTo>
                    <a:pt x="550" y="433"/>
                  </a:lnTo>
                  <a:lnTo>
                    <a:pt x="1120" y="315"/>
                  </a:lnTo>
                  <a:lnTo>
                    <a:pt x="491" y="1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08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6" name="Google Shape;10826;p63"/>
            <p:cNvSpPr/>
            <p:nvPr/>
          </p:nvSpPr>
          <p:spPr>
            <a:xfrm>
              <a:off x="-795807" y="-617216"/>
              <a:ext cx="610907" cy="55314"/>
            </a:xfrm>
            <a:custGeom>
              <a:avLst/>
              <a:gdLst/>
              <a:ahLst/>
              <a:cxnLst/>
              <a:rect l="l" t="t" r="r" b="b"/>
              <a:pathLst>
                <a:path w="37109" h="3360" extrusionOk="0">
                  <a:moveTo>
                    <a:pt x="550" y="0"/>
                  </a:moveTo>
                  <a:lnTo>
                    <a:pt x="432" y="20"/>
                  </a:lnTo>
                  <a:lnTo>
                    <a:pt x="334" y="40"/>
                  </a:lnTo>
                  <a:lnTo>
                    <a:pt x="236" y="98"/>
                  </a:lnTo>
                  <a:lnTo>
                    <a:pt x="157" y="157"/>
                  </a:lnTo>
                  <a:lnTo>
                    <a:pt x="79" y="256"/>
                  </a:lnTo>
                  <a:lnTo>
                    <a:pt x="40" y="334"/>
                  </a:lnTo>
                  <a:lnTo>
                    <a:pt x="0" y="452"/>
                  </a:lnTo>
                  <a:lnTo>
                    <a:pt x="0" y="550"/>
                  </a:lnTo>
                  <a:lnTo>
                    <a:pt x="0" y="747"/>
                  </a:lnTo>
                  <a:lnTo>
                    <a:pt x="20" y="865"/>
                  </a:lnTo>
                  <a:lnTo>
                    <a:pt x="79" y="982"/>
                  </a:lnTo>
                  <a:lnTo>
                    <a:pt x="157" y="1100"/>
                  </a:lnTo>
                  <a:lnTo>
                    <a:pt x="295" y="1238"/>
                  </a:lnTo>
                  <a:lnTo>
                    <a:pt x="472" y="1375"/>
                  </a:lnTo>
                  <a:lnTo>
                    <a:pt x="707" y="1513"/>
                  </a:lnTo>
                  <a:lnTo>
                    <a:pt x="1022" y="1650"/>
                  </a:lnTo>
                  <a:lnTo>
                    <a:pt x="1415" y="1788"/>
                  </a:lnTo>
                  <a:lnTo>
                    <a:pt x="1886" y="1945"/>
                  </a:lnTo>
                  <a:lnTo>
                    <a:pt x="2456" y="2083"/>
                  </a:lnTo>
                  <a:lnTo>
                    <a:pt x="3124" y="2220"/>
                  </a:lnTo>
                  <a:lnTo>
                    <a:pt x="3890" y="2377"/>
                  </a:lnTo>
                  <a:lnTo>
                    <a:pt x="4794" y="2515"/>
                  </a:lnTo>
                  <a:lnTo>
                    <a:pt x="5835" y="2652"/>
                  </a:lnTo>
                  <a:lnTo>
                    <a:pt x="7171" y="2790"/>
                  </a:lnTo>
                  <a:lnTo>
                    <a:pt x="8605" y="2927"/>
                  </a:lnTo>
                  <a:lnTo>
                    <a:pt x="10117" y="3045"/>
                  </a:lnTo>
                  <a:lnTo>
                    <a:pt x="11708" y="3143"/>
                  </a:lnTo>
                  <a:lnTo>
                    <a:pt x="13359" y="3222"/>
                  </a:lnTo>
                  <a:lnTo>
                    <a:pt x="15048" y="3281"/>
                  </a:lnTo>
                  <a:lnTo>
                    <a:pt x="16777" y="3320"/>
                  </a:lnTo>
                  <a:lnTo>
                    <a:pt x="18545" y="3340"/>
                  </a:lnTo>
                  <a:lnTo>
                    <a:pt x="19743" y="3359"/>
                  </a:lnTo>
                  <a:lnTo>
                    <a:pt x="22631" y="3340"/>
                  </a:lnTo>
                  <a:lnTo>
                    <a:pt x="25185" y="3281"/>
                  </a:lnTo>
                  <a:lnTo>
                    <a:pt x="27405" y="3183"/>
                  </a:lnTo>
                  <a:lnTo>
                    <a:pt x="29330" y="3065"/>
                  </a:lnTo>
                  <a:lnTo>
                    <a:pt x="30960" y="2927"/>
                  </a:lnTo>
                  <a:lnTo>
                    <a:pt x="32355" y="2770"/>
                  </a:lnTo>
                  <a:lnTo>
                    <a:pt x="32964" y="2672"/>
                  </a:lnTo>
                  <a:lnTo>
                    <a:pt x="33514" y="2593"/>
                  </a:lnTo>
                  <a:lnTo>
                    <a:pt x="34005" y="2495"/>
                  </a:lnTo>
                  <a:lnTo>
                    <a:pt x="34457" y="2397"/>
                  </a:lnTo>
                  <a:lnTo>
                    <a:pt x="34850" y="2299"/>
                  </a:lnTo>
                  <a:lnTo>
                    <a:pt x="35203" y="2200"/>
                  </a:lnTo>
                  <a:lnTo>
                    <a:pt x="35518" y="2102"/>
                  </a:lnTo>
                  <a:lnTo>
                    <a:pt x="35793" y="2004"/>
                  </a:lnTo>
                  <a:lnTo>
                    <a:pt x="36029" y="1906"/>
                  </a:lnTo>
                  <a:lnTo>
                    <a:pt x="36245" y="1808"/>
                  </a:lnTo>
                  <a:lnTo>
                    <a:pt x="36421" y="1709"/>
                  </a:lnTo>
                  <a:lnTo>
                    <a:pt x="36559" y="1631"/>
                  </a:lnTo>
                  <a:lnTo>
                    <a:pt x="36677" y="1533"/>
                  </a:lnTo>
                  <a:lnTo>
                    <a:pt x="36775" y="1434"/>
                  </a:lnTo>
                  <a:lnTo>
                    <a:pt x="36932" y="1277"/>
                  </a:lnTo>
                  <a:lnTo>
                    <a:pt x="37011" y="1140"/>
                  </a:lnTo>
                  <a:lnTo>
                    <a:pt x="37070" y="1002"/>
                  </a:lnTo>
                  <a:lnTo>
                    <a:pt x="37089" y="904"/>
                  </a:lnTo>
                  <a:lnTo>
                    <a:pt x="37109" y="786"/>
                  </a:lnTo>
                  <a:lnTo>
                    <a:pt x="37089" y="688"/>
                  </a:lnTo>
                  <a:lnTo>
                    <a:pt x="37070" y="590"/>
                  </a:lnTo>
                  <a:lnTo>
                    <a:pt x="37011" y="491"/>
                  </a:lnTo>
                  <a:lnTo>
                    <a:pt x="36952" y="413"/>
                  </a:lnTo>
                  <a:lnTo>
                    <a:pt x="36854" y="354"/>
                  </a:lnTo>
                  <a:lnTo>
                    <a:pt x="36755" y="295"/>
                  </a:lnTo>
                  <a:lnTo>
                    <a:pt x="36618" y="256"/>
                  </a:lnTo>
                  <a:lnTo>
                    <a:pt x="36480" y="256"/>
                  </a:lnTo>
                  <a:lnTo>
                    <a:pt x="36343" y="295"/>
                  </a:lnTo>
                  <a:lnTo>
                    <a:pt x="36225" y="373"/>
                  </a:lnTo>
                  <a:lnTo>
                    <a:pt x="36127" y="472"/>
                  </a:lnTo>
                  <a:lnTo>
                    <a:pt x="36048" y="590"/>
                  </a:lnTo>
                  <a:lnTo>
                    <a:pt x="36029" y="629"/>
                  </a:lnTo>
                  <a:lnTo>
                    <a:pt x="35970" y="688"/>
                  </a:lnTo>
                  <a:lnTo>
                    <a:pt x="35852" y="786"/>
                  </a:lnTo>
                  <a:lnTo>
                    <a:pt x="35636" y="904"/>
                  </a:lnTo>
                  <a:lnTo>
                    <a:pt x="35321" y="1022"/>
                  </a:lnTo>
                  <a:lnTo>
                    <a:pt x="34870" y="1179"/>
                  </a:lnTo>
                  <a:lnTo>
                    <a:pt x="34280" y="1316"/>
                  </a:lnTo>
                  <a:lnTo>
                    <a:pt x="33514" y="1474"/>
                  </a:lnTo>
                  <a:lnTo>
                    <a:pt x="32551" y="1631"/>
                  </a:lnTo>
                  <a:lnTo>
                    <a:pt x="31373" y="1788"/>
                  </a:lnTo>
                  <a:lnTo>
                    <a:pt x="29958" y="1906"/>
                  </a:lnTo>
                  <a:lnTo>
                    <a:pt x="28289" y="2043"/>
                  </a:lnTo>
                  <a:lnTo>
                    <a:pt x="26324" y="2141"/>
                  </a:lnTo>
                  <a:lnTo>
                    <a:pt x="24065" y="2200"/>
                  </a:lnTo>
                  <a:lnTo>
                    <a:pt x="21492" y="2240"/>
                  </a:lnTo>
                  <a:lnTo>
                    <a:pt x="18564" y="2240"/>
                  </a:lnTo>
                  <a:lnTo>
                    <a:pt x="16698" y="2220"/>
                  </a:lnTo>
                  <a:lnTo>
                    <a:pt x="14911" y="2181"/>
                  </a:lnTo>
                  <a:lnTo>
                    <a:pt x="13221" y="2122"/>
                  </a:lnTo>
                  <a:lnTo>
                    <a:pt x="11630" y="2043"/>
                  </a:lnTo>
                  <a:lnTo>
                    <a:pt x="10137" y="1945"/>
                  </a:lnTo>
                  <a:lnTo>
                    <a:pt x="8762" y="1847"/>
                  </a:lnTo>
                  <a:lnTo>
                    <a:pt x="7465" y="1729"/>
                  </a:lnTo>
                  <a:lnTo>
                    <a:pt x="6287" y="1591"/>
                  </a:lnTo>
                  <a:lnTo>
                    <a:pt x="5226" y="1454"/>
                  </a:lnTo>
                  <a:lnTo>
                    <a:pt x="4263" y="1316"/>
                  </a:lnTo>
                  <a:lnTo>
                    <a:pt x="3418" y="1179"/>
                  </a:lnTo>
                  <a:lnTo>
                    <a:pt x="2692" y="1022"/>
                  </a:lnTo>
                  <a:lnTo>
                    <a:pt x="2102" y="865"/>
                  </a:lnTo>
                  <a:lnTo>
                    <a:pt x="1631" y="727"/>
                  </a:lnTo>
                  <a:lnTo>
                    <a:pt x="1297" y="590"/>
                  </a:lnTo>
                  <a:lnTo>
                    <a:pt x="1159" y="511"/>
                  </a:lnTo>
                  <a:lnTo>
                    <a:pt x="1081" y="452"/>
                  </a:lnTo>
                  <a:lnTo>
                    <a:pt x="1061" y="354"/>
                  </a:lnTo>
                  <a:lnTo>
                    <a:pt x="1002" y="275"/>
                  </a:lnTo>
                  <a:lnTo>
                    <a:pt x="943" y="177"/>
                  </a:lnTo>
                  <a:lnTo>
                    <a:pt x="845" y="98"/>
                  </a:lnTo>
                  <a:lnTo>
                    <a:pt x="766" y="59"/>
                  </a:lnTo>
                  <a:lnTo>
                    <a:pt x="649" y="20"/>
                  </a:lnTo>
                  <a:lnTo>
                    <a:pt x="55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7" name="Google Shape;10827;p63"/>
            <p:cNvSpPr/>
            <p:nvPr/>
          </p:nvSpPr>
          <p:spPr>
            <a:xfrm>
              <a:off x="-790309" y="-1560623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1"/>
                  </a:moveTo>
                  <a:lnTo>
                    <a:pt x="373" y="20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786" y="1435"/>
                  </a:lnTo>
                  <a:lnTo>
                    <a:pt x="1199" y="1553"/>
                  </a:lnTo>
                  <a:lnTo>
                    <a:pt x="1650" y="1670"/>
                  </a:lnTo>
                  <a:lnTo>
                    <a:pt x="2181" y="1788"/>
                  </a:lnTo>
                  <a:lnTo>
                    <a:pt x="2790" y="1906"/>
                  </a:lnTo>
                  <a:lnTo>
                    <a:pt x="3477" y="202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0549" y="2928"/>
                  </a:lnTo>
                  <a:lnTo>
                    <a:pt x="22218" y="290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2"/>
                  </a:lnTo>
                  <a:lnTo>
                    <a:pt x="28367" y="2613"/>
                  </a:lnTo>
                  <a:lnTo>
                    <a:pt x="29723" y="2496"/>
                  </a:lnTo>
                  <a:lnTo>
                    <a:pt x="30999" y="2378"/>
                  </a:lnTo>
                  <a:lnTo>
                    <a:pt x="31864" y="2260"/>
                  </a:lnTo>
                  <a:lnTo>
                    <a:pt x="32630" y="2162"/>
                  </a:lnTo>
                  <a:lnTo>
                    <a:pt x="33318" y="2063"/>
                  </a:lnTo>
                  <a:lnTo>
                    <a:pt x="33927" y="1945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415"/>
                  </a:lnTo>
                  <a:lnTo>
                    <a:pt x="35930" y="1356"/>
                  </a:lnTo>
                  <a:lnTo>
                    <a:pt x="35989" y="1278"/>
                  </a:lnTo>
                  <a:lnTo>
                    <a:pt x="36048" y="1199"/>
                  </a:lnTo>
                  <a:lnTo>
                    <a:pt x="36087" y="1101"/>
                  </a:lnTo>
                  <a:lnTo>
                    <a:pt x="36107" y="963"/>
                  </a:lnTo>
                  <a:lnTo>
                    <a:pt x="36107" y="806"/>
                  </a:lnTo>
                  <a:lnTo>
                    <a:pt x="36087" y="669"/>
                  </a:lnTo>
                  <a:lnTo>
                    <a:pt x="36068" y="531"/>
                  </a:lnTo>
                  <a:lnTo>
                    <a:pt x="36009" y="433"/>
                  </a:lnTo>
                  <a:lnTo>
                    <a:pt x="35950" y="354"/>
                  </a:lnTo>
                  <a:lnTo>
                    <a:pt x="35891" y="276"/>
                  </a:lnTo>
                  <a:lnTo>
                    <a:pt x="35812" y="236"/>
                  </a:lnTo>
                  <a:lnTo>
                    <a:pt x="35734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315"/>
                  </a:lnTo>
                  <a:lnTo>
                    <a:pt x="35066" y="452"/>
                  </a:lnTo>
                  <a:lnTo>
                    <a:pt x="34575" y="590"/>
                  </a:lnTo>
                  <a:lnTo>
                    <a:pt x="33966" y="727"/>
                  </a:lnTo>
                  <a:lnTo>
                    <a:pt x="33239" y="865"/>
                  </a:lnTo>
                  <a:lnTo>
                    <a:pt x="32394" y="1003"/>
                  </a:lnTo>
                  <a:lnTo>
                    <a:pt x="31432" y="1120"/>
                  </a:lnTo>
                  <a:lnTo>
                    <a:pt x="30371" y="1258"/>
                  </a:lnTo>
                  <a:lnTo>
                    <a:pt x="29192" y="1356"/>
                  </a:lnTo>
                  <a:lnTo>
                    <a:pt x="27896" y="1454"/>
                  </a:lnTo>
                  <a:lnTo>
                    <a:pt x="26501" y="1553"/>
                  </a:lnTo>
                  <a:lnTo>
                    <a:pt x="25008" y="1631"/>
                  </a:lnTo>
                  <a:lnTo>
                    <a:pt x="23417" y="1690"/>
                  </a:lnTo>
                  <a:lnTo>
                    <a:pt x="21727" y="1729"/>
                  </a:lnTo>
                  <a:lnTo>
                    <a:pt x="19940" y="1749"/>
                  </a:lnTo>
                  <a:lnTo>
                    <a:pt x="18054" y="1749"/>
                  </a:lnTo>
                  <a:lnTo>
                    <a:pt x="16168" y="1729"/>
                  </a:lnTo>
                  <a:lnTo>
                    <a:pt x="14380" y="1690"/>
                  </a:lnTo>
                  <a:lnTo>
                    <a:pt x="12691" y="1631"/>
                  </a:lnTo>
                  <a:lnTo>
                    <a:pt x="11080" y="1553"/>
                  </a:lnTo>
                  <a:lnTo>
                    <a:pt x="9587" y="1474"/>
                  </a:lnTo>
                  <a:lnTo>
                    <a:pt x="8192" y="1356"/>
                  </a:lnTo>
                  <a:lnTo>
                    <a:pt x="6915" y="1258"/>
                  </a:lnTo>
                  <a:lnTo>
                    <a:pt x="5717" y="1120"/>
                  </a:lnTo>
                  <a:lnTo>
                    <a:pt x="4656" y="1003"/>
                  </a:lnTo>
                  <a:lnTo>
                    <a:pt x="3693" y="865"/>
                  </a:lnTo>
                  <a:lnTo>
                    <a:pt x="2849" y="708"/>
                  </a:lnTo>
                  <a:lnTo>
                    <a:pt x="2122" y="570"/>
                  </a:lnTo>
                  <a:lnTo>
                    <a:pt x="1513" y="433"/>
                  </a:lnTo>
                  <a:lnTo>
                    <a:pt x="1041" y="276"/>
                  </a:lnTo>
                  <a:lnTo>
                    <a:pt x="668" y="138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8" name="Google Shape;10828;p63"/>
            <p:cNvSpPr/>
            <p:nvPr/>
          </p:nvSpPr>
          <p:spPr>
            <a:xfrm>
              <a:off x="-790309" y="-1494967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1"/>
                  </a:moveTo>
                  <a:lnTo>
                    <a:pt x="373" y="20"/>
                  </a:lnTo>
                  <a:lnTo>
                    <a:pt x="315" y="59"/>
                  </a:lnTo>
                  <a:lnTo>
                    <a:pt x="236" y="99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1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786" y="1435"/>
                  </a:lnTo>
                  <a:lnTo>
                    <a:pt x="1199" y="1552"/>
                  </a:lnTo>
                  <a:lnTo>
                    <a:pt x="1670" y="1670"/>
                  </a:lnTo>
                  <a:lnTo>
                    <a:pt x="2200" y="1788"/>
                  </a:lnTo>
                  <a:lnTo>
                    <a:pt x="2809" y="1906"/>
                  </a:lnTo>
                  <a:lnTo>
                    <a:pt x="3477" y="202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0549" y="2928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1864" y="2260"/>
                  </a:lnTo>
                  <a:lnTo>
                    <a:pt x="32630" y="2161"/>
                  </a:lnTo>
                  <a:lnTo>
                    <a:pt x="33318" y="2044"/>
                  </a:lnTo>
                  <a:lnTo>
                    <a:pt x="33927" y="1945"/>
                  </a:lnTo>
                  <a:lnTo>
                    <a:pt x="34457" y="1827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395"/>
                  </a:lnTo>
                  <a:lnTo>
                    <a:pt x="35930" y="1356"/>
                  </a:lnTo>
                  <a:lnTo>
                    <a:pt x="35989" y="1277"/>
                  </a:lnTo>
                  <a:lnTo>
                    <a:pt x="36048" y="1199"/>
                  </a:lnTo>
                  <a:lnTo>
                    <a:pt x="36087" y="1081"/>
                  </a:lnTo>
                  <a:lnTo>
                    <a:pt x="36107" y="963"/>
                  </a:lnTo>
                  <a:lnTo>
                    <a:pt x="36107" y="806"/>
                  </a:lnTo>
                  <a:lnTo>
                    <a:pt x="36087" y="668"/>
                  </a:lnTo>
                  <a:lnTo>
                    <a:pt x="36068" y="531"/>
                  </a:lnTo>
                  <a:lnTo>
                    <a:pt x="36009" y="433"/>
                  </a:lnTo>
                  <a:lnTo>
                    <a:pt x="35950" y="354"/>
                  </a:lnTo>
                  <a:lnTo>
                    <a:pt x="35891" y="276"/>
                  </a:lnTo>
                  <a:lnTo>
                    <a:pt x="35812" y="236"/>
                  </a:lnTo>
                  <a:lnTo>
                    <a:pt x="35753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315"/>
                  </a:lnTo>
                  <a:lnTo>
                    <a:pt x="35086" y="452"/>
                  </a:lnTo>
                  <a:lnTo>
                    <a:pt x="34594" y="590"/>
                  </a:lnTo>
                  <a:lnTo>
                    <a:pt x="34005" y="727"/>
                  </a:lnTo>
                  <a:lnTo>
                    <a:pt x="33278" y="865"/>
                  </a:lnTo>
                  <a:lnTo>
                    <a:pt x="32434" y="1002"/>
                  </a:lnTo>
                  <a:lnTo>
                    <a:pt x="31471" y="1120"/>
                  </a:lnTo>
                  <a:lnTo>
                    <a:pt x="30391" y="1238"/>
                  </a:lnTo>
                  <a:lnTo>
                    <a:pt x="29212" y="1356"/>
                  </a:lnTo>
                  <a:lnTo>
                    <a:pt x="27915" y="1454"/>
                  </a:lnTo>
                  <a:lnTo>
                    <a:pt x="26521" y="1552"/>
                  </a:lnTo>
                  <a:lnTo>
                    <a:pt x="25028" y="1611"/>
                  </a:lnTo>
                  <a:lnTo>
                    <a:pt x="23417" y="1670"/>
                  </a:lnTo>
                  <a:lnTo>
                    <a:pt x="21727" y="1729"/>
                  </a:lnTo>
                  <a:lnTo>
                    <a:pt x="19940" y="1749"/>
                  </a:lnTo>
                  <a:lnTo>
                    <a:pt x="18054" y="1749"/>
                  </a:lnTo>
                  <a:lnTo>
                    <a:pt x="16168" y="1729"/>
                  </a:lnTo>
                  <a:lnTo>
                    <a:pt x="14380" y="1690"/>
                  </a:lnTo>
                  <a:lnTo>
                    <a:pt x="12691" y="1631"/>
                  </a:lnTo>
                  <a:lnTo>
                    <a:pt x="11099" y="1552"/>
                  </a:lnTo>
                  <a:lnTo>
                    <a:pt x="9606" y="1454"/>
                  </a:lnTo>
                  <a:lnTo>
                    <a:pt x="8212" y="1356"/>
                  </a:lnTo>
                  <a:lnTo>
                    <a:pt x="6935" y="1238"/>
                  </a:lnTo>
                  <a:lnTo>
                    <a:pt x="5756" y="1120"/>
                  </a:lnTo>
                  <a:lnTo>
                    <a:pt x="4676" y="983"/>
                  </a:lnTo>
                  <a:lnTo>
                    <a:pt x="3713" y="865"/>
                  </a:lnTo>
                  <a:lnTo>
                    <a:pt x="2868" y="708"/>
                  </a:lnTo>
                  <a:lnTo>
                    <a:pt x="2142" y="570"/>
                  </a:lnTo>
                  <a:lnTo>
                    <a:pt x="1533" y="433"/>
                  </a:lnTo>
                  <a:lnTo>
                    <a:pt x="1061" y="276"/>
                  </a:lnTo>
                  <a:lnTo>
                    <a:pt x="688" y="138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9" name="Google Shape;10829;p63"/>
            <p:cNvSpPr/>
            <p:nvPr/>
          </p:nvSpPr>
          <p:spPr>
            <a:xfrm>
              <a:off x="-790309" y="-1429312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72" y="0"/>
                  </a:moveTo>
                  <a:lnTo>
                    <a:pt x="393" y="20"/>
                  </a:lnTo>
                  <a:lnTo>
                    <a:pt x="315" y="59"/>
                  </a:lnTo>
                  <a:lnTo>
                    <a:pt x="236" y="99"/>
                  </a:lnTo>
                  <a:lnTo>
                    <a:pt x="177" y="158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7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786" y="1415"/>
                  </a:lnTo>
                  <a:lnTo>
                    <a:pt x="1199" y="1552"/>
                  </a:lnTo>
                  <a:lnTo>
                    <a:pt x="1670" y="1670"/>
                  </a:lnTo>
                  <a:lnTo>
                    <a:pt x="2200" y="1788"/>
                  </a:lnTo>
                  <a:lnTo>
                    <a:pt x="2809" y="1906"/>
                  </a:lnTo>
                  <a:lnTo>
                    <a:pt x="3497" y="200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77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7"/>
                  </a:lnTo>
                  <a:lnTo>
                    <a:pt x="20549" y="2927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2198" y="2220"/>
                  </a:lnTo>
                  <a:lnTo>
                    <a:pt x="33219" y="2063"/>
                  </a:lnTo>
                  <a:lnTo>
                    <a:pt x="34064" y="1906"/>
                  </a:lnTo>
                  <a:lnTo>
                    <a:pt x="34791" y="1749"/>
                  </a:lnTo>
                  <a:lnTo>
                    <a:pt x="35262" y="1611"/>
                  </a:lnTo>
                  <a:lnTo>
                    <a:pt x="35675" y="1474"/>
                  </a:lnTo>
                  <a:lnTo>
                    <a:pt x="35773" y="1434"/>
                  </a:lnTo>
                  <a:lnTo>
                    <a:pt x="35852" y="1395"/>
                  </a:lnTo>
                  <a:lnTo>
                    <a:pt x="35930" y="1336"/>
                  </a:lnTo>
                  <a:lnTo>
                    <a:pt x="36009" y="1258"/>
                  </a:lnTo>
                  <a:lnTo>
                    <a:pt x="36048" y="1179"/>
                  </a:lnTo>
                  <a:lnTo>
                    <a:pt x="36087" y="1081"/>
                  </a:lnTo>
                  <a:lnTo>
                    <a:pt x="36107" y="943"/>
                  </a:lnTo>
                  <a:lnTo>
                    <a:pt x="36107" y="806"/>
                  </a:lnTo>
                  <a:lnTo>
                    <a:pt x="36087" y="668"/>
                  </a:lnTo>
                  <a:lnTo>
                    <a:pt x="36068" y="531"/>
                  </a:lnTo>
                  <a:lnTo>
                    <a:pt x="36029" y="433"/>
                  </a:lnTo>
                  <a:lnTo>
                    <a:pt x="35970" y="354"/>
                  </a:lnTo>
                  <a:lnTo>
                    <a:pt x="35891" y="275"/>
                  </a:lnTo>
                  <a:lnTo>
                    <a:pt x="35832" y="236"/>
                  </a:lnTo>
                  <a:lnTo>
                    <a:pt x="35753" y="197"/>
                  </a:lnTo>
                  <a:lnTo>
                    <a:pt x="35695" y="177"/>
                  </a:lnTo>
                  <a:lnTo>
                    <a:pt x="35518" y="275"/>
                  </a:lnTo>
                  <a:lnTo>
                    <a:pt x="35302" y="354"/>
                  </a:lnTo>
                  <a:lnTo>
                    <a:pt x="34928" y="492"/>
                  </a:lnTo>
                  <a:lnTo>
                    <a:pt x="34457" y="609"/>
                  </a:lnTo>
                  <a:lnTo>
                    <a:pt x="33887" y="747"/>
                  </a:lnTo>
                  <a:lnTo>
                    <a:pt x="33200" y="865"/>
                  </a:lnTo>
                  <a:lnTo>
                    <a:pt x="32434" y="983"/>
                  </a:lnTo>
                  <a:lnTo>
                    <a:pt x="31569" y="1100"/>
                  </a:lnTo>
                  <a:lnTo>
                    <a:pt x="30607" y="1218"/>
                  </a:lnTo>
                  <a:lnTo>
                    <a:pt x="29546" y="1317"/>
                  </a:lnTo>
                  <a:lnTo>
                    <a:pt x="28406" y="1415"/>
                  </a:lnTo>
                  <a:lnTo>
                    <a:pt x="27169" y="1493"/>
                  </a:lnTo>
                  <a:lnTo>
                    <a:pt x="25853" y="1572"/>
                  </a:lnTo>
                  <a:lnTo>
                    <a:pt x="24458" y="1631"/>
                  </a:lnTo>
                  <a:lnTo>
                    <a:pt x="22984" y="1690"/>
                  </a:lnTo>
                  <a:lnTo>
                    <a:pt x="21413" y="1729"/>
                  </a:lnTo>
                  <a:lnTo>
                    <a:pt x="19763" y="1749"/>
                  </a:lnTo>
                  <a:lnTo>
                    <a:pt x="18054" y="1749"/>
                  </a:lnTo>
                  <a:lnTo>
                    <a:pt x="16187" y="1729"/>
                  </a:lnTo>
                  <a:lnTo>
                    <a:pt x="14400" y="1670"/>
                  </a:lnTo>
                  <a:lnTo>
                    <a:pt x="12710" y="1631"/>
                  </a:lnTo>
                  <a:lnTo>
                    <a:pt x="11119" y="1552"/>
                  </a:lnTo>
                  <a:lnTo>
                    <a:pt x="9626" y="1454"/>
                  </a:lnTo>
                  <a:lnTo>
                    <a:pt x="8251" y="1356"/>
                  </a:lnTo>
                  <a:lnTo>
                    <a:pt x="6954" y="1238"/>
                  </a:lnTo>
                  <a:lnTo>
                    <a:pt x="5776" y="1120"/>
                  </a:lnTo>
                  <a:lnTo>
                    <a:pt x="4715" y="1002"/>
                  </a:lnTo>
                  <a:lnTo>
                    <a:pt x="3752" y="865"/>
                  </a:lnTo>
                  <a:lnTo>
                    <a:pt x="2908" y="708"/>
                  </a:lnTo>
                  <a:lnTo>
                    <a:pt x="2181" y="570"/>
                  </a:lnTo>
                  <a:lnTo>
                    <a:pt x="1572" y="433"/>
                  </a:lnTo>
                  <a:lnTo>
                    <a:pt x="1081" y="295"/>
                  </a:lnTo>
                  <a:lnTo>
                    <a:pt x="707" y="138"/>
                  </a:lnTo>
                  <a:lnTo>
                    <a:pt x="570" y="79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0" name="Google Shape;10830;p63"/>
            <p:cNvSpPr/>
            <p:nvPr/>
          </p:nvSpPr>
          <p:spPr>
            <a:xfrm>
              <a:off x="-790309" y="-1363344"/>
              <a:ext cx="594428" cy="47889"/>
            </a:xfrm>
            <a:custGeom>
              <a:avLst/>
              <a:gdLst/>
              <a:ahLst/>
              <a:cxnLst/>
              <a:rect l="l" t="t" r="r" b="b"/>
              <a:pathLst>
                <a:path w="36108" h="2909" extrusionOk="0">
                  <a:moveTo>
                    <a:pt x="393" y="1"/>
                  </a:moveTo>
                  <a:lnTo>
                    <a:pt x="315" y="40"/>
                  </a:lnTo>
                  <a:lnTo>
                    <a:pt x="236" y="79"/>
                  </a:lnTo>
                  <a:lnTo>
                    <a:pt x="177" y="138"/>
                  </a:lnTo>
                  <a:lnTo>
                    <a:pt x="98" y="217"/>
                  </a:lnTo>
                  <a:lnTo>
                    <a:pt x="59" y="335"/>
                  </a:lnTo>
                  <a:lnTo>
                    <a:pt x="20" y="453"/>
                  </a:lnTo>
                  <a:lnTo>
                    <a:pt x="0" y="610"/>
                  </a:lnTo>
                  <a:lnTo>
                    <a:pt x="20" y="747"/>
                  </a:lnTo>
                  <a:lnTo>
                    <a:pt x="40" y="885"/>
                  </a:lnTo>
                  <a:lnTo>
                    <a:pt x="79" y="983"/>
                  </a:lnTo>
                  <a:lnTo>
                    <a:pt x="118" y="1081"/>
                  </a:lnTo>
                  <a:lnTo>
                    <a:pt x="177" y="1160"/>
                  </a:lnTo>
                  <a:lnTo>
                    <a:pt x="256" y="1199"/>
                  </a:lnTo>
                  <a:lnTo>
                    <a:pt x="354" y="1258"/>
                  </a:lnTo>
                  <a:lnTo>
                    <a:pt x="452" y="1278"/>
                  </a:lnTo>
                  <a:lnTo>
                    <a:pt x="806" y="1396"/>
                  </a:lnTo>
                  <a:lnTo>
                    <a:pt x="1218" y="1514"/>
                  </a:lnTo>
                  <a:lnTo>
                    <a:pt x="1670" y="1651"/>
                  </a:lnTo>
                  <a:lnTo>
                    <a:pt x="2220" y="1769"/>
                  </a:lnTo>
                  <a:lnTo>
                    <a:pt x="2809" y="1867"/>
                  </a:lnTo>
                  <a:lnTo>
                    <a:pt x="3497" y="1985"/>
                  </a:lnTo>
                  <a:lnTo>
                    <a:pt x="4263" y="2103"/>
                  </a:lnTo>
                  <a:lnTo>
                    <a:pt x="5088" y="2201"/>
                  </a:lnTo>
                  <a:lnTo>
                    <a:pt x="6444" y="2358"/>
                  </a:lnTo>
                  <a:lnTo>
                    <a:pt x="7897" y="2496"/>
                  </a:lnTo>
                  <a:lnTo>
                    <a:pt x="9430" y="2614"/>
                  </a:lnTo>
                  <a:lnTo>
                    <a:pt x="11041" y="2712"/>
                  </a:lnTo>
                  <a:lnTo>
                    <a:pt x="12710" y="2790"/>
                  </a:lnTo>
                  <a:lnTo>
                    <a:pt x="14439" y="2849"/>
                  </a:lnTo>
                  <a:lnTo>
                    <a:pt x="16227" y="2889"/>
                  </a:lnTo>
                  <a:lnTo>
                    <a:pt x="18054" y="2908"/>
                  </a:lnTo>
                  <a:lnTo>
                    <a:pt x="18839" y="2908"/>
                  </a:lnTo>
                  <a:lnTo>
                    <a:pt x="20549" y="2889"/>
                  </a:lnTo>
                  <a:lnTo>
                    <a:pt x="22218" y="2869"/>
                  </a:lnTo>
                  <a:lnTo>
                    <a:pt x="23849" y="2830"/>
                  </a:lnTo>
                  <a:lnTo>
                    <a:pt x="25420" y="2751"/>
                  </a:lnTo>
                  <a:lnTo>
                    <a:pt x="26913" y="2673"/>
                  </a:lnTo>
                  <a:lnTo>
                    <a:pt x="28367" y="2574"/>
                  </a:lnTo>
                  <a:lnTo>
                    <a:pt x="29723" y="2476"/>
                  </a:lnTo>
                  <a:lnTo>
                    <a:pt x="30999" y="2339"/>
                  </a:lnTo>
                  <a:lnTo>
                    <a:pt x="32021" y="2221"/>
                  </a:lnTo>
                  <a:lnTo>
                    <a:pt x="32925" y="2083"/>
                  </a:lnTo>
                  <a:lnTo>
                    <a:pt x="33828" y="1926"/>
                  </a:lnTo>
                  <a:lnTo>
                    <a:pt x="34575" y="1769"/>
                  </a:lnTo>
                  <a:lnTo>
                    <a:pt x="35184" y="1612"/>
                  </a:lnTo>
                  <a:lnTo>
                    <a:pt x="35675" y="1455"/>
                  </a:lnTo>
                  <a:lnTo>
                    <a:pt x="35773" y="1415"/>
                  </a:lnTo>
                  <a:lnTo>
                    <a:pt x="35871" y="1376"/>
                  </a:lnTo>
                  <a:lnTo>
                    <a:pt x="35950" y="1317"/>
                  </a:lnTo>
                  <a:lnTo>
                    <a:pt x="36009" y="1239"/>
                  </a:lnTo>
                  <a:lnTo>
                    <a:pt x="36048" y="1160"/>
                  </a:lnTo>
                  <a:lnTo>
                    <a:pt x="36087" y="1042"/>
                  </a:lnTo>
                  <a:lnTo>
                    <a:pt x="36107" y="924"/>
                  </a:lnTo>
                  <a:lnTo>
                    <a:pt x="36107" y="787"/>
                  </a:lnTo>
                  <a:lnTo>
                    <a:pt x="36107" y="649"/>
                  </a:lnTo>
                  <a:lnTo>
                    <a:pt x="36068" y="531"/>
                  </a:lnTo>
                  <a:lnTo>
                    <a:pt x="36029" y="413"/>
                  </a:lnTo>
                  <a:lnTo>
                    <a:pt x="35970" y="335"/>
                  </a:lnTo>
                  <a:lnTo>
                    <a:pt x="35911" y="276"/>
                  </a:lnTo>
                  <a:lnTo>
                    <a:pt x="35852" y="217"/>
                  </a:lnTo>
                  <a:lnTo>
                    <a:pt x="35773" y="178"/>
                  </a:lnTo>
                  <a:lnTo>
                    <a:pt x="35714" y="158"/>
                  </a:lnTo>
                  <a:lnTo>
                    <a:pt x="35577" y="237"/>
                  </a:lnTo>
                  <a:lnTo>
                    <a:pt x="35400" y="315"/>
                  </a:lnTo>
                  <a:lnTo>
                    <a:pt x="35203" y="394"/>
                  </a:lnTo>
                  <a:lnTo>
                    <a:pt x="34948" y="472"/>
                  </a:lnTo>
                  <a:lnTo>
                    <a:pt x="34319" y="630"/>
                  </a:lnTo>
                  <a:lnTo>
                    <a:pt x="33534" y="787"/>
                  </a:lnTo>
                  <a:lnTo>
                    <a:pt x="32355" y="983"/>
                  </a:lnTo>
                  <a:lnTo>
                    <a:pt x="30941" y="1160"/>
                  </a:lnTo>
                  <a:lnTo>
                    <a:pt x="29310" y="1317"/>
                  </a:lnTo>
                  <a:lnTo>
                    <a:pt x="27463" y="1455"/>
                  </a:lnTo>
                  <a:lnTo>
                    <a:pt x="25420" y="1572"/>
                  </a:lnTo>
                  <a:lnTo>
                    <a:pt x="23161" y="1651"/>
                  </a:lnTo>
                  <a:lnTo>
                    <a:pt x="20706" y="1710"/>
                  </a:lnTo>
                  <a:lnTo>
                    <a:pt x="18054" y="1710"/>
                  </a:lnTo>
                  <a:lnTo>
                    <a:pt x="16187" y="1690"/>
                  </a:lnTo>
                  <a:lnTo>
                    <a:pt x="14419" y="1651"/>
                  </a:lnTo>
                  <a:lnTo>
                    <a:pt x="12730" y="1592"/>
                  </a:lnTo>
                  <a:lnTo>
                    <a:pt x="11139" y="1533"/>
                  </a:lnTo>
                  <a:lnTo>
                    <a:pt x="9665" y="1435"/>
                  </a:lnTo>
                  <a:lnTo>
                    <a:pt x="8271" y="1337"/>
                  </a:lnTo>
                  <a:lnTo>
                    <a:pt x="6994" y="1219"/>
                  </a:lnTo>
                  <a:lnTo>
                    <a:pt x="5815" y="1101"/>
                  </a:lnTo>
                  <a:lnTo>
                    <a:pt x="4735" y="983"/>
                  </a:lnTo>
                  <a:lnTo>
                    <a:pt x="3792" y="846"/>
                  </a:lnTo>
                  <a:lnTo>
                    <a:pt x="2947" y="688"/>
                  </a:lnTo>
                  <a:lnTo>
                    <a:pt x="2200" y="551"/>
                  </a:lnTo>
                  <a:lnTo>
                    <a:pt x="1591" y="413"/>
                  </a:lnTo>
                  <a:lnTo>
                    <a:pt x="1100" y="276"/>
                  </a:lnTo>
                  <a:lnTo>
                    <a:pt x="727" y="119"/>
                  </a:lnTo>
                  <a:lnTo>
                    <a:pt x="590" y="60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1" name="Google Shape;10831;p63"/>
            <p:cNvSpPr/>
            <p:nvPr/>
          </p:nvSpPr>
          <p:spPr>
            <a:xfrm>
              <a:off x="-790309" y="-954218"/>
              <a:ext cx="594428" cy="48531"/>
            </a:xfrm>
            <a:custGeom>
              <a:avLst/>
              <a:gdLst/>
              <a:ahLst/>
              <a:cxnLst/>
              <a:rect l="l" t="t" r="r" b="b"/>
              <a:pathLst>
                <a:path w="36108" h="2948" extrusionOk="0">
                  <a:moveTo>
                    <a:pt x="452" y="0"/>
                  </a:moveTo>
                  <a:lnTo>
                    <a:pt x="373" y="20"/>
                  </a:lnTo>
                  <a:lnTo>
                    <a:pt x="295" y="59"/>
                  </a:lnTo>
                  <a:lnTo>
                    <a:pt x="236" y="118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74"/>
                  </a:lnTo>
                  <a:lnTo>
                    <a:pt x="20" y="492"/>
                  </a:lnTo>
                  <a:lnTo>
                    <a:pt x="0" y="64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99"/>
                  </a:lnTo>
                  <a:lnTo>
                    <a:pt x="256" y="1238"/>
                  </a:lnTo>
                  <a:lnTo>
                    <a:pt x="354" y="1297"/>
                  </a:lnTo>
                  <a:lnTo>
                    <a:pt x="452" y="1317"/>
                  </a:lnTo>
                  <a:lnTo>
                    <a:pt x="550" y="1356"/>
                  </a:lnTo>
                  <a:lnTo>
                    <a:pt x="1041" y="1513"/>
                  </a:lnTo>
                  <a:lnTo>
                    <a:pt x="1670" y="1670"/>
                  </a:lnTo>
                  <a:lnTo>
                    <a:pt x="2338" y="1827"/>
                  </a:lnTo>
                  <a:lnTo>
                    <a:pt x="3124" y="1965"/>
                  </a:lnTo>
                  <a:lnTo>
                    <a:pt x="4047" y="210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52"/>
                  </a:lnTo>
                  <a:lnTo>
                    <a:pt x="11041" y="2751"/>
                  </a:lnTo>
                  <a:lnTo>
                    <a:pt x="12710" y="2829"/>
                  </a:lnTo>
                  <a:lnTo>
                    <a:pt x="14439" y="2888"/>
                  </a:lnTo>
                  <a:lnTo>
                    <a:pt x="16227" y="2928"/>
                  </a:lnTo>
                  <a:lnTo>
                    <a:pt x="18054" y="2947"/>
                  </a:lnTo>
                  <a:lnTo>
                    <a:pt x="18839" y="2947"/>
                  </a:lnTo>
                  <a:lnTo>
                    <a:pt x="20549" y="2928"/>
                  </a:lnTo>
                  <a:lnTo>
                    <a:pt x="22218" y="2908"/>
                  </a:lnTo>
                  <a:lnTo>
                    <a:pt x="23849" y="286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515"/>
                  </a:lnTo>
                  <a:lnTo>
                    <a:pt x="30999" y="2377"/>
                  </a:lnTo>
                  <a:lnTo>
                    <a:pt x="31903" y="2260"/>
                  </a:lnTo>
                  <a:lnTo>
                    <a:pt x="33180" y="2083"/>
                  </a:lnTo>
                  <a:lnTo>
                    <a:pt x="33730" y="1985"/>
                  </a:lnTo>
                  <a:lnTo>
                    <a:pt x="34221" y="1886"/>
                  </a:lnTo>
                  <a:lnTo>
                    <a:pt x="34653" y="1788"/>
                  </a:lnTo>
                  <a:lnTo>
                    <a:pt x="35046" y="1690"/>
                  </a:lnTo>
                  <a:lnTo>
                    <a:pt x="35380" y="1592"/>
                  </a:lnTo>
                  <a:lnTo>
                    <a:pt x="35675" y="1493"/>
                  </a:lnTo>
                  <a:lnTo>
                    <a:pt x="35812" y="1435"/>
                  </a:lnTo>
                  <a:lnTo>
                    <a:pt x="35871" y="1395"/>
                  </a:lnTo>
                  <a:lnTo>
                    <a:pt x="35930" y="1356"/>
                  </a:lnTo>
                  <a:lnTo>
                    <a:pt x="35989" y="1297"/>
                  </a:lnTo>
                  <a:lnTo>
                    <a:pt x="36029" y="1238"/>
                  </a:lnTo>
                  <a:lnTo>
                    <a:pt x="36068" y="1140"/>
                  </a:lnTo>
                  <a:lnTo>
                    <a:pt x="36087" y="1061"/>
                  </a:lnTo>
                  <a:lnTo>
                    <a:pt x="36107" y="943"/>
                  </a:lnTo>
                  <a:lnTo>
                    <a:pt x="36107" y="826"/>
                  </a:lnTo>
                  <a:lnTo>
                    <a:pt x="36107" y="708"/>
                  </a:lnTo>
                  <a:lnTo>
                    <a:pt x="36087" y="609"/>
                  </a:lnTo>
                  <a:lnTo>
                    <a:pt x="36048" y="511"/>
                  </a:lnTo>
                  <a:lnTo>
                    <a:pt x="36009" y="433"/>
                  </a:lnTo>
                  <a:lnTo>
                    <a:pt x="35911" y="315"/>
                  </a:lnTo>
                  <a:lnTo>
                    <a:pt x="35812" y="236"/>
                  </a:lnTo>
                  <a:lnTo>
                    <a:pt x="35675" y="177"/>
                  </a:lnTo>
                  <a:lnTo>
                    <a:pt x="35518" y="275"/>
                  </a:lnTo>
                  <a:lnTo>
                    <a:pt x="35321" y="374"/>
                  </a:lnTo>
                  <a:lnTo>
                    <a:pt x="35046" y="472"/>
                  </a:lnTo>
                  <a:lnTo>
                    <a:pt x="34712" y="570"/>
                  </a:lnTo>
                  <a:lnTo>
                    <a:pt x="34319" y="668"/>
                  </a:lnTo>
                  <a:lnTo>
                    <a:pt x="33868" y="767"/>
                  </a:lnTo>
                  <a:lnTo>
                    <a:pt x="33376" y="845"/>
                  </a:lnTo>
                  <a:lnTo>
                    <a:pt x="32807" y="943"/>
                  </a:lnTo>
                  <a:lnTo>
                    <a:pt x="31589" y="1120"/>
                  </a:lnTo>
                  <a:lnTo>
                    <a:pt x="30194" y="1277"/>
                  </a:lnTo>
                  <a:lnTo>
                    <a:pt x="28603" y="1415"/>
                  </a:lnTo>
                  <a:lnTo>
                    <a:pt x="26835" y="1533"/>
                  </a:lnTo>
                  <a:lnTo>
                    <a:pt x="24890" y="1631"/>
                  </a:lnTo>
                  <a:lnTo>
                    <a:pt x="22768" y="1710"/>
                  </a:lnTo>
                  <a:lnTo>
                    <a:pt x="20490" y="1749"/>
                  </a:lnTo>
                  <a:lnTo>
                    <a:pt x="18054" y="1749"/>
                  </a:lnTo>
                  <a:lnTo>
                    <a:pt x="15912" y="1729"/>
                  </a:lnTo>
                  <a:lnTo>
                    <a:pt x="13889" y="1670"/>
                  </a:lnTo>
                  <a:lnTo>
                    <a:pt x="11983" y="1611"/>
                  </a:lnTo>
                  <a:lnTo>
                    <a:pt x="10215" y="1513"/>
                  </a:lnTo>
                  <a:lnTo>
                    <a:pt x="8585" y="1395"/>
                  </a:lnTo>
                  <a:lnTo>
                    <a:pt x="7092" y="1277"/>
                  </a:lnTo>
                  <a:lnTo>
                    <a:pt x="5717" y="1140"/>
                  </a:lnTo>
                  <a:lnTo>
                    <a:pt x="4519" y="983"/>
                  </a:lnTo>
                  <a:lnTo>
                    <a:pt x="3752" y="865"/>
                  </a:lnTo>
                  <a:lnTo>
                    <a:pt x="3065" y="767"/>
                  </a:lnTo>
                  <a:lnTo>
                    <a:pt x="2456" y="649"/>
                  </a:lnTo>
                  <a:lnTo>
                    <a:pt x="1925" y="531"/>
                  </a:lnTo>
                  <a:lnTo>
                    <a:pt x="1454" y="413"/>
                  </a:lnTo>
                  <a:lnTo>
                    <a:pt x="1081" y="295"/>
                  </a:lnTo>
                  <a:lnTo>
                    <a:pt x="766" y="197"/>
                  </a:lnTo>
                  <a:lnTo>
                    <a:pt x="550" y="7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2" name="Google Shape;10832;p63"/>
            <p:cNvSpPr/>
            <p:nvPr/>
          </p:nvSpPr>
          <p:spPr>
            <a:xfrm>
              <a:off x="-790309" y="-884364"/>
              <a:ext cx="594428" cy="48531"/>
            </a:xfrm>
            <a:custGeom>
              <a:avLst/>
              <a:gdLst/>
              <a:ahLst/>
              <a:cxnLst/>
              <a:rect l="l" t="t" r="r" b="b"/>
              <a:pathLst>
                <a:path w="36108" h="2948" extrusionOk="0">
                  <a:moveTo>
                    <a:pt x="452" y="1"/>
                  </a:moveTo>
                  <a:lnTo>
                    <a:pt x="373" y="20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8"/>
                  </a:lnTo>
                  <a:lnTo>
                    <a:pt x="98" y="256"/>
                  </a:lnTo>
                  <a:lnTo>
                    <a:pt x="59" y="374"/>
                  </a:lnTo>
                  <a:lnTo>
                    <a:pt x="20" y="492"/>
                  </a:lnTo>
                  <a:lnTo>
                    <a:pt x="0" y="64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550" y="1356"/>
                  </a:lnTo>
                  <a:lnTo>
                    <a:pt x="904" y="1474"/>
                  </a:lnTo>
                  <a:lnTo>
                    <a:pt x="1297" y="1592"/>
                  </a:lnTo>
                  <a:lnTo>
                    <a:pt x="1768" y="1690"/>
                  </a:lnTo>
                  <a:lnTo>
                    <a:pt x="2299" y="1808"/>
                  </a:lnTo>
                  <a:lnTo>
                    <a:pt x="2888" y="1926"/>
                  </a:lnTo>
                  <a:lnTo>
                    <a:pt x="3536" y="2024"/>
                  </a:lnTo>
                  <a:lnTo>
                    <a:pt x="4283" y="214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28"/>
                  </a:lnTo>
                  <a:lnTo>
                    <a:pt x="18054" y="2947"/>
                  </a:lnTo>
                  <a:lnTo>
                    <a:pt x="18839" y="2947"/>
                  </a:lnTo>
                  <a:lnTo>
                    <a:pt x="21315" y="2928"/>
                  </a:lnTo>
                  <a:lnTo>
                    <a:pt x="23692" y="2869"/>
                  </a:lnTo>
                  <a:lnTo>
                    <a:pt x="25951" y="2771"/>
                  </a:lnTo>
                  <a:lnTo>
                    <a:pt x="28092" y="2633"/>
                  </a:lnTo>
                  <a:lnTo>
                    <a:pt x="29605" y="2515"/>
                  </a:lnTo>
                  <a:lnTo>
                    <a:pt x="30999" y="2378"/>
                  </a:lnTo>
                  <a:lnTo>
                    <a:pt x="31864" y="2279"/>
                  </a:lnTo>
                  <a:lnTo>
                    <a:pt x="32630" y="2162"/>
                  </a:lnTo>
                  <a:lnTo>
                    <a:pt x="33318" y="2063"/>
                  </a:lnTo>
                  <a:lnTo>
                    <a:pt x="33927" y="1946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612"/>
                  </a:lnTo>
                  <a:lnTo>
                    <a:pt x="35675" y="1494"/>
                  </a:lnTo>
                  <a:lnTo>
                    <a:pt x="35832" y="1435"/>
                  </a:lnTo>
                  <a:lnTo>
                    <a:pt x="35891" y="1395"/>
                  </a:lnTo>
                  <a:lnTo>
                    <a:pt x="35950" y="1337"/>
                  </a:lnTo>
                  <a:lnTo>
                    <a:pt x="35989" y="1278"/>
                  </a:lnTo>
                  <a:lnTo>
                    <a:pt x="36048" y="1219"/>
                  </a:lnTo>
                  <a:lnTo>
                    <a:pt x="36068" y="1140"/>
                  </a:lnTo>
                  <a:lnTo>
                    <a:pt x="36087" y="1042"/>
                  </a:lnTo>
                  <a:lnTo>
                    <a:pt x="36107" y="944"/>
                  </a:lnTo>
                  <a:lnTo>
                    <a:pt x="36107" y="826"/>
                  </a:lnTo>
                  <a:lnTo>
                    <a:pt x="36107" y="708"/>
                  </a:lnTo>
                  <a:lnTo>
                    <a:pt x="36087" y="610"/>
                  </a:lnTo>
                  <a:lnTo>
                    <a:pt x="36048" y="511"/>
                  </a:lnTo>
                  <a:lnTo>
                    <a:pt x="36009" y="433"/>
                  </a:lnTo>
                  <a:lnTo>
                    <a:pt x="35930" y="315"/>
                  </a:lnTo>
                  <a:lnTo>
                    <a:pt x="35812" y="236"/>
                  </a:lnTo>
                  <a:lnTo>
                    <a:pt x="35753" y="197"/>
                  </a:lnTo>
                  <a:lnTo>
                    <a:pt x="35675" y="178"/>
                  </a:lnTo>
                  <a:lnTo>
                    <a:pt x="35557" y="256"/>
                  </a:lnTo>
                  <a:lnTo>
                    <a:pt x="35400" y="335"/>
                  </a:lnTo>
                  <a:lnTo>
                    <a:pt x="35203" y="413"/>
                  </a:lnTo>
                  <a:lnTo>
                    <a:pt x="34987" y="492"/>
                  </a:lnTo>
                  <a:lnTo>
                    <a:pt x="34398" y="649"/>
                  </a:lnTo>
                  <a:lnTo>
                    <a:pt x="33652" y="806"/>
                  </a:lnTo>
                  <a:lnTo>
                    <a:pt x="32768" y="944"/>
                  </a:lnTo>
                  <a:lnTo>
                    <a:pt x="31746" y="1101"/>
                  </a:lnTo>
                  <a:lnTo>
                    <a:pt x="30567" y="1238"/>
                  </a:lnTo>
                  <a:lnTo>
                    <a:pt x="29251" y="1356"/>
                  </a:lnTo>
                  <a:lnTo>
                    <a:pt x="28131" y="1454"/>
                  </a:lnTo>
                  <a:lnTo>
                    <a:pt x="26933" y="1533"/>
                  </a:lnTo>
                  <a:lnTo>
                    <a:pt x="25636" y="1592"/>
                  </a:lnTo>
                  <a:lnTo>
                    <a:pt x="24261" y="1651"/>
                  </a:lnTo>
                  <a:lnTo>
                    <a:pt x="22827" y="1710"/>
                  </a:lnTo>
                  <a:lnTo>
                    <a:pt x="21315" y="1729"/>
                  </a:lnTo>
                  <a:lnTo>
                    <a:pt x="19723" y="1749"/>
                  </a:lnTo>
                  <a:lnTo>
                    <a:pt x="18054" y="1749"/>
                  </a:lnTo>
                  <a:lnTo>
                    <a:pt x="16227" y="1729"/>
                  </a:lnTo>
                  <a:lnTo>
                    <a:pt x="14498" y="1690"/>
                  </a:lnTo>
                  <a:lnTo>
                    <a:pt x="12848" y="1631"/>
                  </a:lnTo>
                  <a:lnTo>
                    <a:pt x="11296" y="1572"/>
                  </a:lnTo>
                  <a:lnTo>
                    <a:pt x="9842" y="1474"/>
                  </a:lnTo>
                  <a:lnTo>
                    <a:pt x="8467" y="1395"/>
                  </a:lnTo>
                  <a:lnTo>
                    <a:pt x="7210" y="1278"/>
                  </a:lnTo>
                  <a:lnTo>
                    <a:pt x="6031" y="1160"/>
                  </a:lnTo>
                  <a:lnTo>
                    <a:pt x="4970" y="1042"/>
                  </a:lnTo>
                  <a:lnTo>
                    <a:pt x="4008" y="904"/>
                  </a:lnTo>
                  <a:lnTo>
                    <a:pt x="3163" y="767"/>
                  </a:lnTo>
                  <a:lnTo>
                    <a:pt x="2417" y="629"/>
                  </a:lnTo>
                  <a:lnTo>
                    <a:pt x="1768" y="492"/>
                  </a:lnTo>
                  <a:lnTo>
                    <a:pt x="1258" y="354"/>
                  </a:lnTo>
                  <a:lnTo>
                    <a:pt x="845" y="217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3" name="Google Shape;10833;p63"/>
            <p:cNvSpPr/>
            <p:nvPr/>
          </p:nvSpPr>
          <p:spPr>
            <a:xfrm>
              <a:off x="-790309" y="-814511"/>
              <a:ext cx="594428" cy="48219"/>
            </a:xfrm>
            <a:custGeom>
              <a:avLst/>
              <a:gdLst/>
              <a:ahLst/>
              <a:cxnLst/>
              <a:rect l="l" t="t" r="r" b="b"/>
              <a:pathLst>
                <a:path w="36108" h="2929" extrusionOk="0">
                  <a:moveTo>
                    <a:pt x="452" y="1"/>
                  </a:moveTo>
                  <a:lnTo>
                    <a:pt x="373" y="21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8"/>
                  </a:lnTo>
                  <a:lnTo>
                    <a:pt x="98" y="256"/>
                  </a:lnTo>
                  <a:lnTo>
                    <a:pt x="59" y="355"/>
                  </a:lnTo>
                  <a:lnTo>
                    <a:pt x="20" y="492"/>
                  </a:lnTo>
                  <a:lnTo>
                    <a:pt x="0" y="630"/>
                  </a:lnTo>
                  <a:lnTo>
                    <a:pt x="20" y="787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1"/>
                  </a:lnTo>
                  <a:lnTo>
                    <a:pt x="177" y="1180"/>
                  </a:lnTo>
                  <a:lnTo>
                    <a:pt x="256" y="1239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570" y="1356"/>
                  </a:lnTo>
                  <a:lnTo>
                    <a:pt x="924" y="1474"/>
                  </a:lnTo>
                  <a:lnTo>
                    <a:pt x="1316" y="1592"/>
                  </a:lnTo>
                  <a:lnTo>
                    <a:pt x="1768" y="1690"/>
                  </a:lnTo>
                  <a:lnTo>
                    <a:pt x="2299" y="1808"/>
                  </a:lnTo>
                  <a:lnTo>
                    <a:pt x="2888" y="1926"/>
                  </a:lnTo>
                  <a:lnTo>
                    <a:pt x="3556" y="2024"/>
                  </a:lnTo>
                  <a:lnTo>
                    <a:pt x="4283" y="2142"/>
                  </a:lnTo>
                  <a:lnTo>
                    <a:pt x="5088" y="2240"/>
                  </a:lnTo>
                  <a:lnTo>
                    <a:pt x="6444" y="2398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2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1020" y="2928"/>
                  </a:lnTo>
                  <a:lnTo>
                    <a:pt x="23122" y="2869"/>
                  </a:lnTo>
                  <a:lnTo>
                    <a:pt x="25283" y="2791"/>
                  </a:lnTo>
                  <a:lnTo>
                    <a:pt x="27326" y="2692"/>
                  </a:lnTo>
                  <a:lnTo>
                    <a:pt x="29251" y="2535"/>
                  </a:lnTo>
                  <a:lnTo>
                    <a:pt x="30999" y="2378"/>
                  </a:lnTo>
                  <a:lnTo>
                    <a:pt x="31864" y="2260"/>
                  </a:lnTo>
                  <a:lnTo>
                    <a:pt x="32630" y="2162"/>
                  </a:lnTo>
                  <a:lnTo>
                    <a:pt x="33318" y="2044"/>
                  </a:lnTo>
                  <a:lnTo>
                    <a:pt x="33927" y="1946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53" y="1455"/>
                  </a:lnTo>
                  <a:lnTo>
                    <a:pt x="35852" y="1415"/>
                  </a:lnTo>
                  <a:lnTo>
                    <a:pt x="35950" y="1337"/>
                  </a:lnTo>
                  <a:lnTo>
                    <a:pt x="36009" y="1278"/>
                  </a:lnTo>
                  <a:lnTo>
                    <a:pt x="36048" y="1199"/>
                  </a:lnTo>
                  <a:lnTo>
                    <a:pt x="36068" y="1121"/>
                  </a:lnTo>
                  <a:lnTo>
                    <a:pt x="36087" y="1042"/>
                  </a:lnTo>
                  <a:lnTo>
                    <a:pt x="36107" y="806"/>
                  </a:lnTo>
                  <a:lnTo>
                    <a:pt x="36107" y="708"/>
                  </a:lnTo>
                  <a:lnTo>
                    <a:pt x="36087" y="610"/>
                  </a:lnTo>
                  <a:lnTo>
                    <a:pt x="36029" y="453"/>
                  </a:lnTo>
                  <a:lnTo>
                    <a:pt x="35930" y="335"/>
                  </a:lnTo>
                  <a:lnTo>
                    <a:pt x="35832" y="237"/>
                  </a:lnTo>
                  <a:lnTo>
                    <a:pt x="35753" y="197"/>
                  </a:lnTo>
                  <a:lnTo>
                    <a:pt x="35675" y="178"/>
                  </a:lnTo>
                  <a:lnTo>
                    <a:pt x="35518" y="276"/>
                  </a:lnTo>
                  <a:lnTo>
                    <a:pt x="35262" y="374"/>
                  </a:lnTo>
                  <a:lnTo>
                    <a:pt x="34948" y="492"/>
                  </a:lnTo>
                  <a:lnTo>
                    <a:pt x="34575" y="590"/>
                  </a:lnTo>
                  <a:lnTo>
                    <a:pt x="34103" y="708"/>
                  </a:lnTo>
                  <a:lnTo>
                    <a:pt x="33573" y="806"/>
                  </a:lnTo>
                  <a:lnTo>
                    <a:pt x="32984" y="905"/>
                  </a:lnTo>
                  <a:lnTo>
                    <a:pt x="32316" y="1022"/>
                  </a:lnTo>
                  <a:lnTo>
                    <a:pt x="31589" y="1121"/>
                  </a:lnTo>
                  <a:lnTo>
                    <a:pt x="30783" y="1199"/>
                  </a:lnTo>
                  <a:lnTo>
                    <a:pt x="29919" y="1298"/>
                  </a:lnTo>
                  <a:lnTo>
                    <a:pt x="28996" y="1376"/>
                  </a:lnTo>
                  <a:lnTo>
                    <a:pt x="27994" y="1455"/>
                  </a:lnTo>
                  <a:lnTo>
                    <a:pt x="26933" y="1533"/>
                  </a:lnTo>
                  <a:lnTo>
                    <a:pt x="25833" y="1592"/>
                  </a:lnTo>
                  <a:lnTo>
                    <a:pt x="24654" y="1631"/>
                  </a:lnTo>
                  <a:lnTo>
                    <a:pt x="23122" y="1690"/>
                  </a:lnTo>
                  <a:lnTo>
                    <a:pt x="21531" y="1730"/>
                  </a:lnTo>
                  <a:lnTo>
                    <a:pt x="19822" y="1749"/>
                  </a:lnTo>
                  <a:lnTo>
                    <a:pt x="18054" y="1749"/>
                  </a:lnTo>
                  <a:lnTo>
                    <a:pt x="16227" y="1730"/>
                  </a:lnTo>
                  <a:lnTo>
                    <a:pt x="14498" y="1690"/>
                  </a:lnTo>
                  <a:lnTo>
                    <a:pt x="12867" y="1631"/>
                  </a:lnTo>
                  <a:lnTo>
                    <a:pt x="11316" y="1573"/>
                  </a:lnTo>
                  <a:lnTo>
                    <a:pt x="9862" y="1474"/>
                  </a:lnTo>
                  <a:lnTo>
                    <a:pt x="8487" y="1376"/>
                  </a:lnTo>
                  <a:lnTo>
                    <a:pt x="7229" y="1278"/>
                  </a:lnTo>
                  <a:lnTo>
                    <a:pt x="6070" y="1160"/>
                  </a:lnTo>
                  <a:lnTo>
                    <a:pt x="4990" y="1042"/>
                  </a:lnTo>
                  <a:lnTo>
                    <a:pt x="4027" y="905"/>
                  </a:lnTo>
                  <a:lnTo>
                    <a:pt x="3183" y="767"/>
                  </a:lnTo>
                  <a:lnTo>
                    <a:pt x="2436" y="630"/>
                  </a:lnTo>
                  <a:lnTo>
                    <a:pt x="1788" y="492"/>
                  </a:lnTo>
                  <a:lnTo>
                    <a:pt x="1277" y="355"/>
                  </a:lnTo>
                  <a:lnTo>
                    <a:pt x="865" y="217"/>
                  </a:lnTo>
                  <a:lnTo>
                    <a:pt x="570" y="80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4" name="Google Shape;10834;p63"/>
            <p:cNvSpPr/>
            <p:nvPr/>
          </p:nvSpPr>
          <p:spPr>
            <a:xfrm>
              <a:off x="-790309" y="-744641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0"/>
                  </a:moveTo>
                  <a:lnTo>
                    <a:pt x="373" y="20"/>
                  </a:lnTo>
                  <a:lnTo>
                    <a:pt x="295" y="40"/>
                  </a:lnTo>
                  <a:lnTo>
                    <a:pt x="236" y="98"/>
                  </a:lnTo>
                  <a:lnTo>
                    <a:pt x="157" y="15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1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590" y="1356"/>
                  </a:lnTo>
                  <a:lnTo>
                    <a:pt x="924" y="1474"/>
                  </a:lnTo>
                  <a:lnTo>
                    <a:pt x="1336" y="1591"/>
                  </a:lnTo>
                  <a:lnTo>
                    <a:pt x="1788" y="1690"/>
                  </a:lnTo>
                  <a:lnTo>
                    <a:pt x="2318" y="1808"/>
                  </a:lnTo>
                  <a:lnTo>
                    <a:pt x="2888" y="1925"/>
                  </a:lnTo>
                  <a:lnTo>
                    <a:pt x="3556" y="2024"/>
                  </a:lnTo>
                  <a:lnTo>
                    <a:pt x="4283" y="2122"/>
                  </a:lnTo>
                  <a:lnTo>
                    <a:pt x="5088" y="2240"/>
                  </a:lnTo>
                  <a:lnTo>
                    <a:pt x="6306" y="2377"/>
                  </a:lnTo>
                  <a:lnTo>
                    <a:pt x="7622" y="2495"/>
                  </a:lnTo>
                  <a:lnTo>
                    <a:pt x="8978" y="2613"/>
                  </a:lnTo>
                  <a:lnTo>
                    <a:pt x="10432" y="2692"/>
                  </a:lnTo>
                  <a:lnTo>
                    <a:pt x="11925" y="2770"/>
                  </a:lnTo>
                  <a:lnTo>
                    <a:pt x="13476" y="2849"/>
                  </a:lnTo>
                  <a:lnTo>
                    <a:pt x="15048" y="2888"/>
                  </a:lnTo>
                  <a:lnTo>
                    <a:pt x="16679" y="2908"/>
                  </a:lnTo>
                  <a:lnTo>
                    <a:pt x="18054" y="2927"/>
                  </a:lnTo>
                  <a:lnTo>
                    <a:pt x="20549" y="2927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1864" y="2259"/>
                  </a:lnTo>
                  <a:lnTo>
                    <a:pt x="32630" y="2161"/>
                  </a:lnTo>
                  <a:lnTo>
                    <a:pt x="33318" y="2043"/>
                  </a:lnTo>
                  <a:lnTo>
                    <a:pt x="33927" y="1945"/>
                  </a:lnTo>
                  <a:lnTo>
                    <a:pt x="34457" y="1827"/>
                  </a:lnTo>
                  <a:lnTo>
                    <a:pt x="34928" y="1709"/>
                  </a:lnTo>
                  <a:lnTo>
                    <a:pt x="35321" y="1591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415"/>
                  </a:lnTo>
                  <a:lnTo>
                    <a:pt x="35970" y="1316"/>
                  </a:lnTo>
                  <a:lnTo>
                    <a:pt x="36009" y="1257"/>
                  </a:lnTo>
                  <a:lnTo>
                    <a:pt x="36048" y="1199"/>
                  </a:lnTo>
                  <a:lnTo>
                    <a:pt x="36107" y="1022"/>
                  </a:lnTo>
                  <a:lnTo>
                    <a:pt x="36107" y="806"/>
                  </a:lnTo>
                  <a:lnTo>
                    <a:pt x="36087" y="609"/>
                  </a:lnTo>
                  <a:lnTo>
                    <a:pt x="36029" y="452"/>
                  </a:lnTo>
                  <a:lnTo>
                    <a:pt x="35950" y="334"/>
                  </a:lnTo>
                  <a:lnTo>
                    <a:pt x="35852" y="256"/>
                  </a:lnTo>
                  <a:lnTo>
                    <a:pt x="35753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295"/>
                  </a:lnTo>
                  <a:lnTo>
                    <a:pt x="35105" y="432"/>
                  </a:lnTo>
                  <a:lnTo>
                    <a:pt x="34634" y="570"/>
                  </a:lnTo>
                  <a:lnTo>
                    <a:pt x="34044" y="707"/>
                  </a:lnTo>
                  <a:lnTo>
                    <a:pt x="33337" y="845"/>
                  </a:lnTo>
                  <a:lnTo>
                    <a:pt x="32512" y="982"/>
                  </a:lnTo>
                  <a:lnTo>
                    <a:pt x="31589" y="1100"/>
                  </a:lnTo>
                  <a:lnTo>
                    <a:pt x="30548" y="1218"/>
                  </a:lnTo>
                  <a:lnTo>
                    <a:pt x="29389" y="1336"/>
                  </a:lnTo>
                  <a:lnTo>
                    <a:pt x="28151" y="1434"/>
                  </a:lnTo>
                  <a:lnTo>
                    <a:pt x="26796" y="1533"/>
                  </a:lnTo>
                  <a:lnTo>
                    <a:pt x="25342" y="1611"/>
                  </a:lnTo>
                  <a:lnTo>
                    <a:pt x="23790" y="1670"/>
                  </a:lnTo>
                  <a:lnTo>
                    <a:pt x="22140" y="1709"/>
                  </a:lnTo>
                  <a:lnTo>
                    <a:pt x="20411" y="1729"/>
                  </a:lnTo>
                  <a:lnTo>
                    <a:pt x="18564" y="1749"/>
                  </a:lnTo>
                  <a:lnTo>
                    <a:pt x="18054" y="1749"/>
                  </a:lnTo>
                  <a:lnTo>
                    <a:pt x="16246" y="1729"/>
                  </a:lnTo>
                  <a:lnTo>
                    <a:pt x="14518" y="1690"/>
                  </a:lnTo>
                  <a:lnTo>
                    <a:pt x="12887" y="1631"/>
                  </a:lnTo>
                  <a:lnTo>
                    <a:pt x="11335" y="1552"/>
                  </a:lnTo>
                  <a:lnTo>
                    <a:pt x="9882" y="1474"/>
                  </a:lnTo>
                  <a:lnTo>
                    <a:pt x="8526" y="1375"/>
                  </a:lnTo>
                  <a:lnTo>
                    <a:pt x="7249" y="1277"/>
                  </a:lnTo>
                  <a:lnTo>
                    <a:pt x="6090" y="1159"/>
                  </a:lnTo>
                  <a:lnTo>
                    <a:pt x="5029" y="1041"/>
                  </a:lnTo>
                  <a:lnTo>
                    <a:pt x="4067" y="904"/>
                  </a:lnTo>
                  <a:lnTo>
                    <a:pt x="3202" y="766"/>
                  </a:lnTo>
                  <a:lnTo>
                    <a:pt x="2456" y="629"/>
                  </a:lnTo>
                  <a:lnTo>
                    <a:pt x="1827" y="491"/>
                  </a:lnTo>
                  <a:lnTo>
                    <a:pt x="1297" y="354"/>
                  </a:lnTo>
                  <a:lnTo>
                    <a:pt x="884" y="216"/>
                  </a:lnTo>
                  <a:lnTo>
                    <a:pt x="570" y="7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5" name="Google Shape;10835;p63"/>
            <p:cNvSpPr/>
            <p:nvPr/>
          </p:nvSpPr>
          <p:spPr>
            <a:xfrm>
              <a:off x="-779311" y="-721362"/>
              <a:ext cx="579859" cy="141018"/>
            </a:xfrm>
            <a:custGeom>
              <a:avLst/>
              <a:gdLst/>
              <a:ahLst/>
              <a:cxnLst/>
              <a:rect l="l" t="t" r="r" b="b"/>
              <a:pathLst>
                <a:path w="35223" h="8566" extrusionOk="0">
                  <a:moveTo>
                    <a:pt x="35184" y="1"/>
                  </a:moveTo>
                  <a:lnTo>
                    <a:pt x="35105" y="40"/>
                  </a:lnTo>
                  <a:lnTo>
                    <a:pt x="35007" y="60"/>
                  </a:lnTo>
                  <a:lnTo>
                    <a:pt x="34653" y="177"/>
                  </a:lnTo>
                  <a:lnTo>
                    <a:pt x="34260" y="295"/>
                  </a:lnTo>
                  <a:lnTo>
                    <a:pt x="33789" y="413"/>
                  </a:lnTo>
                  <a:lnTo>
                    <a:pt x="33259" y="531"/>
                  </a:lnTo>
                  <a:lnTo>
                    <a:pt x="32650" y="629"/>
                  </a:lnTo>
                  <a:lnTo>
                    <a:pt x="31962" y="747"/>
                  </a:lnTo>
                  <a:lnTo>
                    <a:pt x="31196" y="845"/>
                  </a:lnTo>
                  <a:lnTo>
                    <a:pt x="30331" y="944"/>
                  </a:lnTo>
                  <a:lnTo>
                    <a:pt x="29055" y="1081"/>
                  </a:lnTo>
                  <a:lnTo>
                    <a:pt x="27699" y="1199"/>
                  </a:lnTo>
                  <a:lnTo>
                    <a:pt x="26245" y="1297"/>
                  </a:lnTo>
                  <a:lnTo>
                    <a:pt x="24752" y="1376"/>
                  </a:lnTo>
                  <a:lnTo>
                    <a:pt x="23181" y="1435"/>
                  </a:lnTo>
                  <a:lnTo>
                    <a:pt x="21550" y="1474"/>
                  </a:lnTo>
                  <a:lnTo>
                    <a:pt x="19881" y="1513"/>
                  </a:lnTo>
                  <a:lnTo>
                    <a:pt x="17386" y="1513"/>
                  </a:lnTo>
                  <a:lnTo>
                    <a:pt x="16011" y="1494"/>
                  </a:lnTo>
                  <a:lnTo>
                    <a:pt x="15087" y="2024"/>
                  </a:lnTo>
                  <a:lnTo>
                    <a:pt x="14144" y="2515"/>
                  </a:lnTo>
                  <a:lnTo>
                    <a:pt x="13182" y="2987"/>
                  </a:lnTo>
                  <a:lnTo>
                    <a:pt x="12219" y="3419"/>
                  </a:lnTo>
                  <a:lnTo>
                    <a:pt x="11257" y="3831"/>
                  </a:lnTo>
                  <a:lnTo>
                    <a:pt x="10274" y="4205"/>
                  </a:lnTo>
                  <a:lnTo>
                    <a:pt x="9272" y="4558"/>
                  </a:lnTo>
                  <a:lnTo>
                    <a:pt x="8271" y="4892"/>
                  </a:lnTo>
                  <a:lnTo>
                    <a:pt x="7269" y="5187"/>
                  </a:lnTo>
                  <a:lnTo>
                    <a:pt x="6247" y="5462"/>
                  </a:lnTo>
                  <a:lnTo>
                    <a:pt x="5206" y="5717"/>
                  </a:lnTo>
                  <a:lnTo>
                    <a:pt x="4184" y="5953"/>
                  </a:lnTo>
                  <a:lnTo>
                    <a:pt x="3143" y="6149"/>
                  </a:lnTo>
                  <a:lnTo>
                    <a:pt x="2102" y="6326"/>
                  </a:lnTo>
                  <a:lnTo>
                    <a:pt x="1061" y="6464"/>
                  </a:lnTo>
                  <a:lnTo>
                    <a:pt x="0" y="6601"/>
                  </a:lnTo>
                  <a:lnTo>
                    <a:pt x="59" y="6680"/>
                  </a:lnTo>
                  <a:lnTo>
                    <a:pt x="79" y="6778"/>
                  </a:lnTo>
                  <a:lnTo>
                    <a:pt x="157" y="6837"/>
                  </a:lnTo>
                  <a:lnTo>
                    <a:pt x="295" y="6916"/>
                  </a:lnTo>
                  <a:lnTo>
                    <a:pt x="629" y="7053"/>
                  </a:lnTo>
                  <a:lnTo>
                    <a:pt x="1100" y="7191"/>
                  </a:lnTo>
                  <a:lnTo>
                    <a:pt x="1690" y="7348"/>
                  </a:lnTo>
                  <a:lnTo>
                    <a:pt x="2416" y="7505"/>
                  </a:lnTo>
                  <a:lnTo>
                    <a:pt x="3261" y="7642"/>
                  </a:lnTo>
                  <a:lnTo>
                    <a:pt x="4224" y="7780"/>
                  </a:lnTo>
                  <a:lnTo>
                    <a:pt x="5285" y="7917"/>
                  </a:lnTo>
                  <a:lnTo>
                    <a:pt x="6463" y="8055"/>
                  </a:lnTo>
                  <a:lnTo>
                    <a:pt x="7760" y="8173"/>
                  </a:lnTo>
                  <a:lnTo>
                    <a:pt x="9135" y="8271"/>
                  </a:lnTo>
                  <a:lnTo>
                    <a:pt x="10628" y="8369"/>
                  </a:lnTo>
                  <a:lnTo>
                    <a:pt x="12219" y="8448"/>
                  </a:lnTo>
                  <a:lnTo>
                    <a:pt x="13909" y="8507"/>
                  </a:lnTo>
                  <a:lnTo>
                    <a:pt x="15696" y="8546"/>
                  </a:lnTo>
                  <a:lnTo>
                    <a:pt x="17562" y="8566"/>
                  </a:lnTo>
                  <a:lnTo>
                    <a:pt x="20490" y="8566"/>
                  </a:lnTo>
                  <a:lnTo>
                    <a:pt x="23063" y="8526"/>
                  </a:lnTo>
                  <a:lnTo>
                    <a:pt x="25322" y="8467"/>
                  </a:lnTo>
                  <a:lnTo>
                    <a:pt x="27287" y="8369"/>
                  </a:lnTo>
                  <a:lnTo>
                    <a:pt x="28956" y="8232"/>
                  </a:lnTo>
                  <a:lnTo>
                    <a:pt x="30371" y="8114"/>
                  </a:lnTo>
                  <a:lnTo>
                    <a:pt x="31549" y="7957"/>
                  </a:lnTo>
                  <a:lnTo>
                    <a:pt x="32512" y="7800"/>
                  </a:lnTo>
                  <a:lnTo>
                    <a:pt x="33278" y="7642"/>
                  </a:lnTo>
                  <a:lnTo>
                    <a:pt x="33868" y="7505"/>
                  </a:lnTo>
                  <a:lnTo>
                    <a:pt x="34319" y="7348"/>
                  </a:lnTo>
                  <a:lnTo>
                    <a:pt x="34634" y="7230"/>
                  </a:lnTo>
                  <a:lnTo>
                    <a:pt x="34850" y="7112"/>
                  </a:lnTo>
                  <a:lnTo>
                    <a:pt x="34968" y="7014"/>
                  </a:lnTo>
                  <a:lnTo>
                    <a:pt x="35027" y="6955"/>
                  </a:lnTo>
                  <a:lnTo>
                    <a:pt x="35046" y="6916"/>
                  </a:lnTo>
                  <a:lnTo>
                    <a:pt x="35125" y="6798"/>
                  </a:lnTo>
                  <a:lnTo>
                    <a:pt x="35223" y="6699"/>
                  </a:lnTo>
                  <a:lnTo>
                    <a:pt x="35184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6" name="Google Shape;10836;p63"/>
            <p:cNvSpPr/>
            <p:nvPr/>
          </p:nvSpPr>
          <p:spPr>
            <a:xfrm>
              <a:off x="-715928" y="-1339736"/>
              <a:ext cx="514865" cy="414295"/>
            </a:xfrm>
            <a:custGeom>
              <a:avLst/>
              <a:gdLst/>
              <a:ahLst/>
              <a:cxnLst/>
              <a:rect l="l" t="t" r="r" b="b"/>
              <a:pathLst>
                <a:path w="31275" h="25166" extrusionOk="0">
                  <a:moveTo>
                    <a:pt x="31196" y="1"/>
                  </a:moveTo>
                  <a:lnTo>
                    <a:pt x="30685" y="178"/>
                  </a:lnTo>
                  <a:lnTo>
                    <a:pt x="30057" y="335"/>
                  </a:lnTo>
                  <a:lnTo>
                    <a:pt x="29310" y="492"/>
                  </a:lnTo>
                  <a:lnTo>
                    <a:pt x="28407" y="649"/>
                  </a:lnTo>
                  <a:lnTo>
                    <a:pt x="28014" y="1494"/>
                  </a:lnTo>
                  <a:lnTo>
                    <a:pt x="27582" y="2339"/>
                  </a:lnTo>
                  <a:lnTo>
                    <a:pt x="27149" y="3164"/>
                  </a:lnTo>
                  <a:lnTo>
                    <a:pt x="26698" y="3989"/>
                  </a:lnTo>
                  <a:lnTo>
                    <a:pt x="26226" y="4794"/>
                  </a:lnTo>
                  <a:lnTo>
                    <a:pt x="25735" y="5600"/>
                  </a:lnTo>
                  <a:lnTo>
                    <a:pt x="25224" y="6385"/>
                  </a:lnTo>
                  <a:lnTo>
                    <a:pt x="24713" y="7171"/>
                  </a:lnTo>
                  <a:lnTo>
                    <a:pt x="24163" y="7937"/>
                  </a:lnTo>
                  <a:lnTo>
                    <a:pt x="23613" y="8704"/>
                  </a:lnTo>
                  <a:lnTo>
                    <a:pt x="23024" y="9450"/>
                  </a:lnTo>
                  <a:lnTo>
                    <a:pt x="22435" y="10197"/>
                  </a:lnTo>
                  <a:lnTo>
                    <a:pt x="21806" y="10923"/>
                  </a:lnTo>
                  <a:lnTo>
                    <a:pt x="21177" y="11631"/>
                  </a:lnTo>
                  <a:lnTo>
                    <a:pt x="20510" y="12318"/>
                  </a:lnTo>
                  <a:lnTo>
                    <a:pt x="19842" y="13006"/>
                  </a:lnTo>
                  <a:lnTo>
                    <a:pt x="18761" y="14008"/>
                  </a:lnTo>
                  <a:lnTo>
                    <a:pt x="17661" y="14970"/>
                  </a:lnTo>
                  <a:lnTo>
                    <a:pt x="16541" y="15894"/>
                  </a:lnTo>
                  <a:lnTo>
                    <a:pt x="15382" y="16778"/>
                  </a:lnTo>
                  <a:lnTo>
                    <a:pt x="14204" y="17622"/>
                  </a:lnTo>
                  <a:lnTo>
                    <a:pt x="13005" y="18447"/>
                  </a:lnTo>
                  <a:lnTo>
                    <a:pt x="11787" y="19213"/>
                  </a:lnTo>
                  <a:lnTo>
                    <a:pt x="10530" y="19960"/>
                  </a:lnTo>
                  <a:lnTo>
                    <a:pt x="9273" y="20648"/>
                  </a:lnTo>
                  <a:lnTo>
                    <a:pt x="7996" y="21315"/>
                  </a:lnTo>
                  <a:lnTo>
                    <a:pt x="6699" y="21924"/>
                  </a:lnTo>
                  <a:lnTo>
                    <a:pt x="5383" y="22514"/>
                  </a:lnTo>
                  <a:lnTo>
                    <a:pt x="4047" y="23044"/>
                  </a:lnTo>
                  <a:lnTo>
                    <a:pt x="2711" y="23535"/>
                  </a:lnTo>
                  <a:lnTo>
                    <a:pt x="1356" y="23987"/>
                  </a:lnTo>
                  <a:lnTo>
                    <a:pt x="1" y="24400"/>
                  </a:lnTo>
                  <a:lnTo>
                    <a:pt x="1199" y="24557"/>
                  </a:lnTo>
                  <a:lnTo>
                    <a:pt x="2574" y="24694"/>
                  </a:lnTo>
                  <a:lnTo>
                    <a:pt x="4067" y="24812"/>
                  </a:lnTo>
                  <a:lnTo>
                    <a:pt x="5697" y="24930"/>
                  </a:lnTo>
                  <a:lnTo>
                    <a:pt x="7465" y="25028"/>
                  </a:lnTo>
                  <a:lnTo>
                    <a:pt x="9371" y="25087"/>
                  </a:lnTo>
                  <a:lnTo>
                    <a:pt x="11394" y="25146"/>
                  </a:lnTo>
                  <a:lnTo>
                    <a:pt x="13536" y="25166"/>
                  </a:lnTo>
                  <a:lnTo>
                    <a:pt x="15972" y="25166"/>
                  </a:lnTo>
                  <a:lnTo>
                    <a:pt x="18250" y="25127"/>
                  </a:lnTo>
                  <a:lnTo>
                    <a:pt x="20372" y="25048"/>
                  </a:lnTo>
                  <a:lnTo>
                    <a:pt x="22317" y="24950"/>
                  </a:lnTo>
                  <a:lnTo>
                    <a:pt x="24085" y="24832"/>
                  </a:lnTo>
                  <a:lnTo>
                    <a:pt x="25676" y="24694"/>
                  </a:lnTo>
                  <a:lnTo>
                    <a:pt x="27071" y="24537"/>
                  </a:lnTo>
                  <a:lnTo>
                    <a:pt x="28289" y="24360"/>
                  </a:lnTo>
                  <a:lnTo>
                    <a:pt x="28682" y="23732"/>
                  </a:lnTo>
                  <a:lnTo>
                    <a:pt x="29094" y="23103"/>
                  </a:lnTo>
                  <a:lnTo>
                    <a:pt x="29467" y="22475"/>
                  </a:lnTo>
                  <a:lnTo>
                    <a:pt x="29860" y="21826"/>
                  </a:lnTo>
                  <a:lnTo>
                    <a:pt x="30214" y="21158"/>
                  </a:lnTo>
                  <a:lnTo>
                    <a:pt x="30587" y="20490"/>
                  </a:lnTo>
                  <a:lnTo>
                    <a:pt x="30921" y="19822"/>
                  </a:lnTo>
                  <a:lnTo>
                    <a:pt x="31275" y="19135"/>
                  </a:lnTo>
                  <a:lnTo>
                    <a:pt x="31196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7" name="Google Shape;10837;p63"/>
            <p:cNvSpPr/>
            <p:nvPr/>
          </p:nvSpPr>
          <p:spPr>
            <a:xfrm>
              <a:off x="-484686" y="-791216"/>
              <a:ext cx="284604" cy="75365"/>
            </a:xfrm>
            <a:custGeom>
              <a:avLst/>
              <a:gdLst/>
              <a:ahLst/>
              <a:cxnLst/>
              <a:rect l="l" t="t" r="r" b="b"/>
              <a:pathLst>
                <a:path w="17288" h="4578" extrusionOk="0">
                  <a:moveTo>
                    <a:pt x="17288" y="0"/>
                  </a:moveTo>
                  <a:lnTo>
                    <a:pt x="17189" y="40"/>
                  </a:lnTo>
                  <a:lnTo>
                    <a:pt x="17111" y="59"/>
                  </a:lnTo>
                  <a:lnTo>
                    <a:pt x="16757" y="177"/>
                  </a:lnTo>
                  <a:lnTo>
                    <a:pt x="16364" y="295"/>
                  </a:lnTo>
                  <a:lnTo>
                    <a:pt x="15893" y="413"/>
                  </a:lnTo>
                  <a:lnTo>
                    <a:pt x="15363" y="531"/>
                  </a:lnTo>
                  <a:lnTo>
                    <a:pt x="14754" y="629"/>
                  </a:lnTo>
                  <a:lnTo>
                    <a:pt x="14066" y="747"/>
                  </a:lnTo>
                  <a:lnTo>
                    <a:pt x="13300" y="845"/>
                  </a:lnTo>
                  <a:lnTo>
                    <a:pt x="12435" y="963"/>
                  </a:lnTo>
                  <a:lnTo>
                    <a:pt x="10687" y="1120"/>
                  </a:lnTo>
                  <a:lnTo>
                    <a:pt x="8762" y="1277"/>
                  </a:lnTo>
                  <a:lnTo>
                    <a:pt x="6719" y="1376"/>
                  </a:lnTo>
                  <a:lnTo>
                    <a:pt x="4558" y="1454"/>
                  </a:lnTo>
                  <a:lnTo>
                    <a:pt x="3536" y="2240"/>
                  </a:lnTo>
                  <a:lnTo>
                    <a:pt x="2476" y="2986"/>
                  </a:lnTo>
                  <a:lnTo>
                    <a:pt x="1395" y="3713"/>
                  </a:lnTo>
                  <a:lnTo>
                    <a:pt x="275" y="4401"/>
                  </a:lnTo>
                  <a:lnTo>
                    <a:pt x="0" y="4578"/>
                  </a:lnTo>
                  <a:lnTo>
                    <a:pt x="1847" y="4558"/>
                  </a:lnTo>
                  <a:lnTo>
                    <a:pt x="3576" y="4538"/>
                  </a:lnTo>
                  <a:lnTo>
                    <a:pt x="5226" y="4499"/>
                  </a:lnTo>
                  <a:lnTo>
                    <a:pt x="6778" y="4440"/>
                  </a:lnTo>
                  <a:lnTo>
                    <a:pt x="8232" y="4362"/>
                  </a:lnTo>
                  <a:lnTo>
                    <a:pt x="9587" y="4263"/>
                  </a:lnTo>
                  <a:lnTo>
                    <a:pt x="10825" y="4165"/>
                  </a:lnTo>
                  <a:lnTo>
                    <a:pt x="11984" y="4047"/>
                  </a:lnTo>
                  <a:lnTo>
                    <a:pt x="13025" y="3929"/>
                  </a:lnTo>
                  <a:lnTo>
                    <a:pt x="13948" y="3811"/>
                  </a:lnTo>
                  <a:lnTo>
                    <a:pt x="14773" y="3674"/>
                  </a:lnTo>
                  <a:lnTo>
                    <a:pt x="15480" y="3536"/>
                  </a:lnTo>
                  <a:lnTo>
                    <a:pt x="16070" y="3399"/>
                  </a:lnTo>
                  <a:lnTo>
                    <a:pt x="16541" y="3261"/>
                  </a:lnTo>
                  <a:lnTo>
                    <a:pt x="16875" y="3124"/>
                  </a:lnTo>
                  <a:lnTo>
                    <a:pt x="17013" y="3065"/>
                  </a:lnTo>
                  <a:lnTo>
                    <a:pt x="17111" y="3006"/>
                  </a:lnTo>
                  <a:lnTo>
                    <a:pt x="17189" y="3026"/>
                  </a:lnTo>
                  <a:lnTo>
                    <a:pt x="17288" y="3085"/>
                  </a:lnTo>
                  <a:lnTo>
                    <a:pt x="17288" y="0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8" name="Google Shape;10838;p63"/>
            <p:cNvSpPr/>
            <p:nvPr/>
          </p:nvSpPr>
          <p:spPr>
            <a:xfrm>
              <a:off x="-250217" y="-1024730"/>
              <a:ext cx="49503" cy="86049"/>
            </a:xfrm>
            <a:custGeom>
              <a:avLst/>
              <a:gdLst/>
              <a:ahLst/>
              <a:cxnLst/>
              <a:rect l="l" t="t" r="r" b="b"/>
              <a:pathLst>
                <a:path w="3007" h="5227" extrusionOk="0">
                  <a:moveTo>
                    <a:pt x="2987" y="1"/>
                  </a:moveTo>
                  <a:lnTo>
                    <a:pt x="2633" y="688"/>
                  </a:lnTo>
                  <a:lnTo>
                    <a:pt x="2299" y="1356"/>
                  </a:lnTo>
                  <a:lnTo>
                    <a:pt x="1926" y="2024"/>
                  </a:lnTo>
                  <a:lnTo>
                    <a:pt x="1572" y="2692"/>
                  </a:lnTo>
                  <a:lnTo>
                    <a:pt x="1179" y="3341"/>
                  </a:lnTo>
                  <a:lnTo>
                    <a:pt x="806" y="3969"/>
                  </a:lnTo>
                  <a:lnTo>
                    <a:pt x="394" y="4598"/>
                  </a:lnTo>
                  <a:lnTo>
                    <a:pt x="1" y="5226"/>
                  </a:lnTo>
                  <a:lnTo>
                    <a:pt x="1" y="5226"/>
                  </a:lnTo>
                  <a:lnTo>
                    <a:pt x="570" y="5128"/>
                  </a:lnTo>
                  <a:lnTo>
                    <a:pt x="1062" y="5050"/>
                  </a:lnTo>
                  <a:lnTo>
                    <a:pt x="1513" y="4951"/>
                  </a:lnTo>
                  <a:lnTo>
                    <a:pt x="1906" y="4853"/>
                  </a:lnTo>
                  <a:lnTo>
                    <a:pt x="2240" y="4755"/>
                  </a:lnTo>
                  <a:lnTo>
                    <a:pt x="2515" y="4657"/>
                  </a:lnTo>
                  <a:lnTo>
                    <a:pt x="2712" y="4558"/>
                  </a:lnTo>
                  <a:lnTo>
                    <a:pt x="2869" y="4460"/>
                  </a:lnTo>
                  <a:lnTo>
                    <a:pt x="3006" y="4519"/>
                  </a:lnTo>
                  <a:lnTo>
                    <a:pt x="3006" y="4519"/>
                  </a:lnTo>
                  <a:lnTo>
                    <a:pt x="2987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9" name="Google Shape;10839;p63"/>
            <p:cNvSpPr/>
            <p:nvPr/>
          </p:nvSpPr>
          <p:spPr>
            <a:xfrm>
              <a:off x="-308744" y="-930609"/>
              <a:ext cx="108027" cy="68583"/>
            </a:xfrm>
            <a:custGeom>
              <a:avLst/>
              <a:gdLst/>
              <a:ahLst/>
              <a:cxnLst/>
              <a:rect l="l" t="t" r="r" b="b"/>
              <a:pathLst>
                <a:path w="6562" h="4166" extrusionOk="0">
                  <a:moveTo>
                    <a:pt x="6561" y="1"/>
                  </a:moveTo>
                  <a:lnTo>
                    <a:pt x="6424" y="59"/>
                  </a:lnTo>
                  <a:lnTo>
                    <a:pt x="6129" y="158"/>
                  </a:lnTo>
                  <a:lnTo>
                    <a:pt x="5795" y="256"/>
                  </a:lnTo>
                  <a:lnTo>
                    <a:pt x="5402" y="354"/>
                  </a:lnTo>
                  <a:lnTo>
                    <a:pt x="4970" y="452"/>
                  </a:lnTo>
                  <a:lnTo>
                    <a:pt x="4479" y="551"/>
                  </a:lnTo>
                  <a:lnTo>
                    <a:pt x="3929" y="649"/>
                  </a:lnTo>
                  <a:lnTo>
                    <a:pt x="2652" y="826"/>
                  </a:lnTo>
                  <a:lnTo>
                    <a:pt x="2024" y="1690"/>
                  </a:lnTo>
                  <a:lnTo>
                    <a:pt x="1356" y="2535"/>
                  </a:lnTo>
                  <a:lnTo>
                    <a:pt x="688" y="3360"/>
                  </a:lnTo>
                  <a:lnTo>
                    <a:pt x="0" y="4165"/>
                  </a:lnTo>
                  <a:lnTo>
                    <a:pt x="1316" y="4047"/>
                  </a:lnTo>
                  <a:lnTo>
                    <a:pt x="2495" y="3910"/>
                  </a:lnTo>
                  <a:lnTo>
                    <a:pt x="3517" y="3753"/>
                  </a:lnTo>
                  <a:lnTo>
                    <a:pt x="4401" y="3615"/>
                  </a:lnTo>
                  <a:lnTo>
                    <a:pt x="5147" y="3458"/>
                  </a:lnTo>
                  <a:lnTo>
                    <a:pt x="5736" y="3301"/>
                  </a:lnTo>
                  <a:lnTo>
                    <a:pt x="5952" y="3222"/>
                  </a:lnTo>
                  <a:lnTo>
                    <a:pt x="6149" y="3144"/>
                  </a:lnTo>
                  <a:lnTo>
                    <a:pt x="6306" y="3065"/>
                  </a:lnTo>
                  <a:lnTo>
                    <a:pt x="6424" y="2987"/>
                  </a:lnTo>
                  <a:lnTo>
                    <a:pt x="6502" y="3006"/>
                  </a:lnTo>
                  <a:lnTo>
                    <a:pt x="6561" y="3045"/>
                  </a:lnTo>
                  <a:lnTo>
                    <a:pt x="6561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0" name="Google Shape;10840;p63"/>
            <p:cNvSpPr/>
            <p:nvPr/>
          </p:nvSpPr>
          <p:spPr>
            <a:xfrm>
              <a:off x="-384425" y="-860756"/>
              <a:ext cx="184034" cy="73110"/>
            </a:xfrm>
            <a:custGeom>
              <a:avLst/>
              <a:gdLst/>
              <a:ahLst/>
              <a:cxnLst/>
              <a:rect l="l" t="t" r="r" b="b"/>
              <a:pathLst>
                <a:path w="11179" h="4441" extrusionOk="0">
                  <a:moveTo>
                    <a:pt x="11178" y="1"/>
                  </a:moveTo>
                  <a:lnTo>
                    <a:pt x="11021" y="60"/>
                  </a:lnTo>
                  <a:lnTo>
                    <a:pt x="10667" y="178"/>
                  </a:lnTo>
                  <a:lnTo>
                    <a:pt x="10274" y="276"/>
                  </a:lnTo>
                  <a:lnTo>
                    <a:pt x="9803" y="394"/>
                  </a:lnTo>
                  <a:lnTo>
                    <a:pt x="9273" y="512"/>
                  </a:lnTo>
                  <a:lnTo>
                    <a:pt x="8664" y="629"/>
                  </a:lnTo>
                  <a:lnTo>
                    <a:pt x="7976" y="728"/>
                  </a:lnTo>
                  <a:lnTo>
                    <a:pt x="7210" y="845"/>
                  </a:lnTo>
                  <a:lnTo>
                    <a:pt x="6345" y="944"/>
                  </a:lnTo>
                  <a:lnTo>
                    <a:pt x="4951" y="1081"/>
                  </a:lnTo>
                  <a:lnTo>
                    <a:pt x="3438" y="1199"/>
                  </a:lnTo>
                  <a:lnTo>
                    <a:pt x="2613" y="2044"/>
                  </a:lnTo>
                  <a:lnTo>
                    <a:pt x="1768" y="2869"/>
                  </a:lnTo>
                  <a:lnTo>
                    <a:pt x="904" y="3674"/>
                  </a:lnTo>
                  <a:lnTo>
                    <a:pt x="0" y="4440"/>
                  </a:lnTo>
                  <a:lnTo>
                    <a:pt x="1179" y="4401"/>
                  </a:lnTo>
                  <a:lnTo>
                    <a:pt x="2279" y="4342"/>
                  </a:lnTo>
                  <a:lnTo>
                    <a:pt x="3340" y="4264"/>
                  </a:lnTo>
                  <a:lnTo>
                    <a:pt x="4342" y="4185"/>
                  </a:lnTo>
                  <a:lnTo>
                    <a:pt x="5265" y="4107"/>
                  </a:lnTo>
                  <a:lnTo>
                    <a:pt x="6129" y="4008"/>
                  </a:lnTo>
                  <a:lnTo>
                    <a:pt x="6935" y="3930"/>
                  </a:lnTo>
                  <a:lnTo>
                    <a:pt x="7662" y="3831"/>
                  </a:lnTo>
                  <a:lnTo>
                    <a:pt x="8330" y="3714"/>
                  </a:lnTo>
                  <a:lnTo>
                    <a:pt x="8919" y="3615"/>
                  </a:lnTo>
                  <a:lnTo>
                    <a:pt x="9449" y="3517"/>
                  </a:lnTo>
                  <a:lnTo>
                    <a:pt x="9921" y="3399"/>
                  </a:lnTo>
                  <a:lnTo>
                    <a:pt x="10294" y="3301"/>
                  </a:lnTo>
                  <a:lnTo>
                    <a:pt x="10608" y="3183"/>
                  </a:lnTo>
                  <a:lnTo>
                    <a:pt x="10864" y="3085"/>
                  </a:lnTo>
                  <a:lnTo>
                    <a:pt x="11021" y="2987"/>
                  </a:lnTo>
                  <a:lnTo>
                    <a:pt x="11099" y="3006"/>
                  </a:lnTo>
                  <a:lnTo>
                    <a:pt x="11178" y="3046"/>
                  </a:lnTo>
                  <a:lnTo>
                    <a:pt x="11178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1" name="Google Shape;10841;p63"/>
            <p:cNvSpPr/>
            <p:nvPr/>
          </p:nvSpPr>
          <p:spPr>
            <a:xfrm>
              <a:off x="-238249" y="-1405062"/>
              <a:ext cx="35592" cy="54672"/>
            </a:xfrm>
            <a:custGeom>
              <a:avLst/>
              <a:gdLst/>
              <a:ahLst/>
              <a:cxnLst/>
              <a:rect l="l" t="t" r="r" b="b"/>
              <a:pathLst>
                <a:path w="2162" h="3321" extrusionOk="0">
                  <a:moveTo>
                    <a:pt x="2162" y="1"/>
                  </a:moveTo>
                  <a:lnTo>
                    <a:pt x="1749" y="138"/>
                  </a:lnTo>
                  <a:lnTo>
                    <a:pt x="1258" y="276"/>
                  </a:lnTo>
                  <a:lnTo>
                    <a:pt x="649" y="1808"/>
                  </a:lnTo>
                  <a:lnTo>
                    <a:pt x="1" y="3321"/>
                  </a:lnTo>
                  <a:lnTo>
                    <a:pt x="786" y="3164"/>
                  </a:lnTo>
                  <a:lnTo>
                    <a:pt x="1395" y="3006"/>
                  </a:lnTo>
                  <a:lnTo>
                    <a:pt x="1651" y="2908"/>
                  </a:lnTo>
                  <a:lnTo>
                    <a:pt x="1867" y="2830"/>
                  </a:lnTo>
                  <a:lnTo>
                    <a:pt x="2024" y="2751"/>
                  </a:lnTo>
                  <a:lnTo>
                    <a:pt x="2142" y="2672"/>
                  </a:lnTo>
                  <a:lnTo>
                    <a:pt x="2162" y="2574"/>
                  </a:lnTo>
                  <a:lnTo>
                    <a:pt x="2162" y="2260"/>
                  </a:lnTo>
                  <a:lnTo>
                    <a:pt x="2162" y="1337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240DFE92-F51D-B6B6-ED88-2BBD5E5C3840}"/>
              </a:ext>
            </a:extLst>
          </p:cNvPr>
          <p:cNvSpPr txBox="1"/>
          <p:nvPr/>
        </p:nvSpPr>
        <p:spPr>
          <a:xfrm>
            <a:off x="0" y="38182"/>
            <a:ext cx="9144000" cy="515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2000" b="1" dirty="0">
                <a:solidFill>
                  <a:srgbClr val="583F5C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b="1" dirty="0">
              <a:solidFill>
                <a:srgbClr val="583F5C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C273764-CAE4-579B-45A0-5FBBA496A854}"/>
              </a:ext>
            </a:extLst>
          </p:cNvPr>
          <p:cNvSpPr txBox="1"/>
          <p:nvPr/>
        </p:nvSpPr>
        <p:spPr>
          <a:xfrm>
            <a:off x="1188246" y="833861"/>
            <a:ext cx="6758635" cy="276998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300000"/>
              </a:lnSpc>
            </a:pPr>
            <a:r>
              <a:rPr lang="fa-IR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  <a:r>
              <a:rPr lang="en-US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 </a:t>
            </a:r>
            <a:endParaRPr lang="en-US" sz="120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300000"/>
              </a:lnSpc>
            </a:pPr>
            <a:endParaRPr lang="en-US" sz="120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</p:cSld>
  <p:clrMapOvr>
    <a:masterClrMapping/>
  </p:clrMapOvr>
  <p:transition spd="slow">
    <p:push dir="u"/>
  </p:transition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5" name="Google Shape;10855;p64"/>
          <p:cNvSpPr/>
          <p:nvPr/>
        </p:nvSpPr>
        <p:spPr>
          <a:xfrm>
            <a:off x="1275600" y="2017623"/>
            <a:ext cx="759000" cy="7590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56" name="Google Shape;10856;p64"/>
          <p:cNvSpPr/>
          <p:nvPr/>
        </p:nvSpPr>
        <p:spPr>
          <a:xfrm>
            <a:off x="5164800" y="2017623"/>
            <a:ext cx="759000" cy="7590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57" name="Google Shape;10857;p64"/>
          <p:cNvSpPr/>
          <p:nvPr/>
        </p:nvSpPr>
        <p:spPr>
          <a:xfrm>
            <a:off x="3220200" y="2017623"/>
            <a:ext cx="759000" cy="7590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58" name="Google Shape;10858;p64"/>
          <p:cNvSpPr/>
          <p:nvPr/>
        </p:nvSpPr>
        <p:spPr>
          <a:xfrm>
            <a:off x="7109400" y="2017623"/>
            <a:ext cx="759000" cy="7590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10859" name="Google Shape;10859;p64"/>
          <p:cNvCxnSpPr>
            <a:stCxn id="10855" idx="0"/>
            <a:endCxn id="10857" idx="0"/>
          </p:cNvCxnSpPr>
          <p:nvPr/>
        </p:nvCxnSpPr>
        <p:spPr>
          <a:xfrm rot="-5400000" flipH="1">
            <a:off x="2627100" y="1045623"/>
            <a:ext cx="600" cy="1944600"/>
          </a:xfrm>
          <a:prstGeom prst="bentConnector3">
            <a:avLst>
              <a:gd name="adj1" fmla="val -39687500"/>
            </a:avLst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0860" name="Google Shape;10860;p64"/>
          <p:cNvCxnSpPr>
            <a:stCxn id="10857" idx="0"/>
            <a:endCxn id="10856" idx="0"/>
          </p:cNvCxnSpPr>
          <p:nvPr/>
        </p:nvCxnSpPr>
        <p:spPr>
          <a:xfrm rot="-5400000" flipH="1">
            <a:off x="4571700" y="1045623"/>
            <a:ext cx="600" cy="1944600"/>
          </a:xfrm>
          <a:prstGeom prst="bentConnector3">
            <a:avLst>
              <a:gd name="adj1" fmla="val -39687500"/>
            </a:avLst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0861" name="Google Shape;10861;p64"/>
          <p:cNvCxnSpPr>
            <a:stCxn id="10856" idx="0"/>
            <a:endCxn id="10858" idx="0"/>
          </p:cNvCxnSpPr>
          <p:nvPr/>
        </p:nvCxnSpPr>
        <p:spPr>
          <a:xfrm rot="-5400000" flipH="1">
            <a:off x="6516300" y="1045623"/>
            <a:ext cx="600" cy="1944600"/>
          </a:xfrm>
          <a:prstGeom prst="bentConnector3">
            <a:avLst>
              <a:gd name="adj1" fmla="val -39687500"/>
            </a:avLst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10862" name="Google Shape;10862;p64"/>
          <p:cNvGrpSpPr/>
          <p:nvPr/>
        </p:nvGrpSpPr>
        <p:grpSpPr>
          <a:xfrm>
            <a:off x="1492777" y="2237107"/>
            <a:ext cx="324646" cy="320032"/>
            <a:chOff x="4073925" y="3441075"/>
            <a:chExt cx="260425" cy="260400"/>
          </a:xfrm>
        </p:grpSpPr>
        <p:sp>
          <p:nvSpPr>
            <p:cNvPr id="10863" name="Google Shape;10863;p64"/>
            <p:cNvSpPr/>
            <p:nvPr/>
          </p:nvSpPr>
          <p:spPr>
            <a:xfrm>
              <a:off x="4150375" y="3487050"/>
              <a:ext cx="76450" cy="46025"/>
            </a:xfrm>
            <a:custGeom>
              <a:avLst/>
              <a:gdLst/>
              <a:ahLst/>
              <a:cxnLst/>
              <a:rect l="l" t="t" r="r" b="b"/>
              <a:pathLst>
                <a:path w="3058" h="1841" extrusionOk="0">
                  <a:moveTo>
                    <a:pt x="0" y="1"/>
                  </a:moveTo>
                  <a:lnTo>
                    <a:pt x="0" y="1840"/>
                  </a:lnTo>
                  <a:lnTo>
                    <a:pt x="3057" y="1840"/>
                  </a:lnTo>
                  <a:lnTo>
                    <a:pt x="305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64"/>
            <p:cNvSpPr/>
            <p:nvPr/>
          </p:nvSpPr>
          <p:spPr>
            <a:xfrm>
              <a:off x="4073925" y="3441075"/>
              <a:ext cx="260425" cy="260400"/>
            </a:xfrm>
            <a:custGeom>
              <a:avLst/>
              <a:gdLst/>
              <a:ahLst/>
              <a:cxnLst/>
              <a:rect l="l" t="t" r="r" b="b"/>
              <a:pathLst>
                <a:path w="10417" h="10416" extrusionOk="0">
                  <a:moveTo>
                    <a:pt x="6737" y="1218"/>
                  </a:moveTo>
                  <a:lnTo>
                    <a:pt x="6737" y="4275"/>
                  </a:lnTo>
                  <a:lnTo>
                    <a:pt x="2436" y="4275"/>
                  </a:lnTo>
                  <a:lnTo>
                    <a:pt x="2436" y="1218"/>
                  </a:lnTo>
                  <a:close/>
                  <a:moveTo>
                    <a:pt x="3058" y="4897"/>
                  </a:moveTo>
                  <a:lnTo>
                    <a:pt x="3058" y="5519"/>
                  </a:lnTo>
                  <a:lnTo>
                    <a:pt x="2436" y="5519"/>
                  </a:lnTo>
                  <a:lnTo>
                    <a:pt x="2436" y="4897"/>
                  </a:lnTo>
                  <a:close/>
                  <a:moveTo>
                    <a:pt x="6737" y="4897"/>
                  </a:moveTo>
                  <a:lnTo>
                    <a:pt x="6737" y="5519"/>
                  </a:lnTo>
                  <a:lnTo>
                    <a:pt x="6115" y="5519"/>
                  </a:lnTo>
                  <a:lnTo>
                    <a:pt x="6115" y="4897"/>
                  </a:lnTo>
                  <a:close/>
                  <a:moveTo>
                    <a:pt x="4587" y="5519"/>
                  </a:moveTo>
                  <a:lnTo>
                    <a:pt x="4820" y="5752"/>
                  </a:lnTo>
                  <a:lnTo>
                    <a:pt x="4950" y="5908"/>
                  </a:lnTo>
                  <a:lnTo>
                    <a:pt x="5209" y="6244"/>
                  </a:lnTo>
                  <a:lnTo>
                    <a:pt x="5442" y="6607"/>
                  </a:lnTo>
                  <a:lnTo>
                    <a:pt x="5571" y="6866"/>
                  </a:lnTo>
                  <a:lnTo>
                    <a:pt x="5623" y="7073"/>
                  </a:lnTo>
                  <a:lnTo>
                    <a:pt x="5623" y="7203"/>
                  </a:lnTo>
                  <a:lnTo>
                    <a:pt x="5623" y="7410"/>
                  </a:lnTo>
                  <a:lnTo>
                    <a:pt x="5545" y="7618"/>
                  </a:lnTo>
                  <a:lnTo>
                    <a:pt x="5468" y="7773"/>
                  </a:lnTo>
                  <a:lnTo>
                    <a:pt x="5338" y="7928"/>
                  </a:lnTo>
                  <a:lnTo>
                    <a:pt x="5183" y="8058"/>
                  </a:lnTo>
                  <a:lnTo>
                    <a:pt x="5001" y="8162"/>
                  </a:lnTo>
                  <a:lnTo>
                    <a:pt x="4794" y="8213"/>
                  </a:lnTo>
                  <a:lnTo>
                    <a:pt x="4587" y="8239"/>
                  </a:lnTo>
                  <a:lnTo>
                    <a:pt x="4380" y="8213"/>
                  </a:lnTo>
                  <a:lnTo>
                    <a:pt x="4172" y="8162"/>
                  </a:lnTo>
                  <a:lnTo>
                    <a:pt x="4017" y="8058"/>
                  </a:lnTo>
                  <a:lnTo>
                    <a:pt x="3861" y="7928"/>
                  </a:lnTo>
                  <a:lnTo>
                    <a:pt x="3732" y="7773"/>
                  </a:lnTo>
                  <a:lnTo>
                    <a:pt x="3628" y="7618"/>
                  </a:lnTo>
                  <a:lnTo>
                    <a:pt x="3576" y="7410"/>
                  </a:lnTo>
                  <a:lnTo>
                    <a:pt x="3550" y="7203"/>
                  </a:lnTo>
                  <a:lnTo>
                    <a:pt x="3550" y="7073"/>
                  </a:lnTo>
                  <a:lnTo>
                    <a:pt x="3602" y="6866"/>
                  </a:lnTo>
                  <a:lnTo>
                    <a:pt x="3732" y="6607"/>
                  </a:lnTo>
                  <a:lnTo>
                    <a:pt x="3965" y="6244"/>
                  </a:lnTo>
                  <a:lnTo>
                    <a:pt x="4224" y="5908"/>
                  </a:lnTo>
                  <a:lnTo>
                    <a:pt x="4354" y="5752"/>
                  </a:lnTo>
                  <a:lnTo>
                    <a:pt x="4587" y="5519"/>
                  </a:lnTo>
                  <a:close/>
                  <a:moveTo>
                    <a:pt x="1219" y="0"/>
                  </a:moveTo>
                  <a:lnTo>
                    <a:pt x="1219" y="9794"/>
                  </a:lnTo>
                  <a:lnTo>
                    <a:pt x="1" y="9794"/>
                  </a:lnTo>
                  <a:lnTo>
                    <a:pt x="1" y="10416"/>
                  </a:lnTo>
                  <a:lnTo>
                    <a:pt x="10416" y="10416"/>
                  </a:lnTo>
                  <a:lnTo>
                    <a:pt x="10416" y="9794"/>
                  </a:lnTo>
                  <a:lnTo>
                    <a:pt x="7955" y="9794"/>
                  </a:lnTo>
                  <a:lnTo>
                    <a:pt x="7955" y="7954"/>
                  </a:lnTo>
                  <a:lnTo>
                    <a:pt x="8266" y="7954"/>
                  </a:lnTo>
                  <a:lnTo>
                    <a:pt x="8395" y="7980"/>
                  </a:lnTo>
                  <a:lnTo>
                    <a:pt x="8473" y="8058"/>
                  </a:lnTo>
                  <a:lnTo>
                    <a:pt x="8551" y="8136"/>
                  </a:lnTo>
                  <a:lnTo>
                    <a:pt x="8577" y="8265"/>
                  </a:lnTo>
                  <a:lnTo>
                    <a:pt x="8603" y="8447"/>
                  </a:lnTo>
                  <a:lnTo>
                    <a:pt x="8655" y="8628"/>
                  </a:lnTo>
                  <a:lnTo>
                    <a:pt x="8732" y="8783"/>
                  </a:lnTo>
                  <a:lnTo>
                    <a:pt x="8836" y="8913"/>
                  </a:lnTo>
                  <a:lnTo>
                    <a:pt x="8991" y="9017"/>
                  </a:lnTo>
                  <a:lnTo>
                    <a:pt x="9147" y="9120"/>
                  </a:lnTo>
                  <a:lnTo>
                    <a:pt x="9302" y="9172"/>
                  </a:lnTo>
                  <a:lnTo>
                    <a:pt x="9484" y="9198"/>
                  </a:lnTo>
                  <a:lnTo>
                    <a:pt x="9691" y="9172"/>
                  </a:lnTo>
                  <a:lnTo>
                    <a:pt x="9846" y="9120"/>
                  </a:lnTo>
                  <a:lnTo>
                    <a:pt x="10002" y="9017"/>
                  </a:lnTo>
                  <a:lnTo>
                    <a:pt x="10131" y="8913"/>
                  </a:lnTo>
                  <a:lnTo>
                    <a:pt x="10261" y="8783"/>
                  </a:lnTo>
                  <a:lnTo>
                    <a:pt x="10339" y="8628"/>
                  </a:lnTo>
                  <a:lnTo>
                    <a:pt x="10390" y="8447"/>
                  </a:lnTo>
                  <a:lnTo>
                    <a:pt x="10416" y="8265"/>
                  </a:lnTo>
                  <a:lnTo>
                    <a:pt x="10416" y="2617"/>
                  </a:lnTo>
                  <a:lnTo>
                    <a:pt x="8810" y="1011"/>
                  </a:lnTo>
                  <a:lnTo>
                    <a:pt x="8370" y="1451"/>
                  </a:lnTo>
                  <a:lnTo>
                    <a:pt x="9665" y="2747"/>
                  </a:lnTo>
                  <a:lnTo>
                    <a:pt x="8888" y="2747"/>
                  </a:lnTo>
                  <a:lnTo>
                    <a:pt x="8888" y="3964"/>
                  </a:lnTo>
                  <a:lnTo>
                    <a:pt x="9484" y="4586"/>
                  </a:lnTo>
                  <a:lnTo>
                    <a:pt x="9795" y="4586"/>
                  </a:lnTo>
                  <a:lnTo>
                    <a:pt x="9795" y="8265"/>
                  </a:lnTo>
                  <a:lnTo>
                    <a:pt x="9769" y="8395"/>
                  </a:lnTo>
                  <a:lnTo>
                    <a:pt x="9717" y="8473"/>
                  </a:lnTo>
                  <a:lnTo>
                    <a:pt x="9613" y="8550"/>
                  </a:lnTo>
                  <a:lnTo>
                    <a:pt x="9484" y="8576"/>
                  </a:lnTo>
                  <a:lnTo>
                    <a:pt x="9380" y="8550"/>
                  </a:lnTo>
                  <a:lnTo>
                    <a:pt x="9276" y="8473"/>
                  </a:lnTo>
                  <a:lnTo>
                    <a:pt x="9199" y="8395"/>
                  </a:lnTo>
                  <a:lnTo>
                    <a:pt x="9199" y="8265"/>
                  </a:lnTo>
                  <a:lnTo>
                    <a:pt x="9173" y="8084"/>
                  </a:lnTo>
                  <a:lnTo>
                    <a:pt x="9121" y="7903"/>
                  </a:lnTo>
                  <a:lnTo>
                    <a:pt x="9017" y="7747"/>
                  </a:lnTo>
                  <a:lnTo>
                    <a:pt x="8914" y="7618"/>
                  </a:lnTo>
                  <a:lnTo>
                    <a:pt x="8784" y="7514"/>
                  </a:lnTo>
                  <a:lnTo>
                    <a:pt x="8629" y="7410"/>
                  </a:lnTo>
                  <a:lnTo>
                    <a:pt x="8447" y="7358"/>
                  </a:lnTo>
                  <a:lnTo>
                    <a:pt x="7955" y="7358"/>
                  </a:lnTo>
                  <a:lnTo>
                    <a:pt x="795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5" name="Google Shape;10865;p64"/>
            <p:cNvSpPr/>
            <p:nvPr/>
          </p:nvSpPr>
          <p:spPr>
            <a:xfrm>
              <a:off x="4177575" y="3602350"/>
              <a:ext cx="22050" cy="29825"/>
            </a:xfrm>
            <a:custGeom>
              <a:avLst/>
              <a:gdLst/>
              <a:ahLst/>
              <a:cxnLst/>
              <a:rect l="l" t="t" r="r" b="b"/>
              <a:pathLst>
                <a:path w="882" h="1193" extrusionOk="0">
                  <a:moveTo>
                    <a:pt x="441" y="1"/>
                  </a:moveTo>
                  <a:lnTo>
                    <a:pt x="311" y="156"/>
                  </a:lnTo>
                  <a:lnTo>
                    <a:pt x="130" y="441"/>
                  </a:lnTo>
                  <a:lnTo>
                    <a:pt x="52" y="622"/>
                  </a:lnTo>
                  <a:lnTo>
                    <a:pt x="26" y="726"/>
                  </a:lnTo>
                  <a:lnTo>
                    <a:pt x="0" y="752"/>
                  </a:lnTo>
                  <a:lnTo>
                    <a:pt x="26" y="830"/>
                  </a:lnTo>
                  <a:lnTo>
                    <a:pt x="52" y="907"/>
                  </a:lnTo>
                  <a:lnTo>
                    <a:pt x="78" y="985"/>
                  </a:lnTo>
                  <a:lnTo>
                    <a:pt x="130" y="1063"/>
                  </a:lnTo>
                  <a:lnTo>
                    <a:pt x="208" y="1115"/>
                  </a:lnTo>
                  <a:lnTo>
                    <a:pt x="285" y="1141"/>
                  </a:lnTo>
                  <a:lnTo>
                    <a:pt x="363" y="1167"/>
                  </a:lnTo>
                  <a:lnTo>
                    <a:pt x="441" y="1192"/>
                  </a:lnTo>
                  <a:lnTo>
                    <a:pt x="519" y="1167"/>
                  </a:lnTo>
                  <a:lnTo>
                    <a:pt x="622" y="1141"/>
                  </a:lnTo>
                  <a:lnTo>
                    <a:pt x="674" y="1115"/>
                  </a:lnTo>
                  <a:lnTo>
                    <a:pt x="752" y="1063"/>
                  </a:lnTo>
                  <a:lnTo>
                    <a:pt x="804" y="985"/>
                  </a:lnTo>
                  <a:lnTo>
                    <a:pt x="855" y="907"/>
                  </a:lnTo>
                  <a:lnTo>
                    <a:pt x="881" y="830"/>
                  </a:lnTo>
                  <a:lnTo>
                    <a:pt x="881" y="752"/>
                  </a:lnTo>
                  <a:lnTo>
                    <a:pt x="881" y="726"/>
                  </a:lnTo>
                  <a:lnTo>
                    <a:pt x="829" y="622"/>
                  </a:lnTo>
                  <a:lnTo>
                    <a:pt x="752" y="441"/>
                  </a:lnTo>
                  <a:lnTo>
                    <a:pt x="570" y="156"/>
                  </a:lnTo>
                  <a:lnTo>
                    <a:pt x="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66" name="Google Shape;10866;p64"/>
          <p:cNvGrpSpPr/>
          <p:nvPr/>
        </p:nvGrpSpPr>
        <p:grpSpPr>
          <a:xfrm>
            <a:off x="3436972" y="2237107"/>
            <a:ext cx="325456" cy="320032"/>
            <a:chOff x="4836300" y="3441075"/>
            <a:chExt cx="261075" cy="260400"/>
          </a:xfrm>
        </p:grpSpPr>
        <p:sp>
          <p:nvSpPr>
            <p:cNvPr id="10867" name="Google Shape;10867;p64"/>
            <p:cNvSpPr/>
            <p:nvPr/>
          </p:nvSpPr>
          <p:spPr>
            <a:xfrm>
              <a:off x="4956125" y="3533700"/>
              <a:ext cx="20750" cy="28525"/>
            </a:xfrm>
            <a:custGeom>
              <a:avLst/>
              <a:gdLst/>
              <a:ahLst/>
              <a:cxnLst/>
              <a:rect l="l" t="t" r="r" b="b"/>
              <a:pathLst>
                <a:path w="830" h="1141" extrusionOk="0">
                  <a:moveTo>
                    <a:pt x="415" y="0"/>
                  </a:moveTo>
                  <a:lnTo>
                    <a:pt x="260" y="233"/>
                  </a:lnTo>
                  <a:lnTo>
                    <a:pt x="130" y="441"/>
                  </a:lnTo>
                  <a:lnTo>
                    <a:pt x="53" y="596"/>
                  </a:lnTo>
                  <a:lnTo>
                    <a:pt x="1" y="726"/>
                  </a:lnTo>
                  <a:lnTo>
                    <a:pt x="27" y="803"/>
                  </a:lnTo>
                  <a:lnTo>
                    <a:pt x="53" y="881"/>
                  </a:lnTo>
                  <a:lnTo>
                    <a:pt x="130" y="1011"/>
                  </a:lnTo>
                  <a:lnTo>
                    <a:pt x="260" y="1114"/>
                  </a:lnTo>
                  <a:lnTo>
                    <a:pt x="338" y="1140"/>
                  </a:lnTo>
                  <a:lnTo>
                    <a:pt x="519" y="1140"/>
                  </a:lnTo>
                  <a:lnTo>
                    <a:pt x="597" y="1114"/>
                  </a:lnTo>
                  <a:lnTo>
                    <a:pt x="726" y="1011"/>
                  </a:lnTo>
                  <a:lnTo>
                    <a:pt x="804" y="881"/>
                  </a:lnTo>
                  <a:lnTo>
                    <a:pt x="830" y="803"/>
                  </a:lnTo>
                  <a:lnTo>
                    <a:pt x="830" y="726"/>
                  </a:lnTo>
                  <a:lnTo>
                    <a:pt x="804" y="596"/>
                  </a:lnTo>
                  <a:lnTo>
                    <a:pt x="726" y="441"/>
                  </a:lnTo>
                  <a:lnTo>
                    <a:pt x="597" y="233"/>
                  </a:lnTo>
                  <a:lnTo>
                    <a:pt x="41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8" name="Google Shape;10868;p64"/>
            <p:cNvSpPr/>
            <p:nvPr/>
          </p:nvSpPr>
          <p:spPr>
            <a:xfrm>
              <a:off x="4877125" y="3617250"/>
              <a:ext cx="178775" cy="32400"/>
            </a:xfrm>
            <a:custGeom>
              <a:avLst/>
              <a:gdLst/>
              <a:ahLst/>
              <a:cxnLst/>
              <a:rect l="l" t="t" r="r" b="b"/>
              <a:pathLst>
                <a:path w="7151" h="1296" extrusionOk="0">
                  <a:moveTo>
                    <a:pt x="285" y="1"/>
                  </a:moveTo>
                  <a:lnTo>
                    <a:pt x="285" y="441"/>
                  </a:lnTo>
                  <a:lnTo>
                    <a:pt x="285" y="545"/>
                  </a:lnTo>
                  <a:lnTo>
                    <a:pt x="207" y="648"/>
                  </a:lnTo>
                  <a:lnTo>
                    <a:pt x="130" y="700"/>
                  </a:lnTo>
                  <a:lnTo>
                    <a:pt x="0" y="726"/>
                  </a:lnTo>
                  <a:lnTo>
                    <a:pt x="0" y="1296"/>
                  </a:lnTo>
                  <a:lnTo>
                    <a:pt x="7151" y="1296"/>
                  </a:lnTo>
                  <a:lnTo>
                    <a:pt x="7151" y="726"/>
                  </a:lnTo>
                  <a:lnTo>
                    <a:pt x="7047" y="700"/>
                  </a:lnTo>
                  <a:lnTo>
                    <a:pt x="6970" y="648"/>
                  </a:lnTo>
                  <a:lnTo>
                    <a:pt x="6892" y="545"/>
                  </a:lnTo>
                  <a:lnTo>
                    <a:pt x="6866" y="441"/>
                  </a:lnTo>
                  <a:lnTo>
                    <a:pt x="686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9" name="Google Shape;10869;p64"/>
            <p:cNvSpPr/>
            <p:nvPr/>
          </p:nvSpPr>
          <p:spPr>
            <a:xfrm>
              <a:off x="4877125" y="3489650"/>
              <a:ext cx="178775" cy="48600"/>
            </a:xfrm>
            <a:custGeom>
              <a:avLst/>
              <a:gdLst/>
              <a:ahLst/>
              <a:cxnLst/>
              <a:rect l="l" t="t" r="r" b="b"/>
              <a:pathLst>
                <a:path w="7151" h="1944" extrusionOk="0">
                  <a:moveTo>
                    <a:pt x="0" y="1"/>
                  </a:moveTo>
                  <a:lnTo>
                    <a:pt x="0" y="311"/>
                  </a:lnTo>
                  <a:lnTo>
                    <a:pt x="0" y="596"/>
                  </a:lnTo>
                  <a:lnTo>
                    <a:pt x="130" y="622"/>
                  </a:lnTo>
                  <a:lnTo>
                    <a:pt x="207" y="700"/>
                  </a:lnTo>
                  <a:lnTo>
                    <a:pt x="285" y="778"/>
                  </a:lnTo>
                  <a:lnTo>
                    <a:pt x="285" y="907"/>
                  </a:lnTo>
                  <a:lnTo>
                    <a:pt x="285" y="1659"/>
                  </a:lnTo>
                  <a:lnTo>
                    <a:pt x="285" y="1762"/>
                  </a:lnTo>
                  <a:lnTo>
                    <a:pt x="207" y="1866"/>
                  </a:lnTo>
                  <a:lnTo>
                    <a:pt x="130" y="1918"/>
                  </a:lnTo>
                  <a:lnTo>
                    <a:pt x="0" y="1944"/>
                  </a:lnTo>
                  <a:lnTo>
                    <a:pt x="2720" y="1944"/>
                  </a:lnTo>
                  <a:lnTo>
                    <a:pt x="2980" y="1555"/>
                  </a:lnTo>
                  <a:lnTo>
                    <a:pt x="3239" y="1218"/>
                  </a:lnTo>
                  <a:lnTo>
                    <a:pt x="3368" y="1089"/>
                  </a:lnTo>
                  <a:lnTo>
                    <a:pt x="3575" y="830"/>
                  </a:lnTo>
                  <a:lnTo>
                    <a:pt x="3809" y="1089"/>
                  </a:lnTo>
                  <a:lnTo>
                    <a:pt x="3938" y="1218"/>
                  </a:lnTo>
                  <a:lnTo>
                    <a:pt x="4197" y="1555"/>
                  </a:lnTo>
                  <a:lnTo>
                    <a:pt x="4430" y="1944"/>
                  </a:lnTo>
                  <a:lnTo>
                    <a:pt x="7151" y="1944"/>
                  </a:lnTo>
                  <a:lnTo>
                    <a:pt x="7047" y="1918"/>
                  </a:lnTo>
                  <a:lnTo>
                    <a:pt x="6970" y="1866"/>
                  </a:lnTo>
                  <a:lnTo>
                    <a:pt x="6892" y="1762"/>
                  </a:lnTo>
                  <a:lnTo>
                    <a:pt x="6866" y="1659"/>
                  </a:lnTo>
                  <a:lnTo>
                    <a:pt x="6866" y="907"/>
                  </a:lnTo>
                  <a:lnTo>
                    <a:pt x="6892" y="778"/>
                  </a:lnTo>
                  <a:lnTo>
                    <a:pt x="6970" y="700"/>
                  </a:lnTo>
                  <a:lnTo>
                    <a:pt x="7047" y="622"/>
                  </a:lnTo>
                  <a:lnTo>
                    <a:pt x="7151" y="596"/>
                  </a:lnTo>
                  <a:lnTo>
                    <a:pt x="715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0" name="Google Shape;10870;p64"/>
            <p:cNvSpPr/>
            <p:nvPr/>
          </p:nvSpPr>
          <p:spPr>
            <a:xfrm>
              <a:off x="4877125" y="3553775"/>
              <a:ext cx="178775" cy="47950"/>
            </a:xfrm>
            <a:custGeom>
              <a:avLst/>
              <a:gdLst/>
              <a:ahLst/>
              <a:cxnLst/>
              <a:rect l="l" t="t" r="r" b="b"/>
              <a:pathLst>
                <a:path w="7151" h="1918" extrusionOk="0">
                  <a:moveTo>
                    <a:pt x="130" y="0"/>
                  </a:moveTo>
                  <a:lnTo>
                    <a:pt x="207" y="78"/>
                  </a:lnTo>
                  <a:lnTo>
                    <a:pt x="285" y="156"/>
                  </a:lnTo>
                  <a:lnTo>
                    <a:pt x="285" y="285"/>
                  </a:lnTo>
                  <a:lnTo>
                    <a:pt x="285" y="1037"/>
                  </a:lnTo>
                  <a:lnTo>
                    <a:pt x="285" y="1140"/>
                  </a:lnTo>
                  <a:lnTo>
                    <a:pt x="207" y="1244"/>
                  </a:lnTo>
                  <a:lnTo>
                    <a:pt x="130" y="1296"/>
                  </a:lnTo>
                  <a:lnTo>
                    <a:pt x="0" y="1322"/>
                  </a:lnTo>
                  <a:lnTo>
                    <a:pt x="0" y="1633"/>
                  </a:lnTo>
                  <a:lnTo>
                    <a:pt x="0" y="1918"/>
                  </a:lnTo>
                  <a:lnTo>
                    <a:pt x="7151" y="1918"/>
                  </a:lnTo>
                  <a:lnTo>
                    <a:pt x="7151" y="1322"/>
                  </a:lnTo>
                  <a:lnTo>
                    <a:pt x="7047" y="1296"/>
                  </a:lnTo>
                  <a:lnTo>
                    <a:pt x="6970" y="1244"/>
                  </a:lnTo>
                  <a:lnTo>
                    <a:pt x="6892" y="1140"/>
                  </a:lnTo>
                  <a:lnTo>
                    <a:pt x="6866" y="1037"/>
                  </a:lnTo>
                  <a:lnTo>
                    <a:pt x="6866" y="285"/>
                  </a:lnTo>
                  <a:lnTo>
                    <a:pt x="6892" y="156"/>
                  </a:lnTo>
                  <a:lnTo>
                    <a:pt x="6970" y="78"/>
                  </a:lnTo>
                  <a:lnTo>
                    <a:pt x="7047" y="0"/>
                  </a:lnTo>
                  <a:lnTo>
                    <a:pt x="4612" y="0"/>
                  </a:lnTo>
                  <a:lnTo>
                    <a:pt x="4586" y="182"/>
                  </a:lnTo>
                  <a:lnTo>
                    <a:pt x="4508" y="363"/>
                  </a:lnTo>
                  <a:lnTo>
                    <a:pt x="4405" y="519"/>
                  </a:lnTo>
                  <a:lnTo>
                    <a:pt x="4275" y="674"/>
                  </a:lnTo>
                  <a:lnTo>
                    <a:pt x="4145" y="778"/>
                  </a:lnTo>
                  <a:lnTo>
                    <a:pt x="3964" y="881"/>
                  </a:lnTo>
                  <a:lnTo>
                    <a:pt x="3783" y="933"/>
                  </a:lnTo>
                  <a:lnTo>
                    <a:pt x="3575" y="959"/>
                  </a:lnTo>
                  <a:lnTo>
                    <a:pt x="3394" y="933"/>
                  </a:lnTo>
                  <a:lnTo>
                    <a:pt x="3213" y="881"/>
                  </a:lnTo>
                  <a:lnTo>
                    <a:pt x="3031" y="778"/>
                  </a:lnTo>
                  <a:lnTo>
                    <a:pt x="2876" y="674"/>
                  </a:lnTo>
                  <a:lnTo>
                    <a:pt x="2746" y="519"/>
                  </a:lnTo>
                  <a:lnTo>
                    <a:pt x="2669" y="363"/>
                  </a:lnTo>
                  <a:lnTo>
                    <a:pt x="2591" y="182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1" name="Google Shape;10871;p64"/>
            <p:cNvSpPr/>
            <p:nvPr/>
          </p:nvSpPr>
          <p:spPr>
            <a:xfrm>
              <a:off x="4836300" y="3665175"/>
              <a:ext cx="261075" cy="36300"/>
            </a:xfrm>
            <a:custGeom>
              <a:avLst/>
              <a:gdLst/>
              <a:ahLst/>
              <a:cxnLst/>
              <a:rect l="l" t="t" r="r" b="b"/>
              <a:pathLst>
                <a:path w="10443" h="1452" extrusionOk="0">
                  <a:moveTo>
                    <a:pt x="234" y="1"/>
                  </a:moveTo>
                  <a:lnTo>
                    <a:pt x="130" y="79"/>
                  </a:lnTo>
                  <a:lnTo>
                    <a:pt x="78" y="156"/>
                  </a:lnTo>
                  <a:lnTo>
                    <a:pt x="27" y="286"/>
                  </a:lnTo>
                  <a:lnTo>
                    <a:pt x="1" y="415"/>
                  </a:lnTo>
                  <a:lnTo>
                    <a:pt x="27" y="519"/>
                  </a:lnTo>
                  <a:lnTo>
                    <a:pt x="53" y="597"/>
                  </a:lnTo>
                  <a:lnTo>
                    <a:pt x="104" y="674"/>
                  </a:lnTo>
                  <a:lnTo>
                    <a:pt x="156" y="752"/>
                  </a:lnTo>
                  <a:lnTo>
                    <a:pt x="234" y="804"/>
                  </a:lnTo>
                  <a:lnTo>
                    <a:pt x="312" y="856"/>
                  </a:lnTo>
                  <a:lnTo>
                    <a:pt x="389" y="882"/>
                  </a:lnTo>
                  <a:lnTo>
                    <a:pt x="2825" y="882"/>
                  </a:lnTo>
                  <a:lnTo>
                    <a:pt x="2825" y="1011"/>
                  </a:lnTo>
                  <a:lnTo>
                    <a:pt x="2877" y="1115"/>
                  </a:lnTo>
                  <a:lnTo>
                    <a:pt x="2928" y="1193"/>
                  </a:lnTo>
                  <a:lnTo>
                    <a:pt x="2980" y="1296"/>
                  </a:lnTo>
                  <a:lnTo>
                    <a:pt x="3084" y="1348"/>
                  </a:lnTo>
                  <a:lnTo>
                    <a:pt x="3162" y="1400"/>
                  </a:lnTo>
                  <a:lnTo>
                    <a:pt x="3265" y="1426"/>
                  </a:lnTo>
                  <a:lnTo>
                    <a:pt x="3369" y="1452"/>
                  </a:lnTo>
                  <a:lnTo>
                    <a:pt x="6633" y="1452"/>
                  </a:lnTo>
                  <a:lnTo>
                    <a:pt x="6737" y="1426"/>
                  </a:lnTo>
                  <a:lnTo>
                    <a:pt x="6841" y="1400"/>
                  </a:lnTo>
                  <a:lnTo>
                    <a:pt x="6944" y="1348"/>
                  </a:lnTo>
                  <a:lnTo>
                    <a:pt x="7022" y="1270"/>
                  </a:lnTo>
                  <a:lnTo>
                    <a:pt x="7074" y="1193"/>
                  </a:lnTo>
                  <a:lnTo>
                    <a:pt x="7126" y="1115"/>
                  </a:lnTo>
                  <a:lnTo>
                    <a:pt x="7178" y="1011"/>
                  </a:lnTo>
                  <a:lnTo>
                    <a:pt x="7178" y="882"/>
                  </a:lnTo>
                  <a:lnTo>
                    <a:pt x="10028" y="882"/>
                  </a:lnTo>
                  <a:lnTo>
                    <a:pt x="10131" y="856"/>
                  </a:lnTo>
                  <a:lnTo>
                    <a:pt x="10209" y="804"/>
                  </a:lnTo>
                  <a:lnTo>
                    <a:pt x="10287" y="752"/>
                  </a:lnTo>
                  <a:lnTo>
                    <a:pt x="10338" y="674"/>
                  </a:lnTo>
                  <a:lnTo>
                    <a:pt x="10390" y="597"/>
                  </a:lnTo>
                  <a:lnTo>
                    <a:pt x="10416" y="493"/>
                  </a:lnTo>
                  <a:lnTo>
                    <a:pt x="10442" y="415"/>
                  </a:lnTo>
                  <a:lnTo>
                    <a:pt x="10416" y="286"/>
                  </a:lnTo>
                  <a:lnTo>
                    <a:pt x="10364" y="156"/>
                  </a:lnTo>
                  <a:lnTo>
                    <a:pt x="10287" y="79"/>
                  </a:lnTo>
                  <a:lnTo>
                    <a:pt x="1020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2" name="Google Shape;10872;p64"/>
            <p:cNvSpPr/>
            <p:nvPr/>
          </p:nvSpPr>
          <p:spPr>
            <a:xfrm>
              <a:off x="4877125" y="3441075"/>
              <a:ext cx="178775" cy="33700"/>
            </a:xfrm>
            <a:custGeom>
              <a:avLst/>
              <a:gdLst/>
              <a:ahLst/>
              <a:cxnLst/>
              <a:rect l="l" t="t" r="r" b="b"/>
              <a:pathLst>
                <a:path w="7151" h="1348" extrusionOk="0">
                  <a:moveTo>
                    <a:pt x="0" y="0"/>
                  </a:moveTo>
                  <a:lnTo>
                    <a:pt x="0" y="596"/>
                  </a:lnTo>
                  <a:lnTo>
                    <a:pt x="130" y="622"/>
                  </a:lnTo>
                  <a:lnTo>
                    <a:pt x="207" y="674"/>
                  </a:lnTo>
                  <a:lnTo>
                    <a:pt x="285" y="778"/>
                  </a:lnTo>
                  <a:lnTo>
                    <a:pt x="285" y="881"/>
                  </a:lnTo>
                  <a:lnTo>
                    <a:pt x="285" y="1348"/>
                  </a:lnTo>
                  <a:lnTo>
                    <a:pt x="6866" y="1348"/>
                  </a:lnTo>
                  <a:lnTo>
                    <a:pt x="6866" y="881"/>
                  </a:lnTo>
                  <a:lnTo>
                    <a:pt x="6892" y="778"/>
                  </a:lnTo>
                  <a:lnTo>
                    <a:pt x="6970" y="674"/>
                  </a:lnTo>
                  <a:lnTo>
                    <a:pt x="7047" y="622"/>
                  </a:lnTo>
                  <a:lnTo>
                    <a:pt x="7151" y="596"/>
                  </a:lnTo>
                  <a:lnTo>
                    <a:pt x="715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73" name="Google Shape;10873;p64"/>
          <p:cNvGrpSpPr/>
          <p:nvPr/>
        </p:nvGrpSpPr>
        <p:grpSpPr>
          <a:xfrm>
            <a:off x="5381993" y="2237107"/>
            <a:ext cx="324615" cy="320032"/>
            <a:chOff x="5599325" y="3441075"/>
            <a:chExt cx="260400" cy="260400"/>
          </a:xfrm>
        </p:grpSpPr>
        <p:sp>
          <p:nvSpPr>
            <p:cNvPr id="10874" name="Google Shape;10874;p64"/>
            <p:cNvSpPr/>
            <p:nvPr/>
          </p:nvSpPr>
          <p:spPr>
            <a:xfrm>
              <a:off x="5743775" y="3518800"/>
              <a:ext cx="34350" cy="46650"/>
            </a:xfrm>
            <a:custGeom>
              <a:avLst/>
              <a:gdLst/>
              <a:ahLst/>
              <a:cxnLst/>
              <a:rect l="l" t="t" r="r" b="b"/>
              <a:pathLst>
                <a:path w="1374" h="1866" extrusionOk="0">
                  <a:moveTo>
                    <a:pt x="674" y="0"/>
                  </a:moveTo>
                  <a:lnTo>
                    <a:pt x="415" y="337"/>
                  </a:lnTo>
                  <a:lnTo>
                    <a:pt x="208" y="674"/>
                  </a:lnTo>
                  <a:lnTo>
                    <a:pt x="52" y="959"/>
                  </a:lnTo>
                  <a:lnTo>
                    <a:pt x="0" y="1063"/>
                  </a:lnTo>
                  <a:lnTo>
                    <a:pt x="0" y="1166"/>
                  </a:lnTo>
                  <a:lnTo>
                    <a:pt x="0" y="1296"/>
                  </a:lnTo>
                  <a:lnTo>
                    <a:pt x="52" y="1425"/>
                  </a:lnTo>
                  <a:lnTo>
                    <a:pt x="104" y="1555"/>
                  </a:lnTo>
                  <a:lnTo>
                    <a:pt x="208" y="1659"/>
                  </a:lnTo>
                  <a:lnTo>
                    <a:pt x="311" y="1736"/>
                  </a:lnTo>
                  <a:lnTo>
                    <a:pt x="415" y="1788"/>
                  </a:lnTo>
                  <a:lnTo>
                    <a:pt x="544" y="1840"/>
                  </a:lnTo>
                  <a:lnTo>
                    <a:pt x="674" y="1866"/>
                  </a:lnTo>
                  <a:lnTo>
                    <a:pt x="829" y="1840"/>
                  </a:lnTo>
                  <a:lnTo>
                    <a:pt x="959" y="1788"/>
                  </a:lnTo>
                  <a:lnTo>
                    <a:pt x="1062" y="1736"/>
                  </a:lnTo>
                  <a:lnTo>
                    <a:pt x="1166" y="1659"/>
                  </a:lnTo>
                  <a:lnTo>
                    <a:pt x="1244" y="1555"/>
                  </a:lnTo>
                  <a:lnTo>
                    <a:pt x="1322" y="1425"/>
                  </a:lnTo>
                  <a:lnTo>
                    <a:pt x="1347" y="1296"/>
                  </a:lnTo>
                  <a:lnTo>
                    <a:pt x="1373" y="1166"/>
                  </a:lnTo>
                  <a:lnTo>
                    <a:pt x="1347" y="1089"/>
                  </a:lnTo>
                  <a:lnTo>
                    <a:pt x="1296" y="933"/>
                  </a:lnTo>
                  <a:lnTo>
                    <a:pt x="1166" y="674"/>
                  </a:lnTo>
                  <a:lnTo>
                    <a:pt x="933" y="311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5" name="Google Shape;10875;p64"/>
            <p:cNvSpPr/>
            <p:nvPr/>
          </p:nvSpPr>
          <p:spPr>
            <a:xfrm>
              <a:off x="5702325" y="3481225"/>
              <a:ext cx="116600" cy="117275"/>
            </a:xfrm>
            <a:custGeom>
              <a:avLst/>
              <a:gdLst/>
              <a:ahLst/>
              <a:cxnLst/>
              <a:rect l="l" t="t" r="r" b="b"/>
              <a:pathLst>
                <a:path w="4664" h="4691" extrusionOk="0">
                  <a:moveTo>
                    <a:pt x="2332" y="571"/>
                  </a:moveTo>
                  <a:lnTo>
                    <a:pt x="2565" y="830"/>
                  </a:lnTo>
                  <a:lnTo>
                    <a:pt x="2746" y="1011"/>
                  </a:lnTo>
                  <a:lnTo>
                    <a:pt x="3083" y="1477"/>
                  </a:lnTo>
                  <a:lnTo>
                    <a:pt x="3316" y="1840"/>
                  </a:lnTo>
                  <a:lnTo>
                    <a:pt x="3498" y="2151"/>
                  </a:lnTo>
                  <a:lnTo>
                    <a:pt x="3601" y="2436"/>
                  </a:lnTo>
                  <a:lnTo>
                    <a:pt x="3627" y="2566"/>
                  </a:lnTo>
                  <a:lnTo>
                    <a:pt x="3627" y="2669"/>
                  </a:lnTo>
                  <a:lnTo>
                    <a:pt x="3601" y="2928"/>
                  </a:lnTo>
                  <a:lnTo>
                    <a:pt x="3524" y="3187"/>
                  </a:lnTo>
                  <a:lnTo>
                    <a:pt x="3420" y="3395"/>
                  </a:lnTo>
                  <a:lnTo>
                    <a:pt x="3265" y="3576"/>
                  </a:lnTo>
                  <a:lnTo>
                    <a:pt x="3057" y="3757"/>
                  </a:lnTo>
                  <a:lnTo>
                    <a:pt x="2850" y="3861"/>
                  </a:lnTo>
                  <a:lnTo>
                    <a:pt x="2591" y="3939"/>
                  </a:lnTo>
                  <a:lnTo>
                    <a:pt x="2332" y="3965"/>
                  </a:lnTo>
                  <a:lnTo>
                    <a:pt x="2073" y="3939"/>
                  </a:lnTo>
                  <a:lnTo>
                    <a:pt x="1840" y="3861"/>
                  </a:lnTo>
                  <a:lnTo>
                    <a:pt x="1606" y="3757"/>
                  </a:lnTo>
                  <a:lnTo>
                    <a:pt x="1425" y="3576"/>
                  </a:lnTo>
                  <a:lnTo>
                    <a:pt x="1270" y="3395"/>
                  </a:lnTo>
                  <a:lnTo>
                    <a:pt x="1140" y="3187"/>
                  </a:lnTo>
                  <a:lnTo>
                    <a:pt x="1062" y="2928"/>
                  </a:lnTo>
                  <a:lnTo>
                    <a:pt x="1036" y="2669"/>
                  </a:lnTo>
                  <a:lnTo>
                    <a:pt x="1062" y="2566"/>
                  </a:lnTo>
                  <a:lnTo>
                    <a:pt x="1088" y="2436"/>
                  </a:lnTo>
                  <a:lnTo>
                    <a:pt x="1192" y="2151"/>
                  </a:lnTo>
                  <a:lnTo>
                    <a:pt x="1347" y="1840"/>
                  </a:lnTo>
                  <a:lnTo>
                    <a:pt x="1606" y="1477"/>
                  </a:lnTo>
                  <a:lnTo>
                    <a:pt x="1943" y="1011"/>
                  </a:lnTo>
                  <a:lnTo>
                    <a:pt x="2125" y="830"/>
                  </a:lnTo>
                  <a:lnTo>
                    <a:pt x="2332" y="571"/>
                  </a:lnTo>
                  <a:close/>
                  <a:moveTo>
                    <a:pt x="2332" y="1"/>
                  </a:moveTo>
                  <a:lnTo>
                    <a:pt x="2099" y="27"/>
                  </a:lnTo>
                  <a:lnTo>
                    <a:pt x="1866" y="53"/>
                  </a:lnTo>
                  <a:lnTo>
                    <a:pt x="1658" y="104"/>
                  </a:lnTo>
                  <a:lnTo>
                    <a:pt x="1425" y="182"/>
                  </a:lnTo>
                  <a:lnTo>
                    <a:pt x="1218" y="286"/>
                  </a:lnTo>
                  <a:lnTo>
                    <a:pt x="1036" y="415"/>
                  </a:lnTo>
                  <a:lnTo>
                    <a:pt x="855" y="545"/>
                  </a:lnTo>
                  <a:lnTo>
                    <a:pt x="700" y="700"/>
                  </a:lnTo>
                  <a:lnTo>
                    <a:pt x="544" y="856"/>
                  </a:lnTo>
                  <a:lnTo>
                    <a:pt x="415" y="1037"/>
                  </a:lnTo>
                  <a:lnTo>
                    <a:pt x="285" y="1244"/>
                  </a:lnTo>
                  <a:lnTo>
                    <a:pt x="181" y="1426"/>
                  </a:lnTo>
                  <a:lnTo>
                    <a:pt x="104" y="1659"/>
                  </a:lnTo>
                  <a:lnTo>
                    <a:pt x="52" y="1866"/>
                  </a:lnTo>
                  <a:lnTo>
                    <a:pt x="26" y="2099"/>
                  </a:lnTo>
                  <a:lnTo>
                    <a:pt x="0" y="2332"/>
                  </a:lnTo>
                  <a:lnTo>
                    <a:pt x="26" y="2592"/>
                  </a:lnTo>
                  <a:lnTo>
                    <a:pt x="52" y="2825"/>
                  </a:lnTo>
                  <a:lnTo>
                    <a:pt x="104" y="3032"/>
                  </a:lnTo>
                  <a:lnTo>
                    <a:pt x="181" y="3239"/>
                  </a:lnTo>
                  <a:lnTo>
                    <a:pt x="285" y="3447"/>
                  </a:lnTo>
                  <a:lnTo>
                    <a:pt x="415" y="3654"/>
                  </a:lnTo>
                  <a:lnTo>
                    <a:pt x="544" y="3835"/>
                  </a:lnTo>
                  <a:lnTo>
                    <a:pt x="700" y="3991"/>
                  </a:lnTo>
                  <a:lnTo>
                    <a:pt x="855" y="4146"/>
                  </a:lnTo>
                  <a:lnTo>
                    <a:pt x="1036" y="4276"/>
                  </a:lnTo>
                  <a:lnTo>
                    <a:pt x="1218" y="4405"/>
                  </a:lnTo>
                  <a:lnTo>
                    <a:pt x="1425" y="4483"/>
                  </a:lnTo>
                  <a:lnTo>
                    <a:pt x="1658" y="4561"/>
                  </a:lnTo>
                  <a:lnTo>
                    <a:pt x="1866" y="4638"/>
                  </a:lnTo>
                  <a:lnTo>
                    <a:pt x="2099" y="4664"/>
                  </a:lnTo>
                  <a:lnTo>
                    <a:pt x="2332" y="4690"/>
                  </a:lnTo>
                  <a:lnTo>
                    <a:pt x="2591" y="4664"/>
                  </a:lnTo>
                  <a:lnTo>
                    <a:pt x="2798" y="4638"/>
                  </a:lnTo>
                  <a:lnTo>
                    <a:pt x="3031" y="4561"/>
                  </a:lnTo>
                  <a:lnTo>
                    <a:pt x="3239" y="4483"/>
                  </a:lnTo>
                  <a:lnTo>
                    <a:pt x="3446" y="4405"/>
                  </a:lnTo>
                  <a:lnTo>
                    <a:pt x="3653" y="4276"/>
                  </a:lnTo>
                  <a:lnTo>
                    <a:pt x="3835" y="4146"/>
                  </a:lnTo>
                  <a:lnTo>
                    <a:pt x="3990" y="3991"/>
                  </a:lnTo>
                  <a:lnTo>
                    <a:pt x="4145" y="3835"/>
                  </a:lnTo>
                  <a:lnTo>
                    <a:pt x="4275" y="3654"/>
                  </a:lnTo>
                  <a:lnTo>
                    <a:pt x="4405" y="3447"/>
                  </a:lnTo>
                  <a:lnTo>
                    <a:pt x="4482" y="3239"/>
                  </a:lnTo>
                  <a:lnTo>
                    <a:pt x="4560" y="3032"/>
                  </a:lnTo>
                  <a:lnTo>
                    <a:pt x="4638" y="2825"/>
                  </a:lnTo>
                  <a:lnTo>
                    <a:pt x="4664" y="2592"/>
                  </a:lnTo>
                  <a:lnTo>
                    <a:pt x="4664" y="2332"/>
                  </a:lnTo>
                  <a:lnTo>
                    <a:pt x="4664" y="2099"/>
                  </a:lnTo>
                  <a:lnTo>
                    <a:pt x="4638" y="1866"/>
                  </a:lnTo>
                  <a:lnTo>
                    <a:pt x="4560" y="1659"/>
                  </a:lnTo>
                  <a:lnTo>
                    <a:pt x="4482" y="1426"/>
                  </a:lnTo>
                  <a:lnTo>
                    <a:pt x="4405" y="1244"/>
                  </a:lnTo>
                  <a:lnTo>
                    <a:pt x="4275" y="1037"/>
                  </a:lnTo>
                  <a:lnTo>
                    <a:pt x="4145" y="856"/>
                  </a:lnTo>
                  <a:lnTo>
                    <a:pt x="3990" y="700"/>
                  </a:lnTo>
                  <a:lnTo>
                    <a:pt x="3835" y="545"/>
                  </a:lnTo>
                  <a:lnTo>
                    <a:pt x="3653" y="415"/>
                  </a:lnTo>
                  <a:lnTo>
                    <a:pt x="3446" y="286"/>
                  </a:lnTo>
                  <a:lnTo>
                    <a:pt x="3239" y="182"/>
                  </a:lnTo>
                  <a:lnTo>
                    <a:pt x="3031" y="104"/>
                  </a:lnTo>
                  <a:lnTo>
                    <a:pt x="2798" y="53"/>
                  </a:lnTo>
                  <a:lnTo>
                    <a:pt x="2591" y="27"/>
                  </a:lnTo>
                  <a:lnTo>
                    <a:pt x="23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6" name="Google Shape;10876;p64"/>
            <p:cNvSpPr/>
            <p:nvPr/>
          </p:nvSpPr>
          <p:spPr>
            <a:xfrm>
              <a:off x="5599325" y="3441075"/>
              <a:ext cx="260400" cy="260400"/>
            </a:xfrm>
            <a:custGeom>
              <a:avLst/>
              <a:gdLst/>
              <a:ahLst/>
              <a:cxnLst/>
              <a:rect l="l" t="t" r="r" b="b"/>
              <a:pathLst>
                <a:path w="10416" h="10416" extrusionOk="0">
                  <a:moveTo>
                    <a:pt x="6763" y="1011"/>
                  </a:moveTo>
                  <a:lnTo>
                    <a:pt x="7048" y="1063"/>
                  </a:lnTo>
                  <a:lnTo>
                    <a:pt x="7333" y="1140"/>
                  </a:lnTo>
                  <a:lnTo>
                    <a:pt x="7618" y="1244"/>
                  </a:lnTo>
                  <a:lnTo>
                    <a:pt x="7851" y="1348"/>
                  </a:lnTo>
                  <a:lnTo>
                    <a:pt x="8110" y="1503"/>
                  </a:lnTo>
                  <a:lnTo>
                    <a:pt x="8343" y="1684"/>
                  </a:lnTo>
                  <a:lnTo>
                    <a:pt x="8550" y="1866"/>
                  </a:lnTo>
                  <a:lnTo>
                    <a:pt x="8732" y="2073"/>
                  </a:lnTo>
                  <a:lnTo>
                    <a:pt x="8913" y="2306"/>
                  </a:lnTo>
                  <a:lnTo>
                    <a:pt x="9043" y="2539"/>
                  </a:lnTo>
                  <a:lnTo>
                    <a:pt x="9172" y="2798"/>
                  </a:lnTo>
                  <a:lnTo>
                    <a:pt x="9276" y="3083"/>
                  </a:lnTo>
                  <a:lnTo>
                    <a:pt x="9354" y="3368"/>
                  </a:lnTo>
                  <a:lnTo>
                    <a:pt x="9380" y="3653"/>
                  </a:lnTo>
                  <a:lnTo>
                    <a:pt x="9405" y="3938"/>
                  </a:lnTo>
                  <a:lnTo>
                    <a:pt x="9380" y="4249"/>
                  </a:lnTo>
                  <a:lnTo>
                    <a:pt x="9354" y="4534"/>
                  </a:lnTo>
                  <a:lnTo>
                    <a:pt x="9276" y="4819"/>
                  </a:lnTo>
                  <a:lnTo>
                    <a:pt x="9172" y="5104"/>
                  </a:lnTo>
                  <a:lnTo>
                    <a:pt x="9043" y="5363"/>
                  </a:lnTo>
                  <a:lnTo>
                    <a:pt x="8913" y="5597"/>
                  </a:lnTo>
                  <a:lnTo>
                    <a:pt x="8732" y="5830"/>
                  </a:lnTo>
                  <a:lnTo>
                    <a:pt x="8550" y="6037"/>
                  </a:lnTo>
                  <a:lnTo>
                    <a:pt x="8343" y="6218"/>
                  </a:lnTo>
                  <a:lnTo>
                    <a:pt x="8110" y="6400"/>
                  </a:lnTo>
                  <a:lnTo>
                    <a:pt x="7851" y="6529"/>
                  </a:lnTo>
                  <a:lnTo>
                    <a:pt x="7618" y="6659"/>
                  </a:lnTo>
                  <a:lnTo>
                    <a:pt x="7333" y="6763"/>
                  </a:lnTo>
                  <a:lnTo>
                    <a:pt x="7048" y="6840"/>
                  </a:lnTo>
                  <a:lnTo>
                    <a:pt x="6763" y="6866"/>
                  </a:lnTo>
                  <a:lnTo>
                    <a:pt x="6452" y="6892"/>
                  </a:lnTo>
                  <a:lnTo>
                    <a:pt x="6167" y="6866"/>
                  </a:lnTo>
                  <a:lnTo>
                    <a:pt x="5856" y="6840"/>
                  </a:lnTo>
                  <a:lnTo>
                    <a:pt x="5597" y="6763"/>
                  </a:lnTo>
                  <a:lnTo>
                    <a:pt x="5312" y="6659"/>
                  </a:lnTo>
                  <a:lnTo>
                    <a:pt x="5053" y="6529"/>
                  </a:lnTo>
                  <a:lnTo>
                    <a:pt x="4820" y="6400"/>
                  </a:lnTo>
                  <a:lnTo>
                    <a:pt x="4586" y="6218"/>
                  </a:lnTo>
                  <a:lnTo>
                    <a:pt x="4379" y="6037"/>
                  </a:lnTo>
                  <a:lnTo>
                    <a:pt x="4198" y="5830"/>
                  </a:lnTo>
                  <a:lnTo>
                    <a:pt x="4016" y="5597"/>
                  </a:lnTo>
                  <a:lnTo>
                    <a:pt x="3861" y="5363"/>
                  </a:lnTo>
                  <a:lnTo>
                    <a:pt x="3757" y="5104"/>
                  </a:lnTo>
                  <a:lnTo>
                    <a:pt x="3654" y="4819"/>
                  </a:lnTo>
                  <a:lnTo>
                    <a:pt x="3576" y="4534"/>
                  </a:lnTo>
                  <a:lnTo>
                    <a:pt x="3524" y="4249"/>
                  </a:lnTo>
                  <a:lnTo>
                    <a:pt x="3524" y="3938"/>
                  </a:lnTo>
                  <a:lnTo>
                    <a:pt x="3524" y="3653"/>
                  </a:lnTo>
                  <a:lnTo>
                    <a:pt x="3576" y="3368"/>
                  </a:lnTo>
                  <a:lnTo>
                    <a:pt x="3654" y="3083"/>
                  </a:lnTo>
                  <a:lnTo>
                    <a:pt x="3757" y="2798"/>
                  </a:lnTo>
                  <a:lnTo>
                    <a:pt x="3861" y="2539"/>
                  </a:lnTo>
                  <a:lnTo>
                    <a:pt x="4016" y="2306"/>
                  </a:lnTo>
                  <a:lnTo>
                    <a:pt x="4198" y="2073"/>
                  </a:lnTo>
                  <a:lnTo>
                    <a:pt x="4379" y="1866"/>
                  </a:lnTo>
                  <a:lnTo>
                    <a:pt x="4586" y="1684"/>
                  </a:lnTo>
                  <a:lnTo>
                    <a:pt x="4820" y="1503"/>
                  </a:lnTo>
                  <a:lnTo>
                    <a:pt x="5053" y="1348"/>
                  </a:lnTo>
                  <a:lnTo>
                    <a:pt x="5312" y="1244"/>
                  </a:lnTo>
                  <a:lnTo>
                    <a:pt x="5597" y="1140"/>
                  </a:lnTo>
                  <a:lnTo>
                    <a:pt x="5856" y="1063"/>
                  </a:lnTo>
                  <a:lnTo>
                    <a:pt x="6167" y="1011"/>
                  </a:lnTo>
                  <a:close/>
                  <a:moveTo>
                    <a:pt x="6063" y="0"/>
                  </a:moveTo>
                  <a:lnTo>
                    <a:pt x="5675" y="78"/>
                  </a:lnTo>
                  <a:lnTo>
                    <a:pt x="5286" y="156"/>
                  </a:lnTo>
                  <a:lnTo>
                    <a:pt x="4923" y="311"/>
                  </a:lnTo>
                  <a:lnTo>
                    <a:pt x="4561" y="467"/>
                  </a:lnTo>
                  <a:lnTo>
                    <a:pt x="4250" y="674"/>
                  </a:lnTo>
                  <a:lnTo>
                    <a:pt x="3939" y="881"/>
                  </a:lnTo>
                  <a:lnTo>
                    <a:pt x="3654" y="1140"/>
                  </a:lnTo>
                  <a:lnTo>
                    <a:pt x="3395" y="1425"/>
                  </a:lnTo>
                  <a:lnTo>
                    <a:pt x="3187" y="1736"/>
                  </a:lnTo>
                  <a:lnTo>
                    <a:pt x="2980" y="2073"/>
                  </a:lnTo>
                  <a:lnTo>
                    <a:pt x="2825" y="2410"/>
                  </a:lnTo>
                  <a:lnTo>
                    <a:pt x="2669" y="2773"/>
                  </a:lnTo>
                  <a:lnTo>
                    <a:pt x="2591" y="3161"/>
                  </a:lnTo>
                  <a:lnTo>
                    <a:pt x="2514" y="3550"/>
                  </a:lnTo>
                  <a:lnTo>
                    <a:pt x="2488" y="3938"/>
                  </a:lnTo>
                  <a:lnTo>
                    <a:pt x="2514" y="4301"/>
                  </a:lnTo>
                  <a:lnTo>
                    <a:pt x="2566" y="4664"/>
                  </a:lnTo>
                  <a:lnTo>
                    <a:pt x="2643" y="5027"/>
                  </a:lnTo>
                  <a:lnTo>
                    <a:pt x="2747" y="5338"/>
                  </a:lnTo>
                  <a:lnTo>
                    <a:pt x="2902" y="5674"/>
                  </a:lnTo>
                  <a:lnTo>
                    <a:pt x="3058" y="5959"/>
                  </a:lnTo>
                  <a:lnTo>
                    <a:pt x="3239" y="6244"/>
                  </a:lnTo>
                  <a:lnTo>
                    <a:pt x="3446" y="6529"/>
                  </a:lnTo>
                  <a:lnTo>
                    <a:pt x="2721" y="7255"/>
                  </a:lnTo>
                  <a:lnTo>
                    <a:pt x="2151" y="6659"/>
                  </a:lnTo>
                  <a:lnTo>
                    <a:pt x="1711" y="7099"/>
                  </a:lnTo>
                  <a:lnTo>
                    <a:pt x="2047" y="7436"/>
                  </a:lnTo>
                  <a:lnTo>
                    <a:pt x="1" y="9483"/>
                  </a:lnTo>
                  <a:lnTo>
                    <a:pt x="933" y="10416"/>
                  </a:lnTo>
                  <a:lnTo>
                    <a:pt x="2980" y="8369"/>
                  </a:lnTo>
                  <a:lnTo>
                    <a:pt x="3317" y="8706"/>
                  </a:lnTo>
                  <a:lnTo>
                    <a:pt x="3731" y="8265"/>
                  </a:lnTo>
                  <a:lnTo>
                    <a:pt x="3161" y="7669"/>
                  </a:lnTo>
                  <a:lnTo>
                    <a:pt x="3887" y="6944"/>
                  </a:lnTo>
                  <a:lnTo>
                    <a:pt x="4146" y="7177"/>
                  </a:lnTo>
                  <a:lnTo>
                    <a:pt x="4431" y="7358"/>
                  </a:lnTo>
                  <a:lnTo>
                    <a:pt x="4742" y="7514"/>
                  </a:lnTo>
                  <a:lnTo>
                    <a:pt x="5053" y="7643"/>
                  </a:lnTo>
                  <a:lnTo>
                    <a:pt x="5390" y="7773"/>
                  </a:lnTo>
                  <a:lnTo>
                    <a:pt x="5752" y="7851"/>
                  </a:lnTo>
                  <a:lnTo>
                    <a:pt x="6089" y="7903"/>
                  </a:lnTo>
                  <a:lnTo>
                    <a:pt x="6452" y="7903"/>
                  </a:lnTo>
                  <a:lnTo>
                    <a:pt x="6866" y="7877"/>
                  </a:lnTo>
                  <a:lnTo>
                    <a:pt x="7255" y="7825"/>
                  </a:lnTo>
                  <a:lnTo>
                    <a:pt x="7644" y="7721"/>
                  </a:lnTo>
                  <a:lnTo>
                    <a:pt x="8006" y="7592"/>
                  </a:lnTo>
                  <a:lnTo>
                    <a:pt x="8343" y="7436"/>
                  </a:lnTo>
                  <a:lnTo>
                    <a:pt x="8680" y="7229"/>
                  </a:lnTo>
                  <a:lnTo>
                    <a:pt x="8991" y="6996"/>
                  </a:lnTo>
                  <a:lnTo>
                    <a:pt x="9250" y="6737"/>
                  </a:lnTo>
                  <a:lnTo>
                    <a:pt x="9509" y="6478"/>
                  </a:lnTo>
                  <a:lnTo>
                    <a:pt x="9742" y="6167"/>
                  </a:lnTo>
                  <a:lnTo>
                    <a:pt x="9950" y="5830"/>
                  </a:lnTo>
                  <a:lnTo>
                    <a:pt x="10105" y="5493"/>
                  </a:lnTo>
                  <a:lnTo>
                    <a:pt x="10235" y="5130"/>
                  </a:lnTo>
                  <a:lnTo>
                    <a:pt x="10338" y="4742"/>
                  </a:lnTo>
                  <a:lnTo>
                    <a:pt x="10390" y="4353"/>
                  </a:lnTo>
                  <a:lnTo>
                    <a:pt x="10416" y="3938"/>
                  </a:lnTo>
                  <a:lnTo>
                    <a:pt x="10390" y="3550"/>
                  </a:lnTo>
                  <a:lnTo>
                    <a:pt x="10338" y="3161"/>
                  </a:lnTo>
                  <a:lnTo>
                    <a:pt x="10235" y="2773"/>
                  </a:lnTo>
                  <a:lnTo>
                    <a:pt x="10105" y="2410"/>
                  </a:lnTo>
                  <a:lnTo>
                    <a:pt x="9950" y="2073"/>
                  </a:lnTo>
                  <a:lnTo>
                    <a:pt x="9742" y="1736"/>
                  </a:lnTo>
                  <a:lnTo>
                    <a:pt x="9509" y="1425"/>
                  </a:lnTo>
                  <a:lnTo>
                    <a:pt x="9250" y="1140"/>
                  </a:lnTo>
                  <a:lnTo>
                    <a:pt x="8991" y="881"/>
                  </a:lnTo>
                  <a:lnTo>
                    <a:pt x="8680" y="674"/>
                  </a:lnTo>
                  <a:lnTo>
                    <a:pt x="8343" y="467"/>
                  </a:lnTo>
                  <a:lnTo>
                    <a:pt x="8006" y="311"/>
                  </a:lnTo>
                  <a:lnTo>
                    <a:pt x="7644" y="156"/>
                  </a:lnTo>
                  <a:lnTo>
                    <a:pt x="7255" y="78"/>
                  </a:lnTo>
                  <a:lnTo>
                    <a:pt x="686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77" name="Google Shape;10877;p64"/>
          <p:cNvGrpSpPr/>
          <p:nvPr/>
        </p:nvGrpSpPr>
        <p:grpSpPr>
          <a:xfrm>
            <a:off x="7326593" y="2237107"/>
            <a:ext cx="324615" cy="320032"/>
            <a:chOff x="6362350" y="3441075"/>
            <a:chExt cx="260400" cy="260400"/>
          </a:xfrm>
        </p:grpSpPr>
        <p:sp>
          <p:nvSpPr>
            <p:cNvPr id="10878" name="Google Shape;10878;p64"/>
            <p:cNvSpPr/>
            <p:nvPr/>
          </p:nvSpPr>
          <p:spPr>
            <a:xfrm>
              <a:off x="6519750" y="3441075"/>
              <a:ext cx="75800" cy="89400"/>
            </a:xfrm>
            <a:custGeom>
              <a:avLst/>
              <a:gdLst/>
              <a:ahLst/>
              <a:cxnLst/>
              <a:rect l="l" t="t" r="r" b="b"/>
              <a:pathLst>
                <a:path w="3032" h="3576" extrusionOk="0">
                  <a:moveTo>
                    <a:pt x="1529" y="0"/>
                  </a:moveTo>
                  <a:lnTo>
                    <a:pt x="0" y="1503"/>
                  </a:lnTo>
                  <a:lnTo>
                    <a:pt x="0" y="1944"/>
                  </a:lnTo>
                  <a:lnTo>
                    <a:pt x="855" y="1944"/>
                  </a:lnTo>
                  <a:lnTo>
                    <a:pt x="855" y="3576"/>
                  </a:lnTo>
                  <a:lnTo>
                    <a:pt x="2177" y="3576"/>
                  </a:lnTo>
                  <a:lnTo>
                    <a:pt x="2177" y="1944"/>
                  </a:lnTo>
                  <a:lnTo>
                    <a:pt x="3032" y="1944"/>
                  </a:lnTo>
                  <a:lnTo>
                    <a:pt x="3032" y="1503"/>
                  </a:lnTo>
                  <a:lnTo>
                    <a:pt x="15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9" name="Google Shape;10879;p64"/>
            <p:cNvSpPr/>
            <p:nvPr/>
          </p:nvSpPr>
          <p:spPr>
            <a:xfrm>
              <a:off x="6362350" y="3509725"/>
              <a:ext cx="156125" cy="157425"/>
            </a:xfrm>
            <a:custGeom>
              <a:avLst/>
              <a:gdLst/>
              <a:ahLst/>
              <a:cxnLst/>
              <a:rect l="l" t="t" r="r" b="b"/>
              <a:pathLst>
                <a:path w="6245" h="6297" extrusionOk="0">
                  <a:moveTo>
                    <a:pt x="3135" y="1296"/>
                  </a:moveTo>
                  <a:lnTo>
                    <a:pt x="3368" y="1555"/>
                  </a:lnTo>
                  <a:lnTo>
                    <a:pt x="3524" y="1762"/>
                  </a:lnTo>
                  <a:lnTo>
                    <a:pt x="3887" y="2229"/>
                  </a:lnTo>
                  <a:lnTo>
                    <a:pt x="4146" y="2617"/>
                  </a:lnTo>
                  <a:lnTo>
                    <a:pt x="4327" y="2954"/>
                  </a:lnTo>
                  <a:lnTo>
                    <a:pt x="4431" y="3239"/>
                  </a:lnTo>
                  <a:lnTo>
                    <a:pt x="4457" y="3369"/>
                  </a:lnTo>
                  <a:lnTo>
                    <a:pt x="4457" y="3498"/>
                  </a:lnTo>
                  <a:lnTo>
                    <a:pt x="4431" y="3757"/>
                  </a:lnTo>
                  <a:lnTo>
                    <a:pt x="4353" y="4017"/>
                  </a:lnTo>
                  <a:lnTo>
                    <a:pt x="4249" y="4250"/>
                  </a:lnTo>
                  <a:lnTo>
                    <a:pt x="4068" y="4431"/>
                  </a:lnTo>
                  <a:lnTo>
                    <a:pt x="3887" y="4612"/>
                  </a:lnTo>
                  <a:lnTo>
                    <a:pt x="3653" y="4716"/>
                  </a:lnTo>
                  <a:lnTo>
                    <a:pt x="3394" y="4794"/>
                  </a:lnTo>
                  <a:lnTo>
                    <a:pt x="3135" y="4820"/>
                  </a:lnTo>
                  <a:lnTo>
                    <a:pt x="2850" y="4794"/>
                  </a:lnTo>
                  <a:lnTo>
                    <a:pt x="2617" y="4716"/>
                  </a:lnTo>
                  <a:lnTo>
                    <a:pt x="2384" y="4612"/>
                  </a:lnTo>
                  <a:lnTo>
                    <a:pt x="2177" y="4431"/>
                  </a:lnTo>
                  <a:lnTo>
                    <a:pt x="2021" y="4250"/>
                  </a:lnTo>
                  <a:lnTo>
                    <a:pt x="1892" y="4017"/>
                  </a:lnTo>
                  <a:lnTo>
                    <a:pt x="1814" y="3757"/>
                  </a:lnTo>
                  <a:lnTo>
                    <a:pt x="1788" y="3498"/>
                  </a:lnTo>
                  <a:lnTo>
                    <a:pt x="1788" y="3369"/>
                  </a:lnTo>
                  <a:lnTo>
                    <a:pt x="1814" y="3239"/>
                  </a:lnTo>
                  <a:lnTo>
                    <a:pt x="1943" y="2954"/>
                  </a:lnTo>
                  <a:lnTo>
                    <a:pt x="2125" y="2617"/>
                  </a:lnTo>
                  <a:lnTo>
                    <a:pt x="2358" y="2229"/>
                  </a:lnTo>
                  <a:lnTo>
                    <a:pt x="2721" y="1762"/>
                  </a:lnTo>
                  <a:lnTo>
                    <a:pt x="2902" y="1555"/>
                  </a:lnTo>
                  <a:lnTo>
                    <a:pt x="3135" y="1296"/>
                  </a:lnTo>
                  <a:close/>
                  <a:moveTo>
                    <a:pt x="3135" y="1"/>
                  </a:moveTo>
                  <a:lnTo>
                    <a:pt x="2798" y="27"/>
                  </a:lnTo>
                  <a:lnTo>
                    <a:pt x="2488" y="78"/>
                  </a:lnTo>
                  <a:lnTo>
                    <a:pt x="2203" y="156"/>
                  </a:lnTo>
                  <a:lnTo>
                    <a:pt x="1918" y="260"/>
                  </a:lnTo>
                  <a:lnTo>
                    <a:pt x="1633" y="389"/>
                  </a:lnTo>
                  <a:lnTo>
                    <a:pt x="1373" y="545"/>
                  </a:lnTo>
                  <a:lnTo>
                    <a:pt x="1140" y="726"/>
                  </a:lnTo>
                  <a:lnTo>
                    <a:pt x="907" y="933"/>
                  </a:lnTo>
                  <a:lnTo>
                    <a:pt x="700" y="1141"/>
                  </a:lnTo>
                  <a:lnTo>
                    <a:pt x="518" y="1400"/>
                  </a:lnTo>
                  <a:lnTo>
                    <a:pt x="363" y="1659"/>
                  </a:lnTo>
                  <a:lnTo>
                    <a:pt x="233" y="1918"/>
                  </a:lnTo>
                  <a:lnTo>
                    <a:pt x="130" y="2203"/>
                  </a:lnTo>
                  <a:lnTo>
                    <a:pt x="52" y="2514"/>
                  </a:lnTo>
                  <a:lnTo>
                    <a:pt x="0" y="2825"/>
                  </a:lnTo>
                  <a:lnTo>
                    <a:pt x="0" y="3136"/>
                  </a:lnTo>
                  <a:lnTo>
                    <a:pt x="0" y="3472"/>
                  </a:lnTo>
                  <a:lnTo>
                    <a:pt x="52" y="3783"/>
                  </a:lnTo>
                  <a:lnTo>
                    <a:pt x="130" y="4068"/>
                  </a:lnTo>
                  <a:lnTo>
                    <a:pt x="233" y="4379"/>
                  </a:lnTo>
                  <a:lnTo>
                    <a:pt x="363" y="4638"/>
                  </a:lnTo>
                  <a:lnTo>
                    <a:pt x="518" y="4897"/>
                  </a:lnTo>
                  <a:lnTo>
                    <a:pt x="700" y="5131"/>
                  </a:lnTo>
                  <a:lnTo>
                    <a:pt x="907" y="5364"/>
                  </a:lnTo>
                  <a:lnTo>
                    <a:pt x="1140" y="5571"/>
                  </a:lnTo>
                  <a:lnTo>
                    <a:pt x="1373" y="5752"/>
                  </a:lnTo>
                  <a:lnTo>
                    <a:pt x="1633" y="5908"/>
                  </a:lnTo>
                  <a:lnTo>
                    <a:pt x="1918" y="6037"/>
                  </a:lnTo>
                  <a:lnTo>
                    <a:pt x="2203" y="6141"/>
                  </a:lnTo>
                  <a:lnTo>
                    <a:pt x="2488" y="6219"/>
                  </a:lnTo>
                  <a:lnTo>
                    <a:pt x="2798" y="6271"/>
                  </a:lnTo>
                  <a:lnTo>
                    <a:pt x="3135" y="6297"/>
                  </a:lnTo>
                  <a:lnTo>
                    <a:pt x="3368" y="6271"/>
                  </a:lnTo>
                  <a:lnTo>
                    <a:pt x="3628" y="6245"/>
                  </a:lnTo>
                  <a:lnTo>
                    <a:pt x="3861" y="6193"/>
                  </a:lnTo>
                  <a:lnTo>
                    <a:pt x="4094" y="6141"/>
                  </a:lnTo>
                  <a:lnTo>
                    <a:pt x="4327" y="6063"/>
                  </a:lnTo>
                  <a:lnTo>
                    <a:pt x="4534" y="5960"/>
                  </a:lnTo>
                  <a:lnTo>
                    <a:pt x="4742" y="5856"/>
                  </a:lnTo>
                  <a:lnTo>
                    <a:pt x="4923" y="5727"/>
                  </a:lnTo>
                  <a:lnTo>
                    <a:pt x="4897" y="5467"/>
                  </a:lnTo>
                  <a:lnTo>
                    <a:pt x="4897" y="5208"/>
                  </a:lnTo>
                  <a:lnTo>
                    <a:pt x="4923" y="4820"/>
                  </a:lnTo>
                  <a:lnTo>
                    <a:pt x="5001" y="4457"/>
                  </a:lnTo>
                  <a:lnTo>
                    <a:pt x="5104" y="4094"/>
                  </a:lnTo>
                  <a:lnTo>
                    <a:pt x="5260" y="3757"/>
                  </a:lnTo>
                  <a:lnTo>
                    <a:pt x="5467" y="3447"/>
                  </a:lnTo>
                  <a:lnTo>
                    <a:pt x="5674" y="3162"/>
                  </a:lnTo>
                  <a:lnTo>
                    <a:pt x="5959" y="2902"/>
                  </a:lnTo>
                  <a:lnTo>
                    <a:pt x="6244" y="2669"/>
                  </a:lnTo>
                  <a:lnTo>
                    <a:pt x="6193" y="2410"/>
                  </a:lnTo>
                  <a:lnTo>
                    <a:pt x="6115" y="2125"/>
                  </a:lnTo>
                  <a:lnTo>
                    <a:pt x="6011" y="1866"/>
                  </a:lnTo>
                  <a:lnTo>
                    <a:pt x="5882" y="1633"/>
                  </a:lnTo>
                  <a:lnTo>
                    <a:pt x="5726" y="1400"/>
                  </a:lnTo>
                  <a:lnTo>
                    <a:pt x="5571" y="1167"/>
                  </a:lnTo>
                  <a:lnTo>
                    <a:pt x="5389" y="959"/>
                  </a:lnTo>
                  <a:lnTo>
                    <a:pt x="5182" y="778"/>
                  </a:lnTo>
                  <a:lnTo>
                    <a:pt x="4975" y="597"/>
                  </a:lnTo>
                  <a:lnTo>
                    <a:pt x="4742" y="441"/>
                  </a:lnTo>
                  <a:lnTo>
                    <a:pt x="4508" y="312"/>
                  </a:lnTo>
                  <a:lnTo>
                    <a:pt x="4249" y="208"/>
                  </a:lnTo>
                  <a:lnTo>
                    <a:pt x="3990" y="130"/>
                  </a:lnTo>
                  <a:lnTo>
                    <a:pt x="3705" y="52"/>
                  </a:lnTo>
                  <a:lnTo>
                    <a:pt x="3420" y="27"/>
                  </a:lnTo>
                  <a:lnTo>
                    <a:pt x="313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0" name="Google Shape;10880;p64"/>
            <p:cNvSpPr/>
            <p:nvPr/>
          </p:nvSpPr>
          <p:spPr>
            <a:xfrm>
              <a:off x="6422575" y="3565425"/>
              <a:ext cx="36300" cy="49900"/>
            </a:xfrm>
            <a:custGeom>
              <a:avLst/>
              <a:gdLst/>
              <a:ahLst/>
              <a:cxnLst/>
              <a:rect l="l" t="t" r="r" b="b"/>
              <a:pathLst>
                <a:path w="1452" h="1996" extrusionOk="0">
                  <a:moveTo>
                    <a:pt x="726" y="1"/>
                  </a:moveTo>
                  <a:lnTo>
                    <a:pt x="467" y="364"/>
                  </a:lnTo>
                  <a:lnTo>
                    <a:pt x="234" y="700"/>
                  </a:lnTo>
                  <a:lnTo>
                    <a:pt x="53" y="1011"/>
                  </a:lnTo>
                  <a:lnTo>
                    <a:pt x="1" y="1141"/>
                  </a:lnTo>
                  <a:lnTo>
                    <a:pt x="1" y="1270"/>
                  </a:lnTo>
                  <a:lnTo>
                    <a:pt x="1" y="1400"/>
                  </a:lnTo>
                  <a:lnTo>
                    <a:pt x="53" y="1555"/>
                  </a:lnTo>
                  <a:lnTo>
                    <a:pt x="104" y="1659"/>
                  </a:lnTo>
                  <a:lnTo>
                    <a:pt x="208" y="1789"/>
                  </a:lnTo>
                  <a:lnTo>
                    <a:pt x="312" y="1866"/>
                  </a:lnTo>
                  <a:lnTo>
                    <a:pt x="441" y="1944"/>
                  </a:lnTo>
                  <a:lnTo>
                    <a:pt x="571" y="1970"/>
                  </a:lnTo>
                  <a:lnTo>
                    <a:pt x="726" y="1996"/>
                  </a:lnTo>
                  <a:lnTo>
                    <a:pt x="856" y="1970"/>
                  </a:lnTo>
                  <a:lnTo>
                    <a:pt x="1011" y="1944"/>
                  </a:lnTo>
                  <a:lnTo>
                    <a:pt x="1141" y="1866"/>
                  </a:lnTo>
                  <a:lnTo>
                    <a:pt x="1244" y="1789"/>
                  </a:lnTo>
                  <a:lnTo>
                    <a:pt x="1322" y="1659"/>
                  </a:lnTo>
                  <a:lnTo>
                    <a:pt x="1400" y="1555"/>
                  </a:lnTo>
                  <a:lnTo>
                    <a:pt x="1426" y="1400"/>
                  </a:lnTo>
                  <a:lnTo>
                    <a:pt x="1452" y="1270"/>
                  </a:lnTo>
                  <a:lnTo>
                    <a:pt x="1426" y="1141"/>
                  </a:lnTo>
                  <a:lnTo>
                    <a:pt x="1374" y="1011"/>
                  </a:lnTo>
                  <a:lnTo>
                    <a:pt x="1219" y="700"/>
                  </a:lnTo>
                  <a:lnTo>
                    <a:pt x="985" y="364"/>
                  </a:lnTo>
                  <a:lnTo>
                    <a:pt x="7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64"/>
            <p:cNvSpPr/>
            <p:nvPr/>
          </p:nvSpPr>
          <p:spPr>
            <a:xfrm>
              <a:off x="6499650" y="3579025"/>
              <a:ext cx="123100" cy="122450"/>
            </a:xfrm>
            <a:custGeom>
              <a:avLst/>
              <a:gdLst/>
              <a:ahLst/>
              <a:cxnLst/>
              <a:rect l="l" t="t" r="r" b="b"/>
              <a:pathLst>
                <a:path w="4924" h="4898" extrusionOk="0">
                  <a:moveTo>
                    <a:pt x="2773" y="364"/>
                  </a:moveTo>
                  <a:lnTo>
                    <a:pt x="2773" y="830"/>
                  </a:lnTo>
                  <a:lnTo>
                    <a:pt x="2929" y="882"/>
                  </a:lnTo>
                  <a:lnTo>
                    <a:pt x="3084" y="934"/>
                  </a:lnTo>
                  <a:lnTo>
                    <a:pt x="3240" y="1037"/>
                  </a:lnTo>
                  <a:lnTo>
                    <a:pt x="3369" y="1141"/>
                  </a:lnTo>
                  <a:lnTo>
                    <a:pt x="3473" y="1296"/>
                  </a:lnTo>
                  <a:lnTo>
                    <a:pt x="3525" y="1452"/>
                  </a:lnTo>
                  <a:lnTo>
                    <a:pt x="3576" y="1607"/>
                  </a:lnTo>
                  <a:lnTo>
                    <a:pt x="3602" y="1789"/>
                  </a:lnTo>
                  <a:lnTo>
                    <a:pt x="2981" y="1789"/>
                  </a:lnTo>
                  <a:lnTo>
                    <a:pt x="2955" y="1659"/>
                  </a:lnTo>
                  <a:lnTo>
                    <a:pt x="2877" y="1530"/>
                  </a:lnTo>
                  <a:lnTo>
                    <a:pt x="2773" y="1452"/>
                  </a:lnTo>
                  <a:lnTo>
                    <a:pt x="2644" y="1426"/>
                  </a:lnTo>
                  <a:lnTo>
                    <a:pt x="2281" y="1426"/>
                  </a:lnTo>
                  <a:lnTo>
                    <a:pt x="2151" y="1452"/>
                  </a:lnTo>
                  <a:lnTo>
                    <a:pt x="2048" y="1530"/>
                  </a:lnTo>
                  <a:lnTo>
                    <a:pt x="1970" y="1659"/>
                  </a:lnTo>
                  <a:lnTo>
                    <a:pt x="1944" y="1789"/>
                  </a:lnTo>
                  <a:lnTo>
                    <a:pt x="1970" y="1918"/>
                  </a:lnTo>
                  <a:lnTo>
                    <a:pt x="2048" y="2022"/>
                  </a:lnTo>
                  <a:lnTo>
                    <a:pt x="2151" y="2100"/>
                  </a:lnTo>
                  <a:lnTo>
                    <a:pt x="2281" y="2125"/>
                  </a:lnTo>
                  <a:lnTo>
                    <a:pt x="2644" y="2125"/>
                  </a:lnTo>
                  <a:lnTo>
                    <a:pt x="2851" y="2151"/>
                  </a:lnTo>
                  <a:lnTo>
                    <a:pt x="3006" y="2203"/>
                  </a:lnTo>
                  <a:lnTo>
                    <a:pt x="3188" y="2307"/>
                  </a:lnTo>
                  <a:lnTo>
                    <a:pt x="3317" y="2410"/>
                  </a:lnTo>
                  <a:lnTo>
                    <a:pt x="3447" y="2566"/>
                  </a:lnTo>
                  <a:lnTo>
                    <a:pt x="3525" y="2721"/>
                  </a:lnTo>
                  <a:lnTo>
                    <a:pt x="3576" y="2903"/>
                  </a:lnTo>
                  <a:lnTo>
                    <a:pt x="3602" y="3110"/>
                  </a:lnTo>
                  <a:lnTo>
                    <a:pt x="3602" y="3265"/>
                  </a:lnTo>
                  <a:lnTo>
                    <a:pt x="3551" y="3447"/>
                  </a:lnTo>
                  <a:lnTo>
                    <a:pt x="3473" y="3602"/>
                  </a:lnTo>
                  <a:lnTo>
                    <a:pt x="3369" y="3732"/>
                  </a:lnTo>
                  <a:lnTo>
                    <a:pt x="3240" y="3861"/>
                  </a:lnTo>
                  <a:lnTo>
                    <a:pt x="3110" y="3939"/>
                  </a:lnTo>
                  <a:lnTo>
                    <a:pt x="2929" y="4017"/>
                  </a:lnTo>
                  <a:lnTo>
                    <a:pt x="2773" y="4043"/>
                  </a:lnTo>
                  <a:lnTo>
                    <a:pt x="2773" y="4509"/>
                  </a:lnTo>
                  <a:lnTo>
                    <a:pt x="2151" y="4509"/>
                  </a:lnTo>
                  <a:lnTo>
                    <a:pt x="2151" y="4043"/>
                  </a:lnTo>
                  <a:lnTo>
                    <a:pt x="1996" y="4017"/>
                  </a:lnTo>
                  <a:lnTo>
                    <a:pt x="1841" y="3939"/>
                  </a:lnTo>
                  <a:lnTo>
                    <a:pt x="1685" y="3861"/>
                  </a:lnTo>
                  <a:lnTo>
                    <a:pt x="1556" y="3732"/>
                  </a:lnTo>
                  <a:lnTo>
                    <a:pt x="1478" y="3602"/>
                  </a:lnTo>
                  <a:lnTo>
                    <a:pt x="1400" y="3447"/>
                  </a:lnTo>
                  <a:lnTo>
                    <a:pt x="1348" y="3291"/>
                  </a:lnTo>
                  <a:lnTo>
                    <a:pt x="1322" y="3110"/>
                  </a:lnTo>
                  <a:lnTo>
                    <a:pt x="1944" y="3110"/>
                  </a:lnTo>
                  <a:lnTo>
                    <a:pt x="1970" y="3240"/>
                  </a:lnTo>
                  <a:lnTo>
                    <a:pt x="2048" y="3343"/>
                  </a:lnTo>
                  <a:lnTo>
                    <a:pt x="2151" y="3421"/>
                  </a:lnTo>
                  <a:lnTo>
                    <a:pt x="2281" y="3447"/>
                  </a:lnTo>
                  <a:lnTo>
                    <a:pt x="2644" y="3447"/>
                  </a:lnTo>
                  <a:lnTo>
                    <a:pt x="2773" y="3421"/>
                  </a:lnTo>
                  <a:lnTo>
                    <a:pt x="2903" y="3343"/>
                  </a:lnTo>
                  <a:lnTo>
                    <a:pt x="2981" y="3240"/>
                  </a:lnTo>
                  <a:lnTo>
                    <a:pt x="3006" y="3110"/>
                  </a:lnTo>
                  <a:lnTo>
                    <a:pt x="2981" y="2955"/>
                  </a:lnTo>
                  <a:lnTo>
                    <a:pt x="2903" y="2851"/>
                  </a:lnTo>
                  <a:lnTo>
                    <a:pt x="2773" y="2773"/>
                  </a:lnTo>
                  <a:lnTo>
                    <a:pt x="2644" y="2747"/>
                  </a:lnTo>
                  <a:lnTo>
                    <a:pt x="2281" y="2747"/>
                  </a:lnTo>
                  <a:lnTo>
                    <a:pt x="2100" y="2721"/>
                  </a:lnTo>
                  <a:lnTo>
                    <a:pt x="1918" y="2670"/>
                  </a:lnTo>
                  <a:lnTo>
                    <a:pt x="1737" y="2592"/>
                  </a:lnTo>
                  <a:lnTo>
                    <a:pt x="1607" y="2462"/>
                  </a:lnTo>
                  <a:lnTo>
                    <a:pt x="1478" y="2333"/>
                  </a:lnTo>
                  <a:lnTo>
                    <a:pt x="1400" y="2151"/>
                  </a:lnTo>
                  <a:lnTo>
                    <a:pt x="1348" y="1970"/>
                  </a:lnTo>
                  <a:lnTo>
                    <a:pt x="1322" y="1789"/>
                  </a:lnTo>
                  <a:lnTo>
                    <a:pt x="1348" y="1607"/>
                  </a:lnTo>
                  <a:lnTo>
                    <a:pt x="1374" y="1426"/>
                  </a:lnTo>
                  <a:lnTo>
                    <a:pt x="1452" y="1296"/>
                  </a:lnTo>
                  <a:lnTo>
                    <a:pt x="1556" y="1141"/>
                  </a:lnTo>
                  <a:lnTo>
                    <a:pt x="1685" y="1037"/>
                  </a:lnTo>
                  <a:lnTo>
                    <a:pt x="1841" y="934"/>
                  </a:lnTo>
                  <a:lnTo>
                    <a:pt x="1996" y="882"/>
                  </a:lnTo>
                  <a:lnTo>
                    <a:pt x="2151" y="830"/>
                  </a:lnTo>
                  <a:lnTo>
                    <a:pt x="2151" y="364"/>
                  </a:lnTo>
                  <a:close/>
                  <a:moveTo>
                    <a:pt x="2203" y="1"/>
                  </a:moveTo>
                  <a:lnTo>
                    <a:pt x="1970" y="27"/>
                  </a:lnTo>
                  <a:lnTo>
                    <a:pt x="1737" y="105"/>
                  </a:lnTo>
                  <a:lnTo>
                    <a:pt x="1504" y="182"/>
                  </a:lnTo>
                  <a:lnTo>
                    <a:pt x="1296" y="286"/>
                  </a:lnTo>
                  <a:lnTo>
                    <a:pt x="1089" y="415"/>
                  </a:lnTo>
                  <a:lnTo>
                    <a:pt x="908" y="545"/>
                  </a:lnTo>
                  <a:lnTo>
                    <a:pt x="726" y="700"/>
                  </a:lnTo>
                  <a:lnTo>
                    <a:pt x="571" y="882"/>
                  </a:lnTo>
                  <a:lnTo>
                    <a:pt x="441" y="1063"/>
                  </a:lnTo>
                  <a:lnTo>
                    <a:pt x="312" y="1270"/>
                  </a:lnTo>
                  <a:lnTo>
                    <a:pt x="208" y="1478"/>
                  </a:lnTo>
                  <a:lnTo>
                    <a:pt x="131" y="1711"/>
                  </a:lnTo>
                  <a:lnTo>
                    <a:pt x="53" y="1944"/>
                  </a:lnTo>
                  <a:lnTo>
                    <a:pt x="27" y="2203"/>
                  </a:lnTo>
                  <a:lnTo>
                    <a:pt x="1" y="2436"/>
                  </a:lnTo>
                  <a:lnTo>
                    <a:pt x="27" y="2695"/>
                  </a:lnTo>
                  <a:lnTo>
                    <a:pt x="53" y="2929"/>
                  </a:lnTo>
                  <a:lnTo>
                    <a:pt x="131" y="3162"/>
                  </a:lnTo>
                  <a:lnTo>
                    <a:pt x="208" y="3395"/>
                  </a:lnTo>
                  <a:lnTo>
                    <a:pt x="312" y="3602"/>
                  </a:lnTo>
                  <a:lnTo>
                    <a:pt x="441" y="3810"/>
                  </a:lnTo>
                  <a:lnTo>
                    <a:pt x="571" y="3991"/>
                  </a:lnTo>
                  <a:lnTo>
                    <a:pt x="726" y="4172"/>
                  </a:lnTo>
                  <a:lnTo>
                    <a:pt x="908" y="4328"/>
                  </a:lnTo>
                  <a:lnTo>
                    <a:pt x="1089" y="4483"/>
                  </a:lnTo>
                  <a:lnTo>
                    <a:pt x="1296" y="4587"/>
                  </a:lnTo>
                  <a:lnTo>
                    <a:pt x="1504" y="4690"/>
                  </a:lnTo>
                  <a:lnTo>
                    <a:pt x="1737" y="4794"/>
                  </a:lnTo>
                  <a:lnTo>
                    <a:pt x="1970" y="4846"/>
                  </a:lnTo>
                  <a:lnTo>
                    <a:pt x="2203" y="4872"/>
                  </a:lnTo>
                  <a:lnTo>
                    <a:pt x="2462" y="4898"/>
                  </a:lnTo>
                  <a:lnTo>
                    <a:pt x="2721" y="4872"/>
                  </a:lnTo>
                  <a:lnTo>
                    <a:pt x="2955" y="4846"/>
                  </a:lnTo>
                  <a:lnTo>
                    <a:pt x="3188" y="4794"/>
                  </a:lnTo>
                  <a:lnTo>
                    <a:pt x="3421" y="4690"/>
                  </a:lnTo>
                  <a:lnTo>
                    <a:pt x="3628" y="4587"/>
                  </a:lnTo>
                  <a:lnTo>
                    <a:pt x="3836" y="4483"/>
                  </a:lnTo>
                  <a:lnTo>
                    <a:pt x="4017" y="4328"/>
                  </a:lnTo>
                  <a:lnTo>
                    <a:pt x="4198" y="4172"/>
                  </a:lnTo>
                  <a:lnTo>
                    <a:pt x="4354" y="3991"/>
                  </a:lnTo>
                  <a:lnTo>
                    <a:pt x="4509" y="3810"/>
                  </a:lnTo>
                  <a:lnTo>
                    <a:pt x="4613" y="3602"/>
                  </a:lnTo>
                  <a:lnTo>
                    <a:pt x="4716" y="3395"/>
                  </a:lnTo>
                  <a:lnTo>
                    <a:pt x="4794" y="3162"/>
                  </a:lnTo>
                  <a:lnTo>
                    <a:pt x="4872" y="2929"/>
                  </a:lnTo>
                  <a:lnTo>
                    <a:pt x="4898" y="2695"/>
                  </a:lnTo>
                  <a:lnTo>
                    <a:pt x="4924" y="2436"/>
                  </a:lnTo>
                  <a:lnTo>
                    <a:pt x="4898" y="2203"/>
                  </a:lnTo>
                  <a:lnTo>
                    <a:pt x="4872" y="1944"/>
                  </a:lnTo>
                  <a:lnTo>
                    <a:pt x="4794" y="1711"/>
                  </a:lnTo>
                  <a:lnTo>
                    <a:pt x="4716" y="1478"/>
                  </a:lnTo>
                  <a:lnTo>
                    <a:pt x="4613" y="1270"/>
                  </a:lnTo>
                  <a:lnTo>
                    <a:pt x="4509" y="1063"/>
                  </a:lnTo>
                  <a:lnTo>
                    <a:pt x="4354" y="882"/>
                  </a:lnTo>
                  <a:lnTo>
                    <a:pt x="4198" y="700"/>
                  </a:lnTo>
                  <a:lnTo>
                    <a:pt x="4017" y="545"/>
                  </a:lnTo>
                  <a:lnTo>
                    <a:pt x="3836" y="415"/>
                  </a:lnTo>
                  <a:lnTo>
                    <a:pt x="3628" y="286"/>
                  </a:lnTo>
                  <a:lnTo>
                    <a:pt x="3421" y="182"/>
                  </a:lnTo>
                  <a:lnTo>
                    <a:pt x="3188" y="105"/>
                  </a:lnTo>
                  <a:lnTo>
                    <a:pt x="2955" y="27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C9EBD802-881A-F64D-C00C-749A424C4273}"/>
              </a:ext>
            </a:extLst>
          </p:cNvPr>
          <p:cNvSpPr txBox="1"/>
          <p:nvPr/>
        </p:nvSpPr>
        <p:spPr>
          <a:xfrm>
            <a:off x="0" y="38182"/>
            <a:ext cx="9144000" cy="515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2000" b="1" dirty="0">
                <a:solidFill>
                  <a:srgbClr val="583F5C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b="1" dirty="0">
              <a:solidFill>
                <a:srgbClr val="583F5C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51F752A-EE65-5016-61AD-53D295A42E6B}"/>
              </a:ext>
            </a:extLst>
          </p:cNvPr>
          <p:cNvSpPr txBox="1"/>
          <p:nvPr/>
        </p:nvSpPr>
        <p:spPr>
          <a:xfrm>
            <a:off x="499916" y="2839578"/>
            <a:ext cx="2244142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2D27B9A-9EBA-6E2D-B22C-26AC42E6D252}"/>
              </a:ext>
            </a:extLst>
          </p:cNvPr>
          <p:cNvSpPr txBox="1"/>
          <p:nvPr/>
        </p:nvSpPr>
        <p:spPr>
          <a:xfrm>
            <a:off x="2477208" y="2839578"/>
            <a:ext cx="2244142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A19575B-76B6-A067-3EE1-8A06D1D591DE}"/>
              </a:ext>
            </a:extLst>
          </p:cNvPr>
          <p:cNvSpPr txBox="1"/>
          <p:nvPr/>
        </p:nvSpPr>
        <p:spPr>
          <a:xfrm>
            <a:off x="4443422" y="2839578"/>
            <a:ext cx="2244142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7FC758C-2E42-E8A2-C59D-DA86EA9F7B5E}"/>
              </a:ext>
            </a:extLst>
          </p:cNvPr>
          <p:cNvSpPr txBox="1"/>
          <p:nvPr/>
        </p:nvSpPr>
        <p:spPr>
          <a:xfrm>
            <a:off x="6420714" y="2839578"/>
            <a:ext cx="2244142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</p:cSld>
  <p:clrMapOvr>
    <a:masterClrMapping/>
  </p:clrMapOvr>
  <p:transition spd="slow">
    <p:push dir="u"/>
  </p:transition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90" name="Google Shape;10890;p65"/>
          <p:cNvGrpSpPr/>
          <p:nvPr/>
        </p:nvGrpSpPr>
        <p:grpSpPr>
          <a:xfrm>
            <a:off x="673896" y="3393731"/>
            <a:ext cx="906826" cy="1509029"/>
            <a:chOff x="-859606" y="-1761457"/>
            <a:chExt cx="745500" cy="1240570"/>
          </a:xfrm>
        </p:grpSpPr>
        <p:sp>
          <p:nvSpPr>
            <p:cNvPr id="10891" name="Google Shape;10891;p65"/>
            <p:cNvSpPr/>
            <p:nvPr/>
          </p:nvSpPr>
          <p:spPr>
            <a:xfrm>
              <a:off x="-859606" y="-661887"/>
              <a:ext cx="745500" cy="141000"/>
            </a:xfrm>
            <a:prstGeom prst="ellipse">
              <a:avLst/>
            </a:pr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65"/>
            <p:cNvSpPr/>
            <p:nvPr/>
          </p:nvSpPr>
          <p:spPr>
            <a:xfrm>
              <a:off x="-797750" y="-1761457"/>
              <a:ext cx="607680" cy="69538"/>
            </a:xfrm>
            <a:custGeom>
              <a:avLst/>
              <a:gdLst/>
              <a:ahLst/>
              <a:cxnLst/>
              <a:rect l="l" t="t" r="r" b="b"/>
              <a:pathLst>
                <a:path w="36913" h="4224" extrusionOk="0">
                  <a:moveTo>
                    <a:pt x="17720" y="0"/>
                  </a:moveTo>
                  <a:lnTo>
                    <a:pt x="16030" y="20"/>
                  </a:lnTo>
                  <a:lnTo>
                    <a:pt x="14361" y="40"/>
                  </a:lnTo>
                  <a:lnTo>
                    <a:pt x="12730" y="99"/>
                  </a:lnTo>
                  <a:lnTo>
                    <a:pt x="11178" y="157"/>
                  </a:lnTo>
                  <a:lnTo>
                    <a:pt x="9666" y="236"/>
                  </a:lnTo>
                  <a:lnTo>
                    <a:pt x="8251" y="354"/>
                  </a:lnTo>
                  <a:lnTo>
                    <a:pt x="6915" y="472"/>
                  </a:lnTo>
                  <a:lnTo>
                    <a:pt x="5658" y="609"/>
                  </a:lnTo>
                  <a:lnTo>
                    <a:pt x="4813" y="707"/>
                  </a:lnTo>
                  <a:lnTo>
                    <a:pt x="4067" y="825"/>
                  </a:lnTo>
                  <a:lnTo>
                    <a:pt x="3399" y="943"/>
                  </a:lnTo>
                  <a:lnTo>
                    <a:pt x="2790" y="1061"/>
                  </a:lnTo>
                  <a:lnTo>
                    <a:pt x="2260" y="1179"/>
                  </a:lnTo>
                  <a:lnTo>
                    <a:pt x="1808" y="1316"/>
                  </a:lnTo>
                  <a:lnTo>
                    <a:pt x="1415" y="1454"/>
                  </a:lnTo>
                  <a:lnTo>
                    <a:pt x="1061" y="1591"/>
                  </a:lnTo>
                  <a:lnTo>
                    <a:pt x="786" y="1729"/>
                  </a:lnTo>
                  <a:lnTo>
                    <a:pt x="550" y="1867"/>
                  </a:lnTo>
                  <a:lnTo>
                    <a:pt x="374" y="2024"/>
                  </a:lnTo>
                  <a:lnTo>
                    <a:pt x="236" y="2181"/>
                  </a:lnTo>
                  <a:lnTo>
                    <a:pt x="118" y="2358"/>
                  </a:lnTo>
                  <a:lnTo>
                    <a:pt x="59" y="2515"/>
                  </a:lnTo>
                  <a:lnTo>
                    <a:pt x="20" y="2692"/>
                  </a:lnTo>
                  <a:lnTo>
                    <a:pt x="0" y="2868"/>
                  </a:lnTo>
                  <a:lnTo>
                    <a:pt x="20" y="3045"/>
                  </a:lnTo>
                  <a:lnTo>
                    <a:pt x="40" y="3202"/>
                  </a:lnTo>
                  <a:lnTo>
                    <a:pt x="99" y="3360"/>
                  </a:lnTo>
                  <a:lnTo>
                    <a:pt x="177" y="3517"/>
                  </a:lnTo>
                  <a:lnTo>
                    <a:pt x="295" y="3654"/>
                  </a:lnTo>
                  <a:lnTo>
                    <a:pt x="452" y="3811"/>
                  </a:lnTo>
                  <a:lnTo>
                    <a:pt x="649" y="3949"/>
                  </a:lnTo>
                  <a:lnTo>
                    <a:pt x="865" y="4086"/>
                  </a:lnTo>
                  <a:lnTo>
                    <a:pt x="865" y="3143"/>
                  </a:lnTo>
                  <a:lnTo>
                    <a:pt x="963" y="3143"/>
                  </a:lnTo>
                  <a:lnTo>
                    <a:pt x="865" y="3006"/>
                  </a:lnTo>
                  <a:lnTo>
                    <a:pt x="825" y="2927"/>
                  </a:lnTo>
                  <a:lnTo>
                    <a:pt x="825" y="2868"/>
                  </a:lnTo>
                  <a:lnTo>
                    <a:pt x="845" y="2770"/>
                  </a:lnTo>
                  <a:lnTo>
                    <a:pt x="924" y="2672"/>
                  </a:lnTo>
                  <a:lnTo>
                    <a:pt x="1022" y="2554"/>
                  </a:lnTo>
                  <a:lnTo>
                    <a:pt x="1101" y="2515"/>
                  </a:lnTo>
                  <a:lnTo>
                    <a:pt x="1179" y="2456"/>
                  </a:lnTo>
                  <a:lnTo>
                    <a:pt x="1277" y="2417"/>
                  </a:lnTo>
                  <a:lnTo>
                    <a:pt x="1376" y="2358"/>
                  </a:lnTo>
                  <a:lnTo>
                    <a:pt x="1474" y="2299"/>
                  </a:lnTo>
                  <a:lnTo>
                    <a:pt x="1611" y="2259"/>
                  </a:lnTo>
                  <a:lnTo>
                    <a:pt x="1729" y="2200"/>
                  </a:lnTo>
                  <a:lnTo>
                    <a:pt x="1886" y="2161"/>
                  </a:lnTo>
                  <a:lnTo>
                    <a:pt x="2024" y="2122"/>
                  </a:lnTo>
                  <a:lnTo>
                    <a:pt x="2181" y="2063"/>
                  </a:lnTo>
                  <a:lnTo>
                    <a:pt x="2338" y="2024"/>
                  </a:lnTo>
                  <a:lnTo>
                    <a:pt x="2535" y="1965"/>
                  </a:lnTo>
                  <a:lnTo>
                    <a:pt x="2711" y="1925"/>
                  </a:lnTo>
                  <a:lnTo>
                    <a:pt x="2908" y="1886"/>
                  </a:lnTo>
                  <a:lnTo>
                    <a:pt x="3104" y="1847"/>
                  </a:lnTo>
                  <a:lnTo>
                    <a:pt x="3320" y="1788"/>
                  </a:lnTo>
                  <a:lnTo>
                    <a:pt x="3536" y="1749"/>
                  </a:lnTo>
                  <a:lnTo>
                    <a:pt x="3772" y="1709"/>
                  </a:lnTo>
                  <a:lnTo>
                    <a:pt x="4008" y="1670"/>
                  </a:lnTo>
                  <a:lnTo>
                    <a:pt x="4263" y="1631"/>
                  </a:lnTo>
                  <a:lnTo>
                    <a:pt x="4499" y="1591"/>
                  </a:lnTo>
                  <a:lnTo>
                    <a:pt x="4774" y="1552"/>
                  </a:lnTo>
                  <a:lnTo>
                    <a:pt x="5029" y="1513"/>
                  </a:lnTo>
                  <a:lnTo>
                    <a:pt x="5304" y="1474"/>
                  </a:lnTo>
                  <a:lnTo>
                    <a:pt x="5580" y="1454"/>
                  </a:lnTo>
                  <a:lnTo>
                    <a:pt x="5894" y="1415"/>
                  </a:lnTo>
                  <a:lnTo>
                    <a:pt x="6169" y="1375"/>
                  </a:lnTo>
                  <a:lnTo>
                    <a:pt x="6483" y="1336"/>
                  </a:lnTo>
                  <a:lnTo>
                    <a:pt x="6778" y="1316"/>
                  </a:lnTo>
                  <a:lnTo>
                    <a:pt x="7112" y="1277"/>
                  </a:lnTo>
                  <a:lnTo>
                    <a:pt x="7406" y="1258"/>
                  </a:lnTo>
                  <a:lnTo>
                    <a:pt x="7760" y="1218"/>
                  </a:lnTo>
                  <a:lnTo>
                    <a:pt x="8074" y="1199"/>
                  </a:lnTo>
                  <a:lnTo>
                    <a:pt x="8448" y="1159"/>
                  </a:lnTo>
                  <a:lnTo>
                    <a:pt x="8762" y="1140"/>
                  </a:lnTo>
                  <a:lnTo>
                    <a:pt x="9135" y="1120"/>
                  </a:lnTo>
                  <a:lnTo>
                    <a:pt x="9469" y="1081"/>
                  </a:lnTo>
                  <a:lnTo>
                    <a:pt x="9862" y="1061"/>
                  </a:lnTo>
                  <a:lnTo>
                    <a:pt x="10216" y="1041"/>
                  </a:lnTo>
                  <a:lnTo>
                    <a:pt x="10628" y="1022"/>
                  </a:lnTo>
                  <a:lnTo>
                    <a:pt x="10962" y="1002"/>
                  </a:lnTo>
                  <a:lnTo>
                    <a:pt x="11394" y="983"/>
                  </a:lnTo>
                  <a:lnTo>
                    <a:pt x="11728" y="963"/>
                  </a:lnTo>
                  <a:lnTo>
                    <a:pt x="12180" y="943"/>
                  </a:lnTo>
                  <a:lnTo>
                    <a:pt x="12534" y="924"/>
                  </a:lnTo>
                  <a:lnTo>
                    <a:pt x="12986" y="904"/>
                  </a:lnTo>
                  <a:lnTo>
                    <a:pt x="13339" y="904"/>
                  </a:lnTo>
                  <a:lnTo>
                    <a:pt x="13811" y="884"/>
                  </a:lnTo>
                  <a:lnTo>
                    <a:pt x="14164" y="884"/>
                  </a:lnTo>
                  <a:lnTo>
                    <a:pt x="14655" y="865"/>
                  </a:lnTo>
                  <a:lnTo>
                    <a:pt x="15009" y="865"/>
                  </a:lnTo>
                  <a:lnTo>
                    <a:pt x="15520" y="845"/>
                  </a:lnTo>
                  <a:lnTo>
                    <a:pt x="16738" y="845"/>
                  </a:lnTo>
                  <a:lnTo>
                    <a:pt x="17288" y="825"/>
                  </a:lnTo>
                  <a:lnTo>
                    <a:pt x="18466" y="825"/>
                  </a:lnTo>
                  <a:lnTo>
                    <a:pt x="20097" y="845"/>
                  </a:lnTo>
                  <a:lnTo>
                    <a:pt x="20175" y="845"/>
                  </a:lnTo>
                  <a:lnTo>
                    <a:pt x="21747" y="884"/>
                  </a:lnTo>
                  <a:lnTo>
                    <a:pt x="21826" y="884"/>
                  </a:lnTo>
                  <a:lnTo>
                    <a:pt x="23358" y="943"/>
                  </a:lnTo>
                  <a:lnTo>
                    <a:pt x="25008" y="1022"/>
                  </a:lnTo>
                  <a:lnTo>
                    <a:pt x="26560" y="1120"/>
                  </a:lnTo>
                  <a:lnTo>
                    <a:pt x="28033" y="1218"/>
                  </a:lnTo>
                  <a:lnTo>
                    <a:pt x="29389" y="1356"/>
                  </a:lnTo>
                  <a:lnTo>
                    <a:pt x="29900" y="1395"/>
                  </a:lnTo>
                  <a:lnTo>
                    <a:pt x="31255" y="1552"/>
                  </a:lnTo>
                  <a:lnTo>
                    <a:pt x="31353" y="1572"/>
                  </a:lnTo>
                  <a:lnTo>
                    <a:pt x="31687" y="1631"/>
                  </a:lnTo>
                  <a:lnTo>
                    <a:pt x="31844" y="1650"/>
                  </a:lnTo>
                  <a:lnTo>
                    <a:pt x="32159" y="1690"/>
                  </a:lnTo>
                  <a:lnTo>
                    <a:pt x="32257" y="1709"/>
                  </a:lnTo>
                  <a:lnTo>
                    <a:pt x="32827" y="1808"/>
                  </a:lnTo>
                  <a:lnTo>
                    <a:pt x="32984" y="1827"/>
                  </a:lnTo>
                  <a:lnTo>
                    <a:pt x="33220" y="1867"/>
                  </a:lnTo>
                  <a:lnTo>
                    <a:pt x="33396" y="1906"/>
                  </a:lnTo>
                  <a:lnTo>
                    <a:pt x="33612" y="1945"/>
                  </a:lnTo>
                  <a:lnTo>
                    <a:pt x="33809" y="2004"/>
                  </a:lnTo>
                  <a:lnTo>
                    <a:pt x="34064" y="2043"/>
                  </a:lnTo>
                  <a:lnTo>
                    <a:pt x="34300" y="2102"/>
                  </a:lnTo>
                  <a:lnTo>
                    <a:pt x="34437" y="2142"/>
                  </a:lnTo>
                  <a:lnTo>
                    <a:pt x="34634" y="2200"/>
                  </a:lnTo>
                  <a:lnTo>
                    <a:pt x="34752" y="2240"/>
                  </a:lnTo>
                  <a:lnTo>
                    <a:pt x="34948" y="2299"/>
                  </a:lnTo>
                  <a:lnTo>
                    <a:pt x="35046" y="2318"/>
                  </a:lnTo>
                  <a:lnTo>
                    <a:pt x="35282" y="2417"/>
                  </a:lnTo>
                  <a:lnTo>
                    <a:pt x="35341" y="2436"/>
                  </a:lnTo>
                  <a:lnTo>
                    <a:pt x="35498" y="2495"/>
                  </a:lnTo>
                  <a:lnTo>
                    <a:pt x="35557" y="2534"/>
                  </a:lnTo>
                  <a:lnTo>
                    <a:pt x="35695" y="2593"/>
                  </a:lnTo>
                  <a:lnTo>
                    <a:pt x="35872" y="2731"/>
                  </a:lnTo>
                  <a:lnTo>
                    <a:pt x="35989" y="2829"/>
                  </a:lnTo>
                  <a:lnTo>
                    <a:pt x="36048" y="2927"/>
                  </a:lnTo>
                  <a:lnTo>
                    <a:pt x="36068" y="3183"/>
                  </a:lnTo>
                  <a:lnTo>
                    <a:pt x="36088" y="3635"/>
                  </a:lnTo>
                  <a:lnTo>
                    <a:pt x="36088" y="4224"/>
                  </a:lnTo>
                  <a:lnTo>
                    <a:pt x="36304" y="4086"/>
                  </a:lnTo>
                  <a:lnTo>
                    <a:pt x="36481" y="3969"/>
                  </a:lnTo>
                  <a:lnTo>
                    <a:pt x="36618" y="3811"/>
                  </a:lnTo>
                  <a:lnTo>
                    <a:pt x="36736" y="3674"/>
                  </a:lnTo>
                  <a:lnTo>
                    <a:pt x="36814" y="3536"/>
                  </a:lnTo>
                  <a:lnTo>
                    <a:pt x="36873" y="3379"/>
                  </a:lnTo>
                  <a:lnTo>
                    <a:pt x="36893" y="3222"/>
                  </a:lnTo>
                  <a:lnTo>
                    <a:pt x="36913" y="3065"/>
                  </a:lnTo>
                  <a:lnTo>
                    <a:pt x="36893" y="2868"/>
                  </a:lnTo>
                  <a:lnTo>
                    <a:pt x="36854" y="2692"/>
                  </a:lnTo>
                  <a:lnTo>
                    <a:pt x="36795" y="2515"/>
                  </a:lnTo>
                  <a:lnTo>
                    <a:pt x="36677" y="2358"/>
                  </a:lnTo>
                  <a:lnTo>
                    <a:pt x="36539" y="2200"/>
                  </a:lnTo>
                  <a:lnTo>
                    <a:pt x="36343" y="2043"/>
                  </a:lnTo>
                  <a:lnTo>
                    <a:pt x="36107" y="1886"/>
                  </a:lnTo>
                  <a:lnTo>
                    <a:pt x="35813" y="1729"/>
                  </a:lnTo>
                  <a:lnTo>
                    <a:pt x="35459" y="1591"/>
                  </a:lnTo>
                  <a:lnTo>
                    <a:pt x="35046" y="1454"/>
                  </a:lnTo>
                  <a:lnTo>
                    <a:pt x="34575" y="1316"/>
                  </a:lnTo>
                  <a:lnTo>
                    <a:pt x="34025" y="1199"/>
                  </a:lnTo>
                  <a:lnTo>
                    <a:pt x="33396" y="1061"/>
                  </a:lnTo>
                  <a:lnTo>
                    <a:pt x="32689" y="943"/>
                  </a:lnTo>
                  <a:lnTo>
                    <a:pt x="31903" y="825"/>
                  </a:lnTo>
                  <a:lnTo>
                    <a:pt x="31039" y="707"/>
                  </a:lnTo>
                  <a:lnTo>
                    <a:pt x="29723" y="550"/>
                  </a:lnTo>
                  <a:lnTo>
                    <a:pt x="28328" y="413"/>
                  </a:lnTo>
                  <a:lnTo>
                    <a:pt x="26835" y="295"/>
                  </a:lnTo>
                  <a:lnTo>
                    <a:pt x="25263" y="197"/>
                  </a:lnTo>
                  <a:lnTo>
                    <a:pt x="23653" y="118"/>
                  </a:lnTo>
                  <a:lnTo>
                    <a:pt x="21963" y="59"/>
                  </a:lnTo>
                  <a:lnTo>
                    <a:pt x="20234" y="20"/>
                  </a:lnTo>
                  <a:lnTo>
                    <a:pt x="1846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65"/>
            <p:cNvSpPr/>
            <p:nvPr/>
          </p:nvSpPr>
          <p:spPr>
            <a:xfrm>
              <a:off x="-484686" y="-791216"/>
              <a:ext cx="284604" cy="75365"/>
            </a:xfrm>
            <a:custGeom>
              <a:avLst/>
              <a:gdLst/>
              <a:ahLst/>
              <a:cxnLst/>
              <a:rect l="l" t="t" r="r" b="b"/>
              <a:pathLst>
                <a:path w="17288" h="4578" extrusionOk="0">
                  <a:moveTo>
                    <a:pt x="17288" y="0"/>
                  </a:moveTo>
                  <a:lnTo>
                    <a:pt x="17189" y="40"/>
                  </a:lnTo>
                  <a:lnTo>
                    <a:pt x="17111" y="59"/>
                  </a:lnTo>
                  <a:lnTo>
                    <a:pt x="16757" y="177"/>
                  </a:lnTo>
                  <a:lnTo>
                    <a:pt x="16364" y="295"/>
                  </a:lnTo>
                  <a:lnTo>
                    <a:pt x="15893" y="413"/>
                  </a:lnTo>
                  <a:lnTo>
                    <a:pt x="15363" y="531"/>
                  </a:lnTo>
                  <a:lnTo>
                    <a:pt x="14754" y="629"/>
                  </a:lnTo>
                  <a:lnTo>
                    <a:pt x="14066" y="747"/>
                  </a:lnTo>
                  <a:lnTo>
                    <a:pt x="13300" y="845"/>
                  </a:lnTo>
                  <a:lnTo>
                    <a:pt x="12435" y="963"/>
                  </a:lnTo>
                  <a:lnTo>
                    <a:pt x="10687" y="1120"/>
                  </a:lnTo>
                  <a:lnTo>
                    <a:pt x="8762" y="1277"/>
                  </a:lnTo>
                  <a:lnTo>
                    <a:pt x="6719" y="1376"/>
                  </a:lnTo>
                  <a:lnTo>
                    <a:pt x="4558" y="1454"/>
                  </a:lnTo>
                  <a:lnTo>
                    <a:pt x="3536" y="2240"/>
                  </a:lnTo>
                  <a:lnTo>
                    <a:pt x="2476" y="2986"/>
                  </a:lnTo>
                  <a:lnTo>
                    <a:pt x="1395" y="3713"/>
                  </a:lnTo>
                  <a:lnTo>
                    <a:pt x="275" y="4401"/>
                  </a:lnTo>
                  <a:lnTo>
                    <a:pt x="0" y="4578"/>
                  </a:lnTo>
                  <a:lnTo>
                    <a:pt x="1847" y="4558"/>
                  </a:lnTo>
                  <a:lnTo>
                    <a:pt x="3576" y="4538"/>
                  </a:lnTo>
                  <a:lnTo>
                    <a:pt x="5226" y="4499"/>
                  </a:lnTo>
                  <a:lnTo>
                    <a:pt x="6778" y="4440"/>
                  </a:lnTo>
                  <a:lnTo>
                    <a:pt x="8232" y="4362"/>
                  </a:lnTo>
                  <a:lnTo>
                    <a:pt x="9587" y="4263"/>
                  </a:lnTo>
                  <a:lnTo>
                    <a:pt x="10825" y="4165"/>
                  </a:lnTo>
                  <a:lnTo>
                    <a:pt x="11984" y="4047"/>
                  </a:lnTo>
                  <a:lnTo>
                    <a:pt x="13025" y="3929"/>
                  </a:lnTo>
                  <a:lnTo>
                    <a:pt x="13948" y="3811"/>
                  </a:lnTo>
                  <a:lnTo>
                    <a:pt x="14773" y="3674"/>
                  </a:lnTo>
                  <a:lnTo>
                    <a:pt x="15480" y="3536"/>
                  </a:lnTo>
                  <a:lnTo>
                    <a:pt x="16070" y="3399"/>
                  </a:lnTo>
                  <a:lnTo>
                    <a:pt x="16541" y="3261"/>
                  </a:lnTo>
                  <a:lnTo>
                    <a:pt x="16875" y="3124"/>
                  </a:lnTo>
                  <a:lnTo>
                    <a:pt x="17013" y="3065"/>
                  </a:lnTo>
                  <a:lnTo>
                    <a:pt x="17111" y="3006"/>
                  </a:lnTo>
                  <a:lnTo>
                    <a:pt x="17189" y="3026"/>
                  </a:lnTo>
                  <a:lnTo>
                    <a:pt x="17288" y="3085"/>
                  </a:lnTo>
                  <a:lnTo>
                    <a:pt x="1728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65"/>
            <p:cNvSpPr/>
            <p:nvPr/>
          </p:nvSpPr>
          <p:spPr>
            <a:xfrm>
              <a:off x="-250217" y="-1024730"/>
              <a:ext cx="49503" cy="86049"/>
            </a:xfrm>
            <a:custGeom>
              <a:avLst/>
              <a:gdLst/>
              <a:ahLst/>
              <a:cxnLst/>
              <a:rect l="l" t="t" r="r" b="b"/>
              <a:pathLst>
                <a:path w="3007" h="5227" extrusionOk="0">
                  <a:moveTo>
                    <a:pt x="2987" y="1"/>
                  </a:moveTo>
                  <a:lnTo>
                    <a:pt x="2633" y="688"/>
                  </a:lnTo>
                  <a:lnTo>
                    <a:pt x="2299" y="1356"/>
                  </a:lnTo>
                  <a:lnTo>
                    <a:pt x="1926" y="2024"/>
                  </a:lnTo>
                  <a:lnTo>
                    <a:pt x="1572" y="2692"/>
                  </a:lnTo>
                  <a:lnTo>
                    <a:pt x="1179" y="3341"/>
                  </a:lnTo>
                  <a:lnTo>
                    <a:pt x="806" y="3969"/>
                  </a:lnTo>
                  <a:lnTo>
                    <a:pt x="394" y="4598"/>
                  </a:lnTo>
                  <a:lnTo>
                    <a:pt x="1" y="5226"/>
                  </a:lnTo>
                  <a:lnTo>
                    <a:pt x="1" y="5226"/>
                  </a:lnTo>
                  <a:lnTo>
                    <a:pt x="570" y="5128"/>
                  </a:lnTo>
                  <a:lnTo>
                    <a:pt x="1062" y="5050"/>
                  </a:lnTo>
                  <a:lnTo>
                    <a:pt x="1513" y="4951"/>
                  </a:lnTo>
                  <a:lnTo>
                    <a:pt x="1906" y="4853"/>
                  </a:lnTo>
                  <a:lnTo>
                    <a:pt x="2240" y="4755"/>
                  </a:lnTo>
                  <a:lnTo>
                    <a:pt x="2515" y="4657"/>
                  </a:lnTo>
                  <a:lnTo>
                    <a:pt x="2712" y="4558"/>
                  </a:lnTo>
                  <a:lnTo>
                    <a:pt x="2869" y="4460"/>
                  </a:lnTo>
                  <a:lnTo>
                    <a:pt x="3006" y="4519"/>
                  </a:lnTo>
                  <a:lnTo>
                    <a:pt x="3006" y="4519"/>
                  </a:lnTo>
                  <a:lnTo>
                    <a:pt x="298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65"/>
            <p:cNvSpPr/>
            <p:nvPr/>
          </p:nvSpPr>
          <p:spPr>
            <a:xfrm>
              <a:off x="-308744" y="-930609"/>
              <a:ext cx="108027" cy="68583"/>
            </a:xfrm>
            <a:custGeom>
              <a:avLst/>
              <a:gdLst/>
              <a:ahLst/>
              <a:cxnLst/>
              <a:rect l="l" t="t" r="r" b="b"/>
              <a:pathLst>
                <a:path w="6562" h="4166" extrusionOk="0">
                  <a:moveTo>
                    <a:pt x="6561" y="1"/>
                  </a:moveTo>
                  <a:lnTo>
                    <a:pt x="6424" y="59"/>
                  </a:lnTo>
                  <a:lnTo>
                    <a:pt x="6129" y="158"/>
                  </a:lnTo>
                  <a:lnTo>
                    <a:pt x="5795" y="256"/>
                  </a:lnTo>
                  <a:lnTo>
                    <a:pt x="5402" y="354"/>
                  </a:lnTo>
                  <a:lnTo>
                    <a:pt x="4970" y="452"/>
                  </a:lnTo>
                  <a:lnTo>
                    <a:pt x="4479" y="551"/>
                  </a:lnTo>
                  <a:lnTo>
                    <a:pt x="3929" y="649"/>
                  </a:lnTo>
                  <a:lnTo>
                    <a:pt x="2652" y="826"/>
                  </a:lnTo>
                  <a:lnTo>
                    <a:pt x="2024" y="1690"/>
                  </a:lnTo>
                  <a:lnTo>
                    <a:pt x="1356" y="2535"/>
                  </a:lnTo>
                  <a:lnTo>
                    <a:pt x="688" y="3360"/>
                  </a:lnTo>
                  <a:lnTo>
                    <a:pt x="0" y="4165"/>
                  </a:lnTo>
                  <a:lnTo>
                    <a:pt x="1316" y="4047"/>
                  </a:lnTo>
                  <a:lnTo>
                    <a:pt x="2495" y="3910"/>
                  </a:lnTo>
                  <a:lnTo>
                    <a:pt x="3517" y="3753"/>
                  </a:lnTo>
                  <a:lnTo>
                    <a:pt x="4401" y="3615"/>
                  </a:lnTo>
                  <a:lnTo>
                    <a:pt x="5147" y="3458"/>
                  </a:lnTo>
                  <a:lnTo>
                    <a:pt x="5736" y="3301"/>
                  </a:lnTo>
                  <a:lnTo>
                    <a:pt x="5952" y="3222"/>
                  </a:lnTo>
                  <a:lnTo>
                    <a:pt x="6149" y="3144"/>
                  </a:lnTo>
                  <a:lnTo>
                    <a:pt x="6306" y="3065"/>
                  </a:lnTo>
                  <a:lnTo>
                    <a:pt x="6424" y="2987"/>
                  </a:lnTo>
                  <a:lnTo>
                    <a:pt x="6502" y="3006"/>
                  </a:lnTo>
                  <a:lnTo>
                    <a:pt x="6561" y="3045"/>
                  </a:lnTo>
                  <a:lnTo>
                    <a:pt x="656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65"/>
            <p:cNvSpPr/>
            <p:nvPr/>
          </p:nvSpPr>
          <p:spPr>
            <a:xfrm>
              <a:off x="-384425" y="-860756"/>
              <a:ext cx="184034" cy="73110"/>
            </a:xfrm>
            <a:custGeom>
              <a:avLst/>
              <a:gdLst/>
              <a:ahLst/>
              <a:cxnLst/>
              <a:rect l="l" t="t" r="r" b="b"/>
              <a:pathLst>
                <a:path w="11179" h="4441" extrusionOk="0">
                  <a:moveTo>
                    <a:pt x="11178" y="1"/>
                  </a:moveTo>
                  <a:lnTo>
                    <a:pt x="11021" y="60"/>
                  </a:lnTo>
                  <a:lnTo>
                    <a:pt x="10667" y="178"/>
                  </a:lnTo>
                  <a:lnTo>
                    <a:pt x="10274" y="276"/>
                  </a:lnTo>
                  <a:lnTo>
                    <a:pt x="9803" y="394"/>
                  </a:lnTo>
                  <a:lnTo>
                    <a:pt x="9273" y="512"/>
                  </a:lnTo>
                  <a:lnTo>
                    <a:pt x="8664" y="629"/>
                  </a:lnTo>
                  <a:lnTo>
                    <a:pt x="7976" y="728"/>
                  </a:lnTo>
                  <a:lnTo>
                    <a:pt x="7210" y="845"/>
                  </a:lnTo>
                  <a:lnTo>
                    <a:pt x="6345" y="944"/>
                  </a:lnTo>
                  <a:lnTo>
                    <a:pt x="4951" y="1081"/>
                  </a:lnTo>
                  <a:lnTo>
                    <a:pt x="3438" y="1199"/>
                  </a:lnTo>
                  <a:lnTo>
                    <a:pt x="2613" y="2044"/>
                  </a:lnTo>
                  <a:lnTo>
                    <a:pt x="1768" y="2869"/>
                  </a:lnTo>
                  <a:lnTo>
                    <a:pt x="904" y="3674"/>
                  </a:lnTo>
                  <a:lnTo>
                    <a:pt x="0" y="4440"/>
                  </a:lnTo>
                  <a:lnTo>
                    <a:pt x="1179" y="4401"/>
                  </a:lnTo>
                  <a:lnTo>
                    <a:pt x="2279" y="4342"/>
                  </a:lnTo>
                  <a:lnTo>
                    <a:pt x="3340" y="4264"/>
                  </a:lnTo>
                  <a:lnTo>
                    <a:pt x="4342" y="4185"/>
                  </a:lnTo>
                  <a:lnTo>
                    <a:pt x="5265" y="4107"/>
                  </a:lnTo>
                  <a:lnTo>
                    <a:pt x="6129" y="4008"/>
                  </a:lnTo>
                  <a:lnTo>
                    <a:pt x="6935" y="3930"/>
                  </a:lnTo>
                  <a:lnTo>
                    <a:pt x="7662" y="3831"/>
                  </a:lnTo>
                  <a:lnTo>
                    <a:pt x="8330" y="3714"/>
                  </a:lnTo>
                  <a:lnTo>
                    <a:pt x="8919" y="3615"/>
                  </a:lnTo>
                  <a:lnTo>
                    <a:pt x="9449" y="3517"/>
                  </a:lnTo>
                  <a:lnTo>
                    <a:pt x="9921" y="3399"/>
                  </a:lnTo>
                  <a:lnTo>
                    <a:pt x="10294" y="3301"/>
                  </a:lnTo>
                  <a:lnTo>
                    <a:pt x="10608" y="3183"/>
                  </a:lnTo>
                  <a:lnTo>
                    <a:pt x="10864" y="3085"/>
                  </a:lnTo>
                  <a:lnTo>
                    <a:pt x="11021" y="2987"/>
                  </a:lnTo>
                  <a:lnTo>
                    <a:pt x="11099" y="3006"/>
                  </a:lnTo>
                  <a:lnTo>
                    <a:pt x="11178" y="3046"/>
                  </a:lnTo>
                  <a:lnTo>
                    <a:pt x="1117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65"/>
            <p:cNvSpPr/>
            <p:nvPr/>
          </p:nvSpPr>
          <p:spPr>
            <a:xfrm>
              <a:off x="-779311" y="-721362"/>
              <a:ext cx="579859" cy="141018"/>
            </a:xfrm>
            <a:custGeom>
              <a:avLst/>
              <a:gdLst/>
              <a:ahLst/>
              <a:cxnLst/>
              <a:rect l="l" t="t" r="r" b="b"/>
              <a:pathLst>
                <a:path w="35223" h="8566" extrusionOk="0">
                  <a:moveTo>
                    <a:pt x="35184" y="1"/>
                  </a:moveTo>
                  <a:lnTo>
                    <a:pt x="35105" y="40"/>
                  </a:lnTo>
                  <a:lnTo>
                    <a:pt x="35007" y="60"/>
                  </a:lnTo>
                  <a:lnTo>
                    <a:pt x="34653" y="177"/>
                  </a:lnTo>
                  <a:lnTo>
                    <a:pt x="34260" y="295"/>
                  </a:lnTo>
                  <a:lnTo>
                    <a:pt x="33789" y="413"/>
                  </a:lnTo>
                  <a:lnTo>
                    <a:pt x="33259" y="531"/>
                  </a:lnTo>
                  <a:lnTo>
                    <a:pt x="32650" y="629"/>
                  </a:lnTo>
                  <a:lnTo>
                    <a:pt x="31962" y="747"/>
                  </a:lnTo>
                  <a:lnTo>
                    <a:pt x="31196" y="845"/>
                  </a:lnTo>
                  <a:lnTo>
                    <a:pt x="30331" y="944"/>
                  </a:lnTo>
                  <a:lnTo>
                    <a:pt x="29055" y="1081"/>
                  </a:lnTo>
                  <a:lnTo>
                    <a:pt x="27699" y="1199"/>
                  </a:lnTo>
                  <a:lnTo>
                    <a:pt x="26245" y="1297"/>
                  </a:lnTo>
                  <a:lnTo>
                    <a:pt x="24752" y="1376"/>
                  </a:lnTo>
                  <a:lnTo>
                    <a:pt x="23181" y="1435"/>
                  </a:lnTo>
                  <a:lnTo>
                    <a:pt x="21550" y="1474"/>
                  </a:lnTo>
                  <a:lnTo>
                    <a:pt x="19881" y="1513"/>
                  </a:lnTo>
                  <a:lnTo>
                    <a:pt x="17386" y="1513"/>
                  </a:lnTo>
                  <a:lnTo>
                    <a:pt x="16011" y="1494"/>
                  </a:lnTo>
                  <a:lnTo>
                    <a:pt x="15087" y="2024"/>
                  </a:lnTo>
                  <a:lnTo>
                    <a:pt x="14144" y="2515"/>
                  </a:lnTo>
                  <a:lnTo>
                    <a:pt x="13182" y="2987"/>
                  </a:lnTo>
                  <a:lnTo>
                    <a:pt x="12219" y="3419"/>
                  </a:lnTo>
                  <a:lnTo>
                    <a:pt x="11257" y="3831"/>
                  </a:lnTo>
                  <a:lnTo>
                    <a:pt x="10274" y="4205"/>
                  </a:lnTo>
                  <a:lnTo>
                    <a:pt x="9272" y="4558"/>
                  </a:lnTo>
                  <a:lnTo>
                    <a:pt x="8271" y="4892"/>
                  </a:lnTo>
                  <a:lnTo>
                    <a:pt x="7269" y="5187"/>
                  </a:lnTo>
                  <a:lnTo>
                    <a:pt x="6247" y="5462"/>
                  </a:lnTo>
                  <a:lnTo>
                    <a:pt x="5206" y="5717"/>
                  </a:lnTo>
                  <a:lnTo>
                    <a:pt x="4184" y="5953"/>
                  </a:lnTo>
                  <a:lnTo>
                    <a:pt x="3143" y="6149"/>
                  </a:lnTo>
                  <a:lnTo>
                    <a:pt x="2102" y="6326"/>
                  </a:lnTo>
                  <a:lnTo>
                    <a:pt x="1061" y="6464"/>
                  </a:lnTo>
                  <a:lnTo>
                    <a:pt x="0" y="6601"/>
                  </a:lnTo>
                  <a:lnTo>
                    <a:pt x="59" y="6680"/>
                  </a:lnTo>
                  <a:lnTo>
                    <a:pt x="79" y="6778"/>
                  </a:lnTo>
                  <a:lnTo>
                    <a:pt x="157" y="6837"/>
                  </a:lnTo>
                  <a:lnTo>
                    <a:pt x="295" y="6916"/>
                  </a:lnTo>
                  <a:lnTo>
                    <a:pt x="629" y="7053"/>
                  </a:lnTo>
                  <a:lnTo>
                    <a:pt x="1100" y="7191"/>
                  </a:lnTo>
                  <a:lnTo>
                    <a:pt x="1690" y="7348"/>
                  </a:lnTo>
                  <a:lnTo>
                    <a:pt x="2416" y="7505"/>
                  </a:lnTo>
                  <a:lnTo>
                    <a:pt x="3261" y="7642"/>
                  </a:lnTo>
                  <a:lnTo>
                    <a:pt x="4224" y="7780"/>
                  </a:lnTo>
                  <a:lnTo>
                    <a:pt x="5285" y="7917"/>
                  </a:lnTo>
                  <a:lnTo>
                    <a:pt x="6463" y="8055"/>
                  </a:lnTo>
                  <a:lnTo>
                    <a:pt x="7760" y="8173"/>
                  </a:lnTo>
                  <a:lnTo>
                    <a:pt x="9135" y="8271"/>
                  </a:lnTo>
                  <a:lnTo>
                    <a:pt x="10628" y="8369"/>
                  </a:lnTo>
                  <a:lnTo>
                    <a:pt x="12219" y="8448"/>
                  </a:lnTo>
                  <a:lnTo>
                    <a:pt x="13909" y="8507"/>
                  </a:lnTo>
                  <a:lnTo>
                    <a:pt x="15696" y="8546"/>
                  </a:lnTo>
                  <a:lnTo>
                    <a:pt x="17562" y="8566"/>
                  </a:lnTo>
                  <a:lnTo>
                    <a:pt x="20490" y="8566"/>
                  </a:lnTo>
                  <a:lnTo>
                    <a:pt x="23063" y="8526"/>
                  </a:lnTo>
                  <a:lnTo>
                    <a:pt x="25322" y="8467"/>
                  </a:lnTo>
                  <a:lnTo>
                    <a:pt x="27287" y="8369"/>
                  </a:lnTo>
                  <a:lnTo>
                    <a:pt x="28956" y="8232"/>
                  </a:lnTo>
                  <a:lnTo>
                    <a:pt x="30371" y="8114"/>
                  </a:lnTo>
                  <a:lnTo>
                    <a:pt x="31549" y="7957"/>
                  </a:lnTo>
                  <a:lnTo>
                    <a:pt x="32512" y="7800"/>
                  </a:lnTo>
                  <a:lnTo>
                    <a:pt x="33278" y="7642"/>
                  </a:lnTo>
                  <a:lnTo>
                    <a:pt x="33868" y="7505"/>
                  </a:lnTo>
                  <a:lnTo>
                    <a:pt x="34319" y="7348"/>
                  </a:lnTo>
                  <a:lnTo>
                    <a:pt x="34634" y="7230"/>
                  </a:lnTo>
                  <a:lnTo>
                    <a:pt x="34850" y="7112"/>
                  </a:lnTo>
                  <a:lnTo>
                    <a:pt x="34968" y="7014"/>
                  </a:lnTo>
                  <a:lnTo>
                    <a:pt x="35027" y="6955"/>
                  </a:lnTo>
                  <a:lnTo>
                    <a:pt x="35046" y="6916"/>
                  </a:lnTo>
                  <a:lnTo>
                    <a:pt x="35125" y="6798"/>
                  </a:lnTo>
                  <a:lnTo>
                    <a:pt x="35223" y="6699"/>
                  </a:lnTo>
                  <a:lnTo>
                    <a:pt x="3518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65"/>
            <p:cNvSpPr/>
            <p:nvPr/>
          </p:nvSpPr>
          <p:spPr>
            <a:xfrm>
              <a:off x="-780612" y="-722334"/>
              <a:ext cx="264882" cy="109657"/>
            </a:xfrm>
            <a:custGeom>
              <a:avLst/>
              <a:gdLst/>
              <a:ahLst/>
              <a:cxnLst/>
              <a:rect l="l" t="t" r="r" b="b"/>
              <a:pathLst>
                <a:path w="16090" h="6661" extrusionOk="0">
                  <a:moveTo>
                    <a:pt x="1" y="1"/>
                  </a:moveTo>
                  <a:lnTo>
                    <a:pt x="20" y="6562"/>
                  </a:lnTo>
                  <a:lnTo>
                    <a:pt x="79" y="6660"/>
                  </a:lnTo>
                  <a:lnTo>
                    <a:pt x="1140" y="6523"/>
                  </a:lnTo>
                  <a:lnTo>
                    <a:pt x="2181" y="6385"/>
                  </a:lnTo>
                  <a:lnTo>
                    <a:pt x="3222" y="6208"/>
                  </a:lnTo>
                  <a:lnTo>
                    <a:pt x="4263" y="6012"/>
                  </a:lnTo>
                  <a:lnTo>
                    <a:pt x="5285" y="5776"/>
                  </a:lnTo>
                  <a:lnTo>
                    <a:pt x="6326" y="5521"/>
                  </a:lnTo>
                  <a:lnTo>
                    <a:pt x="7348" y="5246"/>
                  </a:lnTo>
                  <a:lnTo>
                    <a:pt x="8350" y="4951"/>
                  </a:lnTo>
                  <a:lnTo>
                    <a:pt x="9351" y="4617"/>
                  </a:lnTo>
                  <a:lnTo>
                    <a:pt x="10353" y="4264"/>
                  </a:lnTo>
                  <a:lnTo>
                    <a:pt x="11336" y="3890"/>
                  </a:lnTo>
                  <a:lnTo>
                    <a:pt x="12298" y="3478"/>
                  </a:lnTo>
                  <a:lnTo>
                    <a:pt x="13261" y="3046"/>
                  </a:lnTo>
                  <a:lnTo>
                    <a:pt x="14223" y="2574"/>
                  </a:lnTo>
                  <a:lnTo>
                    <a:pt x="15166" y="2083"/>
                  </a:lnTo>
                  <a:lnTo>
                    <a:pt x="16090" y="1553"/>
                  </a:lnTo>
                  <a:lnTo>
                    <a:pt x="14459" y="1533"/>
                  </a:lnTo>
                  <a:lnTo>
                    <a:pt x="12887" y="1494"/>
                  </a:lnTo>
                  <a:lnTo>
                    <a:pt x="11336" y="1415"/>
                  </a:lnTo>
                  <a:lnTo>
                    <a:pt x="9843" y="1337"/>
                  </a:lnTo>
                  <a:lnTo>
                    <a:pt x="8389" y="1258"/>
                  </a:lnTo>
                  <a:lnTo>
                    <a:pt x="7033" y="1140"/>
                  </a:lnTo>
                  <a:lnTo>
                    <a:pt x="5717" y="1022"/>
                  </a:lnTo>
                  <a:lnTo>
                    <a:pt x="4499" y="885"/>
                  </a:lnTo>
                  <a:lnTo>
                    <a:pt x="3694" y="767"/>
                  </a:lnTo>
                  <a:lnTo>
                    <a:pt x="2967" y="669"/>
                  </a:lnTo>
                  <a:lnTo>
                    <a:pt x="2299" y="570"/>
                  </a:lnTo>
                  <a:lnTo>
                    <a:pt x="1729" y="453"/>
                  </a:lnTo>
                  <a:lnTo>
                    <a:pt x="1199" y="335"/>
                  </a:lnTo>
                  <a:lnTo>
                    <a:pt x="747" y="236"/>
                  </a:lnTo>
                  <a:lnTo>
                    <a:pt x="335" y="1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65"/>
            <p:cNvSpPr/>
            <p:nvPr/>
          </p:nvSpPr>
          <p:spPr>
            <a:xfrm>
              <a:off x="-780941" y="-792187"/>
              <a:ext cx="371279" cy="76337"/>
            </a:xfrm>
            <a:custGeom>
              <a:avLst/>
              <a:gdLst/>
              <a:ahLst/>
              <a:cxnLst/>
              <a:rect l="l" t="t" r="r" b="b"/>
              <a:pathLst>
                <a:path w="22553" h="4637" extrusionOk="0">
                  <a:moveTo>
                    <a:pt x="1" y="0"/>
                  </a:moveTo>
                  <a:lnTo>
                    <a:pt x="1" y="2967"/>
                  </a:lnTo>
                  <a:lnTo>
                    <a:pt x="315" y="3104"/>
                  </a:lnTo>
                  <a:lnTo>
                    <a:pt x="728" y="3242"/>
                  </a:lnTo>
                  <a:lnTo>
                    <a:pt x="1258" y="3379"/>
                  </a:lnTo>
                  <a:lnTo>
                    <a:pt x="1887" y="3517"/>
                  </a:lnTo>
                  <a:lnTo>
                    <a:pt x="2633" y="3654"/>
                  </a:lnTo>
                  <a:lnTo>
                    <a:pt x="3498" y="3792"/>
                  </a:lnTo>
                  <a:lnTo>
                    <a:pt x="4460" y="3929"/>
                  </a:lnTo>
                  <a:lnTo>
                    <a:pt x="5521" y="4047"/>
                  </a:lnTo>
                  <a:lnTo>
                    <a:pt x="6680" y="4165"/>
                  </a:lnTo>
                  <a:lnTo>
                    <a:pt x="7957" y="4263"/>
                  </a:lnTo>
                  <a:lnTo>
                    <a:pt x="9313" y="4362"/>
                  </a:lnTo>
                  <a:lnTo>
                    <a:pt x="10766" y="4440"/>
                  </a:lnTo>
                  <a:lnTo>
                    <a:pt x="12318" y="4519"/>
                  </a:lnTo>
                  <a:lnTo>
                    <a:pt x="13949" y="4578"/>
                  </a:lnTo>
                  <a:lnTo>
                    <a:pt x="15677" y="4617"/>
                  </a:lnTo>
                  <a:lnTo>
                    <a:pt x="17485" y="4637"/>
                  </a:lnTo>
                  <a:lnTo>
                    <a:pt x="17995" y="4637"/>
                  </a:lnTo>
                  <a:lnTo>
                    <a:pt x="18270" y="4460"/>
                  </a:lnTo>
                  <a:lnTo>
                    <a:pt x="19390" y="3772"/>
                  </a:lnTo>
                  <a:lnTo>
                    <a:pt x="20471" y="3045"/>
                  </a:lnTo>
                  <a:lnTo>
                    <a:pt x="21531" y="2299"/>
                  </a:lnTo>
                  <a:lnTo>
                    <a:pt x="22553" y="1513"/>
                  </a:lnTo>
                  <a:lnTo>
                    <a:pt x="22553" y="1513"/>
                  </a:lnTo>
                  <a:lnTo>
                    <a:pt x="20451" y="1572"/>
                  </a:lnTo>
                  <a:lnTo>
                    <a:pt x="17485" y="1572"/>
                  </a:lnTo>
                  <a:lnTo>
                    <a:pt x="15658" y="1552"/>
                  </a:lnTo>
                  <a:lnTo>
                    <a:pt x="13870" y="1513"/>
                  </a:lnTo>
                  <a:lnTo>
                    <a:pt x="12141" y="1454"/>
                  </a:lnTo>
                  <a:lnTo>
                    <a:pt x="10472" y="1376"/>
                  </a:lnTo>
                  <a:lnTo>
                    <a:pt x="8861" y="1277"/>
                  </a:lnTo>
                  <a:lnTo>
                    <a:pt x="7328" y="1159"/>
                  </a:lnTo>
                  <a:lnTo>
                    <a:pt x="5875" y="1042"/>
                  </a:lnTo>
                  <a:lnTo>
                    <a:pt x="4519" y="884"/>
                  </a:lnTo>
                  <a:lnTo>
                    <a:pt x="3714" y="786"/>
                  </a:lnTo>
                  <a:lnTo>
                    <a:pt x="2987" y="668"/>
                  </a:lnTo>
                  <a:lnTo>
                    <a:pt x="2319" y="570"/>
                  </a:lnTo>
                  <a:lnTo>
                    <a:pt x="1730" y="452"/>
                  </a:lnTo>
                  <a:lnTo>
                    <a:pt x="1199" y="334"/>
                  </a:lnTo>
                  <a:lnTo>
                    <a:pt x="747" y="236"/>
                  </a:lnTo>
                  <a:lnTo>
                    <a:pt x="355" y="1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65"/>
            <p:cNvSpPr/>
            <p:nvPr/>
          </p:nvSpPr>
          <p:spPr>
            <a:xfrm>
              <a:off x="-715928" y="-1339736"/>
              <a:ext cx="514865" cy="414295"/>
            </a:xfrm>
            <a:custGeom>
              <a:avLst/>
              <a:gdLst/>
              <a:ahLst/>
              <a:cxnLst/>
              <a:rect l="l" t="t" r="r" b="b"/>
              <a:pathLst>
                <a:path w="31275" h="25166" extrusionOk="0">
                  <a:moveTo>
                    <a:pt x="31196" y="1"/>
                  </a:moveTo>
                  <a:lnTo>
                    <a:pt x="30685" y="178"/>
                  </a:lnTo>
                  <a:lnTo>
                    <a:pt x="30057" y="335"/>
                  </a:lnTo>
                  <a:lnTo>
                    <a:pt x="29310" y="492"/>
                  </a:lnTo>
                  <a:lnTo>
                    <a:pt x="28407" y="649"/>
                  </a:lnTo>
                  <a:lnTo>
                    <a:pt x="28014" y="1494"/>
                  </a:lnTo>
                  <a:lnTo>
                    <a:pt x="27582" y="2339"/>
                  </a:lnTo>
                  <a:lnTo>
                    <a:pt x="27149" y="3164"/>
                  </a:lnTo>
                  <a:lnTo>
                    <a:pt x="26698" y="3989"/>
                  </a:lnTo>
                  <a:lnTo>
                    <a:pt x="26226" y="4794"/>
                  </a:lnTo>
                  <a:lnTo>
                    <a:pt x="25735" y="5600"/>
                  </a:lnTo>
                  <a:lnTo>
                    <a:pt x="25224" y="6385"/>
                  </a:lnTo>
                  <a:lnTo>
                    <a:pt x="24713" y="7171"/>
                  </a:lnTo>
                  <a:lnTo>
                    <a:pt x="24163" y="7937"/>
                  </a:lnTo>
                  <a:lnTo>
                    <a:pt x="23613" y="8704"/>
                  </a:lnTo>
                  <a:lnTo>
                    <a:pt x="23024" y="9450"/>
                  </a:lnTo>
                  <a:lnTo>
                    <a:pt x="22435" y="10197"/>
                  </a:lnTo>
                  <a:lnTo>
                    <a:pt x="21806" y="10923"/>
                  </a:lnTo>
                  <a:lnTo>
                    <a:pt x="21177" y="11631"/>
                  </a:lnTo>
                  <a:lnTo>
                    <a:pt x="20510" y="12318"/>
                  </a:lnTo>
                  <a:lnTo>
                    <a:pt x="19842" y="13006"/>
                  </a:lnTo>
                  <a:lnTo>
                    <a:pt x="18761" y="14008"/>
                  </a:lnTo>
                  <a:lnTo>
                    <a:pt x="17661" y="14970"/>
                  </a:lnTo>
                  <a:lnTo>
                    <a:pt x="16541" y="15894"/>
                  </a:lnTo>
                  <a:lnTo>
                    <a:pt x="15382" y="16778"/>
                  </a:lnTo>
                  <a:lnTo>
                    <a:pt x="14204" y="17622"/>
                  </a:lnTo>
                  <a:lnTo>
                    <a:pt x="13005" y="18447"/>
                  </a:lnTo>
                  <a:lnTo>
                    <a:pt x="11787" y="19213"/>
                  </a:lnTo>
                  <a:lnTo>
                    <a:pt x="10530" y="19960"/>
                  </a:lnTo>
                  <a:lnTo>
                    <a:pt x="9273" y="20648"/>
                  </a:lnTo>
                  <a:lnTo>
                    <a:pt x="7996" y="21315"/>
                  </a:lnTo>
                  <a:lnTo>
                    <a:pt x="6699" y="21924"/>
                  </a:lnTo>
                  <a:lnTo>
                    <a:pt x="5383" y="22514"/>
                  </a:lnTo>
                  <a:lnTo>
                    <a:pt x="4047" y="23044"/>
                  </a:lnTo>
                  <a:lnTo>
                    <a:pt x="2711" y="23535"/>
                  </a:lnTo>
                  <a:lnTo>
                    <a:pt x="1356" y="23987"/>
                  </a:lnTo>
                  <a:lnTo>
                    <a:pt x="1" y="24400"/>
                  </a:lnTo>
                  <a:lnTo>
                    <a:pt x="1199" y="24557"/>
                  </a:lnTo>
                  <a:lnTo>
                    <a:pt x="2574" y="24694"/>
                  </a:lnTo>
                  <a:lnTo>
                    <a:pt x="4067" y="24812"/>
                  </a:lnTo>
                  <a:lnTo>
                    <a:pt x="5697" y="24930"/>
                  </a:lnTo>
                  <a:lnTo>
                    <a:pt x="7465" y="25028"/>
                  </a:lnTo>
                  <a:lnTo>
                    <a:pt x="9371" y="25087"/>
                  </a:lnTo>
                  <a:lnTo>
                    <a:pt x="11394" y="25146"/>
                  </a:lnTo>
                  <a:lnTo>
                    <a:pt x="13536" y="25166"/>
                  </a:lnTo>
                  <a:lnTo>
                    <a:pt x="15972" y="25166"/>
                  </a:lnTo>
                  <a:lnTo>
                    <a:pt x="18250" y="25127"/>
                  </a:lnTo>
                  <a:lnTo>
                    <a:pt x="20372" y="25048"/>
                  </a:lnTo>
                  <a:lnTo>
                    <a:pt x="22317" y="24950"/>
                  </a:lnTo>
                  <a:lnTo>
                    <a:pt x="24085" y="24832"/>
                  </a:lnTo>
                  <a:lnTo>
                    <a:pt x="25676" y="24694"/>
                  </a:lnTo>
                  <a:lnTo>
                    <a:pt x="27071" y="24537"/>
                  </a:lnTo>
                  <a:lnTo>
                    <a:pt x="28289" y="24360"/>
                  </a:lnTo>
                  <a:lnTo>
                    <a:pt x="28682" y="23732"/>
                  </a:lnTo>
                  <a:lnTo>
                    <a:pt x="29094" y="23103"/>
                  </a:lnTo>
                  <a:lnTo>
                    <a:pt x="29467" y="22475"/>
                  </a:lnTo>
                  <a:lnTo>
                    <a:pt x="29860" y="21826"/>
                  </a:lnTo>
                  <a:lnTo>
                    <a:pt x="30214" y="21158"/>
                  </a:lnTo>
                  <a:lnTo>
                    <a:pt x="30587" y="20490"/>
                  </a:lnTo>
                  <a:lnTo>
                    <a:pt x="30921" y="19822"/>
                  </a:lnTo>
                  <a:lnTo>
                    <a:pt x="31275" y="19135"/>
                  </a:lnTo>
                  <a:lnTo>
                    <a:pt x="3119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65"/>
            <p:cNvSpPr/>
            <p:nvPr/>
          </p:nvSpPr>
          <p:spPr>
            <a:xfrm>
              <a:off x="-238249" y="-1405062"/>
              <a:ext cx="35592" cy="54672"/>
            </a:xfrm>
            <a:custGeom>
              <a:avLst/>
              <a:gdLst/>
              <a:ahLst/>
              <a:cxnLst/>
              <a:rect l="l" t="t" r="r" b="b"/>
              <a:pathLst>
                <a:path w="2162" h="3321" extrusionOk="0">
                  <a:moveTo>
                    <a:pt x="2162" y="1"/>
                  </a:moveTo>
                  <a:lnTo>
                    <a:pt x="1749" y="138"/>
                  </a:lnTo>
                  <a:lnTo>
                    <a:pt x="1258" y="276"/>
                  </a:lnTo>
                  <a:lnTo>
                    <a:pt x="649" y="1808"/>
                  </a:lnTo>
                  <a:lnTo>
                    <a:pt x="1" y="3321"/>
                  </a:lnTo>
                  <a:lnTo>
                    <a:pt x="786" y="3164"/>
                  </a:lnTo>
                  <a:lnTo>
                    <a:pt x="1395" y="3006"/>
                  </a:lnTo>
                  <a:lnTo>
                    <a:pt x="1651" y="2908"/>
                  </a:lnTo>
                  <a:lnTo>
                    <a:pt x="1867" y="2830"/>
                  </a:lnTo>
                  <a:lnTo>
                    <a:pt x="2024" y="2751"/>
                  </a:lnTo>
                  <a:lnTo>
                    <a:pt x="2142" y="2672"/>
                  </a:lnTo>
                  <a:lnTo>
                    <a:pt x="2162" y="2574"/>
                  </a:lnTo>
                  <a:lnTo>
                    <a:pt x="2162" y="2260"/>
                  </a:lnTo>
                  <a:lnTo>
                    <a:pt x="2162" y="1337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65"/>
            <p:cNvSpPr/>
            <p:nvPr/>
          </p:nvSpPr>
          <p:spPr>
            <a:xfrm>
              <a:off x="-781254" y="-926724"/>
              <a:ext cx="516165" cy="71167"/>
            </a:xfrm>
            <a:custGeom>
              <a:avLst/>
              <a:gdLst/>
              <a:ahLst/>
              <a:cxnLst/>
              <a:rect l="l" t="t" r="r" b="b"/>
              <a:pathLst>
                <a:path w="31354" h="4323" extrusionOk="0">
                  <a:moveTo>
                    <a:pt x="1120" y="0"/>
                  </a:moveTo>
                  <a:lnTo>
                    <a:pt x="550" y="118"/>
                  </a:lnTo>
                  <a:lnTo>
                    <a:pt x="0" y="236"/>
                  </a:lnTo>
                  <a:lnTo>
                    <a:pt x="0" y="2652"/>
                  </a:lnTo>
                  <a:lnTo>
                    <a:pt x="295" y="2790"/>
                  </a:lnTo>
                  <a:lnTo>
                    <a:pt x="708" y="2927"/>
                  </a:lnTo>
                  <a:lnTo>
                    <a:pt x="1218" y="3065"/>
                  </a:lnTo>
                  <a:lnTo>
                    <a:pt x="1867" y="3202"/>
                  </a:lnTo>
                  <a:lnTo>
                    <a:pt x="2613" y="3340"/>
                  </a:lnTo>
                  <a:lnTo>
                    <a:pt x="3458" y="3477"/>
                  </a:lnTo>
                  <a:lnTo>
                    <a:pt x="4420" y="3615"/>
                  </a:lnTo>
                  <a:lnTo>
                    <a:pt x="5481" y="3733"/>
                  </a:lnTo>
                  <a:lnTo>
                    <a:pt x="6660" y="3851"/>
                  </a:lnTo>
                  <a:lnTo>
                    <a:pt x="7917" y="3968"/>
                  </a:lnTo>
                  <a:lnTo>
                    <a:pt x="9292" y="4047"/>
                  </a:lnTo>
                  <a:lnTo>
                    <a:pt x="10746" y="4145"/>
                  </a:lnTo>
                  <a:lnTo>
                    <a:pt x="12298" y="4204"/>
                  </a:lnTo>
                  <a:lnTo>
                    <a:pt x="13948" y="4263"/>
                  </a:lnTo>
                  <a:lnTo>
                    <a:pt x="15677" y="4302"/>
                  </a:lnTo>
                  <a:lnTo>
                    <a:pt x="17504" y="4322"/>
                  </a:lnTo>
                  <a:lnTo>
                    <a:pt x="19173" y="4322"/>
                  </a:lnTo>
                  <a:lnTo>
                    <a:pt x="20765" y="4302"/>
                  </a:lnTo>
                  <a:lnTo>
                    <a:pt x="22277" y="4283"/>
                  </a:lnTo>
                  <a:lnTo>
                    <a:pt x="23711" y="4224"/>
                  </a:lnTo>
                  <a:lnTo>
                    <a:pt x="25086" y="4165"/>
                  </a:lnTo>
                  <a:lnTo>
                    <a:pt x="26383" y="4106"/>
                  </a:lnTo>
                  <a:lnTo>
                    <a:pt x="27581" y="4027"/>
                  </a:lnTo>
                  <a:lnTo>
                    <a:pt x="28701" y="3929"/>
                  </a:lnTo>
                  <a:lnTo>
                    <a:pt x="29389" y="3124"/>
                  </a:lnTo>
                  <a:lnTo>
                    <a:pt x="30057" y="2299"/>
                  </a:lnTo>
                  <a:lnTo>
                    <a:pt x="30725" y="1454"/>
                  </a:lnTo>
                  <a:lnTo>
                    <a:pt x="31353" y="590"/>
                  </a:lnTo>
                  <a:lnTo>
                    <a:pt x="30449" y="707"/>
                  </a:lnTo>
                  <a:lnTo>
                    <a:pt x="29173" y="845"/>
                  </a:lnTo>
                  <a:lnTo>
                    <a:pt x="27817" y="943"/>
                  </a:lnTo>
                  <a:lnTo>
                    <a:pt x="26363" y="1041"/>
                  </a:lnTo>
                  <a:lnTo>
                    <a:pt x="24870" y="1120"/>
                  </a:lnTo>
                  <a:lnTo>
                    <a:pt x="23299" y="1199"/>
                  </a:lnTo>
                  <a:lnTo>
                    <a:pt x="21668" y="1238"/>
                  </a:lnTo>
                  <a:lnTo>
                    <a:pt x="19999" y="1258"/>
                  </a:lnTo>
                  <a:lnTo>
                    <a:pt x="18289" y="1277"/>
                  </a:lnTo>
                  <a:lnTo>
                    <a:pt x="17504" y="1277"/>
                  </a:lnTo>
                  <a:lnTo>
                    <a:pt x="15677" y="1258"/>
                  </a:lnTo>
                  <a:lnTo>
                    <a:pt x="13889" y="1218"/>
                  </a:lnTo>
                  <a:lnTo>
                    <a:pt x="12160" y="1159"/>
                  </a:lnTo>
                  <a:lnTo>
                    <a:pt x="10491" y="1081"/>
                  </a:lnTo>
                  <a:lnTo>
                    <a:pt x="8880" y="982"/>
                  </a:lnTo>
                  <a:lnTo>
                    <a:pt x="7347" y="865"/>
                  </a:lnTo>
                  <a:lnTo>
                    <a:pt x="5894" y="727"/>
                  </a:lnTo>
                  <a:lnTo>
                    <a:pt x="4538" y="570"/>
                  </a:lnTo>
                  <a:lnTo>
                    <a:pt x="3497" y="432"/>
                  </a:lnTo>
                  <a:lnTo>
                    <a:pt x="2574" y="295"/>
                  </a:lnTo>
                  <a:lnTo>
                    <a:pt x="1788" y="157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3" name="Google Shape;10903;p65"/>
            <p:cNvSpPr/>
            <p:nvPr/>
          </p:nvSpPr>
          <p:spPr>
            <a:xfrm>
              <a:off x="-781254" y="-862040"/>
              <a:ext cx="453427" cy="76337"/>
            </a:xfrm>
            <a:custGeom>
              <a:avLst/>
              <a:gdLst/>
              <a:ahLst/>
              <a:cxnLst/>
              <a:rect l="l" t="t" r="r" b="b"/>
              <a:pathLst>
                <a:path w="27543" h="4637" extrusionOk="0">
                  <a:moveTo>
                    <a:pt x="0" y="0"/>
                  </a:moveTo>
                  <a:lnTo>
                    <a:pt x="20" y="2967"/>
                  </a:lnTo>
                  <a:lnTo>
                    <a:pt x="315" y="3104"/>
                  </a:lnTo>
                  <a:lnTo>
                    <a:pt x="727" y="3242"/>
                  </a:lnTo>
                  <a:lnTo>
                    <a:pt x="1238" y="3379"/>
                  </a:lnTo>
                  <a:lnTo>
                    <a:pt x="1886" y="3517"/>
                  </a:lnTo>
                  <a:lnTo>
                    <a:pt x="2633" y="3654"/>
                  </a:lnTo>
                  <a:lnTo>
                    <a:pt x="3477" y="3792"/>
                  </a:lnTo>
                  <a:lnTo>
                    <a:pt x="4440" y="3929"/>
                  </a:lnTo>
                  <a:lnTo>
                    <a:pt x="5520" y="4047"/>
                  </a:lnTo>
                  <a:lnTo>
                    <a:pt x="6679" y="4165"/>
                  </a:lnTo>
                  <a:lnTo>
                    <a:pt x="7937" y="4263"/>
                  </a:lnTo>
                  <a:lnTo>
                    <a:pt x="9312" y="4361"/>
                  </a:lnTo>
                  <a:lnTo>
                    <a:pt x="10766" y="4460"/>
                  </a:lnTo>
                  <a:lnTo>
                    <a:pt x="12317" y="4518"/>
                  </a:lnTo>
                  <a:lnTo>
                    <a:pt x="13948" y="4577"/>
                  </a:lnTo>
                  <a:lnTo>
                    <a:pt x="15677" y="4617"/>
                  </a:lnTo>
                  <a:lnTo>
                    <a:pt x="17504" y="4636"/>
                  </a:lnTo>
                  <a:lnTo>
                    <a:pt x="19272" y="4636"/>
                  </a:lnTo>
                  <a:lnTo>
                    <a:pt x="20981" y="4617"/>
                  </a:lnTo>
                  <a:lnTo>
                    <a:pt x="22572" y="4577"/>
                  </a:lnTo>
                  <a:lnTo>
                    <a:pt x="24104" y="4518"/>
                  </a:lnTo>
                  <a:lnTo>
                    <a:pt x="25008" y="3752"/>
                  </a:lnTo>
                  <a:lnTo>
                    <a:pt x="25872" y="2947"/>
                  </a:lnTo>
                  <a:lnTo>
                    <a:pt x="26717" y="2122"/>
                  </a:lnTo>
                  <a:lnTo>
                    <a:pt x="27542" y="1277"/>
                  </a:lnTo>
                  <a:lnTo>
                    <a:pt x="25401" y="1415"/>
                  </a:lnTo>
                  <a:lnTo>
                    <a:pt x="23142" y="1513"/>
                  </a:lnTo>
                  <a:lnTo>
                    <a:pt x="20765" y="1572"/>
                  </a:lnTo>
                  <a:lnTo>
                    <a:pt x="18289" y="1591"/>
                  </a:lnTo>
                  <a:lnTo>
                    <a:pt x="17504" y="1591"/>
                  </a:lnTo>
                  <a:lnTo>
                    <a:pt x="15677" y="1572"/>
                  </a:lnTo>
                  <a:lnTo>
                    <a:pt x="13889" y="1513"/>
                  </a:lnTo>
                  <a:lnTo>
                    <a:pt x="12160" y="1454"/>
                  </a:lnTo>
                  <a:lnTo>
                    <a:pt x="10491" y="1375"/>
                  </a:lnTo>
                  <a:lnTo>
                    <a:pt x="8880" y="1277"/>
                  </a:lnTo>
                  <a:lnTo>
                    <a:pt x="7347" y="1179"/>
                  </a:lnTo>
                  <a:lnTo>
                    <a:pt x="5894" y="1041"/>
                  </a:lnTo>
                  <a:lnTo>
                    <a:pt x="4538" y="884"/>
                  </a:lnTo>
                  <a:lnTo>
                    <a:pt x="3733" y="786"/>
                  </a:lnTo>
                  <a:lnTo>
                    <a:pt x="2986" y="668"/>
                  </a:lnTo>
                  <a:lnTo>
                    <a:pt x="2338" y="570"/>
                  </a:lnTo>
                  <a:lnTo>
                    <a:pt x="1749" y="452"/>
                  </a:lnTo>
                  <a:lnTo>
                    <a:pt x="1218" y="334"/>
                  </a:lnTo>
                  <a:lnTo>
                    <a:pt x="747" y="236"/>
                  </a:lnTo>
                  <a:lnTo>
                    <a:pt x="354" y="1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4" name="Google Shape;10904;p65"/>
            <p:cNvSpPr/>
            <p:nvPr/>
          </p:nvSpPr>
          <p:spPr>
            <a:xfrm>
              <a:off x="-209142" y="-1441610"/>
              <a:ext cx="6486" cy="18125"/>
            </a:xfrm>
            <a:custGeom>
              <a:avLst/>
              <a:gdLst/>
              <a:ahLst/>
              <a:cxnLst/>
              <a:rect l="l" t="t" r="r" b="b"/>
              <a:pathLst>
                <a:path w="394" h="1101" extrusionOk="0">
                  <a:moveTo>
                    <a:pt x="394" y="1"/>
                  </a:moveTo>
                  <a:lnTo>
                    <a:pt x="1" y="1101"/>
                  </a:lnTo>
                  <a:lnTo>
                    <a:pt x="217" y="1003"/>
                  </a:lnTo>
                  <a:lnTo>
                    <a:pt x="374" y="924"/>
                  </a:lnTo>
                  <a:lnTo>
                    <a:pt x="394" y="767"/>
                  </a:lnTo>
                  <a:lnTo>
                    <a:pt x="394" y="453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6480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5" name="Google Shape;10905;p65"/>
            <p:cNvSpPr/>
            <p:nvPr/>
          </p:nvSpPr>
          <p:spPr>
            <a:xfrm>
              <a:off x="-782867" y="-1473302"/>
              <a:ext cx="580188" cy="72781"/>
            </a:xfrm>
            <a:custGeom>
              <a:avLst/>
              <a:gdLst/>
              <a:ahLst/>
              <a:cxnLst/>
              <a:rect l="l" t="t" r="r" b="b"/>
              <a:pathLst>
                <a:path w="35243" h="4421" extrusionOk="0">
                  <a:moveTo>
                    <a:pt x="0" y="1"/>
                  </a:moveTo>
                  <a:lnTo>
                    <a:pt x="20" y="2672"/>
                  </a:lnTo>
                  <a:lnTo>
                    <a:pt x="118" y="2751"/>
                  </a:lnTo>
                  <a:lnTo>
                    <a:pt x="255" y="2810"/>
                  </a:lnTo>
                  <a:lnTo>
                    <a:pt x="629" y="2967"/>
                  </a:lnTo>
                  <a:lnTo>
                    <a:pt x="1120" y="3105"/>
                  </a:lnTo>
                  <a:lnTo>
                    <a:pt x="1729" y="3242"/>
                  </a:lnTo>
                  <a:lnTo>
                    <a:pt x="2456" y="3380"/>
                  </a:lnTo>
                  <a:lnTo>
                    <a:pt x="3300" y="3537"/>
                  </a:lnTo>
                  <a:lnTo>
                    <a:pt x="4263" y="3674"/>
                  </a:lnTo>
                  <a:lnTo>
                    <a:pt x="5324" y="3792"/>
                  </a:lnTo>
                  <a:lnTo>
                    <a:pt x="6502" y="3910"/>
                  </a:lnTo>
                  <a:lnTo>
                    <a:pt x="7799" y="4028"/>
                  </a:lnTo>
                  <a:lnTo>
                    <a:pt x="9174" y="4126"/>
                  </a:lnTo>
                  <a:lnTo>
                    <a:pt x="10667" y="4224"/>
                  </a:lnTo>
                  <a:lnTo>
                    <a:pt x="12258" y="4303"/>
                  </a:lnTo>
                  <a:lnTo>
                    <a:pt x="13948" y="4342"/>
                  </a:lnTo>
                  <a:lnTo>
                    <a:pt x="15735" y="4401"/>
                  </a:lnTo>
                  <a:lnTo>
                    <a:pt x="17602" y="4421"/>
                  </a:lnTo>
                  <a:lnTo>
                    <a:pt x="19311" y="4421"/>
                  </a:lnTo>
                  <a:lnTo>
                    <a:pt x="20961" y="4401"/>
                  </a:lnTo>
                  <a:lnTo>
                    <a:pt x="22532" y="4362"/>
                  </a:lnTo>
                  <a:lnTo>
                    <a:pt x="24006" y="4303"/>
                  </a:lnTo>
                  <a:lnTo>
                    <a:pt x="25401" y="4244"/>
                  </a:lnTo>
                  <a:lnTo>
                    <a:pt x="26717" y="4165"/>
                  </a:lnTo>
                  <a:lnTo>
                    <a:pt x="27954" y="4087"/>
                  </a:lnTo>
                  <a:lnTo>
                    <a:pt x="29094" y="3989"/>
                  </a:lnTo>
                  <a:lnTo>
                    <a:pt x="30155" y="3890"/>
                  </a:lnTo>
                  <a:lnTo>
                    <a:pt x="31117" y="3772"/>
                  </a:lnTo>
                  <a:lnTo>
                    <a:pt x="31982" y="3655"/>
                  </a:lnTo>
                  <a:lnTo>
                    <a:pt x="32748" y="3537"/>
                  </a:lnTo>
                  <a:lnTo>
                    <a:pt x="33435" y="3419"/>
                  </a:lnTo>
                  <a:lnTo>
                    <a:pt x="34005" y="3281"/>
                  </a:lnTo>
                  <a:lnTo>
                    <a:pt x="34476" y="3164"/>
                  </a:lnTo>
                  <a:lnTo>
                    <a:pt x="34850" y="3026"/>
                  </a:lnTo>
                  <a:lnTo>
                    <a:pt x="35243" y="1926"/>
                  </a:lnTo>
                  <a:lnTo>
                    <a:pt x="35243" y="158"/>
                  </a:lnTo>
                  <a:lnTo>
                    <a:pt x="34889" y="276"/>
                  </a:lnTo>
                  <a:lnTo>
                    <a:pt x="34476" y="394"/>
                  </a:lnTo>
                  <a:lnTo>
                    <a:pt x="34005" y="511"/>
                  </a:lnTo>
                  <a:lnTo>
                    <a:pt x="33475" y="629"/>
                  </a:lnTo>
                  <a:lnTo>
                    <a:pt x="32866" y="728"/>
                  </a:lnTo>
                  <a:lnTo>
                    <a:pt x="32178" y="845"/>
                  </a:lnTo>
                  <a:lnTo>
                    <a:pt x="31412" y="944"/>
                  </a:lnTo>
                  <a:lnTo>
                    <a:pt x="30547" y="1042"/>
                  </a:lnTo>
                  <a:lnTo>
                    <a:pt x="29271" y="1179"/>
                  </a:lnTo>
                  <a:lnTo>
                    <a:pt x="27915" y="1297"/>
                  </a:lnTo>
                  <a:lnTo>
                    <a:pt x="26461" y="1395"/>
                  </a:lnTo>
                  <a:lnTo>
                    <a:pt x="24968" y="1474"/>
                  </a:lnTo>
                  <a:lnTo>
                    <a:pt x="23397" y="1533"/>
                  </a:lnTo>
                  <a:lnTo>
                    <a:pt x="21766" y="1572"/>
                  </a:lnTo>
                  <a:lnTo>
                    <a:pt x="20097" y="1612"/>
                  </a:lnTo>
                  <a:lnTo>
                    <a:pt x="17602" y="1612"/>
                  </a:lnTo>
                  <a:lnTo>
                    <a:pt x="15775" y="1592"/>
                  </a:lnTo>
                  <a:lnTo>
                    <a:pt x="13987" y="1553"/>
                  </a:lnTo>
                  <a:lnTo>
                    <a:pt x="12258" y="1494"/>
                  </a:lnTo>
                  <a:lnTo>
                    <a:pt x="10589" y="1415"/>
                  </a:lnTo>
                  <a:lnTo>
                    <a:pt x="8978" y="1317"/>
                  </a:lnTo>
                  <a:lnTo>
                    <a:pt x="7445" y="1199"/>
                  </a:lnTo>
                  <a:lnTo>
                    <a:pt x="5992" y="1081"/>
                  </a:lnTo>
                  <a:lnTo>
                    <a:pt x="4636" y="924"/>
                  </a:lnTo>
                  <a:lnTo>
                    <a:pt x="3791" y="806"/>
                  </a:lnTo>
                  <a:lnTo>
                    <a:pt x="3025" y="708"/>
                  </a:lnTo>
                  <a:lnTo>
                    <a:pt x="2357" y="590"/>
                  </a:lnTo>
                  <a:lnTo>
                    <a:pt x="1748" y="472"/>
                  </a:lnTo>
                  <a:lnTo>
                    <a:pt x="1218" y="354"/>
                  </a:lnTo>
                  <a:lnTo>
                    <a:pt x="747" y="236"/>
                  </a:lnTo>
                  <a:lnTo>
                    <a:pt x="354" y="1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6" name="Google Shape;10906;p65"/>
            <p:cNvSpPr/>
            <p:nvPr/>
          </p:nvSpPr>
          <p:spPr>
            <a:xfrm>
              <a:off x="-782554" y="-1407647"/>
              <a:ext cx="564993" cy="72451"/>
            </a:xfrm>
            <a:custGeom>
              <a:avLst/>
              <a:gdLst/>
              <a:ahLst/>
              <a:cxnLst/>
              <a:rect l="l" t="t" r="r" b="b"/>
              <a:pathLst>
                <a:path w="34320" h="4401" extrusionOk="0">
                  <a:moveTo>
                    <a:pt x="1" y="1"/>
                  </a:moveTo>
                  <a:lnTo>
                    <a:pt x="1" y="2692"/>
                  </a:lnTo>
                  <a:lnTo>
                    <a:pt x="119" y="2751"/>
                  </a:lnTo>
                  <a:lnTo>
                    <a:pt x="256" y="2810"/>
                  </a:lnTo>
                  <a:lnTo>
                    <a:pt x="629" y="2967"/>
                  </a:lnTo>
                  <a:lnTo>
                    <a:pt x="1120" y="3104"/>
                  </a:lnTo>
                  <a:lnTo>
                    <a:pt x="1729" y="3242"/>
                  </a:lnTo>
                  <a:lnTo>
                    <a:pt x="2476" y="3379"/>
                  </a:lnTo>
                  <a:lnTo>
                    <a:pt x="3321" y="3537"/>
                  </a:lnTo>
                  <a:lnTo>
                    <a:pt x="4264" y="3674"/>
                  </a:lnTo>
                  <a:lnTo>
                    <a:pt x="5344" y="3792"/>
                  </a:lnTo>
                  <a:lnTo>
                    <a:pt x="6523" y="3910"/>
                  </a:lnTo>
                  <a:lnTo>
                    <a:pt x="7800" y="4028"/>
                  </a:lnTo>
                  <a:lnTo>
                    <a:pt x="9194" y="4126"/>
                  </a:lnTo>
                  <a:lnTo>
                    <a:pt x="10668" y="4224"/>
                  </a:lnTo>
                  <a:lnTo>
                    <a:pt x="12259" y="4283"/>
                  </a:lnTo>
                  <a:lnTo>
                    <a:pt x="13948" y="4342"/>
                  </a:lnTo>
                  <a:lnTo>
                    <a:pt x="15716" y="4381"/>
                  </a:lnTo>
                  <a:lnTo>
                    <a:pt x="17583" y="4401"/>
                  </a:lnTo>
                  <a:lnTo>
                    <a:pt x="20235" y="4401"/>
                  </a:lnTo>
                  <a:lnTo>
                    <a:pt x="22690" y="4342"/>
                  </a:lnTo>
                  <a:lnTo>
                    <a:pt x="24949" y="4263"/>
                  </a:lnTo>
                  <a:lnTo>
                    <a:pt x="26992" y="4146"/>
                  </a:lnTo>
                  <a:lnTo>
                    <a:pt x="28839" y="4008"/>
                  </a:lnTo>
                  <a:lnTo>
                    <a:pt x="30470" y="3851"/>
                  </a:lnTo>
                  <a:lnTo>
                    <a:pt x="31884" y="3674"/>
                  </a:lnTo>
                  <a:lnTo>
                    <a:pt x="33063" y="3478"/>
                  </a:lnTo>
                  <a:lnTo>
                    <a:pt x="33711" y="1965"/>
                  </a:lnTo>
                  <a:lnTo>
                    <a:pt x="34320" y="433"/>
                  </a:lnTo>
                  <a:lnTo>
                    <a:pt x="33593" y="590"/>
                  </a:lnTo>
                  <a:lnTo>
                    <a:pt x="32748" y="747"/>
                  </a:lnTo>
                  <a:lnTo>
                    <a:pt x="31727" y="904"/>
                  </a:lnTo>
                  <a:lnTo>
                    <a:pt x="30528" y="1042"/>
                  </a:lnTo>
                  <a:lnTo>
                    <a:pt x="29252" y="1179"/>
                  </a:lnTo>
                  <a:lnTo>
                    <a:pt x="27896" y="1297"/>
                  </a:lnTo>
                  <a:lnTo>
                    <a:pt x="26442" y="1395"/>
                  </a:lnTo>
                  <a:lnTo>
                    <a:pt x="24949" y="1474"/>
                  </a:lnTo>
                  <a:lnTo>
                    <a:pt x="23378" y="1533"/>
                  </a:lnTo>
                  <a:lnTo>
                    <a:pt x="21747" y="1572"/>
                  </a:lnTo>
                  <a:lnTo>
                    <a:pt x="20078" y="1611"/>
                  </a:lnTo>
                  <a:lnTo>
                    <a:pt x="17583" y="1611"/>
                  </a:lnTo>
                  <a:lnTo>
                    <a:pt x="15756" y="1592"/>
                  </a:lnTo>
                  <a:lnTo>
                    <a:pt x="13968" y="1553"/>
                  </a:lnTo>
                  <a:lnTo>
                    <a:pt x="12239" y="1494"/>
                  </a:lnTo>
                  <a:lnTo>
                    <a:pt x="10570" y="1415"/>
                  </a:lnTo>
                  <a:lnTo>
                    <a:pt x="8959" y="1317"/>
                  </a:lnTo>
                  <a:lnTo>
                    <a:pt x="7426" y="1199"/>
                  </a:lnTo>
                  <a:lnTo>
                    <a:pt x="5973" y="1061"/>
                  </a:lnTo>
                  <a:lnTo>
                    <a:pt x="4617" y="924"/>
                  </a:lnTo>
                  <a:lnTo>
                    <a:pt x="3772" y="806"/>
                  </a:lnTo>
                  <a:lnTo>
                    <a:pt x="3026" y="688"/>
                  </a:lnTo>
                  <a:lnTo>
                    <a:pt x="2338" y="590"/>
                  </a:lnTo>
                  <a:lnTo>
                    <a:pt x="1729" y="472"/>
                  </a:lnTo>
                  <a:lnTo>
                    <a:pt x="1199" y="354"/>
                  </a:lnTo>
                  <a:lnTo>
                    <a:pt x="747" y="236"/>
                  </a:lnTo>
                  <a:lnTo>
                    <a:pt x="335" y="1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7" name="Google Shape;10907;p65"/>
            <p:cNvSpPr/>
            <p:nvPr/>
          </p:nvSpPr>
          <p:spPr>
            <a:xfrm>
              <a:off x="-782554" y="-1341992"/>
              <a:ext cx="534274" cy="403940"/>
            </a:xfrm>
            <a:custGeom>
              <a:avLst/>
              <a:gdLst/>
              <a:ahLst/>
              <a:cxnLst/>
              <a:rect l="l" t="t" r="r" b="b"/>
              <a:pathLst>
                <a:path w="32454" h="24537" extrusionOk="0">
                  <a:moveTo>
                    <a:pt x="1" y="0"/>
                  </a:moveTo>
                  <a:lnTo>
                    <a:pt x="79" y="23633"/>
                  </a:lnTo>
                  <a:lnTo>
                    <a:pt x="295" y="23751"/>
                  </a:lnTo>
                  <a:lnTo>
                    <a:pt x="610" y="23849"/>
                  </a:lnTo>
                  <a:lnTo>
                    <a:pt x="983" y="23967"/>
                  </a:lnTo>
                  <a:lnTo>
                    <a:pt x="1454" y="24085"/>
                  </a:lnTo>
                  <a:lnTo>
                    <a:pt x="1985" y="24203"/>
                  </a:lnTo>
                  <a:lnTo>
                    <a:pt x="2594" y="24321"/>
                  </a:lnTo>
                  <a:lnTo>
                    <a:pt x="3281" y="24419"/>
                  </a:lnTo>
                  <a:lnTo>
                    <a:pt x="4048" y="24537"/>
                  </a:lnTo>
                  <a:lnTo>
                    <a:pt x="5403" y="24124"/>
                  </a:lnTo>
                  <a:lnTo>
                    <a:pt x="6758" y="23672"/>
                  </a:lnTo>
                  <a:lnTo>
                    <a:pt x="8094" y="23181"/>
                  </a:lnTo>
                  <a:lnTo>
                    <a:pt x="9430" y="22651"/>
                  </a:lnTo>
                  <a:lnTo>
                    <a:pt x="10746" y="22061"/>
                  </a:lnTo>
                  <a:lnTo>
                    <a:pt x="12043" y="21452"/>
                  </a:lnTo>
                  <a:lnTo>
                    <a:pt x="13320" y="20785"/>
                  </a:lnTo>
                  <a:lnTo>
                    <a:pt x="14577" y="20097"/>
                  </a:lnTo>
                  <a:lnTo>
                    <a:pt x="15834" y="19350"/>
                  </a:lnTo>
                  <a:lnTo>
                    <a:pt x="17052" y="18584"/>
                  </a:lnTo>
                  <a:lnTo>
                    <a:pt x="18251" y="17759"/>
                  </a:lnTo>
                  <a:lnTo>
                    <a:pt x="19429" y="16915"/>
                  </a:lnTo>
                  <a:lnTo>
                    <a:pt x="20588" y="16031"/>
                  </a:lnTo>
                  <a:lnTo>
                    <a:pt x="21708" y="15107"/>
                  </a:lnTo>
                  <a:lnTo>
                    <a:pt x="22808" y="14145"/>
                  </a:lnTo>
                  <a:lnTo>
                    <a:pt x="23889" y="13143"/>
                  </a:lnTo>
                  <a:lnTo>
                    <a:pt x="24557" y="12455"/>
                  </a:lnTo>
                  <a:lnTo>
                    <a:pt x="25224" y="11768"/>
                  </a:lnTo>
                  <a:lnTo>
                    <a:pt x="25853" y="11060"/>
                  </a:lnTo>
                  <a:lnTo>
                    <a:pt x="26482" y="10334"/>
                  </a:lnTo>
                  <a:lnTo>
                    <a:pt x="27071" y="9587"/>
                  </a:lnTo>
                  <a:lnTo>
                    <a:pt x="27660" y="8841"/>
                  </a:lnTo>
                  <a:lnTo>
                    <a:pt x="28210" y="8074"/>
                  </a:lnTo>
                  <a:lnTo>
                    <a:pt x="28760" y="7308"/>
                  </a:lnTo>
                  <a:lnTo>
                    <a:pt x="29271" y="6522"/>
                  </a:lnTo>
                  <a:lnTo>
                    <a:pt x="29782" y="5737"/>
                  </a:lnTo>
                  <a:lnTo>
                    <a:pt x="30273" y="4931"/>
                  </a:lnTo>
                  <a:lnTo>
                    <a:pt x="30745" y="4126"/>
                  </a:lnTo>
                  <a:lnTo>
                    <a:pt x="31196" y="3301"/>
                  </a:lnTo>
                  <a:lnTo>
                    <a:pt x="31629" y="2476"/>
                  </a:lnTo>
                  <a:lnTo>
                    <a:pt x="32061" y="1631"/>
                  </a:lnTo>
                  <a:lnTo>
                    <a:pt x="32454" y="786"/>
                  </a:lnTo>
                  <a:lnTo>
                    <a:pt x="32454" y="786"/>
                  </a:lnTo>
                  <a:lnTo>
                    <a:pt x="31550" y="924"/>
                  </a:lnTo>
                  <a:lnTo>
                    <a:pt x="30528" y="1042"/>
                  </a:lnTo>
                  <a:lnTo>
                    <a:pt x="29252" y="1179"/>
                  </a:lnTo>
                  <a:lnTo>
                    <a:pt x="27896" y="1277"/>
                  </a:lnTo>
                  <a:lnTo>
                    <a:pt x="26442" y="1376"/>
                  </a:lnTo>
                  <a:lnTo>
                    <a:pt x="24949" y="1454"/>
                  </a:lnTo>
                  <a:lnTo>
                    <a:pt x="23378" y="1533"/>
                  </a:lnTo>
                  <a:lnTo>
                    <a:pt x="21747" y="1572"/>
                  </a:lnTo>
                  <a:lnTo>
                    <a:pt x="20078" y="1592"/>
                  </a:lnTo>
                  <a:lnTo>
                    <a:pt x="18368" y="1611"/>
                  </a:lnTo>
                  <a:lnTo>
                    <a:pt x="17583" y="1611"/>
                  </a:lnTo>
                  <a:lnTo>
                    <a:pt x="15756" y="1592"/>
                  </a:lnTo>
                  <a:lnTo>
                    <a:pt x="13968" y="1552"/>
                  </a:lnTo>
                  <a:lnTo>
                    <a:pt x="12239" y="1493"/>
                  </a:lnTo>
                  <a:lnTo>
                    <a:pt x="10570" y="1415"/>
                  </a:lnTo>
                  <a:lnTo>
                    <a:pt x="8959" y="1317"/>
                  </a:lnTo>
                  <a:lnTo>
                    <a:pt x="7426" y="1199"/>
                  </a:lnTo>
                  <a:lnTo>
                    <a:pt x="5973" y="1061"/>
                  </a:lnTo>
                  <a:lnTo>
                    <a:pt x="4617" y="904"/>
                  </a:lnTo>
                  <a:lnTo>
                    <a:pt x="3792" y="806"/>
                  </a:lnTo>
                  <a:lnTo>
                    <a:pt x="3026" y="688"/>
                  </a:lnTo>
                  <a:lnTo>
                    <a:pt x="2358" y="570"/>
                  </a:lnTo>
                  <a:lnTo>
                    <a:pt x="1749" y="472"/>
                  </a:lnTo>
                  <a:lnTo>
                    <a:pt x="1219" y="354"/>
                  </a:lnTo>
                  <a:lnTo>
                    <a:pt x="747" y="236"/>
                  </a:lnTo>
                  <a:lnTo>
                    <a:pt x="354" y="1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8" name="Google Shape;10908;p65"/>
            <p:cNvSpPr/>
            <p:nvPr/>
          </p:nvSpPr>
          <p:spPr>
            <a:xfrm>
              <a:off x="-784168" y="-1747875"/>
              <a:ext cx="581159" cy="216054"/>
            </a:xfrm>
            <a:custGeom>
              <a:avLst/>
              <a:gdLst/>
              <a:ahLst/>
              <a:cxnLst/>
              <a:rect l="l" t="t" r="r" b="b"/>
              <a:pathLst>
                <a:path w="35302" h="13124" extrusionOk="0">
                  <a:moveTo>
                    <a:pt x="16463" y="0"/>
                  </a:moveTo>
                  <a:lnTo>
                    <a:pt x="15913" y="20"/>
                  </a:lnTo>
                  <a:lnTo>
                    <a:pt x="14695" y="20"/>
                  </a:lnTo>
                  <a:lnTo>
                    <a:pt x="14184" y="40"/>
                  </a:lnTo>
                  <a:lnTo>
                    <a:pt x="13830" y="40"/>
                  </a:lnTo>
                  <a:lnTo>
                    <a:pt x="13339" y="59"/>
                  </a:lnTo>
                  <a:lnTo>
                    <a:pt x="12986" y="59"/>
                  </a:lnTo>
                  <a:lnTo>
                    <a:pt x="12514" y="79"/>
                  </a:lnTo>
                  <a:lnTo>
                    <a:pt x="12161" y="79"/>
                  </a:lnTo>
                  <a:lnTo>
                    <a:pt x="11709" y="99"/>
                  </a:lnTo>
                  <a:lnTo>
                    <a:pt x="11355" y="118"/>
                  </a:lnTo>
                  <a:lnTo>
                    <a:pt x="10903" y="138"/>
                  </a:lnTo>
                  <a:lnTo>
                    <a:pt x="10569" y="158"/>
                  </a:lnTo>
                  <a:lnTo>
                    <a:pt x="10137" y="177"/>
                  </a:lnTo>
                  <a:lnTo>
                    <a:pt x="9803" y="197"/>
                  </a:lnTo>
                  <a:lnTo>
                    <a:pt x="9391" y="216"/>
                  </a:lnTo>
                  <a:lnTo>
                    <a:pt x="9037" y="236"/>
                  </a:lnTo>
                  <a:lnTo>
                    <a:pt x="8644" y="256"/>
                  </a:lnTo>
                  <a:lnTo>
                    <a:pt x="8310" y="295"/>
                  </a:lnTo>
                  <a:lnTo>
                    <a:pt x="7937" y="315"/>
                  </a:lnTo>
                  <a:lnTo>
                    <a:pt x="7623" y="334"/>
                  </a:lnTo>
                  <a:lnTo>
                    <a:pt x="7249" y="374"/>
                  </a:lnTo>
                  <a:lnTo>
                    <a:pt x="6935" y="393"/>
                  </a:lnTo>
                  <a:lnTo>
                    <a:pt x="6581" y="433"/>
                  </a:lnTo>
                  <a:lnTo>
                    <a:pt x="6287" y="452"/>
                  </a:lnTo>
                  <a:lnTo>
                    <a:pt x="5953" y="491"/>
                  </a:lnTo>
                  <a:lnTo>
                    <a:pt x="5658" y="511"/>
                  </a:lnTo>
                  <a:lnTo>
                    <a:pt x="5344" y="550"/>
                  </a:lnTo>
                  <a:lnTo>
                    <a:pt x="5069" y="590"/>
                  </a:lnTo>
                  <a:lnTo>
                    <a:pt x="4755" y="629"/>
                  </a:lnTo>
                  <a:lnTo>
                    <a:pt x="4479" y="649"/>
                  </a:lnTo>
                  <a:lnTo>
                    <a:pt x="4204" y="688"/>
                  </a:lnTo>
                  <a:lnTo>
                    <a:pt x="3949" y="727"/>
                  </a:lnTo>
                  <a:lnTo>
                    <a:pt x="3674" y="766"/>
                  </a:lnTo>
                  <a:lnTo>
                    <a:pt x="3438" y="806"/>
                  </a:lnTo>
                  <a:lnTo>
                    <a:pt x="3183" y="845"/>
                  </a:lnTo>
                  <a:lnTo>
                    <a:pt x="2947" y="884"/>
                  </a:lnTo>
                  <a:lnTo>
                    <a:pt x="2711" y="924"/>
                  </a:lnTo>
                  <a:lnTo>
                    <a:pt x="2495" y="963"/>
                  </a:lnTo>
                  <a:lnTo>
                    <a:pt x="2279" y="1022"/>
                  </a:lnTo>
                  <a:lnTo>
                    <a:pt x="2083" y="1061"/>
                  </a:lnTo>
                  <a:lnTo>
                    <a:pt x="1886" y="1100"/>
                  </a:lnTo>
                  <a:lnTo>
                    <a:pt x="1710" y="1140"/>
                  </a:lnTo>
                  <a:lnTo>
                    <a:pt x="1513" y="1199"/>
                  </a:lnTo>
                  <a:lnTo>
                    <a:pt x="1356" y="1238"/>
                  </a:lnTo>
                  <a:lnTo>
                    <a:pt x="1199" y="1297"/>
                  </a:lnTo>
                  <a:lnTo>
                    <a:pt x="1061" y="1336"/>
                  </a:lnTo>
                  <a:lnTo>
                    <a:pt x="904" y="1375"/>
                  </a:lnTo>
                  <a:lnTo>
                    <a:pt x="786" y="1434"/>
                  </a:lnTo>
                  <a:lnTo>
                    <a:pt x="649" y="1474"/>
                  </a:lnTo>
                  <a:lnTo>
                    <a:pt x="551" y="1533"/>
                  </a:lnTo>
                  <a:lnTo>
                    <a:pt x="452" y="1592"/>
                  </a:lnTo>
                  <a:lnTo>
                    <a:pt x="354" y="1631"/>
                  </a:lnTo>
                  <a:lnTo>
                    <a:pt x="276" y="1690"/>
                  </a:lnTo>
                  <a:lnTo>
                    <a:pt x="197" y="1729"/>
                  </a:lnTo>
                  <a:lnTo>
                    <a:pt x="138" y="1788"/>
                  </a:lnTo>
                  <a:lnTo>
                    <a:pt x="79" y="1867"/>
                  </a:lnTo>
                  <a:lnTo>
                    <a:pt x="59" y="1906"/>
                  </a:lnTo>
                  <a:lnTo>
                    <a:pt x="20" y="1984"/>
                  </a:lnTo>
                  <a:lnTo>
                    <a:pt x="0" y="2043"/>
                  </a:lnTo>
                  <a:lnTo>
                    <a:pt x="0" y="2102"/>
                  </a:lnTo>
                  <a:lnTo>
                    <a:pt x="20" y="2161"/>
                  </a:lnTo>
                  <a:lnTo>
                    <a:pt x="79" y="2259"/>
                  </a:lnTo>
                  <a:lnTo>
                    <a:pt x="99" y="2279"/>
                  </a:lnTo>
                  <a:lnTo>
                    <a:pt x="79" y="2299"/>
                  </a:lnTo>
                  <a:lnTo>
                    <a:pt x="40" y="2318"/>
                  </a:lnTo>
                  <a:lnTo>
                    <a:pt x="40" y="3261"/>
                  </a:lnTo>
                  <a:lnTo>
                    <a:pt x="59" y="11375"/>
                  </a:lnTo>
                  <a:lnTo>
                    <a:pt x="79" y="11375"/>
                  </a:lnTo>
                  <a:lnTo>
                    <a:pt x="177" y="11453"/>
                  </a:lnTo>
                  <a:lnTo>
                    <a:pt x="295" y="11512"/>
                  </a:lnTo>
                  <a:lnTo>
                    <a:pt x="668" y="11650"/>
                  </a:lnTo>
                  <a:lnTo>
                    <a:pt x="1140" y="11807"/>
                  </a:lnTo>
                  <a:lnTo>
                    <a:pt x="1749" y="11944"/>
                  </a:lnTo>
                  <a:lnTo>
                    <a:pt x="2476" y="12082"/>
                  </a:lnTo>
                  <a:lnTo>
                    <a:pt x="3320" y="12239"/>
                  </a:lnTo>
                  <a:lnTo>
                    <a:pt x="4283" y="12377"/>
                  </a:lnTo>
                  <a:lnTo>
                    <a:pt x="5344" y="12494"/>
                  </a:lnTo>
                  <a:lnTo>
                    <a:pt x="6542" y="12632"/>
                  </a:lnTo>
                  <a:lnTo>
                    <a:pt x="7819" y="12730"/>
                  </a:lnTo>
                  <a:lnTo>
                    <a:pt x="9214" y="12848"/>
                  </a:lnTo>
                  <a:lnTo>
                    <a:pt x="10707" y="12927"/>
                  </a:lnTo>
                  <a:lnTo>
                    <a:pt x="12318" y="13005"/>
                  </a:lnTo>
                  <a:lnTo>
                    <a:pt x="14007" y="13064"/>
                  </a:lnTo>
                  <a:lnTo>
                    <a:pt x="15795" y="13103"/>
                  </a:lnTo>
                  <a:lnTo>
                    <a:pt x="17681" y="13123"/>
                  </a:lnTo>
                  <a:lnTo>
                    <a:pt x="19567" y="13123"/>
                  </a:lnTo>
                  <a:lnTo>
                    <a:pt x="21354" y="13103"/>
                  </a:lnTo>
                  <a:lnTo>
                    <a:pt x="23044" y="13064"/>
                  </a:lnTo>
                  <a:lnTo>
                    <a:pt x="24635" y="13005"/>
                  </a:lnTo>
                  <a:lnTo>
                    <a:pt x="26128" y="12927"/>
                  </a:lnTo>
                  <a:lnTo>
                    <a:pt x="27523" y="12828"/>
                  </a:lnTo>
                  <a:lnTo>
                    <a:pt x="28819" y="12730"/>
                  </a:lnTo>
                  <a:lnTo>
                    <a:pt x="29998" y="12632"/>
                  </a:lnTo>
                  <a:lnTo>
                    <a:pt x="31059" y="12494"/>
                  </a:lnTo>
                  <a:lnTo>
                    <a:pt x="32021" y="12377"/>
                  </a:lnTo>
                  <a:lnTo>
                    <a:pt x="32866" y="12239"/>
                  </a:lnTo>
                  <a:lnTo>
                    <a:pt x="33593" y="12101"/>
                  </a:lnTo>
                  <a:lnTo>
                    <a:pt x="34202" y="11964"/>
                  </a:lnTo>
                  <a:lnTo>
                    <a:pt x="34693" y="11826"/>
                  </a:lnTo>
                  <a:lnTo>
                    <a:pt x="35047" y="11689"/>
                  </a:lnTo>
                  <a:lnTo>
                    <a:pt x="35184" y="11630"/>
                  </a:lnTo>
                  <a:lnTo>
                    <a:pt x="35302" y="11551"/>
                  </a:lnTo>
                  <a:lnTo>
                    <a:pt x="35263" y="3399"/>
                  </a:lnTo>
                  <a:lnTo>
                    <a:pt x="35263" y="2240"/>
                  </a:lnTo>
                  <a:lnTo>
                    <a:pt x="35204" y="2083"/>
                  </a:lnTo>
                  <a:lnTo>
                    <a:pt x="35184" y="2024"/>
                  </a:lnTo>
                  <a:lnTo>
                    <a:pt x="35066" y="1926"/>
                  </a:lnTo>
                  <a:lnTo>
                    <a:pt x="34909" y="1808"/>
                  </a:lnTo>
                  <a:lnTo>
                    <a:pt x="34732" y="1709"/>
                  </a:lnTo>
                  <a:lnTo>
                    <a:pt x="34673" y="1670"/>
                  </a:lnTo>
                  <a:lnTo>
                    <a:pt x="34516" y="1611"/>
                  </a:lnTo>
                  <a:lnTo>
                    <a:pt x="34457" y="1592"/>
                  </a:lnTo>
                  <a:lnTo>
                    <a:pt x="34221" y="1493"/>
                  </a:lnTo>
                  <a:lnTo>
                    <a:pt x="34123" y="1474"/>
                  </a:lnTo>
                  <a:lnTo>
                    <a:pt x="33927" y="1415"/>
                  </a:lnTo>
                  <a:lnTo>
                    <a:pt x="33809" y="1375"/>
                  </a:lnTo>
                  <a:lnTo>
                    <a:pt x="33612" y="1317"/>
                  </a:lnTo>
                  <a:lnTo>
                    <a:pt x="33475" y="1277"/>
                  </a:lnTo>
                  <a:lnTo>
                    <a:pt x="33239" y="1218"/>
                  </a:lnTo>
                  <a:lnTo>
                    <a:pt x="32984" y="1179"/>
                  </a:lnTo>
                  <a:lnTo>
                    <a:pt x="32787" y="1120"/>
                  </a:lnTo>
                  <a:lnTo>
                    <a:pt x="32571" y="1081"/>
                  </a:lnTo>
                  <a:lnTo>
                    <a:pt x="32395" y="1042"/>
                  </a:lnTo>
                  <a:lnTo>
                    <a:pt x="32159" y="1002"/>
                  </a:lnTo>
                  <a:lnTo>
                    <a:pt x="32002" y="983"/>
                  </a:lnTo>
                  <a:lnTo>
                    <a:pt x="31432" y="884"/>
                  </a:lnTo>
                  <a:lnTo>
                    <a:pt x="31334" y="865"/>
                  </a:lnTo>
                  <a:lnTo>
                    <a:pt x="31019" y="825"/>
                  </a:lnTo>
                  <a:lnTo>
                    <a:pt x="30862" y="806"/>
                  </a:lnTo>
                  <a:lnTo>
                    <a:pt x="30528" y="747"/>
                  </a:lnTo>
                  <a:lnTo>
                    <a:pt x="30430" y="727"/>
                  </a:lnTo>
                  <a:lnTo>
                    <a:pt x="29133" y="590"/>
                  </a:lnTo>
                  <a:lnTo>
                    <a:pt x="28603" y="531"/>
                  </a:lnTo>
                  <a:lnTo>
                    <a:pt x="27542" y="433"/>
                  </a:lnTo>
                  <a:lnTo>
                    <a:pt x="26442" y="334"/>
                  </a:lnTo>
                  <a:lnTo>
                    <a:pt x="25283" y="256"/>
                  </a:lnTo>
                  <a:lnTo>
                    <a:pt x="24085" y="197"/>
                  </a:lnTo>
                  <a:lnTo>
                    <a:pt x="22572" y="118"/>
                  </a:lnTo>
                  <a:lnTo>
                    <a:pt x="21001" y="59"/>
                  </a:lnTo>
                  <a:lnTo>
                    <a:pt x="20922" y="59"/>
                  </a:lnTo>
                  <a:lnTo>
                    <a:pt x="19350" y="20"/>
                  </a:lnTo>
                  <a:lnTo>
                    <a:pt x="19272" y="20"/>
                  </a:lnTo>
                  <a:lnTo>
                    <a:pt x="1764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9" name="Google Shape;10909;p65"/>
            <p:cNvSpPr/>
            <p:nvPr/>
          </p:nvSpPr>
          <p:spPr>
            <a:xfrm>
              <a:off x="-782867" y="-1538957"/>
              <a:ext cx="579859" cy="72781"/>
            </a:xfrm>
            <a:custGeom>
              <a:avLst/>
              <a:gdLst/>
              <a:ahLst/>
              <a:cxnLst/>
              <a:rect l="l" t="t" r="r" b="b"/>
              <a:pathLst>
                <a:path w="35223" h="4421" extrusionOk="0">
                  <a:moveTo>
                    <a:pt x="0" y="1"/>
                  </a:moveTo>
                  <a:lnTo>
                    <a:pt x="0" y="2673"/>
                  </a:lnTo>
                  <a:lnTo>
                    <a:pt x="98" y="2751"/>
                  </a:lnTo>
                  <a:lnTo>
                    <a:pt x="236" y="2810"/>
                  </a:lnTo>
                  <a:lnTo>
                    <a:pt x="609" y="2948"/>
                  </a:lnTo>
                  <a:lnTo>
                    <a:pt x="1081" y="3105"/>
                  </a:lnTo>
                  <a:lnTo>
                    <a:pt x="1690" y="3242"/>
                  </a:lnTo>
                  <a:lnTo>
                    <a:pt x="2416" y="3380"/>
                  </a:lnTo>
                  <a:lnTo>
                    <a:pt x="3261" y="3537"/>
                  </a:lnTo>
                  <a:lnTo>
                    <a:pt x="4224" y="3655"/>
                  </a:lnTo>
                  <a:lnTo>
                    <a:pt x="5304" y="3792"/>
                  </a:lnTo>
                  <a:lnTo>
                    <a:pt x="6483" y="3910"/>
                  </a:lnTo>
                  <a:lnTo>
                    <a:pt x="7760" y="4028"/>
                  </a:lnTo>
                  <a:lnTo>
                    <a:pt x="9154" y="4126"/>
                  </a:lnTo>
                  <a:lnTo>
                    <a:pt x="10647" y="4224"/>
                  </a:lnTo>
                  <a:lnTo>
                    <a:pt x="12239" y="4303"/>
                  </a:lnTo>
                  <a:lnTo>
                    <a:pt x="13928" y="4362"/>
                  </a:lnTo>
                  <a:lnTo>
                    <a:pt x="15716" y="4401"/>
                  </a:lnTo>
                  <a:lnTo>
                    <a:pt x="17602" y="4421"/>
                  </a:lnTo>
                  <a:lnTo>
                    <a:pt x="19488" y="4421"/>
                  </a:lnTo>
                  <a:lnTo>
                    <a:pt x="21275" y="4401"/>
                  </a:lnTo>
                  <a:lnTo>
                    <a:pt x="22965" y="4342"/>
                  </a:lnTo>
                  <a:lnTo>
                    <a:pt x="24576" y="4283"/>
                  </a:lnTo>
                  <a:lnTo>
                    <a:pt x="26069" y="4224"/>
                  </a:lnTo>
                  <a:lnTo>
                    <a:pt x="27463" y="4126"/>
                  </a:lnTo>
                  <a:lnTo>
                    <a:pt x="28760" y="4028"/>
                  </a:lnTo>
                  <a:lnTo>
                    <a:pt x="29939" y="3910"/>
                  </a:lnTo>
                  <a:lnTo>
                    <a:pt x="31019" y="3792"/>
                  </a:lnTo>
                  <a:lnTo>
                    <a:pt x="31962" y="3674"/>
                  </a:lnTo>
                  <a:lnTo>
                    <a:pt x="32807" y="3537"/>
                  </a:lnTo>
                  <a:lnTo>
                    <a:pt x="33533" y="3399"/>
                  </a:lnTo>
                  <a:lnTo>
                    <a:pt x="34142" y="3262"/>
                  </a:lnTo>
                  <a:lnTo>
                    <a:pt x="34634" y="3124"/>
                  </a:lnTo>
                  <a:lnTo>
                    <a:pt x="34987" y="2987"/>
                  </a:lnTo>
                  <a:lnTo>
                    <a:pt x="35125" y="2908"/>
                  </a:lnTo>
                  <a:lnTo>
                    <a:pt x="35223" y="2849"/>
                  </a:lnTo>
                  <a:lnTo>
                    <a:pt x="35223" y="158"/>
                  </a:lnTo>
                  <a:lnTo>
                    <a:pt x="34869" y="276"/>
                  </a:lnTo>
                  <a:lnTo>
                    <a:pt x="34476" y="394"/>
                  </a:lnTo>
                  <a:lnTo>
                    <a:pt x="34005" y="512"/>
                  </a:lnTo>
                  <a:lnTo>
                    <a:pt x="33475" y="629"/>
                  </a:lnTo>
                  <a:lnTo>
                    <a:pt x="32866" y="747"/>
                  </a:lnTo>
                  <a:lnTo>
                    <a:pt x="32178" y="846"/>
                  </a:lnTo>
                  <a:lnTo>
                    <a:pt x="31412" y="944"/>
                  </a:lnTo>
                  <a:lnTo>
                    <a:pt x="30547" y="1062"/>
                  </a:lnTo>
                  <a:lnTo>
                    <a:pt x="29271" y="1180"/>
                  </a:lnTo>
                  <a:lnTo>
                    <a:pt x="27915" y="1297"/>
                  </a:lnTo>
                  <a:lnTo>
                    <a:pt x="26461" y="1396"/>
                  </a:lnTo>
                  <a:lnTo>
                    <a:pt x="24968" y="1474"/>
                  </a:lnTo>
                  <a:lnTo>
                    <a:pt x="23397" y="1533"/>
                  </a:lnTo>
                  <a:lnTo>
                    <a:pt x="21766" y="1592"/>
                  </a:lnTo>
                  <a:lnTo>
                    <a:pt x="20097" y="1612"/>
                  </a:lnTo>
                  <a:lnTo>
                    <a:pt x="17602" y="1612"/>
                  </a:lnTo>
                  <a:lnTo>
                    <a:pt x="15775" y="1592"/>
                  </a:lnTo>
                  <a:lnTo>
                    <a:pt x="13987" y="1553"/>
                  </a:lnTo>
                  <a:lnTo>
                    <a:pt x="12258" y="1494"/>
                  </a:lnTo>
                  <a:lnTo>
                    <a:pt x="10589" y="1415"/>
                  </a:lnTo>
                  <a:lnTo>
                    <a:pt x="8978" y="1317"/>
                  </a:lnTo>
                  <a:lnTo>
                    <a:pt x="7445" y="1219"/>
                  </a:lnTo>
                  <a:lnTo>
                    <a:pt x="5992" y="1081"/>
                  </a:lnTo>
                  <a:lnTo>
                    <a:pt x="4636" y="924"/>
                  </a:lnTo>
                  <a:lnTo>
                    <a:pt x="3791" y="806"/>
                  </a:lnTo>
                  <a:lnTo>
                    <a:pt x="3025" y="708"/>
                  </a:lnTo>
                  <a:lnTo>
                    <a:pt x="2338" y="590"/>
                  </a:lnTo>
                  <a:lnTo>
                    <a:pt x="1729" y="472"/>
                  </a:lnTo>
                  <a:lnTo>
                    <a:pt x="1198" y="354"/>
                  </a:lnTo>
                  <a:lnTo>
                    <a:pt x="747" y="237"/>
                  </a:lnTo>
                  <a:lnTo>
                    <a:pt x="334" y="1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0" name="Google Shape;10910;p65"/>
            <p:cNvSpPr/>
            <p:nvPr/>
          </p:nvSpPr>
          <p:spPr>
            <a:xfrm>
              <a:off x="-781254" y="-931910"/>
              <a:ext cx="18454" cy="9071"/>
            </a:xfrm>
            <a:custGeom>
              <a:avLst/>
              <a:gdLst/>
              <a:ahLst/>
              <a:cxnLst/>
              <a:rect l="l" t="t" r="r" b="b"/>
              <a:pathLst>
                <a:path w="1121" h="551" extrusionOk="0">
                  <a:moveTo>
                    <a:pt x="0" y="1"/>
                  </a:moveTo>
                  <a:lnTo>
                    <a:pt x="0" y="551"/>
                  </a:lnTo>
                  <a:lnTo>
                    <a:pt x="550" y="433"/>
                  </a:lnTo>
                  <a:lnTo>
                    <a:pt x="1120" y="315"/>
                  </a:lnTo>
                  <a:lnTo>
                    <a:pt x="491" y="1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08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1" name="Google Shape;10911;p65"/>
            <p:cNvSpPr/>
            <p:nvPr/>
          </p:nvSpPr>
          <p:spPr>
            <a:xfrm>
              <a:off x="-795807" y="-617216"/>
              <a:ext cx="610907" cy="55314"/>
            </a:xfrm>
            <a:custGeom>
              <a:avLst/>
              <a:gdLst/>
              <a:ahLst/>
              <a:cxnLst/>
              <a:rect l="l" t="t" r="r" b="b"/>
              <a:pathLst>
                <a:path w="37109" h="3360" extrusionOk="0">
                  <a:moveTo>
                    <a:pt x="550" y="0"/>
                  </a:moveTo>
                  <a:lnTo>
                    <a:pt x="432" y="20"/>
                  </a:lnTo>
                  <a:lnTo>
                    <a:pt x="334" y="40"/>
                  </a:lnTo>
                  <a:lnTo>
                    <a:pt x="236" y="98"/>
                  </a:lnTo>
                  <a:lnTo>
                    <a:pt x="157" y="157"/>
                  </a:lnTo>
                  <a:lnTo>
                    <a:pt x="79" y="256"/>
                  </a:lnTo>
                  <a:lnTo>
                    <a:pt x="40" y="334"/>
                  </a:lnTo>
                  <a:lnTo>
                    <a:pt x="0" y="452"/>
                  </a:lnTo>
                  <a:lnTo>
                    <a:pt x="0" y="550"/>
                  </a:lnTo>
                  <a:lnTo>
                    <a:pt x="0" y="747"/>
                  </a:lnTo>
                  <a:lnTo>
                    <a:pt x="20" y="865"/>
                  </a:lnTo>
                  <a:lnTo>
                    <a:pt x="79" y="982"/>
                  </a:lnTo>
                  <a:lnTo>
                    <a:pt x="157" y="1100"/>
                  </a:lnTo>
                  <a:lnTo>
                    <a:pt x="295" y="1238"/>
                  </a:lnTo>
                  <a:lnTo>
                    <a:pt x="472" y="1375"/>
                  </a:lnTo>
                  <a:lnTo>
                    <a:pt x="707" y="1513"/>
                  </a:lnTo>
                  <a:lnTo>
                    <a:pt x="1022" y="1650"/>
                  </a:lnTo>
                  <a:lnTo>
                    <a:pt x="1415" y="1788"/>
                  </a:lnTo>
                  <a:lnTo>
                    <a:pt x="1886" y="1945"/>
                  </a:lnTo>
                  <a:lnTo>
                    <a:pt x="2456" y="2083"/>
                  </a:lnTo>
                  <a:lnTo>
                    <a:pt x="3124" y="2220"/>
                  </a:lnTo>
                  <a:lnTo>
                    <a:pt x="3890" y="2377"/>
                  </a:lnTo>
                  <a:lnTo>
                    <a:pt x="4794" y="2515"/>
                  </a:lnTo>
                  <a:lnTo>
                    <a:pt x="5835" y="2652"/>
                  </a:lnTo>
                  <a:lnTo>
                    <a:pt x="7171" y="2790"/>
                  </a:lnTo>
                  <a:lnTo>
                    <a:pt x="8605" y="2927"/>
                  </a:lnTo>
                  <a:lnTo>
                    <a:pt x="10117" y="3045"/>
                  </a:lnTo>
                  <a:lnTo>
                    <a:pt x="11708" y="3143"/>
                  </a:lnTo>
                  <a:lnTo>
                    <a:pt x="13359" y="3222"/>
                  </a:lnTo>
                  <a:lnTo>
                    <a:pt x="15048" y="3281"/>
                  </a:lnTo>
                  <a:lnTo>
                    <a:pt x="16777" y="3320"/>
                  </a:lnTo>
                  <a:lnTo>
                    <a:pt x="18545" y="3340"/>
                  </a:lnTo>
                  <a:lnTo>
                    <a:pt x="19743" y="3359"/>
                  </a:lnTo>
                  <a:lnTo>
                    <a:pt x="22631" y="3340"/>
                  </a:lnTo>
                  <a:lnTo>
                    <a:pt x="25185" y="3281"/>
                  </a:lnTo>
                  <a:lnTo>
                    <a:pt x="27405" y="3183"/>
                  </a:lnTo>
                  <a:lnTo>
                    <a:pt x="29330" y="3065"/>
                  </a:lnTo>
                  <a:lnTo>
                    <a:pt x="30960" y="2927"/>
                  </a:lnTo>
                  <a:lnTo>
                    <a:pt x="32355" y="2770"/>
                  </a:lnTo>
                  <a:lnTo>
                    <a:pt x="32964" y="2672"/>
                  </a:lnTo>
                  <a:lnTo>
                    <a:pt x="33514" y="2593"/>
                  </a:lnTo>
                  <a:lnTo>
                    <a:pt x="34005" y="2495"/>
                  </a:lnTo>
                  <a:lnTo>
                    <a:pt x="34457" y="2397"/>
                  </a:lnTo>
                  <a:lnTo>
                    <a:pt x="34850" y="2299"/>
                  </a:lnTo>
                  <a:lnTo>
                    <a:pt x="35203" y="2200"/>
                  </a:lnTo>
                  <a:lnTo>
                    <a:pt x="35518" y="2102"/>
                  </a:lnTo>
                  <a:lnTo>
                    <a:pt x="35793" y="2004"/>
                  </a:lnTo>
                  <a:lnTo>
                    <a:pt x="36029" y="1906"/>
                  </a:lnTo>
                  <a:lnTo>
                    <a:pt x="36245" y="1808"/>
                  </a:lnTo>
                  <a:lnTo>
                    <a:pt x="36421" y="1709"/>
                  </a:lnTo>
                  <a:lnTo>
                    <a:pt x="36559" y="1631"/>
                  </a:lnTo>
                  <a:lnTo>
                    <a:pt x="36677" y="1533"/>
                  </a:lnTo>
                  <a:lnTo>
                    <a:pt x="36775" y="1434"/>
                  </a:lnTo>
                  <a:lnTo>
                    <a:pt x="36932" y="1277"/>
                  </a:lnTo>
                  <a:lnTo>
                    <a:pt x="37011" y="1140"/>
                  </a:lnTo>
                  <a:lnTo>
                    <a:pt x="37070" y="1002"/>
                  </a:lnTo>
                  <a:lnTo>
                    <a:pt x="37089" y="904"/>
                  </a:lnTo>
                  <a:lnTo>
                    <a:pt x="37109" y="786"/>
                  </a:lnTo>
                  <a:lnTo>
                    <a:pt x="37089" y="688"/>
                  </a:lnTo>
                  <a:lnTo>
                    <a:pt x="37070" y="590"/>
                  </a:lnTo>
                  <a:lnTo>
                    <a:pt x="37011" y="491"/>
                  </a:lnTo>
                  <a:lnTo>
                    <a:pt x="36952" y="413"/>
                  </a:lnTo>
                  <a:lnTo>
                    <a:pt x="36854" y="354"/>
                  </a:lnTo>
                  <a:lnTo>
                    <a:pt x="36755" y="295"/>
                  </a:lnTo>
                  <a:lnTo>
                    <a:pt x="36618" y="256"/>
                  </a:lnTo>
                  <a:lnTo>
                    <a:pt x="36480" y="256"/>
                  </a:lnTo>
                  <a:lnTo>
                    <a:pt x="36343" y="295"/>
                  </a:lnTo>
                  <a:lnTo>
                    <a:pt x="36225" y="373"/>
                  </a:lnTo>
                  <a:lnTo>
                    <a:pt x="36127" y="472"/>
                  </a:lnTo>
                  <a:lnTo>
                    <a:pt x="36048" y="590"/>
                  </a:lnTo>
                  <a:lnTo>
                    <a:pt x="36029" y="629"/>
                  </a:lnTo>
                  <a:lnTo>
                    <a:pt x="35970" y="688"/>
                  </a:lnTo>
                  <a:lnTo>
                    <a:pt x="35852" y="786"/>
                  </a:lnTo>
                  <a:lnTo>
                    <a:pt x="35636" y="904"/>
                  </a:lnTo>
                  <a:lnTo>
                    <a:pt x="35321" y="1022"/>
                  </a:lnTo>
                  <a:lnTo>
                    <a:pt x="34870" y="1179"/>
                  </a:lnTo>
                  <a:lnTo>
                    <a:pt x="34280" y="1316"/>
                  </a:lnTo>
                  <a:lnTo>
                    <a:pt x="33514" y="1474"/>
                  </a:lnTo>
                  <a:lnTo>
                    <a:pt x="32551" y="1631"/>
                  </a:lnTo>
                  <a:lnTo>
                    <a:pt x="31373" y="1788"/>
                  </a:lnTo>
                  <a:lnTo>
                    <a:pt x="29958" y="1906"/>
                  </a:lnTo>
                  <a:lnTo>
                    <a:pt x="28289" y="2043"/>
                  </a:lnTo>
                  <a:lnTo>
                    <a:pt x="26324" y="2141"/>
                  </a:lnTo>
                  <a:lnTo>
                    <a:pt x="24065" y="2200"/>
                  </a:lnTo>
                  <a:lnTo>
                    <a:pt x="21492" y="2240"/>
                  </a:lnTo>
                  <a:lnTo>
                    <a:pt x="18564" y="2240"/>
                  </a:lnTo>
                  <a:lnTo>
                    <a:pt x="16698" y="2220"/>
                  </a:lnTo>
                  <a:lnTo>
                    <a:pt x="14911" y="2181"/>
                  </a:lnTo>
                  <a:lnTo>
                    <a:pt x="13221" y="2122"/>
                  </a:lnTo>
                  <a:lnTo>
                    <a:pt x="11630" y="2043"/>
                  </a:lnTo>
                  <a:lnTo>
                    <a:pt x="10137" y="1945"/>
                  </a:lnTo>
                  <a:lnTo>
                    <a:pt x="8762" y="1847"/>
                  </a:lnTo>
                  <a:lnTo>
                    <a:pt x="7465" y="1729"/>
                  </a:lnTo>
                  <a:lnTo>
                    <a:pt x="6287" y="1591"/>
                  </a:lnTo>
                  <a:lnTo>
                    <a:pt x="5226" y="1454"/>
                  </a:lnTo>
                  <a:lnTo>
                    <a:pt x="4263" y="1316"/>
                  </a:lnTo>
                  <a:lnTo>
                    <a:pt x="3418" y="1179"/>
                  </a:lnTo>
                  <a:lnTo>
                    <a:pt x="2692" y="1022"/>
                  </a:lnTo>
                  <a:lnTo>
                    <a:pt x="2102" y="865"/>
                  </a:lnTo>
                  <a:lnTo>
                    <a:pt x="1631" y="727"/>
                  </a:lnTo>
                  <a:lnTo>
                    <a:pt x="1297" y="590"/>
                  </a:lnTo>
                  <a:lnTo>
                    <a:pt x="1159" y="511"/>
                  </a:lnTo>
                  <a:lnTo>
                    <a:pt x="1081" y="452"/>
                  </a:lnTo>
                  <a:lnTo>
                    <a:pt x="1061" y="354"/>
                  </a:lnTo>
                  <a:lnTo>
                    <a:pt x="1002" y="275"/>
                  </a:lnTo>
                  <a:lnTo>
                    <a:pt x="943" y="177"/>
                  </a:lnTo>
                  <a:lnTo>
                    <a:pt x="845" y="98"/>
                  </a:lnTo>
                  <a:lnTo>
                    <a:pt x="766" y="59"/>
                  </a:lnTo>
                  <a:lnTo>
                    <a:pt x="649" y="20"/>
                  </a:lnTo>
                  <a:lnTo>
                    <a:pt x="55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2" name="Google Shape;10912;p65"/>
            <p:cNvSpPr/>
            <p:nvPr/>
          </p:nvSpPr>
          <p:spPr>
            <a:xfrm>
              <a:off x="-790309" y="-1560623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1"/>
                  </a:moveTo>
                  <a:lnTo>
                    <a:pt x="373" y="20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786" y="1435"/>
                  </a:lnTo>
                  <a:lnTo>
                    <a:pt x="1199" y="1553"/>
                  </a:lnTo>
                  <a:lnTo>
                    <a:pt x="1650" y="1670"/>
                  </a:lnTo>
                  <a:lnTo>
                    <a:pt x="2181" y="1788"/>
                  </a:lnTo>
                  <a:lnTo>
                    <a:pt x="2790" y="1906"/>
                  </a:lnTo>
                  <a:lnTo>
                    <a:pt x="3477" y="202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0549" y="2928"/>
                  </a:lnTo>
                  <a:lnTo>
                    <a:pt x="22218" y="290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2"/>
                  </a:lnTo>
                  <a:lnTo>
                    <a:pt x="28367" y="2613"/>
                  </a:lnTo>
                  <a:lnTo>
                    <a:pt x="29723" y="2496"/>
                  </a:lnTo>
                  <a:lnTo>
                    <a:pt x="30999" y="2378"/>
                  </a:lnTo>
                  <a:lnTo>
                    <a:pt x="31864" y="2260"/>
                  </a:lnTo>
                  <a:lnTo>
                    <a:pt x="32630" y="2162"/>
                  </a:lnTo>
                  <a:lnTo>
                    <a:pt x="33318" y="2063"/>
                  </a:lnTo>
                  <a:lnTo>
                    <a:pt x="33927" y="1945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415"/>
                  </a:lnTo>
                  <a:lnTo>
                    <a:pt x="35930" y="1356"/>
                  </a:lnTo>
                  <a:lnTo>
                    <a:pt x="35989" y="1278"/>
                  </a:lnTo>
                  <a:lnTo>
                    <a:pt x="36048" y="1199"/>
                  </a:lnTo>
                  <a:lnTo>
                    <a:pt x="36087" y="1101"/>
                  </a:lnTo>
                  <a:lnTo>
                    <a:pt x="36107" y="963"/>
                  </a:lnTo>
                  <a:lnTo>
                    <a:pt x="36107" y="806"/>
                  </a:lnTo>
                  <a:lnTo>
                    <a:pt x="36087" y="669"/>
                  </a:lnTo>
                  <a:lnTo>
                    <a:pt x="36068" y="531"/>
                  </a:lnTo>
                  <a:lnTo>
                    <a:pt x="36009" y="433"/>
                  </a:lnTo>
                  <a:lnTo>
                    <a:pt x="35950" y="354"/>
                  </a:lnTo>
                  <a:lnTo>
                    <a:pt x="35891" y="276"/>
                  </a:lnTo>
                  <a:lnTo>
                    <a:pt x="35812" y="236"/>
                  </a:lnTo>
                  <a:lnTo>
                    <a:pt x="35734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315"/>
                  </a:lnTo>
                  <a:lnTo>
                    <a:pt x="35066" y="452"/>
                  </a:lnTo>
                  <a:lnTo>
                    <a:pt x="34575" y="590"/>
                  </a:lnTo>
                  <a:lnTo>
                    <a:pt x="33966" y="727"/>
                  </a:lnTo>
                  <a:lnTo>
                    <a:pt x="33239" y="865"/>
                  </a:lnTo>
                  <a:lnTo>
                    <a:pt x="32394" y="1003"/>
                  </a:lnTo>
                  <a:lnTo>
                    <a:pt x="31432" y="1120"/>
                  </a:lnTo>
                  <a:lnTo>
                    <a:pt x="30371" y="1258"/>
                  </a:lnTo>
                  <a:lnTo>
                    <a:pt x="29192" y="1356"/>
                  </a:lnTo>
                  <a:lnTo>
                    <a:pt x="27896" y="1454"/>
                  </a:lnTo>
                  <a:lnTo>
                    <a:pt x="26501" y="1553"/>
                  </a:lnTo>
                  <a:lnTo>
                    <a:pt x="25008" y="1631"/>
                  </a:lnTo>
                  <a:lnTo>
                    <a:pt x="23417" y="1690"/>
                  </a:lnTo>
                  <a:lnTo>
                    <a:pt x="21727" y="1729"/>
                  </a:lnTo>
                  <a:lnTo>
                    <a:pt x="19940" y="1749"/>
                  </a:lnTo>
                  <a:lnTo>
                    <a:pt x="18054" y="1749"/>
                  </a:lnTo>
                  <a:lnTo>
                    <a:pt x="16168" y="1729"/>
                  </a:lnTo>
                  <a:lnTo>
                    <a:pt x="14380" y="1690"/>
                  </a:lnTo>
                  <a:lnTo>
                    <a:pt x="12691" y="1631"/>
                  </a:lnTo>
                  <a:lnTo>
                    <a:pt x="11080" y="1553"/>
                  </a:lnTo>
                  <a:lnTo>
                    <a:pt x="9587" y="1474"/>
                  </a:lnTo>
                  <a:lnTo>
                    <a:pt x="8192" y="1356"/>
                  </a:lnTo>
                  <a:lnTo>
                    <a:pt x="6915" y="1258"/>
                  </a:lnTo>
                  <a:lnTo>
                    <a:pt x="5717" y="1120"/>
                  </a:lnTo>
                  <a:lnTo>
                    <a:pt x="4656" y="1003"/>
                  </a:lnTo>
                  <a:lnTo>
                    <a:pt x="3693" y="865"/>
                  </a:lnTo>
                  <a:lnTo>
                    <a:pt x="2849" y="708"/>
                  </a:lnTo>
                  <a:lnTo>
                    <a:pt x="2122" y="570"/>
                  </a:lnTo>
                  <a:lnTo>
                    <a:pt x="1513" y="433"/>
                  </a:lnTo>
                  <a:lnTo>
                    <a:pt x="1041" y="276"/>
                  </a:lnTo>
                  <a:lnTo>
                    <a:pt x="668" y="138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3" name="Google Shape;10913;p65"/>
            <p:cNvSpPr/>
            <p:nvPr/>
          </p:nvSpPr>
          <p:spPr>
            <a:xfrm>
              <a:off x="-790309" y="-1494967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1"/>
                  </a:moveTo>
                  <a:lnTo>
                    <a:pt x="373" y="20"/>
                  </a:lnTo>
                  <a:lnTo>
                    <a:pt x="315" y="59"/>
                  </a:lnTo>
                  <a:lnTo>
                    <a:pt x="236" y="99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1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786" y="1435"/>
                  </a:lnTo>
                  <a:lnTo>
                    <a:pt x="1199" y="1552"/>
                  </a:lnTo>
                  <a:lnTo>
                    <a:pt x="1670" y="1670"/>
                  </a:lnTo>
                  <a:lnTo>
                    <a:pt x="2200" y="1788"/>
                  </a:lnTo>
                  <a:lnTo>
                    <a:pt x="2809" y="1906"/>
                  </a:lnTo>
                  <a:lnTo>
                    <a:pt x="3477" y="202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0549" y="2928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1864" y="2260"/>
                  </a:lnTo>
                  <a:lnTo>
                    <a:pt x="32630" y="2161"/>
                  </a:lnTo>
                  <a:lnTo>
                    <a:pt x="33318" y="2044"/>
                  </a:lnTo>
                  <a:lnTo>
                    <a:pt x="33927" y="1945"/>
                  </a:lnTo>
                  <a:lnTo>
                    <a:pt x="34457" y="1827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395"/>
                  </a:lnTo>
                  <a:lnTo>
                    <a:pt x="35930" y="1356"/>
                  </a:lnTo>
                  <a:lnTo>
                    <a:pt x="35989" y="1277"/>
                  </a:lnTo>
                  <a:lnTo>
                    <a:pt x="36048" y="1199"/>
                  </a:lnTo>
                  <a:lnTo>
                    <a:pt x="36087" y="1081"/>
                  </a:lnTo>
                  <a:lnTo>
                    <a:pt x="36107" y="963"/>
                  </a:lnTo>
                  <a:lnTo>
                    <a:pt x="36107" y="806"/>
                  </a:lnTo>
                  <a:lnTo>
                    <a:pt x="36087" y="668"/>
                  </a:lnTo>
                  <a:lnTo>
                    <a:pt x="36068" y="531"/>
                  </a:lnTo>
                  <a:lnTo>
                    <a:pt x="36009" y="433"/>
                  </a:lnTo>
                  <a:lnTo>
                    <a:pt x="35950" y="354"/>
                  </a:lnTo>
                  <a:lnTo>
                    <a:pt x="35891" y="276"/>
                  </a:lnTo>
                  <a:lnTo>
                    <a:pt x="35812" y="236"/>
                  </a:lnTo>
                  <a:lnTo>
                    <a:pt x="35753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315"/>
                  </a:lnTo>
                  <a:lnTo>
                    <a:pt x="35086" y="452"/>
                  </a:lnTo>
                  <a:lnTo>
                    <a:pt x="34594" y="590"/>
                  </a:lnTo>
                  <a:lnTo>
                    <a:pt x="34005" y="727"/>
                  </a:lnTo>
                  <a:lnTo>
                    <a:pt x="33278" y="865"/>
                  </a:lnTo>
                  <a:lnTo>
                    <a:pt x="32434" y="1002"/>
                  </a:lnTo>
                  <a:lnTo>
                    <a:pt x="31471" y="1120"/>
                  </a:lnTo>
                  <a:lnTo>
                    <a:pt x="30391" y="1238"/>
                  </a:lnTo>
                  <a:lnTo>
                    <a:pt x="29212" y="1356"/>
                  </a:lnTo>
                  <a:lnTo>
                    <a:pt x="27915" y="1454"/>
                  </a:lnTo>
                  <a:lnTo>
                    <a:pt x="26521" y="1552"/>
                  </a:lnTo>
                  <a:lnTo>
                    <a:pt x="25028" y="1611"/>
                  </a:lnTo>
                  <a:lnTo>
                    <a:pt x="23417" y="1670"/>
                  </a:lnTo>
                  <a:lnTo>
                    <a:pt x="21727" y="1729"/>
                  </a:lnTo>
                  <a:lnTo>
                    <a:pt x="19940" y="1749"/>
                  </a:lnTo>
                  <a:lnTo>
                    <a:pt x="18054" y="1749"/>
                  </a:lnTo>
                  <a:lnTo>
                    <a:pt x="16168" y="1729"/>
                  </a:lnTo>
                  <a:lnTo>
                    <a:pt x="14380" y="1690"/>
                  </a:lnTo>
                  <a:lnTo>
                    <a:pt x="12691" y="1631"/>
                  </a:lnTo>
                  <a:lnTo>
                    <a:pt x="11099" y="1552"/>
                  </a:lnTo>
                  <a:lnTo>
                    <a:pt x="9606" y="1454"/>
                  </a:lnTo>
                  <a:lnTo>
                    <a:pt x="8212" y="1356"/>
                  </a:lnTo>
                  <a:lnTo>
                    <a:pt x="6935" y="1238"/>
                  </a:lnTo>
                  <a:lnTo>
                    <a:pt x="5756" y="1120"/>
                  </a:lnTo>
                  <a:lnTo>
                    <a:pt x="4676" y="983"/>
                  </a:lnTo>
                  <a:lnTo>
                    <a:pt x="3713" y="865"/>
                  </a:lnTo>
                  <a:lnTo>
                    <a:pt x="2868" y="708"/>
                  </a:lnTo>
                  <a:lnTo>
                    <a:pt x="2142" y="570"/>
                  </a:lnTo>
                  <a:lnTo>
                    <a:pt x="1533" y="433"/>
                  </a:lnTo>
                  <a:lnTo>
                    <a:pt x="1061" y="276"/>
                  </a:lnTo>
                  <a:lnTo>
                    <a:pt x="688" y="138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10914;p65"/>
            <p:cNvSpPr/>
            <p:nvPr/>
          </p:nvSpPr>
          <p:spPr>
            <a:xfrm>
              <a:off x="-790309" y="-1429312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72" y="0"/>
                  </a:moveTo>
                  <a:lnTo>
                    <a:pt x="393" y="20"/>
                  </a:lnTo>
                  <a:lnTo>
                    <a:pt x="315" y="59"/>
                  </a:lnTo>
                  <a:lnTo>
                    <a:pt x="236" y="99"/>
                  </a:lnTo>
                  <a:lnTo>
                    <a:pt x="177" y="158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7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786" y="1415"/>
                  </a:lnTo>
                  <a:lnTo>
                    <a:pt x="1199" y="1552"/>
                  </a:lnTo>
                  <a:lnTo>
                    <a:pt x="1670" y="1670"/>
                  </a:lnTo>
                  <a:lnTo>
                    <a:pt x="2200" y="1788"/>
                  </a:lnTo>
                  <a:lnTo>
                    <a:pt x="2809" y="1906"/>
                  </a:lnTo>
                  <a:lnTo>
                    <a:pt x="3497" y="200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77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7"/>
                  </a:lnTo>
                  <a:lnTo>
                    <a:pt x="20549" y="2927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2198" y="2220"/>
                  </a:lnTo>
                  <a:lnTo>
                    <a:pt x="33219" y="2063"/>
                  </a:lnTo>
                  <a:lnTo>
                    <a:pt x="34064" y="1906"/>
                  </a:lnTo>
                  <a:lnTo>
                    <a:pt x="34791" y="1749"/>
                  </a:lnTo>
                  <a:lnTo>
                    <a:pt x="35262" y="1611"/>
                  </a:lnTo>
                  <a:lnTo>
                    <a:pt x="35675" y="1474"/>
                  </a:lnTo>
                  <a:lnTo>
                    <a:pt x="35773" y="1434"/>
                  </a:lnTo>
                  <a:lnTo>
                    <a:pt x="35852" y="1395"/>
                  </a:lnTo>
                  <a:lnTo>
                    <a:pt x="35930" y="1336"/>
                  </a:lnTo>
                  <a:lnTo>
                    <a:pt x="36009" y="1258"/>
                  </a:lnTo>
                  <a:lnTo>
                    <a:pt x="36048" y="1179"/>
                  </a:lnTo>
                  <a:lnTo>
                    <a:pt x="36087" y="1081"/>
                  </a:lnTo>
                  <a:lnTo>
                    <a:pt x="36107" y="943"/>
                  </a:lnTo>
                  <a:lnTo>
                    <a:pt x="36107" y="806"/>
                  </a:lnTo>
                  <a:lnTo>
                    <a:pt x="36087" y="668"/>
                  </a:lnTo>
                  <a:lnTo>
                    <a:pt x="36068" y="531"/>
                  </a:lnTo>
                  <a:lnTo>
                    <a:pt x="36029" y="433"/>
                  </a:lnTo>
                  <a:lnTo>
                    <a:pt x="35970" y="354"/>
                  </a:lnTo>
                  <a:lnTo>
                    <a:pt x="35891" y="275"/>
                  </a:lnTo>
                  <a:lnTo>
                    <a:pt x="35832" y="236"/>
                  </a:lnTo>
                  <a:lnTo>
                    <a:pt x="35753" y="197"/>
                  </a:lnTo>
                  <a:lnTo>
                    <a:pt x="35695" y="177"/>
                  </a:lnTo>
                  <a:lnTo>
                    <a:pt x="35518" y="275"/>
                  </a:lnTo>
                  <a:lnTo>
                    <a:pt x="35302" y="354"/>
                  </a:lnTo>
                  <a:lnTo>
                    <a:pt x="34928" y="492"/>
                  </a:lnTo>
                  <a:lnTo>
                    <a:pt x="34457" y="609"/>
                  </a:lnTo>
                  <a:lnTo>
                    <a:pt x="33887" y="747"/>
                  </a:lnTo>
                  <a:lnTo>
                    <a:pt x="33200" y="865"/>
                  </a:lnTo>
                  <a:lnTo>
                    <a:pt x="32434" y="983"/>
                  </a:lnTo>
                  <a:lnTo>
                    <a:pt x="31569" y="1100"/>
                  </a:lnTo>
                  <a:lnTo>
                    <a:pt x="30607" y="1218"/>
                  </a:lnTo>
                  <a:lnTo>
                    <a:pt x="29546" y="1317"/>
                  </a:lnTo>
                  <a:lnTo>
                    <a:pt x="28406" y="1415"/>
                  </a:lnTo>
                  <a:lnTo>
                    <a:pt x="27169" y="1493"/>
                  </a:lnTo>
                  <a:lnTo>
                    <a:pt x="25853" y="1572"/>
                  </a:lnTo>
                  <a:lnTo>
                    <a:pt x="24458" y="1631"/>
                  </a:lnTo>
                  <a:lnTo>
                    <a:pt x="22984" y="1690"/>
                  </a:lnTo>
                  <a:lnTo>
                    <a:pt x="21413" y="1729"/>
                  </a:lnTo>
                  <a:lnTo>
                    <a:pt x="19763" y="1749"/>
                  </a:lnTo>
                  <a:lnTo>
                    <a:pt x="18054" y="1749"/>
                  </a:lnTo>
                  <a:lnTo>
                    <a:pt x="16187" y="1729"/>
                  </a:lnTo>
                  <a:lnTo>
                    <a:pt x="14400" y="1670"/>
                  </a:lnTo>
                  <a:lnTo>
                    <a:pt x="12710" y="1631"/>
                  </a:lnTo>
                  <a:lnTo>
                    <a:pt x="11119" y="1552"/>
                  </a:lnTo>
                  <a:lnTo>
                    <a:pt x="9626" y="1454"/>
                  </a:lnTo>
                  <a:lnTo>
                    <a:pt x="8251" y="1356"/>
                  </a:lnTo>
                  <a:lnTo>
                    <a:pt x="6954" y="1238"/>
                  </a:lnTo>
                  <a:lnTo>
                    <a:pt x="5776" y="1120"/>
                  </a:lnTo>
                  <a:lnTo>
                    <a:pt x="4715" y="1002"/>
                  </a:lnTo>
                  <a:lnTo>
                    <a:pt x="3752" y="865"/>
                  </a:lnTo>
                  <a:lnTo>
                    <a:pt x="2908" y="708"/>
                  </a:lnTo>
                  <a:lnTo>
                    <a:pt x="2181" y="570"/>
                  </a:lnTo>
                  <a:lnTo>
                    <a:pt x="1572" y="433"/>
                  </a:lnTo>
                  <a:lnTo>
                    <a:pt x="1081" y="295"/>
                  </a:lnTo>
                  <a:lnTo>
                    <a:pt x="707" y="138"/>
                  </a:lnTo>
                  <a:lnTo>
                    <a:pt x="570" y="79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5" name="Google Shape;10915;p65"/>
            <p:cNvSpPr/>
            <p:nvPr/>
          </p:nvSpPr>
          <p:spPr>
            <a:xfrm>
              <a:off x="-790309" y="-1363344"/>
              <a:ext cx="594428" cy="47889"/>
            </a:xfrm>
            <a:custGeom>
              <a:avLst/>
              <a:gdLst/>
              <a:ahLst/>
              <a:cxnLst/>
              <a:rect l="l" t="t" r="r" b="b"/>
              <a:pathLst>
                <a:path w="36108" h="2909" extrusionOk="0">
                  <a:moveTo>
                    <a:pt x="393" y="1"/>
                  </a:moveTo>
                  <a:lnTo>
                    <a:pt x="315" y="40"/>
                  </a:lnTo>
                  <a:lnTo>
                    <a:pt x="236" y="79"/>
                  </a:lnTo>
                  <a:lnTo>
                    <a:pt x="177" y="138"/>
                  </a:lnTo>
                  <a:lnTo>
                    <a:pt x="98" y="217"/>
                  </a:lnTo>
                  <a:lnTo>
                    <a:pt x="59" y="335"/>
                  </a:lnTo>
                  <a:lnTo>
                    <a:pt x="20" y="453"/>
                  </a:lnTo>
                  <a:lnTo>
                    <a:pt x="0" y="610"/>
                  </a:lnTo>
                  <a:lnTo>
                    <a:pt x="20" y="747"/>
                  </a:lnTo>
                  <a:lnTo>
                    <a:pt x="40" y="885"/>
                  </a:lnTo>
                  <a:lnTo>
                    <a:pt x="79" y="983"/>
                  </a:lnTo>
                  <a:lnTo>
                    <a:pt x="118" y="1081"/>
                  </a:lnTo>
                  <a:lnTo>
                    <a:pt x="177" y="1160"/>
                  </a:lnTo>
                  <a:lnTo>
                    <a:pt x="256" y="1199"/>
                  </a:lnTo>
                  <a:lnTo>
                    <a:pt x="354" y="1258"/>
                  </a:lnTo>
                  <a:lnTo>
                    <a:pt x="452" y="1278"/>
                  </a:lnTo>
                  <a:lnTo>
                    <a:pt x="806" y="1396"/>
                  </a:lnTo>
                  <a:lnTo>
                    <a:pt x="1218" y="1514"/>
                  </a:lnTo>
                  <a:lnTo>
                    <a:pt x="1670" y="1651"/>
                  </a:lnTo>
                  <a:lnTo>
                    <a:pt x="2220" y="1769"/>
                  </a:lnTo>
                  <a:lnTo>
                    <a:pt x="2809" y="1867"/>
                  </a:lnTo>
                  <a:lnTo>
                    <a:pt x="3497" y="1985"/>
                  </a:lnTo>
                  <a:lnTo>
                    <a:pt x="4263" y="2103"/>
                  </a:lnTo>
                  <a:lnTo>
                    <a:pt x="5088" y="2201"/>
                  </a:lnTo>
                  <a:lnTo>
                    <a:pt x="6444" y="2358"/>
                  </a:lnTo>
                  <a:lnTo>
                    <a:pt x="7897" y="2496"/>
                  </a:lnTo>
                  <a:lnTo>
                    <a:pt x="9430" y="2614"/>
                  </a:lnTo>
                  <a:lnTo>
                    <a:pt x="11041" y="2712"/>
                  </a:lnTo>
                  <a:lnTo>
                    <a:pt x="12710" y="2790"/>
                  </a:lnTo>
                  <a:lnTo>
                    <a:pt x="14439" y="2849"/>
                  </a:lnTo>
                  <a:lnTo>
                    <a:pt x="16227" y="2889"/>
                  </a:lnTo>
                  <a:lnTo>
                    <a:pt x="18054" y="2908"/>
                  </a:lnTo>
                  <a:lnTo>
                    <a:pt x="18839" y="2908"/>
                  </a:lnTo>
                  <a:lnTo>
                    <a:pt x="20549" y="2889"/>
                  </a:lnTo>
                  <a:lnTo>
                    <a:pt x="22218" y="2869"/>
                  </a:lnTo>
                  <a:lnTo>
                    <a:pt x="23849" y="2830"/>
                  </a:lnTo>
                  <a:lnTo>
                    <a:pt x="25420" y="2751"/>
                  </a:lnTo>
                  <a:lnTo>
                    <a:pt x="26913" y="2673"/>
                  </a:lnTo>
                  <a:lnTo>
                    <a:pt x="28367" y="2574"/>
                  </a:lnTo>
                  <a:lnTo>
                    <a:pt x="29723" y="2476"/>
                  </a:lnTo>
                  <a:lnTo>
                    <a:pt x="30999" y="2339"/>
                  </a:lnTo>
                  <a:lnTo>
                    <a:pt x="32021" y="2221"/>
                  </a:lnTo>
                  <a:lnTo>
                    <a:pt x="32925" y="2083"/>
                  </a:lnTo>
                  <a:lnTo>
                    <a:pt x="33828" y="1926"/>
                  </a:lnTo>
                  <a:lnTo>
                    <a:pt x="34575" y="1769"/>
                  </a:lnTo>
                  <a:lnTo>
                    <a:pt x="35184" y="1612"/>
                  </a:lnTo>
                  <a:lnTo>
                    <a:pt x="35675" y="1455"/>
                  </a:lnTo>
                  <a:lnTo>
                    <a:pt x="35773" y="1415"/>
                  </a:lnTo>
                  <a:lnTo>
                    <a:pt x="35871" y="1376"/>
                  </a:lnTo>
                  <a:lnTo>
                    <a:pt x="35950" y="1317"/>
                  </a:lnTo>
                  <a:lnTo>
                    <a:pt x="36009" y="1239"/>
                  </a:lnTo>
                  <a:lnTo>
                    <a:pt x="36048" y="1160"/>
                  </a:lnTo>
                  <a:lnTo>
                    <a:pt x="36087" y="1042"/>
                  </a:lnTo>
                  <a:lnTo>
                    <a:pt x="36107" y="924"/>
                  </a:lnTo>
                  <a:lnTo>
                    <a:pt x="36107" y="787"/>
                  </a:lnTo>
                  <a:lnTo>
                    <a:pt x="36107" y="649"/>
                  </a:lnTo>
                  <a:lnTo>
                    <a:pt x="36068" y="531"/>
                  </a:lnTo>
                  <a:lnTo>
                    <a:pt x="36029" y="413"/>
                  </a:lnTo>
                  <a:lnTo>
                    <a:pt x="35970" y="335"/>
                  </a:lnTo>
                  <a:lnTo>
                    <a:pt x="35911" y="276"/>
                  </a:lnTo>
                  <a:lnTo>
                    <a:pt x="35852" y="217"/>
                  </a:lnTo>
                  <a:lnTo>
                    <a:pt x="35773" y="178"/>
                  </a:lnTo>
                  <a:lnTo>
                    <a:pt x="35714" y="158"/>
                  </a:lnTo>
                  <a:lnTo>
                    <a:pt x="35577" y="237"/>
                  </a:lnTo>
                  <a:lnTo>
                    <a:pt x="35400" y="315"/>
                  </a:lnTo>
                  <a:lnTo>
                    <a:pt x="35203" y="394"/>
                  </a:lnTo>
                  <a:lnTo>
                    <a:pt x="34948" y="472"/>
                  </a:lnTo>
                  <a:lnTo>
                    <a:pt x="34319" y="630"/>
                  </a:lnTo>
                  <a:lnTo>
                    <a:pt x="33534" y="787"/>
                  </a:lnTo>
                  <a:lnTo>
                    <a:pt x="32355" y="983"/>
                  </a:lnTo>
                  <a:lnTo>
                    <a:pt x="30941" y="1160"/>
                  </a:lnTo>
                  <a:lnTo>
                    <a:pt x="29310" y="1317"/>
                  </a:lnTo>
                  <a:lnTo>
                    <a:pt x="27463" y="1455"/>
                  </a:lnTo>
                  <a:lnTo>
                    <a:pt x="25420" y="1572"/>
                  </a:lnTo>
                  <a:lnTo>
                    <a:pt x="23161" y="1651"/>
                  </a:lnTo>
                  <a:lnTo>
                    <a:pt x="20706" y="1710"/>
                  </a:lnTo>
                  <a:lnTo>
                    <a:pt x="18054" y="1710"/>
                  </a:lnTo>
                  <a:lnTo>
                    <a:pt x="16187" y="1690"/>
                  </a:lnTo>
                  <a:lnTo>
                    <a:pt x="14419" y="1651"/>
                  </a:lnTo>
                  <a:lnTo>
                    <a:pt x="12730" y="1592"/>
                  </a:lnTo>
                  <a:lnTo>
                    <a:pt x="11139" y="1533"/>
                  </a:lnTo>
                  <a:lnTo>
                    <a:pt x="9665" y="1435"/>
                  </a:lnTo>
                  <a:lnTo>
                    <a:pt x="8271" y="1337"/>
                  </a:lnTo>
                  <a:lnTo>
                    <a:pt x="6994" y="1219"/>
                  </a:lnTo>
                  <a:lnTo>
                    <a:pt x="5815" y="1101"/>
                  </a:lnTo>
                  <a:lnTo>
                    <a:pt x="4735" y="983"/>
                  </a:lnTo>
                  <a:lnTo>
                    <a:pt x="3792" y="846"/>
                  </a:lnTo>
                  <a:lnTo>
                    <a:pt x="2947" y="688"/>
                  </a:lnTo>
                  <a:lnTo>
                    <a:pt x="2200" y="551"/>
                  </a:lnTo>
                  <a:lnTo>
                    <a:pt x="1591" y="413"/>
                  </a:lnTo>
                  <a:lnTo>
                    <a:pt x="1100" y="276"/>
                  </a:lnTo>
                  <a:lnTo>
                    <a:pt x="727" y="119"/>
                  </a:lnTo>
                  <a:lnTo>
                    <a:pt x="590" y="60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6" name="Google Shape;10916;p65"/>
            <p:cNvSpPr/>
            <p:nvPr/>
          </p:nvSpPr>
          <p:spPr>
            <a:xfrm>
              <a:off x="-790309" y="-954218"/>
              <a:ext cx="594428" cy="48531"/>
            </a:xfrm>
            <a:custGeom>
              <a:avLst/>
              <a:gdLst/>
              <a:ahLst/>
              <a:cxnLst/>
              <a:rect l="l" t="t" r="r" b="b"/>
              <a:pathLst>
                <a:path w="36108" h="2948" extrusionOk="0">
                  <a:moveTo>
                    <a:pt x="452" y="0"/>
                  </a:moveTo>
                  <a:lnTo>
                    <a:pt x="373" y="20"/>
                  </a:lnTo>
                  <a:lnTo>
                    <a:pt x="295" y="59"/>
                  </a:lnTo>
                  <a:lnTo>
                    <a:pt x="236" y="118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74"/>
                  </a:lnTo>
                  <a:lnTo>
                    <a:pt x="20" y="492"/>
                  </a:lnTo>
                  <a:lnTo>
                    <a:pt x="0" y="64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99"/>
                  </a:lnTo>
                  <a:lnTo>
                    <a:pt x="256" y="1238"/>
                  </a:lnTo>
                  <a:lnTo>
                    <a:pt x="354" y="1297"/>
                  </a:lnTo>
                  <a:lnTo>
                    <a:pt x="452" y="1317"/>
                  </a:lnTo>
                  <a:lnTo>
                    <a:pt x="550" y="1356"/>
                  </a:lnTo>
                  <a:lnTo>
                    <a:pt x="1041" y="1513"/>
                  </a:lnTo>
                  <a:lnTo>
                    <a:pt x="1670" y="1670"/>
                  </a:lnTo>
                  <a:lnTo>
                    <a:pt x="2338" y="1827"/>
                  </a:lnTo>
                  <a:lnTo>
                    <a:pt x="3124" y="1965"/>
                  </a:lnTo>
                  <a:lnTo>
                    <a:pt x="4047" y="210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52"/>
                  </a:lnTo>
                  <a:lnTo>
                    <a:pt x="11041" y="2751"/>
                  </a:lnTo>
                  <a:lnTo>
                    <a:pt x="12710" y="2829"/>
                  </a:lnTo>
                  <a:lnTo>
                    <a:pt x="14439" y="2888"/>
                  </a:lnTo>
                  <a:lnTo>
                    <a:pt x="16227" y="2928"/>
                  </a:lnTo>
                  <a:lnTo>
                    <a:pt x="18054" y="2947"/>
                  </a:lnTo>
                  <a:lnTo>
                    <a:pt x="18839" y="2947"/>
                  </a:lnTo>
                  <a:lnTo>
                    <a:pt x="20549" y="2928"/>
                  </a:lnTo>
                  <a:lnTo>
                    <a:pt x="22218" y="2908"/>
                  </a:lnTo>
                  <a:lnTo>
                    <a:pt x="23849" y="286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515"/>
                  </a:lnTo>
                  <a:lnTo>
                    <a:pt x="30999" y="2377"/>
                  </a:lnTo>
                  <a:lnTo>
                    <a:pt x="31903" y="2260"/>
                  </a:lnTo>
                  <a:lnTo>
                    <a:pt x="33180" y="2083"/>
                  </a:lnTo>
                  <a:lnTo>
                    <a:pt x="33730" y="1985"/>
                  </a:lnTo>
                  <a:lnTo>
                    <a:pt x="34221" y="1886"/>
                  </a:lnTo>
                  <a:lnTo>
                    <a:pt x="34653" y="1788"/>
                  </a:lnTo>
                  <a:lnTo>
                    <a:pt x="35046" y="1690"/>
                  </a:lnTo>
                  <a:lnTo>
                    <a:pt x="35380" y="1592"/>
                  </a:lnTo>
                  <a:lnTo>
                    <a:pt x="35675" y="1493"/>
                  </a:lnTo>
                  <a:lnTo>
                    <a:pt x="35812" y="1435"/>
                  </a:lnTo>
                  <a:lnTo>
                    <a:pt x="35871" y="1395"/>
                  </a:lnTo>
                  <a:lnTo>
                    <a:pt x="35930" y="1356"/>
                  </a:lnTo>
                  <a:lnTo>
                    <a:pt x="35989" y="1297"/>
                  </a:lnTo>
                  <a:lnTo>
                    <a:pt x="36029" y="1238"/>
                  </a:lnTo>
                  <a:lnTo>
                    <a:pt x="36068" y="1140"/>
                  </a:lnTo>
                  <a:lnTo>
                    <a:pt x="36087" y="1061"/>
                  </a:lnTo>
                  <a:lnTo>
                    <a:pt x="36107" y="943"/>
                  </a:lnTo>
                  <a:lnTo>
                    <a:pt x="36107" y="826"/>
                  </a:lnTo>
                  <a:lnTo>
                    <a:pt x="36107" y="708"/>
                  </a:lnTo>
                  <a:lnTo>
                    <a:pt x="36087" y="609"/>
                  </a:lnTo>
                  <a:lnTo>
                    <a:pt x="36048" y="511"/>
                  </a:lnTo>
                  <a:lnTo>
                    <a:pt x="36009" y="433"/>
                  </a:lnTo>
                  <a:lnTo>
                    <a:pt x="35911" y="315"/>
                  </a:lnTo>
                  <a:lnTo>
                    <a:pt x="35812" y="236"/>
                  </a:lnTo>
                  <a:lnTo>
                    <a:pt x="35675" y="177"/>
                  </a:lnTo>
                  <a:lnTo>
                    <a:pt x="35518" y="275"/>
                  </a:lnTo>
                  <a:lnTo>
                    <a:pt x="35321" y="374"/>
                  </a:lnTo>
                  <a:lnTo>
                    <a:pt x="35046" y="472"/>
                  </a:lnTo>
                  <a:lnTo>
                    <a:pt x="34712" y="570"/>
                  </a:lnTo>
                  <a:lnTo>
                    <a:pt x="34319" y="668"/>
                  </a:lnTo>
                  <a:lnTo>
                    <a:pt x="33868" y="767"/>
                  </a:lnTo>
                  <a:lnTo>
                    <a:pt x="33376" y="845"/>
                  </a:lnTo>
                  <a:lnTo>
                    <a:pt x="32807" y="943"/>
                  </a:lnTo>
                  <a:lnTo>
                    <a:pt x="31589" y="1120"/>
                  </a:lnTo>
                  <a:lnTo>
                    <a:pt x="30194" y="1277"/>
                  </a:lnTo>
                  <a:lnTo>
                    <a:pt x="28603" y="1415"/>
                  </a:lnTo>
                  <a:lnTo>
                    <a:pt x="26835" y="1533"/>
                  </a:lnTo>
                  <a:lnTo>
                    <a:pt x="24890" y="1631"/>
                  </a:lnTo>
                  <a:lnTo>
                    <a:pt x="22768" y="1710"/>
                  </a:lnTo>
                  <a:lnTo>
                    <a:pt x="20490" y="1749"/>
                  </a:lnTo>
                  <a:lnTo>
                    <a:pt x="18054" y="1749"/>
                  </a:lnTo>
                  <a:lnTo>
                    <a:pt x="15912" y="1729"/>
                  </a:lnTo>
                  <a:lnTo>
                    <a:pt x="13889" y="1670"/>
                  </a:lnTo>
                  <a:lnTo>
                    <a:pt x="11983" y="1611"/>
                  </a:lnTo>
                  <a:lnTo>
                    <a:pt x="10215" y="1513"/>
                  </a:lnTo>
                  <a:lnTo>
                    <a:pt x="8585" y="1395"/>
                  </a:lnTo>
                  <a:lnTo>
                    <a:pt x="7092" y="1277"/>
                  </a:lnTo>
                  <a:lnTo>
                    <a:pt x="5717" y="1140"/>
                  </a:lnTo>
                  <a:lnTo>
                    <a:pt x="4519" y="983"/>
                  </a:lnTo>
                  <a:lnTo>
                    <a:pt x="3752" y="865"/>
                  </a:lnTo>
                  <a:lnTo>
                    <a:pt x="3065" y="767"/>
                  </a:lnTo>
                  <a:lnTo>
                    <a:pt x="2456" y="649"/>
                  </a:lnTo>
                  <a:lnTo>
                    <a:pt x="1925" y="531"/>
                  </a:lnTo>
                  <a:lnTo>
                    <a:pt x="1454" y="413"/>
                  </a:lnTo>
                  <a:lnTo>
                    <a:pt x="1081" y="295"/>
                  </a:lnTo>
                  <a:lnTo>
                    <a:pt x="766" y="197"/>
                  </a:lnTo>
                  <a:lnTo>
                    <a:pt x="550" y="7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7" name="Google Shape;10917;p65"/>
            <p:cNvSpPr/>
            <p:nvPr/>
          </p:nvSpPr>
          <p:spPr>
            <a:xfrm>
              <a:off x="-790309" y="-884364"/>
              <a:ext cx="594428" cy="48531"/>
            </a:xfrm>
            <a:custGeom>
              <a:avLst/>
              <a:gdLst/>
              <a:ahLst/>
              <a:cxnLst/>
              <a:rect l="l" t="t" r="r" b="b"/>
              <a:pathLst>
                <a:path w="36108" h="2948" extrusionOk="0">
                  <a:moveTo>
                    <a:pt x="452" y="1"/>
                  </a:moveTo>
                  <a:lnTo>
                    <a:pt x="373" y="20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8"/>
                  </a:lnTo>
                  <a:lnTo>
                    <a:pt x="98" y="256"/>
                  </a:lnTo>
                  <a:lnTo>
                    <a:pt x="59" y="374"/>
                  </a:lnTo>
                  <a:lnTo>
                    <a:pt x="20" y="492"/>
                  </a:lnTo>
                  <a:lnTo>
                    <a:pt x="0" y="64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550" y="1356"/>
                  </a:lnTo>
                  <a:lnTo>
                    <a:pt x="904" y="1474"/>
                  </a:lnTo>
                  <a:lnTo>
                    <a:pt x="1297" y="1592"/>
                  </a:lnTo>
                  <a:lnTo>
                    <a:pt x="1768" y="1690"/>
                  </a:lnTo>
                  <a:lnTo>
                    <a:pt x="2299" y="1808"/>
                  </a:lnTo>
                  <a:lnTo>
                    <a:pt x="2888" y="1926"/>
                  </a:lnTo>
                  <a:lnTo>
                    <a:pt x="3536" y="2024"/>
                  </a:lnTo>
                  <a:lnTo>
                    <a:pt x="4283" y="214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28"/>
                  </a:lnTo>
                  <a:lnTo>
                    <a:pt x="18054" y="2947"/>
                  </a:lnTo>
                  <a:lnTo>
                    <a:pt x="18839" y="2947"/>
                  </a:lnTo>
                  <a:lnTo>
                    <a:pt x="21315" y="2928"/>
                  </a:lnTo>
                  <a:lnTo>
                    <a:pt x="23692" y="2869"/>
                  </a:lnTo>
                  <a:lnTo>
                    <a:pt x="25951" y="2771"/>
                  </a:lnTo>
                  <a:lnTo>
                    <a:pt x="28092" y="2633"/>
                  </a:lnTo>
                  <a:lnTo>
                    <a:pt x="29605" y="2515"/>
                  </a:lnTo>
                  <a:lnTo>
                    <a:pt x="30999" y="2378"/>
                  </a:lnTo>
                  <a:lnTo>
                    <a:pt x="31864" y="2279"/>
                  </a:lnTo>
                  <a:lnTo>
                    <a:pt x="32630" y="2162"/>
                  </a:lnTo>
                  <a:lnTo>
                    <a:pt x="33318" y="2063"/>
                  </a:lnTo>
                  <a:lnTo>
                    <a:pt x="33927" y="1946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612"/>
                  </a:lnTo>
                  <a:lnTo>
                    <a:pt x="35675" y="1494"/>
                  </a:lnTo>
                  <a:lnTo>
                    <a:pt x="35832" y="1435"/>
                  </a:lnTo>
                  <a:lnTo>
                    <a:pt x="35891" y="1395"/>
                  </a:lnTo>
                  <a:lnTo>
                    <a:pt x="35950" y="1337"/>
                  </a:lnTo>
                  <a:lnTo>
                    <a:pt x="35989" y="1278"/>
                  </a:lnTo>
                  <a:lnTo>
                    <a:pt x="36048" y="1219"/>
                  </a:lnTo>
                  <a:lnTo>
                    <a:pt x="36068" y="1140"/>
                  </a:lnTo>
                  <a:lnTo>
                    <a:pt x="36087" y="1042"/>
                  </a:lnTo>
                  <a:lnTo>
                    <a:pt x="36107" y="944"/>
                  </a:lnTo>
                  <a:lnTo>
                    <a:pt x="36107" y="826"/>
                  </a:lnTo>
                  <a:lnTo>
                    <a:pt x="36107" y="708"/>
                  </a:lnTo>
                  <a:lnTo>
                    <a:pt x="36087" y="610"/>
                  </a:lnTo>
                  <a:lnTo>
                    <a:pt x="36048" y="511"/>
                  </a:lnTo>
                  <a:lnTo>
                    <a:pt x="36009" y="433"/>
                  </a:lnTo>
                  <a:lnTo>
                    <a:pt x="35930" y="315"/>
                  </a:lnTo>
                  <a:lnTo>
                    <a:pt x="35812" y="236"/>
                  </a:lnTo>
                  <a:lnTo>
                    <a:pt x="35753" y="197"/>
                  </a:lnTo>
                  <a:lnTo>
                    <a:pt x="35675" y="178"/>
                  </a:lnTo>
                  <a:lnTo>
                    <a:pt x="35557" y="256"/>
                  </a:lnTo>
                  <a:lnTo>
                    <a:pt x="35400" y="335"/>
                  </a:lnTo>
                  <a:lnTo>
                    <a:pt x="35203" y="413"/>
                  </a:lnTo>
                  <a:lnTo>
                    <a:pt x="34987" y="492"/>
                  </a:lnTo>
                  <a:lnTo>
                    <a:pt x="34398" y="649"/>
                  </a:lnTo>
                  <a:lnTo>
                    <a:pt x="33652" y="806"/>
                  </a:lnTo>
                  <a:lnTo>
                    <a:pt x="32768" y="944"/>
                  </a:lnTo>
                  <a:lnTo>
                    <a:pt x="31746" y="1101"/>
                  </a:lnTo>
                  <a:lnTo>
                    <a:pt x="30567" y="1238"/>
                  </a:lnTo>
                  <a:lnTo>
                    <a:pt x="29251" y="1356"/>
                  </a:lnTo>
                  <a:lnTo>
                    <a:pt x="28131" y="1454"/>
                  </a:lnTo>
                  <a:lnTo>
                    <a:pt x="26933" y="1533"/>
                  </a:lnTo>
                  <a:lnTo>
                    <a:pt x="25636" y="1592"/>
                  </a:lnTo>
                  <a:lnTo>
                    <a:pt x="24261" y="1651"/>
                  </a:lnTo>
                  <a:lnTo>
                    <a:pt x="22827" y="1710"/>
                  </a:lnTo>
                  <a:lnTo>
                    <a:pt x="21315" y="1729"/>
                  </a:lnTo>
                  <a:lnTo>
                    <a:pt x="19723" y="1749"/>
                  </a:lnTo>
                  <a:lnTo>
                    <a:pt x="18054" y="1749"/>
                  </a:lnTo>
                  <a:lnTo>
                    <a:pt x="16227" y="1729"/>
                  </a:lnTo>
                  <a:lnTo>
                    <a:pt x="14498" y="1690"/>
                  </a:lnTo>
                  <a:lnTo>
                    <a:pt x="12848" y="1631"/>
                  </a:lnTo>
                  <a:lnTo>
                    <a:pt x="11296" y="1572"/>
                  </a:lnTo>
                  <a:lnTo>
                    <a:pt x="9842" y="1474"/>
                  </a:lnTo>
                  <a:lnTo>
                    <a:pt x="8467" y="1395"/>
                  </a:lnTo>
                  <a:lnTo>
                    <a:pt x="7210" y="1278"/>
                  </a:lnTo>
                  <a:lnTo>
                    <a:pt x="6031" y="1160"/>
                  </a:lnTo>
                  <a:lnTo>
                    <a:pt x="4970" y="1042"/>
                  </a:lnTo>
                  <a:lnTo>
                    <a:pt x="4008" y="904"/>
                  </a:lnTo>
                  <a:lnTo>
                    <a:pt x="3163" y="767"/>
                  </a:lnTo>
                  <a:lnTo>
                    <a:pt x="2417" y="629"/>
                  </a:lnTo>
                  <a:lnTo>
                    <a:pt x="1768" y="492"/>
                  </a:lnTo>
                  <a:lnTo>
                    <a:pt x="1258" y="354"/>
                  </a:lnTo>
                  <a:lnTo>
                    <a:pt x="845" y="217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8" name="Google Shape;10918;p65"/>
            <p:cNvSpPr/>
            <p:nvPr/>
          </p:nvSpPr>
          <p:spPr>
            <a:xfrm>
              <a:off x="-790309" y="-814511"/>
              <a:ext cx="594428" cy="48219"/>
            </a:xfrm>
            <a:custGeom>
              <a:avLst/>
              <a:gdLst/>
              <a:ahLst/>
              <a:cxnLst/>
              <a:rect l="l" t="t" r="r" b="b"/>
              <a:pathLst>
                <a:path w="36108" h="2929" extrusionOk="0">
                  <a:moveTo>
                    <a:pt x="452" y="1"/>
                  </a:moveTo>
                  <a:lnTo>
                    <a:pt x="373" y="21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8"/>
                  </a:lnTo>
                  <a:lnTo>
                    <a:pt x="98" y="256"/>
                  </a:lnTo>
                  <a:lnTo>
                    <a:pt x="59" y="355"/>
                  </a:lnTo>
                  <a:lnTo>
                    <a:pt x="20" y="492"/>
                  </a:lnTo>
                  <a:lnTo>
                    <a:pt x="0" y="630"/>
                  </a:lnTo>
                  <a:lnTo>
                    <a:pt x="20" y="787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1"/>
                  </a:lnTo>
                  <a:lnTo>
                    <a:pt x="177" y="1180"/>
                  </a:lnTo>
                  <a:lnTo>
                    <a:pt x="256" y="1239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570" y="1356"/>
                  </a:lnTo>
                  <a:lnTo>
                    <a:pt x="924" y="1474"/>
                  </a:lnTo>
                  <a:lnTo>
                    <a:pt x="1316" y="1592"/>
                  </a:lnTo>
                  <a:lnTo>
                    <a:pt x="1768" y="1690"/>
                  </a:lnTo>
                  <a:lnTo>
                    <a:pt x="2299" y="1808"/>
                  </a:lnTo>
                  <a:lnTo>
                    <a:pt x="2888" y="1926"/>
                  </a:lnTo>
                  <a:lnTo>
                    <a:pt x="3556" y="2024"/>
                  </a:lnTo>
                  <a:lnTo>
                    <a:pt x="4283" y="2142"/>
                  </a:lnTo>
                  <a:lnTo>
                    <a:pt x="5088" y="2240"/>
                  </a:lnTo>
                  <a:lnTo>
                    <a:pt x="6444" y="2398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2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1020" y="2928"/>
                  </a:lnTo>
                  <a:lnTo>
                    <a:pt x="23122" y="2869"/>
                  </a:lnTo>
                  <a:lnTo>
                    <a:pt x="25283" y="2791"/>
                  </a:lnTo>
                  <a:lnTo>
                    <a:pt x="27326" y="2692"/>
                  </a:lnTo>
                  <a:lnTo>
                    <a:pt x="29251" y="2535"/>
                  </a:lnTo>
                  <a:lnTo>
                    <a:pt x="30999" y="2378"/>
                  </a:lnTo>
                  <a:lnTo>
                    <a:pt x="31864" y="2260"/>
                  </a:lnTo>
                  <a:lnTo>
                    <a:pt x="32630" y="2162"/>
                  </a:lnTo>
                  <a:lnTo>
                    <a:pt x="33318" y="2044"/>
                  </a:lnTo>
                  <a:lnTo>
                    <a:pt x="33927" y="1946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53" y="1455"/>
                  </a:lnTo>
                  <a:lnTo>
                    <a:pt x="35852" y="1415"/>
                  </a:lnTo>
                  <a:lnTo>
                    <a:pt x="35950" y="1337"/>
                  </a:lnTo>
                  <a:lnTo>
                    <a:pt x="36009" y="1278"/>
                  </a:lnTo>
                  <a:lnTo>
                    <a:pt x="36048" y="1199"/>
                  </a:lnTo>
                  <a:lnTo>
                    <a:pt x="36068" y="1121"/>
                  </a:lnTo>
                  <a:lnTo>
                    <a:pt x="36087" y="1042"/>
                  </a:lnTo>
                  <a:lnTo>
                    <a:pt x="36107" y="806"/>
                  </a:lnTo>
                  <a:lnTo>
                    <a:pt x="36107" y="708"/>
                  </a:lnTo>
                  <a:lnTo>
                    <a:pt x="36087" y="610"/>
                  </a:lnTo>
                  <a:lnTo>
                    <a:pt x="36029" y="453"/>
                  </a:lnTo>
                  <a:lnTo>
                    <a:pt x="35930" y="335"/>
                  </a:lnTo>
                  <a:lnTo>
                    <a:pt x="35832" y="237"/>
                  </a:lnTo>
                  <a:lnTo>
                    <a:pt x="35753" y="197"/>
                  </a:lnTo>
                  <a:lnTo>
                    <a:pt x="35675" y="178"/>
                  </a:lnTo>
                  <a:lnTo>
                    <a:pt x="35518" y="276"/>
                  </a:lnTo>
                  <a:lnTo>
                    <a:pt x="35262" y="374"/>
                  </a:lnTo>
                  <a:lnTo>
                    <a:pt x="34948" y="492"/>
                  </a:lnTo>
                  <a:lnTo>
                    <a:pt x="34575" y="590"/>
                  </a:lnTo>
                  <a:lnTo>
                    <a:pt x="34103" y="708"/>
                  </a:lnTo>
                  <a:lnTo>
                    <a:pt x="33573" y="806"/>
                  </a:lnTo>
                  <a:lnTo>
                    <a:pt x="32984" y="905"/>
                  </a:lnTo>
                  <a:lnTo>
                    <a:pt x="32316" y="1022"/>
                  </a:lnTo>
                  <a:lnTo>
                    <a:pt x="31589" y="1121"/>
                  </a:lnTo>
                  <a:lnTo>
                    <a:pt x="30783" y="1199"/>
                  </a:lnTo>
                  <a:lnTo>
                    <a:pt x="29919" y="1298"/>
                  </a:lnTo>
                  <a:lnTo>
                    <a:pt x="28996" y="1376"/>
                  </a:lnTo>
                  <a:lnTo>
                    <a:pt x="27994" y="1455"/>
                  </a:lnTo>
                  <a:lnTo>
                    <a:pt x="26933" y="1533"/>
                  </a:lnTo>
                  <a:lnTo>
                    <a:pt x="25833" y="1592"/>
                  </a:lnTo>
                  <a:lnTo>
                    <a:pt x="24654" y="1631"/>
                  </a:lnTo>
                  <a:lnTo>
                    <a:pt x="23122" y="1690"/>
                  </a:lnTo>
                  <a:lnTo>
                    <a:pt x="21531" y="1730"/>
                  </a:lnTo>
                  <a:lnTo>
                    <a:pt x="19822" y="1749"/>
                  </a:lnTo>
                  <a:lnTo>
                    <a:pt x="18054" y="1749"/>
                  </a:lnTo>
                  <a:lnTo>
                    <a:pt x="16227" y="1730"/>
                  </a:lnTo>
                  <a:lnTo>
                    <a:pt x="14498" y="1690"/>
                  </a:lnTo>
                  <a:lnTo>
                    <a:pt x="12867" y="1631"/>
                  </a:lnTo>
                  <a:lnTo>
                    <a:pt x="11316" y="1573"/>
                  </a:lnTo>
                  <a:lnTo>
                    <a:pt x="9862" y="1474"/>
                  </a:lnTo>
                  <a:lnTo>
                    <a:pt x="8487" y="1376"/>
                  </a:lnTo>
                  <a:lnTo>
                    <a:pt x="7229" y="1278"/>
                  </a:lnTo>
                  <a:lnTo>
                    <a:pt x="6070" y="1160"/>
                  </a:lnTo>
                  <a:lnTo>
                    <a:pt x="4990" y="1042"/>
                  </a:lnTo>
                  <a:lnTo>
                    <a:pt x="4027" y="905"/>
                  </a:lnTo>
                  <a:lnTo>
                    <a:pt x="3183" y="767"/>
                  </a:lnTo>
                  <a:lnTo>
                    <a:pt x="2436" y="630"/>
                  </a:lnTo>
                  <a:lnTo>
                    <a:pt x="1788" y="492"/>
                  </a:lnTo>
                  <a:lnTo>
                    <a:pt x="1277" y="355"/>
                  </a:lnTo>
                  <a:lnTo>
                    <a:pt x="865" y="217"/>
                  </a:lnTo>
                  <a:lnTo>
                    <a:pt x="570" y="80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9" name="Google Shape;10919;p65"/>
            <p:cNvSpPr/>
            <p:nvPr/>
          </p:nvSpPr>
          <p:spPr>
            <a:xfrm>
              <a:off x="-790309" y="-744641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0"/>
                  </a:moveTo>
                  <a:lnTo>
                    <a:pt x="373" y="20"/>
                  </a:lnTo>
                  <a:lnTo>
                    <a:pt x="295" y="40"/>
                  </a:lnTo>
                  <a:lnTo>
                    <a:pt x="236" y="98"/>
                  </a:lnTo>
                  <a:lnTo>
                    <a:pt x="157" y="15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1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590" y="1356"/>
                  </a:lnTo>
                  <a:lnTo>
                    <a:pt x="924" y="1474"/>
                  </a:lnTo>
                  <a:lnTo>
                    <a:pt x="1336" y="1591"/>
                  </a:lnTo>
                  <a:lnTo>
                    <a:pt x="1788" y="1690"/>
                  </a:lnTo>
                  <a:lnTo>
                    <a:pt x="2318" y="1808"/>
                  </a:lnTo>
                  <a:lnTo>
                    <a:pt x="2888" y="1925"/>
                  </a:lnTo>
                  <a:lnTo>
                    <a:pt x="3556" y="2024"/>
                  </a:lnTo>
                  <a:lnTo>
                    <a:pt x="4283" y="2122"/>
                  </a:lnTo>
                  <a:lnTo>
                    <a:pt x="5088" y="2240"/>
                  </a:lnTo>
                  <a:lnTo>
                    <a:pt x="6306" y="2377"/>
                  </a:lnTo>
                  <a:lnTo>
                    <a:pt x="7622" y="2495"/>
                  </a:lnTo>
                  <a:lnTo>
                    <a:pt x="8978" y="2613"/>
                  </a:lnTo>
                  <a:lnTo>
                    <a:pt x="10432" y="2692"/>
                  </a:lnTo>
                  <a:lnTo>
                    <a:pt x="11925" y="2770"/>
                  </a:lnTo>
                  <a:lnTo>
                    <a:pt x="13476" y="2849"/>
                  </a:lnTo>
                  <a:lnTo>
                    <a:pt x="15048" y="2888"/>
                  </a:lnTo>
                  <a:lnTo>
                    <a:pt x="16679" y="2908"/>
                  </a:lnTo>
                  <a:lnTo>
                    <a:pt x="18054" y="2927"/>
                  </a:lnTo>
                  <a:lnTo>
                    <a:pt x="20549" y="2927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1864" y="2259"/>
                  </a:lnTo>
                  <a:lnTo>
                    <a:pt x="32630" y="2161"/>
                  </a:lnTo>
                  <a:lnTo>
                    <a:pt x="33318" y="2043"/>
                  </a:lnTo>
                  <a:lnTo>
                    <a:pt x="33927" y="1945"/>
                  </a:lnTo>
                  <a:lnTo>
                    <a:pt x="34457" y="1827"/>
                  </a:lnTo>
                  <a:lnTo>
                    <a:pt x="34928" y="1709"/>
                  </a:lnTo>
                  <a:lnTo>
                    <a:pt x="35321" y="1591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415"/>
                  </a:lnTo>
                  <a:lnTo>
                    <a:pt x="35970" y="1316"/>
                  </a:lnTo>
                  <a:lnTo>
                    <a:pt x="36009" y="1257"/>
                  </a:lnTo>
                  <a:lnTo>
                    <a:pt x="36048" y="1199"/>
                  </a:lnTo>
                  <a:lnTo>
                    <a:pt x="36107" y="1022"/>
                  </a:lnTo>
                  <a:lnTo>
                    <a:pt x="36107" y="806"/>
                  </a:lnTo>
                  <a:lnTo>
                    <a:pt x="36087" y="609"/>
                  </a:lnTo>
                  <a:lnTo>
                    <a:pt x="36029" y="452"/>
                  </a:lnTo>
                  <a:lnTo>
                    <a:pt x="35950" y="334"/>
                  </a:lnTo>
                  <a:lnTo>
                    <a:pt x="35852" y="256"/>
                  </a:lnTo>
                  <a:lnTo>
                    <a:pt x="35753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295"/>
                  </a:lnTo>
                  <a:lnTo>
                    <a:pt x="35105" y="432"/>
                  </a:lnTo>
                  <a:lnTo>
                    <a:pt x="34634" y="570"/>
                  </a:lnTo>
                  <a:lnTo>
                    <a:pt x="34044" y="707"/>
                  </a:lnTo>
                  <a:lnTo>
                    <a:pt x="33337" y="845"/>
                  </a:lnTo>
                  <a:lnTo>
                    <a:pt x="32512" y="982"/>
                  </a:lnTo>
                  <a:lnTo>
                    <a:pt x="31589" y="1100"/>
                  </a:lnTo>
                  <a:lnTo>
                    <a:pt x="30548" y="1218"/>
                  </a:lnTo>
                  <a:lnTo>
                    <a:pt x="29389" y="1336"/>
                  </a:lnTo>
                  <a:lnTo>
                    <a:pt x="28151" y="1434"/>
                  </a:lnTo>
                  <a:lnTo>
                    <a:pt x="26796" y="1533"/>
                  </a:lnTo>
                  <a:lnTo>
                    <a:pt x="25342" y="1611"/>
                  </a:lnTo>
                  <a:lnTo>
                    <a:pt x="23790" y="1670"/>
                  </a:lnTo>
                  <a:lnTo>
                    <a:pt x="22140" y="1709"/>
                  </a:lnTo>
                  <a:lnTo>
                    <a:pt x="20411" y="1729"/>
                  </a:lnTo>
                  <a:lnTo>
                    <a:pt x="18564" y="1749"/>
                  </a:lnTo>
                  <a:lnTo>
                    <a:pt x="18054" y="1749"/>
                  </a:lnTo>
                  <a:lnTo>
                    <a:pt x="16246" y="1729"/>
                  </a:lnTo>
                  <a:lnTo>
                    <a:pt x="14518" y="1690"/>
                  </a:lnTo>
                  <a:lnTo>
                    <a:pt x="12887" y="1631"/>
                  </a:lnTo>
                  <a:lnTo>
                    <a:pt x="11335" y="1552"/>
                  </a:lnTo>
                  <a:lnTo>
                    <a:pt x="9882" y="1474"/>
                  </a:lnTo>
                  <a:lnTo>
                    <a:pt x="8526" y="1375"/>
                  </a:lnTo>
                  <a:lnTo>
                    <a:pt x="7249" y="1277"/>
                  </a:lnTo>
                  <a:lnTo>
                    <a:pt x="6090" y="1159"/>
                  </a:lnTo>
                  <a:lnTo>
                    <a:pt x="5029" y="1041"/>
                  </a:lnTo>
                  <a:lnTo>
                    <a:pt x="4067" y="904"/>
                  </a:lnTo>
                  <a:lnTo>
                    <a:pt x="3202" y="766"/>
                  </a:lnTo>
                  <a:lnTo>
                    <a:pt x="2456" y="629"/>
                  </a:lnTo>
                  <a:lnTo>
                    <a:pt x="1827" y="491"/>
                  </a:lnTo>
                  <a:lnTo>
                    <a:pt x="1297" y="354"/>
                  </a:lnTo>
                  <a:lnTo>
                    <a:pt x="884" y="216"/>
                  </a:lnTo>
                  <a:lnTo>
                    <a:pt x="570" y="7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0" name="Google Shape;10920;p65"/>
            <p:cNvSpPr/>
            <p:nvPr/>
          </p:nvSpPr>
          <p:spPr>
            <a:xfrm>
              <a:off x="-779311" y="-721362"/>
              <a:ext cx="579859" cy="141018"/>
            </a:xfrm>
            <a:custGeom>
              <a:avLst/>
              <a:gdLst/>
              <a:ahLst/>
              <a:cxnLst/>
              <a:rect l="l" t="t" r="r" b="b"/>
              <a:pathLst>
                <a:path w="35223" h="8566" extrusionOk="0">
                  <a:moveTo>
                    <a:pt x="35184" y="1"/>
                  </a:moveTo>
                  <a:lnTo>
                    <a:pt x="35105" y="40"/>
                  </a:lnTo>
                  <a:lnTo>
                    <a:pt x="35007" y="60"/>
                  </a:lnTo>
                  <a:lnTo>
                    <a:pt x="34653" y="177"/>
                  </a:lnTo>
                  <a:lnTo>
                    <a:pt x="34260" y="295"/>
                  </a:lnTo>
                  <a:lnTo>
                    <a:pt x="33789" y="413"/>
                  </a:lnTo>
                  <a:lnTo>
                    <a:pt x="33259" y="531"/>
                  </a:lnTo>
                  <a:lnTo>
                    <a:pt x="32650" y="629"/>
                  </a:lnTo>
                  <a:lnTo>
                    <a:pt x="31962" y="747"/>
                  </a:lnTo>
                  <a:lnTo>
                    <a:pt x="31196" y="845"/>
                  </a:lnTo>
                  <a:lnTo>
                    <a:pt x="30331" y="944"/>
                  </a:lnTo>
                  <a:lnTo>
                    <a:pt x="29055" y="1081"/>
                  </a:lnTo>
                  <a:lnTo>
                    <a:pt x="27699" y="1199"/>
                  </a:lnTo>
                  <a:lnTo>
                    <a:pt x="26245" y="1297"/>
                  </a:lnTo>
                  <a:lnTo>
                    <a:pt x="24752" y="1376"/>
                  </a:lnTo>
                  <a:lnTo>
                    <a:pt x="23181" y="1435"/>
                  </a:lnTo>
                  <a:lnTo>
                    <a:pt x="21550" y="1474"/>
                  </a:lnTo>
                  <a:lnTo>
                    <a:pt x="19881" y="1513"/>
                  </a:lnTo>
                  <a:lnTo>
                    <a:pt x="17386" y="1513"/>
                  </a:lnTo>
                  <a:lnTo>
                    <a:pt x="16011" y="1494"/>
                  </a:lnTo>
                  <a:lnTo>
                    <a:pt x="15087" y="2024"/>
                  </a:lnTo>
                  <a:lnTo>
                    <a:pt x="14144" y="2515"/>
                  </a:lnTo>
                  <a:lnTo>
                    <a:pt x="13182" y="2987"/>
                  </a:lnTo>
                  <a:lnTo>
                    <a:pt x="12219" y="3419"/>
                  </a:lnTo>
                  <a:lnTo>
                    <a:pt x="11257" y="3831"/>
                  </a:lnTo>
                  <a:lnTo>
                    <a:pt x="10274" y="4205"/>
                  </a:lnTo>
                  <a:lnTo>
                    <a:pt x="9272" y="4558"/>
                  </a:lnTo>
                  <a:lnTo>
                    <a:pt x="8271" y="4892"/>
                  </a:lnTo>
                  <a:lnTo>
                    <a:pt x="7269" y="5187"/>
                  </a:lnTo>
                  <a:lnTo>
                    <a:pt x="6247" y="5462"/>
                  </a:lnTo>
                  <a:lnTo>
                    <a:pt x="5206" y="5717"/>
                  </a:lnTo>
                  <a:lnTo>
                    <a:pt x="4184" y="5953"/>
                  </a:lnTo>
                  <a:lnTo>
                    <a:pt x="3143" y="6149"/>
                  </a:lnTo>
                  <a:lnTo>
                    <a:pt x="2102" y="6326"/>
                  </a:lnTo>
                  <a:lnTo>
                    <a:pt x="1061" y="6464"/>
                  </a:lnTo>
                  <a:lnTo>
                    <a:pt x="0" y="6601"/>
                  </a:lnTo>
                  <a:lnTo>
                    <a:pt x="59" y="6680"/>
                  </a:lnTo>
                  <a:lnTo>
                    <a:pt x="79" y="6778"/>
                  </a:lnTo>
                  <a:lnTo>
                    <a:pt x="157" y="6837"/>
                  </a:lnTo>
                  <a:lnTo>
                    <a:pt x="295" y="6916"/>
                  </a:lnTo>
                  <a:lnTo>
                    <a:pt x="629" y="7053"/>
                  </a:lnTo>
                  <a:lnTo>
                    <a:pt x="1100" y="7191"/>
                  </a:lnTo>
                  <a:lnTo>
                    <a:pt x="1690" y="7348"/>
                  </a:lnTo>
                  <a:lnTo>
                    <a:pt x="2416" y="7505"/>
                  </a:lnTo>
                  <a:lnTo>
                    <a:pt x="3261" y="7642"/>
                  </a:lnTo>
                  <a:lnTo>
                    <a:pt x="4224" y="7780"/>
                  </a:lnTo>
                  <a:lnTo>
                    <a:pt x="5285" y="7917"/>
                  </a:lnTo>
                  <a:lnTo>
                    <a:pt x="6463" y="8055"/>
                  </a:lnTo>
                  <a:lnTo>
                    <a:pt x="7760" y="8173"/>
                  </a:lnTo>
                  <a:lnTo>
                    <a:pt x="9135" y="8271"/>
                  </a:lnTo>
                  <a:lnTo>
                    <a:pt x="10628" y="8369"/>
                  </a:lnTo>
                  <a:lnTo>
                    <a:pt x="12219" y="8448"/>
                  </a:lnTo>
                  <a:lnTo>
                    <a:pt x="13909" y="8507"/>
                  </a:lnTo>
                  <a:lnTo>
                    <a:pt x="15696" y="8546"/>
                  </a:lnTo>
                  <a:lnTo>
                    <a:pt x="17562" y="8566"/>
                  </a:lnTo>
                  <a:lnTo>
                    <a:pt x="20490" y="8566"/>
                  </a:lnTo>
                  <a:lnTo>
                    <a:pt x="23063" y="8526"/>
                  </a:lnTo>
                  <a:lnTo>
                    <a:pt x="25322" y="8467"/>
                  </a:lnTo>
                  <a:lnTo>
                    <a:pt x="27287" y="8369"/>
                  </a:lnTo>
                  <a:lnTo>
                    <a:pt x="28956" y="8232"/>
                  </a:lnTo>
                  <a:lnTo>
                    <a:pt x="30371" y="8114"/>
                  </a:lnTo>
                  <a:lnTo>
                    <a:pt x="31549" y="7957"/>
                  </a:lnTo>
                  <a:lnTo>
                    <a:pt x="32512" y="7800"/>
                  </a:lnTo>
                  <a:lnTo>
                    <a:pt x="33278" y="7642"/>
                  </a:lnTo>
                  <a:lnTo>
                    <a:pt x="33868" y="7505"/>
                  </a:lnTo>
                  <a:lnTo>
                    <a:pt x="34319" y="7348"/>
                  </a:lnTo>
                  <a:lnTo>
                    <a:pt x="34634" y="7230"/>
                  </a:lnTo>
                  <a:lnTo>
                    <a:pt x="34850" y="7112"/>
                  </a:lnTo>
                  <a:lnTo>
                    <a:pt x="34968" y="7014"/>
                  </a:lnTo>
                  <a:lnTo>
                    <a:pt x="35027" y="6955"/>
                  </a:lnTo>
                  <a:lnTo>
                    <a:pt x="35046" y="6916"/>
                  </a:lnTo>
                  <a:lnTo>
                    <a:pt x="35125" y="6798"/>
                  </a:lnTo>
                  <a:lnTo>
                    <a:pt x="35223" y="6699"/>
                  </a:lnTo>
                  <a:lnTo>
                    <a:pt x="35184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1" name="Google Shape;10921;p65"/>
            <p:cNvSpPr/>
            <p:nvPr/>
          </p:nvSpPr>
          <p:spPr>
            <a:xfrm>
              <a:off x="-715928" y="-1339736"/>
              <a:ext cx="514865" cy="414295"/>
            </a:xfrm>
            <a:custGeom>
              <a:avLst/>
              <a:gdLst/>
              <a:ahLst/>
              <a:cxnLst/>
              <a:rect l="l" t="t" r="r" b="b"/>
              <a:pathLst>
                <a:path w="31275" h="25166" extrusionOk="0">
                  <a:moveTo>
                    <a:pt x="31196" y="1"/>
                  </a:moveTo>
                  <a:lnTo>
                    <a:pt x="30685" y="178"/>
                  </a:lnTo>
                  <a:lnTo>
                    <a:pt x="30057" y="335"/>
                  </a:lnTo>
                  <a:lnTo>
                    <a:pt x="29310" y="492"/>
                  </a:lnTo>
                  <a:lnTo>
                    <a:pt x="28407" y="649"/>
                  </a:lnTo>
                  <a:lnTo>
                    <a:pt x="28014" y="1494"/>
                  </a:lnTo>
                  <a:lnTo>
                    <a:pt x="27582" y="2339"/>
                  </a:lnTo>
                  <a:lnTo>
                    <a:pt x="27149" y="3164"/>
                  </a:lnTo>
                  <a:lnTo>
                    <a:pt x="26698" y="3989"/>
                  </a:lnTo>
                  <a:lnTo>
                    <a:pt x="26226" y="4794"/>
                  </a:lnTo>
                  <a:lnTo>
                    <a:pt x="25735" y="5600"/>
                  </a:lnTo>
                  <a:lnTo>
                    <a:pt x="25224" y="6385"/>
                  </a:lnTo>
                  <a:lnTo>
                    <a:pt x="24713" y="7171"/>
                  </a:lnTo>
                  <a:lnTo>
                    <a:pt x="24163" y="7937"/>
                  </a:lnTo>
                  <a:lnTo>
                    <a:pt x="23613" y="8704"/>
                  </a:lnTo>
                  <a:lnTo>
                    <a:pt x="23024" y="9450"/>
                  </a:lnTo>
                  <a:lnTo>
                    <a:pt x="22435" y="10197"/>
                  </a:lnTo>
                  <a:lnTo>
                    <a:pt x="21806" y="10923"/>
                  </a:lnTo>
                  <a:lnTo>
                    <a:pt x="21177" y="11631"/>
                  </a:lnTo>
                  <a:lnTo>
                    <a:pt x="20510" y="12318"/>
                  </a:lnTo>
                  <a:lnTo>
                    <a:pt x="19842" y="13006"/>
                  </a:lnTo>
                  <a:lnTo>
                    <a:pt x="18761" y="14008"/>
                  </a:lnTo>
                  <a:lnTo>
                    <a:pt x="17661" y="14970"/>
                  </a:lnTo>
                  <a:lnTo>
                    <a:pt x="16541" y="15894"/>
                  </a:lnTo>
                  <a:lnTo>
                    <a:pt x="15382" y="16778"/>
                  </a:lnTo>
                  <a:lnTo>
                    <a:pt x="14204" y="17622"/>
                  </a:lnTo>
                  <a:lnTo>
                    <a:pt x="13005" y="18447"/>
                  </a:lnTo>
                  <a:lnTo>
                    <a:pt x="11787" y="19213"/>
                  </a:lnTo>
                  <a:lnTo>
                    <a:pt x="10530" y="19960"/>
                  </a:lnTo>
                  <a:lnTo>
                    <a:pt x="9273" y="20648"/>
                  </a:lnTo>
                  <a:lnTo>
                    <a:pt x="7996" y="21315"/>
                  </a:lnTo>
                  <a:lnTo>
                    <a:pt x="6699" y="21924"/>
                  </a:lnTo>
                  <a:lnTo>
                    <a:pt x="5383" y="22514"/>
                  </a:lnTo>
                  <a:lnTo>
                    <a:pt x="4047" y="23044"/>
                  </a:lnTo>
                  <a:lnTo>
                    <a:pt x="2711" y="23535"/>
                  </a:lnTo>
                  <a:lnTo>
                    <a:pt x="1356" y="23987"/>
                  </a:lnTo>
                  <a:lnTo>
                    <a:pt x="1" y="24400"/>
                  </a:lnTo>
                  <a:lnTo>
                    <a:pt x="1199" y="24557"/>
                  </a:lnTo>
                  <a:lnTo>
                    <a:pt x="2574" y="24694"/>
                  </a:lnTo>
                  <a:lnTo>
                    <a:pt x="4067" y="24812"/>
                  </a:lnTo>
                  <a:lnTo>
                    <a:pt x="5697" y="24930"/>
                  </a:lnTo>
                  <a:lnTo>
                    <a:pt x="7465" y="25028"/>
                  </a:lnTo>
                  <a:lnTo>
                    <a:pt x="9371" y="25087"/>
                  </a:lnTo>
                  <a:lnTo>
                    <a:pt x="11394" y="25146"/>
                  </a:lnTo>
                  <a:lnTo>
                    <a:pt x="13536" y="25166"/>
                  </a:lnTo>
                  <a:lnTo>
                    <a:pt x="15972" y="25166"/>
                  </a:lnTo>
                  <a:lnTo>
                    <a:pt x="18250" y="25127"/>
                  </a:lnTo>
                  <a:lnTo>
                    <a:pt x="20372" y="25048"/>
                  </a:lnTo>
                  <a:lnTo>
                    <a:pt x="22317" y="24950"/>
                  </a:lnTo>
                  <a:lnTo>
                    <a:pt x="24085" y="24832"/>
                  </a:lnTo>
                  <a:lnTo>
                    <a:pt x="25676" y="24694"/>
                  </a:lnTo>
                  <a:lnTo>
                    <a:pt x="27071" y="24537"/>
                  </a:lnTo>
                  <a:lnTo>
                    <a:pt x="28289" y="24360"/>
                  </a:lnTo>
                  <a:lnTo>
                    <a:pt x="28682" y="23732"/>
                  </a:lnTo>
                  <a:lnTo>
                    <a:pt x="29094" y="23103"/>
                  </a:lnTo>
                  <a:lnTo>
                    <a:pt x="29467" y="22475"/>
                  </a:lnTo>
                  <a:lnTo>
                    <a:pt x="29860" y="21826"/>
                  </a:lnTo>
                  <a:lnTo>
                    <a:pt x="30214" y="21158"/>
                  </a:lnTo>
                  <a:lnTo>
                    <a:pt x="30587" y="20490"/>
                  </a:lnTo>
                  <a:lnTo>
                    <a:pt x="30921" y="19822"/>
                  </a:lnTo>
                  <a:lnTo>
                    <a:pt x="31275" y="19135"/>
                  </a:lnTo>
                  <a:lnTo>
                    <a:pt x="31196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2" name="Google Shape;10922;p65"/>
            <p:cNvSpPr/>
            <p:nvPr/>
          </p:nvSpPr>
          <p:spPr>
            <a:xfrm>
              <a:off x="-484686" y="-791216"/>
              <a:ext cx="284604" cy="75365"/>
            </a:xfrm>
            <a:custGeom>
              <a:avLst/>
              <a:gdLst/>
              <a:ahLst/>
              <a:cxnLst/>
              <a:rect l="l" t="t" r="r" b="b"/>
              <a:pathLst>
                <a:path w="17288" h="4578" extrusionOk="0">
                  <a:moveTo>
                    <a:pt x="17288" y="0"/>
                  </a:moveTo>
                  <a:lnTo>
                    <a:pt x="17189" y="40"/>
                  </a:lnTo>
                  <a:lnTo>
                    <a:pt x="17111" y="59"/>
                  </a:lnTo>
                  <a:lnTo>
                    <a:pt x="16757" y="177"/>
                  </a:lnTo>
                  <a:lnTo>
                    <a:pt x="16364" y="295"/>
                  </a:lnTo>
                  <a:lnTo>
                    <a:pt x="15893" y="413"/>
                  </a:lnTo>
                  <a:lnTo>
                    <a:pt x="15363" y="531"/>
                  </a:lnTo>
                  <a:lnTo>
                    <a:pt x="14754" y="629"/>
                  </a:lnTo>
                  <a:lnTo>
                    <a:pt x="14066" y="747"/>
                  </a:lnTo>
                  <a:lnTo>
                    <a:pt x="13300" y="845"/>
                  </a:lnTo>
                  <a:lnTo>
                    <a:pt x="12435" y="963"/>
                  </a:lnTo>
                  <a:lnTo>
                    <a:pt x="10687" y="1120"/>
                  </a:lnTo>
                  <a:lnTo>
                    <a:pt x="8762" y="1277"/>
                  </a:lnTo>
                  <a:lnTo>
                    <a:pt x="6719" y="1376"/>
                  </a:lnTo>
                  <a:lnTo>
                    <a:pt x="4558" y="1454"/>
                  </a:lnTo>
                  <a:lnTo>
                    <a:pt x="3536" y="2240"/>
                  </a:lnTo>
                  <a:lnTo>
                    <a:pt x="2476" y="2986"/>
                  </a:lnTo>
                  <a:lnTo>
                    <a:pt x="1395" y="3713"/>
                  </a:lnTo>
                  <a:lnTo>
                    <a:pt x="275" y="4401"/>
                  </a:lnTo>
                  <a:lnTo>
                    <a:pt x="0" y="4578"/>
                  </a:lnTo>
                  <a:lnTo>
                    <a:pt x="1847" y="4558"/>
                  </a:lnTo>
                  <a:lnTo>
                    <a:pt x="3576" y="4538"/>
                  </a:lnTo>
                  <a:lnTo>
                    <a:pt x="5226" y="4499"/>
                  </a:lnTo>
                  <a:lnTo>
                    <a:pt x="6778" y="4440"/>
                  </a:lnTo>
                  <a:lnTo>
                    <a:pt x="8232" y="4362"/>
                  </a:lnTo>
                  <a:lnTo>
                    <a:pt x="9587" y="4263"/>
                  </a:lnTo>
                  <a:lnTo>
                    <a:pt x="10825" y="4165"/>
                  </a:lnTo>
                  <a:lnTo>
                    <a:pt x="11984" y="4047"/>
                  </a:lnTo>
                  <a:lnTo>
                    <a:pt x="13025" y="3929"/>
                  </a:lnTo>
                  <a:lnTo>
                    <a:pt x="13948" y="3811"/>
                  </a:lnTo>
                  <a:lnTo>
                    <a:pt x="14773" y="3674"/>
                  </a:lnTo>
                  <a:lnTo>
                    <a:pt x="15480" y="3536"/>
                  </a:lnTo>
                  <a:lnTo>
                    <a:pt x="16070" y="3399"/>
                  </a:lnTo>
                  <a:lnTo>
                    <a:pt x="16541" y="3261"/>
                  </a:lnTo>
                  <a:lnTo>
                    <a:pt x="16875" y="3124"/>
                  </a:lnTo>
                  <a:lnTo>
                    <a:pt x="17013" y="3065"/>
                  </a:lnTo>
                  <a:lnTo>
                    <a:pt x="17111" y="3006"/>
                  </a:lnTo>
                  <a:lnTo>
                    <a:pt x="17189" y="3026"/>
                  </a:lnTo>
                  <a:lnTo>
                    <a:pt x="17288" y="3085"/>
                  </a:lnTo>
                  <a:lnTo>
                    <a:pt x="17288" y="0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3" name="Google Shape;10923;p65"/>
            <p:cNvSpPr/>
            <p:nvPr/>
          </p:nvSpPr>
          <p:spPr>
            <a:xfrm>
              <a:off x="-250217" y="-1024730"/>
              <a:ext cx="49503" cy="86049"/>
            </a:xfrm>
            <a:custGeom>
              <a:avLst/>
              <a:gdLst/>
              <a:ahLst/>
              <a:cxnLst/>
              <a:rect l="l" t="t" r="r" b="b"/>
              <a:pathLst>
                <a:path w="3007" h="5227" extrusionOk="0">
                  <a:moveTo>
                    <a:pt x="2987" y="1"/>
                  </a:moveTo>
                  <a:lnTo>
                    <a:pt x="2633" y="688"/>
                  </a:lnTo>
                  <a:lnTo>
                    <a:pt x="2299" y="1356"/>
                  </a:lnTo>
                  <a:lnTo>
                    <a:pt x="1926" y="2024"/>
                  </a:lnTo>
                  <a:lnTo>
                    <a:pt x="1572" y="2692"/>
                  </a:lnTo>
                  <a:lnTo>
                    <a:pt x="1179" y="3341"/>
                  </a:lnTo>
                  <a:lnTo>
                    <a:pt x="806" y="3969"/>
                  </a:lnTo>
                  <a:lnTo>
                    <a:pt x="394" y="4598"/>
                  </a:lnTo>
                  <a:lnTo>
                    <a:pt x="1" y="5226"/>
                  </a:lnTo>
                  <a:lnTo>
                    <a:pt x="1" y="5226"/>
                  </a:lnTo>
                  <a:lnTo>
                    <a:pt x="570" y="5128"/>
                  </a:lnTo>
                  <a:lnTo>
                    <a:pt x="1062" y="5050"/>
                  </a:lnTo>
                  <a:lnTo>
                    <a:pt x="1513" y="4951"/>
                  </a:lnTo>
                  <a:lnTo>
                    <a:pt x="1906" y="4853"/>
                  </a:lnTo>
                  <a:lnTo>
                    <a:pt x="2240" y="4755"/>
                  </a:lnTo>
                  <a:lnTo>
                    <a:pt x="2515" y="4657"/>
                  </a:lnTo>
                  <a:lnTo>
                    <a:pt x="2712" y="4558"/>
                  </a:lnTo>
                  <a:lnTo>
                    <a:pt x="2869" y="4460"/>
                  </a:lnTo>
                  <a:lnTo>
                    <a:pt x="3006" y="4519"/>
                  </a:lnTo>
                  <a:lnTo>
                    <a:pt x="3006" y="4519"/>
                  </a:lnTo>
                  <a:lnTo>
                    <a:pt x="2987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4" name="Google Shape;10924;p65"/>
            <p:cNvSpPr/>
            <p:nvPr/>
          </p:nvSpPr>
          <p:spPr>
            <a:xfrm>
              <a:off x="-308744" y="-930609"/>
              <a:ext cx="108027" cy="68583"/>
            </a:xfrm>
            <a:custGeom>
              <a:avLst/>
              <a:gdLst/>
              <a:ahLst/>
              <a:cxnLst/>
              <a:rect l="l" t="t" r="r" b="b"/>
              <a:pathLst>
                <a:path w="6562" h="4166" extrusionOk="0">
                  <a:moveTo>
                    <a:pt x="6561" y="1"/>
                  </a:moveTo>
                  <a:lnTo>
                    <a:pt x="6424" y="59"/>
                  </a:lnTo>
                  <a:lnTo>
                    <a:pt x="6129" y="158"/>
                  </a:lnTo>
                  <a:lnTo>
                    <a:pt x="5795" y="256"/>
                  </a:lnTo>
                  <a:lnTo>
                    <a:pt x="5402" y="354"/>
                  </a:lnTo>
                  <a:lnTo>
                    <a:pt x="4970" y="452"/>
                  </a:lnTo>
                  <a:lnTo>
                    <a:pt x="4479" y="551"/>
                  </a:lnTo>
                  <a:lnTo>
                    <a:pt x="3929" y="649"/>
                  </a:lnTo>
                  <a:lnTo>
                    <a:pt x="2652" y="826"/>
                  </a:lnTo>
                  <a:lnTo>
                    <a:pt x="2024" y="1690"/>
                  </a:lnTo>
                  <a:lnTo>
                    <a:pt x="1356" y="2535"/>
                  </a:lnTo>
                  <a:lnTo>
                    <a:pt x="688" y="3360"/>
                  </a:lnTo>
                  <a:lnTo>
                    <a:pt x="0" y="4165"/>
                  </a:lnTo>
                  <a:lnTo>
                    <a:pt x="1316" y="4047"/>
                  </a:lnTo>
                  <a:lnTo>
                    <a:pt x="2495" y="3910"/>
                  </a:lnTo>
                  <a:lnTo>
                    <a:pt x="3517" y="3753"/>
                  </a:lnTo>
                  <a:lnTo>
                    <a:pt x="4401" y="3615"/>
                  </a:lnTo>
                  <a:lnTo>
                    <a:pt x="5147" y="3458"/>
                  </a:lnTo>
                  <a:lnTo>
                    <a:pt x="5736" y="3301"/>
                  </a:lnTo>
                  <a:lnTo>
                    <a:pt x="5952" y="3222"/>
                  </a:lnTo>
                  <a:lnTo>
                    <a:pt x="6149" y="3144"/>
                  </a:lnTo>
                  <a:lnTo>
                    <a:pt x="6306" y="3065"/>
                  </a:lnTo>
                  <a:lnTo>
                    <a:pt x="6424" y="2987"/>
                  </a:lnTo>
                  <a:lnTo>
                    <a:pt x="6502" y="3006"/>
                  </a:lnTo>
                  <a:lnTo>
                    <a:pt x="6561" y="3045"/>
                  </a:lnTo>
                  <a:lnTo>
                    <a:pt x="6561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5" name="Google Shape;10925;p65"/>
            <p:cNvSpPr/>
            <p:nvPr/>
          </p:nvSpPr>
          <p:spPr>
            <a:xfrm>
              <a:off x="-384425" y="-860756"/>
              <a:ext cx="184034" cy="73110"/>
            </a:xfrm>
            <a:custGeom>
              <a:avLst/>
              <a:gdLst/>
              <a:ahLst/>
              <a:cxnLst/>
              <a:rect l="l" t="t" r="r" b="b"/>
              <a:pathLst>
                <a:path w="11179" h="4441" extrusionOk="0">
                  <a:moveTo>
                    <a:pt x="11178" y="1"/>
                  </a:moveTo>
                  <a:lnTo>
                    <a:pt x="11021" y="60"/>
                  </a:lnTo>
                  <a:lnTo>
                    <a:pt x="10667" y="178"/>
                  </a:lnTo>
                  <a:lnTo>
                    <a:pt x="10274" y="276"/>
                  </a:lnTo>
                  <a:lnTo>
                    <a:pt x="9803" y="394"/>
                  </a:lnTo>
                  <a:lnTo>
                    <a:pt x="9273" y="512"/>
                  </a:lnTo>
                  <a:lnTo>
                    <a:pt x="8664" y="629"/>
                  </a:lnTo>
                  <a:lnTo>
                    <a:pt x="7976" y="728"/>
                  </a:lnTo>
                  <a:lnTo>
                    <a:pt x="7210" y="845"/>
                  </a:lnTo>
                  <a:lnTo>
                    <a:pt x="6345" y="944"/>
                  </a:lnTo>
                  <a:lnTo>
                    <a:pt x="4951" y="1081"/>
                  </a:lnTo>
                  <a:lnTo>
                    <a:pt x="3438" y="1199"/>
                  </a:lnTo>
                  <a:lnTo>
                    <a:pt x="2613" y="2044"/>
                  </a:lnTo>
                  <a:lnTo>
                    <a:pt x="1768" y="2869"/>
                  </a:lnTo>
                  <a:lnTo>
                    <a:pt x="904" y="3674"/>
                  </a:lnTo>
                  <a:lnTo>
                    <a:pt x="0" y="4440"/>
                  </a:lnTo>
                  <a:lnTo>
                    <a:pt x="1179" y="4401"/>
                  </a:lnTo>
                  <a:lnTo>
                    <a:pt x="2279" y="4342"/>
                  </a:lnTo>
                  <a:lnTo>
                    <a:pt x="3340" y="4264"/>
                  </a:lnTo>
                  <a:lnTo>
                    <a:pt x="4342" y="4185"/>
                  </a:lnTo>
                  <a:lnTo>
                    <a:pt x="5265" y="4107"/>
                  </a:lnTo>
                  <a:lnTo>
                    <a:pt x="6129" y="4008"/>
                  </a:lnTo>
                  <a:lnTo>
                    <a:pt x="6935" y="3930"/>
                  </a:lnTo>
                  <a:lnTo>
                    <a:pt x="7662" y="3831"/>
                  </a:lnTo>
                  <a:lnTo>
                    <a:pt x="8330" y="3714"/>
                  </a:lnTo>
                  <a:lnTo>
                    <a:pt x="8919" y="3615"/>
                  </a:lnTo>
                  <a:lnTo>
                    <a:pt x="9449" y="3517"/>
                  </a:lnTo>
                  <a:lnTo>
                    <a:pt x="9921" y="3399"/>
                  </a:lnTo>
                  <a:lnTo>
                    <a:pt x="10294" y="3301"/>
                  </a:lnTo>
                  <a:lnTo>
                    <a:pt x="10608" y="3183"/>
                  </a:lnTo>
                  <a:lnTo>
                    <a:pt x="10864" y="3085"/>
                  </a:lnTo>
                  <a:lnTo>
                    <a:pt x="11021" y="2987"/>
                  </a:lnTo>
                  <a:lnTo>
                    <a:pt x="11099" y="3006"/>
                  </a:lnTo>
                  <a:lnTo>
                    <a:pt x="11178" y="3046"/>
                  </a:lnTo>
                  <a:lnTo>
                    <a:pt x="11178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6" name="Google Shape;10926;p65"/>
            <p:cNvSpPr/>
            <p:nvPr/>
          </p:nvSpPr>
          <p:spPr>
            <a:xfrm>
              <a:off x="-238249" y="-1405062"/>
              <a:ext cx="35592" cy="54672"/>
            </a:xfrm>
            <a:custGeom>
              <a:avLst/>
              <a:gdLst/>
              <a:ahLst/>
              <a:cxnLst/>
              <a:rect l="l" t="t" r="r" b="b"/>
              <a:pathLst>
                <a:path w="2162" h="3321" extrusionOk="0">
                  <a:moveTo>
                    <a:pt x="2162" y="1"/>
                  </a:moveTo>
                  <a:lnTo>
                    <a:pt x="1749" y="138"/>
                  </a:lnTo>
                  <a:lnTo>
                    <a:pt x="1258" y="276"/>
                  </a:lnTo>
                  <a:lnTo>
                    <a:pt x="649" y="1808"/>
                  </a:lnTo>
                  <a:lnTo>
                    <a:pt x="1" y="3321"/>
                  </a:lnTo>
                  <a:lnTo>
                    <a:pt x="786" y="3164"/>
                  </a:lnTo>
                  <a:lnTo>
                    <a:pt x="1395" y="3006"/>
                  </a:lnTo>
                  <a:lnTo>
                    <a:pt x="1651" y="2908"/>
                  </a:lnTo>
                  <a:lnTo>
                    <a:pt x="1867" y="2830"/>
                  </a:lnTo>
                  <a:lnTo>
                    <a:pt x="2024" y="2751"/>
                  </a:lnTo>
                  <a:lnTo>
                    <a:pt x="2142" y="2672"/>
                  </a:lnTo>
                  <a:lnTo>
                    <a:pt x="2162" y="2574"/>
                  </a:lnTo>
                  <a:lnTo>
                    <a:pt x="2162" y="2260"/>
                  </a:lnTo>
                  <a:lnTo>
                    <a:pt x="2162" y="1337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27" name="Google Shape;10927;p65"/>
          <p:cNvGrpSpPr/>
          <p:nvPr/>
        </p:nvGrpSpPr>
        <p:grpSpPr>
          <a:xfrm>
            <a:off x="1388271" y="3469931"/>
            <a:ext cx="906826" cy="1509029"/>
            <a:chOff x="-859606" y="-1761457"/>
            <a:chExt cx="745500" cy="1240570"/>
          </a:xfrm>
        </p:grpSpPr>
        <p:sp>
          <p:nvSpPr>
            <p:cNvPr id="10928" name="Google Shape;10928;p65"/>
            <p:cNvSpPr/>
            <p:nvPr/>
          </p:nvSpPr>
          <p:spPr>
            <a:xfrm>
              <a:off x="-859606" y="-661887"/>
              <a:ext cx="745500" cy="141000"/>
            </a:xfrm>
            <a:prstGeom prst="ellipse">
              <a:avLst/>
            </a:pr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10929;p65"/>
            <p:cNvSpPr/>
            <p:nvPr/>
          </p:nvSpPr>
          <p:spPr>
            <a:xfrm>
              <a:off x="-797750" y="-1761457"/>
              <a:ext cx="607680" cy="69538"/>
            </a:xfrm>
            <a:custGeom>
              <a:avLst/>
              <a:gdLst/>
              <a:ahLst/>
              <a:cxnLst/>
              <a:rect l="l" t="t" r="r" b="b"/>
              <a:pathLst>
                <a:path w="36913" h="4224" extrusionOk="0">
                  <a:moveTo>
                    <a:pt x="17720" y="0"/>
                  </a:moveTo>
                  <a:lnTo>
                    <a:pt x="16030" y="20"/>
                  </a:lnTo>
                  <a:lnTo>
                    <a:pt x="14361" y="40"/>
                  </a:lnTo>
                  <a:lnTo>
                    <a:pt x="12730" y="99"/>
                  </a:lnTo>
                  <a:lnTo>
                    <a:pt x="11178" y="157"/>
                  </a:lnTo>
                  <a:lnTo>
                    <a:pt x="9666" y="236"/>
                  </a:lnTo>
                  <a:lnTo>
                    <a:pt x="8251" y="354"/>
                  </a:lnTo>
                  <a:lnTo>
                    <a:pt x="6915" y="472"/>
                  </a:lnTo>
                  <a:lnTo>
                    <a:pt x="5658" y="609"/>
                  </a:lnTo>
                  <a:lnTo>
                    <a:pt x="4813" y="707"/>
                  </a:lnTo>
                  <a:lnTo>
                    <a:pt x="4067" y="825"/>
                  </a:lnTo>
                  <a:lnTo>
                    <a:pt x="3399" y="943"/>
                  </a:lnTo>
                  <a:lnTo>
                    <a:pt x="2790" y="1061"/>
                  </a:lnTo>
                  <a:lnTo>
                    <a:pt x="2260" y="1179"/>
                  </a:lnTo>
                  <a:lnTo>
                    <a:pt x="1808" y="1316"/>
                  </a:lnTo>
                  <a:lnTo>
                    <a:pt x="1415" y="1454"/>
                  </a:lnTo>
                  <a:lnTo>
                    <a:pt x="1061" y="1591"/>
                  </a:lnTo>
                  <a:lnTo>
                    <a:pt x="786" y="1729"/>
                  </a:lnTo>
                  <a:lnTo>
                    <a:pt x="550" y="1867"/>
                  </a:lnTo>
                  <a:lnTo>
                    <a:pt x="374" y="2024"/>
                  </a:lnTo>
                  <a:lnTo>
                    <a:pt x="236" y="2181"/>
                  </a:lnTo>
                  <a:lnTo>
                    <a:pt x="118" y="2358"/>
                  </a:lnTo>
                  <a:lnTo>
                    <a:pt x="59" y="2515"/>
                  </a:lnTo>
                  <a:lnTo>
                    <a:pt x="20" y="2692"/>
                  </a:lnTo>
                  <a:lnTo>
                    <a:pt x="0" y="2868"/>
                  </a:lnTo>
                  <a:lnTo>
                    <a:pt x="20" y="3045"/>
                  </a:lnTo>
                  <a:lnTo>
                    <a:pt x="40" y="3202"/>
                  </a:lnTo>
                  <a:lnTo>
                    <a:pt x="99" y="3360"/>
                  </a:lnTo>
                  <a:lnTo>
                    <a:pt x="177" y="3517"/>
                  </a:lnTo>
                  <a:lnTo>
                    <a:pt x="295" y="3654"/>
                  </a:lnTo>
                  <a:lnTo>
                    <a:pt x="452" y="3811"/>
                  </a:lnTo>
                  <a:lnTo>
                    <a:pt x="649" y="3949"/>
                  </a:lnTo>
                  <a:lnTo>
                    <a:pt x="865" y="4086"/>
                  </a:lnTo>
                  <a:lnTo>
                    <a:pt x="865" y="3143"/>
                  </a:lnTo>
                  <a:lnTo>
                    <a:pt x="963" y="3143"/>
                  </a:lnTo>
                  <a:lnTo>
                    <a:pt x="865" y="3006"/>
                  </a:lnTo>
                  <a:lnTo>
                    <a:pt x="825" y="2927"/>
                  </a:lnTo>
                  <a:lnTo>
                    <a:pt x="825" y="2868"/>
                  </a:lnTo>
                  <a:lnTo>
                    <a:pt x="845" y="2770"/>
                  </a:lnTo>
                  <a:lnTo>
                    <a:pt x="924" y="2672"/>
                  </a:lnTo>
                  <a:lnTo>
                    <a:pt x="1022" y="2554"/>
                  </a:lnTo>
                  <a:lnTo>
                    <a:pt x="1101" y="2515"/>
                  </a:lnTo>
                  <a:lnTo>
                    <a:pt x="1179" y="2456"/>
                  </a:lnTo>
                  <a:lnTo>
                    <a:pt x="1277" y="2417"/>
                  </a:lnTo>
                  <a:lnTo>
                    <a:pt x="1376" y="2358"/>
                  </a:lnTo>
                  <a:lnTo>
                    <a:pt x="1474" y="2299"/>
                  </a:lnTo>
                  <a:lnTo>
                    <a:pt x="1611" y="2259"/>
                  </a:lnTo>
                  <a:lnTo>
                    <a:pt x="1729" y="2200"/>
                  </a:lnTo>
                  <a:lnTo>
                    <a:pt x="1886" y="2161"/>
                  </a:lnTo>
                  <a:lnTo>
                    <a:pt x="2024" y="2122"/>
                  </a:lnTo>
                  <a:lnTo>
                    <a:pt x="2181" y="2063"/>
                  </a:lnTo>
                  <a:lnTo>
                    <a:pt x="2338" y="2024"/>
                  </a:lnTo>
                  <a:lnTo>
                    <a:pt x="2535" y="1965"/>
                  </a:lnTo>
                  <a:lnTo>
                    <a:pt x="2711" y="1925"/>
                  </a:lnTo>
                  <a:lnTo>
                    <a:pt x="2908" y="1886"/>
                  </a:lnTo>
                  <a:lnTo>
                    <a:pt x="3104" y="1847"/>
                  </a:lnTo>
                  <a:lnTo>
                    <a:pt x="3320" y="1788"/>
                  </a:lnTo>
                  <a:lnTo>
                    <a:pt x="3536" y="1749"/>
                  </a:lnTo>
                  <a:lnTo>
                    <a:pt x="3772" y="1709"/>
                  </a:lnTo>
                  <a:lnTo>
                    <a:pt x="4008" y="1670"/>
                  </a:lnTo>
                  <a:lnTo>
                    <a:pt x="4263" y="1631"/>
                  </a:lnTo>
                  <a:lnTo>
                    <a:pt x="4499" y="1591"/>
                  </a:lnTo>
                  <a:lnTo>
                    <a:pt x="4774" y="1552"/>
                  </a:lnTo>
                  <a:lnTo>
                    <a:pt x="5029" y="1513"/>
                  </a:lnTo>
                  <a:lnTo>
                    <a:pt x="5304" y="1474"/>
                  </a:lnTo>
                  <a:lnTo>
                    <a:pt x="5580" y="1454"/>
                  </a:lnTo>
                  <a:lnTo>
                    <a:pt x="5894" y="1415"/>
                  </a:lnTo>
                  <a:lnTo>
                    <a:pt x="6169" y="1375"/>
                  </a:lnTo>
                  <a:lnTo>
                    <a:pt x="6483" y="1336"/>
                  </a:lnTo>
                  <a:lnTo>
                    <a:pt x="6778" y="1316"/>
                  </a:lnTo>
                  <a:lnTo>
                    <a:pt x="7112" y="1277"/>
                  </a:lnTo>
                  <a:lnTo>
                    <a:pt x="7406" y="1258"/>
                  </a:lnTo>
                  <a:lnTo>
                    <a:pt x="7760" y="1218"/>
                  </a:lnTo>
                  <a:lnTo>
                    <a:pt x="8074" y="1199"/>
                  </a:lnTo>
                  <a:lnTo>
                    <a:pt x="8448" y="1159"/>
                  </a:lnTo>
                  <a:lnTo>
                    <a:pt x="8762" y="1140"/>
                  </a:lnTo>
                  <a:lnTo>
                    <a:pt x="9135" y="1120"/>
                  </a:lnTo>
                  <a:lnTo>
                    <a:pt x="9469" y="1081"/>
                  </a:lnTo>
                  <a:lnTo>
                    <a:pt x="9862" y="1061"/>
                  </a:lnTo>
                  <a:lnTo>
                    <a:pt x="10216" y="1041"/>
                  </a:lnTo>
                  <a:lnTo>
                    <a:pt x="10628" y="1022"/>
                  </a:lnTo>
                  <a:lnTo>
                    <a:pt x="10962" y="1002"/>
                  </a:lnTo>
                  <a:lnTo>
                    <a:pt x="11394" y="983"/>
                  </a:lnTo>
                  <a:lnTo>
                    <a:pt x="11728" y="963"/>
                  </a:lnTo>
                  <a:lnTo>
                    <a:pt x="12180" y="943"/>
                  </a:lnTo>
                  <a:lnTo>
                    <a:pt x="12534" y="924"/>
                  </a:lnTo>
                  <a:lnTo>
                    <a:pt x="12986" y="904"/>
                  </a:lnTo>
                  <a:lnTo>
                    <a:pt x="13339" y="904"/>
                  </a:lnTo>
                  <a:lnTo>
                    <a:pt x="13811" y="884"/>
                  </a:lnTo>
                  <a:lnTo>
                    <a:pt x="14164" y="884"/>
                  </a:lnTo>
                  <a:lnTo>
                    <a:pt x="14655" y="865"/>
                  </a:lnTo>
                  <a:lnTo>
                    <a:pt x="15009" y="865"/>
                  </a:lnTo>
                  <a:lnTo>
                    <a:pt x="15520" y="845"/>
                  </a:lnTo>
                  <a:lnTo>
                    <a:pt x="16738" y="845"/>
                  </a:lnTo>
                  <a:lnTo>
                    <a:pt x="17288" y="825"/>
                  </a:lnTo>
                  <a:lnTo>
                    <a:pt x="18466" y="825"/>
                  </a:lnTo>
                  <a:lnTo>
                    <a:pt x="20097" y="845"/>
                  </a:lnTo>
                  <a:lnTo>
                    <a:pt x="20175" y="845"/>
                  </a:lnTo>
                  <a:lnTo>
                    <a:pt x="21747" y="884"/>
                  </a:lnTo>
                  <a:lnTo>
                    <a:pt x="21826" y="884"/>
                  </a:lnTo>
                  <a:lnTo>
                    <a:pt x="23358" y="943"/>
                  </a:lnTo>
                  <a:lnTo>
                    <a:pt x="25008" y="1022"/>
                  </a:lnTo>
                  <a:lnTo>
                    <a:pt x="26560" y="1120"/>
                  </a:lnTo>
                  <a:lnTo>
                    <a:pt x="28033" y="1218"/>
                  </a:lnTo>
                  <a:lnTo>
                    <a:pt x="29389" y="1356"/>
                  </a:lnTo>
                  <a:lnTo>
                    <a:pt x="29900" y="1395"/>
                  </a:lnTo>
                  <a:lnTo>
                    <a:pt x="31255" y="1552"/>
                  </a:lnTo>
                  <a:lnTo>
                    <a:pt x="31353" y="1572"/>
                  </a:lnTo>
                  <a:lnTo>
                    <a:pt x="31687" y="1631"/>
                  </a:lnTo>
                  <a:lnTo>
                    <a:pt x="31844" y="1650"/>
                  </a:lnTo>
                  <a:lnTo>
                    <a:pt x="32159" y="1690"/>
                  </a:lnTo>
                  <a:lnTo>
                    <a:pt x="32257" y="1709"/>
                  </a:lnTo>
                  <a:lnTo>
                    <a:pt x="32827" y="1808"/>
                  </a:lnTo>
                  <a:lnTo>
                    <a:pt x="32984" y="1827"/>
                  </a:lnTo>
                  <a:lnTo>
                    <a:pt x="33220" y="1867"/>
                  </a:lnTo>
                  <a:lnTo>
                    <a:pt x="33396" y="1906"/>
                  </a:lnTo>
                  <a:lnTo>
                    <a:pt x="33612" y="1945"/>
                  </a:lnTo>
                  <a:lnTo>
                    <a:pt x="33809" y="2004"/>
                  </a:lnTo>
                  <a:lnTo>
                    <a:pt x="34064" y="2043"/>
                  </a:lnTo>
                  <a:lnTo>
                    <a:pt x="34300" y="2102"/>
                  </a:lnTo>
                  <a:lnTo>
                    <a:pt x="34437" y="2142"/>
                  </a:lnTo>
                  <a:lnTo>
                    <a:pt x="34634" y="2200"/>
                  </a:lnTo>
                  <a:lnTo>
                    <a:pt x="34752" y="2240"/>
                  </a:lnTo>
                  <a:lnTo>
                    <a:pt x="34948" y="2299"/>
                  </a:lnTo>
                  <a:lnTo>
                    <a:pt x="35046" y="2318"/>
                  </a:lnTo>
                  <a:lnTo>
                    <a:pt x="35282" y="2417"/>
                  </a:lnTo>
                  <a:lnTo>
                    <a:pt x="35341" y="2436"/>
                  </a:lnTo>
                  <a:lnTo>
                    <a:pt x="35498" y="2495"/>
                  </a:lnTo>
                  <a:lnTo>
                    <a:pt x="35557" y="2534"/>
                  </a:lnTo>
                  <a:lnTo>
                    <a:pt x="35695" y="2593"/>
                  </a:lnTo>
                  <a:lnTo>
                    <a:pt x="35872" y="2731"/>
                  </a:lnTo>
                  <a:lnTo>
                    <a:pt x="35989" y="2829"/>
                  </a:lnTo>
                  <a:lnTo>
                    <a:pt x="36048" y="2927"/>
                  </a:lnTo>
                  <a:lnTo>
                    <a:pt x="36068" y="3183"/>
                  </a:lnTo>
                  <a:lnTo>
                    <a:pt x="36088" y="3635"/>
                  </a:lnTo>
                  <a:lnTo>
                    <a:pt x="36088" y="4224"/>
                  </a:lnTo>
                  <a:lnTo>
                    <a:pt x="36304" y="4086"/>
                  </a:lnTo>
                  <a:lnTo>
                    <a:pt x="36481" y="3969"/>
                  </a:lnTo>
                  <a:lnTo>
                    <a:pt x="36618" y="3811"/>
                  </a:lnTo>
                  <a:lnTo>
                    <a:pt x="36736" y="3674"/>
                  </a:lnTo>
                  <a:lnTo>
                    <a:pt x="36814" y="3536"/>
                  </a:lnTo>
                  <a:lnTo>
                    <a:pt x="36873" y="3379"/>
                  </a:lnTo>
                  <a:lnTo>
                    <a:pt x="36893" y="3222"/>
                  </a:lnTo>
                  <a:lnTo>
                    <a:pt x="36913" y="3065"/>
                  </a:lnTo>
                  <a:lnTo>
                    <a:pt x="36893" y="2868"/>
                  </a:lnTo>
                  <a:lnTo>
                    <a:pt x="36854" y="2692"/>
                  </a:lnTo>
                  <a:lnTo>
                    <a:pt x="36795" y="2515"/>
                  </a:lnTo>
                  <a:lnTo>
                    <a:pt x="36677" y="2358"/>
                  </a:lnTo>
                  <a:lnTo>
                    <a:pt x="36539" y="2200"/>
                  </a:lnTo>
                  <a:lnTo>
                    <a:pt x="36343" y="2043"/>
                  </a:lnTo>
                  <a:lnTo>
                    <a:pt x="36107" y="1886"/>
                  </a:lnTo>
                  <a:lnTo>
                    <a:pt x="35813" y="1729"/>
                  </a:lnTo>
                  <a:lnTo>
                    <a:pt x="35459" y="1591"/>
                  </a:lnTo>
                  <a:lnTo>
                    <a:pt x="35046" y="1454"/>
                  </a:lnTo>
                  <a:lnTo>
                    <a:pt x="34575" y="1316"/>
                  </a:lnTo>
                  <a:lnTo>
                    <a:pt x="34025" y="1199"/>
                  </a:lnTo>
                  <a:lnTo>
                    <a:pt x="33396" y="1061"/>
                  </a:lnTo>
                  <a:lnTo>
                    <a:pt x="32689" y="943"/>
                  </a:lnTo>
                  <a:lnTo>
                    <a:pt x="31903" y="825"/>
                  </a:lnTo>
                  <a:lnTo>
                    <a:pt x="31039" y="707"/>
                  </a:lnTo>
                  <a:lnTo>
                    <a:pt x="29723" y="550"/>
                  </a:lnTo>
                  <a:lnTo>
                    <a:pt x="28328" y="413"/>
                  </a:lnTo>
                  <a:lnTo>
                    <a:pt x="26835" y="295"/>
                  </a:lnTo>
                  <a:lnTo>
                    <a:pt x="25263" y="197"/>
                  </a:lnTo>
                  <a:lnTo>
                    <a:pt x="23653" y="118"/>
                  </a:lnTo>
                  <a:lnTo>
                    <a:pt x="21963" y="59"/>
                  </a:lnTo>
                  <a:lnTo>
                    <a:pt x="20234" y="20"/>
                  </a:lnTo>
                  <a:lnTo>
                    <a:pt x="1846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65"/>
            <p:cNvSpPr/>
            <p:nvPr/>
          </p:nvSpPr>
          <p:spPr>
            <a:xfrm>
              <a:off x="-484686" y="-791216"/>
              <a:ext cx="284604" cy="75365"/>
            </a:xfrm>
            <a:custGeom>
              <a:avLst/>
              <a:gdLst/>
              <a:ahLst/>
              <a:cxnLst/>
              <a:rect l="l" t="t" r="r" b="b"/>
              <a:pathLst>
                <a:path w="17288" h="4578" extrusionOk="0">
                  <a:moveTo>
                    <a:pt x="17288" y="0"/>
                  </a:moveTo>
                  <a:lnTo>
                    <a:pt x="17189" y="40"/>
                  </a:lnTo>
                  <a:lnTo>
                    <a:pt x="17111" y="59"/>
                  </a:lnTo>
                  <a:lnTo>
                    <a:pt x="16757" y="177"/>
                  </a:lnTo>
                  <a:lnTo>
                    <a:pt x="16364" y="295"/>
                  </a:lnTo>
                  <a:lnTo>
                    <a:pt x="15893" y="413"/>
                  </a:lnTo>
                  <a:lnTo>
                    <a:pt x="15363" y="531"/>
                  </a:lnTo>
                  <a:lnTo>
                    <a:pt x="14754" y="629"/>
                  </a:lnTo>
                  <a:lnTo>
                    <a:pt x="14066" y="747"/>
                  </a:lnTo>
                  <a:lnTo>
                    <a:pt x="13300" y="845"/>
                  </a:lnTo>
                  <a:lnTo>
                    <a:pt x="12435" y="963"/>
                  </a:lnTo>
                  <a:lnTo>
                    <a:pt x="10687" y="1120"/>
                  </a:lnTo>
                  <a:lnTo>
                    <a:pt x="8762" y="1277"/>
                  </a:lnTo>
                  <a:lnTo>
                    <a:pt x="6719" y="1376"/>
                  </a:lnTo>
                  <a:lnTo>
                    <a:pt x="4558" y="1454"/>
                  </a:lnTo>
                  <a:lnTo>
                    <a:pt x="3536" y="2240"/>
                  </a:lnTo>
                  <a:lnTo>
                    <a:pt x="2476" y="2986"/>
                  </a:lnTo>
                  <a:lnTo>
                    <a:pt x="1395" y="3713"/>
                  </a:lnTo>
                  <a:lnTo>
                    <a:pt x="275" y="4401"/>
                  </a:lnTo>
                  <a:lnTo>
                    <a:pt x="0" y="4578"/>
                  </a:lnTo>
                  <a:lnTo>
                    <a:pt x="1847" y="4558"/>
                  </a:lnTo>
                  <a:lnTo>
                    <a:pt x="3576" y="4538"/>
                  </a:lnTo>
                  <a:lnTo>
                    <a:pt x="5226" y="4499"/>
                  </a:lnTo>
                  <a:lnTo>
                    <a:pt x="6778" y="4440"/>
                  </a:lnTo>
                  <a:lnTo>
                    <a:pt x="8232" y="4362"/>
                  </a:lnTo>
                  <a:lnTo>
                    <a:pt x="9587" y="4263"/>
                  </a:lnTo>
                  <a:lnTo>
                    <a:pt x="10825" y="4165"/>
                  </a:lnTo>
                  <a:lnTo>
                    <a:pt x="11984" y="4047"/>
                  </a:lnTo>
                  <a:lnTo>
                    <a:pt x="13025" y="3929"/>
                  </a:lnTo>
                  <a:lnTo>
                    <a:pt x="13948" y="3811"/>
                  </a:lnTo>
                  <a:lnTo>
                    <a:pt x="14773" y="3674"/>
                  </a:lnTo>
                  <a:lnTo>
                    <a:pt x="15480" y="3536"/>
                  </a:lnTo>
                  <a:lnTo>
                    <a:pt x="16070" y="3399"/>
                  </a:lnTo>
                  <a:lnTo>
                    <a:pt x="16541" y="3261"/>
                  </a:lnTo>
                  <a:lnTo>
                    <a:pt x="16875" y="3124"/>
                  </a:lnTo>
                  <a:lnTo>
                    <a:pt x="17013" y="3065"/>
                  </a:lnTo>
                  <a:lnTo>
                    <a:pt x="17111" y="3006"/>
                  </a:lnTo>
                  <a:lnTo>
                    <a:pt x="17189" y="3026"/>
                  </a:lnTo>
                  <a:lnTo>
                    <a:pt x="17288" y="3085"/>
                  </a:lnTo>
                  <a:lnTo>
                    <a:pt x="1728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65"/>
            <p:cNvSpPr/>
            <p:nvPr/>
          </p:nvSpPr>
          <p:spPr>
            <a:xfrm>
              <a:off x="-250217" y="-1024730"/>
              <a:ext cx="49503" cy="86049"/>
            </a:xfrm>
            <a:custGeom>
              <a:avLst/>
              <a:gdLst/>
              <a:ahLst/>
              <a:cxnLst/>
              <a:rect l="l" t="t" r="r" b="b"/>
              <a:pathLst>
                <a:path w="3007" h="5227" extrusionOk="0">
                  <a:moveTo>
                    <a:pt x="2987" y="1"/>
                  </a:moveTo>
                  <a:lnTo>
                    <a:pt x="2633" y="688"/>
                  </a:lnTo>
                  <a:lnTo>
                    <a:pt x="2299" y="1356"/>
                  </a:lnTo>
                  <a:lnTo>
                    <a:pt x="1926" y="2024"/>
                  </a:lnTo>
                  <a:lnTo>
                    <a:pt x="1572" y="2692"/>
                  </a:lnTo>
                  <a:lnTo>
                    <a:pt x="1179" y="3341"/>
                  </a:lnTo>
                  <a:lnTo>
                    <a:pt x="806" y="3969"/>
                  </a:lnTo>
                  <a:lnTo>
                    <a:pt x="394" y="4598"/>
                  </a:lnTo>
                  <a:lnTo>
                    <a:pt x="1" y="5226"/>
                  </a:lnTo>
                  <a:lnTo>
                    <a:pt x="1" y="5226"/>
                  </a:lnTo>
                  <a:lnTo>
                    <a:pt x="570" y="5128"/>
                  </a:lnTo>
                  <a:lnTo>
                    <a:pt x="1062" y="5050"/>
                  </a:lnTo>
                  <a:lnTo>
                    <a:pt x="1513" y="4951"/>
                  </a:lnTo>
                  <a:lnTo>
                    <a:pt x="1906" y="4853"/>
                  </a:lnTo>
                  <a:lnTo>
                    <a:pt x="2240" y="4755"/>
                  </a:lnTo>
                  <a:lnTo>
                    <a:pt x="2515" y="4657"/>
                  </a:lnTo>
                  <a:lnTo>
                    <a:pt x="2712" y="4558"/>
                  </a:lnTo>
                  <a:lnTo>
                    <a:pt x="2869" y="4460"/>
                  </a:lnTo>
                  <a:lnTo>
                    <a:pt x="3006" y="4519"/>
                  </a:lnTo>
                  <a:lnTo>
                    <a:pt x="3006" y="4519"/>
                  </a:lnTo>
                  <a:lnTo>
                    <a:pt x="298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65"/>
            <p:cNvSpPr/>
            <p:nvPr/>
          </p:nvSpPr>
          <p:spPr>
            <a:xfrm>
              <a:off x="-308744" y="-930609"/>
              <a:ext cx="108027" cy="68583"/>
            </a:xfrm>
            <a:custGeom>
              <a:avLst/>
              <a:gdLst/>
              <a:ahLst/>
              <a:cxnLst/>
              <a:rect l="l" t="t" r="r" b="b"/>
              <a:pathLst>
                <a:path w="6562" h="4166" extrusionOk="0">
                  <a:moveTo>
                    <a:pt x="6561" y="1"/>
                  </a:moveTo>
                  <a:lnTo>
                    <a:pt x="6424" y="59"/>
                  </a:lnTo>
                  <a:lnTo>
                    <a:pt x="6129" y="158"/>
                  </a:lnTo>
                  <a:lnTo>
                    <a:pt x="5795" y="256"/>
                  </a:lnTo>
                  <a:lnTo>
                    <a:pt x="5402" y="354"/>
                  </a:lnTo>
                  <a:lnTo>
                    <a:pt x="4970" y="452"/>
                  </a:lnTo>
                  <a:lnTo>
                    <a:pt x="4479" y="551"/>
                  </a:lnTo>
                  <a:lnTo>
                    <a:pt x="3929" y="649"/>
                  </a:lnTo>
                  <a:lnTo>
                    <a:pt x="2652" y="826"/>
                  </a:lnTo>
                  <a:lnTo>
                    <a:pt x="2024" y="1690"/>
                  </a:lnTo>
                  <a:lnTo>
                    <a:pt x="1356" y="2535"/>
                  </a:lnTo>
                  <a:lnTo>
                    <a:pt x="688" y="3360"/>
                  </a:lnTo>
                  <a:lnTo>
                    <a:pt x="0" y="4165"/>
                  </a:lnTo>
                  <a:lnTo>
                    <a:pt x="1316" y="4047"/>
                  </a:lnTo>
                  <a:lnTo>
                    <a:pt x="2495" y="3910"/>
                  </a:lnTo>
                  <a:lnTo>
                    <a:pt x="3517" y="3753"/>
                  </a:lnTo>
                  <a:lnTo>
                    <a:pt x="4401" y="3615"/>
                  </a:lnTo>
                  <a:lnTo>
                    <a:pt x="5147" y="3458"/>
                  </a:lnTo>
                  <a:lnTo>
                    <a:pt x="5736" y="3301"/>
                  </a:lnTo>
                  <a:lnTo>
                    <a:pt x="5952" y="3222"/>
                  </a:lnTo>
                  <a:lnTo>
                    <a:pt x="6149" y="3144"/>
                  </a:lnTo>
                  <a:lnTo>
                    <a:pt x="6306" y="3065"/>
                  </a:lnTo>
                  <a:lnTo>
                    <a:pt x="6424" y="2987"/>
                  </a:lnTo>
                  <a:lnTo>
                    <a:pt x="6502" y="3006"/>
                  </a:lnTo>
                  <a:lnTo>
                    <a:pt x="6561" y="3045"/>
                  </a:lnTo>
                  <a:lnTo>
                    <a:pt x="656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65"/>
            <p:cNvSpPr/>
            <p:nvPr/>
          </p:nvSpPr>
          <p:spPr>
            <a:xfrm>
              <a:off x="-384425" y="-860756"/>
              <a:ext cx="184034" cy="73110"/>
            </a:xfrm>
            <a:custGeom>
              <a:avLst/>
              <a:gdLst/>
              <a:ahLst/>
              <a:cxnLst/>
              <a:rect l="l" t="t" r="r" b="b"/>
              <a:pathLst>
                <a:path w="11179" h="4441" extrusionOk="0">
                  <a:moveTo>
                    <a:pt x="11178" y="1"/>
                  </a:moveTo>
                  <a:lnTo>
                    <a:pt x="11021" y="60"/>
                  </a:lnTo>
                  <a:lnTo>
                    <a:pt x="10667" y="178"/>
                  </a:lnTo>
                  <a:lnTo>
                    <a:pt x="10274" y="276"/>
                  </a:lnTo>
                  <a:lnTo>
                    <a:pt x="9803" y="394"/>
                  </a:lnTo>
                  <a:lnTo>
                    <a:pt x="9273" y="512"/>
                  </a:lnTo>
                  <a:lnTo>
                    <a:pt x="8664" y="629"/>
                  </a:lnTo>
                  <a:lnTo>
                    <a:pt x="7976" y="728"/>
                  </a:lnTo>
                  <a:lnTo>
                    <a:pt x="7210" y="845"/>
                  </a:lnTo>
                  <a:lnTo>
                    <a:pt x="6345" y="944"/>
                  </a:lnTo>
                  <a:lnTo>
                    <a:pt x="4951" y="1081"/>
                  </a:lnTo>
                  <a:lnTo>
                    <a:pt x="3438" y="1199"/>
                  </a:lnTo>
                  <a:lnTo>
                    <a:pt x="2613" y="2044"/>
                  </a:lnTo>
                  <a:lnTo>
                    <a:pt x="1768" y="2869"/>
                  </a:lnTo>
                  <a:lnTo>
                    <a:pt x="904" y="3674"/>
                  </a:lnTo>
                  <a:lnTo>
                    <a:pt x="0" y="4440"/>
                  </a:lnTo>
                  <a:lnTo>
                    <a:pt x="1179" y="4401"/>
                  </a:lnTo>
                  <a:lnTo>
                    <a:pt x="2279" y="4342"/>
                  </a:lnTo>
                  <a:lnTo>
                    <a:pt x="3340" y="4264"/>
                  </a:lnTo>
                  <a:lnTo>
                    <a:pt x="4342" y="4185"/>
                  </a:lnTo>
                  <a:lnTo>
                    <a:pt x="5265" y="4107"/>
                  </a:lnTo>
                  <a:lnTo>
                    <a:pt x="6129" y="4008"/>
                  </a:lnTo>
                  <a:lnTo>
                    <a:pt x="6935" y="3930"/>
                  </a:lnTo>
                  <a:lnTo>
                    <a:pt x="7662" y="3831"/>
                  </a:lnTo>
                  <a:lnTo>
                    <a:pt x="8330" y="3714"/>
                  </a:lnTo>
                  <a:lnTo>
                    <a:pt x="8919" y="3615"/>
                  </a:lnTo>
                  <a:lnTo>
                    <a:pt x="9449" y="3517"/>
                  </a:lnTo>
                  <a:lnTo>
                    <a:pt x="9921" y="3399"/>
                  </a:lnTo>
                  <a:lnTo>
                    <a:pt x="10294" y="3301"/>
                  </a:lnTo>
                  <a:lnTo>
                    <a:pt x="10608" y="3183"/>
                  </a:lnTo>
                  <a:lnTo>
                    <a:pt x="10864" y="3085"/>
                  </a:lnTo>
                  <a:lnTo>
                    <a:pt x="11021" y="2987"/>
                  </a:lnTo>
                  <a:lnTo>
                    <a:pt x="11099" y="3006"/>
                  </a:lnTo>
                  <a:lnTo>
                    <a:pt x="11178" y="3046"/>
                  </a:lnTo>
                  <a:lnTo>
                    <a:pt x="1117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65"/>
            <p:cNvSpPr/>
            <p:nvPr/>
          </p:nvSpPr>
          <p:spPr>
            <a:xfrm>
              <a:off x="-779311" y="-721362"/>
              <a:ext cx="579859" cy="141018"/>
            </a:xfrm>
            <a:custGeom>
              <a:avLst/>
              <a:gdLst/>
              <a:ahLst/>
              <a:cxnLst/>
              <a:rect l="l" t="t" r="r" b="b"/>
              <a:pathLst>
                <a:path w="35223" h="8566" extrusionOk="0">
                  <a:moveTo>
                    <a:pt x="35184" y="1"/>
                  </a:moveTo>
                  <a:lnTo>
                    <a:pt x="35105" y="40"/>
                  </a:lnTo>
                  <a:lnTo>
                    <a:pt x="35007" y="60"/>
                  </a:lnTo>
                  <a:lnTo>
                    <a:pt x="34653" y="177"/>
                  </a:lnTo>
                  <a:lnTo>
                    <a:pt x="34260" y="295"/>
                  </a:lnTo>
                  <a:lnTo>
                    <a:pt x="33789" y="413"/>
                  </a:lnTo>
                  <a:lnTo>
                    <a:pt x="33259" y="531"/>
                  </a:lnTo>
                  <a:lnTo>
                    <a:pt x="32650" y="629"/>
                  </a:lnTo>
                  <a:lnTo>
                    <a:pt x="31962" y="747"/>
                  </a:lnTo>
                  <a:lnTo>
                    <a:pt x="31196" y="845"/>
                  </a:lnTo>
                  <a:lnTo>
                    <a:pt x="30331" y="944"/>
                  </a:lnTo>
                  <a:lnTo>
                    <a:pt x="29055" y="1081"/>
                  </a:lnTo>
                  <a:lnTo>
                    <a:pt x="27699" y="1199"/>
                  </a:lnTo>
                  <a:lnTo>
                    <a:pt x="26245" y="1297"/>
                  </a:lnTo>
                  <a:lnTo>
                    <a:pt x="24752" y="1376"/>
                  </a:lnTo>
                  <a:lnTo>
                    <a:pt x="23181" y="1435"/>
                  </a:lnTo>
                  <a:lnTo>
                    <a:pt x="21550" y="1474"/>
                  </a:lnTo>
                  <a:lnTo>
                    <a:pt x="19881" y="1513"/>
                  </a:lnTo>
                  <a:lnTo>
                    <a:pt x="17386" y="1513"/>
                  </a:lnTo>
                  <a:lnTo>
                    <a:pt x="16011" y="1494"/>
                  </a:lnTo>
                  <a:lnTo>
                    <a:pt x="15087" y="2024"/>
                  </a:lnTo>
                  <a:lnTo>
                    <a:pt x="14144" y="2515"/>
                  </a:lnTo>
                  <a:lnTo>
                    <a:pt x="13182" y="2987"/>
                  </a:lnTo>
                  <a:lnTo>
                    <a:pt x="12219" y="3419"/>
                  </a:lnTo>
                  <a:lnTo>
                    <a:pt x="11257" y="3831"/>
                  </a:lnTo>
                  <a:lnTo>
                    <a:pt x="10274" y="4205"/>
                  </a:lnTo>
                  <a:lnTo>
                    <a:pt x="9272" y="4558"/>
                  </a:lnTo>
                  <a:lnTo>
                    <a:pt x="8271" y="4892"/>
                  </a:lnTo>
                  <a:lnTo>
                    <a:pt x="7269" y="5187"/>
                  </a:lnTo>
                  <a:lnTo>
                    <a:pt x="6247" y="5462"/>
                  </a:lnTo>
                  <a:lnTo>
                    <a:pt x="5206" y="5717"/>
                  </a:lnTo>
                  <a:lnTo>
                    <a:pt x="4184" y="5953"/>
                  </a:lnTo>
                  <a:lnTo>
                    <a:pt x="3143" y="6149"/>
                  </a:lnTo>
                  <a:lnTo>
                    <a:pt x="2102" y="6326"/>
                  </a:lnTo>
                  <a:lnTo>
                    <a:pt x="1061" y="6464"/>
                  </a:lnTo>
                  <a:lnTo>
                    <a:pt x="0" y="6601"/>
                  </a:lnTo>
                  <a:lnTo>
                    <a:pt x="59" y="6680"/>
                  </a:lnTo>
                  <a:lnTo>
                    <a:pt x="79" y="6778"/>
                  </a:lnTo>
                  <a:lnTo>
                    <a:pt x="157" y="6837"/>
                  </a:lnTo>
                  <a:lnTo>
                    <a:pt x="295" y="6916"/>
                  </a:lnTo>
                  <a:lnTo>
                    <a:pt x="629" y="7053"/>
                  </a:lnTo>
                  <a:lnTo>
                    <a:pt x="1100" y="7191"/>
                  </a:lnTo>
                  <a:lnTo>
                    <a:pt x="1690" y="7348"/>
                  </a:lnTo>
                  <a:lnTo>
                    <a:pt x="2416" y="7505"/>
                  </a:lnTo>
                  <a:lnTo>
                    <a:pt x="3261" y="7642"/>
                  </a:lnTo>
                  <a:lnTo>
                    <a:pt x="4224" y="7780"/>
                  </a:lnTo>
                  <a:lnTo>
                    <a:pt x="5285" y="7917"/>
                  </a:lnTo>
                  <a:lnTo>
                    <a:pt x="6463" y="8055"/>
                  </a:lnTo>
                  <a:lnTo>
                    <a:pt x="7760" y="8173"/>
                  </a:lnTo>
                  <a:lnTo>
                    <a:pt x="9135" y="8271"/>
                  </a:lnTo>
                  <a:lnTo>
                    <a:pt x="10628" y="8369"/>
                  </a:lnTo>
                  <a:lnTo>
                    <a:pt x="12219" y="8448"/>
                  </a:lnTo>
                  <a:lnTo>
                    <a:pt x="13909" y="8507"/>
                  </a:lnTo>
                  <a:lnTo>
                    <a:pt x="15696" y="8546"/>
                  </a:lnTo>
                  <a:lnTo>
                    <a:pt x="17562" y="8566"/>
                  </a:lnTo>
                  <a:lnTo>
                    <a:pt x="20490" y="8566"/>
                  </a:lnTo>
                  <a:lnTo>
                    <a:pt x="23063" y="8526"/>
                  </a:lnTo>
                  <a:lnTo>
                    <a:pt x="25322" y="8467"/>
                  </a:lnTo>
                  <a:lnTo>
                    <a:pt x="27287" y="8369"/>
                  </a:lnTo>
                  <a:lnTo>
                    <a:pt x="28956" y="8232"/>
                  </a:lnTo>
                  <a:lnTo>
                    <a:pt x="30371" y="8114"/>
                  </a:lnTo>
                  <a:lnTo>
                    <a:pt x="31549" y="7957"/>
                  </a:lnTo>
                  <a:lnTo>
                    <a:pt x="32512" y="7800"/>
                  </a:lnTo>
                  <a:lnTo>
                    <a:pt x="33278" y="7642"/>
                  </a:lnTo>
                  <a:lnTo>
                    <a:pt x="33868" y="7505"/>
                  </a:lnTo>
                  <a:lnTo>
                    <a:pt x="34319" y="7348"/>
                  </a:lnTo>
                  <a:lnTo>
                    <a:pt x="34634" y="7230"/>
                  </a:lnTo>
                  <a:lnTo>
                    <a:pt x="34850" y="7112"/>
                  </a:lnTo>
                  <a:lnTo>
                    <a:pt x="34968" y="7014"/>
                  </a:lnTo>
                  <a:lnTo>
                    <a:pt x="35027" y="6955"/>
                  </a:lnTo>
                  <a:lnTo>
                    <a:pt x="35046" y="6916"/>
                  </a:lnTo>
                  <a:lnTo>
                    <a:pt x="35125" y="6798"/>
                  </a:lnTo>
                  <a:lnTo>
                    <a:pt x="35223" y="6699"/>
                  </a:lnTo>
                  <a:lnTo>
                    <a:pt x="3518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65"/>
            <p:cNvSpPr/>
            <p:nvPr/>
          </p:nvSpPr>
          <p:spPr>
            <a:xfrm>
              <a:off x="-780612" y="-722334"/>
              <a:ext cx="264882" cy="109657"/>
            </a:xfrm>
            <a:custGeom>
              <a:avLst/>
              <a:gdLst/>
              <a:ahLst/>
              <a:cxnLst/>
              <a:rect l="l" t="t" r="r" b="b"/>
              <a:pathLst>
                <a:path w="16090" h="6661" extrusionOk="0">
                  <a:moveTo>
                    <a:pt x="1" y="1"/>
                  </a:moveTo>
                  <a:lnTo>
                    <a:pt x="20" y="6562"/>
                  </a:lnTo>
                  <a:lnTo>
                    <a:pt x="79" y="6660"/>
                  </a:lnTo>
                  <a:lnTo>
                    <a:pt x="1140" y="6523"/>
                  </a:lnTo>
                  <a:lnTo>
                    <a:pt x="2181" y="6385"/>
                  </a:lnTo>
                  <a:lnTo>
                    <a:pt x="3222" y="6208"/>
                  </a:lnTo>
                  <a:lnTo>
                    <a:pt x="4263" y="6012"/>
                  </a:lnTo>
                  <a:lnTo>
                    <a:pt x="5285" y="5776"/>
                  </a:lnTo>
                  <a:lnTo>
                    <a:pt x="6326" y="5521"/>
                  </a:lnTo>
                  <a:lnTo>
                    <a:pt x="7348" y="5246"/>
                  </a:lnTo>
                  <a:lnTo>
                    <a:pt x="8350" y="4951"/>
                  </a:lnTo>
                  <a:lnTo>
                    <a:pt x="9351" y="4617"/>
                  </a:lnTo>
                  <a:lnTo>
                    <a:pt x="10353" y="4264"/>
                  </a:lnTo>
                  <a:lnTo>
                    <a:pt x="11336" y="3890"/>
                  </a:lnTo>
                  <a:lnTo>
                    <a:pt x="12298" y="3478"/>
                  </a:lnTo>
                  <a:lnTo>
                    <a:pt x="13261" y="3046"/>
                  </a:lnTo>
                  <a:lnTo>
                    <a:pt x="14223" y="2574"/>
                  </a:lnTo>
                  <a:lnTo>
                    <a:pt x="15166" y="2083"/>
                  </a:lnTo>
                  <a:lnTo>
                    <a:pt x="16090" y="1553"/>
                  </a:lnTo>
                  <a:lnTo>
                    <a:pt x="14459" y="1533"/>
                  </a:lnTo>
                  <a:lnTo>
                    <a:pt x="12887" y="1494"/>
                  </a:lnTo>
                  <a:lnTo>
                    <a:pt x="11336" y="1415"/>
                  </a:lnTo>
                  <a:lnTo>
                    <a:pt x="9843" y="1337"/>
                  </a:lnTo>
                  <a:lnTo>
                    <a:pt x="8389" y="1258"/>
                  </a:lnTo>
                  <a:lnTo>
                    <a:pt x="7033" y="1140"/>
                  </a:lnTo>
                  <a:lnTo>
                    <a:pt x="5717" y="1022"/>
                  </a:lnTo>
                  <a:lnTo>
                    <a:pt x="4499" y="885"/>
                  </a:lnTo>
                  <a:lnTo>
                    <a:pt x="3694" y="767"/>
                  </a:lnTo>
                  <a:lnTo>
                    <a:pt x="2967" y="669"/>
                  </a:lnTo>
                  <a:lnTo>
                    <a:pt x="2299" y="570"/>
                  </a:lnTo>
                  <a:lnTo>
                    <a:pt x="1729" y="453"/>
                  </a:lnTo>
                  <a:lnTo>
                    <a:pt x="1199" y="335"/>
                  </a:lnTo>
                  <a:lnTo>
                    <a:pt x="747" y="236"/>
                  </a:lnTo>
                  <a:lnTo>
                    <a:pt x="335" y="1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6" name="Google Shape;10936;p65"/>
            <p:cNvSpPr/>
            <p:nvPr/>
          </p:nvSpPr>
          <p:spPr>
            <a:xfrm>
              <a:off x="-780941" y="-792187"/>
              <a:ext cx="371279" cy="76337"/>
            </a:xfrm>
            <a:custGeom>
              <a:avLst/>
              <a:gdLst/>
              <a:ahLst/>
              <a:cxnLst/>
              <a:rect l="l" t="t" r="r" b="b"/>
              <a:pathLst>
                <a:path w="22553" h="4637" extrusionOk="0">
                  <a:moveTo>
                    <a:pt x="1" y="0"/>
                  </a:moveTo>
                  <a:lnTo>
                    <a:pt x="1" y="2967"/>
                  </a:lnTo>
                  <a:lnTo>
                    <a:pt x="315" y="3104"/>
                  </a:lnTo>
                  <a:lnTo>
                    <a:pt x="728" y="3242"/>
                  </a:lnTo>
                  <a:lnTo>
                    <a:pt x="1258" y="3379"/>
                  </a:lnTo>
                  <a:lnTo>
                    <a:pt x="1887" y="3517"/>
                  </a:lnTo>
                  <a:lnTo>
                    <a:pt x="2633" y="3654"/>
                  </a:lnTo>
                  <a:lnTo>
                    <a:pt x="3498" y="3792"/>
                  </a:lnTo>
                  <a:lnTo>
                    <a:pt x="4460" y="3929"/>
                  </a:lnTo>
                  <a:lnTo>
                    <a:pt x="5521" y="4047"/>
                  </a:lnTo>
                  <a:lnTo>
                    <a:pt x="6680" y="4165"/>
                  </a:lnTo>
                  <a:lnTo>
                    <a:pt x="7957" y="4263"/>
                  </a:lnTo>
                  <a:lnTo>
                    <a:pt x="9313" y="4362"/>
                  </a:lnTo>
                  <a:lnTo>
                    <a:pt x="10766" y="4440"/>
                  </a:lnTo>
                  <a:lnTo>
                    <a:pt x="12318" y="4519"/>
                  </a:lnTo>
                  <a:lnTo>
                    <a:pt x="13949" y="4578"/>
                  </a:lnTo>
                  <a:lnTo>
                    <a:pt x="15677" y="4617"/>
                  </a:lnTo>
                  <a:lnTo>
                    <a:pt x="17485" y="4637"/>
                  </a:lnTo>
                  <a:lnTo>
                    <a:pt x="17995" y="4637"/>
                  </a:lnTo>
                  <a:lnTo>
                    <a:pt x="18270" y="4460"/>
                  </a:lnTo>
                  <a:lnTo>
                    <a:pt x="19390" y="3772"/>
                  </a:lnTo>
                  <a:lnTo>
                    <a:pt x="20471" y="3045"/>
                  </a:lnTo>
                  <a:lnTo>
                    <a:pt x="21531" y="2299"/>
                  </a:lnTo>
                  <a:lnTo>
                    <a:pt x="22553" y="1513"/>
                  </a:lnTo>
                  <a:lnTo>
                    <a:pt x="22553" y="1513"/>
                  </a:lnTo>
                  <a:lnTo>
                    <a:pt x="20451" y="1572"/>
                  </a:lnTo>
                  <a:lnTo>
                    <a:pt x="17485" y="1572"/>
                  </a:lnTo>
                  <a:lnTo>
                    <a:pt x="15658" y="1552"/>
                  </a:lnTo>
                  <a:lnTo>
                    <a:pt x="13870" y="1513"/>
                  </a:lnTo>
                  <a:lnTo>
                    <a:pt x="12141" y="1454"/>
                  </a:lnTo>
                  <a:lnTo>
                    <a:pt x="10472" y="1376"/>
                  </a:lnTo>
                  <a:lnTo>
                    <a:pt x="8861" y="1277"/>
                  </a:lnTo>
                  <a:lnTo>
                    <a:pt x="7328" y="1159"/>
                  </a:lnTo>
                  <a:lnTo>
                    <a:pt x="5875" y="1042"/>
                  </a:lnTo>
                  <a:lnTo>
                    <a:pt x="4519" y="884"/>
                  </a:lnTo>
                  <a:lnTo>
                    <a:pt x="3714" y="786"/>
                  </a:lnTo>
                  <a:lnTo>
                    <a:pt x="2987" y="668"/>
                  </a:lnTo>
                  <a:lnTo>
                    <a:pt x="2319" y="570"/>
                  </a:lnTo>
                  <a:lnTo>
                    <a:pt x="1730" y="452"/>
                  </a:lnTo>
                  <a:lnTo>
                    <a:pt x="1199" y="334"/>
                  </a:lnTo>
                  <a:lnTo>
                    <a:pt x="747" y="236"/>
                  </a:lnTo>
                  <a:lnTo>
                    <a:pt x="355" y="1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7" name="Google Shape;10937;p65"/>
            <p:cNvSpPr/>
            <p:nvPr/>
          </p:nvSpPr>
          <p:spPr>
            <a:xfrm>
              <a:off x="-715928" y="-1339736"/>
              <a:ext cx="514865" cy="414295"/>
            </a:xfrm>
            <a:custGeom>
              <a:avLst/>
              <a:gdLst/>
              <a:ahLst/>
              <a:cxnLst/>
              <a:rect l="l" t="t" r="r" b="b"/>
              <a:pathLst>
                <a:path w="31275" h="25166" extrusionOk="0">
                  <a:moveTo>
                    <a:pt x="31196" y="1"/>
                  </a:moveTo>
                  <a:lnTo>
                    <a:pt x="30685" y="178"/>
                  </a:lnTo>
                  <a:lnTo>
                    <a:pt x="30057" y="335"/>
                  </a:lnTo>
                  <a:lnTo>
                    <a:pt x="29310" y="492"/>
                  </a:lnTo>
                  <a:lnTo>
                    <a:pt x="28407" y="649"/>
                  </a:lnTo>
                  <a:lnTo>
                    <a:pt x="28014" y="1494"/>
                  </a:lnTo>
                  <a:lnTo>
                    <a:pt x="27582" y="2339"/>
                  </a:lnTo>
                  <a:lnTo>
                    <a:pt x="27149" y="3164"/>
                  </a:lnTo>
                  <a:lnTo>
                    <a:pt x="26698" y="3989"/>
                  </a:lnTo>
                  <a:lnTo>
                    <a:pt x="26226" y="4794"/>
                  </a:lnTo>
                  <a:lnTo>
                    <a:pt x="25735" y="5600"/>
                  </a:lnTo>
                  <a:lnTo>
                    <a:pt x="25224" y="6385"/>
                  </a:lnTo>
                  <a:lnTo>
                    <a:pt x="24713" y="7171"/>
                  </a:lnTo>
                  <a:lnTo>
                    <a:pt x="24163" y="7937"/>
                  </a:lnTo>
                  <a:lnTo>
                    <a:pt x="23613" y="8704"/>
                  </a:lnTo>
                  <a:lnTo>
                    <a:pt x="23024" y="9450"/>
                  </a:lnTo>
                  <a:lnTo>
                    <a:pt x="22435" y="10197"/>
                  </a:lnTo>
                  <a:lnTo>
                    <a:pt x="21806" y="10923"/>
                  </a:lnTo>
                  <a:lnTo>
                    <a:pt x="21177" y="11631"/>
                  </a:lnTo>
                  <a:lnTo>
                    <a:pt x="20510" y="12318"/>
                  </a:lnTo>
                  <a:lnTo>
                    <a:pt x="19842" y="13006"/>
                  </a:lnTo>
                  <a:lnTo>
                    <a:pt x="18761" y="14008"/>
                  </a:lnTo>
                  <a:lnTo>
                    <a:pt x="17661" y="14970"/>
                  </a:lnTo>
                  <a:lnTo>
                    <a:pt x="16541" y="15894"/>
                  </a:lnTo>
                  <a:lnTo>
                    <a:pt x="15382" y="16778"/>
                  </a:lnTo>
                  <a:lnTo>
                    <a:pt x="14204" y="17622"/>
                  </a:lnTo>
                  <a:lnTo>
                    <a:pt x="13005" y="18447"/>
                  </a:lnTo>
                  <a:lnTo>
                    <a:pt x="11787" y="19213"/>
                  </a:lnTo>
                  <a:lnTo>
                    <a:pt x="10530" y="19960"/>
                  </a:lnTo>
                  <a:lnTo>
                    <a:pt x="9273" y="20648"/>
                  </a:lnTo>
                  <a:lnTo>
                    <a:pt x="7996" y="21315"/>
                  </a:lnTo>
                  <a:lnTo>
                    <a:pt x="6699" y="21924"/>
                  </a:lnTo>
                  <a:lnTo>
                    <a:pt x="5383" y="22514"/>
                  </a:lnTo>
                  <a:lnTo>
                    <a:pt x="4047" y="23044"/>
                  </a:lnTo>
                  <a:lnTo>
                    <a:pt x="2711" y="23535"/>
                  </a:lnTo>
                  <a:lnTo>
                    <a:pt x="1356" y="23987"/>
                  </a:lnTo>
                  <a:lnTo>
                    <a:pt x="1" y="24400"/>
                  </a:lnTo>
                  <a:lnTo>
                    <a:pt x="1199" y="24557"/>
                  </a:lnTo>
                  <a:lnTo>
                    <a:pt x="2574" y="24694"/>
                  </a:lnTo>
                  <a:lnTo>
                    <a:pt x="4067" y="24812"/>
                  </a:lnTo>
                  <a:lnTo>
                    <a:pt x="5697" y="24930"/>
                  </a:lnTo>
                  <a:lnTo>
                    <a:pt x="7465" y="25028"/>
                  </a:lnTo>
                  <a:lnTo>
                    <a:pt x="9371" y="25087"/>
                  </a:lnTo>
                  <a:lnTo>
                    <a:pt x="11394" y="25146"/>
                  </a:lnTo>
                  <a:lnTo>
                    <a:pt x="13536" y="25166"/>
                  </a:lnTo>
                  <a:lnTo>
                    <a:pt x="15972" y="25166"/>
                  </a:lnTo>
                  <a:lnTo>
                    <a:pt x="18250" y="25127"/>
                  </a:lnTo>
                  <a:lnTo>
                    <a:pt x="20372" y="25048"/>
                  </a:lnTo>
                  <a:lnTo>
                    <a:pt x="22317" y="24950"/>
                  </a:lnTo>
                  <a:lnTo>
                    <a:pt x="24085" y="24832"/>
                  </a:lnTo>
                  <a:lnTo>
                    <a:pt x="25676" y="24694"/>
                  </a:lnTo>
                  <a:lnTo>
                    <a:pt x="27071" y="24537"/>
                  </a:lnTo>
                  <a:lnTo>
                    <a:pt x="28289" y="24360"/>
                  </a:lnTo>
                  <a:lnTo>
                    <a:pt x="28682" y="23732"/>
                  </a:lnTo>
                  <a:lnTo>
                    <a:pt x="29094" y="23103"/>
                  </a:lnTo>
                  <a:lnTo>
                    <a:pt x="29467" y="22475"/>
                  </a:lnTo>
                  <a:lnTo>
                    <a:pt x="29860" y="21826"/>
                  </a:lnTo>
                  <a:lnTo>
                    <a:pt x="30214" y="21158"/>
                  </a:lnTo>
                  <a:lnTo>
                    <a:pt x="30587" y="20490"/>
                  </a:lnTo>
                  <a:lnTo>
                    <a:pt x="30921" y="19822"/>
                  </a:lnTo>
                  <a:lnTo>
                    <a:pt x="31275" y="19135"/>
                  </a:lnTo>
                  <a:lnTo>
                    <a:pt x="3119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8" name="Google Shape;10938;p65"/>
            <p:cNvSpPr/>
            <p:nvPr/>
          </p:nvSpPr>
          <p:spPr>
            <a:xfrm>
              <a:off x="-238249" y="-1405062"/>
              <a:ext cx="35592" cy="54672"/>
            </a:xfrm>
            <a:custGeom>
              <a:avLst/>
              <a:gdLst/>
              <a:ahLst/>
              <a:cxnLst/>
              <a:rect l="l" t="t" r="r" b="b"/>
              <a:pathLst>
                <a:path w="2162" h="3321" extrusionOk="0">
                  <a:moveTo>
                    <a:pt x="2162" y="1"/>
                  </a:moveTo>
                  <a:lnTo>
                    <a:pt x="1749" y="138"/>
                  </a:lnTo>
                  <a:lnTo>
                    <a:pt x="1258" y="276"/>
                  </a:lnTo>
                  <a:lnTo>
                    <a:pt x="649" y="1808"/>
                  </a:lnTo>
                  <a:lnTo>
                    <a:pt x="1" y="3321"/>
                  </a:lnTo>
                  <a:lnTo>
                    <a:pt x="786" y="3164"/>
                  </a:lnTo>
                  <a:lnTo>
                    <a:pt x="1395" y="3006"/>
                  </a:lnTo>
                  <a:lnTo>
                    <a:pt x="1651" y="2908"/>
                  </a:lnTo>
                  <a:lnTo>
                    <a:pt x="1867" y="2830"/>
                  </a:lnTo>
                  <a:lnTo>
                    <a:pt x="2024" y="2751"/>
                  </a:lnTo>
                  <a:lnTo>
                    <a:pt x="2142" y="2672"/>
                  </a:lnTo>
                  <a:lnTo>
                    <a:pt x="2162" y="2574"/>
                  </a:lnTo>
                  <a:lnTo>
                    <a:pt x="2162" y="2260"/>
                  </a:lnTo>
                  <a:lnTo>
                    <a:pt x="2162" y="1337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9" name="Google Shape;10939;p65"/>
            <p:cNvSpPr/>
            <p:nvPr/>
          </p:nvSpPr>
          <p:spPr>
            <a:xfrm>
              <a:off x="-781254" y="-926724"/>
              <a:ext cx="516165" cy="71167"/>
            </a:xfrm>
            <a:custGeom>
              <a:avLst/>
              <a:gdLst/>
              <a:ahLst/>
              <a:cxnLst/>
              <a:rect l="l" t="t" r="r" b="b"/>
              <a:pathLst>
                <a:path w="31354" h="4323" extrusionOk="0">
                  <a:moveTo>
                    <a:pt x="1120" y="0"/>
                  </a:moveTo>
                  <a:lnTo>
                    <a:pt x="550" y="118"/>
                  </a:lnTo>
                  <a:lnTo>
                    <a:pt x="0" y="236"/>
                  </a:lnTo>
                  <a:lnTo>
                    <a:pt x="0" y="2652"/>
                  </a:lnTo>
                  <a:lnTo>
                    <a:pt x="295" y="2790"/>
                  </a:lnTo>
                  <a:lnTo>
                    <a:pt x="708" y="2927"/>
                  </a:lnTo>
                  <a:lnTo>
                    <a:pt x="1218" y="3065"/>
                  </a:lnTo>
                  <a:lnTo>
                    <a:pt x="1867" y="3202"/>
                  </a:lnTo>
                  <a:lnTo>
                    <a:pt x="2613" y="3340"/>
                  </a:lnTo>
                  <a:lnTo>
                    <a:pt x="3458" y="3477"/>
                  </a:lnTo>
                  <a:lnTo>
                    <a:pt x="4420" y="3615"/>
                  </a:lnTo>
                  <a:lnTo>
                    <a:pt x="5481" y="3733"/>
                  </a:lnTo>
                  <a:lnTo>
                    <a:pt x="6660" y="3851"/>
                  </a:lnTo>
                  <a:lnTo>
                    <a:pt x="7917" y="3968"/>
                  </a:lnTo>
                  <a:lnTo>
                    <a:pt x="9292" y="4047"/>
                  </a:lnTo>
                  <a:lnTo>
                    <a:pt x="10746" y="4145"/>
                  </a:lnTo>
                  <a:lnTo>
                    <a:pt x="12298" y="4204"/>
                  </a:lnTo>
                  <a:lnTo>
                    <a:pt x="13948" y="4263"/>
                  </a:lnTo>
                  <a:lnTo>
                    <a:pt x="15677" y="4302"/>
                  </a:lnTo>
                  <a:lnTo>
                    <a:pt x="17504" y="4322"/>
                  </a:lnTo>
                  <a:lnTo>
                    <a:pt x="19173" y="4322"/>
                  </a:lnTo>
                  <a:lnTo>
                    <a:pt x="20765" y="4302"/>
                  </a:lnTo>
                  <a:lnTo>
                    <a:pt x="22277" y="4283"/>
                  </a:lnTo>
                  <a:lnTo>
                    <a:pt x="23711" y="4224"/>
                  </a:lnTo>
                  <a:lnTo>
                    <a:pt x="25086" y="4165"/>
                  </a:lnTo>
                  <a:lnTo>
                    <a:pt x="26383" y="4106"/>
                  </a:lnTo>
                  <a:lnTo>
                    <a:pt x="27581" y="4027"/>
                  </a:lnTo>
                  <a:lnTo>
                    <a:pt x="28701" y="3929"/>
                  </a:lnTo>
                  <a:lnTo>
                    <a:pt x="29389" y="3124"/>
                  </a:lnTo>
                  <a:lnTo>
                    <a:pt x="30057" y="2299"/>
                  </a:lnTo>
                  <a:lnTo>
                    <a:pt x="30725" y="1454"/>
                  </a:lnTo>
                  <a:lnTo>
                    <a:pt x="31353" y="590"/>
                  </a:lnTo>
                  <a:lnTo>
                    <a:pt x="30449" y="707"/>
                  </a:lnTo>
                  <a:lnTo>
                    <a:pt x="29173" y="845"/>
                  </a:lnTo>
                  <a:lnTo>
                    <a:pt x="27817" y="943"/>
                  </a:lnTo>
                  <a:lnTo>
                    <a:pt x="26363" y="1041"/>
                  </a:lnTo>
                  <a:lnTo>
                    <a:pt x="24870" y="1120"/>
                  </a:lnTo>
                  <a:lnTo>
                    <a:pt x="23299" y="1199"/>
                  </a:lnTo>
                  <a:lnTo>
                    <a:pt x="21668" y="1238"/>
                  </a:lnTo>
                  <a:lnTo>
                    <a:pt x="19999" y="1258"/>
                  </a:lnTo>
                  <a:lnTo>
                    <a:pt x="18289" y="1277"/>
                  </a:lnTo>
                  <a:lnTo>
                    <a:pt x="17504" y="1277"/>
                  </a:lnTo>
                  <a:lnTo>
                    <a:pt x="15677" y="1258"/>
                  </a:lnTo>
                  <a:lnTo>
                    <a:pt x="13889" y="1218"/>
                  </a:lnTo>
                  <a:lnTo>
                    <a:pt x="12160" y="1159"/>
                  </a:lnTo>
                  <a:lnTo>
                    <a:pt x="10491" y="1081"/>
                  </a:lnTo>
                  <a:lnTo>
                    <a:pt x="8880" y="982"/>
                  </a:lnTo>
                  <a:lnTo>
                    <a:pt x="7347" y="865"/>
                  </a:lnTo>
                  <a:lnTo>
                    <a:pt x="5894" y="727"/>
                  </a:lnTo>
                  <a:lnTo>
                    <a:pt x="4538" y="570"/>
                  </a:lnTo>
                  <a:lnTo>
                    <a:pt x="3497" y="432"/>
                  </a:lnTo>
                  <a:lnTo>
                    <a:pt x="2574" y="295"/>
                  </a:lnTo>
                  <a:lnTo>
                    <a:pt x="1788" y="157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0" name="Google Shape;10940;p65"/>
            <p:cNvSpPr/>
            <p:nvPr/>
          </p:nvSpPr>
          <p:spPr>
            <a:xfrm>
              <a:off x="-781254" y="-862040"/>
              <a:ext cx="453427" cy="76337"/>
            </a:xfrm>
            <a:custGeom>
              <a:avLst/>
              <a:gdLst/>
              <a:ahLst/>
              <a:cxnLst/>
              <a:rect l="l" t="t" r="r" b="b"/>
              <a:pathLst>
                <a:path w="27543" h="4637" extrusionOk="0">
                  <a:moveTo>
                    <a:pt x="0" y="0"/>
                  </a:moveTo>
                  <a:lnTo>
                    <a:pt x="20" y="2967"/>
                  </a:lnTo>
                  <a:lnTo>
                    <a:pt x="315" y="3104"/>
                  </a:lnTo>
                  <a:lnTo>
                    <a:pt x="727" y="3242"/>
                  </a:lnTo>
                  <a:lnTo>
                    <a:pt x="1238" y="3379"/>
                  </a:lnTo>
                  <a:lnTo>
                    <a:pt x="1886" y="3517"/>
                  </a:lnTo>
                  <a:lnTo>
                    <a:pt x="2633" y="3654"/>
                  </a:lnTo>
                  <a:lnTo>
                    <a:pt x="3477" y="3792"/>
                  </a:lnTo>
                  <a:lnTo>
                    <a:pt x="4440" y="3929"/>
                  </a:lnTo>
                  <a:lnTo>
                    <a:pt x="5520" y="4047"/>
                  </a:lnTo>
                  <a:lnTo>
                    <a:pt x="6679" y="4165"/>
                  </a:lnTo>
                  <a:lnTo>
                    <a:pt x="7937" y="4263"/>
                  </a:lnTo>
                  <a:lnTo>
                    <a:pt x="9312" y="4361"/>
                  </a:lnTo>
                  <a:lnTo>
                    <a:pt x="10766" y="4460"/>
                  </a:lnTo>
                  <a:lnTo>
                    <a:pt x="12317" y="4518"/>
                  </a:lnTo>
                  <a:lnTo>
                    <a:pt x="13948" y="4577"/>
                  </a:lnTo>
                  <a:lnTo>
                    <a:pt x="15677" y="4617"/>
                  </a:lnTo>
                  <a:lnTo>
                    <a:pt x="17504" y="4636"/>
                  </a:lnTo>
                  <a:lnTo>
                    <a:pt x="19272" y="4636"/>
                  </a:lnTo>
                  <a:lnTo>
                    <a:pt x="20981" y="4617"/>
                  </a:lnTo>
                  <a:lnTo>
                    <a:pt x="22572" y="4577"/>
                  </a:lnTo>
                  <a:lnTo>
                    <a:pt x="24104" y="4518"/>
                  </a:lnTo>
                  <a:lnTo>
                    <a:pt x="25008" y="3752"/>
                  </a:lnTo>
                  <a:lnTo>
                    <a:pt x="25872" y="2947"/>
                  </a:lnTo>
                  <a:lnTo>
                    <a:pt x="26717" y="2122"/>
                  </a:lnTo>
                  <a:lnTo>
                    <a:pt x="27542" y="1277"/>
                  </a:lnTo>
                  <a:lnTo>
                    <a:pt x="25401" y="1415"/>
                  </a:lnTo>
                  <a:lnTo>
                    <a:pt x="23142" y="1513"/>
                  </a:lnTo>
                  <a:lnTo>
                    <a:pt x="20765" y="1572"/>
                  </a:lnTo>
                  <a:lnTo>
                    <a:pt x="18289" y="1591"/>
                  </a:lnTo>
                  <a:lnTo>
                    <a:pt x="17504" y="1591"/>
                  </a:lnTo>
                  <a:lnTo>
                    <a:pt x="15677" y="1572"/>
                  </a:lnTo>
                  <a:lnTo>
                    <a:pt x="13889" y="1513"/>
                  </a:lnTo>
                  <a:lnTo>
                    <a:pt x="12160" y="1454"/>
                  </a:lnTo>
                  <a:lnTo>
                    <a:pt x="10491" y="1375"/>
                  </a:lnTo>
                  <a:lnTo>
                    <a:pt x="8880" y="1277"/>
                  </a:lnTo>
                  <a:lnTo>
                    <a:pt x="7347" y="1179"/>
                  </a:lnTo>
                  <a:lnTo>
                    <a:pt x="5894" y="1041"/>
                  </a:lnTo>
                  <a:lnTo>
                    <a:pt x="4538" y="884"/>
                  </a:lnTo>
                  <a:lnTo>
                    <a:pt x="3733" y="786"/>
                  </a:lnTo>
                  <a:lnTo>
                    <a:pt x="2986" y="668"/>
                  </a:lnTo>
                  <a:lnTo>
                    <a:pt x="2338" y="570"/>
                  </a:lnTo>
                  <a:lnTo>
                    <a:pt x="1749" y="452"/>
                  </a:lnTo>
                  <a:lnTo>
                    <a:pt x="1218" y="334"/>
                  </a:lnTo>
                  <a:lnTo>
                    <a:pt x="747" y="236"/>
                  </a:lnTo>
                  <a:lnTo>
                    <a:pt x="354" y="1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1" name="Google Shape;10941;p65"/>
            <p:cNvSpPr/>
            <p:nvPr/>
          </p:nvSpPr>
          <p:spPr>
            <a:xfrm>
              <a:off x="-209142" y="-1441610"/>
              <a:ext cx="6486" cy="18125"/>
            </a:xfrm>
            <a:custGeom>
              <a:avLst/>
              <a:gdLst/>
              <a:ahLst/>
              <a:cxnLst/>
              <a:rect l="l" t="t" r="r" b="b"/>
              <a:pathLst>
                <a:path w="394" h="1101" extrusionOk="0">
                  <a:moveTo>
                    <a:pt x="394" y="1"/>
                  </a:moveTo>
                  <a:lnTo>
                    <a:pt x="1" y="1101"/>
                  </a:lnTo>
                  <a:lnTo>
                    <a:pt x="217" y="1003"/>
                  </a:lnTo>
                  <a:lnTo>
                    <a:pt x="374" y="924"/>
                  </a:lnTo>
                  <a:lnTo>
                    <a:pt x="394" y="767"/>
                  </a:lnTo>
                  <a:lnTo>
                    <a:pt x="394" y="453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6480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2" name="Google Shape;10942;p65"/>
            <p:cNvSpPr/>
            <p:nvPr/>
          </p:nvSpPr>
          <p:spPr>
            <a:xfrm>
              <a:off x="-782867" y="-1473302"/>
              <a:ext cx="580188" cy="72781"/>
            </a:xfrm>
            <a:custGeom>
              <a:avLst/>
              <a:gdLst/>
              <a:ahLst/>
              <a:cxnLst/>
              <a:rect l="l" t="t" r="r" b="b"/>
              <a:pathLst>
                <a:path w="35243" h="4421" extrusionOk="0">
                  <a:moveTo>
                    <a:pt x="0" y="1"/>
                  </a:moveTo>
                  <a:lnTo>
                    <a:pt x="20" y="2672"/>
                  </a:lnTo>
                  <a:lnTo>
                    <a:pt x="118" y="2751"/>
                  </a:lnTo>
                  <a:lnTo>
                    <a:pt x="255" y="2810"/>
                  </a:lnTo>
                  <a:lnTo>
                    <a:pt x="629" y="2967"/>
                  </a:lnTo>
                  <a:lnTo>
                    <a:pt x="1120" y="3105"/>
                  </a:lnTo>
                  <a:lnTo>
                    <a:pt x="1729" y="3242"/>
                  </a:lnTo>
                  <a:lnTo>
                    <a:pt x="2456" y="3380"/>
                  </a:lnTo>
                  <a:lnTo>
                    <a:pt x="3300" y="3537"/>
                  </a:lnTo>
                  <a:lnTo>
                    <a:pt x="4263" y="3674"/>
                  </a:lnTo>
                  <a:lnTo>
                    <a:pt x="5324" y="3792"/>
                  </a:lnTo>
                  <a:lnTo>
                    <a:pt x="6502" y="3910"/>
                  </a:lnTo>
                  <a:lnTo>
                    <a:pt x="7799" y="4028"/>
                  </a:lnTo>
                  <a:lnTo>
                    <a:pt x="9174" y="4126"/>
                  </a:lnTo>
                  <a:lnTo>
                    <a:pt x="10667" y="4224"/>
                  </a:lnTo>
                  <a:lnTo>
                    <a:pt x="12258" y="4303"/>
                  </a:lnTo>
                  <a:lnTo>
                    <a:pt x="13948" y="4342"/>
                  </a:lnTo>
                  <a:lnTo>
                    <a:pt x="15735" y="4401"/>
                  </a:lnTo>
                  <a:lnTo>
                    <a:pt x="17602" y="4421"/>
                  </a:lnTo>
                  <a:lnTo>
                    <a:pt x="19311" y="4421"/>
                  </a:lnTo>
                  <a:lnTo>
                    <a:pt x="20961" y="4401"/>
                  </a:lnTo>
                  <a:lnTo>
                    <a:pt x="22532" y="4362"/>
                  </a:lnTo>
                  <a:lnTo>
                    <a:pt x="24006" y="4303"/>
                  </a:lnTo>
                  <a:lnTo>
                    <a:pt x="25401" y="4244"/>
                  </a:lnTo>
                  <a:lnTo>
                    <a:pt x="26717" y="4165"/>
                  </a:lnTo>
                  <a:lnTo>
                    <a:pt x="27954" y="4087"/>
                  </a:lnTo>
                  <a:lnTo>
                    <a:pt x="29094" y="3989"/>
                  </a:lnTo>
                  <a:lnTo>
                    <a:pt x="30155" y="3890"/>
                  </a:lnTo>
                  <a:lnTo>
                    <a:pt x="31117" y="3772"/>
                  </a:lnTo>
                  <a:lnTo>
                    <a:pt x="31982" y="3655"/>
                  </a:lnTo>
                  <a:lnTo>
                    <a:pt x="32748" y="3537"/>
                  </a:lnTo>
                  <a:lnTo>
                    <a:pt x="33435" y="3419"/>
                  </a:lnTo>
                  <a:lnTo>
                    <a:pt x="34005" y="3281"/>
                  </a:lnTo>
                  <a:lnTo>
                    <a:pt x="34476" y="3164"/>
                  </a:lnTo>
                  <a:lnTo>
                    <a:pt x="34850" y="3026"/>
                  </a:lnTo>
                  <a:lnTo>
                    <a:pt x="35243" y="1926"/>
                  </a:lnTo>
                  <a:lnTo>
                    <a:pt x="35243" y="158"/>
                  </a:lnTo>
                  <a:lnTo>
                    <a:pt x="34889" y="276"/>
                  </a:lnTo>
                  <a:lnTo>
                    <a:pt x="34476" y="394"/>
                  </a:lnTo>
                  <a:lnTo>
                    <a:pt x="34005" y="511"/>
                  </a:lnTo>
                  <a:lnTo>
                    <a:pt x="33475" y="629"/>
                  </a:lnTo>
                  <a:lnTo>
                    <a:pt x="32866" y="728"/>
                  </a:lnTo>
                  <a:lnTo>
                    <a:pt x="32178" y="845"/>
                  </a:lnTo>
                  <a:lnTo>
                    <a:pt x="31412" y="944"/>
                  </a:lnTo>
                  <a:lnTo>
                    <a:pt x="30547" y="1042"/>
                  </a:lnTo>
                  <a:lnTo>
                    <a:pt x="29271" y="1179"/>
                  </a:lnTo>
                  <a:lnTo>
                    <a:pt x="27915" y="1297"/>
                  </a:lnTo>
                  <a:lnTo>
                    <a:pt x="26461" y="1395"/>
                  </a:lnTo>
                  <a:lnTo>
                    <a:pt x="24968" y="1474"/>
                  </a:lnTo>
                  <a:lnTo>
                    <a:pt x="23397" y="1533"/>
                  </a:lnTo>
                  <a:lnTo>
                    <a:pt x="21766" y="1572"/>
                  </a:lnTo>
                  <a:lnTo>
                    <a:pt x="20097" y="1612"/>
                  </a:lnTo>
                  <a:lnTo>
                    <a:pt x="17602" y="1612"/>
                  </a:lnTo>
                  <a:lnTo>
                    <a:pt x="15775" y="1592"/>
                  </a:lnTo>
                  <a:lnTo>
                    <a:pt x="13987" y="1553"/>
                  </a:lnTo>
                  <a:lnTo>
                    <a:pt x="12258" y="1494"/>
                  </a:lnTo>
                  <a:lnTo>
                    <a:pt x="10589" y="1415"/>
                  </a:lnTo>
                  <a:lnTo>
                    <a:pt x="8978" y="1317"/>
                  </a:lnTo>
                  <a:lnTo>
                    <a:pt x="7445" y="1199"/>
                  </a:lnTo>
                  <a:lnTo>
                    <a:pt x="5992" y="1081"/>
                  </a:lnTo>
                  <a:lnTo>
                    <a:pt x="4636" y="924"/>
                  </a:lnTo>
                  <a:lnTo>
                    <a:pt x="3791" y="806"/>
                  </a:lnTo>
                  <a:lnTo>
                    <a:pt x="3025" y="708"/>
                  </a:lnTo>
                  <a:lnTo>
                    <a:pt x="2357" y="590"/>
                  </a:lnTo>
                  <a:lnTo>
                    <a:pt x="1748" y="472"/>
                  </a:lnTo>
                  <a:lnTo>
                    <a:pt x="1218" y="354"/>
                  </a:lnTo>
                  <a:lnTo>
                    <a:pt x="747" y="236"/>
                  </a:lnTo>
                  <a:lnTo>
                    <a:pt x="354" y="1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3" name="Google Shape;10943;p65"/>
            <p:cNvSpPr/>
            <p:nvPr/>
          </p:nvSpPr>
          <p:spPr>
            <a:xfrm>
              <a:off x="-782554" y="-1407647"/>
              <a:ext cx="564993" cy="72451"/>
            </a:xfrm>
            <a:custGeom>
              <a:avLst/>
              <a:gdLst/>
              <a:ahLst/>
              <a:cxnLst/>
              <a:rect l="l" t="t" r="r" b="b"/>
              <a:pathLst>
                <a:path w="34320" h="4401" extrusionOk="0">
                  <a:moveTo>
                    <a:pt x="1" y="1"/>
                  </a:moveTo>
                  <a:lnTo>
                    <a:pt x="1" y="2692"/>
                  </a:lnTo>
                  <a:lnTo>
                    <a:pt x="119" y="2751"/>
                  </a:lnTo>
                  <a:lnTo>
                    <a:pt x="256" y="2810"/>
                  </a:lnTo>
                  <a:lnTo>
                    <a:pt x="629" y="2967"/>
                  </a:lnTo>
                  <a:lnTo>
                    <a:pt x="1120" y="3104"/>
                  </a:lnTo>
                  <a:lnTo>
                    <a:pt x="1729" y="3242"/>
                  </a:lnTo>
                  <a:lnTo>
                    <a:pt x="2476" y="3379"/>
                  </a:lnTo>
                  <a:lnTo>
                    <a:pt x="3321" y="3537"/>
                  </a:lnTo>
                  <a:lnTo>
                    <a:pt x="4264" y="3674"/>
                  </a:lnTo>
                  <a:lnTo>
                    <a:pt x="5344" y="3792"/>
                  </a:lnTo>
                  <a:lnTo>
                    <a:pt x="6523" y="3910"/>
                  </a:lnTo>
                  <a:lnTo>
                    <a:pt x="7800" y="4028"/>
                  </a:lnTo>
                  <a:lnTo>
                    <a:pt x="9194" y="4126"/>
                  </a:lnTo>
                  <a:lnTo>
                    <a:pt x="10668" y="4224"/>
                  </a:lnTo>
                  <a:lnTo>
                    <a:pt x="12259" y="4283"/>
                  </a:lnTo>
                  <a:lnTo>
                    <a:pt x="13948" y="4342"/>
                  </a:lnTo>
                  <a:lnTo>
                    <a:pt x="15716" y="4381"/>
                  </a:lnTo>
                  <a:lnTo>
                    <a:pt x="17583" y="4401"/>
                  </a:lnTo>
                  <a:lnTo>
                    <a:pt x="20235" y="4401"/>
                  </a:lnTo>
                  <a:lnTo>
                    <a:pt x="22690" y="4342"/>
                  </a:lnTo>
                  <a:lnTo>
                    <a:pt x="24949" y="4263"/>
                  </a:lnTo>
                  <a:lnTo>
                    <a:pt x="26992" y="4146"/>
                  </a:lnTo>
                  <a:lnTo>
                    <a:pt x="28839" y="4008"/>
                  </a:lnTo>
                  <a:lnTo>
                    <a:pt x="30470" y="3851"/>
                  </a:lnTo>
                  <a:lnTo>
                    <a:pt x="31884" y="3674"/>
                  </a:lnTo>
                  <a:lnTo>
                    <a:pt x="33063" y="3478"/>
                  </a:lnTo>
                  <a:lnTo>
                    <a:pt x="33711" y="1965"/>
                  </a:lnTo>
                  <a:lnTo>
                    <a:pt x="34320" y="433"/>
                  </a:lnTo>
                  <a:lnTo>
                    <a:pt x="33593" y="590"/>
                  </a:lnTo>
                  <a:lnTo>
                    <a:pt x="32748" y="747"/>
                  </a:lnTo>
                  <a:lnTo>
                    <a:pt x="31727" y="904"/>
                  </a:lnTo>
                  <a:lnTo>
                    <a:pt x="30528" y="1042"/>
                  </a:lnTo>
                  <a:lnTo>
                    <a:pt x="29252" y="1179"/>
                  </a:lnTo>
                  <a:lnTo>
                    <a:pt x="27896" y="1297"/>
                  </a:lnTo>
                  <a:lnTo>
                    <a:pt x="26442" y="1395"/>
                  </a:lnTo>
                  <a:lnTo>
                    <a:pt x="24949" y="1474"/>
                  </a:lnTo>
                  <a:lnTo>
                    <a:pt x="23378" y="1533"/>
                  </a:lnTo>
                  <a:lnTo>
                    <a:pt x="21747" y="1572"/>
                  </a:lnTo>
                  <a:lnTo>
                    <a:pt x="20078" y="1611"/>
                  </a:lnTo>
                  <a:lnTo>
                    <a:pt x="17583" y="1611"/>
                  </a:lnTo>
                  <a:lnTo>
                    <a:pt x="15756" y="1592"/>
                  </a:lnTo>
                  <a:lnTo>
                    <a:pt x="13968" y="1553"/>
                  </a:lnTo>
                  <a:lnTo>
                    <a:pt x="12239" y="1494"/>
                  </a:lnTo>
                  <a:lnTo>
                    <a:pt x="10570" y="1415"/>
                  </a:lnTo>
                  <a:lnTo>
                    <a:pt x="8959" y="1317"/>
                  </a:lnTo>
                  <a:lnTo>
                    <a:pt x="7426" y="1199"/>
                  </a:lnTo>
                  <a:lnTo>
                    <a:pt x="5973" y="1061"/>
                  </a:lnTo>
                  <a:lnTo>
                    <a:pt x="4617" y="924"/>
                  </a:lnTo>
                  <a:lnTo>
                    <a:pt x="3772" y="806"/>
                  </a:lnTo>
                  <a:lnTo>
                    <a:pt x="3026" y="688"/>
                  </a:lnTo>
                  <a:lnTo>
                    <a:pt x="2338" y="590"/>
                  </a:lnTo>
                  <a:lnTo>
                    <a:pt x="1729" y="472"/>
                  </a:lnTo>
                  <a:lnTo>
                    <a:pt x="1199" y="354"/>
                  </a:lnTo>
                  <a:lnTo>
                    <a:pt x="747" y="236"/>
                  </a:lnTo>
                  <a:lnTo>
                    <a:pt x="335" y="1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65"/>
            <p:cNvSpPr/>
            <p:nvPr/>
          </p:nvSpPr>
          <p:spPr>
            <a:xfrm>
              <a:off x="-782554" y="-1341992"/>
              <a:ext cx="534274" cy="403940"/>
            </a:xfrm>
            <a:custGeom>
              <a:avLst/>
              <a:gdLst/>
              <a:ahLst/>
              <a:cxnLst/>
              <a:rect l="l" t="t" r="r" b="b"/>
              <a:pathLst>
                <a:path w="32454" h="24537" extrusionOk="0">
                  <a:moveTo>
                    <a:pt x="1" y="0"/>
                  </a:moveTo>
                  <a:lnTo>
                    <a:pt x="79" y="23633"/>
                  </a:lnTo>
                  <a:lnTo>
                    <a:pt x="295" y="23751"/>
                  </a:lnTo>
                  <a:lnTo>
                    <a:pt x="610" y="23849"/>
                  </a:lnTo>
                  <a:lnTo>
                    <a:pt x="983" y="23967"/>
                  </a:lnTo>
                  <a:lnTo>
                    <a:pt x="1454" y="24085"/>
                  </a:lnTo>
                  <a:lnTo>
                    <a:pt x="1985" y="24203"/>
                  </a:lnTo>
                  <a:lnTo>
                    <a:pt x="2594" y="24321"/>
                  </a:lnTo>
                  <a:lnTo>
                    <a:pt x="3281" y="24419"/>
                  </a:lnTo>
                  <a:lnTo>
                    <a:pt x="4048" y="24537"/>
                  </a:lnTo>
                  <a:lnTo>
                    <a:pt x="5403" y="24124"/>
                  </a:lnTo>
                  <a:lnTo>
                    <a:pt x="6758" y="23672"/>
                  </a:lnTo>
                  <a:lnTo>
                    <a:pt x="8094" y="23181"/>
                  </a:lnTo>
                  <a:lnTo>
                    <a:pt x="9430" y="22651"/>
                  </a:lnTo>
                  <a:lnTo>
                    <a:pt x="10746" y="22061"/>
                  </a:lnTo>
                  <a:lnTo>
                    <a:pt x="12043" y="21452"/>
                  </a:lnTo>
                  <a:lnTo>
                    <a:pt x="13320" y="20785"/>
                  </a:lnTo>
                  <a:lnTo>
                    <a:pt x="14577" y="20097"/>
                  </a:lnTo>
                  <a:lnTo>
                    <a:pt x="15834" y="19350"/>
                  </a:lnTo>
                  <a:lnTo>
                    <a:pt x="17052" y="18584"/>
                  </a:lnTo>
                  <a:lnTo>
                    <a:pt x="18251" y="17759"/>
                  </a:lnTo>
                  <a:lnTo>
                    <a:pt x="19429" y="16915"/>
                  </a:lnTo>
                  <a:lnTo>
                    <a:pt x="20588" y="16031"/>
                  </a:lnTo>
                  <a:lnTo>
                    <a:pt x="21708" y="15107"/>
                  </a:lnTo>
                  <a:lnTo>
                    <a:pt x="22808" y="14145"/>
                  </a:lnTo>
                  <a:lnTo>
                    <a:pt x="23889" y="13143"/>
                  </a:lnTo>
                  <a:lnTo>
                    <a:pt x="24557" y="12455"/>
                  </a:lnTo>
                  <a:lnTo>
                    <a:pt x="25224" y="11768"/>
                  </a:lnTo>
                  <a:lnTo>
                    <a:pt x="25853" y="11060"/>
                  </a:lnTo>
                  <a:lnTo>
                    <a:pt x="26482" y="10334"/>
                  </a:lnTo>
                  <a:lnTo>
                    <a:pt x="27071" y="9587"/>
                  </a:lnTo>
                  <a:lnTo>
                    <a:pt x="27660" y="8841"/>
                  </a:lnTo>
                  <a:lnTo>
                    <a:pt x="28210" y="8074"/>
                  </a:lnTo>
                  <a:lnTo>
                    <a:pt x="28760" y="7308"/>
                  </a:lnTo>
                  <a:lnTo>
                    <a:pt x="29271" y="6522"/>
                  </a:lnTo>
                  <a:lnTo>
                    <a:pt x="29782" y="5737"/>
                  </a:lnTo>
                  <a:lnTo>
                    <a:pt x="30273" y="4931"/>
                  </a:lnTo>
                  <a:lnTo>
                    <a:pt x="30745" y="4126"/>
                  </a:lnTo>
                  <a:lnTo>
                    <a:pt x="31196" y="3301"/>
                  </a:lnTo>
                  <a:lnTo>
                    <a:pt x="31629" y="2476"/>
                  </a:lnTo>
                  <a:lnTo>
                    <a:pt x="32061" y="1631"/>
                  </a:lnTo>
                  <a:lnTo>
                    <a:pt x="32454" y="786"/>
                  </a:lnTo>
                  <a:lnTo>
                    <a:pt x="32454" y="786"/>
                  </a:lnTo>
                  <a:lnTo>
                    <a:pt x="31550" y="924"/>
                  </a:lnTo>
                  <a:lnTo>
                    <a:pt x="30528" y="1042"/>
                  </a:lnTo>
                  <a:lnTo>
                    <a:pt x="29252" y="1179"/>
                  </a:lnTo>
                  <a:lnTo>
                    <a:pt x="27896" y="1277"/>
                  </a:lnTo>
                  <a:lnTo>
                    <a:pt x="26442" y="1376"/>
                  </a:lnTo>
                  <a:lnTo>
                    <a:pt x="24949" y="1454"/>
                  </a:lnTo>
                  <a:lnTo>
                    <a:pt x="23378" y="1533"/>
                  </a:lnTo>
                  <a:lnTo>
                    <a:pt x="21747" y="1572"/>
                  </a:lnTo>
                  <a:lnTo>
                    <a:pt x="20078" y="1592"/>
                  </a:lnTo>
                  <a:lnTo>
                    <a:pt x="18368" y="1611"/>
                  </a:lnTo>
                  <a:lnTo>
                    <a:pt x="17583" y="1611"/>
                  </a:lnTo>
                  <a:lnTo>
                    <a:pt x="15756" y="1592"/>
                  </a:lnTo>
                  <a:lnTo>
                    <a:pt x="13968" y="1552"/>
                  </a:lnTo>
                  <a:lnTo>
                    <a:pt x="12239" y="1493"/>
                  </a:lnTo>
                  <a:lnTo>
                    <a:pt x="10570" y="1415"/>
                  </a:lnTo>
                  <a:lnTo>
                    <a:pt x="8959" y="1317"/>
                  </a:lnTo>
                  <a:lnTo>
                    <a:pt x="7426" y="1199"/>
                  </a:lnTo>
                  <a:lnTo>
                    <a:pt x="5973" y="1061"/>
                  </a:lnTo>
                  <a:lnTo>
                    <a:pt x="4617" y="904"/>
                  </a:lnTo>
                  <a:lnTo>
                    <a:pt x="3792" y="806"/>
                  </a:lnTo>
                  <a:lnTo>
                    <a:pt x="3026" y="688"/>
                  </a:lnTo>
                  <a:lnTo>
                    <a:pt x="2358" y="570"/>
                  </a:lnTo>
                  <a:lnTo>
                    <a:pt x="1749" y="472"/>
                  </a:lnTo>
                  <a:lnTo>
                    <a:pt x="1219" y="354"/>
                  </a:lnTo>
                  <a:lnTo>
                    <a:pt x="747" y="236"/>
                  </a:lnTo>
                  <a:lnTo>
                    <a:pt x="354" y="1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65"/>
            <p:cNvSpPr/>
            <p:nvPr/>
          </p:nvSpPr>
          <p:spPr>
            <a:xfrm>
              <a:off x="-784168" y="-1747875"/>
              <a:ext cx="581159" cy="216054"/>
            </a:xfrm>
            <a:custGeom>
              <a:avLst/>
              <a:gdLst/>
              <a:ahLst/>
              <a:cxnLst/>
              <a:rect l="l" t="t" r="r" b="b"/>
              <a:pathLst>
                <a:path w="35302" h="13124" extrusionOk="0">
                  <a:moveTo>
                    <a:pt x="16463" y="0"/>
                  </a:moveTo>
                  <a:lnTo>
                    <a:pt x="15913" y="20"/>
                  </a:lnTo>
                  <a:lnTo>
                    <a:pt x="14695" y="20"/>
                  </a:lnTo>
                  <a:lnTo>
                    <a:pt x="14184" y="40"/>
                  </a:lnTo>
                  <a:lnTo>
                    <a:pt x="13830" y="40"/>
                  </a:lnTo>
                  <a:lnTo>
                    <a:pt x="13339" y="59"/>
                  </a:lnTo>
                  <a:lnTo>
                    <a:pt x="12986" y="59"/>
                  </a:lnTo>
                  <a:lnTo>
                    <a:pt x="12514" y="79"/>
                  </a:lnTo>
                  <a:lnTo>
                    <a:pt x="12161" y="79"/>
                  </a:lnTo>
                  <a:lnTo>
                    <a:pt x="11709" y="99"/>
                  </a:lnTo>
                  <a:lnTo>
                    <a:pt x="11355" y="118"/>
                  </a:lnTo>
                  <a:lnTo>
                    <a:pt x="10903" y="138"/>
                  </a:lnTo>
                  <a:lnTo>
                    <a:pt x="10569" y="158"/>
                  </a:lnTo>
                  <a:lnTo>
                    <a:pt x="10137" y="177"/>
                  </a:lnTo>
                  <a:lnTo>
                    <a:pt x="9803" y="197"/>
                  </a:lnTo>
                  <a:lnTo>
                    <a:pt x="9391" y="216"/>
                  </a:lnTo>
                  <a:lnTo>
                    <a:pt x="9037" y="236"/>
                  </a:lnTo>
                  <a:lnTo>
                    <a:pt x="8644" y="256"/>
                  </a:lnTo>
                  <a:lnTo>
                    <a:pt x="8310" y="295"/>
                  </a:lnTo>
                  <a:lnTo>
                    <a:pt x="7937" y="315"/>
                  </a:lnTo>
                  <a:lnTo>
                    <a:pt x="7623" y="334"/>
                  </a:lnTo>
                  <a:lnTo>
                    <a:pt x="7249" y="374"/>
                  </a:lnTo>
                  <a:lnTo>
                    <a:pt x="6935" y="393"/>
                  </a:lnTo>
                  <a:lnTo>
                    <a:pt x="6581" y="433"/>
                  </a:lnTo>
                  <a:lnTo>
                    <a:pt x="6287" y="452"/>
                  </a:lnTo>
                  <a:lnTo>
                    <a:pt x="5953" y="491"/>
                  </a:lnTo>
                  <a:lnTo>
                    <a:pt x="5658" y="511"/>
                  </a:lnTo>
                  <a:lnTo>
                    <a:pt x="5344" y="550"/>
                  </a:lnTo>
                  <a:lnTo>
                    <a:pt x="5069" y="590"/>
                  </a:lnTo>
                  <a:lnTo>
                    <a:pt x="4755" y="629"/>
                  </a:lnTo>
                  <a:lnTo>
                    <a:pt x="4479" y="649"/>
                  </a:lnTo>
                  <a:lnTo>
                    <a:pt x="4204" y="688"/>
                  </a:lnTo>
                  <a:lnTo>
                    <a:pt x="3949" y="727"/>
                  </a:lnTo>
                  <a:lnTo>
                    <a:pt x="3674" y="766"/>
                  </a:lnTo>
                  <a:lnTo>
                    <a:pt x="3438" y="806"/>
                  </a:lnTo>
                  <a:lnTo>
                    <a:pt x="3183" y="845"/>
                  </a:lnTo>
                  <a:lnTo>
                    <a:pt x="2947" y="884"/>
                  </a:lnTo>
                  <a:lnTo>
                    <a:pt x="2711" y="924"/>
                  </a:lnTo>
                  <a:lnTo>
                    <a:pt x="2495" y="963"/>
                  </a:lnTo>
                  <a:lnTo>
                    <a:pt x="2279" y="1022"/>
                  </a:lnTo>
                  <a:lnTo>
                    <a:pt x="2083" y="1061"/>
                  </a:lnTo>
                  <a:lnTo>
                    <a:pt x="1886" y="1100"/>
                  </a:lnTo>
                  <a:lnTo>
                    <a:pt x="1710" y="1140"/>
                  </a:lnTo>
                  <a:lnTo>
                    <a:pt x="1513" y="1199"/>
                  </a:lnTo>
                  <a:lnTo>
                    <a:pt x="1356" y="1238"/>
                  </a:lnTo>
                  <a:lnTo>
                    <a:pt x="1199" y="1297"/>
                  </a:lnTo>
                  <a:lnTo>
                    <a:pt x="1061" y="1336"/>
                  </a:lnTo>
                  <a:lnTo>
                    <a:pt x="904" y="1375"/>
                  </a:lnTo>
                  <a:lnTo>
                    <a:pt x="786" y="1434"/>
                  </a:lnTo>
                  <a:lnTo>
                    <a:pt x="649" y="1474"/>
                  </a:lnTo>
                  <a:lnTo>
                    <a:pt x="551" y="1533"/>
                  </a:lnTo>
                  <a:lnTo>
                    <a:pt x="452" y="1592"/>
                  </a:lnTo>
                  <a:lnTo>
                    <a:pt x="354" y="1631"/>
                  </a:lnTo>
                  <a:lnTo>
                    <a:pt x="276" y="1690"/>
                  </a:lnTo>
                  <a:lnTo>
                    <a:pt x="197" y="1729"/>
                  </a:lnTo>
                  <a:lnTo>
                    <a:pt x="138" y="1788"/>
                  </a:lnTo>
                  <a:lnTo>
                    <a:pt x="79" y="1867"/>
                  </a:lnTo>
                  <a:lnTo>
                    <a:pt x="59" y="1906"/>
                  </a:lnTo>
                  <a:lnTo>
                    <a:pt x="20" y="1984"/>
                  </a:lnTo>
                  <a:lnTo>
                    <a:pt x="0" y="2043"/>
                  </a:lnTo>
                  <a:lnTo>
                    <a:pt x="0" y="2102"/>
                  </a:lnTo>
                  <a:lnTo>
                    <a:pt x="20" y="2161"/>
                  </a:lnTo>
                  <a:lnTo>
                    <a:pt x="79" y="2259"/>
                  </a:lnTo>
                  <a:lnTo>
                    <a:pt x="99" y="2279"/>
                  </a:lnTo>
                  <a:lnTo>
                    <a:pt x="79" y="2299"/>
                  </a:lnTo>
                  <a:lnTo>
                    <a:pt x="40" y="2318"/>
                  </a:lnTo>
                  <a:lnTo>
                    <a:pt x="40" y="3261"/>
                  </a:lnTo>
                  <a:lnTo>
                    <a:pt x="59" y="11375"/>
                  </a:lnTo>
                  <a:lnTo>
                    <a:pt x="79" y="11375"/>
                  </a:lnTo>
                  <a:lnTo>
                    <a:pt x="177" y="11453"/>
                  </a:lnTo>
                  <a:lnTo>
                    <a:pt x="295" y="11512"/>
                  </a:lnTo>
                  <a:lnTo>
                    <a:pt x="668" y="11650"/>
                  </a:lnTo>
                  <a:lnTo>
                    <a:pt x="1140" y="11807"/>
                  </a:lnTo>
                  <a:lnTo>
                    <a:pt x="1749" y="11944"/>
                  </a:lnTo>
                  <a:lnTo>
                    <a:pt x="2476" y="12082"/>
                  </a:lnTo>
                  <a:lnTo>
                    <a:pt x="3320" y="12239"/>
                  </a:lnTo>
                  <a:lnTo>
                    <a:pt x="4283" y="12377"/>
                  </a:lnTo>
                  <a:lnTo>
                    <a:pt x="5344" y="12494"/>
                  </a:lnTo>
                  <a:lnTo>
                    <a:pt x="6542" y="12632"/>
                  </a:lnTo>
                  <a:lnTo>
                    <a:pt x="7819" y="12730"/>
                  </a:lnTo>
                  <a:lnTo>
                    <a:pt x="9214" y="12848"/>
                  </a:lnTo>
                  <a:lnTo>
                    <a:pt x="10707" y="12927"/>
                  </a:lnTo>
                  <a:lnTo>
                    <a:pt x="12318" y="13005"/>
                  </a:lnTo>
                  <a:lnTo>
                    <a:pt x="14007" y="13064"/>
                  </a:lnTo>
                  <a:lnTo>
                    <a:pt x="15795" y="13103"/>
                  </a:lnTo>
                  <a:lnTo>
                    <a:pt x="17681" y="13123"/>
                  </a:lnTo>
                  <a:lnTo>
                    <a:pt x="19567" y="13123"/>
                  </a:lnTo>
                  <a:lnTo>
                    <a:pt x="21354" y="13103"/>
                  </a:lnTo>
                  <a:lnTo>
                    <a:pt x="23044" y="13064"/>
                  </a:lnTo>
                  <a:lnTo>
                    <a:pt x="24635" y="13005"/>
                  </a:lnTo>
                  <a:lnTo>
                    <a:pt x="26128" y="12927"/>
                  </a:lnTo>
                  <a:lnTo>
                    <a:pt x="27523" y="12828"/>
                  </a:lnTo>
                  <a:lnTo>
                    <a:pt x="28819" y="12730"/>
                  </a:lnTo>
                  <a:lnTo>
                    <a:pt x="29998" y="12632"/>
                  </a:lnTo>
                  <a:lnTo>
                    <a:pt x="31059" y="12494"/>
                  </a:lnTo>
                  <a:lnTo>
                    <a:pt x="32021" y="12377"/>
                  </a:lnTo>
                  <a:lnTo>
                    <a:pt x="32866" y="12239"/>
                  </a:lnTo>
                  <a:lnTo>
                    <a:pt x="33593" y="12101"/>
                  </a:lnTo>
                  <a:lnTo>
                    <a:pt x="34202" y="11964"/>
                  </a:lnTo>
                  <a:lnTo>
                    <a:pt x="34693" y="11826"/>
                  </a:lnTo>
                  <a:lnTo>
                    <a:pt x="35047" y="11689"/>
                  </a:lnTo>
                  <a:lnTo>
                    <a:pt x="35184" y="11630"/>
                  </a:lnTo>
                  <a:lnTo>
                    <a:pt x="35302" y="11551"/>
                  </a:lnTo>
                  <a:lnTo>
                    <a:pt x="35263" y="3399"/>
                  </a:lnTo>
                  <a:lnTo>
                    <a:pt x="35263" y="2240"/>
                  </a:lnTo>
                  <a:lnTo>
                    <a:pt x="35204" y="2083"/>
                  </a:lnTo>
                  <a:lnTo>
                    <a:pt x="35184" y="2024"/>
                  </a:lnTo>
                  <a:lnTo>
                    <a:pt x="35066" y="1926"/>
                  </a:lnTo>
                  <a:lnTo>
                    <a:pt x="34909" y="1808"/>
                  </a:lnTo>
                  <a:lnTo>
                    <a:pt x="34732" y="1709"/>
                  </a:lnTo>
                  <a:lnTo>
                    <a:pt x="34673" y="1670"/>
                  </a:lnTo>
                  <a:lnTo>
                    <a:pt x="34516" y="1611"/>
                  </a:lnTo>
                  <a:lnTo>
                    <a:pt x="34457" y="1592"/>
                  </a:lnTo>
                  <a:lnTo>
                    <a:pt x="34221" y="1493"/>
                  </a:lnTo>
                  <a:lnTo>
                    <a:pt x="34123" y="1474"/>
                  </a:lnTo>
                  <a:lnTo>
                    <a:pt x="33927" y="1415"/>
                  </a:lnTo>
                  <a:lnTo>
                    <a:pt x="33809" y="1375"/>
                  </a:lnTo>
                  <a:lnTo>
                    <a:pt x="33612" y="1317"/>
                  </a:lnTo>
                  <a:lnTo>
                    <a:pt x="33475" y="1277"/>
                  </a:lnTo>
                  <a:lnTo>
                    <a:pt x="33239" y="1218"/>
                  </a:lnTo>
                  <a:lnTo>
                    <a:pt x="32984" y="1179"/>
                  </a:lnTo>
                  <a:lnTo>
                    <a:pt x="32787" y="1120"/>
                  </a:lnTo>
                  <a:lnTo>
                    <a:pt x="32571" y="1081"/>
                  </a:lnTo>
                  <a:lnTo>
                    <a:pt x="32395" y="1042"/>
                  </a:lnTo>
                  <a:lnTo>
                    <a:pt x="32159" y="1002"/>
                  </a:lnTo>
                  <a:lnTo>
                    <a:pt x="32002" y="983"/>
                  </a:lnTo>
                  <a:lnTo>
                    <a:pt x="31432" y="884"/>
                  </a:lnTo>
                  <a:lnTo>
                    <a:pt x="31334" y="865"/>
                  </a:lnTo>
                  <a:lnTo>
                    <a:pt x="31019" y="825"/>
                  </a:lnTo>
                  <a:lnTo>
                    <a:pt x="30862" y="806"/>
                  </a:lnTo>
                  <a:lnTo>
                    <a:pt x="30528" y="747"/>
                  </a:lnTo>
                  <a:lnTo>
                    <a:pt x="30430" y="727"/>
                  </a:lnTo>
                  <a:lnTo>
                    <a:pt x="29133" y="590"/>
                  </a:lnTo>
                  <a:lnTo>
                    <a:pt x="28603" y="531"/>
                  </a:lnTo>
                  <a:lnTo>
                    <a:pt x="27542" y="433"/>
                  </a:lnTo>
                  <a:lnTo>
                    <a:pt x="26442" y="334"/>
                  </a:lnTo>
                  <a:lnTo>
                    <a:pt x="25283" y="256"/>
                  </a:lnTo>
                  <a:lnTo>
                    <a:pt x="24085" y="197"/>
                  </a:lnTo>
                  <a:lnTo>
                    <a:pt x="22572" y="118"/>
                  </a:lnTo>
                  <a:lnTo>
                    <a:pt x="21001" y="59"/>
                  </a:lnTo>
                  <a:lnTo>
                    <a:pt x="20922" y="59"/>
                  </a:lnTo>
                  <a:lnTo>
                    <a:pt x="19350" y="20"/>
                  </a:lnTo>
                  <a:lnTo>
                    <a:pt x="19272" y="20"/>
                  </a:lnTo>
                  <a:lnTo>
                    <a:pt x="1764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65"/>
            <p:cNvSpPr/>
            <p:nvPr/>
          </p:nvSpPr>
          <p:spPr>
            <a:xfrm>
              <a:off x="-782867" y="-1538957"/>
              <a:ext cx="579859" cy="72781"/>
            </a:xfrm>
            <a:custGeom>
              <a:avLst/>
              <a:gdLst/>
              <a:ahLst/>
              <a:cxnLst/>
              <a:rect l="l" t="t" r="r" b="b"/>
              <a:pathLst>
                <a:path w="35223" h="4421" extrusionOk="0">
                  <a:moveTo>
                    <a:pt x="0" y="1"/>
                  </a:moveTo>
                  <a:lnTo>
                    <a:pt x="0" y="2673"/>
                  </a:lnTo>
                  <a:lnTo>
                    <a:pt x="98" y="2751"/>
                  </a:lnTo>
                  <a:lnTo>
                    <a:pt x="236" y="2810"/>
                  </a:lnTo>
                  <a:lnTo>
                    <a:pt x="609" y="2948"/>
                  </a:lnTo>
                  <a:lnTo>
                    <a:pt x="1081" y="3105"/>
                  </a:lnTo>
                  <a:lnTo>
                    <a:pt x="1690" y="3242"/>
                  </a:lnTo>
                  <a:lnTo>
                    <a:pt x="2416" y="3380"/>
                  </a:lnTo>
                  <a:lnTo>
                    <a:pt x="3261" y="3537"/>
                  </a:lnTo>
                  <a:lnTo>
                    <a:pt x="4224" y="3655"/>
                  </a:lnTo>
                  <a:lnTo>
                    <a:pt x="5304" y="3792"/>
                  </a:lnTo>
                  <a:lnTo>
                    <a:pt x="6483" y="3910"/>
                  </a:lnTo>
                  <a:lnTo>
                    <a:pt x="7760" y="4028"/>
                  </a:lnTo>
                  <a:lnTo>
                    <a:pt x="9154" y="4126"/>
                  </a:lnTo>
                  <a:lnTo>
                    <a:pt x="10647" y="4224"/>
                  </a:lnTo>
                  <a:lnTo>
                    <a:pt x="12239" y="4303"/>
                  </a:lnTo>
                  <a:lnTo>
                    <a:pt x="13928" y="4362"/>
                  </a:lnTo>
                  <a:lnTo>
                    <a:pt x="15716" y="4401"/>
                  </a:lnTo>
                  <a:lnTo>
                    <a:pt x="17602" y="4421"/>
                  </a:lnTo>
                  <a:lnTo>
                    <a:pt x="19488" y="4421"/>
                  </a:lnTo>
                  <a:lnTo>
                    <a:pt x="21275" y="4401"/>
                  </a:lnTo>
                  <a:lnTo>
                    <a:pt x="22965" y="4342"/>
                  </a:lnTo>
                  <a:lnTo>
                    <a:pt x="24576" y="4283"/>
                  </a:lnTo>
                  <a:lnTo>
                    <a:pt x="26069" y="4224"/>
                  </a:lnTo>
                  <a:lnTo>
                    <a:pt x="27463" y="4126"/>
                  </a:lnTo>
                  <a:lnTo>
                    <a:pt x="28760" y="4028"/>
                  </a:lnTo>
                  <a:lnTo>
                    <a:pt x="29939" y="3910"/>
                  </a:lnTo>
                  <a:lnTo>
                    <a:pt x="31019" y="3792"/>
                  </a:lnTo>
                  <a:lnTo>
                    <a:pt x="31962" y="3674"/>
                  </a:lnTo>
                  <a:lnTo>
                    <a:pt x="32807" y="3537"/>
                  </a:lnTo>
                  <a:lnTo>
                    <a:pt x="33533" y="3399"/>
                  </a:lnTo>
                  <a:lnTo>
                    <a:pt x="34142" y="3262"/>
                  </a:lnTo>
                  <a:lnTo>
                    <a:pt x="34634" y="3124"/>
                  </a:lnTo>
                  <a:lnTo>
                    <a:pt x="34987" y="2987"/>
                  </a:lnTo>
                  <a:lnTo>
                    <a:pt x="35125" y="2908"/>
                  </a:lnTo>
                  <a:lnTo>
                    <a:pt x="35223" y="2849"/>
                  </a:lnTo>
                  <a:lnTo>
                    <a:pt x="35223" y="158"/>
                  </a:lnTo>
                  <a:lnTo>
                    <a:pt x="34869" y="276"/>
                  </a:lnTo>
                  <a:lnTo>
                    <a:pt x="34476" y="394"/>
                  </a:lnTo>
                  <a:lnTo>
                    <a:pt x="34005" y="512"/>
                  </a:lnTo>
                  <a:lnTo>
                    <a:pt x="33475" y="629"/>
                  </a:lnTo>
                  <a:lnTo>
                    <a:pt x="32866" y="747"/>
                  </a:lnTo>
                  <a:lnTo>
                    <a:pt x="32178" y="846"/>
                  </a:lnTo>
                  <a:lnTo>
                    <a:pt x="31412" y="944"/>
                  </a:lnTo>
                  <a:lnTo>
                    <a:pt x="30547" y="1062"/>
                  </a:lnTo>
                  <a:lnTo>
                    <a:pt x="29271" y="1180"/>
                  </a:lnTo>
                  <a:lnTo>
                    <a:pt x="27915" y="1297"/>
                  </a:lnTo>
                  <a:lnTo>
                    <a:pt x="26461" y="1396"/>
                  </a:lnTo>
                  <a:lnTo>
                    <a:pt x="24968" y="1474"/>
                  </a:lnTo>
                  <a:lnTo>
                    <a:pt x="23397" y="1533"/>
                  </a:lnTo>
                  <a:lnTo>
                    <a:pt x="21766" y="1592"/>
                  </a:lnTo>
                  <a:lnTo>
                    <a:pt x="20097" y="1612"/>
                  </a:lnTo>
                  <a:lnTo>
                    <a:pt x="17602" y="1612"/>
                  </a:lnTo>
                  <a:lnTo>
                    <a:pt x="15775" y="1592"/>
                  </a:lnTo>
                  <a:lnTo>
                    <a:pt x="13987" y="1553"/>
                  </a:lnTo>
                  <a:lnTo>
                    <a:pt x="12258" y="1494"/>
                  </a:lnTo>
                  <a:lnTo>
                    <a:pt x="10589" y="1415"/>
                  </a:lnTo>
                  <a:lnTo>
                    <a:pt x="8978" y="1317"/>
                  </a:lnTo>
                  <a:lnTo>
                    <a:pt x="7445" y="1219"/>
                  </a:lnTo>
                  <a:lnTo>
                    <a:pt x="5992" y="1081"/>
                  </a:lnTo>
                  <a:lnTo>
                    <a:pt x="4636" y="924"/>
                  </a:lnTo>
                  <a:lnTo>
                    <a:pt x="3791" y="806"/>
                  </a:lnTo>
                  <a:lnTo>
                    <a:pt x="3025" y="708"/>
                  </a:lnTo>
                  <a:lnTo>
                    <a:pt x="2338" y="590"/>
                  </a:lnTo>
                  <a:lnTo>
                    <a:pt x="1729" y="472"/>
                  </a:lnTo>
                  <a:lnTo>
                    <a:pt x="1198" y="354"/>
                  </a:lnTo>
                  <a:lnTo>
                    <a:pt x="747" y="237"/>
                  </a:lnTo>
                  <a:lnTo>
                    <a:pt x="334" y="1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65"/>
            <p:cNvSpPr/>
            <p:nvPr/>
          </p:nvSpPr>
          <p:spPr>
            <a:xfrm>
              <a:off x="-781254" y="-931910"/>
              <a:ext cx="18454" cy="9071"/>
            </a:xfrm>
            <a:custGeom>
              <a:avLst/>
              <a:gdLst/>
              <a:ahLst/>
              <a:cxnLst/>
              <a:rect l="l" t="t" r="r" b="b"/>
              <a:pathLst>
                <a:path w="1121" h="551" extrusionOk="0">
                  <a:moveTo>
                    <a:pt x="0" y="1"/>
                  </a:moveTo>
                  <a:lnTo>
                    <a:pt x="0" y="551"/>
                  </a:lnTo>
                  <a:lnTo>
                    <a:pt x="550" y="433"/>
                  </a:lnTo>
                  <a:lnTo>
                    <a:pt x="1120" y="315"/>
                  </a:lnTo>
                  <a:lnTo>
                    <a:pt x="491" y="1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08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65"/>
            <p:cNvSpPr/>
            <p:nvPr/>
          </p:nvSpPr>
          <p:spPr>
            <a:xfrm>
              <a:off x="-795807" y="-617216"/>
              <a:ext cx="610907" cy="55314"/>
            </a:xfrm>
            <a:custGeom>
              <a:avLst/>
              <a:gdLst/>
              <a:ahLst/>
              <a:cxnLst/>
              <a:rect l="l" t="t" r="r" b="b"/>
              <a:pathLst>
                <a:path w="37109" h="3360" extrusionOk="0">
                  <a:moveTo>
                    <a:pt x="550" y="0"/>
                  </a:moveTo>
                  <a:lnTo>
                    <a:pt x="432" y="20"/>
                  </a:lnTo>
                  <a:lnTo>
                    <a:pt x="334" y="40"/>
                  </a:lnTo>
                  <a:lnTo>
                    <a:pt x="236" y="98"/>
                  </a:lnTo>
                  <a:lnTo>
                    <a:pt x="157" y="157"/>
                  </a:lnTo>
                  <a:lnTo>
                    <a:pt x="79" y="256"/>
                  </a:lnTo>
                  <a:lnTo>
                    <a:pt x="40" y="334"/>
                  </a:lnTo>
                  <a:lnTo>
                    <a:pt x="0" y="452"/>
                  </a:lnTo>
                  <a:lnTo>
                    <a:pt x="0" y="550"/>
                  </a:lnTo>
                  <a:lnTo>
                    <a:pt x="0" y="747"/>
                  </a:lnTo>
                  <a:lnTo>
                    <a:pt x="20" y="865"/>
                  </a:lnTo>
                  <a:lnTo>
                    <a:pt x="79" y="982"/>
                  </a:lnTo>
                  <a:lnTo>
                    <a:pt x="157" y="1100"/>
                  </a:lnTo>
                  <a:lnTo>
                    <a:pt x="295" y="1238"/>
                  </a:lnTo>
                  <a:lnTo>
                    <a:pt x="472" y="1375"/>
                  </a:lnTo>
                  <a:lnTo>
                    <a:pt x="707" y="1513"/>
                  </a:lnTo>
                  <a:lnTo>
                    <a:pt x="1022" y="1650"/>
                  </a:lnTo>
                  <a:lnTo>
                    <a:pt x="1415" y="1788"/>
                  </a:lnTo>
                  <a:lnTo>
                    <a:pt x="1886" y="1945"/>
                  </a:lnTo>
                  <a:lnTo>
                    <a:pt x="2456" y="2083"/>
                  </a:lnTo>
                  <a:lnTo>
                    <a:pt x="3124" y="2220"/>
                  </a:lnTo>
                  <a:lnTo>
                    <a:pt x="3890" y="2377"/>
                  </a:lnTo>
                  <a:lnTo>
                    <a:pt x="4794" y="2515"/>
                  </a:lnTo>
                  <a:lnTo>
                    <a:pt x="5835" y="2652"/>
                  </a:lnTo>
                  <a:lnTo>
                    <a:pt x="7171" y="2790"/>
                  </a:lnTo>
                  <a:lnTo>
                    <a:pt x="8605" y="2927"/>
                  </a:lnTo>
                  <a:lnTo>
                    <a:pt x="10117" y="3045"/>
                  </a:lnTo>
                  <a:lnTo>
                    <a:pt x="11708" y="3143"/>
                  </a:lnTo>
                  <a:lnTo>
                    <a:pt x="13359" y="3222"/>
                  </a:lnTo>
                  <a:lnTo>
                    <a:pt x="15048" y="3281"/>
                  </a:lnTo>
                  <a:lnTo>
                    <a:pt x="16777" y="3320"/>
                  </a:lnTo>
                  <a:lnTo>
                    <a:pt x="18545" y="3340"/>
                  </a:lnTo>
                  <a:lnTo>
                    <a:pt x="19743" y="3359"/>
                  </a:lnTo>
                  <a:lnTo>
                    <a:pt x="22631" y="3340"/>
                  </a:lnTo>
                  <a:lnTo>
                    <a:pt x="25185" y="3281"/>
                  </a:lnTo>
                  <a:lnTo>
                    <a:pt x="27405" y="3183"/>
                  </a:lnTo>
                  <a:lnTo>
                    <a:pt x="29330" y="3065"/>
                  </a:lnTo>
                  <a:lnTo>
                    <a:pt x="30960" y="2927"/>
                  </a:lnTo>
                  <a:lnTo>
                    <a:pt x="32355" y="2770"/>
                  </a:lnTo>
                  <a:lnTo>
                    <a:pt x="32964" y="2672"/>
                  </a:lnTo>
                  <a:lnTo>
                    <a:pt x="33514" y="2593"/>
                  </a:lnTo>
                  <a:lnTo>
                    <a:pt x="34005" y="2495"/>
                  </a:lnTo>
                  <a:lnTo>
                    <a:pt x="34457" y="2397"/>
                  </a:lnTo>
                  <a:lnTo>
                    <a:pt x="34850" y="2299"/>
                  </a:lnTo>
                  <a:lnTo>
                    <a:pt x="35203" y="2200"/>
                  </a:lnTo>
                  <a:lnTo>
                    <a:pt x="35518" y="2102"/>
                  </a:lnTo>
                  <a:lnTo>
                    <a:pt x="35793" y="2004"/>
                  </a:lnTo>
                  <a:lnTo>
                    <a:pt x="36029" y="1906"/>
                  </a:lnTo>
                  <a:lnTo>
                    <a:pt x="36245" y="1808"/>
                  </a:lnTo>
                  <a:lnTo>
                    <a:pt x="36421" y="1709"/>
                  </a:lnTo>
                  <a:lnTo>
                    <a:pt x="36559" y="1631"/>
                  </a:lnTo>
                  <a:lnTo>
                    <a:pt x="36677" y="1533"/>
                  </a:lnTo>
                  <a:lnTo>
                    <a:pt x="36775" y="1434"/>
                  </a:lnTo>
                  <a:lnTo>
                    <a:pt x="36932" y="1277"/>
                  </a:lnTo>
                  <a:lnTo>
                    <a:pt x="37011" y="1140"/>
                  </a:lnTo>
                  <a:lnTo>
                    <a:pt x="37070" y="1002"/>
                  </a:lnTo>
                  <a:lnTo>
                    <a:pt x="37089" y="904"/>
                  </a:lnTo>
                  <a:lnTo>
                    <a:pt x="37109" y="786"/>
                  </a:lnTo>
                  <a:lnTo>
                    <a:pt x="37089" y="688"/>
                  </a:lnTo>
                  <a:lnTo>
                    <a:pt x="37070" y="590"/>
                  </a:lnTo>
                  <a:lnTo>
                    <a:pt x="37011" y="491"/>
                  </a:lnTo>
                  <a:lnTo>
                    <a:pt x="36952" y="413"/>
                  </a:lnTo>
                  <a:lnTo>
                    <a:pt x="36854" y="354"/>
                  </a:lnTo>
                  <a:lnTo>
                    <a:pt x="36755" y="295"/>
                  </a:lnTo>
                  <a:lnTo>
                    <a:pt x="36618" y="256"/>
                  </a:lnTo>
                  <a:lnTo>
                    <a:pt x="36480" y="256"/>
                  </a:lnTo>
                  <a:lnTo>
                    <a:pt x="36343" y="295"/>
                  </a:lnTo>
                  <a:lnTo>
                    <a:pt x="36225" y="373"/>
                  </a:lnTo>
                  <a:lnTo>
                    <a:pt x="36127" y="472"/>
                  </a:lnTo>
                  <a:lnTo>
                    <a:pt x="36048" y="590"/>
                  </a:lnTo>
                  <a:lnTo>
                    <a:pt x="36029" y="629"/>
                  </a:lnTo>
                  <a:lnTo>
                    <a:pt x="35970" y="688"/>
                  </a:lnTo>
                  <a:lnTo>
                    <a:pt x="35852" y="786"/>
                  </a:lnTo>
                  <a:lnTo>
                    <a:pt x="35636" y="904"/>
                  </a:lnTo>
                  <a:lnTo>
                    <a:pt x="35321" y="1022"/>
                  </a:lnTo>
                  <a:lnTo>
                    <a:pt x="34870" y="1179"/>
                  </a:lnTo>
                  <a:lnTo>
                    <a:pt x="34280" y="1316"/>
                  </a:lnTo>
                  <a:lnTo>
                    <a:pt x="33514" y="1474"/>
                  </a:lnTo>
                  <a:lnTo>
                    <a:pt x="32551" y="1631"/>
                  </a:lnTo>
                  <a:lnTo>
                    <a:pt x="31373" y="1788"/>
                  </a:lnTo>
                  <a:lnTo>
                    <a:pt x="29958" y="1906"/>
                  </a:lnTo>
                  <a:lnTo>
                    <a:pt x="28289" y="2043"/>
                  </a:lnTo>
                  <a:lnTo>
                    <a:pt x="26324" y="2141"/>
                  </a:lnTo>
                  <a:lnTo>
                    <a:pt x="24065" y="2200"/>
                  </a:lnTo>
                  <a:lnTo>
                    <a:pt x="21492" y="2240"/>
                  </a:lnTo>
                  <a:lnTo>
                    <a:pt x="18564" y="2240"/>
                  </a:lnTo>
                  <a:lnTo>
                    <a:pt x="16698" y="2220"/>
                  </a:lnTo>
                  <a:lnTo>
                    <a:pt x="14911" y="2181"/>
                  </a:lnTo>
                  <a:lnTo>
                    <a:pt x="13221" y="2122"/>
                  </a:lnTo>
                  <a:lnTo>
                    <a:pt x="11630" y="2043"/>
                  </a:lnTo>
                  <a:lnTo>
                    <a:pt x="10137" y="1945"/>
                  </a:lnTo>
                  <a:lnTo>
                    <a:pt x="8762" y="1847"/>
                  </a:lnTo>
                  <a:lnTo>
                    <a:pt x="7465" y="1729"/>
                  </a:lnTo>
                  <a:lnTo>
                    <a:pt x="6287" y="1591"/>
                  </a:lnTo>
                  <a:lnTo>
                    <a:pt x="5226" y="1454"/>
                  </a:lnTo>
                  <a:lnTo>
                    <a:pt x="4263" y="1316"/>
                  </a:lnTo>
                  <a:lnTo>
                    <a:pt x="3418" y="1179"/>
                  </a:lnTo>
                  <a:lnTo>
                    <a:pt x="2692" y="1022"/>
                  </a:lnTo>
                  <a:lnTo>
                    <a:pt x="2102" y="865"/>
                  </a:lnTo>
                  <a:lnTo>
                    <a:pt x="1631" y="727"/>
                  </a:lnTo>
                  <a:lnTo>
                    <a:pt x="1297" y="590"/>
                  </a:lnTo>
                  <a:lnTo>
                    <a:pt x="1159" y="511"/>
                  </a:lnTo>
                  <a:lnTo>
                    <a:pt x="1081" y="452"/>
                  </a:lnTo>
                  <a:lnTo>
                    <a:pt x="1061" y="354"/>
                  </a:lnTo>
                  <a:lnTo>
                    <a:pt x="1002" y="275"/>
                  </a:lnTo>
                  <a:lnTo>
                    <a:pt x="943" y="177"/>
                  </a:lnTo>
                  <a:lnTo>
                    <a:pt x="845" y="98"/>
                  </a:lnTo>
                  <a:lnTo>
                    <a:pt x="766" y="59"/>
                  </a:lnTo>
                  <a:lnTo>
                    <a:pt x="649" y="20"/>
                  </a:lnTo>
                  <a:lnTo>
                    <a:pt x="55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65"/>
            <p:cNvSpPr/>
            <p:nvPr/>
          </p:nvSpPr>
          <p:spPr>
            <a:xfrm>
              <a:off x="-790309" y="-1560623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1"/>
                  </a:moveTo>
                  <a:lnTo>
                    <a:pt x="373" y="20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786" y="1435"/>
                  </a:lnTo>
                  <a:lnTo>
                    <a:pt x="1199" y="1553"/>
                  </a:lnTo>
                  <a:lnTo>
                    <a:pt x="1650" y="1670"/>
                  </a:lnTo>
                  <a:lnTo>
                    <a:pt x="2181" y="1788"/>
                  </a:lnTo>
                  <a:lnTo>
                    <a:pt x="2790" y="1906"/>
                  </a:lnTo>
                  <a:lnTo>
                    <a:pt x="3477" y="202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0549" y="2928"/>
                  </a:lnTo>
                  <a:lnTo>
                    <a:pt x="22218" y="290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2"/>
                  </a:lnTo>
                  <a:lnTo>
                    <a:pt x="28367" y="2613"/>
                  </a:lnTo>
                  <a:lnTo>
                    <a:pt x="29723" y="2496"/>
                  </a:lnTo>
                  <a:lnTo>
                    <a:pt x="30999" y="2378"/>
                  </a:lnTo>
                  <a:lnTo>
                    <a:pt x="31864" y="2260"/>
                  </a:lnTo>
                  <a:lnTo>
                    <a:pt x="32630" y="2162"/>
                  </a:lnTo>
                  <a:lnTo>
                    <a:pt x="33318" y="2063"/>
                  </a:lnTo>
                  <a:lnTo>
                    <a:pt x="33927" y="1945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415"/>
                  </a:lnTo>
                  <a:lnTo>
                    <a:pt x="35930" y="1356"/>
                  </a:lnTo>
                  <a:lnTo>
                    <a:pt x="35989" y="1278"/>
                  </a:lnTo>
                  <a:lnTo>
                    <a:pt x="36048" y="1199"/>
                  </a:lnTo>
                  <a:lnTo>
                    <a:pt x="36087" y="1101"/>
                  </a:lnTo>
                  <a:lnTo>
                    <a:pt x="36107" y="963"/>
                  </a:lnTo>
                  <a:lnTo>
                    <a:pt x="36107" y="806"/>
                  </a:lnTo>
                  <a:lnTo>
                    <a:pt x="36087" y="669"/>
                  </a:lnTo>
                  <a:lnTo>
                    <a:pt x="36068" y="531"/>
                  </a:lnTo>
                  <a:lnTo>
                    <a:pt x="36009" y="433"/>
                  </a:lnTo>
                  <a:lnTo>
                    <a:pt x="35950" y="354"/>
                  </a:lnTo>
                  <a:lnTo>
                    <a:pt x="35891" y="276"/>
                  </a:lnTo>
                  <a:lnTo>
                    <a:pt x="35812" y="236"/>
                  </a:lnTo>
                  <a:lnTo>
                    <a:pt x="35734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315"/>
                  </a:lnTo>
                  <a:lnTo>
                    <a:pt x="35066" y="452"/>
                  </a:lnTo>
                  <a:lnTo>
                    <a:pt x="34575" y="590"/>
                  </a:lnTo>
                  <a:lnTo>
                    <a:pt x="33966" y="727"/>
                  </a:lnTo>
                  <a:lnTo>
                    <a:pt x="33239" y="865"/>
                  </a:lnTo>
                  <a:lnTo>
                    <a:pt x="32394" y="1003"/>
                  </a:lnTo>
                  <a:lnTo>
                    <a:pt x="31432" y="1120"/>
                  </a:lnTo>
                  <a:lnTo>
                    <a:pt x="30371" y="1258"/>
                  </a:lnTo>
                  <a:lnTo>
                    <a:pt x="29192" y="1356"/>
                  </a:lnTo>
                  <a:lnTo>
                    <a:pt x="27896" y="1454"/>
                  </a:lnTo>
                  <a:lnTo>
                    <a:pt x="26501" y="1553"/>
                  </a:lnTo>
                  <a:lnTo>
                    <a:pt x="25008" y="1631"/>
                  </a:lnTo>
                  <a:lnTo>
                    <a:pt x="23417" y="1690"/>
                  </a:lnTo>
                  <a:lnTo>
                    <a:pt x="21727" y="1729"/>
                  </a:lnTo>
                  <a:lnTo>
                    <a:pt x="19940" y="1749"/>
                  </a:lnTo>
                  <a:lnTo>
                    <a:pt x="18054" y="1749"/>
                  </a:lnTo>
                  <a:lnTo>
                    <a:pt x="16168" y="1729"/>
                  </a:lnTo>
                  <a:lnTo>
                    <a:pt x="14380" y="1690"/>
                  </a:lnTo>
                  <a:lnTo>
                    <a:pt x="12691" y="1631"/>
                  </a:lnTo>
                  <a:lnTo>
                    <a:pt x="11080" y="1553"/>
                  </a:lnTo>
                  <a:lnTo>
                    <a:pt x="9587" y="1474"/>
                  </a:lnTo>
                  <a:lnTo>
                    <a:pt x="8192" y="1356"/>
                  </a:lnTo>
                  <a:lnTo>
                    <a:pt x="6915" y="1258"/>
                  </a:lnTo>
                  <a:lnTo>
                    <a:pt x="5717" y="1120"/>
                  </a:lnTo>
                  <a:lnTo>
                    <a:pt x="4656" y="1003"/>
                  </a:lnTo>
                  <a:lnTo>
                    <a:pt x="3693" y="865"/>
                  </a:lnTo>
                  <a:lnTo>
                    <a:pt x="2849" y="708"/>
                  </a:lnTo>
                  <a:lnTo>
                    <a:pt x="2122" y="570"/>
                  </a:lnTo>
                  <a:lnTo>
                    <a:pt x="1513" y="433"/>
                  </a:lnTo>
                  <a:lnTo>
                    <a:pt x="1041" y="276"/>
                  </a:lnTo>
                  <a:lnTo>
                    <a:pt x="668" y="138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65"/>
            <p:cNvSpPr/>
            <p:nvPr/>
          </p:nvSpPr>
          <p:spPr>
            <a:xfrm>
              <a:off x="-790309" y="-1494967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1"/>
                  </a:moveTo>
                  <a:lnTo>
                    <a:pt x="373" y="20"/>
                  </a:lnTo>
                  <a:lnTo>
                    <a:pt x="315" y="59"/>
                  </a:lnTo>
                  <a:lnTo>
                    <a:pt x="236" y="99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1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786" y="1435"/>
                  </a:lnTo>
                  <a:lnTo>
                    <a:pt x="1199" y="1552"/>
                  </a:lnTo>
                  <a:lnTo>
                    <a:pt x="1670" y="1670"/>
                  </a:lnTo>
                  <a:lnTo>
                    <a:pt x="2200" y="1788"/>
                  </a:lnTo>
                  <a:lnTo>
                    <a:pt x="2809" y="1906"/>
                  </a:lnTo>
                  <a:lnTo>
                    <a:pt x="3477" y="202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0549" y="2928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1864" y="2260"/>
                  </a:lnTo>
                  <a:lnTo>
                    <a:pt x="32630" y="2161"/>
                  </a:lnTo>
                  <a:lnTo>
                    <a:pt x="33318" y="2044"/>
                  </a:lnTo>
                  <a:lnTo>
                    <a:pt x="33927" y="1945"/>
                  </a:lnTo>
                  <a:lnTo>
                    <a:pt x="34457" y="1827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395"/>
                  </a:lnTo>
                  <a:lnTo>
                    <a:pt x="35930" y="1356"/>
                  </a:lnTo>
                  <a:lnTo>
                    <a:pt x="35989" y="1277"/>
                  </a:lnTo>
                  <a:lnTo>
                    <a:pt x="36048" y="1199"/>
                  </a:lnTo>
                  <a:lnTo>
                    <a:pt x="36087" y="1081"/>
                  </a:lnTo>
                  <a:lnTo>
                    <a:pt x="36107" y="963"/>
                  </a:lnTo>
                  <a:lnTo>
                    <a:pt x="36107" y="806"/>
                  </a:lnTo>
                  <a:lnTo>
                    <a:pt x="36087" y="668"/>
                  </a:lnTo>
                  <a:lnTo>
                    <a:pt x="36068" y="531"/>
                  </a:lnTo>
                  <a:lnTo>
                    <a:pt x="36009" y="433"/>
                  </a:lnTo>
                  <a:lnTo>
                    <a:pt x="35950" y="354"/>
                  </a:lnTo>
                  <a:lnTo>
                    <a:pt x="35891" y="276"/>
                  </a:lnTo>
                  <a:lnTo>
                    <a:pt x="35812" y="236"/>
                  </a:lnTo>
                  <a:lnTo>
                    <a:pt x="35753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315"/>
                  </a:lnTo>
                  <a:lnTo>
                    <a:pt x="35086" y="452"/>
                  </a:lnTo>
                  <a:lnTo>
                    <a:pt x="34594" y="590"/>
                  </a:lnTo>
                  <a:lnTo>
                    <a:pt x="34005" y="727"/>
                  </a:lnTo>
                  <a:lnTo>
                    <a:pt x="33278" y="865"/>
                  </a:lnTo>
                  <a:lnTo>
                    <a:pt x="32434" y="1002"/>
                  </a:lnTo>
                  <a:lnTo>
                    <a:pt x="31471" y="1120"/>
                  </a:lnTo>
                  <a:lnTo>
                    <a:pt x="30391" y="1238"/>
                  </a:lnTo>
                  <a:lnTo>
                    <a:pt x="29212" y="1356"/>
                  </a:lnTo>
                  <a:lnTo>
                    <a:pt x="27915" y="1454"/>
                  </a:lnTo>
                  <a:lnTo>
                    <a:pt x="26521" y="1552"/>
                  </a:lnTo>
                  <a:lnTo>
                    <a:pt x="25028" y="1611"/>
                  </a:lnTo>
                  <a:lnTo>
                    <a:pt x="23417" y="1670"/>
                  </a:lnTo>
                  <a:lnTo>
                    <a:pt x="21727" y="1729"/>
                  </a:lnTo>
                  <a:lnTo>
                    <a:pt x="19940" y="1749"/>
                  </a:lnTo>
                  <a:lnTo>
                    <a:pt x="18054" y="1749"/>
                  </a:lnTo>
                  <a:lnTo>
                    <a:pt x="16168" y="1729"/>
                  </a:lnTo>
                  <a:lnTo>
                    <a:pt x="14380" y="1690"/>
                  </a:lnTo>
                  <a:lnTo>
                    <a:pt x="12691" y="1631"/>
                  </a:lnTo>
                  <a:lnTo>
                    <a:pt x="11099" y="1552"/>
                  </a:lnTo>
                  <a:lnTo>
                    <a:pt x="9606" y="1454"/>
                  </a:lnTo>
                  <a:lnTo>
                    <a:pt x="8212" y="1356"/>
                  </a:lnTo>
                  <a:lnTo>
                    <a:pt x="6935" y="1238"/>
                  </a:lnTo>
                  <a:lnTo>
                    <a:pt x="5756" y="1120"/>
                  </a:lnTo>
                  <a:lnTo>
                    <a:pt x="4676" y="983"/>
                  </a:lnTo>
                  <a:lnTo>
                    <a:pt x="3713" y="865"/>
                  </a:lnTo>
                  <a:lnTo>
                    <a:pt x="2868" y="708"/>
                  </a:lnTo>
                  <a:lnTo>
                    <a:pt x="2142" y="570"/>
                  </a:lnTo>
                  <a:lnTo>
                    <a:pt x="1533" y="433"/>
                  </a:lnTo>
                  <a:lnTo>
                    <a:pt x="1061" y="276"/>
                  </a:lnTo>
                  <a:lnTo>
                    <a:pt x="688" y="138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65"/>
            <p:cNvSpPr/>
            <p:nvPr/>
          </p:nvSpPr>
          <p:spPr>
            <a:xfrm>
              <a:off x="-790309" y="-1429312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72" y="0"/>
                  </a:moveTo>
                  <a:lnTo>
                    <a:pt x="393" y="20"/>
                  </a:lnTo>
                  <a:lnTo>
                    <a:pt x="315" y="59"/>
                  </a:lnTo>
                  <a:lnTo>
                    <a:pt x="236" y="99"/>
                  </a:lnTo>
                  <a:lnTo>
                    <a:pt x="177" y="158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7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786" y="1415"/>
                  </a:lnTo>
                  <a:lnTo>
                    <a:pt x="1199" y="1552"/>
                  </a:lnTo>
                  <a:lnTo>
                    <a:pt x="1670" y="1670"/>
                  </a:lnTo>
                  <a:lnTo>
                    <a:pt x="2200" y="1788"/>
                  </a:lnTo>
                  <a:lnTo>
                    <a:pt x="2809" y="1906"/>
                  </a:lnTo>
                  <a:lnTo>
                    <a:pt x="3497" y="200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77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7"/>
                  </a:lnTo>
                  <a:lnTo>
                    <a:pt x="20549" y="2927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2198" y="2220"/>
                  </a:lnTo>
                  <a:lnTo>
                    <a:pt x="33219" y="2063"/>
                  </a:lnTo>
                  <a:lnTo>
                    <a:pt x="34064" y="1906"/>
                  </a:lnTo>
                  <a:lnTo>
                    <a:pt x="34791" y="1749"/>
                  </a:lnTo>
                  <a:lnTo>
                    <a:pt x="35262" y="1611"/>
                  </a:lnTo>
                  <a:lnTo>
                    <a:pt x="35675" y="1474"/>
                  </a:lnTo>
                  <a:lnTo>
                    <a:pt x="35773" y="1434"/>
                  </a:lnTo>
                  <a:lnTo>
                    <a:pt x="35852" y="1395"/>
                  </a:lnTo>
                  <a:lnTo>
                    <a:pt x="35930" y="1336"/>
                  </a:lnTo>
                  <a:lnTo>
                    <a:pt x="36009" y="1258"/>
                  </a:lnTo>
                  <a:lnTo>
                    <a:pt x="36048" y="1179"/>
                  </a:lnTo>
                  <a:lnTo>
                    <a:pt x="36087" y="1081"/>
                  </a:lnTo>
                  <a:lnTo>
                    <a:pt x="36107" y="943"/>
                  </a:lnTo>
                  <a:lnTo>
                    <a:pt x="36107" y="806"/>
                  </a:lnTo>
                  <a:lnTo>
                    <a:pt x="36087" y="668"/>
                  </a:lnTo>
                  <a:lnTo>
                    <a:pt x="36068" y="531"/>
                  </a:lnTo>
                  <a:lnTo>
                    <a:pt x="36029" y="433"/>
                  </a:lnTo>
                  <a:lnTo>
                    <a:pt x="35970" y="354"/>
                  </a:lnTo>
                  <a:lnTo>
                    <a:pt x="35891" y="275"/>
                  </a:lnTo>
                  <a:lnTo>
                    <a:pt x="35832" y="236"/>
                  </a:lnTo>
                  <a:lnTo>
                    <a:pt x="35753" y="197"/>
                  </a:lnTo>
                  <a:lnTo>
                    <a:pt x="35695" y="177"/>
                  </a:lnTo>
                  <a:lnTo>
                    <a:pt x="35518" y="275"/>
                  </a:lnTo>
                  <a:lnTo>
                    <a:pt x="35302" y="354"/>
                  </a:lnTo>
                  <a:lnTo>
                    <a:pt x="34928" y="492"/>
                  </a:lnTo>
                  <a:lnTo>
                    <a:pt x="34457" y="609"/>
                  </a:lnTo>
                  <a:lnTo>
                    <a:pt x="33887" y="747"/>
                  </a:lnTo>
                  <a:lnTo>
                    <a:pt x="33200" y="865"/>
                  </a:lnTo>
                  <a:lnTo>
                    <a:pt x="32434" y="983"/>
                  </a:lnTo>
                  <a:lnTo>
                    <a:pt x="31569" y="1100"/>
                  </a:lnTo>
                  <a:lnTo>
                    <a:pt x="30607" y="1218"/>
                  </a:lnTo>
                  <a:lnTo>
                    <a:pt x="29546" y="1317"/>
                  </a:lnTo>
                  <a:lnTo>
                    <a:pt x="28406" y="1415"/>
                  </a:lnTo>
                  <a:lnTo>
                    <a:pt x="27169" y="1493"/>
                  </a:lnTo>
                  <a:lnTo>
                    <a:pt x="25853" y="1572"/>
                  </a:lnTo>
                  <a:lnTo>
                    <a:pt x="24458" y="1631"/>
                  </a:lnTo>
                  <a:lnTo>
                    <a:pt x="22984" y="1690"/>
                  </a:lnTo>
                  <a:lnTo>
                    <a:pt x="21413" y="1729"/>
                  </a:lnTo>
                  <a:lnTo>
                    <a:pt x="19763" y="1749"/>
                  </a:lnTo>
                  <a:lnTo>
                    <a:pt x="18054" y="1749"/>
                  </a:lnTo>
                  <a:lnTo>
                    <a:pt x="16187" y="1729"/>
                  </a:lnTo>
                  <a:lnTo>
                    <a:pt x="14400" y="1670"/>
                  </a:lnTo>
                  <a:lnTo>
                    <a:pt x="12710" y="1631"/>
                  </a:lnTo>
                  <a:lnTo>
                    <a:pt x="11119" y="1552"/>
                  </a:lnTo>
                  <a:lnTo>
                    <a:pt x="9626" y="1454"/>
                  </a:lnTo>
                  <a:lnTo>
                    <a:pt x="8251" y="1356"/>
                  </a:lnTo>
                  <a:lnTo>
                    <a:pt x="6954" y="1238"/>
                  </a:lnTo>
                  <a:lnTo>
                    <a:pt x="5776" y="1120"/>
                  </a:lnTo>
                  <a:lnTo>
                    <a:pt x="4715" y="1002"/>
                  </a:lnTo>
                  <a:lnTo>
                    <a:pt x="3752" y="865"/>
                  </a:lnTo>
                  <a:lnTo>
                    <a:pt x="2908" y="708"/>
                  </a:lnTo>
                  <a:lnTo>
                    <a:pt x="2181" y="570"/>
                  </a:lnTo>
                  <a:lnTo>
                    <a:pt x="1572" y="433"/>
                  </a:lnTo>
                  <a:lnTo>
                    <a:pt x="1081" y="295"/>
                  </a:lnTo>
                  <a:lnTo>
                    <a:pt x="707" y="138"/>
                  </a:lnTo>
                  <a:lnTo>
                    <a:pt x="570" y="79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65"/>
            <p:cNvSpPr/>
            <p:nvPr/>
          </p:nvSpPr>
          <p:spPr>
            <a:xfrm>
              <a:off x="-790309" y="-1363344"/>
              <a:ext cx="594428" cy="47889"/>
            </a:xfrm>
            <a:custGeom>
              <a:avLst/>
              <a:gdLst/>
              <a:ahLst/>
              <a:cxnLst/>
              <a:rect l="l" t="t" r="r" b="b"/>
              <a:pathLst>
                <a:path w="36108" h="2909" extrusionOk="0">
                  <a:moveTo>
                    <a:pt x="393" y="1"/>
                  </a:moveTo>
                  <a:lnTo>
                    <a:pt x="315" y="40"/>
                  </a:lnTo>
                  <a:lnTo>
                    <a:pt x="236" y="79"/>
                  </a:lnTo>
                  <a:lnTo>
                    <a:pt x="177" y="138"/>
                  </a:lnTo>
                  <a:lnTo>
                    <a:pt x="98" y="217"/>
                  </a:lnTo>
                  <a:lnTo>
                    <a:pt x="59" y="335"/>
                  </a:lnTo>
                  <a:lnTo>
                    <a:pt x="20" y="453"/>
                  </a:lnTo>
                  <a:lnTo>
                    <a:pt x="0" y="610"/>
                  </a:lnTo>
                  <a:lnTo>
                    <a:pt x="20" y="747"/>
                  </a:lnTo>
                  <a:lnTo>
                    <a:pt x="40" y="885"/>
                  </a:lnTo>
                  <a:lnTo>
                    <a:pt x="79" y="983"/>
                  </a:lnTo>
                  <a:lnTo>
                    <a:pt x="118" y="1081"/>
                  </a:lnTo>
                  <a:lnTo>
                    <a:pt x="177" y="1160"/>
                  </a:lnTo>
                  <a:lnTo>
                    <a:pt x="256" y="1199"/>
                  </a:lnTo>
                  <a:lnTo>
                    <a:pt x="354" y="1258"/>
                  </a:lnTo>
                  <a:lnTo>
                    <a:pt x="452" y="1278"/>
                  </a:lnTo>
                  <a:lnTo>
                    <a:pt x="806" y="1396"/>
                  </a:lnTo>
                  <a:lnTo>
                    <a:pt x="1218" y="1514"/>
                  </a:lnTo>
                  <a:lnTo>
                    <a:pt x="1670" y="1651"/>
                  </a:lnTo>
                  <a:lnTo>
                    <a:pt x="2220" y="1769"/>
                  </a:lnTo>
                  <a:lnTo>
                    <a:pt x="2809" y="1867"/>
                  </a:lnTo>
                  <a:lnTo>
                    <a:pt x="3497" y="1985"/>
                  </a:lnTo>
                  <a:lnTo>
                    <a:pt x="4263" y="2103"/>
                  </a:lnTo>
                  <a:lnTo>
                    <a:pt x="5088" y="2201"/>
                  </a:lnTo>
                  <a:lnTo>
                    <a:pt x="6444" y="2358"/>
                  </a:lnTo>
                  <a:lnTo>
                    <a:pt x="7897" y="2496"/>
                  </a:lnTo>
                  <a:lnTo>
                    <a:pt x="9430" y="2614"/>
                  </a:lnTo>
                  <a:lnTo>
                    <a:pt x="11041" y="2712"/>
                  </a:lnTo>
                  <a:lnTo>
                    <a:pt x="12710" y="2790"/>
                  </a:lnTo>
                  <a:lnTo>
                    <a:pt x="14439" y="2849"/>
                  </a:lnTo>
                  <a:lnTo>
                    <a:pt x="16227" y="2889"/>
                  </a:lnTo>
                  <a:lnTo>
                    <a:pt x="18054" y="2908"/>
                  </a:lnTo>
                  <a:lnTo>
                    <a:pt x="18839" y="2908"/>
                  </a:lnTo>
                  <a:lnTo>
                    <a:pt x="20549" y="2889"/>
                  </a:lnTo>
                  <a:lnTo>
                    <a:pt x="22218" y="2869"/>
                  </a:lnTo>
                  <a:lnTo>
                    <a:pt x="23849" y="2830"/>
                  </a:lnTo>
                  <a:lnTo>
                    <a:pt x="25420" y="2751"/>
                  </a:lnTo>
                  <a:lnTo>
                    <a:pt x="26913" y="2673"/>
                  </a:lnTo>
                  <a:lnTo>
                    <a:pt x="28367" y="2574"/>
                  </a:lnTo>
                  <a:lnTo>
                    <a:pt x="29723" y="2476"/>
                  </a:lnTo>
                  <a:lnTo>
                    <a:pt x="30999" y="2339"/>
                  </a:lnTo>
                  <a:lnTo>
                    <a:pt x="32021" y="2221"/>
                  </a:lnTo>
                  <a:lnTo>
                    <a:pt x="32925" y="2083"/>
                  </a:lnTo>
                  <a:lnTo>
                    <a:pt x="33828" y="1926"/>
                  </a:lnTo>
                  <a:lnTo>
                    <a:pt x="34575" y="1769"/>
                  </a:lnTo>
                  <a:lnTo>
                    <a:pt x="35184" y="1612"/>
                  </a:lnTo>
                  <a:lnTo>
                    <a:pt x="35675" y="1455"/>
                  </a:lnTo>
                  <a:lnTo>
                    <a:pt x="35773" y="1415"/>
                  </a:lnTo>
                  <a:lnTo>
                    <a:pt x="35871" y="1376"/>
                  </a:lnTo>
                  <a:lnTo>
                    <a:pt x="35950" y="1317"/>
                  </a:lnTo>
                  <a:lnTo>
                    <a:pt x="36009" y="1239"/>
                  </a:lnTo>
                  <a:lnTo>
                    <a:pt x="36048" y="1160"/>
                  </a:lnTo>
                  <a:lnTo>
                    <a:pt x="36087" y="1042"/>
                  </a:lnTo>
                  <a:lnTo>
                    <a:pt x="36107" y="924"/>
                  </a:lnTo>
                  <a:lnTo>
                    <a:pt x="36107" y="787"/>
                  </a:lnTo>
                  <a:lnTo>
                    <a:pt x="36107" y="649"/>
                  </a:lnTo>
                  <a:lnTo>
                    <a:pt x="36068" y="531"/>
                  </a:lnTo>
                  <a:lnTo>
                    <a:pt x="36029" y="413"/>
                  </a:lnTo>
                  <a:lnTo>
                    <a:pt x="35970" y="335"/>
                  </a:lnTo>
                  <a:lnTo>
                    <a:pt x="35911" y="276"/>
                  </a:lnTo>
                  <a:lnTo>
                    <a:pt x="35852" y="217"/>
                  </a:lnTo>
                  <a:lnTo>
                    <a:pt x="35773" y="178"/>
                  </a:lnTo>
                  <a:lnTo>
                    <a:pt x="35714" y="158"/>
                  </a:lnTo>
                  <a:lnTo>
                    <a:pt x="35577" y="237"/>
                  </a:lnTo>
                  <a:lnTo>
                    <a:pt x="35400" y="315"/>
                  </a:lnTo>
                  <a:lnTo>
                    <a:pt x="35203" y="394"/>
                  </a:lnTo>
                  <a:lnTo>
                    <a:pt x="34948" y="472"/>
                  </a:lnTo>
                  <a:lnTo>
                    <a:pt x="34319" y="630"/>
                  </a:lnTo>
                  <a:lnTo>
                    <a:pt x="33534" y="787"/>
                  </a:lnTo>
                  <a:lnTo>
                    <a:pt x="32355" y="983"/>
                  </a:lnTo>
                  <a:lnTo>
                    <a:pt x="30941" y="1160"/>
                  </a:lnTo>
                  <a:lnTo>
                    <a:pt x="29310" y="1317"/>
                  </a:lnTo>
                  <a:lnTo>
                    <a:pt x="27463" y="1455"/>
                  </a:lnTo>
                  <a:lnTo>
                    <a:pt x="25420" y="1572"/>
                  </a:lnTo>
                  <a:lnTo>
                    <a:pt x="23161" y="1651"/>
                  </a:lnTo>
                  <a:lnTo>
                    <a:pt x="20706" y="1710"/>
                  </a:lnTo>
                  <a:lnTo>
                    <a:pt x="18054" y="1710"/>
                  </a:lnTo>
                  <a:lnTo>
                    <a:pt x="16187" y="1690"/>
                  </a:lnTo>
                  <a:lnTo>
                    <a:pt x="14419" y="1651"/>
                  </a:lnTo>
                  <a:lnTo>
                    <a:pt x="12730" y="1592"/>
                  </a:lnTo>
                  <a:lnTo>
                    <a:pt x="11139" y="1533"/>
                  </a:lnTo>
                  <a:lnTo>
                    <a:pt x="9665" y="1435"/>
                  </a:lnTo>
                  <a:lnTo>
                    <a:pt x="8271" y="1337"/>
                  </a:lnTo>
                  <a:lnTo>
                    <a:pt x="6994" y="1219"/>
                  </a:lnTo>
                  <a:lnTo>
                    <a:pt x="5815" y="1101"/>
                  </a:lnTo>
                  <a:lnTo>
                    <a:pt x="4735" y="983"/>
                  </a:lnTo>
                  <a:lnTo>
                    <a:pt x="3792" y="846"/>
                  </a:lnTo>
                  <a:lnTo>
                    <a:pt x="2947" y="688"/>
                  </a:lnTo>
                  <a:lnTo>
                    <a:pt x="2200" y="551"/>
                  </a:lnTo>
                  <a:lnTo>
                    <a:pt x="1591" y="413"/>
                  </a:lnTo>
                  <a:lnTo>
                    <a:pt x="1100" y="276"/>
                  </a:lnTo>
                  <a:lnTo>
                    <a:pt x="727" y="119"/>
                  </a:lnTo>
                  <a:lnTo>
                    <a:pt x="590" y="60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65"/>
            <p:cNvSpPr/>
            <p:nvPr/>
          </p:nvSpPr>
          <p:spPr>
            <a:xfrm>
              <a:off x="-790309" y="-954218"/>
              <a:ext cx="594428" cy="48531"/>
            </a:xfrm>
            <a:custGeom>
              <a:avLst/>
              <a:gdLst/>
              <a:ahLst/>
              <a:cxnLst/>
              <a:rect l="l" t="t" r="r" b="b"/>
              <a:pathLst>
                <a:path w="36108" h="2948" extrusionOk="0">
                  <a:moveTo>
                    <a:pt x="452" y="0"/>
                  </a:moveTo>
                  <a:lnTo>
                    <a:pt x="373" y="20"/>
                  </a:lnTo>
                  <a:lnTo>
                    <a:pt x="295" y="59"/>
                  </a:lnTo>
                  <a:lnTo>
                    <a:pt x="236" y="118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74"/>
                  </a:lnTo>
                  <a:lnTo>
                    <a:pt x="20" y="492"/>
                  </a:lnTo>
                  <a:lnTo>
                    <a:pt x="0" y="64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99"/>
                  </a:lnTo>
                  <a:lnTo>
                    <a:pt x="256" y="1238"/>
                  </a:lnTo>
                  <a:lnTo>
                    <a:pt x="354" y="1297"/>
                  </a:lnTo>
                  <a:lnTo>
                    <a:pt x="452" y="1317"/>
                  </a:lnTo>
                  <a:lnTo>
                    <a:pt x="550" y="1356"/>
                  </a:lnTo>
                  <a:lnTo>
                    <a:pt x="1041" y="1513"/>
                  </a:lnTo>
                  <a:lnTo>
                    <a:pt x="1670" y="1670"/>
                  </a:lnTo>
                  <a:lnTo>
                    <a:pt x="2338" y="1827"/>
                  </a:lnTo>
                  <a:lnTo>
                    <a:pt x="3124" y="1965"/>
                  </a:lnTo>
                  <a:lnTo>
                    <a:pt x="4047" y="210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52"/>
                  </a:lnTo>
                  <a:lnTo>
                    <a:pt x="11041" y="2751"/>
                  </a:lnTo>
                  <a:lnTo>
                    <a:pt x="12710" y="2829"/>
                  </a:lnTo>
                  <a:lnTo>
                    <a:pt x="14439" y="2888"/>
                  </a:lnTo>
                  <a:lnTo>
                    <a:pt x="16227" y="2928"/>
                  </a:lnTo>
                  <a:lnTo>
                    <a:pt x="18054" y="2947"/>
                  </a:lnTo>
                  <a:lnTo>
                    <a:pt x="18839" y="2947"/>
                  </a:lnTo>
                  <a:lnTo>
                    <a:pt x="20549" y="2928"/>
                  </a:lnTo>
                  <a:lnTo>
                    <a:pt x="22218" y="2908"/>
                  </a:lnTo>
                  <a:lnTo>
                    <a:pt x="23849" y="286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515"/>
                  </a:lnTo>
                  <a:lnTo>
                    <a:pt x="30999" y="2377"/>
                  </a:lnTo>
                  <a:lnTo>
                    <a:pt x="31903" y="2260"/>
                  </a:lnTo>
                  <a:lnTo>
                    <a:pt x="33180" y="2083"/>
                  </a:lnTo>
                  <a:lnTo>
                    <a:pt x="33730" y="1985"/>
                  </a:lnTo>
                  <a:lnTo>
                    <a:pt x="34221" y="1886"/>
                  </a:lnTo>
                  <a:lnTo>
                    <a:pt x="34653" y="1788"/>
                  </a:lnTo>
                  <a:lnTo>
                    <a:pt x="35046" y="1690"/>
                  </a:lnTo>
                  <a:lnTo>
                    <a:pt x="35380" y="1592"/>
                  </a:lnTo>
                  <a:lnTo>
                    <a:pt x="35675" y="1493"/>
                  </a:lnTo>
                  <a:lnTo>
                    <a:pt x="35812" y="1435"/>
                  </a:lnTo>
                  <a:lnTo>
                    <a:pt x="35871" y="1395"/>
                  </a:lnTo>
                  <a:lnTo>
                    <a:pt x="35930" y="1356"/>
                  </a:lnTo>
                  <a:lnTo>
                    <a:pt x="35989" y="1297"/>
                  </a:lnTo>
                  <a:lnTo>
                    <a:pt x="36029" y="1238"/>
                  </a:lnTo>
                  <a:lnTo>
                    <a:pt x="36068" y="1140"/>
                  </a:lnTo>
                  <a:lnTo>
                    <a:pt x="36087" y="1061"/>
                  </a:lnTo>
                  <a:lnTo>
                    <a:pt x="36107" y="943"/>
                  </a:lnTo>
                  <a:lnTo>
                    <a:pt x="36107" y="826"/>
                  </a:lnTo>
                  <a:lnTo>
                    <a:pt x="36107" y="708"/>
                  </a:lnTo>
                  <a:lnTo>
                    <a:pt x="36087" y="609"/>
                  </a:lnTo>
                  <a:lnTo>
                    <a:pt x="36048" y="511"/>
                  </a:lnTo>
                  <a:lnTo>
                    <a:pt x="36009" y="433"/>
                  </a:lnTo>
                  <a:lnTo>
                    <a:pt x="35911" y="315"/>
                  </a:lnTo>
                  <a:lnTo>
                    <a:pt x="35812" y="236"/>
                  </a:lnTo>
                  <a:lnTo>
                    <a:pt x="35675" y="177"/>
                  </a:lnTo>
                  <a:lnTo>
                    <a:pt x="35518" y="275"/>
                  </a:lnTo>
                  <a:lnTo>
                    <a:pt x="35321" y="374"/>
                  </a:lnTo>
                  <a:lnTo>
                    <a:pt x="35046" y="472"/>
                  </a:lnTo>
                  <a:lnTo>
                    <a:pt x="34712" y="570"/>
                  </a:lnTo>
                  <a:lnTo>
                    <a:pt x="34319" y="668"/>
                  </a:lnTo>
                  <a:lnTo>
                    <a:pt x="33868" y="767"/>
                  </a:lnTo>
                  <a:lnTo>
                    <a:pt x="33376" y="845"/>
                  </a:lnTo>
                  <a:lnTo>
                    <a:pt x="32807" y="943"/>
                  </a:lnTo>
                  <a:lnTo>
                    <a:pt x="31589" y="1120"/>
                  </a:lnTo>
                  <a:lnTo>
                    <a:pt x="30194" y="1277"/>
                  </a:lnTo>
                  <a:lnTo>
                    <a:pt x="28603" y="1415"/>
                  </a:lnTo>
                  <a:lnTo>
                    <a:pt x="26835" y="1533"/>
                  </a:lnTo>
                  <a:lnTo>
                    <a:pt x="24890" y="1631"/>
                  </a:lnTo>
                  <a:lnTo>
                    <a:pt x="22768" y="1710"/>
                  </a:lnTo>
                  <a:lnTo>
                    <a:pt x="20490" y="1749"/>
                  </a:lnTo>
                  <a:lnTo>
                    <a:pt x="18054" y="1749"/>
                  </a:lnTo>
                  <a:lnTo>
                    <a:pt x="15912" y="1729"/>
                  </a:lnTo>
                  <a:lnTo>
                    <a:pt x="13889" y="1670"/>
                  </a:lnTo>
                  <a:lnTo>
                    <a:pt x="11983" y="1611"/>
                  </a:lnTo>
                  <a:lnTo>
                    <a:pt x="10215" y="1513"/>
                  </a:lnTo>
                  <a:lnTo>
                    <a:pt x="8585" y="1395"/>
                  </a:lnTo>
                  <a:lnTo>
                    <a:pt x="7092" y="1277"/>
                  </a:lnTo>
                  <a:lnTo>
                    <a:pt x="5717" y="1140"/>
                  </a:lnTo>
                  <a:lnTo>
                    <a:pt x="4519" y="983"/>
                  </a:lnTo>
                  <a:lnTo>
                    <a:pt x="3752" y="865"/>
                  </a:lnTo>
                  <a:lnTo>
                    <a:pt x="3065" y="767"/>
                  </a:lnTo>
                  <a:lnTo>
                    <a:pt x="2456" y="649"/>
                  </a:lnTo>
                  <a:lnTo>
                    <a:pt x="1925" y="531"/>
                  </a:lnTo>
                  <a:lnTo>
                    <a:pt x="1454" y="413"/>
                  </a:lnTo>
                  <a:lnTo>
                    <a:pt x="1081" y="295"/>
                  </a:lnTo>
                  <a:lnTo>
                    <a:pt x="766" y="197"/>
                  </a:lnTo>
                  <a:lnTo>
                    <a:pt x="550" y="7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4" name="Google Shape;10954;p65"/>
            <p:cNvSpPr/>
            <p:nvPr/>
          </p:nvSpPr>
          <p:spPr>
            <a:xfrm>
              <a:off x="-790309" y="-884364"/>
              <a:ext cx="594428" cy="48531"/>
            </a:xfrm>
            <a:custGeom>
              <a:avLst/>
              <a:gdLst/>
              <a:ahLst/>
              <a:cxnLst/>
              <a:rect l="l" t="t" r="r" b="b"/>
              <a:pathLst>
                <a:path w="36108" h="2948" extrusionOk="0">
                  <a:moveTo>
                    <a:pt x="452" y="1"/>
                  </a:moveTo>
                  <a:lnTo>
                    <a:pt x="373" y="20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8"/>
                  </a:lnTo>
                  <a:lnTo>
                    <a:pt x="98" y="256"/>
                  </a:lnTo>
                  <a:lnTo>
                    <a:pt x="59" y="374"/>
                  </a:lnTo>
                  <a:lnTo>
                    <a:pt x="20" y="492"/>
                  </a:lnTo>
                  <a:lnTo>
                    <a:pt x="0" y="64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550" y="1356"/>
                  </a:lnTo>
                  <a:lnTo>
                    <a:pt x="904" y="1474"/>
                  </a:lnTo>
                  <a:lnTo>
                    <a:pt x="1297" y="1592"/>
                  </a:lnTo>
                  <a:lnTo>
                    <a:pt x="1768" y="1690"/>
                  </a:lnTo>
                  <a:lnTo>
                    <a:pt x="2299" y="1808"/>
                  </a:lnTo>
                  <a:lnTo>
                    <a:pt x="2888" y="1926"/>
                  </a:lnTo>
                  <a:lnTo>
                    <a:pt x="3536" y="2024"/>
                  </a:lnTo>
                  <a:lnTo>
                    <a:pt x="4283" y="214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28"/>
                  </a:lnTo>
                  <a:lnTo>
                    <a:pt x="18054" y="2947"/>
                  </a:lnTo>
                  <a:lnTo>
                    <a:pt x="18839" y="2947"/>
                  </a:lnTo>
                  <a:lnTo>
                    <a:pt x="21315" y="2928"/>
                  </a:lnTo>
                  <a:lnTo>
                    <a:pt x="23692" y="2869"/>
                  </a:lnTo>
                  <a:lnTo>
                    <a:pt x="25951" y="2771"/>
                  </a:lnTo>
                  <a:lnTo>
                    <a:pt x="28092" y="2633"/>
                  </a:lnTo>
                  <a:lnTo>
                    <a:pt x="29605" y="2515"/>
                  </a:lnTo>
                  <a:lnTo>
                    <a:pt x="30999" y="2378"/>
                  </a:lnTo>
                  <a:lnTo>
                    <a:pt x="31864" y="2279"/>
                  </a:lnTo>
                  <a:lnTo>
                    <a:pt x="32630" y="2162"/>
                  </a:lnTo>
                  <a:lnTo>
                    <a:pt x="33318" y="2063"/>
                  </a:lnTo>
                  <a:lnTo>
                    <a:pt x="33927" y="1946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612"/>
                  </a:lnTo>
                  <a:lnTo>
                    <a:pt x="35675" y="1494"/>
                  </a:lnTo>
                  <a:lnTo>
                    <a:pt x="35832" y="1435"/>
                  </a:lnTo>
                  <a:lnTo>
                    <a:pt x="35891" y="1395"/>
                  </a:lnTo>
                  <a:lnTo>
                    <a:pt x="35950" y="1337"/>
                  </a:lnTo>
                  <a:lnTo>
                    <a:pt x="35989" y="1278"/>
                  </a:lnTo>
                  <a:lnTo>
                    <a:pt x="36048" y="1219"/>
                  </a:lnTo>
                  <a:lnTo>
                    <a:pt x="36068" y="1140"/>
                  </a:lnTo>
                  <a:lnTo>
                    <a:pt x="36087" y="1042"/>
                  </a:lnTo>
                  <a:lnTo>
                    <a:pt x="36107" y="944"/>
                  </a:lnTo>
                  <a:lnTo>
                    <a:pt x="36107" y="826"/>
                  </a:lnTo>
                  <a:lnTo>
                    <a:pt x="36107" y="708"/>
                  </a:lnTo>
                  <a:lnTo>
                    <a:pt x="36087" y="610"/>
                  </a:lnTo>
                  <a:lnTo>
                    <a:pt x="36048" y="511"/>
                  </a:lnTo>
                  <a:lnTo>
                    <a:pt x="36009" y="433"/>
                  </a:lnTo>
                  <a:lnTo>
                    <a:pt x="35930" y="315"/>
                  </a:lnTo>
                  <a:lnTo>
                    <a:pt x="35812" y="236"/>
                  </a:lnTo>
                  <a:lnTo>
                    <a:pt x="35753" y="197"/>
                  </a:lnTo>
                  <a:lnTo>
                    <a:pt x="35675" y="178"/>
                  </a:lnTo>
                  <a:lnTo>
                    <a:pt x="35557" y="256"/>
                  </a:lnTo>
                  <a:lnTo>
                    <a:pt x="35400" y="335"/>
                  </a:lnTo>
                  <a:lnTo>
                    <a:pt x="35203" y="413"/>
                  </a:lnTo>
                  <a:lnTo>
                    <a:pt x="34987" y="492"/>
                  </a:lnTo>
                  <a:lnTo>
                    <a:pt x="34398" y="649"/>
                  </a:lnTo>
                  <a:lnTo>
                    <a:pt x="33652" y="806"/>
                  </a:lnTo>
                  <a:lnTo>
                    <a:pt x="32768" y="944"/>
                  </a:lnTo>
                  <a:lnTo>
                    <a:pt x="31746" y="1101"/>
                  </a:lnTo>
                  <a:lnTo>
                    <a:pt x="30567" y="1238"/>
                  </a:lnTo>
                  <a:lnTo>
                    <a:pt x="29251" y="1356"/>
                  </a:lnTo>
                  <a:lnTo>
                    <a:pt x="28131" y="1454"/>
                  </a:lnTo>
                  <a:lnTo>
                    <a:pt x="26933" y="1533"/>
                  </a:lnTo>
                  <a:lnTo>
                    <a:pt x="25636" y="1592"/>
                  </a:lnTo>
                  <a:lnTo>
                    <a:pt x="24261" y="1651"/>
                  </a:lnTo>
                  <a:lnTo>
                    <a:pt x="22827" y="1710"/>
                  </a:lnTo>
                  <a:lnTo>
                    <a:pt x="21315" y="1729"/>
                  </a:lnTo>
                  <a:lnTo>
                    <a:pt x="19723" y="1749"/>
                  </a:lnTo>
                  <a:lnTo>
                    <a:pt x="18054" y="1749"/>
                  </a:lnTo>
                  <a:lnTo>
                    <a:pt x="16227" y="1729"/>
                  </a:lnTo>
                  <a:lnTo>
                    <a:pt x="14498" y="1690"/>
                  </a:lnTo>
                  <a:lnTo>
                    <a:pt x="12848" y="1631"/>
                  </a:lnTo>
                  <a:lnTo>
                    <a:pt x="11296" y="1572"/>
                  </a:lnTo>
                  <a:lnTo>
                    <a:pt x="9842" y="1474"/>
                  </a:lnTo>
                  <a:lnTo>
                    <a:pt x="8467" y="1395"/>
                  </a:lnTo>
                  <a:lnTo>
                    <a:pt x="7210" y="1278"/>
                  </a:lnTo>
                  <a:lnTo>
                    <a:pt x="6031" y="1160"/>
                  </a:lnTo>
                  <a:lnTo>
                    <a:pt x="4970" y="1042"/>
                  </a:lnTo>
                  <a:lnTo>
                    <a:pt x="4008" y="904"/>
                  </a:lnTo>
                  <a:lnTo>
                    <a:pt x="3163" y="767"/>
                  </a:lnTo>
                  <a:lnTo>
                    <a:pt x="2417" y="629"/>
                  </a:lnTo>
                  <a:lnTo>
                    <a:pt x="1768" y="492"/>
                  </a:lnTo>
                  <a:lnTo>
                    <a:pt x="1258" y="354"/>
                  </a:lnTo>
                  <a:lnTo>
                    <a:pt x="845" y="217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5" name="Google Shape;10955;p65"/>
            <p:cNvSpPr/>
            <p:nvPr/>
          </p:nvSpPr>
          <p:spPr>
            <a:xfrm>
              <a:off x="-790309" y="-814511"/>
              <a:ext cx="594428" cy="48219"/>
            </a:xfrm>
            <a:custGeom>
              <a:avLst/>
              <a:gdLst/>
              <a:ahLst/>
              <a:cxnLst/>
              <a:rect l="l" t="t" r="r" b="b"/>
              <a:pathLst>
                <a:path w="36108" h="2929" extrusionOk="0">
                  <a:moveTo>
                    <a:pt x="452" y="1"/>
                  </a:moveTo>
                  <a:lnTo>
                    <a:pt x="373" y="21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8"/>
                  </a:lnTo>
                  <a:lnTo>
                    <a:pt x="98" y="256"/>
                  </a:lnTo>
                  <a:lnTo>
                    <a:pt x="59" y="355"/>
                  </a:lnTo>
                  <a:lnTo>
                    <a:pt x="20" y="492"/>
                  </a:lnTo>
                  <a:lnTo>
                    <a:pt x="0" y="630"/>
                  </a:lnTo>
                  <a:lnTo>
                    <a:pt x="20" y="787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1"/>
                  </a:lnTo>
                  <a:lnTo>
                    <a:pt x="177" y="1180"/>
                  </a:lnTo>
                  <a:lnTo>
                    <a:pt x="256" y="1239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570" y="1356"/>
                  </a:lnTo>
                  <a:lnTo>
                    <a:pt x="924" y="1474"/>
                  </a:lnTo>
                  <a:lnTo>
                    <a:pt x="1316" y="1592"/>
                  </a:lnTo>
                  <a:lnTo>
                    <a:pt x="1768" y="1690"/>
                  </a:lnTo>
                  <a:lnTo>
                    <a:pt x="2299" y="1808"/>
                  </a:lnTo>
                  <a:lnTo>
                    <a:pt x="2888" y="1926"/>
                  </a:lnTo>
                  <a:lnTo>
                    <a:pt x="3556" y="2024"/>
                  </a:lnTo>
                  <a:lnTo>
                    <a:pt x="4283" y="2142"/>
                  </a:lnTo>
                  <a:lnTo>
                    <a:pt x="5088" y="2240"/>
                  </a:lnTo>
                  <a:lnTo>
                    <a:pt x="6444" y="2398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2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1020" y="2928"/>
                  </a:lnTo>
                  <a:lnTo>
                    <a:pt x="23122" y="2869"/>
                  </a:lnTo>
                  <a:lnTo>
                    <a:pt x="25283" y="2791"/>
                  </a:lnTo>
                  <a:lnTo>
                    <a:pt x="27326" y="2692"/>
                  </a:lnTo>
                  <a:lnTo>
                    <a:pt x="29251" y="2535"/>
                  </a:lnTo>
                  <a:lnTo>
                    <a:pt x="30999" y="2378"/>
                  </a:lnTo>
                  <a:lnTo>
                    <a:pt x="31864" y="2260"/>
                  </a:lnTo>
                  <a:lnTo>
                    <a:pt x="32630" y="2162"/>
                  </a:lnTo>
                  <a:lnTo>
                    <a:pt x="33318" y="2044"/>
                  </a:lnTo>
                  <a:lnTo>
                    <a:pt x="33927" y="1946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53" y="1455"/>
                  </a:lnTo>
                  <a:lnTo>
                    <a:pt x="35852" y="1415"/>
                  </a:lnTo>
                  <a:lnTo>
                    <a:pt x="35950" y="1337"/>
                  </a:lnTo>
                  <a:lnTo>
                    <a:pt x="36009" y="1278"/>
                  </a:lnTo>
                  <a:lnTo>
                    <a:pt x="36048" y="1199"/>
                  </a:lnTo>
                  <a:lnTo>
                    <a:pt x="36068" y="1121"/>
                  </a:lnTo>
                  <a:lnTo>
                    <a:pt x="36087" y="1042"/>
                  </a:lnTo>
                  <a:lnTo>
                    <a:pt x="36107" y="806"/>
                  </a:lnTo>
                  <a:lnTo>
                    <a:pt x="36107" y="708"/>
                  </a:lnTo>
                  <a:lnTo>
                    <a:pt x="36087" y="610"/>
                  </a:lnTo>
                  <a:lnTo>
                    <a:pt x="36029" y="453"/>
                  </a:lnTo>
                  <a:lnTo>
                    <a:pt x="35930" y="335"/>
                  </a:lnTo>
                  <a:lnTo>
                    <a:pt x="35832" y="237"/>
                  </a:lnTo>
                  <a:lnTo>
                    <a:pt x="35753" y="197"/>
                  </a:lnTo>
                  <a:lnTo>
                    <a:pt x="35675" y="178"/>
                  </a:lnTo>
                  <a:lnTo>
                    <a:pt x="35518" y="276"/>
                  </a:lnTo>
                  <a:lnTo>
                    <a:pt x="35262" y="374"/>
                  </a:lnTo>
                  <a:lnTo>
                    <a:pt x="34948" y="492"/>
                  </a:lnTo>
                  <a:lnTo>
                    <a:pt x="34575" y="590"/>
                  </a:lnTo>
                  <a:lnTo>
                    <a:pt x="34103" y="708"/>
                  </a:lnTo>
                  <a:lnTo>
                    <a:pt x="33573" y="806"/>
                  </a:lnTo>
                  <a:lnTo>
                    <a:pt x="32984" y="905"/>
                  </a:lnTo>
                  <a:lnTo>
                    <a:pt x="32316" y="1022"/>
                  </a:lnTo>
                  <a:lnTo>
                    <a:pt x="31589" y="1121"/>
                  </a:lnTo>
                  <a:lnTo>
                    <a:pt x="30783" y="1199"/>
                  </a:lnTo>
                  <a:lnTo>
                    <a:pt x="29919" y="1298"/>
                  </a:lnTo>
                  <a:lnTo>
                    <a:pt x="28996" y="1376"/>
                  </a:lnTo>
                  <a:lnTo>
                    <a:pt x="27994" y="1455"/>
                  </a:lnTo>
                  <a:lnTo>
                    <a:pt x="26933" y="1533"/>
                  </a:lnTo>
                  <a:lnTo>
                    <a:pt x="25833" y="1592"/>
                  </a:lnTo>
                  <a:lnTo>
                    <a:pt x="24654" y="1631"/>
                  </a:lnTo>
                  <a:lnTo>
                    <a:pt x="23122" y="1690"/>
                  </a:lnTo>
                  <a:lnTo>
                    <a:pt x="21531" y="1730"/>
                  </a:lnTo>
                  <a:lnTo>
                    <a:pt x="19822" y="1749"/>
                  </a:lnTo>
                  <a:lnTo>
                    <a:pt x="18054" y="1749"/>
                  </a:lnTo>
                  <a:lnTo>
                    <a:pt x="16227" y="1730"/>
                  </a:lnTo>
                  <a:lnTo>
                    <a:pt x="14498" y="1690"/>
                  </a:lnTo>
                  <a:lnTo>
                    <a:pt x="12867" y="1631"/>
                  </a:lnTo>
                  <a:lnTo>
                    <a:pt x="11316" y="1573"/>
                  </a:lnTo>
                  <a:lnTo>
                    <a:pt x="9862" y="1474"/>
                  </a:lnTo>
                  <a:lnTo>
                    <a:pt x="8487" y="1376"/>
                  </a:lnTo>
                  <a:lnTo>
                    <a:pt x="7229" y="1278"/>
                  </a:lnTo>
                  <a:lnTo>
                    <a:pt x="6070" y="1160"/>
                  </a:lnTo>
                  <a:lnTo>
                    <a:pt x="4990" y="1042"/>
                  </a:lnTo>
                  <a:lnTo>
                    <a:pt x="4027" y="905"/>
                  </a:lnTo>
                  <a:lnTo>
                    <a:pt x="3183" y="767"/>
                  </a:lnTo>
                  <a:lnTo>
                    <a:pt x="2436" y="630"/>
                  </a:lnTo>
                  <a:lnTo>
                    <a:pt x="1788" y="492"/>
                  </a:lnTo>
                  <a:lnTo>
                    <a:pt x="1277" y="355"/>
                  </a:lnTo>
                  <a:lnTo>
                    <a:pt x="865" y="217"/>
                  </a:lnTo>
                  <a:lnTo>
                    <a:pt x="570" y="80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65"/>
            <p:cNvSpPr/>
            <p:nvPr/>
          </p:nvSpPr>
          <p:spPr>
            <a:xfrm>
              <a:off x="-790309" y="-744641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0"/>
                  </a:moveTo>
                  <a:lnTo>
                    <a:pt x="373" y="20"/>
                  </a:lnTo>
                  <a:lnTo>
                    <a:pt x="295" y="40"/>
                  </a:lnTo>
                  <a:lnTo>
                    <a:pt x="236" y="98"/>
                  </a:lnTo>
                  <a:lnTo>
                    <a:pt x="157" y="15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1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590" y="1356"/>
                  </a:lnTo>
                  <a:lnTo>
                    <a:pt x="924" y="1474"/>
                  </a:lnTo>
                  <a:lnTo>
                    <a:pt x="1336" y="1591"/>
                  </a:lnTo>
                  <a:lnTo>
                    <a:pt x="1788" y="1690"/>
                  </a:lnTo>
                  <a:lnTo>
                    <a:pt x="2318" y="1808"/>
                  </a:lnTo>
                  <a:lnTo>
                    <a:pt x="2888" y="1925"/>
                  </a:lnTo>
                  <a:lnTo>
                    <a:pt x="3556" y="2024"/>
                  </a:lnTo>
                  <a:lnTo>
                    <a:pt x="4283" y="2122"/>
                  </a:lnTo>
                  <a:lnTo>
                    <a:pt x="5088" y="2240"/>
                  </a:lnTo>
                  <a:lnTo>
                    <a:pt x="6306" y="2377"/>
                  </a:lnTo>
                  <a:lnTo>
                    <a:pt x="7622" y="2495"/>
                  </a:lnTo>
                  <a:lnTo>
                    <a:pt x="8978" y="2613"/>
                  </a:lnTo>
                  <a:lnTo>
                    <a:pt x="10432" y="2692"/>
                  </a:lnTo>
                  <a:lnTo>
                    <a:pt x="11925" y="2770"/>
                  </a:lnTo>
                  <a:lnTo>
                    <a:pt x="13476" y="2849"/>
                  </a:lnTo>
                  <a:lnTo>
                    <a:pt x="15048" y="2888"/>
                  </a:lnTo>
                  <a:lnTo>
                    <a:pt x="16679" y="2908"/>
                  </a:lnTo>
                  <a:lnTo>
                    <a:pt x="18054" y="2927"/>
                  </a:lnTo>
                  <a:lnTo>
                    <a:pt x="20549" y="2927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1864" y="2259"/>
                  </a:lnTo>
                  <a:lnTo>
                    <a:pt x="32630" y="2161"/>
                  </a:lnTo>
                  <a:lnTo>
                    <a:pt x="33318" y="2043"/>
                  </a:lnTo>
                  <a:lnTo>
                    <a:pt x="33927" y="1945"/>
                  </a:lnTo>
                  <a:lnTo>
                    <a:pt x="34457" y="1827"/>
                  </a:lnTo>
                  <a:lnTo>
                    <a:pt x="34928" y="1709"/>
                  </a:lnTo>
                  <a:lnTo>
                    <a:pt x="35321" y="1591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415"/>
                  </a:lnTo>
                  <a:lnTo>
                    <a:pt x="35970" y="1316"/>
                  </a:lnTo>
                  <a:lnTo>
                    <a:pt x="36009" y="1257"/>
                  </a:lnTo>
                  <a:lnTo>
                    <a:pt x="36048" y="1199"/>
                  </a:lnTo>
                  <a:lnTo>
                    <a:pt x="36107" y="1022"/>
                  </a:lnTo>
                  <a:lnTo>
                    <a:pt x="36107" y="806"/>
                  </a:lnTo>
                  <a:lnTo>
                    <a:pt x="36087" y="609"/>
                  </a:lnTo>
                  <a:lnTo>
                    <a:pt x="36029" y="452"/>
                  </a:lnTo>
                  <a:lnTo>
                    <a:pt x="35950" y="334"/>
                  </a:lnTo>
                  <a:lnTo>
                    <a:pt x="35852" y="256"/>
                  </a:lnTo>
                  <a:lnTo>
                    <a:pt x="35753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295"/>
                  </a:lnTo>
                  <a:lnTo>
                    <a:pt x="35105" y="432"/>
                  </a:lnTo>
                  <a:lnTo>
                    <a:pt x="34634" y="570"/>
                  </a:lnTo>
                  <a:lnTo>
                    <a:pt x="34044" y="707"/>
                  </a:lnTo>
                  <a:lnTo>
                    <a:pt x="33337" y="845"/>
                  </a:lnTo>
                  <a:lnTo>
                    <a:pt x="32512" y="982"/>
                  </a:lnTo>
                  <a:lnTo>
                    <a:pt x="31589" y="1100"/>
                  </a:lnTo>
                  <a:lnTo>
                    <a:pt x="30548" y="1218"/>
                  </a:lnTo>
                  <a:lnTo>
                    <a:pt x="29389" y="1336"/>
                  </a:lnTo>
                  <a:lnTo>
                    <a:pt x="28151" y="1434"/>
                  </a:lnTo>
                  <a:lnTo>
                    <a:pt x="26796" y="1533"/>
                  </a:lnTo>
                  <a:lnTo>
                    <a:pt x="25342" y="1611"/>
                  </a:lnTo>
                  <a:lnTo>
                    <a:pt x="23790" y="1670"/>
                  </a:lnTo>
                  <a:lnTo>
                    <a:pt x="22140" y="1709"/>
                  </a:lnTo>
                  <a:lnTo>
                    <a:pt x="20411" y="1729"/>
                  </a:lnTo>
                  <a:lnTo>
                    <a:pt x="18564" y="1749"/>
                  </a:lnTo>
                  <a:lnTo>
                    <a:pt x="18054" y="1749"/>
                  </a:lnTo>
                  <a:lnTo>
                    <a:pt x="16246" y="1729"/>
                  </a:lnTo>
                  <a:lnTo>
                    <a:pt x="14518" y="1690"/>
                  </a:lnTo>
                  <a:lnTo>
                    <a:pt x="12887" y="1631"/>
                  </a:lnTo>
                  <a:lnTo>
                    <a:pt x="11335" y="1552"/>
                  </a:lnTo>
                  <a:lnTo>
                    <a:pt x="9882" y="1474"/>
                  </a:lnTo>
                  <a:lnTo>
                    <a:pt x="8526" y="1375"/>
                  </a:lnTo>
                  <a:lnTo>
                    <a:pt x="7249" y="1277"/>
                  </a:lnTo>
                  <a:lnTo>
                    <a:pt x="6090" y="1159"/>
                  </a:lnTo>
                  <a:lnTo>
                    <a:pt x="5029" y="1041"/>
                  </a:lnTo>
                  <a:lnTo>
                    <a:pt x="4067" y="904"/>
                  </a:lnTo>
                  <a:lnTo>
                    <a:pt x="3202" y="766"/>
                  </a:lnTo>
                  <a:lnTo>
                    <a:pt x="2456" y="629"/>
                  </a:lnTo>
                  <a:lnTo>
                    <a:pt x="1827" y="491"/>
                  </a:lnTo>
                  <a:lnTo>
                    <a:pt x="1297" y="354"/>
                  </a:lnTo>
                  <a:lnTo>
                    <a:pt x="884" y="216"/>
                  </a:lnTo>
                  <a:lnTo>
                    <a:pt x="570" y="7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65"/>
            <p:cNvSpPr/>
            <p:nvPr/>
          </p:nvSpPr>
          <p:spPr>
            <a:xfrm>
              <a:off x="-779311" y="-721362"/>
              <a:ext cx="579859" cy="141018"/>
            </a:xfrm>
            <a:custGeom>
              <a:avLst/>
              <a:gdLst/>
              <a:ahLst/>
              <a:cxnLst/>
              <a:rect l="l" t="t" r="r" b="b"/>
              <a:pathLst>
                <a:path w="35223" h="8566" extrusionOk="0">
                  <a:moveTo>
                    <a:pt x="35184" y="1"/>
                  </a:moveTo>
                  <a:lnTo>
                    <a:pt x="35105" y="40"/>
                  </a:lnTo>
                  <a:lnTo>
                    <a:pt x="35007" y="60"/>
                  </a:lnTo>
                  <a:lnTo>
                    <a:pt x="34653" y="177"/>
                  </a:lnTo>
                  <a:lnTo>
                    <a:pt x="34260" y="295"/>
                  </a:lnTo>
                  <a:lnTo>
                    <a:pt x="33789" y="413"/>
                  </a:lnTo>
                  <a:lnTo>
                    <a:pt x="33259" y="531"/>
                  </a:lnTo>
                  <a:lnTo>
                    <a:pt x="32650" y="629"/>
                  </a:lnTo>
                  <a:lnTo>
                    <a:pt x="31962" y="747"/>
                  </a:lnTo>
                  <a:lnTo>
                    <a:pt x="31196" y="845"/>
                  </a:lnTo>
                  <a:lnTo>
                    <a:pt x="30331" y="944"/>
                  </a:lnTo>
                  <a:lnTo>
                    <a:pt x="29055" y="1081"/>
                  </a:lnTo>
                  <a:lnTo>
                    <a:pt x="27699" y="1199"/>
                  </a:lnTo>
                  <a:lnTo>
                    <a:pt x="26245" y="1297"/>
                  </a:lnTo>
                  <a:lnTo>
                    <a:pt x="24752" y="1376"/>
                  </a:lnTo>
                  <a:lnTo>
                    <a:pt x="23181" y="1435"/>
                  </a:lnTo>
                  <a:lnTo>
                    <a:pt x="21550" y="1474"/>
                  </a:lnTo>
                  <a:lnTo>
                    <a:pt x="19881" y="1513"/>
                  </a:lnTo>
                  <a:lnTo>
                    <a:pt x="17386" y="1513"/>
                  </a:lnTo>
                  <a:lnTo>
                    <a:pt x="16011" y="1494"/>
                  </a:lnTo>
                  <a:lnTo>
                    <a:pt x="15087" y="2024"/>
                  </a:lnTo>
                  <a:lnTo>
                    <a:pt x="14144" y="2515"/>
                  </a:lnTo>
                  <a:lnTo>
                    <a:pt x="13182" y="2987"/>
                  </a:lnTo>
                  <a:lnTo>
                    <a:pt x="12219" y="3419"/>
                  </a:lnTo>
                  <a:lnTo>
                    <a:pt x="11257" y="3831"/>
                  </a:lnTo>
                  <a:lnTo>
                    <a:pt x="10274" y="4205"/>
                  </a:lnTo>
                  <a:lnTo>
                    <a:pt x="9272" y="4558"/>
                  </a:lnTo>
                  <a:lnTo>
                    <a:pt x="8271" y="4892"/>
                  </a:lnTo>
                  <a:lnTo>
                    <a:pt x="7269" y="5187"/>
                  </a:lnTo>
                  <a:lnTo>
                    <a:pt x="6247" y="5462"/>
                  </a:lnTo>
                  <a:lnTo>
                    <a:pt x="5206" y="5717"/>
                  </a:lnTo>
                  <a:lnTo>
                    <a:pt x="4184" y="5953"/>
                  </a:lnTo>
                  <a:lnTo>
                    <a:pt x="3143" y="6149"/>
                  </a:lnTo>
                  <a:lnTo>
                    <a:pt x="2102" y="6326"/>
                  </a:lnTo>
                  <a:lnTo>
                    <a:pt x="1061" y="6464"/>
                  </a:lnTo>
                  <a:lnTo>
                    <a:pt x="0" y="6601"/>
                  </a:lnTo>
                  <a:lnTo>
                    <a:pt x="59" y="6680"/>
                  </a:lnTo>
                  <a:lnTo>
                    <a:pt x="79" y="6778"/>
                  </a:lnTo>
                  <a:lnTo>
                    <a:pt x="157" y="6837"/>
                  </a:lnTo>
                  <a:lnTo>
                    <a:pt x="295" y="6916"/>
                  </a:lnTo>
                  <a:lnTo>
                    <a:pt x="629" y="7053"/>
                  </a:lnTo>
                  <a:lnTo>
                    <a:pt x="1100" y="7191"/>
                  </a:lnTo>
                  <a:lnTo>
                    <a:pt x="1690" y="7348"/>
                  </a:lnTo>
                  <a:lnTo>
                    <a:pt x="2416" y="7505"/>
                  </a:lnTo>
                  <a:lnTo>
                    <a:pt x="3261" y="7642"/>
                  </a:lnTo>
                  <a:lnTo>
                    <a:pt x="4224" y="7780"/>
                  </a:lnTo>
                  <a:lnTo>
                    <a:pt x="5285" y="7917"/>
                  </a:lnTo>
                  <a:lnTo>
                    <a:pt x="6463" y="8055"/>
                  </a:lnTo>
                  <a:lnTo>
                    <a:pt x="7760" y="8173"/>
                  </a:lnTo>
                  <a:lnTo>
                    <a:pt x="9135" y="8271"/>
                  </a:lnTo>
                  <a:lnTo>
                    <a:pt x="10628" y="8369"/>
                  </a:lnTo>
                  <a:lnTo>
                    <a:pt x="12219" y="8448"/>
                  </a:lnTo>
                  <a:lnTo>
                    <a:pt x="13909" y="8507"/>
                  </a:lnTo>
                  <a:lnTo>
                    <a:pt x="15696" y="8546"/>
                  </a:lnTo>
                  <a:lnTo>
                    <a:pt x="17562" y="8566"/>
                  </a:lnTo>
                  <a:lnTo>
                    <a:pt x="20490" y="8566"/>
                  </a:lnTo>
                  <a:lnTo>
                    <a:pt x="23063" y="8526"/>
                  </a:lnTo>
                  <a:lnTo>
                    <a:pt x="25322" y="8467"/>
                  </a:lnTo>
                  <a:lnTo>
                    <a:pt x="27287" y="8369"/>
                  </a:lnTo>
                  <a:lnTo>
                    <a:pt x="28956" y="8232"/>
                  </a:lnTo>
                  <a:lnTo>
                    <a:pt x="30371" y="8114"/>
                  </a:lnTo>
                  <a:lnTo>
                    <a:pt x="31549" y="7957"/>
                  </a:lnTo>
                  <a:lnTo>
                    <a:pt x="32512" y="7800"/>
                  </a:lnTo>
                  <a:lnTo>
                    <a:pt x="33278" y="7642"/>
                  </a:lnTo>
                  <a:lnTo>
                    <a:pt x="33868" y="7505"/>
                  </a:lnTo>
                  <a:lnTo>
                    <a:pt x="34319" y="7348"/>
                  </a:lnTo>
                  <a:lnTo>
                    <a:pt x="34634" y="7230"/>
                  </a:lnTo>
                  <a:lnTo>
                    <a:pt x="34850" y="7112"/>
                  </a:lnTo>
                  <a:lnTo>
                    <a:pt x="34968" y="7014"/>
                  </a:lnTo>
                  <a:lnTo>
                    <a:pt x="35027" y="6955"/>
                  </a:lnTo>
                  <a:lnTo>
                    <a:pt x="35046" y="6916"/>
                  </a:lnTo>
                  <a:lnTo>
                    <a:pt x="35125" y="6798"/>
                  </a:lnTo>
                  <a:lnTo>
                    <a:pt x="35223" y="6699"/>
                  </a:lnTo>
                  <a:lnTo>
                    <a:pt x="35184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65"/>
            <p:cNvSpPr/>
            <p:nvPr/>
          </p:nvSpPr>
          <p:spPr>
            <a:xfrm>
              <a:off x="-715928" y="-1339736"/>
              <a:ext cx="514865" cy="414295"/>
            </a:xfrm>
            <a:custGeom>
              <a:avLst/>
              <a:gdLst/>
              <a:ahLst/>
              <a:cxnLst/>
              <a:rect l="l" t="t" r="r" b="b"/>
              <a:pathLst>
                <a:path w="31275" h="25166" extrusionOk="0">
                  <a:moveTo>
                    <a:pt x="31196" y="1"/>
                  </a:moveTo>
                  <a:lnTo>
                    <a:pt x="30685" y="178"/>
                  </a:lnTo>
                  <a:lnTo>
                    <a:pt x="30057" y="335"/>
                  </a:lnTo>
                  <a:lnTo>
                    <a:pt x="29310" y="492"/>
                  </a:lnTo>
                  <a:lnTo>
                    <a:pt x="28407" y="649"/>
                  </a:lnTo>
                  <a:lnTo>
                    <a:pt x="28014" y="1494"/>
                  </a:lnTo>
                  <a:lnTo>
                    <a:pt x="27582" y="2339"/>
                  </a:lnTo>
                  <a:lnTo>
                    <a:pt x="27149" y="3164"/>
                  </a:lnTo>
                  <a:lnTo>
                    <a:pt x="26698" y="3989"/>
                  </a:lnTo>
                  <a:lnTo>
                    <a:pt x="26226" y="4794"/>
                  </a:lnTo>
                  <a:lnTo>
                    <a:pt x="25735" y="5600"/>
                  </a:lnTo>
                  <a:lnTo>
                    <a:pt x="25224" y="6385"/>
                  </a:lnTo>
                  <a:lnTo>
                    <a:pt x="24713" y="7171"/>
                  </a:lnTo>
                  <a:lnTo>
                    <a:pt x="24163" y="7937"/>
                  </a:lnTo>
                  <a:lnTo>
                    <a:pt x="23613" y="8704"/>
                  </a:lnTo>
                  <a:lnTo>
                    <a:pt x="23024" y="9450"/>
                  </a:lnTo>
                  <a:lnTo>
                    <a:pt x="22435" y="10197"/>
                  </a:lnTo>
                  <a:lnTo>
                    <a:pt x="21806" y="10923"/>
                  </a:lnTo>
                  <a:lnTo>
                    <a:pt x="21177" y="11631"/>
                  </a:lnTo>
                  <a:lnTo>
                    <a:pt x="20510" y="12318"/>
                  </a:lnTo>
                  <a:lnTo>
                    <a:pt x="19842" y="13006"/>
                  </a:lnTo>
                  <a:lnTo>
                    <a:pt x="18761" y="14008"/>
                  </a:lnTo>
                  <a:lnTo>
                    <a:pt x="17661" y="14970"/>
                  </a:lnTo>
                  <a:lnTo>
                    <a:pt x="16541" y="15894"/>
                  </a:lnTo>
                  <a:lnTo>
                    <a:pt x="15382" y="16778"/>
                  </a:lnTo>
                  <a:lnTo>
                    <a:pt x="14204" y="17622"/>
                  </a:lnTo>
                  <a:lnTo>
                    <a:pt x="13005" y="18447"/>
                  </a:lnTo>
                  <a:lnTo>
                    <a:pt x="11787" y="19213"/>
                  </a:lnTo>
                  <a:lnTo>
                    <a:pt x="10530" y="19960"/>
                  </a:lnTo>
                  <a:lnTo>
                    <a:pt x="9273" y="20648"/>
                  </a:lnTo>
                  <a:lnTo>
                    <a:pt x="7996" y="21315"/>
                  </a:lnTo>
                  <a:lnTo>
                    <a:pt x="6699" y="21924"/>
                  </a:lnTo>
                  <a:lnTo>
                    <a:pt x="5383" y="22514"/>
                  </a:lnTo>
                  <a:lnTo>
                    <a:pt x="4047" y="23044"/>
                  </a:lnTo>
                  <a:lnTo>
                    <a:pt x="2711" y="23535"/>
                  </a:lnTo>
                  <a:lnTo>
                    <a:pt x="1356" y="23987"/>
                  </a:lnTo>
                  <a:lnTo>
                    <a:pt x="1" y="24400"/>
                  </a:lnTo>
                  <a:lnTo>
                    <a:pt x="1199" y="24557"/>
                  </a:lnTo>
                  <a:lnTo>
                    <a:pt x="2574" y="24694"/>
                  </a:lnTo>
                  <a:lnTo>
                    <a:pt x="4067" y="24812"/>
                  </a:lnTo>
                  <a:lnTo>
                    <a:pt x="5697" y="24930"/>
                  </a:lnTo>
                  <a:lnTo>
                    <a:pt x="7465" y="25028"/>
                  </a:lnTo>
                  <a:lnTo>
                    <a:pt x="9371" y="25087"/>
                  </a:lnTo>
                  <a:lnTo>
                    <a:pt x="11394" y="25146"/>
                  </a:lnTo>
                  <a:lnTo>
                    <a:pt x="13536" y="25166"/>
                  </a:lnTo>
                  <a:lnTo>
                    <a:pt x="15972" y="25166"/>
                  </a:lnTo>
                  <a:lnTo>
                    <a:pt x="18250" y="25127"/>
                  </a:lnTo>
                  <a:lnTo>
                    <a:pt x="20372" y="25048"/>
                  </a:lnTo>
                  <a:lnTo>
                    <a:pt x="22317" y="24950"/>
                  </a:lnTo>
                  <a:lnTo>
                    <a:pt x="24085" y="24832"/>
                  </a:lnTo>
                  <a:lnTo>
                    <a:pt x="25676" y="24694"/>
                  </a:lnTo>
                  <a:lnTo>
                    <a:pt x="27071" y="24537"/>
                  </a:lnTo>
                  <a:lnTo>
                    <a:pt x="28289" y="24360"/>
                  </a:lnTo>
                  <a:lnTo>
                    <a:pt x="28682" y="23732"/>
                  </a:lnTo>
                  <a:lnTo>
                    <a:pt x="29094" y="23103"/>
                  </a:lnTo>
                  <a:lnTo>
                    <a:pt x="29467" y="22475"/>
                  </a:lnTo>
                  <a:lnTo>
                    <a:pt x="29860" y="21826"/>
                  </a:lnTo>
                  <a:lnTo>
                    <a:pt x="30214" y="21158"/>
                  </a:lnTo>
                  <a:lnTo>
                    <a:pt x="30587" y="20490"/>
                  </a:lnTo>
                  <a:lnTo>
                    <a:pt x="30921" y="19822"/>
                  </a:lnTo>
                  <a:lnTo>
                    <a:pt x="31275" y="19135"/>
                  </a:lnTo>
                  <a:lnTo>
                    <a:pt x="31196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65"/>
            <p:cNvSpPr/>
            <p:nvPr/>
          </p:nvSpPr>
          <p:spPr>
            <a:xfrm>
              <a:off x="-484686" y="-791216"/>
              <a:ext cx="284604" cy="75365"/>
            </a:xfrm>
            <a:custGeom>
              <a:avLst/>
              <a:gdLst/>
              <a:ahLst/>
              <a:cxnLst/>
              <a:rect l="l" t="t" r="r" b="b"/>
              <a:pathLst>
                <a:path w="17288" h="4578" extrusionOk="0">
                  <a:moveTo>
                    <a:pt x="17288" y="0"/>
                  </a:moveTo>
                  <a:lnTo>
                    <a:pt x="17189" y="40"/>
                  </a:lnTo>
                  <a:lnTo>
                    <a:pt x="17111" y="59"/>
                  </a:lnTo>
                  <a:lnTo>
                    <a:pt x="16757" y="177"/>
                  </a:lnTo>
                  <a:lnTo>
                    <a:pt x="16364" y="295"/>
                  </a:lnTo>
                  <a:lnTo>
                    <a:pt x="15893" y="413"/>
                  </a:lnTo>
                  <a:lnTo>
                    <a:pt x="15363" y="531"/>
                  </a:lnTo>
                  <a:lnTo>
                    <a:pt x="14754" y="629"/>
                  </a:lnTo>
                  <a:lnTo>
                    <a:pt x="14066" y="747"/>
                  </a:lnTo>
                  <a:lnTo>
                    <a:pt x="13300" y="845"/>
                  </a:lnTo>
                  <a:lnTo>
                    <a:pt x="12435" y="963"/>
                  </a:lnTo>
                  <a:lnTo>
                    <a:pt x="10687" y="1120"/>
                  </a:lnTo>
                  <a:lnTo>
                    <a:pt x="8762" y="1277"/>
                  </a:lnTo>
                  <a:lnTo>
                    <a:pt x="6719" y="1376"/>
                  </a:lnTo>
                  <a:lnTo>
                    <a:pt x="4558" y="1454"/>
                  </a:lnTo>
                  <a:lnTo>
                    <a:pt x="3536" y="2240"/>
                  </a:lnTo>
                  <a:lnTo>
                    <a:pt x="2476" y="2986"/>
                  </a:lnTo>
                  <a:lnTo>
                    <a:pt x="1395" y="3713"/>
                  </a:lnTo>
                  <a:lnTo>
                    <a:pt x="275" y="4401"/>
                  </a:lnTo>
                  <a:lnTo>
                    <a:pt x="0" y="4578"/>
                  </a:lnTo>
                  <a:lnTo>
                    <a:pt x="1847" y="4558"/>
                  </a:lnTo>
                  <a:lnTo>
                    <a:pt x="3576" y="4538"/>
                  </a:lnTo>
                  <a:lnTo>
                    <a:pt x="5226" y="4499"/>
                  </a:lnTo>
                  <a:lnTo>
                    <a:pt x="6778" y="4440"/>
                  </a:lnTo>
                  <a:lnTo>
                    <a:pt x="8232" y="4362"/>
                  </a:lnTo>
                  <a:lnTo>
                    <a:pt x="9587" y="4263"/>
                  </a:lnTo>
                  <a:lnTo>
                    <a:pt x="10825" y="4165"/>
                  </a:lnTo>
                  <a:lnTo>
                    <a:pt x="11984" y="4047"/>
                  </a:lnTo>
                  <a:lnTo>
                    <a:pt x="13025" y="3929"/>
                  </a:lnTo>
                  <a:lnTo>
                    <a:pt x="13948" y="3811"/>
                  </a:lnTo>
                  <a:lnTo>
                    <a:pt x="14773" y="3674"/>
                  </a:lnTo>
                  <a:lnTo>
                    <a:pt x="15480" y="3536"/>
                  </a:lnTo>
                  <a:lnTo>
                    <a:pt x="16070" y="3399"/>
                  </a:lnTo>
                  <a:lnTo>
                    <a:pt x="16541" y="3261"/>
                  </a:lnTo>
                  <a:lnTo>
                    <a:pt x="16875" y="3124"/>
                  </a:lnTo>
                  <a:lnTo>
                    <a:pt x="17013" y="3065"/>
                  </a:lnTo>
                  <a:lnTo>
                    <a:pt x="17111" y="3006"/>
                  </a:lnTo>
                  <a:lnTo>
                    <a:pt x="17189" y="3026"/>
                  </a:lnTo>
                  <a:lnTo>
                    <a:pt x="17288" y="3085"/>
                  </a:lnTo>
                  <a:lnTo>
                    <a:pt x="17288" y="0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65"/>
            <p:cNvSpPr/>
            <p:nvPr/>
          </p:nvSpPr>
          <p:spPr>
            <a:xfrm>
              <a:off x="-250217" y="-1024730"/>
              <a:ext cx="49503" cy="86049"/>
            </a:xfrm>
            <a:custGeom>
              <a:avLst/>
              <a:gdLst/>
              <a:ahLst/>
              <a:cxnLst/>
              <a:rect l="l" t="t" r="r" b="b"/>
              <a:pathLst>
                <a:path w="3007" h="5227" extrusionOk="0">
                  <a:moveTo>
                    <a:pt x="2987" y="1"/>
                  </a:moveTo>
                  <a:lnTo>
                    <a:pt x="2633" y="688"/>
                  </a:lnTo>
                  <a:lnTo>
                    <a:pt x="2299" y="1356"/>
                  </a:lnTo>
                  <a:lnTo>
                    <a:pt x="1926" y="2024"/>
                  </a:lnTo>
                  <a:lnTo>
                    <a:pt x="1572" y="2692"/>
                  </a:lnTo>
                  <a:lnTo>
                    <a:pt x="1179" y="3341"/>
                  </a:lnTo>
                  <a:lnTo>
                    <a:pt x="806" y="3969"/>
                  </a:lnTo>
                  <a:lnTo>
                    <a:pt x="394" y="4598"/>
                  </a:lnTo>
                  <a:lnTo>
                    <a:pt x="1" y="5226"/>
                  </a:lnTo>
                  <a:lnTo>
                    <a:pt x="1" y="5226"/>
                  </a:lnTo>
                  <a:lnTo>
                    <a:pt x="570" y="5128"/>
                  </a:lnTo>
                  <a:lnTo>
                    <a:pt x="1062" y="5050"/>
                  </a:lnTo>
                  <a:lnTo>
                    <a:pt x="1513" y="4951"/>
                  </a:lnTo>
                  <a:lnTo>
                    <a:pt x="1906" y="4853"/>
                  </a:lnTo>
                  <a:lnTo>
                    <a:pt x="2240" y="4755"/>
                  </a:lnTo>
                  <a:lnTo>
                    <a:pt x="2515" y="4657"/>
                  </a:lnTo>
                  <a:lnTo>
                    <a:pt x="2712" y="4558"/>
                  </a:lnTo>
                  <a:lnTo>
                    <a:pt x="2869" y="4460"/>
                  </a:lnTo>
                  <a:lnTo>
                    <a:pt x="3006" y="4519"/>
                  </a:lnTo>
                  <a:lnTo>
                    <a:pt x="3006" y="4519"/>
                  </a:lnTo>
                  <a:lnTo>
                    <a:pt x="2987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65"/>
            <p:cNvSpPr/>
            <p:nvPr/>
          </p:nvSpPr>
          <p:spPr>
            <a:xfrm>
              <a:off x="-308744" y="-930609"/>
              <a:ext cx="108027" cy="68583"/>
            </a:xfrm>
            <a:custGeom>
              <a:avLst/>
              <a:gdLst/>
              <a:ahLst/>
              <a:cxnLst/>
              <a:rect l="l" t="t" r="r" b="b"/>
              <a:pathLst>
                <a:path w="6562" h="4166" extrusionOk="0">
                  <a:moveTo>
                    <a:pt x="6561" y="1"/>
                  </a:moveTo>
                  <a:lnTo>
                    <a:pt x="6424" y="59"/>
                  </a:lnTo>
                  <a:lnTo>
                    <a:pt x="6129" y="158"/>
                  </a:lnTo>
                  <a:lnTo>
                    <a:pt x="5795" y="256"/>
                  </a:lnTo>
                  <a:lnTo>
                    <a:pt x="5402" y="354"/>
                  </a:lnTo>
                  <a:lnTo>
                    <a:pt x="4970" y="452"/>
                  </a:lnTo>
                  <a:lnTo>
                    <a:pt x="4479" y="551"/>
                  </a:lnTo>
                  <a:lnTo>
                    <a:pt x="3929" y="649"/>
                  </a:lnTo>
                  <a:lnTo>
                    <a:pt x="2652" y="826"/>
                  </a:lnTo>
                  <a:lnTo>
                    <a:pt x="2024" y="1690"/>
                  </a:lnTo>
                  <a:lnTo>
                    <a:pt x="1356" y="2535"/>
                  </a:lnTo>
                  <a:lnTo>
                    <a:pt x="688" y="3360"/>
                  </a:lnTo>
                  <a:lnTo>
                    <a:pt x="0" y="4165"/>
                  </a:lnTo>
                  <a:lnTo>
                    <a:pt x="1316" y="4047"/>
                  </a:lnTo>
                  <a:lnTo>
                    <a:pt x="2495" y="3910"/>
                  </a:lnTo>
                  <a:lnTo>
                    <a:pt x="3517" y="3753"/>
                  </a:lnTo>
                  <a:lnTo>
                    <a:pt x="4401" y="3615"/>
                  </a:lnTo>
                  <a:lnTo>
                    <a:pt x="5147" y="3458"/>
                  </a:lnTo>
                  <a:lnTo>
                    <a:pt x="5736" y="3301"/>
                  </a:lnTo>
                  <a:lnTo>
                    <a:pt x="5952" y="3222"/>
                  </a:lnTo>
                  <a:lnTo>
                    <a:pt x="6149" y="3144"/>
                  </a:lnTo>
                  <a:lnTo>
                    <a:pt x="6306" y="3065"/>
                  </a:lnTo>
                  <a:lnTo>
                    <a:pt x="6424" y="2987"/>
                  </a:lnTo>
                  <a:lnTo>
                    <a:pt x="6502" y="3006"/>
                  </a:lnTo>
                  <a:lnTo>
                    <a:pt x="6561" y="3045"/>
                  </a:lnTo>
                  <a:lnTo>
                    <a:pt x="6561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65"/>
            <p:cNvSpPr/>
            <p:nvPr/>
          </p:nvSpPr>
          <p:spPr>
            <a:xfrm>
              <a:off x="-384425" y="-860756"/>
              <a:ext cx="184034" cy="73110"/>
            </a:xfrm>
            <a:custGeom>
              <a:avLst/>
              <a:gdLst/>
              <a:ahLst/>
              <a:cxnLst/>
              <a:rect l="l" t="t" r="r" b="b"/>
              <a:pathLst>
                <a:path w="11179" h="4441" extrusionOk="0">
                  <a:moveTo>
                    <a:pt x="11178" y="1"/>
                  </a:moveTo>
                  <a:lnTo>
                    <a:pt x="11021" y="60"/>
                  </a:lnTo>
                  <a:lnTo>
                    <a:pt x="10667" y="178"/>
                  </a:lnTo>
                  <a:lnTo>
                    <a:pt x="10274" y="276"/>
                  </a:lnTo>
                  <a:lnTo>
                    <a:pt x="9803" y="394"/>
                  </a:lnTo>
                  <a:lnTo>
                    <a:pt x="9273" y="512"/>
                  </a:lnTo>
                  <a:lnTo>
                    <a:pt x="8664" y="629"/>
                  </a:lnTo>
                  <a:lnTo>
                    <a:pt x="7976" y="728"/>
                  </a:lnTo>
                  <a:lnTo>
                    <a:pt x="7210" y="845"/>
                  </a:lnTo>
                  <a:lnTo>
                    <a:pt x="6345" y="944"/>
                  </a:lnTo>
                  <a:lnTo>
                    <a:pt x="4951" y="1081"/>
                  </a:lnTo>
                  <a:lnTo>
                    <a:pt x="3438" y="1199"/>
                  </a:lnTo>
                  <a:lnTo>
                    <a:pt x="2613" y="2044"/>
                  </a:lnTo>
                  <a:lnTo>
                    <a:pt x="1768" y="2869"/>
                  </a:lnTo>
                  <a:lnTo>
                    <a:pt x="904" y="3674"/>
                  </a:lnTo>
                  <a:lnTo>
                    <a:pt x="0" y="4440"/>
                  </a:lnTo>
                  <a:lnTo>
                    <a:pt x="1179" y="4401"/>
                  </a:lnTo>
                  <a:lnTo>
                    <a:pt x="2279" y="4342"/>
                  </a:lnTo>
                  <a:lnTo>
                    <a:pt x="3340" y="4264"/>
                  </a:lnTo>
                  <a:lnTo>
                    <a:pt x="4342" y="4185"/>
                  </a:lnTo>
                  <a:lnTo>
                    <a:pt x="5265" y="4107"/>
                  </a:lnTo>
                  <a:lnTo>
                    <a:pt x="6129" y="4008"/>
                  </a:lnTo>
                  <a:lnTo>
                    <a:pt x="6935" y="3930"/>
                  </a:lnTo>
                  <a:lnTo>
                    <a:pt x="7662" y="3831"/>
                  </a:lnTo>
                  <a:lnTo>
                    <a:pt x="8330" y="3714"/>
                  </a:lnTo>
                  <a:lnTo>
                    <a:pt x="8919" y="3615"/>
                  </a:lnTo>
                  <a:lnTo>
                    <a:pt x="9449" y="3517"/>
                  </a:lnTo>
                  <a:lnTo>
                    <a:pt x="9921" y="3399"/>
                  </a:lnTo>
                  <a:lnTo>
                    <a:pt x="10294" y="3301"/>
                  </a:lnTo>
                  <a:lnTo>
                    <a:pt x="10608" y="3183"/>
                  </a:lnTo>
                  <a:lnTo>
                    <a:pt x="10864" y="3085"/>
                  </a:lnTo>
                  <a:lnTo>
                    <a:pt x="11021" y="2987"/>
                  </a:lnTo>
                  <a:lnTo>
                    <a:pt x="11099" y="3006"/>
                  </a:lnTo>
                  <a:lnTo>
                    <a:pt x="11178" y="3046"/>
                  </a:lnTo>
                  <a:lnTo>
                    <a:pt x="11178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65"/>
            <p:cNvSpPr/>
            <p:nvPr/>
          </p:nvSpPr>
          <p:spPr>
            <a:xfrm>
              <a:off x="-238249" y="-1405062"/>
              <a:ext cx="35592" cy="54672"/>
            </a:xfrm>
            <a:custGeom>
              <a:avLst/>
              <a:gdLst/>
              <a:ahLst/>
              <a:cxnLst/>
              <a:rect l="l" t="t" r="r" b="b"/>
              <a:pathLst>
                <a:path w="2162" h="3321" extrusionOk="0">
                  <a:moveTo>
                    <a:pt x="2162" y="1"/>
                  </a:moveTo>
                  <a:lnTo>
                    <a:pt x="1749" y="138"/>
                  </a:lnTo>
                  <a:lnTo>
                    <a:pt x="1258" y="276"/>
                  </a:lnTo>
                  <a:lnTo>
                    <a:pt x="649" y="1808"/>
                  </a:lnTo>
                  <a:lnTo>
                    <a:pt x="1" y="3321"/>
                  </a:lnTo>
                  <a:lnTo>
                    <a:pt x="786" y="3164"/>
                  </a:lnTo>
                  <a:lnTo>
                    <a:pt x="1395" y="3006"/>
                  </a:lnTo>
                  <a:lnTo>
                    <a:pt x="1651" y="2908"/>
                  </a:lnTo>
                  <a:lnTo>
                    <a:pt x="1867" y="2830"/>
                  </a:lnTo>
                  <a:lnTo>
                    <a:pt x="2024" y="2751"/>
                  </a:lnTo>
                  <a:lnTo>
                    <a:pt x="2142" y="2672"/>
                  </a:lnTo>
                  <a:lnTo>
                    <a:pt x="2162" y="2574"/>
                  </a:lnTo>
                  <a:lnTo>
                    <a:pt x="2162" y="2260"/>
                  </a:lnTo>
                  <a:lnTo>
                    <a:pt x="2162" y="1337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2DC099FE-2210-E084-5E91-1882C3CDEC8D}"/>
              </a:ext>
            </a:extLst>
          </p:cNvPr>
          <p:cNvSpPr txBox="1"/>
          <p:nvPr/>
        </p:nvSpPr>
        <p:spPr>
          <a:xfrm>
            <a:off x="0" y="38182"/>
            <a:ext cx="9144000" cy="515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2000" b="1" dirty="0">
                <a:solidFill>
                  <a:srgbClr val="583F5C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b="1" dirty="0">
              <a:solidFill>
                <a:srgbClr val="583F5C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50FB520-D6B2-04A1-5A5C-A98A37853CD6}"/>
              </a:ext>
            </a:extLst>
          </p:cNvPr>
          <p:cNvSpPr txBox="1"/>
          <p:nvPr/>
        </p:nvSpPr>
        <p:spPr>
          <a:xfrm>
            <a:off x="1188246" y="833861"/>
            <a:ext cx="6758635" cy="276998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300000"/>
              </a:lnSpc>
            </a:pPr>
            <a:r>
              <a:rPr lang="fa-IR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  <a:r>
              <a:rPr lang="en-US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 </a:t>
            </a:r>
            <a:endParaRPr lang="en-US" sz="120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300000"/>
              </a:lnSpc>
            </a:pPr>
            <a:endParaRPr lang="en-US" sz="120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</p:cSld>
  <p:clrMapOvr>
    <a:masterClrMapping/>
  </p:clrMapOvr>
  <p:transition spd="slow">
    <p:push dir="u"/>
  </p:transition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8" name="Google Shape;10968;p66"/>
          <p:cNvSpPr/>
          <p:nvPr/>
        </p:nvSpPr>
        <p:spPr>
          <a:xfrm>
            <a:off x="2925900" y="2495750"/>
            <a:ext cx="3292200" cy="3292200"/>
          </a:xfrm>
          <a:prstGeom prst="blockArc">
            <a:avLst>
              <a:gd name="adj1" fmla="val 10800000"/>
              <a:gd name="adj2" fmla="val 0"/>
              <a:gd name="adj3" fmla="val 25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69" name="Google Shape;10969;p66"/>
          <p:cNvSpPr/>
          <p:nvPr/>
        </p:nvSpPr>
        <p:spPr>
          <a:xfrm>
            <a:off x="2925900" y="2495750"/>
            <a:ext cx="3292200" cy="3292200"/>
          </a:xfrm>
          <a:prstGeom prst="blockArc">
            <a:avLst>
              <a:gd name="adj1" fmla="val 14364719"/>
              <a:gd name="adj2" fmla="val 0"/>
              <a:gd name="adj3" fmla="val 25000"/>
            </a:avLst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70" name="Google Shape;10970;p66"/>
          <p:cNvSpPr/>
          <p:nvPr/>
        </p:nvSpPr>
        <p:spPr>
          <a:xfrm>
            <a:off x="2925900" y="2495750"/>
            <a:ext cx="3292200" cy="3292200"/>
          </a:xfrm>
          <a:prstGeom prst="blockArc">
            <a:avLst>
              <a:gd name="adj1" fmla="val 17994597"/>
              <a:gd name="adj2" fmla="val 0"/>
              <a:gd name="adj3" fmla="val 2500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74" name="Google Shape;10974;p66"/>
          <p:cNvSpPr/>
          <p:nvPr/>
        </p:nvSpPr>
        <p:spPr>
          <a:xfrm>
            <a:off x="2754751" y="3133457"/>
            <a:ext cx="118800" cy="118800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79" name="Google Shape;10979;p66"/>
          <p:cNvSpPr/>
          <p:nvPr/>
        </p:nvSpPr>
        <p:spPr>
          <a:xfrm flipH="1">
            <a:off x="6270449" y="3133457"/>
            <a:ext cx="118800" cy="1188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80" name="Google Shape;10980;p66"/>
          <p:cNvSpPr/>
          <p:nvPr/>
        </p:nvSpPr>
        <p:spPr>
          <a:xfrm>
            <a:off x="3341738" y="3749357"/>
            <a:ext cx="118800" cy="118800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81" name="Google Shape;10981;p66"/>
          <p:cNvSpPr/>
          <p:nvPr/>
        </p:nvSpPr>
        <p:spPr>
          <a:xfrm>
            <a:off x="3539301" y="3126022"/>
            <a:ext cx="118800" cy="118800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82" name="Google Shape;10982;p66"/>
          <p:cNvSpPr/>
          <p:nvPr/>
        </p:nvSpPr>
        <p:spPr>
          <a:xfrm>
            <a:off x="4512600" y="2871810"/>
            <a:ext cx="118800" cy="1188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83" name="Google Shape;10983;p66"/>
          <p:cNvSpPr/>
          <p:nvPr/>
        </p:nvSpPr>
        <p:spPr>
          <a:xfrm flipH="1">
            <a:off x="5649437" y="3749357"/>
            <a:ext cx="118800" cy="1188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10984" name="Google Shape;10984;p66"/>
          <p:cNvCxnSpPr>
            <a:stCxn id="10974" idx="3"/>
            <a:endCxn id="10980" idx="0"/>
          </p:cNvCxnSpPr>
          <p:nvPr/>
        </p:nvCxnSpPr>
        <p:spPr>
          <a:xfrm>
            <a:off x="2873551" y="3192857"/>
            <a:ext cx="527700" cy="556500"/>
          </a:xfrm>
          <a:prstGeom prst="bentConnector2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0985" name="Google Shape;10985;p66"/>
          <p:cNvCxnSpPr>
            <a:stCxn id="10979" idx="3"/>
            <a:endCxn id="10983" idx="0"/>
          </p:cNvCxnSpPr>
          <p:nvPr/>
        </p:nvCxnSpPr>
        <p:spPr>
          <a:xfrm flipH="1">
            <a:off x="5708849" y="3192857"/>
            <a:ext cx="561600" cy="556500"/>
          </a:xfrm>
          <a:prstGeom prst="bentConnector2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0986" name="Google Shape;10986;p66"/>
          <p:cNvSpPr/>
          <p:nvPr/>
        </p:nvSpPr>
        <p:spPr>
          <a:xfrm>
            <a:off x="4512600" y="2111439"/>
            <a:ext cx="118800" cy="1188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10987" name="Google Shape;10987;p66"/>
          <p:cNvCxnSpPr>
            <a:stCxn id="10986" idx="2"/>
            <a:endCxn id="10982" idx="0"/>
          </p:cNvCxnSpPr>
          <p:nvPr/>
        </p:nvCxnSpPr>
        <p:spPr>
          <a:xfrm rot="-5400000" flipH="1">
            <a:off x="4251450" y="2550789"/>
            <a:ext cx="641700" cy="600"/>
          </a:xfrm>
          <a:prstGeom prst="bentConnector3">
            <a:avLst>
              <a:gd name="adj1" fmla="val 49990"/>
            </a:avLst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10988" name="Google Shape;10988;p66"/>
          <p:cNvGrpSpPr/>
          <p:nvPr/>
        </p:nvGrpSpPr>
        <p:grpSpPr>
          <a:xfrm>
            <a:off x="4118587" y="3449181"/>
            <a:ext cx="906826" cy="1509029"/>
            <a:chOff x="-859606" y="-1761457"/>
            <a:chExt cx="745500" cy="1240570"/>
          </a:xfrm>
        </p:grpSpPr>
        <p:sp>
          <p:nvSpPr>
            <p:cNvPr id="10989" name="Google Shape;10989;p66"/>
            <p:cNvSpPr/>
            <p:nvPr/>
          </p:nvSpPr>
          <p:spPr>
            <a:xfrm>
              <a:off x="-859606" y="-661887"/>
              <a:ext cx="745500" cy="141000"/>
            </a:xfrm>
            <a:prstGeom prst="ellipse">
              <a:avLst/>
            </a:pr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0" name="Google Shape;10990;p66"/>
            <p:cNvSpPr/>
            <p:nvPr/>
          </p:nvSpPr>
          <p:spPr>
            <a:xfrm>
              <a:off x="-797750" y="-1761457"/>
              <a:ext cx="607680" cy="69538"/>
            </a:xfrm>
            <a:custGeom>
              <a:avLst/>
              <a:gdLst/>
              <a:ahLst/>
              <a:cxnLst/>
              <a:rect l="l" t="t" r="r" b="b"/>
              <a:pathLst>
                <a:path w="36913" h="4224" extrusionOk="0">
                  <a:moveTo>
                    <a:pt x="17720" y="0"/>
                  </a:moveTo>
                  <a:lnTo>
                    <a:pt x="16030" y="20"/>
                  </a:lnTo>
                  <a:lnTo>
                    <a:pt x="14361" y="40"/>
                  </a:lnTo>
                  <a:lnTo>
                    <a:pt x="12730" y="99"/>
                  </a:lnTo>
                  <a:lnTo>
                    <a:pt x="11178" y="157"/>
                  </a:lnTo>
                  <a:lnTo>
                    <a:pt x="9666" y="236"/>
                  </a:lnTo>
                  <a:lnTo>
                    <a:pt x="8251" y="354"/>
                  </a:lnTo>
                  <a:lnTo>
                    <a:pt x="6915" y="472"/>
                  </a:lnTo>
                  <a:lnTo>
                    <a:pt x="5658" y="609"/>
                  </a:lnTo>
                  <a:lnTo>
                    <a:pt x="4813" y="707"/>
                  </a:lnTo>
                  <a:lnTo>
                    <a:pt x="4067" y="825"/>
                  </a:lnTo>
                  <a:lnTo>
                    <a:pt x="3399" y="943"/>
                  </a:lnTo>
                  <a:lnTo>
                    <a:pt x="2790" y="1061"/>
                  </a:lnTo>
                  <a:lnTo>
                    <a:pt x="2260" y="1179"/>
                  </a:lnTo>
                  <a:lnTo>
                    <a:pt x="1808" y="1316"/>
                  </a:lnTo>
                  <a:lnTo>
                    <a:pt x="1415" y="1454"/>
                  </a:lnTo>
                  <a:lnTo>
                    <a:pt x="1061" y="1591"/>
                  </a:lnTo>
                  <a:lnTo>
                    <a:pt x="786" y="1729"/>
                  </a:lnTo>
                  <a:lnTo>
                    <a:pt x="550" y="1867"/>
                  </a:lnTo>
                  <a:lnTo>
                    <a:pt x="374" y="2024"/>
                  </a:lnTo>
                  <a:lnTo>
                    <a:pt x="236" y="2181"/>
                  </a:lnTo>
                  <a:lnTo>
                    <a:pt x="118" y="2358"/>
                  </a:lnTo>
                  <a:lnTo>
                    <a:pt x="59" y="2515"/>
                  </a:lnTo>
                  <a:lnTo>
                    <a:pt x="20" y="2692"/>
                  </a:lnTo>
                  <a:lnTo>
                    <a:pt x="0" y="2868"/>
                  </a:lnTo>
                  <a:lnTo>
                    <a:pt x="20" y="3045"/>
                  </a:lnTo>
                  <a:lnTo>
                    <a:pt x="40" y="3202"/>
                  </a:lnTo>
                  <a:lnTo>
                    <a:pt x="99" y="3360"/>
                  </a:lnTo>
                  <a:lnTo>
                    <a:pt x="177" y="3517"/>
                  </a:lnTo>
                  <a:lnTo>
                    <a:pt x="295" y="3654"/>
                  </a:lnTo>
                  <a:lnTo>
                    <a:pt x="452" y="3811"/>
                  </a:lnTo>
                  <a:lnTo>
                    <a:pt x="649" y="3949"/>
                  </a:lnTo>
                  <a:lnTo>
                    <a:pt x="865" y="4086"/>
                  </a:lnTo>
                  <a:lnTo>
                    <a:pt x="865" y="3143"/>
                  </a:lnTo>
                  <a:lnTo>
                    <a:pt x="963" y="3143"/>
                  </a:lnTo>
                  <a:lnTo>
                    <a:pt x="865" y="3006"/>
                  </a:lnTo>
                  <a:lnTo>
                    <a:pt x="825" y="2927"/>
                  </a:lnTo>
                  <a:lnTo>
                    <a:pt x="825" y="2868"/>
                  </a:lnTo>
                  <a:lnTo>
                    <a:pt x="845" y="2770"/>
                  </a:lnTo>
                  <a:lnTo>
                    <a:pt x="924" y="2672"/>
                  </a:lnTo>
                  <a:lnTo>
                    <a:pt x="1022" y="2554"/>
                  </a:lnTo>
                  <a:lnTo>
                    <a:pt x="1101" y="2515"/>
                  </a:lnTo>
                  <a:lnTo>
                    <a:pt x="1179" y="2456"/>
                  </a:lnTo>
                  <a:lnTo>
                    <a:pt x="1277" y="2417"/>
                  </a:lnTo>
                  <a:lnTo>
                    <a:pt x="1376" y="2358"/>
                  </a:lnTo>
                  <a:lnTo>
                    <a:pt x="1474" y="2299"/>
                  </a:lnTo>
                  <a:lnTo>
                    <a:pt x="1611" y="2259"/>
                  </a:lnTo>
                  <a:lnTo>
                    <a:pt x="1729" y="2200"/>
                  </a:lnTo>
                  <a:lnTo>
                    <a:pt x="1886" y="2161"/>
                  </a:lnTo>
                  <a:lnTo>
                    <a:pt x="2024" y="2122"/>
                  </a:lnTo>
                  <a:lnTo>
                    <a:pt x="2181" y="2063"/>
                  </a:lnTo>
                  <a:lnTo>
                    <a:pt x="2338" y="2024"/>
                  </a:lnTo>
                  <a:lnTo>
                    <a:pt x="2535" y="1965"/>
                  </a:lnTo>
                  <a:lnTo>
                    <a:pt x="2711" y="1925"/>
                  </a:lnTo>
                  <a:lnTo>
                    <a:pt x="2908" y="1886"/>
                  </a:lnTo>
                  <a:lnTo>
                    <a:pt x="3104" y="1847"/>
                  </a:lnTo>
                  <a:lnTo>
                    <a:pt x="3320" y="1788"/>
                  </a:lnTo>
                  <a:lnTo>
                    <a:pt x="3536" y="1749"/>
                  </a:lnTo>
                  <a:lnTo>
                    <a:pt x="3772" y="1709"/>
                  </a:lnTo>
                  <a:lnTo>
                    <a:pt x="4008" y="1670"/>
                  </a:lnTo>
                  <a:lnTo>
                    <a:pt x="4263" y="1631"/>
                  </a:lnTo>
                  <a:lnTo>
                    <a:pt x="4499" y="1591"/>
                  </a:lnTo>
                  <a:lnTo>
                    <a:pt x="4774" y="1552"/>
                  </a:lnTo>
                  <a:lnTo>
                    <a:pt x="5029" y="1513"/>
                  </a:lnTo>
                  <a:lnTo>
                    <a:pt x="5304" y="1474"/>
                  </a:lnTo>
                  <a:lnTo>
                    <a:pt x="5580" y="1454"/>
                  </a:lnTo>
                  <a:lnTo>
                    <a:pt x="5894" y="1415"/>
                  </a:lnTo>
                  <a:lnTo>
                    <a:pt x="6169" y="1375"/>
                  </a:lnTo>
                  <a:lnTo>
                    <a:pt x="6483" y="1336"/>
                  </a:lnTo>
                  <a:lnTo>
                    <a:pt x="6778" y="1316"/>
                  </a:lnTo>
                  <a:lnTo>
                    <a:pt x="7112" y="1277"/>
                  </a:lnTo>
                  <a:lnTo>
                    <a:pt x="7406" y="1258"/>
                  </a:lnTo>
                  <a:lnTo>
                    <a:pt x="7760" y="1218"/>
                  </a:lnTo>
                  <a:lnTo>
                    <a:pt x="8074" y="1199"/>
                  </a:lnTo>
                  <a:lnTo>
                    <a:pt x="8448" y="1159"/>
                  </a:lnTo>
                  <a:lnTo>
                    <a:pt x="8762" y="1140"/>
                  </a:lnTo>
                  <a:lnTo>
                    <a:pt x="9135" y="1120"/>
                  </a:lnTo>
                  <a:lnTo>
                    <a:pt x="9469" y="1081"/>
                  </a:lnTo>
                  <a:lnTo>
                    <a:pt x="9862" y="1061"/>
                  </a:lnTo>
                  <a:lnTo>
                    <a:pt x="10216" y="1041"/>
                  </a:lnTo>
                  <a:lnTo>
                    <a:pt x="10628" y="1022"/>
                  </a:lnTo>
                  <a:lnTo>
                    <a:pt x="10962" y="1002"/>
                  </a:lnTo>
                  <a:lnTo>
                    <a:pt x="11394" y="983"/>
                  </a:lnTo>
                  <a:lnTo>
                    <a:pt x="11728" y="963"/>
                  </a:lnTo>
                  <a:lnTo>
                    <a:pt x="12180" y="943"/>
                  </a:lnTo>
                  <a:lnTo>
                    <a:pt x="12534" y="924"/>
                  </a:lnTo>
                  <a:lnTo>
                    <a:pt x="12986" y="904"/>
                  </a:lnTo>
                  <a:lnTo>
                    <a:pt x="13339" y="904"/>
                  </a:lnTo>
                  <a:lnTo>
                    <a:pt x="13811" y="884"/>
                  </a:lnTo>
                  <a:lnTo>
                    <a:pt x="14164" y="884"/>
                  </a:lnTo>
                  <a:lnTo>
                    <a:pt x="14655" y="865"/>
                  </a:lnTo>
                  <a:lnTo>
                    <a:pt x="15009" y="865"/>
                  </a:lnTo>
                  <a:lnTo>
                    <a:pt x="15520" y="845"/>
                  </a:lnTo>
                  <a:lnTo>
                    <a:pt x="16738" y="845"/>
                  </a:lnTo>
                  <a:lnTo>
                    <a:pt x="17288" y="825"/>
                  </a:lnTo>
                  <a:lnTo>
                    <a:pt x="18466" y="825"/>
                  </a:lnTo>
                  <a:lnTo>
                    <a:pt x="20097" y="845"/>
                  </a:lnTo>
                  <a:lnTo>
                    <a:pt x="20175" y="845"/>
                  </a:lnTo>
                  <a:lnTo>
                    <a:pt x="21747" y="884"/>
                  </a:lnTo>
                  <a:lnTo>
                    <a:pt x="21826" y="884"/>
                  </a:lnTo>
                  <a:lnTo>
                    <a:pt x="23358" y="943"/>
                  </a:lnTo>
                  <a:lnTo>
                    <a:pt x="25008" y="1022"/>
                  </a:lnTo>
                  <a:lnTo>
                    <a:pt x="26560" y="1120"/>
                  </a:lnTo>
                  <a:lnTo>
                    <a:pt x="28033" y="1218"/>
                  </a:lnTo>
                  <a:lnTo>
                    <a:pt x="29389" y="1356"/>
                  </a:lnTo>
                  <a:lnTo>
                    <a:pt x="29900" y="1395"/>
                  </a:lnTo>
                  <a:lnTo>
                    <a:pt x="31255" y="1552"/>
                  </a:lnTo>
                  <a:lnTo>
                    <a:pt x="31353" y="1572"/>
                  </a:lnTo>
                  <a:lnTo>
                    <a:pt x="31687" y="1631"/>
                  </a:lnTo>
                  <a:lnTo>
                    <a:pt x="31844" y="1650"/>
                  </a:lnTo>
                  <a:lnTo>
                    <a:pt x="32159" y="1690"/>
                  </a:lnTo>
                  <a:lnTo>
                    <a:pt x="32257" y="1709"/>
                  </a:lnTo>
                  <a:lnTo>
                    <a:pt x="32827" y="1808"/>
                  </a:lnTo>
                  <a:lnTo>
                    <a:pt x="32984" y="1827"/>
                  </a:lnTo>
                  <a:lnTo>
                    <a:pt x="33220" y="1867"/>
                  </a:lnTo>
                  <a:lnTo>
                    <a:pt x="33396" y="1906"/>
                  </a:lnTo>
                  <a:lnTo>
                    <a:pt x="33612" y="1945"/>
                  </a:lnTo>
                  <a:lnTo>
                    <a:pt x="33809" y="2004"/>
                  </a:lnTo>
                  <a:lnTo>
                    <a:pt x="34064" y="2043"/>
                  </a:lnTo>
                  <a:lnTo>
                    <a:pt x="34300" y="2102"/>
                  </a:lnTo>
                  <a:lnTo>
                    <a:pt x="34437" y="2142"/>
                  </a:lnTo>
                  <a:lnTo>
                    <a:pt x="34634" y="2200"/>
                  </a:lnTo>
                  <a:lnTo>
                    <a:pt x="34752" y="2240"/>
                  </a:lnTo>
                  <a:lnTo>
                    <a:pt x="34948" y="2299"/>
                  </a:lnTo>
                  <a:lnTo>
                    <a:pt x="35046" y="2318"/>
                  </a:lnTo>
                  <a:lnTo>
                    <a:pt x="35282" y="2417"/>
                  </a:lnTo>
                  <a:lnTo>
                    <a:pt x="35341" y="2436"/>
                  </a:lnTo>
                  <a:lnTo>
                    <a:pt x="35498" y="2495"/>
                  </a:lnTo>
                  <a:lnTo>
                    <a:pt x="35557" y="2534"/>
                  </a:lnTo>
                  <a:lnTo>
                    <a:pt x="35695" y="2593"/>
                  </a:lnTo>
                  <a:lnTo>
                    <a:pt x="35872" y="2731"/>
                  </a:lnTo>
                  <a:lnTo>
                    <a:pt x="35989" y="2829"/>
                  </a:lnTo>
                  <a:lnTo>
                    <a:pt x="36048" y="2927"/>
                  </a:lnTo>
                  <a:lnTo>
                    <a:pt x="36068" y="3183"/>
                  </a:lnTo>
                  <a:lnTo>
                    <a:pt x="36088" y="3635"/>
                  </a:lnTo>
                  <a:lnTo>
                    <a:pt x="36088" y="4224"/>
                  </a:lnTo>
                  <a:lnTo>
                    <a:pt x="36304" y="4086"/>
                  </a:lnTo>
                  <a:lnTo>
                    <a:pt x="36481" y="3969"/>
                  </a:lnTo>
                  <a:lnTo>
                    <a:pt x="36618" y="3811"/>
                  </a:lnTo>
                  <a:lnTo>
                    <a:pt x="36736" y="3674"/>
                  </a:lnTo>
                  <a:lnTo>
                    <a:pt x="36814" y="3536"/>
                  </a:lnTo>
                  <a:lnTo>
                    <a:pt x="36873" y="3379"/>
                  </a:lnTo>
                  <a:lnTo>
                    <a:pt x="36893" y="3222"/>
                  </a:lnTo>
                  <a:lnTo>
                    <a:pt x="36913" y="3065"/>
                  </a:lnTo>
                  <a:lnTo>
                    <a:pt x="36893" y="2868"/>
                  </a:lnTo>
                  <a:lnTo>
                    <a:pt x="36854" y="2692"/>
                  </a:lnTo>
                  <a:lnTo>
                    <a:pt x="36795" y="2515"/>
                  </a:lnTo>
                  <a:lnTo>
                    <a:pt x="36677" y="2358"/>
                  </a:lnTo>
                  <a:lnTo>
                    <a:pt x="36539" y="2200"/>
                  </a:lnTo>
                  <a:lnTo>
                    <a:pt x="36343" y="2043"/>
                  </a:lnTo>
                  <a:lnTo>
                    <a:pt x="36107" y="1886"/>
                  </a:lnTo>
                  <a:lnTo>
                    <a:pt x="35813" y="1729"/>
                  </a:lnTo>
                  <a:lnTo>
                    <a:pt x="35459" y="1591"/>
                  </a:lnTo>
                  <a:lnTo>
                    <a:pt x="35046" y="1454"/>
                  </a:lnTo>
                  <a:lnTo>
                    <a:pt x="34575" y="1316"/>
                  </a:lnTo>
                  <a:lnTo>
                    <a:pt x="34025" y="1199"/>
                  </a:lnTo>
                  <a:lnTo>
                    <a:pt x="33396" y="1061"/>
                  </a:lnTo>
                  <a:lnTo>
                    <a:pt x="32689" y="943"/>
                  </a:lnTo>
                  <a:lnTo>
                    <a:pt x="31903" y="825"/>
                  </a:lnTo>
                  <a:lnTo>
                    <a:pt x="31039" y="707"/>
                  </a:lnTo>
                  <a:lnTo>
                    <a:pt x="29723" y="550"/>
                  </a:lnTo>
                  <a:lnTo>
                    <a:pt x="28328" y="413"/>
                  </a:lnTo>
                  <a:lnTo>
                    <a:pt x="26835" y="295"/>
                  </a:lnTo>
                  <a:lnTo>
                    <a:pt x="25263" y="197"/>
                  </a:lnTo>
                  <a:lnTo>
                    <a:pt x="23653" y="118"/>
                  </a:lnTo>
                  <a:lnTo>
                    <a:pt x="21963" y="59"/>
                  </a:lnTo>
                  <a:lnTo>
                    <a:pt x="20234" y="20"/>
                  </a:lnTo>
                  <a:lnTo>
                    <a:pt x="1846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1" name="Google Shape;10991;p66"/>
            <p:cNvSpPr/>
            <p:nvPr/>
          </p:nvSpPr>
          <p:spPr>
            <a:xfrm>
              <a:off x="-484686" y="-791216"/>
              <a:ext cx="284604" cy="75365"/>
            </a:xfrm>
            <a:custGeom>
              <a:avLst/>
              <a:gdLst/>
              <a:ahLst/>
              <a:cxnLst/>
              <a:rect l="l" t="t" r="r" b="b"/>
              <a:pathLst>
                <a:path w="17288" h="4578" extrusionOk="0">
                  <a:moveTo>
                    <a:pt x="17288" y="0"/>
                  </a:moveTo>
                  <a:lnTo>
                    <a:pt x="17189" y="40"/>
                  </a:lnTo>
                  <a:lnTo>
                    <a:pt x="17111" y="59"/>
                  </a:lnTo>
                  <a:lnTo>
                    <a:pt x="16757" y="177"/>
                  </a:lnTo>
                  <a:lnTo>
                    <a:pt x="16364" y="295"/>
                  </a:lnTo>
                  <a:lnTo>
                    <a:pt x="15893" y="413"/>
                  </a:lnTo>
                  <a:lnTo>
                    <a:pt x="15363" y="531"/>
                  </a:lnTo>
                  <a:lnTo>
                    <a:pt x="14754" y="629"/>
                  </a:lnTo>
                  <a:lnTo>
                    <a:pt x="14066" y="747"/>
                  </a:lnTo>
                  <a:lnTo>
                    <a:pt x="13300" y="845"/>
                  </a:lnTo>
                  <a:lnTo>
                    <a:pt x="12435" y="963"/>
                  </a:lnTo>
                  <a:lnTo>
                    <a:pt x="10687" y="1120"/>
                  </a:lnTo>
                  <a:lnTo>
                    <a:pt x="8762" y="1277"/>
                  </a:lnTo>
                  <a:lnTo>
                    <a:pt x="6719" y="1376"/>
                  </a:lnTo>
                  <a:lnTo>
                    <a:pt x="4558" y="1454"/>
                  </a:lnTo>
                  <a:lnTo>
                    <a:pt x="3536" y="2240"/>
                  </a:lnTo>
                  <a:lnTo>
                    <a:pt x="2476" y="2986"/>
                  </a:lnTo>
                  <a:lnTo>
                    <a:pt x="1395" y="3713"/>
                  </a:lnTo>
                  <a:lnTo>
                    <a:pt x="275" y="4401"/>
                  </a:lnTo>
                  <a:lnTo>
                    <a:pt x="0" y="4578"/>
                  </a:lnTo>
                  <a:lnTo>
                    <a:pt x="1847" y="4558"/>
                  </a:lnTo>
                  <a:lnTo>
                    <a:pt x="3576" y="4538"/>
                  </a:lnTo>
                  <a:lnTo>
                    <a:pt x="5226" y="4499"/>
                  </a:lnTo>
                  <a:lnTo>
                    <a:pt x="6778" y="4440"/>
                  </a:lnTo>
                  <a:lnTo>
                    <a:pt x="8232" y="4362"/>
                  </a:lnTo>
                  <a:lnTo>
                    <a:pt x="9587" y="4263"/>
                  </a:lnTo>
                  <a:lnTo>
                    <a:pt x="10825" y="4165"/>
                  </a:lnTo>
                  <a:lnTo>
                    <a:pt x="11984" y="4047"/>
                  </a:lnTo>
                  <a:lnTo>
                    <a:pt x="13025" y="3929"/>
                  </a:lnTo>
                  <a:lnTo>
                    <a:pt x="13948" y="3811"/>
                  </a:lnTo>
                  <a:lnTo>
                    <a:pt x="14773" y="3674"/>
                  </a:lnTo>
                  <a:lnTo>
                    <a:pt x="15480" y="3536"/>
                  </a:lnTo>
                  <a:lnTo>
                    <a:pt x="16070" y="3399"/>
                  </a:lnTo>
                  <a:lnTo>
                    <a:pt x="16541" y="3261"/>
                  </a:lnTo>
                  <a:lnTo>
                    <a:pt x="16875" y="3124"/>
                  </a:lnTo>
                  <a:lnTo>
                    <a:pt x="17013" y="3065"/>
                  </a:lnTo>
                  <a:lnTo>
                    <a:pt x="17111" y="3006"/>
                  </a:lnTo>
                  <a:lnTo>
                    <a:pt x="17189" y="3026"/>
                  </a:lnTo>
                  <a:lnTo>
                    <a:pt x="17288" y="3085"/>
                  </a:lnTo>
                  <a:lnTo>
                    <a:pt x="1728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2" name="Google Shape;10992;p66"/>
            <p:cNvSpPr/>
            <p:nvPr/>
          </p:nvSpPr>
          <p:spPr>
            <a:xfrm>
              <a:off x="-250217" y="-1024730"/>
              <a:ext cx="49503" cy="86049"/>
            </a:xfrm>
            <a:custGeom>
              <a:avLst/>
              <a:gdLst/>
              <a:ahLst/>
              <a:cxnLst/>
              <a:rect l="l" t="t" r="r" b="b"/>
              <a:pathLst>
                <a:path w="3007" h="5227" extrusionOk="0">
                  <a:moveTo>
                    <a:pt x="2987" y="1"/>
                  </a:moveTo>
                  <a:lnTo>
                    <a:pt x="2633" y="688"/>
                  </a:lnTo>
                  <a:lnTo>
                    <a:pt x="2299" y="1356"/>
                  </a:lnTo>
                  <a:lnTo>
                    <a:pt x="1926" y="2024"/>
                  </a:lnTo>
                  <a:lnTo>
                    <a:pt x="1572" y="2692"/>
                  </a:lnTo>
                  <a:lnTo>
                    <a:pt x="1179" y="3341"/>
                  </a:lnTo>
                  <a:lnTo>
                    <a:pt x="806" y="3969"/>
                  </a:lnTo>
                  <a:lnTo>
                    <a:pt x="394" y="4598"/>
                  </a:lnTo>
                  <a:lnTo>
                    <a:pt x="1" y="5226"/>
                  </a:lnTo>
                  <a:lnTo>
                    <a:pt x="1" y="5226"/>
                  </a:lnTo>
                  <a:lnTo>
                    <a:pt x="570" y="5128"/>
                  </a:lnTo>
                  <a:lnTo>
                    <a:pt x="1062" y="5050"/>
                  </a:lnTo>
                  <a:lnTo>
                    <a:pt x="1513" y="4951"/>
                  </a:lnTo>
                  <a:lnTo>
                    <a:pt x="1906" y="4853"/>
                  </a:lnTo>
                  <a:lnTo>
                    <a:pt x="2240" y="4755"/>
                  </a:lnTo>
                  <a:lnTo>
                    <a:pt x="2515" y="4657"/>
                  </a:lnTo>
                  <a:lnTo>
                    <a:pt x="2712" y="4558"/>
                  </a:lnTo>
                  <a:lnTo>
                    <a:pt x="2869" y="4460"/>
                  </a:lnTo>
                  <a:lnTo>
                    <a:pt x="3006" y="4519"/>
                  </a:lnTo>
                  <a:lnTo>
                    <a:pt x="3006" y="4519"/>
                  </a:lnTo>
                  <a:lnTo>
                    <a:pt x="298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10993;p66"/>
            <p:cNvSpPr/>
            <p:nvPr/>
          </p:nvSpPr>
          <p:spPr>
            <a:xfrm>
              <a:off x="-308744" y="-930609"/>
              <a:ext cx="108027" cy="68583"/>
            </a:xfrm>
            <a:custGeom>
              <a:avLst/>
              <a:gdLst/>
              <a:ahLst/>
              <a:cxnLst/>
              <a:rect l="l" t="t" r="r" b="b"/>
              <a:pathLst>
                <a:path w="6562" h="4166" extrusionOk="0">
                  <a:moveTo>
                    <a:pt x="6561" y="1"/>
                  </a:moveTo>
                  <a:lnTo>
                    <a:pt x="6424" y="59"/>
                  </a:lnTo>
                  <a:lnTo>
                    <a:pt x="6129" y="158"/>
                  </a:lnTo>
                  <a:lnTo>
                    <a:pt x="5795" y="256"/>
                  </a:lnTo>
                  <a:lnTo>
                    <a:pt x="5402" y="354"/>
                  </a:lnTo>
                  <a:lnTo>
                    <a:pt x="4970" y="452"/>
                  </a:lnTo>
                  <a:lnTo>
                    <a:pt x="4479" y="551"/>
                  </a:lnTo>
                  <a:lnTo>
                    <a:pt x="3929" y="649"/>
                  </a:lnTo>
                  <a:lnTo>
                    <a:pt x="2652" y="826"/>
                  </a:lnTo>
                  <a:lnTo>
                    <a:pt x="2024" y="1690"/>
                  </a:lnTo>
                  <a:lnTo>
                    <a:pt x="1356" y="2535"/>
                  </a:lnTo>
                  <a:lnTo>
                    <a:pt x="688" y="3360"/>
                  </a:lnTo>
                  <a:lnTo>
                    <a:pt x="0" y="4165"/>
                  </a:lnTo>
                  <a:lnTo>
                    <a:pt x="1316" y="4047"/>
                  </a:lnTo>
                  <a:lnTo>
                    <a:pt x="2495" y="3910"/>
                  </a:lnTo>
                  <a:lnTo>
                    <a:pt x="3517" y="3753"/>
                  </a:lnTo>
                  <a:lnTo>
                    <a:pt x="4401" y="3615"/>
                  </a:lnTo>
                  <a:lnTo>
                    <a:pt x="5147" y="3458"/>
                  </a:lnTo>
                  <a:lnTo>
                    <a:pt x="5736" y="3301"/>
                  </a:lnTo>
                  <a:lnTo>
                    <a:pt x="5952" y="3222"/>
                  </a:lnTo>
                  <a:lnTo>
                    <a:pt x="6149" y="3144"/>
                  </a:lnTo>
                  <a:lnTo>
                    <a:pt x="6306" y="3065"/>
                  </a:lnTo>
                  <a:lnTo>
                    <a:pt x="6424" y="2987"/>
                  </a:lnTo>
                  <a:lnTo>
                    <a:pt x="6502" y="3006"/>
                  </a:lnTo>
                  <a:lnTo>
                    <a:pt x="6561" y="3045"/>
                  </a:lnTo>
                  <a:lnTo>
                    <a:pt x="656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4" name="Google Shape;10994;p66"/>
            <p:cNvSpPr/>
            <p:nvPr/>
          </p:nvSpPr>
          <p:spPr>
            <a:xfrm>
              <a:off x="-384425" y="-860756"/>
              <a:ext cx="184034" cy="73110"/>
            </a:xfrm>
            <a:custGeom>
              <a:avLst/>
              <a:gdLst/>
              <a:ahLst/>
              <a:cxnLst/>
              <a:rect l="l" t="t" r="r" b="b"/>
              <a:pathLst>
                <a:path w="11179" h="4441" extrusionOk="0">
                  <a:moveTo>
                    <a:pt x="11178" y="1"/>
                  </a:moveTo>
                  <a:lnTo>
                    <a:pt x="11021" y="60"/>
                  </a:lnTo>
                  <a:lnTo>
                    <a:pt x="10667" y="178"/>
                  </a:lnTo>
                  <a:lnTo>
                    <a:pt x="10274" y="276"/>
                  </a:lnTo>
                  <a:lnTo>
                    <a:pt x="9803" y="394"/>
                  </a:lnTo>
                  <a:lnTo>
                    <a:pt x="9273" y="512"/>
                  </a:lnTo>
                  <a:lnTo>
                    <a:pt x="8664" y="629"/>
                  </a:lnTo>
                  <a:lnTo>
                    <a:pt x="7976" y="728"/>
                  </a:lnTo>
                  <a:lnTo>
                    <a:pt x="7210" y="845"/>
                  </a:lnTo>
                  <a:lnTo>
                    <a:pt x="6345" y="944"/>
                  </a:lnTo>
                  <a:lnTo>
                    <a:pt x="4951" y="1081"/>
                  </a:lnTo>
                  <a:lnTo>
                    <a:pt x="3438" y="1199"/>
                  </a:lnTo>
                  <a:lnTo>
                    <a:pt x="2613" y="2044"/>
                  </a:lnTo>
                  <a:lnTo>
                    <a:pt x="1768" y="2869"/>
                  </a:lnTo>
                  <a:lnTo>
                    <a:pt x="904" y="3674"/>
                  </a:lnTo>
                  <a:lnTo>
                    <a:pt x="0" y="4440"/>
                  </a:lnTo>
                  <a:lnTo>
                    <a:pt x="1179" y="4401"/>
                  </a:lnTo>
                  <a:lnTo>
                    <a:pt x="2279" y="4342"/>
                  </a:lnTo>
                  <a:lnTo>
                    <a:pt x="3340" y="4264"/>
                  </a:lnTo>
                  <a:lnTo>
                    <a:pt x="4342" y="4185"/>
                  </a:lnTo>
                  <a:lnTo>
                    <a:pt x="5265" y="4107"/>
                  </a:lnTo>
                  <a:lnTo>
                    <a:pt x="6129" y="4008"/>
                  </a:lnTo>
                  <a:lnTo>
                    <a:pt x="6935" y="3930"/>
                  </a:lnTo>
                  <a:lnTo>
                    <a:pt x="7662" y="3831"/>
                  </a:lnTo>
                  <a:lnTo>
                    <a:pt x="8330" y="3714"/>
                  </a:lnTo>
                  <a:lnTo>
                    <a:pt x="8919" y="3615"/>
                  </a:lnTo>
                  <a:lnTo>
                    <a:pt x="9449" y="3517"/>
                  </a:lnTo>
                  <a:lnTo>
                    <a:pt x="9921" y="3399"/>
                  </a:lnTo>
                  <a:lnTo>
                    <a:pt x="10294" y="3301"/>
                  </a:lnTo>
                  <a:lnTo>
                    <a:pt x="10608" y="3183"/>
                  </a:lnTo>
                  <a:lnTo>
                    <a:pt x="10864" y="3085"/>
                  </a:lnTo>
                  <a:lnTo>
                    <a:pt x="11021" y="2987"/>
                  </a:lnTo>
                  <a:lnTo>
                    <a:pt x="11099" y="3006"/>
                  </a:lnTo>
                  <a:lnTo>
                    <a:pt x="11178" y="3046"/>
                  </a:lnTo>
                  <a:lnTo>
                    <a:pt x="1117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5" name="Google Shape;10995;p66"/>
            <p:cNvSpPr/>
            <p:nvPr/>
          </p:nvSpPr>
          <p:spPr>
            <a:xfrm>
              <a:off x="-779311" y="-721362"/>
              <a:ext cx="579859" cy="141018"/>
            </a:xfrm>
            <a:custGeom>
              <a:avLst/>
              <a:gdLst/>
              <a:ahLst/>
              <a:cxnLst/>
              <a:rect l="l" t="t" r="r" b="b"/>
              <a:pathLst>
                <a:path w="35223" h="8566" extrusionOk="0">
                  <a:moveTo>
                    <a:pt x="35184" y="1"/>
                  </a:moveTo>
                  <a:lnTo>
                    <a:pt x="35105" y="40"/>
                  </a:lnTo>
                  <a:lnTo>
                    <a:pt x="35007" y="60"/>
                  </a:lnTo>
                  <a:lnTo>
                    <a:pt x="34653" y="177"/>
                  </a:lnTo>
                  <a:lnTo>
                    <a:pt x="34260" y="295"/>
                  </a:lnTo>
                  <a:lnTo>
                    <a:pt x="33789" y="413"/>
                  </a:lnTo>
                  <a:lnTo>
                    <a:pt x="33259" y="531"/>
                  </a:lnTo>
                  <a:lnTo>
                    <a:pt x="32650" y="629"/>
                  </a:lnTo>
                  <a:lnTo>
                    <a:pt x="31962" y="747"/>
                  </a:lnTo>
                  <a:lnTo>
                    <a:pt x="31196" y="845"/>
                  </a:lnTo>
                  <a:lnTo>
                    <a:pt x="30331" y="944"/>
                  </a:lnTo>
                  <a:lnTo>
                    <a:pt x="29055" y="1081"/>
                  </a:lnTo>
                  <a:lnTo>
                    <a:pt x="27699" y="1199"/>
                  </a:lnTo>
                  <a:lnTo>
                    <a:pt x="26245" y="1297"/>
                  </a:lnTo>
                  <a:lnTo>
                    <a:pt x="24752" y="1376"/>
                  </a:lnTo>
                  <a:lnTo>
                    <a:pt x="23181" y="1435"/>
                  </a:lnTo>
                  <a:lnTo>
                    <a:pt x="21550" y="1474"/>
                  </a:lnTo>
                  <a:lnTo>
                    <a:pt x="19881" y="1513"/>
                  </a:lnTo>
                  <a:lnTo>
                    <a:pt x="17386" y="1513"/>
                  </a:lnTo>
                  <a:lnTo>
                    <a:pt x="16011" y="1494"/>
                  </a:lnTo>
                  <a:lnTo>
                    <a:pt x="15087" y="2024"/>
                  </a:lnTo>
                  <a:lnTo>
                    <a:pt x="14144" y="2515"/>
                  </a:lnTo>
                  <a:lnTo>
                    <a:pt x="13182" y="2987"/>
                  </a:lnTo>
                  <a:lnTo>
                    <a:pt x="12219" y="3419"/>
                  </a:lnTo>
                  <a:lnTo>
                    <a:pt x="11257" y="3831"/>
                  </a:lnTo>
                  <a:lnTo>
                    <a:pt x="10274" y="4205"/>
                  </a:lnTo>
                  <a:lnTo>
                    <a:pt x="9272" y="4558"/>
                  </a:lnTo>
                  <a:lnTo>
                    <a:pt x="8271" y="4892"/>
                  </a:lnTo>
                  <a:lnTo>
                    <a:pt x="7269" y="5187"/>
                  </a:lnTo>
                  <a:lnTo>
                    <a:pt x="6247" y="5462"/>
                  </a:lnTo>
                  <a:lnTo>
                    <a:pt x="5206" y="5717"/>
                  </a:lnTo>
                  <a:lnTo>
                    <a:pt x="4184" y="5953"/>
                  </a:lnTo>
                  <a:lnTo>
                    <a:pt x="3143" y="6149"/>
                  </a:lnTo>
                  <a:lnTo>
                    <a:pt x="2102" y="6326"/>
                  </a:lnTo>
                  <a:lnTo>
                    <a:pt x="1061" y="6464"/>
                  </a:lnTo>
                  <a:lnTo>
                    <a:pt x="0" y="6601"/>
                  </a:lnTo>
                  <a:lnTo>
                    <a:pt x="59" y="6680"/>
                  </a:lnTo>
                  <a:lnTo>
                    <a:pt x="79" y="6778"/>
                  </a:lnTo>
                  <a:lnTo>
                    <a:pt x="157" y="6837"/>
                  </a:lnTo>
                  <a:lnTo>
                    <a:pt x="295" y="6916"/>
                  </a:lnTo>
                  <a:lnTo>
                    <a:pt x="629" y="7053"/>
                  </a:lnTo>
                  <a:lnTo>
                    <a:pt x="1100" y="7191"/>
                  </a:lnTo>
                  <a:lnTo>
                    <a:pt x="1690" y="7348"/>
                  </a:lnTo>
                  <a:lnTo>
                    <a:pt x="2416" y="7505"/>
                  </a:lnTo>
                  <a:lnTo>
                    <a:pt x="3261" y="7642"/>
                  </a:lnTo>
                  <a:lnTo>
                    <a:pt x="4224" y="7780"/>
                  </a:lnTo>
                  <a:lnTo>
                    <a:pt x="5285" y="7917"/>
                  </a:lnTo>
                  <a:lnTo>
                    <a:pt x="6463" y="8055"/>
                  </a:lnTo>
                  <a:lnTo>
                    <a:pt x="7760" y="8173"/>
                  </a:lnTo>
                  <a:lnTo>
                    <a:pt x="9135" y="8271"/>
                  </a:lnTo>
                  <a:lnTo>
                    <a:pt x="10628" y="8369"/>
                  </a:lnTo>
                  <a:lnTo>
                    <a:pt x="12219" y="8448"/>
                  </a:lnTo>
                  <a:lnTo>
                    <a:pt x="13909" y="8507"/>
                  </a:lnTo>
                  <a:lnTo>
                    <a:pt x="15696" y="8546"/>
                  </a:lnTo>
                  <a:lnTo>
                    <a:pt x="17562" y="8566"/>
                  </a:lnTo>
                  <a:lnTo>
                    <a:pt x="20490" y="8566"/>
                  </a:lnTo>
                  <a:lnTo>
                    <a:pt x="23063" y="8526"/>
                  </a:lnTo>
                  <a:lnTo>
                    <a:pt x="25322" y="8467"/>
                  </a:lnTo>
                  <a:lnTo>
                    <a:pt x="27287" y="8369"/>
                  </a:lnTo>
                  <a:lnTo>
                    <a:pt x="28956" y="8232"/>
                  </a:lnTo>
                  <a:lnTo>
                    <a:pt x="30371" y="8114"/>
                  </a:lnTo>
                  <a:lnTo>
                    <a:pt x="31549" y="7957"/>
                  </a:lnTo>
                  <a:lnTo>
                    <a:pt x="32512" y="7800"/>
                  </a:lnTo>
                  <a:lnTo>
                    <a:pt x="33278" y="7642"/>
                  </a:lnTo>
                  <a:lnTo>
                    <a:pt x="33868" y="7505"/>
                  </a:lnTo>
                  <a:lnTo>
                    <a:pt x="34319" y="7348"/>
                  </a:lnTo>
                  <a:lnTo>
                    <a:pt x="34634" y="7230"/>
                  </a:lnTo>
                  <a:lnTo>
                    <a:pt x="34850" y="7112"/>
                  </a:lnTo>
                  <a:lnTo>
                    <a:pt x="34968" y="7014"/>
                  </a:lnTo>
                  <a:lnTo>
                    <a:pt x="35027" y="6955"/>
                  </a:lnTo>
                  <a:lnTo>
                    <a:pt x="35046" y="6916"/>
                  </a:lnTo>
                  <a:lnTo>
                    <a:pt x="35125" y="6798"/>
                  </a:lnTo>
                  <a:lnTo>
                    <a:pt x="35223" y="6699"/>
                  </a:lnTo>
                  <a:lnTo>
                    <a:pt x="3518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6" name="Google Shape;10996;p66"/>
            <p:cNvSpPr/>
            <p:nvPr/>
          </p:nvSpPr>
          <p:spPr>
            <a:xfrm>
              <a:off x="-780612" y="-722334"/>
              <a:ext cx="264882" cy="109657"/>
            </a:xfrm>
            <a:custGeom>
              <a:avLst/>
              <a:gdLst/>
              <a:ahLst/>
              <a:cxnLst/>
              <a:rect l="l" t="t" r="r" b="b"/>
              <a:pathLst>
                <a:path w="16090" h="6661" extrusionOk="0">
                  <a:moveTo>
                    <a:pt x="1" y="1"/>
                  </a:moveTo>
                  <a:lnTo>
                    <a:pt x="20" y="6562"/>
                  </a:lnTo>
                  <a:lnTo>
                    <a:pt x="79" y="6660"/>
                  </a:lnTo>
                  <a:lnTo>
                    <a:pt x="1140" y="6523"/>
                  </a:lnTo>
                  <a:lnTo>
                    <a:pt x="2181" y="6385"/>
                  </a:lnTo>
                  <a:lnTo>
                    <a:pt x="3222" y="6208"/>
                  </a:lnTo>
                  <a:lnTo>
                    <a:pt x="4263" y="6012"/>
                  </a:lnTo>
                  <a:lnTo>
                    <a:pt x="5285" y="5776"/>
                  </a:lnTo>
                  <a:lnTo>
                    <a:pt x="6326" y="5521"/>
                  </a:lnTo>
                  <a:lnTo>
                    <a:pt x="7348" y="5246"/>
                  </a:lnTo>
                  <a:lnTo>
                    <a:pt x="8350" y="4951"/>
                  </a:lnTo>
                  <a:lnTo>
                    <a:pt x="9351" y="4617"/>
                  </a:lnTo>
                  <a:lnTo>
                    <a:pt x="10353" y="4264"/>
                  </a:lnTo>
                  <a:lnTo>
                    <a:pt x="11336" y="3890"/>
                  </a:lnTo>
                  <a:lnTo>
                    <a:pt x="12298" y="3478"/>
                  </a:lnTo>
                  <a:lnTo>
                    <a:pt x="13261" y="3046"/>
                  </a:lnTo>
                  <a:lnTo>
                    <a:pt x="14223" y="2574"/>
                  </a:lnTo>
                  <a:lnTo>
                    <a:pt x="15166" y="2083"/>
                  </a:lnTo>
                  <a:lnTo>
                    <a:pt x="16090" y="1553"/>
                  </a:lnTo>
                  <a:lnTo>
                    <a:pt x="14459" y="1533"/>
                  </a:lnTo>
                  <a:lnTo>
                    <a:pt x="12887" y="1494"/>
                  </a:lnTo>
                  <a:lnTo>
                    <a:pt x="11336" y="1415"/>
                  </a:lnTo>
                  <a:lnTo>
                    <a:pt x="9843" y="1337"/>
                  </a:lnTo>
                  <a:lnTo>
                    <a:pt x="8389" y="1258"/>
                  </a:lnTo>
                  <a:lnTo>
                    <a:pt x="7033" y="1140"/>
                  </a:lnTo>
                  <a:lnTo>
                    <a:pt x="5717" y="1022"/>
                  </a:lnTo>
                  <a:lnTo>
                    <a:pt x="4499" y="885"/>
                  </a:lnTo>
                  <a:lnTo>
                    <a:pt x="3694" y="767"/>
                  </a:lnTo>
                  <a:lnTo>
                    <a:pt x="2967" y="669"/>
                  </a:lnTo>
                  <a:lnTo>
                    <a:pt x="2299" y="570"/>
                  </a:lnTo>
                  <a:lnTo>
                    <a:pt x="1729" y="453"/>
                  </a:lnTo>
                  <a:lnTo>
                    <a:pt x="1199" y="335"/>
                  </a:lnTo>
                  <a:lnTo>
                    <a:pt x="747" y="236"/>
                  </a:lnTo>
                  <a:lnTo>
                    <a:pt x="335" y="1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7" name="Google Shape;10997;p66"/>
            <p:cNvSpPr/>
            <p:nvPr/>
          </p:nvSpPr>
          <p:spPr>
            <a:xfrm>
              <a:off x="-780941" y="-792187"/>
              <a:ext cx="371279" cy="76337"/>
            </a:xfrm>
            <a:custGeom>
              <a:avLst/>
              <a:gdLst/>
              <a:ahLst/>
              <a:cxnLst/>
              <a:rect l="l" t="t" r="r" b="b"/>
              <a:pathLst>
                <a:path w="22553" h="4637" extrusionOk="0">
                  <a:moveTo>
                    <a:pt x="1" y="0"/>
                  </a:moveTo>
                  <a:lnTo>
                    <a:pt x="1" y="2967"/>
                  </a:lnTo>
                  <a:lnTo>
                    <a:pt x="315" y="3104"/>
                  </a:lnTo>
                  <a:lnTo>
                    <a:pt x="728" y="3242"/>
                  </a:lnTo>
                  <a:lnTo>
                    <a:pt x="1258" y="3379"/>
                  </a:lnTo>
                  <a:lnTo>
                    <a:pt x="1887" y="3517"/>
                  </a:lnTo>
                  <a:lnTo>
                    <a:pt x="2633" y="3654"/>
                  </a:lnTo>
                  <a:lnTo>
                    <a:pt x="3498" y="3792"/>
                  </a:lnTo>
                  <a:lnTo>
                    <a:pt x="4460" y="3929"/>
                  </a:lnTo>
                  <a:lnTo>
                    <a:pt x="5521" y="4047"/>
                  </a:lnTo>
                  <a:lnTo>
                    <a:pt x="6680" y="4165"/>
                  </a:lnTo>
                  <a:lnTo>
                    <a:pt x="7957" y="4263"/>
                  </a:lnTo>
                  <a:lnTo>
                    <a:pt x="9313" y="4362"/>
                  </a:lnTo>
                  <a:lnTo>
                    <a:pt x="10766" y="4440"/>
                  </a:lnTo>
                  <a:lnTo>
                    <a:pt x="12318" y="4519"/>
                  </a:lnTo>
                  <a:lnTo>
                    <a:pt x="13949" y="4578"/>
                  </a:lnTo>
                  <a:lnTo>
                    <a:pt x="15677" y="4617"/>
                  </a:lnTo>
                  <a:lnTo>
                    <a:pt x="17485" y="4637"/>
                  </a:lnTo>
                  <a:lnTo>
                    <a:pt x="17995" y="4637"/>
                  </a:lnTo>
                  <a:lnTo>
                    <a:pt x="18270" y="4460"/>
                  </a:lnTo>
                  <a:lnTo>
                    <a:pt x="19390" y="3772"/>
                  </a:lnTo>
                  <a:lnTo>
                    <a:pt x="20471" y="3045"/>
                  </a:lnTo>
                  <a:lnTo>
                    <a:pt x="21531" y="2299"/>
                  </a:lnTo>
                  <a:lnTo>
                    <a:pt x="22553" y="1513"/>
                  </a:lnTo>
                  <a:lnTo>
                    <a:pt x="22553" y="1513"/>
                  </a:lnTo>
                  <a:lnTo>
                    <a:pt x="20451" y="1572"/>
                  </a:lnTo>
                  <a:lnTo>
                    <a:pt x="17485" y="1572"/>
                  </a:lnTo>
                  <a:lnTo>
                    <a:pt x="15658" y="1552"/>
                  </a:lnTo>
                  <a:lnTo>
                    <a:pt x="13870" y="1513"/>
                  </a:lnTo>
                  <a:lnTo>
                    <a:pt x="12141" y="1454"/>
                  </a:lnTo>
                  <a:lnTo>
                    <a:pt x="10472" y="1376"/>
                  </a:lnTo>
                  <a:lnTo>
                    <a:pt x="8861" y="1277"/>
                  </a:lnTo>
                  <a:lnTo>
                    <a:pt x="7328" y="1159"/>
                  </a:lnTo>
                  <a:lnTo>
                    <a:pt x="5875" y="1042"/>
                  </a:lnTo>
                  <a:lnTo>
                    <a:pt x="4519" y="884"/>
                  </a:lnTo>
                  <a:lnTo>
                    <a:pt x="3714" y="786"/>
                  </a:lnTo>
                  <a:lnTo>
                    <a:pt x="2987" y="668"/>
                  </a:lnTo>
                  <a:lnTo>
                    <a:pt x="2319" y="570"/>
                  </a:lnTo>
                  <a:lnTo>
                    <a:pt x="1730" y="452"/>
                  </a:lnTo>
                  <a:lnTo>
                    <a:pt x="1199" y="334"/>
                  </a:lnTo>
                  <a:lnTo>
                    <a:pt x="747" y="236"/>
                  </a:lnTo>
                  <a:lnTo>
                    <a:pt x="355" y="1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8" name="Google Shape;10998;p66"/>
            <p:cNvSpPr/>
            <p:nvPr/>
          </p:nvSpPr>
          <p:spPr>
            <a:xfrm>
              <a:off x="-715928" y="-1339736"/>
              <a:ext cx="514865" cy="414295"/>
            </a:xfrm>
            <a:custGeom>
              <a:avLst/>
              <a:gdLst/>
              <a:ahLst/>
              <a:cxnLst/>
              <a:rect l="l" t="t" r="r" b="b"/>
              <a:pathLst>
                <a:path w="31275" h="25166" extrusionOk="0">
                  <a:moveTo>
                    <a:pt x="31196" y="1"/>
                  </a:moveTo>
                  <a:lnTo>
                    <a:pt x="30685" y="178"/>
                  </a:lnTo>
                  <a:lnTo>
                    <a:pt x="30057" y="335"/>
                  </a:lnTo>
                  <a:lnTo>
                    <a:pt x="29310" y="492"/>
                  </a:lnTo>
                  <a:lnTo>
                    <a:pt x="28407" y="649"/>
                  </a:lnTo>
                  <a:lnTo>
                    <a:pt x="28014" y="1494"/>
                  </a:lnTo>
                  <a:lnTo>
                    <a:pt x="27582" y="2339"/>
                  </a:lnTo>
                  <a:lnTo>
                    <a:pt x="27149" y="3164"/>
                  </a:lnTo>
                  <a:lnTo>
                    <a:pt x="26698" y="3989"/>
                  </a:lnTo>
                  <a:lnTo>
                    <a:pt x="26226" y="4794"/>
                  </a:lnTo>
                  <a:lnTo>
                    <a:pt x="25735" y="5600"/>
                  </a:lnTo>
                  <a:lnTo>
                    <a:pt x="25224" y="6385"/>
                  </a:lnTo>
                  <a:lnTo>
                    <a:pt x="24713" y="7171"/>
                  </a:lnTo>
                  <a:lnTo>
                    <a:pt x="24163" y="7937"/>
                  </a:lnTo>
                  <a:lnTo>
                    <a:pt x="23613" y="8704"/>
                  </a:lnTo>
                  <a:lnTo>
                    <a:pt x="23024" y="9450"/>
                  </a:lnTo>
                  <a:lnTo>
                    <a:pt x="22435" y="10197"/>
                  </a:lnTo>
                  <a:lnTo>
                    <a:pt x="21806" y="10923"/>
                  </a:lnTo>
                  <a:lnTo>
                    <a:pt x="21177" y="11631"/>
                  </a:lnTo>
                  <a:lnTo>
                    <a:pt x="20510" y="12318"/>
                  </a:lnTo>
                  <a:lnTo>
                    <a:pt x="19842" y="13006"/>
                  </a:lnTo>
                  <a:lnTo>
                    <a:pt x="18761" y="14008"/>
                  </a:lnTo>
                  <a:lnTo>
                    <a:pt x="17661" y="14970"/>
                  </a:lnTo>
                  <a:lnTo>
                    <a:pt x="16541" y="15894"/>
                  </a:lnTo>
                  <a:lnTo>
                    <a:pt x="15382" y="16778"/>
                  </a:lnTo>
                  <a:lnTo>
                    <a:pt x="14204" y="17622"/>
                  </a:lnTo>
                  <a:lnTo>
                    <a:pt x="13005" y="18447"/>
                  </a:lnTo>
                  <a:lnTo>
                    <a:pt x="11787" y="19213"/>
                  </a:lnTo>
                  <a:lnTo>
                    <a:pt x="10530" y="19960"/>
                  </a:lnTo>
                  <a:lnTo>
                    <a:pt x="9273" y="20648"/>
                  </a:lnTo>
                  <a:lnTo>
                    <a:pt x="7996" y="21315"/>
                  </a:lnTo>
                  <a:lnTo>
                    <a:pt x="6699" y="21924"/>
                  </a:lnTo>
                  <a:lnTo>
                    <a:pt x="5383" y="22514"/>
                  </a:lnTo>
                  <a:lnTo>
                    <a:pt x="4047" y="23044"/>
                  </a:lnTo>
                  <a:lnTo>
                    <a:pt x="2711" y="23535"/>
                  </a:lnTo>
                  <a:lnTo>
                    <a:pt x="1356" y="23987"/>
                  </a:lnTo>
                  <a:lnTo>
                    <a:pt x="1" y="24400"/>
                  </a:lnTo>
                  <a:lnTo>
                    <a:pt x="1199" y="24557"/>
                  </a:lnTo>
                  <a:lnTo>
                    <a:pt x="2574" y="24694"/>
                  </a:lnTo>
                  <a:lnTo>
                    <a:pt x="4067" y="24812"/>
                  </a:lnTo>
                  <a:lnTo>
                    <a:pt x="5697" y="24930"/>
                  </a:lnTo>
                  <a:lnTo>
                    <a:pt x="7465" y="25028"/>
                  </a:lnTo>
                  <a:lnTo>
                    <a:pt x="9371" y="25087"/>
                  </a:lnTo>
                  <a:lnTo>
                    <a:pt x="11394" y="25146"/>
                  </a:lnTo>
                  <a:lnTo>
                    <a:pt x="13536" y="25166"/>
                  </a:lnTo>
                  <a:lnTo>
                    <a:pt x="15972" y="25166"/>
                  </a:lnTo>
                  <a:lnTo>
                    <a:pt x="18250" y="25127"/>
                  </a:lnTo>
                  <a:lnTo>
                    <a:pt x="20372" y="25048"/>
                  </a:lnTo>
                  <a:lnTo>
                    <a:pt x="22317" y="24950"/>
                  </a:lnTo>
                  <a:lnTo>
                    <a:pt x="24085" y="24832"/>
                  </a:lnTo>
                  <a:lnTo>
                    <a:pt x="25676" y="24694"/>
                  </a:lnTo>
                  <a:lnTo>
                    <a:pt x="27071" y="24537"/>
                  </a:lnTo>
                  <a:lnTo>
                    <a:pt x="28289" y="24360"/>
                  </a:lnTo>
                  <a:lnTo>
                    <a:pt x="28682" y="23732"/>
                  </a:lnTo>
                  <a:lnTo>
                    <a:pt x="29094" y="23103"/>
                  </a:lnTo>
                  <a:lnTo>
                    <a:pt x="29467" y="22475"/>
                  </a:lnTo>
                  <a:lnTo>
                    <a:pt x="29860" y="21826"/>
                  </a:lnTo>
                  <a:lnTo>
                    <a:pt x="30214" y="21158"/>
                  </a:lnTo>
                  <a:lnTo>
                    <a:pt x="30587" y="20490"/>
                  </a:lnTo>
                  <a:lnTo>
                    <a:pt x="30921" y="19822"/>
                  </a:lnTo>
                  <a:lnTo>
                    <a:pt x="31275" y="19135"/>
                  </a:lnTo>
                  <a:lnTo>
                    <a:pt x="3119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10999;p66"/>
            <p:cNvSpPr/>
            <p:nvPr/>
          </p:nvSpPr>
          <p:spPr>
            <a:xfrm>
              <a:off x="-238249" y="-1405062"/>
              <a:ext cx="35592" cy="54672"/>
            </a:xfrm>
            <a:custGeom>
              <a:avLst/>
              <a:gdLst/>
              <a:ahLst/>
              <a:cxnLst/>
              <a:rect l="l" t="t" r="r" b="b"/>
              <a:pathLst>
                <a:path w="2162" h="3321" extrusionOk="0">
                  <a:moveTo>
                    <a:pt x="2162" y="1"/>
                  </a:moveTo>
                  <a:lnTo>
                    <a:pt x="1749" y="138"/>
                  </a:lnTo>
                  <a:lnTo>
                    <a:pt x="1258" y="276"/>
                  </a:lnTo>
                  <a:lnTo>
                    <a:pt x="649" y="1808"/>
                  </a:lnTo>
                  <a:lnTo>
                    <a:pt x="1" y="3321"/>
                  </a:lnTo>
                  <a:lnTo>
                    <a:pt x="786" y="3164"/>
                  </a:lnTo>
                  <a:lnTo>
                    <a:pt x="1395" y="3006"/>
                  </a:lnTo>
                  <a:lnTo>
                    <a:pt x="1651" y="2908"/>
                  </a:lnTo>
                  <a:lnTo>
                    <a:pt x="1867" y="2830"/>
                  </a:lnTo>
                  <a:lnTo>
                    <a:pt x="2024" y="2751"/>
                  </a:lnTo>
                  <a:lnTo>
                    <a:pt x="2142" y="2672"/>
                  </a:lnTo>
                  <a:lnTo>
                    <a:pt x="2162" y="2574"/>
                  </a:lnTo>
                  <a:lnTo>
                    <a:pt x="2162" y="2260"/>
                  </a:lnTo>
                  <a:lnTo>
                    <a:pt x="2162" y="1337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0" name="Google Shape;11000;p66"/>
            <p:cNvSpPr/>
            <p:nvPr/>
          </p:nvSpPr>
          <p:spPr>
            <a:xfrm>
              <a:off x="-781254" y="-926724"/>
              <a:ext cx="516165" cy="71167"/>
            </a:xfrm>
            <a:custGeom>
              <a:avLst/>
              <a:gdLst/>
              <a:ahLst/>
              <a:cxnLst/>
              <a:rect l="l" t="t" r="r" b="b"/>
              <a:pathLst>
                <a:path w="31354" h="4323" extrusionOk="0">
                  <a:moveTo>
                    <a:pt x="1120" y="0"/>
                  </a:moveTo>
                  <a:lnTo>
                    <a:pt x="550" y="118"/>
                  </a:lnTo>
                  <a:lnTo>
                    <a:pt x="0" y="236"/>
                  </a:lnTo>
                  <a:lnTo>
                    <a:pt x="0" y="2652"/>
                  </a:lnTo>
                  <a:lnTo>
                    <a:pt x="295" y="2790"/>
                  </a:lnTo>
                  <a:lnTo>
                    <a:pt x="708" y="2927"/>
                  </a:lnTo>
                  <a:lnTo>
                    <a:pt x="1218" y="3065"/>
                  </a:lnTo>
                  <a:lnTo>
                    <a:pt x="1867" y="3202"/>
                  </a:lnTo>
                  <a:lnTo>
                    <a:pt x="2613" y="3340"/>
                  </a:lnTo>
                  <a:lnTo>
                    <a:pt x="3458" y="3477"/>
                  </a:lnTo>
                  <a:lnTo>
                    <a:pt x="4420" y="3615"/>
                  </a:lnTo>
                  <a:lnTo>
                    <a:pt x="5481" y="3733"/>
                  </a:lnTo>
                  <a:lnTo>
                    <a:pt x="6660" y="3851"/>
                  </a:lnTo>
                  <a:lnTo>
                    <a:pt x="7917" y="3968"/>
                  </a:lnTo>
                  <a:lnTo>
                    <a:pt x="9292" y="4047"/>
                  </a:lnTo>
                  <a:lnTo>
                    <a:pt x="10746" y="4145"/>
                  </a:lnTo>
                  <a:lnTo>
                    <a:pt x="12298" y="4204"/>
                  </a:lnTo>
                  <a:lnTo>
                    <a:pt x="13948" y="4263"/>
                  </a:lnTo>
                  <a:lnTo>
                    <a:pt x="15677" y="4302"/>
                  </a:lnTo>
                  <a:lnTo>
                    <a:pt x="17504" y="4322"/>
                  </a:lnTo>
                  <a:lnTo>
                    <a:pt x="19173" y="4322"/>
                  </a:lnTo>
                  <a:lnTo>
                    <a:pt x="20765" y="4302"/>
                  </a:lnTo>
                  <a:lnTo>
                    <a:pt x="22277" y="4283"/>
                  </a:lnTo>
                  <a:lnTo>
                    <a:pt x="23711" y="4224"/>
                  </a:lnTo>
                  <a:lnTo>
                    <a:pt x="25086" y="4165"/>
                  </a:lnTo>
                  <a:lnTo>
                    <a:pt x="26383" y="4106"/>
                  </a:lnTo>
                  <a:lnTo>
                    <a:pt x="27581" y="4027"/>
                  </a:lnTo>
                  <a:lnTo>
                    <a:pt x="28701" y="3929"/>
                  </a:lnTo>
                  <a:lnTo>
                    <a:pt x="29389" y="3124"/>
                  </a:lnTo>
                  <a:lnTo>
                    <a:pt x="30057" y="2299"/>
                  </a:lnTo>
                  <a:lnTo>
                    <a:pt x="30725" y="1454"/>
                  </a:lnTo>
                  <a:lnTo>
                    <a:pt x="31353" y="590"/>
                  </a:lnTo>
                  <a:lnTo>
                    <a:pt x="30449" y="707"/>
                  </a:lnTo>
                  <a:lnTo>
                    <a:pt x="29173" y="845"/>
                  </a:lnTo>
                  <a:lnTo>
                    <a:pt x="27817" y="943"/>
                  </a:lnTo>
                  <a:lnTo>
                    <a:pt x="26363" y="1041"/>
                  </a:lnTo>
                  <a:lnTo>
                    <a:pt x="24870" y="1120"/>
                  </a:lnTo>
                  <a:lnTo>
                    <a:pt x="23299" y="1199"/>
                  </a:lnTo>
                  <a:lnTo>
                    <a:pt x="21668" y="1238"/>
                  </a:lnTo>
                  <a:lnTo>
                    <a:pt x="19999" y="1258"/>
                  </a:lnTo>
                  <a:lnTo>
                    <a:pt x="18289" y="1277"/>
                  </a:lnTo>
                  <a:lnTo>
                    <a:pt x="17504" y="1277"/>
                  </a:lnTo>
                  <a:lnTo>
                    <a:pt x="15677" y="1258"/>
                  </a:lnTo>
                  <a:lnTo>
                    <a:pt x="13889" y="1218"/>
                  </a:lnTo>
                  <a:lnTo>
                    <a:pt x="12160" y="1159"/>
                  </a:lnTo>
                  <a:lnTo>
                    <a:pt x="10491" y="1081"/>
                  </a:lnTo>
                  <a:lnTo>
                    <a:pt x="8880" y="982"/>
                  </a:lnTo>
                  <a:lnTo>
                    <a:pt x="7347" y="865"/>
                  </a:lnTo>
                  <a:lnTo>
                    <a:pt x="5894" y="727"/>
                  </a:lnTo>
                  <a:lnTo>
                    <a:pt x="4538" y="570"/>
                  </a:lnTo>
                  <a:lnTo>
                    <a:pt x="3497" y="432"/>
                  </a:lnTo>
                  <a:lnTo>
                    <a:pt x="2574" y="295"/>
                  </a:lnTo>
                  <a:lnTo>
                    <a:pt x="1788" y="157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1" name="Google Shape;11001;p66"/>
            <p:cNvSpPr/>
            <p:nvPr/>
          </p:nvSpPr>
          <p:spPr>
            <a:xfrm>
              <a:off x="-781254" y="-862040"/>
              <a:ext cx="453427" cy="76337"/>
            </a:xfrm>
            <a:custGeom>
              <a:avLst/>
              <a:gdLst/>
              <a:ahLst/>
              <a:cxnLst/>
              <a:rect l="l" t="t" r="r" b="b"/>
              <a:pathLst>
                <a:path w="27543" h="4637" extrusionOk="0">
                  <a:moveTo>
                    <a:pt x="0" y="0"/>
                  </a:moveTo>
                  <a:lnTo>
                    <a:pt x="20" y="2967"/>
                  </a:lnTo>
                  <a:lnTo>
                    <a:pt x="315" y="3104"/>
                  </a:lnTo>
                  <a:lnTo>
                    <a:pt x="727" y="3242"/>
                  </a:lnTo>
                  <a:lnTo>
                    <a:pt x="1238" y="3379"/>
                  </a:lnTo>
                  <a:lnTo>
                    <a:pt x="1886" y="3517"/>
                  </a:lnTo>
                  <a:lnTo>
                    <a:pt x="2633" y="3654"/>
                  </a:lnTo>
                  <a:lnTo>
                    <a:pt x="3477" y="3792"/>
                  </a:lnTo>
                  <a:lnTo>
                    <a:pt x="4440" y="3929"/>
                  </a:lnTo>
                  <a:lnTo>
                    <a:pt x="5520" y="4047"/>
                  </a:lnTo>
                  <a:lnTo>
                    <a:pt x="6679" y="4165"/>
                  </a:lnTo>
                  <a:lnTo>
                    <a:pt x="7937" y="4263"/>
                  </a:lnTo>
                  <a:lnTo>
                    <a:pt x="9312" y="4361"/>
                  </a:lnTo>
                  <a:lnTo>
                    <a:pt x="10766" y="4460"/>
                  </a:lnTo>
                  <a:lnTo>
                    <a:pt x="12317" y="4518"/>
                  </a:lnTo>
                  <a:lnTo>
                    <a:pt x="13948" y="4577"/>
                  </a:lnTo>
                  <a:lnTo>
                    <a:pt x="15677" y="4617"/>
                  </a:lnTo>
                  <a:lnTo>
                    <a:pt x="17504" y="4636"/>
                  </a:lnTo>
                  <a:lnTo>
                    <a:pt x="19272" y="4636"/>
                  </a:lnTo>
                  <a:lnTo>
                    <a:pt x="20981" y="4617"/>
                  </a:lnTo>
                  <a:lnTo>
                    <a:pt x="22572" y="4577"/>
                  </a:lnTo>
                  <a:lnTo>
                    <a:pt x="24104" y="4518"/>
                  </a:lnTo>
                  <a:lnTo>
                    <a:pt x="25008" y="3752"/>
                  </a:lnTo>
                  <a:lnTo>
                    <a:pt x="25872" y="2947"/>
                  </a:lnTo>
                  <a:lnTo>
                    <a:pt x="26717" y="2122"/>
                  </a:lnTo>
                  <a:lnTo>
                    <a:pt x="27542" y="1277"/>
                  </a:lnTo>
                  <a:lnTo>
                    <a:pt x="25401" y="1415"/>
                  </a:lnTo>
                  <a:lnTo>
                    <a:pt x="23142" y="1513"/>
                  </a:lnTo>
                  <a:lnTo>
                    <a:pt x="20765" y="1572"/>
                  </a:lnTo>
                  <a:lnTo>
                    <a:pt x="18289" y="1591"/>
                  </a:lnTo>
                  <a:lnTo>
                    <a:pt x="17504" y="1591"/>
                  </a:lnTo>
                  <a:lnTo>
                    <a:pt x="15677" y="1572"/>
                  </a:lnTo>
                  <a:lnTo>
                    <a:pt x="13889" y="1513"/>
                  </a:lnTo>
                  <a:lnTo>
                    <a:pt x="12160" y="1454"/>
                  </a:lnTo>
                  <a:lnTo>
                    <a:pt x="10491" y="1375"/>
                  </a:lnTo>
                  <a:lnTo>
                    <a:pt x="8880" y="1277"/>
                  </a:lnTo>
                  <a:lnTo>
                    <a:pt x="7347" y="1179"/>
                  </a:lnTo>
                  <a:lnTo>
                    <a:pt x="5894" y="1041"/>
                  </a:lnTo>
                  <a:lnTo>
                    <a:pt x="4538" y="884"/>
                  </a:lnTo>
                  <a:lnTo>
                    <a:pt x="3733" y="786"/>
                  </a:lnTo>
                  <a:lnTo>
                    <a:pt x="2986" y="668"/>
                  </a:lnTo>
                  <a:lnTo>
                    <a:pt x="2338" y="570"/>
                  </a:lnTo>
                  <a:lnTo>
                    <a:pt x="1749" y="452"/>
                  </a:lnTo>
                  <a:lnTo>
                    <a:pt x="1218" y="334"/>
                  </a:lnTo>
                  <a:lnTo>
                    <a:pt x="747" y="236"/>
                  </a:lnTo>
                  <a:lnTo>
                    <a:pt x="354" y="1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2" name="Google Shape;11002;p66"/>
            <p:cNvSpPr/>
            <p:nvPr/>
          </p:nvSpPr>
          <p:spPr>
            <a:xfrm>
              <a:off x="-209142" y="-1441610"/>
              <a:ext cx="6486" cy="18125"/>
            </a:xfrm>
            <a:custGeom>
              <a:avLst/>
              <a:gdLst/>
              <a:ahLst/>
              <a:cxnLst/>
              <a:rect l="l" t="t" r="r" b="b"/>
              <a:pathLst>
                <a:path w="394" h="1101" extrusionOk="0">
                  <a:moveTo>
                    <a:pt x="394" y="1"/>
                  </a:moveTo>
                  <a:lnTo>
                    <a:pt x="1" y="1101"/>
                  </a:lnTo>
                  <a:lnTo>
                    <a:pt x="217" y="1003"/>
                  </a:lnTo>
                  <a:lnTo>
                    <a:pt x="374" y="924"/>
                  </a:lnTo>
                  <a:lnTo>
                    <a:pt x="394" y="767"/>
                  </a:lnTo>
                  <a:lnTo>
                    <a:pt x="394" y="453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6480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3" name="Google Shape;11003;p66"/>
            <p:cNvSpPr/>
            <p:nvPr/>
          </p:nvSpPr>
          <p:spPr>
            <a:xfrm>
              <a:off x="-782867" y="-1473302"/>
              <a:ext cx="580188" cy="72781"/>
            </a:xfrm>
            <a:custGeom>
              <a:avLst/>
              <a:gdLst/>
              <a:ahLst/>
              <a:cxnLst/>
              <a:rect l="l" t="t" r="r" b="b"/>
              <a:pathLst>
                <a:path w="35243" h="4421" extrusionOk="0">
                  <a:moveTo>
                    <a:pt x="0" y="1"/>
                  </a:moveTo>
                  <a:lnTo>
                    <a:pt x="20" y="2672"/>
                  </a:lnTo>
                  <a:lnTo>
                    <a:pt x="118" y="2751"/>
                  </a:lnTo>
                  <a:lnTo>
                    <a:pt x="255" y="2810"/>
                  </a:lnTo>
                  <a:lnTo>
                    <a:pt x="629" y="2967"/>
                  </a:lnTo>
                  <a:lnTo>
                    <a:pt x="1120" y="3105"/>
                  </a:lnTo>
                  <a:lnTo>
                    <a:pt x="1729" y="3242"/>
                  </a:lnTo>
                  <a:lnTo>
                    <a:pt x="2456" y="3380"/>
                  </a:lnTo>
                  <a:lnTo>
                    <a:pt x="3300" y="3537"/>
                  </a:lnTo>
                  <a:lnTo>
                    <a:pt x="4263" y="3674"/>
                  </a:lnTo>
                  <a:lnTo>
                    <a:pt x="5324" y="3792"/>
                  </a:lnTo>
                  <a:lnTo>
                    <a:pt x="6502" y="3910"/>
                  </a:lnTo>
                  <a:lnTo>
                    <a:pt x="7799" y="4028"/>
                  </a:lnTo>
                  <a:lnTo>
                    <a:pt x="9174" y="4126"/>
                  </a:lnTo>
                  <a:lnTo>
                    <a:pt x="10667" y="4224"/>
                  </a:lnTo>
                  <a:lnTo>
                    <a:pt x="12258" y="4303"/>
                  </a:lnTo>
                  <a:lnTo>
                    <a:pt x="13948" y="4342"/>
                  </a:lnTo>
                  <a:lnTo>
                    <a:pt x="15735" y="4401"/>
                  </a:lnTo>
                  <a:lnTo>
                    <a:pt x="17602" y="4421"/>
                  </a:lnTo>
                  <a:lnTo>
                    <a:pt x="19311" y="4421"/>
                  </a:lnTo>
                  <a:lnTo>
                    <a:pt x="20961" y="4401"/>
                  </a:lnTo>
                  <a:lnTo>
                    <a:pt x="22532" y="4362"/>
                  </a:lnTo>
                  <a:lnTo>
                    <a:pt x="24006" y="4303"/>
                  </a:lnTo>
                  <a:lnTo>
                    <a:pt x="25401" y="4244"/>
                  </a:lnTo>
                  <a:lnTo>
                    <a:pt x="26717" y="4165"/>
                  </a:lnTo>
                  <a:lnTo>
                    <a:pt x="27954" y="4087"/>
                  </a:lnTo>
                  <a:lnTo>
                    <a:pt x="29094" y="3989"/>
                  </a:lnTo>
                  <a:lnTo>
                    <a:pt x="30155" y="3890"/>
                  </a:lnTo>
                  <a:lnTo>
                    <a:pt x="31117" y="3772"/>
                  </a:lnTo>
                  <a:lnTo>
                    <a:pt x="31982" y="3655"/>
                  </a:lnTo>
                  <a:lnTo>
                    <a:pt x="32748" y="3537"/>
                  </a:lnTo>
                  <a:lnTo>
                    <a:pt x="33435" y="3419"/>
                  </a:lnTo>
                  <a:lnTo>
                    <a:pt x="34005" y="3281"/>
                  </a:lnTo>
                  <a:lnTo>
                    <a:pt x="34476" y="3164"/>
                  </a:lnTo>
                  <a:lnTo>
                    <a:pt x="34850" y="3026"/>
                  </a:lnTo>
                  <a:lnTo>
                    <a:pt x="35243" y="1926"/>
                  </a:lnTo>
                  <a:lnTo>
                    <a:pt x="35243" y="158"/>
                  </a:lnTo>
                  <a:lnTo>
                    <a:pt x="34889" y="276"/>
                  </a:lnTo>
                  <a:lnTo>
                    <a:pt x="34476" y="394"/>
                  </a:lnTo>
                  <a:lnTo>
                    <a:pt x="34005" y="511"/>
                  </a:lnTo>
                  <a:lnTo>
                    <a:pt x="33475" y="629"/>
                  </a:lnTo>
                  <a:lnTo>
                    <a:pt x="32866" y="728"/>
                  </a:lnTo>
                  <a:lnTo>
                    <a:pt x="32178" y="845"/>
                  </a:lnTo>
                  <a:lnTo>
                    <a:pt x="31412" y="944"/>
                  </a:lnTo>
                  <a:lnTo>
                    <a:pt x="30547" y="1042"/>
                  </a:lnTo>
                  <a:lnTo>
                    <a:pt x="29271" y="1179"/>
                  </a:lnTo>
                  <a:lnTo>
                    <a:pt x="27915" y="1297"/>
                  </a:lnTo>
                  <a:lnTo>
                    <a:pt x="26461" y="1395"/>
                  </a:lnTo>
                  <a:lnTo>
                    <a:pt x="24968" y="1474"/>
                  </a:lnTo>
                  <a:lnTo>
                    <a:pt x="23397" y="1533"/>
                  </a:lnTo>
                  <a:lnTo>
                    <a:pt x="21766" y="1572"/>
                  </a:lnTo>
                  <a:lnTo>
                    <a:pt x="20097" y="1612"/>
                  </a:lnTo>
                  <a:lnTo>
                    <a:pt x="17602" y="1612"/>
                  </a:lnTo>
                  <a:lnTo>
                    <a:pt x="15775" y="1592"/>
                  </a:lnTo>
                  <a:lnTo>
                    <a:pt x="13987" y="1553"/>
                  </a:lnTo>
                  <a:lnTo>
                    <a:pt x="12258" y="1494"/>
                  </a:lnTo>
                  <a:lnTo>
                    <a:pt x="10589" y="1415"/>
                  </a:lnTo>
                  <a:lnTo>
                    <a:pt x="8978" y="1317"/>
                  </a:lnTo>
                  <a:lnTo>
                    <a:pt x="7445" y="1199"/>
                  </a:lnTo>
                  <a:lnTo>
                    <a:pt x="5992" y="1081"/>
                  </a:lnTo>
                  <a:lnTo>
                    <a:pt x="4636" y="924"/>
                  </a:lnTo>
                  <a:lnTo>
                    <a:pt x="3791" y="806"/>
                  </a:lnTo>
                  <a:lnTo>
                    <a:pt x="3025" y="708"/>
                  </a:lnTo>
                  <a:lnTo>
                    <a:pt x="2357" y="590"/>
                  </a:lnTo>
                  <a:lnTo>
                    <a:pt x="1748" y="472"/>
                  </a:lnTo>
                  <a:lnTo>
                    <a:pt x="1218" y="354"/>
                  </a:lnTo>
                  <a:lnTo>
                    <a:pt x="747" y="236"/>
                  </a:lnTo>
                  <a:lnTo>
                    <a:pt x="354" y="1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4" name="Google Shape;11004;p66"/>
            <p:cNvSpPr/>
            <p:nvPr/>
          </p:nvSpPr>
          <p:spPr>
            <a:xfrm>
              <a:off x="-782554" y="-1407647"/>
              <a:ext cx="564993" cy="72451"/>
            </a:xfrm>
            <a:custGeom>
              <a:avLst/>
              <a:gdLst/>
              <a:ahLst/>
              <a:cxnLst/>
              <a:rect l="l" t="t" r="r" b="b"/>
              <a:pathLst>
                <a:path w="34320" h="4401" extrusionOk="0">
                  <a:moveTo>
                    <a:pt x="1" y="1"/>
                  </a:moveTo>
                  <a:lnTo>
                    <a:pt x="1" y="2692"/>
                  </a:lnTo>
                  <a:lnTo>
                    <a:pt x="119" y="2751"/>
                  </a:lnTo>
                  <a:lnTo>
                    <a:pt x="256" y="2810"/>
                  </a:lnTo>
                  <a:lnTo>
                    <a:pt x="629" y="2967"/>
                  </a:lnTo>
                  <a:lnTo>
                    <a:pt x="1120" y="3104"/>
                  </a:lnTo>
                  <a:lnTo>
                    <a:pt x="1729" y="3242"/>
                  </a:lnTo>
                  <a:lnTo>
                    <a:pt x="2476" y="3379"/>
                  </a:lnTo>
                  <a:lnTo>
                    <a:pt x="3321" y="3537"/>
                  </a:lnTo>
                  <a:lnTo>
                    <a:pt x="4264" y="3674"/>
                  </a:lnTo>
                  <a:lnTo>
                    <a:pt x="5344" y="3792"/>
                  </a:lnTo>
                  <a:lnTo>
                    <a:pt x="6523" y="3910"/>
                  </a:lnTo>
                  <a:lnTo>
                    <a:pt x="7800" y="4028"/>
                  </a:lnTo>
                  <a:lnTo>
                    <a:pt x="9194" y="4126"/>
                  </a:lnTo>
                  <a:lnTo>
                    <a:pt x="10668" y="4224"/>
                  </a:lnTo>
                  <a:lnTo>
                    <a:pt x="12259" y="4283"/>
                  </a:lnTo>
                  <a:lnTo>
                    <a:pt x="13948" y="4342"/>
                  </a:lnTo>
                  <a:lnTo>
                    <a:pt x="15716" y="4381"/>
                  </a:lnTo>
                  <a:lnTo>
                    <a:pt x="17583" y="4401"/>
                  </a:lnTo>
                  <a:lnTo>
                    <a:pt x="20235" y="4401"/>
                  </a:lnTo>
                  <a:lnTo>
                    <a:pt x="22690" y="4342"/>
                  </a:lnTo>
                  <a:lnTo>
                    <a:pt x="24949" y="4263"/>
                  </a:lnTo>
                  <a:lnTo>
                    <a:pt x="26992" y="4146"/>
                  </a:lnTo>
                  <a:lnTo>
                    <a:pt x="28839" y="4008"/>
                  </a:lnTo>
                  <a:lnTo>
                    <a:pt x="30470" y="3851"/>
                  </a:lnTo>
                  <a:lnTo>
                    <a:pt x="31884" y="3674"/>
                  </a:lnTo>
                  <a:lnTo>
                    <a:pt x="33063" y="3478"/>
                  </a:lnTo>
                  <a:lnTo>
                    <a:pt x="33711" y="1965"/>
                  </a:lnTo>
                  <a:lnTo>
                    <a:pt x="34320" y="433"/>
                  </a:lnTo>
                  <a:lnTo>
                    <a:pt x="33593" y="590"/>
                  </a:lnTo>
                  <a:lnTo>
                    <a:pt x="32748" y="747"/>
                  </a:lnTo>
                  <a:lnTo>
                    <a:pt x="31727" y="904"/>
                  </a:lnTo>
                  <a:lnTo>
                    <a:pt x="30528" y="1042"/>
                  </a:lnTo>
                  <a:lnTo>
                    <a:pt x="29252" y="1179"/>
                  </a:lnTo>
                  <a:lnTo>
                    <a:pt x="27896" y="1297"/>
                  </a:lnTo>
                  <a:lnTo>
                    <a:pt x="26442" y="1395"/>
                  </a:lnTo>
                  <a:lnTo>
                    <a:pt x="24949" y="1474"/>
                  </a:lnTo>
                  <a:lnTo>
                    <a:pt x="23378" y="1533"/>
                  </a:lnTo>
                  <a:lnTo>
                    <a:pt x="21747" y="1572"/>
                  </a:lnTo>
                  <a:lnTo>
                    <a:pt x="20078" y="1611"/>
                  </a:lnTo>
                  <a:lnTo>
                    <a:pt x="17583" y="1611"/>
                  </a:lnTo>
                  <a:lnTo>
                    <a:pt x="15756" y="1592"/>
                  </a:lnTo>
                  <a:lnTo>
                    <a:pt x="13968" y="1553"/>
                  </a:lnTo>
                  <a:lnTo>
                    <a:pt x="12239" y="1494"/>
                  </a:lnTo>
                  <a:lnTo>
                    <a:pt x="10570" y="1415"/>
                  </a:lnTo>
                  <a:lnTo>
                    <a:pt x="8959" y="1317"/>
                  </a:lnTo>
                  <a:lnTo>
                    <a:pt x="7426" y="1199"/>
                  </a:lnTo>
                  <a:lnTo>
                    <a:pt x="5973" y="1061"/>
                  </a:lnTo>
                  <a:lnTo>
                    <a:pt x="4617" y="924"/>
                  </a:lnTo>
                  <a:lnTo>
                    <a:pt x="3772" y="806"/>
                  </a:lnTo>
                  <a:lnTo>
                    <a:pt x="3026" y="688"/>
                  </a:lnTo>
                  <a:lnTo>
                    <a:pt x="2338" y="590"/>
                  </a:lnTo>
                  <a:lnTo>
                    <a:pt x="1729" y="472"/>
                  </a:lnTo>
                  <a:lnTo>
                    <a:pt x="1199" y="354"/>
                  </a:lnTo>
                  <a:lnTo>
                    <a:pt x="747" y="236"/>
                  </a:lnTo>
                  <a:lnTo>
                    <a:pt x="335" y="1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5" name="Google Shape;11005;p66"/>
            <p:cNvSpPr/>
            <p:nvPr/>
          </p:nvSpPr>
          <p:spPr>
            <a:xfrm>
              <a:off x="-782554" y="-1341992"/>
              <a:ext cx="534274" cy="403940"/>
            </a:xfrm>
            <a:custGeom>
              <a:avLst/>
              <a:gdLst/>
              <a:ahLst/>
              <a:cxnLst/>
              <a:rect l="l" t="t" r="r" b="b"/>
              <a:pathLst>
                <a:path w="32454" h="24537" extrusionOk="0">
                  <a:moveTo>
                    <a:pt x="1" y="0"/>
                  </a:moveTo>
                  <a:lnTo>
                    <a:pt x="79" y="23633"/>
                  </a:lnTo>
                  <a:lnTo>
                    <a:pt x="295" y="23751"/>
                  </a:lnTo>
                  <a:lnTo>
                    <a:pt x="610" y="23849"/>
                  </a:lnTo>
                  <a:lnTo>
                    <a:pt x="983" y="23967"/>
                  </a:lnTo>
                  <a:lnTo>
                    <a:pt x="1454" y="24085"/>
                  </a:lnTo>
                  <a:lnTo>
                    <a:pt x="1985" y="24203"/>
                  </a:lnTo>
                  <a:lnTo>
                    <a:pt x="2594" y="24321"/>
                  </a:lnTo>
                  <a:lnTo>
                    <a:pt x="3281" y="24419"/>
                  </a:lnTo>
                  <a:lnTo>
                    <a:pt x="4048" y="24537"/>
                  </a:lnTo>
                  <a:lnTo>
                    <a:pt x="5403" y="24124"/>
                  </a:lnTo>
                  <a:lnTo>
                    <a:pt x="6758" y="23672"/>
                  </a:lnTo>
                  <a:lnTo>
                    <a:pt x="8094" y="23181"/>
                  </a:lnTo>
                  <a:lnTo>
                    <a:pt x="9430" y="22651"/>
                  </a:lnTo>
                  <a:lnTo>
                    <a:pt x="10746" y="22061"/>
                  </a:lnTo>
                  <a:lnTo>
                    <a:pt x="12043" y="21452"/>
                  </a:lnTo>
                  <a:lnTo>
                    <a:pt x="13320" y="20785"/>
                  </a:lnTo>
                  <a:lnTo>
                    <a:pt x="14577" y="20097"/>
                  </a:lnTo>
                  <a:lnTo>
                    <a:pt x="15834" y="19350"/>
                  </a:lnTo>
                  <a:lnTo>
                    <a:pt x="17052" y="18584"/>
                  </a:lnTo>
                  <a:lnTo>
                    <a:pt x="18251" y="17759"/>
                  </a:lnTo>
                  <a:lnTo>
                    <a:pt x="19429" y="16915"/>
                  </a:lnTo>
                  <a:lnTo>
                    <a:pt x="20588" y="16031"/>
                  </a:lnTo>
                  <a:lnTo>
                    <a:pt x="21708" y="15107"/>
                  </a:lnTo>
                  <a:lnTo>
                    <a:pt x="22808" y="14145"/>
                  </a:lnTo>
                  <a:lnTo>
                    <a:pt x="23889" y="13143"/>
                  </a:lnTo>
                  <a:lnTo>
                    <a:pt x="24557" y="12455"/>
                  </a:lnTo>
                  <a:lnTo>
                    <a:pt x="25224" y="11768"/>
                  </a:lnTo>
                  <a:lnTo>
                    <a:pt x="25853" y="11060"/>
                  </a:lnTo>
                  <a:lnTo>
                    <a:pt x="26482" y="10334"/>
                  </a:lnTo>
                  <a:lnTo>
                    <a:pt x="27071" y="9587"/>
                  </a:lnTo>
                  <a:lnTo>
                    <a:pt x="27660" y="8841"/>
                  </a:lnTo>
                  <a:lnTo>
                    <a:pt x="28210" y="8074"/>
                  </a:lnTo>
                  <a:lnTo>
                    <a:pt x="28760" y="7308"/>
                  </a:lnTo>
                  <a:lnTo>
                    <a:pt x="29271" y="6522"/>
                  </a:lnTo>
                  <a:lnTo>
                    <a:pt x="29782" y="5737"/>
                  </a:lnTo>
                  <a:lnTo>
                    <a:pt x="30273" y="4931"/>
                  </a:lnTo>
                  <a:lnTo>
                    <a:pt x="30745" y="4126"/>
                  </a:lnTo>
                  <a:lnTo>
                    <a:pt x="31196" y="3301"/>
                  </a:lnTo>
                  <a:lnTo>
                    <a:pt x="31629" y="2476"/>
                  </a:lnTo>
                  <a:lnTo>
                    <a:pt x="32061" y="1631"/>
                  </a:lnTo>
                  <a:lnTo>
                    <a:pt x="32454" y="786"/>
                  </a:lnTo>
                  <a:lnTo>
                    <a:pt x="32454" y="786"/>
                  </a:lnTo>
                  <a:lnTo>
                    <a:pt x="31550" y="924"/>
                  </a:lnTo>
                  <a:lnTo>
                    <a:pt x="30528" y="1042"/>
                  </a:lnTo>
                  <a:lnTo>
                    <a:pt x="29252" y="1179"/>
                  </a:lnTo>
                  <a:lnTo>
                    <a:pt x="27896" y="1277"/>
                  </a:lnTo>
                  <a:lnTo>
                    <a:pt x="26442" y="1376"/>
                  </a:lnTo>
                  <a:lnTo>
                    <a:pt x="24949" y="1454"/>
                  </a:lnTo>
                  <a:lnTo>
                    <a:pt x="23378" y="1533"/>
                  </a:lnTo>
                  <a:lnTo>
                    <a:pt x="21747" y="1572"/>
                  </a:lnTo>
                  <a:lnTo>
                    <a:pt x="20078" y="1592"/>
                  </a:lnTo>
                  <a:lnTo>
                    <a:pt x="18368" y="1611"/>
                  </a:lnTo>
                  <a:lnTo>
                    <a:pt x="17583" y="1611"/>
                  </a:lnTo>
                  <a:lnTo>
                    <a:pt x="15756" y="1592"/>
                  </a:lnTo>
                  <a:lnTo>
                    <a:pt x="13968" y="1552"/>
                  </a:lnTo>
                  <a:lnTo>
                    <a:pt x="12239" y="1493"/>
                  </a:lnTo>
                  <a:lnTo>
                    <a:pt x="10570" y="1415"/>
                  </a:lnTo>
                  <a:lnTo>
                    <a:pt x="8959" y="1317"/>
                  </a:lnTo>
                  <a:lnTo>
                    <a:pt x="7426" y="1199"/>
                  </a:lnTo>
                  <a:lnTo>
                    <a:pt x="5973" y="1061"/>
                  </a:lnTo>
                  <a:lnTo>
                    <a:pt x="4617" y="904"/>
                  </a:lnTo>
                  <a:lnTo>
                    <a:pt x="3792" y="806"/>
                  </a:lnTo>
                  <a:lnTo>
                    <a:pt x="3026" y="688"/>
                  </a:lnTo>
                  <a:lnTo>
                    <a:pt x="2358" y="570"/>
                  </a:lnTo>
                  <a:lnTo>
                    <a:pt x="1749" y="472"/>
                  </a:lnTo>
                  <a:lnTo>
                    <a:pt x="1219" y="354"/>
                  </a:lnTo>
                  <a:lnTo>
                    <a:pt x="747" y="236"/>
                  </a:lnTo>
                  <a:lnTo>
                    <a:pt x="354" y="1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6" name="Google Shape;11006;p66"/>
            <p:cNvSpPr/>
            <p:nvPr/>
          </p:nvSpPr>
          <p:spPr>
            <a:xfrm>
              <a:off x="-784168" y="-1747875"/>
              <a:ext cx="581159" cy="216054"/>
            </a:xfrm>
            <a:custGeom>
              <a:avLst/>
              <a:gdLst/>
              <a:ahLst/>
              <a:cxnLst/>
              <a:rect l="l" t="t" r="r" b="b"/>
              <a:pathLst>
                <a:path w="35302" h="13124" extrusionOk="0">
                  <a:moveTo>
                    <a:pt x="16463" y="0"/>
                  </a:moveTo>
                  <a:lnTo>
                    <a:pt x="15913" y="20"/>
                  </a:lnTo>
                  <a:lnTo>
                    <a:pt x="14695" y="20"/>
                  </a:lnTo>
                  <a:lnTo>
                    <a:pt x="14184" y="40"/>
                  </a:lnTo>
                  <a:lnTo>
                    <a:pt x="13830" y="40"/>
                  </a:lnTo>
                  <a:lnTo>
                    <a:pt x="13339" y="59"/>
                  </a:lnTo>
                  <a:lnTo>
                    <a:pt x="12986" y="59"/>
                  </a:lnTo>
                  <a:lnTo>
                    <a:pt x="12514" y="79"/>
                  </a:lnTo>
                  <a:lnTo>
                    <a:pt x="12161" y="79"/>
                  </a:lnTo>
                  <a:lnTo>
                    <a:pt x="11709" y="99"/>
                  </a:lnTo>
                  <a:lnTo>
                    <a:pt x="11355" y="118"/>
                  </a:lnTo>
                  <a:lnTo>
                    <a:pt x="10903" y="138"/>
                  </a:lnTo>
                  <a:lnTo>
                    <a:pt x="10569" y="158"/>
                  </a:lnTo>
                  <a:lnTo>
                    <a:pt x="10137" y="177"/>
                  </a:lnTo>
                  <a:lnTo>
                    <a:pt x="9803" y="197"/>
                  </a:lnTo>
                  <a:lnTo>
                    <a:pt x="9391" y="216"/>
                  </a:lnTo>
                  <a:lnTo>
                    <a:pt x="9037" y="236"/>
                  </a:lnTo>
                  <a:lnTo>
                    <a:pt x="8644" y="256"/>
                  </a:lnTo>
                  <a:lnTo>
                    <a:pt x="8310" y="295"/>
                  </a:lnTo>
                  <a:lnTo>
                    <a:pt x="7937" y="315"/>
                  </a:lnTo>
                  <a:lnTo>
                    <a:pt x="7623" y="334"/>
                  </a:lnTo>
                  <a:lnTo>
                    <a:pt x="7249" y="374"/>
                  </a:lnTo>
                  <a:lnTo>
                    <a:pt x="6935" y="393"/>
                  </a:lnTo>
                  <a:lnTo>
                    <a:pt x="6581" y="433"/>
                  </a:lnTo>
                  <a:lnTo>
                    <a:pt x="6287" y="452"/>
                  </a:lnTo>
                  <a:lnTo>
                    <a:pt x="5953" y="491"/>
                  </a:lnTo>
                  <a:lnTo>
                    <a:pt x="5658" y="511"/>
                  </a:lnTo>
                  <a:lnTo>
                    <a:pt x="5344" y="550"/>
                  </a:lnTo>
                  <a:lnTo>
                    <a:pt x="5069" y="590"/>
                  </a:lnTo>
                  <a:lnTo>
                    <a:pt x="4755" y="629"/>
                  </a:lnTo>
                  <a:lnTo>
                    <a:pt x="4479" y="649"/>
                  </a:lnTo>
                  <a:lnTo>
                    <a:pt x="4204" y="688"/>
                  </a:lnTo>
                  <a:lnTo>
                    <a:pt x="3949" y="727"/>
                  </a:lnTo>
                  <a:lnTo>
                    <a:pt x="3674" y="766"/>
                  </a:lnTo>
                  <a:lnTo>
                    <a:pt x="3438" y="806"/>
                  </a:lnTo>
                  <a:lnTo>
                    <a:pt x="3183" y="845"/>
                  </a:lnTo>
                  <a:lnTo>
                    <a:pt x="2947" y="884"/>
                  </a:lnTo>
                  <a:lnTo>
                    <a:pt x="2711" y="924"/>
                  </a:lnTo>
                  <a:lnTo>
                    <a:pt x="2495" y="963"/>
                  </a:lnTo>
                  <a:lnTo>
                    <a:pt x="2279" y="1022"/>
                  </a:lnTo>
                  <a:lnTo>
                    <a:pt x="2083" y="1061"/>
                  </a:lnTo>
                  <a:lnTo>
                    <a:pt x="1886" y="1100"/>
                  </a:lnTo>
                  <a:lnTo>
                    <a:pt x="1710" y="1140"/>
                  </a:lnTo>
                  <a:lnTo>
                    <a:pt x="1513" y="1199"/>
                  </a:lnTo>
                  <a:lnTo>
                    <a:pt x="1356" y="1238"/>
                  </a:lnTo>
                  <a:lnTo>
                    <a:pt x="1199" y="1297"/>
                  </a:lnTo>
                  <a:lnTo>
                    <a:pt x="1061" y="1336"/>
                  </a:lnTo>
                  <a:lnTo>
                    <a:pt x="904" y="1375"/>
                  </a:lnTo>
                  <a:lnTo>
                    <a:pt x="786" y="1434"/>
                  </a:lnTo>
                  <a:lnTo>
                    <a:pt x="649" y="1474"/>
                  </a:lnTo>
                  <a:lnTo>
                    <a:pt x="551" y="1533"/>
                  </a:lnTo>
                  <a:lnTo>
                    <a:pt x="452" y="1592"/>
                  </a:lnTo>
                  <a:lnTo>
                    <a:pt x="354" y="1631"/>
                  </a:lnTo>
                  <a:lnTo>
                    <a:pt x="276" y="1690"/>
                  </a:lnTo>
                  <a:lnTo>
                    <a:pt x="197" y="1729"/>
                  </a:lnTo>
                  <a:lnTo>
                    <a:pt x="138" y="1788"/>
                  </a:lnTo>
                  <a:lnTo>
                    <a:pt x="79" y="1867"/>
                  </a:lnTo>
                  <a:lnTo>
                    <a:pt x="59" y="1906"/>
                  </a:lnTo>
                  <a:lnTo>
                    <a:pt x="20" y="1984"/>
                  </a:lnTo>
                  <a:lnTo>
                    <a:pt x="0" y="2043"/>
                  </a:lnTo>
                  <a:lnTo>
                    <a:pt x="0" y="2102"/>
                  </a:lnTo>
                  <a:lnTo>
                    <a:pt x="20" y="2161"/>
                  </a:lnTo>
                  <a:lnTo>
                    <a:pt x="79" y="2259"/>
                  </a:lnTo>
                  <a:lnTo>
                    <a:pt x="99" y="2279"/>
                  </a:lnTo>
                  <a:lnTo>
                    <a:pt x="79" y="2299"/>
                  </a:lnTo>
                  <a:lnTo>
                    <a:pt x="40" y="2318"/>
                  </a:lnTo>
                  <a:lnTo>
                    <a:pt x="40" y="3261"/>
                  </a:lnTo>
                  <a:lnTo>
                    <a:pt x="59" y="11375"/>
                  </a:lnTo>
                  <a:lnTo>
                    <a:pt x="79" y="11375"/>
                  </a:lnTo>
                  <a:lnTo>
                    <a:pt x="177" y="11453"/>
                  </a:lnTo>
                  <a:lnTo>
                    <a:pt x="295" y="11512"/>
                  </a:lnTo>
                  <a:lnTo>
                    <a:pt x="668" y="11650"/>
                  </a:lnTo>
                  <a:lnTo>
                    <a:pt x="1140" y="11807"/>
                  </a:lnTo>
                  <a:lnTo>
                    <a:pt x="1749" y="11944"/>
                  </a:lnTo>
                  <a:lnTo>
                    <a:pt x="2476" y="12082"/>
                  </a:lnTo>
                  <a:lnTo>
                    <a:pt x="3320" y="12239"/>
                  </a:lnTo>
                  <a:lnTo>
                    <a:pt x="4283" y="12377"/>
                  </a:lnTo>
                  <a:lnTo>
                    <a:pt x="5344" y="12494"/>
                  </a:lnTo>
                  <a:lnTo>
                    <a:pt x="6542" y="12632"/>
                  </a:lnTo>
                  <a:lnTo>
                    <a:pt x="7819" y="12730"/>
                  </a:lnTo>
                  <a:lnTo>
                    <a:pt x="9214" y="12848"/>
                  </a:lnTo>
                  <a:lnTo>
                    <a:pt x="10707" y="12927"/>
                  </a:lnTo>
                  <a:lnTo>
                    <a:pt x="12318" y="13005"/>
                  </a:lnTo>
                  <a:lnTo>
                    <a:pt x="14007" y="13064"/>
                  </a:lnTo>
                  <a:lnTo>
                    <a:pt x="15795" y="13103"/>
                  </a:lnTo>
                  <a:lnTo>
                    <a:pt x="17681" y="13123"/>
                  </a:lnTo>
                  <a:lnTo>
                    <a:pt x="19567" y="13123"/>
                  </a:lnTo>
                  <a:lnTo>
                    <a:pt x="21354" y="13103"/>
                  </a:lnTo>
                  <a:lnTo>
                    <a:pt x="23044" y="13064"/>
                  </a:lnTo>
                  <a:lnTo>
                    <a:pt x="24635" y="13005"/>
                  </a:lnTo>
                  <a:lnTo>
                    <a:pt x="26128" y="12927"/>
                  </a:lnTo>
                  <a:lnTo>
                    <a:pt x="27523" y="12828"/>
                  </a:lnTo>
                  <a:lnTo>
                    <a:pt x="28819" y="12730"/>
                  </a:lnTo>
                  <a:lnTo>
                    <a:pt x="29998" y="12632"/>
                  </a:lnTo>
                  <a:lnTo>
                    <a:pt x="31059" y="12494"/>
                  </a:lnTo>
                  <a:lnTo>
                    <a:pt x="32021" y="12377"/>
                  </a:lnTo>
                  <a:lnTo>
                    <a:pt x="32866" y="12239"/>
                  </a:lnTo>
                  <a:lnTo>
                    <a:pt x="33593" y="12101"/>
                  </a:lnTo>
                  <a:lnTo>
                    <a:pt x="34202" y="11964"/>
                  </a:lnTo>
                  <a:lnTo>
                    <a:pt x="34693" y="11826"/>
                  </a:lnTo>
                  <a:lnTo>
                    <a:pt x="35047" y="11689"/>
                  </a:lnTo>
                  <a:lnTo>
                    <a:pt x="35184" y="11630"/>
                  </a:lnTo>
                  <a:lnTo>
                    <a:pt x="35302" y="11551"/>
                  </a:lnTo>
                  <a:lnTo>
                    <a:pt x="35263" y="3399"/>
                  </a:lnTo>
                  <a:lnTo>
                    <a:pt x="35263" y="2240"/>
                  </a:lnTo>
                  <a:lnTo>
                    <a:pt x="35204" y="2083"/>
                  </a:lnTo>
                  <a:lnTo>
                    <a:pt x="35184" y="2024"/>
                  </a:lnTo>
                  <a:lnTo>
                    <a:pt x="35066" y="1926"/>
                  </a:lnTo>
                  <a:lnTo>
                    <a:pt x="34909" y="1808"/>
                  </a:lnTo>
                  <a:lnTo>
                    <a:pt x="34732" y="1709"/>
                  </a:lnTo>
                  <a:lnTo>
                    <a:pt x="34673" y="1670"/>
                  </a:lnTo>
                  <a:lnTo>
                    <a:pt x="34516" y="1611"/>
                  </a:lnTo>
                  <a:lnTo>
                    <a:pt x="34457" y="1592"/>
                  </a:lnTo>
                  <a:lnTo>
                    <a:pt x="34221" y="1493"/>
                  </a:lnTo>
                  <a:lnTo>
                    <a:pt x="34123" y="1474"/>
                  </a:lnTo>
                  <a:lnTo>
                    <a:pt x="33927" y="1415"/>
                  </a:lnTo>
                  <a:lnTo>
                    <a:pt x="33809" y="1375"/>
                  </a:lnTo>
                  <a:lnTo>
                    <a:pt x="33612" y="1317"/>
                  </a:lnTo>
                  <a:lnTo>
                    <a:pt x="33475" y="1277"/>
                  </a:lnTo>
                  <a:lnTo>
                    <a:pt x="33239" y="1218"/>
                  </a:lnTo>
                  <a:lnTo>
                    <a:pt x="32984" y="1179"/>
                  </a:lnTo>
                  <a:lnTo>
                    <a:pt x="32787" y="1120"/>
                  </a:lnTo>
                  <a:lnTo>
                    <a:pt x="32571" y="1081"/>
                  </a:lnTo>
                  <a:lnTo>
                    <a:pt x="32395" y="1042"/>
                  </a:lnTo>
                  <a:lnTo>
                    <a:pt x="32159" y="1002"/>
                  </a:lnTo>
                  <a:lnTo>
                    <a:pt x="32002" y="983"/>
                  </a:lnTo>
                  <a:lnTo>
                    <a:pt x="31432" y="884"/>
                  </a:lnTo>
                  <a:lnTo>
                    <a:pt x="31334" y="865"/>
                  </a:lnTo>
                  <a:lnTo>
                    <a:pt x="31019" y="825"/>
                  </a:lnTo>
                  <a:lnTo>
                    <a:pt x="30862" y="806"/>
                  </a:lnTo>
                  <a:lnTo>
                    <a:pt x="30528" y="747"/>
                  </a:lnTo>
                  <a:lnTo>
                    <a:pt x="30430" y="727"/>
                  </a:lnTo>
                  <a:lnTo>
                    <a:pt x="29133" y="590"/>
                  </a:lnTo>
                  <a:lnTo>
                    <a:pt x="28603" y="531"/>
                  </a:lnTo>
                  <a:lnTo>
                    <a:pt x="27542" y="433"/>
                  </a:lnTo>
                  <a:lnTo>
                    <a:pt x="26442" y="334"/>
                  </a:lnTo>
                  <a:lnTo>
                    <a:pt x="25283" y="256"/>
                  </a:lnTo>
                  <a:lnTo>
                    <a:pt x="24085" y="197"/>
                  </a:lnTo>
                  <a:lnTo>
                    <a:pt x="22572" y="118"/>
                  </a:lnTo>
                  <a:lnTo>
                    <a:pt x="21001" y="59"/>
                  </a:lnTo>
                  <a:lnTo>
                    <a:pt x="20922" y="59"/>
                  </a:lnTo>
                  <a:lnTo>
                    <a:pt x="19350" y="20"/>
                  </a:lnTo>
                  <a:lnTo>
                    <a:pt x="19272" y="20"/>
                  </a:lnTo>
                  <a:lnTo>
                    <a:pt x="1764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7" name="Google Shape;11007;p66"/>
            <p:cNvSpPr/>
            <p:nvPr/>
          </p:nvSpPr>
          <p:spPr>
            <a:xfrm>
              <a:off x="-782867" y="-1538957"/>
              <a:ext cx="579859" cy="72781"/>
            </a:xfrm>
            <a:custGeom>
              <a:avLst/>
              <a:gdLst/>
              <a:ahLst/>
              <a:cxnLst/>
              <a:rect l="l" t="t" r="r" b="b"/>
              <a:pathLst>
                <a:path w="35223" h="4421" extrusionOk="0">
                  <a:moveTo>
                    <a:pt x="0" y="1"/>
                  </a:moveTo>
                  <a:lnTo>
                    <a:pt x="0" y="2673"/>
                  </a:lnTo>
                  <a:lnTo>
                    <a:pt x="98" y="2751"/>
                  </a:lnTo>
                  <a:lnTo>
                    <a:pt x="236" y="2810"/>
                  </a:lnTo>
                  <a:lnTo>
                    <a:pt x="609" y="2948"/>
                  </a:lnTo>
                  <a:lnTo>
                    <a:pt x="1081" y="3105"/>
                  </a:lnTo>
                  <a:lnTo>
                    <a:pt x="1690" y="3242"/>
                  </a:lnTo>
                  <a:lnTo>
                    <a:pt x="2416" y="3380"/>
                  </a:lnTo>
                  <a:lnTo>
                    <a:pt x="3261" y="3537"/>
                  </a:lnTo>
                  <a:lnTo>
                    <a:pt x="4224" y="3655"/>
                  </a:lnTo>
                  <a:lnTo>
                    <a:pt x="5304" y="3792"/>
                  </a:lnTo>
                  <a:lnTo>
                    <a:pt x="6483" y="3910"/>
                  </a:lnTo>
                  <a:lnTo>
                    <a:pt x="7760" y="4028"/>
                  </a:lnTo>
                  <a:lnTo>
                    <a:pt x="9154" y="4126"/>
                  </a:lnTo>
                  <a:lnTo>
                    <a:pt x="10647" y="4224"/>
                  </a:lnTo>
                  <a:lnTo>
                    <a:pt x="12239" y="4303"/>
                  </a:lnTo>
                  <a:lnTo>
                    <a:pt x="13928" y="4362"/>
                  </a:lnTo>
                  <a:lnTo>
                    <a:pt x="15716" y="4401"/>
                  </a:lnTo>
                  <a:lnTo>
                    <a:pt x="17602" y="4421"/>
                  </a:lnTo>
                  <a:lnTo>
                    <a:pt x="19488" y="4421"/>
                  </a:lnTo>
                  <a:lnTo>
                    <a:pt x="21275" y="4401"/>
                  </a:lnTo>
                  <a:lnTo>
                    <a:pt x="22965" y="4342"/>
                  </a:lnTo>
                  <a:lnTo>
                    <a:pt x="24576" y="4283"/>
                  </a:lnTo>
                  <a:lnTo>
                    <a:pt x="26069" y="4224"/>
                  </a:lnTo>
                  <a:lnTo>
                    <a:pt x="27463" y="4126"/>
                  </a:lnTo>
                  <a:lnTo>
                    <a:pt x="28760" y="4028"/>
                  </a:lnTo>
                  <a:lnTo>
                    <a:pt x="29939" y="3910"/>
                  </a:lnTo>
                  <a:lnTo>
                    <a:pt x="31019" y="3792"/>
                  </a:lnTo>
                  <a:lnTo>
                    <a:pt x="31962" y="3674"/>
                  </a:lnTo>
                  <a:lnTo>
                    <a:pt x="32807" y="3537"/>
                  </a:lnTo>
                  <a:lnTo>
                    <a:pt x="33533" y="3399"/>
                  </a:lnTo>
                  <a:lnTo>
                    <a:pt x="34142" y="3262"/>
                  </a:lnTo>
                  <a:lnTo>
                    <a:pt x="34634" y="3124"/>
                  </a:lnTo>
                  <a:lnTo>
                    <a:pt x="34987" y="2987"/>
                  </a:lnTo>
                  <a:lnTo>
                    <a:pt x="35125" y="2908"/>
                  </a:lnTo>
                  <a:lnTo>
                    <a:pt x="35223" y="2849"/>
                  </a:lnTo>
                  <a:lnTo>
                    <a:pt x="35223" y="158"/>
                  </a:lnTo>
                  <a:lnTo>
                    <a:pt x="34869" y="276"/>
                  </a:lnTo>
                  <a:lnTo>
                    <a:pt x="34476" y="394"/>
                  </a:lnTo>
                  <a:lnTo>
                    <a:pt x="34005" y="512"/>
                  </a:lnTo>
                  <a:lnTo>
                    <a:pt x="33475" y="629"/>
                  </a:lnTo>
                  <a:lnTo>
                    <a:pt x="32866" y="747"/>
                  </a:lnTo>
                  <a:lnTo>
                    <a:pt x="32178" y="846"/>
                  </a:lnTo>
                  <a:lnTo>
                    <a:pt x="31412" y="944"/>
                  </a:lnTo>
                  <a:lnTo>
                    <a:pt x="30547" y="1062"/>
                  </a:lnTo>
                  <a:lnTo>
                    <a:pt x="29271" y="1180"/>
                  </a:lnTo>
                  <a:lnTo>
                    <a:pt x="27915" y="1297"/>
                  </a:lnTo>
                  <a:lnTo>
                    <a:pt x="26461" y="1396"/>
                  </a:lnTo>
                  <a:lnTo>
                    <a:pt x="24968" y="1474"/>
                  </a:lnTo>
                  <a:lnTo>
                    <a:pt x="23397" y="1533"/>
                  </a:lnTo>
                  <a:lnTo>
                    <a:pt x="21766" y="1592"/>
                  </a:lnTo>
                  <a:lnTo>
                    <a:pt x="20097" y="1612"/>
                  </a:lnTo>
                  <a:lnTo>
                    <a:pt x="17602" y="1612"/>
                  </a:lnTo>
                  <a:lnTo>
                    <a:pt x="15775" y="1592"/>
                  </a:lnTo>
                  <a:lnTo>
                    <a:pt x="13987" y="1553"/>
                  </a:lnTo>
                  <a:lnTo>
                    <a:pt x="12258" y="1494"/>
                  </a:lnTo>
                  <a:lnTo>
                    <a:pt x="10589" y="1415"/>
                  </a:lnTo>
                  <a:lnTo>
                    <a:pt x="8978" y="1317"/>
                  </a:lnTo>
                  <a:lnTo>
                    <a:pt x="7445" y="1219"/>
                  </a:lnTo>
                  <a:lnTo>
                    <a:pt x="5992" y="1081"/>
                  </a:lnTo>
                  <a:lnTo>
                    <a:pt x="4636" y="924"/>
                  </a:lnTo>
                  <a:lnTo>
                    <a:pt x="3791" y="806"/>
                  </a:lnTo>
                  <a:lnTo>
                    <a:pt x="3025" y="708"/>
                  </a:lnTo>
                  <a:lnTo>
                    <a:pt x="2338" y="590"/>
                  </a:lnTo>
                  <a:lnTo>
                    <a:pt x="1729" y="472"/>
                  </a:lnTo>
                  <a:lnTo>
                    <a:pt x="1198" y="354"/>
                  </a:lnTo>
                  <a:lnTo>
                    <a:pt x="747" y="237"/>
                  </a:lnTo>
                  <a:lnTo>
                    <a:pt x="334" y="1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8" name="Google Shape;11008;p66"/>
            <p:cNvSpPr/>
            <p:nvPr/>
          </p:nvSpPr>
          <p:spPr>
            <a:xfrm>
              <a:off x="-781254" y="-931910"/>
              <a:ext cx="18454" cy="9071"/>
            </a:xfrm>
            <a:custGeom>
              <a:avLst/>
              <a:gdLst/>
              <a:ahLst/>
              <a:cxnLst/>
              <a:rect l="l" t="t" r="r" b="b"/>
              <a:pathLst>
                <a:path w="1121" h="551" extrusionOk="0">
                  <a:moveTo>
                    <a:pt x="0" y="1"/>
                  </a:moveTo>
                  <a:lnTo>
                    <a:pt x="0" y="551"/>
                  </a:lnTo>
                  <a:lnTo>
                    <a:pt x="550" y="433"/>
                  </a:lnTo>
                  <a:lnTo>
                    <a:pt x="1120" y="315"/>
                  </a:lnTo>
                  <a:lnTo>
                    <a:pt x="491" y="1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08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9" name="Google Shape;11009;p66"/>
            <p:cNvSpPr/>
            <p:nvPr/>
          </p:nvSpPr>
          <p:spPr>
            <a:xfrm>
              <a:off x="-795807" y="-617216"/>
              <a:ext cx="610907" cy="55314"/>
            </a:xfrm>
            <a:custGeom>
              <a:avLst/>
              <a:gdLst/>
              <a:ahLst/>
              <a:cxnLst/>
              <a:rect l="l" t="t" r="r" b="b"/>
              <a:pathLst>
                <a:path w="37109" h="3360" extrusionOk="0">
                  <a:moveTo>
                    <a:pt x="550" y="0"/>
                  </a:moveTo>
                  <a:lnTo>
                    <a:pt x="432" y="20"/>
                  </a:lnTo>
                  <a:lnTo>
                    <a:pt x="334" y="40"/>
                  </a:lnTo>
                  <a:lnTo>
                    <a:pt x="236" y="98"/>
                  </a:lnTo>
                  <a:lnTo>
                    <a:pt x="157" y="157"/>
                  </a:lnTo>
                  <a:lnTo>
                    <a:pt x="79" y="256"/>
                  </a:lnTo>
                  <a:lnTo>
                    <a:pt x="40" y="334"/>
                  </a:lnTo>
                  <a:lnTo>
                    <a:pt x="0" y="452"/>
                  </a:lnTo>
                  <a:lnTo>
                    <a:pt x="0" y="550"/>
                  </a:lnTo>
                  <a:lnTo>
                    <a:pt x="0" y="747"/>
                  </a:lnTo>
                  <a:lnTo>
                    <a:pt x="20" y="865"/>
                  </a:lnTo>
                  <a:lnTo>
                    <a:pt x="79" y="982"/>
                  </a:lnTo>
                  <a:lnTo>
                    <a:pt x="157" y="1100"/>
                  </a:lnTo>
                  <a:lnTo>
                    <a:pt x="295" y="1238"/>
                  </a:lnTo>
                  <a:lnTo>
                    <a:pt x="472" y="1375"/>
                  </a:lnTo>
                  <a:lnTo>
                    <a:pt x="707" y="1513"/>
                  </a:lnTo>
                  <a:lnTo>
                    <a:pt x="1022" y="1650"/>
                  </a:lnTo>
                  <a:lnTo>
                    <a:pt x="1415" y="1788"/>
                  </a:lnTo>
                  <a:lnTo>
                    <a:pt x="1886" y="1945"/>
                  </a:lnTo>
                  <a:lnTo>
                    <a:pt x="2456" y="2083"/>
                  </a:lnTo>
                  <a:lnTo>
                    <a:pt x="3124" y="2220"/>
                  </a:lnTo>
                  <a:lnTo>
                    <a:pt x="3890" y="2377"/>
                  </a:lnTo>
                  <a:lnTo>
                    <a:pt x="4794" y="2515"/>
                  </a:lnTo>
                  <a:lnTo>
                    <a:pt x="5835" y="2652"/>
                  </a:lnTo>
                  <a:lnTo>
                    <a:pt x="7171" y="2790"/>
                  </a:lnTo>
                  <a:lnTo>
                    <a:pt x="8605" y="2927"/>
                  </a:lnTo>
                  <a:lnTo>
                    <a:pt x="10117" y="3045"/>
                  </a:lnTo>
                  <a:lnTo>
                    <a:pt x="11708" y="3143"/>
                  </a:lnTo>
                  <a:lnTo>
                    <a:pt x="13359" y="3222"/>
                  </a:lnTo>
                  <a:lnTo>
                    <a:pt x="15048" y="3281"/>
                  </a:lnTo>
                  <a:lnTo>
                    <a:pt x="16777" y="3320"/>
                  </a:lnTo>
                  <a:lnTo>
                    <a:pt x="18545" y="3340"/>
                  </a:lnTo>
                  <a:lnTo>
                    <a:pt x="19743" y="3359"/>
                  </a:lnTo>
                  <a:lnTo>
                    <a:pt x="22631" y="3340"/>
                  </a:lnTo>
                  <a:lnTo>
                    <a:pt x="25185" y="3281"/>
                  </a:lnTo>
                  <a:lnTo>
                    <a:pt x="27405" y="3183"/>
                  </a:lnTo>
                  <a:lnTo>
                    <a:pt x="29330" y="3065"/>
                  </a:lnTo>
                  <a:lnTo>
                    <a:pt x="30960" y="2927"/>
                  </a:lnTo>
                  <a:lnTo>
                    <a:pt x="32355" y="2770"/>
                  </a:lnTo>
                  <a:lnTo>
                    <a:pt x="32964" y="2672"/>
                  </a:lnTo>
                  <a:lnTo>
                    <a:pt x="33514" y="2593"/>
                  </a:lnTo>
                  <a:lnTo>
                    <a:pt x="34005" y="2495"/>
                  </a:lnTo>
                  <a:lnTo>
                    <a:pt x="34457" y="2397"/>
                  </a:lnTo>
                  <a:lnTo>
                    <a:pt x="34850" y="2299"/>
                  </a:lnTo>
                  <a:lnTo>
                    <a:pt x="35203" y="2200"/>
                  </a:lnTo>
                  <a:lnTo>
                    <a:pt x="35518" y="2102"/>
                  </a:lnTo>
                  <a:lnTo>
                    <a:pt x="35793" y="2004"/>
                  </a:lnTo>
                  <a:lnTo>
                    <a:pt x="36029" y="1906"/>
                  </a:lnTo>
                  <a:lnTo>
                    <a:pt x="36245" y="1808"/>
                  </a:lnTo>
                  <a:lnTo>
                    <a:pt x="36421" y="1709"/>
                  </a:lnTo>
                  <a:lnTo>
                    <a:pt x="36559" y="1631"/>
                  </a:lnTo>
                  <a:lnTo>
                    <a:pt x="36677" y="1533"/>
                  </a:lnTo>
                  <a:lnTo>
                    <a:pt x="36775" y="1434"/>
                  </a:lnTo>
                  <a:lnTo>
                    <a:pt x="36932" y="1277"/>
                  </a:lnTo>
                  <a:lnTo>
                    <a:pt x="37011" y="1140"/>
                  </a:lnTo>
                  <a:lnTo>
                    <a:pt x="37070" y="1002"/>
                  </a:lnTo>
                  <a:lnTo>
                    <a:pt x="37089" y="904"/>
                  </a:lnTo>
                  <a:lnTo>
                    <a:pt x="37109" y="786"/>
                  </a:lnTo>
                  <a:lnTo>
                    <a:pt x="37089" y="688"/>
                  </a:lnTo>
                  <a:lnTo>
                    <a:pt x="37070" y="590"/>
                  </a:lnTo>
                  <a:lnTo>
                    <a:pt x="37011" y="491"/>
                  </a:lnTo>
                  <a:lnTo>
                    <a:pt x="36952" y="413"/>
                  </a:lnTo>
                  <a:lnTo>
                    <a:pt x="36854" y="354"/>
                  </a:lnTo>
                  <a:lnTo>
                    <a:pt x="36755" y="295"/>
                  </a:lnTo>
                  <a:lnTo>
                    <a:pt x="36618" y="256"/>
                  </a:lnTo>
                  <a:lnTo>
                    <a:pt x="36480" y="256"/>
                  </a:lnTo>
                  <a:lnTo>
                    <a:pt x="36343" y="295"/>
                  </a:lnTo>
                  <a:lnTo>
                    <a:pt x="36225" y="373"/>
                  </a:lnTo>
                  <a:lnTo>
                    <a:pt x="36127" y="472"/>
                  </a:lnTo>
                  <a:lnTo>
                    <a:pt x="36048" y="590"/>
                  </a:lnTo>
                  <a:lnTo>
                    <a:pt x="36029" y="629"/>
                  </a:lnTo>
                  <a:lnTo>
                    <a:pt x="35970" y="688"/>
                  </a:lnTo>
                  <a:lnTo>
                    <a:pt x="35852" y="786"/>
                  </a:lnTo>
                  <a:lnTo>
                    <a:pt x="35636" y="904"/>
                  </a:lnTo>
                  <a:lnTo>
                    <a:pt x="35321" y="1022"/>
                  </a:lnTo>
                  <a:lnTo>
                    <a:pt x="34870" y="1179"/>
                  </a:lnTo>
                  <a:lnTo>
                    <a:pt x="34280" y="1316"/>
                  </a:lnTo>
                  <a:lnTo>
                    <a:pt x="33514" y="1474"/>
                  </a:lnTo>
                  <a:lnTo>
                    <a:pt x="32551" y="1631"/>
                  </a:lnTo>
                  <a:lnTo>
                    <a:pt x="31373" y="1788"/>
                  </a:lnTo>
                  <a:lnTo>
                    <a:pt x="29958" y="1906"/>
                  </a:lnTo>
                  <a:lnTo>
                    <a:pt x="28289" y="2043"/>
                  </a:lnTo>
                  <a:lnTo>
                    <a:pt x="26324" y="2141"/>
                  </a:lnTo>
                  <a:lnTo>
                    <a:pt x="24065" y="2200"/>
                  </a:lnTo>
                  <a:lnTo>
                    <a:pt x="21492" y="2240"/>
                  </a:lnTo>
                  <a:lnTo>
                    <a:pt x="18564" y="2240"/>
                  </a:lnTo>
                  <a:lnTo>
                    <a:pt x="16698" y="2220"/>
                  </a:lnTo>
                  <a:lnTo>
                    <a:pt x="14911" y="2181"/>
                  </a:lnTo>
                  <a:lnTo>
                    <a:pt x="13221" y="2122"/>
                  </a:lnTo>
                  <a:lnTo>
                    <a:pt x="11630" y="2043"/>
                  </a:lnTo>
                  <a:lnTo>
                    <a:pt x="10137" y="1945"/>
                  </a:lnTo>
                  <a:lnTo>
                    <a:pt x="8762" y="1847"/>
                  </a:lnTo>
                  <a:lnTo>
                    <a:pt x="7465" y="1729"/>
                  </a:lnTo>
                  <a:lnTo>
                    <a:pt x="6287" y="1591"/>
                  </a:lnTo>
                  <a:lnTo>
                    <a:pt x="5226" y="1454"/>
                  </a:lnTo>
                  <a:lnTo>
                    <a:pt x="4263" y="1316"/>
                  </a:lnTo>
                  <a:lnTo>
                    <a:pt x="3418" y="1179"/>
                  </a:lnTo>
                  <a:lnTo>
                    <a:pt x="2692" y="1022"/>
                  </a:lnTo>
                  <a:lnTo>
                    <a:pt x="2102" y="865"/>
                  </a:lnTo>
                  <a:lnTo>
                    <a:pt x="1631" y="727"/>
                  </a:lnTo>
                  <a:lnTo>
                    <a:pt x="1297" y="590"/>
                  </a:lnTo>
                  <a:lnTo>
                    <a:pt x="1159" y="511"/>
                  </a:lnTo>
                  <a:lnTo>
                    <a:pt x="1081" y="452"/>
                  </a:lnTo>
                  <a:lnTo>
                    <a:pt x="1061" y="354"/>
                  </a:lnTo>
                  <a:lnTo>
                    <a:pt x="1002" y="275"/>
                  </a:lnTo>
                  <a:lnTo>
                    <a:pt x="943" y="177"/>
                  </a:lnTo>
                  <a:lnTo>
                    <a:pt x="845" y="98"/>
                  </a:lnTo>
                  <a:lnTo>
                    <a:pt x="766" y="59"/>
                  </a:lnTo>
                  <a:lnTo>
                    <a:pt x="649" y="20"/>
                  </a:lnTo>
                  <a:lnTo>
                    <a:pt x="55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0" name="Google Shape;11010;p66"/>
            <p:cNvSpPr/>
            <p:nvPr/>
          </p:nvSpPr>
          <p:spPr>
            <a:xfrm>
              <a:off x="-790309" y="-1560623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1"/>
                  </a:moveTo>
                  <a:lnTo>
                    <a:pt x="373" y="20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786" y="1435"/>
                  </a:lnTo>
                  <a:lnTo>
                    <a:pt x="1199" y="1553"/>
                  </a:lnTo>
                  <a:lnTo>
                    <a:pt x="1650" y="1670"/>
                  </a:lnTo>
                  <a:lnTo>
                    <a:pt x="2181" y="1788"/>
                  </a:lnTo>
                  <a:lnTo>
                    <a:pt x="2790" y="1906"/>
                  </a:lnTo>
                  <a:lnTo>
                    <a:pt x="3477" y="202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0549" y="2928"/>
                  </a:lnTo>
                  <a:lnTo>
                    <a:pt x="22218" y="290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2"/>
                  </a:lnTo>
                  <a:lnTo>
                    <a:pt x="28367" y="2613"/>
                  </a:lnTo>
                  <a:lnTo>
                    <a:pt x="29723" y="2496"/>
                  </a:lnTo>
                  <a:lnTo>
                    <a:pt x="30999" y="2378"/>
                  </a:lnTo>
                  <a:lnTo>
                    <a:pt x="31864" y="2260"/>
                  </a:lnTo>
                  <a:lnTo>
                    <a:pt x="32630" y="2162"/>
                  </a:lnTo>
                  <a:lnTo>
                    <a:pt x="33318" y="2063"/>
                  </a:lnTo>
                  <a:lnTo>
                    <a:pt x="33927" y="1945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415"/>
                  </a:lnTo>
                  <a:lnTo>
                    <a:pt x="35930" y="1356"/>
                  </a:lnTo>
                  <a:lnTo>
                    <a:pt x="35989" y="1278"/>
                  </a:lnTo>
                  <a:lnTo>
                    <a:pt x="36048" y="1199"/>
                  </a:lnTo>
                  <a:lnTo>
                    <a:pt x="36087" y="1101"/>
                  </a:lnTo>
                  <a:lnTo>
                    <a:pt x="36107" y="963"/>
                  </a:lnTo>
                  <a:lnTo>
                    <a:pt x="36107" y="806"/>
                  </a:lnTo>
                  <a:lnTo>
                    <a:pt x="36087" y="669"/>
                  </a:lnTo>
                  <a:lnTo>
                    <a:pt x="36068" y="531"/>
                  </a:lnTo>
                  <a:lnTo>
                    <a:pt x="36009" y="433"/>
                  </a:lnTo>
                  <a:lnTo>
                    <a:pt x="35950" y="354"/>
                  </a:lnTo>
                  <a:lnTo>
                    <a:pt x="35891" y="276"/>
                  </a:lnTo>
                  <a:lnTo>
                    <a:pt x="35812" y="236"/>
                  </a:lnTo>
                  <a:lnTo>
                    <a:pt x="35734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315"/>
                  </a:lnTo>
                  <a:lnTo>
                    <a:pt x="35066" y="452"/>
                  </a:lnTo>
                  <a:lnTo>
                    <a:pt x="34575" y="590"/>
                  </a:lnTo>
                  <a:lnTo>
                    <a:pt x="33966" y="727"/>
                  </a:lnTo>
                  <a:lnTo>
                    <a:pt x="33239" y="865"/>
                  </a:lnTo>
                  <a:lnTo>
                    <a:pt x="32394" y="1003"/>
                  </a:lnTo>
                  <a:lnTo>
                    <a:pt x="31432" y="1120"/>
                  </a:lnTo>
                  <a:lnTo>
                    <a:pt x="30371" y="1258"/>
                  </a:lnTo>
                  <a:lnTo>
                    <a:pt x="29192" y="1356"/>
                  </a:lnTo>
                  <a:lnTo>
                    <a:pt x="27896" y="1454"/>
                  </a:lnTo>
                  <a:lnTo>
                    <a:pt x="26501" y="1553"/>
                  </a:lnTo>
                  <a:lnTo>
                    <a:pt x="25008" y="1631"/>
                  </a:lnTo>
                  <a:lnTo>
                    <a:pt x="23417" y="1690"/>
                  </a:lnTo>
                  <a:lnTo>
                    <a:pt x="21727" y="1729"/>
                  </a:lnTo>
                  <a:lnTo>
                    <a:pt x="19940" y="1749"/>
                  </a:lnTo>
                  <a:lnTo>
                    <a:pt x="18054" y="1749"/>
                  </a:lnTo>
                  <a:lnTo>
                    <a:pt x="16168" y="1729"/>
                  </a:lnTo>
                  <a:lnTo>
                    <a:pt x="14380" y="1690"/>
                  </a:lnTo>
                  <a:lnTo>
                    <a:pt x="12691" y="1631"/>
                  </a:lnTo>
                  <a:lnTo>
                    <a:pt x="11080" y="1553"/>
                  </a:lnTo>
                  <a:lnTo>
                    <a:pt x="9587" y="1474"/>
                  </a:lnTo>
                  <a:lnTo>
                    <a:pt x="8192" y="1356"/>
                  </a:lnTo>
                  <a:lnTo>
                    <a:pt x="6915" y="1258"/>
                  </a:lnTo>
                  <a:lnTo>
                    <a:pt x="5717" y="1120"/>
                  </a:lnTo>
                  <a:lnTo>
                    <a:pt x="4656" y="1003"/>
                  </a:lnTo>
                  <a:lnTo>
                    <a:pt x="3693" y="865"/>
                  </a:lnTo>
                  <a:lnTo>
                    <a:pt x="2849" y="708"/>
                  </a:lnTo>
                  <a:lnTo>
                    <a:pt x="2122" y="570"/>
                  </a:lnTo>
                  <a:lnTo>
                    <a:pt x="1513" y="433"/>
                  </a:lnTo>
                  <a:lnTo>
                    <a:pt x="1041" y="276"/>
                  </a:lnTo>
                  <a:lnTo>
                    <a:pt x="668" y="138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1" name="Google Shape;11011;p66"/>
            <p:cNvSpPr/>
            <p:nvPr/>
          </p:nvSpPr>
          <p:spPr>
            <a:xfrm>
              <a:off x="-790309" y="-1494967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1"/>
                  </a:moveTo>
                  <a:lnTo>
                    <a:pt x="373" y="20"/>
                  </a:lnTo>
                  <a:lnTo>
                    <a:pt x="315" y="59"/>
                  </a:lnTo>
                  <a:lnTo>
                    <a:pt x="236" y="99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1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786" y="1435"/>
                  </a:lnTo>
                  <a:lnTo>
                    <a:pt x="1199" y="1552"/>
                  </a:lnTo>
                  <a:lnTo>
                    <a:pt x="1670" y="1670"/>
                  </a:lnTo>
                  <a:lnTo>
                    <a:pt x="2200" y="1788"/>
                  </a:lnTo>
                  <a:lnTo>
                    <a:pt x="2809" y="1906"/>
                  </a:lnTo>
                  <a:lnTo>
                    <a:pt x="3477" y="202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0549" y="2928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1864" y="2260"/>
                  </a:lnTo>
                  <a:lnTo>
                    <a:pt x="32630" y="2161"/>
                  </a:lnTo>
                  <a:lnTo>
                    <a:pt x="33318" y="2044"/>
                  </a:lnTo>
                  <a:lnTo>
                    <a:pt x="33927" y="1945"/>
                  </a:lnTo>
                  <a:lnTo>
                    <a:pt x="34457" y="1827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395"/>
                  </a:lnTo>
                  <a:lnTo>
                    <a:pt x="35930" y="1356"/>
                  </a:lnTo>
                  <a:lnTo>
                    <a:pt x="35989" y="1277"/>
                  </a:lnTo>
                  <a:lnTo>
                    <a:pt x="36048" y="1199"/>
                  </a:lnTo>
                  <a:lnTo>
                    <a:pt x="36087" y="1081"/>
                  </a:lnTo>
                  <a:lnTo>
                    <a:pt x="36107" y="963"/>
                  </a:lnTo>
                  <a:lnTo>
                    <a:pt x="36107" y="806"/>
                  </a:lnTo>
                  <a:lnTo>
                    <a:pt x="36087" y="668"/>
                  </a:lnTo>
                  <a:lnTo>
                    <a:pt x="36068" y="531"/>
                  </a:lnTo>
                  <a:lnTo>
                    <a:pt x="36009" y="433"/>
                  </a:lnTo>
                  <a:lnTo>
                    <a:pt x="35950" y="354"/>
                  </a:lnTo>
                  <a:lnTo>
                    <a:pt x="35891" y="276"/>
                  </a:lnTo>
                  <a:lnTo>
                    <a:pt x="35812" y="236"/>
                  </a:lnTo>
                  <a:lnTo>
                    <a:pt x="35753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315"/>
                  </a:lnTo>
                  <a:lnTo>
                    <a:pt x="35086" y="452"/>
                  </a:lnTo>
                  <a:lnTo>
                    <a:pt x="34594" y="590"/>
                  </a:lnTo>
                  <a:lnTo>
                    <a:pt x="34005" y="727"/>
                  </a:lnTo>
                  <a:lnTo>
                    <a:pt x="33278" y="865"/>
                  </a:lnTo>
                  <a:lnTo>
                    <a:pt x="32434" y="1002"/>
                  </a:lnTo>
                  <a:lnTo>
                    <a:pt x="31471" y="1120"/>
                  </a:lnTo>
                  <a:lnTo>
                    <a:pt x="30391" y="1238"/>
                  </a:lnTo>
                  <a:lnTo>
                    <a:pt x="29212" y="1356"/>
                  </a:lnTo>
                  <a:lnTo>
                    <a:pt x="27915" y="1454"/>
                  </a:lnTo>
                  <a:lnTo>
                    <a:pt x="26521" y="1552"/>
                  </a:lnTo>
                  <a:lnTo>
                    <a:pt x="25028" y="1611"/>
                  </a:lnTo>
                  <a:lnTo>
                    <a:pt x="23417" y="1670"/>
                  </a:lnTo>
                  <a:lnTo>
                    <a:pt x="21727" y="1729"/>
                  </a:lnTo>
                  <a:lnTo>
                    <a:pt x="19940" y="1749"/>
                  </a:lnTo>
                  <a:lnTo>
                    <a:pt x="18054" y="1749"/>
                  </a:lnTo>
                  <a:lnTo>
                    <a:pt x="16168" y="1729"/>
                  </a:lnTo>
                  <a:lnTo>
                    <a:pt x="14380" y="1690"/>
                  </a:lnTo>
                  <a:lnTo>
                    <a:pt x="12691" y="1631"/>
                  </a:lnTo>
                  <a:lnTo>
                    <a:pt x="11099" y="1552"/>
                  </a:lnTo>
                  <a:lnTo>
                    <a:pt x="9606" y="1454"/>
                  </a:lnTo>
                  <a:lnTo>
                    <a:pt x="8212" y="1356"/>
                  </a:lnTo>
                  <a:lnTo>
                    <a:pt x="6935" y="1238"/>
                  </a:lnTo>
                  <a:lnTo>
                    <a:pt x="5756" y="1120"/>
                  </a:lnTo>
                  <a:lnTo>
                    <a:pt x="4676" y="983"/>
                  </a:lnTo>
                  <a:lnTo>
                    <a:pt x="3713" y="865"/>
                  </a:lnTo>
                  <a:lnTo>
                    <a:pt x="2868" y="708"/>
                  </a:lnTo>
                  <a:lnTo>
                    <a:pt x="2142" y="570"/>
                  </a:lnTo>
                  <a:lnTo>
                    <a:pt x="1533" y="433"/>
                  </a:lnTo>
                  <a:lnTo>
                    <a:pt x="1061" y="276"/>
                  </a:lnTo>
                  <a:lnTo>
                    <a:pt x="688" y="138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2" name="Google Shape;11012;p66"/>
            <p:cNvSpPr/>
            <p:nvPr/>
          </p:nvSpPr>
          <p:spPr>
            <a:xfrm>
              <a:off x="-790309" y="-1429312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72" y="0"/>
                  </a:moveTo>
                  <a:lnTo>
                    <a:pt x="393" y="20"/>
                  </a:lnTo>
                  <a:lnTo>
                    <a:pt x="315" y="59"/>
                  </a:lnTo>
                  <a:lnTo>
                    <a:pt x="236" y="99"/>
                  </a:lnTo>
                  <a:lnTo>
                    <a:pt x="177" y="158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7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786" y="1415"/>
                  </a:lnTo>
                  <a:lnTo>
                    <a:pt x="1199" y="1552"/>
                  </a:lnTo>
                  <a:lnTo>
                    <a:pt x="1670" y="1670"/>
                  </a:lnTo>
                  <a:lnTo>
                    <a:pt x="2200" y="1788"/>
                  </a:lnTo>
                  <a:lnTo>
                    <a:pt x="2809" y="1906"/>
                  </a:lnTo>
                  <a:lnTo>
                    <a:pt x="3497" y="200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77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7"/>
                  </a:lnTo>
                  <a:lnTo>
                    <a:pt x="20549" y="2927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2198" y="2220"/>
                  </a:lnTo>
                  <a:lnTo>
                    <a:pt x="33219" y="2063"/>
                  </a:lnTo>
                  <a:lnTo>
                    <a:pt x="34064" y="1906"/>
                  </a:lnTo>
                  <a:lnTo>
                    <a:pt x="34791" y="1749"/>
                  </a:lnTo>
                  <a:lnTo>
                    <a:pt x="35262" y="1611"/>
                  </a:lnTo>
                  <a:lnTo>
                    <a:pt x="35675" y="1474"/>
                  </a:lnTo>
                  <a:lnTo>
                    <a:pt x="35773" y="1434"/>
                  </a:lnTo>
                  <a:lnTo>
                    <a:pt x="35852" y="1395"/>
                  </a:lnTo>
                  <a:lnTo>
                    <a:pt x="35930" y="1336"/>
                  </a:lnTo>
                  <a:lnTo>
                    <a:pt x="36009" y="1258"/>
                  </a:lnTo>
                  <a:lnTo>
                    <a:pt x="36048" y="1179"/>
                  </a:lnTo>
                  <a:lnTo>
                    <a:pt x="36087" y="1081"/>
                  </a:lnTo>
                  <a:lnTo>
                    <a:pt x="36107" y="943"/>
                  </a:lnTo>
                  <a:lnTo>
                    <a:pt x="36107" y="806"/>
                  </a:lnTo>
                  <a:lnTo>
                    <a:pt x="36087" y="668"/>
                  </a:lnTo>
                  <a:lnTo>
                    <a:pt x="36068" y="531"/>
                  </a:lnTo>
                  <a:lnTo>
                    <a:pt x="36029" y="433"/>
                  </a:lnTo>
                  <a:lnTo>
                    <a:pt x="35970" y="354"/>
                  </a:lnTo>
                  <a:lnTo>
                    <a:pt x="35891" y="275"/>
                  </a:lnTo>
                  <a:lnTo>
                    <a:pt x="35832" y="236"/>
                  </a:lnTo>
                  <a:lnTo>
                    <a:pt x="35753" y="197"/>
                  </a:lnTo>
                  <a:lnTo>
                    <a:pt x="35695" y="177"/>
                  </a:lnTo>
                  <a:lnTo>
                    <a:pt x="35518" y="275"/>
                  </a:lnTo>
                  <a:lnTo>
                    <a:pt x="35302" y="354"/>
                  </a:lnTo>
                  <a:lnTo>
                    <a:pt x="34928" y="492"/>
                  </a:lnTo>
                  <a:lnTo>
                    <a:pt x="34457" y="609"/>
                  </a:lnTo>
                  <a:lnTo>
                    <a:pt x="33887" y="747"/>
                  </a:lnTo>
                  <a:lnTo>
                    <a:pt x="33200" y="865"/>
                  </a:lnTo>
                  <a:lnTo>
                    <a:pt x="32434" y="983"/>
                  </a:lnTo>
                  <a:lnTo>
                    <a:pt x="31569" y="1100"/>
                  </a:lnTo>
                  <a:lnTo>
                    <a:pt x="30607" y="1218"/>
                  </a:lnTo>
                  <a:lnTo>
                    <a:pt x="29546" y="1317"/>
                  </a:lnTo>
                  <a:lnTo>
                    <a:pt x="28406" y="1415"/>
                  </a:lnTo>
                  <a:lnTo>
                    <a:pt x="27169" y="1493"/>
                  </a:lnTo>
                  <a:lnTo>
                    <a:pt x="25853" y="1572"/>
                  </a:lnTo>
                  <a:lnTo>
                    <a:pt x="24458" y="1631"/>
                  </a:lnTo>
                  <a:lnTo>
                    <a:pt x="22984" y="1690"/>
                  </a:lnTo>
                  <a:lnTo>
                    <a:pt x="21413" y="1729"/>
                  </a:lnTo>
                  <a:lnTo>
                    <a:pt x="19763" y="1749"/>
                  </a:lnTo>
                  <a:lnTo>
                    <a:pt x="18054" y="1749"/>
                  </a:lnTo>
                  <a:lnTo>
                    <a:pt x="16187" y="1729"/>
                  </a:lnTo>
                  <a:lnTo>
                    <a:pt x="14400" y="1670"/>
                  </a:lnTo>
                  <a:lnTo>
                    <a:pt x="12710" y="1631"/>
                  </a:lnTo>
                  <a:lnTo>
                    <a:pt x="11119" y="1552"/>
                  </a:lnTo>
                  <a:lnTo>
                    <a:pt x="9626" y="1454"/>
                  </a:lnTo>
                  <a:lnTo>
                    <a:pt x="8251" y="1356"/>
                  </a:lnTo>
                  <a:lnTo>
                    <a:pt x="6954" y="1238"/>
                  </a:lnTo>
                  <a:lnTo>
                    <a:pt x="5776" y="1120"/>
                  </a:lnTo>
                  <a:lnTo>
                    <a:pt x="4715" y="1002"/>
                  </a:lnTo>
                  <a:lnTo>
                    <a:pt x="3752" y="865"/>
                  </a:lnTo>
                  <a:lnTo>
                    <a:pt x="2908" y="708"/>
                  </a:lnTo>
                  <a:lnTo>
                    <a:pt x="2181" y="570"/>
                  </a:lnTo>
                  <a:lnTo>
                    <a:pt x="1572" y="433"/>
                  </a:lnTo>
                  <a:lnTo>
                    <a:pt x="1081" y="295"/>
                  </a:lnTo>
                  <a:lnTo>
                    <a:pt x="707" y="138"/>
                  </a:lnTo>
                  <a:lnTo>
                    <a:pt x="570" y="79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3" name="Google Shape;11013;p66"/>
            <p:cNvSpPr/>
            <p:nvPr/>
          </p:nvSpPr>
          <p:spPr>
            <a:xfrm>
              <a:off x="-790309" y="-1363344"/>
              <a:ext cx="594428" cy="47889"/>
            </a:xfrm>
            <a:custGeom>
              <a:avLst/>
              <a:gdLst/>
              <a:ahLst/>
              <a:cxnLst/>
              <a:rect l="l" t="t" r="r" b="b"/>
              <a:pathLst>
                <a:path w="36108" h="2909" extrusionOk="0">
                  <a:moveTo>
                    <a:pt x="393" y="1"/>
                  </a:moveTo>
                  <a:lnTo>
                    <a:pt x="315" y="40"/>
                  </a:lnTo>
                  <a:lnTo>
                    <a:pt x="236" y="79"/>
                  </a:lnTo>
                  <a:lnTo>
                    <a:pt x="177" y="138"/>
                  </a:lnTo>
                  <a:lnTo>
                    <a:pt x="98" y="217"/>
                  </a:lnTo>
                  <a:lnTo>
                    <a:pt x="59" y="335"/>
                  </a:lnTo>
                  <a:lnTo>
                    <a:pt x="20" y="453"/>
                  </a:lnTo>
                  <a:lnTo>
                    <a:pt x="0" y="610"/>
                  </a:lnTo>
                  <a:lnTo>
                    <a:pt x="20" y="747"/>
                  </a:lnTo>
                  <a:lnTo>
                    <a:pt x="40" y="885"/>
                  </a:lnTo>
                  <a:lnTo>
                    <a:pt x="79" y="983"/>
                  </a:lnTo>
                  <a:lnTo>
                    <a:pt x="118" y="1081"/>
                  </a:lnTo>
                  <a:lnTo>
                    <a:pt x="177" y="1160"/>
                  </a:lnTo>
                  <a:lnTo>
                    <a:pt x="256" y="1199"/>
                  </a:lnTo>
                  <a:lnTo>
                    <a:pt x="354" y="1258"/>
                  </a:lnTo>
                  <a:lnTo>
                    <a:pt x="452" y="1278"/>
                  </a:lnTo>
                  <a:lnTo>
                    <a:pt x="806" y="1396"/>
                  </a:lnTo>
                  <a:lnTo>
                    <a:pt x="1218" y="1514"/>
                  </a:lnTo>
                  <a:lnTo>
                    <a:pt x="1670" y="1651"/>
                  </a:lnTo>
                  <a:lnTo>
                    <a:pt x="2220" y="1769"/>
                  </a:lnTo>
                  <a:lnTo>
                    <a:pt x="2809" y="1867"/>
                  </a:lnTo>
                  <a:lnTo>
                    <a:pt x="3497" y="1985"/>
                  </a:lnTo>
                  <a:lnTo>
                    <a:pt x="4263" y="2103"/>
                  </a:lnTo>
                  <a:lnTo>
                    <a:pt x="5088" y="2201"/>
                  </a:lnTo>
                  <a:lnTo>
                    <a:pt x="6444" y="2358"/>
                  </a:lnTo>
                  <a:lnTo>
                    <a:pt x="7897" y="2496"/>
                  </a:lnTo>
                  <a:lnTo>
                    <a:pt x="9430" y="2614"/>
                  </a:lnTo>
                  <a:lnTo>
                    <a:pt x="11041" y="2712"/>
                  </a:lnTo>
                  <a:lnTo>
                    <a:pt x="12710" y="2790"/>
                  </a:lnTo>
                  <a:lnTo>
                    <a:pt x="14439" y="2849"/>
                  </a:lnTo>
                  <a:lnTo>
                    <a:pt x="16227" y="2889"/>
                  </a:lnTo>
                  <a:lnTo>
                    <a:pt x="18054" y="2908"/>
                  </a:lnTo>
                  <a:lnTo>
                    <a:pt x="18839" y="2908"/>
                  </a:lnTo>
                  <a:lnTo>
                    <a:pt x="20549" y="2889"/>
                  </a:lnTo>
                  <a:lnTo>
                    <a:pt x="22218" y="2869"/>
                  </a:lnTo>
                  <a:lnTo>
                    <a:pt x="23849" y="2830"/>
                  </a:lnTo>
                  <a:lnTo>
                    <a:pt x="25420" y="2751"/>
                  </a:lnTo>
                  <a:lnTo>
                    <a:pt x="26913" y="2673"/>
                  </a:lnTo>
                  <a:lnTo>
                    <a:pt x="28367" y="2574"/>
                  </a:lnTo>
                  <a:lnTo>
                    <a:pt x="29723" y="2476"/>
                  </a:lnTo>
                  <a:lnTo>
                    <a:pt x="30999" y="2339"/>
                  </a:lnTo>
                  <a:lnTo>
                    <a:pt x="32021" y="2221"/>
                  </a:lnTo>
                  <a:lnTo>
                    <a:pt x="32925" y="2083"/>
                  </a:lnTo>
                  <a:lnTo>
                    <a:pt x="33828" y="1926"/>
                  </a:lnTo>
                  <a:lnTo>
                    <a:pt x="34575" y="1769"/>
                  </a:lnTo>
                  <a:lnTo>
                    <a:pt x="35184" y="1612"/>
                  </a:lnTo>
                  <a:lnTo>
                    <a:pt x="35675" y="1455"/>
                  </a:lnTo>
                  <a:lnTo>
                    <a:pt x="35773" y="1415"/>
                  </a:lnTo>
                  <a:lnTo>
                    <a:pt x="35871" y="1376"/>
                  </a:lnTo>
                  <a:lnTo>
                    <a:pt x="35950" y="1317"/>
                  </a:lnTo>
                  <a:lnTo>
                    <a:pt x="36009" y="1239"/>
                  </a:lnTo>
                  <a:lnTo>
                    <a:pt x="36048" y="1160"/>
                  </a:lnTo>
                  <a:lnTo>
                    <a:pt x="36087" y="1042"/>
                  </a:lnTo>
                  <a:lnTo>
                    <a:pt x="36107" y="924"/>
                  </a:lnTo>
                  <a:lnTo>
                    <a:pt x="36107" y="787"/>
                  </a:lnTo>
                  <a:lnTo>
                    <a:pt x="36107" y="649"/>
                  </a:lnTo>
                  <a:lnTo>
                    <a:pt x="36068" y="531"/>
                  </a:lnTo>
                  <a:lnTo>
                    <a:pt x="36029" y="413"/>
                  </a:lnTo>
                  <a:lnTo>
                    <a:pt x="35970" y="335"/>
                  </a:lnTo>
                  <a:lnTo>
                    <a:pt x="35911" y="276"/>
                  </a:lnTo>
                  <a:lnTo>
                    <a:pt x="35852" y="217"/>
                  </a:lnTo>
                  <a:lnTo>
                    <a:pt x="35773" y="178"/>
                  </a:lnTo>
                  <a:lnTo>
                    <a:pt x="35714" y="158"/>
                  </a:lnTo>
                  <a:lnTo>
                    <a:pt x="35577" y="237"/>
                  </a:lnTo>
                  <a:lnTo>
                    <a:pt x="35400" y="315"/>
                  </a:lnTo>
                  <a:lnTo>
                    <a:pt x="35203" y="394"/>
                  </a:lnTo>
                  <a:lnTo>
                    <a:pt x="34948" y="472"/>
                  </a:lnTo>
                  <a:lnTo>
                    <a:pt x="34319" y="630"/>
                  </a:lnTo>
                  <a:lnTo>
                    <a:pt x="33534" y="787"/>
                  </a:lnTo>
                  <a:lnTo>
                    <a:pt x="32355" y="983"/>
                  </a:lnTo>
                  <a:lnTo>
                    <a:pt x="30941" y="1160"/>
                  </a:lnTo>
                  <a:lnTo>
                    <a:pt x="29310" y="1317"/>
                  </a:lnTo>
                  <a:lnTo>
                    <a:pt x="27463" y="1455"/>
                  </a:lnTo>
                  <a:lnTo>
                    <a:pt x="25420" y="1572"/>
                  </a:lnTo>
                  <a:lnTo>
                    <a:pt x="23161" y="1651"/>
                  </a:lnTo>
                  <a:lnTo>
                    <a:pt x="20706" y="1710"/>
                  </a:lnTo>
                  <a:lnTo>
                    <a:pt x="18054" y="1710"/>
                  </a:lnTo>
                  <a:lnTo>
                    <a:pt x="16187" y="1690"/>
                  </a:lnTo>
                  <a:lnTo>
                    <a:pt x="14419" y="1651"/>
                  </a:lnTo>
                  <a:lnTo>
                    <a:pt x="12730" y="1592"/>
                  </a:lnTo>
                  <a:lnTo>
                    <a:pt x="11139" y="1533"/>
                  </a:lnTo>
                  <a:lnTo>
                    <a:pt x="9665" y="1435"/>
                  </a:lnTo>
                  <a:lnTo>
                    <a:pt x="8271" y="1337"/>
                  </a:lnTo>
                  <a:lnTo>
                    <a:pt x="6994" y="1219"/>
                  </a:lnTo>
                  <a:lnTo>
                    <a:pt x="5815" y="1101"/>
                  </a:lnTo>
                  <a:lnTo>
                    <a:pt x="4735" y="983"/>
                  </a:lnTo>
                  <a:lnTo>
                    <a:pt x="3792" y="846"/>
                  </a:lnTo>
                  <a:lnTo>
                    <a:pt x="2947" y="688"/>
                  </a:lnTo>
                  <a:lnTo>
                    <a:pt x="2200" y="551"/>
                  </a:lnTo>
                  <a:lnTo>
                    <a:pt x="1591" y="413"/>
                  </a:lnTo>
                  <a:lnTo>
                    <a:pt x="1100" y="276"/>
                  </a:lnTo>
                  <a:lnTo>
                    <a:pt x="727" y="119"/>
                  </a:lnTo>
                  <a:lnTo>
                    <a:pt x="590" y="60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4" name="Google Shape;11014;p66"/>
            <p:cNvSpPr/>
            <p:nvPr/>
          </p:nvSpPr>
          <p:spPr>
            <a:xfrm>
              <a:off x="-790309" y="-954218"/>
              <a:ext cx="594428" cy="48531"/>
            </a:xfrm>
            <a:custGeom>
              <a:avLst/>
              <a:gdLst/>
              <a:ahLst/>
              <a:cxnLst/>
              <a:rect l="l" t="t" r="r" b="b"/>
              <a:pathLst>
                <a:path w="36108" h="2948" extrusionOk="0">
                  <a:moveTo>
                    <a:pt x="452" y="0"/>
                  </a:moveTo>
                  <a:lnTo>
                    <a:pt x="373" y="20"/>
                  </a:lnTo>
                  <a:lnTo>
                    <a:pt x="295" y="59"/>
                  </a:lnTo>
                  <a:lnTo>
                    <a:pt x="236" y="118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74"/>
                  </a:lnTo>
                  <a:lnTo>
                    <a:pt x="20" y="492"/>
                  </a:lnTo>
                  <a:lnTo>
                    <a:pt x="0" y="64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99"/>
                  </a:lnTo>
                  <a:lnTo>
                    <a:pt x="256" y="1238"/>
                  </a:lnTo>
                  <a:lnTo>
                    <a:pt x="354" y="1297"/>
                  </a:lnTo>
                  <a:lnTo>
                    <a:pt x="452" y="1317"/>
                  </a:lnTo>
                  <a:lnTo>
                    <a:pt x="550" y="1356"/>
                  </a:lnTo>
                  <a:lnTo>
                    <a:pt x="1041" y="1513"/>
                  </a:lnTo>
                  <a:lnTo>
                    <a:pt x="1670" y="1670"/>
                  </a:lnTo>
                  <a:lnTo>
                    <a:pt x="2338" y="1827"/>
                  </a:lnTo>
                  <a:lnTo>
                    <a:pt x="3124" y="1965"/>
                  </a:lnTo>
                  <a:lnTo>
                    <a:pt x="4047" y="210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52"/>
                  </a:lnTo>
                  <a:lnTo>
                    <a:pt x="11041" y="2751"/>
                  </a:lnTo>
                  <a:lnTo>
                    <a:pt x="12710" y="2829"/>
                  </a:lnTo>
                  <a:lnTo>
                    <a:pt x="14439" y="2888"/>
                  </a:lnTo>
                  <a:lnTo>
                    <a:pt x="16227" y="2928"/>
                  </a:lnTo>
                  <a:lnTo>
                    <a:pt x="18054" y="2947"/>
                  </a:lnTo>
                  <a:lnTo>
                    <a:pt x="18839" y="2947"/>
                  </a:lnTo>
                  <a:lnTo>
                    <a:pt x="20549" y="2928"/>
                  </a:lnTo>
                  <a:lnTo>
                    <a:pt x="22218" y="2908"/>
                  </a:lnTo>
                  <a:lnTo>
                    <a:pt x="23849" y="286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515"/>
                  </a:lnTo>
                  <a:lnTo>
                    <a:pt x="30999" y="2377"/>
                  </a:lnTo>
                  <a:lnTo>
                    <a:pt x="31903" y="2260"/>
                  </a:lnTo>
                  <a:lnTo>
                    <a:pt x="33180" y="2083"/>
                  </a:lnTo>
                  <a:lnTo>
                    <a:pt x="33730" y="1985"/>
                  </a:lnTo>
                  <a:lnTo>
                    <a:pt x="34221" y="1886"/>
                  </a:lnTo>
                  <a:lnTo>
                    <a:pt x="34653" y="1788"/>
                  </a:lnTo>
                  <a:lnTo>
                    <a:pt x="35046" y="1690"/>
                  </a:lnTo>
                  <a:lnTo>
                    <a:pt x="35380" y="1592"/>
                  </a:lnTo>
                  <a:lnTo>
                    <a:pt x="35675" y="1493"/>
                  </a:lnTo>
                  <a:lnTo>
                    <a:pt x="35812" y="1435"/>
                  </a:lnTo>
                  <a:lnTo>
                    <a:pt x="35871" y="1395"/>
                  </a:lnTo>
                  <a:lnTo>
                    <a:pt x="35930" y="1356"/>
                  </a:lnTo>
                  <a:lnTo>
                    <a:pt x="35989" y="1297"/>
                  </a:lnTo>
                  <a:lnTo>
                    <a:pt x="36029" y="1238"/>
                  </a:lnTo>
                  <a:lnTo>
                    <a:pt x="36068" y="1140"/>
                  </a:lnTo>
                  <a:lnTo>
                    <a:pt x="36087" y="1061"/>
                  </a:lnTo>
                  <a:lnTo>
                    <a:pt x="36107" y="943"/>
                  </a:lnTo>
                  <a:lnTo>
                    <a:pt x="36107" y="826"/>
                  </a:lnTo>
                  <a:lnTo>
                    <a:pt x="36107" y="708"/>
                  </a:lnTo>
                  <a:lnTo>
                    <a:pt x="36087" y="609"/>
                  </a:lnTo>
                  <a:lnTo>
                    <a:pt x="36048" y="511"/>
                  </a:lnTo>
                  <a:lnTo>
                    <a:pt x="36009" y="433"/>
                  </a:lnTo>
                  <a:lnTo>
                    <a:pt x="35911" y="315"/>
                  </a:lnTo>
                  <a:lnTo>
                    <a:pt x="35812" y="236"/>
                  </a:lnTo>
                  <a:lnTo>
                    <a:pt x="35675" y="177"/>
                  </a:lnTo>
                  <a:lnTo>
                    <a:pt x="35518" y="275"/>
                  </a:lnTo>
                  <a:lnTo>
                    <a:pt x="35321" y="374"/>
                  </a:lnTo>
                  <a:lnTo>
                    <a:pt x="35046" y="472"/>
                  </a:lnTo>
                  <a:lnTo>
                    <a:pt x="34712" y="570"/>
                  </a:lnTo>
                  <a:lnTo>
                    <a:pt x="34319" y="668"/>
                  </a:lnTo>
                  <a:lnTo>
                    <a:pt x="33868" y="767"/>
                  </a:lnTo>
                  <a:lnTo>
                    <a:pt x="33376" y="845"/>
                  </a:lnTo>
                  <a:lnTo>
                    <a:pt x="32807" y="943"/>
                  </a:lnTo>
                  <a:lnTo>
                    <a:pt x="31589" y="1120"/>
                  </a:lnTo>
                  <a:lnTo>
                    <a:pt x="30194" y="1277"/>
                  </a:lnTo>
                  <a:lnTo>
                    <a:pt x="28603" y="1415"/>
                  </a:lnTo>
                  <a:lnTo>
                    <a:pt x="26835" y="1533"/>
                  </a:lnTo>
                  <a:lnTo>
                    <a:pt x="24890" y="1631"/>
                  </a:lnTo>
                  <a:lnTo>
                    <a:pt x="22768" y="1710"/>
                  </a:lnTo>
                  <a:lnTo>
                    <a:pt x="20490" y="1749"/>
                  </a:lnTo>
                  <a:lnTo>
                    <a:pt x="18054" y="1749"/>
                  </a:lnTo>
                  <a:lnTo>
                    <a:pt x="15912" y="1729"/>
                  </a:lnTo>
                  <a:lnTo>
                    <a:pt x="13889" y="1670"/>
                  </a:lnTo>
                  <a:lnTo>
                    <a:pt x="11983" y="1611"/>
                  </a:lnTo>
                  <a:lnTo>
                    <a:pt x="10215" y="1513"/>
                  </a:lnTo>
                  <a:lnTo>
                    <a:pt x="8585" y="1395"/>
                  </a:lnTo>
                  <a:lnTo>
                    <a:pt x="7092" y="1277"/>
                  </a:lnTo>
                  <a:lnTo>
                    <a:pt x="5717" y="1140"/>
                  </a:lnTo>
                  <a:lnTo>
                    <a:pt x="4519" y="983"/>
                  </a:lnTo>
                  <a:lnTo>
                    <a:pt x="3752" y="865"/>
                  </a:lnTo>
                  <a:lnTo>
                    <a:pt x="3065" y="767"/>
                  </a:lnTo>
                  <a:lnTo>
                    <a:pt x="2456" y="649"/>
                  </a:lnTo>
                  <a:lnTo>
                    <a:pt x="1925" y="531"/>
                  </a:lnTo>
                  <a:lnTo>
                    <a:pt x="1454" y="413"/>
                  </a:lnTo>
                  <a:lnTo>
                    <a:pt x="1081" y="295"/>
                  </a:lnTo>
                  <a:lnTo>
                    <a:pt x="766" y="197"/>
                  </a:lnTo>
                  <a:lnTo>
                    <a:pt x="550" y="7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5" name="Google Shape;11015;p66"/>
            <p:cNvSpPr/>
            <p:nvPr/>
          </p:nvSpPr>
          <p:spPr>
            <a:xfrm>
              <a:off x="-790309" y="-884364"/>
              <a:ext cx="594428" cy="48531"/>
            </a:xfrm>
            <a:custGeom>
              <a:avLst/>
              <a:gdLst/>
              <a:ahLst/>
              <a:cxnLst/>
              <a:rect l="l" t="t" r="r" b="b"/>
              <a:pathLst>
                <a:path w="36108" h="2948" extrusionOk="0">
                  <a:moveTo>
                    <a:pt x="452" y="1"/>
                  </a:moveTo>
                  <a:lnTo>
                    <a:pt x="373" y="20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8"/>
                  </a:lnTo>
                  <a:lnTo>
                    <a:pt x="98" y="256"/>
                  </a:lnTo>
                  <a:lnTo>
                    <a:pt x="59" y="374"/>
                  </a:lnTo>
                  <a:lnTo>
                    <a:pt x="20" y="492"/>
                  </a:lnTo>
                  <a:lnTo>
                    <a:pt x="0" y="64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550" y="1356"/>
                  </a:lnTo>
                  <a:lnTo>
                    <a:pt x="904" y="1474"/>
                  </a:lnTo>
                  <a:lnTo>
                    <a:pt x="1297" y="1592"/>
                  </a:lnTo>
                  <a:lnTo>
                    <a:pt x="1768" y="1690"/>
                  </a:lnTo>
                  <a:lnTo>
                    <a:pt x="2299" y="1808"/>
                  </a:lnTo>
                  <a:lnTo>
                    <a:pt x="2888" y="1926"/>
                  </a:lnTo>
                  <a:lnTo>
                    <a:pt x="3536" y="2024"/>
                  </a:lnTo>
                  <a:lnTo>
                    <a:pt x="4283" y="214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28"/>
                  </a:lnTo>
                  <a:lnTo>
                    <a:pt x="18054" y="2947"/>
                  </a:lnTo>
                  <a:lnTo>
                    <a:pt x="18839" y="2947"/>
                  </a:lnTo>
                  <a:lnTo>
                    <a:pt x="21315" y="2928"/>
                  </a:lnTo>
                  <a:lnTo>
                    <a:pt x="23692" y="2869"/>
                  </a:lnTo>
                  <a:lnTo>
                    <a:pt x="25951" y="2771"/>
                  </a:lnTo>
                  <a:lnTo>
                    <a:pt x="28092" y="2633"/>
                  </a:lnTo>
                  <a:lnTo>
                    <a:pt x="29605" y="2515"/>
                  </a:lnTo>
                  <a:lnTo>
                    <a:pt x="30999" y="2378"/>
                  </a:lnTo>
                  <a:lnTo>
                    <a:pt x="31864" y="2279"/>
                  </a:lnTo>
                  <a:lnTo>
                    <a:pt x="32630" y="2162"/>
                  </a:lnTo>
                  <a:lnTo>
                    <a:pt x="33318" y="2063"/>
                  </a:lnTo>
                  <a:lnTo>
                    <a:pt x="33927" y="1946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612"/>
                  </a:lnTo>
                  <a:lnTo>
                    <a:pt x="35675" y="1494"/>
                  </a:lnTo>
                  <a:lnTo>
                    <a:pt x="35832" y="1435"/>
                  </a:lnTo>
                  <a:lnTo>
                    <a:pt x="35891" y="1395"/>
                  </a:lnTo>
                  <a:lnTo>
                    <a:pt x="35950" y="1337"/>
                  </a:lnTo>
                  <a:lnTo>
                    <a:pt x="35989" y="1278"/>
                  </a:lnTo>
                  <a:lnTo>
                    <a:pt x="36048" y="1219"/>
                  </a:lnTo>
                  <a:lnTo>
                    <a:pt x="36068" y="1140"/>
                  </a:lnTo>
                  <a:lnTo>
                    <a:pt x="36087" y="1042"/>
                  </a:lnTo>
                  <a:lnTo>
                    <a:pt x="36107" y="944"/>
                  </a:lnTo>
                  <a:lnTo>
                    <a:pt x="36107" y="826"/>
                  </a:lnTo>
                  <a:lnTo>
                    <a:pt x="36107" y="708"/>
                  </a:lnTo>
                  <a:lnTo>
                    <a:pt x="36087" y="610"/>
                  </a:lnTo>
                  <a:lnTo>
                    <a:pt x="36048" y="511"/>
                  </a:lnTo>
                  <a:lnTo>
                    <a:pt x="36009" y="433"/>
                  </a:lnTo>
                  <a:lnTo>
                    <a:pt x="35930" y="315"/>
                  </a:lnTo>
                  <a:lnTo>
                    <a:pt x="35812" y="236"/>
                  </a:lnTo>
                  <a:lnTo>
                    <a:pt x="35753" y="197"/>
                  </a:lnTo>
                  <a:lnTo>
                    <a:pt x="35675" y="178"/>
                  </a:lnTo>
                  <a:lnTo>
                    <a:pt x="35557" y="256"/>
                  </a:lnTo>
                  <a:lnTo>
                    <a:pt x="35400" y="335"/>
                  </a:lnTo>
                  <a:lnTo>
                    <a:pt x="35203" y="413"/>
                  </a:lnTo>
                  <a:lnTo>
                    <a:pt x="34987" y="492"/>
                  </a:lnTo>
                  <a:lnTo>
                    <a:pt x="34398" y="649"/>
                  </a:lnTo>
                  <a:lnTo>
                    <a:pt x="33652" y="806"/>
                  </a:lnTo>
                  <a:lnTo>
                    <a:pt x="32768" y="944"/>
                  </a:lnTo>
                  <a:lnTo>
                    <a:pt x="31746" y="1101"/>
                  </a:lnTo>
                  <a:lnTo>
                    <a:pt x="30567" y="1238"/>
                  </a:lnTo>
                  <a:lnTo>
                    <a:pt x="29251" y="1356"/>
                  </a:lnTo>
                  <a:lnTo>
                    <a:pt x="28131" y="1454"/>
                  </a:lnTo>
                  <a:lnTo>
                    <a:pt x="26933" y="1533"/>
                  </a:lnTo>
                  <a:lnTo>
                    <a:pt x="25636" y="1592"/>
                  </a:lnTo>
                  <a:lnTo>
                    <a:pt x="24261" y="1651"/>
                  </a:lnTo>
                  <a:lnTo>
                    <a:pt x="22827" y="1710"/>
                  </a:lnTo>
                  <a:lnTo>
                    <a:pt x="21315" y="1729"/>
                  </a:lnTo>
                  <a:lnTo>
                    <a:pt x="19723" y="1749"/>
                  </a:lnTo>
                  <a:lnTo>
                    <a:pt x="18054" y="1749"/>
                  </a:lnTo>
                  <a:lnTo>
                    <a:pt x="16227" y="1729"/>
                  </a:lnTo>
                  <a:lnTo>
                    <a:pt x="14498" y="1690"/>
                  </a:lnTo>
                  <a:lnTo>
                    <a:pt x="12848" y="1631"/>
                  </a:lnTo>
                  <a:lnTo>
                    <a:pt x="11296" y="1572"/>
                  </a:lnTo>
                  <a:lnTo>
                    <a:pt x="9842" y="1474"/>
                  </a:lnTo>
                  <a:lnTo>
                    <a:pt x="8467" y="1395"/>
                  </a:lnTo>
                  <a:lnTo>
                    <a:pt x="7210" y="1278"/>
                  </a:lnTo>
                  <a:lnTo>
                    <a:pt x="6031" y="1160"/>
                  </a:lnTo>
                  <a:lnTo>
                    <a:pt x="4970" y="1042"/>
                  </a:lnTo>
                  <a:lnTo>
                    <a:pt x="4008" y="904"/>
                  </a:lnTo>
                  <a:lnTo>
                    <a:pt x="3163" y="767"/>
                  </a:lnTo>
                  <a:lnTo>
                    <a:pt x="2417" y="629"/>
                  </a:lnTo>
                  <a:lnTo>
                    <a:pt x="1768" y="492"/>
                  </a:lnTo>
                  <a:lnTo>
                    <a:pt x="1258" y="354"/>
                  </a:lnTo>
                  <a:lnTo>
                    <a:pt x="845" y="217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11016;p66"/>
            <p:cNvSpPr/>
            <p:nvPr/>
          </p:nvSpPr>
          <p:spPr>
            <a:xfrm>
              <a:off x="-790309" y="-814511"/>
              <a:ext cx="594428" cy="48219"/>
            </a:xfrm>
            <a:custGeom>
              <a:avLst/>
              <a:gdLst/>
              <a:ahLst/>
              <a:cxnLst/>
              <a:rect l="l" t="t" r="r" b="b"/>
              <a:pathLst>
                <a:path w="36108" h="2929" extrusionOk="0">
                  <a:moveTo>
                    <a:pt x="452" y="1"/>
                  </a:moveTo>
                  <a:lnTo>
                    <a:pt x="373" y="21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8"/>
                  </a:lnTo>
                  <a:lnTo>
                    <a:pt x="98" y="256"/>
                  </a:lnTo>
                  <a:lnTo>
                    <a:pt x="59" y="355"/>
                  </a:lnTo>
                  <a:lnTo>
                    <a:pt x="20" y="492"/>
                  </a:lnTo>
                  <a:lnTo>
                    <a:pt x="0" y="630"/>
                  </a:lnTo>
                  <a:lnTo>
                    <a:pt x="20" y="787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1"/>
                  </a:lnTo>
                  <a:lnTo>
                    <a:pt x="177" y="1180"/>
                  </a:lnTo>
                  <a:lnTo>
                    <a:pt x="256" y="1239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570" y="1356"/>
                  </a:lnTo>
                  <a:lnTo>
                    <a:pt x="924" y="1474"/>
                  </a:lnTo>
                  <a:lnTo>
                    <a:pt x="1316" y="1592"/>
                  </a:lnTo>
                  <a:lnTo>
                    <a:pt x="1768" y="1690"/>
                  </a:lnTo>
                  <a:lnTo>
                    <a:pt x="2299" y="1808"/>
                  </a:lnTo>
                  <a:lnTo>
                    <a:pt x="2888" y="1926"/>
                  </a:lnTo>
                  <a:lnTo>
                    <a:pt x="3556" y="2024"/>
                  </a:lnTo>
                  <a:lnTo>
                    <a:pt x="4283" y="2142"/>
                  </a:lnTo>
                  <a:lnTo>
                    <a:pt x="5088" y="2240"/>
                  </a:lnTo>
                  <a:lnTo>
                    <a:pt x="6444" y="2398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2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1020" y="2928"/>
                  </a:lnTo>
                  <a:lnTo>
                    <a:pt x="23122" y="2869"/>
                  </a:lnTo>
                  <a:lnTo>
                    <a:pt x="25283" y="2791"/>
                  </a:lnTo>
                  <a:lnTo>
                    <a:pt x="27326" y="2692"/>
                  </a:lnTo>
                  <a:lnTo>
                    <a:pt x="29251" y="2535"/>
                  </a:lnTo>
                  <a:lnTo>
                    <a:pt x="30999" y="2378"/>
                  </a:lnTo>
                  <a:lnTo>
                    <a:pt x="31864" y="2260"/>
                  </a:lnTo>
                  <a:lnTo>
                    <a:pt x="32630" y="2162"/>
                  </a:lnTo>
                  <a:lnTo>
                    <a:pt x="33318" y="2044"/>
                  </a:lnTo>
                  <a:lnTo>
                    <a:pt x="33927" y="1946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53" y="1455"/>
                  </a:lnTo>
                  <a:lnTo>
                    <a:pt x="35852" y="1415"/>
                  </a:lnTo>
                  <a:lnTo>
                    <a:pt x="35950" y="1337"/>
                  </a:lnTo>
                  <a:lnTo>
                    <a:pt x="36009" y="1278"/>
                  </a:lnTo>
                  <a:lnTo>
                    <a:pt x="36048" y="1199"/>
                  </a:lnTo>
                  <a:lnTo>
                    <a:pt x="36068" y="1121"/>
                  </a:lnTo>
                  <a:lnTo>
                    <a:pt x="36087" y="1042"/>
                  </a:lnTo>
                  <a:lnTo>
                    <a:pt x="36107" y="806"/>
                  </a:lnTo>
                  <a:lnTo>
                    <a:pt x="36107" y="708"/>
                  </a:lnTo>
                  <a:lnTo>
                    <a:pt x="36087" y="610"/>
                  </a:lnTo>
                  <a:lnTo>
                    <a:pt x="36029" y="453"/>
                  </a:lnTo>
                  <a:lnTo>
                    <a:pt x="35930" y="335"/>
                  </a:lnTo>
                  <a:lnTo>
                    <a:pt x="35832" y="237"/>
                  </a:lnTo>
                  <a:lnTo>
                    <a:pt x="35753" y="197"/>
                  </a:lnTo>
                  <a:lnTo>
                    <a:pt x="35675" y="178"/>
                  </a:lnTo>
                  <a:lnTo>
                    <a:pt x="35518" y="276"/>
                  </a:lnTo>
                  <a:lnTo>
                    <a:pt x="35262" y="374"/>
                  </a:lnTo>
                  <a:lnTo>
                    <a:pt x="34948" y="492"/>
                  </a:lnTo>
                  <a:lnTo>
                    <a:pt x="34575" y="590"/>
                  </a:lnTo>
                  <a:lnTo>
                    <a:pt x="34103" y="708"/>
                  </a:lnTo>
                  <a:lnTo>
                    <a:pt x="33573" y="806"/>
                  </a:lnTo>
                  <a:lnTo>
                    <a:pt x="32984" y="905"/>
                  </a:lnTo>
                  <a:lnTo>
                    <a:pt x="32316" y="1022"/>
                  </a:lnTo>
                  <a:lnTo>
                    <a:pt x="31589" y="1121"/>
                  </a:lnTo>
                  <a:lnTo>
                    <a:pt x="30783" y="1199"/>
                  </a:lnTo>
                  <a:lnTo>
                    <a:pt x="29919" y="1298"/>
                  </a:lnTo>
                  <a:lnTo>
                    <a:pt x="28996" y="1376"/>
                  </a:lnTo>
                  <a:lnTo>
                    <a:pt x="27994" y="1455"/>
                  </a:lnTo>
                  <a:lnTo>
                    <a:pt x="26933" y="1533"/>
                  </a:lnTo>
                  <a:lnTo>
                    <a:pt x="25833" y="1592"/>
                  </a:lnTo>
                  <a:lnTo>
                    <a:pt x="24654" y="1631"/>
                  </a:lnTo>
                  <a:lnTo>
                    <a:pt x="23122" y="1690"/>
                  </a:lnTo>
                  <a:lnTo>
                    <a:pt x="21531" y="1730"/>
                  </a:lnTo>
                  <a:lnTo>
                    <a:pt x="19822" y="1749"/>
                  </a:lnTo>
                  <a:lnTo>
                    <a:pt x="18054" y="1749"/>
                  </a:lnTo>
                  <a:lnTo>
                    <a:pt x="16227" y="1730"/>
                  </a:lnTo>
                  <a:lnTo>
                    <a:pt x="14498" y="1690"/>
                  </a:lnTo>
                  <a:lnTo>
                    <a:pt x="12867" y="1631"/>
                  </a:lnTo>
                  <a:lnTo>
                    <a:pt x="11316" y="1573"/>
                  </a:lnTo>
                  <a:lnTo>
                    <a:pt x="9862" y="1474"/>
                  </a:lnTo>
                  <a:lnTo>
                    <a:pt x="8487" y="1376"/>
                  </a:lnTo>
                  <a:lnTo>
                    <a:pt x="7229" y="1278"/>
                  </a:lnTo>
                  <a:lnTo>
                    <a:pt x="6070" y="1160"/>
                  </a:lnTo>
                  <a:lnTo>
                    <a:pt x="4990" y="1042"/>
                  </a:lnTo>
                  <a:lnTo>
                    <a:pt x="4027" y="905"/>
                  </a:lnTo>
                  <a:lnTo>
                    <a:pt x="3183" y="767"/>
                  </a:lnTo>
                  <a:lnTo>
                    <a:pt x="2436" y="630"/>
                  </a:lnTo>
                  <a:lnTo>
                    <a:pt x="1788" y="492"/>
                  </a:lnTo>
                  <a:lnTo>
                    <a:pt x="1277" y="355"/>
                  </a:lnTo>
                  <a:lnTo>
                    <a:pt x="865" y="217"/>
                  </a:lnTo>
                  <a:lnTo>
                    <a:pt x="570" y="80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11017;p66"/>
            <p:cNvSpPr/>
            <p:nvPr/>
          </p:nvSpPr>
          <p:spPr>
            <a:xfrm>
              <a:off x="-790309" y="-744641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0"/>
                  </a:moveTo>
                  <a:lnTo>
                    <a:pt x="373" y="20"/>
                  </a:lnTo>
                  <a:lnTo>
                    <a:pt x="295" y="40"/>
                  </a:lnTo>
                  <a:lnTo>
                    <a:pt x="236" y="98"/>
                  </a:lnTo>
                  <a:lnTo>
                    <a:pt x="157" y="15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1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590" y="1356"/>
                  </a:lnTo>
                  <a:lnTo>
                    <a:pt x="924" y="1474"/>
                  </a:lnTo>
                  <a:lnTo>
                    <a:pt x="1336" y="1591"/>
                  </a:lnTo>
                  <a:lnTo>
                    <a:pt x="1788" y="1690"/>
                  </a:lnTo>
                  <a:lnTo>
                    <a:pt x="2318" y="1808"/>
                  </a:lnTo>
                  <a:lnTo>
                    <a:pt x="2888" y="1925"/>
                  </a:lnTo>
                  <a:lnTo>
                    <a:pt x="3556" y="2024"/>
                  </a:lnTo>
                  <a:lnTo>
                    <a:pt x="4283" y="2122"/>
                  </a:lnTo>
                  <a:lnTo>
                    <a:pt x="5088" y="2240"/>
                  </a:lnTo>
                  <a:lnTo>
                    <a:pt x="6306" y="2377"/>
                  </a:lnTo>
                  <a:lnTo>
                    <a:pt x="7622" y="2495"/>
                  </a:lnTo>
                  <a:lnTo>
                    <a:pt x="8978" y="2613"/>
                  </a:lnTo>
                  <a:lnTo>
                    <a:pt x="10432" y="2692"/>
                  </a:lnTo>
                  <a:lnTo>
                    <a:pt x="11925" y="2770"/>
                  </a:lnTo>
                  <a:lnTo>
                    <a:pt x="13476" y="2849"/>
                  </a:lnTo>
                  <a:lnTo>
                    <a:pt x="15048" y="2888"/>
                  </a:lnTo>
                  <a:lnTo>
                    <a:pt x="16679" y="2908"/>
                  </a:lnTo>
                  <a:lnTo>
                    <a:pt x="18054" y="2927"/>
                  </a:lnTo>
                  <a:lnTo>
                    <a:pt x="20549" y="2927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1864" y="2259"/>
                  </a:lnTo>
                  <a:lnTo>
                    <a:pt x="32630" y="2161"/>
                  </a:lnTo>
                  <a:lnTo>
                    <a:pt x="33318" y="2043"/>
                  </a:lnTo>
                  <a:lnTo>
                    <a:pt x="33927" y="1945"/>
                  </a:lnTo>
                  <a:lnTo>
                    <a:pt x="34457" y="1827"/>
                  </a:lnTo>
                  <a:lnTo>
                    <a:pt x="34928" y="1709"/>
                  </a:lnTo>
                  <a:lnTo>
                    <a:pt x="35321" y="1591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415"/>
                  </a:lnTo>
                  <a:lnTo>
                    <a:pt x="35970" y="1316"/>
                  </a:lnTo>
                  <a:lnTo>
                    <a:pt x="36009" y="1257"/>
                  </a:lnTo>
                  <a:lnTo>
                    <a:pt x="36048" y="1199"/>
                  </a:lnTo>
                  <a:lnTo>
                    <a:pt x="36107" y="1022"/>
                  </a:lnTo>
                  <a:lnTo>
                    <a:pt x="36107" y="806"/>
                  </a:lnTo>
                  <a:lnTo>
                    <a:pt x="36087" y="609"/>
                  </a:lnTo>
                  <a:lnTo>
                    <a:pt x="36029" y="452"/>
                  </a:lnTo>
                  <a:lnTo>
                    <a:pt x="35950" y="334"/>
                  </a:lnTo>
                  <a:lnTo>
                    <a:pt x="35852" y="256"/>
                  </a:lnTo>
                  <a:lnTo>
                    <a:pt x="35753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295"/>
                  </a:lnTo>
                  <a:lnTo>
                    <a:pt x="35105" y="432"/>
                  </a:lnTo>
                  <a:lnTo>
                    <a:pt x="34634" y="570"/>
                  </a:lnTo>
                  <a:lnTo>
                    <a:pt x="34044" y="707"/>
                  </a:lnTo>
                  <a:lnTo>
                    <a:pt x="33337" y="845"/>
                  </a:lnTo>
                  <a:lnTo>
                    <a:pt x="32512" y="982"/>
                  </a:lnTo>
                  <a:lnTo>
                    <a:pt x="31589" y="1100"/>
                  </a:lnTo>
                  <a:lnTo>
                    <a:pt x="30548" y="1218"/>
                  </a:lnTo>
                  <a:lnTo>
                    <a:pt x="29389" y="1336"/>
                  </a:lnTo>
                  <a:lnTo>
                    <a:pt x="28151" y="1434"/>
                  </a:lnTo>
                  <a:lnTo>
                    <a:pt x="26796" y="1533"/>
                  </a:lnTo>
                  <a:lnTo>
                    <a:pt x="25342" y="1611"/>
                  </a:lnTo>
                  <a:lnTo>
                    <a:pt x="23790" y="1670"/>
                  </a:lnTo>
                  <a:lnTo>
                    <a:pt x="22140" y="1709"/>
                  </a:lnTo>
                  <a:lnTo>
                    <a:pt x="20411" y="1729"/>
                  </a:lnTo>
                  <a:lnTo>
                    <a:pt x="18564" y="1749"/>
                  </a:lnTo>
                  <a:lnTo>
                    <a:pt x="18054" y="1749"/>
                  </a:lnTo>
                  <a:lnTo>
                    <a:pt x="16246" y="1729"/>
                  </a:lnTo>
                  <a:lnTo>
                    <a:pt x="14518" y="1690"/>
                  </a:lnTo>
                  <a:lnTo>
                    <a:pt x="12887" y="1631"/>
                  </a:lnTo>
                  <a:lnTo>
                    <a:pt x="11335" y="1552"/>
                  </a:lnTo>
                  <a:lnTo>
                    <a:pt x="9882" y="1474"/>
                  </a:lnTo>
                  <a:lnTo>
                    <a:pt x="8526" y="1375"/>
                  </a:lnTo>
                  <a:lnTo>
                    <a:pt x="7249" y="1277"/>
                  </a:lnTo>
                  <a:lnTo>
                    <a:pt x="6090" y="1159"/>
                  </a:lnTo>
                  <a:lnTo>
                    <a:pt x="5029" y="1041"/>
                  </a:lnTo>
                  <a:lnTo>
                    <a:pt x="4067" y="904"/>
                  </a:lnTo>
                  <a:lnTo>
                    <a:pt x="3202" y="766"/>
                  </a:lnTo>
                  <a:lnTo>
                    <a:pt x="2456" y="629"/>
                  </a:lnTo>
                  <a:lnTo>
                    <a:pt x="1827" y="491"/>
                  </a:lnTo>
                  <a:lnTo>
                    <a:pt x="1297" y="354"/>
                  </a:lnTo>
                  <a:lnTo>
                    <a:pt x="884" y="216"/>
                  </a:lnTo>
                  <a:lnTo>
                    <a:pt x="570" y="7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66"/>
            <p:cNvSpPr/>
            <p:nvPr/>
          </p:nvSpPr>
          <p:spPr>
            <a:xfrm>
              <a:off x="-779311" y="-721362"/>
              <a:ext cx="579859" cy="141018"/>
            </a:xfrm>
            <a:custGeom>
              <a:avLst/>
              <a:gdLst/>
              <a:ahLst/>
              <a:cxnLst/>
              <a:rect l="l" t="t" r="r" b="b"/>
              <a:pathLst>
                <a:path w="35223" h="8566" extrusionOk="0">
                  <a:moveTo>
                    <a:pt x="35184" y="1"/>
                  </a:moveTo>
                  <a:lnTo>
                    <a:pt x="35105" y="40"/>
                  </a:lnTo>
                  <a:lnTo>
                    <a:pt x="35007" y="60"/>
                  </a:lnTo>
                  <a:lnTo>
                    <a:pt x="34653" y="177"/>
                  </a:lnTo>
                  <a:lnTo>
                    <a:pt x="34260" y="295"/>
                  </a:lnTo>
                  <a:lnTo>
                    <a:pt x="33789" y="413"/>
                  </a:lnTo>
                  <a:lnTo>
                    <a:pt x="33259" y="531"/>
                  </a:lnTo>
                  <a:lnTo>
                    <a:pt x="32650" y="629"/>
                  </a:lnTo>
                  <a:lnTo>
                    <a:pt x="31962" y="747"/>
                  </a:lnTo>
                  <a:lnTo>
                    <a:pt x="31196" y="845"/>
                  </a:lnTo>
                  <a:lnTo>
                    <a:pt x="30331" y="944"/>
                  </a:lnTo>
                  <a:lnTo>
                    <a:pt x="29055" y="1081"/>
                  </a:lnTo>
                  <a:lnTo>
                    <a:pt x="27699" y="1199"/>
                  </a:lnTo>
                  <a:lnTo>
                    <a:pt x="26245" y="1297"/>
                  </a:lnTo>
                  <a:lnTo>
                    <a:pt x="24752" y="1376"/>
                  </a:lnTo>
                  <a:lnTo>
                    <a:pt x="23181" y="1435"/>
                  </a:lnTo>
                  <a:lnTo>
                    <a:pt x="21550" y="1474"/>
                  </a:lnTo>
                  <a:lnTo>
                    <a:pt x="19881" y="1513"/>
                  </a:lnTo>
                  <a:lnTo>
                    <a:pt x="17386" y="1513"/>
                  </a:lnTo>
                  <a:lnTo>
                    <a:pt x="16011" y="1494"/>
                  </a:lnTo>
                  <a:lnTo>
                    <a:pt x="15087" y="2024"/>
                  </a:lnTo>
                  <a:lnTo>
                    <a:pt x="14144" y="2515"/>
                  </a:lnTo>
                  <a:lnTo>
                    <a:pt x="13182" y="2987"/>
                  </a:lnTo>
                  <a:lnTo>
                    <a:pt x="12219" y="3419"/>
                  </a:lnTo>
                  <a:lnTo>
                    <a:pt x="11257" y="3831"/>
                  </a:lnTo>
                  <a:lnTo>
                    <a:pt x="10274" y="4205"/>
                  </a:lnTo>
                  <a:lnTo>
                    <a:pt x="9272" y="4558"/>
                  </a:lnTo>
                  <a:lnTo>
                    <a:pt x="8271" y="4892"/>
                  </a:lnTo>
                  <a:lnTo>
                    <a:pt x="7269" y="5187"/>
                  </a:lnTo>
                  <a:lnTo>
                    <a:pt x="6247" y="5462"/>
                  </a:lnTo>
                  <a:lnTo>
                    <a:pt x="5206" y="5717"/>
                  </a:lnTo>
                  <a:lnTo>
                    <a:pt x="4184" y="5953"/>
                  </a:lnTo>
                  <a:lnTo>
                    <a:pt x="3143" y="6149"/>
                  </a:lnTo>
                  <a:lnTo>
                    <a:pt x="2102" y="6326"/>
                  </a:lnTo>
                  <a:lnTo>
                    <a:pt x="1061" y="6464"/>
                  </a:lnTo>
                  <a:lnTo>
                    <a:pt x="0" y="6601"/>
                  </a:lnTo>
                  <a:lnTo>
                    <a:pt x="59" y="6680"/>
                  </a:lnTo>
                  <a:lnTo>
                    <a:pt x="79" y="6778"/>
                  </a:lnTo>
                  <a:lnTo>
                    <a:pt x="157" y="6837"/>
                  </a:lnTo>
                  <a:lnTo>
                    <a:pt x="295" y="6916"/>
                  </a:lnTo>
                  <a:lnTo>
                    <a:pt x="629" y="7053"/>
                  </a:lnTo>
                  <a:lnTo>
                    <a:pt x="1100" y="7191"/>
                  </a:lnTo>
                  <a:lnTo>
                    <a:pt x="1690" y="7348"/>
                  </a:lnTo>
                  <a:lnTo>
                    <a:pt x="2416" y="7505"/>
                  </a:lnTo>
                  <a:lnTo>
                    <a:pt x="3261" y="7642"/>
                  </a:lnTo>
                  <a:lnTo>
                    <a:pt x="4224" y="7780"/>
                  </a:lnTo>
                  <a:lnTo>
                    <a:pt x="5285" y="7917"/>
                  </a:lnTo>
                  <a:lnTo>
                    <a:pt x="6463" y="8055"/>
                  </a:lnTo>
                  <a:lnTo>
                    <a:pt x="7760" y="8173"/>
                  </a:lnTo>
                  <a:lnTo>
                    <a:pt x="9135" y="8271"/>
                  </a:lnTo>
                  <a:lnTo>
                    <a:pt x="10628" y="8369"/>
                  </a:lnTo>
                  <a:lnTo>
                    <a:pt x="12219" y="8448"/>
                  </a:lnTo>
                  <a:lnTo>
                    <a:pt x="13909" y="8507"/>
                  </a:lnTo>
                  <a:lnTo>
                    <a:pt x="15696" y="8546"/>
                  </a:lnTo>
                  <a:lnTo>
                    <a:pt x="17562" y="8566"/>
                  </a:lnTo>
                  <a:lnTo>
                    <a:pt x="20490" y="8566"/>
                  </a:lnTo>
                  <a:lnTo>
                    <a:pt x="23063" y="8526"/>
                  </a:lnTo>
                  <a:lnTo>
                    <a:pt x="25322" y="8467"/>
                  </a:lnTo>
                  <a:lnTo>
                    <a:pt x="27287" y="8369"/>
                  </a:lnTo>
                  <a:lnTo>
                    <a:pt x="28956" y="8232"/>
                  </a:lnTo>
                  <a:lnTo>
                    <a:pt x="30371" y="8114"/>
                  </a:lnTo>
                  <a:lnTo>
                    <a:pt x="31549" y="7957"/>
                  </a:lnTo>
                  <a:lnTo>
                    <a:pt x="32512" y="7800"/>
                  </a:lnTo>
                  <a:lnTo>
                    <a:pt x="33278" y="7642"/>
                  </a:lnTo>
                  <a:lnTo>
                    <a:pt x="33868" y="7505"/>
                  </a:lnTo>
                  <a:lnTo>
                    <a:pt x="34319" y="7348"/>
                  </a:lnTo>
                  <a:lnTo>
                    <a:pt x="34634" y="7230"/>
                  </a:lnTo>
                  <a:lnTo>
                    <a:pt x="34850" y="7112"/>
                  </a:lnTo>
                  <a:lnTo>
                    <a:pt x="34968" y="7014"/>
                  </a:lnTo>
                  <a:lnTo>
                    <a:pt x="35027" y="6955"/>
                  </a:lnTo>
                  <a:lnTo>
                    <a:pt x="35046" y="6916"/>
                  </a:lnTo>
                  <a:lnTo>
                    <a:pt x="35125" y="6798"/>
                  </a:lnTo>
                  <a:lnTo>
                    <a:pt x="35223" y="6699"/>
                  </a:lnTo>
                  <a:lnTo>
                    <a:pt x="35184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9" name="Google Shape;11019;p66"/>
            <p:cNvSpPr/>
            <p:nvPr/>
          </p:nvSpPr>
          <p:spPr>
            <a:xfrm>
              <a:off x="-715928" y="-1339736"/>
              <a:ext cx="514865" cy="414295"/>
            </a:xfrm>
            <a:custGeom>
              <a:avLst/>
              <a:gdLst/>
              <a:ahLst/>
              <a:cxnLst/>
              <a:rect l="l" t="t" r="r" b="b"/>
              <a:pathLst>
                <a:path w="31275" h="25166" extrusionOk="0">
                  <a:moveTo>
                    <a:pt x="31196" y="1"/>
                  </a:moveTo>
                  <a:lnTo>
                    <a:pt x="30685" y="178"/>
                  </a:lnTo>
                  <a:lnTo>
                    <a:pt x="30057" y="335"/>
                  </a:lnTo>
                  <a:lnTo>
                    <a:pt x="29310" y="492"/>
                  </a:lnTo>
                  <a:lnTo>
                    <a:pt x="28407" y="649"/>
                  </a:lnTo>
                  <a:lnTo>
                    <a:pt x="28014" y="1494"/>
                  </a:lnTo>
                  <a:lnTo>
                    <a:pt x="27582" y="2339"/>
                  </a:lnTo>
                  <a:lnTo>
                    <a:pt x="27149" y="3164"/>
                  </a:lnTo>
                  <a:lnTo>
                    <a:pt x="26698" y="3989"/>
                  </a:lnTo>
                  <a:lnTo>
                    <a:pt x="26226" y="4794"/>
                  </a:lnTo>
                  <a:lnTo>
                    <a:pt x="25735" y="5600"/>
                  </a:lnTo>
                  <a:lnTo>
                    <a:pt x="25224" y="6385"/>
                  </a:lnTo>
                  <a:lnTo>
                    <a:pt x="24713" y="7171"/>
                  </a:lnTo>
                  <a:lnTo>
                    <a:pt x="24163" y="7937"/>
                  </a:lnTo>
                  <a:lnTo>
                    <a:pt x="23613" y="8704"/>
                  </a:lnTo>
                  <a:lnTo>
                    <a:pt x="23024" y="9450"/>
                  </a:lnTo>
                  <a:lnTo>
                    <a:pt x="22435" y="10197"/>
                  </a:lnTo>
                  <a:lnTo>
                    <a:pt x="21806" y="10923"/>
                  </a:lnTo>
                  <a:lnTo>
                    <a:pt x="21177" y="11631"/>
                  </a:lnTo>
                  <a:lnTo>
                    <a:pt x="20510" y="12318"/>
                  </a:lnTo>
                  <a:lnTo>
                    <a:pt x="19842" y="13006"/>
                  </a:lnTo>
                  <a:lnTo>
                    <a:pt x="18761" y="14008"/>
                  </a:lnTo>
                  <a:lnTo>
                    <a:pt x="17661" y="14970"/>
                  </a:lnTo>
                  <a:lnTo>
                    <a:pt x="16541" y="15894"/>
                  </a:lnTo>
                  <a:lnTo>
                    <a:pt x="15382" y="16778"/>
                  </a:lnTo>
                  <a:lnTo>
                    <a:pt x="14204" y="17622"/>
                  </a:lnTo>
                  <a:lnTo>
                    <a:pt x="13005" y="18447"/>
                  </a:lnTo>
                  <a:lnTo>
                    <a:pt x="11787" y="19213"/>
                  </a:lnTo>
                  <a:lnTo>
                    <a:pt x="10530" y="19960"/>
                  </a:lnTo>
                  <a:lnTo>
                    <a:pt x="9273" y="20648"/>
                  </a:lnTo>
                  <a:lnTo>
                    <a:pt x="7996" y="21315"/>
                  </a:lnTo>
                  <a:lnTo>
                    <a:pt x="6699" y="21924"/>
                  </a:lnTo>
                  <a:lnTo>
                    <a:pt x="5383" y="22514"/>
                  </a:lnTo>
                  <a:lnTo>
                    <a:pt x="4047" y="23044"/>
                  </a:lnTo>
                  <a:lnTo>
                    <a:pt x="2711" y="23535"/>
                  </a:lnTo>
                  <a:lnTo>
                    <a:pt x="1356" y="23987"/>
                  </a:lnTo>
                  <a:lnTo>
                    <a:pt x="1" y="24400"/>
                  </a:lnTo>
                  <a:lnTo>
                    <a:pt x="1199" y="24557"/>
                  </a:lnTo>
                  <a:lnTo>
                    <a:pt x="2574" y="24694"/>
                  </a:lnTo>
                  <a:lnTo>
                    <a:pt x="4067" y="24812"/>
                  </a:lnTo>
                  <a:lnTo>
                    <a:pt x="5697" y="24930"/>
                  </a:lnTo>
                  <a:lnTo>
                    <a:pt x="7465" y="25028"/>
                  </a:lnTo>
                  <a:lnTo>
                    <a:pt x="9371" y="25087"/>
                  </a:lnTo>
                  <a:lnTo>
                    <a:pt x="11394" y="25146"/>
                  </a:lnTo>
                  <a:lnTo>
                    <a:pt x="13536" y="25166"/>
                  </a:lnTo>
                  <a:lnTo>
                    <a:pt x="15972" y="25166"/>
                  </a:lnTo>
                  <a:lnTo>
                    <a:pt x="18250" y="25127"/>
                  </a:lnTo>
                  <a:lnTo>
                    <a:pt x="20372" y="25048"/>
                  </a:lnTo>
                  <a:lnTo>
                    <a:pt x="22317" y="24950"/>
                  </a:lnTo>
                  <a:lnTo>
                    <a:pt x="24085" y="24832"/>
                  </a:lnTo>
                  <a:lnTo>
                    <a:pt x="25676" y="24694"/>
                  </a:lnTo>
                  <a:lnTo>
                    <a:pt x="27071" y="24537"/>
                  </a:lnTo>
                  <a:lnTo>
                    <a:pt x="28289" y="24360"/>
                  </a:lnTo>
                  <a:lnTo>
                    <a:pt x="28682" y="23732"/>
                  </a:lnTo>
                  <a:lnTo>
                    <a:pt x="29094" y="23103"/>
                  </a:lnTo>
                  <a:lnTo>
                    <a:pt x="29467" y="22475"/>
                  </a:lnTo>
                  <a:lnTo>
                    <a:pt x="29860" y="21826"/>
                  </a:lnTo>
                  <a:lnTo>
                    <a:pt x="30214" y="21158"/>
                  </a:lnTo>
                  <a:lnTo>
                    <a:pt x="30587" y="20490"/>
                  </a:lnTo>
                  <a:lnTo>
                    <a:pt x="30921" y="19822"/>
                  </a:lnTo>
                  <a:lnTo>
                    <a:pt x="31275" y="19135"/>
                  </a:lnTo>
                  <a:lnTo>
                    <a:pt x="31196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0" name="Google Shape;11020;p66"/>
            <p:cNvSpPr/>
            <p:nvPr/>
          </p:nvSpPr>
          <p:spPr>
            <a:xfrm>
              <a:off x="-484686" y="-791216"/>
              <a:ext cx="284604" cy="75365"/>
            </a:xfrm>
            <a:custGeom>
              <a:avLst/>
              <a:gdLst/>
              <a:ahLst/>
              <a:cxnLst/>
              <a:rect l="l" t="t" r="r" b="b"/>
              <a:pathLst>
                <a:path w="17288" h="4578" extrusionOk="0">
                  <a:moveTo>
                    <a:pt x="17288" y="0"/>
                  </a:moveTo>
                  <a:lnTo>
                    <a:pt x="17189" y="40"/>
                  </a:lnTo>
                  <a:lnTo>
                    <a:pt x="17111" y="59"/>
                  </a:lnTo>
                  <a:lnTo>
                    <a:pt x="16757" y="177"/>
                  </a:lnTo>
                  <a:lnTo>
                    <a:pt x="16364" y="295"/>
                  </a:lnTo>
                  <a:lnTo>
                    <a:pt x="15893" y="413"/>
                  </a:lnTo>
                  <a:lnTo>
                    <a:pt x="15363" y="531"/>
                  </a:lnTo>
                  <a:lnTo>
                    <a:pt x="14754" y="629"/>
                  </a:lnTo>
                  <a:lnTo>
                    <a:pt x="14066" y="747"/>
                  </a:lnTo>
                  <a:lnTo>
                    <a:pt x="13300" y="845"/>
                  </a:lnTo>
                  <a:lnTo>
                    <a:pt x="12435" y="963"/>
                  </a:lnTo>
                  <a:lnTo>
                    <a:pt x="10687" y="1120"/>
                  </a:lnTo>
                  <a:lnTo>
                    <a:pt x="8762" y="1277"/>
                  </a:lnTo>
                  <a:lnTo>
                    <a:pt x="6719" y="1376"/>
                  </a:lnTo>
                  <a:lnTo>
                    <a:pt x="4558" y="1454"/>
                  </a:lnTo>
                  <a:lnTo>
                    <a:pt x="3536" y="2240"/>
                  </a:lnTo>
                  <a:lnTo>
                    <a:pt x="2476" y="2986"/>
                  </a:lnTo>
                  <a:lnTo>
                    <a:pt x="1395" y="3713"/>
                  </a:lnTo>
                  <a:lnTo>
                    <a:pt x="275" y="4401"/>
                  </a:lnTo>
                  <a:lnTo>
                    <a:pt x="0" y="4578"/>
                  </a:lnTo>
                  <a:lnTo>
                    <a:pt x="1847" y="4558"/>
                  </a:lnTo>
                  <a:lnTo>
                    <a:pt x="3576" y="4538"/>
                  </a:lnTo>
                  <a:lnTo>
                    <a:pt x="5226" y="4499"/>
                  </a:lnTo>
                  <a:lnTo>
                    <a:pt x="6778" y="4440"/>
                  </a:lnTo>
                  <a:lnTo>
                    <a:pt x="8232" y="4362"/>
                  </a:lnTo>
                  <a:lnTo>
                    <a:pt x="9587" y="4263"/>
                  </a:lnTo>
                  <a:lnTo>
                    <a:pt x="10825" y="4165"/>
                  </a:lnTo>
                  <a:lnTo>
                    <a:pt x="11984" y="4047"/>
                  </a:lnTo>
                  <a:lnTo>
                    <a:pt x="13025" y="3929"/>
                  </a:lnTo>
                  <a:lnTo>
                    <a:pt x="13948" y="3811"/>
                  </a:lnTo>
                  <a:lnTo>
                    <a:pt x="14773" y="3674"/>
                  </a:lnTo>
                  <a:lnTo>
                    <a:pt x="15480" y="3536"/>
                  </a:lnTo>
                  <a:lnTo>
                    <a:pt x="16070" y="3399"/>
                  </a:lnTo>
                  <a:lnTo>
                    <a:pt x="16541" y="3261"/>
                  </a:lnTo>
                  <a:lnTo>
                    <a:pt x="16875" y="3124"/>
                  </a:lnTo>
                  <a:lnTo>
                    <a:pt x="17013" y="3065"/>
                  </a:lnTo>
                  <a:lnTo>
                    <a:pt x="17111" y="3006"/>
                  </a:lnTo>
                  <a:lnTo>
                    <a:pt x="17189" y="3026"/>
                  </a:lnTo>
                  <a:lnTo>
                    <a:pt x="17288" y="3085"/>
                  </a:lnTo>
                  <a:lnTo>
                    <a:pt x="17288" y="0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1" name="Google Shape;11021;p66"/>
            <p:cNvSpPr/>
            <p:nvPr/>
          </p:nvSpPr>
          <p:spPr>
            <a:xfrm>
              <a:off x="-250217" y="-1024730"/>
              <a:ext cx="49503" cy="86049"/>
            </a:xfrm>
            <a:custGeom>
              <a:avLst/>
              <a:gdLst/>
              <a:ahLst/>
              <a:cxnLst/>
              <a:rect l="l" t="t" r="r" b="b"/>
              <a:pathLst>
                <a:path w="3007" h="5227" extrusionOk="0">
                  <a:moveTo>
                    <a:pt x="2987" y="1"/>
                  </a:moveTo>
                  <a:lnTo>
                    <a:pt x="2633" y="688"/>
                  </a:lnTo>
                  <a:lnTo>
                    <a:pt x="2299" y="1356"/>
                  </a:lnTo>
                  <a:lnTo>
                    <a:pt x="1926" y="2024"/>
                  </a:lnTo>
                  <a:lnTo>
                    <a:pt x="1572" y="2692"/>
                  </a:lnTo>
                  <a:lnTo>
                    <a:pt x="1179" y="3341"/>
                  </a:lnTo>
                  <a:lnTo>
                    <a:pt x="806" y="3969"/>
                  </a:lnTo>
                  <a:lnTo>
                    <a:pt x="394" y="4598"/>
                  </a:lnTo>
                  <a:lnTo>
                    <a:pt x="1" y="5226"/>
                  </a:lnTo>
                  <a:lnTo>
                    <a:pt x="1" y="5226"/>
                  </a:lnTo>
                  <a:lnTo>
                    <a:pt x="570" y="5128"/>
                  </a:lnTo>
                  <a:lnTo>
                    <a:pt x="1062" y="5050"/>
                  </a:lnTo>
                  <a:lnTo>
                    <a:pt x="1513" y="4951"/>
                  </a:lnTo>
                  <a:lnTo>
                    <a:pt x="1906" y="4853"/>
                  </a:lnTo>
                  <a:lnTo>
                    <a:pt x="2240" y="4755"/>
                  </a:lnTo>
                  <a:lnTo>
                    <a:pt x="2515" y="4657"/>
                  </a:lnTo>
                  <a:lnTo>
                    <a:pt x="2712" y="4558"/>
                  </a:lnTo>
                  <a:lnTo>
                    <a:pt x="2869" y="4460"/>
                  </a:lnTo>
                  <a:lnTo>
                    <a:pt x="3006" y="4519"/>
                  </a:lnTo>
                  <a:lnTo>
                    <a:pt x="3006" y="4519"/>
                  </a:lnTo>
                  <a:lnTo>
                    <a:pt x="2987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2" name="Google Shape;11022;p66"/>
            <p:cNvSpPr/>
            <p:nvPr/>
          </p:nvSpPr>
          <p:spPr>
            <a:xfrm>
              <a:off x="-308744" y="-930609"/>
              <a:ext cx="108027" cy="68583"/>
            </a:xfrm>
            <a:custGeom>
              <a:avLst/>
              <a:gdLst/>
              <a:ahLst/>
              <a:cxnLst/>
              <a:rect l="l" t="t" r="r" b="b"/>
              <a:pathLst>
                <a:path w="6562" h="4166" extrusionOk="0">
                  <a:moveTo>
                    <a:pt x="6561" y="1"/>
                  </a:moveTo>
                  <a:lnTo>
                    <a:pt x="6424" y="59"/>
                  </a:lnTo>
                  <a:lnTo>
                    <a:pt x="6129" y="158"/>
                  </a:lnTo>
                  <a:lnTo>
                    <a:pt x="5795" y="256"/>
                  </a:lnTo>
                  <a:lnTo>
                    <a:pt x="5402" y="354"/>
                  </a:lnTo>
                  <a:lnTo>
                    <a:pt x="4970" y="452"/>
                  </a:lnTo>
                  <a:lnTo>
                    <a:pt x="4479" y="551"/>
                  </a:lnTo>
                  <a:lnTo>
                    <a:pt x="3929" y="649"/>
                  </a:lnTo>
                  <a:lnTo>
                    <a:pt x="2652" y="826"/>
                  </a:lnTo>
                  <a:lnTo>
                    <a:pt x="2024" y="1690"/>
                  </a:lnTo>
                  <a:lnTo>
                    <a:pt x="1356" y="2535"/>
                  </a:lnTo>
                  <a:lnTo>
                    <a:pt x="688" y="3360"/>
                  </a:lnTo>
                  <a:lnTo>
                    <a:pt x="0" y="4165"/>
                  </a:lnTo>
                  <a:lnTo>
                    <a:pt x="1316" y="4047"/>
                  </a:lnTo>
                  <a:lnTo>
                    <a:pt x="2495" y="3910"/>
                  </a:lnTo>
                  <a:lnTo>
                    <a:pt x="3517" y="3753"/>
                  </a:lnTo>
                  <a:lnTo>
                    <a:pt x="4401" y="3615"/>
                  </a:lnTo>
                  <a:lnTo>
                    <a:pt x="5147" y="3458"/>
                  </a:lnTo>
                  <a:lnTo>
                    <a:pt x="5736" y="3301"/>
                  </a:lnTo>
                  <a:lnTo>
                    <a:pt x="5952" y="3222"/>
                  </a:lnTo>
                  <a:lnTo>
                    <a:pt x="6149" y="3144"/>
                  </a:lnTo>
                  <a:lnTo>
                    <a:pt x="6306" y="3065"/>
                  </a:lnTo>
                  <a:lnTo>
                    <a:pt x="6424" y="2987"/>
                  </a:lnTo>
                  <a:lnTo>
                    <a:pt x="6502" y="3006"/>
                  </a:lnTo>
                  <a:lnTo>
                    <a:pt x="6561" y="3045"/>
                  </a:lnTo>
                  <a:lnTo>
                    <a:pt x="6561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11023;p66"/>
            <p:cNvSpPr/>
            <p:nvPr/>
          </p:nvSpPr>
          <p:spPr>
            <a:xfrm>
              <a:off x="-384425" y="-860756"/>
              <a:ext cx="184034" cy="73110"/>
            </a:xfrm>
            <a:custGeom>
              <a:avLst/>
              <a:gdLst/>
              <a:ahLst/>
              <a:cxnLst/>
              <a:rect l="l" t="t" r="r" b="b"/>
              <a:pathLst>
                <a:path w="11179" h="4441" extrusionOk="0">
                  <a:moveTo>
                    <a:pt x="11178" y="1"/>
                  </a:moveTo>
                  <a:lnTo>
                    <a:pt x="11021" y="60"/>
                  </a:lnTo>
                  <a:lnTo>
                    <a:pt x="10667" y="178"/>
                  </a:lnTo>
                  <a:lnTo>
                    <a:pt x="10274" y="276"/>
                  </a:lnTo>
                  <a:lnTo>
                    <a:pt x="9803" y="394"/>
                  </a:lnTo>
                  <a:lnTo>
                    <a:pt x="9273" y="512"/>
                  </a:lnTo>
                  <a:lnTo>
                    <a:pt x="8664" y="629"/>
                  </a:lnTo>
                  <a:lnTo>
                    <a:pt x="7976" y="728"/>
                  </a:lnTo>
                  <a:lnTo>
                    <a:pt x="7210" y="845"/>
                  </a:lnTo>
                  <a:lnTo>
                    <a:pt x="6345" y="944"/>
                  </a:lnTo>
                  <a:lnTo>
                    <a:pt x="4951" y="1081"/>
                  </a:lnTo>
                  <a:lnTo>
                    <a:pt x="3438" y="1199"/>
                  </a:lnTo>
                  <a:lnTo>
                    <a:pt x="2613" y="2044"/>
                  </a:lnTo>
                  <a:lnTo>
                    <a:pt x="1768" y="2869"/>
                  </a:lnTo>
                  <a:lnTo>
                    <a:pt x="904" y="3674"/>
                  </a:lnTo>
                  <a:lnTo>
                    <a:pt x="0" y="4440"/>
                  </a:lnTo>
                  <a:lnTo>
                    <a:pt x="1179" y="4401"/>
                  </a:lnTo>
                  <a:lnTo>
                    <a:pt x="2279" y="4342"/>
                  </a:lnTo>
                  <a:lnTo>
                    <a:pt x="3340" y="4264"/>
                  </a:lnTo>
                  <a:lnTo>
                    <a:pt x="4342" y="4185"/>
                  </a:lnTo>
                  <a:lnTo>
                    <a:pt x="5265" y="4107"/>
                  </a:lnTo>
                  <a:lnTo>
                    <a:pt x="6129" y="4008"/>
                  </a:lnTo>
                  <a:lnTo>
                    <a:pt x="6935" y="3930"/>
                  </a:lnTo>
                  <a:lnTo>
                    <a:pt x="7662" y="3831"/>
                  </a:lnTo>
                  <a:lnTo>
                    <a:pt x="8330" y="3714"/>
                  </a:lnTo>
                  <a:lnTo>
                    <a:pt x="8919" y="3615"/>
                  </a:lnTo>
                  <a:lnTo>
                    <a:pt x="9449" y="3517"/>
                  </a:lnTo>
                  <a:lnTo>
                    <a:pt x="9921" y="3399"/>
                  </a:lnTo>
                  <a:lnTo>
                    <a:pt x="10294" y="3301"/>
                  </a:lnTo>
                  <a:lnTo>
                    <a:pt x="10608" y="3183"/>
                  </a:lnTo>
                  <a:lnTo>
                    <a:pt x="10864" y="3085"/>
                  </a:lnTo>
                  <a:lnTo>
                    <a:pt x="11021" y="2987"/>
                  </a:lnTo>
                  <a:lnTo>
                    <a:pt x="11099" y="3006"/>
                  </a:lnTo>
                  <a:lnTo>
                    <a:pt x="11178" y="3046"/>
                  </a:lnTo>
                  <a:lnTo>
                    <a:pt x="11178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4" name="Google Shape;11024;p66"/>
            <p:cNvSpPr/>
            <p:nvPr/>
          </p:nvSpPr>
          <p:spPr>
            <a:xfrm>
              <a:off x="-238249" y="-1405062"/>
              <a:ext cx="35592" cy="54672"/>
            </a:xfrm>
            <a:custGeom>
              <a:avLst/>
              <a:gdLst/>
              <a:ahLst/>
              <a:cxnLst/>
              <a:rect l="l" t="t" r="r" b="b"/>
              <a:pathLst>
                <a:path w="2162" h="3321" extrusionOk="0">
                  <a:moveTo>
                    <a:pt x="2162" y="1"/>
                  </a:moveTo>
                  <a:lnTo>
                    <a:pt x="1749" y="138"/>
                  </a:lnTo>
                  <a:lnTo>
                    <a:pt x="1258" y="276"/>
                  </a:lnTo>
                  <a:lnTo>
                    <a:pt x="649" y="1808"/>
                  </a:lnTo>
                  <a:lnTo>
                    <a:pt x="1" y="3321"/>
                  </a:lnTo>
                  <a:lnTo>
                    <a:pt x="786" y="3164"/>
                  </a:lnTo>
                  <a:lnTo>
                    <a:pt x="1395" y="3006"/>
                  </a:lnTo>
                  <a:lnTo>
                    <a:pt x="1651" y="2908"/>
                  </a:lnTo>
                  <a:lnTo>
                    <a:pt x="1867" y="2830"/>
                  </a:lnTo>
                  <a:lnTo>
                    <a:pt x="2024" y="2751"/>
                  </a:lnTo>
                  <a:lnTo>
                    <a:pt x="2142" y="2672"/>
                  </a:lnTo>
                  <a:lnTo>
                    <a:pt x="2162" y="2574"/>
                  </a:lnTo>
                  <a:lnTo>
                    <a:pt x="2162" y="2260"/>
                  </a:lnTo>
                  <a:lnTo>
                    <a:pt x="2162" y="1337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294A4654-0206-60B7-16B5-8EE31561AE6E}"/>
              </a:ext>
            </a:extLst>
          </p:cNvPr>
          <p:cNvSpPr txBox="1"/>
          <p:nvPr/>
        </p:nvSpPr>
        <p:spPr>
          <a:xfrm>
            <a:off x="0" y="38182"/>
            <a:ext cx="9144000" cy="515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2000" b="1" dirty="0">
                <a:solidFill>
                  <a:srgbClr val="583F5C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b="1" dirty="0">
              <a:solidFill>
                <a:srgbClr val="583F5C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830DBA9-39F9-DA4B-4385-5C3F172FD791}"/>
              </a:ext>
            </a:extLst>
          </p:cNvPr>
          <p:cNvSpPr txBox="1"/>
          <p:nvPr/>
        </p:nvSpPr>
        <p:spPr>
          <a:xfrm>
            <a:off x="513408" y="2594458"/>
            <a:ext cx="2244142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100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50361CD-0810-BF37-56FA-A7DC80302F32}"/>
              </a:ext>
            </a:extLst>
          </p:cNvPr>
          <p:cNvSpPr txBox="1"/>
          <p:nvPr/>
        </p:nvSpPr>
        <p:spPr>
          <a:xfrm>
            <a:off x="3450355" y="929768"/>
            <a:ext cx="2244142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6F7D7E2-0D21-AA7E-F43B-A39BD1AD8B96}"/>
              </a:ext>
            </a:extLst>
          </p:cNvPr>
          <p:cNvSpPr txBox="1"/>
          <p:nvPr/>
        </p:nvSpPr>
        <p:spPr>
          <a:xfrm>
            <a:off x="6270449" y="2685949"/>
            <a:ext cx="2244142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100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</p:cSld>
  <p:clrMapOvr>
    <a:masterClrMapping/>
  </p:clrMapOvr>
  <p:transition spd="slow">
    <p:push dir="u"/>
  </p:transition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0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34" name="Google Shape;11034;p67"/>
          <p:cNvSpPr/>
          <p:nvPr/>
        </p:nvSpPr>
        <p:spPr>
          <a:xfrm flipH="1">
            <a:off x="7099725" y="3583675"/>
            <a:ext cx="1845675" cy="1256025"/>
          </a:xfrm>
          <a:custGeom>
            <a:avLst/>
            <a:gdLst/>
            <a:ahLst/>
            <a:cxnLst/>
            <a:rect l="l" t="t" r="r" b="b"/>
            <a:pathLst>
              <a:path w="73827" h="50241" extrusionOk="0">
                <a:moveTo>
                  <a:pt x="27350" y="12508"/>
                </a:moveTo>
                <a:lnTo>
                  <a:pt x="27369" y="12527"/>
                </a:lnTo>
                <a:lnTo>
                  <a:pt x="27350" y="12527"/>
                </a:lnTo>
                <a:lnTo>
                  <a:pt x="27350" y="12508"/>
                </a:lnTo>
                <a:close/>
                <a:moveTo>
                  <a:pt x="43736" y="12083"/>
                </a:moveTo>
                <a:lnTo>
                  <a:pt x="44740" y="12431"/>
                </a:lnTo>
                <a:lnTo>
                  <a:pt x="44643" y="12450"/>
                </a:lnTo>
                <a:lnTo>
                  <a:pt x="44740" y="13010"/>
                </a:lnTo>
                <a:lnTo>
                  <a:pt x="43948" y="13145"/>
                </a:lnTo>
                <a:lnTo>
                  <a:pt x="43736" y="12083"/>
                </a:lnTo>
                <a:close/>
                <a:moveTo>
                  <a:pt x="42771" y="11736"/>
                </a:moveTo>
                <a:lnTo>
                  <a:pt x="43524" y="12006"/>
                </a:lnTo>
                <a:lnTo>
                  <a:pt x="43427" y="12025"/>
                </a:lnTo>
                <a:lnTo>
                  <a:pt x="43639" y="13203"/>
                </a:lnTo>
                <a:lnTo>
                  <a:pt x="43060" y="13299"/>
                </a:lnTo>
                <a:lnTo>
                  <a:pt x="42771" y="11736"/>
                </a:lnTo>
                <a:close/>
                <a:moveTo>
                  <a:pt x="44913" y="13917"/>
                </a:moveTo>
                <a:lnTo>
                  <a:pt x="45106" y="14920"/>
                </a:lnTo>
                <a:lnTo>
                  <a:pt x="44315" y="15094"/>
                </a:lnTo>
                <a:lnTo>
                  <a:pt x="44122" y="14071"/>
                </a:lnTo>
                <a:lnTo>
                  <a:pt x="44913" y="13917"/>
                </a:lnTo>
                <a:close/>
                <a:moveTo>
                  <a:pt x="45164" y="15229"/>
                </a:moveTo>
                <a:lnTo>
                  <a:pt x="45570" y="17372"/>
                </a:lnTo>
                <a:lnTo>
                  <a:pt x="44778" y="17545"/>
                </a:lnTo>
                <a:lnTo>
                  <a:pt x="44373" y="15403"/>
                </a:lnTo>
                <a:lnTo>
                  <a:pt x="45164" y="15229"/>
                </a:lnTo>
                <a:close/>
                <a:moveTo>
                  <a:pt x="45627" y="17680"/>
                </a:moveTo>
                <a:lnTo>
                  <a:pt x="46033" y="19842"/>
                </a:lnTo>
                <a:lnTo>
                  <a:pt x="45241" y="20016"/>
                </a:lnTo>
                <a:lnTo>
                  <a:pt x="44836" y="17854"/>
                </a:lnTo>
                <a:lnTo>
                  <a:pt x="45627" y="17680"/>
                </a:lnTo>
                <a:close/>
                <a:moveTo>
                  <a:pt x="69290" y="19765"/>
                </a:moveTo>
                <a:lnTo>
                  <a:pt x="69290" y="20093"/>
                </a:lnTo>
                <a:lnTo>
                  <a:pt x="69175" y="20035"/>
                </a:lnTo>
                <a:lnTo>
                  <a:pt x="69290" y="19765"/>
                </a:lnTo>
                <a:close/>
                <a:moveTo>
                  <a:pt x="46091" y="20151"/>
                </a:moveTo>
                <a:lnTo>
                  <a:pt x="46515" y="22293"/>
                </a:lnTo>
                <a:lnTo>
                  <a:pt x="45705" y="22467"/>
                </a:lnTo>
                <a:lnTo>
                  <a:pt x="45299" y="20305"/>
                </a:lnTo>
                <a:lnTo>
                  <a:pt x="46091" y="20151"/>
                </a:lnTo>
                <a:close/>
                <a:moveTo>
                  <a:pt x="22331" y="11060"/>
                </a:moveTo>
                <a:lnTo>
                  <a:pt x="26442" y="12392"/>
                </a:lnTo>
                <a:lnTo>
                  <a:pt x="26249" y="12855"/>
                </a:lnTo>
                <a:lnTo>
                  <a:pt x="26230" y="12952"/>
                </a:lnTo>
                <a:lnTo>
                  <a:pt x="26211" y="13048"/>
                </a:lnTo>
                <a:lnTo>
                  <a:pt x="26230" y="13125"/>
                </a:lnTo>
                <a:lnTo>
                  <a:pt x="26249" y="13222"/>
                </a:lnTo>
                <a:lnTo>
                  <a:pt x="26327" y="13318"/>
                </a:lnTo>
                <a:lnTo>
                  <a:pt x="26404" y="13396"/>
                </a:lnTo>
                <a:lnTo>
                  <a:pt x="22833" y="23200"/>
                </a:lnTo>
                <a:lnTo>
                  <a:pt x="22370" y="22757"/>
                </a:lnTo>
                <a:lnTo>
                  <a:pt x="21289" y="21676"/>
                </a:lnTo>
                <a:lnTo>
                  <a:pt x="20729" y="21135"/>
                </a:lnTo>
                <a:lnTo>
                  <a:pt x="20208" y="20595"/>
                </a:lnTo>
                <a:lnTo>
                  <a:pt x="20112" y="20440"/>
                </a:lnTo>
                <a:lnTo>
                  <a:pt x="20054" y="20267"/>
                </a:lnTo>
                <a:lnTo>
                  <a:pt x="20035" y="20074"/>
                </a:lnTo>
                <a:lnTo>
                  <a:pt x="20054" y="19900"/>
                </a:lnTo>
                <a:lnTo>
                  <a:pt x="20112" y="19707"/>
                </a:lnTo>
                <a:lnTo>
                  <a:pt x="20208" y="19553"/>
                </a:lnTo>
                <a:lnTo>
                  <a:pt x="20324" y="19417"/>
                </a:lnTo>
                <a:lnTo>
                  <a:pt x="20459" y="19282"/>
                </a:lnTo>
                <a:lnTo>
                  <a:pt x="21540" y="18182"/>
                </a:lnTo>
                <a:lnTo>
                  <a:pt x="22621" y="17101"/>
                </a:lnTo>
                <a:lnTo>
                  <a:pt x="23161" y="16561"/>
                </a:lnTo>
                <a:lnTo>
                  <a:pt x="23296" y="16426"/>
                </a:lnTo>
                <a:lnTo>
                  <a:pt x="23412" y="16271"/>
                </a:lnTo>
                <a:lnTo>
                  <a:pt x="23470" y="16194"/>
                </a:lnTo>
                <a:lnTo>
                  <a:pt x="23528" y="16098"/>
                </a:lnTo>
                <a:lnTo>
                  <a:pt x="23547" y="16020"/>
                </a:lnTo>
                <a:lnTo>
                  <a:pt x="23547" y="15963"/>
                </a:lnTo>
                <a:lnTo>
                  <a:pt x="23533" y="15919"/>
                </a:lnTo>
                <a:lnTo>
                  <a:pt x="23533" y="15919"/>
                </a:lnTo>
                <a:lnTo>
                  <a:pt x="23547" y="15905"/>
                </a:lnTo>
                <a:lnTo>
                  <a:pt x="23489" y="15866"/>
                </a:lnTo>
                <a:lnTo>
                  <a:pt x="23431" y="15847"/>
                </a:lnTo>
                <a:lnTo>
                  <a:pt x="23296" y="15827"/>
                </a:lnTo>
                <a:lnTo>
                  <a:pt x="23181" y="15847"/>
                </a:lnTo>
                <a:lnTo>
                  <a:pt x="23065" y="15885"/>
                </a:lnTo>
                <a:lnTo>
                  <a:pt x="22852" y="15963"/>
                </a:lnTo>
                <a:lnTo>
                  <a:pt x="22640" y="16040"/>
                </a:lnTo>
                <a:lnTo>
                  <a:pt x="21772" y="16368"/>
                </a:lnTo>
                <a:lnTo>
                  <a:pt x="20054" y="17024"/>
                </a:lnTo>
                <a:lnTo>
                  <a:pt x="19706" y="17159"/>
                </a:lnTo>
                <a:lnTo>
                  <a:pt x="21559" y="12064"/>
                </a:lnTo>
                <a:lnTo>
                  <a:pt x="21617" y="12083"/>
                </a:lnTo>
                <a:lnTo>
                  <a:pt x="21752" y="12064"/>
                </a:lnTo>
                <a:lnTo>
                  <a:pt x="21868" y="12006"/>
                </a:lnTo>
                <a:lnTo>
                  <a:pt x="21965" y="11909"/>
                </a:lnTo>
                <a:lnTo>
                  <a:pt x="22042" y="11794"/>
                </a:lnTo>
                <a:lnTo>
                  <a:pt x="22331" y="11060"/>
                </a:lnTo>
                <a:close/>
                <a:moveTo>
                  <a:pt x="15788" y="23258"/>
                </a:moveTo>
                <a:lnTo>
                  <a:pt x="17429" y="24899"/>
                </a:lnTo>
                <a:lnTo>
                  <a:pt x="14167" y="24880"/>
                </a:lnTo>
                <a:lnTo>
                  <a:pt x="14341" y="24725"/>
                </a:lnTo>
                <a:lnTo>
                  <a:pt x="15074" y="23992"/>
                </a:lnTo>
                <a:lnTo>
                  <a:pt x="15422" y="23625"/>
                </a:lnTo>
                <a:lnTo>
                  <a:pt x="15615" y="23432"/>
                </a:lnTo>
                <a:lnTo>
                  <a:pt x="15788" y="23258"/>
                </a:lnTo>
                <a:close/>
                <a:moveTo>
                  <a:pt x="46573" y="22602"/>
                </a:moveTo>
                <a:lnTo>
                  <a:pt x="46979" y="24745"/>
                </a:lnTo>
                <a:lnTo>
                  <a:pt x="46168" y="24918"/>
                </a:lnTo>
                <a:lnTo>
                  <a:pt x="45763" y="22776"/>
                </a:lnTo>
                <a:lnTo>
                  <a:pt x="46573" y="22602"/>
                </a:lnTo>
                <a:close/>
                <a:moveTo>
                  <a:pt x="47036" y="25053"/>
                </a:moveTo>
                <a:lnTo>
                  <a:pt x="47403" y="27041"/>
                </a:lnTo>
                <a:lnTo>
                  <a:pt x="46612" y="27196"/>
                </a:lnTo>
                <a:lnTo>
                  <a:pt x="46226" y="25227"/>
                </a:lnTo>
                <a:lnTo>
                  <a:pt x="47036" y="25053"/>
                </a:lnTo>
                <a:close/>
                <a:moveTo>
                  <a:pt x="43813" y="14110"/>
                </a:moveTo>
                <a:lnTo>
                  <a:pt x="46303" y="27234"/>
                </a:lnTo>
                <a:lnTo>
                  <a:pt x="45724" y="27350"/>
                </a:lnTo>
                <a:lnTo>
                  <a:pt x="43234" y="14226"/>
                </a:lnTo>
                <a:lnTo>
                  <a:pt x="43813" y="14110"/>
                </a:lnTo>
                <a:close/>
                <a:moveTo>
                  <a:pt x="47577" y="27948"/>
                </a:moveTo>
                <a:lnTo>
                  <a:pt x="47905" y="29666"/>
                </a:lnTo>
                <a:lnTo>
                  <a:pt x="47114" y="29840"/>
                </a:lnTo>
                <a:lnTo>
                  <a:pt x="46786" y="28103"/>
                </a:lnTo>
                <a:lnTo>
                  <a:pt x="47577" y="27948"/>
                </a:lnTo>
                <a:close/>
                <a:moveTo>
                  <a:pt x="47963" y="29975"/>
                </a:moveTo>
                <a:lnTo>
                  <a:pt x="48368" y="32137"/>
                </a:lnTo>
                <a:lnTo>
                  <a:pt x="47577" y="32310"/>
                </a:lnTo>
                <a:lnTo>
                  <a:pt x="47172" y="30149"/>
                </a:lnTo>
                <a:lnTo>
                  <a:pt x="47963" y="29975"/>
                </a:lnTo>
                <a:close/>
                <a:moveTo>
                  <a:pt x="48426" y="32426"/>
                </a:moveTo>
                <a:lnTo>
                  <a:pt x="48831" y="34588"/>
                </a:lnTo>
                <a:lnTo>
                  <a:pt x="48040" y="34762"/>
                </a:lnTo>
                <a:lnTo>
                  <a:pt x="47635" y="32600"/>
                </a:lnTo>
                <a:lnTo>
                  <a:pt x="48426" y="32426"/>
                </a:lnTo>
                <a:close/>
                <a:moveTo>
                  <a:pt x="48889" y="34897"/>
                </a:moveTo>
                <a:lnTo>
                  <a:pt x="49295" y="37058"/>
                </a:lnTo>
                <a:lnTo>
                  <a:pt x="48503" y="37213"/>
                </a:lnTo>
                <a:lnTo>
                  <a:pt x="48098" y="35070"/>
                </a:lnTo>
                <a:lnTo>
                  <a:pt x="48889" y="34897"/>
                </a:lnTo>
                <a:close/>
                <a:moveTo>
                  <a:pt x="49353" y="37348"/>
                </a:moveTo>
                <a:lnTo>
                  <a:pt x="49758" y="39510"/>
                </a:lnTo>
                <a:lnTo>
                  <a:pt x="48967" y="39683"/>
                </a:lnTo>
                <a:lnTo>
                  <a:pt x="48561" y="37522"/>
                </a:lnTo>
                <a:lnTo>
                  <a:pt x="49353" y="37348"/>
                </a:lnTo>
                <a:close/>
                <a:moveTo>
                  <a:pt x="27234" y="5849"/>
                </a:moveTo>
                <a:lnTo>
                  <a:pt x="38235" y="9690"/>
                </a:lnTo>
                <a:lnTo>
                  <a:pt x="38100" y="10095"/>
                </a:lnTo>
                <a:lnTo>
                  <a:pt x="38119" y="10114"/>
                </a:lnTo>
                <a:lnTo>
                  <a:pt x="38641" y="10307"/>
                </a:lnTo>
                <a:lnTo>
                  <a:pt x="29222" y="40205"/>
                </a:lnTo>
                <a:lnTo>
                  <a:pt x="29260" y="33816"/>
                </a:lnTo>
                <a:lnTo>
                  <a:pt x="29260" y="32040"/>
                </a:lnTo>
                <a:lnTo>
                  <a:pt x="29260" y="30284"/>
                </a:lnTo>
                <a:lnTo>
                  <a:pt x="29241" y="26752"/>
                </a:lnTo>
                <a:lnTo>
                  <a:pt x="29241" y="26694"/>
                </a:lnTo>
                <a:lnTo>
                  <a:pt x="29202" y="26675"/>
                </a:lnTo>
                <a:lnTo>
                  <a:pt x="24821" y="24880"/>
                </a:lnTo>
                <a:lnTo>
                  <a:pt x="24802" y="24918"/>
                </a:lnTo>
                <a:lnTo>
                  <a:pt x="24802" y="24899"/>
                </a:lnTo>
                <a:lnTo>
                  <a:pt x="24551" y="24899"/>
                </a:lnTo>
                <a:lnTo>
                  <a:pt x="22968" y="23336"/>
                </a:lnTo>
                <a:lnTo>
                  <a:pt x="23026" y="23355"/>
                </a:lnTo>
                <a:lnTo>
                  <a:pt x="26616" y="13492"/>
                </a:lnTo>
                <a:lnTo>
                  <a:pt x="26674" y="13492"/>
                </a:lnTo>
                <a:lnTo>
                  <a:pt x="26809" y="13473"/>
                </a:lnTo>
                <a:lnTo>
                  <a:pt x="26944" y="13415"/>
                </a:lnTo>
                <a:lnTo>
                  <a:pt x="27041" y="13318"/>
                </a:lnTo>
                <a:lnTo>
                  <a:pt x="27118" y="13203"/>
                </a:lnTo>
                <a:lnTo>
                  <a:pt x="27388" y="12527"/>
                </a:lnTo>
                <a:lnTo>
                  <a:pt x="27369" y="12527"/>
                </a:lnTo>
                <a:lnTo>
                  <a:pt x="27697" y="11678"/>
                </a:lnTo>
                <a:lnTo>
                  <a:pt x="27697" y="11658"/>
                </a:lnTo>
                <a:lnTo>
                  <a:pt x="27678" y="11658"/>
                </a:lnTo>
                <a:lnTo>
                  <a:pt x="25805" y="9902"/>
                </a:lnTo>
                <a:lnTo>
                  <a:pt x="27234" y="5849"/>
                </a:lnTo>
                <a:close/>
                <a:moveTo>
                  <a:pt x="16155" y="35592"/>
                </a:moveTo>
                <a:lnTo>
                  <a:pt x="16252" y="35669"/>
                </a:lnTo>
                <a:lnTo>
                  <a:pt x="16252" y="37541"/>
                </a:lnTo>
                <a:lnTo>
                  <a:pt x="16252" y="39394"/>
                </a:lnTo>
                <a:lnTo>
                  <a:pt x="16252" y="40455"/>
                </a:lnTo>
                <a:lnTo>
                  <a:pt x="11407" y="40436"/>
                </a:lnTo>
                <a:lnTo>
                  <a:pt x="16213" y="35650"/>
                </a:lnTo>
                <a:lnTo>
                  <a:pt x="16155" y="35592"/>
                </a:lnTo>
                <a:close/>
                <a:moveTo>
                  <a:pt x="68943" y="41189"/>
                </a:moveTo>
                <a:lnTo>
                  <a:pt x="68962" y="41285"/>
                </a:lnTo>
                <a:lnTo>
                  <a:pt x="68982" y="41363"/>
                </a:lnTo>
                <a:lnTo>
                  <a:pt x="69039" y="41440"/>
                </a:lnTo>
                <a:lnTo>
                  <a:pt x="69097" y="41498"/>
                </a:lnTo>
                <a:lnTo>
                  <a:pt x="69155" y="41556"/>
                </a:lnTo>
                <a:lnTo>
                  <a:pt x="69232" y="41594"/>
                </a:lnTo>
                <a:lnTo>
                  <a:pt x="69310" y="41614"/>
                </a:lnTo>
                <a:lnTo>
                  <a:pt x="69483" y="41614"/>
                </a:lnTo>
                <a:lnTo>
                  <a:pt x="69561" y="41594"/>
                </a:lnTo>
                <a:lnTo>
                  <a:pt x="69618" y="41556"/>
                </a:lnTo>
                <a:lnTo>
                  <a:pt x="69696" y="41517"/>
                </a:lnTo>
                <a:lnTo>
                  <a:pt x="69734" y="41478"/>
                </a:lnTo>
                <a:lnTo>
                  <a:pt x="69792" y="41420"/>
                </a:lnTo>
                <a:lnTo>
                  <a:pt x="69831" y="41343"/>
                </a:lnTo>
                <a:lnTo>
                  <a:pt x="69850" y="41285"/>
                </a:lnTo>
                <a:lnTo>
                  <a:pt x="69889" y="41420"/>
                </a:lnTo>
                <a:lnTo>
                  <a:pt x="69908" y="41556"/>
                </a:lnTo>
                <a:lnTo>
                  <a:pt x="69908" y="41652"/>
                </a:lnTo>
                <a:lnTo>
                  <a:pt x="69889" y="41729"/>
                </a:lnTo>
                <a:lnTo>
                  <a:pt x="69850" y="41826"/>
                </a:lnTo>
                <a:lnTo>
                  <a:pt x="69811" y="41903"/>
                </a:lnTo>
                <a:lnTo>
                  <a:pt x="69754" y="41961"/>
                </a:lnTo>
                <a:lnTo>
                  <a:pt x="69696" y="42019"/>
                </a:lnTo>
                <a:lnTo>
                  <a:pt x="69638" y="42077"/>
                </a:lnTo>
                <a:lnTo>
                  <a:pt x="69561" y="42115"/>
                </a:lnTo>
                <a:lnTo>
                  <a:pt x="69561" y="42057"/>
                </a:lnTo>
                <a:lnTo>
                  <a:pt x="69541" y="42000"/>
                </a:lnTo>
                <a:lnTo>
                  <a:pt x="69522" y="41961"/>
                </a:lnTo>
                <a:lnTo>
                  <a:pt x="69464" y="41922"/>
                </a:lnTo>
                <a:lnTo>
                  <a:pt x="69406" y="41903"/>
                </a:lnTo>
                <a:lnTo>
                  <a:pt x="69348" y="41922"/>
                </a:lnTo>
                <a:lnTo>
                  <a:pt x="69290" y="41961"/>
                </a:lnTo>
                <a:lnTo>
                  <a:pt x="69271" y="42000"/>
                </a:lnTo>
                <a:lnTo>
                  <a:pt x="69252" y="42057"/>
                </a:lnTo>
                <a:lnTo>
                  <a:pt x="69252" y="42135"/>
                </a:lnTo>
                <a:lnTo>
                  <a:pt x="69155" y="42096"/>
                </a:lnTo>
                <a:lnTo>
                  <a:pt x="69078" y="42057"/>
                </a:lnTo>
                <a:lnTo>
                  <a:pt x="69020" y="42000"/>
                </a:lnTo>
                <a:lnTo>
                  <a:pt x="68943" y="41922"/>
                </a:lnTo>
                <a:lnTo>
                  <a:pt x="68904" y="41845"/>
                </a:lnTo>
                <a:lnTo>
                  <a:pt x="68866" y="41749"/>
                </a:lnTo>
                <a:lnTo>
                  <a:pt x="68846" y="41652"/>
                </a:lnTo>
                <a:lnTo>
                  <a:pt x="68827" y="41556"/>
                </a:lnTo>
                <a:lnTo>
                  <a:pt x="68846" y="41459"/>
                </a:lnTo>
                <a:lnTo>
                  <a:pt x="68866" y="41363"/>
                </a:lnTo>
                <a:lnTo>
                  <a:pt x="68904" y="41285"/>
                </a:lnTo>
                <a:lnTo>
                  <a:pt x="68943" y="41189"/>
                </a:lnTo>
                <a:close/>
                <a:moveTo>
                  <a:pt x="49816" y="39819"/>
                </a:moveTo>
                <a:lnTo>
                  <a:pt x="50279" y="42270"/>
                </a:lnTo>
                <a:lnTo>
                  <a:pt x="49488" y="42405"/>
                </a:lnTo>
                <a:lnTo>
                  <a:pt x="49024" y="39992"/>
                </a:lnTo>
                <a:lnTo>
                  <a:pt x="49816" y="39819"/>
                </a:lnTo>
                <a:close/>
                <a:moveTo>
                  <a:pt x="46477" y="28161"/>
                </a:moveTo>
                <a:lnTo>
                  <a:pt x="49179" y="42463"/>
                </a:lnTo>
                <a:lnTo>
                  <a:pt x="48600" y="42559"/>
                </a:lnTo>
                <a:lnTo>
                  <a:pt x="45898" y="28257"/>
                </a:lnTo>
                <a:lnTo>
                  <a:pt x="46477" y="28161"/>
                </a:lnTo>
                <a:close/>
                <a:moveTo>
                  <a:pt x="39837" y="14766"/>
                </a:moveTo>
                <a:lnTo>
                  <a:pt x="45203" y="43100"/>
                </a:lnTo>
                <a:lnTo>
                  <a:pt x="39625" y="43100"/>
                </a:lnTo>
                <a:lnTo>
                  <a:pt x="30920" y="43080"/>
                </a:lnTo>
                <a:lnTo>
                  <a:pt x="39837" y="14766"/>
                </a:lnTo>
                <a:close/>
                <a:moveTo>
                  <a:pt x="69850" y="43138"/>
                </a:moveTo>
                <a:lnTo>
                  <a:pt x="69908" y="43158"/>
                </a:lnTo>
                <a:lnTo>
                  <a:pt x="69966" y="43196"/>
                </a:lnTo>
                <a:lnTo>
                  <a:pt x="70004" y="43235"/>
                </a:lnTo>
                <a:lnTo>
                  <a:pt x="70004" y="43293"/>
                </a:lnTo>
                <a:lnTo>
                  <a:pt x="70004" y="43447"/>
                </a:lnTo>
                <a:lnTo>
                  <a:pt x="70004" y="43505"/>
                </a:lnTo>
                <a:lnTo>
                  <a:pt x="69966" y="43563"/>
                </a:lnTo>
                <a:lnTo>
                  <a:pt x="69908" y="43601"/>
                </a:lnTo>
                <a:lnTo>
                  <a:pt x="68924" y="43601"/>
                </a:lnTo>
                <a:lnTo>
                  <a:pt x="68885" y="43563"/>
                </a:lnTo>
                <a:lnTo>
                  <a:pt x="68846" y="43505"/>
                </a:lnTo>
                <a:lnTo>
                  <a:pt x="68827" y="43447"/>
                </a:lnTo>
                <a:lnTo>
                  <a:pt x="68827" y="43293"/>
                </a:lnTo>
                <a:lnTo>
                  <a:pt x="68846" y="43235"/>
                </a:lnTo>
                <a:lnTo>
                  <a:pt x="68885" y="43196"/>
                </a:lnTo>
                <a:lnTo>
                  <a:pt x="68924" y="43158"/>
                </a:lnTo>
                <a:lnTo>
                  <a:pt x="68982" y="43138"/>
                </a:lnTo>
                <a:lnTo>
                  <a:pt x="69252" y="43138"/>
                </a:lnTo>
                <a:lnTo>
                  <a:pt x="69271" y="43196"/>
                </a:lnTo>
                <a:lnTo>
                  <a:pt x="69290" y="43254"/>
                </a:lnTo>
                <a:lnTo>
                  <a:pt x="69348" y="43293"/>
                </a:lnTo>
                <a:lnTo>
                  <a:pt x="69464" y="43293"/>
                </a:lnTo>
                <a:lnTo>
                  <a:pt x="69522" y="43254"/>
                </a:lnTo>
                <a:lnTo>
                  <a:pt x="69541" y="43196"/>
                </a:lnTo>
                <a:lnTo>
                  <a:pt x="69561" y="43138"/>
                </a:lnTo>
                <a:close/>
                <a:moveTo>
                  <a:pt x="50453" y="43177"/>
                </a:moveTo>
                <a:lnTo>
                  <a:pt x="50704" y="44431"/>
                </a:lnTo>
                <a:lnTo>
                  <a:pt x="49893" y="44605"/>
                </a:lnTo>
                <a:lnTo>
                  <a:pt x="49661" y="43312"/>
                </a:lnTo>
                <a:lnTo>
                  <a:pt x="50453" y="43177"/>
                </a:lnTo>
                <a:close/>
                <a:moveTo>
                  <a:pt x="50762" y="44721"/>
                </a:moveTo>
                <a:lnTo>
                  <a:pt x="51167" y="46883"/>
                </a:lnTo>
                <a:lnTo>
                  <a:pt x="50375" y="47056"/>
                </a:lnTo>
                <a:lnTo>
                  <a:pt x="49951" y="44895"/>
                </a:lnTo>
                <a:lnTo>
                  <a:pt x="50762" y="44721"/>
                </a:lnTo>
                <a:close/>
                <a:moveTo>
                  <a:pt x="49353" y="43370"/>
                </a:moveTo>
                <a:lnTo>
                  <a:pt x="50337" y="48581"/>
                </a:lnTo>
                <a:lnTo>
                  <a:pt x="48909" y="48581"/>
                </a:lnTo>
                <a:lnTo>
                  <a:pt x="48909" y="44972"/>
                </a:lnTo>
                <a:lnTo>
                  <a:pt x="48909" y="44065"/>
                </a:lnTo>
                <a:lnTo>
                  <a:pt x="48909" y="43601"/>
                </a:lnTo>
                <a:lnTo>
                  <a:pt x="48909" y="43447"/>
                </a:lnTo>
                <a:lnTo>
                  <a:pt x="49353" y="43370"/>
                </a:lnTo>
                <a:close/>
                <a:moveTo>
                  <a:pt x="51225" y="47172"/>
                </a:moveTo>
                <a:lnTo>
                  <a:pt x="51476" y="48581"/>
                </a:lnTo>
                <a:lnTo>
                  <a:pt x="50665" y="48581"/>
                </a:lnTo>
                <a:lnTo>
                  <a:pt x="50433" y="47346"/>
                </a:lnTo>
                <a:lnTo>
                  <a:pt x="51225" y="47172"/>
                </a:lnTo>
                <a:close/>
                <a:moveTo>
                  <a:pt x="45377" y="12160"/>
                </a:moveTo>
                <a:lnTo>
                  <a:pt x="62728" y="18124"/>
                </a:lnTo>
                <a:lnTo>
                  <a:pt x="61724" y="30129"/>
                </a:lnTo>
                <a:lnTo>
                  <a:pt x="61705" y="30149"/>
                </a:lnTo>
                <a:lnTo>
                  <a:pt x="61744" y="30149"/>
                </a:lnTo>
                <a:lnTo>
                  <a:pt x="62940" y="30573"/>
                </a:lnTo>
                <a:lnTo>
                  <a:pt x="62940" y="30535"/>
                </a:lnTo>
                <a:lnTo>
                  <a:pt x="63790" y="29531"/>
                </a:lnTo>
                <a:lnTo>
                  <a:pt x="64600" y="28489"/>
                </a:lnTo>
                <a:lnTo>
                  <a:pt x="65372" y="27408"/>
                </a:lnTo>
                <a:lnTo>
                  <a:pt x="66125" y="26327"/>
                </a:lnTo>
                <a:lnTo>
                  <a:pt x="66125" y="26308"/>
                </a:lnTo>
                <a:lnTo>
                  <a:pt x="66164" y="26269"/>
                </a:lnTo>
                <a:lnTo>
                  <a:pt x="66164" y="26250"/>
                </a:lnTo>
                <a:lnTo>
                  <a:pt x="65932" y="26076"/>
                </a:lnTo>
                <a:lnTo>
                  <a:pt x="66357" y="25439"/>
                </a:lnTo>
                <a:lnTo>
                  <a:pt x="66762" y="24783"/>
                </a:lnTo>
                <a:lnTo>
                  <a:pt x="67090" y="24783"/>
                </a:lnTo>
                <a:lnTo>
                  <a:pt x="67495" y="24069"/>
                </a:lnTo>
                <a:lnTo>
                  <a:pt x="67901" y="23355"/>
                </a:lnTo>
                <a:lnTo>
                  <a:pt x="67939" y="23278"/>
                </a:lnTo>
                <a:lnTo>
                  <a:pt x="67939" y="23258"/>
                </a:lnTo>
                <a:lnTo>
                  <a:pt x="67688" y="23123"/>
                </a:lnTo>
                <a:lnTo>
                  <a:pt x="67843" y="22853"/>
                </a:lnTo>
                <a:lnTo>
                  <a:pt x="68132" y="22274"/>
                </a:lnTo>
                <a:lnTo>
                  <a:pt x="68422" y="21714"/>
                </a:lnTo>
                <a:lnTo>
                  <a:pt x="68692" y="21753"/>
                </a:lnTo>
                <a:lnTo>
                  <a:pt x="68711" y="21753"/>
                </a:lnTo>
                <a:lnTo>
                  <a:pt x="69001" y="21116"/>
                </a:lnTo>
                <a:lnTo>
                  <a:pt x="69290" y="20479"/>
                </a:lnTo>
                <a:lnTo>
                  <a:pt x="69290" y="38853"/>
                </a:lnTo>
                <a:lnTo>
                  <a:pt x="69213" y="38873"/>
                </a:lnTo>
                <a:lnTo>
                  <a:pt x="69155" y="38911"/>
                </a:lnTo>
                <a:lnTo>
                  <a:pt x="69097" y="38950"/>
                </a:lnTo>
                <a:lnTo>
                  <a:pt x="69039" y="39008"/>
                </a:lnTo>
                <a:lnTo>
                  <a:pt x="69001" y="39066"/>
                </a:lnTo>
                <a:lnTo>
                  <a:pt x="68962" y="39143"/>
                </a:lnTo>
                <a:lnTo>
                  <a:pt x="68943" y="39220"/>
                </a:lnTo>
                <a:lnTo>
                  <a:pt x="68943" y="39297"/>
                </a:lnTo>
                <a:lnTo>
                  <a:pt x="68943" y="40784"/>
                </a:lnTo>
                <a:lnTo>
                  <a:pt x="68846" y="40841"/>
                </a:lnTo>
                <a:lnTo>
                  <a:pt x="68769" y="40919"/>
                </a:lnTo>
                <a:lnTo>
                  <a:pt x="68692" y="41015"/>
                </a:lnTo>
                <a:lnTo>
                  <a:pt x="68634" y="41112"/>
                </a:lnTo>
                <a:lnTo>
                  <a:pt x="68596" y="41208"/>
                </a:lnTo>
                <a:lnTo>
                  <a:pt x="68557" y="41324"/>
                </a:lnTo>
                <a:lnTo>
                  <a:pt x="68538" y="41440"/>
                </a:lnTo>
                <a:lnTo>
                  <a:pt x="68518" y="41556"/>
                </a:lnTo>
                <a:lnTo>
                  <a:pt x="68538" y="41710"/>
                </a:lnTo>
                <a:lnTo>
                  <a:pt x="68576" y="41884"/>
                </a:lnTo>
                <a:lnTo>
                  <a:pt x="68653" y="42019"/>
                </a:lnTo>
                <a:lnTo>
                  <a:pt x="68731" y="42154"/>
                </a:lnTo>
                <a:lnTo>
                  <a:pt x="68846" y="42250"/>
                </a:lnTo>
                <a:lnTo>
                  <a:pt x="68962" y="42347"/>
                </a:lnTo>
                <a:lnTo>
                  <a:pt x="69097" y="42405"/>
                </a:lnTo>
                <a:lnTo>
                  <a:pt x="69252" y="42443"/>
                </a:lnTo>
                <a:lnTo>
                  <a:pt x="69252" y="42829"/>
                </a:lnTo>
                <a:lnTo>
                  <a:pt x="68982" y="42829"/>
                </a:lnTo>
                <a:lnTo>
                  <a:pt x="68885" y="42849"/>
                </a:lnTo>
                <a:lnTo>
                  <a:pt x="68808" y="42868"/>
                </a:lnTo>
                <a:lnTo>
                  <a:pt x="68731" y="42907"/>
                </a:lnTo>
                <a:lnTo>
                  <a:pt x="68653" y="42965"/>
                </a:lnTo>
                <a:lnTo>
                  <a:pt x="68596" y="43042"/>
                </a:lnTo>
                <a:lnTo>
                  <a:pt x="68557" y="43119"/>
                </a:lnTo>
                <a:lnTo>
                  <a:pt x="68538" y="43215"/>
                </a:lnTo>
                <a:lnTo>
                  <a:pt x="68518" y="43293"/>
                </a:lnTo>
                <a:lnTo>
                  <a:pt x="68518" y="43447"/>
                </a:lnTo>
                <a:lnTo>
                  <a:pt x="68538" y="43524"/>
                </a:lnTo>
                <a:lnTo>
                  <a:pt x="68557" y="43601"/>
                </a:lnTo>
                <a:lnTo>
                  <a:pt x="68576" y="43679"/>
                </a:lnTo>
                <a:lnTo>
                  <a:pt x="68615" y="43737"/>
                </a:lnTo>
                <a:lnTo>
                  <a:pt x="67959" y="43737"/>
                </a:lnTo>
                <a:lnTo>
                  <a:pt x="67901" y="43756"/>
                </a:lnTo>
                <a:lnTo>
                  <a:pt x="67843" y="43775"/>
                </a:lnTo>
                <a:lnTo>
                  <a:pt x="67785" y="43795"/>
                </a:lnTo>
                <a:lnTo>
                  <a:pt x="67727" y="43852"/>
                </a:lnTo>
                <a:lnTo>
                  <a:pt x="67688" y="43891"/>
                </a:lnTo>
                <a:lnTo>
                  <a:pt x="67669" y="43949"/>
                </a:lnTo>
                <a:lnTo>
                  <a:pt x="67650" y="44007"/>
                </a:lnTo>
                <a:lnTo>
                  <a:pt x="67650" y="44065"/>
                </a:lnTo>
                <a:lnTo>
                  <a:pt x="67650" y="44200"/>
                </a:lnTo>
                <a:lnTo>
                  <a:pt x="67650" y="44258"/>
                </a:lnTo>
                <a:lnTo>
                  <a:pt x="67669" y="44335"/>
                </a:lnTo>
                <a:lnTo>
                  <a:pt x="67708" y="44393"/>
                </a:lnTo>
                <a:lnTo>
                  <a:pt x="67746" y="44431"/>
                </a:lnTo>
                <a:lnTo>
                  <a:pt x="67804" y="44470"/>
                </a:lnTo>
                <a:lnTo>
                  <a:pt x="67862" y="44509"/>
                </a:lnTo>
                <a:lnTo>
                  <a:pt x="67959" y="44528"/>
                </a:lnTo>
                <a:lnTo>
                  <a:pt x="68055" y="44528"/>
                </a:lnTo>
                <a:lnTo>
                  <a:pt x="68036" y="45358"/>
                </a:lnTo>
                <a:lnTo>
                  <a:pt x="68036" y="46188"/>
                </a:lnTo>
                <a:lnTo>
                  <a:pt x="68036" y="47018"/>
                </a:lnTo>
                <a:lnTo>
                  <a:pt x="68055" y="47828"/>
                </a:lnTo>
                <a:lnTo>
                  <a:pt x="67939" y="47848"/>
                </a:lnTo>
                <a:lnTo>
                  <a:pt x="67862" y="47848"/>
                </a:lnTo>
                <a:lnTo>
                  <a:pt x="67804" y="47886"/>
                </a:lnTo>
                <a:lnTo>
                  <a:pt x="67746" y="47925"/>
                </a:lnTo>
                <a:lnTo>
                  <a:pt x="67688" y="48002"/>
                </a:lnTo>
                <a:lnTo>
                  <a:pt x="67650" y="48079"/>
                </a:lnTo>
                <a:lnTo>
                  <a:pt x="67630" y="48157"/>
                </a:lnTo>
                <a:lnTo>
                  <a:pt x="67630" y="48311"/>
                </a:lnTo>
                <a:lnTo>
                  <a:pt x="67650" y="48388"/>
                </a:lnTo>
                <a:lnTo>
                  <a:pt x="67688" y="48465"/>
                </a:lnTo>
                <a:lnTo>
                  <a:pt x="67746" y="48543"/>
                </a:lnTo>
                <a:lnTo>
                  <a:pt x="67804" y="48581"/>
                </a:lnTo>
                <a:lnTo>
                  <a:pt x="51804" y="48581"/>
                </a:lnTo>
                <a:lnTo>
                  <a:pt x="50762" y="43119"/>
                </a:lnTo>
                <a:lnTo>
                  <a:pt x="51109" y="43061"/>
                </a:lnTo>
                <a:lnTo>
                  <a:pt x="51205" y="43042"/>
                </a:lnTo>
                <a:lnTo>
                  <a:pt x="51283" y="43003"/>
                </a:lnTo>
                <a:lnTo>
                  <a:pt x="51360" y="42945"/>
                </a:lnTo>
                <a:lnTo>
                  <a:pt x="51418" y="42868"/>
                </a:lnTo>
                <a:lnTo>
                  <a:pt x="51456" y="42791"/>
                </a:lnTo>
                <a:lnTo>
                  <a:pt x="51495" y="42714"/>
                </a:lnTo>
                <a:lnTo>
                  <a:pt x="51495" y="42617"/>
                </a:lnTo>
                <a:lnTo>
                  <a:pt x="51495" y="42521"/>
                </a:lnTo>
                <a:lnTo>
                  <a:pt x="51456" y="42424"/>
                </a:lnTo>
                <a:lnTo>
                  <a:pt x="51418" y="42347"/>
                </a:lnTo>
                <a:lnTo>
                  <a:pt x="51360" y="42289"/>
                </a:lnTo>
                <a:lnTo>
                  <a:pt x="51302" y="42231"/>
                </a:lnTo>
                <a:lnTo>
                  <a:pt x="51225" y="42173"/>
                </a:lnTo>
                <a:lnTo>
                  <a:pt x="51128" y="42154"/>
                </a:lnTo>
                <a:lnTo>
                  <a:pt x="51051" y="42135"/>
                </a:lnTo>
                <a:lnTo>
                  <a:pt x="50955" y="42154"/>
                </a:lnTo>
                <a:lnTo>
                  <a:pt x="50588" y="42212"/>
                </a:lnTo>
                <a:lnTo>
                  <a:pt x="47886" y="27910"/>
                </a:lnTo>
                <a:lnTo>
                  <a:pt x="48117" y="27852"/>
                </a:lnTo>
                <a:lnTo>
                  <a:pt x="48214" y="27833"/>
                </a:lnTo>
                <a:lnTo>
                  <a:pt x="48291" y="27794"/>
                </a:lnTo>
                <a:lnTo>
                  <a:pt x="48368" y="27736"/>
                </a:lnTo>
                <a:lnTo>
                  <a:pt x="48426" y="27659"/>
                </a:lnTo>
                <a:lnTo>
                  <a:pt x="48465" y="27582"/>
                </a:lnTo>
                <a:lnTo>
                  <a:pt x="48503" y="27505"/>
                </a:lnTo>
                <a:lnTo>
                  <a:pt x="48503" y="27408"/>
                </a:lnTo>
                <a:lnTo>
                  <a:pt x="48503" y="27312"/>
                </a:lnTo>
                <a:lnTo>
                  <a:pt x="48484" y="27234"/>
                </a:lnTo>
                <a:lnTo>
                  <a:pt x="48426" y="27157"/>
                </a:lnTo>
                <a:lnTo>
                  <a:pt x="48388" y="27080"/>
                </a:lnTo>
                <a:lnTo>
                  <a:pt x="48310" y="27022"/>
                </a:lnTo>
                <a:lnTo>
                  <a:pt x="48233" y="26983"/>
                </a:lnTo>
                <a:lnTo>
                  <a:pt x="48156" y="26945"/>
                </a:lnTo>
                <a:lnTo>
                  <a:pt x="47963" y="26945"/>
                </a:lnTo>
                <a:lnTo>
                  <a:pt x="47712" y="26983"/>
                </a:lnTo>
                <a:lnTo>
                  <a:pt x="45222" y="13859"/>
                </a:lnTo>
                <a:lnTo>
                  <a:pt x="45454" y="13820"/>
                </a:lnTo>
                <a:lnTo>
                  <a:pt x="45531" y="13801"/>
                </a:lnTo>
                <a:lnTo>
                  <a:pt x="45608" y="13762"/>
                </a:lnTo>
                <a:lnTo>
                  <a:pt x="45685" y="13704"/>
                </a:lnTo>
                <a:lnTo>
                  <a:pt x="45743" y="13627"/>
                </a:lnTo>
                <a:lnTo>
                  <a:pt x="45782" y="13550"/>
                </a:lnTo>
                <a:lnTo>
                  <a:pt x="45820" y="13473"/>
                </a:lnTo>
                <a:lnTo>
                  <a:pt x="45820" y="13376"/>
                </a:lnTo>
                <a:lnTo>
                  <a:pt x="45820" y="13280"/>
                </a:lnTo>
                <a:lnTo>
                  <a:pt x="45801" y="13203"/>
                </a:lnTo>
                <a:lnTo>
                  <a:pt x="45763" y="13106"/>
                </a:lnTo>
                <a:lnTo>
                  <a:pt x="45705" y="13048"/>
                </a:lnTo>
                <a:lnTo>
                  <a:pt x="45627" y="12990"/>
                </a:lnTo>
                <a:lnTo>
                  <a:pt x="45550" y="12952"/>
                </a:lnTo>
                <a:lnTo>
                  <a:pt x="45473" y="12913"/>
                </a:lnTo>
                <a:lnTo>
                  <a:pt x="45280" y="12913"/>
                </a:lnTo>
                <a:lnTo>
                  <a:pt x="45048" y="12952"/>
                </a:lnTo>
                <a:lnTo>
                  <a:pt x="44971" y="12508"/>
                </a:lnTo>
                <a:lnTo>
                  <a:pt x="45203" y="12585"/>
                </a:lnTo>
                <a:lnTo>
                  <a:pt x="45222" y="12585"/>
                </a:lnTo>
                <a:lnTo>
                  <a:pt x="45222" y="12566"/>
                </a:lnTo>
                <a:lnTo>
                  <a:pt x="45377" y="12160"/>
                </a:lnTo>
                <a:close/>
                <a:moveTo>
                  <a:pt x="27620" y="1"/>
                </a:moveTo>
                <a:lnTo>
                  <a:pt x="27600" y="20"/>
                </a:lnTo>
                <a:lnTo>
                  <a:pt x="27350" y="580"/>
                </a:lnTo>
                <a:lnTo>
                  <a:pt x="27099" y="1159"/>
                </a:lnTo>
                <a:lnTo>
                  <a:pt x="26635" y="2336"/>
                </a:lnTo>
                <a:lnTo>
                  <a:pt x="26230" y="3514"/>
                </a:lnTo>
                <a:lnTo>
                  <a:pt x="26037" y="4112"/>
                </a:lnTo>
                <a:lnTo>
                  <a:pt x="25863" y="4710"/>
                </a:lnTo>
                <a:lnTo>
                  <a:pt x="25535" y="5907"/>
                </a:lnTo>
                <a:lnTo>
                  <a:pt x="25246" y="7123"/>
                </a:lnTo>
                <a:lnTo>
                  <a:pt x="24995" y="8339"/>
                </a:lnTo>
                <a:lnTo>
                  <a:pt x="24879" y="8937"/>
                </a:lnTo>
                <a:lnTo>
                  <a:pt x="24802" y="9555"/>
                </a:lnTo>
                <a:lnTo>
                  <a:pt x="21810" y="9574"/>
                </a:lnTo>
                <a:lnTo>
                  <a:pt x="21791" y="9574"/>
                </a:lnTo>
                <a:lnTo>
                  <a:pt x="21791" y="9593"/>
                </a:lnTo>
                <a:lnTo>
                  <a:pt x="21405" y="10616"/>
                </a:lnTo>
                <a:lnTo>
                  <a:pt x="21424" y="10616"/>
                </a:lnTo>
                <a:lnTo>
                  <a:pt x="21386" y="10771"/>
                </a:lnTo>
                <a:lnTo>
                  <a:pt x="21443" y="10790"/>
                </a:lnTo>
                <a:lnTo>
                  <a:pt x="21173" y="11446"/>
                </a:lnTo>
                <a:lnTo>
                  <a:pt x="21154" y="11523"/>
                </a:lnTo>
                <a:lnTo>
                  <a:pt x="21154" y="11601"/>
                </a:lnTo>
                <a:lnTo>
                  <a:pt x="21154" y="11678"/>
                </a:lnTo>
                <a:lnTo>
                  <a:pt x="21173" y="11755"/>
                </a:lnTo>
                <a:lnTo>
                  <a:pt x="21193" y="11813"/>
                </a:lnTo>
                <a:lnTo>
                  <a:pt x="21231" y="11890"/>
                </a:lnTo>
                <a:lnTo>
                  <a:pt x="21289" y="11948"/>
                </a:lnTo>
                <a:lnTo>
                  <a:pt x="21347" y="11987"/>
                </a:lnTo>
                <a:lnTo>
                  <a:pt x="19417" y="17275"/>
                </a:lnTo>
                <a:lnTo>
                  <a:pt x="16695" y="18317"/>
                </a:lnTo>
                <a:lnTo>
                  <a:pt x="16734" y="18298"/>
                </a:lnTo>
                <a:lnTo>
                  <a:pt x="16309" y="17873"/>
                </a:lnTo>
                <a:lnTo>
                  <a:pt x="16232" y="17815"/>
                </a:lnTo>
                <a:lnTo>
                  <a:pt x="16155" y="17758"/>
                </a:lnTo>
                <a:lnTo>
                  <a:pt x="16059" y="17738"/>
                </a:lnTo>
                <a:lnTo>
                  <a:pt x="15885" y="17738"/>
                </a:lnTo>
                <a:lnTo>
                  <a:pt x="15808" y="17758"/>
                </a:lnTo>
                <a:lnTo>
                  <a:pt x="15730" y="17815"/>
                </a:lnTo>
                <a:lnTo>
                  <a:pt x="15653" y="17873"/>
                </a:lnTo>
                <a:lnTo>
                  <a:pt x="15364" y="18163"/>
                </a:lnTo>
                <a:lnTo>
                  <a:pt x="12256" y="15055"/>
                </a:lnTo>
                <a:lnTo>
                  <a:pt x="12237" y="15036"/>
                </a:lnTo>
                <a:lnTo>
                  <a:pt x="12218" y="15055"/>
                </a:lnTo>
                <a:lnTo>
                  <a:pt x="11909" y="14727"/>
                </a:lnTo>
                <a:lnTo>
                  <a:pt x="11812" y="14650"/>
                </a:lnTo>
                <a:lnTo>
                  <a:pt x="11774" y="14592"/>
                </a:lnTo>
                <a:lnTo>
                  <a:pt x="11716" y="14573"/>
                </a:lnTo>
                <a:lnTo>
                  <a:pt x="11639" y="14554"/>
                </a:lnTo>
                <a:lnTo>
                  <a:pt x="11523" y="14554"/>
                </a:lnTo>
                <a:lnTo>
                  <a:pt x="11446" y="14592"/>
                </a:lnTo>
                <a:lnTo>
                  <a:pt x="11388" y="14612"/>
                </a:lnTo>
                <a:lnTo>
                  <a:pt x="11349" y="14650"/>
                </a:lnTo>
                <a:lnTo>
                  <a:pt x="11253" y="14747"/>
                </a:lnTo>
                <a:lnTo>
                  <a:pt x="11079" y="14920"/>
                </a:lnTo>
                <a:lnTo>
                  <a:pt x="10732" y="15268"/>
                </a:lnTo>
                <a:lnTo>
                  <a:pt x="10403" y="15615"/>
                </a:lnTo>
                <a:lnTo>
                  <a:pt x="10230" y="15789"/>
                </a:lnTo>
                <a:lnTo>
                  <a:pt x="10133" y="15866"/>
                </a:lnTo>
                <a:lnTo>
                  <a:pt x="10095" y="15924"/>
                </a:lnTo>
                <a:lnTo>
                  <a:pt x="10056" y="15982"/>
                </a:lnTo>
                <a:lnTo>
                  <a:pt x="10037" y="16040"/>
                </a:lnTo>
                <a:lnTo>
                  <a:pt x="10037" y="16098"/>
                </a:lnTo>
                <a:lnTo>
                  <a:pt x="10037" y="16175"/>
                </a:lnTo>
                <a:lnTo>
                  <a:pt x="10056" y="16233"/>
                </a:lnTo>
                <a:lnTo>
                  <a:pt x="10075" y="16291"/>
                </a:lnTo>
                <a:lnTo>
                  <a:pt x="10114" y="16329"/>
                </a:lnTo>
                <a:lnTo>
                  <a:pt x="10210" y="16426"/>
                </a:lnTo>
                <a:lnTo>
                  <a:pt x="10539" y="16754"/>
                </a:lnTo>
                <a:lnTo>
                  <a:pt x="9284" y="19803"/>
                </a:lnTo>
                <a:lnTo>
                  <a:pt x="8666" y="21328"/>
                </a:lnTo>
                <a:lnTo>
                  <a:pt x="8358" y="22081"/>
                </a:lnTo>
                <a:lnTo>
                  <a:pt x="8280" y="22274"/>
                </a:lnTo>
                <a:lnTo>
                  <a:pt x="8242" y="22486"/>
                </a:lnTo>
                <a:lnTo>
                  <a:pt x="8222" y="22583"/>
                </a:lnTo>
                <a:lnTo>
                  <a:pt x="8222" y="22699"/>
                </a:lnTo>
                <a:lnTo>
                  <a:pt x="8222" y="22737"/>
                </a:lnTo>
                <a:lnTo>
                  <a:pt x="8261" y="22795"/>
                </a:lnTo>
                <a:lnTo>
                  <a:pt x="8319" y="22814"/>
                </a:lnTo>
                <a:lnTo>
                  <a:pt x="8377" y="22814"/>
                </a:lnTo>
                <a:lnTo>
                  <a:pt x="8531" y="22757"/>
                </a:lnTo>
                <a:lnTo>
                  <a:pt x="8647" y="22660"/>
                </a:lnTo>
                <a:lnTo>
                  <a:pt x="8879" y="22467"/>
                </a:lnTo>
                <a:lnTo>
                  <a:pt x="9303" y="22042"/>
                </a:lnTo>
                <a:lnTo>
                  <a:pt x="10172" y="21174"/>
                </a:lnTo>
                <a:lnTo>
                  <a:pt x="11040" y="20325"/>
                </a:lnTo>
                <a:lnTo>
                  <a:pt x="11253" y="20112"/>
                </a:lnTo>
                <a:lnTo>
                  <a:pt x="11349" y="19996"/>
                </a:lnTo>
                <a:lnTo>
                  <a:pt x="11484" y="19919"/>
                </a:lnTo>
                <a:lnTo>
                  <a:pt x="11619" y="19842"/>
                </a:lnTo>
                <a:lnTo>
                  <a:pt x="11754" y="19803"/>
                </a:lnTo>
                <a:lnTo>
                  <a:pt x="11890" y="19784"/>
                </a:lnTo>
                <a:lnTo>
                  <a:pt x="12044" y="19784"/>
                </a:lnTo>
                <a:lnTo>
                  <a:pt x="12198" y="19823"/>
                </a:lnTo>
                <a:lnTo>
                  <a:pt x="12333" y="19861"/>
                </a:lnTo>
                <a:lnTo>
                  <a:pt x="12449" y="19939"/>
                </a:lnTo>
                <a:lnTo>
                  <a:pt x="12565" y="20035"/>
                </a:lnTo>
                <a:lnTo>
                  <a:pt x="12797" y="20247"/>
                </a:lnTo>
                <a:lnTo>
                  <a:pt x="13009" y="20460"/>
                </a:lnTo>
                <a:lnTo>
                  <a:pt x="13858" y="21328"/>
                </a:lnTo>
                <a:lnTo>
                  <a:pt x="14244" y="21714"/>
                </a:lnTo>
                <a:lnTo>
                  <a:pt x="13337" y="23934"/>
                </a:lnTo>
                <a:lnTo>
                  <a:pt x="12893" y="25034"/>
                </a:lnTo>
                <a:lnTo>
                  <a:pt x="12777" y="25324"/>
                </a:lnTo>
                <a:lnTo>
                  <a:pt x="12662" y="25594"/>
                </a:lnTo>
                <a:lnTo>
                  <a:pt x="12623" y="25748"/>
                </a:lnTo>
                <a:lnTo>
                  <a:pt x="12604" y="25903"/>
                </a:lnTo>
                <a:lnTo>
                  <a:pt x="12604" y="25980"/>
                </a:lnTo>
                <a:lnTo>
                  <a:pt x="12623" y="26057"/>
                </a:lnTo>
                <a:lnTo>
                  <a:pt x="12642" y="26096"/>
                </a:lnTo>
                <a:lnTo>
                  <a:pt x="12681" y="26115"/>
                </a:lnTo>
                <a:lnTo>
                  <a:pt x="12720" y="26134"/>
                </a:lnTo>
                <a:lnTo>
                  <a:pt x="12758" y="26134"/>
                </a:lnTo>
                <a:lnTo>
                  <a:pt x="12893" y="26076"/>
                </a:lnTo>
                <a:lnTo>
                  <a:pt x="13009" y="25999"/>
                </a:lnTo>
                <a:lnTo>
                  <a:pt x="13202" y="25845"/>
                </a:lnTo>
                <a:lnTo>
                  <a:pt x="13588" y="25459"/>
                </a:lnTo>
                <a:lnTo>
                  <a:pt x="14051" y="24995"/>
                </a:lnTo>
                <a:lnTo>
                  <a:pt x="14051" y="26771"/>
                </a:lnTo>
                <a:lnTo>
                  <a:pt x="8551" y="32253"/>
                </a:lnTo>
                <a:lnTo>
                  <a:pt x="5790" y="35013"/>
                </a:lnTo>
                <a:lnTo>
                  <a:pt x="3030" y="37792"/>
                </a:lnTo>
                <a:lnTo>
                  <a:pt x="3011" y="37811"/>
                </a:lnTo>
                <a:lnTo>
                  <a:pt x="3030" y="40455"/>
                </a:lnTo>
                <a:lnTo>
                  <a:pt x="2567" y="40455"/>
                </a:lnTo>
                <a:lnTo>
                  <a:pt x="2490" y="40475"/>
                </a:lnTo>
                <a:lnTo>
                  <a:pt x="2432" y="40513"/>
                </a:lnTo>
                <a:lnTo>
                  <a:pt x="2394" y="40571"/>
                </a:lnTo>
                <a:lnTo>
                  <a:pt x="2355" y="40629"/>
                </a:lnTo>
                <a:lnTo>
                  <a:pt x="2316" y="40687"/>
                </a:lnTo>
                <a:lnTo>
                  <a:pt x="2316" y="40764"/>
                </a:lnTo>
                <a:lnTo>
                  <a:pt x="2297" y="40822"/>
                </a:lnTo>
                <a:lnTo>
                  <a:pt x="2316" y="41092"/>
                </a:lnTo>
                <a:lnTo>
                  <a:pt x="2316" y="43100"/>
                </a:lnTo>
                <a:lnTo>
                  <a:pt x="1602" y="43100"/>
                </a:lnTo>
                <a:lnTo>
                  <a:pt x="1486" y="43119"/>
                </a:lnTo>
                <a:lnTo>
                  <a:pt x="1428" y="43138"/>
                </a:lnTo>
                <a:lnTo>
                  <a:pt x="1371" y="43158"/>
                </a:lnTo>
                <a:lnTo>
                  <a:pt x="1332" y="43215"/>
                </a:lnTo>
                <a:lnTo>
                  <a:pt x="1274" y="43254"/>
                </a:lnTo>
                <a:lnTo>
                  <a:pt x="1255" y="43312"/>
                </a:lnTo>
                <a:lnTo>
                  <a:pt x="1235" y="43370"/>
                </a:lnTo>
                <a:lnTo>
                  <a:pt x="1216" y="43486"/>
                </a:lnTo>
                <a:lnTo>
                  <a:pt x="1216" y="43601"/>
                </a:lnTo>
                <a:lnTo>
                  <a:pt x="1216" y="44065"/>
                </a:lnTo>
                <a:lnTo>
                  <a:pt x="1216" y="44972"/>
                </a:lnTo>
                <a:lnTo>
                  <a:pt x="1216" y="48581"/>
                </a:lnTo>
                <a:lnTo>
                  <a:pt x="444" y="48581"/>
                </a:lnTo>
                <a:lnTo>
                  <a:pt x="290" y="48600"/>
                </a:lnTo>
                <a:lnTo>
                  <a:pt x="213" y="48620"/>
                </a:lnTo>
                <a:lnTo>
                  <a:pt x="135" y="48639"/>
                </a:lnTo>
                <a:lnTo>
                  <a:pt x="77" y="48697"/>
                </a:lnTo>
                <a:lnTo>
                  <a:pt x="39" y="48774"/>
                </a:lnTo>
                <a:lnTo>
                  <a:pt x="0" y="48832"/>
                </a:lnTo>
                <a:lnTo>
                  <a:pt x="0" y="48909"/>
                </a:lnTo>
                <a:lnTo>
                  <a:pt x="0" y="49218"/>
                </a:lnTo>
                <a:lnTo>
                  <a:pt x="0" y="49797"/>
                </a:lnTo>
                <a:lnTo>
                  <a:pt x="0" y="49951"/>
                </a:lnTo>
                <a:lnTo>
                  <a:pt x="20" y="50029"/>
                </a:lnTo>
                <a:lnTo>
                  <a:pt x="58" y="50106"/>
                </a:lnTo>
                <a:lnTo>
                  <a:pt x="116" y="50164"/>
                </a:lnTo>
                <a:lnTo>
                  <a:pt x="174" y="50202"/>
                </a:lnTo>
                <a:lnTo>
                  <a:pt x="251" y="50241"/>
                </a:lnTo>
                <a:lnTo>
                  <a:pt x="73517" y="50241"/>
                </a:lnTo>
                <a:lnTo>
                  <a:pt x="73594" y="50222"/>
                </a:lnTo>
                <a:lnTo>
                  <a:pt x="73672" y="50183"/>
                </a:lnTo>
                <a:lnTo>
                  <a:pt x="73730" y="50145"/>
                </a:lnTo>
                <a:lnTo>
                  <a:pt x="73768" y="50087"/>
                </a:lnTo>
                <a:lnTo>
                  <a:pt x="73807" y="50029"/>
                </a:lnTo>
                <a:lnTo>
                  <a:pt x="73826" y="49951"/>
                </a:lnTo>
                <a:lnTo>
                  <a:pt x="73826" y="49797"/>
                </a:lnTo>
                <a:lnTo>
                  <a:pt x="73826" y="49508"/>
                </a:lnTo>
                <a:lnTo>
                  <a:pt x="73826" y="48929"/>
                </a:lnTo>
                <a:lnTo>
                  <a:pt x="73826" y="48851"/>
                </a:lnTo>
                <a:lnTo>
                  <a:pt x="73807" y="48774"/>
                </a:lnTo>
                <a:lnTo>
                  <a:pt x="73749" y="48697"/>
                </a:lnTo>
                <a:lnTo>
                  <a:pt x="73691" y="48658"/>
                </a:lnTo>
                <a:lnTo>
                  <a:pt x="73633" y="48620"/>
                </a:lnTo>
                <a:lnTo>
                  <a:pt x="73556" y="48600"/>
                </a:lnTo>
                <a:lnTo>
                  <a:pt x="73401" y="48581"/>
                </a:lnTo>
                <a:lnTo>
                  <a:pt x="71008" y="48581"/>
                </a:lnTo>
                <a:lnTo>
                  <a:pt x="71066" y="48543"/>
                </a:lnTo>
                <a:lnTo>
                  <a:pt x="71124" y="48465"/>
                </a:lnTo>
                <a:lnTo>
                  <a:pt x="71163" y="48388"/>
                </a:lnTo>
                <a:lnTo>
                  <a:pt x="71163" y="48311"/>
                </a:lnTo>
                <a:lnTo>
                  <a:pt x="71163" y="48157"/>
                </a:lnTo>
                <a:lnTo>
                  <a:pt x="71163" y="48079"/>
                </a:lnTo>
                <a:lnTo>
                  <a:pt x="71124" y="48002"/>
                </a:lnTo>
                <a:lnTo>
                  <a:pt x="71066" y="47925"/>
                </a:lnTo>
                <a:lnTo>
                  <a:pt x="70989" y="47886"/>
                </a:lnTo>
                <a:lnTo>
                  <a:pt x="70892" y="47848"/>
                </a:lnTo>
                <a:lnTo>
                  <a:pt x="70796" y="47848"/>
                </a:lnTo>
                <a:lnTo>
                  <a:pt x="70796" y="47018"/>
                </a:lnTo>
                <a:lnTo>
                  <a:pt x="70815" y="46188"/>
                </a:lnTo>
                <a:lnTo>
                  <a:pt x="70796" y="45358"/>
                </a:lnTo>
                <a:lnTo>
                  <a:pt x="70796" y="44528"/>
                </a:lnTo>
                <a:lnTo>
                  <a:pt x="70873" y="44528"/>
                </a:lnTo>
                <a:lnTo>
                  <a:pt x="70950" y="44509"/>
                </a:lnTo>
                <a:lnTo>
                  <a:pt x="71008" y="44470"/>
                </a:lnTo>
                <a:lnTo>
                  <a:pt x="71066" y="44431"/>
                </a:lnTo>
                <a:lnTo>
                  <a:pt x="71105" y="44393"/>
                </a:lnTo>
                <a:lnTo>
                  <a:pt x="71143" y="44335"/>
                </a:lnTo>
                <a:lnTo>
                  <a:pt x="71163" y="44258"/>
                </a:lnTo>
                <a:lnTo>
                  <a:pt x="71163" y="44200"/>
                </a:lnTo>
                <a:lnTo>
                  <a:pt x="71163" y="44065"/>
                </a:lnTo>
                <a:lnTo>
                  <a:pt x="71163" y="44007"/>
                </a:lnTo>
                <a:lnTo>
                  <a:pt x="71143" y="43949"/>
                </a:lnTo>
                <a:lnTo>
                  <a:pt x="71105" y="43891"/>
                </a:lnTo>
                <a:lnTo>
                  <a:pt x="71066" y="43852"/>
                </a:lnTo>
                <a:lnTo>
                  <a:pt x="71027" y="43795"/>
                </a:lnTo>
                <a:lnTo>
                  <a:pt x="70970" y="43775"/>
                </a:lnTo>
                <a:lnTo>
                  <a:pt x="70912" y="43756"/>
                </a:lnTo>
                <a:lnTo>
                  <a:pt x="70854" y="43737"/>
                </a:lnTo>
                <a:lnTo>
                  <a:pt x="70217" y="43737"/>
                </a:lnTo>
                <a:lnTo>
                  <a:pt x="70255" y="43679"/>
                </a:lnTo>
                <a:lnTo>
                  <a:pt x="70294" y="43601"/>
                </a:lnTo>
                <a:lnTo>
                  <a:pt x="70313" y="43524"/>
                </a:lnTo>
                <a:lnTo>
                  <a:pt x="70313" y="43447"/>
                </a:lnTo>
                <a:lnTo>
                  <a:pt x="70313" y="43293"/>
                </a:lnTo>
                <a:lnTo>
                  <a:pt x="70313" y="43215"/>
                </a:lnTo>
                <a:lnTo>
                  <a:pt x="70275" y="43119"/>
                </a:lnTo>
                <a:lnTo>
                  <a:pt x="70236" y="43042"/>
                </a:lnTo>
                <a:lnTo>
                  <a:pt x="70178" y="42965"/>
                </a:lnTo>
                <a:lnTo>
                  <a:pt x="70120" y="42907"/>
                </a:lnTo>
                <a:lnTo>
                  <a:pt x="70043" y="42868"/>
                </a:lnTo>
                <a:lnTo>
                  <a:pt x="69947" y="42849"/>
                </a:lnTo>
                <a:lnTo>
                  <a:pt x="69850" y="42829"/>
                </a:lnTo>
                <a:lnTo>
                  <a:pt x="69561" y="42829"/>
                </a:lnTo>
                <a:lnTo>
                  <a:pt x="69561" y="42443"/>
                </a:lnTo>
                <a:lnTo>
                  <a:pt x="69696" y="42386"/>
                </a:lnTo>
                <a:lnTo>
                  <a:pt x="69831" y="42328"/>
                </a:lnTo>
                <a:lnTo>
                  <a:pt x="69927" y="42231"/>
                </a:lnTo>
                <a:lnTo>
                  <a:pt x="70043" y="42115"/>
                </a:lnTo>
                <a:lnTo>
                  <a:pt x="70120" y="42000"/>
                </a:lnTo>
                <a:lnTo>
                  <a:pt x="70178" y="41864"/>
                </a:lnTo>
                <a:lnTo>
                  <a:pt x="70217" y="41710"/>
                </a:lnTo>
                <a:lnTo>
                  <a:pt x="70217" y="41556"/>
                </a:lnTo>
                <a:lnTo>
                  <a:pt x="70217" y="41440"/>
                </a:lnTo>
                <a:lnTo>
                  <a:pt x="70197" y="41343"/>
                </a:lnTo>
                <a:lnTo>
                  <a:pt x="70178" y="41247"/>
                </a:lnTo>
                <a:lnTo>
                  <a:pt x="70120" y="41150"/>
                </a:lnTo>
                <a:lnTo>
                  <a:pt x="70024" y="40977"/>
                </a:lnTo>
                <a:lnTo>
                  <a:pt x="69947" y="40899"/>
                </a:lnTo>
                <a:lnTo>
                  <a:pt x="69869" y="40822"/>
                </a:lnTo>
                <a:lnTo>
                  <a:pt x="69869" y="39297"/>
                </a:lnTo>
                <a:lnTo>
                  <a:pt x="69869" y="39220"/>
                </a:lnTo>
                <a:lnTo>
                  <a:pt x="69850" y="39143"/>
                </a:lnTo>
                <a:lnTo>
                  <a:pt x="69811" y="39085"/>
                </a:lnTo>
                <a:lnTo>
                  <a:pt x="69773" y="39008"/>
                </a:lnTo>
                <a:lnTo>
                  <a:pt x="69715" y="38969"/>
                </a:lnTo>
                <a:lnTo>
                  <a:pt x="69657" y="38911"/>
                </a:lnTo>
                <a:lnTo>
                  <a:pt x="69599" y="38873"/>
                </a:lnTo>
                <a:lnTo>
                  <a:pt x="69522" y="38853"/>
                </a:lnTo>
                <a:lnTo>
                  <a:pt x="69522" y="19340"/>
                </a:lnTo>
                <a:lnTo>
                  <a:pt x="69464" y="19340"/>
                </a:lnTo>
                <a:lnTo>
                  <a:pt x="69754" y="18568"/>
                </a:lnTo>
                <a:lnTo>
                  <a:pt x="70024" y="18607"/>
                </a:lnTo>
                <a:lnTo>
                  <a:pt x="70043" y="18626"/>
                </a:lnTo>
                <a:lnTo>
                  <a:pt x="70043" y="18607"/>
                </a:lnTo>
                <a:lnTo>
                  <a:pt x="70333" y="17796"/>
                </a:lnTo>
                <a:lnTo>
                  <a:pt x="70603" y="16986"/>
                </a:lnTo>
                <a:lnTo>
                  <a:pt x="70584" y="16986"/>
                </a:lnTo>
                <a:lnTo>
                  <a:pt x="70352" y="16831"/>
                </a:lnTo>
                <a:lnTo>
                  <a:pt x="70526" y="16252"/>
                </a:lnTo>
                <a:lnTo>
                  <a:pt x="70680" y="15673"/>
                </a:lnTo>
                <a:lnTo>
                  <a:pt x="70777" y="15326"/>
                </a:lnTo>
                <a:lnTo>
                  <a:pt x="71047" y="15364"/>
                </a:lnTo>
                <a:lnTo>
                  <a:pt x="71066" y="15364"/>
                </a:lnTo>
                <a:lnTo>
                  <a:pt x="71278" y="14534"/>
                </a:lnTo>
                <a:lnTo>
                  <a:pt x="71452" y="13685"/>
                </a:lnTo>
                <a:lnTo>
                  <a:pt x="71201" y="13492"/>
                </a:lnTo>
                <a:lnTo>
                  <a:pt x="71336" y="12759"/>
                </a:lnTo>
                <a:lnTo>
                  <a:pt x="71471" y="12006"/>
                </a:lnTo>
                <a:lnTo>
                  <a:pt x="71761" y="12006"/>
                </a:lnTo>
                <a:lnTo>
                  <a:pt x="71780" y="11948"/>
                </a:lnTo>
                <a:lnTo>
                  <a:pt x="71896" y="10983"/>
                </a:lnTo>
                <a:lnTo>
                  <a:pt x="72012" y="10018"/>
                </a:lnTo>
                <a:lnTo>
                  <a:pt x="72031" y="9516"/>
                </a:lnTo>
                <a:lnTo>
                  <a:pt x="72070" y="9014"/>
                </a:lnTo>
                <a:lnTo>
                  <a:pt x="72070" y="8512"/>
                </a:lnTo>
                <a:lnTo>
                  <a:pt x="72070" y="8011"/>
                </a:lnTo>
                <a:lnTo>
                  <a:pt x="72050" y="8011"/>
                </a:lnTo>
                <a:lnTo>
                  <a:pt x="72070" y="7972"/>
                </a:lnTo>
                <a:lnTo>
                  <a:pt x="69676" y="7142"/>
                </a:lnTo>
                <a:lnTo>
                  <a:pt x="69657" y="7142"/>
                </a:lnTo>
                <a:lnTo>
                  <a:pt x="69638" y="7161"/>
                </a:lnTo>
                <a:lnTo>
                  <a:pt x="65025" y="13724"/>
                </a:lnTo>
                <a:lnTo>
                  <a:pt x="46979" y="7470"/>
                </a:lnTo>
                <a:lnTo>
                  <a:pt x="47094" y="7123"/>
                </a:lnTo>
                <a:lnTo>
                  <a:pt x="47075" y="7103"/>
                </a:lnTo>
                <a:lnTo>
                  <a:pt x="47094" y="7103"/>
                </a:lnTo>
                <a:lnTo>
                  <a:pt x="45338" y="6486"/>
                </a:lnTo>
                <a:lnTo>
                  <a:pt x="45319" y="6467"/>
                </a:lnTo>
                <a:lnTo>
                  <a:pt x="45299" y="6505"/>
                </a:lnTo>
                <a:lnTo>
                  <a:pt x="45184" y="6853"/>
                </a:lnTo>
                <a:lnTo>
                  <a:pt x="41652" y="5637"/>
                </a:lnTo>
                <a:lnTo>
                  <a:pt x="41767" y="5270"/>
                </a:lnTo>
                <a:lnTo>
                  <a:pt x="41748" y="5270"/>
                </a:lnTo>
                <a:lnTo>
                  <a:pt x="41748" y="5251"/>
                </a:lnTo>
                <a:lnTo>
                  <a:pt x="40011" y="4652"/>
                </a:lnTo>
                <a:lnTo>
                  <a:pt x="39972" y="4633"/>
                </a:lnTo>
                <a:lnTo>
                  <a:pt x="39972" y="4652"/>
                </a:lnTo>
                <a:lnTo>
                  <a:pt x="39857" y="5019"/>
                </a:lnTo>
                <a:lnTo>
                  <a:pt x="28816" y="1217"/>
                </a:lnTo>
                <a:lnTo>
                  <a:pt x="29048" y="522"/>
                </a:lnTo>
                <a:lnTo>
                  <a:pt x="29029" y="522"/>
                </a:lnTo>
                <a:lnTo>
                  <a:pt x="29048" y="483"/>
                </a:lnTo>
                <a:lnTo>
                  <a:pt x="2763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A95FD4A-6BE8-2D01-B29B-782E27B6993E}"/>
              </a:ext>
            </a:extLst>
          </p:cNvPr>
          <p:cNvSpPr txBox="1"/>
          <p:nvPr/>
        </p:nvSpPr>
        <p:spPr>
          <a:xfrm>
            <a:off x="0" y="38182"/>
            <a:ext cx="9144000" cy="515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2000" b="1" dirty="0">
                <a:solidFill>
                  <a:srgbClr val="583F5C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b="1" dirty="0">
              <a:solidFill>
                <a:srgbClr val="583F5C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A41A697-4E94-D962-2E9F-E277E57161C6}"/>
              </a:ext>
            </a:extLst>
          </p:cNvPr>
          <p:cNvSpPr txBox="1"/>
          <p:nvPr/>
        </p:nvSpPr>
        <p:spPr>
          <a:xfrm>
            <a:off x="1188246" y="833861"/>
            <a:ext cx="6758635" cy="276998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300000"/>
              </a:lnSpc>
            </a:pPr>
            <a:r>
              <a:rPr lang="fa-IR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  <a:r>
              <a:rPr lang="en-US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 </a:t>
            </a:r>
            <a:endParaRPr lang="en-US" sz="120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300000"/>
              </a:lnSpc>
            </a:pPr>
            <a:endParaRPr lang="en-US" sz="120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</p:cSld>
  <p:clrMapOvr>
    <a:masterClrMapping/>
  </p:clrMapOvr>
  <p:transition spd="slow">
    <p:push dir="u"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86" name="Google Shape;9386;p39"/>
          <p:cNvSpPr/>
          <p:nvPr/>
        </p:nvSpPr>
        <p:spPr>
          <a:xfrm>
            <a:off x="6991563" y="3091550"/>
            <a:ext cx="759000" cy="759000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b="1" dirty="0">
                <a:latin typeface="Shabnam" panose="020B0603030804020204" pitchFamily="34" charset="-78"/>
                <a:cs typeface="Shabnam" panose="020B0603030804020204" pitchFamily="34" charset="-78"/>
              </a:rPr>
              <a:t>03</a:t>
            </a:r>
          </a:p>
        </p:txBody>
      </p:sp>
      <p:sp>
        <p:nvSpPr>
          <p:cNvPr id="9387" name="Google Shape;9387;p39"/>
          <p:cNvSpPr/>
          <p:nvPr/>
        </p:nvSpPr>
        <p:spPr>
          <a:xfrm>
            <a:off x="3421388" y="3091550"/>
            <a:ext cx="759000" cy="759000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b="1" dirty="0">
                <a:latin typeface="Shabnam" panose="020B0603030804020204" pitchFamily="34" charset="-78"/>
                <a:cs typeface="Shabnam" panose="020B0603030804020204" pitchFamily="34" charset="-78"/>
              </a:rPr>
              <a:t>04</a:t>
            </a:r>
          </a:p>
        </p:txBody>
      </p:sp>
      <p:sp>
        <p:nvSpPr>
          <p:cNvPr id="9388" name="Google Shape;9388;p39"/>
          <p:cNvSpPr/>
          <p:nvPr/>
        </p:nvSpPr>
        <p:spPr>
          <a:xfrm>
            <a:off x="6991563" y="1634050"/>
            <a:ext cx="759000" cy="759000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b="1" dirty="0">
                <a:latin typeface="Shabnam" panose="020B0603030804020204" pitchFamily="34" charset="-78"/>
                <a:cs typeface="Shabnam" panose="020B0603030804020204" pitchFamily="34" charset="-78"/>
              </a:rPr>
              <a:t>01</a:t>
            </a:r>
            <a:endParaRPr sz="1800" b="1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9389" name="Google Shape;9389;p39"/>
          <p:cNvSpPr/>
          <p:nvPr/>
        </p:nvSpPr>
        <p:spPr>
          <a:xfrm>
            <a:off x="3421388" y="1634050"/>
            <a:ext cx="759000" cy="759000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b="1" dirty="0">
                <a:latin typeface="Shabnam" panose="020B0603030804020204" pitchFamily="34" charset="-78"/>
                <a:cs typeface="Shabnam" panose="020B0603030804020204" pitchFamily="34" charset="-78"/>
              </a:rPr>
              <a:t>02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35F81A9-90E0-D61E-7C16-F86201C48ADE}"/>
              </a:ext>
            </a:extLst>
          </p:cNvPr>
          <p:cNvSpPr txBox="1"/>
          <p:nvPr/>
        </p:nvSpPr>
        <p:spPr>
          <a:xfrm>
            <a:off x="0" y="38182"/>
            <a:ext cx="9144000" cy="515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2000" b="1" dirty="0">
                <a:solidFill>
                  <a:srgbClr val="583F5C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b="1" dirty="0">
              <a:solidFill>
                <a:srgbClr val="583F5C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3722A41-DAD4-579D-19F3-0307A2AEFC97}"/>
              </a:ext>
            </a:extLst>
          </p:cNvPr>
          <p:cNvSpPr txBox="1"/>
          <p:nvPr/>
        </p:nvSpPr>
        <p:spPr>
          <a:xfrm>
            <a:off x="4448572" y="1406367"/>
            <a:ext cx="2475796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100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DABB930-1A18-CA26-5096-2C77BF15DFA2}"/>
              </a:ext>
            </a:extLst>
          </p:cNvPr>
          <p:cNvSpPr txBox="1"/>
          <p:nvPr/>
        </p:nvSpPr>
        <p:spPr>
          <a:xfrm>
            <a:off x="945592" y="1406366"/>
            <a:ext cx="2475796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b="1" dirty="0">
                <a:solidFill>
                  <a:schemeClr val="accent6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chemeClr val="accent6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100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995EABE-4A73-ACD3-50C3-D74E1A87F52E}"/>
              </a:ext>
            </a:extLst>
          </p:cNvPr>
          <p:cNvSpPr txBox="1"/>
          <p:nvPr/>
        </p:nvSpPr>
        <p:spPr>
          <a:xfrm>
            <a:off x="4441198" y="2846315"/>
            <a:ext cx="2475796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b="1" dirty="0">
                <a:solidFill>
                  <a:schemeClr val="accent6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chemeClr val="accent6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100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AD8B7DF-4231-D2FD-61FD-03D6F2E731EE}"/>
              </a:ext>
            </a:extLst>
          </p:cNvPr>
          <p:cNvSpPr txBox="1"/>
          <p:nvPr/>
        </p:nvSpPr>
        <p:spPr>
          <a:xfrm>
            <a:off x="938218" y="2846314"/>
            <a:ext cx="2475796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100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</p:cSld>
  <p:clrMapOvr>
    <a:masterClrMapping/>
  </p:clrMapOvr>
  <p:transition spd="slow">
    <p:push dir="u"/>
  </p:transition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0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40" name="Google Shape;11040;p68"/>
          <p:cNvGrpSpPr/>
          <p:nvPr/>
        </p:nvGrpSpPr>
        <p:grpSpPr>
          <a:xfrm>
            <a:off x="7550946" y="3184181"/>
            <a:ext cx="906826" cy="1509029"/>
            <a:chOff x="-859606" y="-1761457"/>
            <a:chExt cx="745500" cy="1240570"/>
          </a:xfrm>
        </p:grpSpPr>
        <p:sp>
          <p:nvSpPr>
            <p:cNvPr id="11041" name="Google Shape;11041;p68"/>
            <p:cNvSpPr/>
            <p:nvPr/>
          </p:nvSpPr>
          <p:spPr>
            <a:xfrm>
              <a:off x="-859606" y="-661887"/>
              <a:ext cx="745500" cy="141000"/>
            </a:xfrm>
            <a:prstGeom prst="ellipse">
              <a:avLst/>
            </a:pr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2" name="Google Shape;11042;p68"/>
            <p:cNvSpPr/>
            <p:nvPr/>
          </p:nvSpPr>
          <p:spPr>
            <a:xfrm>
              <a:off x="-797750" y="-1761457"/>
              <a:ext cx="607680" cy="69538"/>
            </a:xfrm>
            <a:custGeom>
              <a:avLst/>
              <a:gdLst/>
              <a:ahLst/>
              <a:cxnLst/>
              <a:rect l="l" t="t" r="r" b="b"/>
              <a:pathLst>
                <a:path w="36913" h="4224" extrusionOk="0">
                  <a:moveTo>
                    <a:pt x="17720" y="0"/>
                  </a:moveTo>
                  <a:lnTo>
                    <a:pt x="16030" y="20"/>
                  </a:lnTo>
                  <a:lnTo>
                    <a:pt x="14361" y="40"/>
                  </a:lnTo>
                  <a:lnTo>
                    <a:pt x="12730" y="99"/>
                  </a:lnTo>
                  <a:lnTo>
                    <a:pt x="11178" y="157"/>
                  </a:lnTo>
                  <a:lnTo>
                    <a:pt x="9666" y="236"/>
                  </a:lnTo>
                  <a:lnTo>
                    <a:pt x="8251" y="354"/>
                  </a:lnTo>
                  <a:lnTo>
                    <a:pt x="6915" y="472"/>
                  </a:lnTo>
                  <a:lnTo>
                    <a:pt x="5658" y="609"/>
                  </a:lnTo>
                  <a:lnTo>
                    <a:pt x="4813" y="707"/>
                  </a:lnTo>
                  <a:lnTo>
                    <a:pt x="4067" y="825"/>
                  </a:lnTo>
                  <a:lnTo>
                    <a:pt x="3399" y="943"/>
                  </a:lnTo>
                  <a:lnTo>
                    <a:pt x="2790" y="1061"/>
                  </a:lnTo>
                  <a:lnTo>
                    <a:pt x="2260" y="1179"/>
                  </a:lnTo>
                  <a:lnTo>
                    <a:pt x="1808" y="1316"/>
                  </a:lnTo>
                  <a:lnTo>
                    <a:pt x="1415" y="1454"/>
                  </a:lnTo>
                  <a:lnTo>
                    <a:pt x="1061" y="1591"/>
                  </a:lnTo>
                  <a:lnTo>
                    <a:pt x="786" y="1729"/>
                  </a:lnTo>
                  <a:lnTo>
                    <a:pt x="550" y="1867"/>
                  </a:lnTo>
                  <a:lnTo>
                    <a:pt x="374" y="2024"/>
                  </a:lnTo>
                  <a:lnTo>
                    <a:pt x="236" y="2181"/>
                  </a:lnTo>
                  <a:lnTo>
                    <a:pt x="118" y="2358"/>
                  </a:lnTo>
                  <a:lnTo>
                    <a:pt x="59" y="2515"/>
                  </a:lnTo>
                  <a:lnTo>
                    <a:pt x="20" y="2692"/>
                  </a:lnTo>
                  <a:lnTo>
                    <a:pt x="0" y="2868"/>
                  </a:lnTo>
                  <a:lnTo>
                    <a:pt x="20" y="3045"/>
                  </a:lnTo>
                  <a:lnTo>
                    <a:pt x="40" y="3202"/>
                  </a:lnTo>
                  <a:lnTo>
                    <a:pt x="99" y="3360"/>
                  </a:lnTo>
                  <a:lnTo>
                    <a:pt x="177" y="3517"/>
                  </a:lnTo>
                  <a:lnTo>
                    <a:pt x="295" y="3654"/>
                  </a:lnTo>
                  <a:lnTo>
                    <a:pt x="452" y="3811"/>
                  </a:lnTo>
                  <a:lnTo>
                    <a:pt x="649" y="3949"/>
                  </a:lnTo>
                  <a:lnTo>
                    <a:pt x="865" y="4086"/>
                  </a:lnTo>
                  <a:lnTo>
                    <a:pt x="865" y="3143"/>
                  </a:lnTo>
                  <a:lnTo>
                    <a:pt x="963" y="3143"/>
                  </a:lnTo>
                  <a:lnTo>
                    <a:pt x="865" y="3006"/>
                  </a:lnTo>
                  <a:lnTo>
                    <a:pt x="825" y="2927"/>
                  </a:lnTo>
                  <a:lnTo>
                    <a:pt x="825" y="2868"/>
                  </a:lnTo>
                  <a:lnTo>
                    <a:pt x="845" y="2770"/>
                  </a:lnTo>
                  <a:lnTo>
                    <a:pt x="924" y="2672"/>
                  </a:lnTo>
                  <a:lnTo>
                    <a:pt x="1022" y="2554"/>
                  </a:lnTo>
                  <a:lnTo>
                    <a:pt x="1101" y="2515"/>
                  </a:lnTo>
                  <a:lnTo>
                    <a:pt x="1179" y="2456"/>
                  </a:lnTo>
                  <a:lnTo>
                    <a:pt x="1277" y="2417"/>
                  </a:lnTo>
                  <a:lnTo>
                    <a:pt x="1376" y="2358"/>
                  </a:lnTo>
                  <a:lnTo>
                    <a:pt x="1474" y="2299"/>
                  </a:lnTo>
                  <a:lnTo>
                    <a:pt x="1611" y="2259"/>
                  </a:lnTo>
                  <a:lnTo>
                    <a:pt x="1729" y="2200"/>
                  </a:lnTo>
                  <a:lnTo>
                    <a:pt x="1886" y="2161"/>
                  </a:lnTo>
                  <a:lnTo>
                    <a:pt x="2024" y="2122"/>
                  </a:lnTo>
                  <a:lnTo>
                    <a:pt x="2181" y="2063"/>
                  </a:lnTo>
                  <a:lnTo>
                    <a:pt x="2338" y="2024"/>
                  </a:lnTo>
                  <a:lnTo>
                    <a:pt x="2535" y="1965"/>
                  </a:lnTo>
                  <a:lnTo>
                    <a:pt x="2711" y="1925"/>
                  </a:lnTo>
                  <a:lnTo>
                    <a:pt x="2908" y="1886"/>
                  </a:lnTo>
                  <a:lnTo>
                    <a:pt x="3104" y="1847"/>
                  </a:lnTo>
                  <a:lnTo>
                    <a:pt x="3320" y="1788"/>
                  </a:lnTo>
                  <a:lnTo>
                    <a:pt x="3536" y="1749"/>
                  </a:lnTo>
                  <a:lnTo>
                    <a:pt x="3772" y="1709"/>
                  </a:lnTo>
                  <a:lnTo>
                    <a:pt x="4008" y="1670"/>
                  </a:lnTo>
                  <a:lnTo>
                    <a:pt x="4263" y="1631"/>
                  </a:lnTo>
                  <a:lnTo>
                    <a:pt x="4499" y="1591"/>
                  </a:lnTo>
                  <a:lnTo>
                    <a:pt x="4774" y="1552"/>
                  </a:lnTo>
                  <a:lnTo>
                    <a:pt x="5029" y="1513"/>
                  </a:lnTo>
                  <a:lnTo>
                    <a:pt x="5304" y="1474"/>
                  </a:lnTo>
                  <a:lnTo>
                    <a:pt x="5580" y="1454"/>
                  </a:lnTo>
                  <a:lnTo>
                    <a:pt x="5894" y="1415"/>
                  </a:lnTo>
                  <a:lnTo>
                    <a:pt x="6169" y="1375"/>
                  </a:lnTo>
                  <a:lnTo>
                    <a:pt x="6483" y="1336"/>
                  </a:lnTo>
                  <a:lnTo>
                    <a:pt x="6778" y="1316"/>
                  </a:lnTo>
                  <a:lnTo>
                    <a:pt x="7112" y="1277"/>
                  </a:lnTo>
                  <a:lnTo>
                    <a:pt x="7406" y="1258"/>
                  </a:lnTo>
                  <a:lnTo>
                    <a:pt x="7760" y="1218"/>
                  </a:lnTo>
                  <a:lnTo>
                    <a:pt x="8074" y="1199"/>
                  </a:lnTo>
                  <a:lnTo>
                    <a:pt x="8448" y="1159"/>
                  </a:lnTo>
                  <a:lnTo>
                    <a:pt x="8762" y="1140"/>
                  </a:lnTo>
                  <a:lnTo>
                    <a:pt x="9135" y="1120"/>
                  </a:lnTo>
                  <a:lnTo>
                    <a:pt x="9469" y="1081"/>
                  </a:lnTo>
                  <a:lnTo>
                    <a:pt x="9862" y="1061"/>
                  </a:lnTo>
                  <a:lnTo>
                    <a:pt x="10216" y="1041"/>
                  </a:lnTo>
                  <a:lnTo>
                    <a:pt x="10628" y="1022"/>
                  </a:lnTo>
                  <a:lnTo>
                    <a:pt x="10962" y="1002"/>
                  </a:lnTo>
                  <a:lnTo>
                    <a:pt x="11394" y="983"/>
                  </a:lnTo>
                  <a:lnTo>
                    <a:pt x="11728" y="963"/>
                  </a:lnTo>
                  <a:lnTo>
                    <a:pt x="12180" y="943"/>
                  </a:lnTo>
                  <a:lnTo>
                    <a:pt x="12534" y="924"/>
                  </a:lnTo>
                  <a:lnTo>
                    <a:pt x="12986" y="904"/>
                  </a:lnTo>
                  <a:lnTo>
                    <a:pt x="13339" y="904"/>
                  </a:lnTo>
                  <a:lnTo>
                    <a:pt x="13811" y="884"/>
                  </a:lnTo>
                  <a:lnTo>
                    <a:pt x="14164" y="884"/>
                  </a:lnTo>
                  <a:lnTo>
                    <a:pt x="14655" y="865"/>
                  </a:lnTo>
                  <a:lnTo>
                    <a:pt x="15009" y="865"/>
                  </a:lnTo>
                  <a:lnTo>
                    <a:pt x="15520" y="845"/>
                  </a:lnTo>
                  <a:lnTo>
                    <a:pt x="16738" y="845"/>
                  </a:lnTo>
                  <a:lnTo>
                    <a:pt x="17288" y="825"/>
                  </a:lnTo>
                  <a:lnTo>
                    <a:pt x="18466" y="825"/>
                  </a:lnTo>
                  <a:lnTo>
                    <a:pt x="20097" y="845"/>
                  </a:lnTo>
                  <a:lnTo>
                    <a:pt x="20175" y="845"/>
                  </a:lnTo>
                  <a:lnTo>
                    <a:pt x="21747" y="884"/>
                  </a:lnTo>
                  <a:lnTo>
                    <a:pt x="21826" y="884"/>
                  </a:lnTo>
                  <a:lnTo>
                    <a:pt x="23358" y="943"/>
                  </a:lnTo>
                  <a:lnTo>
                    <a:pt x="25008" y="1022"/>
                  </a:lnTo>
                  <a:lnTo>
                    <a:pt x="26560" y="1120"/>
                  </a:lnTo>
                  <a:lnTo>
                    <a:pt x="28033" y="1218"/>
                  </a:lnTo>
                  <a:lnTo>
                    <a:pt x="29389" y="1356"/>
                  </a:lnTo>
                  <a:lnTo>
                    <a:pt x="29900" y="1395"/>
                  </a:lnTo>
                  <a:lnTo>
                    <a:pt x="31255" y="1552"/>
                  </a:lnTo>
                  <a:lnTo>
                    <a:pt x="31353" y="1572"/>
                  </a:lnTo>
                  <a:lnTo>
                    <a:pt x="31687" y="1631"/>
                  </a:lnTo>
                  <a:lnTo>
                    <a:pt x="31844" y="1650"/>
                  </a:lnTo>
                  <a:lnTo>
                    <a:pt x="32159" y="1690"/>
                  </a:lnTo>
                  <a:lnTo>
                    <a:pt x="32257" y="1709"/>
                  </a:lnTo>
                  <a:lnTo>
                    <a:pt x="32827" y="1808"/>
                  </a:lnTo>
                  <a:lnTo>
                    <a:pt x="32984" y="1827"/>
                  </a:lnTo>
                  <a:lnTo>
                    <a:pt x="33220" y="1867"/>
                  </a:lnTo>
                  <a:lnTo>
                    <a:pt x="33396" y="1906"/>
                  </a:lnTo>
                  <a:lnTo>
                    <a:pt x="33612" y="1945"/>
                  </a:lnTo>
                  <a:lnTo>
                    <a:pt x="33809" y="2004"/>
                  </a:lnTo>
                  <a:lnTo>
                    <a:pt x="34064" y="2043"/>
                  </a:lnTo>
                  <a:lnTo>
                    <a:pt x="34300" y="2102"/>
                  </a:lnTo>
                  <a:lnTo>
                    <a:pt x="34437" y="2142"/>
                  </a:lnTo>
                  <a:lnTo>
                    <a:pt x="34634" y="2200"/>
                  </a:lnTo>
                  <a:lnTo>
                    <a:pt x="34752" y="2240"/>
                  </a:lnTo>
                  <a:lnTo>
                    <a:pt x="34948" y="2299"/>
                  </a:lnTo>
                  <a:lnTo>
                    <a:pt x="35046" y="2318"/>
                  </a:lnTo>
                  <a:lnTo>
                    <a:pt x="35282" y="2417"/>
                  </a:lnTo>
                  <a:lnTo>
                    <a:pt x="35341" y="2436"/>
                  </a:lnTo>
                  <a:lnTo>
                    <a:pt x="35498" y="2495"/>
                  </a:lnTo>
                  <a:lnTo>
                    <a:pt x="35557" y="2534"/>
                  </a:lnTo>
                  <a:lnTo>
                    <a:pt x="35695" y="2593"/>
                  </a:lnTo>
                  <a:lnTo>
                    <a:pt x="35872" y="2731"/>
                  </a:lnTo>
                  <a:lnTo>
                    <a:pt x="35989" y="2829"/>
                  </a:lnTo>
                  <a:lnTo>
                    <a:pt x="36048" y="2927"/>
                  </a:lnTo>
                  <a:lnTo>
                    <a:pt x="36068" y="3183"/>
                  </a:lnTo>
                  <a:lnTo>
                    <a:pt x="36088" y="3635"/>
                  </a:lnTo>
                  <a:lnTo>
                    <a:pt x="36088" y="4224"/>
                  </a:lnTo>
                  <a:lnTo>
                    <a:pt x="36304" y="4086"/>
                  </a:lnTo>
                  <a:lnTo>
                    <a:pt x="36481" y="3969"/>
                  </a:lnTo>
                  <a:lnTo>
                    <a:pt x="36618" y="3811"/>
                  </a:lnTo>
                  <a:lnTo>
                    <a:pt x="36736" y="3674"/>
                  </a:lnTo>
                  <a:lnTo>
                    <a:pt x="36814" y="3536"/>
                  </a:lnTo>
                  <a:lnTo>
                    <a:pt x="36873" y="3379"/>
                  </a:lnTo>
                  <a:lnTo>
                    <a:pt x="36893" y="3222"/>
                  </a:lnTo>
                  <a:lnTo>
                    <a:pt x="36913" y="3065"/>
                  </a:lnTo>
                  <a:lnTo>
                    <a:pt x="36893" y="2868"/>
                  </a:lnTo>
                  <a:lnTo>
                    <a:pt x="36854" y="2692"/>
                  </a:lnTo>
                  <a:lnTo>
                    <a:pt x="36795" y="2515"/>
                  </a:lnTo>
                  <a:lnTo>
                    <a:pt x="36677" y="2358"/>
                  </a:lnTo>
                  <a:lnTo>
                    <a:pt x="36539" y="2200"/>
                  </a:lnTo>
                  <a:lnTo>
                    <a:pt x="36343" y="2043"/>
                  </a:lnTo>
                  <a:lnTo>
                    <a:pt x="36107" y="1886"/>
                  </a:lnTo>
                  <a:lnTo>
                    <a:pt x="35813" y="1729"/>
                  </a:lnTo>
                  <a:lnTo>
                    <a:pt x="35459" y="1591"/>
                  </a:lnTo>
                  <a:lnTo>
                    <a:pt x="35046" y="1454"/>
                  </a:lnTo>
                  <a:lnTo>
                    <a:pt x="34575" y="1316"/>
                  </a:lnTo>
                  <a:lnTo>
                    <a:pt x="34025" y="1199"/>
                  </a:lnTo>
                  <a:lnTo>
                    <a:pt x="33396" y="1061"/>
                  </a:lnTo>
                  <a:lnTo>
                    <a:pt x="32689" y="943"/>
                  </a:lnTo>
                  <a:lnTo>
                    <a:pt x="31903" y="825"/>
                  </a:lnTo>
                  <a:lnTo>
                    <a:pt x="31039" y="707"/>
                  </a:lnTo>
                  <a:lnTo>
                    <a:pt x="29723" y="550"/>
                  </a:lnTo>
                  <a:lnTo>
                    <a:pt x="28328" y="413"/>
                  </a:lnTo>
                  <a:lnTo>
                    <a:pt x="26835" y="295"/>
                  </a:lnTo>
                  <a:lnTo>
                    <a:pt x="25263" y="197"/>
                  </a:lnTo>
                  <a:lnTo>
                    <a:pt x="23653" y="118"/>
                  </a:lnTo>
                  <a:lnTo>
                    <a:pt x="21963" y="59"/>
                  </a:lnTo>
                  <a:lnTo>
                    <a:pt x="20234" y="20"/>
                  </a:lnTo>
                  <a:lnTo>
                    <a:pt x="1846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3" name="Google Shape;11043;p68"/>
            <p:cNvSpPr/>
            <p:nvPr/>
          </p:nvSpPr>
          <p:spPr>
            <a:xfrm>
              <a:off x="-484686" y="-791216"/>
              <a:ext cx="284604" cy="75365"/>
            </a:xfrm>
            <a:custGeom>
              <a:avLst/>
              <a:gdLst/>
              <a:ahLst/>
              <a:cxnLst/>
              <a:rect l="l" t="t" r="r" b="b"/>
              <a:pathLst>
                <a:path w="17288" h="4578" extrusionOk="0">
                  <a:moveTo>
                    <a:pt x="17288" y="0"/>
                  </a:moveTo>
                  <a:lnTo>
                    <a:pt x="17189" y="40"/>
                  </a:lnTo>
                  <a:lnTo>
                    <a:pt x="17111" y="59"/>
                  </a:lnTo>
                  <a:lnTo>
                    <a:pt x="16757" y="177"/>
                  </a:lnTo>
                  <a:lnTo>
                    <a:pt x="16364" y="295"/>
                  </a:lnTo>
                  <a:lnTo>
                    <a:pt x="15893" y="413"/>
                  </a:lnTo>
                  <a:lnTo>
                    <a:pt x="15363" y="531"/>
                  </a:lnTo>
                  <a:lnTo>
                    <a:pt x="14754" y="629"/>
                  </a:lnTo>
                  <a:lnTo>
                    <a:pt x="14066" y="747"/>
                  </a:lnTo>
                  <a:lnTo>
                    <a:pt x="13300" y="845"/>
                  </a:lnTo>
                  <a:lnTo>
                    <a:pt x="12435" y="963"/>
                  </a:lnTo>
                  <a:lnTo>
                    <a:pt x="10687" y="1120"/>
                  </a:lnTo>
                  <a:lnTo>
                    <a:pt x="8762" y="1277"/>
                  </a:lnTo>
                  <a:lnTo>
                    <a:pt x="6719" y="1376"/>
                  </a:lnTo>
                  <a:lnTo>
                    <a:pt x="4558" y="1454"/>
                  </a:lnTo>
                  <a:lnTo>
                    <a:pt x="3536" y="2240"/>
                  </a:lnTo>
                  <a:lnTo>
                    <a:pt x="2476" y="2986"/>
                  </a:lnTo>
                  <a:lnTo>
                    <a:pt x="1395" y="3713"/>
                  </a:lnTo>
                  <a:lnTo>
                    <a:pt x="275" y="4401"/>
                  </a:lnTo>
                  <a:lnTo>
                    <a:pt x="0" y="4578"/>
                  </a:lnTo>
                  <a:lnTo>
                    <a:pt x="1847" y="4558"/>
                  </a:lnTo>
                  <a:lnTo>
                    <a:pt x="3576" y="4538"/>
                  </a:lnTo>
                  <a:lnTo>
                    <a:pt x="5226" y="4499"/>
                  </a:lnTo>
                  <a:lnTo>
                    <a:pt x="6778" y="4440"/>
                  </a:lnTo>
                  <a:lnTo>
                    <a:pt x="8232" y="4362"/>
                  </a:lnTo>
                  <a:lnTo>
                    <a:pt x="9587" y="4263"/>
                  </a:lnTo>
                  <a:lnTo>
                    <a:pt x="10825" y="4165"/>
                  </a:lnTo>
                  <a:lnTo>
                    <a:pt x="11984" y="4047"/>
                  </a:lnTo>
                  <a:lnTo>
                    <a:pt x="13025" y="3929"/>
                  </a:lnTo>
                  <a:lnTo>
                    <a:pt x="13948" y="3811"/>
                  </a:lnTo>
                  <a:lnTo>
                    <a:pt x="14773" y="3674"/>
                  </a:lnTo>
                  <a:lnTo>
                    <a:pt x="15480" y="3536"/>
                  </a:lnTo>
                  <a:lnTo>
                    <a:pt x="16070" y="3399"/>
                  </a:lnTo>
                  <a:lnTo>
                    <a:pt x="16541" y="3261"/>
                  </a:lnTo>
                  <a:lnTo>
                    <a:pt x="16875" y="3124"/>
                  </a:lnTo>
                  <a:lnTo>
                    <a:pt x="17013" y="3065"/>
                  </a:lnTo>
                  <a:lnTo>
                    <a:pt x="17111" y="3006"/>
                  </a:lnTo>
                  <a:lnTo>
                    <a:pt x="17189" y="3026"/>
                  </a:lnTo>
                  <a:lnTo>
                    <a:pt x="17288" y="3085"/>
                  </a:lnTo>
                  <a:lnTo>
                    <a:pt x="1728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4" name="Google Shape;11044;p68"/>
            <p:cNvSpPr/>
            <p:nvPr/>
          </p:nvSpPr>
          <p:spPr>
            <a:xfrm>
              <a:off x="-250217" y="-1024730"/>
              <a:ext cx="49503" cy="86049"/>
            </a:xfrm>
            <a:custGeom>
              <a:avLst/>
              <a:gdLst/>
              <a:ahLst/>
              <a:cxnLst/>
              <a:rect l="l" t="t" r="r" b="b"/>
              <a:pathLst>
                <a:path w="3007" h="5227" extrusionOk="0">
                  <a:moveTo>
                    <a:pt x="2987" y="1"/>
                  </a:moveTo>
                  <a:lnTo>
                    <a:pt x="2633" y="688"/>
                  </a:lnTo>
                  <a:lnTo>
                    <a:pt x="2299" y="1356"/>
                  </a:lnTo>
                  <a:lnTo>
                    <a:pt x="1926" y="2024"/>
                  </a:lnTo>
                  <a:lnTo>
                    <a:pt x="1572" y="2692"/>
                  </a:lnTo>
                  <a:lnTo>
                    <a:pt x="1179" y="3341"/>
                  </a:lnTo>
                  <a:lnTo>
                    <a:pt x="806" y="3969"/>
                  </a:lnTo>
                  <a:lnTo>
                    <a:pt x="394" y="4598"/>
                  </a:lnTo>
                  <a:lnTo>
                    <a:pt x="1" y="5226"/>
                  </a:lnTo>
                  <a:lnTo>
                    <a:pt x="1" y="5226"/>
                  </a:lnTo>
                  <a:lnTo>
                    <a:pt x="570" y="5128"/>
                  </a:lnTo>
                  <a:lnTo>
                    <a:pt x="1062" y="5050"/>
                  </a:lnTo>
                  <a:lnTo>
                    <a:pt x="1513" y="4951"/>
                  </a:lnTo>
                  <a:lnTo>
                    <a:pt x="1906" y="4853"/>
                  </a:lnTo>
                  <a:lnTo>
                    <a:pt x="2240" y="4755"/>
                  </a:lnTo>
                  <a:lnTo>
                    <a:pt x="2515" y="4657"/>
                  </a:lnTo>
                  <a:lnTo>
                    <a:pt x="2712" y="4558"/>
                  </a:lnTo>
                  <a:lnTo>
                    <a:pt x="2869" y="4460"/>
                  </a:lnTo>
                  <a:lnTo>
                    <a:pt x="3006" y="4519"/>
                  </a:lnTo>
                  <a:lnTo>
                    <a:pt x="3006" y="4519"/>
                  </a:lnTo>
                  <a:lnTo>
                    <a:pt x="298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5" name="Google Shape;11045;p68"/>
            <p:cNvSpPr/>
            <p:nvPr/>
          </p:nvSpPr>
          <p:spPr>
            <a:xfrm>
              <a:off x="-308744" y="-930609"/>
              <a:ext cx="108027" cy="68583"/>
            </a:xfrm>
            <a:custGeom>
              <a:avLst/>
              <a:gdLst/>
              <a:ahLst/>
              <a:cxnLst/>
              <a:rect l="l" t="t" r="r" b="b"/>
              <a:pathLst>
                <a:path w="6562" h="4166" extrusionOk="0">
                  <a:moveTo>
                    <a:pt x="6561" y="1"/>
                  </a:moveTo>
                  <a:lnTo>
                    <a:pt x="6424" y="59"/>
                  </a:lnTo>
                  <a:lnTo>
                    <a:pt x="6129" y="158"/>
                  </a:lnTo>
                  <a:lnTo>
                    <a:pt x="5795" y="256"/>
                  </a:lnTo>
                  <a:lnTo>
                    <a:pt x="5402" y="354"/>
                  </a:lnTo>
                  <a:lnTo>
                    <a:pt x="4970" y="452"/>
                  </a:lnTo>
                  <a:lnTo>
                    <a:pt x="4479" y="551"/>
                  </a:lnTo>
                  <a:lnTo>
                    <a:pt x="3929" y="649"/>
                  </a:lnTo>
                  <a:lnTo>
                    <a:pt x="2652" y="826"/>
                  </a:lnTo>
                  <a:lnTo>
                    <a:pt x="2024" y="1690"/>
                  </a:lnTo>
                  <a:lnTo>
                    <a:pt x="1356" y="2535"/>
                  </a:lnTo>
                  <a:lnTo>
                    <a:pt x="688" y="3360"/>
                  </a:lnTo>
                  <a:lnTo>
                    <a:pt x="0" y="4165"/>
                  </a:lnTo>
                  <a:lnTo>
                    <a:pt x="1316" y="4047"/>
                  </a:lnTo>
                  <a:lnTo>
                    <a:pt x="2495" y="3910"/>
                  </a:lnTo>
                  <a:lnTo>
                    <a:pt x="3517" y="3753"/>
                  </a:lnTo>
                  <a:lnTo>
                    <a:pt x="4401" y="3615"/>
                  </a:lnTo>
                  <a:lnTo>
                    <a:pt x="5147" y="3458"/>
                  </a:lnTo>
                  <a:lnTo>
                    <a:pt x="5736" y="3301"/>
                  </a:lnTo>
                  <a:lnTo>
                    <a:pt x="5952" y="3222"/>
                  </a:lnTo>
                  <a:lnTo>
                    <a:pt x="6149" y="3144"/>
                  </a:lnTo>
                  <a:lnTo>
                    <a:pt x="6306" y="3065"/>
                  </a:lnTo>
                  <a:lnTo>
                    <a:pt x="6424" y="2987"/>
                  </a:lnTo>
                  <a:lnTo>
                    <a:pt x="6502" y="3006"/>
                  </a:lnTo>
                  <a:lnTo>
                    <a:pt x="6561" y="3045"/>
                  </a:lnTo>
                  <a:lnTo>
                    <a:pt x="656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6" name="Google Shape;11046;p68"/>
            <p:cNvSpPr/>
            <p:nvPr/>
          </p:nvSpPr>
          <p:spPr>
            <a:xfrm>
              <a:off x="-384425" y="-860756"/>
              <a:ext cx="184034" cy="73110"/>
            </a:xfrm>
            <a:custGeom>
              <a:avLst/>
              <a:gdLst/>
              <a:ahLst/>
              <a:cxnLst/>
              <a:rect l="l" t="t" r="r" b="b"/>
              <a:pathLst>
                <a:path w="11179" h="4441" extrusionOk="0">
                  <a:moveTo>
                    <a:pt x="11178" y="1"/>
                  </a:moveTo>
                  <a:lnTo>
                    <a:pt x="11021" y="60"/>
                  </a:lnTo>
                  <a:lnTo>
                    <a:pt x="10667" y="178"/>
                  </a:lnTo>
                  <a:lnTo>
                    <a:pt x="10274" y="276"/>
                  </a:lnTo>
                  <a:lnTo>
                    <a:pt x="9803" y="394"/>
                  </a:lnTo>
                  <a:lnTo>
                    <a:pt x="9273" y="512"/>
                  </a:lnTo>
                  <a:lnTo>
                    <a:pt x="8664" y="629"/>
                  </a:lnTo>
                  <a:lnTo>
                    <a:pt x="7976" y="728"/>
                  </a:lnTo>
                  <a:lnTo>
                    <a:pt x="7210" y="845"/>
                  </a:lnTo>
                  <a:lnTo>
                    <a:pt x="6345" y="944"/>
                  </a:lnTo>
                  <a:lnTo>
                    <a:pt x="4951" y="1081"/>
                  </a:lnTo>
                  <a:lnTo>
                    <a:pt x="3438" y="1199"/>
                  </a:lnTo>
                  <a:lnTo>
                    <a:pt x="2613" y="2044"/>
                  </a:lnTo>
                  <a:lnTo>
                    <a:pt x="1768" y="2869"/>
                  </a:lnTo>
                  <a:lnTo>
                    <a:pt x="904" y="3674"/>
                  </a:lnTo>
                  <a:lnTo>
                    <a:pt x="0" y="4440"/>
                  </a:lnTo>
                  <a:lnTo>
                    <a:pt x="1179" y="4401"/>
                  </a:lnTo>
                  <a:lnTo>
                    <a:pt x="2279" y="4342"/>
                  </a:lnTo>
                  <a:lnTo>
                    <a:pt x="3340" y="4264"/>
                  </a:lnTo>
                  <a:lnTo>
                    <a:pt x="4342" y="4185"/>
                  </a:lnTo>
                  <a:lnTo>
                    <a:pt x="5265" y="4107"/>
                  </a:lnTo>
                  <a:lnTo>
                    <a:pt x="6129" y="4008"/>
                  </a:lnTo>
                  <a:lnTo>
                    <a:pt x="6935" y="3930"/>
                  </a:lnTo>
                  <a:lnTo>
                    <a:pt x="7662" y="3831"/>
                  </a:lnTo>
                  <a:lnTo>
                    <a:pt x="8330" y="3714"/>
                  </a:lnTo>
                  <a:lnTo>
                    <a:pt x="8919" y="3615"/>
                  </a:lnTo>
                  <a:lnTo>
                    <a:pt x="9449" y="3517"/>
                  </a:lnTo>
                  <a:lnTo>
                    <a:pt x="9921" y="3399"/>
                  </a:lnTo>
                  <a:lnTo>
                    <a:pt x="10294" y="3301"/>
                  </a:lnTo>
                  <a:lnTo>
                    <a:pt x="10608" y="3183"/>
                  </a:lnTo>
                  <a:lnTo>
                    <a:pt x="10864" y="3085"/>
                  </a:lnTo>
                  <a:lnTo>
                    <a:pt x="11021" y="2987"/>
                  </a:lnTo>
                  <a:lnTo>
                    <a:pt x="11099" y="3006"/>
                  </a:lnTo>
                  <a:lnTo>
                    <a:pt x="11178" y="3046"/>
                  </a:lnTo>
                  <a:lnTo>
                    <a:pt x="1117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7" name="Google Shape;11047;p68"/>
            <p:cNvSpPr/>
            <p:nvPr/>
          </p:nvSpPr>
          <p:spPr>
            <a:xfrm>
              <a:off x="-779311" y="-721362"/>
              <a:ext cx="579859" cy="141018"/>
            </a:xfrm>
            <a:custGeom>
              <a:avLst/>
              <a:gdLst/>
              <a:ahLst/>
              <a:cxnLst/>
              <a:rect l="l" t="t" r="r" b="b"/>
              <a:pathLst>
                <a:path w="35223" h="8566" extrusionOk="0">
                  <a:moveTo>
                    <a:pt x="35184" y="1"/>
                  </a:moveTo>
                  <a:lnTo>
                    <a:pt x="35105" y="40"/>
                  </a:lnTo>
                  <a:lnTo>
                    <a:pt x="35007" y="60"/>
                  </a:lnTo>
                  <a:lnTo>
                    <a:pt x="34653" y="177"/>
                  </a:lnTo>
                  <a:lnTo>
                    <a:pt x="34260" y="295"/>
                  </a:lnTo>
                  <a:lnTo>
                    <a:pt x="33789" y="413"/>
                  </a:lnTo>
                  <a:lnTo>
                    <a:pt x="33259" y="531"/>
                  </a:lnTo>
                  <a:lnTo>
                    <a:pt x="32650" y="629"/>
                  </a:lnTo>
                  <a:lnTo>
                    <a:pt x="31962" y="747"/>
                  </a:lnTo>
                  <a:lnTo>
                    <a:pt x="31196" y="845"/>
                  </a:lnTo>
                  <a:lnTo>
                    <a:pt x="30331" y="944"/>
                  </a:lnTo>
                  <a:lnTo>
                    <a:pt x="29055" y="1081"/>
                  </a:lnTo>
                  <a:lnTo>
                    <a:pt x="27699" y="1199"/>
                  </a:lnTo>
                  <a:lnTo>
                    <a:pt x="26245" y="1297"/>
                  </a:lnTo>
                  <a:lnTo>
                    <a:pt x="24752" y="1376"/>
                  </a:lnTo>
                  <a:lnTo>
                    <a:pt x="23181" y="1435"/>
                  </a:lnTo>
                  <a:lnTo>
                    <a:pt x="21550" y="1474"/>
                  </a:lnTo>
                  <a:lnTo>
                    <a:pt x="19881" y="1513"/>
                  </a:lnTo>
                  <a:lnTo>
                    <a:pt x="17386" y="1513"/>
                  </a:lnTo>
                  <a:lnTo>
                    <a:pt x="16011" y="1494"/>
                  </a:lnTo>
                  <a:lnTo>
                    <a:pt x="15087" y="2024"/>
                  </a:lnTo>
                  <a:lnTo>
                    <a:pt x="14144" y="2515"/>
                  </a:lnTo>
                  <a:lnTo>
                    <a:pt x="13182" y="2987"/>
                  </a:lnTo>
                  <a:lnTo>
                    <a:pt x="12219" y="3419"/>
                  </a:lnTo>
                  <a:lnTo>
                    <a:pt x="11257" y="3831"/>
                  </a:lnTo>
                  <a:lnTo>
                    <a:pt x="10274" y="4205"/>
                  </a:lnTo>
                  <a:lnTo>
                    <a:pt x="9272" y="4558"/>
                  </a:lnTo>
                  <a:lnTo>
                    <a:pt x="8271" y="4892"/>
                  </a:lnTo>
                  <a:lnTo>
                    <a:pt x="7269" y="5187"/>
                  </a:lnTo>
                  <a:lnTo>
                    <a:pt x="6247" y="5462"/>
                  </a:lnTo>
                  <a:lnTo>
                    <a:pt x="5206" y="5717"/>
                  </a:lnTo>
                  <a:lnTo>
                    <a:pt x="4184" y="5953"/>
                  </a:lnTo>
                  <a:lnTo>
                    <a:pt x="3143" y="6149"/>
                  </a:lnTo>
                  <a:lnTo>
                    <a:pt x="2102" y="6326"/>
                  </a:lnTo>
                  <a:lnTo>
                    <a:pt x="1061" y="6464"/>
                  </a:lnTo>
                  <a:lnTo>
                    <a:pt x="0" y="6601"/>
                  </a:lnTo>
                  <a:lnTo>
                    <a:pt x="59" y="6680"/>
                  </a:lnTo>
                  <a:lnTo>
                    <a:pt x="79" y="6778"/>
                  </a:lnTo>
                  <a:lnTo>
                    <a:pt x="157" y="6837"/>
                  </a:lnTo>
                  <a:lnTo>
                    <a:pt x="295" y="6916"/>
                  </a:lnTo>
                  <a:lnTo>
                    <a:pt x="629" y="7053"/>
                  </a:lnTo>
                  <a:lnTo>
                    <a:pt x="1100" y="7191"/>
                  </a:lnTo>
                  <a:lnTo>
                    <a:pt x="1690" y="7348"/>
                  </a:lnTo>
                  <a:lnTo>
                    <a:pt x="2416" y="7505"/>
                  </a:lnTo>
                  <a:lnTo>
                    <a:pt x="3261" y="7642"/>
                  </a:lnTo>
                  <a:lnTo>
                    <a:pt x="4224" y="7780"/>
                  </a:lnTo>
                  <a:lnTo>
                    <a:pt x="5285" y="7917"/>
                  </a:lnTo>
                  <a:lnTo>
                    <a:pt x="6463" y="8055"/>
                  </a:lnTo>
                  <a:lnTo>
                    <a:pt x="7760" y="8173"/>
                  </a:lnTo>
                  <a:lnTo>
                    <a:pt x="9135" y="8271"/>
                  </a:lnTo>
                  <a:lnTo>
                    <a:pt x="10628" y="8369"/>
                  </a:lnTo>
                  <a:lnTo>
                    <a:pt x="12219" y="8448"/>
                  </a:lnTo>
                  <a:lnTo>
                    <a:pt x="13909" y="8507"/>
                  </a:lnTo>
                  <a:lnTo>
                    <a:pt x="15696" y="8546"/>
                  </a:lnTo>
                  <a:lnTo>
                    <a:pt x="17562" y="8566"/>
                  </a:lnTo>
                  <a:lnTo>
                    <a:pt x="20490" y="8566"/>
                  </a:lnTo>
                  <a:lnTo>
                    <a:pt x="23063" y="8526"/>
                  </a:lnTo>
                  <a:lnTo>
                    <a:pt x="25322" y="8467"/>
                  </a:lnTo>
                  <a:lnTo>
                    <a:pt x="27287" y="8369"/>
                  </a:lnTo>
                  <a:lnTo>
                    <a:pt x="28956" y="8232"/>
                  </a:lnTo>
                  <a:lnTo>
                    <a:pt x="30371" y="8114"/>
                  </a:lnTo>
                  <a:lnTo>
                    <a:pt x="31549" y="7957"/>
                  </a:lnTo>
                  <a:lnTo>
                    <a:pt x="32512" y="7800"/>
                  </a:lnTo>
                  <a:lnTo>
                    <a:pt x="33278" y="7642"/>
                  </a:lnTo>
                  <a:lnTo>
                    <a:pt x="33868" y="7505"/>
                  </a:lnTo>
                  <a:lnTo>
                    <a:pt x="34319" y="7348"/>
                  </a:lnTo>
                  <a:lnTo>
                    <a:pt x="34634" y="7230"/>
                  </a:lnTo>
                  <a:lnTo>
                    <a:pt x="34850" y="7112"/>
                  </a:lnTo>
                  <a:lnTo>
                    <a:pt x="34968" y="7014"/>
                  </a:lnTo>
                  <a:lnTo>
                    <a:pt x="35027" y="6955"/>
                  </a:lnTo>
                  <a:lnTo>
                    <a:pt x="35046" y="6916"/>
                  </a:lnTo>
                  <a:lnTo>
                    <a:pt x="35125" y="6798"/>
                  </a:lnTo>
                  <a:lnTo>
                    <a:pt x="35223" y="6699"/>
                  </a:lnTo>
                  <a:lnTo>
                    <a:pt x="3518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8" name="Google Shape;11048;p68"/>
            <p:cNvSpPr/>
            <p:nvPr/>
          </p:nvSpPr>
          <p:spPr>
            <a:xfrm>
              <a:off x="-780612" y="-722334"/>
              <a:ext cx="264882" cy="109657"/>
            </a:xfrm>
            <a:custGeom>
              <a:avLst/>
              <a:gdLst/>
              <a:ahLst/>
              <a:cxnLst/>
              <a:rect l="l" t="t" r="r" b="b"/>
              <a:pathLst>
                <a:path w="16090" h="6661" extrusionOk="0">
                  <a:moveTo>
                    <a:pt x="1" y="1"/>
                  </a:moveTo>
                  <a:lnTo>
                    <a:pt x="20" y="6562"/>
                  </a:lnTo>
                  <a:lnTo>
                    <a:pt x="79" y="6660"/>
                  </a:lnTo>
                  <a:lnTo>
                    <a:pt x="1140" y="6523"/>
                  </a:lnTo>
                  <a:lnTo>
                    <a:pt x="2181" y="6385"/>
                  </a:lnTo>
                  <a:lnTo>
                    <a:pt x="3222" y="6208"/>
                  </a:lnTo>
                  <a:lnTo>
                    <a:pt x="4263" y="6012"/>
                  </a:lnTo>
                  <a:lnTo>
                    <a:pt x="5285" y="5776"/>
                  </a:lnTo>
                  <a:lnTo>
                    <a:pt x="6326" y="5521"/>
                  </a:lnTo>
                  <a:lnTo>
                    <a:pt x="7348" y="5246"/>
                  </a:lnTo>
                  <a:lnTo>
                    <a:pt x="8350" y="4951"/>
                  </a:lnTo>
                  <a:lnTo>
                    <a:pt x="9351" y="4617"/>
                  </a:lnTo>
                  <a:lnTo>
                    <a:pt x="10353" y="4264"/>
                  </a:lnTo>
                  <a:lnTo>
                    <a:pt x="11336" y="3890"/>
                  </a:lnTo>
                  <a:lnTo>
                    <a:pt x="12298" y="3478"/>
                  </a:lnTo>
                  <a:lnTo>
                    <a:pt x="13261" y="3046"/>
                  </a:lnTo>
                  <a:lnTo>
                    <a:pt x="14223" y="2574"/>
                  </a:lnTo>
                  <a:lnTo>
                    <a:pt x="15166" y="2083"/>
                  </a:lnTo>
                  <a:lnTo>
                    <a:pt x="16090" y="1553"/>
                  </a:lnTo>
                  <a:lnTo>
                    <a:pt x="14459" y="1533"/>
                  </a:lnTo>
                  <a:lnTo>
                    <a:pt x="12887" y="1494"/>
                  </a:lnTo>
                  <a:lnTo>
                    <a:pt x="11336" y="1415"/>
                  </a:lnTo>
                  <a:lnTo>
                    <a:pt x="9843" y="1337"/>
                  </a:lnTo>
                  <a:lnTo>
                    <a:pt x="8389" y="1258"/>
                  </a:lnTo>
                  <a:lnTo>
                    <a:pt x="7033" y="1140"/>
                  </a:lnTo>
                  <a:lnTo>
                    <a:pt x="5717" y="1022"/>
                  </a:lnTo>
                  <a:lnTo>
                    <a:pt x="4499" y="885"/>
                  </a:lnTo>
                  <a:lnTo>
                    <a:pt x="3694" y="767"/>
                  </a:lnTo>
                  <a:lnTo>
                    <a:pt x="2967" y="669"/>
                  </a:lnTo>
                  <a:lnTo>
                    <a:pt x="2299" y="570"/>
                  </a:lnTo>
                  <a:lnTo>
                    <a:pt x="1729" y="453"/>
                  </a:lnTo>
                  <a:lnTo>
                    <a:pt x="1199" y="335"/>
                  </a:lnTo>
                  <a:lnTo>
                    <a:pt x="747" y="236"/>
                  </a:lnTo>
                  <a:lnTo>
                    <a:pt x="335" y="1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9" name="Google Shape;11049;p68"/>
            <p:cNvSpPr/>
            <p:nvPr/>
          </p:nvSpPr>
          <p:spPr>
            <a:xfrm>
              <a:off x="-780941" y="-792187"/>
              <a:ext cx="371279" cy="76337"/>
            </a:xfrm>
            <a:custGeom>
              <a:avLst/>
              <a:gdLst/>
              <a:ahLst/>
              <a:cxnLst/>
              <a:rect l="l" t="t" r="r" b="b"/>
              <a:pathLst>
                <a:path w="22553" h="4637" extrusionOk="0">
                  <a:moveTo>
                    <a:pt x="1" y="0"/>
                  </a:moveTo>
                  <a:lnTo>
                    <a:pt x="1" y="2967"/>
                  </a:lnTo>
                  <a:lnTo>
                    <a:pt x="315" y="3104"/>
                  </a:lnTo>
                  <a:lnTo>
                    <a:pt x="728" y="3242"/>
                  </a:lnTo>
                  <a:lnTo>
                    <a:pt x="1258" y="3379"/>
                  </a:lnTo>
                  <a:lnTo>
                    <a:pt x="1887" y="3517"/>
                  </a:lnTo>
                  <a:lnTo>
                    <a:pt x="2633" y="3654"/>
                  </a:lnTo>
                  <a:lnTo>
                    <a:pt x="3498" y="3792"/>
                  </a:lnTo>
                  <a:lnTo>
                    <a:pt x="4460" y="3929"/>
                  </a:lnTo>
                  <a:lnTo>
                    <a:pt x="5521" y="4047"/>
                  </a:lnTo>
                  <a:lnTo>
                    <a:pt x="6680" y="4165"/>
                  </a:lnTo>
                  <a:lnTo>
                    <a:pt x="7957" y="4263"/>
                  </a:lnTo>
                  <a:lnTo>
                    <a:pt x="9313" y="4362"/>
                  </a:lnTo>
                  <a:lnTo>
                    <a:pt x="10766" y="4440"/>
                  </a:lnTo>
                  <a:lnTo>
                    <a:pt x="12318" y="4519"/>
                  </a:lnTo>
                  <a:lnTo>
                    <a:pt x="13949" y="4578"/>
                  </a:lnTo>
                  <a:lnTo>
                    <a:pt x="15677" y="4617"/>
                  </a:lnTo>
                  <a:lnTo>
                    <a:pt x="17485" y="4637"/>
                  </a:lnTo>
                  <a:lnTo>
                    <a:pt x="17995" y="4637"/>
                  </a:lnTo>
                  <a:lnTo>
                    <a:pt x="18270" y="4460"/>
                  </a:lnTo>
                  <a:lnTo>
                    <a:pt x="19390" y="3772"/>
                  </a:lnTo>
                  <a:lnTo>
                    <a:pt x="20471" y="3045"/>
                  </a:lnTo>
                  <a:lnTo>
                    <a:pt x="21531" y="2299"/>
                  </a:lnTo>
                  <a:lnTo>
                    <a:pt x="22553" y="1513"/>
                  </a:lnTo>
                  <a:lnTo>
                    <a:pt x="22553" y="1513"/>
                  </a:lnTo>
                  <a:lnTo>
                    <a:pt x="20451" y="1572"/>
                  </a:lnTo>
                  <a:lnTo>
                    <a:pt x="17485" y="1572"/>
                  </a:lnTo>
                  <a:lnTo>
                    <a:pt x="15658" y="1552"/>
                  </a:lnTo>
                  <a:lnTo>
                    <a:pt x="13870" y="1513"/>
                  </a:lnTo>
                  <a:lnTo>
                    <a:pt x="12141" y="1454"/>
                  </a:lnTo>
                  <a:lnTo>
                    <a:pt x="10472" y="1376"/>
                  </a:lnTo>
                  <a:lnTo>
                    <a:pt x="8861" y="1277"/>
                  </a:lnTo>
                  <a:lnTo>
                    <a:pt x="7328" y="1159"/>
                  </a:lnTo>
                  <a:lnTo>
                    <a:pt x="5875" y="1042"/>
                  </a:lnTo>
                  <a:lnTo>
                    <a:pt x="4519" y="884"/>
                  </a:lnTo>
                  <a:lnTo>
                    <a:pt x="3714" y="786"/>
                  </a:lnTo>
                  <a:lnTo>
                    <a:pt x="2987" y="668"/>
                  </a:lnTo>
                  <a:lnTo>
                    <a:pt x="2319" y="570"/>
                  </a:lnTo>
                  <a:lnTo>
                    <a:pt x="1730" y="452"/>
                  </a:lnTo>
                  <a:lnTo>
                    <a:pt x="1199" y="334"/>
                  </a:lnTo>
                  <a:lnTo>
                    <a:pt x="747" y="236"/>
                  </a:lnTo>
                  <a:lnTo>
                    <a:pt x="355" y="1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0" name="Google Shape;11050;p68"/>
            <p:cNvSpPr/>
            <p:nvPr/>
          </p:nvSpPr>
          <p:spPr>
            <a:xfrm>
              <a:off x="-715928" y="-1339736"/>
              <a:ext cx="514865" cy="414295"/>
            </a:xfrm>
            <a:custGeom>
              <a:avLst/>
              <a:gdLst/>
              <a:ahLst/>
              <a:cxnLst/>
              <a:rect l="l" t="t" r="r" b="b"/>
              <a:pathLst>
                <a:path w="31275" h="25166" extrusionOk="0">
                  <a:moveTo>
                    <a:pt x="31196" y="1"/>
                  </a:moveTo>
                  <a:lnTo>
                    <a:pt x="30685" y="178"/>
                  </a:lnTo>
                  <a:lnTo>
                    <a:pt x="30057" y="335"/>
                  </a:lnTo>
                  <a:lnTo>
                    <a:pt x="29310" y="492"/>
                  </a:lnTo>
                  <a:lnTo>
                    <a:pt x="28407" y="649"/>
                  </a:lnTo>
                  <a:lnTo>
                    <a:pt x="28014" y="1494"/>
                  </a:lnTo>
                  <a:lnTo>
                    <a:pt x="27582" y="2339"/>
                  </a:lnTo>
                  <a:lnTo>
                    <a:pt x="27149" y="3164"/>
                  </a:lnTo>
                  <a:lnTo>
                    <a:pt x="26698" y="3989"/>
                  </a:lnTo>
                  <a:lnTo>
                    <a:pt x="26226" y="4794"/>
                  </a:lnTo>
                  <a:lnTo>
                    <a:pt x="25735" y="5600"/>
                  </a:lnTo>
                  <a:lnTo>
                    <a:pt x="25224" y="6385"/>
                  </a:lnTo>
                  <a:lnTo>
                    <a:pt x="24713" y="7171"/>
                  </a:lnTo>
                  <a:lnTo>
                    <a:pt x="24163" y="7937"/>
                  </a:lnTo>
                  <a:lnTo>
                    <a:pt x="23613" y="8704"/>
                  </a:lnTo>
                  <a:lnTo>
                    <a:pt x="23024" y="9450"/>
                  </a:lnTo>
                  <a:lnTo>
                    <a:pt x="22435" y="10197"/>
                  </a:lnTo>
                  <a:lnTo>
                    <a:pt x="21806" y="10923"/>
                  </a:lnTo>
                  <a:lnTo>
                    <a:pt x="21177" y="11631"/>
                  </a:lnTo>
                  <a:lnTo>
                    <a:pt x="20510" y="12318"/>
                  </a:lnTo>
                  <a:lnTo>
                    <a:pt x="19842" y="13006"/>
                  </a:lnTo>
                  <a:lnTo>
                    <a:pt x="18761" y="14008"/>
                  </a:lnTo>
                  <a:lnTo>
                    <a:pt x="17661" y="14970"/>
                  </a:lnTo>
                  <a:lnTo>
                    <a:pt x="16541" y="15894"/>
                  </a:lnTo>
                  <a:lnTo>
                    <a:pt x="15382" y="16778"/>
                  </a:lnTo>
                  <a:lnTo>
                    <a:pt x="14204" y="17622"/>
                  </a:lnTo>
                  <a:lnTo>
                    <a:pt x="13005" y="18447"/>
                  </a:lnTo>
                  <a:lnTo>
                    <a:pt x="11787" y="19213"/>
                  </a:lnTo>
                  <a:lnTo>
                    <a:pt x="10530" y="19960"/>
                  </a:lnTo>
                  <a:lnTo>
                    <a:pt x="9273" y="20648"/>
                  </a:lnTo>
                  <a:lnTo>
                    <a:pt x="7996" y="21315"/>
                  </a:lnTo>
                  <a:lnTo>
                    <a:pt x="6699" y="21924"/>
                  </a:lnTo>
                  <a:lnTo>
                    <a:pt x="5383" y="22514"/>
                  </a:lnTo>
                  <a:lnTo>
                    <a:pt x="4047" y="23044"/>
                  </a:lnTo>
                  <a:lnTo>
                    <a:pt x="2711" y="23535"/>
                  </a:lnTo>
                  <a:lnTo>
                    <a:pt x="1356" y="23987"/>
                  </a:lnTo>
                  <a:lnTo>
                    <a:pt x="1" y="24400"/>
                  </a:lnTo>
                  <a:lnTo>
                    <a:pt x="1199" y="24557"/>
                  </a:lnTo>
                  <a:lnTo>
                    <a:pt x="2574" y="24694"/>
                  </a:lnTo>
                  <a:lnTo>
                    <a:pt x="4067" y="24812"/>
                  </a:lnTo>
                  <a:lnTo>
                    <a:pt x="5697" y="24930"/>
                  </a:lnTo>
                  <a:lnTo>
                    <a:pt x="7465" y="25028"/>
                  </a:lnTo>
                  <a:lnTo>
                    <a:pt x="9371" y="25087"/>
                  </a:lnTo>
                  <a:lnTo>
                    <a:pt x="11394" y="25146"/>
                  </a:lnTo>
                  <a:lnTo>
                    <a:pt x="13536" y="25166"/>
                  </a:lnTo>
                  <a:lnTo>
                    <a:pt x="15972" y="25166"/>
                  </a:lnTo>
                  <a:lnTo>
                    <a:pt x="18250" y="25127"/>
                  </a:lnTo>
                  <a:lnTo>
                    <a:pt x="20372" y="25048"/>
                  </a:lnTo>
                  <a:lnTo>
                    <a:pt x="22317" y="24950"/>
                  </a:lnTo>
                  <a:lnTo>
                    <a:pt x="24085" y="24832"/>
                  </a:lnTo>
                  <a:lnTo>
                    <a:pt x="25676" y="24694"/>
                  </a:lnTo>
                  <a:lnTo>
                    <a:pt x="27071" y="24537"/>
                  </a:lnTo>
                  <a:lnTo>
                    <a:pt x="28289" y="24360"/>
                  </a:lnTo>
                  <a:lnTo>
                    <a:pt x="28682" y="23732"/>
                  </a:lnTo>
                  <a:lnTo>
                    <a:pt x="29094" y="23103"/>
                  </a:lnTo>
                  <a:lnTo>
                    <a:pt x="29467" y="22475"/>
                  </a:lnTo>
                  <a:lnTo>
                    <a:pt x="29860" y="21826"/>
                  </a:lnTo>
                  <a:lnTo>
                    <a:pt x="30214" y="21158"/>
                  </a:lnTo>
                  <a:lnTo>
                    <a:pt x="30587" y="20490"/>
                  </a:lnTo>
                  <a:lnTo>
                    <a:pt x="30921" y="19822"/>
                  </a:lnTo>
                  <a:lnTo>
                    <a:pt x="31275" y="19135"/>
                  </a:lnTo>
                  <a:lnTo>
                    <a:pt x="3119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1" name="Google Shape;11051;p68"/>
            <p:cNvSpPr/>
            <p:nvPr/>
          </p:nvSpPr>
          <p:spPr>
            <a:xfrm>
              <a:off x="-238249" y="-1405062"/>
              <a:ext cx="35592" cy="54672"/>
            </a:xfrm>
            <a:custGeom>
              <a:avLst/>
              <a:gdLst/>
              <a:ahLst/>
              <a:cxnLst/>
              <a:rect l="l" t="t" r="r" b="b"/>
              <a:pathLst>
                <a:path w="2162" h="3321" extrusionOk="0">
                  <a:moveTo>
                    <a:pt x="2162" y="1"/>
                  </a:moveTo>
                  <a:lnTo>
                    <a:pt x="1749" y="138"/>
                  </a:lnTo>
                  <a:lnTo>
                    <a:pt x="1258" y="276"/>
                  </a:lnTo>
                  <a:lnTo>
                    <a:pt x="649" y="1808"/>
                  </a:lnTo>
                  <a:lnTo>
                    <a:pt x="1" y="3321"/>
                  </a:lnTo>
                  <a:lnTo>
                    <a:pt x="786" y="3164"/>
                  </a:lnTo>
                  <a:lnTo>
                    <a:pt x="1395" y="3006"/>
                  </a:lnTo>
                  <a:lnTo>
                    <a:pt x="1651" y="2908"/>
                  </a:lnTo>
                  <a:lnTo>
                    <a:pt x="1867" y="2830"/>
                  </a:lnTo>
                  <a:lnTo>
                    <a:pt x="2024" y="2751"/>
                  </a:lnTo>
                  <a:lnTo>
                    <a:pt x="2142" y="2672"/>
                  </a:lnTo>
                  <a:lnTo>
                    <a:pt x="2162" y="2574"/>
                  </a:lnTo>
                  <a:lnTo>
                    <a:pt x="2162" y="2260"/>
                  </a:lnTo>
                  <a:lnTo>
                    <a:pt x="2162" y="1337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68"/>
            <p:cNvSpPr/>
            <p:nvPr/>
          </p:nvSpPr>
          <p:spPr>
            <a:xfrm>
              <a:off x="-781254" y="-926724"/>
              <a:ext cx="516165" cy="71167"/>
            </a:xfrm>
            <a:custGeom>
              <a:avLst/>
              <a:gdLst/>
              <a:ahLst/>
              <a:cxnLst/>
              <a:rect l="l" t="t" r="r" b="b"/>
              <a:pathLst>
                <a:path w="31354" h="4323" extrusionOk="0">
                  <a:moveTo>
                    <a:pt x="1120" y="0"/>
                  </a:moveTo>
                  <a:lnTo>
                    <a:pt x="550" y="118"/>
                  </a:lnTo>
                  <a:lnTo>
                    <a:pt x="0" y="236"/>
                  </a:lnTo>
                  <a:lnTo>
                    <a:pt x="0" y="2652"/>
                  </a:lnTo>
                  <a:lnTo>
                    <a:pt x="295" y="2790"/>
                  </a:lnTo>
                  <a:lnTo>
                    <a:pt x="708" y="2927"/>
                  </a:lnTo>
                  <a:lnTo>
                    <a:pt x="1218" y="3065"/>
                  </a:lnTo>
                  <a:lnTo>
                    <a:pt x="1867" y="3202"/>
                  </a:lnTo>
                  <a:lnTo>
                    <a:pt x="2613" y="3340"/>
                  </a:lnTo>
                  <a:lnTo>
                    <a:pt x="3458" y="3477"/>
                  </a:lnTo>
                  <a:lnTo>
                    <a:pt x="4420" y="3615"/>
                  </a:lnTo>
                  <a:lnTo>
                    <a:pt x="5481" y="3733"/>
                  </a:lnTo>
                  <a:lnTo>
                    <a:pt x="6660" y="3851"/>
                  </a:lnTo>
                  <a:lnTo>
                    <a:pt x="7917" y="3968"/>
                  </a:lnTo>
                  <a:lnTo>
                    <a:pt x="9292" y="4047"/>
                  </a:lnTo>
                  <a:lnTo>
                    <a:pt x="10746" y="4145"/>
                  </a:lnTo>
                  <a:lnTo>
                    <a:pt x="12298" y="4204"/>
                  </a:lnTo>
                  <a:lnTo>
                    <a:pt x="13948" y="4263"/>
                  </a:lnTo>
                  <a:lnTo>
                    <a:pt x="15677" y="4302"/>
                  </a:lnTo>
                  <a:lnTo>
                    <a:pt x="17504" y="4322"/>
                  </a:lnTo>
                  <a:lnTo>
                    <a:pt x="19173" y="4322"/>
                  </a:lnTo>
                  <a:lnTo>
                    <a:pt x="20765" y="4302"/>
                  </a:lnTo>
                  <a:lnTo>
                    <a:pt x="22277" y="4283"/>
                  </a:lnTo>
                  <a:lnTo>
                    <a:pt x="23711" y="4224"/>
                  </a:lnTo>
                  <a:lnTo>
                    <a:pt x="25086" y="4165"/>
                  </a:lnTo>
                  <a:lnTo>
                    <a:pt x="26383" y="4106"/>
                  </a:lnTo>
                  <a:lnTo>
                    <a:pt x="27581" y="4027"/>
                  </a:lnTo>
                  <a:lnTo>
                    <a:pt x="28701" y="3929"/>
                  </a:lnTo>
                  <a:lnTo>
                    <a:pt x="29389" y="3124"/>
                  </a:lnTo>
                  <a:lnTo>
                    <a:pt x="30057" y="2299"/>
                  </a:lnTo>
                  <a:lnTo>
                    <a:pt x="30725" y="1454"/>
                  </a:lnTo>
                  <a:lnTo>
                    <a:pt x="31353" y="590"/>
                  </a:lnTo>
                  <a:lnTo>
                    <a:pt x="30449" y="707"/>
                  </a:lnTo>
                  <a:lnTo>
                    <a:pt x="29173" y="845"/>
                  </a:lnTo>
                  <a:lnTo>
                    <a:pt x="27817" y="943"/>
                  </a:lnTo>
                  <a:lnTo>
                    <a:pt x="26363" y="1041"/>
                  </a:lnTo>
                  <a:lnTo>
                    <a:pt x="24870" y="1120"/>
                  </a:lnTo>
                  <a:lnTo>
                    <a:pt x="23299" y="1199"/>
                  </a:lnTo>
                  <a:lnTo>
                    <a:pt x="21668" y="1238"/>
                  </a:lnTo>
                  <a:lnTo>
                    <a:pt x="19999" y="1258"/>
                  </a:lnTo>
                  <a:lnTo>
                    <a:pt x="18289" y="1277"/>
                  </a:lnTo>
                  <a:lnTo>
                    <a:pt x="17504" y="1277"/>
                  </a:lnTo>
                  <a:lnTo>
                    <a:pt x="15677" y="1258"/>
                  </a:lnTo>
                  <a:lnTo>
                    <a:pt x="13889" y="1218"/>
                  </a:lnTo>
                  <a:lnTo>
                    <a:pt x="12160" y="1159"/>
                  </a:lnTo>
                  <a:lnTo>
                    <a:pt x="10491" y="1081"/>
                  </a:lnTo>
                  <a:lnTo>
                    <a:pt x="8880" y="982"/>
                  </a:lnTo>
                  <a:lnTo>
                    <a:pt x="7347" y="865"/>
                  </a:lnTo>
                  <a:lnTo>
                    <a:pt x="5894" y="727"/>
                  </a:lnTo>
                  <a:lnTo>
                    <a:pt x="4538" y="570"/>
                  </a:lnTo>
                  <a:lnTo>
                    <a:pt x="3497" y="432"/>
                  </a:lnTo>
                  <a:lnTo>
                    <a:pt x="2574" y="295"/>
                  </a:lnTo>
                  <a:lnTo>
                    <a:pt x="1788" y="157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3" name="Google Shape;11053;p68"/>
            <p:cNvSpPr/>
            <p:nvPr/>
          </p:nvSpPr>
          <p:spPr>
            <a:xfrm>
              <a:off x="-781254" y="-862040"/>
              <a:ext cx="453427" cy="76337"/>
            </a:xfrm>
            <a:custGeom>
              <a:avLst/>
              <a:gdLst/>
              <a:ahLst/>
              <a:cxnLst/>
              <a:rect l="l" t="t" r="r" b="b"/>
              <a:pathLst>
                <a:path w="27543" h="4637" extrusionOk="0">
                  <a:moveTo>
                    <a:pt x="0" y="0"/>
                  </a:moveTo>
                  <a:lnTo>
                    <a:pt x="20" y="2967"/>
                  </a:lnTo>
                  <a:lnTo>
                    <a:pt x="315" y="3104"/>
                  </a:lnTo>
                  <a:lnTo>
                    <a:pt x="727" y="3242"/>
                  </a:lnTo>
                  <a:lnTo>
                    <a:pt x="1238" y="3379"/>
                  </a:lnTo>
                  <a:lnTo>
                    <a:pt x="1886" y="3517"/>
                  </a:lnTo>
                  <a:lnTo>
                    <a:pt x="2633" y="3654"/>
                  </a:lnTo>
                  <a:lnTo>
                    <a:pt x="3477" y="3792"/>
                  </a:lnTo>
                  <a:lnTo>
                    <a:pt x="4440" y="3929"/>
                  </a:lnTo>
                  <a:lnTo>
                    <a:pt x="5520" y="4047"/>
                  </a:lnTo>
                  <a:lnTo>
                    <a:pt x="6679" y="4165"/>
                  </a:lnTo>
                  <a:lnTo>
                    <a:pt x="7937" y="4263"/>
                  </a:lnTo>
                  <a:lnTo>
                    <a:pt x="9312" y="4361"/>
                  </a:lnTo>
                  <a:lnTo>
                    <a:pt x="10766" y="4460"/>
                  </a:lnTo>
                  <a:lnTo>
                    <a:pt x="12317" y="4518"/>
                  </a:lnTo>
                  <a:lnTo>
                    <a:pt x="13948" y="4577"/>
                  </a:lnTo>
                  <a:lnTo>
                    <a:pt x="15677" y="4617"/>
                  </a:lnTo>
                  <a:lnTo>
                    <a:pt x="17504" y="4636"/>
                  </a:lnTo>
                  <a:lnTo>
                    <a:pt x="19272" y="4636"/>
                  </a:lnTo>
                  <a:lnTo>
                    <a:pt x="20981" y="4617"/>
                  </a:lnTo>
                  <a:lnTo>
                    <a:pt x="22572" y="4577"/>
                  </a:lnTo>
                  <a:lnTo>
                    <a:pt x="24104" y="4518"/>
                  </a:lnTo>
                  <a:lnTo>
                    <a:pt x="25008" y="3752"/>
                  </a:lnTo>
                  <a:lnTo>
                    <a:pt x="25872" y="2947"/>
                  </a:lnTo>
                  <a:lnTo>
                    <a:pt x="26717" y="2122"/>
                  </a:lnTo>
                  <a:lnTo>
                    <a:pt x="27542" y="1277"/>
                  </a:lnTo>
                  <a:lnTo>
                    <a:pt x="25401" y="1415"/>
                  </a:lnTo>
                  <a:lnTo>
                    <a:pt x="23142" y="1513"/>
                  </a:lnTo>
                  <a:lnTo>
                    <a:pt x="20765" y="1572"/>
                  </a:lnTo>
                  <a:lnTo>
                    <a:pt x="18289" y="1591"/>
                  </a:lnTo>
                  <a:lnTo>
                    <a:pt x="17504" y="1591"/>
                  </a:lnTo>
                  <a:lnTo>
                    <a:pt x="15677" y="1572"/>
                  </a:lnTo>
                  <a:lnTo>
                    <a:pt x="13889" y="1513"/>
                  </a:lnTo>
                  <a:lnTo>
                    <a:pt x="12160" y="1454"/>
                  </a:lnTo>
                  <a:lnTo>
                    <a:pt x="10491" y="1375"/>
                  </a:lnTo>
                  <a:lnTo>
                    <a:pt x="8880" y="1277"/>
                  </a:lnTo>
                  <a:lnTo>
                    <a:pt x="7347" y="1179"/>
                  </a:lnTo>
                  <a:lnTo>
                    <a:pt x="5894" y="1041"/>
                  </a:lnTo>
                  <a:lnTo>
                    <a:pt x="4538" y="884"/>
                  </a:lnTo>
                  <a:lnTo>
                    <a:pt x="3733" y="786"/>
                  </a:lnTo>
                  <a:lnTo>
                    <a:pt x="2986" y="668"/>
                  </a:lnTo>
                  <a:lnTo>
                    <a:pt x="2338" y="570"/>
                  </a:lnTo>
                  <a:lnTo>
                    <a:pt x="1749" y="452"/>
                  </a:lnTo>
                  <a:lnTo>
                    <a:pt x="1218" y="334"/>
                  </a:lnTo>
                  <a:lnTo>
                    <a:pt x="747" y="236"/>
                  </a:lnTo>
                  <a:lnTo>
                    <a:pt x="354" y="1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4" name="Google Shape;11054;p68"/>
            <p:cNvSpPr/>
            <p:nvPr/>
          </p:nvSpPr>
          <p:spPr>
            <a:xfrm>
              <a:off x="-209142" y="-1441610"/>
              <a:ext cx="6486" cy="18125"/>
            </a:xfrm>
            <a:custGeom>
              <a:avLst/>
              <a:gdLst/>
              <a:ahLst/>
              <a:cxnLst/>
              <a:rect l="l" t="t" r="r" b="b"/>
              <a:pathLst>
                <a:path w="394" h="1101" extrusionOk="0">
                  <a:moveTo>
                    <a:pt x="394" y="1"/>
                  </a:moveTo>
                  <a:lnTo>
                    <a:pt x="1" y="1101"/>
                  </a:lnTo>
                  <a:lnTo>
                    <a:pt x="217" y="1003"/>
                  </a:lnTo>
                  <a:lnTo>
                    <a:pt x="374" y="924"/>
                  </a:lnTo>
                  <a:lnTo>
                    <a:pt x="394" y="767"/>
                  </a:lnTo>
                  <a:lnTo>
                    <a:pt x="394" y="453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6480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5" name="Google Shape;11055;p68"/>
            <p:cNvSpPr/>
            <p:nvPr/>
          </p:nvSpPr>
          <p:spPr>
            <a:xfrm>
              <a:off x="-782867" y="-1473302"/>
              <a:ext cx="580188" cy="72781"/>
            </a:xfrm>
            <a:custGeom>
              <a:avLst/>
              <a:gdLst/>
              <a:ahLst/>
              <a:cxnLst/>
              <a:rect l="l" t="t" r="r" b="b"/>
              <a:pathLst>
                <a:path w="35243" h="4421" extrusionOk="0">
                  <a:moveTo>
                    <a:pt x="0" y="1"/>
                  </a:moveTo>
                  <a:lnTo>
                    <a:pt x="20" y="2672"/>
                  </a:lnTo>
                  <a:lnTo>
                    <a:pt x="118" y="2751"/>
                  </a:lnTo>
                  <a:lnTo>
                    <a:pt x="255" y="2810"/>
                  </a:lnTo>
                  <a:lnTo>
                    <a:pt x="629" y="2967"/>
                  </a:lnTo>
                  <a:lnTo>
                    <a:pt x="1120" y="3105"/>
                  </a:lnTo>
                  <a:lnTo>
                    <a:pt x="1729" y="3242"/>
                  </a:lnTo>
                  <a:lnTo>
                    <a:pt x="2456" y="3380"/>
                  </a:lnTo>
                  <a:lnTo>
                    <a:pt x="3300" y="3537"/>
                  </a:lnTo>
                  <a:lnTo>
                    <a:pt x="4263" y="3674"/>
                  </a:lnTo>
                  <a:lnTo>
                    <a:pt x="5324" y="3792"/>
                  </a:lnTo>
                  <a:lnTo>
                    <a:pt x="6502" y="3910"/>
                  </a:lnTo>
                  <a:lnTo>
                    <a:pt x="7799" y="4028"/>
                  </a:lnTo>
                  <a:lnTo>
                    <a:pt x="9174" y="4126"/>
                  </a:lnTo>
                  <a:lnTo>
                    <a:pt x="10667" y="4224"/>
                  </a:lnTo>
                  <a:lnTo>
                    <a:pt x="12258" y="4303"/>
                  </a:lnTo>
                  <a:lnTo>
                    <a:pt x="13948" y="4342"/>
                  </a:lnTo>
                  <a:lnTo>
                    <a:pt x="15735" y="4401"/>
                  </a:lnTo>
                  <a:lnTo>
                    <a:pt x="17602" y="4421"/>
                  </a:lnTo>
                  <a:lnTo>
                    <a:pt x="19311" y="4421"/>
                  </a:lnTo>
                  <a:lnTo>
                    <a:pt x="20961" y="4401"/>
                  </a:lnTo>
                  <a:lnTo>
                    <a:pt x="22532" y="4362"/>
                  </a:lnTo>
                  <a:lnTo>
                    <a:pt x="24006" y="4303"/>
                  </a:lnTo>
                  <a:lnTo>
                    <a:pt x="25401" y="4244"/>
                  </a:lnTo>
                  <a:lnTo>
                    <a:pt x="26717" y="4165"/>
                  </a:lnTo>
                  <a:lnTo>
                    <a:pt x="27954" y="4087"/>
                  </a:lnTo>
                  <a:lnTo>
                    <a:pt x="29094" y="3989"/>
                  </a:lnTo>
                  <a:lnTo>
                    <a:pt x="30155" y="3890"/>
                  </a:lnTo>
                  <a:lnTo>
                    <a:pt x="31117" y="3772"/>
                  </a:lnTo>
                  <a:lnTo>
                    <a:pt x="31982" y="3655"/>
                  </a:lnTo>
                  <a:lnTo>
                    <a:pt x="32748" y="3537"/>
                  </a:lnTo>
                  <a:lnTo>
                    <a:pt x="33435" y="3419"/>
                  </a:lnTo>
                  <a:lnTo>
                    <a:pt x="34005" y="3281"/>
                  </a:lnTo>
                  <a:lnTo>
                    <a:pt x="34476" y="3164"/>
                  </a:lnTo>
                  <a:lnTo>
                    <a:pt x="34850" y="3026"/>
                  </a:lnTo>
                  <a:lnTo>
                    <a:pt x="35243" y="1926"/>
                  </a:lnTo>
                  <a:lnTo>
                    <a:pt x="35243" y="158"/>
                  </a:lnTo>
                  <a:lnTo>
                    <a:pt x="34889" y="276"/>
                  </a:lnTo>
                  <a:lnTo>
                    <a:pt x="34476" y="394"/>
                  </a:lnTo>
                  <a:lnTo>
                    <a:pt x="34005" y="511"/>
                  </a:lnTo>
                  <a:lnTo>
                    <a:pt x="33475" y="629"/>
                  </a:lnTo>
                  <a:lnTo>
                    <a:pt x="32866" y="728"/>
                  </a:lnTo>
                  <a:lnTo>
                    <a:pt x="32178" y="845"/>
                  </a:lnTo>
                  <a:lnTo>
                    <a:pt x="31412" y="944"/>
                  </a:lnTo>
                  <a:lnTo>
                    <a:pt x="30547" y="1042"/>
                  </a:lnTo>
                  <a:lnTo>
                    <a:pt x="29271" y="1179"/>
                  </a:lnTo>
                  <a:lnTo>
                    <a:pt x="27915" y="1297"/>
                  </a:lnTo>
                  <a:lnTo>
                    <a:pt x="26461" y="1395"/>
                  </a:lnTo>
                  <a:lnTo>
                    <a:pt x="24968" y="1474"/>
                  </a:lnTo>
                  <a:lnTo>
                    <a:pt x="23397" y="1533"/>
                  </a:lnTo>
                  <a:lnTo>
                    <a:pt x="21766" y="1572"/>
                  </a:lnTo>
                  <a:lnTo>
                    <a:pt x="20097" y="1612"/>
                  </a:lnTo>
                  <a:lnTo>
                    <a:pt x="17602" y="1612"/>
                  </a:lnTo>
                  <a:lnTo>
                    <a:pt x="15775" y="1592"/>
                  </a:lnTo>
                  <a:lnTo>
                    <a:pt x="13987" y="1553"/>
                  </a:lnTo>
                  <a:lnTo>
                    <a:pt x="12258" y="1494"/>
                  </a:lnTo>
                  <a:lnTo>
                    <a:pt x="10589" y="1415"/>
                  </a:lnTo>
                  <a:lnTo>
                    <a:pt x="8978" y="1317"/>
                  </a:lnTo>
                  <a:lnTo>
                    <a:pt x="7445" y="1199"/>
                  </a:lnTo>
                  <a:lnTo>
                    <a:pt x="5992" y="1081"/>
                  </a:lnTo>
                  <a:lnTo>
                    <a:pt x="4636" y="924"/>
                  </a:lnTo>
                  <a:lnTo>
                    <a:pt x="3791" y="806"/>
                  </a:lnTo>
                  <a:lnTo>
                    <a:pt x="3025" y="708"/>
                  </a:lnTo>
                  <a:lnTo>
                    <a:pt x="2357" y="590"/>
                  </a:lnTo>
                  <a:lnTo>
                    <a:pt x="1748" y="472"/>
                  </a:lnTo>
                  <a:lnTo>
                    <a:pt x="1218" y="354"/>
                  </a:lnTo>
                  <a:lnTo>
                    <a:pt x="747" y="236"/>
                  </a:lnTo>
                  <a:lnTo>
                    <a:pt x="354" y="1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6" name="Google Shape;11056;p68"/>
            <p:cNvSpPr/>
            <p:nvPr/>
          </p:nvSpPr>
          <p:spPr>
            <a:xfrm>
              <a:off x="-782554" y="-1407647"/>
              <a:ext cx="564993" cy="72451"/>
            </a:xfrm>
            <a:custGeom>
              <a:avLst/>
              <a:gdLst/>
              <a:ahLst/>
              <a:cxnLst/>
              <a:rect l="l" t="t" r="r" b="b"/>
              <a:pathLst>
                <a:path w="34320" h="4401" extrusionOk="0">
                  <a:moveTo>
                    <a:pt x="1" y="1"/>
                  </a:moveTo>
                  <a:lnTo>
                    <a:pt x="1" y="2692"/>
                  </a:lnTo>
                  <a:lnTo>
                    <a:pt x="119" y="2751"/>
                  </a:lnTo>
                  <a:lnTo>
                    <a:pt x="256" y="2810"/>
                  </a:lnTo>
                  <a:lnTo>
                    <a:pt x="629" y="2967"/>
                  </a:lnTo>
                  <a:lnTo>
                    <a:pt x="1120" y="3104"/>
                  </a:lnTo>
                  <a:lnTo>
                    <a:pt x="1729" y="3242"/>
                  </a:lnTo>
                  <a:lnTo>
                    <a:pt x="2476" y="3379"/>
                  </a:lnTo>
                  <a:lnTo>
                    <a:pt x="3321" y="3537"/>
                  </a:lnTo>
                  <a:lnTo>
                    <a:pt x="4264" y="3674"/>
                  </a:lnTo>
                  <a:lnTo>
                    <a:pt x="5344" y="3792"/>
                  </a:lnTo>
                  <a:lnTo>
                    <a:pt x="6523" y="3910"/>
                  </a:lnTo>
                  <a:lnTo>
                    <a:pt x="7800" y="4028"/>
                  </a:lnTo>
                  <a:lnTo>
                    <a:pt x="9194" y="4126"/>
                  </a:lnTo>
                  <a:lnTo>
                    <a:pt x="10668" y="4224"/>
                  </a:lnTo>
                  <a:lnTo>
                    <a:pt x="12259" y="4283"/>
                  </a:lnTo>
                  <a:lnTo>
                    <a:pt x="13948" y="4342"/>
                  </a:lnTo>
                  <a:lnTo>
                    <a:pt x="15716" y="4381"/>
                  </a:lnTo>
                  <a:lnTo>
                    <a:pt x="17583" y="4401"/>
                  </a:lnTo>
                  <a:lnTo>
                    <a:pt x="20235" y="4401"/>
                  </a:lnTo>
                  <a:lnTo>
                    <a:pt x="22690" y="4342"/>
                  </a:lnTo>
                  <a:lnTo>
                    <a:pt x="24949" y="4263"/>
                  </a:lnTo>
                  <a:lnTo>
                    <a:pt x="26992" y="4146"/>
                  </a:lnTo>
                  <a:lnTo>
                    <a:pt x="28839" y="4008"/>
                  </a:lnTo>
                  <a:lnTo>
                    <a:pt x="30470" y="3851"/>
                  </a:lnTo>
                  <a:lnTo>
                    <a:pt x="31884" y="3674"/>
                  </a:lnTo>
                  <a:lnTo>
                    <a:pt x="33063" y="3478"/>
                  </a:lnTo>
                  <a:lnTo>
                    <a:pt x="33711" y="1965"/>
                  </a:lnTo>
                  <a:lnTo>
                    <a:pt x="34320" y="433"/>
                  </a:lnTo>
                  <a:lnTo>
                    <a:pt x="33593" y="590"/>
                  </a:lnTo>
                  <a:lnTo>
                    <a:pt x="32748" y="747"/>
                  </a:lnTo>
                  <a:lnTo>
                    <a:pt x="31727" y="904"/>
                  </a:lnTo>
                  <a:lnTo>
                    <a:pt x="30528" y="1042"/>
                  </a:lnTo>
                  <a:lnTo>
                    <a:pt x="29252" y="1179"/>
                  </a:lnTo>
                  <a:lnTo>
                    <a:pt x="27896" y="1297"/>
                  </a:lnTo>
                  <a:lnTo>
                    <a:pt x="26442" y="1395"/>
                  </a:lnTo>
                  <a:lnTo>
                    <a:pt x="24949" y="1474"/>
                  </a:lnTo>
                  <a:lnTo>
                    <a:pt x="23378" y="1533"/>
                  </a:lnTo>
                  <a:lnTo>
                    <a:pt x="21747" y="1572"/>
                  </a:lnTo>
                  <a:lnTo>
                    <a:pt x="20078" y="1611"/>
                  </a:lnTo>
                  <a:lnTo>
                    <a:pt x="17583" y="1611"/>
                  </a:lnTo>
                  <a:lnTo>
                    <a:pt x="15756" y="1592"/>
                  </a:lnTo>
                  <a:lnTo>
                    <a:pt x="13968" y="1553"/>
                  </a:lnTo>
                  <a:lnTo>
                    <a:pt x="12239" y="1494"/>
                  </a:lnTo>
                  <a:lnTo>
                    <a:pt x="10570" y="1415"/>
                  </a:lnTo>
                  <a:lnTo>
                    <a:pt x="8959" y="1317"/>
                  </a:lnTo>
                  <a:lnTo>
                    <a:pt x="7426" y="1199"/>
                  </a:lnTo>
                  <a:lnTo>
                    <a:pt x="5973" y="1061"/>
                  </a:lnTo>
                  <a:lnTo>
                    <a:pt x="4617" y="924"/>
                  </a:lnTo>
                  <a:lnTo>
                    <a:pt x="3772" y="806"/>
                  </a:lnTo>
                  <a:lnTo>
                    <a:pt x="3026" y="688"/>
                  </a:lnTo>
                  <a:lnTo>
                    <a:pt x="2338" y="590"/>
                  </a:lnTo>
                  <a:lnTo>
                    <a:pt x="1729" y="472"/>
                  </a:lnTo>
                  <a:lnTo>
                    <a:pt x="1199" y="354"/>
                  </a:lnTo>
                  <a:lnTo>
                    <a:pt x="747" y="236"/>
                  </a:lnTo>
                  <a:lnTo>
                    <a:pt x="335" y="1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7" name="Google Shape;11057;p68"/>
            <p:cNvSpPr/>
            <p:nvPr/>
          </p:nvSpPr>
          <p:spPr>
            <a:xfrm>
              <a:off x="-782554" y="-1341992"/>
              <a:ext cx="534274" cy="403940"/>
            </a:xfrm>
            <a:custGeom>
              <a:avLst/>
              <a:gdLst/>
              <a:ahLst/>
              <a:cxnLst/>
              <a:rect l="l" t="t" r="r" b="b"/>
              <a:pathLst>
                <a:path w="32454" h="24537" extrusionOk="0">
                  <a:moveTo>
                    <a:pt x="1" y="0"/>
                  </a:moveTo>
                  <a:lnTo>
                    <a:pt x="79" y="23633"/>
                  </a:lnTo>
                  <a:lnTo>
                    <a:pt x="295" y="23751"/>
                  </a:lnTo>
                  <a:lnTo>
                    <a:pt x="610" y="23849"/>
                  </a:lnTo>
                  <a:lnTo>
                    <a:pt x="983" y="23967"/>
                  </a:lnTo>
                  <a:lnTo>
                    <a:pt x="1454" y="24085"/>
                  </a:lnTo>
                  <a:lnTo>
                    <a:pt x="1985" y="24203"/>
                  </a:lnTo>
                  <a:lnTo>
                    <a:pt x="2594" y="24321"/>
                  </a:lnTo>
                  <a:lnTo>
                    <a:pt x="3281" y="24419"/>
                  </a:lnTo>
                  <a:lnTo>
                    <a:pt x="4048" y="24537"/>
                  </a:lnTo>
                  <a:lnTo>
                    <a:pt x="5403" y="24124"/>
                  </a:lnTo>
                  <a:lnTo>
                    <a:pt x="6758" y="23672"/>
                  </a:lnTo>
                  <a:lnTo>
                    <a:pt x="8094" y="23181"/>
                  </a:lnTo>
                  <a:lnTo>
                    <a:pt x="9430" y="22651"/>
                  </a:lnTo>
                  <a:lnTo>
                    <a:pt x="10746" y="22061"/>
                  </a:lnTo>
                  <a:lnTo>
                    <a:pt x="12043" y="21452"/>
                  </a:lnTo>
                  <a:lnTo>
                    <a:pt x="13320" y="20785"/>
                  </a:lnTo>
                  <a:lnTo>
                    <a:pt x="14577" y="20097"/>
                  </a:lnTo>
                  <a:lnTo>
                    <a:pt x="15834" y="19350"/>
                  </a:lnTo>
                  <a:lnTo>
                    <a:pt x="17052" y="18584"/>
                  </a:lnTo>
                  <a:lnTo>
                    <a:pt x="18251" y="17759"/>
                  </a:lnTo>
                  <a:lnTo>
                    <a:pt x="19429" y="16915"/>
                  </a:lnTo>
                  <a:lnTo>
                    <a:pt x="20588" y="16031"/>
                  </a:lnTo>
                  <a:lnTo>
                    <a:pt x="21708" y="15107"/>
                  </a:lnTo>
                  <a:lnTo>
                    <a:pt x="22808" y="14145"/>
                  </a:lnTo>
                  <a:lnTo>
                    <a:pt x="23889" y="13143"/>
                  </a:lnTo>
                  <a:lnTo>
                    <a:pt x="24557" y="12455"/>
                  </a:lnTo>
                  <a:lnTo>
                    <a:pt x="25224" y="11768"/>
                  </a:lnTo>
                  <a:lnTo>
                    <a:pt x="25853" y="11060"/>
                  </a:lnTo>
                  <a:lnTo>
                    <a:pt x="26482" y="10334"/>
                  </a:lnTo>
                  <a:lnTo>
                    <a:pt x="27071" y="9587"/>
                  </a:lnTo>
                  <a:lnTo>
                    <a:pt x="27660" y="8841"/>
                  </a:lnTo>
                  <a:lnTo>
                    <a:pt x="28210" y="8074"/>
                  </a:lnTo>
                  <a:lnTo>
                    <a:pt x="28760" y="7308"/>
                  </a:lnTo>
                  <a:lnTo>
                    <a:pt x="29271" y="6522"/>
                  </a:lnTo>
                  <a:lnTo>
                    <a:pt x="29782" y="5737"/>
                  </a:lnTo>
                  <a:lnTo>
                    <a:pt x="30273" y="4931"/>
                  </a:lnTo>
                  <a:lnTo>
                    <a:pt x="30745" y="4126"/>
                  </a:lnTo>
                  <a:lnTo>
                    <a:pt x="31196" y="3301"/>
                  </a:lnTo>
                  <a:lnTo>
                    <a:pt x="31629" y="2476"/>
                  </a:lnTo>
                  <a:lnTo>
                    <a:pt x="32061" y="1631"/>
                  </a:lnTo>
                  <a:lnTo>
                    <a:pt x="32454" y="786"/>
                  </a:lnTo>
                  <a:lnTo>
                    <a:pt x="32454" y="786"/>
                  </a:lnTo>
                  <a:lnTo>
                    <a:pt x="31550" y="924"/>
                  </a:lnTo>
                  <a:lnTo>
                    <a:pt x="30528" y="1042"/>
                  </a:lnTo>
                  <a:lnTo>
                    <a:pt x="29252" y="1179"/>
                  </a:lnTo>
                  <a:lnTo>
                    <a:pt x="27896" y="1277"/>
                  </a:lnTo>
                  <a:lnTo>
                    <a:pt x="26442" y="1376"/>
                  </a:lnTo>
                  <a:lnTo>
                    <a:pt x="24949" y="1454"/>
                  </a:lnTo>
                  <a:lnTo>
                    <a:pt x="23378" y="1533"/>
                  </a:lnTo>
                  <a:lnTo>
                    <a:pt x="21747" y="1572"/>
                  </a:lnTo>
                  <a:lnTo>
                    <a:pt x="20078" y="1592"/>
                  </a:lnTo>
                  <a:lnTo>
                    <a:pt x="18368" y="1611"/>
                  </a:lnTo>
                  <a:lnTo>
                    <a:pt x="17583" y="1611"/>
                  </a:lnTo>
                  <a:lnTo>
                    <a:pt x="15756" y="1592"/>
                  </a:lnTo>
                  <a:lnTo>
                    <a:pt x="13968" y="1552"/>
                  </a:lnTo>
                  <a:lnTo>
                    <a:pt x="12239" y="1493"/>
                  </a:lnTo>
                  <a:lnTo>
                    <a:pt x="10570" y="1415"/>
                  </a:lnTo>
                  <a:lnTo>
                    <a:pt x="8959" y="1317"/>
                  </a:lnTo>
                  <a:lnTo>
                    <a:pt x="7426" y="1199"/>
                  </a:lnTo>
                  <a:lnTo>
                    <a:pt x="5973" y="1061"/>
                  </a:lnTo>
                  <a:lnTo>
                    <a:pt x="4617" y="904"/>
                  </a:lnTo>
                  <a:lnTo>
                    <a:pt x="3792" y="806"/>
                  </a:lnTo>
                  <a:lnTo>
                    <a:pt x="3026" y="688"/>
                  </a:lnTo>
                  <a:lnTo>
                    <a:pt x="2358" y="570"/>
                  </a:lnTo>
                  <a:lnTo>
                    <a:pt x="1749" y="472"/>
                  </a:lnTo>
                  <a:lnTo>
                    <a:pt x="1219" y="354"/>
                  </a:lnTo>
                  <a:lnTo>
                    <a:pt x="747" y="236"/>
                  </a:lnTo>
                  <a:lnTo>
                    <a:pt x="354" y="1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8" name="Google Shape;11058;p68"/>
            <p:cNvSpPr/>
            <p:nvPr/>
          </p:nvSpPr>
          <p:spPr>
            <a:xfrm>
              <a:off x="-784168" y="-1747875"/>
              <a:ext cx="581159" cy="216054"/>
            </a:xfrm>
            <a:custGeom>
              <a:avLst/>
              <a:gdLst/>
              <a:ahLst/>
              <a:cxnLst/>
              <a:rect l="l" t="t" r="r" b="b"/>
              <a:pathLst>
                <a:path w="35302" h="13124" extrusionOk="0">
                  <a:moveTo>
                    <a:pt x="16463" y="0"/>
                  </a:moveTo>
                  <a:lnTo>
                    <a:pt x="15913" y="20"/>
                  </a:lnTo>
                  <a:lnTo>
                    <a:pt x="14695" y="20"/>
                  </a:lnTo>
                  <a:lnTo>
                    <a:pt x="14184" y="40"/>
                  </a:lnTo>
                  <a:lnTo>
                    <a:pt x="13830" y="40"/>
                  </a:lnTo>
                  <a:lnTo>
                    <a:pt x="13339" y="59"/>
                  </a:lnTo>
                  <a:lnTo>
                    <a:pt x="12986" y="59"/>
                  </a:lnTo>
                  <a:lnTo>
                    <a:pt x="12514" y="79"/>
                  </a:lnTo>
                  <a:lnTo>
                    <a:pt x="12161" y="79"/>
                  </a:lnTo>
                  <a:lnTo>
                    <a:pt x="11709" y="99"/>
                  </a:lnTo>
                  <a:lnTo>
                    <a:pt x="11355" y="118"/>
                  </a:lnTo>
                  <a:lnTo>
                    <a:pt x="10903" y="138"/>
                  </a:lnTo>
                  <a:lnTo>
                    <a:pt x="10569" y="158"/>
                  </a:lnTo>
                  <a:lnTo>
                    <a:pt x="10137" y="177"/>
                  </a:lnTo>
                  <a:lnTo>
                    <a:pt x="9803" y="197"/>
                  </a:lnTo>
                  <a:lnTo>
                    <a:pt x="9391" y="216"/>
                  </a:lnTo>
                  <a:lnTo>
                    <a:pt x="9037" y="236"/>
                  </a:lnTo>
                  <a:lnTo>
                    <a:pt x="8644" y="256"/>
                  </a:lnTo>
                  <a:lnTo>
                    <a:pt x="8310" y="295"/>
                  </a:lnTo>
                  <a:lnTo>
                    <a:pt x="7937" y="315"/>
                  </a:lnTo>
                  <a:lnTo>
                    <a:pt x="7623" y="334"/>
                  </a:lnTo>
                  <a:lnTo>
                    <a:pt x="7249" y="374"/>
                  </a:lnTo>
                  <a:lnTo>
                    <a:pt x="6935" y="393"/>
                  </a:lnTo>
                  <a:lnTo>
                    <a:pt x="6581" y="433"/>
                  </a:lnTo>
                  <a:lnTo>
                    <a:pt x="6287" y="452"/>
                  </a:lnTo>
                  <a:lnTo>
                    <a:pt x="5953" y="491"/>
                  </a:lnTo>
                  <a:lnTo>
                    <a:pt x="5658" y="511"/>
                  </a:lnTo>
                  <a:lnTo>
                    <a:pt x="5344" y="550"/>
                  </a:lnTo>
                  <a:lnTo>
                    <a:pt x="5069" y="590"/>
                  </a:lnTo>
                  <a:lnTo>
                    <a:pt x="4755" y="629"/>
                  </a:lnTo>
                  <a:lnTo>
                    <a:pt x="4479" y="649"/>
                  </a:lnTo>
                  <a:lnTo>
                    <a:pt x="4204" y="688"/>
                  </a:lnTo>
                  <a:lnTo>
                    <a:pt x="3949" y="727"/>
                  </a:lnTo>
                  <a:lnTo>
                    <a:pt x="3674" y="766"/>
                  </a:lnTo>
                  <a:lnTo>
                    <a:pt x="3438" y="806"/>
                  </a:lnTo>
                  <a:lnTo>
                    <a:pt x="3183" y="845"/>
                  </a:lnTo>
                  <a:lnTo>
                    <a:pt x="2947" y="884"/>
                  </a:lnTo>
                  <a:lnTo>
                    <a:pt x="2711" y="924"/>
                  </a:lnTo>
                  <a:lnTo>
                    <a:pt x="2495" y="963"/>
                  </a:lnTo>
                  <a:lnTo>
                    <a:pt x="2279" y="1022"/>
                  </a:lnTo>
                  <a:lnTo>
                    <a:pt x="2083" y="1061"/>
                  </a:lnTo>
                  <a:lnTo>
                    <a:pt x="1886" y="1100"/>
                  </a:lnTo>
                  <a:lnTo>
                    <a:pt x="1710" y="1140"/>
                  </a:lnTo>
                  <a:lnTo>
                    <a:pt x="1513" y="1199"/>
                  </a:lnTo>
                  <a:lnTo>
                    <a:pt x="1356" y="1238"/>
                  </a:lnTo>
                  <a:lnTo>
                    <a:pt x="1199" y="1297"/>
                  </a:lnTo>
                  <a:lnTo>
                    <a:pt x="1061" y="1336"/>
                  </a:lnTo>
                  <a:lnTo>
                    <a:pt x="904" y="1375"/>
                  </a:lnTo>
                  <a:lnTo>
                    <a:pt x="786" y="1434"/>
                  </a:lnTo>
                  <a:lnTo>
                    <a:pt x="649" y="1474"/>
                  </a:lnTo>
                  <a:lnTo>
                    <a:pt x="551" y="1533"/>
                  </a:lnTo>
                  <a:lnTo>
                    <a:pt x="452" y="1592"/>
                  </a:lnTo>
                  <a:lnTo>
                    <a:pt x="354" y="1631"/>
                  </a:lnTo>
                  <a:lnTo>
                    <a:pt x="276" y="1690"/>
                  </a:lnTo>
                  <a:lnTo>
                    <a:pt x="197" y="1729"/>
                  </a:lnTo>
                  <a:lnTo>
                    <a:pt x="138" y="1788"/>
                  </a:lnTo>
                  <a:lnTo>
                    <a:pt x="79" y="1867"/>
                  </a:lnTo>
                  <a:lnTo>
                    <a:pt x="59" y="1906"/>
                  </a:lnTo>
                  <a:lnTo>
                    <a:pt x="20" y="1984"/>
                  </a:lnTo>
                  <a:lnTo>
                    <a:pt x="0" y="2043"/>
                  </a:lnTo>
                  <a:lnTo>
                    <a:pt x="0" y="2102"/>
                  </a:lnTo>
                  <a:lnTo>
                    <a:pt x="20" y="2161"/>
                  </a:lnTo>
                  <a:lnTo>
                    <a:pt x="79" y="2259"/>
                  </a:lnTo>
                  <a:lnTo>
                    <a:pt x="99" y="2279"/>
                  </a:lnTo>
                  <a:lnTo>
                    <a:pt x="79" y="2299"/>
                  </a:lnTo>
                  <a:lnTo>
                    <a:pt x="40" y="2318"/>
                  </a:lnTo>
                  <a:lnTo>
                    <a:pt x="40" y="3261"/>
                  </a:lnTo>
                  <a:lnTo>
                    <a:pt x="59" y="11375"/>
                  </a:lnTo>
                  <a:lnTo>
                    <a:pt x="79" y="11375"/>
                  </a:lnTo>
                  <a:lnTo>
                    <a:pt x="177" y="11453"/>
                  </a:lnTo>
                  <a:lnTo>
                    <a:pt x="295" y="11512"/>
                  </a:lnTo>
                  <a:lnTo>
                    <a:pt x="668" y="11650"/>
                  </a:lnTo>
                  <a:lnTo>
                    <a:pt x="1140" y="11807"/>
                  </a:lnTo>
                  <a:lnTo>
                    <a:pt x="1749" y="11944"/>
                  </a:lnTo>
                  <a:lnTo>
                    <a:pt x="2476" y="12082"/>
                  </a:lnTo>
                  <a:lnTo>
                    <a:pt x="3320" y="12239"/>
                  </a:lnTo>
                  <a:lnTo>
                    <a:pt x="4283" y="12377"/>
                  </a:lnTo>
                  <a:lnTo>
                    <a:pt x="5344" y="12494"/>
                  </a:lnTo>
                  <a:lnTo>
                    <a:pt x="6542" y="12632"/>
                  </a:lnTo>
                  <a:lnTo>
                    <a:pt x="7819" y="12730"/>
                  </a:lnTo>
                  <a:lnTo>
                    <a:pt x="9214" y="12848"/>
                  </a:lnTo>
                  <a:lnTo>
                    <a:pt x="10707" y="12927"/>
                  </a:lnTo>
                  <a:lnTo>
                    <a:pt x="12318" y="13005"/>
                  </a:lnTo>
                  <a:lnTo>
                    <a:pt x="14007" y="13064"/>
                  </a:lnTo>
                  <a:lnTo>
                    <a:pt x="15795" y="13103"/>
                  </a:lnTo>
                  <a:lnTo>
                    <a:pt x="17681" y="13123"/>
                  </a:lnTo>
                  <a:lnTo>
                    <a:pt x="19567" y="13123"/>
                  </a:lnTo>
                  <a:lnTo>
                    <a:pt x="21354" y="13103"/>
                  </a:lnTo>
                  <a:lnTo>
                    <a:pt x="23044" y="13064"/>
                  </a:lnTo>
                  <a:lnTo>
                    <a:pt x="24635" y="13005"/>
                  </a:lnTo>
                  <a:lnTo>
                    <a:pt x="26128" y="12927"/>
                  </a:lnTo>
                  <a:lnTo>
                    <a:pt x="27523" y="12828"/>
                  </a:lnTo>
                  <a:lnTo>
                    <a:pt x="28819" y="12730"/>
                  </a:lnTo>
                  <a:lnTo>
                    <a:pt x="29998" y="12632"/>
                  </a:lnTo>
                  <a:lnTo>
                    <a:pt x="31059" y="12494"/>
                  </a:lnTo>
                  <a:lnTo>
                    <a:pt x="32021" y="12377"/>
                  </a:lnTo>
                  <a:lnTo>
                    <a:pt x="32866" y="12239"/>
                  </a:lnTo>
                  <a:lnTo>
                    <a:pt x="33593" y="12101"/>
                  </a:lnTo>
                  <a:lnTo>
                    <a:pt x="34202" y="11964"/>
                  </a:lnTo>
                  <a:lnTo>
                    <a:pt x="34693" y="11826"/>
                  </a:lnTo>
                  <a:lnTo>
                    <a:pt x="35047" y="11689"/>
                  </a:lnTo>
                  <a:lnTo>
                    <a:pt x="35184" y="11630"/>
                  </a:lnTo>
                  <a:lnTo>
                    <a:pt x="35302" y="11551"/>
                  </a:lnTo>
                  <a:lnTo>
                    <a:pt x="35263" y="3399"/>
                  </a:lnTo>
                  <a:lnTo>
                    <a:pt x="35263" y="2240"/>
                  </a:lnTo>
                  <a:lnTo>
                    <a:pt x="35204" y="2083"/>
                  </a:lnTo>
                  <a:lnTo>
                    <a:pt x="35184" y="2024"/>
                  </a:lnTo>
                  <a:lnTo>
                    <a:pt x="35066" y="1926"/>
                  </a:lnTo>
                  <a:lnTo>
                    <a:pt x="34909" y="1808"/>
                  </a:lnTo>
                  <a:lnTo>
                    <a:pt x="34732" y="1709"/>
                  </a:lnTo>
                  <a:lnTo>
                    <a:pt x="34673" y="1670"/>
                  </a:lnTo>
                  <a:lnTo>
                    <a:pt x="34516" y="1611"/>
                  </a:lnTo>
                  <a:lnTo>
                    <a:pt x="34457" y="1592"/>
                  </a:lnTo>
                  <a:lnTo>
                    <a:pt x="34221" y="1493"/>
                  </a:lnTo>
                  <a:lnTo>
                    <a:pt x="34123" y="1474"/>
                  </a:lnTo>
                  <a:lnTo>
                    <a:pt x="33927" y="1415"/>
                  </a:lnTo>
                  <a:lnTo>
                    <a:pt x="33809" y="1375"/>
                  </a:lnTo>
                  <a:lnTo>
                    <a:pt x="33612" y="1317"/>
                  </a:lnTo>
                  <a:lnTo>
                    <a:pt x="33475" y="1277"/>
                  </a:lnTo>
                  <a:lnTo>
                    <a:pt x="33239" y="1218"/>
                  </a:lnTo>
                  <a:lnTo>
                    <a:pt x="32984" y="1179"/>
                  </a:lnTo>
                  <a:lnTo>
                    <a:pt x="32787" y="1120"/>
                  </a:lnTo>
                  <a:lnTo>
                    <a:pt x="32571" y="1081"/>
                  </a:lnTo>
                  <a:lnTo>
                    <a:pt x="32395" y="1042"/>
                  </a:lnTo>
                  <a:lnTo>
                    <a:pt x="32159" y="1002"/>
                  </a:lnTo>
                  <a:lnTo>
                    <a:pt x="32002" y="983"/>
                  </a:lnTo>
                  <a:lnTo>
                    <a:pt x="31432" y="884"/>
                  </a:lnTo>
                  <a:lnTo>
                    <a:pt x="31334" y="865"/>
                  </a:lnTo>
                  <a:lnTo>
                    <a:pt x="31019" y="825"/>
                  </a:lnTo>
                  <a:lnTo>
                    <a:pt x="30862" y="806"/>
                  </a:lnTo>
                  <a:lnTo>
                    <a:pt x="30528" y="747"/>
                  </a:lnTo>
                  <a:lnTo>
                    <a:pt x="30430" y="727"/>
                  </a:lnTo>
                  <a:lnTo>
                    <a:pt x="29133" y="590"/>
                  </a:lnTo>
                  <a:lnTo>
                    <a:pt x="28603" y="531"/>
                  </a:lnTo>
                  <a:lnTo>
                    <a:pt x="27542" y="433"/>
                  </a:lnTo>
                  <a:lnTo>
                    <a:pt x="26442" y="334"/>
                  </a:lnTo>
                  <a:lnTo>
                    <a:pt x="25283" y="256"/>
                  </a:lnTo>
                  <a:lnTo>
                    <a:pt x="24085" y="197"/>
                  </a:lnTo>
                  <a:lnTo>
                    <a:pt x="22572" y="118"/>
                  </a:lnTo>
                  <a:lnTo>
                    <a:pt x="21001" y="59"/>
                  </a:lnTo>
                  <a:lnTo>
                    <a:pt x="20922" y="59"/>
                  </a:lnTo>
                  <a:lnTo>
                    <a:pt x="19350" y="20"/>
                  </a:lnTo>
                  <a:lnTo>
                    <a:pt x="19272" y="20"/>
                  </a:lnTo>
                  <a:lnTo>
                    <a:pt x="1764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9" name="Google Shape;11059;p68"/>
            <p:cNvSpPr/>
            <p:nvPr/>
          </p:nvSpPr>
          <p:spPr>
            <a:xfrm>
              <a:off x="-782867" y="-1538957"/>
              <a:ext cx="579859" cy="72781"/>
            </a:xfrm>
            <a:custGeom>
              <a:avLst/>
              <a:gdLst/>
              <a:ahLst/>
              <a:cxnLst/>
              <a:rect l="l" t="t" r="r" b="b"/>
              <a:pathLst>
                <a:path w="35223" h="4421" extrusionOk="0">
                  <a:moveTo>
                    <a:pt x="0" y="1"/>
                  </a:moveTo>
                  <a:lnTo>
                    <a:pt x="0" y="2673"/>
                  </a:lnTo>
                  <a:lnTo>
                    <a:pt x="98" y="2751"/>
                  </a:lnTo>
                  <a:lnTo>
                    <a:pt x="236" y="2810"/>
                  </a:lnTo>
                  <a:lnTo>
                    <a:pt x="609" y="2948"/>
                  </a:lnTo>
                  <a:lnTo>
                    <a:pt x="1081" y="3105"/>
                  </a:lnTo>
                  <a:lnTo>
                    <a:pt x="1690" y="3242"/>
                  </a:lnTo>
                  <a:lnTo>
                    <a:pt x="2416" y="3380"/>
                  </a:lnTo>
                  <a:lnTo>
                    <a:pt x="3261" y="3537"/>
                  </a:lnTo>
                  <a:lnTo>
                    <a:pt x="4224" y="3655"/>
                  </a:lnTo>
                  <a:lnTo>
                    <a:pt x="5304" y="3792"/>
                  </a:lnTo>
                  <a:lnTo>
                    <a:pt x="6483" y="3910"/>
                  </a:lnTo>
                  <a:lnTo>
                    <a:pt x="7760" y="4028"/>
                  </a:lnTo>
                  <a:lnTo>
                    <a:pt x="9154" y="4126"/>
                  </a:lnTo>
                  <a:lnTo>
                    <a:pt x="10647" y="4224"/>
                  </a:lnTo>
                  <a:lnTo>
                    <a:pt x="12239" y="4303"/>
                  </a:lnTo>
                  <a:lnTo>
                    <a:pt x="13928" y="4362"/>
                  </a:lnTo>
                  <a:lnTo>
                    <a:pt x="15716" y="4401"/>
                  </a:lnTo>
                  <a:lnTo>
                    <a:pt x="17602" y="4421"/>
                  </a:lnTo>
                  <a:lnTo>
                    <a:pt x="19488" y="4421"/>
                  </a:lnTo>
                  <a:lnTo>
                    <a:pt x="21275" y="4401"/>
                  </a:lnTo>
                  <a:lnTo>
                    <a:pt x="22965" y="4342"/>
                  </a:lnTo>
                  <a:lnTo>
                    <a:pt x="24576" y="4283"/>
                  </a:lnTo>
                  <a:lnTo>
                    <a:pt x="26069" y="4224"/>
                  </a:lnTo>
                  <a:lnTo>
                    <a:pt x="27463" y="4126"/>
                  </a:lnTo>
                  <a:lnTo>
                    <a:pt x="28760" y="4028"/>
                  </a:lnTo>
                  <a:lnTo>
                    <a:pt x="29939" y="3910"/>
                  </a:lnTo>
                  <a:lnTo>
                    <a:pt x="31019" y="3792"/>
                  </a:lnTo>
                  <a:lnTo>
                    <a:pt x="31962" y="3674"/>
                  </a:lnTo>
                  <a:lnTo>
                    <a:pt x="32807" y="3537"/>
                  </a:lnTo>
                  <a:lnTo>
                    <a:pt x="33533" y="3399"/>
                  </a:lnTo>
                  <a:lnTo>
                    <a:pt x="34142" y="3262"/>
                  </a:lnTo>
                  <a:lnTo>
                    <a:pt x="34634" y="3124"/>
                  </a:lnTo>
                  <a:lnTo>
                    <a:pt x="34987" y="2987"/>
                  </a:lnTo>
                  <a:lnTo>
                    <a:pt x="35125" y="2908"/>
                  </a:lnTo>
                  <a:lnTo>
                    <a:pt x="35223" y="2849"/>
                  </a:lnTo>
                  <a:lnTo>
                    <a:pt x="35223" y="158"/>
                  </a:lnTo>
                  <a:lnTo>
                    <a:pt x="34869" y="276"/>
                  </a:lnTo>
                  <a:lnTo>
                    <a:pt x="34476" y="394"/>
                  </a:lnTo>
                  <a:lnTo>
                    <a:pt x="34005" y="512"/>
                  </a:lnTo>
                  <a:lnTo>
                    <a:pt x="33475" y="629"/>
                  </a:lnTo>
                  <a:lnTo>
                    <a:pt x="32866" y="747"/>
                  </a:lnTo>
                  <a:lnTo>
                    <a:pt x="32178" y="846"/>
                  </a:lnTo>
                  <a:lnTo>
                    <a:pt x="31412" y="944"/>
                  </a:lnTo>
                  <a:lnTo>
                    <a:pt x="30547" y="1062"/>
                  </a:lnTo>
                  <a:lnTo>
                    <a:pt x="29271" y="1180"/>
                  </a:lnTo>
                  <a:lnTo>
                    <a:pt x="27915" y="1297"/>
                  </a:lnTo>
                  <a:lnTo>
                    <a:pt x="26461" y="1396"/>
                  </a:lnTo>
                  <a:lnTo>
                    <a:pt x="24968" y="1474"/>
                  </a:lnTo>
                  <a:lnTo>
                    <a:pt x="23397" y="1533"/>
                  </a:lnTo>
                  <a:lnTo>
                    <a:pt x="21766" y="1592"/>
                  </a:lnTo>
                  <a:lnTo>
                    <a:pt x="20097" y="1612"/>
                  </a:lnTo>
                  <a:lnTo>
                    <a:pt x="17602" y="1612"/>
                  </a:lnTo>
                  <a:lnTo>
                    <a:pt x="15775" y="1592"/>
                  </a:lnTo>
                  <a:lnTo>
                    <a:pt x="13987" y="1553"/>
                  </a:lnTo>
                  <a:lnTo>
                    <a:pt x="12258" y="1494"/>
                  </a:lnTo>
                  <a:lnTo>
                    <a:pt x="10589" y="1415"/>
                  </a:lnTo>
                  <a:lnTo>
                    <a:pt x="8978" y="1317"/>
                  </a:lnTo>
                  <a:lnTo>
                    <a:pt x="7445" y="1219"/>
                  </a:lnTo>
                  <a:lnTo>
                    <a:pt x="5992" y="1081"/>
                  </a:lnTo>
                  <a:lnTo>
                    <a:pt x="4636" y="924"/>
                  </a:lnTo>
                  <a:lnTo>
                    <a:pt x="3791" y="806"/>
                  </a:lnTo>
                  <a:lnTo>
                    <a:pt x="3025" y="708"/>
                  </a:lnTo>
                  <a:lnTo>
                    <a:pt x="2338" y="590"/>
                  </a:lnTo>
                  <a:lnTo>
                    <a:pt x="1729" y="472"/>
                  </a:lnTo>
                  <a:lnTo>
                    <a:pt x="1198" y="354"/>
                  </a:lnTo>
                  <a:lnTo>
                    <a:pt x="747" y="237"/>
                  </a:lnTo>
                  <a:lnTo>
                    <a:pt x="334" y="1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0" name="Google Shape;11060;p68"/>
            <p:cNvSpPr/>
            <p:nvPr/>
          </p:nvSpPr>
          <p:spPr>
            <a:xfrm>
              <a:off x="-781254" y="-931910"/>
              <a:ext cx="18454" cy="9071"/>
            </a:xfrm>
            <a:custGeom>
              <a:avLst/>
              <a:gdLst/>
              <a:ahLst/>
              <a:cxnLst/>
              <a:rect l="l" t="t" r="r" b="b"/>
              <a:pathLst>
                <a:path w="1121" h="551" extrusionOk="0">
                  <a:moveTo>
                    <a:pt x="0" y="1"/>
                  </a:moveTo>
                  <a:lnTo>
                    <a:pt x="0" y="551"/>
                  </a:lnTo>
                  <a:lnTo>
                    <a:pt x="550" y="433"/>
                  </a:lnTo>
                  <a:lnTo>
                    <a:pt x="1120" y="315"/>
                  </a:lnTo>
                  <a:lnTo>
                    <a:pt x="491" y="1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08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1" name="Google Shape;11061;p68"/>
            <p:cNvSpPr/>
            <p:nvPr/>
          </p:nvSpPr>
          <p:spPr>
            <a:xfrm>
              <a:off x="-795807" y="-617216"/>
              <a:ext cx="610907" cy="55314"/>
            </a:xfrm>
            <a:custGeom>
              <a:avLst/>
              <a:gdLst/>
              <a:ahLst/>
              <a:cxnLst/>
              <a:rect l="l" t="t" r="r" b="b"/>
              <a:pathLst>
                <a:path w="37109" h="3360" extrusionOk="0">
                  <a:moveTo>
                    <a:pt x="550" y="0"/>
                  </a:moveTo>
                  <a:lnTo>
                    <a:pt x="432" y="20"/>
                  </a:lnTo>
                  <a:lnTo>
                    <a:pt x="334" y="40"/>
                  </a:lnTo>
                  <a:lnTo>
                    <a:pt x="236" y="98"/>
                  </a:lnTo>
                  <a:lnTo>
                    <a:pt x="157" y="157"/>
                  </a:lnTo>
                  <a:lnTo>
                    <a:pt x="79" y="256"/>
                  </a:lnTo>
                  <a:lnTo>
                    <a:pt x="40" y="334"/>
                  </a:lnTo>
                  <a:lnTo>
                    <a:pt x="0" y="452"/>
                  </a:lnTo>
                  <a:lnTo>
                    <a:pt x="0" y="550"/>
                  </a:lnTo>
                  <a:lnTo>
                    <a:pt x="0" y="747"/>
                  </a:lnTo>
                  <a:lnTo>
                    <a:pt x="20" y="865"/>
                  </a:lnTo>
                  <a:lnTo>
                    <a:pt x="79" y="982"/>
                  </a:lnTo>
                  <a:lnTo>
                    <a:pt x="157" y="1100"/>
                  </a:lnTo>
                  <a:lnTo>
                    <a:pt x="295" y="1238"/>
                  </a:lnTo>
                  <a:lnTo>
                    <a:pt x="472" y="1375"/>
                  </a:lnTo>
                  <a:lnTo>
                    <a:pt x="707" y="1513"/>
                  </a:lnTo>
                  <a:lnTo>
                    <a:pt x="1022" y="1650"/>
                  </a:lnTo>
                  <a:lnTo>
                    <a:pt x="1415" y="1788"/>
                  </a:lnTo>
                  <a:lnTo>
                    <a:pt x="1886" y="1945"/>
                  </a:lnTo>
                  <a:lnTo>
                    <a:pt x="2456" y="2083"/>
                  </a:lnTo>
                  <a:lnTo>
                    <a:pt x="3124" y="2220"/>
                  </a:lnTo>
                  <a:lnTo>
                    <a:pt x="3890" y="2377"/>
                  </a:lnTo>
                  <a:lnTo>
                    <a:pt x="4794" y="2515"/>
                  </a:lnTo>
                  <a:lnTo>
                    <a:pt x="5835" y="2652"/>
                  </a:lnTo>
                  <a:lnTo>
                    <a:pt x="7171" y="2790"/>
                  </a:lnTo>
                  <a:lnTo>
                    <a:pt x="8605" y="2927"/>
                  </a:lnTo>
                  <a:lnTo>
                    <a:pt x="10117" y="3045"/>
                  </a:lnTo>
                  <a:lnTo>
                    <a:pt x="11708" y="3143"/>
                  </a:lnTo>
                  <a:lnTo>
                    <a:pt x="13359" y="3222"/>
                  </a:lnTo>
                  <a:lnTo>
                    <a:pt x="15048" y="3281"/>
                  </a:lnTo>
                  <a:lnTo>
                    <a:pt x="16777" y="3320"/>
                  </a:lnTo>
                  <a:lnTo>
                    <a:pt x="18545" y="3340"/>
                  </a:lnTo>
                  <a:lnTo>
                    <a:pt x="19743" y="3359"/>
                  </a:lnTo>
                  <a:lnTo>
                    <a:pt x="22631" y="3340"/>
                  </a:lnTo>
                  <a:lnTo>
                    <a:pt x="25185" y="3281"/>
                  </a:lnTo>
                  <a:lnTo>
                    <a:pt x="27405" y="3183"/>
                  </a:lnTo>
                  <a:lnTo>
                    <a:pt x="29330" y="3065"/>
                  </a:lnTo>
                  <a:lnTo>
                    <a:pt x="30960" y="2927"/>
                  </a:lnTo>
                  <a:lnTo>
                    <a:pt x="32355" y="2770"/>
                  </a:lnTo>
                  <a:lnTo>
                    <a:pt x="32964" y="2672"/>
                  </a:lnTo>
                  <a:lnTo>
                    <a:pt x="33514" y="2593"/>
                  </a:lnTo>
                  <a:lnTo>
                    <a:pt x="34005" y="2495"/>
                  </a:lnTo>
                  <a:lnTo>
                    <a:pt x="34457" y="2397"/>
                  </a:lnTo>
                  <a:lnTo>
                    <a:pt x="34850" y="2299"/>
                  </a:lnTo>
                  <a:lnTo>
                    <a:pt x="35203" y="2200"/>
                  </a:lnTo>
                  <a:lnTo>
                    <a:pt x="35518" y="2102"/>
                  </a:lnTo>
                  <a:lnTo>
                    <a:pt x="35793" y="2004"/>
                  </a:lnTo>
                  <a:lnTo>
                    <a:pt x="36029" y="1906"/>
                  </a:lnTo>
                  <a:lnTo>
                    <a:pt x="36245" y="1808"/>
                  </a:lnTo>
                  <a:lnTo>
                    <a:pt x="36421" y="1709"/>
                  </a:lnTo>
                  <a:lnTo>
                    <a:pt x="36559" y="1631"/>
                  </a:lnTo>
                  <a:lnTo>
                    <a:pt x="36677" y="1533"/>
                  </a:lnTo>
                  <a:lnTo>
                    <a:pt x="36775" y="1434"/>
                  </a:lnTo>
                  <a:lnTo>
                    <a:pt x="36932" y="1277"/>
                  </a:lnTo>
                  <a:lnTo>
                    <a:pt x="37011" y="1140"/>
                  </a:lnTo>
                  <a:lnTo>
                    <a:pt x="37070" y="1002"/>
                  </a:lnTo>
                  <a:lnTo>
                    <a:pt x="37089" y="904"/>
                  </a:lnTo>
                  <a:lnTo>
                    <a:pt x="37109" y="786"/>
                  </a:lnTo>
                  <a:lnTo>
                    <a:pt x="37089" y="688"/>
                  </a:lnTo>
                  <a:lnTo>
                    <a:pt x="37070" y="590"/>
                  </a:lnTo>
                  <a:lnTo>
                    <a:pt x="37011" y="491"/>
                  </a:lnTo>
                  <a:lnTo>
                    <a:pt x="36952" y="413"/>
                  </a:lnTo>
                  <a:lnTo>
                    <a:pt x="36854" y="354"/>
                  </a:lnTo>
                  <a:lnTo>
                    <a:pt x="36755" y="295"/>
                  </a:lnTo>
                  <a:lnTo>
                    <a:pt x="36618" y="256"/>
                  </a:lnTo>
                  <a:lnTo>
                    <a:pt x="36480" y="256"/>
                  </a:lnTo>
                  <a:lnTo>
                    <a:pt x="36343" y="295"/>
                  </a:lnTo>
                  <a:lnTo>
                    <a:pt x="36225" y="373"/>
                  </a:lnTo>
                  <a:lnTo>
                    <a:pt x="36127" y="472"/>
                  </a:lnTo>
                  <a:lnTo>
                    <a:pt x="36048" y="590"/>
                  </a:lnTo>
                  <a:lnTo>
                    <a:pt x="36029" y="629"/>
                  </a:lnTo>
                  <a:lnTo>
                    <a:pt x="35970" y="688"/>
                  </a:lnTo>
                  <a:lnTo>
                    <a:pt x="35852" y="786"/>
                  </a:lnTo>
                  <a:lnTo>
                    <a:pt x="35636" y="904"/>
                  </a:lnTo>
                  <a:lnTo>
                    <a:pt x="35321" y="1022"/>
                  </a:lnTo>
                  <a:lnTo>
                    <a:pt x="34870" y="1179"/>
                  </a:lnTo>
                  <a:lnTo>
                    <a:pt x="34280" y="1316"/>
                  </a:lnTo>
                  <a:lnTo>
                    <a:pt x="33514" y="1474"/>
                  </a:lnTo>
                  <a:lnTo>
                    <a:pt x="32551" y="1631"/>
                  </a:lnTo>
                  <a:lnTo>
                    <a:pt x="31373" y="1788"/>
                  </a:lnTo>
                  <a:lnTo>
                    <a:pt x="29958" y="1906"/>
                  </a:lnTo>
                  <a:lnTo>
                    <a:pt x="28289" y="2043"/>
                  </a:lnTo>
                  <a:lnTo>
                    <a:pt x="26324" y="2141"/>
                  </a:lnTo>
                  <a:lnTo>
                    <a:pt x="24065" y="2200"/>
                  </a:lnTo>
                  <a:lnTo>
                    <a:pt x="21492" y="2240"/>
                  </a:lnTo>
                  <a:lnTo>
                    <a:pt x="18564" y="2240"/>
                  </a:lnTo>
                  <a:lnTo>
                    <a:pt x="16698" y="2220"/>
                  </a:lnTo>
                  <a:lnTo>
                    <a:pt x="14911" y="2181"/>
                  </a:lnTo>
                  <a:lnTo>
                    <a:pt x="13221" y="2122"/>
                  </a:lnTo>
                  <a:lnTo>
                    <a:pt x="11630" y="2043"/>
                  </a:lnTo>
                  <a:lnTo>
                    <a:pt x="10137" y="1945"/>
                  </a:lnTo>
                  <a:lnTo>
                    <a:pt x="8762" y="1847"/>
                  </a:lnTo>
                  <a:lnTo>
                    <a:pt x="7465" y="1729"/>
                  </a:lnTo>
                  <a:lnTo>
                    <a:pt x="6287" y="1591"/>
                  </a:lnTo>
                  <a:lnTo>
                    <a:pt x="5226" y="1454"/>
                  </a:lnTo>
                  <a:lnTo>
                    <a:pt x="4263" y="1316"/>
                  </a:lnTo>
                  <a:lnTo>
                    <a:pt x="3418" y="1179"/>
                  </a:lnTo>
                  <a:lnTo>
                    <a:pt x="2692" y="1022"/>
                  </a:lnTo>
                  <a:lnTo>
                    <a:pt x="2102" y="865"/>
                  </a:lnTo>
                  <a:lnTo>
                    <a:pt x="1631" y="727"/>
                  </a:lnTo>
                  <a:lnTo>
                    <a:pt x="1297" y="590"/>
                  </a:lnTo>
                  <a:lnTo>
                    <a:pt x="1159" y="511"/>
                  </a:lnTo>
                  <a:lnTo>
                    <a:pt x="1081" y="452"/>
                  </a:lnTo>
                  <a:lnTo>
                    <a:pt x="1061" y="354"/>
                  </a:lnTo>
                  <a:lnTo>
                    <a:pt x="1002" y="275"/>
                  </a:lnTo>
                  <a:lnTo>
                    <a:pt x="943" y="177"/>
                  </a:lnTo>
                  <a:lnTo>
                    <a:pt x="845" y="98"/>
                  </a:lnTo>
                  <a:lnTo>
                    <a:pt x="766" y="59"/>
                  </a:lnTo>
                  <a:lnTo>
                    <a:pt x="649" y="20"/>
                  </a:lnTo>
                  <a:lnTo>
                    <a:pt x="55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2" name="Google Shape;11062;p68"/>
            <p:cNvSpPr/>
            <p:nvPr/>
          </p:nvSpPr>
          <p:spPr>
            <a:xfrm>
              <a:off x="-790309" y="-1560623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1"/>
                  </a:moveTo>
                  <a:lnTo>
                    <a:pt x="373" y="20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786" y="1435"/>
                  </a:lnTo>
                  <a:lnTo>
                    <a:pt x="1199" y="1553"/>
                  </a:lnTo>
                  <a:lnTo>
                    <a:pt x="1650" y="1670"/>
                  </a:lnTo>
                  <a:lnTo>
                    <a:pt x="2181" y="1788"/>
                  </a:lnTo>
                  <a:lnTo>
                    <a:pt x="2790" y="1906"/>
                  </a:lnTo>
                  <a:lnTo>
                    <a:pt x="3477" y="202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0549" y="2928"/>
                  </a:lnTo>
                  <a:lnTo>
                    <a:pt x="22218" y="290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2"/>
                  </a:lnTo>
                  <a:lnTo>
                    <a:pt x="28367" y="2613"/>
                  </a:lnTo>
                  <a:lnTo>
                    <a:pt x="29723" y="2496"/>
                  </a:lnTo>
                  <a:lnTo>
                    <a:pt x="30999" y="2378"/>
                  </a:lnTo>
                  <a:lnTo>
                    <a:pt x="31864" y="2260"/>
                  </a:lnTo>
                  <a:lnTo>
                    <a:pt x="32630" y="2162"/>
                  </a:lnTo>
                  <a:lnTo>
                    <a:pt x="33318" y="2063"/>
                  </a:lnTo>
                  <a:lnTo>
                    <a:pt x="33927" y="1945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415"/>
                  </a:lnTo>
                  <a:lnTo>
                    <a:pt x="35930" y="1356"/>
                  </a:lnTo>
                  <a:lnTo>
                    <a:pt x="35989" y="1278"/>
                  </a:lnTo>
                  <a:lnTo>
                    <a:pt x="36048" y="1199"/>
                  </a:lnTo>
                  <a:lnTo>
                    <a:pt x="36087" y="1101"/>
                  </a:lnTo>
                  <a:lnTo>
                    <a:pt x="36107" y="963"/>
                  </a:lnTo>
                  <a:lnTo>
                    <a:pt x="36107" y="806"/>
                  </a:lnTo>
                  <a:lnTo>
                    <a:pt x="36087" y="669"/>
                  </a:lnTo>
                  <a:lnTo>
                    <a:pt x="36068" y="531"/>
                  </a:lnTo>
                  <a:lnTo>
                    <a:pt x="36009" y="433"/>
                  </a:lnTo>
                  <a:lnTo>
                    <a:pt x="35950" y="354"/>
                  </a:lnTo>
                  <a:lnTo>
                    <a:pt x="35891" y="276"/>
                  </a:lnTo>
                  <a:lnTo>
                    <a:pt x="35812" y="236"/>
                  </a:lnTo>
                  <a:lnTo>
                    <a:pt x="35734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315"/>
                  </a:lnTo>
                  <a:lnTo>
                    <a:pt x="35066" y="452"/>
                  </a:lnTo>
                  <a:lnTo>
                    <a:pt x="34575" y="590"/>
                  </a:lnTo>
                  <a:lnTo>
                    <a:pt x="33966" y="727"/>
                  </a:lnTo>
                  <a:lnTo>
                    <a:pt x="33239" y="865"/>
                  </a:lnTo>
                  <a:lnTo>
                    <a:pt x="32394" y="1003"/>
                  </a:lnTo>
                  <a:lnTo>
                    <a:pt x="31432" y="1120"/>
                  </a:lnTo>
                  <a:lnTo>
                    <a:pt x="30371" y="1258"/>
                  </a:lnTo>
                  <a:lnTo>
                    <a:pt x="29192" y="1356"/>
                  </a:lnTo>
                  <a:lnTo>
                    <a:pt x="27896" y="1454"/>
                  </a:lnTo>
                  <a:lnTo>
                    <a:pt x="26501" y="1553"/>
                  </a:lnTo>
                  <a:lnTo>
                    <a:pt x="25008" y="1631"/>
                  </a:lnTo>
                  <a:lnTo>
                    <a:pt x="23417" y="1690"/>
                  </a:lnTo>
                  <a:lnTo>
                    <a:pt x="21727" y="1729"/>
                  </a:lnTo>
                  <a:lnTo>
                    <a:pt x="19940" y="1749"/>
                  </a:lnTo>
                  <a:lnTo>
                    <a:pt x="18054" y="1749"/>
                  </a:lnTo>
                  <a:lnTo>
                    <a:pt x="16168" y="1729"/>
                  </a:lnTo>
                  <a:lnTo>
                    <a:pt x="14380" y="1690"/>
                  </a:lnTo>
                  <a:lnTo>
                    <a:pt x="12691" y="1631"/>
                  </a:lnTo>
                  <a:lnTo>
                    <a:pt x="11080" y="1553"/>
                  </a:lnTo>
                  <a:lnTo>
                    <a:pt x="9587" y="1474"/>
                  </a:lnTo>
                  <a:lnTo>
                    <a:pt x="8192" y="1356"/>
                  </a:lnTo>
                  <a:lnTo>
                    <a:pt x="6915" y="1258"/>
                  </a:lnTo>
                  <a:lnTo>
                    <a:pt x="5717" y="1120"/>
                  </a:lnTo>
                  <a:lnTo>
                    <a:pt x="4656" y="1003"/>
                  </a:lnTo>
                  <a:lnTo>
                    <a:pt x="3693" y="865"/>
                  </a:lnTo>
                  <a:lnTo>
                    <a:pt x="2849" y="708"/>
                  </a:lnTo>
                  <a:lnTo>
                    <a:pt x="2122" y="570"/>
                  </a:lnTo>
                  <a:lnTo>
                    <a:pt x="1513" y="433"/>
                  </a:lnTo>
                  <a:lnTo>
                    <a:pt x="1041" y="276"/>
                  </a:lnTo>
                  <a:lnTo>
                    <a:pt x="668" y="138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3" name="Google Shape;11063;p68"/>
            <p:cNvSpPr/>
            <p:nvPr/>
          </p:nvSpPr>
          <p:spPr>
            <a:xfrm>
              <a:off x="-790309" y="-1494967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1"/>
                  </a:moveTo>
                  <a:lnTo>
                    <a:pt x="373" y="20"/>
                  </a:lnTo>
                  <a:lnTo>
                    <a:pt x="315" y="59"/>
                  </a:lnTo>
                  <a:lnTo>
                    <a:pt x="236" y="99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1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786" y="1435"/>
                  </a:lnTo>
                  <a:lnTo>
                    <a:pt x="1199" y="1552"/>
                  </a:lnTo>
                  <a:lnTo>
                    <a:pt x="1670" y="1670"/>
                  </a:lnTo>
                  <a:lnTo>
                    <a:pt x="2200" y="1788"/>
                  </a:lnTo>
                  <a:lnTo>
                    <a:pt x="2809" y="1906"/>
                  </a:lnTo>
                  <a:lnTo>
                    <a:pt x="3477" y="202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0549" y="2928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1864" y="2260"/>
                  </a:lnTo>
                  <a:lnTo>
                    <a:pt x="32630" y="2161"/>
                  </a:lnTo>
                  <a:lnTo>
                    <a:pt x="33318" y="2044"/>
                  </a:lnTo>
                  <a:lnTo>
                    <a:pt x="33927" y="1945"/>
                  </a:lnTo>
                  <a:lnTo>
                    <a:pt x="34457" y="1827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395"/>
                  </a:lnTo>
                  <a:lnTo>
                    <a:pt x="35930" y="1356"/>
                  </a:lnTo>
                  <a:lnTo>
                    <a:pt x="35989" y="1277"/>
                  </a:lnTo>
                  <a:lnTo>
                    <a:pt x="36048" y="1199"/>
                  </a:lnTo>
                  <a:lnTo>
                    <a:pt x="36087" y="1081"/>
                  </a:lnTo>
                  <a:lnTo>
                    <a:pt x="36107" y="963"/>
                  </a:lnTo>
                  <a:lnTo>
                    <a:pt x="36107" y="806"/>
                  </a:lnTo>
                  <a:lnTo>
                    <a:pt x="36087" y="668"/>
                  </a:lnTo>
                  <a:lnTo>
                    <a:pt x="36068" y="531"/>
                  </a:lnTo>
                  <a:lnTo>
                    <a:pt x="36009" y="433"/>
                  </a:lnTo>
                  <a:lnTo>
                    <a:pt x="35950" y="354"/>
                  </a:lnTo>
                  <a:lnTo>
                    <a:pt x="35891" y="276"/>
                  </a:lnTo>
                  <a:lnTo>
                    <a:pt x="35812" y="236"/>
                  </a:lnTo>
                  <a:lnTo>
                    <a:pt x="35753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315"/>
                  </a:lnTo>
                  <a:lnTo>
                    <a:pt x="35086" y="452"/>
                  </a:lnTo>
                  <a:lnTo>
                    <a:pt x="34594" y="590"/>
                  </a:lnTo>
                  <a:lnTo>
                    <a:pt x="34005" y="727"/>
                  </a:lnTo>
                  <a:lnTo>
                    <a:pt x="33278" y="865"/>
                  </a:lnTo>
                  <a:lnTo>
                    <a:pt x="32434" y="1002"/>
                  </a:lnTo>
                  <a:lnTo>
                    <a:pt x="31471" y="1120"/>
                  </a:lnTo>
                  <a:lnTo>
                    <a:pt x="30391" y="1238"/>
                  </a:lnTo>
                  <a:lnTo>
                    <a:pt x="29212" y="1356"/>
                  </a:lnTo>
                  <a:lnTo>
                    <a:pt x="27915" y="1454"/>
                  </a:lnTo>
                  <a:lnTo>
                    <a:pt x="26521" y="1552"/>
                  </a:lnTo>
                  <a:lnTo>
                    <a:pt x="25028" y="1611"/>
                  </a:lnTo>
                  <a:lnTo>
                    <a:pt x="23417" y="1670"/>
                  </a:lnTo>
                  <a:lnTo>
                    <a:pt x="21727" y="1729"/>
                  </a:lnTo>
                  <a:lnTo>
                    <a:pt x="19940" y="1749"/>
                  </a:lnTo>
                  <a:lnTo>
                    <a:pt x="18054" y="1749"/>
                  </a:lnTo>
                  <a:lnTo>
                    <a:pt x="16168" y="1729"/>
                  </a:lnTo>
                  <a:lnTo>
                    <a:pt x="14380" y="1690"/>
                  </a:lnTo>
                  <a:lnTo>
                    <a:pt x="12691" y="1631"/>
                  </a:lnTo>
                  <a:lnTo>
                    <a:pt x="11099" y="1552"/>
                  </a:lnTo>
                  <a:lnTo>
                    <a:pt x="9606" y="1454"/>
                  </a:lnTo>
                  <a:lnTo>
                    <a:pt x="8212" y="1356"/>
                  </a:lnTo>
                  <a:lnTo>
                    <a:pt x="6935" y="1238"/>
                  </a:lnTo>
                  <a:lnTo>
                    <a:pt x="5756" y="1120"/>
                  </a:lnTo>
                  <a:lnTo>
                    <a:pt x="4676" y="983"/>
                  </a:lnTo>
                  <a:lnTo>
                    <a:pt x="3713" y="865"/>
                  </a:lnTo>
                  <a:lnTo>
                    <a:pt x="2868" y="708"/>
                  </a:lnTo>
                  <a:lnTo>
                    <a:pt x="2142" y="570"/>
                  </a:lnTo>
                  <a:lnTo>
                    <a:pt x="1533" y="433"/>
                  </a:lnTo>
                  <a:lnTo>
                    <a:pt x="1061" y="276"/>
                  </a:lnTo>
                  <a:lnTo>
                    <a:pt x="688" y="138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4" name="Google Shape;11064;p68"/>
            <p:cNvSpPr/>
            <p:nvPr/>
          </p:nvSpPr>
          <p:spPr>
            <a:xfrm>
              <a:off x="-790309" y="-1429312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72" y="0"/>
                  </a:moveTo>
                  <a:lnTo>
                    <a:pt x="393" y="20"/>
                  </a:lnTo>
                  <a:lnTo>
                    <a:pt x="315" y="59"/>
                  </a:lnTo>
                  <a:lnTo>
                    <a:pt x="236" y="99"/>
                  </a:lnTo>
                  <a:lnTo>
                    <a:pt x="177" y="158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7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786" y="1415"/>
                  </a:lnTo>
                  <a:lnTo>
                    <a:pt x="1199" y="1552"/>
                  </a:lnTo>
                  <a:lnTo>
                    <a:pt x="1670" y="1670"/>
                  </a:lnTo>
                  <a:lnTo>
                    <a:pt x="2200" y="1788"/>
                  </a:lnTo>
                  <a:lnTo>
                    <a:pt x="2809" y="1906"/>
                  </a:lnTo>
                  <a:lnTo>
                    <a:pt x="3497" y="200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77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7"/>
                  </a:lnTo>
                  <a:lnTo>
                    <a:pt x="20549" y="2927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2198" y="2220"/>
                  </a:lnTo>
                  <a:lnTo>
                    <a:pt x="33219" y="2063"/>
                  </a:lnTo>
                  <a:lnTo>
                    <a:pt x="34064" y="1906"/>
                  </a:lnTo>
                  <a:lnTo>
                    <a:pt x="34791" y="1749"/>
                  </a:lnTo>
                  <a:lnTo>
                    <a:pt x="35262" y="1611"/>
                  </a:lnTo>
                  <a:lnTo>
                    <a:pt x="35675" y="1474"/>
                  </a:lnTo>
                  <a:lnTo>
                    <a:pt x="35773" y="1434"/>
                  </a:lnTo>
                  <a:lnTo>
                    <a:pt x="35852" y="1395"/>
                  </a:lnTo>
                  <a:lnTo>
                    <a:pt x="35930" y="1336"/>
                  </a:lnTo>
                  <a:lnTo>
                    <a:pt x="36009" y="1258"/>
                  </a:lnTo>
                  <a:lnTo>
                    <a:pt x="36048" y="1179"/>
                  </a:lnTo>
                  <a:lnTo>
                    <a:pt x="36087" y="1081"/>
                  </a:lnTo>
                  <a:lnTo>
                    <a:pt x="36107" y="943"/>
                  </a:lnTo>
                  <a:lnTo>
                    <a:pt x="36107" y="806"/>
                  </a:lnTo>
                  <a:lnTo>
                    <a:pt x="36087" y="668"/>
                  </a:lnTo>
                  <a:lnTo>
                    <a:pt x="36068" y="531"/>
                  </a:lnTo>
                  <a:lnTo>
                    <a:pt x="36029" y="433"/>
                  </a:lnTo>
                  <a:lnTo>
                    <a:pt x="35970" y="354"/>
                  </a:lnTo>
                  <a:lnTo>
                    <a:pt x="35891" y="275"/>
                  </a:lnTo>
                  <a:lnTo>
                    <a:pt x="35832" y="236"/>
                  </a:lnTo>
                  <a:lnTo>
                    <a:pt x="35753" y="197"/>
                  </a:lnTo>
                  <a:lnTo>
                    <a:pt x="35695" y="177"/>
                  </a:lnTo>
                  <a:lnTo>
                    <a:pt x="35518" y="275"/>
                  </a:lnTo>
                  <a:lnTo>
                    <a:pt x="35302" y="354"/>
                  </a:lnTo>
                  <a:lnTo>
                    <a:pt x="34928" y="492"/>
                  </a:lnTo>
                  <a:lnTo>
                    <a:pt x="34457" y="609"/>
                  </a:lnTo>
                  <a:lnTo>
                    <a:pt x="33887" y="747"/>
                  </a:lnTo>
                  <a:lnTo>
                    <a:pt x="33200" y="865"/>
                  </a:lnTo>
                  <a:lnTo>
                    <a:pt x="32434" y="983"/>
                  </a:lnTo>
                  <a:lnTo>
                    <a:pt x="31569" y="1100"/>
                  </a:lnTo>
                  <a:lnTo>
                    <a:pt x="30607" y="1218"/>
                  </a:lnTo>
                  <a:lnTo>
                    <a:pt x="29546" y="1317"/>
                  </a:lnTo>
                  <a:lnTo>
                    <a:pt x="28406" y="1415"/>
                  </a:lnTo>
                  <a:lnTo>
                    <a:pt x="27169" y="1493"/>
                  </a:lnTo>
                  <a:lnTo>
                    <a:pt x="25853" y="1572"/>
                  </a:lnTo>
                  <a:lnTo>
                    <a:pt x="24458" y="1631"/>
                  </a:lnTo>
                  <a:lnTo>
                    <a:pt x="22984" y="1690"/>
                  </a:lnTo>
                  <a:lnTo>
                    <a:pt x="21413" y="1729"/>
                  </a:lnTo>
                  <a:lnTo>
                    <a:pt x="19763" y="1749"/>
                  </a:lnTo>
                  <a:lnTo>
                    <a:pt x="18054" y="1749"/>
                  </a:lnTo>
                  <a:lnTo>
                    <a:pt x="16187" y="1729"/>
                  </a:lnTo>
                  <a:lnTo>
                    <a:pt x="14400" y="1670"/>
                  </a:lnTo>
                  <a:lnTo>
                    <a:pt x="12710" y="1631"/>
                  </a:lnTo>
                  <a:lnTo>
                    <a:pt x="11119" y="1552"/>
                  </a:lnTo>
                  <a:lnTo>
                    <a:pt x="9626" y="1454"/>
                  </a:lnTo>
                  <a:lnTo>
                    <a:pt x="8251" y="1356"/>
                  </a:lnTo>
                  <a:lnTo>
                    <a:pt x="6954" y="1238"/>
                  </a:lnTo>
                  <a:lnTo>
                    <a:pt x="5776" y="1120"/>
                  </a:lnTo>
                  <a:lnTo>
                    <a:pt x="4715" y="1002"/>
                  </a:lnTo>
                  <a:lnTo>
                    <a:pt x="3752" y="865"/>
                  </a:lnTo>
                  <a:lnTo>
                    <a:pt x="2908" y="708"/>
                  </a:lnTo>
                  <a:lnTo>
                    <a:pt x="2181" y="570"/>
                  </a:lnTo>
                  <a:lnTo>
                    <a:pt x="1572" y="433"/>
                  </a:lnTo>
                  <a:lnTo>
                    <a:pt x="1081" y="295"/>
                  </a:lnTo>
                  <a:lnTo>
                    <a:pt x="707" y="138"/>
                  </a:lnTo>
                  <a:lnTo>
                    <a:pt x="570" y="79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5" name="Google Shape;11065;p68"/>
            <p:cNvSpPr/>
            <p:nvPr/>
          </p:nvSpPr>
          <p:spPr>
            <a:xfrm>
              <a:off x="-790309" y="-1363344"/>
              <a:ext cx="594428" cy="47889"/>
            </a:xfrm>
            <a:custGeom>
              <a:avLst/>
              <a:gdLst/>
              <a:ahLst/>
              <a:cxnLst/>
              <a:rect l="l" t="t" r="r" b="b"/>
              <a:pathLst>
                <a:path w="36108" h="2909" extrusionOk="0">
                  <a:moveTo>
                    <a:pt x="393" y="1"/>
                  </a:moveTo>
                  <a:lnTo>
                    <a:pt x="315" y="40"/>
                  </a:lnTo>
                  <a:lnTo>
                    <a:pt x="236" y="79"/>
                  </a:lnTo>
                  <a:lnTo>
                    <a:pt x="177" y="138"/>
                  </a:lnTo>
                  <a:lnTo>
                    <a:pt x="98" y="217"/>
                  </a:lnTo>
                  <a:lnTo>
                    <a:pt x="59" y="335"/>
                  </a:lnTo>
                  <a:lnTo>
                    <a:pt x="20" y="453"/>
                  </a:lnTo>
                  <a:lnTo>
                    <a:pt x="0" y="610"/>
                  </a:lnTo>
                  <a:lnTo>
                    <a:pt x="20" y="747"/>
                  </a:lnTo>
                  <a:lnTo>
                    <a:pt x="40" y="885"/>
                  </a:lnTo>
                  <a:lnTo>
                    <a:pt x="79" y="983"/>
                  </a:lnTo>
                  <a:lnTo>
                    <a:pt x="118" y="1081"/>
                  </a:lnTo>
                  <a:lnTo>
                    <a:pt x="177" y="1160"/>
                  </a:lnTo>
                  <a:lnTo>
                    <a:pt x="256" y="1199"/>
                  </a:lnTo>
                  <a:lnTo>
                    <a:pt x="354" y="1258"/>
                  </a:lnTo>
                  <a:lnTo>
                    <a:pt x="452" y="1278"/>
                  </a:lnTo>
                  <a:lnTo>
                    <a:pt x="806" y="1396"/>
                  </a:lnTo>
                  <a:lnTo>
                    <a:pt x="1218" y="1514"/>
                  </a:lnTo>
                  <a:lnTo>
                    <a:pt x="1670" y="1651"/>
                  </a:lnTo>
                  <a:lnTo>
                    <a:pt x="2220" y="1769"/>
                  </a:lnTo>
                  <a:lnTo>
                    <a:pt x="2809" y="1867"/>
                  </a:lnTo>
                  <a:lnTo>
                    <a:pt x="3497" y="1985"/>
                  </a:lnTo>
                  <a:lnTo>
                    <a:pt x="4263" y="2103"/>
                  </a:lnTo>
                  <a:lnTo>
                    <a:pt x="5088" y="2201"/>
                  </a:lnTo>
                  <a:lnTo>
                    <a:pt x="6444" y="2358"/>
                  </a:lnTo>
                  <a:lnTo>
                    <a:pt x="7897" y="2496"/>
                  </a:lnTo>
                  <a:lnTo>
                    <a:pt x="9430" y="2614"/>
                  </a:lnTo>
                  <a:lnTo>
                    <a:pt x="11041" y="2712"/>
                  </a:lnTo>
                  <a:lnTo>
                    <a:pt x="12710" y="2790"/>
                  </a:lnTo>
                  <a:lnTo>
                    <a:pt x="14439" y="2849"/>
                  </a:lnTo>
                  <a:lnTo>
                    <a:pt x="16227" y="2889"/>
                  </a:lnTo>
                  <a:lnTo>
                    <a:pt x="18054" y="2908"/>
                  </a:lnTo>
                  <a:lnTo>
                    <a:pt x="18839" y="2908"/>
                  </a:lnTo>
                  <a:lnTo>
                    <a:pt x="20549" y="2889"/>
                  </a:lnTo>
                  <a:lnTo>
                    <a:pt x="22218" y="2869"/>
                  </a:lnTo>
                  <a:lnTo>
                    <a:pt x="23849" y="2830"/>
                  </a:lnTo>
                  <a:lnTo>
                    <a:pt x="25420" y="2751"/>
                  </a:lnTo>
                  <a:lnTo>
                    <a:pt x="26913" y="2673"/>
                  </a:lnTo>
                  <a:lnTo>
                    <a:pt x="28367" y="2574"/>
                  </a:lnTo>
                  <a:lnTo>
                    <a:pt x="29723" y="2476"/>
                  </a:lnTo>
                  <a:lnTo>
                    <a:pt x="30999" y="2339"/>
                  </a:lnTo>
                  <a:lnTo>
                    <a:pt x="32021" y="2221"/>
                  </a:lnTo>
                  <a:lnTo>
                    <a:pt x="32925" y="2083"/>
                  </a:lnTo>
                  <a:lnTo>
                    <a:pt x="33828" y="1926"/>
                  </a:lnTo>
                  <a:lnTo>
                    <a:pt x="34575" y="1769"/>
                  </a:lnTo>
                  <a:lnTo>
                    <a:pt x="35184" y="1612"/>
                  </a:lnTo>
                  <a:lnTo>
                    <a:pt x="35675" y="1455"/>
                  </a:lnTo>
                  <a:lnTo>
                    <a:pt x="35773" y="1415"/>
                  </a:lnTo>
                  <a:lnTo>
                    <a:pt x="35871" y="1376"/>
                  </a:lnTo>
                  <a:lnTo>
                    <a:pt x="35950" y="1317"/>
                  </a:lnTo>
                  <a:lnTo>
                    <a:pt x="36009" y="1239"/>
                  </a:lnTo>
                  <a:lnTo>
                    <a:pt x="36048" y="1160"/>
                  </a:lnTo>
                  <a:lnTo>
                    <a:pt x="36087" y="1042"/>
                  </a:lnTo>
                  <a:lnTo>
                    <a:pt x="36107" y="924"/>
                  </a:lnTo>
                  <a:lnTo>
                    <a:pt x="36107" y="787"/>
                  </a:lnTo>
                  <a:lnTo>
                    <a:pt x="36107" y="649"/>
                  </a:lnTo>
                  <a:lnTo>
                    <a:pt x="36068" y="531"/>
                  </a:lnTo>
                  <a:lnTo>
                    <a:pt x="36029" y="413"/>
                  </a:lnTo>
                  <a:lnTo>
                    <a:pt x="35970" y="335"/>
                  </a:lnTo>
                  <a:lnTo>
                    <a:pt x="35911" y="276"/>
                  </a:lnTo>
                  <a:lnTo>
                    <a:pt x="35852" y="217"/>
                  </a:lnTo>
                  <a:lnTo>
                    <a:pt x="35773" y="178"/>
                  </a:lnTo>
                  <a:lnTo>
                    <a:pt x="35714" y="158"/>
                  </a:lnTo>
                  <a:lnTo>
                    <a:pt x="35577" y="237"/>
                  </a:lnTo>
                  <a:lnTo>
                    <a:pt x="35400" y="315"/>
                  </a:lnTo>
                  <a:lnTo>
                    <a:pt x="35203" y="394"/>
                  </a:lnTo>
                  <a:lnTo>
                    <a:pt x="34948" y="472"/>
                  </a:lnTo>
                  <a:lnTo>
                    <a:pt x="34319" y="630"/>
                  </a:lnTo>
                  <a:lnTo>
                    <a:pt x="33534" y="787"/>
                  </a:lnTo>
                  <a:lnTo>
                    <a:pt x="32355" y="983"/>
                  </a:lnTo>
                  <a:lnTo>
                    <a:pt x="30941" y="1160"/>
                  </a:lnTo>
                  <a:lnTo>
                    <a:pt x="29310" y="1317"/>
                  </a:lnTo>
                  <a:lnTo>
                    <a:pt x="27463" y="1455"/>
                  </a:lnTo>
                  <a:lnTo>
                    <a:pt x="25420" y="1572"/>
                  </a:lnTo>
                  <a:lnTo>
                    <a:pt x="23161" y="1651"/>
                  </a:lnTo>
                  <a:lnTo>
                    <a:pt x="20706" y="1710"/>
                  </a:lnTo>
                  <a:lnTo>
                    <a:pt x="18054" y="1710"/>
                  </a:lnTo>
                  <a:lnTo>
                    <a:pt x="16187" y="1690"/>
                  </a:lnTo>
                  <a:lnTo>
                    <a:pt x="14419" y="1651"/>
                  </a:lnTo>
                  <a:lnTo>
                    <a:pt x="12730" y="1592"/>
                  </a:lnTo>
                  <a:lnTo>
                    <a:pt x="11139" y="1533"/>
                  </a:lnTo>
                  <a:lnTo>
                    <a:pt x="9665" y="1435"/>
                  </a:lnTo>
                  <a:lnTo>
                    <a:pt x="8271" y="1337"/>
                  </a:lnTo>
                  <a:lnTo>
                    <a:pt x="6994" y="1219"/>
                  </a:lnTo>
                  <a:lnTo>
                    <a:pt x="5815" y="1101"/>
                  </a:lnTo>
                  <a:lnTo>
                    <a:pt x="4735" y="983"/>
                  </a:lnTo>
                  <a:lnTo>
                    <a:pt x="3792" y="846"/>
                  </a:lnTo>
                  <a:lnTo>
                    <a:pt x="2947" y="688"/>
                  </a:lnTo>
                  <a:lnTo>
                    <a:pt x="2200" y="551"/>
                  </a:lnTo>
                  <a:lnTo>
                    <a:pt x="1591" y="413"/>
                  </a:lnTo>
                  <a:lnTo>
                    <a:pt x="1100" y="276"/>
                  </a:lnTo>
                  <a:lnTo>
                    <a:pt x="727" y="119"/>
                  </a:lnTo>
                  <a:lnTo>
                    <a:pt x="590" y="60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6" name="Google Shape;11066;p68"/>
            <p:cNvSpPr/>
            <p:nvPr/>
          </p:nvSpPr>
          <p:spPr>
            <a:xfrm>
              <a:off x="-790309" y="-954218"/>
              <a:ext cx="594428" cy="48531"/>
            </a:xfrm>
            <a:custGeom>
              <a:avLst/>
              <a:gdLst/>
              <a:ahLst/>
              <a:cxnLst/>
              <a:rect l="l" t="t" r="r" b="b"/>
              <a:pathLst>
                <a:path w="36108" h="2948" extrusionOk="0">
                  <a:moveTo>
                    <a:pt x="452" y="0"/>
                  </a:moveTo>
                  <a:lnTo>
                    <a:pt x="373" y="20"/>
                  </a:lnTo>
                  <a:lnTo>
                    <a:pt x="295" y="59"/>
                  </a:lnTo>
                  <a:lnTo>
                    <a:pt x="236" y="118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74"/>
                  </a:lnTo>
                  <a:lnTo>
                    <a:pt x="20" y="492"/>
                  </a:lnTo>
                  <a:lnTo>
                    <a:pt x="0" y="64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99"/>
                  </a:lnTo>
                  <a:lnTo>
                    <a:pt x="256" y="1238"/>
                  </a:lnTo>
                  <a:lnTo>
                    <a:pt x="354" y="1297"/>
                  </a:lnTo>
                  <a:lnTo>
                    <a:pt x="452" y="1317"/>
                  </a:lnTo>
                  <a:lnTo>
                    <a:pt x="550" y="1356"/>
                  </a:lnTo>
                  <a:lnTo>
                    <a:pt x="1041" y="1513"/>
                  </a:lnTo>
                  <a:lnTo>
                    <a:pt x="1670" y="1670"/>
                  </a:lnTo>
                  <a:lnTo>
                    <a:pt x="2338" y="1827"/>
                  </a:lnTo>
                  <a:lnTo>
                    <a:pt x="3124" y="1965"/>
                  </a:lnTo>
                  <a:lnTo>
                    <a:pt x="4047" y="210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52"/>
                  </a:lnTo>
                  <a:lnTo>
                    <a:pt x="11041" y="2751"/>
                  </a:lnTo>
                  <a:lnTo>
                    <a:pt x="12710" y="2829"/>
                  </a:lnTo>
                  <a:lnTo>
                    <a:pt x="14439" y="2888"/>
                  </a:lnTo>
                  <a:lnTo>
                    <a:pt x="16227" y="2928"/>
                  </a:lnTo>
                  <a:lnTo>
                    <a:pt x="18054" y="2947"/>
                  </a:lnTo>
                  <a:lnTo>
                    <a:pt x="18839" y="2947"/>
                  </a:lnTo>
                  <a:lnTo>
                    <a:pt x="20549" y="2928"/>
                  </a:lnTo>
                  <a:lnTo>
                    <a:pt x="22218" y="2908"/>
                  </a:lnTo>
                  <a:lnTo>
                    <a:pt x="23849" y="286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515"/>
                  </a:lnTo>
                  <a:lnTo>
                    <a:pt x="30999" y="2377"/>
                  </a:lnTo>
                  <a:lnTo>
                    <a:pt x="31903" y="2260"/>
                  </a:lnTo>
                  <a:lnTo>
                    <a:pt x="33180" y="2083"/>
                  </a:lnTo>
                  <a:lnTo>
                    <a:pt x="33730" y="1985"/>
                  </a:lnTo>
                  <a:lnTo>
                    <a:pt x="34221" y="1886"/>
                  </a:lnTo>
                  <a:lnTo>
                    <a:pt x="34653" y="1788"/>
                  </a:lnTo>
                  <a:lnTo>
                    <a:pt x="35046" y="1690"/>
                  </a:lnTo>
                  <a:lnTo>
                    <a:pt x="35380" y="1592"/>
                  </a:lnTo>
                  <a:lnTo>
                    <a:pt x="35675" y="1493"/>
                  </a:lnTo>
                  <a:lnTo>
                    <a:pt x="35812" y="1435"/>
                  </a:lnTo>
                  <a:lnTo>
                    <a:pt x="35871" y="1395"/>
                  </a:lnTo>
                  <a:lnTo>
                    <a:pt x="35930" y="1356"/>
                  </a:lnTo>
                  <a:lnTo>
                    <a:pt x="35989" y="1297"/>
                  </a:lnTo>
                  <a:lnTo>
                    <a:pt x="36029" y="1238"/>
                  </a:lnTo>
                  <a:lnTo>
                    <a:pt x="36068" y="1140"/>
                  </a:lnTo>
                  <a:lnTo>
                    <a:pt x="36087" y="1061"/>
                  </a:lnTo>
                  <a:lnTo>
                    <a:pt x="36107" y="943"/>
                  </a:lnTo>
                  <a:lnTo>
                    <a:pt x="36107" y="826"/>
                  </a:lnTo>
                  <a:lnTo>
                    <a:pt x="36107" y="708"/>
                  </a:lnTo>
                  <a:lnTo>
                    <a:pt x="36087" y="609"/>
                  </a:lnTo>
                  <a:lnTo>
                    <a:pt x="36048" y="511"/>
                  </a:lnTo>
                  <a:lnTo>
                    <a:pt x="36009" y="433"/>
                  </a:lnTo>
                  <a:lnTo>
                    <a:pt x="35911" y="315"/>
                  </a:lnTo>
                  <a:lnTo>
                    <a:pt x="35812" y="236"/>
                  </a:lnTo>
                  <a:lnTo>
                    <a:pt x="35675" y="177"/>
                  </a:lnTo>
                  <a:lnTo>
                    <a:pt x="35518" y="275"/>
                  </a:lnTo>
                  <a:lnTo>
                    <a:pt x="35321" y="374"/>
                  </a:lnTo>
                  <a:lnTo>
                    <a:pt x="35046" y="472"/>
                  </a:lnTo>
                  <a:lnTo>
                    <a:pt x="34712" y="570"/>
                  </a:lnTo>
                  <a:lnTo>
                    <a:pt x="34319" y="668"/>
                  </a:lnTo>
                  <a:lnTo>
                    <a:pt x="33868" y="767"/>
                  </a:lnTo>
                  <a:lnTo>
                    <a:pt x="33376" y="845"/>
                  </a:lnTo>
                  <a:lnTo>
                    <a:pt x="32807" y="943"/>
                  </a:lnTo>
                  <a:lnTo>
                    <a:pt x="31589" y="1120"/>
                  </a:lnTo>
                  <a:lnTo>
                    <a:pt x="30194" y="1277"/>
                  </a:lnTo>
                  <a:lnTo>
                    <a:pt x="28603" y="1415"/>
                  </a:lnTo>
                  <a:lnTo>
                    <a:pt x="26835" y="1533"/>
                  </a:lnTo>
                  <a:lnTo>
                    <a:pt x="24890" y="1631"/>
                  </a:lnTo>
                  <a:lnTo>
                    <a:pt x="22768" y="1710"/>
                  </a:lnTo>
                  <a:lnTo>
                    <a:pt x="20490" y="1749"/>
                  </a:lnTo>
                  <a:lnTo>
                    <a:pt x="18054" y="1749"/>
                  </a:lnTo>
                  <a:lnTo>
                    <a:pt x="15912" y="1729"/>
                  </a:lnTo>
                  <a:lnTo>
                    <a:pt x="13889" y="1670"/>
                  </a:lnTo>
                  <a:lnTo>
                    <a:pt x="11983" y="1611"/>
                  </a:lnTo>
                  <a:lnTo>
                    <a:pt x="10215" y="1513"/>
                  </a:lnTo>
                  <a:lnTo>
                    <a:pt x="8585" y="1395"/>
                  </a:lnTo>
                  <a:lnTo>
                    <a:pt x="7092" y="1277"/>
                  </a:lnTo>
                  <a:lnTo>
                    <a:pt x="5717" y="1140"/>
                  </a:lnTo>
                  <a:lnTo>
                    <a:pt x="4519" y="983"/>
                  </a:lnTo>
                  <a:lnTo>
                    <a:pt x="3752" y="865"/>
                  </a:lnTo>
                  <a:lnTo>
                    <a:pt x="3065" y="767"/>
                  </a:lnTo>
                  <a:lnTo>
                    <a:pt x="2456" y="649"/>
                  </a:lnTo>
                  <a:lnTo>
                    <a:pt x="1925" y="531"/>
                  </a:lnTo>
                  <a:lnTo>
                    <a:pt x="1454" y="413"/>
                  </a:lnTo>
                  <a:lnTo>
                    <a:pt x="1081" y="295"/>
                  </a:lnTo>
                  <a:lnTo>
                    <a:pt x="766" y="197"/>
                  </a:lnTo>
                  <a:lnTo>
                    <a:pt x="550" y="7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7" name="Google Shape;11067;p68"/>
            <p:cNvSpPr/>
            <p:nvPr/>
          </p:nvSpPr>
          <p:spPr>
            <a:xfrm>
              <a:off x="-790309" y="-884364"/>
              <a:ext cx="594428" cy="48531"/>
            </a:xfrm>
            <a:custGeom>
              <a:avLst/>
              <a:gdLst/>
              <a:ahLst/>
              <a:cxnLst/>
              <a:rect l="l" t="t" r="r" b="b"/>
              <a:pathLst>
                <a:path w="36108" h="2948" extrusionOk="0">
                  <a:moveTo>
                    <a:pt x="452" y="1"/>
                  </a:moveTo>
                  <a:lnTo>
                    <a:pt x="373" y="20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8"/>
                  </a:lnTo>
                  <a:lnTo>
                    <a:pt x="98" y="256"/>
                  </a:lnTo>
                  <a:lnTo>
                    <a:pt x="59" y="374"/>
                  </a:lnTo>
                  <a:lnTo>
                    <a:pt x="20" y="492"/>
                  </a:lnTo>
                  <a:lnTo>
                    <a:pt x="0" y="64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550" y="1356"/>
                  </a:lnTo>
                  <a:lnTo>
                    <a:pt x="904" y="1474"/>
                  </a:lnTo>
                  <a:lnTo>
                    <a:pt x="1297" y="1592"/>
                  </a:lnTo>
                  <a:lnTo>
                    <a:pt x="1768" y="1690"/>
                  </a:lnTo>
                  <a:lnTo>
                    <a:pt x="2299" y="1808"/>
                  </a:lnTo>
                  <a:lnTo>
                    <a:pt x="2888" y="1926"/>
                  </a:lnTo>
                  <a:lnTo>
                    <a:pt x="3536" y="2024"/>
                  </a:lnTo>
                  <a:lnTo>
                    <a:pt x="4283" y="214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28"/>
                  </a:lnTo>
                  <a:lnTo>
                    <a:pt x="18054" y="2947"/>
                  </a:lnTo>
                  <a:lnTo>
                    <a:pt x="18839" y="2947"/>
                  </a:lnTo>
                  <a:lnTo>
                    <a:pt x="21315" y="2928"/>
                  </a:lnTo>
                  <a:lnTo>
                    <a:pt x="23692" y="2869"/>
                  </a:lnTo>
                  <a:lnTo>
                    <a:pt x="25951" y="2771"/>
                  </a:lnTo>
                  <a:lnTo>
                    <a:pt x="28092" y="2633"/>
                  </a:lnTo>
                  <a:lnTo>
                    <a:pt x="29605" y="2515"/>
                  </a:lnTo>
                  <a:lnTo>
                    <a:pt x="30999" y="2378"/>
                  </a:lnTo>
                  <a:lnTo>
                    <a:pt x="31864" y="2279"/>
                  </a:lnTo>
                  <a:lnTo>
                    <a:pt x="32630" y="2162"/>
                  </a:lnTo>
                  <a:lnTo>
                    <a:pt x="33318" y="2063"/>
                  </a:lnTo>
                  <a:lnTo>
                    <a:pt x="33927" y="1946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612"/>
                  </a:lnTo>
                  <a:lnTo>
                    <a:pt x="35675" y="1494"/>
                  </a:lnTo>
                  <a:lnTo>
                    <a:pt x="35832" y="1435"/>
                  </a:lnTo>
                  <a:lnTo>
                    <a:pt x="35891" y="1395"/>
                  </a:lnTo>
                  <a:lnTo>
                    <a:pt x="35950" y="1337"/>
                  </a:lnTo>
                  <a:lnTo>
                    <a:pt x="35989" y="1278"/>
                  </a:lnTo>
                  <a:lnTo>
                    <a:pt x="36048" y="1219"/>
                  </a:lnTo>
                  <a:lnTo>
                    <a:pt x="36068" y="1140"/>
                  </a:lnTo>
                  <a:lnTo>
                    <a:pt x="36087" y="1042"/>
                  </a:lnTo>
                  <a:lnTo>
                    <a:pt x="36107" y="944"/>
                  </a:lnTo>
                  <a:lnTo>
                    <a:pt x="36107" y="826"/>
                  </a:lnTo>
                  <a:lnTo>
                    <a:pt x="36107" y="708"/>
                  </a:lnTo>
                  <a:lnTo>
                    <a:pt x="36087" y="610"/>
                  </a:lnTo>
                  <a:lnTo>
                    <a:pt x="36048" y="511"/>
                  </a:lnTo>
                  <a:lnTo>
                    <a:pt x="36009" y="433"/>
                  </a:lnTo>
                  <a:lnTo>
                    <a:pt x="35930" y="315"/>
                  </a:lnTo>
                  <a:lnTo>
                    <a:pt x="35812" y="236"/>
                  </a:lnTo>
                  <a:lnTo>
                    <a:pt x="35753" y="197"/>
                  </a:lnTo>
                  <a:lnTo>
                    <a:pt x="35675" y="178"/>
                  </a:lnTo>
                  <a:lnTo>
                    <a:pt x="35557" y="256"/>
                  </a:lnTo>
                  <a:lnTo>
                    <a:pt x="35400" y="335"/>
                  </a:lnTo>
                  <a:lnTo>
                    <a:pt x="35203" y="413"/>
                  </a:lnTo>
                  <a:lnTo>
                    <a:pt x="34987" y="492"/>
                  </a:lnTo>
                  <a:lnTo>
                    <a:pt x="34398" y="649"/>
                  </a:lnTo>
                  <a:lnTo>
                    <a:pt x="33652" y="806"/>
                  </a:lnTo>
                  <a:lnTo>
                    <a:pt x="32768" y="944"/>
                  </a:lnTo>
                  <a:lnTo>
                    <a:pt x="31746" y="1101"/>
                  </a:lnTo>
                  <a:lnTo>
                    <a:pt x="30567" y="1238"/>
                  </a:lnTo>
                  <a:lnTo>
                    <a:pt x="29251" y="1356"/>
                  </a:lnTo>
                  <a:lnTo>
                    <a:pt x="28131" y="1454"/>
                  </a:lnTo>
                  <a:lnTo>
                    <a:pt x="26933" y="1533"/>
                  </a:lnTo>
                  <a:lnTo>
                    <a:pt x="25636" y="1592"/>
                  </a:lnTo>
                  <a:lnTo>
                    <a:pt x="24261" y="1651"/>
                  </a:lnTo>
                  <a:lnTo>
                    <a:pt x="22827" y="1710"/>
                  </a:lnTo>
                  <a:lnTo>
                    <a:pt x="21315" y="1729"/>
                  </a:lnTo>
                  <a:lnTo>
                    <a:pt x="19723" y="1749"/>
                  </a:lnTo>
                  <a:lnTo>
                    <a:pt x="18054" y="1749"/>
                  </a:lnTo>
                  <a:lnTo>
                    <a:pt x="16227" y="1729"/>
                  </a:lnTo>
                  <a:lnTo>
                    <a:pt x="14498" y="1690"/>
                  </a:lnTo>
                  <a:lnTo>
                    <a:pt x="12848" y="1631"/>
                  </a:lnTo>
                  <a:lnTo>
                    <a:pt x="11296" y="1572"/>
                  </a:lnTo>
                  <a:lnTo>
                    <a:pt x="9842" y="1474"/>
                  </a:lnTo>
                  <a:lnTo>
                    <a:pt x="8467" y="1395"/>
                  </a:lnTo>
                  <a:lnTo>
                    <a:pt x="7210" y="1278"/>
                  </a:lnTo>
                  <a:lnTo>
                    <a:pt x="6031" y="1160"/>
                  </a:lnTo>
                  <a:lnTo>
                    <a:pt x="4970" y="1042"/>
                  </a:lnTo>
                  <a:lnTo>
                    <a:pt x="4008" y="904"/>
                  </a:lnTo>
                  <a:lnTo>
                    <a:pt x="3163" y="767"/>
                  </a:lnTo>
                  <a:lnTo>
                    <a:pt x="2417" y="629"/>
                  </a:lnTo>
                  <a:lnTo>
                    <a:pt x="1768" y="492"/>
                  </a:lnTo>
                  <a:lnTo>
                    <a:pt x="1258" y="354"/>
                  </a:lnTo>
                  <a:lnTo>
                    <a:pt x="845" y="217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8" name="Google Shape;11068;p68"/>
            <p:cNvSpPr/>
            <p:nvPr/>
          </p:nvSpPr>
          <p:spPr>
            <a:xfrm>
              <a:off x="-790309" y="-814511"/>
              <a:ext cx="594428" cy="48219"/>
            </a:xfrm>
            <a:custGeom>
              <a:avLst/>
              <a:gdLst/>
              <a:ahLst/>
              <a:cxnLst/>
              <a:rect l="l" t="t" r="r" b="b"/>
              <a:pathLst>
                <a:path w="36108" h="2929" extrusionOk="0">
                  <a:moveTo>
                    <a:pt x="452" y="1"/>
                  </a:moveTo>
                  <a:lnTo>
                    <a:pt x="373" y="21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8"/>
                  </a:lnTo>
                  <a:lnTo>
                    <a:pt x="98" y="256"/>
                  </a:lnTo>
                  <a:lnTo>
                    <a:pt x="59" y="355"/>
                  </a:lnTo>
                  <a:lnTo>
                    <a:pt x="20" y="492"/>
                  </a:lnTo>
                  <a:lnTo>
                    <a:pt x="0" y="630"/>
                  </a:lnTo>
                  <a:lnTo>
                    <a:pt x="20" y="787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1"/>
                  </a:lnTo>
                  <a:lnTo>
                    <a:pt x="177" y="1180"/>
                  </a:lnTo>
                  <a:lnTo>
                    <a:pt x="256" y="1239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570" y="1356"/>
                  </a:lnTo>
                  <a:lnTo>
                    <a:pt x="924" y="1474"/>
                  </a:lnTo>
                  <a:lnTo>
                    <a:pt x="1316" y="1592"/>
                  </a:lnTo>
                  <a:lnTo>
                    <a:pt x="1768" y="1690"/>
                  </a:lnTo>
                  <a:lnTo>
                    <a:pt x="2299" y="1808"/>
                  </a:lnTo>
                  <a:lnTo>
                    <a:pt x="2888" y="1926"/>
                  </a:lnTo>
                  <a:lnTo>
                    <a:pt x="3556" y="2024"/>
                  </a:lnTo>
                  <a:lnTo>
                    <a:pt x="4283" y="2142"/>
                  </a:lnTo>
                  <a:lnTo>
                    <a:pt x="5088" y="2240"/>
                  </a:lnTo>
                  <a:lnTo>
                    <a:pt x="6444" y="2398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2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1020" y="2928"/>
                  </a:lnTo>
                  <a:lnTo>
                    <a:pt x="23122" y="2869"/>
                  </a:lnTo>
                  <a:lnTo>
                    <a:pt x="25283" y="2791"/>
                  </a:lnTo>
                  <a:lnTo>
                    <a:pt x="27326" y="2692"/>
                  </a:lnTo>
                  <a:lnTo>
                    <a:pt x="29251" y="2535"/>
                  </a:lnTo>
                  <a:lnTo>
                    <a:pt x="30999" y="2378"/>
                  </a:lnTo>
                  <a:lnTo>
                    <a:pt x="31864" y="2260"/>
                  </a:lnTo>
                  <a:lnTo>
                    <a:pt x="32630" y="2162"/>
                  </a:lnTo>
                  <a:lnTo>
                    <a:pt x="33318" y="2044"/>
                  </a:lnTo>
                  <a:lnTo>
                    <a:pt x="33927" y="1946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53" y="1455"/>
                  </a:lnTo>
                  <a:lnTo>
                    <a:pt x="35852" y="1415"/>
                  </a:lnTo>
                  <a:lnTo>
                    <a:pt x="35950" y="1337"/>
                  </a:lnTo>
                  <a:lnTo>
                    <a:pt x="36009" y="1278"/>
                  </a:lnTo>
                  <a:lnTo>
                    <a:pt x="36048" y="1199"/>
                  </a:lnTo>
                  <a:lnTo>
                    <a:pt x="36068" y="1121"/>
                  </a:lnTo>
                  <a:lnTo>
                    <a:pt x="36087" y="1042"/>
                  </a:lnTo>
                  <a:lnTo>
                    <a:pt x="36107" y="806"/>
                  </a:lnTo>
                  <a:lnTo>
                    <a:pt x="36107" y="708"/>
                  </a:lnTo>
                  <a:lnTo>
                    <a:pt x="36087" y="610"/>
                  </a:lnTo>
                  <a:lnTo>
                    <a:pt x="36029" y="453"/>
                  </a:lnTo>
                  <a:lnTo>
                    <a:pt x="35930" y="335"/>
                  </a:lnTo>
                  <a:lnTo>
                    <a:pt x="35832" y="237"/>
                  </a:lnTo>
                  <a:lnTo>
                    <a:pt x="35753" y="197"/>
                  </a:lnTo>
                  <a:lnTo>
                    <a:pt x="35675" y="178"/>
                  </a:lnTo>
                  <a:lnTo>
                    <a:pt x="35518" y="276"/>
                  </a:lnTo>
                  <a:lnTo>
                    <a:pt x="35262" y="374"/>
                  </a:lnTo>
                  <a:lnTo>
                    <a:pt x="34948" y="492"/>
                  </a:lnTo>
                  <a:lnTo>
                    <a:pt x="34575" y="590"/>
                  </a:lnTo>
                  <a:lnTo>
                    <a:pt x="34103" y="708"/>
                  </a:lnTo>
                  <a:lnTo>
                    <a:pt x="33573" y="806"/>
                  </a:lnTo>
                  <a:lnTo>
                    <a:pt x="32984" y="905"/>
                  </a:lnTo>
                  <a:lnTo>
                    <a:pt x="32316" y="1022"/>
                  </a:lnTo>
                  <a:lnTo>
                    <a:pt x="31589" y="1121"/>
                  </a:lnTo>
                  <a:lnTo>
                    <a:pt x="30783" y="1199"/>
                  </a:lnTo>
                  <a:lnTo>
                    <a:pt x="29919" y="1298"/>
                  </a:lnTo>
                  <a:lnTo>
                    <a:pt x="28996" y="1376"/>
                  </a:lnTo>
                  <a:lnTo>
                    <a:pt x="27994" y="1455"/>
                  </a:lnTo>
                  <a:lnTo>
                    <a:pt x="26933" y="1533"/>
                  </a:lnTo>
                  <a:lnTo>
                    <a:pt x="25833" y="1592"/>
                  </a:lnTo>
                  <a:lnTo>
                    <a:pt x="24654" y="1631"/>
                  </a:lnTo>
                  <a:lnTo>
                    <a:pt x="23122" y="1690"/>
                  </a:lnTo>
                  <a:lnTo>
                    <a:pt x="21531" y="1730"/>
                  </a:lnTo>
                  <a:lnTo>
                    <a:pt x="19822" y="1749"/>
                  </a:lnTo>
                  <a:lnTo>
                    <a:pt x="18054" y="1749"/>
                  </a:lnTo>
                  <a:lnTo>
                    <a:pt x="16227" y="1730"/>
                  </a:lnTo>
                  <a:lnTo>
                    <a:pt x="14498" y="1690"/>
                  </a:lnTo>
                  <a:lnTo>
                    <a:pt x="12867" y="1631"/>
                  </a:lnTo>
                  <a:lnTo>
                    <a:pt x="11316" y="1573"/>
                  </a:lnTo>
                  <a:lnTo>
                    <a:pt x="9862" y="1474"/>
                  </a:lnTo>
                  <a:lnTo>
                    <a:pt x="8487" y="1376"/>
                  </a:lnTo>
                  <a:lnTo>
                    <a:pt x="7229" y="1278"/>
                  </a:lnTo>
                  <a:lnTo>
                    <a:pt x="6070" y="1160"/>
                  </a:lnTo>
                  <a:lnTo>
                    <a:pt x="4990" y="1042"/>
                  </a:lnTo>
                  <a:lnTo>
                    <a:pt x="4027" y="905"/>
                  </a:lnTo>
                  <a:lnTo>
                    <a:pt x="3183" y="767"/>
                  </a:lnTo>
                  <a:lnTo>
                    <a:pt x="2436" y="630"/>
                  </a:lnTo>
                  <a:lnTo>
                    <a:pt x="1788" y="492"/>
                  </a:lnTo>
                  <a:lnTo>
                    <a:pt x="1277" y="355"/>
                  </a:lnTo>
                  <a:lnTo>
                    <a:pt x="865" y="217"/>
                  </a:lnTo>
                  <a:lnTo>
                    <a:pt x="570" y="80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9" name="Google Shape;11069;p68"/>
            <p:cNvSpPr/>
            <p:nvPr/>
          </p:nvSpPr>
          <p:spPr>
            <a:xfrm>
              <a:off x="-790309" y="-744641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0"/>
                  </a:moveTo>
                  <a:lnTo>
                    <a:pt x="373" y="20"/>
                  </a:lnTo>
                  <a:lnTo>
                    <a:pt x="295" y="40"/>
                  </a:lnTo>
                  <a:lnTo>
                    <a:pt x="236" y="98"/>
                  </a:lnTo>
                  <a:lnTo>
                    <a:pt x="157" y="15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1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590" y="1356"/>
                  </a:lnTo>
                  <a:lnTo>
                    <a:pt x="924" y="1474"/>
                  </a:lnTo>
                  <a:lnTo>
                    <a:pt x="1336" y="1591"/>
                  </a:lnTo>
                  <a:lnTo>
                    <a:pt x="1788" y="1690"/>
                  </a:lnTo>
                  <a:lnTo>
                    <a:pt x="2318" y="1808"/>
                  </a:lnTo>
                  <a:lnTo>
                    <a:pt x="2888" y="1925"/>
                  </a:lnTo>
                  <a:lnTo>
                    <a:pt x="3556" y="2024"/>
                  </a:lnTo>
                  <a:lnTo>
                    <a:pt x="4283" y="2122"/>
                  </a:lnTo>
                  <a:lnTo>
                    <a:pt x="5088" y="2240"/>
                  </a:lnTo>
                  <a:lnTo>
                    <a:pt x="6306" y="2377"/>
                  </a:lnTo>
                  <a:lnTo>
                    <a:pt x="7622" y="2495"/>
                  </a:lnTo>
                  <a:lnTo>
                    <a:pt x="8978" y="2613"/>
                  </a:lnTo>
                  <a:lnTo>
                    <a:pt x="10432" y="2692"/>
                  </a:lnTo>
                  <a:lnTo>
                    <a:pt x="11925" y="2770"/>
                  </a:lnTo>
                  <a:lnTo>
                    <a:pt x="13476" y="2849"/>
                  </a:lnTo>
                  <a:lnTo>
                    <a:pt x="15048" y="2888"/>
                  </a:lnTo>
                  <a:lnTo>
                    <a:pt x="16679" y="2908"/>
                  </a:lnTo>
                  <a:lnTo>
                    <a:pt x="18054" y="2927"/>
                  </a:lnTo>
                  <a:lnTo>
                    <a:pt x="20549" y="2927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1864" y="2259"/>
                  </a:lnTo>
                  <a:lnTo>
                    <a:pt x="32630" y="2161"/>
                  </a:lnTo>
                  <a:lnTo>
                    <a:pt x="33318" y="2043"/>
                  </a:lnTo>
                  <a:lnTo>
                    <a:pt x="33927" y="1945"/>
                  </a:lnTo>
                  <a:lnTo>
                    <a:pt x="34457" y="1827"/>
                  </a:lnTo>
                  <a:lnTo>
                    <a:pt x="34928" y="1709"/>
                  </a:lnTo>
                  <a:lnTo>
                    <a:pt x="35321" y="1591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415"/>
                  </a:lnTo>
                  <a:lnTo>
                    <a:pt x="35970" y="1316"/>
                  </a:lnTo>
                  <a:lnTo>
                    <a:pt x="36009" y="1257"/>
                  </a:lnTo>
                  <a:lnTo>
                    <a:pt x="36048" y="1199"/>
                  </a:lnTo>
                  <a:lnTo>
                    <a:pt x="36107" y="1022"/>
                  </a:lnTo>
                  <a:lnTo>
                    <a:pt x="36107" y="806"/>
                  </a:lnTo>
                  <a:lnTo>
                    <a:pt x="36087" y="609"/>
                  </a:lnTo>
                  <a:lnTo>
                    <a:pt x="36029" y="452"/>
                  </a:lnTo>
                  <a:lnTo>
                    <a:pt x="35950" y="334"/>
                  </a:lnTo>
                  <a:lnTo>
                    <a:pt x="35852" y="256"/>
                  </a:lnTo>
                  <a:lnTo>
                    <a:pt x="35753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295"/>
                  </a:lnTo>
                  <a:lnTo>
                    <a:pt x="35105" y="432"/>
                  </a:lnTo>
                  <a:lnTo>
                    <a:pt x="34634" y="570"/>
                  </a:lnTo>
                  <a:lnTo>
                    <a:pt x="34044" y="707"/>
                  </a:lnTo>
                  <a:lnTo>
                    <a:pt x="33337" y="845"/>
                  </a:lnTo>
                  <a:lnTo>
                    <a:pt x="32512" y="982"/>
                  </a:lnTo>
                  <a:lnTo>
                    <a:pt x="31589" y="1100"/>
                  </a:lnTo>
                  <a:lnTo>
                    <a:pt x="30548" y="1218"/>
                  </a:lnTo>
                  <a:lnTo>
                    <a:pt x="29389" y="1336"/>
                  </a:lnTo>
                  <a:lnTo>
                    <a:pt x="28151" y="1434"/>
                  </a:lnTo>
                  <a:lnTo>
                    <a:pt x="26796" y="1533"/>
                  </a:lnTo>
                  <a:lnTo>
                    <a:pt x="25342" y="1611"/>
                  </a:lnTo>
                  <a:lnTo>
                    <a:pt x="23790" y="1670"/>
                  </a:lnTo>
                  <a:lnTo>
                    <a:pt x="22140" y="1709"/>
                  </a:lnTo>
                  <a:lnTo>
                    <a:pt x="20411" y="1729"/>
                  </a:lnTo>
                  <a:lnTo>
                    <a:pt x="18564" y="1749"/>
                  </a:lnTo>
                  <a:lnTo>
                    <a:pt x="18054" y="1749"/>
                  </a:lnTo>
                  <a:lnTo>
                    <a:pt x="16246" y="1729"/>
                  </a:lnTo>
                  <a:lnTo>
                    <a:pt x="14518" y="1690"/>
                  </a:lnTo>
                  <a:lnTo>
                    <a:pt x="12887" y="1631"/>
                  </a:lnTo>
                  <a:lnTo>
                    <a:pt x="11335" y="1552"/>
                  </a:lnTo>
                  <a:lnTo>
                    <a:pt x="9882" y="1474"/>
                  </a:lnTo>
                  <a:lnTo>
                    <a:pt x="8526" y="1375"/>
                  </a:lnTo>
                  <a:lnTo>
                    <a:pt x="7249" y="1277"/>
                  </a:lnTo>
                  <a:lnTo>
                    <a:pt x="6090" y="1159"/>
                  </a:lnTo>
                  <a:lnTo>
                    <a:pt x="5029" y="1041"/>
                  </a:lnTo>
                  <a:lnTo>
                    <a:pt x="4067" y="904"/>
                  </a:lnTo>
                  <a:lnTo>
                    <a:pt x="3202" y="766"/>
                  </a:lnTo>
                  <a:lnTo>
                    <a:pt x="2456" y="629"/>
                  </a:lnTo>
                  <a:lnTo>
                    <a:pt x="1827" y="491"/>
                  </a:lnTo>
                  <a:lnTo>
                    <a:pt x="1297" y="354"/>
                  </a:lnTo>
                  <a:lnTo>
                    <a:pt x="884" y="216"/>
                  </a:lnTo>
                  <a:lnTo>
                    <a:pt x="570" y="7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0" name="Google Shape;11070;p68"/>
            <p:cNvSpPr/>
            <p:nvPr/>
          </p:nvSpPr>
          <p:spPr>
            <a:xfrm>
              <a:off x="-779311" y="-721362"/>
              <a:ext cx="579859" cy="141018"/>
            </a:xfrm>
            <a:custGeom>
              <a:avLst/>
              <a:gdLst/>
              <a:ahLst/>
              <a:cxnLst/>
              <a:rect l="l" t="t" r="r" b="b"/>
              <a:pathLst>
                <a:path w="35223" h="8566" extrusionOk="0">
                  <a:moveTo>
                    <a:pt x="35184" y="1"/>
                  </a:moveTo>
                  <a:lnTo>
                    <a:pt x="35105" y="40"/>
                  </a:lnTo>
                  <a:lnTo>
                    <a:pt x="35007" y="60"/>
                  </a:lnTo>
                  <a:lnTo>
                    <a:pt x="34653" y="177"/>
                  </a:lnTo>
                  <a:lnTo>
                    <a:pt x="34260" y="295"/>
                  </a:lnTo>
                  <a:lnTo>
                    <a:pt x="33789" y="413"/>
                  </a:lnTo>
                  <a:lnTo>
                    <a:pt x="33259" y="531"/>
                  </a:lnTo>
                  <a:lnTo>
                    <a:pt x="32650" y="629"/>
                  </a:lnTo>
                  <a:lnTo>
                    <a:pt x="31962" y="747"/>
                  </a:lnTo>
                  <a:lnTo>
                    <a:pt x="31196" y="845"/>
                  </a:lnTo>
                  <a:lnTo>
                    <a:pt x="30331" y="944"/>
                  </a:lnTo>
                  <a:lnTo>
                    <a:pt x="29055" y="1081"/>
                  </a:lnTo>
                  <a:lnTo>
                    <a:pt x="27699" y="1199"/>
                  </a:lnTo>
                  <a:lnTo>
                    <a:pt x="26245" y="1297"/>
                  </a:lnTo>
                  <a:lnTo>
                    <a:pt x="24752" y="1376"/>
                  </a:lnTo>
                  <a:lnTo>
                    <a:pt x="23181" y="1435"/>
                  </a:lnTo>
                  <a:lnTo>
                    <a:pt x="21550" y="1474"/>
                  </a:lnTo>
                  <a:lnTo>
                    <a:pt x="19881" y="1513"/>
                  </a:lnTo>
                  <a:lnTo>
                    <a:pt x="17386" y="1513"/>
                  </a:lnTo>
                  <a:lnTo>
                    <a:pt x="16011" y="1494"/>
                  </a:lnTo>
                  <a:lnTo>
                    <a:pt x="15087" y="2024"/>
                  </a:lnTo>
                  <a:lnTo>
                    <a:pt x="14144" y="2515"/>
                  </a:lnTo>
                  <a:lnTo>
                    <a:pt x="13182" y="2987"/>
                  </a:lnTo>
                  <a:lnTo>
                    <a:pt x="12219" y="3419"/>
                  </a:lnTo>
                  <a:lnTo>
                    <a:pt x="11257" y="3831"/>
                  </a:lnTo>
                  <a:lnTo>
                    <a:pt x="10274" y="4205"/>
                  </a:lnTo>
                  <a:lnTo>
                    <a:pt x="9272" y="4558"/>
                  </a:lnTo>
                  <a:lnTo>
                    <a:pt x="8271" y="4892"/>
                  </a:lnTo>
                  <a:lnTo>
                    <a:pt x="7269" y="5187"/>
                  </a:lnTo>
                  <a:lnTo>
                    <a:pt x="6247" y="5462"/>
                  </a:lnTo>
                  <a:lnTo>
                    <a:pt x="5206" y="5717"/>
                  </a:lnTo>
                  <a:lnTo>
                    <a:pt x="4184" y="5953"/>
                  </a:lnTo>
                  <a:lnTo>
                    <a:pt x="3143" y="6149"/>
                  </a:lnTo>
                  <a:lnTo>
                    <a:pt x="2102" y="6326"/>
                  </a:lnTo>
                  <a:lnTo>
                    <a:pt x="1061" y="6464"/>
                  </a:lnTo>
                  <a:lnTo>
                    <a:pt x="0" y="6601"/>
                  </a:lnTo>
                  <a:lnTo>
                    <a:pt x="59" y="6680"/>
                  </a:lnTo>
                  <a:lnTo>
                    <a:pt x="79" y="6778"/>
                  </a:lnTo>
                  <a:lnTo>
                    <a:pt x="157" y="6837"/>
                  </a:lnTo>
                  <a:lnTo>
                    <a:pt x="295" y="6916"/>
                  </a:lnTo>
                  <a:lnTo>
                    <a:pt x="629" y="7053"/>
                  </a:lnTo>
                  <a:lnTo>
                    <a:pt x="1100" y="7191"/>
                  </a:lnTo>
                  <a:lnTo>
                    <a:pt x="1690" y="7348"/>
                  </a:lnTo>
                  <a:lnTo>
                    <a:pt x="2416" y="7505"/>
                  </a:lnTo>
                  <a:lnTo>
                    <a:pt x="3261" y="7642"/>
                  </a:lnTo>
                  <a:lnTo>
                    <a:pt x="4224" y="7780"/>
                  </a:lnTo>
                  <a:lnTo>
                    <a:pt x="5285" y="7917"/>
                  </a:lnTo>
                  <a:lnTo>
                    <a:pt x="6463" y="8055"/>
                  </a:lnTo>
                  <a:lnTo>
                    <a:pt x="7760" y="8173"/>
                  </a:lnTo>
                  <a:lnTo>
                    <a:pt x="9135" y="8271"/>
                  </a:lnTo>
                  <a:lnTo>
                    <a:pt x="10628" y="8369"/>
                  </a:lnTo>
                  <a:lnTo>
                    <a:pt x="12219" y="8448"/>
                  </a:lnTo>
                  <a:lnTo>
                    <a:pt x="13909" y="8507"/>
                  </a:lnTo>
                  <a:lnTo>
                    <a:pt x="15696" y="8546"/>
                  </a:lnTo>
                  <a:lnTo>
                    <a:pt x="17562" y="8566"/>
                  </a:lnTo>
                  <a:lnTo>
                    <a:pt x="20490" y="8566"/>
                  </a:lnTo>
                  <a:lnTo>
                    <a:pt x="23063" y="8526"/>
                  </a:lnTo>
                  <a:lnTo>
                    <a:pt x="25322" y="8467"/>
                  </a:lnTo>
                  <a:lnTo>
                    <a:pt x="27287" y="8369"/>
                  </a:lnTo>
                  <a:lnTo>
                    <a:pt x="28956" y="8232"/>
                  </a:lnTo>
                  <a:lnTo>
                    <a:pt x="30371" y="8114"/>
                  </a:lnTo>
                  <a:lnTo>
                    <a:pt x="31549" y="7957"/>
                  </a:lnTo>
                  <a:lnTo>
                    <a:pt x="32512" y="7800"/>
                  </a:lnTo>
                  <a:lnTo>
                    <a:pt x="33278" y="7642"/>
                  </a:lnTo>
                  <a:lnTo>
                    <a:pt x="33868" y="7505"/>
                  </a:lnTo>
                  <a:lnTo>
                    <a:pt x="34319" y="7348"/>
                  </a:lnTo>
                  <a:lnTo>
                    <a:pt x="34634" y="7230"/>
                  </a:lnTo>
                  <a:lnTo>
                    <a:pt x="34850" y="7112"/>
                  </a:lnTo>
                  <a:lnTo>
                    <a:pt x="34968" y="7014"/>
                  </a:lnTo>
                  <a:lnTo>
                    <a:pt x="35027" y="6955"/>
                  </a:lnTo>
                  <a:lnTo>
                    <a:pt x="35046" y="6916"/>
                  </a:lnTo>
                  <a:lnTo>
                    <a:pt x="35125" y="6798"/>
                  </a:lnTo>
                  <a:lnTo>
                    <a:pt x="35223" y="6699"/>
                  </a:lnTo>
                  <a:lnTo>
                    <a:pt x="35184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1" name="Google Shape;11071;p68"/>
            <p:cNvSpPr/>
            <p:nvPr/>
          </p:nvSpPr>
          <p:spPr>
            <a:xfrm>
              <a:off x="-715928" y="-1339736"/>
              <a:ext cx="514865" cy="414295"/>
            </a:xfrm>
            <a:custGeom>
              <a:avLst/>
              <a:gdLst/>
              <a:ahLst/>
              <a:cxnLst/>
              <a:rect l="l" t="t" r="r" b="b"/>
              <a:pathLst>
                <a:path w="31275" h="25166" extrusionOk="0">
                  <a:moveTo>
                    <a:pt x="31196" y="1"/>
                  </a:moveTo>
                  <a:lnTo>
                    <a:pt x="30685" y="178"/>
                  </a:lnTo>
                  <a:lnTo>
                    <a:pt x="30057" y="335"/>
                  </a:lnTo>
                  <a:lnTo>
                    <a:pt x="29310" y="492"/>
                  </a:lnTo>
                  <a:lnTo>
                    <a:pt x="28407" y="649"/>
                  </a:lnTo>
                  <a:lnTo>
                    <a:pt x="28014" y="1494"/>
                  </a:lnTo>
                  <a:lnTo>
                    <a:pt x="27582" y="2339"/>
                  </a:lnTo>
                  <a:lnTo>
                    <a:pt x="27149" y="3164"/>
                  </a:lnTo>
                  <a:lnTo>
                    <a:pt x="26698" y="3989"/>
                  </a:lnTo>
                  <a:lnTo>
                    <a:pt x="26226" y="4794"/>
                  </a:lnTo>
                  <a:lnTo>
                    <a:pt x="25735" y="5600"/>
                  </a:lnTo>
                  <a:lnTo>
                    <a:pt x="25224" y="6385"/>
                  </a:lnTo>
                  <a:lnTo>
                    <a:pt x="24713" y="7171"/>
                  </a:lnTo>
                  <a:lnTo>
                    <a:pt x="24163" y="7937"/>
                  </a:lnTo>
                  <a:lnTo>
                    <a:pt x="23613" y="8704"/>
                  </a:lnTo>
                  <a:lnTo>
                    <a:pt x="23024" y="9450"/>
                  </a:lnTo>
                  <a:lnTo>
                    <a:pt x="22435" y="10197"/>
                  </a:lnTo>
                  <a:lnTo>
                    <a:pt x="21806" y="10923"/>
                  </a:lnTo>
                  <a:lnTo>
                    <a:pt x="21177" y="11631"/>
                  </a:lnTo>
                  <a:lnTo>
                    <a:pt x="20510" y="12318"/>
                  </a:lnTo>
                  <a:lnTo>
                    <a:pt x="19842" y="13006"/>
                  </a:lnTo>
                  <a:lnTo>
                    <a:pt x="18761" y="14008"/>
                  </a:lnTo>
                  <a:lnTo>
                    <a:pt x="17661" y="14970"/>
                  </a:lnTo>
                  <a:lnTo>
                    <a:pt x="16541" y="15894"/>
                  </a:lnTo>
                  <a:lnTo>
                    <a:pt x="15382" y="16778"/>
                  </a:lnTo>
                  <a:lnTo>
                    <a:pt x="14204" y="17622"/>
                  </a:lnTo>
                  <a:lnTo>
                    <a:pt x="13005" y="18447"/>
                  </a:lnTo>
                  <a:lnTo>
                    <a:pt x="11787" y="19213"/>
                  </a:lnTo>
                  <a:lnTo>
                    <a:pt x="10530" y="19960"/>
                  </a:lnTo>
                  <a:lnTo>
                    <a:pt x="9273" y="20648"/>
                  </a:lnTo>
                  <a:lnTo>
                    <a:pt x="7996" y="21315"/>
                  </a:lnTo>
                  <a:lnTo>
                    <a:pt x="6699" y="21924"/>
                  </a:lnTo>
                  <a:lnTo>
                    <a:pt x="5383" y="22514"/>
                  </a:lnTo>
                  <a:lnTo>
                    <a:pt x="4047" y="23044"/>
                  </a:lnTo>
                  <a:lnTo>
                    <a:pt x="2711" y="23535"/>
                  </a:lnTo>
                  <a:lnTo>
                    <a:pt x="1356" y="23987"/>
                  </a:lnTo>
                  <a:lnTo>
                    <a:pt x="1" y="24400"/>
                  </a:lnTo>
                  <a:lnTo>
                    <a:pt x="1199" y="24557"/>
                  </a:lnTo>
                  <a:lnTo>
                    <a:pt x="2574" y="24694"/>
                  </a:lnTo>
                  <a:lnTo>
                    <a:pt x="4067" y="24812"/>
                  </a:lnTo>
                  <a:lnTo>
                    <a:pt x="5697" y="24930"/>
                  </a:lnTo>
                  <a:lnTo>
                    <a:pt x="7465" y="25028"/>
                  </a:lnTo>
                  <a:lnTo>
                    <a:pt x="9371" y="25087"/>
                  </a:lnTo>
                  <a:lnTo>
                    <a:pt x="11394" y="25146"/>
                  </a:lnTo>
                  <a:lnTo>
                    <a:pt x="13536" y="25166"/>
                  </a:lnTo>
                  <a:lnTo>
                    <a:pt x="15972" y="25166"/>
                  </a:lnTo>
                  <a:lnTo>
                    <a:pt x="18250" y="25127"/>
                  </a:lnTo>
                  <a:lnTo>
                    <a:pt x="20372" y="25048"/>
                  </a:lnTo>
                  <a:lnTo>
                    <a:pt x="22317" y="24950"/>
                  </a:lnTo>
                  <a:lnTo>
                    <a:pt x="24085" y="24832"/>
                  </a:lnTo>
                  <a:lnTo>
                    <a:pt x="25676" y="24694"/>
                  </a:lnTo>
                  <a:lnTo>
                    <a:pt x="27071" y="24537"/>
                  </a:lnTo>
                  <a:lnTo>
                    <a:pt x="28289" y="24360"/>
                  </a:lnTo>
                  <a:lnTo>
                    <a:pt x="28682" y="23732"/>
                  </a:lnTo>
                  <a:lnTo>
                    <a:pt x="29094" y="23103"/>
                  </a:lnTo>
                  <a:lnTo>
                    <a:pt x="29467" y="22475"/>
                  </a:lnTo>
                  <a:lnTo>
                    <a:pt x="29860" y="21826"/>
                  </a:lnTo>
                  <a:lnTo>
                    <a:pt x="30214" y="21158"/>
                  </a:lnTo>
                  <a:lnTo>
                    <a:pt x="30587" y="20490"/>
                  </a:lnTo>
                  <a:lnTo>
                    <a:pt x="30921" y="19822"/>
                  </a:lnTo>
                  <a:lnTo>
                    <a:pt x="31275" y="19135"/>
                  </a:lnTo>
                  <a:lnTo>
                    <a:pt x="31196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2" name="Google Shape;11072;p68"/>
            <p:cNvSpPr/>
            <p:nvPr/>
          </p:nvSpPr>
          <p:spPr>
            <a:xfrm>
              <a:off x="-484686" y="-791216"/>
              <a:ext cx="284604" cy="75365"/>
            </a:xfrm>
            <a:custGeom>
              <a:avLst/>
              <a:gdLst/>
              <a:ahLst/>
              <a:cxnLst/>
              <a:rect l="l" t="t" r="r" b="b"/>
              <a:pathLst>
                <a:path w="17288" h="4578" extrusionOk="0">
                  <a:moveTo>
                    <a:pt x="17288" y="0"/>
                  </a:moveTo>
                  <a:lnTo>
                    <a:pt x="17189" y="40"/>
                  </a:lnTo>
                  <a:lnTo>
                    <a:pt x="17111" y="59"/>
                  </a:lnTo>
                  <a:lnTo>
                    <a:pt x="16757" y="177"/>
                  </a:lnTo>
                  <a:lnTo>
                    <a:pt x="16364" y="295"/>
                  </a:lnTo>
                  <a:lnTo>
                    <a:pt x="15893" y="413"/>
                  </a:lnTo>
                  <a:lnTo>
                    <a:pt x="15363" y="531"/>
                  </a:lnTo>
                  <a:lnTo>
                    <a:pt x="14754" y="629"/>
                  </a:lnTo>
                  <a:lnTo>
                    <a:pt x="14066" y="747"/>
                  </a:lnTo>
                  <a:lnTo>
                    <a:pt x="13300" y="845"/>
                  </a:lnTo>
                  <a:lnTo>
                    <a:pt x="12435" y="963"/>
                  </a:lnTo>
                  <a:lnTo>
                    <a:pt x="10687" y="1120"/>
                  </a:lnTo>
                  <a:lnTo>
                    <a:pt x="8762" y="1277"/>
                  </a:lnTo>
                  <a:lnTo>
                    <a:pt x="6719" y="1376"/>
                  </a:lnTo>
                  <a:lnTo>
                    <a:pt x="4558" y="1454"/>
                  </a:lnTo>
                  <a:lnTo>
                    <a:pt x="3536" y="2240"/>
                  </a:lnTo>
                  <a:lnTo>
                    <a:pt x="2476" y="2986"/>
                  </a:lnTo>
                  <a:lnTo>
                    <a:pt x="1395" y="3713"/>
                  </a:lnTo>
                  <a:lnTo>
                    <a:pt x="275" y="4401"/>
                  </a:lnTo>
                  <a:lnTo>
                    <a:pt x="0" y="4578"/>
                  </a:lnTo>
                  <a:lnTo>
                    <a:pt x="1847" y="4558"/>
                  </a:lnTo>
                  <a:lnTo>
                    <a:pt x="3576" y="4538"/>
                  </a:lnTo>
                  <a:lnTo>
                    <a:pt x="5226" y="4499"/>
                  </a:lnTo>
                  <a:lnTo>
                    <a:pt x="6778" y="4440"/>
                  </a:lnTo>
                  <a:lnTo>
                    <a:pt x="8232" y="4362"/>
                  </a:lnTo>
                  <a:lnTo>
                    <a:pt x="9587" y="4263"/>
                  </a:lnTo>
                  <a:lnTo>
                    <a:pt x="10825" y="4165"/>
                  </a:lnTo>
                  <a:lnTo>
                    <a:pt x="11984" y="4047"/>
                  </a:lnTo>
                  <a:lnTo>
                    <a:pt x="13025" y="3929"/>
                  </a:lnTo>
                  <a:lnTo>
                    <a:pt x="13948" y="3811"/>
                  </a:lnTo>
                  <a:lnTo>
                    <a:pt x="14773" y="3674"/>
                  </a:lnTo>
                  <a:lnTo>
                    <a:pt x="15480" y="3536"/>
                  </a:lnTo>
                  <a:lnTo>
                    <a:pt x="16070" y="3399"/>
                  </a:lnTo>
                  <a:lnTo>
                    <a:pt x="16541" y="3261"/>
                  </a:lnTo>
                  <a:lnTo>
                    <a:pt x="16875" y="3124"/>
                  </a:lnTo>
                  <a:lnTo>
                    <a:pt x="17013" y="3065"/>
                  </a:lnTo>
                  <a:lnTo>
                    <a:pt x="17111" y="3006"/>
                  </a:lnTo>
                  <a:lnTo>
                    <a:pt x="17189" y="3026"/>
                  </a:lnTo>
                  <a:lnTo>
                    <a:pt x="17288" y="3085"/>
                  </a:lnTo>
                  <a:lnTo>
                    <a:pt x="17288" y="0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3" name="Google Shape;11073;p68"/>
            <p:cNvSpPr/>
            <p:nvPr/>
          </p:nvSpPr>
          <p:spPr>
            <a:xfrm>
              <a:off x="-250217" y="-1024730"/>
              <a:ext cx="49503" cy="86049"/>
            </a:xfrm>
            <a:custGeom>
              <a:avLst/>
              <a:gdLst/>
              <a:ahLst/>
              <a:cxnLst/>
              <a:rect l="l" t="t" r="r" b="b"/>
              <a:pathLst>
                <a:path w="3007" h="5227" extrusionOk="0">
                  <a:moveTo>
                    <a:pt x="2987" y="1"/>
                  </a:moveTo>
                  <a:lnTo>
                    <a:pt x="2633" y="688"/>
                  </a:lnTo>
                  <a:lnTo>
                    <a:pt x="2299" y="1356"/>
                  </a:lnTo>
                  <a:lnTo>
                    <a:pt x="1926" y="2024"/>
                  </a:lnTo>
                  <a:lnTo>
                    <a:pt x="1572" y="2692"/>
                  </a:lnTo>
                  <a:lnTo>
                    <a:pt x="1179" y="3341"/>
                  </a:lnTo>
                  <a:lnTo>
                    <a:pt x="806" y="3969"/>
                  </a:lnTo>
                  <a:lnTo>
                    <a:pt x="394" y="4598"/>
                  </a:lnTo>
                  <a:lnTo>
                    <a:pt x="1" y="5226"/>
                  </a:lnTo>
                  <a:lnTo>
                    <a:pt x="1" y="5226"/>
                  </a:lnTo>
                  <a:lnTo>
                    <a:pt x="570" y="5128"/>
                  </a:lnTo>
                  <a:lnTo>
                    <a:pt x="1062" y="5050"/>
                  </a:lnTo>
                  <a:lnTo>
                    <a:pt x="1513" y="4951"/>
                  </a:lnTo>
                  <a:lnTo>
                    <a:pt x="1906" y="4853"/>
                  </a:lnTo>
                  <a:lnTo>
                    <a:pt x="2240" y="4755"/>
                  </a:lnTo>
                  <a:lnTo>
                    <a:pt x="2515" y="4657"/>
                  </a:lnTo>
                  <a:lnTo>
                    <a:pt x="2712" y="4558"/>
                  </a:lnTo>
                  <a:lnTo>
                    <a:pt x="2869" y="4460"/>
                  </a:lnTo>
                  <a:lnTo>
                    <a:pt x="3006" y="4519"/>
                  </a:lnTo>
                  <a:lnTo>
                    <a:pt x="3006" y="4519"/>
                  </a:lnTo>
                  <a:lnTo>
                    <a:pt x="2987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4" name="Google Shape;11074;p68"/>
            <p:cNvSpPr/>
            <p:nvPr/>
          </p:nvSpPr>
          <p:spPr>
            <a:xfrm>
              <a:off x="-308744" y="-930609"/>
              <a:ext cx="108027" cy="68583"/>
            </a:xfrm>
            <a:custGeom>
              <a:avLst/>
              <a:gdLst/>
              <a:ahLst/>
              <a:cxnLst/>
              <a:rect l="l" t="t" r="r" b="b"/>
              <a:pathLst>
                <a:path w="6562" h="4166" extrusionOk="0">
                  <a:moveTo>
                    <a:pt x="6561" y="1"/>
                  </a:moveTo>
                  <a:lnTo>
                    <a:pt x="6424" y="59"/>
                  </a:lnTo>
                  <a:lnTo>
                    <a:pt x="6129" y="158"/>
                  </a:lnTo>
                  <a:lnTo>
                    <a:pt x="5795" y="256"/>
                  </a:lnTo>
                  <a:lnTo>
                    <a:pt x="5402" y="354"/>
                  </a:lnTo>
                  <a:lnTo>
                    <a:pt x="4970" y="452"/>
                  </a:lnTo>
                  <a:lnTo>
                    <a:pt x="4479" y="551"/>
                  </a:lnTo>
                  <a:lnTo>
                    <a:pt x="3929" y="649"/>
                  </a:lnTo>
                  <a:lnTo>
                    <a:pt x="2652" y="826"/>
                  </a:lnTo>
                  <a:lnTo>
                    <a:pt x="2024" y="1690"/>
                  </a:lnTo>
                  <a:lnTo>
                    <a:pt x="1356" y="2535"/>
                  </a:lnTo>
                  <a:lnTo>
                    <a:pt x="688" y="3360"/>
                  </a:lnTo>
                  <a:lnTo>
                    <a:pt x="0" y="4165"/>
                  </a:lnTo>
                  <a:lnTo>
                    <a:pt x="1316" y="4047"/>
                  </a:lnTo>
                  <a:lnTo>
                    <a:pt x="2495" y="3910"/>
                  </a:lnTo>
                  <a:lnTo>
                    <a:pt x="3517" y="3753"/>
                  </a:lnTo>
                  <a:lnTo>
                    <a:pt x="4401" y="3615"/>
                  </a:lnTo>
                  <a:lnTo>
                    <a:pt x="5147" y="3458"/>
                  </a:lnTo>
                  <a:lnTo>
                    <a:pt x="5736" y="3301"/>
                  </a:lnTo>
                  <a:lnTo>
                    <a:pt x="5952" y="3222"/>
                  </a:lnTo>
                  <a:lnTo>
                    <a:pt x="6149" y="3144"/>
                  </a:lnTo>
                  <a:lnTo>
                    <a:pt x="6306" y="3065"/>
                  </a:lnTo>
                  <a:lnTo>
                    <a:pt x="6424" y="2987"/>
                  </a:lnTo>
                  <a:lnTo>
                    <a:pt x="6502" y="3006"/>
                  </a:lnTo>
                  <a:lnTo>
                    <a:pt x="6561" y="3045"/>
                  </a:lnTo>
                  <a:lnTo>
                    <a:pt x="6561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5" name="Google Shape;11075;p68"/>
            <p:cNvSpPr/>
            <p:nvPr/>
          </p:nvSpPr>
          <p:spPr>
            <a:xfrm>
              <a:off x="-384425" y="-860756"/>
              <a:ext cx="184034" cy="73110"/>
            </a:xfrm>
            <a:custGeom>
              <a:avLst/>
              <a:gdLst/>
              <a:ahLst/>
              <a:cxnLst/>
              <a:rect l="l" t="t" r="r" b="b"/>
              <a:pathLst>
                <a:path w="11179" h="4441" extrusionOk="0">
                  <a:moveTo>
                    <a:pt x="11178" y="1"/>
                  </a:moveTo>
                  <a:lnTo>
                    <a:pt x="11021" y="60"/>
                  </a:lnTo>
                  <a:lnTo>
                    <a:pt x="10667" y="178"/>
                  </a:lnTo>
                  <a:lnTo>
                    <a:pt x="10274" y="276"/>
                  </a:lnTo>
                  <a:lnTo>
                    <a:pt x="9803" y="394"/>
                  </a:lnTo>
                  <a:lnTo>
                    <a:pt x="9273" y="512"/>
                  </a:lnTo>
                  <a:lnTo>
                    <a:pt x="8664" y="629"/>
                  </a:lnTo>
                  <a:lnTo>
                    <a:pt x="7976" y="728"/>
                  </a:lnTo>
                  <a:lnTo>
                    <a:pt x="7210" y="845"/>
                  </a:lnTo>
                  <a:lnTo>
                    <a:pt x="6345" y="944"/>
                  </a:lnTo>
                  <a:lnTo>
                    <a:pt x="4951" y="1081"/>
                  </a:lnTo>
                  <a:lnTo>
                    <a:pt x="3438" y="1199"/>
                  </a:lnTo>
                  <a:lnTo>
                    <a:pt x="2613" y="2044"/>
                  </a:lnTo>
                  <a:lnTo>
                    <a:pt x="1768" y="2869"/>
                  </a:lnTo>
                  <a:lnTo>
                    <a:pt x="904" y="3674"/>
                  </a:lnTo>
                  <a:lnTo>
                    <a:pt x="0" y="4440"/>
                  </a:lnTo>
                  <a:lnTo>
                    <a:pt x="1179" y="4401"/>
                  </a:lnTo>
                  <a:lnTo>
                    <a:pt x="2279" y="4342"/>
                  </a:lnTo>
                  <a:lnTo>
                    <a:pt x="3340" y="4264"/>
                  </a:lnTo>
                  <a:lnTo>
                    <a:pt x="4342" y="4185"/>
                  </a:lnTo>
                  <a:lnTo>
                    <a:pt x="5265" y="4107"/>
                  </a:lnTo>
                  <a:lnTo>
                    <a:pt x="6129" y="4008"/>
                  </a:lnTo>
                  <a:lnTo>
                    <a:pt x="6935" y="3930"/>
                  </a:lnTo>
                  <a:lnTo>
                    <a:pt x="7662" y="3831"/>
                  </a:lnTo>
                  <a:lnTo>
                    <a:pt x="8330" y="3714"/>
                  </a:lnTo>
                  <a:lnTo>
                    <a:pt x="8919" y="3615"/>
                  </a:lnTo>
                  <a:lnTo>
                    <a:pt x="9449" y="3517"/>
                  </a:lnTo>
                  <a:lnTo>
                    <a:pt x="9921" y="3399"/>
                  </a:lnTo>
                  <a:lnTo>
                    <a:pt x="10294" y="3301"/>
                  </a:lnTo>
                  <a:lnTo>
                    <a:pt x="10608" y="3183"/>
                  </a:lnTo>
                  <a:lnTo>
                    <a:pt x="10864" y="3085"/>
                  </a:lnTo>
                  <a:lnTo>
                    <a:pt x="11021" y="2987"/>
                  </a:lnTo>
                  <a:lnTo>
                    <a:pt x="11099" y="3006"/>
                  </a:lnTo>
                  <a:lnTo>
                    <a:pt x="11178" y="3046"/>
                  </a:lnTo>
                  <a:lnTo>
                    <a:pt x="11178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6" name="Google Shape;11076;p68"/>
            <p:cNvSpPr/>
            <p:nvPr/>
          </p:nvSpPr>
          <p:spPr>
            <a:xfrm>
              <a:off x="-238249" y="-1405062"/>
              <a:ext cx="35592" cy="54672"/>
            </a:xfrm>
            <a:custGeom>
              <a:avLst/>
              <a:gdLst/>
              <a:ahLst/>
              <a:cxnLst/>
              <a:rect l="l" t="t" r="r" b="b"/>
              <a:pathLst>
                <a:path w="2162" h="3321" extrusionOk="0">
                  <a:moveTo>
                    <a:pt x="2162" y="1"/>
                  </a:moveTo>
                  <a:lnTo>
                    <a:pt x="1749" y="138"/>
                  </a:lnTo>
                  <a:lnTo>
                    <a:pt x="1258" y="276"/>
                  </a:lnTo>
                  <a:lnTo>
                    <a:pt x="649" y="1808"/>
                  </a:lnTo>
                  <a:lnTo>
                    <a:pt x="1" y="3321"/>
                  </a:lnTo>
                  <a:lnTo>
                    <a:pt x="786" y="3164"/>
                  </a:lnTo>
                  <a:lnTo>
                    <a:pt x="1395" y="3006"/>
                  </a:lnTo>
                  <a:lnTo>
                    <a:pt x="1651" y="2908"/>
                  </a:lnTo>
                  <a:lnTo>
                    <a:pt x="1867" y="2830"/>
                  </a:lnTo>
                  <a:lnTo>
                    <a:pt x="2024" y="2751"/>
                  </a:lnTo>
                  <a:lnTo>
                    <a:pt x="2142" y="2672"/>
                  </a:lnTo>
                  <a:lnTo>
                    <a:pt x="2162" y="2574"/>
                  </a:lnTo>
                  <a:lnTo>
                    <a:pt x="2162" y="2260"/>
                  </a:lnTo>
                  <a:lnTo>
                    <a:pt x="2162" y="1337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77" name="Google Shape;11077;p68"/>
          <p:cNvGrpSpPr/>
          <p:nvPr/>
        </p:nvGrpSpPr>
        <p:grpSpPr>
          <a:xfrm>
            <a:off x="7036596" y="3308006"/>
            <a:ext cx="906826" cy="1509029"/>
            <a:chOff x="-859606" y="-1761457"/>
            <a:chExt cx="745500" cy="1240570"/>
          </a:xfrm>
        </p:grpSpPr>
        <p:sp>
          <p:nvSpPr>
            <p:cNvPr id="11078" name="Google Shape;11078;p68"/>
            <p:cNvSpPr/>
            <p:nvPr/>
          </p:nvSpPr>
          <p:spPr>
            <a:xfrm>
              <a:off x="-859606" y="-661887"/>
              <a:ext cx="745500" cy="141000"/>
            </a:xfrm>
            <a:prstGeom prst="ellipse">
              <a:avLst/>
            </a:pr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9" name="Google Shape;11079;p68"/>
            <p:cNvSpPr/>
            <p:nvPr/>
          </p:nvSpPr>
          <p:spPr>
            <a:xfrm>
              <a:off x="-797750" y="-1761457"/>
              <a:ext cx="607680" cy="69538"/>
            </a:xfrm>
            <a:custGeom>
              <a:avLst/>
              <a:gdLst/>
              <a:ahLst/>
              <a:cxnLst/>
              <a:rect l="l" t="t" r="r" b="b"/>
              <a:pathLst>
                <a:path w="36913" h="4224" extrusionOk="0">
                  <a:moveTo>
                    <a:pt x="17720" y="0"/>
                  </a:moveTo>
                  <a:lnTo>
                    <a:pt x="16030" y="20"/>
                  </a:lnTo>
                  <a:lnTo>
                    <a:pt x="14361" y="40"/>
                  </a:lnTo>
                  <a:lnTo>
                    <a:pt x="12730" y="99"/>
                  </a:lnTo>
                  <a:lnTo>
                    <a:pt x="11178" y="157"/>
                  </a:lnTo>
                  <a:lnTo>
                    <a:pt x="9666" y="236"/>
                  </a:lnTo>
                  <a:lnTo>
                    <a:pt x="8251" y="354"/>
                  </a:lnTo>
                  <a:lnTo>
                    <a:pt x="6915" y="472"/>
                  </a:lnTo>
                  <a:lnTo>
                    <a:pt x="5658" y="609"/>
                  </a:lnTo>
                  <a:lnTo>
                    <a:pt x="4813" y="707"/>
                  </a:lnTo>
                  <a:lnTo>
                    <a:pt x="4067" y="825"/>
                  </a:lnTo>
                  <a:lnTo>
                    <a:pt x="3399" y="943"/>
                  </a:lnTo>
                  <a:lnTo>
                    <a:pt x="2790" y="1061"/>
                  </a:lnTo>
                  <a:lnTo>
                    <a:pt x="2260" y="1179"/>
                  </a:lnTo>
                  <a:lnTo>
                    <a:pt x="1808" y="1316"/>
                  </a:lnTo>
                  <a:lnTo>
                    <a:pt x="1415" y="1454"/>
                  </a:lnTo>
                  <a:lnTo>
                    <a:pt x="1061" y="1591"/>
                  </a:lnTo>
                  <a:lnTo>
                    <a:pt x="786" y="1729"/>
                  </a:lnTo>
                  <a:lnTo>
                    <a:pt x="550" y="1867"/>
                  </a:lnTo>
                  <a:lnTo>
                    <a:pt x="374" y="2024"/>
                  </a:lnTo>
                  <a:lnTo>
                    <a:pt x="236" y="2181"/>
                  </a:lnTo>
                  <a:lnTo>
                    <a:pt x="118" y="2358"/>
                  </a:lnTo>
                  <a:lnTo>
                    <a:pt x="59" y="2515"/>
                  </a:lnTo>
                  <a:lnTo>
                    <a:pt x="20" y="2692"/>
                  </a:lnTo>
                  <a:lnTo>
                    <a:pt x="0" y="2868"/>
                  </a:lnTo>
                  <a:lnTo>
                    <a:pt x="20" y="3045"/>
                  </a:lnTo>
                  <a:lnTo>
                    <a:pt x="40" y="3202"/>
                  </a:lnTo>
                  <a:lnTo>
                    <a:pt x="99" y="3360"/>
                  </a:lnTo>
                  <a:lnTo>
                    <a:pt x="177" y="3517"/>
                  </a:lnTo>
                  <a:lnTo>
                    <a:pt x="295" y="3654"/>
                  </a:lnTo>
                  <a:lnTo>
                    <a:pt x="452" y="3811"/>
                  </a:lnTo>
                  <a:lnTo>
                    <a:pt x="649" y="3949"/>
                  </a:lnTo>
                  <a:lnTo>
                    <a:pt x="865" y="4086"/>
                  </a:lnTo>
                  <a:lnTo>
                    <a:pt x="865" y="3143"/>
                  </a:lnTo>
                  <a:lnTo>
                    <a:pt x="963" y="3143"/>
                  </a:lnTo>
                  <a:lnTo>
                    <a:pt x="865" y="3006"/>
                  </a:lnTo>
                  <a:lnTo>
                    <a:pt x="825" y="2927"/>
                  </a:lnTo>
                  <a:lnTo>
                    <a:pt x="825" y="2868"/>
                  </a:lnTo>
                  <a:lnTo>
                    <a:pt x="845" y="2770"/>
                  </a:lnTo>
                  <a:lnTo>
                    <a:pt x="924" y="2672"/>
                  </a:lnTo>
                  <a:lnTo>
                    <a:pt x="1022" y="2554"/>
                  </a:lnTo>
                  <a:lnTo>
                    <a:pt x="1101" y="2515"/>
                  </a:lnTo>
                  <a:lnTo>
                    <a:pt x="1179" y="2456"/>
                  </a:lnTo>
                  <a:lnTo>
                    <a:pt x="1277" y="2417"/>
                  </a:lnTo>
                  <a:lnTo>
                    <a:pt x="1376" y="2358"/>
                  </a:lnTo>
                  <a:lnTo>
                    <a:pt x="1474" y="2299"/>
                  </a:lnTo>
                  <a:lnTo>
                    <a:pt x="1611" y="2259"/>
                  </a:lnTo>
                  <a:lnTo>
                    <a:pt x="1729" y="2200"/>
                  </a:lnTo>
                  <a:lnTo>
                    <a:pt x="1886" y="2161"/>
                  </a:lnTo>
                  <a:lnTo>
                    <a:pt x="2024" y="2122"/>
                  </a:lnTo>
                  <a:lnTo>
                    <a:pt x="2181" y="2063"/>
                  </a:lnTo>
                  <a:lnTo>
                    <a:pt x="2338" y="2024"/>
                  </a:lnTo>
                  <a:lnTo>
                    <a:pt x="2535" y="1965"/>
                  </a:lnTo>
                  <a:lnTo>
                    <a:pt x="2711" y="1925"/>
                  </a:lnTo>
                  <a:lnTo>
                    <a:pt x="2908" y="1886"/>
                  </a:lnTo>
                  <a:lnTo>
                    <a:pt x="3104" y="1847"/>
                  </a:lnTo>
                  <a:lnTo>
                    <a:pt x="3320" y="1788"/>
                  </a:lnTo>
                  <a:lnTo>
                    <a:pt x="3536" y="1749"/>
                  </a:lnTo>
                  <a:lnTo>
                    <a:pt x="3772" y="1709"/>
                  </a:lnTo>
                  <a:lnTo>
                    <a:pt x="4008" y="1670"/>
                  </a:lnTo>
                  <a:lnTo>
                    <a:pt x="4263" y="1631"/>
                  </a:lnTo>
                  <a:lnTo>
                    <a:pt x="4499" y="1591"/>
                  </a:lnTo>
                  <a:lnTo>
                    <a:pt x="4774" y="1552"/>
                  </a:lnTo>
                  <a:lnTo>
                    <a:pt x="5029" y="1513"/>
                  </a:lnTo>
                  <a:lnTo>
                    <a:pt x="5304" y="1474"/>
                  </a:lnTo>
                  <a:lnTo>
                    <a:pt x="5580" y="1454"/>
                  </a:lnTo>
                  <a:lnTo>
                    <a:pt x="5894" y="1415"/>
                  </a:lnTo>
                  <a:lnTo>
                    <a:pt x="6169" y="1375"/>
                  </a:lnTo>
                  <a:lnTo>
                    <a:pt x="6483" y="1336"/>
                  </a:lnTo>
                  <a:lnTo>
                    <a:pt x="6778" y="1316"/>
                  </a:lnTo>
                  <a:lnTo>
                    <a:pt x="7112" y="1277"/>
                  </a:lnTo>
                  <a:lnTo>
                    <a:pt x="7406" y="1258"/>
                  </a:lnTo>
                  <a:lnTo>
                    <a:pt x="7760" y="1218"/>
                  </a:lnTo>
                  <a:lnTo>
                    <a:pt x="8074" y="1199"/>
                  </a:lnTo>
                  <a:lnTo>
                    <a:pt x="8448" y="1159"/>
                  </a:lnTo>
                  <a:lnTo>
                    <a:pt x="8762" y="1140"/>
                  </a:lnTo>
                  <a:lnTo>
                    <a:pt x="9135" y="1120"/>
                  </a:lnTo>
                  <a:lnTo>
                    <a:pt x="9469" y="1081"/>
                  </a:lnTo>
                  <a:lnTo>
                    <a:pt x="9862" y="1061"/>
                  </a:lnTo>
                  <a:lnTo>
                    <a:pt x="10216" y="1041"/>
                  </a:lnTo>
                  <a:lnTo>
                    <a:pt x="10628" y="1022"/>
                  </a:lnTo>
                  <a:lnTo>
                    <a:pt x="10962" y="1002"/>
                  </a:lnTo>
                  <a:lnTo>
                    <a:pt x="11394" y="983"/>
                  </a:lnTo>
                  <a:lnTo>
                    <a:pt x="11728" y="963"/>
                  </a:lnTo>
                  <a:lnTo>
                    <a:pt x="12180" y="943"/>
                  </a:lnTo>
                  <a:lnTo>
                    <a:pt x="12534" y="924"/>
                  </a:lnTo>
                  <a:lnTo>
                    <a:pt x="12986" y="904"/>
                  </a:lnTo>
                  <a:lnTo>
                    <a:pt x="13339" y="904"/>
                  </a:lnTo>
                  <a:lnTo>
                    <a:pt x="13811" y="884"/>
                  </a:lnTo>
                  <a:lnTo>
                    <a:pt x="14164" y="884"/>
                  </a:lnTo>
                  <a:lnTo>
                    <a:pt x="14655" y="865"/>
                  </a:lnTo>
                  <a:lnTo>
                    <a:pt x="15009" y="865"/>
                  </a:lnTo>
                  <a:lnTo>
                    <a:pt x="15520" y="845"/>
                  </a:lnTo>
                  <a:lnTo>
                    <a:pt x="16738" y="845"/>
                  </a:lnTo>
                  <a:lnTo>
                    <a:pt x="17288" y="825"/>
                  </a:lnTo>
                  <a:lnTo>
                    <a:pt x="18466" y="825"/>
                  </a:lnTo>
                  <a:lnTo>
                    <a:pt x="20097" y="845"/>
                  </a:lnTo>
                  <a:lnTo>
                    <a:pt x="20175" y="845"/>
                  </a:lnTo>
                  <a:lnTo>
                    <a:pt x="21747" y="884"/>
                  </a:lnTo>
                  <a:lnTo>
                    <a:pt x="21826" y="884"/>
                  </a:lnTo>
                  <a:lnTo>
                    <a:pt x="23358" y="943"/>
                  </a:lnTo>
                  <a:lnTo>
                    <a:pt x="25008" y="1022"/>
                  </a:lnTo>
                  <a:lnTo>
                    <a:pt x="26560" y="1120"/>
                  </a:lnTo>
                  <a:lnTo>
                    <a:pt x="28033" y="1218"/>
                  </a:lnTo>
                  <a:lnTo>
                    <a:pt x="29389" y="1356"/>
                  </a:lnTo>
                  <a:lnTo>
                    <a:pt x="29900" y="1395"/>
                  </a:lnTo>
                  <a:lnTo>
                    <a:pt x="31255" y="1552"/>
                  </a:lnTo>
                  <a:lnTo>
                    <a:pt x="31353" y="1572"/>
                  </a:lnTo>
                  <a:lnTo>
                    <a:pt x="31687" y="1631"/>
                  </a:lnTo>
                  <a:lnTo>
                    <a:pt x="31844" y="1650"/>
                  </a:lnTo>
                  <a:lnTo>
                    <a:pt x="32159" y="1690"/>
                  </a:lnTo>
                  <a:lnTo>
                    <a:pt x="32257" y="1709"/>
                  </a:lnTo>
                  <a:lnTo>
                    <a:pt x="32827" y="1808"/>
                  </a:lnTo>
                  <a:lnTo>
                    <a:pt x="32984" y="1827"/>
                  </a:lnTo>
                  <a:lnTo>
                    <a:pt x="33220" y="1867"/>
                  </a:lnTo>
                  <a:lnTo>
                    <a:pt x="33396" y="1906"/>
                  </a:lnTo>
                  <a:lnTo>
                    <a:pt x="33612" y="1945"/>
                  </a:lnTo>
                  <a:lnTo>
                    <a:pt x="33809" y="2004"/>
                  </a:lnTo>
                  <a:lnTo>
                    <a:pt x="34064" y="2043"/>
                  </a:lnTo>
                  <a:lnTo>
                    <a:pt x="34300" y="2102"/>
                  </a:lnTo>
                  <a:lnTo>
                    <a:pt x="34437" y="2142"/>
                  </a:lnTo>
                  <a:lnTo>
                    <a:pt x="34634" y="2200"/>
                  </a:lnTo>
                  <a:lnTo>
                    <a:pt x="34752" y="2240"/>
                  </a:lnTo>
                  <a:lnTo>
                    <a:pt x="34948" y="2299"/>
                  </a:lnTo>
                  <a:lnTo>
                    <a:pt x="35046" y="2318"/>
                  </a:lnTo>
                  <a:lnTo>
                    <a:pt x="35282" y="2417"/>
                  </a:lnTo>
                  <a:lnTo>
                    <a:pt x="35341" y="2436"/>
                  </a:lnTo>
                  <a:lnTo>
                    <a:pt x="35498" y="2495"/>
                  </a:lnTo>
                  <a:lnTo>
                    <a:pt x="35557" y="2534"/>
                  </a:lnTo>
                  <a:lnTo>
                    <a:pt x="35695" y="2593"/>
                  </a:lnTo>
                  <a:lnTo>
                    <a:pt x="35872" y="2731"/>
                  </a:lnTo>
                  <a:lnTo>
                    <a:pt x="35989" y="2829"/>
                  </a:lnTo>
                  <a:lnTo>
                    <a:pt x="36048" y="2927"/>
                  </a:lnTo>
                  <a:lnTo>
                    <a:pt x="36068" y="3183"/>
                  </a:lnTo>
                  <a:lnTo>
                    <a:pt x="36088" y="3635"/>
                  </a:lnTo>
                  <a:lnTo>
                    <a:pt x="36088" y="4224"/>
                  </a:lnTo>
                  <a:lnTo>
                    <a:pt x="36304" y="4086"/>
                  </a:lnTo>
                  <a:lnTo>
                    <a:pt x="36481" y="3969"/>
                  </a:lnTo>
                  <a:lnTo>
                    <a:pt x="36618" y="3811"/>
                  </a:lnTo>
                  <a:lnTo>
                    <a:pt x="36736" y="3674"/>
                  </a:lnTo>
                  <a:lnTo>
                    <a:pt x="36814" y="3536"/>
                  </a:lnTo>
                  <a:lnTo>
                    <a:pt x="36873" y="3379"/>
                  </a:lnTo>
                  <a:lnTo>
                    <a:pt x="36893" y="3222"/>
                  </a:lnTo>
                  <a:lnTo>
                    <a:pt x="36913" y="3065"/>
                  </a:lnTo>
                  <a:lnTo>
                    <a:pt x="36893" y="2868"/>
                  </a:lnTo>
                  <a:lnTo>
                    <a:pt x="36854" y="2692"/>
                  </a:lnTo>
                  <a:lnTo>
                    <a:pt x="36795" y="2515"/>
                  </a:lnTo>
                  <a:lnTo>
                    <a:pt x="36677" y="2358"/>
                  </a:lnTo>
                  <a:lnTo>
                    <a:pt x="36539" y="2200"/>
                  </a:lnTo>
                  <a:lnTo>
                    <a:pt x="36343" y="2043"/>
                  </a:lnTo>
                  <a:lnTo>
                    <a:pt x="36107" y="1886"/>
                  </a:lnTo>
                  <a:lnTo>
                    <a:pt x="35813" y="1729"/>
                  </a:lnTo>
                  <a:lnTo>
                    <a:pt x="35459" y="1591"/>
                  </a:lnTo>
                  <a:lnTo>
                    <a:pt x="35046" y="1454"/>
                  </a:lnTo>
                  <a:lnTo>
                    <a:pt x="34575" y="1316"/>
                  </a:lnTo>
                  <a:lnTo>
                    <a:pt x="34025" y="1199"/>
                  </a:lnTo>
                  <a:lnTo>
                    <a:pt x="33396" y="1061"/>
                  </a:lnTo>
                  <a:lnTo>
                    <a:pt x="32689" y="943"/>
                  </a:lnTo>
                  <a:lnTo>
                    <a:pt x="31903" y="825"/>
                  </a:lnTo>
                  <a:lnTo>
                    <a:pt x="31039" y="707"/>
                  </a:lnTo>
                  <a:lnTo>
                    <a:pt x="29723" y="550"/>
                  </a:lnTo>
                  <a:lnTo>
                    <a:pt x="28328" y="413"/>
                  </a:lnTo>
                  <a:lnTo>
                    <a:pt x="26835" y="295"/>
                  </a:lnTo>
                  <a:lnTo>
                    <a:pt x="25263" y="197"/>
                  </a:lnTo>
                  <a:lnTo>
                    <a:pt x="23653" y="118"/>
                  </a:lnTo>
                  <a:lnTo>
                    <a:pt x="21963" y="59"/>
                  </a:lnTo>
                  <a:lnTo>
                    <a:pt x="20234" y="20"/>
                  </a:lnTo>
                  <a:lnTo>
                    <a:pt x="1846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0" name="Google Shape;11080;p68"/>
            <p:cNvSpPr/>
            <p:nvPr/>
          </p:nvSpPr>
          <p:spPr>
            <a:xfrm>
              <a:off x="-484686" y="-791216"/>
              <a:ext cx="284604" cy="75365"/>
            </a:xfrm>
            <a:custGeom>
              <a:avLst/>
              <a:gdLst/>
              <a:ahLst/>
              <a:cxnLst/>
              <a:rect l="l" t="t" r="r" b="b"/>
              <a:pathLst>
                <a:path w="17288" h="4578" extrusionOk="0">
                  <a:moveTo>
                    <a:pt x="17288" y="0"/>
                  </a:moveTo>
                  <a:lnTo>
                    <a:pt x="17189" y="40"/>
                  </a:lnTo>
                  <a:lnTo>
                    <a:pt x="17111" y="59"/>
                  </a:lnTo>
                  <a:lnTo>
                    <a:pt x="16757" y="177"/>
                  </a:lnTo>
                  <a:lnTo>
                    <a:pt x="16364" y="295"/>
                  </a:lnTo>
                  <a:lnTo>
                    <a:pt x="15893" y="413"/>
                  </a:lnTo>
                  <a:lnTo>
                    <a:pt x="15363" y="531"/>
                  </a:lnTo>
                  <a:lnTo>
                    <a:pt x="14754" y="629"/>
                  </a:lnTo>
                  <a:lnTo>
                    <a:pt x="14066" y="747"/>
                  </a:lnTo>
                  <a:lnTo>
                    <a:pt x="13300" y="845"/>
                  </a:lnTo>
                  <a:lnTo>
                    <a:pt x="12435" y="963"/>
                  </a:lnTo>
                  <a:lnTo>
                    <a:pt x="10687" y="1120"/>
                  </a:lnTo>
                  <a:lnTo>
                    <a:pt x="8762" y="1277"/>
                  </a:lnTo>
                  <a:lnTo>
                    <a:pt x="6719" y="1376"/>
                  </a:lnTo>
                  <a:lnTo>
                    <a:pt x="4558" y="1454"/>
                  </a:lnTo>
                  <a:lnTo>
                    <a:pt x="3536" y="2240"/>
                  </a:lnTo>
                  <a:lnTo>
                    <a:pt x="2476" y="2986"/>
                  </a:lnTo>
                  <a:lnTo>
                    <a:pt x="1395" y="3713"/>
                  </a:lnTo>
                  <a:lnTo>
                    <a:pt x="275" y="4401"/>
                  </a:lnTo>
                  <a:lnTo>
                    <a:pt x="0" y="4578"/>
                  </a:lnTo>
                  <a:lnTo>
                    <a:pt x="1847" y="4558"/>
                  </a:lnTo>
                  <a:lnTo>
                    <a:pt x="3576" y="4538"/>
                  </a:lnTo>
                  <a:lnTo>
                    <a:pt x="5226" y="4499"/>
                  </a:lnTo>
                  <a:lnTo>
                    <a:pt x="6778" y="4440"/>
                  </a:lnTo>
                  <a:lnTo>
                    <a:pt x="8232" y="4362"/>
                  </a:lnTo>
                  <a:lnTo>
                    <a:pt x="9587" y="4263"/>
                  </a:lnTo>
                  <a:lnTo>
                    <a:pt x="10825" y="4165"/>
                  </a:lnTo>
                  <a:lnTo>
                    <a:pt x="11984" y="4047"/>
                  </a:lnTo>
                  <a:lnTo>
                    <a:pt x="13025" y="3929"/>
                  </a:lnTo>
                  <a:lnTo>
                    <a:pt x="13948" y="3811"/>
                  </a:lnTo>
                  <a:lnTo>
                    <a:pt x="14773" y="3674"/>
                  </a:lnTo>
                  <a:lnTo>
                    <a:pt x="15480" y="3536"/>
                  </a:lnTo>
                  <a:lnTo>
                    <a:pt x="16070" y="3399"/>
                  </a:lnTo>
                  <a:lnTo>
                    <a:pt x="16541" y="3261"/>
                  </a:lnTo>
                  <a:lnTo>
                    <a:pt x="16875" y="3124"/>
                  </a:lnTo>
                  <a:lnTo>
                    <a:pt x="17013" y="3065"/>
                  </a:lnTo>
                  <a:lnTo>
                    <a:pt x="17111" y="3006"/>
                  </a:lnTo>
                  <a:lnTo>
                    <a:pt x="17189" y="3026"/>
                  </a:lnTo>
                  <a:lnTo>
                    <a:pt x="17288" y="3085"/>
                  </a:lnTo>
                  <a:lnTo>
                    <a:pt x="1728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1" name="Google Shape;11081;p68"/>
            <p:cNvSpPr/>
            <p:nvPr/>
          </p:nvSpPr>
          <p:spPr>
            <a:xfrm>
              <a:off x="-250217" y="-1024730"/>
              <a:ext cx="49503" cy="86049"/>
            </a:xfrm>
            <a:custGeom>
              <a:avLst/>
              <a:gdLst/>
              <a:ahLst/>
              <a:cxnLst/>
              <a:rect l="l" t="t" r="r" b="b"/>
              <a:pathLst>
                <a:path w="3007" h="5227" extrusionOk="0">
                  <a:moveTo>
                    <a:pt x="2987" y="1"/>
                  </a:moveTo>
                  <a:lnTo>
                    <a:pt x="2633" y="688"/>
                  </a:lnTo>
                  <a:lnTo>
                    <a:pt x="2299" y="1356"/>
                  </a:lnTo>
                  <a:lnTo>
                    <a:pt x="1926" y="2024"/>
                  </a:lnTo>
                  <a:lnTo>
                    <a:pt x="1572" y="2692"/>
                  </a:lnTo>
                  <a:lnTo>
                    <a:pt x="1179" y="3341"/>
                  </a:lnTo>
                  <a:lnTo>
                    <a:pt x="806" y="3969"/>
                  </a:lnTo>
                  <a:lnTo>
                    <a:pt x="394" y="4598"/>
                  </a:lnTo>
                  <a:lnTo>
                    <a:pt x="1" y="5226"/>
                  </a:lnTo>
                  <a:lnTo>
                    <a:pt x="1" y="5226"/>
                  </a:lnTo>
                  <a:lnTo>
                    <a:pt x="570" y="5128"/>
                  </a:lnTo>
                  <a:lnTo>
                    <a:pt x="1062" y="5050"/>
                  </a:lnTo>
                  <a:lnTo>
                    <a:pt x="1513" y="4951"/>
                  </a:lnTo>
                  <a:lnTo>
                    <a:pt x="1906" y="4853"/>
                  </a:lnTo>
                  <a:lnTo>
                    <a:pt x="2240" y="4755"/>
                  </a:lnTo>
                  <a:lnTo>
                    <a:pt x="2515" y="4657"/>
                  </a:lnTo>
                  <a:lnTo>
                    <a:pt x="2712" y="4558"/>
                  </a:lnTo>
                  <a:lnTo>
                    <a:pt x="2869" y="4460"/>
                  </a:lnTo>
                  <a:lnTo>
                    <a:pt x="3006" y="4519"/>
                  </a:lnTo>
                  <a:lnTo>
                    <a:pt x="3006" y="4519"/>
                  </a:lnTo>
                  <a:lnTo>
                    <a:pt x="298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2" name="Google Shape;11082;p68"/>
            <p:cNvSpPr/>
            <p:nvPr/>
          </p:nvSpPr>
          <p:spPr>
            <a:xfrm>
              <a:off x="-308744" y="-930609"/>
              <a:ext cx="108027" cy="68583"/>
            </a:xfrm>
            <a:custGeom>
              <a:avLst/>
              <a:gdLst/>
              <a:ahLst/>
              <a:cxnLst/>
              <a:rect l="l" t="t" r="r" b="b"/>
              <a:pathLst>
                <a:path w="6562" h="4166" extrusionOk="0">
                  <a:moveTo>
                    <a:pt x="6561" y="1"/>
                  </a:moveTo>
                  <a:lnTo>
                    <a:pt x="6424" y="59"/>
                  </a:lnTo>
                  <a:lnTo>
                    <a:pt x="6129" y="158"/>
                  </a:lnTo>
                  <a:lnTo>
                    <a:pt x="5795" y="256"/>
                  </a:lnTo>
                  <a:lnTo>
                    <a:pt x="5402" y="354"/>
                  </a:lnTo>
                  <a:lnTo>
                    <a:pt x="4970" y="452"/>
                  </a:lnTo>
                  <a:lnTo>
                    <a:pt x="4479" y="551"/>
                  </a:lnTo>
                  <a:lnTo>
                    <a:pt x="3929" y="649"/>
                  </a:lnTo>
                  <a:lnTo>
                    <a:pt x="2652" y="826"/>
                  </a:lnTo>
                  <a:lnTo>
                    <a:pt x="2024" y="1690"/>
                  </a:lnTo>
                  <a:lnTo>
                    <a:pt x="1356" y="2535"/>
                  </a:lnTo>
                  <a:lnTo>
                    <a:pt x="688" y="3360"/>
                  </a:lnTo>
                  <a:lnTo>
                    <a:pt x="0" y="4165"/>
                  </a:lnTo>
                  <a:lnTo>
                    <a:pt x="1316" y="4047"/>
                  </a:lnTo>
                  <a:lnTo>
                    <a:pt x="2495" y="3910"/>
                  </a:lnTo>
                  <a:lnTo>
                    <a:pt x="3517" y="3753"/>
                  </a:lnTo>
                  <a:lnTo>
                    <a:pt x="4401" y="3615"/>
                  </a:lnTo>
                  <a:lnTo>
                    <a:pt x="5147" y="3458"/>
                  </a:lnTo>
                  <a:lnTo>
                    <a:pt x="5736" y="3301"/>
                  </a:lnTo>
                  <a:lnTo>
                    <a:pt x="5952" y="3222"/>
                  </a:lnTo>
                  <a:lnTo>
                    <a:pt x="6149" y="3144"/>
                  </a:lnTo>
                  <a:lnTo>
                    <a:pt x="6306" y="3065"/>
                  </a:lnTo>
                  <a:lnTo>
                    <a:pt x="6424" y="2987"/>
                  </a:lnTo>
                  <a:lnTo>
                    <a:pt x="6502" y="3006"/>
                  </a:lnTo>
                  <a:lnTo>
                    <a:pt x="6561" y="3045"/>
                  </a:lnTo>
                  <a:lnTo>
                    <a:pt x="656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3" name="Google Shape;11083;p68"/>
            <p:cNvSpPr/>
            <p:nvPr/>
          </p:nvSpPr>
          <p:spPr>
            <a:xfrm>
              <a:off x="-384425" y="-860756"/>
              <a:ext cx="184034" cy="73110"/>
            </a:xfrm>
            <a:custGeom>
              <a:avLst/>
              <a:gdLst/>
              <a:ahLst/>
              <a:cxnLst/>
              <a:rect l="l" t="t" r="r" b="b"/>
              <a:pathLst>
                <a:path w="11179" h="4441" extrusionOk="0">
                  <a:moveTo>
                    <a:pt x="11178" y="1"/>
                  </a:moveTo>
                  <a:lnTo>
                    <a:pt x="11021" y="60"/>
                  </a:lnTo>
                  <a:lnTo>
                    <a:pt x="10667" y="178"/>
                  </a:lnTo>
                  <a:lnTo>
                    <a:pt x="10274" y="276"/>
                  </a:lnTo>
                  <a:lnTo>
                    <a:pt x="9803" y="394"/>
                  </a:lnTo>
                  <a:lnTo>
                    <a:pt x="9273" y="512"/>
                  </a:lnTo>
                  <a:lnTo>
                    <a:pt x="8664" y="629"/>
                  </a:lnTo>
                  <a:lnTo>
                    <a:pt x="7976" y="728"/>
                  </a:lnTo>
                  <a:lnTo>
                    <a:pt x="7210" y="845"/>
                  </a:lnTo>
                  <a:lnTo>
                    <a:pt x="6345" y="944"/>
                  </a:lnTo>
                  <a:lnTo>
                    <a:pt x="4951" y="1081"/>
                  </a:lnTo>
                  <a:lnTo>
                    <a:pt x="3438" y="1199"/>
                  </a:lnTo>
                  <a:lnTo>
                    <a:pt x="2613" y="2044"/>
                  </a:lnTo>
                  <a:lnTo>
                    <a:pt x="1768" y="2869"/>
                  </a:lnTo>
                  <a:lnTo>
                    <a:pt x="904" y="3674"/>
                  </a:lnTo>
                  <a:lnTo>
                    <a:pt x="0" y="4440"/>
                  </a:lnTo>
                  <a:lnTo>
                    <a:pt x="1179" y="4401"/>
                  </a:lnTo>
                  <a:lnTo>
                    <a:pt x="2279" y="4342"/>
                  </a:lnTo>
                  <a:lnTo>
                    <a:pt x="3340" y="4264"/>
                  </a:lnTo>
                  <a:lnTo>
                    <a:pt x="4342" y="4185"/>
                  </a:lnTo>
                  <a:lnTo>
                    <a:pt x="5265" y="4107"/>
                  </a:lnTo>
                  <a:lnTo>
                    <a:pt x="6129" y="4008"/>
                  </a:lnTo>
                  <a:lnTo>
                    <a:pt x="6935" y="3930"/>
                  </a:lnTo>
                  <a:lnTo>
                    <a:pt x="7662" y="3831"/>
                  </a:lnTo>
                  <a:lnTo>
                    <a:pt x="8330" y="3714"/>
                  </a:lnTo>
                  <a:lnTo>
                    <a:pt x="8919" y="3615"/>
                  </a:lnTo>
                  <a:lnTo>
                    <a:pt x="9449" y="3517"/>
                  </a:lnTo>
                  <a:lnTo>
                    <a:pt x="9921" y="3399"/>
                  </a:lnTo>
                  <a:lnTo>
                    <a:pt x="10294" y="3301"/>
                  </a:lnTo>
                  <a:lnTo>
                    <a:pt x="10608" y="3183"/>
                  </a:lnTo>
                  <a:lnTo>
                    <a:pt x="10864" y="3085"/>
                  </a:lnTo>
                  <a:lnTo>
                    <a:pt x="11021" y="2987"/>
                  </a:lnTo>
                  <a:lnTo>
                    <a:pt x="11099" y="3006"/>
                  </a:lnTo>
                  <a:lnTo>
                    <a:pt x="11178" y="3046"/>
                  </a:lnTo>
                  <a:lnTo>
                    <a:pt x="1117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4" name="Google Shape;11084;p68"/>
            <p:cNvSpPr/>
            <p:nvPr/>
          </p:nvSpPr>
          <p:spPr>
            <a:xfrm>
              <a:off x="-779311" y="-721362"/>
              <a:ext cx="579859" cy="141018"/>
            </a:xfrm>
            <a:custGeom>
              <a:avLst/>
              <a:gdLst/>
              <a:ahLst/>
              <a:cxnLst/>
              <a:rect l="l" t="t" r="r" b="b"/>
              <a:pathLst>
                <a:path w="35223" h="8566" extrusionOk="0">
                  <a:moveTo>
                    <a:pt x="35184" y="1"/>
                  </a:moveTo>
                  <a:lnTo>
                    <a:pt x="35105" y="40"/>
                  </a:lnTo>
                  <a:lnTo>
                    <a:pt x="35007" y="60"/>
                  </a:lnTo>
                  <a:lnTo>
                    <a:pt x="34653" y="177"/>
                  </a:lnTo>
                  <a:lnTo>
                    <a:pt x="34260" y="295"/>
                  </a:lnTo>
                  <a:lnTo>
                    <a:pt x="33789" y="413"/>
                  </a:lnTo>
                  <a:lnTo>
                    <a:pt x="33259" y="531"/>
                  </a:lnTo>
                  <a:lnTo>
                    <a:pt x="32650" y="629"/>
                  </a:lnTo>
                  <a:lnTo>
                    <a:pt x="31962" y="747"/>
                  </a:lnTo>
                  <a:lnTo>
                    <a:pt x="31196" y="845"/>
                  </a:lnTo>
                  <a:lnTo>
                    <a:pt x="30331" y="944"/>
                  </a:lnTo>
                  <a:lnTo>
                    <a:pt x="29055" y="1081"/>
                  </a:lnTo>
                  <a:lnTo>
                    <a:pt x="27699" y="1199"/>
                  </a:lnTo>
                  <a:lnTo>
                    <a:pt x="26245" y="1297"/>
                  </a:lnTo>
                  <a:lnTo>
                    <a:pt x="24752" y="1376"/>
                  </a:lnTo>
                  <a:lnTo>
                    <a:pt x="23181" y="1435"/>
                  </a:lnTo>
                  <a:lnTo>
                    <a:pt x="21550" y="1474"/>
                  </a:lnTo>
                  <a:lnTo>
                    <a:pt x="19881" y="1513"/>
                  </a:lnTo>
                  <a:lnTo>
                    <a:pt x="17386" y="1513"/>
                  </a:lnTo>
                  <a:lnTo>
                    <a:pt x="16011" y="1494"/>
                  </a:lnTo>
                  <a:lnTo>
                    <a:pt x="15087" y="2024"/>
                  </a:lnTo>
                  <a:lnTo>
                    <a:pt x="14144" y="2515"/>
                  </a:lnTo>
                  <a:lnTo>
                    <a:pt x="13182" y="2987"/>
                  </a:lnTo>
                  <a:lnTo>
                    <a:pt x="12219" y="3419"/>
                  </a:lnTo>
                  <a:lnTo>
                    <a:pt x="11257" y="3831"/>
                  </a:lnTo>
                  <a:lnTo>
                    <a:pt x="10274" y="4205"/>
                  </a:lnTo>
                  <a:lnTo>
                    <a:pt x="9272" y="4558"/>
                  </a:lnTo>
                  <a:lnTo>
                    <a:pt x="8271" y="4892"/>
                  </a:lnTo>
                  <a:lnTo>
                    <a:pt x="7269" y="5187"/>
                  </a:lnTo>
                  <a:lnTo>
                    <a:pt x="6247" y="5462"/>
                  </a:lnTo>
                  <a:lnTo>
                    <a:pt x="5206" y="5717"/>
                  </a:lnTo>
                  <a:lnTo>
                    <a:pt x="4184" y="5953"/>
                  </a:lnTo>
                  <a:lnTo>
                    <a:pt x="3143" y="6149"/>
                  </a:lnTo>
                  <a:lnTo>
                    <a:pt x="2102" y="6326"/>
                  </a:lnTo>
                  <a:lnTo>
                    <a:pt x="1061" y="6464"/>
                  </a:lnTo>
                  <a:lnTo>
                    <a:pt x="0" y="6601"/>
                  </a:lnTo>
                  <a:lnTo>
                    <a:pt x="59" y="6680"/>
                  </a:lnTo>
                  <a:lnTo>
                    <a:pt x="79" y="6778"/>
                  </a:lnTo>
                  <a:lnTo>
                    <a:pt x="157" y="6837"/>
                  </a:lnTo>
                  <a:lnTo>
                    <a:pt x="295" y="6916"/>
                  </a:lnTo>
                  <a:lnTo>
                    <a:pt x="629" y="7053"/>
                  </a:lnTo>
                  <a:lnTo>
                    <a:pt x="1100" y="7191"/>
                  </a:lnTo>
                  <a:lnTo>
                    <a:pt x="1690" y="7348"/>
                  </a:lnTo>
                  <a:lnTo>
                    <a:pt x="2416" y="7505"/>
                  </a:lnTo>
                  <a:lnTo>
                    <a:pt x="3261" y="7642"/>
                  </a:lnTo>
                  <a:lnTo>
                    <a:pt x="4224" y="7780"/>
                  </a:lnTo>
                  <a:lnTo>
                    <a:pt x="5285" y="7917"/>
                  </a:lnTo>
                  <a:lnTo>
                    <a:pt x="6463" y="8055"/>
                  </a:lnTo>
                  <a:lnTo>
                    <a:pt x="7760" y="8173"/>
                  </a:lnTo>
                  <a:lnTo>
                    <a:pt x="9135" y="8271"/>
                  </a:lnTo>
                  <a:lnTo>
                    <a:pt x="10628" y="8369"/>
                  </a:lnTo>
                  <a:lnTo>
                    <a:pt x="12219" y="8448"/>
                  </a:lnTo>
                  <a:lnTo>
                    <a:pt x="13909" y="8507"/>
                  </a:lnTo>
                  <a:lnTo>
                    <a:pt x="15696" y="8546"/>
                  </a:lnTo>
                  <a:lnTo>
                    <a:pt x="17562" y="8566"/>
                  </a:lnTo>
                  <a:lnTo>
                    <a:pt x="20490" y="8566"/>
                  </a:lnTo>
                  <a:lnTo>
                    <a:pt x="23063" y="8526"/>
                  </a:lnTo>
                  <a:lnTo>
                    <a:pt x="25322" y="8467"/>
                  </a:lnTo>
                  <a:lnTo>
                    <a:pt x="27287" y="8369"/>
                  </a:lnTo>
                  <a:lnTo>
                    <a:pt x="28956" y="8232"/>
                  </a:lnTo>
                  <a:lnTo>
                    <a:pt x="30371" y="8114"/>
                  </a:lnTo>
                  <a:lnTo>
                    <a:pt x="31549" y="7957"/>
                  </a:lnTo>
                  <a:lnTo>
                    <a:pt x="32512" y="7800"/>
                  </a:lnTo>
                  <a:lnTo>
                    <a:pt x="33278" y="7642"/>
                  </a:lnTo>
                  <a:lnTo>
                    <a:pt x="33868" y="7505"/>
                  </a:lnTo>
                  <a:lnTo>
                    <a:pt x="34319" y="7348"/>
                  </a:lnTo>
                  <a:lnTo>
                    <a:pt x="34634" y="7230"/>
                  </a:lnTo>
                  <a:lnTo>
                    <a:pt x="34850" y="7112"/>
                  </a:lnTo>
                  <a:lnTo>
                    <a:pt x="34968" y="7014"/>
                  </a:lnTo>
                  <a:lnTo>
                    <a:pt x="35027" y="6955"/>
                  </a:lnTo>
                  <a:lnTo>
                    <a:pt x="35046" y="6916"/>
                  </a:lnTo>
                  <a:lnTo>
                    <a:pt x="35125" y="6798"/>
                  </a:lnTo>
                  <a:lnTo>
                    <a:pt x="35223" y="6699"/>
                  </a:lnTo>
                  <a:lnTo>
                    <a:pt x="3518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5" name="Google Shape;11085;p68"/>
            <p:cNvSpPr/>
            <p:nvPr/>
          </p:nvSpPr>
          <p:spPr>
            <a:xfrm>
              <a:off x="-780612" y="-722334"/>
              <a:ext cx="264882" cy="109657"/>
            </a:xfrm>
            <a:custGeom>
              <a:avLst/>
              <a:gdLst/>
              <a:ahLst/>
              <a:cxnLst/>
              <a:rect l="l" t="t" r="r" b="b"/>
              <a:pathLst>
                <a:path w="16090" h="6661" extrusionOk="0">
                  <a:moveTo>
                    <a:pt x="1" y="1"/>
                  </a:moveTo>
                  <a:lnTo>
                    <a:pt x="20" y="6562"/>
                  </a:lnTo>
                  <a:lnTo>
                    <a:pt x="79" y="6660"/>
                  </a:lnTo>
                  <a:lnTo>
                    <a:pt x="1140" y="6523"/>
                  </a:lnTo>
                  <a:lnTo>
                    <a:pt x="2181" y="6385"/>
                  </a:lnTo>
                  <a:lnTo>
                    <a:pt x="3222" y="6208"/>
                  </a:lnTo>
                  <a:lnTo>
                    <a:pt x="4263" y="6012"/>
                  </a:lnTo>
                  <a:lnTo>
                    <a:pt x="5285" y="5776"/>
                  </a:lnTo>
                  <a:lnTo>
                    <a:pt x="6326" y="5521"/>
                  </a:lnTo>
                  <a:lnTo>
                    <a:pt x="7348" y="5246"/>
                  </a:lnTo>
                  <a:lnTo>
                    <a:pt x="8350" y="4951"/>
                  </a:lnTo>
                  <a:lnTo>
                    <a:pt x="9351" y="4617"/>
                  </a:lnTo>
                  <a:lnTo>
                    <a:pt x="10353" y="4264"/>
                  </a:lnTo>
                  <a:lnTo>
                    <a:pt x="11336" y="3890"/>
                  </a:lnTo>
                  <a:lnTo>
                    <a:pt x="12298" y="3478"/>
                  </a:lnTo>
                  <a:lnTo>
                    <a:pt x="13261" y="3046"/>
                  </a:lnTo>
                  <a:lnTo>
                    <a:pt x="14223" y="2574"/>
                  </a:lnTo>
                  <a:lnTo>
                    <a:pt x="15166" y="2083"/>
                  </a:lnTo>
                  <a:lnTo>
                    <a:pt x="16090" y="1553"/>
                  </a:lnTo>
                  <a:lnTo>
                    <a:pt x="14459" y="1533"/>
                  </a:lnTo>
                  <a:lnTo>
                    <a:pt x="12887" y="1494"/>
                  </a:lnTo>
                  <a:lnTo>
                    <a:pt x="11336" y="1415"/>
                  </a:lnTo>
                  <a:lnTo>
                    <a:pt x="9843" y="1337"/>
                  </a:lnTo>
                  <a:lnTo>
                    <a:pt x="8389" y="1258"/>
                  </a:lnTo>
                  <a:lnTo>
                    <a:pt x="7033" y="1140"/>
                  </a:lnTo>
                  <a:lnTo>
                    <a:pt x="5717" y="1022"/>
                  </a:lnTo>
                  <a:lnTo>
                    <a:pt x="4499" y="885"/>
                  </a:lnTo>
                  <a:lnTo>
                    <a:pt x="3694" y="767"/>
                  </a:lnTo>
                  <a:lnTo>
                    <a:pt x="2967" y="669"/>
                  </a:lnTo>
                  <a:lnTo>
                    <a:pt x="2299" y="570"/>
                  </a:lnTo>
                  <a:lnTo>
                    <a:pt x="1729" y="453"/>
                  </a:lnTo>
                  <a:lnTo>
                    <a:pt x="1199" y="335"/>
                  </a:lnTo>
                  <a:lnTo>
                    <a:pt x="747" y="236"/>
                  </a:lnTo>
                  <a:lnTo>
                    <a:pt x="335" y="1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6" name="Google Shape;11086;p68"/>
            <p:cNvSpPr/>
            <p:nvPr/>
          </p:nvSpPr>
          <p:spPr>
            <a:xfrm>
              <a:off x="-780941" y="-792187"/>
              <a:ext cx="371279" cy="76337"/>
            </a:xfrm>
            <a:custGeom>
              <a:avLst/>
              <a:gdLst/>
              <a:ahLst/>
              <a:cxnLst/>
              <a:rect l="l" t="t" r="r" b="b"/>
              <a:pathLst>
                <a:path w="22553" h="4637" extrusionOk="0">
                  <a:moveTo>
                    <a:pt x="1" y="0"/>
                  </a:moveTo>
                  <a:lnTo>
                    <a:pt x="1" y="2967"/>
                  </a:lnTo>
                  <a:lnTo>
                    <a:pt x="315" y="3104"/>
                  </a:lnTo>
                  <a:lnTo>
                    <a:pt x="728" y="3242"/>
                  </a:lnTo>
                  <a:lnTo>
                    <a:pt x="1258" y="3379"/>
                  </a:lnTo>
                  <a:lnTo>
                    <a:pt x="1887" y="3517"/>
                  </a:lnTo>
                  <a:lnTo>
                    <a:pt x="2633" y="3654"/>
                  </a:lnTo>
                  <a:lnTo>
                    <a:pt x="3498" y="3792"/>
                  </a:lnTo>
                  <a:lnTo>
                    <a:pt x="4460" y="3929"/>
                  </a:lnTo>
                  <a:lnTo>
                    <a:pt x="5521" y="4047"/>
                  </a:lnTo>
                  <a:lnTo>
                    <a:pt x="6680" y="4165"/>
                  </a:lnTo>
                  <a:lnTo>
                    <a:pt x="7957" y="4263"/>
                  </a:lnTo>
                  <a:lnTo>
                    <a:pt x="9313" y="4362"/>
                  </a:lnTo>
                  <a:lnTo>
                    <a:pt x="10766" y="4440"/>
                  </a:lnTo>
                  <a:lnTo>
                    <a:pt x="12318" y="4519"/>
                  </a:lnTo>
                  <a:lnTo>
                    <a:pt x="13949" y="4578"/>
                  </a:lnTo>
                  <a:lnTo>
                    <a:pt x="15677" y="4617"/>
                  </a:lnTo>
                  <a:lnTo>
                    <a:pt x="17485" y="4637"/>
                  </a:lnTo>
                  <a:lnTo>
                    <a:pt x="17995" y="4637"/>
                  </a:lnTo>
                  <a:lnTo>
                    <a:pt x="18270" y="4460"/>
                  </a:lnTo>
                  <a:lnTo>
                    <a:pt x="19390" y="3772"/>
                  </a:lnTo>
                  <a:lnTo>
                    <a:pt x="20471" y="3045"/>
                  </a:lnTo>
                  <a:lnTo>
                    <a:pt x="21531" y="2299"/>
                  </a:lnTo>
                  <a:lnTo>
                    <a:pt x="22553" y="1513"/>
                  </a:lnTo>
                  <a:lnTo>
                    <a:pt x="22553" y="1513"/>
                  </a:lnTo>
                  <a:lnTo>
                    <a:pt x="20451" y="1572"/>
                  </a:lnTo>
                  <a:lnTo>
                    <a:pt x="17485" y="1572"/>
                  </a:lnTo>
                  <a:lnTo>
                    <a:pt x="15658" y="1552"/>
                  </a:lnTo>
                  <a:lnTo>
                    <a:pt x="13870" y="1513"/>
                  </a:lnTo>
                  <a:lnTo>
                    <a:pt x="12141" y="1454"/>
                  </a:lnTo>
                  <a:lnTo>
                    <a:pt x="10472" y="1376"/>
                  </a:lnTo>
                  <a:lnTo>
                    <a:pt x="8861" y="1277"/>
                  </a:lnTo>
                  <a:lnTo>
                    <a:pt x="7328" y="1159"/>
                  </a:lnTo>
                  <a:lnTo>
                    <a:pt x="5875" y="1042"/>
                  </a:lnTo>
                  <a:lnTo>
                    <a:pt x="4519" y="884"/>
                  </a:lnTo>
                  <a:lnTo>
                    <a:pt x="3714" y="786"/>
                  </a:lnTo>
                  <a:lnTo>
                    <a:pt x="2987" y="668"/>
                  </a:lnTo>
                  <a:lnTo>
                    <a:pt x="2319" y="570"/>
                  </a:lnTo>
                  <a:lnTo>
                    <a:pt x="1730" y="452"/>
                  </a:lnTo>
                  <a:lnTo>
                    <a:pt x="1199" y="334"/>
                  </a:lnTo>
                  <a:lnTo>
                    <a:pt x="747" y="236"/>
                  </a:lnTo>
                  <a:lnTo>
                    <a:pt x="355" y="1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7" name="Google Shape;11087;p68"/>
            <p:cNvSpPr/>
            <p:nvPr/>
          </p:nvSpPr>
          <p:spPr>
            <a:xfrm>
              <a:off x="-715928" y="-1339736"/>
              <a:ext cx="514865" cy="414295"/>
            </a:xfrm>
            <a:custGeom>
              <a:avLst/>
              <a:gdLst/>
              <a:ahLst/>
              <a:cxnLst/>
              <a:rect l="l" t="t" r="r" b="b"/>
              <a:pathLst>
                <a:path w="31275" h="25166" extrusionOk="0">
                  <a:moveTo>
                    <a:pt x="31196" y="1"/>
                  </a:moveTo>
                  <a:lnTo>
                    <a:pt x="30685" y="178"/>
                  </a:lnTo>
                  <a:lnTo>
                    <a:pt x="30057" y="335"/>
                  </a:lnTo>
                  <a:lnTo>
                    <a:pt x="29310" y="492"/>
                  </a:lnTo>
                  <a:lnTo>
                    <a:pt x="28407" y="649"/>
                  </a:lnTo>
                  <a:lnTo>
                    <a:pt x="28014" y="1494"/>
                  </a:lnTo>
                  <a:lnTo>
                    <a:pt x="27582" y="2339"/>
                  </a:lnTo>
                  <a:lnTo>
                    <a:pt x="27149" y="3164"/>
                  </a:lnTo>
                  <a:lnTo>
                    <a:pt x="26698" y="3989"/>
                  </a:lnTo>
                  <a:lnTo>
                    <a:pt x="26226" y="4794"/>
                  </a:lnTo>
                  <a:lnTo>
                    <a:pt x="25735" y="5600"/>
                  </a:lnTo>
                  <a:lnTo>
                    <a:pt x="25224" y="6385"/>
                  </a:lnTo>
                  <a:lnTo>
                    <a:pt x="24713" y="7171"/>
                  </a:lnTo>
                  <a:lnTo>
                    <a:pt x="24163" y="7937"/>
                  </a:lnTo>
                  <a:lnTo>
                    <a:pt x="23613" y="8704"/>
                  </a:lnTo>
                  <a:lnTo>
                    <a:pt x="23024" y="9450"/>
                  </a:lnTo>
                  <a:lnTo>
                    <a:pt x="22435" y="10197"/>
                  </a:lnTo>
                  <a:lnTo>
                    <a:pt x="21806" y="10923"/>
                  </a:lnTo>
                  <a:lnTo>
                    <a:pt x="21177" y="11631"/>
                  </a:lnTo>
                  <a:lnTo>
                    <a:pt x="20510" y="12318"/>
                  </a:lnTo>
                  <a:lnTo>
                    <a:pt x="19842" y="13006"/>
                  </a:lnTo>
                  <a:lnTo>
                    <a:pt x="18761" y="14008"/>
                  </a:lnTo>
                  <a:lnTo>
                    <a:pt x="17661" y="14970"/>
                  </a:lnTo>
                  <a:lnTo>
                    <a:pt x="16541" y="15894"/>
                  </a:lnTo>
                  <a:lnTo>
                    <a:pt x="15382" y="16778"/>
                  </a:lnTo>
                  <a:lnTo>
                    <a:pt x="14204" y="17622"/>
                  </a:lnTo>
                  <a:lnTo>
                    <a:pt x="13005" y="18447"/>
                  </a:lnTo>
                  <a:lnTo>
                    <a:pt x="11787" y="19213"/>
                  </a:lnTo>
                  <a:lnTo>
                    <a:pt x="10530" y="19960"/>
                  </a:lnTo>
                  <a:lnTo>
                    <a:pt x="9273" y="20648"/>
                  </a:lnTo>
                  <a:lnTo>
                    <a:pt x="7996" y="21315"/>
                  </a:lnTo>
                  <a:lnTo>
                    <a:pt x="6699" y="21924"/>
                  </a:lnTo>
                  <a:lnTo>
                    <a:pt x="5383" y="22514"/>
                  </a:lnTo>
                  <a:lnTo>
                    <a:pt x="4047" y="23044"/>
                  </a:lnTo>
                  <a:lnTo>
                    <a:pt x="2711" y="23535"/>
                  </a:lnTo>
                  <a:lnTo>
                    <a:pt x="1356" y="23987"/>
                  </a:lnTo>
                  <a:lnTo>
                    <a:pt x="1" y="24400"/>
                  </a:lnTo>
                  <a:lnTo>
                    <a:pt x="1199" y="24557"/>
                  </a:lnTo>
                  <a:lnTo>
                    <a:pt x="2574" y="24694"/>
                  </a:lnTo>
                  <a:lnTo>
                    <a:pt x="4067" y="24812"/>
                  </a:lnTo>
                  <a:lnTo>
                    <a:pt x="5697" y="24930"/>
                  </a:lnTo>
                  <a:lnTo>
                    <a:pt x="7465" y="25028"/>
                  </a:lnTo>
                  <a:lnTo>
                    <a:pt x="9371" y="25087"/>
                  </a:lnTo>
                  <a:lnTo>
                    <a:pt x="11394" y="25146"/>
                  </a:lnTo>
                  <a:lnTo>
                    <a:pt x="13536" y="25166"/>
                  </a:lnTo>
                  <a:lnTo>
                    <a:pt x="15972" y="25166"/>
                  </a:lnTo>
                  <a:lnTo>
                    <a:pt x="18250" y="25127"/>
                  </a:lnTo>
                  <a:lnTo>
                    <a:pt x="20372" y="25048"/>
                  </a:lnTo>
                  <a:lnTo>
                    <a:pt x="22317" y="24950"/>
                  </a:lnTo>
                  <a:lnTo>
                    <a:pt x="24085" y="24832"/>
                  </a:lnTo>
                  <a:lnTo>
                    <a:pt x="25676" y="24694"/>
                  </a:lnTo>
                  <a:lnTo>
                    <a:pt x="27071" y="24537"/>
                  </a:lnTo>
                  <a:lnTo>
                    <a:pt x="28289" y="24360"/>
                  </a:lnTo>
                  <a:lnTo>
                    <a:pt x="28682" y="23732"/>
                  </a:lnTo>
                  <a:lnTo>
                    <a:pt x="29094" y="23103"/>
                  </a:lnTo>
                  <a:lnTo>
                    <a:pt x="29467" y="22475"/>
                  </a:lnTo>
                  <a:lnTo>
                    <a:pt x="29860" y="21826"/>
                  </a:lnTo>
                  <a:lnTo>
                    <a:pt x="30214" y="21158"/>
                  </a:lnTo>
                  <a:lnTo>
                    <a:pt x="30587" y="20490"/>
                  </a:lnTo>
                  <a:lnTo>
                    <a:pt x="30921" y="19822"/>
                  </a:lnTo>
                  <a:lnTo>
                    <a:pt x="31275" y="19135"/>
                  </a:lnTo>
                  <a:lnTo>
                    <a:pt x="3119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8" name="Google Shape;11088;p68"/>
            <p:cNvSpPr/>
            <p:nvPr/>
          </p:nvSpPr>
          <p:spPr>
            <a:xfrm>
              <a:off x="-238249" y="-1405062"/>
              <a:ext cx="35592" cy="54672"/>
            </a:xfrm>
            <a:custGeom>
              <a:avLst/>
              <a:gdLst/>
              <a:ahLst/>
              <a:cxnLst/>
              <a:rect l="l" t="t" r="r" b="b"/>
              <a:pathLst>
                <a:path w="2162" h="3321" extrusionOk="0">
                  <a:moveTo>
                    <a:pt x="2162" y="1"/>
                  </a:moveTo>
                  <a:lnTo>
                    <a:pt x="1749" y="138"/>
                  </a:lnTo>
                  <a:lnTo>
                    <a:pt x="1258" y="276"/>
                  </a:lnTo>
                  <a:lnTo>
                    <a:pt x="649" y="1808"/>
                  </a:lnTo>
                  <a:lnTo>
                    <a:pt x="1" y="3321"/>
                  </a:lnTo>
                  <a:lnTo>
                    <a:pt x="786" y="3164"/>
                  </a:lnTo>
                  <a:lnTo>
                    <a:pt x="1395" y="3006"/>
                  </a:lnTo>
                  <a:lnTo>
                    <a:pt x="1651" y="2908"/>
                  </a:lnTo>
                  <a:lnTo>
                    <a:pt x="1867" y="2830"/>
                  </a:lnTo>
                  <a:lnTo>
                    <a:pt x="2024" y="2751"/>
                  </a:lnTo>
                  <a:lnTo>
                    <a:pt x="2142" y="2672"/>
                  </a:lnTo>
                  <a:lnTo>
                    <a:pt x="2162" y="2574"/>
                  </a:lnTo>
                  <a:lnTo>
                    <a:pt x="2162" y="2260"/>
                  </a:lnTo>
                  <a:lnTo>
                    <a:pt x="2162" y="1337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9" name="Google Shape;11089;p68"/>
            <p:cNvSpPr/>
            <p:nvPr/>
          </p:nvSpPr>
          <p:spPr>
            <a:xfrm>
              <a:off x="-781254" y="-926724"/>
              <a:ext cx="516165" cy="71167"/>
            </a:xfrm>
            <a:custGeom>
              <a:avLst/>
              <a:gdLst/>
              <a:ahLst/>
              <a:cxnLst/>
              <a:rect l="l" t="t" r="r" b="b"/>
              <a:pathLst>
                <a:path w="31354" h="4323" extrusionOk="0">
                  <a:moveTo>
                    <a:pt x="1120" y="0"/>
                  </a:moveTo>
                  <a:lnTo>
                    <a:pt x="550" y="118"/>
                  </a:lnTo>
                  <a:lnTo>
                    <a:pt x="0" y="236"/>
                  </a:lnTo>
                  <a:lnTo>
                    <a:pt x="0" y="2652"/>
                  </a:lnTo>
                  <a:lnTo>
                    <a:pt x="295" y="2790"/>
                  </a:lnTo>
                  <a:lnTo>
                    <a:pt x="708" y="2927"/>
                  </a:lnTo>
                  <a:lnTo>
                    <a:pt x="1218" y="3065"/>
                  </a:lnTo>
                  <a:lnTo>
                    <a:pt x="1867" y="3202"/>
                  </a:lnTo>
                  <a:lnTo>
                    <a:pt x="2613" y="3340"/>
                  </a:lnTo>
                  <a:lnTo>
                    <a:pt x="3458" y="3477"/>
                  </a:lnTo>
                  <a:lnTo>
                    <a:pt x="4420" y="3615"/>
                  </a:lnTo>
                  <a:lnTo>
                    <a:pt x="5481" y="3733"/>
                  </a:lnTo>
                  <a:lnTo>
                    <a:pt x="6660" y="3851"/>
                  </a:lnTo>
                  <a:lnTo>
                    <a:pt x="7917" y="3968"/>
                  </a:lnTo>
                  <a:lnTo>
                    <a:pt x="9292" y="4047"/>
                  </a:lnTo>
                  <a:lnTo>
                    <a:pt x="10746" y="4145"/>
                  </a:lnTo>
                  <a:lnTo>
                    <a:pt x="12298" y="4204"/>
                  </a:lnTo>
                  <a:lnTo>
                    <a:pt x="13948" y="4263"/>
                  </a:lnTo>
                  <a:lnTo>
                    <a:pt x="15677" y="4302"/>
                  </a:lnTo>
                  <a:lnTo>
                    <a:pt x="17504" y="4322"/>
                  </a:lnTo>
                  <a:lnTo>
                    <a:pt x="19173" y="4322"/>
                  </a:lnTo>
                  <a:lnTo>
                    <a:pt x="20765" y="4302"/>
                  </a:lnTo>
                  <a:lnTo>
                    <a:pt x="22277" y="4283"/>
                  </a:lnTo>
                  <a:lnTo>
                    <a:pt x="23711" y="4224"/>
                  </a:lnTo>
                  <a:lnTo>
                    <a:pt x="25086" y="4165"/>
                  </a:lnTo>
                  <a:lnTo>
                    <a:pt x="26383" y="4106"/>
                  </a:lnTo>
                  <a:lnTo>
                    <a:pt x="27581" y="4027"/>
                  </a:lnTo>
                  <a:lnTo>
                    <a:pt x="28701" y="3929"/>
                  </a:lnTo>
                  <a:lnTo>
                    <a:pt x="29389" y="3124"/>
                  </a:lnTo>
                  <a:lnTo>
                    <a:pt x="30057" y="2299"/>
                  </a:lnTo>
                  <a:lnTo>
                    <a:pt x="30725" y="1454"/>
                  </a:lnTo>
                  <a:lnTo>
                    <a:pt x="31353" y="590"/>
                  </a:lnTo>
                  <a:lnTo>
                    <a:pt x="30449" y="707"/>
                  </a:lnTo>
                  <a:lnTo>
                    <a:pt x="29173" y="845"/>
                  </a:lnTo>
                  <a:lnTo>
                    <a:pt x="27817" y="943"/>
                  </a:lnTo>
                  <a:lnTo>
                    <a:pt x="26363" y="1041"/>
                  </a:lnTo>
                  <a:lnTo>
                    <a:pt x="24870" y="1120"/>
                  </a:lnTo>
                  <a:lnTo>
                    <a:pt x="23299" y="1199"/>
                  </a:lnTo>
                  <a:lnTo>
                    <a:pt x="21668" y="1238"/>
                  </a:lnTo>
                  <a:lnTo>
                    <a:pt x="19999" y="1258"/>
                  </a:lnTo>
                  <a:lnTo>
                    <a:pt x="18289" y="1277"/>
                  </a:lnTo>
                  <a:lnTo>
                    <a:pt x="17504" y="1277"/>
                  </a:lnTo>
                  <a:lnTo>
                    <a:pt x="15677" y="1258"/>
                  </a:lnTo>
                  <a:lnTo>
                    <a:pt x="13889" y="1218"/>
                  </a:lnTo>
                  <a:lnTo>
                    <a:pt x="12160" y="1159"/>
                  </a:lnTo>
                  <a:lnTo>
                    <a:pt x="10491" y="1081"/>
                  </a:lnTo>
                  <a:lnTo>
                    <a:pt x="8880" y="982"/>
                  </a:lnTo>
                  <a:lnTo>
                    <a:pt x="7347" y="865"/>
                  </a:lnTo>
                  <a:lnTo>
                    <a:pt x="5894" y="727"/>
                  </a:lnTo>
                  <a:lnTo>
                    <a:pt x="4538" y="570"/>
                  </a:lnTo>
                  <a:lnTo>
                    <a:pt x="3497" y="432"/>
                  </a:lnTo>
                  <a:lnTo>
                    <a:pt x="2574" y="295"/>
                  </a:lnTo>
                  <a:lnTo>
                    <a:pt x="1788" y="157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0" name="Google Shape;11090;p68"/>
            <p:cNvSpPr/>
            <p:nvPr/>
          </p:nvSpPr>
          <p:spPr>
            <a:xfrm>
              <a:off x="-781254" y="-862040"/>
              <a:ext cx="453427" cy="76337"/>
            </a:xfrm>
            <a:custGeom>
              <a:avLst/>
              <a:gdLst/>
              <a:ahLst/>
              <a:cxnLst/>
              <a:rect l="l" t="t" r="r" b="b"/>
              <a:pathLst>
                <a:path w="27543" h="4637" extrusionOk="0">
                  <a:moveTo>
                    <a:pt x="0" y="0"/>
                  </a:moveTo>
                  <a:lnTo>
                    <a:pt x="20" y="2967"/>
                  </a:lnTo>
                  <a:lnTo>
                    <a:pt x="315" y="3104"/>
                  </a:lnTo>
                  <a:lnTo>
                    <a:pt x="727" y="3242"/>
                  </a:lnTo>
                  <a:lnTo>
                    <a:pt x="1238" y="3379"/>
                  </a:lnTo>
                  <a:lnTo>
                    <a:pt x="1886" y="3517"/>
                  </a:lnTo>
                  <a:lnTo>
                    <a:pt x="2633" y="3654"/>
                  </a:lnTo>
                  <a:lnTo>
                    <a:pt x="3477" y="3792"/>
                  </a:lnTo>
                  <a:lnTo>
                    <a:pt x="4440" y="3929"/>
                  </a:lnTo>
                  <a:lnTo>
                    <a:pt x="5520" y="4047"/>
                  </a:lnTo>
                  <a:lnTo>
                    <a:pt x="6679" y="4165"/>
                  </a:lnTo>
                  <a:lnTo>
                    <a:pt x="7937" y="4263"/>
                  </a:lnTo>
                  <a:lnTo>
                    <a:pt x="9312" y="4361"/>
                  </a:lnTo>
                  <a:lnTo>
                    <a:pt x="10766" y="4460"/>
                  </a:lnTo>
                  <a:lnTo>
                    <a:pt x="12317" y="4518"/>
                  </a:lnTo>
                  <a:lnTo>
                    <a:pt x="13948" y="4577"/>
                  </a:lnTo>
                  <a:lnTo>
                    <a:pt x="15677" y="4617"/>
                  </a:lnTo>
                  <a:lnTo>
                    <a:pt x="17504" y="4636"/>
                  </a:lnTo>
                  <a:lnTo>
                    <a:pt x="19272" y="4636"/>
                  </a:lnTo>
                  <a:lnTo>
                    <a:pt x="20981" y="4617"/>
                  </a:lnTo>
                  <a:lnTo>
                    <a:pt x="22572" y="4577"/>
                  </a:lnTo>
                  <a:lnTo>
                    <a:pt x="24104" y="4518"/>
                  </a:lnTo>
                  <a:lnTo>
                    <a:pt x="25008" y="3752"/>
                  </a:lnTo>
                  <a:lnTo>
                    <a:pt x="25872" y="2947"/>
                  </a:lnTo>
                  <a:lnTo>
                    <a:pt x="26717" y="2122"/>
                  </a:lnTo>
                  <a:lnTo>
                    <a:pt x="27542" y="1277"/>
                  </a:lnTo>
                  <a:lnTo>
                    <a:pt x="25401" y="1415"/>
                  </a:lnTo>
                  <a:lnTo>
                    <a:pt x="23142" y="1513"/>
                  </a:lnTo>
                  <a:lnTo>
                    <a:pt x="20765" y="1572"/>
                  </a:lnTo>
                  <a:lnTo>
                    <a:pt x="18289" y="1591"/>
                  </a:lnTo>
                  <a:lnTo>
                    <a:pt x="17504" y="1591"/>
                  </a:lnTo>
                  <a:lnTo>
                    <a:pt x="15677" y="1572"/>
                  </a:lnTo>
                  <a:lnTo>
                    <a:pt x="13889" y="1513"/>
                  </a:lnTo>
                  <a:lnTo>
                    <a:pt x="12160" y="1454"/>
                  </a:lnTo>
                  <a:lnTo>
                    <a:pt x="10491" y="1375"/>
                  </a:lnTo>
                  <a:lnTo>
                    <a:pt x="8880" y="1277"/>
                  </a:lnTo>
                  <a:lnTo>
                    <a:pt x="7347" y="1179"/>
                  </a:lnTo>
                  <a:lnTo>
                    <a:pt x="5894" y="1041"/>
                  </a:lnTo>
                  <a:lnTo>
                    <a:pt x="4538" y="884"/>
                  </a:lnTo>
                  <a:lnTo>
                    <a:pt x="3733" y="786"/>
                  </a:lnTo>
                  <a:lnTo>
                    <a:pt x="2986" y="668"/>
                  </a:lnTo>
                  <a:lnTo>
                    <a:pt x="2338" y="570"/>
                  </a:lnTo>
                  <a:lnTo>
                    <a:pt x="1749" y="452"/>
                  </a:lnTo>
                  <a:lnTo>
                    <a:pt x="1218" y="334"/>
                  </a:lnTo>
                  <a:lnTo>
                    <a:pt x="747" y="236"/>
                  </a:lnTo>
                  <a:lnTo>
                    <a:pt x="354" y="1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1" name="Google Shape;11091;p68"/>
            <p:cNvSpPr/>
            <p:nvPr/>
          </p:nvSpPr>
          <p:spPr>
            <a:xfrm>
              <a:off x="-209142" y="-1441610"/>
              <a:ext cx="6486" cy="18125"/>
            </a:xfrm>
            <a:custGeom>
              <a:avLst/>
              <a:gdLst/>
              <a:ahLst/>
              <a:cxnLst/>
              <a:rect l="l" t="t" r="r" b="b"/>
              <a:pathLst>
                <a:path w="394" h="1101" extrusionOk="0">
                  <a:moveTo>
                    <a:pt x="394" y="1"/>
                  </a:moveTo>
                  <a:lnTo>
                    <a:pt x="1" y="1101"/>
                  </a:lnTo>
                  <a:lnTo>
                    <a:pt x="217" y="1003"/>
                  </a:lnTo>
                  <a:lnTo>
                    <a:pt x="374" y="924"/>
                  </a:lnTo>
                  <a:lnTo>
                    <a:pt x="394" y="767"/>
                  </a:lnTo>
                  <a:lnTo>
                    <a:pt x="394" y="453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6480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2" name="Google Shape;11092;p68"/>
            <p:cNvSpPr/>
            <p:nvPr/>
          </p:nvSpPr>
          <p:spPr>
            <a:xfrm>
              <a:off x="-782867" y="-1473302"/>
              <a:ext cx="580188" cy="72781"/>
            </a:xfrm>
            <a:custGeom>
              <a:avLst/>
              <a:gdLst/>
              <a:ahLst/>
              <a:cxnLst/>
              <a:rect l="l" t="t" r="r" b="b"/>
              <a:pathLst>
                <a:path w="35243" h="4421" extrusionOk="0">
                  <a:moveTo>
                    <a:pt x="0" y="1"/>
                  </a:moveTo>
                  <a:lnTo>
                    <a:pt x="20" y="2672"/>
                  </a:lnTo>
                  <a:lnTo>
                    <a:pt x="118" y="2751"/>
                  </a:lnTo>
                  <a:lnTo>
                    <a:pt x="255" y="2810"/>
                  </a:lnTo>
                  <a:lnTo>
                    <a:pt x="629" y="2967"/>
                  </a:lnTo>
                  <a:lnTo>
                    <a:pt x="1120" y="3105"/>
                  </a:lnTo>
                  <a:lnTo>
                    <a:pt x="1729" y="3242"/>
                  </a:lnTo>
                  <a:lnTo>
                    <a:pt x="2456" y="3380"/>
                  </a:lnTo>
                  <a:lnTo>
                    <a:pt x="3300" y="3537"/>
                  </a:lnTo>
                  <a:lnTo>
                    <a:pt x="4263" y="3674"/>
                  </a:lnTo>
                  <a:lnTo>
                    <a:pt x="5324" y="3792"/>
                  </a:lnTo>
                  <a:lnTo>
                    <a:pt x="6502" y="3910"/>
                  </a:lnTo>
                  <a:lnTo>
                    <a:pt x="7799" y="4028"/>
                  </a:lnTo>
                  <a:lnTo>
                    <a:pt x="9174" y="4126"/>
                  </a:lnTo>
                  <a:lnTo>
                    <a:pt x="10667" y="4224"/>
                  </a:lnTo>
                  <a:lnTo>
                    <a:pt x="12258" y="4303"/>
                  </a:lnTo>
                  <a:lnTo>
                    <a:pt x="13948" y="4342"/>
                  </a:lnTo>
                  <a:lnTo>
                    <a:pt x="15735" y="4401"/>
                  </a:lnTo>
                  <a:lnTo>
                    <a:pt x="17602" y="4421"/>
                  </a:lnTo>
                  <a:lnTo>
                    <a:pt x="19311" y="4421"/>
                  </a:lnTo>
                  <a:lnTo>
                    <a:pt x="20961" y="4401"/>
                  </a:lnTo>
                  <a:lnTo>
                    <a:pt x="22532" y="4362"/>
                  </a:lnTo>
                  <a:lnTo>
                    <a:pt x="24006" y="4303"/>
                  </a:lnTo>
                  <a:lnTo>
                    <a:pt x="25401" y="4244"/>
                  </a:lnTo>
                  <a:lnTo>
                    <a:pt x="26717" y="4165"/>
                  </a:lnTo>
                  <a:lnTo>
                    <a:pt x="27954" y="4087"/>
                  </a:lnTo>
                  <a:lnTo>
                    <a:pt x="29094" y="3989"/>
                  </a:lnTo>
                  <a:lnTo>
                    <a:pt x="30155" y="3890"/>
                  </a:lnTo>
                  <a:lnTo>
                    <a:pt x="31117" y="3772"/>
                  </a:lnTo>
                  <a:lnTo>
                    <a:pt x="31982" y="3655"/>
                  </a:lnTo>
                  <a:lnTo>
                    <a:pt x="32748" y="3537"/>
                  </a:lnTo>
                  <a:lnTo>
                    <a:pt x="33435" y="3419"/>
                  </a:lnTo>
                  <a:lnTo>
                    <a:pt x="34005" y="3281"/>
                  </a:lnTo>
                  <a:lnTo>
                    <a:pt x="34476" y="3164"/>
                  </a:lnTo>
                  <a:lnTo>
                    <a:pt x="34850" y="3026"/>
                  </a:lnTo>
                  <a:lnTo>
                    <a:pt x="35243" y="1926"/>
                  </a:lnTo>
                  <a:lnTo>
                    <a:pt x="35243" y="158"/>
                  </a:lnTo>
                  <a:lnTo>
                    <a:pt x="34889" y="276"/>
                  </a:lnTo>
                  <a:lnTo>
                    <a:pt x="34476" y="394"/>
                  </a:lnTo>
                  <a:lnTo>
                    <a:pt x="34005" y="511"/>
                  </a:lnTo>
                  <a:lnTo>
                    <a:pt x="33475" y="629"/>
                  </a:lnTo>
                  <a:lnTo>
                    <a:pt x="32866" y="728"/>
                  </a:lnTo>
                  <a:lnTo>
                    <a:pt x="32178" y="845"/>
                  </a:lnTo>
                  <a:lnTo>
                    <a:pt x="31412" y="944"/>
                  </a:lnTo>
                  <a:lnTo>
                    <a:pt x="30547" y="1042"/>
                  </a:lnTo>
                  <a:lnTo>
                    <a:pt x="29271" y="1179"/>
                  </a:lnTo>
                  <a:lnTo>
                    <a:pt x="27915" y="1297"/>
                  </a:lnTo>
                  <a:lnTo>
                    <a:pt x="26461" y="1395"/>
                  </a:lnTo>
                  <a:lnTo>
                    <a:pt x="24968" y="1474"/>
                  </a:lnTo>
                  <a:lnTo>
                    <a:pt x="23397" y="1533"/>
                  </a:lnTo>
                  <a:lnTo>
                    <a:pt x="21766" y="1572"/>
                  </a:lnTo>
                  <a:lnTo>
                    <a:pt x="20097" y="1612"/>
                  </a:lnTo>
                  <a:lnTo>
                    <a:pt x="17602" y="1612"/>
                  </a:lnTo>
                  <a:lnTo>
                    <a:pt x="15775" y="1592"/>
                  </a:lnTo>
                  <a:lnTo>
                    <a:pt x="13987" y="1553"/>
                  </a:lnTo>
                  <a:lnTo>
                    <a:pt x="12258" y="1494"/>
                  </a:lnTo>
                  <a:lnTo>
                    <a:pt x="10589" y="1415"/>
                  </a:lnTo>
                  <a:lnTo>
                    <a:pt x="8978" y="1317"/>
                  </a:lnTo>
                  <a:lnTo>
                    <a:pt x="7445" y="1199"/>
                  </a:lnTo>
                  <a:lnTo>
                    <a:pt x="5992" y="1081"/>
                  </a:lnTo>
                  <a:lnTo>
                    <a:pt x="4636" y="924"/>
                  </a:lnTo>
                  <a:lnTo>
                    <a:pt x="3791" y="806"/>
                  </a:lnTo>
                  <a:lnTo>
                    <a:pt x="3025" y="708"/>
                  </a:lnTo>
                  <a:lnTo>
                    <a:pt x="2357" y="590"/>
                  </a:lnTo>
                  <a:lnTo>
                    <a:pt x="1748" y="472"/>
                  </a:lnTo>
                  <a:lnTo>
                    <a:pt x="1218" y="354"/>
                  </a:lnTo>
                  <a:lnTo>
                    <a:pt x="747" y="236"/>
                  </a:lnTo>
                  <a:lnTo>
                    <a:pt x="354" y="1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3" name="Google Shape;11093;p68"/>
            <p:cNvSpPr/>
            <p:nvPr/>
          </p:nvSpPr>
          <p:spPr>
            <a:xfrm>
              <a:off x="-782554" y="-1407647"/>
              <a:ext cx="564993" cy="72451"/>
            </a:xfrm>
            <a:custGeom>
              <a:avLst/>
              <a:gdLst/>
              <a:ahLst/>
              <a:cxnLst/>
              <a:rect l="l" t="t" r="r" b="b"/>
              <a:pathLst>
                <a:path w="34320" h="4401" extrusionOk="0">
                  <a:moveTo>
                    <a:pt x="1" y="1"/>
                  </a:moveTo>
                  <a:lnTo>
                    <a:pt x="1" y="2692"/>
                  </a:lnTo>
                  <a:lnTo>
                    <a:pt x="119" y="2751"/>
                  </a:lnTo>
                  <a:lnTo>
                    <a:pt x="256" y="2810"/>
                  </a:lnTo>
                  <a:lnTo>
                    <a:pt x="629" y="2967"/>
                  </a:lnTo>
                  <a:lnTo>
                    <a:pt x="1120" y="3104"/>
                  </a:lnTo>
                  <a:lnTo>
                    <a:pt x="1729" y="3242"/>
                  </a:lnTo>
                  <a:lnTo>
                    <a:pt x="2476" y="3379"/>
                  </a:lnTo>
                  <a:lnTo>
                    <a:pt x="3321" y="3537"/>
                  </a:lnTo>
                  <a:lnTo>
                    <a:pt x="4264" y="3674"/>
                  </a:lnTo>
                  <a:lnTo>
                    <a:pt x="5344" y="3792"/>
                  </a:lnTo>
                  <a:lnTo>
                    <a:pt x="6523" y="3910"/>
                  </a:lnTo>
                  <a:lnTo>
                    <a:pt x="7800" y="4028"/>
                  </a:lnTo>
                  <a:lnTo>
                    <a:pt x="9194" y="4126"/>
                  </a:lnTo>
                  <a:lnTo>
                    <a:pt x="10668" y="4224"/>
                  </a:lnTo>
                  <a:lnTo>
                    <a:pt x="12259" y="4283"/>
                  </a:lnTo>
                  <a:lnTo>
                    <a:pt x="13948" y="4342"/>
                  </a:lnTo>
                  <a:lnTo>
                    <a:pt x="15716" y="4381"/>
                  </a:lnTo>
                  <a:lnTo>
                    <a:pt x="17583" y="4401"/>
                  </a:lnTo>
                  <a:lnTo>
                    <a:pt x="20235" y="4401"/>
                  </a:lnTo>
                  <a:lnTo>
                    <a:pt x="22690" y="4342"/>
                  </a:lnTo>
                  <a:lnTo>
                    <a:pt x="24949" y="4263"/>
                  </a:lnTo>
                  <a:lnTo>
                    <a:pt x="26992" y="4146"/>
                  </a:lnTo>
                  <a:lnTo>
                    <a:pt x="28839" y="4008"/>
                  </a:lnTo>
                  <a:lnTo>
                    <a:pt x="30470" y="3851"/>
                  </a:lnTo>
                  <a:lnTo>
                    <a:pt x="31884" y="3674"/>
                  </a:lnTo>
                  <a:lnTo>
                    <a:pt x="33063" y="3478"/>
                  </a:lnTo>
                  <a:lnTo>
                    <a:pt x="33711" y="1965"/>
                  </a:lnTo>
                  <a:lnTo>
                    <a:pt x="34320" y="433"/>
                  </a:lnTo>
                  <a:lnTo>
                    <a:pt x="33593" y="590"/>
                  </a:lnTo>
                  <a:lnTo>
                    <a:pt x="32748" y="747"/>
                  </a:lnTo>
                  <a:lnTo>
                    <a:pt x="31727" y="904"/>
                  </a:lnTo>
                  <a:lnTo>
                    <a:pt x="30528" y="1042"/>
                  </a:lnTo>
                  <a:lnTo>
                    <a:pt x="29252" y="1179"/>
                  </a:lnTo>
                  <a:lnTo>
                    <a:pt x="27896" y="1297"/>
                  </a:lnTo>
                  <a:lnTo>
                    <a:pt x="26442" y="1395"/>
                  </a:lnTo>
                  <a:lnTo>
                    <a:pt x="24949" y="1474"/>
                  </a:lnTo>
                  <a:lnTo>
                    <a:pt x="23378" y="1533"/>
                  </a:lnTo>
                  <a:lnTo>
                    <a:pt x="21747" y="1572"/>
                  </a:lnTo>
                  <a:lnTo>
                    <a:pt x="20078" y="1611"/>
                  </a:lnTo>
                  <a:lnTo>
                    <a:pt x="17583" y="1611"/>
                  </a:lnTo>
                  <a:lnTo>
                    <a:pt x="15756" y="1592"/>
                  </a:lnTo>
                  <a:lnTo>
                    <a:pt x="13968" y="1553"/>
                  </a:lnTo>
                  <a:lnTo>
                    <a:pt x="12239" y="1494"/>
                  </a:lnTo>
                  <a:lnTo>
                    <a:pt x="10570" y="1415"/>
                  </a:lnTo>
                  <a:lnTo>
                    <a:pt x="8959" y="1317"/>
                  </a:lnTo>
                  <a:lnTo>
                    <a:pt x="7426" y="1199"/>
                  </a:lnTo>
                  <a:lnTo>
                    <a:pt x="5973" y="1061"/>
                  </a:lnTo>
                  <a:lnTo>
                    <a:pt x="4617" y="924"/>
                  </a:lnTo>
                  <a:lnTo>
                    <a:pt x="3772" y="806"/>
                  </a:lnTo>
                  <a:lnTo>
                    <a:pt x="3026" y="688"/>
                  </a:lnTo>
                  <a:lnTo>
                    <a:pt x="2338" y="590"/>
                  </a:lnTo>
                  <a:lnTo>
                    <a:pt x="1729" y="472"/>
                  </a:lnTo>
                  <a:lnTo>
                    <a:pt x="1199" y="354"/>
                  </a:lnTo>
                  <a:lnTo>
                    <a:pt x="747" y="236"/>
                  </a:lnTo>
                  <a:lnTo>
                    <a:pt x="335" y="1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4" name="Google Shape;11094;p68"/>
            <p:cNvSpPr/>
            <p:nvPr/>
          </p:nvSpPr>
          <p:spPr>
            <a:xfrm>
              <a:off x="-782554" y="-1341992"/>
              <a:ext cx="534274" cy="403940"/>
            </a:xfrm>
            <a:custGeom>
              <a:avLst/>
              <a:gdLst/>
              <a:ahLst/>
              <a:cxnLst/>
              <a:rect l="l" t="t" r="r" b="b"/>
              <a:pathLst>
                <a:path w="32454" h="24537" extrusionOk="0">
                  <a:moveTo>
                    <a:pt x="1" y="0"/>
                  </a:moveTo>
                  <a:lnTo>
                    <a:pt x="79" y="23633"/>
                  </a:lnTo>
                  <a:lnTo>
                    <a:pt x="295" y="23751"/>
                  </a:lnTo>
                  <a:lnTo>
                    <a:pt x="610" y="23849"/>
                  </a:lnTo>
                  <a:lnTo>
                    <a:pt x="983" y="23967"/>
                  </a:lnTo>
                  <a:lnTo>
                    <a:pt x="1454" y="24085"/>
                  </a:lnTo>
                  <a:lnTo>
                    <a:pt x="1985" y="24203"/>
                  </a:lnTo>
                  <a:lnTo>
                    <a:pt x="2594" y="24321"/>
                  </a:lnTo>
                  <a:lnTo>
                    <a:pt x="3281" y="24419"/>
                  </a:lnTo>
                  <a:lnTo>
                    <a:pt x="4048" y="24537"/>
                  </a:lnTo>
                  <a:lnTo>
                    <a:pt x="5403" y="24124"/>
                  </a:lnTo>
                  <a:lnTo>
                    <a:pt x="6758" y="23672"/>
                  </a:lnTo>
                  <a:lnTo>
                    <a:pt x="8094" y="23181"/>
                  </a:lnTo>
                  <a:lnTo>
                    <a:pt x="9430" y="22651"/>
                  </a:lnTo>
                  <a:lnTo>
                    <a:pt x="10746" y="22061"/>
                  </a:lnTo>
                  <a:lnTo>
                    <a:pt x="12043" y="21452"/>
                  </a:lnTo>
                  <a:lnTo>
                    <a:pt x="13320" y="20785"/>
                  </a:lnTo>
                  <a:lnTo>
                    <a:pt x="14577" y="20097"/>
                  </a:lnTo>
                  <a:lnTo>
                    <a:pt x="15834" y="19350"/>
                  </a:lnTo>
                  <a:lnTo>
                    <a:pt x="17052" y="18584"/>
                  </a:lnTo>
                  <a:lnTo>
                    <a:pt x="18251" y="17759"/>
                  </a:lnTo>
                  <a:lnTo>
                    <a:pt x="19429" y="16915"/>
                  </a:lnTo>
                  <a:lnTo>
                    <a:pt x="20588" y="16031"/>
                  </a:lnTo>
                  <a:lnTo>
                    <a:pt x="21708" y="15107"/>
                  </a:lnTo>
                  <a:lnTo>
                    <a:pt x="22808" y="14145"/>
                  </a:lnTo>
                  <a:lnTo>
                    <a:pt x="23889" y="13143"/>
                  </a:lnTo>
                  <a:lnTo>
                    <a:pt x="24557" y="12455"/>
                  </a:lnTo>
                  <a:lnTo>
                    <a:pt x="25224" y="11768"/>
                  </a:lnTo>
                  <a:lnTo>
                    <a:pt x="25853" y="11060"/>
                  </a:lnTo>
                  <a:lnTo>
                    <a:pt x="26482" y="10334"/>
                  </a:lnTo>
                  <a:lnTo>
                    <a:pt x="27071" y="9587"/>
                  </a:lnTo>
                  <a:lnTo>
                    <a:pt x="27660" y="8841"/>
                  </a:lnTo>
                  <a:lnTo>
                    <a:pt x="28210" y="8074"/>
                  </a:lnTo>
                  <a:lnTo>
                    <a:pt x="28760" y="7308"/>
                  </a:lnTo>
                  <a:lnTo>
                    <a:pt x="29271" y="6522"/>
                  </a:lnTo>
                  <a:lnTo>
                    <a:pt x="29782" y="5737"/>
                  </a:lnTo>
                  <a:lnTo>
                    <a:pt x="30273" y="4931"/>
                  </a:lnTo>
                  <a:lnTo>
                    <a:pt x="30745" y="4126"/>
                  </a:lnTo>
                  <a:lnTo>
                    <a:pt x="31196" y="3301"/>
                  </a:lnTo>
                  <a:lnTo>
                    <a:pt x="31629" y="2476"/>
                  </a:lnTo>
                  <a:lnTo>
                    <a:pt x="32061" y="1631"/>
                  </a:lnTo>
                  <a:lnTo>
                    <a:pt x="32454" y="786"/>
                  </a:lnTo>
                  <a:lnTo>
                    <a:pt x="32454" y="786"/>
                  </a:lnTo>
                  <a:lnTo>
                    <a:pt x="31550" y="924"/>
                  </a:lnTo>
                  <a:lnTo>
                    <a:pt x="30528" y="1042"/>
                  </a:lnTo>
                  <a:lnTo>
                    <a:pt x="29252" y="1179"/>
                  </a:lnTo>
                  <a:lnTo>
                    <a:pt x="27896" y="1277"/>
                  </a:lnTo>
                  <a:lnTo>
                    <a:pt x="26442" y="1376"/>
                  </a:lnTo>
                  <a:lnTo>
                    <a:pt x="24949" y="1454"/>
                  </a:lnTo>
                  <a:lnTo>
                    <a:pt x="23378" y="1533"/>
                  </a:lnTo>
                  <a:lnTo>
                    <a:pt x="21747" y="1572"/>
                  </a:lnTo>
                  <a:lnTo>
                    <a:pt x="20078" y="1592"/>
                  </a:lnTo>
                  <a:lnTo>
                    <a:pt x="18368" y="1611"/>
                  </a:lnTo>
                  <a:lnTo>
                    <a:pt x="17583" y="1611"/>
                  </a:lnTo>
                  <a:lnTo>
                    <a:pt x="15756" y="1592"/>
                  </a:lnTo>
                  <a:lnTo>
                    <a:pt x="13968" y="1552"/>
                  </a:lnTo>
                  <a:lnTo>
                    <a:pt x="12239" y="1493"/>
                  </a:lnTo>
                  <a:lnTo>
                    <a:pt x="10570" y="1415"/>
                  </a:lnTo>
                  <a:lnTo>
                    <a:pt x="8959" y="1317"/>
                  </a:lnTo>
                  <a:lnTo>
                    <a:pt x="7426" y="1199"/>
                  </a:lnTo>
                  <a:lnTo>
                    <a:pt x="5973" y="1061"/>
                  </a:lnTo>
                  <a:lnTo>
                    <a:pt x="4617" y="904"/>
                  </a:lnTo>
                  <a:lnTo>
                    <a:pt x="3792" y="806"/>
                  </a:lnTo>
                  <a:lnTo>
                    <a:pt x="3026" y="688"/>
                  </a:lnTo>
                  <a:lnTo>
                    <a:pt x="2358" y="570"/>
                  </a:lnTo>
                  <a:lnTo>
                    <a:pt x="1749" y="472"/>
                  </a:lnTo>
                  <a:lnTo>
                    <a:pt x="1219" y="354"/>
                  </a:lnTo>
                  <a:lnTo>
                    <a:pt x="747" y="236"/>
                  </a:lnTo>
                  <a:lnTo>
                    <a:pt x="354" y="1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5" name="Google Shape;11095;p68"/>
            <p:cNvSpPr/>
            <p:nvPr/>
          </p:nvSpPr>
          <p:spPr>
            <a:xfrm>
              <a:off x="-784168" y="-1747875"/>
              <a:ext cx="581159" cy="216054"/>
            </a:xfrm>
            <a:custGeom>
              <a:avLst/>
              <a:gdLst/>
              <a:ahLst/>
              <a:cxnLst/>
              <a:rect l="l" t="t" r="r" b="b"/>
              <a:pathLst>
                <a:path w="35302" h="13124" extrusionOk="0">
                  <a:moveTo>
                    <a:pt x="16463" y="0"/>
                  </a:moveTo>
                  <a:lnTo>
                    <a:pt x="15913" y="20"/>
                  </a:lnTo>
                  <a:lnTo>
                    <a:pt x="14695" y="20"/>
                  </a:lnTo>
                  <a:lnTo>
                    <a:pt x="14184" y="40"/>
                  </a:lnTo>
                  <a:lnTo>
                    <a:pt x="13830" y="40"/>
                  </a:lnTo>
                  <a:lnTo>
                    <a:pt x="13339" y="59"/>
                  </a:lnTo>
                  <a:lnTo>
                    <a:pt x="12986" y="59"/>
                  </a:lnTo>
                  <a:lnTo>
                    <a:pt x="12514" y="79"/>
                  </a:lnTo>
                  <a:lnTo>
                    <a:pt x="12161" y="79"/>
                  </a:lnTo>
                  <a:lnTo>
                    <a:pt x="11709" y="99"/>
                  </a:lnTo>
                  <a:lnTo>
                    <a:pt x="11355" y="118"/>
                  </a:lnTo>
                  <a:lnTo>
                    <a:pt x="10903" y="138"/>
                  </a:lnTo>
                  <a:lnTo>
                    <a:pt x="10569" y="158"/>
                  </a:lnTo>
                  <a:lnTo>
                    <a:pt x="10137" y="177"/>
                  </a:lnTo>
                  <a:lnTo>
                    <a:pt x="9803" y="197"/>
                  </a:lnTo>
                  <a:lnTo>
                    <a:pt x="9391" y="216"/>
                  </a:lnTo>
                  <a:lnTo>
                    <a:pt x="9037" y="236"/>
                  </a:lnTo>
                  <a:lnTo>
                    <a:pt x="8644" y="256"/>
                  </a:lnTo>
                  <a:lnTo>
                    <a:pt x="8310" y="295"/>
                  </a:lnTo>
                  <a:lnTo>
                    <a:pt x="7937" y="315"/>
                  </a:lnTo>
                  <a:lnTo>
                    <a:pt x="7623" y="334"/>
                  </a:lnTo>
                  <a:lnTo>
                    <a:pt x="7249" y="374"/>
                  </a:lnTo>
                  <a:lnTo>
                    <a:pt x="6935" y="393"/>
                  </a:lnTo>
                  <a:lnTo>
                    <a:pt x="6581" y="433"/>
                  </a:lnTo>
                  <a:lnTo>
                    <a:pt x="6287" y="452"/>
                  </a:lnTo>
                  <a:lnTo>
                    <a:pt x="5953" y="491"/>
                  </a:lnTo>
                  <a:lnTo>
                    <a:pt x="5658" y="511"/>
                  </a:lnTo>
                  <a:lnTo>
                    <a:pt x="5344" y="550"/>
                  </a:lnTo>
                  <a:lnTo>
                    <a:pt x="5069" y="590"/>
                  </a:lnTo>
                  <a:lnTo>
                    <a:pt x="4755" y="629"/>
                  </a:lnTo>
                  <a:lnTo>
                    <a:pt x="4479" y="649"/>
                  </a:lnTo>
                  <a:lnTo>
                    <a:pt x="4204" y="688"/>
                  </a:lnTo>
                  <a:lnTo>
                    <a:pt x="3949" y="727"/>
                  </a:lnTo>
                  <a:lnTo>
                    <a:pt x="3674" y="766"/>
                  </a:lnTo>
                  <a:lnTo>
                    <a:pt x="3438" y="806"/>
                  </a:lnTo>
                  <a:lnTo>
                    <a:pt x="3183" y="845"/>
                  </a:lnTo>
                  <a:lnTo>
                    <a:pt x="2947" y="884"/>
                  </a:lnTo>
                  <a:lnTo>
                    <a:pt x="2711" y="924"/>
                  </a:lnTo>
                  <a:lnTo>
                    <a:pt x="2495" y="963"/>
                  </a:lnTo>
                  <a:lnTo>
                    <a:pt x="2279" y="1022"/>
                  </a:lnTo>
                  <a:lnTo>
                    <a:pt x="2083" y="1061"/>
                  </a:lnTo>
                  <a:lnTo>
                    <a:pt x="1886" y="1100"/>
                  </a:lnTo>
                  <a:lnTo>
                    <a:pt x="1710" y="1140"/>
                  </a:lnTo>
                  <a:lnTo>
                    <a:pt x="1513" y="1199"/>
                  </a:lnTo>
                  <a:lnTo>
                    <a:pt x="1356" y="1238"/>
                  </a:lnTo>
                  <a:lnTo>
                    <a:pt x="1199" y="1297"/>
                  </a:lnTo>
                  <a:lnTo>
                    <a:pt x="1061" y="1336"/>
                  </a:lnTo>
                  <a:lnTo>
                    <a:pt x="904" y="1375"/>
                  </a:lnTo>
                  <a:lnTo>
                    <a:pt x="786" y="1434"/>
                  </a:lnTo>
                  <a:lnTo>
                    <a:pt x="649" y="1474"/>
                  </a:lnTo>
                  <a:lnTo>
                    <a:pt x="551" y="1533"/>
                  </a:lnTo>
                  <a:lnTo>
                    <a:pt x="452" y="1592"/>
                  </a:lnTo>
                  <a:lnTo>
                    <a:pt x="354" y="1631"/>
                  </a:lnTo>
                  <a:lnTo>
                    <a:pt x="276" y="1690"/>
                  </a:lnTo>
                  <a:lnTo>
                    <a:pt x="197" y="1729"/>
                  </a:lnTo>
                  <a:lnTo>
                    <a:pt x="138" y="1788"/>
                  </a:lnTo>
                  <a:lnTo>
                    <a:pt x="79" y="1867"/>
                  </a:lnTo>
                  <a:lnTo>
                    <a:pt x="59" y="1906"/>
                  </a:lnTo>
                  <a:lnTo>
                    <a:pt x="20" y="1984"/>
                  </a:lnTo>
                  <a:lnTo>
                    <a:pt x="0" y="2043"/>
                  </a:lnTo>
                  <a:lnTo>
                    <a:pt x="0" y="2102"/>
                  </a:lnTo>
                  <a:lnTo>
                    <a:pt x="20" y="2161"/>
                  </a:lnTo>
                  <a:lnTo>
                    <a:pt x="79" y="2259"/>
                  </a:lnTo>
                  <a:lnTo>
                    <a:pt x="99" y="2279"/>
                  </a:lnTo>
                  <a:lnTo>
                    <a:pt x="79" y="2299"/>
                  </a:lnTo>
                  <a:lnTo>
                    <a:pt x="40" y="2318"/>
                  </a:lnTo>
                  <a:lnTo>
                    <a:pt x="40" y="3261"/>
                  </a:lnTo>
                  <a:lnTo>
                    <a:pt x="59" y="11375"/>
                  </a:lnTo>
                  <a:lnTo>
                    <a:pt x="79" y="11375"/>
                  </a:lnTo>
                  <a:lnTo>
                    <a:pt x="177" y="11453"/>
                  </a:lnTo>
                  <a:lnTo>
                    <a:pt x="295" y="11512"/>
                  </a:lnTo>
                  <a:lnTo>
                    <a:pt x="668" y="11650"/>
                  </a:lnTo>
                  <a:lnTo>
                    <a:pt x="1140" y="11807"/>
                  </a:lnTo>
                  <a:lnTo>
                    <a:pt x="1749" y="11944"/>
                  </a:lnTo>
                  <a:lnTo>
                    <a:pt x="2476" y="12082"/>
                  </a:lnTo>
                  <a:lnTo>
                    <a:pt x="3320" y="12239"/>
                  </a:lnTo>
                  <a:lnTo>
                    <a:pt x="4283" y="12377"/>
                  </a:lnTo>
                  <a:lnTo>
                    <a:pt x="5344" y="12494"/>
                  </a:lnTo>
                  <a:lnTo>
                    <a:pt x="6542" y="12632"/>
                  </a:lnTo>
                  <a:lnTo>
                    <a:pt x="7819" y="12730"/>
                  </a:lnTo>
                  <a:lnTo>
                    <a:pt x="9214" y="12848"/>
                  </a:lnTo>
                  <a:lnTo>
                    <a:pt x="10707" y="12927"/>
                  </a:lnTo>
                  <a:lnTo>
                    <a:pt x="12318" y="13005"/>
                  </a:lnTo>
                  <a:lnTo>
                    <a:pt x="14007" y="13064"/>
                  </a:lnTo>
                  <a:lnTo>
                    <a:pt x="15795" y="13103"/>
                  </a:lnTo>
                  <a:lnTo>
                    <a:pt x="17681" y="13123"/>
                  </a:lnTo>
                  <a:lnTo>
                    <a:pt x="19567" y="13123"/>
                  </a:lnTo>
                  <a:lnTo>
                    <a:pt x="21354" y="13103"/>
                  </a:lnTo>
                  <a:lnTo>
                    <a:pt x="23044" y="13064"/>
                  </a:lnTo>
                  <a:lnTo>
                    <a:pt x="24635" y="13005"/>
                  </a:lnTo>
                  <a:lnTo>
                    <a:pt x="26128" y="12927"/>
                  </a:lnTo>
                  <a:lnTo>
                    <a:pt x="27523" y="12828"/>
                  </a:lnTo>
                  <a:lnTo>
                    <a:pt x="28819" y="12730"/>
                  </a:lnTo>
                  <a:lnTo>
                    <a:pt x="29998" y="12632"/>
                  </a:lnTo>
                  <a:lnTo>
                    <a:pt x="31059" y="12494"/>
                  </a:lnTo>
                  <a:lnTo>
                    <a:pt x="32021" y="12377"/>
                  </a:lnTo>
                  <a:lnTo>
                    <a:pt x="32866" y="12239"/>
                  </a:lnTo>
                  <a:lnTo>
                    <a:pt x="33593" y="12101"/>
                  </a:lnTo>
                  <a:lnTo>
                    <a:pt x="34202" y="11964"/>
                  </a:lnTo>
                  <a:lnTo>
                    <a:pt x="34693" y="11826"/>
                  </a:lnTo>
                  <a:lnTo>
                    <a:pt x="35047" y="11689"/>
                  </a:lnTo>
                  <a:lnTo>
                    <a:pt x="35184" y="11630"/>
                  </a:lnTo>
                  <a:lnTo>
                    <a:pt x="35302" y="11551"/>
                  </a:lnTo>
                  <a:lnTo>
                    <a:pt x="35263" y="3399"/>
                  </a:lnTo>
                  <a:lnTo>
                    <a:pt x="35263" y="2240"/>
                  </a:lnTo>
                  <a:lnTo>
                    <a:pt x="35204" y="2083"/>
                  </a:lnTo>
                  <a:lnTo>
                    <a:pt x="35184" y="2024"/>
                  </a:lnTo>
                  <a:lnTo>
                    <a:pt x="35066" y="1926"/>
                  </a:lnTo>
                  <a:lnTo>
                    <a:pt x="34909" y="1808"/>
                  </a:lnTo>
                  <a:lnTo>
                    <a:pt x="34732" y="1709"/>
                  </a:lnTo>
                  <a:lnTo>
                    <a:pt x="34673" y="1670"/>
                  </a:lnTo>
                  <a:lnTo>
                    <a:pt x="34516" y="1611"/>
                  </a:lnTo>
                  <a:lnTo>
                    <a:pt x="34457" y="1592"/>
                  </a:lnTo>
                  <a:lnTo>
                    <a:pt x="34221" y="1493"/>
                  </a:lnTo>
                  <a:lnTo>
                    <a:pt x="34123" y="1474"/>
                  </a:lnTo>
                  <a:lnTo>
                    <a:pt x="33927" y="1415"/>
                  </a:lnTo>
                  <a:lnTo>
                    <a:pt x="33809" y="1375"/>
                  </a:lnTo>
                  <a:lnTo>
                    <a:pt x="33612" y="1317"/>
                  </a:lnTo>
                  <a:lnTo>
                    <a:pt x="33475" y="1277"/>
                  </a:lnTo>
                  <a:lnTo>
                    <a:pt x="33239" y="1218"/>
                  </a:lnTo>
                  <a:lnTo>
                    <a:pt x="32984" y="1179"/>
                  </a:lnTo>
                  <a:lnTo>
                    <a:pt x="32787" y="1120"/>
                  </a:lnTo>
                  <a:lnTo>
                    <a:pt x="32571" y="1081"/>
                  </a:lnTo>
                  <a:lnTo>
                    <a:pt x="32395" y="1042"/>
                  </a:lnTo>
                  <a:lnTo>
                    <a:pt x="32159" y="1002"/>
                  </a:lnTo>
                  <a:lnTo>
                    <a:pt x="32002" y="983"/>
                  </a:lnTo>
                  <a:lnTo>
                    <a:pt x="31432" y="884"/>
                  </a:lnTo>
                  <a:lnTo>
                    <a:pt x="31334" y="865"/>
                  </a:lnTo>
                  <a:lnTo>
                    <a:pt x="31019" y="825"/>
                  </a:lnTo>
                  <a:lnTo>
                    <a:pt x="30862" y="806"/>
                  </a:lnTo>
                  <a:lnTo>
                    <a:pt x="30528" y="747"/>
                  </a:lnTo>
                  <a:lnTo>
                    <a:pt x="30430" y="727"/>
                  </a:lnTo>
                  <a:lnTo>
                    <a:pt x="29133" y="590"/>
                  </a:lnTo>
                  <a:lnTo>
                    <a:pt x="28603" y="531"/>
                  </a:lnTo>
                  <a:lnTo>
                    <a:pt x="27542" y="433"/>
                  </a:lnTo>
                  <a:lnTo>
                    <a:pt x="26442" y="334"/>
                  </a:lnTo>
                  <a:lnTo>
                    <a:pt x="25283" y="256"/>
                  </a:lnTo>
                  <a:lnTo>
                    <a:pt x="24085" y="197"/>
                  </a:lnTo>
                  <a:lnTo>
                    <a:pt x="22572" y="118"/>
                  </a:lnTo>
                  <a:lnTo>
                    <a:pt x="21001" y="59"/>
                  </a:lnTo>
                  <a:lnTo>
                    <a:pt x="20922" y="59"/>
                  </a:lnTo>
                  <a:lnTo>
                    <a:pt x="19350" y="20"/>
                  </a:lnTo>
                  <a:lnTo>
                    <a:pt x="19272" y="20"/>
                  </a:lnTo>
                  <a:lnTo>
                    <a:pt x="1764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6" name="Google Shape;11096;p68"/>
            <p:cNvSpPr/>
            <p:nvPr/>
          </p:nvSpPr>
          <p:spPr>
            <a:xfrm>
              <a:off x="-782867" y="-1538957"/>
              <a:ext cx="579859" cy="72781"/>
            </a:xfrm>
            <a:custGeom>
              <a:avLst/>
              <a:gdLst/>
              <a:ahLst/>
              <a:cxnLst/>
              <a:rect l="l" t="t" r="r" b="b"/>
              <a:pathLst>
                <a:path w="35223" h="4421" extrusionOk="0">
                  <a:moveTo>
                    <a:pt x="0" y="1"/>
                  </a:moveTo>
                  <a:lnTo>
                    <a:pt x="0" y="2673"/>
                  </a:lnTo>
                  <a:lnTo>
                    <a:pt x="98" y="2751"/>
                  </a:lnTo>
                  <a:lnTo>
                    <a:pt x="236" y="2810"/>
                  </a:lnTo>
                  <a:lnTo>
                    <a:pt x="609" y="2948"/>
                  </a:lnTo>
                  <a:lnTo>
                    <a:pt x="1081" y="3105"/>
                  </a:lnTo>
                  <a:lnTo>
                    <a:pt x="1690" y="3242"/>
                  </a:lnTo>
                  <a:lnTo>
                    <a:pt x="2416" y="3380"/>
                  </a:lnTo>
                  <a:lnTo>
                    <a:pt x="3261" y="3537"/>
                  </a:lnTo>
                  <a:lnTo>
                    <a:pt x="4224" y="3655"/>
                  </a:lnTo>
                  <a:lnTo>
                    <a:pt x="5304" y="3792"/>
                  </a:lnTo>
                  <a:lnTo>
                    <a:pt x="6483" y="3910"/>
                  </a:lnTo>
                  <a:lnTo>
                    <a:pt x="7760" y="4028"/>
                  </a:lnTo>
                  <a:lnTo>
                    <a:pt x="9154" y="4126"/>
                  </a:lnTo>
                  <a:lnTo>
                    <a:pt x="10647" y="4224"/>
                  </a:lnTo>
                  <a:lnTo>
                    <a:pt x="12239" y="4303"/>
                  </a:lnTo>
                  <a:lnTo>
                    <a:pt x="13928" y="4362"/>
                  </a:lnTo>
                  <a:lnTo>
                    <a:pt x="15716" y="4401"/>
                  </a:lnTo>
                  <a:lnTo>
                    <a:pt x="17602" y="4421"/>
                  </a:lnTo>
                  <a:lnTo>
                    <a:pt x="19488" y="4421"/>
                  </a:lnTo>
                  <a:lnTo>
                    <a:pt x="21275" y="4401"/>
                  </a:lnTo>
                  <a:lnTo>
                    <a:pt x="22965" y="4342"/>
                  </a:lnTo>
                  <a:lnTo>
                    <a:pt x="24576" y="4283"/>
                  </a:lnTo>
                  <a:lnTo>
                    <a:pt x="26069" y="4224"/>
                  </a:lnTo>
                  <a:lnTo>
                    <a:pt x="27463" y="4126"/>
                  </a:lnTo>
                  <a:lnTo>
                    <a:pt x="28760" y="4028"/>
                  </a:lnTo>
                  <a:lnTo>
                    <a:pt x="29939" y="3910"/>
                  </a:lnTo>
                  <a:lnTo>
                    <a:pt x="31019" y="3792"/>
                  </a:lnTo>
                  <a:lnTo>
                    <a:pt x="31962" y="3674"/>
                  </a:lnTo>
                  <a:lnTo>
                    <a:pt x="32807" y="3537"/>
                  </a:lnTo>
                  <a:lnTo>
                    <a:pt x="33533" y="3399"/>
                  </a:lnTo>
                  <a:lnTo>
                    <a:pt x="34142" y="3262"/>
                  </a:lnTo>
                  <a:lnTo>
                    <a:pt x="34634" y="3124"/>
                  </a:lnTo>
                  <a:lnTo>
                    <a:pt x="34987" y="2987"/>
                  </a:lnTo>
                  <a:lnTo>
                    <a:pt x="35125" y="2908"/>
                  </a:lnTo>
                  <a:lnTo>
                    <a:pt x="35223" y="2849"/>
                  </a:lnTo>
                  <a:lnTo>
                    <a:pt x="35223" y="158"/>
                  </a:lnTo>
                  <a:lnTo>
                    <a:pt x="34869" y="276"/>
                  </a:lnTo>
                  <a:lnTo>
                    <a:pt x="34476" y="394"/>
                  </a:lnTo>
                  <a:lnTo>
                    <a:pt x="34005" y="512"/>
                  </a:lnTo>
                  <a:lnTo>
                    <a:pt x="33475" y="629"/>
                  </a:lnTo>
                  <a:lnTo>
                    <a:pt x="32866" y="747"/>
                  </a:lnTo>
                  <a:lnTo>
                    <a:pt x="32178" y="846"/>
                  </a:lnTo>
                  <a:lnTo>
                    <a:pt x="31412" y="944"/>
                  </a:lnTo>
                  <a:lnTo>
                    <a:pt x="30547" y="1062"/>
                  </a:lnTo>
                  <a:lnTo>
                    <a:pt x="29271" y="1180"/>
                  </a:lnTo>
                  <a:lnTo>
                    <a:pt x="27915" y="1297"/>
                  </a:lnTo>
                  <a:lnTo>
                    <a:pt x="26461" y="1396"/>
                  </a:lnTo>
                  <a:lnTo>
                    <a:pt x="24968" y="1474"/>
                  </a:lnTo>
                  <a:lnTo>
                    <a:pt x="23397" y="1533"/>
                  </a:lnTo>
                  <a:lnTo>
                    <a:pt x="21766" y="1592"/>
                  </a:lnTo>
                  <a:lnTo>
                    <a:pt x="20097" y="1612"/>
                  </a:lnTo>
                  <a:lnTo>
                    <a:pt x="17602" y="1612"/>
                  </a:lnTo>
                  <a:lnTo>
                    <a:pt x="15775" y="1592"/>
                  </a:lnTo>
                  <a:lnTo>
                    <a:pt x="13987" y="1553"/>
                  </a:lnTo>
                  <a:lnTo>
                    <a:pt x="12258" y="1494"/>
                  </a:lnTo>
                  <a:lnTo>
                    <a:pt x="10589" y="1415"/>
                  </a:lnTo>
                  <a:lnTo>
                    <a:pt x="8978" y="1317"/>
                  </a:lnTo>
                  <a:lnTo>
                    <a:pt x="7445" y="1219"/>
                  </a:lnTo>
                  <a:lnTo>
                    <a:pt x="5992" y="1081"/>
                  </a:lnTo>
                  <a:lnTo>
                    <a:pt x="4636" y="924"/>
                  </a:lnTo>
                  <a:lnTo>
                    <a:pt x="3791" y="806"/>
                  </a:lnTo>
                  <a:lnTo>
                    <a:pt x="3025" y="708"/>
                  </a:lnTo>
                  <a:lnTo>
                    <a:pt x="2338" y="590"/>
                  </a:lnTo>
                  <a:lnTo>
                    <a:pt x="1729" y="472"/>
                  </a:lnTo>
                  <a:lnTo>
                    <a:pt x="1198" y="354"/>
                  </a:lnTo>
                  <a:lnTo>
                    <a:pt x="747" y="237"/>
                  </a:lnTo>
                  <a:lnTo>
                    <a:pt x="334" y="1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7" name="Google Shape;11097;p68"/>
            <p:cNvSpPr/>
            <p:nvPr/>
          </p:nvSpPr>
          <p:spPr>
            <a:xfrm>
              <a:off x="-781254" y="-931910"/>
              <a:ext cx="18454" cy="9071"/>
            </a:xfrm>
            <a:custGeom>
              <a:avLst/>
              <a:gdLst/>
              <a:ahLst/>
              <a:cxnLst/>
              <a:rect l="l" t="t" r="r" b="b"/>
              <a:pathLst>
                <a:path w="1121" h="551" extrusionOk="0">
                  <a:moveTo>
                    <a:pt x="0" y="1"/>
                  </a:moveTo>
                  <a:lnTo>
                    <a:pt x="0" y="551"/>
                  </a:lnTo>
                  <a:lnTo>
                    <a:pt x="550" y="433"/>
                  </a:lnTo>
                  <a:lnTo>
                    <a:pt x="1120" y="315"/>
                  </a:lnTo>
                  <a:lnTo>
                    <a:pt x="491" y="1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08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8" name="Google Shape;11098;p68"/>
            <p:cNvSpPr/>
            <p:nvPr/>
          </p:nvSpPr>
          <p:spPr>
            <a:xfrm>
              <a:off x="-795807" y="-617216"/>
              <a:ext cx="610907" cy="55314"/>
            </a:xfrm>
            <a:custGeom>
              <a:avLst/>
              <a:gdLst/>
              <a:ahLst/>
              <a:cxnLst/>
              <a:rect l="l" t="t" r="r" b="b"/>
              <a:pathLst>
                <a:path w="37109" h="3360" extrusionOk="0">
                  <a:moveTo>
                    <a:pt x="550" y="0"/>
                  </a:moveTo>
                  <a:lnTo>
                    <a:pt x="432" y="20"/>
                  </a:lnTo>
                  <a:lnTo>
                    <a:pt x="334" y="40"/>
                  </a:lnTo>
                  <a:lnTo>
                    <a:pt x="236" y="98"/>
                  </a:lnTo>
                  <a:lnTo>
                    <a:pt x="157" y="157"/>
                  </a:lnTo>
                  <a:lnTo>
                    <a:pt x="79" y="256"/>
                  </a:lnTo>
                  <a:lnTo>
                    <a:pt x="40" y="334"/>
                  </a:lnTo>
                  <a:lnTo>
                    <a:pt x="0" y="452"/>
                  </a:lnTo>
                  <a:lnTo>
                    <a:pt x="0" y="550"/>
                  </a:lnTo>
                  <a:lnTo>
                    <a:pt x="0" y="747"/>
                  </a:lnTo>
                  <a:lnTo>
                    <a:pt x="20" y="865"/>
                  </a:lnTo>
                  <a:lnTo>
                    <a:pt x="79" y="982"/>
                  </a:lnTo>
                  <a:lnTo>
                    <a:pt x="157" y="1100"/>
                  </a:lnTo>
                  <a:lnTo>
                    <a:pt x="295" y="1238"/>
                  </a:lnTo>
                  <a:lnTo>
                    <a:pt x="472" y="1375"/>
                  </a:lnTo>
                  <a:lnTo>
                    <a:pt x="707" y="1513"/>
                  </a:lnTo>
                  <a:lnTo>
                    <a:pt x="1022" y="1650"/>
                  </a:lnTo>
                  <a:lnTo>
                    <a:pt x="1415" y="1788"/>
                  </a:lnTo>
                  <a:lnTo>
                    <a:pt x="1886" y="1945"/>
                  </a:lnTo>
                  <a:lnTo>
                    <a:pt x="2456" y="2083"/>
                  </a:lnTo>
                  <a:lnTo>
                    <a:pt x="3124" y="2220"/>
                  </a:lnTo>
                  <a:lnTo>
                    <a:pt x="3890" y="2377"/>
                  </a:lnTo>
                  <a:lnTo>
                    <a:pt x="4794" y="2515"/>
                  </a:lnTo>
                  <a:lnTo>
                    <a:pt x="5835" y="2652"/>
                  </a:lnTo>
                  <a:lnTo>
                    <a:pt x="7171" y="2790"/>
                  </a:lnTo>
                  <a:lnTo>
                    <a:pt x="8605" y="2927"/>
                  </a:lnTo>
                  <a:lnTo>
                    <a:pt x="10117" y="3045"/>
                  </a:lnTo>
                  <a:lnTo>
                    <a:pt x="11708" y="3143"/>
                  </a:lnTo>
                  <a:lnTo>
                    <a:pt x="13359" y="3222"/>
                  </a:lnTo>
                  <a:lnTo>
                    <a:pt x="15048" y="3281"/>
                  </a:lnTo>
                  <a:lnTo>
                    <a:pt x="16777" y="3320"/>
                  </a:lnTo>
                  <a:lnTo>
                    <a:pt x="18545" y="3340"/>
                  </a:lnTo>
                  <a:lnTo>
                    <a:pt x="19743" y="3359"/>
                  </a:lnTo>
                  <a:lnTo>
                    <a:pt x="22631" y="3340"/>
                  </a:lnTo>
                  <a:lnTo>
                    <a:pt x="25185" y="3281"/>
                  </a:lnTo>
                  <a:lnTo>
                    <a:pt x="27405" y="3183"/>
                  </a:lnTo>
                  <a:lnTo>
                    <a:pt x="29330" y="3065"/>
                  </a:lnTo>
                  <a:lnTo>
                    <a:pt x="30960" y="2927"/>
                  </a:lnTo>
                  <a:lnTo>
                    <a:pt x="32355" y="2770"/>
                  </a:lnTo>
                  <a:lnTo>
                    <a:pt x="32964" y="2672"/>
                  </a:lnTo>
                  <a:lnTo>
                    <a:pt x="33514" y="2593"/>
                  </a:lnTo>
                  <a:lnTo>
                    <a:pt x="34005" y="2495"/>
                  </a:lnTo>
                  <a:lnTo>
                    <a:pt x="34457" y="2397"/>
                  </a:lnTo>
                  <a:lnTo>
                    <a:pt x="34850" y="2299"/>
                  </a:lnTo>
                  <a:lnTo>
                    <a:pt x="35203" y="2200"/>
                  </a:lnTo>
                  <a:lnTo>
                    <a:pt x="35518" y="2102"/>
                  </a:lnTo>
                  <a:lnTo>
                    <a:pt x="35793" y="2004"/>
                  </a:lnTo>
                  <a:lnTo>
                    <a:pt x="36029" y="1906"/>
                  </a:lnTo>
                  <a:lnTo>
                    <a:pt x="36245" y="1808"/>
                  </a:lnTo>
                  <a:lnTo>
                    <a:pt x="36421" y="1709"/>
                  </a:lnTo>
                  <a:lnTo>
                    <a:pt x="36559" y="1631"/>
                  </a:lnTo>
                  <a:lnTo>
                    <a:pt x="36677" y="1533"/>
                  </a:lnTo>
                  <a:lnTo>
                    <a:pt x="36775" y="1434"/>
                  </a:lnTo>
                  <a:lnTo>
                    <a:pt x="36932" y="1277"/>
                  </a:lnTo>
                  <a:lnTo>
                    <a:pt x="37011" y="1140"/>
                  </a:lnTo>
                  <a:lnTo>
                    <a:pt x="37070" y="1002"/>
                  </a:lnTo>
                  <a:lnTo>
                    <a:pt x="37089" y="904"/>
                  </a:lnTo>
                  <a:lnTo>
                    <a:pt x="37109" y="786"/>
                  </a:lnTo>
                  <a:lnTo>
                    <a:pt x="37089" y="688"/>
                  </a:lnTo>
                  <a:lnTo>
                    <a:pt x="37070" y="590"/>
                  </a:lnTo>
                  <a:lnTo>
                    <a:pt x="37011" y="491"/>
                  </a:lnTo>
                  <a:lnTo>
                    <a:pt x="36952" y="413"/>
                  </a:lnTo>
                  <a:lnTo>
                    <a:pt x="36854" y="354"/>
                  </a:lnTo>
                  <a:lnTo>
                    <a:pt x="36755" y="295"/>
                  </a:lnTo>
                  <a:lnTo>
                    <a:pt x="36618" y="256"/>
                  </a:lnTo>
                  <a:lnTo>
                    <a:pt x="36480" y="256"/>
                  </a:lnTo>
                  <a:lnTo>
                    <a:pt x="36343" y="295"/>
                  </a:lnTo>
                  <a:lnTo>
                    <a:pt x="36225" y="373"/>
                  </a:lnTo>
                  <a:lnTo>
                    <a:pt x="36127" y="472"/>
                  </a:lnTo>
                  <a:lnTo>
                    <a:pt x="36048" y="590"/>
                  </a:lnTo>
                  <a:lnTo>
                    <a:pt x="36029" y="629"/>
                  </a:lnTo>
                  <a:lnTo>
                    <a:pt x="35970" y="688"/>
                  </a:lnTo>
                  <a:lnTo>
                    <a:pt x="35852" y="786"/>
                  </a:lnTo>
                  <a:lnTo>
                    <a:pt x="35636" y="904"/>
                  </a:lnTo>
                  <a:lnTo>
                    <a:pt x="35321" y="1022"/>
                  </a:lnTo>
                  <a:lnTo>
                    <a:pt x="34870" y="1179"/>
                  </a:lnTo>
                  <a:lnTo>
                    <a:pt x="34280" y="1316"/>
                  </a:lnTo>
                  <a:lnTo>
                    <a:pt x="33514" y="1474"/>
                  </a:lnTo>
                  <a:lnTo>
                    <a:pt x="32551" y="1631"/>
                  </a:lnTo>
                  <a:lnTo>
                    <a:pt x="31373" y="1788"/>
                  </a:lnTo>
                  <a:lnTo>
                    <a:pt x="29958" y="1906"/>
                  </a:lnTo>
                  <a:lnTo>
                    <a:pt x="28289" y="2043"/>
                  </a:lnTo>
                  <a:lnTo>
                    <a:pt x="26324" y="2141"/>
                  </a:lnTo>
                  <a:lnTo>
                    <a:pt x="24065" y="2200"/>
                  </a:lnTo>
                  <a:lnTo>
                    <a:pt x="21492" y="2240"/>
                  </a:lnTo>
                  <a:lnTo>
                    <a:pt x="18564" y="2240"/>
                  </a:lnTo>
                  <a:lnTo>
                    <a:pt x="16698" y="2220"/>
                  </a:lnTo>
                  <a:lnTo>
                    <a:pt x="14911" y="2181"/>
                  </a:lnTo>
                  <a:lnTo>
                    <a:pt x="13221" y="2122"/>
                  </a:lnTo>
                  <a:lnTo>
                    <a:pt x="11630" y="2043"/>
                  </a:lnTo>
                  <a:lnTo>
                    <a:pt x="10137" y="1945"/>
                  </a:lnTo>
                  <a:lnTo>
                    <a:pt x="8762" y="1847"/>
                  </a:lnTo>
                  <a:lnTo>
                    <a:pt x="7465" y="1729"/>
                  </a:lnTo>
                  <a:lnTo>
                    <a:pt x="6287" y="1591"/>
                  </a:lnTo>
                  <a:lnTo>
                    <a:pt x="5226" y="1454"/>
                  </a:lnTo>
                  <a:lnTo>
                    <a:pt x="4263" y="1316"/>
                  </a:lnTo>
                  <a:lnTo>
                    <a:pt x="3418" y="1179"/>
                  </a:lnTo>
                  <a:lnTo>
                    <a:pt x="2692" y="1022"/>
                  </a:lnTo>
                  <a:lnTo>
                    <a:pt x="2102" y="865"/>
                  </a:lnTo>
                  <a:lnTo>
                    <a:pt x="1631" y="727"/>
                  </a:lnTo>
                  <a:lnTo>
                    <a:pt x="1297" y="590"/>
                  </a:lnTo>
                  <a:lnTo>
                    <a:pt x="1159" y="511"/>
                  </a:lnTo>
                  <a:lnTo>
                    <a:pt x="1081" y="452"/>
                  </a:lnTo>
                  <a:lnTo>
                    <a:pt x="1061" y="354"/>
                  </a:lnTo>
                  <a:lnTo>
                    <a:pt x="1002" y="275"/>
                  </a:lnTo>
                  <a:lnTo>
                    <a:pt x="943" y="177"/>
                  </a:lnTo>
                  <a:lnTo>
                    <a:pt x="845" y="98"/>
                  </a:lnTo>
                  <a:lnTo>
                    <a:pt x="766" y="59"/>
                  </a:lnTo>
                  <a:lnTo>
                    <a:pt x="649" y="20"/>
                  </a:lnTo>
                  <a:lnTo>
                    <a:pt x="55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9" name="Google Shape;11099;p68"/>
            <p:cNvSpPr/>
            <p:nvPr/>
          </p:nvSpPr>
          <p:spPr>
            <a:xfrm>
              <a:off x="-790309" y="-1560623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1"/>
                  </a:moveTo>
                  <a:lnTo>
                    <a:pt x="373" y="20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786" y="1435"/>
                  </a:lnTo>
                  <a:lnTo>
                    <a:pt x="1199" y="1553"/>
                  </a:lnTo>
                  <a:lnTo>
                    <a:pt x="1650" y="1670"/>
                  </a:lnTo>
                  <a:lnTo>
                    <a:pt x="2181" y="1788"/>
                  </a:lnTo>
                  <a:lnTo>
                    <a:pt x="2790" y="1906"/>
                  </a:lnTo>
                  <a:lnTo>
                    <a:pt x="3477" y="202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0549" y="2928"/>
                  </a:lnTo>
                  <a:lnTo>
                    <a:pt x="22218" y="290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2"/>
                  </a:lnTo>
                  <a:lnTo>
                    <a:pt x="28367" y="2613"/>
                  </a:lnTo>
                  <a:lnTo>
                    <a:pt x="29723" y="2496"/>
                  </a:lnTo>
                  <a:lnTo>
                    <a:pt x="30999" y="2378"/>
                  </a:lnTo>
                  <a:lnTo>
                    <a:pt x="31864" y="2260"/>
                  </a:lnTo>
                  <a:lnTo>
                    <a:pt x="32630" y="2162"/>
                  </a:lnTo>
                  <a:lnTo>
                    <a:pt x="33318" y="2063"/>
                  </a:lnTo>
                  <a:lnTo>
                    <a:pt x="33927" y="1945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415"/>
                  </a:lnTo>
                  <a:lnTo>
                    <a:pt x="35930" y="1356"/>
                  </a:lnTo>
                  <a:lnTo>
                    <a:pt x="35989" y="1278"/>
                  </a:lnTo>
                  <a:lnTo>
                    <a:pt x="36048" y="1199"/>
                  </a:lnTo>
                  <a:lnTo>
                    <a:pt x="36087" y="1101"/>
                  </a:lnTo>
                  <a:lnTo>
                    <a:pt x="36107" y="963"/>
                  </a:lnTo>
                  <a:lnTo>
                    <a:pt x="36107" y="806"/>
                  </a:lnTo>
                  <a:lnTo>
                    <a:pt x="36087" y="669"/>
                  </a:lnTo>
                  <a:lnTo>
                    <a:pt x="36068" y="531"/>
                  </a:lnTo>
                  <a:lnTo>
                    <a:pt x="36009" y="433"/>
                  </a:lnTo>
                  <a:lnTo>
                    <a:pt x="35950" y="354"/>
                  </a:lnTo>
                  <a:lnTo>
                    <a:pt x="35891" y="276"/>
                  </a:lnTo>
                  <a:lnTo>
                    <a:pt x="35812" y="236"/>
                  </a:lnTo>
                  <a:lnTo>
                    <a:pt x="35734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315"/>
                  </a:lnTo>
                  <a:lnTo>
                    <a:pt x="35066" y="452"/>
                  </a:lnTo>
                  <a:lnTo>
                    <a:pt x="34575" y="590"/>
                  </a:lnTo>
                  <a:lnTo>
                    <a:pt x="33966" y="727"/>
                  </a:lnTo>
                  <a:lnTo>
                    <a:pt x="33239" y="865"/>
                  </a:lnTo>
                  <a:lnTo>
                    <a:pt x="32394" y="1003"/>
                  </a:lnTo>
                  <a:lnTo>
                    <a:pt x="31432" y="1120"/>
                  </a:lnTo>
                  <a:lnTo>
                    <a:pt x="30371" y="1258"/>
                  </a:lnTo>
                  <a:lnTo>
                    <a:pt x="29192" y="1356"/>
                  </a:lnTo>
                  <a:lnTo>
                    <a:pt x="27896" y="1454"/>
                  </a:lnTo>
                  <a:lnTo>
                    <a:pt x="26501" y="1553"/>
                  </a:lnTo>
                  <a:lnTo>
                    <a:pt x="25008" y="1631"/>
                  </a:lnTo>
                  <a:lnTo>
                    <a:pt x="23417" y="1690"/>
                  </a:lnTo>
                  <a:lnTo>
                    <a:pt x="21727" y="1729"/>
                  </a:lnTo>
                  <a:lnTo>
                    <a:pt x="19940" y="1749"/>
                  </a:lnTo>
                  <a:lnTo>
                    <a:pt x="18054" y="1749"/>
                  </a:lnTo>
                  <a:lnTo>
                    <a:pt x="16168" y="1729"/>
                  </a:lnTo>
                  <a:lnTo>
                    <a:pt x="14380" y="1690"/>
                  </a:lnTo>
                  <a:lnTo>
                    <a:pt x="12691" y="1631"/>
                  </a:lnTo>
                  <a:lnTo>
                    <a:pt x="11080" y="1553"/>
                  </a:lnTo>
                  <a:lnTo>
                    <a:pt x="9587" y="1474"/>
                  </a:lnTo>
                  <a:lnTo>
                    <a:pt x="8192" y="1356"/>
                  </a:lnTo>
                  <a:lnTo>
                    <a:pt x="6915" y="1258"/>
                  </a:lnTo>
                  <a:lnTo>
                    <a:pt x="5717" y="1120"/>
                  </a:lnTo>
                  <a:lnTo>
                    <a:pt x="4656" y="1003"/>
                  </a:lnTo>
                  <a:lnTo>
                    <a:pt x="3693" y="865"/>
                  </a:lnTo>
                  <a:lnTo>
                    <a:pt x="2849" y="708"/>
                  </a:lnTo>
                  <a:lnTo>
                    <a:pt x="2122" y="570"/>
                  </a:lnTo>
                  <a:lnTo>
                    <a:pt x="1513" y="433"/>
                  </a:lnTo>
                  <a:lnTo>
                    <a:pt x="1041" y="276"/>
                  </a:lnTo>
                  <a:lnTo>
                    <a:pt x="668" y="138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0" name="Google Shape;11100;p68"/>
            <p:cNvSpPr/>
            <p:nvPr/>
          </p:nvSpPr>
          <p:spPr>
            <a:xfrm>
              <a:off x="-790309" y="-1494967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1"/>
                  </a:moveTo>
                  <a:lnTo>
                    <a:pt x="373" y="20"/>
                  </a:lnTo>
                  <a:lnTo>
                    <a:pt x="315" y="59"/>
                  </a:lnTo>
                  <a:lnTo>
                    <a:pt x="236" y="99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1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786" y="1435"/>
                  </a:lnTo>
                  <a:lnTo>
                    <a:pt x="1199" y="1552"/>
                  </a:lnTo>
                  <a:lnTo>
                    <a:pt x="1670" y="1670"/>
                  </a:lnTo>
                  <a:lnTo>
                    <a:pt x="2200" y="1788"/>
                  </a:lnTo>
                  <a:lnTo>
                    <a:pt x="2809" y="1906"/>
                  </a:lnTo>
                  <a:lnTo>
                    <a:pt x="3477" y="202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0549" y="2928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1864" y="2260"/>
                  </a:lnTo>
                  <a:lnTo>
                    <a:pt x="32630" y="2161"/>
                  </a:lnTo>
                  <a:lnTo>
                    <a:pt x="33318" y="2044"/>
                  </a:lnTo>
                  <a:lnTo>
                    <a:pt x="33927" y="1945"/>
                  </a:lnTo>
                  <a:lnTo>
                    <a:pt x="34457" y="1827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395"/>
                  </a:lnTo>
                  <a:lnTo>
                    <a:pt x="35930" y="1356"/>
                  </a:lnTo>
                  <a:lnTo>
                    <a:pt x="35989" y="1277"/>
                  </a:lnTo>
                  <a:lnTo>
                    <a:pt x="36048" y="1199"/>
                  </a:lnTo>
                  <a:lnTo>
                    <a:pt x="36087" y="1081"/>
                  </a:lnTo>
                  <a:lnTo>
                    <a:pt x="36107" y="963"/>
                  </a:lnTo>
                  <a:lnTo>
                    <a:pt x="36107" y="806"/>
                  </a:lnTo>
                  <a:lnTo>
                    <a:pt x="36087" y="668"/>
                  </a:lnTo>
                  <a:lnTo>
                    <a:pt x="36068" y="531"/>
                  </a:lnTo>
                  <a:lnTo>
                    <a:pt x="36009" y="433"/>
                  </a:lnTo>
                  <a:lnTo>
                    <a:pt x="35950" y="354"/>
                  </a:lnTo>
                  <a:lnTo>
                    <a:pt x="35891" y="276"/>
                  </a:lnTo>
                  <a:lnTo>
                    <a:pt x="35812" y="236"/>
                  </a:lnTo>
                  <a:lnTo>
                    <a:pt x="35753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315"/>
                  </a:lnTo>
                  <a:lnTo>
                    <a:pt x="35086" y="452"/>
                  </a:lnTo>
                  <a:lnTo>
                    <a:pt x="34594" y="590"/>
                  </a:lnTo>
                  <a:lnTo>
                    <a:pt x="34005" y="727"/>
                  </a:lnTo>
                  <a:lnTo>
                    <a:pt x="33278" y="865"/>
                  </a:lnTo>
                  <a:lnTo>
                    <a:pt x="32434" y="1002"/>
                  </a:lnTo>
                  <a:lnTo>
                    <a:pt x="31471" y="1120"/>
                  </a:lnTo>
                  <a:lnTo>
                    <a:pt x="30391" y="1238"/>
                  </a:lnTo>
                  <a:lnTo>
                    <a:pt x="29212" y="1356"/>
                  </a:lnTo>
                  <a:lnTo>
                    <a:pt x="27915" y="1454"/>
                  </a:lnTo>
                  <a:lnTo>
                    <a:pt x="26521" y="1552"/>
                  </a:lnTo>
                  <a:lnTo>
                    <a:pt x="25028" y="1611"/>
                  </a:lnTo>
                  <a:lnTo>
                    <a:pt x="23417" y="1670"/>
                  </a:lnTo>
                  <a:lnTo>
                    <a:pt x="21727" y="1729"/>
                  </a:lnTo>
                  <a:lnTo>
                    <a:pt x="19940" y="1749"/>
                  </a:lnTo>
                  <a:lnTo>
                    <a:pt x="18054" y="1749"/>
                  </a:lnTo>
                  <a:lnTo>
                    <a:pt x="16168" y="1729"/>
                  </a:lnTo>
                  <a:lnTo>
                    <a:pt x="14380" y="1690"/>
                  </a:lnTo>
                  <a:lnTo>
                    <a:pt x="12691" y="1631"/>
                  </a:lnTo>
                  <a:lnTo>
                    <a:pt x="11099" y="1552"/>
                  </a:lnTo>
                  <a:lnTo>
                    <a:pt x="9606" y="1454"/>
                  </a:lnTo>
                  <a:lnTo>
                    <a:pt x="8212" y="1356"/>
                  </a:lnTo>
                  <a:lnTo>
                    <a:pt x="6935" y="1238"/>
                  </a:lnTo>
                  <a:lnTo>
                    <a:pt x="5756" y="1120"/>
                  </a:lnTo>
                  <a:lnTo>
                    <a:pt x="4676" y="983"/>
                  </a:lnTo>
                  <a:lnTo>
                    <a:pt x="3713" y="865"/>
                  </a:lnTo>
                  <a:lnTo>
                    <a:pt x="2868" y="708"/>
                  </a:lnTo>
                  <a:lnTo>
                    <a:pt x="2142" y="570"/>
                  </a:lnTo>
                  <a:lnTo>
                    <a:pt x="1533" y="433"/>
                  </a:lnTo>
                  <a:lnTo>
                    <a:pt x="1061" y="276"/>
                  </a:lnTo>
                  <a:lnTo>
                    <a:pt x="688" y="138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1" name="Google Shape;11101;p68"/>
            <p:cNvSpPr/>
            <p:nvPr/>
          </p:nvSpPr>
          <p:spPr>
            <a:xfrm>
              <a:off x="-790309" y="-1429312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72" y="0"/>
                  </a:moveTo>
                  <a:lnTo>
                    <a:pt x="393" y="20"/>
                  </a:lnTo>
                  <a:lnTo>
                    <a:pt x="315" y="59"/>
                  </a:lnTo>
                  <a:lnTo>
                    <a:pt x="236" y="99"/>
                  </a:lnTo>
                  <a:lnTo>
                    <a:pt x="177" y="158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7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786" y="1415"/>
                  </a:lnTo>
                  <a:lnTo>
                    <a:pt x="1199" y="1552"/>
                  </a:lnTo>
                  <a:lnTo>
                    <a:pt x="1670" y="1670"/>
                  </a:lnTo>
                  <a:lnTo>
                    <a:pt x="2200" y="1788"/>
                  </a:lnTo>
                  <a:lnTo>
                    <a:pt x="2809" y="1906"/>
                  </a:lnTo>
                  <a:lnTo>
                    <a:pt x="3497" y="200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77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7"/>
                  </a:lnTo>
                  <a:lnTo>
                    <a:pt x="20549" y="2927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2198" y="2220"/>
                  </a:lnTo>
                  <a:lnTo>
                    <a:pt x="33219" y="2063"/>
                  </a:lnTo>
                  <a:lnTo>
                    <a:pt x="34064" y="1906"/>
                  </a:lnTo>
                  <a:lnTo>
                    <a:pt x="34791" y="1749"/>
                  </a:lnTo>
                  <a:lnTo>
                    <a:pt x="35262" y="1611"/>
                  </a:lnTo>
                  <a:lnTo>
                    <a:pt x="35675" y="1474"/>
                  </a:lnTo>
                  <a:lnTo>
                    <a:pt x="35773" y="1434"/>
                  </a:lnTo>
                  <a:lnTo>
                    <a:pt x="35852" y="1395"/>
                  </a:lnTo>
                  <a:lnTo>
                    <a:pt x="35930" y="1336"/>
                  </a:lnTo>
                  <a:lnTo>
                    <a:pt x="36009" y="1258"/>
                  </a:lnTo>
                  <a:lnTo>
                    <a:pt x="36048" y="1179"/>
                  </a:lnTo>
                  <a:lnTo>
                    <a:pt x="36087" y="1081"/>
                  </a:lnTo>
                  <a:lnTo>
                    <a:pt x="36107" y="943"/>
                  </a:lnTo>
                  <a:lnTo>
                    <a:pt x="36107" y="806"/>
                  </a:lnTo>
                  <a:lnTo>
                    <a:pt x="36087" y="668"/>
                  </a:lnTo>
                  <a:lnTo>
                    <a:pt x="36068" y="531"/>
                  </a:lnTo>
                  <a:lnTo>
                    <a:pt x="36029" y="433"/>
                  </a:lnTo>
                  <a:lnTo>
                    <a:pt x="35970" y="354"/>
                  </a:lnTo>
                  <a:lnTo>
                    <a:pt x="35891" y="275"/>
                  </a:lnTo>
                  <a:lnTo>
                    <a:pt x="35832" y="236"/>
                  </a:lnTo>
                  <a:lnTo>
                    <a:pt x="35753" y="197"/>
                  </a:lnTo>
                  <a:lnTo>
                    <a:pt x="35695" y="177"/>
                  </a:lnTo>
                  <a:lnTo>
                    <a:pt x="35518" y="275"/>
                  </a:lnTo>
                  <a:lnTo>
                    <a:pt x="35302" y="354"/>
                  </a:lnTo>
                  <a:lnTo>
                    <a:pt x="34928" y="492"/>
                  </a:lnTo>
                  <a:lnTo>
                    <a:pt x="34457" y="609"/>
                  </a:lnTo>
                  <a:lnTo>
                    <a:pt x="33887" y="747"/>
                  </a:lnTo>
                  <a:lnTo>
                    <a:pt x="33200" y="865"/>
                  </a:lnTo>
                  <a:lnTo>
                    <a:pt x="32434" y="983"/>
                  </a:lnTo>
                  <a:lnTo>
                    <a:pt x="31569" y="1100"/>
                  </a:lnTo>
                  <a:lnTo>
                    <a:pt x="30607" y="1218"/>
                  </a:lnTo>
                  <a:lnTo>
                    <a:pt x="29546" y="1317"/>
                  </a:lnTo>
                  <a:lnTo>
                    <a:pt x="28406" y="1415"/>
                  </a:lnTo>
                  <a:lnTo>
                    <a:pt x="27169" y="1493"/>
                  </a:lnTo>
                  <a:lnTo>
                    <a:pt x="25853" y="1572"/>
                  </a:lnTo>
                  <a:lnTo>
                    <a:pt x="24458" y="1631"/>
                  </a:lnTo>
                  <a:lnTo>
                    <a:pt x="22984" y="1690"/>
                  </a:lnTo>
                  <a:lnTo>
                    <a:pt x="21413" y="1729"/>
                  </a:lnTo>
                  <a:lnTo>
                    <a:pt x="19763" y="1749"/>
                  </a:lnTo>
                  <a:lnTo>
                    <a:pt x="18054" y="1749"/>
                  </a:lnTo>
                  <a:lnTo>
                    <a:pt x="16187" y="1729"/>
                  </a:lnTo>
                  <a:lnTo>
                    <a:pt x="14400" y="1670"/>
                  </a:lnTo>
                  <a:lnTo>
                    <a:pt x="12710" y="1631"/>
                  </a:lnTo>
                  <a:lnTo>
                    <a:pt x="11119" y="1552"/>
                  </a:lnTo>
                  <a:lnTo>
                    <a:pt x="9626" y="1454"/>
                  </a:lnTo>
                  <a:lnTo>
                    <a:pt x="8251" y="1356"/>
                  </a:lnTo>
                  <a:lnTo>
                    <a:pt x="6954" y="1238"/>
                  </a:lnTo>
                  <a:lnTo>
                    <a:pt x="5776" y="1120"/>
                  </a:lnTo>
                  <a:lnTo>
                    <a:pt x="4715" y="1002"/>
                  </a:lnTo>
                  <a:lnTo>
                    <a:pt x="3752" y="865"/>
                  </a:lnTo>
                  <a:lnTo>
                    <a:pt x="2908" y="708"/>
                  </a:lnTo>
                  <a:lnTo>
                    <a:pt x="2181" y="570"/>
                  </a:lnTo>
                  <a:lnTo>
                    <a:pt x="1572" y="433"/>
                  </a:lnTo>
                  <a:lnTo>
                    <a:pt x="1081" y="295"/>
                  </a:lnTo>
                  <a:lnTo>
                    <a:pt x="707" y="138"/>
                  </a:lnTo>
                  <a:lnTo>
                    <a:pt x="570" y="79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2" name="Google Shape;11102;p68"/>
            <p:cNvSpPr/>
            <p:nvPr/>
          </p:nvSpPr>
          <p:spPr>
            <a:xfrm>
              <a:off x="-790309" y="-1363344"/>
              <a:ext cx="594428" cy="47889"/>
            </a:xfrm>
            <a:custGeom>
              <a:avLst/>
              <a:gdLst/>
              <a:ahLst/>
              <a:cxnLst/>
              <a:rect l="l" t="t" r="r" b="b"/>
              <a:pathLst>
                <a:path w="36108" h="2909" extrusionOk="0">
                  <a:moveTo>
                    <a:pt x="393" y="1"/>
                  </a:moveTo>
                  <a:lnTo>
                    <a:pt x="315" y="40"/>
                  </a:lnTo>
                  <a:lnTo>
                    <a:pt x="236" y="79"/>
                  </a:lnTo>
                  <a:lnTo>
                    <a:pt x="177" y="138"/>
                  </a:lnTo>
                  <a:lnTo>
                    <a:pt x="98" y="217"/>
                  </a:lnTo>
                  <a:lnTo>
                    <a:pt x="59" y="335"/>
                  </a:lnTo>
                  <a:lnTo>
                    <a:pt x="20" y="453"/>
                  </a:lnTo>
                  <a:lnTo>
                    <a:pt x="0" y="610"/>
                  </a:lnTo>
                  <a:lnTo>
                    <a:pt x="20" y="747"/>
                  </a:lnTo>
                  <a:lnTo>
                    <a:pt x="40" y="885"/>
                  </a:lnTo>
                  <a:lnTo>
                    <a:pt x="79" y="983"/>
                  </a:lnTo>
                  <a:lnTo>
                    <a:pt x="118" y="1081"/>
                  </a:lnTo>
                  <a:lnTo>
                    <a:pt x="177" y="1160"/>
                  </a:lnTo>
                  <a:lnTo>
                    <a:pt x="256" y="1199"/>
                  </a:lnTo>
                  <a:lnTo>
                    <a:pt x="354" y="1258"/>
                  </a:lnTo>
                  <a:lnTo>
                    <a:pt x="452" y="1278"/>
                  </a:lnTo>
                  <a:lnTo>
                    <a:pt x="806" y="1396"/>
                  </a:lnTo>
                  <a:lnTo>
                    <a:pt x="1218" y="1514"/>
                  </a:lnTo>
                  <a:lnTo>
                    <a:pt x="1670" y="1651"/>
                  </a:lnTo>
                  <a:lnTo>
                    <a:pt x="2220" y="1769"/>
                  </a:lnTo>
                  <a:lnTo>
                    <a:pt x="2809" y="1867"/>
                  </a:lnTo>
                  <a:lnTo>
                    <a:pt x="3497" y="1985"/>
                  </a:lnTo>
                  <a:lnTo>
                    <a:pt x="4263" y="2103"/>
                  </a:lnTo>
                  <a:lnTo>
                    <a:pt x="5088" y="2201"/>
                  </a:lnTo>
                  <a:lnTo>
                    <a:pt x="6444" y="2358"/>
                  </a:lnTo>
                  <a:lnTo>
                    <a:pt x="7897" y="2496"/>
                  </a:lnTo>
                  <a:lnTo>
                    <a:pt x="9430" y="2614"/>
                  </a:lnTo>
                  <a:lnTo>
                    <a:pt x="11041" y="2712"/>
                  </a:lnTo>
                  <a:lnTo>
                    <a:pt x="12710" y="2790"/>
                  </a:lnTo>
                  <a:lnTo>
                    <a:pt x="14439" y="2849"/>
                  </a:lnTo>
                  <a:lnTo>
                    <a:pt x="16227" y="2889"/>
                  </a:lnTo>
                  <a:lnTo>
                    <a:pt x="18054" y="2908"/>
                  </a:lnTo>
                  <a:lnTo>
                    <a:pt x="18839" y="2908"/>
                  </a:lnTo>
                  <a:lnTo>
                    <a:pt x="20549" y="2889"/>
                  </a:lnTo>
                  <a:lnTo>
                    <a:pt x="22218" y="2869"/>
                  </a:lnTo>
                  <a:lnTo>
                    <a:pt x="23849" y="2830"/>
                  </a:lnTo>
                  <a:lnTo>
                    <a:pt x="25420" y="2751"/>
                  </a:lnTo>
                  <a:lnTo>
                    <a:pt x="26913" y="2673"/>
                  </a:lnTo>
                  <a:lnTo>
                    <a:pt x="28367" y="2574"/>
                  </a:lnTo>
                  <a:lnTo>
                    <a:pt x="29723" y="2476"/>
                  </a:lnTo>
                  <a:lnTo>
                    <a:pt x="30999" y="2339"/>
                  </a:lnTo>
                  <a:lnTo>
                    <a:pt x="32021" y="2221"/>
                  </a:lnTo>
                  <a:lnTo>
                    <a:pt x="32925" y="2083"/>
                  </a:lnTo>
                  <a:lnTo>
                    <a:pt x="33828" y="1926"/>
                  </a:lnTo>
                  <a:lnTo>
                    <a:pt x="34575" y="1769"/>
                  </a:lnTo>
                  <a:lnTo>
                    <a:pt x="35184" y="1612"/>
                  </a:lnTo>
                  <a:lnTo>
                    <a:pt x="35675" y="1455"/>
                  </a:lnTo>
                  <a:lnTo>
                    <a:pt x="35773" y="1415"/>
                  </a:lnTo>
                  <a:lnTo>
                    <a:pt x="35871" y="1376"/>
                  </a:lnTo>
                  <a:lnTo>
                    <a:pt x="35950" y="1317"/>
                  </a:lnTo>
                  <a:lnTo>
                    <a:pt x="36009" y="1239"/>
                  </a:lnTo>
                  <a:lnTo>
                    <a:pt x="36048" y="1160"/>
                  </a:lnTo>
                  <a:lnTo>
                    <a:pt x="36087" y="1042"/>
                  </a:lnTo>
                  <a:lnTo>
                    <a:pt x="36107" y="924"/>
                  </a:lnTo>
                  <a:lnTo>
                    <a:pt x="36107" y="787"/>
                  </a:lnTo>
                  <a:lnTo>
                    <a:pt x="36107" y="649"/>
                  </a:lnTo>
                  <a:lnTo>
                    <a:pt x="36068" y="531"/>
                  </a:lnTo>
                  <a:lnTo>
                    <a:pt x="36029" y="413"/>
                  </a:lnTo>
                  <a:lnTo>
                    <a:pt x="35970" y="335"/>
                  </a:lnTo>
                  <a:lnTo>
                    <a:pt x="35911" y="276"/>
                  </a:lnTo>
                  <a:lnTo>
                    <a:pt x="35852" y="217"/>
                  </a:lnTo>
                  <a:lnTo>
                    <a:pt x="35773" y="178"/>
                  </a:lnTo>
                  <a:lnTo>
                    <a:pt x="35714" y="158"/>
                  </a:lnTo>
                  <a:lnTo>
                    <a:pt x="35577" y="237"/>
                  </a:lnTo>
                  <a:lnTo>
                    <a:pt x="35400" y="315"/>
                  </a:lnTo>
                  <a:lnTo>
                    <a:pt x="35203" y="394"/>
                  </a:lnTo>
                  <a:lnTo>
                    <a:pt x="34948" y="472"/>
                  </a:lnTo>
                  <a:lnTo>
                    <a:pt x="34319" y="630"/>
                  </a:lnTo>
                  <a:lnTo>
                    <a:pt x="33534" y="787"/>
                  </a:lnTo>
                  <a:lnTo>
                    <a:pt x="32355" y="983"/>
                  </a:lnTo>
                  <a:lnTo>
                    <a:pt x="30941" y="1160"/>
                  </a:lnTo>
                  <a:lnTo>
                    <a:pt x="29310" y="1317"/>
                  </a:lnTo>
                  <a:lnTo>
                    <a:pt x="27463" y="1455"/>
                  </a:lnTo>
                  <a:lnTo>
                    <a:pt x="25420" y="1572"/>
                  </a:lnTo>
                  <a:lnTo>
                    <a:pt x="23161" y="1651"/>
                  </a:lnTo>
                  <a:lnTo>
                    <a:pt x="20706" y="1710"/>
                  </a:lnTo>
                  <a:lnTo>
                    <a:pt x="18054" y="1710"/>
                  </a:lnTo>
                  <a:lnTo>
                    <a:pt x="16187" y="1690"/>
                  </a:lnTo>
                  <a:lnTo>
                    <a:pt x="14419" y="1651"/>
                  </a:lnTo>
                  <a:lnTo>
                    <a:pt x="12730" y="1592"/>
                  </a:lnTo>
                  <a:lnTo>
                    <a:pt x="11139" y="1533"/>
                  </a:lnTo>
                  <a:lnTo>
                    <a:pt x="9665" y="1435"/>
                  </a:lnTo>
                  <a:lnTo>
                    <a:pt x="8271" y="1337"/>
                  </a:lnTo>
                  <a:lnTo>
                    <a:pt x="6994" y="1219"/>
                  </a:lnTo>
                  <a:lnTo>
                    <a:pt x="5815" y="1101"/>
                  </a:lnTo>
                  <a:lnTo>
                    <a:pt x="4735" y="983"/>
                  </a:lnTo>
                  <a:lnTo>
                    <a:pt x="3792" y="846"/>
                  </a:lnTo>
                  <a:lnTo>
                    <a:pt x="2947" y="688"/>
                  </a:lnTo>
                  <a:lnTo>
                    <a:pt x="2200" y="551"/>
                  </a:lnTo>
                  <a:lnTo>
                    <a:pt x="1591" y="413"/>
                  </a:lnTo>
                  <a:lnTo>
                    <a:pt x="1100" y="276"/>
                  </a:lnTo>
                  <a:lnTo>
                    <a:pt x="727" y="119"/>
                  </a:lnTo>
                  <a:lnTo>
                    <a:pt x="590" y="60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3" name="Google Shape;11103;p68"/>
            <p:cNvSpPr/>
            <p:nvPr/>
          </p:nvSpPr>
          <p:spPr>
            <a:xfrm>
              <a:off x="-790309" y="-954218"/>
              <a:ext cx="594428" cy="48531"/>
            </a:xfrm>
            <a:custGeom>
              <a:avLst/>
              <a:gdLst/>
              <a:ahLst/>
              <a:cxnLst/>
              <a:rect l="l" t="t" r="r" b="b"/>
              <a:pathLst>
                <a:path w="36108" h="2948" extrusionOk="0">
                  <a:moveTo>
                    <a:pt x="452" y="0"/>
                  </a:moveTo>
                  <a:lnTo>
                    <a:pt x="373" y="20"/>
                  </a:lnTo>
                  <a:lnTo>
                    <a:pt x="295" y="59"/>
                  </a:lnTo>
                  <a:lnTo>
                    <a:pt x="236" y="118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74"/>
                  </a:lnTo>
                  <a:lnTo>
                    <a:pt x="20" y="492"/>
                  </a:lnTo>
                  <a:lnTo>
                    <a:pt x="0" y="64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99"/>
                  </a:lnTo>
                  <a:lnTo>
                    <a:pt x="256" y="1238"/>
                  </a:lnTo>
                  <a:lnTo>
                    <a:pt x="354" y="1297"/>
                  </a:lnTo>
                  <a:lnTo>
                    <a:pt x="452" y="1317"/>
                  </a:lnTo>
                  <a:lnTo>
                    <a:pt x="550" y="1356"/>
                  </a:lnTo>
                  <a:lnTo>
                    <a:pt x="1041" y="1513"/>
                  </a:lnTo>
                  <a:lnTo>
                    <a:pt x="1670" y="1670"/>
                  </a:lnTo>
                  <a:lnTo>
                    <a:pt x="2338" y="1827"/>
                  </a:lnTo>
                  <a:lnTo>
                    <a:pt x="3124" y="1965"/>
                  </a:lnTo>
                  <a:lnTo>
                    <a:pt x="4047" y="210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52"/>
                  </a:lnTo>
                  <a:lnTo>
                    <a:pt x="11041" y="2751"/>
                  </a:lnTo>
                  <a:lnTo>
                    <a:pt x="12710" y="2829"/>
                  </a:lnTo>
                  <a:lnTo>
                    <a:pt x="14439" y="2888"/>
                  </a:lnTo>
                  <a:lnTo>
                    <a:pt x="16227" y="2928"/>
                  </a:lnTo>
                  <a:lnTo>
                    <a:pt x="18054" y="2947"/>
                  </a:lnTo>
                  <a:lnTo>
                    <a:pt x="18839" y="2947"/>
                  </a:lnTo>
                  <a:lnTo>
                    <a:pt x="20549" y="2928"/>
                  </a:lnTo>
                  <a:lnTo>
                    <a:pt x="22218" y="2908"/>
                  </a:lnTo>
                  <a:lnTo>
                    <a:pt x="23849" y="286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515"/>
                  </a:lnTo>
                  <a:lnTo>
                    <a:pt x="30999" y="2377"/>
                  </a:lnTo>
                  <a:lnTo>
                    <a:pt x="31903" y="2260"/>
                  </a:lnTo>
                  <a:lnTo>
                    <a:pt x="33180" y="2083"/>
                  </a:lnTo>
                  <a:lnTo>
                    <a:pt x="33730" y="1985"/>
                  </a:lnTo>
                  <a:lnTo>
                    <a:pt x="34221" y="1886"/>
                  </a:lnTo>
                  <a:lnTo>
                    <a:pt x="34653" y="1788"/>
                  </a:lnTo>
                  <a:lnTo>
                    <a:pt x="35046" y="1690"/>
                  </a:lnTo>
                  <a:lnTo>
                    <a:pt x="35380" y="1592"/>
                  </a:lnTo>
                  <a:lnTo>
                    <a:pt x="35675" y="1493"/>
                  </a:lnTo>
                  <a:lnTo>
                    <a:pt x="35812" y="1435"/>
                  </a:lnTo>
                  <a:lnTo>
                    <a:pt x="35871" y="1395"/>
                  </a:lnTo>
                  <a:lnTo>
                    <a:pt x="35930" y="1356"/>
                  </a:lnTo>
                  <a:lnTo>
                    <a:pt x="35989" y="1297"/>
                  </a:lnTo>
                  <a:lnTo>
                    <a:pt x="36029" y="1238"/>
                  </a:lnTo>
                  <a:lnTo>
                    <a:pt x="36068" y="1140"/>
                  </a:lnTo>
                  <a:lnTo>
                    <a:pt x="36087" y="1061"/>
                  </a:lnTo>
                  <a:lnTo>
                    <a:pt x="36107" y="943"/>
                  </a:lnTo>
                  <a:lnTo>
                    <a:pt x="36107" y="826"/>
                  </a:lnTo>
                  <a:lnTo>
                    <a:pt x="36107" y="708"/>
                  </a:lnTo>
                  <a:lnTo>
                    <a:pt x="36087" y="609"/>
                  </a:lnTo>
                  <a:lnTo>
                    <a:pt x="36048" y="511"/>
                  </a:lnTo>
                  <a:lnTo>
                    <a:pt x="36009" y="433"/>
                  </a:lnTo>
                  <a:lnTo>
                    <a:pt x="35911" y="315"/>
                  </a:lnTo>
                  <a:lnTo>
                    <a:pt x="35812" y="236"/>
                  </a:lnTo>
                  <a:lnTo>
                    <a:pt x="35675" y="177"/>
                  </a:lnTo>
                  <a:lnTo>
                    <a:pt x="35518" y="275"/>
                  </a:lnTo>
                  <a:lnTo>
                    <a:pt x="35321" y="374"/>
                  </a:lnTo>
                  <a:lnTo>
                    <a:pt x="35046" y="472"/>
                  </a:lnTo>
                  <a:lnTo>
                    <a:pt x="34712" y="570"/>
                  </a:lnTo>
                  <a:lnTo>
                    <a:pt x="34319" y="668"/>
                  </a:lnTo>
                  <a:lnTo>
                    <a:pt x="33868" y="767"/>
                  </a:lnTo>
                  <a:lnTo>
                    <a:pt x="33376" y="845"/>
                  </a:lnTo>
                  <a:lnTo>
                    <a:pt x="32807" y="943"/>
                  </a:lnTo>
                  <a:lnTo>
                    <a:pt x="31589" y="1120"/>
                  </a:lnTo>
                  <a:lnTo>
                    <a:pt x="30194" y="1277"/>
                  </a:lnTo>
                  <a:lnTo>
                    <a:pt x="28603" y="1415"/>
                  </a:lnTo>
                  <a:lnTo>
                    <a:pt x="26835" y="1533"/>
                  </a:lnTo>
                  <a:lnTo>
                    <a:pt x="24890" y="1631"/>
                  </a:lnTo>
                  <a:lnTo>
                    <a:pt x="22768" y="1710"/>
                  </a:lnTo>
                  <a:lnTo>
                    <a:pt x="20490" y="1749"/>
                  </a:lnTo>
                  <a:lnTo>
                    <a:pt x="18054" y="1749"/>
                  </a:lnTo>
                  <a:lnTo>
                    <a:pt x="15912" y="1729"/>
                  </a:lnTo>
                  <a:lnTo>
                    <a:pt x="13889" y="1670"/>
                  </a:lnTo>
                  <a:lnTo>
                    <a:pt x="11983" y="1611"/>
                  </a:lnTo>
                  <a:lnTo>
                    <a:pt x="10215" y="1513"/>
                  </a:lnTo>
                  <a:lnTo>
                    <a:pt x="8585" y="1395"/>
                  </a:lnTo>
                  <a:lnTo>
                    <a:pt x="7092" y="1277"/>
                  </a:lnTo>
                  <a:lnTo>
                    <a:pt x="5717" y="1140"/>
                  </a:lnTo>
                  <a:lnTo>
                    <a:pt x="4519" y="983"/>
                  </a:lnTo>
                  <a:lnTo>
                    <a:pt x="3752" y="865"/>
                  </a:lnTo>
                  <a:lnTo>
                    <a:pt x="3065" y="767"/>
                  </a:lnTo>
                  <a:lnTo>
                    <a:pt x="2456" y="649"/>
                  </a:lnTo>
                  <a:lnTo>
                    <a:pt x="1925" y="531"/>
                  </a:lnTo>
                  <a:lnTo>
                    <a:pt x="1454" y="413"/>
                  </a:lnTo>
                  <a:lnTo>
                    <a:pt x="1081" y="295"/>
                  </a:lnTo>
                  <a:lnTo>
                    <a:pt x="766" y="197"/>
                  </a:lnTo>
                  <a:lnTo>
                    <a:pt x="550" y="7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4" name="Google Shape;11104;p68"/>
            <p:cNvSpPr/>
            <p:nvPr/>
          </p:nvSpPr>
          <p:spPr>
            <a:xfrm>
              <a:off x="-790309" y="-884364"/>
              <a:ext cx="594428" cy="48531"/>
            </a:xfrm>
            <a:custGeom>
              <a:avLst/>
              <a:gdLst/>
              <a:ahLst/>
              <a:cxnLst/>
              <a:rect l="l" t="t" r="r" b="b"/>
              <a:pathLst>
                <a:path w="36108" h="2948" extrusionOk="0">
                  <a:moveTo>
                    <a:pt x="452" y="1"/>
                  </a:moveTo>
                  <a:lnTo>
                    <a:pt x="373" y="20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8"/>
                  </a:lnTo>
                  <a:lnTo>
                    <a:pt x="98" y="256"/>
                  </a:lnTo>
                  <a:lnTo>
                    <a:pt x="59" y="374"/>
                  </a:lnTo>
                  <a:lnTo>
                    <a:pt x="20" y="492"/>
                  </a:lnTo>
                  <a:lnTo>
                    <a:pt x="0" y="64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550" y="1356"/>
                  </a:lnTo>
                  <a:lnTo>
                    <a:pt x="904" y="1474"/>
                  </a:lnTo>
                  <a:lnTo>
                    <a:pt x="1297" y="1592"/>
                  </a:lnTo>
                  <a:lnTo>
                    <a:pt x="1768" y="1690"/>
                  </a:lnTo>
                  <a:lnTo>
                    <a:pt x="2299" y="1808"/>
                  </a:lnTo>
                  <a:lnTo>
                    <a:pt x="2888" y="1926"/>
                  </a:lnTo>
                  <a:lnTo>
                    <a:pt x="3536" y="2024"/>
                  </a:lnTo>
                  <a:lnTo>
                    <a:pt x="4283" y="214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28"/>
                  </a:lnTo>
                  <a:lnTo>
                    <a:pt x="18054" y="2947"/>
                  </a:lnTo>
                  <a:lnTo>
                    <a:pt x="18839" y="2947"/>
                  </a:lnTo>
                  <a:lnTo>
                    <a:pt x="21315" y="2928"/>
                  </a:lnTo>
                  <a:lnTo>
                    <a:pt x="23692" y="2869"/>
                  </a:lnTo>
                  <a:lnTo>
                    <a:pt x="25951" y="2771"/>
                  </a:lnTo>
                  <a:lnTo>
                    <a:pt x="28092" y="2633"/>
                  </a:lnTo>
                  <a:lnTo>
                    <a:pt x="29605" y="2515"/>
                  </a:lnTo>
                  <a:lnTo>
                    <a:pt x="30999" y="2378"/>
                  </a:lnTo>
                  <a:lnTo>
                    <a:pt x="31864" y="2279"/>
                  </a:lnTo>
                  <a:lnTo>
                    <a:pt x="32630" y="2162"/>
                  </a:lnTo>
                  <a:lnTo>
                    <a:pt x="33318" y="2063"/>
                  </a:lnTo>
                  <a:lnTo>
                    <a:pt x="33927" y="1946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612"/>
                  </a:lnTo>
                  <a:lnTo>
                    <a:pt x="35675" y="1494"/>
                  </a:lnTo>
                  <a:lnTo>
                    <a:pt x="35832" y="1435"/>
                  </a:lnTo>
                  <a:lnTo>
                    <a:pt x="35891" y="1395"/>
                  </a:lnTo>
                  <a:lnTo>
                    <a:pt x="35950" y="1337"/>
                  </a:lnTo>
                  <a:lnTo>
                    <a:pt x="35989" y="1278"/>
                  </a:lnTo>
                  <a:lnTo>
                    <a:pt x="36048" y="1219"/>
                  </a:lnTo>
                  <a:lnTo>
                    <a:pt x="36068" y="1140"/>
                  </a:lnTo>
                  <a:lnTo>
                    <a:pt x="36087" y="1042"/>
                  </a:lnTo>
                  <a:lnTo>
                    <a:pt x="36107" y="944"/>
                  </a:lnTo>
                  <a:lnTo>
                    <a:pt x="36107" y="826"/>
                  </a:lnTo>
                  <a:lnTo>
                    <a:pt x="36107" y="708"/>
                  </a:lnTo>
                  <a:lnTo>
                    <a:pt x="36087" y="610"/>
                  </a:lnTo>
                  <a:lnTo>
                    <a:pt x="36048" y="511"/>
                  </a:lnTo>
                  <a:lnTo>
                    <a:pt x="36009" y="433"/>
                  </a:lnTo>
                  <a:lnTo>
                    <a:pt x="35930" y="315"/>
                  </a:lnTo>
                  <a:lnTo>
                    <a:pt x="35812" y="236"/>
                  </a:lnTo>
                  <a:lnTo>
                    <a:pt x="35753" y="197"/>
                  </a:lnTo>
                  <a:lnTo>
                    <a:pt x="35675" y="178"/>
                  </a:lnTo>
                  <a:lnTo>
                    <a:pt x="35557" y="256"/>
                  </a:lnTo>
                  <a:lnTo>
                    <a:pt x="35400" y="335"/>
                  </a:lnTo>
                  <a:lnTo>
                    <a:pt x="35203" y="413"/>
                  </a:lnTo>
                  <a:lnTo>
                    <a:pt x="34987" y="492"/>
                  </a:lnTo>
                  <a:lnTo>
                    <a:pt x="34398" y="649"/>
                  </a:lnTo>
                  <a:lnTo>
                    <a:pt x="33652" y="806"/>
                  </a:lnTo>
                  <a:lnTo>
                    <a:pt x="32768" y="944"/>
                  </a:lnTo>
                  <a:lnTo>
                    <a:pt x="31746" y="1101"/>
                  </a:lnTo>
                  <a:lnTo>
                    <a:pt x="30567" y="1238"/>
                  </a:lnTo>
                  <a:lnTo>
                    <a:pt x="29251" y="1356"/>
                  </a:lnTo>
                  <a:lnTo>
                    <a:pt x="28131" y="1454"/>
                  </a:lnTo>
                  <a:lnTo>
                    <a:pt x="26933" y="1533"/>
                  </a:lnTo>
                  <a:lnTo>
                    <a:pt x="25636" y="1592"/>
                  </a:lnTo>
                  <a:lnTo>
                    <a:pt x="24261" y="1651"/>
                  </a:lnTo>
                  <a:lnTo>
                    <a:pt x="22827" y="1710"/>
                  </a:lnTo>
                  <a:lnTo>
                    <a:pt x="21315" y="1729"/>
                  </a:lnTo>
                  <a:lnTo>
                    <a:pt x="19723" y="1749"/>
                  </a:lnTo>
                  <a:lnTo>
                    <a:pt x="18054" y="1749"/>
                  </a:lnTo>
                  <a:lnTo>
                    <a:pt x="16227" y="1729"/>
                  </a:lnTo>
                  <a:lnTo>
                    <a:pt x="14498" y="1690"/>
                  </a:lnTo>
                  <a:lnTo>
                    <a:pt x="12848" y="1631"/>
                  </a:lnTo>
                  <a:lnTo>
                    <a:pt x="11296" y="1572"/>
                  </a:lnTo>
                  <a:lnTo>
                    <a:pt x="9842" y="1474"/>
                  </a:lnTo>
                  <a:lnTo>
                    <a:pt x="8467" y="1395"/>
                  </a:lnTo>
                  <a:lnTo>
                    <a:pt x="7210" y="1278"/>
                  </a:lnTo>
                  <a:lnTo>
                    <a:pt x="6031" y="1160"/>
                  </a:lnTo>
                  <a:lnTo>
                    <a:pt x="4970" y="1042"/>
                  </a:lnTo>
                  <a:lnTo>
                    <a:pt x="4008" y="904"/>
                  </a:lnTo>
                  <a:lnTo>
                    <a:pt x="3163" y="767"/>
                  </a:lnTo>
                  <a:lnTo>
                    <a:pt x="2417" y="629"/>
                  </a:lnTo>
                  <a:lnTo>
                    <a:pt x="1768" y="492"/>
                  </a:lnTo>
                  <a:lnTo>
                    <a:pt x="1258" y="354"/>
                  </a:lnTo>
                  <a:lnTo>
                    <a:pt x="845" y="217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5" name="Google Shape;11105;p68"/>
            <p:cNvSpPr/>
            <p:nvPr/>
          </p:nvSpPr>
          <p:spPr>
            <a:xfrm>
              <a:off x="-790309" y="-814511"/>
              <a:ext cx="594428" cy="48219"/>
            </a:xfrm>
            <a:custGeom>
              <a:avLst/>
              <a:gdLst/>
              <a:ahLst/>
              <a:cxnLst/>
              <a:rect l="l" t="t" r="r" b="b"/>
              <a:pathLst>
                <a:path w="36108" h="2929" extrusionOk="0">
                  <a:moveTo>
                    <a:pt x="452" y="1"/>
                  </a:moveTo>
                  <a:lnTo>
                    <a:pt x="373" y="21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8"/>
                  </a:lnTo>
                  <a:lnTo>
                    <a:pt x="98" y="256"/>
                  </a:lnTo>
                  <a:lnTo>
                    <a:pt x="59" y="355"/>
                  </a:lnTo>
                  <a:lnTo>
                    <a:pt x="20" y="492"/>
                  </a:lnTo>
                  <a:lnTo>
                    <a:pt x="0" y="630"/>
                  </a:lnTo>
                  <a:lnTo>
                    <a:pt x="20" y="787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1"/>
                  </a:lnTo>
                  <a:lnTo>
                    <a:pt x="177" y="1180"/>
                  </a:lnTo>
                  <a:lnTo>
                    <a:pt x="256" y="1239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570" y="1356"/>
                  </a:lnTo>
                  <a:lnTo>
                    <a:pt x="924" y="1474"/>
                  </a:lnTo>
                  <a:lnTo>
                    <a:pt x="1316" y="1592"/>
                  </a:lnTo>
                  <a:lnTo>
                    <a:pt x="1768" y="1690"/>
                  </a:lnTo>
                  <a:lnTo>
                    <a:pt x="2299" y="1808"/>
                  </a:lnTo>
                  <a:lnTo>
                    <a:pt x="2888" y="1926"/>
                  </a:lnTo>
                  <a:lnTo>
                    <a:pt x="3556" y="2024"/>
                  </a:lnTo>
                  <a:lnTo>
                    <a:pt x="4283" y="2142"/>
                  </a:lnTo>
                  <a:lnTo>
                    <a:pt x="5088" y="2240"/>
                  </a:lnTo>
                  <a:lnTo>
                    <a:pt x="6444" y="2398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2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1020" y="2928"/>
                  </a:lnTo>
                  <a:lnTo>
                    <a:pt x="23122" y="2869"/>
                  </a:lnTo>
                  <a:lnTo>
                    <a:pt x="25283" y="2791"/>
                  </a:lnTo>
                  <a:lnTo>
                    <a:pt x="27326" y="2692"/>
                  </a:lnTo>
                  <a:lnTo>
                    <a:pt x="29251" y="2535"/>
                  </a:lnTo>
                  <a:lnTo>
                    <a:pt x="30999" y="2378"/>
                  </a:lnTo>
                  <a:lnTo>
                    <a:pt x="31864" y="2260"/>
                  </a:lnTo>
                  <a:lnTo>
                    <a:pt x="32630" y="2162"/>
                  </a:lnTo>
                  <a:lnTo>
                    <a:pt x="33318" y="2044"/>
                  </a:lnTo>
                  <a:lnTo>
                    <a:pt x="33927" y="1946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53" y="1455"/>
                  </a:lnTo>
                  <a:lnTo>
                    <a:pt x="35852" y="1415"/>
                  </a:lnTo>
                  <a:lnTo>
                    <a:pt x="35950" y="1337"/>
                  </a:lnTo>
                  <a:lnTo>
                    <a:pt x="36009" y="1278"/>
                  </a:lnTo>
                  <a:lnTo>
                    <a:pt x="36048" y="1199"/>
                  </a:lnTo>
                  <a:lnTo>
                    <a:pt x="36068" y="1121"/>
                  </a:lnTo>
                  <a:lnTo>
                    <a:pt x="36087" y="1042"/>
                  </a:lnTo>
                  <a:lnTo>
                    <a:pt x="36107" y="806"/>
                  </a:lnTo>
                  <a:lnTo>
                    <a:pt x="36107" y="708"/>
                  </a:lnTo>
                  <a:lnTo>
                    <a:pt x="36087" y="610"/>
                  </a:lnTo>
                  <a:lnTo>
                    <a:pt x="36029" y="453"/>
                  </a:lnTo>
                  <a:lnTo>
                    <a:pt x="35930" y="335"/>
                  </a:lnTo>
                  <a:lnTo>
                    <a:pt x="35832" y="237"/>
                  </a:lnTo>
                  <a:lnTo>
                    <a:pt x="35753" y="197"/>
                  </a:lnTo>
                  <a:lnTo>
                    <a:pt x="35675" y="178"/>
                  </a:lnTo>
                  <a:lnTo>
                    <a:pt x="35518" y="276"/>
                  </a:lnTo>
                  <a:lnTo>
                    <a:pt x="35262" y="374"/>
                  </a:lnTo>
                  <a:lnTo>
                    <a:pt x="34948" y="492"/>
                  </a:lnTo>
                  <a:lnTo>
                    <a:pt x="34575" y="590"/>
                  </a:lnTo>
                  <a:lnTo>
                    <a:pt x="34103" y="708"/>
                  </a:lnTo>
                  <a:lnTo>
                    <a:pt x="33573" y="806"/>
                  </a:lnTo>
                  <a:lnTo>
                    <a:pt x="32984" y="905"/>
                  </a:lnTo>
                  <a:lnTo>
                    <a:pt x="32316" y="1022"/>
                  </a:lnTo>
                  <a:lnTo>
                    <a:pt x="31589" y="1121"/>
                  </a:lnTo>
                  <a:lnTo>
                    <a:pt x="30783" y="1199"/>
                  </a:lnTo>
                  <a:lnTo>
                    <a:pt x="29919" y="1298"/>
                  </a:lnTo>
                  <a:lnTo>
                    <a:pt x="28996" y="1376"/>
                  </a:lnTo>
                  <a:lnTo>
                    <a:pt x="27994" y="1455"/>
                  </a:lnTo>
                  <a:lnTo>
                    <a:pt x="26933" y="1533"/>
                  </a:lnTo>
                  <a:lnTo>
                    <a:pt x="25833" y="1592"/>
                  </a:lnTo>
                  <a:lnTo>
                    <a:pt x="24654" y="1631"/>
                  </a:lnTo>
                  <a:lnTo>
                    <a:pt x="23122" y="1690"/>
                  </a:lnTo>
                  <a:lnTo>
                    <a:pt x="21531" y="1730"/>
                  </a:lnTo>
                  <a:lnTo>
                    <a:pt x="19822" y="1749"/>
                  </a:lnTo>
                  <a:lnTo>
                    <a:pt x="18054" y="1749"/>
                  </a:lnTo>
                  <a:lnTo>
                    <a:pt x="16227" y="1730"/>
                  </a:lnTo>
                  <a:lnTo>
                    <a:pt x="14498" y="1690"/>
                  </a:lnTo>
                  <a:lnTo>
                    <a:pt x="12867" y="1631"/>
                  </a:lnTo>
                  <a:lnTo>
                    <a:pt x="11316" y="1573"/>
                  </a:lnTo>
                  <a:lnTo>
                    <a:pt x="9862" y="1474"/>
                  </a:lnTo>
                  <a:lnTo>
                    <a:pt x="8487" y="1376"/>
                  </a:lnTo>
                  <a:lnTo>
                    <a:pt x="7229" y="1278"/>
                  </a:lnTo>
                  <a:lnTo>
                    <a:pt x="6070" y="1160"/>
                  </a:lnTo>
                  <a:lnTo>
                    <a:pt x="4990" y="1042"/>
                  </a:lnTo>
                  <a:lnTo>
                    <a:pt x="4027" y="905"/>
                  </a:lnTo>
                  <a:lnTo>
                    <a:pt x="3183" y="767"/>
                  </a:lnTo>
                  <a:lnTo>
                    <a:pt x="2436" y="630"/>
                  </a:lnTo>
                  <a:lnTo>
                    <a:pt x="1788" y="492"/>
                  </a:lnTo>
                  <a:lnTo>
                    <a:pt x="1277" y="355"/>
                  </a:lnTo>
                  <a:lnTo>
                    <a:pt x="865" y="217"/>
                  </a:lnTo>
                  <a:lnTo>
                    <a:pt x="570" y="80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6" name="Google Shape;11106;p68"/>
            <p:cNvSpPr/>
            <p:nvPr/>
          </p:nvSpPr>
          <p:spPr>
            <a:xfrm>
              <a:off x="-790309" y="-744641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0"/>
                  </a:moveTo>
                  <a:lnTo>
                    <a:pt x="373" y="20"/>
                  </a:lnTo>
                  <a:lnTo>
                    <a:pt x="295" y="40"/>
                  </a:lnTo>
                  <a:lnTo>
                    <a:pt x="236" y="98"/>
                  </a:lnTo>
                  <a:lnTo>
                    <a:pt x="157" y="15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1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590" y="1356"/>
                  </a:lnTo>
                  <a:lnTo>
                    <a:pt x="924" y="1474"/>
                  </a:lnTo>
                  <a:lnTo>
                    <a:pt x="1336" y="1591"/>
                  </a:lnTo>
                  <a:lnTo>
                    <a:pt x="1788" y="1690"/>
                  </a:lnTo>
                  <a:lnTo>
                    <a:pt x="2318" y="1808"/>
                  </a:lnTo>
                  <a:lnTo>
                    <a:pt x="2888" y="1925"/>
                  </a:lnTo>
                  <a:lnTo>
                    <a:pt x="3556" y="2024"/>
                  </a:lnTo>
                  <a:lnTo>
                    <a:pt x="4283" y="2122"/>
                  </a:lnTo>
                  <a:lnTo>
                    <a:pt x="5088" y="2240"/>
                  </a:lnTo>
                  <a:lnTo>
                    <a:pt x="6306" y="2377"/>
                  </a:lnTo>
                  <a:lnTo>
                    <a:pt x="7622" y="2495"/>
                  </a:lnTo>
                  <a:lnTo>
                    <a:pt x="8978" y="2613"/>
                  </a:lnTo>
                  <a:lnTo>
                    <a:pt x="10432" y="2692"/>
                  </a:lnTo>
                  <a:lnTo>
                    <a:pt x="11925" y="2770"/>
                  </a:lnTo>
                  <a:lnTo>
                    <a:pt x="13476" y="2849"/>
                  </a:lnTo>
                  <a:lnTo>
                    <a:pt x="15048" y="2888"/>
                  </a:lnTo>
                  <a:lnTo>
                    <a:pt x="16679" y="2908"/>
                  </a:lnTo>
                  <a:lnTo>
                    <a:pt x="18054" y="2927"/>
                  </a:lnTo>
                  <a:lnTo>
                    <a:pt x="20549" y="2927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1864" y="2259"/>
                  </a:lnTo>
                  <a:lnTo>
                    <a:pt x="32630" y="2161"/>
                  </a:lnTo>
                  <a:lnTo>
                    <a:pt x="33318" y="2043"/>
                  </a:lnTo>
                  <a:lnTo>
                    <a:pt x="33927" y="1945"/>
                  </a:lnTo>
                  <a:lnTo>
                    <a:pt x="34457" y="1827"/>
                  </a:lnTo>
                  <a:lnTo>
                    <a:pt x="34928" y="1709"/>
                  </a:lnTo>
                  <a:lnTo>
                    <a:pt x="35321" y="1591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415"/>
                  </a:lnTo>
                  <a:lnTo>
                    <a:pt x="35970" y="1316"/>
                  </a:lnTo>
                  <a:lnTo>
                    <a:pt x="36009" y="1257"/>
                  </a:lnTo>
                  <a:lnTo>
                    <a:pt x="36048" y="1199"/>
                  </a:lnTo>
                  <a:lnTo>
                    <a:pt x="36107" y="1022"/>
                  </a:lnTo>
                  <a:lnTo>
                    <a:pt x="36107" y="806"/>
                  </a:lnTo>
                  <a:lnTo>
                    <a:pt x="36087" y="609"/>
                  </a:lnTo>
                  <a:lnTo>
                    <a:pt x="36029" y="452"/>
                  </a:lnTo>
                  <a:lnTo>
                    <a:pt x="35950" y="334"/>
                  </a:lnTo>
                  <a:lnTo>
                    <a:pt x="35852" y="256"/>
                  </a:lnTo>
                  <a:lnTo>
                    <a:pt x="35753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295"/>
                  </a:lnTo>
                  <a:lnTo>
                    <a:pt x="35105" y="432"/>
                  </a:lnTo>
                  <a:lnTo>
                    <a:pt x="34634" y="570"/>
                  </a:lnTo>
                  <a:lnTo>
                    <a:pt x="34044" y="707"/>
                  </a:lnTo>
                  <a:lnTo>
                    <a:pt x="33337" y="845"/>
                  </a:lnTo>
                  <a:lnTo>
                    <a:pt x="32512" y="982"/>
                  </a:lnTo>
                  <a:lnTo>
                    <a:pt x="31589" y="1100"/>
                  </a:lnTo>
                  <a:lnTo>
                    <a:pt x="30548" y="1218"/>
                  </a:lnTo>
                  <a:lnTo>
                    <a:pt x="29389" y="1336"/>
                  </a:lnTo>
                  <a:lnTo>
                    <a:pt x="28151" y="1434"/>
                  </a:lnTo>
                  <a:lnTo>
                    <a:pt x="26796" y="1533"/>
                  </a:lnTo>
                  <a:lnTo>
                    <a:pt x="25342" y="1611"/>
                  </a:lnTo>
                  <a:lnTo>
                    <a:pt x="23790" y="1670"/>
                  </a:lnTo>
                  <a:lnTo>
                    <a:pt x="22140" y="1709"/>
                  </a:lnTo>
                  <a:lnTo>
                    <a:pt x="20411" y="1729"/>
                  </a:lnTo>
                  <a:lnTo>
                    <a:pt x="18564" y="1749"/>
                  </a:lnTo>
                  <a:lnTo>
                    <a:pt x="18054" y="1749"/>
                  </a:lnTo>
                  <a:lnTo>
                    <a:pt x="16246" y="1729"/>
                  </a:lnTo>
                  <a:lnTo>
                    <a:pt x="14518" y="1690"/>
                  </a:lnTo>
                  <a:lnTo>
                    <a:pt x="12887" y="1631"/>
                  </a:lnTo>
                  <a:lnTo>
                    <a:pt x="11335" y="1552"/>
                  </a:lnTo>
                  <a:lnTo>
                    <a:pt x="9882" y="1474"/>
                  </a:lnTo>
                  <a:lnTo>
                    <a:pt x="8526" y="1375"/>
                  </a:lnTo>
                  <a:lnTo>
                    <a:pt x="7249" y="1277"/>
                  </a:lnTo>
                  <a:lnTo>
                    <a:pt x="6090" y="1159"/>
                  </a:lnTo>
                  <a:lnTo>
                    <a:pt x="5029" y="1041"/>
                  </a:lnTo>
                  <a:lnTo>
                    <a:pt x="4067" y="904"/>
                  </a:lnTo>
                  <a:lnTo>
                    <a:pt x="3202" y="766"/>
                  </a:lnTo>
                  <a:lnTo>
                    <a:pt x="2456" y="629"/>
                  </a:lnTo>
                  <a:lnTo>
                    <a:pt x="1827" y="491"/>
                  </a:lnTo>
                  <a:lnTo>
                    <a:pt x="1297" y="354"/>
                  </a:lnTo>
                  <a:lnTo>
                    <a:pt x="884" y="216"/>
                  </a:lnTo>
                  <a:lnTo>
                    <a:pt x="570" y="7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7" name="Google Shape;11107;p68"/>
            <p:cNvSpPr/>
            <p:nvPr/>
          </p:nvSpPr>
          <p:spPr>
            <a:xfrm>
              <a:off x="-779311" y="-721362"/>
              <a:ext cx="579859" cy="141018"/>
            </a:xfrm>
            <a:custGeom>
              <a:avLst/>
              <a:gdLst/>
              <a:ahLst/>
              <a:cxnLst/>
              <a:rect l="l" t="t" r="r" b="b"/>
              <a:pathLst>
                <a:path w="35223" h="8566" extrusionOk="0">
                  <a:moveTo>
                    <a:pt x="35184" y="1"/>
                  </a:moveTo>
                  <a:lnTo>
                    <a:pt x="35105" y="40"/>
                  </a:lnTo>
                  <a:lnTo>
                    <a:pt x="35007" y="60"/>
                  </a:lnTo>
                  <a:lnTo>
                    <a:pt x="34653" y="177"/>
                  </a:lnTo>
                  <a:lnTo>
                    <a:pt x="34260" y="295"/>
                  </a:lnTo>
                  <a:lnTo>
                    <a:pt x="33789" y="413"/>
                  </a:lnTo>
                  <a:lnTo>
                    <a:pt x="33259" y="531"/>
                  </a:lnTo>
                  <a:lnTo>
                    <a:pt x="32650" y="629"/>
                  </a:lnTo>
                  <a:lnTo>
                    <a:pt x="31962" y="747"/>
                  </a:lnTo>
                  <a:lnTo>
                    <a:pt x="31196" y="845"/>
                  </a:lnTo>
                  <a:lnTo>
                    <a:pt x="30331" y="944"/>
                  </a:lnTo>
                  <a:lnTo>
                    <a:pt x="29055" y="1081"/>
                  </a:lnTo>
                  <a:lnTo>
                    <a:pt x="27699" y="1199"/>
                  </a:lnTo>
                  <a:lnTo>
                    <a:pt x="26245" y="1297"/>
                  </a:lnTo>
                  <a:lnTo>
                    <a:pt x="24752" y="1376"/>
                  </a:lnTo>
                  <a:lnTo>
                    <a:pt x="23181" y="1435"/>
                  </a:lnTo>
                  <a:lnTo>
                    <a:pt x="21550" y="1474"/>
                  </a:lnTo>
                  <a:lnTo>
                    <a:pt x="19881" y="1513"/>
                  </a:lnTo>
                  <a:lnTo>
                    <a:pt x="17386" y="1513"/>
                  </a:lnTo>
                  <a:lnTo>
                    <a:pt x="16011" y="1494"/>
                  </a:lnTo>
                  <a:lnTo>
                    <a:pt x="15087" y="2024"/>
                  </a:lnTo>
                  <a:lnTo>
                    <a:pt x="14144" y="2515"/>
                  </a:lnTo>
                  <a:lnTo>
                    <a:pt x="13182" y="2987"/>
                  </a:lnTo>
                  <a:lnTo>
                    <a:pt x="12219" y="3419"/>
                  </a:lnTo>
                  <a:lnTo>
                    <a:pt x="11257" y="3831"/>
                  </a:lnTo>
                  <a:lnTo>
                    <a:pt x="10274" y="4205"/>
                  </a:lnTo>
                  <a:lnTo>
                    <a:pt x="9272" y="4558"/>
                  </a:lnTo>
                  <a:lnTo>
                    <a:pt x="8271" y="4892"/>
                  </a:lnTo>
                  <a:lnTo>
                    <a:pt x="7269" y="5187"/>
                  </a:lnTo>
                  <a:lnTo>
                    <a:pt x="6247" y="5462"/>
                  </a:lnTo>
                  <a:lnTo>
                    <a:pt x="5206" y="5717"/>
                  </a:lnTo>
                  <a:lnTo>
                    <a:pt x="4184" y="5953"/>
                  </a:lnTo>
                  <a:lnTo>
                    <a:pt x="3143" y="6149"/>
                  </a:lnTo>
                  <a:lnTo>
                    <a:pt x="2102" y="6326"/>
                  </a:lnTo>
                  <a:lnTo>
                    <a:pt x="1061" y="6464"/>
                  </a:lnTo>
                  <a:lnTo>
                    <a:pt x="0" y="6601"/>
                  </a:lnTo>
                  <a:lnTo>
                    <a:pt x="59" y="6680"/>
                  </a:lnTo>
                  <a:lnTo>
                    <a:pt x="79" y="6778"/>
                  </a:lnTo>
                  <a:lnTo>
                    <a:pt x="157" y="6837"/>
                  </a:lnTo>
                  <a:lnTo>
                    <a:pt x="295" y="6916"/>
                  </a:lnTo>
                  <a:lnTo>
                    <a:pt x="629" y="7053"/>
                  </a:lnTo>
                  <a:lnTo>
                    <a:pt x="1100" y="7191"/>
                  </a:lnTo>
                  <a:lnTo>
                    <a:pt x="1690" y="7348"/>
                  </a:lnTo>
                  <a:lnTo>
                    <a:pt x="2416" y="7505"/>
                  </a:lnTo>
                  <a:lnTo>
                    <a:pt x="3261" y="7642"/>
                  </a:lnTo>
                  <a:lnTo>
                    <a:pt x="4224" y="7780"/>
                  </a:lnTo>
                  <a:lnTo>
                    <a:pt x="5285" y="7917"/>
                  </a:lnTo>
                  <a:lnTo>
                    <a:pt x="6463" y="8055"/>
                  </a:lnTo>
                  <a:lnTo>
                    <a:pt x="7760" y="8173"/>
                  </a:lnTo>
                  <a:lnTo>
                    <a:pt x="9135" y="8271"/>
                  </a:lnTo>
                  <a:lnTo>
                    <a:pt x="10628" y="8369"/>
                  </a:lnTo>
                  <a:lnTo>
                    <a:pt x="12219" y="8448"/>
                  </a:lnTo>
                  <a:lnTo>
                    <a:pt x="13909" y="8507"/>
                  </a:lnTo>
                  <a:lnTo>
                    <a:pt x="15696" y="8546"/>
                  </a:lnTo>
                  <a:lnTo>
                    <a:pt x="17562" y="8566"/>
                  </a:lnTo>
                  <a:lnTo>
                    <a:pt x="20490" y="8566"/>
                  </a:lnTo>
                  <a:lnTo>
                    <a:pt x="23063" y="8526"/>
                  </a:lnTo>
                  <a:lnTo>
                    <a:pt x="25322" y="8467"/>
                  </a:lnTo>
                  <a:lnTo>
                    <a:pt x="27287" y="8369"/>
                  </a:lnTo>
                  <a:lnTo>
                    <a:pt x="28956" y="8232"/>
                  </a:lnTo>
                  <a:lnTo>
                    <a:pt x="30371" y="8114"/>
                  </a:lnTo>
                  <a:lnTo>
                    <a:pt x="31549" y="7957"/>
                  </a:lnTo>
                  <a:lnTo>
                    <a:pt x="32512" y="7800"/>
                  </a:lnTo>
                  <a:lnTo>
                    <a:pt x="33278" y="7642"/>
                  </a:lnTo>
                  <a:lnTo>
                    <a:pt x="33868" y="7505"/>
                  </a:lnTo>
                  <a:lnTo>
                    <a:pt x="34319" y="7348"/>
                  </a:lnTo>
                  <a:lnTo>
                    <a:pt x="34634" y="7230"/>
                  </a:lnTo>
                  <a:lnTo>
                    <a:pt x="34850" y="7112"/>
                  </a:lnTo>
                  <a:lnTo>
                    <a:pt x="34968" y="7014"/>
                  </a:lnTo>
                  <a:lnTo>
                    <a:pt x="35027" y="6955"/>
                  </a:lnTo>
                  <a:lnTo>
                    <a:pt x="35046" y="6916"/>
                  </a:lnTo>
                  <a:lnTo>
                    <a:pt x="35125" y="6798"/>
                  </a:lnTo>
                  <a:lnTo>
                    <a:pt x="35223" y="6699"/>
                  </a:lnTo>
                  <a:lnTo>
                    <a:pt x="35184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8" name="Google Shape;11108;p68"/>
            <p:cNvSpPr/>
            <p:nvPr/>
          </p:nvSpPr>
          <p:spPr>
            <a:xfrm>
              <a:off x="-715928" y="-1339736"/>
              <a:ext cx="514865" cy="414295"/>
            </a:xfrm>
            <a:custGeom>
              <a:avLst/>
              <a:gdLst/>
              <a:ahLst/>
              <a:cxnLst/>
              <a:rect l="l" t="t" r="r" b="b"/>
              <a:pathLst>
                <a:path w="31275" h="25166" extrusionOk="0">
                  <a:moveTo>
                    <a:pt x="31196" y="1"/>
                  </a:moveTo>
                  <a:lnTo>
                    <a:pt x="30685" y="178"/>
                  </a:lnTo>
                  <a:lnTo>
                    <a:pt x="30057" y="335"/>
                  </a:lnTo>
                  <a:lnTo>
                    <a:pt x="29310" y="492"/>
                  </a:lnTo>
                  <a:lnTo>
                    <a:pt x="28407" y="649"/>
                  </a:lnTo>
                  <a:lnTo>
                    <a:pt x="28014" y="1494"/>
                  </a:lnTo>
                  <a:lnTo>
                    <a:pt x="27582" y="2339"/>
                  </a:lnTo>
                  <a:lnTo>
                    <a:pt x="27149" y="3164"/>
                  </a:lnTo>
                  <a:lnTo>
                    <a:pt x="26698" y="3989"/>
                  </a:lnTo>
                  <a:lnTo>
                    <a:pt x="26226" y="4794"/>
                  </a:lnTo>
                  <a:lnTo>
                    <a:pt x="25735" y="5600"/>
                  </a:lnTo>
                  <a:lnTo>
                    <a:pt x="25224" y="6385"/>
                  </a:lnTo>
                  <a:lnTo>
                    <a:pt x="24713" y="7171"/>
                  </a:lnTo>
                  <a:lnTo>
                    <a:pt x="24163" y="7937"/>
                  </a:lnTo>
                  <a:lnTo>
                    <a:pt x="23613" y="8704"/>
                  </a:lnTo>
                  <a:lnTo>
                    <a:pt x="23024" y="9450"/>
                  </a:lnTo>
                  <a:lnTo>
                    <a:pt x="22435" y="10197"/>
                  </a:lnTo>
                  <a:lnTo>
                    <a:pt x="21806" y="10923"/>
                  </a:lnTo>
                  <a:lnTo>
                    <a:pt x="21177" y="11631"/>
                  </a:lnTo>
                  <a:lnTo>
                    <a:pt x="20510" y="12318"/>
                  </a:lnTo>
                  <a:lnTo>
                    <a:pt x="19842" y="13006"/>
                  </a:lnTo>
                  <a:lnTo>
                    <a:pt x="18761" y="14008"/>
                  </a:lnTo>
                  <a:lnTo>
                    <a:pt x="17661" y="14970"/>
                  </a:lnTo>
                  <a:lnTo>
                    <a:pt x="16541" y="15894"/>
                  </a:lnTo>
                  <a:lnTo>
                    <a:pt x="15382" y="16778"/>
                  </a:lnTo>
                  <a:lnTo>
                    <a:pt x="14204" y="17622"/>
                  </a:lnTo>
                  <a:lnTo>
                    <a:pt x="13005" y="18447"/>
                  </a:lnTo>
                  <a:lnTo>
                    <a:pt x="11787" y="19213"/>
                  </a:lnTo>
                  <a:lnTo>
                    <a:pt x="10530" y="19960"/>
                  </a:lnTo>
                  <a:lnTo>
                    <a:pt x="9273" y="20648"/>
                  </a:lnTo>
                  <a:lnTo>
                    <a:pt x="7996" y="21315"/>
                  </a:lnTo>
                  <a:lnTo>
                    <a:pt x="6699" y="21924"/>
                  </a:lnTo>
                  <a:lnTo>
                    <a:pt x="5383" y="22514"/>
                  </a:lnTo>
                  <a:lnTo>
                    <a:pt x="4047" y="23044"/>
                  </a:lnTo>
                  <a:lnTo>
                    <a:pt x="2711" y="23535"/>
                  </a:lnTo>
                  <a:lnTo>
                    <a:pt x="1356" y="23987"/>
                  </a:lnTo>
                  <a:lnTo>
                    <a:pt x="1" y="24400"/>
                  </a:lnTo>
                  <a:lnTo>
                    <a:pt x="1199" y="24557"/>
                  </a:lnTo>
                  <a:lnTo>
                    <a:pt x="2574" y="24694"/>
                  </a:lnTo>
                  <a:lnTo>
                    <a:pt x="4067" y="24812"/>
                  </a:lnTo>
                  <a:lnTo>
                    <a:pt x="5697" y="24930"/>
                  </a:lnTo>
                  <a:lnTo>
                    <a:pt x="7465" y="25028"/>
                  </a:lnTo>
                  <a:lnTo>
                    <a:pt x="9371" y="25087"/>
                  </a:lnTo>
                  <a:lnTo>
                    <a:pt x="11394" y="25146"/>
                  </a:lnTo>
                  <a:lnTo>
                    <a:pt x="13536" y="25166"/>
                  </a:lnTo>
                  <a:lnTo>
                    <a:pt x="15972" y="25166"/>
                  </a:lnTo>
                  <a:lnTo>
                    <a:pt x="18250" y="25127"/>
                  </a:lnTo>
                  <a:lnTo>
                    <a:pt x="20372" y="25048"/>
                  </a:lnTo>
                  <a:lnTo>
                    <a:pt x="22317" y="24950"/>
                  </a:lnTo>
                  <a:lnTo>
                    <a:pt x="24085" y="24832"/>
                  </a:lnTo>
                  <a:lnTo>
                    <a:pt x="25676" y="24694"/>
                  </a:lnTo>
                  <a:lnTo>
                    <a:pt x="27071" y="24537"/>
                  </a:lnTo>
                  <a:lnTo>
                    <a:pt x="28289" y="24360"/>
                  </a:lnTo>
                  <a:lnTo>
                    <a:pt x="28682" y="23732"/>
                  </a:lnTo>
                  <a:lnTo>
                    <a:pt x="29094" y="23103"/>
                  </a:lnTo>
                  <a:lnTo>
                    <a:pt x="29467" y="22475"/>
                  </a:lnTo>
                  <a:lnTo>
                    <a:pt x="29860" y="21826"/>
                  </a:lnTo>
                  <a:lnTo>
                    <a:pt x="30214" y="21158"/>
                  </a:lnTo>
                  <a:lnTo>
                    <a:pt x="30587" y="20490"/>
                  </a:lnTo>
                  <a:lnTo>
                    <a:pt x="30921" y="19822"/>
                  </a:lnTo>
                  <a:lnTo>
                    <a:pt x="31275" y="19135"/>
                  </a:lnTo>
                  <a:lnTo>
                    <a:pt x="31196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9" name="Google Shape;11109;p68"/>
            <p:cNvSpPr/>
            <p:nvPr/>
          </p:nvSpPr>
          <p:spPr>
            <a:xfrm>
              <a:off x="-484686" y="-791216"/>
              <a:ext cx="284604" cy="75365"/>
            </a:xfrm>
            <a:custGeom>
              <a:avLst/>
              <a:gdLst/>
              <a:ahLst/>
              <a:cxnLst/>
              <a:rect l="l" t="t" r="r" b="b"/>
              <a:pathLst>
                <a:path w="17288" h="4578" extrusionOk="0">
                  <a:moveTo>
                    <a:pt x="17288" y="0"/>
                  </a:moveTo>
                  <a:lnTo>
                    <a:pt x="17189" y="40"/>
                  </a:lnTo>
                  <a:lnTo>
                    <a:pt x="17111" y="59"/>
                  </a:lnTo>
                  <a:lnTo>
                    <a:pt x="16757" y="177"/>
                  </a:lnTo>
                  <a:lnTo>
                    <a:pt x="16364" y="295"/>
                  </a:lnTo>
                  <a:lnTo>
                    <a:pt x="15893" y="413"/>
                  </a:lnTo>
                  <a:lnTo>
                    <a:pt x="15363" y="531"/>
                  </a:lnTo>
                  <a:lnTo>
                    <a:pt x="14754" y="629"/>
                  </a:lnTo>
                  <a:lnTo>
                    <a:pt x="14066" y="747"/>
                  </a:lnTo>
                  <a:lnTo>
                    <a:pt x="13300" y="845"/>
                  </a:lnTo>
                  <a:lnTo>
                    <a:pt x="12435" y="963"/>
                  </a:lnTo>
                  <a:lnTo>
                    <a:pt x="10687" y="1120"/>
                  </a:lnTo>
                  <a:lnTo>
                    <a:pt x="8762" y="1277"/>
                  </a:lnTo>
                  <a:lnTo>
                    <a:pt x="6719" y="1376"/>
                  </a:lnTo>
                  <a:lnTo>
                    <a:pt x="4558" y="1454"/>
                  </a:lnTo>
                  <a:lnTo>
                    <a:pt x="3536" y="2240"/>
                  </a:lnTo>
                  <a:lnTo>
                    <a:pt x="2476" y="2986"/>
                  </a:lnTo>
                  <a:lnTo>
                    <a:pt x="1395" y="3713"/>
                  </a:lnTo>
                  <a:lnTo>
                    <a:pt x="275" y="4401"/>
                  </a:lnTo>
                  <a:lnTo>
                    <a:pt x="0" y="4578"/>
                  </a:lnTo>
                  <a:lnTo>
                    <a:pt x="1847" y="4558"/>
                  </a:lnTo>
                  <a:lnTo>
                    <a:pt x="3576" y="4538"/>
                  </a:lnTo>
                  <a:lnTo>
                    <a:pt x="5226" y="4499"/>
                  </a:lnTo>
                  <a:lnTo>
                    <a:pt x="6778" y="4440"/>
                  </a:lnTo>
                  <a:lnTo>
                    <a:pt x="8232" y="4362"/>
                  </a:lnTo>
                  <a:lnTo>
                    <a:pt x="9587" y="4263"/>
                  </a:lnTo>
                  <a:lnTo>
                    <a:pt x="10825" y="4165"/>
                  </a:lnTo>
                  <a:lnTo>
                    <a:pt x="11984" y="4047"/>
                  </a:lnTo>
                  <a:lnTo>
                    <a:pt x="13025" y="3929"/>
                  </a:lnTo>
                  <a:lnTo>
                    <a:pt x="13948" y="3811"/>
                  </a:lnTo>
                  <a:lnTo>
                    <a:pt x="14773" y="3674"/>
                  </a:lnTo>
                  <a:lnTo>
                    <a:pt x="15480" y="3536"/>
                  </a:lnTo>
                  <a:lnTo>
                    <a:pt x="16070" y="3399"/>
                  </a:lnTo>
                  <a:lnTo>
                    <a:pt x="16541" y="3261"/>
                  </a:lnTo>
                  <a:lnTo>
                    <a:pt x="16875" y="3124"/>
                  </a:lnTo>
                  <a:lnTo>
                    <a:pt x="17013" y="3065"/>
                  </a:lnTo>
                  <a:lnTo>
                    <a:pt x="17111" y="3006"/>
                  </a:lnTo>
                  <a:lnTo>
                    <a:pt x="17189" y="3026"/>
                  </a:lnTo>
                  <a:lnTo>
                    <a:pt x="17288" y="3085"/>
                  </a:lnTo>
                  <a:lnTo>
                    <a:pt x="17288" y="0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0" name="Google Shape;11110;p68"/>
            <p:cNvSpPr/>
            <p:nvPr/>
          </p:nvSpPr>
          <p:spPr>
            <a:xfrm>
              <a:off x="-250217" y="-1024730"/>
              <a:ext cx="49503" cy="86049"/>
            </a:xfrm>
            <a:custGeom>
              <a:avLst/>
              <a:gdLst/>
              <a:ahLst/>
              <a:cxnLst/>
              <a:rect l="l" t="t" r="r" b="b"/>
              <a:pathLst>
                <a:path w="3007" h="5227" extrusionOk="0">
                  <a:moveTo>
                    <a:pt x="2987" y="1"/>
                  </a:moveTo>
                  <a:lnTo>
                    <a:pt x="2633" y="688"/>
                  </a:lnTo>
                  <a:lnTo>
                    <a:pt x="2299" y="1356"/>
                  </a:lnTo>
                  <a:lnTo>
                    <a:pt x="1926" y="2024"/>
                  </a:lnTo>
                  <a:lnTo>
                    <a:pt x="1572" y="2692"/>
                  </a:lnTo>
                  <a:lnTo>
                    <a:pt x="1179" y="3341"/>
                  </a:lnTo>
                  <a:lnTo>
                    <a:pt x="806" y="3969"/>
                  </a:lnTo>
                  <a:lnTo>
                    <a:pt x="394" y="4598"/>
                  </a:lnTo>
                  <a:lnTo>
                    <a:pt x="1" y="5226"/>
                  </a:lnTo>
                  <a:lnTo>
                    <a:pt x="1" y="5226"/>
                  </a:lnTo>
                  <a:lnTo>
                    <a:pt x="570" y="5128"/>
                  </a:lnTo>
                  <a:lnTo>
                    <a:pt x="1062" y="5050"/>
                  </a:lnTo>
                  <a:lnTo>
                    <a:pt x="1513" y="4951"/>
                  </a:lnTo>
                  <a:lnTo>
                    <a:pt x="1906" y="4853"/>
                  </a:lnTo>
                  <a:lnTo>
                    <a:pt x="2240" y="4755"/>
                  </a:lnTo>
                  <a:lnTo>
                    <a:pt x="2515" y="4657"/>
                  </a:lnTo>
                  <a:lnTo>
                    <a:pt x="2712" y="4558"/>
                  </a:lnTo>
                  <a:lnTo>
                    <a:pt x="2869" y="4460"/>
                  </a:lnTo>
                  <a:lnTo>
                    <a:pt x="3006" y="4519"/>
                  </a:lnTo>
                  <a:lnTo>
                    <a:pt x="3006" y="4519"/>
                  </a:lnTo>
                  <a:lnTo>
                    <a:pt x="2987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1" name="Google Shape;11111;p68"/>
            <p:cNvSpPr/>
            <p:nvPr/>
          </p:nvSpPr>
          <p:spPr>
            <a:xfrm>
              <a:off x="-308744" y="-930609"/>
              <a:ext cx="108027" cy="68583"/>
            </a:xfrm>
            <a:custGeom>
              <a:avLst/>
              <a:gdLst/>
              <a:ahLst/>
              <a:cxnLst/>
              <a:rect l="l" t="t" r="r" b="b"/>
              <a:pathLst>
                <a:path w="6562" h="4166" extrusionOk="0">
                  <a:moveTo>
                    <a:pt x="6561" y="1"/>
                  </a:moveTo>
                  <a:lnTo>
                    <a:pt x="6424" y="59"/>
                  </a:lnTo>
                  <a:lnTo>
                    <a:pt x="6129" y="158"/>
                  </a:lnTo>
                  <a:lnTo>
                    <a:pt x="5795" y="256"/>
                  </a:lnTo>
                  <a:lnTo>
                    <a:pt x="5402" y="354"/>
                  </a:lnTo>
                  <a:lnTo>
                    <a:pt x="4970" y="452"/>
                  </a:lnTo>
                  <a:lnTo>
                    <a:pt x="4479" y="551"/>
                  </a:lnTo>
                  <a:lnTo>
                    <a:pt x="3929" y="649"/>
                  </a:lnTo>
                  <a:lnTo>
                    <a:pt x="2652" y="826"/>
                  </a:lnTo>
                  <a:lnTo>
                    <a:pt x="2024" y="1690"/>
                  </a:lnTo>
                  <a:lnTo>
                    <a:pt x="1356" y="2535"/>
                  </a:lnTo>
                  <a:lnTo>
                    <a:pt x="688" y="3360"/>
                  </a:lnTo>
                  <a:lnTo>
                    <a:pt x="0" y="4165"/>
                  </a:lnTo>
                  <a:lnTo>
                    <a:pt x="1316" y="4047"/>
                  </a:lnTo>
                  <a:lnTo>
                    <a:pt x="2495" y="3910"/>
                  </a:lnTo>
                  <a:lnTo>
                    <a:pt x="3517" y="3753"/>
                  </a:lnTo>
                  <a:lnTo>
                    <a:pt x="4401" y="3615"/>
                  </a:lnTo>
                  <a:lnTo>
                    <a:pt x="5147" y="3458"/>
                  </a:lnTo>
                  <a:lnTo>
                    <a:pt x="5736" y="3301"/>
                  </a:lnTo>
                  <a:lnTo>
                    <a:pt x="5952" y="3222"/>
                  </a:lnTo>
                  <a:lnTo>
                    <a:pt x="6149" y="3144"/>
                  </a:lnTo>
                  <a:lnTo>
                    <a:pt x="6306" y="3065"/>
                  </a:lnTo>
                  <a:lnTo>
                    <a:pt x="6424" y="2987"/>
                  </a:lnTo>
                  <a:lnTo>
                    <a:pt x="6502" y="3006"/>
                  </a:lnTo>
                  <a:lnTo>
                    <a:pt x="6561" y="3045"/>
                  </a:lnTo>
                  <a:lnTo>
                    <a:pt x="6561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2" name="Google Shape;11112;p68"/>
            <p:cNvSpPr/>
            <p:nvPr/>
          </p:nvSpPr>
          <p:spPr>
            <a:xfrm>
              <a:off x="-384425" y="-860756"/>
              <a:ext cx="184034" cy="73110"/>
            </a:xfrm>
            <a:custGeom>
              <a:avLst/>
              <a:gdLst/>
              <a:ahLst/>
              <a:cxnLst/>
              <a:rect l="l" t="t" r="r" b="b"/>
              <a:pathLst>
                <a:path w="11179" h="4441" extrusionOk="0">
                  <a:moveTo>
                    <a:pt x="11178" y="1"/>
                  </a:moveTo>
                  <a:lnTo>
                    <a:pt x="11021" y="60"/>
                  </a:lnTo>
                  <a:lnTo>
                    <a:pt x="10667" y="178"/>
                  </a:lnTo>
                  <a:lnTo>
                    <a:pt x="10274" y="276"/>
                  </a:lnTo>
                  <a:lnTo>
                    <a:pt x="9803" y="394"/>
                  </a:lnTo>
                  <a:lnTo>
                    <a:pt x="9273" y="512"/>
                  </a:lnTo>
                  <a:lnTo>
                    <a:pt x="8664" y="629"/>
                  </a:lnTo>
                  <a:lnTo>
                    <a:pt x="7976" y="728"/>
                  </a:lnTo>
                  <a:lnTo>
                    <a:pt x="7210" y="845"/>
                  </a:lnTo>
                  <a:lnTo>
                    <a:pt x="6345" y="944"/>
                  </a:lnTo>
                  <a:lnTo>
                    <a:pt x="4951" y="1081"/>
                  </a:lnTo>
                  <a:lnTo>
                    <a:pt x="3438" y="1199"/>
                  </a:lnTo>
                  <a:lnTo>
                    <a:pt x="2613" y="2044"/>
                  </a:lnTo>
                  <a:lnTo>
                    <a:pt x="1768" y="2869"/>
                  </a:lnTo>
                  <a:lnTo>
                    <a:pt x="904" y="3674"/>
                  </a:lnTo>
                  <a:lnTo>
                    <a:pt x="0" y="4440"/>
                  </a:lnTo>
                  <a:lnTo>
                    <a:pt x="1179" y="4401"/>
                  </a:lnTo>
                  <a:lnTo>
                    <a:pt x="2279" y="4342"/>
                  </a:lnTo>
                  <a:lnTo>
                    <a:pt x="3340" y="4264"/>
                  </a:lnTo>
                  <a:lnTo>
                    <a:pt x="4342" y="4185"/>
                  </a:lnTo>
                  <a:lnTo>
                    <a:pt x="5265" y="4107"/>
                  </a:lnTo>
                  <a:lnTo>
                    <a:pt x="6129" y="4008"/>
                  </a:lnTo>
                  <a:lnTo>
                    <a:pt x="6935" y="3930"/>
                  </a:lnTo>
                  <a:lnTo>
                    <a:pt x="7662" y="3831"/>
                  </a:lnTo>
                  <a:lnTo>
                    <a:pt x="8330" y="3714"/>
                  </a:lnTo>
                  <a:lnTo>
                    <a:pt x="8919" y="3615"/>
                  </a:lnTo>
                  <a:lnTo>
                    <a:pt x="9449" y="3517"/>
                  </a:lnTo>
                  <a:lnTo>
                    <a:pt x="9921" y="3399"/>
                  </a:lnTo>
                  <a:lnTo>
                    <a:pt x="10294" y="3301"/>
                  </a:lnTo>
                  <a:lnTo>
                    <a:pt x="10608" y="3183"/>
                  </a:lnTo>
                  <a:lnTo>
                    <a:pt x="10864" y="3085"/>
                  </a:lnTo>
                  <a:lnTo>
                    <a:pt x="11021" y="2987"/>
                  </a:lnTo>
                  <a:lnTo>
                    <a:pt x="11099" y="3006"/>
                  </a:lnTo>
                  <a:lnTo>
                    <a:pt x="11178" y="3046"/>
                  </a:lnTo>
                  <a:lnTo>
                    <a:pt x="11178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3" name="Google Shape;11113;p68"/>
            <p:cNvSpPr/>
            <p:nvPr/>
          </p:nvSpPr>
          <p:spPr>
            <a:xfrm>
              <a:off x="-238249" y="-1405062"/>
              <a:ext cx="35592" cy="54672"/>
            </a:xfrm>
            <a:custGeom>
              <a:avLst/>
              <a:gdLst/>
              <a:ahLst/>
              <a:cxnLst/>
              <a:rect l="l" t="t" r="r" b="b"/>
              <a:pathLst>
                <a:path w="2162" h="3321" extrusionOk="0">
                  <a:moveTo>
                    <a:pt x="2162" y="1"/>
                  </a:moveTo>
                  <a:lnTo>
                    <a:pt x="1749" y="138"/>
                  </a:lnTo>
                  <a:lnTo>
                    <a:pt x="1258" y="276"/>
                  </a:lnTo>
                  <a:lnTo>
                    <a:pt x="649" y="1808"/>
                  </a:lnTo>
                  <a:lnTo>
                    <a:pt x="1" y="3321"/>
                  </a:lnTo>
                  <a:lnTo>
                    <a:pt x="786" y="3164"/>
                  </a:lnTo>
                  <a:lnTo>
                    <a:pt x="1395" y="3006"/>
                  </a:lnTo>
                  <a:lnTo>
                    <a:pt x="1651" y="2908"/>
                  </a:lnTo>
                  <a:lnTo>
                    <a:pt x="1867" y="2830"/>
                  </a:lnTo>
                  <a:lnTo>
                    <a:pt x="2024" y="2751"/>
                  </a:lnTo>
                  <a:lnTo>
                    <a:pt x="2142" y="2672"/>
                  </a:lnTo>
                  <a:lnTo>
                    <a:pt x="2162" y="2574"/>
                  </a:lnTo>
                  <a:lnTo>
                    <a:pt x="2162" y="2260"/>
                  </a:lnTo>
                  <a:lnTo>
                    <a:pt x="2162" y="1337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2E2C031E-45B7-19B5-5D23-A98D667845C0}"/>
              </a:ext>
            </a:extLst>
          </p:cNvPr>
          <p:cNvSpPr txBox="1"/>
          <p:nvPr/>
        </p:nvSpPr>
        <p:spPr>
          <a:xfrm>
            <a:off x="0" y="38182"/>
            <a:ext cx="9144000" cy="515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2000" b="1" dirty="0">
                <a:solidFill>
                  <a:srgbClr val="583F5C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b="1" dirty="0">
              <a:solidFill>
                <a:srgbClr val="583F5C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D3C919A-90C6-B54C-2986-D85410BC8109}"/>
              </a:ext>
            </a:extLst>
          </p:cNvPr>
          <p:cNvSpPr txBox="1"/>
          <p:nvPr/>
        </p:nvSpPr>
        <p:spPr>
          <a:xfrm>
            <a:off x="1188246" y="833861"/>
            <a:ext cx="6758635" cy="276998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300000"/>
              </a:lnSpc>
            </a:pPr>
            <a:r>
              <a:rPr lang="fa-IR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  <a:r>
              <a:rPr lang="en-US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 </a:t>
            </a:r>
            <a:endParaRPr lang="en-US" sz="120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300000"/>
              </a:lnSpc>
            </a:pPr>
            <a:endParaRPr lang="en-US" sz="120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</p:cSld>
  <p:clrMapOvr>
    <a:masterClrMapping/>
  </p:clrMapOvr>
  <p:transition spd="slow">
    <p:push dir="u"/>
  </p:transition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20" name="Google Shape;11120;p69"/>
          <p:cNvGrpSpPr/>
          <p:nvPr/>
        </p:nvGrpSpPr>
        <p:grpSpPr>
          <a:xfrm>
            <a:off x="1435896" y="3041306"/>
            <a:ext cx="906826" cy="1509029"/>
            <a:chOff x="-859606" y="-1761457"/>
            <a:chExt cx="745500" cy="1240570"/>
          </a:xfrm>
        </p:grpSpPr>
        <p:sp>
          <p:nvSpPr>
            <p:cNvPr id="11121" name="Google Shape;11121;p69"/>
            <p:cNvSpPr/>
            <p:nvPr/>
          </p:nvSpPr>
          <p:spPr>
            <a:xfrm>
              <a:off x="-859606" y="-661887"/>
              <a:ext cx="745500" cy="141000"/>
            </a:xfrm>
            <a:prstGeom prst="ellipse">
              <a:avLst/>
            </a:pr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2" name="Google Shape;11122;p69"/>
            <p:cNvSpPr/>
            <p:nvPr/>
          </p:nvSpPr>
          <p:spPr>
            <a:xfrm>
              <a:off x="-797750" y="-1761457"/>
              <a:ext cx="607680" cy="69538"/>
            </a:xfrm>
            <a:custGeom>
              <a:avLst/>
              <a:gdLst/>
              <a:ahLst/>
              <a:cxnLst/>
              <a:rect l="l" t="t" r="r" b="b"/>
              <a:pathLst>
                <a:path w="36913" h="4224" extrusionOk="0">
                  <a:moveTo>
                    <a:pt x="17720" y="0"/>
                  </a:moveTo>
                  <a:lnTo>
                    <a:pt x="16030" y="20"/>
                  </a:lnTo>
                  <a:lnTo>
                    <a:pt x="14361" y="40"/>
                  </a:lnTo>
                  <a:lnTo>
                    <a:pt x="12730" y="99"/>
                  </a:lnTo>
                  <a:lnTo>
                    <a:pt x="11178" y="157"/>
                  </a:lnTo>
                  <a:lnTo>
                    <a:pt x="9666" y="236"/>
                  </a:lnTo>
                  <a:lnTo>
                    <a:pt x="8251" y="354"/>
                  </a:lnTo>
                  <a:lnTo>
                    <a:pt x="6915" y="472"/>
                  </a:lnTo>
                  <a:lnTo>
                    <a:pt x="5658" y="609"/>
                  </a:lnTo>
                  <a:lnTo>
                    <a:pt x="4813" y="707"/>
                  </a:lnTo>
                  <a:lnTo>
                    <a:pt x="4067" y="825"/>
                  </a:lnTo>
                  <a:lnTo>
                    <a:pt x="3399" y="943"/>
                  </a:lnTo>
                  <a:lnTo>
                    <a:pt x="2790" y="1061"/>
                  </a:lnTo>
                  <a:lnTo>
                    <a:pt x="2260" y="1179"/>
                  </a:lnTo>
                  <a:lnTo>
                    <a:pt x="1808" y="1316"/>
                  </a:lnTo>
                  <a:lnTo>
                    <a:pt x="1415" y="1454"/>
                  </a:lnTo>
                  <a:lnTo>
                    <a:pt x="1061" y="1591"/>
                  </a:lnTo>
                  <a:lnTo>
                    <a:pt x="786" y="1729"/>
                  </a:lnTo>
                  <a:lnTo>
                    <a:pt x="550" y="1867"/>
                  </a:lnTo>
                  <a:lnTo>
                    <a:pt x="374" y="2024"/>
                  </a:lnTo>
                  <a:lnTo>
                    <a:pt x="236" y="2181"/>
                  </a:lnTo>
                  <a:lnTo>
                    <a:pt x="118" y="2358"/>
                  </a:lnTo>
                  <a:lnTo>
                    <a:pt x="59" y="2515"/>
                  </a:lnTo>
                  <a:lnTo>
                    <a:pt x="20" y="2692"/>
                  </a:lnTo>
                  <a:lnTo>
                    <a:pt x="0" y="2868"/>
                  </a:lnTo>
                  <a:lnTo>
                    <a:pt x="20" y="3045"/>
                  </a:lnTo>
                  <a:lnTo>
                    <a:pt x="40" y="3202"/>
                  </a:lnTo>
                  <a:lnTo>
                    <a:pt x="99" y="3360"/>
                  </a:lnTo>
                  <a:lnTo>
                    <a:pt x="177" y="3517"/>
                  </a:lnTo>
                  <a:lnTo>
                    <a:pt x="295" y="3654"/>
                  </a:lnTo>
                  <a:lnTo>
                    <a:pt x="452" y="3811"/>
                  </a:lnTo>
                  <a:lnTo>
                    <a:pt x="649" y="3949"/>
                  </a:lnTo>
                  <a:lnTo>
                    <a:pt x="865" y="4086"/>
                  </a:lnTo>
                  <a:lnTo>
                    <a:pt x="865" y="3143"/>
                  </a:lnTo>
                  <a:lnTo>
                    <a:pt x="963" y="3143"/>
                  </a:lnTo>
                  <a:lnTo>
                    <a:pt x="865" y="3006"/>
                  </a:lnTo>
                  <a:lnTo>
                    <a:pt x="825" y="2927"/>
                  </a:lnTo>
                  <a:lnTo>
                    <a:pt x="825" y="2868"/>
                  </a:lnTo>
                  <a:lnTo>
                    <a:pt x="845" y="2770"/>
                  </a:lnTo>
                  <a:lnTo>
                    <a:pt x="924" y="2672"/>
                  </a:lnTo>
                  <a:lnTo>
                    <a:pt x="1022" y="2554"/>
                  </a:lnTo>
                  <a:lnTo>
                    <a:pt x="1101" y="2515"/>
                  </a:lnTo>
                  <a:lnTo>
                    <a:pt x="1179" y="2456"/>
                  </a:lnTo>
                  <a:lnTo>
                    <a:pt x="1277" y="2417"/>
                  </a:lnTo>
                  <a:lnTo>
                    <a:pt x="1376" y="2358"/>
                  </a:lnTo>
                  <a:lnTo>
                    <a:pt x="1474" y="2299"/>
                  </a:lnTo>
                  <a:lnTo>
                    <a:pt x="1611" y="2259"/>
                  </a:lnTo>
                  <a:lnTo>
                    <a:pt x="1729" y="2200"/>
                  </a:lnTo>
                  <a:lnTo>
                    <a:pt x="1886" y="2161"/>
                  </a:lnTo>
                  <a:lnTo>
                    <a:pt x="2024" y="2122"/>
                  </a:lnTo>
                  <a:lnTo>
                    <a:pt x="2181" y="2063"/>
                  </a:lnTo>
                  <a:lnTo>
                    <a:pt x="2338" y="2024"/>
                  </a:lnTo>
                  <a:lnTo>
                    <a:pt x="2535" y="1965"/>
                  </a:lnTo>
                  <a:lnTo>
                    <a:pt x="2711" y="1925"/>
                  </a:lnTo>
                  <a:lnTo>
                    <a:pt x="2908" y="1886"/>
                  </a:lnTo>
                  <a:lnTo>
                    <a:pt x="3104" y="1847"/>
                  </a:lnTo>
                  <a:lnTo>
                    <a:pt x="3320" y="1788"/>
                  </a:lnTo>
                  <a:lnTo>
                    <a:pt x="3536" y="1749"/>
                  </a:lnTo>
                  <a:lnTo>
                    <a:pt x="3772" y="1709"/>
                  </a:lnTo>
                  <a:lnTo>
                    <a:pt x="4008" y="1670"/>
                  </a:lnTo>
                  <a:lnTo>
                    <a:pt x="4263" y="1631"/>
                  </a:lnTo>
                  <a:lnTo>
                    <a:pt x="4499" y="1591"/>
                  </a:lnTo>
                  <a:lnTo>
                    <a:pt x="4774" y="1552"/>
                  </a:lnTo>
                  <a:lnTo>
                    <a:pt x="5029" y="1513"/>
                  </a:lnTo>
                  <a:lnTo>
                    <a:pt x="5304" y="1474"/>
                  </a:lnTo>
                  <a:lnTo>
                    <a:pt x="5580" y="1454"/>
                  </a:lnTo>
                  <a:lnTo>
                    <a:pt x="5894" y="1415"/>
                  </a:lnTo>
                  <a:lnTo>
                    <a:pt x="6169" y="1375"/>
                  </a:lnTo>
                  <a:lnTo>
                    <a:pt x="6483" y="1336"/>
                  </a:lnTo>
                  <a:lnTo>
                    <a:pt x="6778" y="1316"/>
                  </a:lnTo>
                  <a:lnTo>
                    <a:pt x="7112" y="1277"/>
                  </a:lnTo>
                  <a:lnTo>
                    <a:pt x="7406" y="1258"/>
                  </a:lnTo>
                  <a:lnTo>
                    <a:pt x="7760" y="1218"/>
                  </a:lnTo>
                  <a:lnTo>
                    <a:pt x="8074" y="1199"/>
                  </a:lnTo>
                  <a:lnTo>
                    <a:pt x="8448" y="1159"/>
                  </a:lnTo>
                  <a:lnTo>
                    <a:pt x="8762" y="1140"/>
                  </a:lnTo>
                  <a:lnTo>
                    <a:pt x="9135" y="1120"/>
                  </a:lnTo>
                  <a:lnTo>
                    <a:pt x="9469" y="1081"/>
                  </a:lnTo>
                  <a:lnTo>
                    <a:pt x="9862" y="1061"/>
                  </a:lnTo>
                  <a:lnTo>
                    <a:pt x="10216" y="1041"/>
                  </a:lnTo>
                  <a:lnTo>
                    <a:pt x="10628" y="1022"/>
                  </a:lnTo>
                  <a:lnTo>
                    <a:pt x="10962" y="1002"/>
                  </a:lnTo>
                  <a:lnTo>
                    <a:pt x="11394" y="983"/>
                  </a:lnTo>
                  <a:lnTo>
                    <a:pt x="11728" y="963"/>
                  </a:lnTo>
                  <a:lnTo>
                    <a:pt x="12180" y="943"/>
                  </a:lnTo>
                  <a:lnTo>
                    <a:pt x="12534" y="924"/>
                  </a:lnTo>
                  <a:lnTo>
                    <a:pt x="12986" y="904"/>
                  </a:lnTo>
                  <a:lnTo>
                    <a:pt x="13339" y="904"/>
                  </a:lnTo>
                  <a:lnTo>
                    <a:pt x="13811" y="884"/>
                  </a:lnTo>
                  <a:lnTo>
                    <a:pt x="14164" y="884"/>
                  </a:lnTo>
                  <a:lnTo>
                    <a:pt x="14655" y="865"/>
                  </a:lnTo>
                  <a:lnTo>
                    <a:pt x="15009" y="865"/>
                  </a:lnTo>
                  <a:lnTo>
                    <a:pt x="15520" y="845"/>
                  </a:lnTo>
                  <a:lnTo>
                    <a:pt x="16738" y="845"/>
                  </a:lnTo>
                  <a:lnTo>
                    <a:pt x="17288" y="825"/>
                  </a:lnTo>
                  <a:lnTo>
                    <a:pt x="18466" y="825"/>
                  </a:lnTo>
                  <a:lnTo>
                    <a:pt x="20097" y="845"/>
                  </a:lnTo>
                  <a:lnTo>
                    <a:pt x="20175" y="845"/>
                  </a:lnTo>
                  <a:lnTo>
                    <a:pt x="21747" y="884"/>
                  </a:lnTo>
                  <a:lnTo>
                    <a:pt x="21826" y="884"/>
                  </a:lnTo>
                  <a:lnTo>
                    <a:pt x="23358" y="943"/>
                  </a:lnTo>
                  <a:lnTo>
                    <a:pt x="25008" y="1022"/>
                  </a:lnTo>
                  <a:lnTo>
                    <a:pt x="26560" y="1120"/>
                  </a:lnTo>
                  <a:lnTo>
                    <a:pt x="28033" y="1218"/>
                  </a:lnTo>
                  <a:lnTo>
                    <a:pt x="29389" y="1356"/>
                  </a:lnTo>
                  <a:lnTo>
                    <a:pt x="29900" y="1395"/>
                  </a:lnTo>
                  <a:lnTo>
                    <a:pt x="31255" y="1552"/>
                  </a:lnTo>
                  <a:lnTo>
                    <a:pt x="31353" y="1572"/>
                  </a:lnTo>
                  <a:lnTo>
                    <a:pt x="31687" y="1631"/>
                  </a:lnTo>
                  <a:lnTo>
                    <a:pt x="31844" y="1650"/>
                  </a:lnTo>
                  <a:lnTo>
                    <a:pt x="32159" y="1690"/>
                  </a:lnTo>
                  <a:lnTo>
                    <a:pt x="32257" y="1709"/>
                  </a:lnTo>
                  <a:lnTo>
                    <a:pt x="32827" y="1808"/>
                  </a:lnTo>
                  <a:lnTo>
                    <a:pt x="32984" y="1827"/>
                  </a:lnTo>
                  <a:lnTo>
                    <a:pt x="33220" y="1867"/>
                  </a:lnTo>
                  <a:lnTo>
                    <a:pt x="33396" y="1906"/>
                  </a:lnTo>
                  <a:lnTo>
                    <a:pt x="33612" y="1945"/>
                  </a:lnTo>
                  <a:lnTo>
                    <a:pt x="33809" y="2004"/>
                  </a:lnTo>
                  <a:lnTo>
                    <a:pt x="34064" y="2043"/>
                  </a:lnTo>
                  <a:lnTo>
                    <a:pt x="34300" y="2102"/>
                  </a:lnTo>
                  <a:lnTo>
                    <a:pt x="34437" y="2142"/>
                  </a:lnTo>
                  <a:lnTo>
                    <a:pt x="34634" y="2200"/>
                  </a:lnTo>
                  <a:lnTo>
                    <a:pt x="34752" y="2240"/>
                  </a:lnTo>
                  <a:lnTo>
                    <a:pt x="34948" y="2299"/>
                  </a:lnTo>
                  <a:lnTo>
                    <a:pt x="35046" y="2318"/>
                  </a:lnTo>
                  <a:lnTo>
                    <a:pt x="35282" y="2417"/>
                  </a:lnTo>
                  <a:lnTo>
                    <a:pt x="35341" y="2436"/>
                  </a:lnTo>
                  <a:lnTo>
                    <a:pt x="35498" y="2495"/>
                  </a:lnTo>
                  <a:lnTo>
                    <a:pt x="35557" y="2534"/>
                  </a:lnTo>
                  <a:lnTo>
                    <a:pt x="35695" y="2593"/>
                  </a:lnTo>
                  <a:lnTo>
                    <a:pt x="35872" y="2731"/>
                  </a:lnTo>
                  <a:lnTo>
                    <a:pt x="35989" y="2829"/>
                  </a:lnTo>
                  <a:lnTo>
                    <a:pt x="36048" y="2927"/>
                  </a:lnTo>
                  <a:lnTo>
                    <a:pt x="36068" y="3183"/>
                  </a:lnTo>
                  <a:lnTo>
                    <a:pt x="36088" y="3635"/>
                  </a:lnTo>
                  <a:lnTo>
                    <a:pt x="36088" y="4224"/>
                  </a:lnTo>
                  <a:lnTo>
                    <a:pt x="36304" y="4086"/>
                  </a:lnTo>
                  <a:lnTo>
                    <a:pt x="36481" y="3969"/>
                  </a:lnTo>
                  <a:lnTo>
                    <a:pt x="36618" y="3811"/>
                  </a:lnTo>
                  <a:lnTo>
                    <a:pt x="36736" y="3674"/>
                  </a:lnTo>
                  <a:lnTo>
                    <a:pt x="36814" y="3536"/>
                  </a:lnTo>
                  <a:lnTo>
                    <a:pt x="36873" y="3379"/>
                  </a:lnTo>
                  <a:lnTo>
                    <a:pt x="36893" y="3222"/>
                  </a:lnTo>
                  <a:lnTo>
                    <a:pt x="36913" y="3065"/>
                  </a:lnTo>
                  <a:lnTo>
                    <a:pt x="36893" y="2868"/>
                  </a:lnTo>
                  <a:lnTo>
                    <a:pt x="36854" y="2692"/>
                  </a:lnTo>
                  <a:lnTo>
                    <a:pt x="36795" y="2515"/>
                  </a:lnTo>
                  <a:lnTo>
                    <a:pt x="36677" y="2358"/>
                  </a:lnTo>
                  <a:lnTo>
                    <a:pt x="36539" y="2200"/>
                  </a:lnTo>
                  <a:lnTo>
                    <a:pt x="36343" y="2043"/>
                  </a:lnTo>
                  <a:lnTo>
                    <a:pt x="36107" y="1886"/>
                  </a:lnTo>
                  <a:lnTo>
                    <a:pt x="35813" y="1729"/>
                  </a:lnTo>
                  <a:lnTo>
                    <a:pt x="35459" y="1591"/>
                  </a:lnTo>
                  <a:lnTo>
                    <a:pt x="35046" y="1454"/>
                  </a:lnTo>
                  <a:lnTo>
                    <a:pt x="34575" y="1316"/>
                  </a:lnTo>
                  <a:lnTo>
                    <a:pt x="34025" y="1199"/>
                  </a:lnTo>
                  <a:lnTo>
                    <a:pt x="33396" y="1061"/>
                  </a:lnTo>
                  <a:lnTo>
                    <a:pt x="32689" y="943"/>
                  </a:lnTo>
                  <a:lnTo>
                    <a:pt x="31903" y="825"/>
                  </a:lnTo>
                  <a:lnTo>
                    <a:pt x="31039" y="707"/>
                  </a:lnTo>
                  <a:lnTo>
                    <a:pt x="29723" y="550"/>
                  </a:lnTo>
                  <a:lnTo>
                    <a:pt x="28328" y="413"/>
                  </a:lnTo>
                  <a:lnTo>
                    <a:pt x="26835" y="295"/>
                  </a:lnTo>
                  <a:lnTo>
                    <a:pt x="25263" y="197"/>
                  </a:lnTo>
                  <a:lnTo>
                    <a:pt x="23653" y="118"/>
                  </a:lnTo>
                  <a:lnTo>
                    <a:pt x="21963" y="59"/>
                  </a:lnTo>
                  <a:lnTo>
                    <a:pt x="20234" y="20"/>
                  </a:lnTo>
                  <a:lnTo>
                    <a:pt x="1846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3" name="Google Shape;11123;p69"/>
            <p:cNvSpPr/>
            <p:nvPr/>
          </p:nvSpPr>
          <p:spPr>
            <a:xfrm>
              <a:off x="-484686" y="-791216"/>
              <a:ext cx="284604" cy="75365"/>
            </a:xfrm>
            <a:custGeom>
              <a:avLst/>
              <a:gdLst/>
              <a:ahLst/>
              <a:cxnLst/>
              <a:rect l="l" t="t" r="r" b="b"/>
              <a:pathLst>
                <a:path w="17288" h="4578" extrusionOk="0">
                  <a:moveTo>
                    <a:pt x="17288" y="0"/>
                  </a:moveTo>
                  <a:lnTo>
                    <a:pt x="17189" y="40"/>
                  </a:lnTo>
                  <a:lnTo>
                    <a:pt x="17111" y="59"/>
                  </a:lnTo>
                  <a:lnTo>
                    <a:pt x="16757" y="177"/>
                  </a:lnTo>
                  <a:lnTo>
                    <a:pt x="16364" y="295"/>
                  </a:lnTo>
                  <a:lnTo>
                    <a:pt x="15893" y="413"/>
                  </a:lnTo>
                  <a:lnTo>
                    <a:pt x="15363" y="531"/>
                  </a:lnTo>
                  <a:lnTo>
                    <a:pt x="14754" y="629"/>
                  </a:lnTo>
                  <a:lnTo>
                    <a:pt x="14066" y="747"/>
                  </a:lnTo>
                  <a:lnTo>
                    <a:pt x="13300" y="845"/>
                  </a:lnTo>
                  <a:lnTo>
                    <a:pt x="12435" y="963"/>
                  </a:lnTo>
                  <a:lnTo>
                    <a:pt x="10687" y="1120"/>
                  </a:lnTo>
                  <a:lnTo>
                    <a:pt x="8762" y="1277"/>
                  </a:lnTo>
                  <a:lnTo>
                    <a:pt x="6719" y="1376"/>
                  </a:lnTo>
                  <a:lnTo>
                    <a:pt x="4558" y="1454"/>
                  </a:lnTo>
                  <a:lnTo>
                    <a:pt x="3536" y="2240"/>
                  </a:lnTo>
                  <a:lnTo>
                    <a:pt x="2476" y="2986"/>
                  </a:lnTo>
                  <a:lnTo>
                    <a:pt x="1395" y="3713"/>
                  </a:lnTo>
                  <a:lnTo>
                    <a:pt x="275" y="4401"/>
                  </a:lnTo>
                  <a:lnTo>
                    <a:pt x="0" y="4578"/>
                  </a:lnTo>
                  <a:lnTo>
                    <a:pt x="1847" y="4558"/>
                  </a:lnTo>
                  <a:lnTo>
                    <a:pt x="3576" y="4538"/>
                  </a:lnTo>
                  <a:lnTo>
                    <a:pt x="5226" y="4499"/>
                  </a:lnTo>
                  <a:lnTo>
                    <a:pt x="6778" y="4440"/>
                  </a:lnTo>
                  <a:lnTo>
                    <a:pt x="8232" y="4362"/>
                  </a:lnTo>
                  <a:lnTo>
                    <a:pt x="9587" y="4263"/>
                  </a:lnTo>
                  <a:lnTo>
                    <a:pt x="10825" y="4165"/>
                  </a:lnTo>
                  <a:lnTo>
                    <a:pt x="11984" y="4047"/>
                  </a:lnTo>
                  <a:lnTo>
                    <a:pt x="13025" y="3929"/>
                  </a:lnTo>
                  <a:lnTo>
                    <a:pt x="13948" y="3811"/>
                  </a:lnTo>
                  <a:lnTo>
                    <a:pt x="14773" y="3674"/>
                  </a:lnTo>
                  <a:lnTo>
                    <a:pt x="15480" y="3536"/>
                  </a:lnTo>
                  <a:lnTo>
                    <a:pt x="16070" y="3399"/>
                  </a:lnTo>
                  <a:lnTo>
                    <a:pt x="16541" y="3261"/>
                  </a:lnTo>
                  <a:lnTo>
                    <a:pt x="16875" y="3124"/>
                  </a:lnTo>
                  <a:lnTo>
                    <a:pt x="17013" y="3065"/>
                  </a:lnTo>
                  <a:lnTo>
                    <a:pt x="17111" y="3006"/>
                  </a:lnTo>
                  <a:lnTo>
                    <a:pt x="17189" y="3026"/>
                  </a:lnTo>
                  <a:lnTo>
                    <a:pt x="17288" y="3085"/>
                  </a:lnTo>
                  <a:lnTo>
                    <a:pt x="1728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4" name="Google Shape;11124;p69"/>
            <p:cNvSpPr/>
            <p:nvPr/>
          </p:nvSpPr>
          <p:spPr>
            <a:xfrm>
              <a:off x="-250217" y="-1024730"/>
              <a:ext cx="49503" cy="86049"/>
            </a:xfrm>
            <a:custGeom>
              <a:avLst/>
              <a:gdLst/>
              <a:ahLst/>
              <a:cxnLst/>
              <a:rect l="l" t="t" r="r" b="b"/>
              <a:pathLst>
                <a:path w="3007" h="5227" extrusionOk="0">
                  <a:moveTo>
                    <a:pt x="2987" y="1"/>
                  </a:moveTo>
                  <a:lnTo>
                    <a:pt x="2633" y="688"/>
                  </a:lnTo>
                  <a:lnTo>
                    <a:pt x="2299" y="1356"/>
                  </a:lnTo>
                  <a:lnTo>
                    <a:pt x="1926" y="2024"/>
                  </a:lnTo>
                  <a:lnTo>
                    <a:pt x="1572" y="2692"/>
                  </a:lnTo>
                  <a:lnTo>
                    <a:pt x="1179" y="3341"/>
                  </a:lnTo>
                  <a:lnTo>
                    <a:pt x="806" y="3969"/>
                  </a:lnTo>
                  <a:lnTo>
                    <a:pt x="394" y="4598"/>
                  </a:lnTo>
                  <a:lnTo>
                    <a:pt x="1" y="5226"/>
                  </a:lnTo>
                  <a:lnTo>
                    <a:pt x="1" y="5226"/>
                  </a:lnTo>
                  <a:lnTo>
                    <a:pt x="570" y="5128"/>
                  </a:lnTo>
                  <a:lnTo>
                    <a:pt x="1062" y="5050"/>
                  </a:lnTo>
                  <a:lnTo>
                    <a:pt x="1513" y="4951"/>
                  </a:lnTo>
                  <a:lnTo>
                    <a:pt x="1906" y="4853"/>
                  </a:lnTo>
                  <a:lnTo>
                    <a:pt x="2240" y="4755"/>
                  </a:lnTo>
                  <a:lnTo>
                    <a:pt x="2515" y="4657"/>
                  </a:lnTo>
                  <a:lnTo>
                    <a:pt x="2712" y="4558"/>
                  </a:lnTo>
                  <a:lnTo>
                    <a:pt x="2869" y="4460"/>
                  </a:lnTo>
                  <a:lnTo>
                    <a:pt x="3006" y="4519"/>
                  </a:lnTo>
                  <a:lnTo>
                    <a:pt x="3006" y="4519"/>
                  </a:lnTo>
                  <a:lnTo>
                    <a:pt x="298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5" name="Google Shape;11125;p69"/>
            <p:cNvSpPr/>
            <p:nvPr/>
          </p:nvSpPr>
          <p:spPr>
            <a:xfrm>
              <a:off x="-308744" y="-930609"/>
              <a:ext cx="108027" cy="68583"/>
            </a:xfrm>
            <a:custGeom>
              <a:avLst/>
              <a:gdLst/>
              <a:ahLst/>
              <a:cxnLst/>
              <a:rect l="l" t="t" r="r" b="b"/>
              <a:pathLst>
                <a:path w="6562" h="4166" extrusionOk="0">
                  <a:moveTo>
                    <a:pt x="6561" y="1"/>
                  </a:moveTo>
                  <a:lnTo>
                    <a:pt x="6424" y="59"/>
                  </a:lnTo>
                  <a:lnTo>
                    <a:pt x="6129" y="158"/>
                  </a:lnTo>
                  <a:lnTo>
                    <a:pt x="5795" y="256"/>
                  </a:lnTo>
                  <a:lnTo>
                    <a:pt x="5402" y="354"/>
                  </a:lnTo>
                  <a:lnTo>
                    <a:pt x="4970" y="452"/>
                  </a:lnTo>
                  <a:lnTo>
                    <a:pt x="4479" y="551"/>
                  </a:lnTo>
                  <a:lnTo>
                    <a:pt x="3929" y="649"/>
                  </a:lnTo>
                  <a:lnTo>
                    <a:pt x="2652" y="826"/>
                  </a:lnTo>
                  <a:lnTo>
                    <a:pt x="2024" y="1690"/>
                  </a:lnTo>
                  <a:lnTo>
                    <a:pt x="1356" y="2535"/>
                  </a:lnTo>
                  <a:lnTo>
                    <a:pt x="688" y="3360"/>
                  </a:lnTo>
                  <a:lnTo>
                    <a:pt x="0" y="4165"/>
                  </a:lnTo>
                  <a:lnTo>
                    <a:pt x="1316" y="4047"/>
                  </a:lnTo>
                  <a:lnTo>
                    <a:pt x="2495" y="3910"/>
                  </a:lnTo>
                  <a:lnTo>
                    <a:pt x="3517" y="3753"/>
                  </a:lnTo>
                  <a:lnTo>
                    <a:pt x="4401" y="3615"/>
                  </a:lnTo>
                  <a:lnTo>
                    <a:pt x="5147" y="3458"/>
                  </a:lnTo>
                  <a:lnTo>
                    <a:pt x="5736" y="3301"/>
                  </a:lnTo>
                  <a:lnTo>
                    <a:pt x="5952" y="3222"/>
                  </a:lnTo>
                  <a:lnTo>
                    <a:pt x="6149" y="3144"/>
                  </a:lnTo>
                  <a:lnTo>
                    <a:pt x="6306" y="3065"/>
                  </a:lnTo>
                  <a:lnTo>
                    <a:pt x="6424" y="2987"/>
                  </a:lnTo>
                  <a:lnTo>
                    <a:pt x="6502" y="3006"/>
                  </a:lnTo>
                  <a:lnTo>
                    <a:pt x="6561" y="3045"/>
                  </a:lnTo>
                  <a:lnTo>
                    <a:pt x="656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6" name="Google Shape;11126;p69"/>
            <p:cNvSpPr/>
            <p:nvPr/>
          </p:nvSpPr>
          <p:spPr>
            <a:xfrm>
              <a:off x="-384425" y="-860756"/>
              <a:ext cx="184034" cy="73110"/>
            </a:xfrm>
            <a:custGeom>
              <a:avLst/>
              <a:gdLst/>
              <a:ahLst/>
              <a:cxnLst/>
              <a:rect l="l" t="t" r="r" b="b"/>
              <a:pathLst>
                <a:path w="11179" h="4441" extrusionOk="0">
                  <a:moveTo>
                    <a:pt x="11178" y="1"/>
                  </a:moveTo>
                  <a:lnTo>
                    <a:pt x="11021" y="60"/>
                  </a:lnTo>
                  <a:lnTo>
                    <a:pt x="10667" y="178"/>
                  </a:lnTo>
                  <a:lnTo>
                    <a:pt x="10274" y="276"/>
                  </a:lnTo>
                  <a:lnTo>
                    <a:pt x="9803" y="394"/>
                  </a:lnTo>
                  <a:lnTo>
                    <a:pt x="9273" y="512"/>
                  </a:lnTo>
                  <a:lnTo>
                    <a:pt x="8664" y="629"/>
                  </a:lnTo>
                  <a:lnTo>
                    <a:pt x="7976" y="728"/>
                  </a:lnTo>
                  <a:lnTo>
                    <a:pt x="7210" y="845"/>
                  </a:lnTo>
                  <a:lnTo>
                    <a:pt x="6345" y="944"/>
                  </a:lnTo>
                  <a:lnTo>
                    <a:pt x="4951" y="1081"/>
                  </a:lnTo>
                  <a:lnTo>
                    <a:pt x="3438" y="1199"/>
                  </a:lnTo>
                  <a:lnTo>
                    <a:pt x="2613" y="2044"/>
                  </a:lnTo>
                  <a:lnTo>
                    <a:pt x="1768" y="2869"/>
                  </a:lnTo>
                  <a:lnTo>
                    <a:pt x="904" y="3674"/>
                  </a:lnTo>
                  <a:lnTo>
                    <a:pt x="0" y="4440"/>
                  </a:lnTo>
                  <a:lnTo>
                    <a:pt x="1179" y="4401"/>
                  </a:lnTo>
                  <a:lnTo>
                    <a:pt x="2279" y="4342"/>
                  </a:lnTo>
                  <a:lnTo>
                    <a:pt x="3340" y="4264"/>
                  </a:lnTo>
                  <a:lnTo>
                    <a:pt x="4342" y="4185"/>
                  </a:lnTo>
                  <a:lnTo>
                    <a:pt x="5265" y="4107"/>
                  </a:lnTo>
                  <a:lnTo>
                    <a:pt x="6129" y="4008"/>
                  </a:lnTo>
                  <a:lnTo>
                    <a:pt x="6935" y="3930"/>
                  </a:lnTo>
                  <a:lnTo>
                    <a:pt x="7662" y="3831"/>
                  </a:lnTo>
                  <a:lnTo>
                    <a:pt x="8330" y="3714"/>
                  </a:lnTo>
                  <a:lnTo>
                    <a:pt x="8919" y="3615"/>
                  </a:lnTo>
                  <a:lnTo>
                    <a:pt x="9449" y="3517"/>
                  </a:lnTo>
                  <a:lnTo>
                    <a:pt x="9921" y="3399"/>
                  </a:lnTo>
                  <a:lnTo>
                    <a:pt x="10294" y="3301"/>
                  </a:lnTo>
                  <a:lnTo>
                    <a:pt x="10608" y="3183"/>
                  </a:lnTo>
                  <a:lnTo>
                    <a:pt x="10864" y="3085"/>
                  </a:lnTo>
                  <a:lnTo>
                    <a:pt x="11021" y="2987"/>
                  </a:lnTo>
                  <a:lnTo>
                    <a:pt x="11099" y="3006"/>
                  </a:lnTo>
                  <a:lnTo>
                    <a:pt x="11178" y="3046"/>
                  </a:lnTo>
                  <a:lnTo>
                    <a:pt x="1117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7" name="Google Shape;11127;p69"/>
            <p:cNvSpPr/>
            <p:nvPr/>
          </p:nvSpPr>
          <p:spPr>
            <a:xfrm>
              <a:off x="-779311" y="-721362"/>
              <a:ext cx="579859" cy="141018"/>
            </a:xfrm>
            <a:custGeom>
              <a:avLst/>
              <a:gdLst/>
              <a:ahLst/>
              <a:cxnLst/>
              <a:rect l="l" t="t" r="r" b="b"/>
              <a:pathLst>
                <a:path w="35223" h="8566" extrusionOk="0">
                  <a:moveTo>
                    <a:pt x="35184" y="1"/>
                  </a:moveTo>
                  <a:lnTo>
                    <a:pt x="35105" y="40"/>
                  </a:lnTo>
                  <a:lnTo>
                    <a:pt x="35007" y="60"/>
                  </a:lnTo>
                  <a:lnTo>
                    <a:pt x="34653" y="177"/>
                  </a:lnTo>
                  <a:lnTo>
                    <a:pt x="34260" y="295"/>
                  </a:lnTo>
                  <a:lnTo>
                    <a:pt x="33789" y="413"/>
                  </a:lnTo>
                  <a:lnTo>
                    <a:pt x="33259" y="531"/>
                  </a:lnTo>
                  <a:lnTo>
                    <a:pt x="32650" y="629"/>
                  </a:lnTo>
                  <a:lnTo>
                    <a:pt x="31962" y="747"/>
                  </a:lnTo>
                  <a:lnTo>
                    <a:pt x="31196" y="845"/>
                  </a:lnTo>
                  <a:lnTo>
                    <a:pt x="30331" y="944"/>
                  </a:lnTo>
                  <a:lnTo>
                    <a:pt x="29055" y="1081"/>
                  </a:lnTo>
                  <a:lnTo>
                    <a:pt x="27699" y="1199"/>
                  </a:lnTo>
                  <a:lnTo>
                    <a:pt x="26245" y="1297"/>
                  </a:lnTo>
                  <a:lnTo>
                    <a:pt x="24752" y="1376"/>
                  </a:lnTo>
                  <a:lnTo>
                    <a:pt x="23181" y="1435"/>
                  </a:lnTo>
                  <a:lnTo>
                    <a:pt x="21550" y="1474"/>
                  </a:lnTo>
                  <a:lnTo>
                    <a:pt x="19881" y="1513"/>
                  </a:lnTo>
                  <a:lnTo>
                    <a:pt x="17386" y="1513"/>
                  </a:lnTo>
                  <a:lnTo>
                    <a:pt x="16011" y="1494"/>
                  </a:lnTo>
                  <a:lnTo>
                    <a:pt x="15087" y="2024"/>
                  </a:lnTo>
                  <a:lnTo>
                    <a:pt x="14144" y="2515"/>
                  </a:lnTo>
                  <a:lnTo>
                    <a:pt x="13182" y="2987"/>
                  </a:lnTo>
                  <a:lnTo>
                    <a:pt x="12219" y="3419"/>
                  </a:lnTo>
                  <a:lnTo>
                    <a:pt x="11257" y="3831"/>
                  </a:lnTo>
                  <a:lnTo>
                    <a:pt x="10274" y="4205"/>
                  </a:lnTo>
                  <a:lnTo>
                    <a:pt x="9272" y="4558"/>
                  </a:lnTo>
                  <a:lnTo>
                    <a:pt x="8271" y="4892"/>
                  </a:lnTo>
                  <a:lnTo>
                    <a:pt x="7269" y="5187"/>
                  </a:lnTo>
                  <a:lnTo>
                    <a:pt x="6247" y="5462"/>
                  </a:lnTo>
                  <a:lnTo>
                    <a:pt x="5206" y="5717"/>
                  </a:lnTo>
                  <a:lnTo>
                    <a:pt x="4184" y="5953"/>
                  </a:lnTo>
                  <a:lnTo>
                    <a:pt x="3143" y="6149"/>
                  </a:lnTo>
                  <a:lnTo>
                    <a:pt x="2102" y="6326"/>
                  </a:lnTo>
                  <a:lnTo>
                    <a:pt x="1061" y="6464"/>
                  </a:lnTo>
                  <a:lnTo>
                    <a:pt x="0" y="6601"/>
                  </a:lnTo>
                  <a:lnTo>
                    <a:pt x="59" y="6680"/>
                  </a:lnTo>
                  <a:lnTo>
                    <a:pt x="79" y="6778"/>
                  </a:lnTo>
                  <a:lnTo>
                    <a:pt x="157" y="6837"/>
                  </a:lnTo>
                  <a:lnTo>
                    <a:pt x="295" y="6916"/>
                  </a:lnTo>
                  <a:lnTo>
                    <a:pt x="629" y="7053"/>
                  </a:lnTo>
                  <a:lnTo>
                    <a:pt x="1100" y="7191"/>
                  </a:lnTo>
                  <a:lnTo>
                    <a:pt x="1690" y="7348"/>
                  </a:lnTo>
                  <a:lnTo>
                    <a:pt x="2416" y="7505"/>
                  </a:lnTo>
                  <a:lnTo>
                    <a:pt x="3261" y="7642"/>
                  </a:lnTo>
                  <a:lnTo>
                    <a:pt x="4224" y="7780"/>
                  </a:lnTo>
                  <a:lnTo>
                    <a:pt x="5285" y="7917"/>
                  </a:lnTo>
                  <a:lnTo>
                    <a:pt x="6463" y="8055"/>
                  </a:lnTo>
                  <a:lnTo>
                    <a:pt x="7760" y="8173"/>
                  </a:lnTo>
                  <a:lnTo>
                    <a:pt x="9135" y="8271"/>
                  </a:lnTo>
                  <a:lnTo>
                    <a:pt x="10628" y="8369"/>
                  </a:lnTo>
                  <a:lnTo>
                    <a:pt x="12219" y="8448"/>
                  </a:lnTo>
                  <a:lnTo>
                    <a:pt x="13909" y="8507"/>
                  </a:lnTo>
                  <a:lnTo>
                    <a:pt x="15696" y="8546"/>
                  </a:lnTo>
                  <a:lnTo>
                    <a:pt x="17562" y="8566"/>
                  </a:lnTo>
                  <a:lnTo>
                    <a:pt x="20490" y="8566"/>
                  </a:lnTo>
                  <a:lnTo>
                    <a:pt x="23063" y="8526"/>
                  </a:lnTo>
                  <a:lnTo>
                    <a:pt x="25322" y="8467"/>
                  </a:lnTo>
                  <a:lnTo>
                    <a:pt x="27287" y="8369"/>
                  </a:lnTo>
                  <a:lnTo>
                    <a:pt x="28956" y="8232"/>
                  </a:lnTo>
                  <a:lnTo>
                    <a:pt x="30371" y="8114"/>
                  </a:lnTo>
                  <a:lnTo>
                    <a:pt x="31549" y="7957"/>
                  </a:lnTo>
                  <a:lnTo>
                    <a:pt x="32512" y="7800"/>
                  </a:lnTo>
                  <a:lnTo>
                    <a:pt x="33278" y="7642"/>
                  </a:lnTo>
                  <a:lnTo>
                    <a:pt x="33868" y="7505"/>
                  </a:lnTo>
                  <a:lnTo>
                    <a:pt x="34319" y="7348"/>
                  </a:lnTo>
                  <a:lnTo>
                    <a:pt x="34634" y="7230"/>
                  </a:lnTo>
                  <a:lnTo>
                    <a:pt x="34850" y="7112"/>
                  </a:lnTo>
                  <a:lnTo>
                    <a:pt x="34968" y="7014"/>
                  </a:lnTo>
                  <a:lnTo>
                    <a:pt x="35027" y="6955"/>
                  </a:lnTo>
                  <a:lnTo>
                    <a:pt x="35046" y="6916"/>
                  </a:lnTo>
                  <a:lnTo>
                    <a:pt x="35125" y="6798"/>
                  </a:lnTo>
                  <a:lnTo>
                    <a:pt x="35223" y="6699"/>
                  </a:lnTo>
                  <a:lnTo>
                    <a:pt x="3518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8" name="Google Shape;11128;p69"/>
            <p:cNvSpPr/>
            <p:nvPr/>
          </p:nvSpPr>
          <p:spPr>
            <a:xfrm>
              <a:off x="-780612" y="-722334"/>
              <a:ext cx="264882" cy="109657"/>
            </a:xfrm>
            <a:custGeom>
              <a:avLst/>
              <a:gdLst/>
              <a:ahLst/>
              <a:cxnLst/>
              <a:rect l="l" t="t" r="r" b="b"/>
              <a:pathLst>
                <a:path w="16090" h="6661" extrusionOk="0">
                  <a:moveTo>
                    <a:pt x="1" y="1"/>
                  </a:moveTo>
                  <a:lnTo>
                    <a:pt x="20" y="6562"/>
                  </a:lnTo>
                  <a:lnTo>
                    <a:pt x="79" y="6660"/>
                  </a:lnTo>
                  <a:lnTo>
                    <a:pt x="1140" y="6523"/>
                  </a:lnTo>
                  <a:lnTo>
                    <a:pt x="2181" y="6385"/>
                  </a:lnTo>
                  <a:lnTo>
                    <a:pt x="3222" y="6208"/>
                  </a:lnTo>
                  <a:lnTo>
                    <a:pt x="4263" y="6012"/>
                  </a:lnTo>
                  <a:lnTo>
                    <a:pt x="5285" y="5776"/>
                  </a:lnTo>
                  <a:lnTo>
                    <a:pt x="6326" y="5521"/>
                  </a:lnTo>
                  <a:lnTo>
                    <a:pt x="7348" y="5246"/>
                  </a:lnTo>
                  <a:lnTo>
                    <a:pt x="8350" y="4951"/>
                  </a:lnTo>
                  <a:lnTo>
                    <a:pt x="9351" y="4617"/>
                  </a:lnTo>
                  <a:lnTo>
                    <a:pt x="10353" y="4264"/>
                  </a:lnTo>
                  <a:lnTo>
                    <a:pt x="11336" y="3890"/>
                  </a:lnTo>
                  <a:lnTo>
                    <a:pt x="12298" y="3478"/>
                  </a:lnTo>
                  <a:lnTo>
                    <a:pt x="13261" y="3046"/>
                  </a:lnTo>
                  <a:lnTo>
                    <a:pt x="14223" y="2574"/>
                  </a:lnTo>
                  <a:lnTo>
                    <a:pt x="15166" y="2083"/>
                  </a:lnTo>
                  <a:lnTo>
                    <a:pt x="16090" y="1553"/>
                  </a:lnTo>
                  <a:lnTo>
                    <a:pt x="14459" y="1533"/>
                  </a:lnTo>
                  <a:lnTo>
                    <a:pt x="12887" y="1494"/>
                  </a:lnTo>
                  <a:lnTo>
                    <a:pt x="11336" y="1415"/>
                  </a:lnTo>
                  <a:lnTo>
                    <a:pt x="9843" y="1337"/>
                  </a:lnTo>
                  <a:lnTo>
                    <a:pt x="8389" y="1258"/>
                  </a:lnTo>
                  <a:lnTo>
                    <a:pt x="7033" y="1140"/>
                  </a:lnTo>
                  <a:lnTo>
                    <a:pt x="5717" y="1022"/>
                  </a:lnTo>
                  <a:lnTo>
                    <a:pt x="4499" y="885"/>
                  </a:lnTo>
                  <a:lnTo>
                    <a:pt x="3694" y="767"/>
                  </a:lnTo>
                  <a:lnTo>
                    <a:pt x="2967" y="669"/>
                  </a:lnTo>
                  <a:lnTo>
                    <a:pt x="2299" y="570"/>
                  </a:lnTo>
                  <a:lnTo>
                    <a:pt x="1729" y="453"/>
                  </a:lnTo>
                  <a:lnTo>
                    <a:pt x="1199" y="335"/>
                  </a:lnTo>
                  <a:lnTo>
                    <a:pt x="747" y="236"/>
                  </a:lnTo>
                  <a:lnTo>
                    <a:pt x="335" y="1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9" name="Google Shape;11129;p69"/>
            <p:cNvSpPr/>
            <p:nvPr/>
          </p:nvSpPr>
          <p:spPr>
            <a:xfrm>
              <a:off x="-780941" y="-792187"/>
              <a:ext cx="371279" cy="76337"/>
            </a:xfrm>
            <a:custGeom>
              <a:avLst/>
              <a:gdLst/>
              <a:ahLst/>
              <a:cxnLst/>
              <a:rect l="l" t="t" r="r" b="b"/>
              <a:pathLst>
                <a:path w="22553" h="4637" extrusionOk="0">
                  <a:moveTo>
                    <a:pt x="1" y="0"/>
                  </a:moveTo>
                  <a:lnTo>
                    <a:pt x="1" y="2967"/>
                  </a:lnTo>
                  <a:lnTo>
                    <a:pt x="315" y="3104"/>
                  </a:lnTo>
                  <a:lnTo>
                    <a:pt x="728" y="3242"/>
                  </a:lnTo>
                  <a:lnTo>
                    <a:pt x="1258" y="3379"/>
                  </a:lnTo>
                  <a:lnTo>
                    <a:pt x="1887" y="3517"/>
                  </a:lnTo>
                  <a:lnTo>
                    <a:pt x="2633" y="3654"/>
                  </a:lnTo>
                  <a:lnTo>
                    <a:pt x="3498" y="3792"/>
                  </a:lnTo>
                  <a:lnTo>
                    <a:pt x="4460" y="3929"/>
                  </a:lnTo>
                  <a:lnTo>
                    <a:pt x="5521" y="4047"/>
                  </a:lnTo>
                  <a:lnTo>
                    <a:pt x="6680" y="4165"/>
                  </a:lnTo>
                  <a:lnTo>
                    <a:pt x="7957" y="4263"/>
                  </a:lnTo>
                  <a:lnTo>
                    <a:pt x="9313" y="4362"/>
                  </a:lnTo>
                  <a:lnTo>
                    <a:pt x="10766" y="4440"/>
                  </a:lnTo>
                  <a:lnTo>
                    <a:pt x="12318" y="4519"/>
                  </a:lnTo>
                  <a:lnTo>
                    <a:pt x="13949" y="4578"/>
                  </a:lnTo>
                  <a:lnTo>
                    <a:pt x="15677" y="4617"/>
                  </a:lnTo>
                  <a:lnTo>
                    <a:pt x="17485" y="4637"/>
                  </a:lnTo>
                  <a:lnTo>
                    <a:pt x="17995" y="4637"/>
                  </a:lnTo>
                  <a:lnTo>
                    <a:pt x="18270" y="4460"/>
                  </a:lnTo>
                  <a:lnTo>
                    <a:pt x="19390" y="3772"/>
                  </a:lnTo>
                  <a:lnTo>
                    <a:pt x="20471" y="3045"/>
                  </a:lnTo>
                  <a:lnTo>
                    <a:pt x="21531" y="2299"/>
                  </a:lnTo>
                  <a:lnTo>
                    <a:pt x="22553" y="1513"/>
                  </a:lnTo>
                  <a:lnTo>
                    <a:pt x="22553" y="1513"/>
                  </a:lnTo>
                  <a:lnTo>
                    <a:pt x="20451" y="1572"/>
                  </a:lnTo>
                  <a:lnTo>
                    <a:pt x="17485" y="1572"/>
                  </a:lnTo>
                  <a:lnTo>
                    <a:pt x="15658" y="1552"/>
                  </a:lnTo>
                  <a:lnTo>
                    <a:pt x="13870" y="1513"/>
                  </a:lnTo>
                  <a:lnTo>
                    <a:pt x="12141" y="1454"/>
                  </a:lnTo>
                  <a:lnTo>
                    <a:pt x="10472" y="1376"/>
                  </a:lnTo>
                  <a:lnTo>
                    <a:pt x="8861" y="1277"/>
                  </a:lnTo>
                  <a:lnTo>
                    <a:pt x="7328" y="1159"/>
                  </a:lnTo>
                  <a:lnTo>
                    <a:pt x="5875" y="1042"/>
                  </a:lnTo>
                  <a:lnTo>
                    <a:pt x="4519" y="884"/>
                  </a:lnTo>
                  <a:lnTo>
                    <a:pt x="3714" y="786"/>
                  </a:lnTo>
                  <a:lnTo>
                    <a:pt x="2987" y="668"/>
                  </a:lnTo>
                  <a:lnTo>
                    <a:pt x="2319" y="570"/>
                  </a:lnTo>
                  <a:lnTo>
                    <a:pt x="1730" y="452"/>
                  </a:lnTo>
                  <a:lnTo>
                    <a:pt x="1199" y="334"/>
                  </a:lnTo>
                  <a:lnTo>
                    <a:pt x="747" y="236"/>
                  </a:lnTo>
                  <a:lnTo>
                    <a:pt x="355" y="1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0" name="Google Shape;11130;p69"/>
            <p:cNvSpPr/>
            <p:nvPr/>
          </p:nvSpPr>
          <p:spPr>
            <a:xfrm>
              <a:off x="-715928" y="-1339736"/>
              <a:ext cx="514865" cy="414295"/>
            </a:xfrm>
            <a:custGeom>
              <a:avLst/>
              <a:gdLst/>
              <a:ahLst/>
              <a:cxnLst/>
              <a:rect l="l" t="t" r="r" b="b"/>
              <a:pathLst>
                <a:path w="31275" h="25166" extrusionOk="0">
                  <a:moveTo>
                    <a:pt x="31196" y="1"/>
                  </a:moveTo>
                  <a:lnTo>
                    <a:pt x="30685" y="178"/>
                  </a:lnTo>
                  <a:lnTo>
                    <a:pt x="30057" y="335"/>
                  </a:lnTo>
                  <a:lnTo>
                    <a:pt x="29310" y="492"/>
                  </a:lnTo>
                  <a:lnTo>
                    <a:pt x="28407" y="649"/>
                  </a:lnTo>
                  <a:lnTo>
                    <a:pt x="28014" y="1494"/>
                  </a:lnTo>
                  <a:lnTo>
                    <a:pt x="27582" y="2339"/>
                  </a:lnTo>
                  <a:lnTo>
                    <a:pt x="27149" y="3164"/>
                  </a:lnTo>
                  <a:lnTo>
                    <a:pt x="26698" y="3989"/>
                  </a:lnTo>
                  <a:lnTo>
                    <a:pt x="26226" y="4794"/>
                  </a:lnTo>
                  <a:lnTo>
                    <a:pt x="25735" y="5600"/>
                  </a:lnTo>
                  <a:lnTo>
                    <a:pt x="25224" y="6385"/>
                  </a:lnTo>
                  <a:lnTo>
                    <a:pt x="24713" y="7171"/>
                  </a:lnTo>
                  <a:lnTo>
                    <a:pt x="24163" y="7937"/>
                  </a:lnTo>
                  <a:lnTo>
                    <a:pt x="23613" y="8704"/>
                  </a:lnTo>
                  <a:lnTo>
                    <a:pt x="23024" y="9450"/>
                  </a:lnTo>
                  <a:lnTo>
                    <a:pt x="22435" y="10197"/>
                  </a:lnTo>
                  <a:lnTo>
                    <a:pt x="21806" y="10923"/>
                  </a:lnTo>
                  <a:lnTo>
                    <a:pt x="21177" y="11631"/>
                  </a:lnTo>
                  <a:lnTo>
                    <a:pt x="20510" y="12318"/>
                  </a:lnTo>
                  <a:lnTo>
                    <a:pt x="19842" y="13006"/>
                  </a:lnTo>
                  <a:lnTo>
                    <a:pt x="18761" y="14008"/>
                  </a:lnTo>
                  <a:lnTo>
                    <a:pt x="17661" y="14970"/>
                  </a:lnTo>
                  <a:lnTo>
                    <a:pt x="16541" y="15894"/>
                  </a:lnTo>
                  <a:lnTo>
                    <a:pt x="15382" y="16778"/>
                  </a:lnTo>
                  <a:lnTo>
                    <a:pt x="14204" y="17622"/>
                  </a:lnTo>
                  <a:lnTo>
                    <a:pt x="13005" y="18447"/>
                  </a:lnTo>
                  <a:lnTo>
                    <a:pt x="11787" y="19213"/>
                  </a:lnTo>
                  <a:lnTo>
                    <a:pt x="10530" y="19960"/>
                  </a:lnTo>
                  <a:lnTo>
                    <a:pt x="9273" y="20648"/>
                  </a:lnTo>
                  <a:lnTo>
                    <a:pt x="7996" y="21315"/>
                  </a:lnTo>
                  <a:lnTo>
                    <a:pt x="6699" y="21924"/>
                  </a:lnTo>
                  <a:lnTo>
                    <a:pt x="5383" y="22514"/>
                  </a:lnTo>
                  <a:lnTo>
                    <a:pt x="4047" y="23044"/>
                  </a:lnTo>
                  <a:lnTo>
                    <a:pt x="2711" y="23535"/>
                  </a:lnTo>
                  <a:lnTo>
                    <a:pt x="1356" y="23987"/>
                  </a:lnTo>
                  <a:lnTo>
                    <a:pt x="1" y="24400"/>
                  </a:lnTo>
                  <a:lnTo>
                    <a:pt x="1199" y="24557"/>
                  </a:lnTo>
                  <a:lnTo>
                    <a:pt x="2574" y="24694"/>
                  </a:lnTo>
                  <a:lnTo>
                    <a:pt x="4067" y="24812"/>
                  </a:lnTo>
                  <a:lnTo>
                    <a:pt x="5697" y="24930"/>
                  </a:lnTo>
                  <a:lnTo>
                    <a:pt x="7465" y="25028"/>
                  </a:lnTo>
                  <a:lnTo>
                    <a:pt x="9371" y="25087"/>
                  </a:lnTo>
                  <a:lnTo>
                    <a:pt x="11394" y="25146"/>
                  </a:lnTo>
                  <a:lnTo>
                    <a:pt x="13536" y="25166"/>
                  </a:lnTo>
                  <a:lnTo>
                    <a:pt x="15972" y="25166"/>
                  </a:lnTo>
                  <a:lnTo>
                    <a:pt x="18250" y="25127"/>
                  </a:lnTo>
                  <a:lnTo>
                    <a:pt x="20372" y="25048"/>
                  </a:lnTo>
                  <a:lnTo>
                    <a:pt x="22317" y="24950"/>
                  </a:lnTo>
                  <a:lnTo>
                    <a:pt x="24085" y="24832"/>
                  </a:lnTo>
                  <a:lnTo>
                    <a:pt x="25676" y="24694"/>
                  </a:lnTo>
                  <a:lnTo>
                    <a:pt x="27071" y="24537"/>
                  </a:lnTo>
                  <a:lnTo>
                    <a:pt x="28289" y="24360"/>
                  </a:lnTo>
                  <a:lnTo>
                    <a:pt x="28682" y="23732"/>
                  </a:lnTo>
                  <a:lnTo>
                    <a:pt x="29094" y="23103"/>
                  </a:lnTo>
                  <a:lnTo>
                    <a:pt x="29467" y="22475"/>
                  </a:lnTo>
                  <a:lnTo>
                    <a:pt x="29860" y="21826"/>
                  </a:lnTo>
                  <a:lnTo>
                    <a:pt x="30214" y="21158"/>
                  </a:lnTo>
                  <a:lnTo>
                    <a:pt x="30587" y="20490"/>
                  </a:lnTo>
                  <a:lnTo>
                    <a:pt x="30921" y="19822"/>
                  </a:lnTo>
                  <a:lnTo>
                    <a:pt x="31275" y="19135"/>
                  </a:lnTo>
                  <a:lnTo>
                    <a:pt x="3119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1" name="Google Shape;11131;p69"/>
            <p:cNvSpPr/>
            <p:nvPr/>
          </p:nvSpPr>
          <p:spPr>
            <a:xfrm>
              <a:off x="-238249" y="-1405062"/>
              <a:ext cx="35592" cy="54672"/>
            </a:xfrm>
            <a:custGeom>
              <a:avLst/>
              <a:gdLst/>
              <a:ahLst/>
              <a:cxnLst/>
              <a:rect l="l" t="t" r="r" b="b"/>
              <a:pathLst>
                <a:path w="2162" h="3321" extrusionOk="0">
                  <a:moveTo>
                    <a:pt x="2162" y="1"/>
                  </a:moveTo>
                  <a:lnTo>
                    <a:pt x="1749" y="138"/>
                  </a:lnTo>
                  <a:lnTo>
                    <a:pt x="1258" y="276"/>
                  </a:lnTo>
                  <a:lnTo>
                    <a:pt x="649" y="1808"/>
                  </a:lnTo>
                  <a:lnTo>
                    <a:pt x="1" y="3321"/>
                  </a:lnTo>
                  <a:lnTo>
                    <a:pt x="786" y="3164"/>
                  </a:lnTo>
                  <a:lnTo>
                    <a:pt x="1395" y="3006"/>
                  </a:lnTo>
                  <a:lnTo>
                    <a:pt x="1651" y="2908"/>
                  </a:lnTo>
                  <a:lnTo>
                    <a:pt x="1867" y="2830"/>
                  </a:lnTo>
                  <a:lnTo>
                    <a:pt x="2024" y="2751"/>
                  </a:lnTo>
                  <a:lnTo>
                    <a:pt x="2142" y="2672"/>
                  </a:lnTo>
                  <a:lnTo>
                    <a:pt x="2162" y="2574"/>
                  </a:lnTo>
                  <a:lnTo>
                    <a:pt x="2162" y="2260"/>
                  </a:lnTo>
                  <a:lnTo>
                    <a:pt x="2162" y="1337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2" name="Google Shape;11132;p69"/>
            <p:cNvSpPr/>
            <p:nvPr/>
          </p:nvSpPr>
          <p:spPr>
            <a:xfrm>
              <a:off x="-781254" y="-926724"/>
              <a:ext cx="516165" cy="71167"/>
            </a:xfrm>
            <a:custGeom>
              <a:avLst/>
              <a:gdLst/>
              <a:ahLst/>
              <a:cxnLst/>
              <a:rect l="l" t="t" r="r" b="b"/>
              <a:pathLst>
                <a:path w="31354" h="4323" extrusionOk="0">
                  <a:moveTo>
                    <a:pt x="1120" y="0"/>
                  </a:moveTo>
                  <a:lnTo>
                    <a:pt x="550" y="118"/>
                  </a:lnTo>
                  <a:lnTo>
                    <a:pt x="0" y="236"/>
                  </a:lnTo>
                  <a:lnTo>
                    <a:pt x="0" y="2652"/>
                  </a:lnTo>
                  <a:lnTo>
                    <a:pt x="295" y="2790"/>
                  </a:lnTo>
                  <a:lnTo>
                    <a:pt x="708" y="2927"/>
                  </a:lnTo>
                  <a:lnTo>
                    <a:pt x="1218" y="3065"/>
                  </a:lnTo>
                  <a:lnTo>
                    <a:pt x="1867" y="3202"/>
                  </a:lnTo>
                  <a:lnTo>
                    <a:pt x="2613" y="3340"/>
                  </a:lnTo>
                  <a:lnTo>
                    <a:pt x="3458" y="3477"/>
                  </a:lnTo>
                  <a:lnTo>
                    <a:pt x="4420" y="3615"/>
                  </a:lnTo>
                  <a:lnTo>
                    <a:pt x="5481" y="3733"/>
                  </a:lnTo>
                  <a:lnTo>
                    <a:pt x="6660" y="3851"/>
                  </a:lnTo>
                  <a:lnTo>
                    <a:pt x="7917" y="3968"/>
                  </a:lnTo>
                  <a:lnTo>
                    <a:pt x="9292" y="4047"/>
                  </a:lnTo>
                  <a:lnTo>
                    <a:pt x="10746" y="4145"/>
                  </a:lnTo>
                  <a:lnTo>
                    <a:pt x="12298" y="4204"/>
                  </a:lnTo>
                  <a:lnTo>
                    <a:pt x="13948" y="4263"/>
                  </a:lnTo>
                  <a:lnTo>
                    <a:pt x="15677" y="4302"/>
                  </a:lnTo>
                  <a:lnTo>
                    <a:pt x="17504" y="4322"/>
                  </a:lnTo>
                  <a:lnTo>
                    <a:pt x="19173" y="4322"/>
                  </a:lnTo>
                  <a:lnTo>
                    <a:pt x="20765" y="4302"/>
                  </a:lnTo>
                  <a:lnTo>
                    <a:pt x="22277" y="4283"/>
                  </a:lnTo>
                  <a:lnTo>
                    <a:pt x="23711" y="4224"/>
                  </a:lnTo>
                  <a:lnTo>
                    <a:pt x="25086" y="4165"/>
                  </a:lnTo>
                  <a:lnTo>
                    <a:pt x="26383" y="4106"/>
                  </a:lnTo>
                  <a:lnTo>
                    <a:pt x="27581" y="4027"/>
                  </a:lnTo>
                  <a:lnTo>
                    <a:pt x="28701" y="3929"/>
                  </a:lnTo>
                  <a:lnTo>
                    <a:pt x="29389" y="3124"/>
                  </a:lnTo>
                  <a:lnTo>
                    <a:pt x="30057" y="2299"/>
                  </a:lnTo>
                  <a:lnTo>
                    <a:pt x="30725" y="1454"/>
                  </a:lnTo>
                  <a:lnTo>
                    <a:pt x="31353" y="590"/>
                  </a:lnTo>
                  <a:lnTo>
                    <a:pt x="30449" y="707"/>
                  </a:lnTo>
                  <a:lnTo>
                    <a:pt x="29173" y="845"/>
                  </a:lnTo>
                  <a:lnTo>
                    <a:pt x="27817" y="943"/>
                  </a:lnTo>
                  <a:lnTo>
                    <a:pt x="26363" y="1041"/>
                  </a:lnTo>
                  <a:lnTo>
                    <a:pt x="24870" y="1120"/>
                  </a:lnTo>
                  <a:lnTo>
                    <a:pt x="23299" y="1199"/>
                  </a:lnTo>
                  <a:lnTo>
                    <a:pt x="21668" y="1238"/>
                  </a:lnTo>
                  <a:lnTo>
                    <a:pt x="19999" y="1258"/>
                  </a:lnTo>
                  <a:lnTo>
                    <a:pt x="18289" y="1277"/>
                  </a:lnTo>
                  <a:lnTo>
                    <a:pt x="17504" y="1277"/>
                  </a:lnTo>
                  <a:lnTo>
                    <a:pt x="15677" y="1258"/>
                  </a:lnTo>
                  <a:lnTo>
                    <a:pt x="13889" y="1218"/>
                  </a:lnTo>
                  <a:lnTo>
                    <a:pt x="12160" y="1159"/>
                  </a:lnTo>
                  <a:lnTo>
                    <a:pt x="10491" y="1081"/>
                  </a:lnTo>
                  <a:lnTo>
                    <a:pt x="8880" y="982"/>
                  </a:lnTo>
                  <a:lnTo>
                    <a:pt x="7347" y="865"/>
                  </a:lnTo>
                  <a:lnTo>
                    <a:pt x="5894" y="727"/>
                  </a:lnTo>
                  <a:lnTo>
                    <a:pt x="4538" y="570"/>
                  </a:lnTo>
                  <a:lnTo>
                    <a:pt x="3497" y="432"/>
                  </a:lnTo>
                  <a:lnTo>
                    <a:pt x="2574" y="295"/>
                  </a:lnTo>
                  <a:lnTo>
                    <a:pt x="1788" y="157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3" name="Google Shape;11133;p69"/>
            <p:cNvSpPr/>
            <p:nvPr/>
          </p:nvSpPr>
          <p:spPr>
            <a:xfrm>
              <a:off x="-781254" y="-862040"/>
              <a:ext cx="453427" cy="76337"/>
            </a:xfrm>
            <a:custGeom>
              <a:avLst/>
              <a:gdLst/>
              <a:ahLst/>
              <a:cxnLst/>
              <a:rect l="l" t="t" r="r" b="b"/>
              <a:pathLst>
                <a:path w="27543" h="4637" extrusionOk="0">
                  <a:moveTo>
                    <a:pt x="0" y="0"/>
                  </a:moveTo>
                  <a:lnTo>
                    <a:pt x="20" y="2967"/>
                  </a:lnTo>
                  <a:lnTo>
                    <a:pt x="315" y="3104"/>
                  </a:lnTo>
                  <a:lnTo>
                    <a:pt x="727" y="3242"/>
                  </a:lnTo>
                  <a:lnTo>
                    <a:pt x="1238" y="3379"/>
                  </a:lnTo>
                  <a:lnTo>
                    <a:pt x="1886" y="3517"/>
                  </a:lnTo>
                  <a:lnTo>
                    <a:pt x="2633" y="3654"/>
                  </a:lnTo>
                  <a:lnTo>
                    <a:pt x="3477" y="3792"/>
                  </a:lnTo>
                  <a:lnTo>
                    <a:pt x="4440" y="3929"/>
                  </a:lnTo>
                  <a:lnTo>
                    <a:pt x="5520" y="4047"/>
                  </a:lnTo>
                  <a:lnTo>
                    <a:pt x="6679" y="4165"/>
                  </a:lnTo>
                  <a:lnTo>
                    <a:pt x="7937" y="4263"/>
                  </a:lnTo>
                  <a:lnTo>
                    <a:pt x="9312" y="4361"/>
                  </a:lnTo>
                  <a:lnTo>
                    <a:pt x="10766" y="4460"/>
                  </a:lnTo>
                  <a:lnTo>
                    <a:pt x="12317" y="4518"/>
                  </a:lnTo>
                  <a:lnTo>
                    <a:pt x="13948" y="4577"/>
                  </a:lnTo>
                  <a:lnTo>
                    <a:pt x="15677" y="4617"/>
                  </a:lnTo>
                  <a:lnTo>
                    <a:pt x="17504" y="4636"/>
                  </a:lnTo>
                  <a:lnTo>
                    <a:pt x="19272" y="4636"/>
                  </a:lnTo>
                  <a:lnTo>
                    <a:pt x="20981" y="4617"/>
                  </a:lnTo>
                  <a:lnTo>
                    <a:pt x="22572" y="4577"/>
                  </a:lnTo>
                  <a:lnTo>
                    <a:pt x="24104" y="4518"/>
                  </a:lnTo>
                  <a:lnTo>
                    <a:pt x="25008" y="3752"/>
                  </a:lnTo>
                  <a:lnTo>
                    <a:pt x="25872" y="2947"/>
                  </a:lnTo>
                  <a:lnTo>
                    <a:pt x="26717" y="2122"/>
                  </a:lnTo>
                  <a:lnTo>
                    <a:pt x="27542" y="1277"/>
                  </a:lnTo>
                  <a:lnTo>
                    <a:pt x="25401" y="1415"/>
                  </a:lnTo>
                  <a:lnTo>
                    <a:pt x="23142" y="1513"/>
                  </a:lnTo>
                  <a:lnTo>
                    <a:pt x="20765" y="1572"/>
                  </a:lnTo>
                  <a:lnTo>
                    <a:pt x="18289" y="1591"/>
                  </a:lnTo>
                  <a:lnTo>
                    <a:pt x="17504" y="1591"/>
                  </a:lnTo>
                  <a:lnTo>
                    <a:pt x="15677" y="1572"/>
                  </a:lnTo>
                  <a:lnTo>
                    <a:pt x="13889" y="1513"/>
                  </a:lnTo>
                  <a:lnTo>
                    <a:pt x="12160" y="1454"/>
                  </a:lnTo>
                  <a:lnTo>
                    <a:pt x="10491" y="1375"/>
                  </a:lnTo>
                  <a:lnTo>
                    <a:pt x="8880" y="1277"/>
                  </a:lnTo>
                  <a:lnTo>
                    <a:pt x="7347" y="1179"/>
                  </a:lnTo>
                  <a:lnTo>
                    <a:pt x="5894" y="1041"/>
                  </a:lnTo>
                  <a:lnTo>
                    <a:pt x="4538" y="884"/>
                  </a:lnTo>
                  <a:lnTo>
                    <a:pt x="3733" y="786"/>
                  </a:lnTo>
                  <a:lnTo>
                    <a:pt x="2986" y="668"/>
                  </a:lnTo>
                  <a:lnTo>
                    <a:pt x="2338" y="570"/>
                  </a:lnTo>
                  <a:lnTo>
                    <a:pt x="1749" y="452"/>
                  </a:lnTo>
                  <a:lnTo>
                    <a:pt x="1218" y="334"/>
                  </a:lnTo>
                  <a:lnTo>
                    <a:pt x="747" y="236"/>
                  </a:lnTo>
                  <a:lnTo>
                    <a:pt x="354" y="1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4" name="Google Shape;11134;p69"/>
            <p:cNvSpPr/>
            <p:nvPr/>
          </p:nvSpPr>
          <p:spPr>
            <a:xfrm>
              <a:off x="-209142" y="-1441610"/>
              <a:ext cx="6486" cy="18125"/>
            </a:xfrm>
            <a:custGeom>
              <a:avLst/>
              <a:gdLst/>
              <a:ahLst/>
              <a:cxnLst/>
              <a:rect l="l" t="t" r="r" b="b"/>
              <a:pathLst>
                <a:path w="394" h="1101" extrusionOk="0">
                  <a:moveTo>
                    <a:pt x="394" y="1"/>
                  </a:moveTo>
                  <a:lnTo>
                    <a:pt x="1" y="1101"/>
                  </a:lnTo>
                  <a:lnTo>
                    <a:pt x="217" y="1003"/>
                  </a:lnTo>
                  <a:lnTo>
                    <a:pt x="374" y="924"/>
                  </a:lnTo>
                  <a:lnTo>
                    <a:pt x="394" y="767"/>
                  </a:lnTo>
                  <a:lnTo>
                    <a:pt x="394" y="453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6480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5" name="Google Shape;11135;p69"/>
            <p:cNvSpPr/>
            <p:nvPr/>
          </p:nvSpPr>
          <p:spPr>
            <a:xfrm>
              <a:off x="-782867" y="-1473302"/>
              <a:ext cx="580188" cy="72781"/>
            </a:xfrm>
            <a:custGeom>
              <a:avLst/>
              <a:gdLst/>
              <a:ahLst/>
              <a:cxnLst/>
              <a:rect l="l" t="t" r="r" b="b"/>
              <a:pathLst>
                <a:path w="35243" h="4421" extrusionOk="0">
                  <a:moveTo>
                    <a:pt x="0" y="1"/>
                  </a:moveTo>
                  <a:lnTo>
                    <a:pt x="20" y="2672"/>
                  </a:lnTo>
                  <a:lnTo>
                    <a:pt x="118" y="2751"/>
                  </a:lnTo>
                  <a:lnTo>
                    <a:pt x="255" y="2810"/>
                  </a:lnTo>
                  <a:lnTo>
                    <a:pt x="629" y="2967"/>
                  </a:lnTo>
                  <a:lnTo>
                    <a:pt x="1120" y="3105"/>
                  </a:lnTo>
                  <a:lnTo>
                    <a:pt x="1729" y="3242"/>
                  </a:lnTo>
                  <a:lnTo>
                    <a:pt x="2456" y="3380"/>
                  </a:lnTo>
                  <a:lnTo>
                    <a:pt x="3300" y="3537"/>
                  </a:lnTo>
                  <a:lnTo>
                    <a:pt x="4263" y="3674"/>
                  </a:lnTo>
                  <a:lnTo>
                    <a:pt x="5324" y="3792"/>
                  </a:lnTo>
                  <a:lnTo>
                    <a:pt x="6502" y="3910"/>
                  </a:lnTo>
                  <a:lnTo>
                    <a:pt x="7799" y="4028"/>
                  </a:lnTo>
                  <a:lnTo>
                    <a:pt x="9174" y="4126"/>
                  </a:lnTo>
                  <a:lnTo>
                    <a:pt x="10667" y="4224"/>
                  </a:lnTo>
                  <a:lnTo>
                    <a:pt x="12258" y="4303"/>
                  </a:lnTo>
                  <a:lnTo>
                    <a:pt x="13948" y="4342"/>
                  </a:lnTo>
                  <a:lnTo>
                    <a:pt x="15735" y="4401"/>
                  </a:lnTo>
                  <a:lnTo>
                    <a:pt x="17602" y="4421"/>
                  </a:lnTo>
                  <a:lnTo>
                    <a:pt x="19311" y="4421"/>
                  </a:lnTo>
                  <a:lnTo>
                    <a:pt x="20961" y="4401"/>
                  </a:lnTo>
                  <a:lnTo>
                    <a:pt x="22532" y="4362"/>
                  </a:lnTo>
                  <a:lnTo>
                    <a:pt x="24006" y="4303"/>
                  </a:lnTo>
                  <a:lnTo>
                    <a:pt x="25401" y="4244"/>
                  </a:lnTo>
                  <a:lnTo>
                    <a:pt x="26717" y="4165"/>
                  </a:lnTo>
                  <a:lnTo>
                    <a:pt x="27954" y="4087"/>
                  </a:lnTo>
                  <a:lnTo>
                    <a:pt x="29094" y="3989"/>
                  </a:lnTo>
                  <a:lnTo>
                    <a:pt x="30155" y="3890"/>
                  </a:lnTo>
                  <a:lnTo>
                    <a:pt x="31117" y="3772"/>
                  </a:lnTo>
                  <a:lnTo>
                    <a:pt x="31982" y="3655"/>
                  </a:lnTo>
                  <a:lnTo>
                    <a:pt x="32748" y="3537"/>
                  </a:lnTo>
                  <a:lnTo>
                    <a:pt x="33435" y="3419"/>
                  </a:lnTo>
                  <a:lnTo>
                    <a:pt x="34005" y="3281"/>
                  </a:lnTo>
                  <a:lnTo>
                    <a:pt x="34476" y="3164"/>
                  </a:lnTo>
                  <a:lnTo>
                    <a:pt x="34850" y="3026"/>
                  </a:lnTo>
                  <a:lnTo>
                    <a:pt x="35243" y="1926"/>
                  </a:lnTo>
                  <a:lnTo>
                    <a:pt x="35243" y="158"/>
                  </a:lnTo>
                  <a:lnTo>
                    <a:pt x="34889" y="276"/>
                  </a:lnTo>
                  <a:lnTo>
                    <a:pt x="34476" y="394"/>
                  </a:lnTo>
                  <a:lnTo>
                    <a:pt x="34005" y="511"/>
                  </a:lnTo>
                  <a:lnTo>
                    <a:pt x="33475" y="629"/>
                  </a:lnTo>
                  <a:lnTo>
                    <a:pt x="32866" y="728"/>
                  </a:lnTo>
                  <a:lnTo>
                    <a:pt x="32178" y="845"/>
                  </a:lnTo>
                  <a:lnTo>
                    <a:pt x="31412" y="944"/>
                  </a:lnTo>
                  <a:lnTo>
                    <a:pt x="30547" y="1042"/>
                  </a:lnTo>
                  <a:lnTo>
                    <a:pt x="29271" y="1179"/>
                  </a:lnTo>
                  <a:lnTo>
                    <a:pt x="27915" y="1297"/>
                  </a:lnTo>
                  <a:lnTo>
                    <a:pt x="26461" y="1395"/>
                  </a:lnTo>
                  <a:lnTo>
                    <a:pt x="24968" y="1474"/>
                  </a:lnTo>
                  <a:lnTo>
                    <a:pt x="23397" y="1533"/>
                  </a:lnTo>
                  <a:lnTo>
                    <a:pt x="21766" y="1572"/>
                  </a:lnTo>
                  <a:lnTo>
                    <a:pt x="20097" y="1612"/>
                  </a:lnTo>
                  <a:lnTo>
                    <a:pt x="17602" y="1612"/>
                  </a:lnTo>
                  <a:lnTo>
                    <a:pt x="15775" y="1592"/>
                  </a:lnTo>
                  <a:lnTo>
                    <a:pt x="13987" y="1553"/>
                  </a:lnTo>
                  <a:lnTo>
                    <a:pt x="12258" y="1494"/>
                  </a:lnTo>
                  <a:lnTo>
                    <a:pt x="10589" y="1415"/>
                  </a:lnTo>
                  <a:lnTo>
                    <a:pt x="8978" y="1317"/>
                  </a:lnTo>
                  <a:lnTo>
                    <a:pt x="7445" y="1199"/>
                  </a:lnTo>
                  <a:lnTo>
                    <a:pt x="5992" y="1081"/>
                  </a:lnTo>
                  <a:lnTo>
                    <a:pt x="4636" y="924"/>
                  </a:lnTo>
                  <a:lnTo>
                    <a:pt x="3791" y="806"/>
                  </a:lnTo>
                  <a:lnTo>
                    <a:pt x="3025" y="708"/>
                  </a:lnTo>
                  <a:lnTo>
                    <a:pt x="2357" y="590"/>
                  </a:lnTo>
                  <a:lnTo>
                    <a:pt x="1748" y="472"/>
                  </a:lnTo>
                  <a:lnTo>
                    <a:pt x="1218" y="354"/>
                  </a:lnTo>
                  <a:lnTo>
                    <a:pt x="747" y="236"/>
                  </a:lnTo>
                  <a:lnTo>
                    <a:pt x="354" y="1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6" name="Google Shape;11136;p69"/>
            <p:cNvSpPr/>
            <p:nvPr/>
          </p:nvSpPr>
          <p:spPr>
            <a:xfrm>
              <a:off x="-782554" y="-1407647"/>
              <a:ext cx="564993" cy="72451"/>
            </a:xfrm>
            <a:custGeom>
              <a:avLst/>
              <a:gdLst/>
              <a:ahLst/>
              <a:cxnLst/>
              <a:rect l="l" t="t" r="r" b="b"/>
              <a:pathLst>
                <a:path w="34320" h="4401" extrusionOk="0">
                  <a:moveTo>
                    <a:pt x="1" y="1"/>
                  </a:moveTo>
                  <a:lnTo>
                    <a:pt x="1" y="2692"/>
                  </a:lnTo>
                  <a:lnTo>
                    <a:pt x="119" y="2751"/>
                  </a:lnTo>
                  <a:lnTo>
                    <a:pt x="256" y="2810"/>
                  </a:lnTo>
                  <a:lnTo>
                    <a:pt x="629" y="2967"/>
                  </a:lnTo>
                  <a:lnTo>
                    <a:pt x="1120" y="3104"/>
                  </a:lnTo>
                  <a:lnTo>
                    <a:pt x="1729" y="3242"/>
                  </a:lnTo>
                  <a:lnTo>
                    <a:pt x="2476" y="3379"/>
                  </a:lnTo>
                  <a:lnTo>
                    <a:pt x="3321" y="3537"/>
                  </a:lnTo>
                  <a:lnTo>
                    <a:pt x="4264" y="3674"/>
                  </a:lnTo>
                  <a:lnTo>
                    <a:pt x="5344" y="3792"/>
                  </a:lnTo>
                  <a:lnTo>
                    <a:pt x="6523" y="3910"/>
                  </a:lnTo>
                  <a:lnTo>
                    <a:pt x="7800" y="4028"/>
                  </a:lnTo>
                  <a:lnTo>
                    <a:pt x="9194" y="4126"/>
                  </a:lnTo>
                  <a:lnTo>
                    <a:pt x="10668" y="4224"/>
                  </a:lnTo>
                  <a:lnTo>
                    <a:pt x="12259" y="4283"/>
                  </a:lnTo>
                  <a:lnTo>
                    <a:pt x="13948" y="4342"/>
                  </a:lnTo>
                  <a:lnTo>
                    <a:pt x="15716" y="4381"/>
                  </a:lnTo>
                  <a:lnTo>
                    <a:pt x="17583" y="4401"/>
                  </a:lnTo>
                  <a:lnTo>
                    <a:pt x="20235" y="4401"/>
                  </a:lnTo>
                  <a:lnTo>
                    <a:pt x="22690" y="4342"/>
                  </a:lnTo>
                  <a:lnTo>
                    <a:pt x="24949" y="4263"/>
                  </a:lnTo>
                  <a:lnTo>
                    <a:pt x="26992" y="4146"/>
                  </a:lnTo>
                  <a:lnTo>
                    <a:pt x="28839" y="4008"/>
                  </a:lnTo>
                  <a:lnTo>
                    <a:pt x="30470" y="3851"/>
                  </a:lnTo>
                  <a:lnTo>
                    <a:pt x="31884" y="3674"/>
                  </a:lnTo>
                  <a:lnTo>
                    <a:pt x="33063" y="3478"/>
                  </a:lnTo>
                  <a:lnTo>
                    <a:pt x="33711" y="1965"/>
                  </a:lnTo>
                  <a:lnTo>
                    <a:pt x="34320" y="433"/>
                  </a:lnTo>
                  <a:lnTo>
                    <a:pt x="33593" y="590"/>
                  </a:lnTo>
                  <a:lnTo>
                    <a:pt x="32748" y="747"/>
                  </a:lnTo>
                  <a:lnTo>
                    <a:pt x="31727" y="904"/>
                  </a:lnTo>
                  <a:lnTo>
                    <a:pt x="30528" y="1042"/>
                  </a:lnTo>
                  <a:lnTo>
                    <a:pt x="29252" y="1179"/>
                  </a:lnTo>
                  <a:lnTo>
                    <a:pt x="27896" y="1297"/>
                  </a:lnTo>
                  <a:lnTo>
                    <a:pt x="26442" y="1395"/>
                  </a:lnTo>
                  <a:lnTo>
                    <a:pt x="24949" y="1474"/>
                  </a:lnTo>
                  <a:lnTo>
                    <a:pt x="23378" y="1533"/>
                  </a:lnTo>
                  <a:lnTo>
                    <a:pt x="21747" y="1572"/>
                  </a:lnTo>
                  <a:lnTo>
                    <a:pt x="20078" y="1611"/>
                  </a:lnTo>
                  <a:lnTo>
                    <a:pt x="17583" y="1611"/>
                  </a:lnTo>
                  <a:lnTo>
                    <a:pt x="15756" y="1592"/>
                  </a:lnTo>
                  <a:lnTo>
                    <a:pt x="13968" y="1553"/>
                  </a:lnTo>
                  <a:lnTo>
                    <a:pt x="12239" y="1494"/>
                  </a:lnTo>
                  <a:lnTo>
                    <a:pt x="10570" y="1415"/>
                  </a:lnTo>
                  <a:lnTo>
                    <a:pt x="8959" y="1317"/>
                  </a:lnTo>
                  <a:lnTo>
                    <a:pt x="7426" y="1199"/>
                  </a:lnTo>
                  <a:lnTo>
                    <a:pt x="5973" y="1061"/>
                  </a:lnTo>
                  <a:lnTo>
                    <a:pt x="4617" y="924"/>
                  </a:lnTo>
                  <a:lnTo>
                    <a:pt x="3772" y="806"/>
                  </a:lnTo>
                  <a:lnTo>
                    <a:pt x="3026" y="688"/>
                  </a:lnTo>
                  <a:lnTo>
                    <a:pt x="2338" y="590"/>
                  </a:lnTo>
                  <a:lnTo>
                    <a:pt x="1729" y="472"/>
                  </a:lnTo>
                  <a:lnTo>
                    <a:pt x="1199" y="354"/>
                  </a:lnTo>
                  <a:lnTo>
                    <a:pt x="747" y="236"/>
                  </a:lnTo>
                  <a:lnTo>
                    <a:pt x="335" y="1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7" name="Google Shape;11137;p69"/>
            <p:cNvSpPr/>
            <p:nvPr/>
          </p:nvSpPr>
          <p:spPr>
            <a:xfrm>
              <a:off x="-782554" y="-1341992"/>
              <a:ext cx="534274" cy="403940"/>
            </a:xfrm>
            <a:custGeom>
              <a:avLst/>
              <a:gdLst/>
              <a:ahLst/>
              <a:cxnLst/>
              <a:rect l="l" t="t" r="r" b="b"/>
              <a:pathLst>
                <a:path w="32454" h="24537" extrusionOk="0">
                  <a:moveTo>
                    <a:pt x="1" y="0"/>
                  </a:moveTo>
                  <a:lnTo>
                    <a:pt x="79" y="23633"/>
                  </a:lnTo>
                  <a:lnTo>
                    <a:pt x="295" y="23751"/>
                  </a:lnTo>
                  <a:lnTo>
                    <a:pt x="610" y="23849"/>
                  </a:lnTo>
                  <a:lnTo>
                    <a:pt x="983" y="23967"/>
                  </a:lnTo>
                  <a:lnTo>
                    <a:pt x="1454" y="24085"/>
                  </a:lnTo>
                  <a:lnTo>
                    <a:pt x="1985" y="24203"/>
                  </a:lnTo>
                  <a:lnTo>
                    <a:pt x="2594" y="24321"/>
                  </a:lnTo>
                  <a:lnTo>
                    <a:pt x="3281" y="24419"/>
                  </a:lnTo>
                  <a:lnTo>
                    <a:pt x="4048" y="24537"/>
                  </a:lnTo>
                  <a:lnTo>
                    <a:pt x="5403" y="24124"/>
                  </a:lnTo>
                  <a:lnTo>
                    <a:pt x="6758" y="23672"/>
                  </a:lnTo>
                  <a:lnTo>
                    <a:pt x="8094" y="23181"/>
                  </a:lnTo>
                  <a:lnTo>
                    <a:pt x="9430" y="22651"/>
                  </a:lnTo>
                  <a:lnTo>
                    <a:pt x="10746" y="22061"/>
                  </a:lnTo>
                  <a:lnTo>
                    <a:pt x="12043" y="21452"/>
                  </a:lnTo>
                  <a:lnTo>
                    <a:pt x="13320" y="20785"/>
                  </a:lnTo>
                  <a:lnTo>
                    <a:pt x="14577" y="20097"/>
                  </a:lnTo>
                  <a:lnTo>
                    <a:pt x="15834" y="19350"/>
                  </a:lnTo>
                  <a:lnTo>
                    <a:pt x="17052" y="18584"/>
                  </a:lnTo>
                  <a:lnTo>
                    <a:pt x="18251" y="17759"/>
                  </a:lnTo>
                  <a:lnTo>
                    <a:pt x="19429" y="16915"/>
                  </a:lnTo>
                  <a:lnTo>
                    <a:pt x="20588" y="16031"/>
                  </a:lnTo>
                  <a:lnTo>
                    <a:pt x="21708" y="15107"/>
                  </a:lnTo>
                  <a:lnTo>
                    <a:pt x="22808" y="14145"/>
                  </a:lnTo>
                  <a:lnTo>
                    <a:pt x="23889" y="13143"/>
                  </a:lnTo>
                  <a:lnTo>
                    <a:pt x="24557" y="12455"/>
                  </a:lnTo>
                  <a:lnTo>
                    <a:pt x="25224" y="11768"/>
                  </a:lnTo>
                  <a:lnTo>
                    <a:pt x="25853" y="11060"/>
                  </a:lnTo>
                  <a:lnTo>
                    <a:pt x="26482" y="10334"/>
                  </a:lnTo>
                  <a:lnTo>
                    <a:pt x="27071" y="9587"/>
                  </a:lnTo>
                  <a:lnTo>
                    <a:pt x="27660" y="8841"/>
                  </a:lnTo>
                  <a:lnTo>
                    <a:pt x="28210" y="8074"/>
                  </a:lnTo>
                  <a:lnTo>
                    <a:pt x="28760" y="7308"/>
                  </a:lnTo>
                  <a:lnTo>
                    <a:pt x="29271" y="6522"/>
                  </a:lnTo>
                  <a:lnTo>
                    <a:pt x="29782" y="5737"/>
                  </a:lnTo>
                  <a:lnTo>
                    <a:pt x="30273" y="4931"/>
                  </a:lnTo>
                  <a:lnTo>
                    <a:pt x="30745" y="4126"/>
                  </a:lnTo>
                  <a:lnTo>
                    <a:pt x="31196" y="3301"/>
                  </a:lnTo>
                  <a:lnTo>
                    <a:pt x="31629" y="2476"/>
                  </a:lnTo>
                  <a:lnTo>
                    <a:pt x="32061" y="1631"/>
                  </a:lnTo>
                  <a:lnTo>
                    <a:pt x="32454" y="786"/>
                  </a:lnTo>
                  <a:lnTo>
                    <a:pt x="32454" y="786"/>
                  </a:lnTo>
                  <a:lnTo>
                    <a:pt x="31550" y="924"/>
                  </a:lnTo>
                  <a:lnTo>
                    <a:pt x="30528" y="1042"/>
                  </a:lnTo>
                  <a:lnTo>
                    <a:pt x="29252" y="1179"/>
                  </a:lnTo>
                  <a:lnTo>
                    <a:pt x="27896" y="1277"/>
                  </a:lnTo>
                  <a:lnTo>
                    <a:pt x="26442" y="1376"/>
                  </a:lnTo>
                  <a:lnTo>
                    <a:pt x="24949" y="1454"/>
                  </a:lnTo>
                  <a:lnTo>
                    <a:pt x="23378" y="1533"/>
                  </a:lnTo>
                  <a:lnTo>
                    <a:pt x="21747" y="1572"/>
                  </a:lnTo>
                  <a:lnTo>
                    <a:pt x="20078" y="1592"/>
                  </a:lnTo>
                  <a:lnTo>
                    <a:pt x="18368" y="1611"/>
                  </a:lnTo>
                  <a:lnTo>
                    <a:pt x="17583" y="1611"/>
                  </a:lnTo>
                  <a:lnTo>
                    <a:pt x="15756" y="1592"/>
                  </a:lnTo>
                  <a:lnTo>
                    <a:pt x="13968" y="1552"/>
                  </a:lnTo>
                  <a:lnTo>
                    <a:pt x="12239" y="1493"/>
                  </a:lnTo>
                  <a:lnTo>
                    <a:pt x="10570" y="1415"/>
                  </a:lnTo>
                  <a:lnTo>
                    <a:pt x="8959" y="1317"/>
                  </a:lnTo>
                  <a:lnTo>
                    <a:pt x="7426" y="1199"/>
                  </a:lnTo>
                  <a:lnTo>
                    <a:pt x="5973" y="1061"/>
                  </a:lnTo>
                  <a:lnTo>
                    <a:pt x="4617" y="904"/>
                  </a:lnTo>
                  <a:lnTo>
                    <a:pt x="3792" y="806"/>
                  </a:lnTo>
                  <a:lnTo>
                    <a:pt x="3026" y="688"/>
                  </a:lnTo>
                  <a:lnTo>
                    <a:pt x="2358" y="570"/>
                  </a:lnTo>
                  <a:lnTo>
                    <a:pt x="1749" y="472"/>
                  </a:lnTo>
                  <a:lnTo>
                    <a:pt x="1219" y="354"/>
                  </a:lnTo>
                  <a:lnTo>
                    <a:pt x="747" y="236"/>
                  </a:lnTo>
                  <a:lnTo>
                    <a:pt x="354" y="1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8" name="Google Shape;11138;p69"/>
            <p:cNvSpPr/>
            <p:nvPr/>
          </p:nvSpPr>
          <p:spPr>
            <a:xfrm>
              <a:off x="-784168" y="-1747875"/>
              <a:ext cx="581159" cy="216054"/>
            </a:xfrm>
            <a:custGeom>
              <a:avLst/>
              <a:gdLst/>
              <a:ahLst/>
              <a:cxnLst/>
              <a:rect l="l" t="t" r="r" b="b"/>
              <a:pathLst>
                <a:path w="35302" h="13124" extrusionOk="0">
                  <a:moveTo>
                    <a:pt x="16463" y="0"/>
                  </a:moveTo>
                  <a:lnTo>
                    <a:pt x="15913" y="20"/>
                  </a:lnTo>
                  <a:lnTo>
                    <a:pt x="14695" y="20"/>
                  </a:lnTo>
                  <a:lnTo>
                    <a:pt x="14184" y="40"/>
                  </a:lnTo>
                  <a:lnTo>
                    <a:pt x="13830" y="40"/>
                  </a:lnTo>
                  <a:lnTo>
                    <a:pt x="13339" y="59"/>
                  </a:lnTo>
                  <a:lnTo>
                    <a:pt x="12986" y="59"/>
                  </a:lnTo>
                  <a:lnTo>
                    <a:pt x="12514" y="79"/>
                  </a:lnTo>
                  <a:lnTo>
                    <a:pt x="12161" y="79"/>
                  </a:lnTo>
                  <a:lnTo>
                    <a:pt x="11709" y="99"/>
                  </a:lnTo>
                  <a:lnTo>
                    <a:pt x="11355" y="118"/>
                  </a:lnTo>
                  <a:lnTo>
                    <a:pt x="10903" y="138"/>
                  </a:lnTo>
                  <a:lnTo>
                    <a:pt x="10569" y="158"/>
                  </a:lnTo>
                  <a:lnTo>
                    <a:pt x="10137" y="177"/>
                  </a:lnTo>
                  <a:lnTo>
                    <a:pt x="9803" y="197"/>
                  </a:lnTo>
                  <a:lnTo>
                    <a:pt x="9391" y="216"/>
                  </a:lnTo>
                  <a:lnTo>
                    <a:pt x="9037" y="236"/>
                  </a:lnTo>
                  <a:lnTo>
                    <a:pt x="8644" y="256"/>
                  </a:lnTo>
                  <a:lnTo>
                    <a:pt x="8310" y="295"/>
                  </a:lnTo>
                  <a:lnTo>
                    <a:pt x="7937" y="315"/>
                  </a:lnTo>
                  <a:lnTo>
                    <a:pt x="7623" y="334"/>
                  </a:lnTo>
                  <a:lnTo>
                    <a:pt x="7249" y="374"/>
                  </a:lnTo>
                  <a:lnTo>
                    <a:pt x="6935" y="393"/>
                  </a:lnTo>
                  <a:lnTo>
                    <a:pt x="6581" y="433"/>
                  </a:lnTo>
                  <a:lnTo>
                    <a:pt x="6287" y="452"/>
                  </a:lnTo>
                  <a:lnTo>
                    <a:pt x="5953" y="491"/>
                  </a:lnTo>
                  <a:lnTo>
                    <a:pt x="5658" y="511"/>
                  </a:lnTo>
                  <a:lnTo>
                    <a:pt x="5344" y="550"/>
                  </a:lnTo>
                  <a:lnTo>
                    <a:pt x="5069" y="590"/>
                  </a:lnTo>
                  <a:lnTo>
                    <a:pt x="4755" y="629"/>
                  </a:lnTo>
                  <a:lnTo>
                    <a:pt x="4479" y="649"/>
                  </a:lnTo>
                  <a:lnTo>
                    <a:pt x="4204" y="688"/>
                  </a:lnTo>
                  <a:lnTo>
                    <a:pt x="3949" y="727"/>
                  </a:lnTo>
                  <a:lnTo>
                    <a:pt x="3674" y="766"/>
                  </a:lnTo>
                  <a:lnTo>
                    <a:pt x="3438" y="806"/>
                  </a:lnTo>
                  <a:lnTo>
                    <a:pt x="3183" y="845"/>
                  </a:lnTo>
                  <a:lnTo>
                    <a:pt x="2947" y="884"/>
                  </a:lnTo>
                  <a:lnTo>
                    <a:pt x="2711" y="924"/>
                  </a:lnTo>
                  <a:lnTo>
                    <a:pt x="2495" y="963"/>
                  </a:lnTo>
                  <a:lnTo>
                    <a:pt x="2279" y="1022"/>
                  </a:lnTo>
                  <a:lnTo>
                    <a:pt x="2083" y="1061"/>
                  </a:lnTo>
                  <a:lnTo>
                    <a:pt x="1886" y="1100"/>
                  </a:lnTo>
                  <a:lnTo>
                    <a:pt x="1710" y="1140"/>
                  </a:lnTo>
                  <a:lnTo>
                    <a:pt x="1513" y="1199"/>
                  </a:lnTo>
                  <a:lnTo>
                    <a:pt x="1356" y="1238"/>
                  </a:lnTo>
                  <a:lnTo>
                    <a:pt x="1199" y="1297"/>
                  </a:lnTo>
                  <a:lnTo>
                    <a:pt x="1061" y="1336"/>
                  </a:lnTo>
                  <a:lnTo>
                    <a:pt x="904" y="1375"/>
                  </a:lnTo>
                  <a:lnTo>
                    <a:pt x="786" y="1434"/>
                  </a:lnTo>
                  <a:lnTo>
                    <a:pt x="649" y="1474"/>
                  </a:lnTo>
                  <a:lnTo>
                    <a:pt x="551" y="1533"/>
                  </a:lnTo>
                  <a:lnTo>
                    <a:pt x="452" y="1592"/>
                  </a:lnTo>
                  <a:lnTo>
                    <a:pt x="354" y="1631"/>
                  </a:lnTo>
                  <a:lnTo>
                    <a:pt x="276" y="1690"/>
                  </a:lnTo>
                  <a:lnTo>
                    <a:pt x="197" y="1729"/>
                  </a:lnTo>
                  <a:lnTo>
                    <a:pt x="138" y="1788"/>
                  </a:lnTo>
                  <a:lnTo>
                    <a:pt x="79" y="1867"/>
                  </a:lnTo>
                  <a:lnTo>
                    <a:pt x="59" y="1906"/>
                  </a:lnTo>
                  <a:lnTo>
                    <a:pt x="20" y="1984"/>
                  </a:lnTo>
                  <a:lnTo>
                    <a:pt x="0" y="2043"/>
                  </a:lnTo>
                  <a:lnTo>
                    <a:pt x="0" y="2102"/>
                  </a:lnTo>
                  <a:lnTo>
                    <a:pt x="20" y="2161"/>
                  </a:lnTo>
                  <a:lnTo>
                    <a:pt x="79" y="2259"/>
                  </a:lnTo>
                  <a:lnTo>
                    <a:pt x="99" y="2279"/>
                  </a:lnTo>
                  <a:lnTo>
                    <a:pt x="79" y="2299"/>
                  </a:lnTo>
                  <a:lnTo>
                    <a:pt x="40" y="2318"/>
                  </a:lnTo>
                  <a:lnTo>
                    <a:pt x="40" y="3261"/>
                  </a:lnTo>
                  <a:lnTo>
                    <a:pt x="59" y="11375"/>
                  </a:lnTo>
                  <a:lnTo>
                    <a:pt x="79" y="11375"/>
                  </a:lnTo>
                  <a:lnTo>
                    <a:pt x="177" y="11453"/>
                  </a:lnTo>
                  <a:lnTo>
                    <a:pt x="295" y="11512"/>
                  </a:lnTo>
                  <a:lnTo>
                    <a:pt x="668" y="11650"/>
                  </a:lnTo>
                  <a:lnTo>
                    <a:pt x="1140" y="11807"/>
                  </a:lnTo>
                  <a:lnTo>
                    <a:pt x="1749" y="11944"/>
                  </a:lnTo>
                  <a:lnTo>
                    <a:pt x="2476" y="12082"/>
                  </a:lnTo>
                  <a:lnTo>
                    <a:pt x="3320" y="12239"/>
                  </a:lnTo>
                  <a:lnTo>
                    <a:pt x="4283" y="12377"/>
                  </a:lnTo>
                  <a:lnTo>
                    <a:pt x="5344" y="12494"/>
                  </a:lnTo>
                  <a:lnTo>
                    <a:pt x="6542" y="12632"/>
                  </a:lnTo>
                  <a:lnTo>
                    <a:pt x="7819" y="12730"/>
                  </a:lnTo>
                  <a:lnTo>
                    <a:pt x="9214" y="12848"/>
                  </a:lnTo>
                  <a:lnTo>
                    <a:pt x="10707" y="12927"/>
                  </a:lnTo>
                  <a:lnTo>
                    <a:pt x="12318" y="13005"/>
                  </a:lnTo>
                  <a:lnTo>
                    <a:pt x="14007" y="13064"/>
                  </a:lnTo>
                  <a:lnTo>
                    <a:pt x="15795" y="13103"/>
                  </a:lnTo>
                  <a:lnTo>
                    <a:pt x="17681" y="13123"/>
                  </a:lnTo>
                  <a:lnTo>
                    <a:pt x="19567" y="13123"/>
                  </a:lnTo>
                  <a:lnTo>
                    <a:pt x="21354" y="13103"/>
                  </a:lnTo>
                  <a:lnTo>
                    <a:pt x="23044" y="13064"/>
                  </a:lnTo>
                  <a:lnTo>
                    <a:pt x="24635" y="13005"/>
                  </a:lnTo>
                  <a:lnTo>
                    <a:pt x="26128" y="12927"/>
                  </a:lnTo>
                  <a:lnTo>
                    <a:pt x="27523" y="12828"/>
                  </a:lnTo>
                  <a:lnTo>
                    <a:pt x="28819" y="12730"/>
                  </a:lnTo>
                  <a:lnTo>
                    <a:pt x="29998" y="12632"/>
                  </a:lnTo>
                  <a:lnTo>
                    <a:pt x="31059" y="12494"/>
                  </a:lnTo>
                  <a:lnTo>
                    <a:pt x="32021" y="12377"/>
                  </a:lnTo>
                  <a:lnTo>
                    <a:pt x="32866" y="12239"/>
                  </a:lnTo>
                  <a:lnTo>
                    <a:pt x="33593" y="12101"/>
                  </a:lnTo>
                  <a:lnTo>
                    <a:pt x="34202" y="11964"/>
                  </a:lnTo>
                  <a:lnTo>
                    <a:pt x="34693" y="11826"/>
                  </a:lnTo>
                  <a:lnTo>
                    <a:pt x="35047" y="11689"/>
                  </a:lnTo>
                  <a:lnTo>
                    <a:pt x="35184" y="11630"/>
                  </a:lnTo>
                  <a:lnTo>
                    <a:pt x="35302" y="11551"/>
                  </a:lnTo>
                  <a:lnTo>
                    <a:pt x="35263" y="3399"/>
                  </a:lnTo>
                  <a:lnTo>
                    <a:pt x="35263" y="2240"/>
                  </a:lnTo>
                  <a:lnTo>
                    <a:pt x="35204" y="2083"/>
                  </a:lnTo>
                  <a:lnTo>
                    <a:pt x="35184" y="2024"/>
                  </a:lnTo>
                  <a:lnTo>
                    <a:pt x="35066" y="1926"/>
                  </a:lnTo>
                  <a:lnTo>
                    <a:pt x="34909" y="1808"/>
                  </a:lnTo>
                  <a:lnTo>
                    <a:pt x="34732" y="1709"/>
                  </a:lnTo>
                  <a:lnTo>
                    <a:pt x="34673" y="1670"/>
                  </a:lnTo>
                  <a:lnTo>
                    <a:pt x="34516" y="1611"/>
                  </a:lnTo>
                  <a:lnTo>
                    <a:pt x="34457" y="1592"/>
                  </a:lnTo>
                  <a:lnTo>
                    <a:pt x="34221" y="1493"/>
                  </a:lnTo>
                  <a:lnTo>
                    <a:pt x="34123" y="1474"/>
                  </a:lnTo>
                  <a:lnTo>
                    <a:pt x="33927" y="1415"/>
                  </a:lnTo>
                  <a:lnTo>
                    <a:pt x="33809" y="1375"/>
                  </a:lnTo>
                  <a:lnTo>
                    <a:pt x="33612" y="1317"/>
                  </a:lnTo>
                  <a:lnTo>
                    <a:pt x="33475" y="1277"/>
                  </a:lnTo>
                  <a:lnTo>
                    <a:pt x="33239" y="1218"/>
                  </a:lnTo>
                  <a:lnTo>
                    <a:pt x="32984" y="1179"/>
                  </a:lnTo>
                  <a:lnTo>
                    <a:pt x="32787" y="1120"/>
                  </a:lnTo>
                  <a:lnTo>
                    <a:pt x="32571" y="1081"/>
                  </a:lnTo>
                  <a:lnTo>
                    <a:pt x="32395" y="1042"/>
                  </a:lnTo>
                  <a:lnTo>
                    <a:pt x="32159" y="1002"/>
                  </a:lnTo>
                  <a:lnTo>
                    <a:pt x="32002" y="983"/>
                  </a:lnTo>
                  <a:lnTo>
                    <a:pt x="31432" y="884"/>
                  </a:lnTo>
                  <a:lnTo>
                    <a:pt x="31334" y="865"/>
                  </a:lnTo>
                  <a:lnTo>
                    <a:pt x="31019" y="825"/>
                  </a:lnTo>
                  <a:lnTo>
                    <a:pt x="30862" y="806"/>
                  </a:lnTo>
                  <a:lnTo>
                    <a:pt x="30528" y="747"/>
                  </a:lnTo>
                  <a:lnTo>
                    <a:pt x="30430" y="727"/>
                  </a:lnTo>
                  <a:lnTo>
                    <a:pt x="29133" y="590"/>
                  </a:lnTo>
                  <a:lnTo>
                    <a:pt x="28603" y="531"/>
                  </a:lnTo>
                  <a:lnTo>
                    <a:pt x="27542" y="433"/>
                  </a:lnTo>
                  <a:lnTo>
                    <a:pt x="26442" y="334"/>
                  </a:lnTo>
                  <a:lnTo>
                    <a:pt x="25283" y="256"/>
                  </a:lnTo>
                  <a:lnTo>
                    <a:pt x="24085" y="197"/>
                  </a:lnTo>
                  <a:lnTo>
                    <a:pt x="22572" y="118"/>
                  </a:lnTo>
                  <a:lnTo>
                    <a:pt x="21001" y="59"/>
                  </a:lnTo>
                  <a:lnTo>
                    <a:pt x="20922" y="59"/>
                  </a:lnTo>
                  <a:lnTo>
                    <a:pt x="19350" y="20"/>
                  </a:lnTo>
                  <a:lnTo>
                    <a:pt x="19272" y="20"/>
                  </a:lnTo>
                  <a:lnTo>
                    <a:pt x="1764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9" name="Google Shape;11139;p69"/>
            <p:cNvSpPr/>
            <p:nvPr/>
          </p:nvSpPr>
          <p:spPr>
            <a:xfrm>
              <a:off x="-782867" y="-1538957"/>
              <a:ext cx="579859" cy="72781"/>
            </a:xfrm>
            <a:custGeom>
              <a:avLst/>
              <a:gdLst/>
              <a:ahLst/>
              <a:cxnLst/>
              <a:rect l="l" t="t" r="r" b="b"/>
              <a:pathLst>
                <a:path w="35223" h="4421" extrusionOk="0">
                  <a:moveTo>
                    <a:pt x="0" y="1"/>
                  </a:moveTo>
                  <a:lnTo>
                    <a:pt x="0" y="2673"/>
                  </a:lnTo>
                  <a:lnTo>
                    <a:pt x="98" y="2751"/>
                  </a:lnTo>
                  <a:lnTo>
                    <a:pt x="236" y="2810"/>
                  </a:lnTo>
                  <a:lnTo>
                    <a:pt x="609" y="2948"/>
                  </a:lnTo>
                  <a:lnTo>
                    <a:pt x="1081" y="3105"/>
                  </a:lnTo>
                  <a:lnTo>
                    <a:pt x="1690" y="3242"/>
                  </a:lnTo>
                  <a:lnTo>
                    <a:pt x="2416" y="3380"/>
                  </a:lnTo>
                  <a:lnTo>
                    <a:pt x="3261" y="3537"/>
                  </a:lnTo>
                  <a:lnTo>
                    <a:pt x="4224" y="3655"/>
                  </a:lnTo>
                  <a:lnTo>
                    <a:pt x="5304" y="3792"/>
                  </a:lnTo>
                  <a:lnTo>
                    <a:pt x="6483" y="3910"/>
                  </a:lnTo>
                  <a:lnTo>
                    <a:pt x="7760" y="4028"/>
                  </a:lnTo>
                  <a:lnTo>
                    <a:pt x="9154" y="4126"/>
                  </a:lnTo>
                  <a:lnTo>
                    <a:pt x="10647" y="4224"/>
                  </a:lnTo>
                  <a:lnTo>
                    <a:pt x="12239" y="4303"/>
                  </a:lnTo>
                  <a:lnTo>
                    <a:pt x="13928" y="4362"/>
                  </a:lnTo>
                  <a:lnTo>
                    <a:pt x="15716" y="4401"/>
                  </a:lnTo>
                  <a:lnTo>
                    <a:pt x="17602" y="4421"/>
                  </a:lnTo>
                  <a:lnTo>
                    <a:pt x="19488" y="4421"/>
                  </a:lnTo>
                  <a:lnTo>
                    <a:pt x="21275" y="4401"/>
                  </a:lnTo>
                  <a:lnTo>
                    <a:pt x="22965" y="4342"/>
                  </a:lnTo>
                  <a:lnTo>
                    <a:pt x="24576" y="4283"/>
                  </a:lnTo>
                  <a:lnTo>
                    <a:pt x="26069" y="4224"/>
                  </a:lnTo>
                  <a:lnTo>
                    <a:pt x="27463" y="4126"/>
                  </a:lnTo>
                  <a:lnTo>
                    <a:pt x="28760" y="4028"/>
                  </a:lnTo>
                  <a:lnTo>
                    <a:pt x="29939" y="3910"/>
                  </a:lnTo>
                  <a:lnTo>
                    <a:pt x="31019" y="3792"/>
                  </a:lnTo>
                  <a:lnTo>
                    <a:pt x="31962" y="3674"/>
                  </a:lnTo>
                  <a:lnTo>
                    <a:pt x="32807" y="3537"/>
                  </a:lnTo>
                  <a:lnTo>
                    <a:pt x="33533" y="3399"/>
                  </a:lnTo>
                  <a:lnTo>
                    <a:pt x="34142" y="3262"/>
                  </a:lnTo>
                  <a:lnTo>
                    <a:pt x="34634" y="3124"/>
                  </a:lnTo>
                  <a:lnTo>
                    <a:pt x="34987" y="2987"/>
                  </a:lnTo>
                  <a:lnTo>
                    <a:pt x="35125" y="2908"/>
                  </a:lnTo>
                  <a:lnTo>
                    <a:pt x="35223" y="2849"/>
                  </a:lnTo>
                  <a:lnTo>
                    <a:pt x="35223" y="158"/>
                  </a:lnTo>
                  <a:lnTo>
                    <a:pt x="34869" y="276"/>
                  </a:lnTo>
                  <a:lnTo>
                    <a:pt x="34476" y="394"/>
                  </a:lnTo>
                  <a:lnTo>
                    <a:pt x="34005" y="512"/>
                  </a:lnTo>
                  <a:lnTo>
                    <a:pt x="33475" y="629"/>
                  </a:lnTo>
                  <a:lnTo>
                    <a:pt x="32866" y="747"/>
                  </a:lnTo>
                  <a:lnTo>
                    <a:pt x="32178" y="846"/>
                  </a:lnTo>
                  <a:lnTo>
                    <a:pt x="31412" y="944"/>
                  </a:lnTo>
                  <a:lnTo>
                    <a:pt x="30547" y="1062"/>
                  </a:lnTo>
                  <a:lnTo>
                    <a:pt x="29271" y="1180"/>
                  </a:lnTo>
                  <a:lnTo>
                    <a:pt x="27915" y="1297"/>
                  </a:lnTo>
                  <a:lnTo>
                    <a:pt x="26461" y="1396"/>
                  </a:lnTo>
                  <a:lnTo>
                    <a:pt x="24968" y="1474"/>
                  </a:lnTo>
                  <a:lnTo>
                    <a:pt x="23397" y="1533"/>
                  </a:lnTo>
                  <a:lnTo>
                    <a:pt x="21766" y="1592"/>
                  </a:lnTo>
                  <a:lnTo>
                    <a:pt x="20097" y="1612"/>
                  </a:lnTo>
                  <a:lnTo>
                    <a:pt x="17602" y="1612"/>
                  </a:lnTo>
                  <a:lnTo>
                    <a:pt x="15775" y="1592"/>
                  </a:lnTo>
                  <a:lnTo>
                    <a:pt x="13987" y="1553"/>
                  </a:lnTo>
                  <a:lnTo>
                    <a:pt x="12258" y="1494"/>
                  </a:lnTo>
                  <a:lnTo>
                    <a:pt x="10589" y="1415"/>
                  </a:lnTo>
                  <a:lnTo>
                    <a:pt x="8978" y="1317"/>
                  </a:lnTo>
                  <a:lnTo>
                    <a:pt x="7445" y="1219"/>
                  </a:lnTo>
                  <a:lnTo>
                    <a:pt x="5992" y="1081"/>
                  </a:lnTo>
                  <a:lnTo>
                    <a:pt x="4636" y="924"/>
                  </a:lnTo>
                  <a:lnTo>
                    <a:pt x="3791" y="806"/>
                  </a:lnTo>
                  <a:lnTo>
                    <a:pt x="3025" y="708"/>
                  </a:lnTo>
                  <a:lnTo>
                    <a:pt x="2338" y="590"/>
                  </a:lnTo>
                  <a:lnTo>
                    <a:pt x="1729" y="472"/>
                  </a:lnTo>
                  <a:lnTo>
                    <a:pt x="1198" y="354"/>
                  </a:lnTo>
                  <a:lnTo>
                    <a:pt x="747" y="237"/>
                  </a:lnTo>
                  <a:lnTo>
                    <a:pt x="334" y="1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0" name="Google Shape;11140;p69"/>
            <p:cNvSpPr/>
            <p:nvPr/>
          </p:nvSpPr>
          <p:spPr>
            <a:xfrm>
              <a:off x="-781254" y="-931910"/>
              <a:ext cx="18454" cy="9071"/>
            </a:xfrm>
            <a:custGeom>
              <a:avLst/>
              <a:gdLst/>
              <a:ahLst/>
              <a:cxnLst/>
              <a:rect l="l" t="t" r="r" b="b"/>
              <a:pathLst>
                <a:path w="1121" h="551" extrusionOk="0">
                  <a:moveTo>
                    <a:pt x="0" y="1"/>
                  </a:moveTo>
                  <a:lnTo>
                    <a:pt x="0" y="551"/>
                  </a:lnTo>
                  <a:lnTo>
                    <a:pt x="550" y="433"/>
                  </a:lnTo>
                  <a:lnTo>
                    <a:pt x="1120" y="315"/>
                  </a:lnTo>
                  <a:lnTo>
                    <a:pt x="491" y="1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08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1" name="Google Shape;11141;p69"/>
            <p:cNvSpPr/>
            <p:nvPr/>
          </p:nvSpPr>
          <p:spPr>
            <a:xfrm>
              <a:off x="-795807" y="-617216"/>
              <a:ext cx="610907" cy="55314"/>
            </a:xfrm>
            <a:custGeom>
              <a:avLst/>
              <a:gdLst/>
              <a:ahLst/>
              <a:cxnLst/>
              <a:rect l="l" t="t" r="r" b="b"/>
              <a:pathLst>
                <a:path w="37109" h="3360" extrusionOk="0">
                  <a:moveTo>
                    <a:pt x="550" y="0"/>
                  </a:moveTo>
                  <a:lnTo>
                    <a:pt x="432" y="20"/>
                  </a:lnTo>
                  <a:lnTo>
                    <a:pt x="334" y="40"/>
                  </a:lnTo>
                  <a:lnTo>
                    <a:pt x="236" y="98"/>
                  </a:lnTo>
                  <a:lnTo>
                    <a:pt x="157" y="157"/>
                  </a:lnTo>
                  <a:lnTo>
                    <a:pt x="79" y="256"/>
                  </a:lnTo>
                  <a:lnTo>
                    <a:pt x="40" y="334"/>
                  </a:lnTo>
                  <a:lnTo>
                    <a:pt x="0" y="452"/>
                  </a:lnTo>
                  <a:lnTo>
                    <a:pt x="0" y="550"/>
                  </a:lnTo>
                  <a:lnTo>
                    <a:pt x="0" y="747"/>
                  </a:lnTo>
                  <a:lnTo>
                    <a:pt x="20" y="865"/>
                  </a:lnTo>
                  <a:lnTo>
                    <a:pt x="79" y="982"/>
                  </a:lnTo>
                  <a:lnTo>
                    <a:pt x="157" y="1100"/>
                  </a:lnTo>
                  <a:lnTo>
                    <a:pt x="295" y="1238"/>
                  </a:lnTo>
                  <a:lnTo>
                    <a:pt x="472" y="1375"/>
                  </a:lnTo>
                  <a:lnTo>
                    <a:pt x="707" y="1513"/>
                  </a:lnTo>
                  <a:lnTo>
                    <a:pt x="1022" y="1650"/>
                  </a:lnTo>
                  <a:lnTo>
                    <a:pt x="1415" y="1788"/>
                  </a:lnTo>
                  <a:lnTo>
                    <a:pt x="1886" y="1945"/>
                  </a:lnTo>
                  <a:lnTo>
                    <a:pt x="2456" y="2083"/>
                  </a:lnTo>
                  <a:lnTo>
                    <a:pt x="3124" y="2220"/>
                  </a:lnTo>
                  <a:lnTo>
                    <a:pt x="3890" y="2377"/>
                  </a:lnTo>
                  <a:lnTo>
                    <a:pt x="4794" y="2515"/>
                  </a:lnTo>
                  <a:lnTo>
                    <a:pt x="5835" y="2652"/>
                  </a:lnTo>
                  <a:lnTo>
                    <a:pt x="7171" y="2790"/>
                  </a:lnTo>
                  <a:lnTo>
                    <a:pt x="8605" y="2927"/>
                  </a:lnTo>
                  <a:lnTo>
                    <a:pt x="10117" y="3045"/>
                  </a:lnTo>
                  <a:lnTo>
                    <a:pt x="11708" y="3143"/>
                  </a:lnTo>
                  <a:lnTo>
                    <a:pt x="13359" y="3222"/>
                  </a:lnTo>
                  <a:lnTo>
                    <a:pt x="15048" y="3281"/>
                  </a:lnTo>
                  <a:lnTo>
                    <a:pt x="16777" y="3320"/>
                  </a:lnTo>
                  <a:lnTo>
                    <a:pt x="18545" y="3340"/>
                  </a:lnTo>
                  <a:lnTo>
                    <a:pt x="19743" y="3359"/>
                  </a:lnTo>
                  <a:lnTo>
                    <a:pt x="22631" y="3340"/>
                  </a:lnTo>
                  <a:lnTo>
                    <a:pt x="25185" y="3281"/>
                  </a:lnTo>
                  <a:lnTo>
                    <a:pt x="27405" y="3183"/>
                  </a:lnTo>
                  <a:lnTo>
                    <a:pt x="29330" y="3065"/>
                  </a:lnTo>
                  <a:lnTo>
                    <a:pt x="30960" y="2927"/>
                  </a:lnTo>
                  <a:lnTo>
                    <a:pt x="32355" y="2770"/>
                  </a:lnTo>
                  <a:lnTo>
                    <a:pt x="32964" y="2672"/>
                  </a:lnTo>
                  <a:lnTo>
                    <a:pt x="33514" y="2593"/>
                  </a:lnTo>
                  <a:lnTo>
                    <a:pt x="34005" y="2495"/>
                  </a:lnTo>
                  <a:lnTo>
                    <a:pt x="34457" y="2397"/>
                  </a:lnTo>
                  <a:lnTo>
                    <a:pt x="34850" y="2299"/>
                  </a:lnTo>
                  <a:lnTo>
                    <a:pt x="35203" y="2200"/>
                  </a:lnTo>
                  <a:lnTo>
                    <a:pt x="35518" y="2102"/>
                  </a:lnTo>
                  <a:lnTo>
                    <a:pt x="35793" y="2004"/>
                  </a:lnTo>
                  <a:lnTo>
                    <a:pt x="36029" y="1906"/>
                  </a:lnTo>
                  <a:lnTo>
                    <a:pt x="36245" y="1808"/>
                  </a:lnTo>
                  <a:lnTo>
                    <a:pt x="36421" y="1709"/>
                  </a:lnTo>
                  <a:lnTo>
                    <a:pt x="36559" y="1631"/>
                  </a:lnTo>
                  <a:lnTo>
                    <a:pt x="36677" y="1533"/>
                  </a:lnTo>
                  <a:lnTo>
                    <a:pt x="36775" y="1434"/>
                  </a:lnTo>
                  <a:lnTo>
                    <a:pt x="36932" y="1277"/>
                  </a:lnTo>
                  <a:lnTo>
                    <a:pt x="37011" y="1140"/>
                  </a:lnTo>
                  <a:lnTo>
                    <a:pt x="37070" y="1002"/>
                  </a:lnTo>
                  <a:lnTo>
                    <a:pt x="37089" y="904"/>
                  </a:lnTo>
                  <a:lnTo>
                    <a:pt x="37109" y="786"/>
                  </a:lnTo>
                  <a:lnTo>
                    <a:pt x="37089" y="688"/>
                  </a:lnTo>
                  <a:lnTo>
                    <a:pt x="37070" y="590"/>
                  </a:lnTo>
                  <a:lnTo>
                    <a:pt x="37011" y="491"/>
                  </a:lnTo>
                  <a:lnTo>
                    <a:pt x="36952" y="413"/>
                  </a:lnTo>
                  <a:lnTo>
                    <a:pt x="36854" y="354"/>
                  </a:lnTo>
                  <a:lnTo>
                    <a:pt x="36755" y="295"/>
                  </a:lnTo>
                  <a:lnTo>
                    <a:pt x="36618" y="256"/>
                  </a:lnTo>
                  <a:lnTo>
                    <a:pt x="36480" y="256"/>
                  </a:lnTo>
                  <a:lnTo>
                    <a:pt x="36343" y="295"/>
                  </a:lnTo>
                  <a:lnTo>
                    <a:pt x="36225" y="373"/>
                  </a:lnTo>
                  <a:lnTo>
                    <a:pt x="36127" y="472"/>
                  </a:lnTo>
                  <a:lnTo>
                    <a:pt x="36048" y="590"/>
                  </a:lnTo>
                  <a:lnTo>
                    <a:pt x="36029" y="629"/>
                  </a:lnTo>
                  <a:lnTo>
                    <a:pt x="35970" y="688"/>
                  </a:lnTo>
                  <a:lnTo>
                    <a:pt x="35852" y="786"/>
                  </a:lnTo>
                  <a:lnTo>
                    <a:pt x="35636" y="904"/>
                  </a:lnTo>
                  <a:lnTo>
                    <a:pt x="35321" y="1022"/>
                  </a:lnTo>
                  <a:lnTo>
                    <a:pt x="34870" y="1179"/>
                  </a:lnTo>
                  <a:lnTo>
                    <a:pt x="34280" y="1316"/>
                  </a:lnTo>
                  <a:lnTo>
                    <a:pt x="33514" y="1474"/>
                  </a:lnTo>
                  <a:lnTo>
                    <a:pt x="32551" y="1631"/>
                  </a:lnTo>
                  <a:lnTo>
                    <a:pt x="31373" y="1788"/>
                  </a:lnTo>
                  <a:lnTo>
                    <a:pt x="29958" y="1906"/>
                  </a:lnTo>
                  <a:lnTo>
                    <a:pt x="28289" y="2043"/>
                  </a:lnTo>
                  <a:lnTo>
                    <a:pt x="26324" y="2141"/>
                  </a:lnTo>
                  <a:lnTo>
                    <a:pt x="24065" y="2200"/>
                  </a:lnTo>
                  <a:lnTo>
                    <a:pt x="21492" y="2240"/>
                  </a:lnTo>
                  <a:lnTo>
                    <a:pt x="18564" y="2240"/>
                  </a:lnTo>
                  <a:lnTo>
                    <a:pt x="16698" y="2220"/>
                  </a:lnTo>
                  <a:lnTo>
                    <a:pt x="14911" y="2181"/>
                  </a:lnTo>
                  <a:lnTo>
                    <a:pt x="13221" y="2122"/>
                  </a:lnTo>
                  <a:lnTo>
                    <a:pt x="11630" y="2043"/>
                  </a:lnTo>
                  <a:lnTo>
                    <a:pt x="10137" y="1945"/>
                  </a:lnTo>
                  <a:lnTo>
                    <a:pt x="8762" y="1847"/>
                  </a:lnTo>
                  <a:lnTo>
                    <a:pt x="7465" y="1729"/>
                  </a:lnTo>
                  <a:lnTo>
                    <a:pt x="6287" y="1591"/>
                  </a:lnTo>
                  <a:lnTo>
                    <a:pt x="5226" y="1454"/>
                  </a:lnTo>
                  <a:lnTo>
                    <a:pt x="4263" y="1316"/>
                  </a:lnTo>
                  <a:lnTo>
                    <a:pt x="3418" y="1179"/>
                  </a:lnTo>
                  <a:lnTo>
                    <a:pt x="2692" y="1022"/>
                  </a:lnTo>
                  <a:lnTo>
                    <a:pt x="2102" y="865"/>
                  </a:lnTo>
                  <a:lnTo>
                    <a:pt x="1631" y="727"/>
                  </a:lnTo>
                  <a:lnTo>
                    <a:pt x="1297" y="590"/>
                  </a:lnTo>
                  <a:lnTo>
                    <a:pt x="1159" y="511"/>
                  </a:lnTo>
                  <a:lnTo>
                    <a:pt x="1081" y="452"/>
                  </a:lnTo>
                  <a:lnTo>
                    <a:pt x="1061" y="354"/>
                  </a:lnTo>
                  <a:lnTo>
                    <a:pt x="1002" y="275"/>
                  </a:lnTo>
                  <a:lnTo>
                    <a:pt x="943" y="177"/>
                  </a:lnTo>
                  <a:lnTo>
                    <a:pt x="845" y="98"/>
                  </a:lnTo>
                  <a:lnTo>
                    <a:pt x="766" y="59"/>
                  </a:lnTo>
                  <a:lnTo>
                    <a:pt x="649" y="20"/>
                  </a:lnTo>
                  <a:lnTo>
                    <a:pt x="55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2" name="Google Shape;11142;p69"/>
            <p:cNvSpPr/>
            <p:nvPr/>
          </p:nvSpPr>
          <p:spPr>
            <a:xfrm>
              <a:off x="-790309" y="-1560623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1"/>
                  </a:moveTo>
                  <a:lnTo>
                    <a:pt x="373" y="20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786" y="1435"/>
                  </a:lnTo>
                  <a:lnTo>
                    <a:pt x="1199" y="1553"/>
                  </a:lnTo>
                  <a:lnTo>
                    <a:pt x="1650" y="1670"/>
                  </a:lnTo>
                  <a:lnTo>
                    <a:pt x="2181" y="1788"/>
                  </a:lnTo>
                  <a:lnTo>
                    <a:pt x="2790" y="1906"/>
                  </a:lnTo>
                  <a:lnTo>
                    <a:pt x="3477" y="202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0549" y="2928"/>
                  </a:lnTo>
                  <a:lnTo>
                    <a:pt x="22218" y="290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2"/>
                  </a:lnTo>
                  <a:lnTo>
                    <a:pt x="28367" y="2613"/>
                  </a:lnTo>
                  <a:lnTo>
                    <a:pt x="29723" y="2496"/>
                  </a:lnTo>
                  <a:lnTo>
                    <a:pt x="30999" y="2378"/>
                  </a:lnTo>
                  <a:lnTo>
                    <a:pt x="31864" y="2260"/>
                  </a:lnTo>
                  <a:lnTo>
                    <a:pt x="32630" y="2162"/>
                  </a:lnTo>
                  <a:lnTo>
                    <a:pt x="33318" y="2063"/>
                  </a:lnTo>
                  <a:lnTo>
                    <a:pt x="33927" y="1945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415"/>
                  </a:lnTo>
                  <a:lnTo>
                    <a:pt x="35930" y="1356"/>
                  </a:lnTo>
                  <a:lnTo>
                    <a:pt x="35989" y="1278"/>
                  </a:lnTo>
                  <a:lnTo>
                    <a:pt x="36048" y="1199"/>
                  </a:lnTo>
                  <a:lnTo>
                    <a:pt x="36087" y="1101"/>
                  </a:lnTo>
                  <a:lnTo>
                    <a:pt x="36107" y="963"/>
                  </a:lnTo>
                  <a:lnTo>
                    <a:pt x="36107" y="806"/>
                  </a:lnTo>
                  <a:lnTo>
                    <a:pt x="36087" y="669"/>
                  </a:lnTo>
                  <a:lnTo>
                    <a:pt x="36068" y="531"/>
                  </a:lnTo>
                  <a:lnTo>
                    <a:pt x="36009" y="433"/>
                  </a:lnTo>
                  <a:lnTo>
                    <a:pt x="35950" y="354"/>
                  </a:lnTo>
                  <a:lnTo>
                    <a:pt x="35891" y="276"/>
                  </a:lnTo>
                  <a:lnTo>
                    <a:pt x="35812" y="236"/>
                  </a:lnTo>
                  <a:lnTo>
                    <a:pt x="35734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315"/>
                  </a:lnTo>
                  <a:lnTo>
                    <a:pt x="35066" y="452"/>
                  </a:lnTo>
                  <a:lnTo>
                    <a:pt x="34575" y="590"/>
                  </a:lnTo>
                  <a:lnTo>
                    <a:pt x="33966" y="727"/>
                  </a:lnTo>
                  <a:lnTo>
                    <a:pt x="33239" y="865"/>
                  </a:lnTo>
                  <a:lnTo>
                    <a:pt x="32394" y="1003"/>
                  </a:lnTo>
                  <a:lnTo>
                    <a:pt x="31432" y="1120"/>
                  </a:lnTo>
                  <a:lnTo>
                    <a:pt x="30371" y="1258"/>
                  </a:lnTo>
                  <a:lnTo>
                    <a:pt x="29192" y="1356"/>
                  </a:lnTo>
                  <a:lnTo>
                    <a:pt x="27896" y="1454"/>
                  </a:lnTo>
                  <a:lnTo>
                    <a:pt x="26501" y="1553"/>
                  </a:lnTo>
                  <a:lnTo>
                    <a:pt x="25008" y="1631"/>
                  </a:lnTo>
                  <a:lnTo>
                    <a:pt x="23417" y="1690"/>
                  </a:lnTo>
                  <a:lnTo>
                    <a:pt x="21727" y="1729"/>
                  </a:lnTo>
                  <a:lnTo>
                    <a:pt x="19940" y="1749"/>
                  </a:lnTo>
                  <a:lnTo>
                    <a:pt x="18054" y="1749"/>
                  </a:lnTo>
                  <a:lnTo>
                    <a:pt x="16168" y="1729"/>
                  </a:lnTo>
                  <a:lnTo>
                    <a:pt x="14380" y="1690"/>
                  </a:lnTo>
                  <a:lnTo>
                    <a:pt x="12691" y="1631"/>
                  </a:lnTo>
                  <a:lnTo>
                    <a:pt x="11080" y="1553"/>
                  </a:lnTo>
                  <a:lnTo>
                    <a:pt x="9587" y="1474"/>
                  </a:lnTo>
                  <a:lnTo>
                    <a:pt x="8192" y="1356"/>
                  </a:lnTo>
                  <a:lnTo>
                    <a:pt x="6915" y="1258"/>
                  </a:lnTo>
                  <a:lnTo>
                    <a:pt x="5717" y="1120"/>
                  </a:lnTo>
                  <a:lnTo>
                    <a:pt x="4656" y="1003"/>
                  </a:lnTo>
                  <a:lnTo>
                    <a:pt x="3693" y="865"/>
                  </a:lnTo>
                  <a:lnTo>
                    <a:pt x="2849" y="708"/>
                  </a:lnTo>
                  <a:lnTo>
                    <a:pt x="2122" y="570"/>
                  </a:lnTo>
                  <a:lnTo>
                    <a:pt x="1513" y="433"/>
                  </a:lnTo>
                  <a:lnTo>
                    <a:pt x="1041" y="276"/>
                  </a:lnTo>
                  <a:lnTo>
                    <a:pt x="668" y="138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3" name="Google Shape;11143;p69"/>
            <p:cNvSpPr/>
            <p:nvPr/>
          </p:nvSpPr>
          <p:spPr>
            <a:xfrm>
              <a:off x="-790309" y="-1494967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1"/>
                  </a:moveTo>
                  <a:lnTo>
                    <a:pt x="373" y="20"/>
                  </a:lnTo>
                  <a:lnTo>
                    <a:pt x="315" y="59"/>
                  </a:lnTo>
                  <a:lnTo>
                    <a:pt x="236" y="99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1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786" y="1435"/>
                  </a:lnTo>
                  <a:lnTo>
                    <a:pt x="1199" y="1552"/>
                  </a:lnTo>
                  <a:lnTo>
                    <a:pt x="1670" y="1670"/>
                  </a:lnTo>
                  <a:lnTo>
                    <a:pt x="2200" y="1788"/>
                  </a:lnTo>
                  <a:lnTo>
                    <a:pt x="2809" y="1906"/>
                  </a:lnTo>
                  <a:lnTo>
                    <a:pt x="3477" y="202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0549" y="2928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1864" y="2260"/>
                  </a:lnTo>
                  <a:lnTo>
                    <a:pt x="32630" y="2161"/>
                  </a:lnTo>
                  <a:lnTo>
                    <a:pt x="33318" y="2044"/>
                  </a:lnTo>
                  <a:lnTo>
                    <a:pt x="33927" y="1945"/>
                  </a:lnTo>
                  <a:lnTo>
                    <a:pt x="34457" y="1827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395"/>
                  </a:lnTo>
                  <a:lnTo>
                    <a:pt x="35930" y="1356"/>
                  </a:lnTo>
                  <a:lnTo>
                    <a:pt x="35989" y="1277"/>
                  </a:lnTo>
                  <a:lnTo>
                    <a:pt x="36048" y="1199"/>
                  </a:lnTo>
                  <a:lnTo>
                    <a:pt x="36087" y="1081"/>
                  </a:lnTo>
                  <a:lnTo>
                    <a:pt x="36107" y="963"/>
                  </a:lnTo>
                  <a:lnTo>
                    <a:pt x="36107" y="806"/>
                  </a:lnTo>
                  <a:lnTo>
                    <a:pt x="36087" y="668"/>
                  </a:lnTo>
                  <a:lnTo>
                    <a:pt x="36068" y="531"/>
                  </a:lnTo>
                  <a:lnTo>
                    <a:pt x="36009" y="433"/>
                  </a:lnTo>
                  <a:lnTo>
                    <a:pt x="35950" y="354"/>
                  </a:lnTo>
                  <a:lnTo>
                    <a:pt x="35891" y="276"/>
                  </a:lnTo>
                  <a:lnTo>
                    <a:pt x="35812" y="236"/>
                  </a:lnTo>
                  <a:lnTo>
                    <a:pt x="35753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315"/>
                  </a:lnTo>
                  <a:lnTo>
                    <a:pt x="35086" y="452"/>
                  </a:lnTo>
                  <a:lnTo>
                    <a:pt x="34594" y="590"/>
                  </a:lnTo>
                  <a:lnTo>
                    <a:pt x="34005" y="727"/>
                  </a:lnTo>
                  <a:lnTo>
                    <a:pt x="33278" y="865"/>
                  </a:lnTo>
                  <a:lnTo>
                    <a:pt x="32434" y="1002"/>
                  </a:lnTo>
                  <a:lnTo>
                    <a:pt x="31471" y="1120"/>
                  </a:lnTo>
                  <a:lnTo>
                    <a:pt x="30391" y="1238"/>
                  </a:lnTo>
                  <a:lnTo>
                    <a:pt x="29212" y="1356"/>
                  </a:lnTo>
                  <a:lnTo>
                    <a:pt x="27915" y="1454"/>
                  </a:lnTo>
                  <a:lnTo>
                    <a:pt x="26521" y="1552"/>
                  </a:lnTo>
                  <a:lnTo>
                    <a:pt x="25028" y="1611"/>
                  </a:lnTo>
                  <a:lnTo>
                    <a:pt x="23417" y="1670"/>
                  </a:lnTo>
                  <a:lnTo>
                    <a:pt x="21727" y="1729"/>
                  </a:lnTo>
                  <a:lnTo>
                    <a:pt x="19940" y="1749"/>
                  </a:lnTo>
                  <a:lnTo>
                    <a:pt x="18054" y="1749"/>
                  </a:lnTo>
                  <a:lnTo>
                    <a:pt x="16168" y="1729"/>
                  </a:lnTo>
                  <a:lnTo>
                    <a:pt x="14380" y="1690"/>
                  </a:lnTo>
                  <a:lnTo>
                    <a:pt x="12691" y="1631"/>
                  </a:lnTo>
                  <a:lnTo>
                    <a:pt x="11099" y="1552"/>
                  </a:lnTo>
                  <a:lnTo>
                    <a:pt x="9606" y="1454"/>
                  </a:lnTo>
                  <a:lnTo>
                    <a:pt x="8212" y="1356"/>
                  </a:lnTo>
                  <a:lnTo>
                    <a:pt x="6935" y="1238"/>
                  </a:lnTo>
                  <a:lnTo>
                    <a:pt x="5756" y="1120"/>
                  </a:lnTo>
                  <a:lnTo>
                    <a:pt x="4676" y="983"/>
                  </a:lnTo>
                  <a:lnTo>
                    <a:pt x="3713" y="865"/>
                  </a:lnTo>
                  <a:lnTo>
                    <a:pt x="2868" y="708"/>
                  </a:lnTo>
                  <a:lnTo>
                    <a:pt x="2142" y="570"/>
                  </a:lnTo>
                  <a:lnTo>
                    <a:pt x="1533" y="433"/>
                  </a:lnTo>
                  <a:lnTo>
                    <a:pt x="1061" y="276"/>
                  </a:lnTo>
                  <a:lnTo>
                    <a:pt x="688" y="138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4" name="Google Shape;11144;p69"/>
            <p:cNvSpPr/>
            <p:nvPr/>
          </p:nvSpPr>
          <p:spPr>
            <a:xfrm>
              <a:off x="-790309" y="-1429312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72" y="0"/>
                  </a:moveTo>
                  <a:lnTo>
                    <a:pt x="393" y="20"/>
                  </a:lnTo>
                  <a:lnTo>
                    <a:pt x="315" y="59"/>
                  </a:lnTo>
                  <a:lnTo>
                    <a:pt x="236" y="99"/>
                  </a:lnTo>
                  <a:lnTo>
                    <a:pt x="177" y="158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7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786" y="1415"/>
                  </a:lnTo>
                  <a:lnTo>
                    <a:pt x="1199" y="1552"/>
                  </a:lnTo>
                  <a:lnTo>
                    <a:pt x="1670" y="1670"/>
                  </a:lnTo>
                  <a:lnTo>
                    <a:pt x="2200" y="1788"/>
                  </a:lnTo>
                  <a:lnTo>
                    <a:pt x="2809" y="1906"/>
                  </a:lnTo>
                  <a:lnTo>
                    <a:pt x="3497" y="200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77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7"/>
                  </a:lnTo>
                  <a:lnTo>
                    <a:pt x="20549" y="2927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2198" y="2220"/>
                  </a:lnTo>
                  <a:lnTo>
                    <a:pt x="33219" y="2063"/>
                  </a:lnTo>
                  <a:lnTo>
                    <a:pt x="34064" y="1906"/>
                  </a:lnTo>
                  <a:lnTo>
                    <a:pt x="34791" y="1749"/>
                  </a:lnTo>
                  <a:lnTo>
                    <a:pt x="35262" y="1611"/>
                  </a:lnTo>
                  <a:lnTo>
                    <a:pt x="35675" y="1474"/>
                  </a:lnTo>
                  <a:lnTo>
                    <a:pt x="35773" y="1434"/>
                  </a:lnTo>
                  <a:lnTo>
                    <a:pt x="35852" y="1395"/>
                  </a:lnTo>
                  <a:lnTo>
                    <a:pt x="35930" y="1336"/>
                  </a:lnTo>
                  <a:lnTo>
                    <a:pt x="36009" y="1258"/>
                  </a:lnTo>
                  <a:lnTo>
                    <a:pt x="36048" y="1179"/>
                  </a:lnTo>
                  <a:lnTo>
                    <a:pt x="36087" y="1081"/>
                  </a:lnTo>
                  <a:lnTo>
                    <a:pt x="36107" y="943"/>
                  </a:lnTo>
                  <a:lnTo>
                    <a:pt x="36107" y="806"/>
                  </a:lnTo>
                  <a:lnTo>
                    <a:pt x="36087" y="668"/>
                  </a:lnTo>
                  <a:lnTo>
                    <a:pt x="36068" y="531"/>
                  </a:lnTo>
                  <a:lnTo>
                    <a:pt x="36029" y="433"/>
                  </a:lnTo>
                  <a:lnTo>
                    <a:pt x="35970" y="354"/>
                  </a:lnTo>
                  <a:lnTo>
                    <a:pt x="35891" y="275"/>
                  </a:lnTo>
                  <a:lnTo>
                    <a:pt x="35832" y="236"/>
                  </a:lnTo>
                  <a:lnTo>
                    <a:pt x="35753" y="197"/>
                  </a:lnTo>
                  <a:lnTo>
                    <a:pt x="35695" y="177"/>
                  </a:lnTo>
                  <a:lnTo>
                    <a:pt x="35518" y="275"/>
                  </a:lnTo>
                  <a:lnTo>
                    <a:pt x="35302" y="354"/>
                  </a:lnTo>
                  <a:lnTo>
                    <a:pt x="34928" y="492"/>
                  </a:lnTo>
                  <a:lnTo>
                    <a:pt x="34457" y="609"/>
                  </a:lnTo>
                  <a:lnTo>
                    <a:pt x="33887" y="747"/>
                  </a:lnTo>
                  <a:lnTo>
                    <a:pt x="33200" y="865"/>
                  </a:lnTo>
                  <a:lnTo>
                    <a:pt x="32434" y="983"/>
                  </a:lnTo>
                  <a:lnTo>
                    <a:pt x="31569" y="1100"/>
                  </a:lnTo>
                  <a:lnTo>
                    <a:pt x="30607" y="1218"/>
                  </a:lnTo>
                  <a:lnTo>
                    <a:pt x="29546" y="1317"/>
                  </a:lnTo>
                  <a:lnTo>
                    <a:pt x="28406" y="1415"/>
                  </a:lnTo>
                  <a:lnTo>
                    <a:pt x="27169" y="1493"/>
                  </a:lnTo>
                  <a:lnTo>
                    <a:pt x="25853" y="1572"/>
                  </a:lnTo>
                  <a:lnTo>
                    <a:pt x="24458" y="1631"/>
                  </a:lnTo>
                  <a:lnTo>
                    <a:pt x="22984" y="1690"/>
                  </a:lnTo>
                  <a:lnTo>
                    <a:pt x="21413" y="1729"/>
                  </a:lnTo>
                  <a:lnTo>
                    <a:pt x="19763" y="1749"/>
                  </a:lnTo>
                  <a:lnTo>
                    <a:pt x="18054" y="1749"/>
                  </a:lnTo>
                  <a:lnTo>
                    <a:pt x="16187" y="1729"/>
                  </a:lnTo>
                  <a:lnTo>
                    <a:pt x="14400" y="1670"/>
                  </a:lnTo>
                  <a:lnTo>
                    <a:pt x="12710" y="1631"/>
                  </a:lnTo>
                  <a:lnTo>
                    <a:pt x="11119" y="1552"/>
                  </a:lnTo>
                  <a:lnTo>
                    <a:pt x="9626" y="1454"/>
                  </a:lnTo>
                  <a:lnTo>
                    <a:pt x="8251" y="1356"/>
                  </a:lnTo>
                  <a:lnTo>
                    <a:pt x="6954" y="1238"/>
                  </a:lnTo>
                  <a:lnTo>
                    <a:pt x="5776" y="1120"/>
                  </a:lnTo>
                  <a:lnTo>
                    <a:pt x="4715" y="1002"/>
                  </a:lnTo>
                  <a:lnTo>
                    <a:pt x="3752" y="865"/>
                  </a:lnTo>
                  <a:lnTo>
                    <a:pt x="2908" y="708"/>
                  </a:lnTo>
                  <a:lnTo>
                    <a:pt x="2181" y="570"/>
                  </a:lnTo>
                  <a:lnTo>
                    <a:pt x="1572" y="433"/>
                  </a:lnTo>
                  <a:lnTo>
                    <a:pt x="1081" y="295"/>
                  </a:lnTo>
                  <a:lnTo>
                    <a:pt x="707" y="138"/>
                  </a:lnTo>
                  <a:lnTo>
                    <a:pt x="570" y="79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5" name="Google Shape;11145;p69"/>
            <p:cNvSpPr/>
            <p:nvPr/>
          </p:nvSpPr>
          <p:spPr>
            <a:xfrm>
              <a:off x="-790309" y="-1363344"/>
              <a:ext cx="594428" cy="47889"/>
            </a:xfrm>
            <a:custGeom>
              <a:avLst/>
              <a:gdLst/>
              <a:ahLst/>
              <a:cxnLst/>
              <a:rect l="l" t="t" r="r" b="b"/>
              <a:pathLst>
                <a:path w="36108" h="2909" extrusionOk="0">
                  <a:moveTo>
                    <a:pt x="393" y="1"/>
                  </a:moveTo>
                  <a:lnTo>
                    <a:pt x="315" y="40"/>
                  </a:lnTo>
                  <a:lnTo>
                    <a:pt x="236" y="79"/>
                  </a:lnTo>
                  <a:lnTo>
                    <a:pt x="177" y="138"/>
                  </a:lnTo>
                  <a:lnTo>
                    <a:pt x="98" y="217"/>
                  </a:lnTo>
                  <a:lnTo>
                    <a:pt x="59" y="335"/>
                  </a:lnTo>
                  <a:lnTo>
                    <a:pt x="20" y="453"/>
                  </a:lnTo>
                  <a:lnTo>
                    <a:pt x="0" y="610"/>
                  </a:lnTo>
                  <a:lnTo>
                    <a:pt x="20" y="747"/>
                  </a:lnTo>
                  <a:lnTo>
                    <a:pt x="40" y="885"/>
                  </a:lnTo>
                  <a:lnTo>
                    <a:pt x="79" y="983"/>
                  </a:lnTo>
                  <a:lnTo>
                    <a:pt x="118" y="1081"/>
                  </a:lnTo>
                  <a:lnTo>
                    <a:pt x="177" y="1160"/>
                  </a:lnTo>
                  <a:lnTo>
                    <a:pt x="256" y="1199"/>
                  </a:lnTo>
                  <a:lnTo>
                    <a:pt x="354" y="1258"/>
                  </a:lnTo>
                  <a:lnTo>
                    <a:pt x="452" y="1278"/>
                  </a:lnTo>
                  <a:lnTo>
                    <a:pt x="806" y="1396"/>
                  </a:lnTo>
                  <a:lnTo>
                    <a:pt x="1218" y="1514"/>
                  </a:lnTo>
                  <a:lnTo>
                    <a:pt x="1670" y="1651"/>
                  </a:lnTo>
                  <a:lnTo>
                    <a:pt x="2220" y="1769"/>
                  </a:lnTo>
                  <a:lnTo>
                    <a:pt x="2809" y="1867"/>
                  </a:lnTo>
                  <a:lnTo>
                    <a:pt x="3497" y="1985"/>
                  </a:lnTo>
                  <a:lnTo>
                    <a:pt x="4263" y="2103"/>
                  </a:lnTo>
                  <a:lnTo>
                    <a:pt x="5088" y="2201"/>
                  </a:lnTo>
                  <a:lnTo>
                    <a:pt x="6444" y="2358"/>
                  </a:lnTo>
                  <a:lnTo>
                    <a:pt x="7897" y="2496"/>
                  </a:lnTo>
                  <a:lnTo>
                    <a:pt x="9430" y="2614"/>
                  </a:lnTo>
                  <a:lnTo>
                    <a:pt x="11041" y="2712"/>
                  </a:lnTo>
                  <a:lnTo>
                    <a:pt x="12710" y="2790"/>
                  </a:lnTo>
                  <a:lnTo>
                    <a:pt x="14439" y="2849"/>
                  </a:lnTo>
                  <a:lnTo>
                    <a:pt x="16227" y="2889"/>
                  </a:lnTo>
                  <a:lnTo>
                    <a:pt x="18054" y="2908"/>
                  </a:lnTo>
                  <a:lnTo>
                    <a:pt x="18839" y="2908"/>
                  </a:lnTo>
                  <a:lnTo>
                    <a:pt x="20549" y="2889"/>
                  </a:lnTo>
                  <a:lnTo>
                    <a:pt x="22218" y="2869"/>
                  </a:lnTo>
                  <a:lnTo>
                    <a:pt x="23849" y="2830"/>
                  </a:lnTo>
                  <a:lnTo>
                    <a:pt x="25420" y="2751"/>
                  </a:lnTo>
                  <a:lnTo>
                    <a:pt x="26913" y="2673"/>
                  </a:lnTo>
                  <a:lnTo>
                    <a:pt x="28367" y="2574"/>
                  </a:lnTo>
                  <a:lnTo>
                    <a:pt x="29723" y="2476"/>
                  </a:lnTo>
                  <a:lnTo>
                    <a:pt x="30999" y="2339"/>
                  </a:lnTo>
                  <a:lnTo>
                    <a:pt x="32021" y="2221"/>
                  </a:lnTo>
                  <a:lnTo>
                    <a:pt x="32925" y="2083"/>
                  </a:lnTo>
                  <a:lnTo>
                    <a:pt x="33828" y="1926"/>
                  </a:lnTo>
                  <a:lnTo>
                    <a:pt x="34575" y="1769"/>
                  </a:lnTo>
                  <a:lnTo>
                    <a:pt x="35184" y="1612"/>
                  </a:lnTo>
                  <a:lnTo>
                    <a:pt x="35675" y="1455"/>
                  </a:lnTo>
                  <a:lnTo>
                    <a:pt x="35773" y="1415"/>
                  </a:lnTo>
                  <a:lnTo>
                    <a:pt x="35871" y="1376"/>
                  </a:lnTo>
                  <a:lnTo>
                    <a:pt x="35950" y="1317"/>
                  </a:lnTo>
                  <a:lnTo>
                    <a:pt x="36009" y="1239"/>
                  </a:lnTo>
                  <a:lnTo>
                    <a:pt x="36048" y="1160"/>
                  </a:lnTo>
                  <a:lnTo>
                    <a:pt x="36087" y="1042"/>
                  </a:lnTo>
                  <a:lnTo>
                    <a:pt x="36107" y="924"/>
                  </a:lnTo>
                  <a:lnTo>
                    <a:pt x="36107" y="787"/>
                  </a:lnTo>
                  <a:lnTo>
                    <a:pt x="36107" y="649"/>
                  </a:lnTo>
                  <a:lnTo>
                    <a:pt x="36068" y="531"/>
                  </a:lnTo>
                  <a:lnTo>
                    <a:pt x="36029" y="413"/>
                  </a:lnTo>
                  <a:lnTo>
                    <a:pt x="35970" y="335"/>
                  </a:lnTo>
                  <a:lnTo>
                    <a:pt x="35911" y="276"/>
                  </a:lnTo>
                  <a:lnTo>
                    <a:pt x="35852" y="217"/>
                  </a:lnTo>
                  <a:lnTo>
                    <a:pt x="35773" y="178"/>
                  </a:lnTo>
                  <a:lnTo>
                    <a:pt x="35714" y="158"/>
                  </a:lnTo>
                  <a:lnTo>
                    <a:pt x="35577" y="237"/>
                  </a:lnTo>
                  <a:lnTo>
                    <a:pt x="35400" y="315"/>
                  </a:lnTo>
                  <a:lnTo>
                    <a:pt x="35203" y="394"/>
                  </a:lnTo>
                  <a:lnTo>
                    <a:pt x="34948" y="472"/>
                  </a:lnTo>
                  <a:lnTo>
                    <a:pt x="34319" y="630"/>
                  </a:lnTo>
                  <a:lnTo>
                    <a:pt x="33534" y="787"/>
                  </a:lnTo>
                  <a:lnTo>
                    <a:pt x="32355" y="983"/>
                  </a:lnTo>
                  <a:lnTo>
                    <a:pt x="30941" y="1160"/>
                  </a:lnTo>
                  <a:lnTo>
                    <a:pt x="29310" y="1317"/>
                  </a:lnTo>
                  <a:lnTo>
                    <a:pt x="27463" y="1455"/>
                  </a:lnTo>
                  <a:lnTo>
                    <a:pt x="25420" y="1572"/>
                  </a:lnTo>
                  <a:lnTo>
                    <a:pt x="23161" y="1651"/>
                  </a:lnTo>
                  <a:lnTo>
                    <a:pt x="20706" y="1710"/>
                  </a:lnTo>
                  <a:lnTo>
                    <a:pt x="18054" y="1710"/>
                  </a:lnTo>
                  <a:lnTo>
                    <a:pt x="16187" y="1690"/>
                  </a:lnTo>
                  <a:lnTo>
                    <a:pt x="14419" y="1651"/>
                  </a:lnTo>
                  <a:lnTo>
                    <a:pt x="12730" y="1592"/>
                  </a:lnTo>
                  <a:lnTo>
                    <a:pt x="11139" y="1533"/>
                  </a:lnTo>
                  <a:lnTo>
                    <a:pt x="9665" y="1435"/>
                  </a:lnTo>
                  <a:lnTo>
                    <a:pt x="8271" y="1337"/>
                  </a:lnTo>
                  <a:lnTo>
                    <a:pt x="6994" y="1219"/>
                  </a:lnTo>
                  <a:lnTo>
                    <a:pt x="5815" y="1101"/>
                  </a:lnTo>
                  <a:lnTo>
                    <a:pt x="4735" y="983"/>
                  </a:lnTo>
                  <a:lnTo>
                    <a:pt x="3792" y="846"/>
                  </a:lnTo>
                  <a:lnTo>
                    <a:pt x="2947" y="688"/>
                  </a:lnTo>
                  <a:lnTo>
                    <a:pt x="2200" y="551"/>
                  </a:lnTo>
                  <a:lnTo>
                    <a:pt x="1591" y="413"/>
                  </a:lnTo>
                  <a:lnTo>
                    <a:pt x="1100" y="276"/>
                  </a:lnTo>
                  <a:lnTo>
                    <a:pt x="727" y="119"/>
                  </a:lnTo>
                  <a:lnTo>
                    <a:pt x="590" y="60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6" name="Google Shape;11146;p69"/>
            <p:cNvSpPr/>
            <p:nvPr/>
          </p:nvSpPr>
          <p:spPr>
            <a:xfrm>
              <a:off x="-790309" y="-954218"/>
              <a:ext cx="594428" cy="48531"/>
            </a:xfrm>
            <a:custGeom>
              <a:avLst/>
              <a:gdLst/>
              <a:ahLst/>
              <a:cxnLst/>
              <a:rect l="l" t="t" r="r" b="b"/>
              <a:pathLst>
                <a:path w="36108" h="2948" extrusionOk="0">
                  <a:moveTo>
                    <a:pt x="452" y="0"/>
                  </a:moveTo>
                  <a:lnTo>
                    <a:pt x="373" y="20"/>
                  </a:lnTo>
                  <a:lnTo>
                    <a:pt x="295" y="59"/>
                  </a:lnTo>
                  <a:lnTo>
                    <a:pt x="236" y="118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74"/>
                  </a:lnTo>
                  <a:lnTo>
                    <a:pt x="20" y="492"/>
                  </a:lnTo>
                  <a:lnTo>
                    <a:pt x="0" y="64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99"/>
                  </a:lnTo>
                  <a:lnTo>
                    <a:pt x="256" y="1238"/>
                  </a:lnTo>
                  <a:lnTo>
                    <a:pt x="354" y="1297"/>
                  </a:lnTo>
                  <a:lnTo>
                    <a:pt x="452" y="1317"/>
                  </a:lnTo>
                  <a:lnTo>
                    <a:pt x="550" y="1356"/>
                  </a:lnTo>
                  <a:lnTo>
                    <a:pt x="1041" y="1513"/>
                  </a:lnTo>
                  <a:lnTo>
                    <a:pt x="1670" y="1670"/>
                  </a:lnTo>
                  <a:lnTo>
                    <a:pt x="2338" y="1827"/>
                  </a:lnTo>
                  <a:lnTo>
                    <a:pt x="3124" y="1965"/>
                  </a:lnTo>
                  <a:lnTo>
                    <a:pt x="4047" y="210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52"/>
                  </a:lnTo>
                  <a:lnTo>
                    <a:pt x="11041" y="2751"/>
                  </a:lnTo>
                  <a:lnTo>
                    <a:pt x="12710" y="2829"/>
                  </a:lnTo>
                  <a:lnTo>
                    <a:pt x="14439" y="2888"/>
                  </a:lnTo>
                  <a:lnTo>
                    <a:pt x="16227" y="2928"/>
                  </a:lnTo>
                  <a:lnTo>
                    <a:pt x="18054" y="2947"/>
                  </a:lnTo>
                  <a:lnTo>
                    <a:pt x="18839" y="2947"/>
                  </a:lnTo>
                  <a:lnTo>
                    <a:pt x="20549" y="2928"/>
                  </a:lnTo>
                  <a:lnTo>
                    <a:pt x="22218" y="2908"/>
                  </a:lnTo>
                  <a:lnTo>
                    <a:pt x="23849" y="286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515"/>
                  </a:lnTo>
                  <a:lnTo>
                    <a:pt x="30999" y="2377"/>
                  </a:lnTo>
                  <a:lnTo>
                    <a:pt x="31903" y="2260"/>
                  </a:lnTo>
                  <a:lnTo>
                    <a:pt x="33180" y="2083"/>
                  </a:lnTo>
                  <a:lnTo>
                    <a:pt x="33730" y="1985"/>
                  </a:lnTo>
                  <a:lnTo>
                    <a:pt x="34221" y="1886"/>
                  </a:lnTo>
                  <a:lnTo>
                    <a:pt x="34653" y="1788"/>
                  </a:lnTo>
                  <a:lnTo>
                    <a:pt x="35046" y="1690"/>
                  </a:lnTo>
                  <a:lnTo>
                    <a:pt x="35380" y="1592"/>
                  </a:lnTo>
                  <a:lnTo>
                    <a:pt x="35675" y="1493"/>
                  </a:lnTo>
                  <a:lnTo>
                    <a:pt x="35812" y="1435"/>
                  </a:lnTo>
                  <a:lnTo>
                    <a:pt x="35871" y="1395"/>
                  </a:lnTo>
                  <a:lnTo>
                    <a:pt x="35930" y="1356"/>
                  </a:lnTo>
                  <a:lnTo>
                    <a:pt x="35989" y="1297"/>
                  </a:lnTo>
                  <a:lnTo>
                    <a:pt x="36029" y="1238"/>
                  </a:lnTo>
                  <a:lnTo>
                    <a:pt x="36068" y="1140"/>
                  </a:lnTo>
                  <a:lnTo>
                    <a:pt x="36087" y="1061"/>
                  </a:lnTo>
                  <a:lnTo>
                    <a:pt x="36107" y="943"/>
                  </a:lnTo>
                  <a:lnTo>
                    <a:pt x="36107" y="826"/>
                  </a:lnTo>
                  <a:lnTo>
                    <a:pt x="36107" y="708"/>
                  </a:lnTo>
                  <a:lnTo>
                    <a:pt x="36087" y="609"/>
                  </a:lnTo>
                  <a:lnTo>
                    <a:pt x="36048" y="511"/>
                  </a:lnTo>
                  <a:lnTo>
                    <a:pt x="36009" y="433"/>
                  </a:lnTo>
                  <a:lnTo>
                    <a:pt x="35911" y="315"/>
                  </a:lnTo>
                  <a:lnTo>
                    <a:pt x="35812" y="236"/>
                  </a:lnTo>
                  <a:lnTo>
                    <a:pt x="35675" y="177"/>
                  </a:lnTo>
                  <a:lnTo>
                    <a:pt x="35518" y="275"/>
                  </a:lnTo>
                  <a:lnTo>
                    <a:pt x="35321" y="374"/>
                  </a:lnTo>
                  <a:lnTo>
                    <a:pt x="35046" y="472"/>
                  </a:lnTo>
                  <a:lnTo>
                    <a:pt x="34712" y="570"/>
                  </a:lnTo>
                  <a:lnTo>
                    <a:pt x="34319" y="668"/>
                  </a:lnTo>
                  <a:lnTo>
                    <a:pt x="33868" y="767"/>
                  </a:lnTo>
                  <a:lnTo>
                    <a:pt x="33376" y="845"/>
                  </a:lnTo>
                  <a:lnTo>
                    <a:pt x="32807" y="943"/>
                  </a:lnTo>
                  <a:lnTo>
                    <a:pt x="31589" y="1120"/>
                  </a:lnTo>
                  <a:lnTo>
                    <a:pt x="30194" y="1277"/>
                  </a:lnTo>
                  <a:lnTo>
                    <a:pt x="28603" y="1415"/>
                  </a:lnTo>
                  <a:lnTo>
                    <a:pt x="26835" y="1533"/>
                  </a:lnTo>
                  <a:lnTo>
                    <a:pt x="24890" y="1631"/>
                  </a:lnTo>
                  <a:lnTo>
                    <a:pt x="22768" y="1710"/>
                  </a:lnTo>
                  <a:lnTo>
                    <a:pt x="20490" y="1749"/>
                  </a:lnTo>
                  <a:lnTo>
                    <a:pt x="18054" y="1749"/>
                  </a:lnTo>
                  <a:lnTo>
                    <a:pt x="15912" y="1729"/>
                  </a:lnTo>
                  <a:lnTo>
                    <a:pt x="13889" y="1670"/>
                  </a:lnTo>
                  <a:lnTo>
                    <a:pt x="11983" y="1611"/>
                  </a:lnTo>
                  <a:lnTo>
                    <a:pt x="10215" y="1513"/>
                  </a:lnTo>
                  <a:lnTo>
                    <a:pt x="8585" y="1395"/>
                  </a:lnTo>
                  <a:lnTo>
                    <a:pt x="7092" y="1277"/>
                  </a:lnTo>
                  <a:lnTo>
                    <a:pt x="5717" y="1140"/>
                  </a:lnTo>
                  <a:lnTo>
                    <a:pt x="4519" y="983"/>
                  </a:lnTo>
                  <a:lnTo>
                    <a:pt x="3752" y="865"/>
                  </a:lnTo>
                  <a:lnTo>
                    <a:pt x="3065" y="767"/>
                  </a:lnTo>
                  <a:lnTo>
                    <a:pt x="2456" y="649"/>
                  </a:lnTo>
                  <a:lnTo>
                    <a:pt x="1925" y="531"/>
                  </a:lnTo>
                  <a:lnTo>
                    <a:pt x="1454" y="413"/>
                  </a:lnTo>
                  <a:lnTo>
                    <a:pt x="1081" y="295"/>
                  </a:lnTo>
                  <a:lnTo>
                    <a:pt x="766" y="197"/>
                  </a:lnTo>
                  <a:lnTo>
                    <a:pt x="550" y="7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7" name="Google Shape;11147;p69"/>
            <p:cNvSpPr/>
            <p:nvPr/>
          </p:nvSpPr>
          <p:spPr>
            <a:xfrm>
              <a:off x="-790309" y="-884364"/>
              <a:ext cx="594428" cy="48531"/>
            </a:xfrm>
            <a:custGeom>
              <a:avLst/>
              <a:gdLst/>
              <a:ahLst/>
              <a:cxnLst/>
              <a:rect l="l" t="t" r="r" b="b"/>
              <a:pathLst>
                <a:path w="36108" h="2948" extrusionOk="0">
                  <a:moveTo>
                    <a:pt x="452" y="1"/>
                  </a:moveTo>
                  <a:lnTo>
                    <a:pt x="373" y="20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8"/>
                  </a:lnTo>
                  <a:lnTo>
                    <a:pt x="98" y="256"/>
                  </a:lnTo>
                  <a:lnTo>
                    <a:pt x="59" y="374"/>
                  </a:lnTo>
                  <a:lnTo>
                    <a:pt x="20" y="492"/>
                  </a:lnTo>
                  <a:lnTo>
                    <a:pt x="0" y="64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550" y="1356"/>
                  </a:lnTo>
                  <a:lnTo>
                    <a:pt x="904" y="1474"/>
                  </a:lnTo>
                  <a:lnTo>
                    <a:pt x="1297" y="1592"/>
                  </a:lnTo>
                  <a:lnTo>
                    <a:pt x="1768" y="1690"/>
                  </a:lnTo>
                  <a:lnTo>
                    <a:pt x="2299" y="1808"/>
                  </a:lnTo>
                  <a:lnTo>
                    <a:pt x="2888" y="1926"/>
                  </a:lnTo>
                  <a:lnTo>
                    <a:pt x="3536" y="2024"/>
                  </a:lnTo>
                  <a:lnTo>
                    <a:pt x="4283" y="214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28"/>
                  </a:lnTo>
                  <a:lnTo>
                    <a:pt x="18054" y="2947"/>
                  </a:lnTo>
                  <a:lnTo>
                    <a:pt x="18839" y="2947"/>
                  </a:lnTo>
                  <a:lnTo>
                    <a:pt x="21315" y="2928"/>
                  </a:lnTo>
                  <a:lnTo>
                    <a:pt x="23692" y="2869"/>
                  </a:lnTo>
                  <a:lnTo>
                    <a:pt x="25951" y="2771"/>
                  </a:lnTo>
                  <a:lnTo>
                    <a:pt x="28092" y="2633"/>
                  </a:lnTo>
                  <a:lnTo>
                    <a:pt x="29605" y="2515"/>
                  </a:lnTo>
                  <a:lnTo>
                    <a:pt x="30999" y="2378"/>
                  </a:lnTo>
                  <a:lnTo>
                    <a:pt x="31864" y="2279"/>
                  </a:lnTo>
                  <a:lnTo>
                    <a:pt x="32630" y="2162"/>
                  </a:lnTo>
                  <a:lnTo>
                    <a:pt x="33318" y="2063"/>
                  </a:lnTo>
                  <a:lnTo>
                    <a:pt x="33927" y="1946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612"/>
                  </a:lnTo>
                  <a:lnTo>
                    <a:pt x="35675" y="1494"/>
                  </a:lnTo>
                  <a:lnTo>
                    <a:pt x="35832" y="1435"/>
                  </a:lnTo>
                  <a:lnTo>
                    <a:pt x="35891" y="1395"/>
                  </a:lnTo>
                  <a:lnTo>
                    <a:pt x="35950" y="1337"/>
                  </a:lnTo>
                  <a:lnTo>
                    <a:pt x="35989" y="1278"/>
                  </a:lnTo>
                  <a:lnTo>
                    <a:pt x="36048" y="1219"/>
                  </a:lnTo>
                  <a:lnTo>
                    <a:pt x="36068" y="1140"/>
                  </a:lnTo>
                  <a:lnTo>
                    <a:pt x="36087" y="1042"/>
                  </a:lnTo>
                  <a:lnTo>
                    <a:pt x="36107" y="944"/>
                  </a:lnTo>
                  <a:lnTo>
                    <a:pt x="36107" y="826"/>
                  </a:lnTo>
                  <a:lnTo>
                    <a:pt x="36107" y="708"/>
                  </a:lnTo>
                  <a:lnTo>
                    <a:pt x="36087" y="610"/>
                  </a:lnTo>
                  <a:lnTo>
                    <a:pt x="36048" y="511"/>
                  </a:lnTo>
                  <a:lnTo>
                    <a:pt x="36009" y="433"/>
                  </a:lnTo>
                  <a:lnTo>
                    <a:pt x="35930" y="315"/>
                  </a:lnTo>
                  <a:lnTo>
                    <a:pt x="35812" y="236"/>
                  </a:lnTo>
                  <a:lnTo>
                    <a:pt x="35753" y="197"/>
                  </a:lnTo>
                  <a:lnTo>
                    <a:pt x="35675" y="178"/>
                  </a:lnTo>
                  <a:lnTo>
                    <a:pt x="35557" y="256"/>
                  </a:lnTo>
                  <a:lnTo>
                    <a:pt x="35400" y="335"/>
                  </a:lnTo>
                  <a:lnTo>
                    <a:pt x="35203" y="413"/>
                  </a:lnTo>
                  <a:lnTo>
                    <a:pt x="34987" y="492"/>
                  </a:lnTo>
                  <a:lnTo>
                    <a:pt x="34398" y="649"/>
                  </a:lnTo>
                  <a:lnTo>
                    <a:pt x="33652" y="806"/>
                  </a:lnTo>
                  <a:lnTo>
                    <a:pt x="32768" y="944"/>
                  </a:lnTo>
                  <a:lnTo>
                    <a:pt x="31746" y="1101"/>
                  </a:lnTo>
                  <a:lnTo>
                    <a:pt x="30567" y="1238"/>
                  </a:lnTo>
                  <a:lnTo>
                    <a:pt x="29251" y="1356"/>
                  </a:lnTo>
                  <a:lnTo>
                    <a:pt x="28131" y="1454"/>
                  </a:lnTo>
                  <a:lnTo>
                    <a:pt x="26933" y="1533"/>
                  </a:lnTo>
                  <a:lnTo>
                    <a:pt x="25636" y="1592"/>
                  </a:lnTo>
                  <a:lnTo>
                    <a:pt x="24261" y="1651"/>
                  </a:lnTo>
                  <a:lnTo>
                    <a:pt x="22827" y="1710"/>
                  </a:lnTo>
                  <a:lnTo>
                    <a:pt x="21315" y="1729"/>
                  </a:lnTo>
                  <a:lnTo>
                    <a:pt x="19723" y="1749"/>
                  </a:lnTo>
                  <a:lnTo>
                    <a:pt x="18054" y="1749"/>
                  </a:lnTo>
                  <a:lnTo>
                    <a:pt x="16227" y="1729"/>
                  </a:lnTo>
                  <a:lnTo>
                    <a:pt x="14498" y="1690"/>
                  </a:lnTo>
                  <a:lnTo>
                    <a:pt x="12848" y="1631"/>
                  </a:lnTo>
                  <a:lnTo>
                    <a:pt x="11296" y="1572"/>
                  </a:lnTo>
                  <a:lnTo>
                    <a:pt x="9842" y="1474"/>
                  </a:lnTo>
                  <a:lnTo>
                    <a:pt x="8467" y="1395"/>
                  </a:lnTo>
                  <a:lnTo>
                    <a:pt x="7210" y="1278"/>
                  </a:lnTo>
                  <a:lnTo>
                    <a:pt x="6031" y="1160"/>
                  </a:lnTo>
                  <a:lnTo>
                    <a:pt x="4970" y="1042"/>
                  </a:lnTo>
                  <a:lnTo>
                    <a:pt x="4008" y="904"/>
                  </a:lnTo>
                  <a:lnTo>
                    <a:pt x="3163" y="767"/>
                  </a:lnTo>
                  <a:lnTo>
                    <a:pt x="2417" y="629"/>
                  </a:lnTo>
                  <a:lnTo>
                    <a:pt x="1768" y="492"/>
                  </a:lnTo>
                  <a:lnTo>
                    <a:pt x="1258" y="354"/>
                  </a:lnTo>
                  <a:lnTo>
                    <a:pt x="845" y="217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8" name="Google Shape;11148;p69"/>
            <p:cNvSpPr/>
            <p:nvPr/>
          </p:nvSpPr>
          <p:spPr>
            <a:xfrm>
              <a:off x="-790309" y="-814511"/>
              <a:ext cx="594428" cy="48219"/>
            </a:xfrm>
            <a:custGeom>
              <a:avLst/>
              <a:gdLst/>
              <a:ahLst/>
              <a:cxnLst/>
              <a:rect l="l" t="t" r="r" b="b"/>
              <a:pathLst>
                <a:path w="36108" h="2929" extrusionOk="0">
                  <a:moveTo>
                    <a:pt x="452" y="1"/>
                  </a:moveTo>
                  <a:lnTo>
                    <a:pt x="373" y="21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8"/>
                  </a:lnTo>
                  <a:lnTo>
                    <a:pt x="98" y="256"/>
                  </a:lnTo>
                  <a:lnTo>
                    <a:pt x="59" y="355"/>
                  </a:lnTo>
                  <a:lnTo>
                    <a:pt x="20" y="492"/>
                  </a:lnTo>
                  <a:lnTo>
                    <a:pt x="0" y="630"/>
                  </a:lnTo>
                  <a:lnTo>
                    <a:pt x="20" y="787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1"/>
                  </a:lnTo>
                  <a:lnTo>
                    <a:pt x="177" y="1180"/>
                  </a:lnTo>
                  <a:lnTo>
                    <a:pt x="256" y="1239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570" y="1356"/>
                  </a:lnTo>
                  <a:lnTo>
                    <a:pt x="924" y="1474"/>
                  </a:lnTo>
                  <a:lnTo>
                    <a:pt x="1316" y="1592"/>
                  </a:lnTo>
                  <a:lnTo>
                    <a:pt x="1768" y="1690"/>
                  </a:lnTo>
                  <a:lnTo>
                    <a:pt x="2299" y="1808"/>
                  </a:lnTo>
                  <a:lnTo>
                    <a:pt x="2888" y="1926"/>
                  </a:lnTo>
                  <a:lnTo>
                    <a:pt x="3556" y="2024"/>
                  </a:lnTo>
                  <a:lnTo>
                    <a:pt x="4283" y="2142"/>
                  </a:lnTo>
                  <a:lnTo>
                    <a:pt x="5088" y="2240"/>
                  </a:lnTo>
                  <a:lnTo>
                    <a:pt x="6444" y="2398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2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1020" y="2928"/>
                  </a:lnTo>
                  <a:lnTo>
                    <a:pt x="23122" y="2869"/>
                  </a:lnTo>
                  <a:lnTo>
                    <a:pt x="25283" y="2791"/>
                  </a:lnTo>
                  <a:lnTo>
                    <a:pt x="27326" y="2692"/>
                  </a:lnTo>
                  <a:lnTo>
                    <a:pt x="29251" y="2535"/>
                  </a:lnTo>
                  <a:lnTo>
                    <a:pt x="30999" y="2378"/>
                  </a:lnTo>
                  <a:lnTo>
                    <a:pt x="31864" y="2260"/>
                  </a:lnTo>
                  <a:lnTo>
                    <a:pt x="32630" y="2162"/>
                  </a:lnTo>
                  <a:lnTo>
                    <a:pt x="33318" y="2044"/>
                  </a:lnTo>
                  <a:lnTo>
                    <a:pt x="33927" y="1946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53" y="1455"/>
                  </a:lnTo>
                  <a:lnTo>
                    <a:pt x="35852" y="1415"/>
                  </a:lnTo>
                  <a:lnTo>
                    <a:pt x="35950" y="1337"/>
                  </a:lnTo>
                  <a:lnTo>
                    <a:pt x="36009" y="1278"/>
                  </a:lnTo>
                  <a:lnTo>
                    <a:pt x="36048" y="1199"/>
                  </a:lnTo>
                  <a:lnTo>
                    <a:pt x="36068" y="1121"/>
                  </a:lnTo>
                  <a:lnTo>
                    <a:pt x="36087" y="1042"/>
                  </a:lnTo>
                  <a:lnTo>
                    <a:pt x="36107" y="806"/>
                  </a:lnTo>
                  <a:lnTo>
                    <a:pt x="36107" y="708"/>
                  </a:lnTo>
                  <a:lnTo>
                    <a:pt x="36087" y="610"/>
                  </a:lnTo>
                  <a:lnTo>
                    <a:pt x="36029" y="453"/>
                  </a:lnTo>
                  <a:lnTo>
                    <a:pt x="35930" y="335"/>
                  </a:lnTo>
                  <a:lnTo>
                    <a:pt x="35832" y="237"/>
                  </a:lnTo>
                  <a:lnTo>
                    <a:pt x="35753" y="197"/>
                  </a:lnTo>
                  <a:lnTo>
                    <a:pt x="35675" y="178"/>
                  </a:lnTo>
                  <a:lnTo>
                    <a:pt x="35518" y="276"/>
                  </a:lnTo>
                  <a:lnTo>
                    <a:pt x="35262" y="374"/>
                  </a:lnTo>
                  <a:lnTo>
                    <a:pt x="34948" y="492"/>
                  </a:lnTo>
                  <a:lnTo>
                    <a:pt x="34575" y="590"/>
                  </a:lnTo>
                  <a:lnTo>
                    <a:pt x="34103" y="708"/>
                  </a:lnTo>
                  <a:lnTo>
                    <a:pt x="33573" y="806"/>
                  </a:lnTo>
                  <a:lnTo>
                    <a:pt x="32984" y="905"/>
                  </a:lnTo>
                  <a:lnTo>
                    <a:pt x="32316" y="1022"/>
                  </a:lnTo>
                  <a:lnTo>
                    <a:pt x="31589" y="1121"/>
                  </a:lnTo>
                  <a:lnTo>
                    <a:pt x="30783" y="1199"/>
                  </a:lnTo>
                  <a:lnTo>
                    <a:pt x="29919" y="1298"/>
                  </a:lnTo>
                  <a:lnTo>
                    <a:pt x="28996" y="1376"/>
                  </a:lnTo>
                  <a:lnTo>
                    <a:pt x="27994" y="1455"/>
                  </a:lnTo>
                  <a:lnTo>
                    <a:pt x="26933" y="1533"/>
                  </a:lnTo>
                  <a:lnTo>
                    <a:pt x="25833" y="1592"/>
                  </a:lnTo>
                  <a:lnTo>
                    <a:pt x="24654" y="1631"/>
                  </a:lnTo>
                  <a:lnTo>
                    <a:pt x="23122" y="1690"/>
                  </a:lnTo>
                  <a:lnTo>
                    <a:pt x="21531" y="1730"/>
                  </a:lnTo>
                  <a:lnTo>
                    <a:pt x="19822" y="1749"/>
                  </a:lnTo>
                  <a:lnTo>
                    <a:pt x="18054" y="1749"/>
                  </a:lnTo>
                  <a:lnTo>
                    <a:pt x="16227" y="1730"/>
                  </a:lnTo>
                  <a:lnTo>
                    <a:pt x="14498" y="1690"/>
                  </a:lnTo>
                  <a:lnTo>
                    <a:pt x="12867" y="1631"/>
                  </a:lnTo>
                  <a:lnTo>
                    <a:pt x="11316" y="1573"/>
                  </a:lnTo>
                  <a:lnTo>
                    <a:pt x="9862" y="1474"/>
                  </a:lnTo>
                  <a:lnTo>
                    <a:pt x="8487" y="1376"/>
                  </a:lnTo>
                  <a:lnTo>
                    <a:pt x="7229" y="1278"/>
                  </a:lnTo>
                  <a:lnTo>
                    <a:pt x="6070" y="1160"/>
                  </a:lnTo>
                  <a:lnTo>
                    <a:pt x="4990" y="1042"/>
                  </a:lnTo>
                  <a:lnTo>
                    <a:pt x="4027" y="905"/>
                  </a:lnTo>
                  <a:lnTo>
                    <a:pt x="3183" y="767"/>
                  </a:lnTo>
                  <a:lnTo>
                    <a:pt x="2436" y="630"/>
                  </a:lnTo>
                  <a:lnTo>
                    <a:pt x="1788" y="492"/>
                  </a:lnTo>
                  <a:lnTo>
                    <a:pt x="1277" y="355"/>
                  </a:lnTo>
                  <a:lnTo>
                    <a:pt x="865" y="217"/>
                  </a:lnTo>
                  <a:lnTo>
                    <a:pt x="570" y="80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9" name="Google Shape;11149;p69"/>
            <p:cNvSpPr/>
            <p:nvPr/>
          </p:nvSpPr>
          <p:spPr>
            <a:xfrm>
              <a:off x="-790309" y="-744641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0"/>
                  </a:moveTo>
                  <a:lnTo>
                    <a:pt x="373" y="20"/>
                  </a:lnTo>
                  <a:lnTo>
                    <a:pt x="295" y="40"/>
                  </a:lnTo>
                  <a:lnTo>
                    <a:pt x="236" y="98"/>
                  </a:lnTo>
                  <a:lnTo>
                    <a:pt x="157" y="15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1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590" y="1356"/>
                  </a:lnTo>
                  <a:lnTo>
                    <a:pt x="924" y="1474"/>
                  </a:lnTo>
                  <a:lnTo>
                    <a:pt x="1336" y="1591"/>
                  </a:lnTo>
                  <a:lnTo>
                    <a:pt x="1788" y="1690"/>
                  </a:lnTo>
                  <a:lnTo>
                    <a:pt x="2318" y="1808"/>
                  </a:lnTo>
                  <a:lnTo>
                    <a:pt x="2888" y="1925"/>
                  </a:lnTo>
                  <a:lnTo>
                    <a:pt x="3556" y="2024"/>
                  </a:lnTo>
                  <a:lnTo>
                    <a:pt x="4283" y="2122"/>
                  </a:lnTo>
                  <a:lnTo>
                    <a:pt x="5088" y="2240"/>
                  </a:lnTo>
                  <a:lnTo>
                    <a:pt x="6306" y="2377"/>
                  </a:lnTo>
                  <a:lnTo>
                    <a:pt x="7622" y="2495"/>
                  </a:lnTo>
                  <a:lnTo>
                    <a:pt x="8978" y="2613"/>
                  </a:lnTo>
                  <a:lnTo>
                    <a:pt x="10432" y="2692"/>
                  </a:lnTo>
                  <a:lnTo>
                    <a:pt x="11925" y="2770"/>
                  </a:lnTo>
                  <a:lnTo>
                    <a:pt x="13476" y="2849"/>
                  </a:lnTo>
                  <a:lnTo>
                    <a:pt x="15048" y="2888"/>
                  </a:lnTo>
                  <a:lnTo>
                    <a:pt x="16679" y="2908"/>
                  </a:lnTo>
                  <a:lnTo>
                    <a:pt x="18054" y="2927"/>
                  </a:lnTo>
                  <a:lnTo>
                    <a:pt x="20549" y="2927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1864" y="2259"/>
                  </a:lnTo>
                  <a:lnTo>
                    <a:pt x="32630" y="2161"/>
                  </a:lnTo>
                  <a:lnTo>
                    <a:pt x="33318" y="2043"/>
                  </a:lnTo>
                  <a:lnTo>
                    <a:pt x="33927" y="1945"/>
                  </a:lnTo>
                  <a:lnTo>
                    <a:pt x="34457" y="1827"/>
                  </a:lnTo>
                  <a:lnTo>
                    <a:pt x="34928" y="1709"/>
                  </a:lnTo>
                  <a:lnTo>
                    <a:pt x="35321" y="1591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415"/>
                  </a:lnTo>
                  <a:lnTo>
                    <a:pt x="35970" y="1316"/>
                  </a:lnTo>
                  <a:lnTo>
                    <a:pt x="36009" y="1257"/>
                  </a:lnTo>
                  <a:lnTo>
                    <a:pt x="36048" y="1199"/>
                  </a:lnTo>
                  <a:lnTo>
                    <a:pt x="36107" y="1022"/>
                  </a:lnTo>
                  <a:lnTo>
                    <a:pt x="36107" y="806"/>
                  </a:lnTo>
                  <a:lnTo>
                    <a:pt x="36087" y="609"/>
                  </a:lnTo>
                  <a:lnTo>
                    <a:pt x="36029" y="452"/>
                  </a:lnTo>
                  <a:lnTo>
                    <a:pt x="35950" y="334"/>
                  </a:lnTo>
                  <a:lnTo>
                    <a:pt x="35852" y="256"/>
                  </a:lnTo>
                  <a:lnTo>
                    <a:pt x="35753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295"/>
                  </a:lnTo>
                  <a:lnTo>
                    <a:pt x="35105" y="432"/>
                  </a:lnTo>
                  <a:lnTo>
                    <a:pt x="34634" y="570"/>
                  </a:lnTo>
                  <a:lnTo>
                    <a:pt x="34044" y="707"/>
                  </a:lnTo>
                  <a:lnTo>
                    <a:pt x="33337" y="845"/>
                  </a:lnTo>
                  <a:lnTo>
                    <a:pt x="32512" y="982"/>
                  </a:lnTo>
                  <a:lnTo>
                    <a:pt x="31589" y="1100"/>
                  </a:lnTo>
                  <a:lnTo>
                    <a:pt x="30548" y="1218"/>
                  </a:lnTo>
                  <a:lnTo>
                    <a:pt x="29389" y="1336"/>
                  </a:lnTo>
                  <a:lnTo>
                    <a:pt x="28151" y="1434"/>
                  </a:lnTo>
                  <a:lnTo>
                    <a:pt x="26796" y="1533"/>
                  </a:lnTo>
                  <a:lnTo>
                    <a:pt x="25342" y="1611"/>
                  </a:lnTo>
                  <a:lnTo>
                    <a:pt x="23790" y="1670"/>
                  </a:lnTo>
                  <a:lnTo>
                    <a:pt x="22140" y="1709"/>
                  </a:lnTo>
                  <a:lnTo>
                    <a:pt x="20411" y="1729"/>
                  </a:lnTo>
                  <a:lnTo>
                    <a:pt x="18564" y="1749"/>
                  </a:lnTo>
                  <a:lnTo>
                    <a:pt x="18054" y="1749"/>
                  </a:lnTo>
                  <a:lnTo>
                    <a:pt x="16246" y="1729"/>
                  </a:lnTo>
                  <a:lnTo>
                    <a:pt x="14518" y="1690"/>
                  </a:lnTo>
                  <a:lnTo>
                    <a:pt x="12887" y="1631"/>
                  </a:lnTo>
                  <a:lnTo>
                    <a:pt x="11335" y="1552"/>
                  </a:lnTo>
                  <a:lnTo>
                    <a:pt x="9882" y="1474"/>
                  </a:lnTo>
                  <a:lnTo>
                    <a:pt x="8526" y="1375"/>
                  </a:lnTo>
                  <a:lnTo>
                    <a:pt x="7249" y="1277"/>
                  </a:lnTo>
                  <a:lnTo>
                    <a:pt x="6090" y="1159"/>
                  </a:lnTo>
                  <a:lnTo>
                    <a:pt x="5029" y="1041"/>
                  </a:lnTo>
                  <a:lnTo>
                    <a:pt x="4067" y="904"/>
                  </a:lnTo>
                  <a:lnTo>
                    <a:pt x="3202" y="766"/>
                  </a:lnTo>
                  <a:lnTo>
                    <a:pt x="2456" y="629"/>
                  </a:lnTo>
                  <a:lnTo>
                    <a:pt x="1827" y="491"/>
                  </a:lnTo>
                  <a:lnTo>
                    <a:pt x="1297" y="354"/>
                  </a:lnTo>
                  <a:lnTo>
                    <a:pt x="884" y="216"/>
                  </a:lnTo>
                  <a:lnTo>
                    <a:pt x="570" y="7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0" name="Google Shape;11150;p69"/>
            <p:cNvSpPr/>
            <p:nvPr/>
          </p:nvSpPr>
          <p:spPr>
            <a:xfrm>
              <a:off x="-779311" y="-721362"/>
              <a:ext cx="579859" cy="141018"/>
            </a:xfrm>
            <a:custGeom>
              <a:avLst/>
              <a:gdLst/>
              <a:ahLst/>
              <a:cxnLst/>
              <a:rect l="l" t="t" r="r" b="b"/>
              <a:pathLst>
                <a:path w="35223" h="8566" extrusionOk="0">
                  <a:moveTo>
                    <a:pt x="35184" y="1"/>
                  </a:moveTo>
                  <a:lnTo>
                    <a:pt x="35105" y="40"/>
                  </a:lnTo>
                  <a:lnTo>
                    <a:pt x="35007" y="60"/>
                  </a:lnTo>
                  <a:lnTo>
                    <a:pt x="34653" y="177"/>
                  </a:lnTo>
                  <a:lnTo>
                    <a:pt x="34260" y="295"/>
                  </a:lnTo>
                  <a:lnTo>
                    <a:pt x="33789" y="413"/>
                  </a:lnTo>
                  <a:lnTo>
                    <a:pt x="33259" y="531"/>
                  </a:lnTo>
                  <a:lnTo>
                    <a:pt x="32650" y="629"/>
                  </a:lnTo>
                  <a:lnTo>
                    <a:pt x="31962" y="747"/>
                  </a:lnTo>
                  <a:lnTo>
                    <a:pt x="31196" y="845"/>
                  </a:lnTo>
                  <a:lnTo>
                    <a:pt x="30331" y="944"/>
                  </a:lnTo>
                  <a:lnTo>
                    <a:pt x="29055" y="1081"/>
                  </a:lnTo>
                  <a:lnTo>
                    <a:pt x="27699" y="1199"/>
                  </a:lnTo>
                  <a:lnTo>
                    <a:pt x="26245" y="1297"/>
                  </a:lnTo>
                  <a:lnTo>
                    <a:pt x="24752" y="1376"/>
                  </a:lnTo>
                  <a:lnTo>
                    <a:pt x="23181" y="1435"/>
                  </a:lnTo>
                  <a:lnTo>
                    <a:pt x="21550" y="1474"/>
                  </a:lnTo>
                  <a:lnTo>
                    <a:pt x="19881" y="1513"/>
                  </a:lnTo>
                  <a:lnTo>
                    <a:pt x="17386" y="1513"/>
                  </a:lnTo>
                  <a:lnTo>
                    <a:pt x="16011" y="1494"/>
                  </a:lnTo>
                  <a:lnTo>
                    <a:pt x="15087" y="2024"/>
                  </a:lnTo>
                  <a:lnTo>
                    <a:pt x="14144" y="2515"/>
                  </a:lnTo>
                  <a:lnTo>
                    <a:pt x="13182" y="2987"/>
                  </a:lnTo>
                  <a:lnTo>
                    <a:pt x="12219" y="3419"/>
                  </a:lnTo>
                  <a:lnTo>
                    <a:pt x="11257" y="3831"/>
                  </a:lnTo>
                  <a:lnTo>
                    <a:pt x="10274" y="4205"/>
                  </a:lnTo>
                  <a:lnTo>
                    <a:pt x="9272" y="4558"/>
                  </a:lnTo>
                  <a:lnTo>
                    <a:pt x="8271" y="4892"/>
                  </a:lnTo>
                  <a:lnTo>
                    <a:pt x="7269" y="5187"/>
                  </a:lnTo>
                  <a:lnTo>
                    <a:pt x="6247" y="5462"/>
                  </a:lnTo>
                  <a:lnTo>
                    <a:pt x="5206" y="5717"/>
                  </a:lnTo>
                  <a:lnTo>
                    <a:pt x="4184" y="5953"/>
                  </a:lnTo>
                  <a:lnTo>
                    <a:pt x="3143" y="6149"/>
                  </a:lnTo>
                  <a:lnTo>
                    <a:pt x="2102" y="6326"/>
                  </a:lnTo>
                  <a:lnTo>
                    <a:pt x="1061" y="6464"/>
                  </a:lnTo>
                  <a:lnTo>
                    <a:pt x="0" y="6601"/>
                  </a:lnTo>
                  <a:lnTo>
                    <a:pt x="59" y="6680"/>
                  </a:lnTo>
                  <a:lnTo>
                    <a:pt x="79" y="6778"/>
                  </a:lnTo>
                  <a:lnTo>
                    <a:pt x="157" y="6837"/>
                  </a:lnTo>
                  <a:lnTo>
                    <a:pt x="295" y="6916"/>
                  </a:lnTo>
                  <a:lnTo>
                    <a:pt x="629" y="7053"/>
                  </a:lnTo>
                  <a:lnTo>
                    <a:pt x="1100" y="7191"/>
                  </a:lnTo>
                  <a:lnTo>
                    <a:pt x="1690" y="7348"/>
                  </a:lnTo>
                  <a:lnTo>
                    <a:pt x="2416" y="7505"/>
                  </a:lnTo>
                  <a:lnTo>
                    <a:pt x="3261" y="7642"/>
                  </a:lnTo>
                  <a:lnTo>
                    <a:pt x="4224" y="7780"/>
                  </a:lnTo>
                  <a:lnTo>
                    <a:pt x="5285" y="7917"/>
                  </a:lnTo>
                  <a:lnTo>
                    <a:pt x="6463" y="8055"/>
                  </a:lnTo>
                  <a:lnTo>
                    <a:pt x="7760" y="8173"/>
                  </a:lnTo>
                  <a:lnTo>
                    <a:pt x="9135" y="8271"/>
                  </a:lnTo>
                  <a:lnTo>
                    <a:pt x="10628" y="8369"/>
                  </a:lnTo>
                  <a:lnTo>
                    <a:pt x="12219" y="8448"/>
                  </a:lnTo>
                  <a:lnTo>
                    <a:pt x="13909" y="8507"/>
                  </a:lnTo>
                  <a:lnTo>
                    <a:pt x="15696" y="8546"/>
                  </a:lnTo>
                  <a:lnTo>
                    <a:pt x="17562" y="8566"/>
                  </a:lnTo>
                  <a:lnTo>
                    <a:pt x="20490" y="8566"/>
                  </a:lnTo>
                  <a:lnTo>
                    <a:pt x="23063" y="8526"/>
                  </a:lnTo>
                  <a:lnTo>
                    <a:pt x="25322" y="8467"/>
                  </a:lnTo>
                  <a:lnTo>
                    <a:pt x="27287" y="8369"/>
                  </a:lnTo>
                  <a:lnTo>
                    <a:pt x="28956" y="8232"/>
                  </a:lnTo>
                  <a:lnTo>
                    <a:pt x="30371" y="8114"/>
                  </a:lnTo>
                  <a:lnTo>
                    <a:pt x="31549" y="7957"/>
                  </a:lnTo>
                  <a:lnTo>
                    <a:pt x="32512" y="7800"/>
                  </a:lnTo>
                  <a:lnTo>
                    <a:pt x="33278" y="7642"/>
                  </a:lnTo>
                  <a:lnTo>
                    <a:pt x="33868" y="7505"/>
                  </a:lnTo>
                  <a:lnTo>
                    <a:pt x="34319" y="7348"/>
                  </a:lnTo>
                  <a:lnTo>
                    <a:pt x="34634" y="7230"/>
                  </a:lnTo>
                  <a:lnTo>
                    <a:pt x="34850" y="7112"/>
                  </a:lnTo>
                  <a:lnTo>
                    <a:pt x="34968" y="7014"/>
                  </a:lnTo>
                  <a:lnTo>
                    <a:pt x="35027" y="6955"/>
                  </a:lnTo>
                  <a:lnTo>
                    <a:pt x="35046" y="6916"/>
                  </a:lnTo>
                  <a:lnTo>
                    <a:pt x="35125" y="6798"/>
                  </a:lnTo>
                  <a:lnTo>
                    <a:pt x="35223" y="6699"/>
                  </a:lnTo>
                  <a:lnTo>
                    <a:pt x="35184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1" name="Google Shape;11151;p69"/>
            <p:cNvSpPr/>
            <p:nvPr/>
          </p:nvSpPr>
          <p:spPr>
            <a:xfrm>
              <a:off x="-715928" y="-1339736"/>
              <a:ext cx="514865" cy="414295"/>
            </a:xfrm>
            <a:custGeom>
              <a:avLst/>
              <a:gdLst/>
              <a:ahLst/>
              <a:cxnLst/>
              <a:rect l="l" t="t" r="r" b="b"/>
              <a:pathLst>
                <a:path w="31275" h="25166" extrusionOk="0">
                  <a:moveTo>
                    <a:pt x="31196" y="1"/>
                  </a:moveTo>
                  <a:lnTo>
                    <a:pt x="30685" y="178"/>
                  </a:lnTo>
                  <a:lnTo>
                    <a:pt x="30057" y="335"/>
                  </a:lnTo>
                  <a:lnTo>
                    <a:pt x="29310" y="492"/>
                  </a:lnTo>
                  <a:lnTo>
                    <a:pt x="28407" y="649"/>
                  </a:lnTo>
                  <a:lnTo>
                    <a:pt x="28014" y="1494"/>
                  </a:lnTo>
                  <a:lnTo>
                    <a:pt x="27582" y="2339"/>
                  </a:lnTo>
                  <a:lnTo>
                    <a:pt x="27149" y="3164"/>
                  </a:lnTo>
                  <a:lnTo>
                    <a:pt x="26698" y="3989"/>
                  </a:lnTo>
                  <a:lnTo>
                    <a:pt x="26226" y="4794"/>
                  </a:lnTo>
                  <a:lnTo>
                    <a:pt x="25735" y="5600"/>
                  </a:lnTo>
                  <a:lnTo>
                    <a:pt x="25224" y="6385"/>
                  </a:lnTo>
                  <a:lnTo>
                    <a:pt x="24713" y="7171"/>
                  </a:lnTo>
                  <a:lnTo>
                    <a:pt x="24163" y="7937"/>
                  </a:lnTo>
                  <a:lnTo>
                    <a:pt x="23613" y="8704"/>
                  </a:lnTo>
                  <a:lnTo>
                    <a:pt x="23024" y="9450"/>
                  </a:lnTo>
                  <a:lnTo>
                    <a:pt x="22435" y="10197"/>
                  </a:lnTo>
                  <a:lnTo>
                    <a:pt x="21806" y="10923"/>
                  </a:lnTo>
                  <a:lnTo>
                    <a:pt x="21177" y="11631"/>
                  </a:lnTo>
                  <a:lnTo>
                    <a:pt x="20510" y="12318"/>
                  </a:lnTo>
                  <a:lnTo>
                    <a:pt x="19842" y="13006"/>
                  </a:lnTo>
                  <a:lnTo>
                    <a:pt x="18761" y="14008"/>
                  </a:lnTo>
                  <a:lnTo>
                    <a:pt x="17661" y="14970"/>
                  </a:lnTo>
                  <a:lnTo>
                    <a:pt x="16541" y="15894"/>
                  </a:lnTo>
                  <a:lnTo>
                    <a:pt x="15382" y="16778"/>
                  </a:lnTo>
                  <a:lnTo>
                    <a:pt x="14204" y="17622"/>
                  </a:lnTo>
                  <a:lnTo>
                    <a:pt x="13005" y="18447"/>
                  </a:lnTo>
                  <a:lnTo>
                    <a:pt x="11787" y="19213"/>
                  </a:lnTo>
                  <a:lnTo>
                    <a:pt x="10530" y="19960"/>
                  </a:lnTo>
                  <a:lnTo>
                    <a:pt x="9273" y="20648"/>
                  </a:lnTo>
                  <a:lnTo>
                    <a:pt x="7996" y="21315"/>
                  </a:lnTo>
                  <a:lnTo>
                    <a:pt x="6699" y="21924"/>
                  </a:lnTo>
                  <a:lnTo>
                    <a:pt x="5383" y="22514"/>
                  </a:lnTo>
                  <a:lnTo>
                    <a:pt x="4047" y="23044"/>
                  </a:lnTo>
                  <a:lnTo>
                    <a:pt x="2711" y="23535"/>
                  </a:lnTo>
                  <a:lnTo>
                    <a:pt x="1356" y="23987"/>
                  </a:lnTo>
                  <a:lnTo>
                    <a:pt x="1" y="24400"/>
                  </a:lnTo>
                  <a:lnTo>
                    <a:pt x="1199" y="24557"/>
                  </a:lnTo>
                  <a:lnTo>
                    <a:pt x="2574" y="24694"/>
                  </a:lnTo>
                  <a:lnTo>
                    <a:pt x="4067" y="24812"/>
                  </a:lnTo>
                  <a:lnTo>
                    <a:pt x="5697" y="24930"/>
                  </a:lnTo>
                  <a:lnTo>
                    <a:pt x="7465" y="25028"/>
                  </a:lnTo>
                  <a:lnTo>
                    <a:pt x="9371" y="25087"/>
                  </a:lnTo>
                  <a:lnTo>
                    <a:pt x="11394" y="25146"/>
                  </a:lnTo>
                  <a:lnTo>
                    <a:pt x="13536" y="25166"/>
                  </a:lnTo>
                  <a:lnTo>
                    <a:pt x="15972" y="25166"/>
                  </a:lnTo>
                  <a:lnTo>
                    <a:pt x="18250" y="25127"/>
                  </a:lnTo>
                  <a:lnTo>
                    <a:pt x="20372" y="25048"/>
                  </a:lnTo>
                  <a:lnTo>
                    <a:pt x="22317" y="24950"/>
                  </a:lnTo>
                  <a:lnTo>
                    <a:pt x="24085" y="24832"/>
                  </a:lnTo>
                  <a:lnTo>
                    <a:pt x="25676" y="24694"/>
                  </a:lnTo>
                  <a:lnTo>
                    <a:pt x="27071" y="24537"/>
                  </a:lnTo>
                  <a:lnTo>
                    <a:pt x="28289" y="24360"/>
                  </a:lnTo>
                  <a:lnTo>
                    <a:pt x="28682" y="23732"/>
                  </a:lnTo>
                  <a:lnTo>
                    <a:pt x="29094" y="23103"/>
                  </a:lnTo>
                  <a:lnTo>
                    <a:pt x="29467" y="22475"/>
                  </a:lnTo>
                  <a:lnTo>
                    <a:pt x="29860" y="21826"/>
                  </a:lnTo>
                  <a:lnTo>
                    <a:pt x="30214" y="21158"/>
                  </a:lnTo>
                  <a:lnTo>
                    <a:pt x="30587" y="20490"/>
                  </a:lnTo>
                  <a:lnTo>
                    <a:pt x="30921" y="19822"/>
                  </a:lnTo>
                  <a:lnTo>
                    <a:pt x="31275" y="19135"/>
                  </a:lnTo>
                  <a:lnTo>
                    <a:pt x="31196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2" name="Google Shape;11152;p69"/>
            <p:cNvSpPr/>
            <p:nvPr/>
          </p:nvSpPr>
          <p:spPr>
            <a:xfrm>
              <a:off x="-484686" y="-791216"/>
              <a:ext cx="284604" cy="75365"/>
            </a:xfrm>
            <a:custGeom>
              <a:avLst/>
              <a:gdLst/>
              <a:ahLst/>
              <a:cxnLst/>
              <a:rect l="l" t="t" r="r" b="b"/>
              <a:pathLst>
                <a:path w="17288" h="4578" extrusionOk="0">
                  <a:moveTo>
                    <a:pt x="17288" y="0"/>
                  </a:moveTo>
                  <a:lnTo>
                    <a:pt x="17189" y="40"/>
                  </a:lnTo>
                  <a:lnTo>
                    <a:pt x="17111" y="59"/>
                  </a:lnTo>
                  <a:lnTo>
                    <a:pt x="16757" y="177"/>
                  </a:lnTo>
                  <a:lnTo>
                    <a:pt x="16364" y="295"/>
                  </a:lnTo>
                  <a:lnTo>
                    <a:pt x="15893" y="413"/>
                  </a:lnTo>
                  <a:lnTo>
                    <a:pt x="15363" y="531"/>
                  </a:lnTo>
                  <a:lnTo>
                    <a:pt x="14754" y="629"/>
                  </a:lnTo>
                  <a:lnTo>
                    <a:pt x="14066" y="747"/>
                  </a:lnTo>
                  <a:lnTo>
                    <a:pt x="13300" y="845"/>
                  </a:lnTo>
                  <a:lnTo>
                    <a:pt x="12435" y="963"/>
                  </a:lnTo>
                  <a:lnTo>
                    <a:pt x="10687" y="1120"/>
                  </a:lnTo>
                  <a:lnTo>
                    <a:pt x="8762" y="1277"/>
                  </a:lnTo>
                  <a:lnTo>
                    <a:pt x="6719" y="1376"/>
                  </a:lnTo>
                  <a:lnTo>
                    <a:pt x="4558" y="1454"/>
                  </a:lnTo>
                  <a:lnTo>
                    <a:pt x="3536" y="2240"/>
                  </a:lnTo>
                  <a:lnTo>
                    <a:pt x="2476" y="2986"/>
                  </a:lnTo>
                  <a:lnTo>
                    <a:pt x="1395" y="3713"/>
                  </a:lnTo>
                  <a:lnTo>
                    <a:pt x="275" y="4401"/>
                  </a:lnTo>
                  <a:lnTo>
                    <a:pt x="0" y="4578"/>
                  </a:lnTo>
                  <a:lnTo>
                    <a:pt x="1847" y="4558"/>
                  </a:lnTo>
                  <a:lnTo>
                    <a:pt x="3576" y="4538"/>
                  </a:lnTo>
                  <a:lnTo>
                    <a:pt x="5226" y="4499"/>
                  </a:lnTo>
                  <a:lnTo>
                    <a:pt x="6778" y="4440"/>
                  </a:lnTo>
                  <a:lnTo>
                    <a:pt x="8232" y="4362"/>
                  </a:lnTo>
                  <a:lnTo>
                    <a:pt x="9587" y="4263"/>
                  </a:lnTo>
                  <a:lnTo>
                    <a:pt x="10825" y="4165"/>
                  </a:lnTo>
                  <a:lnTo>
                    <a:pt x="11984" y="4047"/>
                  </a:lnTo>
                  <a:lnTo>
                    <a:pt x="13025" y="3929"/>
                  </a:lnTo>
                  <a:lnTo>
                    <a:pt x="13948" y="3811"/>
                  </a:lnTo>
                  <a:lnTo>
                    <a:pt x="14773" y="3674"/>
                  </a:lnTo>
                  <a:lnTo>
                    <a:pt x="15480" y="3536"/>
                  </a:lnTo>
                  <a:lnTo>
                    <a:pt x="16070" y="3399"/>
                  </a:lnTo>
                  <a:lnTo>
                    <a:pt x="16541" y="3261"/>
                  </a:lnTo>
                  <a:lnTo>
                    <a:pt x="16875" y="3124"/>
                  </a:lnTo>
                  <a:lnTo>
                    <a:pt x="17013" y="3065"/>
                  </a:lnTo>
                  <a:lnTo>
                    <a:pt x="17111" y="3006"/>
                  </a:lnTo>
                  <a:lnTo>
                    <a:pt x="17189" y="3026"/>
                  </a:lnTo>
                  <a:lnTo>
                    <a:pt x="17288" y="3085"/>
                  </a:lnTo>
                  <a:lnTo>
                    <a:pt x="17288" y="0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3" name="Google Shape;11153;p69"/>
            <p:cNvSpPr/>
            <p:nvPr/>
          </p:nvSpPr>
          <p:spPr>
            <a:xfrm>
              <a:off x="-250217" y="-1024730"/>
              <a:ext cx="49503" cy="86049"/>
            </a:xfrm>
            <a:custGeom>
              <a:avLst/>
              <a:gdLst/>
              <a:ahLst/>
              <a:cxnLst/>
              <a:rect l="l" t="t" r="r" b="b"/>
              <a:pathLst>
                <a:path w="3007" h="5227" extrusionOk="0">
                  <a:moveTo>
                    <a:pt x="2987" y="1"/>
                  </a:moveTo>
                  <a:lnTo>
                    <a:pt x="2633" y="688"/>
                  </a:lnTo>
                  <a:lnTo>
                    <a:pt x="2299" y="1356"/>
                  </a:lnTo>
                  <a:lnTo>
                    <a:pt x="1926" y="2024"/>
                  </a:lnTo>
                  <a:lnTo>
                    <a:pt x="1572" y="2692"/>
                  </a:lnTo>
                  <a:lnTo>
                    <a:pt x="1179" y="3341"/>
                  </a:lnTo>
                  <a:lnTo>
                    <a:pt x="806" y="3969"/>
                  </a:lnTo>
                  <a:lnTo>
                    <a:pt x="394" y="4598"/>
                  </a:lnTo>
                  <a:lnTo>
                    <a:pt x="1" y="5226"/>
                  </a:lnTo>
                  <a:lnTo>
                    <a:pt x="1" y="5226"/>
                  </a:lnTo>
                  <a:lnTo>
                    <a:pt x="570" y="5128"/>
                  </a:lnTo>
                  <a:lnTo>
                    <a:pt x="1062" y="5050"/>
                  </a:lnTo>
                  <a:lnTo>
                    <a:pt x="1513" y="4951"/>
                  </a:lnTo>
                  <a:lnTo>
                    <a:pt x="1906" y="4853"/>
                  </a:lnTo>
                  <a:lnTo>
                    <a:pt x="2240" y="4755"/>
                  </a:lnTo>
                  <a:lnTo>
                    <a:pt x="2515" y="4657"/>
                  </a:lnTo>
                  <a:lnTo>
                    <a:pt x="2712" y="4558"/>
                  </a:lnTo>
                  <a:lnTo>
                    <a:pt x="2869" y="4460"/>
                  </a:lnTo>
                  <a:lnTo>
                    <a:pt x="3006" y="4519"/>
                  </a:lnTo>
                  <a:lnTo>
                    <a:pt x="3006" y="4519"/>
                  </a:lnTo>
                  <a:lnTo>
                    <a:pt x="2987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4" name="Google Shape;11154;p69"/>
            <p:cNvSpPr/>
            <p:nvPr/>
          </p:nvSpPr>
          <p:spPr>
            <a:xfrm>
              <a:off x="-308744" y="-930609"/>
              <a:ext cx="108027" cy="68583"/>
            </a:xfrm>
            <a:custGeom>
              <a:avLst/>
              <a:gdLst/>
              <a:ahLst/>
              <a:cxnLst/>
              <a:rect l="l" t="t" r="r" b="b"/>
              <a:pathLst>
                <a:path w="6562" h="4166" extrusionOk="0">
                  <a:moveTo>
                    <a:pt x="6561" y="1"/>
                  </a:moveTo>
                  <a:lnTo>
                    <a:pt x="6424" y="59"/>
                  </a:lnTo>
                  <a:lnTo>
                    <a:pt x="6129" y="158"/>
                  </a:lnTo>
                  <a:lnTo>
                    <a:pt x="5795" y="256"/>
                  </a:lnTo>
                  <a:lnTo>
                    <a:pt x="5402" y="354"/>
                  </a:lnTo>
                  <a:lnTo>
                    <a:pt x="4970" y="452"/>
                  </a:lnTo>
                  <a:lnTo>
                    <a:pt x="4479" y="551"/>
                  </a:lnTo>
                  <a:lnTo>
                    <a:pt x="3929" y="649"/>
                  </a:lnTo>
                  <a:lnTo>
                    <a:pt x="2652" y="826"/>
                  </a:lnTo>
                  <a:lnTo>
                    <a:pt x="2024" y="1690"/>
                  </a:lnTo>
                  <a:lnTo>
                    <a:pt x="1356" y="2535"/>
                  </a:lnTo>
                  <a:lnTo>
                    <a:pt x="688" y="3360"/>
                  </a:lnTo>
                  <a:lnTo>
                    <a:pt x="0" y="4165"/>
                  </a:lnTo>
                  <a:lnTo>
                    <a:pt x="1316" y="4047"/>
                  </a:lnTo>
                  <a:lnTo>
                    <a:pt x="2495" y="3910"/>
                  </a:lnTo>
                  <a:lnTo>
                    <a:pt x="3517" y="3753"/>
                  </a:lnTo>
                  <a:lnTo>
                    <a:pt x="4401" y="3615"/>
                  </a:lnTo>
                  <a:lnTo>
                    <a:pt x="5147" y="3458"/>
                  </a:lnTo>
                  <a:lnTo>
                    <a:pt x="5736" y="3301"/>
                  </a:lnTo>
                  <a:lnTo>
                    <a:pt x="5952" y="3222"/>
                  </a:lnTo>
                  <a:lnTo>
                    <a:pt x="6149" y="3144"/>
                  </a:lnTo>
                  <a:lnTo>
                    <a:pt x="6306" y="3065"/>
                  </a:lnTo>
                  <a:lnTo>
                    <a:pt x="6424" y="2987"/>
                  </a:lnTo>
                  <a:lnTo>
                    <a:pt x="6502" y="3006"/>
                  </a:lnTo>
                  <a:lnTo>
                    <a:pt x="6561" y="3045"/>
                  </a:lnTo>
                  <a:lnTo>
                    <a:pt x="6561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5" name="Google Shape;11155;p69"/>
            <p:cNvSpPr/>
            <p:nvPr/>
          </p:nvSpPr>
          <p:spPr>
            <a:xfrm>
              <a:off x="-384425" y="-860756"/>
              <a:ext cx="184034" cy="73110"/>
            </a:xfrm>
            <a:custGeom>
              <a:avLst/>
              <a:gdLst/>
              <a:ahLst/>
              <a:cxnLst/>
              <a:rect l="l" t="t" r="r" b="b"/>
              <a:pathLst>
                <a:path w="11179" h="4441" extrusionOk="0">
                  <a:moveTo>
                    <a:pt x="11178" y="1"/>
                  </a:moveTo>
                  <a:lnTo>
                    <a:pt x="11021" y="60"/>
                  </a:lnTo>
                  <a:lnTo>
                    <a:pt x="10667" y="178"/>
                  </a:lnTo>
                  <a:lnTo>
                    <a:pt x="10274" y="276"/>
                  </a:lnTo>
                  <a:lnTo>
                    <a:pt x="9803" y="394"/>
                  </a:lnTo>
                  <a:lnTo>
                    <a:pt x="9273" y="512"/>
                  </a:lnTo>
                  <a:lnTo>
                    <a:pt x="8664" y="629"/>
                  </a:lnTo>
                  <a:lnTo>
                    <a:pt x="7976" y="728"/>
                  </a:lnTo>
                  <a:lnTo>
                    <a:pt x="7210" y="845"/>
                  </a:lnTo>
                  <a:lnTo>
                    <a:pt x="6345" y="944"/>
                  </a:lnTo>
                  <a:lnTo>
                    <a:pt x="4951" y="1081"/>
                  </a:lnTo>
                  <a:lnTo>
                    <a:pt x="3438" y="1199"/>
                  </a:lnTo>
                  <a:lnTo>
                    <a:pt x="2613" y="2044"/>
                  </a:lnTo>
                  <a:lnTo>
                    <a:pt x="1768" y="2869"/>
                  </a:lnTo>
                  <a:lnTo>
                    <a:pt x="904" y="3674"/>
                  </a:lnTo>
                  <a:lnTo>
                    <a:pt x="0" y="4440"/>
                  </a:lnTo>
                  <a:lnTo>
                    <a:pt x="1179" y="4401"/>
                  </a:lnTo>
                  <a:lnTo>
                    <a:pt x="2279" y="4342"/>
                  </a:lnTo>
                  <a:lnTo>
                    <a:pt x="3340" y="4264"/>
                  </a:lnTo>
                  <a:lnTo>
                    <a:pt x="4342" y="4185"/>
                  </a:lnTo>
                  <a:lnTo>
                    <a:pt x="5265" y="4107"/>
                  </a:lnTo>
                  <a:lnTo>
                    <a:pt x="6129" y="4008"/>
                  </a:lnTo>
                  <a:lnTo>
                    <a:pt x="6935" y="3930"/>
                  </a:lnTo>
                  <a:lnTo>
                    <a:pt x="7662" y="3831"/>
                  </a:lnTo>
                  <a:lnTo>
                    <a:pt x="8330" y="3714"/>
                  </a:lnTo>
                  <a:lnTo>
                    <a:pt x="8919" y="3615"/>
                  </a:lnTo>
                  <a:lnTo>
                    <a:pt x="9449" y="3517"/>
                  </a:lnTo>
                  <a:lnTo>
                    <a:pt x="9921" y="3399"/>
                  </a:lnTo>
                  <a:lnTo>
                    <a:pt x="10294" y="3301"/>
                  </a:lnTo>
                  <a:lnTo>
                    <a:pt x="10608" y="3183"/>
                  </a:lnTo>
                  <a:lnTo>
                    <a:pt x="10864" y="3085"/>
                  </a:lnTo>
                  <a:lnTo>
                    <a:pt x="11021" y="2987"/>
                  </a:lnTo>
                  <a:lnTo>
                    <a:pt x="11099" y="3006"/>
                  </a:lnTo>
                  <a:lnTo>
                    <a:pt x="11178" y="3046"/>
                  </a:lnTo>
                  <a:lnTo>
                    <a:pt x="11178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6" name="Google Shape;11156;p69"/>
            <p:cNvSpPr/>
            <p:nvPr/>
          </p:nvSpPr>
          <p:spPr>
            <a:xfrm>
              <a:off x="-238249" y="-1405062"/>
              <a:ext cx="35592" cy="54672"/>
            </a:xfrm>
            <a:custGeom>
              <a:avLst/>
              <a:gdLst/>
              <a:ahLst/>
              <a:cxnLst/>
              <a:rect l="l" t="t" r="r" b="b"/>
              <a:pathLst>
                <a:path w="2162" h="3321" extrusionOk="0">
                  <a:moveTo>
                    <a:pt x="2162" y="1"/>
                  </a:moveTo>
                  <a:lnTo>
                    <a:pt x="1749" y="138"/>
                  </a:lnTo>
                  <a:lnTo>
                    <a:pt x="1258" y="276"/>
                  </a:lnTo>
                  <a:lnTo>
                    <a:pt x="649" y="1808"/>
                  </a:lnTo>
                  <a:lnTo>
                    <a:pt x="1" y="3321"/>
                  </a:lnTo>
                  <a:lnTo>
                    <a:pt x="786" y="3164"/>
                  </a:lnTo>
                  <a:lnTo>
                    <a:pt x="1395" y="3006"/>
                  </a:lnTo>
                  <a:lnTo>
                    <a:pt x="1651" y="2908"/>
                  </a:lnTo>
                  <a:lnTo>
                    <a:pt x="1867" y="2830"/>
                  </a:lnTo>
                  <a:lnTo>
                    <a:pt x="2024" y="2751"/>
                  </a:lnTo>
                  <a:lnTo>
                    <a:pt x="2142" y="2672"/>
                  </a:lnTo>
                  <a:lnTo>
                    <a:pt x="2162" y="2574"/>
                  </a:lnTo>
                  <a:lnTo>
                    <a:pt x="2162" y="2260"/>
                  </a:lnTo>
                  <a:lnTo>
                    <a:pt x="2162" y="1337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57" name="Google Shape;11157;p69"/>
          <p:cNvGrpSpPr/>
          <p:nvPr/>
        </p:nvGrpSpPr>
        <p:grpSpPr>
          <a:xfrm>
            <a:off x="2007396" y="3146081"/>
            <a:ext cx="906826" cy="1509029"/>
            <a:chOff x="-859606" y="-1761457"/>
            <a:chExt cx="745500" cy="1240570"/>
          </a:xfrm>
        </p:grpSpPr>
        <p:sp>
          <p:nvSpPr>
            <p:cNvPr id="11158" name="Google Shape;11158;p69"/>
            <p:cNvSpPr/>
            <p:nvPr/>
          </p:nvSpPr>
          <p:spPr>
            <a:xfrm>
              <a:off x="-859606" y="-661887"/>
              <a:ext cx="745500" cy="141000"/>
            </a:xfrm>
            <a:prstGeom prst="ellipse">
              <a:avLst/>
            </a:pr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9" name="Google Shape;11159;p69"/>
            <p:cNvSpPr/>
            <p:nvPr/>
          </p:nvSpPr>
          <p:spPr>
            <a:xfrm>
              <a:off x="-797750" y="-1761457"/>
              <a:ext cx="607680" cy="69538"/>
            </a:xfrm>
            <a:custGeom>
              <a:avLst/>
              <a:gdLst/>
              <a:ahLst/>
              <a:cxnLst/>
              <a:rect l="l" t="t" r="r" b="b"/>
              <a:pathLst>
                <a:path w="36913" h="4224" extrusionOk="0">
                  <a:moveTo>
                    <a:pt x="17720" y="0"/>
                  </a:moveTo>
                  <a:lnTo>
                    <a:pt x="16030" y="20"/>
                  </a:lnTo>
                  <a:lnTo>
                    <a:pt x="14361" y="40"/>
                  </a:lnTo>
                  <a:lnTo>
                    <a:pt x="12730" y="99"/>
                  </a:lnTo>
                  <a:lnTo>
                    <a:pt x="11178" y="157"/>
                  </a:lnTo>
                  <a:lnTo>
                    <a:pt x="9666" y="236"/>
                  </a:lnTo>
                  <a:lnTo>
                    <a:pt x="8251" y="354"/>
                  </a:lnTo>
                  <a:lnTo>
                    <a:pt x="6915" y="472"/>
                  </a:lnTo>
                  <a:lnTo>
                    <a:pt x="5658" y="609"/>
                  </a:lnTo>
                  <a:lnTo>
                    <a:pt x="4813" y="707"/>
                  </a:lnTo>
                  <a:lnTo>
                    <a:pt x="4067" y="825"/>
                  </a:lnTo>
                  <a:lnTo>
                    <a:pt x="3399" y="943"/>
                  </a:lnTo>
                  <a:lnTo>
                    <a:pt x="2790" y="1061"/>
                  </a:lnTo>
                  <a:lnTo>
                    <a:pt x="2260" y="1179"/>
                  </a:lnTo>
                  <a:lnTo>
                    <a:pt x="1808" y="1316"/>
                  </a:lnTo>
                  <a:lnTo>
                    <a:pt x="1415" y="1454"/>
                  </a:lnTo>
                  <a:lnTo>
                    <a:pt x="1061" y="1591"/>
                  </a:lnTo>
                  <a:lnTo>
                    <a:pt x="786" y="1729"/>
                  </a:lnTo>
                  <a:lnTo>
                    <a:pt x="550" y="1867"/>
                  </a:lnTo>
                  <a:lnTo>
                    <a:pt x="374" y="2024"/>
                  </a:lnTo>
                  <a:lnTo>
                    <a:pt x="236" y="2181"/>
                  </a:lnTo>
                  <a:lnTo>
                    <a:pt x="118" y="2358"/>
                  </a:lnTo>
                  <a:lnTo>
                    <a:pt x="59" y="2515"/>
                  </a:lnTo>
                  <a:lnTo>
                    <a:pt x="20" y="2692"/>
                  </a:lnTo>
                  <a:lnTo>
                    <a:pt x="0" y="2868"/>
                  </a:lnTo>
                  <a:lnTo>
                    <a:pt x="20" y="3045"/>
                  </a:lnTo>
                  <a:lnTo>
                    <a:pt x="40" y="3202"/>
                  </a:lnTo>
                  <a:lnTo>
                    <a:pt x="99" y="3360"/>
                  </a:lnTo>
                  <a:lnTo>
                    <a:pt x="177" y="3517"/>
                  </a:lnTo>
                  <a:lnTo>
                    <a:pt x="295" y="3654"/>
                  </a:lnTo>
                  <a:lnTo>
                    <a:pt x="452" y="3811"/>
                  </a:lnTo>
                  <a:lnTo>
                    <a:pt x="649" y="3949"/>
                  </a:lnTo>
                  <a:lnTo>
                    <a:pt x="865" y="4086"/>
                  </a:lnTo>
                  <a:lnTo>
                    <a:pt x="865" y="3143"/>
                  </a:lnTo>
                  <a:lnTo>
                    <a:pt x="963" y="3143"/>
                  </a:lnTo>
                  <a:lnTo>
                    <a:pt x="865" y="3006"/>
                  </a:lnTo>
                  <a:lnTo>
                    <a:pt x="825" y="2927"/>
                  </a:lnTo>
                  <a:lnTo>
                    <a:pt x="825" y="2868"/>
                  </a:lnTo>
                  <a:lnTo>
                    <a:pt x="845" y="2770"/>
                  </a:lnTo>
                  <a:lnTo>
                    <a:pt x="924" y="2672"/>
                  </a:lnTo>
                  <a:lnTo>
                    <a:pt x="1022" y="2554"/>
                  </a:lnTo>
                  <a:lnTo>
                    <a:pt x="1101" y="2515"/>
                  </a:lnTo>
                  <a:lnTo>
                    <a:pt x="1179" y="2456"/>
                  </a:lnTo>
                  <a:lnTo>
                    <a:pt x="1277" y="2417"/>
                  </a:lnTo>
                  <a:lnTo>
                    <a:pt x="1376" y="2358"/>
                  </a:lnTo>
                  <a:lnTo>
                    <a:pt x="1474" y="2299"/>
                  </a:lnTo>
                  <a:lnTo>
                    <a:pt x="1611" y="2259"/>
                  </a:lnTo>
                  <a:lnTo>
                    <a:pt x="1729" y="2200"/>
                  </a:lnTo>
                  <a:lnTo>
                    <a:pt x="1886" y="2161"/>
                  </a:lnTo>
                  <a:lnTo>
                    <a:pt x="2024" y="2122"/>
                  </a:lnTo>
                  <a:lnTo>
                    <a:pt x="2181" y="2063"/>
                  </a:lnTo>
                  <a:lnTo>
                    <a:pt x="2338" y="2024"/>
                  </a:lnTo>
                  <a:lnTo>
                    <a:pt x="2535" y="1965"/>
                  </a:lnTo>
                  <a:lnTo>
                    <a:pt x="2711" y="1925"/>
                  </a:lnTo>
                  <a:lnTo>
                    <a:pt x="2908" y="1886"/>
                  </a:lnTo>
                  <a:lnTo>
                    <a:pt x="3104" y="1847"/>
                  </a:lnTo>
                  <a:lnTo>
                    <a:pt x="3320" y="1788"/>
                  </a:lnTo>
                  <a:lnTo>
                    <a:pt x="3536" y="1749"/>
                  </a:lnTo>
                  <a:lnTo>
                    <a:pt x="3772" y="1709"/>
                  </a:lnTo>
                  <a:lnTo>
                    <a:pt x="4008" y="1670"/>
                  </a:lnTo>
                  <a:lnTo>
                    <a:pt x="4263" y="1631"/>
                  </a:lnTo>
                  <a:lnTo>
                    <a:pt x="4499" y="1591"/>
                  </a:lnTo>
                  <a:lnTo>
                    <a:pt x="4774" y="1552"/>
                  </a:lnTo>
                  <a:lnTo>
                    <a:pt x="5029" y="1513"/>
                  </a:lnTo>
                  <a:lnTo>
                    <a:pt x="5304" y="1474"/>
                  </a:lnTo>
                  <a:lnTo>
                    <a:pt x="5580" y="1454"/>
                  </a:lnTo>
                  <a:lnTo>
                    <a:pt x="5894" y="1415"/>
                  </a:lnTo>
                  <a:lnTo>
                    <a:pt x="6169" y="1375"/>
                  </a:lnTo>
                  <a:lnTo>
                    <a:pt x="6483" y="1336"/>
                  </a:lnTo>
                  <a:lnTo>
                    <a:pt x="6778" y="1316"/>
                  </a:lnTo>
                  <a:lnTo>
                    <a:pt x="7112" y="1277"/>
                  </a:lnTo>
                  <a:lnTo>
                    <a:pt x="7406" y="1258"/>
                  </a:lnTo>
                  <a:lnTo>
                    <a:pt x="7760" y="1218"/>
                  </a:lnTo>
                  <a:lnTo>
                    <a:pt x="8074" y="1199"/>
                  </a:lnTo>
                  <a:lnTo>
                    <a:pt x="8448" y="1159"/>
                  </a:lnTo>
                  <a:lnTo>
                    <a:pt x="8762" y="1140"/>
                  </a:lnTo>
                  <a:lnTo>
                    <a:pt x="9135" y="1120"/>
                  </a:lnTo>
                  <a:lnTo>
                    <a:pt x="9469" y="1081"/>
                  </a:lnTo>
                  <a:lnTo>
                    <a:pt x="9862" y="1061"/>
                  </a:lnTo>
                  <a:lnTo>
                    <a:pt x="10216" y="1041"/>
                  </a:lnTo>
                  <a:lnTo>
                    <a:pt x="10628" y="1022"/>
                  </a:lnTo>
                  <a:lnTo>
                    <a:pt x="10962" y="1002"/>
                  </a:lnTo>
                  <a:lnTo>
                    <a:pt x="11394" y="983"/>
                  </a:lnTo>
                  <a:lnTo>
                    <a:pt x="11728" y="963"/>
                  </a:lnTo>
                  <a:lnTo>
                    <a:pt x="12180" y="943"/>
                  </a:lnTo>
                  <a:lnTo>
                    <a:pt x="12534" y="924"/>
                  </a:lnTo>
                  <a:lnTo>
                    <a:pt x="12986" y="904"/>
                  </a:lnTo>
                  <a:lnTo>
                    <a:pt x="13339" y="904"/>
                  </a:lnTo>
                  <a:lnTo>
                    <a:pt x="13811" y="884"/>
                  </a:lnTo>
                  <a:lnTo>
                    <a:pt x="14164" y="884"/>
                  </a:lnTo>
                  <a:lnTo>
                    <a:pt x="14655" y="865"/>
                  </a:lnTo>
                  <a:lnTo>
                    <a:pt x="15009" y="865"/>
                  </a:lnTo>
                  <a:lnTo>
                    <a:pt x="15520" y="845"/>
                  </a:lnTo>
                  <a:lnTo>
                    <a:pt x="16738" y="845"/>
                  </a:lnTo>
                  <a:lnTo>
                    <a:pt x="17288" y="825"/>
                  </a:lnTo>
                  <a:lnTo>
                    <a:pt x="18466" y="825"/>
                  </a:lnTo>
                  <a:lnTo>
                    <a:pt x="20097" y="845"/>
                  </a:lnTo>
                  <a:lnTo>
                    <a:pt x="20175" y="845"/>
                  </a:lnTo>
                  <a:lnTo>
                    <a:pt x="21747" y="884"/>
                  </a:lnTo>
                  <a:lnTo>
                    <a:pt x="21826" y="884"/>
                  </a:lnTo>
                  <a:lnTo>
                    <a:pt x="23358" y="943"/>
                  </a:lnTo>
                  <a:lnTo>
                    <a:pt x="25008" y="1022"/>
                  </a:lnTo>
                  <a:lnTo>
                    <a:pt x="26560" y="1120"/>
                  </a:lnTo>
                  <a:lnTo>
                    <a:pt x="28033" y="1218"/>
                  </a:lnTo>
                  <a:lnTo>
                    <a:pt x="29389" y="1356"/>
                  </a:lnTo>
                  <a:lnTo>
                    <a:pt x="29900" y="1395"/>
                  </a:lnTo>
                  <a:lnTo>
                    <a:pt x="31255" y="1552"/>
                  </a:lnTo>
                  <a:lnTo>
                    <a:pt x="31353" y="1572"/>
                  </a:lnTo>
                  <a:lnTo>
                    <a:pt x="31687" y="1631"/>
                  </a:lnTo>
                  <a:lnTo>
                    <a:pt x="31844" y="1650"/>
                  </a:lnTo>
                  <a:lnTo>
                    <a:pt x="32159" y="1690"/>
                  </a:lnTo>
                  <a:lnTo>
                    <a:pt x="32257" y="1709"/>
                  </a:lnTo>
                  <a:lnTo>
                    <a:pt x="32827" y="1808"/>
                  </a:lnTo>
                  <a:lnTo>
                    <a:pt x="32984" y="1827"/>
                  </a:lnTo>
                  <a:lnTo>
                    <a:pt x="33220" y="1867"/>
                  </a:lnTo>
                  <a:lnTo>
                    <a:pt x="33396" y="1906"/>
                  </a:lnTo>
                  <a:lnTo>
                    <a:pt x="33612" y="1945"/>
                  </a:lnTo>
                  <a:lnTo>
                    <a:pt x="33809" y="2004"/>
                  </a:lnTo>
                  <a:lnTo>
                    <a:pt x="34064" y="2043"/>
                  </a:lnTo>
                  <a:lnTo>
                    <a:pt x="34300" y="2102"/>
                  </a:lnTo>
                  <a:lnTo>
                    <a:pt x="34437" y="2142"/>
                  </a:lnTo>
                  <a:lnTo>
                    <a:pt x="34634" y="2200"/>
                  </a:lnTo>
                  <a:lnTo>
                    <a:pt x="34752" y="2240"/>
                  </a:lnTo>
                  <a:lnTo>
                    <a:pt x="34948" y="2299"/>
                  </a:lnTo>
                  <a:lnTo>
                    <a:pt x="35046" y="2318"/>
                  </a:lnTo>
                  <a:lnTo>
                    <a:pt x="35282" y="2417"/>
                  </a:lnTo>
                  <a:lnTo>
                    <a:pt x="35341" y="2436"/>
                  </a:lnTo>
                  <a:lnTo>
                    <a:pt x="35498" y="2495"/>
                  </a:lnTo>
                  <a:lnTo>
                    <a:pt x="35557" y="2534"/>
                  </a:lnTo>
                  <a:lnTo>
                    <a:pt x="35695" y="2593"/>
                  </a:lnTo>
                  <a:lnTo>
                    <a:pt x="35872" y="2731"/>
                  </a:lnTo>
                  <a:lnTo>
                    <a:pt x="35989" y="2829"/>
                  </a:lnTo>
                  <a:lnTo>
                    <a:pt x="36048" y="2927"/>
                  </a:lnTo>
                  <a:lnTo>
                    <a:pt x="36068" y="3183"/>
                  </a:lnTo>
                  <a:lnTo>
                    <a:pt x="36088" y="3635"/>
                  </a:lnTo>
                  <a:lnTo>
                    <a:pt x="36088" y="4224"/>
                  </a:lnTo>
                  <a:lnTo>
                    <a:pt x="36304" y="4086"/>
                  </a:lnTo>
                  <a:lnTo>
                    <a:pt x="36481" y="3969"/>
                  </a:lnTo>
                  <a:lnTo>
                    <a:pt x="36618" y="3811"/>
                  </a:lnTo>
                  <a:lnTo>
                    <a:pt x="36736" y="3674"/>
                  </a:lnTo>
                  <a:lnTo>
                    <a:pt x="36814" y="3536"/>
                  </a:lnTo>
                  <a:lnTo>
                    <a:pt x="36873" y="3379"/>
                  </a:lnTo>
                  <a:lnTo>
                    <a:pt x="36893" y="3222"/>
                  </a:lnTo>
                  <a:lnTo>
                    <a:pt x="36913" y="3065"/>
                  </a:lnTo>
                  <a:lnTo>
                    <a:pt x="36893" y="2868"/>
                  </a:lnTo>
                  <a:lnTo>
                    <a:pt x="36854" y="2692"/>
                  </a:lnTo>
                  <a:lnTo>
                    <a:pt x="36795" y="2515"/>
                  </a:lnTo>
                  <a:lnTo>
                    <a:pt x="36677" y="2358"/>
                  </a:lnTo>
                  <a:lnTo>
                    <a:pt x="36539" y="2200"/>
                  </a:lnTo>
                  <a:lnTo>
                    <a:pt x="36343" y="2043"/>
                  </a:lnTo>
                  <a:lnTo>
                    <a:pt x="36107" y="1886"/>
                  </a:lnTo>
                  <a:lnTo>
                    <a:pt x="35813" y="1729"/>
                  </a:lnTo>
                  <a:lnTo>
                    <a:pt x="35459" y="1591"/>
                  </a:lnTo>
                  <a:lnTo>
                    <a:pt x="35046" y="1454"/>
                  </a:lnTo>
                  <a:lnTo>
                    <a:pt x="34575" y="1316"/>
                  </a:lnTo>
                  <a:lnTo>
                    <a:pt x="34025" y="1199"/>
                  </a:lnTo>
                  <a:lnTo>
                    <a:pt x="33396" y="1061"/>
                  </a:lnTo>
                  <a:lnTo>
                    <a:pt x="32689" y="943"/>
                  </a:lnTo>
                  <a:lnTo>
                    <a:pt x="31903" y="825"/>
                  </a:lnTo>
                  <a:lnTo>
                    <a:pt x="31039" y="707"/>
                  </a:lnTo>
                  <a:lnTo>
                    <a:pt x="29723" y="550"/>
                  </a:lnTo>
                  <a:lnTo>
                    <a:pt x="28328" y="413"/>
                  </a:lnTo>
                  <a:lnTo>
                    <a:pt x="26835" y="295"/>
                  </a:lnTo>
                  <a:lnTo>
                    <a:pt x="25263" y="197"/>
                  </a:lnTo>
                  <a:lnTo>
                    <a:pt x="23653" y="118"/>
                  </a:lnTo>
                  <a:lnTo>
                    <a:pt x="21963" y="59"/>
                  </a:lnTo>
                  <a:lnTo>
                    <a:pt x="20234" y="20"/>
                  </a:lnTo>
                  <a:lnTo>
                    <a:pt x="1846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0" name="Google Shape;11160;p69"/>
            <p:cNvSpPr/>
            <p:nvPr/>
          </p:nvSpPr>
          <p:spPr>
            <a:xfrm>
              <a:off x="-484686" y="-791216"/>
              <a:ext cx="284604" cy="75365"/>
            </a:xfrm>
            <a:custGeom>
              <a:avLst/>
              <a:gdLst/>
              <a:ahLst/>
              <a:cxnLst/>
              <a:rect l="l" t="t" r="r" b="b"/>
              <a:pathLst>
                <a:path w="17288" h="4578" extrusionOk="0">
                  <a:moveTo>
                    <a:pt x="17288" y="0"/>
                  </a:moveTo>
                  <a:lnTo>
                    <a:pt x="17189" y="40"/>
                  </a:lnTo>
                  <a:lnTo>
                    <a:pt x="17111" y="59"/>
                  </a:lnTo>
                  <a:lnTo>
                    <a:pt x="16757" y="177"/>
                  </a:lnTo>
                  <a:lnTo>
                    <a:pt x="16364" y="295"/>
                  </a:lnTo>
                  <a:lnTo>
                    <a:pt x="15893" y="413"/>
                  </a:lnTo>
                  <a:lnTo>
                    <a:pt x="15363" y="531"/>
                  </a:lnTo>
                  <a:lnTo>
                    <a:pt x="14754" y="629"/>
                  </a:lnTo>
                  <a:lnTo>
                    <a:pt x="14066" y="747"/>
                  </a:lnTo>
                  <a:lnTo>
                    <a:pt x="13300" y="845"/>
                  </a:lnTo>
                  <a:lnTo>
                    <a:pt x="12435" y="963"/>
                  </a:lnTo>
                  <a:lnTo>
                    <a:pt x="10687" y="1120"/>
                  </a:lnTo>
                  <a:lnTo>
                    <a:pt x="8762" y="1277"/>
                  </a:lnTo>
                  <a:lnTo>
                    <a:pt x="6719" y="1376"/>
                  </a:lnTo>
                  <a:lnTo>
                    <a:pt x="4558" y="1454"/>
                  </a:lnTo>
                  <a:lnTo>
                    <a:pt x="3536" y="2240"/>
                  </a:lnTo>
                  <a:lnTo>
                    <a:pt x="2476" y="2986"/>
                  </a:lnTo>
                  <a:lnTo>
                    <a:pt x="1395" y="3713"/>
                  </a:lnTo>
                  <a:lnTo>
                    <a:pt x="275" y="4401"/>
                  </a:lnTo>
                  <a:lnTo>
                    <a:pt x="0" y="4578"/>
                  </a:lnTo>
                  <a:lnTo>
                    <a:pt x="1847" y="4558"/>
                  </a:lnTo>
                  <a:lnTo>
                    <a:pt x="3576" y="4538"/>
                  </a:lnTo>
                  <a:lnTo>
                    <a:pt x="5226" y="4499"/>
                  </a:lnTo>
                  <a:lnTo>
                    <a:pt x="6778" y="4440"/>
                  </a:lnTo>
                  <a:lnTo>
                    <a:pt x="8232" y="4362"/>
                  </a:lnTo>
                  <a:lnTo>
                    <a:pt x="9587" y="4263"/>
                  </a:lnTo>
                  <a:lnTo>
                    <a:pt x="10825" y="4165"/>
                  </a:lnTo>
                  <a:lnTo>
                    <a:pt x="11984" y="4047"/>
                  </a:lnTo>
                  <a:lnTo>
                    <a:pt x="13025" y="3929"/>
                  </a:lnTo>
                  <a:lnTo>
                    <a:pt x="13948" y="3811"/>
                  </a:lnTo>
                  <a:lnTo>
                    <a:pt x="14773" y="3674"/>
                  </a:lnTo>
                  <a:lnTo>
                    <a:pt x="15480" y="3536"/>
                  </a:lnTo>
                  <a:lnTo>
                    <a:pt x="16070" y="3399"/>
                  </a:lnTo>
                  <a:lnTo>
                    <a:pt x="16541" y="3261"/>
                  </a:lnTo>
                  <a:lnTo>
                    <a:pt x="16875" y="3124"/>
                  </a:lnTo>
                  <a:lnTo>
                    <a:pt x="17013" y="3065"/>
                  </a:lnTo>
                  <a:lnTo>
                    <a:pt x="17111" y="3006"/>
                  </a:lnTo>
                  <a:lnTo>
                    <a:pt x="17189" y="3026"/>
                  </a:lnTo>
                  <a:lnTo>
                    <a:pt x="17288" y="3085"/>
                  </a:lnTo>
                  <a:lnTo>
                    <a:pt x="1728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1" name="Google Shape;11161;p69"/>
            <p:cNvSpPr/>
            <p:nvPr/>
          </p:nvSpPr>
          <p:spPr>
            <a:xfrm>
              <a:off x="-250217" y="-1024730"/>
              <a:ext cx="49503" cy="86049"/>
            </a:xfrm>
            <a:custGeom>
              <a:avLst/>
              <a:gdLst/>
              <a:ahLst/>
              <a:cxnLst/>
              <a:rect l="l" t="t" r="r" b="b"/>
              <a:pathLst>
                <a:path w="3007" h="5227" extrusionOk="0">
                  <a:moveTo>
                    <a:pt x="2987" y="1"/>
                  </a:moveTo>
                  <a:lnTo>
                    <a:pt x="2633" y="688"/>
                  </a:lnTo>
                  <a:lnTo>
                    <a:pt x="2299" y="1356"/>
                  </a:lnTo>
                  <a:lnTo>
                    <a:pt x="1926" y="2024"/>
                  </a:lnTo>
                  <a:lnTo>
                    <a:pt x="1572" y="2692"/>
                  </a:lnTo>
                  <a:lnTo>
                    <a:pt x="1179" y="3341"/>
                  </a:lnTo>
                  <a:lnTo>
                    <a:pt x="806" y="3969"/>
                  </a:lnTo>
                  <a:lnTo>
                    <a:pt x="394" y="4598"/>
                  </a:lnTo>
                  <a:lnTo>
                    <a:pt x="1" y="5226"/>
                  </a:lnTo>
                  <a:lnTo>
                    <a:pt x="1" y="5226"/>
                  </a:lnTo>
                  <a:lnTo>
                    <a:pt x="570" y="5128"/>
                  </a:lnTo>
                  <a:lnTo>
                    <a:pt x="1062" y="5050"/>
                  </a:lnTo>
                  <a:lnTo>
                    <a:pt x="1513" y="4951"/>
                  </a:lnTo>
                  <a:lnTo>
                    <a:pt x="1906" y="4853"/>
                  </a:lnTo>
                  <a:lnTo>
                    <a:pt x="2240" y="4755"/>
                  </a:lnTo>
                  <a:lnTo>
                    <a:pt x="2515" y="4657"/>
                  </a:lnTo>
                  <a:lnTo>
                    <a:pt x="2712" y="4558"/>
                  </a:lnTo>
                  <a:lnTo>
                    <a:pt x="2869" y="4460"/>
                  </a:lnTo>
                  <a:lnTo>
                    <a:pt x="3006" y="4519"/>
                  </a:lnTo>
                  <a:lnTo>
                    <a:pt x="3006" y="4519"/>
                  </a:lnTo>
                  <a:lnTo>
                    <a:pt x="298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2" name="Google Shape;11162;p69"/>
            <p:cNvSpPr/>
            <p:nvPr/>
          </p:nvSpPr>
          <p:spPr>
            <a:xfrm>
              <a:off x="-308744" y="-930609"/>
              <a:ext cx="108027" cy="68583"/>
            </a:xfrm>
            <a:custGeom>
              <a:avLst/>
              <a:gdLst/>
              <a:ahLst/>
              <a:cxnLst/>
              <a:rect l="l" t="t" r="r" b="b"/>
              <a:pathLst>
                <a:path w="6562" h="4166" extrusionOk="0">
                  <a:moveTo>
                    <a:pt x="6561" y="1"/>
                  </a:moveTo>
                  <a:lnTo>
                    <a:pt x="6424" y="59"/>
                  </a:lnTo>
                  <a:lnTo>
                    <a:pt x="6129" y="158"/>
                  </a:lnTo>
                  <a:lnTo>
                    <a:pt x="5795" y="256"/>
                  </a:lnTo>
                  <a:lnTo>
                    <a:pt x="5402" y="354"/>
                  </a:lnTo>
                  <a:lnTo>
                    <a:pt x="4970" y="452"/>
                  </a:lnTo>
                  <a:lnTo>
                    <a:pt x="4479" y="551"/>
                  </a:lnTo>
                  <a:lnTo>
                    <a:pt x="3929" y="649"/>
                  </a:lnTo>
                  <a:lnTo>
                    <a:pt x="2652" y="826"/>
                  </a:lnTo>
                  <a:lnTo>
                    <a:pt x="2024" y="1690"/>
                  </a:lnTo>
                  <a:lnTo>
                    <a:pt x="1356" y="2535"/>
                  </a:lnTo>
                  <a:lnTo>
                    <a:pt x="688" y="3360"/>
                  </a:lnTo>
                  <a:lnTo>
                    <a:pt x="0" y="4165"/>
                  </a:lnTo>
                  <a:lnTo>
                    <a:pt x="1316" y="4047"/>
                  </a:lnTo>
                  <a:lnTo>
                    <a:pt x="2495" y="3910"/>
                  </a:lnTo>
                  <a:lnTo>
                    <a:pt x="3517" y="3753"/>
                  </a:lnTo>
                  <a:lnTo>
                    <a:pt x="4401" y="3615"/>
                  </a:lnTo>
                  <a:lnTo>
                    <a:pt x="5147" y="3458"/>
                  </a:lnTo>
                  <a:lnTo>
                    <a:pt x="5736" y="3301"/>
                  </a:lnTo>
                  <a:lnTo>
                    <a:pt x="5952" y="3222"/>
                  </a:lnTo>
                  <a:lnTo>
                    <a:pt x="6149" y="3144"/>
                  </a:lnTo>
                  <a:lnTo>
                    <a:pt x="6306" y="3065"/>
                  </a:lnTo>
                  <a:lnTo>
                    <a:pt x="6424" y="2987"/>
                  </a:lnTo>
                  <a:lnTo>
                    <a:pt x="6502" y="3006"/>
                  </a:lnTo>
                  <a:lnTo>
                    <a:pt x="6561" y="3045"/>
                  </a:lnTo>
                  <a:lnTo>
                    <a:pt x="656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3" name="Google Shape;11163;p69"/>
            <p:cNvSpPr/>
            <p:nvPr/>
          </p:nvSpPr>
          <p:spPr>
            <a:xfrm>
              <a:off x="-384425" y="-860756"/>
              <a:ext cx="184034" cy="73110"/>
            </a:xfrm>
            <a:custGeom>
              <a:avLst/>
              <a:gdLst/>
              <a:ahLst/>
              <a:cxnLst/>
              <a:rect l="l" t="t" r="r" b="b"/>
              <a:pathLst>
                <a:path w="11179" h="4441" extrusionOk="0">
                  <a:moveTo>
                    <a:pt x="11178" y="1"/>
                  </a:moveTo>
                  <a:lnTo>
                    <a:pt x="11021" y="60"/>
                  </a:lnTo>
                  <a:lnTo>
                    <a:pt x="10667" y="178"/>
                  </a:lnTo>
                  <a:lnTo>
                    <a:pt x="10274" y="276"/>
                  </a:lnTo>
                  <a:lnTo>
                    <a:pt x="9803" y="394"/>
                  </a:lnTo>
                  <a:lnTo>
                    <a:pt x="9273" y="512"/>
                  </a:lnTo>
                  <a:lnTo>
                    <a:pt x="8664" y="629"/>
                  </a:lnTo>
                  <a:lnTo>
                    <a:pt x="7976" y="728"/>
                  </a:lnTo>
                  <a:lnTo>
                    <a:pt x="7210" y="845"/>
                  </a:lnTo>
                  <a:lnTo>
                    <a:pt x="6345" y="944"/>
                  </a:lnTo>
                  <a:lnTo>
                    <a:pt x="4951" y="1081"/>
                  </a:lnTo>
                  <a:lnTo>
                    <a:pt x="3438" y="1199"/>
                  </a:lnTo>
                  <a:lnTo>
                    <a:pt x="2613" y="2044"/>
                  </a:lnTo>
                  <a:lnTo>
                    <a:pt x="1768" y="2869"/>
                  </a:lnTo>
                  <a:lnTo>
                    <a:pt x="904" y="3674"/>
                  </a:lnTo>
                  <a:lnTo>
                    <a:pt x="0" y="4440"/>
                  </a:lnTo>
                  <a:lnTo>
                    <a:pt x="1179" y="4401"/>
                  </a:lnTo>
                  <a:lnTo>
                    <a:pt x="2279" y="4342"/>
                  </a:lnTo>
                  <a:lnTo>
                    <a:pt x="3340" y="4264"/>
                  </a:lnTo>
                  <a:lnTo>
                    <a:pt x="4342" y="4185"/>
                  </a:lnTo>
                  <a:lnTo>
                    <a:pt x="5265" y="4107"/>
                  </a:lnTo>
                  <a:lnTo>
                    <a:pt x="6129" y="4008"/>
                  </a:lnTo>
                  <a:lnTo>
                    <a:pt x="6935" y="3930"/>
                  </a:lnTo>
                  <a:lnTo>
                    <a:pt x="7662" y="3831"/>
                  </a:lnTo>
                  <a:lnTo>
                    <a:pt x="8330" y="3714"/>
                  </a:lnTo>
                  <a:lnTo>
                    <a:pt x="8919" y="3615"/>
                  </a:lnTo>
                  <a:lnTo>
                    <a:pt x="9449" y="3517"/>
                  </a:lnTo>
                  <a:lnTo>
                    <a:pt x="9921" y="3399"/>
                  </a:lnTo>
                  <a:lnTo>
                    <a:pt x="10294" y="3301"/>
                  </a:lnTo>
                  <a:lnTo>
                    <a:pt x="10608" y="3183"/>
                  </a:lnTo>
                  <a:lnTo>
                    <a:pt x="10864" y="3085"/>
                  </a:lnTo>
                  <a:lnTo>
                    <a:pt x="11021" y="2987"/>
                  </a:lnTo>
                  <a:lnTo>
                    <a:pt x="11099" y="3006"/>
                  </a:lnTo>
                  <a:lnTo>
                    <a:pt x="11178" y="3046"/>
                  </a:lnTo>
                  <a:lnTo>
                    <a:pt x="1117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4" name="Google Shape;11164;p69"/>
            <p:cNvSpPr/>
            <p:nvPr/>
          </p:nvSpPr>
          <p:spPr>
            <a:xfrm>
              <a:off x="-779311" y="-721362"/>
              <a:ext cx="579859" cy="141018"/>
            </a:xfrm>
            <a:custGeom>
              <a:avLst/>
              <a:gdLst/>
              <a:ahLst/>
              <a:cxnLst/>
              <a:rect l="l" t="t" r="r" b="b"/>
              <a:pathLst>
                <a:path w="35223" h="8566" extrusionOk="0">
                  <a:moveTo>
                    <a:pt x="35184" y="1"/>
                  </a:moveTo>
                  <a:lnTo>
                    <a:pt x="35105" y="40"/>
                  </a:lnTo>
                  <a:lnTo>
                    <a:pt x="35007" y="60"/>
                  </a:lnTo>
                  <a:lnTo>
                    <a:pt x="34653" y="177"/>
                  </a:lnTo>
                  <a:lnTo>
                    <a:pt x="34260" y="295"/>
                  </a:lnTo>
                  <a:lnTo>
                    <a:pt x="33789" y="413"/>
                  </a:lnTo>
                  <a:lnTo>
                    <a:pt x="33259" y="531"/>
                  </a:lnTo>
                  <a:lnTo>
                    <a:pt x="32650" y="629"/>
                  </a:lnTo>
                  <a:lnTo>
                    <a:pt x="31962" y="747"/>
                  </a:lnTo>
                  <a:lnTo>
                    <a:pt x="31196" y="845"/>
                  </a:lnTo>
                  <a:lnTo>
                    <a:pt x="30331" y="944"/>
                  </a:lnTo>
                  <a:lnTo>
                    <a:pt x="29055" y="1081"/>
                  </a:lnTo>
                  <a:lnTo>
                    <a:pt x="27699" y="1199"/>
                  </a:lnTo>
                  <a:lnTo>
                    <a:pt x="26245" y="1297"/>
                  </a:lnTo>
                  <a:lnTo>
                    <a:pt x="24752" y="1376"/>
                  </a:lnTo>
                  <a:lnTo>
                    <a:pt x="23181" y="1435"/>
                  </a:lnTo>
                  <a:lnTo>
                    <a:pt x="21550" y="1474"/>
                  </a:lnTo>
                  <a:lnTo>
                    <a:pt x="19881" y="1513"/>
                  </a:lnTo>
                  <a:lnTo>
                    <a:pt x="17386" y="1513"/>
                  </a:lnTo>
                  <a:lnTo>
                    <a:pt x="16011" y="1494"/>
                  </a:lnTo>
                  <a:lnTo>
                    <a:pt x="15087" y="2024"/>
                  </a:lnTo>
                  <a:lnTo>
                    <a:pt x="14144" y="2515"/>
                  </a:lnTo>
                  <a:lnTo>
                    <a:pt x="13182" y="2987"/>
                  </a:lnTo>
                  <a:lnTo>
                    <a:pt x="12219" y="3419"/>
                  </a:lnTo>
                  <a:lnTo>
                    <a:pt x="11257" y="3831"/>
                  </a:lnTo>
                  <a:lnTo>
                    <a:pt x="10274" y="4205"/>
                  </a:lnTo>
                  <a:lnTo>
                    <a:pt x="9272" y="4558"/>
                  </a:lnTo>
                  <a:lnTo>
                    <a:pt x="8271" y="4892"/>
                  </a:lnTo>
                  <a:lnTo>
                    <a:pt x="7269" y="5187"/>
                  </a:lnTo>
                  <a:lnTo>
                    <a:pt x="6247" y="5462"/>
                  </a:lnTo>
                  <a:lnTo>
                    <a:pt x="5206" y="5717"/>
                  </a:lnTo>
                  <a:lnTo>
                    <a:pt x="4184" y="5953"/>
                  </a:lnTo>
                  <a:lnTo>
                    <a:pt x="3143" y="6149"/>
                  </a:lnTo>
                  <a:lnTo>
                    <a:pt x="2102" y="6326"/>
                  </a:lnTo>
                  <a:lnTo>
                    <a:pt x="1061" y="6464"/>
                  </a:lnTo>
                  <a:lnTo>
                    <a:pt x="0" y="6601"/>
                  </a:lnTo>
                  <a:lnTo>
                    <a:pt x="59" y="6680"/>
                  </a:lnTo>
                  <a:lnTo>
                    <a:pt x="79" y="6778"/>
                  </a:lnTo>
                  <a:lnTo>
                    <a:pt x="157" y="6837"/>
                  </a:lnTo>
                  <a:lnTo>
                    <a:pt x="295" y="6916"/>
                  </a:lnTo>
                  <a:lnTo>
                    <a:pt x="629" y="7053"/>
                  </a:lnTo>
                  <a:lnTo>
                    <a:pt x="1100" y="7191"/>
                  </a:lnTo>
                  <a:lnTo>
                    <a:pt x="1690" y="7348"/>
                  </a:lnTo>
                  <a:lnTo>
                    <a:pt x="2416" y="7505"/>
                  </a:lnTo>
                  <a:lnTo>
                    <a:pt x="3261" y="7642"/>
                  </a:lnTo>
                  <a:lnTo>
                    <a:pt x="4224" y="7780"/>
                  </a:lnTo>
                  <a:lnTo>
                    <a:pt x="5285" y="7917"/>
                  </a:lnTo>
                  <a:lnTo>
                    <a:pt x="6463" y="8055"/>
                  </a:lnTo>
                  <a:lnTo>
                    <a:pt x="7760" y="8173"/>
                  </a:lnTo>
                  <a:lnTo>
                    <a:pt x="9135" y="8271"/>
                  </a:lnTo>
                  <a:lnTo>
                    <a:pt x="10628" y="8369"/>
                  </a:lnTo>
                  <a:lnTo>
                    <a:pt x="12219" y="8448"/>
                  </a:lnTo>
                  <a:lnTo>
                    <a:pt x="13909" y="8507"/>
                  </a:lnTo>
                  <a:lnTo>
                    <a:pt x="15696" y="8546"/>
                  </a:lnTo>
                  <a:lnTo>
                    <a:pt x="17562" y="8566"/>
                  </a:lnTo>
                  <a:lnTo>
                    <a:pt x="20490" y="8566"/>
                  </a:lnTo>
                  <a:lnTo>
                    <a:pt x="23063" y="8526"/>
                  </a:lnTo>
                  <a:lnTo>
                    <a:pt x="25322" y="8467"/>
                  </a:lnTo>
                  <a:lnTo>
                    <a:pt x="27287" y="8369"/>
                  </a:lnTo>
                  <a:lnTo>
                    <a:pt x="28956" y="8232"/>
                  </a:lnTo>
                  <a:lnTo>
                    <a:pt x="30371" y="8114"/>
                  </a:lnTo>
                  <a:lnTo>
                    <a:pt x="31549" y="7957"/>
                  </a:lnTo>
                  <a:lnTo>
                    <a:pt x="32512" y="7800"/>
                  </a:lnTo>
                  <a:lnTo>
                    <a:pt x="33278" y="7642"/>
                  </a:lnTo>
                  <a:lnTo>
                    <a:pt x="33868" y="7505"/>
                  </a:lnTo>
                  <a:lnTo>
                    <a:pt x="34319" y="7348"/>
                  </a:lnTo>
                  <a:lnTo>
                    <a:pt x="34634" y="7230"/>
                  </a:lnTo>
                  <a:lnTo>
                    <a:pt x="34850" y="7112"/>
                  </a:lnTo>
                  <a:lnTo>
                    <a:pt x="34968" y="7014"/>
                  </a:lnTo>
                  <a:lnTo>
                    <a:pt x="35027" y="6955"/>
                  </a:lnTo>
                  <a:lnTo>
                    <a:pt x="35046" y="6916"/>
                  </a:lnTo>
                  <a:lnTo>
                    <a:pt x="35125" y="6798"/>
                  </a:lnTo>
                  <a:lnTo>
                    <a:pt x="35223" y="6699"/>
                  </a:lnTo>
                  <a:lnTo>
                    <a:pt x="3518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5" name="Google Shape;11165;p69"/>
            <p:cNvSpPr/>
            <p:nvPr/>
          </p:nvSpPr>
          <p:spPr>
            <a:xfrm>
              <a:off x="-780612" y="-722334"/>
              <a:ext cx="264882" cy="109657"/>
            </a:xfrm>
            <a:custGeom>
              <a:avLst/>
              <a:gdLst/>
              <a:ahLst/>
              <a:cxnLst/>
              <a:rect l="l" t="t" r="r" b="b"/>
              <a:pathLst>
                <a:path w="16090" h="6661" extrusionOk="0">
                  <a:moveTo>
                    <a:pt x="1" y="1"/>
                  </a:moveTo>
                  <a:lnTo>
                    <a:pt x="20" y="6562"/>
                  </a:lnTo>
                  <a:lnTo>
                    <a:pt x="79" y="6660"/>
                  </a:lnTo>
                  <a:lnTo>
                    <a:pt x="1140" y="6523"/>
                  </a:lnTo>
                  <a:lnTo>
                    <a:pt x="2181" y="6385"/>
                  </a:lnTo>
                  <a:lnTo>
                    <a:pt x="3222" y="6208"/>
                  </a:lnTo>
                  <a:lnTo>
                    <a:pt x="4263" y="6012"/>
                  </a:lnTo>
                  <a:lnTo>
                    <a:pt x="5285" y="5776"/>
                  </a:lnTo>
                  <a:lnTo>
                    <a:pt x="6326" y="5521"/>
                  </a:lnTo>
                  <a:lnTo>
                    <a:pt x="7348" y="5246"/>
                  </a:lnTo>
                  <a:lnTo>
                    <a:pt x="8350" y="4951"/>
                  </a:lnTo>
                  <a:lnTo>
                    <a:pt x="9351" y="4617"/>
                  </a:lnTo>
                  <a:lnTo>
                    <a:pt x="10353" y="4264"/>
                  </a:lnTo>
                  <a:lnTo>
                    <a:pt x="11336" y="3890"/>
                  </a:lnTo>
                  <a:lnTo>
                    <a:pt x="12298" y="3478"/>
                  </a:lnTo>
                  <a:lnTo>
                    <a:pt x="13261" y="3046"/>
                  </a:lnTo>
                  <a:lnTo>
                    <a:pt x="14223" y="2574"/>
                  </a:lnTo>
                  <a:lnTo>
                    <a:pt x="15166" y="2083"/>
                  </a:lnTo>
                  <a:lnTo>
                    <a:pt x="16090" y="1553"/>
                  </a:lnTo>
                  <a:lnTo>
                    <a:pt x="14459" y="1533"/>
                  </a:lnTo>
                  <a:lnTo>
                    <a:pt x="12887" y="1494"/>
                  </a:lnTo>
                  <a:lnTo>
                    <a:pt x="11336" y="1415"/>
                  </a:lnTo>
                  <a:lnTo>
                    <a:pt x="9843" y="1337"/>
                  </a:lnTo>
                  <a:lnTo>
                    <a:pt x="8389" y="1258"/>
                  </a:lnTo>
                  <a:lnTo>
                    <a:pt x="7033" y="1140"/>
                  </a:lnTo>
                  <a:lnTo>
                    <a:pt x="5717" y="1022"/>
                  </a:lnTo>
                  <a:lnTo>
                    <a:pt x="4499" y="885"/>
                  </a:lnTo>
                  <a:lnTo>
                    <a:pt x="3694" y="767"/>
                  </a:lnTo>
                  <a:lnTo>
                    <a:pt x="2967" y="669"/>
                  </a:lnTo>
                  <a:lnTo>
                    <a:pt x="2299" y="570"/>
                  </a:lnTo>
                  <a:lnTo>
                    <a:pt x="1729" y="453"/>
                  </a:lnTo>
                  <a:lnTo>
                    <a:pt x="1199" y="335"/>
                  </a:lnTo>
                  <a:lnTo>
                    <a:pt x="747" y="236"/>
                  </a:lnTo>
                  <a:lnTo>
                    <a:pt x="335" y="1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6" name="Google Shape;11166;p69"/>
            <p:cNvSpPr/>
            <p:nvPr/>
          </p:nvSpPr>
          <p:spPr>
            <a:xfrm>
              <a:off x="-780941" y="-792187"/>
              <a:ext cx="371279" cy="76337"/>
            </a:xfrm>
            <a:custGeom>
              <a:avLst/>
              <a:gdLst/>
              <a:ahLst/>
              <a:cxnLst/>
              <a:rect l="l" t="t" r="r" b="b"/>
              <a:pathLst>
                <a:path w="22553" h="4637" extrusionOk="0">
                  <a:moveTo>
                    <a:pt x="1" y="0"/>
                  </a:moveTo>
                  <a:lnTo>
                    <a:pt x="1" y="2967"/>
                  </a:lnTo>
                  <a:lnTo>
                    <a:pt x="315" y="3104"/>
                  </a:lnTo>
                  <a:lnTo>
                    <a:pt x="728" y="3242"/>
                  </a:lnTo>
                  <a:lnTo>
                    <a:pt x="1258" y="3379"/>
                  </a:lnTo>
                  <a:lnTo>
                    <a:pt x="1887" y="3517"/>
                  </a:lnTo>
                  <a:lnTo>
                    <a:pt x="2633" y="3654"/>
                  </a:lnTo>
                  <a:lnTo>
                    <a:pt x="3498" y="3792"/>
                  </a:lnTo>
                  <a:lnTo>
                    <a:pt x="4460" y="3929"/>
                  </a:lnTo>
                  <a:lnTo>
                    <a:pt x="5521" y="4047"/>
                  </a:lnTo>
                  <a:lnTo>
                    <a:pt x="6680" y="4165"/>
                  </a:lnTo>
                  <a:lnTo>
                    <a:pt x="7957" y="4263"/>
                  </a:lnTo>
                  <a:lnTo>
                    <a:pt x="9313" y="4362"/>
                  </a:lnTo>
                  <a:lnTo>
                    <a:pt x="10766" y="4440"/>
                  </a:lnTo>
                  <a:lnTo>
                    <a:pt x="12318" y="4519"/>
                  </a:lnTo>
                  <a:lnTo>
                    <a:pt x="13949" y="4578"/>
                  </a:lnTo>
                  <a:lnTo>
                    <a:pt x="15677" y="4617"/>
                  </a:lnTo>
                  <a:lnTo>
                    <a:pt x="17485" y="4637"/>
                  </a:lnTo>
                  <a:lnTo>
                    <a:pt x="17995" y="4637"/>
                  </a:lnTo>
                  <a:lnTo>
                    <a:pt x="18270" y="4460"/>
                  </a:lnTo>
                  <a:lnTo>
                    <a:pt x="19390" y="3772"/>
                  </a:lnTo>
                  <a:lnTo>
                    <a:pt x="20471" y="3045"/>
                  </a:lnTo>
                  <a:lnTo>
                    <a:pt x="21531" y="2299"/>
                  </a:lnTo>
                  <a:lnTo>
                    <a:pt x="22553" y="1513"/>
                  </a:lnTo>
                  <a:lnTo>
                    <a:pt x="22553" y="1513"/>
                  </a:lnTo>
                  <a:lnTo>
                    <a:pt x="20451" y="1572"/>
                  </a:lnTo>
                  <a:lnTo>
                    <a:pt x="17485" y="1572"/>
                  </a:lnTo>
                  <a:lnTo>
                    <a:pt x="15658" y="1552"/>
                  </a:lnTo>
                  <a:lnTo>
                    <a:pt x="13870" y="1513"/>
                  </a:lnTo>
                  <a:lnTo>
                    <a:pt x="12141" y="1454"/>
                  </a:lnTo>
                  <a:lnTo>
                    <a:pt x="10472" y="1376"/>
                  </a:lnTo>
                  <a:lnTo>
                    <a:pt x="8861" y="1277"/>
                  </a:lnTo>
                  <a:lnTo>
                    <a:pt x="7328" y="1159"/>
                  </a:lnTo>
                  <a:lnTo>
                    <a:pt x="5875" y="1042"/>
                  </a:lnTo>
                  <a:lnTo>
                    <a:pt x="4519" y="884"/>
                  </a:lnTo>
                  <a:lnTo>
                    <a:pt x="3714" y="786"/>
                  </a:lnTo>
                  <a:lnTo>
                    <a:pt x="2987" y="668"/>
                  </a:lnTo>
                  <a:lnTo>
                    <a:pt x="2319" y="570"/>
                  </a:lnTo>
                  <a:lnTo>
                    <a:pt x="1730" y="452"/>
                  </a:lnTo>
                  <a:lnTo>
                    <a:pt x="1199" y="334"/>
                  </a:lnTo>
                  <a:lnTo>
                    <a:pt x="747" y="236"/>
                  </a:lnTo>
                  <a:lnTo>
                    <a:pt x="355" y="1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7" name="Google Shape;11167;p69"/>
            <p:cNvSpPr/>
            <p:nvPr/>
          </p:nvSpPr>
          <p:spPr>
            <a:xfrm>
              <a:off x="-715928" y="-1339736"/>
              <a:ext cx="514865" cy="414295"/>
            </a:xfrm>
            <a:custGeom>
              <a:avLst/>
              <a:gdLst/>
              <a:ahLst/>
              <a:cxnLst/>
              <a:rect l="l" t="t" r="r" b="b"/>
              <a:pathLst>
                <a:path w="31275" h="25166" extrusionOk="0">
                  <a:moveTo>
                    <a:pt x="31196" y="1"/>
                  </a:moveTo>
                  <a:lnTo>
                    <a:pt x="30685" y="178"/>
                  </a:lnTo>
                  <a:lnTo>
                    <a:pt x="30057" y="335"/>
                  </a:lnTo>
                  <a:lnTo>
                    <a:pt x="29310" y="492"/>
                  </a:lnTo>
                  <a:lnTo>
                    <a:pt x="28407" y="649"/>
                  </a:lnTo>
                  <a:lnTo>
                    <a:pt x="28014" y="1494"/>
                  </a:lnTo>
                  <a:lnTo>
                    <a:pt x="27582" y="2339"/>
                  </a:lnTo>
                  <a:lnTo>
                    <a:pt x="27149" y="3164"/>
                  </a:lnTo>
                  <a:lnTo>
                    <a:pt x="26698" y="3989"/>
                  </a:lnTo>
                  <a:lnTo>
                    <a:pt x="26226" y="4794"/>
                  </a:lnTo>
                  <a:lnTo>
                    <a:pt x="25735" y="5600"/>
                  </a:lnTo>
                  <a:lnTo>
                    <a:pt x="25224" y="6385"/>
                  </a:lnTo>
                  <a:lnTo>
                    <a:pt x="24713" y="7171"/>
                  </a:lnTo>
                  <a:lnTo>
                    <a:pt x="24163" y="7937"/>
                  </a:lnTo>
                  <a:lnTo>
                    <a:pt x="23613" y="8704"/>
                  </a:lnTo>
                  <a:lnTo>
                    <a:pt x="23024" y="9450"/>
                  </a:lnTo>
                  <a:lnTo>
                    <a:pt x="22435" y="10197"/>
                  </a:lnTo>
                  <a:lnTo>
                    <a:pt x="21806" y="10923"/>
                  </a:lnTo>
                  <a:lnTo>
                    <a:pt x="21177" y="11631"/>
                  </a:lnTo>
                  <a:lnTo>
                    <a:pt x="20510" y="12318"/>
                  </a:lnTo>
                  <a:lnTo>
                    <a:pt x="19842" y="13006"/>
                  </a:lnTo>
                  <a:lnTo>
                    <a:pt x="18761" y="14008"/>
                  </a:lnTo>
                  <a:lnTo>
                    <a:pt x="17661" y="14970"/>
                  </a:lnTo>
                  <a:lnTo>
                    <a:pt x="16541" y="15894"/>
                  </a:lnTo>
                  <a:lnTo>
                    <a:pt x="15382" y="16778"/>
                  </a:lnTo>
                  <a:lnTo>
                    <a:pt x="14204" y="17622"/>
                  </a:lnTo>
                  <a:lnTo>
                    <a:pt x="13005" y="18447"/>
                  </a:lnTo>
                  <a:lnTo>
                    <a:pt x="11787" y="19213"/>
                  </a:lnTo>
                  <a:lnTo>
                    <a:pt x="10530" y="19960"/>
                  </a:lnTo>
                  <a:lnTo>
                    <a:pt x="9273" y="20648"/>
                  </a:lnTo>
                  <a:lnTo>
                    <a:pt x="7996" y="21315"/>
                  </a:lnTo>
                  <a:lnTo>
                    <a:pt x="6699" y="21924"/>
                  </a:lnTo>
                  <a:lnTo>
                    <a:pt x="5383" y="22514"/>
                  </a:lnTo>
                  <a:lnTo>
                    <a:pt x="4047" y="23044"/>
                  </a:lnTo>
                  <a:lnTo>
                    <a:pt x="2711" y="23535"/>
                  </a:lnTo>
                  <a:lnTo>
                    <a:pt x="1356" y="23987"/>
                  </a:lnTo>
                  <a:lnTo>
                    <a:pt x="1" y="24400"/>
                  </a:lnTo>
                  <a:lnTo>
                    <a:pt x="1199" y="24557"/>
                  </a:lnTo>
                  <a:lnTo>
                    <a:pt x="2574" y="24694"/>
                  </a:lnTo>
                  <a:lnTo>
                    <a:pt x="4067" y="24812"/>
                  </a:lnTo>
                  <a:lnTo>
                    <a:pt x="5697" y="24930"/>
                  </a:lnTo>
                  <a:lnTo>
                    <a:pt x="7465" y="25028"/>
                  </a:lnTo>
                  <a:lnTo>
                    <a:pt x="9371" y="25087"/>
                  </a:lnTo>
                  <a:lnTo>
                    <a:pt x="11394" y="25146"/>
                  </a:lnTo>
                  <a:lnTo>
                    <a:pt x="13536" y="25166"/>
                  </a:lnTo>
                  <a:lnTo>
                    <a:pt x="15972" y="25166"/>
                  </a:lnTo>
                  <a:lnTo>
                    <a:pt x="18250" y="25127"/>
                  </a:lnTo>
                  <a:lnTo>
                    <a:pt x="20372" y="25048"/>
                  </a:lnTo>
                  <a:lnTo>
                    <a:pt x="22317" y="24950"/>
                  </a:lnTo>
                  <a:lnTo>
                    <a:pt x="24085" y="24832"/>
                  </a:lnTo>
                  <a:lnTo>
                    <a:pt x="25676" y="24694"/>
                  </a:lnTo>
                  <a:lnTo>
                    <a:pt x="27071" y="24537"/>
                  </a:lnTo>
                  <a:lnTo>
                    <a:pt x="28289" y="24360"/>
                  </a:lnTo>
                  <a:lnTo>
                    <a:pt x="28682" y="23732"/>
                  </a:lnTo>
                  <a:lnTo>
                    <a:pt x="29094" y="23103"/>
                  </a:lnTo>
                  <a:lnTo>
                    <a:pt x="29467" y="22475"/>
                  </a:lnTo>
                  <a:lnTo>
                    <a:pt x="29860" y="21826"/>
                  </a:lnTo>
                  <a:lnTo>
                    <a:pt x="30214" y="21158"/>
                  </a:lnTo>
                  <a:lnTo>
                    <a:pt x="30587" y="20490"/>
                  </a:lnTo>
                  <a:lnTo>
                    <a:pt x="30921" y="19822"/>
                  </a:lnTo>
                  <a:lnTo>
                    <a:pt x="31275" y="19135"/>
                  </a:lnTo>
                  <a:lnTo>
                    <a:pt x="3119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8" name="Google Shape;11168;p69"/>
            <p:cNvSpPr/>
            <p:nvPr/>
          </p:nvSpPr>
          <p:spPr>
            <a:xfrm>
              <a:off x="-238249" y="-1405062"/>
              <a:ext cx="35592" cy="54672"/>
            </a:xfrm>
            <a:custGeom>
              <a:avLst/>
              <a:gdLst/>
              <a:ahLst/>
              <a:cxnLst/>
              <a:rect l="l" t="t" r="r" b="b"/>
              <a:pathLst>
                <a:path w="2162" h="3321" extrusionOk="0">
                  <a:moveTo>
                    <a:pt x="2162" y="1"/>
                  </a:moveTo>
                  <a:lnTo>
                    <a:pt x="1749" y="138"/>
                  </a:lnTo>
                  <a:lnTo>
                    <a:pt x="1258" y="276"/>
                  </a:lnTo>
                  <a:lnTo>
                    <a:pt x="649" y="1808"/>
                  </a:lnTo>
                  <a:lnTo>
                    <a:pt x="1" y="3321"/>
                  </a:lnTo>
                  <a:lnTo>
                    <a:pt x="786" y="3164"/>
                  </a:lnTo>
                  <a:lnTo>
                    <a:pt x="1395" y="3006"/>
                  </a:lnTo>
                  <a:lnTo>
                    <a:pt x="1651" y="2908"/>
                  </a:lnTo>
                  <a:lnTo>
                    <a:pt x="1867" y="2830"/>
                  </a:lnTo>
                  <a:lnTo>
                    <a:pt x="2024" y="2751"/>
                  </a:lnTo>
                  <a:lnTo>
                    <a:pt x="2142" y="2672"/>
                  </a:lnTo>
                  <a:lnTo>
                    <a:pt x="2162" y="2574"/>
                  </a:lnTo>
                  <a:lnTo>
                    <a:pt x="2162" y="2260"/>
                  </a:lnTo>
                  <a:lnTo>
                    <a:pt x="2162" y="1337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9" name="Google Shape;11169;p69"/>
            <p:cNvSpPr/>
            <p:nvPr/>
          </p:nvSpPr>
          <p:spPr>
            <a:xfrm>
              <a:off x="-781254" y="-926724"/>
              <a:ext cx="516165" cy="71167"/>
            </a:xfrm>
            <a:custGeom>
              <a:avLst/>
              <a:gdLst/>
              <a:ahLst/>
              <a:cxnLst/>
              <a:rect l="l" t="t" r="r" b="b"/>
              <a:pathLst>
                <a:path w="31354" h="4323" extrusionOk="0">
                  <a:moveTo>
                    <a:pt x="1120" y="0"/>
                  </a:moveTo>
                  <a:lnTo>
                    <a:pt x="550" y="118"/>
                  </a:lnTo>
                  <a:lnTo>
                    <a:pt x="0" y="236"/>
                  </a:lnTo>
                  <a:lnTo>
                    <a:pt x="0" y="2652"/>
                  </a:lnTo>
                  <a:lnTo>
                    <a:pt x="295" y="2790"/>
                  </a:lnTo>
                  <a:lnTo>
                    <a:pt x="708" y="2927"/>
                  </a:lnTo>
                  <a:lnTo>
                    <a:pt x="1218" y="3065"/>
                  </a:lnTo>
                  <a:lnTo>
                    <a:pt x="1867" y="3202"/>
                  </a:lnTo>
                  <a:lnTo>
                    <a:pt x="2613" y="3340"/>
                  </a:lnTo>
                  <a:lnTo>
                    <a:pt x="3458" y="3477"/>
                  </a:lnTo>
                  <a:lnTo>
                    <a:pt x="4420" y="3615"/>
                  </a:lnTo>
                  <a:lnTo>
                    <a:pt x="5481" y="3733"/>
                  </a:lnTo>
                  <a:lnTo>
                    <a:pt x="6660" y="3851"/>
                  </a:lnTo>
                  <a:lnTo>
                    <a:pt x="7917" y="3968"/>
                  </a:lnTo>
                  <a:lnTo>
                    <a:pt x="9292" y="4047"/>
                  </a:lnTo>
                  <a:lnTo>
                    <a:pt x="10746" y="4145"/>
                  </a:lnTo>
                  <a:lnTo>
                    <a:pt x="12298" y="4204"/>
                  </a:lnTo>
                  <a:lnTo>
                    <a:pt x="13948" y="4263"/>
                  </a:lnTo>
                  <a:lnTo>
                    <a:pt x="15677" y="4302"/>
                  </a:lnTo>
                  <a:lnTo>
                    <a:pt x="17504" y="4322"/>
                  </a:lnTo>
                  <a:lnTo>
                    <a:pt x="19173" y="4322"/>
                  </a:lnTo>
                  <a:lnTo>
                    <a:pt x="20765" y="4302"/>
                  </a:lnTo>
                  <a:lnTo>
                    <a:pt x="22277" y="4283"/>
                  </a:lnTo>
                  <a:lnTo>
                    <a:pt x="23711" y="4224"/>
                  </a:lnTo>
                  <a:lnTo>
                    <a:pt x="25086" y="4165"/>
                  </a:lnTo>
                  <a:lnTo>
                    <a:pt x="26383" y="4106"/>
                  </a:lnTo>
                  <a:lnTo>
                    <a:pt x="27581" y="4027"/>
                  </a:lnTo>
                  <a:lnTo>
                    <a:pt x="28701" y="3929"/>
                  </a:lnTo>
                  <a:lnTo>
                    <a:pt x="29389" y="3124"/>
                  </a:lnTo>
                  <a:lnTo>
                    <a:pt x="30057" y="2299"/>
                  </a:lnTo>
                  <a:lnTo>
                    <a:pt x="30725" y="1454"/>
                  </a:lnTo>
                  <a:lnTo>
                    <a:pt x="31353" y="590"/>
                  </a:lnTo>
                  <a:lnTo>
                    <a:pt x="30449" y="707"/>
                  </a:lnTo>
                  <a:lnTo>
                    <a:pt x="29173" y="845"/>
                  </a:lnTo>
                  <a:lnTo>
                    <a:pt x="27817" y="943"/>
                  </a:lnTo>
                  <a:lnTo>
                    <a:pt x="26363" y="1041"/>
                  </a:lnTo>
                  <a:lnTo>
                    <a:pt x="24870" y="1120"/>
                  </a:lnTo>
                  <a:lnTo>
                    <a:pt x="23299" y="1199"/>
                  </a:lnTo>
                  <a:lnTo>
                    <a:pt x="21668" y="1238"/>
                  </a:lnTo>
                  <a:lnTo>
                    <a:pt x="19999" y="1258"/>
                  </a:lnTo>
                  <a:lnTo>
                    <a:pt x="18289" y="1277"/>
                  </a:lnTo>
                  <a:lnTo>
                    <a:pt x="17504" y="1277"/>
                  </a:lnTo>
                  <a:lnTo>
                    <a:pt x="15677" y="1258"/>
                  </a:lnTo>
                  <a:lnTo>
                    <a:pt x="13889" y="1218"/>
                  </a:lnTo>
                  <a:lnTo>
                    <a:pt x="12160" y="1159"/>
                  </a:lnTo>
                  <a:lnTo>
                    <a:pt x="10491" y="1081"/>
                  </a:lnTo>
                  <a:lnTo>
                    <a:pt x="8880" y="982"/>
                  </a:lnTo>
                  <a:lnTo>
                    <a:pt x="7347" y="865"/>
                  </a:lnTo>
                  <a:lnTo>
                    <a:pt x="5894" y="727"/>
                  </a:lnTo>
                  <a:lnTo>
                    <a:pt x="4538" y="570"/>
                  </a:lnTo>
                  <a:lnTo>
                    <a:pt x="3497" y="432"/>
                  </a:lnTo>
                  <a:lnTo>
                    <a:pt x="2574" y="295"/>
                  </a:lnTo>
                  <a:lnTo>
                    <a:pt x="1788" y="157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0" name="Google Shape;11170;p69"/>
            <p:cNvSpPr/>
            <p:nvPr/>
          </p:nvSpPr>
          <p:spPr>
            <a:xfrm>
              <a:off x="-781254" y="-862040"/>
              <a:ext cx="453427" cy="76337"/>
            </a:xfrm>
            <a:custGeom>
              <a:avLst/>
              <a:gdLst/>
              <a:ahLst/>
              <a:cxnLst/>
              <a:rect l="l" t="t" r="r" b="b"/>
              <a:pathLst>
                <a:path w="27543" h="4637" extrusionOk="0">
                  <a:moveTo>
                    <a:pt x="0" y="0"/>
                  </a:moveTo>
                  <a:lnTo>
                    <a:pt x="20" y="2967"/>
                  </a:lnTo>
                  <a:lnTo>
                    <a:pt x="315" y="3104"/>
                  </a:lnTo>
                  <a:lnTo>
                    <a:pt x="727" y="3242"/>
                  </a:lnTo>
                  <a:lnTo>
                    <a:pt x="1238" y="3379"/>
                  </a:lnTo>
                  <a:lnTo>
                    <a:pt x="1886" y="3517"/>
                  </a:lnTo>
                  <a:lnTo>
                    <a:pt x="2633" y="3654"/>
                  </a:lnTo>
                  <a:lnTo>
                    <a:pt x="3477" y="3792"/>
                  </a:lnTo>
                  <a:lnTo>
                    <a:pt x="4440" y="3929"/>
                  </a:lnTo>
                  <a:lnTo>
                    <a:pt x="5520" y="4047"/>
                  </a:lnTo>
                  <a:lnTo>
                    <a:pt x="6679" y="4165"/>
                  </a:lnTo>
                  <a:lnTo>
                    <a:pt x="7937" y="4263"/>
                  </a:lnTo>
                  <a:lnTo>
                    <a:pt x="9312" y="4361"/>
                  </a:lnTo>
                  <a:lnTo>
                    <a:pt x="10766" y="4460"/>
                  </a:lnTo>
                  <a:lnTo>
                    <a:pt x="12317" y="4518"/>
                  </a:lnTo>
                  <a:lnTo>
                    <a:pt x="13948" y="4577"/>
                  </a:lnTo>
                  <a:lnTo>
                    <a:pt x="15677" y="4617"/>
                  </a:lnTo>
                  <a:lnTo>
                    <a:pt x="17504" y="4636"/>
                  </a:lnTo>
                  <a:lnTo>
                    <a:pt x="19272" y="4636"/>
                  </a:lnTo>
                  <a:lnTo>
                    <a:pt x="20981" y="4617"/>
                  </a:lnTo>
                  <a:lnTo>
                    <a:pt x="22572" y="4577"/>
                  </a:lnTo>
                  <a:lnTo>
                    <a:pt x="24104" y="4518"/>
                  </a:lnTo>
                  <a:lnTo>
                    <a:pt x="25008" y="3752"/>
                  </a:lnTo>
                  <a:lnTo>
                    <a:pt x="25872" y="2947"/>
                  </a:lnTo>
                  <a:lnTo>
                    <a:pt x="26717" y="2122"/>
                  </a:lnTo>
                  <a:lnTo>
                    <a:pt x="27542" y="1277"/>
                  </a:lnTo>
                  <a:lnTo>
                    <a:pt x="25401" y="1415"/>
                  </a:lnTo>
                  <a:lnTo>
                    <a:pt x="23142" y="1513"/>
                  </a:lnTo>
                  <a:lnTo>
                    <a:pt x="20765" y="1572"/>
                  </a:lnTo>
                  <a:lnTo>
                    <a:pt x="18289" y="1591"/>
                  </a:lnTo>
                  <a:lnTo>
                    <a:pt x="17504" y="1591"/>
                  </a:lnTo>
                  <a:lnTo>
                    <a:pt x="15677" y="1572"/>
                  </a:lnTo>
                  <a:lnTo>
                    <a:pt x="13889" y="1513"/>
                  </a:lnTo>
                  <a:lnTo>
                    <a:pt x="12160" y="1454"/>
                  </a:lnTo>
                  <a:lnTo>
                    <a:pt x="10491" y="1375"/>
                  </a:lnTo>
                  <a:lnTo>
                    <a:pt x="8880" y="1277"/>
                  </a:lnTo>
                  <a:lnTo>
                    <a:pt x="7347" y="1179"/>
                  </a:lnTo>
                  <a:lnTo>
                    <a:pt x="5894" y="1041"/>
                  </a:lnTo>
                  <a:lnTo>
                    <a:pt x="4538" y="884"/>
                  </a:lnTo>
                  <a:lnTo>
                    <a:pt x="3733" y="786"/>
                  </a:lnTo>
                  <a:lnTo>
                    <a:pt x="2986" y="668"/>
                  </a:lnTo>
                  <a:lnTo>
                    <a:pt x="2338" y="570"/>
                  </a:lnTo>
                  <a:lnTo>
                    <a:pt x="1749" y="452"/>
                  </a:lnTo>
                  <a:lnTo>
                    <a:pt x="1218" y="334"/>
                  </a:lnTo>
                  <a:lnTo>
                    <a:pt x="747" y="236"/>
                  </a:lnTo>
                  <a:lnTo>
                    <a:pt x="354" y="1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1" name="Google Shape;11171;p69"/>
            <p:cNvSpPr/>
            <p:nvPr/>
          </p:nvSpPr>
          <p:spPr>
            <a:xfrm>
              <a:off x="-209142" y="-1441610"/>
              <a:ext cx="6486" cy="18125"/>
            </a:xfrm>
            <a:custGeom>
              <a:avLst/>
              <a:gdLst/>
              <a:ahLst/>
              <a:cxnLst/>
              <a:rect l="l" t="t" r="r" b="b"/>
              <a:pathLst>
                <a:path w="394" h="1101" extrusionOk="0">
                  <a:moveTo>
                    <a:pt x="394" y="1"/>
                  </a:moveTo>
                  <a:lnTo>
                    <a:pt x="1" y="1101"/>
                  </a:lnTo>
                  <a:lnTo>
                    <a:pt x="217" y="1003"/>
                  </a:lnTo>
                  <a:lnTo>
                    <a:pt x="374" y="924"/>
                  </a:lnTo>
                  <a:lnTo>
                    <a:pt x="394" y="767"/>
                  </a:lnTo>
                  <a:lnTo>
                    <a:pt x="394" y="453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6480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2" name="Google Shape;11172;p69"/>
            <p:cNvSpPr/>
            <p:nvPr/>
          </p:nvSpPr>
          <p:spPr>
            <a:xfrm>
              <a:off x="-782867" y="-1473302"/>
              <a:ext cx="580188" cy="72781"/>
            </a:xfrm>
            <a:custGeom>
              <a:avLst/>
              <a:gdLst/>
              <a:ahLst/>
              <a:cxnLst/>
              <a:rect l="l" t="t" r="r" b="b"/>
              <a:pathLst>
                <a:path w="35243" h="4421" extrusionOk="0">
                  <a:moveTo>
                    <a:pt x="0" y="1"/>
                  </a:moveTo>
                  <a:lnTo>
                    <a:pt x="20" y="2672"/>
                  </a:lnTo>
                  <a:lnTo>
                    <a:pt x="118" y="2751"/>
                  </a:lnTo>
                  <a:lnTo>
                    <a:pt x="255" y="2810"/>
                  </a:lnTo>
                  <a:lnTo>
                    <a:pt x="629" y="2967"/>
                  </a:lnTo>
                  <a:lnTo>
                    <a:pt x="1120" y="3105"/>
                  </a:lnTo>
                  <a:lnTo>
                    <a:pt x="1729" y="3242"/>
                  </a:lnTo>
                  <a:lnTo>
                    <a:pt x="2456" y="3380"/>
                  </a:lnTo>
                  <a:lnTo>
                    <a:pt x="3300" y="3537"/>
                  </a:lnTo>
                  <a:lnTo>
                    <a:pt x="4263" y="3674"/>
                  </a:lnTo>
                  <a:lnTo>
                    <a:pt x="5324" y="3792"/>
                  </a:lnTo>
                  <a:lnTo>
                    <a:pt x="6502" y="3910"/>
                  </a:lnTo>
                  <a:lnTo>
                    <a:pt x="7799" y="4028"/>
                  </a:lnTo>
                  <a:lnTo>
                    <a:pt x="9174" y="4126"/>
                  </a:lnTo>
                  <a:lnTo>
                    <a:pt x="10667" y="4224"/>
                  </a:lnTo>
                  <a:lnTo>
                    <a:pt x="12258" y="4303"/>
                  </a:lnTo>
                  <a:lnTo>
                    <a:pt x="13948" y="4342"/>
                  </a:lnTo>
                  <a:lnTo>
                    <a:pt x="15735" y="4401"/>
                  </a:lnTo>
                  <a:lnTo>
                    <a:pt x="17602" y="4421"/>
                  </a:lnTo>
                  <a:lnTo>
                    <a:pt x="19311" y="4421"/>
                  </a:lnTo>
                  <a:lnTo>
                    <a:pt x="20961" y="4401"/>
                  </a:lnTo>
                  <a:lnTo>
                    <a:pt x="22532" y="4362"/>
                  </a:lnTo>
                  <a:lnTo>
                    <a:pt x="24006" y="4303"/>
                  </a:lnTo>
                  <a:lnTo>
                    <a:pt x="25401" y="4244"/>
                  </a:lnTo>
                  <a:lnTo>
                    <a:pt x="26717" y="4165"/>
                  </a:lnTo>
                  <a:lnTo>
                    <a:pt x="27954" y="4087"/>
                  </a:lnTo>
                  <a:lnTo>
                    <a:pt x="29094" y="3989"/>
                  </a:lnTo>
                  <a:lnTo>
                    <a:pt x="30155" y="3890"/>
                  </a:lnTo>
                  <a:lnTo>
                    <a:pt x="31117" y="3772"/>
                  </a:lnTo>
                  <a:lnTo>
                    <a:pt x="31982" y="3655"/>
                  </a:lnTo>
                  <a:lnTo>
                    <a:pt x="32748" y="3537"/>
                  </a:lnTo>
                  <a:lnTo>
                    <a:pt x="33435" y="3419"/>
                  </a:lnTo>
                  <a:lnTo>
                    <a:pt x="34005" y="3281"/>
                  </a:lnTo>
                  <a:lnTo>
                    <a:pt x="34476" y="3164"/>
                  </a:lnTo>
                  <a:lnTo>
                    <a:pt x="34850" y="3026"/>
                  </a:lnTo>
                  <a:lnTo>
                    <a:pt x="35243" y="1926"/>
                  </a:lnTo>
                  <a:lnTo>
                    <a:pt x="35243" y="158"/>
                  </a:lnTo>
                  <a:lnTo>
                    <a:pt x="34889" y="276"/>
                  </a:lnTo>
                  <a:lnTo>
                    <a:pt x="34476" y="394"/>
                  </a:lnTo>
                  <a:lnTo>
                    <a:pt x="34005" y="511"/>
                  </a:lnTo>
                  <a:lnTo>
                    <a:pt x="33475" y="629"/>
                  </a:lnTo>
                  <a:lnTo>
                    <a:pt x="32866" y="728"/>
                  </a:lnTo>
                  <a:lnTo>
                    <a:pt x="32178" y="845"/>
                  </a:lnTo>
                  <a:lnTo>
                    <a:pt x="31412" y="944"/>
                  </a:lnTo>
                  <a:lnTo>
                    <a:pt x="30547" y="1042"/>
                  </a:lnTo>
                  <a:lnTo>
                    <a:pt x="29271" y="1179"/>
                  </a:lnTo>
                  <a:lnTo>
                    <a:pt x="27915" y="1297"/>
                  </a:lnTo>
                  <a:lnTo>
                    <a:pt x="26461" y="1395"/>
                  </a:lnTo>
                  <a:lnTo>
                    <a:pt x="24968" y="1474"/>
                  </a:lnTo>
                  <a:lnTo>
                    <a:pt x="23397" y="1533"/>
                  </a:lnTo>
                  <a:lnTo>
                    <a:pt x="21766" y="1572"/>
                  </a:lnTo>
                  <a:lnTo>
                    <a:pt x="20097" y="1612"/>
                  </a:lnTo>
                  <a:lnTo>
                    <a:pt x="17602" y="1612"/>
                  </a:lnTo>
                  <a:lnTo>
                    <a:pt x="15775" y="1592"/>
                  </a:lnTo>
                  <a:lnTo>
                    <a:pt x="13987" y="1553"/>
                  </a:lnTo>
                  <a:lnTo>
                    <a:pt x="12258" y="1494"/>
                  </a:lnTo>
                  <a:lnTo>
                    <a:pt x="10589" y="1415"/>
                  </a:lnTo>
                  <a:lnTo>
                    <a:pt x="8978" y="1317"/>
                  </a:lnTo>
                  <a:lnTo>
                    <a:pt x="7445" y="1199"/>
                  </a:lnTo>
                  <a:lnTo>
                    <a:pt x="5992" y="1081"/>
                  </a:lnTo>
                  <a:lnTo>
                    <a:pt x="4636" y="924"/>
                  </a:lnTo>
                  <a:lnTo>
                    <a:pt x="3791" y="806"/>
                  </a:lnTo>
                  <a:lnTo>
                    <a:pt x="3025" y="708"/>
                  </a:lnTo>
                  <a:lnTo>
                    <a:pt x="2357" y="590"/>
                  </a:lnTo>
                  <a:lnTo>
                    <a:pt x="1748" y="472"/>
                  </a:lnTo>
                  <a:lnTo>
                    <a:pt x="1218" y="354"/>
                  </a:lnTo>
                  <a:lnTo>
                    <a:pt x="747" y="236"/>
                  </a:lnTo>
                  <a:lnTo>
                    <a:pt x="354" y="1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3" name="Google Shape;11173;p69"/>
            <p:cNvSpPr/>
            <p:nvPr/>
          </p:nvSpPr>
          <p:spPr>
            <a:xfrm>
              <a:off x="-782554" y="-1407647"/>
              <a:ext cx="564993" cy="72451"/>
            </a:xfrm>
            <a:custGeom>
              <a:avLst/>
              <a:gdLst/>
              <a:ahLst/>
              <a:cxnLst/>
              <a:rect l="l" t="t" r="r" b="b"/>
              <a:pathLst>
                <a:path w="34320" h="4401" extrusionOk="0">
                  <a:moveTo>
                    <a:pt x="1" y="1"/>
                  </a:moveTo>
                  <a:lnTo>
                    <a:pt x="1" y="2692"/>
                  </a:lnTo>
                  <a:lnTo>
                    <a:pt x="119" y="2751"/>
                  </a:lnTo>
                  <a:lnTo>
                    <a:pt x="256" y="2810"/>
                  </a:lnTo>
                  <a:lnTo>
                    <a:pt x="629" y="2967"/>
                  </a:lnTo>
                  <a:lnTo>
                    <a:pt x="1120" y="3104"/>
                  </a:lnTo>
                  <a:lnTo>
                    <a:pt x="1729" y="3242"/>
                  </a:lnTo>
                  <a:lnTo>
                    <a:pt x="2476" y="3379"/>
                  </a:lnTo>
                  <a:lnTo>
                    <a:pt x="3321" y="3537"/>
                  </a:lnTo>
                  <a:lnTo>
                    <a:pt x="4264" y="3674"/>
                  </a:lnTo>
                  <a:lnTo>
                    <a:pt x="5344" y="3792"/>
                  </a:lnTo>
                  <a:lnTo>
                    <a:pt x="6523" y="3910"/>
                  </a:lnTo>
                  <a:lnTo>
                    <a:pt x="7800" y="4028"/>
                  </a:lnTo>
                  <a:lnTo>
                    <a:pt x="9194" y="4126"/>
                  </a:lnTo>
                  <a:lnTo>
                    <a:pt x="10668" y="4224"/>
                  </a:lnTo>
                  <a:lnTo>
                    <a:pt x="12259" y="4283"/>
                  </a:lnTo>
                  <a:lnTo>
                    <a:pt x="13948" y="4342"/>
                  </a:lnTo>
                  <a:lnTo>
                    <a:pt x="15716" y="4381"/>
                  </a:lnTo>
                  <a:lnTo>
                    <a:pt x="17583" y="4401"/>
                  </a:lnTo>
                  <a:lnTo>
                    <a:pt x="20235" y="4401"/>
                  </a:lnTo>
                  <a:lnTo>
                    <a:pt x="22690" y="4342"/>
                  </a:lnTo>
                  <a:lnTo>
                    <a:pt x="24949" y="4263"/>
                  </a:lnTo>
                  <a:lnTo>
                    <a:pt x="26992" y="4146"/>
                  </a:lnTo>
                  <a:lnTo>
                    <a:pt x="28839" y="4008"/>
                  </a:lnTo>
                  <a:lnTo>
                    <a:pt x="30470" y="3851"/>
                  </a:lnTo>
                  <a:lnTo>
                    <a:pt x="31884" y="3674"/>
                  </a:lnTo>
                  <a:lnTo>
                    <a:pt x="33063" y="3478"/>
                  </a:lnTo>
                  <a:lnTo>
                    <a:pt x="33711" y="1965"/>
                  </a:lnTo>
                  <a:lnTo>
                    <a:pt x="34320" y="433"/>
                  </a:lnTo>
                  <a:lnTo>
                    <a:pt x="33593" y="590"/>
                  </a:lnTo>
                  <a:lnTo>
                    <a:pt x="32748" y="747"/>
                  </a:lnTo>
                  <a:lnTo>
                    <a:pt x="31727" y="904"/>
                  </a:lnTo>
                  <a:lnTo>
                    <a:pt x="30528" y="1042"/>
                  </a:lnTo>
                  <a:lnTo>
                    <a:pt x="29252" y="1179"/>
                  </a:lnTo>
                  <a:lnTo>
                    <a:pt x="27896" y="1297"/>
                  </a:lnTo>
                  <a:lnTo>
                    <a:pt x="26442" y="1395"/>
                  </a:lnTo>
                  <a:lnTo>
                    <a:pt x="24949" y="1474"/>
                  </a:lnTo>
                  <a:lnTo>
                    <a:pt x="23378" y="1533"/>
                  </a:lnTo>
                  <a:lnTo>
                    <a:pt x="21747" y="1572"/>
                  </a:lnTo>
                  <a:lnTo>
                    <a:pt x="20078" y="1611"/>
                  </a:lnTo>
                  <a:lnTo>
                    <a:pt x="17583" y="1611"/>
                  </a:lnTo>
                  <a:lnTo>
                    <a:pt x="15756" y="1592"/>
                  </a:lnTo>
                  <a:lnTo>
                    <a:pt x="13968" y="1553"/>
                  </a:lnTo>
                  <a:lnTo>
                    <a:pt x="12239" y="1494"/>
                  </a:lnTo>
                  <a:lnTo>
                    <a:pt x="10570" y="1415"/>
                  </a:lnTo>
                  <a:lnTo>
                    <a:pt x="8959" y="1317"/>
                  </a:lnTo>
                  <a:lnTo>
                    <a:pt x="7426" y="1199"/>
                  </a:lnTo>
                  <a:lnTo>
                    <a:pt x="5973" y="1061"/>
                  </a:lnTo>
                  <a:lnTo>
                    <a:pt x="4617" y="924"/>
                  </a:lnTo>
                  <a:lnTo>
                    <a:pt x="3772" y="806"/>
                  </a:lnTo>
                  <a:lnTo>
                    <a:pt x="3026" y="688"/>
                  </a:lnTo>
                  <a:lnTo>
                    <a:pt x="2338" y="590"/>
                  </a:lnTo>
                  <a:lnTo>
                    <a:pt x="1729" y="472"/>
                  </a:lnTo>
                  <a:lnTo>
                    <a:pt x="1199" y="354"/>
                  </a:lnTo>
                  <a:lnTo>
                    <a:pt x="747" y="236"/>
                  </a:lnTo>
                  <a:lnTo>
                    <a:pt x="335" y="1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4" name="Google Shape;11174;p69"/>
            <p:cNvSpPr/>
            <p:nvPr/>
          </p:nvSpPr>
          <p:spPr>
            <a:xfrm>
              <a:off x="-782554" y="-1341992"/>
              <a:ext cx="534274" cy="403940"/>
            </a:xfrm>
            <a:custGeom>
              <a:avLst/>
              <a:gdLst/>
              <a:ahLst/>
              <a:cxnLst/>
              <a:rect l="l" t="t" r="r" b="b"/>
              <a:pathLst>
                <a:path w="32454" h="24537" extrusionOk="0">
                  <a:moveTo>
                    <a:pt x="1" y="0"/>
                  </a:moveTo>
                  <a:lnTo>
                    <a:pt x="79" y="23633"/>
                  </a:lnTo>
                  <a:lnTo>
                    <a:pt x="295" y="23751"/>
                  </a:lnTo>
                  <a:lnTo>
                    <a:pt x="610" y="23849"/>
                  </a:lnTo>
                  <a:lnTo>
                    <a:pt x="983" y="23967"/>
                  </a:lnTo>
                  <a:lnTo>
                    <a:pt x="1454" y="24085"/>
                  </a:lnTo>
                  <a:lnTo>
                    <a:pt x="1985" y="24203"/>
                  </a:lnTo>
                  <a:lnTo>
                    <a:pt x="2594" y="24321"/>
                  </a:lnTo>
                  <a:lnTo>
                    <a:pt x="3281" y="24419"/>
                  </a:lnTo>
                  <a:lnTo>
                    <a:pt x="4048" y="24537"/>
                  </a:lnTo>
                  <a:lnTo>
                    <a:pt x="5403" y="24124"/>
                  </a:lnTo>
                  <a:lnTo>
                    <a:pt x="6758" y="23672"/>
                  </a:lnTo>
                  <a:lnTo>
                    <a:pt x="8094" y="23181"/>
                  </a:lnTo>
                  <a:lnTo>
                    <a:pt x="9430" y="22651"/>
                  </a:lnTo>
                  <a:lnTo>
                    <a:pt x="10746" y="22061"/>
                  </a:lnTo>
                  <a:lnTo>
                    <a:pt x="12043" y="21452"/>
                  </a:lnTo>
                  <a:lnTo>
                    <a:pt x="13320" y="20785"/>
                  </a:lnTo>
                  <a:lnTo>
                    <a:pt x="14577" y="20097"/>
                  </a:lnTo>
                  <a:lnTo>
                    <a:pt x="15834" y="19350"/>
                  </a:lnTo>
                  <a:lnTo>
                    <a:pt x="17052" y="18584"/>
                  </a:lnTo>
                  <a:lnTo>
                    <a:pt x="18251" y="17759"/>
                  </a:lnTo>
                  <a:lnTo>
                    <a:pt x="19429" y="16915"/>
                  </a:lnTo>
                  <a:lnTo>
                    <a:pt x="20588" y="16031"/>
                  </a:lnTo>
                  <a:lnTo>
                    <a:pt x="21708" y="15107"/>
                  </a:lnTo>
                  <a:lnTo>
                    <a:pt x="22808" y="14145"/>
                  </a:lnTo>
                  <a:lnTo>
                    <a:pt x="23889" y="13143"/>
                  </a:lnTo>
                  <a:lnTo>
                    <a:pt x="24557" y="12455"/>
                  </a:lnTo>
                  <a:lnTo>
                    <a:pt x="25224" y="11768"/>
                  </a:lnTo>
                  <a:lnTo>
                    <a:pt x="25853" y="11060"/>
                  </a:lnTo>
                  <a:lnTo>
                    <a:pt x="26482" y="10334"/>
                  </a:lnTo>
                  <a:lnTo>
                    <a:pt x="27071" y="9587"/>
                  </a:lnTo>
                  <a:lnTo>
                    <a:pt x="27660" y="8841"/>
                  </a:lnTo>
                  <a:lnTo>
                    <a:pt x="28210" y="8074"/>
                  </a:lnTo>
                  <a:lnTo>
                    <a:pt x="28760" y="7308"/>
                  </a:lnTo>
                  <a:lnTo>
                    <a:pt x="29271" y="6522"/>
                  </a:lnTo>
                  <a:lnTo>
                    <a:pt x="29782" y="5737"/>
                  </a:lnTo>
                  <a:lnTo>
                    <a:pt x="30273" y="4931"/>
                  </a:lnTo>
                  <a:lnTo>
                    <a:pt x="30745" y="4126"/>
                  </a:lnTo>
                  <a:lnTo>
                    <a:pt x="31196" y="3301"/>
                  </a:lnTo>
                  <a:lnTo>
                    <a:pt x="31629" y="2476"/>
                  </a:lnTo>
                  <a:lnTo>
                    <a:pt x="32061" y="1631"/>
                  </a:lnTo>
                  <a:lnTo>
                    <a:pt x="32454" y="786"/>
                  </a:lnTo>
                  <a:lnTo>
                    <a:pt x="32454" y="786"/>
                  </a:lnTo>
                  <a:lnTo>
                    <a:pt x="31550" y="924"/>
                  </a:lnTo>
                  <a:lnTo>
                    <a:pt x="30528" y="1042"/>
                  </a:lnTo>
                  <a:lnTo>
                    <a:pt x="29252" y="1179"/>
                  </a:lnTo>
                  <a:lnTo>
                    <a:pt x="27896" y="1277"/>
                  </a:lnTo>
                  <a:lnTo>
                    <a:pt x="26442" y="1376"/>
                  </a:lnTo>
                  <a:lnTo>
                    <a:pt x="24949" y="1454"/>
                  </a:lnTo>
                  <a:lnTo>
                    <a:pt x="23378" y="1533"/>
                  </a:lnTo>
                  <a:lnTo>
                    <a:pt x="21747" y="1572"/>
                  </a:lnTo>
                  <a:lnTo>
                    <a:pt x="20078" y="1592"/>
                  </a:lnTo>
                  <a:lnTo>
                    <a:pt x="18368" y="1611"/>
                  </a:lnTo>
                  <a:lnTo>
                    <a:pt x="17583" y="1611"/>
                  </a:lnTo>
                  <a:lnTo>
                    <a:pt x="15756" y="1592"/>
                  </a:lnTo>
                  <a:lnTo>
                    <a:pt x="13968" y="1552"/>
                  </a:lnTo>
                  <a:lnTo>
                    <a:pt x="12239" y="1493"/>
                  </a:lnTo>
                  <a:lnTo>
                    <a:pt x="10570" y="1415"/>
                  </a:lnTo>
                  <a:lnTo>
                    <a:pt x="8959" y="1317"/>
                  </a:lnTo>
                  <a:lnTo>
                    <a:pt x="7426" y="1199"/>
                  </a:lnTo>
                  <a:lnTo>
                    <a:pt x="5973" y="1061"/>
                  </a:lnTo>
                  <a:lnTo>
                    <a:pt x="4617" y="904"/>
                  </a:lnTo>
                  <a:lnTo>
                    <a:pt x="3792" y="806"/>
                  </a:lnTo>
                  <a:lnTo>
                    <a:pt x="3026" y="688"/>
                  </a:lnTo>
                  <a:lnTo>
                    <a:pt x="2358" y="570"/>
                  </a:lnTo>
                  <a:lnTo>
                    <a:pt x="1749" y="472"/>
                  </a:lnTo>
                  <a:lnTo>
                    <a:pt x="1219" y="354"/>
                  </a:lnTo>
                  <a:lnTo>
                    <a:pt x="747" y="236"/>
                  </a:lnTo>
                  <a:lnTo>
                    <a:pt x="354" y="1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5" name="Google Shape;11175;p69"/>
            <p:cNvSpPr/>
            <p:nvPr/>
          </p:nvSpPr>
          <p:spPr>
            <a:xfrm>
              <a:off x="-784168" y="-1747875"/>
              <a:ext cx="581159" cy="216054"/>
            </a:xfrm>
            <a:custGeom>
              <a:avLst/>
              <a:gdLst/>
              <a:ahLst/>
              <a:cxnLst/>
              <a:rect l="l" t="t" r="r" b="b"/>
              <a:pathLst>
                <a:path w="35302" h="13124" extrusionOk="0">
                  <a:moveTo>
                    <a:pt x="16463" y="0"/>
                  </a:moveTo>
                  <a:lnTo>
                    <a:pt x="15913" y="20"/>
                  </a:lnTo>
                  <a:lnTo>
                    <a:pt x="14695" y="20"/>
                  </a:lnTo>
                  <a:lnTo>
                    <a:pt x="14184" y="40"/>
                  </a:lnTo>
                  <a:lnTo>
                    <a:pt x="13830" y="40"/>
                  </a:lnTo>
                  <a:lnTo>
                    <a:pt x="13339" y="59"/>
                  </a:lnTo>
                  <a:lnTo>
                    <a:pt x="12986" y="59"/>
                  </a:lnTo>
                  <a:lnTo>
                    <a:pt x="12514" y="79"/>
                  </a:lnTo>
                  <a:lnTo>
                    <a:pt x="12161" y="79"/>
                  </a:lnTo>
                  <a:lnTo>
                    <a:pt x="11709" y="99"/>
                  </a:lnTo>
                  <a:lnTo>
                    <a:pt x="11355" y="118"/>
                  </a:lnTo>
                  <a:lnTo>
                    <a:pt x="10903" y="138"/>
                  </a:lnTo>
                  <a:lnTo>
                    <a:pt x="10569" y="158"/>
                  </a:lnTo>
                  <a:lnTo>
                    <a:pt x="10137" y="177"/>
                  </a:lnTo>
                  <a:lnTo>
                    <a:pt x="9803" y="197"/>
                  </a:lnTo>
                  <a:lnTo>
                    <a:pt x="9391" y="216"/>
                  </a:lnTo>
                  <a:lnTo>
                    <a:pt x="9037" y="236"/>
                  </a:lnTo>
                  <a:lnTo>
                    <a:pt x="8644" y="256"/>
                  </a:lnTo>
                  <a:lnTo>
                    <a:pt x="8310" y="295"/>
                  </a:lnTo>
                  <a:lnTo>
                    <a:pt x="7937" y="315"/>
                  </a:lnTo>
                  <a:lnTo>
                    <a:pt x="7623" y="334"/>
                  </a:lnTo>
                  <a:lnTo>
                    <a:pt x="7249" y="374"/>
                  </a:lnTo>
                  <a:lnTo>
                    <a:pt x="6935" y="393"/>
                  </a:lnTo>
                  <a:lnTo>
                    <a:pt x="6581" y="433"/>
                  </a:lnTo>
                  <a:lnTo>
                    <a:pt x="6287" y="452"/>
                  </a:lnTo>
                  <a:lnTo>
                    <a:pt x="5953" y="491"/>
                  </a:lnTo>
                  <a:lnTo>
                    <a:pt x="5658" y="511"/>
                  </a:lnTo>
                  <a:lnTo>
                    <a:pt x="5344" y="550"/>
                  </a:lnTo>
                  <a:lnTo>
                    <a:pt x="5069" y="590"/>
                  </a:lnTo>
                  <a:lnTo>
                    <a:pt x="4755" y="629"/>
                  </a:lnTo>
                  <a:lnTo>
                    <a:pt x="4479" y="649"/>
                  </a:lnTo>
                  <a:lnTo>
                    <a:pt x="4204" y="688"/>
                  </a:lnTo>
                  <a:lnTo>
                    <a:pt x="3949" y="727"/>
                  </a:lnTo>
                  <a:lnTo>
                    <a:pt x="3674" y="766"/>
                  </a:lnTo>
                  <a:lnTo>
                    <a:pt x="3438" y="806"/>
                  </a:lnTo>
                  <a:lnTo>
                    <a:pt x="3183" y="845"/>
                  </a:lnTo>
                  <a:lnTo>
                    <a:pt x="2947" y="884"/>
                  </a:lnTo>
                  <a:lnTo>
                    <a:pt x="2711" y="924"/>
                  </a:lnTo>
                  <a:lnTo>
                    <a:pt x="2495" y="963"/>
                  </a:lnTo>
                  <a:lnTo>
                    <a:pt x="2279" y="1022"/>
                  </a:lnTo>
                  <a:lnTo>
                    <a:pt x="2083" y="1061"/>
                  </a:lnTo>
                  <a:lnTo>
                    <a:pt x="1886" y="1100"/>
                  </a:lnTo>
                  <a:lnTo>
                    <a:pt x="1710" y="1140"/>
                  </a:lnTo>
                  <a:lnTo>
                    <a:pt x="1513" y="1199"/>
                  </a:lnTo>
                  <a:lnTo>
                    <a:pt x="1356" y="1238"/>
                  </a:lnTo>
                  <a:lnTo>
                    <a:pt x="1199" y="1297"/>
                  </a:lnTo>
                  <a:lnTo>
                    <a:pt x="1061" y="1336"/>
                  </a:lnTo>
                  <a:lnTo>
                    <a:pt x="904" y="1375"/>
                  </a:lnTo>
                  <a:lnTo>
                    <a:pt x="786" y="1434"/>
                  </a:lnTo>
                  <a:lnTo>
                    <a:pt x="649" y="1474"/>
                  </a:lnTo>
                  <a:lnTo>
                    <a:pt x="551" y="1533"/>
                  </a:lnTo>
                  <a:lnTo>
                    <a:pt x="452" y="1592"/>
                  </a:lnTo>
                  <a:lnTo>
                    <a:pt x="354" y="1631"/>
                  </a:lnTo>
                  <a:lnTo>
                    <a:pt x="276" y="1690"/>
                  </a:lnTo>
                  <a:lnTo>
                    <a:pt x="197" y="1729"/>
                  </a:lnTo>
                  <a:lnTo>
                    <a:pt x="138" y="1788"/>
                  </a:lnTo>
                  <a:lnTo>
                    <a:pt x="79" y="1867"/>
                  </a:lnTo>
                  <a:lnTo>
                    <a:pt x="59" y="1906"/>
                  </a:lnTo>
                  <a:lnTo>
                    <a:pt x="20" y="1984"/>
                  </a:lnTo>
                  <a:lnTo>
                    <a:pt x="0" y="2043"/>
                  </a:lnTo>
                  <a:lnTo>
                    <a:pt x="0" y="2102"/>
                  </a:lnTo>
                  <a:lnTo>
                    <a:pt x="20" y="2161"/>
                  </a:lnTo>
                  <a:lnTo>
                    <a:pt x="79" y="2259"/>
                  </a:lnTo>
                  <a:lnTo>
                    <a:pt x="99" y="2279"/>
                  </a:lnTo>
                  <a:lnTo>
                    <a:pt x="79" y="2299"/>
                  </a:lnTo>
                  <a:lnTo>
                    <a:pt x="40" y="2318"/>
                  </a:lnTo>
                  <a:lnTo>
                    <a:pt x="40" y="3261"/>
                  </a:lnTo>
                  <a:lnTo>
                    <a:pt x="59" y="11375"/>
                  </a:lnTo>
                  <a:lnTo>
                    <a:pt x="79" y="11375"/>
                  </a:lnTo>
                  <a:lnTo>
                    <a:pt x="177" y="11453"/>
                  </a:lnTo>
                  <a:lnTo>
                    <a:pt x="295" y="11512"/>
                  </a:lnTo>
                  <a:lnTo>
                    <a:pt x="668" y="11650"/>
                  </a:lnTo>
                  <a:lnTo>
                    <a:pt x="1140" y="11807"/>
                  </a:lnTo>
                  <a:lnTo>
                    <a:pt x="1749" y="11944"/>
                  </a:lnTo>
                  <a:lnTo>
                    <a:pt x="2476" y="12082"/>
                  </a:lnTo>
                  <a:lnTo>
                    <a:pt x="3320" y="12239"/>
                  </a:lnTo>
                  <a:lnTo>
                    <a:pt x="4283" y="12377"/>
                  </a:lnTo>
                  <a:lnTo>
                    <a:pt x="5344" y="12494"/>
                  </a:lnTo>
                  <a:lnTo>
                    <a:pt x="6542" y="12632"/>
                  </a:lnTo>
                  <a:lnTo>
                    <a:pt x="7819" y="12730"/>
                  </a:lnTo>
                  <a:lnTo>
                    <a:pt x="9214" y="12848"/>
                  </a:lnTo>
                  <a:lnTo>
                    <a:pt x="10707" y="12927"/>
                  </a:lnTo>
                  <a:lnTo>
                    <a:pt x="12318" y="13005"/>
                  </a:lnTo>
                  <a:lnTo>
                    <a:pt x="14007" y="13064"/>
                  </a:lnTo>
                  <a:lnTo>
                    <a:pt x="15795" y="13103"/>
                  </a:lnTo>
                  <a:lnTo>
                    <a:pt x="17681" y="13123"/>
                  </a:lnTo>
                  <a:lnTo>
                    <a:pt x="19567" y="13123"/>
                  </a:lnTo>
                  <a:lnTo>
                    <a:pt x="21354" y="13103"/>
                  </a:lnTo>
                  <a:lnTo>
                    <a:pt x="23044" y="13064"/>
                  </a:lnTo>
                  <a:lnTo>
                    <a:pt x="24635" y="13005"/>
                  </a:lnTo>
                  <a:lnTo>
                    <a:pt x="26128" y="12927"/>
                  </a:lnTo>
                  <a:lnTo>
                    <a:pt x="27523" y="12828"/>
                  </a:lnTo>
                  <a:lnTo>
                    <a:pt x="28819" y="12730"/>
                  </a:lnTo>
                  <a:lnTo>
                    <a:pt x="29998" y="12632"/>
                  </a:lnTo>
                  <a:lnTo>
                    <a:pt x="31059" y="12494"/>
                  </a:lnTo>
                  <a:lnTo>
                    <a:pt x="32021" y="12377"/>
                  </a:lnTo>
                  <a:lnTo>
                    <a:pt x="32866" y="12239"/>
                  </a:lnTo>
                  <a:lnTo>
                    <a:pt x="33593" y="12101"/>
                  </a:lnTo>
                  <a:lnTo>
                    <a:pt x="34202" y="11964"/>
                  </a:lnTo>
                  <a:lnTo>
                    <a:pt x="34693" y="11826"/>
                  </a:lnTo>
                  <a:lnTo>
                    <a:pt x="35047" y="11689"/>
                  </a:lnTo>
                  <a:lnTo>
                    <a:pt x="35184" y="11630"/>
                  </a:lnTo>
                  <a:lnTo>
                    <a:pt x="35302" y="11551"/>
                  </a:lnTo>
                  <a:lnTo>
                    <a:pt x="35263" y="3399"/>
                  </a:lnTo>
                  <a:lnTo>
                    <a:pt x="35263" y="2240"/>
                  </a:lnTo>
                  <a:lnTo>
                    <a:pt x="35204" y="2083"/>
                  </a:lnTo>
                  <a:lnTo>
                    <a:pt x="35184" y="2024"/>
                  </a:lnTo>
                  <a:lnTo>
                    <a:pt x="35066" y="1926"/>
                  </a:lnTo>
                  <a:lnTo>
                    <a:pt x="34909" y="1808"/>
                  </a:lnTo>
                  <a:lnTo>
                    <a:pt x="34732" y="1709"/>
                  </a:lnTo>
                  <a:lnTo>
                    <a:pt x="34673" y="1670"/>
                  </a:lnTo>
                  <a:lnTo>
                    <a:pt x="34516" y="1611"/>
                  </a:lnTo>
                  <a:lnTo>
                    <a:pt x="34457" y="1592"/>
                  </a:lnTo>
                  <a:lnTo>
                    <a:pt x="34221" y="1493"/>
                  </a:lnTo>
                  <a:lnTo>
                    <a:pt x="34123" y="1474"/>
                  </a:lnTo>
                  <a:lnTo>
                    <a:pt x="33927" y="1415"/>
                  </a:lnTo>
                  <a:lnTo>
                    <a:pt x="33809" y="1375"/>
                  </a:lnTo>
                  <a:lnTo>
                    <a:pt x="33612" y="1317"/>
                  </a:lnTo>
                  <a:lnTo>
                    <a:pt x="33475" y="1277"/>
                  </a:lnTo>
                  <a:lnTo>
                    <a:pt x="33239" y="1218"/>
                  </a:lnTo>
                  <a:lnTo>
                    <a:pt x="32984" y="1179"/>
                  </a:lnTo>
                  <a:lnTo>
                    <a:pt x="32787" y="1120"/>
                  </a:lnTo>
                  <a:lnTo>
                    <a:pt x="32571" y="1081"/>
                  </a:lnTo>
                  <a:lnTo>
                    <a:pt x="32395" y="1042"/>
                  </a:lnTo>
                  <a:lnTo>
                    <a:pt x="32159" y="1002"/>
                  </a:lnTo>
                  <a:lnTo>
                    <a:pt x="32002" y="983"/>
                  </a:lnTo>
                  <a:lnTo>
                    <a:pt x="31432" y="884"/>
                  </a:lnTo>
                  <a:lnTo>
                    <a:pt x="31334" y="865"/>
                  </a:lnTo>
                  <a:lnTo>
                    <a:pt x="31019" y="825"/>
                  </a:lnTo>
                  <a:lnTo>
                    <a:pt x="30862" y="806"/>
                  </a:lnTo>
                  <a:lnTo>
                    <a:pt x="30528" y="747"/>
                  </a:lnTo>
                  <a:lnTo>
                    <a:pt x="30430" y="727"/>
                  </a:lnTo>
                  <a:lnTo>
                    <a:pt x="29133" y="590"/>
                  </a:lnTo>
                  <a:lnTo>
                    <a:pt x="28603" y="531"/>
                  </a:lnTo>
                  <a:lnTo>
                    <a:pt x="27542" y="433"/>
                  </a:lnTo>
                  <a:lnTo>
                    <a:pt x="26442" y="334"/>
                  </a:lnTo>
                  <a:lnTo>
                    <a:pt x="25283" y="256"/>
                  </a:lnTo>
                  <a:lnTo>
                    <a:pt x="24085" y="197"/>
                  </a:lnTo>
                  <a:lnTo>
                    <a:pt x="22572" y="118"/>
                  </a:lnTo>
                  <a:lnTo>
                    <a:pt x="21001" y="59"/>
                  </a:lnTo>
                  <a:lnTo>
                    <a:pt x="20922" y="59"/>
                  </a:lnTo>
                  <a:lnTo>
                    <a:pt x="19350" y="20"/>
                  </a:lnTo>
                  <a:lnTo>
                    <a:pt x="19272" y="20"/>
                  </a:lnTo>
                  <a:lnTo>
                    <a:pt x="1764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6" name="Google Shape;11176;p69"/>
            <p:cNvSpPr/>
            <p:nvPr/>
          </p:nvSpPr>
          <p:spPr>
            <a:xfrm>
              <a:off x="-782867" y="-1538957"/>
              <a:ext cx="579859" cy="72781"/>
            </a:xfrm>
            <a:custGeom>
              <a:avLst/>
              <a:gdLst/>
              <a:ahLst/>
              <a:cxnLst/>
              <a:rect l="l" t="t" r="r" b="b"/>
              <a:pathLst>
                <a:path w="35223" h="4421" extrusionOk="0">
                  <a:moveTo>
                    <a:pt x="0" y="1"/>
                  </a:moveTo>
                  <a:lnTo>
                    <a:pt x="0" y="2673"/>
                  </a:lnTo>
                  <a:lnTo>
                    <a:pt x="98" y="2751"/>
                  </a:lnTo>
                  <a:lnTo>
                    <a:pt x="236" y="2810"/>
                  </a:lnTo>
                  <a:lnTo>
                    <a:pt x="609" y="2948"/>
                  </a:lnTo>
                  <a:lnTo>
                    <a:pt x="1081" y="3105"/>
                  </a:lnTo>
                  <a:lnTo>
                    <a:pt x="1690" y="3242"/>
                  </a:lnTo>
                  <a:lnTo>
                    <a:pt x="2416" y="3380"/>
                  </a:lnTo>
                  <a:lnTo>
                    <a:pt x="3261" y="3537"/>
                  </a:lnTo>
                  <a:lnTo>
                    <a:pt x="4224" y="3655"/>
                  </a:lnTo>
                  <a:lnTo>
                    <a:pt x="5304" y="3792"/>
                  </a:lnTo>
                  <a:lnTo>
                    <a:pt x="6483" y="3910"/>
                  </a:lnTo>
                  <a:lnTo>
                    <a:pt x="7760" y="4028"/>
                  </a:lnTo>
                  <a:lnTo>
                    <a:pt x="9154" y="4126"/>
                  </a:lnTo>
                  <a:lnTo>
                    <a:pt x="10647" y="4224"/>
                  </a:lnTo>
                  <a:lnTo>
                    <a:pt x="12239" y="4303"/>
                  </a:lnTo>
                  <a:lnTo>
                    <a:pt x="13928" y="4362"/>
                  </a:lnTo>
                  <a:lnTo>
                    <a:pt x="15716" y="4401"/>
                  </a:lnTo>
                  <a:lnTo>
                    <a:pt x="17602" y="4421"/>
                  </a:lnTo>
                  <a:lnTo>
                    <a:pt x="19488" y="4421"/>
                  </a:lnTo>
                  <a:lnTo>
                    <a:pt x="21275" y="4401"/>
                  </a:lnTo>
                  <a:lnTo>
                    <a:pt x="22965" y="4342"/>
                  </a:lnTo>
                  <a:lnTo>
                    <a:pt x="24576" y="4283"/>
                  </a:lnTo>
                  <a:lnTo>
                    <a:pt x="26069" y="4224"/>
                  </a:lnTo>
                  <a:lnTo>
                    <a:pt x="27463" y="4126"/>
                  </a:lnTo>
                  <a:lnTo>
                    <a:pt x="28760" y="4028"/>
                  </a:lnTo>
                  <a:lnTo>
                    <a:pt x="29939" y="3910"/>
                  </a:lnTo>
                  <a:lnTo>
                    <a:pt x="31019" y="3792"/>
                  </a:lnTo>
                  <a:lnTo>
                    <a:pt x="31962" y="3674"/>
                  </a:lnTo>
                  <a:lnTo>
                    <a:pt x="32807" y="3537"/>
                  </a:lnTo>
                  <a:lnTo>
                    <a:pt x="33533" y="3399"/>
                  </a:lnTo>
                  <a:lnTo>
                    <a:pt x="34142" y="3262"/>
                  </a:lnTo>
                  <a:lnTo>
                    <a:pt x="34634" y="3124"/>
                  </a:lnTo>
                  <a:lnTo>
                    <a:pt x="34987" y="2987"/>
                  </a:lnTo>
                  <a:lnTo>
                    <a:pt x="35125" y="2908"/>
                  </a:lnTo>
                  <a:lnTo>
                    <a:pt x="35223" y="2849"/>
                  </a:lnTo>
                  <a:lnTo>
                    <a:pt x="35223" y="158"/>
                  </a:lnTo>
                  <a:lnTo>
                    <a:pt x="34869" y="276"/>
                  </a:lnTo>
                  <a:lnTo>
                    <a:pt x="34476" y="394"/>
                  </a:lnTo>
                  <a:lnTo>
                    <a:pt x="34005" y="512"/>
                  </a:lnTo>
                  <a:lnTo>
                    <a:pt x="33475" y="629"/>
                  </a:lnTo>
                  <a:lnTo>
                    <a:pt x="32866" y="747"/>
                  </a:lnTo>
                  <a:lnTo>
                    <a:pt x="32178" y="846"/>
                  </a:lnTo>
                  <a:lnTo>
                    <a:pt x="31412" y="944"/>
                  </a:lnTo>
                  <a:lnTo>
                    <a:pt x="30547" y="1062"/>
                  </a:lnTo>
                  <a:lnTo>
                    <a:pt x="29271" y="1180"/>
                  </a:lnTo>
                  <a:lnTo>
                    <a:pt x="27915" y="1297"/>
                  </a:lnTo>
                  <a:lnTo>
                    <a:pt x="26461" y="1396"/>
                  </a:lnTo>
                  <a:lnTo>
                    <a:pt x="24968" y="1474"/>
                  </a:lnTo>
                  <a:lnTo>
                    <a:pt x="23397" y="1533"/>
                  </a:lnTo>
                  <a:lnTo>
                    <a:pt x="21766" y="1592"/>
                  </a:lnTo>
                  <a:lnTo>
                    <a:pt x="20097" y="1612"/>
                  </a:lnTo>
                  <a:lnTo>
                    <a:pt x="17602" y="1612"/>
                  </a:lnTo>
                  <a:lnTo>
                    <a:pt x="15775" y="1592"/>
                  </a:lnTo>
                  <a:lnTo>
                    <a:pt x="13987" y="1553"/>
                  </a:lnTo>
                  <a:lnTo>
                    <a:pt x="12258" y="1494"/>
                  </a:lnTo>
                  <a:lnTo>
                    <a:pt x="10589" y="1415"/>
                  </a:lnTo>
                  <a:lnTo>
                    <a:pt x="8978" y="1317"/>
                  </a:lnTo>
                  <a:lnTo>
                    <a:pt x="7445" y="1219"/>
                  </a:lnTo>
                  <a:lnTo>
                    <a:pt x="5992" y="1081"/>
                  </a:lnTo>
                  <a:lnTo>
                    <a:pt x="4636" y="924"/>
                  </a:lnTo>
                  <a:lnTo>
                    <a:pt x="3791" y="806"/>
                  </a:lnTo>
                  <a:lnTo>
                    <a:pt x="3025" y="708"/>
                  </a:lnTo>
                  <a:lnTo>
                    <a:pt x="2338" y="590"/>
                  </a:lnTo>
                  <a:lnTo>
                    <a:pt x="1729" y="472"/>
                  </a:lnTo>
                  <a:lnTo>
                    <a:pt x="1198" y="354"/>
                  </a:lnTo>
                  <a:lnTo>
                    <a:pt x="747" y="237"/>
                  </a:lnTo>
                  <a:lnTo>
                    <a:pt x="334" y="1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7" name="Google Shape;11177;p69"/>
            <p:cNvSpPr/>
            <p:nvPr/>
          </p:nvSpPr>
          <p:spPr>
            <a:xfrm>
              <a:off x="-781254" y="-931910"/>
              <a:ext cx="18454" cy="9071"/>
            </a:xfrm>
            <a:custGeom>
              <a:avLst/>
              <a:gdLst/>
              <a:ahLst/>
              <a:cxnLst/>
              <a:rect l="l" t="t" r="r" b="b"/>
              <a:pathLst>
                <a:path w="1121" h="551" extrusionOk="0">
                  <a:moveTo>
                    <a:pt x="0" y="1"/>
                  </a:moveTo>
                  <a:lnTo>
                    <a:pt x="0" y="551"/>
                  </a:lnTo>
                  <a:lnTo>
                    <a:pt x="550" y="433"/>
                  </a:lnTo>
                  <a:lnTo>
                    <a:pt x="1120" y="315"/>
                  </a:lnTo>
                  <a:lnTo>
                    <a:pt x="491" y="1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08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8" name="Google Shape;11178;p69"/>
            <p:cNvSpPr/>
            <p:nvPr/>
          </p:nvSpPr>
          <p:spPr>
            <a:xfrm>
              <a:off x="-795807" y="-617216"/>
              <a:ext cx="610907" cy="55314"/>
            </a:xfrm>
            <a:custGeom>
              <a:avLst/>
              <a:gdLst/>
              <a:ahLst/>
              <a:cxnLst/>
              <a:rect l="l" t="t" r="r" b="b"/>
              <a:pathLst>
                <a:path w="37109" h="3360" extrusionOk="0">
                  <a:moveTo>
                    <a:pt x="550" y="0"/>
                  </a:moveTo>
                  <a:lnTo>
                    <a:pt x="432" y="20"/>
                  </a:lnTo>
                  <a:lnTo>
                    <a:pt x="334" y="40"/>
                  </a:lnTo>
                  <a:lnTo>
                    <a:pt x="236" y="98"/>
                  </a:lnTo>
                  <a:lnTo>
                    <a:pt x="157" y="157"/>
                  </a:lnTo>
                  <a:lnTo>
                    <a:pt x="79" y="256"/>
                  </a:lnTo>
                  <a:lnTo>
                    <a:pt x="40" y="334"/>
                  </a:lnTo>
                  <a:lnTo>
                    <a:pt x="0" y="452"/>
                  </a:lnTo>
                  <a:lnTo>
                    <a:pt x="0" y="550"/>
                  </a:lnTo>
                  <a:lnTo>
                    <a:pt x="0" y="747"/>
                  </a:lnTo>
                  <a:lnTo>
                    <a:pt x="20" y="865"/>
                  </a:lnTo>
                  <a:lnTo>
                    <a:pt x="79" y="982"/>
                  </a:lnTo>
                  <a:lnTo>
                    <a:pt x="157" y="1100"/>
                  </a:lnTo>
                  <a:lnTo>
                    <a:pt x="295" y="1238"/>
                  </a:lnTo>
                  <a:lnTo>
                    <a:pt x="472" y="1375"/>
                  </a:lnTo>
                  <a:lnTo>
                    <a:pt x="707" y="1513"/>
                  </a:lnTo>
                  <a:lnTo>
                    <a:pt x="1022" y="1650"/>
                  </a:lnTo>
                  <a:lnTo>
                    <a:pt x="1415" y="1788"/>
                  </a:lnTo>
                  <a:lnTo>
                    <a:pt x="1886" y="1945"/>
                  </a:lnTo>
                  <a:lnTo>
                    <a:pt x="2456" y="2083"/>
                  </a:lnTo>
                  <a:lnTo>
                    <a:pt x="3124" y="2220"/>
                  </a:lnTo>
                  <a:lnTo>
                    <a:pt x="3890" y="2377"/>
                  </a:lnTo>
                  <a:lnTo>
                    <a:pt x="4794" y="2515"/>
                  </a:lnTo>
                  <a:lnTo>
                    <a:pt x="5835" y="2652"/>
                  </a:lnTo>
                  <a:lnTo>
                    <a:pt x="7171" y="2790"/>
                  </a:lnTo>
                  <a:lnTo>
                    <a:pt x="8605" y="2927"/>
                  </a:lnTo>
                  <a:lnTo>
                    <a:pt x="10117" y="3045"/>
                  </a:lnTo>
                  <a:lnTo>
                    <a:pt x="11708" y="3143"/>
                  </a:lnTo>
                  <a:lnTo>
                    <a:pt x="13359" y="3222"/>
                  </a:lnTo>
                  <a:lnTo>
                    <a:pt x="15048" y="3281"/>
                  </a:lnTo>
                  <a:lnTo>
                    <a:pt x="16777" y="3320"/>
                  </a:lnTo>
                  <a:lnTo>
                    <a:pt x="18545" y="3340"/>
                  </a:lnTo>
                  <a:lnTo>
                    <a:pt x="19743" y="3359"/>
                  </a:lnTo>
                  <a:lnTo>
                    <a:pt x="22631" y="3340"/>
                  </a:lnTo>
                  <a:lnTo>
                    <a:pt x="25185" y="3281"/>
                  </a:lnTo>
                  <a:lnTo>
                    <a:pt x="27405" y="3183"/>
                  </a:lnTo>
                  <a:lnTo>
                    <a:pt x="29330" y="3065"/>
                  </a:lnTo>
                  <a:lnTo>
                    <a:pt x="30960" y="2927"/>
                  </a:lnTo>
                  <a:lnTo>
                    <a:pt x="32355" y="2770"/>
                  </a:lnTo>
                  <a:lnTo>
                    <a:pt x="32964" y="2672"/>
                  </a:lnTo>
                  <a:lnTo>
                    <a:pt x="33514" y="2593"/>
                  </a:lnTo>
                  <a:lnTo>
                    <a:pt x="34005" y="2495"/>
                  </a:lnTo>
                  <a:lnTo>
                    <a:pt x="34457" y="2397"/>
                  </a:lnTo>
                  <a:lnTo>
                    <a:pt x="34850" y="2299"/>
                  </a:lnTo>
                  <a:lnTo>
                    <a:pt x="35203" y="2200"/>
                  </a:lnTo>
                  <a:lnTo>
                    <a:pt x="35518" y="2102"/>
                  </a:lnTo>
                  <a:lnTo>
                    <a:pt x="35793" y="2004"/>
                  </a:lnTo>
                  <a:lnTo>
                    <a:pt x="36029" y="1906"/>
                  </a:lnTo>
                  <a:lnTo>
                    <a:pt x="36245" y="1808"/>
                  </a:lnTo>
                  <a:lnTo>
                    <a:pt x="36421" y="1709"/>
                  </a:lnTo>
                  <a:lnTo>
                    <a:pt x="36559" y="1631"/>
                  </a:lnTo>
                  <a:lnTo>
                    <a:pt x="36677" y="1533"/>
                  </a:lnTo>
                  <a:lnTo>
                    <a:pt x="36775" y="1434"/>
                  </a:lnTo>
                  <a:lnTo>
                    <a:pt x="36932" y="1277"/>
                  </a:lnTo>
                  <a:lnTo>
                    <a:pt x="37011" y="1140"/>
                  </a:lnTo>
                  <a:lnTo>
                    <a:pt x="37070" y="1002"/>
                  </a:lnTo>
                  <a:lnTo>
                    <a:pt x="37089" y="904"/>
                  </a:lnTo>
                  <a:lnTo>
                    <a:pt x="37109" y="786"/>
                  </a:lnTo>
                  <a:lnTo>
                    <a:pt x="37089" y="688"/>
                  </a:lnTo>
                  <a:lnTo>
                    <a:pt x="37070" y="590"/>
                  </a:lnTo>
                  <a:lnTo>
                    <a:pt x="37011" y="491"/>
                  </a:lnTo>
                  <a:lnTo>
                    <a:pt x="36952" y="413"/>
                  </a:lnTo>
                  <a:lnTo>
                    <a:pt x="36854" y="354"/>
                  </a:lnTo>
                  <a:lnTo>
                    <a:pt x="36755" y="295"/>
                  </a:lnTo>
                  <a:lnTo>
                    <a:pt x="36618" y="256"/>
                  </a:lnTo>
                  <a:lnTo>
                    <a:pt x="36480" y="256"/>
                  </a:lnTo>
                  <a:lnTo>
                    <a:pt x="36343" y="295"/>
                  </a:lnTo>
                  <a:lnTo>
                    <a:pt x="36225" y="373"/>
                  </a:lnTo>
                  <a:lnTo>
                    <a:pt x="36127" y="472"/>
                  </a:lnTo>
                  <a:lnTo>
                    <a:pt x="36048" y="590"/>
                  </a:lnTo>
                  <a:lnTo>
                    <a:pt x="36029" y="629"/>
                  </a:lnTo>
                  <a:lnTo>
                    <a:pt x="35970" y="688"/>
                  </a:lnTo>
                  <a:lnTo>
                    <a:pt x="35852" y="786"/>
                  </a:lnTo>
                  <a:lnTo>
                    <a:pt x="35636" y="904"/>
                  </a:lnTo>
                  <a:lnTo>
                    <a:pt x="35321" y="1022"/>
                  </a:lnTo>
                  <a:lnTo>
                    <a:pt x="34870" y="1179"/>
                  </a:lnTo>
                  <a:lnTo>
                    <a:pt x="34280" y="1316"/>
                  </a:lnTo>
                  <a:lnTo>
                    <a:pt x="33514" y="1474"/>
                  </a:lnTo>
                  <a:lnTo>
                    <a:pt x="32551" y="1631"/>
                  </a:lnTo>
                  <a:lnTo>
                    <a:pt x="31373" y="1788"/>
                  </a:lnTo>
                  <a:lnTo>
                    <a:pt x="29958" y="1906"/>
                  </a:lnTo>
                  <a:lnTo>
                    <a:pt x="28289" y="2043"/>
                  </a:lnTo>
                  <a:lnTo>
                    <a:pt x="26324" y="2141"/>
                  </a:lnTo>
                  <a:lnTo>
                    <a:pt x="24065" y="2200"/>
                  </a:lnTo>
                  <a:lnTo>
                    <a:pt x="21492" y="2240"/>
                  </a:lnTo>
                  <a:lnTo>
                    <a:pt x="18564" y="2240"/>
                  </a:lnTo>
                  <a:lnTo>
                    <a:pt x="16698" y="2220"/>
                  </a:lnTo>
                  <a:lnTo>
                    <a:pt x="14911" y="2181"/>
                  </a:lnTo>
                  <a:lnTo>
                    <a:pt x="13221" y="2122"/>
                  </a:lnTo>
                  <a:lnTo>
                    <a:pt x="11630" y="2043"/>
                  </a:lnTo>
                  <a:lnTo>
                    <a:pt x="10137" y="1945"/>
                  </a:lnTo>
                  <a:lnTo>
                    <a:pt x="8762" y="1847"/>
                  </a:lnTo>
                  <a:lnTo>
                    <a:pt x="7465" y="1729"/>
                  </a:lnTo>
                  <a:lnTo>
                    <a:pt x="6287" y="1591"/>
                  </a:lnTo>
                  <a:lnTo>
                    <a:pt x="5226" y="1454"/>
                  </a:lnTo>
                  <a:lnTo>
                    <a:pt x="4263" y="1316"/>
                  </a:lnTo>
                  <a:lnTo>
                    <a:pt x="3418" y="1179"/>
                  </a:lnTo>
                  <a:lnTo>
                    <a:pt x="2692" y="1022"/>
                  </a:lnTo>
                  <a:lnTo>
                    <a:pt x="2102" y="865"/>
                  </a:lnTo>
                  <a:lnTo>
                    <a:pt x="1631" y="727"/>
                  </a:lnTo>
                  <a:lnTo>
                    <a:pt x="1297" y="590"/>
                  </a:lnTo>
                  <a:lnTo>
                    <a:pt x="1159" y="511"/>
                  </a:lnTo>
                  <a:lnTo>
                    <a:pt x="1081" y="452"/>
                  </a:lnTo>
                  <a:lnTo>
                    <a:pt x="1061" y="354"/>
                  </a:lnTo>
                  <a:lnTo>
                    <a:pt x="1002" y="275"/>
                  </a:lnTo>
                  <a:lnTo>
                    <a:pt x="943" y="177"/>
                  </a:lnTo>
                  <a:lnTo>
                    <a:pt x="845" y="98"/>
                  </a:lnTo>
                  <a:lnTo>
                    <a:pt x="766" y="59"/>
                  </a:lnTo>
                  <a:lnTo>
                    <a:pt x="649" y="20"/>
                  </a:lnTo>
                  <a:lnTo>
                    <a:pt x="55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9" name="Google Shape;11179;p69"/>
            <p:cNvSpPr/>
            <p:nvPr/>
          </p:nvSpPr>
          <p:spPr>
            <a:xfrm>
              <a:off x="-790309" y="-1560623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1"/>
                  </a:moveTo>
                  <a:lnTo>
                    <a:pt x="373" y="20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786" y="1435"/>
                  </a:lnTo>
                  <a:lnTo>
                    <a:pt x="1199" y="1553"/>
                  </a:lnTo>
                  <a:lnTo>
                    <a:pt x="1650" y="1670"/>
                  </a:lnTo>
                  <a:lnTo>
                    <a:pt x="2181" y="1788"/>
                  </a:lnTo>
                  <a:lnTo>
                    <a:pt x="2790" y="1906"/>
                  </a:lnTo>
                  <a:lnTo>
                    <a:pt x="3477" y="202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0549" y="2928"/>
                  </a:lnTo>
                  <a:lnTo>
                    <a:pt x="22218" y="290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2"/>
                  </a:lnTo>
                  <a:lnTo>
                    <a:pt x="28367" y="2613"/>
                  </a:lnTo>
                  <a:lnTo>
                    <a:pt x="29723" y="2496"/>
                  </a:lnTo>
                  <a:lnTo>
                    <a:pt x="30999" y="2378"/>
                  </a:lnTo>
                  <a:lnTo>
                    <a:pt x="31864" y="2260"/>
                  </a:lnTo>
                  <a:lnTo>
                    <a:pt x="32630" y="2162"/>
                  </a:lnTo>
                  <a:lnTo>
                    <a:pt x="33318" y="2063"/>
                  </a:lnTo>
                  <a:lnTo>
                    <a:pt x="33927" y="1945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415"/>
                  </a:lnTo>
                  <a:lnTo>
                    <a:pt x="35930" y="1356"/>
                  </a:lnTo>
                  <a:lnTo>
                    <a:pt x="35989" y="1278"/>
                  </a:lnTo>
                  <a:lnTo>
                    <a:pt x="36048" y="1199"/>
                  </a:lnTo>
                  <a:lnTo>
                    <a:pt x="36087" y="1101"/>
                  </a:lnTo>
                  <a:lnTo>
                    <a:pt x="36107" y="963"/>
                  </a:lnTo>
                  <a:lnTo>
                    <a:pt x="36107" y="806"/>
                  </a:lnTo>
                  <a:lnTo>
                    <a:pt x="36087" y="669"/>
                  </a:lnTo>
                  <a:lnTo>
                    <a:pt x="36068" y="531"/>
                  </a:lnTo>
                  <a:lnTo>
                    <a:pt x="36009" y="433"/>
                  </a:lnTo>
                  <a:lnTo>
                    <a:pt x="35950" y="354"/>
                  </a:lnTo>
                  <a:lnTo>
                    <a:pt x="35891" y="276"/>
                  </a:lnTo>
                  <a:lnTo>
                    <a:pt x="35812" y="236"/>
                  </a:lnTo>
                  <a:lnTo>
                    <a:pt x="35734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315"/>
                  </a:lnTo>
                  <a:lnTo>
                    <a:pt x="35066" y="452"/>
                  </a:lnTo>
                  <a:lnTo>
                    <a:pt x="34575" y="590"/>
                  </a:lnTo>
                  <a:lnTo>
                    <a:pt x="33966" y="727"/>
                  </a:lnTo>
                  <a:lnTo>
                    <a:pt x="33239" y="865"/>
                  </a:lnTo>
                  <a:lnTo>
                    <a:pt x="32394" y="1003"/>
                  </a:lnTo>
                  <a:lnTo>
                    <a:pt x="31432" y="1120"/>
                  </a:lnTo>
                  <a:lnTo>
                    <a:pt x="30371" y="1258"/>
                  </a:lnTo>
                  <a:lnTo>
                    <a:pt x="29192" y="1356"/>
                  </a:lnTo>
                  <a:lnTo>
                    <a:pt x="27896" y="1454"/>
                  </a:lnTo>
                  <a:lnTo>
                    <a:pt x="26501" y="1553"/>
                  </a:lnTo>
                  <a:lnTo>
                    <a:pt x="25008" y="1631"/>
                  </a:lnTo>
                  <a:lnTo>
                    <a:pt x="23417" y="1690"/>
                  </a:lnTo>
                  <a:lnTo>
                    <a:pt x="21727" y="1729"/>
                  </a:lnTo>
                  <a:lnTo>
                    <a:pt x="19940" y="1749"/>
                  </a:lnTo>
                  <a:lnTo>
                    <a:pt x="18054" y="1749"/>
                  </a:lnTo>
                  <a:lnTo>
                    <a:pt x="16168" y="1729"/>
                  </a:lnTo>
                  <a:lnTo>
                    <a:pt x="14380" y="1690"/>
                  </a:lnTo>
                  <a:lnTo>
                    <a:pt x="12691" y="1631"/>
                  </a:lnTo>
                  <a:lnTo>
                    <a:pt x="11080" y="1553"/>
                  </a:lnTo>
                  <a:lnTo>
                    <a:pt x="9587" y="1474"/>
                  </a:lnTo>
                  <a:lnTo>
                    <a:pt x="8192" y="1356"/>
                  </a:lnTo>
                  <a:lnTo>
                    <a:pt x="6915" y="1258"/>
                  </a:lnTo>
                  <a:lnTo>
                    <a:pt x="5717" y="1120"/>
                  </a:lnTo>
                  <a:lnTo>
                    <a:pt x="4656" y="1003"/>
                  </a:lnTo>
                  <a:lnTo>
                    <a:pt x="3693" y="865"/>
                  </a:lnTo>
                  <a:lnTo>
                    <a:pt x="2849" y="708"/>
                  </a:lnTo>
                  <a:lnTo>
                    <a:pt x="2122" y="570"/>
                  </a:lnTo>
                  <a:lnTo>
                    <a:pt x="1513" y="433"/>
                  </a:lnTo>
                  <a:lnTo>
                    <a:pt x="1041" y="276"/>
                  </a:lnTo>
                  <a:lnTo>
                    <a:pt x="668" y="138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0" name="Google Shape;11180;p69"/>
            <p:cNvSpPr/>
            <p:nvPr/>
          </p:nvSpPr>
          <p:spPr>
            <a:xfrm>
              <a:off x="-790309" y="-1494967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1"/>
                  </a:moveTo>
                  <a:lnTo>
                    <a:pt x="373" y="20"/>
                  </a:lnTo>
                  <a:lnTo>
                    <a:pt x="315" y="59"/>
                  </a:lnTo>
                  <a:lnTo>
                    <a:pt x="236" y="99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1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786" y="1435"/>
                  </a:lnTo>
                  <a:lnTo>
                    <a:pt x="1199" y="1552"/>
                  </a:lnTo>
                  <a:lnTo>
                    <a:pt x="1670" y="1670"/>
                  </a:lnTo>
                  <a:lnTo>
                    <a:pt x="2200" y="1788"/>
                  </a:lnTo>
                  <a:lnTo>
                    <a:pt x="2809" y="1906"/>
                  </a:lnTo>
                  <a:lnTo>
                    <a:pt x="3477" y="202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0549" y="2928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1864" y="2260"/>
                  </a:lnTo>
                  <a:lnTo>
                    <a:pt x="32630" y="2161"/>
                  </a:lnTo>
                  <a:lnTo>
                    <a:pt x="33318" y="2044"/>
                  </a:lnTo>
                  <a:lnTo>
                    <a:pt x="33927" y="1945"/>
                  </a:lnTo>
                  <a:lnTo>
                    <a:pt x="34457" y="1827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395"/>
                  </a:lnTo>
                  <a:lnTo>
                    <a:pt x="35930" y="1356"/>
                  </a:lnTo>
                  <a:lnTo>
                    <a:pt x="35989" y="1277"/>
                  </a:lnTo>
                  <a:lnTo>
                    <a:pt x="36048" y="1199"/>
                  </a:lnTo>
                  <a:lnTo>
                    <a:pt x="36087" y="1081"/>
                  </a:lnTo>
                  <a:lnTo>
                    <a:pt x="36107" y="963"/>
                  </a:lnTo>
                  <a:lnTo>
                    <a:pt x="36107" y="806"/>
                  </a:lnTo>
                  <a:lnTo>
                    <a:pt x="36087" y="668"/>
                  </a:lnTo>
                  <a:lnTo>
                    <a:pt x="36068" y="531"/>
                  </a:lnTo>
                  <a:lnTo>
                    <a:pt x="36009" y="433"/>
                  </a:lnTo>
                  <a:lnTo>
                    <a:pt x="35950" y="354"/>
                  </a:lnTo>
                  <a:lnTo>
                    <a:pt x="35891" y="276"/>
                  </a:lnTo>
                  <a:lnTo>
                    <a:pt x="35812" y="236"/>
                  </a:lnTo>
                  <a:lnTo>
                    <a:pt x="35753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315"/>
                  </a:lnTo>
                  <a:lnTo>
                    <a:pt x="35086" y="452"/>
                  </a:lnTo>
                  <a:lnTo>
                    <a:pt x="34594" y="590"/>
                  </a:lnTo>
                  <a:lnTo>
                    <a:pt x="34005" y="727"/>
                  </a:lnTo>
                  <a:lnTo>
                    <a:pt x="33278" y="865"/>
                  </a:lnTo>
                  <a:lnTo>
                    <a:pt x="32434" y="1002"/>
                  </a:lnTo>
                  <a:lnTo>
                    <a:pt x="31471" y="1120"/>
                  </a:lnTo>
                  <a:lnTo>
                    <a:pt x="30391" y="1238"/>
                  </a:lnTo>
                  <a:lnTo>
                    <a:pt x="29212" y="1356"/>
                  </a:lnTo>
                  <a:lnTo>
                    <a:pt x="27915" y="1454"/>
                  </a:lnTo>
                  <a:lnTo>
                    <a:pt x="26521" y="1552"/>
                  </a:lnTo>
                  <a:lnTo>
                    <a:pt x="25028" y="1611"/>
                  </a:lnTo>
                  <a:lnTo>
                    <a:pt x="23417" y="1670"/>
                  </a:lnTo>
                  <a:lnTo>
                    <a:pt x="21727" y="1729"/>
                  </a:lnTo>
                  <a:lnTo>
                    <a:pt x="19940" y="1749"/>
                  </a:lnTo>
                  <a:lnTo>
                    <a:pt x="18054" y="1749"/>
                  </a:lnTo>
                  <a:lnTo>
                    <a:pt x="16168" y="1729"/>
                  </a:lnTo>
                  <a:lnTo>
                    <a:pt x="14380" y="1690"/>
                  </a:lnTo>
                  <a:lnTo>
                    <a:pt x="12691" y="1631"/>
                  </a:lnTo>
                  <a:lnTo>
                    <a:pt x="11099" y="1552"/>
                  </a:lnTo>
                  <a:lnTo>
                    <a:pt x="9606" y="1454"/>
                  </a:lnTo>
                  <a:lnTo>
                    <a:pt x="8212" y="1356"/>
                  </a:lnTo>
                  <a:lnTo>
                    <a:pt x="6935" y="1238"/>
                  </a:lnTo>
                  <a:lnTo>
                    <a:pt x="5756" y="1120"/>
                  </a:lnTo>
                  <a:lnTo>
                    <a:pt x="4676" y="983"/>
                  </a:lnTo>
                  <a:lnTo>
                    <a:pt x="3713" y="865"/>
                  </a:lnTo>
                  <a:lnTo>
                    <a:pt x="2868" y="708"/>
                  </a:lnTo>
                  <a:lnTo>
                    <a:pt x="2142" y="570"/>
                  </a:lnTo>
                  <a:lnTo>
                    <a:pt x="1533" y="433"/>
                  </a:lnTo>
                  <a:lnTo>
                    <a:pt x="1061" y="276"/>
                  </a:lnTo>
                  <a:lnTo>
                    <a:pt x="688" y="138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1" name="Google Shape;11181;p69"/>
            <p:cNvSpPr/>
            <p:nvPr/>
          </p:nvSpPr>
          <p:spPr>
            <a:xfrm>
              <a:off x="-790309" y="-1429312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72" y="0"/>
                  </a:moveTo>
                  <a:lnTo>
                    <a:pt x="393" y="20"/>
                  </a:lnTo>
                  <a:lnTo>
                    <a:pt x="315" y="59"/>
                  </a:lnTo>
                  <a:lnTo>
                    <a:pt x="236" y="99"/>
                  </a:lnTo>
                  <a:lnTo>
                    <a:pt x="177" y="158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7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786" y="1415"/>
                  </a:lnTo>
                  <a:lnTo>
                    <a:pt x="1199" y="1552"/>
                  </a:lnTo>
                  <a:lnTo>
                    <a:pt x="1670" y="1670"/>
                  </a:lnTo>
                  <a:lnTo>
                    <a:pt x="2200" y="1788"/>
                  </a:lnTo>
                  <a:lnTo>
                    <a:pt x="2809" y="1906"/>
                  </a:lnTo>
                  <a:lnTo>
                    <a:pt x="3497" y="200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77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7"/>
                  </a:lnTo>
                  <a:lnTo>
                    <a:pt x="20549" y="2927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2198" y="2220"/>
                  </a:lnTo>
                  <a:lnTo>
                    <a:pt x="33219" y="2063"/>
                  </a:lnTo>
                  <a:lnTo>
                    <a:pt x="34064" y="1906"/>
                  </a:lnTo>
                  <a:lnTo>
                    <a:pt x="34791" y="1749"/>
                  </a:lnTo>
                  <a:lnTo>
                    <a:pt x="35262" y="1611"/>
                  </a:lnTo>
                  <a:lnTo>
                    <a:pt x="35675" y="1474"/>
                  </a:lnTo>
                  <a:lnTo>
                    <a:pt x="35773" y="1434"/>
                  </a:lnTo>
                  <a:lnTo>
                    <a:pt x="35852" y="1395"/>
                  </a:lnTo>
                  <a:lnTo>
                    <a:pt x="35930" y="1336"/>
                  </a:lnTo>
                  <a:lnTo>
                    <a:pt x="36009" y="1258"/>
                  </a:lnTo>
                  <a:lnTo>
                    <a:pt x="36048" y="1179"/>
                  </a:lnTo>
                  <a:lnTo>
                    <a:pt x="36087" y="1081"/>
                  </a:lnTo>
                  <a:lnTo>
                    <a:pt x="36107" y="943"/>
                  </a:lnTo>
                  <a:lnTo>
                    <a:pt x="36107" y="806"/>
                  </a:lnTo>
                  <a:lnTo>
                    <a:pt x="36087" y="668"/>
                  </a:lnTo>
                  <a:lnTo>
                    <a:pt x="36068" y="531"/>
                  </a:lnTo>
                  <a:lnTo>
                    <a:pt x="36029" y="433"/>
                  </a:lnTo>
                  <a:lnTo>
                    <a:pt x="35970" y="354"/>
                  </a:lnTo>
                  <a:lnTo>
                    <a:pt x="35891" y="275"/>
                  </a:lnTo>
                  <a:lnTo>
                    <a:pt x="35832" y="236"/>
                  </a:lnTo>
                  <a:lnTo>
                    <a:pt x="35753" y="197"/>
                  </a:lnTo>
                  <a:lnTo>
                    <a:pt x="35695" y="177"/>
                  </a:lnTo>
                  <a:lnTo>
                    <a:pt x="35518" y="275"/>
                  </a:lnTo>
                  <a:lnTo>
                    <a:pt x="35302" y="354"/>
                  </a:lnTo>
                  <a:lnTo>
                    <a:pt x="34928" y="492"/>
                  </a:lnTo>
                  <a:lnTo>
                    <a:pt x="34457" y="609"/>
                  </a:lnTo>
                  <a:lnTo>
                    <a:pt x="33887" y="747"/>
                  </a:lnTo>
                  <a:lnTo>
                    <a:pt x="33200" y="865"/>
                  </a:lnTo>
                  <a:lnTo>
                    <a:pt x="32434" y="983"/>
                  </a:lnTo>
                  <a:lnTo>
                    <a:pt x="31569" y="1100"/>
                  </a:lnTo>
                  <a:lnTo>
                    <a:pt x="30607" y="1218"/>
                  </a:lnTo>
                  <a:lnTo>
                    <a:pt x="29546" y="1317"/>
                  </a:lnTo>
                  <a:lnTo>
                    <a:pt x="28406" y="1415"/>
                  </a:lnTo>
                  <a:lnTo>
                    <a:pt x="27169" y="1493"/>
                  </a:lnTo>
                  <a:lnTo>
                    <a:pt x="25853" y="1572"/>
                  </a:lnTo>
                  <a:lnTo>
                    <a:pt x="24458" y="1631"/>
                  </a:lnTo>
                  <a:lnTo>
                    <a:pt x="22984" y="1690"/>
                  </a:lnTo>
                  <a:lnTo>
                    <a:pt x="21413" y="1729"/>
                  </a:lnTo>
                  <a:lnTo>
                    <a:pt x="19763" y="1749"/>
                  </a:lnTo>
                  <a:lnTo>
                    <a:pt x="18054" y="1749"/>
                  </a:lnTo>
                  <a:lnTo>
                    <a:pt x="16187" y="1729"/>
                  </a:lnTo>
                  <a:lnTo>
                    <a:pt x="14400" y="1670"/>
                  </a:lnTo>
                  <a:lnTo>
                    <a:pt x="12710" y="1631"/>
                  </a:lnTo>
                  <a:lnTo>
                    <a:pt x="11119" y="1552"/>
                  </a:lnTo>
                  <a:lnTo>
                    <a:pt x="9626" y="1454"/>
                  </a:lnTo>
                  <a:lnTo>
                    <a:pt x="8251" y="1356"/>
                  </a:lnTo>
                  <a:lnTo>
                    <a:pt x="6954" y="1238"/>
                  </a:lnTo>
                  <a:lnTo>
                    <a:pt x="5776" y="1120"/>
                  </a:lnTo>
                  <a:lnTo>
                    <a:pt x="4715" y="1002"/>
                  </a:lnTo>
                  <a:lnTo>
                    <a:pt x="3752" y="865"/>
                  </a:lnTo>
                  <a:lnTo>
                    <a:pt x="2908" y="708"/>
                  </a:lnTo>
                  <a:lnTo>
                    <a:pt x="2181" y="570"/>
                  </a:lnTo>
                  <a:lnTo>
                    <a:pt x="1572" y="433"/>
                  </a:lnTo>
                  <a:lnTo>
                    <a:pt x="1081" y="295"/>
                  </a:lnTo>
                  <a:lnTo>
                    <a:pt x="707" y="138"/>
                  </a:lnTo>
                  <a:lnTo>
                    <a:pt x="570" y="79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2" name="Google Shape;11182;p69"/>
            <p:cNvSpPr/>
            <p:nvPr/>
          </p:nvSpPr>
          <p:spPr>
            <a:xfrm>
              <a:off x="-790309" y="-1363344"/>
              <a:ext cx="594428" cy="47889"/>
            </a:xfrm>
            <a:custGeom>
              <a:avLst/>
              <a:gdLst/>
              <a:ahLst/>
              <a:cxnLst/>
              <a:rect l="l" t="t" r="r" b="b"/>
              <a:pathLst>
                <a:path w="36108" h="2909" extrusionOk="0">
                  <a:moveTo>
                    <a:pt x="393" y="1"/>
                  </a:moveTo>
                  <a:lnTo>
                    <a:pt x="315" y="40"/>
                  </a:lnTo>
                  <a:lnTo>
                    <a:pt x="236" y="79"/>
                  </a:lnTo>
                  <a:lnTo>
                    <a:pt x="177" y="138"/>
                  </a:lnTo>
                  <a:lnTo>
                    <a:pt x="98" y="217"/>
                  </a:lnTo>
                  <a:lnTo>
                    <a:pt x="59" y="335"/>
                  </a:lnTo>
                  <a:lnTo>
                    <a:pt x="20" y="453"/>
                  </a:lnTo>
                  <a:lnTo>
                    <a:pt x="0" y="610"/>
                  </a:lnTo>
                  <a:lnTo>
                    <a:pt x="20" y="747"/>
                  </a:lnTo>
                  <a:lnTo>
                    <a:pt x="40" y="885"/>
                  </a:lnTo>
                  <a:lnTo>
                    <a:pt x="79" y="983"/>
                  </a:lnTo>
                  <a:lnTo>
                    <a:pt x="118" y="1081"/>
                  </a:lnTo>
                  <a:lnTo>
                    <a:pt x="177" y="1160"/>
                  </a:lnTo>
                  <a:lnTo>
                    <a:pt x="256" y="1199"/>
                  </a:lnTo>
                  <a:lnTo>
                    <a:pt x="354" y="1258"/>
                  </a:lnTo>
                  <a:lnTo>
                    <a:pt x="452" y="1278"/>
                  </a:lnTo>
                  <a:lnTo>
                    <a:pt x="806" y="1396"/>
                  </a:lnTo>
                  <a:lnTo>
                    <a:pt x="1218" y="1514"/>
                  </a:lnTo>
                  <a:lnTo>
                    <a:pt x="1670" y="1651"/>
                  </a:lnTo>
                  <a:lnTo>
                    <a:pt x="2220" y="1769"/>
                  </a:lnTo>
                  <a:lnTo>
                    <a:pt x="2809" y="1867"/>
                  </a:lnTo>
                  <a:lnTo>
                    <a:pt x="3497" y="1985"/>
                  </a:lnTo>
                  <a:lnTo>
                    <a:pt x="4263" y="2103"/>
                  </a:lnTo>
                  <a:lnTo>
                    <a:pt x="5088" y="2201"/>
                  </a:lnTo>
                  <a:lnTo>
                    <a:pt x="6444" y="2358"/>
                  </a:lnTo>
                  <a:lnTo>
                    <a:pt x="7897" y="2496"/>
                  </a:lnTo>
                  <a:lnTo>
                    <a:pt x="9430" y="2614"/>
                  </a:lnTo>
                  <a:lnTo>
                    <a:pt x="11041" y="2712"/>
                  </a:lnTo>
                  <a:lnTo>
                    <a:pt x="12710" y="2790"/>
                  </a:lnTo>
                  <a:lnTo>
                    <a:pt x="14439" y="2849"/>
                  </a:lnTo>
                  <a:lnTo>
                    <a:pt x="16227" y="2889"/>
                  </a:lnTo>
                  <a:lnTo>
                    <a:pt x="18054" y="2908"/>
                  </a:lnTo>
                  <a:lnTo>
                    <a:pt x="18839" y="2908"/>
                  </a:lnTo>
                  <a:lnTo>
                    <a:pt x="20549" y="2889"/>
                  </a:lnTo>
                  <a:lnTo>
                    <a:pt x="22218" y="2869"/>
                  </a:lnTo>
                  <a:lnTo>
                    <a:pt x="23849" y="2830"/>
                  </a:lnTo>
                  <a:lnTo>
                    <a:pt x="25420" y="2751"/>
                  </a:lnTo>
                  <a:lnTo>
                    <a:pt x="26913" y="2673"/>
                  </a:lnTo>
                  <a:lnTo>
                    <a:pt x="28367" y="2574"/>
                  </a:lnTo>
                  <a:lnTo>
                    <a:pt x="29723" y="2476"/>
                  </a:lnTo>
                  <a:lnTo>
                    <a:pt x="30999" y="2339"/>
                  </a:lnTo>
                  <a:lnTo>
                    <a:pt x="32021" y="2221"/>
                  </a:lnTo>
                  <a:lnTo>
                    <a:pt x="32925" y="2083"/>
                  </a:lnTo>
                  <a:lnTo>
                    <a:pt x="33828" y="1926"/>
                  </a:lnTo>
                  <a:lnTo>
                    <a:pt x="34575" y="1769"/>
                  </a:lnTo>
                  <a:lnTo>
                    <a:pt x="35184" y="1612"/>
                  </a:lnTo>
                  <a:lnTo>
                    <a:pt x="35675" y="1455"/>
                  </a:lnTo>
                  <a:lnTo>
                    <a:pt x="35773" y="1415"/>
                  </a:lnTo>
                  <a:lnTo>
                    <a:pt x="35871" y="1376"/>
                  </a:lnTo>
                  <a:lnTo>
                    <a:pt x="35950" y="1317"/>
                  </a:lnTo>
                  <a:lnTo>
                    <a:pt x="36009" y="1239"/>
                  </a:lnTo>
                  <a:lnTo>
                    <a:pt x="36048" y="1160"/>
                  </a:lnTo>
                  <a:lnTo>
                    <a:pt x="36087" y="1042"/>
                  </a:lnTo>
                  <a:lnTo>
                    <a:pt x="36107" y="924"/>
                  </a:lnTo>
                  <a:lnTo>
                    <a:pt x="36107" y="787"/>
                  </a:lnTo>
                  <a:lnTo>
                    <a:pt x="36107" y="649"/>
                  </a:lnTo>
                  <a:lnTo>
                    <a:pt x="36068" y="531"/>
                  </a:lnTo>
                  <a:lnTo>
                    <a:pt x="36029" y="413"/>
                  </a:lnTo>
                  <a:lnTo>
                    <a:pt x="35970" y="335"/>
                  </a:lnTo>
                  <a:lnTo>
                    <a:pt x="35911" y="276"/>
                  </a:lnTo>
                  <a:lnTo>
                    <a:pt x="35852" y="217"/>
                  </a:lnTo>
                  <a:lnTo>
                    <a:pt x="35773" y="178"/>
                  </a:lnTo>
                  <a:lnTo>
                    <a:pt x="35714" y="158"/>
                  </a:lnTo>
                  <a:lnTo>
                    <a:pt x="35577" y="237"/>
                  </a:lnTo>
                  <a:lnTo>
                    <a:pt x="35400" y="315"/>
                  </a:lnTo>
                  <a:lnTo>
                    <a:pt x="35203" y="394"/>
                  </a:lnTo>
                  <a:lnTo>
                    <a:pt x="34948" y="472"/>
                  </a:lnTo>
                  <a:lnTo>
                    <a:pt x="34319" y="630"/>
                  </a:lnTo>
                  <a:lnTo>
                    <a:pt x="33534" y="787"/>
                  </a:lnTo>
                  <a:lnTo>
                    <a:pt x="32355" y="983"/>
                  </a:lnTo>
                  <a:lnTo>
                    <a:pt x="30941" y="1160"/>
                  </a:lnTo>
                  <a:lnTo>
                    <a:pt x="29310" y="1317"/>
                  </a:lnTo>
                  <a:lnTo>
                    <a:pt x="27463" y="1455"/>
                  </a:lnTo>
                  <a:lnTo>
                    <a:pt x="25420" y="1572"/>
                  </a:lnTo>
                  <a:lnTo>
                    <a:pt x="23161" y="1651"/>
                  </a:lnTo>
                  <a:lnTo>
                    <a:pt x="20706" y="1710"/>
                  </a:lnTo>
                  <a:lnTo>
                    <a:pt x="18054" y="1710"/>
                  </a:lnTo>
                  <a:lnTo>
                    <a:pt x="16187" y="1690"/>
                  </a:lnTo>
                  <a:lnTo>
                    <a:pt x="14419" y="1651"/>
                  </a:lnTo>
                  <a:lnTo>
                    <a:pt x="12730" y="1592"/>
                  </a:lnTo>
                  <a:lnTo>
                    <a:pt x="11139" y="1533"/>
                  </a:lnTo>
                  <a:lnTo>
                    <a:pt x="9665" y="1435"/>
                  </a:lnTo>
                  <a:lnTo>
                    <a:pt x="8271" y="1337"/>
                  </a:lnTo>
                  <a:lnTo>
                    <a:pt x="6994" y="1219"/>
                  </a:lnTo>
                  <a:lnTo>
                    <a:pt x="5815" y="1101"/>
                  </a:lnTo>
                  <a:lnTo>
                    <a:pt x="4735" y="983"/>
                  </a:lnTo>
                  <a:lnTo>
                    <a:pt x="3792" y="846"/>
                  </a:lnTo>
                  <a:lnTo>
                    <a:pt x="2947" y="688"/>
                  </a:lnTo>
                  <a:lnTo>
                    <a:pt x="2200" y="551"/>
                  </a:lnTo>
                  <a:lnTo>
                    <a:pt x="1591" y="413"/>
                  </a:lnTo>
                  <a:lnTo>
                    <a:pt x="1100" y="276"/>
                  </a:lnTo>
                  <a:lnTo>
                    <a:pt x="727" y="119"/>
                  </a:lnTo>
                  <a:lnTo>
                    <a:pt x="590" y="60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3" name="Google Shape;11183;p69"/>
            <p:cNvSpPr/>
            <p:nvPr/>
          </p:nvSpPr>
          <p:spPr>
            <a:xfrm>
              <a:off x="-790309" y="-954218"/>
              <a:ext cx="594428" cy="48531"/>
            </a:xfrm>
            <a:custGeom>
              <a:avLst/>
              <a:gdLst/>
              <a:ahLst/>
              <a:cxnLst/>
              <a:rect l="l" t="t" r="r" b="b"/>
              <a:pathLst>
                <a:path w="36108" h="2948" extrusionOk="0">
                  <a:moveTo>
                    <a:pt x="452" y="0"/>
                  </a:moveTo>
                  <a:lnTo>
                    <a:pt x="373" y="20"/>
                  </a:lnTo>
                  <a:lnTo>
                    <a:pt x="295" y="59"/>
                  </a:lnTo>
                  <a:lnTo>
                    <a:pt x="236" y="118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74"/>
                  </a:lnTo>
                  <a:lnTo>
                    <a:pt x="20" y="492"/>
                  </a:lnTo>
                  <a:lnTo>
                    <a:pt x="0" y="64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99"/>
                  </a:lnTo>
                  <a:lnTo>
                    <a:pt x="256" y="1238"/>
                  </a:lnTo>
                  <a:lnTo>
                    <a:pt x="354" y="1297"/>
                  </a:lnTo>
                  <a:lnTo>
                    <a:pt x="452" y="1317"/>
                  </a:lnTo>
                  <a:lnTo>
                    <a:pt x="550" y="1356"/>
                  </a:lnTo>
                  <a:lnTo>
                    <a:pt x="1041" y="1513"/>
                  </a:lnTo>
                  <a:lnTo>
                    <a:pt x="1670" y="1670"/>
                  </a:lnTo>
                  <a:lnTo>
                    <a:pt x="2338" y="1827"/>
                  </a:lnTo>
                  <a:lnTo>
                    <a:pt x="3124" y="1965"/>
                  </a:lnTo>
                  <a:lnTo>
                    <a:pt x="4047" y="210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52"/>
                  </a:lnTo>
                  <a:lnTo>
                    <a:pt x="11041" y="2751"/>
                  </a:lnTo>
                  <a:lnTo>
                    <a:pt x="12710" y="2829"/>
                  </a:lnTo>
                  <a:lnTo>
                    <a:pt x="14439" y="2888"/>
                  </a:lnTo>
                  <a:lnTo>
                    <a:pt x="16227" y="2928"/>
                  </a:lnTo>
                  <a:lnTo>
                    <a:pt x="18054" y="2947"/>
                  </a:lnTo>
                  <a:lnTo>
                    <a:pt x="18839" y="2947"/>
                  </a:lnTo>
                  <a:lnTo>
                    <a:pt x="20549" y="2928"/>
                  </a:lnTo>
                  <a:lnTo>
                    <a:pt x="22218" y="2908"/>
                  </a:lnTo>
                  <a:lnTo>
                    <a:pt x="23849" y="286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515"/>
                  </a:lnTo>
                  <a:lnTo>
                    <a:pt x="30999" y="2377"/>
                  </a:lnTo>
                  <a:lnTo>
                    <a:pt x="31903" y="2260"/>
                  </a:lnTo>
                  <a:lnTo>
                    <a:pt x="33180" y="2083"/>
                  </a:lnTo>
                  <a:lnTo>
                    <a:pt x="33730" y="1985"/>
                  </a:lnTo>
                  <a:lnTo>
                    <a:pt x="34221" y="1886"/>
                  </a:lnTo>
                  <a:lnTo>
                    <a:pt x="34653" y="1788"/>
                  </a:lnTo>
                  <a:lnTo>
                    <a:pt x="35046" y="1690"/>
                  </a:lnTo>
                  <a:lnTo>
                    <a:pt x="35380" y="1592"/>
                  </a:lnTo>
                  <a:lnTo>
                    <a:pt x="35675" y="1493"/>
                  </a:lnTo>
                  <a:lnTo>
                    <a:pt x="35812" y="1435"/>
                  </a:lnTo>
                  <a:lnTo>
                    <a:pt x="35871" y="1395"/>
                  </a:lnTo>
                  <a:lnTo>
                    <a:pt x="35930" y="1356"/>
                  </a:lnTo>
                  <a:lnTo>
                    <a:pt x="35989" y="1297"/>
                  </a:lnTo>
                  <a:lnTo>
                    <a:pt x="36029" y="1238"/>
                  </a:lnTo>
                  <a:lnTo>
                    <a:pt x="36068" y="1140"/>
                  </a:lnTo>
                  <a:lnTo>
                    <a:pt x="36087" y="1061"/>
                  </a:lnTo>
                  <a:lnTo>
                    <a:pt x="36107" y="943"/>
                  </a:lnTo>
                  <a:lnTo>
                    <a:pt x="36107" y="826"/>
                  </a:lnTo>
                  <a:lnTo>
                    <a:pt x="36107" y="708"/>
                  </a:lnTo>
                  <a:lnTo>
                    <a:pt x="36087" y="609"/>
                  </a:lnTo>
                  <a:lnTo>
                    <a:pt x="36048" y="511"/>
                  </a:lnTo>
                  <a:lnTo>
                    <a:pt x="36009" y="433"/>
                  </a:lnTo>
                  <a:lnTo>
                    <a:pt x="35911" y="315"/>
                  </a:lnTo>
                  <a:lnTo>
                    <a:pt x="35812" y="236"/>
                  </a:lnTo>
                  <a:lnTo>
                    <a:pt x="35675" y="177"/>
                  </a:lnTo>
                  <a:lnTo>
                    <a:pt x="35518" y="275"/>
                  </a:lnTo>
                  <a:lnTo>
                    <a:pt x="35321" y="374"/>
                  </a:lnTo>
                  <a:lnTo>
                    <a:pt x="35046" y="472"/>
                  </a:lnTo>
                  <a:lnTo>
                    <a:pt x="34712" y="570"/>
                  </a:lnTo>
                  <a:lnTo>
                    <a:pt x="34319" y="668"/>
                  </a:lnTo>
                  <a:lnTo>
                    <a:pt x="33868" y="767"/>
                  </a:lnTo>
                  <a:lnTo>
                    <a:pt x="33376" y="845"/>
                  </a:lnTo>
                  <a:lnTo>
                    <a:pt x="32807" y="943"/>
                  </a:lnTo>
                  <a:lnTo>
                    <a:pt x="31589" y="1120"/>
                  </a:lnTo>
                  <a:lnTo>
                    <a:pt x="30194" y="1277"/>
                  </a:lnTo>
                  <a:lnTo>
                    <a:pt x="28603" y="1415"/>
                  </a:lnTo>
                  <a:lnTo>
                    <a:pt x="26835" y="1533"/>
                  </a:lnTo>
                  <a:lnTo>
                    <a:pt x="24890" y="1631"/>
                  </a:lnTo>
                  <a:lnTo>
                    <a:pt x="22768" y="1710"/>
                  </a:lnTo>
                  <a:lnTo>
                    <a:pt x="20490" y="1749"/>
                  </a:lnTo>
                  <a:lnTo>
                    <a:pt x="18054" y="1749"/>
                  </a:lnTo>
                  <a:lnTo>
                    <a:pt x="15912" y="1729"/>
                  </a:lnTo>
                  <a:lnTo>
                    <a:pt x="13889" y="1670"/>
                  </a:lnTo>
                  <a:lnTo>
                    <a:pt x="11983" y="1611"/>
                  </a:lnTo>
                  <a:lnTo>
                    <a:pt x="10215" y="1513"/>
                  </a:lnTo>
                  <a:lnTo>
                    <a:pt x="8585" y="1395"/>
                  </a:lnTo>
                  <a:lnTo>
                    <a:pt x="7092" y="1277"/>
                  </a:lnTo>
                  <a:lnTo>
                    <a:pt x="5717" y="1140"/>
                  </a:lnTo>
                  <a:lnTo>
                    <a:pt x="4519" y="983"/>
                  </a:lnTo>
                  <a:lnTo>
                    <a:pt x="3752" y="865"/>
                  </a:lnTo>
                  <a:lnTo>
                    <a:pt x="3065" y="767"/>
                  </a:lnTo>
                  <a:lnTo>
                    <a:pt x="2456" y="649"/>
                  </a:lnTo>
                  <a:lnTo>
                    <a:pt x="1925" y="531"/>
                  </a:lnTo>
                  <a:lnTo>
                    <a:pt x="1454" y="413"/>
                  </a:lnTo>
                  <a:lnTo>
                    <a:pt x="1081" y="295"/>
                  </a:lnTo>
                  <a:lnTo>
                    <a:pt x="766" y="197"/>
                  </a:lnTo>
                  <a:lnTo>
                    <a:pt x="550" y="7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4" name="Google Shape;11184;p69"/>
            <p:cNvSpPr/>
            <p:nvPr/>
          </p:nvSpPr>
          <p:spPr>
            <a:xfrm>
              <a:off x="-790309" y="-884364"/>
              <a:ext cx="594428" cy="48531"/>
            </a:xfrm>
            <a:custGeom>
              <a:avLst/>
              <a:gdLst/>
              <a:ahLst/>
              <a:cxnLst/>
              <a:rect l="l" t="t" r="r" b="b"/>
              <a:pathLst>
                <a:path w="36108" h="2948" extrusionOk="0">
                  <a:moveTo>
                    <a:pt x="452" y="1"/>
                  </a:moveTo>
                  <a:lnTo>
                    <a:pt x="373" y="20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8"/>
                  </a:lnTo>
                  <a:lnTo>
                    <a:pt x="98" y="256"/>
                  </a:lnTo>
                  <a:lnTo>
                    <a:pt x="59" y="374"/>
                  </a:lnTo>
                  <a:lnTo>
                    <a:pt x="20" y="492"/>
                  </a:lnTo>
                  <a:lnTo>
                    <a:pt x="0" y="64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550" y="1356"/>
                  </a:lnTo>
                  <a:lnTo>
                    <a:pt x="904" y="1474"/>
                  </a:lnTo>
                  <a:lnTo>
                    <a:pt x="1297" y="1592"/>
                  </a:lnTo>
                  <a:lnTo>
                    <a:pt x="1768" y="1690"/>
                  </a:lnTo>
                  <a:lnTo>
                    <a:pt x="2299" y="1808"/>
                  </a:lnTo>
                  <a:lnTo>
                    <a:pt x="2888" y="1926"/>
                  </a:lnTo>
                  <a:lnTo>
                    <a:pt x="3536" y="2024"/>
                  </a:lnTo>
                  <a:lnTo>
                    <a:pt x="4283" y="214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28"/>
                  </a:lnTo>
                  <a:lnTo>
                    <a:pt x="18054" y="2947"/>
                  </a:lnTo>
                  <a:lnTo>
                    <a:pt x="18839" y="2947"/>
                  </a:lnTo>
                  <a:lnTo>
                    <a:pt x="21315" y="2928"/>
                  </a:lnTo>
                  <a:lnTo>
                    <a:pt x="23692" y="2869"/>
                  </a:lnTo>
                  <a:lnTo>
                    <a:pt x="25951" y="2771"/>
                  </a:lnTo>
                  <a:lnTo>
                    <a:pt x="28092" y="2633"/>
                  </a:lnTo>
                  <a:lnTo>
                    <a:pt x="29605" y="2515"/>
                  </a:lnTo>
                  <a:lnTo>
                    <a:pt x="30999" y="2378"/>
                  </a:lnTo>
                  <a:lnTo>
                    <a:pt x="31864" y="2279"/>
                  </a:lnTo>
                  <a:lnTo>
                    <a:pt x="32630" y="2162"/>
                  </a:lnTo>
                  <a:lnTo>
                    <a:pt x="33318" y="2063"/>
                  </a:lnTo>
                  <a:lnTo>
                    <a:pt x="33927" y="1946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612"/>
                  </a:lnTo>
                  <a:lnTo>
                    <a:pt x="35675" y="1494"/>
                  </a:lnTo>
                  <a:lnTo>
                    <a:pt x="35832" y="1435"/>
                  </a:lnTo>
                  <a:lnTo>
                    <a:pt x="35891" y="1395"/>
                  </a:lnTo>
                  <a:lnTo>
                    <a:pt x="35950" y="1337"/>
                  </a:lnTo>
                  <a:lnTo>
                    <a:pt x="35989" y="1278"/>
                  </a:lnTo>
                  <a:lnTo>
                    <a:pt x="36048" y="1219"/>
                  </a:lnTo>
                  <a:lnTo>
                    <a:pt x="36068" y="1140"/>
                  </a:lnTo>
                  <a:lnTo>
                    <a:pt x="36087" y="1042"/>
                  </a:lnTo>
                  <a:lnTo>
                    <a:pt x="36107" y="944"/>
                  </a:lnTo>
                  <a:lnTo>
                    <a:pt x="36107" y="826"/>
                  </a:lnTo>
                  <a:lnTo>
                    <a:pt x="36107" y="708"/>
                  </a:lnTo>
                  <a:lnTo>
                    <a:pt x="36087" y="610"/>
                  </a:lnTo>
                  <a:lnTo>
                    <a:pt x="36048" y="511"/>
                  </a:lnTo>
                  <a:lnTo>
                    <a:pt x="36009" y="433"/>
                  </a:lnTo>
                  <a:lnTo>
                    <a:pt x="35930" y="315"/>
                  </a:lnTo>
                  <a:lnTo>
                    <a:pt x="35812" y="236"/>
                  </a:lnTo>
                  <a:lnTo>
                    <a:pt x="35753" y="197"/>
                  </a:lnTo>
                  <a:lnTo>
                    <a:pt x="35675" y="178"/>
                  </a:lnTo>
                  <a:lnTo>
                    <a:pt x="35557" y="256"/>
                  </a:lnTo>
                  <a:lnTo>
                    <a:pt x="35400" y="335"/>
                  </a:lnTo>
                  <a:lnTo>
                    <a:pt x="35203" y="413"/>
                  </a:lnTo>
                  <a:lnTo>
                    <a:pt x="34987" y="492"/>
                  </a:lnTo>
                  <a:lnTo>
                    <a:pt x="34398" y="649"/>
                  </a:lnTo>
                  <a:lnTo>
                    <a:pt x="33652" y="806"/>
                  </a:lnTo>
                  <a:lnTo>
                    <a:pt x="32768" y="944"/>
                  </a:lnTo>
                  <a:lnTo>
                    <a:pt x="31746" y="1101"/>
                  </a:lnTo>
                  <a:lnTo>
                    <a:pt x="30567" y="1238"/>
                  </a:lnTo>
                  <a:lnTo>
                    <a:pt x="29251" y="1356"/>
                  </a:lnTo>
                  <a:lnTo>
                    <a:pt x="28131" y="1454"/>
                  </a:lnTo>
                  <a:lnTo>
                    <a:pt x="26933" y="1533"/>
                  </a:lnTo>
                  <a:lnTo>
                    <a:pt x="25636" y="1592"/>
                  </a:lnTo>
                  <a:lnTo>
                    <a:pt x="24261" y="1651"/>
                  </a:lnTo>
                  <a:lnTo>
                    <a:pt x="22827" y="1710"/>
                  </a:lnTo>
                  <a:lnTo>
                    <a:pt x="21315" y="1729"/>
                  </a:lnTo>
                  <a:lnTo>
                    <a:pt x="19723" y="1749"/>
                  </a:lnTo>
                  <a:lnTo>
                    <a:pt x="18054" y="1749"/>
                  </a:lnTo>
                  <a:lnTo>
                    <a:pt x="16227" y="1729"/>
                  </a:lnTo>
                  <a:lnTo>
                    <a:pt x="14498" y="1690"/>
                  </a:lnTo>
                  <a:lnTo>
                    <a:pt x="12848" y="1631"/>
                  </a:lnTo>
                  <a:lnTo>
                    <a:pt x="11296" y="1572"/>
                  </a:lnTo>
                  <a:lnTo>
                    <a:pt x="9842" y="1474"/>
                  </a:lnTo>
                  <a:lnTo>
                    <a:pt x="8467" y="1395"/>
                  </a:lnTo>
                  <a:lnTo>
                    <a:pt x="7210" y="1278"/>
                  </a:lnTo>
                  <a:lnTo>
                    <a:pt x="6031" y="1160"/>
                  </a:lnTo>
                  <a:lnTo>
                    <a:pt x="4970" y="1042"/>
                  </a:lnTo>
                  <a:lnTo>
                    <a:pt x="4008" y="904"/>
                  </a:lnTo>
                  <a:lnTo>
                    <a:pt x="3163" y="767"/>
                  </a:lnTo>
                  <a:lnTo>
                    <a:pt x="2417" y="629"/>
                  </a:lnTo>
                  <a:lnTo>
                    <a:pt x="1768" y="492"/>
                  </a:lnTo>
                  <a:lnTo>
                    <a:pt x="1258" y="354"/>
                  </a:lnTo>
                  <a:lnTo>
                    <a:pt x="845" y="217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5" name="Google Shape;11185;p69"/>
            <p:cNvSpPr/>
            <p:nvPr/>
          </p:nvSpPr>
          <p:spPr>
            <a:xfrm>
              <a:off x="-790309" y="-814511"/>
              <a:ext cx="594428" cy="48219"/>
            </a:xfrm>
            <a:custGeom>
              <a:avLst/>
              <a:gdLst/>
              <a:ahLst/>
              <a:cxnLst/>
              <a:rect l="l" t="t" r="r" b="b"/>
              <a:pathLst>
                <a:path w="36108" h="2929" extrusionOk="0">
                  <a:moveTo>
                    <a:pt x="452" y="1"/>
                  </a:moveTo>
                  <a:lnTo>
                    <a:pt x="373" y="21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8"/>
                  </a:lnTo>
                  <a:lnTo>
                    <a:pt x="98" y="256"/>
                  </a:lnTo>
                  <a:lnTo>
                    <a:pt x="59" y="355"/>
                  </a:lnTo>
                  <a:lnTo>
                    <a:pt x="20" y="492"/>
                  </a:lnTo>
                  <a:lnTo>
                    <a:pt x="0" y="630"/>
                  </a:lnTo>
                  <a:lnTo>
                    <a:pt x="20" y="787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1"/>
                  </a:lnTo>
                  <a:lnTo>
                    <a:pt x="177" y="1180"/>
                  </a:lnTo>
                  <a:lnTo>
                    <a:pt x="256" y="1239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570" y="1356"/>
                  </a:lnTo>
                  <a:lnTo>
                    <a:pt x="924" y="1474"/>
                  </a:lnTo>
                  <a:lnTo>
                    <a:pt x="1316" y="1592"/>
                  </a:lnTo>
                  <a:lnTo>
                    <a:pt x="1768" y="1690"/>
                  </a:lnTo>
                  <a:lnTo>
                    <a:pt x="2299" y="1808"/>
                  </a:lnTo>
                  <a:lnTo>
                    <a:pt x="2888" y="1926"/>
                  </a:lnTo>
                  <a:lnTo>
                    <a:pt x="3556" y="2024"/>
                  </a:lnTo>
                  <a:lnTo>
                    <a:pt x="4283" y="2142"/>
                  </a:lnTo>
                  <a:lnTo>
                    <a:pt x="5088" y="2240"/>
                  </a:lnTo>
                  <a:lnTo>
                    <a:pt x="6444" y="2398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2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1020" y="2928"/>
                  </a:lnTo>
                  <a:lnTo>
                    <a:pt x="23122" y="2869"/>
                  </a:lnTo>
                  <a:lnTo>
                    <a:pt x="25283" y="2791"/>
                  </a:lnTo>
                  <a:lnTo>
                    <a:pt x="27326" y="2692"/>
                  </a:lnTo>
                  <a:lnTo>
                    <a:pt x="29251" y="2535"/>
                  </a:lnTo>
                  <a:lnTo>
                    <a:pt x="30999" y="2378"/>
                  </a:lnTo>
                  <a:lnTo>
                    <a:pt x="31864" y="2260"/>
                  </a:lnTo>
                  <a:lnTo>
                    <a:pt x="32630" y="2162"/>
                  </a:lnTo>
                  <a:lnTo>
                    <a:pt x="33318" y="2044"/>
                  </a:lnTo>
                  <a:lnTo>
                    <a:pt x="33927" y="1946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53" y="1455"/>
                  </a:lnTo>
                  <a:lnTo>
                    <a:pt x="35852" y="1415"/>
                  </a:lnTo>
                  <a:lnTo>
                    <a:pt x="35950" y="1337"/>
                  </a:lnTo>
                  <a:lnTo>
                    <a:pt x="36009" y="1278"/>
                  </a:lnTo>
                  <a:lnTo>
                    <a:pt x="36048" y="1199"/>
                  </a:lnTo>
                  <a:lnTo>
                    <a:pt x="36068" y="1121"/>
                  </a:lnTo>
                  <a:lnTo>
                    <a:pt x="36087" y="1042"/>
                  </a:lnTo>
                  <a:lnTo>
                    <a:pt x="36107" y="806"/>
                  </a:lnTo>
                  <a:lnTo>
                    <a:pt x="36107" y="708"/>
                  </a:lnTo>
                  <a:lnTo>
                    <a:pt x="36087" y="610"/>
                  </a:lnTo>
                  <a:lnTo>
                    <a:pt x="36029" y="453"/>
                  </a:lnTo>
                  <a:lnTo>
                    <a:pt x="35930" y="335"/>
                  </a:lnTo>
                  <a:lnTo>
                    <a:pt x="35832" y="237"/>
                  </a:lnTo>
                  <a:lnTo>
                    <a:pt x="35753" y="197"/>
                  </a:lnTo>
                  <a:lnTo>
                    <a:pt x="35675" y="178"/>
                  </a:lnTo>
                  <a:lnTo>
                    <a:pt x="35518" y="276"/>
                  </a:lnTo>
                  <a:lnTo>
                    <a:pt x="35262" y="374"/>
                  </a:lnTo>
                  <a:lnTo>
                    <a:pt x="34948" y="492"/>
                  </a:lnTo>
                  <a:lnTo>
                    <a:pt x="34575" y="590"/>
                  </a:lnTo>
                  <a:lnTo>
                    <a:pt x="34103" y="708"/>
                  </a:lnTo>
                  <a:lnTo>
                    <a:pt x="33573" y="806"/>
                  </a:lnTo>
                  <a:lnTo>
                    <a:pt x="32984" y="905"/>
                  </a:lnTo>
                  <a:lnTo>
                    <a:pt x="32316" y="1022"/>
                  </a:lnTo>
                  <a:lnTo>
                    <a:pt x="31589" y="1121"/>
                  </a:lnTo>
                  <a:lnTo>
                    <a:pt x="30783" y="1199"/>
                  </a:lnTo>
                  <a:lnTo>
                    <a:pt x="29919" y="1298"/>
                  </a:lnTo>
                  <a:lnTo>
                    <a:pt x="28996" y="1376"/>
                  </a:lnTo>
                  <a:lnTo>
                    <a:pt x="27994" y="1455"/>
                  </a:lnTo>
                  <a:lnTo>
                    <a:pt x="26933" y="1533"/>
                  </a:lnTo>
                  <a:lnTo>
                    <a:pt x="25833" y="1592"/>
                  </a:lnTo>
                  <a:lnTo>
                    <a:pt x="24654" y="1631"/>
                  </a:lnTo>
                  <a:lnTo>
                    <a:pt x="23122" y="1690"/>
                  </a:lnTo>
                  <a:lnTo>
                    <a:pt x="21531" y="1730"/>
                  </a:lnTo>
                  <a:lnTo>
                    <a:pt x="19822" y="1749"/>
                  </a:lnTo>
                  <a:lnTo>
                    <a:pt x="18054" y="1749"/>
                  </a:lnTo>
                  <a:lnTo>
                    <a:pt x="16227" y="1730"/>
                  </a:lnTo>
                  <a:lnTo>
                    <a:pt x="14498" y="1690"/>
                  </a:lnTo>
                  <a:lnTo>
                    <a:pt x="12867" y="1631"/>
                  </a:lnTo>
                  <a:lnTo>
                    <a:pt x="11316" y="1573"/>
                  </a:lnTo>
                  <a:lnTo>
                    <a:pt x="9862" y="1474"/>
                  </a:lnTo>
                  <a:lnTo>
                    <a:pt x="8487" y="1376"/>
                  </a:lnTo>
                  <a:lnTo>
                    <a:pt x="7229" y="1278"/>
                  </a:lnTo>
                  <a:lnTo>
                    <a:pt x="6070" y="1160"/>
                  </a:lnTo>
                  <a:lnTo>
                    <a:pt x="4990" y="1042"/>
                  </a:lnTo>
                  <a:lnTo>
                    <a:pt x="4027" y="905"/>
                  </a:lnTo>
                  <a:lnTo>
                    <a:pt x="3183" y="767"/>
                  </a:lnTo>
                  <a:lnTo>
                    <a:pt x="2436" y="630"/>
                  </a:lnTo>
                  <a:lnTo>
                    <a:pt x="1788" y="492"/>
                  </a:lnTo>
                  <a:lnTo>
                    <a:pt x="1277" y="355"/>
                  </a:lnTo>
                  <a:lnTo>
                    <a:pt x="865" y="217"/>
                  </a:lnTo>
                  <a:lnTo>
                    <a:pt x="570" y="80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6" name="Google Shape;11186;p69"/>
            <p:cNvSpPr/>
            <p:nvPr/>
          </p:nvSpPr>
          <p:spPr>
            <a:xfrm>
              <a:off x="-790309" y="-744641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0"/>
                  </a:moveTo>
                  <a:lnTo>
                    <a:pt x="373" y="20"/>
                  </a:lnTo>
                  <a:lnTo>
                    <a:pt x="295" y="40"/>
                  </a:lnTo>
                  <a:lnTo>
                    <a:pt x="236" y="98"/>
                  </a:lnTo>
                  <a:lnTo>
                    <a:pt x="157" y="15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1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590" y="1356"/>
                  </a:lnTo>
                  <a:lnTo>
                    <a:pt x="924" y="1474"/>
                  </a:lnTo>
                  <a:lnTo>
                    <a:pt x="1336" y="1591"/>
                  </a:lnTo>
                  <a:lnTo>
                    <a:pt x="1788" y="1690"/>
                  </a:lnTo>
                  <a:lnTo>
                    <a:pt x="2318" y="1808"/>
                  </a:lnTo>
                  <a:lnTo>
                    <a:pt x="2888" y="1925"/>
                  </a:lnTo>
                  <a:lnTo>
                    <a:pt x="3556" y="2024"/>
                  </a:lnTo>
                  <a:lnTo>
                    <a:pt x="4283" y="2122"/>
                  </a:lnTo>
                  <a:lnTo>
                    <a:pt x="5088" y="2240"/>
                  </a:lnTo>
                  <a:lnTo>
                    <a:pt x="6306" y="2377"/>
                  </a:lnTo>
                  <a:lnTo>
                    <a:pt x="7622" y="2495"/>
                  </a:lnTo>
                  <a:lnTo>
                    <a:pt x="8978" y="2613"/>
                  </a:lnTo>
                  <a:lnTo>
                    <a:pt x="10432" y="2692"/>
                  </a:lnTo>
                  <a:lnTo>
                    <a:pt x="11925" y="2770"/>
                  </a:lnTo>
                  <a:lnTo>
                    <a:pt x="13476" y="2849"/>
                  </a:lnTo>
                  <a:lnTo>
                    <a:pt x="15048" y="2888"/>
                  </a:lnTo>
                  <a:lnTo>
                    <a:pt x="16679" y="2908"/>
                  </a:lnTo>
                  <a:lnTo>
                    <a:pt x="18054" y="2927"/>
                  </a:lnTo>
                  <a:lnTo>
                    <a:pt x="20549" y="2927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1864" y="2259"/>
                  </a:lnTo>
                  <a:lnTo>
                    <a:pt x="32630" y="2161"/>
                  </a:lnTo>
                  <a:lnTo>
                    <a:pt x="33318" y="2043"/>
                  </a:lnTo>
                  <a:lnTo>
                    <a:pt x="33927" y="1945"/>
                  </a:lnTo>
                  <a:lnTo>
                    <a:pt x="34457" y="1827"/>
                  </a:lnTo>
                  <a:lnTo>
                    <a:pt x="34928" y="1709"/>
                  </a:lnTo>
                  <a:lnTo>
                    <a:pt x="35321" y="1591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415"/>
                  </a:lnTo>
                  <a:lnTo>
                    <a:pt x="35970" y="1316"/>
                  </a:lnTo>
                  <a:lnTo>
                    <a:pt x="36009" y="1257"/>
                  </a:lnTo>
                  <a:lnTo>
                    <a:pt x="36048" y="1199"/>
                  </a:lnTo>
                  <a:lnTo>
                    <a:pt x="36107" y="1022"/>
                  </a:lnTo>
                  <a:lnTo>
                    <a:pt x="36107" y="806"/>
                  </a:lnTo>
                  <a:lnTo>
                    <a:pt x="36087" y="609"/>
                  </a:lnTo>
                  <a:lnTo>
                    <a:pt x="36029" y="452"/>
                  </a:lnTo>
                  <a:lnTo>
                    <a:pt x="35950" y="334"/>
                  </a:lnTo>
                  <a:lnTo>
                    <a:pt x="35852" y="256"/>
                  </a:lnTo>
                  <a:lnTo>
                    <a:pt x="35753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295"/>
                  </a:lnTo>
                  <a:lnTo>
                    <a:pt x="35105" y="432"/>
                  </a:lnTo>
                  <a:lnTo>
                    <a:pt x="34634" y="570"/>
                  </a:lnTo>
                  <a:lnTo>
                    <a:pt x="34044" y="707"/>
                  </a:lnTo>
                  <a:lnTo>
                    <a:pt x="33337" y="845"/>
                  </a:lnTo>
                  <a:lnTo>
                    <a:pt x="32512" y="982"/>
                  </a:lnTo>
                  <a:lnTo>
                    <a:pt x="31589" y="1100"/>
                  </a:lnTo>
                  <a:lnTo>
                    <a:pt x="30548" y="1218"/>
                  </a:lnTo>
                  <a:lnTo>
                    <a:pt x="29389" y="1336"/>
                  </a:lnTo>
                  <a:lnTo>
                    <a:pt x="28151" y="1434"/>
                  </a:lnTo>
                  <a:lnTo>
                    <a:pt x="26796" y="1533"/>
                  </a:lnTo>
                  <a:lnTo>
                    <a:pt x="25342" y="1611"/>
                  </a:lnTo>
                  <a:lnTo>
                    <a:pt x="23790" y="1670"/>
                  </a:lnTo>
                  <a:lnTo>
                    <a:pt x="22140" y="1709"/>
                  </a:lnTo>
                  <a:lnTo>
                    <a:pt x="20411" y="1729"/>
                  </a:lnTo>
                  <a:lnTo>
                    <a:pt x="18564" y="1749"/>
                  </a:lnTo>
                  <a:lnTo>
                    <a:pt x="18054" y="1749"/>
                  </a:lnTo>
                  <a:lnTo>
                    <a:pt x="16246" y="1729"/>
                  </a:lnTo>
                  <a:lnTo>
                    <a:pt x="14518" y="1690"/>
                  </a:lnTo>
                  <a:lnTo>
                    <a:pt x="12887" y="1631"/>
                  </a:lnTo>
                  <a:lnTo>
                    <a:pt x="11335" y="1552"/>
                  </a:lnTo>
                  <a:lnTo>
                    <a:pt x="9882" y="1474"/>
                  </a:lnTo>
                  <a:lnTo>
                    <a:pt x="8526" y="1375"/>
                  </a:lnTo>
                  <a:lnTo>
                    <a:pt x="7249" y="1277"/>
                  </a:lnTo>
                  <a:lnTo>
                    <a:pt x="6090" y="1159"/>
                  </a:lnTo>
                  <a:lnTo>
                    <a:pt x="5029" y="1041"/>
                  </a:lnTo>
                  <a:lnTo>
                    <a:pt x="4067" y="904"/>
                  </a:lnTo>
                  <a:lnTo>
                    <a:pt x="3202" y="766"/>
                  </a:lnTo>
                  <a:lnTo>
                    <a:pt x="2456" y="629"/>
                  </a:lnTo>
                  <a:lnTo>
                    <a:pt x="1827" y="491"/>
                  </a:lnTo>
                  <a:lnTo>
                    <a:pt x="1297" y="354"/>
                  </a:lnTo>
                  <a:lnTo>
                    <a:pt x="884" y="216"/>
                  </a:lnTo>
                  <a:lnTo>
                    <a:pt x="570" y="7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7" name="Google Shape;11187;p69"/>
            <p:cNvSpPr/>
            <p:nvPr/>
          </p:nvSpPr>
          <p:spPr>
            <a:xfrm>
              <a:off x="-779311" y="-721362"/>
              <a:ext cx="579859" cy="141018"/>
            </a:xfrm>
            <a:custGeom>
              <a:avLst/>
              <a:gdLst/>
              <a:ahLst/>
              <a:cxnLst/>
              <a:rect l="l" t="t" r="r" b="b"/>
              <a:pathLst>
                <a:path w="35223" h="8566" extrusionOk="0">
                  <a:moveTo>
                    <a:pt x="35184" y="1"/>
                  </a:moveTo>
                  <a:lnTo>
                    <a:pt x="35105" y="40"/>
                  </a:lnTo>
                  <a:lnTo>
                    <a:pt x="35007" y="60"/>
                  </a:lnTo>
                  <a:lnTo>
                    <a:pt x="34653" y="177"/>
                  </a:lnTo>
                  <a:lnTo>
                    <a:pt x="34260" y="295"/>
                  </a:lnTo>
                  <a:lnTo>
                    <a:pt x="33789" y="413"/>
                  </a:lnTo>
                  <a:lnTo>
                    <a:pt x="33259" y="531"/>
                  </a:lnTo>
                  <a:lnTo>
                    <a:pt x="32650" y="629"/>
                  </a:lnTo>
                  <a:lnTo>
                    <a:pt x="31962" y="747"/>
                  </a:lnTo>
                  <a:lnTo>
                    <a:pt x="31196" y="845"/>
                  </a:lnTo>
                  <a:lnTo>
                    <a:pt x="30331" y="944"/>
                  </a:lnTo>
                  <a:lnTo>
                    <a:pt x="29055" y="1081"/>
                  </a:lnTo>
                  <a:lnTo>
                    <a:pt x="27699" y="1199"/>
                  </a:lnTo>
                  <a:lnTo>
                    <a:pt x="26245" y="1297"/>
                  </a:lnTo>
                  <a:lnTo>
                    <a:pt x="24752" y="1376"/>
                  </a:lnTo>
                  <a:lnTo>
                    <a:pt x="23181" y="1435"/>
                  </a:lnTo>
                  <a:lnTo>
                    <a:pt x="21550" y="1474"/>
                  </a:lnTo>
                  <a:lnTo>
                    <a:pt x="19881" y="1513"/>
                  </a:lnTo>
                  <a:lnTo>
                    <a:pt x="17386" y="1513"/>
                  </a:lnTo>
                  <a:lnTo>
                    <a:pt x="16011" y="1494"/>
                  </a:lnTo>
                  <a:lnTo>
                    <a:pt x="15087" y="2024"/>
                  </a:lnTo>
                  <a:lnTo>
                    <a:pt x="14144" y="2515"/>
                  </a:lnTo>
                  <a:lnTo>
                    <a:pt x="13182" y="2987"/>
                  </a:lnTo>
                  <a:lnTo>
                    <a:pt x="12219" y="3419"/>
                  </a:lnTo>
                  <a:lnTo>
                    <a:pt x="11257" y="3831"/>
                  </a:lnTo>
                  <a:lnTo>
                    <a:pt x="10274" y="4205"/>
                  </a:lnTo>
                  <a:lnTo>
                    <a:pt x="9272" y="4558"/>
                  </a:lnTo>
                  <a:lnTo>
                    <a:pt x="8271" y="4892"/>
                  </a:lnTo>
                  <a:lnTo>
                    <a:pt x="7269" y="5187"/>
                  </a:lnTo>
                  <a:lnTo>
                    <a:pt x="6247" y="5462"/>
                  </a:lnTo>
                  <a:lnTo>
                    <a:pt x="5206" y="5717"/>
                  </a:lnTo>
                  <a:lnTo>
                    <a:pt x="4184" y="5953"/>
                  </a:lnTo>
                  <a:lnTo>
                    <a:pt x="3143" y="6149"/>
                  </a:lnTo>
                  <a:lnTo>
                    <a:pt x="2102" y="6326"/>
                  </a:lnTo>
                  <a:lnTo>
                    <a:pt x="1061" y="6464"/>
                  </a:lnTo>
                  <a:lnTo>
                    <a:pt x="0" y="6601"/>
                  </a:lnTo>
                  <a:lnTo>
                    <a:pt x="59" y="6680"/>
                  </a:lnTo>
                  <a:lnTo>
                    <a:pt x="79" y="6778"/>
                  </a:lnTo>
                  <a:lnTo>
                    <a:pt x="157" y="6837"/>
                  </a:lnTo>
                  <a:lnTo>
                    <a:pt x="295" y="6916"/>
                  </a:lnTo>
                  <a:lnTo>
                    <a:pt x="629" y="7053"/>
                  </a:lnTo>
                  <a:lnTo>
                    <a:pt x="1100" y="7191"/>
                  </a:lnTo>
                  <a:lnTo>
                    <a:pt x="1690" y="7348"/>
                  </a:lnTo>
                  <a:lnTo>
                    <a:pt x="2416" y="7505"/>
                  </a:lnTo>
                  <a:lnTo>
                    <a:pt x="3261" y="7642"/>
                  </a:lnTo>
                  <a:lnTo>
                    <a:pt x="4224" y="7780"/>
                  </a:lnTo>
                  <a:lnTo>
                    <a:pt x="5285" y="7917"/>
                  </a:lnTo>
                  <a:lnTo>
                    <a:pt x="6463" y="8055"/>
                  </a:lnTo>
                  <a:lnTo>
                    <a:pt x="7760" y="8173"/>
                  </a:lnTo>
                  <a:lnTo>
                    <a:pt x="9135" y="8271"/>
                  </a:lnTo>
                  <a:lnTo>
                    <a:pt x="10628" y="8369"/>
                  </a:lnTo>
                  <a:lnTo>
                    <a:pt x="12219" y="8448"/>
                  </a:lnTo>
                  <a:lnTo>
                    <a:pt x="13909" y="8507"/>
                  </a:lnTo>
                  <a:lnTo>
                    <a:pt x="15696" y="8546"/>
                  </a:lnTo>
                  <a:lnTo>
                    <a:pt x="17562" y="8566"/>
                  </a:lnTo>
                  <a:lnTo>
                    <a:pt x="20490" y="8566"/>
                  </a:lnTo>
                  <a:lnTo>
                    <a:pt x="23063" y="8526"/>
                  </a:lnTo>
                  <a:lnTo>
                    <a:pt x="25322" y="8467"/>
                  </a:lnTo>
                  <a:lnTo>
                    <a:pt x="27287" y="8369"/>
                  </a:lnTo>
                  <a:lnTo>
                    <a:pt x="28956" y="8232"/>
                  </a:lnTo>
                  <a:lnTo>
                    <a:pt x="30371" y="8114"/>
                  </a:lnTo>
                  <a:lnTo>
                    <a:pt x="31549" y="7957"/>
                  </a:lnTo>
                  <a:lnTo>
                    <a:pt x="32512" y="7800"/>
                  </a:lnTo>
                  <a:lnTo>
                    <a:pt x="33278" y="7642"/>
                  </a:lnTo>
                  <a:lnTo>
                    <a:pt x="33868" y="7505"/>
                  </a:lnTo>
                  <a:lnTo>
                    <a:pt x="34319" y="7348"/>
                  </a:lnTo>
                  <a:lnTo>
                    <a:pt x="34634" y="7230"/>
                  </a:lnTo>
                  <a:lnTo>
                    <a:pt x="34850" y="7112"/>
                  </a:lnTo>
                  <a:lnTo>
                    <a:pt x="34968" y="7014"/>
                  </a:lnTo>
                  <a:lnTo>
                    <a:pt x="35027" y="6955"/>
                  </a:lnTo>
                  <a:lnTo>
                    <a:pt x="35046" y="6916"/>
                  </a:lnTo>
                  <a:lnTo>
                    <a:pt x="35125" y="6798"/>
                  </a:lnTo>
                  <a:lnTo>
                    <a:pt x="35223" y="6699"/>
                  </a:lnTo>
                  <a:lnTo>
                    <a:pt x="35184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8" name="Google Shape;11188;p69"/>
            <p:cNvSpPr/>
            <p:nvPr/>
          </p:nvSpPr>
          <p:spPr>
            <a:xfrm>
              <a:off x="-715928" y="-1339736"/>
              <a:ext cx="514865" cy="414295"/>
            </a:xfrm>
            <a:custGeom>
              <a:avLst/>
              <a:gdLst/>
              <a:ahLst/>
              <a:cxnLst/>
              <a:rect l="l" t="t" r="r" b="b"/>
              <a:pathLst>
                <a:path w="31275" h="25166" extrusionOk="0">
                  <a:moveTo>
                    <a:pt x="31196" y="1"/>
                  </a:moveTo>
                  <a:lnTo>
                    <a:pt x="30685" y="178"/>
                  </a:lnTo>
                  <a:lnTo>
                    <a:pt x="30057" y="335"/>
                  </a:lnTo>
                  <a:lnTo>
                    <a:pt x="29310" y="492"/>
                  </a:lnTo>
                  <a:lnTo>
                    <a:pt x="28407" y="649"/>
                  </a:lnTo>
                  <a:lnTo>
                    <a:pt x="28014" y="1494"/>
                  </a:lnTo>
                  <a:lnTo>
                    <a:pt x="27582" y="2339"/>
                  </a:lnTo>
                  <a:lnTo>
                    <a:pt x="27149" y="3164"/>
                  </a:lnTo>
                  <a:lnTo>
                    <a:pt x="26698" y="3989"/>
                  </a:lnTo>
                  <a:lnTo>
                    <a:pt x="26226" y="4794"/>
                  </a:lnTo>
                  <a:lnTo>
                    <a:pt x="25735" y="5600"/>
                  </a:lnTo>
                  <a:lnTo>
                    <a:pt x="25224" y="6385"/>
                  </a:lnTo>
                  <a:lnTo>
                    <a:pt x="24713" y="7171"/>
                  </a:lnTo>
                  <a:lnTo>
                    <a:pt x="24163" y="7937"/>
                  </a:lnTo>
                  <a:lnTo>
                    <a:pt x="23613" y="8704"/>
                  </a:lnTo>
                  <a:lnTo>
                    <a:pt x="23024" y="9450"/>
                  </a:lnTo>
                  <a:lnTo>
                    <a:pt x="22435" y="10197"/>
                  </a:lnTo>
                  <a:lnTo>
                    <a:pt x="21806" y="10923"/>
                  </a:lnTo>
                  <a:lnTo>
                    <a:pt x="21177" y="11631"/>
                  </a:lnTo>
                  <a:lnTo>
                    <a:pt x="20510" y="12318"/>
                  </a:lnTo>
                  <a:lnTo>
                    <a:pt x="19842" y="13006"/>
                  </a:lnTo>
                  <a:lnTo>
                    <a:pt x="18761" y="14008"/>
                  </a:lnTo>
                  <a:lnTo>
                    <a:pt x="17661" y="14970"/>
                  </a:lnTo>
                  <a:lnTo>
                    <a:pt x="16541" y="15894"/>
                  </a:lnTo>
                  <a:lnTo>
                    <a:pt x="15382" y="16778"/>
                  </a:lnTo>
                  <a:lnTo>
                    <a:pt x="14204" y="17622"/>
                  </a:lnTo>
                  <a:lnTo>
                    <a:pt x="13005" y="18447"/>
                  </a:lnTo>
                  <a:lnTo>
                    <a:pt x="11787" y="19213"/>
                  </a:lnTo>
                  <a:lnTo>
                    <a:pt x="10530" y="19960"/>
                  </a:lnTo>
                  <a:lnTo>
                    <a:pt x="9273" y="20648"/>
                  </a:lnTo>
                  <a:lnTo>
                    <a:pt x="7996" y="21315"/>
                  </a:lnTo>
                  <a:lnTo>
                    <a:pt x="6699" y="21924"/>
                  </a:lnTo>
                  <a:lnTo>
                    <a:pt x="5383" y="22514"/>
                  </a:lnTo>
                  <a:lnTo>
                    <a:pt x="4047" y="23044"/>
                  </a:lnTo>
                  <a:lnTo>
                    <a:pt x="2711" y="23535"/>
                  </a:lnTo>
                  <a:lnTo>
                    <a:pt x="1356" y="23987"/>
                  </a:lnTo>
                  <a:lnTo>
                    <a:pt x="1" y="24400"/>
                  </a:lnTo>
                  <a:lnTo>
                    <a:pt x="1199" y="24557"/>
                  </a:lnTo>
                  <a:lnTo>
                    <a:pt x="2574" y="24694"/>
                  </a:lnTo>
                  <a:lnTo>
                    <a:pt x="4067" y="24812"/>
                  </a:lnTo>
                  <a:lnTo>
                    <a:pt x="5697" y="24930"/>
                  </a:lnTo>
                  <a:lnTo>
                    <a:pt x="7465" y="25028"/>
                  </a:lnTo>
                  <a:lnTo>
                    <a:pt x="9371" y="25087"/>
                  </a:lnTo>
                  <a:lnTo>
                    <a:pt x="11394" y="25146"/>
                  </a:lnTo>
                  <a:lnTo>
                    <a:pt x="13536" y="25166"/>
                  </a:lnTo>
                  <a:lnTo>
                    <a:pt x="15972" y="25166"/>
                  </a:lnTo>
                  <a:lnTo>
                    <a:pt x="18250" y="25127"/>
                  </a:lnTo>
                  <a:lnTo>
                    <a:pt x="20372" y="25048"/>
                  </a:lnTo>
                  <a:lnTo>
                    <a:pt x="22317" y="24950"/>
                  </a:lnTo>
                  <a:lnTo>
                    <a:pt x="24085" y="24832"/>
                  </a:lnTo>
                  <a:lnTo>
                    <a:pt x="25676" y="24694"/>
                  </a:lnTo>
                  <a:lnTo>
                    <a:pt x="27071" y="24537"/>
                  </a:lnTo>
                  <a:lnTo>
                    <a:pt x="28289" y="24360"/>
                  </a:lnTo>
                  <a:lnTo>
                    <a:pt x="28682" y="23732"/>
                  </a:lnTo>
                  <a:lnTo>
                    <a:pt x="29094" y="23103"/>
                  </a:lnTo>
                  <a:lnTo>
                    <a:pt x="29467" y="22475"/>
                  </a:lnTo>
                  <a:lnTo>
                    <a:pt x="29860" y="21826"/>
                  </a:lnTo>
                  <a:lnTo>
                    <a:pt x="30214" y="21158"/>
                  </a:lnTo>
                  <a:lnTo>
                    <a:pt x="30587" y="20490"/>
                  </a:lnTo>
                  <a:lnTo>
                    <a:pt x="30921" y="19822"/>
                  </a:lnTo>
                  <a:lnTo>
                    <a:pt x="31275" y="19135"/>
                  </a:lnTo>
                  <a:lnTo>
                    <a:pt x="31196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9" name="Google Shape;11189;p69"/>
            <p:cNvSpPr/>
            <p:nvPr/>
          </p:nvSpPr>
          <p:spPr>
            <a:xfrm>
              <a:off x="-484686" y="-791216"/>
              <a:ext cx="284604" cy="75365"/>
            </a:xfrm>
            <a:custGeom>
              <a:avLst/>
              <a:gdLst/>
              <a:ahLst/>
              <a:cxnLst/>
              <a:rect l="l" t="t" r="r" b="b"/>
              <a:pathLst>
                <a:path w="17288" h="4578" extrusionOk="0">
                  <a:moveTo>
                    <a:pt x="17288" y="0"/>
                  </a:moveTo>
                  <a:lnTo>
                    <a:pt x="17189" y="40"/>
                  </a:lnTo>
                  <a:lnTo>
                    <a:pt x="17111" y="59"/>
                  </a:lnTo>
                  <a:lnTo>
                    <a:pt x="16757" y="177"/>
                  </a:lnTo>
                  <a:lnTo>
                    <a:pt x="16364" y="295"/>
                  </a:lnTo>
                  <a:lnTo>
                    <a:pt x="15893" y="413"/>
                  </a:lnTo>
                  <a:lnTo>
                    <a:pt x="15363" y="531"/>
                  </a:lnTo>
                  <a:lnTo>
                    <a:pt x="14754" y="629"/>
                  </a:lnTo>
                  <a:lnTo>
                    <a:pt x="14066" y="747"/>
                  </a:lnTo>
                  <a:lnTo>
                    <a:pt x="13300" y="845"/>
                  </a:lnTo>
                  <a:lnTo>
                    <a:pt x="12435" y="963"/>
                  </a:lnTo>
                  <a:lnTo>
                    <a:pt x="10687" y="1120"/>
                  </a:lnTo>
                  <a:lnTo>
                    <a:pt x="8762" y="1277"/>
                  </a:lnTo>
                  <a:lnTo>
                    <a:pt x="6719" y="1376"/>
                  </a:lnTo>
                  <a:lnTo>
                    <a:pt x="4558" y="1454"/>
                  </a:lnTo>
                  <a:lnTo>
                    <a:pt x="3536" y="2240"/>
                  </a:lnTo>
                  <a:lnTo>
                    <a:pt x="2476" y="2986"/>
                  </a:lnTo>
                  <a:lnTo>
                    <a:pt x="1395" y="3713"/>
                  </a:lnTo>
                  <a:lnTo>
                    <a:pt x="275" y="4401"/>
                  </a:lnTo>
                  <a:lnTo>
                    <a:pt x="0" y="4578"/>
                  </a:lnTo>
                  <a:lnTo>
                    <a:pt x="1847" y="4558"/>
                  </a:lnTo>
                  <a:lnTo>
                    <a:pt x="3576" y="4538"/>
                  </a:lnTo>
                  <a:lnTo>
                    <a:pt x="5226" y="4499"/>
                  </a:lnTo>
                  <a:lnTo>
                    <a:pt x="6778" y="4440"/>
                  </a:lnTo>
                  <a:lnTo>
                    <a:pt x="8232" y="4362"/>
                  </a:lnTo>
                  <a:lnTo>
                    <a:pt x="9587" y="4263"/>
                  </a:lnTo>
                  <a:lnTo>
                    <a:pt x="10825" y="4165"/>
                  </a:lnTo>
                  <a:lnTo>
                    <a:pt x="11984" y="4047"/>
                  </a:lnTo>
                  <a:lnTo>
                    <a:pt x="13025" y="3929"/>
                  </a:lnTo>
                  <a:lnTo>
                    <a:pt x="13948" y="3811"/>
                  </a:lnTo>
                  <a:lnTo>
                    <a:pt x="14773" y="3674"/>
                  </a:lnTo>
                  <a:lnTo>
                    <a:pt x="15480" y="3536"/>
                  </a:lnTo>
                  <a:lnTo>
                    <a:pt x="16070" y="3399"/>
                  </a:lnTo>
                  <a:lnTo>
                    <a:pt x="16541" y="3261"/>
                  </a:lnTo>
                  <a:lnTo>
                    <a:pt x="16875" y="3124"/>
                  </a:lnTo>
                  <a:lnTo>
                    <a:pt x="17013" y="3065"/>
                  </a:lnTo>
                  <a:lnTo>
                    <a:pt x="17111" y="3006"/>
                  </a:lnTo>
                  <a:lnTo>
                    <a:pt x="17189" y="3026"/>
                  </a:lnTo>
                  <a:lnTo>
                    <a:pt x="17288" y="3085"/>
                  </a:lnTo>
                  <a:lnTo>
                    <a:pt x="17288" y="0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0" name="Google Shape;11190;p69"/>
            <p:cNvSpPr/>
            <p:nvPr/>
          </p:nvSpPr>
          <p:spPr>
            <a:xfrm>
              <a:off x="-250217" y="-1024730"/>
              <a:ext cx="49503" cy="86049"/>
            </a:xfrm>
            <a:custGeom>
              <a:avLst/>
              <a:gdLst/>
              <a:ahLst/>
              <a:cxnLst/>
              <a:rect l="l" t="t" r="r" b="b"/>
              <a:pathLst>
                <a:path w="3007" h="5227" extrusionOk="0">
                  <a:moveTo>
                    <a:pt x="2987" y="1"/>
                  </a:moveTo>
                  <a:lnTo>
                    <a:pt x="2633" y="688"/>
                  </a:lnTo>
                  <a:lnTo>
                    <a:pt x="2299" y="1356"/>
                  </a:lnTo>
                  <a:lnTo>
                    <a:pt x="1926" y="2024"/>
                  </a:lnTo>
                  <a:lnTo>
                    <a:pt x="1572" y="2692"/>
                  </a:lnTo>
                  <a:lnTo>
                    <a:pt x="1179" y="3341"/>
                  </a:lnTo>
                  <a:lnTo>
                    <a:pt x="806" y="3969"/>
                  </a:lnTo>
                  <a:lnTo>
                    <a:pt x="394" y="4598"/>
                  </a:lnTo>
                  <a:lnTo>
                    <a:pt x="1" y="5226"/>
                  </a:lnTo>
                  <a:lnTo>
                    <a:pt x="1" y="5226"/>
                  </a:lnTo>
                  <a:lnTo>
                    <a:pt x="570" y="5128"/>
                  </a:lnTo>
                  <a:lnTo>
                    <a:pt x="1062" y="5050"/>
                  </a:lnTo>
                  <a:lnTo>
                    <a:pt x="1513" y="4951"/>
                  </a:lnTo>
                  <a:lnTo>
                    <a:pt x="1906" y="4853"/>
                  </a:lnTo>
                  <a:lnTo>
                    <a:pt x="2240" y="4755"/>
                  </a:lnTo>
                  <a:lnTo>
                    <a:pt x="2515" y="4657"/>
                  </a:lnTo>
                  <a:lnTo>
                    <a:pt x="2712" y="4558"/>
                  </a:lnTo>
                  <a:lnTo>
                    <a:pt x="2869" y="4460"/>
                  </a:lnTo>
                  <a:lnTo>
                    <a:pt x="3006" y="4519"/>
                  </a:lnTo>
                  <a:lnTo>
                    <a:pt x="3006" y="4519"/>
                  </a:lnTo>
                  <a:lnTo>
                    <a:pt x="2987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1" name="Google Shape;11191;p69"/>
            <p:cNvSpPr/>
            <p:nvPr/>
          </p:nvSpPr>
          <p:spPr>
            <a:xfrm>
              <a:off x="-308744" y="-930609"/>
              <a:ext cx="108027" cy="68583"/>
            </a:xfrm>
            <a:custGeom>
              <a:avLst/>
              <a:gdLst/>
              <a:ahLst/>
              <a:cxnLst/>
              <a:rect l="l" t="t" r="r" b="b"/>
              <a:pathLst>
                <a:path w="6562" h="4166" extrusionOk="0">
                  <a:moveTo>
                    <a:pt x="6561" y="1"/>
                  </a:moveTo>
                  <a:lnTo>
                    <a:pt x="6424" y="59"/>
                  </a:lnTo>
                  <a:lnTo>
                    <a:pt x="6129" y="158"/>
                  </a:lnTo>
                  <a:lnTo>
                    <a:pt x="5795" y="256"/>
                  </a:lnTo>
                  <a:lnTo>
                    <a:pt x="5402" y="354"/>
                  </a:lnTo>
                  <a:lnTo>
                    <a:pt x="4970" y="452"/>
                  </a:lnTo>
                  <a:lnTo>
                    <a:pt x="4479" y="551"/>
                  </a:lnTo>
                  <a:lnTo>
                    <a:pt x="3929" y="649"/>
                  </a:lnTo>
                  <a:lnTo>
                    <a:pt x="2652" y="826"/>
                  </a:lnTo>
                  <a:lnTo>
                    <a:pt x="2024" y="1690"/>
                  </a:lnTo>
                  <a:lnTo>
                    <a:pt x="1356" y="2535"/>
                  </a:lnTo>
                  <a:lnTo>
                    <a:pt x="688" y="3360"/>
                  </a:lnTo>
                  <a:lnTo>
                    <a:pt x="0" y="4165"/>
                  </a:lnTo>
                  <a:lnTo>
                    <a:pt x="1316" y="4047"/>
                  </a:lnTo>
                  <a:lnTo>
                    <a:pt x="2495" y="3910"/>
                  </a:lnTo>
                  <a:lnTo>
                    <a:pt x="3517" y="3753"/>
                  </a:lnTo>
                  <a:lnTo>
                    <a:pt x="4401" y="3615"/>
                  </a:lnTo>
                  <a:lnTo>
                    <a:pt x="5147" y="3458"/>
                  </a:lnTo>
                  <a:lnTo>
                    <a:pt x="5736" y="3301"/>
                  </a:lnTo>
                  <a:lnTo>
                    <a:pt x="5952" y="3222"/>
                  </a:lnTo>
                  <a:lnTo>
                    <a:pt x="6149" y="3144"/>
                  </a:lnTo>
                  <a:lnTo>
                    <a:pt x="6306" y="3065"/>
                  </a:lnTo>
                  <a:lnTo>
                    <a:pt x="6424" y="2987"/>
                  </a:lnTo>
                  <a:lnTo>
                    <a:pt x="6502" y="3006"/>
                  </a:lnTo>
                  <a:lnTo>
                    <a:pt x="6561" y="3045"/>
                  </a:lnTo>
                  <a:lnTo>
                    <a:pt x="6561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2" name="Google Shape;11192;p69"/>
            <p:cNvSpPr/>
            <p:nvPr/>
          </p:nvSpPr>
          <p:spPr>
            <a:xfrm>
              <a:off x="-384425" y="-860756"/>
              <a:ext cx="184034" cy="73110"/>
            </a:xfrm>
            <a:custGeom>
              <a:avLst/>
              <a:gdLst/>
              <a:ahLst/>
              <a:cxnLst/>
              <a:rect l="l" t="t" r="r" b="b"/>
              <a:pathLst>
                <a:path w="11179" h="4441" extrusionOk="0">
                  <a:moveTo>
                    <a:pt x="11178" y="1"/>
                  </a:moveTo>
                  <a:lnTo>
                    <a:pt x="11021" y="60"/>
                  </a:lnTo>
                  <a:lnTo>
                    <a:pt x="10667" y="178"/>
                  </a:lnTo>
                  <a:lnTo>
                    <a:pt x="10274" y="276"/>
                  </a:lnTo>
                  <a:lnTo>
                    <a:pt x="9803" y="394"/>
                  </a:lnTo>
                  <a:lnTo>
                    <a:pt x="9273" y="512"/>
                  </a:lnTo>
                  <a:lnTo>
                    <a:pt x="8664" y="629"/>
                  </a:lnTo>
                  <a:lnTo>
                    <a:pt x="7976" y="728"/>
                  </a:lnTo>
                  <a:lnTo>
                    <a:pt x="7210" y="845"/>
                  </a:lnTo>
                  <a:lnTo>
                    <a:pt x="6345" y="944"/>
                  </a:lnTo>
                  <a:lnTo>
                    <a:pt x="4951" y="1081"/>
                  </a:lnTo>
                  <a:lnTo>
                    <a:pt x="3438" y="1199"/>
                  </a:lnTo>
                  <a:lnTo>
                    <a:pt x="2613" y="2044"/>
                  </a:lnTo>
                  <a:lnTo>
                    <a:pt x="1768" y="2869"/>
                  </a:lnTo>
                  <a:lnTo>
                    <a:pt x="904" y="3674"/>
                  </a:lnTo>
                  <a:lnTo>
                    <a:pt x="0" y="4440"/>
                  </a:lnTo>
                  <a:lnTo>
                    <a:pt x="1179" y="4401"/>
                  </a:lnTo>
                  <a:lnTo>
                    <a:pt x="2279" y="4342"/>
                  </a:lnTo>
                  <a:lnTo>
                    <a:pt x="3340" y="4264"/>
                  </a:lnTo>
                  <a:lnTo>
                    <a:pt x="4342" y="4185"/>
                  </a:lnTo>
                  <a:lnTo>
                    <a:pt x="5265" y="4107"/>
                  </a:lnTo>
                  <a:lnTo>
                    <a:pt x="6129" y="4008"/>
                  </a:lnTo>
                  <a:lnTo>
                    <a:pt x="6935" y="3930"/>
                  </a:lnTo>
                  <a:lnTo>
                    <a:pt x="7662" y="3831"/>
                  </a:lnTo>
                  <a:lnTo>
                    <a:pt x="8330" y="3714"/>
                  </a:lnTo>
                  <a:lnTo>
                    <a:pt x="8919" y="3615"/>
                  </a:lnTo>
                  <a:lnTo>
                    <a:pt x="9449" y="3517"/>
                  </a:lnTo>
                  <a:lnTo>
                    <a:pt x="9921" y="3399"/>
                  </a:lnTo>
                  <a:lnTo>
                    <a:pt x="10294" y="3301"/>
                  </a:lnTo>
                  <a:lnTo>
                    <a:pt x="10608" y="3183"/>
                  </a:lnTo>
                  <a:lnTo>
                    <a:pt x="10864" y="3085"/>
                  </a:lnTo>
                  <a:lnTo>
                    <a:pt x="11021" y="2987"/>
                  </a:lnTo>
                  <a:lnTo>
                    <a:pt x="11099" y="3006"/>
                  </a:lnTo>
                  <a:lnTo>
                    <a:pt x="11178" y="3046"/>
                  </a:lnTo>
                  <a:lnTo>
                    <a:pt x="11178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3" name="Google Shape;11193;p69"/>
            <p:cNvSpPr/>
            <p:nvPr/>
          </p:nvSpPr>
          <p:spPr>
            <a:xfrm>
              <a:off x="-238249" y="-1405062"/>
              <a:ext cx="35592" cy="54672"/>
            </a:xfrm>
            <a:custGeom>
              <a:avLst/>
              <a:gdLst/>
              <a:ahLst/>
              <a:cxnLst/>
              <a:rect l="l" t="t" r="r" b="b"/>
              <a:pathLst>
                <a:path w="2162" h="3321" extrusionOk="0">
                  <a:moveTo>
                    <a:pt x="2162" y="1"/>
                  </a:moveTo>
                  <a:lnTo>
                    <a:pt x="1749" y="138"/>
                  </a:lnTo>
                  <a:lnTo>
                    <a:pt x="1258" y="276"/>
                  </a:lnTo>
                  <a:lnTo>
                    <a:pt x="649" y="1808"/>
                  </a:lnTo>
                  <a:lnTo>
                    <a:pt x="1" y="3321"/>
                  </a:lnTo>
                  <a:lnTo>
                    <a:pt x="786" y="3164"/>
                  </a:lnTo>
                  <a:lnTo>
                    <a:pt x="1395" y="3006"/>
                  </a:lnTo>
                  <a:lnTo>
                    <a:pt x="1651" y="2908"/>
                  </a:lnTo>
                  <a:lnTo>
                    <a:pt x="1867" y="2830"/>
                  </a:lnTo>
                  <a:lnTo>
                    <a:pt x="2024" y="2751"/>
                  </a:lnTo>
                  <a:lnTo>
                    <a:pt x="2142" y="2672"/>
                  </a:lnTo>
                  <a:lnTo>
                    <a:pt x="2162" y="2574"/>
                  </a:lnTo>
                  <a:lnTo>
                    <a:pt x="2162" y="2260"/>
                  </a:lnTo>
                  <a:lnTo>
                    <a:pt x="2162" y="1337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94" name="Google Shape;11194;p69"/>
          <p:cNvGrpSpPr/>
          <p:nvPr/>
        </p:nvGrpSpPr>
        <p:grpSpPr>
          <a:xfrm>
            <a:off x="845346" y="3193706"/>
            <a:ext cx="906826" cy="1509029"/>
            <a:chOff x="-859606" y="-1761457"/>
            <a:chExt cx="745500" cy="1240570"/>
          </a:xfrm>
        </p:grpSpPr>
        <p:sp>
          <p:nvSpPr>
            <p:cNvPr id="11195" name="Google Shape;11195;p69"/>
            <p:cNvSpPr/>
            <p:nvPr/>
          </p:nvSpPr>
          <p:spPr>
            <a:xfrm>
              <a:off x="-859606" y="-661887"/>
              <a:ext cx="745500" cy="141000"/>
            </a:xfrm>
            <a:prstGeom prst="ellipse">
              <a:avLst/>
            </a:pr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6" name="Google Shape;11196;p69"/>
            <p:cNvSpPr/>
            <p:nvPr/>
          </p:nvSpPr>
          <p:spPr>
            <a:xfrm>
              <a:off x="-797750" y="-1761457"/>
              <a:ext cx="607680" cy="69538"/>
            </a:xfrm>
            <a:custGeom>
              <a:avLst/>
              <a:gdLst/>
              <a:ahLst/>
              <a:cxnLst/>
              <a:rect l="l" t="t" r="r" b="b"/>
              <a:pathLst>
                <a:path w="36913" h="4224" extrusionOk="0">
                  <a:moveTo>
                    <a:pt x="17720" y="0"/>
                  </a:moveTo>
                  <a:lnTo>
                    <a:pt x="16030" y="20"/>
                  </a:lnTo>
                  <a:lnTo>
                    <a:pt x="14361" y="40"/>
                  </a:lnTo>
                  <a:lnTo>
                    <a:pt x="12730" y="99"/>
                  </a:lnTo>
                  <a:lnTo>
                    <a:pt x="11178" y="157"/>
                  </a:lnTo>
                  <a:lnTo>
                    <a:pt x="9666" y="236"/>
                  </a:lnTo>
                  <a:lnTo>
                    <a:pt x="8251" y="354"/>
                  </a:lnTo>
                  <a:lnTo>
                    <a:pt x="6915" y="472"/>
                  </a:lnTo>
                  <a:lnTo>
                    <a:pt x="5658" y="609"/>
                  </a:lnTo>
                  <a:lnTo>
                    <a:pt x="4813" y="707"/>
                  </a:lnTo>
                  <a:lnTo>
                    <a:pt x="4067" y="825"/>
                  </a:lnTo>
                  <a:lnTo>
                    <a:pt x="3399" y="943"/>
                  </a:lnTo>
                  <a:lnTo>
                    <a:pt x="2790" y="1061"/>
                  </a:lnTo>
                  <a:lnTo>
                    <a:pt x="2260" y="1179"/>
                  </a:lnTo>
                  <a:lnTo>
                    <a:pt x="1808" y="1316"/>
                  </a:lnTo>
                  <a:lnTo>
                    <a:pt x="1415" y="1454"/>
                  </a:lnTo>
                  <a:lnTo>
                    <a:pt x="1061" y="1591"/>
                  </a:lnTo>
                  <a:lnTo>
                    <a:pt x="786" y="1729"/>
                  </a:lnTo>
                  <a:lnTo>
                    <a:pt x="550" y="1867"/>
                  </a:lnTo>
                  <a:lnTo>
                    <a:pt x="374" y="2024"/>
                  </a:lnTo>
                  <a:lnTo>
                    <a:pt x="236" y="2181"/>
                  </a:lnTo>
                  <a:lnTo>
                    <a:pt x="118" y="2358"/>
                  </a:lnTo>
                  <a:lnTo>
                    <a:pt x="59" y="2515"/>
                  </a:lnTo>
                  <a:lnTo>
                    <a:pt x="20" y="2692"/>
                  </a:lnTo>
                  <a:lnTo>
                    <a:pt x="0" y="2868"/>
                  </a:lnTo>
                  <a:lnTo>
                    <a:pt x="20" y="3045"/>
                  </a:lnTo>
                  <a:lnTo>
                    <a:pt x="40" y="3202"/>
                  </a:lnTo>
                  <a:lnTo>
                    <a:pt x="99" y="3360"/>
                  </a:lnTo>
                  <a:lnTo>
                    <a:pt x="177" y="3517"/>
                  </a:lnTo>
                  <a:lnTo>
                    <a:pt x="295" y="3654"/>
                  </a:lnTo>
                  <a:lnTo>
                    <a:pt x="452" y="3811"/>
                  </a:lnTo>
                  <a:lnTo>
                    <a:pt x="649" y="3949"/>
                  </a:lnTo>
                  <a:lnTo>
                    <a:pt x="865" y="4086"/>
                  </a:lnTo>
                  <a:lnTo>
                    <a:pt x="865" y="3143"/>
                  </a:lnTo>
                  <a:lnTo>
                    <a:pt x="963" y="3143"/>
                  </a:lnTo>
                  <a:lnTo>
                    <a:pt x="865" y="3006"/>
                  </a:lnTo>
                  <a:lnTo>
                    <a:pt x="825" y="2927"/>
                  </a:lnTo>
                  <a:lnTo>
                    <a:pt x="825" y="2868"/>
                  </a:lnTo>
                  <a:lnTo>
                    <a:pt x="845" y="2770"/>
                  </a:lnTo>
                  <a:lnTo>
                    <a:pt x="924" y="2672"/>
                  </a:lnTo>
                  <a:lnTo>
                    <a:pt x="1022" y="2554"/>
                  </a:lnTo>
                  <a:lnTo>
                    <a:pt x="1101" y="2515"/>
                  </a:lnTo>
                  <a:lnTo>
                    <a:pt x="1179" y="2456"/>
                  </a:lnTo>
                  <a:lnTo>
                    <a:pt x="1277" y="2417"/>
                  </a:lnTo>
                  <a:lnTo>
                    <a:pt x="1376" y="2358"/>
                  </a:lnTo>
                  <a:lnTo>
                    <a:pt x="1474" y="2299"/>
                  </a:lnTo>
                  <a:lnTo>
                    <a:pt x="1611" y="2259"/>
                  </a:lnTo>
                  <a:lnTo>
                    <a:pt x="1729" y="2200"/>
                  </a:lnTo>
                  <a:lnTo>
                    <a:pt x="1886" y="2161"/>
                  </a:lnTo>
                  <a:lnTo>
                    <a:pt x="2024" y="2122"/>
                  </a:lnTo>
                  <a:lnTo>
                    <a:pt x="2181" y="2063"/>
                  </a:lnTo>
                  <a:lnTo>
                    <a:pt x="2338" y="2024"/>
                  </a:lnTo>
                  <a:lnTo>
                    <a:pt x="2535" y="1965"/>
                  </a:lnTo>
                  <a:lnTo>
                    <a:pt x="2711" y="1925"/>
                  </a:lnTo>
                  <a:lnTo>
                    <a:pt x="2908" y="1886"/>
                  </a:lnTo>
                  <a:lnTo>
                    <a:pt x="3104" y="1847"/>
                  </a:lnTo>
                  <a:lnTo>
                    <a:pt x="3320" y="1788"/>
                  </a:lnTo>
                  <a:lnTo>
                    <a:pt x="3536" y="1749"/>
                  </a:lnTo>
                  <a:lnTo>
                    <a:pt x="3772" y="1709"/>
                  </a:lnTo>
                  <a:lnTo>
                    <a:pt x="4008" y="1670"/>
                  </a:lnTo>
                  <a:lnTo>
                    <a:pt x="4263" y="1631"/>
                  </a:lnTo>
                  <a:lnTo>
                    <a:pt x="4499" y="1591"/>
                  </a:lnTo>
                  <a:lnTo>
                    <a:pt x="4774" y="1552"/>
                  </a:lnTo>
                  <a:lnTo>
                    <a:pt x="5029" y="1513"/>
                  </a:lnTo>
                  <a:lnTo>
                    <a:pt x="5304" y="1474"/>
                  </a:lnTo>
                  <a:lnTo>
                    <a:pt x="5580" y="1454"/>
                  </a:lnTo>
                  <a:lnTo>
                    <a:pt x="5894" y="1415"/>
                  </a:lnTo>
                  <a:lnTo>
                    <a:pt x="6169" y="1375"/>
                  </a:lnTo>
                  <a:lnTo>
                    <a:pt x="6483" y="1336"/>
                  </a:lnTo>
                  <a:lnTo>
                    <a:pt x="6778" y="1316"/>
                  </a:lnTo>
                  <a:lnTo>
                    <a:pt x="7112" y="1277"/>
                  </a:lnTo>
                  <a:lnTo>
                    <a:pt x="7406" y="1258"/>
                  </a:lnTo>
                  <a:lnTo>
                    <a:pt x="7760" y="1218"/>
                  </a:lnTo>
                  <a:lnTo>
                    <a:pt x="8074" y="1199"/>
                  </a:lnTo>
                  <a:lnTo>
                    <a:pt x="8448" y="1159"/>
                  </a:lnTo>
                  <a:lnTo>
                    <a:pt x="8762" y="1140"/>
                  </a:lnTo>
                  <a:lnTo>
                    <a:pt x="9135" y="1120"/>
                  </a:lnTo>
                  <a:lnTo>
                    <a:pt x="9469" y="1081"/>
                  </a:lnTo>
                  <a:lnTo>
                    <a:pt x="9862" y="1061"/>
                  </a:lnTo>
                  <a:lnTo>
                    <a:pt x="10216" y="1041"/>
                  </a:lnTo>
                  <a:lnTo>
                    <a:pt x="10628" y="1022"/>
                  </a:lnTo>
                  <a:lnTo>
                    <a:pt x="10962" y="1002"/>
                  </a:lnTo>
                  <a:lnTo>
                    <a:pt x="11394" y="983"/>
                  </a:lnTo>
                  <a:lnTo>
                    <a:pt x="11728" y="963"/>
                  </a:lnTo>
                  <a:lnTo>
                    <a:pt x="12180" y="943"/>
                  </a:lnTo>
                  <a:lnTo>
                    <a:pt x="12534" y="924"/>
                  </a:lnTo>
                  <a:lnTo>
                    <a:pt x="12986" y="904"/>
                  </a:lnTo>
                  <a:lnTo>
                    <a:pt x="13339" y="904"/>
                  </a:lnTo>
                  <a:lnTo>
                    <a:pt x="13811" y="884"/>
                  </a:lnTo>
                  <a:lnTo>
                    <a:pt x="14164" y="884"/>
                  </a:lnTo>
                  <a:lnTo>
                    <a:pt x="14655" y="865"/>
                  </a:lnTo>
                  <a:lnTo>
                    <a:pt x="15009" y="865"/>
                  </a:lnTo>
                  <a:lnTo>
                    <a:pt x="15520" y="845"/>
                  </a:lnTo>
                  <a:lnTo>
                    <a:pt x="16738" y="845"/>
                  </a:lnTo>
                  <a:lnTo>
                    <a:pt x="17288" y="825"/>
                  </a:lnTo>
                  <a:lnTo>
                    <a:pt x="18466" y="825"/>
                  </a:lnTo>
                  <a:lnTo>
                    <a:pt x="20097" y="845"/>
                  </a:lnTo>
                  <a:lnTo>
                    <a:pt x="20175" y="845"/>
                  </a:lnTo>
                  <a:lnTo>
                    <a:pt x="21747" y="884"/>
                  </a:lnTo>
                  <a:lnTo>
                    <a:pt x="21826" y="884"/>
                  </a:lnTo>
                  <a:lnTo>
                    <a:pt x="23358" y="943"/>
                  </a:lnTo>
                  <a:lnTo>
                    <a:pt x="25008" y="1022"/>
                  </a:lnTo>
                  <a:lnTo>
                    <a:pt x="26560" y="1120"/>
                  </a:lnTo>
                  <a:lnTo>
                    <a:pt x="28033" y="1218"/>
                  </a:lnTo>
                  <a:lnTo>
                    <a:pt x="29389" y="1356"/>
                  </a:lnTo>
                  <a:lnTo>
                    <a:pt x="29900" y="1395"/>
                  </a:lnTo>
                  <a:lnTo>
                    <a:pt x="31255" y="1552"/>
                  </a:lnTo>
                  <a:lnTo>
                    <a:pt x="31353" y="1572"/>
                  </a:lnTo>
                  <a:lnTo>
                    <a:pt x="31687" y="1631"/>
                  </a:lnTo>
                  <a:lnTo>
                    <a:pt x="31844" y="1650"/>
                  </a:lnTo>
                  <a:lnTo>
                    <a:pt x="32159" y="1690"/>
                  </a:lnTo>
                  <a:lnTo>
                    <a:pt x="32257" y="1709"/>
                  </a:lnTo>
                  <a:lnTo>
                    <a:pt x="32827" y="1808"/>
                  </a:lnTo>
                  <a:lnTo>
                    <a:pt x="32984" y="1827"/>
                  </a:lnTo>
                  <a:lnTo>
                    <a:pt x="33220" y="1867"/>
                  </a:lnTo>
                  <a:lnTo>
                    <a:pt x="33396" y="1906"/>
                  </a:lnTo>
                  <a:lnTo>
                    <a:pt x="33612" y="1945"/>
                  </a:lnTo>
                  <a:lnTo>
                    <a:pt x="33809" y="2004"/>
                  </a:lnTo>
                  <a:lnTo>
                    <a:pt x="34064" y="2043"/>
                  </a:lnTo>
                  <a:lnTo>
                    <a:pt x="34300" y="2102"/>
                  </a:lnTo>
                  <a:lnTo>
                    <a:pt x="34437" y="2142"/>
                  </a:lnTo>
                  <a:lnTo>
                    <a:pt x="34634" y="2200"/>
                  </a:lnTo>
                  <a:lnTo>
                    <a:pt x="34752" y="2240"/>
                  </a:lnTo>
                  <a:lnTo>
                    <a:pt x="34948" y="2299"/>
                  </a:lnTo>
                  <a:lnTo>
                    <a:pt x="35046" y="2318"/>
                  </a:lnTo>
                  <a:lnTo>
                    <a:pt x="35282" y="2417"/>
                  </a:lnTo>
                  <a:lnTo>
                    <a:pt x="35341" y="2436"/>
                  </a:lnTo>
                  <a:lnTo>
                    <a:pt x="35498" y="2495"/>
                  </a:lnTo>
                  <a:lnTo>
                    <a:pt x="35557" y="2534"/>
                  </a:lnTo>
                  <a:lnTo>
                    <a:pt x="35695" y="2593"/>
                  </a:lnTo>
                  <a:lnTo>
                    <a:pt x="35872" y="2731"/>
                  </a:lnTo>
                  <a:lnTo>
                    <a:pt x="35989" y="2829"/>
                  </a:lnTo>
                  <a:lnTo>
                    <a:pt x="36048" y="2927"/>
                  </a:lnTo>
                  <a:lnTo>
                    <a:pt x="36068" y="3183"/>
                  </a:lnTo>
                  <a:lnTo>
                    <a:pt x="36088" y="3635"/>
                  </a:lnTo>
                  <a:lnTo>
                    <a:pt x="36088" y="4224"/>
                  </a:lnTo>
                  <a:lnTo>
                    <a:pt x="36304" y="4086"/>
                  </a:lnTo>
                  <a:lnTo>
                    <a:pt x="36481" y="3969"/>
                  </a:lnTo>
                  <a:lnTo>
                    <a:pt x="36618" y="3811"/>
                  </a:lnTo>
                  <a:lnTo>
                    <a:pt x="36736" y="3674"/>
                  </a:lnTo>
                  <a:lnTo>
                    <a:pt x="36814" y="3536"/>
                  </a:lnTo>
                  <a:lnTo>
                    <a:pt x="36873" y="3379"/>
                  </a:lnTo>
                  <a:lnTo>
                    <a:pt x="36893" y="3222"/>
                  </a:lnTo>
                  <a:lnTo>
                    <a:pt x="36913" y="3065"/>
                  </a:lnTo>
                  <a:lnTo>
                    <a:pt x="36893" y="2868"/>
                  </a:lnTo>
                  <a:lnTo>
                    <a:pt x="36854" y="2692"/>
                  </a:lnTo>
                  <a:lnTo>
                    <a:pt x="36795" y="2515"/>
                  </a:lnTo>
                  <a:lnTo>
                    <a:pt x="36677" y="2358"/>
                  </a:lnTo>
                  <a:lnTo>
                    <a:pt x="36539" y="2200"/>
                  </a:lnTo>
                  <a:lnTo>
                    <a:pt x="36343" y="2043"/>
                  </a:lnTo>
                  <a:lnTo>
                    <a:pt x="36107" y="1886"/>
                  </a:lnTo>
                  <a:lnTo>
                    <a:pt x="35813" y="1729"/>
                  </a:lnTo>
                  <a:lnTo>
                    <a:pt x="35459" y="1591"/>
                  </a:lnTo>
                  <a:lnTo>
                    <a:pt x="35046" y="1454"/>
                  </a:lnTo>
                  <a:lnTo>
                    <a:pt x="34575" y="1316"/>
                  </a:lnTo>
                  <a:lnTo>
                    <a:pt x="34025" y="1199"/>
                  </a:lnTo>
                  <a:lnTo>
                    <a:pt x="33396" y="1061"/>
                  </a:lnTo>
                  <a:lnTo>
                    <a:pt x="32689" y="943"/>
                  </a:lnTo>
                  <a:lnTo>
                    <a:pt x="31903" y="825"/>
                  </a:lnTo>
                  <a:lnTo>
                    <a:pt x="31039" y="707"/>
                  </a:lnTo>
                  <a:lnTo>
                    <a:pt x="29723" y="550"/>
                  </a:lnTo>
                  <a:lnTo>
                    <a:pt x="28328" y="413"/>
                  </a:lnTo>
                  <a:lnTo>
                    <a:pt x="26835" y="295"/>
                  </a:lnTo>
                  <a:lnTo>
                    <a:pt x="25263" y="197"/>
                  </a:lnTo>
                  <a:lnTo>
                    <a:pt x="23653" y="118"/>
                  </a:lnTo>
                  <a:lnTo>
                    <a:pt x="21963" y="59"/>
                  </a:lnTo>
                  <a:lnTo>
                    <a:pt x="20234" y="20"/>
                  </a:lnTo>
                  <a:lnTo>
                    <a:pt x="1846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7" name="Google Shape;11197;p69"/>
            <p:cNvSpPr/>
            <p:nvPr/>
          </p:nvSpPr>
          <p:spPr>
            <a:xfrm>
              <a:off x="-484686" y="-791216"/>
              <a:ext cx="284604" cy="75365"/>
            </a:xfrm>
            <a:custGeom>
              <a:avLst/>
              <a:gdLst/>
              <a:ahLst/>
              <a:cxnLst/>
              <a:rect l="l" t="t" r="r" b="b"/>
              <a:pathLst>
                <a:path w="17288" h="4578" extrusionOk="0">
                  <a:moveTo>
                    <a:pt x="17288" y="0"/>
                  </a:moveTo>
                  <a:lnTo>
                    <a:pt x="17189" y="40"/>
                  </a:lnTo>
                  <a:lnTo>
                    <a:pt x="17111" y="59"/>
                  </a:lnTo>
                  <a:lnTo>
                    <a:pt x="16757" y="177"/>
                  </a:lnTo>
                  <a:lnTo>
                    <a:pt x="16364" y="295"/>
                  </a:lnTo>
                  <a:lnTo>
                    <a:pt x="15893" y="413"/>
                  </a:lnTo>
                  <a:lnTo>
                    <a:pt x="15363" y="531"/>
                  </a:lnTo>
                  <a:lnTo>
                    <a:pt x="14754" y="629"/>
                  </a:lnTo>
                  <a:lnTo>
                    <a:pt x="14066" y="747"/>
                  </a:lnTo>
                  <a:lnTo>
                    <a:pt x="13300" y="845"/>
                  </a:lnTo>
                  <a:lnTo>
                    <a:pt x="12435" y="963"/>
                  </a:lnTo>
                  <a:lnTo>
                    <a:pt x="10687" y="1120"/>
                  </a:lnTo>
                  <a:lnTo>
                    <a:pt x="8762" y="1277"/>
                  </a:lnTo>
                  <a:lnTo>
                    <a:pt x="6719" y="1376"/>
                  </a:lnTo>
                  <a:lnTo>
                    <a:pt x="4558" y="1454"/>
                  </a:lnTo>
                  <a:lnTo>
                    <a:pt x="3536" y="2240"/>
                  </a:lnTo>
                  <a:lnTo>
                    <a:pt x="2476" y="2986"/>
                  </a:lnTo>
                  <a:lnTo>
                    <a:pt x="1395" y="3713"/>
                  </a:lnTo>
                  <a:lnTo>
                    <a:pt x="275" y="4401"/>
                  </a:lnTo>
                  <a:lnTo>
                    <a:pt x="0" y="4578"/>
                  </a:lnTo>
                  <a:lnTo>
                    <a:pt x="1847" y="4558"/>
                  </a:lnTo>
                  <a:lnTo>
                    <a:pt x="3576" y="4538"/>
                  </a:lnTo>
                  <a:lnTo>
                    <a:pt x="5226" y="4499"/>
                  </a:lnTo>
                  <a:lnTo>
                    <a:pt x="6778" y="4440"/>
                  </a:lnTo>
                  <a:lnTo>
                    <a:pt x="8232" y="4362"/>
                  </a:lnTo>
                  <a:lnTo>
                    <a:pt x="9587" y="4263"/>
                  </a:lnTo>
                  <a:lnTo>
                    <a:pt x="10825" y="4165"/>
                  </a:lnTo>
                  <a:lnTo>
                    <a:pt x="11984" y="4047"/>
                  </a:lnTo>
                  <a:lnTo>
                    <a:pt x="13025" y="3929"/>
                  </a:lnTo>
                  <a:lnTo>
                    <a:pt x="13948" y="3811"/>
                  </a:lnTo>
                  <a:lnTo>
                    <a:pt x="14773" y="3674"/>
                  </a:lnTo>
                  <a:lnTo>
                    <a:pt x="15480" y="3536"/>
                  </a:lnTo>
                  <a:lnTo>
                    <a:pt x="16070" y="3399"/>
                  </a:lnTo>
                  <a:lnTo>
                    <a:pt x="16541" y="3261"/>
                  </a:lnTo>
                  <a:lnTo>
                    <a:pt x="16875" y="3124"/>
                  </a:lnTo>
                  <a:lnTo>
                    <a:pt x="17013" y="3065"/>
                  </a:lnTo>
                  <a:lnTo>
                    <a:pt x="17111" y="3006"/>
                  </a:lnTo>
                  <a:lnTo>
                    <a:pt x="17189" y="3026"/>
                  </a:lnTo>
                  <a:lnTo>
                    <a:pt x="17288" y="3085"/>
                  </a:lnTo>
                  <a:lnTo>
                    <a:pt x="1728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8" name="Google Shape;11198;p69"/>
            <p:cNvSpPr/>
            <p:nvPr/>
          </p:nvSpPr>
          <p:spPr>
            <a:xfrm>
              <a:off x="-250217" y="-1024730"/>
              <a:ext cx="49503" cy="86049"/>
            </a:xfrm>
            <a:custGeom>
              <a:avLst/>
              <a:gdLst/>
              <a:ahLst/>
              <a:cxnLst/>
              <a:rect l="l" t="t" r="r" b="b"/>
              <a:pathLst>
                <a:path w="3007" h="5227" extrusionOk="0">
                  <a:moveTo>
                    <a:pt x="2987" y="1"/>
                  </a:moveTo>
                  <a:lnTo>
                    <a:pt x="2633" y="688"/>
                  </a:lnTo>
                  <a:lnTo>
                    <a:pt x="2299" y="1356"/>
                  </a:lnTo>
                  <a:lnTo>
                    <a:pt x="1926" y="2024"/>
                  </a:lnTo>
                  <a:lnTo>
                    <a:pt x="1572" y="2692"/>
                  </a:lnTo>
                  <a:lnTo>
                    <a:pt x="1179" y="3341"/>
                  </a:lnTo>
                  <a:lnTo>
                    <a:pt x="806" y="3969"/>
                  </a:lnTo>
                  <a:lnTo>
                    <a:pt x="394" y="4598"/>
                  </a:lnTo>
                  <a:lnTo>
                    <a:pt x="1" y="5226"/>
                  </a:lnTo>
                  <a:lnTo>
                    <a:pt x="1" y="5226"/>
                  </a:lnTo>
                  <a:lnTo>
                    <a:pt x="570" y="5128"/>
                  </a:lnTo>
                  <a:lnTo>
                    <a:pt x="1062" y="5050"/>
                  </a:lnTo>
                  <a:lnTo>
                    <a:pt x="1513" y="4951"/>
                  </a:lnTo>
                  <a:lnTo>
                    <a:pt x="1906" y="4853"/>
                  </a:lnTo>
                  <a:lnTo>
                    <a:pt x="2240" y="4755"/>
                  </a:lnTo>
                  <a:lnTo>
                    <a:pt x="2515" y="4657"/>
                  </a:lnTo>
                  <a:lnTo>
                    <a:pt x="2712" y="4558"/>
                  </a:lnTo>
                  <a:lnTo>
                    <a:pt x="2869" y="4460"/>
                  </a:lnTo>
                  <a:lnTo>
                    <a:pt x="3006" y="4519"/>
                  </a:lnTo>
                  <a:lnTo>
                    <a:pt x="3006" y="4519"/>
                  </a:lnTo>
                  <a:lnTo>
                    <a:pt x="298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9" name="Google Shape;11199;p69"/>
            <p:cNvSpPr/>
            <p:nvPr/>
          </p:nvSpPr>
          <p:spPr>
            <a:xfrm>
              <a:off x="-308744" y="-930609"/>
              <a:ext cx="108027" cy="68583"/>
            </a:xfrm>
            <a:custGeom>
              <a:avLst/>
              <a:gdLst/>
              <a:ahLst/>
              <a:cxnLst/>
              <a:rect l="l" t="t" r="r" b="b"/>
              <a:pathLst>
                <a:path w="6562" h="4166" extrusionOk="0">
                  <a:moveTo>
                    <a:pt x="6561" y="1"/>
                  </a:moveTo>
                  <a:lnTo>
                    <a:pt x="6424" y="59"/>
                  </a:lnTo>
                  <a:lnTo>
                    <a:pt x="6129" y="158"/>
                  </a:lnTo>
                  <a:lnTo>
                    <a:pt x="5795" y="256"/>
                  </a:lnTo>
                  <a:lnTo>
                    <a:pt x="5402" y="354"/>
                  </a:lnTo>
                  <a:lnTo>
                    <a:pt x="4970" y="452"/>
                  </a:lnTo>
                  <a:lnTo>
                    <a:pt x="4479" y="551"/>
                  </a:lnTo>
                  <a:lnTo>
                    <a:pt x="3929" y="649"/>
                  </a:lnTo>
                  <a:lnTo>
                    <a:pt x="2652" y="826"/>
                  </a:lnTo>
                  <a:lnTo>
                    <a:pt x="2024" y="1690"/>
                  </a:lnTo>
                  <a:lnTo>
                    <a:pt x="1356" y="2535"/>
                  </a:lnTo>
                  <a:lnTo>
                    <a:pt x="688" y="3360"/>
                  </a:lnTo>
                  <a:lnTo>
                    <a:pt x="0" y="4165"/>
                  </a:lnTo>
                  <a:lnTo>
                    <a:pt x="1316" y="4047"/>
                  </a:lnTo>
                  <a:lnTo>
                    <a:pt x="2495" y="3910"/>
                  </a:lnTo>
                  <a:lnTo>
                    <a:pt x="3517" y="3753"/>
                  </a:lnTo>
                  <a:lnTo>
                    <a:pt x="4401" y="3615"/>
                  </a:lnTo>
                  <a:lnTo>
                    <a:pt x="5147" y="3458"/>
                  </a:lnTo>
                  <a:lnTo>
                    <a:pt x="5736" y="3301"/>
                  </a:lnTo>
                  <a:lnTo>
                    <a:pt x="5952" y="3222"/>
                  </a:lnTo>
                  <a:lnTo>
                    <a:pt x="6149" y="3144"/>
                  </a:lnTo>
                  <a:lnTo>
                    <a:pt x="6306" y="3065"/>
                  </a:lnTo>
                  <a:lnTo>
                    <a:pt x="6424" y="2987"/>
                  </a:lnTo>
                  <a:lnTo>
                    <a:pt x="6502" y="3006"/>
                  </a:lnTo>
                  <a:lnTo>
                    <a:pt x="6561" y="3045"/>
                  </a:lnTo>
                  <a:lnTo>
                    <a:pt x="656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0" name="Google Shape;11200;p69"/>
            <p:cNvSpPr/>
            <p:nvPr/>
          </p:nvSpPr>
          <p:spPr>
            <a:xfrm>
              <a:off x="-384425" y="-860756"/>
              <a:ext cx="184034" cy="73110"/>
            </a:xfrm>
            <a:custGeom>
              <a:avLst/>
              <a:gdLst/>
              <a:ahLst/>
              <a:cxnLst/>
              <a:rect l="l" t="t" r="r" b="b"/>
              <a:pathLst>
                <a:path w="11179" h="4441" extrusionOk="0">
                  <a:moveTo>
                    <a:pt x="11178" y="1"/>
                  </a:moveTo>
                  <a:lnTo>
                    <a:pt x="11021" y="60"/>
                  </a:lnTo>
                  <a:lnTo>
                    <a:pt x="10667" y="178"/>
                  </a:lnTo>
                  <a:lnTo>
                    <a:pt x="10274" y="276"/>
                  </a:lnTo>
                  <a:lnTo>
                    <a:pt x="9803" y="394"/>
                  </a:lnTo>
                  <a:lnTo>
                    <a:pt x="9273" y="512"/>
                  </a:lnTo>
                  <a:lnTo>
                    <a:pt x="8664" y="629"/>
                  </a:lnTo>
                  <a:lnTo>
                    <a:pt x="7976" y="728"/>
                  </a:lnTo>
                  <a:lnTo>
                    <a:pt x="7210" y="845"/>
                  </a:lnTo>
                  <a:lnTo>
                    <a:pt x="6345" y="944"/>
                  </a:lnTo>
                  <a:lnTo>
                    <a:pt x="4951" y="1081"/>
                  </a:lnTo>
                  <a:lnTo>
                    <a:pt x="3438" y="1199"/>
                  </a:lnTo>
                  <a:lnTo>
                    <a:pt x="2613" y="2044"/>
                  </a:lnTo>
                  <a:lnTo>
                    <a:pt x="1768" y="2869"/>
                  </a:lnTo>
                  <a:lnTo>
                    <a:pt x="904" y="3674"/>
                  </a:lnTo>
                  <a:lnTo>
                    <a:pt x="0" y="4440"/>
                  </a:lnTo>
                  <a:lnTo>
                    <a:pt x="1179" y="4401"/>
                  </a:lnTo>
                  <a:lnTo>
                    <a:pt x="2279" y="4342"/>
                  </a:lnTo>
                  <a:lnTo>
                    <a:pt x="3340" y="4264"/>
                  </a:lnTo>
                  <a:lnTo>
                    <a:pt x="4342" y="4185"/>
                  </a:lnTo>
                  <a:lnTo>
                    <a:pt x="5265" y="4107"/>
                  </a:lnTo>
                  <a:lnTo>
                    <a:pt x="6129" y="4008"/>
                  </a:lnTo>
                  <a:lnTo>
                    <a:pt x="6935" y="3930"/>
                  </a:lnTo>
                  <a:lnTo>
                    <a:pt x="7662" y="3831"/>
                  </a:lnTo>
                  <a:lnTo>
                    <a:pt x="8330" y="3714"/>
                  </a:lnTo>
                  <a:lnTo>
                    <a:pt x="8919" y="3615"/>
                  </a:lnTo>
                  <a:lnTo>
                    <a:pt x="9449" y="3517"/>
                  </a:lnTo>
                  <a:lnTo>
                    <a:pt x="9921" y="3399"/>
                  </a:lnTo>
                  <a:lnTo>
                    <a:pt x="10294" y="3301"/>
                  </a:lnTo>
                  <a:lnTo>
                    <a:pt x="10608" y="3183"/>
                  </a:lnTo>
                  <a:lnTo>
                    <a:pt x="10864" y="3085"/>
                  </a:lnTo>
                  <a:lnTo>
                    <a:pt x="11021" y="2987"/>
                  </a:lnTo>
                  <a:lnTo>
                    <a:pt x="11099" y="3006"/>
                  </a:lnTo>
                  <a:lnTo>
                    <a:pt x="11178" y="3046"/>
                  </a:lnTo>
                  <a:lnTo>
                    <a:pt x="1117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1" name="Google Shape;11201;p69"/>
            <p:cNvSpPr/>
            <p:nvPr/>
          </p:nvSpPr>
          <p:spPr>
            <a:xfrm>
              <a:off x="-779311" y="-721362"/>
              <a:ext cx="579859" cy="141018"/>
            </a:xfrm>
            <a:custGeom>
              <a:avLst/>
              <a:gdLst/>
              <a:ahLst/>
              <a:cxnLst/>
              <a:rect l="l" t="t" r="r" b="b"/>
              <a:pathLst>
                <a:path w="35223" h="8566" extrusionOk="0">
                  <a:moveTo>
                    <a:pt x="35184" y="1"/>
                  </a:moveTo>
                  <a:lnTo>
                    <a:pt x="35105" y="40"/>
                  </a:lnTo>
                  <a:lnTo>
                    <a:pt x="35007" y="60"/>
                  </a:lnTo>
                  <a:lnTo>
                    <a:pt x="34653" y="177"/>
                  </a:lnTo>
                  <a:lnTo>
                    <a:pt x="34260" y="295"/>
                  </a:lnTo>
                  <a:lnTo>
                    <a:pt x="33789" y="413"/>
                  </a:lnTo>
                  <a:lnTo>
                    <a:pt x="33259" y="531"/>
                  </a:lnTo>
                  <a:lnTo>
                    <a:pt x="32650" y="629"/>
                  </a:lnTo>
                  <a:lnTo>
                    <a:pt x="31962" y="747"/>
                  </a:lnTo>
                  <a:lnTo>
                    <a:pt x="31196" y="845"/>
                  </a:lnTo>
                  <a:lnTo>
                    <a:pt x="30331" y="944"/>
                  </a:lnTo>
                  <a:lnTo>
                    <a:pt x="29055" y="1081"/>
                  </a:lnTo>
                  <a:lnTo>
                    <a:pt x="27699" y="1199"/>
                  </a:lnTo>
                  <a:lnTo>
                    <a:pt x="26245" y="1297"/>
                  </a:lnTo>
                  <a:lnTo>
                    <a:pt x="24752" y="1376"/>
                  </a:lnTo>
                  <a:lnTo>
                    <a:pt x="23181" y="1435"/>
                  </a:lnTo>
                  <a:lnTo>
                    <a:pt x="21550" y="1474"/>
                  </a:lnTo>
                  <a:lnTo>
                    <a:pt x="19881" y="1513"/>
                  </a:lnTo>
                  <a:lnTo>
                    <a:pt x="17386" y="1513"/>
                  </a:lnTo>
                  <a:lnTo>
                    <a:pt x="16011" y="1494"/>
                  </a:lnTo>
                  <a:lnTo>
                    <a:pt x="15087" y="2024"/>
                  </a:lnTo>
                  <a:lnTo>
                    <a:pt x="14144" y="2515"/>
                  </a:lnTo>
                  <a:lnTo>
                    <a:pt x="13182" y="2987"/>
                  </a:lnTo>
                  <a:lnTo>
                    <a:pt x="12219" y="3419"/>
                  </a:lnTo>
                  <a:lnTo>
                    <a:pt x="11257" y="3831"/>
                  </a:lnTo>
                  <a:lnTo>
                    <a:pt x="10274" y="4205"/>
                  </a:lnTo>
                  <a:lnTo>
                    <a:pt x="9272" y="4558"/>
                  </a:lnTo>
                  <a:lnTo>
                    <a:pt x="8271" y="4892"/>
                  </a:lnTo>
                  <a:lnTo>
                    <a:pt x="7269" y="5187"/>
                  </a:lnTo>
                  <a:lnTo>
                    <a:pt x="6247" y="5462"/>
                  </a:lnTo>
                  <a:lnTo>
                    <a:pt x="5206" y="5717"/>
                  </a:lnTo>
                  <a:lnTo>
                    <a:pt x="4184" y="5953"/>
                  </a:lnTo>
                  <a:lnTo>
                    <a:pt x="3143" y="6149"/>
                  </a:lnTo>
                  <a:lnTo>
                    <a:pt x="2102" y="6326"/>
                  </a:lnTo>
                  <a:lnTo>
                    <a:pt x="1061" y="6464"/>
                  </a:lnTo>
                  <a:lnTo>
                    <a:pt x="0" y="6601"/>
                  </a:lnTo>
                  <a:lnTo>
                    <a:pt x="59" y="6680"/>
                  </a:lnTo>
                  <a:lnTo>
                    <a:pt x="79" y="6778"/>
                  </a:lnTo>
                  <a:lnTo>
                    <a:pt x="157" y="6837"/>
                  </a:lnTo>
                  <a:lnTo>
                    <a:pt x="295" y="6916"/>
                  </a:lnTo>
                  <a:lnTo>
                    <a:pt x="629" y="7053"/>
                  </a:lnTo>
                  <a:lnTo>
                    <a:pt x="1100" y="7191"/>
                  </a:lnTo>
                  <a:lnTo>
                    <a:pt x="1690" y="7348"/>
                  </a:lnTo>
                  <a:lnTo>
                    <a:pt x="2416" y="7505"/>
                  </a:lnTo>
                  <a:lnTo>
                    <a:pt x="3261" y="7642"/>
                  </a:lnTo>
                  <a:lnTo>
                    <a:pt x="4224" y="7780"/>
                  </a:lnTo>
                  <a:lnTo>
                    <a:pt x="5285" y="7917"/>
                  </a:lnTo>
                  <a:lnTo>
                    <a:pt x="6463" y="8055"/>
                  </a:lnTo>
                  <a:lnTo>
                    <a:pt x="7760" y="8173"/>
                  </a:lnTo>
                  <a:lnTo>
                    <a:pt x="9135" y="8271"/>
                  </a:lnTo>
                  <a:lnTo>
                    <a:pt x="10628" y="8369"/>
                  </a:lnTo>
                  <a:lnTo>
                    <a:pt x="12219" y="8448"/>
                  </a:lnTo>
                  <a:lnTo>
                    <a:pt x="13909" y="8507"/>
                  </a:lnTo>
                  <a:lnTo>
                    <a:pt x="15696" y="8546"/>
                  </a:lnTo>
                  <a:lnTo>
                    <a:pt x="17562" y="8566"/>
                  </a:lnTo>
                  <a:lnTo>
                    <a:pt x="20490" y="8566"/>
                  </a:lnTo>
                  <a:lnTo>
                    <a:pt x="23063" y="8526"/>
                  </a:lnTo>
                  <a:lnTo>
                    <a:pt x="25322" y="8467"/>
                  </a:lnTo>
                  <a:lnTo>
                    <a:pt x="27287" y="8369"/>
                  </a:lnTo>
                  <a:lnTo>
                    <a:pt x="28956" y="8232"/>
                  </a:lnTo>
                  <a:lnTo>
                    <a:pt x="30371" y="8114"/>
                  </a:lnTo>
                  <a:lnTo>
                    <a:pt x="31549" y="7957"/>
                  </a:lnTo>
                  <a:lnTo>
                    <a:pt x="32512" y="7800"/>
                  </a:lnTo>
                  <a:lnTo>
                    <a:pt x="33278" y="7642"/>
                  </a:lnTo>
                  <a:lnTo>
                    <a:pt x="33868" y="7505"/>
                  </a:lnTo>
                  <a:lnTo>
                    <a:pt x="34319" y="7348"/>
                  </a:lnTo>
                  <a:lnTo>
                    <a:pt x="34634" y="7230"/>
                  </a:lnTo>
                  <a:lnTo>
                    <a:pt x="34850" y="7112"/>
                  </a:lnTo>
                  <a:lnTo>
                    <a:pt x="34968" y="7014"/>
                  </a:lnTo>
                  <a:lnTo>
                    <a:pt x="35027" y="6955"/>
                  </a:lnTo>
                  <a:lnTo>
                    <a:pt x="35046" y="6916"/>
                  </a:lnTo>
                  <a:lnTo>
                    <a:pt x="35125" y="6798"/>
                  </a:lnTo>
                  <a:lnTo>
                    <a:pt x="35223" y="6699"/>
                  </a:lnTo>
                  <a:lnTo>
                    <a:pt x="3518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2" name="Google Shape;11202;p69"/>
            <p:cNvSpPr/>
            <p:nvPr/>
          </p:nvSpPr>
          <p:spPr>
            <a:xfrm>
              <a:off x="-780612" y="-722334"/>
              <a:ext cx="264882" cy="109657"/>
            </a:xfrm>
            <a:custGeom>
              <a:avLst/>
              <a:gdLst/>
              <a:ahLst/>
              <a:cxnLst/>
              <a:rect l="l" t="t" r="r" b="b"/>
              <a:pathLst>
                <a:path w="16090" h="6661" extrusionOk="0">
                  <a:moveTo>
                    <a:pt x="1" y="1"/>
                  </a:moveTo>
                  <a:lnTo>
                    <a:pt x="20" y="6562"/>
                  </a:lnTo>
                  <a:lnTo>
                    <a:pt x="79" y="6660"/>
                  </a:lnTo>
                  <a:lnTo>
                    <a:pt x="1140" y="6523"/>
                  </a:lnTo>
                  <a:lnTo>
                    <a:pt x="2181" y="6385"/>
                  </a:lnTo>
                  <a:lnTo>
                    <a:pt x="3222" y="6208"/>
                  </a:lnTo>
                  <a:lnTo>
                    <a:pt x="4263" y="6012"/>
                  </a:lnTo>
                  <a:lnTo>
                    <a:pt x="5285" y="5776"/>
                  </a:lnTo>
                  <a:lnTo>
                    <a:pt x="6326" y="5521"/>
                  </a:lnTo>
                  <a:lnTo>
                    <a:pt x="7348" y="5246"/>
                  </a:lnTo>
                  <a:lnTo>
                    <a:pt x="8350" y="4951"/>
                  </a:lnTo>
                  <a:lnTo>
                    <a:pt x="9351" y="4617"/>
                  </a:lnTo>
                  <a:lnTo>
                    <a:pt x="10353" y="4264"/>
                  </a:lnTo>
                  <a:lnTo>
                    <a:pt x="11336" y="3890"/>
                  </a:lnTo>
                  <a:lnTo>
                    <a:pt x="12298" y="3478"/>
                  </a:lnTo>
                  <a:lnTo>
                    <a:pt x="13261" y="3046"/>
                  </a:lnTo>
                  <a:lnTo>
                    <a:pt x="14223" y="2574"/>
                  </a:lnTo>
                  <a:lnTo>
                    <a:pt x="15166" y="2083"/>
                  </a:lnTo>
                  <a:lnTo>
                    <a:pt x="16090" y="1553"/>
                  </a:lnTo>
                  <a:lnTo>
                    <a:pt x="14459" y="1533"/>
                  </a:lnTo>
                  <a:lnTo>
                    <a:pt x="12887" y="1494"/>
                  </a:lnTo>
                  <a:lnTo>
                    <a:pt x="11336" y="1415"/>
                  </a:lnTo>
                  <a:lnTo>
                    <a:pt x="9843" y="1337"/>
                  </a:lnTo>
                  <a:lnTo>
                    <a:pt x="8389" y="1258"/>
                  </a:lnTo>
                  <a:lnTo>
                    <a:pt x="7033" y="1140"/>
                  </a:lnTo>
                  <a:lnTo>
                    <a:pt x="5717" y="1022"/>
                  </a:lnTo>
                  <a:lnTo>
                    <a:pt x="4499" y="885"/>
                  </a:lnTo>
                  <a:lnTo>
                    <a:pt x="3694" y="767"/>
                  </a:lnTo>
                  <a:lnTo>
                    <a:pt x="2967" y="669"/>
                  </a:lnTo>
                  <a:lnTo>
                    <a:pt x="2299" y="570"/>
                  </a:lnTo>
                  <a:lnTo>
                    <a:pt x="1729" y="453"/>
                  </a:lnTo>
                  <a:lnTo>
                    <a:pt x="1199" y="335"/>
                  </a:lnTo>
                  <a:lnTo>
                    <a:pt x="747" y="236"/>
                  </a:lnTo>
                  <a:lnTo>
                    <a:pt x="335" y="1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3" name="Google Shape;11203;p69"/>
            <p:cNvSpPr/>
            <p:nvPr/>
          </p:nvSpPr>
          <p:spPr>
            <a:xfrm>
              <a:off x="-780941" y="-792187"/>
              <a:ext cx="371279" cy="76337"/>
            </a:xfrm>
            <a:custGeom>
              <a:avLst/>
              <a:gdLst/>
              <a:ahLst/>
              <a:cxnLst/>
              <a:rect l="l" t="t" r="r" b="b"/>
              <a:pathLst>
                <a:path w="22553" h="4637" extrusionOk="0">
                  <a:moveTo>
                    <a:pt x="1" y="0"/>
                  </a:moveTo>
                  <a:lnTo>
                    <a:pt x="1" y="2967"/>
                  </a:lnTo>
                  <a:lnTo>
                    <a:pt x="315" y="3104"/>
                  </a:lnTo>
                  <a:lnTo>
                    <a:pt x="728" y="3242"/>
                  </a:lnTo>
                  <a:lnTo>
                    <a:pt x="1258" y="3379"/>
                  </a:lnTo>
                  <a:lnTo>
                    <a:pt x="1887" y="3517"/>
                  </a:lnTo>
                  <a:lnTo>
                    <a:pt x="2633" y="3654"/>
                  </a:lnTo>
                  <a:lnTo>
                    <a:pt x="3498" y="3792"/>
                  </a:lnTo>
                  <a:lnTo>
                    <a:pt x="4460" y="3929"/>
                  </a:lnTo>
                  <a:lnTo>
                    <a:pt x="5521" y="4047"/>
                  </a:lnTo>
                  <a:lnTo>
                    <a:pt x="6680" y="4165"/>
                  </a:lnTo>
                  <a:lnTo>
                    <a:pt x="7957" y="4263"/>
                  </a:lnTo>
                  <a:lnTo>
                    <a:pt x="9313" y="4362"/>
                  </a:lnTo>
                  <a:lnTo>
                    <a:pt x="10766" y="4440"/>
                  </a:lnTo>
                  <a:lnTo>
                    <a:pt x="12318" y="4519"/>
                  </a:lnTo>
                  <a:lnTo>
                    <a:pt x="13949" y="4578"/>
                  </a:lnTo>
                  <a:lnTo>
                    <a:pt x="15677" y="4617"/>
                  </a:lnTo>
                  <a:lnTo>
                    <a:pt x="17485" y="4637"/>
                  </a:lnTo>
                  <a:lnTo>
                    <a:pt x="17995" y="4637"/>
                  </a:lnTo>
                  <a:lnTo>
                    <a:pt x="18270" y="4460"/>
                  </a:lnTo>
                  <a:lnTo>
                    <a:pt x="19390" y="3772"/>
                  </a:lnTo>
                  <a:lnTo>
                    <a:pt x="20471" y="3045"/>
                  </a:lnTo>
                  <a:lnTo>
                    <a:pt x="21531" y="2299"/>
                  </a:lnTo>
                  <a:lnTo>
                    <a:pt x="22553" y="1513"/>
                  </a:lnTo>
                  <a:lnTo>
                    <a:pt x="22553" y="1513"/>
                  </a:lnTo>
                  <a:lnTo>
                    <a:pt x="20451" y="1572"/>
                  </a:lnTo>
                  <a:lnTo>
                    <a:pt x="17485" y="1572"/>
                  </a:lnTo>
                  <a:lnTo>
                    <a:pt x="15658" y="1552"/>
                  </a:lnTo>
                  <a:lnTo>
                    <a:pt x="13870" y="1513"/>
                  </a:lnTo>
                  <a:lnTo>
                    <a:pt x="12141" y="1454"/>
                  </a:lnTo>
                  <a:lnTo>
                    <a:pt x="10472" y="1376"/>
                  </a:lnTo>
                  <a:lnTo>
                    <a:pt x="8861" y="1277"/>
                  </a:lnTo>
                  <a:lnTo>
                    <a:pt x="7328" y="1159"/>
                  </a:lnTo>
                  <a:lnTo>
                    <a:pt x="5875" y="1042"/>
                  </a:lnTo>
                  <a:lnTo>
                    <a:pt x="4519" y="884"/>
                  </a:lnTo>
                  <a:lnTo>
                    <a:pt x="3714" y="786"/>
                  </a:lnTo>
                  <a:lnTo>
                    <a:pt x="2987" y="668"/>
                  </a:lnTo>
                  <a:lnTo>
                    <a:pt x="2319" y="570"/>
                  </a:lnTo>
                  <a:lnTo>
                    <a:pt x="1730" y="452"/>
                  </a:lnTo>
                  <a:lnTo>
                    <a:pt x="1199" y="334"/>
                  </a:lnTo>
                  <a:lnTo>
                    <a:pt x="747" y="236"/>
                  </a:lnTo>
                  <a:lnTo>
                    <a:pt x="355" y="1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4" name="Google Shape;11204;p69"/>
            <p:cNvSpPr/>
            <p:nvPr/>
          </p:nvSpPr>
          <p:spPr>
            <a:xfrm>
              <a:off x="-715928" y="-1339736"/>
              <a:ext cx="514865" cy="414295"/>
            </a:xfrm>
            <a:custGeom>
              <a:avLst/>
              <a:gdLst/>
              <a:ahLst/>
              <a:cxnLst/>
              <a:rect l="l" t="t" r="r" b="b"/>
              <a:pathLst>
                <a:path w="31275" h="25166" extrusionOk="0">
                  <a:moveTo>
                    <a:pt x="31196" y="1"/>
                  </a:moveTo>
                  <a:lnTo>
                    <a:pt x="30685" y="178"/>
                  </a:lnTo>
                  <a:lnTo>
                    <a:pt x="30057" y="335"/>
                  </a:lnTo>
                  <a:lnTo>
                    <a:pt x="29310" y="492"/>
                  </a:lnTo>
                  <a:lnTo>
                    <a:pt x="28407" y="649"/>
                  </a:lnTo>
                  <a:lnTo>
                    <a:pt x="28014" y="1494"/>
                  </a:lnTo>
                  <a:lnTo>
                    <a:pt x="27582" y="2339"/>
                  </a:lnTo>
                  <a:lnTo>
                    <a:pt x="27149" y="3164"/>
                  </a:lnTo>
                  <a:lnTo>
                    <a:pt x="26698" y="3989"/>
                  </a:lnTo>
                  <a:lnTo>
                    <a:pt x="26226" y="4794"/>
                  </a:lnTo>
                  <a:lnTo>
                    <a:pt x="25735" y="5600"/>
                  </a:lnTo>
                  <a:lnTo>
                    <a:pt x="25224" y="6385"/>
                  </a:lnTo>
                  <a:lnTo>
                    <a:pt x="24713" y="7171"/>
                  </a:lnTo>
                  <a:lnTo>
                    <a:pt x="24163" y="7937"/>
                  </a:lnTo>
                  <a:lnTo>
                    <a:pt x="23613" y="8704"/>
                  </a:lnTo>
                  <a:lnTo>
                    <a:pt x="23024" y="9450"/>
                  </a:lnTo>
                  <a:lnTo>
                    <a:pt x="22435" y="10197"/>
                  </a:lnTo>
                  <a:lnTo>
                    <a:pt x="21806" y="10923"/>
                  </a:lnTo>
                  <a:lnTo>
                    <a:pt x="21177" y="11631"/>
                  </a:lnTo>
                  <a:lnTo>
                    <a:pt x="20510" y="12318"/>
                  </a:lnTo>
                  <a:lnTo>
                    <a:pt x="19842" y="13006"/>
                  </a:lnTo>
                  <a:lnTo>
                    <a:pt x="18761" y="14008"/>
                  </a:lnTo>
                  <a:lnTo>
                    <a:pt x="17661" y="14970"/>
                  </a:lnTo>
                  <a:lnTo>
                    <a:pt x="16541" y="15894"/>
                  </a:lnTo>
                  <a:lnTo>
                    <a:pt x="15382" y="16778"/>
                  </a:lnTo>
                  <a:lnTo>
                    <a:pt x="14204" y="17622"/>
                  </a:lnTo>
                  <a:lnTo>
                    <a:pt x="13005" y="18447"/>
                  </a:lnTo>
                  <a:lnTo>
                    <a:pt x="11787" y="19213"/>
                  </a:lnTo>
                  <a:lnTo>
                    <a:pt x="10530" y="19960"/>
                  </a:lnTo>
                  <a:lnTo>
                    <a:pt x="9273" y="20648"/>
                  </a:lnTo>
                  <a:lnTo>
                    <a:pt x="7996" y="21315"/>
                  </a:lnTo>
                  <a:lnTo>
                    <a:pt x="6699" y="21924"/>
                  </a:lnTo>
                  <a:lnTo>
                    <a:pt x="5383" y="22514"/>
                  </a:lnTo>
                  <a:lnTo>
                    <a:pt x="4047" y="23044"/>
                  </a:lnTo>
                  <a:lnTo>
                    <a:pt x="2711" y="23535"/>
                  </a:lnTo>
                  <a:lnTo>
                    <a:pt x="1356" y="23987"/>
                  </a:lnTo>
                  <a:lnTo>
                    <a:pt x="1" y="24400"/>
                  </a:lnTo>
                  <a:lnTo>
                    <a:pt x="1199" y="24557"/>
                  </a:lnTo>
                  <a:lnTo>
                    <a:pt x="2574" y="24694"/>
                  </a:lnTo>
                  <a:lnTo>
                    <a:pt x="4067" y="24812"/>
                  </a:lnTo>
                  <a:lnTo>
                    <a:pt x="5697" y="24930"/>
                  </a:lnTo>
                  <a:lnTo>
                    <a:pt x="7465" y="25028"/>
                  </a:lnTo>
                  <a:lnTo>
                    <a:pt x="9371" y="25087"/>
                  </a:lnTo>
                  <a:lnTo>
                    <a:pt x="11394" y="25146"/>
                  </a:lnTo>
                  <a:lnTo>
                    <a:pt x="13536" y="25166"/>
                  </a:lnTo>
                  <a:lnTo>
                    <a:pt x="15972" y="25166"/>
                  </a:lnTo>
                  <a:lnTo>
                    <a:pt x="18250" y="25127"/>
                  </a:lnTo>
                  <a:lnTo>
                    <a:pt x="20372" y="25048"/>
                  </a:lnTo>
                  <a:lnTo>
                    <a:pt x="22317" y="24950"/>
                  </a:lnTo>
                  <a:lnTo>
                    <a:pt x="24085" y="24832"/>
                  </a:lnTo>
                  <a:lnTo>
                    <a:pt x="25676" y="24694"/>
                  </a:lnTo>
                  <a:lnTo>
                    <a:pt x="27071" y="24537"/>
                  </a:lnTo>
                  <a:lnTo>
                    <a:pt x="28289" y="24360"/>
                  </a:lnTo>
                  <a:lnTo>
                    <a:pt x="28682" y="23732"/>
                  </a:lnTo>
                  <a:lnTo>
                    <a:pt x="29094" y="23103"/>
                  </a:lnTo>
                  <a:lnTo>
                    <a:pt x="29467" y="22475"/>
                  </a:lnTo>
                  <a:lnTo>
                    <a:pt x="29860" y="21826"/>
                  </a:lnTo>
                  <a:lnTo>
                    <a:pt x="30214" y="21158"/>
                  </a:lnTo>
                  <a:lnTo>
                    <a:pt x="30587" y="20490"/>
                  </a:lnTo>
                  <a:lnTo>
                    <a:pt x="30921" y="19822"/>
                  </a:lnTo>
                  <a:lnTo>
                    <a:pt x="31275" y="19135"/>
                  </a:lnTo>
                  <a:lnTo>
                    <a:pt x="3119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5" name="Google Shape;11205;p69"/>
            <p:cNvSpPr/>
            <p:nvPr/>
          </p:nvSpPr>
          <p:spPr>
            <a:xfrm>
              <a:off x="-238249" y="-1405062"/>
              <a:ext cx="35592" cy="54672"/>
            </a:xfrm>
            <a:custGeom>
              <a:avLst/>
              <a:gdLst/>
              <a:ahLst/>
              <a:cxnLst/>
              <a:rect l="l" t="t" r="r" b="b"/>
              <a:pathLst>
                <a:path w="2162" h="3321" extrusionOk="0">
                  <a:moveTo>
                    <a:pt x="2162" y="1"/>
                  </a:moveTo>
                  <a:lnTo>
                    <a:pt x="1749" y="138"/>
                  </a:lnTo>
                  <a:lnTo>
                    <a:pt x="1258" y="276"/>
                  </a:lnTo>
                  <a:lnTo>
                    <a:pt x="649" y="1808"/>
                  </a:lnTo>
                  <a:lnTo>
                    <a:pt x="1" y="3321"/>
                  </a:lnTo>
                  <a:lnTo>
                    <a:pt x="786" y="3164"/>
                  </a:lnTo>
                  <a:lnTo>
                    <a:pt x="1395" y="3006"/>
                  </a:lnTo>
                  <a:lnTo>
                    <a:pt x="1651" y="2908"/>
                  </a:lnTo>
                  <a:lnTo>
                    <a:pt x="1867" y="2830"/>
                  </a:lnTo>
                  <a:lnTo>
                    <a:pt x="2024" y="2751"/>
                  </a:lnTo>
                  <a:lnTo>
                    <a:pt x="2142" y="2672"/>
                  </a:lnTo>
                  <a:lnTo>
                    <a:pt x="2162" y="2574"/>
                  </a:lnTo>
                  <a:lnTo>
                    <a:pt x="2162" y="2260"/>
                  </a:lnTo>
                  <a:lnTo>
                    <a:pt x="2162" y="1337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6" name="Google Shape;11206;p69"/>
            <p:cNvSpPr/>
            <p:nvPr/>
          </p:nvSpPr>
          <p:spPr>
            <a:xfrm>
              <a:off x="-781254" y="-926724"/>
              <a:ext cx="516165" cy="71167"/>
            </a:xfrm>
            <a:custGeom>
              <a:avLst/>
              <a:gdLst/>
              <a:ahLst/>
              <a:cxnLst/>
              <a:rect l="l" t="t" r="r" b="b"/>
              <a:pathLst>
                <a:path w="31354" h="4323" extrusionOk="0">
                  <a:moveTo>
                    <a:pt x="1120" y="0"/>
                  </a:moveTo>
                  <a:lnTo>
                    <a:pt x="550" y="118"/>
                  </a:lnTo>
                  <a:lnTo>
                    <a:pt x="0" y="236"/>
                  </a:lnTo>
                  <a:lnTo>
                    <a:pt x="0" y="2652"/>
                  </a:lnTo>
                  <a:lnTo>
                    <a:pt x="295" y="2790"/>
                  </a:lnTo>
                  <a:lnTo>
                    <a:pt x="708" y="2927"/>
                  </a:lnTo>
                  <a:lnTo>
                    <a:pt x="1218" y="3065"/>
                  </a:lnTo>
                  <a:lnTo>
                    <a:pt x="1867" y="3202"/>
                  </a:lnTo>
                  <a:lnTo>
                    <a:pt x="2613" y="3340"/>
                  </a:lnTo>
                  <a:lnTo>
                    <a:pt x="3458" y="3477"/>
                  </a:lnTo>
                  <a:lnTo>
                    <a:pt x="4420" y="3615"/>
                  </a:lnTo>
                  <a:lnTo>
                    <a:pt x="5481" y="3733"/>
                  </a:lnTo>
                  <a:lnTo>
                    <a:pt x="6660" y="3851"/>
                  </a:lnTo>
                  <a:lnTo>
                    <a:pt x="7917" y="3968"/>
                  </a:lnTo>
                  <a:lnTo>
                    <a:pt x="9292" y="4047"/>
                  </a:lnTo>
                  <a:lnTo>
                    <a:pt x="10746" y="4145"/>
                  </a:lnTo>
                  <a:lnTo>
                    <a:pt x="12298" y="4204"/>
                  </a:lnTo>
                  <a:lnTo>
                    <a:pt x="13948" y="4263"/>
                  </a:lnTo>
                  <a:lnTo>
                    <a:pt x="15677" y="4302"/>
                  </a:lnTo>
                  <a:lnTo>
                    <a:pt x="17504" y="4322"/>
                  </a:lnTo>
                  <a:lnTo>
                    <a:pt x="19173" y="4322"/>
                  </a:lnTo>
                  <a:lnTo>
                    <a:pt x="20765" y="4302"/>
                  </a:lnTo>
                  <a:lnTo>
                    <a:pt x="22277" y="4283"/>
                  </a:lnTo>
                  <a:lnTo>
                    <a:pt x="23711" y="4224"/>
                  </a:lnTo>
                  <a:lnTo>
                    <a:pt x="25086" y="4165"/>
                  </a:lnTo>
                  <a:lnTo>
                    <a:pt x="26383" y="4106"/>
                  </a:lnTo>
                  <a:lnTo>
                    <a:pt x="27581" y="4027"/>
                  </a:lnTo>
                  <a:lnTo>
                    <a:pt x="28701" y="3929"/>
                  </a:lnTo>
                  <a:lnTo>
                    <a:pt x="29389" y="3124"/>
                  </a:lnTo>
                  <a:lnTo>
                    <a:pt x="30057" y="2299"/>
                  </a:lnTo>
                  <a:lnTo>
                    <a:pt x="30725" y="1454"/>
                  </a:lnTo>
                  <a:lnTo>
                    <a:pt x="31353" y="590"/>
                  </a:lnTo>
                  <a:lnTo>
                    <a:pt x="30449" y="707"/>
                  </a:lnTo>
                  <a:lnTo>
                    <a:pt x="29173" y="845"/>
                  </a:lnTo>
                  <a:lnTo>
                    <a:pt x="27817" y="943"/>
                  </a:lnTo>
                  <a:lnTo>
                    <a:pt x="26363" y="1041"/>
                  </a:lnTo>
                  <a:lnTo>
                    <a:pt x="24870" y="1120"/>
                  </a:lnTo>
                  <a:lnTo>
                    <a:pt x="23299" y="1199"/>
                  </a:lnTo>
                  <a:lnTo>
                    <a:pt x="21668" y="1238"/>
                  </a:lnTo>
                  <a:lnTo>
                    <a:pt x="19999" y="1258"/>
                  </a:lnTo>
                  <a:lnTo>
                    <a:pt x="18289" y="1277"/>
                  </a:lnTo>
                  <a:lnTo>
                    <a:pt x="17504" y="1277"/>
                  </a:lnTo>
                  <a:lnTo>
                    <a:pt x="15677" y="1258"/>
                  </a:lnTo>
                  <a:lnTo>
                    <a:pt x="13889" y="1218"/>
                  </a:lnTo>
                  <a:lnTo>
                    <a:pt x="12160" y="1159"/>
                  </a:lnTo>
                  <a:lnTo>
                    <a:pt x="10491" y="1081"/>
                  </a:lnTo>
                  <a:lnTo>
                    <a:pt x="8880" y="982"/>
                  </a:lnTo>
                  <a:lnTo>
                    <a:pt x="7347" y="865"/>
                  </a:lnTo>
                  <a:lnTo>
                    <a:pt x="5894" y="727"/>
                  </a:lnTo>
                  <a:lnTo>
                    <a:pt x="4538" y="570"/>
                  </a:lnTo>
                  <a:lnTo>
                    <a:pt x="3497" y="432"/>
                  </a:lnTo>
                  <a:lnTo>
                    <a:pt x="2574" y="295"/>
                  </a:lnTo>
                  <a:lnTo>
                    <a:pt x="1788" y="157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7" name="Google Shape;11207;p69"/>
            <p:cNvSpPr/>
            <p:nvPr/>
          </p:nvSpPr>
          <p:spPr>
            <a:xfrm>
              <a:off x="-781254" y="-862040"/>
              <a:ext cx="453427" cy="76337"/>
            </a:xfrm>
            <a:custGeom>
              <a:avLst/>
              <a:gdLst/>
              <a:ahLst/>
              <a:cxnLst/>
              <a:rect l="l" t="t" r="r" b="b"/>
              <a:pathLst>
                <a:path w="27543" h="4637" extrusionOk="0">
                  <a:moveTo>
                    <a:pt x="0" y="0"/>
                  </a:moveTo>
                  <a:lnTo>
                    <a:pt x="20" y="2967"/>
                  </a:lnTo>
                  <a:lnTo>
                    <a:pt x="315" y="3104"/>
                  </a:lnTo>
                  <a:lnTo>
                    <a:pt x="727" y="3242"/>
                  </a:lnTo>
                  <a:lnTo>
                    <a:pt x="1238" y="3379"/>
                  </a:lnTo>
                  <a:lnTo>
                    <a:pt x="1886" y="3517"/>
                  </a:lnTo>
                  <a:lnTo>
                    <a:pt x="2633" y="3654"/>
                  </a:lnTo>
                  <a:lnTo>
                    <a:pt x="3477" y="3792"/>
                  </a:lnTo>
                  <a:lnTo>
                    <a:pt x="4440" y="3929"/>
                  </a:lnTo>
                  <a:lnTo>
                    <a:pt x="5520" y="4047"/>
                  </a:lnTo>
                  <a:lnTo>
                    <a:pt x="6679" y="4165"/>
                  </a:lnTo>
                  <a:lnTo>
                    <a:pt x="7937" y="4263"/>
                  </a:lnTo>
                  <a:lnTo>
                    <a:pt x="9312" y="4361"/>
                  </a:lnTo>
                  <a:lnTo>
                    <a:pt x="10766" y="4460"/>
                  </a:lnTo>
                  <a:lnTo>
                    <a:pt x="12317" y="4518"/>
                  </a:lnTo>
                  <a:lnTo>
                    <a:pt x="13948" y="4577"/>
                  </a:lnTo>
                  <a:lnTo>
                    <a:pt x="15677" y="4617"/>
                  </a:lnTo>
                  <a:lnTo>
                    <a:pt x="17504" y="4636"/>
                  </a:lnTo>
                  <a:lnTo>
                    <a:pt x="19272" y="4636"/>
                  </a:lnTo>
                  <a:lnTo>
                    <a:pt x="20981" y="4617"/>
                  </a:lnTo>
                  <a:lnTo>
                    <a:pt x="22572" y="4577"/>
                  </a:lnTo>
                  <a:lnTo>
                    <a:pt x="24104" y="4518"/>
                  </a:lnTo>
                  <a:lnTo>
                    <a:pt x="25008" y="3752"/>
                  </a:lnTo>
                  <a:lnTo>
                    <a:pt x="25872" y="2947"/>
                  </a:lnTo>
                  <a:lnTo>
                    <a:pt x="26717" y="2122"/>
                  </a:lnTo>
                  <a:lnTo>
                    <a:pt x="27542" y="1277"/>
                  </a:lnTo>
                  <a:lnTo>
                    <a:pt x="25401" y="1415"/>
                  </a:lnTo>
                  <a:lnTo>
                    <a:pt x="23142" y="1513"/>
                  </a:lnTo>
                  <a:lnTo>
                    <a:pt x="20765" y="1572"/>
                  </a:lnTo>
                  <a:lnTo>
                    <a:pt x="18289" y="1591"/>
                  </a:lnTo>
                  <a:lnTo>
                    <a:pt x="17504" y="1591"/>
                  </a:lnTo>
                  <a:lnTo>
                    <a:pt x="15677" y="1572"/>
                  </a:lnTo>
                  <a:lnTo>
                    <a:pt x="13889" y="1513"/>
                  </a:lnTo>
                  <a:lnTo>
                    <a:pt x="12160" y="1454"/>
                  </a:lnTo>
                  <a:lnTo>
                    <a:pt x="10491" y="1375"/>
                  </a:lnTo>
                  <a:lnTo>
                    <a:pt x="8880" y="1277"/>
                  </a:lnTo>
                  <a:lnTo>
                    <a:pt x="7347" y="1179"/>
                  </a:lnTo>
                  <a:lnTo>
                    <a:pt x="5894" y="1041"/>
                  </a:lnTo>
                  <a:lnTo>
                    <a:pt x="4538" y="884"/>
                  </a:lnTo>
                  <a:lnTo>
                    <a:pt x="3733" y="786"/>
                  </a:lnTo>
                  <a:lnTo>
                    <a:pt x="2986" y="668"/>
                  </a:lnTo>
                  <a:lnTo>
                    <a:pt x="2338" y="570"/>
                  </a:lnTo>
                  <a:lnTo>
                    <a:pt x="1749" y="452"/>
                  </a:lnTo>
                  <a:lnTo>
                    <a:pt x="1218" y="334"/>
                  </a:lnTo>
                  <a:lnTo>
                    <a:pt x="747" y="236"/>
                  </a:lnTo>
                  <a:lnTo>
                    <a:pt x="354" y="1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8" name="Google Shape;11208;p69"/>
            <p:cNvSpPr/>
            <p:nvPr/>
          </p:nvSpPr>
          <p:spPr>
            <a:xfrm>
              <a:off x="-209142" y="-1441610"/>
              <a:ext cx="6486" cy="18125"/>
            </a:xfrm>
            <a:custGeom>
              <a:avLst/>
              <a:gdLst/>
              <a:ahLst/>
              <a:cxnLst/>
              <a:rect l="l" t="t" r="r" b="b"/>
              <a:pathLst>
                <a:path w="394" h="1101" extrusionOk="0">
                  <a:moveTo>
                    <a:pt x="394" y="1"/>
                  </a:moveTo>
                  <a:lnTo>
                    <a:pt x="1" y="1101"/>
                  </a:lnTo>
                  <a:lnTo>
                    <a:pt x="217" y="1003"/>
                  </a:lnTo>
                  <a:lnTo>
                    <a:pt x="374" y="924"/>
                  </a:lnTo>
                  <a:lnTo>
                    <a:pt x="394" y="767"/>
                  </a:lnTo>
                  <a:lnTo>
                    <a:pt x="394" y="453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6480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9" name="Google Shape;11209;p69"/>
            <p:cNvSpPr/>
            <p:nvPr/>
          </p:nvSpPr>
          <p:spPr>
            <a:xfrm>
              <a:off x="-782867" y="-1473302"/>
              <a:ext cx="580188" cy="72781"/>
            </a:xfrm>
            <a:custGeom>
              <a:avLst/>
              <a:gdLst/>
              <a:ahLst/>
              <a:cxnLst/>
              <a:rect l="l" t="t" r="r" b="b"/>
              <a:pathLst>
                <a:path w="35243" h="4421" extrusionOk="0">
                  <a:moveTo>
                    <a:pt x="0" y="1"/>
                  </a:moveTo>
                  <a:lnTo>
                    <a:pt x="20" y="2672"/>
                  </a:lnTo>
                  <a:lnTo>
                    <a:pt x="118" y="2751"/>
                  </a:lnTo>
                  <a:lnTo>
                    <a:pt x="255" y="2810"/>
                  </a:lnTo>
                  <a:lnTo>
                    <a:pt x="629" y="2967"/>
                  </a:lnTo>
                  <a:lnTo>
                    <a:pt x="1120" y="3105"/>
                  </a:lnTo>
                  <a:lnTo>
                    <a:pt x="1729" y="3242"/>
                  </a:lnTo>
                  <a:lnTo>
                    <a:pt x="2456" y="3380"/>
                  </a:lnTo>
                  <a:lnTo>
                    <a:pt x="3300" y="3537"/>
                  </a:lnTo>
                  <a:lnTo>
                    <a:pt x="4263" y="3674"/>
                  </a:lnTo>
                  <a:lnTo>
                    <a:pt x="5324" y="3792"/>
                  </a:lnTo>
                  <a:lnTo>
                    <a:pt x="6502" y="3910"/>
                  </a:lnTo>
                  <a:lnTo>
                    <a:pt x="7799" y="4028"/>
                  </a:lnTo>
                  <a:lnTo>
                    <a:pt x="9174" y="4126"/>
                  </a:lnTo>
                  <a:lnTo>
                    <a:pt x="10667" y="4224"/>
                  </a:lnTo>
                  <a:lnTo>
                    <a:pt x="12258" y="4303"/>
                  </a:lnTo>
                  <a:lnTo>
                    <a:pt x="13948" y="4342"/>
                  </a:lnTo>
                  <a:lnTo>
                    <a:pt x="15735" y="4401"/>
                  </a:lnTo>
                  <a:lnTo>
                    <a:pt x="17602" y="4421"/>
                  </a:lnTo>
                  <a:lnTo>
                    <a:pt x="19311" y="4421"/>
                  </a:lnTo>
                  <a:lnTo>
                    <a:pt x="20961" y="4401"/>
                  </a:lnTo>
                  <a:lnTo>
                    <a:pt x="22532" y="4362"/>
                  </a:lnTo>
                  <a:lnTo>
                    <a:pt x="24006" y="4303"/>
                  </a:lnTo>
                  <a:lnTo>
                    <a:pt x="25401" y="4244"/>
                  </a:lnTo>
                  <a:lnTo>
                    <a:pt x="26717" y="4165"/>
                  </a:lnTo>
                  <a:lnTo>
                    <a:pt x="27954" y="4087"/>
                  </a:lnTo>
                  <a:lnTo>
                    <a:pt x="29094" y="3989"/>
                  </a:lnTo>
                  <a:lnTo>
                    <a:pt x="30155" y="3890"/>
                  </a:lnTo>
                  <a:lnTo>
                    <a:pt x="31117" y="3772"/>
                  </a:lnTo>
                  <a:lnTo>
                    <a:pt x="31982" y="3655"/>
                  </a:lnTo>
                  <a:lnTo>
                    <a:pt x="32748" y="3537"/>
                  </a:lnTo>
                  <a:lnTo>
                    <a:pt x="33435" y="3419"/>
                  </a:lnTo>
                  <a:lnTo>
                    <a:pt x="34005" y="3281"/>
                  </a:lnTo>
                  <a:lnTo>
                    <a:pt x="34476" y="3164"/>
                  </a:lnTo>
                  <a:lnTo>
                    <a:pt x="34850" y="3026"/>
                  </a:lnTo>
                  <a:lnTo>
                    <a:pt x="35243" y="1926"/>
                  </a:lnTo>
                  <a:lnTo>
                    <a:pt x="35243" y="158"/>
                  </a:lnTo>
                  <a:lnTo>
                    <a:pt x="34889" y="276"/>
                  </a:lnTo>
                  <a:lnTo>
                    <a:pt x="34476" y="394"/>
                  </a:lnTo>
                  <a:lnTo>
                    <a:pt x="34005" y="511"/>
                  </a:lnTo>
                  <a:lnTo>
                    <a:pt x="33475" y="629"/>
                  </a:lnTo>
                  <a:lnTo>
                    <a:pt x="32866" y="728"/>
                  </a:lnTo>
                  <a:lnTo>
                    <a:pt x="32178" y="845"/>
                  </a:lnTo>
                  <a:lnTo>
                    <a:pt x="31412" y="944"/>
                  </a:lnTo>
                  <a:lnTo>
                    <a:pt x="30547" y="1042"/>
                  </a:lnTo>
                  <a:lnTo>
                    <a:pt x="29271" y="1179"/>
                  </a:lnTo>
                  <a:lnTo>
                    <a:pt x="27915" y="1297"/>
                  </a:lnTo>
                  <a:lnTo>
                    <a:pt x="26461" y="1395"/>
                  </a:lnTo>
                  <a:lnTo>
                    <a:pt x="24968" y="1474"/>
                  </a:lnTo>
                  <a:lnTo>
                    <a:pt x="23397" y="1533"/>
                  </a:lnTo>
                  <a:lnTo>
                    <a:pt x="21766" y="1572"/>
                  </a:lnTo>
                  <a:lnTo>
                    <a:pt x="20097" y="1612"/>
                  </a:lnTo>
                  <a:lnTo>
                    <a:pt x="17602" y="1612"/>
                  </a:lnTo>
                  <a:lnTo>
                    <a:pt x="15775" y="1592"/>
                  </a:lnTo>
                  <a:lnTo>
                    <a:pt x="13987" y="1553"/>
                  </a:lnTo>
                  <a:lnTo>
                    <a:pt x="12258" y="1494"/>
                  </a:lnTo>
                  <a:lnTo>
                    <a:pt x="10589" y="1415"/>
                  </a:lnTo>
                  <a:lnTo>
                    <a:pt x="8978" y="1317"/>
                  </a:lnTo>
                  <a:lnTo>
                    <a:pt x="7445" y="1199"/>
                  </a:lnTo>
                  <a:lnTo>
                    <a:pt x="5992" y="1081"/>
                  </a:lnTo>
                  <a:lnTo>
                    <a:pt x="4636" y="924"/>
                  </a:lnTo>
                  <a:lnTo>
                    <a:pt x="3791" y="806"/>
                  </a:lnTo>
                  <a:lnTo>
                    <a:pt x="3025" y="708"/>
                  </a:lnTo>
                  <a:lnTo>
                    <a:pt x="2357" y="590"/>
                  </a:lnTo>
                  <a:lnTo>
                    <a:pt x="1748" y="472"/>
                  </a:lnTo>
                  <a:lnTo>
                    <a:pt x="1218" y="354"/>
                  </a:lnTo>
                  <a:lnTo>
                    <a:pt x="747" y="236"/>
                  </a:lnTo>
                  <a:lnTo>
                    <a:pt x="354" y="1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0" name="Google Shape;11210;p69"/>
            <p:cNvSpPr/>
            <p:nvPr/>
          </p:nvSpPr>
          <p:spPr>
            <a:xfrm>
              <a:off x="-782554" y="-1407647"/>
              <a:ext cx="564993" cy="72451"/>
            </a:xfrm>
            <a:custGeom>
              <a:avLst/>
              <a:gdLst/>
              <a:ahLst/>
              <a:cxnLst/>
              <a:rect l="l" t="t" r="r" b="b"/>
              <a:pathLst>
                <a:path w="34320" h="4401" extrusionOk="0">
                  <a:moveTo>
                    <a:pt x="1" y="1"/>
                  </a:moveTo>
                  <a:lnTo>
                    <a:pt x="1" y="2692"/>
                  </a:lnTo>
                  <a:lnTo>
                    <a:pt x="119" y="2751"/>
                  </a:lnTo>
                  <a:lnTo>
                    <a:pt x="256" y="2810"/>
                  </a:lnTo>
                  <a:lnTo>
                    <a:pt x="629" y="2967"/>
                  </a:lnTo>
                  <a:lnTo>
                    <a:pt x="1120" y="3104"/>
                  </a:lnTo>
                  <a:lnTo>
                    <a:pt x="1729" y="3242"/>
                  </a:lnTo>
                  <a:lnTo>
                    <a:pt x="2476" y="3379"/>
                  </a:lnTo>
                  <a:lnTo>
                    <a:pt x="3321" y="3537"/>
                  </a:lnTo>
                  <a:lnTo>
                    <a:pt x="4264" y="3674"/>
                  </a:lnTo>
                  <a:lnTo>
                    <a:pt x="5344" y="3792"/>
                  </a:lnTo>
                  <a:lnTo>
                    <a:pt x="6523" y="3910"/>
                  </a:lnTo>
                  <a:lnTo>
                    <a:pt x="7800" y="4028"/>
                  </a:lnTo>
                  <a:lnTo>
                    <a:pt x="9194" y="4126"/>
                  </a:lnTo>
                  <a:lnTo>
                    <a:pt x="10668" y="4224"/>
                  </a:lnTo>
                  <a:lnTo>
                    <a:pt x="12259" y="4283"/>
                  </a:lnTo>
                  <a:lnTo>
                    <a:pt x="13948" y="4342"/>
                  </a:lnTo>
                  <a:lnTo>
                    <a:pt x="15716" y="4381"/>
                  </a:lnTo>
                  <a:lnTo>
                    <a:pt x="17583" y="4401"/>
                  </a:lnTo>
                  <a:lnTo>
                    <a:pt x="20235" y="4401"/>
                  </a:lnTo>
                  <a:lnTo>
                    <a:pt x="22690" y="4342"/>
                  </a:lnTo>
                  <a:lnTo>
                    <a:pt x="24949" y="4263"/>
                  </a:lnTo>
                  <a:lnTo>
                    <a:pt x="26992" y="4146"/>
                  </a:lnTo>
                  <a:lnTo>
                    <a:pt x="28839" y="4008"/>
                  </a:lnTo>
                  <a:lnTo>
                    <a:pt x="30470" y="3851"/>
                  </a:lnTo>
                  <a:lnTo>
                    <a:pt x="31884" y="3674"/>
                  </a:lnTo>
                  <a:lnTo>
                    <a:pt x="33063" y="3478"/>
                  </a:lnTo>
                  <a:lnTo>
                    <a:pt x="33711" y="1965"/>
                  </a:lnTo>
                  <a:lnTo>
                    <a:pt x="34320" y="433"/>
                  </a:lnTo>
                  <a:lnTo>
                    <a:pt x="33593" y="590"/>
                  </a:lnTo>
                  <a:lnTo>
                    <a:pt x="32748" y="747"/>
                  </a:lnTo>
                  <a:lnTo>
                    <a:pt x="31727" y="904"/>
                  </a:lnTo>
                  <a:lnTo>
                    <a:pt x="30528" y="1042"/>
                  </a:lnTo>
                  <a:lnTo>
                    <a:pt x="29252" y="1179"/>
                  </a:lnTo>
                  <a:lnTo>
                    <a:pt x="27896" y="1297"/>
                  </a:lnTo>
                  <a:lnTo>
                    <a:pt x="26442" y="1395"/>
                  </a:lnTo>
                  <a:lnTo>
                    <a:pt x="24949" y="1474"/>
                  </a:lnTo>
                  <a:lnTo>
                    <a:pt x="23378" y="1533"/>
                  </a:lnTo>
                  <a:lnTo>
                    <a:pt x="21747" y="1572"/>
                  </a:lnTo>
                  <a:lnTo>
                    <a:pt x="20078" y="1611"/>
                  </a:lnTo>
                  <a:lnTo>
                    <a:pt x="17583" y="1611"/>
                  </a:lnTo>
                  <a:lnTo>
                    <a:pt x="15756" y="1592"/>
                  </a:lnTo>
                  <a:lnTo>
                    <a:pt x="13968" y="1553"/>
                  </a:lnTo>
                  <a:lnTo>
                    <a:pt x="12239" y="1494"/>
                  </a:lnTo>
                  <a:lnTo>
                    <a:pt x="10570" y="1415"/>
                  </a:lnTo>
                  <a:lnTo>
                    <a:pt x="8959" y="1317"/>
                  </a:lnTo>
                  <a:lnTo>
                    <a:pt x="7426" y="1199"/>
                  </a:lnTo>
                  <a:lnTo>
                    <a:pt x="5973" y="1061"/>
                  </a:lnTo>
                  <a:lnTo>
                    <a:pt x="4617" y="924"/>
                  </a:lnTo>
                  <a:lnTo>
                    <a:pt x="3772" y="806"/>
                  </a:lnTo>
                  <a:lnTo>
                    <a:pt x="3026" y="688"/>
                  </a:lnTo>
                  <a:lnTo>
                    <a:pt x="2338" y="590"/>
                  </a:lnTo>
                  <a:lnTo>
                    <a:pt x="1729" y="472"/>
                  </a:lnTo>
                  <a:lnTo>
                    <a:pt x="1199" y="354"/>
                  </a:lnTo>
                  <a:lnTo>
                    <a:pt x="747" y="236"/>
                  </a:lnTo>
                  <a:lnTo>
                    <a:pt x="335" y="1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1" name="Google Shape;11211;p69"/>
            <p:cNvSpPr/>
            <p:nvPr/>
          </p:nvSpPr>
          <p:spPr>
            <a:xfrm>
              <a:off x="-782554" y="-1341992"/>
              <a:ext cx="534274" cy="403940"/>
            </a:xfrm>
            <a:custGeom>
              <a:avLst/>
              <a:gdLst/>
              <a:ahLst/>
              <a:cxnLst/>
              <a:rect l="l" t="t" r="r" b="b"/>
              <a:pathLst>
                <a:path w="32454" h="24537" extrusionOk="0">
                  <a:moveTo>
                    <a:pt x="1" y="0"/>
                  </a:moveTo>
                  <a:lnTo>
                    <a:pt x="79" y="23633"/>
                  </a:lnTo>
                  <a:lnTo>
                    <a:pt x="295" y="23751"/>
                  </a:lnTo>
                  <a:lnTo>
                    <a:pt x="610" y="23849"/>
                  </a:lnTo>
                  <a:lnTo>
                    <a:pt x="983" y="23967"/>
                  </a:lnTo>
                  <a:lnTo>
                    <a:pt x="1454" y="24085"/>
                  </a:lnTo>
                  <a:lnTo>
                    <a:pt x="1985" y="24203"/>
                  </a:lnTo>
                  <a:lnTo>
                    <a:pt x="2594" y="24321"/>
                  </a:lnTo>
                  <a:lnTo>
                    <a:pt x="3281" y="24419"/>
                  </a:lnTo>
                  <a:lnTo>
                    <a:pt x="4048" y="24537"/>
                  </a:lnTo>
                  <a:lnTo>
                    <a:pt x="5403" y="24124"/>
                  </a:lnTo>
                  <a:lnTo>
                    <a:pt x="6758" y="23672"/>
                  </a:lnTo>
                  <a:lnTo>
                    <a:pt x="8094" y="23181"/>
                  </a:lnTo>
                  <a:lnTo>
                    <a:pt x="9430" y="22651"/>
                  </a:lnTo>
                  <a:lnTo>
                    <a:pt x="10746" y="22061"/>
                  </a:lnTo>
                  <a:lnTo>
                    <a:pt x="12043" y="21452"/>
                  </a:lnTo>
                  <a:lnTo>
                    <a:pt x="13320" y="20785"/>
                  </a:lnTo>
                  <a:lnTo>
                    <a:pt x="14577" y="20097"/>
                  </a:lnTo>
                  <a:lnTo>
                    <a:pt x="15834" y="19350"/>
                  </a:lnTo>
                  <a:lnTo>
                    <a:pt x="17052" y="18584"/>
                  </a:lnTo>
                  <a:lnTo>
                    <a:pt x="18251" y="17759"/>
                  </a:lnTo>
                  <a:lnTo>
                    <a:pt x="19429" y="16915"/>
                  </a:lnTo>
                  <a:lnTo>
                    <a:pt x="20588" y="16031"/>
                  </a:lnTo>
                  <a:lnTo>
                    <a:pt x="21708" y="15107"/>
                  </a:lnTo>
                  <a:lnTo>
                    <a:pt x="22808" y="14145"/>
                  </a:lnTo>
                  <a:lnTo>
                    <a:pt x="23889" y="13143"/>
                  </a:lnTo>
                  <a:lnTo>
                    <a:pt x="24557" y="12455"/>
                  </a:lnTo>
                  <a:lnTo>
                    <a:pt x="25224" y="11768"/>
                  </a:lnTo>
                  <a:lnTo>
                    <a:pt x="25853" y="11060"/>
                  </a:lnTo>
                  <a:lnTo>
                    <a:pt x="26482" y="10334"/>
                  </a:lnTo>
                  <a:lnTo>
                    <a:pt x="27071" y="9587"/>
                  </a:lnTo>
                  <a:lnTo>
                    <a:pt x="27660" y="8841"/>
                  </a:lnTo>
                  <a:lnTo>
                    <a:pt x="28210" y="8074"/>
                  </a:lnTo>
                  <a:lnTo>
                    <a:pt x="28760" y="7308"/>
                  </a:lnTo>
                  <a:lnTo>
                    <a:pt x="29271" y="6522"/>
                  </a:lnTo>
                  <a:lnTo>
                    <a:pt x="29782" y="5737"/>
                  </a:lnTo>
                  <a:lnTo>
                    <a:pt x="30273" y="4931"/>
                  </a:lnTo>
                  <a:lnTo>
                    <a:pt x="30745" y="4126"/>
                  </a:lnTo>
                  <a:lnTo>
                    <a:pt x="31196" y="3301"/>
                  </a:lnTo>
                  <a:lnTo>
                    <a:pt x="31629" y="2476"/>
                  </a:lnTo>
                  <a:lnTo>
                    <a:pt x="32061" y="1631"/>
                  </a:lnTo>
                  <a:lnTo>
                    <a:pt x="32454" y="786"/>
                  </a:lnTo>
                  <a:lnTo>
                    <a:pt x="32454" y="786"/>
                  </a:lnTo>
                  <a:lnTo>
                    <a:pt x="31550" y="924"/>
                  </a:lnTo>
                  <a:lnTo>
                    <a:pt x="30528" y="1042"/>
                  </a:lnTo>
                  <a:lnTo>
                    <a:pt x="29252" y="1179"/>
                  </a:lnTo>
                  <a:lnTo>
                    <a:pt x="27896" y="1277"/>
                  </a:lnTo>
                  <a:lnTo>
                    <a:pt x="26442" y="1376"/>
                  </a:lnTo>
                  <a:lnTo>
                    <a:pt x="24949" y="1454"/>
                  </a:lnTo>
                  <a:lnTo>
                    <a:pt x="23378" y="1533"/>
                  </a:lnTo>
                  <a:lnTo>
                    <a:pt x="21747" y="1572"/>
                  </a:lnTo>
                  <a:lnTo>
                    <a:pt x="20078" y="1592"/>
                  </a:lnTo>
                  <a:lnTo>
                    <a:pt x="18368" y="1611"/>
                  </a:lnTo>
                  <a:lnTo>
                    <a:pt x="17583" y="1611"/>
                  </a:lnTo>
                  <a:lnTo>
                    <a:pt x="15756" y="1592"/>
                  </a:lnTo>
                  <a:lnTo>
                    <a:pt x="13968" y="1552"/>
                  </a:lnTo>
                  <a:lnTo>
                    <a:pt x="12239" y="1493"/>
                  </a:lnTo>
                  <a:lnTo>
                    <a:pt x="10570" y="1415"/>
                  </a:lnTo>
                  <a:lnTo>
                    <a:pt x="8959" y="1317"/>
                  </a:lnTo>
                  <a:lnTo>
                    <a:pt x="7426" y="1199"/>
                  </a:lnTo>
                  <a:lnTo>
                    <a:pt x="5973" y="1061"/>
                  </a:lnTo>
                  <a:lnTo>
                    <a:pt x="4617" y="904"/>
                  </a:lnTo>
                  <a:lnTo>
                    <a:pt x="3792" y="806"/>
                  </a:lnTo>
                  <a:lnTo>
                    <a:pt x="3026" y="688"/>
                  </a:lnTo>
                  <a:lnTo>
                    <a:pt x="2358" y="570"/>
                  </a:lnTo>
                  <a:lnTo>
                    <a:pt x="1749" y="472"/>
                  </a:lnTo>
                  <a:lnTo>
                    <a:pt x="1219" y="354"/>
                  </a:lnTo>
                  <a:lnTo>
                    <a:pt x="747" y="236"/>
                  </a:lnTo>
                  <a:lnTo>
                    <a:pt x="354" y="1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2" name="Google Shape;11212;p69"/>
            <p:cNvSpPr/>
            <p:nvPr/>
          </p:nvSpPr>
          <p:spPr>
            <a:xfrm>
              <a:off x="-784168" y="-1747875"/>
              <a:ext cx="581159" cy="216054"/>
            </a:xfrm>
            <a:custGeom>
              <a:avLst/>
              <a:gdLst/>
              <a:ahLst/>
              <a:cxnLst/>
              <a:rect l="l" t="t" r="r" b="b"/>
              <a:pathLst>
                <a:path w="35302" h="13124" extrusionOk="0">
                  <a:moveTo>
                    <a:pt x="16463" y="0"/>
                  </a:moveTo>
                  <a:lnTo>
                    <a:pt x="15913" y="20"/>
                  </a:lnTo>
                  <a:lnTo>
                    <a:pt x="14695" y="20"/>
                  </a:lnTo>
                  <a:lnTo>
                    <a:pt x="14184" y="40"/>
                  </a:lnTo>
                  <a:lnTo>
                    <a:pt x="13830" y="40"/>
                  </a:lnTo>
                  <a:lnTo>
                    <a:pt x="13339" y="59"/>
                  </a:lnTo>
                  <a:lnTo>
                    <a:pt x="12986" y="59"/>
                  </a:lnTo>
                  <a:lnTo>
                    <a:pt x="12514" y="79"/>
                  </a:lnTo>
                  <a:lnTo>
                    <a:pt x="12161" y="79"/>
                  </a:lnTo>
                  <a:lnTo>
                    <a:pt x="11709" y="99"/>
                  </a:lnTo>
                  <a:lnTo>
                    <a:pt x="11355" y="118"/>
                  </a:lnTo>
                  <a:lnTo>
                    <a:pt x="10903" y="138"/>
                  </a:lnTo>
                  <a:lnTo>
                    <a:pt x="10569" y="158"/>
                  </a:lnTo>
                  <a:lnTo>
                    <a:pt x="10137" y="177"/>
                  </a:lnTo>
                  <a:lnTo>
                    <a:pt x="9803" y="197"/>
                  </a:lnTo>
                  <a:lnTo>
                    <a:pt x="9391" y="216"/>
                  </a:lnTo>
                  <a:lnTo>
                    <a:pt x="9037" y="236"/>
                  </a:lnTo>
                  <a:lnTo>
                    <a:pt x="8644" y="256"/>
                  </a:lnTo>
                  <a:lnTo>
                    <a:pt x="8310" y="295"/>
                  </a:lnTo>
                  <a:lnTo>
                    <a:pt x="7937" y="315"/>
                  </a:lnTo>
                  <a:lnTo>
                    <a:pt x="7623" y="334"/>
                  </a:lnTo>
                  <a:lnTo>
                    <a:pt x="7249" y="374"/>
                  </a:lnTo>
                  <a:lnTo>
                    <a:pt x="6935" y="393"/>
                  </a:lnTo>
                  <a:lnTo>
                    <a:pt x="6581" y="433"/>
                  </a:lnTo>
                  <a:lnTo>
                    <a:pt x="6287" y="452"/>
                  </a:lnTo>
                  <a:lnTo>
                    <a:pt x="5953" y="491"/>
                  </a:lnTo>
                  <a:lnTo>
                    <a:pt x="5658" y="511"/>
                  </a:lnTo>
                  <a:lnTo>
                    <a:pt x="5344" y="550"/>
                  </a:lnTo>
                  <a:lnTo>
                    <a:pt x="5069" y="590"/>
                  </a:lnTo>
                  <a:lnTo>
                    <a:pt x="4755" y="629"/>
                  </a:lnTo>
                  <a:lnTo>
                    <a:pt x="4479" y="649"/>
                  </a:lnTo>
                  <a:lnTo>
                    <a:pt x="4204" y="688"/>
                  </a:lnTo>
                  <a:lnTo>
                    <a:pt x="3949" y="727"/>
                  </a:lnTo>
                  <a:lnTo>
                    <a:pt x="3674" y="766"/>
                  </a:lnTo>
                  <a:lnTo>
                    <a:pt x="3438" y="806"/>
                  </a:lnTo>
                  <a:lnTo>
                    <a:pt x="3183" y="845"/>
                  </a:lnTo>
                  <a:lnTo>
                    <a:pt x="2947" y="884"/>
                  </a:lnTo>
                  <a:lnTo>
                    <a:pt x="2711" y="924"/>
                  </a:lnTo>
                  <a:lnTo>
                    <a:pt x="2495" y="963"/>
                  </a:lnTo>
                  <a:lnTo>
                    <a:pt x="2279" y="1022"/>
                  </a:lnTo>
                  <a:lnTo>
                    <a:pt x="2083" y="1061"/>
                  </a:lnTo>
                  <a:lnTo>
                    <a:pt x="1886" y="1100"/>
                  </a:lnTo>
                  <a:lnTo>
                    <a:pt x="1710" y="1140"/>
                  </a:lnTo>
                  <a:lnTo>
                    <a:pt x="1513" y="1199"/>
                  </a:lnTo>
                  <a:lnTo>
                    <a:pt x="1356" y="1238"/>
                  </a:lnTo>
                  <a:lnTo>
                    <a:pt x="1199" y="1297"/>
                  </a:lnTo>
                  <a:lnTo>
                    <a:pt x="1061" y="1336"/>
                  </a:lnTo>
                  <a:lnTo>
                    <a:pt x="904" y="1375"/>
                  </a:lnTo>
                  <a:lnTo>
                    <a:pt x="786" y="1434"/>
                  </a:lnTo>
                  <a:lnTo>
                    <a:pt x="649" y="1474"/>
                  </a:lnTo>
                  <a:lnTo>
                    <a:pt x="551" y="1533"/>
                  </a:lnTo>
                  <a:lnTo>
                    <a:pt x="452" y="1592"/>
                  </a:lnTo>
                  <a:lnTo>
                    <a:pt x="354" y="1631"/>
                  </a:lnTo>
                  <a:lnTo>
                    <a:pt x="276" y="1690"/>
                  </a:lnTo>
                  <a:lnTo>
                    <a:pt x="197" y="1729"/>
                  </a:lnTo>
                  <a:lnTo>
                    <a:pt x="138" y="1788"/>
                  </a:lnTo>
                  <a:lnTo>
                    <a:pt x="79" y="1867"/>
                  </a:lnTo>
                  <a:lnTo>
                    <a:pt x="59" y="1906"/>
                  </a:lnTo>
                  <a:lnTo>
                    <a:pt x="20" y="1984"/>
                  </a:lnTo>
                  <a:lnTo>
                    <a:pt x="0" y="2043"/>
                  </a:lnTo>
                  <a:lnTo>
                    <a:pt x="0" y="2102"/>
                  </a:lnTo>
                  <a:lnTo>
                    <a:pt x="20" y="2161"/>
                  </a:lnTo>
                  <a:lnTo>
                    <a:pt x="79" y="2259"/>
                  </a:lnTo>
                  <a:lnTo>
                    <a:pt x="99" y="2279"/>
                  </a:lnTo>
                  <a:lnTo>
                    <a:pt x="79" y="2299"/>
                  </a:lnTo>
                  <a:lnTo>
                    <a:pt x="40" y="2318"/>
                  </a:lnTo>
                  <a:lnTo>
                    <a:pt x="40" y="3261"/>
                  </a:lnTo>
                  <a:lnTo>
                    <a:pt x="59" y="11375"/>
                  </a:lnTo>
                  <a:lnTo>
                    <a:pt x="79" y="11375"/>
                  </a:lnTo>
                  <a:lnTo>
                    <a:pt x="177" y="11453"/>
                  </a:lnTo>
                  <a:lnTo>
                    <a:pt x="295" y="11512"/>
                  </a:lnTo>
                  <a:lnTo>
                    <a:pt x="668" y="11650"/>
                  </a:lnTo>
                  <a:lnTo>
                    <a:pt x="1140" y="11807"/>
                  </a:lnTo>
                  <a:lnTo>
                    <a:pt x="1749" y="11944"/>
                  </a:lnTo>
                  <a:lnTo>
                    <a:pt x="2476" y="12082"/>
                  </a:lnTo>
                  <a:lnTo>
                    <a:pt x="3320" y="12239"/>
                  </a:lnTo>
                  <a:lnTo>
                    <a:pt x="4283" y="12377"/>
                  </a:lnTo>
                  <a:lnTo>
                    <a:pt x="5344" y="12494"/>
                  </a:lnTo>
                  <a:lnTo>
                    <a:pt x="6542" y="12632"/>
                  </a:lnTo>
                  <a:lnTo>
                    <a:pt x="7819" y="12730"/>
                  </a:lnTo>
                  <a:lnTo>
                    <a:pt x="9214" y="12848"/>
                  </a:lnTo>
                  <a:lnTo>
                    <a:pt x="10707" y="12927"/>
                  </a:lnTo>
                  <a:lnTo>
                    <a:pt x="12318" y="13005"/>
                  </a:lnTo>
                  <a:lnTo>
                    <a:pt x="14007" y="13064"/>
                  </a:lnTo>
                  <a:lnTo>
                    <a:pt x="15795" y="13103"/>
                  </a:lnTo>
                  <a:lnTo>
                    <a:pt x="17681" y="13123"/>
                  </a:lnTo>
                  <a:lnTo>
                    <a:pt x="19567" y="13123"/>
                  </a:lnTo>
                  <a:lnTo>
                    <a:pt x="21354" y="13103"/>
                  </a:lnTo>
                  <a:lnTo>
                    <a:pt x="23044" y="13064"/>
                  </a:lnTo>
                  <a:lnTo>
                    <a:pt x="24635" y="13005"/>
                  </a:lnTo>
                  <a:lnTo>
                    <a:pt x="26128" y="12927"/>
                  </a:lnTo>
                  <a:lnTo>
                    <a:pt x="27523" y="12828"/>
                  </a:lnTo>
                  <a:lnTo>
                    <a:pt x="28819" y="12730"/>
                  </a:lnTo>
                  <a:lnTo>
                    <a:pt x="29998" y="12632"/>
                  </a:lnTo>
                  <a:lnTo>
                    <a:pt x="31059" y="12494"/>
                  </a:lnTo>
                  <a:lnTo>
                    <a:pt x="32021" y="12377"/>
                  </a:lnTo>
                  <a:lnTo>
                    <a:pt x="32866" y="12239"/>
                  </a:lnTo>
                  <a:lnTo>
                    <a:pt x="33593" y="12101"/>
                  </a:lnTo>
                  <a:lnTo>
                    <a:pt x="34202" y="11964"/>
                  </a:lnTo>
                  <a:lnTo>
                    <a:pt x="34693" y="11826"/>
                  </a:lnTo>
                  <a:lnTo>
                    <a:pt x="35047" y="11689"/>
                  </a:lnTo>
                  <a:lnTo>
                    <a:pt x="35184" y="11630"/>
                  </a:lnTo>
                  <a:lnTo>
                    <a:pt x="35302" y="11551"/>
                  </a:lnTo>
                  <a:lnTo>
                    <a:pt x="35263" y="3399"/>
                  </a:lnTo>
                  <a:lnTo>
                    <a:pt x="35263" y="2240"/>
                  </a:lnTo>
                  <a:lnTo>
                    <a:pt x="35204" y="2083"/>
                  </a:lnTo>
                  <a:lnTo>
                    <a:pt x="35184" y="2024"/>
                  </a:lnTo>
                  <a:lnTo>
                    <a:pt x="35066" y="1926"/>
                  </a:lnTo>
                  <a:lnTo>
                    <a:pt x="34909" y="1808"/>
                  </a:lnTo>
                  <a:lnTo>
                    <a:pt x="34732" y="1709"/>
                  </a:lnTo>
                  <a:lnTo>
                    <a:pt x="34673" y="1670"/>
                  </a:lnTo>
                  <a:lnTo>
                    <a:pt x="34516" y="1611"/>
                  </a:lnTo>
                  <a:lnTo>
                    <a:pt x="34457" y="1592"/>
                  </a:lnTo>
                  <a:lnTo>
                    <a:pt x="34221" y="1493"/>
                  </a:lnTo>
                  <a:lnTo>
                    <a:pt x="34123" y="1474"/>
                  </a:lnTo>
                  <a:lnTo>
                    <a:pt x="33927" y="1415"/>
                  </a:lnTo>
                  <a:lnTo>
                    <a:pt x="33809" y="1375"/>
                  </a:lnTo>
                  <a:lnTo>
                    <a:pt x="33612" y="1317"/>
                  </a:lnTo>
                  <a:lnTo>
                    <a:pt x="33475" y="1277"/>
                  </a:lnTo>
                  <a:lnTo>
                    <a:pt x="33239" y="1218"/>
                  </a:lnTo>
                  <a:lnTo>
                    <a:pt x="32984" y="1179"/>
                  </a:lnTo>
                  <a:lnTo>
                    <a:pt x="32787" y="1120"/>
                  </a:lnTo>
                  <a:lnTo>
                    <a:pt x="32571" y="1081"/>
                  </a:lnTo>
                  <a:lnTo>
                    <a:pt x="32395" y="1042"/>
                  </a:lnTo>
                  <a:lnTo>
                    <a:pt x="32159" y="1002"/>
                  </a:lnTo>
                  <a:lnTo>
                    <a:pt x="32002" y="983"/>
                  </a:lnTo>
                  <a:lnTo>
                    <a:pt x="31432" y="884"/>
                  </a:lnTo>
                  <a:lnTo>
                    <a:pt x="31334" y="865"/>
                  </a:lnTo>
                  <a:lnTo>
                    <a:pt x="31019" y="825"/>
                  </a:lnTo>
                  <a:lnTo>
                    <a:pt x="30862" y="806"/>
                  </a:lnTo>
                  <a:lnTo>
                    <a:pt x="30528" y="747"/>
                  </a:lnTo>
                  <a:lnTo>
                    <a:pt x="30430" y="727"/>
                  </a:lnTo>
                  <a:lnTo>
                    <a:pt x="29133" y="590"/>
                  </a:lnTo>
                  <a:lnTo>
                    <a:pt x="28603" y="531"/>
                  </a:lnTo>
                  <a:lnTo>
                    <a:pt x="27542" y="433"/>
                  </a:lnTo>
                  <a:lnTo>
                    <a:pt x="26442" y="334"/>
                  </a:lnTo>
                  <a:lnTo>
                    <a:pt x="25283" y="256"/>
                  </a:lnTo>
                  <a:lnTo>
                    <a:pt x="24085" y="197"/>
                  </a:lnTo>
                  <a:lnTo>
                    <a:pt x="22572" y="118"/>
                  </a:lnTo>
                  <a:lnTo>
                    <a:pt x="21001" y="59"/>
                  </a:lnTo>
                  <a:lnTo>
                    <a:pt x="20922" y="59"/>
                  </a:lnTo>
                  <a:lnTo>
                    <a:pt x="19350" y="20"/>
                  </a:lnTo>
                  <a:lnTo>
                    <a:pt x="19272" y="20"/>
                  </a:lnTo>
                  <a:lnTo>
                    <a:pt x="1764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3" name="Google Shape;11213;p69"/>
            <p:cNvSpPr/>
            <p:nvPr/>
          </p:nvSpPr>
          <p:spPr>
            <a:xfrm>
              <a:off x="-782867" y="-1538957"/>
              <a:ext cx="579859" cy="72781"/>
            </a:xfrm>
            <a:custGeom>
              <a:avLst/>
              <a:gdLst/>
              <a:ahLst/>
              <a:cxnLst/>
              <a:rect l="l" t="t" r="r" b="b"/>
              <a:pathLst>
                <a:path w="35223" h="4421" extrusionOk="0">
                  <a:moveTo>
                    <a:pt x="0" y="1"/>
                  </a:moveTo>
                  <a:lnTo>
                    <a:pt x="0" y="2673"/>
                  </a:lnTo>
                  <a:lnTo>
                    <a:pt x="98" y="2751"/>
                  </a:lnTo>
                  <a:lnTo>
                    <a:pt x="236" y="2810"/>
                  </a:lnTo>
                  <a:lnTo>
                    <a:pt x="609" y="2948"/>
                  </a:lnTo>
                  <a:lnTo>
                    <a:pt x="1081" y="3105"/>
                  </a:lnTo>
                  <a:lnTo>
                    <a:pt x="1690" y="3242"/>
                  </a:lnTo>
                  <a:lnTo>
                    <a:pt x="2416" y="3380"/>
                  </a:lnTo>
                  <a:lnTo>
                    <a:pt x="3261" y="3537"/>
                  </a:lnTo>
                  <a:lnTo>
                    <a:pt x="4224" y="3655"/>
                  </a:lnTo>
                  <a:lnTo>
                    <a:pt x="5304" y="3792"/>
                  </a:lnTo>
                  <a:lnTo>
                    <a:pt x="6483" y="3910"/>
                  </a:lnTo>
                  <a:lnTo>
                    <a:pt x="7760" y="4028"/>
                  </a:lnTo>
                  <a:lnTo>
                    <a:pt x="9154" y="4126"/>
                  </a:lnTo>
                  <a:lnTo>
                    <a:pt x="10647" y="4224"/>
                  </a:lnTo>
                  <a:lnTo>
                    <a:pt x="12239" y="4303"/>
                  </a:lnTo>
                  <a:lnTo>
                    <a:pt x="13928" y="4362"/>
                  </a:lnTo>
                  <a:lnTo>
                    <a:pt x="15716" y="4401"/>
                  </a:lnTo>
                  <a:lnTo>
                    <a:pt x="17602" y="4421"/>
                  </a:lnTo>
                  <a:lnTo>
                    <a:pt x="19488" y="4421"/>
                  </a:lnTo>
                  <a:lnTo>
                    <a:pt x="21275" y="4401"/>
                  </a:lnTo>
                  <a:lnTo>
                    <a:pt x="22965" y="4342"/>
                  </a:lnTo>
                  <a:lnTo>
                    <a:pt x="24576" y="4283"/>
                  </a:lnTo>
                  <a:lnTo>
                    <a:pt x="26069" y="4224"/>
                  </a:lnTo>
                  <a:lnTo>
                    <a:pt x="27463" y="4126"/>
                  </a:lnTo>
                  <a:lnTo>
                    <a:pt x="28760" y="4028"/>
                  </a:lnTo>
                  <a:lnTo>
                    <a:pt x="29939" y="3910"/>
                  </a:lnTo>
                  <a:lnTo>
                    <a:pt x="31019" y="3792"/>
                  </a:lnTo>
                  <a:lnTo>
                    <a:pt x="31962" y="3674"/>
                  </a:lnTo>
                  <a:lnTo>
                    <a:pt x="32807" y="3537"/>
                  </a:lnTo>
                  <a:lnTo>
                    <a:pt x="33533" y="3399"/>
                  </a:lnTo>
                  <a:lnTo>
                    <a:pt x="34142" y="3262"/>
                  </a:lnTo>
                  <a:lnTo>
                    <a:pt x="34634" y="3124"/>
                  </a:lnTo>
                  <a:lnTo>
                    <a:pt x="34987" y="2987"/>
                  </a:lnTo>
                  <a:lnTo>
                    <a:pt x="35125" y="2908"/>
                  </a:lnTo>
                  <a:lnTo>
                    <a:pt x="35223" y="2849"/>
                  </a:lnTo>
                  <a:lnTo>
                    <a:pt x="35223" y="158"/>
                  </a:lnTo>
                  <a:lnTo>
                    <a:pt x="34869" y="276"/>
                  </a:lnTo>
                  <a:lnTo>
                    <a:pt x="34476" y="394"/>
                  </a:lnTo>
                  <a:lnTo>
                    <a:pt x="34005" y="512"/>
                  </a:lnTo>
                  <a:lnTo>
                    <a:pt x="33475" y="629"/>
                  </a:lnTo>
                  <a:lnTo>
                    <a:pt x="32866" y="747"/>
                  </a:lnTo>
                  <a:lnTo>
                    <a:pt x="32178" y="846"/>
                  </a:lnTo>
                  <a:lnTo>
                    <a:pt x="31412" y="944"/>
                  </a:lnTo>
                  <a:lnTo>
                    <a:pt x="30547" y="1062"/>
                  </a:lnTo>
                  <a:lnTo>
                    <a:pt x="29271" y="1180"/>
                  </a:lnTo>
                  <a:lnTo>
                    <a:pt x="27915" y="1297"/>
                  </a:lnTo>
                  <a:lnTo>
                    <a:pt x="26461" y="1396"/>
                  </a:lnTo>
                  <a:lnTo>
                    <a:pt x="24968" y="1474"/>
                  </a:lnTo>
                  <a:lnTo>
                    <a:pt x="23397" y="1533"/>
                  </a:lnTo>
                  <a:lnTo>
                    <a:pt x="21766" y="1592"/>
                  </a:lnTo>
                  <a:lnTo>
                    <a:pt x="20097" y="1612"/>
                  </a:lnTo>
                  <a:lnTo>
                    <a:pt x="17602" y="1612"/>
                  </a:lnTo>
                  <a:lnTo>
                    <a:pt x="15775" y="1592"/>
                  </a:lnTo>
                  <a:lnTo>
                    <a:pt x="13987" y="1553"/>
                  </a:lnTo>
                  <a:lnTo>
                    <a:pt x="12258" y="1494"/>
                  </a:lnTo>
                  <a:lnTo>
                    <a:pt x="10589" y="1415"/>
                  </a:lnTo>
                  <a:lnTo>
                    <a:pt x="8978" y="1317"/>
                  </a:lnTo>
                  <a:lnTo>
                    <a:pt x="7445" y="1219"/>
                  </a:lnTo>
                  <a:lnTo>
                    <a:pt x="5992" y="1081"/>
                  </a:lnTo>
                  <a:lnTo>
                    <a:pt x="4636" y="924"/>
                  </a:lnTo>
                  <a:lnTo>
                    <a:pt x="3791" y="806"/>
                  </a:lnTo>
                  <a:lnTo>
                    <a:pt x="3025" y="708"/>
                  </a:lnTo>
                  <a:lnTo>
                    <a:pt x="2338" y="590"/>
                  </a:lnTo>
                  <a:lnTo>
                    <a:pt x="1729" y="472"/>
                  </a:lnTo>
                  <a:lnTo>
                    <a:pt x="1198" y="354"/>
                  </a:lnTo>
                  <a:lnTo>
                    <a:pt x="747" y="237"/>
                  </a:lnTo>
                  <a:lnTo>
                    <a:pt x="334" y="1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4" name="Google Shape;11214;p69"/>
            <p:cNvSpPr/>
            <p:nvPr/>
          </p:nvSpPr>
          <p:spPr>
            <a:xfrm>
              <a:off x="-781254" y="-931910"/>
              <a:ext cx="18454" cy="9071"/>
            </a:xfrm>
            <a:custGeom>
              <a:avLst/>
              <a:gdLst/>
              <a:ahLst/>
              <a:cxnLst/>
              <a:rect l="l" t="t" r="r" b="b"/>
              <a:pathLst>
                <a:path w="1121" h="551" extrusionOk="0">
                  <a:moveTo>
                    <a:pt x="0" y="1"/>
                  </a:moveTo>
                  <a:lnTo>
                    <a:pt x="0" y="551"/>
                  </a:lnTo>
                  <a:lnTo>
                    <a:pt x="550" y="433"/>
                  </a:lnTo>
                  <a:lnTo>
                    <a:pt x="1120" y="315"/>
                  </a:lnTo>
                  <a:lnTo>
                    <a:pt x="491" y="1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08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5" name="Google Shape;11215;p69"/>
            <p:cNvSpPr/>
            <p:nvPr/>
          </p:nvSpPr>
          <p:spPr>
            <a:xfrm>
              <a:off x="-795807" y="-617216"/>
              <a:ext cx="610907" cy="55314"/>
            </a:xfrm>
            <a:custGeom>
              <a:avLst/>
              <a:gdLst/>
              <a:ahLst/>
              <a:cxnLst/>
              <a:rect l="l" t="t" r="r" b="b"/>
              <a:pathLst>
                <a:path w="37109" h="3360" extrusionOk="0">
                  <a:moveTo>
                    <a:pt x="550" y="0"/>
                  </a:moveTo>
                  <a:lnTo>
                    <a:pt x="432" y="20"/>
                  </a:lnTo>
                  <a:lnTo>
                    <a:pt x="334" y="40"/>
                  </a:lnTo>
                  <a:lnTo>
                    <a:pt x="236" y="98"/>
                  </a:lnTo>
                  <a:lnTo>
                    <a:pt x="157" y="157"/>
                  </a:lnTo>
                  <a:lnTo>
                    <a:pt x="79" y="256"/>
                  </a:lnTo>
                  <a:lnTo>
                    <a:pt x="40" y="334"/>
                  </a:lnTo>
                  <a:lnTo>
                    <a:pt x="0" y="452"/>
                  </a:lnTo>
                  <a:lnTo>
                    <a:pt x="0" y="550"/>
                  </a:lnTo>
                  <a:lnTo>
                    <a:pt x="0" y="747"/>
                  </a:lnTo>
                  <a:lnTo>
                    <a:pt x="20" y="865"/>
                  </a:lnTo>
                  <a:lnTo>
                    <a:pt x="79" y="982"/>
                  </a:lnTo>
                  <a:lnTo>
                    <a:pt x="157" y="1100"/>
                  </a:lnTo>
                  <a:lnTo>
                    <a:pt x="295" y="1238"/>
                  </a:lnTo>
                  <a:lnTo>
                    <a:pt x="472" y="1375"/>
                  </a:lnTo>
                  <a:lnTo>
                    <a:pt x="707" y="1513"/>
                  </a:lnTo>
                  <a:lnTo>
                    <a:pt x="1022" y="1650"/>
                  </a:lnTo>
                  <a:lnTo>
                    <a:pt x="1415" y="1788"/>
                  </a:lnTo>
                  <a:lnTo>
                    <a:pt x="1886" y="1945"/>
                  </a:lnTo>
                  <a:lnTo>
                    <a:pt x="2456" y="2083"/>
                  </a:lnTo>
                  <a:lnTo>
                    <a:pt x="3124" y="2220"/>
                  </a:lnTo>
                  <a:lnTo>
                    <a:pt x="3890" y="2377"/>
                  </a:lnTo>
                  <a:lnTo>
                    <a:pt x="4794" y="2515"/>
                  </a:lnTo>
                  <a:lnTo>
                    <a:pt x="5835" y="2652"/>
                  </a:lnTo>
                  <a:lnTo>
                    <a:pt x="7171" y="2790"/>
                  </a:lnTo>
                  <a:lnTo>
                    <a:pt x="8605" y="2927"/>
                  </a:lnTo>
                  <a:lnTo>
                    <a:pt x="10117" y="3045"/>
                  </a:lnTo>
                  <a:lnTo>
                    <a:pt x="11708" y="3143"/>
                  </a:lnTo>
                  <a:lnTo>
                    <a:pt x="13359" y="3222"/>
                  </a:lnTo>
                  <a:lnTo>
                    <a:pt x="15048" y="3281"/>
                  </a:lnTo>
                  <a:lnTo>
                    <a:pt x="16777" y="3320"/>
                  </a:lnTo>
                  <a:lnTo>
                    <a:pt x="18545" y="3340"/>
                  </a:lnTo>
                  <a:lnTo>
                    <a:pt x="19743" y="3359"/>
                  </a:lnTo>
                  <a:lnTo>
                    <a:pt x="22631" y="3340"/>
                  </a:lnTo>
                  <a:lnTo>
                    <a:pt x="25185" y="3281"/>
                  </a:lnTo>
                  <a:lnTo>
                    <a:pt x="27405" y="3183"/>
                  </a:lnTo>
                  <a:lnTo>
                    <a:pt x="29330" y="3065"/>
                  </a:lnTo>
                  <a:lnTo>
                    <a:pt x="30960" y="2927"/>
                  </a:lnTo>
                  <a:lnTo>
                    <a:pt x="32355" y="2770"/>
                  </a:lnTo>
                  <a:lnTo>
                    <a:pt x="32964" y="2672"/>
                  </a:lnTo>
                  <a:lnTo>
                    <a:pt x="33514" y="2593"/>
                  </a:lnTo>
                  <a:lnTo>
                    <a:pt x="34005" y="2495"/>
                  </a:lnTo>
                  <a:lnTo>
                    <a:pt x="34457" y="2397"/>
                  </a:lnTo>
                  <a:lnTo>
                    <a:pt x="34850" y="2299"/>
                  </a:lnTo>
                  <a:lnTo>
                    <a:pt x="35203" y="2200"/>
                  </a:lnTo>
                  <a:lnTo>
                    <a:pt x="35518" y="2102"/>
                  </a:lnTo>
                  <a:lnTo>
                    <a:pt x="35793" y="2004"/>
                  </a:lnTo>
                  <a:lnTo>
                    <a:pt x="36029" y="1906"/>
                  </a:lnTo>
                  <a:lnTo>
                    <a:pt x="36245" y="1808"/>
                  </a:lnTo>
                  <a:lnTo>
                    <a:pt x="36421" y="1709"/>
                  </a:lnTo>
                  <a:lnTo>
                    <a:pt x="36559" y="1631"/>
                  </a:lnTo>
                  <a:lnTo>
                    <a:pt x="36677" y="1533"/>
                  </a:lnTo>
                  <a:lnTo>
                    <a:pt x="36775" y="1434"/>
                  </a:lnTo>
                  <a:lnTo>
                    <a:pt x="36932" y="1277"/>
                  </a:lnTo>
                  <a:lnTo>
                    <a:pt x="37011" y="1140"/>
                  </a:lnTo>
                  <a:lnTo>
                    <a:pt x="37070" y="1002"/>
                  </a:lnTo>
                  <a:lnTo>
                    <a:pt x="37089" y="904"/>
                  </a:lnTo>
                  <a:lnTo>
                    <a:pt x="37109" y="786"/>
                  </a:lnTo>
                  <a:lnTo>
                    <a:pt x="37089" y="688"/>
                  </a:lnTo>
                  <a:lnTo>
                    <a:pt x="37070" y="590"/>
                  </a:lnTo>
                  <a:lnTo>
                    <a:pt x="37011" y="491"/>
                  </a:lnTo>
                  <a:lnTo>
                    <a:pt x="36952" y="413"/>
                  </a:lnTo>
                  <a:lnTo>
                    <a:pt x="36854" y="354"/>
                  </a:lnTo>
                  <a:lnTo>
                    <a:pt x="36755" y="295"/>
                  </a:lnTo>
                  <a:lnTo>
                    <a:pt x="36618" y="256"/>
                  </a:lnTo>
                  <a:lnTo>
                    <a:pt x="36480" y="256"/>
                  </a:lnTo>
                  <a:lnTo>
                    <a:pt x="36343" y="295"/>
                  </a:lnTo>
                  <a:lnTo>
                    <a:pt x="36225" y="373"/>
                  </a:lnTo>
                  <a:lnTo>
                    <a:pt x="36127" y="472"/>
                  </a:lnTo>
                  <a:lnTo>
                    <a:pt x="36048" y="590"/>
                  </a:lnTo>
                  <a:lnTo>
                    <a:pt x="36029" y="629"/>
                  </a:lnTo>
                  <a:lnTo>
                    <a:pt x="35970" y="688"/>
                  </a:lnTo>
                  <a:lnTo>
                    <a:pt x="35852" y="786"/>
                  </a:lnTo>
                  <a:lnTo>
                    <a:pt x="35636" y="904"/>
                  </a:lnTo>
                  <a:lnTo>
                    <a:pt x="35321" y="1022"/>
                  </a:lnTo>
                  <a:lnTo>
                    <a:pt x="34870" y="1179"/>
                  </a:lnTo>
                  <a:lnTo>
                    <a:pt x="34280" y="1316"/>
                  </a:lnTo>
                  <a:lnTo>
                    <a:pt x="33514" y="1474"/>
                  </a:lnTo>
                  <a:lnTo>
                    <a:pt x="32551" y="1631"/>
                  </a:lnTo>
                  <a:lnTo>
                    <a:pt x="31373" y="1788"/>
                  </a:lnTo>
                  <a:lnTo>
                    <a:pt x="29958" y="1906"/>
                  </a:lnTo>
                  <a:lnTo>
                    <a:pt x="28289" y="2043"/>
                  </a:lnTo>
                  <a:lnTo>
                    <a:pt x="26324" y="2141"/>
                  </a:lnTo>
                  <a:lnTo>
                    <a:pt x="24065" y="2200"/>
                  </a:lnTo>
                  <a:lnTo>
                    <a:pt x="21492" y="2240"/>
                  </a:lnTo>
                  <a:lnTo>
                    <a:pt x="18564" y="2240"/>
                  </a:lnTo>
                  <a:lnTo>
                    <a:pt x="16698" y="2220"/>
                  </a:lnTo>
                  <a:lnTo>
                    <a:pt x="14911" y="2181"/>
                  </a:lnTo>
                  <a:lnTo>
                    <a:pt x="13221" y="2122"/>
                  </a:lnTo>
                  <a:lnTo>
                    <a:pt x="11630" y="2043"/>
                  </a:lnTo>
                  <a:lnTo>
                    <a:pt x="10137" y="1945"/>
                  </a:lnTo>
                  <a:lnTo>
                    <a:pt x="8762" y="1847"/>
                  </a:lnTo>
                  <a:lnTo>
                    <a:pt x="7465" y="1729"/>
                  </a:lnTo>
                  <a:lnTo>
                    <a:pt x="6287" y="1591"/>
                  </a:lnTo>
                  <a:lnTo>
                    <a:pt x="5226" y="1454"/>
                  </a:lnTo>
                  <a:lnTo>
                    <a:pt x="4263" y="1316"/>
                  </a:lnTo>
                  <a:lnTo>
                    <a:pt x="3418" y="1179"/>
                  </a:lnTo>
                  <a:lnTo>
                    <a:pt x="2692" y="1022"/>
                  </a:lnTo>
                  <a:lnTo>
                    <a:pt x="2102" y="865"/>
                  </a:lnTo>
                  <a:lnTo>
                    <a:pt x="1631" y="727"/>
                  </a:lnTo>
                  <a:lnTo>
                    <a:pt x="1297" y="590"/>
                  </a:lnTo>
                  <a:lnTo>
                    <a:pt x="1159" y="511"/>
                  </a:lnTo>
                  <a:lnTo>
                    <a:pt x="1081" y="452"/>
                  </a:lnTo>
                  <a:lnTo>
                    <a:pt x="1061" y="354"/>
                  </a:lnTo>
                  <a:lnTo>
                    <a:pt x="1002" y="275"/>
                  </a:lnTo>
                  <a:lnTo>
                    <a:pt x="943" y="177"/>
                  </a:lnTo>
                  <a:lnTo>
                    <a:pt x="845" y="98"/>
                  </a:lnTo>
                  <a:lnTo>
                    <a:pt x="766" y="59"/>
                  </a:lnTo>
                  <a:lnTo>
                    <a:pt x="649" y="20"/>
                  </a:lnTo>
                  <a:lnTo>
                    <a:pt x="55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6" name="Google Shape;11216;p69"/>
            <p:cNvSpPr/>
            <p:nvPr/>
          </p:nvSpPr>
          <p:spPr>
            <a:xfrm>
              <a:off x="-790309" y="-1560623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1"/>
                  </a:moveTo>
                  <a:lnTo>
                    <a:pt x="373" y="20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786" y="1435"/>
                  </a:lnTo>
                  <a:lnTo>
                    <a:pt x="1199" y="1553"/>
                  </a:lnTo>
                  <a:lnTo>
                    <a:pt x="1650" y="1670"/>
                  </a:lnTo>
                  <a:lnTo>
                    <a:pt x="2181" y="1788"/>
                  </a:lnTo>
                  <a:lnTo>
                    <a:pt x="2790" y="1906"/>
                  </a:lnTo>
                  <a:lnTo>
                    <a:pt x="3477" y="202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0549" y="2928"/>
                  </a:lnTo>
                  <a:lnTo>
                    <a:pt x="22218" y="290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2"/>
                  </a:lnTo>
                  <a:lnTo>
                    <a:pt x="28367" y="2613"/>
                  </a:lnTo>
                  <a:lnTo>
                    <a:pt x="29723" y="2496"/>
                  </a:lnTo>
                  <a:lnTo>
                    <a:pt x="30999" y="2378"/>
                  </a:lnTo>
                  <a:lnTo>
                    <a:pt x="31864" y="2260"/>
                  </a:lnTo>
                  <a:lnTo>
                    <a:pt x="32630" y="2162"/>
                  </a:lnTo>
                  <a:lnTo>
                    <a:pt x="33318" y="2063"/>
                  </a:lnTo>
                  <a:lnTo>
                    <a:pt x="33927" y="1945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415"/>
                  </a:lnTo>
                  <a:lnTo>
                    <a:pt x="35930" y="1356"/>
                  </a:lnTo>
                  <a:lnTo>
                    <a:pt x="35989" y="1278"/>
                  </a:lnTo>
                  <a:lnTo>
                    <a:pt x="36048" y="1199"/>
                  </a:lnTo>
                  <a:lnTo>
                    <a:pt x="36087" y="1101"/>
                  </a:lnTo>
                  <a:lnTo>
                    <a:pt x="36107" y="963"/>
                  </a:lnTo>
                  <a:lnTo>
                    <a:pt x="36107" y="806"/>
                  </a:lnTo>
                  <a:lnTo>
                    <a:pt x="36087" y="669"/>
                  </a:lnTo>
                  <a:lnTo>
                    <a:pt x="36068" y="531"/>
                  </a:lnTo>
                  <a:lnTo>
                    <a:pt x="36009" y="433"/>
                  </a:lnTo>
                  <a:lnTo>
                    <a:pt x="35950" y="354"/>
                  </a:lnTo>
                  <a:lnTo>
                    <a:pt x="35891" y="276"/>
                  </a:lnTo>
                  <a:lnTo>
                    <a:pt x="35812" y="236"/>
                  </a:lnTo>
                  <a:lnTo>
                    <a:pt x="35734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315"/>
                  </a:lnTo>
                  <a:lnTo>
                    <a:pt x="35066" y="452"/>
                  </a:lnTo>
                  <a:lnTo>
                    <a:pt x="34575" y="590"/>
                  </a:lnTo>
                  <a:lnTo>
                    <a:pt x="33966" y="727"/>
                  </a:lnTo>
                  <a:lnTo>
                    <a:pt x="33239" y="865"/>
                  </a:lnTo>
                  <a:lnTo>
                    <a:pt x="32394" y="1003"/>
                  </a:lnTo>
                  <a:lnTo>
                    <a:pt x="31432" y="1120"/>
                  </a:lnTo>
                  <a:lnTo>
                    <a:pt x="30371" y="1258"/>
                  </a:lnTo>
                  <a:lnTo>
                    <a:pt x="29192" y="1356"/>
                  </a:lnTo>
                  <a:lnTo>
                    <a:pt x="27896" y="1454"/>
                  </a:lnTo>
                  <a:lnTo>
                    <a:pt x="26501" y="1553"/>
                  </a:lnTo>
                  <a:lnTo>
                    <a:pt x="25008" y="1631"/>
                  </a:lnTo>
                  <a:lnTo>
                    <a:pt x="23417" y="1690"/>
                  </a:lnTo>
                  <a:lnTo>
                    <a:pt x="21727" y="1729"/>
                  </a:lnTo>
                  <a:lnTo>
                    <a:pt x="19940" y="1749"/>
                  </a:lnTo>
                  <a:lnTo>
                    <a:pt x="18054" y="1749"/>
                  </a:lnTo>
                  <a:lnTo>
                    <a:pt x="16168" y="1729"/>
                  </a:lnTo>
                  <a:lnTo>
                    <a:pt x="14380" y="1690"/>
                  </a:lnTo>
                  <a:lnTo>
                    <a:pt x="12691" y="1631"/>
                  </a:lnTo>
                  <a:lnTo>
                    <a:pt x="11080" y="1553"/>
                  </a:lnTo>
                  <a:lnTo>
                    <a:pt x="9587" y="1474"/>
                  </a:lnTo>
                  <a:lnTo>
                    <a:pt x="8192" y="1356"/>
                  </a:lnTo>
                  <a:lnTo>
                    <a:pt x="6915" y="1258"/>
                  </a:lnTo>
                  <a:lnTo>
                    <a:pt x="5717" y="1120"/>
                  </a:lnTo>
                  <a:lnTo>
                    <a:pt x="4656" y="1003"/>
                  </a:lnTo>
                  <a:lnTo>
                    <a:pt x="3693" y="865"/>
                  </a:lnTo>
                  <a:lnTo>
                    <a:pt x="2849" y="708"/>
                  </a:lnTo>
                  <a:lnTo>
                    <a:pt x="2122" y="570"/>
                  </a:lnTo>
                  <a:lnTo>
                    <a:pt x="1513" y="433"/>
                  </a:lnTo>
                  <a:lnTo>
                    <a:pt x="1041" y="276"/>
                  </a:lnTo>
                  <a:lnTo>
                    <a:pt x="668" y="138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7" name="Google Shape;11217;p69"/>
            <p:cNvSpPr/>
            <p:nvPr/>
          </p:nvSpPr>
          <p:spPr>
            <a:xfrm>
              <a:off x="-790309" y="-1494967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1"/>
                  </a:moveTo>
                  <a:lnTo>
                    <a:pt x="373" y="20"/>
                  </a:lnTo>
                  <a:lnTo>
                    <a:pt x="315" y="59"/>
                  </a:lnTo>
                  <a:lnTo>
                    <a:pt x="236" y="99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1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786" y="1435"/>
                  </a:lnTo>
                  <a:lnTo>
                    <a:pt x="1199" y="1552"/>
                  </a:lnTo>
                  <a:lnTo>
                    <a:pt x="1670" y="1670"/>
                  </a:lnTo>
                  <a:lnTo>
                    <a:pt x="2200" y="1788"/>
                  </a:lnTo>
                  <a:lnTo>
                    <a:pt x="2809" y="1906"/>
                  </a:lnTo>
                  <a:lnTo>
                    <a:pt x="3477" y="202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0549" y="2928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1864" y="2260"/>
                  </a:lnTo>
                  <a:lnTo>
                    <a:pt x="32630" y="2161"/>
                  </a:lnTo>
                  <a:lnTo>
                    <a:pt x="33318" y="2044"/>
                  </a:lnTo>
                  <a:lnTo>
                    <a:pt x="33927" y="1945"/>
                  </a:lnTo>
                  <a:lnTo>
                    <a:pt x="34457" y="1827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395"/>
                  </a:lnTo>
                  <a:lnTo>
                    <a:pt x="35930" y="1356"/>
                  </a:lnTo>
                  <a:lnTo>
                    <a:pt x="35989" y="1277"/>
                  </a:lnTo>
                  <a:lnTo>
                    <a:pt x="36048" y="1199"/>
                  </a:lnTo>
                  <a:lnTo>
                    <a:pt x="36087" y="1081"/>
                  </a:lnTo>
                  <a:lnTo>
                    <a:pt x="36107" y="963"/>
                  </a:lnTo>
                  <a:lnTo>
                    <a:pt x="36107" y="806"/>
                  </a:lnTo>
                  <a:lnTo>
                    <a:pt x="36087" y="668"/>
                  </a:lnTo>
                  <a:lnTo>
                    <a:pt x="36068" y="531"/>
                  </a:lnTo>
                  <a:lnTo>
                    <a:pt x="36009" y="433"/>
                  </a:lnTo>
                  <a:lnTo>
                    <a:pt x="35950" y="354"/>
                  </a:lnTo>
                  <a:lnTo>
                    <a:pt x="35891" y="276"/>
                  </a:lnTo>
                  <a:lnTo>
                    <a:pt x="35812" y="236"/>
                  </a:lnTo>
                  <a:lnTo>
                    <a:pt x="35753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315"/>
                  </a:lnTo>
                  <a:lnTo>
                    <a:pt x="35086" y="452"/>
                  </a:lnTo>
                  <a:lnTo>
                    <a:pt x="34594" y="590"/>
                  </a:lnTo>
                  <a:lnTo>
                    <a:pt x="34005" y="727"/>
                  </a:lnTo>
                  <a:lnTo>
                    <a:pt x="33278" y="865"/>
                  </a:lnTo>
                  <a:lnTo>
                    <a:pt x="32434" y="1002"/>
                  </a:lnTo>
                  <a:lnTo>
                    <a:pt x="31471" y="1120"/>
                  </a:lnTo>
                  <a:lnTo>
                    <a:pt x="30391" y="1238"/>
                  </a:lnTo>
                  <a:lnTo>
                    <a:pt x="29212" y="1356"/>
                  </a:lnTo>
                  <a:lnTo>
                    <a:pt x="27915" y="1454"/>
                  </a:lnTo>
                  <a:lnTo>
                    <a:pt x="26521" y="1552"/>
                  </a:lnTo>
                  <a:lnTo>
                    <a:pt x="25028" y="1611"/>
                  </a:lnTo>
                  <a:lnTo>
                    <a:pt x="23417" y="1670"/>
                  </a:lnTo>
                  <a:lnTo>
                    <a:pt x="21727" y="1729"/>
                  </a:lnTo>
                  <a:lnTo>
                    <a:pt x="19940" y="1749"/>
                  </a:lnTo>
                  <a:lnTo>
                    <a:pt x="18054" y="1749"/>
                  </a:lnTo>
                  <a:lnTo>
                    <a:pt x="16168" y="1729"/>
                  </a:lnTo>
                  <a:lnTo>
                    <a:pt x="14380" y="1690"/>
                  </a:lnTo>
                  <a:lnTo>
                    <a:pt x="12691" y="1631"/>
                  </a:lnTo>
                  <a:lnTo>
                    <a:pt x="11099" y="1552"/>
                  </a:lnTo>
                  <a:lnTo>
                    <a:pt x="9606" y="1454"/>
                  </a:lnTo>
                  <a:lnTo>
                    <a:pt x="8212" y="1356"/>
                  </a:lnTo>
                  <a:lnTo>
                    <a:pt x="6935" y="1238"/>
                  </a:lnTo>
                  <a:lnTo>
                    <a:pt x="5756" y="1120"/>
                  </a:lnTo>
                  <a:lnTo>
                    <a:pt x="4676" y="983"/>
                  </a:lnTo>
                  <a:lnTo>
                    <a:pt x="3713" y="865"/>
                  </a:lnTo>
                  <a:lnTo>
                    <a:pt x="2868" y="708"/>
                  </a:lnTo>
                  <a:lnTo>
                    <a:pt x="2142" y="570"/>
                  </a:lnTo>
                  <a:lnTo>
                    <a:pt x="1533" y="433"/>
                  </a:lnTo>
                  <a:lnTo>
                    <a:pt x="1061" y="276"/>
                  </a:lnTo>
                  <a:lnTo>
                    <a:pt x="688" y="138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8" name="Google Shape;11218;p69"/>
            <p:cNvSpPr/>
            <p:nvPr/>
          </p:nvSpPr>
          <p:spPr>
            <a:xfrm>
              <a:off x="-790309" y="-1429312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72" y="0"/>
                  </a:moveTo>
                  <a:lnTo>
                    <a:pt x="393" y="20"/>
                  </a:lnTo>
                  <a:lnTo>
                    <a:pt x="315" y="59"/>
                  </a:lnTo>
                  <a:lnTo>
                    <a:pt x="236" y="99"/>
                  </a:lnTo>
                  <a:lnTo>
                    <a:pt x="177" y="158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7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786" y="1415"/>
                  </a:lnTo>
                  <a:lnTo>
                    <a:pt x="1199" y="1552"/>
                  </a:lnTo>
                  <a:lnTo>
                    <a:pt x="1670" y="1670"/>
                  </a:lnTo>
                  <a:lnTo>
                    <a:pt x="2200" y="1788"/>
                  </a:lnTo>
                  <a:lnTo>
                    <a:pt x="2809" y="1906"/>
                  </a:lnTo>
                  <a:lnTo>
                    <a:pt x="3497" y="200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77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7"/>
                  </a:lnTo>
                  <a:lnTo>
                    <a:pt x="20549" y="2927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2198" y="2220"/>
                  </a:lnTo>
                  <a:lnTo>
                    <a:pt x="33219" y="2063"/>
                  </a:lnTo>
                  <a:lnTo>
                    <a:pt x="34064" y="1906"/>
                  </a:lnTo>
                  <a:lnTo>
                    <a:pt x="34791" y="1749"/>
                  </a:lnTo>
                  <a:lnTo>
                    <a:pt x="35262" y="1611"/>
                  </a:lnTo>
                  <a:lnTo>
                    <a:pt x="35675" y="1474"/>
                  </a:lnTo>
                  <a:lnTo>
                    <a:pt x="35773" y="1434"/>
                  </a:lnTo>
                  <a:lnTo>
                    <a:pt x="35852" y="1395"/>
                  </a:lnTo>
                  <a:lnTo>
                    <a:pt x="35930" y="1336"/>
                  </a:lnTo>
                  <a:lnTo>
                    <a:pt x="36009" y="1258"/>
                  </a:lnTo>
                  <a:lnTo>
                    <a:pt x="36048" y="1179"/>
                  </a:lnTo>
                  <a:lnTo>
                    <a:pt x="36087" y="1081"/>
                  </a:lnTo>
                  <a:lnTo>
                    <a:pt x="36107" y="943"/>
                  </a:lnTo>
                  <a:lnTo>
                    <a:pt x="36107" y="806"/>
                  </a:lnTo>
                  <a:lnTo>
                    <a:pt x="36087" y="668"/>
                  </a:lnTo>
                  <a:lnTo>
                    <a:pt x="36068" y="531"/>
                  </a:lnTo>
                  <a:lnTo>
                    <a:pt x="36029" y="433"/>
                  </a:lnTo>
                  <a:lnTo>
                    <a:pt x="35970" y="354"/>
                  </a:lnTo>
                  <a:lnTo>
                    <a:pt x="35891" y="275"/>
                  </a:lnTo>
                  <a:lnTo>
                    <a:pt x="35832" y="236"/>
                  </a:lnTo>
                  <a:lnTo>
                    <a:pt x="35753" y="197"/>
                  </a:lnTo>
                  <a:lnTo>
                    <a:pt x="35695" y="177"/>
                  </a:lnTo>
                  <a:lnTo>
                    <a:pt x="35518" y="275"/>
                  </a:lnTo>
                  <a:lnTo>
                    <a:pt x="35302" y="354"/>
                  </a:lnTo>
                  <a:lnTo>
                    <a:pt x="34928" y="492"/>
                  </a:lnTo>
                  <a:lnTo>
                    <a:pt x="34457" y="609"/>
                  </a:lnTo>
                  <a:lnTo>
                    <a:pt x="33887" y="747"/>
                  </a:lnTo>
                  <a:lnTo>
                    <a:pt x="33200" y="865"/>
                  </a:lnTo>
                  <a:lnTo>
                    <a:pt x="32434" y="983"/>
                  </a:lnTo>
                  <a:lnTo>
                    <a:pt x="31569" y="1100"/>
                  </a:lnTo>
                  <a:lnTo>
                    <a:pt x="30607" y="1218"/>
                  </a:lnTo>
                  <a:lnTo>
                    <a:pt x="29546" y="1317"/>
                  </a:lnTo>
                  <a:lnTo>
                    <a:pt x="28406" y="1415"/>
                  </a:lnTo>
                  <a:lnTo>
                    <a:pt x="27169" y="1493"/>
                  </a:lnTo>
                  <a:lnTo>
                    <a:pt x="25853" y="1572"/>
                  </a:lnTo>
                  <a:lnTo>
                    <a:pt x="24458" y="1631"/>
                  </a:lnTo>
                  <a:lnTo>
                    <a:pt x="22984" y="1690"/>
                  </a:lnTo>
                  <a:lnTo>
                    <a:pt x="21413" y="1729"/>
                  </a:lnTo>
                  <a:lnTo>
                    <a:pt x="19763" y="1749"/>
                  </a:lnTo>
                  <a:lnTo>
                    <a:pt x="18054" y="1749"/>
                  </a:lnTo>
                  <a:lnTo>
                    <a:pt x="16187" y="1729"/>
                  </a:lnTo>
                  <a:lnTo>
                    <a:pt x="14400" y="1670"/>
                  </a:lnTo>
                  <a:lnTo>
                    <a:pt x="12710" y="1631"/>
                  </a:lnTo>
                  <a:lnTo>
                    <a:pt x="11119" y="1552"/>
                  </a:lnTo>
                  <a:lnTo>
                    <a:pt x="9626" y="1454"/>
                  </a:lnTo>
                  <a:lnTo>
                    <a:pt x="8251" y="1356"/>
                  </a:lnTo>
                  <a:lnTo>
                    <a:pt x="6954" y="1238"/>
                  </a:lnTo>
                  <a:lnTo>
                    <a:pt x="5776" y="1120"/>
                  </a:lnTo>
                  <a:lnTo>
                    <a:pt x="4715" y="1002"/>
                  </a:lnTo>
                  <a:lnTo>
                    <a:pt x="3752" y="865"/>
                  </a:lnTo>
                  <a:lnTo>
                    <a:pt x="2908" y="708"/>
                  </a:lnTo>
                  <a:lnTo>
                    <a:pt x="2181" y="570"/>
                  </a:lnTo>
                  <a:lnTo>
                    <a:pt x="1572" y="433"/>
                  </a:lnTo>
                  <a:lnTo>
                    <a:pt x="1081" y="295"/>
                  </a:lnTo>
                  <a:lnTo>
                    <a:pt x="707" y="138"/>
                  </a:lnTo>
                  <a:lnTo>
                    <a:pt x="570" y="79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9" name="Google Shape;11219;p69"/>
            <p:cNvSpPr/>
            <p:nvPr/>
          </p:nvSpPr>
          <p:spPr>
            <a:xfrm>
              <a:off x="-790309" y="-1363344"/>
              <a:ext cx="594428" cy="47889"/>
            </a:xfrm>
            <a:custGeom>
              <a:avLst/>
              <a:gdLst/>
              <a:ahLst/>
              <a:cxnLst/>
              <a:rect l="l" t="t" r="r" b="b"/>
              <a:pathLst>
                <a:path w="36108" h="2909" extrusionOk="0">
                  <a:moveTo>
                    <a:pt x="393" y="1"/>
                  </a:moveTo>
                  <a:lnTo>
                    <a:pt x="315" y="40"/>
                  </a:lnTo>
                  <a:lnTo>
                    <a:pt x="236" y="79"/>
                  </a:lnTo>
                  <a:lnTo>
                    <a:pt x="177" y="138"/>
                  </a:lnTo>
                  <a:lnTo>
                    <a:pt x="98" y="217"/>
                  </a:lnTo>
                  <a:lnTo>
                    <a:pt x="59" y="335"/>
                  </a:lnTo>
                  <a:lnTo>
                    <a:pt x="20" y="453"/>
                  </a:lnTo>
                  <a:lnTo>
                    <a:pt x="0" y="610"/>
                  </a:lnTo>
                  <a:lnTo>
                    <a:pt x="20" y="747"/>
                  </a:lnTo>
                  <a:lnTo>
                    <a:pt x="40" y="885"/>
                  </a:lnTo>
                  <a:lnTo>
                    <a:pt x="79" y="983"/>
                  </a:lnTo>
                  <a:lnTo>
                    <a:pt x="118" y="1081"/>
                  </a:lnTo>
                  <a:lnTo>
                    <a:pt x="177" y="1160"/>
                  </a:lnTo>
                  <a:lnTo>
                    <a:pt x="256" y="1199"/>
                  </a:lnTo>
                  <a:lnTo>
                    <a:pt x="354" y="1258"/>
                  </a:lnTo>
                  <a:lnTo>
                    <a:pt x="452" y="1278"/>
                  </a:lnTo>
                  <a:lnTo>
                    <a:pt x="806" y="1396"/>
                  </a:lnTo>
                  <a:lnTo>
                    <a:pt x="1218" y="1514"/>
                  </a:lnTo>
                  <a:lnTo>
                    <a:pt x="1670" y="1651"/>
                  </a:lnTo>
                  <a:lnTo>
                    <a:pt x="2220" y="1769"/>
                  </a:lnTo>
                  <a:lnTo>
                    <a:pt x="2809" y="1867"/>
                  </a:lnTo>
                  <a:lnTo>
                    <a:pt x="3497" y="1985"/>
                  </a:lnTo>
                  <a:lnTo>
                    <a:pt x="4263" y="2103"/>
                  </a:lnTo>
                  <a:lnTo>
                    <a:pt x="5088" y="2201"/>
                  </a:lnTo>
                  <a:lnTo>
                    <a:pt x="6444" y="2358"/>
                  </a:lnTo>
                  <a:lnTo>
                    <a:pt x="7897" y="2496"/>
                  </a:lnTo>
                  <a:lnTo>
                    <a:pt x="9430" y="2614"/>
                  </a:lnTo>
                  <a:lnTo>
                    <a:pt x="11041" y="2712"/>
                  </a:lnTo>
                  <a:lnTo>
                    <a:pt x="12710" y="2790"/>
                  </a:lnTo>
                  <a:lnTo>
                    <a:pt x="14439" y="2849"/>
                  </a:lnTo>
                  <a:lnTo>
                    <a:pt x="16227" y="2889"/>
                  </a:lnTo>
                  <a:lnTo>
                    <a:pt x="18054" y="2908"/>
                  </a:lnTo>
                  <a:lnTo>
                    <a:pt x="18839" y="2908"/>
                  </a:lnTo>
                  <a:lnTo>
                    <a:pt x="20549" y="2889"/>
                  </a:lnTo>
                  <a:lnTo>
                    <a:pt x="22218" y="2869"/>
                  </a:lnTo>
                  <a:lnTo>
                    <a:pt x="23849" y="2830"/>
                  </a:lnTo>
                  <a:lnTo>
                    <a:pt x="25420" y="2751"/>
                  </a:lnTo>
                  <a:lnTo>
                    <a:pt x="26913" y="2673"/>
                  </a:lnTo>
                  <a:lnTo>
                    <a:pt x="28367" y="2574"/>
                  </a:lnTo>
                  <a:lnTo>
                    <a:pt x="29723" y="2476"/>
                  </a:lnTo>
                  <a:lnTo>
                    <a:pt x="30999" y="2339"/>
                  </a:lnTo>
                  <a:lnTo>
                    <a:pt x="32021" y="2221"/>
                  </a:lnTo>
                  <a:lnTo>
                    <a:pt x="32925" y="2083"/>
                  </a:lnTo>
                  <a:lnTo>
                    <a:pt x="33828" y="1926"/>
                  </a:lnTo>
                  <a:lnTo>
                    <a:pt x="34575" y="1769"/>
                  </a:lnTo>
                  <a:lnTo>
                    <a:pt x="35184" y="1612"/>
                  </a:lnTo>
                  <a:lnTo>
                    <a:pt x="35675" y="1455"/>
                  </a:lnTo>
                  <a:lnTo>
                    <a:pt x="35773" y="1415"/>
                  </a:lnTo>
                  <a:lnTo>
                    <a:pt x="35871" y="1376"/>
                  </a:lnTo>
                  <a:lnTo>
                    <a:pt x="35950" y="1317"/>
                  </a:lnTo>
                  <a:lnTo>
                    <a:pt x="36009" y="1239"/>
                  </a:lnTo>
                  <a:lnTo>
                    <a:pt x="36048" y="1160"/>
                  </a:lnTo>
                  <a:lnTo>
                    <a:pt x="36087" y="1042"/>
                  </a:lnTo>
                  <a:lnTo>
                    <a:pt x="36107" y="924"/>
                  </a:lnTo>
                  <a:lnTo>
                    <a:pt x="36107" y="787"/>
                  </a:lnTo>
                  <a:lnTo>
                    <a:pt x="36107" y="649"/>
                  </a:lnTo>
                  <a:lnTo>
                    <a:pt x="36068" y="531"/>
                  </a:lnTo>
                  <a:lnTo>
                    <a:pt x="36029" y="413"/>
                  </a:lnTo>
                  <a:lnTo>
                    <a:pt x="35970" y="335"/>
                  </a:lnTo>
                  <a:lnTo>
                    <a:pt x="35911" y="276"/>
                  </a:lnTo>
                  <a:lnTo>
                    <a:pt x="35852" y="217"/>
                  </a:lnTo>
                  <a:lnTo>
                    <a:pt x="35773" y="178"/>
                  </a:lnTo>
                  <a:lnTo>
                    <a:pt x="35714" y="158"/>
                  </a:lnTo>
                  <a:lnTo>
                    <a:pt x="35577" y="237"/>
                  </a:lnTo>
                  <a:lnTo>
                    <a:pt x="35400" y="315"/>
                  </a:lnTo>
                  <a:lnTo>
                    <a:pt x="35203" y="394"/>
                  </a:lnTo>
                  <a:lnTo>
                    <a:pt x="34948" y="472"/>
                  </a:lnTo>
                  <a:lnTo>
                    <a:pt x="34319" y="630"/>
                  </a:lnTo>
                  <a:lnTo>
                    <a:pt x="33534" y="787"/>
                  </a:lnTo>
                  <a:lnTo>
                    <a:pt x="32355" y="983"/>
                  </a:lnTo>
                  <a:lnTo>
                    <a:pt x="30941" y="1160"/>
                  </a:lnTo>
                  <a:lnTo>
                    <a:pt x="29310" y="1317"/>
                  </a:lnTo>
                  <a:lnTo>
                    <a:pt x="27463" y="1455"/>
                  </a:lnTo>
                  <a:lnTo>
                    <a:pt x="25420" y="1572"/>
                  </a:lnTo>
                  <a:lnTo>
                    <a:pt x="23161" y="1651"/>
                  </a:lnTo>
                  <a:lnTo>
                    <a:pt x="20706" y="1710"/>
                  </a:lnTo>
                  <a:lnTo>
                    <a:pt x="18054" y="1710"/>
                  </a:lnTo>
                  <a:lnTo>
                    <a:pt x="16187" y="1690"/>
                  </a:lnTo>
                  <a:lnTo>
                    <a:pt x="14419" y="1651"/>
                  </a:lnTo>
                  <a:lnTo>
                    <a:pt x="12730" y="1592"/>
                  </a:lnTo>
                  <a:lnTo>
                    <a:pt x="11139" y="1533"/>
                  </a:lnTo>
                  <a:lnTo>
                    <a:pt x="9665" y="1435"/>
                  </a:lnTo>
                  <a:lnTo>
                    <a:pt x="8271" y="1337"/>
                  </a:lnTo>
                  <a:lnTo>
                    <a:pt x="6994" y="1219"/>
                  </a:lnTo>
                  <a:lnTo>
                    <a:pt x="5815" y="1101"/>
                  </a:lnTo>
                  <a:lnTo>
                    <a:pt x="4735" y="983"/>
                  </a:lnTo>
                  <a:lnTo>
                    <a:pt x="3792" y="846"/>
                  </a:lnTo>
                  <a:lnTo>
                    <a:pt x="2947" y="688"/>
                  </a:lnTo>
                  <a:lnTo>
                    <a:pt x="2200" y="551"/>
                  </a:lnTo>
                  <a:lnTo>
                    <a:pt x="1591" y="413"/>
                  </a:lnTo>
                  <a:lnTo>
                    <a:pt x="1100" y="276"/>
                  </a:lnTo>
                  <a:lnTo>
                    <a:pt x="727" y="119"/>
                  </a:lnTo>
                  <a:lnTo>
                    <a:pt x="590" y="60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0" name="Google Shape;11220;p69"/>
            <p:cNvSpPr/>
            <p:nvPr/>
          </p:nvSpPr>
          <p:spPr>
            <a:xfrm>
              <a:off x="-790309" y="-954218"/>
              <a:ext cx="594428" cy="48531"/>
            </a:xfrm>
            <a:custGeom>
              <a:avLst/>
              <a:gdLst/>
              <a:ahLst/>
              <a:cxnLst/>
              <a:rect l="l" t="t" r="r" b="b"/>
              <a:pathLst>
                <a:path w="36108" h="2948" extrusionOk="0">
                  <a:moveTo>
                    <a:pt x="452" y="0"/>
                  </a:moveTo>
                  <a:lnTo>
                    <a:pt x="373" y="20"/>
                  </a:lnTo>
                  <a:lnTo>
                    <a:pt x="295" y="59"/>
                  </a:lnTo>
                  <a:lnTo>
                    <a:pt x="236" y="118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74"/>
                  </a:lnTo>
                  <a:lnTo>
                    <a:pt x="20" y="492"/>
                  </a:lnTo>
                  <a:lnTo>
                    <a:pt x="0" y="64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99"/>
                  </a:lnTo>
                  <a:lnTo>
                    <a:pt x="256" y="1238"/>
                  </a:lnTo>
                  <a:lnTo>
                    <a:pt x="354" y="1297"/>
                  </a:lnTo>
                  <a:lnTo>
                    <a:pt x="452" y="1317"/>
                  </a:lnTo>
                  <a:lnTo>
                    <a:pt x="550" y="1356"/>
                  </a:lnTo>
                  <a:lnTo>
                    <a:pt x="1041" y="1513"/>
                  </a:lnTo>
                  <a:lnTo>
                    <a:pt x="1670" y="1670"/>
                  </a:lnTo>
                  <a:lnTo>
                    <a:pt x="2338" y="1827"/>
                  </a:lnTo>
                  <a:lnTo>
                    <a:pt x="3124" y="1965"/>
                  </a:lnTo>
                  <a:lnTo>
                    <a:pt x="4047" y="210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52"/>
                  </a:lnTo>
                  <a:lnTo>
                    <a:pt x="11041" y="2751"/>
                  </a:lnTo>
                  <a:lnTo>
                    <a:pt x="12710" y="2829"/>
                  </a:lnTo>
                  <a:lnTo>
                    <a:pt x="14439" y="2888"/>
                  </a:lnTo>
                  <a:lnTo>
                    <a:pt x="16227" y="2928"/>
                  </a:lnTo>
                  <a:lnTo>
                    <a:pt x="18054" y="2947"/>
                  </a:lnTo>
                  <a:lnTo>
                    <a:pt x="18839" y="2947"/>
                  </a:lnTo>
                  <a:lnTo>
                    <a:pt x="20549" y="2928"/>
                  </a:lnTo>
                  <a:lnTo>
                    <a:pt x="22218" y="2908"/>
                  </a:lnTo>
                  <a:lnTo>
                    <a:pt x="23849" y="286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515"/>
                  </a:lnTo>
                  <a:lnTo>
                    <a:pt x="30999" y="2377"/>
                  </a:lnTo>
                  <a:lnTo>
                    <a:pt x="31903" y="2260"/>
                  </a:lnTo>
                  <a:lnTo>
                    <a:pt x="33180" y="2083"/>
                  </a:lnTo>
                  <a:lnTo>
                    <a:pt x="33730" y="1985"/>
                  </a:lnTo>
                  <a:lnTo>
                    <a:pt x="34221" y="1886"/>
                  </a:lnTo>
                  <a:lnTo>
                    <a:pt x="34653" y="1788"/>
                  </a:lnTo>
                  <a:lnTo>
                    <a:pt x="35046" y="1690"/>
                  </a:lnTo>
                  <a:lnTo>
                    <a:pt x="35380" y="1592"/>
                  </a:lnTo>
                  <a:lnTo>
                    <a:pt x="35675" y="1493"/>
                  </a:lnTo>
                  <a:lnTo>
                    <a:pt x="35812" y="1435"/>
                  </a:lnTo>
                  <a:lnTo>
                    <a:pt x="35871" y="1395"/>
                  </a:lnTo>
                  <a:lnTo>
                    <a:pt x="35930" y="1356"/>
                  </a:lnTo>
                  <a:lnTo>
                    <a:pt x="35989" y="1297"/>
                  </a:lnTo>
                  <a:lnTo>
                    <a:pt x="36029" y="1238"/>
                  </a:lnTo>
                  <a:lnTo>
                    <a:pt x="36068" y="1140"/>
                  </a:lnTo>
                  <a:lnTo>
                    <a:pt x="36087" y="1061"/>
                  </a:lnTo>
                  <a:lnTo>
                    <a:pt x="36107" y="943"/>
                  </a:lnTo>
                  <a:lnTo>
                    <a:pt x="36107" y="826"/>
                  </a:lnTo>
                  <a:lnTo>
                    <a:pt x="36107" y="708"/>
                  </a:lnTo>
                  <a:lnTo>
                    <a:pt x="36087" y="609"/>
                  </a:lnTo>
                  <a:lnTo>
                    <a:pt x="36048" y="511"/>
                  </a:lnTo>
                  <a:lnTo>
                    <a:pt x="36009" y="433"/>
                  </a:lnTo>
                  <a:lnTo>
                    <a:pt x="35911" y="315"/>
                  </a:lnTo>
                  <a:lnTo>
                    <a:pt x="35812" y="236"/>
                  </a:lnTo>
                  <a:lnTo>
                    <a:pt x="35675" y="177"/>
                  </a:lnTo>
                  <a:lnTo>
                    <a:pt x="35518" y="275"/>
                  </a:lnTo>
                  <a:lnTo>
                    <a:pt x="35321" y="374"/>
                  </a:lnTo>
                  <a:lnTo>
                    <a:pt x="35046" y="472"/>
                  </a:lnTo>
                  <a:lnTo>
                    <a:pt x="34712" y="570"/>
                  </a:lnTo>
                  <a:lnTo>
                    <a:pt x="34319" y="668"/>
                  </a:lnTo>
                  <a:lnTo>
                    <a:pt x="33868" y="767"/>
                  </a:lnTo>
                  <a:lnTo>
                    <a:pt x="33376" y="845"/>
                  </a:lnTo>
                  <a:lnTo>
                    <a:pt x="32807" y="943"/>
                  </a:lnTo>
                  <a:lnTo>
                    <a:pt x="31589" y="1120"/>
                  </a:lnTo>
                  <a:lnTo>
                    <a:pt x="30194" y="1277"/>
                  </a:lnTo>
                  <a:lnTo>
                    <a:pt x="28603" y="1415"/>
                  </a:lnTo>
                  <a:lnTo>
                    <a:pt x="26835" y="1533"/>
                  </a:lnTo>
                  <a:lnTo>
                    <a:pt x="24890" y="1631"/>
                  </a:lnTo>
                  <a:lnTo>
                    <a:pt x="22768" y="1710"/>
                  </a:lnTo>
                  <a:lnTo>
                    <a:pt x="20490" y="1749"/>
                  </a:lnTo>
                  <a:lnTo>
                    <a:pt x="18054" y="1749"/>
                  </a:lnTo>
                  <a:lnTo>
                    <a:pt x="15912" y="1729"/>
                  </a:lnTo>
                  <a:lnTo>
                    <a:pt x="13889" y="1670"/>
                  </a:lnTo>
                  <a:lnTo>
                    <a:pt x="11983" y="1611"/>
                  </a:lnTo>
                  <a:lnTo>
                    <a:pt x="10215" y="1513"/>
                  </a:lnTo>
                  <a:lnTo>
                    <a:pt x="8585" y="1395"/>
                  </a:lnTo>
                  <a:lnTo>
                    <a:pt x="7092" y="1277"/>
                  </a:lnTo>
                  <a:lnTo>
                    <a:pt x="5717" y="1140"/>
                  </a:lnTo>
                  <a:lnTo>
                    <a:pt x="4519" y="983"/>
                  </a:lnTo>
                  <a:lnTo>
                    <a:pt x="3752" y="865"/>
                  </a:lnTo>
                  <a:lnTo>
                    <a:pt x="3065" y="767"/>
                  </a:lnTo>
                  <a:lnTo>
                    <a:pt x="2456" y="649"/>
                  </a:lnTo>
                  <a:lnTo>
                    <a:pt x="1925" y="531"/>
                  </a:lnTo>
                  <a:lnTo>
                    <a:pt x="1454" y="413"/>
                  </a:lnTo>
                  <a:lnTo>
                    <a:pt x="1081" y="295"/>
                  </a:lnTo>
                  <a:lnTo>
                    <a:pt x="766" y="197"/>
                  </a:lnTo>
                  <a:lnTo>
                    <a:pt x="550" y="7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1" name="Google Shape;11221;p69"/>
            <p:cNvSpPr/>
            <p:nvPr/>
          </p:nvSpPr>
          <p:spPr>
            <a:xfrm>
              <a:off x="-790309" y="-884364"/>
              <a:ext cx="594428" cy="48531"/>
            </a:xfrm>
            <a:custGeom>
              <a:avLst/>
              <a:gdLst/>
              <a:ahLst/>
              <a:cxnLst/>
              <a:rect l="l" t="t" r="r" b="b"/>
              <a:pathLst>
                <a:path w="36108" h="2948" extrusionOk="0">
                  <a:moveTo>
                    <a:pt x="452" y="1"/>
                  </a:moveTo>
                  <a:lnTo>
                    <a:pt x="373" y="20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8"/>
                  </a:lnTo>
                  <a:lnTo>
                    <a:pt x="98" y="256"/>
                  </a:lnTo>
                  <a:lnTo>
                    <a:pt x="59" y="374"/>
                  </a:lnTo>
                  <a:lnTo>
                    <a:pt x="20" y="492"/>
                  </a:lnTo>
                  <a:lnTo>
                    <a:pt x="0" y="64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550" y="1356"/>
                  </a:lnTo>
                  <a:lnTo>
                    <a:pt x="904" y="1474"/>
                  </a:lnTo>
                  <a:lnTo>
                    <a:pt x="1297" y="1592"/>
                  </a:lnTo>
                  <a:lnTo>
                    <a:pt x="1768" y="1690"/>
                  </a:lnTo>
                  <a:lnTo>
                    <a:pt x="2299" y="1808"/>
                  </a:lnTo>
                  <a:lnTo>
                    <a:pt x="2888" y="1926"/>
                  </a:lnTo>
                  <a:lnTo>
                    <a:pt x="3536" y="2024"/>
                  </a:lnTo>
                  <a:lnTo>
                    <a:pt x="4283" y="214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28"/>
                  </a:lnTo>
                  <a:lnTo>
                    <a:pt x="18054" y="2947"/>
                  </a:lnTo>
                  <a:lnTo>
                    <a:pt x="18839" y="2947"/>
                  </a:lnTo>
                  <a:lnTo>
                    <a:pt x="21315" y="2928"/>
                  </a:lnTo>
                  <a:lnTo>
                    <a:pt x="23692" y="2869"/>
                  </a:lnTo>
                  <a:lnTo>
                    <a:pt x="25951" y="2771"/>
                  </a:lnTo>
                  <a:lnTo>
                    <a:pt x="28092" y="2633"/>
                  </a:lnTo>
                  <a:lnTo>
                    <a:pt x="29605" y="2515"/>
                  </a:lnTo>
                  <a:lnTo>
                    <a:pt x="30999" y="2378"/>
                  </a:lnTo>
                  <a:lnTo>
                    <a:pt x="31864" y="2279"/>
                  </a:lnTo>
                  <a:lnTo>
                    <a:pt x="32630" y="2162"/>
                  </a:lnTo>
                  <a:lnTo>
                    <a:pt x="33318" y="2063"/>
                  </a:lnTo>
                  <a:lnTo>
                    <a:pt x="33927" y="1946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612"/>
                  </a:lnTo>
                  <a:lnTo>
                    <a:pt x="35675" y="1494"/>
                  </a:lnTo>
                  <a:lnTo>
                    <a:pt x="35832" y="1435"/>
                  </a:lnTo>
                  <a:lnTo>
                    <a:pt x="35891" y="1395"/>
                  </a:lnTo>
                  <a:lnTo>
                    <a:pt x="35950" y="1337"/>
                  </a:lnTo>
                  <a:lnTo>
                    <a:pt x="35989" y="1278"/>
                  </a:lnTo>
                  <a:lnTo>
                    <a:pt x="36048" y="1219"/>
                  </a:lnTo>
                  <a:lnTo>
                    <a:pt x="36068" y="1140"/>
                  </a:lnTo>
                  <a:lnTo>
                    <a:pt x="36087" y="1042"/>
                  </a:lnTo>
                  <a:lnTo>
                    <a:pt x="36107" y="944"/>
                  </a:lnTo>
                  <a:lnTo>
                    <a:pt x="36107" y="826"/>
                  </a:lnTo>
                  <a:lnTo>
                    <a:pt x="36107" y="708"/>
                  </a:lnTo>
                  <a:lnTo>
                    <a:pt x="36087" y="610"/>
                  </a:lnTo>
                  <a:lnTo>
                    <a:pt x="36048" y="511"/>
                  </a:lnTo>
                  <a:lnTo>
                    <a:pt x="36009" y="433"/>
                  </a:lnTo>
                  <a:lnTo>
                    <a:pt x="35930" y="315"/>
                  </a:lnTo>
                  <a:lnTo>
                    <a:pt x="35812" y="236"/>
                  </a:lnTo>
                  <a:lnTo>
                    <a:pt x="35753" y="197"/>
                  </a:lnTo>
                  <a:lnTo>
                    <a:pt x="35675" y="178"/>
                  </a:lnTo>
                  <a:lnTo>
                    <a:pt x="35557" y="256"/>
                  </a:lnTo>
                  <a:lnTo>
                    <a:pt x="35400" y="335"/>
                  </a:lnTo>
                  <a:lnTo>
                    <a:pt x="35203" y="413"/>
                  </a:lnTo>
                  <a:lnTo>
                    <a:pt x="34987" y="492"/>
                  </a:lnTo>
                  <a:lnTo>
                    <a:pt x="34398" y="649"/>
                  </a:lnTo>
                  <a:lnTo>
                    <a:pt x="33652" y="806"/>
                  </a:lnTo>
                  <a:lnTo>
                    <a:pt x="32768" y="944"/>
                  </a:lnTo>
                  <a:lnTo>
                    <a:pt x="31746" y="1101"/>
                  </a:lnTo>
                  <a:lnTo>
                    <a:pt x="30567" y="1238"/>
                  </a:lnTo>
                  <a:lnTo>
                    <a:pt x="29251" y="1356"/>
                  </a:lnTo>
                  <a:lnTo>
                    <a:pt x="28131" y="1454"/>
                  </a:lnTo>
                  <a:lnTo>
                    <a:pt x="26933" y="1533"/>
                  </a:lnTo>
                  <a:lnTo>
                    <a:pt x="25636" y="1592"/>
                  </a:lnTo>
                  <a:lnTo>
                    <a:pt x="24261" y="1651"/>
                  </a:lnTo>
                  <a:lnTo>
                    <a:pt x="22827" y="1710"/>
                  </a:lnTo>
                  <a:lnTo>
                    <a:pt x="21315" y="1729"/>
                  </a:lnTo>
                  <a:lnTo>
                    <a:pt x="19723" y="1749"/>
                  </a:lnTo>
                  <a:lnTo>
                    <a:pt x="18054" y="1749"/>
                  </a:lnTo>
                  <a:lnTo>
                    <a:pt x="16227" y="1729"/>
                  </a:lnTo>
                  <a:lnTo>
                    <a:pt x="14498" y="1690"/>
                  </a:lnTo>
                  <a:lnTo>
                    <a:pt x="12848" y="1631"/>
                  </a:lnTo>
                  <a:lnTo>
                    <a:pt x="11296" y="1572"/>
                  </a:lnTo>
                  <a:lnTo>
                    <a:pt x="9842" y="1474"/>
                  </a:lnTo>
                  <a:lnTo>
                    <a:pt x="8467" y="1395"/>
                  </a:lnTo>
                  <a:lnTo>
                    <a:pt x="7210" y="1278"/>
                  </a:lnTo>
                  <a:lnTo>
                    <a:pt x="6031" y="1160"/>
                  </a:lnTo>
                  <a:lnTo>
                    <a:pt x="4970" y="1042"/>
                  </a:lnTo>
                  <a:lnTo>
                    <a:pt x="4008" y="904"/>
                  </a:lnTo>
                  <a:lnTo>
                    <a:pt x="3163" y="767"/>
                  </a:lnTo>
                  <a:lnTo>
                    <a:pt x="2417" y="629"/>
                  </a:lnTo>
                  <a:lnTo>
                    <a:pt x="1768" y="492"/>
                  </a:lnTo>
                  <a:lnTo>
                    <a:pt x="1258" y="354"/>
                  </a:lnTo>
                  <a:lnTo>
                    <a:pt x="845" y="217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2" name="Google Shape;11222;p69"/>
            <p:cNvSpPr/>
            <p:nvPr/>
          </p:nvSpPr>
          <p:spPr>
            <a:xfrm>
              <a:off x="-790309" y="-814511"/>
              <a:ext cx="594428" cy="48219"/>
            </a:xfrm>
            <a:custGeom>
              <a:avLst/>
              <a:gdLst/>
              <a:ahLst/>
              <a:cxnLst/>
              <a:rect l="l" t="t" r="r" b="b"/>
              <a:pathLst>
                <a:path w="36108" h="2929" extrusionOk="0">
                  <a:moveTo>
                    <a:pt x="452" y="1"/>
                  </a:moveTo>
                  <a:lnTo>
                    <a:pt x="373" y="21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8"/>
                  </a:lnTo>
                  <a:lnTo>
                    <a:pt x="98" y="256"/>
                  </a:lnTo>
                  <a:lnTo>
                    <a:pt x="59" y="355"/>
                  </a:lnTo>
                  <a:lnTo>
                    <a:pt x="20" y="492"/>
                  </a:lnTo>
                  <a:lnTo>
                    <a:pt x="0" y="630"/>
                  </a:lnTo>
                  <a:lnTo>
                    <a:pt x="20" y="787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1"/>
                  </a:lnTo>
                  <a:lnTo>
                    <a:pt x="177" y="1180"/>
                  </a:lnTo>
                  <a:lnTo>
                    <a:pt x="256" y="1239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570" y="1356"/>
                  </a:lnTo>
                  <a:lnTo>
                    <a:pt x="924" y="1474"/>
                  </a:lnTo>
                  <a:lnTo>
                    <a:pt x="1316" y="1592"/>
                  </a:lnTo>
                  <a:lnTo>
                    <a:pt x="1768" y="1690"/>
                  </a:lnTo>
                  <a:lnTo>
                    <a:pt x="2299" y="1808"/>
                  </a:lnTo>
                  <a:lnTo>
                    <a:pt x="2888" y="1926"/>
                  </a:lnTo>
                  <a:lnTo>
                    <a:pt x="3556" y="2024"/>
                  </a:lnTo>
                  <a:lnTo>
                    <a:pt x="4283" y="2142"/>
                  </a:lnTo>
                  <a:lnTo>
                    <a:pt x="5088" y="2240"/>
                  </a:lnTo>
                  <a:lnTo>
                    <a:pt x="6444" y="2398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2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1020" y="2928"/>
                  </a:lnTo>
                  <a:lnTo>
                    <a:pt x="23122" y="2869"/>
                  </a:lnTo>
                  <a:lnTo>
                    <a:pt x="25283" y="2791"/>
                  </a:lnTo>
                  <a:lnTo>
                    <a:pt x="27326" y="2692"/>
                  </a:lnTo>
                  <a:lnTo>
                    <a:pt x="29251" y="2535"/>
                  </a:lnTo>
                  <a:lnTo>
                    <a:pt x="30999" y="2378"/>
                  </a:lnTo>
                  <a:lnTo>
                    <a:pt x="31864" y="2260"/>
                  </a:lnTo>
                  <a:lnTo>
                    <a:pt x="32630" y="2162"/>
                  </a:lnTo>
                  <a:lnTo>
                    <a:pt x="33318" y="2044"/>
                  </a:lnTo>
                  <a:lnTo>
                    <a:pt x="33927" y="1946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53" y="1455"/>
                  </a:lnTo>
                  <a:lnTo>
                    <a:pt x="35852" y="1415"/>
                  </a:lnTo>
                  <a:lnTo>
                    <a:pt x="35950" y="1337"/>
                  </a:lnTo>
                  <a:lnTo>
                    <a:pt x="36009" y="1278"/>
                  </a:lnTo>
                  <a:lnTo>
                    <a:pt x="36048" y="1199"/>
                  </a:lnTo>
                  <a:lnTo>
                    <a:pt x="36068" y="1121"/>
                  </a:lnTo>
                  <a:lnTo>
                    <a:pt x="36087" y="1042"/>
                  </a:lnTo>
                  <a:lnTo>
                    <a:pt x="36107" y="806"/>
                  </a:lnTo>
                  <a:lnTo>
                    <a:pt x="36107" y="708"/>
                  </a:lnTo>
                  <a:lnTo>
                    <a:pt x="36087" y="610"/>
                  </a:lnTo>
                  <a:lnTo>
                    <a:pt x="36029" y="453"/>
                  </a:lnTo>
                  <a:lnTo>
                    <a:pt x="35930" y="335"/>
                  </a:lnTo>
                  <a:lnTo>
                    <a:pt x="35832" y="237"/>
                  </a:lnTo>
                  <a:lnTo>
                    <a:pt x="35753" y="197"/>
                  </a:lnTo>
                  <a:lnTo>
                    <a:pt x="35675" y="178"/>
                  </a:lnTo>
                  <a:lnTo>
                    <a:pt x="35518" y="276"/>
                  </a:lnTo>
                  <a:lnTo>
                    <a:pt x="35262" y="374"/>
                  </a:lnTo>
                  <a:lnTo>
                    <a:pt x="34948" y="492"/>
                  </a:lnTo>
                  <a:lnTo>
                    <a:pt x="34575" y="590"/>
                  </a:lnTo>
                  <a:lnTo>
                    <a:pt x="34103" y="708"/>
                  </a:lnTo>
                  <a:lnTo>
                    <a:pt x="33573" y="806"/>
                  </a:lnTo>
                  <a:lnTo>
                    <a:pt x="32984" y="905"/>
                  </a:lnTo>
                  <a:lnTo>
                    <a:pt x="32316" y="1022"/>
                  </a:lnTo>
                  <a:lnTo>
                    <a:pt x="31589" y="1121"/>
                  </a:lnTo>
                  <a:lnTo>
                    <a:pt x="30783" y="1199"/>
                  </a:lnTo>
                  <a:lnTo>
                    <a:pt x="29919" y="1298"/>
                  </a:lnTo>
                  <a:lnTo>
                    <a:pt x="28996" y="1376"/>
                  </a:lnTo>
                  <a:lnTo>
                    <a:pt x="27994" y="1455"/>
                  </a:lnTo>
                  <a:lnTo>
                    <a:pt x="26933" y="1533"/>
                  </a:lnTo>
                  <a:lnTo>
                    <a:pt x="25833" y="1592"/>
                  </a:lnTo>
                  <a:lnTo>
                    <a:pt x="24654" y="1631"/>
                  </a:lnTo>
                  <a:lnTo>
                    <a:pt x="23122" y="1690"/>
                  </a:lnTo>
                  <a:lnTo>
                    <a:pt x="21531" y="1730"/>
                  </a:lnTo>
                  <a:lnTo>
                    <a:pt x="19822" y="1749"/>
                  </a:lnTo>
                  <a:lnTo>
                    <a:pt x="18054" y="1749"/>
                  </a:lnTo>
                  <a:lnTo>
                    <a:pt x="16227" y="1730"/>
                  </a:lnTo>
                  <a:lnTo>
                    <a:pt x="14498" y="1690"/>
                  </a:lnTo>
                  <a:lnTo>
                    <a:pt x="12867" y="1631"/>
                  </a:lnTo>
                  <a:lnTo>
                    <a:pt x="11316" y="1573"/>
                  </a:lnTo>
                  <a:lnTo>
                    <a:pt x="9862" y="1474"/>
                  </a:lnTo>
                  <a:lnTo>
                    <a:pt x="8487" y="1376"/>
                  </a:lnTo>
                  <a:lnTo>
                    <a:pt x="7229" y="1278"/>
                  </a:lnTo>
                  <a:lnTo>
                    <a:pt x="6070" y="1160"/>
                  </a:lnTo>
                  <a:lnTo>
                    <a:pt x="4990" y="1042"/>
                  </a:lnTo>
                  <a:lnTo>
                    <a:pt x="4027" y="905"/>
                  </a:lnTo>
                  <a:lnTo>
                    <a:pt x="3183" y="767"/>
                  </a:lnTo>
                  <a:lnTo>
                    <a:pt x="2436" y="630"/>
                  </a:lnTo>
                  <a:lnTo>
                    <a:pt x="1788" y="492"/>
                  </a:lnTo>
                  <a:lnTo>
                    <a:pt x="1277" y="355"/>
                  </a:lnTo>
                  <a:lnTo>
                    <a:pt x="865" y="217"/>
                  </a:lnTo>
                  <a:lnTo>
                    <a:pt x="570" y="80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3" name="Google Shape;11223;p69"/>
            <p:cNvSpPr/>
            <p:nvPr/>
          </p:nvSpPr>
          <p:spPr>
            <a:xfrm>
              <a:off x="-790309" y="-744641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0"/>
                  </a:moveTo>
                  <a:lnTo>
                    <a:pt x="373" y="20"/>
                  </a:lnTo>
                  <a:lnTo>
                    <a:pt x="295" y="40"/>
                  </a:lnTo>
                  <a:lnTo>
                    <a:pt x="236" y="98"/>
                  </a:lnTo>
                  <a:lnTo>
                    <a:pt x="157" y="15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1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590" y="1356"/>
                  </a:lnTo>
                  <a:lnTo>
                    <a:pt x="924" y="1474"/>
                  </a:lnTo>
                  <a:lnTo>
                    <a:pt x="1336" y="1591"/>
                  </a:lnTo>
                  <a:lnTo>
                    <a:pt x="1788" y="1690"/>
                  </a:lnTo>
                  <a:lnTo>
                    <a:pt x="2318" y="1808"/>
                  </a:lnTo>
                  <a:lnTo>
                    <a:pt x="2888" y="1925"/>
                  </a:lnTo>
                  <a:lnTo>
                    <a:pt x="3556" y="2024"/>
                  </a:lnTo>
                  <a:lnTo>
                    <a:pt x="4283" y="2122"/>
                  </a:lnTo>
                  <a:lnTo>
                    <a:pt x="5088" y="2240"/>
                  </a:lnTo>
                  <a:lnTo>
                    <a:pt x="6306" y="2377"/>
                  </a:lnTo>
                  <a:lnTo>
                    <a:pt x="7622" y="2495"/>
                  </a:lnTo>
                  <a:lnTo>
                    <a:pt x="8978" y="2613"/>
                  </a:lnTo>
                  <a:lnTo>
                    <a:pt x="10432" y="2692"/>
                  </a:lnTo>
                  <a:lnTo>
                    <a:pt x="11925" y="2770"/>
                  </a:lnTo>
                  <a:lnTo>
                    <a:pt x="13476" y="2849"/>
                  </a:lnTo>
                  <a:lnTo>
                    <a:pt x="15048" y="2888"/>
                  </a:lnTo>
                  <a:lnTo>
                    <a:pt x="16679" y="2908"/>
                  </a:lnTo>
                  <a:lnTo>
                    <a:pt x="18054" y="2927"/>
                  </a:lnTo>
                  <a:lnTo>
                    <a:pt x="20549" y="2927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1864" y="2259"/>
                  </a:lnTo>
                  <a:lnTo>
                    <a:pt x="32630" y="2161"/>
                  </a:lnTo>
                  <a:lnTo>
                    <a:pt x="33318" y="2043"/>
                  </a:lnTo>
                  <a:lnTo>
                    <a:pt x="33927" y="1945"/>
                  </a:lnTo>
                  <a:lnTo>
                    <a:pt x="34457" y="1827"/>
                  </a:lnTo>
                  <a:lnTo>
                    <a:pt x="34928" y="1709"/>
                  </a:lnTo>
                  <a:lnTo>
                    <a:pt x="35321" y="1591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415"/>
                  </a:lnTo>
                  <a:lnTo>
                    <a:pt x="35970" y="1316"/>
                  </a:lnTo>
                  <a:lnTo>
                    <a:pt x="36009" y="1257"/>
                  </a:lnTo>
                  <a:lnTo>
                    <a:pt x="36048" y="1199"/>
                  </a:lnTo>
                  <a:lnTo>
                    <a:pt x="36107" y="1022"/>
                  </a:lnTo>
                  <a:lnTo>
                    <a:pt x="36107" y="806"/>
                  </a:lnTo>
                  <a:lnTo>
                    <a:pt x="36087" y="609"/>
                  </a:lnTo>
                  <a:lnTo>
                    <a:pt x="36029" y="452"/>
                  </a:lnTo>
                  <a:lnTo>
                    <a:pt x="35950" y="334"/>
                  </a:lnTo>
                  <a:lnTo>
                    <a:pt x="35852" y="256"/>
                  </a:lnTo>
                  <a:lnTo>
                    <a:pt x="35753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295"/>
                  </a:lnTo>
                  <a:lnTo>
                    <a:pt x="35105" y="432"/>
                  </a:lnTo>
                  <a:lnTo>
                    <a:pt x="34634" y="570"/>
                  </a:lnTo>
                  <a:lnTo>
                    <a:pt x="34044" y="707"/>
                  </a:lnTo>
                  <a:lnTo>
                    <a:pt x="33337" y="845"/>
                  </a:lnTo>
                  <a:lnTo>
                    <a:pt x="32512" y="982"/>
                  </a:lnTo>
                  <a:lnTo>
                    <a:pt x="31589" y="1100"/>
                  </a:lnTo>
                  <a:lnTo>
                    <a:pt x="30548" y="1218"/>
                  </a:lnTo>
                  <a:lnTo>
                    <a:pt x="29389" y="1336"/>
                  </a:lnTo>
                  <a:lnTo>
                    <a:pt x="28151" y="1434"/>
                  </a:lnTo>
                  <a:lnTo>
                    <a:pt x="26796" y="1533"/>
                  </a:lnTo>
                  <a:lnTo>
                    <a:pt x="25342" y="1611"/>
                  </a:lnTo>
                  <a:lnTo>
                    <a:pt x="23790" y="1670"/>
                  </a:lnTo>
                  <a:lnTo>
                    <a:pt x="22140" y="1709"/>
                  </a:lnTo>
                  <a:lnTo>
                    <a:pt x="20411" y="1729"/>
                  </a:lnTo>
                  <a:lnTo>
                    <a:pt x="18564" y="1749"/>
                  </a:lnTo>
                  <a:lnTo>
                    <a:pt x="18054" y="1749"/>
                  </a:lnTo>
                  <a:lnTo>
                    <a:pt x="16246" y="1729"/>
                  </a:lnTo>
                  <a:lnTo>
                    <a:pt x="14518" y="1690"/>
                  </a:lnTo>
                  <a:lnTo>
                    <a:pt x="12887" y="1631"/>
                  </a:lnTo>
                  <a:lnTo>
                    <a:pt x="11335" y="1552"/>
                  </a:lnTo>
                  <a:lnTo>
                    <a:pt x="9882" y="1474"/>
                  </a:lnTo>
                  <a:lnTo>
                    <a:pt x="8526" y="1375"/>
                  </a:lnTo>
                  <a:lnTo>
                    <a:pt x="7249" y="1277"/>
                  </a:lnTo>
                  <a:lnTo>
                    <a:pt x="6090" y="1159"/>
                  </a:lnTo>
                  <a:lnTo>
                    <a:pt x="5029" y="1041"/>
                  </a:lnTo>
                  <a:lnTo>
                    <a:pt x="4067" y="904"/>
                  </a:lnTo>
                  <a:lnTo>
                    <a:pt x="3202" y="766"/>
                  </a:lnTo>
                  <a:lnTo>
                    <a:pt x="2456" y="629"/>
                  </a:lnTo>
                  <a:lnTo>
                    <a:pt x="1827" y="491"/>
                  </a:lnTo>
                  <a:lnTo>
                    <a:pt x="1297" y="354"/>
                  </a:lnTo>
                  <a:lnTo>
                    <a:pt x="884" y="216"/>
                  </a:lnTo>
                  <a:lnTo>
                    <a:pt x="570" y="7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4" name="Google Shape;11224;p69"/>
            <p:cNvSpPr/>
            <p:nvPr/>
          </p:nvSpPr>
          <p:spPr>
            <a:xfrm>
              <a:off x="-779311" y="-721362"/>
              <a:ext cx="579859" cy="141018"/>
            </a:xfrm>
            <a:custGeom>
              <a:avLst/>
              <a:gdLst/>
              <a:ahLst/>
              <a:cxnLst/>
              <a:rect l="l" t="t" r="r" b="b"/>
              <a:pathLst>
                <a:path w="35223" h="8566" extrusionOk="0">
                  <a:moveTo>
                    <a:pt x="35184" y="1"/>
                  </a:moveTo>
                  <a:lnTo>
                    <a:pt x="35105" y="40"/>
                  </a:lnTo>
                  <a:lnTo>
                    <a:pt x="35007" y="60"/>
                  </a:lnTo>
                  <a:lnTo>
                    <a:pt x="34653" y="177"/>
                  </a:lnTo>
                  <a:lnTo>
                    <a:pt x="34260" y="295"/>
                  </a:lnTo>
                  <a:lnTo>
                    <a:pt x="33789" y="413"/>
                  </a:lnTo>
                  <a:lnTo>
                    <a:pt x="33259" y="531"/>
                  </a:lnTo>
                  <a:lnTo>
                    <a:pt x="32650" y="629"/>
                  </a:lnTo>
                  <a:lnTo>
                    <a:pt x="31962" y="747"/>
                  </a:lnTo>
                  <a:lnTo>
                    <a:pt x="31196" y="845"/>
                  </a:lnTo>
                  <a:lnTo>
                    <a:pt x="30331" y="944"/>
                  </a:lnTo>
                  <a:lnTo>
                    <a:pt x="29055" y="1081"/>
                  </a:lnTo>
                  <a:lnTo>
                    <a:pt x="27699" y="1199"/>
                  </a:lnTo>
                  <a:lnTo>
                    <a:pt x="26245" y="1297"/>
                  </a:lnTo>
                  <a:lnTo>
                    <a:pt x="24752" y="1376"/>
                  </a:lnTo>
                  <a:lnTo>
                    <a:pt x="23181" y="1435"/>
                  </a:lnTo>
                  <a:lnTo>
                    <a:pt x="21550" y="1474"/>
                  </a:lnTo>
                  <a:lnTo>
                    <a:pt x="19881" y="1513"/>
                  </a:lnTo>
                  <a:lnTo>
                    <a:pt x="17386" y="1513"/>
                  </a:lnTo>
                  <a:lnTo>
                    <a:pt x="16011" y="1494"/>
                  </a:lnTo>
                  <a:lnTo>
                    <a:pt x="15087" y="2024"/>
                  </a:lnTo>
                  <a:lnTo>
                    <a:pt x="14144" y="2515"/>
                  </a:lnTo>
                  <a:lnTo>
                    <a:pt x="13182" y="2987"/>
                  </a:lnTo>
                  <a:lnTo>
                    <a:pt x="12219" y="3419"/>
                  </a:lnTo>
                  <a:lnTo>
                    <a:pt x="11257" y="3831"/>
                  </a:lnTo>
                  <a:lnTo>
                    <a:pt x="10274" y="4205"/>
                  </a:lnTo>
                  <a:lnTo>
                    <a:pt x="9272" y="4558"/>
                  </a:lnTo>
                  <a:lnTo>
                    <a:pt x="8271" y="4892"/>
                  </a:lnTo>
                  <a:lnTo>
                    <a:pt x="7269" y="5187"/>
                  </a:lnTo>
                  <a:lnTo>
                    <a:pt x="6247" y="5462"/>
                  </a:lnTo>
                  <a:lnTo>
                    <a:pt x="5206" y="5717"/>
                  </a:lnTo>
                  <a:lnTo>
                    <a:pt x="4184" y="5953"/>
                  </a:lnTo>
                  <a:lnTo>
                    <a:pt x="3143" y="6149"/>
                  </a:lnTo>
                  <a:lnTo>
                    <a:pt x="2102" y="6326"/>
                  </a:lnTo>
                  <a:lnTo>
                    <a:pt x="1061" y="6464"/>
                  </a:lnTo>
                  <a:lnTo>
                    <a:pt x="0" y="6601"/>
                  </a:lnTo>
                  <a:lnTo>
                    <a:pt x="59" y="6680"/>
                  </a:lnTo>
                  <a:lnTo>
                    <a:pt x="79" y="6778"/>
                  </a:lnTo>
                  <a:lnTo>
                    <a:pt x="157" y="6837"/>
                  </a:lnTo>
                  <a:lnTo>
                    <a:pt x="295" y="6916"/>
                  </a:lnTo>
                  <a:lnTo>
                    <a:pt x="629" y="7053"/>
                  </a:lnTo>
                  <a:lnTo>
                    <a:pt x="1100" y="7191"/>
                  </a:lnTo>
                  <a:lnTo>
                    <a:pt x="1690" y="7348"/>
                  </a:lnTo>
                  <a:lnTo>
                    <a:pt x="2416" y="7505"/>
                  </a:lnTo>
                  <a:lnTo>
                    <a:pt x="3261" y="7642"/>
                  </a:lnTo>
                  <a:lnTo>
                    <a:pt x="4224" y="7780"/>
                  </a:lnTo>
                  <a:lnTo>
                    <a:pt x="5285" y="7917"/>
                  </a:lnTo>
                  <a:lnTo>
                    <a:pt x="6463" y="8055"/>
                  </a:lnTo>
                  <a:lnTo>
                    <a:pt x="7760" y="8173"/>
                  </a:lnTo>
                  <a:lnTo>
                    <a:pt x="9135" y="8271"/>
                  </a:lnTo>
                  <a:lnTo>
                    <a:pt x="10628" y="8369"/>
                  </a:lnTo>
                  <a:lnTo>
                    <a:pt x="12219" y="8448"/>
                  </a:lnTo>
                  <a:lnTo>
                    <a:pt x="13909" y="8507"/>
                  </a:lnTo>
                  <a:lnTo>
                    <a:pt x="15696" y="8546"/>
                  </a:lnTo>
                  <a:lnTo>
                    <a:pt x="17562" y="8566"/>
                  </a:lnTo>
                  <a:lnTo>
                    <a:pt x="20490" y="8566"/>
                  </a:lnTo>
                  <a:lnTo>
                    <a:pt x="23063" y="8526"/>
                  </a:lnTo>
                  <a:lnTo>
                    <a:pt x="25322" y="8467"/>
                  </a:lnTo>
                  <a:lnTo>
                    <a:pt x="27287" y="8369"/>
                  </a:lnTo>
                  <a:lnTo>
                    <a:pt x="28956" y="8232"/>
                  </a:lnTo>
                  <a:lnTo>
                    <a:pt x="30371" y="8114"/>
                  </a:lnTo>
                  <a:lnTo>
                    <a:pt x="31549" y="7957"/>
                  </a:lnTo>
                  <a:lnTo>
                    <a:pt x="32512" y="7800"/>
                  </a:lnTo>
                  <a:lnTo>
                    <a:pt x="33278" y="7642"/>
                  </a:lnTo>
                  <a:lnTo>
                    <a:pt x="33868" y="7505"/>
                  </a:lnTo>
                  <a:lnTo>
                    <a:pt x="34319" y="7348"/>
                  </a:lnTo>
                  <a:lnTo>
                    <a:pt x="34634" y="7230"/>
                  </a:lnTo>
                  <a:lnTo>
                    <a:pt x="34850" y="7112"/>
                  </a:lnTo>
                  <a:lnTo>
                    <a:pt x="34968" y="7014"/>
                  </a:lnTo>
                  <a:lnTo>
                    <a:pt x="35027" y="6955"/>
                  </a:lnTo>
                  <a:lnTo>
                    <a:pt x="35046" y="6916"/>
                  </a:lnTo>
                  <a:lnTo>
                    <a:pt x="35125" y="6798"/>
                  </a:lnTo>
                  <a:lnTo>
                    <a:pt x="35223" y="6699"/>
                  </a:lnTo>
                  <a:lnTo>
                    <a:pt x="35184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5" name="Google Shape;11225;p69"/>
            <p:cNvSpPr/>
            <p:nvPr/>
          </p:nvSpPr>
          <p:spPr>
            <a:xfrm>
              <a:off x="-715928" y="-1339736"/>
              <a:ext cx="514865" cy="414295"/>
            </a:xfrm>
            <a:custGeom>
              <a:avLst/>
              <a:gdLst/>
              <a:ahLst/>
              <a:cxnLst/>
              <a:rect l="l" t="t" r="r" b="b"/>
              <a:pathLst>
                <a:path w="31275" h="25166" extrusionOk="0">
                  <a:moveTo>
                    <a:pt x="31196" y="1"/>
                  </a:moveTo>
                  <a:lnTo>
                    <a:pt x="30685" y="178"/>
                  </a:lnTo>
                  <a:lnTo>
                    <a:pt x="30057" y="335"/>
                  </a:lnTo>
                  <a:lnTo>
                    <a:pt x="29310" y="492"/>
                  </a:lnTo>
                  <a:lnTo>
                    <a:pt x="28407" y="649"/>
                  </a:lnTo>
                  <a:lnTo>
                    <a:pt x="28014" y="1494"/>
                  </a:lnTo>
                  <a:lnTo>
                    <a:pt x="27582" y="2339"/>
                  </a:lnTo>
                  <a:lnTo>
                    <a:pt x="27149" y="3164"/>
                  </a:lnTo>
                  <a:lnTo>
                    <a:pt x="26698" y="3989"/>
                  </a:lnTo>
                  <a:lnTo>
                    <a:pt x="26226" y="4794"/>
                  </a:lnTo>
                  <a:lnTo>
                    <a:pt x="25735" y="5600"/>
                  </a:lnTo>
                  <a:lnTo>
                    <a:pt x="25224" y="6385"/>
                  </a:lnTo>
                  <a:lnTo>
                    <a:pt x="24713" y="7171"/>
                  </a:lnTo>
                  <a:lnTo>
                    <a:pt x="24163" y="7937"/>
                  </a:lnTo>
                  <a:lnTo>
                    <a:pt x="23613" y="8704"/>
                  </a:lnTo>
                  <a:lnTo>
                    <a:pt x="23024" y="9450"/>
                  </a:lnTo>
                  <a:lnTo>
                    <a:pt x="22435" y="10197"/>
                  </a:lnTo>
                  <a:lnTo>
                    <a:pt x="21806" y="10923"/>
                  </a:lnTo>
                  <a:lnTo>
                    <a:pt x="21177" y="11631"/>
                  </a:lnTo>
                  <a:lnTo>
                    <a:pt x="20510" y="12318"/>
                  </a:lnTo>
                  <a:lnTo>
                    <a:pt x="19842" y="13006"/>
                  </a:lnTo>
                  <a:lnTo>
                    <a:pt x="18761" y="14008"/>
                  </a:lnTo>
                  <a:lnTo>
                    <a:pt x="17661" y="14970"/>
                  </a:lnTo>
                  <a:lnTo>
                    <a:pt x="16541" y="15894"/>
                  </a:lnTo>
                  <a:lnTo>
                    <a:pt x="15382" y="16778"/>
                  </a:lnTo>
                  <a:lnTo>
                    <a:pt x="14204" y="17622"/>
                  </a:lnTo>
                  <a:lnTo>
                    <a:pt x="13005" y="18447"/>
                  </a:lnTo>
                  <a:lnTo>
                    <a:pt x="11787" y="19213"/>
                  </a:lnTo>
                  <a:lnTo>
                    <a:pt x="10530" y="19960"/>
                  </a:lnTo>
                  <a:lnTo>
                    <a:pt x="9273" y="20648"/>
                  </a:lnTo>
                  <a:lnTo>
                    <a:pt x="7996" y="21315"/>
                  </a:lnTo>
                  <a:lnTo>
                    <a:pt x="6699" y="21924"/>
                  </a:lnTo>
                  <a:lnTo>
                    <a:pt x="5383" y="22514"/>
                  </a:lnTo>
                  <a:lnTo>
                    <a:pt x="4047" y="23044"/>
                  </a:lnTo>
                  <a:lnTo>
                    <a:pt x="2711" y="23535"/>
                  </a:lnTo>
                  <a:lnTo>
                    <a:pt x="1356" y="23987"/>
                  </a:lnTo>
                  <a:lnTo>
                    <a:pt x="1" y="24400"/>
                  </a:lnTo>
                  <a:lnTo>
                    <a:pt x="1199" y="24557"/>
                  </a:lnTo>
                  <a:lnTo>
                    <a:pt x="2574" y="24694"/>
                  </a:lnTo>
                  <a:lnTo>
                    <a:pt x="4067" y="24812"/>
                  </a:lnTo>
                  <a:lnTo>
                    <a:pt x="5697" y="24930"/>
                  </a:lnTo>
                  <a:lnTo>
                    <a:pt x="7465" y="25028"/>
                  </a:lnTo>
                  <a:lnTo>
                    <a:pt x="9371" y="25087"/>
                  </a:lnTo>
                  <a:lnTo>
                    <a:pt x="11394" y="25146"/>
                  </a:lnTo>
                  <a:lnTo>
                    <a:pt x="13536" y="25166"/>
                  </a:lnTo>
                  <a:lnTo>
                    <a:pt x="15972" y="25166"/>
                  </a:lnTo>
                  <a:lnTo>
                    <a:pt x="18250" y="25127"/>
                  </a:lnTo>
                  <a:lnTo>
                    <a:pt x="20372" y="25048"/>
                  </a:lnTo>
                  <a:lnTo>
                    <a:pt x="22317" y="24950"/>
                  </a:lnTo>
                  <a:lnTo>
                    <a:pt x="24085" y="24832"/>
                  </a:lnTo>
                  <a:lnTo>
                    <a:pt x="25676" y="24694"/>
                  </a:lnTo>
                  <a:lnTo>
                    <a:pt x="27071" y="24537"/>
                  </a:lnTo>
                  <a:lnTo>
                    <a:pt x="28289" y="24360"/>
                  </a:lnTo>
                  <a:lnTo>
                    <a:pt x="28682" y="23732"/>
                  </a:lnTo>
                  <a:lnTo>
                    <a:pt x="29094" y="23103"/>
                  </a:lnTo>
                  <a:lnTo>
                    <a:pt x="29467" y="22475"/>
                  </a:lnTo>
                  <a:lnTo>
                    <a:pt x="29860" y="21826"/>
                  </a:lnTo>
                  <a:lnTo>
                    <a:pt x="30214" y="21158"/>
                  </a:lnTo>
                  <a:lnTo>
                    <a:pt x="30587" y="20490"/>
                  </a:lnTo>
                  <a:lnTo>
                    <a:pt x="30921" y="19822"/>
                  </a:lnTo>
                  <a:lnTo>
                    <a:pt x="31275" y="19135"/>
                  </a:lnTo>
                  <a:lnTo>
                    <a:pt x="31196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6" name="Google Shape;11226;p69"/>
            <p:cNvSpPr/>
            <p:nvPr/>
          </p:nvSpPr>
          <p:spPr>
            <a:xfrm>
              <a:off x="-484686" y="-791216"/>
              <a:ext cx="284604" cy="75365"/>
            </a:xfrm>
            <a:custGeom>
              <a:avLst/>
              <a:gdLst/>
              <a:ahLst/>
              <a:cxnLst/>
              <a:rect l="l" t="t" r="r" b="b"/>
              <a:pathLst>
                <a:path w="17288" h="4578" extrusionOk="0">
                  <a:moveTo>
                    <a:pt x="17288" y="0"/>
                  </a:moveTo>
                  <a:lnTo>
                    <a:pt x="17189" y="40"/>
                  </a:lnTo>
                  <a:lnTo>
                    <a:pt x="17111" y="59"/>
                  </a:lnTo>
                  <a:lnTo>
                    <a:pt x="16757" y="177"/>
                  </a:lnTo>
                  <a:lnTo>
                    <a:pt x="16364" y="295"/>
                  </a:lnTo>
                  <a:lnTo>
                    <a:pt x="15893" y="413"/>
                  </a:lnTo>
                  <a:lnTo>
                    <a:pt x="15363" y="531"/>
                  </a:lnTo>
                  <a:lnTo>
                    <a:pt x="14754" y="629"/>
                  </a:lnTo>
                  <a:lnTo>
                    <a:pt x="14066" y="747"/>
                  </a:lnTo>
                  <a:lnTo>
                    <a:pt x="13300" y="845"/>
                  </a:lnTo>
                  <a:lnTo>
                    <a:pt x="12435" y="963"/>
                  </a:lnTo>
                  <a:lnTo>
                    <a:pt x="10687" y="1120"/>
                  </a:lnTo>
                  <a:lnTo>
                    <a:pt x="8762" y="1277"/>
                  </a:lnTo>
                  <a:lnTo>
                    <a:pt x="6719" y="1376"/>
                  </a:lnTo>
                  <a:lnTo>
                    <a:pt x="4558" y="1454"/>
                  </a:lnTo>
                  <a:lnTo>
                    <a:pt x="3536" y="2240"/>
                  </a:lnTo>
                  <a:lnTo>
                    <a:pt x="2476" y="2986"/>
                  </a:lnTo>
                  <a:lnTo>
                    <a:pt x="1395" y="3713"/>
                  </a:lnTo>
                  <a:lnTo>
                    <a:pt x="275" y="4401"/>
                  </a:lnTo>
                  <a:lnTo>
                    <a:pt x="0" y="4578"/>
                  </a:lnTo>
                  <a:lnTo>
                    <a:pt x="1847" y="4558"/>
                  </a:lnTo>
                  <a:lnTo>
                    <a:pt x="3576" y="4538"/>
                  </a:lnTo>
                  <a:lnTo>
                    <a:pt x="5226" y="4499"/>
                  </a:lnTo>
                  <a:lnTo>
                    <a:pt x="6778" y="4440"/>
                  </a:lnTo>
                  <a:lnTo>
                    <a:pt x="8232" y="4362"/>
                  </a:lnTo>
                  <a:lnTo>
                    <a:pt x="9587" y="4263"/>
                  </a:lnTo>
                  <a:lnTo>
                    <a:pt x="10825" y="4165"/>
                  </a:lnTo>
                  <a:lnTo>
                    <a:pt x="11984" y="4047"/>
                  </a:lnTo>
                  <a:lnTo>
                    <a:pt x="13025" y="3929"/>
                  </a:lnTo>
                  <a:lnTo>
                    <a:pt x="13948" y="3811"/>
                  </a:lnTo>
                  <a:lnTo>
                    <a:pt x="14773" y="3674"/>
                  </a:lnTo>
                  <a:lnTo>
                    <a:pt x="15480" y="3536"/>
                  </a:lnTo>
                  <a:lnTo>
                    <a:pt x="16070" y="3399"/>
                  </a:lnTo>
                  <a:lnTo>
                    <a:pt x="16541" y="3261"/>
                  </a:lnTo>
                  <a:lnTo>
                    <a:pt x="16875" y="3124"/>
                  </a:lnTo>
                  <a:lnTo>
                    <a:pt x="17013" y="3065"/>
                  </a:lnTo>
                  <a:lnTo>
                    <a:pt x="17111" y="3006"/>
                  </a:lnTo>
                  <a:lnTo>
                    <a:pt x="17189" y="3026"/>
                  </a:lnTo>
                  <a:lnTo>
                    <a:pt x="17288" y="3085"/>
                  </a:lnTo>
                  <a:lnTo>
                    <a:pt x="17288" y="0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7" name="Google Shape;11227;p69"/>
            <p:cNvSpPr/>
            <p:nvPr/>
          </p:nvSpPr>
          <p:spPr>
            <a:xfrm>
              <a:off x="-250217" y="-1024730"/>
              <a:ext cx="49503" cy="86049"/>
            </a:xfrm>
            <a:custGeom>
              <a:avLst/>
              <a:gdLst/>
              <a:ahLst/>
              <a:cxnLst/>
              <a:rect l="l" t="t" r="r" b="b"/>
              <a:pathLst>
                <a:path w="3007" h="5227" extrusionOk="0">
                  <a:moveTo>
                    <a:pt x="2987" y="1"/>
                  </a:moveTo>
                  <a:lnTo>
                    <a:pt x="2633" y="688"/>
                  </a:lnTo>
                  <a:lnTo>
                    <a:pt x="2299" y="1356"/>
                  </a:lnTo>
                  <a:lnTo>
                    <a:pt x="1926" y="2024"/>
                  </a:lnTo>
                  <a:lnTo>
                    <a:pt x="1572" y="2692"/>
                  </a:lnTo>
                  <a:lnTo>
                    <a:pt x="1179" y="3341"/>
                  </a:lnTo>
                  <a:lnTo>
                    <a:pt x="806" y="3969"/>
                  </a:lnTo>
                  <a:lnTo>
                    <a:pt x="394" y="4598"/>
                  </a:lnTo>
                  <a:lnTo>
                    <a:pt x="1" y="5226"/>
                  </a:lnTo>
                  <a:lnTo>
                    <a:pt x="1" y="5226"/>
                  </a:lnTo>
                  <a:lnTo>
                    <a:pt x="570" y="5128"/>
                  </a:lnTo>
                  <a:lnTo>
                    <a:pt x="1062" y="5050"/>
                  </a:lnTo>
                  <a:lnTo>
                    <a:pt x="1513" y="4951"/>
                  </a:lnTo>
                  <a:lnTo>
                    <a:pt x="1906" y="4853"/>
                  </a:lnTo>
                  <a:lnTo>
                    <a:pt x="2240" y="4755"/>
                  </a:lnTo>
                  <a:lnTo>
                    <a:pt x="2515" y="4657"/>
                  </a:lnTo>
                  <a:lnTo>
                    <a:pt x="2712" y="4558"/>
                  </a:lnTo>
                  <a:lnTo>
                    <a:pt x="2869" y="4460"/>
                  </a:lnTo>
                  <a:lnTo>
                    <a:pt x="3006" y="4519"/>
                  </a:lnTo>
                  <a:lnTo>
                    <a:pt x="3006" y="4519"/>
                  </a:lnTo>
                  <a:lnTo>
                    <a:pt x="2987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8" name="Google Shape;11228;p69"/>
            <p:cNvSpPr/>
            <p:nvPr/>
          </p:nvSpPr>
          <p:spPr>
            <a:xfrm>
              <a:off x="-308744" y="-930609"/>
              <a:ext cx="108027" cy="68583"/>
            </a:xfrm>
            <a:custGeom>
              <a:avLst/>
              <a:gdLst/>
              <a:ahLst/>
              <a:cxnLst/>
              <a:rect l="l" t="t" r="r" b="b"/>
              <a:pathLst>
                <a:path w="6562" h="4166" extrusionOk="0">
                  <a:moveTo>
                    <a:pt x="6561" y="1"/>
                  </a:moveTo>
                  <a:lnTo>
                    <a:pt x="6424" y="59"/>
                  </a:lnTo>
                  <a:lnTo>
                    <a:pt x="6129" y="158"/>
                  </a:lnTo>
                  <a:lnTo>
                    <a:pt x="5795" y="256"/>
                  </a:lnTo>
                  <a:lnTo>
                    <a:pt x="5402" y="354"/>
                  </a:lnTo>
                  <a:lnTo>
                    <a:pt x="4970" y="452"/>
                  </a:lnTo>
                  <a:lnTo>
                    <a:pt x="4479" y="551"/>
                  </a:lnTo>
                  <a:lnTo>
                    <a:pt x="3929" y="649"/>
                  </a:lnTo>
                  <a:lnTo>
                    <a:pt x="2652" y="826"/>
                  </a:lnTo>
                  <a:lnTo>
                    <a:pt x="2024" y="1690"/>
                  </a:lnTo>
                  <a:lnTo>
                    <a:pt x="1356" y="2535"/>
                  </a:lnTo>
                  <a:lnTo>
                    <a:pt x="688" y="3360"/>
                  </a:lnTo>
                  <a:lnTo>
                    <a:pt x="0" y="4165"/>
                  </a:lnTo>
                  <a:lnTo>
                    <a:pt x="1316" y="4047"/>
                  </a:lnTo>
                  <a:lnTo>
                    <a:pt x="2495" y="3910"/>
                  </a:lnTo>
                  <a:lnTo>
                    <a:pt x="3517" y="3753"/>
                  </a:lnTo>
                  <a:lnTo>
                    <a:pt x="4401" y="3615"/>
                  </a:lnTo>
                  <a:lnTo>
                    <a:pt x="5147" y="3458"/>
                  </a:lnTo>
                  <a:lnTo>
                    <a:pt x="5736" y="3301"/>
                  </a:lnTo>
                  <a:lnTo>
                    <a:pt x="5952" y="3222"/>
                  </a:lnTo>
                  <a:lnTo>
                    <a:pt x="6149" y="3144"/>
                  </a:lnTo>
                  <a:lnTo>
                    <a:pt x="6306" y="3065"/>
                  </a:lnTo>
                  <a:lnTo>
                    <a:pt x="6424" y="2987"/>
                  </a:lnTo>
                  <a:lnTo>
                    <a:pt x="6502" y="3006"/>
                  </a:lnTo>
                  <a:lnTo>
                    <a:pt x="6561" y="3045"/>
                  </a:lnTo>
                  <a:lnTo>
                    <a:pt x="6561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9" name="Google Shape;11229;p69"/>
            <p:cNvSpPr/>
            <p:nvPr/>
          </p:nvSpPr>
          <p:spPr>
            <a:xfrm>
              <a:off x="-384425" y="-860756"/>
              <a:ext cx="184034" cy="73110"/>
            </a:xfrm>
            <a:custGeom>
              <a:avLst/>
              <a:gdLst/>
              <a:ahLst/>
              <a:cxnLst/>
              <a:rect l="l" t="t" r="r" b="b"/>
              <a:pathLst>
                <a:path w="11179" h="4441" extrusionOk="0">
                  <a:moveTo>
                    <a:pt x="11178" y="1"/>
                  </a:moveTo>
                  <a:lnTo>
                    <a:pt x="11021" y="60"/>
                  </a:lnTo>
                  <a:lnTo>
                    <a:pt x="10667" y="178"/>
                  </a:lnTo>
                  <a:lnTo>
                    <a:pt x="10274" y="276"/>
                  </a:lnTo>
                  <a:lnTo>
                    <a:pt x="9803" y="394"/>
                  </a:lnTo>
                  <a:lnTo>
                    <a:pt x="9273" y="512"/>
                  </a:lnTo>
                  <a:lnTo>
                    <a:pt x="8664" y="629"/>
                  </a:lnTo>
                  <a:lnTo>
                    <a:pt x="7976" y="728"/>
                  </a:lnTo>
                  <a:lnTo>
                    <a:pt x="7210" y="845"/>
                  </a:lnTo>
                  <a:lnTo>
                    <a:pt x="6345" y="944"/>
                  </a:lnTo>
                  <a:lnTo>
                    <a:pt x="4951" y="1081"/>
                  </a:lnTo>
                  <a:lnTo>
                    <a:pt x="3438" y="1199"/>
                  </a:lnTo>
                  <a:lnTo>
                    <a:pt x="2613" y="2044"/>
                  </a:lnTo>
                  <a:lnTo>
                    <a:pt x="1768" y="2869"/>
                  </a:lnTo>
                  <a:lnTo>
                    <a:pt x="904" y="3674"/>
                  </a:lnTo>
                  <a:lnTo>
                    <a:pt x="0" y="4440"/>
                  </a:lnTo>
                  <a:lnTo>
                    <a:pt x="1179" y="4401"/>
                  </a:lnTo>
                  <a:lnTo>
                    <a:pt x="2279" y="4342"/>
                  </a:lnTo>
                  <a:lnTo>
                    <a:pt x="3340" y="4264"/>
                  </a:lnTo>
                  <a:lnTo>
                    <a:pt x="4342" y="4185"/>
                  </a:lnTo>
                  <a:lnTo>
                    <a:pt x="5265" y="4107"/>
                  </a:lnTo>
                  <a:lnTo>
                    <a:pt x="6129" y="4008"/>
                  </a:lnTo>
                  <a:lnTo>
                    <a:pt x="6935" y="3930"/>
                  </a:lnTo>
                  <a:lnTo>
                    <a:pt x="7662" y="3831"/>
                  </a:lnTo>
                  <a:lnTo>
                    <a:pt x="8330" y="3714"/>
                  </a:lnTo>
                  <a:lnTo>
                    <a:pt x="8919" y="3615"/>
                  </a:lnTo>
                  <a:lnTo>
                    <a:pt x="9449" y="3517"/>
                  </a:lnTo>
                  <a:lnTo>
                    <a:pt x="9921" y="3399"/>
                  </a:lnTo>
                  <a:lnTo>
                    <a:pt x="10294" y="3301"/>
                  </a:lnTo>
                  <a:lnTo>
                    <a:pt x="10608" y="3183"/>
                  </a:lnTo>
                  <a:lnTo>
                    <a:pt x="10864" y="3085"/>
                  </a:lnTo>
                  <a:lnTo>
                    <a:pt x="11021" y="2987"/>
                  </a:lnTo>
                  <a:lnTo>
                    <a:pt x="11099" y="3006"/>
                  </a:lnTo>
                  <a:lnTo>
                    <a:pt x="11178" y="3046"/>
                  </a:lnTo>
                  <a:lnTo>
                    <a:pt x="11178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0" name="Google Shape;11230;p69"/>
            <p:cNvSpPr/>
            <p:nvPr/>
          </p:nvSpPr>
          <p:spPr>
            <a:xfrm>
              <a:off x="-238249" y="-1405062"/>
              <a:ext cx="35592" cy="54672"/>
            </a:xfrm>
            <a:custGeom>
              <a:avLst/>
              <a:gdLst/>
              <a:ahLst/>
              <a:cxnLst/>
              <a:rect l="l" t="t" r="r" b="b"/>
              <a:pathLst>
                <a:path w="2162" h="3321" extrusionOk="0">
                  <a:moveTo>
                    <a:pt x="2162" y="1"/>
                  </a:moveTo>
                  <a:lnTo>
                    <a:pt x="1749" y="138"/>
                  </a:lnTo>
                  <a:lnTo>
                    <a:pt x="1258" y="276"/>
                  </a:lnTo>
                  <a:lnTo>
                    <a:pt x="649" y="1808"/>
                  </a:lnTo>
                  <a:lnTo>
                    <a:pt x="1" y="3321"/>
                  </a:lnTo>
                  <a:lnTo>
                    <a:pt x="786" y="3164"/>
                  </a:lnTo>
                  <a:lnTo>
                    <a:pt x="1395" y="3006"/>
                  </a:lnTo>
                  <a:lnTo>
                    <a:pt x="1651" y="2908"/>
                  </a:lnTo>
                  <a:lnTo>
                    <a:pt x="1867" y="2830"/>
                  </a:lnTo>
                  <a:lnTo>
                    <a:pt x="2024" y="2751"/>
                  </a:lnTo>
                  <a:lnTo>
                    <a:pt x="2142" y="2672"/>
                  </a:lnTo>
                  <a:lnTo>
                    <a:pt x="2162" y="2574"/>
                  </a:lnTo>
                  <a:lnTo>
                    <a:pt x="2162" y="2260"/>
                  </a:lnTo>
                  <a:lnTo>
                    <a:pt x="2162" y="1337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CC4129AA-D0DD-3DCE-634D-8F50067190C0}"/>
              </a:ext>
            </a:extLst>
          </p:cNvPr>
          <p:cNvSpPr txBox="1"/>
          <p:nvPr/>
        </p:nvSpPr>
        <p:spPr>
          <a:xfrm>
            <a:off x="0" y="38182"/>
            <a:ext cx="9144000" cy="515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2000" b="1" dirty="0">
                <a:solidFill>
                  <a:srgbClr val="583F5C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b="1" dirty="0">
              <a:solidFill>
                <a:srgbClr val="583F5C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17D7319-5B2F-00B7-86C2-6BDC291D6F38}"/>
              </a:ext>
            </a:extLst>
          </p:cNvPr>
          <p:cNvSpPr txBox="1"/>
          <p:nvPr/>
        </p:nvSpPr>
        <p:spPr>
          <a:xfrm>
            <a:off x="1188246" y="833861"/>
            <a:ext cx="6758635" cy="276998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300000"/>
              </a:lnSpc>
            </a:pPr>
            <a:r>
              <a:rPr lang="fa-IR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  <a:r>
              <a:rPr lang="en-US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 </a:t>
            </a:r>
            <a:endParaRPr lang="en-US" sz="120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300000"/>
              </a:lnSpc>
            </a:pPr>
            <a:endParaRPr lang="en-US" sz="120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</p:cSld>
  <p:clrMapOvr>
    <a:masterClrMapping/>
  </p:clrMapOvr>
  <p:transition spd="slow">
    <p:push dir="u"/>
  </p:transition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37" name="Google Shape;11237;p70"/>
          <p:cNvPicPr preferRelativeResize="0">
            <a:picLocks noGrp="1"/>
          </p:cNvPicPr>
          <p:nvPr>
            <p:ph type="pic" idx="2"/>
          </p:nvPr>
        </p:nvPicPr>
        <p:blipFill rotWithShape="1">
          <a:blip r:embed="rId3">
            <a:alphaModFix/>
          </a:blip>
          <a:srcRect/>
          <a:stretch/>
        </p:blipFill>
        <p:spPr>
          <a:xfrm>
            <a:off x="5205899" y="1086150"/>
            <a:ext cx="2971200" cy="2971200"/>
          </a:xfrm>
          <a:prstGeom prst="ellipse">
            <a:avLst/>
          </a:prstGeom>
        </p:spPr>
      </p:pic>
      <p:sp>
        <p:nvSpPr>
          <p:cNvPr id="11238" name="Google Shape;11238;p70"/>
          <p:cNvSpPr/>
          <p:nvPr/>
        </p:nvSpPr>
        <p:spPr>
          <a:xfrm>
            <a:off x="7785825" y="2725075"/>
            <a:ext cx="462750" cy="2328675"/>
          </a:xfrm>
          <a:custGeom>
            <a:avLst/>
            <a:gdLst/>
            <a:ahLst/>
            <a:cxnLst/>
            <a:rect l="l" t="t" r="r" b="b"/>
            <a:pathLst>
              <a:path w="18510" h="93147" extrusionOk="0">
                <a:moveTo>
                  <a:pt x="5636" y="11002"/>
                </a:moveTo>
                <a:lnTo>
                  <a:pt x="10249" y="11021"/>
                </a:lnTo>
                <a:lnTo>
                  <a:pt x="13047" y="11002"/>
                </a:lnTo>
                <a:lnTo>
                  <a:pt x="13047" y="11002"/>
                </a:lnTo>
                <a:lnTo>
                  <a:pt x="12372" y="11445"/>
                </a:lnTo>
                <a:lnTo>
                  <a:pt x="12410" y="11503"/>
                </a:lnTo>
                <a:lnTo>
                  <a:pt x="9342" y="13472"/>
                </a:lnTo>
                <a:lnTo>
                  <a:pt x="6293" y="11504"/>
                </a:lnTo>
                <a:lnTo>
                  <a:pt x="6293" y="11504"/>
                </a:lnTo>
                <a:lnTo>
                  <a:pt x="6331" y="11445"/>
                </a:lnTo>
                <a:lnTo>
                  <a:pt x="5636" y="11002"/>
                </a:lnTo>
                <a:close/>
                <a:moveTo>
                  <a:pt x="5346" y="11561"/>
                </a:moveTo>
                <a:lnTo>
                  <a:pt x="5983" y="11967"/>
                </a:lnTo>
                <a:lnTo>
                  <a:pt x="6023" y="11909"/>
                </a:lnTo>
                <a:lnTo>
                  <a:pt x="8898" y="13762"/>
                </a:lnTo>
                <a:lnTo>
                  <a:pt x="5964" y="15653"/>
                </a:lnTo>
                <a:lnTo>
                  <a:pt x="6099" y="15865"/>
                </a:lnTo>
                <a:lnTo>
                  <a:pt x="5925" y="15595"/>
                </a:lnTo>
                <a:lnTo>
                  <a:pt x="5250" y="16039"/>
                </a:lnTo>
                <a:lnTo>
                  <a:pt x="5346" y="11561"/>
                </a:lnTo>
                <a:close/>
                <a:moveTo>
                  <a:pt x="13376" y="11542"/>
                </a:moveTo>
                <a:lnTo>
                  <a:pt x="13472" y="16078"/>
                </a:lnTo>
                <a:lnTo>
                  <a:pt x="12758" y="15595"/>
                </a:lnTo>
                <a:lnTo>
                  <a:pt x="12719" y="15653"/>
                </a:lnTo>
                <a:lnTo>
                  <a:pt x="9805" y="13762"/>
                </a:lnTo>
                <a:lnTo>
                  <a:pt x="12661" y="11909"/>
                </a:lnTo>
                <a:lnTo>
                  <a:pt x="12700" y="11967"/>
                </a:lnTo>
                <a:lnTo>
                  <a:pt x="13376" y="11542"/>
                </a:lnTo>
                <a:close/>
                <a:moveTo>
                  <a:pt x="9342" y="14070"/>
                </a:moveTo>
                <a:lnTo>
                  <a:pt x="12449" y="16078"/>
                </a:lnTo>
                <a:lnTo>
                  <a:pt x="12410" y="16136"/>
                </a:lnTo>
                <a:lnTo>
                  <a:pt x="13163" y="16599"/>
                </a:lnTo>
                <a:lnTo>
                  <a:pt x="5539" y="16599"/>
                </a:lnTo>
                <a:lnTo>
                  <a:pt x="6273" y="16136"/>
                </a:lnTo>
                <a:lnTo>
                  <a:pt x="6235" y="16077"/>
                </a:lnTo>
                <a:lnTo>
                  <a:pt x="6235" y="16077"/>
                </a:lnTo>
                <a:lnTo>
                  <a:pt x="9342" y="14070"/>
                </a:lnTo>
                <a:close/>
                <a:moveTo>
                  <a:pt x="5346" y="17911"/>
                </a:moveTo>
                <a:lnTo>
                  <a:pt x="10384" y="17931"/>
                </a:lnTo>
                <a:lnTo>
                  <a:pt x="13337" y="17931"/>
                </a:lnTo>
                <a:lnTo>
                  <a:pt x="12777" y="18452"/>
                </a:lnTo>
                <a:lnTo>
                  <a:pt x="12835" y="18510"/>
                </a:lnTo>
                <a:lnTo>
                  <a:pt x="9342" y="21849"/>
                </a:lnTo>
                <a:lnTo>
                  <a:pt x="5867" y="18510"/>
                </a:lnTo>
                <a:lnTo>
                  <a:pt x="5694" y="18683"/>
                </a:lnTo>
                <a:lnTo>
                  <a:pt x="5694" y="18683"/>
                </a:lnTo>
                <a:lnTo>
                  <a:pt x="5906" y="18452"/>
                </a:lnTo>
                <a:lnTo>
                  <a:pt x="5346" y="17911"/>
                </a:lnTo>
                <a:close/>
                <a:moveTo>
                  <a:pt x="5192" y="18645"/>
                </a:moveTo>
                <a:lnTo>
                  <a:pt x="5462" y="18915"/>
                </a:lnTo>
                <a:lnTo>
                  <a:pt x="5520" y="18857"/>
                </a:lnTo>
                <a:lnTo>
                  <a:pt x="8994" y="22196"/>
                </a:lnTo>
                <a:lnTo>
                  <a:pt x="5578" y="25458"/>
                </a:lnTo>
                <a:lnTo>
                  <a:pt x="5682" y="25568"/>
                </a:lnTo>
                <a:lnTo>
                  <a:pt x="5520" y="25419"/>
                </a:lnTo>
                <a:lnTo>
                  <a:pt x="5018" y="25902"/>
                </a:lnTo>
                <a:lnTo>
                  <a:pt x="5192" y="18645"/>
                </a:lnTo>
                <a:close/>
                <a:moveTo>
                  <a:pt x="13530" y="18606"/>
                </a:moveTo>
                <a:lnTo>
                  <a:pt x="13704" y="25940"/>
                </a:lnTo>
                <a:lnTo>
                  <a:pt x="13163" y="25419"/>
                </a:lnTo>
                <a:lnTo>
                  <a:pt x="13105" y="25458"/>
                </a:lnTo>
                <a:lnTo>
                  <a:pt x="9708" y="22196"/>
                </a:lnTo>
                <a:lnTo>
                  <a:pt x="13163" y="18876"/>
                </a:lnTo>
                <a:lnTo>
                  <a:pt x="13221" y="18915"/>
                </a:lnTo>
                <a:lnTo>
                  <a:pt x="13530" y="18606"/>
                </a:lnTo>
                <a:close/>
                <a:moveTo>
                  <a:pt x="9342" y="22524"/>
                </a:moveTo>
                <a:lnTo>
                  <a:pt x="12777" y="25805"/>
                </a:lnTo>
                <a:lnTo>
                  <a:pt x="12719" y="25863"/>
                </a:lnTo>
                <a:lnTo>
                  <a:pt x="13530" y="26635"/>
                </a:lnTo>
                <a:lnTo>
                  <a:pt x="8377" y="26616"/>
                </a:lnTo>
                <a:lnTo>
                  <a:pt x="5173" y="26635"/>
                </a:lnTo>
                <a:lnTo>
                  <a:pt x="5964" y="25863"/>
                </a:lnTo>
                <a:lnTo>
                  <a:pt x="5927" y="25823"/>
                </a:lnTo>
                <a:lnTo>
                  <a:pt x="9342" y="22524"/>
                </a:lnTo>
                <a:close/>
                <a:moveTo>
                  <a:pt x="13588" y="27948"/>
                </a:moveTo>
                <a:lnTo>
                  <a:pt x="12893" y="28681"/>
                </a:lnTo>
                <a:lnTo>
                  <a:pt x="12951" y="28720"/>
                </a:lnTo>
                <a:lnTo>
                  <a:pt x="9342" y="32464"/>
                </a:lnTo>
                <a:lnTo>
                  <a:pt x="5752" y="28720"/>
                </a:lnTo>
                <a:lnTo>
                  <a:pt x="5385" y="29067"/>
                </a:lnTo>
                <a:lnTo>
                  <a:pt x="9014" y="32831"/>
                </a:lnTo>
                <a:lnTo>
                  <a:pt x="5221" y="36758"/>
                </a:lnTo>
                <a:lnTo>
                  <a:pt x="5221" y="36758"/>
                </a:lnTo>
                <a:lnTo>
                  <a:pt x="5173" y="36710"/>
                </a:lnTo>
                <a:lnTo>
                  <a:pt x="4767" y="37116"/>
                </a:lnTo>
                <a:lnTo>
                  <a:pt x="4960" y="28720"/>
                </a:lnTo>
                <a:lnTo>
                  <a:pt x="5346" y="29106"/>
                </a:lnTo>
                <a:lnTo>
                  <a:pt x="5559" y="28893"/>
                </a:lnTo>
                <a:lnTo>
                  <a:pt x="5790" y="28681"/>
                </a:lnTo>
                <a:lnTo>
                  <a:pt x="5095" y="27948"/>
                </a:lnTo>
                <a:lnTo>
                  <a:pt x="10345" y="27967"/>
                </a:lnTo>
                <a:lnTo>
                  <a:pt x="13588" y="27948"/>
                </a:lnTo>
                <a:close/>
                <a:moveTo>
                  <a:pt x="13762" y="28681"/>
                </a:moveTo>
                <a:lnTo>
                  <a:pt x="13955" y="37174"/>
                </a:lnTo>
                <a:lnTo>
                  <a:pt x="13955" y="37174"/>
                </a:lnTo>
                <a:lnTo>
                  <a:pt x="13530" y="36710"/>
                </a:lnTo>
                <a:lnTo>
                  <a:pt x="13472" y="36749"/>
                </a:lnTo>
                <a:lnTo>
                  <a:pt x="9689" y="32831"/>
                </a:lnTo>
                <a:lnTo>
                  <a:pt x="13298" y="29067"/>
                </a:lnTo>
                <a:lnTo>
                  <a:pt x="13356" y="29106"/>
                </a:lnTo>
                <a:lnTo>
                  <a:pt x="13762" y="28681"/>
                </a:lnTo>
                <a:close/>
                <a:moveTo>
                  <a:pt x="9342" y="33178"/>
                </a:moveTo>
                <a:lnTo>
                  <a:pt x="13125" y="37096"/>
                </a:lnTo>
                <a:lnTo>
                  <a:pt x="13067" y="37154"/>
                </a:lnTo>
                <a:lnTo>
                  <a:pt x="13800" y="37907"/>
                </a:lnTo>
                <a:lnTo>
                  <a:pt x="4883" y="37907"/>
                </a:lnTo>
                <a:lnTo>
                  <a:pt x="5617" y="37154"/>
                </a:lnTo>
                <a:lnTo>
                  <a:pt x="5395" y="36932"/>
                </a:lnTo>
                <a:lnTo>
                  <a:pt x="5578" y="37096"/>
                </a:lnTo>
                <a:lnTo>
                  <a:pt x="9342" y="33178"/>
                </a:lnTo>
                <a:close/>
                <a:moveTo>
                  <a:pt x="4806" y="39219"/>
                </a:moveTo>
                <a:lnTo>
                  <a:pt x="10345" y="39239"/>
                </a:lnTo>
                <a:lnTo>
                  <a:pt x="13858" y="39219"/>
                </a:lnTo>
                <a:lnTo>
                  <a:pt x="13858" y="39219"/>
                </a:lnTo>
                <a:lnTo>
                  <a:pt x="13125" y="40049"/>
                </a:lnTo>
                <a:lnTo>
                  <a:pt x="13182" y="40088"/>
                </a:lnTo>
                <a:lnTo>
                  <a:pt x="9342" y="44296"/>
                </a:lnTo>
                <a:lnTo>
                  <a:pt x="5520" y="40088"/>
                </a:lnTo>
                <a:lnTo>
                  <a:pt x="5373" y="40219"/>
                </a:lnTo>
                <a:lnTo>
                  <a:pt x="5373" y="40219"/>
                </a:lnTo>
                <a:lnTo>
                  <a:pt x="5559" y="40049"/>
                </a:lnTo>
                <a:lnTo>
                  <a:pt x="4806" y="39219"/>
                </a:lnTo>
                <a:close/>
                <a:moveTo>
                  <a:pt x="4709" y="40030"/>
                </a:moveTo>
                <a:lnTo>
                  <a:pt x="5095" y="40474"/>
                </a:lnTo>
                <a:lnTo>
                  <a:pt x="5156" y="40419"/>
                </a:lnTo>
                <a:lnTo>
                  <a:pt x="5156" y="40419"/>
                </a:lnTo>
                <a:lnTo>
                  <a:pt x="9014" y="44662"/>
                </a:lnTo>
                <a:lnTo>
                  <a:pt x="4999" y="49063"/>
                </a:lnTo>
                <a:lnTo>
                  <a:pt x="5173" y="49237"/>
                </a:lnTo>
                <a:lnTo>
                  <a:pt x="5173" y="49237"/>
                </a:lnTo>
                <a:lnTo>
                  <a:pt x="4941" y="49024"/>
                </a:lnTo>
                <a:lnTo>
                  <a:pt x="4478" y="49526"/>
                </a:lnTo>
                <a:lnTo>
                  <a:pt x="4709" y="40030"/>
                </a:lnTo>
                <a:close/>
                <a:moveTo>
                  <a:pt x="14032" y="39972"/>
                </a:moveTo>
                <a:lnTo>
                  <a:pt x="14244" y="49565"/>
                </a:lnTo>
                <a:lnTo>
                  <a:pt x="14244" y="49565"/>
                </a:lnTo>
                <a:lnTo>
                  <a:pt x="13742" y="49024"/>
                </a:lnTo>
                <a:lnTo>
                  <a:pt x="13704" y="49063"/>
                </a:lnTo>
                <a:lnTo>
                  <a:pt x="9689" y="44662"/>
                </a:lnTo>
                <a:lnTo>
                  <a:pt x="13530" y="40416"/>
                </a:lnTo>
                <a:lnTo>
                  <a:pt x="13588" y="40474"/>
                </a:lnTo>
                <a:lnTo>
                  <a:pt x="14032" y="39972"/>
                </a:lnTo>
                <a:close/>
                <a:moveTo>
                  <a:pt x="9342" y="45010"/>
                </a:moveTo>
                <a:lnTo>
                  <a:pt x="13337" y="49391"/>
                </a:lnTo>
                <a:lnTo>
                  <a:pt x="13279" y="49449"/>
                </a:lnTo>
                <a:lnTo>
                  <a:pt x="14109" y="50337"/>
                </a:lnTo>
                <a:lnTo>
                  <a:pt x="8415" y="50317"/>
                </a:lnTo>
                <a:lnTo>
                  <a:pt x="4594" y="50337"/>
                </a:lnTo>
                <a:lnTo>
                  <a:pt x="4594" y="50337"/>
                </a:lnTo>
                <a:lnTo>
                  <a:pt x="5404" y="49449"/>
                </a:lnTo>
                <a:lnTo>
                  <a:pt x="5354" y="49402"/>
                </a:lnTo>
                <a:lnTo>
                  <a:pt x="5354" y="49402"/>
                </a:lnTo>
                <a:lnTo>
                  <a:pt x="9342" y="45010"/>
                </a:lnTo>
                <a:close/>
                <a:moveTo>
                  <a:pt x="14167" y="51649"/>
                </a:moveTo>
                <a:lnTo>
                  <a:pt x="13511" y="52383"/>
                </a:lnTo>
                <a:lnTo>
                  <a:pt x="13549" y="52441"/>
                </a:lnTo>
                <a:lnTo>
                  <a:pt x="9342" y="57169"/>
                </a:lnTo>
                <a:lnTo>
                  <a:pt x="5134" y="52421"/>
                </a:lnTo>
                <a:lnTo>
                  <a:pt x="4987" y="52553"/>
                </a:lnTo>
                <a:lnTo>
                  <a:pt x="4987" y="52553"/>
                </a:lnTo>
                <a:lnTo>
                  <a:pt x="5173" y="52383"/>
                </a:lnTo>
                <a:lnTo>
                  <a:pt x="4536" y="51649"/>
                </a:lnTo>
                <a:lnTo>
                  <a:pt x="10384" y="51669"/>
                </a:lnTo>
                <a:lnTo>
                  <a:pt x="14167" y="51649"/>
                </a:lnTo>
                <a:close/>
                <a:moveTo>
                  <a:pt x="4420" y="52479"/>
                </a:moveTo>
                <a:lnTo>
                  <a:pt x="4709" y="52807"/>
                </a:lnTo>
                <a:lnTo>
                  <a:pt x="4770" y="52752"/>
                </a:lnTo>
                <a:lnTo>
                  <a:pt x="4770" y="52752"/>
                </a:lnTo>
                <a:lnTo>
                  <a:pt x="9014" y="57536"/>
                </a:lnTo>
                <a:lnTo>
                  <a:pt x="4690" y="62400"/>
                </a:lnTo>
                <a:lnTo>
                  <a:pt x="4737" y="62442"/>
                </a:lnTo>
                <a:lnTo>
                  <a:pt x="4737" y="62442"/>
                </a:lnTo>
                <a:lnTo>
                  <a:pt x="4632" y="62361"/>
                </a:lnTo>
                <a:lnTo>
                  <a:pt x="4188" y="62863"/>
                </a:lnTo>
                <a:lnTo>
                  <a:pt x="4420" y="52479"/>
                </a:lnTo>
                <a:close/>
                <a:moveTo>
                  <a:pt x="14321" y="52421"/>
                </a:moveTo>
                <a:lnTo>
                  <a:pt x="14553" y="62921"/>
                </a:lnTo>
                <a:lnTo>
                  <a:pt x="14051" y="62361"/>
                </a:lnTo>
                <a:lnTo>
                  <a:pt x="13993" y="62400"/>
                </a:lnTo>
                <a:lnTo>
                  <a:pt x="9670" y="57536"/>
                </a:lnTo>
                <a:lnTo>
                  <a:pt x="13935" y="52749"/>
                </a:lnTo>
                <a:lnTo>
                  <a:pt x="13974" y="52807"/>
                </a:lnTo>
                <a:lnTo>
                  <a:pt x="14321" y="52421"/>
                </a:lnTo>
                <a:close/>
                <a:moveTo>
                  <a:pt x="9342" y="57903"/>
                </a:moveTo>
                <a:lnTo>
                  <a:pt x="13626" y="62728"/>
                </a:lnTo>
                <a:lnTo>
                  <a:pt x="13588" y="62767"/>
                </a:lnTo>
                <a:lnTo>
                  <a:pt x="14418" y="63712"/>
                </a:lnTo>
                <a:lnTo>
                  <a:pt x="14418" y="63712"/>
                </a:lnTo>
                <a:lnTo>
                  <a:pt x="8377" y="63693"/>
                </a:lnTo>
                <a:lnTo>
                  <a:pt x="4285" y="63693"/>
                </a:lnTo>
                <a:lnTo>
                  <a:pt x="5115" y="62767"/>
                </a:lnTo>
                <a:lnTo>
                  <a:pt x="5064" y="62720"/>
                </a:lnTo>
                <a:lnTo>
                  <a:pt x="5064" y="62720"/>
                </a:lnTo>
                <a:lnTo>
                  <a:pt x="9342" y="57903"/>
                </a:lnTo>
                <a:close/>
                <a:moveTo>
                  <a:pt x="14611" y="65797"/>
                </a:moveTo>
                <a:lnTo>
                  <a:pt x="14881" y="77126"/>
                </a:lnTo>
                <a:lnTo>
                  <a:pt x="14283" y="76451"/>
                </a:lnTo>
                <a:lnTo>
                  <a:pt x="14244" y="76490"/>
                </a:lnTo>
                <a:lnTo>
                  <a:pt x="9670" y="71317"/>
                </a:lnTo>
                <a:lnTo>
                  <a:pt x="14148" y="66241"/>
                </a:lnTo>
                <a:lnTo>
                  <a:pt x="14186" y="66279"/>
                </a:lnTo>
                <a:lnTo>
                  <a:pt x="14611" y="65797"/>
                </a:lnTo>
                <a:close/>
                <a:moveTo>
                  <a:pt x="14456" y="65025"/>
                </a:moveTo>
                <a:lnTo>
                  <a:pt x="13723" y="65855"/>
                </a:lnTo>
                <a:lnTo>
                  <a:pt x="13781" y="65913"/>
                </a:lnTo>
                <a:lnTo>
                  <a:pt x="9342" y="70931"/>
                </a:lnTo>
                <a:lnTo>
                  <a:pt x="4922" y="65913"/>
                </a:lnTo>
                <a:lnTo>
                  <a:pt x="4555" y="66241"/>
                </a:lnTo>
                <a:lnTo>
                  <a:pt x="9014" y="71317"/>
                </a:lnTo>
                <a:lnTo>
                  <a:pt x="4459" y="76490"/>
                </a:lnTo>
                <a:lnTo>
                  <a:pt x="4825" y="76818"/>
                </a:lnTo>
                <a:lnTo>
                  <a:pt x="9342" y="71684"/>
                </a:lnTo>
                <a:lnTo>
                  <a:pt x="13877" y="76818"/>
                </a:lnTo>
                <a:lnTo>
                  <a:pt x="13819" y="76876"/>
                </a:lnTo>
                <a:lnTo>
                  <a:pt x="14727" y="77898"/>
                </a:lnTo>
                <a:lnTo>
                  <a:pt x="3957" y="77898"/>
                </a:lnTo>
                <a:lnTo>
                  <a:pt x="4864" y="76876"/>
                </a:lnTo>
                <a:lnTo>
                  <a:pt x="4632" y="76663"/>
                </a:lnTo>
                <a:lnTo>
                  <a:pt x="4401" y="76451"/>
                </a:lnTo>
                <a:lnTo>
                  <a:pt x="3860" y="77069"/>
                </a:lnTo>
                <a:lnTo>
                  <a:pt x="4111" y="65835"/>
                </a:lnTo>
                <a:lnTo>
                  <a:pt x="4497" y="66279"/>
                </a:lnTo>
                <a:lnTo>
                  <a:pt x="4729" y="66067"/>
                </a:lnTo>
                <a:lnTo>
                  <a:pt x="4960" y="65855"/>
                </a:lnTo>
                <a:lnTo>
                  <a:pt x="4227" y="65025"/>
                </a:lnTo>
                <a:close/>
                <a:moveTo>
                  <a:pt x="3899" y="79211"/>
                </a:moveTo>
                <a:lnTo>
                  <a:pt x="10422" y="79230"/>
                </a:lnTo>
                <a:lnTo>
                  <a:pt x="14784" y="79230"/>
                </a:lnTo>
                <a:lnTo>
                  <a:pt x="13974" y="80099"/>
                </a:lnTo>
                <a:lnTo>
                  <a:pt x="14012" y="80157"/>
                </a:lnTo>
                <a:lnTo>
                  <a:pt x="9342" y="85214"/>
                </a:lnTo>
                <a:lnTo>
                  <a:pt x="4671" y="80137"/>
                </a:lnTo>
                <a:lnTo>
                  <a:pt x="4304" y="80485"/>
                </a:lnTo>
                <a:lnTo>
                  <a:pt x="9014" y="85580"/>
                </a:lnTo>
                <a:lnTo>
                  <a:pt x="4130" y="90869"/>
                </a:lnTo>
                <a:lnTo>
                  <a:pt x="4130" y="90869"/>
                </a:lnTo>
                <a:lnTo>
                  <a:pt x="4092" y="90830"/>
                </a:lnTo>
                <a:lnTo>
                  <a:pt x="3532" y="91428"/>
                </a:lnTo>
                <a:lnTo>
                  <a:pt x="3783" y="80022"/>
                </a:lnTo>
                <a:lnTo>
                  <a:pt x="4265" y="80523"/>
                </a:lnTo>
                <a:lnTo>
                  <a:pt x="4478" y="80311"/>
                </a:lnTo>
                <a:lnTo>
                  <a:pt x="4709" y="80099"/>
                </a:lnTo>
                <a:lnTo>
                  <a:pt x="3899" y="79211"/>
                </a:lnTo>
                <a:close/>
                <a:moveTo>
                  <a:pt x="14939" y="79964"/>
                </a:moveTo>
                <a:lnTo>
                  <a:pt x="15209" y="91467"/>
                </a:lnTo>
                <a:lnTo>
                  <a:pt x="14611" y="90830"/>
                </a:lnTo>
                <a:lnTo>
                  <a:pt x="14553" y="90869"/>
                </a:lnTo>
                <a:lnTo>
                  <a:pt x="9689" y="85580"/>
                </a:lnTo>
                <a:lnTo>
                  <a:pt x="14379" y="80485"/>
                </a:lnTo>
                <a:lnTo>
                  <a:pt x="14437" y="80523"/>
                </a:lnTo>
                <a:lnTo>
                  <a:pt x="14939" y="79964"/>
                </a:lnTo>
                <a:close/>
                <a:moveTo>
                  <a:pt x="9342" y="85947"/>
                </a:moveTo>
                <a:lnTo>
                  <a:pt x="14186" y="91197"/>
                </a:lnTo>
                <a:lnTo>
                  <a:pt x="14148" y="91255"/>
                </a:lnTo>
                <a:lnTo>
                  <a:pt x="15055" y="92239"/>
                </a:lnTo>
                <a:lnTo>
                  <a:pt x="3629" y="92239"/>
                </a:lnTo>
                <a:lnTo>
                  <a:pt x="4536" y="91255"/>
                </a:lnTo>
                <a:lnTo>
                  <a:pt x="4304" y="91042"/>
                </a:lnTo>
                <a:lnTo>
                  <a:pt x="4130" y="90869"/>
                </a:lnTo>
                <a:lnTo>
                  <a:pt x="4130" y="90869"/>
                </a:lnTo>
                <a:lnTo>
                  <a:pt x="4497" y="91197"/>
                </a:lnTo>
                <a:lnTo>
                  <a:pt x="9342" y="85947"/>
                </a:lnTo>
                <a:close/>
                <a:moveTo>
                  <a:pt x="9380" y="0"/>
                </a:moveTo>
                <a:lnTo>
                  <a:pt x="9168" y="3185"/>
                </a:lnTo>
                <a:lnTo>
                  <a:pt x="6234" y="7643"/>
                </a:lnTo>
                <a:lnTo>
                  <a:pt x="4015" y="7643"/>
                </a:lnTo>
                <a:lnTo>
                  <a:pt x="3899" y="7662"/>
                </a:lnTo>
                <a:lnTo>
                  <a:pt x="3841" y="7682"/>
                </a:lnTo>
                <a:lnTo>
                  <a:pt x="3783" y="7701"/>
                </a:lnTo>
                <a:lnTo>
                  <a:pt x="3686" y="7778"/>
                </a:lnTo>
                <a:lnTo>
                  <a:pt x="3667" y="7836"/>
                </a:lnTo>
                <a:lnTo>
                  <a:pt x="3648" y="7894"/>
                </a:lnTo>
                <a:lnTo>
                  <a:pt x="3629" y="8029"/>
                </a:lnTo>
                <a:lnTo>
                  <a:pt x="3629" y="8126"/>
                </a:lnTo>
                <a:lnTo>
                  <a:pt x="3629" y="8589"/>
                </a:lnTo>
                <a:lnTo>
                  <a:pt x="3629" y="9052"/>
                </a:lnTo>
                <a:lnTo>
                  <a:pt x="3648" y="9129"/>
                </a:lnTo>
                <a:lnTo>
                  <a:pt x="3686" y="9187"/>
                </a:lnTo>
                <a:lnTo>
                  <a:pt x="3725" y="9245"/>
                </a:lnTo>
                <a:lnTo>
                  <a:pt x="3783" y="9284"/>
                </a:lnTo>
                <a:lnTo>
                  <a:pt x="3204" y="9284"/>
                </a:lnTo>
                <a:lnTo>
                  <a:pt x="2586" y="9322"/>
                </a:lnTo>
                <a:lnTo>
                  <a:pt x="2528" y="9342"/>
                </a:lnTo>
                <a:lnTo>
                  <a:pt x="2490" y="9380"/>
                </a:lnTo>
                <a:lnTo>
                  <a:pt x="2451" y="9438"/>
                </a:lnTo>
                <a:lnTo>
                  <a:pt x="2413" y="9496"/>
                </a:lnTo>
                <a:lnTo>
                  <a:pt x="2374" y="9612"/>
                </a:lnTo>
                <a:lnTo>
                  <a:pt x="2374" y="9728"/>
                </a:lnTo>
                <a:lnTo>
                  <a:pt x="2374" y="10210"/>
                </a:lnTo>
                <a:lnTo>
                  <a:pt x="2374" y="10673"/>
                </a:lnTo>
                <a:lnTo>
                  <a:pt x="2393" y="10731"/>
                </a:lnTo>
                <a:lnTo>
                  <a:pt x="2413" y="10789"/>
                </a:lnTo>
                <a:lnTo>
                  <a:pt x="2451" y="10847"/>
                </a:lnTo>
                <a:lnTo>
                  <a:pt x="2490" y="10905"/>
                </a:lnTo>
                <a:lnTo>
                  <a:pt x="2586" y="10963"/>
                </a:lnTo>
                <a:lnTo>
                  <a:pt x="2644" y="10982"/>
                </a:lnTo>
                <a:lnTo>
                  <a:pt x="2721" y="10982"/>
                </a:lnTo>
                <a:lnTo>
                  <a:pt x="3243" y="11002"/>
                </a:lnTo>
                <a:lnTo>
                  <a:pt x="3107" y="16618"/>
                </a:lnTo>
                <a:lnTo>
                  <a:pt x="2799" y="16618"/>
                </a:lnTo>
                <a:lnTo>
                  <a:pt x="2683" y="16637"/>
                </a:lnTo>
                <a:lnTo>
                  <a:pt x="2567" y="16695"/>
                </a:lnTo>
                <a:lnTo>
                  <a:pt x="2471" y="16772"/>
                </a:lnTo>
                <a:lnTo>
                  <a:pt x="2393" y="16850"/>
                </a:lnTo>
                <a:lnTo>
                  <a:pt x="2316" y="16966"/>
                </a:lnTo>
                <a:lnTo>
                  <a:pt x="2278" y="17062"/>
                </a:lnTo>
                <a:lnTo>
                  <a:pt x="2239" y="17197"/>
                </a:lnTo>
                <a:lnTo>
                  <a:pt x="2258" y="17313"/>
                </a:lnTo>
                <a:lnTo>
                  <a:pt x="2278" y="17429"/>
                </a:lnTo>
                <a:lnTo>
                  <a:pt x="2316" y="17545"/>
                </a:lnTo>
                <a:lnTo>
                  <a:pt x="2374" y="17641"/>
                </a:lnTo>
                <a:lnTo>
                  <a:pt x="2451" y="17738"/>
                </a:lnTo>
                <a:lnTo>
                  <a:pt x="2548" y="17815"/>
                </a:lnTo>
                <a:lnTo>
                  <a:pt x="2664" y="17853"/>
                </a:lnTo>
                <a:lnTo>
                  <a:pt x="2779" y="17892"/>
                </a:lnTo>
                <a:lnTo>
                  <a:pt x="2895" y="17911"/>
                </a:lnTo>
                <a:lnTo>
                  <a:pt x="3069" y="17911"/>
                </a:lnTo>
                <a:lnTo>
                  <a:pt x="2876" y="26635"/>
                </a:lnTo>
                <a:lnTo>
                  <a:pt x="2528" y="26635"/>
                </a:lnTo>
                <a:lnTo>
                  <a:pt x="2413" y="26655"/>
                </a:lnTo>
                <a:lnTo>
                  <a:pt x="2297" y="26693"/>
                </a:lnTo>
                <a:lnTo>
                  <a:pt x="2181" y="26751"/>
                </a:lnTo>
                <a:lnTo>
                  <a:pt x="2084" y="26828"/>
                </a:lnTo>
                <a:lnTo>
                  <a:pt x="2007" y="26944"/>
                </a:lnTo>
                <a:lnTo>
                  <a:pt x="1949" y="27041"/>
                </a:lnTo>
                <a:lnTo>
                  <a:pt x="1911" y="27176"/>
                </a:lnTo>
                <a:lnTo>
                  <a:pt x="1911" y="27291"/>
                </a:lnTo>
                <a:lnTo>
                  <a:pt x="1911" y="27427"/>
                </a:lnTo>
                <a:lnTo>
                  <a:pt x="1949" y="27542"/>
                </a:lnTo>
                <a:lnTo>
                  <a:pt x="2027" y="27639"/>
                </a:lnTo>
                <a:lnTo>
                  <a:pt x="2104" y="27735"/>
                </a:lnTo>
                <a:lnTo>
                  <a:pt x="2200" y="27832"/>
                </a:lnTo>
                <a:lnTo>
                  <a:pt x="2297" y="27890"/>
                </a:lnTo>
                <a:lnTo>
                  <a:pt x="2432" y="27909"/>
                </a:lnTo>
                <a:lnTo>
                  <a:pt x="2548" y="27928"/>
                </a:lnTo>
                <a:lnTo>
                  <a:pt x="2837" y="27928"/>
                </a:lnTo>
                <a:lnTo>
                  <a:pt x="2625" y="37907"/>
                </a:lnTo>
                <a:lnTo>
                  <a:pt x="2220" y="37907"/>
                </a:lnTo>
                <a:lnTo>
                  <a:pt x="2104" y="37946"/>
                </a:lnTo>
                <a:lnTo>
                  <a:pt x="1988" y="38003"/>
                </a:lnTo>
                <a:lnTo>
                  <a:pt x="1872" y="38081"/>
                </a:lnTo>
                <a:lnTo>
                  <a:pt x="1795" y="38177"/>
                </a:lnTo>
                <a:lnTo>
                  <a:pt x="1718" y="38293"/>
                </a:lnTo>
                <a:lnTo>
                  <a:pt x="1679" y="38409"/>
                </a:lnTo>
                <a:lnTo>
                  <a:pt x="1660" y="38544"/>
                </a:lnTo>
                <a:lnTo>
                  <a:pt x="1660" y="38679"/>
                </a:lnTo>
                <a:lnTo>
                  <a:pt x="1698" y="38795"/>
                </a:lnTo>
                <a:lnTo>
                  <a:pt x="1756" y="38911"/>
                </a:lnTo>
                <a:lnTo>
                  <a:pt x="1834" y="39007"/>
                </a:lnTo>
                <a:lnTo>
                  <a:pt x="1949" y="39104"/>
                </a:lnTo>
                <a:lnTo>
                  <a:pt x="2046" y="39162"/>
                </a:lnTo>
                <a:lnTo>
                  <a:pt x="2181" y="39200"/>
                </a:lnTo>
                <a:lnTo>
                  <a:pt x="2297" y="39200"/>
                </a:lnTo>
                <a:lnTo>
                  <a:pt x="2297" y="39219"/>
                </a:lnTo>
                <a:lnTo>
                  <a:pt x="2586" y="39219"/>
                </a:lnTo>
                <a:lnTo>
                  <a:pt x="2335" y="50337"/>
                </a:lnTo>
                <a:lnTo>
                  <a:pt x="2046" y="50337"/>
                </a:lnTo>
                <a:lnTo>
                  <a:pt x="1911" y="50356"/>
                </a:lnTo>
                <a:lnTo>
                  <a:pt x="1795" y="50414"/>
                </a:lnTo>
                <a:lnTo>
                  <a:pt x="1679" y="50472"/>
                </a:lnTo>
                <a:lnTo>
                  <a:pt x="1583" y="50568"/>
                </a:lnTo>
                <a:lnTo>
                  <a:pt x="1505" y="50684"/>
                </a:lnTo>
                <a:lnTo>
                  <a:pt x="1448" y="50800"/>
                </a:lnTo>
                <a:lnTo>
                  <a:pt x="1428" y="50935"/>
                </a:lnTo>
                <a:lnTo>
                  <a:pt x="1428" y="51070"/>
                </a:lnTo>
                <a:lnTo>
                  <a:pt x="1467" y="51205"/>
                </a:lnTo>
                <a:lnTo>
                  <a:pt x="1525" y="51321"/>
                </a:lnTo>
                <a:lnTo>
                  <a:pt x="1602" y="51418"/>
                </a:lnTo>
                <a:lnTo>
                  <a:pt x="1698" y="51514"/>
                </a:lnTo>
                <a:lnTo>
                  <a:pt x="1814" y="51572"/>
                </a:lnTo>
                <a:lnTo>
                  <a:pt x="1930" y="51630"/>
                </a:lnTo>
                <a:lnTo>
                  <a:pt x="2065" y="51630"/>
                </a:lnTo>
                <a:lnTo>
                  <a:pt x="2065" y="51649"/>
                </a:lnTo>
                <a:lnTo>
                  <a:pt x="2297" y="51649"/>
                </a:lnTo>
                <a:lnTo>
                  <a:pt x="2027" y="63712"/>
                </a:lnTo>
                <a:lnTo>
                  <a:pt x="1563" y="63712"/>
                </a:lnTo>
                <a:lnTo>
                  <a:pt x="1428" y="63732"/>
                </a:lnTo>
                <a:lnTo>
                  <a:pt x="1293" y="63790"/>
                </a:lnTo>
                <a:lnTo>
                  <a:pt x="1177" y="63886"/>
                </a:lnTo>
                <a:lnTo>
                  <a:pt x="1081" y="63983"/>
                </a:lnTo>
                <a:lnTo>
                  <a:pt x="1023" y="64118"/>
                </a:lnTo>
                <a:lnTo>
                  <a:pt x="984" y="64253"/>
                </a:lnTo>
                <a:lnTo>
                  <a:pt x="965" y="64388"/>
                </a:lnTo>
                <a:lnTo>
                  <a:pt x="1004" y="64523"/>
                </a:lnTo>
                <a:lnTo>
                  <a:pt x="1042" y="64658"/>
                </a:lnTo>
                <a:lnTo>
                  <a:pt x="1139" y="64774"/>
                </a:lnTo>
                <a:lnTo>
                  <a:pt x="1235" y="64870"/>
                </a:lnTo>
                <a:lnTo>
                  <a:pt x="1351" y="64948"/>
                </a:lnTo>
                <a:lnTo>
                  <a:pt x="1486" y="64986"/>
                </a:lnTo>
                <a:lnTo>
                  <a:pt x="1621" y="65005"/>
                </a:lnTo>
                <a:lnTo>
                  <a:pt x="2007" y="65005"/>
                </a:lnTo>
                <a:lnTo>
                  <a:pt x="1698" y="77918"/>
                </a:lnTo>
                <a:lnTo>
                  <a:pt x="1486" y="77918"/>
                </a:lnTo>
                <a:lnTo>
                  <a:pt x="1197" y="77898"/>
                </a:lnTo>
                <a:lnTo>
                  <a:pt x="1042" y="77918"/>
                </a:lnTo>
                <a:lnTo>
                  <a:pt x="907" y="77956"/>
                </a:lnTo>
                <a:lnTo>
                  <a:pt x="772" y="78014"/>
                </a:lnTo>
                <a:lnTo>
                  <a:pt x="656" y="78111"/>
                </a:lnTo>
                <a:lnTo>
                  <a:pt x="560" y="78246"/>
                </a:lnTo>
                <a:lnTo>
                  <a:pt x="502" y="78381"/>
                </a:lnTo>
                <a:lnTo>
                  <a:pt x="483" y="78535"/>
                </a:lnTo>
                <a:lnTo>
                  <a:pt x="502" y="78671"/>
                </a:lnTo>
                <a:lnTo>
                  <a:pt x="540" y="78825"/>
                </a:lnTo>
                <a:lnTo>
                  <a:pt x="618" y="78941"/>
                </a:lnTo>
                <a:lnTo>
                  <a:pt x="714" y="79057"/>
                </a:lnTo>
                <a:lnTo>
                  <a:pt x="849" y="79134"/>
                </a:lnTo>
                <a:lnTo>
                  <a:pt x="984" y="79192"/>
                </a:lnTo>
                <a:lnTo>
                  <a:pt x="1139" y="79211"/>
                </a:lnTo>
                <a:lnTo>
                  <a:pt x="1679" y="79211"/>
                </a:lnTo>
                <a:lnTo>
                  <a:pt x="1370" y="92258"/>
                </a:lnTo>
                <a:lnTo>
                  <a:pt x="309" y="92258"/>
                </a:lnTo>
                <a:lnTo>
                  <a:pt x="232" y="92278"/>
                </a:lnTo>
                <a:lnTo>
                  <a:pt x="154" y="92297"/>
                </a:lnTo>
                <a:lnTo>
                  <a:pt x="97" y="92355"/>
                </a:lnTo>
                <a:lnTo>
                  <a:pt x="58" y="92413"/>
                </a:lnTo>
                <a:lnTo>
                  <a:pt x="19" y="92490"/>
                </a:lnTo>
                <a:lnTo>
                  <a:pt x="0" y="92567"/>
                </a:lnTo>
                <a:lnTo>
                  <a:pt x="0" y="92702"/>
                </a:lnTo>
                <a:lnTo>
                  <a:pt x="0" y="92857"/>
                </a:lnTo>
                <a:lnTo>
                  <a:pt x="19" y="92934"/>
                </a:lnTo>
                <a:lnTo>
                  <a:pt x="58" y="92992"/>
                </a:lnTo>
                <a:lnTo>
                  <a:pt x="116" y="93050"/>
                </a:lnTo>
                <a:lnTo>
                  <a:pt x="174" y="93108"/>
                </a:lnTo>
                <a:lnTo>
                  <a:pt x="251" y="93127"/>
                </a:lnTo>
                <a:lnTo>
                  <a:pt x="328" y="93146"/>
                </a:lnTo>
                <a:lnTo>
                  <a:pt x="18220" y="93146"/>
                </a:lnTo>
                <a:lnTo>
                  <a:pt x="18297" y="93127"/>
                </a:lnTo>
                <a:lnTo>
                  <a:pt x="18355" y="93088"/>
                </a:lnTo>
                <a:lnTo>
                  <a:pt x="18413" y="93050"/>
                </a:lnTo>
                <a:lnTo>
                  <a:pt x="18471" y="92972"/>
                </a:lnTo>
                <a:lnTo>
                  <a:pt x="18490" y="92915"/>
                </a:lnTo>
                <a:lnTo>
                  <a:pt x="18510" y="92837"/>
                </a:lnTo>
                <a:lnTo>
                  <a:pt x="18510" y="92683"/>
                </a:lnTo>
                <a:lnTo>
                  <a:pt x="18510" y="92529"/>
                </a:lnTo>
                <a:lnTo>
                  <a:pt x="18490" y="92451"/>
                </a:lnTo>
                <a:lnTo>
                  <a:pt x="18452" y="92393"/>
                </a:lnTo>
                <a:lnTo>
                  <a:pt x="18394" y="92336"/>
                </a:lnTo>
                <a:lnTo>
                  <a:pt x="18336" y="92297"/>
                </a:lnTo>
                <a:lnTo>
                  <a:pt x="18259" y="92258"/>
                </a:lnTo>
                <a:lnTo>
                  <a:pt x="17351" y="92258"/>
                </a:lnTo>
                <a:lnTo>
                  <a:pt x="17062" y="79211"/>
                </a:lnTo>
                <a:lnTo>
                  <a:pt x="17815" y="79211"/>
                </a:lnTo>
                <a:lnTo>
                  <a:pt x="17969" y="79172"/>
                </a:lnTo>
                <a:lnTo>
                  <a:pt x="18104" y="79095"/>
                </a:lnTo>
                <a:lnTo>
                  <a:pt x="18220" y="78999"/>
                </a:lnTo>
                <a:lnTo>
                  <a:pt x="18297" y="78883"/>
                </a:lnTo>
                <a:lnTo>
                  <a:pt x="18355" y="78748"/>
                </a:lnTo>
                <a:lnTo>
                  <a:pt x="18394" y="78593"/>
                </a:lnTo>
                <a:lnTo>
                  <a:pt x="18374" y="78439"/>
                </a:lnTo>
                <a:lnTo>
                  <a:pt x="18336" y="78304"/>
                </a:lnTo>
                <a:lnTo>
                  <a:pt x="18259" y="78169"/>
                </a:lnTo>
                <a:lnTo>
                  <a:pt x="18143" y="78053"/>
                </a:lnTo>
                <a:lnTo>
                  <a:pt x="18027" y="77976"/>
                </a:lnTo>
                <a:lnTo>
                  <a:pt x="17892" y="77918"/>
                </a:lnTo>
                <a:lnTo>
                  <a:pt x="17737" y="77898"/>
                </a:lnTo>
                <a:lnTo>
                  <a:pt x="17737" y="77918"/>
                </a:lnTo>
                <a:lnTo>
                  <a:pt x="17023" y="77918"/>
                </a:lnTo>
                <a:lnTo>
                  <a:pt x="16734" y="65005"/>
                </a:lnTo>
                <a:lnTo>
                  <a:pt x="17178" y="65005"/>
                </a:lnTo>
                <a:lnTo>
                  <a:pt x="17313" y="64986"/>
                </a:lnTo>
                <a:lnTo>
                  <a:pt x="17448" y="64928"/>
                </a:lnTo>
                <a:lnTo>
                  <a:pt x="17564" y="64832"/>
                </a:lnTo>
                <a:lnTo>
                  <a:pt x="17641" y="64735"/>
                </a:lnTo>
                <a:lnTo>
                  <a:pt x="17718" y="64600"/>
                </a:lnTo>
                <a:lnTo>
                  <a:pt x="17757" y="64465"/>
                </a:lnTo>
                <a:lnTo>
                  <a:pt x="17757" y="64330"/>
                </a:lnTo>
                <a:lnTo>
                  <a:pt x="17737" y="64176"/>
                </a:lnTo>
                <a:lnTo>
                  <a:pt x="17680" y="64060"/>
                </a:lnTo>
                <a:lnTo>
                  <a:pt x="17602" y="63944"/>
                </a:lnTo>
                <a:lnTo>
                  <a:pt x="17506" y="63847"/>
                </a:lnTo>
                <a:lnTo>
                  <a:pt x="17390" y="63770"/>
                </a:lnTo>
                <a:lnTo>
                  <a:pt x="17255" y="63712"/>
                </a:lnTo>
                <a:lnTo>
                  <a:pt x="17120" y="63712"/>
                </a:lnTo>
                <a:lnTo>
                  <a:pt x="17101" y="63732"/>
                </a:lnTo>
                <a:lnTo>
                  <a:pt x="17101" y="63712"/>
                </a:lnTo>
                <a:lnTo>
                  <a:pt x="16695" y="63712"/>
                </a:lnTo>
                <a:lnTo>
                  <a:pt x="16425" y="51649"/>
                </a:lnTo>
                <a:lnTo>
                  <a:pt x="16772" y="51649"/>
                </a:lnTo>
                <a:lnTo>
                  <a:pt x="16888" y="51630"/>
                </a:lnTo>
                <a:lnTo>
                  <a:pt x="17023" y="51572"/>
                </a:lnTo>
                <a:lnTo>
                  <a:pt x="17139" y="51514"/>
                </a:lnTo>
                <a:lnTo>
                  <a:pt x="17236" y="51418"/>
                </a:lnTo>
                <a:lnTo>
                  <a:pt x="17313" y="51302"/>
                </a:lnTo>
                <a:lnTo>
                  <a:pt x="17371" y="51186"/>
                </a:lnTo>
                <a:lnTo>
                  <a:pt x="17390" y="51051"/>
                </a:lnTo>
                <a:lnTo>
                  <a:pt x="17390" y="50916"/>
                </a:lnTo>
                <a:lnTo>
                  <a:pt x="17371" y="50781"/>
                </a:lnTo>
                <a:lnTo>
                  <a:pt x="17313" y="50665"/>
                </a:lnTo>
                <a:lnTo>
                  <a:pt x="17216" y="50549"/>
                </a:lnTo>
                <a:lnTo>
                  <a:pt x="17120" y="50453"/>
                </a:lnTo>
                <a:lnTo>
                  <a:pt x="17004" y="50395"/>
                </a:lnTo>
                <a:lnTo>
                  <a:pt x="16888" y="50356"/>
                </a:lnTo>
                <a:lnTo>
                  <a:pt x="16753" y="50337"/>
                </a:lnTo>
                <a:lnTo>
                  <a:pt x="16734" y="50356"/>
                </a:lnTo>
                <a:lnTo>
                  <a:pt x="16734" y="50337"/>
                </a:lnTo>
                <a:lnTo>
                  <a:pt x="16406" y="50337"/>
                </a:lnTo>
                <a:lnTo>
                  <a:pt x="16136" y="39219"/>
                </a:lnTo>
                <a:lnTo>
                  <a:pt x="16522" y="39219"/>
                </a:lnTo>
                <a:lnTo>
                  <a:pt x="16637" y="39181"/>
                </a:lnTo>
                <a:lnTo>
                  <a:pt x="16772" y="39123"/>
                </a:lnTo>
                <a:lnTo>
                  <a:pt x="16869" y="39046"/>
                </a:lnTo>
                <a:lnTo>
                  <a:pt x="16965" y="38949"/>
                </a:lnTo>
                <a:lnTo>
                  <a:pt x="17023" y="38833"/>
                </a:lnTo>
                <a:lnTo>
                  <a:pt x="17062" y="38718"/>
                </a:lnTo>
                <a:lnTo>
                  <a:pt x="17081" y="38583"/>
                </a:lnTo>
                <a:lnTo>
                  <a:pt x="17081" y="38447"/>
                </a:lnTo>
                <a:lnTo>
                  <a:pt x="17043" y="38332"/>
                </a:lnTo>
                <a:lnTo>
                  <a:pt x="16985" y="38216"/>
                </a:lnTo>
                <a:lnTo>
                  <a:pt x="16908" y="38119"/>
                </a:lnTo>
                <a:lnTo>
                  <a:pt x="16792" y="38023"/>
                </a:lnTo>
                <a:lnTo>
                  <a:pt x="16695" y="37965"/>
                </a:lnTo>
                <a:lnTo>
                  <a:pt x="16560" y="37926"/>
                </a:lnTo>
                <a:lnTo>
                  <a:pt x="16425" y="37907"/>
                </a:lnTo>
                <a:lnTo>
                  <a:pt x="16425" y="37926"/>
                </a:lnTo>
                <a:lnTo>
                  <a:pt x="16116" y="37926"/>
                </a:lnTo>
                <a:lnTo>
                  <a:pt x="15885" y="27948"/>
                </a:lnTo>
                <a:lnTo>
                  <a:pt x="16193" y="27948"/>
                </a:lnTo>
                <a:lnTo>
                  <a:pt x="16329" y="27928"/>
                </a:lnTo>
                <a:lnTo>
                  <a:pt x="16444" y="27890"/>
                </a:lnTo>
                <a:lnTo>
                  <a:pt x="16560" y="27813"/>
                </a:lnTo>
                <a:lnTo>
                  <a:pt x="16657" y="27735"/>
                </a:lnTo>
                <a:lnTo>
                  <a:pt x="16734" y="27639"/>
                </a:lnTo>
                <a:lnTo>
                  <a:pt x="16792" y="27523"/>
                </a:lnTo>
                <a:lnTo>
                  <a:pt x="16830" y="27407"/>
                </a:lnTo>
                <a:lnTo>
                  <a:pt x="16830" y="27272"/>
                </a:lnTo>
                <a:lnTo>
                  <a:pt x="16830" y="27156"/>
                </a:lnTo>
                <a:lnTo>
                  <a:pt x="16772" y="27021"/>
                </a:lnTo>
                <a:lnTo>
                  <a:pt x="16715" y="26925"/>
                </a:lnTo>
                <a:lnTo>
                  <a:pt x="16637" y="26828"/>
                </a:lnTo>
                <a:lnTo>
                  <a:pt x="16541" y="26732"/>
                </a:lnTo>
                <a:lnTo>
                  <a:pt x="16425" y="26674"/>
                </a:lnTo>
                <a:lnTo>
                  <a:pt x="16309" y="26635"/>
                </a:lnTo>
                <a:lnTo>
                  <a:pt x="15846" y="26635"/>
                </a:lnTo>
                <a:lnTo>
                  <a:pt x="15653" y="17911"/>
                </a:lnTo>
                <a:lnTo>
                  <a:pt x="16000" y="17911"/>
                </a:lnTo>
                <a:lnTo>
                  <a:pt x="16116" y="17873"/>
                </a:lnTo>
                <a:lnTo>
                  <a:pt x="16232" y="17834"/>
                </a:lnTo>
                <a:lnTo>
                  <a:pt x="16329" y="17757"/>
                </a:lnTo>
                <a:lnTo>
                  <a:pt x="16406" y="17660"/>
                </a:lnTo>
                <a:lnTo>
                  <a:pt x="16483" y="17564"/>
                </a:lnTo>
                <a:lnTo>
                  <a:pt x="16522" y="17448"/>
                </a:lnTo>
                <a:lnTo>
                  <a:pt x="16541" y="17332"/>
                </a:lnTo>
                <a:lnTo>
                  <a:pt x="16541" y="17216"/>
                </a:lnTo>
                <a:lnTo>
                  <a:pt x="16522" y="17081"/>
                </a:lnTo>
                <a:lnTo>
                  <a:pt x="16483" y="16966"/>
                </a:lnTo>
                <a:lnTo>
                  <a:pt x="16425" y="16869"/>
                </a:lnTo>
                <a:lnTo>
                  <a:pt x="16329" y="16772"/>
                </a:lnTo>
                <a:lnTo>
                  <a:pt x="16232" y="16715"/>
                </a:lnTo>
                <a:lnTo>
                  <a:pt x="16136" y="16657"/>
                </a:lnTo>
                <a:lnTo>
                  <a:pt x="16020" y="16618"/>
                </a:lnTo>
                <a:lnTo>
                  <a:pt x="15904" y="16599"/>
                </a:lnTo>
                <a:lnTo>
                  <a:pt x="15904" y="16618"/>
                </a:lnTo>
                <a:lnTo>
                  <a:pt x="15634" y="16618"/>
                </a:lnTo>
                <a:lnTo>
                  <a:pt x="15499" y="11002"/>
                </a:lnTo>
                <a:lnTo>
                  <a:pt x="15923" y="10982"/>
                </a:lnTo>
                <a:lnTo>
                  <a:pt x="15981" y="10944"/>
                </a:lnTo>
                <a:lnTo>
                  <a:pt x="16039" y="10905"/>
                </a:lnTo>
                <a:lnTo>
                  <a:pt x="16078" y="10866"/>
                </a:lnTo>
                <a:lnTo>
                  <a:pt x="16097" y="10809"/>
                </a:lnTo>
                <a:lnTo>
                  <a:pt x="16136" y="10673"/>
                </a:lnTo>
                <a:lnTo>
                  <a:pt x="16136" y="10558"/>
                </a:lnTo>
                <a:lnTo>
                  <a:pt x="16136" y="10094"/>
                </a:lnTo>
                <a:lnTo>
                  <a:pt x="16136" y="9612"/>
                </a:lnTo>
                <a:lnTo>
                  <a:pt x="16136" y="9554"/>
                </a:lnTo>
                <a:lnTo>
                  <a:pt x="16097" y="9496"/>
                </a:lnTo>
                <a:lnTo>
                  <a:pt x="16078" y="9438"/>
                </a:lnTo>
                <a:lnTo>
                  <a:pt x="16020" y="9380"/>
                </a:lnTo>
                <a:lnTo>
                  <a:pt x="15923" y="9322"/>
                </a:lnTo>
                <a:lnTo>
                  <a:pt x="15865" y="9303"/>
                </a:lnTo>
                <a:lnTo>
                  <a:pt x="15807" y="9303"/>
                </a:lnTo>
                <a:lnTo>
                  <a:pt x="15788" y="9322"/>
                </a:lnTo>
                <a:lnTo>
                  <a:pt x="15788" y="9303"/>
                </a:lnTo>
                <a:lnTo>
                  <a:pt x="14707" y="9303"/>
                </a:lnTo>
                <a:lnTo>
                  <a:pt x="14784" y="9245"/>
                </a:lnTo>
                <a:lnTo>
                  <a:pt x="14823" y="9187"/>
                </a:lnTo>
                <a:lnTo>
                  <a:pt x="14862" y="9129"/>
                </a:lnTo>
                <a:lnTo>
                  <a:pt x="14881" y="9052"/>
                </a:lnTo>
                <a:lnTo>
                  <a:pt x="14881" y="8589"/>
                </a:lnTo>
                <a:lnTo>
                  <a:pt x="14881" y="8126"/>
                </a:lnTo>
                <a:lnTo>
                  <a:pt x="14881" y="8029"/>
                </a:lnTo>
                <a:lnTo>
                  <a:pt x="14881" y="7894"/>
                </a:lnTo>
                <a:lnTo>
                  <a:pt x="14823" y="7798"/>
                </a:lnTo>
                <a:lnTo>
                  <a:pt x="14727" y="7701"/>
                </a:lnTo>
                <a:lnTo>
                  <a:pt x="14611" y="7662"/>
                </a:lnTo>
                <a:lnTo>
                  <a:pt x="14495" y="7643"/>
                </a:lnTo>
                <a:lnTo>
                  <a:pt x="12391" y="7643"/>
                </a:lnTo>
                <a:lnTo>
                  <a:pt x="9593" y="3204"/>
                </a:lnTo>
                <a:lnTo>
                  <a:pt x="938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239" name="Google Shape;11239;p70"/>
          <p:cNvGrpSpPr/>
          <p:nvPr/>
        </p:nvGrpSpPr>
        <p:grpSpPr>
          <a:xfrm>
            <a:off x="5205896" y="3515831"/>
            <a:ext cx="906826" cy="1509029"/>
            <a:chOff x="-859606" y="-1761457"/>
            <a:chExt cx="745500" cy="1240570"/>
          </a:xfrm>
        </p:grpSpPr>
        <p:sp>
          <p:nvSpPr>
            <p:cNvPr id="11240" name="Google Shape;11240;p70"/>
            <p:cNvSpPr/>
            <p:nvPr/>
          </p:nvSpPr>
          <p:spPr>
            <a:xfrm>
              <a:off x="-859606" y="-661887"/>
              <a:ext cx="745500" cy="141000"/>
            </a:xfrm>
            <a:prstGeom prst="ellipse">
              <a:avLst/>
            </a:pr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1" name="Google Shape;11241;p70"/>
            <p:cNvSpPr/>
            <p:nvPr/>
          </p:nvSpPr>
          <p:spPr>
            <a:xfrm>
              <a:off x="-797750" y="-1761457"/>
              <a:ext cx="607680" cy="69538"/>
            </a:xfrm>
            <a:custGeom>
              <a:avLst/>
              <a:gdLst/>
              <a:ahLst/>
              <a:cxnLst/>
              <a:rect l="l" t="t" r="r" b="b"/>
              <a:pathLst>
                <a:path w="36913" h="4224" extrusionOk="0">
                  <a:moveTo>
                    <a:pt x="17720" y="0"/>
                  </a:moveTo>
                  <a:lnTo>
                    <a:pt x="16030" y="20"/>
                  </a:lnTo>
                  <a:lnTo>
                    <a:pt x="14361" y="40"/>
                  </a:lnTo>
                  <a:lnTo>
                    <a:pt x="12730" y="99"/>
                  </a:lnTo>
                  <a:lnTo>
                    <a:pt x="11178" y="157"/>
                  </a:lnTo>
                  <a:lnTo>
                    <a:pt x="9666" y="236"/>
                  </a:lnTo>
                  <a:lnTo>
                    <a:pt x="8251" y="354"/>
                  </a:lnTo>
                  <a:lnTo>
                    <a:pt x="6915" y="472"/>
                  </a:lnTo>
                  <a:lnTo>
                    <a:pt x="5658" y="609"/>
                  </a:lnTo>
                  <a:lnTo>
                    <a:pt x="4813" y="707"/>
                  </a:lnTo>
                  <a:lnTo>
                    <a:pt x="4067" y="825"/>
                  </a:lnTo>
                  <a:lnTo>
                    <a:pt x="3399" y="943"/>
                  </a:lnTo>
                  <a:lnTo>
                    <a:pt x="2790" y="1061"/>
                  </a:lnTo>
                  <a:lnTo>
                    <a:pt x="2260" y="1179"/>
                  </a:lnTo>
                  <a:lnTo>
                    <a:pt x="1808" y="1316"/>
                  </a:lnTo>
                  <a:lnTo>
                    <a:pt x="1415" y="1454"/>
                  </a:lnTo>
                  <a:lnTo>
                    <a:pt x="1061" y="1591"/>
                  </a:lnTo>
                  <a:lnTo>
                    <a:pt x="786" y="1729"/>
                  </a:lnTo>
                  <a:lnTo>
                    <a:pt x="550" y="1867"/>
                  </a:lnTo>
                  <a:lnTo>
                    <a:pt x="374" y="2024"/>
                  </a:lnTo>
                  <a:lnTo>
                    <a:pt x="236" y="2181"/>
                  </a:lnTo>
                  <a:lnTo>
                    <a:pt x="118" y="2358"/>
                  </a:lnTo>
                  <a:lnTo>
                    <a:pt x="59" y="2515"/>
                  </a:lnTo>
                  <a:lnTo>
                    <a:pt x="20" y="2692"/>
                  </a:lnTo>
                  <a:lnTo>
                    <a:pt x="0" y="2868"/>
                  </a:lnTo>
                  <a:lnTo>
                    <a:pt x="20" y="3045"/>
                  </a:lnTo>
                  <a:lnTo>
                    <a:pt x="40" y="3202"/>
                  </a:lnTo>
                  <a:lnTo>
                    <a:pt x="99" y="3360"/>
                  </a:lnTo>
                  <a:lnTo>
                    <a:pt x="177" y="3517"/>
                  </a:lnTo>
                  <a:lnTo>
                    <a:pt x="295" y="3654"/>
                  </a:lnTo>
                  <a:lnTo>
                    <a:pt x="452" y="3811"/>
                  </a:lnTo>
                  <a:lnTo>
                    <a:pt x="649" y="3949"/>
                  </a:lnTo>
                  <a:lnTo>
                    <a:pt x="865" y="4086"/>
                  </a:lnTo>
                  <a:lnTo>
                    <a:pt x="865" y="3143"/>
                  </a:lnTo>
                  <a:lnTo>
                    <a:pt x="963" y="3143"/>
                  </a:lnTo>
                  <a:lnTo>
                    <a:pt x="865" y="3006"/>
                  </a:lnTo>
                  <a:lnTo>
                    <a:pt x="825" y="2927"/>
                  </a:lnTo>
                  <a:lnTo>
                    <a:pt x="825" y="2868"/>
                  </a:lnTo>
                  <a:lnTo>
                    <a:pt x="845" y="2770"/>
                  </a:lnTo>
                  <a:lnTo>
                    <a:pt x="924" y="2672"/>
                  </a:lnTo>
                  <a:lnTo>
                    <a:pt x="1022" y="2554"/>
                  </a:lnTo>
                  <a:lnTo>
                    <a:pt x="1101" y="2515"/>
                  </a:lnTo>
                  <a:lnTo>
                    <a:pt x="1179" y="2456"/>
                  </a:lnTo>
                  <a:lnTo>
                    <a:pt x="1277" y="2417"/>
                  </a:lnTo>
                  <a:lnTo>
                    <a:pt x="1376" y="2358"/>
                  </a:lnTo>
                  <a:lnTo>
                    <a:pt x="1474" y="2299"/>
                  </a:lnTo>
                  <a:lnTo>
                    <a:pt x="1611" y="2259"/>
                  </a:lnTo>
                  <a:lnTo>
                    <a:pt x="1729" y="2200"/>
                  </a:lnTo>
                  <a:lnTo>
                    <a:pt x="1886" y="2161"/>
                  </a:lnTo>
                  <a:lnTo>
                    <a:pt x="2024" y="2122"/>
                  </a:lnTo>
                  <a:lnTo>
                    <a:pt x="2181" y="2063"/>
                  </a:lnTo>
                  <a:lnTo>
                    <a:pt x="2338" y="2024"/>
                  </a:lnTo>
                  <a:lnTo>
                    <a:pt x="2535" y="1965"/>
                  </a:lnTo>
                  <a:lnTo>
                    <a:pt x="2711" y="1925"/>
                  </a:lnTo>
                  <a:lnTo>
                    <a:pt x="2908" y="1886"/>
                  </a:lnTo>
                  <a:lnTo>
                    <a:pt x="3104" y="1847"/>
                  </a:lnTo>
                  <a:lnTo>
                    <a:pt x="3320" y="1788"/>
                  </a:lnTo>
                  <a:lnTo>
                    <a:pt x="3536" y="1749"/>
                  </a:lnTo>
                  <a:lnTo>
                    <a:pt x="3772" y="1709"/>
                  </a:lnTo>
                  <a:lnTo>
                    <a:pt x="4008" y="1670"/>
                  </a:lnTo>
                  <a:lnTo>
                    <a:pt x="4263" y="1631"/>
                  </a:lnTo>
                  <a:lnTo>
                    <a:pt x="4499" y="1591"/>
                  </a:lnTo>
                  <a:lnTo>
                    <a:pt x="4774" y="1552"/>
                  </a:lnTo>
                  <a:lnTo>
                    <a:pt x="5029" y="1513"/>
                  </a:lnTo>
                  <a:lnTo>
                    <a:pt x="5304" y="1474"/>
                  </a:lnTo>
                  <a:lnTo>
                    <a:pt x="5580" y="1454"/>
                  </a:lnTo>
                  <a:lnTo>
                    <a:pt x="5894" y="1415"/>
                  </a:lnTo>
                  <a:lnTo>
                    <a:pt x="6169" y="1375"/>
                  </a:lnTo>
                  <a:lnTo>
                    <a:pt x="6483" y="1336"/>
                  </a:lnTo>
                  <a:lnTo>
                    <a:pt x="6778" y="1316"/>
                  </a:lnTo>
                  <a:lnTo>
                    <a:pt x="7112" y="1277"/>
                  </a:lnTo>
                  <a:lnTo>
                    <a:pt x="7406" y="1258"/>
                  </a:lnTo>
                  <a:lnTo>
                    <a:pt x="7760" y="1218"/>
                  </a:lnTo>
                  <a:lnTo>
                    <a:pt x="8074" y="1199"/>
                  </a:lnTo>
                  <a:lnTo>
                    <a:pt x="8448" y="1159"/>
                  </a:lnTo>
                  <a:lnTo>
                    <a:pt x="8762" y="1140"/>
                  </a:lnTo>
                  <a:lnTo>
                    <a:pt x="9135" y="1120"/>
                  </a:lnTo>
                  <a:lnTo>
                    <a:pt x="9469" y="1081"/>
                  </a:lnTo>
                  <a:lnTo>
                    <a:pt x="9862" y="1061"/>
                  </a:lnTo>
                  <a:lnTo>
                    <a:pt x="10216" y="1041"/>
                  </a:lnTo>
                  <a:lnTo>
                    <a:pt x="10628" y="1022"/>
                  </a:lnTo>
                  <a:lnTo>
                    <a:pt x="10962" y="1002"/>
                  </a:lnTo>
                  <a:lnTo>
                    <a:pt x="11394" y="983"/>
                  </a:lnTo>
                  <a:lnTo>
                    <a:pt x="11728" y="963"/>
                  </a:lnTo>
                  <a:lnTo>
                    <a:pt x="12180" y="943"/>
                  </a:lnTo>
                  <a:lnTo>
                    <a:pt x="12534" y="924"/>
                  </a:lnTo>
                  <a:lnTo>
                    <a:pt x="12986" y="904"/>
                  </a:lnTo>
                  <a:lnTo>
                    <a:pt x="13339" y="904"/>
                  </a:lnTo>
                  <a:lnTo>
                    <a:pt x="13811" y="884"/>
                  </a:lnTo>
                  <a:lnTo>
                    <a:pt x="14164" y="884"/>
                  </a:lnTo>
                  <a:lnTo>
                    <a:pt x="14655" y="865"/>
                  </a:lnTo>
                  <a:lnTo>
                    <a:pt x="15009" y="865"/>
                  </a:lnTo>
                  <a:lnTo>
                    <a:pt x="15520" y="845"/>
                  </a:lnTo>
                  <a:lnTo>
                    <a:pt x="16738" y="845"/>
                  </a:lnTo>
                  <a:lnTo>
                    <a:pt x="17288" y="825"/>
                  </a:lnTo>
                  <a:lnTo>
                    <a:pt x="18466" y="825"/>
                  </a:lnTo>
                  <a:lnTo>
                    <a:pt x="20097" y="845"/>
                  </a:lnTo>
                  <a:lnTo>
                    <a:pt x="20175" y="845"/>
                  </a:lnTo>
                  <a:lnTo>
                    <a:pt x="21747" y="884"/>
                  </a:lnTo>
                  <a:lnTo>
                    <a:pt x="21826" y="884"/>
                  </a:lnTo>
                  <a:lnTo>
                    <a:pt x="23358" y="943"/>
                  </a:lnTo>
                  <a:lnTo>
                    <a:pt x="25008" y="1022"/>
                  </a:lnTo>
                  <a:lnTo>
                    <a:pt x="26560" y="1120"/>
                  </a:lnTo>
                  <a:lnTo>
                    <a:pt x="28033" y="1218"/>
                  </a:lnTo>
                  <a:lnTo>
                    <a:pt x="29389" y="1356"/>
                  </a:lnTo>
                  <a:lnTo>
                    <a:pt x="29900" y="1395"/>
                  </a:lnTo>
                  <a:lnTo>
                    <a:pt x="31255" y="1552"/>
                  </a:lnTo>
                  <a:lnTo>
                    <a:pt x="31353" y="1572"/>
                  </a:lnTo>
                  <a:lnTo>
                    <a:pt x="31687" y="1631"/>
                  </a:lnTo>
                  <a:lnTo>
                    <a:pt x="31844" y="1650"/>
                  </a:lnTo>
                  <a:lnTo>
                    <a:pt x="32159" y="1690"/>
                  </a:lnTo>
                  <a:lnTo>
                    <a:pt x="32257" y="1709"/>
                  </a:lnTo>
                  <a:lnTo>
                    <a:pt x="32827" y="1808"/>
                  </a:lnTo>
                  <a:lnTo>
                    <a:pt x="32984" y="1827"/>
                  </a:lnTo>
                  <a:lnTo>
                    <a:pt x="33220" y="1867"/>
                  </a:lnTo>
                  <a:lnTo>
                    <a:pt x="33396" y="1906"/>
                  </a:lnTo>
                  <a:lnTo>
                    <a:pt x="33612" y="1945"/>
                  </a:lnTo>
                  <a:lnTo>
                    <a:pt x="33809" y="2004"/>
                  </a:lnTo>
                  <a:lnTo>
                    <a:pt x="34064" y="2043"/>
                  </a:lnTo>
                  <a:lnTo>
                    <a:pt x="34300" y="2102"/>
                  </a:lnTo>
                  <a:lnTo>
                    <a:pt x="34437" y="2142"/>
                  </a:lnTo>
                  <a:lnTo>
                    <a:pt x="34634" y="2200"/>
                  </a:lnTo>
                  <a:lnTo>
                    <a:pt x="34752" y="2240"/>
                  </a:lnTo>
                  <a:lnTo>
                    <a:pt x="34948" y="2299"/>
                  </a:lnTo>
                  <a:lnTo>
                    <a:pt x="35046" y="2318"/>
                  </a:lnTo>
                  <a:lnTo>
                    <a:pt x="35282" y="2417"/>
                  </a:lnTo>
                  <a:lnTo>
                    <a:pt x="35341" y="2436"/>
                  </a:lnTo>
                  <a:lnTo>
                    <a:pt x="35498" y="2495"/>
                  </a:lnTo>
                  <a:lnTo>
                    <a:pt x="35557" y="2534"/>
                  </a:lnTo>
                  <a:lnTo>
                    <a:pt x="35695" y="2593"/>
                  </a:lnTo>
                  <a:lnTo>
                    <a:pt x="35872" y="2731"/>
                  </a:lnTo>
                  <a:lnTo>
                    <a:pt x="35989" y="2829"/>
                  </a:lnTo>
                  <a:lnTo>
                    <a:pt x="36048" y="2927"/>
                  </a:lnTo>
                  <a:lnTo>
                    <a:pt x="36068" y="3183"/>
                  </a:lnTo>
                  <a:lnTo>
                    <a:pt x="36088" y="3635"/>
                  </a:lnTo>
                  <a:lnTo>
                    <a:pt x="36088" y="4224"/>
                  </a:lnTo>
                  <a:lnTo>
                    <a:pt x="36304" y="4086"/>
                  </a:lnTo>
                  <a:lnTo>
                    <a:pt x="36481" y="3969"/>
                  </a:lnTo>
                  <a:lnTo>
                    <a:pt x="36618" y="3811"/>
                  </a:lnTo>
                  <a:lnTo>
                    <a:pt x="36736" y="3674"/>
                  </a:lnTo>
                  <a:lnTo>
                    <a:pt x="36814" y="3536"/>
                  </a:lnTo>
                  <a:lnTo>
                    <a:pt x="36873" y="3379"/>
                  </a:lnTo>
                  <a:lnTo>
                    <a:pt x="36893" y="3222"/>
                  </a:lnTo>
                  <a:lnTo>
                    <a:pt x="36913" y="3065"/>
                  </a:lnTo>
                  <a:lnTo>
                    <a:pt x="36893" y="2868"/>
                  </a:lnTo>
                  <a:lnTo>
                    <a:pt x="36854" y="2692"/>
                  </a:lnTo>
                  <a:lnTo>
                    <a:pt x="36795" y="2515"/>
                  </a:lnTo>
                  <a:lnTo>
                    <a:pt x="36677" y="2358"/>
                  </a:lnTo>
                  <a:lnTo>
                    <a:pt x="36539" y="2200"/>
                  </a:lnTo>
                  <a:lnTo>
                    <a:pt x="36343" y="2043"/>
                  </a:lnTo>
                  <a:lnTo>
                    <a:pt x="36107" y="1886"/>
                  </a:lnTo>
                  <a:lnTo>
                    <a:pt x="35813" y="1729"/>
                  </a:lnTo>
                  <a:lnTo>
                    <a:pt x="35459" y="1591"/>
                  </a:lnTo>
                  <a:lnTo>
                    <a:pt x="35046" y="1454"/>
                  </a:lnTo>
                  <a:lnTo>
                    <a:pt x="34575" y="1316"/>
                  </a:lnTo>
                  <a:lnTo>
                    <a:pt x="34025" y="1199"/>
                  </a:lnTo>
                  <a:lnTo>
                    <a:pt x="33396" y="1061"/>
                  </a:lnTo>
                  <a:lnTo>
                    <a:pt x="32689" y="943"/>
                  </a:lnTo>
                  <a:lnTo>
                    <a:pt x="31903" y="825"/>
                  </a:lnTo>
                  <a:lnTo>
                    <a:pt x="31039" y="707"/>
                  </a:lnTo>
                  <a:lnTo>
                    <a:pt x="29723" y="550"/>
                  </a:lnTo>
                  <a:lnTo>
                    <a:pt x="28328" y="413"/>
                  </a:lnTo>
                  <a:lnTo>
                    <a:pt x="26835" y="295"/>
                  </a:lnTo>
                  <a:lnTo>
                    <a:pt x="25263" y="197"/>
                  </a:lnTo>
                  <a:lnTo>
                    <a:pt x="23653" y="118"/>
                  </a:lnTo>
                  <a:lnTo>
                    <a:pt x="21963" y="59"/>
                  </a:lnTo>
                  <a:lnTo>
                    <a:pt x="20234" y="20"/>
                  </a:lnTo>
                  <a:lnTo>
                    <a:pt x="1846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2" name="Google Shape;11242;p70"/>
            <p:cNvSpPr/>
            <p:nvPr/>
          </p:nvSpPr>
          <p:spPr>
            <a:xfrm>
              <a:off x="-484686" y="-791216"/>
              <a:ext cx="284604" cy="75365"/>
            </a:xfrm>
            <a:custGeom>
              <a:avLst/>
              <a:gdLst/>
              <a:ahLst/>
              <a:cxnLst/>
              <a:rect l="l" t="t" r="r" b="b"/>
              <a:pathLst>
                <a:path w="17288" h="4578" extrusionOk="0">
                  <a:moveTo>
                    <a:pt x="17288" y="0"/>
                  </a:moveTo>
                  <a:lnTo>
                    <a:pt x="17189" y="40"/>
                  </a:lnTo>
                  <a:lnTo>
                    <a:pt x="17111" y="59"/>
                  </a:lnTo>
                  <a:lnTo>
                    <a:pt x="16757" y="177"/>
                  </a:lnTo>
                  <a:lnTo>
                    <a:pt x="16364" y="295"/>
                  </a:lnTo>
                  <a:lnTo>
                    <a:pt x="15893" y="413"/>
                  </a:lnTo>
                  <a:lnTo>
                    <a:pt x="15363" y="531"/>
                  </a:lnTo>
                  <a:lnTo>
                    <a:pt x="14754" y="629"/>
                  </a:lnTo>
                  <a:lnTo>
                    <a:pt x="14066" y="747"/>
                  </a:lnTo>
                  <a:lnTo>
                    <a:pt x="13300" y="845"/>
                  </a:lnTo>
                  <a:lnTo>
                    <a:pt x="12435" y="963"/>
                  </a:lnTo>
                  <a:lnTo>
                    <a:pt x="10687" y="1120"/>
                  </a:lnTo>
                  <a:lnTo>
                    <a:pt x="8762" y="1277"/>
                  </a:lnTo>
                  <a:lnTo>
                    <a:pt x="6719" y="1376"/>
                  </a:lnTo>
                  <a:lnTo>
                    <a:pt x="4558" y="1454"/>
                  </a:lnTo>
                  <a:lnTo>
                    <a:pt x="3536" y="2240"/>
                  </a:lnTo>
                  <a:lnTo>
                    <a:pt x="2476" y="2986"/>
                  </a:lnTo>
                  <a:lnTo>
                    <a:pt x="1395" y="3713"/>
                  </a:lnTo>
                  <a:lnTo>
                    <a:pt x="275" y="4401"/>
                  </a:lnTo>
                  <a:lnTo>
                    <a:pt x="0" y="4578"/>
                  </a:lnTo>
                  <a:lnTo>
                    <a:pt x="1847" y="4558"/>
                  </a:lnTo>
                  <a:lnTo>
                    <a:pt x="3576" y="4538"/>
                  </a:lnTo>
                  <a:lnTo>
                    <a:pt x="5226" y="4499"/>
                  </a:lnTo>
                  <a:lnTo>
                    <a:pt x="6778" y="4440"/>
                  </a:lnTo>
                  <a:lnTo>
                    <a:pt x="8232" y="4362"/>
                  </a:lnTo>
                  <a:lnTo>
                    <a:pt x="9587" y="4263"/>
                  </a:lnTo>
                  <a:lnTo>
                    <a:pt x="10825" y="4165"/>
                  </a:lnTo>
                  <a:lnTo>
                    <a:pt x="11984" y="4047"/>
                  </a:lnTo>
                  <a:lnTo>
                    <a:pt x="13025" y="3929"/>
                  </a:lnTo>
                  <a:lnTo>
                    <a:pt x="13948" y="3811"/>
                  </a:lnTo>
                  <a:lnTo>
                    <a:pt x="14773" y="3674"/>
                  </a:lnTo>
                  <a:lnTo>
                    <a:pt x="15480" y="3536"/>
                  </a:lnTo>
                  <a:lnTo>
                    <a:pt x="16070" y="3399"/>
                  </a:lnTo>
                  <a:lnTo>
                    <a:pt x="16541" y="3261"/>
                  </a:lnTo>
                  <a:lnTo>
                    <a:pt x="16875" y="3124"/>
                  </a:lnTo>
                  <a:lnTo>
                    <a:pt x="17013" y="3065"/>
                  </a:lnTo>
                  <a:lnTo>
                    <a:pt x="17111" y="3006"/>
                  </a:lnTo>
                  <a:lnTo>
                    <a:pt x="17189" y="3026"/>
                  </a:lnTo>
                  <a:lnTo>
                    <a:pt x="17288" y="3085"/>
                  </a:lnTo>
                  <a:lnTo>
                    <a:pt x="1728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3" name="Google Shape;11243;p70"/>
            <p:cNvSpPr/>
            <p:nvPr/>
          </p:nvSpPr>
          <p:spPr>
            <a:xfrm>
              <a:off x="-250217" y="-1024730"/>
              <a:ext cx="49503" cy="86049"/>
            </a:xfrm>
            <a:custGeom>
              <a:avLst/>
              <a:gdLst/>
              <a:ahLst/>
              <a:cxnLst/>
              <a:rect l="l" t="t" r="r" b="b"/>
              <a:pathLst>
                <a:path w="3007" h="5227" extrusionOk="0">
                  <a:moveTo>
                    <a:pt x="2987" y="1"/>
                  </a:moveTo>
                  <a:lnTo>
                    <a:pt x="2633" y="688"/>
                  </a:lnTo>
                  <a:lnTo>
                    <a:pt x="2299" y="1356"/>
                  </a:lnTo>
                  <a:lnTo>
                    <a:pt x="1926" y="2024"/>
                  </a:lnTo>
                  <a:lnTo>
                    <a:pt x="1572" y="2692"/>
                  </a:lnTo>
                  <a:lnTo>
                    <a:pt x="1179" y="3341"/>
                  </a:lnTo>
                  <a:lnTo>
                    <a:pt x="806" y="3969"/>
                  </a:lnTo>
                  <a:lnTo>
                    <a:pt x="394" y="4598"/>
                  </a:lnTo>
                  <a:lnTo>
                    <a:pt x="1" y="5226"/>
                  </a:lnTo>
                  <a:lnTo>
                    <a:pt x="1" y="5226"/>
                  </a:lnTo>
                  <a:lnTo>
                    <a:pt x="570" y="5128"/>
                  </a:lnTo>
                  <a:lnTo>
                    <a:pt x="1062" y="5050"/>
                  </a:lnTo>
                  <a:lnTo>
                    <a:pt x="1513" y="4951"/>
                  </a:lnTo>
                  <a:lnTo>
                    <a:pt x="1906" y="4853"/>
                  </a:lnTo>
                  <a:lnTo>
                    <a:pt x="2240" y="4755"/>
                  </a:lnTo>
                  <a:lnTo>
                    <a:pt x="2515" y="4657"/>
                  </a:lnTo>
                  <a:lnTo>
                    <a:pt x="2712" y="4558"/>
                  </a:lnTo>
                  <a:lnTo>
                    <a:pt x="2869" y="4460"/>
                  </a:lnTo>
                  <a:lnTo>
                    <a:pt x="3006" y="4519"/>
                  </a:lnTo>
                  <a:lnTo>
                    <a:pt x="3006" y="4519"/>
                  </a:lnTo>
                  <a:lnTo>
                    <a:pt x="298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4" name="Google Shape;11244;p70"/>
            <p:cNvSpPr/>
            <p:nvPr/>
          </p:nvSpPr>
          <p:spPr>
            <a:xfrm>
              <a:off x="-308744" y="-930609"/>
              <a:ext cx="108027" cy="68583"/>
            </a:xfrm>
            <a:custGeom>
              <a:avLst/>
              <a:gdLst/>
              <a:ahLst/>
              <a:cxnLst/>
              <a:rect l="l" t="t" r="r" b="b"/>
              <a:pathLst>
                <a:path w="6562" h="4166" extrusionOk="0">
                  <a:moveTo>
                    <a:pt x="6561" y="1"/>
                  </a:moveTo>
                  <a:lnTo>
                    <a:pt x="6424" y="59"/>
                  </a:lnTo>
                  <a:lnTo>
                    <a:pt x="6129" y="158"/>
                  </a:lnTo>
                  <a:lnTo>
                    <a:pt x="5795" y="256"/>
                  </a:lnTo>
                  <a:lnTo>
                    <a:pt x="5402" y="354"/>
                  </a:lnTo>
                  <a:lnTo>
                    <a:pt x="4970" y="452"/>
                  </a:lnTo>
                  <a:lnTo>
                    <a:pt x="4479" y="551"/>
                  </a:lnTo>
                  <a:lnTo>
                    <a:pt x="3929" y="649"/>
                  </a:lnTo>
                  <a:lnTo>
                    <a:pt x="2652" y="826"/>
                  </a:lnTo>
                  <a:lnTo>
                    <a:pt x="2024" y="1690"/>
                  </a:lnTo>
                  <a:lnTo>
                    <a:pt x="1356" y="2535"/>
                  </a:lnTo>
                  <a:lnTo>
                    <a:pt x="688" y="3360"/>
                  </a:lnTo>
                  <a:lnTo>
                    <a:pt x="0" y="4165"/>
                  </a:lnTo>
                  <a:lnTo>
                    <a:pt x="1316" y="4047"/>
                  </a:lnTo>
                  <a:lnTo>
                    <a:pt x="2495" y="3910"/>
                  </a:lnTo>
                  <a:lnTo>
                    <a:pt x="3517" y="3753"/>
                  </a:lnTo>
                  <a:lnTo>
                    <a:pt x="4401" y="3615"/>
                  </a:lnTo>
                  <a:lnTo>
                    <a:pt x="5147" y="3458"/>
                  </a:lnTo>
                  <a:lnTo>
                    <a:pt x="5736" y="3301"/>
                  </a:lnTo>
                  <a:lnTo>
                    <a:pt x="5952" y="3222"/>
                  </a:lnTo>
                  <a:lnTo>
                    <a:pt x="6149" y="3144"/>
                  </a:lnTo>
                  <a:lnTo>
                    <a:pt x="6306" y="3065"/>
                  </a:lnTo>
                  <a:lnTo>
                    <a:pt x="6424" y="2987"/>
                  </a:lnTo>
                  <a:lnTo>
                    <a:pt x="6502" y="3006"/>
                  </a:lnTo>
                  <a:lnTo>
                    <a:pt x="6561" y="3045"/>
                  </a:lnTo>
                  <a:lnTo>
                    <a:pt x="656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5" name="Google Shape;11245;p70"/>
            <p:cNvSpPr/>
            <p:nvPr/>
          </p:nvSpPr>
          <p:spPr>
            <a:xfrm>
              <a:off x="-384425" y="-860756"/>
              <a:ext cx="184034" cy="73110"/>
            </a:xfrm>
            <a:custGeom>
              <a:avLst/>
              <a:gdLst/>
              <a:ahLst/>
              <a:cxnLst/>
              <a:rect l="l" t="t" r="r" b="b"/>
              <a:pathLst>
                <a:path w="11179" h="4441" extrusionOk="0">
                  <a:moveTo>
                    <a:pt x="11178" y="1"/>
                  </a:moveTo>
                  <a:lnTo>
                    <a:pt x="11021" y="60"/>
                  </a:lnTo>
                  <a:lnTo>
                    <a:pt x="10667" y="178"/>
                  </a:lnTo>
                  <a:lnTo>
                    <a:pt x="10274" y="276"/>
                  </a:lnTo>
                  <a:lnTo>
                    <a:pt x="9803" y="394"/>
                  </a:lnTo>
                  <a:lnTo>
                    <a:pt x="9273" y="512"/>
                  </a:lnTo>
                  <a:lnTo>
                    <a:pt x="8664" y="629"/>
                  </a:lnTo>
                  <a:lnTo>
                    <a:pt x="7976" y="728"/>
                  </a:lnTo>
                  <a:lnTo>
                    <a:pt x="7210" y="845"/>
                  </a:lnTo>
                  <a:lnTo>
                    <a:pt x="6345" y="944"/>
                  </a:lnTo>
                  <a:lnTo>
                    <a:pt x="4951" y="1081"/>
                  </a:lnTo>
                  <a:lnTo>
                    <a:pt x="3438" y="1199"/>
                  </a:lnTo>
                  <a:lnTo>
                    <a:pt x="2613" y="2044"/>
                  </a:lnTo>
                  <a:lnTo>
                    <a:pt x="1768" y="2869"/>
                  </a:lnTo>
                  <a:lnTo>
                    <a:pt x="904" y="3674"/>
                  </a:lnTo>
                  <a:lnTo>
                    <a:pt x="0" y="4440"/>
                  </a:lnTo>
                  <a:lnTo>
                    <a:pt x="1179" y="4401"/>
                  </a:lnTo>
                  <a:lnTo>
                    <a:pt x="2279" y="4342"/>
                  </a:lnTo>
                  <a:lnTo>
                    <a:pt x="3340" y="4264"/>
                  </a:lnTo>
                  <a:lnTo>
                    <a:pt x="4342" y="4185"/>
                  </a:lnTo>
                  <a:lnTo>
                    <a:pt x="5265" y="4107"/>
                  </a:lnTo>
                  <a:lnTo>
                    <a:pt x="6129" y="4008"/>
                  </a:lnTo>
                  <a:lnTo>
                    <a:pt x="6935" y="3930"/>
                  </a:lnTo>
                  <a:lnTo>
                    <a:pt x="7662" y="3831"/>
                  </a:lnTo>
                  <a:lnTo>
                    <a:pt x="8330" y="3714"/>
                  </a:lnTo>
                  <a:lnTo>
                    <a:pt x="8919" y="3615"/>
                  </a:lnTo>
                  <a:lnTo>
                    <a:pt x="9449" y="3517"/>
                  </a:lnTo>
                  <a:lnTo>
                    <a:pt x="9921" y="3399"/>
                  </a:lnTo>
                  <a:lnTo>
                    <a:pt x="10294" y="3301"/>
                  </a:lnTo>
                  <a:lnTo>
                    <a:pt x="10608" y="3183"/>
                  </a:lnTo>
                  <a:lnTo>
                    <a:pt x="10864" y="3085"/>
                  </a:lnTo>
                  <a:lnTo>
                    <a:pt x="11021" y="2987"/>
                  </a:lnTo>
                  <a:lnTo>
                    <a:pt x="11099" y="3006"/>
                  </a:lnTo>
                  <a:lnTo>
                    <a:pt x="11178" y="3046"/>
                  </a:lnTo>
                  <a:lnTo>
                    <a:pt x="1117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6" name="Google Shape;11246;p70"/>
            <p:cNvSpPr/>
            <p:nvPr/>
          </p:nvSpPr>
          <p:spPr>
            <a:xfrm>
              <a:off x="-779311" y="-721362"/>
              <a:ext cx="579859" cy="141018"/>
            </a:xfrm>
            <a:custGeom>
              <a:avLst/>
              <a:gdLst/>
              <a:ahLst/>
              <a:cxnLst/>
              <a:rect l="l" t="t" r="r" b="b"/>
              <a:pathLst>
                <a:path w="35223" h="8566" extrusionOk="0">
                  <a:moveTo>
                    <a:pt x="35184" y="1"/>
                  </a:moveTo>
                  <a:lnTo>
                    <a:pt x="35105" y="40"/>
                  </a:lnTo>
                  <a:lnTo>
                    <a:pt x="35007" y="60"/>
                  </a:lnTo>
                  <a:lnTo>
                    <a:pt x="34653" y="177"/>
                  </a:lnTo>
                  <a:lnTo>
                    <a:pt x="34260" y="295"/>
                  </a:lnTo>
                  <a:lnTo>
                    <a:pt x="33789" y="413"/>
                  </a:lnTo>
                  <a:lnTo>
                    <a:pt x="33259" y="531"/>
                  </a:lnTo>
                  <a:lnTo>
                    <a:pt x="32650" y="629"/>
                  </a:lnTo>
                  <a:lnTo>
                    <a:pt x="31962" y="747"/>
                  </a:lnTo>
                  <a:lnTo>
                    <a:pt x="31196" y="845"/>
                  </a:lnTo>
                  <a:lnTo>
                    <a:pt x="30331" y="944"/>
                  </a:lnTo>
                  <a:lnTo>
                    <a:pt x="29055" y="1081"/>
                  </a:lnTo>
                  <a:lnTo>
                    <a:pt x="27699" y="1199"/>
                  </a:lnTo>
                  <a:lnTo>
                    <a:pt x="26245" y="1297"/>
                  </a:lnTo>
                  <a:lnTo>
                    <a:pt x="24752" y="1376"/>
                  </a:lnTo>
                  <a:lnTo>
                    <a:pt x="23181" y="1435"/>
                  </a:lnTo>
                  <a:lnTo>
                    <a:pt x="21550" y="1474"/>
                  </a:lnTo>
                  <a:lnTo>
                    <a:pt x="19881" y="1513"/>
                  </a:lnTo>
                  <a:lnTo>
                    <a:pt x="17386" y="1513"/>
                  </a:lnTo>
                  <a:lnTo>
                    <a:pt x="16011" y="1494"/>
                  </a:lnTo>
                  <a:lnTo>
                    <a:pt x="15087" y="2024"/>
                  </a:lnTo>
                  <a:lnTo>
                    <a:pt x="14144" y="2515"/>
                  </a:lnTo>
                  <a:lnTo>
                    <a:pt x="13182" y="2987"/>
                  </a:lnTo>
                  <a:lnTo>
                    <a:pt x="12219" y="3419"/>
                  </a:lnTo>
                  <a:lnTo>
                    <a:pt x="11257" y="3831"/>
                  </a:lnTo>
                  <a:lnTo>
                    <a:pt x="10274" y="4205"/>
                  </a:lnTo>
                  <a:lnTo>
                    <a:pt x="9272" y="4558"/>
                  </a:lnTo>
                  <a:lnTo>
                    <a:pt x="8271" y="4892"/>
                  </a:lnTo>
                  <a:lnTo>
                    <a:pt x="7269" y="5187"/>
                  </a:lnTo>
                  <a:lnTo>
                    <a:pt x="6247" y="5462"/>
                  </a:lnTo>
                  <a:lnTo>
                    <a:pt x="5206" y="5717"/>
                  </a:lnTo>
                  <a:lnTo>
                    <a:pt x="4184" y="5953"/>
                  </a:lnTo>
                  <a:lnTo>
                    <a:pt x="3143" y="6149"/>
                  </a:lnTo>
                  <a:lnTo>
                    <a:pt x="2102" y="6326"/>
                  </a:lnTo>
                  <a:lnTo>
                    <a:pt x="1061" y="6464"/>
                  </a:lnTo>
                  <a:lnTo>
                    <a:pt x="0" y="6601"/>
                  </a:lnTo>
                  <a:lnTo>
                    <a:pt x="59" y="6680"/>
                  </a:lnTo>
                  <a:lnTo>
                    <a:pt x="79" y="6778"/>
                  </a:lnTo>
                  <a:lnTo>
                    <a:pt x="157" y="6837"/>
                  </a:lnTo>
                  <a:lnTo>
                    <a:pt x="295" y="6916"/>
                  </a:lnTo>
                  <a:lnTo>
                    <a:pt x="629" y="7053"/>
                  </a:lnTo>
                  <a:lnTo>
                    <a:pt x="1100" y="7191"/>
                  </a:lnTo>
                  <a:lnTo>
                    <a:pt x="1690" y="7348"/>
                  </a:lnTo>
                  <a:lnTo>
                    <a:pt x="2416" y="7505"/>
                  </a:lnTo>
                  <a:lnTo>
                    <a:pt x="3261" y="7642"/>
                  </a:lnTo>
                  <a:lnTo>
                    <a:pt x="4224" y="7780"/>
                  </a:lnTo>
                  <a:lnTo>
                    <a:pt x="5285" y="7917"/>
                  </a:lnTo>
                  <a:lnTo>
                    <a:pt x="6463" y="8055"/>
                  </a:lnTo>
                  <a:lnTo>
                    <a:pt x="7760" y="8173"/>
                  </a:lnTo>
                  <a:lnTo>
                    <a:pt x="9135" y="8271"/>
                  </a:lnTo>
                  <a:lnTo>
                    <a:pt x="10628" y="8369"/>
                  </a:lnTo>
                  <a:lnTo>
                    <a:pt x="12219" y="8448"/>
                  </a:lnTo>
                  <a:lnTo>
                    <a:pt x="13909" y="8507"/>
                  </a:lnTo>
                  <a:lnTo>
                    <a:pt x="15696" y="8546"/>
                  </a:lnTo>
                  <a:lnTo>
                    <a:pt x="17562" y="8566"/>
                  </a:lnTo>
                  <a:lnTo>
                    <a:pt x="20490" y="8566"/>
                  </a:lnTo>
                  <a:lnTo>
                    <a:pt x="23063" y="8526"/>
                  </a:lnTo>
                  <a:lnTo>
                    <a:pt x="25322" y="8467"/>
                  </a:lnTo>
                  <a:lnTo>
                    <a:pt x="27287" y="8369"/>
                  </a:lnTo>
                  <a:lnTo>
                    <a:pt x="28956" y="8232"/>
                  </a:lnTo>
                  <a:lnTo>
                    <a:pt x="30371" y="8114"/>
                  </a:lnTo>
                  <a:lnTo>
                    <a:pt x="31549" y="7957"/>
                  </a:lnTo>
                  <a:lnTo>
                    <a:pt x="32512" y="7800"/>
                  </a:lnTo>
                  <a:lnTo>
                    <a:pt x="33278" y="7642"/>
                  </a:lnTo>
                  <a:lnTo>
                    <a:pt x="33868" y="7505"/>
                  </a:lnTo>
                  <a:lnTo>
                    <a:pt x="34319" y="7348"/>
                  </a:lnTo>
                  <a:lnTo>
                    <a:pt x="34634" y="7230"/>
                  </a:lnTo>
                  <a:lnTo>
                    <a:pt x="34850" y="7112"/>
                  </a:lnTo>
                  <a:lnTo>
                    <a:pt x="34968" y="7014"/>
                  </a:lnTo>
                  <a:lnTo>
                    <a:pt x="35027" y="6955"/>
                  </a:lnTo>
                  <a:lnTo>
                    <a:pt x="35046" y="6916"/>
                  </a:lnTo>
                  <a:lnTo>
                    <a:pt x="35125" y="6798"/>
                  </a:lnTo>
                  <a:lnTo>
                    <a:pt x="35223" y="6699"/>
                  </a:lnTo>
                  <a:lnTo>
                    <a:pt x="3518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7" name="Google Shape;11247;p70"/>
            <p:cNvSpPr/>
            <p:nvPr/>
          </p:nvSpPr>
          <p:spPr>
            <a:xfrm>
              <a:off x="-780612" y="-722334"/>
              <a:ext cx="264882" cy="109657"/>
            </a:xfrm>
            <a:custGeom>
              <a:avLst/>
              <a:gdLst/>
              <a:ahLst/>
              <a:cxnLst/>
              <a:rect l="l" t="t" r="r" b="b"/>
              <a:pathLst>
                <a:path w="16090" h="6661" extrusionOk="0">
                  <a:moveTo>
                    <a:pt x="1" y="1"/>
                  </a:moveTo>
                  <a:lnTo>
                    <a:pt x="20" y="6562"/>
                  </a:lnTo>
                  <a:lnTo>
                    <a:pt x="79" y="6660"/>
                  </a:lnTo>
                  <a:lnTo>
                    <a:pt x="1140" y="6523"/>
                  </a:lnTo>
                  <a:lnTo>
                    <a:pt x="2181" y="6385"/>
                  </a:lnTo>
                  <a:lnTo>
                    <a:pt x="3222" y="6208"/>
                  </a:lnTo>
                  <a:lnTo>
                    <a:pt x="4263" y="6012"/>
                  </a:lnTo>
                  <a:lnTo>
                    <a:pt x="5285" y="5776"/>
                  </a:lnTo>
                  <a:lnTo>
                    <a:pt x="6326" y="5521"/>
                  </a:lnTo>
                  <a:lnTo>
                    <a:pt x="7348" y="5246"/>
                  </a:lnTo>
                  <a:lnTo>
                    <a:pt x="8350" y="4951"/>
                  </a:lnTo>
                  <a:lnTo>
                    <a:pt x="9351" y="4617"/>
                  </a:lnTo>
                  <a:lnTo>
                    <a:pt x="10353" y="4264"/>
                  </a:lnTo>
                  <a:lnTo>
                    <a:pt x="11336" y="3890"/>
                  </a:lnTo>
                  <a:lnTo>
                    <a:pt x="12298" y="3478"/>
                  </a:lnTo>
                  <a:lnTo>
                    <a:pt x="13261" y="3046"/>
                  </a:lnTo>
                  <a:lnTo>
                    <a:pt x="14223" y="2574"/>
                  </a:lnTo>
                  <a:lnTo>
                    <a:pt x="15166" y="2083"/>
                  </a:lnTo>
                  <a:lnTo>
                    <a:pt x="16090" y="1553"/>
                  </a:lnTo>
                  <a:lnTo>
                    <a:pt x="14459" y="1533"/>
                  </a:lnTo>
                  <a:lnTo>
                    <a:pt x="12887" y="1494"/>
                  </a:lnTo>
                  <a:lnTo>
                    <a:pt x="11336" y="1415"/>
                  </a:lnTo>
                  <a:lnTo>
                    <a:pt x="9843" y="1337"/>
                  </a:lnTo>
                  <a:lnTo>
                    <a:pt x="8389" y="1258"/>
                  </a:lnTo>
                  <a:lnTo>
                    <a:pt x="7033" y="1140"/>
                  </a:lnTo>
                  <a:lnTo>
                    <a:pt x="5717" y="1022"/>
                  </a:lnTo>
                  <a:lnTo>
                    <a:pt x="4499" y="885"/>
                  </a:lnTo>
                  <a:lnTo>
                    <a:pt x="3694" y="767"/>
                  </a:lnTo>
                  <a:lnTo>
                    <a:pt x="2967" y="669"/>
                  </a:lnTo>
                  <a:lnTo>
                    <a:pt x="2299" y="570"/>
                  </a:lnTo>
                  <a:lnTo>
                    <a:pt x="1729" y="453"/>
                  </a:lnTo>
                  <a:lnTo>
                    <a:pt x="1199" y="335"/>
                  </a:lnTo>
                  <a:lnTo>
                    <a:pt x="747" y="236"/>
                  </a:lnTo>
                  <a:lnTo>
                    <a:pt x="335" y="1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8" name="Google Shape;11248;p70"/>
            <p:cNvSpPr/>
            <p:nvPr/>
          </p:nvSpPr>
          <p:spPr>
            <a:xfrm>
              <a:off x="-780941" y="-792187"/>
              <a:ext cx="371279" cy="76337"/>
            </a:xfrm>
            <a:custGeom>
              <a:avLst/>
              <a:gdLst/>
              <a:ahLst/>
              <a:cxnLst/>
              <a:rect l="l" t="t" r="r" b="b"/>
              <a:pathLst>
                <a:path w="22553" h="4637" extrusionOk="0">
                  <a:moveTo>
                    <a:pt x="1" y="0"/>
                  </a:moveTo>
                  <a:lnTo>
                    <a:pt x="1" y="2967"/>
                  </a:lnTo>
                  <a:lnTo>
                    <a:pt x="315" y="3104"/>
                  </a:lnTo>
                  <a:lnTo>
                    <a:pt x="728" y="3242"/>
                  </a:lnTo>
                  <a:lnTo>
                    <a:pt x="1258" y="3379"/>
                  </a:lnTo>
                  <a:lnTo>
                    <a:pt x="1887" y="3517"/>
                  </a:lnTo>
                  <a:lnTo>
                    <a:pt x="2633" y="3654"/>
                  </a:lnTo>
                  <a:lnTo>
                    <a:pt x="3498" y="3792"/>
                  </a:lnTo>
                  <a:lnTo>
                    <a:pt x="4460" y="3929"/>
                  </a:lnTo>
                  <a:lnTo>
                    <a:pt x="5521" y="4047"/>
                  </a:lnTo>
                  <a:lnTo>
                    <a:pt x="6680" y="4165"/>
                  </a:lnTo>
                  <a:lnTo>
                    <a:pt x="7957" y="4263"/>
                  </a:lnTo>
                  <a:lnTo>
                    <a:pt x="9313" y="4362"/>
                  </a:lnTo>
                  <a:lnTo>
                    <a:pt x="10766" y="4440"/>
                  </a:lnTo>
                  <a:lnTo>
                    <a:pt x="12318" y="4519"/>
                  </a:lnTo>
                  <a:lnTo>
                    <a:pt x="13949" y="4578"/>
                  </a:lnTo>
                  <a:lnTo>
                    <a:pt x="15677" y="4617"/>
                  </a:lnTo>
                  <a:lnTo>
                    <a:pt x="17485" y="4637"/>
                  </a:lnTo>
                  <a:lnTo>
                    <a:pt x="17995" y="4637"/>
                  </a:lnTo>
                  <a:lnTo>
                    <a:pt x="18270" y="4460"/>
                  </a:lnTo>
                  <a:lnTo>
                    <a:pt x="19390" y="3772"/>
                  </a:lnTo>
                  <a:lnTo>
                    <a:pt x="20471" y="3045"/>
                  </a:lnTo>
                  <a:lnTo>
                    <a:pt x="21531" y="2299"/>
                  </a:lnTo>
                  <a:lnTo>
                    <a:pt x="22553" y="1513"/>
                  </a:lnTo>
                  <a:lnTo>
                    <a:pt x="22553" y="1513"/>
                  </a:lnTo>
                  <a:lnTo>
                    <a:pt x="20451" y="1572"/>
                  </a:lnTo>
                  <a:lnTo>
                    <a:pt x="17485" y="1572"/>
                  </a:lnTo>
                  <a:lnTo>
                    <a:pt x="15658" y="1552"/>
                  </a:lnTo>
                  <a:lnTo>
                    <a:pt x="13870" y="1513"/>
                  </a:lnTo>
                  <a:lnTo>
                    <a:pt x="12141" y="1454"/>
                  </a:lnTo>
                  <a:lnTo>
                    <a:pt x="10472" y="1376"/>
                  </a:lnTo>
                  <a:lnTo>
                    <a:pt x="8861" y="1277"/>
                  </a:lnTo>
                  <a:lnTo>
                    <a:pt x="7328" y="1159"/>
                  </a:lnTo>
                  <a:lnTo>
                    <a:pt x="5875" y="1042"/>
                  </a:lnTo>
                  <a:lnTo>
                    <a:pt x="4519" y="884"/>
                  </a:lnTo>
                  <a:lnTo>
                    <a:pt x="3714" y="786"/>
                  </a:lnTo>
                  <a:lnTo>
                    <a:pt x="2987" y="668"/>
                  </a:lnTo>
                  <a:lnTo>
                    <a:pt x="2319" y="570"/>
                  </a:lnTo>
                  <a:lnTo>
                    <a:pt x="1730" y="452"/>
                  </a:lnTo>
                  <a:lnTo>
                    <a:pt x="1199" y="334"/>
                  </a:lnTo>
                  <a:lnTo>
                    <a:pt x="747" y="236"/>
                  </a:lnTo>
                  <a:lnTo>
                    <a:pt x="355" y="1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9" name="Google Shape;11249;p70"/>
            <p:cNvSpPr/>
            <p:nvPr/>
          </p:nvSpPr>
          <p:spPr>
            <a:xfrm>
              <a:off x="-715928" y="-1339736"/>
              <a:ext cx="514865" cy="414295"/>
            </a:xfrm>
            <a:custGeom>
              <a:avLst/>
              <a:gdLst/>
              <a:ahLst/>
              <a:cxnLst/>
              <a:rect l="l" t="t" r="r" b="b"/>
              <a:pathLst>
                <a:path w="31275" h="25166" extrusionOk="0">
                  <a:moveTo>
                    <a:pt x="31196" y="1"/>
                  </a:moveTo>
                  <a:lnTo>
                    <a:pt x="30685" y="178"/>
                  </a:lnTo>
                  <a:lnTo>
                    <a:pt x="30057" y="335"/>
                  </a:lnTo>
                  <a:lnTo>
                    <a:pt x="29310" y="492"/>
                  </a:lnTo>
                  <a:lnTo>
                    <a:pt x="28407" y="649"/>
                  </a:lnTo>
                  <a:lnTo>
                    <a:pt x="28014" y="1494"/>
                  </a:lnTo>
                  <a:lnTo>
                    <a:pt x="27582" y="2339"/>
                  </a:lnTo>
                  <a:lnTo>
                    <a:pt x="27149" y="3164"/>
                  </a:lnTo>
                  <a:lnTo>
                    <a:pt x="26698" y="3989"/>
                  </a:lnTo>
                  <a:lnTo>
                    <a:pt x="26226" y="4794"/>
                  </a:lnTo>
                  <a:lnTo>
                    <a:pt x="25735" y="5600"/>
                  </a:lnTo>
                  <a:lnTo>
                    <a:pt x="25224" y="6385"/>
                  </a:lnTo>
                  <a:lnTo>
                    <a:pt x="24713" y="7171"/>
                  </a:lnTo>
                  <a:lnTo>
                    <a:pt x="24163" y="7937"/>
                  </a:lnTo>
                  <a:lnTo>
                    <a:pt x="23613" y="8704"/>
                  </a:lnTo>
                  <a:lnTo>
                    <a:pt x="23024" y="9450"/>
                  </a:lnTo>
                  <a:lnTo>
                    <a:pt x="22435" y="10197"/>
                  </a:lnTo>
                  <a:lnTo>
                    <a:pt x="21806" y="10923"/>
                  </a:lnTo>
                  <a:lnTo>
                    <a:pt x="21177" y="11631"/>
                  </a:lnTo>
                  <a:lnTo>
                    <a:pt x="20510" y="12318"/>
                  </a:lnTo>
                  <a:lnTo>
                    <a:pt x="19842" y="13006"/>
                  </a:lnTo>
                  <a:lnTo>
                    <a:pt x="18761" y="14008"/>
                  </a:lnTo>
                  <a:lnTo>
                    <a:pt x="17661" y="14970"/>
                  </a:lnTo>
                  <a:lnTo>
                    <a:pt x="16541" y="15894"/>
                  </a:lnTo>
                  <a:lnTo>
                    <a:pt x="15382" y="16778"/>
                  </a:lnTo>
                  <a:lnTo>
                    <a:pt x="14204" y="17622"/>
                  </a:lnTo>
                  <a:lnTo>
                    <a:pt x="13005" y="18447"/>
                  </a:lnTo>
                  <a:lnTo>
                    <a:pt x="11787" y="19213"/>
                  </a:lnTo>
                  <a:lnTo>
                    <a:pt x="10530" y="19960"/>
                  </a:lnTo>
                  <a:lnTo>
                    <a:pt x="9273" y="20648"/>
                  </a:lnTo>
                  <a:lnTo>
                    <a:pt x="7996" y="21315"/>
                  </a:lnTo>
                  <a:lnTo>
                    <a:pt x="6699" y="21924"/>
                  </a:lnTo>
                  <a:lnTo>
                    <a:pt x="5383" y="22514"/>
                  </a:lnTo>
                  <a:lnTo>
                    <a:pt x="4047" y="23044"/>
                  </a:lnTo>
                  <a:lnTo>
                    <a:pt x="2711" y="23535"/>
                  </a:lnTo>
                  <a:lnTo>
                    <a:pt x="1356" y="23987"/>
                  </a:lnTo>
                  <a:lnTo>
                    <a:pt x="1" y="24400"/>
                  </a:lnTo>
                  <a:lnTo>
                    <a:pt x="1199" y="24557"/>
                  </a:lnTo>
                  <a:lnTo>
                    <a:pt x="2574" y="24694"/>
                  </a:lnTo>
                  <a:lnTo>
                    <a:pt x="4067" y="24812"/>
                  </a:lnTo>
                  <a:lnTo>
                    <a:pt x="5697" y="24930"/>
                  </a:lnTo>
                  <a:lnTo>
                    <a:pt x="7465" y="25028"/>
                  </a:lnTo>
                  <a:lnTo>
                    <a:pt x="9371" y="25087"/>
                  </a:lnTo>
                  <a:lnTo>
                    <a:pt x="11394" y="25146"/>
                  </a:lnTo>
                  <a:lnTo>
                    <a:pt x="13536" y="25166"/>
                  </a:lnTo>
                  <a:lnTo>
                    <a:pt x="15972" y="25166"/>
                  </a:lnTo>
                  <a:lnTo>
                    <a:pt x="18250" y="25127"/>
                  </a:lnTo>
                  <a:lnTo>
                    <a:pt x="20372" y="25048"/>
                  </a:lnTo>
                  <a:lnTo>
                    <a:pt x="22317" y="24950"/>
                  </a:lnTo>
                  <a:lnTo>
                    <a:pt x="24085" y="24832"/>
                  </a:lnTo>
                  <a:lnTo>
                    <a:pt x="25676" y="24694"/>
                  </a:lnTo>
                  <a:lnTo>
                    <a:pt x="27071" y="24537"/>
                  </a:lnTo>
                  <a:lnTo>
                    <a:pt x="28289" y="24360"/>
                  </a:lnTo>
                  <a:lnTo>
                    <a:pt x="28682" y="23732"/>
                  </a:lnTo>
                  <a:lnTo>
                    <a:pt x="29094" y="23103"/>
                  </a:lnTo>
                  <a:lnTo>
                    <a:pt x="29467" y="22475"/>
                  </a:lnTo>
                  <a:lnTo>
                    <a:pt x="29860" y="21826"/>
                  </a:lnTo>
                  <a:lnTo>
                    <a:pt x="30214" y="21158"/>
                  </a:lnTo>
                  <a:lnTo>
                    <a:pt x="30587" y="20490"/>
                  </a:lnTo>
                  <a:lnTo>
                    <a:pt x="30921" y="19822"/>
                  </a:lnTo>
                  <a:lnTo>
                    <a:pt x="31275" y="19135"/>
                  </a:lnTo>
                  <a:lnTo>
                    <a:pt x="3119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0" name="Google Shape;11250;p70"/>
            <p:cNvSpPr/>
            <p:nvPr/>
          </p:nvSpPr>
          <p:spPr>
            <a:xfrm>
              <a:off x="-238249" y="-1405062"/>
              <a:ext cx="35592" cy="54672"/>
            </a:xfrm>
            <a:custGeom>
              <a:avLst/>
              <a:gdLst/>
              <a:ahLst/>
              <a:cxnLst/>
              <a:rect l="l" t="t" r="r" b="b"/>
              <a:pathLst>
                <a:path w="2162" h="3321" extrusionOk="0">
                  <a:moveTo>
                    <a:pt x="2162" y="1"/>
                  </a:moveTo>
                  <a:lnTo>
                    <a:pt x="1749" y="138"/>
                  </a:lnTo>
                  <a:lnTo>
                    <a:pt x="1258" y="276"/>
                  </a:lnTo>
                  <a:lnTo>
                    <a:pt x="649" y="1808"/>
                  </a:lnTo>
                  <a:lnTo>
                    <a:pt x="1" y="3321"/>
                  </a:lnTo>
                  <a:lnTo>
                    <a:pt x="786" y="3164"/>
                  </a:lnTo>
                  <a:lnTo>
                    <a:pt x="1395" y="3006"/>
                  </a:lnTo>
                  <a:lnTo>
                    <a:pt x="1651" y="2908"/>
                  </a:lnTo>
                  <a:lnTo>
                    <a:pt x="1867" y="2830"/>
                  </a:lnTo>
                  <a:lnTo>
                    <a:pt x="2024" y="2751"/>
                  </a:lnTo>
                  <a:lnTo>
                    <a:pt x="2142" y="2672"/>
                  </a:lnTo>
                  <a:lnTo>
                    <a:pt x="2162" y="2574"/>
                  </a:lnTo>
                  <a:lnTo>
                    <a:pt x="2162" y="2260"/>
                  </a:lnTo>
                  <a:lnTo>
                    <a:pt x="2162" y="1337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1" name="Google Shape;11251;p70"/>
            <p:cNvSpPr/>
            <p:nvPr/>
          </p:nvSpPr>
          <p:spPr>
            <a:xfrm>
              <a:off x="-781254" y="-926724"/>
              <a:ext cx="516165" cy="71167"/>
            </a:xfrm>
            <a:custGeom>
              <a:avLst/>
              <a:gdLst/>
              <a:ahLst/>
              <a:cxnLst/>
              <a:rect l="l" t="t" r="r" b="b"/>
              <a:pathLst>
                <a:path w="31354" h="4323" extrusionOk="0">
                  <a:moveTo>
                    <a:pt x="1120" y="0"/>
                  </a:moveTo>
                  <a:lnTo>
                    <a:pt x="550" y="118"/>
                  </a:lnTo>
                  <a:lnTo>
                    <a:pt x="0" y="236"/>
                  </a:lnTo>
                  <a:lnTo>
                    <a:pt x="0" y="2652"/>
                  </a:lnTo>
                  <a:lnTo>
                    <a:pt x="295" y="2790"/>
                  </a:lnTo>
                  <a:lnTo>
                    <a:pt x="708" y="2927"/>
                  </a:lnTo>
                  <a:lnTo>
                    <a:pt x="1218" y="3065"/>
                  </a:lnTo>
                  <a:lnTo>
                    <a:pt x="1867" y="3202"/>
                  </a:lnTo>
                  <a:lnTo>
                    <a:pt x="2613" y="3340"/>
                  </a:lnTo>
                  <a:lnTo>
                    <a:pt x="3458" y="3477"/>
                  </a:lnTo>
                  <a:lnTo>
                    <a:pt x="4420" y="3615"/>
                  </a:lnTo>
                  <a:lnTo>
                    <a:pt x="5481" y="3733"/>
                  </a:lnTo>
                  <a:lnTo>
                    <a:pt x="6660" y="3851"/>
                  </a:lnTo>
                  <a:lnTo>
                    <a:pt x="7917" y="3968"/>
                  </a:lnTo>
                  <a:lnTo>
                    <a:pt x="9292" y="4047"/>
                  </a:lnTo>
                  <a:lnTo>
                    <a:pt x="10746" y="4145"/>
                  </a:lnTo>
                  <a:lnTo>
                    <a:pt x="12298" y="4204"/>
                  </a:lnTo>
                  <a:lnTo>
                    <a:pt x="13948" y="4263"/>
                  </a:lnTo>
                  <a:lnTo>
                    <a:pt x="15677" y="4302"/>
                  </a:lnTo>
                  <a:lnTo>
                    <a:pt x="17504" y="4322"/>
                  </a:lnTo>
                  <a:lnTo>
                    <a:pt x="19173" y="4322"/>
                  </a:lnTo>
                  <a:lnTo>
                    <a:pt x="20765" y="4302"/>
                  </a:lnTo>
                  <a:lnTo>
                    <a:pt x="22277" y="4283"/>
                  </a:lnTo>
                  <a:lnTo>
                    <a:pt x="23711" y="4224"/>
                  </a:lnTo>
                  <a:lnTo>
                    <a:pt x="25086" y="4165"/>
                  </a:lnTo>
                  <a:lnTo>
                    <a:pt x="26383" y="4106"/>
                  </a:lnTo>
                  <a:lnTo>
                    <a:pt x="27581" y="4027"/>
                  </a:lnTo>
                  <a:lnTo>
                    <a:pt x="28701" y="3929"/>
                  </a:lnTo>
                  <a:lnTo>
                    <a:pt x="29389" y="3124"/>
                  </a:lnTo>
                  <a:lnTo>
                    <a:pt x="30057" y="2299"/>
                  </a:lnTo>
                  <a:lnTo>
                    <a:pt x="30725" y="1454"/>
                  </a:lnTo>
                  <a:lnTo>
                    <a:pt x="31353" y="590"/>
                  </a:lnTo>
                  <a:lnTo>
                    <a:pt x="30449" y="707"/>
                  </a:lnTo>
                  <a:lnTo>
                    <a:pt x="29173" y="845"/>
                  </a:lnTo>
                  <a:lnTo>
                    <a:pt x="27817" y="943"/>
                  </a:lnTo>
                  <a:lnTo>
                    <a:pt x="26363" y="1041"/>
                  </a:lnTo>
                  <a:lnTo>
                    <a:pt x="24870" y="1120"/>
                  </a:lnTo>
                  <a:lnTo>
                    <a:pt x="23299" y="1199"/>
                  </a:lnTo>
                  <a:lnTo>
                    <a:pt x="21668" y="1238"/>
                  </a:lnTo>
                  <a:lnTo>
                    <a:pt x="19999" y="1258"/>
                  </a:lnTo>
                  <a:lnTo>
                    <a:pt x="18289" y="1277"/>
                  </a:lnTo>
                  <a:lnTo>
                    <a:pt x="17504" y="1277"/>
                  </a:lnTo>
                  <a:lnTo>
                    <a:pt x="15677" y="1258"/>
                  </a:lnTo>
                  <a:lnTo>
                    <a:pt x="13889" y="1218"/>
                  </a:lnTo>
                  <a:lnTo>
                    <a:pt x="12160" y="1159"/>
                  </a:lnTo>
                  <a:lnTo>
                    <a:pt x="10491" y="1081"/>
                  </a:lnTo>
                  <a:lnTo>
                    <a:pt x="8880" y="982"/>
                  </a:lnTo>
                  <a:lnTo>
                    <a:pt x="7347" y="865"/>
                  </a:lnTo>
                  <a:lnTo>
                    <a:pt x="5894" y="727"/>
                  </a:lnTo>
                  <a:lnTo>
                    <a:pt x="4538" y="570"/>
                  </a:lnTo>
                  <a:lnTo>
                    <a:pt x="3497" y="432"/>
                  </a:lnTo>
                  <a:lnTo>
                    <a:pt x="2574" y="295"/>
                  </a:lnTo>
                  <a:lnTo>
                    <a:pt x="1788" y="157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2" name="Google Shape;11252;p70"/>
            <p:cNvSpPr/>
            <p:nvPr/>
          </p:nvSpPr>
          <p:spPr>
            <a:xfrm>
              <a:off x="-781254" y="-862040"/>
              <a:ext cx="453427" cy="76337"/>
            </a:xfrm>
            <a:custGeom>
              <a:avLst/>
              <a:gdLst/>
              <a:ahLst/>
              <a:cxnLst/>
              <a:rect l="l" t="t" r="r" b="b"/>
              <a:pathLst>
                <a:path w="27543" h="4637" extrusionOk="0">
                  <a:moveTo>
                    <a:pt x="0" y="0"/>
                  </a:moveTo>
                  <a:lnTo>
                    <a:pt x="20" y="2967"/>
                  </a:lnTo>
                  <a:lnTo>
                    <a:pt x="315" y="3104"/>
                  </a:lnTo>
                  <a:lnTo>
                    <a:pt x="727" y="3242"/>
                  </a:lnTo>
                  <a:lnTo>
                    <a:pt x="1238" y="3379"/>
                  </a:lnTo>
                  <a:lnTo>
                    <a:pt x="1886" y="3517"/>
                  </a:lnTo>
                  <a:lnTo>
                    <a:pt x="2633" y="3654"/>
                  </a:lnTo>
                  <a:lnTo>
                    <a:pt x="3477" y="3792"/>
                  </a:lnTo>
                  <a:lnTo>
                    <a:pt x="4440" y="3929"/>
                  </a:lnTo>
                  <a:lnTo>
                    <a:pt x="5520" y="4047"/>
                  </a:lnTo>
                  <a:lnTo>
                    <a:pt x="6679" y="4165"/>
                  </a:lnTo>
                  <a:lnTo>
                    <a:pt x="7937" y="4263"/>
                  </a:lnTo>
                  <a:lnTo>
                    <a:pt x="9312" y="4361"/>
                  </a:lnTo>
                  <a:lnTo>
                    <a:pt x="10766" y="4460"/>
                  </a:lnTo>
                  <a:lnTo>
                    <a:pt x="12317" y="4518"/>
                  </a:lnTo>
                  <a:lnTo>
                    <a:pt x="13948" y="4577"/>
                  </a:lnTo>
                  <a:lnTo>
                    <a:pt x="15677" y="4617"/>
                  </a:lnTo>
                  <a:lnTo>
                    <a:pt x="17504" y="4636"/>
                  </a:lnTo>
                  <a:lnTo>
                    <a:pt x="19272" y="4636"/>
                  </a:lnTo>
                  <a:lnTo>
                    <a:pt x="20981" y="4617"/>
                  </a:lnTo>
                  <a:lnTo>
                    <a:pt x="22572" y="4577"/>
                  </a:lnTo>
                  <a:lnTo>
                    <a:pt x="24104" y="4518"/>
                  </a:lnTo>
                  <a:lnTo>
                    <a:pt x="25008" y="3752"/>
                  </a:lnTo>
                  <a:lnTo>
                    <a:pt x="25872" y="2947"/>
                  </a:lnTo>
                  <a:lnTo>
                    <a:pt x="26717" y="2122"/>
                  </a:lnTo>
                  <a:lnTo>
                    <a:pt x="27542" y="1277"/>
                  </a:lnTo>
                  <a:lnTo>
                    <a:pt x="25401" y="1415"/>
                  </a:lnTo>
                  <a:lnTo>
                    <a:pt x="23142" y="1513"/>
                  </a:lnTo>
                  <a:lnTo>
                    <a:pt x="20765" y="1572"/>
                  </a:lnTo>
                  <a:lnTo>
                    <a:pt x="18289" y="1591"/>
                  </a:lnTo>
                  <a:lnTo>
                    <a:pt x="17504" y="1591"/>
                  </a:lnTo>
                  <a:lnTo>
                    <a:pt x="15677" y="1572"/>
                  </a:lnTo>
                  <a:lnTo>
                    <a:pt x="13889" y="1513"/>
                  </a:lnTo>
                  <a:lnTo>
                    <a:pt x="12160" y="1454"/>
                  </a:lnTo>
                  <a:lnTo>
                    <a:pt x="10491" y="1375"/>
                  </a:lnTo>
                  <a:lnTo>
                    <a:pt x="8880" y="1277"/>
                  </a:lnTo>
                  <a:lnTo>
                    <a:pt x="7347" y="1179"/>
                  </a:lnTo>
                  <a:lnTo>
                    <a:pt x="5894" y="1041"/>
                  </a:lnTo>
                  <a:lnTo>
                    <a:pt x="4538" y="884"/>
                  </a:lnTo>
                  <a:lnTo>
                    <a:pt x="3733" y="786"/>
                  </a:lnTo>
                  <a:lnTo>
                    <a:pt x="2986" y="668"/>
                  </a:lnTo>
                  <a:lnTo>
                    <a:pt x="2338" y="570"/>
                  </a:lnTo>
                  <a:lnTo>
                    <a:pt x="1749" y="452"/>
                  </a:lnTo>
                  <a:lnTo>
                    <a:pt x="1218" y="334"/>
                  </a:lnTo>
                  <a:lnTo>
                    <a:pt x="747" y="236"/>
                  </a:lnTo>
                  <a:lnTo>
                    <a:pt x="354" y="1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3" name="Google Shape;11253;p70"/>
            <p:cNvSpPr/>
            <p:nvPr/>
          </p:nvSpPr>
          <p:spPr>
            <a:xfrm>
              <a:off x="-209142" y="-1441610"/>
              <a:ext cx="6486" cy="18125"/>
            </a:xfrm>
            <a:custGeom>
              <a:avLst/>
              <a:gdLst/>
              <a:ahLst/>
              <a:cxnLst/>
              <a:rect l="l" t="t" r="r" b="b"/>
              <a:pathLst>
                <a:path w="394" h="1101" extrusionOk="0">
                  <a:moveTo>
                    <a:pt x="394" y="1"/>
                  </a:moveTo>
                  <a:lnTo>
                    <a:pt x="1" y="1101"/>
                  </a:lnTo>
                  <a:lnTo>
                    <a:pt x="217" y="1003"/>
                  </a:lnTo>
                  <a:lnTo>
                    <a:pt x="374" y="924"/>
                  </a:lnTo>
                  <a:lnTo>
                    <a:pt x="394" y="767"/>
                  </a:lnTo>
                  <a:lnTo>
                    <a:pt x="394" y="453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6480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4" name="Google Shape;11254;p70"/>
            <p:cNvSpPr/>
            <p:nvPr/>
          </p:nvSpPr>
          <p:spPr>
            <a:xfrm>
              <a:off x="-782867" y="-1473302"/>
              <a:ext cx="580188" cy="72781"/>
            </a:xfrm>
            <a:custGeom>
              <a:avLst/>
              <a:gdLst/>
              <a:ahLst/>
              <a:cxnLst/>
              <a:rect l="l" t="t" r="r" b="b"/>
              <a:pathLst>
                <a:path w="35243" h="4421" extrusionOk="0">
                  <a:moveTo>
                    <a:pt x="0" y="1"/>
                  </a:moveTo>
                  <a:lnTo>
                    <a:pt x="20" y="2672"/>
                  </a:lnTo>
                  <a:lnTo>
                    <a:pt x="118" y="2751"/>
                  </a:lnTo>
                  <a:lnTo>
                    <a:pt x="255" y="2810"/>
                  </a:lnTo>
                  <a:lnTo>
                    <a:pt x="629" y="2967"/>
                  </a:lnTo>
                  <a:lnTo>
                    <a:pt x="1120" y="3105"/>
                  </a:lnTo>
                  <a:lnTo>
                    <a:pt x="1729" y="3242"/>
                  </a:lnTo>
                  <a:lnTo>
                    <a:pt x="2456" y="3380"/>
                  </a:lnTo>
                  <a:lnTo>
                    <a:pt x="3300" y="3537"/>
                  </a:lnTo>
                  <a:lnTo>
                    <a:pt x="4263" y="3674"/>
                  </a:lnTo>
                  <a:lnTo>
                    <a:pt x="5324" y="3792"/>
                  </a:lnTo>
                  <a:lnTo>
                    <a:pt x="6502" y="3910"/>
                  </a:lnTo>
                  <a:lnTo>
                    <a:pt x="7799" y="4028"/>
                  </a:lnTo>
                  <a:lnTo>
                    <a:pt x="9174" y="4126"/>
                  </a:lnTo>
                  <a:lnTo>
                    <a:pt x="10667" y="4224"/>
                  </a:lnTo>
                  <a:lnTo>
                    <a:pt x="12258" y="4303"/>
                  </a:lnTo>
                  <a:lnTo>
                    <a:pt x="13948" y="4342"/>
                  </a:lnTo>
                  <a:lnTo>
                    <a:pt x="15735" y="4401"/>
                  </a:lnTo>
                  <a:lnTo>
                    <a:pt x="17602" y="4421"/>
                  </a:lnTo>
                  <a:lnTo>
                    <a:pt x="19311" y="4421"/>
                  </a:lnTo>
                  <a:lnTo>
                    <a:pt x="20961" y="4401"/>
                  </a:lnTo>
                  <a:lnTo>
                    <a:pt x="22532" y="4362"/>
                  </a:lnTo>
                  <a:lnTo>
                    <a:pt x="24006" y="4303"/>
                  </a:lnTo>
                  <a:lnTo>
                    <a:pt x="25401" y="4244"/>
                  </a:lnTo>
                  <a:lnTo>
                    <a:pt x="26717" y="4165"/>
                  </a:lnTo>
                  <a:lnTo>
                    <a:pt x="27954" y="4087"/>
                  </a:lnTo>
                  <a:lnTo>
                    <a:pt x="29094" y="3989"/>
                  </a:lnTo>
                  <a:lnTo>
                    <a:pt x="30155" y="3890"/>
                  </a:lnTo>
                  <a:lnTo>
                    <a:pt x="31117" y="3772"/>
                  </a:lnTo>
                  <a:lnTo>
                    <a:pt x="31982" y="3655"/>
                  </a:lnTo>
                  <a:lnTo>
                    <a:pt x="32748" y="3537"/>
                  </a:lnTo>
                  <a:lnTo>
                    <a:pt x="33435" y="3419"/>
                  </a:lnTo>
                  <a:lnTo>
                    <a:pt x="34005" y="3281"/>
                  </a:lnTo>
                  <a:lnTo>
                    <a:pt x="34476" y="3164"/>
                  </a:lnTo>
                  <a:lnTo>
                    <a:pt x="34850" y="3026"/>
                  </a:lnTo>
                  <a:lnTo>
                    <a:pt x="35243" y="1926"/>
                  </a:lnTo>
                  <a:lnTo>
                    <a:pt x="35243" y="158"/>
                  </a:lnTo>
                  <a:lnTo>
                    <a:pt x="34889" y="276"/>
                  </a:lnTo>
                  <a:lnTo>
                    <a:pt x="34476" y="394"/>
                  </a:lnTo>
                  <a:lnTo>
                    <a:pt x="34005" y="511"/>
                  </a:lnTo>
                  <a:lnTo>
                    <a:pt x="33475" y="629"/>
                  </a:lnTo>
                  <a:lnTo>
                    <a:pt x="32866" y="728"/>
                  </a:lnTo>
                  <a:lnTo>
                    <a:pt x="32178" y="845"/>
                  </a:lnTo>
                  <a:lnTo>
                    <a:pt x="31412" y="944"/>
                  </a:lnTo>
                  <a:lnTo>
                    <a:pt x="30547" y="1042"/>
                  </a:lnTo>
                  <a:lnTo>
                    <a:pt x="29271" y="1179"/>
                  </a:lnTo>
                  <a:lnTo>
                    <a:pt x="27915" y="1297"/>
                  </a:lnTo>
                  <a:lnTo>
                    <a:pt x="26461" y="1395"/>
                  </a:lnTo>
                  <a:lnTo>
                    <a:pt x="24968" y="1474"/>
                  </a:lnTo>
                  <a:lnTo>
                    <a:pt x="23397" y="1533"/>
                  </a:lnTo>
                  <a:lnTo>
                    <a:pt x="21766" y="1572"/>
                  </a:lnTo>
                  <a:lnTo>
                    <a:pt x="20097" y="1612"/>
                  </a:lnTo>
                  <a:lnTo>
                    <a:pt x="17602" y="1612"/>
                  </a:lnTo>
                  <a:lnTo>
                    <a:pt x="15775" y="1592"/>
                  </a:lnTo>
                  <a:lnTo>
                    <a:pt x="13987" y="1553"/>
                  </a:lnTo>
                  <a:lnTo>
                    <a:pt x="12258" y="1494"/>
                  </a:lnTo>
                  <a:lnTo>
                    <a:pt x="10589" y="1415"/>
                  </a:lnTo>
                  <a:lnTo>
                    <a:pt x="8978" y="1317"/>
                  </a:lnTo>
                  <a:lnTo>
                    <a:pt x="7445" y="1199"/>
                  </a:lnTo>
                  <a:lnTo>
                    <a:pt x="5992" y="1081"/>
                  </a:lnTo>
                  <a:lnTo>
                    <a:pt x="4636" y="924"/>
                  </a:lnTo>
                  <a:lnTo>
                    <a:pt x="3791" y="806"/>
                  </a:lnTo>
                  <a:lnTo>
                    <a:pt x="3025" y="708"/>
                  </a:lnTo>
                  <a:lnTo>
                    <a:pt x="2357" y="590"/>
                  </a:lnTo>
                  <a:lnTo>
                    <a:pt x="1748" y="472"/>
                  </a:lnTo>
                  <a:lnTo>
                    <a:pt x="1218" y="354"/>
                  </a:lnTo>
                  <a:lnTo>
                    <a:pt x="747" y="236"/>
                  </a:lnTo>
                  <a:lnTo>
                    <a:pt x="354" y="1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5" name="Google Shape;11255;p70"/>
            <p:cNvSpPr/>
            <p:nvPr/>
          </p:nvSpPr>
          <p:spPr>
            <a:xfrm>
              <a:off x="-782554" y="-1407647"/>
              <a:ext cx="564993" cy="72451"/>
            </a:xfrm>
            <a:custGeom>
              <a:avLst/>
              <a:gdLst/>
              <a:ahLst/>
              <a:cxnLst/>
              <a:rect l="l" t="t" r="r" b="b"/>
              <a:pathLst>
                <a:path w="34320" h="4401" extrusionOk="0">
                  <a:moveTo>
                    <a:pt x="1" y="1"/>
                  </a:moveTo>
                  <a:lnTo>
                    <a:pt x="1" y="2692"/>
                  </a:lnTo>
                  <a:lnTo>
                    <a:pt x="119" y="2751"/>
                  </a:lnTo>
                  <a:lnTo>
                    <a:pt x="256" y="2810"/>
                  </a:lnTo>
                  <a:lnTo>
                    <a:pt x="629" y="2967"/>
                  </a:lnTo>
                  <a:lnTo>
                    <a:pt x="1120" y="3104"/>
                  </a:lnTo>
                  <a:lnTo>
                    <a:pt x="1729" y="3242"/>
                  </a:lnTo>
                  <a:lnTo>
                    <a:pt x="2476" y="3379"/>
                  </a:lnTo>
                  <a:lnTo>
                    <a:pt x="3321" y="3537"/>
                  </a:lnTo>
                  <a:lnTo>
                    <a:pt x="4264" y="3674"/>
                  </a:lnTo>
                  <a:lnTo>
                    <a:pt x="5344" y="3792"/>
                  </a:lnTo>
                  <a:lnTo>
                    <a:pt x="6523" y="3910"/>
                  </a:lnTo>
                  <a:lnTo>
                    <a:pt x="7800" y="4028"/>
                  </a:lnTo>
                  <a:lnTo>
                    <a:pt x="9194" y="4126"/>
                  </a:lnTo>
                  <a:lnTo>
                    <a:pt x="10668" y="4224"/>
                  </a:lnTo>
                  <a:lnTo>
                    <a:pt x="12259" y="4283"/>
                  </a:lnTo>
                  <a:lnTo>
                    <a:pt x="13948" y="4342"/>
                  </a:lnTo>
                  <a:lnTo>
                    <a:pt x="15716" y="4381"/>
                  </a:lnTo>
                  <a:lnTo>
                    <a:pt x="17583" y="4401"/>
                  </a:lnTo>
                  <a:lnTo>
                    <a:pt x="20235" y="4401"/>
                  </a:lnTo>
                  <a:lnTo>
                    <a:pt x="22690" y="4342"/>
                  </a:lnTo>
                  <a:lnTo>
                    <a:pt x="24949" y="4263"/>
                  </a:lnTo>
                  <a:lnTo>
                    <a:pt x="26992" y="4146"/>
                  </a:lnTo>
                  <a:lnTo>
                    <a:pt x="28839" y="4008"/>
                  </a:lnTo>
                  <a:lnTo>
                    <a:pt x="30470" y="3851"/>
                  </a:lnTo>
                  <a:lnTo>
                    <a:pt x="31884" y="3674"/>
                  </a:lnTo>
                  <a:lnTo>
                    <a:pt x="33063" y="3478"/>
                  </a:lnTo>
                  <a:lnTo>
                    <a:pt x="33711" y="1965"/>
                  </a:lnTo>
                  <a:lnTo>
                    <a:pt x="34320" y="433"/>
                  </a:lnTo>
                  <a:lnTo>
                    <a:pt x="33593" y="590"/>
                  </a:lnTo>
                  <a:lnTo>
                    <a:pt x="32748" y="747"/>
                  </a:lnTo>
                  <a:lnTo>
                    <a:pt x="31727" y="904"/>
                  </a:lnTo>
                  <a:lnTo>
                    <a:pt x="30528" y="1042"/>
                  </a:lnTo>
                  <a:lnTo>
                    <a:pt x="29252" y="1179"/>
                  </a:lnTo>
                  <a:lnTo>
                    <a:pt x="27896" y="1297"/>
                  </a:lnTo>
                  <a:lnTo>
                    <a:pt x="26442" y="1395"/>
                  </a:lnTo>
                  <a:lnTo>
                    <a:pt x="24949" y="1474"/>
                  </a:lnTo>
                  <a:lnTo>
                    <a:pt x="23378" y="1533"/>
                  </a:lnTo>
                  <a:lnTo>
                    <a:pt x="21747" y="1572"/>
                  </a:lnTo>
                  <a:lnTo>
                    <a:pt x="20078" y="1611"/>
                  </a:lnTo>
                  <a:lnTo>
                    <a:pt x="17583" y="1611"/>
                  </a:lnTo>
                  <a:lnTo>
                    <a:pt x="15756" y="1592"/>
                  </a:lnTo>
                  <a:lnTo>
                    <a:pt x="13968" y="1553"/>
                  </a:lnTo>
                  <a:lnTo>
                    <a:pt x="12239" y="1494"/>
                  </a:lnTo>
                  <a:lnTo>
                    <a:pt x="10570" y="1415"/>
                  </a:lnTo>
                  <a:lnTo>
                    <a:pt x="8959" y="1317"/>
                  </a:lnTo>
                  <a:lnTo>
                    <a:pt x="7426" y="1199"/>
                  </a:lnTo>
                  <a:lnTo>
                    <a:pt x="5973" y="1061"/>
                  </a:lnTo>
                  <a:lnTo>
                    <a:pt x="4617" y="924"/>
                  </a:lnTo>
                  <a:lnTo>
                    <a:pt x="3772" y="806"/>
                  </a:lnTo>
                  <a:lnTo>
                    <a:pt x="3026" y="688"/>
                  </a:lnTo>
                  <a:lnTo>
                    <a:pt x="2338" y="590"/>
                  </a:lnTo>
                  <a:lnTo>
                    <a:pt x="1729" y="472"/>
                  </a:lnTo>
                  <a:lnTo>
                    <a:pt x="1199" y="354"/>
                  </a:lnTo>
                  <a:lnTo>
                    <a:pt x="747" y="236"/>
                  </a:lnTo>
                  <a:lnTo>
                    <a:pt x="335" y="1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6" name="Google Shape;11256;p70"/>
            <p:cNvSpPr/>
            <p:nvPr/>
          </p:nvSpPr>
          <p:spPr>
            <a:xfrm>
              <a:off x="-782554" y="-1341992"/>
              <a:ext cx="534274" cy="403940"/>
            </a:xfrm>
            <a:custGeom>
              <a:avLst/>
              <a:gdLst/>
              <a:ahLst/>
              <a:cxnLst/>
              <a:rect l="l" t="t" r="r" b="b"/>
              <a:pathLst>
                <a:path w="32454" h="24537" extrusionOk="0">
                  <a:moveTo>
                    <a:pt x="1" y="0"/>
                  </a:moveTo>
                  <a:lnTo>
                    <a:pt x="79" y="23633"/>
                  </a:lnTo>
                  <a:lnTo>
                    <a:pt x="295" y="23751"/>
                  </a:lnTo>
                  <a:lnTo>
                    <a:pt x="610" y="23849"/>
                  </a:lnTo>
                  <a:lnTo>
                    <a:pt x="983" y="23967"/>
                  </a:lnTo>
                  <a:lnTo>
                    <a:pt x="1454" y="24085"/>
                  </a:lnTo>
                  <a:lnTo>
                    <a:pt x="1985" y="24203"/>
                  </a:lnTo>
                  <a:lnTo>
                    <a:pt x="2594" y="24321"/>
                  </a:lnTo>
                  <a:lnTo>
                    <a:pt x="3281" y="24419"/>
                  </a:lnTo>
                  <a:lnTo>
                    <a:pt x="4048" y="24537"/>
                  </a:lnTo>
                  <a:lnTo>
                    <a:pt x="5403" y="24124"/>
                  </a:lnTo>
                  <a:lnTo>
                    <a:pt x="6758" y="23672"/>
                  </a:lnTo>
                  <a:lnTo>
                    <a:pt x="8094" y="23181"/>
                  </a:lnTo>
                  <a:lnTo>
                    <a:pt x="9430" y="22651"/>
                  </a:lnTo>
                  <a:lnTo>
                    <a:pt x="10746" y="22061"/>
                  </a:lnTo>
                  <a:lnTo>
                    <a:pt x="12043" y="21452"/>
                  </a:lnTo>
                  <a:lnTo>
                    <a:pt x="13320" y="20785"/>
                  </a:lnTo>
                  <a:lnTo>
                    <a:pt x="14577" y="20097"/>
                  </a:lnTo>
                  <a:lnTo>
                    <a:pt x="15834" y="19350"/>
                  </a:lnTo>
                  <a:lnTo>
                    <a:pt x="17052" y="18584"/>
                  </a:lnTo>
                  <a:lnTo>
                    <a:pt x="18251" y="17759"/>
                  </a:lnTo>
                  <a:lnTo>
                    <a:pt x="19429" y="16915"/>
                  </a:lnTo>
                  <a:lnTo>
                    <a:pt x="20588" y="16031"/>
                  </a:lnTo>
                  <a:lnTo>
                    <a:pt x="21708" y="15107"/>
                  </a:lnTo>
                  <a:lnTo>
                    <a:pt x="22808" y="14145"/>
                  </a:lnTo>
                  <a:lnTo>
                    <a:pt x="23889" y="13143"/>
                  </a:lnTo>
                  <a:lnTo>
                    <a:pt x="24557" y="12455"/>
                  </a:lnTo>
                  <a:lnTo>
                    <a:pt x="25224" y="11768"/>
                  </a:lnTo>
                  <a:lnTo>
                    <a:pt x="25853" y="11060"/>
                  </a:lnTo>
                  <a:lnTo>
                    <a:pt x="26482" y="10334"/>
                  </a:lnTo>
                  <a:lnTo>
                    <a:pt x="27071" y="9587"/>
                  </a:lnTo>
                  <a:lnTo>
                    <a:pt x="27660" y="8841"/>
                  </a:lnTo>
                  <a:lnTo>
                    <a:pt x="28210" y="8074"/>
                  </a:lnTo>
                  <a:lnTo>
                    <a:pt x="28760" y="7308"/>
                  </a:lnTo>
                  <a:lnTo>
                    <a:pt x="29271" y="6522"/>
                  </a:lnTo>
                  <a:lnTo>
                    <a:pt x="29782" y="5737"/>
                  </a:lnTo>
                  <a:lnTo>
                    <a:pt x="30273" y="4931"/>
                  </a:lnTo>
                  <a:lnTo>
                    <a:pt x="30745" y="4126"/>
                  </a:lnTo>
                  <a:lnTo>
                    <a:pt x="31196" y="3301"/>
                  </a:lnTo>
                  <a:lnTo>
                    <a:pt x="31629" y="2476"/>
                  </a:lnTo>
                  <a:lnTo>
                    <a:pt x="32061" y="1631"/>
                  </a:lnTo>
                  <a:lnTo>
                    <a:pt x="32454" y="786"/>
                  </a:lnTo>
                  <a:lnTo>
                    <a:pt x="32454" y="786"/>
                  </a:lnTo>
                  <a:lnTo>
                    <a:pt x="31550" y="924"/>
                  </a:lnTo>
                  <a:lnTo>
                    <a:pt x="30528" y="1042"/>
                  </a:lnTo>
                  <a:lnTo>
                    <a:pt x="29252" y="1179"/>
                  </a:lnTo>
                  <a:lnTo>
                    <a:pt x="27896" y="1277"/>
                  </a:lnTo>
                  <a:lnTo>
                    <a:pt x="26442" y="1376"/>
                  </a:lnTo>
                  <a:lnTo>
                    <a:pt x="24949" y="1454"/>
                  </a:lnTo>
                  <a:lnTo>
                    <a:pt x="23378" y="1533"/>
                  </a:lnTo>
                  <a:lnTo>
                    <a:pt x="21747" y="1572"/>
                  </a:lnTo>
                  <a:lnTo>
                    <a:pt x="20078" y="1592"/>
                  </a:lnTo>
                  <a:lnTo>
                    <a:pt x="18368" y="1611"/>
                  </a:lnTo>
                  <a:lnTo>
                    <a:pt x="17583" y="1611"/>
                  </a:lnTo>
                  <a:lnTo>
                    <a:pt x="15756" y="1592"/>
                  </a:lnTo>
                  <a:lnTo>
                    <a:pt x="13968" y="1552"/>
                  </a:lnTo>
                  <a:lnTo>
                    <a:pt x="12239" y="1493"/>
                  </a:lnTo>
                  <a:lnTo>
                    <a:pt x="10570" y="1415"/>
                  </a:lnTo>
                  <a:lnTo>
                    <a:pt x="8959" y="1317"/>
                  </a:lnTo>
                  <a:lnTo>
                    <a:pt x="7426" y="1199"/>
                  </a:lnTo>
                  <a:lnTo>
                    <a:pt x="5973" y="1061"/>
                  </a:lnTo>
                  <a:lnTo>
                    <a:pt x="4617" y="904"/>
                  </a:lnTo>
                  <a:lnTo>
                    <a:pt x="3792" y="806"/>
                  </a:lnTo>
                  <a:lnTo>
                    <a:pt x="3026" y="688"/>
                  </a:lnTo>
                  <a:lnTo>
                    <a:pt x="2358" y="570"/>
                  </a:lnTo>
                  <a:lnTo>
                    <a:pt x="1749" y="472"/>
                  </a:lnTo>
                  <a:lnTo>
                    <a:pt x="1219" y="354"/>
                  </a:lnTo>
                  <a:lnTo>
                    <a:pt x="747" y="236"/>
                  </a:lnTo>
                  <a:lnTo>
                    <a:pt x="354" y="1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7" name="Google Shape;11257;p70"/>
            <p:cNvSpPr/>
            <p:nvPr/>
          </p:nvSpPr>
          <p:spPr>
            <a:xfrm>
              <a:off x="-784168" y="-1747875"/>
              <a:ext cx="581159" cy="216054"/>
            </a:xfrm>
            <a:custGeom>
              <a:avLst/>
              <a:gdLst/>
              <a:ahLst/>
              <a:cxnLst/>
              <a:rect l="l" t="t" r="r" b="b"/>
              <a:pathLst>
                <a:path w="35302" h="13124" extrusionOk="0">
                  <a:moveTo>
                    <a:pt x="16463" y="0"/>
                  </a:moveTo>
                  <a:lnTo>
                    <a:pt x="15913" y="20"/>
                  </a:lnTo>
                  <a:lnTo>
                    <a:pt x="14695" y="20"/>
                  </a:lnTo>
                  <a:lnTo>
                    <a:pt x="14184" y="40"/>
                  </a:lnTo>
                  <a:lnTo>
                    <a:pt x="13830" y="40"/>
                  </a:lnTo>
                  <a:lnTo>
                    <a:pt x="13339" y="59"/>
                  </a:lnTo>
                  <a:lnTo>
                    <a:pt x="12986" y="59"/>
                  </a:lnTo>
                  <a:lnTo>
                    <a:pt x="12514" y="79"/>
                  </a:lnTo>
                  <a:lnTo>
                    <a:pt x="12161" y="79"/>
                  </a:lnTo>
                  <a:lnTo>
                    <a:pt x="11709" y="99"/>
                  </a:lnTo>
                  <a:lnTo>
                    <a:pt x="11355" y="118"/>
                  </a:lnTo>
                  <a:lnTo>
                    <a:pt x="10903" y="138"/>
                  </a:lnTo>
                  <a:lnTo>
                    <a:pt x="10569" y="158"/>
                  </a:lnTo>
                  <a:lnTo>
                    <a:pt x="10137" y="177"/>
                  </a:lnTo>
                  <a:lnTo>
                    <a:pt x="9803" y="197"/>
                  </a:lnTo>
                  <a:lnTo>
                    <a:pt x="9391" y="216"/>
                  </a:lnTo>
                  <a:lnTo>
                    <a:pt x="9037" y="236"/>
                  </a:lnTo>
                  <a:lnTo>
                    <a:pt x="8644" y="256"/>
                  </a:lnTo>
                  <a:lnTo>
                    <a:pt x="8310" y="295"/>
                  </a:lnTo>
                  <a:lnTo>
                    <a:pt x="7937" y="315"/>
                  </a:lnTo>
                  <a:lnTo>
                    <a:pt x="7623" y="334"/>
                  </a:lnTo>
                  <a:lnTo>
                    <a:pt x="7249" y="374"/>
                  </a:lnTo>
                  <a:lnTo>
                    <a:pt x="6935" y="393"/>
                  </a:lnTo>
                  <a:lnTo>
                    <a:pt x="6581" y="433"/>
                  </a:lnTo>
                  <a:lnTo>
                    <a:pt x="6287" y="452"/>
                  </a:lnTo>
                  <a:lnTo>
                    <a:pt x="5953" y="491"/>
                  </a:lnTo>
                  <a:lnTo>
                    <a:pt x="5658" y="511"/>
                  </a:lnTo>
                  <a:lnTo>
                    <a:pt x="5344" y="550"/>
                  </a:lnTo>
                  <a:lnTo>
                    <a:pt x="5069" y="590"/>
                  </a:lnTo>
                  <a:lnTo>
                    <a:pt x="4755" y="629"/>
                  </a:lnTo>
                  <a:lnTo>
                    <a:pt x="4479" y="649"/>
                  </a:lnTo>
                  <a:lnTo>
                    <a:pt x="4204" y="688"/>
                  </a:lnTo>
                  <a:lnTo>
                    <a:pt x="3949" y="727"/>
                  </a:lnTo>
                  <a:lnTo>
                    <a:pt x="3674" y="766"/>
                  </a:lnTo>
                  <a:lnTo>
                    <a:pt x="3438" y="806"/>
                  </a:lnTo>
                  <a:lnTo>
                    <a:pt x="3183" y="845"/>
                  </a:lnTo>
                  <a:lnTo>
                    <a:pt x="2947" y="884"/>
                  </a:lnTo>
                  <a:lnTo>
                    <a:pt x="2711" y="924"/>
                  </a:lnTo>
                  <a:lnTo>
                    <a:pt x="2495" y="963"/>
                  </a:lnTo>
                  <a:lnTo>
                    <a:pt x="2279" y="1022"/>
                  </a:lnTo>
                  <a:lnTo>
                    <a:pt x="2083" y="1061"/>
                  </a:lnTo>
                  <a:lnTo>
                    <a:pt x="1886" y="1100"/>
                  </a:lnTo>
                  <a:lnTo>
                    <a:pt x="1710" y="1140"/>
                  </a:lnTo>
                  <a:lnTo>
                    <a:pt x="1513" y="1199"/>
                  </a:lnTo>
                  <a:lnTo>
                    <a:pt x="1356" y="1238"/>
                  </a:lnTo>
                  <a:lnTo>
                    <a:pt x="1199" y="1297"/>
                  </a:lnTo>
                  <a:lnTo>
                    <a:pt x="1061" y="1336"/>
                  </a:lnTo>
                  <a:lnTo>
                    <a:pt x="904" y="1375"/>
                  </a:lnTo>
                  <a:lnTo>
                    <a:pt x="786" y="1434"/>
                  </a:lnTo>
                  <a:lnTo>
                    <a:pt x="649" y="1474"/>
                  </a:lnTo>
                  <a:lnTo>
                    <a:pt x="551" y="1533"/>
                  </a:lnTo>
                  <a:lnTo>
                    <a:pt x="452" y="1592"/>
                  </a:lnTo>
                  <a:lnTo>
                    <a:pt x="354" y="1631"/>
                  </a:lnTo>
                  <a:lnTo>
                    <a:pt x="276" y="1690"/>
                  </a:lnTo>
                  <a:lnTo>
                    <a:pt x="197" y="1729"/>
                  </a:lnTo>
                  <a:lnTo>
                    <a:pt x="138" y="1788"/>
                  </a:lnTo>
                  <a:lnTo>
                    <a:pt x="79" y="1867"/>
                  </a:lnTo>
                  <a:lnTo>
                    <a:pt x="59" y="1906"/>
                  </a:lnTo>
                  <a:lnTo>
                    <a:pt x="20" y="1984"/>
                  </a:lnTo>
                  <a:lnTo>
                    <a:pt x="0" y="2043"/>
                  </a:lnTo>
                  <a:lnTo>
                    <a:pt x="0" y="2102"/>
                  </a:lnTo>
                  <a:lnTo>
                    <a:pt x="20" y="2161"/>
                  </a:lnTo>
                  <a:lnTo>
                    <a:pt x="79" y="2259"/>
                  </a:lnTo>
                  <a:lnTo>
                    <a:pt x="99" y="2279"/>
                  </a:lnTo>
                  <a:lnTo>
                    <a:pt x="79" y="2299"/>
                  </a:lnTo>
                  <a:lnTo>
                    <a:pt x="40" y="2318"/>
                  </a:lnTo>
                  <a:lnTo>
                    <a:pt x="40" y="3261"/>
                  </a:lnTo>
                  <a:lnTo>
                    <a:pt x="59" y="11375"/>
                  </a:lnTo>
                  <a:lnTo>
                    <a:pt x="79" y="11375"/>
                  </a:lnTo>
                  <a:lnTo>
                    <a:pt x="177" y="11453"/>
                  </a:lnTo>
                  <a:lnTo>
                    <a:pt x="295" y="11512"/>
                  </a:lnTo>
                  <a:lnTo>
                    <a:pt x="668" y="11650"/>
                  </a:lnTo>
                  <a:lnTo>
                    <a:pt x="1140" y="11807"/>
                  </a:lnTo>
                  <a:lnTo>
                    <a:pt x="1749" y="11944"/>
                  </a:lnTo>
                  <a:lnTo>
                    <a:pt x="2476" y="12082"/>
                  </a:lnTo>
                  <a:lnTo>
                    <a:pt x="3320" y="12239"/>
                  </a:lnTo>
                  <a:lnTo>
                    <a:pt x="4283" y="12377"/>
                  </a:lnTo>
                  <a:lnTo>
                    <a:pt x="5344" y="12494"/>
                  </a:lnTo>
                  <a:lnTo>
                    <a:pt x="6542" y="12632"/>
                  </a:lnTo>
                  <a:lnTo>
                    <a:pt x="7819" y="12730"/>
                  </a:lnTo>
                  <a:lnTo>
                    <a:pt x="9214" y="12848"/>
                  </a:lnTo>
                  <a:lnTo>
                    <a:pt x="10707" y="12927"/>
                  </a:lnTo>
                  <a:lnTo>
                    <a:pt x="12318" y="13005"/>
                  </a:lnTo>
                  <a:lnTo>
                    <a:pt x="14007" y="13064"/>
                  </a:lnTo>
                  <a:lnTo>
                    <a:pt x="15795" y="13103"/>
                  </a:lnTo>
                  <a:lnTo>
                    <a:pt x="17681" y="13123"/>
                  </a:lnTo>
                  <a:lnTo>
                    <a:pt x="19567" y="13123"/>
                  </a:lnTo>
                  <a:lnTo>
                    <a:pt x="21354" y="13103"/>
                  </a:lnTo>
                  <a:lnTo>
                    <a:pt x="23044" y="13064"/>
                  </a:lnTo>
                  <a:lnTo>
                    <a:pt x="24635" y="13005"/>
                  </a:lnTo>
                  <a:lnTo>
                    <a:pt x="26128" y="12927"/>
                  </a:lnTo>
                  <a:lnTo>
                    <a:pt x="27523" y="12828"/>
                  </a:lnTo>
                  <a:lnTo>
                    <a:pt x="28819" y="12730"/>
                  </a:lnTo>
                  <a:lnTo>
                    <a:pt x="29998" y="12632"/>
                  </a:lnTo>
                  <a:lnTo>
                    <a:pt x="31059" y="12494"/>
                  </a:lnTo>
                  <a:lnTo>
                    <a:pt x="32021" y="12377"/>
                  </a:lnTo>
                  <a:lnTo>
                    <a:pt x="32866" y="12239"/>
                  </a:lnTo>
                  <a:lnTo>
                    <a:pt x="33593" y="12101"/>
                  </a:lnTo>
                  <a:lnTo>
                    <a:pt x="34202" y="11964"/>
                  </a:lnTo>
                  <a:lnTo>
                    <a:pt x="34693" y="11826"/>
                  </a:lnTo>
                  <a:lnTo>
                    <a:pt x="35047" y="11689"/>
                  </a:lnTo>
                  <a:lnTo>
                    <a:pt x="35184" y="11630"/>
                  </a:lnTo>
                  <a:lnTo>
                    <a:pt x="35302" y="11551"/>
                  </a:lnTo>
                  <a:lnTo>
                    <a:pt x="35263" y="3399"/>
                  </a:lnTo>
                  <a:lnTo>
                    <a:pt x="35263" y="2240"/>
                  </a:lnTo>
                  <a:lnTo>
                    <a:pt x="35204" y="2083"/>
                  </a:lnTo>
                  <a:lnTo>
                    <a:pt x="35184" y="2024"/>
                  </a:lnTo>
                  <a:lnTo>
                    <a:pt x="35066" y="1926"/>
                  </a:lnTo>
                  <a:lnTo>
                    <a:pt x="34909" y="1808"/>
                  </a:lnTo>
                  <a:lnTo>
                    <a:pt x="34732" y="1709"/>
                  </a:lnTo>
                  <a:lnTo>
                    <a:pt x="34673" y="1670"/>
                  </a:lnTo>
                  <a:lnTo>
                    <a:pt x="34516" y="1611"/>
                  </a:lnTo>
                  <a:lnTo>
                    <a:pt x="34457" y="1592"/>
                  </a:lnTo>
                  <a:lnTo>
                    <a:pt x="34221" y="1493"/>
                  </a:lnTo>
                  <a:lnTo>
                    <a:pt x="34123" y="1474"/>
                  </a:lnTo>
                  <a:lnTo>
                    <a:pt x="33927" y="1415"/>
                  </a:lnTo>
                  <a:lnTo>
                    <a:pt x="33809" y="1375"/>
                  </a:lnTo>
                  <a:lnTo>
                    <a:pt x="33612" y="1317"/>
                  </a:lnTo>
                  <a:lnTo>
                    <a:pt x="33475" y="1277"/>
                  </a:lnTo>
                  <a:lnTo>
                    <a:pt x="33239" y="1218"/>
                  </a:lnTo>
                  <a:lnTo>
                    <a:pt x="32984" y="1179"/>
                  </a:lnTo>
                  <a:lnTo>
                    <a:pt x="32787" y="1120"/>
                  </a:lnTo>
                  <a:lnTo>
                    <a:pt x="32571" y="1081"/>
                  </a:lnTo>
                  <a:lnTo>
                    <a:pt x="32395" y="1042"/>
                  </a:lnTo>
                  <a:lnTo>
                    <a:pt x="32159" y="1002"/>
                  </a:lnTo>
                  <a:lnTo>
                    <a:pt x="32002" y="983"/>
                  </a:lnTo>
                  <a:lnTo>
                    <a:pt x="31432" y="884"/>
                  </a:lnTo>
                  <a:lnTo>
                    <a:pt x="31334" y="865"/>
                  </a:lnTo>
                  <a:lnTo>
                    <a:pt x="31019" y="825"/>
                  </a:lnTo>
                  <a:lnTo>
                    <a:pt x="30862" y="806"/>
                  </a:lnTo>
                  <a:lnTo>
                    <a:pt x="30528" y="747"/>
                  </a:lnTo>
                  <a:lnTo>
                    <a:pt x="30430" y="727"/>
                  </a:lnTo>
                  <a:lnTo>
                    <a:pt x="29133" y="590"/>
                  </a:lnTo>
                  <a:lnTo>
                    <a:pt x="28603" y="531"/>
                  </a:lnTo>
                  <a:lnTo>
                    <a:pt x="27542" y="433"/>
                  </a:lnTo>
                  <a:lnTo>
                    <a:pt x="26442" y="334"/>
                  </a:lnTo>
                  <a:lnTo>
                    <a:pt x="25283" y="256"/>
                  </a:lnTo>
                  <a:lnTo>
                    <a:pt x="24085" y="197"/>
                  </a:lnTo>
                  <a:lnTo>
                    <a:pt x="22572" y="118"/>
                  </a:lnTo>
                  <a:lnTo>
                    <a:pt x="21001" y="59"/>
                  </a:lnTo>
                  <a:lnTo>
                    <a:pt x="20922" y="59"/>
                  </a:lnTo>
                  <a:lnTo>
                    <a:pt x="19350" y="20"/>
                  </a:lnTo>
                  <a:lnTo>
                    <a:pt x="19272" y="20"/>
                  </a:lnTo>
                  <a:lnTo>
                    <a:pt x="1764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8" name="Google Shape;11258;p70"/>
            <p:cNvSpPr/>
            <p:nvPr/>
          </p:nvSpPr>
          <p:spPr>
            <a:xfrm>
              <a:off x="-782867" y="-1538957"/>
              <a:ext cx="579859" cy="72781"/>
            </a:xfrm>
            <a:custGeom>
              <a:avLst/>
              <a:gdLst/>
              <a:ahLst/>
              <a:cxnLst/>
              <a:rect l="l" t="t" r="r" b="b"/>
              <a:pathLst>
                <a:path w="35223" h="4421" extrusionOk="0">
                  <a:moveTo>
                    <a:pt x="0" y="1"/>
                  </a:moveTo>
                  <a:lnTo>
                    <a:pt x="0" y="2673"/>
                  </a:lnTo>
                  <a:lnTo>
                    <a:pt x="98" y="2751"/>
                  </a:lnTo>
                  <a:lnTo>
                    <a:pt x="236" y="2810"/>
                  </a:lnTo>
                  <a:lnTo>
                    <a:pt x="609" y="2948"/>
                  </a:lnTo>
                  <a:lnTo>
                    <a:pt x="1081" y="3105"/>
                  </a:lnTo>
                  <a:lnTo>
                    <a:pt x="1690" y="3242"/>
                  </a:lnTo>
                  <a:lnTo>
                    <a:pt x="2416" y="3380"/>
                  </a:lnTo>
                  <a:lnTo>
                    <a:pt x="3261" y="3537"/>
                  </a:lnTo>
                  <a:lnTo>
                    <a:pt x="4224" y="3655"/>
                  </a:lnTo>
                  <a:lnTo>
                    <a:pt x="5304" y="3792"/>
                  </a:lnTo>
                  <a:lnTo>
                    <a:pt x="6483" y="3910"/>
                  </a:lnTo>
                  <a:lnTo>
                    <a:pt x="7760" y="4028"/>
                  </a:lnTo>
                  <a:lnTo>
                    <a:pt x="9154" y="4126"/>
                  </a:lnTo>
                  <a:lnTo>
                    <a:pt x="10647" y="4224"/>
                  </a:lnTo>
                  <a:lnTo>
                    <a:pt x="12239" y="4303"/>
                  </a:lnTo>
                  <a:lnTo>
                    <a:pt x="13928" y="4362"/>
                  </a:lnTo>
                  <a:lnTo>
                    <a:pt x="15716" y="4401"/>
                  </a:lnTo>
                  <a:lnTo>
                    <a:pt x="17602" y="4421"/>
                  </a:lnTo>
                  <a:lnTo>
                    <a:pt x="19488" y="4421"/>
                  </a:lnTo>
                  <a:lnTo>
                    <a:pt x="21275" y="4401"/>
                  </a:lnTo>
                  <a:lnTo>
                    <a:pt x="22965" y="4342"/>
                  </a:lnTo>
                  <a:lnTo>
                    <a:pt x="24576" y="4283"/>
                  </a:lnTo>
                  <a:lnTo>
                    <a:pt x="26069" y="4224"/>
                  </a:lnTo>
                  <a:lnTo>
                    <a:pt x="27463" y="4126"/>
                  </a:lnTo>
                  <a:lnTo>
                    <a:pt x="28760" y="4028"/>
                  </a:lnTo>
                  <a:lnTo>
                    <a:pt x="29939" y="3910"/>
                  </a:lnTo>
                  <a:lnTo>
                    <a:pt x="31019" y="3792"/>
                  </a:lnTo>
                  <a:lnTo>
                    <a:pt x="31962" y="3674"/>
                  </a:lnTo>
                  <a:lnTo>
                    <a:pt x="32807" y="3537"/>
                  </a:lnTo>
                  <a:lnTo>
                    <a:pt x="33533" y="3399"/>
                  </a:lnTo>
                  <a:lnTo>
                    <a:pt x="34142" y="3262"/>
                  </a:lnTo>
                  <a:lnTo>
                    <a:pt x="34634" y="3124"/>
                  </a:lnTo>
                  <a:lnTo>
                    <a:pt x="34987" y="2987"/>
                  </a:lnTo>
                  <a:lnTo>
                    <a:pt x="35125" y="2908"/>
                  </a:lnTo>
                  <a:lnTo>
                    <a:pt x="35223" y="2849"/>
                  </a:lnTo>
                  <a:lnTo>
                    <a:pt x="35223" y="158"/>
                  </a:lnTo>
                  <a:lnTo>
                    <a:pt x="34869" y="276"/>
                  </a:lnTo>
                  <a:lnTo>
                    <a:pt x="34476" y="394"/>
                  </a:lnTo>
                  <a:lnTo>
                    <a:pt x="34005" y="512"/>
                  </a:lnTo>
                  <a:lnTo>
                    <a:pt x="33475" y="629"/>
                  </a:lnTo>
                  <a:lnTo>
                    <a:pt x="32866" y="747"/>
                  </a:lnTo>
                  <a:lnTo>
                    <a:pt x="32178" y="846"/>
                  </a:lnTo>
                  <a:lnTo>
                    <a:pt x="31412" y="944"/>
                  </a:lnTo>
                  <a:lnTo>
                    <a:pt x="30547" y="1062"/>
                  </a:lnTo>
                  <a:lnTo>
                    <a:pt x="29271" y="1180"/>
                  </a:lnTo>
                  <a:lnTo>
                    <a:pt x="27915" y="1297"/>
                  </a:lnTo>
                  <a:lnTo>
                    <a:pt x="26461" y="1396"/>
                  </a:lnTo>
                  <a:lnTo>
                    <a:pt x="24968" y="1474"/>
                  </a:lnTo>
                  <a:lnTo>
                    <a:pt x="23397" y="1533"/>
                  </a:lnTo>
                  <a:lnTo>
                    <a:pt x="21766" y="1592"/>
                  </a:lnTo>
                  <a:lnTo>
                    <a:pt x="20097" y="1612"/>
                  </a:lnTo>
                  <a:lnTo>
                    <a:pt x="17602" y="1612"/>
                  </a:lnTo>
                  <a:lnTo>
                    <a:pt x="15775" y="1592"/>
                  </a:lnTo>
                  <a:lnTo>
                    <a:pt x="13987" y="1553"/>
                  </a:lnTo>
                  <a:lnTo>
                    <a:pt x="12258" y="1494"/>
                  </a:lnTo>
                  <a:lnTo>
                    <a:pt x="10589" y="1415"/>
                  </a:lnTo>
                  <a:lnTo>
                    <a:pt x="8978" y="1317"/>
                  </a:lnTo>
                  <a:lnTo>
                    <a:pt x="7445" y="1219"/>
                  </a:lnTo>
                  <a:lnTo>
                    <a:pt x="5992" y="1081"/>
                  </a:lnTo>
                  <a:lnTo>
                    <a:pt x="4636" y="924"/>
                  </a:lnTo>
                  <a:lnTo>
                    <a:pt x="3791" y="806"/>
                  </a:lnTo>
                  <a:lnTo>
                    <a:pt x="3025" y="708"/>
                  </a:lnTo>
                  <a:lnTo>
                    <a:pt x="2338" y="590"/>
                  </a:lnTo>
                  <a:lnTo>
                    <a:pt x="1729" y="472"/>
                  </a:lnTo>
                  <a:lnTo>
                    <a:pt x="1198" y="354"/>
                  </a:lnTo>
                  <a:lnTo>
                    <a:pt x="747" y="237"/>
                  </a:lnTo>
                  <a:lnTo>
                    <a:pt x="334" y="1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9" name="Google Shape;11259;p70"/>
            <p:cNvSpPr/>
            <p:nvPr/>
          </p:nvSpPr>
          <p:spPr>
            <a:xfrm>
              <a:off x="-781254" y="-931910"/>
              <a:ext cx="18454" cy="9071"/>
            </a:xfrm>
            <a:custGeom>
              <a:avLst/>
              <a:gdLst/>
              <a:ahLst/>
              <a:cxnLst/>
              <a:rect l="l" t="t" r="r" b="b"/>
              <a:pathLst>
                <a:path w="1121" h="551" extrusionOk="0">
                  <a:moveTo>
                    <a:pt x="0" y="1"/>
                  </a:moveTo>
                  <a:lnTo>
                    <a:pt x="0" y="551"/>
                  </a:lnTo>
                  <a:lnTo>
                    <a:pt x="550" y="433"/>
                  </a:lnTo>
                  <a:lnTo>
                    <a:pt x="1120" y="315"/>
                  </a:lnTo>
                  <a:lnTo>
                    <a:pt x="491" y="1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08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0" name="Google Shape;11260;p70"/>
            <p:cNvSpPr/>
            <p:nvPr/>
          </p:nvSpPr>
          <p:spPr>
            <a:xfrm>
              <a:off x="-795807" y="-617216"/>
              <a:ext cx="610907" cy="55314"/>
            </a:xfrm>
            <a:custGeom>
              <a:avLst/>
              <a:gdLst/>
              <a:ahLst/>
              <a:cxnLst/>
              <a:rect l="l" t="t" r="r" b="b"/>
              <a:pathLst>
                <a:path w="37109" h="3360" extrusionOk="0">
                  <a:moveTo>
                    <a:pt x="550" y="0"/>
                  </a:moveTo>
                  <a:lnTo>
                    <a:pt x="432" y="20"/>
                  </a:lnTo>
                  <a:lnTo>
                    <a:pt x="334" y="40"/>
                  </a:lnTo>
                  <a:lnTo>
                    <a:pt x="236" y="98"/>
                  </a:lnTo>
                  <a:lnTo>
                    <a:pt x="157" y="157"/>
                  </a:lnTo>
                  <a:lnTo>
                    <a:pt x="79" y="256"/>
                  </a:lnTo>
                  <a:lnTo>
                    <a:pt x="40" y="334"/>
                  </a:lnTo>
                  <a:lnTo>
                    <a:pt x="0" y="452"/>
                  </a:lnTo>
                  <a:lnTo>
                    <a:pt x="0" y="550"/>
                  </a:lnTo>
                  <a:lnTo>
                    <a:pt x="0" y="747"/>
                  </a:lnTo>
                  <a:lnTo>
                    <a:pt x="20" y="865"/>
                  </a:lnTo>
                  <a:lnTo>
                    <a:pt x="79" y="982"/>
                  </a:lnTo>
                  <a:lnTo>
                    <a:pt x="157" y="1100"/>
                  </a:lnTo>
                  <a:lnTo>
                    <a:pt x="295" y="1238"/>
                  </a:lnTo>
                  <a:lnTo>
                    <a:pt x="472" y="1375"/>
                  </a:lnTo>
                  <a:lnTo>
                    <a:pt x="707" y="1513"/>
                  </a:lnTo>
                  <a:lnTo>
                    <a:pt x="1022" y="1650"/>
                  </a:lnTo>
                  <a:lnTo>
                    <a:pt x="1415" y="1788"/>
                  </a:lnTo>
                  <a:lnTo>
                    <a:pt x="1886" y="1945"/>
                  </a:lnTo>
                  <a:lnTo>
                    <a:pt x="2456" y="2083"/>
                  </a:lnTo>
                  <a:lnTo>
                    <a:pt x="3124" y="2220"/>
                  </a:lnTo>
                  <a:lnTo>
                    <a:pt x="3890" y="2377"/>
                  </a:lnTo>
                  <a:lnTo>
                    <a:pt x="4794" y="2515"/>
                  </a:lnTo>
                  <a:lnTo>
                    <a:pt x="5835" y="2652"/>
                  </a:lnTo>
                  <a:lnTo>
                    <a:pt x="7171" y="2790"/>
                  </a:lnTo>
                  <a:lnTo>
                    <a:pt x="8605" y="2927"/>
                  </a:lnTo>
                  <a:lnTo>
                    <a:pt x="10117" y="3045"/>
                  </a:lnTo>
                  <a:lnTo>
                    <a:pt x="11708" y="3143"/>
                  </a:lnTo>
                  <a:lnTo>
                    <a:pt x="13359" y="3222"/>
                  </a:lnTo>
                  <a:lnTo>
                    <a:pt x="15048" y="3281"/>
                  </a:lnTo>
                  <a:lnTo>
                    <a:pt x="16777" y="3320"/>
                  </a:lnTo>
                  <a:lnTo>
                    <a:pt x="18545" y="3340"/>
                  </a:lnTo>
                  <a:lnTo>
                    <a:pt x="19743" y="3359"/>
                  </a:lnTo>
                  <a:lnTo>
                    <a:pt x="22631" y="3340"/>
                  </a:lnTo>
                  <a:lnTo>
                    <a:pt x="25185" y="3281"/>
                  </a:lnTo>
                  <a:lnTo>
                    <a:pt x="27405" y="3183"/>
                  </a:lnTo>
                  <a:lnTo>
                    <a:pt x="29330" y="3065"/>
                  </a:lnTo>
                  <a:lnTo>
                    <a:pt x="30960" y="2927"/>
                  </a:lnTo>
                  <a:lnTo>
                    <a:pt x="32355" y="2770"/>
                  </a:lnTo>
                  <a:lnTo>
                    <a:pt x="32964" y="2672"/>
                  </a:lnTo>
                  <a:lnTo>
                    <a:pt x="33514" y="2593"/>
                  </a:lnTo>
                  <a:lnTo>
                    <a:pt x="34005" y="2495"/>
                  </a:lnTo>
                  <a:lnTo>
                    <a:pt x="34457" y="2397"/>
                  </a:lnTo>
                  <a:lnTo>
                    <a:pt x="34850" y="2299"/>
                  </a:lnTo>
                  <a:lnTo>
                    <a:pt x="35203" y="2200"/>
                  </a:lnTo>
                  <a:lnTo>
                    <a:pt x="35518" y="2102"/>
                  </a:lnTo>
                  <a:lnTo>
                    <a:pt x="35793" y="2004"/>
                  </a:lnTo>
                  <a:lnTo>
                    <a:pt x="36029" y="1906"/>
                  </a:lnTo>
                  <a:lnTo>
                    <a:pt x="36245" y="1808"/>
                  </a:lnTo>
                  <a:lnTo>
                    <a:pt x="36421" y="1709"/>
                  </a:lnTo>
                  <a:lnTo>
                    <a:pt x="36559" y="1631"/>
                  </a:lnTo>
                  <a:lnTo>
                    <a:pt x="36677" y="1533"/>
                  </a:lnTo>
                  <a:lnTo>
                    <a:pt x="36775" y="1434"/>
                  </a:lnTo>
                  <a:lnTo>
                    <a:pt x="36932" y="1277"/>
                  </a:lnTo>
                  <a:lnTo>
                    <a:pt x="37011" y="1140"/>
                  </a:lnTo>
                  <a:lnTo>
                    <a:pt x="37070" y="1002"/>
                  </a:lnTo>
                  <a:lnTo>
                    <a:pt x="37089" y="904"/>
                  </a:lnTo>
                  <a:lnTo>
                    <a:pt x="37109" y="786"/>
                  </a:lnTo>
                  <a:lnTo>
                    <a:pt x="37089" y="688"/>
                  </a:lnTo>
                  <a:lnTo>
                    <a:pt x="37070" y="590"/>
                  </a:lnTo>
                  <a:lnTo>
                    <a:pt x="37011" y="491"/>
                  </a:lnTo>
                  <a:lnTo>
                    <a:pt x="36952" y="413"/>
                  </a:lnTo>
                  <a:lnTo>
                    <a:pt x="36854" y="354"/>
                  </a:lnTo>
                  <a:lnTo>
                    <a:pt x="36755" y="295"/>
                  </a:lnTo>
                  <a:lnTo>
                    <a:pt x="36618" y="256"/>
                  </a:lnTo>
                  <a:lnTo>
                    <a:pt x="36480" y="256"/>
                  </a:lnTo>
                  <a:lnTo>
                    <a:pt x="36343" y="295"/>
                  </a:lnTo>
                  <a:lnTo>
                    <a:pt x="36225" y="373"/>
                  </a:lnTo>
                  <a:lnTo>
                    <a:pt x="36127" y="472"/>
                  </a:lnTo>
                  <a:lnTo>
                    <a:pt x="36048" y="590"/>
                  </a:lnTo>
                  <a:lnTo>
                    <a:pt x="36029" y="629"/>
                  </a:lnTo>
                  <a:lnTo>
                    <a:pt x="35970" y="688"/>
                  </a:lnTo>
                  <a:lnTo>
                    <a:pt x="35852" y="786"/>
                  </a:lnTo>
                  <a:lnTo>
                    <a:pt x="35636" y="904"/>
                  </a:lnTo>
                  <a:lnTo>
                    <a:pt x="35321" y="1022"/>
                  </a:lnTo>
                  <a:lnTo>
                    <a:pt x="34870" y="1179"/>
                  </a:lnTo>
                  <a:lnTo>
                    <a:pt x="34280" y="1316"/>
                  </a:lnTo>
                  <a:lnTo>
                    <a:pt x="33514" y="1474"/>
                  </a:lnTo>
                  <a:lnTo>
                    <a:pt x="32551" y="1631"/>
                  </a:lnTo>
                  <a:lnTo>
                    <a:pt x="31373" y="1788"/>
                  </a:lnTo>
                  <a:lnTo>
                    <a:pt x="29958" y="1906"/>
                  </a:lnTo>
                  <a:lnTo>
                    <a:pt x="28289" y="2043"/>
                  </a:lnTo>
                  <a:lnTo>
                    <a:pt x="26324" y="2141"/>
                  </a:lnTo>
                  <a:lnTo>
                    <a:pt x="24065" y="2200"/>
                  </a:lnTo>
                  <a:lnTo>
                    <a:pt x="21492" y="2240"/>
                  </a:lnTo>
                  <a:lnTo>
                    <a:pt x="18564" y="2240"/>
                  </a:lnTo>
                  <a:lnTo>
                    <a:pt x="16698" y="2220"/>
                  </a:lnTo>
                  <a:lnTo>
                    <a:pt x="14911" y="2181"/>
                  </a:lnTo>
                  <a:lnTo>
                    <a:pt x="13221" y="2122"/>
                  </a:lnTo>
                  <a:lnTo>
                    <a:pt x="11630" y="2043"/>
                  </a:lnTo>
                  <a:lnTo>
                    <a:pt x="10137" y="1945"/>
                  </a:lnTo>
                  <a:lnTo>
                    <a:pt x="8762" y="1847"/>
                  </a:lnTo>
                  <a:lnTo>
                    <a:pt x="7465" y="1729"/>
                  </a:lnTo>
                  <a:lnTo>
                    <a:pt x="6287" y="1591"/>
                  </a:lnTo>
                  <a:lnTo>
                    <a:pt x="5226" y="1454"/>
                  </a:lnTo>
                  <a:lnTo>
                    <a:pt x="4263" y="1316"/>
                  </a:lnTo>
                  <a:lnTo>
                    <a:pt x="3418" y="1179"/>
                  </a:lnTo>
                  <a:lnTo>
                    <a:pt x="2692" y="1022"/>
                  </a:lnTo>
                  <a:lnTo>
                    <a:pt x="2102" y="865"/>
                  </a:lnTo>
                  <a:lnTo>
                    <a:pt x="1631" y="727"/>
                  </a:lnTo>
                  <a:lnTo>
                    <a:pt x="1297" y="590"/>
                  </a:lnTo>
                  <a:lnTo>
                    <a:pt x="1159" y="511"/>
                  </a:lnTo>
                  <a:lnTo>
                    <a:pt x="1081" y="452"/>
                  </a:lnTo>
                  <a:lnTo>
                    <a:pt x="1061" y="354"/>
                  </a:lnTo>
                  <a:lnTo>
                    <a:pt x="1002" y="275"/>
                  </a:lnTo>
                  <a:lnTo>
                    <a:pt x="943" y="177"/>
                  </a:lnTo>
                  <a:lnTo>
                    <a:pt x="845" y="98"/>
                  </a:lnTo>
                  <a:lnTo>
                    <a:pt x="766" y="59"/>
                  </a:lnTo>
                  <a:lnTo>
                    <a:pt x="649" y="20"/>
                  </a:lnTo>
                  <a:lnTo>
                    <a:pt x="55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1" name="Google Shape;11261;p70"/>
            <p:cNvSpPr/>
            <p:nvPr/>
          </p:nvSpPr>
          <p:spPr>
            <a:xfrm>
              <a:off x="-790309" y="-1560623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1"/>
                  </a:moveTo>
                  <a:lnTo>
                    <a:pt x="373" y="20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786" y="1435"/>
                  </a:lnTo>
                  <a:lnTo>
                    <a:pt x="1199" y="1553"/>
                  </a:lnTo>
                  <a:lnTo>
                    <a:pt x="1650" y="1670"/>
                  </a:lnTo>
                  <a:lnTo>
                    <a:pt x="2181" y="1788"/>
                  </a:lnTo>
                  <a:lnTo>
                    <a:pt x="2790" y="1906"/>
                  </a:lnTo>
                  <a:lnTo>
                    <a:pt x="3477" y="202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0549" y="2928"/>
                  </a:lnTo>
                  <a:lnTo>
                    <a:pt x="22218" y="290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2"/>
                  </a:lnTo>
                  <a:lnTo>
                    <a:pt x="28367" y="2613"/>
                  </a:lnTo>
                  <a:lnTo>
                    <a:pt x="29723" y="2496"/>
                  </a:lnTo>
                  <a:lnTo>
                    <a:pt x="30999" y="2378"/>
                  </a:lnTo>
                  <a:lnTo>
                    <a:pt x="31864" y="2260"/>
                  </a:lnTo>
                  <a:lnTo>
                    <a:pt x="32630" y="2162"/>
                  </a:lnTo>
                  <a:lnTo>
                    <a:pt x="33318" y="2063"/>
                  </a:lnTo>
                  <a:lnTo>
                    <a:pt x="33927" y="1945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415"/>
                  </a:lnTo>
                  <a:lnTo>
                    <a:pt x="35930" y="1356"/>
                  </a:lnTo>
                  <a:lnTo>
                    <a:pt x="35989" y="1278"/>
                  </a:lnTo>
                  <a:lnTo>
                    <a:pt x="36048" y="1199"/>
                  </a:lnTo>
                  <a:lnTo>
                    <a:pt x="36087" y="1101"/>
                  </a:lnTo>
                  <a:lnTo>
                    <a:pt x="36107" y="963"/>
                  </a:lnTo>
                  <a:lnTo>
                    <a:pt x="36107" y="806"/>
                  </a:lnTo>
                  <a:lnTo>
                    <a:pt x="36087" y="669"/>
                  </a:lnTo>
                  <a:lnTo>
                    <a:pt x="36068" y="531"/>
                  </a:lnTo>
                  <a:lnTo>
                    <a:pt x="36009" y="433"/>
                  </a:lnTo>
                  <a:lnTo>
                    <a:pt x="35950" y="354"/>
                  </a:lnTo>
                  <a:lnTo>
                    <a:pt x="35891" y="276"/>
                  </a:lnTo>
                  <a:lnTo>
                    <a:pt x="35812" y="236"/>
                  </a:lnTo>
                  <a:lnTo>
                    <a:pt x="35734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315"/>
                  </a:lnTo>
                  <a:lnTo>
                    <a:pt x="35066" y="452"/>
                  </a:lnTo>
                  <a:lnTo>
                    <a:pt x="34575" y="590"/>
                  </a:lnTo>
                  <a:lnTo>
                    <a:pt x="33966" y="727"/>
                  </a:lnTo>
                  <a:lnTo>
                    <a:pt x="33239" y="865"/>
                  </a:lnTo>
                  <a:lnTo>
                    <a:pt x="32394" y="1003"/>
                  </a:lnTo>
                  <a:lnTo>
                    <a:pt x="31432" y="1120"/>
                  </a:lnTo>
                  <a:lnTo>
                    <a:pt x="30371" y="1258"/>
                  </a:lnTo>
                  <a:lnTo>
                    <a:pt x="29192" y="1356"/>
                  </a:lnTo>
                  <a:lnTo>
                    <a:pt x="27896" y="1454"/>
                  </a:lnTo>
                  <a:lnTo>
                    <a:pt x="26501" y="1553"/>
                  </a:lnTo>
                  <a:lnTo>
                    <a:pt x="25008" y="1631"/>
                  </a:lnTo>
                  <a:lnTo>
                    <a:pt x="23417" y="1690"/>
                  </a:lnTo>
                  <a:lnTo>
                    <a:pt x="21727" y="1729"/>
                  </a:lnTo>
                  <a:lnTo>
                    <a:pt x="19940" y="1749"/>
                  </a:lnTo>
                  <a:lnTo>
                    <a:pt x="18054" y="1749"/>
                  </a:lnTo>
                  <a:lnTo>
                    <a:pt x="16168" y="1729"/>
                  </a:lnTo>
                  <a:lnTo>
                    <a:pt x="14380" y="1690"/>
                  </a:lnTo>
                  <a:lnTo>
                    <a:pt x="12691" y="1631"/>
                  </a:lnTo>
                  <a:lnTo>
                    <a:pt x="11080" y="1553"/>
                  </a:lnTo>
                  <a:lnTo>
                    <a:pt x="9587" y="1474"/>
                  </a:lnTo>
                  <a:lnTo>
                    <a:pt x="8192" y="1356"/>
                  </a:lnTo>
                  <a:lnTo>
                    <a:pt x="6915" y="1258"/>
                  </a:lnTo>
                  <a:lnTo>
                    <a:pt x="5717" y="1120"/>
                  </a:lnTo>
                  <a:lnTo>
                    <a:pt x="4656" y="1003"/>
                  </a:lnTo>
                  <a:lnTo>
                    <a:pt x="3693" y="865"/>
                  </a:lnTo>
                  <a:lnTo>
                    <a:pt x="2849" y="708"/>
                  </a:lnTo>
                  <a:lnTo>
                    <a:pt x="2122" y="570"/>
                  </a:lnTo>
                  <a:lnTo>
                    <a:pt x="1513" y="433"/>
                  </a:lnTo>
                  <a:lnTo>
                    <a:pt x="1041" y="276"/>
                  </a:lnTo>
                  <a:lnTo>
                    <a:pt x="668" y="138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2" name="Google Shape;11262;p70"/>
            <p:cNvSpPr/>
            <p:nvPr/>
          </p:nvSpPr>
          <p:spPr>
            <a:xfrm>
              <a:off x="-790309" y="-1494967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1"/>
                  </a:moveTo>
                  <a:lnTo>
                    <a:pt x="373" y="20"/>
                  </a:lnTo>
                  <a:lnTo>
                    <a:pt x="315" y="59"/>
                  </a:lnTo>
                  <a:lnTo>
                    <a:pt x="236" y="99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1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786" y="1435"/>
                  </a:lnTo>
                  <a:lnTo>
                    <a:pt x="1199" y="1552"/>
                  </a:lnTo>
                  <a:lnTo>
                    <a:pt x="1670" y="1670"/>
                  </a:lnTo>
                  <a:lnTo>
                    <a:pt x="2200" y="1788"/>
                  </a:lnTo>
                  <a:lnTo>
                    <a:pt x="2809" y="1906"/>
                  </a:lnTo>
                  <a:lnTo>
                    <a:pt x="3477" y="202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0549" y="2928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1864" y="2260"/>
                  </a:lnTo>
                  <a:lnTo>
                    <a:pt x="32630" y="2161"/>
                  </a:lnTo>
                  <a:lnTo>
                    <a:pt x="33318" y="2044"/>
                  </a:lnTo>
                  <a:lnTo>
                    <a:pt x="33927" y="1945"/>
                  </a:lnTo>
                  <a:lnTo>
                    <a:pt x="34457" y="1827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395"/>
                  </a:lnTo>
                  <a:lnTo>
                    <a:pt x="35930" y="1356"/>
                  </a:lnTo>
                  <a:lnTo>
                    <a:pt x="35989" y="1277"/>
                  </a:lnTo>
                  <a:lnTo>
                    <a:pt x="36048" y="1199"/>
                  </a:lnTo>
                  <a:lnTo>
                    <a:pt x="36087" y="1081"/>
                  </a:lnTo>
                  <a:lnTo>
                    <a:pt x="36107" y="963"/>
                  </a:lnTo>
                  <a:lnTo>
                    <a:pt x="36107" y="806"/>
                  </a:lnTo>
                  <a:lnTo>
                    <a:pt x="36087" y="668"/>
                  </a:lnTo>
                  <a:lnTo>
                    <a:pt x="36068" y="531"/>
                  </a:lnTo>
                  <a:lnTo>
                    <a:pt x="36009" y="433"/>
                  </a:lnTo>
                  <a:lnTo>
                    <a:pt x="35950" y="354"/>
                  </a:lnTo>
                  <a:lnTo>
                    <a:pt x="35891" y="276"/>
                  </a:lnTo>
                  <a:lnTo>
                    <a:pt x="35812" y="236"/>
                  </a:lnTo>
                  <a:lnTo>
                    <a:pt x="35753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315"/>
                  </a:lnTo>
                  <a:lnTo>
                    <a:pt x="35086" y="452"/>
                  </a:lnTo>
                  <a:lnTo>
                    <a:pt x="34594" y="590"/>
                  </a:lnTo>
                  <a:lnTo>
                    <a:pt x="34005" y="727"/>
                  </a:lnTo>
                  <a:lnTo>
                    <a:pt x="33278" y="865"/>
                  </a:lnTo>
                  <a:lnTo>
                    <a:pt x="32434" y="1002"/>
                  </a:lnTo>
                  <a:lnTo>
                    <a:pt x="31471" y="1120"/>
                  </a:lnTo>
                  <a:lnTo>
                    <a:pt x="30391" y="1238"/>
                  </a:lnTo>
                  <a:lnTo>
                    <a:pt x="29212" y="1356"/>
                  </a:lnTo>
                  <a:lnTo>
                    <a:pt x="27915" y="1454"/>
                  </a:lnTo>
                  <a:lnTo>
                    <a:pt x="26521" y="1552"/>
                  </a:lnTo>
                  <a:lnTo>
                    <a:pt x="25028" y="1611"/>
                  </a:lnTo>
                  <a:lnTo>
                    <a:pt x="23417" y="1670"/>
                  </a:lnTo>
                  <a:lnTo>
                    <a:pt x="21727" y="1729"/>
                  </a:lnTo>
                  <a:lnTo>
                    <a:pt x="19940" y="1749"/>
                  </a:lnTo>
                  <a:lnTo>
                    <a:pt x="18054" y="1749"/>
                  </a:lnTo>
                  <a:lnTo>
                    <a:pt x="16168" y="1729"/>
                  </a:lnTo>
                  <a:lnTo>
                    <a:pt x="14380" y="1690"/>
                  </a:lnTo>
                  <a:lnTo>
                    <a:pt x="12691" y="1631"/>
                  </a:lnTo>
                  <a:lnTo>
                    <a:pt x="11099" y="1552"/>
                  </a:lnTo>
                  <a:lnTo>
                    <a:pt x="9606" y="1454"/>
                  </a:lnTo>
                  <a:lnTo>
                    <a:pt x="8212" y="1356"/>
                  </a:lnTo>
                  <a:lnTo>
                    <a:pt x="6935" y="1238"/>
                  </a:lnTo>
                  <a:lnTo>
                    <a:pt x="5756" y="1120"/>
                  </a:lnTo>
                  <a:lnTo>
                    <a:pt x="4676" y="983"/>
                  </a:lnTo>
                  <a:lnTo>
                    <a:pt x="3713" y="865"/>
                  </a:lnTo>
                  <a:lnTo>
                    <a:pt x="2868" y="708"/>
                  </a:lnTo>
                  <a:lnTo>
                    <a:pt x="2142" y="570"/>
                  </a:lnTo>
                  <a:lnTo>
                    <a:pt x="1533" y="433"/>
                  </a:lnTo>
                  <a:lnTo>
                    <a:pt x="1061" y="276"/>
                  </a:lnTo>
                  <a:lnTo>
                    <a:pt x="688" y="138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3" name="Google Shape;11263;p70"/>
            <p:cNvSpPr/>
            <p:nvPr/>
          </p:nvSpPr>
          <p:spPr>
            <a:xfrm>
              <a:off x="-790309" y="-1429312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72" y="0"/>
                  </a:moveTo>
                  <a:lnTo>
                    <a:pt x="393" y="20"/>
                  </a:lnTo>
                  <a:lnTo>
                    <a:pt x="315" y="59"/>
                  </a:lnTo>
                  <a:lnTo>
                    <a:pt x="236" y="99"/>
                  </a:lnTo>
                  <a:lnTo>
                    <a:pt x="177" y="158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7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786" y="1415"/>
                  </a:lnTo>
                  <a:lnTo>
                    <a:pt x="1199" y="1552"/>
                  </a:lnTo>
                  <a:lnTo>
                    <a:pt x="1670" y="1670"/>
                  </a:lnTo>
                  <a:lnTo>
                    <a:pt x="2200" y="1788"/>
                  </a:lnTo>
                  <a:lnTo>
                    <a:pt x="2809" y="1906"/>
                  </a:lnTo>
                  <a:lnTo>
                    <a:pt x="3497" y="200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77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7"/>
                  </a:lnTo>
                  <a:lnTo>
                    <a:pt x="20549" y="2927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2198" y="2220"/>
                  </a:lnTo>
                  <a:lnTo>
                    <a:pt x="33219" y="2063"/>
                  </a:lnTo>
                  <a:lnTo>
                    <a:pt x="34064" y="1906"/>
                  </a:lnTo>
                  <a:lnTo>
                    <a:pt x="34791" y="1749"/>
                  </a:lnTo>
                  <a:lnTo>
                    <a:pt x="35262" y="1611"/>
                  </a:lnTo>
                  <a:lnTo>
                    <a:pt x="35675" y="1474"/>
                  </a:lnTo>
                  <a:lnTo>
                    <a:pt x="35773" y="1434"/>
                  </a:lnTo>
                  <a:lnTo>
                    <a:pt x="35852" y="1395"/>
                  </a:lnTo>
                  <a:lnTo>
                    <a:pt x="35930" y="1336"/>
                  </a:lnTo>
                  <a:lnTo>
                    <a:pt x="36009" y="1258"/>
                  </a:lnTo>
                  <a:lnTo>
                    <a:pt x="36048" y="1179"/>
                  </a:lnTo>
                  <a:lnTo>
                    <a:pt x="36087" y="1081"/>
                  </a:lnTo>
                  <a:lnTo>
                    <a:pt x="36107" y="943"/>
                  </a:lnTo>
                  <a:lnTo>
                    <a:pt x="36107" y="806"/>
                  </a:lnTo>
                  <a:lnTo>
                    <a:pt x="36087" y="668"/>
                  </a:lnTo>
                  <a:lnTo>
                    <a:pt x="36068" y="531"/>
                  </a:lnTo>
                  <a:lnTo>
                    <a:pt x="36029" y="433"/>
                  </a:lnTo>
                  <a:lnTo>
                    <a:pt x="35970" y="354"/>
                  </a:lnTo>
                  <a:lnTo>
                    <a:pt x="35891" y="275"/>
                  </a:lnTo>
                  <a:lnTo>
                    <a:pt x="35832" y="236"/>
                  </a:lnTo>
                  <a:lnTo>
                    <a:pt x="35753" y="197"/>
                  </a:lnTo>
                  <a:lnTo>
                    <a:pt x="35695" y="177"/>
                  </a:lnTo>
                  <a:lnTo>
                    <a:pt x="35518" y="275"/>
                  </a:lnTo>
                  <a:lnTo>
                    <a:pt x="35302" y="354"/>
                  </a:lnTo>
                  <a:lnTo>
                    <a:pt x="34928" y="492"/>
                  </a:lnTo>
                  <a:lnTo>
                    <a:pt x="34457" y="609"/>
                  </a:lnTo>
                  <a:lnTo>
                    <a:pt x="33887" y="747"/>
                  </a:lnTo>
                  <a:lnTo>
                    <a:pt x="33200" y="865"/>
                  </a:lnTo>
                  <a:lnTo>
                    <a:pt x="32434" y="983"/>
                  </a:lnTo>
                  <a:lnTo>
                    <a:pt x="31569" y="1100"/>
                  </a:lnTo>
                  <a:lnTo>
                    <a:pt x="30607" y="1218"/>
                  </a:lnTo>
                  <a:lnTo>
                    <a:pt x="29546" y="1317"/>
                  </a:lnTo>
                  <a:lnTo>
                    <a:pt x="28406" y="1415"/>
                  </a:lnTo>
                  <a:lnTo>
                    <a:pt x="27169" y="1493"/>
                  </a:lnTo>
                  <a:lnTo>
                    <a:pt x="25853" y="1572"/>
                  </a:lnTo>
                  <a:lnTo>
                    <a:pt x="24458" y="1631"/>
                  </a:lnTo>
                  <a:lnTo>
                    <a:pt x="22984" y="1690"/>
                  </a:lnTo>
                  <a:lnTo>
                    <a:pt x="21413" y="1729"/>
                  </a:lnTo>
                  <a:lnTo>
                    <a:pt x="19763" y="1749"/>
                  </a:lnTo>
                  <a:lnTo>
                    <a:pt x="18054" y="1749"/>
                  </a:lnTo>
                  <a:lnTo>
                    <a:pt x="16187" y="1729"/>
                  </a:lnTo>
                  <a:lnTo>
                    <a:pt x="14400" y="1670"/>
                  </a:lnTo>
                  <a:lnTo>
                    <a:pt x="12710" y="1631"/>
                  </a:lnTo>
                  <a:lnTo>
                    <a:pt x="11119" y="1552"/>
                  </a:lnTo>
                  <a:lnTo>
                    <a:pt x="9626" y="1454"/>
                  </a:lnTo>
                  <a:lnTo>
                    <a:pt x="8251" y="1356"/>
                  </a:lnTo>
                  <a:lnTo>
                    <a:pt x="6954" y="1238"/>
                  </a:lnTo>
                  <a:lnTo>
                    <a:pt x="5776" y="1120"/>
                  </a:lnTo>
                  <a:lnTo>
                    <a:pt x="4715" y="1002"/>
                  </a:lnTo>
                  <a:lnTo>
                    <a:pt x="3752" y="865"/>
                  </a:lnTo>
                  <a:lnTo>
                    <a:pt x="2908" y="708"/>
                  </a:lnTo>
                  <a:lnTo>
                    <a:pt x="2181" y="570"/>
                  </a:lnTo>
                  <a:lnTo>
                    <a:pt x="1572" y="433"/>
                  </a:lnTo>
                  <a:lnTo>
                    <a:pt x="1081" y="295"/>
                  </a:lnTo>
                  <a:lnTo>
                    <a:pt x="707" y="138"/>
                  </a:lnTo>
                  <a:lnTo>
                    <a:pt x="570" y="79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4" name="Google Shape;11264;p70"/>
            <p:cNvSpPr/>
            <p:nvPr/>
          </p:nvSpPr>
          <p:spPr>
            <a:xfrm>
              <a:off x="-790309" y="-1363344"/>
              <a:ext cx="594428" cy="47889"/>
            </a:xfrm>
            <a:custGeom>
              <a:avLst/>
              <a:gdLst/>
              <a:ahLst/>
              <a:cxnLst/>
              <a:rect l="l" t="t" r="r" b="b"/>
              <a:pathLst>
                <a:path w="36108" h="2909" extrusionOk="0">
                  <a:moveTo>
                    <a:pt x="393" y="1"/>
                  </a:moveTo>
                  <a:lnTo>
                    <a:pt x="315" y="40"/>
                  </a:lnTo>
                  <a:lnTo>
                    <a:pt x="236" y="79"/>
                  </a:lnTo>
                  <a:lnTo>
                    <a:pt x="177" y="138"/>
                  </a:lnTo>
                  <a:lnTo>
                    <a:pt x="98" y="217"/>
                  </a:lnTo>
                  <a:lnTo>
                    <a:pt x="59" y="335"/>
                  </a:lnTo>
                  <a:lnTo>
                    <a:pt x="20" y="453"/>
                  </a:lnTo>
                  <a:lnTo>
                    <a:pt x="0" y="610"/>
                  </a:lnTo>
                  <a:lnTo>
                    <a:pt x="20" y="747"/>
                  </a:lnTo>
                  <a:lnTo>
                    <a:pt x="40" y="885"/>
                  </a:lnTo>
                  <a:lnTo>
                    <a:pt x="79" y="983"/>
                  </a:lnTo>
                  <a:lnTo>
                    <a:pt x="118" y="1081"/>
                  </a:lnTo>
                  <a:lnTo>
                    <a:pt x="177" y="1160"/>
                  </a:lnTo>
                  <a:lnTo>
                    <a:pt x="256" y="1199"/>
                  </a:lnTo>
                  <a:lnTo>
                    <a:pt x="354" y="1258"/>
                  </a:lnTo>
                  <a:lnTo>
                    <a:pt x="452" y="1278"/>
                  </a:lnTo>
                  <a:lnTo>
                    <a:pt x="806" y="1396"/>
                  </a:lnTo>
                  <a:lnTo>
                    <a:pt x="1218" y="1514"/>
                  </a:lnTo>
                  <a:lnTo>
                    <a:pt x="1670" y="1651"/>
                  </a:lnTo>
                  <a:lnTo>
                    <a:pt x="2220" y="1769"/>
                  </a:lnTo>
                  <a:lnTo>
                    <a:pt x="2809" y="1867"/>
                  </a:lnTo>
                  <a:lnTo>
                    <a:pt x="3497" y="1985"/>
                  </a:lnTo>
                  <a:lnTo>
                    <a:pt x="4263" y="2103"/>
                  </a:lnTo>
                  <a:lnTo>
                    <a:pt x="5088" y="2201"/>
                  </a:lnTo>
                  <a:lnTo>
                    <a:pt x="6444" y="2358"/>
                  </a:lnTo>
                  <a:lnTo>
                    <a:pt x="7897" y="2496"/>
                  </a:lnTo>
                  <a:lnTo>
                    <a:pt x="9430" y="2614"/>
                  </a:lnTo>
                  <a:lnTo>
                    <a:pt x="11041" y="2712"/>
                  </a:lnTo>
                  <a:lnTo>
                    <a:pt x="12710" y="2790"/>
                  </a:lnTo>
                  <a:lnTo>
                    <a:pt x="14439" y="2849"/>
                  </a:lnTo>
                  <a:lnTo>
                    <a:pt x="16227" y="2889"/>
                  </a:lnTo>
                  <a:lnTo>
                    <a:pt x="18054" y="2908"/>
                  </a:lnTo>
                  <a:lnTo>
                    <a:pt x="18839" y="2908"/>
                  </a:lnTo>
                  <a:lnTo>
                    <a:pt x="20549" y="2889"/>
                  </a:lnTo>
                  <a:lnTo>
                    <a:pt x="22218" y="2869"/>
                  </a:lnTo>
                  <a:lnTo>
                    <a:pt x="23849" y="2830"/>
                  </a:lnTo>
                  <a:lnTo>
                    <a:pt x="25420" y="2751"/>
                  </a:lnTo>
                  <a:lnTo>
                    <a:pt x="26913" y="2673"/>
                  </a:lnTo>
                  <a:lnTo>
                    <a:pt x="28367" y="2574"/>
                  </a:lnTo>
                  <a:lnTo>
                    <a:pt x="29723" y="2476"/>
                  </a:lnTo>
                  <a:lnTo>
                    <a:pt x="30999" y="2339"/>
                  </a:lnTo>
                  <a:lnTo>
                    <a:pt x="32021" y="2221"/>
                  </a:lnTo>
                  <a:lnTo>
                    <a:pt x="32925" y="2083"/>
                  </a:lnTo>
                  <a:lnTo>
                    <a:pt x="33828" y="1926"/>
                  </a:lnTo>
                  <a:lnTo>
                    <a:pt x="34575" y="1769"/>
                  </a:lnTo>
                  <a:lnTo>
                    <a:pt x="35184" y="1612"/>
                  </a:lnTo>
                  <a:lnTo>
                    <a:pt x="35675" y="1455"/>
                  </a:lnTo>
                  <a:lnTo>
                    <a:pt x="35773" y="1415"/>
                  </a:lnTo>
                  <a:lnTo>
                    <a:pt x="35871" y="1376"/>
                  </a:lnTo>
                  <a:lnTo>
                    <a:pt x="35950" y="1317"/>
                  </a:lnTo>
                  <a:lnTo>
                    <a:pt x="36009" y="1239"/>
                  </a:lnTo>
                  <a:lnTo>
                    <a:pt x="36048" y="1160"/>
                  </a:lnTo>
                  <a:lnTo>
                    <a:pt x="36087" y="1042"/>
                  </a:lnTo>
                  <a:lnTo>
                    <a:pt x="36107" y="924"/>
                  </a:lnTo>
                  <a:lnTo>
                    <a:pt x="36107" y="787"/>
                  </a:lnTo>
                  <a:lnTo>
                    <a:pt x="36107" y="649"/>
                  </a:lnTo>
                  <a:lnTo>
                    <a:pt x="36068" y="531"/>
                  </a:lnTo>
                  <a:lnTo>
                    <a:pt x="36029" y="413"/>
                  </a:lnTo>
                  <a:lnTo>
                    <a:pt x="35970" y="335"/>
                  </a:lnTo>
                  <a:lnTo>
                    <a:pt x="35911" y="276"/>
                  </a:lnTo>
                  <a:lnTo>
                    <a:pt x="35852" y="217"/>
                  </a:lnTo>
                  <a:lnTo>
                    <a:pt x="35773" y="178"/>
                  </a:lnTo>
                  <a:lnTo>
                    <a:pt x="35714" y="158"/>
                  </a:lnTo>
                  <a:lnTo>
                    <a:pt x="35577" y="237"/>
                  </a:lnTo>
                  <a:lnTo>
                    <a:pt x="35400" y="315"/>
                  </a:lnTo>
                  <a:lnTo>
                    <a:pt x="35203" y="394"/>
                  </a:lnTo>
                  <a:lnTo>
                    <a:pt x="34948" y="472"/>
                  </a:lnTo>
                  <a:lnTo>
                    <a:pt x="34319" y="630"/>
                  </a:lnTo>
                  <a:lnTo>
                    <a:pt x="33534" y="787"/>
                  </a:lnTo>
                  <a:lnTo>
                    <a:pt x="32355" y="983"/>
                  </a:lnTo>
                  <a:lnTo>
                    <a:pt x="30941" y="1160"/>
                  </a:lnTo>
                  <a:lnTo>
                    <a:pt x="29310" y="1317"/>
                  </a:lnTo>
                  <a:lnTo>
                    <a:pt x="27463" y="1455"/>
                  </a:lnTo>
                  <a:lnTo>
                    <a:pt x="25420" y="1572"/>
                  </a:lnTo>
                  <a:lnTo>
                    <a:pt x="23161" y="1651"/>
                  </a:lnTo>
                  <a:lnTo>
                    <a:pt x="20706" y="1710"/>
                  </a:lnTo>
                  <a:lnTo>
                    <a:pt x="18054" y="1710"/>
                  </a:lnTo>
                  <a:lnTo>
                    <a:pt x="16187" y="1690"/>
                  </a:lnTo>
                  <a:lnTo>
                    <a:pt x="14419" y="1651"/>
                  </a:lnTo>
                  <a:lnTo>
                    <a:pt x="12730" y="1592"/>
                  </a:lnTo>
                  <a:lnTo>
                    <a:pt x="11139" y="1533"/>
                  </a:lnTo>
                  <a:lnTo>
                    <a:pt x="9665" y="1435"/>
                  </a:lnTo>
                  <a:lnTo>
                    <a:pt x="8271" y="1337"/>
                  </a:lnTo>
                  <a:lnTo>
                    <a:pt x="6994" y="1219"/>
                  </a:lnTo>
                  <a:lnTo>
                    <a:pt x="5815" y="1101"/>
                  </a:lnTo>
                  <a:lnTo>
                    <a:pt x="4735" y="983"/>
                  </a:lnTo>
                  <a:lnTo>
                    <a:pt x="3792" y="846"/>
                  </a:lnTo>
                  <a:lnTo>
                    <a:pt x="2947" y="688"/>
                  </a:lnTo>
                  <a:lnTo>
                    <a:pt x="2200" y="551"/>
                  </a:lnTo>
                  <a:lnTo>
                    <a:pt x="1591" y="413"/>
                  </a:lnTo>
                  <a:lnTo>
                    <a:pt x="1100" y="276"/>
                  </a:lnTo>
                  <a:lnTo>
                    <a:pt x="727" y="119"/>
                  </a:lnTo>
                  <a:lnTo>
                    <a:pt x="590" y="60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5" name="Google Shape;11265;p70"/>
            <p:cNvSpPr/>
            <p:nvPr/>
          </p:nvSpPr>
          <p:spPr>
            <a:xfrm>
              <a:off x="-790309" y="-954218"/>
              <a:ext cx="594428" cy="48531"/>
            </a:xfrm>
            <a:custGeom>
              <a:avLst/>
              <a:gdLst/>
              <a:ahLst/>
              <a:cxnLst/>
              <a:rect l="l" t="t" r="r" b="b"/>
              <a:pathLst>
                <a:path w="36108" h="2948" extrusionOk="0">
                  <a:moveTo>
                    <a:pt x="452" y="0"/>
                  </a:moveTo>
                  <a:lnTo>
                    <a:pt x="373" y="20"/>
                  </a:lnTo>
                  <a:lnTo>
                    <a:pt x="295" y="59"/>
                  </a:lnTo>
                  <a:lnTo>
                    <a:pt x="236" y="118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74"/>
                  </a:lnTo>
                  <a:lnTo>
                    <a:pt x="20" y="492"/>
                  </a:lnTo>
                  <a:lnTo>
                    <a:pt x="0" y="64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99"/>
                  </a:lnTo>
                  <a:lnTo>
                    <a:pt x="256" y="1238"/>
                  </a:lnTo>
                  <a:lnTo>
                    <a:pt x="354" y="1297"/>
                  </a:lnTo>
                  <a:lnTo>
                    <a:pt x="452" y="1317"/>
                  </a:lnTo>
                  <a:lnTo>
                    <a:pt x="550" y="1356"/>
                  </a:lnTo>
                  <a:lnTo>
                    <a:pt x="1041" y="1513"/>
                  </a:lnTo>
                  <a:lnTo>
                    <a:pt x="1670" y="1670"/>
                  </a:lnTo>
                  <a:lnTo>
                    <a:pt x="2338" y="1827"/>
                  </a:lnTo>
                  <a:lnTo>
                    <a:pt x="3124" y="1965"/>
                  </a:lnTo>
                  <a:lnTo>
                    <a:pt x="4047" y="210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52"/>
                  </a:lnTo>
                  <a:lnTo>
                    <a:pt x="11041" y="2751"/>
                  </a:lnTo>
                  <a:lnTo>
                    <a:pt x="12710" y="2829"/>
                  </a:lnTo>
                  <a:lnTo>
                    <a:pt x="14439" y="2888"/>
                  </a:lnTo>
                  <a:lnTo>
                    <a:pt x="16227" y="2928"/>
                  </a:lnTo>
                  <a:lnTo>
                    <a:pt x="18054" y="2947"/>
                  </a:lnTo>
                  <a:lnTo>
                    <a:pt x="18839" y="2947"/>
                  </a:lnTo>
                  <a:lnTo>
                    <a:pt x="20549" y="2928"/>
                  </a:lnTo>
                  <a:lnTo>
                    <a:pt x="22218" y="2908"/>
                  </a:lnTo>
                  <a:lnTo>
                    <a:pt x="23849" y="286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515"/>
                  </a:lnTo>
                  <a:lnTo>
                    <a:pt x="30999" y="2377"/>
                  </a:lnTo>
                  <a:lnTo>
                    <a:pt x="31903" y="2260"/>
                  </a:lnTo>
                  <a:lnTo>
                    <a:pt x="33180" y="2083"/>
                  </a:lnTo>
                  <a:lnTo>
                    <a:pt x="33730" y="1985"/>
                  </a:lnTo>
                  <a:lnTo>
                    <a:pt x="34221" y="1886"/>
                  </a:lnTo>
                  <a:lnTo>
                    <a:pt x="34653" y="1788"/>
                  </a:lnTo>
                  <a:lnTo>
                    <a:pt x="35046" y="1690"/>
                  </a:lnTo>
                  <a:lnTo>
                    <a:pt x="35380" y="1592"/>
                  </a:lnTo>
                  <a:lnTo>
                    <a:pt x="35675" y="1493"/>
                  </a:lnTo>
                  <a:lnTo>
                    <a:pt x="35812" y="1435"/>
                  </a:lnTo>
                  <a:lnTo>
                    <a:pt x="35871" y="1395"/>
                  </a:lnTo>
                  <a:lnTo>
                    <a:pt x="35930" y="1356"/>
                  </a:lnTo>
                  <a:lnTo>
                    <a:pt x="35989" y="1297"/>
                  </a:lnTo>
                  <a:lnTo>
                    <a:pt x="36029" y="1238"/>
                  </a:lnTo>
                  <a:lnTo>
                    <a:pt x="36068" y="1140"/>
                  </a:lnTo>
                  <a:lnTo>
                    <a:pt x="36087" y="1061"/>
                  </a:lnTo>
                  <a:lnTo>
                    <a:pt x="36107" y="943"/>
                  </a:lnTo>
                  <a:lnTo>
                    <a:pt x="36107" y="826"/>
                  </a:lnTo>
                  <a:lnTo>
                    <a:pt x="36107" y="708"/>
                  </a:lnTo>
                  <a:lnTo>
                    <a:pt x="36087" y="609"/>
                  </a:lnTo>
                  <a:lnTo>
                    <a:pt x="36048" y="511"/>
                  </a:lnTo>
                  <a:lnTo>
                    <a:pt x="36009" y="433"/>
                  </a:lnTo>
                  <a:lnTo>
                    <a:pt x="35911" y="315"/>
                  </a:lnTo>
                  <a:lnTo>
                    <a:pt x="35812" y="236"/>
                  </a:lnTo>
                  <a:lnTo>
                    <a:pt x="35675" y="177"/>
                  </a:lnTo>
                  <a:lnTo>
                    <a:pt x="35518" y="275"/>
                  </a:lnTo>
                  <a:lnTo>
                    <a:pt x="35321" y="374"/>
                  </a:lnTo>
                  <a:lnTo>
                    <a:pt x="35046" y="472"/>
                  </a:lnTo>
                  <a:lnTo>
                    <a:pt x="34712" y="570"/>
                  </a:lnTo>
                  <a:lnTo>
                    <a:pt x="34319" y="668"/>
                  </a:lnTo>
                  <a:lnTo>
                    <a:pt x="33868" y="767"/>
                  </a:lnTo>
                  <a:lnTo>
                    <a:pt x="33376" y="845"/>
                  </a:lnTo>
                  <a:lnTo>
                    <a:pt x="32807" y="943"/>
                  </a:lnTo>
                  <a:lnTo>
                    <a:pt x="31589" y="1120"/>
                  </a:lnTo>
                  <a:lnTo>
                    <a:pt x="30194" y="1277"/>
                  </a:lnTo>
                  <a:lnTo>
                    <a:pt x="28603" y="1415"/>
                  </a:lnTo>
                  <a:lnTo>
                    <a:pt x="26835" y="1533"/>
                  </a:lnTo>
                  <a:lnTo>
                    <a:pt x="24890" y="1631"/>
                  </a:lnTo>
                  <a:lnTo>
                    <a:pt x="22768" y="1710"/>
                  </a:lnTo>
                  <a:lnTo>
                    <a:pt x="20490" y="1749"/>
                  </a:lnTo>
                  <a:lnTo>
                    <a:pt x="18054" y="1749"/>
                  </a:lnTo>
                  <a:lnTo>
                    <a:pt x="15912" y="1729"/>
                  </a:lnTo>
                  <a:lnTo>
                    <a:pt x="13889" y="1670"/>
                  </a:lnTo>
                  <a:lnTo>
                    <a:pt x="11983" y="1611"/>
                  </a:lnTo>
                  <a:lnTo>
                    <a:pt x="10215" y="1513"/>
                  </a:lnTo>
                  <a:lnTo>
                    <a:pt x="8585" y="1395"/>
                  </a:lnTo>
                  <a:lnTo>
                    <a:pt x="7092" y="1277"/>
                  </a:lnTo>
                  <a:lnTo>
                    <a:pt x="5717" y="1140"/>
                  </a:lnTo>
                  <a:lnTo>
                    <a:pt x="4519" y="983"/>
                  </a:lnTo>
                  <a:lnTo>
                    <a:pt x="3752" y="865"/>
                  </a:lnTo>
                  <a:lnTo>
                    <a:pt x="3065" y="767"/>
                  </a:lnTo>
                  <a:lnTo>
                    <a:pt x="2456" y="649"/>
                  </a:lnTo>
                  <a:lnTo>
                    <a:pt x="1925" y="531"/>
                  </a:lnTo>
                  <a:lnTo>
                    <a:pt x="1454" y="413"/>
                  </a:lnTo>
                  <a:lnTo>
                    <a:pt x="1081" y="295"/>
                  </a:lnTo>
                  <a:lnTo>
                    <a:pt x="766" y="197"/>
                  </a:lnTo>
                  <a:lnTo>
                    <a:pt x="550" y="7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6" name="Google Shape;11266;p70"/>
            <p:cNvSpPr/>
            <p:nvPr/>
          </p:nvSpPr>
          <p:spPr>
            <a:xfrm>
              <a:off x="-790309" y="-884364"/>
              <a:ext cx="594428" cy="48531"/>
            </a:xfrm>
            <a:custGeom>
              <a:avLst/>
              <a:gdLst/>
              <a:ahLst/>
              <a:cxnLst/>
              <a:rect l="l" t="t" r="r" b="b"/>
              <a:pathLst>
                <a:path w="36108" h="2948" extrusionOk="0">
                  <a:moveTo>
                    <a:pt x="452" y="1"/>
                  </a:moveTo>
                  <a:lnTo>
                    <a:pt x="373" y="20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8"/>
                  </a:lnTo>
                  <a:lnTo>
                    <a:pt x="98" y="256"/>
                  </a:lnTo>
                  <a:lnTo>
                    <a:pt x="59" y="374"/>
                  </a:lnTo>
                  <a:lnTo>
                    <a:pt x="20" y="492"/>
                  </a:lnTo>
                  <a:lnTo>
                    <a:pt x="0" y="64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550" y="1356"/>
                  </a:lnTo>
                  <a:lnTo>
                    <a:pt x="904" y="1474"/>
                  </a:lnTo>
                  <a:lnTo>
                    <a:pt x="1297" y="1592"/>
                  </a:lnTo>
                  <a:lnTo>
                    <a:pt x="1768" y="1690"/>
                  </a:lnTo>
                  <a:lnTo>
                    <a:pt x="2299" y="1808"/>
                  </a:lnTo>
                  <a:lnTo>
                    <a:pt x="2888" y="1926"/>
                  </a:lnTo>
                  <a:lnTo>
                    <a:pt x="3536" y="2024"/>
                  </a:lnTo>
                  <a:lnTo>
                    <a:pt x="4283" y="214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28"/>
                  </a:lnTo>
                  <a:lnTo>
                    <a:pt x="18054" y="2947"/>
                  </a:lnTo>
                  <a:lnTo>
                    <a:pt x="18839" y="2947"/>
                  </a:lnTo>
                  <a:lnTo>
                    <a:pt x="21315" y="2928"/>
                  </a:lnTo>
                  <a:lnTo>
                    <a:pt x="23692" y="2869"/>
                  </a:lnTo>
                  <a:lnTo>
                    <a:pt x="25951" y="2771"/>
                  </a:lnTo>
                  <a:lnTo>
                    <a:pt x="28092" y="2633"/>
                  </a:lnTo>
                  <a:lnTo>
                    <a:pt x="29605" y="2515"/>
                  </a:lnTo>
                  <a:lnTo>
                    <a:pt x="30999" y="2378"/>
                  </a:lnTo>
                  <a:lnTo>
                    <a:pt x="31864" y="2279"/>
                  </a:lnTo>
                  <a:lnTo>
                    <a:pt x="32630" y="2162"/>
                  </a:lnTo>
                  <a:lnTo>
                    <a:pt x="33318" y="2063"/>
                  </a:lnTo>
                  <a:lnTo>
                    <a:pt x="33927" y="1946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612"/>
                  </a:lnTo>
                  <a:lnTo>
                    <a:pt x="35675" y="1494"/>
                  </a:lnTo>
                  <a:lnTo>
                    <a:pt x="35832" y="1435"/>
                  </a:lnTo>
                  <a:lnTo>
                    <a:pt x="35891" y="1395"/>
                  </a:lnTo>
                  <a:lnTo>
                    <a:pt x="35950" y="1337"/>
                  </a:lnTo>
                  <a:lnTo>
                    <a:pt x="35989" y="1278"/>
                  </a:lnTo>
                  <a:lnTo>
                    <a:pt x="36048" y="1219"/>
                  </a:lnTo>
                  <a:lnTo>
                    <a:pt x="36068" y="1140"/>
                  </a:lnTo>
                  <a:lnTo>
                    <a:pt x="36087" y="1042"/>
                  </a:lnTo>
                  <a:lnTo>
                    <a:pt x="36107" y="944"/>
                  </a:lnTo>
                  <a:lnTo>
                    <a:pt x="36107" y="826"/>
                  </a:lnTo>
                  <a:lnTo>
                    <a:pt x="36107" y="708"/>
                  </a:lnTo>
                  <a:lnTo>
                    <a:pt x="36087" y="610"/>
                  </a:lnTo>
                  <a:lnTo>
                    <a:pt x="36048" y="511"/>
                  </a:lnTo>
                  <a:lnTo>
                    <a:pt x="36009" y="433"/>
                  </a:lnTo>
                  <a:lnTo>
                    <a:pt x="35930" y="315"/>
                  </a:lnTo>
                  <a:lnTo>
                    <a:pt x="35812" y="236"/>
                  </a:lnTo>
                  <a:lnTo>
                    <a:pt x="35753" y="197"/>
                  </a:lnTo>
                  <a:lnTo>
                    <a:pt x="35675" y="178"/>
                  </a:lnTo>
                  <a:lnTo>
                    <a:pt x="35557" y="256"/>
                  </a:lnTo>
                  <a:lnTo>
                    <a:pt x="35400" y="335"/>
                  </a:lnTo>
                  <a:lnTo>
                    <a:pt x="35203" y="413"/>
                  </a:lnTo>
                  <a:lnTo>
                    <a:pt x="34987" y="492"/>
                  </a:lnTo>
                  <a:lnTo>
                    <a:pt x="34398" y="649"/>
                  </a:lnTo>
                  <a:lnTo>
                    <a:pt x="33652" y="806"/>
                  </a:lnTo>
                  <a:lnTo>
                    <a:pt x="32768" y="944"/>
                  </a:lnTo>
                  <a:lnTo>
                    <a:pt x="31746" y="1101"/>
                  </a:lnTo>
                  <a:lnTo>
                    <a:pt x="30567" y="1238"/>
                  </a:lnTo>
                  <a:lnTo>
                    <a:pt x="29251" y="1356"/>
                  </a:lnTo>
                  <a:lnTo>
                    <a:pt x="28131" y="1454"/>
                  </a:lnTo>
                  <a:lnTo>
                    <a:pt x="26933" y="1533"/>
                  </a:lnTo>
                  <a:lnTo>
                    <a:pt x="25636" y="1592"/>
                  </a:lnTo>
                  <a:lnTo>
                    <a:pt x="24261" y="1651"/>
                  </a:lnTo>
                  <a:lnTo>
                    <a:pt x="22827" y="1710"/>
                  </a:lnTo>
                  <a:lnTo>
                    <a:pt x="21315" y="1729"/>
                  </a:lnTo>
                  <a:lnTo>
                    <a:pt x="19723" y="1749"/>
                  </a:lnTo>
                  <a:lnTo>
                    <a:pt x="18054" y="1749"/>
                  </a:lnTo>
                  <a:lnTo>
                    <a:pt x="16227" y="1729"/>
                  </a:lnTo>
                  <a:lnTo>
                    <a:pt x="14498" y="1690"/>
                  </a:lnTo>
                  <a:lnTo>
                    <a:pt x="12848" y="1631"/>
                  </a:lnTo>
                  <a:lnTo>
                    <a:pt x="11296" y="1572"/>
                  </a:lnTo>
                  <a:lnTo>
                    <a:pt x="9842" y="1474"/>
                  </a:lnTo>
                  <a:lnTo>
                    <a:pt x="8467" y="1395"/>
                  </a:lnTo>
                  <a:lnTo>
                    <a:pt x="7210" y="1278"/>
                  </a:lnTo>
                  <a:lnTo>
                    <a:pt x="6031" y="1160"/>
                  </a:lnTo>
                  <a:lnTo>
                    <a:pt x="4970" y="1042"/>
                  </a:lnTo>
                  <a:lnTo>
                    <a:pt x="4008" y="904"/>
                  </a:lnTo>
                  <a:lnTo>
                    <a:pt x="3163" y="767"/>
                  </a:lnTo>
                  <a:lnTo>
                    <a:pt x="2417" y="629"/>
                  </a:lnTo>
                  <a:lnTo>
                    <a:pt x="1768" y="492"/>
                  </a:lnTo>
                  <a:lnTo>
                    <a:pt x="1258" y="354"/>
                  </a:lnTo>
                  <a:lnTo>
                    <a:pt x="845" y="217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7" name="Google Shape;11267;p70"/>
            <p:cNvSpPr/>
            <p:nvPr/>
          </p:nvSpPr>
          <p:spPr>
            <a:xfrm>
              <a:off x="-790309" y="-814511"/>
              <a:ext cx="594428" cy="48219"/>
            </a:xfrm>
            <a:custGeom>
              <a:avLst/>
              <a:gdLst/>
              <a:ahLst/>
              <a:cxnLst/>
              <a:rect l="l" t="t" r="r" b="b"/>
              <a:pathLst>
                <a:path w="36108" h="2929" extrusionOk="0">
                  <a:moveTo>
                    <a:pt x="452" y="1"/>
                  </a:moveTo>
                  <a:lnTo>
                    <a:pt x="373" y="21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8"/>
                  </a:lnTo>
                  <a:lnTo>
                    <a:pt x="98" y="256"/>
                  </a:lnTo>
                  <a:lnTo>
                    <a:pt x="59" y="355"/>
                  </a:lnTo>
                  <a:lnTo>
                    <a:pt x="20" y="492"/>
                  </a:lnTo>
                  <a:lnTo>
                    <a:pt x="0" y="630"/>
                  </a:lnTo>
                  <a:lnTo>
                    <a:pt x="20" y="787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1"/>
                  </a:lnTo>
                  <a:lnTo>
                    <a:pt x="177" y="1180"/>
                  </a:lnTo>
                  <a:lnTo>
                    <a:pt x="256" y="1239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570" y="1356"/>
                  </a:lnTo>
                  <a:lnTo>
                    <a:pt x="924" y="1474"/>
                  </a:lnTo>
                  <a:lnTo>
                    <a:pt x="1316" y="1592"/>
                  </a:lnTo>
                  <a:lnTo>
                    <a:pt x="1768" y="1690"/>
                  </a:lnTo>
                  <a:lnTo>
                    <a:pt x="2299" y="1808"/>
                  </a:lnTo>
                  <a:lnTo>
                    <a:pt x="2888" y="1926"/>
                  </a:lnTo>
                  <a:lnTo>
                    <a:pt x="3556" y="2024"/>
                  </a:lnTo>
                  <a:lnTo>
                    <a:pt x="4283" y="2142"/>
                  </a:lnTo>
                  <a:lnTo>
                    <a:pt x="5088" y="2240"/>
                  </a:lnTo>
                  <a:lnTo>
                    <a:pt x="6444" y="2398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2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1020" y="2928"/>
                  </a:lnTo>
                  <a:lnTo>
                    <a:pt x="23122" y="2869"/>
                  </a:lnTo>
                  <a:lnTo>
                    <a:pt x="25283" y="2791"/>
                  </a:lnTo>
                  <a:lnTo>
                    <a:pt x="27326" y="2692"/>
                  </a:lnTo>
                  <a:lnTo>
                    <a:pt x="29251" y="2535"/>
                  </a:lnTo>
                  <a:lnTo>
                    <a:pt x="30999" y="2378"/>
                  </a:lnTo>
                  <a:lnTo>
                    <a:pt x="31864" y="2260"/>
                  </a:lnTo>
                  <a:lnTo>
                    <a:pt x="32630" y="2162"/>
                  </a:lnTo>
                  <a:lnTo>
                    <a:pt x="33318" y="2044"/>
                  </a:lnTo>
                  <a:lnTo>
                    <a:pt x="33927" y="1946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53" y="1455"/>
                  </a:lnTo>
                  <a:lnTo>
                    <a:pt x="35852" y="1415"/>
                  </a:lnTo>
                  <a:lnTo>
                    <a:pt x="35950" y="1337"/>
                  </a:lnTo>
                  <a:lnTo>
                    <a:pt x="36009" y="1278"/>
                  </a:lnTo>
                  <a:lnTo>
                    <a:pt x="36048" y="1199"/>
                  </a:lnTo>
                  <a:lnTo>
                    <a:pt x="36068" y="1121"/>
                  </a:lnTo>
                  <a:lnTo>
                    <a:pt x="36087" y="1042"/>
                  </a:lnTo>
                  <a:lnTo>
                    <a:pt x="36107" y="806"/>
                  </a:lnTo>
                  <a:lnTo>
                    <a:pt x="36107" y="708"/>
                  </a:lnTo>
                  <a:lnTo>
                    <a:pt x="36087" y="610"/>
                  </a:lnTo>
                  <a:lnTo>
                    <a:pt x="36029" y="453"/>
                  </a:lnTo>
                  <a:lnTo>
                    <a:pt x="35930" y="335"/>
                  </a:lnTo>
                  <a:lnTo>
                    <a:pt x="35832" y="237"/>
                  </a:lnTo>
                  <a:lnTo>
                    <a:pt x="35753" y="197"/>
                  </a:lnTo>
                  <a:lnTo>
                    <a:pt x="35675" y="178"/>
                  </a:lnTo>
                  <a:lnTo>
                    <a:pt x="35518" y="276"/>
                  </a:lnTo>
                  <a:lnTo>
                    <a:pt x="35262" y="374"/>
                  </a:lnTo>
                  <a:lnTo>
                    <a:pt x="34948" y="492"/>
                  </a:lnTo>
                  <a:lnTo>
                    <a:pt x="34575" y="590"/>
                  </a:lnTo>
                  <a:lnTo>
                    <a:pt x="34103" y="708"/>
                  </a:lnTo>
                  <a:lnTo>
                    <a:pt x="33573" y="806"/>
                  </a:lnTo>
                  <a:lnTo>
                    <a:pt x="32984" y="905"/>
                  </a:lnTo>
                  <a:lnTo>
                    <a:pt x="32316" y="1022"/>
                  </a:lnTo>
                  <a:lnTo>
                    <a:pt x="31589" y="1121"/>
                  </a:lnTo>
                  <a:lnTo>
                    <a:pt x="30783" y="1199"/>
                  </a:lnTo>
                  <a:lnTo>
                    <a:pt x="29919" y="1298"/>
                  </a:lnTo>
                  <a:lnTo>
                    <a:pt x="28996" y="1376"/>
                  </a:lnTo>
                  <a:lnTo>
                    <a:pt x="27994" y="1455"/>
                  </a:lnTo>
                  <a:lnTo>
                    <a:pt x="26933" y="1533"/>
                  </a:lnTo>
                  <a:lnTo>
                    <a:pt x="25833" y="1592"/>
                  </a:lnTo>
                  <a:lnTo>
                    <a:pt x="24654" y="1631"/>
                  </a:lnTo>
                  <a:lnTo>
                    <a:pt x="23122" y="1690"/>
                  </a:lnTo>
                  <a:lnTo>
                    <a:pt x="21531" y="1730"/>
                  </a:lnTo>
                  <a:lnTo>
                    <a:pt x="19822" y="1749"/>
                  </a:lnTo>
                  <a:lnTo>
                    <a:pt x="18054" y="1749"/>
                  </a:lnTo>
                  <a:lnTo>
                    <a:pt x="16227" y="1730"/>
                  </a:lnTo>
                  <a:lnTo>
                    <a:pt x="14498" y="1690"/>
                  </a:lnTo>
                  <a:lnTo>
                    <a:pt x="12867" y="1631"/>
                  </a:lnTo>
                  <a:lnTo>
                    <a:pt x="11316" y="1573"/>
                  </a:lnTo>
                  <a:lnTo>
                    <a:pt x="9862" y="1474"/>
                  </a:lnTo>
                  <a:lnTo>
                    <a:pt x="8487" y="1376"/>
                  </a:lnTo>
                  <a:lnTo>
                    <a:pt x="7229" y="1278"/>
                  </a:lnTo>
                  <a:lnTo>
                    <a:pt x="6070" y="1160"/>
                  </a:lnTo>
                  <a:lnTo>
                    <a:pt x="4990" y="1042"/>
                  </a:lnTo>
                  <a:lnTo>
                    <a:pt x="4027" y="905"/>
                  </a:lnTo>
                  <a:lnTo>
                    <a:pt x="3183" y="767"/>
                  </a:lnTo>
                  <a:lnTo>
                    <a:pt x="2436" y="630"/>
                  </a:lnTo>
                  <a:lnTo>
                    <a:pt x="1788" y="492"/>
                  </a:lnTo>
                  <a:lnTo>
                    <a:pt x="1277" y="355"/>
                  </a:lnTo>
                  <a:lnTo>
                    <a:pt x="865" y="217"/>
                  </a:lnTo>
                  <a:lnTo>
                    <a:pt x="570" y="80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8" name="Google Shape;11268;p70"/>
            <p:cNvSpPr/>
            <p:nvPr/>
          </p:nvSpPr>
          <p:spPr>
            <a:xfrm>
              <a:off x="-790309" y="-744641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0"/>
                  </a:moveTo>
                  <a:lnTo>
                    <a:pt x="373" y="20"/>
                  </a:lnTo>
                  <a:lnTo>
                    <a:pt x="295" y="40"/>
                  </a:lnTo>
                  <a:lnTo>
                    <a:pt x="236" y="98"/>
                  </a:lnTo>
                  <a:lnTo>
                    <a:pt x="157" y="15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1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590" y="1356"/>
                  </a:lnTo>
                  <a:lnTo>
                    <a:pt x="924" y="1474"/>
                  </a:lnTo>
                  <a:lnTo>
                    <a:pt x="1336" y="1591"/>
                  </a:lnTo>
                  <a:lnTo>
                    <a:pt x="1788" y="1690"/>
                  </a:lnTo>
                  <a:lnTo>
                    <a:pt x="2318" y="1808"/>
                  </a:lnTo>
                  <a:lnTo>
                    <a:pt x="2888" y="1925"/>
                  </a:lnTo>
                  <a:lnTo>
                    <a:pt x="3556" y="2024"/>
                  </a:lnTo>
                  <a:lnTo>
                    <a:pt x="4283" y="2122"/>
                  </a:lnTo>
                  <a:lnTo>
                    <a:pt x="5088" y="2240"/>
                  </a:lnTo>
                  <a:lnTo>
                    <a:pt x="6306" y="2377"/>
                  </a:lnTo>
                  <a:lnTo>
                    <a:pt x="7622" y="2495"/>
                  </a:lnTo>
                  <a:lnTo>
                    <a:pt x="8978" y="2613"/>
                  </a:lnTo>
                  <a:lnTo>
                    <a:pt x="10432" y="2692"/>
                  </a:lnTo>
                  <a:lnTo>
                    <a:pt x="11925" y="2770"/>
                  </a:lnTo>
                  <a:lnTo>
                    <a:pt x="13476" y="2849"/>
                  </a:lnTo>
                  <a:lnTo>
                    <a:pt x="15048" y="2888"/>
                  </a:lnTo>
                  <a:lnTo>
                    <a:pt x="16679" y="2908"/>
                  </a:lnTo>
                  <a:lnTo>
                    <a:pt x="18054" y="2927"/>
                  </a:lnTo>
                  <a:lnTo>
                    <a:pt x="20549" y="2927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1864" y="2259"/>
                  </a:lnTo>
                  <a:lnTo>
                    <a:pt x="32630" y="2161"/>
                  </a:lnTo>
                  <a:lnTo>
                    <a:pt x="33318" y="2043"/>
                  </a:lnTo>
                  <a:lnTo>
                    <a:pt x="33927" y="1945"/>
                  </a:lnTo>
                  <a:lnTo>
                    <a:pt x="34457" y="1827"/>
                  </a:lnTo>
                  <a:lnTo>
                    <a:pt x="34928" y="1709"/>
                  </a:lnTo>
                  <a:lnTo>
                    <a:pt x="35321" y="1591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415"/>
                  </a:lnTo>
                  <a:lnTo>
                    <a:pt x="35970" y="1316"/>
                  </a:lnTo>
                  <a:lnTo>
                    <a:pt x="36009" y="1257"/>
                  </a:lnTo>
                  <a:lnTo>
                    <a:pt x="36048" y="1199"/>
                  </a:lnTo>
                  <a:lnTo>
                    <a:pt x="36107" y="1022"/>
                  </a:lnTo>
                  <a:lnTo>
                    <a:pt x="36107" y="806"/>
                  </a:lnTo>
                  <a:lnTo>
                    <a:pt x="36087" y="609"/>
                  </a:lnTo>
                  <a:lnTo>
                    <a:pt x="36029" y="452"/>
                  </a:lnTo>
                  <a:lnTo>
                    <a:pt x="35950" y="334"/>
                  </a:lnTo>
                  <a:lnTo>
                    <a:pt x="35852" y="256"/>
                  </a:lnTo>
                  <a:lnTo>
                    <a:pt x="35753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295"/>
                  </a:lnTo>
                  <a:lnTo>
                    <a:pt x="35105" y="432"/>
                  </a:lnTo>
                  <a:lnTo>
                    <a:pt x="34634" y="570"/>
                  </a:lnTo>
                  <a:lnTo>
                    <a:pt x="34044" y="707"/>
                  </a:lnTo>
                  <a:lnTo>
                    <a:pt x="33337" y="845"/>
                  </a:lnTo>
                  <a:lnTo>
                    <a:pt x="32512" y="982"/>
                  </a:lnTo>
                  <a:lnTo>
                    <a:pt x="31589" y="1100"/>
                  </a:lnTo>
                  <a:lnTo>
                    <a:pt x="30548" y="1218"/>
                  </a:lnTo>
                  <a:lnTo>
                    <a:pt x="29389" y="1336"/>
                  </a:lnTo>
                  <a:lnTo>
                    <a:pt x="28151" y="1434"/>
                  </a:lnTo>
                  <a:lnTo>
                    <a:pt x="26796" y="1533"/>
                  </a:lnTo>
                  <a:lnTo>
                    <a:pt x="25342" y="1611"/>
                  </a:lnTo>
                  <a:lnTo>
                    <a:pt x="23790" y="1670"/>
                  </a:lnTo>
                  <a:lnTo>
                    <a:pt x="22140" y="1709"/>
                  </a:lnTo>
                  <a:lnTo>
                    <a:pt x="20411" y="1729"/>
                  </a:lnTo>
                  <a:lnTo>
                    <a:pt x="18564" y="1749"/>
                  </a:lnTo>
                  <a:lnTo>
                    <a:pt x="18054" y="1749"/>
                  </a:lnTo>
                  <a:lnTo>
                    <a:pt x="16246" y="1729"/>
                  </a:lnTo>
                  <a:lnTo>
                    <a:pt x="14518" y="1690"/>
                  </a:lnTo>
                  <a:lnTo>
                    <a:pt x="12887" y="1631"/>
                  </a:lnTo>
                  <a:lnTo>
                    <a:pt x="11335" y="1552"/>
                  </a:lnTo>
                  <a:lnTo>
                    <a:pt x="9882" y="1474"/>
                  </a:lnTo>
                  <a:lnTo>
                    <a:pt x="8526" y="1375"/>
                  </a:lnTo>
                  <a:lnTo>
                    <a:pt x="7249" y="1277"/>
                  </a:lnTo>
                  <a:lnTo>
                    <a:pt x="6090" y="1159"/>
                  </a:lnTo>
                  <a:lnTo>
                    <a:pt x="5029" y="1041"/>
                  </a:lnTo>
                  <a:lnTo>
                    <a:pt x="4067" y="904"/>
                  </a:lnTo>
                  <a:lnTo>
                    <a:pt x="3202" y="766"/>
                  </a:lnTo>
                  <a:lnTo>
                    <a:pt x="2456" y="629"/>
                  </a:lnTo>
                  <a:lnTo>
                    <a:pt x="1827" y="491"/>
                  </a:lnTo>
                  <a:lnTo>
                    <a:pt x="1297" y="354"/>
                  </a:lnTo>
                  <a:lnTo>
                    <a:pt x="884" y="216"/>
                  </a:lnTo>
                  <a:lnTo>
                    <a:pt x="570" y="7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9" name="Google Shape;11269;p70"/>
            <p:cNvSpPr/>
            <p:nvPr/>
          </p:nvSpPr>
          <p:spPr>
            <a:xfrm>
              <a:off x="-779311" y="-721362"/>
              <a:ext cx="579859" cy="141018"/>
            </a:xfrm>
            <a:custGeom>
              <a:avLst/>
              <a:gdLst/>
              <a:ahLst/>
              <a:cxnLst/>
              <a:rect l="l" t="t" r="r" b="b"/>
              <a:pathLst>
                <a:path w="35223" h="8566" extrusionOk="0">
                  <a:moveTo>
                    <a:pt x="35184" y="1"/>
                  </a:moveTo>
                  <a:lnTo>
                    <a:pt x="35105" y="40"/>
                  </a:lnTo>
                  <a:lnTo>
                    <a:pt x="35007" y="60"/>
                  </a:lnTo>
                  <a:lnTo>
                    <a:pt x="34653" y="177"/>
                  </a:lnTo>
                  <a:lnTo>
                    <a:pt x="34260" y="295"/>
                  </a:lnTo>
                  <a:lnTo>
                    <a:pt x="33789" y="413"/>
                  </a:lnTo>
                  <a:lnTo>
                    <a:pt x="33259" y="531"/>
                  </a:lnTo>
                  <a:lnTo>
                    <a:pt x="32650" y="629"/>
                  </a:lnTo>
                  <a:lnTo>
                    <a:pt x="31962" y="747"/>
                  </a:lnTo>
                  <a:lnTo>
                    <a:pt x="31196" y="845"/>
                  </a:lnTo>
                  <a:lnTo>
                    <a:pt x="30331" y="944"/>
                  </a:lnTo>
                  <a:lnTo>
                    <a:pt x="29055" y="1081"/>
                  </a:lnTo>
                  <a:lnTo>
                    <a:pt x="27699" y="1199"/>
                  </a:lnTo>
                  <a:lnTo>
                    <a:pt x="26245" y="1297"/>
                  </a:lnTo>
                  <a:lnTo>
                    <a:pt x="24752" y="1376"/>
                  </a:lnTo>
                  <a:lnTo>
                    <a:pt x="23181" y="1435"/>
                  </a:lnTo>
                  <a:lnTo>
                    <a:pt x="21550" y="1474"/>
                  </a:lnTo>
                  <a:lnTo>
                    <a:pt x="19881" y="1513"/>
                  </a:lnTo>
                  <a:lnTo>
                    <a:pt x="17386" y="1513"/>
                  </a:lnTo>
                  <a:lnTo>
                    <a:pt x="16011" y="1494"/>
                  </a:lnTo>
                  <a:lnTo>
                    <a:pt x="15087" y="2024"/>
                  </a:lnTo>
                  <a:lnTo>
                    <a:pt x="14144" y="2515"/>
                  </a:lnTo>
                  <a:lnTo>
                    <a:pt x="13182" y="2987"/>
                  </a:lnTo>
                  <a:lnTo>
                    <a:pt x="12219" y="3419"/>
                  </a:lnTo>
                  <a:lnTo>
                    <a:pt x="11257" y="3831"/>
                  </a:lnTo>
                  <a:lnTo>
                    <a:pt x="10274" y="4205"/>
                  </a:lnTo>
                  <a:lnTo>
                    <a:pt x="9272" y="4558"/>
                  </a:lnTo>
                  <a:lnTo>
                    <a:pt x="8271" y="4892"/>
                  </a:lnTo>
                  <a:lnTo>
                    <a:pt x="7269" y="5187"/>
                  </a:lnTo>
                  <a:lnTo>
                    <a:pt x="6247" y="5462"/>
                  </a:lnTo>
                  <a:lnTo>
                    <a:pt x="5206" y="5717"/>
                  </a:lnTo>
                  <a:lnTo>
                    <a:pt x="4184" y="5953"/>
                  </a:lnTo>
                  <a:lnTo>
                    <a:pt x="3143" y="6149"/>
                  </a:lnTo>
                  <a:lnTo>
                    <a:pt x="2102" y="6326"/>
                  </a:lnTo>
                  <a:lnTo>
                    <a:pt x="1061" y="6464"/>
                  </a:lnTo>
                  <a:lnTo>
                    <a:pt x="0" y="6601"/>
                  </a:lnTo>
                  <a:lnTo>
                    <a:pt x="59" y="6680"/>
                  </a:lnTo>
                  <a:lnTo>
                    <a:pt x="79" y="6778"/>
                  </a:lnTo>
                  <a:lnTo>
                    <a:pt x="157" y="6837"/>
                  </a:lnTo>
                  <a:lnTo>
                    <a:pt x="295" y="6916"/>
                  </a:lnTo>
                  <a:lnTo>
                    <a:pt x="629" y="7053"/>
                  </a:lnTo>
                  <a:lnTo>
                    <a:pt x="1100" y="7191"/>
                  </a:lnTo>
                  <a:lnTo>
                    <a:pt x="1690" y="7348"/>
                  </a:lnTo>
                  <a:lnTo>
                    <a:pt x="2416" y="7505"/>
                  </a:lnTo>
                  <a:lnTo>
                    <a:pt x="3261" y="7642"/>
                  </a:lnTo>
                  <a:lnTo>
                    <a:pt x="4224" y="7780"/>
                  </a:lnTo>
                  <a:lnTo>
                    <a:pt x="5285" y="7917"/>
                  </a:lnTo>
                  <a:lnTo>
                    <a:pt x="6463" y="8055"/>
                  </a:lnTo>
                  <a:lnTo>
                    <a:pt x="7760" y="8173"/>
                  </a:lnTo>
                  <a:lnTo>
                    <a:pt x="9135" y="8271"/>
                  </a:lnTo>
                  <a:lnTo>
                    <a:pt x="10628" y="8369"/>
                  </a:lnTo>
                  <a:lnTo>
                    <a:pt x="12219" y="8448"/>
                  </a:lnTo>
                  <a:lnTo>
                    <a:pt x="13909" y="8507"/>
                  </a:lnTo>
                  <a:lnTo>
                    <a:pt x="15696" y="8546"/>
                  </a:lnTo>
                  <a:lnTo>
                    <a:pt x="17562" y="8566"/>
                  </a:lnTo>
                  <a:lnTo>
                    <a:pt x="20490" y="8566"/>
                  </a:lnTo>
                  <a:lnTo>
                    <a:pt x="23063" y="8526"/>
                  </a:lnTo>
                  <a:lnTo>
                    <a:pt x="25322" y="8467"/>
                  </a:lnTo>
                  <a:lnTo>
                    <a:pt x="27287" y="8369"/>
                  </a:lnTo>
                  <a:lnTo>
                    <a:pt x="28956" y="8232"/>
                  </a:lnTo>
                  <a:lnTo>
                    <a:pt x="30371" y="8114"/>
                  </a:lnTo>
                  <a:lnTo>
                    <a:pt x="31549" y="7957"/>
                  </a:lnTo>
                  <a:lnTo>
                    <a:pt x="32512" y="7800"/>
                  </a:lnTo>
                  <a:lnTo>
                    <a:pt x="33278" y="7642"/>
                  </a:lnTo>
                  <a:lnTo>
                    <a:pt x="33868" y="7505"/>
                  </a:lnTo>
                  <a:lnTo>
                    <a:pt x="34319" y="7348"/>
                  </a:lnTo>
                  <a:lnTo>
                    <a:pt x="34634" y="7230"/>
                  </a:lnTo>
                  <a:lnTo>
                    <a:pt x="34850" y="7112"/>
                  </a:lnTo>
                  <a:lnTo>
                    <a:pt x="34968" y="7014"/>
                  </a:lnTo>
                  <a:lnTo>
                    <a:pt x="35027" y="6955"/>
                  </a:lnTo>
                  <a:lnTo>
                    <a:pt x="35046" y="6916"/>
                  </a:lnTo>
                  <a:lnTo>
                    <a:pt x="35125" y="6798"/>
                  </a:lnTo>
                  <a:lnTo>
                    <a:pt x="35223" y="6699"/>
                  </a:lnTo>
                  <a:lnTo>
                    <a:pt x="35184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0" name="Google Shape;11270;p70"/>
            <p:cNvSpPr/>
            <p:nvPr/>
          </p:nvSpPr>
          <p:spPr>
            <a:xfrm>
              <a:off x="-715928" y="-1339736"/>
              <a:ext cx="514865" cy="414295"/>
            </a:xfrm>
            <a:custGeom>
              <a:avLst/>
              <a:gdLst/>
              <a:ahLst/>
              <a:cxnLst/>
              <a:rect l="l" t="t" r="r" b="b"/>
              <a:pathLst>
                <a:path w="31275" h="25166" extrusionOk="0">
                  <a:moveTo>
                    <a:pt x="31196" y="1"/>
                  </a:moveTo>
                  <a:lnTo>
                    <a:pt x="30685" y="178"/>
                  </a:lnTo>
                  <a:lnTo>
                    <a:pt x="30057" y="335"/>
                  </a:lnTo>
                  <a:lnTo>
                    <a:pt x="29310" y="492"/>
                  </a:lnTo>
                  <a:lnTo>
                    <a:pt x="28407" y="649"/>
                  </a:lnTo>
                  <a:lnTo>
                    <a:pt x="28014" y="1494"/>
                  </a:lnTo>
                  <a:lnTo>
                    <a:pt x="27582" y="2339"/>
                  </a:lnTo>
                  <a:lnTo>
                    <a:pt x="27149" y="3164"/>
                  </a:lnTo>
                  <a:lnTo>
                    <a:pt x="26698" y="3989"/>
                  </a:lnTo>
                  <a:lnTo>
                    <a:pt x="26226" y="4794"/>
                  </a:lnTo>
                  <a:lnTo>
                    <a:pt x="25735" y="5600"/>
                  </a:lnTo>
                  <a:lnTo>
                    <a:pt x="25224" y="6385"/>
                  </a:lnTo>
                  <a:lnTo>
                    <a:pt x="24713" y="7171"/>
                  </a:lnTo>
                  <a:lnTo>
                    <a:pt x="24163" y="7937"/>
                  </a:lnTo>
                  <a:lnTo>
                    <a:pt x="23613" y="8704"/>
                  </a:lnTo>
                  <a:lnTo>
                    <a:pt x="23024" y="9450"/>
                  </a:lnTo>
                  <a:lnTo>
                    <a:pt x="22435" y="10197"/>
                  </a:lnTo>
                  <a:lnTo>
                    <a:pt x="21806" y="10923"/>
                  </a:lnTo>
                  <a:lnTo>
                    <a:pt x="21177" y="11631"/>
                  </a:lnTo>
                  <a:lnTo>
                    <a:pt x="20510" y="12318"/>
                  </a:lnTo>
                  <a:lnTo>
                    <a:pt x="19842" y="13006"/>
                  </a:lnTo>
                  <a:lnTo>
                    <a:pt x="18761" y="14008"/>
                  </a:lnTo>
                  <a:lnTo>
                    <a:pt x="17661" y="14970"/>
                  </a:lnTo>
                  <a:lnTo>
                    <a:pt x="16541" y="15894"/>
                  </a:lnTo>
                  <a:lnTo>
                    <a:pt x="15382" y="16778"/>
                  </a:lnTo>
                  <a:lnTo>
                    <a:pt x="14204" y="17622"/>
                  </a:lnTo>
                  <a:lnTo>
                    <a:pt x="13005" y="18447"/>
                  </a:lnTo>
                  <a:lnTo>
                    <a:pt x="11787" y="19213"/>
                  </a:lnTo>
                  <a:lnTo>
                    <a:pt x="10530" y="19960"/>
                  </a:lnTo>
                  <a:lnTo>
                    <a:pt x="9273" y="20648"/>
                  </a:lnTo>
                  <a:lnTo>
                    <a:pt x="7996" y="21315"/>
                  </a:lnTo>
                  <a:lnTo>
                    <a:pt x="6699" y="21924"/>
                  </a:lnTo>
                  <a:lnTo>
                    <a:pt x="5383" y="22514"/>
                  </a:lnTo>
                  <a:lnTo>
                    <a:pt x="4047" y="23044"/>
                  </a:lnTo>
                  <a:lnTo>
                    <a:pt x="2711" y="23535"/>
                  </a:lnTo>
                  <a:lnTo>
                    <a:pt x="1356" y="23987"/>
                  </a:lnTo>
                  <a:lnTo>
                    <a:pt x="1" y="24400"/>
                  </a:lnTo>
                  <a:lnTo>
                    <a:pt x="1199" y="24557"/>
                  </a:lnTo>
                  <a:lnTo>
                    <a:pt x="2574" y="24694"/>
                  </a:lnTo>
                  <a:lnTo>
                    <a:pt x="4067" y="24812"/>
                  </a:lnTo>
                  <a:lnTo>
                    <a:pt x="5697" y="24930"/>
                  </a:lnTo>
                  <a:lnTo>
                    <a:pt x="7465" y="25028"/>
                  </a:lnTo>
                  <a:lnTo>
                    <a:pt x="9371" y="25087"/>
                  </a:lnTo>
                  <a:lnTo>
                    <a:pt x="11394" y="25146"/>
                  </a:lnTo>
                  <a:lnTo>
                    <a:pt x="13536" y="25166"/>
                  </a:lnTo>
                  <a:lnTo>
                    <a:pt x="15972" y="25166"/>
                  </a:lnTo>
                  <a:lnTo>
                    <a:pt x="18250" y="25127"/>
                  </a:lnTo>
                  <a:lnTo>
                    <a:pt x="20372" y="25048"/>
                  </a:lnTo>
                  <a:lnTo>
                    <a:pt x="22317" y="24950"/>
                  </a:lnTo>
                  <a:lnTo>
                    <a:pt x="24085" y="24832"/>
                  </a:lnTo>
                  <a:lnTo>
                    <a:pt x="25676" y="24694"/>
                  </a:lnTo>
                  <a:lnTo>
                    <a:pt x="27071" y="24537"/>
                  </a:lnTo>
                  <a:lnTo>
                    <a:pt x="28289" y="24360"/>
                  </a:lnTo>
                  <a:lnTo>
                    <a:pt x="28682" y="23732"/>
                  </a:lnTo>
                  <a:lnTo>
                    <a:pt x="29094" y="23103"/>
                  </a:lnTo>
                  <a:lnTo>
                    <a:pt x="29467" y="22475"/>
                  </a:lnTo>
                  <a:lnTo>
                    <a:pt x="29860" y="21826"/>
                  </a:lnTo>
                  <a:lnTo>
                    <a:pt x="30214" y="21158"/>
                  </a:lnTo>
                  <a:lnTo>
                    <a:pt x="30587" y="20490"/>
                  </a:lnTo>
                  <a:lnTo>
                    <a:pt x="30921" y="19822"/>
                  </a:lnTo>
                  <a:lnTo>
                    <a:pt x="31275" y="19135"/>
                  </a:lnTo>
                  <a:lnTo>
                    <a:pt x="31196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1" name="Google Shape;11271;p70"/>
            <p:cNvSpPr/>
            <p:nvPr/>
          </p:nvSpPr>
          <p:spPr>
            <a:xfrm>
              <a:off x="-484686" y="-791216"/>
              <a:ext cx="284604" cy="75365"/>
            </a:xfrm>
            <a:custGeom>
              <a:avLst/>
              <a:gdLst/>
              <a:ahLst/>
              <a:cxnLst/>
              <a:rect l="l" t="t" r="r" b="b"/>
              <a:pathLst>
                <a:path w="17288" h="4578" extrusionOk="0">
                  <a:moveTo>
                    <a:pt x="17288" y="0"/>
                  </a:moveTo>
                  <a:lnTo>
                    <a:pt x="17189" y="40"/>
                  </a:lnTo>
                  <a:lnTo>
                    <a:pt x="17111" y="59"/>
                  </a:lnTo>
                  <a:lnTo>
                    <a:pt x="16757" y="177"/>
                  </a:lnTo>
                  <a:lnTo>
                    <a:pt x="16364" y="295"/>
                  </a:lnTo>
                  <a:lnTo>
                    <a:pt x="15893" y="413"/>
                  </a:lnTo>
                  <a:lnTo>
                    <a:pt x="15363" y="531"/>
                  </a:lnTo>
                  <a:lnTo>
                    <a:pt x="14754" y="629"/>
                  </a:lnTo>
                  <a:lnTo>
                    <a:pt x="14066" y="747"/>
                  </a:lnTo>
                  <a:lnTo>
                    <a:pt x="13300" y="845"/>
                  </a:lnTo>
                  <a:lnTo>
                    <a:pt x="12435" y="963"/>
                  </a:lnTo>
                  <a:lnTo>
                    <a:pt x="10687" y="1120"/>
                  </a:lnTo>
                  <a:lnTo>
                    <a:pt x="8762" y="1277"/>
                  </a:lnTo>
                  <a:lnTo>
                    <a:pt x="6719" y="1376"/>
                  </a:lnTo>
                  <a:lnTo>
                    <a:pt x="4558" y="1454"/>
                  </a:lnTo>
                  <a:lnTo>
                    <a:pt x="3536" y="2240"/>
                  </a:lnTo>
                  <a:lnTo>
                    <a:pt x="2476" y="2986"/>
                  </a:lnTo>
                  <a:lnTo>
                    <a:pt x="1395" y="3713"/>
                  </a:lnTo>
                  <a:lnTo>
                    <a:pt x="275" y="4401"/>
                  </a:lnTo>
                  <a:lnTo>
                    <a:pt x="0" y="4578"/>
                  </a:lnTo>
                  <a:lnTo>
                    <a:pt x="1847" y="4558"/>
                  </a:lnTo>
                  <a:lnTo>
                    <a:pt x="3576" y="4538"/>
                  </a:lnTo>
                  <a:lnTo>
                    <a:pt x="5226" y="4499"/>
                  </a:lnTo>
                  <a:lnTo>
                    <a:pt x="6778" y="4440"/>
                  </a:lnTo>
                  <a:lnTo>
                    <a:pt x="8232" y="4362"/>
                  </a:lnTo>
                  <a:lnTo>
                    <a:pt x="9587" y="4263"/>
                  </a:lnTo>
                  <a:lnTo>
                    <a:pt x="10825" y="4165"/>
                  </a:lnTo>
                  <a:lnTo>
                    <a:pt x="11984" y="4047"/>
                  </a:lnTo>
                  <a:lnTo>
                    <a:pt x="13025" y="3929"/>
                  </a:lnTo>
                  <a:lnTo>
                    <a:pt x="13948" y="3811"/>
                  </a:lnTo>
                  <a:lnTo>
                    <a:pt x="14773" y="3674"/>
                  </a:lnTo>
                  <a:lnTo>
                    <a:pt x="15480" y="3536"/>
                  </a:lnTo>
                  <a:lnTo>
                    <a:pt x="16070" y="3399"/>
                  </a:lnTo>
                  <a:lnTo>
                    <a:pt x="16541" y="3261"/>
                  </a:lnTo>
                  <a:lnTo>
                    <a:pt x="16875" y="3124"/>
                  </a:lnTo>
                  <a:lnTo>
                    <a:pt x="17013" y="3065"/>
                  </a:lnTo>
                  <a:lnTo>
                    <a:pt x="17111" y="3006"/>
                  </a:lnTo>
                  <a:lnTo>
                    <a:pt x="17189" y="3026"/>
                  </a:lnTo>
                  <a:lnTo>
                    <a:pt x="17288" y="3085"/>
                  </a:lnTo>
                  <a:lnTo>
                    <a:pt x="17288" y="0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2" name="Google Shape;11272;p70"/>
            <p:cNvSpPr/>
            <p:nvPr/>
          </p:nvSpPr>
          <p:spPr>
            <a:xfrm>
              <a:off x="-250217" y="-1024730"/>
              <a:ext cx="49503" cy="86049"/>
            </a:xfrm>
            <a:custGeom>
              <a:avLst/>
              <a:gdLst/>
              <a:ahLst/>
              <a:cxnLst/>
              <a:rect l="l" t="t" r="r" b="b"/>
              <a:pathLst>
                <a:path w="3007" h="5227" extrusionOk="0">
                  <a:moveTo>
                    <a:pt x="2987" y="1"/>
                  </a:moveTo>
                  <a:lnTo>
                    <a:pt x="2633" y="688"/>
                  </a:lnTo>
                  <a:lnTo>
                    <a:pt x="2299" y="1356"/>
                  </a:lnTo>
                  <a:lnTo>
                    <a:pt x="1926" y="2024"/>
                  </a:lnTo>
                  <a:lnTo>
                    <a:pt x="1572" y="2692"/>
                  </a:lnTo>
                  <a:lnTo>
                    <a:pt x="1179" y="3341"/>
                  </a:lnTo>
                  <a:lnTo>
                    <a:pt x="806" y="3969"/>
                  </a:lnTo>
                  <a:lnTo>
                    <a:pt x="394" y="4598"/>
                  </a:lnTo>
                  <a:lnTo>
                    <a:pt x="1" y="5226"/>
                  </a:lnTo>
                  <a:lnTo>
                    <a:pt x="1" y="5226"/>
                  </a:lnTo>
                  <a:lnTo>
                    <a:pt x="570" y="5128"/>
                  </a:lnTo>
                  <a:lnTo>
                    <a:pt x="1062" y="5050"/>
                  </a:lnTo>
                  <a:lnTo>
                    <a:pt x="1513" y="4951"/>
                  </a:lnTo>
                  <a:lnTo>
                    <a:pt x="1906" y="4853"/>
                  </a:lnTo>
                  <a:lnTo>
                    <a:pt x="2240" y="4755"/>
                  </a:lnTo>
                  <a:lnTo>
                    <a:pt x="2515" y="4657"/>
                  </a:lnTo>
                  <a:lnTo>
                    <a:pt x="2712" y="4558"/>
                  </a:lnTo>
                  <a:lnTo>
                    <a:pt x="2869" y="4460"/>
                  </a:lnTo>
                  <a:lnTo>
                    <a:pt x="3006" y="4519"/>
                  </a:lnTo>
                  <a:lnTo>
                    <a:pt x="3006" y="4519"/>
                  </a:lnTo>
                  <a:lnTo>
                    <a:pt x="2987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3" name="Google Shape;11273;p70"/>
            <p:cNvSpPr/>
            <p:nvPr/>
          </p:nvSpPr>
          <p:spPr>
            <a:xfrm>
              <a:off x="-308744" y="-930609"/>
              <a:ext cx="108027" cy="68583"/>
            </a:xfrm>
            <a:custGeom>
              <a:avLst/>
              <a:gdLst/>
              <a:ahLst/>
              <a:cxnLst/>
              <a:rect l="l" t="t" r="r" b="b"/>
              <a:pathLst>
                <a:path w="6562" h="4166" extrusionOk="0">
                  <a:moveTo>
                    <a:pt x="6561" y="1"/>
                  </a:moveTo>
                  <a:lnTo>
                    <a:pt x="6424" y="59"/>
                  </a:lnTo>
                  <a:lnTo>
                    <a:pt x="6129" y="158"/>
                  </a:lnTo>
                  <a:lnTo>
                    <a:pt x="5795" y="256"/>
                  </a:lnTo>
                  <a:lnTo>
                    <a:pt x="5402" y="354"/>
                  </a:lnTo>
                  <a:lnTo>
                    <a:pt x="4970" y="452"/>
                  </a:lnTo>
                  <a:lnTo>
                    <a:pt x="4479" y="551"/>
                  </a:lnTo>
                  <a:lnTo>
                    <a:pt x="3929" y="649"/>
                  </a:lnTo>
                  <a:lnTo>
                    <a:pt x="2652" y="826"/>
                  </a:lnTo>
                  <a:lnTo>
                    <a:pt x="2024" y="1690"/>
                  </a:lnTo>
                  <a:lnTo>
                    <a:pt x="1356" y="2535"/>
                  </a:lnTo>
                  <a:lnTo>
                    <a:pt x="688" y="3360"/>
                  </a:lnTo>
                  <a:lnTo>
                    <a:pt x="0" y="4165"/>
                  </a:lnTo>
                  <a:lnTo>
                    <a:pt x="1316" y="4047"/>
                  </a:lnTo>
                  <a:lnTo>
                    <a:pt x="2495" y="3910"/>
                  </a:lnTo>
                  <a:lnTo>
                    <a:pt x="3517" y="3753"/>
                  </a:lnTo>
                  <a:lnTo>
                    <a:pt x="4401" y="3615"/>
                  </a:lnTo>
                  <a:lnTo>
                    <a:pt x="5147" y="3458"/>
                  </a:lnTo>
                  <a:lnTo>
                    <a:pt x="5736" y="3301"/>
                  </a:lnTo>
                  <a:lnTo>
                    <a:pt x="5952" y="3222"/>
                  </a:lnTo>
                  <a:lnTo>
                    <a:pt x="6149" y="3144"/>
                  </a:lnTo>
                  <a:lnTo>
                    <a:pt x="6306" y="3065"/>
                  </a:lnTo>
                  <a:lnTo>
                    <a:pt x="6424" y="2987"/>
                  </a:lnTo>
                  <a:lnTo>
                    <a:pt x="6502" y="3006"/>
                  </a:lnTo>
                  <a:lnTo>
                    <a:pt x="6561" y="3045"/>
                  </a:lnTo>
                  <a:lnTo>
                    <a:pt x="6561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4" name="Google Shape;11274;p70"/>
            <p:cNvSpPr/>
            <p:nvPr/>
          </p:nvSpPr>
          <p:spPr>
            <a:xfrm>
              <a:off x="-384425" y="-860756"/>
              <a:ext cx="184034" cy="73110"/>
            </a:xfrm>
            <a:custGeom>
              <a:avLst/>
              <a:gdLst/>
              <a:ahLst/>
              <a:cxnLst/>
              <a:rect l="l" t="t" r="r" b="b"/>
              <a:pathLst>
                <a:path w="11179" h="4441" extrusionOk="0">
                  <a:moveTo>
                    <a:pt x="11178" y="1"/>
                  </a:moveTo>
                  <a:lnTo>
                    <a:pt x="11021" y="60"/>
                  </a:lnTo>
                  <a:lnTo>
                    <a:pt x="10667" y="178"/>
                  </a:lnTo>
                  <a:lnTo>
                    <a:pt x="10274" y="276"/>
                  </a:lnTo>
                  <a:lnTo>
                    <a:pt x="9803" y="394"/>
                  </a:lnTo>
                  <a:lnTo>
                    <a:pt x="9273" y="512"/>
                  </a:lnTo>
                  <a:lnTo>
                    <a:pt x="8664" y="629"/>
                  </a:lnTo>
                  <a:lnTo>
                    <a:pt x="7976" y="728"/>
                  </a:lnTo>
                  <a:lnTo>
                    <a:pt x="7210" y="845"/>
                  </a:lnTo>
                  <a:lnTo>
                    <a:pt x="6345" y="944"/>
                  </a:lnTo>
                  <a:lnTo>
                    <a:pt x="4951" y="1081"/>
                  </a:lnTo>
                  <a:lnTo>
                    <a:pt x="3438" y="1199"/>
                  </a:lnTo>
                  <a:lnTo>
                    <a:pt x="2613" y="2044"/>
                  </a:lnTo>
                  <a:lnTo>
                    <a:pt x="1768" y="2869"/>
                  </a:lnTo>
                  <a:lnTo>
                    <a:pt x="904" y="3674"/>
                  </a:lnTo>
                  <a:lnTo>
                    <a:pt x="0" y="4440"/>
                  </a:lnTo>
                  <a:lnTo>
                    <a:pt x="1179" y="4401"/>
                  </a:lnTo>
                  <a:lnTo>
                    <a:pt x="2279" y="4342"/>
                  </a:lnTo>
                  <a:lnTo>
                    <a:pt x="3340" y="4264"/>
                  </a:lnTo>
                  <a:lnTo>
                    <a:pt x="4342" y="4185"/>
                  </a:lnTo>
                  <a:lnTo>
                    <a:pt x="5265" y="4107"/>
                  </a:lnTo>
                  <a:lnTo>
                    <a:pt x="6129" y="4008"/>
                  </a:lnTo>
                  <a:lnTo>
                    <a:pt x="6935" y="3930"/>
                  </a:lnTo>
                  <a:lnTo>
                    <a:pt x="7662" y="3831"/>
                  </a:lnTo>
                  <a:lnTo>
                    <a:pt x="8330" y="3714"/>
                  </a:lnTo>
                  <a:lnTo>
                    <a:pt x="8919" y="3615"/>
                  </a:lnTo>
                  <a:lnTo>
                    <a:pt x="9449" y="3517"/>
                  </a:lnTo>
                  <a:lnTo>
                    <a:pt x="9921" y="3399"/>
                  </a:lnTo>
                  <a:lnTo>
                    <a:pt x="10294" y="3301"/>
                  </a:lnTo>
                  <a:lnTo>
                    <a:pt x="10608" y="3183"/>
                  </a:lnTo>
                  <a:lnTo>
                    <a:pt x="10864" y="3085"/>
                  </a:lnTo>
                  <a:lnTo>
                    <a:pt x="11021" y="2987"/>
                  </a:lnTo>
                  <a:lnTo>
                    <a:pt x="11099" y="3006"/>
                  </a:lnTo>
                  <a:lnTo>
                    <a:pt x="11178" y="3046"/>
                  </a:lnTo>
                  <a:lnTo>
                    <a:pt x="11178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5" name="Google Shape;11275;p70"/>
            <p:cNvSpPr/>
            <p:nvPr/>
          </p:nvSpPr>
          <p:spPr>
            <a:xfrm>
              <a:off x="-238249" y="-1405062"/>
              <a:ext cx="35592" cy="54672"/>
            </a:xfrm>
            <a:custGeom>
              <a:avLst/>
              <a:gdLst/>
              <a:ahLst/>
              <a:cxnLst/>
              <a:rect l="l" t="t" r="r" b="b"/>
              <a:pathLst>
                <a:path w="2162" h="3321" extrusionOk="0">
                  <a:moveTo>
                    <a:pt x="2162" y="1"/>
                  </a:moveTo>
                  <a:lnTo>
                    <a:pt x="1749" y="138"/>
                  </a:lnTo>
                  <a:lnTo>
                    <a:pt x="1258" y="276"/>
                  </a:lnTo>
                  <a:lnTo>
                    <a:pt x="649" y="1808"/>
                  </a:lnTo>
                  <a:lnTo>
                    <a:pt x="1" y="3321"/>
                  </a:lnTo>
                  <a:lnTo>
                    <a:pt x="786" y="3164"/>
                  </a:lnTo>
                  <a:lnTo>
                    <a:pt x="1395" y="3006"/>
                  </a:lnTo>
                  <a:lnTo>
                    <a:pt x="1651" y="2908"/>
                  </a:lnTo>
                  <a:lnTo>
                    <a:pt x="1867" y="2830"/>
                  </a:lnTo>
                  <a:lnTo>
                    <a:pt x="2024" y="2751"/>
                  </a:lnTo>
                  <a:lnTo>
                    <a:pt x="2142" y="2672"/>
                  </a:lnTo>
                  <a:lnTo>
                    <a:pt x="2162" y="2574"/>
                  </a:lnTo>
                  <a:lnTo>
                    <a:pt x="2162" y="2260"/>
                  </a:lnTo>
                  <a:lnTo>
                    <a:pt x="2162" y="1337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6608C894-0CE6-7C02-062B-4B951AD386DB}"/>
              </a:ext>
            </a:extLst>
          </p:cNvPr>
          <p:cNvSpPr txBox="1"/>
          <p:nvPr/>
        </p:nvSpPr>
        <p:spPr>
          <a:xfrm>
            <a:off x="0" y="38182"/>
            <a:ext cx="9144000" cy="515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2000" b="1" dirty="0">
                <a:solidFill>
                  <a:srgbClr val="583F5C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b="1" dirty="0">
              <a:solidFill>
                <a:srgbClr val="583F5C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44436F2-65D3-8C27-DE00-5BDFE47C9772}"/>
              </a:ext>
            </a:extLst>
          </p:cNvPr>
          <p:cNvSpPr txBox="1"/>
          <p:nvPr/>
        </p:nvSpPr>
        <p:spPr>
          <a:xfrm>
            <a:off x="561951" y="909756"/>
            <a:ext cx="4312902" cy="33239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300000"/>
              </a:lnSpc>
            </a:pPr>
            <a:r>
              <a:rPr lang="fa-IR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  <a:endParaRPr lang="en-US" sz="120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300000"/>
              </a:lnSpc>
            </a:pPr>
            <a:endParaRPr lang="en-US" sz="120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</p:cSld>
  <p:clrMapOvr>
    <a:masterClrMapping/>
  </p:clrMapOvr>
  <p:transition spd="slow">
    <p:push dir="u"/>
  </p:transition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03" name="Google Shape;11303;p72"/>
          <p:cNvSpPr/>
          <p:nvPr/>
        </p:nvSpPr>
        <p:spPr>
          <a:xfrm>
            <a:off x="6784892" y="1818483"/>
            <a:ext cx="759000" cy="7590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04" name="Google Shape;11304;p72"/>
          <p:cNvGrpSpPr/>
          <p:nvPr/>
        </p:nvGrpSpPr>
        <p:grpSpPr>
          <a:xfrm>
            <a:off x="758899" y="1401065"/>
            <a:ext cx="5053010" cy="2692022"/>
            <a:chOff x="-6278622" y="2442183"/>
            <a:chExt cx="13760920" cy="7331215"/>
          </a:xfrm>
        </p:grpSpPr>
        <p:sp>
          <p:nvSpPr>
            <p:cNvPr id="11305" name="Google Shape;11305;p72"/>
            <p:cNvSpPr/>
            <p:nvPr/>
          </p:nvSpPr>
          <p:spPr>
            <a:xfrm>
              <a:off x="1809660" y="6027249"/>
              <a:ext cx="2851319" cy="636466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6" name="Google Shape;11306;p72"/>
            <p:cNvSpPr/>
            <p:nvPr/>
          </p:nvSpPr>
          <p:spPr>
            <a:xfrm>
              <a:off x="-1119115" y="2686805"/>
              <a:ext cx="7940757" cy="5994897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7" name="Google Shape;11307;p72"/>
            <p:cNvSpPr/>
            <p:nvPr/>
          </p:nvSpPr>
          <p:spPr>
            <a:xfrm>
              <a:off x="4673460" y="7404600"/>
              <a:ext cx="2138297" cy="1569232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8" name="Google Shape;11308;p72"/>
            <p:cNvSpPr/>
            <p:nvPr/>
          </p:nvSpPr>
          <p:spPr>
            <a:xfrm>
              <a:off x="5692184" y="6856359"/>
              <a:ext cx="1102093" cy="601182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9" name="Google Shape;11309;p72"/>
            <p:cNvSpPr/>
            <p:nvPr/>
          </p:nvSpPr>
          <p:spPr>
            <a:xfrm>
              <a:off x="4644299" y="6452480"/>
              <a:ext cx="543985" cy="614003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0" name="Google Shape;11310;p72"/>
            <p:cNvSpPr/>
            <p:nvPr/>
          </p:nvSpPr>
          <p:spPr>
            <a:xfrm>
              <a:off x="3961246" y="6521890"/>
              <a:ext cx="1044590" cy="830433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1" name="Google Shape;11311;p72"/>
            <p:cNvSpPr/>
            <p:nvPr/>
          </p:nvSpPr>
          <p:spPr>
            <a:xfrm>
              <a:off x="1733021" y="7419157"/>
              <a:ext cx="438186" cy="762419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2" name="Google Shape;11312;p72"/>
            <p:cNvSpPr/>
            <p:nvPr/>
          </p:nvSpPr>
          <p:spPr>
            <a:xfrm>
              <a:off x="5684713" y="4263420"/>
              <a:ext cx="515644" cy="806476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3" name="Google Shape;11313;p72"/>
            <p:cNvSpPr/>
            <p:nvPr/>
          </p:nvSpPr>
          <p:spPr>
            <a:xfrm>
              <a:off x="6578499" y="8749753"/>
              <a:ext cx="903798" cy="683608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4" name="Google Shape;11314;p72"/>
            <p:cNvSpPr/>
            <p:nvPr/>
          </p:nvSpPr>
          <p:spPr>
            <a:xfrm>
              <a:off x="5429827" y="5730618"/>
              <a:ext cx="448983" cy="743138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5" name="Google Shape;11315;p72"/>
            <p:cNvSpPr/>
            <p:nvPr/>
          </p:nvSpPr>
          <p:spPr>
            <a:xfrm>
              <a:off x="5109099" y="6740387"/>
              <a:ext cx="357403" cy="438498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6" name="Google Shape;11316;p72"/>
            <p:cNvSpPr/>
            <p:nvPr/>
          </p:nvSpPr>
          <p:spPr>
            <a:xfrm>
              <a:off x="1600565" y="2692782"/>
              <a:ext cx="501521" cy="31428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7" name="Google Shape;11317;p72"/>
            <p:cNvSpPr/>
            <p:nvPr/>
          </p:nvSpPr>
          <p:spPr>
            <a:xfrm>
              <a:off x="223662" y="2573242"/>
              <a:ext cx="474818" cy="171167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8" name="Google Shape;11318;p72"/>
            <p:cNvSpPr/>
            <p:nvPr/>
          </p:nvSpPr>
          <p:spPr>
            <a:xfrm>
              <a:off x="-633492" y="3721493"/>
              <a:ext cx="223311" cy="223322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9" name="Google Shape;11319;p72"/>
            <p:cNvSpPr/>
            <p:nvPr/>
          </p:nvSpPr>
          <p:spPr>
            <a:xfrm>
              <a:off x="4999394" y="7279855"/>
              <a:ext cx="415195" cy="158827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0" name="Google Shape;11320;p72"/>
            <p:cNvSpPr/>
            <p:nvPr/>
          </p:nvSpPr>
          <p:spPr>
            <a:xfrm>
              <a:off x="4312967" y="2740260"/>
              <a:ext cx="505473" cy="105708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1" name="Google Shape;11321;p72"/>
            <p:cNvSpPr/>
            <p:nvPr/>
          </p:nvSpPr>
          <p:spPr>
            <a:xfrm>
              <a:off x="5799671" y="9079064"/>
              <a:ext cx="242398" cy="187749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2" name="Google Shape;11322;p72"/>
            <p:cNvSpPr/>
            <p:nvPr/>
          </p:nvSpPr>
          <p:spPr>
            <a:xfrm>
              <a:off x="3557275" y="6215475"/>
              <a:ext cx="158289" cy="246893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3" name="Google Shape;11323;p72"/>
            <p:cNvSpPr/>
            <p:nvPr/>
          </p:nvSpPr>
          <p:spPr>
            <a:xfrm>
              <a:off x="2659295" y="2535308"/>
              <a:ext cx="309926" cy="127544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4" name="Google Shape;11324;p72"/>
            <p:cNvSpPr/>
            <p:nvPr/>
          </p:nvSpPr>
          <p:spPr>
            <a:xfrm>
              <a:off x="527712" y="2537091"/>
              <a:ext cx="227456" cy="107443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5" name="Google Shape;11325;p72"/>
            <p:cNvSpPr/>
            <p:nvPr/>
          </p:nvSpPr>
          <p:spPr>
            <a:xfrm>
              <a:off x="5311542" y="7289158"/>
              <a:ext cx="246591" cy="147789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6" name="Google Shape;11326;p72"/>
            <p:cNvSpPr/>
            <p:nvPr/>
          </p:nvSpPr>
          <p:spPr>
            <a:xfrm>
              <a:off x="5392471" y="5363325"/>
              <a:ext cx="130670" cy="180952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7" name="Google Shape;11327;p72"/>
            <p:cNvSpPr/>
            <p:nvPr/>
          </p:nvSpPr>
          <p:spPr>
            <a:xfrm>
              <a:off x="5378156" y="6128857"/>
              <a:ext cx="145805" cy="187556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8" name="Google Shape;11328;p72"/>
            <p:cNvSpPr/>
            <p:nvPr/>
          </p:nvSpPr>
          <p:spPr>
            <a:xfrm>
              <a:off x="1263208" y="2530343"/>
              <a:ext cx="214972" cy="91247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9" name="Google Shape;11329;p72"/>
            <p:cNvSpPr/>
            <p:nvPr/>
          </p:nvSpPr>
          <p:spPr>
            <a:xfrm>
              <a:off x="7179563" y="7945033"/>
              <a:ext cx="142817" cy="154344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0" name="Google Shape;11330;p72"/>
            <p:cNvSpPr/>
            <p:nvPr/>
          </p:nvSpPr>
          <p:spPr>
            <a:xfrm>
              <a:off x="5884698" y="6624318"/>
              <a:ext cx="127393" cy="153862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1" name="Google Shape;11331;p72"/>
            <p:cNvSpPr/>
            <p:nvPr/>
          </p:nvSpPr>
          <p:spPr>
            <a:xfrm>
              <a:off x="1519781" y="2515353"/>
              <a:ext cx="168170" cy="96694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2" name="Google Shape;11332;p72"/>
            <p:cNvSpPr/>
            <p:nvPr/>
          </p:nvSpPr>
          <p:spPr>
            <a:xfrm>
              <a:off x="5988088" y="2933547"/>
              <a:ext cx="156313" cy="80595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3" name="Google Shape;11333;p72"/>
            <p:cNvSpPr/>
            <p:nvPr/>
          </p:nvSpPr>
          <p:spPr>
            <a:xfrm>
              <a:off x="2989422" y="2606790"/>
              <a:ext cx="157228" cy="90572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4" name="Google Shape;11334;p72"/>
            <p:cNvSpPr/>
            <p:nvPr/>
          </p:nvSpPr>
          <p:spPr>
            <a:xfrm>
              <a:off x="5574140" y="6979320"/>
              <a:ext cx="149998" cy="77558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5" name="Google Shape;11335;p72"/>
            <p:cNvSpPr/>
            <p:nvPr/>
          </p:nvSpPr>
          <p:spPr>
            <a:xfrm>
              <a:off x="1725550" y="2533669"/>
              <a:ext cx="119584" cy="76690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6" name="Google Shape;11336;p72"/>
            <p:cNvSpPr/>
            <p:nvPr/>
          </p:nvSpPr>
          <p:spPr>
            <a:xfrm>
              <a:off x="-2678458" y="2548708"/>
              <a:ext cx="1002946" cy="183266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7" name="Google Shape;11337;p72"/>
            <p:cNvSpPr/>
            <p:nvPr/>
          </p:nvSpPr>
          <p:spPr>
            <a:xfrm>
              <a:off x="-6278622" y="2442183"/>
              <a:ext cx="6232356" cy="7331215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8" name="Google Shape;11338;p72"/>
            <p:cNvSpPr/>
            <p:nvPr/>
          </p:nvSpPr>
          <p:spPr>
            <a:xfrm>
              <a:off x="-3679685" y="2638603"/>
              <a:ext cx="545624" cy="176759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9" name="Google Shape;11339;p72"/>
            <p:cNvSpPr/>
            <p:nvPr/>
          </p:nvSpPr>
          <p:spPr>
            <a:xfrm>
              <a:off x="-665980" y="3155803"/>
              <a:ext cx="411532" cy="184278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0" name="Google Shape;11340;p72"/>
            <p:cNvSpPr/>
            <p:nvPr/>
          </p:nvSpPr>
          <p:spPr>
            <a:xfrm>
              <a:off x="-3927099" y="5449460"/>
              <a:ext cx="508173" cy="218068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1" name="Google Shape;11341;p72"/>
            <p:cNvSpPr/>
            <p:nvPr/>
          </p:nvSpPr>
          <p:spPr>
            <a:xfrm>
              <a:off x="-3102432" y="2579268"/>
              <a:ext cx="312384" cy="21599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2" name="Google Shape;11342;p72"/>
            <p:cNvSpPr/>
            <p:nvPr/>
          </p:nvSpPr>
          <p:spPr>
            <a:xfrm>
              <a:off x="-3472277" y="5631565"/>
              <a:ext cx="318216" cy="142583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3" name="Google Shape;11343;p72"/>
            <p:cNvSpPr/>
            <p:nvPr/>
          </p:nvSpPr>
          <p:spPr>
            <a:xfrm>
              <a:off x="-3022467" y="3205065"/>
              <a:ext cx="249917" cy="124411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4" name="Google Shape;11344;p72"/>
            <p:cNvSpPr/>
            <p:nvPr/>
          </p:nvSpPr>
          <p:spPr>
            <a:xfrm>
              <a:off x="-3281546" y="2598934"/>
              <a:ext cx="181714" cy="86427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5" name="Google Shape;11345;p72"/>
            <p:cNvSpPr/>
            <p:nvPr/>
          </p:nvSpPr>
          <p:spPr>
            <a:xfrm>
              <a:off x="-3122436" y="5700637"/>
              <a:ext cx="114186" cy="85463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6" name="Google Shape;11346;p72"/>
            <p:cNvSpPr/>
            <p:nvPr/>
          </p:nvSpPr>
          <p:spPr>
            <a:xfrm>
              <a:off x="-2361924" y="9539097"/>
              <a:ext cx="120837" cy="75630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7" name="Google Shape;11347;p72"/>
            <p:cNvSpPr/>
            <p:nvPr/>
          </p:nvSpPr>
          <p:spPr>
            <a:xfrm>
              <a:off x="-3635533" y="5712350"/>
              <a:ext cx="108305" cy="73798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8" name="Google Shape;11348;p72"/>
            <p:cNvSpPr/>
            <p:nvPr/>
          </p:nvSpPr>
          <p:spPr>
            <a:xfrm>
              <a:off x="6855365" y="7136987"/>
              <a:ext cx="91339" cy="1032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9" name="Google Shape;11349;p72"/>
            <p:cNvSpPr/>
            <p:nvPr/>
          </p:nvSpPr>
          <p:spPr>
            <a:xfrm>
              <a:off x="1545616" y="3022816"/>
              <a:ext cx="105847" cy="73075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0" name="Google Shape;11350;p72"/>
            <p:cNvSpPr/>
            <p:nvPr/>
          </p:nvSpPr>
          <p:spPr>
            <a:xfrm>
              <a:off x="5463134" y="7003228"/>
              <a:ext cx="96641" cy="71966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1" name="Google Shape;11351;p72"/>
            <p:cNvSpPr/>
            <p:nvPr/>
          </p:nvSpPr>
          <p:spPr>
            <a:xfrm>
              <a:off x="6151151" y="4257443"/>
              <a:ext cx="88833" cy="81366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2" name="Google Shape;11352;p72"/>
            <p:cNvSpPr/>
            <p:nvPr/>
          </p:nvSpPr>
          <p:spPr>
            <a:xfrm>
              <a:off x="117861" y="4382091"/>
              <a:ext cx="103341" cy="243278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3" name="Google Shape;11353;p72"/>
            <p:cNvSpPr/>
            <p:nvPr/>
          </p:nvSpPr>
          <p:spPr>
            <a:xfrm>
              <a:off x="810072" y="4779414"/>
              <a:ext cx="180798" cy="87536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4" name="Google Shape;11354;p72"/>
            <p:cNvSpPr/>
            <p:nvPr/>
          </p:nvSpPr>
          <p:spPr>
            <a:xfrm>
              <a:off x="1225756" y="4803322"/>
              <a:ext cx="97509" cy="72497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5" name="Google Shape;11355;p72"/>
            <p:cNvSpPr/>
            <p:nvPr/>
          </p:nvSpPr>
          <p:spPr>
            <a:xfrm>
              <a:off x="-142809" y="4541975"/>
              <a:ext cx="86615" cy="7360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56" name="Google Shape;11356;p72"/>
          <p:cNvGrpSpPr/>
          <p:nvPr/>
        </p:nvGrpSpPr>
        <p:grpSpPr>
          <a:xfrm>
            <a:off x="3295110" y="1427859"/>
            <a:ext cx="1101274" cy="354591"/>
            <a:chOff x="3927762" y="3505323"/>
            <a:chExt cx="1607700" cy="638673"/>
          </a:xfrm>
        </p:grpSpPr>
        <p:sp>
          <p:nvSpPr>
            <p:cNvPr id="11357" name="Google Shape;11357;p72"/>
            <p:cNvSpPr/>
            <p:nvPr/>
          </p:nvSpPr>
          <p:spPr>
            <a:xfrm>
              <a:off x="3927762" y="3505323"/>
              <a:ext cx="1607700" cy="545700"/>
            </a:xfrm>
            <a:prstGeom prst="roundRect">
              <a:avLst>
                <a:gd name="adj" fmla="val 16667"/>
              </a:avLst>
            </a:prstGeom>
            <a:solidFill>
              <a:schemeClr val="accent5"/>
            </a:solidFill>
            <a:ln w="9525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>
                  <a:solidFill>
                    <a:schemeClr val="lt1"/>
                  </a:solidFill>
                  <a:latin typeface="Krub Medium"/>
                  <a:ea typeface="Krub Medium"/>
                  <a:cs typeface="Krub Medium"/>
                  <a:sym typeface="Krub Medium"/>
                </a:rPr>
                <a:t>Russia</a:t>
              </a:r>
              <a:endParaRPr sz="1200" b="1">
                <a:solidFill>
                  <a:srgbClr val="FFFFFF"/>
                </a:solidFill>
                <a:latin typeface="Inter SemiBold"/>
                <a:ea typeface="Inter SemiBold"/>
                <a:cs typeface="Inter SemiBold"/>
                <a:sym typeface="Inter SemiBold"/>
              </a:endParaRPr>
            </a:p>
          </p:txBody>
        </p:sp>
        <p:sp>
          <p:nvSpPr>
            <p:cNvPr id="11358" name="Google Shape;11358;p72"/>
            <p:cNvSpPr/>
            <p:nvPr/>
          </p:nvSpPr>
          <p:spPr>
            <a:xfrm rot="10800000" flipH="1">
              <a:off x="4648364" y="4050996"/>
              <a:ext cx="166500" cy="93000"/>
            </a:xfrm>
            <a:prstGeom prst="triangle">
              <a:avLst>
                <a:gd name="adj" fmla="val 50000"/>
              </a:avLst>
            </a:prstGeom>
            <a:solidFill>
              <a:schemeClr val="accent5"/>
            </a:solidFill>
            <a:ln w="9525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 b="1">
                <a:solidFill>
                  <a:srgbClr val="FFFFFF"/>
                </a:solidFill>
                <a:latin typeface="Inter SemiBold"/>
                <a:ea typeface="Inter SemiBold"/>
                <a:cs typeface="Inter SemiBold"/>
                <a:sym typeface="Inter SemiBold"/>
              </a:endParaRPr>
            </a:p>
          </p:txBody>
        </p:sp>
      </p:grpSp>
      <p:sp>
        <p:nvSpPr>
          <p:cNvPr id="11359" name="Google Shape;11359;p72"/>
          <p:cNvSpPr/>
          <p:nvPr/>
        </p:nvSpPr>
        <p:spPr>
          <a:xfrm>
            <a:off x="3786342" y="1782458"/>
            <a:ext cx="118800" cy="1188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60" name="Google Shape;11360;p72"/>
          <p:cNvGrpSpPr/>
          <p:nvPr/>
        </p:nvGrpSpPr>
        <p:grpSpPr>
          <a:xfrm>
            <a:off x="777416" y="1988684"/>
            <a:ext cx="1101275" cy="354591"/>
            <a:chOff x="3927762" y="3505323"/>
            <a:chExt cx="1607700" cy="638673"/>
          </a:xfrm>
        </p:grpSpPr>
        <p:sp>
          <p:nvSpPr>
            <p:cNvPr id="11361" name="Google Shape;11361;p72"/>
            <p:cNvSpPr/>
            <p:nvPr/>
          </p:nvSpPr>
          <p:spPr>
            <a:xfrm>
              <a:off x="3927762" y="3505323"/>
              <a:ext cx="1607700" cy="545700"/>
            </a:xfrm>
            <a:prstGeom prst="roundRect">
              <a:avLst>
                <a:gd name="adj" fmla="val 16667"/>
              </a:avLst>
            </a:prstGeom>
            <a:solidFill>
              <a:schemeClr val="accent5"/>
            </a:solidFill>
            <a:ln w="9525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>
                  <a:solidFill>
                    <a:schemeClr val="lt1"/>
                  </a:solidFill>
                  <a:latin typeface="Krub Medium"/>
                  <a:ea typeface="Krub Medium"/>
                  <a:cs typeface="Krub Medium"/>
                  <a:sym typeface="Krub Medium"/>
                </a:rPr>
                <a:t>Mexico</a:t>
              </a:r>
              <a:endParaRPr sz="1200" b="1">
                <a:solidFill>
                  <a:srgbClr val="FFFFFF"/>
                </a:solidFill>
                <a:latin typeface="Inter SemiBold"/>
                <a:ea typeface="Inter SemiBold"/>
                <a:cs typeface="Inter SemiBold"/>
                <a:sym typeface="Inter SemiBold"/>
              </a:endParaRPr>
            </a:p>
          </p:txBody>
        </p:sp>
        <p:sp>
          <p:nvSpPr>
            <p:cNvPr id="11362" name="Google Shape;11362;p72"/>
            <p:cNvSpPr/>
            <p:nvPr/>
          </p:nvSpPr>
          <p:spPr>
            <a:xfrm rot="10800000" flipH="1">
              <a:off x="4648364" y="4050996"/>
              <a:ext cx="166500" cy="93000"/>
            </a:xfrm>
            <a:prstGeom prst="triangle">
              <a:avLst>
                <a:gd name="adj" fmla="val 50000"/>
              </a:avLst>
            </a:prstGeom>
            <a:solidFill>
              <a:schemeClr val="accent5"/>
            </a:solidFill>
            <a:ln w="9525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 b="1">
                <a:solidFill>
                  <a:srgbClr val="FFFFFF"/>
                </a:solidFill>
                <a:latin typeface="Inter SemiBold"/>
                <a:ea typeface="Inter SemiBold"/>
                <a:cs typeface="Inter SemiBold"/>
                <a:sym typeface="Inter SemiBold"/>
              </a:endParaRPr>
            </a:p>
          </p:txBody>
        </p:sp>
      </p:grpSp>
      <p:sp>
        <p:nvSpPr>
          <p:cNvPr id="11363" name="Google Shape;11363;p72"/>
          <p:cNvSpPr/>
          <p:nvPr/>
        </p:nvSpPr>
        <p:spPr>
          <a:xfrm>
            <a:off x="1268648" y="2343283"/>
            <a:ext cx="118800" cy="1188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64" name="Google Shape;11364;p72"/>
          <p:cNvGrpSpPr/>
          <p:nvPr/>
        </p:nvGrpSpPr>
        <p:grpSpPr>
          <a:xfrm>
            <a:off x="1329210" y="2420559"/>
            <a:ext cx="1101275" cy="354591"/>
            <a:chOff x="3927762" y="3505323"/>
            <a:chExt cx="1607700" cy="638673"/>
          </a:xfrm>
        </p:grpSpPr>
        <p:sp>
          <p:nvSpPr>
            <p:cNvPr id="11365" name="Google Shape;11365;p72"/>
            <p:cNvSpPr/>
            <p:nvPr/>
          </p:nvSpPr>
          <p:spPr>
            <a:xfrm>
              <a:off x="3927762" y="3505323"/>
              <a:ext cx="1607700" cy="545700"/>
            </a:xfrm>
            <a:prstGeom prst="roundRect">
              <a:avLst>
                <a:gd name="adj" fmla="val 16667"/>
              </a:avLst>
            </a:prstGeom>
            <a:solidFill>
              <a:schemeClr val="accent5"/>
            </a:solidFill>
            <a:ln w="9525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>
                  <a:solidFill>
                    <a:schemeClr val="lt1"/>
                  </a:solidFill>
                  <a:latin typeface="Krub Medium"/>
                  <a:ea typeface="Krub Medium"/>
                  <a:cs typeface="Krub Medium"/>
                  <a:sym typeface="Krub Medium"/>
                </a:rPr>
                <a:t>Venezuela</a:t>
              </a:r>
              <a:endParaRPr sz="1200" b="1">
                <a:solidFill>
                  <a:srgbClr val="FFFFFF"/>
                </a:solidFill>
                <a:latin typeface="Inter SemiBold"/>
                <a:ea typeface="Inter SemiBold"/>
                <a:cs typeface="Inter SemiBold"/>
                <a:sym typeface="Inter SemiBold"/>
              </a:endParaRPr>
            </a:p>
          </p:txBody>
        </p:sp>
        <p:sp>
          <p:nvSpPr>
            <p:cNvPr id="11366" name="Google Shape;11366;p72"/>
            <p:cNvSpPr/>
            <p:nvPr/>
          </p:nvSpPr>
          <p:spPr>
            <a:xfrm rot="10800000" flipH="1">
              <a:off x="4648364" y="4050996"/>
              <a:ext cx="166500" cy="93000"/>
            </a:xfrm>
            <a:prstGeom prst="triangle">
              <a:avLst>
                <a:gd name="adj" fmla="val 50000"/>
              </a:avLst>
            </a:prstGeom>
            <a:solidFill>
              <a:schemeClr val="accent5"/>
            </a:solidFill>
            <a:ln w="9525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 b="1">
                <a:solidFill>
                  <a:srgbClr val="FFFFFF"/>
                </a:solidFill>
                <a:latin typeface="Inter SemiBold"/>
                <a:ea typeface="Inter SemiBold"/>
                <a:cs typeface="Inter SemiBold"/>
                <a:sym typeface="Inter SemiBold"/>
              </a:endParaRPr>
            </a:p>
          </p:txBody>
        </p:sp>
      </p:grpSp>
      <p:sp>
        <p:nvSpPr>
          <p:cNvPr id="11367" name="Google Shape;11367;p72"/>
          <p:cNvSpPr/>
          <p:nvPr/>
        </p:nvSpPr>
        <p:spPr>
          <a:xfrm>
            <a:off x="1820442" y="2775158"/>
            <a:ext cx="118800" cy="1188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68" name="Google Shape;11368;p72"/>
          <p:cNvGrpSpPr/>
          <p:nvPr/>
        </p:nvGrpSpPr>
        <p:grpSpPr>
          <a:xfrm>
            <a:off x="4555535" y="3073284"/>
            <a:ext cx="1101274" cy="354591"/>
            <a:chOff x="3927762" y="3505323"/>
            <a:chExt cx="1607700" cy="638673"/>
          </a:xfrm>
        </p:grpSpPr>
        <p:sp>
          <p:nvSpPr>
            <p:cNvPr id="11369" name="Google Shape;11369;p72"/>
            <p:cNvSpPr/>
            <p:nvPr/>
          </p:nvSpPr>
          <p:spPr>
            <a:xfrm>
              <a:off x="3927762" y="3505323"/>
              <a:ext cx="1607700" cy="545700"/>
            </a:xfrm>
            <a:prstGeom prst="roundRect">
              <a:avLst>
                <a:gd name="adj" fmla="val 16667"/>
              </a:avLst>
            </a:prstGeom>
            <a:solidFill>
              <a:schemeClr val="accent5"/>
            </a:solidFill>
            <a:ln w="9525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>
                  <a:solidFill>
                    <a:schemeClr val="lt1"/>
                  </a:solidFill>
                  <a:latin typeface="Krub Medium"/>
                  <a:ea typeface="Krub Medium"/>
                  <a:cs typeface="Krub Medium"/>
                  <a:sym typeface="Krub Medium"/>
                </a:rPr>
                <a:t>Australia</a:t>
              </a:r>
              <a:endParaRPr sz="1200" b="1">
                <a:solidFill>
                  <a:srgbClr val="FFFFFF"/>
                </a:solidFill>
                <a:latin typeface="Inter SemiBold"/>
                <a:ea typeface="Inter SemiBold"/>
                <a:cs typeface="Inter SemiBold"/>
                <a:sym typeface="Inter SemiBold"/>
              </a:endParaRPr>
            </a:p>
          </p:txBody>
        </p:sp>
        <p:sp>
          <p:nvSpPr>
            <p:cNvPr id="11370" name="Google Shape;11370;p72"/>
            <p:cNvSpPr/>
            <p:nvPr/>
          </p:nvSpPr>
          <p:spPr>
            <a:xfrm rot="10800000" flipH="1">
              <a:off x="4648364" y="4050996"/>
              <a:ext cx="166500" cy="93000"/>
            </a:xfrm>
            <a:prstGeom prst="triangle">
              <a:avLst>
                <a:gd name="adj" fmla="val 50000"/>
              </a:avLst>
            </a:prstGeom>
            <a:solidFill>
              <a:schemeClr val="accent5"/>
            </a:solidFill>
            <a:ln w="9525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 b="1">
                <a:solidFill>
                  <a:srgbClr val="FFFFFF"/>
                </a:solidFill>
                <a:latin typeface="Inter SemiBold"/>
                <a:ea typeface="Inter SemiBold"/>
                <a:cs typeface="Inter SemiBold"/>
                <a:sym typeface="Inter SemiBold"/>
              </a:endParaRPr>
            </a:p>
          </p:txBody>
        </p:sp>
      </p:grpSp>
      <p:sp>
        <p:nvSpPr>
          <p:cNvPr id="11371" name="Google Shape;11371;p72"/>
          <p:cNvSpPr/>
          <p:nvPr/>
        </p:nvSpPr>
        <p:spPr>
          <a:xfrm>
            <a:off x="5046767" y="3427883"/>
            <a:ext cx="118800" cy="1188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72" name="Google Shape;11372;p72"/>
          <p:cNvSpPr/>
          <p:nvPr/>
        </p:nvSpPr>
        <p:spPr>
          <a:xfrm>
            <a:off x="7052381" y="2037963"/>
            <a:ext cx="224026" cy="320032"/>
          </a:xfrm>
          <a:custGeom>
            <a:avLst/>
            <a:gdLst/>
            <a:ahLst/>
            <a:cxnLst/>
            <a:rect l="l" t="t" r="r" b="b"/>
            <a:pathLst>
              <a:path w="7359" h="10416" extrusionOk="0">
                <a:moveTo>
                  <a:pt x="2410" y="1840"/>
                </a:moveTo>
                <a:lnTo>
                  <a:pt x="2359" y="2461"/>
                </a:lnTo>
                <a:lnTo>
                  <a:pt x="1970" y="2461"/>
                </a:lnTo>
                <a:lnTo>
                  <a:pt x="1685" y="1840"/>
                </a:lnTo>
                <a:close/>
                <a:moveTo>
                  <a:pt x="4328" y="1840"/>
                </a:moveTo>
                <a:lnTo>
                  <a:pt x="4379" y="2461"/>
                </a:lnTo>
                <a:lnTo>
                  <a:pt x="2980" y="2461"/>
                </a:lnTo>
                <a:lnTo>
                  <a:pt x="3032" y="1840"/>
                </a:lnTo>
                <a:close/>
                <a:moveTo>
                  <a:pt x="5623" y="1840"/>
                </a:moveTo>
                <a:lnTo>
                  <a:pt x="5312" y="2461"/>
                </a:lnTo>
                <a:lnTo>
                  <a:pt x="4975" y="2461"/>
                </a:lnTo>
                <a:lnTo>
                  <a:pt x="4923" y="1840"/>
                </a:lnTo>
                <a:close/>
                <a:moveTo>
                  <a:pt x="4431" y="3057"/>
                </a:moveTo>
                <a:lnTo>
                  <a:pt x="4483" y="3679"/>
                </a:lnTo>
                <a:lnTo>
                  <a:pt x="2851" y="3679"/>
                </a:lnTo>
                <a:lnTo>
                  <a:pt x="2903" y="3057"/>
                </a:lnTo>
                <a:close/>
                <a:moveTo>
                  <a:pt x="2177" y="4275"/>
                </a:moveTo>
                <a:lnTo>
                  <a:pt x="2125" y="4897"/>
                </a:lnTo>
                <a:lnTo>
                  <a:pt x="1659" y="4897"/>
                </a:lnTo>
                <a:lnTo>
                  <a:pt x="1400" y="4275"/>
                </a:lnTo>
                <a:close/>
                <a:moveTo>
                  <a:pt x="4561" y="4275"/>
                </a:moveTo>
                <a:lnTo>
                  <a:pt x="4613" y="4897"/>
                </a:lnTo>
                <a:lnTo>
                  <a:pt x="2747" y="4897"/>
                </a:lnTo>
                <a:lnTo>
                  <a:pt x="2799" y="4275"/>
                </a:lnTo>
                <a:close/>
                <a:moveTo>
                  <a:pt x="5934" y="4275"/>
                </a:moveTo>
                <a:lnTo>
                  <a:pt x="5623" y="4897"/>
                </a:lnTo>
                <a:lnTo>
                  <a:pt x="5234" y="4897"/>
                </a:lnTo>
                <a:lnTo>
                  <a:pt x="5157" y="4275"/>
                </a:lnTo>
                <a:close/>
                <a:moveTo>
                  <a:pt x="4587" y="5519"/>
                </a:moveTo>
                <a:lnTo>
                  <a:pt x="3680" y="6140"/>
                </a:lnTo>
                <a:lnTo>
                  <a:pt x="2747" y="5519"/>
                </a:lnTo>
                <a:close/>
                <a:moveTo>
                  <a:pt x="2618" y="6166"/>
                </a:moveTo>
                <a:lnTo>
                  <a:pt x="3110" y="6503"/>
                </a:lnTo>
                <a:lnTo>
                  <a:pt x="2540" y="6892"/>
                </a:lnTo>
                <a:lnTo>
                  <a:pt x="2618" y="6166"/>
                </a:lnTo>
                <a:close/>
                <a:moveTo>
                  <a:pt x="4716" y="6166"/>
                </a:moveTo>
                <a:lnTo>
                  <a:pt x="4794" y="6892"/>
                </a:lnTo>
                <a:lnTo>
                  <a:pt x="4224" y="6503"/>
                </a:lnTo>
                <a:lnTo>
                  <a:pt x="4716" y="6166"/>
                </a:lnTo>
                <a:close/>
                <a:moveTo>
                  <a:pt x="3680" y="6866"/>
                </a:moveTo>
                <a:lnTo>
                  <a:pt x="4613" y="7488"/>
                </a:lnTo>
                <a:lnTo>
                  <a:pt x="3680" y="8161"/>
                </a:lnTo>
                <a:lnTo>
                  <a:pt x="2721" y="7488"/>
                </a:lnTo>
                <a:lnTo>
                  <a:pt x="3680" y="6866"/>
                </a:lnTo>
                <a:close/>
                <a:moveTo>
                  <a:pt x="2436" y="8058"/>
                </a:moveTo>
                <a:lnTo>
                  <a:pt x="3136" y="8550"/>
                </a:lnTo>
                <a:lnTo>
                  <a:pt x="2333" y="9120"/>
                </a:lnTo>
                <a:lnTo>
                  <a:pt x="2436" y="8058"/>
                </a:lnTo>
                <a:close/>
                <a:moveTo>
                  <a:pt x="4898" y="8058"/>
                </a:moveTo>
                <a:lnTo>
                  <a:pt x="5001" y="9120"/>
                </a:lnTo>
                <a:lnTo>
                  <a:pt x="4198" y="8550"/>
                </a:lnTo>
                <a:lnTo>
                  <a:pt x="4898" y="8058"/>
                </a:lnTo>
                <a:close/>
                <a:moveTo>
                  <a:pt x="3680" y="8913"/>
                </a:moveTo>
                <a:lnTo>
                  <a:pt x="4949" y="9819"/>
                </a:lnTo>
                <a:lnTo>
                  <a:pt x="2410" y="9819"/>
                </a:lnTo>
                <a:lnTo>
                  <a:pt x="3680" y="8913"/>
                </a:lnTo>
                <a:close/>
                <a:moveTo>
                  <a:pt x="3188" y="0"/>
                </a:moveTo>
                <a:lnTo>
                  <a:pt x="2566" y="1218"/>
                </a:lnTo>
                <a:lnTo>
                  <a:pt x="312" y="1218"/>
                </a:lnTo>
                <a:lnTo>
                  <a:pt x="312" y="2150"/>
                </a:lnTo>
                <a:lnTo>
                  <a:pt x="908" y="2150"/>
                </a:lnTo>
                <a:lnTo>
                  <a:pt x="908" y="1840"/>
                </a:lnTo>
                <a:lnTo>
                  <a:pt x="1011" y="1840"/>
                </a:lnTo>
                <a:lnTo>
                  <a:pt x="1581" y="3057"/>
                </a:lnTo>
                <a:lnTo>
                  <a:pt x="2307" y="3057"/>
                </a:lnTo>
                <a:lnTo>
                  <a:pt x="2229" y="3679"/>
                </a:lnTo>
                <a:lnTo>
                  <a:pt x="1" y="3679"/>
                </a:lnTo>
                <a:lnTo>
                  <a:pt x="1" y="4586"/>
                </a:lnTo>
                <a:lnTo>
                  <a:pt x="597" y="4586"/>
                </a:lnTo>
                <a:lnTo>
                  <a:pt x="597" y="4275"/>
                </a:lnTo>
                <a:lnTo>
                  <a:pt x="726" y="4275"/>
                </a:lnTo>
                <a:lnTo>
                  <a:pt x="1270" y="5519"/>
                </a:lnTo>
                <a:lnTo>
                  <a:pt x="2074" y="5519"/>
                </a:lnTo>
                <a:lnTo>
                  <a:pt x="1659" y="9819"/>
                </a:lnTo>
                <a:lnTo>
                  <a:pt x="1" y="9819"/>
                </a:lnTo>
                <a:lnTo>
                  <a:pt x="1" y="10415"/>
                </a:lnTo>
                <a:lnTo>
                  <a:pt x="7359" y="10415"/>
                </a:lnTo>
                <a:lnTo>
                  <a:pt x="7359" y="9819"/>
                </a:lnTo>
                <a:lnTo>
                  <a:pt x="5701" y="9819"/>
                </a:lnTo>
                <a:lnTo>
                  <a:pt x="5286" y="5519"/>
                </a:lnTo>
                <a:lnTo>
                  <a:pt x="6012" y="5519"/>
                </a:lnTo>
                <a:lnTo>
                  <a:pt x="6633" y="4275"/>
                </a:lnTo>
                <a:lnTo>
                  <a:pt x="6737" y="4275"/>
                </a:lnTo>
                <a:lnTo>
                  <a:pt x="6737" y="4586"/>
                </a:lnTo>
                <a:lnTo>
                  <a:pt x="7359" y="4586"/>
                </a:lnTo>
                <a:lnTo>
                  <a:pt x="7359" y="3679"/>
                </a:lnTo>
                <a:lnTo>
                  <a:pt x="5105" y="3679"/>
                </a:lnTo>
                <a:lnTo>
                  <a:pt x="5053" y="3057"/>
                </a:lnTo>
                <a:lnTo>
                  <a:pt x="5701" y="3057"/>
                </a:lnTo>
                <a:lnTo>
                  <a:pt x="6323" y="1840"/>
                </a:lnTo>
                <a:lnTo>
                  <a:pt x="6426" y="1840"/>
                </a:lnTo>
                <a:lnTo>
                  <a:pt x="6426" y="2150"/>
                </a:lnTo>
                <a:lnTo>
                  <a:pt x="7048" y="2150"/>
                </a:lnTo>
                <a:lnTo>
                  <a:pt x="7048" y="1218"/>
                </a:lnTo>
                <a:lnTo>
                  <a:pt x="4794" y="1218"/>
                </a:lnTo>
                <a:lnTo>
                  <a:pt x="4172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519AEFFE-D135-AAA8-534E-4271755AE22B}"/>
              </a:ext>
            </a:extLst>
          </p:cNvPr>
          <p:cNvSpPr txBox="1"/>
          <p:nvPr/>
        </p:nvSpPr>
        <p:spPr>
          <a:xfrm>
            <a:off x="0" y="38182"/>
            <a:ext cx="9144000" cy="515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2000" b="1" dirty="0">
                <a:solidFill>
                  <a:srgbClr val="583F5C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b="1" dirty="0">
              <a:solidFill>
                <a:srgbClr val="583F5C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</p:cSld>
  <p:clrMapOvr>
    <a:masterClrMapping/>
  </p:clrMapOvr>
  <p:transition spd="slow">
    <p:push dir="u"/>
  </p:transition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84" name="Google Shape;11384;p74"/>
          <p:cNvSpPr/>
          <p:nvPr/>
        </p:nvSpPr>
        <p:spPr>
          <a:xfrm flipH="1">
            <a:off x="451275" y="2597925"/>
            <a:ext cx="1845675" cy="1256025"/>
          </a:xfrm>
          <a:custGeom>
            <a:avLst/>
            <a:gdLst/>
            <a:ahLst/>
            <a:cxnLst/>
            <a:rect l="l" t="t" r="r" b="b"/>
            <a:pathLst>
              <a:path w="73827" h="50241" extrusionOk="0">
                <a:moveTo>
                  <a:pt x="27350" y="12508"/>
                </a:moveTo>
                <a:lnTo>
                  <a:pt x="27369" y="12527"/>
                </a:lnTo>
                <a:lnTo>
                  <a:pt x="27350" y="12527"/>
                </a:lnTo>
                <a:lnTo>
                  <a:pt x="27350" y="12508"/>
                </a:lnTo>
                <a:close/>
                <a:moveTo>
                  <a:pt x="43736" y="12083"/>
                </a:moveTo>
                <a:lnTo>
                  <a:pt x="44740" y="12431"/>
                </a:lnTo>
                <a:lnTo>
                  <a:pt x="44643" y="12450"/>
                </a:lnTo>
                <a:lnTo>
                  <a:pt x="44740" y="13010"/>
                </a:lnTo>
                <a:lnTo>
                  <a:pt x="43948" y="13145"/>
                </a:lnTo>
                <a:lnTo>
                  <a:pt x="43736" y="12083"/>
                </a:lnTo>
                <a:close/>
                <a:moveTo>
                  <a:pt x="42771" y="11736"/>
                </a:moveTo>
                <a:lnTo>
                  <a:pt x="43524" y="12006"/>
                </a:lnTo>
                <a:lnTo>
                  <a:pt x="43427" y="12025"/>
                </a:lnTo>
                <a:lnTo>
                  <a:pt x="43639" y="13203"/>
                </a:lnTo>
                <a:lnTo>
                  <a:pt x="43060" y="13299"/>
                </a:lnTo>
                <a:lnTo>
                  <a:pt x="42771" y="11736"/>
                </a:lnTo>
                <a:close/>
                <a:moveTo>
                  <a:pt x="44913" y="13917"/>
                </a:moveTo>
                <a:lnTo>
                  <a:pt x="45106" y="14920"/>
                </a:lnTo>
                <a:lnTo>
                  <a:pt x="44315" y="15094"/>
                </a:lnTo>
                <a:lnTo>
                  <a:pt x="44122" y="14071"/>
                </a:lnTo>
                <a:lnTo>
                  <a:pt x="44913" y="13917"/>
                </a:lnTo>
                <a:close/>
                <a:moveTo>
                  <a:pt x="45164" y="15229"/>
                </a:moveTo>
                <a:lnTo>
                  <a:pt x="45570" y="17372"/>
                </a:lnTo>
                <a:lnTo>
                  <a:pt x="44778" y="17545"/>
                </a:lnTo>
                <a:lnTo>
                  <a:pt x="44373" y="15403"/>
                </a:lnTo>
                <a:lnTo>
                  <a:pt x="45164" y="15229"/>
                </a:lnTo>
                <a:close/>
                <a:moveTo>
                  <a:pt x="45627" y="17680"/>
                </a:moveTo>
                <a:lnTo>
                  <a:pt x="46033" y="19842"/>
                </a:lnTo>
                <a:lnTo>
                  <a:pt x="45241" y="20016"/>
                </a:lnTo>
                <a:lnTo>
                  <a:pt x="44836" y="17854"/>
                </a:lnTo>
                <a:lnTo>
                  <a:pt x="45627" y="17680"/>
                </a:lnTo>
                <a:close/>
                <a:moveTo>
                  <a:pt x="69290" y="19765"/>
                </a:moveTo>
                <a:lnTo>
                  <a:pt x="69290" y="20093"/>
                </a:lnTo>
                <a:lnTo>
                  <a:pt x="69175" y="20035"/>
                </a:lnTo>
                <a:lnTo>
                  <a:pt x="69290" y="19765"/>
                </a:lnTo>
                <a:close/>
                <a:moveTo>
                  <a:pt x="46091" y="20151"/>
                </a:moveTo>
                <a:lnTo>
                  <a:pt x="46515" y="22293"/>
                </a:lnTo>
                <a:lnTo>
                  <a:pt x="45705" y="22467"/>
                </a:lnTo>
                <a:lnTo>
                  <a:pt x="45299" y="20305"/>
                </a:lnTo>
                <a:lnTo>
                  <a:pt x="46091" y="20151"/>
                </a:lnTo>
                <a:close/>
                <a:moveTo>
                  <a:pt x="22331" y="11060"/>
                </a:moveTo>
                <a:lnTo>
                  <a:pt x="26442" y="12392"/>
                </a:lnTo>
                <a:lnTo>
                  <a:pt x="26249" y="12855"/>
                </a:lnTo>
                <a:lnTo>
                  <a:pt x="26230" y="12952"/>
                </a:lnTo>
                <a:lnTo>
                  <a:pt x="26211" y="13048"/>
                </a:lnTo>
                <a:lnTo>
                  <a:pt x="26230" y="13125"/>
                </a:lnTo>
                <a:lnTo>
                  <a:pt x="26249" y="13222"/>
                </a:lnTo>
                <a:lnTo>
                  <a:pt x="26327" y="13318"/>
                </a:lnTo>
                <a:lnTo>
                  <a:pt x="26404" y="13396"/>
                </a:lnTo>
                <a:lnTo>
                  <a:pt x="22833" y="23200"/>
                </a:lnTo>
                <a:lnTo>
                  <a:pt x="22370" y="22757"/>
                </a:lnTo>
                <a:lnTo>
                  <a:pt x="21289" y="21676"/>
                </a:lnTo>
                <a:lnTo>
                  <a:pt x="20729" y="21135"/>
                </a:lnTo>
                <a:lnTo>
                  <a:pt x="20208" y="20595"/>
                </a:lnTo>
                <a:lnTo>
                  <a:pt x="20112" y="20440"/>
                </a:lnTo>
                <a:lnTo>
                  <a:pt x="20054" y="20267"/>
                </a:lnTo>
                <a:lnTo>
                  <a:pt x="20035" y="20074"/>
                </a:lnTo>
                <a:lnTo>
                  <a:pt x="20054" y="19900"/>
                </a:lnTo>
                <a:lnTo>
                  <a:pt x="20112" y="19707"/>
                </a:lnTo>
                <a:lnTo>
                  <a:pt x="20208" y="19553"/>
                </a:lnTo>
                <a:lnTo>
                  <a:pt x="20324" y="19417"/>
                </a:lnTo>
                <a:lnTo>
                  <a:pt x="20459" y="19282"/>
                </a:lnTo>
                <a:lnTo>
                  <a:pt x="21540" y="18182"/>
                </a:lnTo>
                <a:lnTo>
                  <a:pt x="22621" y="17101"/>
                </a:lnTo>
                <a:lnTo>
                  <a:pt x="23161" y="16561"/>
                </a:lnTo>
                <a:lnTo>
                  <a:pt x="23296" y="16426"/>
                </a:lnTo>
                <a:lnTo>
                  <a:pt x="23412" y="16271"/>
                </a:lnTo>
                <a:lnTo>
                  <a:pt x="23470" y="16194"/>
                </a:lnTo>
                <a:lnTo>
                  <a:pt x="23528" y="16098"/>
                </a:lnTo>
                <a:lnTo>
                  <a:pt x="23547" y="16020"/>
                </a:lnTo>
                <a:lnTo>
                  <a:pt x="23547" y="15963"/>
                </a:lnTo>
                <a:lnTo>
                  <a:pt x="23533" y="15919"/>
                </a:lnTo>
                <a:lnTo>
                  <a:pt x="23533" y="15919"/>
                </a:lnTo>
                <a:lnTo>
                  <a:pt x="23547" y="15905"/>
                </a:lnTo>
                <a:lnTo>
                  <a:pt x="23489" y="15866"/>
                </a:lnTo>
                <a:lnTo>
                  <a:pt x="23431" y="15847"/>
                </a:lnTo>
                <a:lnTo>
                  <a:pt x="23296" y="15827"/>
                </a:lnTo>
                <a:lnTo>
                  <a:pt x="23181" y="15847"/>
                </a:lnTo>
                <a:lnTo>
                  <a:pt x="23065" y="15885"/>
                </a:lnTo>
                <a:lnTo>
                  <a:pt x="22852" y="15963"/>
                </a:lnTo>
                <a:lnTo>
                  <a:pt x="22640" y="16040"/>
                </a:lnTo>
                <a:lnTo>
                  <a:pt x="21772" y="16368"/>
                </a:lnTo>
                <a:lnTo>
                  <a:pt x="20054" y="17024"/>
                </a:lnTo>
                <a:lnTo>
                  <a:pt x="19706" y="17159"/>
                </a:lnTo>
                <a:lnTo>
                  <a:pt x="21559" y="12064"/>
                </a:lnTo>
                <a:lnTo>
                  <a:pt x="21617" y="12083"/>
                </a:lnTo>
                <a:lnTo>
                  <a:pt x="21752" y="12064"/>
                </a:lnTo>
                <a:lnTo>
                  <a:pt x="21868" y="12006"/>
                </a:lnTo>
                <a:lnTo>
                  <a:pt x="21965" y="11909"/>
                </a:lnTo>
                <a:lnTo>
                  <a:pt x="22042" y="11794"/>
                </a:lnTo>
                <a:lnTo>
                  <a:pt x="22331" y="11060"/>
                </a:lnTo>
                <a:close/>
                <a:moveTo>
                  <a:pt x="15788" y="23258"/>
                </a:moveTo>
                <a:lnTo>
                  <a:pt x="17429" y="24899"/>
                </a:lnTo>
                <a:lnTo>
                  <a:pt x="14167" y="24880"/>
                </a:lnTo>
                <a:lnTo>
                  <a:pt x="14341" y="24725"/>
                </a:lnTo>
                <a:lnTo>
                  <a:pt x="15074" y="23992"/>
                </a:lnTo>
                <a:lnTo>
                  <a:pt x="15422" y="23625"/>
                </a:lnTo>
                <a:lnTo>
                  <a:pt x="15615" y="23432"/>
                </a:lnTo>
                <a:lnTo>
                  <a:pt x="15788" y="23258"/>
                </a:lnTo>
                <a:close/>
                <a:moveTo>
                  <a:pt x="46573" y="22602"/>
                </a:moveTo>
                <a:lnTo>
                  <a:pt x="46979" y="24745"/>
                </a:lnTo>
                <a:lnTo>
                  <a:pt x="46168" y="24918"/>
                </a:lnTo>
                <a:lnTo>
                  <a:pt x="45763" y="22776"/>
                </a:lnTo>
                <a:lnTo>
                  <a:pt x="46573" y="22602"/>
                </a:lnTo>
                <a:close/>
                <a:moveTo>
                  <a:pt x="47036" y="25053"/>
                </a:moveTo>
                <a:lnTo>
                  <a:pt x="47403" y="27041"/>
                </a:lnTo>
                <a:lnTo>
                  <a:pt x="46612" y="27196"/>
                </a:lnTo>
                <a:lnTo>
                  <a:pt x="46226" y="25227"/>
                </a:lnTo>
                <a:lnTo>
                  <a:pt x="47036" y="25053"/>
                </a:lnTo>
                <a:close/>
                <a:moveTo>
                  <a:pt x="43813" y="14110"/>
                </a:moveTo>
                <a:lnTo>
                  <a:pt x="46303" y="27234"/>
                </a:lnTo>
                <a:lnTo>
                  <a:pt x="45724" y="27350"/>
                </a:lnTo>
                <a:lnTo>
                  <a:pt x="43234" y="14226"/>
                </a:lnTo>
                <a:lnTo>
                  <a:pt x="43813" y="14110"/>
                </a:lnTo>
                <a:close/>
                <a:moveTo>
                  <a:pt x="47577" y="27948"/>
                </a:moveTo>
                <a:lnTo>
                  <a:pt x="47905" y="29666"/>
                </a:lnTo>
                <a:lnTo>
                  <a:pt x="47114" y="29840"/>
                </a:lnTo>
                <a:lnTo>
                  <a:pt x="46786" y="28103"/>
                </a:lnTo>
                <a:lnTo>
                  <a:pt x="47577" y="27948"/>
                </a:lnTo>
                <a:close/>
                <a:moveTo>
                  <a:pt x="47963" y="29975"/>
                </a:moveTo>
                <a:lnTo>
                  <a:pt x="48368" y="32137"/>
                </a:lnTo>
                <a:lnTo>
                  <a:pt x="47577" y="32310"/>
                </a:lnTo>
                <a:lnTo>
                  <a:pt x="47172" y="30149"/>
                </a:lnTo>
                <a:lnTo>
                  <a:pt x="47963" y="29975"/>
                </a:lnTo>
                <a:close/>
                <a:moveTo>
                  <a:pt x="48426" y="32426"/>
                </a:moveTo>
                <a:lnTo>
                  <a:pt x="48831" y="34588"/>
                </a:lnTo>
                <a:lnTo>
                  <a:pt x="48040" y="34762"/>
                </a:lnTo>
                <a:lnTo>
                  <a:pt x="47635" y="32600"/>
                </a:lnTo>
                <a:lnTo>
                  <a:pt x="48426" y="32426"/>
                </a:lnTo>
                <a:close/>
                <a:moveTo>
                  <a:pt x="48889" y="34897"/>
                </a:moveTo>
                <a:lnTo>
                  <a:pt x="49295" y="37058"/>
                </a:lnTo>
                <a:lnTo>
                  <a:pt x="48503" y="37213"/>
                </a:lnTo>
                <a:lnTo>
                  <a:pt x="48098" y="35070"/>
                </a:lnTo>
                <a:lnTo>
                  <a:pt x="48889" y="34897"/>
                </a:lnTo>
                <a:close/>
                <a:moveTo>
                  <a:pt x="49353" y="37348"/>
                </a:moveTo>
                <a:lnTo>
                  <a:pt x="49758" y="39510"/>
                </a:lnTo>
                <a:lnTo>
                  <a:pt x="48967" y="39683"/>
                </a:lnTo>
                <a:lnTo>
                  <a:pt x="48561" y="37522"/>
                </a:lnTo>
                <a:lnTo>
                  <a:pt x="49353" y="37348"/>
                </a:lnTo>
                <a:close/>
                <a:moveTo>
                  <a:pt x="27234" y="5849"/>
                </a:moveTo>
                <a:lnTo>
                  <a:pt x="38235" y="9690"/>
                </a:lnTo>
                <a:lnTo>
                  <a:pt x="38100" y="10095"/>
                </a:lnTo>
                <a:lnTo>
                  <a:pt x="38119" y="10114"/>
                </a:lnTo>
                <a:lnTo>
                  <a:pt x="38641" y="10307"/>
                </a:lnTo>
                <a:lnTo>
                  <a:pt x="29222" y="40205"/>
                </a:lnTo>
                <a:lnTo>
                  <a:pt x="29260" y="33816"/>
                </a:lnTo>
                <a:lnTo>
                  <a:pt x="29260" y="32040"/>
                </a:lnTo>
                <a:lnTo>
                  <a:pt x="29260" y="30284"/>
                </a:lnTo>
                <a:lnTo>
                  <a:pt x="29241" y="26752"/>
                </a:lnTo>
                <a:lnTo>
                  <a:pt x="29241" y="26694"/>
                </a:lnTo>
                <a:lnTo>
                  <a:pt x="29202" y="26675"/>
                </a:lnTo>
                <a:lnTo>
                  <a:pt x="24821" y="24880"/>
                </a:lnTo>
                <a:lnTo>
                  <a:pt x="24802" y="24918"/>
                </a:lnTo>
                <a:lnTo>
                  <a:pt x="24802" y="24899"/>
                </a:lnTo>
                <a:lnTo>
                  <a:pt x="24551" y="24899"/>
                </a:lnTo>
                <a:lnTo>
                  <a:pt x="22968" y="23336"/>
                </a:lnTo>
                <a:lnTo>
                  <a:pt x="23026" y="23355"/>
                </a:lnTo>
                <a:lnTo>
                  <a:pt x="26616" y="13492"/>
                </a:lnTo>
                <a:lnTo>
                  <a:pt x="26674" y="13492"/>
                </a:lnTo>
                <a:lnTo>
                  <a:pt x="26809" y="13473"/>
                </a:lnTo>
                <a:lnTo>
                  <a:pt x="26944" y="13415"/>
                </a:lnTo>
                <a:lnTo>
                  <a:pt x="27041" y="13318"/>
                </a:lnTo>
                <a:lnTo>
                  <a:pt x="27118" y="13203"/>
                </a:lnTo>
                <a:lnTo>
                  <a:pt x="27388" y="12527"/>
                </a:lnTo>
                <a:lnTo>
                  <a:pt x="27369" y="12527"/>
                </a:lnTo>
                <a:lnTo>
                  <a:pt x="27697" y="11678"/>
                </a:lnTo>
                <a:lnTo>
                  <a:pt x="27697" y="11658"/>
                </a:lnTo>
                <a:lnTo>
                  <a:pt x="27678" y="11658"/>
                </a:lnTo>
                <a:lnTo>
                  <a:pt x="25805" y="9902"/>
                </a:lnTo>
                <a:lnTo>
                  <a:pt x="27234" y="5849"/>
                </a:lnTo>
                <a:close/>
                <a:moveTo>
                  <a:pt x="16155" y="35592"/>
                </a:moveTo>
                <a:lnTo>
                  <a:pt x="16252" y="35669"/>
                </a:lnTo>
                <a:lnTo>
                  <a:pt x="16252" y="37541"/>
                </a:lnTo>
                <a:lnTo>
                  <a:pt x="16252" y="39394"/>
                </a:lnTo>
                <a:lnTo>
                  <a:pt x="16252" y="40455"/>
                </a:lnTo>
                <a:lnTo>
                  <a:pt x="11407" y="40436"/>
                </a:lnTo>
                <a:lnTo>
                  <a:pt x="16213" y="35650"/>
                </a:lnTo>
                <a:lnTo>
                  <a:pt x="16155" y="35592"/>
                </a:lnTo>
                <a:close/>
                <a:moveTo>
                  <a:pt x="68943" y="41189"/>
                </a:moveTo>
                <a:lnTo>
                  <a:pt x="68962" y="41285"/>
                </a:lnTo>
                <a:lnTo>
                  <a:pt x="68982" y="41363"/>
                </a:lnTo>
                <a:lnTo>
                  <a:pt x="69039" y="41440"/>
                </a:lnTo>
                <a:lnTo>
                  <a:pt x="69097" y="41498"/>
                </a:lnTo>
                <a:lnTo>
                  <a:pt x="69155" y="41556"/>
                </a:lnTo>
                <a:lnTo>
                  <a:pt x="69232" y="41594"/>
                </a:lnTo>
                <a:lnTo>
                  <a:pt x="69310" y="41614"/>
                </a:lnTo>
                <a:lnTo>
                  <a:pt x="69483" y="41614"/>
                </a:lnTo>
                <a:lnTo>
                  <a:pt x="69561" y="41594"/>
                </a:lnTo>
                <a:lnTo>
                  <a:pt x="69618" y="41556"/>
                </a:lnTo>
                <a:lnTo>
                  <a:pt x="69696" y="41517"/>
                </a:lnTo>
                <a:lnTo>
                  <a:pt x="69734" y="41478"/>
                </a:lnTo>
                <a:lnTo>
                  <a:pt x="69792" y="41420"/>
                </a:lnTo>
                <a:lnTo>
                  <a:pt x="69831" y="41343"/>
                </a:lnTo>
                <a:lnTo>
                  <a:pt x="69850" y="41285"/>
                </a:lnTo>
                <a:lnTo>
                  <a:pt x="69889" y="41420"/>
                </a:lnTo>
                <a:lnTo>
                  <a:pt x="69908" y="41556"/>
                </a:lnTo>
                <a:lnTo>
                  <a:pt x="69908" y="41652"/>
                </a:lnTo>
                <a:lnTo>
                  <a:pt x="69889" y="41729"/>
                </a:lnTo>
                <a:lnTo>
                  <a:pt x="69850" y="41826"/>
                </a:lnTo>
                <a:lnTo>
                  <a:pt x="69811" y="41903"/>
                </a:lnTo>
                <a:lnTo>
                  <a:pt x="69754" y="41961"/>
                </a:lnTo>
                <a:lnTo>
                  <a:pt x="69696" y="42019"/>
                </a:lnTo>
                <a:lnTo>
                  <a:pt x="69638" y="42077"/>
                </a:lnTo>
                <a:lnTo>
                  <a:pt x="69561" y="42115"/>
                </a:lnTo>
                <a:lnTo>
                  <a:pt x="69561" y="42057"/>
                </a:lnTo>
                <a:lnTo>
                  <a:pt x="69541" y="42000"/>
                </a:lnTo>
                <a:lnTo>
                  <a:pt x="69522" y="41961"/>
                </a:lnTo>
                <a:lnTo>
                  <a:pt x="69464" y="41922"/>
                </a:lnTo>
                <a:lnTo>
                  <a:pt x="69406" y="41903"/>
                </a:lnTo>
                <a:lnTo>
                  <a:pt x="69348" y="41922"/>
                </a:lnTo>
                <a:lnTo>
                  <a:pt x="69290" y="41961"/>
                </a:lnTo>
                <a:lnTo>
                  <a:pt x="69271" y="42000"/>
                </a:lnTo>
                <a:lnTo>
                  <a:pt x="69252" y="42057"/>
                </a:lnTo>
                <a:lnTo>
                  <a:pt x="69252" y="42135"/>
                </a:lnTo>
                <a:lnTo>
                  <a:pt x="69155" y="42096"/>
                </a:lnTo>
                <a:lnTo>
                  <a:pt x="69078" y="42057"/>
                </a:lnTo>
                <a:lnTo>
                  <a:pt x="69020" y="42000"/>
                </a:lnTo>
                <a:lnTo>
                  <a:pt x="68943" y="41922"/>
                </a:lnTo>
                <a:lnTo>
                  <a:pt x="68904" y="41845"/>
                </a:lnTo>
                <a:lnTo>
                  <a:pt x="68866" y="41749"/>
                </a:lnTo>
                <a:lnTo>
                  <a:pt x="68846" y="41652"/>
                </a:lnTo>
                <a:lnTo>
                  <a:pt x="68827" y="41556"/>
                </a:lnTo>
                <a:lnTo>
                  <a:pt x="68846" y="41459"/>
                </a:lnTo>
                <a:lnTo>
                  <a:pt x="68866" y="41363"/>
                </a:lnTo>
                <a:lnTo>
                  <a:pt x="68904" y="41285"/>
                </a:lnTo>
                <a:lnTo>
                  <a:pt x="68943" y="41189"/>
                </a:lnTo>
                <a:close/>
                <a:moveTo>
                  <a:pt x="49816" y="39819"/>
                </a:moveTo>
                <a:lnTo>
                  <a:pt x="50279" y="42270"/>
                </a:lnTo>
                <a:lnTo>
                  <a:pt x="49488" y="42405"/>
                </a:lnTo>
                <a:lnTo>
                  <a:pt x="49024" y="39992"/>
                </a:lnTo>
                <a:lnTo>
                  <a:pt x="49816" y="39819"/>
                </a:lnTo>
                <a:close/>
                <a:moveTo>
                  <a:pt x="46477" y="28161"/>
                </a:moveTo>
                <a:lnTo>
                  <a:pt x="49179" y="42463"/>
                </a:lnTo>
                <a:lnTo>
                  <a:pt x="48600" y="42559"/>
                </a:lnTo>
                <a:lnTo>
                  <a:pt x="45898" y="28257"/>
                </a:lnTo>
                <a:lnTo>
                  <a:pt x="46477" y="28161"/>
                </a:lnTo>
                <a:close/>
                <a:moveTo>
                  <a:pt x="39837" y="14766"/>
                </a:moveTo>
                <a:lnTo>
                  <a:pt x="45203" y="43100"/>
                </a:lnTo>
                <a:lnTo>
                  <a:pt x="39625" y="43100"/>
                </a:lnTo>
                <a:lnTo>
                  <a:pt x="30920" y="43080"/>
                </a:lnTo>
                <a:lnTo>
                  <a:pt x="39837" y="14766"/>
                </a:lnTo>
                <a:close/>
                <a:moveTo>
                  <a:pt x="69850" y="43138"/>
                </a:moveTo>
                <a:lnTo>
                  <a:pt x="69908" y="43158"/>
                </a:lnTo>
                <a:lnTo>
                  <a:pt x="69966" y="43196"/>
                </a:lnTo>
                <a:lnTo>
                  <a:pt x="70004" y="43235"/>
                </a:lnTo>
                <a:lnTo>
                  <a:pt x="70004" y="43293"/>
                </a:lnTo>
                <a:lnTo>
                  <a:pt x="70004" y="43447"/>
                </a:lnTo>
                <a:lnTo>
                  <a:pt x="70004" y="43505"/>
                </a:lnTo>
                <a:lnTo>
                  <a:pt x="69966" y="43563"/>
                </a:lnTo>
                <a:lnTo>
                  <a:pt x="69908" y="43601"/>
                </a:lnTo>
                <a:lnTo>
                  <a:pt x="68924" y="43601"/>
                </a:lnTo>
                <a:lnTo>
                  <a:pt x="68885" y="43563"/>
                </a:lnTo>
                <a:lnTo>
                  <a:pt x="68846" y="43505"/>
                </a:lnTo>
                <a:lnTo>
                  <a:pt x="68827" y="43447"/>
                </a:lnTo>
                <a:lnTo>
                  <a:pt x="68827" y="43293"/>
                </a:lnTo>
                <a:lnTo>
                  <a:pt x="68846" y="43235"/>
                </a:lnTo>
                <a:lnTo>
                  <a:pt x="68885" y="43196"/>
                </a:lnTo>
                <a:lnTo>
                  <a:pt x="68924" y="43158"/>
                </a:lnTo>
                <a:lnTo>
                  <a:pt x="68982" y="43138"/>
                </a:lnTo>
                <a:lnTo>
                  <a:pt x="69252" y="43138"/>
                </a:lnTo>
                <a:lnTo>
                  <a:pt x="69271" y="43196"/>
                </a:lnTo>
                <a:lnTo>
                  <a:pt x="69290" y="43254"/>
                </a:lnTo>
                <a:lnTo>
                  <a:pt x="69348" y="43293"/>
                </a:lnTo>
                <a:lnTo>
                  <a:pt x="69464" y="43293"/>
                </a:lnTo>
                <a:lnTo>
                  <a:pt x="69522" y="43254"/>
                </a:lnTo>
                <a:lnTo>
                  <a:pt x="69541" y="43196"/>
                </a:lnTo>
                <a:lnTo>
                  <a:pt x="69561" y="43138"/>
                </a:lnTo>
                <a:close/>
                <a:moveTo>
                  <a:pt x="50453" y="43177"/>
                </a:moveTo>
                <a:lnTo>
                  <a:pt x="50704" y="44431"/>
                </a:lnTo>
                <a:lnTo>
                  <a:pt x="49893" y="44605"/>
                </a:lnTo>
                <a:lnTo>
                  <a:pt x="49661" y="43312"/>
                </a:lnTo>
                <a:lnTo>
                  <a:pt x="50453" y="43177"/>
                </a:lnTo>
                <a:close/>
                <a:moveTo>
                  <a:pt x="50762" y="44721"/>
                </a:moveTo>
                <a:lnTo>
                  <a:pt x="51167" y="46883"/>
                </a:lnTo>
                <a:lnTo>
                  <a:pt x="50375" y="47056"/>
                </a:lnTo>
                <a:lnTo>
                  <a:pt x="49951" y="44895"/>
                </a:lnTo>
                <a:lnTo>
                  <a:pt x="50762" y="44721"/>
                </a:lnTo>
                <a:close/>
                <a:moveTo>
                  <a:pt x="49353" y="43370"/>
                </a:moveTo>
                <a:lnTo>
                  <a:pt x="50337" y="48581"/>
                </a:lnTo>
                <a:lnTo>
                  <a:pt x="48909" y="48581"/>
                </a:lnTo>
                <a:lnTo>
                  <a:pt x="48909" y="44972"/>
                </a:lnTo>
                <a:lnTo>
                  <a:pt x="48909" y="44065"/>
                </a:lnTo>
                <a:lnTo>
                  <a:pt x="48909" y="43601"/>
                </a:lnTo>
                <a:lnTo>
                  <a:pt x="48909" y="43447"/>
                </a:lnTo>
                <a:lnTo>
                  <a:pt x="49353" y="43370"/>
                </a:lnTo>
                <a:close/>
                <a:moveTo>
                  <a:pt x="51225" y="47172"/>
                </a:moveTo>
                <a:lnTo>
                  <a:pt x="51476" y="48581"/>
                </a:lnTo>
                <a:lnTo>
                  <a:pt x="50665" y="48581"/>
                </a:lnTo>
                <a:lnTo>
                  <a:pt x="50433" y="47346"/>
                </a:lnTo>
                <a:lnTo>
                  <a:pt x="51225" y="47172"/>
                </a:lnTo>
                <a:close/>
                <a:moveTo>
                  <a:pt x="45377" y="12160"/>
                </a:moveTo>
                <a:lnTo>
                  <a:pt x="62728" y="18124"/>
                </a:lnTo>
                <a:lnTo>
                  <a:pt x="61724" y="30129"/>
                </a:lnTo>
                <a:lnTo>
                  <a:pt x="61705" y="30149"/>
                </a:lnTo>
                <a:lnTo>
                  <a:pt x="61744" y="30149"/>
                </a:lnTo>
                <a:lnTo>
                  <a:pt x="62940" y="30573"/>
                </a:lnTo>
                <a:lnTo>
                  <a:pt x="62940" y="30535"/>
                </a:lnTo>
                <a:lnTo>
                  <a:pt x="63790" y="29531"/>
                </a:lnTo>
                <a:lnTo>
                  <a:pt x="64600" y="28489"/>
                </a:lnTo>
                <a:lnTo>
                  <a:pt x="65372" y="27408"/>
                </a:lnTo>
                <a:lnTo>
                  <a:pt x="66125" y="26327"/>
                </a:lnTo>
                <a:lnTo>
                  <a:pt x="66125" y="26308"/>
                </a:lnTo>
                <a:lnTo>
                  <a:pt x="66164" y="26269"/>
                </a:lnTo>
                <a:lnTo>
                  <a:pt x="66164" y="26250"/>
                </a:lnTo>
                <a:lnTo>
                  <a:pt x="65932" y="26076"/>
                </a:lnTo>
                <a:lnTo>
                  <a:pt x="66357" y="25439"/>
                </a:lnTo>
                <a:lnTo>
                  <a:pt x="66762" y="24783"/>
                </a:lnTo>
                <a:lnTo>
                  <a:pt x="67090" y="24783"/>
                </a:lnTo>
                <a:lnTo>
                  <a:pt x="67495" y="24069"/>
                </a:lnTo>
                <a:lnTo>
                  <a:pt x="67901" y="23355"/>
                </a:lnTo>
                <a:lnTo>
                  <a:pt x="67939" y="23278"/>
                </a:lnTo>
                <a:lnTo>
                  <a:pt x="67939" y="23258"/>
                </a:lnTo>
                <a:lnTo>
                  <a:pt x="67688" y="23123"/>
                </a:lnTo>
                <a:lnTo>
                  <a:pt x="67843" y="22853"/>
                </a:lnTo>
                <a:lnTo>
                  <a:pt x="68132" y="22274"/>
                </a:lnTo>
                <a:lnTo>
                  <a:pt x="68422" y="21714"/>
                </a:lnTo>
                <a:lnTo>
                  <a:pt x="68692" y="21753"/>
                </a:lnTo>
                <a:lnTo>
                  <a:pt x="68711" y="21753"/>
                </a:lnTo>
                <a:lnTo>
                  <a:pt x="69001" y="21116"/>
                </a:lnTo>
                <a:lnTo>
                  <a:pt x="69290" y="20479"/>
                </a:lnTo>
                <a:lnTo>
                  <a:pt x="69290" y="38853"/>
                </a:lnTo>
                <a:lnTo>
                  <a:pt x="69213" y="38873"/>
                </a:lnTo>
                <a:lnTo>
                  <a:pt x="69155" y="38911"/>
                </a:lnTo>
                <a:lnTo>
                  <a:pt x="69097" y="38950"/>
                </a:lnTo>
                <a:lnTo>
                  <a:pt x="69039" y="39008"/>
                </a:lnTo>
                <a:lnTo>
                  <a:pt x="69001" y="39066"/>
                </a:lnTo>
                <a:lnTo>
                  <a:pt x="68962" y="39143"/>
                </a:lnTo>
                <a:lnTo>
                  <a:pt x="68943" y="39220"/>
                </a:lnTo>
                <a:lnTo>
                  <a:pt x="68943" y="39297"/>
                </a:lnTo>
                <a:lnTo>
                  <a:pt x="68943" y="40784"/>
                </a:lnTo>
                <a:lnTo>
                  <a:pt x="68846" y="40841"/>
                </a:lnTo>
                <a:lnTo>
                  <a:pt x="68769" y="40919"/>
                </a:lnTo>
                <a:lnTo>
                  <a:pt x="68692" y="41015"/>
                </a:lnTo>
                <a:lnTo>
                  <a:pt x="68634" y="41112"/>
                </a:lnTo>
                <a:lnTo>
                  <a:pt x="68596" y="41208"/>
                </a:lnTo>
                <a:lnTo>
                  <a:pt x="68557" y="41324"/>
                </a:lnTo>
                <a:lnTo>
                  <a:pt x="68538" y="41440"/>
                </a:lnTo>
                <a:lnTo>
                  <a:pt x="68518" y="41556"/>
                </a:lnTo>
                <a:lnTo>
                  <a:pt x="68538" y="41710"/>
                </a:lnTo>
                <a:lnTo>
                  <a:pt x="68576" y="41884"/>
                </a:lnTo>
                <a:lnTo>
                  <a:pt x="68653" y="42019"/>
                </a:lnTo>
                <a:lnTo>
                  <a:pt x="68731" y="42154"/>
                </a:lnTo>
                <a:lnTo>
                  <a:pt x="68846" y="42250"/>
                </a:lnTo>
                <a:lnTo>
                  <a:pt x="68962" y="42347"/>
                </a:lnTo>
                <a:lnTo>
                  <a:pt x="69097" y="42405"/>
                </a:lnTo>
                <a:lnTo>
                  <a:pt x="69252" y="42443"/>
                </a:lnTo>
                <a:lnTo>
                  <a:pt x="69252" y="42829"/>
                </a:lnTo>
                <a:lnTo>
                  <a:pt x="68982" y="42829"/>
                </a:lnTo>
                <a:lnTo>
                  <a:pt x="68885" y="42849"/>
                </a:lnTo>
                <a:lnTo>
                  <a:pt x="68808" y="42868"/>
                </a:lnTo>
                <a:lnTo>
                  <a:pt x="68731" y="42907"/>
                </a:lnTo>
                <a:lnTo>
                  <a:pt x="68653" y="42965"/>
                </a:lnTo>
                <a:lnTo>
                  <a:pt x="68596" y="43042"/>
                </a:lnTo>
                <a:lnTo>
                  <a:pt x="68557" y="43119"/>
                </a:lnTo>
                <a:lnTo>
                  <a:pt x="68538" y="43215"/>
                </a:lnTo>
                <a:lnTo>
                  <a:pt x="68518" y="43293"/>
                </a:lnTo>
                <a:lnTo>
                  <a:pt x="68518" y="43447"/>
                </a:lnTo>
                <a:lnTo>
                  <a:pt x="68538" y="43524"/>
                </a:lnTo>
                <a:lnTo>
                  <a:pt x="68557" y="43601"/>
                </a:lnTo>
                <a:lnTo>
                  <a:pt x="68576" y="43679"/>
                </a:lnTo>
                <a:lnTo>
                  <a:pt x="68615" y="43737"/>
                </a:lnTo>
                <a:lnTo>
                  <a:pt x="67959" y="43737"/>
                </a:lnTo>
                <a:lnTo>
                  <a:pt x="67901" y="43756"/>
                </a:lnTo>
                <a:lnTo>
                  <a:pt x="67843" y="43775"/>
                </a:lnTo>
                <a:lnTo>
                  <a:pt x="67785" y="43795"/>
                </a:lnTo>
                <a:lnTo>
                  <a:pt x="67727" y="43852"/>
                </a:lnTo>
                <a:lnTo>
                  <a:pt x="67688" y="43891"/>
                </a:lnTo>
                <a:lnTo>
                  <a:pt x="67669" y="43949"/>
                </a:lnTo>
                <a:lnTo>
                  <a:pt x="67650" y="44007"/>
                </a:lnTo>
                <a:lnTo>
                  <a:pt x="67650" y="44065"/>
                </a:lnTo>
                <a:lnTo>
                  <a:pt x="67650" y="44200"/>
                </a:lnTo>
                <a:lnTo>
                  <a:pt x="67650" y="44258"/>
                </a:lnTo>
                <a:lnTo>
                  <a:pt x="67669" y="44335"/>
                </a:lnTo>
                <a:lnTo>
                  <a:pt x="67708" y="44393"/>
                </a:lnTo>
                <a:lnTo>
                  <a:pt x="67746" y="44431"/>
                </a:lnTo>
                <a:lnTo>
                  <a:pt x="67804" y="44470"/>
                </a:lnTo>
                <a:lnTo>
                  <a:pt x="67862" y="44509"/>
                </a:lnTo>
                <a:lnTo>
                  <a:pt x="67959" y="44528"/>
                </a:lnTo>
                <a:lnTo>
                  <a:pt x="68055" y="44528"/>
                </a:lnTo>
                <a:lnTo>
                  <a:pt x="68036" y="45358"/>
                </a:lnTo>
                <a:lnTo>
                  <a:pt x="68036" y="46188"/>
                </a:lnTo>
                <a:lnTo>
                  <a:pt x="68036" y="47018"/>
                </a:lnTo>
                <a:lnTo>
                  <a:pt x="68055" y="47828"/>
                </a:lnTo>
                <a:lnTo>
                  <a:pt x="67939" y="47848"/>
                </a:lnTo>
                <a:lnTo>
                  <a:pt x="67862" y="47848"/>
                </a:lnTo>
                <a:lnTo>
                  <a:pt x="67804" y="47886"/>
                </a:lnTo>
                <a:lnTo>
                  <a:pt x="67746" y="47925"/>
                </a:lnTo>
                <a:lnTo>
                  <a:pt x="67688" y="48002"/>
                </a:lnTo>
                <a:lnTo>
                  <a:pt x="67650" y="48079"/>
                </a:lnTo>
                <a:lnTo>
                  <a:pt x="67630" y="48157"/>
                </a:lnTo>
                <a:lnTo>
                  <a:pt x="67630" y="48311"/>
                </a:lnTo>
                <a:lnTo>
                  <a:pt x="67650" y="48388"/>
                </a:lnTo>
                <a:lnTo>
                  <a:pt x="67688" y="48465"/>
                </a:lnTo>
                <a:lnTo>
                  <a:pt x="67746" y="48543"/>
                </a:lnTo>
                <a:lnTo>
                  <a:pt x="67804" y="48581"/>
                </a:lnTo>
                <a:lnTo>
                  <a:pt x="51804" y="48581"/>
                </a:lnTo>
                <a:lnTo>
                  <a:pt x="50762" y="43119"/>
                </a:lnTo>
                <a:lnTo>
                  <a:pt x="51109" y="43061"/>
                </a:lnTo>
                <a:lnTo>
                  <a:pt x="51205" y="43042"/>
                </a:lnTo>
                <a:lnTo>
                  <a:pt x="51283" y="43003"/>
                </a:lnTo>
                <a:lnTo>
                  <a:pt x="51360" y="42945"/>
                </a:lnTo>
                <a:lnTo>
                  <a:pt x="51418" y="42868"/>
                </a:lnTo>
                <a:lnTo>
                  <a:pt x="51456" y="42791"/>
                </a:lnTo>
                <a:lnTo>
                  <a:pt x="51495" y="42714"/>
                </a:lnTo>
                <a:lnTo>
                  <a:pt x="51495" y="42617"/>
                </a:lnTo>
                <a:lnTo>
                  <a:pt x="51495" y="42521"/>
                </a:lnTo>
                <a:lnTo>
                  <a:pt x="51456" y="42424"/>
                </a:lnTo>
                <a:lnTo>
                  <a:pt x="51418" y="42347"/>
                </a:lnTo>
                <a:lnTo>
                  <a:pt x="51360" y="42289"/>
                </a:lnTo>
                <a:lnTo>
                  <a:pt x="51302" y="42231"/>
                </a:lnTo>
                <a:lnTo>
                  <a:pt x="51225" y="42173"/>
                </a:lnTo>
                <a:lnTo>
                  <a:pt x="51128" y="42154"/>
                </a:lnTo>
                <a:lnTo>
                  <a:pt x="51051" y="42135"/>
                </a:lnTo>
                <a:lnTo>
                  <a:pt x="50955" y="42154"/>
                </a:lnTo>
                <a:lnTo>
                  <a:pt x="50588" y="42212"/>
                </a:lnTo>
                <a:lnTo>
                  <a:pt x="47886" y="27910"/>
                </a:lnTo>
                <a:lnTo>
                  <a:pt x="48117" y="27852"/>
                </a:lnTo>
                <a:lnTo>
                  <a:pt x="48214" y="27833"/>
                </a:lnTo>
                <a:lnTo>
                  <a:pt x="48291" y="27794"/>
                </a:lnTo>
                <a:lnTo>
                  <a:pt x="48368" y="27736"/>
                </a:lnTo>
                <a:lnTo>
                  <a:pt x="48426" y="27659"/>
                </a:lnTo>
                <a:lnTo>
                  <a:pt x="48465" y="27582"/>
                </a:lnTo>
                <a:lnTo>
                  <a:pt x="48503" y="27505"/>
                </a:lnTo>
                <a:lnTo>
                  <a:pt x="48503" y="27408"/>
                </a:lnTo>
                <a:lnTo>
                  <a:pt x="48503" y="27312"/>
                </a:lnTo>
                <a:lnTo>
                  <a:pt x="48484" y="27234"/>
                </a:lnTo>
                <a:lnTo>
                  <a:pt x="48426" y="27157"/>
                </a:lnTo>
                <a:lnTo>
                  <a:pt x="48388" y="27080"/>
                </a:lnTo>
                <a:lnTo>
                  <a:pt x="48310" y="27022"/>
                </a:lnTo>
                <a:lnTo>
                  <a:pt x="48233" y="26983"/>
                </a:lnTo>
                <a:lnTo>
                  <a:pt x="48156" y="26945"/>
                </a:lnTo>
                <a:lnTo>
                  <a:pt x="47963" y="26945"/>
                </a:lnTo>
                <a:lnTo>
                  <a:pt x="47712" y="26983"/>
                </a:lnTo>
                <a:lnTo>
                  <a:pt x="45222" y="13859"/>
                </a:lnTo>
                <a:lnTo>
                  <a:pt x="45454" y="13820"/>
                </a:lnTo>
                <a:lnTo>
                  <a:pt x="45531" y="13801"/>
                </a:lnTo>
                <a:lnTo>
                  <a:pt x="45608" y="13762"/>
                </a:lnTo>
                <a:lnTo>
                  <a:pt x="45685" y="13704"/>
                </a:lnTo>
                <a:lnTo>
                  <a:pt x="45743" y="13627"/>
                </a:lnTo>
                <a:lnTo>
                  <a:pt x="45782" y="13550"/>
                </a:lnTo>
                <a:lnTo>
                  <a:pt x="45820" y="13473"/>
                </a:lnTo>
                <a:lnTo>
                  <a:pt x="45820" y="13376"/>
                </a:lnTo>
                <a:lnTo>
                  <a:pt x="45820" y="13280"/>
                </a:lnTo>
                <a:lnTo>
                  <a:pt x="45801" y="13203"/>
                </a:lnTo>
                <a:lnTo>
                  <a:pt x="45763" y="13106"/>
                </a:lnTo>
                <a:lnTo>
                  <a:pt x="45705" y="13048"/>
                </a:lnTo>
                <a:lnTo>
                  <a:pt x="45627" y="12990"/>
                </a:lnTo>
                <a:lnTo>
                  <a:pt x="45550" y="12952"/>
                </a:lnTo>
                <a:lnTo>
                  <a:pt x="45473" y="12913"/>
                </a:lnTo>
                <a:lnTo>
                  <a:pt x="45280" y="12913"/>
                </a:lnTo>
                <a:lnTo>
                  <a:pt x="45048" y="12952"/>
                </a:lnTo>
                <a:lnTo>
                  <a:pt x="44971" y="12508"/>
                </a:lnTo>
                <a:lnTo>
                  <a:pt x="45203" y="12585"/>
                </a:lnTo>
                <a:lnTo>
                  <a:pt x="45222" y="12585"/>
                </a:lnTo>
                <a:lnTo>
                  <a:pt x="45222" y="12566"/>
                </a:lnTo>
                <a:lnTo>
                  <a:pt x="45377" y="12160"/>
                </a:lnTo>
                <a:close/>
                <a:moveTo>
                  <a:pt x="27620" y="1"/>
                </a:moveTo>
                <a:lnTo>
                  <a:pt x="27600" y="20"/>
                </a:lnTo>
                <a:lnTo>
                  <a:pt x="27350" y="580"/>
                </a:lnTo>
                <a:lnTo>
                  <a:pt x="27099" y="1159"/>
                </a:lnTo>
                <a:lnTo>
                  <a:pt x="26635" y="2336"/>
                </a:lnTo>
                <a:lnTo>
                  <a:pt x="26230" y="3514"/>
                </a:lnTo>
                <a:lnTo>
                  <a:pt x="26037" y="4112"/>
                </a:lnTo>
                <a:lnTo>
                  <a:pt x="25863" y="4710"/>
                </a:lnTo>
                <a:lnTo>
                  <a:pt x="25535" y="5907"/>
                </a:lnTo>
                <a:lnTo>
                  <a:pt x="25246" y="7123"/>
                </a:lnTo>
                <a:lnTo>
                  <a:pt x="24995" y="8339"/>
                </a:lnTo>
                <a:lnTo>
                  <a:pt x="24879" y="8937"/>
                </a:lnTo>
                <a:lnTo>
                  <a:pt x="24802" y="9555"/>
                </a:lnTo>
                <a:lnTo>
                  <a:pt x="21810" y="9574"/>
                </a:lnTo>
                <a:lnTo>
                  <a:pt x="21791" y="9574"/>
                </a:lnTo>
                <a:lnTo>
                  <a:pt x="21791" y="9593"/>
                </a:lnTo>
                <a:lnTo>
                  <a:pt x="21405" y="10616"/>
                </a:lnTo>
                <a:lnTo>
                  <a:pt x="21424" y="10616"/>
                </a:lnTo>
                <a:lnTo>
                  <a:pt x="21386" y="10771"/>
                </a:lnTo>
                <a:lnTo>
                  <a:pt x="21443" y="10790"/>
                </a:lnTo>
                <a:lnTo>
                  <a:pt x="21173" y="11446"/>
                </a:lnTo>
                <a:lnTo>
                  <a:pt x="21154" y="11523"/>
                </a:lnTo>
                <a:lnTo>
                  <a:pt x="21154" y="11601"/>
                </a:lnTo>
                <a:lnTo>
                  <a:pt x="21154" y="11678"/>
                </a:lnTo>
                <a:lnTo>
                  <a:pt x="21173" y="11755"/>
                </a:lnTo>
                <a:lnTo>
                  <a:pt x="21193" y="11813"/>
                </a:lnTo>
                <a:lnTo>
                  <a:pt x="21231" y="11890"/>
                </a:lnTo>
                <a:lnTo>
                  <a:pt x="21289" y="11948"/>
                </a:lnTo>
                <a:lnTo>
                  <a:pt x="21347" y="11987"/>
                </a:lnTo>
                <a:lnTo>
                  <a:pt x="19417" y="17275"/>
                </a:lnTo>
                <a:lnTo>
                  <a:pt x="16695" y="18317"/>
                </a:lnTo>
                <a:lnTo>
                  <a:pt x="16734" y="18298"/>
                </a:lnTo>
                <a:lnTo>
                  <a:pt x="16309" y="17873"/>
                </a:lnTo>
                <a:lnTo>
                  <a:pt x="16232" y="17815"/>
                </a:lnTo>
                <a:lnTo>
                  <a:pt x="16155" y="17758"/>
                </a:lnTo>
                <a:lnTo>
                  <a:pt x="16059" y="17738"/>
                </a:lnTo>
                <a:lnTo>
                  <a:pt x="15885" y="17738"/>
                </a:lnTo>
                <a:lnTo>
                  <a:pt x="15808" y="17758"/>
                </a:lnTo>
                <a:lnTo>
                  <a:pt x="15730" y="17815"/>
                </a:lnTo>
                <a:lnTo>
                  <a:pt x="15653" y="17873"/>
                </a:lnTo>
                <a:lnTo>
                  <a:pt x="15364" y="18163"/>
                </a:lnTo>
                <a:lnTo>
                  <a:pt x="12256" y="15055"/>
                </a:lnTo>
                <a:lnTo>
                  <a:pt x="12237" y="15036"/>
                </a:lnTo>
                <a:lnTo>
                  <a:pt x="12218" y="15055"/>
                </a:lnTo>
                <a:lnTo>
                  <a:pt x="11909" y="14727"/>
                </a:lnTo>
                <a:lnTo>
                  <a:pt x="11812" y="14650"/>
                </a:lnTo>
                <a:lnTo>
                  <a:pt x="11774" y="14592"/>
                </a:lnTo>
                <a:lnTo>
                  <a:pt x="11716" y="14573"/>
                </a:lnTo>
                <a:lnTo>
                  <a:pt x="11639" y="14554"/>
                </a:lnTo>
                <a:lnTo>
                  <a:pt x="11523" y="14554"/>
                </a:lnTo>
                <a:lnTo>
                  <a:pt x="11446" y="14592"/>
                </a:lnTo>
                <a:lnTo>
                  <a:pt x="11388" y="14612"/>
                </a:lnTo>
                <a:lnTo>
                  <a:pt x="11349" y="14650"/>
                </a:lnTo>
                <a:lnTo>
                  <a:pt x="11253" y="14747"/>
                </a:lnTo>
                <a:lnTo>
                  <a:pt x="11079" y="14920"/>
                </a:lnTo>
                <a:lnTo>
                  <a:pt x="10732" y="15268"/>
                </a:lnTo>
                <a:lnTo>
                  <a:pt x="10403" y="15615"/>
                </a:lnTo>
                <a:lnTo>
                  <a:pt x="10230" y="15789"/>
                </a:lnTo>
                <a:lnTo>
                  <a:pt x="10133" y="15866"/>
                </a:lnTo>
                <a:lnTo>
                  <a:pt x="10095" y="15924"/>
                </a:lnTo>
                <a:lnTo>
                  <a:pt x="10056" y="15982"/>
                </a:lnTo>
                <a:lnTo>
                  <a:pt x="10037" y="16040"/>
                </a:lnTo>
                <a:lnTo>
                  <a:pt x="10037" y="16098"/>
                </a:lnTo>
                <a:lnTo>
                  <a:pt x="10037" y="16175"/>
                </a:lnTo>
                <a:lnTo>
                  <a:pt x="10056" y="16233"/>
                </a:lnTo>
                <a:lnTo>
                  <a:pt x="10075" y="16291"/>
                </a:lnTo>
                <a:lnTo>
                  <a:pt x="10114" y="16329"/>
                </a:lnTo>
                <a:lnTo>
                  <a:pt x="10210" y="16426"/>
                </a:lnTo>
                <a:lnTo>
                  <a:pt x="10539" y="16754"/>
                </a:lnTo>
                <a:lnTo>
                  <a:pt x="9284" y="19803"/>
                </a:lnTo>
                <a:lnTo>
                  <a:pt x="8666" y="21328"/>
                </a:lnTo>
                <a:lnTo>
                  <a:pt x="8358" y="22081"/>
                </a:lnTo>
                <a:lnTo>
                  <a:pt x="8280" y="22274"/>
                </a:lnTo>
                <a:lnTo>
                  <a:pt x="8242" y="22486"/>
                </a:lnTo>
                <a:lnTo>
                  <a:pt x="8222" y="22583"/>
                </a:lnTo>
                <a:lnTo>
                  <a:pt x="8222" y="22699"/>
                </a:lnTo>
                <a:lnTo>
                  <a:pt x="8222" y="22737"/>
                </a:lnTo>
                <a:lnTo>
                  <a:pt x="8261" y="22795"/>
                </a:lnTo>
                <a:lnTo>
                  <a:pt x="8319" y="22814"/>
                </a:lnTo>
                <a:lnTo>
                  <a:pt x="8377" y="22814"/>
                </a:lnTo>
                <a:lnTo>
                  <a:pt x="8531" y="22757"/>
                </a:lnTo>
                <a:lnTo>
                  <a:pt x="8647" y="22660"/>
                </a:lnTo>
                <a:lnTo>
                  <a:pt x="8879" y="22467"/>
                </a:lnTo>
                <a:lnTo>
                  <a:pt x="9303" y="22042"/>
                </a:lnTo>
                <a:lnTo>
                  <a:pt x="10172" y="21174"/>
                </a:lnTo>
                <a:lnTo>
                  <a:pt x="11040" y="20325"/>
                </a:lnTo>
                <a:lnTo>
                  <a:pt x="11253" y="20112"/>
                </a:lnTo>
                <a:lnTo>
                  <a:pt x="11349" y="19996"/>
                </a:lnTo>
                <a:lnTo>
                  <a:pt x="11484" y="19919"/>
                </a:lnTo>
                <a:lnTo>
                  <a:pt x="11619" y="19842"/>
                </a:lnTo>
                <a:lnTo>
                  <a:pt x="11754" y="19803"/>
                </a:lnTo>
                <a:lnTo>
                  <a:pt x="11890" y="19784"/>
                </a:lnTo>
                <a:lnTo>
                  <a:pt x="12044" y="19784"/>
                </a:lnTo>
                <a:lnTo>
                  <a:pt x="12198" y="19823"/>
                </a:lnTo>
                <a:lnTo>
                  <a:pt x="12333" y="19861"/>
                </a:lnTo>
                <a:lnTo>
                  <a:pt x="12449" y="19939"/>
                </a:lnTo>
                <a:lnTo>
                  <a:pt x="12565" y="20035"/>
                </a:lnTo>
                <a:lnTo>
                  <a:pt x="12797" y="20247"/>
                </a:lnTo>
                <a:lnTo>
                  <a:pt x="13009" y="20460"/>
                </a:lnTo>
                <a:lnTo>
                  <a:pt x="13858" y="21328"/>
                </a:lnTo>
                <a:lnTo>
                  <a:pt x="14244" y="21714"/>
                </a:lnTo>
                <a:lnTo>
                  <a:pt x="13337" y="23934"/>
                </a:lnTo>
                <a:lnTo>
                  <a:pt x="12893" y="25034"/>
                </a:lnTo>
                <a:lnTo>
                  <a:pt x="12777" y="25324"/>
                </a:lnTo>
                <a:lnTo>
                  <a:pt x="12662" y="25594"/>
                </a:lnTo>
                <a:lnTo>
                  <a:pt x="12623" y="25748"/>
                </a:lnTo>
                <a:lnTo>
                  <a:pt x="12604" y="25903"/>
                </a:lnTo>
                <a:lnTo>
                  <a:pt x="12604" y="25980"/>
                </a:lnTo>
                <a:lnTo>
                  <a:pt x="12623" y="26057"/>
                </a:lnTo>
                <a:lnTo>
                  <a:pt x="12642" y="26096"/>
                </a:lnTo>
                <a:lnTo>
                  <a:pt x="12681" y="26115"/>
                </a:lnTo>
                <a:lnTo>
                  <a:pt x="12720" y="26134"/>
                </a:lnTo>
                <a:lnTo>
                  <a:pt x="12758" y="26134"/>
                </a:lnTo>
                <a:lnTo>
                  <a:pt x="12893" y="26076"/>
                </a:lnTo>
                <a:lnTo>
                  <a:pt x="13009" y="25999"/>
                </a:lnTo>
                <a:lnTo>
                  <a:pt x="13202" y="25845"/>
                </a:lnTo>
                <a:lnTo>
                  <a:pt x="13588" y="25459"/>
                </a:lnTo>
                <a:lnTo>
                  <a:pt x="14051" y="24995"/>
                </a:lnTo>
                <a:lnTo>
                  <a:pt x="14051" y="26771"/>
                </a:lnTo>
                <a:lnTo>
                  <a:pt x="8551" y="32253"/>
                </a:lnTo>
                <a:lnTo>
                  <a:pt x="5790" y="35013"/>
                </a:lnTo>
                <a:lnTo>
                  <a:pt x="3030" y="37792"/>
                </a:lnTo>
                <a:lnTo>
                  <a:pt x="3011" y="37811"/>
                </a:lnTo>
                <a:lnTo>
                  <a:pt x="3030" y="40455"/>
                </a:lnTo>
                <a:lnTo>
                  <a:pt x="2567" y="40455"/>
                </a:lnTo>
                <a:lnTo>
                  <a:pt x="2490" y="40475"/>
                </a:lnTo>
                <a:lnTo>
                  <a:pt x="2432" y="40513"/>
                </a:lnTo>
                <a:lnTo>
                  <a:pt x="2394" y="40571"/>
                </a:lnTo>
                <a:lnTo>
                  <a:pt x="2355" y="40629"/>
                </a:lnTo>
                <a:lnTo>
                  <a:pt x="2316" y="40687"/>
                </a:lnTo>
                <a:lnTo>
                  <a:pt x="2316" y="40764"/>
                </a:lnTo>
                <a:lnTo>
                  <a:pt x="2297" y="40822"/>
                </a:lnTo>
                <a:lnTo>
                  <a:pt x="2316" y="41092"/>
                </a:lnTo>
                <a:lnTo>
                  <a:pt x="2316" y="43100"/>
                </a:lnTo>
                <a:lnTo>
                  <a:pt x="1602" y="43100"/>
                </a:lnTo>
                <a:lnTo>
                  <a:pt x="1486" y="43119"/>
                </a:lnTo>
                <a:lnTo>
                  <a:pt x="1428" y="43138"/>
                </a:lnTo>
                <a:lnTo>
                  <a:pt x="1371" y="43158"/>
                </a:lnTo>
                <a:lnTo>
                  <a:pt x="1332" y="43215"/>
                </a:lnTo>
                <a:lnTo>
                  <a:pt x="1274" y="43254"/>
                </a:lnTo>
                <a:lnTo>
                  <a:pt x="1255" y="43312"/>
                </a:lnTo>
                <a:lnTo>
                  <a:pt x="1235" y="43370"/>
                </a:lnTo>
                <a:lnTo>
                  <a:pt x="1216" y="43486"/>
                </a:lnTo>
                <a:lnTo>
                  <a:pt x="1216" y="43601"/>
                </a:lnTo>
                <a:lnTo>
                  <a:pt x="1216" y="44065"/>
                </a:lnTo>
                <a:lnTo>
                  <a:pt x="1216" y="44972"/>
                </a:lnTo>
                <a:lnTo>
                  <a:pt x="1216" y="48581"/>
                </a:lnTo>
                <a:lnTo>
                  <a:pt x="444" y="48581"/>
                </a:lnTo>
                <a:lnTo>
                  <a:pt x="290" y="48600"/>
                </a:lnTo>
                <a:lnTo>
                  <a:pt x="213" y="48620"/>
                </a:lnTo>
                <a:lnTo>
                  <a:pt x="135" y="48639"/>
                </a:lnTo>
                <a:lnTo>
                  <a:pt x="77" y="48697"/>
                </a:lnTo>
                <a:lnTo>
                  <a:pt x="39" y="48774"/>
                </a:lnTo>
                <a:lnTo>
                  <a:pt x="0" y="48832"/>
                </a:lnTo>
                <a:lnTo>
                  <a:pt x="0" y="48909"/>
                </a:lnTo>
                <a:lnTo>
                  <a:pt x="0" y="49218"/>
                </a:lnTo>
                <a:lnTo>
                  <a:pt x="0" y="49797"/>
                </a:lnTo>
                <a:lnTo>
                  <a:pt x="0" y="49951"/>
                </a:lnTo>
                <a:lnTo>
                  <a:pt x="20" y="50029"/>
                </a:lnTo>
                <a:lnTo>
                  <a:pt x="58" y="50106"/>
                </a:lnTo>
                <a:lnTo>
                  <a:pt x="116" y="50164"/>
                </a:lnTo>
                <a:lnTo>
                  <a:pt x="174" y="50202"/>
                </a:lnTo>
                <a:lnTo>
                  <a:pt x="251" y="50241"/>
                </a:lnTo>
                <a:lnTo>
                  <a:pt x="73517" y="50241"/>
                </a:lnTo>
                <a:lnTo>
                  <a:pt x="73594" y="50222"/>
                </a:lnTo>
                <a:lnTo>
                  <a:pt x="73672" y="50183"/>
                </a:lnTo>
                <a:lnTo>
                  <a:pt x="73730" y="50145"/>
                </a:lnTo>
                <a:lnTo>
                  <a:pt x="73768" y="50087"/>
                </a:lnTo>
                <a:lnTo>
                  <a:pt x="73807" y="50029"/>
                </a:lnTo>
                <a:lnTo>
                  <a:pt x="73826" y="49951"/>
                </a:lnTo>
                <a:lnTo>
                  <a:pt x="73826" y="49797"/>
                </a:lnTo>
                <a:lnTo>
                  <a:pt x="73826" y="49508"/>
                </a:lnTo>
                <a:lnTo>
                  <a:pt x="73826" y="48929"/>
                </a:lnTo>
                <a:lnTo>
                  <a:pt x="73826" y="48851"/>
                </a:lnTo>
                <a:lnTo>
                  <a:pt x="73807" y="48774"/>
                </a:lnTo>
                <a:lnTo>
                  <a:pt x="73749" y="48697"/>
                </a:lnTo>
                <a:lnTo>
                  <a:pt x="73691" y="48658"/>
                </a:lnTo>
                <a:lnTo>
                  <a:pt x="73633" y="48620"/>
                </a:lnTo>
                <a:lnTo>
                  <a:pt x="73556" y="48600"/>
                </a:lnTo>
                <a:lnTo>
                  <a:pt x="73401" y="48581"/>
                </a:lnTo>
                <a:lnTo>
                  <a:pt x="71008" y="48581"/>
                </a:lnTo>
                <a:lnTo>
                  <a:pt x="71066" y="48543"/>
                </a:lnTo>
                <a:lnTo>
                  <a:pt x="71124" y="48465"/>
                </a:lnTo>
                <a:lnTo>
                  <a:pt x="71163" y="48388"/>
                </a:lnTo>
                <a:lnTo>
                  <a:pt x="71163" y="48311"/>
                </a:lnTo>
                <a:lnTo>
                  <a:pt x="71163" y="48157"/>
                </a:lnTo>
                <a:lnTo>
                  <a:pt x="71163" y="48079"/>
                </a:lnTo>
                <a:lnTo>
                  <a:pt x="71124" y="48002"/>
                </a:lnTo>
                <a:lnTo>
                  <a:pt x="71066" y="47925"/>
                </a:lnTo>
                <a:lnTo>
                  <a:pt x="70989" y="47886"/>
                </a:lnTo>
                <a:lnTo>
                  <a:pt x="70892" y="47848"/>
                </a:lnTo>
                <a:lnTo>
                  <a:pt x="70796" y="47848"/>
                </a:lnTo>
                <a:lnTo>
                  <a:pt x="70796" y="47018"/>
                </a:lnTo>
                <a:lnTo>
                  <a:pt x="70815" y="46188"/>
                </a:lnTo>
                <a:lnTo>
                  <a:pt x="70796" y="45358"/>
                </a:lnTo>
                <a:lnTo>
                  <a:pt x="70796" y="44528"/>
                </a:lnTo>
                <a:lnTo>
                  <a:pt x="70873" y="44528"/>
                </a:lnTo>
                <a:lnTo>
                  <a:pt x="70950" y="44509"/>
                </a:lnTo>
                <a:lnTo>
                  <a:pt x="71008" y="44470"/>
                </a:lnTo>
                <a:lnTo>
                  <a:pt x="71066" y="44431"/>
                </a:lnTo>
                <a:lnTo>
                  <a:pt x="71105" y="44393"/>
                </a:lnTo>
                <a:lnTo>
                  <a:pt x="71143" y="44335"/>
                </a:lnTo>
                <a:lnTo>
                  <a:pt x="71163" y="44258"/>
                </a:lnTo>
                <a:lnTo>
                  <a:pt x="71163" y="44200"/>
                </a:lnTo>
                <a:lnTo>
                  <a:pt x="71163" y="44065"/>
                </a:lnTo>
                <a:lnTo>
                  <a:pt x="71163" y="44007"/>
                </a:lnTo>
                <a:lnTo>
                  <a:pt x="71143" y="43949"/>
                </a:lnTo>
                <a:lnTo>
                  <a:pt x="71105" y="43891"/>
                </a:lnTo>
                <a:lnTo>
                  <a:pt x="71066" y="43852"/>
                </a:lnTo>
                <a:lnTo>
                  <a:pt x="71027" y="43795"/>
                </a:lnTo>
                <a:lnTo>
                  <a:pt x="70970" y="43775"/>
                </a:lnTo>
                <a:lnTo>
                  <a:pt x="70912" y="43756"/>
                </a:lnTo>
                <a:lnTo>
                  <a:pt x="70854" y="43737"/>
                </a:lnTo>
                <a:lnTo>
                  <a:pt x="70217" y="43737"/>
                </a:lnTo>
                <a:lnTo>
                  <a:pt x="70255" y="43679"/>
                </a:lnTo>
                <a:lnTo>
                  <a:pt x="70294" y="43601"/>
                </a:lnTo>
                <a:lnTo>
                  <a:pt x="70313" y="43524"/>
                </a:lnTo>
                <a:lnTo>
                  <a:pt x="70313" y="43447"/>
                </a:lnTo>
                <a:lnTo>
                  <a:pt x="70313" y="43293"/>
                </a:lnTo>
                <a:lnTo>
                  <a:pt x="70313" y="43215"/>
                </a:lnTo>
                <a:lnTo>
                  <a:pt x="70275" y="43119"/>
                </a:lnTo>
                <a:lnTo>
                  <a:pt x="70236" y="43042"/>
                </a:lnTo>
                <a:lnTo>
                  <a:pt x="70178" y="42965"/>
                </a:lnTo>
                <a:lnTo>
                  <a:pt x="70120" y="42907"/>
                </a:lnTo>
                <a:lnTo>
                  <a:pt x="70043" y="42868"/>
                </a:lnTo>
                <a:lnTo>
                  <a:pt x="69947" y="42849"/>
                </a:lnTo>
                <a:lnTo>
                  <a:pt x="69850" y="42829"/>
                </a:lnTo>
                <a:lnTo>
                  <a:pt x="69561" y="42829"/>
                </a:lnTo>
                <a:lnTo>
                  <a:pt x="69561" y="42443"/>
                </a:lnTo>
                <a:lnTo>
                  <a:pt x="69696" y="42386"/>
                </a:lnTo>
                <a:lnTo>
                  <a:pt x="69831" y="42328"/>
                </a:lnTo>
                <a:lnTo>
                  <a:pt x="69927" y="42231"/>
                </a:lnTo>
                <a:lnTo>
                  <a:pt x="70043" y="42115"/>
                </a:lnTo>
                <a:lnTo>
                  <a:pt x="70120" y="42000"/>
                </a:lnTo>
                <a:lnTo>
                  <a:pt x="70178" y="41864"/>
                </a:lnTo>
                <a:lnTo>
                  <a:pt x="70217" y="41710"/>
                </a:lnTo>
                <a:lnTo>
                  <a:pt x="70217" y="41556"/>
                </a:lnTo>
                <a:lnTo>
                  <a:pt x="70217" y="41440"/>
                </a:lnTo>
                <a:lnTo>
                  <a:pt x="70197" y="41343"/>
                </a:lnTo>
                <a:lnTo>
                  <a:pt x="70178" y="41247"/>
                </a:lnTo>
                <a:lnTo>
                  <a:pt x="70120" y="41150"/>
                </a:lnTo>
                <a:lnTo>
                  <a:pt x="70024" y="40977"/>
                </a:lnTo>
                <a:lnTo>
                  <a:pt x="69947" y="40899"/>
                </a:lnTo>
                <a:lnTo>
                  <a:pt x="69869" y="40822"/>
                </a:lnTo>
                <a:lnTo>
                  <a:pt x="69869" y="39297"/>
                </a:lnTo>
                <a:lnTo>
                  <a:pt x="69869" y="39220"/>
                </a:lnTo>
                <a:lnTo>
                  <a:pt x="69850" y="39143"/>
                </a:lnTo>
                <a:lnTo>
                  <a:pt x="69811" y="39085"/>
                </a:lnTo>
                <a:lnTo>
                  <a:pt x="69773" y="39008"/>
                </a:lnTo>
                <a:lnTo>
                  <a:pt x="69715" y="38969"/>
                </a:lnTo>
                <a:lnTo>
                  <a:pt x="69657" y="38911"/>
                </a:lnTo>
                <a:lnTo>
                  <a:pt x="69599" y="38873"/>
                </a:lnTo>
                <a:lnTo>
                  <a:pt x="69522" y="38853"/>
                </a:lnTo>
                <a:lnTo>
                  <a:pt x="69522" y="19340"/>
                </a:lnTo>
                <a:lnTo>
                  <a:pt x="69464" y="19340"/>
                </a:lnTo>
                <a:lnTo>
                  <a:pt x="69754" y="18568"/>
                </a:lnTo>
                <a:lnTo>
                  <a:pt x="70024" y="18607"/>
                </a:lnTo>
                <a:lnTo>
                  <a:pt x="70043" y="18626"/>
                </a:lnTo>
                <a:lnTo>
                  <a:pt x="70043" y="18607"/>
                </a:lnTo>
                <a:lnTo>
                  <a:pt x="70333" y="17796"/>
                </a:lnTo>
                <a:lnTo>
                  <a:pt x="70603" y="16986"/>
                </a:lnTo>
                <a:lnTo>
                  <a:pt x="70584" y="16986"/>
                </a:lnTo>
                <a:lnTo>
                  <a:pt x="70352" y="16831"/>
                </a:lnTo>
                <a:lnTo>
                  <a:pt x="70526" y="16252"/>
                </a:lnTo>
                <a:lnTo>
                  <a:pt x="70680" y="15673"/>
                </a:lnTo>
                <a:lnTo>
                  <a:pt x="70777" y="15326"/>
                </a:lnTo>
                <a:lnTo>
                  <a:pt x="71047" y="15364"/>
                </a:lnTo>
                <a:lnTo>
                  <a:pt x="71066" y="15364"/>
                </a:lnTo>
                <a:lnTo>
                  <a:pt x="71278" y="14534"/>
                </a:lnTo>
                <a:lnTo>
                  <a:pt x="71452" y="13685"/>
                </a:lnTo>
                <a:lnTo>
                  <a:pt x="71201" y="13492"/>
                </a:lnTo>
                <a:lnTo>
                  <a:pt x="71336" y="12759"/>
                </a:lnTo>
                <a:lnTo>
                  <a:pt x="71471" y="12006"/>
                </a:lnTo>
                <a:lnTo>
                  <a:pt x="71761" y="12006"/>
                </a:lnTo>
                <a:lnTo>
                  <a:pt x="71780" y="11948"/>
                </a:lnTo>
                <a:lnTo>
                  <a:pt x="71896" y="10983"/>
                </a:lnTo>
                <a:lnTo>
                  <a:pt x="72012" y="10018"/>
                </a:lnTo>
                <a:lnTo>
                  <a:pt x="72031" y="9516"/>
                </a:lnTo>
                <a:lnTo>
                  <a:pt x="72070" y="9014"/>
                </a:lnTo>
                <a:lnTo>
                  <a:pt x="72070" y="8512"/>
                </a:lnTo>
                <a:lnTo>
                  <a:pt x="72070" y="8011"/>
                </a:lnTo>
                <a:lnTo>
                  <a:pt x="72050" y="8011"/>
                </a:lnTo>
                <a:lnTo>
                  <a:pt x="72070" y="7972"/>
                </a:lnTo>
                <a:lnTo>
                  <a:pt x="69676" y="7142"/>
                </a:lnTo>
                <a:lnTo>
                  <a:pt x="69657" y="7142"/>
                </a:lnTo>
                <a:lnTo>
                  <a:pt x="69638" y="7161"/>
                </a:lnTo>
                <a:lnTo>
                  <a:pt x="65025" y="13724"/>
                </a:lnTo>
                <a:lnTo>
                  <a:pt x="46979" y="7470"/>
                </a:lnTo>
                <a:lnTo>
                  <a:pt x="47094" y="7123"/>
                </a:lnTo>
                <a:lnTo>
                  <a:pt x="47075" y="7103"/>
                </a:lnTo>
                <a:lnTo>
                  <a:pt x="47094" y="7103"/>
                </a:lnTo>
                <a:lnTo>
                  <a:pt x="45338" y="6486"/>
                </a:lnTo>
                <a:lnTo>
                  <a:pt x="45319" y="6467"/>
                </a:lnTo>
                <a:lnTo>
                  <a:pt x="45299" y="6505"/>
                </a:lnTo>
                <a:lnTo>
                  <a:pt x="45184" y="6853"/>
                </a:lnTo>
                <a:lnTo>
                  <a:pt x="41652" y="5637"/>
                </a:lnTo>
                <a:lnTo>
                  <a:pt x="41767" y="5270"/>
                </a:lnTo>
                <a:lnTo>
                  <a:pt x="41748" y="5270"/>
                </a:lnTo>
                <a:lnTo>
                  <a:pt x="41748" y="5251"/>
                </a:lnTo>
                <a:lnTo>
                  <a:pt x="40011" y="4652"/>
                </a:lnTo>
                <a:lnTo>
                  <a:pt x="39972" y="4633"/>
                </a:lnTo>
                <a:lnTo>
                  <a:pt x="39972" y="4652"/>
                </a:lnTo>
                <a:lnTo>
                  <a:pt x="39857" y="5019"/>
                </a:lnTo>
                <a:lnTo>
                  <a:pt x="28816" y="1217"/>
                </a:lnTo>
                <a:lnTo>
                  <a:pt x="29048" y="522"/>
                </a:lnTo>
                <a:lnTo>
                  <a:pt x="29029" y="522"/>
                </a:lnTo>
                <a:lnTo>
                  <a:pt x="29048" y="483"/>
                </a:lnTo>
                <a:lnTo>
                  <a:pt x="2763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87" name="Google Shape;11387;p74"/>
          <p:cNvGrpSpPr/>
          <p:nvPr/>
        </p:nvGrpSpPr>
        <p:grpSpPr>
          <a:xfrm flipH="1">
            <a:off x="-5" y="3005500"/>
            <a:ext cx="4059834" cy="2039433"/>
            <a:chOff x="5257875" y="2902304"/>
            <a:chExt cx="3886124" cy="1952171"/>
          </a:xfrm>
        </p:grpSpPr>
        <p:sp>
          <p:nvSpPr>
            <p:cNvPr id="11388" name="Google Shape;11388;p74"/>
            <p:cNvSpPr/>
            <p:nvPr/>
          </p:nvSpPr>
          <p:spPr>
            <a:xfrm rot="705388">
              <a:off x="8160116" y="4636339"/>
              <a:ext cx="415210" cy="115202"/>
            </a:xfrm>
            <a:prstGeom prst="ellipse">
              <a:avLst/>
            </a:pr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9" name="Google Shape;11389;p74"/>
            <p:cNvSpPr/>
            <p:nvPr/>
          </p:nvSpPr>
          <p:spPr>
            <a:xfrm rot="705388">
              <a:off x="7327153" y="4251239"/>
              <a:ext cx="415210" cy="115202"/>
            </a:xfrm>
            <a:prstGeom prst="ellipse">
              <a:avLst/>
            </a:pr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0" name="Google Shape;11390;p74"/>
            <p:cNvSpPr/>
            <p:nvPr/>
          </p:nvSpPr>
          <p:spPr>
            <a:xfrm rot="3462">
              <a:off x="7817513" y="3619736"/>
              <a:ext cx="297900" cy="82500"/>
            </a:xfrm>
            <a:prstGeom prst="ellipse">
              <a:avLst/>
            </a:pr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1" name="Google Shape;11391;p74"/>
            <p:cNvSpPr/>
            <p:nvPr/>
          </p:nvSpPr>
          <p:spPr>
            <a:xfrm rot="3462">
              <a:off x="8455788" y="3606936"/>
              <a:ext cx="297900" cy="82500"/>
            </a:xfrm>
            <a:prstGeom prst="ellipse">
              <a:avLst/>
            </a:pr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2" name="Google Shape;11392;p74"/>
            <p:cNvSpPr/>
            <p:nvPr/>
          </p:nvSpPr>
          <p:spPr>
            <a:xfrm>
              <a:off x="5257875" y="4687675"/>
              <a:ext cx="1633500" cy="166800"/>
            </a:xfrm>
            <a:prstGeom prst="ellipse">
              <a:avLst/>
            </a:pr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3" name="Google Shape;11393;p74"/>
            <p:cNvSpPr/>
            <p:nvPr/>
          </p:nvSpPr>
          <p:spPr>
            <a:xfrm flipH="1">
              <a:off x="8327574" y="4349810"/>
              <a:ext cx="51356" cy="389043"/>
            </a:xfrm>
            <a:custGeom>
              <a:avLst/>
              <a:gdLst/>
              <a:ahLst/>
              <a:cxnLst/>
              <a:rect l="l" t="t" r="r" b="b"/>
              <a:pathLst>
                <a:path w="972" h="7363" extrusionOk="0">
                  <a:moveTo>
                    <a:pt x="971" y="1"/>
                  </a:moveTo>
                  <a:lnTo>
                    <a:pt x="0" y="351"/>
                  </a:lnTo>
                  <a:lnTo>
                    <a:pt x="0" y="6931"/>
                  </a:lnTo>
                  <a:lnTo>
                    <a:pt x="0" y="7039"/>
                  </a:lnTo>
                  <a:lnTo>
                    <a:pt x="27" y="7120"/>
                  </a:lnTo>
                  <a:lnTo>
                    <a:pt x="135" y="7254"/>
                  </a:lnTo>
                  <a:lnTo>
                    <a:pt x="270" y="7335"/>
                  </a:lnTo>
                  <a:lnTo>
                    <a:pt x="351" y="7362"/>
                  </a:lnTo>
                  <a:lnTo>
                    <a:pt x="621" y="7362"/>
                  </a:lnTo>
                  <a:lnTo>
                    <a:pt x="701" y="7335"/>
                  </a:lnTo>
                  <a:lnTo>
                    <a:pt x="836" y="7254"/>
                  </a:lnTo>
                  <a:lnTo>
                    <a:pt x="917" y="7120"/>
                  </a:lnTo>
                  <a:lnTo>
                    <a:pt x="944" y="7039"/>
                  </a:lnTo>
                  <a:lnTo>
                    <a:pt x="971" y="6931"/>
                  </a:lnTo>
                  <a:lnTo>
                    <a:pt x="9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4" name="Google Shape;11394;p74"/>
            <p:cNvSpPr/>
            <p:nvPr/>
          </p:nvSpPr>
          <p:spPr>
            <a:xfrm flipH="1">
              <a:off x="7498415" y="4049224"/>
              <a:ext cx="51303" cy="303499"/>
            </a:xfrm>
            <a:custGeom>
              <a:avLst/>
              <a:gdLst/>
              <a:ahLst/>
              <a:cxnLst/>
              <a:rect l="l" t="t" r="r" b="b"/>
              <a:pathLst>
                <a:path w="971" h="5744" extrusionOk="0">
                  <a:moveTo>
                    <a:pt x="971" y="0"/>
                  </a:moveTo>
                  <a:lnTo>
                    <a:pt x="0" y="351"/>
                  </a:lnTo>
                  <a:lnTo>
                    <a:pt x="0" y="5366"/>
                  </a:lnTo>
                  <a:lnTo>
                    <a:pt x="27" y="5528"/>
                  </a:lnTo>
                  <a:lnTo>
                    <a:pt x="108" y="5636"/>
                  </a:lnTo>
                  <a:lnTo>
                    <a:pt x="243" y="5717"/>
                  </a:lnTo>
                  <a:lnTo>
                    <a:pt x="405" y="5744"/>
                  </a:lnTo>
                  <a:lnTo>
                    <a:pt x="566" y="5744"/>
                  </a:lnTo>
                  <a:lnTo>
                    <a:pt x="728" y="5717"/>
                  </a:lnTo>
                  <a:lnTo>
                    <a:pt x="836" y="5636"/>
                  </a:lnTo>
                  <a:lnTo>
                    <a:pt x="944" y="5528"/>
                  </a:lnTo>
                  <a:lnTo>
                    <a:pt x="971" y="5366"/>
                  </a:lnTo>
                  <a:lnTo>
                    <a:pt x="97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5" name="Google Shape;11395;p74"/>
            <p:cNvSpPr/>
            <p:nvPr/>
          </p:nvSpPr>
          <p:spPr>
            <a:xfrm flipH="1">
              <a:off x="7948632" y="3376722"/>
              <a:ext cx="35664" cy="287859"/>
            </a:xfrm>
            <a:custGeom>
              <a:avLst/>
              <a:gdLst/>
              <a:ahLst/>
              <a:cxnLst/>
              <a:rect l="l" t="t" r="r" b="b"/>
              <a:pathLst>
                <a:path w="675" h="5448" extrusionOk="0">
                  <a:moveTo>
                    <a:pt x="1" y="1"/>
                  </a:moveTo>
                  <a:lnTo>
                    <a:pt x="1" y="5097"/>
                  </a:lnTo>
                  <a:lnTo>
                    <a:pt x="28" y="5232"/>
                  </a:lnTo>
                  <a:lnTo>
                    <a:pt x="82" y="5340"/>
                  </a:lnTo>
                  <a:lnTo>
                    <a:pt x="189" y="5421"/>
                  </a:lnTo>
                  <a:lnTo>
                    <a:pt x="324" y="5447"/>
                  </a:lnTo>
                  <a:lnTo>
                    <a:pt x="459" y="5421"/>
                  </a:lnTo>
                  <a:lnTo>
                    <a:pt x="594" y="5340"/>
                  </a:lnTo>
                  <a:lnTo>
                    <a:pt x="648" y="5232"/>
                  </a:lnTo>
                  <a:lnTo>
                    <a:pt x="675" y="5097"/>
                  </a:lnTo>
                  <a:lnTo>
                    <a:pt x="675" y="2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6" name="Google Shape;11396;p74"/>
            <p:cNvSpPr/>
            <p:nvPr/>
          </p:nvSpPr>
          <p:spPr>
            <a:xfrm flipH="1">
              <a:off x="7321730" y="3402348"/>
              <a:ext cx="37090" cy="300698"/>
            </a:xfrm>
            <a:custGeom>
              <a:avLst/>
              <a:gdLst/>
              <a:ahLst/>
              <a:cxnLst/>
              <a:rect l="l" t="t" r="r" b="b"/>
              <a:pathLst>
                <a:path w="702" h="5691" extrusionOk="0">
                  <a:moveTo>
                    <a:pt x="0" y="1"/>
                  </a:moveTo>
                  <a:lnTo>
                    <a:pt x="0" y="5340"/>
                  </a:lnTo>
                  <a:lnTo>
                    <a:pt x="27" y="5475"/>
                  </a:lnTo>
                  <a:lnTo>
                    <a:pt x="108" y="5583"/>
                  </a:lnTo>
                  <a:lnTo>
                    <a:pt x="216" y="5664"/>
                  </a:lnTo>
                  <a:lnTo>
                    <a:pt x="351" y="5691"/>
                  </a:lnTo>
                  <a:lnTo>
                    <a:pt x="486" y="5664"/>
                  </a:lnTo>
                  <a:lnTo>
                    <a:pt x="594" y="5583"/>
                  </a:lnTo>
                  <a:lnTo>
                    <a:pt x="675" y="5475"/>
                  </a:lnTo>
                  <a:lnTo>
                    <a:pt x="701" y="5340"/>
                  </a:lnTo>
                  <a:lnTo>
                    <a:pt x="701" y="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7" name="Google Shape;11397;p74"/>
            <p:cNvSpPr/>
            <p:nvPr/>
          </p:nvSpPr>
          <p:spPr>
            <a:xfrm flipH="1">
              <a:off x="8491434" y="3070429"/>
              <a:ext cx="652565" cy="569958"/>
            </a:xfrm>
            <a:custGeom>
              <a:avLst/>
              <a:gdLst/>
              <a:ahLst/>
              <a:cxnLst/>
              <a:rect l="l" t="t" r="r" b="b"/>
              <a:pathLst>
                <a:path w="12351" h="10787" extrusionOk="0">
                  <a:moveTo>
                    <a:pt x="0" y="0"/>
                  </a:moveTo>
                  <a:lnTo>
                    <a:pt x="0" y="4935"/>
                  </a:lnTo>
                  <a:lnTo>
                    <a:pt x="9546" y="5312"/>
                  </a:lnTo>
                  <a:lnTo>
                    <a:pt x="9546" y="10436"/>
                  </a:lnTo>
                  <a:lnTo>
                    <a:pt x="9573" y="10570"/>
                  </a:lnTo>
                  <a:lnTo>
                    <a:pt x="9654" y="10678"/>
                  </a:lnTo>
                  <a:lnTo>
                    <a:pt x="9761" y="10759"/>
                  </a:lnTo>
                  <a:lnTo>
                    <a:pt x="9896" y="10786"/>
                  </a:lnTo>
                  <a:lnTo>
                    <a:pt x="10031" y="10759"/>
                  </a:lnTo>
                  <a:lnTo>
                    <a:pt x="10139" y="10678"/>
                  </a:lnTo>
                  <a:lnTo>
                    <a:pt x="10220" y="10570"/>
                  </a:lnTo>
                  <a:lnTo>
                    <a:pt x="10247" y="10436"/>
                  </a:lnTo>
                  <a:lnTo>
                    <a:pt x="10247" y="5339"/>
                  </a:lnTo>
                  <a:lnTo>
                    <a:pt x="12350" y="5420"/>
                  </a:lnTo>
                  <a:lnTo>
                    <a:pt x="11649" y="5043"/>
                  </a:lnTo>
                  <a:lnTo>
                    <a:pt x="10975" y="4611"/>
                  </a:lnTo>
                  <a:lnTo>
                    <a:pt x="10678" y="4395"/>
                  </a:lnTo>
                  <a:lnTo>
                    <a:pt x="10355" y="4153"/>
                  </a:lnTo>
                  <a:lnTo>
                    <a:pt x="10058" y="3883"/>
                  </a:lnTo>
                  <a:lnTo>
                    <a:pt x="9788" y="3613"/>
                  </a:lnTo>
                  <a:lnTo>
                    <a:pt x="9519" y="3344"/>
                  </a:lnTo>
                  <a:lnTo>
                    <a:pt x="9276" y="3047"/>
                  </a:lnTo>
                  <a:lnTo>
                    <a:pt x="9033" y="2750"/>
                  </a:lnTo>
                  <a:lnTo>
                    <a:pt x="8818" y="2454"/>
                  </a:lnTo>
                  <a:lnTo>
                    <a:pt x="8629" y="2130"/>
                  </a:lnTo>
                  <a:lnTo>
                    <a:pt x="8467" y="1780"/>
                  </a:lnTo>
                  <a:lnTo>
                    <a:pt x="8305" y="1429"/>
                  </a:lnTo>
                  <a:lnTo>
                    <a:pt x="8197" y="1079"/>
                  </a:lnTo>
                  <a:lnTo>
                    <a:pt x="8090" y="701"/>
                  </a:lnTo>
                  <a:lnTo>
                    <a:pt x="8036" y="3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8" name="Google Shape;11398;p74"/>
            <p:cNvSpPr/>
            <p:nvPr/>
          </p:nvSpPr>
          <p:spPr>
            <a:xfrm flipH="1">
              <a:off x="6657801" y="3151639"/>
              <a:ext cx="542880" cy="277872"/>
            </a:xfrm>
            <a:custGeom>
              <a:avLst/>
              <a:gdLst/>
              <a:ahLst/>
              <a:cxnLst/>
              <a:rect l="l" t="t" r="r" b="b"/>
              <a:pathLst>
                <a:path w="10275" h="5259" extrusionOk="0">
                  <a:moveTo>
                    <a:pt x="1834" y="0"/>
                  </a:moveTo>
                  <a:lnTo>
                    <a:pt x="1618" y="81"/>
                  </a:lnTo>
                  <a:lnTo>
                    <a:pt x="1430" y="162"/>
                  </a:lnTo>
                  <a:lnTo>
                    <a:pt x="1214" y="243"/>
                  </a:lnTo>
                  <a:lnTo>
                    <a:pt x="1052" y="351"/>
                  </a:lnTo>
                  <a:lnTo>
                    <a:pt x="863" y="485"/>
                  </a:lnTo>
                  <a:lnTo>
                    <a:pt x="729" y="620"/>
                  </a:lnTo>
                  <a:lnTo>
                    <a:pt x="594" y="755"/>
                  </a:lnTo>
                  <a:lnTo>
                    <a:pt x="459" y="917"/>
                  </a:lnTo>
                  <a:lnTo>
                    <a:pt x="351" y="1079"/>
                  </a:lnTo>
                  <a:lnTo>
                    <a:pt x="270" y="1267"/>
                  </a:lnTo>
                  <a:lnTo>
                    <a:pt x="135" y="1645"/>
                  </a:lnTo>
                  <a:lnTo>
                    <a:pt x="54" y="2022"/>
                  </a:lnTo>
                  <a:lnTo>
                    <a:pt x="1" y="2454"/>
                  </a:lnTo>
                  <a:lnTo>
                    <a:pt x="1" y="2858"/>
                  </a:lnTo>
                  <a:lnTo>
                    <a:pt x="1" y="3047"/>
                  </a:lnTo>
                  <a:lnTo>
                    <a:pt x="27" y="3236"/>
                  </a:lnTo>
                  <a:lnTo>
                    <a:pt x="81" y="3452"/>
                  </a:lnTo>
                  <a:lnTo>
                    <a:pt x="135" y="3613"/>
                  </a:lnTo>
                  <a:lnTo>
                    <a:pt x="216" y="3802"/>
                  </a:lnTo>
                  <a:lnTo>
                    <a:pt x="324" y="3964"/>
                  </a:lnTo>
                  <a:lnTo>
                    <a:pt x="432" y="4126"/>
                  </a:lnTo>
                  <a:lnTo>
                    <a:pt x="540" y="4261"/>
                  </a:lnTo>
                  <a:lnTo>
                    <a:pt x="836" y="4503"/>
                  </a:lnTo>
                  <a:lnTo>
                    <a:pt x="1160" y="4746"/>
                  </a:lnTo>
                  <a:lnTo>
                    <a:pt x="1538" y="4935"/>
                  </a:lnTo>
                  <a:lnTo>
                    <a:pt x="8602" y="5204"/>
                  </a:lnTo>
                  <a:lnTo>
                    <a:pt x="8710" y="5204"/>
                  </a:lnTo>
                  <a:lnTo>
                    <a:pt x="8845" y="5258"/>
                  </a:lnTo>
                  <a:lnTo>
                    <a:pt x="8710" y="4773"/>
                  </a:lnTo>
                  <a:lnTo>
                    <a:pt x="8629" y="4287"/>
                  </a:lnTo>
                  <a:lnTo>
                    <a:pt x="8575" y="3775"/>
                  </a:lnTo>
                  <a:lnTo>
                    <a:pt x="8602" y="3290"/>
                  </a:lnTo>
                  <a:lnTo>
                    <a:pt x="8683" y="2777"/>
                  </a:lnTo>
                  <a:lnTo>
                    <a:pt x="8818" y="2292"/>
                  </a:lnTo>
                  <a:lnTo>
                    <a:pt x="9007" y="1834"/>
                  </a:lnTo>
                  <a:lnTo>
                    <a:pt x="9250" y="1375"/>
                  </a:lnTo>
                  <a:lnTo>
                    <a:pt x="9411" y="1160"/>
                  </a:lnTo>
                  <a:lnTo>
                    <a:pt x="9600" y="998"/>
                  </a:lnTo>
                  <a:lnTo>
                    <a:pt x="9762" y="863"/>
                  </a:lnTo>
                  <a:lnTo>
                    <a:pt x="10005" y="674"/>
                  </a:lnTo>
                  <a:lnTo>
                    <a:pt x="10274" y="539"/>
                  </a:lnTo>
                  <a:lnTo>
                    <a:pt x="9924" y="431"/>
                  </a:lnTo>
                  <a:lnTo>
                    <a:pt x="9546" y="351"/>
                  </a:lnTo>
                  <a:lnTo>
                    <a:pt x="9196" y="297"/>
                  </a:lnTo>
                  <a:lnTo>
                    <a:pt x="8818" y="270"/>
                  </a:lnTo>
                  <a:lnTo>
                    <a:pt x="183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9" name="Google Shape;11399;p74"/>
            <p:cNvSpPr/>
            <p:nvPr/>
          </p:nvSpPr>
          <p:spPr>
            <a:xfrm flipH="1">
              <a:off x="8421629" y="3087495"/>
              <a:ext cx="297831" cy="272166"/>
            </a:xfrm>
            <a:custGeom>
              <a:avLst/>
              <a:gdLst/>
              <a:ahLst/>
              <a:cxnLst/>
              <a:rect l="l" t="t" r="r" b="b"/>
              <a:pathLst>
                <a:path w="5637" h="5151" extrusionOk="0">
                  <a:moveTo>
                    <a:pt x="1" y="1"/>
                  </a:moveTo>
                  <a:lnTo>
                    <a:pt x="55" y="378"/>
                  </a:lnTo>
                  <a:lnTo>
                    <a:pt x="162" y="756"/>
                  </a:lnTo>
                  <a:lnTo>
                    <a:pt x="270" y="1106"/>
                  </a:lnTo>
                  <a:lnTo>
                    <a:pt x="432" y="1457"/>
                  </a:lnTo>
                  <a:lnTo>
                    <a:pt x="594" y="1807"/>
                  </a:lnTo>
                  <a:lnTo>
                    <a:pt x="783" y="2131"/>
                  </a:lnTo>
                  <a:lnTo>
                    <a:pt x="998" y="2427"/>
                  </a:lnTo>
                  <a:lnTo>
                    <a:pt x="1241" y="2724"/>
                  </a:lnTo>
                  <a:lnTo>
                    <a:pt x="1484" y="3021"/>
                  </a:lnTo>
                  <a:lnTo>
                    <a:pt x="1753" y="3290"/>
                  </a:lnTo>
                  <a:lnTo>
                    <a:pt x="2023" y="3560"/>
                  </a:lnTo>
                  <a:lnTo>
                    <a:pt x="2320" y="3830"/>
                  </a:lnTo>
                  <a:lnTo>
                    <a:pt x="2643" y="4072"/>
                  </a:lnTo>
                  <a:lnTo>
                    <a:pt x="2940" y="4288"/>
                  </a:lnTo>
                  <a:lnTo>
                    <a:pt x="3614" y="4720"/>
                  </a:lnTo>
                  <a:lnTo>
                    <a:pt x="4315" y="5097"/>
                  </a:lnTo>
                  <a:lnTo>
                    <a:pt x="5636" y="5151"/>
                  </a:lnTo>
                  <a:lnTo>
                    <a:pt x="5636" y="5151"/>
                  </a:lnTo>
                  <a:lnTo>
                    <a:pt x="5421" y="5097"/>
                  </a:lnTo>
                  <a:lnTo>
                    <a:pt x="5178" y="4989"/>
                  </a:lnTo>
                  <a:lnTo>
                    <a:pt x="4962" y="4881"/>
                  </a:lnTo>
                  <a:lnTo>
                    <a:pt x="4746" y="4720"/>
                  </a:lnTo>
                  <a:lnTo>
                    <a:pt x="4558" y="4531"/>
                  </a:lnTo>
                  <a:lnTo>
                    <a:pt x="4369" y="4342"/>
                  </a:lnTo>
                  <a:lnTo>
                    <a:pt x="4234" y="4126"/>
                  </a:lnTo>
                  <a:lnTo>
                    <a:pt x="4126" y="3884"/>
                  </a:lnTo>
                  <a:lnTo>
                    <a:pt x="4018" y="3614"/>
                  </a:lnTo>
                  <a:lnTo>
                    <a:pt x="3965" y="3371"/>
                  </a:lnTo>
                  <a:lnTo>
                    <a:pt x="3938" y="3236"/>
                  </a:lnTo>
                  <a:lnTo>
                    <a:pt x="3938" y="3102"/>
                  </a:lnTo>
                  <a:lnTo>
                    <a:pt x="3938" y="2859"/>
                  </a:lnTo>
                  <a:lnTo>
                    <a:pt x="3938" y="2589"/>
                  </a:lnTo>
                  <a:lnTo>
                    <a:pt x="3965" y="2347"/>
                  </a:lnTo>
                  <a:lnTo>
                    <a:pt x="3991" y="2104"/>
                  </a:lnTo>
                  <a:lnTo>
                    <a:pt x="4045" y="1861"/>
                  </a:lnTo>
                  <a:lnTo>
                    <a:pt x="4126" y="1619"/>
                  </a:lnTo>
                  <a:lnTo>
                    <a:pt x="4234" y="1376"/>
                  </a:lnTo>
                  <a:lnTo>
                    <a:pt x="4369" y="1133"/>
                  </a:lnTo>
                  <a:lnTo>
                    <a:pt x="4531" y="917"/>
                  </a:lnTo>
                  <a:lnTo>
                    <a:pt x="4693" y="729"/>
                  </a:lnTo>
                  <a:lnTo>
                    <a:pt x="4908" y="567"/>
                  </a:lnTo>
                  <a:lnTo>
                    <a:pt x="5124" y="405"/>
                  </a:lnTo>
                  <a:lnTo>
                    <a:pt x="5340" y="297"/>
                  </a:lnTo>
                  <a:lnTo>
                    <a:pt x="5582" y="216"/>
                  </a:lnTo>
                  <a:lnTo>
                    <a:pt x="5609" y="21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0" name="Google Shape;11400;p74"/>
            <p:cNvSpPr/>
            <p:nvPr/>
          </p:nvSpPr>
          <p:spPr>
            <a:xfrm flipH="1">
              <a:off x="7754845" y="3100335"/>
              <a:ext cx="716707" cy="285005"/>
            </a:xfrm>
            <a:custGeom>
              <a:avLst/>
              <a:gdLst/>
              <a:ahLst/>
              <a:cxnLst/>
              <a:rect l="l" t="t" r="r" b="b"/>
              <a:pathLst>
                <a:path w="13565" h="5394" extrusionOk="0">
                  <a:moveTo>
                    <a:pt x="1699" y="0"/>
                  </a:moveTo>
                  <a:lnTo>
                    <a:pt x="1322" y="162"/>
                  </a:lnTo>
                  <a:lnTo>
                    <a:pt x="971" y="351"/>
                  </a:lnTo>
                  <a:lnTo>
                    <a:pt x="702" y="594"/>
                  </a:lnTo>
                  <a:lnTo>
                    <a:pt x="567" y="728"/>
                  </a:lnTo>
                  <a:lnTo>
                    <a:pt x="459" y="890"/>
                  </a:lnTo>
                  <a:lnTo>
                    <a:pt x="351" y="1052"/>
                  </a:lnTo>
                  <a:lnTo>
                    <a:pt x="270" y="1214"/>
                  </a:lnTo>
                  <a:lnTo>
                    <a:pt x="135" y="1591"/>
                  </a:lnTo>
                  <a:lnTo>
                    <a:pt x="28" y="1996"/>
                  </a:lnTo>
                  <a:lnTo>
                    <a:pt x="1" y="2400"/>
                  </a:lnTo>
                  <a:lnTo>
                    <a:pt x="1" y="2805"/>
                  </a:lnTo>
                  <a:lnTo>
                    <a:pt x="1" y="3020"/>
                  </a:lnTo>
                  <a:lnTo>
                    <a:pt x="28" y="3209"/>
                  </a:lnTo>
                  <a:lnTo>
                    <a:pt x="81" y="3398"/>
                  </a:lnTo>
                  <a:lnTo>
                    <a:pt x="135" y="3587"/>
                  </a:lnTo>
                  <a:lnTo>
                    <a:pt x="216" y="3748"/>
                  </a:lnTo>
                  <a:lnTo>
                    <a:pt x="324" y="3937"/>
                  </a:lnTo>
                  <a:lnTo>
                    <a:pt x="432" y="4099"/>
                  </a:lnTo>
                  <a:lnTo>
                    <a:pt x="567" y="4234"/>
                  </a:lnTo>
                  <a:lnTo>
                    <a:pt x="702" y="4369"/>
                  </a:lnTo>
                  <a:lnTo>
                    <a:pt x="863" y="4503"/>
                  </a:lnTo>
                  <a:lnTo>
                    <a:pt x="1241" y="4746"/>
                  </a:lnTo>
                  <a:lnTo>
                    <a:pt x="1645" y="4935"/>
                  </a:lnTo>
                  <a:lnTo>
                    <a:pt x="9223" y="5232"/>
                  </a:lnTo>
                  <a:lnTo>
                    <a:pt x="9897" y="5258"/>
                  </a:lnTo>
                  <a:lnTo>
                    <a:pt x="13133" y="5393"/>
                  </a:lnTo>
                  <a:lnTo>
                    <a:pt x="12890" y="5312"/>
                  </a:lnTo>
                  <a:lnTo>
                    <a:pt x="12674" y="5178"/>
                  </a:lnTo>
                  <a:lnTo>
                    <a:pt x="12458" y="5043"/>
                  </a:lnTo>
                  <a:lnTo>
                    <a:pt x="12270" y="4854"/>
                  </a:lnTo>
                  <a:lnTo>
                    <a:pt x="12108" y="4638"/>
                  </a:lnTo>
                  <a:lnTo>
                    <a:pt x="11946" y="4423"/>
                  </a:lnTo>
                  <a:lnTo>
                    <a:pt x="11838" y="4180"/>
                  </a:lnTo>
                  <a:lnTo>
                    <a:pt x="11757" y="3937"/>
                  </a:lnTo>
                  <a:lnTo>
                    <a:pt x="11703" y="3668"/>
                  </a:lnTo>
                  <a:lnTo>
                    <a:pt x="11676" y="3560"/>
                  </a:lnTo>
                  <a:lnTo>
                    <a:pt x="11650" y="3425"/>
                  </a:lnTo>
                  <a:lnTo>
                    <a:pt x="11650" y="3155"/>
                  </a:lnTo>
                  <a:lnTo>
                    <a:pt x="11650" y="2913"/>
                  </a:lnTo>
                  <a:lnTo>
                    <a:pt x="11676" y="2670"/>
                  </a:lnTo>
                  <a:lnTo>
                    <a:pt x="11730" y="2400"/>
                  </a:lnTo>
                  <a:lnTo>
                    <a:pt x="11784" y="2157"/>
                  </a:lnTo>
                  <a:lnTo>
                    <a:pt x="11865" y="1915"/>
                  </a:lnTo>
                  <a:lnTo>
                    <a:pt x="11973" y="1672"/>
                  </a:lnTo>
                  <a:lnTo>
                    <a:pt x="12081" y="1456"/>
                  </a:lnTo>
                  <a:lnTo>
                    <a:pt x="12243" y="1241"/>
                  </a:lnTo>
                  <a:lnTo>
                    <a:pt x="12432" y="1052"/>
                  </a:lnTo>
                  <a:lnTo>
                    <a:pt x="12620" y="863"/>
                  </a:lnTo>
                  <a:lnTo>
                    <a:pt x="12836" y="728"/>
                  </a:lnTo>
                  <a:lnTo>
                    <a:pt x="13079" y="620"/>
                  </a:lnTo>
                  <a:lnTo>
                    <a:pt x="13321" y="540"/>
                  </a:lnTo>
                  <a:lnTo>
                    <a:pt x="13564" y="486"/>
                  </a:lnTo>
                  <a:lnTo>
                    <a:pt x="169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1" name="Google Shape;11401;p74"/>
            <p:cNvSpPr/>
            <p:nvPr/>
          </p:nvSpPr>
          <p:spPr>
            <a:xfrm flipH="1">
              <a:off x="7140781" y="3127387"/>
              <a:ext cx="675390" cy="283579"/>
            </a:xfrm>
            <a:custGeom>
              <a:avLst/>
              <a:gdLst/>
              <a:ahLst/>
              <a:cxnLst/>
              <a:rect l="l" t="t" r="r" b="b"/>
              <a:pathLst>
                <a:path w="12783" h="5367" extrusionOk="0">
                  <a:moveTo>
                    <a:pt x="1861" y="1"/>
                  </a:moveTo>
                  <a:lnTo>
                    <a:pt x="1645" y="55"/>
                  </a:lnTo>
                  <a:lnTo>
                    <a:pt x="1430" y="162"/>
                  </a:lnTo>
                  <a:lnTo>
                    <a:pt x="1241" y="243"/>
                  </a:lnTo>
                  <a:lnTo>
                    <a:pt x="1052" y="351"/>
                  </a:lnTo>
                  <a:lnTo>
                    <a:pt x="890" y="486"/>
                  </a:lnTo>
                  <a:lnTo>
                    <a:pt x="729" y="621"/>
                  </a:lnTo>
                  <a:lnTo>
                    <a:pt x="594" y="756"/>
                  </a:lnTo>
                  <a:lnTo>
                    <a:pt x="459" y="917"/>
                  </a:lnTo>
                  <a:lnTo>
                    <a:pt x="351" y="1079"/>
                  </a:lnTo>
                  <a:lnTo>
                    <a:pt x="270" y="1268"/>
                  </a:lnTo>
                  <a:lnTo>
                    <a:pt x="135" y="1645"/>
                  </a:lnTo>
                  <a:lnTo>
                    <a:pt x="54" y="2023"/>
                  </a:lnTo>
                  <a:lnTo>
                    <a:pt x="1" y="2454"/>
                  </a:lnTo>
                  <a:lnTo>
                    <a:pt x="1" y="2859"/>
                  </a:lnTo>
                  <a:lnTo>
                    <a:pt x="1" y="3048"/>
                  </a:lnTo>
                  <a:lnTo>
                    <a:pt x="54" y="3236"/>
                  </a:lnTo>
                  <a:lnTo>
                    <a:pt x="81" y="3425"/>
                  </a:lnTo>
                  <a:lnTo>
                    <a:pt x="162" y="3614"/>
                  </a:lnTo>
                  <a:lnTo>
                    <a:pt x="216" y="3803"/>
                  </a:lnTo>
                  <a:lnTo>
                    <a:pt x="324" y="3965"/>
                  </a:lnTo>
                  <a:lnTo>
                    <a:pt x="432" y="4099"/>
                  </a:lnTo>
                  <a:lnTo>
                    <a:pt x="540" y="4261"/>
                  </a:lnTo>
                  <a:lnTo>
                    <a:pt x="836" y="4504"/>
                  </a:lnTo>
                  <a:lnTo>
                    <a:pt x="1160" y="4720"/>
                  </a:lnTo>
                  <a:lnTo>
                    <a:pt x="1511" y="4908"/>
                  </a:lnTo>
                  <a:lnTo>
                    <a:pt x="8656" y="5205"/>
                  </a:lnTo>
                  <a:lnTo>
                    <a:pt x="9357" y="5232"/>
                  </a:lnTo>
                  <a:lnTo>
                    <a:pt x="12405" y="5367"/>
                  </a:lnTo>
                  <a:lnTo>
                    <a:pt x="12378" y="5340"/>
                  </a:lnTo>
                  <a:lnTo>
                    <a:pt x="12135" y="5259"/>
                  </a:lnTo>
                  <a:lnTo>
                    <a:pt x="11919" y="5124"/>
                  </a:lnTo>
                  <a:lnTo>
                    <a:pt x="11703" y="4989"/>
                  </a:lnTo>
                  <a:lnTo>
                    <a:pt x="11515" y="4800"/>
                  </a:lnTo>
                  <a:lnTo>
                    <a:pt x="11353" y="4585"/>
                  </a:lnTo>
                  <a:lnTo>
                    <a:pt x="11191" y="4369"/>
                  </a:lnTo>
                  <a:lnTo>
                    <a:pt x="11083" y="4126"/>
                  </a:lnTo>
                  <a:lnTo>
                    <a:pt x="11002" y="3884"/>
                  </a:lnTo>
                  <a:lnTo>
                    <a:pt x="10948" y="3614"/>
                  </a:lnTo>
                  <a:lnTo>
                    <a:pt x="10921" y="3506"/>
                  </a:lnTo>
                  <a:lnTo>
                    <a:pt x="10894" y="3371"/>
                  </a:lnTo>
                  <a:lnTo>
                    <a:pt x="10894" y="3102"/>
                  </a:lnTo>
                  <a:lnTo>
                    <a:pt x="10894" y="2859"/>
                  </a:lnTo>
                  <a:lnTo>
                    <a:pt x="10921" y="2616"/>
                  </a:lnTo>
                  <a:lnTo>
                    <a:pt x="10948" y="2347"/>
                  </a:lnTo>
                  <a:lnTo>
                    <a:pt x="11029" y="2104"/>
                  </a:lnTo>
                  <a:lnTo>
                    <a:pt x="11110" y="1861"/>
                  </a:lnTo>
                  <a:lnTo>
                    <a:pt x="11218" y="1619"/>
                  </a:lnTo>
                  <a:lnTo>
                    <a:pt x="11326" y="1403"/>
                  </a:lnTo>
                  <a:lnTo>
                    <a:pt x="11488" y="1187"/>
                  </a:lnTo>
                  <a:lnTo>
                    <a:pt x="11676" y="998"/>
                  </a:lnTo>
                  <a:lnTo>
                    <a:pt x="11865" y="810"/>
                  </a:lnTo>
                  <a:lnTo>
                    <a:pt x="12081" y="675"/>
                  </a:lnTo>
                  <a:lnTo>
                    <a:pt x="12324" y="567"/>
                  </a:lnTo>
                  <a:lnTo>
                    <a:pt x="12566" y="486"/>
                  </a:lnTo>
                  <a:lnTo>
                    <a:pt x="12782" y="432"/>
                  </a:lnTo>
                  <a:lnTo>
                    <a:pt x="186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2" name="Google Shape;11402;p74"/>
            <p:cNvSpPr/>
            <p:nvPr/>
          </p:nvSpPr>
          <p:spPr>
            <a:xfrm flipH="1">
              <a:off x="7784805" y="3911004"/>
              <a:ext cx="789302" cy="380483"/>
            </a:xfrm>
            <a:custGeom>
              <a:avLst/>
              <a:gdLst/>
              <a:ahLst/>
              <a:cxnLst/>
              <a:rect l="l" t="t" r="r" b="b"/>
              <a:pathLst>
                <a:path w="14939" h="7201" extrusionOk="0">
                  <a:moveTo>
                    <a:pt x="13051" y="0"/>
                  </a:moveTo>
                  <a:lnTo>
                    <a:pt x="0" y="4746"/>
                  </a:lnTo>
                  <a:lnTo>
                    <a:pt x="324" y="4719"/>
                  </a:lnTo>
                  <a:lnTo>
                    <a:pt x="593" y="4746"/>
                  </a:lnTo>
                  <a:lnTo>
                    <a:pt x="836" y="4773"/>
                  </a:lnTo>
                  <a:lnTo>
                    <a:pt x="1079" y="4854"/>
                  </a:lnTo>
                  <a:lnTo>
                    <a:pt x="1321" y="4962"/>
                  </a:lnTo>
                  <a:lnTo>
                    <a:pt x="1537" y="5124"/>
                  </a:lnTo>
                  <a:lnTo>
                    <a:pt x="1753" y="5286"/>
                  </a:lnTo>
                  <a:lnTo>
                    <a:pt x="1942" y="5474"/>
                  </a:lnTo>
                  <a:lnTo>
                    <a:pt x="2103" y="5690"/>
                  </a:lnTo>
                  <a:lnTo>
                    <a:pt x="2238" y="5933"/>
                  </a:lnTo>
                  <a:lnTo>
                    <a:pt x="2346" y="6175"/>
                  </a:lnTo>
                  <a:lnTo>
                    <a:pt x="2427" y="6418"/>
                  </a:lnTo>
                  <a:lnTo>
                    <a:pt x="2454" y="6553"/>
                  </a:lnTo>
                  <a:lnTo>
                    <a:pt x="2481" y="6688"/>
                  </a:lnTo>
                  <a:lnTo>
                    <a:pt x="2508" y="6930"/>
                  </a:lnTo>
                  <a:lnTo>
                    <a:pt x="2535" y="7200"/>
                  </a:lnTo>
                  <a:lnTo>
                    <a:pt x="8737" y="4962"/>
                  </a:lnTo>
                  <a:lnTo>
                    <a:pt x="14939" y="2724"/>
                  </a:lnTo>
                  <a:lnTo>
                    <a:pt x="14939" y="2454"/>
                  </a:lnTo>
                  <a:lnTo>
                    <a:pt x="14885" y="2050"/>
                  </a:lnTo>
                  <a:lnTo>
                    <a:pt x="14885" y="1942"/>
                  </a:lnTo>
                  <a:lnTo>
                    <a:pt x="14858" y="1834"/>
                  </a:lnTo>
                  <a:lnTo>
                    <a:pt x="14804" y="1645"/>
                  </a:lnTo>
                  <a:lnTo>
                    <a:pt x="14750" y="1457"/>
                  </a:lnTo>
                  <a:lnTo>
                    <a:pt x="14669" y="1268"/>
                  </a:lnTo>
                  <a:lnTo>
                    <a:pt x="14588" y="1079"/>
                  </a:lnTo>
                  <a:lnTo>
                    <a:pt x="14480" y="917"/>
                  </a:lnTo>
                  <a:lnTo>
                    <a:pt x="14346" y="782"/>
                  </a:lnTo>
                  <a:lnTo>
                    <a:pt x="14211" y="621"/>
                  </a:lnTo>
                  <a:lnTo>
                    <a:pt x="14049" y="486"/>
                  </a:lnTo>
                  <a:lnTo>
                    <a:pt x="13860" y="378"/>
                  </a:lnTo>
                  <a:lnTo>
                    <a:pt x="13483" y="162"/>
                  </a:lnTo>
                  <a:lnTo>
                    <a:pt x="130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3" name="Google Shape;11403;p74"/>
            <p:cNvSpPr/>
            <p:nvPr/>
          </p:nvSpPr>
          <p:spPr>
            <a:xfrm flipH="1">
              <a:off x="6451233" y="3180118"/>
              <a:ext cx="1427602" cy="859191"/>
            </a:xfrm>
            <a:custGeom>
              <a:avLst/>
              <a:gdLst/>
              <a:ahLst/>
              <a:cxnLst/>
              <a:rect l="l" t="t" r="r" b="b"/>
              <a:pathLst>
                <a:path w="27020" h="16261" extrusionOk="0">
                  <a:moveTo>
                    <a:pt x="26584" y="3155"/>
                  </a:moveTo>
                  <a:lnTo>
                    <a:pt x="26642" y="3317"/>
                  </a:lnTo>
                  <a:lnTo>
                    <a:pt x="26777" y="3695"/>
                  </a:lnTo>
                  <a:lnTo>
                    <a:pt x="26884" y="4072"/>
                  </a:lnTo>
                  <a:lnTo>
                    <a:pt x="26777" y="3668"/>
                  </a:lnTo>
                  <a:lnTo>
                    <a:pt x="26642" y="3290"/>
                  </a:lnTo>
                  <a:lnTo>
                    <a:pt x="26584" y="3155"/>
                  </a:lnTo>
                  <a:close/>
                  <a:moveTo>
                    <a:pt x="27019" y="5501"/>
                  </a:moveTo>
                  <a:lnTo>
                    <a:pt x="26992" y="5852"/>
                  </a:lnTo>
                  <a:lnTo>
                    <a:pt x="26965" y="6175"/>
                  </a:lnTo>
                  <a:lnTo>
                    <a:pt x="27019" y="5852"/>
                  </a:lnTo>
                  <a:lnTo>
                    <a:pt x="27019" y="5501"/>
                  </a:lnTo>
                  <a:close/>
                  <a:moveTo>
                    <a:pt x="26507" y="7739"/>
                  </a:moveTo>
                  <a:lnTo>
                    <a:pt x="26345" y="8009"/>
                  </a:lnTo>
                  <a:lnTo>
                    <a:pt x="26183" y="8306"/>
                  </a:lnTo>
                  <a:lnTo>
                    <a:pt x="26345" y="8036"/>
                  </a:lnTo>
                  <a:lnTo>
                    <a:pt x="26507" y="7739"/>
                  </a:lnTo>
                  <a:close/>
                  <a:moveTo>
                    <a:pt x="26021" y="8575"/>
                  </a:moveTo>
                  <a:lnTo>
                    <a:pt x="25806" y="8818"/>
                  </a:lnTo>
                  <a:lnTo>
                    <a:pt x="25617" y="9088"/>
                  </a:lnTo>
                  <a:lnTo>
                    <a:pt x="25806" y="8845"/>
                  </a:lnTo>
                  <a:lnTo>
                    <a:pt x="26021" y="8575"/>
                  </a:lnTo>
                  <a:close/>
                  <a:moveTo>
                    <a:pt x="23109" y="0"/>
                  </a:moveTo>
                  <a:lnTo>
                    <a:pt x="22840" y="135"/>
                  </a:lnTo>
                  <a:lnTo>
                    <a:pt x="22597" y="324"/>
                  </a:lnTo>
                  <a:lnTo>
                    <a:pt x="22435" y="459"/>
                  </a:lnTo>
                  <a:lnTo>
                    <a:pt x="22246" y="621"/>
                  </a:lnTo>
                  <a:lnTo>
                    <a:pt x="22085" y="836"/>
                  </a:lnTo>
                  <a:lnTo>
                    <a:pt x="21842" y="1295"/>
                  </a:lnTo>
                  <a:lnTo>
                    <a:pt x="21653" y="1753"/>
                  </a:lnTo>
                  <a:lnTo>
                    <a:pt x="21518" y="2238"/>
                  </a:lnTo>
                  <a:lnTo>
                    <a:pt x="21437" y="2751"/>
                  </a:lnTo>
                  <a:lnTo>
                    <a:pt x="21410" y="3236"/>
                  </a:lnTo>
                  <a:lnTo>
                    <a:pt x="21464" y="3748"/>
                  </a:lnTo>
                  <a:lnTo>
                    <a:pt x="21545" y="4234"/>
                  </a:lnTo>
                  <a:lnTo>
                    <a:pt x="21680" y="4719"/>
                  </a:lnTo>
                  <a:lnTo>
                    <a:pt x="21815" y="4773"/>
                  </a:lnTo>
                  <a:lnTo>
                    <a:pt x="21923" y="4854"/>
                  </a:lnTo>
                  <a:lnTo>
                    <a:pt x="22031" y="5016"/>
                  </a:lnTo>
                  <a:lnTo>
                    <a:pt x="22085" y="5232"/>
                  </a:lnTo>
                  <a:lnTo>
                    <a:pt x="22085" y="5420"/>
                  </a:lnTo>
                  <a:lnTo>
                    <a:pt x="22058" y="5582"/>
                  </a:lnTo>
                  <a:lnTo>
                    <a:pt x="22004" y="5690"/>
                  </a:lnTo>
                  <a:lnTo>
                    <a:pt x="21950" y="5798"/>
                  </a:lnTo>
                  <a:lnTo>
                    <a:pt x="21869" y="5852"/>
                  </a:lnTo>
                  <a:lnTo>
                    <a:pt x="21788" y="5906"/>
                  </a:lnTo>
                  <a:lnTo>
                    <a:pt x="21653" y="5960"/>
                  </a:lnTo>
                  <a:lnTo>
                    <a:pt x="0" y="13806"/>
                  </a:lnTo>
                  <a:lnTo>
                    <a:pt x="162" y="13780"/>
                  </a:lnTo>
                  <a:lnTo>
                    <a:pt x="351" y="13780"/>
                  </a:lnTo>
                  <a:lnTo>
                    <a:pt x="593" y="13806"/>
                  </a:lnTo>
                  <a:lnTo>
                    <a:pt x="836" y="13860"/>
                  </a:lnTo>
                  <a:lnTo>
                    <a:pt x="1079" y="13941"/>
                  </a:lnTo>
                  <a:lnTo>
                    <a:pt x="1321" y="14049"/>
                  </a:lnTo>
                  <a:lnTo>
                    <a:pt x="1537" y="14184"/>
                  </a:lnTo>
                  <a:lnTo>
                    <a:pt x="1753" y="14346"/>
                  </a:lnTo>
                  <a:lnTo>
                    <a:pt x="1942" y="14535"/>
                  </a:lnTo>
                  <a:lnTo>
                    <a:pt x="2103" y="14750"/>
                  </a:lnTo>
                  <a:lnTo>
                    <a:pt x="2238" y="14993"/>
                  </a:lnTo>
                  <a:lnTo>
                    <a:pt x="2346" y="15236"/>
                  </a:lnTo>
                  <a:lnTo>
                    <a:pt x="2427" y="15478"/>
                  </a:lnTo>
                  <a:lnTo>
                    <a:pt x="2454" y="15613"/>
                  </a:lnTo>
                  <a:lnTo>
                    <a:pt x="2481" y="15748"/>
                  </a:lnTo>
                  <a:lnTo>
                    <a:pt x="2535" y="15991"/>
                  </a:lnTo>
                  <a:lnTo>
                    <a:pt x="2535" y="16260"/>
                  </a:lnTo>
                  <a:lnTo>
                    <a:pt x="12674" y="12593"/>
                  </a:lnTo>
                  <a:lnTo>
                    <a:pt x="22840" y="8926"/>
                  </a:lnTo>
                  <a:lnTo>
                    <a:pt x="23298" y="8737"/>
                  </a:lnTo>
                  <a:lnTo>
                    <a:pt x="23729" y="8521"/>
                  </a:lnTo>
                  <a:lnTo>
                    <a:pt x="24134" y="8252"/>
                  </a:lnTo>
                  <a:lnTo>
                    <a:pt x="24511" y="7982"/>
                  </a:lnTo>
                  <a:lnTo>
                    <a:pt x="24862" y="7658"/>
                  </a:lnTo>
                  <a:lnTo>
                    <a:pt x="25186" y="7335"/>
                  </a:lnTo>
                  <a:lnTo>
                    <a:pt x="25482" y="6957"/>
                  </a:lnTo>
                  <a:lnTo>
                    <a:pt x="25725" y="6580"/>
                  </a:lnTo>
                  <a:lnTo>
                    <a:pt x="25941" y="6175"/>
                  </a:lnTo>
                  <a:lnTo>
                    <a:pt x="26129" y="5744"/>
                  </a:lnTo>
                  <a:lnTo>
                    <a:pt x="26291" y="5286"/>
                  </a:lnTo>
                  <a:lnTo>
                    <a:pt x="26399" y="4827"/>
                  </a:lnTo>
                  <a:lnTo>
                    <a:pt x="26480" y="4369"/>
                  </a:lnTo>
                  <a:lnTo>
                    <a:pt x="26534" y="3883"/>
                  </a:lnTo>
                  <a:lnTo>
                    <a:pt x="26507" y="3398"/>
                  </a:lnTo>
                  <a:lnTo>
                    <a:pt x="26480" y="2913"/>
                  </a:lnTo>
                  <a:lnTo>
                    <a:pt x="26584" y="3155"/>
                  </a:lnTo>
                  <a:lnTo>
                    <a:pt x="26507" y="2940"/>
                  </a:lnTo>
                  <a:lnTo>
                    <a:pt x="26318" y="2589"/>
                  </a:lnTo>
                  <a:lnTo>
                    <a:pt x="26129" y="2265"/>
                  </a:lnTo>
                  <a:lnTo>
                    <a:pt x="25887" y="1942"/>
                  </a:lnTo>
                  <a:lnTo>
                    <a:pt x="25644" y="1645"/>
                  </a:lnTo>
                  <a:lnTo>
                    <a:pt x="25401" y="1376"/>
                  </a:lnTo>
                  <a:lnTo>
                    <a:pt x="25105" y="1106"/>
                  </a:lnTo>
                  <a:lnTo>
                    <a:pt x="24808" y="863"/>
                  </a:lnTo>
                  <a:lnTo>
                    <a:pt x="24511" y="647"/>
                  </a:lnTo>
                  <a:lnTo>
                    <a:pt x="24188" y="432"/>
                  </a:lnTo>
                  <a:lnTo>
                    <a:pt x="23837" y="270"/>
                  </a:lnTo>
                  <a:lnTo>
                    <a:pt x="23487" y="108"/>
                  </a:lnTo>
                  <a:lnTo>
                    <a:pt x="2310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4" name="Google Shape;11404;p74"/>
            <p:cNvSpPr/>
            <p:nvPr/>
          </p:nvSpPr>
          <p:spPr>
            <a:xfrm flipH="1">
              <a:off x="8480075" y="4163192"/>
              <a:ext cx="663925" cy="383283"/>
            </a:xfrm>
            <a:custGeom>
              <a:avLst/>
              <a:gdLst/>
              <a:ahLst/>
              <a:cxnLst/>
              <a:rect l="l" t="t" r="r" b="b"/>
              <a:pathLst>
                <a:path w="12566" h="7254" extrusionOk="0">
                  <a:moveTo>
                    <a:pt x="10678" y="0"/>
                  </a:moveTo>
                  <a:lnTo>
                    <a:pt x="0" y="3856"/>
                  </a:lnTo>
                  <a:lnTo>
                    <a:pt x="0" y="7254"/>
                  </a:lnTo>
                  <a:lnTo>
                    <a:pt x="12566" y="2724"/>
                  </a:lnTo>
                  <a:lnTo>
                    <a:pt x="12539" y="2454"/>
                  </a:lnTo>
                  <a:lnTo>
                    <a:pt x="12512" y="2023"/>
                  </a:lnTo>
                  <a:lnTo>
                    <a:pt x="12512" y="1915"/>
                  </a:lnTo>
                  <a:lnTo>
                    <a:pt x="12485" y="1834"/>
                  </a:lnTo>
                  <a:lnTo>
                    <a:pt x="12431" y="1618"/>
                  </a:lnTo>
                  <a:lnTo>
                    <a:pt x="12377" y="1429"/>
                  </a:lnTo>
                  <a:lnTo>
                    <a:pt x="12296" y="1268"/>
                  </a:lnTo>
                  <a:lnTo>
                    <a:pt x="12188" y="1079"/>
                  </a:lnTo>
                  <a:lnTo>
                    <a:pt x="12080" y="917"/>
                  </a:lnTo>
                  <a:lnTo>
                    <a:pt x="11973" y="755"/>
                  </a:lnTo>
                  <a:lnTo>
                    <a:pt x="11811" y="620"/>
                  </a:lnTo>
                  <a:lnTo>
                    <a:pt x="11649" y="486"/>
                  </a:lnTo>
                  <a:lnTo>
                    <a:pt x="11487" y="378"/>
                  </a:lnTo>
                  <a:lnTo>
                    <a:pt x="11110" y="162"/>
                  </a:lnTo>
                  <a:lnTo>
                    <a:pt x="1067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5" name="Google Shape;11405;p74"/>
            <p:cNvSpPr/>
            <p:nvPr/>
          </p:nvSpPr>
          <p:spPr>
            <a:xfrm flipH="1">
              <a:off x="6451231" y="3333977"/>
              <a:ext cx="1330755" cy="817872"/>
            </a:xfrm>
            <a:custGeom>
              <a:avLst/>
              <a:gdLst/>
              <a:ahLst/>
              <a:cxnLst/>
              <a:rect l="l" t="t" r="r" b="b"/>
              <a:pathLst>
                <a:path w="25187" h="15479" extrusionOk="0">
                  <a:moveTo>
                    <a:pt x="24647" y="1"/>
                  </a:moveTo>
                  <a:lnTo>
                    <a:pt x="24674" y="486"/>
                  </a:lnTo>
                  <a:lnTo>
                    <a:pt x="24701" y="971"/>
                  </a:lnTo>
                  <a:lnTo>
                    <a:pt x="24647" y="1457"/>
                  </a:lnTo>
                  <a:lnTo>
                    <a:pt x="24566" y="1915"/>
                  </a:lnTo>
                  <a:lnTo>
                    <a:pt x="24458" y="2374"/>
                  </a:lnTo>
                  <a:lnTo>
                    <a:pt x="24296" y="2832"/>
                  </a:lnTo>
                  <a:lnTo>
                    <a:pt x="24108" y="3263"/>
                  </a:lnTo>
                  <a:lnTo>
                    <a:pt x="23892" y="3668"/>
                  </a:lnTo>
                  <a:lnTo>
                    <a:pt x="23649" y="4045"/>
                  </a:lnTo>
                  <a:lnTo>
                    <a:pt x="23353" y="4423"/>
                  </a:lnTo>
                  <a:lnTo>
                    <a:pt x="23029" y="4746"/>
                  </a:lnTo>
                  <a:lnTo>
                    <a:pt x="22678" y="5070"/>
                  </a:lnTo>
                  <a:lnTo>
                    <a:pt x="22301" y="5340"/>
                  </a:lnTo>
                  <a:lnTo>
                    <a:pt x="21896" y="5609"/>
                  </a:lnTo>
                  <a:lnTo>
                    <a:pt x="21465" y="5825"/>
                  </a:lnTo>
                  <a:lnTo>
                    <a:pt x="21007" y="6014"/>
                  </a:lnTo>
                  <a:lnTo>
                    <a:pt x="702" y="13375"/>
                  </a:lnTo>
                  <a:lnTo>
                    <a:pt x="702" y="13861"/>
                  </a:lnTo>
                  <a:lnTo>
                    <a:pt x="648" y="14130"/>
                  </a:lnTo>
                  <a:lnTo>
                    <a:pt x="594" y="14373"/>
                  </a:lnTo>
                  <a:lnTo>
                    <a:pt x="513" y="14616"/>
                  </a:lnTo>
                  <a:lnTo>
                    <a:pt x="432" y="14858"/>
                  </a:lnTo>
                  <a:lnTo>
                    <a:pt x="297" y="15101"/>
                  </a:lnTo>
                  <a:lnTo>
                    <a:pt x="136" y="15317"/>
                  </a:lnTo>
                  <a:lnTo>
                    <a:pt x="1" y="15479"/>
                  </a:lnTo>
                  <a:lnTo>
                    <a:pt x="1" y="15479"/>
                  </a:lnTo>
                  <a:lnTo>
                    <a:pt x="4396" y="13888"/>
                  </a:lnTo>
                  <a:lnTo>
                    <a:pt x="5367" y="13537"/>
                  </a:lnTo>
                  <a:lnTo>
                    <a:pt x="21492" y="7686"/>
                  </a:lnTo>
                  <a:lnTo>
                    <a:pt x="21789" y="7578"/>
                  </a:lnTo>
                  <a:lnTo>
                    <a:pt x="22058" y="7443"/>
                  </a:lnTo>
                  <a:lnTo>
                    <a:pt x="22355" y="7308"/>
                  </a:lnTo>
                  <a:lnTo>
                    <a:pt x="22598" y="7146"/>
                  </a:lnTo>
                  <a:lnTo>
                    <a:pt x="22867" y="6985"/>
                  </a:lnTo>
                  <a:lnTo>
                    <a:pt x="23110" y="6796"/>
                  </a:lnTo>
                  <a:lnTo>
                    <a:pt x="23326" y="6607"/>
                  </a:lnTo>
                  <a:lnTo>
                    <a:pt x="23541" y="6391"/>
                  </a:lnTo>
                  <a:lnTo>
                    <a:pt x="23784" y="6176"/>
                  </a:lnTo>
                  <a:lnTo>
                    <a:pt x="23973" y="5933"/>
                  </a:lnTo>
                  <a:lnTo>
                    <a:pt x="24188" y="5663"/>
                  </a:lnTo>
                  <a:lnTo>
                    <a:pt x="24350" y="5394"/>
                  </a:lnTo>
                  <a:lnTo>
                    <a:pt x="24512" y="5124"/>
                  </a:lnTo>
                  <a:lnTo>
                    <a:pt x="24674" y="4827"/>
                  </a:lnTo>
                  <a:lnTo>
                    <a:pt x="24809" y="4531"/>
                  </a:lnTo>
                  <a:lnTo>
                    <a:pt x="24917" y="4207"/>
                  </a:lnTo>
                  <a:lnTo>
                    <a:pt x="24997" y="3911"/>
                  </a:lnTo>
                  <a:lnTo>
                    <a:pt x="25078" y="3587"/>
                  </a:lnTo>
                  <a:lnTo>
                    <a:pt x="25132" y="3263"/>
                  </a:lnTo>
                  <a:lnTo>
                    <a:pt x="25159" y="2940"/>
                  </a:lnTo>
                  <a:lnTo>
                    <a:pt x="25186" y="2589"/>
                  </a:lnTo>
                  <a:lnTo>
                    <a:pt x="25186" y="2266"/>
                  </a:lnTo>
                  <a:lnTo>
                    <a:pt x="25159" y="1915"/>
                  </a:lnTo>
                  <a:lnTo>
                    <a:pt x="25132" y="1565"/>
                  </a:lnTo>
                  <a:lnTo>
                    <a:pt x="25051" y="1160"/>
                  </a:lnTo>
                  <a:lnTo>
                    <a:pt x="24944" y="756"/>
                  </a:lnTo>
                  <a:lnTo>
                    <a:pt x="24809" y="378"/>
                  </a:lnTo>
                  <a:lnTo>
                    <a:pt x="2464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6" name="Google Shape;11406;p74"/>
            <p:cNvSpPr/>
            <p:nvPr/>
          </p:nvSpPr>
          <p:spPr>
            <a:xfrm flipH="1">
              <a:off x="7784803" y="4054877"/>
              <a:ext cx="693882" cy="349150"/>
            </a:xfrm>
            <a:custGeom>
              <a:avLst/>
              <a:gdLst/>
              <a:ahLst/>
              <a:cxnLst/>
              <a:rect l="l" t="t" r="r" b="b"/>
              <a:pathLst>
                <a:path w="13133" h="6608" extrusionOk="0">
                  <a:moveTo>
                    <a:pt x="13133" y="1"/>
                  </a:moveTo>
                  <a:lnTo>
                    <a:pt x="729" y="4477"/>
                  </a:lnTo>
                  <a:lnTo>
                    <a:pt x="702" y="4989"/>
                  </a:lnTo>
                  <a:lnTo>
                    <a:pt x="675" y="5232"/>
                  </a:lnTo>
                  <a:lnTo>
                    <a:pt x="621" y="5502"/>
                  </a:lnTo>
                  <a:lnTo>
                    <a:pt x="540" y="5745"/>
                  </a:lnTo>
                  <a:lnTo>
                    <a:pt x="432" y="5987"/>
                  </a:lnTo>
                  <a:lnTo>
                    <a:pt x="297" y="6230"/>
                  </a:lnTo>
                  <a:lnTo>
                    <a:pt x="163" y="6446"/>
                  </a:lnTo>
                  <a:lnTo>
                    <a:pt x="1" y="6607"/>
                  </a:lnTo>
                  <a:lnTo>
                    <a:pt x="1888" y="5933"/>
                  </a:lnTo>
                  <a:lnTo>
                    <a:pt x="2859" y="5583"/>
                  </a:lnTo>
                  <a:lnTo>
                    <a:pt x="11515" y="2428"/>
                  </a:lnTo>
                  <a:lnTo>
                    <a:pt x="11731" y="2347"/>
                  </a:lnTo>
                  <a:lnTo>
                    <a:pt x="11946" y="2239"/>
                  </a:lnTo>
                  <a:lnTo>
                    <a:pt x="12135" y="2104"/>
                  </a:lnTo>
                  <a:lnTo>
                    <a:pt x="12297" y="1969"/>
                  </a:lnTo>
                  <a:lnTo>
                    <a:pt x="12459" y="1835"/>
                  </a:lnTo>
                  <a:lnTo>
                    <a:pt x="12593" y="1673"/>
                  </a:lnTo>
                  <a:lnTo>
                    <a:pt x="12728" y="1511"/>
                  </a:lnTo>
                  <a:lnTo>
                    <a:pt x="12836" y="1349"/>
                  </a:lnTo>
                  <a:lnTo>
                    <a:pt x="12971" y="1026"/>
                  </a:lnTo>
                  <a:lnTo>
                    <a:pt x="13052" y="702"/>
                  </a:lnTo>
                  <a:lnTo>
                    <a:pt x="13106" y="351"/>
                  </a:lnTo>
                  <a:lnTo>
                    <a:pt x="131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7" name="Google Shape;11407;p74"/>
            <p:cNvSpPr/>
            <p:nvPr/>
          </p:nvSpPr>
          <p:spPr>
            <a:xfrm flipH="1">
              <a:off x="8480075" y="4307066"/>
              <a:ext cx="663925" cy="337737"/>
            </a:xfrm>
            <a:custGeom>
              <a:avLst/>
              <a:gdLst/>
              <a:ahLst/>
              <a:cxnLst/>
              <a:rect l="l" t="t" r="r" b="b"/>
              <a:pathLst>
                <a:path w="12566" h="6392" extrusionOk="0">
                  <a:moveTo>
                    <a:pt x="12566" y="1"/>
                  </a:moveTo>
                  <a:lnTo>
                    <a:pt x="0" y="4531"/>
                  </a:lnTo>
                  <a:lnTo>
                    <a:pt x="0" y="6392"/>
                  </a:lnTo>
                  <a:lnTo>
                    <a:pt x="10948" y="2428"/>
                  </a:lnTo>
                  <a:lnTo>
                    <a:pt x="11164" y="2320"/>
                  </a:lnTo>
                  <a:lnTo>
                    <a:pt x="11352" y="2212"/>
                  </a:lnTo>
                  <a:lnTo>
                    <a:pt x="11541" y="2104"/>
                  </a:lnTo>
                  <a:lnTo>
                    <a:pt x="11730" y="1969"/>
                  </a:lnTo>
                  <a:lnTo>
                    <a:pt x="11892" y="1834"/>
                  </a:lnTo>
                  <a:lnTo>
                    <a:pt x="12026" y="1673"/>
                  </a:lnTo>
                  <a:lnTo>
                    <a:pt x="12134" y="1511"/>
                  </a:lnTo>
                  <a:lnTo>
                    <a:pt x="12242" y="1322"/>
                  </a:lnTo>
                  <a:lnTo>
                    <a:pt x="12377" y="1025"/>
                  </a:lnTo>
                  <a:lnTo>
                    <a:pt x="12485" y="702"/>
                  </a:lnTo>
                  <a:lnTo>
                    <a:pt x="12539" y="351"/>
                  </a:lnTo>
                  <a:lnTo>
                    <a:pt x="1256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8" name="Google Shape;11408;p74"/>
            <p:cNvSpPr/>
            <p:nvPr/>
          </p:nvSpPr>
          <p:spPr>
            <a:xfrm flipH="1">
              <a:off x="7102303" y="3148786"/>
              <a:ext cx="138269" cy="267886"/>
            </a:xfrm>
            <a:custGeom>
              <a:avLst/>
              <a:gdLst/>
              <a:ahLst/>
              <a:cxnLst/>
              <a:rect l="l" t="t" r="r" b="b"/>
              <a:pathLst>
                <a:path w="2617" h="5070" extrusionOk="0">
                  <a:moveTo>
                    <a:pt x="2158" y="0"/>
                  </a:moveTo>
                  <a:lnTo>
                    <a:pt x="1888" y="27"/>
                  </a:lnTo>
                  <a:lnTo>
                    <a:pt x="1672" y="81"/>
                  </a:lnTo>
                  <a:lnTo>
                    <a:pt x="1430" y="162"/>
                  </a:lnTo>
                  <a:lnTo>
                    <a:pt x="1187" y="270"/>
                  </a:lnTo>
                  <a:lnTo>
                    <a:pt x="971" y="405"/>
                  </a:lnTo>
                  <a:lnTo>
                    <a:pt x="782" y="593"/>
                  </a:lnTo>
                  <a:lnTo>
                    <a:pt x="594" y="782"/>
                  </a:lnTo>
                  <a:lnTo>
                    <a:pt x="432" y="998"/>
                  </a:lnTo>
                  <a:lnTo>
                    <a:pt x="324" y="1214"/>
                  </a:lnTo>
                  <a:lnTo>
                    <a:pt x="216" y="1456"/>
                  </a:lnTo>
                  <a:lnTo>
                    <a:pt x="135" y="1699"/>
                  </a:lnTo>
                  <a:lnTo>
                    <a:pt x="54" y="1942"/>
                  </a:lnTo>
                  <a:lnTo>
                    <a:pt x="27" y="2211"/>
                  </a:lnTo>
                  <a:lnTo>
                    <a:pt x="0" y="2454"/>
                  </a:lnTo>
                  <a:lnTo>
                    <a:pt x="0" y="2697"/>
                  </a:lnTo>
                  <a:lnTo>
                    <a:pt x="0" y="2966"/>
                  </a:lnTo>
                  <a:lnTo>
                    <a:pt x="27" y="3101"/>
                  </a:lnTo>
                  <a:lnTo>
                    <a:pt x="54" y="3209"/>
                  </a:lnTo>
                  <a:lnTo>
                    <a:pt x="108" y="3479"/>
                  </a:lnTo>
                  <a:lnTo>
                    <a:pt x="189" y="3721"/>
                  </a:lnTo>
                  <a:lnTo>
                    <a:pt x="297" y="3964"/>
                  </a:lnTo>
                  <a:lnTo>
                    <a:pt x="459" y="4180"/>
                  </a:lnTo>
                  <a:lnTo>
                    <a:pt x="621" y="4395"/>
                  </a:lnTo>
                  <a:lnTo>
                    <a:pt x="809" y="4584"/>
                  </a:lnTo>
                  <a:lnTo>
                    <a:pt x="1025" y="4719"/>
                  </a:lnTo>
                  <a:lnTo>
                    <a:pt x="1241" y="4854"/>
                  </a:lnTo>
                  <a:lnTo>
                    <a:pt x="1484" y="4935"/>
                  </a:lnTo>
                  <a:lnTo>
                    <a:pt x="1511" y="4962"/>
                  </a:lnTo>
                  <a:lnTo>
                    <a:pt x="1726" y="5016"/>
                  </a:lnTo>
                  <a:lnTo>
                    <a:pt x="1969" y="5043"/>
                  </a:lnTo>
                  <a:lnTo>
                    <a:pt x="2212" y="5070"/>
                  </a:lnTo>
                  <a:lnTo>
                    <a:pt x="2427" y="5043"/>
                  </a:lnTo>
                  <a:lnTo>
                    <a:pt x="2293" y="4989"/>
                  </a:lnTo>
                  <a:lnTo>
                    <a:pt x="1915" y="4800"/>
                  </a:lnTo>
                  <a:lnTo>
                    <a:pt x="1591" y="4557"/>
                  </a:lnTo>
                  <a:lnTo>
                    <a:pt x="1295" y="4315"/>
                  </a:lnTo>
                  <a:lnTo>
                    <a:pt x="1187" y="4180"/>
                  </a:lnTo>
                  <a:lnTo>
                    <a:pt x="1079" y="4018"/>
                  </a:lnTo>
                  <a:lnTo>
                    <a:pt x="971" y="3856"/>
                  </a:lnTo>
                  <a:lnTo>
                    <a:pt x="890" y="3667"/>
                  </a:lnTo>
                  <a:lnTo>
                    <a:pt x="836" y="3506"/>
                  </a:lnTo>
                  <a:lnTo>
                    <a:pt x="782" y="3290"/>
                  </a:lnTo>
                  <a:lnTo>
                    <a:pt x="756" y="3101"/>
                  </a:lnTo>
                  <a:lnTo>
                    <a:pt x="756" y="2912"/>
                  </a:lnTo>
                  <a:lnTo>
                    <a:pt x="756" y="2508"/>
                  </a:lnTo>
                  <a:lnTo>
                    <a:pt x="809" y="2076"/>
                  </a:lnTo>
                  <a:lnTo>
                    <a:pt x="890" y="1699"/>
                  </a:lnTo>
                  <a:lnTo>
                    <a:pt x="1025" y="1321"/>
                  </a:lnTo>
                  <a:lnTo>
                    <a:pt x="1106" y="1133"/>
                  </a:lnTo>
                  <a:lnTo>
                    <a:pt x="1214" y="971"/>
                  </a:lnTo>
                  <a:lnTo>
                    <a:pt x="1349" y="809"/>
                  </a:lnTo>
                  <a:lnTo>
                    <a:pt x="1484" y="674"/>
                  </a:lnTo>
                  <a:lnTo>
                    <a:pt x="1618" y="539"/>
                  </a:lnTo>
                  <a:lnTo>
                    <a:pt x="1807" y="405"/>
                  </a:lnTo>
                  <a:lnTo>
                    <a:pt x="1969" y="297"/>
                  </a:lnTo>
                  <a:lnTo>
                    <a:pt x="2185" y="216"/>
                  </a:lnTo>
                  <a:lnTo>
                    <a:pt x="2373" y="135"/>
                  </a:lnTo>
                  <a:lnTo>
                    <a:pt x="2589" y="54"/>
                  </a:lnTo>
                  <a:lnTo>
                    <a:pt x="2616" y="54"/>
                  </a:lnTo>
                  <a:lnTo>
                    <a:pt x="240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9" name="Google Shape;11409;p74"/>
            <p:cNvSpPr/>
            <p:nvPr/>
          </p:nvSpPr>
          <p:spPr>
            <a:xfrm flipH="1">
              <a:off x="7717793" y="3124534"/>
              <a:ext cx="138269" cy="267939"/>
            </a:xfrm>
            <a:custGeom>
              <a:avLst/>
              <a:gdLst/>
              <a:ahLst/>
              <a:cxnLst/>
              <a:rect l="l" t="t" r="r" b="b"/>
              <a:pathLst>
                <a:path w="2617" h="5071" extrusionOk="0">
                  <a:moveTo>
                    <a:pt x="2158" y="1"/>
                  </a:moveTo>
                  <a:lnTo>
                    <a:pt x="1915" y="28"/>
                  </a:lnTo>
                  <a:lnTo>
                    <a:pt x="1672" y="82"/>
                  </a:lnTo>
                  <a:lnTo>
                    <a:pt x="1430" y="162"/>
                  </a:lnTo>
                  <a:lnTo>
                    <a:pt x="1187" y="270"/>
                  </a:lnTo>
                  <a:lnTo>
                    <a:pt x="971" y="405"/>
                  </a:lnTo>
                  <a:lnTo>
                    <a:pt x="783" y="594"/>
                  </a:lnTo>
                  <a:lnTo>
                    <a:pt x="594" y="783"/>
                  </a:lnTo>
                  <a:lnTo>
                    <a:pt x="432" y="998"/>
                  </a:lnTo>
                  <a:lnTo>
                    <a:pt x="324" y="1214"/>
                  </a:lnTo>
                  <a:lnTo>
                    <a:pt x="216" y="1457"/>
                  </a:lnTo>
                  <a:lnTo>
                    <a:pt x="135" y="1699"/>
                  </a:lnTo>
                  <a:lnTo>
                    <a:pt x="81" y="1942"/>
                  </a:lnTo>
                  <a:lnTo>
                    <a:pt x="27" y="2212"/>
                  </a:lnTo>
                  <a:lnTo>
                    <a:pt x="1" y="2455"/>
                  </a:lnTo>
                  <a:lnTo>
                    <a:pt x="1" y="2697"/>
                  </a:lnTo>
                  <a:lnTo>
                    <a:pt x="1" y="2967"/>
                  </a:lnTo>
                  <a:lnTo>
                    <a:pt x="27" y="3102"/>
                  </a:lnTo>
                  <a:lnTo>
                    <a:pt x="54" y="3210"/>
                  </a:lnTo>
                  <a:lnTo>
                    <a:pt x="108" y="3479"/>
                  </a:lnTo>
                  <a:lnTo>
                    <a:pt x="189" y="3722"/>
                  </a:lnTo>
                  <a:lnTo>
                    <a:pt x="297" y="3965"/>
                  </a:lnTo>
                  <a:lnTo>
                    <a:pt x="459" y="4180"/>
                  </a:lnTo>
                  <a:lnTo>
                    <a:pt x="621" y="4396"/>
                  </a:lnTo>
                  <a:lnTo>
                    <a:pt x="809" y="4585"/>
                  </a:lnTo>
                  <a:lnTo>
                    <a:pt x="1025" y="4720"/>
                  </a:lnTo>
                  <a:lnTo>
                    <a:pt x="1241" y="4854"/>
                  </a:lnTo>
                  <a:lnTo>
                    <a:pt x="1484" y="4935"/>
                  </a:lnTo>
                  <a:lnTo>
                    <a:pt x="1726" y="5016"/>
                  </a:lnTo>
                  <a:lnTo>
                    <a:pt x="1969" y="5043"/>
                  </a:lnTo>
                  <a:lnTo>
                    <a:pt x="2212" y="5070"/>
                  </a:lnTo>
                  <a:lnTo>
                    <a:pt x="2427" y="5043"/>
                  </a:lnTo>
                  <a:lnTo>
                    <a:pt x="2266" y="4962"/>
                  </a:lnTo>
                  <a:lnTo>
                    <a:pt x="1915" y="4774"/>
                  </a:lnTo>
                  <a:lnTo>
                    <a:pt x="1591" y="4558"/>
                  </a:lnTo>
                  <a:lnTo>
                    <a:pt x="1295" y="4315"/>
                  </a:lnTo>
                  <a:lnTo>
                    <a:pt x="1187" y="4153"/>
                  </a:lnTo>
                  <a:lnTo>
                    <a:pt x="1079" y="4019"/>
                  </a:lnTo>
                  <a:lnTo>
                    <a:pt x="971" y="3857"/>
                  </a:lnTo>
                  <a:lnTo>
                    <a:pt x="917" y="3668"/>
                  </a:lnTo>
                  <a:lnTo>
                    <a:pt x="836" y="3479"/>
                  </a:lnTo>
                  <a:lnTo>
                    <a:pt x="809" y="3290"/>
                  </a:lnTo>
                  <a:lnTo>
                    <a:pt x="756" y="3102"/>
                  </a:lnTo>
                  <a:lnTo>
                    <a:pt x="756" y="2913"/>
                  </a:lnTo>
                  <a:lnTo>
                    <a:pt x="756" y="2508"/>
                  </a:lnTo>
                  <a:lnTo>
                    <a:pt x="809" y="2077"/>
                  </a:lnTo>
                  <a:lnTo>
                    <a:pt x="890" y="1699"/>
                  </a:lnTo>
                  <a:lnTo>
                    <a:pt x="1025" y="1322"/>
                  </a:lnTo>
                  <a:lnTo>
                    <a:pt x="1106" y="1133"/>
                  </a:lnTo>
                  <a:lnTo>
                    <a:pt x="1214" y="971"/>
                  </a:lnTo>
                  <a:lnTo>
                    <a:pt x="1349" y="810"/>
                  </a:lnTo>
                  <a:lnTo>
                    <a:pt x="1484" y="675"/>
                  </a:lnTo>
                  <a:lnTo>
                    <a:pt x="1645" y="540"/>
                  </a:lnTo>
                  <a:lnTo>
                    <a:pt x="1807" y="405"/>
                  </a:lnTo>
                  <a:lnTo>
                    <a:pt x="1996" y="297"/>
                  </a:lnTo>
                  <a:lnTo>
                    <a:pt x="2185" y="216"/>
                  </a:lnTo>
                  <a:lnTo>
                    <a:pt x="2400" y="109"/>
                  </a:lnTo>
                  <a:lnTo>
                    <a:pt x="2616" y="55"/>
                  </a:lnTo>
                  <a:lnTo>
                    <a:pt x="240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0" name="Google Shape;11410;p74"/>
            <p:cNvSpPr/>
            <p:nvPr/>
          </p:nvSpPr>
          <p:spPr>
            <a:xfrm flipH="1">
              <a:off x="7744898" y="3908151"/>
              <a:ext cx="141069" cy="276446"/>
            </a:xfrm>
            <a:custGeom>
              <a:avLst/>
              <a:gdLst/>
              <a:ahLst/>
              <a:cxnLst/>
              <a:rect l="l" t="t" r="r" b="b"/>
              <a:pathLst>
                <a:path w="2670" h="5232" extrusionOk="0">
                  <a:moveTo>
                    <a:pt x="297" y="1"/>
                  </a:moveTo>
                  <a:lnTo>
                    <a:pt x="135" y="27"/>
                  </a:lnTo>
                  <a:lnTo>
                    <a:pt x="0" y="54"/>
                  </a:lnTo>
                  <a:lnTo>
                    <a:pt x="27" y="54"/>
                  </a:lnTo>
                  <a:lnTo>
                    <a:pt x="459" y="216"/>
                  </a:lnTo>
                  <a:lnTo>
                    <a:pt x="836" y="432"/>
                  </a:lnTo>
                  <a:lnTo>
                    <a:pt x="1025" y="540"/>
                  </a:lnTo>
                  <a:lnTo>
                    <a:pt x="1187" y="675"/>
                  </a:lnTo>
                  <a:lnTo>
                    <a:pt x="1322" y="836"/>
                  </a:lnTo>
                  <a:lnTo>
                    <a:pt x="1456" y="971"/>
                  </a:lnTo>
                  <a:lnTo>
                    <a:pt x="1564" y="1133"/>
                  </a:lnTo>
                  <a:lnTo>
                    <a:pt x="1645" y="1322"/>
                  </a:lnTo>
                  <a:lnTo>
                    <a:pt x="1726" y="1511"/>
                  </a:lnTo>
                  <a:lnTo>
                    <a:pt x="1780" y="1699"/>
                  </a:lnTo>
                  <a:lnTo>
                    <a:pt x="1834" y="1888"/>
                  </a:lnTo>
                  <a:lnTo>
                    <a:pt x="1861" y="1996"/>
                  </a:lnTo>
                  <a:lnTo>
                    <a:pt x="1861" y="2104"/>
                  </a:lnTo>
                  <a:lnTo>
                    <a:pt x="1915" y="2508"/>
                  </a:lnTo>
                  <a:lnTo>
                    <a:pt x="1915" y="2778"/>
                  </a:lnTo>
                  <a:lnTo>
                    <a:pt x="1888" y="3128"/>
                  </a:lnTo>
                  <a:lnTo>
                    <a:pt x="1834" y="3479"/>
                  </a:lnTo>
                  <a:lnTo>
                    <a:pt x="1753" y="3803"/>
                  </a:lnTo>
                  <a:lnTo>
                    <a:pt x="1618" y="4126"/>
                  </a:lnTo>
                  <a:lnTo>
                    <a:pt x="1510" y="4288"/>
                  </a:lnTo>
                  <a:lnTo>
                    <a:pt x="1375" y="4450"/>
                  </a:lnTo>
                  <a:lnTo>
                    <a:pt x="1241" y="4612"/>
                  </a:lnTo>
                  <a:lnTo>
                    <a:pt x="1079" y="4746"/>
                  </a:lnTo>
                  <a:lnTo>
                    <a:pt x="917" y="4881"/>
                  </a:lnTo>
                  <a:lnTo>
                    <a:pt x="728" y="5016"/>
                  </a:lnTo>
                  <a:lnTo>
                    <a:pt x="513" y="5124"/>
                  </a:lnTo>
                  <a:lnTo>
                    <a:pt x="297" y="5205"/>
                  </a:lnTo>
                  <a:lnTo>
                    <a:pt x="540" y="5232"/>
                  </a:lnTo>
                  <a:lnTo>
                    <a:pt x="782" y="5205"/>
                  </a:lnTo>
                  <a:lnTo>
                    <a:pt x="1025" y="5151"/>
                  </a:lnTo>
                  <a:lnTo>
                    <a:pt x="1268" y="5070"/>
                  </a:lnTo>
                  <a:lnTo>
                    <a:pt x="1456" y="4989"/>
                  </a:lnTo>
                  <a:lnTo>
                    <a:pt x="1645" y="4881"/>
                  </a:lnTo>
                  <a:lnTo>
                    <a:pt x="1807" y="4746"/>
                  </a:lnTo>
                  <a:lnTo>
                    <a:pt x="1969" y="4612"/>
                  </a:lnTo>
                  <a:lnTo>
                    <a:pt x="2104" y="4450"/>
                  </a:lnTo>
                  <a:lnTo>
                    <a:pt x="2265" y="4234"/>
                  </a:lnTo>
                  <a:lnTo>
                    <a:pt x="2400" y="3991"/>
                  </a:lnTo>
                  <a:lnTo>
                    <a:pt x="2481" y="3749"/>
                  </a:lnTo>
                  <a:lnTo>
                    <a:pt x="2562" y="3506"/>
                  </a:lnTo>
                  <a:lnTo>
                    <a:pt x="2616" y="3263"/>
                  </a:lnTo>
                  <a:lnTo>
                    <a:pt x="2670" y="2994"/>
                  </a:lnTo>
                  <a:lnTo>
                    <a:pt x="2670" y="2508"/>
                  </a:lnTo>
                  <a:lnTo>
                    <a:pt x="2670" y="2239"/>
                  </a:lnTo>
                  <a:lnTo>
                    <a:pt x="2616" y="1969"/>
                  </a:lnTo>
                  <a:lnTo>
                    <a:pt x="2589" y="1834"/>
                  </a:lnTo>
                  <a:lnTo>
                    <a:pt x="2562" y="1699"/>
                  </a:lnTo>
                  <a:lnTo>
                    <a:pt x="2481" y="1457"/>
                  </a:lnTo>
                  <a:lnTo>
                    <a:pt x="2373" y="1214"/>
                  </a:lnTo>
                  <a:lnTo>
                    <a:pt x="2238" y="971"/>
                  </a:lnTo>
                  <a:lnTo>
                    <a:pt x="2077" y="756"/>
                  </a:lnTo>
                  <a:lnTo>
                    <a:pt x="1888" y="567"/>
                  </a:lnTo>
                  <a:lnTo>
                    <a:pt x="1672" y="405"/>
                  </a:lnTo>
                  <a:lnTo>
                    <a:pt x="1456" y="270"/>
                  </a:lnTo>
                  <a:lnTo>
                    <a:pt x="1214" y="162"/>
                  </a:lnTo>
                  <a:lnTo>
                    <a:pt x="971" y="81"/>
                  </a:lnTo>
                  <a:lnTo>
                    <a:pt x="728" y="27"/>
                  </a:lnTo>
                  <a:lnTo>
                    <a:pt x="4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1" name="Google Shape;11411;p74"/>
            <p:cNvSpPr/>
            <p:nvPr/>
          </p:nvSpPr>
          <p:spPr>
            <a:xfrm flipH="1">
              <a:off x="8440171" y="4160339"/>
              <a:ext cx="142496" cy="276446"/>
            </a:xfrm>
            <a:custGeom>
              <a:avLst/>
              <a:gdLst/>
              <a:ahLst/>
              <a:cxnLst/>
              <a:rect l="l" t="t" r="r" b="b"/>
              <a:pathLst>
                <a:path w="2697" h="5232" extrusionOk="0">
                  <a:moveTo>
                    <a:pt x="486" y="0"/>
                  </a:moveTo>
                  <a:lnTo>
                    <a:pt x="162" y="27"/>
                  </a:lnTo>
                  <a:lnTo>
                    <a:pt x="0" y="54"/>
                  </a:lnTo>
                  <a:lnTo>
                    <a:pt x="54" y="54"/>
                  </a:lnTo>
                  <a:lnTo>
                    <a:pt x="486" y="216"/>
                  </a:lnTo>
                  <a:lnTo>
                    <a:pt x="863" y="432"/>
                  </a:lnTo>
                  <a:lnTo>
                    <a:pt x="1025" y="540"/>
                  </a:lnTo>
                  <a:lnTo>
                    <a:pt x="1187" y="674"/>
                  </a:lnTo>
                  <a:lnTo>
                    <a:pt x="1349" y="809"/>
                  </a:lnTo>
                  <a:lnTo>
                    <a:pt x="1456" y="971"/>
                  </a:lnTo>
                  <a:lnTo>
                    <a:pt x="1564" y="1133"/>
                  </a:lnTo>
                  <a:lnTo>
                    <a:pt x="1672" y="1322"/>
                  </a:lnTo>
                  <a:lnTo>
                    <a:pt x="1753" y="1483"/>
                  </a:lnTo>
                  <a:lnTo>
                    <a:pt x="1807" y="1672"/>
                  </a:lnTo>
                  <a:lnTo>
                    <a:pt x="1861" y="1888"/>
                  </a:lnTo>
                  <a:lnTo>
                    <a:pt x="1888" y="1969"/>
                  </a:lnTo>
                  <a:lnTo>
                    <a:pt x="1888" y="2077"/>
                  </a:lnTo>
                  <a:lnTo>
                    <a:pt x="1915" y="2508"/>
                  </a:lnTo>
                  <a:lnTo>
                    <a:pt x="1942" y="2778"/>
                  </a:lnTo>
                  <a:lnTo>
                    <a:pt x="1915" y="3128"/>
                  </a:lnTo>
                  <a:lnTo>
                    <a:pt x="1861" y="3479"/>
                  </a:lnTo>
                  <a:lnTo>
                    <a:pt x="1753" y="3802"/>
                  </a:lnTo>
                  <a:lnTo>
                    <a:pt x="1618" y="4099"/>
                  </a:lnTo>
                  <a:lnTo>
                    <a:pt x="1510" y="4288"/>
                  </a:lnTo>
                  <a:lnTo>
                    <a:pt x="1402" y="4450"/>
                  </a:lnTo>
                  <a:lnTo>
                    <a:pt x="1268" y="4611"/>
                  </a:lnTo>
                  <a:lnTo>
                    <a:pt x="1106" y="4746"/>
                  </a:lnTo>
                  <a:lnTo>
                    <a:pt x="917" y="4881"/>
                  </a:lnTo>
                  <a:lnTo>
                    <a:pt x="728" y="4989"/>
                  </a:lnTo>
                  <a:lnTo>
                    <a:pt x="540" y="5097"/>
                  </a:lnTo>
                  <a:lnTo>
                    <a:pt x="324" y="5205"/>
                  </a:lnTo>
                  <a:lnTo>
                    <a:pt x="567" y="5232"/>
                  </a:lnTo>
                  <a:lnTo>
                    <a:pt x="809" y="5205"/>
                  </a:lnTo>
                  <a:lnTo>
                    <a:pt x="1052" y="5151"/>
                  </a:lnTo>
                  <a:lnTo>
                    <a:pt x="1295" y="5070"/>
                  </a:lnTo>
                  <a:lnTo>
                    <a:pt x="1483" y="4989"/>
                  </a:lnTo>
                  <a:lnTo>
                    <a:pt x="1645" y="4881"/>
                  </a:lnTo>
                  <a:lnTo>
                    <a:pt x="1834" y="4746"/>
                  </a:lnTo>
                  <a:lnTo>
                    <a:pt x="1969" y="4611"/>
                  </a:lnTo>
                  <a:lnTo>
                    <a:pt x="2131" y="4450"/>
                  </a:lnTo>
                  <a:lnTo>
                    <a:pt x="2265" y="4234"/>
                  </a:lnTo>
                  <a:lnTo>
                    <a:pt x="2400" y="3991"/>
                  </a:lnTo>
                  <a:lnTo>
                    <a:pt x="2508" y="3749"/>
                  </a:lnTo>
                  <a:lnTo>
                    <a:pt x="2589" y="3506"/>
                  </a:lnTo>
                  <a:lnTo>
                    <a:pt x="2643" y="3236"/>
                  </a:lnTo>
                  <a:lnTo>
                    <a:pt x="2670" y="2993"/>
                  </a:lnTo>
                  <a:lnTo>
                    <a:pt x="2697" y="2481"/>
                  </a:lnTo>
                  <a:lnTo>
                    <a:pt x="2670" y="2211"/>
                  </a:lnTo>
                  <a:lnTo>
                    <a:pt x="2643" y="1969"/>
                  </a:lnTo>
                  <a:lnTo>
                    <a:pt x="2616" y="1834"/>
                  </a:lnTo>
                  <a:lnTo>
                    <a:pt x="2589" y="1699"/>
                  </a:lnTo>
                  <a:lnTo>
                    <a:pt x="2508" y="1456"/>
                  </a:lnTo>
                  <a:lnTo>
                    <a:pt x="2400" y="1214"/>
                  </a:lnTo>
                  <a:lnTo>
                    <a:pt x="2265" y="971"/>
                  </a:lnTo>
                  <a:lnTo>
                    <a:pt x="2104" y="755"/>
                  </a:lnTo>
                  <a:lnTo>
                    <a:pt x="1915" y="567"/>
                  </a:lnTo>
                  <a:lnTo>
                    <a:pt x="1699" y="405"/>
                  </a:lnTo>
                  <a:lnTo>
                    <a:pt x="1483" y="243"/>
                  </a:lnTo>
                  <a:lnTo>
                    <a:pt x="1241" y="135"/>
                  </a:lnTo>
                  <a:lnTo>
                    <a:pt x="998" y="54"/>
                  </a:lnTo>
                  <a:lnTo>
                    <a:pt x="755" y="27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2" name="Google Shape;11412;p74"/>
            <p:cNvSpPr/>
            <p:nvPr/>
          </p:nvSpPr>
          <p:spPr>
            <a:xfrm flipH="1">
              <a:off x="8373174" y="3094628"/>
              <a:ext cx="138269" cy="267886"/>
            </a:xfrm>
            <a:custGeom>
              <a:avLst/>
              <a:gdLst/>
              <a:ahLst/>
              <a:cxnLst/>
              <a:rect l="l" t="t" r="r" b="b"/>
              <a:pathLst>
                <a:path w="2617" h="5070" extrusionOk="0">
                  <a:moveTo>
                    <a:pt x="2131" y="0"/>
                  </a:moveTo>
                  <a:lnTo>
                    <a:pt x="1915" y="27"/>
                  </a:lnTo>
                  <a:lnTo>
                    <a:pt x="1672" y="81"/>
                  </a:lnTo>
                  <a:lnTo>
                    <a:pt x="1645" y="81"/>
                  </a:lnTo>
                  <a:lnTo>
                    <a:pt x="1403" y="162"/>
                  </a:lnTo>
                  <a:lnTo>
                    <a:pt x="1187" y="270"/>
                  </a:lnTo>
                  <a:lnTo>
                    <a:pt x="971" y="432"/>
                  </a:lnTo>
                  <a:lnTo>
                    <a:pt x="756" y="594"/>
                  </a:lnTo>
                  <a:lnTo>
                    <a:pt x="594" y="782"/>
                  </a:lnTo>
                  <a:lnTo>
                    <a:pt x="432" y="998"/>
                  </a:lnTo>
                  <a:lnTo>
                    <a:pt x="297" y="1241"/>
                  </a:lnTo>
                  <a:lnTo>
                    <a:pt x="189" y="1484"/>
                  </a:lnTo>
                  <a:lnTo>
                    <a:pt x="108" y="1726"/>
                  </a:lnTo>
                  <a:lnTo>
                    <a:pt x="54" y="1969"/>
                  </a:lnTo>
                  <a:lnTo>
                    <a:pt x="28" y="2212"/>
                  </a:lnTo>
                  <a:lnTo>
                    <a:pt x="1" y="2454"/>
                  </a:lnTo>
                  <a:lnTo>
                    <a:pt x="1" y="2724"/>
                  </a:lnTo>
                  <a:lnTo>
                    <a:pt x="1" y="2967"/>
                  </a:lnTo>
                  <a:lnTo>
                    <a:pt x="1" y="3101"/>
                  </a:lnTo>
                  <a:lnTo>
                    <a:pt x="28" y="3236"/>
                  </a:lnTo>
                  <a:lnTo>
                    <a:pt x="81" y="3479"/>
                  </a:lnTo>
                  <a:lnTo>
                    <a:pt x="189" y="3749"/>
                  </a:lnTo>
                  <a:lnTo>
                    <a:pt x="297" y="3991"/>
                  </a:lnTo>
                  <a:lnTo>
                    <a:pt x="432" y="4207"/>
                  </a:lnTo>
                  <a:lnTo>
                    <a:pt x="621" y="4396"/>
                  </a:lnTo>
                  <a:lnTo>
                    <a:pt x="809" y="4585"/>
                  </a:lnTo>
                  <a:lnTo>
                    <a:pt x="1025" y="4746"/>
                  </a:lnTo>
                  <a:lnTo>
                    <a:pt x="1241" y="4854"/>
                  </a:lnTo>
                  <a:lnTo>
                    <a:pt x="1484" y="4962"/>
                  </a:lnTo>
                  <a:lnTo>
                    <a:pt x="1699" y="5016"/>
                  </a:lnTo>
                  <a:lnTo>
                    <a:pt x="1942" y="5070"/>
                  </a:lnTo>
                  <a:lnTo>
                    <a:pt x="2427" y="5070"/>
                  </a:lnTo>
                  <a:lnTo>
                    <a:pt x="2400" y="5043"/>
                  </a:lnTo>
                  <a:lnTo>
                    <a:pt x="1996" y="4854"/>
                  </a:lnTo>
                  <a:lnTo>
                    <a:pt x="1618" y="4611"/>
                  </a:lnTo>
                  <a:lnTo>
                    <a:pt x="1457" y="4477"/>
                  </a:lnTo>
                  <a:lnTo>
                    <a:pt x="1322" y="4342"/>
                  </a:lnTo>
                  <a:lnTo>
                    <a:pt x="1187" y="4207"/>
                  </a:lnTo>
                  <a:lnTo>
                    <a:pt x="1079" y="4045"/>
                  </a:lnTo>
                  <a:lnTo>
                    <a:pt x="971" y="3856"/>
                  </a:lnTo>
                  <a:lnTo>
                    <a:pt x="890" y="3695"/>
                  </a:lnTo>
                  <a:lnTo>
                    <a:pt x="836" y="3506"/>
                  </a:lnTo>
                  <a:lnTo>
                    <a:pt x="783" y="3317"/>
                  </a:lnTo>
                  <a:lnTo>
                    <a:pt x="756" y="3128"/>
                  </a:lnTo>
                  <a:lnTo>
                    <a:pt x="756" y="2913"/>
                  </a:lnTo>
                  <a:lnTo>
                    <a:pt x="756" y="2508"/>
                  </a:lnTo>
                  <a:lnTo>
                    <a:pt x="783" y="2104"/>
                  </a:lnTo>
                  <a:lnTo>
                    <a:pt x="890" y="1699"/>
                  </a:lnTo>
                  <a:lnTo>
                    <a:pt x="1025" y="1322"/>
                  </a:lnTo>
                  <a:lnTo>
                    <a:pt x="1106" y="1160"/>
                  </a:lnTo>
                  <a:lnTo>
                    <a:pt x="1214" y="998"/>
                  </a:lnTo>
                  <a:lnTo>
                    <a:pt x="1322" y="836"/>
                  </a:lnTo>
                  <a:lnTo>
                    <a:pt x="1457" y="702"/>
                  </a:lnTo>
                  <a:lnTo>
                    <a:pt x="1726" y="459"/>
                  </a:lnTo>
                  <a:lnTo>
                    <a:pt x="2077" y="270"/>
                  </a:lnTo>
                  <a:lnTo>
                    <a:pt x="2454" y="108"/>
                  </a:lnTo>
                  <a:lnTo>
                    <a:pt x="2616" y="54"/>
                  </a:lnTo>
                  <a:lnTo>
                    <a:pt x="2373" y="27"/>
                  </a:lnTo>
                  <a:lnTo>
                    <a:pt x="213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3" name="Google Shape;11413;p74"/>
            <p:cNvSpPr/>
            <p:nvPr/>
          </p:nvSpPr>
          <p:spPr>
            <a:xfrm flipH="1">
              <a:off x="7237670" y="3774210"/>
              <a:ext cx="133990" cy="108370"/>
            </a:xfrm>
            <a:custGeom>
              <a:avLst/>
              <a:gdLst/>
              <a:ahLst/>
              <a:cxnLst/>
              <a:rect l="l" t="t" r="r" b="b"/>
              <a:pathLst>
                <a:path w="2536" h="2051" extrusionOk="0">
                  <a:moveTo>
                    <a:pt x="1187" y="1"/>
                  </a:moveTo>
                  <a:lnTo>
                    <a:pt x="891" y="28"/>
                  </a:lnTo>
                  <a:lnTo>
                    <a:pt x="567" y="109"/>
                  </a:lnTo>
                  <a:lnTo>
                    <a:pt x="270" y="243"/>
                  </a:lnTo>
                  <a:lnTo>
                    <a:pt x="1" y="432"/>
                  </a:lnTo>
                  <a:lnTo>
                    <a:pt x="216" y="1187"/>
                  </a:lnTo>
                  <a:lnTo>
                    <a:pt x="486" y="1861"/>
                  </a:lnTo>
                  <a:lnTo>
                    <a:pt x="648" y="1781"/>
                  </a:lnTo>
                  <a:lnTo>
                    <a:pt x="837" y="1727"/>
                  </a:lnTo>
                  <a:lnTo>
                    <a:pt x="1025" y="1700"/>
                  </a:lnTo>
                  <a:lnTo>
                    <a:pt x="1214" y="1673"/>
                  </a:lnTo>
                  <a:lnTo>
                    <a:pt x="1430" y="1727"/>
                  </a:lnTo>
                  <a:lnTo>
                    <a:pt x="1619" y="1807"/>
                  </a:lnTo>
                  <a:lnTo>
                    <a:pt x="1834" y="1915"/>
                  </a:lnTo>
                  <a:lnTo>
                    <a:pt x="1996" y="2050"/>
                  </a:lnTo>
                  <a:lnTo>
                    <a:pt x="2535" y="594"/>
                  </a:lnTo>
                  <a:lnTo>
                    <a:pt x="2266" y="351"/>
                  </a:lnTo>
                  <a:lnTo>
                    <a:pt x="1969" y="190"/>
                  </a:lnTo>
                  <a:lnTo>
                    <a:pt x="1646" y="55"/>
                  </a:lnTo>
                  <a:lnTo>
                    <a:pt x="1484" y="28"/>
                  </a:lnTo>
                  <a:lnTo>
                    <a:pt x="13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4" name="Google Shape;11414;p74"/>
            <p:cNvSpPr/>
            <p:nvPr/>
          </p:nvSpPr>
          <p:spPr>
            <a:xfrm flipH="1">
              <a:off x="7353063" y="3969441"/>
              <a:ext cx="89820" cy="143929"/>
            </a:xfrm>
            <a:custGeom>
              <a:avLst/>
              <a:gdLst/>
              <a:ahLst/>
              <a:cxnLst/>
              <a:rect l="l" t="t" r="r" b="b"/>
              <a:pathLst>
                <a:path w="1700" h="2724" extrusionOk="0">
                  <a:moveTo>
                    <a:pt x="998" y="0"/>
                  </a:moveTo>
                  <a:lnTo>
                    <a:pt x="0" y="405"/>
                  </a:lnTo>
                  <a:lnTo>
                    <a:pt x="81" y="863"/>
                  </a:lnTo>
                  <a:lnTo>
                    <a:pt x="189" y="1321"/>
                  </a:lnTo>
                  <a:lnTo>
                    <a:pt x="351" y="1726"/>
                  </a:lnTo>
                  <a:lnTo>
                    <a:pt x="567" y="2130"/>
                  </a:lnTo>
                  <a:lnTo>
                    <a:pt x="836" y="2454"/>
                  </a:lnTo>
                  <a:lnTo>
                    <a:pt x="1106" y="2724"/>
                  </a:lnTo>
                  <a:lnTo>
                    <a:pt x="1699" y="1294"/>
                  </a:lnTo>
                  <a:lnTo>
                    <a:pt x="1564" y="1186"/>
                  </a:lnTo>
                  <a:lnTo>
                    <a:pt x="1430" y="1079"/>
                  </a:lnTo>
                  <a:lnTo>
                    <a:pt x="1322" y="917"/>
                  </a:lnTo>
                  <a:lnTo>
                    <a:pt x="1241" y="755"/>
                  </a:lnTo>
                  <a:lnTo>
                    <a:pt x="1160" y="593"/>
                  </a:lnTo>
                  <a:lnTo>
                    <a:pt x="1079" y="405"/>
                  </a:lnTo>
                  <a:lnTo>
                    <a:pt x="1025" y="216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5" name="Google Shape;11415;p74"/>
            <p:cNvSpPr/>
            <p:nvPr/>
          </p:nvSpPr>
          <p:spPr>
            <a:xfrm flipH="1">
              <a:off x="7196350" y="3973668"/>
              <a:ext cx="72701" cy="111223"/>
            </a:xfrm>
            <a:custGeom>
              <a:avLst/>
              <a:gdLst/>
              <a:ahLst/>
              <a:cxnLst/>
              <a:rect l="l" t="t" r="r" b="b"/>
              <a:pathLst>
                <a:path w="1376" h="2105" extrusionOk="0">
                  <a:moveTo>
                    <a:pt x="539" y="1"/>
                  </a:moveTo>
                  <a:lnTo>
                    <a:pt x="486" y="244"/>
                  </a:lnTo>
                  <a:lnTo>
                    <a:pt x="405" y="513"/>
                  </a:lnTo>
                  <a:lnTo>
                    <a:pt x="270" y="729"/>
                  </a:lnTo>
                  <a:lnTo>
                    <a:pt x="135" y="945"/>
                  </a:lnTo>
                  <a:lnTo>
                    <a:pt x="0" y="1053"/>
                  </a:lnTo>
                  <a:lnTo>
                    <a:pt x="809" y="2104"/>
                  </a:lnTo>
                  <a:lnTo>
                    <a:pt x="971" y="1862"/>
                  </a:lnTo>
                  <a:lnTo>
                    <a:pt x="1133" y="1592"/>
                  </a:lnTo>
                  <a:lnTo>
                    <a:pt x="1268" y="1322"/>
                  </a:lnTo>
                  <a:lnTo>
                    <a:pt x="1375" y="1026"/>
                  </a:lnTo>
                  <a:lnTo>
                    <a:pt x="1214" y="1080"/>
                  </a:lnTo>
                  <a:lnTo>
                    <a:pt x="1079" y="1106"/>
                  </a:lnTo>
                  <a:lnTo>
                    <a:pt x="971" y="1080"/>
                  </a:lnTo>
                  <a:lnTo>
                    <a:pt x="890" y="1053"/>
                  </a:lnTo>
                  <a:lnTo>
                    <a:pt x="809" y="918"/>
                  </a:lnTo>
                  <a:lnTo>
                    <a:pt x="728" y="675"/>
                  </a:lnTo>
                  <a:lnTo>
                    <a:pt x="620" y="351"/>
                  </a:lnTo>
                  <a:lnTo>
                    <a:pt x="5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6" name="Google Shape;11416;p74"/>
            <p:cNvSpPr/>
            <p:nvPr/>
          </p:nvSpPr>
          <p:spPr>
            <a:xfrm flipH="1">
              <a:off x="6468320" y="4517936"/>
              <a:ext cx="109738" cy="47078"/>
            </a:xfrm>
            <a:custGeom>
              <a:avLst/>
              <a:gdLst/>
              <a:ahLst/>
              <a:cxnLst/>
              <a:rect l="l" t="t" r="r" b="b"/>
              <a:pathLst>
                <a:path w="2077" h="891" extrusionOk="0">
                  <a:moveTo>
                    <a:pt x="0" y="1"/>
                  </a:moveTo>
                  <a:lnTo>
                    <a:pt x="0" y="432"/>
                  </a:lnTo>
                  <a:lnTo>
                    <a:pt x="54" y="432"/>
                  </a:lnTo>
                  <a:lnTo>
                    <a:pt x="297" y="459"/>
                  </a:lnTo>
                  <a:lnTo>
                    <a:pt x="513" y="540"/>
                  </a:lnTo>
                  <a:lnTo>
                    <a:pt x="701" y="675"/>
                  </a:lnTo>
                  <a:lnTo>
                    <a:pt x="782" y="756"/>
                  </a:lnTo>
                  <a:lnTo>
                    <a:pt x="836" y="837"/>
                  </a:lnTo>
                  <a:lnTo>
                    <a:pt x="1133" y="863"/>
                  </a:lnTo>
                  <a:lnTo>
                    <a:pt x="1456" y="890"/>
                  </a:lnTo>
                  <a:lnTo>
                    <a:pt x="1753" y="863"/>
                  </a:lnTo>
                  <a:lnTo>
                    <a:pt x="2050" y="837"/>
                  </a:lnTo>
                  <a:lnTo>
                    <a:pt x="2050" y="486"/>
                  </a:lnTo>
                  <a:lnTo>
                    <a:pt x="2077" y="135"/>
                  </a:lnTo>
                  <a:lnTo>
                    <a:pt x="1510" y="162"/>
                  </a:lnTo>
                  <a:lnTo>
                    <a:pt x="944" y="135"/>
                  </a:lnTo>
                  <a:lnTo>
                    <a:pt x="432" y="8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2A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7" name="Google Shape;11417;p74"/>
            <p:cNvSpPr/>
            <p:nvPr/>
          </p:nvSpPr>
          <p:spPr>
            <a:xfrm flipH="1">
              <a:off x="6468319" y="4562107"/>
              <a:ext cx="79834" cy="59918"/>
            </a:xfrm>
            <a:custGeom>
              <a:avLst/>
              <a:gdLst/>
              <a:ahLst/>
              <a:cxnLst/>
              <a:rect l="l" t="t" r="r" b="b"/>
              <a:pathLst>
                <a:path w="1511" h="1134" extrusionOk="0">
                  <a:moveTo>
                    <a:pt x="270" y="1"/>
                  </a:moveTo>
                  <a:lnTo>
                    <a:pt x="324" y="81"/>
                  </a:lnTo>
                  <a:lnTo>
                    <a:pt x="351" y="189"/>
                  </a:lnTo>
                  <a:lnTo>
                    <a:pt x="351" y="297"/>
                  </a:lnTo>
                  <a:lnTo>
                    <a:pt x="351" y="405"/>
                  </a:lnTo>
                  <a:lnTo>
                    <a:pt x="324" y="540"/>
                  </a:lnTo>
                  <a:lnTo>
                    <a:pt x="270" y="675"/>
                  </a:lnTo>
                  <a:lnTo>
                    <a:pt x="189" y="836"/>
                  </a:lnTo>
                  <a:lnTo>
                    <a:pt x="108" y="998"/>
                  </a:lnTo>
                  <a:lnTo>
                    <a:pt x="1" y="1133"/>
                  </a:lnTo>
                  <a:lnTo>
                    <a:pt x="243" y="1133"/>
                  </a:lnTo>
                  <a:lnTo>
                    <a:pt x="459" y="1106"/>
                  </a:lnTo>
                  <a:lnTo>
                    <a:pt x="702" y="1052"/>
                  </a:lnTo>
                  <a:lnTo>
                    <a:pt x="890" y="998"/>
                  </a:lnTo>
                  <a:lnTo>
                    <a:pt x="1268" y="836"/>
                  </a:lnTo>
                  <a:lnTo>
                    <a:pt x="1511" y="729"/>
                  </a:lnTo>
                  <a:lnTo>
                    <a:pt x="1484" y="405"/>
                  </a:lnTo>
                  <a:lnTo>
                    <a:pt x="1484" y="1"/>
                  </a:lnTo>
                  <a:lnTo>
                    <a:pt x="1187" y="27"/>
                  </a:lnTo>
                  <a:lnTo>
                    <a:pt x="890" y="54"/>
                  </a:lnTo>
                  <a:lnTo>
                    <a:pt x="567" y="27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FFCF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8" name="Google Shape;11418;p74"/>
            <p:cNvSpPr/>
            <p:nvPr/>
          </p:nvSpPr>
          <p:spPr>
            <a:xfrm flipH="1">
              <a:off x="6444075" y="4714540"/>
              <a:ext cx="370479" cy="65624"/>
            </a:xfrm>
            <a:custGeom>
              <a:avLst/>
              <a:gdLst/>
              <a:ahLst/>
              <a:cxnLst/>
              <a:rect l="l" t="t" r="r" b="b"/>
              <a:pathLst>
                <a:path w="7012" h="1242" extrusionOk="0">
                  <a:moveTo>
                    <a:pt x="0" y="1"/>
                  </a:moveTo>
                  <a:lnTo>
                    <a:pt x="0" y="82"/>
                  </a:lnTo>
                  <a:lnTo>
                    <a:pt x="0" y="217"/>
                  </a:lnTo>
                  <a:lnTo>
                    <a:pt x="27" y="378"/>
                  </a:lnTo>
                  <a:lnTo>
                    <a:pt x="81" y="513"/>
                  </a:lnTo>
                  <a:lnTo>
                    <a:pt x="162" y="648"/>
                  </a:lnTo>
                  <a:lnTo>
                    <a:pt x="243" y="756"/>
                  </a:lnTo>
                  <a:lnTo>
                    <a:pt x="351" y="837"/>
                  </a:lnTo>
                  <a:lnTo>
                    <a:pt x="485" y="918"/>
                  </a:lnTo>
                  <a:lnTo>
                    <a:pt x="620" y="972"/>
                  </a:lnTo>
                  <a:lnTo>
                    <a:pt x="1106" y="1079"/>
                  </a:lnTo>
                  <a:lnTo>
                    <a:pt x="1699" y="1160"/>
                  </a:lnTo>
                  <a:lnTo>
                    <a:pt x="2427" y="1241"/>
                  </a:lnTo>
                  <a:lnTo>
                    <a:pt x="3209" y="1241"/>
                  </a:lnTo>
                  <a:lnTo>
                    <a:pt x="4207" y="1187"/>
                  </a:lnTo>
                  <a:lnTo>
                    <a:pt x="5070" y="1079"/>
                  </a:lnTo>
                  <a:lnTo>
                    <a:pt x="5798" y="999"/>
                  </a:lnTo>
                  <a:lnTo>
                    <a:pt x="6391" y="891"/>
                  </a:lnTo>
                  <a:lnTo>
                    <a:pt x="6526" y="837"/>
                  </a:lnTo>
                  <a:lnTo>
                    <a:pt x="6660" y="783"/>
                  </a:lnTo>
                  <a:lnTo>
                    <a:pt x="6768" y="675"/>
                  </a:lnTo>
                  <a:lnTo>
                    <a:pt x="6876" y="594"/>
                  </a:lnTo>
                  <a:lnTo>
                    <a:pt x="6930" y="459"/>
                  </a:lnTo>
                  <a:lnTo>
                    <a:pt x="6984" y="324"/>
                  </a:lnTo>
                  <a:lnTo>
                    <a:pt x="7011" y="190"/>
                  </a:lnTo>
                  <a:lnTo>
                    <a:pt x="7011" y="28"/>
                  </a:lnTo>
                  <a:lnTo>
                    <a:pt x="6984" y="82"/>
                  </a:lnTo>
                  <a:lnTo>
                    <a:pt x="6930" y="109"/>
                  </a:lnTo>
                  <a:lnTo>
                    <a:pt x="6687" y="190"/>
                  </a:lnTo>
                  <a:lnTo>
                    <a:pt x="6310" y="297"/>
                  </a:lnTo>
                  <a:lnTo>
                    <a:pt x="5852" y="378"/>
                  </a:lnTo>
                  <a:lnTo>
                    <a:pt x="5312" y="432"/>
                  </a:lnTo>
                  <a:lnTo>
                    <a:pt x="4719" y="513"/>
                  </a:lnTo>
                  <a:lnTo>
                    <a:pt x="4072" y="567"/>
                  </a:lnTo>
                  <a:lnTo>
                    <a:pt x="3425" y="594"/>
                  </a:lnTo>
                  <a:lnTo>
                    <a:pt x="2238" y="594"/>
                  </a:lnTo>
                  <a:lnTo>
                    <a:pt x="1699" y="567"/>
                  </a:lnTo>
                  <a:lnTo>
                    <a:pt x="1187" y="513"/>
                  </a:lnTo>
                  <a:lnTo>
                    <a:pt x="755" y="432"/>
                  </a:lnTo>
                  <a:lnTo>
                    <a:pt x="405" y="324"/>
                  </a:lnTo>
                  <a:lnTo>
                    <a:pt x="270" y="243"/>
                  </a:lnTo>
                  <a:lnTo>
                    <a:pt x="162" y="163"/>
                  </a:lnTo>
                  <a:lnTo>
                    <a:pt x="81" y="8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9" name="Google Shape;11419;p74"/>
            <p:cNvSpPr/>
            <p:nvPr/>
          </p:nvSpPr>
          <p:spPr>
            <a:xfrm flipH="1">
              <a:off x="6442701" y="4596292"/>
              <a:ext cx="371853" cy="149689"/>
            </a:xfrm>
            <a:custGeom>
              <a:avLst/>
              <a:gdLst/>
              <a:ahLst/>
              <a:cxnLst/>
              <a:rect l="l" t="t" r="r" b="b"/>
              <a:pathLst>
                <a:path w="7038" h="2833" extrusionOk="0">
                  <a:moveTo>
                    <a:pt x="6687" y="1"/>
                  </a:moveTo>
                  <a:lnTo>
                    <a:pt x="6553" y="82"/>
                  </a:lnTo>
                  <a:lnTo>
                    <a:pt x="6310" y="189"/>
                  </a:lnTo>
                  <a:lnTo>
                    <a:pt x="5932" y="351"/>
                  </a:lnTo>
                  <a:lnTo>
                    <a:pt x="5744" y="405"/>
                  </a:lnTo>
                  <a:lnTo>
                    <a:pt x="5501" y="459"/>
                  </a:lnTo>
                  <a:lnTo>
                    <a:pt x="5285" y="486"/>
                  </a:lnTo>
                  <a:lnTo>
                    <a:pt x="5043" y="486"/>
                  </a:lnTo>
                  <a:lnTo>
                    <a:pt x="5016" y="513"/>
                  </a:lnTo>
                  <a:lnTo>
                    <a:pt x="5096" y="648"/>
                  </a:lnTo>
                  <a:lnTo>
                    <a:pt x="5177" y="810"/>
                  </a:lnTo>
                  <a:lnTo>
                    <a:pt x="5231" y="810"/>
                  </a:lnTo>
                  <a:lnTo>
                    <a:pt x="5285" y="864"/>
                  </a:lnTo>
                  <a:lnTo>
                    <a:pt x="5312" y="891"/>
                  </a:lnTo>
                  <a:lnTo>
                    <a:pt x="5312" y="944"/>
                  </a:lnTo>
                  <a:lnTo>
                    <a:pt x="5285" y="998"/>
                  </a:lnTo>
                  <a:lnTo>
                    <a:pt x="5258" y="1025"/>
                  </a:lnTo>
                  <a:lnTo>
                    <a:pt x="5204" y="1052"/>
                  </a:lnTo>
                  <a:lnTo>
                    <a:pt x="5150" y="1052"/>
                  </a:lnTo>
                  <a:lnTo>
                    <a:pt x="5123" y="1025"/>
                  </a:lnTo>
                  <a:lnTo>
                    <a:pt x="5096" y="998"/>
                  </a:lnTo>
                  <a:lnTo>
                    <a:pt x="5070" y="918"/>
                  </a:lnTo>
                  <a:lnTo>
                    <a:pt x="5096" y="837"/>
                  </a:lnTo>
                  <a:lnTo>
                    <a:pt x="4881" y="621"/>
                  </a:lnTo>
                  <a:lnTo>
                    <a:pt x="4719" y="756"/>
                  </a:lnTo>
                  <a:lnTo>
                    <a:pt x="4557" y="891"/>
                  </a:lnTo>
                  <a:lnTo>
                    <a:pt x="4611" y="1079"/>
                  </a:lnTo>
                  <a:lnTo>
                    <a:pt x="4692" y="1106"/>
                  </a:lnTo>
                  <a:lnTo>
                    <a:pt x="4746" y="1133"/>
                  </a:lnTo>
                  <a:lnTo>
                    <a:pt x="4746" y="1187"/>
                  </a:lnTo>
                  <a:lnTo>
                    <a:pt x="4746" y="1214"/>
                  </a:lnTo>
                  <a:lnTo>
                    <a:pt x="4746" y="1268"/>
                  </a:lnTo>
                  <a:lnTo>
                    <a:pt x="4719" y="1295"/>
                  </a:lnTo>
                  <a:lnTo>
                    <a:pt x="4665" y="1322"/>
                  </a:lnTo>
                  <a:lnTo>
                    <a:pt x="4611" y="1322"/>
                  </a:lnTo>
                  <a:lnTo>
                    <a:pt x="4584" y="1295"/>
                  </a:lnTo>
                  <a:lnTo>
                    <a:pt x="4530" y="1268"/>
                  </a:lnTo>
                  <a:lnTo>
                    <a:pt x="4530" y="1241"/>
                  </a:lnTo>
                  <a:lnTo>
                    <a:pt x="4530" y="1187"/>
                  </a:lnTo>
                  <a:lnTo>
                    <a:pt x="4530" y="1133"/>
                  </a:lnTo>
                  <a:lnTo>
                    <a:pt x="4557" y="1106"/>
                  </a:lnTo>
                  <a:lnTo>
                    <a:pt x="4449" y="971"/>
                  </a:lnTo>
                  <a:lnTo>
                    <a:pt x="3991" y="1214"/>
                  </a:lnTo>
                  <a:lnTo>
                    <a:pt x="4099" y="1430"/>
                  </a:lnTo>
                  <a:lnTo>
                    <a:pt x="4180" y="1457"/>
                  </a:lnTo>
                  <a:lnTo>
                    <a:pt x="4234" y="1484"/>
                  </a:lnTo>
                  <a:lnTo>
                    <a:pt x="4261" y="1538"/>
                  </a:lnTo>
                  <a:lnTo>
                    <a:pt x="4261" y="1592"/>
                  </a:lnTo>
                  <a:lnTo>
                    <a:pt x="4234" y="1619"/>
                  </a:lnTo>
                  <a:lnTo>
                    <a:pt x="4207" y="1646"/>
                  </a:lnTo>
                  <a:lnTo>
                    <a:pt x="4153" y="1673"/>
                  </a:lnTo>
                  <a:lnTo>
                    <a:pt x="4072" y="1673"/>
                  </a:lnTo>
                  <a:lnTo>
                    <a:pt x="4045" y="1619"/>
                  </a:lnTo>
                  <a:lnTo>
                    <a:pt x="4018" y="1565"/>
                  </a:lnTo>
                  <a:lnTo>
                    <a:pt x="4045" y="1484"/>
                  </a:lnTo>
                  <a:lnTo>
                    <a:pt x="3829" y="1268"/>
                  </a:lnTo>
                  <a:lnTo>
                    <a:pt x="3398" y="1430"/>
                  </a:lnTo>
                  <a:lnTo>
                    <a:pt x="3479" y="1592"/>
                  </a:lnTo>
                  <a:lnTo>
                    <a:pt x="3559" y="1726"/>
                  </a:lnTo>
                  <a:lnTo>
                    <a:pt x="3586" y="1753"/>
                  </a:lnTo>
                  <a:lnTo>
                    <a:pt x="3640" y="1780"/>
                  </a:lnTo>
                  <a:lnTo>
                    <a:pt x="3640" y="1834"/>
                  </a:lnTo>
                  <a:lnTo>
                    <a:pt x="3640" y="1861"/>
                  </a:lnTo>
                  <a:lnTo>
                    <a:pt x="3640" y="1915"/>
                  </a:lnTo>
                  <a:lnTo>
                    <a:pt x="3613" y="1942"/>
                  </a:lnTo>
                  <a:lnTo>
                    <a:pt x="3559" y="1969"/>
                  </a:lnTo>
                  <a:lnTo>
                    <a:pt x="3506" y="1969"/>
                  </a:lnTo>
                  <a:lnTo>
                    <a:pt x="3479" y="1942"/>
                  </a:lnTo>
                  <a:lnTo>
                    <a:pt x="3425" y="1915"/>
                  </a:lnTo>
                  <a:lnTo>
                    <a:pt x="3425" y="1888"/>
                  </a:lnTo>
                  <a:lnTo>
                    <a:pt x="3425" y="1834"/>
                  </a:lnTo>
                  <a:lnTo>
                    <a:pt x="3425" y="1780"/>
                  </a:lnTo>
                  <a:lnTo>
                    <a:pt x="3452" y="1753"/>
                  </a:lnTo>
                  <a:lnTo>
                    <a:pt x="3263" y="1538"/>
                  </a:lnTo>
                  <a:lnTo>
                    <a:pt x="3209" y="1511"/>
                  </a:lnTo>
                  <a:lnTo>
                    <a:pt x="3074" y="1538"/>
                  </a:lnTo>
                  <a:lnTo>
                    <a:pt x="2885" y="1592"/>
                  </a:lnTo>
                  <a:lnTo>
                    <a:pt x="2697" y="1619"/>
                  </a:lnTo>
                  <a:lnTo>
                    <a:pt x="2535" y="1619"/>
                  </a:lnTo>
                  <a:lnTo>
                    <a:pt x="2346" y="1592"/>
                  </a:lnTo>
                  <a:lnTo>
                    <a:pt x="2157" y="1538"/>
                  </a:lnTo>
                  <a:lnTo>
                    <a:pt x="1995" y="1457"/>
                  </a:lnTo>
                  <a:lnTo>
                    <a:pt x="1834" y="1376"/>
                  </a:lnTo>
                  <a:lnTo>
                    <a:pt x="1699" y="1268"/>
                  </a:lnTo>
                  <a:lnTo>
                    <a:pt x="1402" y="1025"/>
                  </a:lnTo>
                  <a:lnTo>
                    <a:pt x="1564" y="971"/>
                  </a:lnTo>
                  <a:lnTo>
                    <a:pt x="1969" y="864"/>
                  </a:lnTo>
                  <a:lnTo>
                    <a:pt x="1969" y="864"/>
                  </a:lnTo>
                  <a:lnTo>
                    <a:pt x="1456" y="998"/>
                  </a:lnTo>
                  <a:lnTo>
                    <a:pt x="1240" y="1025"/>
                  </a:lnTo>
                  <a:lnTo>
                    <a:pt x="1025" y="1106"/>
                  </a:lnTo>
                  <a:lnTo>
                    <a:pt x="863" y="1187"/>
                  </a:lnTo>
                  <a:lnTo>
                    <a:pt x="701" y="1268"/>
                  </a:lnTo>
                  <a:lnTo>
                    <a:pt x="566" y="1376"/>
                  </a:lnTo>
                  <a:lnTo>
                    <a:pt x="458" y="1484"/>
                  </a:lnTo>
                  <a:lnTo>
                    <a:pt x="270" y="1699"/>
                  </a:lnTo>
                  <a:lnTo>
                    <a:pt x="135" y="1888"/>
                  </a:lnTo>
                  <a:lnTo>
                    <a:pt x="54" y="2077"/>
                  </a:lnTo>
                  <a:lnTo>
                    <a:pt x="0" y="2239"/>
                  </a:lnTo>
                  <a:lnTo>
                    <a:pt x="81" y="2320"/>
                  </a:lnTo>
                  <a:lnTo>
                    <a:pt x="162" y="2401"/>
                  </a:lnTo>
                  <a:lnTo>
                    <a:pt x="270" y="2481"/>
                  </a:lnTo>
                  <a:lnTo>
                    <a:pt x="405" y="2562"/>
                  </a:lnTo>
                  <a:lnTo>
                    <a:pt x="755" y="2670"/>
                  </a:lnTo>
                  <a:lnTo>
                    <a:pt x="1187" y="2751"/>
                  </a:lnTo>
                  <a:lnTo>
                    <a:pt x="1699" y="2805"/>
                  </a:lnTo>
                  <a:lnTo>
                    <a:pt x="2238" y="2832"/>
                  </a:lnTo>
                  <a:lnTo>
                    <a:pt x="3425" y="2832"/>
                  </a:lnTo>
                  <a:lnTo>
                    <a:pt x="4072" y="2805"/>
                  </a:lnTo>
                  <a:lnTo>
                    <a:pt x="4719" y="2751"/>
                  </a:lnTo>
                  <a:lnTo>
                    <a:pt x="5312" y="2670"/>
                  </a:lnTo>
                  <a:lnTo>
                    <a:pt x="5852" y="2616"/>
                  </a:lnTo>
                  <a:lnTo>
                    <a:pt x="6310" y="2535"/>
                  </a:lnTo>
                  <a:lnTo>
                    <a:pt x="6687" y="2428"/>
                  </a:lnTo>
                  <a:lnTo>
                    <a:pt x="6930" y="2347"/>
                  </a:lnTo>
                  <a:lnTo>
                    <a:pt x="6984" y="2320"/>
                  </a:lnTo>
                  <a:lnTo>
                    <a:pt x="7011" y="2266"/>
                  </a:lnTo>
                  <a:lnTo>
                    <a:pt x="7038" y="2131"/>
                  </a:lnTo>
                  <a:lnTo>
                    <a:pt x="7038" y="1942"/>
                  </a:lnTo>
                  <a:lnTo>
                    <a:pt x="6957" y="1349"/>
                  </a:lnTo>
                  <a:lnTo>
                    <a:pt x="6822" y="675"/>
                  </a:lnTo>
                  <a:lnTo>
                    <a:pt x="668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0" name="Google Shape;11420;p74"/>
            <p:cNvSpPr/>
            <p:nvPr/>
          </p:nvSpPr>
          <p:spPr>
            <a:xfrm flipH="1">
              <a:off x="6612193" y="4626198"/>
              <a:ext cx="84113" cy="45652"/>
            </a:xfrm>
            <a:custGeom>
              <a:avLst/>
              <a:gdLst/>
              <a:ahLst/>
              <a:cxnLst/>
              <a:rect l="l" t="t" r="r" b="b"/>
              <a:pathLst>
                <a:path w="1592" h="864" extrusionOk="0">
                  <a:moveTo>
                    <a:pt x="593" y="1"/>
                  </a:moveTo>
                  <a:lnTo>
                    <a:pt x="0" y="217"/>
                  </a:lnTo>
                  <a:lnTo>
                    <a:pt x="189" y="244"/>
                  </a:lnTo>
                  <a:lnTo>
                    <a:pt x="378" y="298"/>
                  </a:lnTo>
                  <a:lnTo>
                    <a:pt x="620" y="378"/>
                  </a:lnTo>
                  <a:lnTo>
                    <a:pt x="809" y="513"/>
                  </a:lnTo>
                  <a:lnTo>
                    <a:pt x="998" y="675"/>
                  </a:lnTo>
                  <a:lnTo>
                    <a:pt x="1160" y="864"/>
                  </a:lnTo>
                  <a:lnTo>
                    <a:pt x="1591" y="702"/>
                  </a:lnTo>
                  <a:lnTo>
                    <a:pt x="1241" y="405"/>
                  </a:lnTo>
                  <a:lnTo>
                    <a:pt x="863" y="163"/>
                  </a:lnTo>
                  <a:lnTo>
                    <a:pt x="5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1" name="Google Shape;11421;p74"/>
            <p:cNvSpPr/>
            <p:nvPr/>
          </p:nvSpPr>
          <p:spPr>
            <a:xfrm flipH="1">
              <a:off x="6645004" y="4639037"/>
              <a:ext cx="95473" cy="42798"/>
            </a:xfrm>
            <a:custGeom>
              <a:avLst/>
              <a:gdLst/>
              <a:ahLst/>
              <a:cxnLst/>
              <a:rect l="l" t="t" r="r" b="b"/>
              <a:pathLst>
                <a:path w="1807" h="810" extrusionOk="0">
                  <a:moveTo>
                    <a:pt x="782" y="1"/>
                  </a:moveTo>
                  <a:lnTo>
                    <a:pt x="567" y="55"/>
                  </a:lnTo>
                  <a:lnTo>
                    <a:pt x="162" y="162"/>
                  </a:lnTo>
                  <a:lnTo>
                    <a:pt x="0" y="216"/>
                  </a:lnTo>
                  <a:lnTo>
                    <a:pt x="297" y="459"/>
                  </a:lnTo>
                  <a:lnTo>
                    <a:pt x="432" y="567"/>
                  </a:lnTo>
                  <a:lnTo>
                    <a:pt x="593" y="648"/>
                  </a:lnTo>
                  <a:lnTo>
                    <a:pt x="755" y="729"/>
                  </a:lnTo>
                  <a:lnTo>
                    <a:pt x="944" y="783"/>
                  </a:lnTo>
                  <a:lnTo>
                    <a:pt x="1133" y="810"/>
                  </a:lnTo>
                  <a:lnTo>
                    <a:pt x="1295" y="810"/>
                  </a:lnTo>
                  <a:lnTo>
                    <a:pt x="1483" y="783"/>
                  </a:lnTo>
                  <a:lnTo>
                    <a:pt x="1672" y="729"/>
                  </a:lnTo>
                  <a:lnTo>
                    <a:pt x="1807" y="702"/>
                  </a:lnTo>
                  <a:lnTo>
                    <a:pt x="1510" y="459"/>
                  </a:lnTo>
                  <a:lnTo>
                    <a:pt x="1133" y="216"/>
                  </a:lnTo>
                  <a:lnTo>
                    <a:pt x="78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2" name="Google Shape;11422;p74"/>
            <p:cNvSpPr/>
            <p:nvPr/>
          </p:nvSpPr>
          <p:spPr>
            <a:xfrm flipH="1">
              <a:off x="6556661" y="4593439"/>
              <a:ext cx="69848" cy="49931"/>
            </a:xfrm>
            <a:custGeom>
              <a:avLst/>
              <a:gdLst/>
              <a:ahLst/>
              <a:cxnLst/>
              <a:rect l="l" t="t" r="r" b="b"/>
              <a:pathLst>
                <a:path w="1322" h="945" extrusionOk="0">
                  <a:moveTo>
                    <a:pt x="297" y="1"/>
                  </a:moveTo>
                  <a:lnTo>
                    <a:pt x="270" y="28"/>
                  </a:lnTo>
                  <a:lnTo>
                    <a:pt x="0" y="243"/>
                  </a:lnTo>
                  <a:lnTo>
                    <a:pt x="81" y="243"/>
                  </a:lnTo>
                  <a:lnTo>
                    <a:pt x="324" y="351"/>
                  </a:lnTo>
                  <a:lnTo>
                    <a:pt x="540" y="459"/>
                  </a:lnTo>
                  <a:lnTo>
                    <a:pt x="729" y="621"/>
                  </a:lnTo>
                  <a:lnTo>
                    <a:pt x="890" y="810"/>
                  </a:lnTo>
                  <a:lnTo>
                    <a:pt x="998" y="945"/>
                  </a:lnTo>
                  <a:lnTo>
                    <a:pt x="1160" y="810"/>
                  </a:lnTo>
                  <a:lnTo>
                    <a:pt x="1322" y="675"/>
                  </a:lnTo>
                  <a:lnTo>
                    <a:pt x="1160" y="540"/>
                  </a:lnTo>
                  <a:lnTo>
                    <a:pt x="971" y="405"/>
                  </a:lnTo>
                  <a:lnTo>
                    <a:pt x="567" y="163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3" name="Google Shape;11423;p74"/>
            <p:cNvSpPr/>
            <p:nvPr/>
          </p:nvSpPr>
          <p:spPr>
            <a:xfrm flipH="1">
              <a:off x="6529557" y="4540761"/>
              <a:ext cx="79834" cy="82691"/>
            </a:xfrm>
            <a:custGeom>
              <a:avLst/>
              <a:gdLst/>
              <a:ahLst/>
              <a:cxnLst/>
              <a:rect l="l" t="t" r="r" b="b"/>
              <a:pathLst>
                <a:path w="1511" h="1565" extrusionOk="0">
                  <a:moveTo>
                    <a:pt x="593" y="0"/>
                  </a:moveTo>
                  <a:lnTo>
                    <a:pt x="431" y="27"/>
                  </a:lnTo>
                  <a:lnTo>
                    <a:pt x="324" y="108"/>
                  </a:lnTo>
                  <a:lnTo>
                    <a:pt x="243" y="243"/>
                  </a:lnTo>
                  <a:lnTo>
                    <a:pt x="162" y="378"/>
                  </a:lnTo>
                  <a:lnTo>
                    <a:pt x="81" y="674"/>
                  </a:lnTo>
                  <a:lnTo>
                    <a:pt x="0" y="917"/>
                  </a:lnTo>
                  <a:lnTo>
                    <a:pt x="324" y="998"/>
                  </a:lnTo>
                  <a:lnTo>
                    <a:pt x="539" y="1079"/>
                  </a:lnTo>
                  <a:lnTo>
                    <a:pt x="755" y="1213"/>
                  </a:lnTo>
                  <a:lnTo>
                    <a:pt x="971" y="1375"/>
                  </a:lnTo>
                  <a:lnTo>
                    <a:pt x="1133" y="1564"/>
                  </a:lnTo>
                  <a:lnTo>
                    <a:pt x="1160" y="1537"/>
                  </a:lnTo>
                  <a:lnTo>
                    <a:pt x="1267" y="1402"/>
                  </a:lnTo>
                  <a:lnTo>
                    <a:pt x="1348" y="1240"/>
                  </a:lnTo>
                  <a:lnTo>
                    <a:pt x="1429" y="1079"/>
                  </a:lnTo>
                  <a:lnTo>
                    <a:pt x="1483" y="944"/>
                  </a:lnTo>
                  <a:lnTo>
                    <a:pt x="1510" y="809"/>
                  </a:lnTo>
                  <a:lnTo>
                    <a:pt x="1510" y="701"/>
                  </a:lnTo>
                  <a:lnTo>
                    <a:pt x="1510" y="593"/>
                  </a:lnTo>
                  <a:lnTo>
                    <a:pt x="1483" y="485"/>
                  </a:lnTo>
                  <a:lnTo>
                    <a:pt x="1429" y="405"/>
                  </a:lnTo>
                  <a:lnTo>
                    <a:pt x="1375" y="324"/>
                  </a:lnTo>
                  <a:lnTo>
                    <a:pt x="1294" y="243"/>
                  </a:lnTo>
                  <a:lnTo>
                    <a:pt x="1106" y="108"/>
                  </a:lnTo>
                  <a:lnTo>
                    <a:pt x="890" y="27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4" name="Google Shape;11424;p74"/>
            <p:cNvSpPr/>
            <p:nvPr/>
          </p:nvSpPr>
          <p:spPr>
            <a:xfrm flipH="1">
              <a:off x="6579434" y="4610558"/>
              <a:ext cx="78407" cy="49931"/>
            </a:xfrm>
            <a:custGeom>
              <a:avLst/>
              <a:gdLst/>
              <a:ahLst/>
              <a:cxnLst/>
              <a:rect l="l" t="t" r="r" b="b"/>
              <a:pathLst>
                <a:path w="1484" h="945" extrusionOk="0">
                  <a:moveTo>
                    <a:pt x="432" y="0"/>
                  </a:moveTo>
                  <a:lnTo>
                    <a:pt x="0" y="243"/>
                  </a:lnTo>
                  <a:lnTo>
                    <a:pt x="216" y="297"/>
                  </a:lnTo>
                  <a:lnTo>
                    <a:pt x="432" y="405"/>
                  </a:lnTo>
                  <a:lnTo>
                    <a:pt x="647" y="540"/>
                  </a:lnTo>
                  <a:lnTo>
                    <a:pt x="836" y="701"/>
                  </a:lnTo>
                  <a:lnTo>
                    <a:pt x="971" y="863"/>
                  </a:lnTo>
                  <a:lnTo>
                    <a:pt x="1025" y="944"/>
                  </a:lnTo>
                  <a:lnTo>
                    <a:pt x="1483" y="701"/>
                  </a:lnTo>
                  <a:lnTo>
                    <a:pt x="1375" y="594"/>
                  </a:lnTo>
                  <a:lnTo>
                    <a:pt x="1187" y="459"/>
                  </a:lnTo>
                  <a:lnTo>
                    <a:pt x="998" y="324"/>
                  </a:lnTo>
                  <a:lnTo>
                    <a:pt x="620" y="81"/>
                  </a:lnTo>
                  <a:lnTo>
                    <a:pt x="4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5" name="Google Shape;11425;p74"/>
            <p:cNvSpPr/>
            <p:nvPr/>
          </p:nvSpPr>
          <p:spPr>
            <a:xfrm flipH="1">
              <a:off x="6533835" y="4639037"/>
              <a:ext cx="12892" cy="12892"/>
            </a:xfrm>
            <a:custGeom>
              <a:avLst/>
              <a:gdLst/>
              <a:ahLst/>
              <a:cxnLst/>
              <a:rect l="l" t="t" r="r" b="b"/>
              <a:pathLst>
                <a:path w="244" h="244" extrusionOk="0">
                  <a:moveTo>
                    <a:pt x="108" y="1"/>
                  </a:moveTo>
                  <a:lnTo>
                    <a:pt x="135" y="135"/>
                  </a:lnTo>
                  <a:lnTo>
                    <a:pt x="27" y="28"/>
                  </a:lnTo>
                  <a:lnTo>
                    <a:pt x="1" y="109"/>
                  </a:lnTo>
                  <a:lnTo>
                    <a:pt x="27" y="189"/>
                  </a:lnTo>
                  <a:lnTo>
                    <a:pt x="54" y="216"/>
                  </a:lnTo>
                  <a:lnTo>
                    <a:pt x="81" y="243"/>
                  </a:lnTo>
                  <a:lnTo>
                    <a:pt x="135" y="243"/>
                  </a:lnTo>
                  <a:lnTo>
                    <a:pt x="189" y="216"/>
                  </a:lnTo>
                  <a:lnTo>
                    <a:pt x="216" y="189"/>
                  </a:lnTo>
                  <a:lnTo>
                    <a:pt x="243" y="135"/>
                  </a:lnTo>
                  <a:lnTo>
                    <a:pt x="243" y="82"/>
                  </a:lnTo>
                  <a:lnTo>
                    <a:pt x="216" y="55"/>
                  </a:lnTo>
                  <a:lnTo>
                    <a:pt x="16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6" name="Google Shape;11426;p74"/>
            <p:cNvSpPr/>
            <p:nvPr/>
          </p:nvSpPr>
          <p:spPr>
            <a:xfrm flipH="1">
              <a:off x="6622177" y="4687488"/>
              <a:ext cx="11465" cy="12892"/>
            </a:xfrm>
            <a:custGeom>
              <a:avLst/>
              <a:gdLst/>
              <a:ahLst/>
              <a:cxnLst/>
              <a:rect l="l" t="t" r="r" b="b"/>
              <a:pathLst>
                <a:path w="217" h="244" extrusionOk="0">
                  <a:moveTo>
                    <a:pt x="135" y="0"/>
                  </a:moveTo>
                  <a:lnTo>
                    <a:pt x="162" y="162"/>
                  </a:lnTo>
                  <a:lnTo>
                    <a:pt x="55" y="27"/>
                  </a:lnTo>
                  <a:lnTo>
                    <a:pt x="1" y="54"/>
                  </a:lnTo>
                  <a:lnTo>
                    <a:pt x="1" y="108"/>
                  </a:lnTo>
                  <a:lnTo>
                    <a:pt x="1" y="162"/>
                  </a:lnTo>
                  <a:lnTo>
                    <a:pt x="1" y="189"/>
                  </a:lnTo>
                  <a:lnTo>
                    <a:pt x="55" y="216"/>
                  </a:lnTo>
                  <a:lnTo>
                    <a:pt x="82" y="243"/>
                  </a:lnTo>
                  <a:lnTo>
                    <a:pt x="135" y="243"/>
                  </a:lnTo>
                  <a:lnTo>
                    <a:pt x="189" y="216"/>
                  </a:lnTo>
                  <a:lnTo>
                    <a:pt x="216" y="189"/>
                  </a:lnTo>
                  <a:lnTo>
                    <a:pt x="216" y="135"/>
                  </a:lnTo>
                  <a:lnTo>
                    <a:pt x="216" y="108"/>
                  </a:lnTo>
                  <a:lnTo>
                    <a:pt x="216" y="54"/>
                  </a:lnTo>
                  <a:lnTo>
                    <a:pt x="162" y="27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7" name="Google Shape;11427;p74"/>
            <p:cNvSpPr/>
            <p:nvPr/>
          </p:nvSpPr>
          <p:spPr>
            <a:xfrm flipH="1">
              <a:off x="6589419" y="4671796"/>
              <a:ext cx="12892" cy="12892"/>
            </a:xfrm>
            <a:custGeom>
              <a:avLst/>
              <a:gdLst/>
              <a:ahLst/>
              <a:cxnLst/>
              <a:rect l="l" t="t" r="r" b="b"/>
              <a:pathLst>
                <a:path w="244" h="244" extrusionOk="0">
                  <a:moveTo>
                    <a:pt x="82" y="1"/>
                  </a:moveTo>
                  <a:lnTo>
                    <a:pt x="136" y="163"/>
                  </a:lnTo>
                  <a:lnTo>
                    <a:pt x="28" y="55"/>
                  </a:lnTo>
                  <a:lnTo>
                    <a:pt x="1" y="136"/>
                  </a:lnTo>
                  <a:lnTo>
                    <a:pt x="28" y="190"/>
                  </a:lnTo>
                  <a:lnTo>
                    <a:pt x="55" y="244"/>
                  </a:lnTo>
                  <a:lnTo>
                    <a:pt x="136" y="244"/>
                  </a:lnTo>
                  <a:lnTo>
                    <a:pt x="190" y="217"/>
                  </a:lnTo>
                  <a:lnTo>
                    <a:pt x="217" y="190"/>
                  </a:lnTo>
                  <a:lnTo>
                    <a:pt x="244" y="163"/>
                  </a:lnTo>
                  <a:lnTo>
                    <a:pt x="244" y="109"/>
                  </a:lnTo>
                  <a:lnTo>
                    <a:pt x="217" y="55"/>
                  </a:lnTo>
                  <a:lnTo>
                    <a:pt x="163" y="28"/>
                  </a:lnTo>
                  <a:lnTo>
                    <a:pt x="8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8" name="Google Shape;11428;p74"/>
            <p:cNvSpPr/>
            <p:nvPr/>
          </p:nvSpPr>
          <p:spPr>
            <a:xfrm flipH="1">
              <a:off x="6563793" y="4653303"/>
              <a:ext cx="11412" cy="12840"/>
            </a:xfrm>
            <a:custGeom>
              <a:avLst/>
              <a:gdLst/>
              <a:ahLst/>
              <a:cxnLst/>
              <a:rect l="l" t="t" r="r" b="b"/>
              <a:pathLst>
                <a:path w="216" h="243" extrusionOk="0">
                  <a:moveTo>
                    <a:pt x="81" y="0"/>
                  </a:moveTo>
                  <a:lnTo>
                    <a:pt x="108" y="135"/>
                  </a:lnTo>
                  <a:lnTo>
                    <a:pt x="27" y="27"/>
                  </a:lnTo>
                  <a:lnTo>
                    <a:pt x="0" y="54"/>
                  </a:lnTo>
                  <a:lnTo>
                    <a:pt x="0" y="108"/>
                  </a:lnTo>
                  <a:lnTo>
                    <a:pt x="0" y="162"/>
                  </a:lnTo>
                  <a:lnTo>
                    <a:pt x="0" y="189"/>
                  </a:lnTo>
                  <a:lnTo>
                    <a:pt x="54" y="216"/>
                  </a:lnTo>
                  <a:lnTo>
                    <a:pt x="81" y="243"/>
                  </a:lnTo>
                  <a:lnTo>
                    <a:pt x="135" y="243"/>
                  </a:lnTo>
                  <a:lnTo>
                    <a:pt x="189" y="216"/>
                  </a:lnTo>
                  <a:lnTo>
                    <a:pt x="216" y="189"/>
                  </a:lnTo>
                  <a:lnTo>
                    <a:pt x="216" y="135"/>
                  </a:lnTo>
                  <a:lnTo>
                    <a:pt x="216" y="108"/>
                  </a:lnTo>
                  <a:lnTo>
                    <a:pt x="216" y="54"/>
                  </a:lnTo>
                  <a:lnTo>
                    <a:pt x="162" y="27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9" name="Google Shape;11429;p74"/>
            <p:cNvSpPr/>
            <p:nvPr/>
          </p:nvSpPr>
          <p:spPr>
            <a:xfrm flipH="1">
              <a:off x="6569448" y="4604852"/>
              <a:ext cx="78460" cy="55638"/>
            </a:xfrm>
            <a:custGeom>
              <a:avLst/>
              <a:gdLst/>
              <a:ahLst/>
              <a:cxnLst/>
              <a:rect l="l" t="t" r="r" b="b"/>
              <a:pathLst>
                <a:path w="1485" h="1053" extrusionOk="0">
                  <a:moveTo>
                    <a:pt x="109" y="0"/>
                  </a:moveTo>
                  <a:lnTo>
                    <a:pt x="1" y="27"/>
                  </a:lnTo>
                  <a:lnTo>
                    <a:pt x="244" y="108"/>
                  </a:lnTo>
                  <a:lnTo>
                    <a:pt x="432" y="189"/>
                  </a:lnTo>
                  <a:lnTo>
                    <a:pt x="810" y="432"/>
                  </a:lnTo>
                  <a:lnTo>
                    <a:pt x="999" y="567"/>
                  </a:lnTo>
                  <a:lnTo>
                    <a:pt x="1187" y="702"/>
                  </a:lnTo>
                  <a:lnTo>
                    <a:pt x="1295" y="809"/>
                  </a:lnTo>
                  <a:lnTo>
                    <a:pt x="1403" y="944"/>
                  </a:lnTo>
                  <a:lnTo>
                    <a:pt x="1484" y="1052"/>
                  </a:lnTo>
                  <a:lnTo>
                    <a:pt x="1457" y="917"/>
                  </a:lnTo>
                  <a:lnTo>
                    <a:pt x="1403" y="729"/>
                  </a:lnTo>
                  <a:lnTo>
                    <a:pt x="1295" y="594"/>
                  </a:lnTo>
                  <a:lnTo>
                    <a:pt x="1134" y="405"/>
                  </a:lnTo>
                  <a:lnTo>
                    <a:pt x="945" y="243"/>
                  </a:lnTo>
                  <a:lnTo>
                    <a:pt x="729" y="135"/>
                  </a:lnTo>
                  <a:lnTo>
                    <a:pt x="486" y="27"/>
                  </a:lnTo>
                  <a:lnTo>
                    <a:pt x="405" y="27"/>
                  </a:lnTo>
                  <a:lnTo>
                    <a:pt x="19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0" name="Google Shape;11430;p74"/>
            <p:cNvSpPr/>
            <p:nvPr/>
          </p:nvSpPr>
          <p:spPr>
            <a:xfrm flipH="1">
              <a:off x="6595126" y="4621971"/>
              <a:ext cx="76981" cy="58438"/>
            </a:xfrm>
            <a:custGeom>
              <a:avLst/>
              <a:gdLst/>
              <a:ahLst/>
              <a:cxnLst/>
              <a:rect l="l" t="t" r="r" b="b"/>
              <a:pathLst>
                <a:path w="1457" h="1106" extrusionOk="0">
                  <a:moveTo>
                    <a:pt x="135" y="0"/>
                  </a:moveTo>
                  <a:lnTo>
                    <a:pt x="1" y="27"/>
                  </a:lnTo>
                  <a:lnTo>
                    <a:pt x="135" y="81"/>
                  </a:lnTo>
                  <a:lnTo>
                    <a:pt x="405" y="243"/>
                  </a:lnTo>
                  <a:lnTo>
                    <a:pt x="783" y="485"/>
                  </a:lnTo>
                  <a:lnTo>
                    <a:pt x="1133" y="782"/>
                  </a:lnTo>
                  <a:lnTo>
                    <a:pt x="1349" y="998"/>
                  </a:lnTo>
                  <a:lnTo>
                    <a:pt x="1457" y="1106"/>
                  </a:lnTo>
                  <a:lnTo>
                    <a:pt x="1403" y="944"/>
                  </a:lnTo>
                  <a:lnTo>
                    <a:pt x="1295" y="728"/>
                  </a:lnTo>
                  <a:lnTo>
                    <a:pt x="1241" y="647"/>
                  </a:lnTo>
                  <a:lnTo>
                    <a:pt x="1106" y="485"/>
                  </a:lnTo>
                  <a:lnTo>
                    <a:pt x="917" y="324"/>
                  </a:lnTo>
                  <a:lnTo>
                    <a:pt x="702" y="189"/>
                  </a:lnTo>
                  <a:lnTo>
                    <a:pt x="486" y="81"/>
                  </a:lnTo>
                  <a:lnTo>
                    <a:pt x="270" y="27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1" name="Google Shape;11431;p74"/>
            <p:cNvSpPr/>
            <p:nvPr/>
          </p:nvSpPr>
          <p:spPr>
            <a:xfrm flipH="1">
              <a:off x="6625032" y="4637610"/>
              <a:ext cx="76981" cy="58491"/>
            </a:xfrm>
            <a:custGeom>
              <a:avLst/>
              <a:gdLst/>
              <a:ahLst/>
              <a:cxnLst/>
              <a:rect l="l" t="t" r="r" b="b"/>
              <a:pathLst>
                <a:path w="1457" h="1107" extrusionOk="0">
                  <a:moveTo>
                    <a:pt x="0" y="1"/>
                  </a:moveTo>
                  <a:lnTo>
                    <a:pt x="54" y="28"/>
                  </a:lnTo>
                  <a:lnTo>
                    <a:pt x="405" y="243"/>
                  </a:lnTo>
                  <a:lnTo>
                    <a:pt x="782" y="486"/>
                  </a:lnTo>
                  <a:lnTo>
                    <a:pt x="1079" y="729"/>
                  </a:lnTo>
                  <a:lnTo>
                    <a:pt x="1133" y="756"/>
                  </a:lnTo>
                  <a:lnTo>
                    <a:pt x="1349" y="971"/>
                  </a:lnTo>
                  <a:lnTo>
                    <a:pt x="1456" y="1106"/>
                  </a:lnTo>
                  <a:lnTo>
                    <a:pt x="1429" y="944"/>
                  </a:lnTo>
                  <a:lnTo>
                    <a:pt x="1349" y="810"/>
                  </a:lnTo>
                  <a:lnTo>
                    <a:pt x="1268" y="648"/>
                  </a:lnTo>
                  <a:lnTo>
                    <a:pt x="1106" y="459"/>
                  </a:lnTo>
                  <a:lnTo>
                    <a:pt x="917" y="297"/>
                  </a:lnTo>
                  <a:lnTo>
                    <a:pt x="728" y="162"/>
                  </a:lnTo>
                  <a:lnTo>
                    <a:pt x="486" y="82"/>
                  </a:lnTo>
                  <a:lnTo>
                    <a:pt x="297" y="28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2" name="Google Shape;11432;p74"/>
            <p:cNvSpPr/>
            <p:nvPr/>
          </p:nvSpPr>
          <p:spPr>
            <a:xfrm flipH="1">
              <a:off x="6539543" y="4589159"/>
              <a:ext cx="78407" cy="57064"/>
            </a:xfrm>
            <a:custGeom>
              <a:avLst/>
              <a:gdLst/>
              <a:ahLst/>
              <a:cxnLst/>
              <a:rect l="l" t="t" r="r" b="b"/>
              <a:pathLst>
                <a:path w="1484" h="1080" extrusionOk="0">
                  <a:moveTo>
                    <a:pt x="0" y="1"/>
                  </a:moveTo>
                  <a:lnTo>
                    <a:pt x="135" y="82"/>
                  </a:lnTo>
                  <a:lnTo>
                    <a:pt x="405" y="244"/>
                  </a:lnTo>
                  <a:lnTo>
                    <a:pt x="809" y="486"/>
                  </a:lnTo>
                  <a:lnTo>
                    <a:pt x="998" y="621"/>
                  </a:lnTo>
                  <a:lnTo>
                    <a:pt x="1160" y="756"/>
                  </a:lnTo>
                  <a:lnTo>
                    <a:pt x="1375" y="972"/>
                  </a:lnTo>
                  <a:lnTo>
                    <a:pt x="1483" y="1079"/>
                  </a:lnTo>
                  <a:lnTo>
                    <a:pt x="1456" y="945"/>
                  </a:lnTo>
                  <a:lnTo>
                    <a:pt x="1375" y="783"/>
                  </a:lnTo>
                  <a:lnTo>
                    <a:pt x="1295" y="648"/>
                  </a:lnTo>
                  <a:lnTo>
                    <a:pt x="1133" y="459"/>
                  </a:lnTo>
                  <a:lnTo>
                    <a:pt x="917" y="297"/>
                  </a:lnTo>
                  <a:lnTo>
                    <a:pt x="701" y="163"/>
                  </a:lnTo>
                  <a:lnTo>
                    <a:pt x="486" y="82"/>
                  </a:lnTo>
                  <a:lnTo>
                    <a:pt x="1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3" name="Google Shape;11433;p74"/>
            <p:cNvSpPr/>
            <p:nvPr/>
          </p:nvSpPr>
          <p:spPr>
            <a:xfrm flipH="1">
              <a:off x="6398521" y="4156059"/>
              <a:ext cx="53" cy="7186"/>
            </a:xfrm>
            <a:custGeom>
              <a:avLst/>
              <a:gdLst/>
              <a:ahLst/>
              <a:cxnLst/>
              <a:rect l="l" t="t" r="r" b="b"/>
              <a:pathLst>
                <a:path w="1" h="136" extrusionOk="0">
                  <a:moveTo>
                    <a:pt x="1" y="0"/>
                  </a:moveTo>
                  <a:lnTo>
                    <a:pt x="1" y="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CA0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4" name="Google Shape;11434;p74"/>
            <p:cNvSpPr/>
            <p:nvPr/>
          </p:nvSpPr>
          <p:spPr>
            <a:xfrm flipH="1">
              <a:off x="6398526" y="4154633"/>
              <a:ext cx="230836" cy="371923"/>
            </a:xfrm>
            <a:custGeom>
              <a:avLst/>
              <a:gdLst/>
              <a:ahLst/>
              <a:cxnLst/>
              <a:rect l="l" t="t" r="r" b="b"/>
              <a:pathLst>
                <a:path w="4369" h="7039" extrusionOk="0">
                  <a:moveTo>
                    <a:pt x="4369" y="0"/>
                  </a:moveTo>
                  <a:lnTo>
                    <a:pt x="4072" y="486"/>
                  </a:lnTo>
                  <a:lnTo>
                    <a:pt x="3695" y="998"/>
                  </a:lnTo>
                  <a:lnTo>
                    <a:pt x="3263" y="1538"/>
                  </a:lnTo>
                  <a:lnTo>
                    <a:pt x="2805" y="2077"/>
                  </a:lnTo>
                  <a:lnTo>
                    <a:pt x="2805" y="2212"/>
                  </a:lnTo>
                  <a:lnTo>
                    <a:pt x="2751" y="3236"/>
                  </a:lnTo>
                  <a:lnTo>
                    <a:pt x="2670" y="4261"/>
                  </a:lnTo>
                  <a:lnTo>
                    <a:pt x="2589" y="5286"/>
                  </a:lnTo>
                  <a:lnTo>
                    <a:pt x="2481" y="6310"/>
                  </a:lnTo>
                  <a:lnTo>
                    <a:pt x="2454" y="5286"/>
                  </a:lnTo>
                  <a:lnTo>
                    <a:pt x="2454" y="4261"/>
                  </a:lnTo>
                  <a:lnTo>
                    <a:pt x="2454" y="3236"/>
                  </a:lnTo>
                  <a:lnTo>
                    <a:pt x="2508" y="2373"/>
                  </a:lnTo>
                  <a:lnTo>
                    <a:pt x="2131" y="2724"/>
                  </a:lnTo>
                  <a:lnTo>
                    <a:pt x="1753" y="2994"/>
                  </a:lnTo>
                  <a:lnTo>
                    <a:pt x="1376" y="3236"/>
                  </a:lnTo>
                  <a:lnTo>
                    <a:pt x="998" y="3425"/>
                  </a:lnTo>
                  <a:lnTo>
                    <a:pt x="863" y="3479"/>
                  </a:lnTo>
                  <a:lnTo>
                    <a:pt x="432" y="3587"/>
                  </a:lnTo>
                  <a:lnTo>
                    <a:pt x="1" y="3695"/>
                  </a:lnTo>
                  <a:lnTo>
                    <a:pt x="297" y="6715"/>
                  </a:lnTo>
                  <a:lnTo>
                    <a:pt x="486" y="6769"/>
                  </a:lnTo>
                  <a:lnTo>
                    <a:pt x="971" y="6877"/>
                  </a:lnTo>
                  <a:lnTo>
                    <a:pt x="1403" y="6957"/>
                  </a:lnTo>
                  <a:lnTo>
                    <a:pt x="1915" y="7011"/>
                  </a:lnTo>
                  <a:lnTo>
                    <a:pt x="2481" y="7038"/>
                  </a:lnTo>
                  <a:lnTo>
                    <a:pt x="3048" y="7011"/>
                  </a:lnTo>
                  <a:lnTo>
                    <a:pt x="3452" y="6957"/>
                  </a:lnTo>
                  <a:lnTo>
                    <a:pt x="3830" y="6850"/>
                  </a:lnTo>
                  <a:lnTo>
                    <a:pt x="4018" y="5474"/>
                  </a:lnTo>
                  <a:lnTo>
                    <a:pt x="4153" y="3991"/>
                  </a:lnTo>
                  <a:lnTo>
                    <a:pt x="4261" y="2481"/>
                  </a:lnTo>
                  <a:lnTo>
                    <a:pt x="4315" y="1106"/>
                  </a:lnTo>
                  <a:lnTo>
                    <a:pt x="4369" y="162"/>
                  </a:lnTo>
                  <a:lnTo>
                    <a:pt x="4369" y="27"/>
                  </a:lnTo>
                  <a:lnTo>
                    <a:pt x="436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5" name="Google Shape;11435;p74"/>
            <p:cNvSpPr/>
            <p:nvPr/>
          </p:nvSpPr>
          <p:spPr>
            <a:xfrm flipH="1">
              <a:off x="5560750" y="4476618"/>
              <a:ext cx="32811" cy="112597"/>
            </a:xfrm>
            <a:custGeom>
              <a:avLst/>
              <a:gdLst/>
              <a:ahLst/>
              <a:cxnLst/>
              <a:rect l="l" t="t" r="r" b="b"/>
              <a:pathLst>
                <a:path w="621" h="2131" extrusionOk="0">
                  <a:moveTo>
                    <a:pt x="432" y="1"/>
                  </a:moveTo>
                  <a:lnTo>
                    <a:pt x="0" y="55"/>
                  </a:lnTo>
                  <a:lnTo>
                    <a:pt x="81" y="378"/>
                  </a:lnTo>
                  <a:lnTo>
                    <a:pt x="135" y="863"/>
                  </a:lnTo>
                  <a:lnTo>
                    <a:pt x="189" y="1457"/>
                  </a:lnTo>
                  <a:lnTo>
                    <a:pt x="189" y="1780"/>
                  </a:lnTo>
                  <a:lnTo>
                    <a:pt x="189" y="2131"/>
                  </a:lnTo>
                  <a:lnTo>
                    <a:pt x="351" y="2104"/>
                  </a:lnTo>
                  <a:lnTo>
                    <a:pt x="351" y="2050"/>
                  </a:lnTo>
                  <a:lnTo>
                    <a:pt x="351" y="1807"/>
                  </a:lnTo>
                  <a:lnTo>
                    <a:pt x="378" y="1565"/>
                  </a:lnTo>
                  <a:lnTo>
                    <a:pt x="459" y="1376"/>
                  </a:lnTo>
                  <a:lnTo>
                    <a:pt x="540" y="1268"/>
                  </a:lnTo>
                  <a:lnTo>
                    <a:pt x="620" y="1214"/>
                  </a:lnTo>
                  <a:lnTo>
                    <a:pt x="593" y="890"/>
                  </a:lnTo>
                  <a:lnTo>
                    <a:pt x="566" y="594"/>
                  </a:lnTo>
                  <a:lnTo>
                    <a:pt x="513" y="297"/>
                  </a:lnTo>
                  <a:lnTo>
                    <a:pt x="432" y="1"/>
                  </a:lnTo>
                  <a:close/>
                </a:path>
              </a:pathLst>
            </a:custGeom>
            <a:solidFill>
              <a:srgbClr val="E2A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6" name="Google Shape;11436;p74"/>
            <p:cNvSpPr/>
            <p:nvPr/>
          </p:nvSpPr>
          <p:spPr>
            <a:xfrm flipH="1">
              <a:off x="5499513" y="4469485"/>
              <a:ext cx="71274" cy="75558"/>
            </a:xfrm>
            <a:custGeom>
              <a:avLst/>
              <a:gdLst/>
              <a:ahLst/>
              <a:cxnLst/>
              <a:rect l="l" t="t" r="r" b="b"/>
              <a:pathLst>
                <a:path w="1349" h="1430" extrusionOk="0">
                  <a:moveTo>
                    <a:pt x="702" y="1"/>
                  </a:moveTo>
                  <a:lnTo>
                    <a:pt x="378" y="82"/>
                  </a:lnTo>
                  <a:lnTo>
                    <a:pt x="1" y="136"/>
                  </a:lnTo>
                  <a:lnTo>
                    <a:pt x="82" y="432"/>
                  </a:lnTo>
                  <a:lnTo>
                    <a:pt x="135" y="729"/>
                  </a:lnTo>
                  <a:lnTo>
                    <a:pt x="162" y="1025"/>
                  </a:lnTo>
                  <a:lnTo>
                    <a:pt x="189" y="1349"/>
                  </a:lnTo>
                  <a:lnTo>
                    <a:pt x="270" y="1268"/>
                  </a:lnTo>
                  <a:lnTo>
                    <a:pt x="351" y="1241"/>
                  </a:lnTo>
                  <a:lnTo>
                    <a:pt x="459" y="1214"/>
                  </a:lnTo>
                  <a:lnTo>
                    <a:pt x="702" y="1214"/>
                  </a:lnTo>
                  <a:lnTo>
                    <a:pt x="864" y="1241"/>
                  </a:lnTo>
                  <a:lnTo>
                    <a:pt x="1025" y="1295"/>
                  </a:lnTo>
                  <a:lnTo>
                    <a:pt x="1187" y="1349"/>
                  </a:lnTo>
                  <a:lnTo>
                    <a:pt x="1349" y="1430"/>
                  </a:lnTo>
                  <a:lnTo>
                    <a:pt x="1295" y="1214"/>
                  </a:lnTo>
                  <a:lnTo>
                    <a:pt x="1241" y="972"/>
                  </a:lnTo>
                  <a:lnTo>
                    <a:pt x="1160" y="756"/>
                  </a:lnTo>
                  <a:lnTo>
                    <a:pt x="1079" y="567"/>
                  </a:lnTo>
                  <a:lnTo>
                    <a:pt x="864" y="243"/>
                  </a:lnTo>
                  <a:lnTo>
                    <a:pt x="702" y="1"/>
                  </a:lnTo>
                  <a:close/>
                </a:path>
              </a:pathLst>
            </a:custGeom>
            <a:solidFill>
              <a:srgbClr val="FFCF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7" name="Google Shape;11437;p74"/>
            <p:cNvSpPr/>
            <p:nvPr/>
          </p:nvSpPr>
          <p:spPr>
            <a:xfrm flipH="1">
              <a:off x="5319976" y="4426740"/>
              <a:ext cx="102606" cy="367643"/>
            </a:xfrm>
            <a:custGeom>
              <a:avLst/>
              <a:gdLst/>
              <a:ahLst/>
              <a:cxnLst/>
              <a:rect l="l" t="t" r="r" b="b"/>
              <a:pathLst>
                <a:path w="1942" h="6958" extrusionOk="0">
                  <a:moveTo>
                    <a:pt x="0" y="1"/>
                  </a:moveTo>
                  <a:lnTo>
                    <a:pt x="54" y="28"/>
                  </a:lnTo>
                  <a:lnTo>
                    <a:pt x="108" y="109"/>
                  </a:lnTo>
                  <a:lnTo>
                    <a:pt x="216" y="324"/>
                  </a:lnTo>
                  <a:lnTo>
                    <a:pt x="351" y="675"/>
                  </a:lnTo>
                  <a:lnTo>
                    <a:pt x="512" y="1106"/>
                  </a:lnTo>
                  <a:lnTo>
                    <a:pt x="674" y="1646"/>
                  </a:lnTo>
                  <a:lnTo>
                    <a:pt x="836" y="2212"/>
                  </a:lnTo>
                  <a:lnTo>
                    <a:pt x="971" y="2859"/>
                  </a:lnTo>
                  <a:lnTo>
                    <a:pt x="1106" y="3479"/>
                  </a:lnTo>
                  <a:lnTo>
                    <a:pt x="1213" y="4073"/>
                  </a:lnTo>
                  <a:lnTo>
                    <a:pt x="1294" y="4639"/>
                  </a:lnTo>
                  <a:lnTo>
                    <a:pt x="1348" y="5205"/>
                  </a:lnTo>
                  <a:lnTo>
                    <a:pt x="1375" y="5690"/>
                  </a:lnTo>
                  <a:lnTo>
                    <a:pt x="1375" y="6122"/>
                  </a:lnTo>
                  <a:lnTo>
                    <a:pt x="1294" y="6499"/>
                  </a:lnTo>
                  <a:lnTo>
                    <a:pt x="1267" y="6634"/>
                  </a:lnTo>
                  <a:lnTo>
                    <a:pt x="1213" y="6769"/>
                  </a:lnTo>
                  <a:lnTo>
                    <a:pt x="1133" y="6877"/>
                  </a:lnTo>
                  <a:lnTo>
                    <a:pt x="1052" y="6958"/>
                  </a:lnTo>
                  <a:lnTo>
                    <a:pt x="1133" y="6931"/>
                  </a:lnTo>
                  <a:lnTo>
                    <a:pt x="1294" y="6904"/>
                  </a:lnTo>
                  <a:lnTo>
                    <a:pt x="1429" y="6877"/>
                  </a:lnTo>
                  <a:lnTo>
                    <a:pt x="1537" y="6796"/>
                  </a:lnTo>
                  <a:lnTo>
                    <a:pt x="1672" y="6688"/>
                  </a:lnTo>
                  <a:lnTo>
                    <a:pt x="1753" y="6580"/>
                  </a:lnTo>
                  <a:lnTo>
                    <a:pt x="1834" y="6472"/>
                  </a:lnTo>
                  <a:lnTo>
                    <a:pt x="1888" y="6338"/>
                  </a:lnTo>
                  <a:lnTo>
                    <a:pt x="1915" y="6176"/>
                  </a:lnTo>
                  <a:lnTo>
                    <a:pt x="1942" y="5690"/>
                  </a:lnTo>
                  <a:lnTo>
                    <a:pt x="1942" y="5070"/>
                  </a:lnTo>
                  <a:lnTo>
                    <a:pt x="1888" y="4369"/>
                  </a:lnTo>
                  <a:lnTo>
                    <a:pt x="1861" y="3992"/>
                  </a:lnTo>
                  <a:lnTo>
                    <a:pt x="1780" y="3587"/>
                  </a:lnTo>
                  <a:lnTo>
                    <a:pt x="1564" y="2616"/>
                  </a:lnTo>
                  <a:lnTo>
                    <a:pt x="1348" y="1781"/>
                  </a:lnTo>
                  <a:lnTo>
                    <a:pt x="1133" y="1079"/>
                  </a:lnTo>
                  <a:lnTo>
                    <a:pt x="944" y="513"/>
                  </a:lnTo>
                  <a:lnTo>
                    <a:pt x="890" y="378"/>
                  </a:lnTo>
                  <a:lnTo>
                    <a:pt x="782" y="270"/>
                  </a:lnTo>
                  <a:lnTo>
                    <a:pt x="674" y="163"/>
                  </a:lnTo>
                  <a:lnTo>
                    <a:pt x="566" y="82"/>
                  </a:lnTo>
                  <a:lnTo>
                    <a:pt x="431" y="28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8" name="Google Shape;11438;p74"/>
            <p:cNvSpPr/>
            <p:nvPr/>
          </p:nvSpPr>
          <p:spPr>
            <a:xfrm flipH="1">
              <a:off x="5349884" y="4426740"/>
              <a:ext cx="188145" cy="367643"/>
            </a:xfrm>
            <a:custGeom>
              <a:avLst/>
              <a:gdLst/>
              <a:ahLst/>
              <a:cxnLst/>
              <a:rect l="l" t="t" r="r" b="b"/>
              <a:pathLst>
                <a:path w="3561" h="6958" extrusionOk="0">
                  <a:moveTo>
                    <a:pt x="2050" y="1"/>
                  </a:moveTo>
                  <a:lnTo>
                    <a:pt x="1835" y="55"/>
                  </a:lnTo>
                  <a:lnTo>
                    <a:pt x="1295" y="217"/>
                  </a:lnTo>
                  <a:lnTo>
                    <a:pt x="648" y="459"/>
                  </a:lnTo>
                  <a:lnTo>
                    <a:pt x="1" y="702"/>
                  </a:lnTo>
                  <a:lnTo>
                    <a:pt x="82" y="810"/>
                  </a:lnTo>
                  <a:lnTo>
                    <a:pt x="244" y="1052"/>
                  </a:lnTo>
                  <a:lnTo>
                    <a:pt x="459" y="1376"/>
                  </a:lnTo>
                  <a:lnTo>
                    <a:pt x="540" y="1565"/>
                  </a:lnTo>
                  <a:lnTo>
                    <a:pt x="621" y="1781"/>
                  </a:lnTo>
                  <a:lnTo>
                    <a:pt x="675" y="2023"/>
                  </a:lnTo>
                  <a:lnTo>
                    <a:pt x="729" y="2239"/>
                  </a:lnTo>
                  <a:lnTo>
                    <a:pt x="756" y="2266"/>
                  </a:lnTo>
                  <a:lnTo>
                    <a:pt x="891" y="2158"/>
                  </a:lnTo>
                  <a:lnTo>
                    <a:pt x="1026" y="2077"/>
                  </a:lnTo>
                  <a:lnTo>
                    <a:pt x="1026" y="1996"/>
                  </a:lnTo>
                  <a:lnTo>
                    <a:pt x="1053" y="1942"/>
                  </a:lnTo>
                  <a:lnTo>
                    <a:pt x="1106" y="1915"/>
                  </a:lnTo>
                  <a:lnTo>
                    <a:pt x="1187" y="1915"/>
                  </a:lnTo>
                  <a:lnTo>
                    <a:pt x="1214" y="1942"/>
                  </a:lnTo>
                  <a:lnTo>
                    <a:pt x="1241" y="1996"/>
                  </a:lnTo>
                  <a:lnTo>
                    <a:pt x="1268" y="2050"/>
                  </a:lnTo>
                  <a:lnTo>
                    <a:pt x="1241" y="2077"/>
                  </a:lnTo>
                  <a:lnTo>
                    <a:pt x="1214" y="2131"/>
                  </a:lnTo>
                  <a:lnTo>
                    <a:pt x="1187" y="2158"/>
                  </a:lnTo>
                  <a:lnTo>
                    <a:pt x="1133" y="2158"/>
                  </a:lnTo>
                  <a:lnTo>
                    <a:pt x="1079" y="2131"/>
                  </a:lnTo>
                  <a:lnTo>
                    <a:pt x="891" y="2374"/>
                  </a:lnTo>
                  <a:lnTo>
                    <a:pt x="1053" y="2509"/>
                  </a:lnTo>
                  <a:lnTo>
                    <a:pt x="1214" y="2670"/>
                  </a:lnTo>
                  <a:lnTo>
                    <a:pt x="1376" y="2563"/>
                  </a:lnTo>
                  <a:lnTo>
                    <a:pt x="1376" y="2509"/>
                  </a:lnTo>
                  <a:lnTo>
                    <a:pt x="1430" y="2455"/>
                  </a:lnTo>
                  <a:lnTo>
                    <a:pt x="1457" y="2428"/>
                  </a:lnTo>
                  <a:lnTo>
                    <a:pt x="1511" y="2401"/>
                  </a:lnTo>
                  <a:lnTo>
                    <a:pt x="1538" y="2428"/>
                  </a:lnTo>
                  <a:lnTo>
                    <a:pt x="1592" y="2455"/>
                  </a:lnTo>
                  <a:lnTo>
                    <a:pt x="1619" y="2482"/>
                  </a:lnTo>
                  <a:lnTo>
                    <a:pt x="1619" y="2536"/>
                  </a:lnTo>
                  <a:lnTo>
                    <a:pt x="1619" y="2589"/>
                  </a:lnTo>
                  <a:lnTo>
                    <a:pt x="1592" y="2616"/>
                  </a:lnTo>
                  <a:lnTo>
                    <a:pt x="1538" y="2643"/>
                  </a:lnTo>
                  <a:lnTo>
                    <a:pt x="1457" y="2643"/>
                  </a:lnTo>
                  <a:lnTo>
                    <a:pt x="1430" y="2616"/>
                  </a:lnTo>
                  <a:lnTo>
                    <a:pt x="1295" y="2778"/>
                  </a:lnTo>
                  <a:lnTo>
                    <a:pt x="1592" y="3183"/>
                  </a:lnTo>
                  <a:lnTo>
                    <a:pt x="1808" y="3021"/>
                  </a:lnTo>
                  <a:lnTo>
                    <a:pt x="1808" y="2940"/>
                  </a:lnTo>
                  <a:lnTo>
                    <a:pt x="1861" y="2886"/>
                  </a:lnTo>
                  <a:lnTo>
                    <a:pt x="1888" y="2859"/>
                  </a:lnTo>
                  <a:lnTo>
                    <a:pt x="1969" y="2859"/>
                  </a:lnTo>
                  <a:lnTo>
                    <a:pt x="2023" y="2886"/>
                  </a:lnTo>
                  <a:lnTo>
                    <a:pt x="2050" y="2940"/>
                  </a:lnTo>
                  <a:lnTo>
                    <a:pt x="2050" y="2967"/>
                  </a:lnTo>
                  <a:lnTo>
                    <a:pt x="2050" y="3021"/>
                  </a:lnTo>
                  <a:lnTo>
                    <a:pt x="2023" y="3075"/>
                  </a:lnTo>
                  <a:lnTo>
                    <a:pt x="1942" y="3102"/>
                  </a:lnTo>
                  <a:lnTo>
                    <a:pt x="1861" y="3075"/>
                  </a:lnTo>
                  <a:lnTo>
                    <a:pt x="1700" y="3318"/>
                  </a:lnTo>
                  <a:lnTo>
                    <a:pt x="1915" y="3722"/>
                  </a:lnTo>
                  <a:lnTo>
                    <a:pt x="2050" y="3614"/>
                  </a:lnTo>
                  <a:lnTo>
                    <a:pt x="2185" y="3533"/>
                  </a:lnTo>
                  <a:lnTo>
                    <a:pt x="2212" y="3479"/>
                  </a:lnTo>
                  <a:lnTo>
                    <a:pt x="2239" y="3425"/>
                  </a:lnTo>
                  <a:lnTo>
                    <a:pt x="2266" y="3398"/>
                  </a:lnTo>
                  <a:lnTo>
                    <a:pt x="2320" y="3398"/>
                  </a:lnTo>
                  <a:lnTo>
                    <a:pt x="2347" y="3425"/>
                  </a:lnTo>
                  <a:lnTo>
                    <a:pt x="2401" y="3452"/>
                  </a:lnTo>
                  <a:lnTo>
                    <a:pt x="2428" y="3479"/>
                  </a:lnTo>
                  <a:lnTo>
                    <a:pt x="2428" y="3533"/>
                  </a:lnTo>
                  <a:lnTo>
                    <a:pt x="2428" y="3560"/>
                  </a:lnTo>
                  <a:lnTo>
                    <a:pt x="2401" y="3614"/>
                  </a:lnTo>
                  <a:lnTo>
                    <a:pt x="2347" y="3641"/>
                  </a:lnTo>
                  <a:lnTo>
                    <a:pt x="2266" y="3641"/>
                  </a:lnTo>
                  <a:lnTo>
                    <a:pt x="2239" y="3614"/>
                  </a:lnTo>
                  <a:lnTo>
                    <a:pt x="2050" y="3830"/>
                  </a:lnTo>
                  <a:lnTo>
                    <a:pt x="2023" y="3911"/>
                  </a:lnTo>
                  <a:lnTo>
                    <a:pt x="2077" y="4019"/>
                  </a:lnTo>
                  <a:lnTo>
                    <a:pt x="2158" y="4207"/>
                  </a:lnTo>
                  <a:lnTo>
                    <a:pt x="2212" y="4369"/>
                  </a:lnTo>
                  <a:lnTo>
                    <a:pt x="2239" y="4558"/>
                  </a:lnTo>
                  <a:lnTo>
                    <a:pt x="2239" y="4747"/>
                  </a:lnTo>
                  <a:lnTo>
                    <a:pt x="2212" y="4908"/>
                  </a:lnTo>
                  <a:lnTo>
                    <a:pt x="2158" y="5097"/>
                  </a:lnTo>
                  <a:lnTo>
                    <a:pt x="2104" y="5259"/>
                  </a:lnTo>
                  <a:lnTo>
                    <a:pt x="2023" y="5448"/>
                  </a:lnTo>
                  <a:lnTo>
                    <a:pt x="1808" y="5771"/>
                  </a:lnTo>
                  <a:lnTo>
                    <a:pt x="1754" y="5610"/>
                  </a:lnTo>
                  <a:lnTo>
                    <a:pt x="1592" y="5205"/>
                  </a:lnTo>
                  <a:lnTo>
                    <a:pt x="1781" y="5717"/>
                  </a:lnTo>
                  <a:lnTo>
                    <a:pt x="1861" y="5933"/>
                  </a:lnTo>
                  <a:lnTo>
                    <a:pt x="1969" y="6095"/>
                  </a:lnTo>
                  <a:lnTo>
                    <a:pt x="2077" y="6257"/>
                  </a:lnTo>
                  <a:lnTo>
                    <a:pt x="2185" y="6419"/>
                  </a:lnTo>
                  <a:lnTo>
                    <a:pt x="2293" y="6526"/>
                  </a:lnTo>
                  <a:lnTo>
                    <a:pt x="2428" y="6634"/>
                  </a:lnTo>
                  <a:lnTo>
                    <a:pt x="2670" y="6769"/>
                  </a:lnTo>
                  <a:lnTo>
                    <a:pt x="2886" y="6877"/>
                  </a:lnTo>
                  <a:lnTo>
                    <a:pt x="3075" y="6931"/>
                  </a:lnTo>
                  <a:lnTo>
                    <a:pt x="3237" y="6958"/>
                  </a:lnTo>
                  <a:lnTo>
                    <a:pt x="3318" y="6877"/>
                  </a:lnTo>
                  <a:lnTo>
                    <a:pt x="3398" y="6769"/>
                  </a:lnTo>
                  <a:lnTo>
                    <a:pt x="3452" y="6634"/>
                  </a:lnTo>
                  <a:lnTo>
                    <a:pt x="3479" y="6499"/>
                  </a:lnTo>
                  <a:lnTo>
                    <a:pt x="3533" y="6122"/>
                  </a:lnTo>
                  <a:lnTo>
                    <a:pt x="3560" y="5690"/>
                  </a:lnTo>
                  <a:lnTo>
                    <a:pt x="3533" y="5205"/>
                  </a:lnTo>
                  <a:lnTo>
                    <a:pt x="3479" y="4639"/>
                  </a:lnTo>
                  <a:lnTo>
                    <a:pt x="3398" y="4073"/>
                  </a:lnTo>
                  <a:lnTo>
                    <a:pt x="3291" y="3479"/>
                  </a:lnTo>
                  <a:lnTo>
                    <a:pt x="3156" y="2859"/>
                  </a:lnTo>
                  <a:lnTo>
                    <a:pt x="3021" y="2212"/>
                  </a:lnTo>
                  <a:lnTo>
                    <a:pt x="2859" y="1646"/>
                  </a:lnTo>
                  <a:lnTo>
                    <a:pt x="2697" y="1106"/>
                  </a:lnTo>
                  <a:lnTo>
                    <a:pt x="2536" y="675"/>
                  </a:lnTo>
                  <a:lnTo>
                    <a:pt x="2401" y="324"/>
                  </a:lnTo>
                  <a:lnTo>
                    <a:pt x="2293" y="109"/>
                  </a:lnTo>
                  <a:lnTo>
                    <a:pt x="2239" y="28"/>
                  </a:lnTo>
                  <a:lnTo>
                    <a:pt x="218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9" name="Google Shape;11439;p74"/>
            <p:cNvSpPr/>
            <p:nvPr/>
          </p:nvSpPr>
          <p:spPr>
            <a:xfrm flipH="1">
              <a:off x="5419730" y="4633331"/>
              <a:ext cx="39943" cy="98383"/>
            </a:xfrm>
            <a:custGeom>
              <a:avLst/>
              <a:gdLst/>
              <a:ahLst/>
              <a:cxnLst/>
              <a:rect l="l" t="t" r="r" b="b"/>
              <a:pathLst>
                <a:path w="756" h="1862" extrusionOk="0">
                  <a:moveTo>
                    <a:pt x="540" y="1"/>
                  </a:moveTo>
                  <a:lnTo>
                    <a:pt x="352" y="324"/>
                  </a:lnTo>
                  <a:lnTo>
                    <a:pt x="163" y="729"/>
                  </a:lnTo>
                  <a:lnTo>
                    <a:pt x="1" y="1106"/>
                  </a:lnTo>
                  <a:lnTo>
                    <a:pt x="109" y="1295"/>
                  </a:lnTo>
                  <a:lnTo>
                    <a:pt x="271" y="1700"/>
                  </a:lnTo>
                  <a:lnTo>
                    <a:pt x="325" y="1861"/>
                  </a:lnTo>
                  <a:lnTo>
                    <a:pt x="540" y="1538"/>
                  </a:lnTo>
                  <a:lnTo>
                    <a:pt x="621" y="1349"/>
                  </a:lnTo>
                  <a:lnTo>
                    <a:pt x="675" y="1187"/>
                  </a:lnTo>
                  <a:lnTo>
                    <a:pt x="729" y="998"/>
                  </a:lnTo>
                  <a:lnTo>
                    <a:pt x="756" y="837"/>
                  </a:lnTo>
                  <a:lnTo>
                    <a:pt x="756" y="648"/>
                  </a:lnTo>
                  <a:lnTo>
                    <a:pt x="729" y="459"/>
                  </a:lnTo>
                  <a:lnTo>
                    <a:pt x="675" y="297"/>
                  </a:lnTo>
                  <a:lnTo>
                    <a:pt x="594" y="109"/>
                  </a:lnTo>
                  <a:lnTo>
                    <a:pt x="54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0" name="Google Shape;11440;p74"/>
            <p:cNvSpPr/>
            <p:nvPr/>
          </p:nvSpPr>
          <p:spPr>
            <a:xfrm flipH="1">
              <a:off x="5453915" y="4573520"/>
              <a:ext cx="42796" cy="81264"/>
            </a:xfrm>
            <a:custGeom>
              <a:avLst/>
              <a:gdLst/>
              <a:ahLst/>
              <a:cxnLst/>
              <a:rect l="l" t="t" r="r" b="b"/>
              <a:pathLst>
                <a:path w="810" h="1538" extrusionOk="0">
                  <a:moveTo>
                    <a:pt x="513" y="0"/>
                  </a:moveTo>
                  <a:lnTo>
                    <a:pt x="432" y="108"/>
                  </a:lnTo>
                  <a:lnTo>
                    <a:pt x="324" y="297"/>
                  </a:lnTo>
                  <a:lnTo>
                    <a:pt x="217" y="513"/>
                  </a:lnTo>
                  <a:lnTo>
                    <a:pt x="55" y="917"/>
                  </a:lnTo>
                  <a:lnTo>
                    <a:pt x="1" y="1106"/>
                  </a:lnTo>
                  <a:lnTo>
                    <a:pt x="297" y="1537"/>
                  </a:lnTo>
                  <a:lnTo>
                    <a:pt x="324" y="1295"/>
                  </a:lnTo>
                  <a:lnTo>
                    <a:pt x="378" y="1052"/>
                  </a:lnTo>
                  <a:lnTo>
                    <a:pt x="486" y="836"/>
                  </a:lnTo>
                  <a:lnTo>
                    <a:pt x="621" y="620"/>
                  </a:lnTo>
                  <a:lnTo>
                    <a:pt x="783" y="432"/>
                  </a:lnTo>
                  <a:lnTo>
                    <a:pt x="810" y="405"/>
                  </a:lnTo>
                  <a:lnTo>
                    <a:pt x="5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1" name="Google Shape;11441;p74"/>
            <p:cNvSpPr/>
            <p:nvPr/>
          </p:nvSpPr>
          <p:spPr>
            <a:xfrm flipH="1">
              <a:off x="5436796" y="4601999"/>
              <a:ext cx="39943" cy="86971"/>
            </a:xfrm>
            <a:custGeom>
              <a:avLst/>
              <a:gdLst/>
              <a:ahLst/>
              <a:cxnLst/>
              <a:rect l="l" t="t" r="r" b="b"/>
              <a:pathLst>
                <a:path w="756" h="1646" extrusionOk="0">
                  <a:moveTo>
                    <a:pt x="540" y="1"/>
                  </a:moveTo>
                  <a:lnTo>
                    <a:pt x="297" y="405"/>
                  </a:lnTo>
                  <a:lnTo>
                    <a:pt x="108" y="810"/>
                  </a:lnTo>
                  <a:lnTo>
                    <a:pt x="0" y="1106"/>
                  </a:lnTo>
                  <a:lnTo>
                    <a:pt x="297" y="1645"/>
                  </a:lnTo>
                  <a:lnTo>
                    <a:pt x="297" y="1457"/>
                  </a:lnTo>
                  <a:lnTo>
                    <a:pt x="297" y="1268"/>
                  </a:lnTo>
                  <a:lnTo>
                    <a:pt x="378" y="1025"/>
                  </a:lnTo>
                  <a:lnTo>
                    <a:pt x="459" y="810"/>
                  </a:lnTo>
                  <a:lnTo>
                    <a:pt x="594" y="594"/>
                  </a:lnTo>
                  <a:lnTo>
                    <a:pt x="755" y="405"/>
                  </a:lnTo>
                  <a:lnTo>
                    <a:pt x="54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2" name="Google Shape;11442;p74"/>
            <p:cNvSpPr/>
            <p:nvPr/>
          </p:nvSpPr>
          <p:spPr>
            <a:xfrm flipH="1">
              <a:off x="5498087" y="4533628"/>
              <a:ext cx="76981" cy="76984"/>
            </a:xfrm>
            <a:custGeom>
              <a:avLst/>
              <a:gdLst/>
              <a:ahLst/>
              <a:cxnLst/>
              <a:rect l="l" t="t" r="r" b="b"/>
              <a:pathLst>
                <a:path w="1457" h="1457" extrusionOk="0">
                  <a:moveTo>
                    <a:pt x="540" y="0"/>
                  </a:moveTo>
                  <a:lnTo>
                    <a:pt x="432" y="27"/>
                  </a:lnTo>
                  <a:lnTo>
                    <a:pt x="351" y="54"/>
                  </a:lnTo>
                  <a:lnTo>
                    <a:pt x="270" y="135"/>
                  </a:lnTo>
                  <a:lnTo>
                    <a:pt x="190" y="189"/>
                  </a:lnTo>
                  <a:lnTo>
                    <a:pt x="109" y="297"/>
                  </a:lnTo>
                  <a:lnTo>
                    <a:pt x="28" y="486"/>
                  </a:lnTo>
                  <a:lnTo>
                    <a:pt x="1" y="728"/>
                  </a:lnTo>
                  <a:lnTo>
                    <a:pt x="1" y="971"/>
                  </a:lnTo>
                  <a:lnTo>
                    <a:pt x="1" y="1025"/>
                  </a:lnTo>
                  <a:lnTo>
                    <a:pt x="55" y="1160"/>
                  </a:lnTo>
                  <a:lnTo>
                    <a:pt x="163" y="1268"/>
                  </a:lnTo>
                  <a:lnTo>
                    <a:pt x="270" y="1348"/>
                  </a:lnTo>
                  <a:lnTo>
                    <a:pt x="432" y="1375"/>
                  </a:lnTo>
                  <a:lnTo>
                    <a:pt x="756" y="1429"/>
                  </a:lnTo>
                  <a:lnTo>
                    <a:pt x="998" y="1456"/>
                  </a:lnTo>
                  <a:lnTo>
                    <a:pt x="1025" y="1133"/>
                  </a:lnTo>
                  <a:lnTo>
                    <a:pt x="1079" y="890"/>
                  </a:lnTo>
                  <a:lnTo>
                    <a:pt x="1160" y="674"/>
                  </a:lnTo>
                  <a:lnTo>
                    <a:pt x="1295" y="432"/>
                  </a:lnTo>
                  <a:lnTo>
                    <a:pt x="1457" y="243"/>
                  </a:lnTo>
                  <a:lnTo>
                    <a:pt x="1430" y="216"/>
                  </a:lnTo>
                  <a:lnTo>
                    <a:pt x="1268" y="135"/>
                  </a:lnTo>
                  <a:lnTo>
                    <a:pt x="1106" y="81"/>
                  </a:lnTo>
                  <a:lnTo>
                    <a:pt x="945" y="27"/>
                  </a:lnTo>
                  <a:lnTo>
                    <a:pt x="78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3" name="Google Shape;11443;p74"/>
            <p:cNvSpPr/>
            <p:nvPr/>
          </p:nvSpPr>
          <p:spPr>
            <a:xfrm flipH="1">
              <a:off x="5473834" y="4552121"/>
              <a:ext cx="44223" cy="72704"/>
            </a:xfrm>
            <a:custGeom>
              <a:avLst/>
              <a:gdLst/>
              <a:ahLst/>
              <a:cxnLst/>
              <a:rect l="l" t="t" r="r" b="b"/>
              <a:pathLst>
                <a:path w="837" h="1376" extrusionOk="0">
                  <a:moveTo>
                    <a:pt x="513" y="1"/>
                  </a:moveTo>
                  <a:lnTo>
                    <a:pt x="405" y="190"/>
                  </a:lnTo>
                  <a:lnTo>
                    <a:pt x="297" y="405"/>
                  </a:lnTo>
                  <a:lnTo>
                    <a:pt x="135" y="837"/>
                  </a:lnTo>
                  <a:lnTo>
                    <a:pt x="0" y="1133"/>
                  </a:lnTo>
                  <a:lnTo>
                    <a:pt x="27" y="1133"/>
                  </a:lnTo>
                  <a:lnTo>
                    <a:pt x="270" y="1376"/>
                  </a:lnTo>
                  <a:lnTo>
                    <a:pt x="297" y="1295"/>
                  </a:lnTo>
                  <a:lnTo>
                    <a:pt x="351" y="1052"/>
                  </a:lnTo>
                  <a:lnTo>
                    <a:pt x="432" y="810"/>
                  </a:lnTo>
                  <a:lnTo>
                    <a:pt x="540" y="594"/>
                  </a:lnTo>
                  <a:lnTo>
                    <a:pt x="701" y="405"/>
                  </a:lnTo>
                  <a:lnTo>
                    <a:pt x="836" y="297"/>
                  </a:lnTo>
                  <a:lnTo>
                    <a:pt x="675" y="136"/>
                  </a:lnTo>
                  <a:lnTo>
                    <a:pt x="5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4" name="Google Shape;11444;p74"/>
            <p:cNvSpPr/>
            <p:nvPr/>
          </p:nvSpPr>
          <p:spPr>
            <a:xfrm flipH="1">
              <a:off x="5470980" y="4527922"/>
              <a:ext cx="12892" cy="12892"/>
            </a:xfrm>
            <a:custGeom>
              <a:avLst/>
              <a:gdLst/>
              <a:ahLst/>
              <a:cxnLst/>
              <a:rect l="l" t="t" r="r" b="b"/>
              <a:pathLst>
                <a:path w="244" h="244" extrusionOk="0">
                  <a:moveTo>
                    <a:pt x="81" y="0"/>
                  </a:moveTo>
                  <a:lnTo>
                    <a:pt x="28" y="27"/>
                  </a:lnTo>
                  <a:lnTo>
                    <a:pt x="1" y="81"/>
                  </a:lnTo>
                  <a:lnTo>
                    <a:pt x="1" y="162"/>
                  </a:lnTo>
                  <a:lnTo>
                    <a:pt x="135" y="108"/>
                  </a:lnTo>
                  <a:lnTo>
                    <a:pt x="54" y="216"/>
                  </a:lnTo>
                  <a:lnTo>
                    <a:pt x="108" y="243"/>
                  </a:lnTo>
                  <a:lnTo>
                    <a:pt x="162" y="243"/>
                  </a:lnTo>
                  <a:lnTo>
                    <a:pt x="189" y="216"/>
                  </a:lnTo>
                  <a:lnTo>
                    <a:pt x="216" y="162"/>
                  </a:lnTo>
                  <a:lnTo>
                    <a:pt x="243" y="135"/>
                  </a:lnTo>
                  <a:lnTo>
                    <a:pt x="216" y="81"/>
                  </a:lnTo>
                  <a:lnTo>
                    <a:pt x="189" y="27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5" name="Google Shape;11445;p74"/>
            <p:cNvSpPr/>
            <p:nvPr/>
          </p:nvSpPr>
          <p:spPr>
            <a:xfrm flipH="1">
              <a:off x="5409743" y="4606278"/>
              <a:ext cx="12839" cy="12892"/>
            </a:xfrm>
            <a:custGeom>
              <a:avLst/>
              <a:gdLst/>
              <a:ahLst/>
              <a:cxnLst/>
              <a:rect l="l" t="t" r="r" b="b"/>
              <a:pathLst>
                <a:path w="243" h="244" extrusionOk="0">
                  <a:moveTo>
                    <a:pt x="81" y="0"/>
                  </a:moveTo>
                  <a:lnTo>
                    <a:pt x="54" y="27"/>
                  </a:lnTo>
                  <a:lnTo>
                    <a:pt x="27" y="81"/>
                  </a:lnTo>
                  <a:lnTo>
                    <a:pt x="0" y="135"/>
                  </a:lnTo>
                  <a:lnTo>
                    <a:pt x="135" y="54"/>
                  </a:lnTo>
                  <a:lnTo>
                    <a:pt x="135" y="54"/>
                  </a:lnTo>
                  <a:lnTo>
                    <a:pt x="27" y="216"/>
                  </a:lnTo>
                  <a:lnTo>
                    <a:pt x="81" y="243"/>
                  </a:lnTo>
                  <a:lnTo>
                    <a:pt x="162" y="243"/>
                  </a:lnTo>
                  <a:lnTo>
                    <a:pt x="216" y="216"/>
                  </a:lnTo>
                  <a:lnTo>
                    <a:pt x="243" y="162"/>
                  </a:lnTo>
                  <a:lnTo>
                    <a:pt x="243" y="135"/>
                  </a:lnTo>
                  <a:lnTo>
                    <a:pt x="243" y="81"/>
                  </a:lnTo>
                  <a:lnTo>
                    <a:pt x="216" y="54"/>
                  </a:lnTo>
                  <a:lnTo>
                    <a:pt x="162" y="27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6" name="Google Shape;11446;p74"/>
            <p:cNvSpPr/>
            <p:nvPr/>
          </p:nvSpPr>
          <p:spPr>
            <a:xfrm flipH="1">
              <a:off x="5429662" y="4577800"/>
              <a:ext cx="12892" cy="12840"/>
            </a:xfrm>
            <a:custGeom>
              <a:avLst/>
              <a:gdLst/>
              <a:ahLst/>
              <a:cxnLst/>
              <a:rect l="l" t="t" r="r" b="b"/>
              <a:pathLst>
                <a:path w="244" h="243" extrusionOk="0">
                  <a:moveTo>
                    <a:pt x="81" y="0"/>
                  </a:moveTo>
                  <a:lnTo>
                    <a:pt x="54" y="27"/>
                  </a:lnTo>
                  <a:lnTo>
                    <a:pt x="1" y="81"/>
                  </a:lnTo>
                  <a:lnTo>
                    <a:pt x="1" y="162"/>
                  </a:lnTo>
                  <a:lnTo>
                    <a:pt x="162" y="108"/>
                  </a:lnTo>
                  <a:lnTo>
                    <a:pt x="162" y="108"/>
                  </a:lnTo>
                  <a:lnTo>
                    <a:pt x="54" y="216"/>
                  </a:lnTo>
                  <a:lnTo>
                    <a:pt x="135" y="243"/>
                  </a:lnTo>
                  <a:lnTo>
                    <a:pt x="216" y="216"/>
                  </a:lnTo>
                  <a:lnTo>
                    <a:pt x="243" y="162"/>
                  </a:lnTo>
                  <a:lnTo>
                    <a:pt x="243" y="108"/>
                  </a:lnTo>
                  <a:lnTo>
                    <a:pt x="243" y="81"/>
                  </a:lnTo>
                  <a:lnTo>
                    <a:pt x="216" y="27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7" name="Google Shape;11447;p74"/>
            <p:cNvSpPr/>
            <p:nvPr/>
          </p:nvSpPr>
          <p:spPr>
            <a:xfrm flipH="1">
              <a:off x="5452488" y="4553548"/>
              <a:ext cx="12839" cy="12892"/>
            </a:xfrm>
            <a:custGeom>
              <a:avLst/>
              <a:gdLst/>
              <a:ahLst/>
              <a:cxnLst/>
              <a:rect l="l" t="t" r="r" b="b"/>
              <a:pathLst>
                <a:path w="243" h="244" extrusionOk="0">
                  <a:moveTo>
                    <a:pt x="135" y="1"/>
                  </a:moveTo>
                  <a:lnTo>
                    <a:pt x="81" y="28"/>
                  </a:lnTo>
                  <a:lnTo>
                    <a:pt x="54" y="55"/>
                  </a:lnTo>
                  <a:lnTo>
                    <a:pt x="0" y="109"/>
                  </a:lnTo>
                  <a:lnTo>
                    <a:pt x="0" y="163"/>
                  </a:lnTo>
                  <a:lnTo>
                    <a:pt x="135" y="136"/>
                  </a:lnTo>
                  <a:lnTo>
                    <a:pt x="135" y="136"/>
                  </a:lnTo>
                  <a:lnTo>
                    <a:pt x="54" y="216"/>
                  </a:lnTo>
                  <a:lnTo>
                    <a:pt x="81" y="243"/>
                  </a:lnTo>
                  <a:lnTo>
                    <a:pt x="162" y="243"/>
                  </a:lnTo>
                  <a:lnTo>
                    <a:pt x="216" y="216"/>
                  </a:lnTo>
                  <a:lnTo>
                    <a:pt x="243" y="189"/>
                  </a:lnTo>
                  <a:lnTo>
                    <a:pt x="243" y="136"/>
                  </a:lnTo>
                  <a:lnTo>
                    <a:pt x="243" y="82"/>
                  </a:lnTo>
                  <a:lnTo>
                    <a:pt x="216" y="55"/>
                  </a:lnTo>
                  <a:lnTo>
                    <a:pt x="162" y="28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8" name="Google Shape;11448;p74"/>
            <p:cNvSpPr/>
            <p:nvPr/>
          </p:nvSpPr>
          <p:spPr>
            <a:xfrm flipH="1">
              <a:off x="5458195" y="4560681"/>
              <a:ext cx="45597" cy="85544"/>
            </a:xfrm>
            <a:custGeom>
              <a:avLst/>
              <a:gdLst/>
              <a:ahLst/>
              <a:cxnLst/>
              <a:rect l="l" t="t" r="r" b="b"/>
              <a:pathLst>
                <a:path w="863" h="1619" extrusionOk="0">
                  <a:moveTo>
                    <a:pt x="863" y="1"/>
                  </a:moveTo>
                  <a:lnTo>
                    <a:pt x="728" y="28"/>
                  </a:lnTo>
                  <a:lnTo>
                    <a:pt x="566" y="135"/>
                  </a:lnTo>
                  <a:lnTo>
                    <a:pt x="431" y="243"/>
                  </a:lnTo>
                  <a:lnTo>
                    <a:pt x="270" y="432"/>
                  </a:lnTo>
                  <a:lnTo>
                    <a:pt x="162" y="648"/>
                  </a:lnTo>
                  <a:lnTo>
                    <a:pt x="81" y="890"/>
                  </a:lnTo>
                  <a:lnTo>
                    <a:pt x="27" y="1133"/>
                  </a:lnTo>
                  <a:lnTo>
                    <a:pt x="0" y="1214"/>
                  </a:lnTo>
                  <a:lnTo>
                    <a:pt x="27" y="1430"/>
                  </a:lnTo>
                  <a:lnTo>
                    <a:pt x="27" y="1538"/>
                  </a:lnTo>
                  <a:lnTo>
                    <a:pt x="81" y="1618"/>
                  </a:lnTo>
                  <a:lnTo>
                    <a:pt x="135" y="1349"/>
                  </a:lnTo>
                  <a:lnTo>
                    <a:pt x="189" y="1160"/>
                  </a:lnTo>
                  <a:lnTo>
                    <a:pt x="351" y="756"/>
                  </a:lnTo>
                  <a:lnTo>
                    <a:pt x="458" y="540"/>
                  </a:lnTo>
                  <a:lnTo>
                    <a:pt x="566" y="351"/>
                  </a:lnTo>
                  <a:lnTo>
                    <a:pt x="647" y="243"/>
                  </a:lnTo>
                  <a:lnTo>
                    <a:pt x="782" y="81"/>
                  </a:lnTo>
                  <a:lnTo>
                    <a:pt x="86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9" name="Google Shape;11449;p74"/>
            <p:cNvSpPr/>
            <p:nvPr/>
          </p:nvSpPr>
          <p:spPr>
            <a:xfrm flipH="1">
              <a:off x="5433943" y="4583506"/>
              <a:ext cx="47076" cy="84064"/>
            </a:xfrm>
            <a:custGeom>
              <a:avLst/>
              <a:gdLst/>
              <a:ahLst/>
              <a:cxnLst/>
              <a:rect l="l" t="t" r="r" b="b"/>
              <a:pathLst>
                <a:path w="891" h="1591" extrusionOk="0">
                  <a:moveTo>
                    <a:pt x="890" y="0"/>
                  </a:moveTo>
                  <a:lnTo>
                    <a:pt x="729" y="54"/>
                  </a:lnTo>
                  <a:lnTo>
                    <a:pt x="513" y="216"/>
                  </a:lnTo>
                  <a:lnTo>
                    <a:pt x="486" y="243"/>
                  </a:lnTo>
                  <a:lnTo>
                    <a:pt x="324" y="431"/>
                  </a:lnTo>
                  <a:lnTo>
                    <a:pt x="189" y="647"/>
                  </a:lnTo>
                  <a:lnTo>
                    <a:pt x="81" y="863"/>
                  </a:lnTo>
                  <a:lnTo>
                    <a:pt x="27" y="1106"/>
                  </a:lnTo>
                  <a:lnTo>
                    <a:pt x="0" y="1348"/>
                  </a:lnTo>
                  <a:lnTo>
                    <a:pt x="0" y="1456"/>
                  </a:lnTo>
                  <a:lnTo>
                    <a:pt x="27" y="1591"/>
                  </a:lnTo>
                  <a:lnTo>
                    <a:pt x="81" y="1456"/>
                  </a:lnTo>
                  <a:lnTo>
                    <a:pt x="189" y="1160"/>
                  </a:lnTo>
                  <a:lnTo>
                    <a:pt x="378" y="755"/>
                  </a:lnTo>
                  <a:lnTo>
                    <a:pt x="594" y="378"/>
                  </a:lnTo>
                  <a:lnTo>
                    <a:pt x="782" y="108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0" name="Google Shape;11450;p74"/>
            <p:cNvSpPr/>
            <p:nvPr/>
          </p:nvSpPr>
          <p:spPr>
            <a:xfrm flipH="1">
              <a:off x="5415450" y="4609132"/>
              <a:ext cx="45649" cy="85544"/>
            </a:xfrm>
            <a:custGeom>
              <a:avLst/>
              <a:gdLst/>
              <a:ahLst/>
              <a:cxnLst/>
              <a:rect l="l" t="t" r="r" b="b"/>
              <a:pathLst>
                <a:path w="864" h="1619" extrusionOk="0">
                  <a:moveTo>
                    <a:pt x="864" y="0"/>
                  </a:moveTo>
                  <a:lnTo>
                    <a:pt x="729" y="81"/>
                  </a:lnTo>
                  <a:lnTo>
                    <a:pt x="594" y="162"/>
                  </a:lnTo>
                  <a:lnTo>
                    <a:pt x="459" y="270"/>
                  </a:lnTo>
                  <a:lnTo>
                    <a:pt x="298" y="459"/>
                  </a:lnTo>
                  <a:lnTo>
                    <a:pt x="163" y="675"/>
                  </a:lnTo>
                  <a:lnTo>
                    <a:pt x="82" y="890"/>
                  </a:lnTo>
                  <a:lnTo>
                    <a:pt x="1" y="1133"/>
                  </a:lnTo>
                  <a:lnTo>
                    <a:pt x="1" y="1322"/>
                  </a:lnTo>
                  <a:lnTo>
                    <a:pt x="1" y="1510"/>
                  </a:lnTo>
                  <a:lnTo>
                    <a:pt x="28" y="1618"/>
                  </a:lnTo>
                  <a:lnTo>
                    <a:pt x="28" y="1564"/>
                  </a:lnTo>
                  <a:lnTo>
                    <a:pt x="190" y="1187"/>
                  </a:lnTo>
                  <a:lnTo>
                    <a:pt x="379" y="782"/>
                  </a:lnTo>
                  <a:lnTo>
                    <a:pt x="567" y="459"/>
                  </a:lnTo>
                  <a:lnTo>
                    <a:pt x="594" y="378"/>
                  </a:lnTo>
                  <a:lnTo>
                    <a:pt x="756" y="162"/>
                  </a:lnTo>
                  <a:lnTo>
                    <a:pt x="8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1" name="Google Shape;11451;p74"/>
            <p:cNvSpPr/>
            <p:nvPr/>
          </p:nvSpPr>
          <p:spPr>
            <a:xfrm flipH="1">
              <a:off x="5476687" y="4533628"/>
              <a:ext cx="45649" cy="85544"/>
            </a:xfrm>
            <a:custGeom>
              <a:avLst/>
              <a:gdLst/>
              <a:ahLst/>
              <a:cxnLst/>
              <a:rect l="l" t="t" r="r" b="b"/>
              <a:pathLst>
                <a:path w="864" h="1619" extrusionOk="0">
                  <a:moveTo>
                    <a:pt x="863" y="0"/>
                  </a:moveTo>
                  <a:lnTo>
                    <a:pt x="729" y="54"/>
                  </a:lnTo>
                  <a:lnTo>
                    <a:pt x="594" y="135"/>
                  </a:lnTo>
                  <a:lnTo>
                    <a:pt x="459" y="243"/>
                  </a:lnTo>
                  <a:lnTo>
                    <a:pt x="297" y="432"/>
                  </a:lnTo>
                  <a:lnTo>
                    <a:pt x="162" y="674"/>
                  </a:lnTo>
                  <a:lnTo>
                    <a:pt x="81" y="890"/>
                  </a:lnTo>
                  <a:lnTo>
                    <a:pt x="27" y="1133"/>
                  </a:lnTo>
                  <a:lnTo>
                    <a:pt x="0" y="1456"/>
                  </a:lnTo>
                  <a:lnTo>
                    <a:pt x="27" y="1618"/>
                  </a:lnTo>
                  <a:lnTo>
                    <a:pt x="81" y="1483"/>
                  </a:lnTo>
                  <a:lnTo>
                    <a:pt x="216" y="1187"/>
                  </a:lnTo>
                  <a:lnTo>
                    <a:pt x="378" y="755"/>
                  </a:lnTo>
                  <a:lnTo>
                    <a:pt x="486" y="540"/>
                  </a:lnTo>
                  <a:lnTo>
                    <a:pt x="594" y="351"/>
                  </a:lnTo>
                  <a:lnTo>
                    <a:pt x="782" y="108"/>
                  </a:lnTo>
                  <a:lnTo>
                    <a:pt x="86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2" name="Google Shape;11452;p74"/>
            <p:cNvSpPr/>
            <p:nvPr/>
          </p:nvSpPr>
          <p:spPr>
            <a:xfrm flipH="1">
              <a:off x="6285936" y="3868259"/>
              <a:ext cx="380465" cy="481614"/>
            </a:xfrm>
            <a:custGeom>
              <a:avLst/>
              <a:gdLst/>
              <a:ahLst/>
              <a:cxnLst/>
              <a:rect l="l" t="t" r="r" b="b"/>
              <a:pathLst>
                <a:path w="7201" h="9115" extrusionOk="0">
                  <a:moveTo>
                    <a:pt x="5097" y="5124"/>
                  </a:moveTo>
                  <a:lnTo>
                    <a:pt x="6337" y="5367"/>
                  </a:lnTo>
                  <a:lnTo>
                    <a:pt x="7200" y="5528"/>
                  </a:lnTo>
                  <a:lnTo>
                    <a:pt x="5097" y="5124"/>
                  </a:lnTo>
                  <a:close/>
                  <a:moveTo>
                    <a:pt x="3803" y="1"/>
                  </a:moveTo>
                  <a:lnTo>
                    <a:pt x="2508" y="243"/>
                  </a:lnTo>
                  <a:lnTo>
                    <a:pt x="1376" y="216"/>
                  </a:lnTo>
                  <a:lnTo>
                    <a:pt x="1160" y="216"/>
                  </a:lnTo>
                  <a:lnTo>
                    <a:pt x="1052" y="243"/>
                  </a:lnTo>
                  <a:lnTo>
                    <a:pt x="917" y="270"/>
                  </a:lnTo>
                  <a:lnTo>
                    <a:pt x="729" y="378"/>
                  </a:lnTo>
                  <a:lnTo>
                    <a:pt x="540" y="540"/>
                  </a:lnTo>
                  <a:lnTo>
                    <a:pt x="351" y="756"/>
                  </a:lnTo>
                  <a:lnTo>
                    <a:pt x="216" y="971"/>
                  </a:lnTo>
                  <a:lnTo>
                    <a:pt x="108" y="1214"/>
                  </a:lnTo>
                  <a:lnTo>
                    <a:pt x="27" y="1457"/>
                  </a:lnTo>
                  <a:lnTo>
                    <a:pt x="0" y="1699"/>
                  </a:lnTo>
                  <a:lnTo>
                    <a:pt x="0" y="1915"/>
                  </a:lnTo>
                  <a:lnTo>
                    <a:pt x="27" y="1807"/>
                  </a:lnTo>
                  <a:lnTo>
                    <a:pt x="108" y="2023"/>
                  </a:lnTo>
                  <a:lnTo>
                    <a:pt x="243" y="2158"/>
                  </a:lnTo>
                  <a:lnTo>
                    <a:pt x="378" y="2293"/>
                  </a:lnTo>
                  <a:lnTo>
                    <a:pt x="540" y="2400"/>
                  </a:lnTo>
                  <a:lnTo>
                    <a:pt x="702" y="2481"/>
                  </a:lnTo>
                  <a:lnTo>
                    <a:pt x="890" y="2535"/>
                  </a:lnTo>
                  <a:lnTo>
                    <a:pt x="1079" y="2589"/>
                  </a:lnTo>
                  <a:lnTo>
                    <a:pt x="1187" y="2589"/>
                  </a:lnTo>
                  <a:lnTo>
                    <a:pt x="1295" y="2562"/>
                  </a:lnTo>
                  <a:lnTo>
                    <a:pt x="1214" y="2643"/>
                  </a:lnTo>
                  <a:lnTo>
                    <a:pt x="1106" y="2724"/>
                  </a:lnTo>
                  <a:lnTo>
                    <a:pt x="998" y="2751"/>
                  </a:lnTo>
                  <a:lnTo>
                    <a:pt x="863" y="2778"/>
                  </a:lnTo>
                  <a:lnTo>
                    <a:pt x="755" y="2778"/>
                  </a:lnTo>
                  <a:lnTo>
                    <a:pt x="621" y="2751"/>
                  </a:lnTo>
                  <a:lnTo>
                    <a:pt x="513" y="2697"/>
                  </a:lnTo>
                  <a:lnTo>
                    <a:pt x="378" y="2643"/>
                  </a:lnTo>
                  <a:lnTo>
                    <a:pt x="243" y="2535"/>
                  </a:lnTo>
                  <a:lnTo>
                    <a:pt x="108" y="2400"/>
                  </a:lnTo>
                  <a:lnTo>
                    <a:pt x="108" y="2697"/>
                  </a:lnTo>
                  <a:lnTo>
                    <a:pt x="135" y="2994"/>
                  </a:lnTo>
                  <a:lnTo>
                    <a:pt x="189" y="3425"/>
                  </a:lnTo>
                  <a:lnTo>
                    <a:pt x="270" y="4612"/>
                  </a:lnTo>
                  <a:lnTo>
                    <a:pt x="405" y="6041"/>
                  </a:lnTo>
                  <a:lnTo>
                    <a:pt x="702" y="9115"/>
                  </a:lnTo>
                  <a:lnTo>
                    <a:pt x="1133" y="9007"/>
                  </a:lnTo>
                  <a:lnTo>
                    <a:pt x="1564" y="8899"/>
                  </a:lnTo>
                  <a:lnTo>
                    <a:pt x="1699" y="8845"/>
                  </a:lnTo>
                  <a:lnTo>
                    <a:pt x="2077" y="8656"/>
                  </a:lnTo>
                  <a:lnTo>
                    <a:pt x="2454" y="8414"/>
                  </a:lnTo>
                  <a:lnTo>
                    <a:pt x="2832" y="8144"/>
                  </a:lnTo>
                  <a:lnTo>
                    <a:pt x="3209" y="7793"/>
                  </a:lnTo>
                  <a:lnTo>
                    <a:pt x="3209" y="7632"/>
                  </a:lnTo>
                  <a:lnTo>
                    <a:pt x="3263" y="6580"/>
                  </a:lnTo>
                  <a:lnTo>
                    <a:pt x="3317" y="5555"/>
                  </a:lnTo>
                  <a:lnTo>
                    <a:pt x="3398" y="4531"/>
                  </a:lnTo>
                  <a:lnTo>
                    <a:pt x="3533" y="3506"/>
                  </a:lnTo>
                  <a:lnTo>
                    <a:pt x="3560" y="4531"/>
                  </a:lnTo>
                  <a:lnTo>
                    <a:pt x="3560" y="5582"/>
                  </a:lnTo>
                  <a:lnTo>
                    <a:pt x="3533" y="6607"/>
                  </a:lnTo>
                  <a:lnTo>
                    <a:pt x="3506" y="7497"/>
                  </a:lnTo>
                  <a:lnTo>
                    <a:pt x="3964" y="6958"/>
                  </a:lnTo>
                  <a:lnTo>
                    <a:pt x="4396" y="6418"/>
                  </a:lnTo>
                  <a:lnTo>
                    <a:pt x="4773" y="5906"/>
                  </a:lnTo>
                  <a:lnTo>
                    <a:pt x="5070" y="5420"/>
                  </a:lnTo>
                  <a:lnTo>
                    <a:pt x="5097" y="5124"/>
                  </a:lnTo>
                  <a:lnTo>
                    <a:pt x="5097" y="4908"/>
                  </a:lnTo>
                  <a:lnTo>
                    <a:pt x="5070" y="4665"/>
                  </a:lnTo>
                  <a:lnTo>
                    <a:pt x="5016" y="4342"/>
                  </a:lnTo>
                  <a:lnTo>
                    <a:pt x="4935" y="3964"/>
                  </a:lnTo>
                  <a:lnTo>
                    <a:pt x="4773" y="3560"/>
                  </a:lnTo>
                  <a:lnTo>
                    <a:pt x="4558" y="3128"/>
                  </a:lnTo>
                  <a:lnTo>
                    <a:pt x="4396" y="2886"/>
                  </a:lnTo>
                  <a:lnTo>
                    <a:pt x="4234" y="2670"/>
                  </a:lnTo>
                  <a:lnTo>
                    <a:pt x="5016" y="3290"/>
                  </a:lnTo>
                  <a:lnTo>
                    <a:pt x="5744" y="3776"/>
                  </a:lnTo>
                  <a:lnTo>
                    <a:pt x="6391" y="4207"/>
                  </a:lnTo>
                  <a:lnTo>
                    <a:pt x="7011" y="4504"/>
                  </a:lnTo>
                  <a:lnTo>
                    <a:pt x="6904" y="4180"/>
                  </a:lnTo>
                  <a:lnTo>
                    <a:pt x="6796" y="3857"/>
                  </a:lnTo>
                  <a:lnTo>
                    <a:pt x="6661" y="3533"/>
                  </a:lnTo>
                  <a:lnTo>
                    <a:pt x="6526" y="3209"/>
                  </a:lnTo>
                  <a:lnTo>
                    <a:pt x="6175" y="2589"/>
                  </a:lnTo>
                  <a:lnTo>
                    <a:pt x="5771" y="1996"/>
                  </a:lnTo>
                  <a:lnTo>
                    <a:pt x="5340" y="1430"/>
                  </a:lnTo>
                  <a:lnTo>
                    <a:pt x="4854" y="917"/>
                  </a:lnTo>
                  <a:lnTo>
                    <a:pt x="4342" y="432"/>
                  </a:lnTo>
                  <a:lnTo>
                    <a:pt x="3803" y="1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3" name="Google Shape;11453;p74"/>
            <p:cNvSpPr/>
            <p:nvPr/>
          </p:nvSpPr>
          <p:spPr>
            <a:xfrm flipH="1">
              <a:off x="6478304" y="4053451"/>
              <a:ext cx="21398" cy="434641"/>
            </a:xfrm>
            <a:custGeom>
              <a:avLst/>
              <a:gdLst/>
              <a:ahLst/>
              <a:cxnLst/>
              <a:rect l="l" t="t" r="r" b="b"/>
              <a:pathLst>
                <a:path w="405" h="8226" extrusionOk="0">
                  <a:moveTo>
                    <a:pt x="378" y="1"/>
                  </a:moveTo>
                  <a:lnTo>
                    <a:pt x="243" y="1026"/>
                  </a:lnTo>
                  <a:lnTo>
                    <a:pt x="162" y="2050"/>
                  </a:lnTo>
                  <a:lnTo>
                    <a:pt x="108" y="3075"/>
                  </a:lnTo>
                  <a:lnTo>
                    <a:pt x="54" y="4127"/>
                  </a:lnTo>
                  <a:lnTo>
                    <a:pt x="54" y="4288"/>
                  </a:lnTo>
                  <a:lnTo>
                    <a:pt x="0" y="5151"/>
                  </a:lnTo>
                  <a:lnTo>
                    <a:pt x="0" y="6176"/>
                  </a:lnTo>
                  <a:lnTo>
                    <a:pt x="0" y="7201"/>
                  </a:lnTo>
                  <a:lnTo>
                    <a:pt x="27" y="8225"/>
                  </a:lnTo>
                  <a:lnTo>
                    <a:pt x="135" y="7201"/>
                  </a:lnTo>
                  <a:lnTo>
                    <a:pt x="216" y="6176"/>
                  </a:lnTo>
                  <a:lnTo>
                    <a:pt x="297" y="5151"/>
                  </a:lnTo>
                  <a:lnTo>
                    <a:pt x="351" y="4127"/>
                  </a:lnTo>
                  <a:lnTo>
                    <a:pt x="351" y="3992"/>
                  </a:lnTo>
                  <a:lnTo>
                    <a:pt x="378" y="3102"/>
                  </a:lnTo>
                  <a:lnTo>
                    <a:pt x="405" y="2077"/>
                  </a:lnTo>
                  <a:lnTo>
                    <a:pt x="405" y="1026"/>
                  </a:lnTo>
                  <a:lnTo>
                    <a:pt x="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4" name="Google Shape;11454;p74"/>
            <p:cNvSpPr/>
            <p:nvPr/>
          </p:nvSpPr>
          <p:spPr>
            <a:xfrm flipH="1">
              <a:off x="6597979" y="3963735"/>
              <a:ext cx="69848" cy="51305"/>
            </a:xfrm>
            <a:custGeom>
              <a:avLst/>
              <a:gdLst/>
              <a:ahLst/>
              <a:cxnLst/>
              <a:rect l="l" t="t" r="r" b="b"/>
              <a:pathLst>
                <a:path w="1322" h="971" extrusionOk="0">
                  <a:moveTo>
                    <a:pt x="54" y="0"/>
                  </a:moveTo>
                  <a:lnTo>
                    <a:pt x="27" y="108"/>
                  </a:lnTo>
                  <a:lnTo>
                    <a:pt x="0" y="189"/>
                  </a:lnTo>
                  <a:lnTo>
                    <a:pt x="0" y="297"/>
                  </a:lnTo>
                  <a:lnTo>
                    <a:pt x="81" y="486"/>
                  </a:lnTo>
                  <a:lnTo>
                    <a:pt x="135" y="593"/>
                  </a:lnTo>
                  <a:lnTo>
                    <a:pt x="270" y="728"/>
                  </a:lnTo>
                  <a:lnTo>
                    <a:pt x="405" y="836"/>
                  </a:lnTo>
                  <a:lnTo>
                    <a:pt x="540" y="890"/>
                  </a:lnTo>
                  <a:lnTo>
                    <a:pt x="648" y="944"/>
                  </a:lnTo>
                  <a:lnTo>
                    <a:pt x="782" y="971"/>
                  </a:lnTo>
                  <a:lnTo>
                    <a:pt x="890" y="971"/>
                  </a:lnTo>
                  <a:lnTo>
                    <a:pt x="1025" y="944"/>
                  </a:lnTo>
                  <a:lnTo>
                    <a:pt x="1133" y="917"/>
                  </a:lnTo>
                  <a:lnTo>
                    <a:pt x="1241" y="836"/>
                  </a:lnTo>
                  <a:lnTo>
                    <a:pt x="1322" y="755"/>
                  </a:lnTo>
                  <a:lnTo>
                    <a:pt x="1214" y="782"/>
                  </a:lnTo>
                  <a:lnTo>
                    <a:pt x="1106" y="782"/>
                  </a:lnTo>
                  <a:lnTo>
                    <a:pt x="917" y="728"/>
                  </a:lnTo>
                  <a:lnTo>
                    <a:pt x="729" y="674"/>
                  </a:lnTo>
                  <a:lnTo>
                    <a:pt x="567" y="593"/>
                  </a:lnTo>
                  <a:lnTo>
                    <a:pt x="405" y="486"/>
                  </a:lnTo>
                  <a:lnTo>
                    <a:pt x="270" y="351"/>
                  </a:lnTo>
                  <a:lnTo>
                    <a:pt x="135" y="216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5" name="Google Shape;11455;p74"/>
            <p:cNvSpPr/>
            <p:nvPr/>
          </p:nvSpPr>
          <p:spPr>
            <a:xfrm flipH="1">
              <a:off x="6180525" y="3852567"/>
              <a:ext cx="284992" cy="324898"/>
            </a:xfrm>
            <a:custGeom>
              <a:avLst/>
              <a:gdLst/>
              <a:ahLst/>
              <a:cxnLst/>
              <a:rect l="l" t="t" r="r" b="b"/>
              <a:pathLst>
                <a:path w="5394" h="6149" extrusionOk="0">
                  <a:moveTo>
                    <a:pt x="1591" y="1"/>
                  </a:moveTo>
                  <a:lnTo>
                    <a:pt x="1" y="298"/>
                  </a:lnTo>
                  <a:lnTo>
                    <a:pt x="540" y="729"/>
                  </a:lnTo>
                  <a:lnTo>
                    <a:pt x="1052" y="1214"/>
                  </a:lnTo>
                  <a:lnTo>
                    <a:pt x="1538" y="1727"/>
                  </a:lnTo>
                  <a:lnTo>
                    <a:pt x="1969" y="2293"/>
                  </a:lnTo>
                  <a:lnTo>
                    <a:pt x="2373" y="2886"/>
                  </a:lnTo>
                  <a:lnTo>
                    <a:pt x="2724" y="3506"/>
                  </a:lnTo>
                  <a:lnTo>
                    <a:pt x="2859" y="3830"/>
                  </a:lnTo>
                  <a:lnTo>
                    <a:pt x="2994" y="4154"/>
                  </a:lnTo>
                  <a:lnTo>
                    <a:pt x="3102" y="4477"/>
                  </a:lnTo>
                  <a:lnTo>
                    <a:pt x="3209" y="4801"/>
                  </a:lnTo>
                  <a:lnTo>
                    <a:pt x="2589" y="4504"/>
                  </a:lnTo>
                  <a:lnTo>
                    <a:pt x="1942" y="4073"/>
                  </a:lnTo>
                  <a:lnTo>
                    <a:pt x="1214" y="3587"/>
                  </a:lnTo>
                  <a:lnTo>
                    <a:pt x="432" y="2967"/>
                  </a:lnTo>
                  <a:lnTo>
                    <a:pt x="594" y="3183"/>
                  </a:lnTo>
                  <a:lnTo>
                    <a:pt x="756" y="3425"/>
                  </a:lnTo>
                  <a:lnTo>
                    <a:pt x="971" y="3857"/>
                  </a:lnTo>
                  <a:lnTo>
                    <a:pt x="1133" y="4261"/>
                  </a:lnTo>
                  <a:lnTo>
                    <a:pt x="1214" y="4639"/>
                  </a:lnTo>
                  <a:lnTo>
                    <a:pt x="1268" y="4962"/>
                  </a:lnTo>
                  <a:lnTo>
                    <a:pt x="1295" y="5205"/>
                  </a:lnTo>
                  <a:lnTo>
                    <a:pt x="1295" y="5421"/>
                  </a:lnTo>
                  <a:lnTo>
                    <a:pt x="3398" y="5825"/>
                  </a:lnTo>
                  <a:lnTo>
                    <a:pt x="5151" y="6149"/>
                  </a:lnTo>
                  <a:lnTo>
                    <a:pt x="5151" y="5070"/>
                  </a:lnTo>
                  <a:lnTo>
                    <a:pt x="5151" y="4100"/>
                  </a:lnTo>
                  <a:lnTo>
                    <a:pt x="5205" y="3318"/>
                  </a:lnTo>
                  <a:lnTo>
                    <a:pt x="5259" y="2724"/>
                  </a:lnTo>
                  <a:lnTo>
                    <a:pt x="5394" y="1835"/>
                  </a:lnTo>
                  <a:lnTo>
                    <a:pt x="4773" y="1754"/>
                  </a:lnTo>
                  <a:lnTo>
                    <a:pt x="4207" y="1673"/>
                  </a:lnTo>
                  <a:lnTo>
                    <a:pt x="3749" y="1565"/>
                  </a:lnTo>
                  <a:lnTo>
                    <a:pt x="3317" y="1430"/>
                  </a:lnTo>
                  <a:lnTo>
                    <a:pt x="2967" y="1295"/>
                  </a:lnTo>
                  <a:lnTo>
                    <a:pt x="2643" y="1133"/>
                  </a:lnTo>
                  <a:lnTo>
                    <a:pt x="2400" y="972"/>
                  </a:lnTo>
                  <a:lnTo>
                    <a:pt x="2185" y="837"/>
                  </a:lnTo>
                  <a:lnTo>
                    <a:pt x="2023" y="675"/>
                  </a:lnTo>
                  <a:lnTo>
                    <a:pt x="1888" y="540"/>
                  </a:lnTo>
                  <a:lnTo>
                    <a:pt x="1699" y="298"/>
                  </a:lnTo>
                  <a:lnTo>
                    <a:pt x="1618" y="109"/>
                  </a:lnTo>
                  <a:lnTo>
                    <a:pt x="1591" y="55"/>
                  </a:lnTo>
                  <a:lnTo>
                    <a:pt x="1591" y="1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6" name="Google Shape;11456;p74"/>
            <p:cNvSpPr/>
            <p:nvPr/>
          </p:nvSpPr>
          <p:spPr>
            <a:xfrm flipH="1">
              <a:off x="5897003" y="3928123"/>
              <a:ext cx="151055" cy="253620"/>
            </a:xfrm>
            <a:custGeom>
              <a:avLst/>
              <a:gdLst/>
              <a:ahLst/>
              <a:cxnLst/>
              <a:rect l="l" t="t" r="r" b="b"/>
              <a:pathLst>
                <a:path w="2859" h="4800" extrusionOk="0">
                  <a:moveTo>
                    <a:pt x="2805" y="0"/>
                  </a:moveTo>
                  <a:lnTo>
                    <a:pt x="2265" y="135"/>
                  </a:lnTo>
                  <a:lnTo>
                    <a:pt x="1618" y="243"/>
                  </a:lnTo>
                  <a:lnTo>
                    <a:pt x="863" y="351"/>
                  </a:lnTo>
                  <a:lnTo>
                    <a:pt x="0" y="405"/>
                  </a:lnTo>
                  <a:lnTo>
                    <a:pt x="27" y="971"/>
                  </a:lnTo>
                  <a:lnTo>
                    <a:pt x="108" y="1537"/>
                  </a:lnTo>
                  <a:lnTo>
                    <a:pt x="162" y="1915"/>
                  </a:lnTo>
                  <a:lnTo>
                    <a:pt x="243" y="2265"/>
                  </a:lnTo>
                  <a:lnTo>
                    <a:pt x="351" y="2643"/>
                  </a:lnTo>
                  <a:lnTo>
                    <a:pt x="459" y="2993"/>
                  </a:lnTo>
                  <a:lnTo>
                    <a:pt x="594" y="3317"/>
                  </a:lnTo>
                  <a:lnTo>
                    <a:pt x="782" y="3640"/>
                  </a:lnTo>
                  <a:lnTo>
                    <a:pt x="971" y="3937"/>
                  </a:lnTo>
                  <a:lnTo>
                    <a:pt x="1214" y="4207"/>
                  </a:lnTo>
                  <a:lnTo>
                    <a:pt x="1510" y="4449"/>
                  </a:lnTo>
                  <a:lnTo>
                    <a:pt x="1807" y="4638"/>
                  </a:lnTo>
                  <a:lnTo>
                    <a:pt x="2050" y="4719"/>
                  </a:lnTo>
                  <a:lnTo>
                    <a:pt x="2319" y="4800"/>
                  </a:lnTo>
                  <a:lnTo>
                    <a:pt x="2535" y="3694"/>
                  </a:lnTo>
                  <a:lnTo>
                    <a:pt x="2724" y="2562"/>
                  </a:lnTo>
                  <a:lnTo>
                    <a:pt x="2778" y="2184"/>
                  </a:lnTo>
                  <a:lnTo>
                    <a:pt x="2805" y="1807"/>
                  </a:lnTo>
                  <a:lnTo>
                    <a:pt x="2832" y="1402"/>
                  </a:lnTo>
                  <a:lnTo>
                    <a:pt x="2859" y="1025"/>
                  </a:lnTo>
                  <a:lnTo>
                    <a:pt x="2859" y="512"/>
                  </a:lnTo>
                  <a:lnTo>
                    <a:pt x="280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7" name="Google Shape;11457;p74"/>
            <p:cNvSpPr/>
            <p:nvPr/>
          </p:nvSpPr>
          <p:spPr>
            <a:xfrm flipH="1">
              <a:off x="5583589" y="3905298"/>
              <a:ext cx="609822" cy="780833"/>
            </a:xfrm>
            <a:custGeom>
              <a:avLst/>
              <a:gdLst/>
              <a:ahLst/>
              <a:cxnLst/>
              <a:rect l="l" t="t" r="r" b="b"/>
              <a:pathLst>
                <a:path w="11542" h="14778" extrusionOk="0">
                  <a:moveTo>
                    <a:pt x="6634" y="1"/>
                  </a:moveTo>
                  <a:lnTo>
                    <a:pt x="6284" y="162"/>
                  </a:lnTo>
                  <a:lnTo>
                    <a:pt x="5987" y="297"/>
                  </a:lnTo>
                  <a:lnTo>
                    <a:pt x="5610" y="405"/>
                  </a:lnTo>
                  <a:lnTo>
                    <a:pt x="5691" y="917"/>
                  </a:lnTo>
                  <a:lnTo>
                    <a:pt x="5744" y="1457"/>
                  </a:lnTo>
                  <a:lnTo>
                    <a:pt x="5771" y="2239"/>
                  </a:lnTo>
                  <a:lnTo>
                    <a:pt x="5718" y="3021"/>
                  </a:lnTo>
                  <a:lnTo>
                    <a:pt x="5610" y="3803"/>
                  </a:lnTo>
                  <a:lnTo>
                    <a:pt x="5475" y="4585"/>
                  </a:lnTo>
                  <a:lnTo>
                    <a:pt x="5340" y="5367"/>
                  </a:lnTo>
                  <a:lnTo>
                    <a:pt x="5151" y="6122"/>
                  </a:lnTo>
                  <a:lnTo>
                    <a:pt x="4747" y="7632"/>
                  </a:lnTo>
                  <a:lnTo>
                    <a:pt x="4531" y="8387"/>
                  </a:lnTo>
                  <a:lnTo>
                    <a:pt x="4288" y="9142"/>
                  </a:lnTo>
                  <a:lnTo>
                    <a:pt x="4046" y="9897"/>
                  </a:lnTo>
                  <a:lnTo>
                    <a:pt x="3776" y="10625"/>
                  </a:lnTo>
                  <a:lnTo>
                    <a:pt x="3479" y="11353"/>
                  </a:lnTo>
                  <a:lnTo>
                    <a:pt x="3183" y="12081"/>
                  </a:lnTo>
                  <a:lnTo>
                    <a:pt x="4073" y="9061"/>
                  </a:lnTo>
                  <a:lnTo>
                    <a:pt x="4477" y="7578"/>
                  </a:lnTo>
                  <a:lnTo>
                    <a:pt x="4882" y="6068"/>
                  </a:lnTo>
                  <a:lnTo>
                    <a:pt x="5043" y="5286"/>
                  </a:lnTo>
                  <a:lnTo>
                    <a:pt x="4774" y="5259"/>
                  </a:lnTo>
                  <a:lnTo>
                    <a:pt x="4531" y="5205"/>
                  </a:lnTo>
                  <a:lnTo>
                    <a:pt x="4342" y="5124"/>
                  </a:lnTo>
                  <a:lnTo>
                    <a:pt x="4154" y="5043"/>
                  </a:lnTo>
                  <a:lnTo>
                    <a:pt x="3992" y="4935"/>
                  </a:lnTo>
                  <a:lnTo>
                    <a:pt x="3830" y="4827"/>
                  </a:lnTo>
                  <a:lnTo>
                    <a:pt x="3668" y="4693"/>
                  </a:lnTo>
                  <a:lnTo>
                    <a:pt x="3533" y="4558"/>
                  </a:lnTo>
                  <a:lnTo>
                    <a:pt x="3291" y="4234"/>
                  </a:lnTo>
                  <a:lnTo>
                    <a:pt x="3102" y="3884"/>
                  </a:lnTo>
                  <a:lnTo>
                    <a:pt x="2940" y="3533"/>
                  </a:lnTo>
                  <a:lnTo>
                    <a:pt x="2805" y="3156"/>
                  </a:lnTo>
                  <a:lnTo>
                    <a:pt x="2724" y="2751"/>
                  </a:lnTo>
                  <a:lnTo>
                    <a:pt x="2670" y="2374"/>
                  </a:lnTo>
                  <a:lnTo>
                    <a:pt x="2643" y="1996"/>
                  </a:lnTo>
                  <a:lnTo>
                    <a:pt x="2617" y="1430"/>
                  </a:lnTo>
                  <a:lnTo>
                    <a:pt x="2670" y="863"/>
                  </a:lnTo>
                  <a:lnTo>
                    <a:pt x="972" y="863"/>
                  </a:lnTo>
                  <a:lnTo>
                    <a:pt x="244" y="837"/>
                  </a:lnTo>
                  <a:lnTo>
                    <a:pt x="109" y="1726"/>
                  </a:lnTo>
                  <a:lnTo>
                    <a:pt x="55" y="2320"/>
                  </a:lnTo>
                  <a:lnTo>
                    <a:pt x="1" y="3102"/>
                  </a:lnTo>
                  <a:lnTo>
                    <a:pt x="1" y="4072"/>
                  </a:lnTo>
                  <a:lnTo>
                    <a:pt x="1" y="5151"/>
                  </a:lnTo>
                  <a:lnTo>
                    <a:pt x="28" y="7847"/>
                  </a:lnTo>
                  <a:lnTo>
                    <a:pt x="82" y="10409"/>
                  </a:lnTo>
                  <a:lnTo>
                    <a:pt x="190" y="13106"/>
                  </a:lnTo>
                  <a:lnTo>
                    <a:pt x="217" y="13321"/>
                  </a:lnTo>
                  <a:lnTo>
                    <a:pt x="271" y="13537"/>
                  </a:lnTo>
                  <a:lnTo>
                    <a:pt x="378" y="13726"/>
                  </a:lnTo>
                  <a:lnTo>
                    <a:pt x="486" y="13915"/>
                  </a:lnTo>
                  <a:lnTo>
                    <a:pt x="648" y="14076"/>
                  </a:lnTo>
                  <a:lnTo>
                    <a:pt x="810" y="14238"/>
                  </a:lnTo>
                  <a:lnTo>
                    <a:pt x="972" y="14373"/>
                  </a:lnTo>
                  <a:lnTo>
                    <a:pt x="1160" y="14481"/>
                  </a:lnTo>
                  <a:lnTo>
                    <a:pt x="1349" y="14562"/>
                  </a:lnTo>
                  <a:lnTo>
                    <a:pt x="1592" y="14535"/>
                  </a:lnTo>
                  <a:lnTo>
                    <a:pt x="1835" y="14481"/>
                  </a:lnTo>
                  <a:lnTo>
                    <a:pt x="2023" y="14373"/>
                  </a:lnTo>
                  <a:lnTo>
                    <a:pt x="2212" y="14238"/>
                  </a:lnTo>
                  <a:lnTo>
                    <a:pt x="2374" y="14076"/>
                  </a:lnTo>
                  <a:lnTo>
                    <a:pt x="2482" y="13888"/>
                  </a:lnTo>
                  <a:lnTo>
                    <a:pt x="2509" y="13780"/>
                  </a:lnTo>
                  <a:lnTo>
                    <a:pt x="2536" y="13672"/>
                  </a:lnTo>
                  <a:lnTo>
                    <a:pt x="2536" y="13564"/>
                  </a:lnTo>
                  <a:lnTo>
                    <a:pt x="2536" y="13429"/>
                  </a:lnTo>
                  <a:lnTo>
                    <a:pt x="2590" y="13537"/>
                  </a:lnTo>
                  <a:lnTo>
                    <a:pt x="2643" y="13672"/>
                  </a:lnTo>
                  <a:lnTo>
                    <a:pt x="2643" y="13807"/>
                  </a:lnTo>
                  <a:lnTo>
                    <a:pt x="2617" y="13942"/>
                  </a:lnTo>
                  <a:lnTo>
                    <a:pt x="2590" y="14076"/>
                  </a:lnTo>
                  <a:lnTo>
                    <a:pt x="2509" y="14184"/>
                  </a:lnTo>
                  <a:lnTo>
                    <a:pt x="2428" y="14292"/>
                  </a:lnTo>
                  <a:lnTo>
                    <a:pt x="2347" y="14400"/>
                  </a:lnTo>
                  <a:lnTo>
                    <a:pt x="2239" y="14481"/>
                  </a:lnTo>
                  <a:lnTo>
                    <a:pt x="2104" y="14535"/>
                  </a:lnTo>
                  <a:lnTo>
                    <a:pt x="1996" y="14589"/>
                  </a:lnTo>
                  <a:lnTo>
                    <a:pt x="1861" y="14616"/>
                  </a:lnTo>
                  <a:lnTo>
                    <a:pt x="1781" y="14616"/>
                  </a:lnTo>
                  <a:lnTo>
                    <a:pt x="2670" y="14697"/>
                  </a:lnTo>
                  <a:lnTo>
                    <a:pt x="4396" y="14751"/>
                  </a:lnTo>
                  <a:lnTo>
                    <a:pt x="5610" y="14751"/>
                  </a:lnTo>
                  <a:lnTo>
                    <a:pt x="7120" y="14777"/>
                  </a:lnTo>
                  <a:lnTo>
                    <a:pt x="8953" y="14751"/>
                  </a:lnTo>
                  <a:lnTo>
                    <a:pt x="11084" y="14724"/>
                  </a:lnTo>
                  <a:lnTo>
                    <a:pt x="11272" y="14265"/>
                  </a:lnTo>
                  <a:lnTo>
                    <a:pt x="11407" y="13834"/>
                  </a:lnTo>
                  <a:lnTo>
                    <a:pt x="11488" y="13375"/>
                  </a:lnTo>
                  <a:lnTo>
                    <a:pt x="11542" y="12944"/>
                  </a:lnTo>
                  <a:lnTo>
                    <a:pt x="11542" y="12593"/>
                  </a:lnTo>
                  <a:lnTo>
                    <a:pt x="11542" y="12270"/>
                  </a:lnTo>
                  <a:lnTo>
                    <a:pt x="11488" y="11676"/>
                  </a:lnTo>
                  <a:lnTo>
                    <a:pt x="11434" y="11191"/>
                  </a:lnTo>
                  <a:lnTo>
                    <a:pt x="11353" y="10868"/>
                  </a:lnTo>
                  <a:lnTo>
                    <a:pt x="11326" y="10733"/>
                  </a:lnTo>
                  <a:lnTo>
                    <a:pt x="10517" y="10706"/>
                  </a:lnTo>
                  <a:lnTo>
                    <a:pt x="10733" y="10733"/>
                  </a:lnTo>
                  <a:lnTo>
                    <a:pt x="10382" y="10868"/>
                  </a:lnTo>
                  <a:lnTo>
                    <a:pt x="9870" y="11029"/>
                  </a:lnTo>
                  <a:lnTo>
                    <a:pt x="9169" y="11218"/>
                  </a:lnTo>
                  <a:lnTo>
                    <a:pt x="8171" y="11434"/>
                  </a:lnTo>
                  <a:lnTo>
                    <a:pt x="6931" y="11676"/>
                  </a:lnTo>
                  <a:lnTo>
                    <a:pt x="5367" y="11892"/>
                  </a:lnTo>
                  <a:lnTo>
                    <a:pt x="4477" y="12000"/>
                  </a:lnTo>
                  <a:lnTo>
                    <a:pt x="3506" y="12081"/>
                  </a:lnTo>
                  <a:lnTo>
                    <a:pt x="4127" y="11326"/>
                  </a:lnTo>
                  <a:lnTo>
                    <a:pt x="4504" y="10841"/>
                  </a:lnTo>
                  <a:lnTo>
                    <a:pt x="4747" y="10517"/>
                  </a:lnTo>
                  <a:lnTo>
                    <a:pt x="5340" y="8980"/>
                  </a:lnTo>
                  <a:lnTo>
                    <a:pt x="5718" y="7874"/>
                  </a:lnTo>
                  <a:lnTo>
                    <a:pt x="5987" y="7012"/>
                  </a:lnTo>
                  <a:lnTo>
                    <a:pt x="6257" y="5987"/>
                  </a:lnTo>
                  <a:lnTo>
                    <a:pt x="6526" y="4908"/>
                  </a:lnTo>
                  <a:lnTo>
                    <a:pt x="6742" y="3776"/>
                  </a:lnTo>
                  <a:lnTo>
                    <a:pt x="6823" y="3209"/>
                  </a:lnTo>
                  <a:lnTo>
                    <a:pt x="6877" y="2643"/>
                  </a:lnTo>
                  <a:lnTo>
                    <a:pt x="6931" y="2104"/>
                  </a:lnTo>
                  <a:lnTo>
                    <a:pt x="6931" y="1565"/>
                  </a:lnTo>
                  <a:lnTo>
                    <a:pt x="6931" y="1214"/>
                  </a:lnTo>
                  <a:lnTo>
                    <a:pt x="6850" y="837"/>
                  </a:lnTo>
                  <a:lnTo>
                    <a:pt x="6769" y="405"/>
                  </a:lnTo>
                  <a:lnTo>
                    <a:pt x="6634" y="1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8" name="Google Shape;11458;p74"/>
            <p:cNvSpPr/>
            <p:nvPr/>
          </p:nvSpPr>
          <p:spPr>
            <a:xfrm flipH="1">
              <a:off x="5626275" y="4460925"/>
              <a:ext cx="381891" cy="82691"/>
            </a:xfrm>
            <a:custGeom>
              <a:avLst/>
              <a:gdLst/>
              <a:ahLst/>
              <a:cxnLst/>
              <a:rect l="l" t="t" r="r" b="b"/>
              <a:pathLst>
                <a:path w="7228" h="1565" extrusionOk="0">
                  <a:moveTo>
                    <a:pt x="1241" y="1"/>
                  </a:moveTo>
                  <a:lnTo>
                    <a:pt x="998" y="325"/>
                  </a:lnTo>
                  <a:lnTo>
                    <a:pt x="621" y="810"/>
                  </a:lnTo>
                  <a:lnTo>
                    <a:pt x="0" y="1565"/>
                  </a:lnTo>
                  <a:lnTo>
                    <a:pt x="971" y="1484"/>
                  </a:lnTo>
                  <a:lnTo>
                    <a:pt x="1861" y="1376"/>
                  </a:lnTo>
                  <a:lnTo>
                    <a:pt x="3425" y="1160"/>
                  </a:lnTo>
                  <a:lnTo>
                    <a:pt x="4665" y="918"/>
                  </a:lnTo>
                  <a:lnTo>
                    <a:pt x="5663" y="702"/>
                  </a:lnTo>
                  <a:lnTo>
                    <a:pt x="6364" y="513"/>
                  </a:lnTo>
                  <a:lnTo>
                    <a:pt x="6876" y="352"/>
                  </a:lnTo>
                  <a:lnTo>
                    <a:pt x="7227" y="217"/>
                  </a:lnTo>
                  <a:lnTo>
                    <a:pt x="7011" y="190"/>
                  </a:lnTo>
                  <a:lnTo>
                    <a:pt x="124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9" name="Google Shape;11459;p74"/>
            <p:cNvSpPr/>
            <p:nvPr/>
          </p:nvSpPr>
          <p:spPr>
            <a:xfrm flipH="1">
              <a:off x="6053713" y="4614838"/>
              <a:ext cx="68421" cy="62718"/>
            </a:xfrm>
            <a:custGeom>
              <a:avLst/>
              <a:gdLst/>
              <a:ahLst/>
              <a:cxnLst/>
              <a:rect l="l" t="t" r="r" b="b"/>
              <a:pathLst>
                <a:path w="1295" h="1187" extrusionOk="0">
                  <a:moveTo>
                    <a:pt x="1187" y="0"/>
                  </a:moveTo>
                  <a:lnTo>
                    <a:pt x="1187" y="135"/>
                  </a:lnTo>
                  <a:lnTo>
                    <a:pt x="1187" y="243"/>
                  </a:lnTo>
                  <a:lnTo>
                    <a:pt x="1160" y="351"/>
                  </a:lnTo>
                  <a:lnTo>
                    <a:pt x="1133" y="459"/>
                  </a:lnTo>
                  <a:lnTo>
                    <a:pt x="1025" y="647"/>
                  </a:lnTo>
                  <a:lnTo>
                    <a:pt x="863" y="809"/>
                  </a:lnTo>
                  <a:lnTo>
                    <a:pt x="674" y="944"/>
                  </a:lnTo>
                  <a:lnTo>
                    <a:pt x="486" y="1052"/>
                  </a:lnTo>
                  <a:lnTo>
                    <a:pt x="243" y="1106"/>
                  </a:lnTo>
                  <a:lnTo>
                    <a:pt x="0" y="1133"/>
                  </a:lnTo>
                  <a:lnTo>
                    <a:pt x="216" y="1187"/>
                  </a:lnTo>
                  <a:lnTo>
                    <a:pt x="512" y="1187"/>
                  </a:lnTo>
                  <a:lnTo>
                    <a:pt x="647" y="1160"/>
                  </a:lnTo>
                  <a:lnTo>
                    <a:pt x="755" y="1106"/>
                  </a:lnTo>
                  <a:lnTo>
                    <a:pt x="890" y="1052"/>
                  </a:lnTo>
                  <a:lnTo>
                    <a:pt x="998" y="971"/>
                  </a:lnTo>
                  <a:lnTo>
                    <a:pt x="1079" y="863"/>
                  </a:lnTo>
                  <a:lnTo>
                    <a:pt x="1160" y="755"/>
                  </a:lnTo>
                  <a:lnTo>
                    <a:pt x="1241" y="647"/>
                  </a:lnTo>
                  <a:lnTo>
                    <a:pt x="1268" y="513"/>
                  </a:lnTo>
                  <a:lnTo>
                    <a:pt x="1294" y="378"/>
                  </a:lnTo>
                  <a:lnTo>
                    <a:pt x="1294" y="243"/>
                  </a:lnTo>
                  <a:lnTo>
                    <a:pt x="1241" y="108"/>
                  </a:lnTo>
                  <a:lnTo>
                    <a:pt x="118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0" name="Google Shape;11460;p74"/>
            <p:cNvSpPr/>
            <p:nvPr/>
          </p:nvSpPr>
          <p:spPr>
            <a:xfrm flipH="1">
              <a:off x="5888443" y="3926696"/>
              <a:ext cx="166747" cy="616931"/>
            </a:xfrm>
            <a:custGeom>
              <a:avLst/>
              <a:gdLst/>
              <a:ahLst/>
              <a:cxnLst/>
              <a:rect l="l" t="t" r="r" b="b"/>
              <a:pathLst>
                <a:path w="3156" h="11676" extrusionOk="0">
                  <a:moveTo>
                    <a:pt x="2994" y="0"/>
                  </a:moveTo>
                  <a:lnTo>
                    <a:pt x="2940" y="27"/>
                  </a:lnTo>
                  <a:lnTo>
                    <a:pt x="2994" y="539"/>
                  </a:lnTo>
                  <a:lnTo>
                    <a:pt x="2994" y="1052"/>
                  </a:lnTo>
                  <a:lnTo>
                    <a:pt x="2967" y="1429"/>
                  </a:lnTo>
                  <a:lnTo>
                    <a:pt x="2940" y="1834"/>
                  </a:lnTo>
                  <a:lnTo>
                    <a:pt x="2913" y="2211"/>
                  </a:lnTo>
                  <a:lnTo>
                    <a:pt x="2859" y="2589"/>
                  </a:lnTo>
                  <a:lnTo>
                    <a:pt x="2670" y="3721"/>
                  </a:lnTo>
                  <a:lnTo>
                    <a:pt x="2454" y="4827"/>
                  </a:lnTo>
                  <a:lnTo>
                    <a:pt x="2185" y="4746"/>
                  </a:lnTo>
                  <a:lnTo>
                    <a:pt x="1942" y="4665"/>
                  </a:lnTo>
                  <a:lnTo>
                    <a:pt x="1645" y="4476"/>
                  </a:lnTo>
                  <a:lnTo>
                    <a:pt x="1349" y="4234"/>
                  </a:lnTo>
                  <a:lnTo>
                    <a:pt x="1106" y="3964"/>
                  </a:lnTo>
                  <a:lnTo>
                    <a:pt x="917" y="3667"/>
                  </a:lnTo>
                  <a:lnTo>
                    <a:pt x="729" y="3344"/>
                  </a:lnTo>
                  <a:lnTo>
                    <a:pt x="594" y="3020"/>
                  </a:lnTo>
                  <a:lnTo>
                    <a:pt x="486" y="2670"/>
                  </a:lnTo>
                  <a:lnTo>
                    <a:pt x="378" y="2292"/>
                  </a:lnTo>
                  <a:lnTo>
                    <a:pt x="297" y="1942"/>
                  </a:lnTo>
                  <a:lnTo>
                    <a:pt x="243" y="1564"/>
                  </a:lnTo>
                  <a:lnTo>
                    <a:pt x="162" y="998"/>
                  </a:lnTo>
                  <a:lnTo>
                    <a:pt x="135" y="432"/>
                  </a:lnTo>
                  <a:lnTo>
                    <a:pt x="54" y="458"/>
                  </a:lnTo>
                  <a:lnTo>
                    <a:pt x="1" y="1025"/>
                  </a:lnTo>
                  <a:lnTo>
                    <a:pt x="27" y="1591"/>
                  </a:lnTo>
                  <a:lnTo>
                    <a:pt x="54" y="1969"/>
                  </a:lnTo>
                  <a:lnTo>
                    <a:pt x="108" y="2346"/>
                  </a:lnTo>
                  <a:lnTo>
                    <a:pt x="189" y="2751"/>
                  </a:lnTo>
                  <a:lnTo>
                    <a:pt x="324" y="3128"/>
                  </a:lnTo>
                  <a:lnTo>
                    <a:pt x="486" y="3479"/>
                  </a:lnTo>
                  <a:lnTo>
                    <a:pt x="675" y="3829"/>
                  </a:lnTo>
                  <a:lnTo>
                    <a:pt x="917" y="4153"/>
                  </a:lnTo>
                  <a:lnTo>
                    <a:pt x="1052" y="4288"/>
                  </a:lnTo>
                  <a:lnTo>
                    <a:pt x="1214" y="4422"/>
                  </a:lnTo>
                  <a:lnTo>
                    <a:pt x="1376" y="4530"/>
                  </a:lnTo>
                  <a:lnTo>
                    <a:pt x="1538" y="4638"/>
                  </a:lnTo>
                  <a:lnTo>
                    <a:pt x="1726" y="4719"/>
                  </a:lnTo>
                  <a:lnTo>
                    <a:pt x="1915" y="4800"/>
                  </a:lnTo>
                  <a:lnTo>
                    <a:pt x="2158" y="4854"/>
                  </a:lnTo>
                  <a:lnTo>
                    <a:pt x="2427" y="4881"/>
                  </a:lnTo>
                  <a:lnTo>
                    <a:pt x="2266" y="5663"/>
                  </a:lnTo>
                  <a:lnTo>
                    <a:pt x="1861" y="7173"/>
                  </a:lnTo>
                  <a:lnTo>
                    <a:pt x="1457" y="8656"/>
                  </a:lnTo>
                  <a:lnTo>
                    <a:pt x="567" y="11676"/>
                  </a:lnTo>
                  <a:lnTo>
                    <a:pt x="863" y="10948"/>
                  </a:lnTo>
                  <a:lnTo>
                    <a:pt x="1160" y="10220"/>
                  </a:lnTo>
                  <a:lnTo>
                    <a:pt x="1430" y="9492"/>
                  </a:lnTo>
                  <a:lnTo>
                    <a:pt x="1672" y="8737"/>
                  </a:lnTo>
                  <a:lnTo>
                    <a:pt x="1915" y="7982"/>
                  </a:lnTo>
                  <a:lnTo>
                    <a:pt x="2131" y="7227"/>
                  </a:lnTo>
                  <a:lnTo>
                    <a:pt x="2535" y="5717"/>
                  </a:lnTo>
                  <a:lnTo>
                    <a:pt x="2724" y="4962"/>
                  </a:lnTo>
                  <a:lnTo>
                    <a:pt x="2859" y="4180"/>
                  </a:lnTo>
                  <a:lnTo>
                    <a:pt x="2994" y="3398"/>
                  </a:lnTo>
                  <a:lnTo>
                    <a:pt x="3102" y="2616"/>
                  </a:lnTo>
                  <a:lnTo>
                    <a:pt x="3155" y="1834"/>
                  </a:lnTo>
                  <a:lnTo>
                    <a:pt x="3128" y="1052"/>
                  </a:lnTo>
                  <a:lnTo>
                    <a:pt x="3075" y="512"/>
                  </a:lnTo>
                  <a:lnTo>
                    <a:pt x="29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1" name="Google Shape;11461;p74"/>
            <p:cNvSpPr/>
            <p:nvPr/>
          </p:nvSpPr>
          <p:spPr>
            <a:xfrm flipH="1">
              <a:off x="5569308" y="3768504"/>
              <a:ext cx="2906" cy="4333"/>
            </a:xfrm>
            <a:custGeom>
              <a:avLst/>
              <a:gdLst/>
              <a:ahLst/>
              <a:cxnLst/>
              <a:rect l="l" t="t" r="r" b="b"/>
              <a:pathLst>
                <a:path w="55" h="82" extrusionOk="0">
                  <a:moveTo>
                    <a:pt x="1" y="1"/>
                  </a:moveTo>
                  <a:lnTo>
                    <a:pt x="1" y="82"/>
                  </a:lnTo>
                  <a:lnTo>
                    <a:pt x="55" y="8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188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2" name="Google Shape;11462;p74"/>
            <p:cNvSpPr/>
            <p:nvPr/>
          </p:nvSpPr>
          <p:spPr>
            <a:xfrm flipH="1">
              <a:off x="6617901" y="3705840"/>
              <a:ext cx="181013" cy="255099"/>
            </a:xfrm>
            <a:custGeom>
              <a:avLst/>
              <a:gdLst/>
              <a:ahLst/>
              <a:cxnLst/>
              <a:rect l="l" t="t" r="r" b="b"/>
              <a:pathLst>
                <a:path w="3426" h="4828" extrusionOk="0">
                  <a:moveTo>
                    <a:pt x="351" y="0"/>
                  </a:moveTo>
                  <a:lnTo>
                    <a:pt x="189" y="378"/>
                  </a:lnTo>
                  <a:lnTo>
                    <a:pt x="1" y="702"/>
                  </a:lnTo>
                  <a:lnTo>
                    <a:pt x="189" y="863"/>
                  </a:lnTo>
                  <a:lnTo>
                    <a:pt x="351" y="1052"/>
                  </a:lnTo>
                  <a:lnTo>
                    <a:pt x="513" y="1268"/>
                  </a:lnTo>
                  <a:lnTo>
                    <a:pt x="648" y="1484"/>
                  </a:lnTo>
                  <a:lnTo>
                    <a:pt x="756" y="1726"/>
                  </a:lnTo>
                  <a:lnTo>
                    <a:pt x="864" y="1969"/>
                  </a:lnTo>
                  <a:lnTo>
                    <a:pt x="918" y="2212"/>
                  </a:lnTo>
                  <a:lnTo>
                    <a:pt x="971" y="2454"/>
                  </a:lnTo>
                  <a:lnTo>
                    <a:pt x="1052" y="3075"/>
                  </a:lnTo>
                  <a:lnTo>
                    <a:pt x="1079" y="3695"/>
                  </a:lnTo>
                  <a:lnTo>
                    <a:pt x="1079" y="3937"/>
                  </a:lnTo>
                  <a:lnTo>
                    <a:pt x="1079" y="4153"/>
                  </a:lnTo>
                  <a:lnTo>
                    <a:pt x="1052" y="4342"/>
                  </a:lnTo>
                  <a:lnTo>
                    <a:pt x="998" y="4531"/>
                  </a:lnTo>
                  <a:lnTo>
                    <a:pt x="944" y="4827"/>
                  </a:lnTo>
                  <a:lnTo>
                    <a:pt x="1160" y="4612"/>
                  </a:lnTo>
                  <a:lnTo>
                    <a:pt x="1430" y="4315"/>
                  </a:lnTo>
                  <a:lnTo>
                    <a:pt x="2023" y="3560"/>
                  </a:lnTo>
                  <a:lnTo>
                    <a:pt x="3425" y="1672"/>
                  </a:lnTo>
                  <a:lnTo>
                    <a:pt x="3075" y="1537"/>
                  </a:lnTo>
                  <a:lnTo>
                    <a:pt x="2724" y="1376"/>
                  </a:lnTo>
                  <a:lnTo>
                    <a:pt x="2320" y="1187"/>
                  </a:lnTo>
                  <a:lnTo>
                    <a:pt x="1942" y="998"/>
                  </a:lnTo>
                  <a:lnTo>
                    <a:pt x="1133" y="513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E2A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3" name="Google Shape;11463;p74"/>
            <p:cNvSpPr/>
            <p:nvPr/>
          </p:nvSpPr>
          <p:spPr>
            <a:xfrm flipH="1">
              <a:off x="6741862" y="3742878"/>
              <a:ext cx="464525" cy="255099"/>
            </a:xfrm>
            <a:custGeom>
              <a:avLst/>
              <a:gdLst/>
              <a:ahLst/>
              <a:cxnLst/>
              <a:rect l="l" t="t" r="r" b="b"/>
              <a:pathLst>
                <a:path w="8792" h="4828" extrusionOk="0">
                  <a:moveTo>
                    <a:pt x="7012" y="1565"/>
                  </a:moveTo>
                  <a:lnTo>
                    <a:pt x="7254" y="1592"/>
                  </a:lnTo>
                  <a:lnTo>
                    <a:pt x="7497" y="1699"/>
                  </a:lnTo>
                  <a:lnTo>
                    <a:pt x="7713" y="1834"/>
                  </a:lnTo>
                  <a:lnTo>
                    <a:pt x="7901" y="2023"/>
                  </a:lnTo>
                  <a:lnTo>
                    <a:pt x="7982" y="2104"/>
                  </a:lnTo>
                  <a:lnTo>
                    <a:pt x="8036" y="2239"/>
                  </a:lnTo>
                  <a:lnTo>
                    <a:pt x="8090" y="2347"/>
                  </a:lnTo>
                  <a:lnTo>
                    <a:pt x="8117" y="2481"/>
                  </a:lnTo>
                  <a:lnTo>
                    <a:pt x="7955" y="2293"/>
                  </a:lnTo>
                  <a:lnTo>
                    <a:pt x="7767" y="2158"/>
                  </a:lnTo>
                  <a:lnTo>
                    <a:pt x="7389" y="1942"/>
                  </a:lnTo>
                  <a:lnTo>
                    <a:pt x="7173" y="1834"/>
                  </a:lnTo>
                  <a:lnTo>
                    <a:pt x="6985" y="1753"/>
                  </a:lnTo>
                  <a:lnTo>
                    <a:pt x="6769" y="1699"/>
                  </a:lnTo>
                  <a:lnTo>
                    <a:pt x="6526" y="1672"/>
                  </a:lnTo>
                  <a:lnTo>
                    <a:pt x="6634" y="1618"/>
                  </a:lnTo>
                  <a:lnTo>
                    <a:pt x="6742" y="1592"/>
                  </a:lnTo>
                  <a:lnTo>
                    <a:pt x="6877" y="1565"/>
                  </a:lnTo>
                  <a:close/>
                  <a:moveTo>
                    <a:pt x="7713" y="1"/>
                  </a:moveTo>
                  <a:lnTo>
                    <a:pt x="7497" y="351"/>
                  </a:lnTo>
                  <a:lnTo>
                    <a:pt x="7227" y="675"/>
                  </a:lnTo>
                  <a:lnTo>
                    <a:pt x="6931" y="1025"/>
                  </a:lnTo>
                  <a:lnTo>
                    <a:pt x="6715" y="1349"/>
                  </a:lnTo>
                  <a:lnTo>
                    <a:pt x="6095" y="1457"/>
                  </a:lnTo>
                  <a:lnTo>
                    <a:pt x="5475" y="1645"/>
                  </a:lnTo>
                  <a:lnTo>
                    <a:pt x="4827" y="1861"/>
                  </a:lnTo>
                  <a:lnTo>
                    <a:pt x="4207" y="2131"/>
                  </a:lnTo>
                  <a:lnTo>
                    <a:pt x="3614" y="2374"/>
                  </a:lnTo>
                  <a:lnTo>
                    <a:pt x="3021" y="2643"/>
                  </a:lnTo>
                  <a:lnTo>
                    <a:pt x="2050" y="3129"/>
                  </a:lnTo>
                  <a:lnTo>
                    <a:pt x="1915" y="3021"/>
                  </a:lnTo>
                  <a:lnTo>
                    <a:pt x="1726" y="2913"/>
                  </a:lnTo>
                  <a:lnTo>
                    <a:pt x="1187" y="2643"/>
                  </a:lnTo>
                  <a:lnTo>
                    <a:pt x="729" y="2481"/>
                  </a:lnTo>
                  <a:lnTo>
                    <a:pt x="540" y="2427"/>
                  </a:lnTo>
                  <a:lnTo>
                    <a:pt x="405" y="2427"/>
                  </a:lnTo>
                  <a:lnTo>
                    <a:pt x="297" y="2454"/>
                  </a:lnTo>
                  <a:lnTo>
                    <a:pt x="216" y="2481"/>
                  </a:lnTo>
                  <a:lnTo>
                    <a:pt x="135" y="2535"/>
                  </a:lnTo>
                  <a:lnTo>
                    <a:pt x="109" y="2616"/>
                  </a:lnTo>
                  <a:lnTo>
                    <a:pt x="55" y="2697"/>
                  </a:lnTo>
                  <a:lnTo>
                    <a:pt x="55" y="2778"/>
                  </a:lnTo>
                  <a:lnTo>
                    <a:pt x="55" y="2886"/>
                  </a:lnTo>
                  <a:lnTo>
                    <a:pt x="1" y="4099"/>
                  </a:lnTo>
                  <a:lnTo>
                    <a:pt x="135" y="4099"/>
                  </a:lnTo>
                  <a:lnTo>
                    <a:pt x="270" y="4018"/>
                  </a:lnTo>
                  <a:lnTo>
                    <a:pt x="351" y="3937"/>
                  </a:lnTo>
                  <a:lnTo>
                    <a:pt x="432" y="3830"/>
                  </a:lnTo>
                  <a:lnTo>
                    <a:pt x="486" y="3695"/>
                  </a:lnTo>
                  <a:lnTo>
                    <a:pt x="567" y="3533"/>
                  </a:lnTo>
                  <a:lnTo>
                    <a:pt x="621" y="3317"/>
                  </a:lnTo>
                  <a:lnTo>
                    <a:pt x="648" y="3048"/>
                  </a:lnTo>
                  <a:lnTo>
                    <a:pt x="702" y="3182"/>
                  </a:lnTo>
                  <a:lnTo>
                    <a:pt x="810" y="3479"/>
                  </a:lnTo>
                  <a:lnTo>
                    <a:pt x="890" y="3668"/>
                  </a:lnTo>
                  <a:lnTo>
                    <a:pt x="1025" y="3830"/>
                  </a:lnTo>
                  <a:lnTo>
                    <a:pt x="1160" y="3964"/>
                  </a:lnTo>
                  <a:lnTo>
                    <a:pt x="1322" y="4072"/>
                  </a:lnTo>
                  <a:lnTo>
                    <a:pt x="1430" y="4099"/>
                  </a:lnTo>
                  <a:lnTo>
                    <a:pt x="1619" y="4099"/>
                  </a:lnTo>
                  <a:lnTo>
                    <a:pt x="1780" y="4045"/>
                  </a:lnTo>
                  <a:lnTo>
                    <a:pt x="1942" y="3937"/>
                  </a:lnTo>
                  <a:lnTo>
                    <a:pt x="2050" y="3803"/>
                  </a:lnTo>
                  <a:lnTo>
                    <a:pt x="2131" y="3641"/>
                  </a:lnTo>
                  <a:lnTo>
                    <a:pt x="2158" y="3452"/>
                  </a:lnTo>
                  <a:lnTo>
                    <a:pt x="2131" y="3290"/>
                  </a:lnTo>
                  <a:lnTo>
                    <a:pt x="2104" y="3209"/>
                  </a:lnTo>
                  <a:lnTo>
                    <a:pt x="2050" y="3155"/>
                  </a:lnTo>
                  <a:lnTo>
                    <a:pt x="2616" y="2886"/>
                  </a:lnTo>
                  <a:lnTo>
                    <a:pt x="2670" y="3021"/>
                  </a:lnTo>
                  <a:lnTo>
                    <a:pt x="2670" y="3182"/>
                  </a:lnTo>
                  <a:lnTo>
                    <a:pt x="2643" y="3317"/>
                  </a:lnTo>
                  <a:lnTo>
                    <a:pt x="2589" y="3452"/>
                  </a:lnTo>
                  <a:lnTo>
                    <a:pt x="2508" y="3614"/>
                  </a:lnTo>
                  <a:lnTo>
                    <a:pt x="2428" y="3749"/>
                  </a:lnTo>
                  <a:lnTo>
                    <a:pt x="2185" y="4018"/>
                  </a:lnTo>
                  <a:lnTo>
                    <a:pt x="1942" y="4261"/>
                  </a:lnTo>
                  <a:lnTo>
                    <a:pt x="1672" y="4477"/>
                  </a:lnTo>
                  <a:lnTo>
                    <a:pt x="1268" y="4773"/>
                  </a:lnTo>
                  <a:lnTo>
                    <a:pt x="1268" y="4827"/>
                  </a:lnTo>
                  <a:lnTo>
                    <a:pt x="2023" y="4746"/>
                  </a:lnTo>
                  <a:lnTo>
                    <a:pt x="2940" y="4666"/>
                  </a:lnTo>
                  <a:lnTo>
                    <a:pt x="5016" y="4558"/>
                  </a:lnTo>
                  <a:lnTo>
                    <a:pt x="6904" y="4477"/>
                  </a:lnTo>
                  <a:lnTo>
                    <a:pt x="8117" y="4396"/>
                  </a:lnTo>
                  <a:lnTo>
                    <a:pt x="8252" y="4369"/>
                  </a:lnTo>
                  <a:lnTo>
                    <a:pt x="8360" y="4315"/>
                  </a:lnTo>
                  <a:lnTo>
                    <a:pt x="8441" y="4288"/>
                  </a:lnTo>
                  <a:lnTo>
                    <a:pt x="8656" y="4126"/>
                  </a:lnTo>
                  <a:lnTo>
                    <a:pt x="8710" y="3830"/>
                  </a:lnTo>
                  <a:lnTo>
                    <a:pt x="8764" y="3641"/>
                  </a:lnTo>
                  <a:lnTo>
                    <a:pt x="8791" y="3452"/>
                  </a:lnTo>
                  <a:lnTo>
                    <a:pt x="8791" y="3236"/>
                  </a:lnTo>
                  <a:lnTo>
                    <a:pt x="8791" y="2994"/>
                  </a:lnTo>
                  <a:lnTo>
                    <a:pt x="8764" y="2374"/>
                  </a:lnTo>
                  <a:lnTo>
                    <a:pt x="8683" y="1753"/>
                  </a:lnTo>
                  <a:lnTo>
                    <a:pt x="8630" y="1511"/>
                  </a:lnTo>
                  <a:lnTo>
                    <a:pt x="8576" y="1268"/>
                  </a:lnTo>
                  <a:lnTo>
                    <a:pt x="8468" y="1025"/>
                  </a:lnTo>
                  <a:lnTo>
                    <a:pt x="8360" y="783"/>
                  </a:lnTo>
                  <a:lnTo>
                    <a:pt x="8225" y="567"/>
                  </a:lnTo>
                  <a:lnTo>
                    <a:pt x="8063" y="351"/>
                  </a:lnTo>
                  <a:lnTo>
                    <a:pt x="7901" y="162"/>
                  </a:lnTo>
                  <a:lnTo>
                    <a:pt x="7713" y="1"/>
                  </a:lnTo>
                  <a:close/>
                </a:path>
              </a:pathLst>
            </a:custGeom>
            <a:solidFill>
              <a:srgbClr val="FFCF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4" name="Google Shape;11464;p74"/>
            <p:cNvSpPr/>
            <p:nvPr/>
          </p:nvSpPr>
          <p:spPr>
            <a:xfrm flipH="1">
              <a:off x="7203482" y="3893885"/>
              <a:ext cx="12892" cy="1479"/>
            </a:xfrm>
            <a:custGeom>
              <a:avLst/>
              <a:gdLst/>
              <a:ahLst/>
              <a:cxnLst/>
              <a:rect l="l" t="t" r="r" b="b"/>
              <a:pathLst>
                <a:path w="244" h="28" extrusionOk="0">
                  <a:moveTo>
                    <a:pt x="1" y="1"/>
                  </a:moveTo>
                  <a:lnTo>
                    <a:pt x="244" y="28"/>
                  </a:lnTo>
                  <a:lnTo>
                    <a:pt x="244" y="28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F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5" name="Google Shape;11465;p74"/>
            <p:cNvSpPr/>
            <p:nvPr/>
          </p:nvSpPr>
          <p:spPr>
            <a:xfrm flipH="1">
              <a:off x="7184937" y="3893885"/>
              <a:ext cx="64195" cy="138276"/>
            </a:xfrm>
            <a:custGeom>
              <a:avLst/>
              <a:gdLst/>
              <a:ahLst/>
              <a:cxnLst/>
              <a:rect l="l" t="t" r="r" b="b"/>
              <a:pathLst>
                <a:path w="1215" h="2617" extrusionOk="0">
                  <a:moveTo>
                    <a:pt x="216" y="1"/>
                  </a:moveTo>
                  <a:lnTo>
                    <a:pt x="82" y="28"/>
                  </a:lnTo>
                  <a:lnTo>
                    <a:pt x="28" y="55"/>
                  </a:lnTo>
                  <a:lnTo>
                    <a:pt x="1" y="109"/>
                  </a:lnTo>
                  <a:lnTo>
                    <a:pt x="1" y="244"/>
                  </a:lnTo>
                  <a:lnTo>
                    <a:pt x="109" y="486"/>
                  </a:lnTo>
                  <a:lnTo>
                    <a:pt x="162" y="729"/>
                  </a:lnTo>
                  <a:lnTo>
                    <a:pt x="189" y="999"/>
                  </a:lnTo>
                  <a:lnTo>
                    <a:pt x="189" y="1268"/>
                  </a:lnTo>
                  <a:lnTo>
                    <a:pt x="162" y="1511"/>
                  </a:lnTo>
                  <a:lnTo>
                    <a:pt x="243" y="1861"/>
                  </a:lnTo>
                  <a:lnTo>
                    <a:pt x="351" y="2185"/>
                  </a:lnTo>
                  <a:lnTo>
                    <a:pt x="432" y="2428"/>
                  </a:lnTo>
                  <a:lnTo>
                    <a:pt x="513" y="2563"/>
                  </a:lnTo>
                  <a:lnTo>
                    <a:pt x="594" y="2590"/>
                  </a:lnTo>
                  <a:lnTo>
                    <a:pt x="702" y="2616"/>
                  </a:lnTo>
                  <a:lnTo>
                    <a:pt x="837" y="2590"/>
                  </a:lnTo>
                  <a:lnTo>
                    <a:pt x="998" y="2536"/>
                  </a:lnTo>
                  <a:lnTo>
                    <a:pt x="1079" y="2239"/>
                  </a:lnTo>
                  <a:lnTo>
                    <a:pt x="1133" y="1969"/>
                  </a:lnTo>
                  <a:lnTo>
                    <a:pt x="1187" y="1646"/>
                  </a:lnTo>
                  <a:lnTo>
                    <a:pt x="1214" y="1349"/>
                  </a:lnTo>
                  <a:lnTo>
                    <a:pt x="1214" y="1322"/>
                  </a:lnTo>
                  <a:lnTo>
                    <a:pt x="998" y="1376"/>
                  </a:lnTo>
                  <a:lnTo>
                    <a:pt x="810" y="1403"/>
                  </a:lnTo>
                  <a:lnTo>
                    <a:pt x="621" y="1430"/>
                  </a:lnTo>
                  <a:lnTo>
                    <a:pt x="621" y="1"/>
                  </a:lnTo>
                  <a:close/>
                </a:path>
              </a:pathLst>
            </a:custGeom>
            <a:solidFill>
              <a:srgbClr val="FFCF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6" name="Google Shape;11466;p74"/>
            <p:cNvSpPr/>
            <p:nvPr/>
          </p:nvSpPr>
          <p:spPr>
            <a:xfrm flipH="1">
              <a:off x="7065264" y="3895311"/>
              <a:ext cx="74128" cy="99810"/>
            </a:xfrm>
            <a:custGeom>
              <a:avLst/>
              <a:gdLst/>
              <a:ahLst/>
              <a:cxnLst/>
              <a:rect l="l" t="t" r="r" b="b"/>
              <a:pathLst>
                <a:path w="1403" h="1889" extrusionOk="0">
                  <a:moveTo>
                    <a:pt x="1348" y="1"/>
                  </a:moveTo>
                  <a:lnTo>
                    <a:pt x="782" y="270"/>
                  </a:lnTo>
                  <a:lnTo>
                    <a:pt x="836" y="324"/>
                  </a:lnTo>
                  <a:lnTo>
                    <a:pt x="863" y="405"/>
                  </a:lnTo>
                  <a:lnTo>
                    <a:pt x="890" y="567"/>
                  </a:lnTo>
                  <a:lnTo>
                    <a:pt x="863" y="756"/>
                  </a:lnTo>
                  <a:lnTo>
                    <a:pt x="782" y="918"/>
                  </a:lnTo>
                  <a:lnTo>
                    <a:pt x="674" y="1052"/>
                  </a:lnTo>
                  <a:lnTo>
                    <a:pt x="512" y="1160"/>
                  </a:lnTo>
                  <a:lnTo>
                    <a:pt x="351" y="1214"/>
                  </a:lnTo>
                  <a:lnTo>
                    <a:pt x="162" y="1214"/>
                  </a:lnTo>
                  <a:lnTo>
                    <a:pt x="54" y="1187"/>
                  </a:lnTo>
                  <a:lnTo>
                    <a:pt x="54" y="1376"/>
                  </a:lnTo>
                  <a:lnTo>
                    <a:pt x="0" y="1888"/>
                  </a:lnTo>
                  <a:lnTo>
                    <a:pt x="404" y="1592"/>
                  </a:lnTo>
                  <a:lnTo>
                    <a:pt x="674" y="1376"/>
                  </a:lnTo>
                  <a:lnTo>
                    <a:pt x="917" y="1133"/>
                  </a:lnTo>
                  <a:lnTo>
                    <a:pt x="1160" y="864"/>
                  </a:lnTo>
                  <a:lnTo>
                    <a:pt x="1240" y="729"/>
                  </a:lnTo>
                  <a:lnTo>
                    <a:pt x="1321" y="567"/>
                  </a:lnTo>
                  <a:lnTo>
                    <a:pt x="1375" y="432"/>
                  </a:lnTo>
                  <a:lnTo>
                    <a:pt x="1402" y="297"/>
                  </a:lnTo>
                  <a:lnTo>
                    <a:pt x="1402" y="136"/>
                  </a:lnTo>
                  <a:lnTo>
                    <a:pt x="1348" y="1"/>
                  </a:lnTo>
                  <a:close/>
                </a:path>
              </a:pathLst>
            </a:custGeom>
            <a:solidFill>
              <a:srgbClr val="F6B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7" name="Google Shape;11467;p74"/>
            <p:cNvSpPr/>
            <p:nvPr/>
          </p:nvSpPr>
          <p:spPr>
            <a:xfrm flipH="1">
              <a:off x="7183510" y="3893885"/>
              <a:ext cx="32863" cy="75610"/>
            </a:xfrm>
            <a:custGeom>
              <a:avLst/>
              <a:gdLst/>
              <a:ahLst/>
              <a:cxnLst/>
              <a:rect l="l" t="t" r="r" b="b"/>
              <a:pathLst>
                <a:path w="622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90" y="1403"/>
                  </a:lnTo>
                  <a:lnTo>
                    <a:pt x="378" y="1376"/>
                  </a:lnTo>
                  <a:lnTo>
                    <a:pt x="594" y="1322"/>
                  </a:lnTo>
                  <a:lnTo>
                    <a:pt x="621" y="972"/>
                  </a:lnTo>
                  <a:lnTo>
                    <a:pt x="540" y="1079"/>
                  </a:lnTo>
                  <a:lnTo>
                    <a:pt x="459" y="1160"/>
                  </a:lnTo>
                  <a:lnTo>
                    <a:pt x="324" y="1241"/>
                  </a:lnTo>
                  <a:lnTo>
                    <a:pt x="190" y="1241"/>
                  </a:lnTo>
                  <a:lnTo>
                    <a:pt x="244" y="2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6B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8" name="Google Shape;11468;p74"/>
            <p:cNvSpPr/>
            <p:nvPr/>
          </p:nvSpPr>
          <p:spPr>
            <a:xfrm flipH="1">
              <a:off x="6777465" y="3825515"/>
              <a:ext cx="84113" cy="48505"/>
            </a:xfrm>
            <a:custGeom>
              <a:avLst/>
              <a:gdLst/>
              <a:ahLst/>
              <a:cxnLst/>
              <a:rect l="l" t="t" r="r" b="b"/>
              <a:pathLst>
                <a:path w="1592" h="918" extrusionOk="0">
                  <a:moveTo>
                    <a:pt x="351" y="1"/>
                  </a:moveTo>
                  <a:lnTo>
                    <a:pt x="216" y="28"/>
                  </a:lnTo>
                  <a:lnTo>
                    <a:pt x="108" y="54"/>
                  </a:lnTo>
                  <a:lnTo>
                    <a:pt x="0" y="108"/>
                  </a:lnTo>
                  <a:lnTo>
                    <a:pt x="243" y="135"/>
                  </a:lnTo>
                  <a:lnTo>
                    <a:pt x="459" y="189"/>
                  </a:lnTo>
                  <a:lnTo>
                    <a:pt x="647" y="270"/>
                  </a:lnTo>
                  <a:lnTo>
                    <a:pt x="863" y="378"/>
                  </a:lnTo>
                  <a:lnTo>
                    <a:pt x="1241" y="594"/>
                  </a:lnTo>
                  <a:lnTo>
                    <a:pt x="1429" y="729"/>
                  </a:lnTo>
                  <a:lnTo>
                    <a:pt x="1591" y="917"/>
                  </a:lnTo>
                  <a:lnTo>
                    <a:pt x="1564" y="783"/>
                  </a:lnTo>
                  <a:lnTo>
                    <a:pt x="1510" y="675"/>
                  </a:lnTo>
                  <a:lnTo>
                    <a:pt x="1456" y="540"/>
                  </a:lnTo>
                  <a:lnTo>
                    <a:pt x="1375" y="459"/>
                  </a:lnTo>
                  <a:lnTo>
                    <a:pt x="1187" y="270"/>
                  </a:lnTo>
                  <a:lnTo>
                    <a:pt x="971" y="135"/>
                  </a:lnTo>
                  <a:lnTo>
                    <a:pt x="728" y="28"/>
                  </a:lnTo>
                  <a:lnTo>
                    <a:pt x="486" y="1"/>
                  </a:lnTo>
                  <a:close/>
                </a:path>
              </a:pathLst>
            </a:custGeom>
            <a:solidFill>
              <a:srgbClr val="F6B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9" name="Google Shape;11469;p74"/>
            <p:cNvSpPr/>
            <p:nvPr/>
          </p:nvSpPr>
          <p:spPr>
            <a:xfrm flipH="1">
              <a:off x="6508215" y="3523449"/>
              <a:ext cx="237969" cy="125436"/>
            </a:xfrm>
            <a:custGeom>
              <a:avLst/>
              <a:gdLst/>
              <a:ahLst/>
              <a:cxnLst/>
              <a:rect l="l" t="t" r="r" b="b"/>
              <a:pathLst>
                <a:path w="4504" h="2374" extrusionOk="0">
                  <a:moveTo>
                    <a:pt x="513" y="1"/>
                  </a:moveTo>
                  <a:lnTo>
                    <a:pt x="351" y="298"/>
                  </a:lnTo>
                  <a:lnTo>
                    <a:pt x="216" y="594"/>
                  </a:lnTo>
                  <a:lnTo>
                    <a:pt x="81" y="918"/>
                  </a:lnTo>
                  <a:lnTo>
                    <a:pt x="0" y="1295"/>
                  </a:lnTo>
                  <a:lnTo>
                    <a:pt x="1349" y="1538"/>
                  </a:lnTo>
                  <a:lnTo>
                    <a:pt x="2562" y="1781"/>
                  </a:lnTo>
                  <a:lnTo>
                    <a:pt x="3128" y="1915"/>
                  </a:lnTo>
                  <a:lnTo>
                    <a:pt x="3614" y="2077"/>
                  </a:lnTo>
                  <a:lnTo>
                    <a:pt x="4072" y="2212"/>
                  </a:lnTo>
                  <a:lnTo>
                    <a:pt x="4504" y="2374"/>
                  </a:lnTo>
                  <a:lnTo>
                    <a:pt x="4423" y="2158"/>
                  </a:lnTo>
                  <a:lnTo>
                    <a:pt x="4315" y="1915"/>
                  </a:lnTo>
                  <a:lnTo>
                    <a:pt x="4099" y="1457"/>
                  </a:lnTo>
                  <a:lnTo>
                    <a:pt x="3695" y="1376"/>
                  </a:lnTo>
                  <a:lnTo>
                    <a:pt x="3290" y="1295"/>
                  </a:lnTo>
                  <a:lnTo>
                    <a:pt x="2940" y="1214"/>
                  </a:lnTo>
                  <a:lnTo>
                    <a:pt x="2616" y="1107"/>
                  </a:lnTo>
                  <a:lnTo>
                    <a:pt x="2292" y="999"/>
                  </a:lnTo>
                  <a:lnTo>
                    <a:pt x="1969" y="864"/>
                  </a:lnTo>
                  <a:lnTo>
                    <a:pt x="1591" y="675"/>
                  </a:lnTo>
                  <a:lnTo>
                    <a:pt x="1214" y="486"/>
                  </a:lnTo>
                  <a:lnTo>
                    <a:pt x="863" y="271"/>
                  </a:lnTo>
                  <a:lnTo>
                    <a:pt x="5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0" name="Google Shape;11470;p74"/>
            <p:cNvSpPr/>
            <p:nvPr/>
          </p:nvSpPr>
          <p:spPr>
            <a:xfrm flipH="1">
              <a:off x="6529559" y="3455078"/>
              <a:ext cx="189572" cy="145409"/>
            </a:xfrm>
            <a:custGeom>
              <a:avLst/>
              <a:gdLst/>
              <a:ahLst/>
              <a:cxnLst/>
              <a:rect l="l" t="t" r="r" b="b"/>
              <a:pathLst>
                <a:path w="3588" h="2752" extrusionOk="0">
                  <a:moveTo>
                    <a:pt x="1295" y="1"/>
                  </a:moveTo>
                  <a:lnTo>
                    <a:pt x="1160" y="55"/>
                  </a:lnTo>
                  <a:lnTo>
                    <a:pt x="864" y="297"/>
                  </a:lnTo>
                  <a:lnTo>
                    <a:pt x="648" y="486"/>
                  </a:lnTo>
                  <a:lnTo>
                    <a:pt x="432" y="702"/>
                  </a:lnTo>
                  <a:lnTo>
                    <a:pt x="216" y="971"/>
                  </a:lnTo>
                  <a:lnTo>
                    <a:pt x="1" y="1295"/>
                  </a:lnTo>
                  <a:lnTo>
                    <a:pt x="351" y="1565"/>
                  </a:lnTo>
                  <a:lnTo>
                    <a:pt x="702" y="1780"/>
                  </a:lnTo>
                  <a:lnTo>
                    <a:pt x="1079" y="1969"/>
                  </a:lnTo>
                  <a:lnTo>
                    <a:pt x="1457" y="2158"/>
                  </a:lnTo>
                  <a:lnTo>
                    <a:pt x="1780" y="2293"/>
                  </a:lnTo>
                  <a:lnTo>
                    <a:pt x="2104" y="2401"/>
                  </a:lnTo>
                  <a:lnTo>
                    <a:pt x="2428" y="2508"/>
                  </a:lnTo>
                  <a:lnTo>
                    <a:pt x="2778" y="2589"/>
                  </a:lnTo>
                  <a:lnTo>
                    <a:pt x="3183" y="2670"/>
                  </a:lnTo>
                  <a:lnTo>
                    <a:pt x="3587" y="2751"/>
                  </a:lnTo>
                  <a:lnTo>
                    <a:pt x="3237" y="2212"/>
                  </a:lnTo>
                  <a:lnTo>
                    <a:pt x="2886" y="1726"/>
                  </a:lnTo>
                  <a:lnTo>
                    <a:pt x="2508" y="1268"/>
                  </a:lnTo>
                  <a:lnTo>
                    <a:pt x="2131" y="837"/>
                  </a:lnTo>
                  <a:lnTo>
                    <a:pt x="1538" y="216"/>
                  </a:lnTo>
                  <a:lnTo>
                    <a:pt x="129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1" name="Google Shape;11471;p74"/>
            <p:cNvSpPr/>
            <p:nvPr/>
          </p:nvSpPr>
          <p:spPr>
            <a:xfrm flipH="1">
              <a:off x="7136546" y="3727186"/>
              <a:ext cx="356214" cy="458841"/>
            </a:xfrm>
            <a:custGeom>
              <a:avLst/>
              <a:gdLst/>
              <a:ahLst/>
              <a:cxnLst/>
              <a:rect l="l" t="t" r="r" b="b"/>
              <a:pathLst>
                <a:path w="6742" h="8684" extrusionOk="0">
                  <a:moveTo>
                    <a:pt x="3317" y="1"/>
                  </a:moveTo>
                  <a:lnTo>
                    <a:pt x="2967" y="28"/>
                  </a:lnTo>
                  <a:lnTo>
                    <a:pt x="2643" y="109"/>
                  </a:lnTo>
                  <a:lnTo>
                    <a:pt x="2320" y="244"/>
                  </a:lnTo>
                  <a:lnTo>
                    <a:pt x="2023" y="405"/>
                  </a:lnTo>
                  <a:lnTo>
                    <a:pt x="1699" y="621"/>
                  </a:lnTo>
                  <a:lnTo>
                    <a:pt x="1430" y="864"/>
                  </a:lnTo>
                  <a:lnTo>
                    <a:pt x="1160" y="1160"/>
                  </a:lnTo>
                  <a:lnTo>
                    <a:pt x="917" y="1457"/>
                  </a:lnTo>
                  <a:lnTo>
                    <a:pt x="702" y="1781"/>
                  </a:lnTo>
                  <a:lnTo>
                    <a:pt x="540" y="2131"/>
                  </a:lnTo>
                  <a:lnTo>
                    <a:pt x="378" y="2509"/>
                  </a:lnTo>
                  <a:lnTo>
                    <a:pt x="243" y="2886"/>
                  </a:lnTo>
                  <a:lnTo>
                    <a:pt x="135" y="3291"/>
                  </a:lnTo>
                  <a:lnTo>
                    <a:pt x="55" y="3695"/>
                  </a:lnTo>
                  <a:lnTo>
                    <a:pt x="28" y="4127"/>
                  </a:lnTo>
                  <a:lnTo>
                    <a:pt x="1" y="4531"/>
                  </a:lnTo>
                  <a:lnTo>
                    <a:pt x="28" y="4963"/>
                  </a:lnTo>
                  <a:lnTo>
                    <a:pt x="82" y="5367"/>
                  </a:lnTo>
                  <a:lnTo>
                    <a:pt x="162" y="5771"/>
                  </a:lnTo>
                  <a:lnTo>
                    <a:pt x="270" y="6149"/>
                  </a:lnTo>
                  <a:lnTo>
                    <a:pt x="405" y="6527"/>
                  </a:lnTo>
                  <a:lnTo>
                    <a:pt x="567" y="6877"/>
                  </a:lnTo>
                  <a:lnTo>
                    <a:pt x="756" y="7201"/>
                  </a:lnTo>
                  <a:lnTo>
                    <a:pt x="998" y="7524"/>
                  </a:lnTo>
                  <a:lnTo>
                    <a:pt x="1241" y="7794"/>
                  </a:lnTo>
                  <a:lnTo>
                    <a:pt x="1511" y="8037"/>
                  </a:lnTo>
                  <a:lnTo>
                    <a:pt x="1807" y="8252"/>
                  </a:lnTo>
                  <a:lnTo>
                    <a:pt x="2104" y="8414"/>
                  </a:lnTo>
                  <a:lnTo>
                    <a:pt x="2428" y="8549"/>
                  </a:lnTo>
                  <a:lnTo>
                    <a:pt x="2751" y="8630"/>
                  </a:lnTo>
                  <a:lnTo>
                    <a:pt x="3102" y="8684"/>
                  </a:lnTo>
                  <a:lnTo>
                    <a:pt x="3263" y="8684"/>
                  </a:lnTo>
                  <a:lnTo>
                    <a:pt x="3560" y="8657"/>
                  </a:lnTo>
                  <a:lnTo>
                    <a:pt x="3857" y="8603"/>
                  </a:lnTo>
                  <a:lnTo>
                    <a:pt x="4153" y="8522"/>
                  </a:lnTo>
                  <a:lnTo>
                    <a:pt x="4450" y="8414"/>
                  </a:lnTo>
                  <a:lnTo>
                    <a:pt x="4720" y="8279"/>
                  </a:lnTo>
                  <a:lnTo>
                    <a:pt x="4962" y="8090"/>
                  </a:lnTo>
                  <a:lnTo>
                    <a:pt x="5232" y="7902"/>
                  </a:lnTo>
                  <a:lnTo>
                    <a:pt x="5448" y="7659"/>
                  </a:lnTo>
                  <a:lnTo>
                    <a:pt x="5663" y="7416"/>
                  </a:lnTo>
                  <a:lnTo>
                    <a:pt x="5879" y="7147"/>
                  </a:lnTo>
                  <a:lnTo>
                    <a:pt x="6068" y="6850"/>
                  </a:lnTo>
                  <a:lnTo>
                    <a:pt x="6230" y="6527"/>
                  </a:lnTo>
                  <a:lnTo>
                    <a:pt x="6364" y="6203"/>
                  </a:lnTo>
                  <a:lnTo>
                    <a:pt x="6499" y="5852"/>
                  </a:lnTo>
                  <a:lnTo>
                    <a:pt x="6607" y="5502"/>
                  </a:lnTo>
                  <a:lnTo>
                    <a:pt x="6688" y="5124"/>
                  </a:lnTo>
                  <a:lnTo>
                    <a:pt x="6688" y="5070"/>
                  </a:lnTo>
                  <a:lnTo>
                    <a:pt x="6742" y="4558"/>
                  </a:lnTo>
                  <a:lnTo>
                    <a:pt x="6742" y="4369"/>
                  </a:lnTo>
                  <a:lnTo>
                    <a:pt x="6580" y="4261"/>
                  </a:lnTo>
                  <a:lnTo>
                    <a:pt x="6445" y="4127"/>
                  </a:lnTo>
                  <a:lnTo>
                    <a:pt x="6310" y="3965"/>
                  </a:lnTo>
                  <a:lnTo>
                    <a:pt x="6230" y="3776"/>
                  </a:lnTo>
                  <a:lnTo>
                    <a:pt x="6122" y="3479"/>
                  </a:lnTo>
                  <a:lnTo>
                    <a:pt x="6068" y="3345"/>
                  </a:lnTo>
                  <a:lnTo>
                    <a:pt x="6041" y="3614"/>
                  </a:lnTo>
                  <a:lnTo>
                    <a:pt x="5987" y="3830"/>
                  </a:lnTo>
                  <a:lnTo>
                    <a:pt x="5906" y="3992"/>
                  </a:lnTo>
                  <a:lnTo>
                    <a:pt x="5852" y="4127"/>
                  </a:lnTo>
                  <a:lnTo>
                    <a:pt x="5825" y="4477"/>
                  </a:lnTo>
                  <a:lnTo>
                    <a:pt x="5825" y="4504"/>
                  </a:lnTo>
                  <a:lnTo>
                    <a:pt x="5798" y="4801"/>
                  </a:lnTo>
                  <a:lnTo>
                    <a:pt x="5744" y="5124"/>
                  </a:lnTo>
                  <a:lnTo>
                    <a:pt x="5690" y="5394"/>
                  </a:lnTo>
                  <a:lnTo>
                    <a:pt x="5609" y="5691"/>
                  </a:lnTo>
                  <a:lnTo>
                    <a:pt x="5502" y="5987"/>
                  </a:lnTo>
                  <a:lnTo>
                    <a:pt x="5367" y="6257"/>
                  </a:lnTo>
                  <a:lnTo>
                    <a:pt x="5205" y="6527"/>
                  </a:lnTo>
                  <a:lnTo>
                    <a:pt x="5043" y="6769"/>
                  </a:lnTo>
                  <a:lnTo>
                    <a:pt x="4854" y="6985"/>
                  </a:lnTo>
                  <a:lnTo>
                    <a:pt x="4666" y="7201"/>
                  </a:lnTo>
                  <a:lnTo>
                    <a:pt x="4450" y="7362"/>
                  </a:lnTo>
                  <a:lnTo>
                    <a:pt x="4234" y="7497"/>
                  </a:lnTo>
                  <a:lnTo>
                    <a:pt x="4018" y="7632"/>
                  </a:lnTo>
                  <a:lnTo>
                    <a:pt x="3776" y="7713"/>
                  </a:lnTo>
                  <a:lnTo>
                    <a:pt x="3533" y="7767"/>
                  </a:lnTo>
                  <a:lnTo>
                    <a:pt x="3156" y="7767"/>
                  </a:lnTo>
                  <a:lnTo>
                    <a:pt x="2859" y="7740"/>
                  </a:lnTo>
                  <a:lnTo>
                    <a:pt x="2589" y="7632"/>
                  </a:lnTo>
                  <a:lnTo>
                    <a:pt x="2320" y="7497"/>
                  </a:lnTo>
                  <a:lnTo>
                    <a:pt x="2050" y="7309"/>
                  </a:lnTo>
                  <a:lnTo>
                    <a:pt x="1780" y="7039"/>
                  </a:lnTo>
                  <a:lnTo>
                    <a:pt x="1511" y="6715"/>
                  </a:lnTo>
                  <a:lnTo>
                    <a:pt x="1295" y="6311"/>
                  </a:lnTo>
                  <a:lnTo>
                    <a:pt x="1133" y="5906"/>
                  </a:lnTo>
                  <a:lnTo>
                    <a:pt x="1025" y="5448"/>
                  </a:lnTo>
                  <a:lnTo>
                    <a:pt x="944" y="4990"/>
                  </a:lnTo>
                  <a:lnTo>
                    <a:pt x="917" y="4585"/>
                  </a:lnTo>
                  <a:lnTo>
                    <a:pt x="917" y="4181"/>
                  </a:lnTo>
                  <a:lnTo>
                    <a:pt x="971" y="3830"/>
                  </a:lnTo>
                  <a:lnTo>
                    <a:pt x="1025" y="3479"/>
                  </a:lnTo>
                  <a:lnTo>
                    <a:pt x="1106" y="3156"/>
                  </a:lnTo>
                  <a:lnTo>
                    <a:pt x="1214" y="2832"/>
                  </a:lnTo>
                  <a:lnTo>
                    <a:pt x="1349" y="2536"/>
                  </a:lnTo>
                  <a:lnTo>
                    <a:pt x="1484" y="2266"/>
                  </a:lnTo>
                  <a:lnTo>
                    <a:pt x="1646" y="1996"/>
                  </a:lnTo>
                  <a:lnTo>
                    <a:pt x="1834" y="1754"/>
                  </a:lnTo>
                  <a:lnTo>
                    <a:pt x="2050" y="1511"/>
                  </a:lnTo>
                  <a:lnTo>
                    <a:pt x="2293" y="1322"/>
                  </a:lnTo>
                  <a:lnTo>
                    <a:pt x="2562" y="1133"/>
                  </a:lnTo>
                  <a:lnTo>
                    <a:pt x="2859" y="999"/>
                  </a:lnTo>
                  <a:lnTo>
                    <a:pt x="3183" y="918"/>
                  </a:lnTo>
                  <a:lnTo>
                    <a:pt x="3479" y="891"/>
                  </a:lnTo>
                  <a:lnTo>
                    <a:pt x="3614" y="891"/>
                  </a:lnTo>
                  <a:lnTo>
                    <a:pt x="3776" y="918"/>
                  </a:lnTo>
                  <a:lnTo>
                    <a:pt x="3938" y="945"/>
                  </a:lnTo>
                  <a:lnTo>
                    <a:pt x="4261" y="1080"/>
                  </a:lnTo>
                  <a:lnTo>
                    <a:pt x="4558" y="1241"/>
                  </a:lnTo>
                  <a:lnTo>
                    <a:pt x="4827" y="1484"/>
                  </a:lnTo>
                  <a:lnTo>
                    <a:pt x="5043" y="1700"/>
                  </a:lnTo>
                  <a:lnTo>
                    <a:pt x="5232" y="1969"/>
                  </a:lnTo>
                  <a:lnTo>
                    <a:pt x="5448" y="2347"/>
                  </a:lnTo>
                  <a:lnTo>
                    <a:pt x="5636" y="2778"/>
                  </a:lnTo>
                  <a:lnTo>
                    <a:pt x="5717" y="2751"/>
                  </a:lnTo>
                  <a:lnTo>
                    <a:pt x="5825" y="2724"/>
                  </a:lnTo>
                  <a:lnTo>
                    <a:pt x="5960" y="2724"/>
                  </a:lnTo>
                  <a:lnTo>
                    <a:pt x="6149" y="2778"/>
                  </a:lnTo>
                  <a:lnTo>
                    <a:pt x="6607" y="2940"/>
                  </a:lnTo>
                  <a:lnTo>
                    <a:pt x="6499" y="2536"/>
                  </a:lnTo>
                  <a:lnTo>
                    <a:pt x="6364" y="2158"/>
                  </a:lnTo>
                  <a:lnTo>
                    <a:pt x="6203" y="1808"/>
                  </a:lnTo>
                  <a:lnTo>
                    <a:pt x="5987" y="1484"/>
                  </a:lnTo>
                  <a:lnTo>
                    <a:pt x="5771" y="1160"/>
                  </a:lnTo>
                  <a:lnTo>
                    <a:pt x="5529" y="864"/>
                  </a:lnTo>
                  <a:lnTo>
                    <a:pt x="5259" y="621"/>
                  </a:lnTo>
                  <a:lnTo>
                    <a:pt x="4962" y="432"/>
                  </a:lnTo>
                  <a:lnTo>
                    <a:pt x="4666" y="244"/>
                  </a:lnTo>
                  <a:lnTo>
                    <a:pt x="4342" y="136"/>
                  </a:lnTo>
                  <a:lnTo>
                    <a:pt x="3991" y="28"/>
                  </a:lnTo>
                  <a:lnTo>
                    <a:pt x="366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2" name="Google Shape;11472;p74"/>
            <p:cNvSpPr/>
            <p:nvPr/>
          </p:nvSpPr>
          <p:spPr>
            <a:xfrm flipH="1">
              <a:off x="7239097" y="3862553"/>
              <a:ext cx="151055" cy="186728"/>
            </a:xfrm>
            <a:custGeom>
              <a:avLst/>
              <a:gdLst/>
              <a:ahLst/>
              <a:cxnLst/>
              <a:rect l="l" t="t" r="r" b="b"/>
              <a:pathLst>
                <a:path w="2859" h="3534" extrusionOk="0">
                  <a:moveTo>
                    <a:pt x="1483" y="917"/>
                  </a:moveTo>
                  <a:lnTo>
                    <a:pt x="1591" y="944"/>
                  </a:lnTo>
                  <a:lnTo>
                    <a:pt x="1699" y="998"/>
                  </a:lnTo>
                  <a:lnTo>
                    <a:pt x="1753" y="1079"/>
                  </a:lnTo>
                  <a:lnTo>
                    <a:pt x="1807" y="1133"/>
                  </a:lnTo>
                  <a:lnTo>
                    <a:pt x="1888" y="1295"/>
                  </a:lnTo>
                  <a:lnTo>
                    <a:pt x="1942" y="1457"/>
                  </a:lnTo>
                  <a:lnTo>
                    <a:pt x="1969" y="1619"/>
                  </a:lnTo>
                  <a:lnTo>
                    <a:pt x="1969" y="1807"/>
                  </a:lnTo>
                  <a:lnTo>
                    <a:pt x="1942" y="1996"/>
                  </a:lnTo>
                  <a:lnTo>
                    <a:pt x="1888" y="2158"/>
                  </a:lnTo>
                  <a:lnTo>
                    <a:pt x="1807" y="2320"/>
                  </a:lnTo>
                  <a:lnTo>
                    <a:pt x="1726" y="2454"/>
                  </a:lnTo>
                  <a:lnTo>
                    <a:pt x="1672" y="2508"/>
                  </a:lnTo>
                  <a:lnTo>
                    <a:pt x="1591" y="2562"/>
                  </a:lnTo>
                  <a:lnTo>
                    <a:pt x="1483" y="2616"/>
                  </a:lnTo>
                  <a:lnTo>
                    <a:pt x="1375" y="2643"/>
                  </a:lnTo>
                  <a:lnTo>
                    <a:pt x="1294" y="2616"/>
                  </a:lnTo>
                  <a:lnTo>
                    <a:pt x="1187" y="2562"/>
                  </a:lnTo>
                  <a:lnTo>
                    <a:pt x="1106" y="2481"/>
                  </a:lnTo>
                  <a:lnTo>
                    <a:pt x="1052" y="2374"/>
                  </a:lnTo>
                  <a:lnTo>
                    <a:pt x="971" y="2239"/>
                  </a:lnTo>
                  <a:lnTo>
                    <a:pt x="944" y="2077"/>
                  </a:lnTo>
                  <a:lnTo>
                    <a:pt x="917" y="1915"/>
                  </a:lnTo>
                  <a:lnTo>
                    <a:pt x="917" y="1726"/>
                  </a:lnTo>
                  <a:lnTo>
                    <a:pt x="944" y="1565"/>
                  </a:lnTo>
                  <a:lnTo>
                    <a:pt x="998" y="1376"/>
                  </a:lnTo>
                  <a:lnTo>
                    <a:pt x="1052" y="1241"/>
                  </a:lnTo>
                  <a:lnTo>
                    <a:pt x="1160" y="1106"/>
                  </a:lnTo>
                  <a:lnTo>
                    <a:pt x="1268" y="971"/>
                  </a:lnTo>
                  <a:lnTo>
                    <a:pt x="1375" y="944"/>
                  </a:lnTo>
                  <a:lnTo>
                    <a:pt x="1483" y="917"/>
                  </a:lnTo>
                  <a:close/>
                  <a:moveTo>
                    <a:pt x="1564" y="1"/>
                  </a:moveTo>
                  <a:lnTo>
                    <a:pt x="1375" y="28"/>
                  </a:lnTo>
                  <a:lnTo>
                    <a:pt x="1187" y="55"/>
                  </a:lnTo>
                  <a:lnTo>
                    <a:pt x="998" y="109"/>
                  </a:lnTo>
                  <a:lnTo>
                    <a:pt x="836" y="189"/>
                  </a:lnTo>
                  <a:lnTo>
                    <a:pt x="647" y="324"/>
                  </a:lnTo>
                  <a:lnTo>
                    <a:pt x="459" y="513"/>
                  </a:lnTo>
                  <a:lnTo>
                    <a:pt x="270" y="756"/>
                  </a:lnTo>
                  <a:lnTo>
                    <a:pt x="135" y="1052"/>
                  </a:lnTo>
                  <a:lnTo>
                    <a:pt x="54" y="1349"/>
                  </a:lnTo>
                  <a:lnTo>
                    <a:pt x="0" y="1672"/>
                  </a:lnTo>
                  <a:lnTo>
                    <a:pt x="0" y="2023"/>
                  </a:lnTo>
                  <a:lnTo>
                    <a:pt x="27" y="2239"/>
                  </a:lnTo>
                  <a:lnTo>
                    <a:pt x="81" y="2428"/>
                  </a:lnTo>
                  <a:lnTo>
                    <a:pt x="162" y="2616"/>
                  </a:lnTo>
                  <a:lnTo>
                    <a:pt x="243" y="2778"/>
                  </a:lnTo>
                  <a:lnTo>
                    <a:pt x="324" y="2940"/>
                  </a:lnTo>
                  <a:lnTo>
                    <a:pt x="432" y="3102"/>
                  </a:lnTo>
                  <a:lnTo>
                    <a:pt x="566" y="3209"/>
                  </a:lnTo>
                  <a:lnTo>
                    <a:pt x="701" y="3317"/>
                  </a:lnTo>
                  <a:lnTo>
                    <a:pt x="836" y="3398"/>
                  </a:lnTo>
                  <a:lnTo>
                    <a:pt x="998" y="3479"/>
                  </a:lnTo>
                  <a:lnTo>
                    <a:pt x="1160" y="3506"/>
                  </a:lnTo>
                  <a:lnTo>
                    <a:pt x="1321" y="3533"/>
                  </a:lnTo>
                  <a:lnTo>
                    <a:pt x="1402" y="3533"/>
                  </a:lnTo>
                  <a:lnTo>
                    <a:pt x="1645" y="3506"/>
                  </a:lnTo>
                  <a:lnTo>
                    <a:pt x="1888" y="3452"/>
                  </a:lnTo>
                  <a:lnTo>
                    <a:pt x="2103" y="3317"/>
                  </a:lnTo>
                  <a:lnTo>
                    <a:pt x="2292" y="3156"/>
                  </a:lnTo>
                  <a:lnTo>
                    <a:pt x="2427" y="3048"/>
                  </a:lnTo>
                  <a:lnTo>
                    <a:pt x="2562" y="2832"/>
                  </a:lnTo>
                  <a:lnTo>
                    <a:pt x="2697" y="2616"/>
                  </a:lnTo>
                  <a:lnTo>
                    <a:pt x="2778" y="2347"/>
                  </a:lnTo>
                  <a:lnTo>
                    <a:pt x="2831" y="2104"/>
                  </a:lnTo>
                  <a:lnTo>
                    <a:pt x="2858" y="1861"/>
                  </a:lnTo>
                  <a:lnTo>
                    <a:pt x="2858" y="1592"/>
                  </a:lnTo>
                  <a:lnTo>
                    <a:pt x="2831" y="1322"/>
                  </a:lnTo>
                  <a:lnTo>
                    <a:pt x="2778" y="1079"/>
                  </a:lnTo>
                  <a:lnTo>
                    <a:pt x="2670" y="837"/>
                  </a:lnTo>
                  <a:lnTo>
                    <a:pt x="2562" y="648"/>
                  </a:lnTo>
                  <a:lnTo>
                    <a:pt x="2481" y="513"/>
                  </a:lnTo>
                  <a:lnTo>
                    <a:pt x="2346" y="378"/>
                  </a:lnTo>
                  <a:lnTo>
                    <a:pt x="2184" y="243"/>
                  </a:lnTo>
                  <a:lnTo>
                    <a:pt x="1969" y="135"/>
                  </a:lnTo>
                  <a:lnTo>
                    <a:pt x="1780" y="55"/>
                  </a:lnTo>
                  <a:lnTo>
                    <a:pt x="156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3" name="Google Shape;11473;p74"/>
            <p:cNvSpPr/>
            <p:nvPr/>
          </p:nvSpPr>
          <p:spPr>
            <a:xfrm flipH="1">
              <a:off x="5998131" y="3267033"/>
              <a:ext cx="141122" cy="270739"/>
            </a:xfrm>
            <a:custGeom>
              <a:avLst/>
              <a:gdLst/>
              <a:ahLst/>
              <a:cxnLst/>
              <a:rect l="l" t="t" r="r" b="b"/>
              <a:pathLst>
                <a:path w="2671" h="5124" extrusionOk="0">
                  <a:moveTo>
                    <a:pt x="1214" y="0"/>
                  </a:moveTo>
                  <a:lnTo>
                    <a:pt x="1268" y="189"/>
                  </a:lnTo>
                  <a:lnTo>
                    <a:pt x="1322" y="432"/>
                  </a:lnTo>
                  <a:lnTo>
                    <a:pt x="1349" y="647"/>
                  </a:lnTo>
                  <a:lnTo>
                    <a:pt x="1376" y="863"/>
                  </a:lnTo>
                  <a:lnTo>
                    <a:pt x="1349" y="1348"/>
                  </a:lnTo>
                  <a:lnTo>
                    <a:pt x="1268" y="1861"/>
                  </a:lnTo>
                  <a:lnTo>
                    <a:pt x="1214" y="2265"/>
                  </a:lnTo>
                  <a:lnTo>
                    <a:pt x="1106" y="2724"/>
                  </a:lnTo>
                  <a:lnTo>
                    <a:pt x="917" y="3209"/>
                  </a:lnTo>
                  <a:lnTo>
                    <a:pt x="675" y="3721"/>
                  </a:lnTo>
                  <a:lnTo>
                    <a:pt x="351" y="4476"/>
                  </a:lnTo>
                  <a:lnTo>
                    <a:pt x="1" y="5124"/>
                  </a:lnTo>
                  <a:lnTo>
                    <a:pt x="486" y="4719"/>
                  </a:lnTo>
                  <a:lnTo>
                    <a:pt x="944" y="4288"/>
                  </a:lnTo>
                  <a:lnTo>
                    <a:pt x="1214" y="4018"/>
                  </a:lnTo>
                  <a:lnTo>
                    <a:pt x="1484" y="3748"/>
                  </a:lnTo>
                  <a:lnTo>
                    <a:pt x="1699" y="3479"/>
                  </a:lnTo>
                  <a:lnTo>
                    <a:pt x="1915" y="3182"/>
                  </a:lnTo>
                  <a:lnTo>
                    <a:pt x="2320" y="2562"/>
                  </a:lnTo>
                  <a:lnTo>
                    <a:pt x="2670" y="1888"/>
                  </a:lnTo>
                  <a:lnTo>
                    <a:pt x="1996" y="944"/>
                  </a:lnTo>
                  <a:lnTo>
                    <a:pt x="1592" y="486"/>
                  </a:lnTo>
                  <a:lnTo>
                    <a:pt x="12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4" name="Google Shape;11474;p74"/>
            <p:cNvSpPr/>
            <p:nvPr/>
          </p:nvSpPr>
          <p:spPr>
            <a:xfrm flipH="1">
              <a:off x="6184805" y="3192957"/>
              <a:ext cx="290698" cy="320618"/>
            </a:xfrm>
            <a:custGeom>
              <a:avLst/>
              <a:gdLst/>
              <a:ahLst/>
              <a:cxnLst/>
              <a:rect l="l" t="t" r="r" b="b"/>
              <a:pathLst>
                <a:path w="5502" h="6068" extrusionOk="0">
                  <a:moveTo>
                    <a:pt x="4962" y="0"/>
                  </a:moveTo>
                  <a:lnTo>
                    <a:pt x="4558" y="27"/>
                  </a:lnTo>
                  <a:lnTo>
                    <a:pt x="4073" y="81"/>
                  </a:lnTo>
                  <a:lnTo>
                    <a:pt x="3533" y="162"/>
                  </a:lnTo>
                  <a:lnTo>
                    <a:pt x="2994" y="270"/>
                  </a:lnTo>
                  <a:lnTo>
                    <a:pt x="2482" y="404"/>
                  </a:lnTo>
                  <a:lnTo>
                    <a:pt x="1996" y="539"/>
                  </a:lnTo>
                  <a:lnTo>
                    <a:pt x="2131" y="674"/>
                  </a:lnTo>
                  <a:lnTo>
                    <a:pt x="2239" y="836"/>
                  </a:lnTo>
                  <a:lnTo>
                    <a:pt x="2320" y="998"/>
                  </a:lnTo>
                  <a:lnTo>
                    <a:pt x="2347" y="1186"/>
                  </a:lnTo>
                  <a:lnTo>
                    <a:pt x="2401" y="1429"/>
                  </a:lnTo>
                  <a:lnTo>
                    <a:pt x="2374" y="1699"/>
                  </a:lnTo>
                  <a:lnTo>
                    <a:pt x="2347" y="1861"/>
                  </a:lnTo>
                  <a:lnTo>
                    <a:pt x="2293" y="2022"/>
                  </a:lnTo>
                  <a:lnTo>
                    <a:pt x="2212" y="2184"/>
                  </a:lnTo>
                  <a:lnTo>
                    <a:pt x="2104" y="2319"/>
                  </a:lnTo>
                  <a:lnTo>
                    <a:pt x="1969" y="2481"/>
                  </a:lnTo>
                  <a:lnTo>
                    <a:pt x="1807" y="2643"/>
                  </a:lnTo>
                  <a:lnTo>
                    <a:pt x="1565" y="2858"/>
                  </a:lnTo>
                  <a:lnTo>
                    <a:pt x="1322" y="3047"/>
                  </a:lnTo>
                  <a:lnTo>
                    <a:pt x="1079" y="3209"/>
                  </a:lnTo>
                  <a:lnTo>
                    <a:pt x="837" y="3317"/>
                  </a:lnTo>
                  <a:lnTo>
                    <a:pt x="621" y="3398"/>
                  </a:lnTo>
                  <a:lnTo>
                    <a:pt x="405" y="3479"/>
                  </a:lnTo>
                  <a:lnTo>
                    <a:pt x="190" y="3505"/>
                  </a:lnTo>
                  <a:lnTo>
                    <a:pt x="1" y="3532"/>
                  </a:lnTo>
                  <a:lnTo>
                    <a:pt x="324" y="4099"/>
                  </a:lnTo>
                  <a:lnTo>
                    <a:pt x="324" y="4099"/>
                  </a:lnTo>
                  <a:lnTo>
                    <a:pt x="243" y="3748"/>
                  </a:lnTo>
                  <a:lnTo>
                    <a:pt x="243" y="3748"/>
                  </a:lnTo>
                  <a:lnTo>
                    <a:pt x="378" y="4153"/>
                  </a:lnTo>
                  <a:lnTo>
                    <a:pt x="567" y="4503"/>
                  </a:lnTo>
                  <a:lnTo>
                    <a:pt x="945" y="5123"/>
                  </a:lnTo>
                  <a:lnTo>
                    <a:pt x="1349" y="5690"/>
                  </a:lnTo>
                  <a:lnTo>
                    <a:pt x="1673" y="6067"/>
                  </a:lnTo>
                  <a:lnTo>
                    <a:pt x="2320" y="5366"/>
                  </a:lnTo>
                  <a:lnTo>
                    <a:pt x="2023" y="5312"/>
                  </a:lnTo>
                  <a:lnTo>
                    <a:pt x="2131" y="5016"/>
                  </a:lnTo>
                  <a:lnTo>
                    <a:pt x="2428" y="4287"/>
                  </a:lnTo>
                  <a:lnTo>
                    <a:pt x="2859" y="3317"/>
                  </a:lnTo>
                  <a:lnTo>
                    <a:pt x="3129" y="2777"/>
                  </a:lnTo>
                  <a:lnTo>
                    <a:pt x="3398" y="2211"/>
                  </a:lnTo>
                  <a:lnTo>
                    <a:pt x="3641" y="1807"/>
                  </a:lnTo>
                  <a:lnTo>
                    <a:pt x="3884" y="1402"/>
                  </a:lnTo>
                  <a:lnTo>
                    <a:pt x="4153" y="1025"/>
                  </a:lnTo>
                  <a:lnTo>
                    <a:pt x="4423" y="701"/>
                  </a:lnTo>
                  <a:lnTo>
                    <a:pt x="4693" y="458"/>
                  </a:lnTo>
                  <a:lnTo>
                    <a:pt x="4935" y="243"/>
                  </a:lnTo>
                  <a:lnTo>
                    <a:pt x="5070" y="189"/>
                  </a:lnTo>
                  <a:lnTo>
                    <a:pt x="5205" y="135"/>
                  </a:lnTo>
                  <a:lnTo>
                    <a:pt x="5340" y="108"/>
                  </a:lnTo>
                  <a:lnTo>
                    <a:pt x="5502" y="108"/>
                  </a:lnTo>
                  <a:lnTo>
                    <a:pt x="5421" y="54"/>
                  </a:lnTo>
                  <a:lnTo>
                    <a:pt x="5286" y="27"/>
                  </a:lnTo>
                  <a:lnTo>
                    <a:pt x="49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5" name="Google Shape;11475;p74"/>
            <p:cNvSpPr/>
            <p:nvPr/>
          </p:nvSpPr>
          <p:spPr>
            <a:xfrm flipH="1">
              <a:off x="6425573" y="3430879"/>
              <a:ext cx="19972" cy="32812"/>
            </a:xfrm>
            <a:custGeom>
              <a:avLst/>
              <a:gdLst/>
              <a:ahLst/>
              <a:cxnLst/>
              <a:rect l="l" t="t" r="r" b="b"/>
              <a:pathLst>
                <a:path w="378" h="621" extrusionOk="0">
                  <a:moveTo>
                    <a:pt x="0" y="0"/>
                  </a:moveTo>
                  <a:lnTo>
                    <a:pt x="162" y="324"/>
                  </a:lnTo>
                  <a:lnTo>
                    <a:pt x="378" y="6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6" name="Google Shape;11476;p74"/>
            <p:cNvSpPr/>
            <p:nvPr/>
          </p:nvSpPr>
          <p:spPr>
            <a:xfrm flipH="1">
              <a:off x="6395674" y="3349670"/>
              <a:ext cx="255035" cy="306352"/>
            </a:xfrm>
            <a:custGeom>
              <a:avLst/>
              <a:gdLst/>
              <a:ahLst/>
              <a:cxnLst/>
              <a:rect l="l" t="t" r="r" b="b"/>
              <a:pathLst>
                <a:path w="4827" h="5798" extrusionOk="0">
                  <a:moveTo>
                    <a:pt x="1942" y="0"/>
                  </a:moveTo>
                  <a:lnTo>
                    <a:pt x="1672" y="189"/>
                  </a:lnTo>
                  <a:lnTo>
                    <a:pt x="1079" y="647"/>
                  </a:lnTo>
                  <a:lnTo>
                    <a:pt x="620" y="1025"/>
                  </a:lnTo>
                  <a:lnTo>
                    <a:pt x="324" y="1321"/>
                  </a:lnTo>
                  <a:lnTo>
                    <a:pt x="135" y="1564"/>
                  </a:lnTo>
                  <a:lnTo>
                    <a:pt x="27" y="1753"/>
                  </a:lnTo>
                  <a:lnTo>
                    <a:pt x="0" y="1888"/>
                  </a:lnTo>
                  <a:lnTo>
                    <a:pt x="0" y="1969"/>
                  </a:lnTo>
                  <a:lnTo>
                    <a:pt x="0" y="1996"/>
                  </a:lnTo>
                  <a:lnTo>
                    <a:pt x="243" y="2211"/>
                  </a:lnTo>
                  <a:lnTo>
                    <a:pt x="836" y="2832"/>
                  </a:lnTo>
                  <a:lnTo>
                    <a:pt x="1213" y="3263"/>
                  </a:lnTo>
                  <a:lnTo>
                    <a:pt x="1591" y="3721"/>
                  </a:lnTo>
                  <a:lnTo>
                    <a:pt x="1942" y="4207"/>
                  </a:lnTo>
                  <a:lnTo>
                    <a:pt x="2292" y="4746"/>
                  </a:lnTo>
                  <a:lnTo>
                    <a:pt x="2508" y="5204"/>
                  </a:lnTo>
                  <a:lnTo>
                    <a:pt x="2616" y="5447"/>
                  </a:lnTo>
                  <a:lnTo>
                    <a:pt x="2697" y="5663"/>
                  </a:lnTo>
                  <a:lnTo>
                    <a:pt x="2939" y="5798"/>
                  </a:lnTo>
                  <a:lnTo>
                    <a:pt x="2939" y="5771"/>
                  </a:lnTo>
                  <a:lnTo>
                    <a:pt x="2966" y="5798"/>
                  </a:lnTo>
                  <a:lnTo>
                    <a:pt x="3020" y="5717"/>
                  </a:lnTo>
                  <a:lnTo>
                    <a:pt x="3263" y="5366"/>
                  </a:lnTo>
                  <a:lnTo>
                    <a:pt x="3640" y="4800"/>
                  </a:lnTo>
                  <a:lnTo>
                    <a:pt x="4180" y="4072"/>
                  </a:lnTo>
                  <a:lnTo>
                    <a:pt x="4827" y="3290"/>
                  </a:lnTo>
                  <a:lnTo>
                    <a:pt x="4422" y="2724"/>
                  </a:lnTo>
                  <a:lnTo>
                    <a:pt x="4234" y="2427"/>
                  </a:lnTo>
                  <a:lnTo>
                    <a:pt x="4045" y="2103"/>
                  </a:lnTo>
                  <a:lnTo>
                    <a:pt x="3802" y="1618"/>
                  </a:lnTo>
                  <a:lnTo>
                    <a:pt x="3721" y="1375"/>
                  </a:lnTo>
                  <a:lnTo>
                    <a:pt x="3640" y="1133"/>
                  </a:lnTo>
                  <a:lnTo>
                    <a:pt x="3317" y="566"/>
                  </a:lnTo>
                  <a:lnTo>
                    <a:pt x="3101" y="566"/>
                  </a:lnTo>
                  <a:lnTo>
                    <a:pt x="2912" y="513"/>
                  </a:lnTo>
                  <a:lnTo>
                    <a:pt x="2697" y="459"/>
                  </a:lnTo>
                  <a:lnTo>
                    <a:pt x="2535" y="405"/>
                  </a:lnTo>
                  <a:lnTo>
                    <a:pt x="2373" y="324"/>
                  </a:lnTo>
                  <a:lnTo>
                    <a:pt x="2211" y="216"/>
                  </a:lnTo>
                  <a:lnTo>
                    <a:pt x="19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7" name="Google Shape;11477;p74"/>
            <p:cNvSpPr/>
            <p:nvPr/>
          </p:nvSpPr>
          <p:spPr>
            <a:xfrm flipH="1">
              <a:off x="5953962" y="3366736"/>
              <a:ext cx="249381" cy="277872"/>
            </a:xfrm>
            <a:custGeom>
              <a:avLst/>
              <a:gdLst/>
              <a:ahLst/>
              <a:cxnLst/>
              <a:rect l="l" t="t" r="r" b="b"/>
              <a:pathLst>
                <a:path w="4720" h="5259" extrusionOk="0">
                  <a:moveTo>
                    <a:pt x="3883" y="1"/>
                  </a:moveTo>
                  <a:lnTo>
                    <a:pt x="3533" y="675"/>
                  </a:lnTo>
                  <a:lnTo>
                    <a:pt x="3128" y="1295"/>
                  </a:lnTo>
                  <a:lnTo>
                    <a:pt x="2912" y="1592"/>
                  </a:lnTo>
                  <a:lnTo>
                    <a:pt x="2697" y="1861"/>
                  </a:lnTo>
                  <a:lnTo>
                    <a:pt x="2427" y="2131"/>
                  </a:lnTo>
                  <a:lnTo>
                    <a:pt x="2157" y="2401"/>
                  </a:lnTo>
                  <a:lnTo>
                    <a:pt x="1699" y="2832"/>
                  </a:lnTo>
                  <a:lnTo>
                    <a:pt x="1214" y="3237"/>
                  </a:lnTo>
                  <a:lnTo>
                    <a:pt x="1214" y="3264"/>
                  </a:lnTo>
                  <a:lnTo>
                    <a:pt x="728" y="4073"/>
                  </a:lnTo>
                  <a:lnTo>
                    <a:pt x="539" y="4396"/>
                  </a:lnTo>
                  <a:lnTo>
                    <a:pt x="486" y="4315"/>
                  </a:lnTo>
                  <a:lnTo>
                    <a:pt x="270" y="4801"/>
                  </a:lnTo>
                  <a:lnTo>
                    <a:pt x="0" y="5259"/>
                  </a:lnTo>
                  <a:lnTo>
                    <a:pt x="674" y="4935"/>
                  </a:lnTo>
                  <a:lnTo>
                    <a:pt x="1375" y="4585"/>
                  </a:lnTo>
                  <a:lnTo>
                    <a:pt x="2103" y="4207"/>
                  </a:lnTo>
                  <a:lnTo>
                    <a:pt x="2454" y="3992"/>
                  </a:lnTo>
                  <a:lnTo>
                    <a:pt x="2805" y="3749"/>
                  </a:lnTo>
                  <a:lnTo>
                    <a:pt x="3128" y="3506"/>
                  </a:lnTo>
                  <a:lnTo>
                    <a:pt x="3425" y="3264"/>
                  </a:lnTo>
                  <a:lnTo>
                    <a:pt x="3721" y="2994"/>
                  </a:lnTo>
                  <a:lnTo>
                    <a:pt x="3991" y="2697"/>
                  </a:lnTo>
                  <a:lnTo>
                    <a:pt x="4234" y="2374"/>
                  </a:lnTo>
                  <a:lnTo>
                    <a:pt x="4422" y="2050"/>
                  </a:lnTo>
                  <a:lnTo>
                    <a:pt x="4611" y="1700"/>
                  </a:lnTo>
                  <a:lnTo>
                    <a:pt x="4719" y="1349"/>
                  </a:lnTo>
                  <a:lnTo>
                    <a:pt x="4342" y="675"/>
                  </a:lnTo>
                  <a:lnTo>
                    <a:pt x="388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8" name="Google Shape;11478;p74"/>
            <p:cNvSpPr/>
            <p:nvPr/>
          </p:nvSpPr>
          <p:spPr>
            <a:xfrm flipH="1">
              <a:off x="5834296" y="3814102"/>
              <a:ext cx="564278" cy="136849"/>
            </a:xfrm>
            <a:custGeom>
              <a:avLst/>
              <a:gdLst/>
              <a:ahLst/>
              <a:cxnLst/>
              <a:rect l="l" t="t" r="r" b="b"/>
              <a:pathLst>
                <a:path w="10680" h="2590" extrusionOk="0">
                  <a:moveTo>
                    <a:pt x="8360" y="1"/>
                  </a:moveTo>
                  <a:lnTo>
                    <a:pt x="7848" y="163"/>
                  </a:lnTo>
                  <a:lnTo>
                    <a:pt x="7308" y="270"/>
                  </a:lnTo>
                  <a:lnTo>
                    <a:pt x="6742" y="378"/>
                  </a:lnTo>
                  <a:lnTo>
                    <a:pt x="6176" y="432"/>
                  </a:lnTo>
                  <a:lnTo>
                    <a:pt x="5610" y="486"/>
                  </a:lnTo>
                  <a:lnTo>
                    <a:pt x="5043" y="513"/>
                  </a:lnTo>
                  <a:lnTo>
                    <a:pt x="4477" y="513"/>
                  </a:lnTo>
                  <a:lnTo>
                    <a:pt x="3911" y="486"/>
                  </a:lnTo>
                  <a:lnTo>
                    <a:pt x="3938" y="1106"/>
                  </a:lnTo>
                  <a:lnTo>
                    <a:pt x="3938" y="1727"/>
                  </a:lnTo>
                  <a:lnTo>
                    <a:pt x="3884" y="1106"/>
                  </a:lnTo>
                  <a:lnTo>
                    <a:pt x="3776" y="486"/>
                  </a:lnTo>
                  <a:lnTo>
                    <a:pt x="2778" y="405"/>
                  </a:lnTo>
                  <a:lnTo>
                    <a:pt x="1835" y="324"/>
                  </a:lnTo>
                  <a:lnTo>
                    <a:pt x="891" y="190"/>
                  </a:lnTo>
                  <a:lnTo>
                    <a:pt x="1" y="28"/>
                  </a:lnTo>
                  <a:lnTo>
                    <a:pt x="324" y="729"/>
                  </a:lnTo>
                  <a:lnTo>
                    <a:pt x="324" y="783"/>
                  </a:lnTo>
                  <a:lnTo>
                    <a:pt x="351" y="837"/>
                  </a:lnTo>
                  <a:lnTo>
                    <a:pt x="432" y="1026"/>
                  </a:lnTo>
                  <a:lnTo>
                    <a:pt x="621" y="1268"/>
                  </a:lnTo>
                  <a:lnTo>
                    <a:pt x="756" y="1403"/>
                  </a:lnTo>
                  <a:lnTo>
                    <a:pt x="918" y="1565"/>
                  </a:lnTo>
                  <a:lnTo>
                    <a:pt x="1133" y="1700"/>
                  </a:lnTo>
                  <a:lnTo>
                    <a:pt x="1376" y="1861"/>
                  </a:lnTo>
                  <a:lnTo>
                    <a:pt x="1700" y="2023"/>
                  </a:lnTo>
                  <a:lnTo>
                    <a:pt x="2050" y="2158"/>
                  </a:lnTo>
                  <a:lnTo>
                    <a:pt x="2482" y="2293"/>
                  </a:lnTo>
                  <a:lnTo>
                    <a:pt x="2940" y="2401"/>
                  </a:lnTo>
                  <a:lnTo>
                    <a:pt x="3506" y="2482"/>
                  </a:lnTo>
                  <a:lnTo>
                    <a:pt x="4127" y="2563"/>
                  </a:lnTo>
                  <a:lnTo>
                    <a:pt x="4855" y="2589"/>
                  </a:lnTo>
                  <a:lnTo>
                    <a:pt x="6553" y="2589"/>
                  </a:lnTo>
                  <a:lnTo>
                    <a:pt x="6634" y="2563"/>
                  </a:lnTo>
                  <a:lnTo>
                    <a:pt x="7497" y="2509"/>
                  </a:lnTo>
                  <a:lnTo>
                    <a:pt x="8252" y="2401"/>
                  </a:lnTo>
                  <a:lnTo>
                    <a:pt x="8899" y="2293"/>
                  </a:lnTo>
                  <a:lnTo>
                    <a:pt x="9439" y="2158"/>
                  </a:lnTo>
                  <a:lnTo>
                    <a:pt x="9493" y="2131"/>
                  </a:lnTo>
                  <a:lnTo>
                    <a:pt x="9870" y="2023"/>
                  </a:lnTo>
                  <a:lnTo>
                    <a:pt x="10167" y="1888"/>
                  </a:lnTo>
                  <a:lnTo>
                    <a:pt x="10517" y="1727"/>
                  </a:lnTo>
                  <a:lnTo>
                    <a:pt x="10598" y="1700"/>
                  </a:lnTo>
                  <a:lnTo>
                    <a:pt x="10625" y="1403"/>
                  </a:lnTo>
                  <a:lnTo>
                    <a:pt x="10652" y="1052"/>
                  </a:lnTo>
                  <a:lnTo>
                    <a:pt x="10679" y="567"/>
                  </a:lnTo>
                  <a:lnTo>
                    <a:pt x="10086" y="459"/>
                  </a:lnTo>
                  <a:lnTo>
                    <a:pt x="9520" y="324"/>
                  </a:lnTo>
                  <a:lnTo>
                    <a:pt x="8926" y="190"/>
                  </a:lnTo>
                  <a:lnTo>
                    <a:pt x="83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9" name="Google Shape;11479;p74"/>
            <p:cNvSpPr/>
            <p:nvPr/>
          </p:nvSpPr>
          <p:spPr>
            <a:xfrm flipH="1">
              <a:off x="5834285" y="3758571"/>
              <a:ext cx="122577" cy="85544"/>
            </a:xfrm>
            <a:custGeom>
              <a:avLst/>
              <a:gdLst/>
              <a:ahLst/>
              <a:cxnLst/>
              <a:rect l="l" t="t" r="r" b="b"/>
              <a:pathLst>
                <a:path w="2320" h="1619" extrusionOk="0">
                  <a:moveTo>
                    <a:pt x="2211" y="0"/>
                  </a:moveTo>
                  <a:lnTo>
                    <a:pt x="1699" y="324"/>
                  </a:lnTo>
                  <a:lnTo>
                    <a:pt x="1160" y="620"/>
                  </a:lnTo>
                  <a:lnTo>
                    <a:pt x="593" y="863"/>
                  </a:lnTo>
                  <a:lnTo>
                    <a:pt x="0" y="1052"/>
                  </a:lnTo>
                  <a:lnTo>
                    <a:pt x="566" y="1241"/>
                  </a:lnTo>
                  <a:lnTo>
                    <a:pt x="1160" y="1375"/>
                  </a:lnTo>
                  <a:lnTo>
                    <a:pt x="1726" y="1510"/>
                  </a:lnTo>
                  <a:lnTo>
                    <a:pt x="2319" y="1618"/>
                  </a:lnTo>
                  <a:lnTo>
                    <a:pt x="2292" y="890"/>
                  </a:lnTo>
                  <a:lnTo>
                    <a:pt x="2265" y="4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0" name="Google Shape;11480;p74"/>
            <p:cNvSpPr/>
            <p:nvPr/>
          </p:nvSpPr>
          <p:spPr>
            <a:xfrm flipH="1">
              <a:off x="6199016" y="3774210"/>
              <a:ext cx="218050" cy="65624"/>
            </a:xfrm>
            <a:custGeom>
              <a:avLst/>
              <a:gdLst/>
              <a:ahLst/>
              <a:cxnLst/>
              <a:rect l="l" t="t" r="r" b="b"/>
              <a:pathLst>
                <a:path w="4127" h="1242" extrusionOk="0">
                  <a:moveTo>
                    <a:pt x="405" y="1"/>
                  </a:moveTo>
                  <a:lnTo>
                    <a:pt x="0" y="136"/>
                  </a:lnTo>
                  <a:lnTo>
                    <a:pt x="351" y="783"/>
                  </a:lnTo>
                  <a:lnTo>
                    <a:pt x="1241" y="945"/>
                  </a:lnTo>
                  <a:lnTo>
                    <a:pt x="2185" y="1079"/>
                  </a:lnTo>
                  <a:lnTo>
                    <a:pt x="3128" y="1160"/>
                  </a:lnTo>
                  <a:lnTo>
                    <a:pt x="4126" y="1241"/>
                  </a:lnTo>
                  <a:lnTo>
                    <a:pt x="4126" y="1241"/>
                  </a:lnTo>
                  <a:lnTo>
                    <a:pt x="3964" y="621"/>
                  </a:lnTo>
                  <a:lnTo>
                    <a:pt x="3775" y="28"/>
                  </a:lnTo>
                  <a:lnTo>
                    <a:pt x="2940" y="55"/>
                  </a:lnTo>
                  <a:lnTo>
                    <a:pt x="1241" y="55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rgbClr val="DE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1" name="Google Shape;11481;p74"/>
            <p:cNvSpPr/>
            <p:nvPr/>
          </p:nvSpPr>
          <p:spPr>
            <a:xfrm flipH="1">
              <a:off x="5956816" y="3761424"/>
              <a:ext cx="249381" cy="79837"/>
            </a:xfrm>
            <a:custGeom>
              <a:avLst/>
              <a:gdLst/>
              <a:ahLst/>
              <a:cxnLst/>
              <a:rect l="l" t="t" r="r" b="b"/>
              <a:pathLst>
                <a:path w="4720" h="1511" extrusionOk="0">
                  <a:moveTo>
                    <a:pt x="2265" y="0"/>
                  </a:moveTo>
                  <a:lnTo>
                    <a:pt x="1699" y="81"/>
                  </a:lnTo>
                  <a:lnTo>
                    <a:pt x="1133" y="162"/>
                  </a:lnTo>
                  <a:lnTo>
                    <a:pt x="0" y="270"/>
                  </a:lnTo>
                  <a:lnTo>
                    <a:pt x="162" y="863"/>
                  </a:lnTo>
                  <a:lnTo>
                    <a:pt x="270" y="1483"/>
                  </a:lnTo>
                  <a:lnTo>
                    <a:pt x="836" y="1510"/>
                  </a:lnTo>
                  <a:lnTo>
                    <a:pt x="1402" y="1510"/>
                  </a:lnTo>
                  <a:lnTo>
                    <a:pt x="1969" y="1483"/>
                  </a:lnTo>
                  <a:lnTo>
                    <a:pt x="2535" y="1429"/>
                  </a:lnTo>
                  <a:lnTo>
                    <a:pt x="3101" y="1375"/>
                  </a:lnTo>
                  <a:lnTo>
                    <a:pt x="3667" y="1267"/>
                  </a:lnTo>
                  <a:lnTo>
                    <a:pt x="4207" y="1160"/>
                  </a:lnTo>
                  <a:lnTo>
                    <a:pt x="4719" y="998"/>
                  </a:lnTo>
                  <a:lnTo>
                    <a:pt x="4099" y="782"/>
                  </a:lnTo>
                  <a:lnTo>
                    <a:pt x="3479" y="539"/>
                  </a:lnTo>
                  <a:lnTo>
                    <a:pt x="2859" y="297"/>
                  </a:lnTo>
                  <a:lnTo>
                    <a:pt x="226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2" name="Google Shape;11482;p74"/>
            <p:cNvSpPr/>
            <p:nvPr/>
          </p:nvSpPr>
          <p:spPr>
            <a:xfrm flipH="1">
              <a:off x="5839995" y="3681641"/>
              <a:ext cx="246528" cy="132516"/>
            </a:xfrm>
            <a:custGeom>
              <a:avLst/>
              <a:gdLst/>
              <a:ahLst/>
              <a:cxnLst/>
              <a:rect l="l" t="t" r="r" b="b"/>
              <a:pathLst>
                <a:path w="4666" h="2508" extrusionOk="0">
                  <a:moveTo>
                    <a:pt x="4396" y="0"/>
                  </a:moveTo>
                  <a:lnTo>
                    <a:pt x="3883" y="270"/>
                  </a:lnTo>
                  <a:lnTo>
                    <a:pt x="3371" y="512"/>
                  </a:lnTo>
                  <a:lnTo>
                    <a:pt x="2832" y="728"/>
                  </a:lnTo>
                  <a:lnTo>
                    <a:pt x="2265" y="917"/>
                  </a:lnTo>
                  <a:lnTo>
                    <a:pt x="1726" y="1106"/>
                  </a:lnTo>
                  <a:lnTo>
                    <a:pt x="1160" y="1267"/>
                  </a:lnTo>
                  <a:lnTo>
                    <a:pt x="567" y="1402"/>
                  </a:lnTo>
                  <a:lnTo>
                    <a:pt x="0" y="1510"/>
                  </a:lnTo>
                  <a:lnTo>
                    <a:pt x="594" y="1807"/>
                  </a:lnTo>
                  <a:lnTo>
                    <a:pt x="1214" y="2049"/>
                  </a:lnTo>
                  <a:lnTo>
                    <a:pt x="1834" y="2292"/>
                  </a:lnTo>
                  <a:lnTo>
                    <a:pt x="2454" y="2508"/>
                  </a:lnTo>
                  <a:lnTo>
                    <a:pt x="3047" y="2319"/>
                  </a:lnTo>
                  <a:lnTo>
                    <a:pt x="3614" y="2076"/>
                  </a:lnTo>
                  <a:lnTo>
                    <a:pt x="4153" y="1780"/>
                  </a:lnTo>
                  <a:lnTo>
                    <a:pt x="4665" y="1456"/>
                  </a:lnTo>
                  <a:lnTo>
                    <a:pt x="4557" y="755"/>
                  </a:lnTo>
                  <a:lnTo>
                    <a:pt x="439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3" name="Google Shape;11483;p74"/>
            <p:cNvSpPr/>
            <p:nvPr/>
          </p:nvSpPr>
          <p:spPr>
            <a:xfrm flipH="1">
              <a:off x="6217561" y="3700134"/>
              <a:ext cx="178160" cy="76984"/>
            </a:xfrm>
            <a:custGeom>
              <a:avLst/>
              <a:gdLst/>
              <a:ahLst/>
              <a:cxnLst/>
              <a:rect l="l" t="t" r="r" b="b"/>
              <a:pathLst>
                <a:path w="3372" h="1457" extrusionOk="0">
                  <a:moveTo>
                    <a:pt x="2724" y="1"/>
                  </a:moveTo>
                  <a:lnTo>
                    <a:pt x="2455" y="216"/>
                  </a:lnTo>
                  <a:lnTo>
                    <a:pt x="2104" y="459"/>
                  </a:lnTo>
                  <a:lnTo>
                    <a:pt x="1754" y="648"/>
                  </a:lnTo>
                  <a:lnTo>
                    <a:pt x="1376" y="837"/>
                  </a:lnTo>
                  <a:lnTo>
                    <a:pt x="999" y="971"/>
                  </a:lnTo>
                  <a:lnTo>
                    <a:pt x="513" y="1214"/>
                  </a:lnTo>
                  <a:lnTo>
                    <a:pt x="1" y="1403"/>
                  </a:lnTo>
                  <a:lnTo>
                    <a:pt x="837" y="1457"/>
                  </a:lnTo>
                  <a:lnTo>
                    <a:pt x="2536" y="1457"/>
                  </a:lnTo>
                  <a:lnTo>
                    <a:pt x="3371" y="1430"/>
                  </a:lnTo>
                  <a:lnTo>
                    <a:pt x="3264" y="1160"/>
                  </a:lnTo>
                  <a:lnTo>
                    <a:pt x="3021" y="567"/>
                  </a:lnTo>
                  <a:lnTo>
                    <a:pt x="27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4" name="Google Shape;11484;p74"/>
            <p:cNvSpPr/>
            <p:nvPr/>
          </p:nvSpPr>
          <p:spPr>
            <a:xfrm flipH="1">
              <a:off x="6086473" y="3674508"/>
              <a:ext cx="153908" cy="101184"/>
            </a:xfrm>
            <a:custGeom>
              <a:avLst/>
              <a:gdLst/>
              <a:ahLst/>
              <a:cxnLst/>
              <a:rect l="l" t="t" r="r" b="b"/>
              <a:pathLst>
                <a:path w="2913" h="1915" extrusionOk="0">
                  <a:moveTo>
                    <a:pt x="297" y="0"/>
                  </a:moveTo>
                  <a:lnTo>
                    <a:pt x="135" y="162"/>
                  </a:lnTo>
                  <a:lnTo>
                    <a:pt x="0" y="297"/>
                  </a:lnTo>
                  <a:lnTo>
                    <a:pt x="297" y="917"/>
                  </a:lnTo>
                  <a:lnTo>
                    <a:pt x="431" y="1241"/>
                  </a:lnTo>
                  <a:lnTo>
                    <a:pt x="566" y="1564"/>
                  </a:lnTo>
                  <a:lnTo>
                    <a:pt x="647" y="1915"/>
                  </a:lnTo>
                  <a:lnTo>
                    <a:pt x="1780" y="1807"/>
                  </a:lnTo>
                  <a:lnTo>
                    <a:pt x="2346" y="1726"/>
                  </a:lnTo>
                  <a:lnTo>
                    <a:pt x="2912" y="1645"/>
                  </a:lnTo>
                  <a:lnTo>
                    <a:pt x="2211" y="1268"/>
                  </a:lnTo>
                  <a:lnTo>
                    <a:pt x="1564" y="890"/>
                  </a:lnTo>
                  <a:lnTo>
                    <a:pt x="917" y="459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5" name="Google Shape;11485;p74"/>
            <p:cNvSpPr/>
            <p:nvPr/>
          </p:nvSpPr>
          <p:spPr>
            <a:xfrm flipH="1">
              <a:off x="5854263" y="3438012"/>
              <a:ext cx="370479" cy="323471"/>
            </a:xfrm>
            <a:custGeom>
              <a:avLst/>
              <a:gdLst/>
              <a:ahLst/>
              <a:cxnLst/>
              <a:rect l="l" t="t" r="r" b="b"/>
              <a:pathLst>
                <a:path w="7012" h="6122" extrusionOk="0">
                  <a:moveTo>
                    <a:pt x="5124" y="0"/>
                  </a:moveTo>
                  <a:lnTo>
                    <a:pt x="5016" y="351"/>
                  </a:lnTo>
                  <a:lnTo>
                    <a:pt x="4827" y="701"/>
                  </a:lnTo>
                  <a:lnTo>
                    <a:pt x="4639" y="1025"/>
                  </a:lnTo>
                  <a:lnTo>
                    <a:pt x="4396" y="1348"/>
                  </a:lnTo>
                  <a:lnTo>
                    <a:pt x="4126" y="1645"/>
                  </a:lnTo>
                  <a:lnTo>
                    <a:pt x="3830" y="1915"/>
                  </a:lnTo>
                  <a:lnTo>
                    <a:pt x="3533" y="2157"/>
                  </a:lnTo>
                  <a:lnTo>
                    <a:pt x="3210" y="2400"/>
                  </a:lnTo>
                  <a:lnTo>
                    <a:pt x="2859" y="2643"/>
                  </a:lnTo>
                  <a:lnTo>
                    <a:pt x="2508" y="2858"/>
                  </a:lnTo>
                  <a:lnTo>
                    <a:pt x="1780" y="3236"/>
                  </a:lnTo>
                  <a:lnTo>
                    <a:pt x="1079" y="3586"/>
                  </a:lnTo>
                  <a:lnTo>
                    <a:pt x="405" y="3910"/>
                  </a:lnTo>
                  <a:lnTo>
                    <a:pt x="351" y="3991"/>
                  </a:lnTo>
                  <a:lnTo>
                    <a:pt x="189" y="4261"/>
                  </a:lnTo>
                  <a:lnTo>
                    <a:pt x="1" y="4476"/>
                  </a:lnTo>
                  <a:lnTo>
                    <a:pt x="621" y="4935"/>
                  </a:lnTo>
                  <a:lnTo>
                    <a:pt x="1268" y="5366"/>
                  </a:lnTo>
                  <a:lnTo>
                    <a:pt x="1915" y="5744"/>
                  </a:lnTo>
                  <a:lnTo>
                    <a:pt x="2616" y="6121"/>
                  </a:lnTo>
                  <a:lnTo>
                    <a:pt x="3183" y="6013"/>
                  </a:lnTo>
                  <a:lnTo>
                    <a:pt x="3776" y="5878"/>
                  </a:lnTo>
                  <a:lnTo>
                    <a:pt x="4342" y="5717"/>
                  </a:lnTo>
                  <a:lnTo>
                    <a:pt x="4881" y="5528"/>
                  </a:lnTo>
                  <a:lnTo>
                    <a:pt x="5448" y="5339"/>
                  </a:lnTo>
                  <a:lnTo>
                    <a:pt x="5987" y="5123"/>
                  </a:lnTo>
                  <a:lnTo>
                    <a:pt x="6499" y="4881"/>
                  </a:lnTo>
                  <a:lnTo>
                    <a:pt x="7012" y="4611"/>
                  </a:lnTo>
                  <a:lnTo>
                    <a:pt x="6877" y="4099"/>
                  </a:lnTo>
                  <a:lnTo>
                    <a:pt x="6715" y="3559"/>
                  </a:lnTo>
                  <a:lnTo>
                    <a:pt x="6526" y="3020"/>
                  </a:lnTo>
                  <a:lnTo>
                    <a:pt x="6311" y="2454"/>
                  </a:lnTo>
                  <a:lnTo>
                    <a:pt x="6068" y="1861"/>
                  </a:lnTo>
                  <a:lnTo>
                    <a:pt x="5798" y="1240"/>
                  </a:lnTo>
                  <a:lnTo>
                    <a:pt x="5475" y="620"/>
                  </a:lnTo>
                  <a:lnTo>
                    <a:pt x="51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6" name="Google Shape;11486;p74"/>
            <p:cNvSpPr/>
            <p:nvPr/>
          </p:nvSpPr>
          <p:spPr>
            <a:xfrm flipH="1">
              <a:off x="6387110" y="3390988"/>
              <a:ext cx="75554" cy="132516"/>
            </a:xfrm>
            <a:custGeom>
              <a:avLst/>
              <a:gdLst/>
              <a:ahLst/>
              <a:cxnLst/>
              <a:rect l="l" t="t" r="r" b="b"/>
              <a:pathLst>
                <a:path w="1430" h="2508" extrusionOk="0">
                  <a:moveTo>
                    <a:pt x="0" y="0"/>
                  </a:moveTo>
                  <a:lnTo>
                    <a:pt x="81" y="351"/>
                  </a:lnTo>
                  <a:lnTo>
                    <a:pt x="162" y="593"/>
                  </a:lnTo>
                  <a:lnTo>
                    <a:pt x="243" y="836"/>
                  </a:lnTo>
                  <a:lnTo>
                    <a:pt x="486" y="1321"/>
                  </a:lnTo>
                  <a:lnTo>
                    <a:pt x="675" y="1645"/>
                  </a:lnTo>
                  <a:lnTo>
                    <a:pt x="863" y="1942"/>
                  </a:lnTo>
                  <a:lnTo>
                    <a:pt x="1268" y="2508"/>
                  </a:lnTo>
                  <a:lnTo>
                    <a:pt x="1430" y="2319"/>
                  </a:lnTo>
                  <a:lnTo>
                    <a:pt x="1106" y="1942"/>
                  </a:lnTo>
                  <a:lnTo>
                    <a:pt x="702" y="1375"/>
                  </a:lnTo>
                  <a:lnTo>
                    <a:pt x="486" y="1079"/>
                  </a:lnTo>
                  <a:lnTo>
                    <a:pt x="324" y="755"/>
                  </a:lnTo>
                  <a:lnTo>
                    <a:pt x="135" y="4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7" name="Google Shape;11487;p74"/>
            <p:cNvSpPr/>
            <p:nvPr/>
          </p:nvSpPr>
          <p:spPr>
            <a:xfrm flipH="1">
              <a:off x="6190506" y="3690148"/>
              <a:ext cx="61289" cy="215207"/>
            </a:xfrm>
            <a:custGeom>
              <a:avLst/>
              <a:gdLst/>
              <a:ahLst/>
              <a:cxnLst/>
              <a:rect l="l" t="t" r="r" b="b"/>
              <a:pathLst>
                <a:path w="1160" h="4073" extrusionOk="0">
                  <a:moveTo>
                    <a:pt x="216" y="1"/>
                  </a:moveTo>
                  <a:lnTo>
                    <a:pt x="0" y="190"/>
                  </a:lnTo>
                  <a:lnTo>
                    <a:pt x="297" y="756"/>
                  </a:lnTo>
                  <a:lnTo>
                    <a:pt x="540" y="1349"/>
                  </a:lnTo>
                  <a:lnTo>
                    <a:pt x="647" y="1619"/>
                  </a:lnTo>
                  <a:lnTo>
                    <a:pt x="836" y="2212"/>
                  </a:lnTo>
                  <a:lnTo>
                    <a:pt x="998" y="2832"/>
                  </a:lnTo>
                  <a:lnTo>
                    <a:pt x="1106" y="3452"/>
                  </a:lnTo>
                  <a:lnTo>
                    <a:pt x="1160" y="4073"/>
                  </a:lnTo>
                  <a:lnTo>
                    <a:pt x="1160" y="3452"/>
                  </a:lnTo>
                  <a:lnTo>
                    <a:pt x="1133" y="2832"/>
                  </a:lnTo>
                  <a:lnTo>
                    <a:pt x="1025" y="2212"/>
                  </a:lnTo>
                  <a:lnTo>
                    <a:pt x="863" y="1619"/>
                  </a:lnTo>
                  <a:lnTo>
                    <a:pt x="782" y="1268"/>
                  </a:lnTo>
                  <a:lnTo>
                    <a:pt x="647" y="945"/>
                  </a:lnTo>
                  <a:lnTo>
                    <a:pt x="513" y="621"/>
                  </a:lnTo>
                  <a:lnTo>
                    <a:pt x="21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8" name="Google Shape;11488;p74"/>
            <p:cNvSpPr/>
            <p:nvPr/>
          </p:nvSpPr>
          <p:spPr>
            <a:xfrm flipH="1">
              <a:off x="6072258" y="3365309"/>
              <a:ext cx="31384" cy="98383"/>
            </a:xfrm>
            <a:custGeom>
              <a:avLst/>
              <a:gdLst/>
              <a:ahLst/>
              <a:cxnLst/>
              <a:rect l="l" t="t" r="r" b="b"/>
              <a:pathLst>
                <a:path w="594" h="1862" extrusionOk="0">
                  <a:moveTo>
                    <a:pt x="594" y="1"/>
                  </a:moveTo>
                  <a:lnTo>
                    <a:pt x="486" y="486"/>
                  </a:lnTo>
                  <a:lnTo>
                    <a:pt x="351" y="945"/>
                  </a:lnTo>
                  <a:lnTo>
                    <a:pt x="189" y="1403"/>
                  </a:lnTo>
                  <a:lnTo>
                    <a:pt x="1" y="1861"/>
                  </a:lnTo>
                  <a:lnTo>
                    <a:pt x="243" y="1349"/>
                  </a:lnTo>
                  <a:lnTo>
                    <a:pt x="432" y="864"/>
                  </a:lnTo>
                  <a:lnTo>
                    <a:pt x="540" y="405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9" name="Google Shape;11489;p74"/>
            <p:cNvSpPr/>
            <p:nvPr/>
          </p:nvSpPr>
          <p:spPr>
            <a:xfrm flipH="1">
              <a:off x="6491090" y="3651683"/>
              <a:ext cx="2906" cy="5759"/>
            </a:xfrm>
            <a:custGeom>
              <a:avLst/>
              <a:gdLst/>
              <a:ahLst/>
              <a:cxnLst/>
              <a:rect l="l" t="t" r="r" b="b"/>
              <a:pathLst>
                <a:path w="55" h="109" extrusionOk="0">
                  <a:moveTo>
                    <a:pt x="54" y="1"/>
                  </a:moveTo>
                  <a:lnTo>
                    <a:pt x="0" y="82"/>
                  </a:lnTo>
                  <a:lnTo>
                    <a:pt x="54" y="109"/>
                  </a:lnTo>
                  <a:lnTo>
                    <a:pt x="27" y="55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rgbClr val="FFCF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0" name="Google Shape;11490;p74"/>
            <p:cNvSpPr/>
            <p:nvPr/>
          </p:nvSpPr>
          <p:spPr>
            <a:xfrm flipH="1">
              <a:off x="6184821" y="3483557"/>
              <a:ext cx="936078" cy="324898"/>
            </a:xfrm>
            <a:custGeom>
              <a:avLst/>
              <a:gdLst/>
              <a:ahLst/>
              <a:cxnLst/>
              <a:rect l="l" t="t" r="r" b="b"/>
              <a:pathLst>
                <a:path w="17717" h="6149" extrusionOk="0">
                  <a:moveTo>
                    <a:pt x="2481" y="1727"/>
                  </a:moveTo>
                  <a:lnTo>
                    <a:pt x="2778" y="1754"/>
                  </a:lnTo>
                  <a:lnTo>
                    <a:pt x="3075" y="1862"/>
                  </a:lnTo>
                  <a:lnTo>
                    <a:pt x="3317" y="1996"/>
                  </a:lnTo>
                  <a:lnTo>
                    <a:pt x="3048" y="1888"/>
                  </a:lnTo>
                  <a:lnTo>
                    <a:pt x="2751" y="1835"/>
                  </a:lnTo>
                  <a:lnTo>
                    <a:pt x="2481" y="1808"/>
                  </a:lnTo>
                  <a:lnTo>
                    <a:pt x="2185" y="1808"/>
                  </a:lnTo>
                  <a:lnTo>
                    <a:pt x="1592" y="1862"/>
                  </a:lnTo>
                  <a:lnTo>
                    <a:pt x="998" y="1915"/>
                  </a:lnTo>
                  <a:lnTo>
                    <a:pt x="1592" y="1781"/>
                  </a:lnTo>
                  <a:lnTo>
                    <a:pt x="1888" y="1754"/>
                  </a:lnTo>
                  <a:lnTo>
                    <a:pt x="2185" y="1727"/>
                  </a:lnTo>
                  <a:close/>
                  <a:moveTo>
                    <a:pt x="14858" y="1"/>
                  </a:moveTo>
                  <a:lnTo>
                    <a:pt x="13861" y="1565"/>
                  </a:lnTo>
                  <a:lnTo>
                    <a:pt x="12890" y="3210"/>
                  </a:lnTo>
                  <a:lnTo>
                    <a:pt x="11838" y="5016"/>
                  </a:lnTo>
                  <a:lnTo>
                    <a:pt x="11838" y="5016"/>
                  </a:lnTo>
                  <a:lnTo>
                    <a:pt x="11892" y="4747"/>
                  </a:lnTo>
                  <a:lnTo>
                    <a:pt x="11865" y="4558"/>
                  </a:lnTo>
                  <a:lnTo>
                    <a:pt x="11892" y="4369"/>
                  </a:lnTo>
                  <a:lnTo>
                    <a:pt x="11919" y="3992"/>
                  </a:lnTo>
                  <a:lnTo>
                    <a:pt x="11919" y="3614"/>
                  </a:lnTo>
                  <a:lnTo>
                    <a:pt x="11838" y="3264"/>
                  </a:lnTo>
                  <a:lnTo>
                    <a:pt x="11596" y="3129"/>
                  </a:lnTo>
                  <a:lnTo>
                    <a:pt x="11164" y="2967"/>
                  </a:lnTo>
                  <a:lnTo>
                    <a:pt x="10706" y="2832"/>
                  </a:lnTo>
                  <a:lnTo>
                    <a:pt x="10220" y="2670"/>
                  </a:lnTo>
                  <a:lnTo>
                    <a:pt x="9654" y="2536"/>
                  </a:lnTo>
                  <a:lnTo>
                    <a:pt x="8441" y="2293"/>
                  </a:lnTo>
                  <a:lnTo>
                    <a:pt x="7092" y="2050"/>
                  </a:lnTo>
                  <a:lnTo>
                    <a:pt x="5448" y="1754"/>
                  </a:lnTo>
                  <a:lnTo>
                    <a:pt x="5070" y="1592"/>
                  </a:lnTo>
                  <a:lnTo>
                    <a:pt x="4342" y="1295"/>
                  </a:lnTo>
                  <a:lnTo>
                    <a:pt x="3533" y="1026"/>
                  </a:lnTo>
                  <a:lnTo>
                    <a:pt x="3209" y="918"/>
                  </a:lnTo>
                  <a:lnTo>
                    <a:pt x="2967" y="864"/>
                  </a:lnTo>
                  <a:lnTo>
                    <a:pt x="2266" y="864"/>
                  </a:lnTo>
                  <a:lnTo>
                    <a:pt x="1457" y="891"/>
                  </a:lnTo>
                  <a:lnTo>
                    <a:pt x="1430" y="972"/>
                  </a:lnTo>
                  <a:lnTo>
                    <a:pt x="1403" y="1026"/>
                  </a:lnTo>
                  <a:lnTo>
                    <a:pt x="1349" y="1053"/>
                  </a:lnTo>
                  <a:lnTo>
                    <a:pt x="1079" y="1053"/>
                  </a:lnTo>
                  <a:lnTo>
                    <a:pt x="944" y="1026"/>
                  </a:lnTo>
                  <a:lnTo>
                    <a:pt x="944" y="1053"/>
                  </a:lnTo>
                  <a:lnTo>
                    <a:pt x="971" y="1106"/>
                  </a:lnTo>
                  <a:lnTo>
                    <a:pt x="1133" y="1187"/>
                  </a:lnTo>
                  <a:lnTo>
                    <a:pt x="1376" y="1268"/>
                  </a:lnTo>
                  <a:lnTo>
                    <a:pt x="1645" y="1322"/>
                  </a:lnTo>
                  <a:lnTo>
                    <a:pt x="2050" y="1241"/>
                  </a:lnTo>
                  <a:lnTo>
                    <a:pt x="2347" y="1214"/>
                  </a:lnTo>
                  <a:lnTo>
                    <a:pt x="2508" y="1214"/>
                  </a:lnTo>
                  <a:lnTo>
                    <a:pt x="2670" y="1241"/>
                  </a:lnTo>
                  <a:lnTo>
                    <a:pt x="2805" y="1268"/>
                  </a:lnTo>
                  <a:lnTo>
                    <a:pt x="2940" y="1295"/>
                  </a:lnTo>
                  <a:lnTo>
                    <a:pt x="3209" y="1430"/>
                  </a:lnTo>
                  <a:lnTo>
                    <a:pt x="2940" y="1349"/>
                  </a:lnTo>
                  <a:lnTo>
                    <a:pt x="2643" y="1295"/>
                  </a:lnTo>
                  <a:lnTo>
                    <a:pt x="2373" y="1295"/>
                  </a:lnTo>
                  <a:lnTo>
                    <a:pt x="2077" y="1322"/>
                  </a:lnTo>
                  <a:lnTo>
                    <a:pt x="1484" y="1430"/>
                  </a:lnTo>
                  <a:lnTo>
                    <a:pt x="917" y="1511"/>
                  </a:lnTo>
                  <a:lnTo>
                    <a:pt x="648" y="1565"/>
                  </a:lnTo>
                  <a:lnTo>
                    <a:pt x="621" y="1646"/>
                  </a:lnTo>
                  <a:lnTo>
                    <a:pt x="594" y="1700"/>
                  </a:lnTo>
                  <a:lnTo>
                    <a:pt x="540" y="1727"/>
                  </a:lnTo>
                  <a:lnTo>
                    <a:pt x="297" y="1754"/>
                  </a:lnTo>
                  <a:lnTo>
                    <a:pt x="189" y="1754"/>
                  </a:lnTo>
                  <a:lnTo>
                    <a:pt x="189" y="1835"/>
                  </a:lnTo>
                  <a:lnTo>
                    <a:pt x="243" y="1862"/>
                  </a:lnTo>
                  <a:lnTo>
                    <a:pt x="405" y="1915"/>
                  </a:lnTo>
                  <a:lnTo>
                    <a:pt x="621" y="1942"/>
                  </a:lnTo>
                  <a:lnTo>
                    <a:pt x="917" y="1969"/>
                  </a:lnTo>
                  <a:lnTo>
                    <a:pt x="459" y="2077"/>
                  </a:lnTo>
                  <a:lnTo>
                    <a:pt x="459" y="2158"/>
                  </a:lnTo>
                  <a:lnTo>
                    <a:pt x="432" y="2212"/>
                  </a:lnTo>
                  <a:lnTo>
                    <a:pt x="378" y="2239"/>
                  </a:lnTo>
                  <a:lnTo>
                    <a:pt x="135" y="2293"/>
                  </a:lnTo>
                  <a:lnTo>
                    <a:pt x="1" y="2293"/>
                  </a:lnTo>
                  <a:lnTo>
                    <a:pt x="28" y="2347"/>
                  </a:lnTo>
                  <a:lnTo>
                    <a:pt x="54" y="2374"/>
                  </a:lnTo>
                  <a:lnTo>
                    <a:pt x="216" y="2428"/>
                  </a:lnTo>
                  <a:lnTo>
                    <a:pt x="486" y="2455"/>
                  </a:lnTo>
                  <a:lnTo>
                    <a:pt x="917" y="2455"/>
                  </a:lnTo>
                  <a:lnTo>
                    <a:pt x="1403" y="2428"/>
                  </a:lnTo>
                  <a:lnTo>
                    <a:pt x="1834" y="2428"/>
                  </a:lnTo>
                  <a:lnTo>
                    <a:pt x="2158" y="2455"/>
                  </a:lnTo>
                  <a:lnTo>
                    <a:pt x="2293" y="2482"/>
                  </a:lnTo>
                  <a:lnTo>
                    <a:pt x="2508" y="2428"/>
                  </a:lnTo>
                  <a:lnTo>
                    <a:pt x="2670" y="2401"/>
                  </a:lnTo>
                  <a:lnTo>
                    <a:pt x="2859" y="2401"/>
                  </a:lnTo>
                  <a:lnTo>
                    <a:pt x="3021" y="2428"/>
                  </a:lnTo>
                  <a:lnTo>
                    <a:pt x="3155" y="2482"/>
                  </a:lnTo>
                  <a:lnTo>
                    <a:pt x="2832" y="2482"/>
                  </a:lnTo>
                  <a:lnTo>
                    <a:pt x="2535" y="2509"/>
                  </a:lnTo>
                  <a:lnTo>
                    <a:pt x="2212" y="2590"/>
                  </a:lnTo>
                  <a:lnTo>
                    <a:pt x="1915" y="2724"/>
                  </a:lnTo>
                  <a:lnTo>
                    <a:pt x="1349" y="2994"/>
                  </a:lnTo>
                  <a:lnTo>
                    <a:pt x="1349" y="3102"/>
                  </a:lnTo>
                  <a:lnTo>
                    <a:pt x="1322" y="3156"/>
                  </a:lnTo>
                  <a:lnTo>
                    <a:pt x="1268" y="3210"/>
                  </a:lnTo>
                  <a:lnTo>
                    <a:pt x="1079" y="3291"/>
                  </a:lnTo>
                  <a:lnTo>
                    <a:pt x="971" y="3318"/>
                  </a:lnTo>
                  <a:lnTo>
                    <a:pt x="998" y="3345"/>
                  </a:lnTo>
                  <a:lnTo>
                    <a:pt x="1025" y="3372"/>
                  </a:lnTo>
                  <a:lnTo>
                    <a:pt x="1214" y="3399"/>
                  </a:lnTo>
                  <a:lnTo>
                    <a:pt x="1457" y="3372"/>
                  </a:lnTo>
                  <a:lnTo>
                    <a:pt x="1888" y="3264"/>
                  </a:lnTo>
                  <a:lnTo>
                    <a:pt x="2347" y="3129"/>
                  </a:lnTo>
                  <a:lnTo>
                    <a:pt x="2778" y="3021"/>
                  </a:lnTo>
                  <a:lnTo>
                    <a:pt x="3102" y="2967"/>
                  </a:lnTo>
                  <a:lnTo>
                    <a:pt x="3452" y="2967"/>
                  </a:lnTo>
                  <a:lnTo>
                    <a:pt x="4099" y="3048"/>
                  </a:lnTo>
                  <a:lnTo>
                    <a:pt x="4207" y="3048"/>
                  </a:lnTo>
                  <a:lnTo>
                    <a:pt x="4315" y="3021"/>
                  </a:lnTo>
                  <a:lnTo>
                    <a:pt x="4585" y="2940"/>
                  </a:lnTo>
                  <a:lnTo>
                    <a:pt x="5340" y="3479"/>
                  </a:lnTo>
                  <a:lnTo>
                    <a:pt x="6445" y="4207"/>
                  </a:lnTo>
                  <a:lnTo>
                    <a:pt x="7227" y="4720"/>
                  </a:lnTo>
                  <a:lnTo>
                    <a:pt x="8036" y="5205"/>
                  </a:lnTo>
                  <a:lnTo>
                    <a:pt x="8414" y="5394"/>
                  </a:lnTo>
                  <a:lnTo>
                    <a:pt x="8818" y="5583"/>
                  </a:lnTo>
                  <a:lnTo>
                    <a:pt x="9169" y="5744"/>
                  </a:lnTo>
                  <a:lnTo>
                    <a:pt x="9519" y="5879"/>
                  </a:lnTo>
                  <a:lnTo>
                    <a:pt x="9870" y="5960"/>
                  </a:lnTo>
                  <a:lnTo>
                    <a:pt x="10166" y="6014"/>
                  </a:lnTo>
                  <a:lnTo>
                    <a:pt x="10166" y="6041"/>
                  </a:lnTo>
                  <a:lnTo>
                    <a:pt x="10436" y="6095"/>
                  </a:lnTo>
                  <a:lnTo>
                    <a:pt x="10733" y="6149"/>
                  </a:lnTo>
                  <a:lnTo>
                    <a:pt x="11110" y="6149"/>
                  </a:lnTo>
                  <a:lnTo>
                    <a:pt x="11407" y="6122"/>
                  </a:lnTo>
                  <a:lnTo>
                    <a:pt x="11892" y="6041"/>
                  </a:lnTo>
                  <a:lnTo>
                    <a:pt x="12539" y="5879"/>
                  </a:lnTo>
                  <a:lnTo>
                    <a:pt x="13321" y="5664"/>
                  </a:lnTo>
                  <a:lnTo>
                    <a:pt x="13726" y="5502"/>
                  </a:lnTo>
                  <a:lnTo>
                    <a:pt x="14238" y="5313"/>
                  </a:lnTo>
                  <a:lnTo>
                    <a:pt x="14724" y="5070"/>
                  </a:lnTo>
                  <a:lnTo>
                    <a:pt x="15425" y="4639"/>
                  </a:lnTo>
                  <a:lnTo>
                    <a:pt x="15748" y="4423"/>
                  </a:lnTo>
                  <a:lnTo>
                    <a:pt x="16072" y="4181"/>
                  </a:lnTo>
                  <a:lnTo>
                    <a:pt x="16368" y="3911"/>
                  </a:lnTo>
                  <a:lnTo>
                    <a:pt x="16638" y="3641"/>
                  </a:lnTo>
                  <a:lnTo>
                    <a:pt x="16908" y="3345"/>
                  </a:lnTo>
                  <a:lnTo>
                    <a:pt x="17123" y="3021"/>
                  </a:lnTo>
                  <a:lnTo>
                    <a:pt x="17339" y="2670"/>
                  </a:lnTo>
                  <a:lnTo>
                    <a:pt x="17528" y="2320"/>
                  </a:lnTo>
                  <a:lnTo>
                    <a:pt x="17717" y="1915"/>
                  </a:lnTo>
                  <a:lnTo>
                    <a:pt x="17393" y="1538"/>
                  </a:lnTo>
                  <a:lnTo>
                    <a:pt x="17016" y="1187"/>
                  </a:lnTo>
                  <a:lnTo>
                    <a:pt x="16638" y="918"/>
                  </a:lnTo>
                  <a:lnTo>
                    <a:pt x="16261" y="648"/>
                  </a:lnTo>
                  <a:lnTo>
                    <a:pt x="15883" y="432"/>
                  </a:lnTo>
                  <a:lnTo>
                    <a:pt x="15506" y="244"/>
                  </a:lnTo>
                  <a:lnTo>
                    <a:pt x="15155" y="109"/>
                  </a:lnTo>
                  <a:lnTo>
                    <a:pt x="14858" y="1"/>
                  </a:lnTo>
                  <a:close/>
                </a:path>
              </a:pathLst>
            </a:custGeom>
            <a:solidFill>
              <a:srgbClr val="FFCF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1" name="Google Shape;11491;p74"/>
            <p:cNvSpPr/>
            <p:nvPr/>
          </p:nvSpPr>
          <p:spPr>
            <a:xfrm flipH="1">
              <a:off x="6177669" y="3584739"/>
              <a:ext cx="165321" cy="166755"/>
            </a:xfrm>
            <a:custGeom>
              <a:avLst/>
              <a:gdLst/>
              <a:ahLst/>
              <a:cxnLst/>
              <a:rect l="l" t="t" r="r" b="b"/>
              <a:pathLst>
                <a:path w="3129" h="3156" extrusionOk="0">
                  <a:moveTo>
                    <a:pt x="2994" y="0"/>
                  </a:moveTo>
                  <a:lnTo>
                    <a:pt x="2805" y="405"/>
                  </a:lnTo>
                  <a:lnTo>
                    <a:pt x="2616" y="755"/>
                  </a:lnTo>
                  <a:lnTo>
                    <a:pt x="2400" y="1106"/>
                  </a:lnTo>
                  <a:lnTo>
                    <a:pt x="2185" y="1430"/>
                  </a:lnTo>
                  <a:lnTo>
                    <a:pt x="1915" y="1726"/>
                  </a:lnTo>
                  <a:lnTo>
                    <a:pt x="1645" y="1996"/>
                  </a:lnTo>
                  <a:lnTo>
                    <a:pt x="1349" y="2266"/>
                  </a:lnTo>
                  <a:lnTo>
                    <a:pt x="1025" y="2508"/>
                  </a:lnTo>
                  <a:lnTo>
                    <a:pt x="702" y="2724"/>
                  </a:lnTo>
                  <a:lnTo>
                    <a:pt x="351" y="2940"/>
                  </a:lnTo>
                  <a:lnTo>
                    <a:pt x="1" y="3155"/>
                  </a:lnTo>
                  <a:lnTo>
                    <a:pt x="378" y="3021"/>
                  </a:lnTo>
                  <a:lnTo>
                    <a:pt x="756" y="2832"/>
                  </a:lnTo>
                  <a:lnTo>
                    <a:pt x="1106" y="2643"/>
                  </a:lnTo>
                  <a:lnTo>
                    <a:pt x="1457" y="2400"/>
                  </a:lnTo>
                  <a:lnTo>
                    <a:pt x="1726" y="2185"/>
                  </a:lnTo>
                  <a:lnTo>
                    <a:pt x="1942" y="1996"/>
                  </a:lnTo>
                  <a:lnTo>
                    <a:pt x="2077" y="1861"/>
                  </a:lnTo>
                  <a:lnTo>
                    <a:pt x="2239" y="1699"/>
                  </a:lnTo>
                  <a:lnTo>
                    <a:pt x="2427" y="1484"/>
                  </a:lnTo>
                  <a:lnTo>
                    <a:pt x="2589" y="1214"/>
                  </a:lnTo>
                  <a:lnTo>
                    <a:pt x="2643" y="1133"/>
                  </a:lnTo>
                  <a:lnTo>
                    <a:pt x="2913" y="675"/>
                  </a:lnTo>
                  <a:lnTo>
                    <a:pt x="3129" y="189"/>
                  </a:lnTo>
                  <a:lnTo>
                    <a:pt x="2994" y="0"/>
                  </a:lnTo>
                  <a:close/>
                </a:path>
              </a:pathLst>
            </a:custGeom>
            <a:solidFill>
              <a:srgbClr val="F6B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2" name="Google Shape;11492;p74"/>
            <p:cNvSpPr/>
            <p:nvPr/>
          </p:nvSpPr>
          <p:spPr>
            <a:xfrm flipH="1">
              <a:off x="6335808" y="3476477"/>
              <a:ext cx="159615" cy="272166"/>
            </a:xfrm>
            <a:custGeom>
              <a:avLst/>
              <a:gdLst/>
              <a:ahLst/>
              <a:cxnLst/>
              <a:rect l="l" t="t" r="r" b="b"/>
              <a:pathLst>
                <a:path w="3021" h="5151" extrusionOk="0">
                  <a:moveTo>
                    <a:pt x="2697" y="0"/>
                  </a:moveTo>
                  <a:lnTo>
                    <a:pt x="2050" y="701"/>
                  </a:lnTo>
                  <a:lnTo>
                    <a:pt x="1888" y="890"/>
                  </a:lnTo>
                  <a:lnTo>
                    <a:pt x="1241" y="1672"/>
                  </a:lnTo>
                  <a:lnTo>
                    <a:pt x="701" y="2400"/>
                  </a:lnTo>
                  <a:lnTo>
                    <a:pt x="324" y="2966"/>
                  </a:lnTo>
                  <a:lnTo>
                    <a:pt x="81" y="3317"/>
                  </a:lnTo>
                  <a:lnTo>
                    <a:pt x="54" y="3371"/>
                  </a:lnTo>
                  <a:lnTo>
                    <a:pt x="81" y="3425"/>
                  </a:lnTo>
                  <a:lnTo>
                    <a:pt x="162" y="3559"/>
                  </a:lnTo>
                  <a:lnTo>
                    <a:pt x="216" y="3721"/>
                  </a:lnTo>
                  <a:lnTo>
                    <a:pt x="270" y="3910"/>
                  </a:lnTo>
                  <a:lnTo>
                    <a:pt x="270" y="4126"/>
                  </a:lnTo>
                  <a:lnTo>
                    <a:pt x="243" y="4341"/>
                  </a:lnTo>
                  <a:lnTo>
                    <a:pt x="216" y="4530"/>
                  </a:lnTo>
                  <a:lnTo>
                    <a:pt x="135" y="4719"/>
                  </a:lnTo>
                  <a:lnTo>
                    <a:pt x="54" y="4881"/>
                  </a:lnTo>
                  <a:lnTo>
                    <a:pt x="0" y="5150"/>
                  </a:lnTo>
                  <a:lnTo>
                    <a:pt x="0" y="5150"/>
                  </a:lnTo>
                  <a:lnTo>
                    <a:pt x="1052" y="3344"/>
                  </a:lnTo>
                  <a:lnTo>
                    <a:pt x="2023" y="1699"/>
                  </a:lnTo>
                  <a:lnTo>
                    <a:pt x="3020" y="135"/>
                  </a:lnTo>
                  <a:lnTo>
                    <a:pt x="2697" y="0"/>
                  </a:lnTo>
                  <a:close/>
                </a:path>
              </a:pathLst>
            </a:custGeom>
            <a:solidFill>
              <a:srgbClr val="F8C0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3" name="Google Shape;11493;p74"/>
            <p:cNvSpPr/>
            <p:nvPr/>
          </p:nvSpPr>
          <p:spPr>
            <a:xfrm flipH="1">
              <a:off x="6481157" y="3654536"/>
              <a:ext cx="14265" cy="81264"/>
            </a:xfrm>
            <a:custGeom>
              <a:avLst/>
              <a:gdLst/>
              <a:ahLst/>
              <a:cxnLst/>
              <a:rect l="l" t="t" r="r" b="b"/>
              <a:pathLst>
                <a:path w="270" h="1538" extrusionOk="0">
                  <a:moveTo>
                    <a:pt x="0" y="1"/>
                  </a:moveTo>
                  <a:lnTo>
                    <a:pt x="0" y="28"/>
                  </a:lnTo>
                  <a:lnTo>
                    <a:pt x="81" y="378"/>
                  </a:lnTo>
                  <a:lnTo>
                    <a:pt x="81" y="756"/>
                  </a:lnTo>
                  <a:lnTo>
                    <a:pt x="54" y="1133"/>
                  </a:lnTo>
                  <a:lnTo>
                    <a:pt x="27" y="1322"/>
                  </a:lnTo>
                  <a:lnTo>
                    <a:pt x="27" y="1538"/>
                  </a:lnTo>
                  <a:lnTo>
                    <a:pt x="135" y="1349"/>
                  </a:lnTo>
                  <a:lnTo>
                    <a:pt x="216" y="1160"/>
                  </a:lnTo>
                  <a:lnTo>
                    <a:pt x="243" y="971"/>
                  </a:lnTo>
                  <a:lnTo>
                    <a:pt x="270" y="756"/>
                  </a:lnTo>
                  <a:lnTo>
                    <a:pt x="270" y="540"/>
                  </a:lnTo>
                  <a:lnTo>
                    <a:pt x="216" y="351"/>
                  </a:lnTo>
                  <a:lnTo>
                    <a:pt x="162" y="189"/>
                  </a:lnTo>
                  <a:lnTo>
                    <a:pt x="81" y="55"/>
                  </a:lnTo>
                  <a:lnTo>
                    <a:pt x="27" y="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6B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4" name="Google Shape;11494;p74"/>
            <p:cNvSpPr/>
            <p:nvPr/>
          </p:nvSpPr>
          <p:spPr>
            <a:xfrm flipH="1">
              <a:off x="7096647" y="3593298"/>
              <a:ext cx="19972" cy="5759"/>
            </a:xfrm>
            <a:custGeom>
              <a:avLst/>
              <a:gdLst/>
              <a:ahLst/>
              <a:cxnLst/>
              <a:rect l="l" t="t" r="r" b="b"/>
              <a:pathLst>
                <a:path w="378" h="109" extrusionOk="0">
                  <a:moveTo>
                    <a:pt x="0" y="108"/>
                  </a:moveTo>
                  <a:lnTo>
                    <a:pt x="378" y="0"/>
                  </a:lnTo>
                  <a:lnTo>
                    <a:pt x="378" y="0"/>
                  </a:lnTo>
                  <a:lnTo>
                    <a:pt x="0" y="108"/>
                  </a:lnTo>
                  <a:lnTo>
                    <a:pt x="0" y="108"/>
                  </a:lnTo>
                  <a:close/>
                </a:path>
              </a:pathLst>
            </a:custGeom>
            <a:solidFill>
              <a:srgbClr val="FFCF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5" name="Google Shape;11495;p74"/>
            <p:cNvSpPr/>
            <p:nvPr/>
          </p:nvSpPr>
          <p:spPr>
            <a:xfrm flipH="1">
              <a:off x="7086661" y="3566193"/>
              <a:ext cx="19972" cy="4333"/>
            </a:xfrm>
            <a:custGeom>
              <a:avLst/>
              <a:gdLst/>
              <a:ahLst/>
              <a:cxnLst/>
              <a:rect l="l" t="t" r="r" b="b"/>
              <a:pathLst>
                <a:path w="378" h="82" extrusionOk="0">
                  <a:moveTo>
                    <a:pt x="0" y="82"/>
                  </a:moveTo>
                  <a:lnTo>
                    <a:pt x="378" y="1"/>
                  </a:lnTo>
                  <a:lnTo>
                    <a:pt x="378" y="1"/>
                  </a:lnTo>
                  <a:lnTo>
                    <a:pt x="0" y="82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rgbClr val="FFCF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6" name="Google Shape;11496;p74"/>
            <p:cNvSpPr/>
            <p:nvPr/>
          </p:nvSpPr>
          <p:spPr>
            <a:xfrm flipH="1">
              <a:off x="7043916" y="3530582"/>
              <a:ext cx="21398" cy="1479"/>
            </a:xfrm>
            <a:custGeom>
              <a:avLst/>
              <a:gdLst/>
              <a:ahLst/>
              <a:cxnLst/>
              <a:rect l="l" t="t" r="r" b="b"/>
              <a:pathLst>
                <a:path w="405" h="28" extrusionOk="0">
                  <a:moveTo>
                    <a:pt x="0" y="28"/>
                  </a:moveTo>
                  <a:lnTo>
                    <a:pt x="405" y="1"/>
                  </a:lnTo>
                  <a:lnTo>
                    <a:pt x="405" y="1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FCF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7" name="Google Shape;11497;p74"/>
            <p:cNvSpPr/>
            <p:nvPr/>
          </p:nvSpPr>
          <p:spPr>
            <a:xfrm flipH="1">
              <a:off x="7043917" y="3530582"/>
              <a:ext cx="29957" cy="8613"/>
            </a:xfrm>
            <a:custGeom>
              <a:avLst/>
              <a:gdLst/>
              <a:ahLst/>
              <a:cxnLst/>
              <a:rect l="l" t="t" r="r" b="b"/>
              <a:pathLst>
                <a:path w="567" h="163" extrusionOk="0">
                  <a:moveTo>
                    <a:pt x="567" y="1"/>
                  </a:moveTo>
                  <a:lnTo>
                    <a:pt x="135" y="28"/>
                  </a:lnTo>
                  <a:lnTo>
                    <a:pt x="0" y="28"/>
                  </a:lnTo>
                  <a:lnTo>
                    <a:pt x="0" y="55"/>
                  </a:lnTo>
                  <a:lnTo>
                    <a:pt x="27" y="82"/>
                  </a:lnTo>
                  <a:lnTo>
                    <a:pt x="54" y="136"/>
                  </a:lnTo>
                  <a:lnTo>
                    <a:pt x="189" y="163"/>
                  </a:lnTo>
                  <a:lnTo>
                    <a:pt x="459" y="163"/>
                  </a:lnTo>
                  <a:lnTo>
                    <a:pt x="513" y="136"/>
                  </a:lnTo>
                  <a:lnTo>
                    <a:pt x="540" y="82"/>
                  </a:lnTo>
                  <a:lnTo>
                    <a:pt x="567" y="1"/>
                  </a:lnTo>
                  <a:close/>
                </a:path>
              </a:pathLst>
            </a:custGeom>
            <a:solidFill>
              <a:srgbClr val="E1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8" name="Google Shape;11498;p74"/>
            <p:cNvSpPr/>
            <p:nvPr/>
          </p:nvSpPr>
          <p:spPr>
            <a:xfrm flipH="1">
              <a:off x="7086661" y="3566193"/>
              <a:ext cx="28531" cy="10039"/>
            </a:xfrm>
            <a:custGeom>
              <a:avLst/>
              <a:gdLst/>
              <a:ahLst/>
              <a:cxnLst/>
              <a:rect l="l" t="t" r="r" b="b"/>
              <a:pathLst>
                <a:path w="540" h="190" extrusionOk="0">
                  <a:moveTo>
                    <a:pt x="540" y="1"/>
                  </a:moveTo>
                  <a:lnTo>
                    <a:pt x="162" y="82"/>
                  </a:lnTo>
                  <a:lnTo>
                    <a:pt x="0" y="109"/>
                  </a:lnTo>
                  <a:lnTo>
                    <a:pt x="0" y="136"/>
                  </a:lnTo>
                  <a:lnTo>
                    <a:pt x="27" y="163"/>
                  </a:lnTo>
                  <a:lnTo>
                    <a:pt x="81" y="190"/>
                  </a:lnTo>
                  <a:lnTo>
                    <a:pt x="189" y="190"/>
                  </a:lnTo>
                  <a:lnTo>
                    <a:pt x="432" y="163"/>
                  </a:lnTo>
                  <a:lnTo>
                    <a:pt x="486" y="136"/>
                  </a:lnTo>
                  <a:lnTo>
                    <a:pt x="513" y="82"/>
                  </a:lnTo>
                  <a:lnTo>
                    <a:pt x="540" y="1"/>
                  </a:lnTo>
                  <a:close/>
                </a:path>
              </a:pathLst>
            </a:custGeom>
            <a:solidFill>
              <a:srgbClr val="E1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9" name="Google Shape;11499;p74"/>
            <p:cNvSpPr/>
            <p:nvPr/>
          </p:nvSpPr>
          <p:spPr>
            <a:xfrm flipH="1">
              <a:off x="7096647" y="3593298"/>
              <a:ext cx="27104" cy="11413"/>
            </a:xfrm>
            <a:custGeom>
              <a:avLst/>
              <a:gdLst/>
              <a:ahLst/>
              <a:cxnLst/>
              <a:rect l="l" t="t" r="r" b="b"/>
              <a:pathLst>
                <a:path w="513" h="216" extrusionOk="0">
                  <a:moveTo>
                    <a:pt x="513" y="0"/>
                  </a:moveTo>
                  <a:lnTo>
                    <a:pt x="135" y="108"/>
                  </a:lnTo>
                  <a:lnTo>
                    <a:pt x="1" y="135"/>
                  </a:lnTo>
                  <a:lnTo>
                    <a:pt x="1" y="162"/>
                  </a:lnTo>
                  <a:lnTo>
                    <a:pt x="1" y="189"/>
                  </a:lnTo>
                  <a:lnTo>
                    <a:pt x="55" y="216"/>
                  </a:lnTo>
                  <a:lnTo>
                    <a:pt x="189" y="216"/>
                  </a:lnTo>
                  <a:lnTo>
                    <a:pt x="432" y="162"/>
                  </a:lnTo>
                  <a:lnTo>
                    <a:pt x="486" y="135"/>
                  </a:lnTo>
                  <a:lnTo>
                    <a:pt x="513" y="81"/>
                  </a:lnTo>
                  <a:lnTo>
                    <a:pt x="513" y="0"/>
                  </a:lnTo>
                  <a:close/>
                </a:path>
              </a:pathLst>
            </a:custGeom>
            <a:solidFill>
              <a:srgbClr val="E1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0" name="Google Shape;11500;p74"/>
            <p:cNvSpPr/>
            <p:nvPr/>
          </p:nvSpPr>
          <p:spPr>
            <a:xfrm flipH="1">
              <a:off x="6951297" y="3547701"/>
              <a:ext cx="121151" cy="15693"/>
            </a:xfrm>
            <a:custGeom>
              <a:avLst/>
              <a:gdLst/>
              <a:ahLst/>
              <a:cxnLst/>
              <a:rect l="l" t="t" r="r" b="b"/>
              <a:pathLst>
                <a:path w="2293" h="297" extrusionOk="0">
                  <a:moveTo>
                    <a:pt x="1430" y="0"/>
                  </a:moveTo>
                  <a:lnTo>
                    <a:pt x="1133" y="27"/>
                  </a:lnTo>
                  <a:lnTo>
                    <a:pt x="728" y="108"/>
                  </a:lnTo>
                  <a:lnTo>
                    <a:pt x="567" y="162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567" y="216"/>
                  </a:lnTo>
                  <a:lnTo>
                    <a:pt x="1160" y="108"/>
                  </a:lnTo>
                  <a:lnTo>
                    <a:pt x="1456" y="81"/>
                  </a:lnTo>
                  <a:lnTo>
                    <a:pt x="1726" y="81"/>
                  </a:lnTo>
                  <a:lnTo>
                    <a:pt x="2023" y="135"/>
                  </a:lnTo>
                  <a:lnTo>
                    <a:pt x="2292" y="216"/>
                  </a:lnTo>
                  <a:lnTo>
                    <a:pt x="2023" y="81"/>
                  </a:lnTo>
                  <a:lnTo>
                    <a:pt x="1888" y="54"/>
                  </a:lnTo>
                  <a:lnTo>
                    <a:pt x="1753" y="27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F5AF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1" name="Google Shape;11501;p74"/>
            <p:cNvSpPr/>
            <p:nvPr/>
          </p:nvSpPr>
          <p:spPr>
            <a:xfrm flipH="1">
              <a:off x="6945591" y="3574753"/>
              <a:ext cx="122577" cy="14319"/>
            </a:xfrm>
            <a:custGeom>
              <a:avLst/>
              <a:gdLst/>
              <a:ahLst/>
              <a:cxnLst/>
              <a:rect l="l" t="t" r="r" b="b"/>
              <a:pathLst>
                <a:path w="2320" h="271" extrusionOk="0">
                  <a:moveTo>
                    <a:pt x="1187" y="1"/>
                  </a:moveTo>
                  <a:lnTo>
                    <a:pt x="890" y="28"/>
                  </a:lnTo>
                  <a:lnTo>
                    <a:pt x="594" y="55"/>
                  </a:lnTo>
                  <a:lnTo>
                    <a:pt x="0" y="189"/>
                  </a:lnTo>
                  <a:lnTo>
                    <a:pt x="594" y="136"/>
                  </a:lnTo>
                  <a:lnTo>
                    <a:pt x="1187" y="82"/>
                  </a:lnTo>
                  <a:lnTo>
                    <a:pt x="1483" y="82"/>
                  </a:lnTo>
                  <a:lnTo>
                    <a:pt x="1753" y="109"/>
                  </a:lnTo>
                  <a:lnTo>
                    <a:pt x="2050" y="162"/>
                  </a:lnTo>
                  <a:lnTo>
                    <a:pt x="2319" y="270"/>
                  </a:lnTo>
                  <a:lnTo>
                    <a:pt x="2077" y="136"/>
                  </a:lnTo>
                  <a:lnTo>
                    <a:pt x="1780" y="28"/>
                  </a:lnTo>
                  <a:lnTo>
                    <a:pt x="1483" y="1"/>
                  </a:lnTo>
                  <a:close/>
                </a:path>
              </a:pathLst>
            </a:custGeom>
            <a:solidFill>
              <a:srgbClr val="F5AF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2" name="Google Shape;11502;p74"/>
            <p:cNvSpPr/>
            <p:nvPr/>
          </p:nvSpPr>
          <p:spPr>
            <a:xfrm flipH="1">
              <a:off x="7049623" y="3641749"/>
              <a:ext cx="24251" cy="17119"/>
            </a:xfrm>
            <a:custGeom>
              <a:avLst/>
              <a:gdLst/>
              <a:ahLst/>
              <a:cxnLst/>
              <a:rect l="l" t="t" r="r" b="b"/>
              <a:pathLst>
                <a:path w="459" h="324" extrusionOk="0">
                  <a:moveTo>
                    <a:pt x="459" y="0"/>
                  </a:moveTo>
                  <a:lnTo>
                    <a:pt x="0" y="216"/>
                  </a:lnTo>
                  <a:lnTo>
                    <a:pt x="0" y="270"/>
                  </a:lnTo>
                  <a:lnTo>
                    <a:pt x="27" y="297"/>
                  </a:lnTo>
                  <a:lnTo>
                    <a:pt x="81" y="324"/>
                  </a:lnTo>
                  <a:lnTo>
                    <a:pt x="189" y="297"/>
                  </a:lnTo>
                  <a:lnTo>
                    <a:pt x="378" y="216"/>
                  </a:lnTo>
                  <a:lnTo>
                    <a:pt x="432" y="162"/>
                  </a:lnTo>
                  <a:lnTo>
                    <a:pt x="459" y="108"/>
                  </a:lnTo>
                  <a:lnTo>
                    <a:pt x="459" y="0"/>
                  </a:lnTo>
                  <a:close/>
                </a:path>
              </a:pathLst>
            </a:custGeom>
            <a:solidFill>
              <a:srgbClr val="E1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3" name="Google Shape;11503;p74"/>
            <p:cNvSpPr/>
            <p:nvPr/>
          </p:nvSpPr>
          <p:spPr>
            <a:xfrm flipH="1">
              <a:off x="6954149" y="3610365"/>
              <a:ext cx="65568" cy="17172"/>
            </a:xfrm>
            <a:custGeom>
              <a:avLst/>
              <a:gdLst/>
              <a:ahLst/>
              <a:cxnLst/>
              <a:rect l="l" t="t" r="r" b="b"/>
              <a:pathLst>
                <a:path w="1241" h="325" extrusionOk="0">
                  <a:moveTo>
                    <a:pt x="755" y="1"/>
                  </a:moveTo>
                  <a:lnTo>
                    <a:pt x="593" y="28"/>
                  </a:lnTo>
                  <a:lnTo>
                    <a:pt x="378" y="82"/>
                  </a:lnTo>
                  <a:lnTo>
                    <a:pt x="270" y="136"/>
                  </a:lnTo>
                  <a:lnTo>
                    <a:pt x="135" y="217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297" y="190"/>
                  </a:lnTo>
                  <a:lnTo>
                    <a:pt x="620" y="109"/>
                  </a:lnTo>
                  <a:lnTo>
                    <a:pt x="917" y="82"/>
                  </a:lnTo>
                  <a:lnTo>
                    <a:pt x="1240" y="82"/>
                  </a:lnTo>
                  <a:lnTo>
                    <a:pt x="1106" y="28"/>
                  </a:lnTo>
                  <a:lnTo>
                    <a:pt x="944" y="1"/>
                  </a:lnTo>
                  <a:close/>
                </a:path>
              </a:pathLst>
            </a:custGeom>
            <a:solidFill>
              <a:srgbClr val="F5AF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4" name="Google Shape;11504;p74"/>
            <p:cNvSpPr/>
            <p:nvPr/>
          </p:nvSpPr>
          <p:spPr>
            <a:xfrm flipH="1">
              <a:off x="6139206" y="3309778"/>
              <a:ext cx="229410" cy="289285"/>
            </a:xfrm>
            <a:custGeom>
              <a:avLst/>
              <a:gdLst/>
              <a:ahLst/>
              <a:cxnLst/>
              <a:rect l="l" t="t" r="r" b="b"/>
              <a:pathLst>
                <a:path w="4342" h="5475" extrusionOk="0">
                  <a:moveTo>
                    <a:pt x="1375" y="0"/>
                  </a:moveTo>
                  <a:lnTo>
                    <a:pt x="1106" y="566"/>
                  </a:lnTo>
                  <a:lnTo>
                    <a:pt x="836" y="1106"/>
                  </a:lnTo>
                  <a:lnTo>
                    <a:pt x="405" y="2076"/>
                  </a:lnTo>
                  <a:lnTo>
                    <a:pt x="108" y="2805"/>
                  </a:lnTo>
                  <a:lnTo>
                    <a:pt x="0" y="3101"/>
                  </a:lnTo>
                  <a:lnTo>
                    <a:pt x="297" y="3155"/>
                  </a:lnTo>
                  <a:lnTo>
                    <a:pt x="620" y="3290"/>
                  </a:lnTo>
                  <a:lnTo>
                    <a:pt x="917" y="3398"/>
                  </a:lnTo>
                  <a:lnTo>
                    <a:pt x="1268" y="3533"/>
                  </a:lnTo>
                  <a:lnTo>
                    <a:pt x="1645" y="3721"/>
                  </a:lnTo>
                  <a:lnTo>
                    <a:pt x="2023" y="3937"/>
                  </a:lnTo>
                  <a:lnTo>
                    <a:pt x="2400" y="4207"/>
                  </a:lnTo>
                  <a:lnTo>
                    <a:pt x="2778" y="4476"/>
                  </a:lnTo>
                  <a:lnTo>
                    <a:pt x="3155" y="4827"/>
                  </a:lnTo>
                  <a:lnTo>
                    <a:pt x="3479" y="5204"/>
                  </a:lnTo>
                  <a:lnTo>
                    <a:pt x="3614" y="5393"/>
                  </a:lnTo>
                  <a:lnTo>
                    <a:pt x="3667" y="5474"/>
                  </a:lnTo>
                  <a:lnTo>
                    <a:pt x="3856" y="5151"/>
                  </a:lnTo>
                  <a:lnTo>
                    <a:pt x="4342" y="4342"/>
                  </a:lnTo>
                  <a:lnTo>
                    <a:pt x="4045" y="4180"/>
                  </a:lnTo>
                  <a:lnTo>
                    <a:pt x="3775" y="3991"/>
                  </a:lnTo>
                  <a:lnTo>
                    <a:pt x="3533" y="3775"/>
                  </a:lnTo>
                  <a:lnTo>
                    <a:pt x="3290" y="3560"/>
                  </a:lnTo>
                  <a:lnTo>
                    <a:pt x="3047" y="3317"/>
                  </a:lnTo>
                  <a:lnTo>
                    <a:pt x="2832" y="3074"/>
                  </a:lnTo>
                  <a:lnTo>
                    <a:pt x="2616" y="2805"/>
                  </a:lnTo>
                  <a:lnTo>
                    <a:pt x="2427" y="2535"/>
                  </a:lnTo>
                  <a:lnTo>
                    <a:pt x="2238" y="2238"/>
                  </a:lnTo>
                  <a:lnTo>
                    <a:pt x="2076" y="1942"/>
                  </a:lnTo>
                  <a:lnTo>
                    <a:pt x="1915" y="1618"/>
                  </a:lnTo>
                  <a:lnTo>
                    <a:pt x="1780" y="1321"/>
                  </a:lnTo>
                  <a:lnTo>
                    <a:pt x="1645" y="998"/>
                  </a:lnTo>
                  <a:lnTo>
                    <a:pt x="1537" y="674"/>
                  </a:lnTo>
                  <a:lnTo>
                    <a:pt x="1456" y="351"/>
                  </a:lnTo>
                  <a:lnTo>
                    <a:pt x="1375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5" name="Google Shape;11505;p74"/>
            <p:cNvSpPr/>
            <p:nvPr/>
          </p:nvSpPr>
          <p:spPr>
            <a:xfrm flipH="1">
              <a:off x="6066556" y="3198610"/>
              <a:ext cx="229410" cy="340591"/>
            </a:xfrm>
            <a:custGeom>
              <a:avLst/>
              <a:gdLst/>
              <a:ahLst/>
              <a:cxnLst/>
              <a:rect l="l" t="t" r="r" b="b"/>
              <a:pathLst>
                <a:path w="4342" h="6446" extrusionOk="0">
                  <a:moveTo>
                    <a:pt x="1942" y="1"/>
                  </a:moveTo>
                  <a:lnTo>
                    <a:pt x="1807" y="28"/>
                  </a:lnTo>
                  <a:lnTo>
                    <a:pt x="1672" y="82"/>
                  </a:lnTo>
                  <a:lnTo>
                    <a:pt x="1537" y="136"/>
                  </a:lnTo>
                  <a:lnTo>
                    <a:pt x="1295" y="351"/>
                  </a:lnTo>
                  <a:lnTo>
                    <a:pt x="1025" y="594"/>
                  </a:lnTo>
                  <a:lnTo>
                    <a:pt x="755" y="918"/>
                  </a:lnTo>
                  <a:lnTo>
                    <a:pt x="486" y="1295"/>
                  </a:lnTo>
                  <a:lnTo>
                    <a:pt x="243" y="1700"/>
                  </a:lnTo>
                  <a:lnTo>
                    <a:pt x="0" y="2104"/>
                  </a:lnTo>
                  <a:lnTo>
                    <a:pt x="81" y="2455"/>
                  </a:lnTo>
                  <a:lnTo>
                    <a:pt x="162" y="2778"/>
                  </a:lnTo>
                  <a:lnTo>
                    <a:pt x="270" y="3102"/>
                  </a:lnTo>
                  <a:lnTo>
                    <a:pt x="405" y="3425"/>
                  </a:lnTo>
                  <a:lnTo>
                    <a:pt x="540" y="3722"/>
                  </a:lnTo>
                  <a:lnTo>
                    <a:pt x="701" y="4046"/>
                  </a:lnTo>
                  <a:lnTo>
                    <a:pt x="863" y="4342"/>
                  </a:lnTo>
                  <a:lnTo>
                    <a:pt x="1052" y="4639"/>
                  </a:lnTo>
                  <a:lnTo>
                    <a:pt x="1241" y="4909"/>
                  </a:lnTo>
                  <a:lnTo>
                    <a:pt x="1457" y="5178"/>
                  </a:lnTo>
                  <a:lnTo>
                    <a:pt x="1672" y="5421"/>
                  </a:lnTo>
                  <a:lnTo>
                    <a:pt x="1915" y="5664"/>
                  </a:lnTo>
                  <a:lnTo>
                    <a:pt x="2158" y="5879"/>
                  </a:lnTo>
                  <a:lnTo>
                    <a:pt x="2400" y="6095"/>
                  </a:lnTo>
                  <a:lnTo>
                    <a:pt x="2670" y="6284"/>
                  </a:lnTo>
                  <a:lnTo>
                    <a:pt x="2967" y="6446"/>
                  </a:lnTo>
                  <a:lnTo>
                    <a:pt x="2967" y="6419"/>
                  </a:lnTo>
                  <a:lnTo>
                    <a:pt x="3317" y="5771"/>
                  </a:lnTo>
                  <a:lnTo>
                    <a:pt x="3641" y="5016"/>
                  </a:lnTo>
                  <a:lnTo>
                    <a:pt x="3829" y="4558"/>
                  </a:lnTo>
                  <a:lnTo>
                    <a:pt x="3991" y="4100"/>
                  </a:lnTo>
                  <a:lnTo>
                    <a:pt x="4126" y="3641"/>
                  </a:lnTo>
                  <a:lnTo>
                    <a:pt x="4234" y="3156"/>
                  </a:lnTo>
                  <a:lnTo>
                    <a:pt x="4315" y="2643"/>
                  </a:lnTo>
                  <a:lnTo>
                    <a:pt x="4342" y="2158"/>
                  </a:lnTo>
                  <a:lnTo>
                    <a:pt x="4315" y="1942"/>
                  </a:lnTo>
                  <a:lnTo>
                    <a:pt x="4288" y="1727"/>
                  </a:lnTo>
                  <a:lnTo>
                    <a:pt x="4234" y="1484"/>
                  </a:lnTo>
                  <a:lnTo>
                    <a:pt x="4180" y="1295"/>
                  </a:lnTo>
                  <a:lnTo>
                    <a:pt x="4045" y="1053"/>
                  </a:lnTo>
                  <a:lnTo>
                    <a:pt x="3883" y="810"/>
                  </a:lnTo>
                  <a:lnTo>
                    <a:pt x="3695" y="621"/>
                  </a:lnTo>
                  <a:lnTo>
                    <a:pt x="3479" y="432"/>
                  </a:lnTo>
                  <a:lnTo>
                    <a:pt x="3209" y="271"/>
                  </a:lnTo>
                  <a:lnTo>
                    <a:pt x="2886" y="163"/>
                  </a:lnTo>
                  <a:lnTo>
                    <a:pt x="2508" y="55"/>
                  </a:lnTo>
                  <a:lnTo>
                    <a:pt x="210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6" name="Google Shape;11506;p74"/>
            <p:cNvSpPr/>
            <p:nvPr/>
          </p:nvSpPr>
          <p:spPr>
            <a:xfrm flipH="1">
              <a:off x="6348649" y="3237075"/>
              <a:ext cx="225130" cy="142556"/>
            </a:xfrm>
            <a:custGeom>
              <a:avLst/>
              <a:gdLst/>
              <a:ahLst/>
              <a:cxnLst/>
              <a:rect l="l" t="t" r="r" b="b"/>
              <a:pathLst>
                <a:path w="4261" h="2698" extrusionOk="0">
                  <a:moveTo>
                    <a:pt x="4099" y="1"/>
                  </a:moveTo>
                  <a:lnTo>
                    <a:pt x="4045" y="271"/>
                  </a:lnTo>
                  <a:lnTo>
                    <a:pt x="3910" y="567"/>
                  </a:lnTo>
                  <a:lnTo>
                    <a:pt x="3721" y="891"/>
                  </a:lnTo>
                  <a:lnTo>
                    <a:pt x="3506" y="1187"/>
                  </a:lnTo>
                  <a:lnTo>
                    <a:pt x="3182" y="1457"/>
                  </a:lnTo>
                  <a:lnTo>
                    <a:pt x="3020" y="1565"/>
                  </a:lnTo>
                  <a:lnTo>
                    <a:pt x="2832" y="1700"/>
                  </a:lnTo>
                  <a:lnTo>
                    <a:pt x="2616" y="1781"/>
                  </a:lnTo>
                  <a:lnTo>
                    <a:pt x="2400" y="1889"/>
                  </a:lnTo>
                  <a:lnTo>
                    <a:pt x="2157" y="1942"/>
                  </a:lnTo>
                  <a:lnTo>
                    <a:pt x="1915" y="1996"/>
                  </a:lnTo>
                  <a:lnTo>
                    <a:pt x="1483" y="2077"/>
                  </a:lnTo>
                  <a:lnTo>
                    <a:pt x="1133" y="2077"/>
                  </a:lnTo>
                  <a:lnTo>
                    <a:pt x="863" y="2050"/>
                  </a:lnTo>
                  <a:lnTo>
                    <a:pt x="620" y="1996"/>
                  </a:lnTo>
                  <a:lnTo>
                    <a:pt x="405" y="1889"/>
                  </a:lnTo>
                  <a:lnTo>
                    <a:pt x="243" y="1781"/>
                  </a:lnTo>
                  <a:lnTo>
                    <a:pt x="108" y="1646"/>
                  </a:lnTo>
                  <a:lnTo>
                    <a:pt x="0" y="1511"/>
                  </a:lnTo>
                  <a:lnTo>
                    <a:pt x="162" y="1781"/>
                  </a:lnTo>
                  <a:lnTo>
                    <a:pt x="297" y="1942"/>
                  </a:lnTo>
                  <a:lnTo>
                    <a:pt x="486" y="2131"/>
                  </a:lnTo>
                  <a:lnTo>
                    <a:pt x="755" y="2347"/>
                  </a:lnTo>
                  <a:lnTo>
                    <a:pt x="917" y="2455"/>
                  </a:lnTo>
                  <a:lnTo>
                    <a:pt x="1079" y="2536"/>
                  </a:lnTo>
                  <a:lnTo>
                    <a:pt x="1241" y="2590"/>
                  </a:lnTo>
                  <a:lnTo>
                    <a:pt x="1456" y="2644"/>
                  </a:lnTo>
                  <a:lnTo>
                    <a:pt x="1645" y="2697"/>
                  </a:lnTo>
                  <a:lnTo>
                    <a:pt x="1861" y="2697"/>
                  </a:lnTo>
                  <a:lnTo>
                    <a:pt x="2050" y="2670"/>
                  </a:lnTo>
                  <a:lnTo>
                    <a:pt x="2265" y="2644"/>
                  </a:lnTo>
                  <a:lnTo>
                    <a:pt x="2481" y="2563"/>
                  </a:lnTo>
                  <a:lnTo>
                    <a:pt x="2697" y="2482"/>
                  </a:lnTo>
                  <a:lnTo>
                    <a:pt x="2939" y="2374"/>
                  </a:lnTo>
                  <a:lnTo>
                    <a:pt x="3182" y="2212"/>
                  </a:lnTo>
                  <a:lnTo>
                    <a:pt x="3425" y="2023"/>
                  </a:lnTo>
                  <a:lnTo>
                    <a:pt x="3667" y="1808"/>
                  </a:lnTo>
                  <a:lnTo>
                    <a:pt x="3829" y="1646"/>
                  </a:lnTo>
                  <a:lnTo>
                    <a:pt x="3964" y="1484"/>
                  </a:lnTo>
                  <a:lnTo>
                    <a:pt x="4072" y="1349"/>
                  </a:lnTo>
                  <a:lnTo>
                    <a:pt x="4153" y="1187"/>
                  </a:lnTo>
                  <a:lnTo>
                    <a:pt x="4207" y="1026"/>
                  </a:lnTo>
                  <a:lnTo>
                    <a:pt x="4234" y="864"/>
                  </a:lnTo>
                  <a:lnTo>
                    <a:pt x="4261" y="594"/>
                  </a:lnTo>
                  <a:lnTo>
                    <a:pt x="4207" y="351"/>
                  </a:lnTo>
                  <a:lnTo>
                    <a:pt x="4180" y="163"/>
                  </a:lnTo>
                  <a:lnTo>
                    <a:pt x="409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7" name="Google Shape;11507;p74"/>
            <p:cNvSpPr/>
            <p:nvPr/>
          </p:nvSpPr>
          <p:spPr>
            <a:xfrm flipH="1">
              <a:off x="6357208" y="3172985"/>
              <a:ext cx="216571" cy="173888"/>
            </a:xfrm>
            <a:custGeom>
              <a:avLst/>
              <a:gdLst/>
              <a:ahLst/>
              <a:cxnLst/>
              <a:rect l="l" t="t" r="r" b="b"/>
              <a:pathLst>
                <a:path w="4099" h="3291" extrusionOk="0">
                  <a:moveTo>
                    <a:pt x="2697" y="1"/>
                  </a:moveTo>
                  <a:lnTo>
                    <a:pt x="2481" y="189"/>
                  </a:lnTo>
                  <a:lnTo>
                    <a:pt x="2400" y="243"/>
                  </a:lnTo>
                  <a:lnTo>
                    <a:pt x="2292" y="297"/>
                  </a:lnTo>
                  <a:lnTo>
                    <a:pt x="2427" y="971"/>
                  </a:lnTo>
                  <a:lnTo>
                    <a:pt x="2454" y="1133"/>
                  </a:lnTo>
                  <a:lnTo>
                    <a:pt x="2454" y="1322"/>
                  </a:lnTo>
                  <a:lnTo>
                    <a:pt x="2400" y="1564"/>
                  </a:lnTo>
                  <a:lnTo>
                    <a:pt x="2373" y="1699"/>
                  </a:lnTo>
                  <a:lnTo>
                    <a:pt x="2292" y="1807"/>
                  </a:lnTo>
                  <a:lnTo>
                    <a:pt x="2211" y="1942"/>
                  </a:lnTo>
                  <a:lnTo>
                    <a:pt x="2077" y="2077"/>
                  </a:lnTo>
                  <a:lnTo>
                    <a:pt x="1942" y="2185"/>
                  </a:lnTo>
                  <a:lnTo>
                    <a:pt x="1780" y="2293"/>
                  </a:lnTo>
                  <a:lnTo>
                    <a:pt x="1564" y="2400"/>
                  </a:lnTo>
                  <a:lnTo>
                    <a:pt x="1321" y="2481"/>
                  </a:lnTo>
                  <a:lnTo>
                    <a:pt x="917" y="2616"/>
                  </a:lnTo>
                  <a:lnTo>
                    <a:pt x="539" y="2697"/>
                  </a:lnTo>
                  <a:lnTo>
                    <a:pt x="243" y="2724"/>
                  </a:lnTo>
                  <a:lnTo>
                    <a:pt x="0" y="2724"/>
                  </a:lnTo>
                  <a:lnTo>
                    <a:pt x="108" y="2859"/>
                  </a:lnTo>
                  <a:lnTo>
                    <a:pt x="243" y="2994"/>
                  </a:lnTo>
                  <a:lnTo>
                    <a:pt x="405" y="3102"/>
                  </a:lnTo>
                  <a:lnTo>
                    <a:pt x="620" y="3209"/>
                  </a:lnTo>
                  <a:lnTo>
                    <a:pt x="863" y="3263"/>
                  </a:lnTo>
                  <a:lnTo>
                    <a:pt x="1133" y="3290"/>
                  </a:lnTo>
                  <a:lnTo>
                    <a:pt x="1483" y="3290"/>
                  </a:lnTo>
                  <a:lnTo>
                    <a:pt x="1915" y="3209"/>
                  </a:lnTo>
                  <a:lnTo>
                    <a:pt x="2157" y="3155"/>
                  </a:lnTo>
                  <a:lnTo>
                    <a:pt x="2400" y="3102"/>
                  </a:lnTo>
                  <a:lnTo>
                    <a:pt x="2616" y="2994"/>
                  </a:lnTo>
                  <a:lnTo>
                    <a:pt x="2832" y="2913"/>
                  </a:lnTo>
                  <a:lnTo>
                    <a:pt x="3020" y="2778"/>
                  </a:lnTo>
                  <a:lnTo>
                    <a:pt x="3182" y="2670"/>
                  </a:lnTo>
                  <a:lnTo>
                    <a:pt x="3506" y="2400"/>
                  </a:lnTo>
                  <a:lnTo>
                    <a:pt x="3721" y="2104"/>
                  </a:lnTo>
                  <a:lnTo>
                    <a:pt x="3910" y="1780"/>
                  </a:lnTo>
                  <a:lnTo>
                    <a:pt x="4045" y="1484"/>
                  </a:lnTo>
                  <a:lnTo>
                    <a:pt x="4099" y="1214"/>
                  </a:lnTo>
                  <a:lnTo>
                    <a:pt x="3991" y="1052"/>
                  </a:lnTo>
                  <a:lnTo>
                    <a:pt x="3856" y="917"/>
                  </a:lnTo>
                  <a:lnTo>
                    <a:pt x="3667" y="756"/>
                  </a:lnTo>
                  <a:lnTo>
                    <a:pt x="3479" y="621"/>
                  </a:lnTo>
                  <a:lnTo>
                    <a:pt x="3290" y="486"/>
                  </a:lnTo>
                  <a:lnTo>
                    <a:pt x="3209" y="405"/>
                  </a:lnTo>
                  <a:lnTo>
                    <a:pt x="3155" y="297"/>
                  </a:lnTo>
                  <a:lnTo>
                    <a:pt x="3074" y="162"/>
                  </a:lnTo>
                  <a:lnTo>
                    <a:pt x="2966" y="81"/>
                  </a:lnTo>
                  <a:lnTo>
                    <a:pt x="2832" y="27"/>
                  </a:lnTo>
                  <a:lnTo>
                    <a:pt x="269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8" name="Google Shape;11508;p74"/>
            <p:cNvSpPr/>
            <p:nvPr/>
          </p:nvSpPr>
          <p:spPr>
            <a:xfrm flipH="1">
              <a:off x="6404181" y="3044751"/>
              <a:ext cx="276486" cy="272166"/>
            </a:xfrm>
            <a:custGeom>
              <a:avLst/>
              <a:gdLst/>
              <a:ahLst/>
              <a:cxnLst/>
              <a:rect l="l" t="t" r="r" b="b"/>
              <a:pathLst>
                <a:path w="5233" h="5151" extrusionOk="0">
                  <a:moveTo>
                    <a:pt x="2697" y="729"/>
                  </a:moveTo>
                  <a:lnTo>
                    <a:pt x="2886" y="756"/>
                  </a:lnTo>
                  <a:lnTo>
                    <a:pt x="2994" y="783"/>
                  </a:lnTo>
                  <a:lnTo>
                    <a:pt x="3075" y="810"/>
                  </a:lnTo>
                  <a:lnTo>
                    <a:pt x="3129" y="890"/>
                  </a:lnTo>
                  <a:lnTo>
                    <a:pt x="3183" y="971"/>
                  </a:lnTo>
                  <a:lnTo>
                    <a:pt x="3102" y="917"/>
                  </a:lnTo>
                  <a:lnTo>
                    <a:pt x="3048" y="890"/>
                  </a:lnTo>
                  <a:lnTo>
                    <a:pt x="2886" y="864"/>
                  </a:lnTo>
                  <a:lnTo>
                    <a:pt x="2724" y="890"/>
                  </a:lnTo>
                  <a:lnTo>
                    <a:pt x="2562" y="944"/>
                  </a:lnTo>
                  <a:lnTo>
                    <a:pt x="2212" y="1025"/>
                  </a:lnTo>
                  <a:lnTo>
                    <a:pt x="1888" y="1106"/>
                  </a:lnTo>
                  <a:lnTo>
                    <a:pt x="2023" y="998"/>
                  </a:lnTo>
                  <a:lnTo>
                    <a:pt x="2185" y="890"/>
                  </a:lnTo>
                  <a:lnTo>
                    <a:pt x="2347" y="837"/>
                  </a:lnTo>
                  <a:lnTo>
                    <a:pt x="2509" y="783"/>
                  </a:lnTo>
                  <a:lnTo>
                    <a:pt x="2697" y="729"/>
                  </a:lnTo>
                  <a:close/>
                  <a:moveTo>
                    <a:pt x="1" y="1106"/>
                  </a:moveTo>
                  <a:lnTo>
                    <a:pt x="28" y="1214"/>
                  </a:lnTo>
                  <a:lnTo>
                    <a:pt x="30" y="1214"/>
                  </a:lnTo>
                  <a:lnTo>
                    <a:pt x="1" y="1106"/>
                  </a:lnTo>
                  <a:close/>
                  <a:moveTo>
                    <a:pt x="2724" y="1592"/>
                  </a:moveTo>
                  <a:lnTo>
                    <a:pt x="2832" y="1646"/>
                  </a:lnTo>
                  <a:lnTo>
                    <a:pt x="2940" y="1699"/>
                  </a:lnTo>
                  <a:lnTo>
                    <a:pt x="2994" y="1780"/>
                  </a:lnTo>
                  <a:lnTo>
                    <a:pt x="2886" y="1753"/>
                  </a:lnTo>
                  <a:lnTo>
                    <a:pt x="2616" y="1726"/>
                  </a:lnTo>
                  <a:lnTo>
                    <a:pt x="2670" y="1834"/>
                  </a:lnTo>
                  <a:lnTo>
                    <a:pt x="2697" y="1969"/>
                  </a:lnTo>
                  <a:lnTo>
                    <a:pt x="2697" y="2050"/>
                  </a:lnTo>
                  <a:lnTo>
                    <a:pt x="2643" y="2104"/>
                  </a:lnTo>
                  <a:lnTo>
                    <a:pt x="2589" y="2131"/>
                  </a:lnTo>
                  <a:lnTo>
                    <a:pt x="2509" y="2131"/>
                  </a:lnTo>
                  <a:lnTo>
                    <a:pt x="2455" y="2077"/>
                  </a:lnTo>
                  <a:lnTo>
                    <a:pt x="2401" y="2023"/>
                  </a:lnTo>
                  <a:lnTo>
                    <a:pt x="2347" y="1915"/>
                  </a:lnTo>
                  <a:lnTo>
                    <a:pt x="2347" y="1834"/>
                  </a:lnTo>
                  <a:lnTo>
                    <a:pt x="2374" y="1753"/>
                  </a:lnTo>
                  <a:lnTo>
                    <a:pt x="2374" y="1753"/>
                  </a:lnTo>
                  <a:lnTo>
                    <a:pt x="2158" y="1807"/>
                  </a:lnTo>
                  <a:lnTo>
                    <a:pt x="2212" y="1672"/>
                  </a:lnTo>
                  <a:lnTo>
                    <a:pt x="2320" y="1619"/>
                  </a:lnTo>
                  <a:lnTo>
                    <a:pt x="2455" y="1592"/>
                  </a:lnTo>
                  <a:close/>
                  <a:moveTo>
                    <a:pt x="4828" y="1214"/>
                  </a:moveTo>
                  <a:lnTo>
                    <a:pt x="4774" y="1241"/>
                  </a:lnTo>
                  <a:lnTo>
                    <a:pt x="4720" y="1322"/>
                  </a:lnTo>
                  <a:lnTo>
                    <a:pt x="4639" y="1430"/>
                  </a:lnTo>
                  <a:lnTo>
                    <a:pt x="4477" y="1672"/>
                  </a:lnTo>
                  <a:lnTo>
                    <a:pt x="4450" y="1726"/>
                  </a:lnTo>
                  <a:lnTo>
                    <a:pt x="4558" y="1726"/>
                  </a:lnTo>
                  <a:lnTo>
                    <a:pt x="4612" y="1753"/>
                  </a:lnTo>
                  <a:lnTo>
                    <a:pt x="4666" y="1780"/>
                  </a:lnTo>
                  <a:lnTo>
                    <a:pt x="4693" y="1834"/>
                  </a:lnTo>
                  <a:lnTo>
                    <a:pt x="4585" y="1888"/>
                  </a:lnTo>
                  <a:lnTo>
                    <a:pt x="4396" y="1888"/>
                  </a:lnTo>
                  <a:lnTo>
                    <a:pt x="4369" y="1942"/>
                  </a:lnTo>
                  <a:lnTo>
                    <a:pt x="4261" y="2239"/>
                  </a:lnTo>
                  <a:lnTo>
                    <a:pt x="4234" y="2077"/>
                  </a:lnTo>
                  <a:lnTo>
                    <a:pt x="4234" y="1915"/>
                  </a:lnTo>
                  <a:lnTo>
                    <a:pt x="4261" y="1753"/>
                  </a:lnTo>
                  <a:lnTo>
                    <a:pt x="4342" y="1592"/>
                  </a:lnTo>
                  <a:lnTo>
                    <a:pt x="4423" y="1457"/>
                  </a:lnTo>
                  <a:lnTo>
                    <a:pt x="4531" y="1349"/>
                  </a:lnTo>
                  <a:lnTo>
                    <a:pt x="4585" y="1295"/>
                  </a:lnTo>
                  <a:lnTo>
                    <a:pt x="4666" y="1241"/>
                  </a:lnTo>
                  <a:lnTo>
                    <a:pt x="4747" y="1214"/>
                  </a:lnTo>
                  <a:close/>
                  <a:moveTo>
                    <a:pt x="810" y="2104"/>
                  </a:moveTo>
                  <a:lnTo>
                    <a:pt x="918" y="2158"/>
                  </a:lnTo>
                  <a:lnTo>
                    <a:pt x="1025" y="2212"/>
                  </a:lnTo>
                  <a:lnTo>
                    <a:pt x="1106" y="2266"/>
                  </a:lnTo>
                  <a:lnTo>
                    <a:pt x="1160" y="2347"/>
                  </a:lnTo>
                  <a:lnTo>
                    <a:pt x="1160" y="2347"/>
                  </a:lnTo>
                  <a:lnTo>
                    <a:pt x="1106" y="2320"/>
                  </a:lnTo>
                  <a:lnTo>
                    <a:pt x="918" y="2266"/>
                  </a:lnTo>
                  <a:lnTo>
                    <a:pt x="918" y="2266"/>
                  </a:lnTo>
                  <a:lnTo>
                    <a:pt x="972" y="2374"/>
                  </a:lnTo>
                  <a:lnTo>
                    <a:pt x="999" y="2454"/>
                  </a:lnTo>
                  <a:lnTo>
                    <a:pt x="972" y="2535"/>
                  </a:lnTo>
                  <a:lnTo>
                    <a:pt x="945" y="2589"/>
                  </a:lnTo>
                  <a:lnTo>
                    <a:pt x="891" y="2616"/>
                  </a:lnTo>
                  <a:lnTo>
                    <a:pt x="837" y="2589"/>
                  </a:lnTo>
                  <a:lnTo>
                    <a:pt x="783" y="2562"/>
                  </a:lnTo>
                  <a:lnTo>
                    <a:pt x="729" y="2481"/>
                  </a:lnTo>
                  <a:lnTo>
                    <a:pt x="702" y="2401"/>
                  </a:lnTo>
                  <a:lnTo>
                    <a:pt x="675" y="2320"/>
                  </a:lnTo>
                  <a:lnTo>
                    <a:pt x="675" y="2266"/>
                  </a:lnTo>
                  <a:lnTo>
                    <a:pt x="432" y="2293"/>
                  </a:lnTo>
                  <a:lnTo>
                    <a:pt x="486" y="2185"/>
                  </a:lnTo>
                  <a:lnTo>
                    <a:pt x="567" y="2131"/>
                  </a:lnTo>
                  <a:lnTo>
                    <a:pt x="675" y="2104"/>
                  </a:lnTo>
                  <a:close/>
                  <a:moveTo>
                    <a:pt x="2616" y="4099"/>
                  </a:moveTo>
                  <a:lnTo>
                    <a:pt x="2697" y="4126"/>
                  </a:lnTo>
                  <a:lnTo>
                    <a:pt x="2589" y="4180"/>
                  </a:lnTo>
                  <a:lnTo>
                    <a:pt x="2482" y="4234"/>
                  </a:lnTo>
                  <a:lnTo>
                    <a:pt x="2374" y="4261"/>
                  </a:lnTo>
                  <a:lnTo>
                    <a:pt x="2239" y="4288"/>
                  </a:lnTo>
                  <a:lnTo>
                    <a:pt x="2293" y="4234"/>
                  </a:lnTo>
                  <a:lnTo>
                    <a:pt x="2320" y="4180"/>
                  </a:lnTo>
                  <a:lnTo>
                    <a:pt x="2428" y="4126"/>
                  </a:lnTo>
                  <a:lnTo>
                    <a:pt x="2562" y="4099"/>
                  </a:lnTo>
                  <a:close/>
                  <a:moveTo>
                    <a:pt x="2697" y="1"/>
                  </a:moveTo>
                  <a:lnTo>
                    <a:pt x="2455" y="216"/>
                  </a:lnTo>
                  <a:lnTo>
                    <a:pt x="2185" y="432"/>
                  </a:lnTo>
                  <a:lnTo>
                    <a:pt x="1834" y="675"/>
                  </a:lnTo>
                  <a:lnTo>
                    <a:pt x="1430" y="890"/>
                  </a:lnTo>
                  <a:lnTo>
                    <a:pt x="1214" y="998"/>
                  </a:lnTo>
                  <a:lnTo>
                    <a:pt x="972" y="1079"/>
                  </a:lnTo>
                  <a:lnTo>
                    <a:pt x="729" y="1160"/>
                  </a:lnTo>
                  <a:lnTo>
                    <a:pt x="513" y="1214"/>
                  </a:lnTo>
                  <a:lnTo>
                    <a:pt x="30" y="1214"/>
                  </a:lnTo>
                  <a:lnTo>
                    <a:pt x="82" y="1403"/>
                  </a:lnTo>
                  <a:lnTo>
                    <a:pt x="190" y="1726"/>
                  </a:lnTo>
                  <a:lnTo>
                    <a:pt x="270" y="1646"/>
                  </a:lnTo>
                  <a:lnTo>
                    <a:pt x="351" y="1592"/>
                  </a:lnTo>
                  <a:lnTo>
                    <a:pt x="486" y="1538"/>
                  </a:lnTo>
                  <a:lnTo>
                    <a:pt x="594" y="1484"/>
                  </a:lnTo>
                  <a:lnTo>
                    <a:pt x="729" y="1457"/>
                  </a:lnTo>
                  <a:lnTo>
                    <a:pt x="864" y="1457"/>
                  </a:lnTo>
                  <a:lnTo>
                    <a:pt x="648" y="1592"/>
                  </a:lnTo>
                  <a:lnTo>
                    <a:pt x="459" y="1726"/>
                  </a:lnTo>
                  <a:lnTo>
                    <a:pt x="243" y="1834"/>
                  </a:lnTo>
                  <a:lnTo>
                    <a:pt x="217" y="1861"/>
                  </a:lnTo>
                  <a:lnTo>
                    <a:pt x="567" y="2805"/>
                  </a:lnTo>
                  <a:lnTo>
                    <a:pt x="945" y="3749"/>
                  </a:lnTo>
                  <a:lnTo>
                    <a:pt x="1106" y="3668"/>
                  </a:lnTo>
                  <a:lnTo>
                    <a:pt x="1295" y="3506"/>
                  </a:lnTo>
                  <a:lnTo>
                    <a:pt x="1430" y="3425"/>
                  </a:lnTo>
                  <a:lnTo>
                    <a:pt x="1538" y="3344"/>
                  </a:lnTo>
                  <a:lnTo>
                    <a:pt x="1484" y="3263"/>
                  </a:lnTo>
                  <a:lnTo>
                    <a:pt x="1403" y="3075"/>
                  </a:lnTo>
                  <a:lnTo>
                    <a:pt x="1349" y="2913"/>
                  </a:lnTo>
                  <a:lnTo>
                    <a:pt x="1295" y="2724"/>
                  </a:lnTo>
                  <a:lnTo>
                    <a:pt x="1295" y="2535"/>
                  </a:lnTo>
                  <a:lnTo>
                    <a:pt x="1322" y="2158"/>
                  </a:lnTo>
                  <a:lnTo>
                    <a:pt x="1403" y="1807"/>
                  </a:lnTo>
                  <a:lnTo>
                    <a:pt x="1484" y="1457"/>
                  </a:lnTo>
                  <a:lnTo>
                    <a:pt x="1484" y="1834"/>
                  </a:lnTo>
                  <a:lnTo>
                    <a:pt x="1484" y="2185"/>
                  </a:lnTo>
                  <a:lnTo>
                    <a:pt x="1484" y="2535"/>
                  </a:lnTo>
                  <a:lnTo>
                    <a:pt x="1538" y="2859"/>
                  </a:lnTo>
                  <a:lnTo>
                    <a:pt x="1565" y="3021"/>
                  </a:lnTo>
                  <a:lnTo>
                    <a:pt x="1646" y="3156"/>
                  </a:lnTo>
                  <a:lnTo>
                    <a:pt x="1700" y="3263"/>
                  </a:lnTo>
                  <a:lnTo>
                    <a:pt x="1807" y="3263"/>
                  </a:lnTo>
                  <a:lnTo>
                    <a:pt x="2131" y="3129"/>
                  </a:lnTo>
                  <a:lnTo>
                    <a:pt x="2320" y="3102"/>
                  </a:lnTo>
                  <a:lnTo>
                    <a:pt x="2428" y="3075"/>
                  </a:lnTo>
                  <a:lnTo>
                    <a:pt x="2509" y="3102"/>
                  </a:lnTo>
                  <a:lnTo>
                    <a:pt x="2482" y="3102"/>
                  </a:lnTo>
                  <a:lnTo>
                    <a:pt x="2643" y="3129"/>
                  </a:lnTo>
                  <a:lnTo>
                    <a:pt x="2832" y="3156"/>
                  </a:lnTo>
                  <a:lnTo>
                    <a:pt x="3102" y="3156"/>
                  </a:lnTo>
                  <a:lnTo>
                    <a:pt x="3183" y="3129"/>
                  </a:lnTo>
                  <a:lnTo>
                    <a:pt x="3237" y="3075"/>
                  </a:lnTo>
                  <a:lnTo>
                    <a:pt x="3264" y="3048"/>
                  </a:lnTo>
                  <a:lnTo>
                    <a:pt x="3264" y="3075"/>
                  </a:lnTo>
                  <a:lnTo>
                    <a:pt x="3210" y="3236"/>
                  </a:lnTo>
                  <a:lnTo>
                    <a:pt x="3129" y="3398"/>
                  </a:lnTo>
                  <a:lnTo>
                    <a:pt x="3048" y="3479"/>
                  </a:lnTo>
                  <a:lnTo>
                    <a:pt x="2940" y="3560"/>
                  </a:lnTo>
                  <a:lnTo>
                    <a:pt x="2832" y="3668"/>
                  </a:lnTo>
                  <a:lnTo>
                    <a:pt x="2724" y="3776"/>
                  </a:lnTo>
                  <a:lnTo>
                    <a:pt x="2589" y="3884"/>
                  </a:lnTo>
                  <a:lnTo>
                    <a:pt x="2455" y="3965"/>
                  </a:lnTo>
                  <a:lnTo>
                    <a:pt x="2293" y="3991"/>
                  </a:lnTo>
                  <a:lnTo>
                    <a:pt x="2104" y="3991"/>
                  </a:lnTo>
                  <a:lnTo>
                    <a:pt x="1888" y="3965"/>
                  </a:lnTo>
                  <a:lnTo>
                    <a:pt x="1673" y="3911"/>
                  </a:lnTo>
                  <a:lnTo>
                    <a:pt x="1780" y="3911"/>
                  </a:lnTo>
                  <a:lnTo>
                    <a:pt x="2050" y="3884"/>
                  </a:lnTo>
                  <a:lnTo>
                    <a:pt x="2239" y="3830"/>
                  </a:lnTo>
                  <a:lnTo>
                    <a:pt x="2428" y="3776"/>
                  </a:lnTo>
                  <a:lnTo>
                    <a:pt x="2643" y="3695"/>
                  </a:lnTo>
                  <a:lnTo>
                    <a:pt x="2859" y="3587"/>
                  </a:lnTo>
                  <a:lnTo>
                    <a:pt x="2697" y="3641"/>
                  </a:lnTo>
                  <a:lnTo>
                    <a:pt x="2536" y="3641"/>
                  </a:lnTo>
                  <a:lnTo>
                    <a:pt x="2374" y="3587"/>
                  </a:lnTo>
                  <a:lnTo>
                    <a:pt x="2158" y="3533"/>
                  </a:lnTo>
                  <a:lnTo>
                    <a:pt x="1969" y="3533"/>
                  </a:lnTo>
                  <a:lnTo>
                    <a:pt x="1861" y="3614"/>
                  </a:lnTo>
                  <a:lnTo>
                    <a:pt x="1727" y="3749"/>
                  </a:lnTo>
                  <a:lnTo>
                    <a:pt x="1619" y="3857"/>
                  </a:lnTo>
                  <a:lnTo>
                    <a:pt x="1484" y="3938"/>
                  </a:lnTo>
                  <a:lnTo>
                    <a:pt x="1349" y="3991"/>
                  </a:lnTo>
                  <a:lnTo>
                    <a:pt x="1133" y="3991"/>
                  </a:lnTo>
                  <a:lnTo>
                    <a:pt x="1025" y="3938"/>
                  </a:lnTo>
                  <a:lnTo>
                    <a:pt x="1025" y="3938"/>
                  </a:lnTo>
                  <a:lnTo>
                    <a:pt x="1160" y="4315"/>
                  </a:lnTo>
                  <a:lnTo>
                    <a:pt x="1322" y="4639"/>
                  </a:lnTo>
                  <a:lnTo>
                    <a:pt x="1403" y="4800"/>
                  </a:lnTo>
                  <a:lnTo>
                    <a:pt x="1484" y="4908"/>
                  </a:lnTo>
                  <a:lnTo>
                    <a:pt x="1592" y="4989"/>
                  </a:lnTo>
                  <a:lnTo>
                    <a:pt x="1727" y="5070"/>
                  </a:lnTo>
                  <a:lnTo>
                    <a:pt x="1861" y="5124"/>
                  </a:lnTo>
                  <a:lnTo>
                    <a:pt x="1996" y="5151"/>
                  </a:lnTo>
                  <a:lnTo>
                    <a:pt x="2266" y="5151"/>
                  </a:lnTo>
                  <a:lnTo>
                    <a:pt x="2562" y="5124"/>
                  </a:lnTo>
                  <a:lnTo>
                    <a:pt x="2940" y="5043"/>
                  </a:lnTo>
                  <a:lnTo>
                    <a:pt x="3344" y="4908"/>
                  </a:lnTo>
                  <a:lnTo>
                    <a:pt x="3587" y="4827"/>
                  </a:lnTo>
                  <a:lnTo>
                    <a:pt x="3803" y="4720"/>
                  </a:lnTo>
                  <a:lnTo>
                    <a:pt x="3965" y="4612"/>
                  </a:lnTo>
                  <a:lnTo>
                    <a:pt x="4100" y="4504"/>
                  </a:lnTo>
                  <a:lnTo>
                    <a:pt x="4234" y="4369"/>
                  </a:lnTo>
                  <a:lnTo>
                    <a:pt x="4315" y="4234"/>
                  </a:lnTo>
                  <a:lnTo>
                    <a:pt x="4396" y="4126"/>
                  </a:lnTo>
                  <a:lnTo>
                    <a:pt x="4423" y="3991"/>
                  </a:lnTo>
                  <a:lnTo>
                    <a:pt x="4477" y="3749"/>
                  </a:lnTo>
                  <a:lnTo>
                    <a:pt x="4477" y="3560"/>
                  </a:lnTo>
                  <a:lnTo>
                    <a:pt x="4450" y="3398"/>
                  </a:lnTo>
                  <a:lnTo>
                    <a:pt x="4315" y="2724"/>
                  </a:lnTo>
                  <a:lnTo>
                    <a:pt x="4423" y="2670"/>
                  </a:lnTo>
                  <a:lnTo>
                    <a:pt x="4504" y="2616"/>
                  </a:lnTo>
                  <a:lnTo>
                    <a:pt x="4720" y="2428"/>
                  </a:lnTo>
                  <a:lnTo>
                    <a:pt x="4881" y="2212"/>
                  </a:lnTo>
                  <a:lnTo>
                    <a:pt x="5016" y="1942"/>
                  </a:lnTo>
                  <a:lnTo>
                    <a:pt x="5124" y="1672"/>
                  </a:lnTo>
                  <a:lnTo>
                    <a:pt x="5178" y="1403"/>
                  </a:lnTo>
                  <a:lnTo>
                    <a:pt x="5232" y="1133"/>
                  </a:lnTo>
                  <a:lnTo>
                    <a:pt x="5205" y="944"/>
                  </a:lnTo>
                  <a:lnTo>
                    <a:pt x="5178" y="864"/>
                  </a:lnTo>
                  <a:lnTo>
                    <a:pt x="5124" y="810"/>
                  </a:lnTo>
                  <a:lnTo>
                    <a:pt x="5070" y="756"/>
                  </a:lnTo>
                  <a:lnTo>
                    <a:pt x="4908" y="756"/>
                  </a:lnTo>
                  <a:lnTo>
                    <a:pt x="4801" y="783"/>
                  </a:lnTo>
                  <a:lnTo>
                    <a:pt x="4666" y="864"/>
                  </a:lnTo>
                  <a:lnTo>
                    <a:pt x="4558" y="944"/>
                  </a:lnTo>
                  <a:lnTo>
                    <a:pt x="4423" y="1079"/>
                  </a:lnTo>
                  <a:lnTo>
                    <a:pt x="4288" y="1214"/>
                  </a:lnTo>
                  <a:lnTo>
                    <a:pt x="4073" y="1484"/>
                  </a:lnTo>
                  <a:lnTo>
                    <a:pt x="3911" y="1753"/>
                  </a:lnTo>
                  <a:lnTo>
                    <a:pt x="3911" y="1699"/>
                  </a:lnTo>
                  <a:lnTo>
                    <a:pt x="2697" y="1"/>
                  </a:lnTo>
                  <a:close/>
                </a:path>
              </a:pathLst>
            </a:custGeom>
            <a:solidFill>
              <a:srgbClr val="FFC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9" name="Google Shape;11509;p74"/>
            <p:cNvSpPr/>
            <p:nvPr/>
          </p:nvSpPr>
          <p:spPr>
            <a:xfrm flipH="1">
              <a:off x="6522476" y="3128813"/>
              <a:ext cx="44170" cy="28532"/>
            </a:xfrm>
            <a:custGeom>
              <a:avLst/>
              <a:gdLst/>
              <a:ahLst/>
              <a:cxnLst/>
              <a:rect l="l" t="t" r="r" b="b"/>
              <a:pathLst>
                <a:path w="836" h="540" extrusionOk="0">
                  <a:moveTo>
                    <a:pt x="297" y="1"/>
                  </a:moveTo>
                  <a:lnTo>
                    <a:pt x="162" y="28"/>
                  </a:lnTo>
                  <a:lnTo>
                    <a:pt x="54" y="81"/>
                  </a:lnTo>
                  <a:lnTo>
                    <a:pt x="0" y="216"/>
                  </a:lnTo>
                  <a:lnTo>
                    <a:pt x="216" y="162"/>
                  </a:lnTo>
                  <a:lnTo>
                    <a:pt x="216" y="162"/>
                  </a:lnTo>
                  <a:lnTo>
                    <a:pt x="189" y="243"/>
                  </a:lnTo>
                  <a:lnTo>
                    <a:pt x="189" y="324"/>
                  </a:lnTo>
                  <a:lnTo>
                    <a:pt x="243" y="432"/>
                  </a:lnTo>
                  <a:lnTo>
                    <a:pt x="297" y="486"/>
                  </a:lnTo>
                  <a:lnTo>
                    <a:pt x="351" y="540"/>
                  </a:lnTo>
                  <a:lnTo>
                    <a:pt x="431" y="540"/>
                  </a:lnTo>
                  <a:lnTo>
                    <a:pt x="485" y="513"/>
                  </a:lnTo>
                  <a:lnTo>
                    <a:pt x="539" y="459"/>
                  </a:lnTo>
                  <a:lnTo>
                    <a:pt x="539" y="378"/>
                  </a:lnTo>
                  <a:lnTo>
                    <a:pt x="512" y="243"/>
                  </a:lnTo>
                  <a:lnTo>
                    <a:pt x="458" y="135"/>
                  </a:lnTo>
                  <a:lnTo>
                    <a:pt x="728" y="162"/>
                  </a:lnTo>
                  <a:lnTo>
                    <a:pt x="836" y="189"/>
                  </a:lnTo>
                  <a:lnTo>
                    <a:pt x="782" y="108"/>
                  </a:lnTo>
                  <a:lnTo>
                    <a:pt x="674" y="55"/>
                  </a:lnTo>
                  <a:lnTo>
                    <a:pt x="566" y="1"/>
                  </a:lnTo>
                  <a:close/>
                </a:path>
              </a:pathLst>
            </a:custGeom>
            <a:solidFill>
              <a:srgbClr val="4F3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0" name="Google Shape;11510;p74"/>
            <p:cNvSpPr/>
            <p:nvPr/>
          </p:nvSpPr>
          <p:spPr>
            <a:xfrm flipH="1">
              <a:off x="6538115" y="3261327"/>
              <a:ext cx="24304" cy="10039"/>
            </a:xfrm>
            <a:custGeom>
              <a:avLst/>
              <a:gdLst/>
              <a:ahLst/>
              <a:cxnLst/>
              <a:rect l="l" t="t" r="r" b="b"/>
              <a:pathLst>
                <a:path w="460" h="190" extrusionOk="0">
                  <a:moveTo>
                    <a:pt x="324" y="0"/>
                  </a:moveTo>
                  <a:lnTo>
                    <a:pt x="190" y="27"/>
                  </a:lnTo>
                  <a:lnTo>
                    <a:pt x="82" y="81"/>
                  </a:lnTo>
                  <a:lnTo>
                    <a:pt x="55" y="135"/>
                  </a:lnTo>
                  <a:lnTo>
                    <a:pt x="1" y="189"/>
                  </a:lnTo>
                  <a:lnTo>
                    <a:pt x="136" y="162"/>
                  </a:lnTo>
                  <a:lnTo>
                    <a:pt x="244" y="135"/>
                  </a:lnTo>
                  <a:lnTo>
                    <a:pt x="351" y="81"/>
                  </a:lnTo>
                  <a:lnTo>
                    <a:pt x="459" y="27"/>
                  </a:lnTo>
                  <a:lnTo>
                    <a:pt x="378" y="0"/>
                  </a:lnTo>
                  <a:close/>
                </a:path>
              </a:pathLst>
            </a:custGeom>
            <a:solidFill>
              <a:srgbClr val="ECA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1" name="Google Shape;11511;p74"/>
            <p:cNvSpPr/>
            <p:nvPr/>
          </p:nvSpPr>
          <p:spPr>
            <a:xfrm flipH="1">
              <a:off x="6512490" y="3083216"/>
              <a:ext cx="68421" cy="20025"/>
            </a:xfrm>
            <a:custGeom>
              <a:avLst/>
              <a:gdLst/>
              <a:ahLst/>
              <a:cxnLst/>
              <a:rect l="l" t="t" r="r" b="b"/>
              <a:pathLst>
                <a:path w="1295" h="379" extrusionOk="0">
                  <a:moveTo>
                    <a:pt x="809" y="1"/>
                  </a:moveTo>
                  <a:lnTo>
                    <a:pt x="621" y="55"/>
                  </a:lnTo>
                  <a:lnTo>
                    <a:pt x="459" y="109"/>
                  </a:lnTo>
                  <a:lnTo>
                    <a:pt x="297" y="162"/>
                  </a:lnTo>
                  <a:lnTo>
                    <a:pt x="135" y="270"/>
                  </a:lnTo>
                  <a:lnTo>
                    <a:pt x="0" y="378"/>
                  </a:lnTo>
                  <a:lnTo>
                    <a:pt x="324" y="297"/>
                  </a:lnTo>
                  <a:lnTo>
                    <a:pt x="674" y="216"/>
                  </a:lnTo>
                  <a:lnTo>
                    <a:pt x="836" y="162"/>
                  </a:lnTo>
                  <a:lnTo>
                    <a:pt x="998" y="136"/>
                  </a:lnTo>
                  <a:lnTo>
                    <a:pt x="1160" y="162"/>
                  </a:lnTo>
                  <a:lnTo>
                    <a:pt x="1214" y="189"/>
                  </a:lnTo>
                  <a:lnTo>
                    <a:pt x="1295" y="243"/>
                  </a:lnTo>
                  <a:lnTo>
                    <a:pt x="1241" y="162"/>
                  </a:lnTo>
                  <a:lnTo>
                    <a:pt x="1187" y="82"/>
                  </a:lnTo>
                  <a:lnTo>
                    <a:pt x="1106" y="55"/>
                  </a:lnTo>
                  <a:lnTo>
                    <a:pt x="998" y="28"/>
                  </a:lnTo>
                  <a:lnTo>
                    <a:pt x="809" y="1"/>
                  </a:lnTo>
                  <a:close/>
                </a:path>
              </a:pathLst>
            </a:custGeom>
            <a:solidFill>
              <a:srgbClr val="4F3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2" name="Google Shape;11512;p74"/>
            <p:cNvSpPr/>
            <p:nvPr/>
          </p:nvSpPr>
          <p:spPr>
            <a:xfrm flipH="1">
              <a:off x="6635017" y="3121680"/>
              <a:ext cx="41370" cy="28585"/>
            </a:xfrm>
            <a:custGeom>
              <a:avLst/>
              <a:gdLst/>
              <a:ahLst/>
              <a:cxnLst/>
              <a:rect l="l" t="t" r="r" b="b"/>
              <a:pathLst>
                <a:path w="783" h="541" extrusionOk="0">
                  <a:moveTo>
                    <a:pt x="648" y="1"/>
                  </a:moveTo>
                  <a:lnTo>
                    <a:pt x="513" y="28"/>
                  </a:lnTo>
                  <a:lnTo>
                    <a:pt x="405" y="82"/>
                  </a:lnTo>
                  <a:lnTo>
                    <a:pt x="270" y="136"/>
                  </a:lnTo>
                  <a:lnTo>
                    <a:pt x="189" y="190"/>
                  </a:lnTo>
                  <a:lnTo>
                    <a:pt x="109" y="270"/>
                  </a:lnTo>
                  <a:lnTo>
                    <a:pt x="82" y="297"/>
                  </a:lnTo>
                  <a:lnTo>
                    <a:pt x="1" y="405"/>
                  </a:lnTo>
                  <a:lnTo>
                    <a:pt x="1" y="486"/>
                  </a:lnTo>
                  <a:lnTo>
                    <a:pt x="1" y="540"/>
                  </a:lnTo>
                  <a:lnTo>
                    <a:pt x="28" y="486"/>
                  </a:lnTo>
                  <a:lnTo>
                    <a:pt x="82" y="459"/>
                  </a:lnTo>
                  <a:lnTo>
                    <a:pt x="136" y="405"/>
                  </a:lnTo>
                  <a:lnTo>
                    <a:pt x="162" y="378"/>
                  </a:lnTo>
                  <a:lnTo>
                    <a:pt x="378" y="270"/>
                  </a:lnTo>
                  <a:lnTo>
                    <a:pt x="567" y="136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4F3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3" name="Google Shape;11513;p74"/>
            <p:cNvSpPr/>
            <p:nvPr/>
          </p:nvSpPr>
          <p:spPr>
            <a:xfrm flipH="1">
              <a:off x="6619325" y="3155866"/>
              <a:ext cx="38517" cy="27158"/>
            </a:xfrm>
            <a:custGeom>
              <a:avLst/>
              <a:gdLst/>
              <a:ahLst/>
              <a:cxnLst/>
              <a:rect l="l" t="t" r="r" b="b"/>
              <a:pathLst>
                <a:path w="729" h="514" extrusionOk="0">
                  <a:moveTo>
                    <a:pt x="243" y="1"/>
                  </a:moveTo>
                  <a:lnTo>
                    <a:pt x="135" y="28"/>
                  </a:lnTo>
                  <a:lnTo>
                    <a:pt x="54" y="82"/>
                  </a:lnTo>
                  <a:lnTo>
                    <a:pt x="0" y="190"/>
                  </a:lnTo>
                  <a:lnTo>
                    <a:pt x="243" y="163"/>
                  </a:lnTo>
                  <a:lnTo>
                    <a:pt x="243" y="217"/>
                  </a:lnTo>
                  <a:lnTo>
                    <a:pt x="270" y="298"/>
                  </a:lnTo>
                  <a:lnTo>
                    <a:pt x="297" y="378"/>
                  </a:lnTo>
                  <a:lnTo>
                    <a:pt x="351" y="459"/>
                  </a:lnTo>
                  <a:lnTo>
                    <a:pt x="405" y="486"/>
                  </a:lnTo>
                  <a:lnTo>
                    <a:pt x="459" y="513"/>
                  </a:lnTo>
                  <a:lnTo>
                    <a:pt x="513" y="486"/>
                  </a:lnTo>
                  <a:lnTo>
                    <a:pt x="540" y="432"/>
                  </a:lnTo>
                  <a:lnTo>
                    <a:pt x="567" y="351"/>
                  </a:lnTo>
                  <a:lnTo>
                    <a:pt x="540" y="271"/>
                  </a:lnTo>
                  <a:lnTo>
                    <a:pt x="486" y="163"/>
                  </a:lnTo>
                  <a:lnTo>
                    <a:pt x="486" y="163"/>
                  </a:lnTo>
                  <a:lnTo>
                    <a:pt x="674" y="217"/>
                  </a:lnTo>
                  <a:lnTo>
                    <a:pt x="728" y="244"/>
                  </a:lnTo>
                  <a:lnTo>
                    <a:pt x="728" y="244"/>
                  </a:lnTo>
                  <a:lnTo>
                    <a:pt x="674" y="163"/>
                  </a:lnTo>
                  <a:lnTo>
                    <a:pt x="593" y="109"/>
                  </a:lnTo>
                  <a:lnTo>
                    <a:pt x="486" y="55"/>
                  </a:lnTo>
                  <a:lnTo>
                    <a:pt x="378" y="1"/>
                  </a:lnTo>
                  <a:close/>
                </a:path>
              </a:pathLst>
            </a:custGeom>
            <a:solidFill>
              <a:srgbClr val="4F3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4" name="Google Shape;11514;p74"/>
            <p:cNvSpPr/>
            <p:nvPr/>
          </p:nvSpPr>
          <p:spPr>
            <a:xfrm flipH="1">
              <a:off x="6525329" y="3232848"/>
              <a:ext cx="66995" cy="22826"/>
            </a:xfrm>
            <a:custGeom>
              <a:avLst/>
              <a:gdLst/>
              <a:ahLst/>
              <a:cxnLst/>
              <a:rect l="l" t="t" r="r" b="b"/>
              <a:pathLst>
                <a:path w="1268" h="432" extrusionOk="0">
                  <a:moveTo>
                    <a:pt x="1268" y="0"/>
                  </a:moveTo>
                  <a:lnTo>
                    <a:pt x="1187" y="27"/>
                  </a:lnTo>
                  <a:lnTo>
                    <a:pt x="971" y="135"/>
                  </a:lnTo>
                  <a:lnTo>
                    <a:pt x="756" y="216"/>
                  </a:lnTo>
                  <a:lnTo>
                    <a:pt x="567" y="270"/>
                  </a:lnTo>
                  <a:lnTo>
                    <a:pt x="378" y="324"/>
                  </a:lnTo>
                  <a:lnTo>
                    <a:pt x="108" y="351"/>
                  </a:lnTo>
                  <a:lnTo>
                    <a:pt x="1" y="351"/>
                  </a:lnTo>
                  <a:lnTo>
                    <a:pt x="216" y="405"/>
                  </a:lnTo>
                  <a:lnTo>
                    <a:pt x="432" y="431"/>
                  </a:lnTo>
                  <a:lnTo>
                    <a:pt x="621" y="431"/>
                  </a:lnTo>
                  <a:lnTo>
                    <a:pt x="783" y="405"/>
                  </a:lnTo>
                  <a:lnTo>
                    <a:pt x="917" y="324"/>
                  </a:lnTo>
                  <a:lnTo>
                    <a:pt x="1052" y="216"/>
                  </a:lnTo>
                  <a:lnTo>
                    <a:pt x="1160" y="108"/>
                  </a:lnTo>
                  <a:lnTo>
                    <a:pt x="12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5" name="Google Shape;11515;p74"/>
            <p:cNvSpPr/>
            <p:nvPr/>
          </p:nvSpPr>
          <p:spPr>
            <a:xfrm flipH="1">
              <a:off x="6474029" y="3021978"/>
              <a:ext cx="209491" cy="112597"/>
            </a:xfrm>
            <a:custGeom>
              <a:avLst/>
              <a:gdLst/>
              <a:ahLst/>
              <a:cxnLst/>
              <a:rect l="l" t="t" r="r" b="b"/>
              <a:pathLst>
                <a:path w="3965" h="2131" extrusionOk="0">
                  <a:moveTo>
                    <a:pt x="2859" y="0"/>
                  </a:moveTo>
                  <a:lnTo>
                    <a:pt x="2536" y="270"/>
                  </a:lnTo>
                  <a:lnTo>
                    <a:pt x="2239" y="486"/>
                  </a:lnTo>
                  <a:lnTo>
                    <a:pt x="1861" y="728"/>
                  </a:lnTo>
                  <a:lnTo>
                    <a:pt x="1430" y="944"/>
                  </a:lnTo>
                  <a:lnTo>
                    <a:pt x="972" y="1133"/>
                  </a:lnTo>
                  <a:lnTo>
                    <a:pt x="729" y="1214"/>
                  </a:lnTo>
                  <a:lnTo>
                    <a:pt x="486" y="1268"/>
                  </a:lnTo>
                  <a:lnTo>
                    <a:pt x="244" y="1321"/>
                  </a:lnTo>
                  <a:lnTo>
                    <a:pt x="1" y="1321"/>
                  </a:lnTo>
                  <a:lnTo>
                    <a:pt x="55" y="1537"/>
                  </a:lnTo>
                  <a:lnTo>
                    <a:pt x="82" y="1645"/>
                  </a:lnTo>
                  <a:lnTo>
                    <a:pt x="567" y="1645"/>
                  </a:lnTo>
                  <a:lnTo>
                    <a:pt x="783" y="1591"/>
                  </a:lnTo>
                  <a:lnTo>
                    <a:pt x="1026" y="1510"/>
                  </a:lnTo>
                  <a:lnTo>
                    <a:pt x="1268" y="1429"/>
                  </a:lnTo>
                  <a:lnTo>
                    <a:pt x="1484" y="1321"/>
                  </a:lnTo>
                  <a:lnTo>
                    <a:pt x="1888" y="1106"/>
                  </a:lnTo>
                  <a:lnTo>
                    <a:pt x="2239" y="863"/>
                  </a:lnTo>
                  <a:lnTo>
                    <a:pt x="2509" y="647"/>
                  </a:lnTo>
                  <a:lnTo>
                    <a:pt x="2751" y="432"/>
                  </a:lnTo>
                  <a:lnTo>
                    <a:pt x="3965" y="2130"/>
                  </a:lnTo>
                  <a:lnTo>
                    <a:pt x="2886" y="0"/>
                  </a:lnTo>
                  <a:close/>
                </a:path>
              </a:pathLst>
            </a:custGeom>
            <a:solidFill>
              <a:srgbClr val="ECA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6" name="Google Shape;11516;p74"/>
            <p:cNvSpPr/>
            <p:nvPr/>
          </p:nvSpPr>
          <p:spPr>
            <a:xfrm flipH="1">
              <a:off x="6649229" y="3050457"/>
              <a:ext cx="12892" cy="1479"/>
            </a:xfrm>
            <a:custGeom>
              <a:avLst/>
              <a:gdLst/>
              <a:ahLst/>
              <a:cxnLst/>
              <a:rect l="l" t="t" r="r" b="b"/>
              <a:pathLst>
                <a:path w="244" h="28" extrusionOk="0">
                  <a:moveTo>
                    <a:pt x="243" y="1"/>
                  </a:moveTo>
                  <a:lnTo>
                    <a:pt x="0" y="27"/>
                  </a:lnTo>
                  <a:lnTo>
                    <a:pt x="108" y="27"/>
                  </a:lnTo>
                  <a:lnTo>
                    <a:pt x="243" y="1"/>
                  </a:lnTo>
                  <a:close/>
                </a:path>
              </a:pathLst>
            </a:custGeom>
            <a:solidFill>
              <a:srgbClr val="DD88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7" name="Google Shape;11517;p74"/>
            <p:cNvSpPr/>
            <p:nvPr/>
          </p:nvSpPr>
          <p:spPr>
            <a:xfrm flipH="1">
              <a:off x="6427008" y="2902304"/>
              <a:ext cx="343428" cy="235127"/>
            </a:xfrm>
            <a:custGeom>
              <a:avLst/>
              <a:gdLst/>
              <a:ahLst/>
              <a:cxnLst/>
              <a:rect l="l" t="t" r="r" b="b"/>
              <a:pathLst>
                <a:path w="6500" h="4450" extrusionOk="0">
                  <a:moveTo>
                    <a:pt x="3156" y="0"/>
                  </a:moveTo>
                  <a:lnTo>
                    <a:pt x="2751" y="54"/>
                  </a:lnTo>
                  <a:lnTo>
                    <a:pt x="2347" y="135"/>
                  </a:lnTo>
                  <a:lnTo>
                    <a:pt x="1942" y="243"/>
                  </a:lnTo>
                  <a:lnTo>
                    <a:pt x="1565" y="351"/>
                  </a:lnTo>
                  <a:lnTo>
                    <a:pt x="1268" y="486"/>
                  </a:lnTo>
                  <a:lnTo>
                    <a:pt x="972" y="593"/>
                  </a:lnTo>
                  <a:lnTo>
                    <a:pt x="702" y="728"/>
                  </a:lnTo>
                  <a:lnTo>
                    <a:pt x="459" y="917"/>
                  </a:lnTo>
                  <a:lnTo>
                    <a:pt x="271" y="1106"/>
                  </a:lnTo>
                  <a:lnTo>
                    <a:pt x="136" y="1321"/>
                  </a:lnTo>
                  <a:lnTo>
                    <a:pt x="28" y="1564"/>
                  </a:lnTo>
                  <a:lnTo>
                    <a:pt x="1" y="1807"/>
                  </a:lnTo>
                  <a:lnTo>
                    <a:pt x="55" y="1942"/>
                  </a:lnTo>
                  <a:lnTo>
                    <a:pt x="163" y="2049"/>
                  </a:lnTo>
                  <a:lnTo>
                    <a:pt x="379" y="2292"/>
                  </a:lnTo>
                  <a:lnTo>
                    <a:pt x="621" y="2508"/>
                  </a:lnTo>
                  <a:lnTo>
                    <a:pt x="891" y="2670"/>
                  </a:lnTo>
                  <a:lnTo>
                    <a:pt x="1160" y="2805"/>
                  </a:lnTo>
                  <a:lnTo>
                    <a:pt x="1457" y="2858"/>
                  </a:lnTo>
                  <a:lnTo>
                    <a:pt x="1754" y="2858"/>
                  </a:lnTo>
                  <a:lnTo>
                    <a:pt x="2050" y="2831"/>
                  </a:lnTo>
                  <a:lnTo>
                    <a:pt x="1862" y="2805"/>
                  </a:lnTo>
                  <a:lnTo>
                    <a:pt x="1673" y="2724"/>
                  </a:lnTo>
                  <a:lnTo>
                    <a:pt x="1484" y="2616"/>
                  </a:lnTo>
                  <a:lnTo>
                    <a:pt x="1349" y="2454"/>
                  </a:lnTo>
                  <a:lnTo>
                    <a:pt x="1349" y="2454"/>
                  </a:lnTo>
                  <a:lnTo>
                    <a:pt x="1754" y="2481"/>
                  </a:lnTo>
                  <a:lnTo>
                    <a:pt x="2158" y="2454"/>
                  </a:lnTo>
                  <a:lnTo>
                    <a:pt x="2590" y="2427"/>
                  </a:lnTo>
                  <a:lnTo>
                    <a:pt x="2994" y="2319"/>
                  </a:lnTo>
                  <a:lnTo>
                    <a:pt x="3372" y="2184"/>
                  </a:lnTo>
                  <a:lnTo>
                    <a:pt x="3749" y="1996"/>
                  </a:lnTo>
                  <a:lnTo>
                    <a:pt x="3911" y="1888"/>
                  </a:lnTo>
                  <a:lnTo>
                    <a:pt x="4073" y="1753"/>
                  </a:lnTo>
                  <a:lnTo>
                    <a:pt x="4235" y="1618"/>
                  </a:lnTo>
                  <a:lnTo>
                    <a:pt x="4369" y="1456"/>
                  </a:lnTo>
                  <a:lnTo>
                    <a:pt x="4450" y="1645"/>
                  </a:lnTo>
                  <a:lnTo>
                    <a:pt x="4504" y="1861"/>
                  </a:lnTo>
                  <a:lnTo>
                    <a:pt x="4531" y="2076"/>
                  </a:lnTo>
                  <a:lnTo>
                    <a:pt x="4504" y="2265"/>
                  </a:lnTo>
                  <a:lnTo>
                    <a:pt x="4531" y="2265"/>
                  </a:lnTo>
                  <a:lnTo>
                    <a:pt x="5610" y="4395"/>
                  </a:lnTo>
                  <a:lnTo>
                    <a:pt x="5610" y="4449"/>
                  </a:lnTo>
                  <a:lnTo>
                    <a:pt x="5772" y="4180"/>
                  </a:lnTo>
                  <a:lnTo>
                    <a:pt x="5987" y="3910"/>
                  </a:lnTo>
                  <a:lnTo>
                    <a:pt x="6122" y="3775"/>
                  </a:lnTo>
                  <a:lnTo>
                    <a:pt x="6257" y="3640"/>
                  </a:lnTo>
                  <a:lnTo>
                    <a:pt x="6365" y="3560"/>
                  </a:lnTo>
                  <a:lnTo>
                    <a:pt x="6500" y="3479"/>
                  </a:lnTo>
                  <a:lnTo>
                    <a:pt x="6473" y="3155"/>
                  </a:lnTo>
                  <a:lnTo>
                    <a:pt x="6419" y="2778"/>
                  </a:lnTo>
                  <a:lnTo>
                    <a:pt x="6338" y="2400"/>
                  </a:lnTo>
                  <a:lnTo>
                    <a:pt x="6203" y="1996"/>
                  </a:lnTo>
                  <a:lnTo>
                    <a:pt x="6014" y="1591"/>
                  </a:lnTo>
                  <a:lnTo>
                    <a:pt x="5906" y="1375"/>
                  </a:lnTo>
                  <a:lnTo>
                    <a:pt x="5772" y="1187"/>
                  </a:lnTo>
                  <a:lnTo>
                    <a:pt x="5637" y="998"/>
                  </a:lnTo>
                  <a:lnTo>
                    <a:pt x="5448" y="836"/>
                  </a:lnTo>
                  <a:lnTo>
                    <a:pt x="5286" y="647"/>
                  </a:lnTo>
                  <a:lnTo>
                    <a:pt x="5070" y="512"/>
                  </a:lnTo>
                  <a:lnTo>
                    <a:pt x="4855" y="378"/>
                  </a:lnTo>
                  <a:lnTo>
                    <a:pt x="4639" y="270"/>
                  </a:lnTo>
                  <a:lnTo>
                    <a:pt x="4396" y="162"/>
                  </a:lnTo>
                  <a:lnTo>
                    <a:pt x="4154" y="108"/>
                  </a:lnTo>
                  <a:lnTo>
                    <a:pt x="3911" y="54"/>
                  </a:lnTo>
                  <a:lnTo>
                    <a:pt x="3668" y="27"/>
                  </a:lnTo>
                  <a:lnTo>
                    <a:pt x="3399" y="0"/>
                  </a:lnTo>
                  <a:close/>
                </a:path>
              </a:pathLst>
            </a:custGeom>
            <a:solidFill>
              <a:srgbClr val="8D4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8" name="Google Shape;11518;p74"/>
            <p:cNvSpPr/>
            <p:nvPr/>
          </p:nvSpPr>
          <p:spPr>
            <a:xfrm flipH="1">
              <a:off x="6425574" y="3108894"/>
              <a:ext cx="31384" cy="54158"/>
            </a:xfrm>
            <a:custGeom>
              <a:avLst/>
              <a:gdLst/>
              <a:ahLst/>
              <a:cxnLst/>
              <a:rect l="l" t="t" r="r" b="b"/>
              <a:pathLst>
                <a:path w="594" h="1025" extrusionOk="0">
                  <a:moveTo>
                    <a:pt x="513" y="0"/>
                  </a:moveTo>
                  <a:lnTo>
                    <a:pt x="432" y="27"/>
                  </a:lnTo>
                  <a:lnTo>
                    <a:pt x="351" y="81"/>
                  </a:lnTo>
                  <a:lnTo>
                    <a:pt x="297" y="135"/>
                  </a:lnTo>
                  <a:lnTo>
                    <a:pt x="189" y="243"/>
                  </a:lnTo>
                  <a:lnTo>
                    <a:pt x="108" y="378"/>
                  </a:lnTo>
                  <a:lnTo>
                    <a:pt x="27" y="539"/>
                  </a:lnTo>
                  <a:lnTo>
                    <a:pt x="0" y="701"/>
                  </a:lnTo>
                  <a:lnTo>
                    <a:pt x="0" y="863"/>
                  </a:lnTo>
                  <a:lnTo>
                    <a:pt x="27" y="1025"/>
                  </a:lnTo>
                  <a:lnTo>
                    <a:pt x="135" y="728"/>
                  </a:lnTo>
                  <a:lnTo>
                    <a:pt x="162" y="674"/>
                  </a:lnTo>
                  <a:lnTo>
                    <a:pt x="351" y="674"/>
                  </a:lnTo>
                  <a:lnTo>
                    <a:pt x="459" y="620"/>
                  </a:lnTo>
                  <a:lnTo>
                    <a:pt x="432" y="566"/>
                  </a:lnTo>
                  <a:lnTo>
                    <a:pt x="378" y="539"/>
                  </a:lnTo>
                  <a:lnTo>
                    <a:pt x="324" y="512"/>
                  </a:lnTo>
                  <a:lnTo>
                    <a:pt x="216" y="512"/>
                  </a:lnTo>
                  <a:lnTo>
                    <a:pt x="243" y="458"/>
                  </a:lnTo>
                  <a:lnTo>
                    <a:pt x="405" y="216"/>
                  </a:lnTo>
                  <a:lnTo>
                    <a:pt x="486" y="108"/>
                  </a:lnTo>
                  <a:lnTo>
                    <a:pt x="540" y="27"/>
                  </a:lnTo>
                  <a:lnTo>
                    <a:pt x="594" y="0"/>
                  </a:lnTo>
                  <a:close/>
                </a:path>
              </a:pathLst>
            </a:custGeom>
            <a:solidFill>
              <a:srgbClr val="ECA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9" name="Google Shape;11519;p74"/>
            <p:cNvSpPr/>
            <p:nvPr/>
          </p:nvSpPr>
          <p:spPr>
            <a:xfrm flipH="1">
              <a:off x="6530987" y="2979233"/>
              <a:ext cx="240822" cy="112597"/>
            </a:xfrm>
            <a:custGeom>
              <a:avLst/>
              <a:gdLst/>
              <a:ahLst/>
              <a:cxnLst/>
              <a:rect l="l" t="t" r="r" b="b"/>
              <a:pathLst>
                <a:path w="4558" h="2131" extrusionOk="0">
                  <a:moveTo>
                    <a:pt x="4395" y="0"/>
                  </a:moveTo>
                  <a:lnTo>
                    <a:pt x="4261" y="162"/>
                  </a:lnTo>
                  <a:lnTo>
                    <a:pt x="4099" y="297"/>
                  </a:lnTo>
                  <a:lnTo>
                    <a:pt x="3937" y="432"/>
                  </a:lnTo>
                  <a:lnTo>
                    <a:pt x="3775" y="540"/>
                  </a:lnTo>
                  <a:lnTo>
                    <a:pt x="3398" y="728"/>
                  </a:lnTo>
                  <a:lnTo>
                    <a:pt x="3020" y="863"/>
                  </a:lnTo>
                  <a:lnTo>
                    <a:pt x="2616" y="971"/>
                  </a:lnTo>
                  <a:lnTo>
                    <a:pt x="2184" y="998"/>
                  </a:lnTo>
                  <a:lnTo>
                    <a:pt x="1780" y="1025"/>
                  </a:lnTo>
                  <a:lnTo>
                    <a:pt x="1375" y="998"/>
                  </a:lnTo>
                  <a:lnTo>
                    <a:pt x="1375" y="998"/>
                  </a:lnTo>
                  <a:lnTo>
                    <a:pt x="1510" y="1160"/>
                  </a:lnTo>
                  <a:lnTo>
                    <a:pt x="1699" y="1268"/>
                  </a:lnTo>
                  <a:lnTo>
                    <a:pt x="1888" y="1349"/>
                  </a:lnTo>
                  <a:lnTo>
                    <a:pt x="2076" y="1375"/>
                  </a:lnTo>
                  <a:lnTo>
                    <a:pt x="2319" y="1349"/>
                  </a:lnTo>
                  <a:lnTo>
                    <a:pt x="2184" y="1375"/>
                  </a:lnTo>
                  <a:lnTo>
                    <a:pt x="2076" y="1375"/>
                  </a:lnTo>
                  <a:lnTo>
                    <a:pt x="1780" y="1402"/>
                  </a:lnTo>
                  <a:lnTo>
                    <a:pt x="1483" y="1402"/>
                  </a:lnTo>
                  <a:lnTo>
                    <a:pt x="1186" y="1349"/>
                  </a:lnTo>
                  <a:lnTo>
                    <a:pt x="917" y="1214"/>
                  </a:lnTo>
                  <a:lnTo>
                    <a:pt x="647" y="1052"/>
                  </a:lnTo>
                  <a:lnTo>
                    <a:pt x="405" y="836"/>
                  </a:lnTo>
                  <a:lnTo>
                    <a:pt x="189" y="593"/>
                  </a:lnTo>
                  <a:lnTo>
                    <a:pt x="81" y="486"/>
                  </a:lnTo>
                  <a:lnTo>
                    <a:pt x="27" y="351"/>
                  </a:lnTo>
                  <a:lnTo>
                    <a:pt x="0" y="620"/>
                  </a:lnTo>
                  <a:lnTo>
                    <a:pt x="54" y="863"/>
                  </a:lnTo>
                  <a:lnTo>
                    <a:pt x="135" y="1133"/>
                  </a:lnTo>
                  <a:lnTo>
                    <a:pt x="270" y="1375"/>
                  </a:lnTo>
                  <a:lnTo>
                    <a:pt x="431" y="1591"/>
                  </a:lnTo>
                  <a:lnTo>
                    <a:pt x="620" y="1780"/>
                  </a:lnTo>
                  <a:lnTo>
                    <a:pt x="836" y="1942"/>
                  </a:lnTo>
                  <a:lnTo>
                    <a:pt x="1106" y="2050"/>
                  </a:lnTo>
                  <a:lnTo>
                    <a:pt x="1375" y="2104"/>
                  </a:lnTo>
                  <a:lnTo>
                    <a:pt x="1672" y="2130"/>
                  </a:lnTo>
                  <a:lnTo>
                    <a:pt x="1915" y="2130"/>
                  </a:lnTo>
                  <a:lnTo>
                    <a:pt x="2157" y="2077"/>
                  </a:lnTo>
                  <a:lnTo>
                    <a:pt x="2400" y="2023"/>
                  </a:lnTo>
                  <a:lnTo>
                    <a:pt x="2643" y="1942"/>
                  </a:lnTo>
                  <a:lnTo>
                    <a:pt x="3101" y="1753"/>
                  </a:lnTo>
                  <a:lnTo>
                    <a:pt x="3532" y="1537"/>
                  </a:lnTo>
                  <a:lnTo>
                    <a:pt x="3910" y="1295"/>
                  </a:lnTo>
                  <a:lnTo>
                    <a:pt x="4207" y="1079"/>
                  </a:lnTo>
                  <a:lnTo>
                    <a:pt x="4530" y="809"/>
                  </a:lnTo>
                  <a:lnTo>
                    <a:pt x="4557" y="620"/>
                  </a:lnTo>
                  <a:lnTo>
                    <a:pt x="4530" y="405"/>
                  </a:lnTo>
                  <a:lnTo>
                    <a:pt x="4476" y="189"/>
                  </a:lnTo>
                  <a:lnTo>
                    <a:pt x="4395" y="0"/>
                  </a:lnTo>
                  <a:close/>
                </a:path>
              </a:pathLst>
            </a:custGeom>
            <a:solidFill>
              <a:srgbClr val="76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0" name="Google Shape;11520;p74"/>
            <p:cNvSpPr/>
            <p:nvPr/>
          </p:nvSpPr>
          <p:spPr>
            <a:xfrm flipH="1">
              <a:off x="6508212" y="3205743"/>
              <a:ext cx="132563" cy="49931"/>
            </a:xfrm>
            <a:custGeom>
              <a:avLst/>
              <a:gdLst/>
              <a:ahLst/>
              <a:cxnLst/>
              <a:rect l="l" t="t" r="r" b="b"/>
              <a:pathLst>
                <a:path w="2509" h="945" extrusionOk="0">
                  <a:moveTo>
                    <a:pt x="2509" y="1"/>
                  </a:moveTo>
                  <a:lnTo>
                    <a:pt x="2482" y="28"/>
                  </a:lnTo>
                  <a:lnTo>
                    <a:pt x="2428" y="82"/>
                  </a:lnTo>
                  <a:lnTo>
                    <a:pt x="2347" y="109"/>
                  </a:lnTo>
                  <a:lnTo>
                    <a:pt x="2077" y="109"/>
                  </a:lnTo>
                  <a:lnTo>
                    <a:pt x="1888" y="82"/>
                  </a:lnTo>
                  <a:lnTo>
                    <a:pt x="1727" y="55"/>
                  </a:lnTo>
                  <a:lnTo>
                    <a:pt x="1565" y="109"/>
                  </a:lnTo>
                  <a:lnTo>
                    <a:pt x="1430" y="189"/>
                  </a:lnTo>
                  <a:lnTo>
                    <a:pt x="1268" y="270"/>
                  </a:lnTo>
                  <a:lnTo>
                    <a:pt x="1106" y="351"/>
                  </a:lnTo>
                  <a:lnTo>
                    <a:pt x="1025" y="378"/>
                  </a:lnTo>
                  <a:lnTo>
                    <a:pt x="945" y="405"/>
                  </a:lnTo>
                  <a:lnTo>
                    <a:pt x="891" y="378"/>
                  </a:lnTo>
                  <a:lnTo>
                    <a:pt x="783" y="297"/>
                  </a:lnTo>
                  <a:lnTo>
                    <a:pt x="675" y="378"/>
                  </a:lnTo>
                  <a:lnTo>
                    <a:pt x="540" y="459"/>
                  </a:lnTo>
                  <a:lnTo>
                    <a:pt x="351" y="621"/>
                  </a:lnTo>
                  <a:lnTo>
                    <a:pt x="190" y="702"/>
                  </a:lnTo>
                  <a:lnTo>
                    <a:pt x="109" y="729"/>
                  </a:lnTo>
                  <a:lnTo>
                    <a:pt x="55" y="729"/>
                  </a:lnTo>
                  <a:lnTo>
                    <a:pt x="1" y="675"/>
                  </a:lnTo>
                  <a:lnTo>
                    <a:pt x="82" y="783"/>
                  </a:lnTo>
                  <a:lnTo>
                    <a:pt x="163" y="837"/>
                  </a:lnTo>
                  <a:lnTo>
                    <a:pt x="270" y="891"/>
                  </a:lnTo>
                  <a:lnTo>
                    <a:pt x="378" y="944"/>
                  </a:lnTo>
                  <a:lnTo>
                    <a:pt x="594" y="944"/>
                  </a:lnTo>
                  <a:lnTo>
                    <a:pt x="729" y="891"/>
                  </a:lnTo>
                  <a:lnTo>
                    <a:pt x="864" y="810"/>
                  </a:lnTo>
                  <a:lnTo>
                    <a:pt x="972" y="702"/>
                  </a:lnTo>
                  <a:lnTo>
                    <a:pt x="1106" y="567"/>
                  </a:lnTo>
                  <a:lnTo>
                    <a:pt x="1214" y="486"/>
                  </a:lnTo>
                  <a:lnTo>
                    <a:pt x="1403" y="486"/>
                  </a:lnTo>
                  <a:lnTo>
                    <a:pt x="1619" y="540"/>
                  </a:lnTo>
                  <a:lnTo>
                    <a:pt x="1781" y="594"/>
                  </a:lnTo>
                  <a:lnTo>
                    <a:pt x="1942" y="594"/>
                  </a:lnTo>
                  <a:lnTo>
                    <a:pt x="2104" y="540"/>
                  </a:lnTo>
                  <a:lnTo>
                    <a:pt x="2185" y="513"/>
                  </a:lnTo>
                  <a:lnTo>
                    <a:pt x="2293" y="432"/>
                  </a:lnTo>
                  <a:lnTo>
                    <a:pt x="2374" y="351"/>
                  </a:lnTo>
                  <a:lnTo>
                    <a:pt x="2455" y="189"/>
                  </a:lnTo>
                  <a:lnTo>
                    <a:pt x="2509" y="28"/>
                  </a:lnTo>
                  <a:lnTo>
                    <a:pt x="2509" y="1"/>
                  </a:lnTo>
                  <a:close/>
                </a:path>
              </a:pathLst>
            </a:custGeom>
            <a:solidFill>
              <a:srgbClr val="76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1" name="Google Shape;11521;p74"/>
            <p:cNvSpPr/>
            <p:nvPr/>
          </p:nvSpPr>
          <p:spPr>
            <a:xfrm flipH="1">
              <a:off x="6548102" y="3121680"/>
              <a:ext cx="64142" cy="105516"/>
            </a:xfrm>
            <a:custGeom>
              <a:avLst/>
              <a:gdLst/>
              <a:ahLst/>
              <a:cxnLst/>
              <a:rect l="l" t="t" r="r" b="b"/>
              <a:pathLst>
                <a:path w="1214" h="1997" extrusionOk="0">
                  <a:moveTo>
                    <a:pt x="189" y="1"/>
                  </a:moveTo>
                  <a:lnTo>
                    <a:pt x="108" y="351"/>
                  </a:lnTo>
                  <a:lnTo>
                    <a:pt x="27" y="702"/>
                  </a:lnTo>
                  <a:lnTo>
                    <a:pt x="0" y="1079"/>
                  </a:lnTo>
                  <a:lnTo>
                    <a:pt x="0" y="1268"/>
                  </a:lnTo>
                  <a:lnTo>
                    <a:pt x="54" y="1457"/>
                  </a:lnTo>
                  <a:lnTo>
                    <a:pt x="108" y="1619"/>
                  </a:lnTo>
                  <a:lnTo>
                    <a:pt x="189" y="1807"/>
                  </a:lnTo>
                  <a:lnTo>
                    <a:pt x="243" y="1888"/>
                  </a:lnTo>
                  <a:lnTo>
                    <a:pt x="351" y="1969"/>
                  </a:lnTo>
                  <a:lnTo>
                    <a:pt x="405" y="1996"/>
                  </a:lnTo>
                  <a:lnTo>
                    <a:pt x="485" y="1969"/>
                  </a:lnTo>
                  <a:lnTo>
                    <a:pt x="566" y="1942"/>
                  </a:lnTo>
                  <a:lnTo>
                    <a:pt x="728" y="1861"/>
                  </a:lnTo>
                  <a:lnTo>
                    <a:pt x="890" y="1780"/>
                  </a:lnTo>
                  <a:lnTo>
                    <a:pt x="1025" y="1700"/>
                  </a:lnTo>
                  <a:lnTo>
                    <a:pt x="1187" y="1646"/>
                  </a:lnTo>
                  <a:lnTo>
                    <a:pt x="1214" y="1646"/>
                  </a:lnTo>
                  <a:lnTo>
                    <a:pt x="1133" y="1619"/>
                  </a:lnTo>
                  <a:lnTo>
                    <a:pt x="1025" y="1646"/>
                  </a:lnTo>
                  <a:lnTo>
                    <a:pt x="836" y="1673"/>
                  </a:lnTo>
                  <a:lnTo>
                    <a:pt x="512" y="1807"/>
                  </a:lnTo>
                  <a:lnTo>
                    <a:pt x="405" y="1807"/>
                  </a:lnTo>
                  <a:lnTo>
                    <a:pt x="351" y="1700"/>
                  </a:lnTo>
                  <a:lnTo>
                    <a:pt x="270" y="1565"/>
                  </a:lnTo>
                  <a:lnTo>
                    <a:pt x="243" y="1403"/>
                  </a:lnTo>
                  <a:lnTo>
                    <a:pt x="189" y="1079"/>
                  </a:lnTo>
                  <a:lnTo>
                    <a:pt x="189" y="729"/>
                  </a:lnTo>
                  <a:lnTo>
                    <a:pt x="189" y="378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ECA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22" name="Google Shape;11522;p74"/>
          <p:cNvGrpSpPr/>
          <p:nvPr/>
        </p:nvGrpSpPr>
        <p:grpSpPr>
          <a:xfrm>
            <a:off x="6436521" y="3441356"/>
            <a:ext cx="906826" cy="1509029"/>
            <a:chOff x="-859606" y="-1761457"/>
            <a:chExt cx="745500" cy="1240570"/>
          </a:xfrm>
        </p:grpSpPr>
        <p:sp>
          <p:nvSpPr>
            <p:cNvPr id="11523" name="Google Shape;11523;p74"/>
            <p:cNvSpPr/>
            <p:nvPr/>
          </p:nvSpPr>
          <p:spPr>
            <a:xfrm>
              <a:off x="-859606" y="-661887"/>
              <a:ext cx="745500" cy="141000"/>
            </a:xfrm>
            <a:prstGeom prst="ellipse">
              <a:avLst/>
            </a:pr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4" name="Google Shape;11524;p74"/>
            <p:cNvSpPr/>
            <p:nvPr/>
          </p:nvSpPr>
          <p:spPr>
            <a:xfrm>
              <a:off x="-797750" y="-1761457"/>
              <a:ext cx="607680" cy="69538"/>
            </a:xfrm>
            <a:custGeom>
              <a:avLst/>
              <a:gdLst/>
              <a:ahLst/>
              <a:cxnLst/>
              <a:rect l="l" t="t" r="r" b="b"/>
              <a:pathLst>
                <a:path w="36913" h="4224" extrusionOk="0">
                  <a:moveTo>
                    <a:pt x="17720" y="0"/>
                  </a:moveTo>
                  <a:lnTo>
                    <a:pt x="16030" y="20"/>
                  </a:lnTo>
                  <a:lnTo>
                    <a:pt x="14361" y="40"/>
                  </a:lnTo>
                  <a:lnTo>
                    <a:pt x="12730" y="99"/>
                  </a:lnTo>
                  <a:lnTo>
                    <a:pt x="11178" y="157"/>
                  </a:lnTo>
                  <a:lnTo>
                    <a:pt x="9666" y="236"/>
                  </a:lnTo>
                  <a:lnTo>
                    <a:pt x="8251" y="354"/>
                  </a:lnTo>
                  <a:lnTo>
                    <a:pt x="6915" y="472"/>
                  </a:lnTo>
                  <a:lnTo>
                    <a:pt x="5658" y="609"/>
                  </a:lnTo>
                  <a:lnTo>
                    <a:pt x="4813" y="707"/>
                  </a:lnTo>
                  <a:lnTo>
                    <a:pt x="4067" y="825"/>
                  </a:lnTo>
                  <a:lnTo>
                    <a:pt x="3399" y="943"/>
                  </a:lnTo>
                  <a:lnTo>
                    <a:pt x="2790" y="1061"/>
                  </a:lnTo>
                  <a:lnTo>
                    <a:pt x="2260" y="1179"/>
                  </a:lnTo>
                  <a:lnTo>
                    <a:pt x="1808" y="1316"/>
                  </a:lnTo>
                  <a:lnTo>
                    <a:pt x="1415" y="1454"/>
                  </a:lnTo>
                  <a:lnTo>
                    <a:pt x="1061" y="1591"/>
                  </a:lnTo>
                  <a:lnTo>
                    <a:pt x="786" y="1729"/>
                  </a:lnTo>
                  <a:lnTo>
                    <a:pt x="550" y="1867"/>
                  </a:lnTo>
                  <a:lnTo>
                    <a:pt x="374" y="2024"/>
                  </a:lnTo>
                  <a:lnTo>
                    <a:pt x="236" y="2181"/>
                  </a:lnTo>
                  <a:lnTo>
                    <a:pt x="118" y="2358"/>
                  </a:lnTo>
                  <a:lnTo>
                    <a:pt x="59" y="2515"/>
                  </a:lnTo>
                  <a:lnTo>
                    <a:pt x="20" y="2692"/>
                  </a:lnTo>
                  <a:lnTo>
                    <a:pt x="0" y="2868"/>
                  </a:lnTo>
                  <a:lnTo>
                    <a:pt x="20" y="3045"/>
                  </a:lnTo>
                  <a:lnTo>
                    <a:pt x="40" y="3202"/>
                  </a:lnTo>
                  <a:lnTo>
                    <a:pt x="99" y="3360"/>
                  </a:lnTo>
                  <a:lnTo>
                    <a:pt x="177" y="3517"/>
                  </a:lnTo>
                  <a:lnTo>
                    <a:pt x="295" y="3654"/>
                  </a:lnTo>
                  <a:lnTo>
                    <a:pt x="452" y="3811"/>
                  </a:lnTo>
                  <a:lnTo>
                    <a:pt x="649" y="3949"/>
                  </a:lnTo>
                  <a:lnTo>
                    <a:pt x="865" y="4086"/>
                  </a:lnTo>
                  <a:lnTo>
                    <a:pt x="865" y="3143"/>
                  </a:lnTo>
                  <a:lnTo>
                    <a:pt x="963" y="3143"/>
                  </a:lnTo>
                  <a:lnTo>
                    <a:pt x="865" y="3006"/>
                  </a:lnTo>
                  <a:lnTo>
                    <a:pt x="825" y="2927"/>
                  </a:lnTo>
                  <a:lnTo>
                    <a:pt x="825" y="2868"/>
                  </a:lnTo>
                  <a:lnTo>
                    <a:pt x="845" y="2770"/>
                  </a:lnTo>
                  <a:lnTo>
                    <a:pt x="924" y="2672"/>
                  </a:lnTo>
                  <a:lnTo>
                    <a:pt x="1022" y="2554"/>
                  </a:lnTo>
                  <a:lnTo>
                    <a:pt x="1101" y="2515"/>
                  </a:lnTo>
                  <a:lnTo>
                    <a:pt x="1179" y="2456"/>
                  </a:lnTo>
                  <a:lnTo>
                    <a:pt x="1277" y="2417"/>
                  </a:lnTo>
                  <a:lnTo>
                    <a:pt x="1376" y="2358"/>
                  </a:lnTo>
                  <a:lnTo>
                    <a:pt x="1474" y="2299"/>
                  </a:lnTo>
                  <a:lnTo>
                    <a:pt x="1611" y="2259"/>
                  </a:lnTo>
                  <a:lnTo>
                    <a:pt x="1729" y="2200"/>
                  </a:lnTo>
                  <a:lnTo>
                    <a:pt x="1886" y="2161"/>
                  </a:lnTo>
                  <a:lnTo>
                    <a:pt x="2024" y="2122"/>
                  </a:lnTo>
                  <a:lnTo>
                    <a:pt x="2181" y="2063"/>
                  </a:lnTo>
                  <a:lnTo>
                    <a:pt x="2338" y="2024"/>
                  </a:lnTo>
                  <a:lnTo>
                    <a:pt x="2535" y="1965"/>
                  </a:lnTo>
                  <a:lnTo>
                    <a:pt x="2711" y="1925"/>
                  </a:lnTo>
                  <a:lnTo>
                    <a:pt x="2908" y="1886"/>
                  </a:lnTo>
                  <a:lnTo>
                    <a:pt x="3104" y="1847"/>
                  </a:lnTo>
                  <a:lnTo>
                    <a:pt x="3320" y="1788"/>
                  </a:lnTo>
                  <a:lnTo>
                    <a:pt x="3536" y="1749"/>
                  </a:lnTo>
                  <a:lnTo>
                    <a:pt x="3772" y="1709"/>
                  </a:lnTo>
                  <a:lnTo>
                    <a:pt x="4008" y="1670"/>
                  </a:lnTo>
                  <a:lnTo>
                    <a:pt x="4263" y="1631"/>
                  </a:lnTo>
                  <a:lnTo>
                    <a:pt x="4499" y="1591"/>
                  </a:lnTo>
                  <a:lnTo>
                    <a:pt x="4774" y="1552"/>
                  </a:lnTo>
                  <a:lnTo>
                    <a:pt x="5029" y="1513"/>
                  </a:lnTo>
                  <a:lnTo>
                    <a:pt x="5304" y="1474"/>
                  </a:lnTo>
                  <a:lnTo>
                    <a:pt x="5580" y="1454"/>
                  </a:lnTo>
                  <a:lnTo>
                    <a:pt x="5894" y="1415"/>
                  </a:lnTo>
                  <a:lnTo>
                    <a:pt x="6169" y="1375"/>
                  </a:lnTo>
                  <a:lnTo>
                    <a:pt x="6483" y="1336"/>
                  </a:lnTo>
                  <a:lnTo>
                    <a:pt x="6778" y="1316"/>
                  </a:lnTo>
                  <a:lnTo>
                    <a:pt x="7112" y="1277"/>
                  </a:lnTo>
                  <a:lnTo>
                    <a:pt x="7406" y="1258"/>
                  </a:lnTo>
                  <a:lnTo>
                    <a:pt x="7760" y="1218"/>
                  </a:lnTo>
                  <a:lnTo>
                    <a:pt x="8074" y="1199"/>
                  </a:lnTo>
                  <a:lnTo>
                    <a:pt x="8448" y="1159"/>
                  </a:lnTo>
                  <a:lnTo>
                    <a:pt x="8762" y="1140"/>
                  </a:lnTo>
                  <a:lnTo>
                    <a:pt x="9135" y="1120"/>
                  </a:lnTo>
                  <a:lnTo>
                    <a:pt x="9469" y="1081"/>
                  </a:lnTo>
                  <a:lnTo>
                    <a:pt x="9862" y="1061"/>
                  </a:lnTo>
                  <a:lnTo>
                    <a:pt x="10216" y="1041"/>
                  </a:lnTo>
                  <a:lnTo>
                    <a:pt x="10628" y="1022"/>
                  </a:lnTo>
                  <a:lnTo>
                    <a:pt x="10962" y="1002"/>
                  </a:lnTo>
                  <a:lnTo>
                    <a:pt x="11394" y="983"/>
                  </a:lnTo>
                  <a:lnTo>
                    <a:pt x="11728" y="963"/>
                  </a:lnTo>
                  <a:lnTo>
                    <a:pt x="12180" y="943"/>
                  </a:lnTo>
                  <a:lnTo>
                    <a:pt x="12534" y="924"/>
                  </a:lnTo>
                  <a:lnTo>
                    <a:pt x="12986" y="904"/>
                  </a:lnTo>
                  <a:lnTo>
                    <a:pt x="13339" y="904"/>
                  </a:lnTo>
                  <a:lnTo>
                    <a:pt x="13811" y="884"/>
                  </a:lnTo>
                  <a:lnTo>
                    <a:pt x="14164" y="884"/>
                  </a:lnTo>
                  <a:lnTo>
                    <a:pt x="14655" y="865"/>
                  </a:lnTo>
                  <a:lnTo>
                    <a:pt x="15009" y="865"/>
                  </a:lnTo>
                  <a:lnTo>
                    <a:pt x="15520" y="845"/>
                  </a:lnTo>
                  <a:lnTo>
                    <a:pt x="16738" y="845"/>
                  </a:lnTo>
                  <a:lnTo>
                    <a:pt x="17288" y="825"/>
                  </a:lnTo>
                  <a:lnTo>
                    <a:pt x="18466" y="825"/>
                  </a:lnTo>
                  <a:lnTo>
                    <a:pt x="20097" y="845"/>
                  </a:lnTo>
                  <a:lnTo>
                    <a:pt x="20175" y="845"/>
                  </a:lnTo>
                  <a:lnTo>
                    <a:pt x="21747" y="884"/>
                  </a:lnTo>
                  <a:lnTo>
                    <a:pt x="21826" y="884"/>
                  </a:lnTo>
                  <a:lnTo>
                    <a:pt x="23358" y="943"/>
                  </a:lnTo>
                  <a:lnTo>
                    <a:pt x="25008" y="1022"/>
                  </a:lnTo>
                  <a:lnTo>
                    <a:pt x="26560" y="1120"/>
                  </a:lnTo>
                  <a:lnTo>
                    <a:pt x="28033" y="1218"/>
                  </a:lnTo>
                  <a:lnTo>
                    <a:pt x="29389" y="1356"/>
                  </a:lnTo>
                  <a:lnTo>
                    <a:pt x="29900" y="1395"/>
                  </a:lnTo>
                  <a:lnTo>
                    <a:pt x="31255" y="1552"/>
                  </a:lnTo>
                  <a:lnTo>
                    <a:pt x="31353" y="1572"/>
                  </a:lnTo>
                  <a:lnTo>
                    <a:pt x="31687" y="1631"/>
                  </a:lnTo>
                  <a:lnTo>
                    <a:pt x="31844" y="1650"/>
                  </a:lnTo>
                  <a:lnTo>
                    <a:pt x="32159" y="1690"/>
                  </a:lnTo>
                  <a:lnTo>
                    <a:pt x="32257" y="1709"/>
                  </a:lnTo>
                  <a:lnTo>
                    <a:pt x="32827" y="1808"/>
                  </a:lnTo>
                  <a:lnTo>
                    <a:pt x="32984" y="1827"/>
                  </a:lnTo>
                  <a:lnTo>
                    <a:pt x="33220" y="1867"/>
                  </a:lnTo>
                  <a:lnTo>
                    <a:pt x="33396" y="1906"/>
                  </a:lnTo>
                  <a:lnTo>
                    <a:pt x="33612" y="1945"/>
                  </a:lnTo>
                  <a:lnTo>
                    <a:pt x="33809" y="2004"/>
                  </a:lnTo>
                  <a:lnTo>
                    <a:pt x="34064" y="2043"/>
                  </a:lnTo>
                  <a:lnTo>
                    <a:pt x="34300" y="2102"/>
                  </a:lnTo>
                  <a:lnTo>
                    <a:pt x="34437" y="2142"/>
                  </a:lnTo>
                  <a:lnTo>
                    <a:pt x="34634" y="2200"/>
                  </a:lnTo>
                  <a:lnTo>
                    <a:pt x="34752" y="2240"/>
                  </a:lnTo>
                  <a:lnTo>
                    <a:pt x="34948" y="2299"/>
                  </a:lnTo>
                  <a:lnTo>
                    <a:pt x="35046" y="2318"/>
                  </a:lnTo>
                  <a:lnTo>
                    <a:pt x="35282" y="2417"/>
                  </a:lnTo>
                  <a:lnTo>
                    <a:pt x="35341" y="2436"/>
                  </a:lnTo>
                  <a:lnTo>
                    <a:pt x="35498" y="2495"/>
                  </a:lnTo>
                  <a:lnTo>
                    <a:pt x="35557" y="2534"/>
                  </a:lnTo>
                  <a:lnTo>
                    <a:pt x="35695" y="2593"/>
                  </a:lnTo>
                  <a:lnTo>
                    <a:pt x="35872" y="2731"/>
                  </a:lnTo>
                  <a:lnTo>
                    <a:pt x="35989" y="2829"/>
                  </a:lnTo>
                  <a:lnTo>
                    <a:pt x="36048" y="2927"/>
                  </a:lnTo>
                  <a:lnTo>
                    <a:pt x="36068" y="3183"/>
                  </a:lnTo>
                  <a:lnTo>
                    <a:pt x="36088" y="3635"/>
                  </a:lnTo>
                  <a:lnTo>
                    <a:pt x="36088" y="4224"/>
                  </a:lnTo>
                  <a:lnTo>
                    <a:pt x="36304" y="4086"/>
                  </a:lnTo>
                  <a:lnTo>
                    <a:pt x="36481" y="3969"/>
                  </a:lnTo>
                  <a:lnTo>
                    <a:pt x="36618" y="3811"/>
                  </a:lnTo>
                  <a:lnTo>
                    <a:pt x="36736" y="3674"/>
                  </a:lnTo>
                  <a:lnTo>
                    <a:pt x="36814" y="3536"/>
                  </a:lnTo>
                  <a:lnTo>
                    <a:pt x="36873" y="3379"/>
                  </a:lnTo>
                  <a:lnTo>
                    <a:pt x="36893" y="3222"/>
                  </a:lnTo>
                  <a:lnTo>
                    <a:pt x="36913" y="3065"/>
                  </a:lnTo>
                  <a:lnTo>
                    <a:pt x="36893" y="2868"/>
                  </a:lnTo>
                  <a:lnTo>
                    <a:pt x="36854" y="2692"/>
                  </a:lnTo>
                  <a:lnTo>
                    <a:pt x="36795" y="2515"/>
                  </a:lnTo>
                  <a:lnTo>
                    <a:pt x="36677" y="2358"/>
                  </a:lnTo>
                  <a:lnTo>
                    <a:pt x="36539" y="2200"/>
                  </a:lnTo>
                  <a:lnTo>
                    <a:pt x="36343" y="2043"/>
                  </a:lnTo>
                  <a:lnTo>
                    <a:pt x="36107" y="1886"/>
                  </a:lnTo>
                  <a:lnTo>
                    <a:pt x="35813" y="1729"/>
                  </a:lnTo>
                  <a:lnTo>
                    <a:pt x="35459" y="1591"/>
                  </a:lnTo>
                  <a:lnTo>
                    <a:pt x="35046" y="1454"/>
                  </a:lnTo>
                  <a:lnTo>
                    <a:pt x="34575" y="1316"/>
                  </a:lnTo>
                  <a:lnTo>
                    <a:pt x="34025" y="1199"/>
                  </a:lnTo>
                  <a:lnTo>
                    <a:pt x="33396" y="1061"/>
                  </a:lnTo>
                  <a:lnTo>
                    <a:pt x="32689" y="943"/>
                  </a:lnTo>
                  <a:lnTo>
                    <a:pt x="31903" y="825"/>
                  </a:lnTo>
                  <a:lnTo>
                    <a:pt x="31039" y="707"/>
                  </a:lnTo>
                  <a:lnTo>
                    <a:pt x="29723" y="550"/>
                  </a:lnTo>
                  <a:lnTo>
                    <a:pt x="28328" y="413"/>
                  </a:lnTo>
                  <a:lnTo>
                    <a:pt x="26835" y="295"/>
                  </a:lnTo>
                  <a:lnTo>
                    <a:pt x="25263" y="197"/>
                  </a:lnTo>
                  <a:lnTo>
                    <a:pt x="23653" y="118"/>
                  </a:lnTo>
                  <a:lnTo>
                    <a:pt x="21963" y="59"/>
                  </a:lnTo>
                  <a:lnTo>
                    <a:pt x="20234" y="20"/>
                  </a:lnTo>
                  <a:lnTo>
                    <a:pt x="1846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5" name="Google Shape;11525;p74"/>
            <p:cNvSpPr/>
            <p:nvPr/>
          </p:nvSpPr>
          <p:spPr>
            <a:xfrm>
              <a:off x="-484686" y="-791216"/>
              <a:ext cx="284604" cy="75365"/>
            </a:xfrm>
            <a:custGeom>
              <a:avLst/>
              <a:gdLst/>
              <a:ahLst/>
              <a:cxnLst/>
              <a:rect l="l" t="t" r="r" b="b"/>
              <a:pathLst>
                <a:path w="17288" h="4578" extrusionOk="0">
                  <a:moveTo>
                    <a:pt x="17288" y="0"/>
                  </a:moveTo>
                  <a:lnTo>
                    <a:pt x="17189" y="40"/>
                  </a:lnTo>
                  <a:lnTo>
                    <a:pt x="17111" y="59"/>
                  </a:lnTo>
                  <a:lnTo>
                    <a:pt x="16757" y="177"/>
                  </a:lnTo>
                  <a:lnTo>
                    <a:pt x="16364" y="295"/>
                  </a:lnTo>
                  <a:lnTo>
                    <a:pt x="15893" y="413"/>
                  </a:lnTo>
                  <a:lnTo>
                    <a:pt x="15363" y="531"/>
                  </a:lnTo>
                  <a:lnTo>
                    <a:pt x="14754" y="629"/>
                  </a:lnTo>
                  <a:lnTo>
                    <a:pt x="14066" y="747"/>
                  </a:lnTo>
                  <a:lnTo>
                    <a:pt x="13300" y="845"/>
                  </a:lnTo>
                  <a:lnTo>
                    <a:pt x="12435" y="963"/>
                  </a:lnTo>
                  <a:lnTo>
                    <a:pt x="10687" y="1120"/>
                  </a:lnTo>
                  <a:lnTo>
                    <a:pt x="8762" y="1277"/>
                  </a:lnTo>
                  <a:lnTo>
                    <a:pt x="6719" y="1376"/>
                  </a:lnTo>
                  <a:lnTo>
                    <a:pt x="4558" y="1454"/>
                  </a:lnTo>
                  <a:lnTo>
                    <a:pt x="3536" y="2240"/>
                  </a:lnTo>
                  <a:lnTo>
                    <a:pt x="2476" y="2986"/>
                  </a:lnTo>
                  <a:lnTo>
                    <a:pt x="1395" y="3713"/>
                  </a:lnTo>
                  <a:lnTo>
                    <a:pt x="275" y="4401"/>
                  </a:lnTo>
                  <a:lnTo>
                    <a:pt x="0" y="4578"/>
                  </a:lnTo>
                  <a:lnTo>
                    <a:pt x="1847" y="4558"/>
                  </a:lnTo>
                  <a:lnTo>
                    <a:pt x="3576" y="4538"/>
                  </a:lnTo>
                  <a:lnTo>
                    <a:pt x="5226" y="4499"/>
                  </a:lnTo>
                  <a:lnTo>
                    <a:pt x="6778" y="4440"/>
                  </a:lnTo>
                  <a:lnTo>
                    <a:pt x="8232" y="4362"/>
                  </a:lnTo>
                  <a:lnTo>
                    <a:pt x="9587" y="4263"/>
                  </a:lnTo>
                  <a:lnTo>
                    <a:pt x="10825" y="4165"/>
                  </a:lnTo>
                  <a:lnTo>
                    <a:pt x="11984" y="4047"/>
                  </a:lnTo>
                  <a:lnTo>
                    <a:pt x="13025" y="3929"/>
                  </a:lnTo>
                  <a:lnTo>
                    <a:pt x="13948" y="3811"/>
                  </a:lnTo>
                  <a:lnTo>
                    <a:pt x="14773" y="3674"/>
                  </a:lnTo>
                  <a:lnTo>
                    <a:pt x="15480" y="3536"/>
                  </a:lnTo>
                  <a:lnTo>
                    <a:pt x="16070" y="3399"/>
                  </a:lnTo>
                  <a:lnTo>
                    <a:pt x="16541" y="3261"/>
                  </a:lnTo>
                  <a:lnTo>
                    <a:pt x="16875" y="3124"/>
                  </a:lnTo>
                  <a:lnTo>
                    <a:pt x="17013" y="3065"/>
                  </a:lnTo>
                  <a:lnTo>
                    <a:pt x="17111" y="3006"/>
                  </a:lnTo>
                  <a:lnTo>
                    <a:pt x="17189" y="3026"/>
                  </a:lnTo>
                  <a:lnTo>
                    <a:pt x="17288" y="3085"/>
                  </a:lnTo>
                  <a:lnTo>
                    <a:pt x="1728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6" name="Google Shape;11526;p74"/>
            <p:cNvSpPr/>
            <p:nvPr/>
          </p:nvSpPr>
          <p:spPr>
            <a:xfrm>
              <a:off x="-250217" y="-1024730"/>
              <a:ext cx="49503" cy="86049"/>
            </a:xfrm>
            <a:custGeom>
              <a:avLst/>
              <a:gdLst/>
              <a:ahLst/>
              <a:cxnLst/>
              <a:rect l="l" t="t" r="r" b="b"/>
              <a:pathLst>
                <a:path w="3007" h="5227" extrusionOk="0">
                  <a:moveTo>
                    <a:pt x="2987" y="1"/>
                  </a:moveTo>
                  <a:lnTo>
                    <a:pt x="2633" y="688"/>
                  </a:lnTo>
                  <a:lnTo>
                    <a:pt x="2299" y="1356"/>
                  </a:lnTo>
                  <a:lnTo>
                    <a:pt x="1926" y="2024"/>
                  </a:lnTo>
                  <a:lnTo>
                    <a:pt x="1572" y="2692"/>
                  </a:lnTo>
                  <a:lnTo>
                    <a:pt x="1179" y="3341"/>
                  </a:lnTo>
                  <a:lnTo>
                    <a:pt x="806" y="3969"/>
                  </a:lnTo>
                  <a:lnTo>
                    <a:pt x="394" y="4598"/>
                  </a:lnTo>
                  <a:lnTo>
                    <a:pt x="1" y="5226"/>
                  </a:lnTo>
                  <a:lnTo>
                    <a:pt x="1" y="5226"/>
                  </a:lnTo>
                  <a:lnTo>
                    <a:pt x="570" y="5128"/>
                  </a:lnTo>
                  <a:lnTo>
                    <a:pt x="1062" y="5050"/>
                  </a:lnTo>
                  <a:lnTo>
                    <a:pt x="1513" y="4951"/>
                  </a:lnTo>
                  <a:lnTo>
                    <a:pt x="1906" y="4853"/>
                  </a:lnTo>
                  <a:lnTo>
                    <a:pt x="2240" y="4755"/>
                  </a:lnTo>
                  <a:lnTo>
                    <a:pt x="2515" y="4657"/>
                  </a:lnTo>
                  <a:lnTo>
                    <a:pt x="2712" y="4558"/>
                  </a:lnTo>
                  <a:lnTo>
                    <a:pt x="2869" y="4460"/>
                  </a:lnTo>
                  <a:lnTo>
                    <a:pt x="3006" y="4519"/>
                  </a:lnTo>
                  <a:lnTo>
                    <a:pt x="3006" y="4519"/>
                  </a:lnTo>
                  <a:lnTo>
                    <a:pt x="298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7" name="Google Shape;11527;p74"/>
            <p:cNvSpPr/>
            <p:nvPr/>
          </p:nvSpPr>
          <p:spPr>
            <a:xfrm>
              <a:off x="-308744" y="-930609"/>
              <a:ext cx="108027" cy="68583"/>
            </a:xfrm>
            <a:custGeom>
              <a:avLst/>
              <a:gdLst/>
              <a:ahLst/>
              <a:cxnLst/>
              <a:rect l="l" t="t" r="r" b="b"/>
              <a:pathLst>
                <a:path w="6562" h="4166" extrusionOk="0">
                  <a:moveTo>
                    <a:pt x="6561" y="1"/>
                  </a:moveTo>
                  <a:lnTo>
                    <a:pt x="6424" y="59"/>
                  </a:lnTo>
                  <a:lnTo>
                    <a:pt x="6129" y="158"/>
                  </a:lnTo>
                  <a:lnTo>
                    <a:pt x="5795" y="256"/>
                  </a:lnTo>
                  <a:lnTo>
                    <a:pt x="5402" y="354"/>
                  </a:lnTo>
                  <a:lnTo>
                    <a:pt x="4970" y="452"/>
                  </a:lnTo>
                  <a:lnTo>
                    <a:pt x="4479" y="551"/>
                  </a:lnTo>
                  <a:lnTo>
                    <a:pt x="3929" y="649"/>
                  </a:lnTo>
                  <a:lnTo>
                    <a:pt x="2652" y="826"/>
                  </a:lnTo>
                  <a:lnTo>
                    <a:pt x="2024" y="1690"/>
                  </a:lnTo>
                  <a:lnTo>
                    <a:pt x="1356" y="2535"/>
                  </a:lnTo>
                  <a:lnTo>
                    <a:pt x="688" y="3360"/>
                  </a:lnTo>
                  <a:lnTo>
                    <a:pt x="0" y="4165"/>
                  </a:lnTo>
                  <a:lnTo>
                    <a:pt x="1316" y="4047"/>
                  </a:lnTo>
                  <a:lnTo>
                    <a:pt x="2495" y="3910"/>
                  </a:lnTo>
                  <a:lnTo>
                    <a:pt x="3517" y="3753"/>
                  </a:lnTo>
                  <a:lnTo>
                    <a:pt x="4401" y="3615"/>
                  </a:lnTo>
                  <a:lnTo>
                    <a:pt x="5147" y="3458"/>
                  </a:lnTo>
                  <a:lnTo>
                    <a:pt x="5736" y="3301"/>
                  </a:lnTo>
                  <a:lnTo>
                    <a:pt x="5952" y="3222"/>
                  </a:lnTo>
                  <a:lnTo>
                    <a:pt x="6149" y="3144"/>
                  </a:lnTo>
                  <a:lnTo>
                    <a:pt x="6306" y="3065"/>
                  </a:lnTo>
                  <a:lnTo>
                    <a:pt x="6424" y="2987"/>
                  </a:lnTo>
                  <a:lnTo>
                    <a:pt x="6502" y="3006"/>
                  </a:lnTo>
                  <a:lnTo>
                    <a:pt x="6561" y="3045"/>
                  </a:lnTo>
                  <a:lnTo>
                    <a:pt x="656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8" name="Google Shape;11528;p74"/>
            <p:cNvSpPr/>
            <p:nvPr/>
          </p:nvSpPr>
          <p:spPr>
            <a:xfrm>
              <a:off x="-384425" y="-860756"/>
              <a:ext cx="184034" cy="73110"/>
            </a:xfrm>
            <a:custGeom>
              <a:avLst/>
              <a:gdLst/>
              <a:ahLst/>
              <a:cxnLst/>
              <a:rect l="l" t="t" r="r" b="b"/>
              <a:pathLst>
                <a:path w="11179" h="4441" extrusionOk="0">
                  <a:moveTo>
                    <a:pt x="11178" y="1"/>
                  </a:moveTo>
                  <a:lnTo>
                    <a:pt x="11021" y="60"/>
                  </a:lnTo>
                  <a:lnTo>
                    <a:pt x="10667" y="178"/>
                  </a:lnTo>
                  <a:lnTo>
                    <a:pt x="10274" y="276"/>
                  </a:lnTo>
                  <a:lnTo>
                    <a:pt x="9803" y="394"/>
                  </a:lnTo>
                  <a:lnTo>
                    <a:pt x="9273" y="512"/>
                  </a:lnTo>
                  <a:lnTo>
                    <a:pt x="8664" y="629"/>
                  </a:lnTo>
                  <a:lnTo>
                    <a:pt x="7976" y="728"/>
                  </a:lnTo>
                  <a:lnTo>
                    <a:pt x="7210" y="845"/>
                  </a:lnTo>
                  <a:lnTo>
                    <a:pt x="6345" y="944"/>
                  </a:lnTo>
                  <a:lnTo>
                    <a:pt x="4951" y="1081"/>
                  </a:lnTo>
                  <a:lnTo>
                    <a:pt x="3438" y="1199"/>
                  </a:lnTo>
                  <a:lnTo>
                    <a:pt x="2613" y="2044"/>
                  </a:lnTo>
                  <a:lnTo>
                    <a:pt x="1768" y="2869"/>
                  </a:lnTo>
                  <a:lnTo>
                    <a:pt x="904" y="3674"/>
                  </a:lnTo>
                  <a:lnTo>
                    <a:pt x="0" y="4440"/>
                  </a:lnTo>
                  <a:lnTo>
                    <a:pt x="1179" y="4401"/>
                  </a:lnTo>
                  <a:lnTo>
                    <a:pt x="2279" y="4342"/>
                  </a:lnTo>
                  <a:lnTo>
                    <a:pt x="3340" y="4264"/>
                  </a:lnTo>
                  <a:lnTo>
                    <a:pt x="4342" y="4185"/>
                  </a:lnTo>
                  <a:lnTo>
                    <a:pt x="5265" y="4107"/>
                  </a:lnTo>
                  <a:lnTo>
                    <a:pt x="6129" y="4008"/>
                  </a:lnTo>
                  <a:lnTo>
                    <a:pt x="6935" y="3930"/>
                  </a:lnTo>
                  <a:lnTo>
                    <a:pt x="7662" y="3831"/>
                  </a:lnTo>
                  <a:lnTo>
                    <a:pt x="8330" y="3714"/>
                  </a:lnTo>
                  <a:lnTo>
                    <a:pt x="8919" y="3615"/>
                  </a:lnTo>
                  <a:lnTo>
                    <a:pt x="9449" y="3517"/>
                  </a:lnTo>
                  <a:lnTo>
                    <a:pt x="9921" y="3399"/>
                  </a:lnTo>
                  <a:lnTo>
                    <a:pt x="10294" y="3301"/>
                  </a:lnTo>
                  <a:lnTo>
                    <a:pt x="10608" y="3183"/>
                  </a:lnTo>
                  <a:lnTo>
                    <a:pt x="10864" y="3085"/>
                  </a:lnTo>
                  <a:lnTo>
                    <a:pt x="11021" y="2987"/>
                  </a:lnTo>
                  <a:lnTo>
                    <a:pt x="11099" y="3006"/>
                  </a:lnTo>
                  <a:lnTo>
                    <a:pt x="11178" y="3046"/>
                  </a:lnTo>
                  <a:lnTo>
                    <a:pt x="1117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9" name="Google Shape;11529;p74"/>
            <p:cNvSpPr/>
            <p:nvPr/>
          </p:nvSpPr>
          <p:spPr>
            <a:xfrm>
              <a:off x="-779311" y="-721362"/>
              <a:ext cx="579859" cy="141018"/>
            </a:xfrm>
            <a:custGeom>
              <a:avLst/>
              <a:gdLst/>
              <a:ahLst/>
              <a:cxnLst/>
              <a:rect l="l" t="t" r="r" b="b"/>
              <a:pathLst>
                <a:path w="35223" h="8566" extrusionOk="0">
                  <a:moveTo>
                    <a:pt x="35184" y="1"/>
                  </a:moveTo>
                  <a:lnTo>
                    <a:pt x="35105" y="40"/>
                  </a:lnTo>
                  <a:lnTo>
                    <a:pt x="35007" y="60"/>
                  </a:lnTo>
                  <a:lnTo>
                    <a:pt x="34653" y="177"/>
                  </a:lnTo>
                  <a:lnTo>
                    <a:pt x="34260" y="295"/>
                  </a:lnTo>
                  <a:lnTo>
                    <a:pt x="33789" y="413"/>
                  </a:lnTo>
                  <a:lnTo>
                    <a:pt x="33259" y="531"/>
                  </a:lnTo>
                  <a:lnTo>
                    <a:pt x="32650" y="629"/>
                  </a:lnTo>
                  <a:lnTo>
                    <a:pt x="31962" y="747"/>
                  </a:lnTo>
                  <a:lnTo>
                    <a:pt x="31196" y="845"/>
                  </a:lnTo>
                  <a:lnTo>
                    <a:pt x="30331" y="944"/>
                  </a:lnTo>
                  <a:lnTo>
                    <a:pt x="29055" y="1081"/>
                  </a:lnTo>
                  <a:lnTo>
                    <a:pt x="27699" y="1199"/>
                  </a:lnTo>
                  <a:lnTo>
                    <a:pt x="26245" y="1297"/>
                  </a:lnTo>
                  <a:lnTo>
                    <a:pt x="24752" y="1376"/>
                  </a:lnTo>
                  <a:lnTo>
                    <a:pt x="23181" y="1435"/>
                  </a:lnTo>
                  <a:lnTo>
                    <a:pt x="21550" y="1474"/>
                  </a:lnTo>
                  <a:lnTo>
                    <a:pt x="19881" y="1513"/>
                  </a:lnTo>
                  <a:lnTo>
                    <a:pt x="17386" y="1513"/>
                  </a:lnTo>
                  <a:lnTo>
                    <a:pt x="16011" y="1494"/>
                  </a:lnTo>
                  <a:lnTo>
                    <a:pt x="15087" y="2024"/>
                  </a:lnTo>
                  <a:lnTo>
                    <a:pt x="14144" y="2515"/>
                  </a:lnTo>
                  <a:lnTo>
                    <a:pt x="13182" y="2987"/>
                  </a:lnTo>
                  <a:lnTo>
                    <a:pt x="12219" y="3419"/>
                  </a:lnTo>
                  <a:lnTo>
                    <a:pt x="11257" y="3831"/>
                  </a:lnTo>
                  <a:lnTo>
                    <a:pt x="10274" y="4205"/>
                  </a:lnTo>
                  <a:lnTo>
                    <a:pt x="9272" y="4558"/>
                  </a:lnTo>
                  <a:lnTo>
                    <a:pt x="8271" y="4892"/>
                  </a:lnTo>
                  <a:lnTo>
                    <a:pt x="7269" y="5187"/>
                  </a:lnTo>
                  <a:lnTo>
                    <a:pt x="6247" y="5462"/>
                  </a:lnTo>
                  <a:lnTo>
                    <a:pt x="5206" y="5717"/>
                  </a:lnTo>
                  <a:lnTo>
                    <a:pt x="4184" y="5953"/>
                  </a:lnTo>
                  <a:lnTo>
                    <a:pt x="3143" y="6149"/>
                  </a:lnTo>
                  <a:lnTo>
                    <a:pt x="2102" y="6326"/>
                  </a:lnTo>
                  <a:lnTo>
                    <a:pt x="1061" y="6464"/>
                  </a:lnTo>
                  <a:lnTo>
                    <a:pt x="0" y="6601"/>
                  </a:lnTo>
                  <a:lnTo>
                    <a:pt x="59" y="6680"/>
                  </a:lnTo>
                  <a:lnTo>
                    <a:pt x="79" y="6778"/>
                  </a:lnTo>
                  <a:lnTo>
                    <a:pt x="157" y="6837"/>
                  </a:lnTo>
                  <a:lnTo>
                    <a:pt x="295" y="6916"/>
                  </a:lnTo>
                  <a:lnTo>
                    <a:pt x="629" y="7053"/>
                  </a:lnTo>
                  <a:lnTo>
                    <a:pt x="1100" y="7191"/>
                  </a:lnTo>
                  <a:lnTo>
                    <a:pt x="1690" y="7348"/>
                  </a:lnTo>
                  <a:lnTo>
                    <a:pt x="2416" y="7505"/>
                  </a:lnTo>
                  <a:lnTo>
                    <a:pt x="3261" y="7642"/>
                  </a:lnTo>
                  <a:lnTo>
                    <a:pt x="4224" y="7780"/>
                  </a:lnTo>
                  <a:lnTo>
                    <a:pt x="5285" y="7917"/>
                  </a:lnTo>
                  <a:lnTo>
                    <a:pt x="6463" y="8055"/>
                  </a:lnTo>
                  <a:lnTo>
                    <a:pt x="7760" y="8173"/>
                  </a:lnTo>
                  <a:lnTo>
                    <a:pt x="9135" y="8271"/>
                  </a:lnTo>
                  <a:lnTo>
                    <a:pt x="10628" y="8369"/>
                  </a:lnTo>
                  <a:lnTo>
                    <a:pt x="12219" y="8448"/>
                  </a:lnTo>
                  <a:lnTo>
                    <a:pt x="13909" y="8507"/>
                  </a:lnTo>
                  <a:lnTo>
                    <a:pt x="15696" y="8546"/>
                  </a:lnTo>
                  <a:lnTo>
                    <a:pt x="17562" y="8566"/>
                  </a:lnTo>
                  <a:lnTo>
                    <a:pt x="20490" y="8566"/>
                  </a:lnTo>
                  <a:lnTo>
                    <a:pt x="23063" y="8526"/>
                  </a:lnTo>
                  <a:lnTo>
                    <a:pt x="25322" y="8467"/>
                  </a:lnTo>
                  <a:lnTo>
                    <a:pt x="27287" y="8369"/>
                  </a:lnTo>
                  <a:lnTo>
                    <a:pt x="28956" y="8232"/>
                  </a:lnTo>
                  <a:lnTo>
                    <a:pt x="30371" y="8114"/>
                  </a:lnTo>
                  <a:lnTo>
                    <a:pt x="31549" y="7957"/>
                  </a:lnTo>
                  <a:lnTo>
                    <a:pt x="32512" y="7800"/>
                  </a:lnTo>
                  <a:lnTo>
                    <a:pt x="33278" y="7642"/>
                  </a:lnTo>
                  <a:lnTo>
                    <a:pt x="33868" y="7505"/>
                  </a:lnTo>
                  <a:lnTo>
                    <a:pt x="34319" y="7348"/>
                  </a:lnTo>
                  <a:lnTo>
                    <a:pt x="34634" y="7230"/>
                  </a:lnTo>
                  <a:lnTo>
                    <a:pt x="34850" y="7112"/>
                  </a:lnTo>
                  <a:lnTo>
                    <a:pt x="34968" y="7014"/>
                  </a:lnTo>
                  <a:lnTo>
                    <a:pt x="35027" y="6955"/>
                  </a:lnTo>
                  <a:lnTo>
                    <a:pt x="35046" y="6916"/>
                  </a:lnTo>
                  <a:lnTo>
                    <a:pt x="35125" y="6798"/>
                  </a:lnTo>
                  <a:lnTo>
                    <a:pt x="35223" y="6699"/>
                  </a:lnTo>
                  <a:lnTo>
                    <a:pt x="3518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0" name="Google Shape;11530;p74"/>
            <p:cNvSpPr/>
            <p:nvPr/>
          </p:nvSpPr>
          <p:spPr>
            <a:xfrm>
              <a:off x="-780612" y="-722334"/>
              <a:ext cx="264882" cy="109657"/>
            </a:xfrm>
            <a:custGeom>
              <a:avLst/>
              <a:gdLst/>
              <a:ahLst/>
              <a:cxnLst/>
              <a:rect l="l" t="t" r="r" b="b"/>
              <a:pathLst>
                <a:path w="16090" h="6661" extrusionOk="0">
                  <a:moveTo>
                    <a:pt x="1" y="1"/>
                  </a:moveTo>
                  <a:lnTo>
                    <a:pt x="20" y="6562"/>
                  </a:lnTo>
                  <a:lnTo>
                    <a:pt x="79" y="6660"/>
                  </a:lnTo>
                  <a:lnTo>
                    <a:pt x="1140" y="6523"/>
                  </a:lnTo>
                  <a:lnTo>
                    <a:pt x="2181" y="6385"/>
                  </a:lnTo>
                  <a:lnTo>
                    <a:pt x="3222" y="6208"/>
                  </a:lnTo>
                  <a:lnTo>
                    <a:pt x="4263" y="6012"/>
                  </a:lnTo>
                  <a:lnTo>
                    <a:pt x="5285" y="5776"/>
                  </a:lnTo>
                  <a:lnTo>
                    <a:pt x="6326" y="5521"/>
                  </a:lnTo>
                  <a:lnTo>
                    <a:pt x="7348" y="5246"/>
                  </a:lnTo>
                  <a:lnTo>
                    <a:pt x="8350" y="4951"/>
                  </a:lnTo>
                  <a:lnTo>
                    <a:pt x="9351" y="4617"/>
                  </a:lnTo>
                  <a:lnTo>
                    <a:pt x="10353" y="4264"/>
                  </a:lnTo>
                  <a:lnTo>
                    <a:pt x="11336" y="3890"/>
                  </a:lnTo>
                  <a:lnTo>
                    <a:pt x="12298" y="3478"/>
                  </a:lnTo>
                  <a:lnTo>
                    <a:pt x="13261" y="3046"/>
                  </a:lnTo>
                  <a:lnTo>
                    <a:pt x="14223" y="2574"/>
                  </a:lnTo>
                  <a:lnTo>
                    <a:pt x="15166" y="2083"/>
                  </a:lnTo>
                  <a:lnTo>
                    <a:pt x="16090" y="1553"/>
                  </a:lnTo>
                  <a:lnTo>
                    <a:pt x="14459" y="1533"/>
                  </a:lnTo>
                  <a:lnTo>
                    <a:pt x="12887" y="1494"/>
                  </a:lnTo>
                  <a:lnTo>
                    <a:pt x="11336" y="1415"/>
                  </a:lnTo>
                  <a:lnTo>
                    <a:pt x="9843" y="1337"/>
                  </a:lnTo>
                  <a:lnTo>
                    <a:pt x="8389" y="1258"/>
                  </a:lnTo>
                  <a:lnTo>
                    <a:pt x="7033" y="1140"/>
                  </a:lnTo>
                  <a:lnTo>
                    <a:pt x="5717" y="1022"/>
                  </a:lnTo>
                  <a:lnTo>
                    <a:pt x="4499" y="885"/>
                  </a:lnTo>
                  <a:lnTo>
                    <a:pt x="3694" y="767"/>
                  </a:lnTo>
                  <a:lnTo>
                    <a:pt x="2967" y="669"/>
                  </a:lnTo>
                  <a:lnTo>
                    <a:pt x="2299" y="570"/>
                  </a:lnTo>
                  <a:lnTo>
                    <a:pt x="1729" y="453"/>
                  </a:lnTo>
                  <a:lnTo>
                    <a:pt x="1199" y="335"/>
                  </a:lnTo>
                  <a:lnTo>
                    <a:pt x="747" y="236"/>
                  </a:lnTo>
                  <a:lnTo>
                    <a:pt x="335" y="1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1" name="Google Shape;11531;p74"/>
            <p:cNvSpPr/>
            <p:nvPr/>
          </p:nvSpPr>
          <p:spPr>
            <a:xfrm>
              <a:off x="-780941" y="-792187"/>
              <a:ext cx="371279" cy="76337"/>
            </a:xfrm>
            <a:custGeom>
              <a:avLst/>
              <a:gdLst/>
              <a:ahLst/>
              <a:cxnLst/>
              <a:rect l="l" t="t" r="r" b="b"/>
              <a:pathLst>
                <a:path w="22553" h="4637" extrusionOk="0">
                  <a:moveTo>
                    <a:pt x="1" y="0"/>
                  </a:moveTo>
                  <a:lnTo>
                    <a:pt x="1" y="2967"/>
                  </a:lnTo>
                  <a:lnTo>
                    <a:pt x="315" y="3104"/>
                  </a:lnTo>
                  <a:lnTo>
                    <a:pt x="728" y="3242"/>
                  </a:lnTo>
                  <a:lnTo>
                    <a:pt x="1258" y="3379"/>
                  </a:lnTo>
                  <a:lnTo>
                    <a:pt x="1887" y="3517"/>
                  </a:lnTo>
                  <a:lnTo>
                    <a:pt x="2633" y="3654"/>
                  </a:lnTo>
                  <a:lnTo>
                    <a:pt x="3498" y="3792"/>
                  </a:lnTo>
                  <a:lnTo>
                    <a:pt x="4460" y="3929"/>
                  </a:lnTo>
                  <a:lnTo>
                    <a:pt x="5521" y="4047"/>
                  </a:lnTo>
                  <a:lnTo>
                    <a:pt x="6680" y="4165"/>
                  </a:lnTo>
                  <a:lnTo>
                    <a:pt x="7957" y="4263"/>
                  </a:lnTo>
                  <a:lnTo>
                    <a:pt x="9313" y="4362"/>
                  </a:lnTo>
                  <a:lnTo>
                    <a:pt x="10766" y="4440"/>
                  </a:lnTo>
                  <a:lnTo>
                    <a:pt x="12318" y="4519"/>
                  </a:lnTo>
                  <a:lnTo>
                    <a:pt x="13949" y="4578"/>
                  </a:lnTo>
                  <a:lnTo>
                    <a:pt x="15677" y="4617"/>
                  </a:lnTo>
                  <a:lnTo>
                    <a:pt x="17485" y="4637"/>
                  </a:lnTo>
                  <a:lnTo>
                    <a:pt x="17995" y="4637"/>
                  </a:lnTo>
                  <a:lnTo>
                    <a:pt x="18270" y="4460"/>
                  </a:lnTo>
                  <a:lnTo>
                    <a:pt x="19390" y="3772"/>
                  </a:lnTo>
                  <a:lnTo>
                    <a:pt x="20471" y="3045"/>
                  </a:lnTo>
                  <a:lnTo>
                    <a:pt x="21531" y="2299"/>
                  </a:lnTo>
                  <a:lnTo>
                    <a:pt x="22553" y="1513"/>
                  </a:lnTo>
                  <a:lnTo>
                    <a:pt x="22553" y="1513"/>
                  </a:lnTo>
                  <a:lnTo>
                    <a:pt x="20451" y="1572"/>
                  </a:lnTo>
                  <a:lnTo>
                    <a:pt x="17485" y="1572"/>
                  </a:lnTo>
                  <a:lnTo>
                    <a:pt x="15658" y="1552"/>
                  </a:lnTo>
                  <a:lnTo>
                    <a:pt x="13870" y="1513"/>
                  </a:lnTo>
                  <a:lnTo>
                    <a:pt x="12141" y="1454"/>
                  </a:lnTo>
                  <a:lnTo>
                    <a:pt x="10472" y="1376"/>
                  </a:lnTo>
                  <a:lnTo>
                    <a:pt x="8861" y="1277"/>
                  </a:lnTo>
                  <a:lnTo>
                    <a:pt x="7328" y="1159"/>
                  </a:lnTo>
                  <a:lnTo>
                    <a:pt x="5875" y="1042"/>
                  </a:lnTo>
                  <a:lnTo>
                    <a:pt x="4519" y="884"/>
                  </a:lnTo>
                  <a:lnTo>
                    <a:pt x="3714" y="786"/>
                  </a:lnTo>
                  <a:lnTo>
                    <a:pt x="2987" y="668"/>
                  </a:lnTo>
                  <a:lnTo>
                    <a:pt x="2319" y="570"/>
                  </a:lnTo>
                  <a:lnTo>
                    <a:pt x="1730" y="452"/>
                  </a:lnTo>
                  <a:lnTo>
                    <a:pt x="1199" y="334"/>
                  </a:lnTo>
                  <a:lnTo>
                    <a:pt x="747" y="236"/>
                  </a:lnTo>
                  <a:lnTo>
                    <a:pt x="355" y="1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2" name="Google Shape;11532;p74"/>
            <p:cNvSpPr/>
            <p:nvPr/>
          </p:nvSpPr>
          <p:spPr>
            <a:xfrm>
              <a:off x="-715928" y="-1339736"/>
              <a:ext cx="514865" cy="414295"/>
            </a:xfrm>
            <a:custGeom>
              <a:avLst/>
              <a:gdLst/>
              <a:ahLst/>
              <a:cxnLst/>
              <a:rect l="l" t="t" r="r" b="b"/>
              <a:pathLst>
                <a:path w="31275" h="25166" extrusionOk="0">
                  <a:moveTo>
                    <a:pt x="31196" y="1"/>
                  </a:moveTo>
                  <a:lnTo>
                    <a:pt x="30685" y="178"/>
                  </a:lnTo>
                  <a:lnTo>
                    <a:pt x="30057" y="335"/>
                  </a:lnTo>
                  <a:lnTo>
                    <a:pt x="29310" y="492"/>
                  </a:lnTo>
                  <a:lnTo>
                    <a:pt x="28407" y="649"/>
                  </a:lnTo>
                  <a:lnTo>
                    <a:pt x="28014" y="1494"/>
                  </a:lnTo>
                  <a:lnTo>
                    <a:pt x="27582" y="2339"/>
                  </a:lnTo>
                  <a:lnTo>
                    <a:pt x="27149" y="3164"/>
                  </a:lnTo>
                  <a:lnTo>
                    <a:pt x="26698" y="3989"/>
                  </a:lnTo>
                  <a:lnTo>
                    <a:pt x="26226" y="4794"/>
                  </a:lnTo>
                  <a:lnTo>
                    <a:pt x="25735" y="5600"/>
                  </a:lnTo>
                  <a:lnTo>
                    <a:pt x="25224" y="6385"/>
                  </a:lnTo>
                  <a:lnTo>
                    <a:pt x="24713" y="7171"/>
                  </a:lnTo>
                  <a:lnTo>
                    <a:pt x="24163" y="7937"/>
                  </a:lnTo>
                  <a:lnTo>
                    <a:pt x="23613" y="8704"/>
                  </a:lnTo>
                  <a:lnTo>
                    <a:pt x="23024" y="9450"/>
                  </a:lnTo>
                  <a:lnTo>
                    <a:pt x="22435" y="10197"/>
                  </a:lnTo>
                  <a:lnTo>
                    <a:pt x="21806" y="10923"/>
                  </a:lnTo>
                  <a:lnTo>
                    <a:pt x="21177" y="11631"/>
                  </a:lnTo>
                  <a:lnTo>
                    <a:pt x="20510" y="12318"/>
                  </a:lnTo>
                  <a:lnTo>
                    <a:pt x="19842" y="13006"/>
                  </a:lnTo>
                  <a:lnTo>
                    <a:pt x="18761" y="14008"/>
                  </a:lnTo>
                  <a:lnTo>
                    <a:pt x="17661" y="14970"/>
                  </a:lnTo>
                  <a:lnTo>
                    <a:pt x="16541" y="15894"/>
                  </a:lnTo>
                  <a:lnTo>
                    <a:pt x="15382" y="16778"/>
                  </a:lnTo>
                  <a:lnTo>
                    <a:pt x="14204" y="17622"/>
                  </a:lnTo>
                  <a:lnTo>
                    <a:pt x="13005" y="18447"/>
                  </a:lnTo>
                  <a:lnTo>
                    <a:pt x="11787" y="19213"/>
                  </a:lnTo>
                  <a:lnTo>
                    <a:pt x="10530" y="19960"/>
                  </a:lnTo>
                  <a:lnTo>
                    <a:pt x="9273" y="20648"/>
                  </a:lnTo>
                  <a:lnTo>
                    <a:pt x="7996" y="21315"/>
                  </a:lnTo>
                  <a:lnTo>
                    <a:pt x="6699" y="21924"/>
                  </a:lnTo>
                  <a:lnTo>
                    <a:pt x="5383" y="22514"/>
                  </a:lnTo>
                  <a:lnTo>
                    <a:pt x="4047" y="23044"/>
                  </a:lnTo>
                  <a:lnTo>
                    <a:pt x="2711" y="23535"/>
                  </a:lnTo>
                  <a:lnTo>
                    <a:pt x="1356" y="23987"/>
                  </a:lnTo>
                  <a:lnTo>
                    <a:pt x="1" y="24400"/>
                  </a:lnTo>
                  <a:lnTo>
                    <a:pt x="1199" y="24557"/>
                  </a:lnTo>
                  <a:lnTo>
                    <a:pt x="2574" y="24694"/>
                  </a:lnTo>
                  <a:lnTo>
                    <a:pt x="4067" y="24812"/>
                  </a:lnTo>
                  <a:lnTo>
                    <a:pt x="5697" y="24930"/>
                  </a:lnTo>
                  <a:lnTo>
                    <a:pt x="7465" y="25028"/>
                  </a:lnTo>
                  <a:lnTo>
                    <a:pt x="9371" y="25087"/>
                  </a:lnTo>
                  <a:lnTo>
                    <a:pt x="11394" y="25146"/>
                  </a:lnTo>
                  <a:lnTo>
                    <a:pt x="13536" y="25166"/>
                  </a:lnTo>
                  <a:lnTo>
                    <a:pt x="15972" y="25166"/>
                  </a:lnTo>
                  <a:lnTo>
                    <a:pt x="18250" y="25127"/>
                  </a:lnTo>
                  <a:lnTo>
                    <a:pt x="20372" y="25048"/>
                  </a:lnTo>
                  <a:lnTo>
                    <a:pt x="22317" y="24950"/>
                  </a:lnTo>
                  <a:lnTo>
                    <a:pt x="24085" y="24832"/>
                  </a:lnTo>
                  <a:lnTo>
                    <a:pt x="25676" y="24694"/>
                  </a:lnTo>
                  <a:lnTo>
                    <a:pt x="27071" y="24537"/>
                  </a:lnTo>
                  <a:lnTo>
                    <a:pt x="28289" y="24360"/>
                  </a:lnTo>
                  <a:lnTo>
                    <a:pt x="28682" y="23732"/>
                  </a:lnTo>
                  <a:lnTo>
                    <a:pt x="29094" y="23103"/>
                  </a:lnTo>
                  <a:lnTo>
                    <a:pt x="29467" y="22475"/>
                  </a:lnTo>
                  <a:lnTo>
                    <a:pt x="29860" y="21826"/>
                  </a:lnTo>
                  <a:lnTo>
                    <a:pt x="30214" y="21158"/>
                  </a:lnTo>
                  <a:lnTo>
                    <a:pt x="30587" y="20490"/>
                  </a:lnTo>
                  <a:lnTo>
                    <a:pt x="30921" y="19822"/>
                  </a:lnTo>
                  <a:lnTo>
                    <a:pt x="31275" y="19135"/>
                  </a:lnTo>
                  <a:lnTo>
                    <a:pt x="3119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3" name="Google Shape;11533;p74"/>
            <p:cNvSpPr/>
            <p:nvPr/>
          </p:nvSpPr>
          <p:spPr>
            <a:xfrm>
              <a:off x="-238249" y="-1405062"/>
              <a:ext cx="35592" cy="54672"/>
            </a:xfrm>
            <a:custGeom>
              <a:avLst/>
              <a:gdLst/>
              <a:ahLst/>
              <a:cxnLst/>
              <a:rect l="l" t="t" r="r" b="b"/>
              <a:pathLst>
                <a:path w="2162" h="3321" extrusionOk="0">
                  <a:moveTo>
                    <a:pt x="2162" y="1"/>
                  </a:moveTo>
                  <a:lnTo>
                    <a:pt x="1749" y="138"/>
                  </a:lnTo>
                  <a:lnTo>
                    <a:pt x="1258" y="276"/>
                  </a:lnTo>
                  <a:lnTo>
                    <a:pt x="649" y="1808"/>
                  </a:lnTo>
                  <a:lnTo>
                    <a:pt x="1" y="3321"/>
                  </a:lnTo>
                  <a:lnTo>
                    <a:pt x="786" y="3164"/>
                  </a:lnTo>
                  <a:lnTo>
                    <a:pt x="1395" y="3006"/>
                  </a:lnTo>
                  <a:lnTo>
                    <a:pt x="1651" y="2908"/>
                  </a:lnTo>
                  <a:lnTo>
                    <a:pt x="1867" y="2830"/>
                  </a:lnTo>
                  <a:lnTo>
                    <a:pt x="2024" y="2751"/>
                  </a:lnTo>
                  <a:lnTo>
                    <a:pt x="2142" y="2672"/>
                  </a:lnTo>
                  <a:lnTo>
                    <a:pt x="2162" y="2574"/>
                  </a:lnTo>
                  <a:lnTo>
                    <a:pt x="2162" y="2260"/>
                  </a:lnTo>
                  <a:lnTo>
                    <a:pt x="2162" y="1337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4" name="Google Shape;11534;p74"/>
            <p:cNvSpPr/>
            <p:nvPr/>
          </p:nvSpPr>
          <p:spPr>
            <a:xfrm>
              <a:off x="-781254" y="-926724"/>
              <a:ext cx="516165" cy="71167"/>
            </a:xfrm>
            <a:custGeom>
              <a:avLst/>
              <a:gdLst/>
              <a:ahLst/>
              <a:cxnLst/>
              <a:rect l="l" t="t" r="r" b="b"/>
              <a:pathLst>
                <a:path w="31354" h="4323" extrusionOk="0">
                  <a:moveTo>
                    <a:pt x="1120" y="0"/>
                  </a:moveTo>
                  <a:lnTo>
                    <a:pt x="550" y="118"/>
                  </a:lnTo>
                  <a:lnTo>
                    <a:pt x="0" y="236"/>
                  </a:lnTo>
                  <a:lnTo>
                    <a:pt x="0" y="2652"/>
                  </a:lnTo>
                  <a:lnTo>
                    <a:pt x="295" y="2790"/>
                  </a:lnTo>
                  <a:lnTo>
                    <a:pt x="708" y="2927"/>
                  </a:lnTo>
                  <a:lnTo>
                    <a:pt x="1218" y="3065"/>
                  </a:lnTo>
                  <a:lnTo>
                    <a:pt x="1867" y="3202"/>
                  </a:lnTo>
                  <a:lnTo>
                    <a:pt x="2613" y="3340"/>
                  </a:lnTo>
                  <a:lnTo>
                    <a:pt x="3458" y="3477"/>
                  </a:lnTo>
                  <a:lnTo>
                    <a:pt x="4420" y="3615"/>
                  </a:lnTo>
                  <a:lnTo>
                    <a:pt x="5481" y="3733"/>
                  </a:lnTo>
                  <a:lnTo>
                    <a:pt x="6660" y="3851"/>
                  </a:lnTo>
                  <a:lnTo>
                    <a:pt x="7917" y="3968"/>
                  </a:lnTo>
                  <a:lnTo>
                    <a:pt x="9292" y="4047"/>
                  </a:lnTo>
                  <a:lnTo>
                    <a:pt x="10746" y="4145"/>
                  </a:lnTo>
                  <a:lnTo>
                    <a:pt x="12298" y="4204"/>
                  </a:lnTo>
                  <a:lnTo>
                    <a:pt x="13948" y="4263"/>
                  </a:lnTo>
                  <a:lnTo>
                    <a:pt x="15677" y="4302"/>
                  </a:lnTo>
                  <a:lnTo>
                    <a:pt x="17504" y="4322"/>
                  </a:lnTo>
                  <a:lnTo>
                    <a:pt x="19173" y="4322"/>
                  </a:lnTo>
                  <a:lnTo>
                    <a:pt x="20765" y="4302"/>
                  </a:lnTo>
                  <a:lnTo>
                    <a:pt x="22277" y="4283"/>
                  </a:lnTo>
                  <a:lnTo>
                    <a:pt x="23711" y="4224"/>
                  </a:lnTo>
                  <a:lnTo>
                    <a:pt x="25086" y="4165"/>
                  </a:lnTo>
                  <a:lnTo>
                    <a:pt x="26383" y="4106"/>
                  </a:lnTo>
                  <a:lnTo>
                    <a:pt x="27581" y="4027"/>
                  </a:lnTo>
                  <a:lnTo>
                    <a:pt x="28701" y="3929"/>
                  </a:lnTo>
                  <a:lnTo>
                    <a:pt x="29389" y="3124"/>
                  </a:lnTo>
                  <a:lnTo>
                    <a:pt x="30057" y="2299"/>
                  </a:lnTo>
                  <a:lnTo>
                    <a:pt x="30725" y="1454"/>
                  </a:lnTo>
                  <a:lnTo>
                    <a:pt x="31353" y="590"/>
                  </a:lnTo>
                  <a:lnTo>
                    <a:pt x="30449" y="707"/>
                  </a:lnTo>
                  <a:lnTo>
                    <a:pt x="29173" y="845"/>
                  </a:lnTo>
                  <a:lnTo>
                    <a:pt x="27817" y="943"/>
                  </a:lnTo>
                  <a:lnTo>
                    <a:pt x="26363" y="1041"/>
                  </a:lnTo>
                  <a:lnTo>
                    <a:pt x="24870" y="1120"/>
                  </a:lnTo>
                  <a:lnTo>
                    <a:pt x="23299" y="1199"/>
                  </a:lnTo>
                  <a:lnTo>
                    <a:pt x="21668" y="1238"/>
                  </a:lnTo>
                  <a:lnTo>
                    <a:pt x="19999" y="1258"/>
                  </a:lnTo>
                  <a:lnTo>
                    <a:pt x="18289" y="1277"/>
                  </a:lnTo>
                  <a:lnTo>
                    <a:pt x="17504" y="1277"/>
                  </a:lnTo>
                  <a:lnTo>
                    <a:pt x="15677" y="1258"/>
                  </a:lnTo>
                  <a:lnTo>
                    <a:pt x="13889" y="1218"/>
                  </a:lnTo>
                  <a:lnTo>
                    <a:pt x="12160" y="1159"/>
                  </a:lnTo>
                  <a:lnTo>
                    <a:pt x="10491" y="1081"/>
                  </a:lnTo>
                  <a:lnTo>
                    <a:pt x="8880" y="982"/>
                  </a:lnTo>
                  <a:lnTo>
                    <a:pt x="7347" y="865"/>
                  </a:lnTo>
                  <a:lnTo>
                    <a:pt x="5894" y="727"/>
                  </a:lnTo>
                  <a:lnTo>
                    <a:pt x="4538" y="570"/>
                  </a:lnTo>
                  <a:lnTo>
                    <a:pt x="3497" y="432"/>
                  </a:lnTo>
                  <a:lnTo>
                    <a:pt x="2574" y="295"/>
                  </a:lnTo>
                  <a:lnTo>
                    <a:pt x="1788" y="157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5" name="Google Shape;11535;p74"/>
            <p:cNvSpPr/>
            <p:nvPr/>
          </p:nvSpPr>
          <p:spPr>
            <a:xfrm>
              <a:off x="-781254" y="-862040"/>
              <a:ext cx="453427" cy="76337"/>
            </a:xfrm>
            <a:custGeom>
              <a:avLst/>
              <a:gdLst/>
              <a:ahLst/>
              <a:cxnLst/>
              <a:rect l="l" t="t" r="r" b="b"/>
              <a:pathLst>
                <a:path w="27543" h="4637" extrusionOk="0">
                  <a:moveTo>
                    <a:pt x="0" y="0"/>
                  </a:moveTo>
                  <a:lnTo>
                    <a:pt x="20" y="2967"/>
                  </a:lnTo>
                  <a:lnTo>
                    <a:pt x="315" y="3104"/>
                  </a:lnTo>
                  <a:lnTo>
                    <a:pt x="727" y="3242"/>
                  </a:lnTo>
                  <a:lnTo>
                    <a:pt x="1238" y="3379"/>
                  </a:lnTo>
                  <a:lnTo>
                    <a:pt x="1886" y="3517"/>
                  </a:lnTo>
                  <a:lnTo>
                    <a:pt x="2633" y="3654"/>
                  </a:lnTo>
                  <a:lnTo>
                    <a:pt x="3477" y="3792"/>
                  </a:lnTo>
                  <a:lnTo>
                    <a:pt x="4440" y="3929"/>
                  </a:lnTo>
                  <a:lnTo>
                    <a:pt x="5520" y="4047"/>
                  </a:lnTo>
                  <a:lnTo>
                    <a:pt x="6679" y="4165"/>
                  </a:lnTo>
                  <a:lnTo>
                    <a:pt x="7937" y="4263"/>
                  </a:lnTo>
                  <a:lnTo>
                    <a:pt x="9312" y="4361"/>
                  </a:lnTo>
                  <a:lnTo>
                    <a:pt x="10766" y="4460"/>
                  </a:lnTo>
                  <a:lnTo>
                    <a:pt x="12317" y="4518"/>
                  </a:lnTo>
                  <a:lnTo>
                    <a:pt x="13948" y="4577"/>
                  </a:lnTo>
                  <a:lnTo>
                    <a:pt x="15677" y="4617"/>
                  </a:lnTo>
                  <a:lnTo>
                    <a:pt x="17504" y="4636"/>
                  </a:lnTo>
                  <a:lnTo>
                    <a:pt x="19272" y="4636"/>
                  </a:lnTo>
                  <a:lnTo>
                    <a:pt x="20981" y="4617"/>
                  </a:lnTo>
                  <a:lnTo>
                    <a:pt x="22572" y="4577"/>
                  </a:lnTo>
                  <a:lnTo>
                    <a:pt x="24104" y="4518"/>
                  </a:lnTo>
                  <a:lnTo>
                    <a:pt x="25008" y="3752"/>
                  </a:lnTo>
                  <a:lnTo>
                    <a:pt x="25872" y="2947"/>
                  </a:lnTo>
                  <a:lnTo>
                    <a:pt x="26717" y="2122"/>
                  </a:lnTo>
                  <a:lnTo>
                    <a:pt x="27542" y="1277"/>
                  </a:lnTo>
                  <a:lnTo>
                    <a:pt x="25401" y="1415"/>
                  </a:lnTo>
                  <a:lnTo>
                    <a:pt x="23142" y="1513"/>
                  </a:lnTo>
                  <a:lnTo>
                    <a:pt x="20765" y="1572"/>
                  </a:lnTo>
                  <a:lnTo>
                    <a:pt x="18289" y="1591"/>
                  </a:lnTo>
                  <a:lnTo>
                    <a:pt x="17504" y="1591"/>
                  </a:lnTo>
                  <a:lnTo>
                    <a:pt x="15677" y="1572"/>
                  </a:lnTo>
                  <a:lnTo>
                    <a:pt x="13889" y="1513"/>
                  </a:lnTo>
                  <a:lnTo>
                    <a:pt x="12160" y="1454"/>
                  </a:lnTo>
                  <a:lnTo>
                    <a:pt x="10491" y="1375"/>
                  </a:lnTo>
                  <a:lnTo>
                    <a:pt x="8880" y="1277"/>
                  </a:lnTo>
                  <a:lnTo>
                    <a:pt x="7347" y="1179"/>
                  </a:lnTo>
                  <a:lnTo>
                    <a:pt x="5894" y="1041"/>
                  </a:lnTo>
                  <a:lnTo>
                    <a:pt x="4538" y="884"/>
                  </a:lnTo>
                  <a:lnTo>
                    <a:pt x="3733" y="786"/>
                  </a:lnTo>
                  <a:lnTo>
                    <a:pt x="2986" y="668"/>
                  </a:lnTo>
                  <a:lnTo>
                    <a:pt x="2338" y="570"/>
                  </a:lnTo>
                  <a:lnTo>
                    <a:pt x="1749" y="452"/>
                  </a:lnTo>
                  <a:lnTo>
                    <a:pt x="1218" y="334"/>
                  </a:lnTo>
                  <a:lnTo>
                    <a:pt x="747" y="236"/>
                  </a:lnTo>
                  <a:lnTo>
                    <a:pt x="354" y="1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6" name="Google Shape;11536;p74"/>
            <p:cNvSpPr/>
            <p:nvPr/>
          </p:nvSpPr>
          <p:spPr>
            <a:xfrm>
              <a:off x="-209142" y="-1441610"/>
              <a:ext cx="6486" cy="18125"/>
            </a:xfrm>
            <a:custGeom>
              <a:avLst/>
              <a:gdLst/>
              <a:ahLst/>
              <a:cxnLst/>
              <a:rect l="l" t="t" r="r" b="b"/>
              <a:pathLst>
                <a:path w="394" h="1101" extrusionOk="0">
                  <a:moveTo>
                    <a:pt x="394" y="1"/>
                  </a:moveTo>
                  <a:lnTo>
                    <a:pt x="1" y="1101"/>
                  </a:lnTo>
                  <a:lnTo>
                    <a:pt x="217" y="1003"/>
                  </a:lnTo>
                  <a:lnTo>
                    <a:pt x="374" y="924"/>
                  </a:lnTo>
                  <a:lnTo>
                    <a:pt x="394" y="767"/>
                  </a:lnTo>
                  <a:lnTo>
                    <a:pt x="394" y="453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6480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7" name="Google Shape;11537;p74"/>
            <p:cNvSpPr/>
            <p:nvPr/>
          </p:nvSpPr>
          <p:spPr>
            <a:xfrm>
              <a:off x="-782867" y="-1473302"/>
              <a:ext cx="580188" cy="72781"/>
            </a:xfrm>
            <a:custGeom>
              <a:avLst/>
              <a:gdLst/>
              <a:ahLst/>
              <a:cxnLst/>
              <a:rect l="l" t="t" r="r" b="b"/>
              <a:pathLst>
                <a:path w="35243" h="4421" extrusionOk="0">
                  <a:moveTo>
                    <a:pt x="0" y="1"/>
                  </a:moveTo>
                  <a:lnTo>
                    <a:pt x="20" y="2672"/>
                  </a:lnTo>
                  <a:lnTo>
                    <a:pt x="118" y="2751"/>
                  </a:lnTo>
                  <a:lnTo>
                    <a:pt x="255" y="2810"/>
                  </a:lnTo>
                  <a:lnTo>
                    <a:pt x="629" y="2967"/>
                  </a:lnTo>
                  <a:lnTo>
                    <a:pt x="1120" y="3105"/>
                  </a:lnTo>
                  <a:lnTo>
                    <a:pt x="1729" y="3242"/>
                  </a:lnTo>
                  <a:lnTo>
                    <a:pt x="2456" y="3380"/>
                  </a:lnTo>
                  <a:lnTo>
                    <a:pt x="3300" y="3537"/>
                  </a:lnTo>
                  <a:lnTo>
                    <a:pt x="4263" y="3674"/>
                  </a:lnTo>
                  <a:lnTo>
                    <a:pt x="5324" y="3792"/>
                  </a:lnTo>
                  <a:lnTo>
                    <a:pt x="6502" y="3910"/>
                  </a:lnTo>
                  <a:lnTo>
                    <a:pt x="7799" y="4028"/>
                  </a:lnTo>
                  <a:lnTo>
                    <a:pt x="9174" y="4126"/>
                  </a:lnTo>
                  <a:lnTo>
                    <a:pt x="10667" y="4224"/>
                  </a:lnTo>
                  <a:lnTo>
                    <a:pt x="12258" y="4303"/>
                  </a:lnTo>
                  <a:lnTo>
                    <a:pt x="13948" y="4342"/>
                  </a:lnTo>
                  <a:lnTo>
                    <a:pt x="15735" y="4401"/>
                  </a:lnTo>
                  <a:lnTo>
                    <a:pt x="17602" y="4421"/>
                  </a:lnTo>
                  <a:lnTo>
                    <a:pt x="19311" y="4421"/>
                  </a:lnTo>
                  <a:lnTo>
                    <a:pt x="20961" y="4401"/>
                  </a:lnTo>
                  <a:lnTo>
                    <a:pt x="22532" y="4362"/>
                  </a:lnTo>
                  <a:lnTo>
                    <a:pt x="24006" y="4303"/>
                  </a:lnTo>
                  <a:lnTo>
                    <a:pt x="25401" y="4244"/>
                  </a:lnTo>
                  <a:lnTo>
                    <a:pt x="26717" y="4165"/>
                  </a:lnTo>
                  <a:lnTo>
                    <a:pt x="27954" y="4087"/>
                  </a:lnTo>
                  <a:lnTo>
                    <a:pt x="29094" y="3989"/>
                  </a:lnTo>
                  <a:lnTo>
                    <a:pt x="30155" y="3890"/>
                  </a:lnTo>
                  <a:lnTo>
                    <a:pt x="31117" y="3772"/>
                  </a:lnTo>
                  <a:lnTo>
                    <a:pt x="31982" y="3655"/>
                  </a:lnTo>
                  <a:lnTo>
                    <a:pt x="32748" y="3537"/>
                  </a:lnTo>
                  <a:lnTo>
                    <a:pt x="33435" y="3419"/>
                  </a:lnTo>
                  <a:lnTo>
                    <a:pt x="34005" y="3281"/>
                  </a:lnTo>
                  <a:lnTo>
                    <a:pt x="34476" y="3164"/>
                  </a:lnTo>
                  <a:lnTo>
                    <a:pt x="34850" y="3026"/>
                  </a:lnTo>
                  <a:lnTo>
                    <a:pt x="35243" y="1926"/>
                  </a:lnTo>
                  <a:lnTo>
                    <a:pt x="35243" y="158"/>
                  </a:lnTo>
                  <a:lnTo>
                    <a:pt x="34889" y="276"/>
                  </a:lnTo>
                  <a:lnTo>
                    <a:pt x="34476" y="394"/>
                  </a:lnTo>
                  <a:lnTo>
                    <a:pt x="34005" y="511"/>
                  </a:lnTo>
                  <a:lnTo>
                    <a:pt x="33475" y="629"/>
                  </a:lnTo>
                  <a:lnTo>
                    <a:pt x="32866" y="728"/>
                  </a:lnTo>
                  <a:lnTo>
                    <a:pt x="32178" y="845"/>
                  </a:lnTo>
                  <a:lnTo>
                    <a:pt x="31412" y="944"/>
                  </a:lnTo>
                  <a:lnTo>
                    <a:pt x="30547" y="1042"/>
                  </a:lnTo>
                  <a:lnTo>
                    <a:pt x="29271" y="1179"/>
                  </a:lnTo>
                  <a:lnTo>
                    <a:pt x="27915" y="1297"/>
                  </a:lnTo>
                  <a:lnTo>
                    <a:pt x="26461" y="1395"/>
                  </a:lnTo>
                  <a:lnTo>
                    <a:pt x="24968" y="1474"/>
                  </a:lnTo>
                  <a:lnTo>
                    <a:pt x="23397" y="1533"/>
                  </a:lnTo>
                  <a:lnTo>
                    <a:pt x="21766" y="1572"/>
                  </a:lnTo>
                  <a:lnTo>
                    <a:pt x="20097" y="1612"/>
                  </a:lnTo>
                  <a:lnTo>
                    <a:pt x="17602" y="1612"/>
                  </a:lnTo>
                  <a:lnTo>
                    <a:pt x="15775" y="1592"/>
                  </a:lnTo>
                  <a:lnTo>
                    <a:pt x="13987" y="1553"/>
                  </a:lnTo>
                  <a:lnTo>
                    <a:pt x="12258" y="1494"/>
                  </a:lnTo>
                  <a:lnTo>
                    <a:pt x="10589" y="1415"/>
                  </a:lnTo>
                  <a:lnTo>
                    <a:pt x="8978" y="1317"/>
                  </a:lnTo>
                  <a:lnTo>
                    <a:pt x="7445" y="1199"/>
                  </a:lnTo>
                  <a:lnTo>
                    <a:pt x="5992" y="1081"/>
                  </a:lnTo>
                  <a:lnTo>
                    <a:pt x="4636" y="924"/>
                  </a:lnTo>
                  <a:lnTo>
                    <a:pt x="3791" y="806"/>
                  </a:lnTo>
                  <a:lnTo>
                    <a:pt x="3025" y="708"/>
                  </a:lnTo>
                  <a:lnTo>
                    <a:pt x="2357" y="590"/>
                  </a:lnTo>
                  <a:lnTo>
                    <a:pt x="1748" y="472"/>
                  </a:lnTo>
                  <a:lnTo>
                    <a:pt x="1218" y="354"/>
                  </a:lnTo>
                  <a:lnTo>
                    <a:pt x="747" y="236"/>
                  </a:lnTo>
                  <a:lnTo>
                    <a:pt x="354" y="1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8" name="Google Shape;11538;p74"/>
            <p:cNvSpPr/>
            <p:nvPr/>
          </p:nvSpPr>
          <p:spPr>
            <a:xfrm>
              <a:off x="-782554" y="-1407647"/>
              <a:ext cx="564993" cy="72451"/>
            </a:xfrm>
            <a:custGeom>
              <a:avLst/>
              <a:gdLst/>
              <a:ahLst/>
              <a:cxnLst/>
              <a:rect l="l" t="t" r="r" b="b"/>
              <a:pathLst>
                <a:path w="34320" h="4401" extrusionOk="0">
                  <a:moveTo>
                    <a:pt x="1" y="1"/>
                  </a:moveTo>
                  <a:lnTo>
                    <a:pt x="1" y="2692"/>
                  </a:lnTo>
                  <a:lnTo>
                    <a:pt x="119" y="2751"/>
                  </a:lnTo>
                  <a:lnTo>
                    <a:pt x="256" y="2810"/>
                  </a:lnTo>
                  <a:lnTo>
                    <a:pt x="629" y="2967"/>
                  </a:lnTo>
                  <a:lnTo>
                    <a:pt x="1120" y="3104"/>
                  </a:lnTo>
                  <a:lnTo>
                    <a:pt x="1729" y="3242"/>
                  </a:lnTo>
                  <a:lnTo>
                    <a:pt x="2476" y="3379"/>
                  </a:lnTo>
                  <a:lnTo>
                    <a:pt x="3321" y="3537"/>
                  </a:lnTo>
                  <a:lnTo>
                    <a:pt x="4264" y="3674"/>
                  </a:lnTo>
                  <a:lnTo>
                    <a:pt x="5344" y="3792"/>
                  </a:lnTo>
                  <a:lnTo>
                    <a:pt x="6523" y="3910"/>
                  </a:lnTo>
                  <a:lnTo>
                    <a:pt x="7800" y="4028"/>
                  </a:lnTo>
                  <a:lnTo>
                    <a:pt x="9194" y="4126"/>
                  </a:lnTo>
                  <a:lnTo>
                    <a:pt x="10668" y="4224"/>
                  </a:lnTo>
                  <a:lnTo>
                    <a:pt x="12259" y="4283"/>
                  </a:lnTo>
                  <a:lnTo>
                    <a:pt x="13948" y="4342"/>
                  </a:lnTo>
                  <a:lnTo>
                    <a:pt x="15716" y="4381"/>
                  </a:lnTo>
                  <a:lnTo>
                    <a:pt x="17583" y="4401"/>
                  </a:lnTo>
                  <a:lnTo>
                    <a:pt x="20235" y="4401"/>
                  </a:lnTo>
                  <a:lnTo>
                    <a:pt x="22690" y="4342"/>
                  </a:lnTo>
                  <a:lnTo>
                    <a:pt x="24949" y="4263"/>
                  </a:lnTo>
                  <a:lnTo>
                    <a:pt x="26992" y="4146"/>
                  </a:lnTo>
                  <a:lnTo>
                    <a:pt x="28839" y="4008"/>
                  </a:lnTo>
                  <a:lnTo>
                    <a:pt x="30470" y="3851"/>
                  </a:lnTo>
                  <a:lnTo>
                    <a:pt x="31884" y="3674"/>
                  </a:lnTo>
                  <a:lnTo>
                    <a:pt x="33063" y="3478"/>
                  </a:lnTo>
                  <a:lnTo>
                    <a:pt x="33711" y="1965"/>
                  </a:lnTo>
                  <a:lnTo>
                    <a:pt x="34320" y="433"/>
                  </a:lnTo>
                  <a:lnTo>
                    <a:pt x="33593" y="590"/>
                  </a:lnTo>
                  <a:lnTo>
                    <a:pt x="32748" y="747"/>
                  </a:lnTo>
                  <a:lnTo>
                    <a:pt x="31727" y="904"/>
                  </a:lnTo>
                  <a:lnTo>
                    <a:pt x="30528" y="1042"/>
                  </a:lnTo>
                  <a:lnTo>
                    <a:pt x="29252" y="1179"/>
                  </a:lnTo>
                  <a:lnTo>
                    <a:pt x="27896" y="1297"/>
                  </a:lnTo>
                  <a:lnTo>
                    <a:pt x="26442" y="1395"/>
                  </a:lnTo>
                  <a:lnTo>
                    <a:pt x="24949" y="1474"/>
                  </a:lnTo>
                  <a:lnTo>
                    <a:pt x="23378" y="1533"/>
                  </a:lnTo>
                  <a:lnTo>
                    <a:pt x="21747" y="1572"/>
                  </a:lnTo>
                  <a:lnTo>
                    <a:pt x="20078" y="1611"/>
                  </a:lnTo>
                  <a:lnTo>
                    <a:pt x="17583" y="1611"/>
                  </a:lnTo>
                  <a:lnTo>
                    <a:pt x="15756" y="1592"/>
                  </a:lnTo>
                  <a:lnTo>
                    <a:pt x="13968" y="1553"/>
                  </a:lnTo>
                  <a:lnTo>
                    <a:pt x="12239" y="1494"/>
                  </a:lnTo>
                  <a:lnTo>
                    <a:pt x="10570" y="1415"/>
                  </a:lnTo>
                  <a:lnTo>
                    <a:pt x="8959" y="1317"/>
                  </a:lnTo>
                  <a:lnTo>
                    <a:pt x="7426" y="1199"/>
                  </a:lnTo>
                  <a:lnTo>
                    <a:pt x="5973" y="1061"/>
                  </a:lnTo>
                  <a:lnTo>
                    <a:pt x="4617" y="924"/>
                  </a:lnTo>
                  <a:lnTo>
                    <a:pt x="3772" y="806"/>
                  </a:lnTo>
                  <a:lnTo>
                    <a:pt x="3026" y="688"/>
                  </a:lnTo>
                  <a:lnTo>
                    <a:pt x="2338" y="590"/>
                  </a:lnTo>
                  <a:lnTo>
                    <a:pt x="1729" y="472"/>
                  </a:lnTo>
                  <a:lnTo>
                    <a:pt x="1199" y="354"/>
                  </a:lnTo>
                  <a:lnTo>
                    <a:pt x="747" y="236"/>
                  </a:lnTo>
                  <a:lnTo>
                    <a:pt x="335" y="1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9" name="Google Shape;11539;p74"/>
            <p:cNvSpPr/>
            <p:nvPr/>
          </p:nvSpPr>
          <p:spPr>
            <a:xfrm>
              <a:off x="-782554" y="-1341992"/>
              <a:ext cx="534274" cy="403940"/>
            </a:xfrm>
            <a:custGeom>
              <a:avLst/>
              <a:gdLst/>
              <a:ahLst/>
              <a:cxnLst/>
              <a:rect l="l" t="t" r="r" b="b"/>
              <a:pathLst>
                <a:path w="32454" h="24537" extrusionOk="0">
                  <a:moveTo>
                    <a:pt x="1" y="0"/>
                  </a:moveTo>
                  <a:lnTo>
                    <a:pt x="79" y="23633"/>
                  </a:lnTo>
                  <a:lnTo>
                    <a:pt x="295" y="23751"/>
                  </a:lnTo>
                  <a:lnTo>
                    <a:pt x="610" y="23849"/>
                  </a:lnTo>
                  <a:lnTo>
                    <a:pt x="983" y="23967"/>
                  </a:lnTo>
                  <a:lnTo>
                    <a:pt x="1454" y="24085"/>
                  </a:lnTo>
                  <a:lnTo>
                    <a:pt x="1985" y="24203"/>
                  </a:lnTo>
                  <a:lnTo>
                    <a:pt x="2594" y="24321"/>
                  </a:lnTo>
                  <a:lnTo>
                    <a:pt x="3281" y="24419"/>
                  </a:lnTo>
                  <a:lnTo>
                    <a:pt x="4048" y="24537"/>
                  </a:lnTo>
                  <a:lnTo>
                    <a:pt x="5403" y="24124"/>
                  </a:lnTo>
                  <a:lnTo>
                    <a:pt x="6758" y="23672"/>
                  </a:lnTo>
                  <a:lnTo>
                    <a:pt x="8094" y="23181"/>
                  </a:lnTo>
                  <a:lnTo>
                    <a:pt x="9430" y="22651"/>
                  </a:lnTo>
                  <a:lnTo>
                    <a:pt x="10746" y="22061"/>
                  </a:lnTo>
                  <a:lnTo>
                    <a:pt x="12043" y="21452"/>
                  </a:lnTo>
                  <a:lnTo>
                    <a:pt x="13320" y="20785"/>
                  </a:lnTo>
                  <a:lnTo>
                    <a:pt x="14577" y="20097"/>
                  </a:lnTo>
                  <a:lnTo>
                    <a:pt x="15834" y="19350"/>
                  </a:lnTo>
                  <a:lnTo>
                    <a:pt x="17052" y="18584"/>
                  </a:lnTo>
                  <a:lnTo>
                    <a:pt x="18251" y="17759"/>
                  </a:lnTo>
                  <a:lnTo>
                    <a:pt x="19429" y="16915"/>
                  </a:lnTo>
                  <a:lnTo>
                    <a:pt x="20588" y="16031"/>
                  </a:lnTo>
                  <a:lnTo>
                    <a:pt x="21708" y="15107"/>
                  </a:lnTo>
                  <a:lnTo>
                    <a:pt x="22808" y="14145"/>
                  </a:lnTo>
                  <a:lnTo>
                    <a:pt x="23889" y="13143"/>
                  </a:lnTo>
                  <a:lnTo>
                    <a:pt x="24557" y="12455"/>
                  </a:lnTo>
                  <a:lnTo>
                    <a:pt x="25224" y="11768"/>
                  </a:lnTo>
                  <a:lnTo>
                    <a:pt x="25853" y="11060"/>
                  </a:lnTo>
                  <a:lnTo>
                    <a:pt x="26482" y="10334"/>
                  </a:lnTo>
                  <a:lnTo>
                    <a:pt x="27071" y="9587"/>
                  </a:lnTo>
                  <a:lnTo>
                    <a:pt x="27660" y="8841"/>
                  </a:lnTo>
                  <a:lnTo>
                    <a:pt x="28210" y="8074"/>
                  </a:lnTo>
                  <a:lnTo>
                    <a:pt x="28760" y="7308"/>
                  </a:lnTo>
                  <a:lnTo>
                    <a:pt x="29271" y="6522"/>
                  </a:lnTo>
                  <a:lnTo>
                    <a:pt x="29782" y="5737"/>
                  </a:lnTo>
                  <a:lnTo>
                    <a:pt x="30273" y="4931"/>
                  </a:lnTo>
                  <a:lnTo>
                    <a:pt x="30745" y="4126"/>
                  </a:lnTo>
                  <a:lnTo>
                    <a:pt x="31196" y="3301"/>
                  </a:lnTo>
                  <a:lnTo>
                    <a:pt x="31629" y="2476"/>
                  </a:lnTo>
                  <a:lnTo>
                    <a:pt x="32061" y="1631"/>
                  </a:lnTo>
                  <a:lnTo>
                    <a:pt x="32454" y="786"/>
                  </a:lnTo>
                  <a:lnTo>
                    <a:pt x="32454" y="786"/>
                  </a:lnTo>
                  <a:lnTo>
                    <a:pt x="31550" y="924"/>
                  </a:lnTo>
                  <a:lnTo>
                    <a:pt x="30528" y="1042"/>
                  </a:lnTo>
                  <a:lnTo>
                    <a:pt x="29252" y="1179"/>
                  </a:lnTo>
                  <a:lnTo>
                    <a:pt x="27896" y="1277"/>
                  </a:lnTo>
                  <a:lnTo>
                    <a:pt x="26442" y="1376"/>
                  </a:lnTo>
                  <a:lnTo>
                    <a:pt x="24949" y="1454"/>
                  </a:lnTo>
                  <a:lnTo>
                    <a:pt x="23378" y="1533"/>
                  </a:lnTo>
                  <a:lnTo>
                    <a:pt x="21747" y="1572"/>
                  </a:lnTo>
                  <a:lnTo>
                    <a:pt x="20078" y="1592"/>
                  </a:lnTo>
                  <a:lnTo>
                    <a:pt x="18368" y="1611"/>
                  </a:lnTo>
                  <a:lnTo>
                    <a:pt x="17583" y="1611"/>
                  </a:lnTo>
                  <a:lnTo>
                    <a:pt x="15756" y="1592"/>
                  </a:lnTo>
                  <a:lnTo>
                    <a:pt x="13968" y="1552"/>
                  </a:lnTo>
                  <a:lnTo>
                    <a:pt x="12239" y="1493"/>
                  </a:lnTo>
                  <a:lnTo>
                    <a:pt x="10570" y="1415"/>
                  </a:lnTo>
                  <a:lnTo>
                    <a:pt x="8959" y="1317"/>
                  </a:lnTo>
                  <a:lnTo>
                    <a:pt x="7426" y="1199"/>
                  </a:lnTo>
                  <a:lnTo>
                    <a:pt x="5973" y="1061"/>
                  </a:lnTo>
                  <a:lnTo>
                    <a:pt x="4617" y="904"/>
                  </a:lnTo>
                  <a:lnTo>
                    <a:pt x="3792" y="806"/>
                  </a:lnTo>
                  <a:lnTo>
                    <a:pt x="3026" y="688"/>
                  </a:lnTo>
                  <a:lnTo>
                    <a:pt x="2358" y="570"/>
                  </a:lnTo>
                  <a:lnTo>
                    <a:pt x="1749" y="472"/>
                  </a:lnTo>
                  <a:lnTo>
                    <a:pt x="1219" y="354"/>
                  </a:lnTo>
                  <a:lnTo>
                    <a:pt x="747" y="236"/>
                  </a:lnTo>
                  <a:lnTo>
                    <a:pt x="354" y="1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0" name="Google Shape;11540;p74"/>
            <p:cNvSpPr/>
            <p:nvPr/>
          </p:nvSpPr>
          <p:spPr>
            <a:xfrm>
              <a:off x="-784168" y="-1747875"/>
              <a:ext cx="581159" cy="216054"/>
            </a:xfrm>
            <a:custGeom>
              <a:avLst/>
              <a:gdLst/>
              <a:ahLst/>
              <a:cxnLst/>
              <a:rect l="l" t="t" r="r" b="b"/>
              <a:pathLst>
                <a:path w="35302" h="13124" extrusionOk="0">
                  <a:moveTo>
                    <a:pt x="16463" y="0"/>
                  </a:moveTo>
                  <a:lnTo>
                    <a:pt x="15913" y="20"/>
                  </a:lnTo>
                  <a:lnTo>
                    <a:pt x="14695" y="20"/>
                  </a:lnTo>
                  <a:lnTo>
                    <a:pt x="14184" y="40"/>
                  </a:lnTo>
                  <a:lnTo>
                    <a:pt x="13830" y="40"/>
                  </a:lnTo>
                  <a:lnTo>
                    <a:pt x="13339" y="59"/>
                  </a:lnTo>
                  <a:lnTo>
                    <a:pt x="12986" y="59"/>
                  </a:lnTo>
                  <a:lnTo>
                    <a:pt x="12514" y="79"/>
                  </a:lnTo>
                  <a:lnTo>
                    <a:pt x="12161" y="79"/>
                  </a:lnTo>
                  <a:lnTo>
                    <a:pt x="11709" y="99"/>
                  </a:lnTo>
                  <a:lnTo>
                    <a:pt x="11355" y="118"/>
                  </a:lnTo>
                  <a:lnTo>
                    <a:pt x="10903" y="138"/>
                  </a:lnTo>
                  <a:lnTo>
                    <a:pt x="10569" y="158"/>
                  </a:lnTo>
                  <a:lnTo>
                    <a:pt x="10137" y="177"/>
                  </a:lnTo>
                  <a:lnTo>
                    <a:pt x="9803" y="197"/>
                  </a:lnTo>
                  <a:lnTo>
                    <a:pt x="9391" y="216"/>
                  </a:lnTo>
                  <a:lnTo>
                    <a:pt x="9037" y="236"/>
                  </a:lnTo>
                  <a:lnTo>
                    <a:pt x="8644" y="256"/>
                  </a:lnTo>
                  <a:lnTo>
                    <a:pt x="8310" y="295"/>
                  </a:lnTo>
                  <a:lnTo>
                    <a:pt x="7937" y="315"/>
                  </a:lnTo>
                  <a:lnTo>
                    <a:pt x="7623" y="334"/>
                  </a:lnTo>
                  <a:lnTo>
                    <a:pt x="7249" y="374"/>
                  </a:lnTo>
                  <a:lnTo>
                    <a:pt x="6935" y="393"/>
                  </a:lnTo>
                  <a:lnTo>
                    <a:pt x="6581" y="433"/>
                  </a:lnTo>
                  <a:lnTo>
                    <a:pt x="6287" y="452"/>
                  </a:lnTo>
                  <a:lnTo>
                    <a:pt x="5953" y="491"/>
                  </a:lnTo>
                  <a:lnTo>
                    <a:pt x="5658" y="511"/>
                  </a:lnTo>
                  <a:lnTo>
                    <a:pt x="5344" y="550"/>
                  </a:lnTo>
                  <a:lnTo>
                    <a:pt x="5069" y="590"/>
                  </a:lnTo>
                  <a:lnTo>
                    <a:pt x="4755" y="629"/>
                  </a:lnTo>
                  <a:lnTo>
                    <a:pt x="4479" y="649"/>
                  </a:lnTo>
                  <a:lnTo>
                    <a:pt x="4204" y="688"/>
                  </a:lnTo>
                  <a:lnTo>
                    <a:pt x="3949" y="727"/>
                  </a:lnTo>
                  <a:lnTo>
                    <a:pt x="3674" y="766"/>
                  </a:lnTo>
                  <a:lnTo>
                    <a:pt x="3438" y="806"/>
                  </a:lnTo>
                  <a:lnTo>
                    <a:pt x="3183" y="845"/>
                  </a:lnTo>
                  <a:lnTo>
                    <a:pt x="2947" y="884"/>
                  </a:lnTo>
                  <a:lnTo>
                    <a:pt x="2711" y="924"/>
                  </a:lnTo>
                  <a:lnTo>
                    <a:pt x="2495" y="963"/>
                  </a:lnTo>
                  <a:lnTo>
                    <a:pt x="2279" y="1022"/>
                  </a:lnTo>
                  <a:lnTo>
                    <a:pt x="2083" y="1061"/>
                  </a:lnTo>
                  <a:lnTo>
                    <a:pt x="1886" y="1100"/>
                  </a:lnTo>
                  <a:lnTo>
                    <a:pt x="1710" y="1140"/>
                  </a:lnTo>
                  <a:lnTo>
                    <a:pt x="1513" y="1199"/>
                  </a:lnTo>
                  <a:lnTo>
                    <a:pt x="1356" y="1238"/>
                  </a:lnTo>
                  <a:lnTo>
                    <a:pt x="1199" y="1297"/>
                  </a:lnTo>
                  <a:lnTo>
                    <a:pt x="1061" y="1336"/>
                  </a:lnTo>
                  <a:lnTo>
                    <a:pt x="904" y="1375"/>
                  </a:lnTo>
                  <a:lnTo>
                    <a:pt x="786" y="1434"/>
                  </a:lnTo>
                  <a:lnTo>
                    <a:pt x="649" y="1474"/>
                  </a:lnTo>
                  <a:lnTo>
                    <a:pt x="551" y="1533"/>
                  </a:lnTo>
                  <a:lnTo>
                    <a:pt x="452" y="1592"/>
                  </a:lnTo>
                  <a:lnTo>
                    <a:pt x="354" y="1631"/>
                  </a:lnTo>
                  <a:lnTo>
                    <a:pt x="276" y="1690"/>
                  </a:lnTo>
                  <a:lnTo>
                    <a:pt x="197" y="1729"/>
                  </a:lnTo>
                  <a:lnTo>
                    <a:pt x="138" y="1788"/>
                  </a:lnTo>
                  <a:lnTo>
                    <a:pt x="79" y="1867"/>
                  </a:lnTo>
                  <a:lnTo>
                    <a:pt x="59" y="1906"/>
                  </a:lnTo>
                  <a:lnTo>
                    <a:pt x="20" y="1984"/>
                  </a:lnTo>
                  <a:lnTo>
                    <a:pt x="0" y="2043"/>
                  </a:lnTo>
                  <a:lnTo>
                    <a:pt x="0" y="2102"/>
                  </a:lnTo>
                  <a:lnTo>
                    <a:pt x="20" y="2161"/>
                  </a:lnTo>
                  <a:lnTo>
                    <a:pt x="79" y="2259"/>
                  </a:lnTo>
                  <a:lnTo>
                    <a:pt x="99" y="2279"/>
                  </a:lnTo>
                  <a:lnTo>
                    <a:pt x="79" y="2299"/>
                  </a:lnTo>
                  <a:lnTo>
                    <a:pt x="40" y="2318"/>
                  </a:lnTo>
                  <a:lnTo>
                    <a:pt x="40" y="3261"/>
                  </a:lnTo>
                  <a:lnTo>
                    <a:pt x="59" y="11375"/>
                  </a:lnTo>
                  <a:lnTo>
                    <a:pt x="79" y="11375"/>
                  </a:lnTo>
                  <a:lnTo>
                    <a:pt x="177" y="11453"/>
                  </a:lnTo>
                  <a:lnTo>
                    <a:pt x="295" y="11512"/>
                  </a:lnTo>
                  <a:lnTo>
                    <a:pt x="668" y="11650"/>
                  </a:lnTo>
                  <a:lnTo>
                    <a:pt x="1140" y="11807"/>
                  </a:lnTo>
                  <a:lnTo>
                    <a:pt x="1749" y="11944"/>
                  </a:lnTo>
                  <a:lnTo>
                    <a:pt x="2476" y="12082"/>
                  </a:lnTo>
                  <a:lnTo>
                    <a:pt x="3320" y="12239"/>
                  </a:lnTo>
                  <a:lnTo>
                    <a:pt x="4283" y="12377"/>
                  </a:lnTo>
                  <a:lnTo>
                    <a:pt x="5344" y="12494"/>
                  </a:lnTo>
                  <a:lnTo>
                    <a:pt x="6542" y="12632"/>
                  </a:lnTo>
                  <a:lnTo>
                    <a:pt x="7819" y="12730"/>
                  </a:lnTo>
                  <a:lnTo>
                    <a:pt x="9214" y="12848"/>
                  </a:lnTo>
                  <a:lnTo>
                    <a:pt x="10707" y="12927"/>
                  </a:lnTo>
                  <a:lnTo>
                    <a:pt x="12318" y="13005"/>
                  </a:lnTo>
                  <a:lnTo>
                    <a:pt x="14007" y="13064"/>
                  </a:lnTo>
                  <a:lnTo>
                    <a:pt x="15795" y="13103"/>
                  </a:lnTo>
                  <a:lnTo>
                    <a:pt x="17681" y="13123"/>
                  </a:lnTo>
                  <a:lnTo>
                    <a:pt x="19567" y="13123"/>
                  </a:lnTo>
                  <a:lnTo>
                    <a:pt x="21354" y="13103"/>
                  </a:lnTo>
                  <a:lnTo>
                    <a:pt x="23044" y="13064"/>
                  </a:lnTo>
                  <a:lnTo>
                    <a:pt x="24635" y="13005"/>
                  </a:lnTo>
                  <a:lnTo>
                    <a:pt x="26128" y="12927"/>
                  </a:lnTo>
                  <a:lnTo>
                    <a:pt x="27523" y="12828"/>
                  </a:lnTo>
                  <a:lnTo>
                    <a:pt x="28819" y="12730"/>
                  </a:lnTo>
                  <a:lnTo>
                    <a:pt x="29998" y="12632"/>
                  </a:lnTo>
                  <a:lnTo>
                    <a:pt x="31059" y="12494"/>
                  </a:lnTo>
                  <a:lnTo>
                    <a:pt x="32021" y="12377"/>
                  </a:lnTo>
                  <a:lnTo>
                    <a:pt x="32866" y="12239"/>
                  </a:lnTo>
                  <a:lnTo>
                    <a:pt x="33593" y="12101"/>
                  </a:lnTo>
                  <a:lnTo>
                    <a:pt x="34202" y="11964"/>
                  </a:lnTo>
                  <a:lnTo>
                    <a:pt x="34693" y="11826"/>
                  </a:lnTo>
                  <a:lnTo>
                    <a:pt x="35047" y="11689"/>
                  </a:lnTo>
                  <a:lnTo>
                    <a:pt x="35184" y="11630"/>
                  </a:lnTo>
                  <a:lnTo>
                    <a:pt x="35302" y="11551"/>
                  </a:lnTo>
                  <a:lnTo>
                    <a:pt x="35263" y="3399"/>
                  </a:lnTo>
                  <a:lnTo>
                    <a:pt x="35263" y="2240"/>
                  </a:lnTo>
                  <a:lnTo>
                    <a:pt x="35204" y="2083"/>
                  </a:lnTo>
                  <a:lnTo>
                    <a:pt x="35184" y="2024"/>
                  </a:lnTo>
                  <a:lnTo>
                    <a:pt x="35066" y="1926"/>
                  </a:lnTo>
                  <a:lnTo>
                    <a:pt x="34909" y="1808"/>
                  </a:lnTo>
                  <a:lnTo>
                    <a:pt x="34732" y="1709"/>
                  </a:lnTo>
                  <a:lnTo>
                    <a:pt x="34673" y="1670"/>
                  </a:lnTo>
                  <a:lnTo>
                    <a:pt x="34516" y="1611"/>
                  </a:lnTo>
                  <a:lnTo>
                    <a:pt x="34457" y="1592"/>
                  </a:lnTo>
                  <a:lnTo>
                    <a:pt x="34221" y="1493"/>
                  </a:lnTo>
                  <a:lnTo>
                    <a:pt x="34123" y="1474"/>
                  </a:lnTo>
                  <a:lnTo>
                    <a:pt x="33927" y="1415"/>
                  </a:lnTo>
                  <a:lnTo>
                    <a:pt x="33809" y="1375"/>
                  </a:lnTo>
                  <a:lnTo>
                    <a:pt x="33612" y="1317"/>
                  </a:lnTo>
                  <a:lnTo>
                    <a:pt x="33475" y="1277"/>
                  </a:lnTo>
                  <a:lnTo>
                    <a:pt x="33239" y="1218"/>
                  </a:lnTo>
                  <a:lnTo>
                    <a:pt x="32984" y="1179"/>
                  </a:lnTo>
                  <a:lnTo>
                    <a:pt x="32787" y="1120"/>
                  </a:lnTo>
                  <a:lnTo>
                    <a:pt x="32571" y="1081"/>
                  </a:lnTo>
                  <a:lnTo>
                    <a:pt x="32395" y="1042"/>
                  </a:lnTo>
                  <a:lnTo>
                    <a:pt x="32159" y="1002"/>
                  </a:lnTo>
                  <a:lnTo>
                    <a:pt x="32002" y="983"/>
                  </a:lnTo>
                  <a:lnTo>
                    <a:pt x="31432" y="884"/>
                  </a:lnTo>
                  <a:lnTo>
                    <a:pt x="31334" y="865"/>
                  </a:lnTo>
                  <a:lnTo>
                    <a:pt x="31019" y="825"/>
                  </a:lnTo>
                  <a:lnTo>
                    <a:pt x="30862" y="806"/>
                  </a:lnTo>
                  <a:lnTo>
                    <a:pt x="30528" y="747"/>
                  </a:lnTo>
                  <a:lnTo>
                    <a:pt x="30430" y="727"/>
                  </a:lnTo>
                  <a:lnTo>
                    <a:pt x="29133" y="590"/>
                  </a:lnTo>
                  <a:lnTo>
                    <a:pt x="28603" y="531"/>
                  </a:lnTo>
                  <a:lnTo>
                    <a:pt x="27542" y="433"/>
                  </a:lnTo>
                  <a:lnTo>
                    <a:pt x="26442" y="334"/>
                  </a:lnTo>
                  <a:lnTo>
                    <a:pt x="25283" y="256"/>
                  </a:lnTo>
                  <a:lnTo>
                    <a:pt x="24085" y="197"/>
                  </a:lnTo>
                  <a:lnTo>
                    <a:pt x="22572" y="118"/>
                  </a:lnTo>
                  <a:lnTo>
                    <a:pt x="21001" y="59"/>
                  </a:lnTo>
                  <a:lnTo>
                    <a:pt x="20922" y="59"/>
                  </a:lnTo>
                  <a:lnTo>
                    <a:pt x="19350" y="20"/>
                  </a:lnTo>
                  <a:lnTo>
                    <a:pt x="19272" y="20"/>
                  </a:lnTo>
                  <a:lnTo>
                    <a:pt x="1764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1" name="Google Shape;11541;p74"/>
            <p:cNvSpPr/>
            <p:nvPr/>
          </p:nvSpPr>
          <p:spPr>
            <a:xfrm>
              <a:off x="-782867" y="-1538957"/>
              <a:ext cx="579859" cy="72781"/>
            </a:xfrm>
            <a:custGeom>
              <a:avLst/>
              <a:gdLst/>
              <a:ahLst/>
              <a:cxnLst/>
              <a:rect l="l" t="t" r="r" b="b"/>
              <a:pathLst>
                <a:path w="35223" h="4421" extrusionOk="0">
                  <a:moveTo>
                    <a:pt x="0" y="1"/>
                  </a:moveTo>
                  <a:lnTo>
                    <a:pt x="0" y="2673"/>
                  </a:lnTo>
                  <a:lnTo>
                    <a:pt x="98" y="2751"/>
                  </a:lnTo>
                  <a:lnTo>
                    <a:pt x="236" y="2810"/>
                  </a:lnTo>
                  <a:lnTo>
                    <a:pt x="609" y="2948"/>
                  </a:lnTo>
                  <a:lnTo>
                    <a:pt x="1081" y="3105"/>
                  </a:lnTo>
                  <a:lnTo>
                    <a:pt x="1690" y="3242"/>
                  </a:lnTo>
                  <a:lnTo>
                    <a:pt x="2416" y="3380"/>
                  </a:lnTo>
                  <a:lnTo>
                    <a:pt x="3261" y="3537"/>
                  </a:lnTo>
                  <a:lnTo>
                    <a:pt x="4224" y="3655"/>
                  </a:lnTo>
                  <a:lnTo>
                    <a:pt x="5304" y="3792"/>
                  </a:lnTo>
                  <a:lnTo>
                    <a:pt x="6483" y="3910"/>
                  </a:lnTo>
                  <a:lnTo>
                    <a:pt x="7760" y="4028"/>
                  </a:lnTo>
                  <a:lnTo>
                    <a:pt x="9154" y="4126"/>
                  </a:lnTo>
                  <a:lnTo>
                    <a:pt x="10647" y="4224"/>
                  </a:lnTo>
                  <a:lnTo>
                    <a:pt x="12239" y="4303"/>
                  </a:lnTo>
                  <a:lnTo>
                    <a:pt x="13928" y="4362"/>
                  </a:lnTo>
                  <a:lnTo>
                    <a:pt x="15716" y="4401"/>
                  </a:lnTo>
                  <a:lnTo>
                    <a:pt x="17602" y="4421"/>
                  </a:lnTo>
                  <a:lnTo>
                    <a:pt x="19488" y="4421"/>
                  </a:lnTo>
                  <a:lnTo>
                    <a:pt x="21275" y="4401"/>
                  </a:lnTo>
                  <a:lnTo>
                    <a:pt x="22965" y="4342"/>
                  </a:lnTo>
                  <a:lnTo>
                    <a:pt x="24576" y="4283"/>
                  </a:lnTo>
                  <a:lnTo>
                    <a:pt x="26069" y="4224"/>
                  </a:lnTo>
                  <a:lnTo>
                    <a:pt x="27463" y="4126"/>
                  </a:lnTo>
                  <a:lnTo>
                    <a:pt x="28760" y="4028"/>
                  </a:lnTo>
                  <a:lnTo>
                    <a:pt x="29939" y="3910"/>
                  </a:lnTo>
                  <a:lnTo>
                    <a:pt x="31019" y="3792"/>
                  </a:lnTo>
                  <a:lnTo>
                    <a:pt x="31962" y="3674"/>
                  </a:lnTo>
                  <a:lnTo>
                    <a:pt x="32807" y="3537"/>
                  </a:lnTo>
                  <a:lnTo>
                    <a:pt x="33533" y="3399"/>
                  </a:lnTo>
                  <a:lnTo>
                    <a:pt x="34142" y="3262"/>
                  </a:lnTo>
                  <a:lnTo>
                    <a:pt x="34634" y="3124"/>
                  </a:lnTo>
                  <a:lnTo>
                    <a:pt x="34987" y="2987"/>
                  </a:lnTo>
                  <a:lnTo>
                    <a:pt x="35125" y="2908"/>
                  </a:lnTo>
                  <a:lnTo>
                    <a:pt x="35223" y="2849"/>
                  </a:lnTo>
                  <a:lnTo>
                    <a:pt x="35223" y="158"/>
                  </a:lnTo>
                  <a:lnTo>
                    <a:pt x="34869" y="276"/>
                  </a:lnTo>
                  <a:lnTo>
                    <a:pt x="34476" y="394"/>
                  </a:lnTo>
                  <a:lnTo>
                    <a:pt x="34005" y="512"/>
                  </a:lnTo>
                  <a:lnTo>
                    <a:pt x="33475" y="629"/>
                  </a:lnTo>
                  <a:lnTo>
                    <a:pt x="32866" y="747"/>
                  </a:lnTo>
                  <a:lnTo>
                    <a:pt x="32178" y="846"/>
                  </a:lnTo>
                  <a:lnTo>
                    <a:pt x="31412" y="944"/>
                  </a:lnTo>
                  <a:lnTo>
                    <a:pt x="30547" y="1062"/>
                  </a:lnTo>
                  <a:lnTo>
                    <a:pt x="29271" y="1180"/>
                  </a:lnTo>
                  <a:lnTo>
                    <a:pt x="27915" y="1297"/>
                  </a:lnTo>
                  <a:lnTo>
                    <a:pt x="26461" y="1396"/>
                  </a:lnTo>
                  <a:lnTo>
                    <a:pt x="24968" y="1474"/>
                  </a:lnTo>
                  <a:lnTo>
                    <a:pt x="23397" y="1533"/>
                  </a:lnTo>
                  <a:lnTo>
                    <a:pt x="21766" y="1592"/>
                  </a:lnTo>
                  <a:lnTo>
                    <a:pt x="20097" y="1612"/>
                  </a:lnTo>
                  <a:lnTo>
                    <a:pt x="17602" y="1612"/>
                  </a:lnTo>
                  <a:lnTo>
                    <a:pt x="15775" y="1592"/>
                  </a:lnTo>
                  <a:lnTo>
                    <a:pt x="13987" y="1553"/>
                  </a:lnTo>
                  <a:lnTo>
                    <a:pt x="12258" y="1494"/>
                  </a:lnTo>
                  <a:lnTo>
                    <a:pt x="10589" y="1415"/>
                  </a:lnTo>
                  <a:lnTo>
                    <a:pt x="8978" y="1317"/>
                  </a:lnTo>
                  <a:lnTo>
                    <a:pt x="7445" y="1219"/>
                  </a:lnTo>
                  <a:lnTo>
                    <a:pt x="5992" y="1081"/>
                  </a:lnTo>
                  <a:lnTo>
                    <a:pt x="4636" y="924"/>
                  </a:lnTo>
                  <a:lnTo>
                    <a:pt x="3791" y="806"/>
                  </a:lnTo>
                  <a:lnTo>
                    <a:pt x="3025" y="708"/>
                  </a:lnTo>
                  <a:lnTo>
                    <a:pt x="2338" y="590"/>
                  </a:lnTo>
                  <a:lnTo>
                    <a:pt x="1729" y="472"/>
                  </a:lnTo>
                  <a:lnTo>
                    <a:pt x="1198" y="354"/>
                  </a:lnTo>
                  <a:lnTo>
                    <a:pt x="747" y="237"/>
                  </a:lnTo>
                  <a:lnTo>
                    <a:pt x="334" y="1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2" name="Google Shape;11542;p74"/>
            <p:cNvSpPr/>
            <p:nvPr/>
          </p:nvSpPr>
          <p:spPr>
            <a:xfrm>
              <a:off x="-781254" y="-931910"/>
              <a:ext cx="18454" cy="9071"/>
            </a:xfrm>
            <a:custGeom>
              <a:avLst/>
              <a:gdLst/>
              <a:ahLst/>
              <a:cxnLst/>
              <a:rect l="l" t="t" r="r" b="b"/>
              <a:pathLst>
                <a:path w="1121" h="551" extrusionOk="0">
                  <a:moveTo>
                    <a:pt x="0" y="1"/>
                  </a:moveTo>
                  <a:lnTo>
                    <a:pt x="0" y="551"/>
                  </a:lnTo>
                  <a:lnTo>
                    <a:pt x="550" y="433"/>
                  </a:lnTo>
                  <a:lnTo>
                    <a:pt x="1120" y="315"/>
                  </a:lnTo>
                  <a:lnTo>
                    <a:pt x="491" y="1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08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3" name="Google Shape;11543;p74"/>
            <p:cNvSpPr/>
            <p:nvPr/>
          </p:nvSpPr>
          <p:spPr>
            <a:xfrm>
              <a:off x="-795807" y="-617216"/>
              <a:ext cx="610907" cy="55314"/>
            </a:xfrm>
            <a:custGeom>
              <a:avLst/>
              <a:gdLst/>
              <a:ahLst/>
              <a:cxnLst/>
              <a:rect l="l" t="t" r="r" b="b"/>
              <a:pathLst>
                <a:path w="37109" h="3360" extrusionOk="0">
                  <a:moveTo>
                    <a:pt x="550" y="0"/>
                  </a:moveTo>
                  <a:lnTo>
                    <a:pt x="432" y="20"/>
                  </a:lnTo>
                  <a:lnTo>
                    <a:pt x="334" y="40"/>
                  </a:lnTo>
                  <a:lnTo>
                    <a:pt x="236" y="98"/>
                  </a:lnTo>
                  <a:lnTo>
                    <a:pt x="157" y="157"/>
                  </a:lnTo>
                  <a:lnTo>
                    <a:pt x="79" y="256"/>
                  </a:lnTo>
                  <a:lnTo>
                    <a:pt x="40" y="334"/>
                  </a:lnTo>
                  <a:lnTo>
                    <a:pt x="0" y="452"/>
                  </a:lnTo>
                  <a:lnTo>
                    <a:pt x="0" y="550"/>
                  </a:lnTo>
                  <a:lnTo>
                    <a:pt x="0" y="747"/>
                  </a:lnTo>
                  <a:lnTo>
                    <a:pt x="20" y="865"/>
                  </a:lnTo>
                  <a:lnTo>
                    <a:pt x="79" y="982"/>
                  </a:lnTo>
                  <a:lnTo>
                    <a:pt x="157" y="1100"/>
                  </a:lnTo>
                  <a:lnTo>
                    <a:pt x="295" y="1238"/>
                  </a:lnTo>
                  <a:lnTo>
                    <a:pt x="472" y="1375"/>
                  </a:lnTo>
                  <a:lnTo>
                    <a:pt x="707" y="1513"/>
                  </a:lnTo>
                  <a:lnTo>
                    <a:pt x="1022" y="1650"/>
                  </a:lnTo>
                  <a:lnTo>
                    <a:pt x="1415" y="1788"/>
                  </a:lnTo>
                  <a:lnTo>
                    <a:pt x="1886" y="1945"/>
                  </a:lnTo>
                  <a:lnTo>
                    <a:pt x="2456" y="2083"/>
                  </a:lnTo>
                  <a:lnTo>
                    <a:pt x="3124" y="2220"/>
                  </a:lnTo>
                  <a:lnTo>
                    <a:pt x="3890" y="2377"/>
                  </a:lnTo>
                  <a:lnTo>
                    <a:pt x="4794" y="2515"/>
                  </a:lnTo>
                  <a:lnTo>
                    <a:pt x="5835" y="2652"/>
                  </a:lnTo>
                  <a:lnTo>
                    <a:pt x="7171" y="2790"/>
                  </a:lnTo>
                  <a:lnTo>
                    <a:pt x="8605" y="2927"/>
                  </a:lnTo>
                  <a:lnTo>
                    <a:pt x="10117" y="3045"/>
                  </a:lnTo>
                  <a:lnTo>
                    <a:pt x="11708" y="3143"/>
                  </a:lnTo>
                  <a:lnTo>
                    <a:pt x="13359" y="3222"/>
                  </a:lnTo>
                  <a:lnTo>
                    <a:pt x="15048" y="3281"/>
                  </a:lnTo>
                  <a:lnTo>
                    <a:pt x="16777" y="3320"/>
                  </a:lnTo>
                  <a:lnTo>
                    <a:pt x="18545" y="3340"/>
                  </a:lnTo>
                  <a:lnTo>
                    <a:pt x="19743" y="3359"/>
                  </a:lnTo>
                  <a:lnTo>
                    <a:pt x="22631" y="3340"/>
                  </a:lnTo>
                  <a:lnTo>
                    <a:pt x="25185" y="3281"/>
                  </a:lnTo>
                  <a:lnTo>
                    <a:pt x="27405" y="3183"/>
                  </a:lnTo>
                  <a:lnTo>
                    <a:pt x="29330" y="3065"/>
                  </a:lnTo>
                  <a:lnTo>
                    <a:pt x="30960" y="2927"/>
                  </a:lnTo>
                  <a:lnTo>
                    <a:pt x="32355" y="2770"/>
                  </a:lnTo>
                  <a:lnTo>
                    <a:pt x="32964" y="2672"/>
                  </a:lnTo>
                  <a:lnTo>
                    <a:pt x="33514" y="2593"/>
                  </a:lnTo>
                  <a:lnTo>
                    <a:pt x="34005" y="2495"/>
                  </a:lnTo>
                  <a:lnTo>
                    <a:pt x="34457" y="2397"/>
                  </a:lnTo>
                  <a:lnTo>
                    <a:pt x="34850" y="2299"/>
                  </a:lnTo>
                  <a:lnTo>
                    <a:pt x="35203" y="2200"/>
                  </a:lnTo>
                  <a:lnTo>
                    <a:pt x="35518" y="2102"/>
                  </a:lnTo>
                  <a:lnTo>
                    <a:pt x="35793" y="2004"/>
                  </a:lnTo>
                  <a:lnTo>
                    <a:pt x="36029" y="1906"/>
                  </a:lnTo>
                  <a:lnTo>
                    <a:pt x="36245" y="1808"/>
                  </a:lnTo>
                  <a:lnTo>
                    <a:pt x="36421" y="1709"/>
                  </a:lnTo>
                  <a:lnTo>
                    <a:pt x="36559" y="1631"/>
                  </a:lnTo>
                  <a:lnTo>
                    <a:pt x="36677" y="1533"/>
                  </a:lnTo>
                  <a:lnTo>
                    <a:pt x="36775" y="1434"/>
                  </a:lnTo>
                  <a:lnTo>
                    <a:pt x="36932" y="1277"/>
                  </a:lnTo>
                  <a:lnTo>
                    <a:pt x="37011" y="1140"/>
                  </a:lnTo>
                  <a:lnTo>
                    <a:pt x="37070" y="1002"/>
                  </a:lnTo>
                  <a:lnTo>
                    <a:pt x="37089" y="904"/>
                  </a:lnTo>
                  <a:lnTo>
                    <a:pt x="37109" y="786"/>
                  </a:lnTo>
                  <a:lnTo>
                    <a:pt x="37089" y="688"/>
                  </a:lnTo>
                  <a:lnTo>
                    <a:pt x="37070" y="590"/>
                  </a:lnTo>
                  <a:lnTo>
                    <a:pt x="37011" y="491"/>
                  </a:lnTo>
                  <a:lnTo>
                    <a:pt x="36952" y="413"/>
                  </a:lnTo>
                  <a:lnTo>
                    <a:pt x="36854" y="354"/>
                  </a:lnTo>
                  <a:lnTo>
                    <a:pt x="36755" y="295"/>
                  </a:lnTo>
                  <a:lnTo>
                    <a:pt x="36618" y="256"/>
                  </a:lnTo>
                  <a:lnTo>
                    <a:pt x="36480" y="256"/>
                  </a:lnTo>
                  <a:lnTo>
                    <a:pt x="36343" y="295"/>
                  </a:lnTo>
                  <a:lnTo>
                    <a:pt x="36225" y="373"/>
                  </a:lnTo>
                  <a:lnTo>
                    <a:pt x="36127" y="472"/>
                  </a:lnTo>
                  <a:lnTo>
                    <a:pt x="36048" y="590"/>
                  </a:lnTo>
                  <a:lnTo>
                    <a:pt x="36029" y="629"/>
                  </a:lnTo>
                  <a:lnTo>
                    <a:pt x="35970" y="688"/>
                  </a:lnTo>
                  <a:lnTo>
                    <a:pt x="35852" y="786"/>
                  </a:lnTo>
                  <a:lnTo>
                    <a:pt x="35636" y="904"/>
                  </a:lnTo>
                  <a:lnTo>
                    <a:pt x="35321" y="1022"/>
                  </a:lnTo>
                  <a:lnTo>
                    <a:pt x="34870" y="1179"/>
                  </a:lnTo>
                  <a:lnTo>
                    <a:pt x="34280" y="1316"/>
                  </a:lnTo>
                  <a:lnTo>
                    <a:pt x="33514" y="1474"/>
                  </a:lnTo>
                  <a:lnTo>
                    <a:pt x="32551" y="1631"/>
                  </a:lnTo>
                  <a:lnTo>
                    <a:pt x="31373" y="1788"/>
                  </a:lnTo>
                  <a:lnTo>
                    <a:pt x="29958" y="1906"/>
                  </a:lnTo>
                  <a:lnTo>
                    <a:pt x="28289" y="2043"/>
                  </a:lnTo>
                  <a:lnTo>
                    <a:pt x="26324" y="2141"/>
                  </a:lnTo>
                  <a:lnTo>
                    <a:pt x="24065" y="2200"/>
                  </a:lnTo>
                  <a:lnTo>
                    <a:pt x="21492" y="2240"/>
                  </a:lnTo>
                  <a:lnTo>
                    <a:pt x="18564" y="2240"/>
                  </a:lnTo>
                  <a:lnTo>
                    <a:pt x="16698" y="2220"/>
                  </a:lnTo>
                  <a:lnTo>
                    <a:pt x="14911" y="2181"/>
                  </a:lnTo>
                  <a:lnTo>
                    <a:pt x="13221" y="2122"/>
                  </a:lnTo>
                  <a:lnTo>
                    <a:pt x="11630" y="2043"/>
                  </a:lnTo>
                  <a:lnTo>
                    <a:pt x="10137" y="1945"/>
                  </a:lnTo>
                  <a:lnTo>
                    <a:pt x="8762" y="1847"/>
                  </a:lnTo>
                  <a:lnTo>
                    <a:pt x="7465" y="1729"/>
                  </a:lnTo>
                  <a:lnTo>
                    <a:pt x="6287" y="1591"/>
                  </a:lnTo>
                  <a:lnTo>
                    <a:pt x="5226" y="1454"/>
                  </a:lnTo>
                  <a:lnTo>
                    <a:pt x="4263" y="1316"/>
                  </a:lnTo>
                  <a:lnTo>
                    <a:pt x="3418" y="1179"/>
                  </a:lnTo>
                  <a:lnTo>
                    <a:pt x="2692" y="1022"/>
                  </a:lnTo>
                  <a:lnTo>
                    <a:pt x="2102" y="865"/>
                  </a:lnTo>
                  <a:lnTo>
                    <a:pt x="1631" y="727"/>
                  </a:lnTo>
                  <a:lnTo>
                    <a:pt x="1297" y="590"/>
                  </a:lnTo>
                  <a:lnTo>
                    <a:pt x="1159" y="511"/>
                  </a:lnTo>
                  <a:lnTo>
                    <a:pt x="1081" y="452"/>
                  </a:lnTo>
                  <a:lnTo>
                    <a:pt x="1061" y="354"/>
                  </a:lnTo>
                  <a:lnTo>
                    <a:pt x="1002" y="275"/>
                  </a:lnTo>
                  <a:lnTo>
                    <a:pt x="943" y="177"/>
                  </a:lnTo>
                  <a:lnTo>
                    <a:pt x="845" y="98"/>
                  </a:lnTo>
                  <a:lnTo>
                    <a:pt x="766" y="59"/>
                  </a:lnTo>
                  <a:lnTo>
                    <a:pt x="649" y="20"/>
                  </a:lnTo>
                  <a:lnTo>
                    <a:pt x="55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4" name="Google Shape;11544;p74"/>
            <p:cNvSpPr/>
            <p:nvPr/>
          </p:nvSpPr>
          <p:spPr>
            <a:xfrm>
              <a:off x="-790309" y="-1560623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1"/>
                  </a:moveTo>
                  <a:lnTo>
                    <a:pt x="373" y="20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786" y="1435"/>
                  </a:lnTo>
                  <a:lnTo>
                    <a:pt x="1199" y="1553"/>
                  </a:lnTo>
                  <a:lnTo>
                    <a:pt x="1650" y="1670"/>
                  </a:lnTo>
                  <a:lnTo>
                    <a:pt x="2181" y="1788"/>
                  </a:lnTo>
                  <a:lnTo>
                    <a:pt x="2790" y="1906"/>
                  </a:lnTo>
                  <a:lnTo>
                    <a:pt x="3477" y="202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0549" y="2928"/>
                  </a:lnTo>
                  <a:lnTo>
                    <a:pt x="22218" y="290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2"/>
                  </a:lnTo>
                  <a:lnTo>
                    <a:pt x="28367" y="2613"/>
                  </a:lnTo>
                  <a:lnTo>
                    <a:pt x="29723" y="2496"/>
                  </a:lnTo>
                  <a:lnTo>
                    <a:pt x="30999" y="2378"/>
                  </a:lnTo>
                  <a:lnTo>
                    <a:pt x="31864" y="2260"/>
                  </a:lnTo>
                  <a:lnTo>
                    <a:pt x="32630" y="2162"/>
                  </a:lnTo>
                  <a:lnTo>
                    <a:pt x="33318" y="2063"/>
                  </a:lnTo>
                  <a:lnTo>
                    <a:pt x="33927" y="1945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415"/>
                  </a:lnTo>
                  <a:lnTo>
                    <a:pt x="35930" y="1356"/>
                  </a:lnTo>
                  <a:lnTo>
                    <a:pt x="35989" y="1278"/>
                  </a:lnTo>
                  <a:lnTo>
                    <a:pt x="36048" y="1199"/>
                  </a:lnTo>
                  <a:lnTo>
                    <a:pt x="36087" y="1101"/>
                  </a:lnTo>
                  <a:lnTo>
                    <a:pt x="36107" y="963"/>
                  </a:lnTo>
                  <a:lnTo>
                    <a:pt x="36107" y="806"/>
                  </a:lnTo>
                  <a:lnTo>
                    <a:pt x="36087" y="669"/>
                  </a:lnTo>
                  <a:lnTo>
                    <a:pt x="36068" y="531"/>
                  </a:lnTo>
                  <a:lnTo>
                    <a:pt x="36009" y="433"/>
                  </a:lnTo>
                  <a:lnTo>
                    <a:pt x="35950" y="354"/>
                  </a:lnTo>
                  <a:lnTo>
                    <a:pt x="35891" y="276"/>
                  </a:lnTo>
                  <a:lnTo>
                    <a:pt x="35812" y="236"/>
                  </a:lnTo>
                  <a:lnTo>
                    <a:pt x="35734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315"/>
                  </a:lnTo>
                  <a:lnTo>
                    <a:pt x="35066" y="452"/>
                  </a:lnTo>
                  <a:lnTo>
                    <a:pt x="34575" y="590"/>
                  </a:lnTo>
                  <a:lnTo>
                    <a:pt x="33966" y="727"/>
                  </a:lnTo>
                  <a:lnTo>
                    <a:pt x="33239" y="865"/>
                  </a:lnTo>
                  <a:lnTo>
                    <a:pt x="32394" y="1003"/>
                  </a:lnTo>
                  <a:lnTo>
                    <a:pt x="31432" y="1120"/>
                  </a:lnTo>
                  <a:lnTo>
                    <a:pt x="30371" y="1258"/>
                  </a:lnTo>
                  <a:lnTo>
                    <a:pt x="29192" y="1356"/>
                  </a:lnTo>
                  <a:lnTo>
                    <a:pt x="27896" y="1454"/>
                  </a:lnTo>
                  <a:lnTo>
                    <a:pt x="26501" y="1553"/>
                  </a:lnTo>
                  <a:lnTo>
                    <a:pt x="25008" y="1631"/>
                  </a:lnTo>
                  <a:lnTo>
                    <a:pt x="23417" y="1690"/>
                  </a:lnTo>
                  <a:lnTo>
                    <a:pt x="21727" y="1729"/>
                  </a:lnTo>
                  <a:lnTo>
                    <a:pt x="19940" y="1749"/>
                  </a:lnTo>
                  <a:lnTo>
                    <a:pt x="18054" y="1749"/>
                  </a:lnTo>
                  <a:lnTo>
                    <a:pt x="16168" y="1729"/>
                  </a:lnTo>
                  <a:lnTo>
                    <a:pt x="14380" y="1690"/>
                  </a:lnTo>
                  <a:lnTo>
                    <a:pt x="12691" y="1631"/>
                  </a:lnTo>
                  <a:lnTo>
                    <a:pt x="11080" y="1553"/>
                  </a:lnTo>
                  <a:lnTo>
                    <a:pt x="9587" y="1474"/>
                  </a:lnTo>
                  <a:lnTo>
                    <a:pt x="8192" y="1356"/>
                  </a:lnTo>
                  <a:lnTo>
                    <a:pt x="6915" y="1258"/>
                  </a:lnTo>
                  <a:lnTo>
                    <a:pt x="5717" y="1120"/>
                  </a:lnTo>
                  <a:lnTo>
                    <a:pt x="4656" y="1003"/>
                  </a:lnTo>
                  <a:lnTo>
                    <a:pt x="3693" y="865"/>
                  </a:lnTo>
                  <a:lnTo>
                    <a:pt x="2849" y="708"/>
                  </a:lnTo>
                  <a:lnTo>
                    <a:pt x="2122" y="570"/>
                  </a:lnTo>
                  <a:lnTo>
                    <a:pt x="1513" y="433"/>
                  </a:lnTo>
                  <a:lnTo>
                    <a:pt x="1041" y="276"/>
                  </a:lnTo>
                  <a:lnTo>
                    <a:pt x="668" y="138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5" name="Google Shape;11545;p74"/>
            <p:cNvSpPr/>
            <p:nvPr/>
          </p:nvSpPr>
          <p:spPr>
            <a:xfrm>
              <a:off x="-790309" y="-1494967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1"/>
                  </a:moveTo>
                  <a:lnTo>
                    <a:pt x="373" y="20"/>
                  </a:lnTo>
                  <a:lnTo>
                    <a:pt x="315" y="59"/>
                  </a:lnTo>
                  <a:lnTo>
                    <a:pt x="236" y="99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1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786" y="1435"/>
                  </a:lnTo>
                  <a:lnTo>
                    <a:pt x="1199" y="1552"/>
                  </a:lnTo>
                  <a:lnTo>
                    <a:pt x="1670" y="1670"/>
                  </a:lnTo>
                  <a:lnTo>
                    <a:pt x="2200" y="1788"/>
                  </a:lnTo>
                  <a:lnTo>
                    <a:pt x="2809" y="1906"/>
                  </a:lnTo>
                  <a:lnTo>
                    <a:pt x="3477" y="202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0549" y="2928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1864" y="2260"/>
                  </a:lnTo>
                  <a:lnTo>
                    <a:pt x="32630" y="2161"/>
                  </a:lnTo>
                  <a:lnTo>
                    <a:pt x="33318" y="2044"/>
                  </a:lnTo>
                  <a:lnTo>
                    <a:pt x="33927" y="1945"/>
                  </a:lnTo>
                  <a:lnTo>
                    <a:pt x="34457" y="1827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395"/>
                  </a:lnTo>
                  <a:lnTo>
                    <a:pt x="35930" y="1356"/>
                  </a:lnTo>
                  <a:lnTo>
                    <a:pt x="35989" y="1277"/>
                  </a:lnTo>
                  <a:lnTo>
                    <a:pt x="36048" y="1199"/>
                  </a:lnTo>
                  <a:lnTo>
                    <a:pt x="36087" y="1081"/>
                  </a:lnTo>
                  <a:lnTo>
                    <a:pt x="36107" y="963"/>
                  </a:lnTo>
                  <a:lnTo>
                    <a:pt x="36107" y="806"/>
                  </a:lnTo>
                  <a:lnTo>
                    <a:pt x="36087" y="668"/>
                  </a:lnTo>
                  <a:lnTo>
                    <a:pt x="36068" y="531"/>
                  </a:lnTo>
                  <a:lnTo>
                    <a:pt x="36009" y="433"/>
                  </a:lnTo>
                  <a:lnTo>
                    <a:pt x="35950" y="354"/>
                  </a:lnTo>
                  <a:lnTo>
                    <a:pt x="35891" y="276"/>
                  </a:lnTo>
                  <a:lnTo>
                    <a:pt x="35812" y="236"/>
                  </a:lnTo>
                  <a:lnTo>
                    <a:pt x="35753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315"/>
                  </a:lnTo>
                  <a:lnTo>
                    <a:pt x="35086" y="452"/>
                  </a:lnTo>
                  <a:lnTo>
                    <a:pt x="34594" y="590"/>
                  </a:lnTo>
                  <a:lnTo>
                    <a:pt x="34005" y="727"/>
                  </a:lnTo>
                  <a:lnTo>
                    <a:pt x="33278" y="865"/>
                  </a:lnTo>
                  <a:lnTo>
                    <a:pt x="32434" y="1002"/>
                  </a:lnTo>
                  <a:lnTo>
                    <a:pt x="31471" y="1120"/>
                  </a:lnTo>
                  <a:lnTo>
                    <a:pt x="30391" y="1238"/>
                  </a:lnTo>
                  <a:lnTo>
                    <a:pt x="29212" y="1356"/>
                  </a:lnTo>
                  <a:lnTo>
                    <a:pt x="27915" y="1454"/>
                  </a:lnTo>
                  <a:lnTo>
                    <a:pt x="26521" y="1552"/>
                  </a:lnTo>
                  <a:lnTo>
                    <a:pt x="25028" y="1611"/>
                  </a:lnTo>
                  <a:lnTo>
                    <a:pt x="23417" y="1670"/>
                  </a:lnTo>
                  <a:lnTo>
                    <a:pt x="21727" y="1729"/>
                  </a:lnTo>
                  <a:lnTo>
                    <a:pt x="19940" y="1749"/>
                  </a:lnTo>
                  <a:lnTo>
                    <a:pt x="18054" y="1749"/>
                  </a:lnTo>
                  <a:lnTo>
                    <a:pt x="16168" y="1729"/>
                  </a:lnTo>
                  <a:lnTo>
                    <a:pt x="14380" y="1690"/>
                  </a:lnTo>
                  <a:lnTo>
                    <a:pt x="12691" y="1631"/>
                  </a:lnTo>
                  <a:lnTo>
                    <a:pt x="11099" y="1552"/>
                  </a:lnTo>
                  <a:lnTo>
                    <a:pt x="9606" y="1454"/>
                  </a:lnTo>
                  <a:lnTo>
                    <a:pt x="8212" y="1356"/>
                  </a:lnTo>
                  <a:lnTo>
                    <a:pt x="6935" y="1238"/>
                  </a:lnTo>
                  <a:lnTo>
                    <a:pt x="5756" y="1120"/>
                  </a:lnTo>
                  <a:lnTo>
                    <a:pt x="4676" y="983"/>
                  </a:lnTo>
                  <a:lnTo>
                    <a:pt x="3713" y="865"/>
                  </a:lnTo>
                  <a:lnTo>
                    <a:pt x="2868" y="708"/>
                  </a:lnTo>
                  <a:lnTo>
                    <a:pt x="2142" y="570"/>
                  </a:lnTo>
                  <a:lnTo>
                    <a:pt x="1533" y="433"/>
                  </a:lnTo>
                  <a:lnTo>
                    <a:pt x="1061" y="276"/>
                  </a:lnTo>
                  <a:lnTo>
                    <a:pt x="688" y="138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6" name="Google Shape;11546;p74"/>
            <p:cNvSpPr/>
            <p:nvPr/>
          </p:nvSpPr>
          <p:spPr>
            <a:xfrm>
              <a:off x="-790309" y="-1429312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72" y="0"/>
                  </a:moveTo>
                  <a:lnTo>
                    <a:pt x="393" y="20"/>
                  </a:lnTo>
                  <a:lnTo>
                    <a:pt x="315" y="59"/>
                  </a:lnTo>
                  <a:lnTo>
                    <a:pt x="236" y="99"/>
                  </a:lnTo>
                  <a:lnTo>
                    <a:pt x="177" y="158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7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786" y="1415"/>
                  </a:lnTo>
                  <a:lnTo>
                    <a:pt x="1199" y="1552"/>
                  </a:lnTo>
                  <a:lnTo>
                    <a:pt x="1670" y="1670"/>
                  </a:lnTo>
                  <a:lnTo>
                    <a:pt x="2200" y="1788"/>
                  </a:lnTo>
                  <a:lnTo>
                    <a:pt x="2809" y="1906"/>
                  </a:lnTo>
                  <a:lnTo>
                    <a:pt x="3497" y="200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77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7"/>
                  </a:lnTo>
                  <a:lnTo>
                    <a:pt x="20549" y="2927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2198" y="2220"/>
                  </a:lnTo>
                  <a:lnTo>
                    <a:pt x="33219" y="2063"/>
                  </a:lnTo>
                  <a:lnTo>
                    <a:pt x="34064" y="1906"/>
                  </a:lnTo>
                  <a:lnTo>
                    <a:pt x="34791" y="1749"/>
                  </a:lnTo>
                  <a:lnTo>
                    <a:pt x="35262" y="1611"/>
                  </a:lnTo>
                  <a:lnTo>
                    <a:pt x="35675" y="1474"/>
                  </a:lnTo>
                  <a:lnTo>
                    <a:pt x="35773" y="1434"/>
                  </a:lnTo>
                  <a:lnTo>
                    <a:pt x="35852" y="1395"/>
                  </a:lnTo>
                  <a:lnTo>
                    <a:pt x="35930" y="1336"/>
                  </a:lnTo>
                  <a:lnTo>
                    <a:pt x="36009" y="1258"/>
                  </a:lnTo>
                  <a:lnTo>
                    <a:pt x="36048" y="1179"/>
                  </a:lnTo>
                  <a:lnTo>
                    <a:pt x="36087" y="1081"/>
                  </a:lnTo>
                  <a:lnTo>
                    <a:pt x="36107" y="943"/>
                  </a:lnTo>
                  <a:lnTo>
                    <a:pt x="36107" y="806"/>
                  </a:lnTo>
                  <a:lnTo>
                    <a:pt x="36087" y="668"/>
                  </a:lnTo>
                  <a:lnTo>
                    <a:pt x="36068" y="531"/>
                  </a:lnTo>
                  <a:lnTo>
                    <a:pt x="36029" y="433"/>
                  </a:lnTo>
                  <a:lnTo>
                    <a:pt x="35970" y="354"/>
                  </a:lnTo>
                  <a:lnTo>
                    <a:pt x="35891" y="275"/>
                  </a:lnTo>
                  <a:lnTo>
                    <a:pt x="35832" y="236"/>
                  </a:lnTo>
                  <a:lnTo>
                    <a:pt x="35753" y="197"/>
                  </a:lnTo>
                  <a:lnTo>
                    <a:pt x="35695" y="177"/>
                  </a:lnTo>
                  <a:lnTo>
                    <a:pt x="35518" y="275"/>
                  </a:lnTo>
                  <a:lnTo>
                    <a:pt x="35302" y="354"/>
                  </a:lnTo>
                  <a:lnTo>
                    <a:pt x="34928" y="492"/>
                  </a:lnTo>
                  <a:lnTo>
                    <a:pt x="34457" y="609"/>
                  </a:lnTo>
                  <a:lnTo>
                    <a:pt x="33887" y="747"/>
                  </a:lnTo>
                  <a:lnTo>
                    <a:pt x="33200" y="865"/>
                  </a:lnTo>
                  <a:lnTo>
                    <a:pt x="32434" y="983"/>
                  </a:lnTo>
                  <a:lnTo>
                    <a:pt x="31569" y="1100"/>
                  </a:lnTo>
                  <a:lnTo>
                    <a:pt x="30607" y="1218"/>
                  </a:lnTo>
                  <a:lnTo>
                    <a:pt x="29546" y="1317"/>
                  </a:lnTo>
                  <a:lnTo>
                    <a:pt x="28406" y="1415"/>
                  </a:lnTo>
                  <a:lnTo>
                    <a:pt x="27169" y="1493"/>
                  </a:lnTo>
                  <a:lnTo>
                    <a:pt x="25853" y="1572"/>
                  </a:lnTo>
                  <a:lnTo>
                    <a:pt x="24458" y="1631"/>
                  </a:lnTo>
                  <a:lnTo>
                    <a:pt x="22984" y="1690"/>
                  </a:lnTo>
                  <a:lnTo>
                    <a:pt x="21413" y="1729"/>
                  </a:lnTo>
                  <a:lnTo>
                    <a:pt x="19763" y="1749"/>
                  </a:lnTo>
                  <a:lnTo>
                    <a:pt x="18054" y="1749"/>
                  </a:lnTo>
                  <a:lnTo>
                    <a:pt x="16187" y="1729"/>
                  </a:lnTo>
                  <a:lnTo>
                    <a:pt x="14400" y="1670"/>
                  </a:lnTo>
                  <a:lnTo>
                    <a:pt x="12710" y="1631"/>
                  </a:lnTo>
                  <a:lnTo>
                    <a:pt x="11119" y="1552"/>
                  </a:lnTo>
                  <a:lnTo>
                    <a:pt x="9626" y="1454"/>
                  </a:lnTo>
                  <a:lnTo>
                    <a:pt x="8251" y="1356"/>
                  </a:lnTo>
                  <a:lnTo>
                    <a:pt x="6954" y="1238"/>
                  </a:lnTo>
                  <a:lnTo>
                    <a:pt x="5776" y="1120"/>
                  </a:lnTo>
                  <a:lnTo>
                    <a:pt x="4715" y="1002"/>
                  </a:lnTo>
                  <a:lnTo>
                    <a:pt x="3752" y="865"/>
                  </a:lnTo>
                  <a:lnTo>
                    <a:pt x="2908" y="708"/>
                  </a:lnTo>
                  <a:lnTo>
                    <a:pt x="2181" y="570"/>
                  </a:lnTo>
                  <a:lnTo>
                    <a:pt x="1572" y="433"/>
                  </a:lnTo>
                  <a:lnTo>
                    <a:pt x="1081" y="295"/>
                  </a:lnTo>
                  <a:lnTo>
                    <a:pt x="707" y="138"/>
                  </a:lnTo>
                  <a:lnTo>
                    <a:pt x="570" y="79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7" name="Google Shape;11547;p74"/>
            <p:cNvSpPr/>
            <p:nvPr/>
          </p:nvSpPr>
          <p:spPr>
            <a:xfrm>
              <a:off x="-790309" y="-1363344"/>
              <a:ext cx="594428" cy="47889"/>
            </a:xfrm>
            <a:custGeom>
              <a:avLst/>
              <a:gdLst/>
              <a:ahLst/>
              <a:cxnLst/>
              <a:rect l="l" t="t" r="r" b="b"/>
              <a:pathLst>
                <a:path w="36108" h="2909" extrusionOk="0">
                  <a:moveTo>
                    <a:pt x="393" y="1"/>
                  </a:moveTo>
                  <a:lnTo>
                    <a:pt x="315" y="40"/>
                  </a:lnTo>
                  <a:lnTo>
                    <a:pt x="236" y="79"/>
                  </a:lnTo>
                  <a:lnTo>
                    <a:pt x="177" y="138"/>
                  </a:lnTo>
                  <a:lnTo>
                    <a:pt x="98" y="217"/>
                  </a:lnTo>
                  <a:lnTo>
                    <a:pt x="59" y="335"/>
                  </a:lnTo>
                  <a:lnTo>
                    <a:pt x="20" y="453"/>
                  </a:lnTo>
                  <a:lnTo>
                    <a:pt x="0" y="610"/>
                  </a:lnTo>
                  <a:lnTo>
                    <a:pt x="20" y="747"/>
                  </a:lnTo>
                  <a:lnTo>
                    <a:pt x="40" y="885"/>
                  </a:lnTo>
                  <a:lnTo>
                    <a:pt x="79" y="983"/>
                  </a:lnTo>
                  <a:lnTo>
                    <a:pt x="118" y="1081"/>
                  </a:lnTo>
                  <a:lnTo>
                    <a:pt x="177" y="1160"/>
                  </a:lnTo>
                  <a:lnTo>
                    <a:pt x="256" y="1199"/>
                  </a:lnTo>
                  <a:lnTo>
                    <a:pt x="354" y="1258"/>
                  </a:lnTo>
                  <a:lnTo>
                    <a:pt x="452" y="1278"/>
                  </a:lnTo>
                  <a:lnTo>
                    <a:pt x="806" y="1396"/>
                  </a:lnTo>
                  <a:lnTo>
                    <a:pt x="1218" y="1514"/>
                  </a:lnTo>
                  <a:lnTo>
                    <a:pt x="1670" y="1651"/>
                  </a:lnTo>
                  <a:lnTo>
                    <a:pt x="2220" y="1769"/>
                  </a:lnTo>
                  <a:lnTo>
                    <a:pt x="2809" y="1867"/>
                  </a:lnTo>
                  <a:lnTo>
                    <a:pt x="3497" y="1985"/>
                  </a:lnTo>
                  <a:lnTo>
                    <a:pt x="4263" y="2103"/>
                  </a:lnTo>
                  <a:lnTo>
                    <a:pt x="5088" y="2201"/>
                  </a:lnTo>
                  <a:lnTo>
                    <a:pt x="6444" y="2358"/>
                  </a:lnTo>
                  <a:lnTo>
                    <a:pt x="7897" y="2496"/>
                  </a:lnTo>
                  <a:lnTo>
                    <a:pt x="9430" y="2614"/>
                  </a:lnTo>
                  <a:lnTo>
                    <a:pt x="11041" y="2712"/>
                  </a:lnTo>
                  <a:lnTo>
                    <a:pt x="12710" y="2790"/>
                  </a:lnTo>
                  <a:lnTo>
                    <a:pt x="14439" y="2849"/>
                  </a:lnTo>
                  <a:lnTo>
                    <a:pt x="16227" y="2889"/>
                  </a:lnTo>
                  <a:lnTo>
                    <a:pt x="18054" y="2908"/>
                  </a:lnTo>
                  <a:lnTo>
                    <a:pt x="18839" y="2908"/>
                  </a:lnTo>
                  <a:lnTo>
                    <a:pt x="20549" y="2889"/>
                  </a:lnTo>
                  <a:lnTo>
                    <a:pt x="22218" y="2869"/>
                  </a:lnTo>
                  <a:lnTo>
                    <a:pt x="23849" y="2830"/>
                  </a:lnTo>
                  <a:lnTo>
                    <a:pt x="25420" y="2751"/>
                  </a:lnTo>
                  <a:lnTo>
                    <a:pt x="26913" y="2673"/>
                  </a:lnTo>
                  <a:lnTo>
                    <a:pt x="28367" y="2574"/>
                  </a:lnTo>
                  <a:lnTo>
                    <a:pt x="29723" y="2476"/>
                  </a:lnTo>
                  <a:lnTo>
                    <a:pt x="30999" y="2339"/>
                  </a:lnTo>
                  <a:lnTo>
                    <a:pt x="32021" y="2221"/>
                  </a:lnTo>
                  <a:lnTo>
                    <a:pt x="32925" y="2083"/>
                  </a:lnTo>
                  <a:lnTo>
                    <a:pt x="33828" y="1926"/>
                  </a:lnTo>
                  <a:lnTo>
                    <a:pt x="34575" y="1769"/>
                  </a:lnTo>
                  <a:lnTo>
                    <a:pt x="35184" y="1612"/>
                  </a:lnTo>
                  <a:lnTo>
                    <a:pt x="35675" y="1455"/>
                  </a:lnTo>
                  <a:lnTo>
                    <a:pt x="35773" y="1415"/>
                  </a:lnTo>
                  <a:lnTo>
                    <a:pt x="35871" y="1376"/>
                  </a:lnTo>
                  <a:lnTo>
                    <a:pt x="35950" y="1317"/>
                  </a:lnTo>
                  <a:lnTo>
                    <a:pt x="36009" y="1239"/>
                  </a:lnTo>
                  <a:lnTo>
                    <a:pt x="36048" y="1160"/>
                  </a:lnTo>
                  <a:lnTo>
                    <a:pt x="36087" y="1042"/>
                  </a:lnTo>
                  <a:lnTo>
                    <a:pt x="36107" y="924"/>
                  </a:lnTo>
                  <a:lnTo>
                    <a:pt x="36107" y="787"/>
                  </a:lnTo>
                  <a:lnTo>
                    <a:pt x="36107" y="649"/>
                  </a:lnTo>
                  <a:lnTo>
                    <a:pt x="36068" y="531"/>
                  </a:lnTo>
                  <a:lnTo>
                    <a:pt x="36029" y="413"/>
                  </a:lnTo>
                  <a:lnTo>
                    <a:pt x="35970" y="335"/>
                  </a:lnTo>
                  <a:lnTo>
                    <a:pt x="35911" y="276"/>
                  </a:lnTo>
                  <a:lnTo>
                    <a:pt x="35852" y="217"/>
                  </a:lnTo>
                  <a:lnTo>
                    <a:pt x="35773" y="178"/>
                  </a:lnTo>
                  <a:lnTo>
                    <a:pt x="35714" y="158"/>
                  </a:lnTo>
                  <a:lnTo>
                    <a:pt x="35577" y="237"/>
                  </a:lnTo>
                  <a:lnTo>
                    <a:pt x="35400" y="315"/>
                  </a:lnTo>
                  <a:lnTo>
                    <a:pt x="35203" y="394"/>
                  </a:lnTo>
                  <a:lnTo>
                    <a:pt x="34948" y="472"/>
                  </a:lnTo>
                  <a:lnTo>
                    <a:pt x="34319" y="630"/>
                  </a:lnTo>
                  <a:lnTo>
                    <a:pt x="33534" y="787"/>
                  </a:lnTo>
                  <a:lnTo>
                    <a:pt x="32355" y="983"/>
                  </a:lnTo>
                  <a:lnTo>
                    <a:pt x="30941" y="1160"/>
                  </a:lnTo>
                  <a:lnTo>
                    <a:pt x="29310" y="1317"/>
                  </a:lnTo>
                  <a:lnTo>
                    <a:pt x="27463" y="1455"/>
                  </a:lnTo>
                  <a:lnTo>
                    <a:pt x="25420" y="1572"/>
                  </a:lnTo>
                  <a:lnTo>
                    <a:pt x="23161" y="1651"/>
                  </a:lnTo>
                  <a:lnTo>
                    <a:pt x="20706" y="1710"/>
                  </a:lnTo>
                  <a:lnTo>
                    <a:pt x="18054" y="1710"/>
                  </a:lnTo>
                  <a:lnTo>
                    <a:pt x="16187" y="1690"/>
                  </a:lnTo>
                  <a:lnTo>
                    <a:pt x="14419" y="1651"/>
                  </a:lnTo>
                  <a:lnTo>
                    <a:pt x="12730" y="1592"/>
                  </a:lnTo>
                  <a:lnTo>
                    <a:pt x="11139" y="1533"/>
                  </a:lnTo>
                  <a:lnTo>
                    <a:pt x="9665" y="1435"/>
                  </a:lnTo>
                  <a:lnTo>
                    <a:pt x="8271" y="1337"/>
                  </a:lnTo>
                  <a:lnTo>
                    <a:pt x="6994" y="1219"/>
                  </a:lnTo>
                  <a:lnTo>
                    <a:pt x="5815" y="1101"/>
                  </a:lnTo>
                  <a:lnTo>
                    <a:pt x="4735" y="983"/>
                  </a:lnTo>
                  <a:lnTo>
                    <a:pt x="3792" y="846"/>
                  </a:lnTo>
                  <a:lnTo>
                    <a:pt x="2947" y="688"/>
                  </a:lnTo>
                  <a:lnTo>
                    <a:pt x="2200" y="551"/>
                  </a:lnTo>
                  <a:lnTo>
                    <a:pt x="1591" y="413"/>
                  </a:lnTo>
                  <a:lnTo>
                    <a:pt x="1100" y="276"/>
                  </a:lnTo>
                  <a:lnTo>
                    <a:pt x="727" y="119"/>
                  </a:lnTo>
                  <a:lnTo>
                    <a:pt x="590" y="60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8" name="Google Shape;11548;p74"/>
            <p:cNvSpPr/>
            <p:nvPr/>
          </p:nvSpPr>
          <p:spPr>
            <a:xfrm>
              <a:off x="-790309" y="-954218"/>
              <a:ext cx="594428" cy="48531"/>
            </a:xfrm>
            <a:custGeom>
              <a:avLst/>
              <a:gdLst/>
              <a:ahLst/>
              <a:cxnLst/>
              <a:rect l="l" t="t" r="r" b="b"/>
              <a:pathLst>
                <a:path w="36108" h="2948" extrusionOk="0">
                  <a:moveTo>
                    <a:pt x="452" y="0"/>
                  </a:moveTo>
                  <a:lnTo>
                    <a:pt x="373" y="20"/>
                  </a:lnTo>
                  <a:lnTo>
                    <a:pt x="295" y="59"/>
                  </a:lnTo>
                  <a:lnTo>
                    <a:pt x="236" y="118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74"/>
                  </a:lnTo>
                  <a:lnTo>
                    <a:pt x="20" y="492"/>
                  </a:lnTo>
                  <a:lnTo>
                    <a:pt x="0" y="64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99"/>
                  </a:lnTo>
                  <a:lnTo>
                    <a:pt x="256" y="1238"/>
                  </a:lnTo>
                  <a:lnTo>
                    <a:pt x="354" y="1297"/>
                  </a:lnTo>
                  <a:lnTo>
                    <a:pt x="452" y="1317"/>
                  </a:lnTo>
                  <a:lnTo>
                    <a:pt x="550" y="1356"/>
                  </a:lnTo>
                  <a:lnTo>
                    <a:pt x="1041" y="1513"/>
                  </a:lnTo>
                  <a:lnTo>
                    <a:pt x="1670" y="1670"/>
                  </a:lnTo>
                  <a:lnTo>
                    <a:pt x="2338" y="1827"/>
                  </a:lnTo>
                  <a:lnTo>
                    <a:pt x="3124" y="1965"/>
                  </a:lnTo>
                  <a:lnTo>
                    <a:pt x="4047" y="210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52"/>
                  </a:lnTo>
                  <a:lnTo>
                    <a:pt x="11041" y="2751"/>
                  </a:lnTo>
                  <a:lnTo>
                    <a:pt x="12710" y="2829"/>
                  </a:lnTo>
                  <a:lnTo>
                    <a:pt x="14439" y="2888"/>
                  </a:lnTo>
                  <a:lnTo>
                    <a:pt x="16227" y="2928"/>
                  </a:lnTo>
                  <a:lnTo>
                    <a:pt x="18054" y="2947"/>
                  </a:lnTo>
                  <a:lnTo>
                    <a:pt x="18839" y="2947"/>
                  </a:lnTo>
                  <a:lnTo>
                    <a:pt x="20549" y="2928"/>
                  </a:lnTo>
                  <a:lnTo>
                    <a:pt x="22218" y="2908"/>
                  </a:lnTo>
                  <a:lnTo>
                    <a:pt x="23849" y="286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515"/>
                  </a:lnTo>
                  <a:lnTo>
                    <a:pt x="30999" y="2377"/>
                  </a:lnTo>
                  <a:lnTo>
                    <a:pt x="31903" y="2260"/>
                  </a:lnTo>
                  <a:lnTo>
                    <a:pt x="33180" y="2083"/>
                  </a:lnTo>
                  <a:lnTo>
                    <a:pt x="33730" y="1985"/>
                  </a:lnTo>
                  <a:lnTo>
                    <a:pt x="34221" y="1886"/>
                  </a:lnTo>
                  <a:lnTo>
                    <a:pt x="34653" y="1788"/>
                  </a:lnTo>
                  <a:lnTo>
                    <a:pt x="35046" y="1690"/>
                  </a:lnTo>
                  <a:lnTo>
                    <a:pt x="35380" y="1592"/>
                  </a:lnTo>
                  <a:lnTo>
                    <a:pt x="35675" y="1493"/>
                  </a:lnTo>
                  <a:lnTo>
                    <a:pt x="35812" y="1435"/>
                  </a:lnTo>
                  <a:lnTo>
                    <a:pt x="35871" y="1395"/>
                  </a:lnTo>
                  <a:lnTo>
                    <a:pt x="35930" y="1356"/>
                  </a:lnTo>
                  <a:lnTo>
                    <a:pt x="35989" y="1297"/>
                  </a:lnTo>
                  <a:lnTo>
                    <a:pt x="36029" y="1238"/>
                  </a:lnTo>
                  <a:lnTo>
                    <a:pt x="36068" y="1140"/>
                  </a:lnTo>
                  <a:lnTo>
                    <a:pt x="36087" y="1061"/>
                  </a:lnTo>
                  <a:lnTo>
                    <a:pt x="36107" y="943"/>
                  </a:lnTo>
                  <a:lnTo>
                    <a:pt x="36107" y="826"/>
                  </a:lnTo>
                  <a:lnTo>
                    <a:pt x="36107" y="708"/>
                  </a:lnTo>
                  <a:lnTo>
                    <a:pt x="36087" y="609"/>
                  </a:lnTo>
                  <a:lnTo>
                    <a:pt x="36048" y="511"/>
                  </a:lnTo>
                  <a:lnTo>
                    <a:pt x="36009" y="433"/>
                  </a:lnTo>
                  <a:lnTo>
                    <a:pt x="35911" y="315"/>
                  </a:lnTo>
                  <a:lnTo>
                    <a:pt x="35812" y="236"/>
                  </a:lnTo>
                  <a:lnTo>
                    <a:pt x="35675" y="177"/>
                  </a:lnTo>
                  <a:lnTo>
                    <a:pt x="35518" y="275"/>
                  </a:lnTo>
                  <a:lnTo>
                    <a:pt x="35321" y="374"/>
                  </a:lnTo>
                  <a:lnTo>
                    <a:pt x="35046" y="472"/>
                  </a:lnTo>
                  <a:lnTo>
                    <a:pt x="34712" y="570"/>
                  </a:lnTo>
                  <a:lnTo>
                    <a:pt x="34319" y="668"/>
                  </a:lnTo>
                  <a:lnTo>
                    <a:pt x="33868" y="767"/>
                  </a:lnTo>
                  <a:lnTo>
                    <a:pt x="33376" y="845"/>
                  </a:lnTo>
                  <a:lnTo>
                    <a:pt x="32807" y="943"/>
                  </a:lnTo>
                  <a:lnTo>
                    <a:pt x="31589" y="1120"/>
                  </a:lnTo>
                  <a:lnTo>
                    <a:pt x="30194" y="1277"/>
                  </a:lnTo>
                  <a:lnTo>
                    <a:pt x="28603" y="1415"/>
                  </a:lnTo>
                  <a:lnTo>
                    <a:pt x="26835" y="1533"/>
                  </a:lnTo>
                  <a:lnTo>
                    <a:pt x="24890" y="1631"/>
                  </a:lnTo>
                  <a:lnTo>
                    <a:pt x="22768" y="1710"/>
                  </a:lnTo>
                  <a:lnTo>
                    <a:pt x="20490" y="1749"/>
                  </a:lnTo>
                  <a:lnTo>
                    <a:pt x="18054" y="1749"/>
                  </a:lnTo>
                  <a:lnTo>
                    <a:pt x="15912" y="1729"/>
                  </a:lnTo>
                  <a:lnTo>
                    <a:pt x="13889" y="1670"/>
                  </a:lnTo>
                  <a:lnTo>
                    <a:pt x="11983" y="1611"/>
                  </a:lnTo>
                  <a:lnTo>
                    <a:pt x="10215" y="1513"/>
                  </a:lnTo>
                  <a:lnTo>
                    <a:pt x="8585" y="1395"/>
                  </a:lnTo>
                  <a:lnTo>
                    <a:pt x="7092" y="1277"/>
                  </a:lnTo>
                  <a:lnTo>
                    <a:pt x="5717" y="1140"/>
                  </a:lnTo>
                  <a:lnTo>
                    <a:pt x="4519" y="983"/>
                  </a:lnTo>
                  <a:lnTo>
                    <a:pt x="3752" y="865"/>
                  </a:lnTo>
                  <a:lnTo>
                    <a:pt x="3065" y="767"/>
                  </a:lnTo>
                  <a:lnTo>
                    <a:pt x="2456" y="649"/>
                  </a:lnTo>
                  <a:lnTo>
                    <a:pt x="1925" y="531"/>
                  </a:lnTo>
                  <a:lnTo>
                    <a:pt x="1454" y="413"/>
                  </a:lnTo>
                  <a:lnTo>
                    <a:pt x="1081" y="295"/>
                  </a:lnTo>
                  <a:lnTo>
                    <a:pt x="766" y="197"/>
                  </a:lnTo>
                  <a:lnTo>
                    <a:pt x="550" y="7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9" name="Google Shape;11549;p74"/>
            <p:cNvSpPr/>
            <p:nvPr/>
          </p:nvSpPr>
          <p:spPr>
            <a:xfrm>
              <a:off x="-790309" y="-884364"/>
              <a:ext cx="594428" cy="48531"/>
            </a:xfrm>
            <a:custGeom>
              <a:avLst/>
              <a:gdLst/>
              <a:ahLst/>
              <a:cxnLst/>
              <a:rect l="l" t="t" r="r" b="b"/>
              <a:pathLst>
                <a:path w="36108" h="2948" extrusionOk="0">
                  <a:moveTo>
                    <a:pt x="452" y="1"/>
                  </a:moveTo>
                  <a:lnTo>
                    <a:pt x="373" y="20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8"/>
                  </a:lnTo>
                  <a:lnTo>
                    <a:pt x="98" y="256"/>
                  </a:lnTo>
                  <a:lnTo>
                    <a:pt x="59" y="374"/>
                  </a:lnTo>
                  <a:lnTo>
                    <a:pt x="20" y="492"/>
                  </a:lnTo>
                  <a:lnTo>
                    <a:pt x="0" y="64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550" y="1356"/>
                  </a:lnTo>
                  <a:lnTo>
                    <a:pt x="904" y="1474"/>
                  </a:lnTo>
                  <a:lnTo>
                    <a:pt x="1297" y="1592"/>
                  </a:lnTo>
                  <a:lnTo>
                    <a:pt x="1768" y="1690"/>
                  </a:lnTo>
                  <a:lnTo>
                    <a:pt x="2299" y="1808"/>
                  </a:lnTo>
                  <a:lnTo>
                    <a:pt x="2888" y="1926"/>
                  </a:lnTo>
                  <a:lnTo>
                    <a:pt x="3536" y="2024"/>
                  </a:lnTo>
                  <a:lnTo>
                    <a:pt x="4283" y="214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28"/>
                  </a:lnTo>
                  <a:lnTo>
                    <a:pt x="18054" y="2947"/>
                  </a:lnTo>
                  <a:lnTo>
                    <a:pt x="18839" y="2947"/>
                  </a:lnTo>
                  <a:lnTo>
                    <a:pt x="21315" y="2928"/>
                  </a:lnTo>
                  <a:lnTo>
                    <a:pt x="23692" y="2869"/>
                  </a:lnTo>
                  <a:lnTo>
                    <a:pt x="25951" y="2771"/>
                  </a:lnTo>
                  <a:lnTo>
                    <a:pt x="28092" y="2633"/>
                  </a:lnTo>
                  <a:lnTo>
                    <a:pt x="29605" y="2515"/>
                  </a:lnTo>
                  <a:lnTo>
                    <a:pt x="30999" y="2378"/>
                  </a:lnTo>
                  <a:lnTo>
                    <a:pt x="31864" y="2279"/>
                  </a:lnTo>
                  <a:lnTo>
                    <a:pt x="32630" y="2162"/>
                  </a:lnTo>
                  <a:lnTo>
                    <a:pt x="33318" y="2063"/>
                  </a:lnTo>
                  <a:lnTo>
                    <a:pt x="33927" y="1946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612"/>
                  </a:lnTo>
                  <a:lnTo>
                    <a:pt x="35675" y="1494"/>
                  </a:lnTo>
                  <a:lnTo>
                    <a:pt x="35832" y="1435"/>
                  </a:lnTo>
                  <a:lnTo>
                    <a:pt x="35891" y="1395"/>
                  </a:lnTo>
                  <a:lnTo>
                    <a:pt x="35950" y="1337"/>
                  </a:lnTo>
                  <a:lnTo>
                    <a:pt x="35989" y="1278"/>
                  </a:lnTo>
                  <a:lnTo>
                    <a:pt x="36048" y="1219"/>
                  </a:lnTo>
                  <a:lnTo>
                    <a:pt x="36068" y="1140"/>
                  </a:lnTo>
                  <a:lnTo>
                    <a:pt x="36087" y="1042"/>
                  </a:lnTo>
                  <a:lnTo>
                    <a:pt x="36107" y="944"/>
                  </a:lnTo>
                  <a:lnTo>
                    <a:pt x="36107" y="826"/>
                  </a:lnTo>
                  <a:lnTo>
                    <a:pt x="36107" y="708"/>
                  </a:lnTo>
                  <a:lnTo>
                    <a:pt x="36087" y="610"/>
                  </a:lnTo>
                  <a:lnTo>
                    <a:pt x="36048" y="511"/>
                  </a:lnTo>
                  <a:lnTo>
                    <a:pt x="36009" y="433"/>
                  </a:lnTo>
                  <a:lnTo>
                    <a:pt x="35930" y="315"/>
                  </a:lnTo>
                  <a:lnTo>
                    <a:pt x="35812" y="236"/>
                  </a:lnTo>
                  <a:lnTo>
                    <a:pt x="35753" y="197"/>
                  </a:lnTo>
                  <a:lnTo>
                    <a:pt x="35675" y="178"/>
                  </a:lnTo>
                  <a:lnTo>
                    <a:pt x="35557" y="256"/>
                  </a:lnTo>
                  <a:lnTo>
                    <a:pt x="35400" y="335"/>
                  </a:lnTo>
                  <a:lnTo>
                    <a:pt x="35203" y="413"/>
                  </a:lnTo>
                  <a:lnTo>
                    <a:pt x="34987" y="492"/>
                  </a:lnTo>
                  <a:lnTo>
                    <a:pt x="34398" y="649"/>
                  </a:lnTo>
                  <a:lnTo>
                    <a:pt x="33652" y="806"/>
                  </a:lnTo>
                  <a:lnTo>
                    <a:pt x="32768" y="944"/>
                  </a:lnTo>
                  <a:lnTo>
                    <a:pt x="31746" y="1101"/>
                  </a:lnTo>
                  <a:lnTo>
                    <a:pt x="30567" y="1238"/>
                  </a:lnTo>
                  <a:lnTo>
                    <a:pt x="29251" y="1356"/>
                  </a:lnTo>
                  <a:lnTo>
                    <a:pt x="28131" y="1454"/>
                  </a:lnTo>
                  <a:lnTo>
                    <a:pt x="26933" y="1533"/>
                  </a:lnTo>
                  <a:lnTo>
                    <a:pt x="25636" y="1592"/>
                  </a:lnTo>
                  <a:lnTo>
                    <a:pt x="24261" y="1651"/>
                  </a:lnTo>
                  <a:lnTo>
                    <a:pt x="22827" y="1710"/>
                  </a:lnTo>
                  <a:lnTo>
                    <a:pt x="21315" y="1729"/>
                  </a:lnTo>
                  <a:lnTo>
                    <a:pt x="19723" y="1749"/>
                  </a:lnTo>
                  <a:lnTo>
                    <a:pt x="18054" y="1749"/>
                  </a:lnTo>
                  <a:lnTo>
                    <a:pt x="16227" y="1729"/>
                  </a:lnTo>
                  <a:lnTo>
                    <a:pt x="14498" y="1690"/>
                  </a:lnTo>
                  <a:lnTo>
                    <a:pt x="12848" y="1631"/>
                  </a:lnTo>
                  <a:lnTo>
                    <a:pt x="11296" y="1572"/>
                  </a:lnTo>
                  <a:lnTo>
                    <a:pt x="9842" y="1474"/>
                  </a:lnTo>
                  <a:lnTo>
                    <a:pt x="8467" y="1395"/>
                  </a:lnTo>
                  <a:lnTo>
                    <a:pt x="7210" y="1278"/>
                  </a:lnTo>
                  <a:lnTo>
                    <a:pt x="6031" y="1160"/>
                  </a:lnTo>
                  <a:lnTo>
                    <a:pt x="4970" y="1042"/>
                  </a:lnTo>
                  <a:lnTo>
                    <a:pt x="4008" y="904"/>
                  </a:lnTo>
                  <a:lnTo>
                    <a:pt x="3163" y="767"/>
                  </a:lnTo>
                  <a:lnTo>
                    <a:pt x="2417" y="629"/>
                  </a:lnTo>
                  <a:lnTo>
                    <a:pt x="1768" y="492"/>
                  </a:lnTo>
                  <a:lnTo>
                    <a:pt x="1258" y="354"/>
                  </a:lnTo>
                  <a:lnTo>
                    <a:pt x="845" y="217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0" name="Google Shape;11550;p74"/>
            <p:cNvSpPr/>
            <p:nvPr/>
          </p:nvSpPr>
          <p:spPr>
            <a:xfrm>
              <a:off x="-790309" y="-814511"/>
              <a:ext cx="594428" cy="48219"/>
            </a:xfrm>
            <a:custGeom>
              <a:avLst/>
              <a:gdLst/>
              <a:ahLst/>
              <a:cxnLst/>
              <a:rect l="l" t="t" r="r" b="b"/>
              <a:pathLst>
                <a:path w="36108" h="2929" extrusionOk="0">
                  <a:moveTo>
                    <a:pt x="452" y="1"/>
                  </a:moveTo>
                  <a:lnTo>
                    <a:pt x="373" y="21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8"/>
                  </a:lnTo>
                  <a:lnTo>
                    <a:pt x="98" y="256"/>
                  </a:lnTo>
                  <a:lnTo>
                    <a:pt x="59" y="355"/>
                  </a:lnTo>
                  <a:lnTo>
                    <a:pt x="20" y="492"/>
                  </a:lnTo>
                  <a:lnTo>
                    <a:pt x="0" y="630"/>
                  </a:lnTo>
                  <a:lnTo>
                    <a:pt x="20" y="787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1"/>
                  </a:lnTo>
                  <a:lnTo>
                    <a:pt x="177" y="1180"/>
                  </a:lnTo>
                  <a:lnTo>
                    <a:pt x="256" y="1239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570" y="1356"/>
                  </a:lnTo>
                  <a:lnTo>
                    <a:pt x="924" y="1474"/>
                  </a:lnTo>
                  <a:lnTo>
                    <a:pt x="1316" y="1592"/>
                  </a:lnTo>
                  <a:lnTo>
                    <a:pt x="1768" y="1690"/>
                  </a:lnTo>
                  <a:lnTo>
                    <a:pt x="2299" y="1808"/>
                  </a:lnTo>
                  <a:lnTo>
                    <a:pt x="2888" y="1926"/>
                  </a:lnTo>
                  <a:lnTo>
                    <a:pt x="3556" y="2024"/>
                  </a:lnTo>
                  <a:lnTo>
                    <a:pt x="4283" y="2142"/>
                  </a:lnTo>
                  <a:lnTo>
                    <a:pt x="5088" y="2240"/>
                  </a:lnTo>
                  <a:lnTo>
                    <a:pt x="6444" y="2398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2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1020" y="2928"/>
                  </a:lnTo>
                  <a:lnTo>
                    <a:pt x="23122" y="2869"/>
                  </a:lnTo>
                  <a:lnTo>
                    <a:pt x="25283" y="2791"/>
                  </a:lnTo>
                  <a:lnTo>
                    <a:pt x="27326" y="2692"/>
                  </a:lnTo>
                  <a:lnTo>
                    <a:pt x="29251" y="2535"/>
                  </a:lnTo>
                  <a:lnTo>
                    <a:pt x="30999" y="2378"/>
                  </a:lnTo>
                  <a:lnTo>
                    <a:pt x="31864" y="2260"/>
                  </a:lnTo>
                  <a:lnTo>
                    <a:pt x="32630" y="2162"/>
                  </a:lnTo>
                  <a:lnTo>
                    <a:pt x="33318" y="2044"/>
                  </a:lnTo>
                  <a:lnTo>
                    <a:pt x="33927" y="1946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53" y="1455"/>
                  </a:lnTo>
                  <a:lnTo>
                    <a:pt x="35852" y="1415"/>
                  </a:lnTo>
                  <a:lnTo>
                    <a:pt x="35950" y="1337"/>
                  </a:lnTo>
                  <a:lnTo>
                    <a:pt x="36009" y="1278"/>
                  </a:lnTo>
                  <a:lnTo>
                    <a:pt x="36048" y="1199"/>
                  </a:lnTo>
                  <a:lnTo>
                    <a:pt x="36068" y="1121"/>
                  </a:lnTo>
                  <a:lnTo>
                    <a:pt x="36087" y="1042"/>
                  </a:lnTo>
                  <a:lnTo>
                    <a:pt x="36107" y="806"/>
                  </a:lnTo>
                  <a:lnTo>
                    <a:pt x="36107" y="708"/>
                  </a:lnTo>
                  <a:lnTo>
                    <a:pt x="36087" y="610"/>
                  </a:lnTo>
                  <a:lnTo>
                    <a:pt x="36029" y="453"/>
                  </a:lnTo>
                  <a:lnTo>
                    <a:pt x="35930" y="335"/>
                  </a:lnTo>
                  <a:lnTo>
                    <a:pt x="35832" y="237"/>
                  </a:lnTo>
                  <a:lnTo>
                    <a:pt x="35753" y="197"/>
                  </a:lnTo>
                  <a:lnTo>
                    <a:pt x="35675" y="178"/>
                  </a:lnTo>
                  <a:lnTo>
                    <a:pt x="35518" y="276"/>
                  </a:lnTo>
                  <a:lnTo>
                    <a:pt x="35262" y="374"/>
                  </a:lnTo>
                  <a:lnTo>
                    <a:pt x="34948" y="492"/>
                  </a:lnTo>
                  <a:lnTo>
                    <a:pt x="34575" y="590"/>
                  </a:lnTo>
                  <a:lnTo>
                    <a:pt x="34103" y="708"/>
                  </a:lnTo>
                  <a:lnTo>
                    <a:pt x="33573" y="806"/>
                  </a:lnTo>
                  <a:lnTo>
                    <a:pt x="32984" y="905"/>
                  </a:lnTo>
                  <a:lnTo>
                    <a:pt x="32316" y="1022"/>
                  </a:lnTo>
                  <a:lnTo>
                    <a:pt x="31589" y="1121"/>
                  </a:lnTo>
                  <a:lnTo>
                    <a:pt x="30783" y="1199"/>
                  </a:lnTo>
                  <a:lnTo>
                    <a:pt x="29919" y="1298"/>
                  </a:lnTo>
                  <a:lnTo>
                    <a:pt x="28996" y="1376"/>
                  </a:lnTo>
                  <a:lnTo>
                    <a:pt x="27994" y="1455"/>
                  </a:lnTo>
                  <a:lnTo>
                    <a:pt x="26933" y="1533"/>
                  </a:lnTo>
                  <a:lnTo>
                    <a:pt x="25833" y="1592"/>
                  </a:lnTo>
                  <a:lnTo>
                    <a:pt x="24654" y="1631"/>
                  </a:lnTo>
                  <a:lnTo>
                    <a:pt x="23122" y="1690"/>
                  </a:lnTo>
                  <a:lnTo>
                    <a:pt x="21531" y="1730"/>
                  </a:lnTo>
                  <a:lnTo>
                    <a:pt x="19822" y="1749"/>
                  </a:lnTo>
                  <a:lnTo>
                    <a:pt x="18054" y="1749"/>
                  </a:lnTo>
                  <a:lnTo>
                    <a:pt x="16227" y="1730"/>
                  </a:lnTo>
                  <a:lnTo>
                    <a:pt x="14498" y="1690"/>
                  </a:lnTo>
                  <a:lnTo>
                    <a:pt x="12867" y="1631"/>
                  </a:lnTo>
                  <a:lnTo>
                    <a:pt x="11316" y="1573"/>
                  </a:lnTo>
                  <a:lnTo>
                    <a:pt x="9862" y="1474"/>
                  </a:lnTo>
                  <a:lnTo>
                    <a:pt x="8487" y="1376"/>
                  </a:lnTo>
                  <a:lnTo>
                    <a:pt x="7229" y="1278"/>
                  </a:lnTo>
                  <a:lnTo>
                    <a:pt x="6070" y="1160"/>
                  </a:lnTo>
                  <a:lnTo>
                    <a:pt x="4990" y="1042"/>
                  </a:lnTo>
                  <a:lnTo>
                    <a:pt x="4027" y="905"/>
                  </a:lnTo>
                  <a:lnTo>
                    <a:pt x="3183" y="767"/>
                  </a:lnTo>
                  <a:lnTo>
                    <a:pt x="2436" y="630"/>
                  </a:lnTo>
                  <a:lnTo>
                    <a:pt x="1788" y="492"/>
                  </a:lnTo>
                  <a:lnTo>
                    <a:pt x="1277" y="355"/>
                  </a:lnTo>
                  <a:lnTo>
                    <a:pt x="865" y="217"/>
                  </a:lnTo>
                  <a:lnTo>
                    <a:pt x="570" y="80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1" name="Google Shape;11551;p74"/>
            <p:cNvSpPr/>
            <p:nvPr/>
          </p:nvSpPr>
          <p:spPr>
            <a:xfrm>
              <a:off x="-790309" y="-744641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0"/>
                  </a:moveTo>
                  <a:lnTo>
                    <a:pt x="373" y="20"/>
                  </a:lnTo>
                  <a:lnTo>
                    <a:pt x="295" y="40"/>
                  </a:lnTo>
                  <a:lnTo>
                    <a:pt x="236" y="98"/>
                  </a:lnTo>
                  <a:lnTo>
                    <a:pt x="157" y="15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1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590" y="1356"/>
                  </a:lnTo>
                  <a:lnTo>
                    <a:pt x="924" y="1474"/>
                  </a:lnTo>
                  <a:lnTo>
                    <a:pt x="1336" y="1591"/>
                  </a:lnTo>
                  <a:lnTo>
                    <a:pt x="1788" y="1690"/>
                  </a:lnTo>
                  <a:lnTo>
                    <a:pt x="2318" y="1808"/>
                  </a:lnTo>
                  <a:lnTo>
                    <a:pt x="2888" y="1925"/>
                  </a:lnTo>
                  <a:lnTo>
                    <a:pt x="3556" y="2024"/>
                  </a:lnTo>
                  <a:lnTo>
                    <a:pt x="4283" y="2122"/>
                  </a:lnTo>
                  <a:lnTo>
                    <a:pt x="5088" y="2240"/>
                  </a:lnTo>
                  <a:lnTo>
                    <a:pt x="6306" y="2377"/>
                  </a:lnTo>
                  <a:lnTo>
                    <a:pt x="7622" y="2495"/>
                  </a:lnTo>
                  <a:lnTo>
                    <a:pt x="8978" y="2613"/>
                  </a:lnTo>
                  <a:lnTo>
                    <a:pt x="10432" y="2692"/>
                  </a:lnTo>
                  <a:lnTo>
                    <a:pt x="11925" y="2770"/>
                  </a:lnTo>
                  <a:lnTo>
                    <a:pt x="13476" y="2849"/>
                  </a:lnTo>
                  <a:lnTo>
                    <a:pt x="15048" y="2888"/>
                  </a:lnTo>
                  <a:lnTo>
                    <a:pt x="16679" y="2908"/>
                  </a:lnTo>
                  <a:lnTo>
                    <a:pt x="18054" y="2927"/>
                  </a:lnTo>
                  <a:lnTo>
                    <a:pt x="20549" y="2927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1864" y="2259"/>
                  </a:lnTo>
                  <a:lnTo>
                    <a:pt x="32630" y="2161"/>
                  </a:lnTo>
                  <a:lnTo>
                    <a:pt x="33318" y="2043"/>
                  </a:lnTo>
                  <a:lnTo>
                    <a:pt x="33927" y="1945"/>
                  </a:lnTo>
                  <a:lnTo>
                    <a:pt x="34457" y="1827"/>
                  </a:lnTo>
                  <a:lnTo>
                    <a:pt x="34928" y="1709"/>
                  </a:lnTo>
                  <a:lnTo>
                    <a:pt x="35321" y="1591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415"/>
                  </a:lnTo>
                  <a:lnTo>
                    <a:pt x="35970" y="1316"/>
                  </a:lnTo>
                  <a:lnTo>
                    <a:pt x="36009" y="1257"/>
                  </a:lnTo>
                  <a:lnTo>
                    <a:pt x="36048" y="1199"/>
                  </a:lnTo>
                  <a:lnTo>
                    <a:pt x="36107" y="1022"/>
                  </a:lnTo>
                  <a:lnTo>
                    <a:pt x="36107" y="806"/>
                  </a:lnTo>
                  <a:lnTo>
                    <a:pt x="36087" y="609"/>
                  </a:lnTo>
                  <a:lnTo>
                    <a:pt x="36029" y="452"/>
                  </a:lnTo>
                  <a:lnTo>
                    <a:pt x="35950" y="334"/>
                  </a:lnTo>
                  <a:lnTo>
                    <a:pt x="35852" y="256"/>
                  </a:lnTo>
                  <a:lnTo>
                    <a:pt x="35753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295"/>
                  </a:lnTo>
                  <a:lnTo>
                    <a:pt x="35105" y="432"/>
                  </a:lnTo>
                  <a:lnTo>
                    <a:pt x="34634" y="570"/>
                  </a:lnTo>
                  <a:lnTo>
                    <a:pt x="34044" y="707"/>
                  </a:lnTo>
                  <a:lnTo>
                    <a:pt x="33337" y="845"/>
                  </a:lnTo>
                  <a:lnTo>
                    <a:pt x="32512" y="982"/>
                  </a:lnTo>
                  <a:lnTo>
                    <a:pt x="31589" y="1100"/>
                  </a:lnTo>
                  <a:lnTo>
                    <a:pt x="30548" y="1218"/>
                  </a:lnTo>
                  <a:lnTo>
                    <a:pt x="29389" y="1336"/>
                  </a:lnTo>
                  <a:lnTo>
                    <a:pt x="28151" y="1434"/>
                  </a:lnTo>
                  <a:lnTo>
                    <a:pt x="26796" y="1533"/>
                  </a:lnTo>
                  <a:lnTo>
                    <a:pt x="25342" y="1611"/>
                  </a:lnTo>
                  <a:lnTo>
                    <a:pt x="23790" y="1670"/>
                  </a:lnTo>
                  <a:lnTo>
                    <a:pt x="22140" y="1709"/>
                  </a:lnTo>
                  <a:lnTo>
                    <a:pt x="20411" y="1729"/>
                  </a:lnTo>
                  <a:lnTo>
                    <a:pt x="18564" y="1749"/>
                  </a:lnTo>
                  <a:lnTo>
                    <a:pt x="18054" y="1749"/>
                  </a:lnTo>
                  <a:lnTo>
                    <a:pt x="16246" y="1729"/>
                  </a:lnTo>
                  <a:lnTo>
                    <a:pt x="14518" y="1690"/>
                  </a:lnTo>
                  <a:lnTo>
                    <a:pt x="12887" y="1631"/>
                  </a:lnTo>
                  <a:lnTo>
                    <a:pt x="11335" y="1552"/>
                  </a:lnTo>
                  <a:lnTo>
                    <a:pt x="9882" y="1474"/>
                  </a:lnTo>
                  <a:lnTo>
                    <a:pt x="8526" y="1375"/>
                  </a:lnTo>
                  <a:lnTo>
                    <a:pt x="7249" y="1277"/>
                  </a:lnTo>
                  <a:lnTo>
                    <a:pt x="6090" y="1159"/>
                  </a:lnTo>
                  <a:lnTo>
                    <a:pt x="5029" y="1041"/>
                  </a:lnTo>
                  <a:lnTo>
                    <a:pt x="4067" y="904"/>
                  </a:lnTo>
                  <a:lnTo>
                    <a:pt x="3202" y="766"/>
                  </a:lnTo>
                  <a:lnTo>
                    <a:pt x="2456" y="629"/>
                  </a:lnTo>
                  <a:lnTo>
                    <a:pt x="1827" y="491"/>
                  </a:lnTo>
                  <a:lnTo>
                    <a:pt x="1297" y="354"/>
                  </a:lnTo>
                  <a:lnTo>
                    <a:pt x="884" y="216"/>
                  </a:lnTo>
                  <a:lnTo>
                    <a:pt x="570" y="7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2" name="Google Shape;11552;p74"/>
            <p:cNvSpPr/>
            <p:nvPr/>
          </p:nvSpPr>
          <p:spPr>
            <a:xfrm>
              <a:off x="-779311" y="-721362"/>
              <a:ext cx="579859" cy="141018"/>
            </a:xfrm>
            <a:custGeom>
              <a:avLst/>
              <a:gdLst/>
              <a:ahLst/>
              <a:cxnLst/>
              <a:rect l="l" t="t" r="r" b="b"/>
              <a:pathLst>
                <a:path w="35223" h="8566" extrusionOk="0">
                  <a:moveTo>
                    <a:pt x="35184" y="1"/>
                  </a:moveTo>
                  <a:lnTo>
                    <a:pt x="35105" y="40"/>
                  </a:lnTo>
                  <a:lnTo>
                    <a:pt x="35007" y="60"/>
                  </a:lnTo>
                  <a:lnTo>
                    <a:pt x="34653" y="177"/>
                  </a:lnTo>
                  <a:lnTo>
                    <a:pt x="34260" y="295"/>
                  </a:lnTo>
                  <a:lnTo>
                    <a:pt x="33789" y="413"/>
                  </a:lnTo>
                  <a:lnTo>
                    <a:pt x="33259" y="531"/>
                  </a:lnTo>
                  <a:lnTo>
                    <a:pt x="32650" y="629"/>
                  </a:lnTo>
                  <a:lnTo>
                    <a:pt x="31962" y="747"/>
                  </a:lnTo>
                  <a:lnTo>
                    <a:pt x="31196" y="845"/>
                  </a:lnTo>
                  <a:lnTo>
                    <a:pt x="30331" y="944"/>
                  </a:lnTo>
                  <a:lnTo>
                    <a:pt x="29055" y="1081"/>
                  </a:lnTo>
                  <a:lnTo>
                    <a:pt x="27699" y="1199"/>
                  </a:lnTo>
                  <a:lnTo>
                    <a:pt x="26245" y="1297"/>
                  </a:lnTo>
                  <a:lnTo>
                    <a:pt x="24752" y="1376"/>
                  </a:lnTo>
                  <a:lnTo>
                    <a:pt x="23181" y="1435"/>
                  </a:lnTo>
                  <a:lnTo>
                    <a:pt x="21550" y="1474"/>
                  </a:lnTo>
                  <a:lnTo>
                    <a:pt x="19881" y="1513"/>
                  </a:lnTo>
                  <a:lnTo>
                    <a:pt x="17386" y="1513"/>
                  </a:lnTo>
                  <a:lnTo>
                    <a:pt x="16011" y="1494"/>
                  </a:lnTo>
                  <a:lnTo>
                    <a:pt x="15087" y="2024"/>
                  </a:lnTo>
                  <a:lnTo>
                    <a:pt x="14144" y="2515"/>
                  </a:lnTo>
                  <a:lnTo>
                    <a:pt x="13182" y="2987"/>
                  </a:lnTo>
                  <a:lnTo>
                    <a:pt x="12219" y="3419"/>
                  </a:lnTo>
                  <a:lnTo>
                    <a:pt x="11257" y="3831"/>
                  </a:lnTo>
                  <a:lnTo>
                    <a:pt x="10274" y="4205"/>
                  </a:lnTo>
                  <a:lnTo>
                    <a:pt x="9272" y="4558"/>
                  </a:lnTo>
                  <a:lnTo>
                    <a:pt x="8271" y="4892"/>
                  </a:lnTo>
                  <a:lnTo>
                    <a:pt x="7269" y="5187"/>
                  </a:lnTo>
                  <a:lnTo>
                    <a:pt x="6247" y="5462"/>
                  </a:lnTo>
                  <a:lnTo>
                    <a:pt x="5206" y="5717"/>
                  </a:lnTo>
                  <a:lnTo>
                    <a:pt x="4184" y="5953"/>
                  </a:lnTo>
                  <a:lnTo>
                    <a:pt x="3143" y="6149"/>
                  </a:lnTo>
                  <a:lnTo>
                    <a:pt x="2102" y="6326"/>
                  </a:lnTo>
                  <a:lnTo>
                    <a:pt x="1061" y="6464"/>
                  </a:lnTo>
                  <a:lnTo>
                    <a:pt x="0" y="6601"/>
                  </a:lnTo>
                  <a:lnTo>
                    <a:pt x="59" y="6680"/>
                  </a:lnTo>
                  <a:lnTo>
                    <a:pt x="79" y="6778"/>
                  </a:lnTo>
                  <a:lnTo>
                    <a:pt x="157" y="6837"/>
                  </a:lnTo>
                  <a:lnTo>
                    <a:pt x="295" y="6916"/>
                  </a:lnTo>
                  <a:lnTo>
                    <a:pt x="629" y="7053"/>
                  </a:lnTo>
                  <a:lnTo>
                    <a:pt x="1100" y="7191"/>
                  </a:lnTo>
                  <a:lnTo>
                    <a:pt x="1690" y="7348"/>
                  </a:lnTo>
                  <a:lnTo>
                    <a:pt x="2416" y="7505"/>
                  </a:lnTo>
                  <a:lnTo>
                    <a:pt x="3261" y="7642"/>
                  </a:lnTo>
                  <a:lnTo>
                    <a:pt x="4224" y="7780"/>
                  </a:lnTo>
                  <a:lnTo>
                    <a:pt x="5285" y="7917"/>
                  </a:lnTo>
                  <a:lnTo>
                    <a:pt x="6463" y="8055"/>
                  </a:lnTo>
                  <a:lnTo>
                    <a:pt x="7760" y="8173"/>
                  </a:lnTo>
                  <a:lnTo>
                    <a:pt x="9135" y="8271"/>
                  </a:lnTo>
                  <a:lnTo>
                    <a:pt x="10628" y="8369"/>
                  </a:lnTo>
                  <a:lnTo>
                    <a:pt x="12219" y="8448"/>
                  </a:lnTo>
                  <a:lnTo>
                    <a:pt x="13909" y="8507"/>
                  </a:lnTo>
                  <a:lnTo>
                    <a:pt x="15696" y="8546"/>
                  </a:lnTo>
                  <a:lnTo>
                    <a:pt x="17562" y="8566"/>
                  </a:lnTo>
                  <a:lnTo>
                    <a:pt x="20490" y="8566"/>
                  </a:lnTo>
                  <a:lnTo>
                    <a:pt x="23063" y="8526"/>
                  </a:lnTo>
                  <a:lnTo>
                    <a:pt x="25322" y="8467"/>
                  </a:lnTo>
                  <a:lnTo>
                    <a:pt x="27287" y="8369"/>
                  </a:lnTo>
                  <a:lnTo>
                    <a:pt x="28956" y="8232"/>
                  </a:lnTo>
                  <a:lnTo>
                    <a:pt x="30371" y="8114"/>
                  </a:lnTo>
                  <a:lnTo>
                    <a:pt x="31549" y="7957"/>
                  </a:lnTo>
                  <a:lnTo>
                    <a:pt x="32512" y="7800"/>
                  </a:lnTo>
                  <a:lnTo>
                    <a:pt x="33278" y="7642"/>
                  </a:lnTo>
                  <a:lnTo>
                    <a:pt x="33868" y="7505"/>
                  </a:lnTo>
                  <a:lnTo>
                    <a:pt x="34319" y="7348"/>
                  </a:lnTo>
                  <a:lnTo>
                    <a:pt x="34634" y="7230"/>
                  </a:lnTo>
                  <a:lnTo>
                    <a:pt x="34850" y="7112"/>
                  </a:lnTo>
                  <a:lnTo>
                    <a:pt x="34968" y="7014"/>
                  </a:lnTo>
                  <a:lnTo>
                    <a:pt x="35027" y="6955"/>
                  </a:lnTo>
                  <a:lnTo>
                    <a:pt x="35046" y="6916"/>
                  </a:lnTo>
                  <a:lnTo>
                    <a:pt x="35125" y="6798"/>
                  </a:lnTo>
                  <a:lnTo>
                    <a:pt x="35223" y="6699"/>
                  </a:lnTo>
                  <a:lnTo>
                    <a:pt x="35184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3" name="Google Shape;11553;p74"/>
            <p:cNvSpPr/>
            <p:nvPr/>
          </p:nvSpPr>
          <p:spPr>
            <a:xfrm>
              <a:off x="-715928" y="-1339736"/>
              <a:ext cx="514865" cy="414295"/>
            </a:xfrm>
            <a:custGeom>
              <a:avLst/>
              <a:gdLst/>
              <a:ahLst/>
              <a:cxnLst/>
              <a:rect l="l" t="t" r="r" b="b"/>
              <a:pathLst>
                <a:path w="31275" h="25166" extrusionOk="0">
                  <a:moveTo>
                    <a:pt x="31196" y="1"/>
                  </a:moveTo>
                  <a:lnTo>
                    <a:pt x="30685" y="178"/>
                  </a:lnTo>
                  <a:lnTo>
                    <a:pt x="30057" y="335"/>
                  </a:lnTo>
                  <a:lnTo>
                    <a:pt x="29310" y="492"/>
                  </a:lnTo>
                  <a:lnTo>
                    <a:pt x="28407" y="649"/>
                  </a:lnTo>
                  <a:lnTo>
                    <a:pt x="28014" y="1494"/>
                  </a:lnTo>
                  <a:lnTo>
                    <a:pt x="27582" y="2339"/>
                  </a:lnTo>
                  <a:lnTo>
                    <a:pt x="27149" y="3164"/>
                  </a:lnTo>
                  <a:lnTo>
                    <a:pt x="26698" y="3989"/>
                  </a:lnTo>
                  <a:lnTo>
                    <a:pt x="26226" y="4794"/>
                  </a:lnTo>
                  <a:lnTo>
                    <a:pt x="25735" y="5600"/>
                  </a:lnTo>
                  <a:lnTo>
                    <a:pt x="25224" y="6385"/>
                  </a:lnTo>
                  <a:lnTo>
                    <a:pt x="24713" y="7171"/>
                  </a:lnTo>
                  <a:lnTo>
                    <a:pt x="24163" y="7937"/>
                  </a:lnTo>
                  <a:lnTo>
                    <a:pt x="23613" y="8704"/>
                  </a:lnTo>
                  <a:lnTo>
                    <a:pt x="23024" y="9450"/>
                  </a:lnTo>
                  <a:lnTo>
                    <a:pt x="22435" y="10197"/>
                  </a:lnTo>
                  <a:lnTo>
                    <a:pt x="21806" y="10923"/>
                  </a:lnTo>
                  <a:lnTo>
                    <a:pt x="21177" y="11631"/>
                  </a:lnTo>
                  <a:lnTo>
                    <a:pt x="20510" y="12318"/>
                  </a:lnTo>
                  <a:lnTo>
                    <a:pt x="19842" y="13006"/>
                  </a:lnTo>
                  <a:lnTo>
                    <a:pt x="18761" y="14008"/>
                  </a:lnTo>
                  <a:lnTo>
                    <a:pt x="17661" y="14970"/>
                  </a:lnTo>
                  <a:lnTo>
                    <a:pt x="16541" y="15894"/>
                  </a:lnTo>
                  <a:lnTo>
                    <a:pt x="15382" y="16778"/>
                  </a:lnTo>
                  <a:lnTo>
                    <a:pt x="14204" y="17622"/>
                  </a:lnTo>
                  <a:lnTo>
                    <a:pt x="13005" y="18447"/>
                  </a:lnTo>
                  <a:lnTo>
                    <a:pt x="11787" y="19213"/>
                  </a:lnTo>
                  <a:lnTo>
                    <a:pt x="10530" y="19960"/>
                  </a:lnTo>
                  <a:lnTo>
                    <a:pt x="9273" y="20648"/>
                  </a:lnTo>
                  <a:lnTo>
                    <a:pt x="7996" y="21315"/>
                  </a:lnTo>
                  <a:lnTo>
                    <a:pt x="6699" y="21924"/>
                  </a:lnTo>
                  <a:lnTo>
                    <a:pt x="5383" y="22514"/>
                  </a:lnTo>
                  <a:lnTo>
                    <a:pt x="4047" y="23044"/>
                  </a:lnTo>
                  <a:lnTo>
                    <a:pt x="2711" y="23535"/>
                  </a:lnTo>
                  <a:lnTo>
                    <a:pt x="1356" y="23987"/>
                  </a:lnTo>
                  <a:lnTo>
                    <a:pt x="1" y="24400"/>
                  </a:lnTo>
                  <a:lnTo>
                    <a:pt x="1199" y="24557"/>
                  </a:lnTo>
                  <a:lnTo>
                    <a:pt x="2574" y="24694"/>
                  </a:lnTo>
                  <a:lnTo>
                    <a:pt x="4067" y="24812"/>
                  </a:lnTo>
                  <a:lnTo>
                    <a:pt x="5697" y="24930"/>
                  </a:lnTo>
                  <a:lnTo>
                    <a:pt x="7465" y="25028"/>
                  </a:lnTo>
                  <a:lnTo>
                    <a:pt x="9371" y="25087"/>
                  </a:lnTo>
                  <a:lnTo>
                    <a:pt x="11394" y="25146"/>
                  </a:lnTo>
                  <a:lnTo>
                    <a:pt x="13536" y="25166"/>
                  </a:lnTo>
                  <a:lnTo>
                    <a:pt x="15972" y="25166"/>
                  </a:lnTo>
                  <a:lnTo>
                    <a:pt x="18250" y="25127"/>
                  </a:lnTo>
                  <a:lnTo>
                    <a:pt x="20372" y="25048"/>
                  </a:lnTo>
                  <a:lnTo>
                    <a:pt x="22317" y="24950"/>
                  </a:lnTo>
                  <a:lnTo>
                    <a:pt x="24085" y="24832"/>
                  </a:lnTo>
                  <a:lnTo>
                    <a:pt x="25676" y="24694"/>
                  </a:lnTo>
                  <a:lnTo>
                    <a:pt x="27071" y="24537"/>
                  </a:lnTo>
                  <a:lnTo>
                    <a:pt x="28289" y="24360"/>
                  </a:lnTo>
                  <a:lnTo>
                    <a:pt x="28682" y="23732"/>
                  </a:lnTo>
                  <a:lnTo>
                    <a:pt x="29094" y="23103"/>
                  </a:lnTo>
                  <a:lnTo>
                    <a:pt x="29467" y="22475"/>
                  </a:lnTo>
                  <a:lnTo>
                    <a:pt x="29860" y="21826"/>
                  </a:lnTo>
                  <a:lnTo>
                    <a:pt x="30214" y="21158"/>
                  </a:lnTo>
                  <a:lnTo>
                    <a:pt x="30587" y="20490"/>
                  </a:lnTo>
                  <a:lnTo>
                    <a:pt x="30921" y="19822"/>
                  </a:lnTo>
                  <a:lnTo>
                    <a:pt x="31275" y="19135"/>
                  </a:lnTo>
                  <a:lnTo>
                    <a:pt x="31196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4" name="Google Shape;11554;p74"/>
            <p:cNvSpPr/>
            <p:nvPr/>
          </p:nvSpPr>
          <p:spPr>
            <a:xfrm>
              <a:off x="-484686" y="-791216"/>
              <a:ext cx="284604" cy="75365"/>
            </a:xfrm>
            <a:custGeom>
              <a:avLst/>
              <a:gdLst/>
              <a:ahLst/>
              <a:cxnLst/>
              <a:rect l="l" t="t" r="r" b="b"/>
              <a:pathLst>
                <a:path w="17288" h="4578" extrusionOk="0">
                  <a:moveTo>
                    <a:pt x="17288" y="0"/>
                  </a:moveTo>
                  <a:lnTo>
                    <a:pt x="17189" y="40"/>
                  </a:lnTo>
                  <a:lnTo>
                    <a:pt x="17111" y="59"/>
                  </a:lnTo>
                  <a:lnTo>
                    <a:pt x="16757" y="177"/>
                  </a:lnTo>
                  <a:lnTo>
                    <a:pt x="16364" y="295"/>
                  </a:lnTo>
                  <a:lnTo>
                    <a:pt x="15893" y="413"/>
                  </a:lnTo>
                  <a:lnTo>
                    <a:pt x="15363" y="531"/>
                  </a:lnTo>
                  <a:lnTo>
                    <a:pt x="14754" y="629"/>
                  </a:lnTo>
                  <a:lnTo>
                    <a:pt x="14066" y="747"/>
                  </a:lnTo>
                  <a:lnTo>
                    <a:pt x="13300" y="845"/>
                  </a:lnTo>
                  <a:lnTo>
                    <a:pt x="12435" y="963"/>
                  </a:lnTo>
                  <a:lnTo>
                    <a:pt x="10687" y="1120"/>
                  </a:lnTo>
                  <a:lnTo>
                    <a:pt x="8762" y="1277"/>
                  </a:lnTo>
                  <a:lnTo>
                    <a:pt x="6719" y="1376"/>
                  </a:lnTo>
                  <a:lnTo>
                    <a:pt x="4558" y="1454"/>
                  </a:lnTo>
                  <a:lnTo>
                    <a:pt x="3536" y="2240"/>
                  </a:lnTo>
                  <a:lnTo>
                    <a:pt x="2476" y="2986"/>
                  </a:lnTo>
                  <a:lnTo>
                    <a:pt x="1395" y="3713"/>
                  </a:lnTo>
                  <a:lnTo>
                    <a:pt x="275" y="4401"/>
                  </a:lnTo>
                  <a:lnTo>
                    <a:pt x="0" y="4578"/>
                  </a:lnTo>
                  <a:lnTo>
                    <a:pt x="1847" y="4558"/>
                  </a:lnTo>
                  <a:lnTo>
                    <a:pt x="3576" y="4538"/>
                  </a:lnTo>
                  <a:lnTo>
                    <a:pt x="5226" y="4499"/>
                  </a:lnTo>
                  <a:lnTo>
                    <a:pt x="6778" y="4440"/>
                  </a:lnTo>
                  <a:lnTo>
                    <a:pt x="8232" y="4362"/>
                  </a:lnTo>
                  <a:lnTo>
                    <a:pt x="9587" y="4263"/>
                  </a:lnTo>
                  <a:lnTo>
                    <a:pt x="10825" y="4165"/>
                  </a:lnTo>
                  <a:lnTo>
                    <a:pt x="11984" y="4047"/>
                  </a:lnTo>
                  <a:lnTo>
                    <a:pt x="13025" y="3929"/>
                  </a:lnTo>
                  <a:lnTo>
                    <a:pt x="13948" y="3811"/>
                  </a:lnTo>
                  <a:lnTo>
                    <a:pt x="14773" y="3674"/>
                  </a:lnTo>
                  <a:lnTo>
                    <a:pt x="15480" y="3536"/>
                  </a:lnTo>
                  <a:lnTo>
                    <a:pt x="16070" y="3399"/>
                  </a:lnTo>
                  <a:lnTo>
                    <a:pt x="16541" y="3261"/>
                  </a:lnTo>
                  <a:lnTo>
                    <a:pt x="16875" y="3124"/>
                  </a:lnTo>
                  <a:lnTo>
                    <a:pt x="17013" y="3065"/>
                  </a:lnTo>
                  <a:lnTo>
                    <a:pt x="17111" y="3006"/>
                  </a:lnTo>
                  <a:lnTo>
                    <a:pt x="17189" y="3026"/>
                  </a:lnTo>
                  <a:lnTo>
                    <a:pt x="17288" y="3085"/>
                  </a:lnTo>
                  <a:lnTo>
                    <a:pt x="17288" y="0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5" name="Google Shape;11555;p74"/>
            <p:cNvSpPr/>
            <p:nvPr/>
          </p:nvSpPr>
          <p:spPr>
            <a:xfrm>
              <a:off x="-250217" y="-1024730"/>
              <a:ext cx="49503" cy="86049"/>
            </a:xfrm>
            <a:custGeom>
              <a:avLst/>
              <a:gdLst/>
              <a:ahLst/>
              <a:cxnLst/>
              <a:rect l="l" t="t" r="r" b="b"/>
              <a:pathLst>
                <a:path w="3007" h="5227" extrusionOk="0">
                  <a:moveTo>
                    <a:pt x="2987" y="1"/>
                  </a:moveTo>
                  <a:lnTo>
                    <a:pt x="2633" y="688"/>
                  </a:lnTo>
                  <a:lnTo>
                    <a:pt x="2299" y="1356"/>
                  </a:lnTo>
                  <a:lnTo>
                    <a:pt x="1926" y="2024"/>
                  </a:lnTo>
                  <a:lnTo>
                    <a:pt x="1572" y="2692"/>
                  </a:lnTo>
                  <a:lnTo>
                    <a:pt x="1179" y="3341"/>
                  </a:lnTo>
                  <a:lnTo>
                    <a:pt x="806" y="3969"/>
                  </a:lnTo>
                  <a:lnTo>
                    <a:pt x="394" y="4598"/>
                  </a:lnTo>
                  <a:lnTo>
                    <a:pt x="1" y="5226"/>
                  </a:lnTo>
                  <a:lnTo>
                    <a:pt x="1" y="5226"/>
                  </a:lnTo>
                  <a:lnTo>
                    <a:pt x="570" y="5128"/>
                  </a:lnTo>
                  <a:lnTo>
                    <a:pt x="1062" y="5050"/>
                  </a:lnTo>
                  <a:lnTo>
                    <a:pt x="1513" y="4951"/>
                  </a:lnTo>
                  <a:lnTo>
                    <a:pt x="1906" y="4853"/>
                  </a:lnTo>
                  <a:lnTo>
                    <a:pt x="2240" y="4755"/>
                  </a:lnTo>
                  <a:lnTo>
                    <a:pt x="2515" y="4657"/>
                  </a:lnTo>
                  <a:lnTo>
                    <a:pt x="2712" y="4558"/>
                  </a:lnTo>
                  <a:lnTo>
                    <a:pt x="2869" y="4460"/>
                  </a:lnTo>
                  <a:lnTo>
                    <a:pt x="3006" y="4519"/>
                  </a:lnTo>
                  <a:lnTo>
                    <a:pt x="3006" y="4519"/>
                  </a:lnTo>
                  <a:lnTo>
                    <a:pt x="2987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6" name="Google Shape;11556;p74"/>
            <p:cNvSpPr/>
            <p:nvPr/>
          </p:nvSpPr>
          <p:spPr>
            <a:xfrm>
              <a:off x="-308744" y="-930609"/>
              <a:ext cx="108027" cy="68583"/>
            </a:xfrm>
            <a:custGeom>
              <a:avLst/>
              <a:gdLst/>
              <a:ahLst/>
              <a:cxnLst/>
              <a:rect l="l" t="t" r="r" b="b"/>
              <a:pathLst>
                <a:path w="6562" h="4166" extrusionOk="0">
                  <a:moveTo>
                    <a:pt x="6561" y="1"/>
                  </a:moveTo>
                  <a:lnTo>
                    <a:pt x="6424" y="59"/>
                  </a:lnTo>
                  <a:lnTo>
                    <a:pt x="6129" y="158"/>
                  </a:lnTo>
                  <a:lnTo>
                    <a:pt x="5795" y="256"/>
                  </a:lnTo>
                  <a:lnTo>
                    <a:pt x="5402" y="354"/>
                  </a:lnTo>
                  <a:lnTo>
                    <a:pt x="4970" y="452"/>
                  </a:lnTo>
                  <a:lnTo>
                    <a:pt x="4479" y="551"/>
                  </a:lnTo>
                  <a:lnTo>
                    <a:pt x="3929" y="649"/>
                  </a:lnTo>
                  <a:lnTo>
                    <a:pt x="2652" y="826"/>
                  </a:lnTo>
                  <a:lnTo>
                    <a:pt x="2024" y="1690"/>
                  </a:lnTo>
                  <a:lnTo>
                    <a:pt x="1356" y="2535"/>
                  </a:lnTo>
                  <a:lnTo>
                    <a:pt x="688" y="3360"/>
                  </a:lnTo>
                  <a:lnTo>
                    <a:pt x="0" y="4165"/>
                  </a:lnTo>
                  <a:lnTo>
                    <a:pt x="1316" y="4047"/>
                  </a:lnTo>
                  <a:lnTo>
                    <a:pt x="2495" y="3910"/>
                  </a:lnTo>
                  <a:lnTo>
                    <a:pt x="3517" y="3753"/>
                  </a:lnTo>
                  <a:lnTo>
                    <a:pt x="4401" y="3615"/>
                  </a:lnTo>
                  <a:lnTo>
                    <a:pt x="5147" y="3458"/>
                  </a:lnTo>
                  <a:lnTo>
                    <a:pt x="5736" y="3301"/>
                  </a:lnTo>
                  <a:lnTo>
                    <a:pt x="5952" y="3222"/>
                  </a:lnTo>
                  <a:lnTo>
                    <a:pt x="6149" y="3144"/>
                  </a:lnTo>
                  <a:lnTo>
                    <a:pt x="6306" y="3065"/>
                  </a:lnTo>
                  <a:lnTo>
                    <a:pt x="6424" y="2987"/>
                  </a:lnTo>
                  <a:lnTo>
                    <a:pt x="6502" y="3006"/>
                  </a:lnTo>
                  <a:lnTo>
                    <a:pt x="6561" y="3045"/>
                  </a:lnTo>
                  <a:lnTo>
                    <a:pt x="6561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7" name="Google Shape;11557;p74"/>
            <p:cNvSpPr/>
            <p:nvPr/>
          </p:nvSpPr>
          <p:spPr>
            <a:xfrm>
              <a:off x="-384425" y="-860756"/>
              <a:ext cx="184034" cy="73110"/>
            </a:xfrm>
            <a:custGeom>
              <a:avLst/>
              <a:gdLst/>
              <a:ahLst/>
              <a:cxnLst/>
              <a:rect l="l" t="t" r="r" b="b"/>
              <a:pathLst>
                <a:path w="11179" h="4441" extrusionOk="0">
                  <a:moveTo>
                    <a:pt x="11178" y="1"/>
                  </a:moveTo>
                  <a:lnTo>
                    <a:pt x="11021" y="60"/>
                  </a:lnTo>
                  <a:lnTo>
                    <a:pt x="10667" y="178"/>
                  </a:lnTo>
                  <a:lnTo>
                    <a:pt x="10274" y="276"/>
                  </a:lnTo>
                  <a:lnTo>
                    <a:pt x="9803" y="394"/>
                  </a:lnTo>
                  <a:lnTo>
                    <a:pt x="9273" y="512"/>
                  </a:lnTo>
                  <a:lnTo>
                    <a:pt x="8664" y="629"/>
                  </a:lnTo>
                  <a:lnTo>
                    <a:pt x="7976" y="728"/>
                  </a:lnTo>
                  <a:lnTo>
                    <a:pt x="7210" y="845"/>
                  </a:lnTo>
                  <a:lnTo>
                    <a:pt x="6345" y="944"/>
                  </a:lnTo>
                  <a:lnTo>
                    <a:pt x="4951" y="1081"/>
                  </a:lnTo>
                  <a:lnTo>
                    <a:pt x="3438" y="1199"/>
                  </a:lnTo>
                  <a:lnTo>
                    <a:pt x="2613" y="2044"/>
                  </a:lnTo>
                  <a:lnTo>
                    <a:pt x="1768" y="2869"/>
                  </a:lnTo>
                  <a:lnTo>
                    <a:pt x="904" y="3674"/>
                  </a:lnTo>
                  <a:lnTo>
                    <a:pt x="0" y="4440"/>
                  </a:lnTo>
                  <a:lnTo>
                    <a:pt x="1179" y="4401"/>
                  </a:lnTo>
                  <a:lnTo>
                    <a:pt x="2279" y="4342"/>
                  </a:lnTo>
                  <a:lnTo>
                    <a:pt x="3340" y="4264"/>
                  </a:lnTo>
                  <a:lnTo>
                    <a:pt x="4342" y="4185"/>
                  </a:lnTo>
                  <a:lnTo>
                    <a:pt x="5265" y="4107"/>
                  </a:lnTo>
                  <a:lnTo>
                    <a:pt x="6129" y="4008"/>
                  </a:lnTo>
                  <a:lnTo>
                    <a:pt x="6935" y="3930"/>
                  </a:lnTo>
                  <a:lnTo>
                    <a:pt x="7662" y="3831"/>
                  </a:lnTo>
                  <a:lnTo>
                    <a:pt x="8330" y="3714"/>
                  </a:lnTo>
                  <a:lnTo>
                    <a:pt x="8919" y="3615"/>
                  </a:lnTo>
                  <a:lnTo>
                    <a:pt x="9449" y="3517"/>
                  </a:lnTo>
                  <a:lnTo>
                    <a:pt x="9921" y="3399"/>
                  </a:lnTo>
                  <a:lnTo>
                    <a:pt x="10294" y="3301"/>
                  </a:lnTo>
                  <a:lnTo>
                    <a:pt x="10608" y="3183"/>
                  </a:lnTo>
                  <a:lnTo>
                    <a:pt x="10864" y="3085"/>
                  </a:lnTo>
                  <a:lnTo>
                    <a:pt x="11021" y="2987"/>
                  </a:lnTo>
                  <a:lnTo>
                    <a:pt x="11099" y="3006"/>
                  </a:lnTo>
                  <a:lnTo>
                    <a:pt x="11178" y="3046"/>
                  </a:lnTo>
                  <a:lnTo>
                    <a:pt x="11178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8" name="Google Shape;11558;p74"/>
            <p:cNvSpPr/>
            <p:nvPr/>
          </p:nvSpPr>
          <p:spPr>
            <a:xfrm>
              <a:off x="-238249" y="-1405062"/>
              <a:ext cx="35592" cy="54672"/>
            </a:xfrm>
            <a:custGeom>
              <a:avLst/>
              <a:gdLst/>
              <a:ahLst/>
              <a:cxnLst/>
              <a:rect l="l" t="t" r="r" b="b"/>
              <a:pathLst>
                <a:path w="2162" h="3321" extrusionOk="0">
                  <a:moveTo>
                    <a:pt x="2162" y="1"/>
                  </a:moveTo>
                  <a:lnTo>
                    <a:pt x="1749" y="138"/>
                  </a:lnTo>
                  <a:lnTo>
                    <a:pt x="1258" y="276"/>
                  </a:lnTo>
                  <a:lnTo>
                    <a:pt x="649" y="1808"/>
                  </a:lnTo>
                  <a:lnTo>
                    <a:pt x="1" y="3321"/>
                  </a:lnTo>
                  <a:lnTo>
                    <a:pt x="786" y="3164"/>
                  </a:lnTo>
                  <a:lnTo>
                    <a:pt x="1395" y="3006"/>
                  </a:lnTo>
                  <a:lnTo>
                    <a:pt x="1651" y="2908"/>
                  </a:lnTo>
                  <a:lnTo>
                    <a:pt x="1867" y="2830"/>
                  </a:lnTo>
                  <a:lnTo>
                    <a:pt x="2024" y="2751"/>
                  </a:lnTo>
                  <a:lnTo>
                    <a:pt x="2142" y="2672"/>
                  </a:lnTo>
                  <a:lnTo>
                    <a:pt x="2162" y="2574"/>
                  </a:lnTo>
                  <a:lnTo>
                    <a:pt x="2162" y="2260"/>
                  </a:lnTo>
                  <a:lnTo>
                    <a:pt x="2162" y="1337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59" name="Google Shape;11559;p74"/>
          <p:cNvGrpSpPr/>
          <p:nvPr/>
        </p:nvGrpSpPr>
        <p:grpSpPr>
          <a:xfrm>
            <a:off x="5836446" y="3535906"/>
            <a:ext cx="906826" cy="1509029"/>
            <a:chOff x="-859606" y="-1761457"/>
            <a:chExt cx="745500" cy="1240570"/>
          </a:xfrm>
        </p:grpSpPr>
        <p:sp>
          <p:nvSpPr>
            <p:cNvPr id="11560" name="Google Shape;11560;p74"/>
            <p:cNvSpPr/>
            <p:nvPr/>
          </p:nvSpPr>
          <p:spPr>
            <a:xfrm>
              <a:off x="-859606" y="-661887"/>
              <a:ext cx="745500" cy="141000"/>
            </a:xfrm>
            <a:prstGeom prst="ellipse">
              <a:avLst/>
            </a:pr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1" name="Google Shape;11561;p74"/>
            <p:cNvSpPr/>
            <p:nvPr/>
          </p:nvSpPr>
          <p:spPr>
            <a:xfrm>
              <a:off x="-797750" y="-1761457"/>
              <a:ext cx="607680" cy="69538"/>
            </a:xfrm>
            <a:custGeom>
              <a:avLst/>
              <a:gdLst/>
              <a:ahLst/>
              <a:cxnLst/>
              <a:rect l="l" t="t" r="r" b="b"/>
              <a:pathLst>
                <a:path w="36913" h="4224" extrusionOk="0">
                  <a:moveTo>
                    <a:pt x="17720" y="0"/>
                  </a:moveTo>
                  <a:lnTo>
                    <a:pt x="16030" y="20"/>
                  </a:lnTo>
                  <a:lnTo>
                    <a:pt x="14361" y="40"/>
                  </a:lnTo>
                  <a:lnTo>
                    <a:pt x="12730" y="99"/>
                  </a:lnTo>
                  <a:lnTo>
                    <a:pt x="11178" y="157"/>
                  </a:lnTo>
                  <a:lnTo>
                    <a:pt x="9666" y="236"/>
                  </a:lnTo>
                  <a:lnTo>
                    <a:pt x="8251" y="354"/>
                  </a:lnTo>
                  <a:lnTo>
                    <a:pt x="6915" y="472"/>
                  </a:lnTo>
                  <a:lnTo>
                    <a:pt x="5658" y="609"/>
                  </a:lnTo>
                  <a:lnTo>
                    <a:pt x="4813" y="707"/>
                  </a:lnTo>
                  <a:lnTo>
                    <a:pt x="4067" y="825"/>
                  </a:lnTo>
                  <a:lnTo>
                    <a:pt x="3399" y="943"/>
                  </a:lnTo>
                  <a:lnTo>
                    <a:pt x="2790" y="1061"/>
                  </a:lnTo>
                  <a:lnTo>
                    <a:pt x="2260" y="1179"/>
                  </a:lnTo>
                  <a:lnTo>
                    <a:pt x="1808" y="1316"/>
                  </a:lnTo>
                  <a:lnTo>
                    <a:pt x="1415" y="1454"/>
                  </a:lnTo>
                  <a:lnTo>
                    <a:pt x="1061" y="1591"/>
                  </a:lnTo>
                  <a:lnTo>
                    <a:pt x="786" y="1729"/>
                  </a:lnTo>
                  <a:lnTo>
                    <a:pt x="550" y="1867"/>
                  </a:lnTo>
                  <a:lnTo>
                    <a:pt x="374" y="2024"/>
                  </a:lnTo>
                  <a:lnTo>
                    <a:pt x="236" y="2181"/>
                  </a:lnTo>
                  <a:lnTo>
                    <a:pt x="118" y="2358"/>
                  </a:lnTo>
                  <a:lnTo>
                    <a:pt x="59" y="2515"/>
                  </a:lnTo>
                  <a:lnTo>
                    <a:pt x="20" y="2692"/>
                  </a:lnTo>
                  <a:lnTo>
                    <a:pt x="0" y="2868"/>
                  </a:lnTo>
                  <a:lnTo>
                    <a:pt x="20" y="3045"/>
                  </a:lnTo>
                  <a:lnTo>
                    <a:pt x="40" y="3202"/>
                  </a:lnTo>
                  <a:lnTo>
                    <a:pt x="99" y="3360"/>
                  </a:lnTo>
                  <a:lnTo>
                    <a:pt x="177" y="3517"/>
                  </a:lnTo>
                  <a:lnTo>
                    <a:pt x="295" y="3654"/>
                  </a:lnTo>
                  <a:lnTo>
                    <a:pt x="452" y="3811"/>
                  </a:lnTo>
                  <a:lnTo>
                    <a:pt x="649" y="3949"/>
                  </a:lnTo>
                  <a:lnTo>
                    <a:pt x="865" y="4086"/>
                  </a:lnTo>
                  <a:lnTo>
                    <a:pt x="865" y="3143"/>
                  </a:lnTo>
                  <a:lnTo>
                    <a:pt x="963" y="3143"/>
                  </a:lnTo>
                  <a:lnTo>
                    <a:pt x="865" y="3006"/>
                  </a:lnTo>
                  <a:lnTo>
                    <a:pt x="825" y="2927"/>
                  </a:lnTo>
                  <a:lnTo>
                    <a:pt x="825" y="2868"/>
                  </a:lnTo>
                  <a:lnTo>
                    <a:pt x="845" y="2770"/>
                  </a:lnTo>
                  <a:lnTo>
                    <a:pt x="924" y="2672"/>
                  </a:lnTo>
                  <a:lnTo>
                    <a:pt x="1022" y="2554"/>
                  </a:lnTo>
                  <a:lnTo>
                    <a:pt x="1101" y="2515"/>
                  </a:lnTo>
                  <a:lnTo>
                    <a:pt x="1179" y="2456"/>
                  </a:lnTo>
                  <a:lnTo>
                    <a:pt x="1277" y="2417"/>
                  </a:lnTo>
                  <a:lnTo>
                    <a:pt x="1376" y="2358"/>
                  </a:lnTo>
                  <a:lnTo>
                    <a:pt x="1474" y="2299"/>
                  </a:lnTo>
                  <a:lnTo>
                    <a:pt x="1611" y="2259"/>
                  </a:lnTo>
                  <a:lnTo>
                    <a:pt x="1729" y="2200"/>
                  </a:lnTo>
                  <a:lnTo>
                    <a:pt x="1886" y="2161"/>
                  </a:lnTo>
                  <a:lnTo>
                    <a:pt x="2024" y="2122"/>
                  </a:lnTo>
                  <a:lnTo>
                    <a:pt x="2181" y="2063"/>
                  </a:lnTo>
                  <a:lnTo>
                    <a:pt x="2338" y="2024"/>
                  </a:lnTo>
                  <a:lnTo>
                    <a:pt x="2535" y="1965"/>
                  </a:lnTo>
                  <a:lnTo>
                    <a:pt x="2711" y="1925"/>
                  </a:lnTo>
                  <a:lnTo>
                    <a:pt x="2908" y="1886"/>
                  </a:lnTo>
                  <a:lnTo>
                    <a:pt x="3104" y="1847"/>
                  </a:lnTo>
                  <a:lnTo>
                    <a:pt x="3320" y="1788"/>
                  </a:lnTo>
                  <a:lnTo>
                    <a:pt x="3536" y="1749"/>
                  </a:lnTo>
                  <a:lnTo>
                    <a:pt x="3772" y="1709"/>
                  </a:lnTo>
                  <a:lnTo>
                    <a:pt x="4008" y="1670"/>
                  </a:lnTo>
                  <a:lnTo>
                    <a:pt x="4263" y="1631"/>
                  </a:lnTo>
                  <a:lnTo>
                    <a:pt x="4499" y="1591"/>
                  </a:lnTo>
                  <a:lnTo>
                    <a:pt x="4774" y="1552"/>
                  </a:lnTo>
                  <a:lnTo>
                    <a:pt x="5029" y="1513"/>
                  </a:lnTo>
                  <a:lnTo>
                    <a:pt x="5304" y="1474"/>
                  </a:lnTo>
                  <a:lnTo>
                    <a:pt x="5580" y="1454"/>
                  </a:lnTo>
                  <a:lnTo>
                    <a:pt x="5894" y="1415"/>
                  </a:lnTo>
                  <a:lnTo>
                    <a:pt x="6169" y="1375"/>
                  </a:lnTo>
                  <a:lnTo>
                    <a:pt x="6483" y="1336"/>
                  </a:lnTo>
                  <a:lnTo>
                    <a:pt x="6778" y="1316"/>
                  </a:lnTo>
                  <a:lnTo>
                    <a:pt x="7112" y="1277"/>
                  </a:lnTo>
                  <a:lnTo>
                    <a:pt x="7406" y="1258"/>
                  </a:lnTo>
                  <a:lnTo>
                    <a:pt x="7760" y="1218"/>
                  </a:lnTo>
                  <a:lnTo>
                    <a:pt x="8074" y="1199"/>
                  </a:lnTo>
                  <a:lnTo>
                    <a:pt x="8448" y="1159"/>
                  </a:lnTo>
                  <a:lnTo>
                    <a:pt x="8762" y="1140"/>
                  </a:lnTo>
                  <a:lnTo>
                    <a:pt x="9135" y="1120"/>
                  </a:lnTo>
                  <a:lnTo>
                    <a:pt x="9469" y="1081"/>
                  </a:lnTo>
                  <a:lnTo>
                    <a:pt x="9862" y="1061"/>
                  </a:lnTo>
                  <a:lnTo>
                    <a:pt x="10216" y="1041"/>
                  </a:lnTo>
                  <a:lnTo>
                    <a:pt x="10628" y="1022"/>
                  </a:lnTo>
                  <a:lnTo>
                    <a:pt x="10962" y="1002"/>
                  </a:lnTo>
                  <a:lnTo>
                    <a:pt x="11394" y="983"/>
                  </a:lnTo>
                  <a:lnTo>
                    <a:pt x="11728" y="963"/>
                  </a:lnTo>
                  <a:lnTo>
                    <a:pt x="12180" y="943"/>
                  </a:lnTo>
                  <a:lnTo>
                    <a:pt x="12534" y="924"/>
                  </a:lnTo>
                  <a:lnTo>
                    <a:pt x="12986" y="904"/>
                  </a:lnTo>
                  <a:lnTo>
                    <a:pt x="13339" y="904"/>
                  </a:lnTo>
                  <a:lnTo>
                    <a:pt x="13811" y="884"/>
                  </a:lnTo>
                  <a:lnTo>
                    <a:pt x="14164" y="884"/>
                  </a:lnTo>
                  <a:lnTo>
                    <a:pt x="14655" y="865"/>
                  </a:lnTo>
                  <a:lnTo>
                    <a:pt x="15009" y="865"/>
                  </a:lnTo>
                  <a:lnTo>
                    <a:pt x="15520" y="845"/>
                  </a:lnTo>
                  <a:lnTo>
                    <a:pt x="16738" y="845"/>
                  </a:lnTo>
                  <a:lnTo>
                    <a:pt x="17288" y="825"/>
                  </a:lnTo>
                  <a:lnTo>
                    <a:pt x="18466" y="825"/>
                  </a:lnTo>
                  <a:lnTo>
                    <a:pt x="20097" y="845"/>
                  </a:lnTo>
                  <a:lnTo>
                    <a:pt x="20175" y="845"/>
                  </a:lnTo>
                  <a:lnTo>
                    <a:pt x="21747" y="884"/>
                  </a:lnTo>
                  <a:lnTo>
                    <a:pt x="21826" y="884"/>
                  </a:lnTo>
                  <a:lnTo>
                    <a:pt x="23358" y="943"/>
                  </a:lnTo>
                  <a:lnTo>
                    <a:pt x="25008" y="1022"/>
                  </a:lnTo>
                  <a:lnTo>
                    <a:pt x="26560" y="1120"/>
                  </a:lnTo>
                  <a:lnTo>
                    <a:pt x="28033" y="1218"/>
                  </a:lnTo>
                  <a:lnTo>
                    <a:pt x="29389" y="1356"/>
                  </a:lnTo>
                  <a:lnTo>
                    <a:pt x="29900" y="1395"/>
                  </a:lnTo>
                  <a:lnTo>
                    <a:pt x="31255" y="1552"/>
                  </a:lnTo>
                  <a:lnTo>
                    <a:pt x="31353" y="1572"/>
                  </a:lnTo>
                  <a:lnTo>
                    <a:pt x="31687" y="1631"/>
                  </a:lnTo>
                  <a:lnTo>
                    <a:pt x="31844" y="1650"/>
                  </a:lnTo>
                  <a:lnTo>
                    <a:pt x="32159" y="1690"/>
                  </a:lnTo>
                  <a:lnTo>
                    <a:pt x="32257" y="1709"/>
                  </a:lnTo>
                  <a:lnTo>
                    <a:pt x="32827" y="1808"/>
                  </a:lnTo>
                  <a:lnTo>
                    <a:pt x="32984" y="1827"/>
                  </a:lnTo>
                  <a:lnTo>
                    <a:pt x="33220" y="1867"/>
                  </a:lnTo>
                  <a:lnTo>
                    <a:pt x="33396" y="1906"/>
                  </a:lnTo>
                  <a:lnTo>
                    <a:pt x="33612" y="1945"/>
                  </a:lnTo>
                  <a:lnTo>
                    <a:pt x="33809" y="2004"/>
                  </a:lnTo>
                  <a:lnTo>
                    <a:pt x="34064" y="2043"/>
                  </a:lnTo>
                  <a:lnTo>
                    <a:pt x="34300" y="2102"/>
                  </a:lnTo>
                  <a:lnTo>
                    <a:pt x="34437" y="2142"/>
                  </a:lnTo>
                  <a:lnTo>
                    <a:pt x="34634" y="2200"/>
                  </a:lnTo>
                  <a:lnTo>
                    <a:pt x="34752" y="2240"/>
                  </a:lnTo>
                  <a:lnTo>
                    <a:pt x="34948" y="2299"/>
                  </a:lnTo>
                  <a:lnTo>
                    <a:pt x="35046" y="2318"/>
                  </a:lnTo>
                  <a:lnTo>
                    <a:pt x="35282" y="2417"/>
                  </a:lnTo>
                  <a:lnTo>
                    <a:pt x="35341" y="2436"/>
                  </a:lnTo>
                  <a:lnTo>
                    <a:pt x="35498" y="2495"/>
                  </a:lnTo>
                  <a:lnTo>
                    <a:pt x="35557" y="2534"/>
                  </a:lnTo>
                  <a:lnTo>
                    <a:pt x="35695" y="2593"/>
                  </a:lnTo>
                  <a:lnTo>
                    <a:pt x="35872" y="2731"/>
                  </a:lnTo>
                  <a:lnTo>
                    <a:pt x="35989" y="2829"/>
                  </a:lnTo>
                  <a:lnTo>
                    <a:pt x="36048" y="2927"/>
                  </a:lnTo>
                  <a:lnTo>
                    <a:pt x="36068" y="3183"/>
                  </a:lnTo>
                  <a:lnTo>
                    <a:pt x="36088" y="3635"/>
                  </a:lnTo>
                  <a:lnTo>
                    <a:pt x="36088" y="4224"/>
                  </a:lnTo>
                  <a:lnTo>
                    <a:pt x="36304" y="4086"/>
                  </a:lnTo>
                  <a:lnTo>
                    <a:pt x="36481" y="3969"/>
                  </a:lnTo>
                  <a:lnTo>
                    <a:pt x="36618" y="3811"/>
                  </a:lnTo>
                  <a:lnTo>
                    <a:pt x="36736" y="3674"/>
                  </a:lnTo>
                  <a:lnTo>
                    <a:pt x="36814" y="3536"/>
                  </a:lnTo>
                  <a:lnTo>
                    <a:pt x="36873" y="3379"/>
                  </a:lnTo>
                  <a:lnTo>
                    <a:pt x="36893" y="3222"/>
                  </a:lnTo>
                  <a:lnTo>
                    <a:pt x="36913" y="3065"/>
                  </a:lnTo>
                  <a:lnTo>
                    <a:pt x="36893" y="2868"/>
                  </a:lnTo>
                  <a:lnTo>
                    <a:pt x="36854" y="2692"/>
                  </a:lnTo>
                  <a:lnTo>
                    <a:pt x="36795" y="2515"/>
                  </a:lnTo>
                  <a:lnTo>
                    <a:pt x="36677" y="2358"/>
                  </a:lnTo>
                  <a:lnTo>
                    <a:pt x="36539" y="2200"/>
                  </a:lnTo>
                  <a:lnTo>
                    <a:pt x="36343" y="2043"/>
                  </a:lnTo>
                  <a:lnTo>
                    <a:pt x="36107" y="1886"/>
                  </a:lnTo>
                  <a:lnTo>
                    <a:pt x="35813" y="1729"/>
                  </a:lnTo>
                  <a:lnTo>
                    <a:pt x="35459" y="1591"/>
                  </a:lnTo>
                  <a:lnTo>
                    <a:pt x="35046" y="1454"/>
                  </a:lnTo>
                  <a:lnTo>
                    <a:pt x="34575" y="1316"/>
                  </a:lnTo>
                  <a:lnTo>
                    <a:pt x="34025" y="1199"/>
                  </a:lnTo>
                  <a:lnTo>
                    <a:pt x="33396" y="1061"/>
                  </a:lnTo>
                  <a:lnTo>
                    <a:pt x="32689" y="943"/>
                  </a:lnTo>
                  <a:lnTo>
                    <a:pt x="31903" y="825"/>
                  </a:lnTo>
                  <a:lnTo>
                    <a:pt x="31039" y="707"/>
                  </a:lnTo>
                  <a:lnTo>
                    <a:pt x="29723" y="550"/>
                  </a:lnTo>
                  <a:lnTo>
                    <a:pt x="28328" y="413"/>
                  </a:lnTo>
                  <a:lnTo>
                    <a:pt x="26835" y="295"/>
                  </a:lnTo>
                  <a:lnTo>
                    <a:pt x="25263" y="197"/>
                  </a:lnTo>
                  <a:lnTo>
                    <a:pt x="23653" y="118"/>
                  </a:lnTo>
                  <a:lnTo>
                    <a:pt x="21963" y="59"/>
                  </a:lnTo>
                  <a:lnTo>
                    <a:pt x="20234" y="20"/>
                  </a:lnTo>
                  <a:lnTo>
                    <a:pt x="1846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2" name="Google Shape;11562;p74"/>
            <p:cNvSpPr/>
            <p:nvPr/>
          </p:nvSpPr>
          <p:spPr>
            <a:xfrm>
              <a:off x="-484686" y="-791216"/>
              <a:ext cx="284604" cy="75365"/>
            </a:xfrm>
            <a:custGeom>
              <a:avLst/>
              <a:gdLst/>
              <a:ahLst/>
              <a:cxnLst/>
              <a:rect l="l" t="t" r="r" b="b"/>
              <a:pathLst>
                <a:path w="17288" h="4578" extrusionOk="0">
                  <a:moveTo>
                    <a:pt x="17288" y="0"/>
                  </a:moveTo>
                  <a:lnTo>
                    <a:pt x="17189" y="40"/>
                  </a:lnTo>
                  <a:lnTo>
                    <a:pt x="17111" y="59"/>
                  </a:lnTo>
                  <a:lnTo>
                    <a:pt x="16757" y="177"/>
                  </a:lnTo>
                  <a:lnTo>
                    <a:pt x="16364" y="295"/>
                  </a:lnTo>
                  <a:lnTo>
                    <a:pt x="15893" y="413"/>
                  </a:lnTo>
                  <a:lnTo>
                    <a:pt x="15363" y="531"/>
                  </a:lnTo>
                  <a:lnTo>
                    <a:pt x="14754" y="629"/>
                  </a:lnTo>
                  <a:lnTo>
                    <a:pt x="14066" y="747"/>
                  </a:lnTo>
                  <a:lnTo>
                    <a:pt x="13300" y="845"/>
                  </a:lnTo>
                  <a:lnTo>
                    <a:pt x="12435" y="963"/>
                  </a:lnTo>
                  <a:lnTo>
                    <a:pt x="10687" y="1120"/>
                  </a:lnTo>
                  <a:lnTo>
                    <a:pt x="8762" y="1277"/>
                  </a:lnTo>
                  <a:lnTo>
                    <a:pt x="6719" y="1376"/>
                  </a:lnTo>
                  <a:lnTo>
                    <a:pt x="4558" y="1454"/>
                  </a:lnTo>
                  <a:lnTo>
                    <a:pt x="3536" y="2240"/>
                  </a:lnTo>
                  <a:lnTo>
                    <a:pt x="2476" y="2986"/>
                  </a:lnTo>
                  <a:lnTo>
                    <a:pt x="1395" y="3713"/>
                  </a:lnTo>
                  <a:lnTo>
                    <a:pt x="275" y="4401"/>
                  </a:lnTo>
                  <a:lnTo>
                    <a:pt x="0" y="4578"/>
                  </a:lnTo>
                  <a:lnTo>
                    <a:pt x="1847" y="4558"/>
                  </a:lnTo>
                  <a:lnTo>
                    <a:pt x="3576" y="4538"/>
                  </a:lnTo>
                  <a:lnTo>
                    <a:pt x="5226" y="4499"/>
                  </a:lnTo>
                  <a:lnTo>
                    <a:pt x="6778" y="4440"/>
                  </a:lnTo>
                  <a:lnTo>
                    <a:pt x="8232" y="4362"/>
                  </a:lnTo>
                  <a:lnTo>
                    <a:pt x="9587" y="4263"/>
                  </a:lnTo>
                  <a:lnTo>
                    <a:pt x="10825" y="4165"/>
                  </a:lnTo>
                  <a:lnTo>
                    <a:pt x="11984" y="4047"/>
                  </a:lnTo>
                  <a:lnTo>
                    <a:pt x="13025" y="3929"/>
                  </a:lnTo>
                  <a:lnTo>
                    <a:pt x="13948" y="3811"/>
                  </a:lnTo>
                  <a:lnTo>
                    <a:pt x="14773" y="3674"/>
                  </a:lnTo>
                  <a:lnTo>
                    <a:pt x="15480" y="3536"/>
                  </a:lnTo>
                  <a:lnTo>
                    <a:pt x="16070" y="3399"/>
                  </a:lnTo>
                  <a:lnTo>
                    <a:pt x="16541" y="3261"/>
                  </a:lnTo>
                  <a:lnTo>
                    <a:pt x="16875" y="3124"/>
                  </a:lnTo>
                  <a:lnTo>
                    <a:pt x="17013" y="3065"/>
                  </a:lnTo>
                  <a:lnTo>
                    <a:pt x="17111" y="3006"/>
                  </a:lnTo>
                  <a:lnTo>
                    <a:pt x="17189" y="3026"/>
                  </a:lnTo>
                  <a:lnTo>
                    <a:pt x="17288" y="3085"/>
                  </a:lnTo>
                  <a:lnTo>
                    <a:pt x="1728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3" name="Google Shape;11563;p74"/>
            <p:cNvSpPr/>
            <p:nvPr/>
          </p:nvSpPr>
          <p:spPr>
            <a:xfrm>
              <a:off x="-250217" y="-1024730"/>
              <a:ext cx="49503" cy="86049"/>
            </a:xfrm>
            <a:custGeom>
              <a:avLst/>
              <a:gdLst/>
              <a:ahLst/>
              <a:cxnLst/>
              <a:rect l="l" t="t" r="r" b="b"/>
              <a:pathLst>
                <a:path w="3007" h="5227" extrusionOk="0">
                  <a:moveTo>
                    <a:pt x="2987" y="1"/>
                  </a:moveTo>
                  <a:lnTo>
                    <a:pt x="2633" y="688"/>
                  </a:lnTo>
                  <a:lnTo>
                    <a:pt x="2299" y="1356"/>
                  </a:lnTo>
                  <a:lnTo>
                    <a:pt x="1926" y="2024"/>
                  </a:lnTo>
                  <a:lnTo>
                    <a:pt x="1572" y="2692"/>
                  </a:lnTo>
                  <a:lnTo>
                    <a:pt x="1179" y="3341"/>
                  </a:lnTo>
                  <a:lnTo>
                    <a:pt x="806" y="3969"/>
                  </a:lnTo>
                  <a:lnTo>
                    <a:pt x="394" y="4598"/>
                  </a:lnTo>
                  <a:lnTo>
                    <a:pt x="1" y="5226"/>
                  </a:lnTo>
                  <a:lnTo>
                    <a:pt x="1" y="5226"/>
                  </a:lnTo>
                  <a:lnTo>
                    <a:pt x="570" y="5128"/>
                  </a:lnTo>
                  <a:lnTo>
                    <a:pt x="1062" y="5050"/>
                  </a:lnTo>
                  <a:lnTo>
                    <a:pt x="1513" y="4951"/>
                  </a:lnTo>
                  <a:lnTo>
                    <a:pt x="1906" y="4853"/>
                  </a:lnTo>
                  <a:lnTo>
                    <a:pt x="2240" y="4755"/>
                  </a:lnTo>
                  <a:lnTo>
                    <a:pt x="2515" y="4657"/>
                  </a:lnTo>
                  <a:lnTo>
                    <a:pt x="2712" y="4558"/>
                  </a:lnTo>
                  <a:lnTo>
                    <a:pt x="2869" y="4460"/>
                  </a:lnTo>
                  <a:lnTo>
                    <a:pt x="3006" y="4519"/>
                  </a:lnTo>
                  <a:lnTo>
                    <a:pt x="3006" y="4519"/>
                  </a:lnTo>
                  <a:lnTo>
                    <a:pt x="298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4" name="Google Shape;11564;p74"/>
            <p:cNvSpPr/>
            <p:nvPr/>
          </p:nvSpPr>
          <p:spPr>
            <a:xfrm>
              <a:off x="-308744" y="-930609"/>
              <a:ext cx="108027" cy="68583"/>
            </a:xfrm>
            <a:custGeom>
              <a:avLst/>
              <a:gdLst/>
              <a:ahLst/>
              <a:cxnLst/>
              <a:rect l="l" t="t" r="r" b="b"/>
              <a:pathLst>
                <a:path w="6562" h="4166" extrusionOk="0">
                  <a:moveTo>
                    <a:pt x="6561" y="1"/>
                  </a:moveTo>
                  <a:lnTo>
                    <a:pt x="6424" y="59"/>
                  </a:lnTo>
                  <a:lnTo>
                    <a:pt x="6129" y="158"/>
                  </a:lnTo>
                  <a:lnTo>
                    <a:pt x="5795" y="256"/>
                  </a:lnTo>
                  <a:lnTo>
                    <a:pt x="5402" y="354"/>
                  </a:lnTo>
                  <a:lnTo>
                    <a:pt x="4970" y="452"/>
                  </a:lnTo>
                  <a:lnTo>
                    <a:pt x="4479" y="551"/>
                  </a:lnTo>
                  <a:lnTo>
                    <a:pt x="3929" y="649"/>
                  </a:lnTo>
                  <a:lnTo>
                    <a:pt x="2652" y="826"/>
                  </a:lnTo>
                  <a:lnTo>
                    <a:pt x="2024" y="1690"/>
                  </a:lnTo>
                  <a:lnTo>
                    <a:pt x="1356" y="2535"/>
                  </a:lnTo>
                  <a:lnTo>
                    <a:pt x="688" y="3360"/>
                  </a:lnTo>
                  <a:lnTo>
                    <a:pt x="0" y="4165"/>
                  </a:lnTo>
                  <a:lnTo>
                    <a:pt x="1316" y="4047"/>
                  </a:lnTo>
                  <a:lnTo>
                    <a:pt x="2495" y="3910"/>
                  </a:lnTo>
                  <a:lnTo>
                    <a:pt x="3517" y="3753"/>
                  </a:lnTo>
                  <a:lnTo>
                    <a:pt x="4401" y="3615"/>
                  </a:lnTo>
                  <a:lnTo>
                    <a:pt x="5147" y="3458"/>
                  </a:lnTo>
                  <a:lnTo>
                    <a:pt x="5736" y="3301"/>
                  </a:lnTo>
                  <a:lnTo>
                    <a:pt x="5952" y="3222"/>
                  </a:lnTo>
                  <a:lnTo>
                    <a:pt x="6149" y="3144"/>
                  </a:lnTo>
                  <a:lnTo>
                    <a:pt x="6306" y="3065"/>
                  </a:lnTo>
                  <a:lnTo>
                    <a:pt x="6424" y="2987"/>
                  </a:lnTo>
                  <a:lnTo>
                    <a:pt x="6502" y="3006"/>
                  </a:lnTo>
                  <a:lnTo>
                    <a:pt x="6561" y="3045"/>
                  </a:lnTo>
                  <a:lnTo>
                    <a:pt x="656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5" name="Google Shape;11565;p74"/>
            <p:cNvSpPr/>
            <p:nvPr/>
          </p:nvSpPr>
          <p:spPr>
            <a:xfrm>
              <a:off x="-384425" y="-860756"/>
              <a:ext cx="184034" cy="73110"/>
            </a:xfrm>
            <a:custGeom>
              <a:avLst/>
              <a:gdLst/>
              <a:ahLst/>
              <a:cxnLst/>
              <a:rect l="l" t="t" r="r" b="b"/>
              <a:pathLst>
                <a:path w="11179" h="4441" extrusionOk="0">
                  <a:moveTo>
                    <a:pt x="11178" y="1"/>
                  </a:moveTo>
                  <a:lnTo>
                    <a:pt x="11021" y="60"/>
                  </a:lnTo>
                  <a:lnTo>
                    <a:pt x="10667" y="178"/>
                  </a:lnTo>
                  <a:lnTo>
                    <a:pt x="10274" y="276"/>
                  </a:lnTo>
                  <a:lnTo>
                    <a:pt x="9803" y="394"/>
                  </a:lnTo>
                  <a:lnTo>
                    <a:pt x="9273" y="512"/>
                  </a:lnTo>
                  <a:lnTo>
                    <a:pt x="8664" y="629"/>
                  </a:lnTo>
                  <a:lnTo>
                    <a:pt x="7976" y="728"/>
                  </a:lnTo>
                  <a:lnTo>
                    <a:pt x="7210" y="845"/>
                  </a:lnTo>
                  <a:lnTo>
                    <a:pt x="6345" y="944"/>
                  </a:lnTo>
                  <a:lnTo>
                    <a:pt x="4951" y="1081"/>
                  </a:lnTo>
                  <a:lnTo>
                    <a:pt x="3438" y="1199"/>
                  </a:lnTo>
                  <a:lnTo>
                    <a:pt x="2613" y="2044"/>
                  </a:lnTo>
                  <a:lnTo>
                    <a:pt x="1768" y="2869"/>
                  </a:lnTo>
                  <a:lnTo>
                    <a:pt x="904" y="3674"/>
                  </a:lnTo>
                  <a:lnTo>
                    <a:pt x="0" y="4440"/>
                  </a:lnTo>
                  <a:lnTo>
                    <a:pt x="1179" y="4401"/>
                  </a:lnTo>
                  <a:lnTo>
                    <a:pt x="2279" y="4342"/>
                  </a:lnTo>
                  <a:lnTo>
                    <a:pt x="3340" y="4264"/>
                  </a:lnTo>
                  <a:lnTo>
                    <a:pt x="4342" y="4185"/>
                  </a:lnTo>
                  <a:lnTo>
                    <a:pt x="5265" y="4107"/>
                  </a:lnTo>
                  <a:lnTo>
                    <a:pt x="6129" y="4008"/>
                  </a:lnTo>
                  <a:lnTo>
                    <a:pt x="6935" y="3930"/>
                  </a:lnTo>
                  <a:lnTo>
                    <a:pt x="7662" y="3831"/>
                  </a:lnTo>
                  <a:lnTo>
                    <a:pt x="8330" y="3714"/>
                  </a:lnTo>
                  <a:lnTo>
                    <a:pt x="8919" y="3615"/>
                  </a:lnTo>
                  <a:lnTo>
                    <a:pt x="9449" y="3517"/>
                  </a:lnTo>
                  <a:lnTo>
                    <a:pt x="9921" y="3399"/>
                  </a:lnTo>
                  <a:lnTo>
                    <a:pt x="10294" y="3301"/>
                  </a:lnTo>
                  <a:lnTo>
                    <a:pt x="10608" y="3183"/>
                  </a:lnTo>
                  <a:lnTo>
                    <a:pt x="10864" y="3085"/>
                  </a:lnTo>
                  <a:lnTo>
                    <a:pt x="11021" y="2987"/>
                  </a:lnTo>
                  <a:lnTo>
                    <a:pt x="11099" y="3006"/>
                  </a:lnTo>
                  <a:lnTo>
                    <a:pt x="11178" y="3046"/>
                  </a:lnTo>
                  <a:lnTo>
                    <a:pt x="1117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6" name="Google Shape;11566;p74"/>
            <p:cNvSpPr/>
            <p:nvPr/>
          </p:nvSpPr>
          <p:spPr>
            <a:xfrm>
              <a:off x="-779311" y="-721362"/>
              <a:ext cx="579859" cy="141018"/>
            </a:xfrm>
            <a:custGeom>
              <a:avLst/>
              <a:gdLst/>
              <a:ahLst/>
              <a:cxnLst/>
              <a:rect l="l" t="t" r="r" b="b"/>
              <a:pathLst>
                <a:path w="35223" h="8566" extrusionOk="0">
                  <a:moveTo>
                    <a:pt x="35184" y="1"/>
                  </a:moveTo>
                  <a:lnTo>
                    <a:pt x="35105" y="40"/>
                  </a:lnTo>
                  <a:lnTo>
                    <a:pt x="35007" y="60"/>
                  </a:lnTo>
                  <a:lnTo>
                    <a:pt x="34653" y="177"/>
                  </a:lnTo>
                  <a:lnTo>
                    <a:pt x="34260" y="295"/>
                  </a:lnTo>
                  <a:lnTo>
                    <a:pt x="33789" y="413"/>
                  </a:lnTo>
                  <a:lnTo>
                    <a:pt x="33259" y="531"/>
                  </a:lnTo>
                  <a:lnTo>
                    <a:pt x="32650" y="629"/>
                  </a:lnTo>
                  <a:lnTo>
                    <a:pt x="31962" y="747"/>
                  </a:lnTo>
                  <a:lnTo>
                    <a:pt x="31196" y="845"/>
                  </a:lnTo>
                  <a:lnTo>
                    <a:pt x="30331" y="944"/>
                  </a:lnTo>
                  <a:lnTo>
                    <a:pt x="29055" y="1081"/>
                  </a:lnTo>
                  <a:lnTo>
                    <a:pt x="27699" y="1199"/>
                  </a:lnTo>
                  <a:lnTo>
                    <a:pt x="26245" y="1297"/>
                  </a:lnTo>
                  <a:lnTo>
                    <a:pt x="24752" y="1376"/>
                  </a:lnTo>
                  <a:lnTo>
                    <a:pt x="23181" y="1435"/>
                  </a:lnTo>
                  <a:lnTo>
                    <a:pt x="21550" y="1474"/>
                  </a:lnTo>
                  <a:lnTo>
                    <a:pt x="19881" y="1513"/>
                  </a:lnTo>
                  <a:lnTo>
                    <a:pt x="17386" y="1513"/>
                  </a:lnTo>
                  <a:lnTo>
                    <a:pt x="16011" y="1494"/>
                  </a:lnTo>
                  <a:lnTo>
                    <a:pt x="15087" y="2024"/>
                  </a:lnTo>
                  <a:lnTo>
                    <a:pt x="14144" y="2515"/>
                  </a:lnTo>
                  <a:lnTo>
                    <a:pt x="13182" y="2987"/>
                  </a:lnTo>
                  <a:lnTo>
                    <a:pt x="12219" y="3419"/>
                  </a:lnTo>
                  <a:lnTo>
                    <a:pt x="11257" y="3831"/>
                  </a:lnTo>
                  <a:lnTo>
                    <a:pt x="10274" y="4205"/>
                  </a:lnTo>
                  <a:lnTo>
                    <a:pt x="9272" y="4558"/>
                  </a:lnTo>
                  <a:lnTo>
                    <a:pt x="8271" y="4892"/>
                  </a:lnTo>
                  <a:lnTo>
                    <a:pt x="7269" y="5187"/>
                  </a:lnTo>
                  <a:lnTo>
                    <a:pt x="6247" y="5462"/>
                  </a:lnTo>
                  <a:lnTo>
                    <a:pt x="5206" y="5717"/>
                  </a:lnTo>
                  <a:lnTo>
                    <a:pt x="4184" y="5953"/>
                  </a:lnTo>
                  <a:lnTo>
                    <a:pt x="3143" y="6149"/>
                  </a:lnTo>
                  <a:lnTo>
                    <a:pt x="2102" y="6326"/>
                  </a:lnTo>
                  <a:lnTo>
                    <a:pt x="1061" y="6464"/>
                  </a:lnTo>
                  <a:lnTo>
                    <a:pt x="0" y="6601"/>
                  </a:lnTo>
                  <a:lnTo>
                    <a:pt x="59" y="6680"/>
                  </a:lnTo>
                  <a:lnTo>
                    <a:pt x="79" y="6778"/>
                  </a:lnTo>
                  <a:lnTo>
                    <a:pt x="157" y="6837"/>
                  </a:lnTo>
                  <a:lnTo>
                    <a:pt x="295" y="6916"/>
                  </a:lnTo>
                  <a:lnTo>
                    <a:pt x="629" y="7053"/>
                  </a:lnTo>
                  <a:lnTo>
                    <a:pt x="1100" y="7191"/>
                  </a:lnTo>
                  <a:lnTo>
                    <a:pt x="1690" y="7348"/>
                  </a:lnTo>
                  <a:lnTo>
                    <a:pt x="2416" y="7505"/>
                  </a:lnTo>
                  <a:lnTo>
                    <a:pt x="3261" y="7642"/>
                  </a:lnTo>
                  <a:lnTo>
                    <a:pt x="4224" y="7780"/>
                  </a:lnTo>
                  <a:lnTo>
                    <a:pt x="5285" y="7917"/>
                  </a:lnTo>
                  <a:lnTo>
                    <a:pt x="6463" y="8055"/>
                  </a:lnTo>
                  <a:lnTo>
                    <a:pt x="7760" y="8173"/>
                  </a:lnTo>
                  <a:lnTo>
                    <a:pt x="9135" y="8271"/>
                  </a:lnTo>
                  <a:lnTo>
                    <a:pt x="10628" y="8369"/>
                  </a:lnTo>
                  <a:lnTo>
                    <a:pt x="12219" y="8448"/>
                  </a:lnTo>
                  <a:lnTo>
                    <a:pt x="13909" y="8507"/>
                  </a:lnTo>
                  <a:lnTo>
                    <a:pt x="15696" y="8546"/>
                  </a:lnTo>
                  <a:lnTo>
                    <a:pt x="17562" y="8566"/>
                  </a:lnTo>
                  <a:lnTo>
                    <a:pt x="20490" y="8566"/>
                  </a:lnTo>
                  <a:lnTo>
                    <a:pt x="23063" y="8526"/>
                  </a:lnTo>
                  <a:lnTo>
                    <a:pt x="25322" y="8467"/>
                  </a:lnTo>
                  <a:lnTo>
                    <a:pt x="27287" y="8369"/>
                  </a:lnTo>
                  <a:lnTo>
                    <a:pt x="28956" y="8232"/>
                  </a:lnTo>
                  <a:lnTo>
                    <a:pt x="30371" y="8114"/>
                  </a:lnTo>
                  <a:lnTo>
                    <a:pt x="31549" y="7957"/>
                  </a:lnTo>
                  <a:lnTo>
                    <a:pt x="32512" y="7800"/>
                  </a:lnTo>
                  <a:lnTo>
                    <a:pt x="33278" y="7642"/>
                  </a:lnTo>
                  <a:lnTo>
                    <a:pt x="33868" y="7505"/>
                  </a:lnTo>
                  <a:lnTo>
                    <a:pt x="34319" y="7348"/>
                  </a:lnTo>
                  <a:lnTo>
                    <a:pt x="34634" y="7230"/>
                  </a:lnTo>
                  <a:lnTo>
                    <a:pt x="34850" y="7112"/>
                  </a:lnTo>
                  <a:lnTo>
                    <a:pt x="34968" y="7014"/>
                  </a:lnTo>
                  <a:lnTo>
                    <a:pt x="35027" y="6955"/>
                  </a:lnTo>
                  <a:lnTo>
                    <a:pt x="35046" y="6916"/>
                  </a:lnTo>
                  <a:lnTo>
                    <a:pt x="35125" y="6798"/>
                  </a:lnTo>
                  <a:lnTo>
                    <a:pt x="35223" y="6699"/>
                  </a:lnTo>
                  <a:lnTo>
                    <a:pt x="3518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7" name="Google Shape;11567;p74"/>
            <p:cNvSpPr/>
            <p:nvPr/>
          </p:nvSpPr>
          <p:spPr>
            <a:xfrm>
              <a:off x="-780612" y="-722334"/>
              <a:ext cx="264882" cy="109657"/>
            </a:xfrm>
            <a:custGeom>
              <a:avLst/>
              <a:gdLst/>
              <a:ahLst/>
              <a:cxnLst/>
              <a:rect l="l" t="t" r="r" b="b"/>
              <a:pathLst>
                <a:path w="16090" h="6661" extrusionOk="0">
                  <a:moveTo>
                    <a:pt x="1" y="1"/>
                  </a:moveTo>
                  <a:lnTo>
                    <a:pt x="20" y="6562"/>
                  </a:lnTo>
                  <a:lnTo>
                    <a:pt x="79" y="6660"/>
                  </a:lnTo>
                  <a:lnTo>
                    <a:pt x="1140" y="6523"/>
                  </a:lnTo>
                  <a:lnTo>
                    <a:pt x="2181" y="6385"/>
                  </a:lnTo>
                  <a:lnTo>
                    <a:pt x="3222" y="6208"/>
                  </a:lnTo>
                  <a:lnTo>
                    <a:pt x="4263" y="6012"/>
                  </a:lnTo>
                  <a:lnTo>
                    <a:pt x="5285" y="5776"/>
                  </a:lnTo>
                  <a:lnTo>
                    <a:pt x="6326" y="5521"/>
                  </a:lnTo>
                  <a:lnTo>
                    <a:pt x="7348" y="5246"/>
                  </a:lnTo>
                  <a:lnTo>
                    <a:pt x="8350" y="4951"/>
                  </a:lnTo>
                  <a:lnTo>
                    <a:pt x="9351" y="4617"/>
                  </a:lnTo>
                  <a:lnTo>
                    <a:pt x="10353" y="4264"/>
                  </a:lnTo>
                  <a:lnTo>
                    <a:pt x="11336" y="3890"/>
                  </a:lnTo>
                  <a:lnTo>
                    <a:pt x="12298" y="3478"/>
                  </a:lnTo>
                  <a:lnTo>
                    <a:pt x="13261" y="3046"/>
                  </a:lnTo>
                  <a:lnTo>
                    <a:pt x="14223" y="2574"/>
                  </a:lnTo>
                  <a:lnTo>
                    <a:pt x="15166" y="2083"/>
                  </a:lnTo>
                  <a:lnTo>
                    <a:pt x="16090" y="1553"/>
                  </a:lnTo>
                  <a:lnTo>
                    <a:pt x="14459" y="1533"/>
                  </a:lnTo>
                  <a:lnTo>
                    <a:pt x="12887" y="1494"/>
                  </a:lnTo>
                  <a:lnTo>
                    <a:pt x="11336" y="1415"/>
                  </a:lnTo>
                  <a:lnTo>
                    <a:pt x="9843" y="1337"/>
                  </a:lnTo>
                  <a:lnTo>
                    <a:pt x="8389" y="1258"/>
                  </a:lnTo>
                  <a:lnTo>
                    <a:pt x="7033" y="1140"/>
                  </a:lnTo>
                  <a:lnTo>
                    <a:pt x="5717" y="1022"/>
                  </a:lnTo>
                  <a:lnTo>
                    <a:pt x="4499" y="885"/>
                  </a:lnTo>
                  <a:lnTo>
                    <a:pt x="3694" y="767"/>
                  </a:lnTo>
                  <a:lnTo>
                    <a:pt x="2967" y="669"/>
                  </a:lnTo>
                  <a:lnTo>
                    <a:pt x="2299" y="570"/>
                  </a:lnTo>
                  <a:lnTo>
                    <a:pt x="1729" y="453"/>
                  </a:lnTo>
                  <a:lnTo>
                    <a:pt x="1199" y="335"/>
                  </a:lnTo>
                  <a:lnTo>
                    <a:pt x="747" y="236"/>
                  </a:lnTo>
                  <a:lnTo>
                    <a:pt x="335" y="1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8" name="Google Shape;11568;p74"/>
            <p:cNvSpPr/>
            <p:nvPr/>
          </p:nvSpPr>
          <p:spPr>
            <a:xfrm>
              <a:off x="-780941" y="-792187"/>
              <a:ext cx="371279" cy="76337"/>
            </a:xfrm>
            <a:custGeom>
              <a:avLst/>
              <a:gdLst/>
              <a:ahLst/>
              <a:cxnLst/>
              <a:rect l="l" t="t" r="r" b="b"/>
              <a:pathLst>
                <a:path w="22553" h="4637" extrusionOk="0">
                  <a:moveTo>
                    <a:pt x="1" y="0"/>
                  </a:moveTo>
                  <a:lnTo>
                    <a:pt x="1" y="2967"/>
                  </a:lnTo>
                  <a:lnTo>
                    <a:pt x="315" y="3104"/>
                  </a:lnTo>
                  <a:lnTo>
                    <a:pt x="728" y="3242"/>
                  </a:lnTo>
                  <a:lnTo>
                    <a:pt x="1258" y="3379"/>
                  </a:lnTo>
                  <a:lnTo>
                    <a:pt x="1887" y="3517"/>
                  </a:lnTo>
                  <a:lnTo>
                    <a:pt x="2633" y="3654"/>
                  </a:lnTo>
                  <a:lnTo>
                    <a:pt x="3498" y="3792"/>
                  </a:lnTo>
                  <a:lnTo>
                    <a:pt x="4460" y="3929"/>
                  </a:lnTo>
                  <a:lnTo>
                    <a:pt x="5521" y="4047"/>
                  </a:lnTo>
                  <a:lnTo>
                    <a:pt x="6680" y="4165"/>
                  </a:lnTo>
                  <a:lnTo>
                    <a:pt x="7957" y="4263"/>
                  </a:lnTo>
                  <a:lnTo>
                    <a:pt x="9313" y="4362"/>
                  </a:lnTo>
                  <a:lnTo>
                    <a:pt x="10766" y="4440"/>
                  </a:lnTo>
                  <a:lnTo>
                    <a:pt x="12318" y="4519"/>
                  </a:lnTo>
                  <a:lnTo>
                    <a:pt x="13949" y="4578"/>
                  </a:lnTo>
                  <a:lnTo>
                    <a:pt x="15677" y="4617"/>
                  </a:lnTo>
                  <a:lnTo>
                    <a:pt x="17485" y="4637"/>
                  </a:lnTo>
                  <a:lnTo>
                    <a:pt x="17995" y="4637"/>
                  </a:lnTo>
                  <a:lnTo>
                    <a:pt x="18270" y="4460"/>
                  </a:lnTo>
                  <a:lnTo>
                    <a:pt x="19390" y="3772"/>
                  </a:lnTo>
                  <a:lnTo>
                    <a:pt x="20471" y="3045"/>
                  </a:lnTo>
                  <a:lnTo>
                    <a:pt x="21531" y="2299"/>
                  </a:lnTo>
                  <a:lnTo>
                    <a:pt x="22553" y="1513"/>
                  </a:lnTo>
                  <a:lnTo>
                    <a:pt x="22553" y="1513"/>
                  </a:lnTo>
                  <a:lnTo>
                    <a:pt x="20451" y="1572"/>
                  </a:lnTo>
                  <a:lnTo>
                    <a:pt x="17485" y="1572"/>
                  </a:lnTo>
                  <a:lnTo>
                    <a:pt x="15658" y="1552"/>
                  </a:lnTo>
                  <a:lnTo>
                    <a:pt x="13870" y="1513"/>
                  </a:lnTo>
                  <a:lnTo>
                    <a:pt x="12141" y="1454"/>
                  </a:lnTo>
                  <a:lnTo>
                    <a:pt x="10472" y="1376"/>
                  </a:lnTo>
                  <a:lnTo>
                    <a:pt x="8861" y="1277"/>
                  </a:lnTo>
                  <a:lnTo>
                    <a:pt x="7328" y="1159"/>
                  </a:lnTo>
                  <a:lnTo>
                    <a:pt x="5875" y="1042"/>
                  </a:lnTo>
                  <a:lnTo>
                    <a:pt x="4519" y="884"/>
                  </a:lnTo>
                  <a:lnTo>
                    <a:pt x="3714" y="786"/>
                  </a:lnTo>
                  <a:lnTo>
                    <a:pt x="2987" y="668"/>
                  </a:lnTo>
                  <a:lnTo>
                    <a:pt x="2319" y="570"/>
                  </a:lnTo>
                  <a:lnTo>
                    <a:pt x="1730" y="452"/>
                  </a:lnTo>
                  <a:lnTo>
                    <a:pt x="1199" y="334"/>
                  </a:lnTo>
                  <a:lnTo>
                    <a:pt x="747" y="236"/>
                  </a:lnTo>
                  <a:lnTo>
                    <a:pt x="355" y="1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9" name="Google Shape;11569;p74"/>
            <p:cNvSpPr/>
            <p:nvPr/>
          </p:nvSpPr>
          <p:spPr>
            <a:xfrm>
              <a:off x="-715928" y="-1339736"/>
              <a:ext cx="514865" cy="414295"/>
            </a:xfrm>
            <a:custGeom>
              <a:avLst/>
              <a:gdLst/>
              <a:ahLst/>
              <a:cxnLst/>
              <a:rect l="l" t="t" r="r" b="b"/>
              <a:pathLst>
                <a:path w="31275" h="25166" extrusionOk="0">
                  <a:moveTo>
                    <a:pt x="31196" y="1"/>
                  </a:moveTo>
                  <a:lnTo>
                    <a:pt x="30685" y="178"/>
                  </a:lnTo>
                  <a:lnTo>
                    <a:pt x="30057" y="335"/>
                  </a:lnTo>
                  <a:lnTo>
                    <a:pt x="29310" y="492"/>
                  </a:lnTo>
                  <a:lnTo>
                    <a:pt x="28407" y="649"/>
                  </a:lnTo>
                  <a:lnTo>
                    <a:pt x="28014" y="1494"/>
                  </a:lnTo>
                  <a:lnTo>
                    <a:pt x="27582" y="2339"/>
                  </a:lnTo>
                  <a:lnTo>
                    <a:pt x="27149" y="3164"/>
                  </a:lnTo>
                  <a:lnTo>
                    <a:pt x="26698" y="3989"/>
                  </a:lnTo>
                  <a:lnTo>
                    <a:pt x="26226" y="4794"/>
                  </a:lnTo>
                  <a:lnTo>
                    <a:pt x="25735" y="5600"/>
                  </a:lnTo>
                  <a:lnTo>
                    <a:pt x="25224" y="6385"/>
                  </a:lnTo>
                  <a:lnTo>
                    <a:pt x="24713" y="7171"/>
                  </a:lnTo>
                  <a:lnTo>
                    <a:pt x="24163" y="7937"/>
                  </a:lnTo>
                  <a:lnTo>
                    <a:pt x="23613" y="8704"/>
                  </a:lnTo>
                  <a:lnTo>
                    <a:pt x="23024" y="9450"/>
                  </a:lnTo>
                  <a:lnTo>
                    <a:pt x="22435" y="10197"/>
                  </a:lnTo>
                  <a:lnTo>
                    <a:pt x="21806" y="10923"/>
                  </a:lnTo>
                  <a:lnTo>
                    <a:pt x="21177" y="11631"/>
                  </a:lnTo>
                  <a:lnTo>
                    <a:pt x="20510" y="12318"/>
                  </a:lnTo>
                  <a:lnTo>
                    <a:pt x="19842" y="13006"/>
                  </a:lnTo>
                  <a:lnTo>
                    <a:pt x="18761" y="14008"/>
                  </a:lnTo>
                  <a:lnTo>
                    <a:pt x="17661" y="14970"/>
                  </a:lnTo>
                  <a:lnTo>
                    <a:pt x="16541" y="15894"/>
                  </a:lnTo>
                  <a:lnTo>
                    <a:pt x="15382" y="16778"/>
                  </a:lnTo>
                  <a:lnTo>
                    <a:pt x="14204" y="17622"/>
                  </a:lnTo>
                  <a:lnTo>
                    <a:pt x="13005" y="18447"/>
                  </a:lnTo>
                  <a:lnTo>
                    <a:pt x="11787" y="19213"/>
                  </a:lnTo>
                  <a:lnTo>
                    <a:pt x="10530" y="19960"/>
                  </a:lnTo>
                  <a:lnTo>
                    <a:pt x="9273" y="20648"/>
                  </a:lnTo>
                  <a:lnTo>
                    <a:pt x="7996" y="21315"/>
                  </a:lnTo>
                  <a:lnTo>
                    <a:pt x="6699" y="21924"/>
                  </a:lnTo>
                  <a:lnTo>
                    <a:pt x="5383" y="22514"/>
                  </a:lnTo>
                  <a:lnTo>
                    <a:pt x="4047" y="23044"/>
                  </a:lnTo>
                  <a:lnTo>
                    <a:pt x="2711" y="23535"/>
                  </a:lnTo>
                  <a:lnTo>
                    <a:pt x="1356" y="23987"/>
                  </a:lnTo>
                  <a:lnTo>
                    <a:pt x="1" y="24400"/>
                  </a:lnTo>
                  <a:lnTo>
                    <a:pt x="1199" y="24557"/>
                  </a:lnTo>
                  <a:lnTo>
                    <a:pt x="2574" y="24694"/>
                  </a:lnTo>
                  <a:lnTo>
                    <a:pt x="4067" y="24812"/>
                  </a:lnTo>
                  <a:lnTo>
                    <a:pt x="5697" y="24930"/>
                  </a:lnTo>
                  <a:lnTo>
                    <a:pt x="7465" y="25028"/>
                  </a:lnTo>
                  <a:lnTo>
                    <a:pt x="9371" y="25087"/>
                  </a:lnTo>
                  <a:lnTo>
                    <a:pt x="11394" y="25146"/>
                  </a:lnTo>
                  <a:lnTo>
                    <a:pt x="13536" y="25166"/>
                  </a:lnTo>
                  <a:lnTo>
                    <a:pt x="15972" y="25166"/>
                  </a:lnTo>
                  <a:lnTo>
                    <a:pt x="18250" y="25127"/>
                  </a:lnTo>
                  <a:lnTo>
                    <a:pt x="20372" y="25048"/>
                  </a:lnTo>
                  <a:lnTo>
                    <a:pt x="22317" y="24950"/>
                  </a:lnTo>
                  <a:lnTo>
                    <a:pt x="24085" y="24832"/>
                  </a:lnTo>
                  <a:lnTo>
                    <a:pt x="25676" y="24694"/>
                  </a:lnTo>
                  <a:lnTo>
                    <a:pt x="27071" y="24537"/>
                  </a:lnTo>
                  <a:lnTo>
                    <a:pt x="28289" y="24360"/>
                  </a:lnTo>
                  <a:lnTo>
                    <a:pt x="28682" y="23732"/>
                  </a:lnTo>
                  <a:lnTo>
                    <a:pt x="29094" y="23103"/>
                  </a:lnTo>
                  <a:lnTo>
                    <a:pt x="29467" y="22475"/>
                  </a:lnTo>
                  <a:lnTo>
                    <a:pt x="29860" y="21826"/>
                  </a:lnTo>
                  <a:lnTo>
                    <a:pt x="30214" y="21158"/>
                  </a:lnTo>
                  <a:lnTo>
                    <a:pt x="30587" y="20490"/>
                  </a:lnTo>
                  <a:lnTo>
                    <a:pt x="30921" y="19822"/>
                  </a:lnTo>
                  <a:lnTo>
                    <a:pt x="31275" y="19135"/>
                  </a:lnTo>
                  <a:lnTo>
                    <a:pt x="3119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0" name="Google Shape;11570;p74"/>
            <p:cNvSpPr/>
            <p:nvPr/>
          </p:nvSpPr>
          <p:spPr>
            <a:xfrm>
              <a:off x="-238249" y="-1405062"/>
              <a:ext cx="35592" cy="54672"/>
            </a:xfrm>
            <a:custGeom>
              <a:avLst/>
              <a:gdLst/>
              <a:ahLst/>
              <a:cxnLst/>
              <a:rect l="l" t="t" r="r" b="b"/>
              <a:pathLst>
                <a:path w="2162" h="3321" extrusionOk="0">
                  <a:moveTo>
                    <a:pt x="2162" y="1"/>
                  </a:moveTo>
                  <a:lnTo>
                    <a:pt x="1749" y="138"/>
                  </a:lnTo>
                  <a:lnTo>
                    <a:pt x="1258" y="276"/>
                  </a:lnTo>
                  <a:lnTo>
                    <a:pt x="649" y="1808"/>
                  </a:lnTo>
                  <a:lnTo>
                    <a:pt x="1" y="3321"/>
                  </a:lnTo>
                  <a:lnTo>
                    <a:pt x="786" y="3164"/>
                  </a:lnTo>
                  <a:lnTo>
                    <a:pt x="1395" y="3006"/>
                  </a:lnTo>
                  <a:lnTo>
                    <a:pt x="1651" y="2908"/>
                  </a:lnTo>
                  <a:lnTo>
                    <a:pt x="1867" y="2830"/>
                  </a:lnTo>
                  <a:lnTo>
                    <a:pt x="2024" y="2751"/>
                  </a:lnTo>
                  <a:lnTo>
                    <a:pt x="2142" y="2672"/>
                  </a:lnTo>
                  <a:lnTo>
                    <a:pt x="2162" y="2574"/>
                  </a:lnTo>
                  <a:lnTo>
                    <a:pt x="2162" y="2260"/>
                  </a:lnTo>
                  <a:lnTo>
                    <a:pt x="2162" y="1337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1" name="Google Shape;11571;p74"/>
            <p:cNvSpPr/>
            <p:nvPr/>
          </p:nvSpPr>
          <p:spPr>
            <a:xfrm>
              <a:off x="-781254" y="-926724"/>
              <a:ext cx="516165" cy="71167"/>
            </a:xfrm>
            <a:custGeom>
              <a:avLst/>
              <a:gdLst/>
              <a:ahLst/>
              <a:cxnLst/>
              <a:rect l="l" t="t" r="r" b="b"/>
              <a:pathLst>
                <a:path w="31354" h="4323" extrusionOk="0">
                  <a:moveTo>
                    <a:pt x="1120" y="0"/>
                  </a:moveTo>
                  <a:lnTo>
                    <a:pt x="550" y="118"/>
                  </a:lnTo>
                  <a:lnTo>
                    <a:pt x="0" y="236"/>
                  </a:lnTo>
                  <a:lnTo>
                    <a:pt x="0" y="2652"/>
                  </a:lnTo>
                  <a:lnTo>
                    <a:pt x="295" y="2790"/>
                  </a:lnTo>
                  <a:lnTo>
                    <a:pt x="708" y="2927"/>
                  </a:lnTo>
                  <a:lnTo>
                    <a:pt x="1218" y="3065"/>
                  </a:lnTo>
                  <a:lnTo>
                    <a:pt x="1867" y="3202"/>
                  </a:lnTo>
                  <a:lnTo>
                    <a:pt x="2613" y="3340"/>
                  </a:lnTo>
                  <a:lnTo>
                    <a:pt x="3458" y="3477"/>
                  </a:lnTo>
                  <a:lnTo>
                    <a:pt x="4420" y="3615"/>
                  </a:lnTo>
                  <a:lnTo>
                    <a:pt x="5481" y="3733"/>
                  </a:lnTo>
                  <a:lnTo>
                    <a:pt x="6660" y="3851"/>
                  </a:lnTo>
                  <a:lnTo>
                    <a:pt x="7917" y="3968"/>
                  </a:lnTo>
                  <a:lnTo>
                    <a:pt x="9292" y="4047"/>
                  </a:lnTo>
                  <a:lnTo>
                    <a:pt x="10746" y="4145"/>
                  </a:lnTo>
                  <a:lnTo>
                    <a:pt x="12298" y="4204"/>
                  </a:lnTo>
                  <a:lnTo>
                    <a:pt x="13948" y="4263"/>
                  </a:lnTo>
                  <a:lnTo>
                    <a:pt x="15677" y="4302"/>
                  </a:lnTo>
                  <a:lnTo>
                    <a:pt x="17504" y="4322"/>
                  </a:lnTo>
                  <a:lnTo>
                    <a:pt x="19173" y="4322"/>
                  </a:lnTo>
                  <a:lnTo>
                    <a:pt x="20765" y="4302"/>
                  </a:lnTo>
                  <a:lnTo>
                    <a:pt x="22277" y="4283"/>
                  </a:lnTo>
                  <a:lnTo>
                    <a:pt x="23711" y="4224"/>
                  </a:lnTo>
                  <a:lnTo>
                    <a:pt x="25086" y="4165"/>
                  </a:lnTo>
                  <a:lnTo>
                    <a:pt x="26383" y="4106"/>
                  </a:lnTo>
                  <a:lnTo>
                    <a:pt x="27581" y="4027"/>
                  </a:lnTo>
                  <a:lnTo>
                    <a:pt x="28701" y="3929"/>
                  </a:lnTo>
                  <a:lnTo>
                    <a:pt x="29389" y="3124"/>
                  </a:lnTo>
                  <a:lnTo>
                    <a:pt x="30057" y="2299"/>
                  </a:lnTo>
                  <a:lnTo>
                    <a:pt x="30725" y="1454"/>
                  </a:lnTo>
                  <a:lnTo>
                    <a:pt x="31353" y="590"/>
                  </a:lnTo>
                  <a:lnTo>
                    <a:pt x="30449" y="707"/>
                  </a:lnTo>
                  <a:lnTo>
                    <a:pt x="29173" y="845"/>
                  </a:lnTo>
                  <a:lnTo>
                    <a:pt x="27817" y="943"/>
                  </a:lnTo>
                  <a:lnTo>
                    <a:pt x="26363" y="1041"/>
                  </a:lnTo>
                  <a:lnTo>
                    <a:pt x="24870" y="1120"/>
                  </a:lnTo>
                  <a:lnTo>
                    <a:pt x="23299" y="1199"/>
                  </a:lnTo>
                  <a:lnTo>
                    <a:pt x="21668" y="1238"/>
                  </a:lnTo>
                  <a:lnTo>
                    <a:pt x="19999" y="1258"/>
                  </a:lnTo>
                  <a:lnTo>
                    <a:pt x="18289" y="1277"/>
                  </a:lnTo>
                  <a:lnTo>
                    <a:pt x="17504" y="1277"/>
                  </a:lnTo>
                  <a:lnTo>
                    <a:pt x="15677" y="1258"/>
                  </a:lnTo>
                  <a:lnTo>
                    <a:pt x="13889" y="1218"/>
                  </a:lnTo>
                  <a:lnTo>
                    <a:pt x="12160" y="1159"/>
                  </a:lnTo>
                  <a:lnTo>
                    <a:pt x="10491" y="1081"/>
                  </a:lnTo>
                  <a:lnTo>
                    <a:pt x="8880" y="982"/>
                  </a:lnTo>
                  <a:lnTo>
                    <a:pt x="7347" y="865"/>
                  </a:lnTo>
                  <a:lnTo>
                    <a:pt x="5894" y="727"/>
                  </a:lnTo>
                  <a:lnTo>
                    <a:pt x="4538" y="570"/>
                  </a:lnTo>
                  <a:lnTo>
                    <a:pt x="3497" y="432"/>
                  </a:lnTo>
                  <a:lnTo>
                    <a:pt x="2574" y="295"/>
                  </a:lnTo>
                  <a:lnTo>
                    <a:pt x="1788" y="157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2" name="Google Shape;11572;p74"/>
            <p:cNvSpPr/>
            <p:nvPr/>
          </p:nvSpPr>
          <p:spPr>
            <a:xfrm>
              <a:off x="-781254" y="-862040"/>
              <a:ext cx="453427" cy="76337"/>
            </a:xfrm>
            <a:custGeom>
              <a:avLst/>
              <a:gdLst/>
              <a:ahLst/>
              <a:cxnLst/>
              <a:rect l="l" t="t" r="r" b="b"/>
              <a:pathLst>
                <a:path w="27543" h="4637" extrusionOk="0">
                  <a:moveTo>
                    <a:pt x="0" y="0"/>
                  </a:moveTo>
                  <a:lnTo>
                    <a:pt x="20" y="2967"/>
                  </a:lnTo>
                  <a:lnTo>
                    <a:pt x="315" y="3104"/>
                  </a:lnTo>
                  <a:lnTo>
                    <a:pt x="727" y="3242"/>
                  </a:lnTo>
                  <a:lnTo>
                    <a:pt x="1238" y="3379"/>
                  </a:lnTo>
                  <a:lnTo>
                    <a:pt x="1886" y="3517"/>
                  </a:lnTo>
                  <a:lnTo>
                    <a:pt x="2633" y="3654"/>
                  </a:lnTo>
                  <a:lnTo>
                    <a:pt x="3477" y="3792"/>
                  </a:lnTo>
                  <a:lnTo>
                    <a:pt x="4440" y="3929"/>
                  </a:lnTo>
                  <a:lnTo>
                    <a:pt x="5520" y="4047"/>
                  </a:lnTo>
                  <a:lnTo>
                    <a:pt x="6679" y="4165"/>
                  </a:lnTo>
                  <a:lnTo>
                    <a:pt x="7937" y="4263"/>
                  </a:lnTo>
                  <a:lnTo>
                    <a:pt x="9312" y="4361"/>
                  </a:lnTo>
                  <a:lnTo>
                    <a:pt x="10766" y="4460"/>
                  </a:lnTo>
                  <a:lnTo>
                    <a:pt x="12317" y="4518"/>
                  </a:lnTo>
                  <a:lnTo>
                    <a:pt x="13948" y="4577"/>
                  </a:lnTo>
                  <a:lnTo>
                    <a:pt x="15677" y="4617"/>
                  </a:lnTo>
                  <a:lnTo>
                    <a:pt x="17504" y="4636"/>
                  </a:lnTo>
                  <a:lnTo>
                    <a:pt x="19272" y="4636"/>
                  </a:lnTo>
                  <a:lnTo>
                    <a:pt x="20981" y="4617"/>
                  </a:lnTo>
                  <a:lnTo>
                    <a:pt x="22572" y="4577"/>
                  </a:lnTo>
                  <a:lnTo>
                    <a:pt x="24104" y="4518"/>
                  </a:lnTo>
                  <a:lnTo>
                    <a:pt x="25008" y="3752"/>
                  </a:lnTo>
                  <a:lnTo>
                    <a:pt x="25872" y="2947"/>
                  </a:lnTo>
                  <a:lnTo>
                    <a:pt x="26717" y="2122"/>
                  </a:lnTo>
                  <a:lnTo>
                    <a:pt x="27542" y="1277"/>
                  </a:lnTo>
                  <a:lnTo>
                    <a:pt x="25401" y="1415"/>
                  </a:lnTo>
                  <a:lnTo>
                    <a:pt x="23142" y="1513"/>
                  </a:lnTo>
                  <a:lnTo>
                    <a:pt x="20765" y="1572"/>
                  </a:lnTo>
                  <a:lnTo>
                    <a:pt x="18289" y="1591"/>
                  </a:lnTo>
                  <a:lnTo>
                    <a:pt x="17504" y="1591"/>
                  </a:lnTo>
                  <a:lnTo>
                    <a:pt x="15677" y="1572"/>
                  </a:lnTo>
                  <a:lnTo>
                    <a:pt x="13889" y="1513"/>
                  </a:lnTo>
                  <a:lnTo>
                    <a:pt x="12160" y="1454"/>
                  </a:lnTo>
                  <a:lnTo>
                    <a:pt x="10491" y="1375"/>
                  </a:lnTo>
                  <a:lnTo>
                    <a:pt x="8880" y="1277"/>
                  </a:lnTo>
                  <a:lnTo>
                    <a:pt x="7347" y="1179"/>
                  </a:lnTo>
                  <a:lnTo>
                    <a:pt x="5894" y="1041"/>
                  </a:lnTo>
                  <a:lnTo>
                    <a:pt x="4538" y="884"/>
                  </a:lnTo>
                  <a:lnTo>
                    <a:pt x="3733" y="786"/>
                  </a:lnTo>
                  <a:lnTo>
                    <a:pt x="2986" y="668"/>
                  </a:lnTo>
                  <a:lnTo>
                    <a:pt x="2338" y="570"/>
                  </a:lnTo>
                  <a:lnTo>
                    <a:pt x="1749" y="452"/>
                  </a:lnTo>
                  <a:lnTo>
                    <a:pt x="1218" y="334"/>
                  </a:lnTo>
                  <a:lnTo>
                    <a:pt x="747" y="236"/>
                  </a:lnTo>
                  <a:lnTo>
                    <a:pt x="354" y="1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3" name="Google Shape;11573;p74"/>
            <p:cNvSpPr/>
            <p:nvPr/>
          </p:nvSpPr>
          <p:spPr>
            <a:xfrm>
              <a:off x="-209142" y="-1441610"/>
              <a:ext cx="6486" cy="18125"/>
            </a:xfrm>
            <a:custGeom>
              <a:avLst/>
              <a:gdLst/>
              <a:ahLst/>
              <a:cxnLst/>
              <a:rect l="l" t="t" r="r" b="b"/>
              <a:pathLst>
                <a:path w="394" h="1101" extrusionOk="0">
                  <a:moveTo>
                    <a:pt x="394" y="1"/>
                  </a:moveTo>
                  <a:lnTo>
                    <a:pt x="1" y="1101"/>
                  </a:lnTo>
                  <a:lnTo>
                    <a:pt x="217" y="1003"/>
                  </a:lnTo>
                  <a:lnTo>
                    <a:pt x="374" y="924"/>
                  </a:lnTo>
                  <a:lnTo>
                    <a:pt x="394" y="767"/>
                  </a:lnTo>
                  <a:lnTo>
                    <a:pt x="394" y="453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6480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4" name="Google Shape;11574;p74"/>
            <p:cNvSpPr/>
            <p:nvPr/>
          </p:nvSpPr>
          <p:spPr>
            <a:xfrm>
              <a:off x="-782867" y="-1473302"/>
              <a:ext cx="580188" cy="72781"/>
            </a:xfrm>
            <a:custGeom>
              <a:avLst/>
              <a:gdLst/>
              <a:ahLst/>
              <a:cxnLst/>
              <a:rect l="l" t="t" r="r" b="b"/>
              <a:pathLst>
                <a:path w="35243" h="4421" extrusionOk="0">
                  <a:moveTo>
                    <a:pt x="0" y="1"/>
                  </a:moveTo>
                  <a:lnTo>
                    <a:pt x="20" y="2672"/>
                  </a:lnTo>
                  <a:lnTo>
                    <a:pt x="118" y="2751"/>
                  </a:lnTo>
                  <a:lnTo>
                    <a:pt x="255" y="2810"/>
                  </a:lnTo>
                  <a:lnTo>
                    <a:pt x="629" y="2967"/>
                  </a:lnTo>
                  <a:lnTo>
                    <a:pt x="1120" y="3105"/>
                  </a:lnTo>
                  <a:lnTo>
                    <a:pt x="1729" y="3242"/>
                  </a:lnTo>
                  <a:lnTo>
                    <a:pt x="2456" y="3380"/>
                  </a:lnTo>
                  <a:lnTo>
                    <a:pt x="3300" y="3537"/>
                  </a:lnTo>
                  <a:lnTo>
                    <a:pt x="4263" y="3674"/>
                  </a:lnTo>
                  <a:lnTo>
                    <a:pt x="5324" y="3792"/>
                  </a:lnTo>
                  <a:lnTo>
                    <a:pt x="6502" y="3910"/>
                  </a:lnTo>
                  <a:lnTo>
                    <a:pt x="7799" y="4028"/>
                  </a:lnTo>
                  <a:lnTo>
                    <a:pt x="9174" y="4126"/>
                  </a:lnTo>
                  <a:lnTo>
                    <a:pt x="10667" y="4224"/>
                  </a:lnTo>
                  <a:lnTo>
                    <a:pt x="12258" y="4303"/>
                  </a:lnTo>
                  <a:lnTo>
                    <a:pt x="13948" y="4342"/>
                  </a:lnTo>
                  <a:lnTo>
                    <a:pt x="15735" y="4401"/>
                  </a:lnTo>
                  <a:lnTo>
                    <a:pt x="17602" y="4421"/>
                  </a:lnTo>
                  <a:lnTo>
                    <a:pt x="19311" y="4421"/>
                  </a:lnTo>
                  <a:lnTo>
                    <a:pt x="20961" y="4401"/>
                  </a:lnTo>
                  <a:lnTo>
                    <a:pt x="22532" y="4362"/>
                  </a:lnTo>
                  <a:lnTo>
                    <a:pt x="24006" y="4303"/>
                  </a:lnTo>
                  <a:lnTo>
                    <a:pt x="25401" y="4244"/>
                  </a:lnTo>
                  <a:lnTo>
                    <a:pt x="26717" y="4165"/>
                  </a:lnTo>
                  <a:lnTo>
                    <a:pt x="27954" y="4087"/>
                  </a:lnTo>
                  <a:lnTo>
                    <a:pt x="29094" y="3989"/>
                  </a:lnTo>
                  <a:lnTo>
                    <a:pt x="30155" y="3890"/>
                  </a:lnTo>
                  <a:lnTo>
                    <a:pt x="31117" y="3772"/>
                  </a:lnTo>
                  <a:lnTo>
                    <a:pt x="31982" y="3655"/>
                  </a:lnTo>
                  <a:lnTo>
                    <a:pt x="32748" y="3537"/>
                  </a:lnTo>
                  <a:lnTo>
                    <a:pt x="33435" y="3419"/>
                  </a:lnTo>
                  <a:lnTo>
                    <a:pt x="34005" y="3281"/>
                  </a:lnTo>
                  <a:lnTo>
                    <a:pt x="34476" y="3164"/>
                  </a:lnTo>
                  <a:lnTo>
                    <a:pt x="34850" y="3026"/>
                  </a:lnTo>
                  <a:lnTo>
                    <a:pt x="35243" y="1926"/>
                  </a:lnTo>
                  <a:lnTo>
                    <a:pt x="35243" y="158"/>
                  </a:lnTo>
                  <a:lnTo>
                    <a:pt x="34889" y="276"/>
                  </a:lnTo>
                  <a:lnTo>
                    <a:pt x="34476" y="394"/>
                  </a:lnTo>
                  <a:lnTo>
                    <a:pt x="34005" y="511"/>
                  </a:lnTo>
                  <a:lnTo>
                    <a:pt x="33475" y="629"/>
                  </a:lnTo>
                  <a:lnTo>
                    <a:pt x="32866" y="728"/>
                  </a:lnTo>
                  <a:lnTo>
                    <a:pt x="32178" y="845"/>
                  </a:lnTo>
                  <a:lnTo>
                    <a:pt x="31412" y="944"/>
                  </a:lnTo>
                  <a:lnTo>
                    <a:pt x="30547" y="1042"/>
                  </a:lnTo>
                  <a:lnTo>
                    <a:pt x="29271" y="1179"/>
                  </a:lnTo>
                  <a:lnTo>
                    <a:pt x="27915" y="1297"/>
                  </a:lnTo>
                  <a:lnTo>
                    <a:pt x="26461" y="1395"/>
                  </a:lnTo>
                  <a:lnTo>
                    <a:pt x="24968" y="1474"/>
                  </a:lnTo>
                  <a:lnTo>
                    <a:pt x="23397" y="1533"/>
                  </a:lnTo>
                  <a:lnTo>
                    <a:pt x="21766" y="1572"/>
                  </a:lnTo>
                  <a:lnTo>
                    <a:pt x="20097" y="1612"/>
                  </a:lnTo>
                  <a:lnTo>
                    <a:pt x="17602" y="1612"/>
                  </a:lnTo>
                  <a:lnTo>
                    <a:pt x="15775" y="1592"/>
                  </a:lnTo>
                  <a:lnTo>
                    <a:pt x="13987" y="1553"/>
                  </a:lnTo>
                  <a:lnTo>
                    <a:pt x="12258" y="1494"/>
                  </a:lnTo>
                  <a:lnTo>
                    <a:pt x="10589" y="1415"/>
                  </a:lnTo>
                  <a:lnTo>
                    <a:pt x="8978" y="1317"/>
                  </a:lnTo>
                  <a:lnTo>
                    <a:pt x="7445" y="1199"/>
                  </a:lnTo>
                  <a:lnTo>
                    <a:pt x="5992" y="1081"/>
                  </a:lnTo>
                  <a:lnTo>
                    <a:pt x="4636" y="924"/>
                  </a:lnTo>
                  <a:lnTo>
                    <a:pt x="3791" y="806"/>
                  </a:lnTo>
                  <a:lnTo>
                    <a:pt x="3025" y="708"/>
                  </a:lnTo>
                  <a:lnTo>
                    <a:pt x="2357" y="590"/>
                  </a:lnTo>
                  <a:lnTo>
                    <a:pt x="1748" y="472"/>
                  </a:lnTo>
                  <a:lnTo>
                    <a:pt x="1218" y="354"/>
                  </a:lnTo>
                  <a:lnTo>
                    <a:pt x="747" y="236"/>
                  </a:lnTo>
                  <a:lnTo>
                    <a:pt x="354" y="1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5" name="Google Shape;11575;p74"/>
            <p:cNvSpPr/>
            <p:nvPr/>
          </p:nvSpPr>
          <p:spPr>
            <a:xfrm>
              <a:off x="-782554" y="-1407647"/>
              <a:ext cx="564993" cy="72451"/>
            </a:xfrm>
            <a:custGeom>
              <a:avLst/>
              <a:gdLst/>
              <a:ahLst/>
              <a:cxnLst/>
              <a:rect l="l" t="t" r="r" b="b"/>
              <a:pathLst>
                <a:path w="34320" h="4401" extrusionOk="0">
                  <a:moveTo>
                    <a:pt x="1" y="1"/>
                  </a:moveTo>
                  <a:lnTo>
                    <a:pt x="1" y="2692"/>
                  </a:lnTo>
                  <a:lnTo>
                    <a:pt x="119" y="2751"/>
                  </a:lnTo>
                  <a:lnTo>
                    <a:pt x="256" y="2810"/>
                  </a:lnTo>
                  <a:lnTo>
                    <a:pt x="629" y="2967"/>
                  </a:lnTo>
                  <a:lnTo>
                    <a:pt x="1120" y="3104"/>
                  </a:lnTo>
                  <a:lnTo>
                    <a:pt x="1729" y="3242"/>
                  </a:lnTo>
                  <a:lnTo>
                    <a:pt x="2476" y="3379"/>
                  </a:lnTo>
                  <a:lnTo>
                    <a:pt x="3321" y="3537"/>
                  </a:lnTo>
                  <a:lnTo>
                    <a:pt x="4264" y="3674"/>
                  </a:lnTo>
                  <a:lnTo>
                    <a:pt x="5344" y="3792"/>
                  </a:lnTo>
                  <a:lnTo>
                    <a:pt x="6523" y="3910"/>
                  </a:lnTo>
                  <a:lnTo>
                    <a:pt x="7800" y="4028"/>
                  </a:lnTo>
                  <a:lnTo>
                    <a:pt x="9194" y="4126"/>
                  </a:lnTo>
                  <a:lnTo>
                    <a:pt x="10668" y="4224"/>
                  </a:lnTo>
                  <a:lnTo>
                    <a:pt x="12259" y="4283"/>
                  </a:lnTo>
                  <a:lnTo>
                    <a:pt x="13948" y="4342"/>
                  </a:lnTo>
                  <a:lnTo>
                    <a:pt x="15716" y="4381"/>
                  </a:lnTo>
                  <a:lnTo>
                    <a:pt x="17583" y="4401"/>
                  </a:lnTo>
                  <a:lnTo>
                    <a:pt x="20235" y="4401"/>
                  </a:lnTo>
                  <a:lnTo>
                    <a:pt x="22690" y="4342"/>
                  </a:lnTo>
                  <a:lnTo>
                    <a:pt x="24949" y="4263"/>
                  </a:lnTo>
                  <a:lnTo>
                    <a:pt x="26992" y="4146"/>
                  </a:lnTo>
                  <a:lnTo>
                    <a:pt x="28839" y="4008"/>
                  </a:lnTo>
                  <a:lnTo>
                    <a:pt x="30470" y="3851"/>
                  </a:lnTo>
                  <a:lnTo>
                    <a:pt x="31884" y="3674"/>
                  </a:lnTo>
                  <a:lnTo>
                    <a:pt x="33063" y="3478"/>
                  </a:lnTo>
                  <a:lnTo>
                    <a:pt x="33711" y="1965"/>
                  </a:lnTo>
                  <a:lnTo>
                    <a:pt x="34320" y="433"/>
                  </a:lnTo>
                  <a:lnTo>
                    <a:pt x="33593" y="590"/>
                  </a:lnTo>
                  <a:lnTo>
                    <a:pt x="32748" y="747"/>
                  </a:lnTo>
                  <a:lnTo>
                    <a:pt x="31727" y="904"/>
                  </a:lnTo>
                  <a:lnTo>
                    <a:pt x="30528" y="1042"/>
                  </a:lnTo>
                  <a:lnTo>
                    <a:pt x="29252" y="1179"/>
                  </a:lnTo>
                  <a:lnTo>
                    <a:pt x="27896" y="1297"/>
                  </a:lnTo>
                  <a:lnTo>
                    <a:pt x="26442" y="1395"/>
                  </a:lnTo>
                  <a:lnTo>
                    <a:pt x="24949" y="1474"/>
                  </a:lnTo>
                  <a:lnTo>
                    <a:pt x="23378" y="1533"/>
                  </a:lnTo>
                  <a:lnTo>
                    <a:pt x="21747" y="1572"/>
                  </a:lnTo>
                  <a:lnTo>
                    <a:pt x="20078" y="1611"/>
                  </a:lnTo>
                  <a:lnTo>
                    <a:pt x="17583" y="1611"/>
                  </a:lnTo>
                  <a:lnTo>
                    <a:pt x="15756" y="1592"/>
                  </a:lnTo>
                  <a:lnTo>
                    <a:pt x="13968" y="1553"/>
                  </a:lnTo>
                  <a:lnTo>
                    <a:pt x="12239" y="1494"/>
                  </a:lnTo>
                  <a:lnTo>
                    <a:pt x="10570" y="1415"/>
                  </a:lnTo>
                  <a:lnTo>
                    <a:pt x="8959" y="1317"/>
                  </a:lnTo>
                  <a:lnTo>
                    <a:pt x="7426" y="1199"/>
                  </a:lnTo>
                  <a:lnTo>
                    <a:pt x="5973" y="1061"/>
                  </a:lnTo>
                  <a:lnTo>
                    <a:pt x="4617" y="924"/>
                  </a:lnTo>
                  <a:lnTo>
                    <a:pt x="3772" y="806"/>
                  </a:lnTo>
                  <a:lnTo>
                    <a:pt x="3026" y="688"/>
                  </a:lnTo>
                  <a:lnTo>
                    <a:pt x="2338" y="590"/>
                  </a:lnTo>
                  <a:lnTo>
                    <a:pt x="1729" y="472"/>
                  </a:lnTo>
                  <a:lnTo>
                    <a:pt x="1199" y="354"/>
                  </a:lnTo>
                  <a:lnTo>
                    <a:pt x="747" y="236"/>
                  </a:lnTo>
                  <a:lnTo>
                    <a:pt x="335" y="1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6" name="Google Shape;11576;p74"/>
            <p:cNvSpPr/>
            <p:nvPr/>
          </p:nvSpPr>
          <p:spPr>
            <a:xfrm>
              <a:off x="-782554" y="-1341992"/>
              <a:ext cx="534274" cy="403940"/>
            </a:xfrm>
            <a:custGeom>
              <a:avLst/>
              <a:gdLst/>
              <a:ahLst/>
              <a:cxnLst/>
              <a:rect l="l" t="t" r="r" b="b"/>
              <a:pathLst>
                <a:path w="32454" h="24537" extrusionOk="0">
                  <a:moveTo>
                    <a:pt x="1" y="0"/>
                  </a:moveTo>
                  <a:lnTo>
                    <a:pt x="79" y="23633"/>
                  </a:lnTo>
                  <a:lnTo>
                    <a:pt x="295" y="23751"/>
                  </a:lnTo>
                  <a:lnTo>
                    <a:pt x="610" y="23849"/>
                  </a:lnTo>
                  <a:lnTo>
                    <a:pt x="983" y="23967"/>
                  </a:lnTo>
                  <a:lnTo>
                    <a:pt x="1454" y="24085"/>
                  </a:lnTo>
                  <a:lnTo>
                    <a:pt x="1985" y="24203"/>
                  </a:lnTo>
                  <a:lnTo>
                    <a:pt x="2594" y="24321"/>
                  </a:lnTo>
                  <a:lnTo>
                    <a:pt x="3281" y="24419"/>
                  </a:lnTo>
                  <a:lnTo>
                    <a:pt x="4048" y="24537"/>
                  </a:lnTo>
                  <a:lnTo>
                    <a:pt x="5403" y="24124"/>
                  </a:lnTo>
                  <a:lnTo>
                    <a:pt x="6758" y="23672"/>
                  </a:lnTo>
                  <a:lnTo>
                    <a:pt x="8094" y="23181"/>
                  </a:lnTo>
                  <a:lnTo>
                    <a:pt x="9430" y="22651"/>
                  </a:lnTo>
                  <a:lnTo>
                    <a:pt x="10746" y="22061"/>
                  </a:lnTo>
                  <a:lnTo>
                    <a:pt x="12043" y="21452"/>
                  </a:lnTo>
                  <a:lnTo>
                    <a:pt x="13320" y="20785"/>
                  </a:lnTo>
                  <a:lnTo>
                    <a:pt x="14577" y="20097"/>
                  </a:lnTo>
                  <a:lnTo>
                    <a:pt x="15834" y="19350"/>
                  </a:lnTo>
                  <a:lnTo>
                    <a:pt x="17052" y="18584"/>
                  </a:lnTo>
                  <a:lnTo>
                    <a:pt x="18251" y="17759"/>
                  </a:lnTo>
                  <a:lnTo>
                    <a:pt x="19429" y="16915"/>
                  </a:lnTo>
                  <a:lnTo>
                    <a:pt x="20588" y="16031"/>
                  </a:lnTo>
                  <a:lnTo>
                    <a:pt x="21708" y="15107"/>
                  </a:lnTo>
                  <a:lnTo>
                    <a:pt x="22808" y="14145"/>
                  </a:lnTo>
                  <a:lnTo>
                    <a:pt x="23889" y="13143"/>
                  </a:lnTo>
                  <a:lnTo>
                    <a:pt x="24557" y="12455"/>
                  </a:lnTo>
                  <a:lnTo>
                    <a:pt x="25224" y="11768"/>
                  </a:lnTo>
                  <a:lnTo>
                    <a:pt x="25853" y="11060"/>
                  </a:lnTo>
                  <a:lnTo>
                    <a:pt x="26482" y="10334"/>
                  </a:lnTo>
                  <a:lnTo>
                    <a:pt x="27071" y="9587"/>
                  </a:lnTo>
                  <a:lnTo>
                    <a:pt x="27660" y="8841"/>
                  </a:lnTo>
                  <a:lnTo>
                    <a:pt x="28210" y="8074"/>
                  </a:lnTo>
                  <a:lnTo>
                    <a:pt x="28760" y="7308"/>
                  </a:lnTo>
                  <a:lnTo>
                    <a:pt x="29271" y="6522"/>
                  </a:lnTo>
                  <a:lnTo>
                    <a:pt x="29782" y="5737"/>
                  </a:lnTo>
                  <a:lnTo>
                    <a:pt x="30273" y="4931"/>
                  </a:lnTo>
                  <a:lnTo>
                    <a:pt x="30745" y="4126"/>
                  </a:lnTo>
                  <a:lnTo>
                    <a:pt x="31196" y="3301"/>
                  </a:lnTo>
                  <a:lnTo>
                    <a:pt x="31629" y="2476"/>
                  </a:lnTo>
                  <a:lnTo>
                    <a:pt x="32061" y="1631"/>
                  </a:lnTo>
                  <a:lnTo>
                    <a:pt x="32454" y="786"/>
                  </a:lnTo>
                  <a:lnTo>
                    <a:pt x="32454" y="786"/>
                  </a:lnTo>
                  <a:lnTo>
                    <a:pt x="31550" y="924"/>
                  </a:lnTo>
                  <a:lnTo>
                    <a:pt x="30528" y="1042"/>
                  </a:lnTo>
                  <a:lnTo>
                    <a:pt x="29252" y="1179"/>
                  </a:lnTo>
                  <a:lnTo>
                    <a:pt x="27896" y="1277"/>
                  </a:lnTo>
                  <a:lnTo>
                    <a:pt x="26442" y="1376"/>
                  </a:lnTo>
                  <a:lnTo>
                    <a:pt x="24949" y="1454"/>
                  </a:lnTo>
                  <a:lnTo>
                    <a:pt x="23378" y="1533"/>
                  </a:lnTo>
                  <a:lnTo>
                    <a:pt x="21747" y="1572"/>
                  </a:lnTo>
                  <a:lnTo>
                    <a:pt x="20078" y="1592"/>
                  </a:lnTo>
                  <a:lnTo>
                    <a:pt x="18368" y="1611"/>
                  </a:lnTo>
                  <a:lnTo>
                    <a:pt x="17583" y="1611"/>
                  </a:lnTo>
                  <a:lnTo>
                    <a:pt x="15756" y="1592"/>
                  </a:lnTo>
                  <a:lnTo>
                    <a:pt x="13968" y="1552"/>
                  </a:lnTo>
                  <a:lnTo>
                    <a:pt x="12239" y="1493"/>
                  </a:lnTo>
                  <a:lnTo>
                    <a:pt x="10570" y="1415"/>
                  </a:lnTo>
                  <a:lnTo>
                    <a:pt x="8959" y="1317"/>
                  </a:lnTo>
                  <a:lnTo>
                    <a:pt x="7426" y="1199"/>
                  </a:lnTo>
                  <a:lnTo>
                    <a:pt x="5973" y="1061"/>
                  </a:lnTo>
                  <a:lnTo>
                    <a:pt x="4617" y="904"/>
                  </a:lnTo>
                  <a:lnTo>
                    <a:pt x="3792" y="806"/>
                  </a:lnTo>
                  <a:lnTo>
                    <a:pt x="3026" y="688"/>
                  </a:lnTo>
                  <a:lnTo>
                    <a:pt x="2358" y="570"/>
                  </a:lnTo>
                  <a:lnTo>
                    <a:pt x="1749" y="472"/>
                  </a:lnTo>
                  <a:lnTo>
                    <a:pt x="1219" y="354"/>
                  </a:lnTo>
                  <a:lnTo>
                    <a:pt x="747" y="236"/>
                  </a:lnTo>
                  <a:lnTo>
                    <a:pt x="354" y="1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7" name="Google Shape;11577;p74"/>
            <p:cNvSpPr/>
            <p:nvPr/>
          </p:nvSpPr>
          <p:spPr>
            <a:xfrm>
              <a:off x="-784168" y="-1747875"/>
              <a:ext cx="581159" cy="216054"/>
            </a:xfrm>
            <a:custGeom>
              <a:avLst/>
              <a:gdLst/>
              <a:ahLst/>
              <a:cxnLst/>
              <a:rect l="l" t="t" r="r" b="b"/>
              <a:pathLst>
                <a:path w="35302" h="13124" extrusionOk="0">
                  <a:moveTo>
                    <a:pt x="16463" y="0"/>
                  </a:moveTo>
                  <a:lnTo>
                    <a:pt x="15913" y="20"/>
                  </a:lnTo>
                  <a:lnTo>
                    <a:pt x="14695" y="20"/>
                  </a:lnTo>
                  <a:lnTo>
                    <a:pt x="14184" y="40"/>
                  </a:lnTo>
                  <a:lnTo>
                    <a:pt x="13830" y="40"/>
                  </a:lnTo>
                  <a:lnTo>
                    <a:pt x="13339" y="59"/>
                  </a:lnTo>
                  <a:lnTo>
                    <a:pt x="12986" y="59"/>
                  </a:lnTo>
                  <a:lnTo>
                    <a:pt x="12514" y="79"/>
                  </a:lnTo>
                  <a:lnTo>
                    <a:pt x="12161" y="79"/>
                  </a:lnTo>
                  <a:lnTo>
                    <a:pt x="11709" y="99"/>
                  </a:lnTo>
                  <a:lnTo>
                    <a:pt x="11355" y="118"/>
                  </a:lnTo>
                  <a:lnTo>
                    <a:pt x="10903" y="138"/>
                  </a:lnTo>
                  <a:lnTo>
                    <a:pt x="10569" y="158"/>
                  </a:lnTo>
                  <a:lnTo>
                    <a:pt x="10137" y="177"/>
                  </a:lnTo>
                  <a:lnTo>
                    <a:pt x="9803" y="197"/>
                  </a:lnTo>
                  <a:lnTo>
                    <a:pt x="9391" y="216"/>
                  </a:lnTo>
                  <a:lnTo>
                    <a:pt x="9037" y="236"/>
                  </a:lnTo>
                  <a:lnTo>
                    <a:pt x="8644" y="256"/>
                  </a:lnTo>
                  <a:lnTo>
                    <a:pt x="8310" y="295"/>
                  </a:lnTo>
                  <a:lnTo>
                    <a:pt x="7937" y="315"/>
                  </a:lnTo>
                  <a:lnTo>
                    <a:pt x="7623" y="334"/>
                  </a:lnTo>
                  <a:lnTo>
                    <a:pt x="7249" y="374"/>
                  </a:lnTo>
                  <a:lnTo>
                    <a:pt x="6935" y="393"/>
                  </a:lnTo>
                  <a:lnTo>
                    <a:pt x="6581" y="433"/>
                  </a:lnTo>
                  <a:lnTo>
                    <a:pt x="6287" y="452"/>
                  </a:lnTo>
                  <a:lnTo>
                    <a:pt x="5953" y="491"/>
                  </a:lnTo>
                  <a:lnTo>
                    <a:pt x="5658" y="511"/>
                  </a:lnTo>
                  <a:lnTo>
                    <a:pt x="5344" y="550"/>
                  </a:lnTo>
                  <a:lnTo>
                    <a:pt x="5069" y="590"/>
                  </a:lnTo>
                  <a:lnTo>
                    <a:pt x="4755" y="629"/>
                  </a:lnTo>
                  <a:lnTo>
                    <a:pt x="4479" y="649"/>
                  </a:lnTo>
                  <a:lnTo>
                    <a:pt x="4204" y="688"/>
                  </a:lnTo>
                  <a:lnTo>
                    <a:pt x="3949" y="727"/>
                  </a:lnTo>
                  <a:lnTo>
                    <a:pt x="3674" y="766"/>
                  </a:lnTo>
                  <a:lnTo>
                    <a:pt x="3438" y="806"/>
                  </a:lnTo>
                  <a:lnTo>
                    <a:pt x="3183" y="845"/>
                  </a:lnTo>
                  <a:lnTo>
                    <a:pt x="2947" y="884"/>
                  </a:lnTo>
                  <a:lnTo>
                    <a:pt x="2711" y="924"/>
                  </a:lnTo>
                  <a:lnTo>
                    <a:pt x="2495" y="963"/>
                  </a:lnTo>
                  <a:lnTo>
                    <a:pt x="2279" y="1022"/>
                  </a:lnTo>
                  <a:lnTo>
                    <a:pt x="2083" y="1061"/>
                  </a:lnTo>
                  <a:lnTo>
                    <a:pt x="1886" y="1100"/>
                  </a:lnTo>
                  <a:lnTo>
                    <a:pt x="1710" y="1140"/>
                  </a:lnTo>
                  <a:lnTo>
                    <a:pt x="1513" y="1199"/>
                  </a:lnTo>
                  <a:lnTo>
                    <a:pt x="1356" y="1238"/>
                  </a:lnTo>
                  <a:lnTo>
                    <a:pt x="1199" y="1297"/>
                  </a:lnTo>
                  <a:lnTo>
                    <a:pt x="1061" y="1336"/>
                  </a:lnTo>
                  <a:lnTo>
                    <a:pt x="904" y="1375"/>
                  </a:lnTo>
                  <a:lnTo>
                    <a:pt x="786" y="1434"/>
                  </a:lnTo>
                  <a:lnTo>
                    <a:pt x="649" y="1474"/>
                  </a:lnTo>
                  <a:lnTo>
                    <a:pt x="551" y="1533"/>
                  </a:lnTo>
                  <a:lnTo>
                    <a:pt x="452" y="1592"/>
                  </a:lnTo>
                  <a:lnTo>
                    <a:pt x="354" y="1631"/>
                  </a:lnTo>
                  <a:lnTo>
                    <a:pt x="276" y="1690"/>
                  </a:lnTo>
                  <a:lnTo>
                    <a:pt x="197" y="1729"/>
                  </a:lnTo>
                  <a:lnTo>
                    <a:pt x="138" y="1788"/>
                  </a:lnTo>
                  <a:lnTo>
                    <a:pt x="79" y="1867"/>
                  </a:lnTo>
                  <a:lnTo>
                    <a:pt x="59" y="1906"/>
                  </a:lnTo>
                  <a:lnTo>
                    <a:pt x="20" y="1984"/>
                  </a:lnTo>
                  <a:lnTo>
                    <a:pt x="0" y="2043"/>
                  </a:lnTo>
                  <a:lnTo>
                    <a:pt x="0" y="2102"/>
                  </a:lnTo>
                  <a:lnTo>
                    <a:pt x="20" y="2161"/>
                  </a:lnTo>
                  <a:lnTo>
                    <a:pt x="79" y="2259"/>
                  </a:lnTo>
                  <a:lnTo>
                    <a:pt x="99" y="2279"/>
                  </a:lnTo>
                  <a:lnTo>
                    <a:pt x="79" y="2299"/>
                  </a:lnTo>
                  <a:lnTo>
                    <a:pt x="40" y="2318"/>
                  </a:lnTo>
                  <a:lnTo>
                    <a:pt x="40" y="3261"/>
                  </a:lnTo>
                  <a:lnTo>
                    <a:pt x="59" y="11375"/>
                  </a:lnTo>
                  <a:lnTo>
                    <a:pt x="79" y="11375"/>
                  </a:lnTo>
                  <a:lnTo>
                    <a:pt x="177" y="11453"/>
                  </a:lnTo>
                  <a:lnTo>
                    <a:pt x="295" y="11512"/>
                  </a:lnTo>
                  <a:lnTo>
                    <a:pt x="668" y="11650"/>
                  </a:lnTo>
                  <a:lnTo>
                    <a:pt x="1140" y="11807"/>
                  </a:lnTo>
                  <a:lnTo>
                    <a:pt x="1749" y="11944"/>
                  </a:lnTo>
                  <a:lnTo>
                    <a:pt x="2476" y="12082"/>
                  </a:lnTo>
                  <a:lnTo>
                    <a:pt x="3320" y="12239"/>
                  </a:lnTo>
                  <a:lnTo>
                    <a:pt x="4283" y="12377"/>
                  </a:lnTo>
                  <a:lnTo>
                    <a:pt x="5344" y="12494"/>
                  </a:lnTo>
                  <a:lnTo>
                    <a:pt x="6542" y="12632"/>
                  </a:lnTo>
                  <a:lnTo>
                    <a:pt x="7819" y="12730"/>
                  </a:lnTo>
                  <a:lnTo>
                    <a:pt x="9214" y="12848"/>
                  </a:lnTo>
                  <a:lnTo>
                    <a:pt x="10707" y="12927"/>
                  </a:lnTo>
                  <a:lnTo>
                    <a:pt x="12318" y="13005"/>
                  </a:lnTo>
                  <a:lnTo>
                    <a:pt x="14007" y="13064"/>
                  </a:lnTo>
                  <a:lnTo>
                    <a:pt x="15795" y="13103"/>
                  </a:lnTo>
                  <a:lnTo>
                    <a:pt x="17681" y="13123"/>
                  </a:lnTo>
                  <a:lnTo>
                    <a:pt x="19567" y="13123"/>
                  </a:lnTo>
                  <a:lnTo>
                    <a:pt x="21354" y="13103"/>
                  </a:lnTo>
                  <a:lnTo>
                    <a:pt x="23044" y="13064"/>
                  </a:lnTo>
                  <a:lnTo>
                    <a:pt x="24635" y="13005"/>
                  </a:lnTo>
                  <a:lnTo>
                    <a:pt x="26128" y="12927"/>
                  </a:lnTo>
                  <a:lnTo>
                    <a:pt x="27523" y="12828"/>
                  </a:lnTo>
                  <a:lnTo>
                    <a:pt x="28819" y="12730"/>
                  </a:lnTo>
                  <a:lnTo>
                    <a:pt x="29998" y="12632"/>
                  </a:lnTo>
                  <a:lnTo>
                    <a:pt x="31059" y="12494"/>
                  </a:lnTo>
                  <a:lnTo>
                    <a:pt x="32021" y="12377"/>
                  </a:lnTo>
                  <a:lnTo>
                    <a:pt x="32866" y="12239"/>
                  </a:lnTo>
                  <a:lnTo>
                    <a:pt x="33593" y="12101"/>
                  </a:lnTo>
                  <a:lnTo>
                    <a:pt x="34202" y="11964"/>
                  </a:lnTo>
                  <a:lnTo>
                    <a:pt x="34693" y="11826"/>
                  </a:lnTo>
                  <a:lnTo>
                    <a:pt x="35047" y="11689"/>
                  </a:lnTo>
                  <a:lnTo>
                    <a:pt x="35184" y="11630"/>
                  </a:lnTo>
                  <a:lnTo>
                    <a:pt x="35302" y="11551"/>
                  </a:lnTo>
                  <a:lnTo>
                    <a:pt x="35263" y="3399"/>
                  </a:lnTo>
                  <a:lnTo>
                    <a:pt x="35263" y="2240"/>
                  </a:lnTo>
                  <a:lnTo>
                    <a:pt x="35204" y="2083"/>
                  </a:lnTo>
                  <a:lnTo>
                    <a:pt x="35184" y="2024"/>
                  </a:lnTo>
                  <a:lnTo>
                    <a:pt x="35066" y="1926"/>
                  </a:lnTo>
                  <a:lnTo>
                    <a:pt x="34909" y="1808"/>
                  </a:lnTo>
                  <a:lnTo>
                    <a:pt x="34732" y="1709"/>
                  </a:lnTo>
                  <a:lnTo>
                    <a:pt x="34673" y="1670"/>
                  </a:lnTo>
                  <a:lnTo>
                    <a:pt x="34516" y="1611"/>
                  </a:lnTo>
                  <a:lnTo>
                    <a:pt x="34457" y="1592"/>
                  </a:lnTo>
                  <a:lnTo>
                    <a:pt x="34221" y="1493"/>
                  </a:lnTo>
                  <a:lnTo>
                    <a:pt x="34123" y="1474"/>
                  </a:lnTo>
                  <a:lnTo>
                    <a:pt x="33927" y="1415"/>
                  </a:lnTo>
                  <a:lnTo>
                    <a:pt x="33809" y="1375"/>
                  </a:lnTo>
                  <a:lnTo>
                    <a:pt x="33612" y="1317"/>
                  </a:lnTo>
                  <a:lnTo>
                    <a:pt x="33475" y="1277"/>
                  </a:lnTo>
                  <a:lnTo>
                    <a:pt x="33239" y="1218"/>
                  </a:lnTo>
                  <a:lnTo>
                    <a:pt x="32984" y="1179"/>
                  </a:lnTo>
                  <a:lnTo>
                    <a:pt x="32787" y="1120"/>
                  </a:lnTo>
                  <a:lnTo>
                    <a:pt x="32571" y="1081"/>
                  </a:lnTo>
                  <a:lnTo>
                    <a:pt x="32395" y="1042"/>
                  </a:lnTo>
                  <a:lnTo>
                    <a:pt x="32159" y="1002"/>
                  </a:lnTo>
                  <a:lnTo>
                    <a:pt x="32002" y="983"/>
                  </a:lnTo>
                  <a:lnTo>
                    <a:pt x="31432" y="884"/>
                  </a:lnTo>
                  <a:lnTo>
                    <a:pt x="31334" y="865"/>
                  </a:lnTo>
                  <a:lnTo>
                    <a:pt x="31019" y="825"/>
                  </a:lnTo>
                  <a:lnTo>
                    <a:pt x="30862" y="806"/>
                  </a:lnTo>
                  <a:lnTo>
                    <a:pt x="30528" y="747"/>
                  </a:lnTo>
                  <a:lnTo>
                    <a:pt x="30430" y="727"/>
                  </a:lnTo>
                  <a:lnTo>
                    <a:pt x="29133" y="590"/>
                  </a:lnTo>
                  <a:lnTo>
                    <a:pt x="28603" y="531"/>
                  </a:lnTo>
                  <a:lnTo>
                    <a:pt x="27542" y="433"/>
                  </a:lnTo>
                  <a:lnTo>
                    <a:pt x="26442" y="334"/>
                  </a:lnTo>
                  <a:lnTo>
                    <a:pt x="25283" y="256"/>
                  </a:lnTo>
                  <a:lnTo>
                    <a:pt x="24085" y="197"/>
                  </a:lnTo>
                  <a:lnTo>
                    <a:pt x="22572" y="118"/>
                  </a:lnTo>
                  <a:lnTo>
                    <a:pt x="21001" y="59"/>
                  </a:lnTo>
                  <a:lnTo>
                    <a:pt x="20922" y="59"/>
                  </a:lnTo>
                  <a:lnTo>
                    <a:pt x="19350" y="20"/>
                  </a:lnTo>
                  <a:lnTo>
                    <a:pt x="19272" y="20"/>
                  </a:lnTo>
                  <a:lnTo>
                    <a:pt x="1764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8" name="Google Shape;11578;p74"/>
            <p:cNvSpPr/>
            <p:nvPr/>
          </p:nvSpPr>
          <p:spPr>
            <a:xfrm>
              <a:off x="-782867" y="-1538957"/>
              <a:ext cx="579859" cy="72781"/>
            </a:xfrm>
            <a:custGeom>
              <a:avLst/>
              <a:gdLst/>
              <a:ahLst/>
              <a:cxnLst/>
              <a:rect l="l" t="t" r="r" b="b"/>
              <a:pathLst>
                <a:path w="35223" h="4421" extrusionOk="0">
                  <a:moveTo>
                    <a:pt x="0" y="1"/>
                  </a:moveTo>
                  <a:lnTo>
                    <a:pt x="0" y="2673"/>
                  </a:lnTo>
                  <a:lnTo>
                    <a:pt x="98" y="2751"/>
                  </a:lnTo>
                  <a:lnTo>
                    <a:pt x="236" y="2810"/>
                  </a:lnTo>
                  <a:lnTo>
                    <a:pt x="609" y="2948"/>
                  </a:lnTo>
                  <a:lnTo>
                    <a:pt x="1081" y="3105"/>
                  </a:lnTo>
                  <a:lnTo>
                    <a:pt x="1690" y="3242"/>
                  </a:lnTo>
                  <a:lnTo>
                    <a:pt x="2416" y="3380"/>
                  </a:lnTo>
                  <a:lnTo>
                    <a:pt x="3261" y="3537"/>
                  </a:lnTo>
                  <a:lnTo>
                    <a:pt x="4224" y="3655"/>
                  </a:lnTo>
                  <a:lnTo>
                    <a:pt x="5304" y="3792"/>
                  </a:lnTo>
                  <a:lnTo>
                    <a:pt x="6483" y="3910"/>
                  </a:lnTo>
                  <a:lnTo>
                    <a:pt x="7760" y="4028"/>
                  </a:lnTo>
                  <a:lnTo>
                    <a:pt x="9154" y="4126"/>
                  </a:lnTo>
                  <a:lnTo>
                    <a:pt x="10647" y="4224"/>
                  </a:lnTo>
                  <a:lnTo>
                    <a:pt x="12239" y="4303"/>
                  </a:lnTo>
                  <a:lnTo>
                    <a:pt x="13928" y="4362"/>
                  </a:lnTo>
                  <a:lnTo>
                    <a:pt x="15716" y="4401"/>
                  </a:lnTo>
                  <a:lnTo>
                    <a:pt x="17602" y="4421"/>
                  </a:lnTo>
                  <a:lnTo>
                    <a:pt x="19488" y="4421"/>
                  </a:lnTo>
                  <a:lnTo>
                    <a:pt x="21275" y="4401"/>
                  </a:lnTo>
                  <a:lnTo>
                    <a:pt x="22965" y="4342"/>
                  </a:lnTo>
                  <a:lnTo>
                    <a:pt x="24576" y="4283"/>
                  </a:lnTo>
                  <a:lnTo>
                    <a:pt x="26069" y="4224"/>
                  </a:lnTo>
                  <a:lnTo>
                    <a:pt x="27463" y="4126"/>
                  </a:lnTo>
                  <a:lnTo>
                    <a:pt x="28760" y="4028"/>
                  </a:lnTo>
                  <a:lnTo>
                    <a:pt x="29939" y="3910"/>
                  </a:lnTo>
                  <a:lnTo>
                    <a:pt x="31019" y="3792"/>
                  </a:lnTo>
                  <a:lnTo>
                    <a:pt x="31962" y="3674"/>
                  </a:lnTo>
                  <a:lnTo>
                    <a:pt x="32807" y="3537"/>
                  </a:lnTo>
                  <a:lnTo>
                    <a:pt x="33533" y="3399"/>
                  </a:lnTo>
                  <a:lnTo>
                    <a:pt x="34142" y="3262"/>
                  </a:lnTo>
                  <a:lnTo>
                    <a:pt x="34634" y="3124"/>
                  </a:lnTo>
                  <a:lnTo>
                    <a:pt x="34987" y="2987"/>
                  </a:lnTo>
                  <a:lnTo>
                    <a:pt x="35125" y="2908"/>
                  </a:lnTo>
                  <a:lnTo>
                    <a:pt x="35223" y="2849"/>
                  </a:lnTo>
                  <a:lnTo>
                    <a:pt x="35223" y="158"/>
                  </a:lnTo>
                  <a:lnTo>
                    <a:pt x="34869" y="276"/>
                  </a:lnTo>
                  <a:lnTo>
                    <a:pt x="34476" y="394"/>
                  </a:lnTo>
                  <a:lnTo>
                    <a:pt x="34005" y="512"/>
                  </a:lnTo>
                  <a:lnTo>
                    <a:pt x="33475" y="629"/>
                  </a:lnTo>
                  <a:lnTo>
                    <a:pt x="32866" y="747"/>
                  </a:lnTo>
                  <a:lnTo>
                    <a:pt x="32178" y="846"/>
                  </a:lnTo>
                  <a:lnTo>
                    <a:pt x="31412" y="944"/>
                  </a:lnTo>
                  <a:lnTo>
                    <a:pt x="30547" y="1062"/>
                  </a:lnTo>
                  <a:lnTo>
                    <a:pt x="29271" y="1180"/>
                  </a:lnTo>
                  <a:lnTo>
                    <a:pt x="27915" y="1297"/>
                  </a:lnTo>
                  <a:lnTo>
                    <a:pt x="26461" y="1396"/>
                  </a:lnTo>
                  <a:lnTo>
                    <a:pt x="24968" y="1474"/>
                  </a:lnTo>
                  <a:lnTo>
                    <a:pt x="23397" y="1533"/>
                  </a:lnTo>
                  <a:lnTo>
                    <a:pt x="21766" y="1592"/>
                  </a:lnTo>
                  <a:lnTo>
                    <a:pt x="20097" y="1612"/>
                  </a:lnTo>
                  <a:lnTo>
                    <a:pt x="17602" y="1612"/>
                  </a:lnTo>
                  <a:lnTo>
                    <a:pt x="15775" y="1592"/>
                  </a:lnTo>
                  <a:lnTo>
                    <a:pt x="13987" y="1553"/>
                  </a:lnTo>
                  <a:lnTo>
                    <a:pt x="12258" y="1494"/>
                  </a:lnTo>
                  <a:lnTo>
                    <a:pt x="10589" y="1415"/>
                  </a:lnTo>
                  <a:lnTo>
                    <a:pt x="8978" y="1317"/>
                  </a:lnTo>
                  <a:lnTo>
                    <a:pt x="7445" y="1219"/>
                  </a:lnTo>
                  <a:lnTo>
                    <a:pt x="5992" y="1081"/>
                  </a:lnTo>
                  <a:lnTo>
                    <a:pt x="4636" y="924"/>
                  </a:lnTo>
                  <a:lnTo>
                    <a:pt x="3791" y="806"/>
                  </a:lnTo>
                  <a:lnTo>
                    <a:pt x="3025" y="708"/>
                  </a:lnTo>
                  <a:lnTo>
                    <a:pt x="2338" y="590"/>
                  </a:lnTo>
                  <a:lnTo>
                    <a:pt x="1729" y="472"/>
                  </a:lnTo>
                  <a:lnTo>
                    <a:pt x="1198" y="354"/>
                  </a:lnTo>
                  <a:lnTo>
                    <a:pt x="747" y="237"/>
                  </a:lnTo>
                  <a:lnTo>
                    <a:pt x="334" y="1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9" name="Google Shape;11579;p74"/>
            <p:cNvSpPr/>
            <p:nvPr/>
          </p:nvSpPr>
          <p:spPr>
            <a:xfrm>
              <a:off x="-781254" y="-931910"/>
              <a:ext cx="18454" cy="9071"/>
            </a:xfrm>
            <a:custGeom>
              <a:avLst/>
              <a:gdLst/>
              <a:ahLst/>
              <a:cxnLst/>
              <a:rect l="l" t="t" r="r" b="b"/>
              <a:pathLst>
                <a:path w="1121" h="551" extrusionOk="0">
                  <a:moveTo>
                    <a:pt x="0" y="1"/>
                  </a:moveTo>
                  <a:lnTo>
                    <a:pt x="0" y="551"/>
                  </a:lnTo>
                  <a:lnTo>
                    <a:pt x="550" y="433"/>
                  </a:lnTo>
                  <a:lnTo>
                    <a:pt x="1120" y="315"/>
                  </a:lnTo>
                  <a:lnTo>
                    <a:pt x="491" y="1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08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0" name="Google Shape;11580;p74"/>
            <p:cNvSpPr/>
            <p:nvPr/>
          </p:nvSpPr>
          <p:spPr>
            <a:xfrm>
              <a:off x="-795807" y="-617216"/>
              <a:ext cx="610907" cy="55314"/>
            </a:xfrm>
            <a:custGeom>
              <a:avLst/>
              <a:gdLst/>
              <a:ahLst/>
              <a:cxnLst/>
              <a:rect l="l" t="t" r="r" b="b"/>
              <a:pathLst>
                <a:path w="37109" h="3360" extrusionOk="0">
                  <a:moveTo>
                    <a:pt x="550" y="0"/>
                  </a:moveTo>
                  <a:lnTo>
                    <a:pt x="432" y="20"/>
                  </a:lnTo>
                  <a:lnTo>
                    <a:pt x="334" y="40"/>
                  </a:lnTo>
                  <a:lnTo>
                    <a:pt x="236" y="98"/>
                  </a:lnTo>
                  <a:lnTo>
                    <a:pt x="157" y="157"/>
                  </a:lnTo>
                  <a:lnTo>
                    <a:pt x="79" y="256"/>
                  </a:lnTo>
                  <a:lnTo>
                    <a:pt x="40" y="334"/>
                  </a:lnTo>
                  <a:lnTo>
                    <a:pt x="0" y="452"/>
                  </a:lnTo>
                  <a:lnTo>
                    <a:pt x="0" y="550"/>
                  </a:lnTo>
                  <a:lnTo>
                    <a:pt x="0" y="747"/>
                  </a:lnTo>
                  <a:lnTo>
                    <a:pt x="20" y="865"/>
                  </a:lnTo>
                  <a:lnTo>
                    <a:pt x="79" y="982"/>
                  </a:lnTo>
                  <a:lnTo>
                    <a:pt x="157" y="1100"/>
                  </a:lnTo>
                  <a:lnTo>
                    <a:pt x="295" y="1238"/>
                  </a:lnTo>
                  <a:lnTo>
                    <a:pt x="472" y="1375"/>
                  </a:lnTo>
                  <a:lnTo>
                    <a:pt x="707" y="1513"/>
                  </a:lnTo>
                  <a:lnTo>
                    <a:pt x="1022" y="1650"/>
                  </a:lnTo>
                  <a:lnTo>
                    <a:pt x="1415" y="1788"/>
                  </a:lnTo>
                  <a:lnTo>
                    <a:pt x="1886" y="1945"/>
                  </a:lnTo>
                  <a:lnTo>
                    <a:pt x="2456" y="2083"/>
                  </a:lnTo>
                  <a:lnTo>
                    <a:pt x="3124" y="2220"/>
                  </a:lnTo>
                  <a:lnTo>
                    <a:pt x="3890" y="2377"/>
                  </a:lnTo>
                  <a:lnTo>
                    <a:pt x="4794" y="2515"/>
                  </a:lnTo>
                  <a:lnTo>
                    <a:pt x="5835" y="2652"/>
                  </a:lnTo>
                  <a:lnTo>
                    <a:pt x="7171" y="2790"/>
                  </a:lnTo>
                  <a:lnTo>
                    <a:pt x="8605" y="2927"/>
                  </a:lnTo>
                  <a:lnTo>
                    <a:pt x="10117" y="3045"/>
                  </a:lnTo>
                  <a:lnTo>
                    <a:pt x="11708" y="3143"/>
                  </a:lnTo>
                  <a:lnTo>
                    <a:pt x="13359" y="3222"/>
                  </a:lnTo>
                  <a:lnTo>
                    <a:pt x="15048" y="3281"/>
                  </a:lnTo>
                  <a:lnTo>
                    <a:pt x="16777" y="3320"/>
                  </a:lnTo>
                  <a:lnTo>
                    <a:pt x="18545" y="3340"/>
                  </a:lnTo>
                  <a:lnTo>
                    <a:pt x="19743" y="3359"/>
                  </a:lnTo>
                  <a:lnTo>
                    <a:pt x="22631" y="3340"/>
                  </a:lnTo>
                  <a:lnTo>
                    <a:pt x="25185" y="3281"/>
                  </a:lnTo>
                  <a:lnTo>
                    <a:pt x="27405" y="3183"/>
                  </a:lnTo>
                  <a:lnTo>
                    <a:pt x="29330" y="3065"/>
                  </a:lnTo>
                  <a:lnTo>
                    <a:pt x="30960" y="2927"/>
                  </a:lnTo>
                  <a:lnTo>
                    <a:pt x="32355" y="2770"/>
                  </a:lnTo>
                  <a:lnTo>
                    <a:pt x="32964" y="2672"/>
                  </a:lnTo>
                  <a:lnTo>
                    <a:pt x="33514" y="2593"/>
                  </a:lnTo>
                  <a:lnTo>
                    <a:pt x="34005" y="2495"/>
                  </a:lnTo>
                  <a:lnTo>
                    <a:pt x="34457" y="2397"/>
                  </a:lnTo>
                  <a:lnTo>
                    <a:pt x="34850" y="2299"/>
                  </a:lnTo>
                  <a:lnTo>
                    <a:pt x="35203" y="2200"/>
                  </a:lnTo>
                  <a:lnTo>
                    <a:pt x="35518" y="2102"/>
                  </a:lnTo>
                  <a:lnTo>
                    <a:pt x="35793" y="2004"/>
                  </a:lnTo>
                  <a:lnTo>
                    <a:pt x="36029" y="1906"/>
                  </a:lnTo>
                  <a:lnTo>
                    <a:pt x="36245" y="1808"/>
                  </a:lnTo>
                  <a:lnTo>
                    <a:pt x="36421" y="1709"/>
                  </a:lnTo>
                  <a:lnTo>
                    <a:pt x="36559" y="1631"/>
                  </a:lnTo>
                  <a:lnTo>
                    <a:pt x="36677" y="1533"/>
                  </a:lnTo>
                  <a:lnTo>
                    <a:pt x="36775" y="1434"/>
                  </a:lnTo>
                  <a:lnTo>
                    <a:pt x="36932" y="1277"/>
                  </a:lnTo>
                  <a:lnTo>
                    <a:pt x="37011" y="1140"/>
                  </a:lnTo>
                  <a:lnTo>
                    <a:pt x="37070" y="1002"/>
                  </a:lnTo>
                  <a:lnTo>
                    <a:pt x="37089" y="904"/>
                  </a:lnTo>
                  <a:lnTo>
                    <a:pt x="37109" y="786"/>
                  </a:lnTo>
                  <a:lnTo>
                    <a:pt x="37089" y="688"/>
                  </a:lnTo>
                  <a:lnTo>
                    <a:pt x="37070" y="590"/>
                  </a:lnTo>
                  <a:lnTo>
                    <a:pt x="37011" y="491"/>
                  </a:lnTo>
                  <a:lnTo>
                    <a:pt x="36952" y="413"/>
                  </a:lnTo>
                  <a:lnTo>
                    <a:pt x="36854" y="354"/>
                  </a:lnTo>
                  <a:lnTo>
                    <a:pt x="36755" y="295"/>
                  </a:lnTo>
                  <a:lnTo>
                    <a:pt x="36618" y="256"/>
                  </a:lnTo>
                  <a:lnTo>
                    <a:pt x="36480" y="256"/>
                  </a:lnTo>
                  <a:lnTo>
                    <a:pt x="36343" y="295"/>
                  </a:lnTo>
                  <a:lnTo>
                    <a:pt x="36225" y="373"/>
                  </a:lnTo>
                  <a:lnTo>
                    <a:pt x="36127" y="472"/>
                  </a:lnTo>
                  <a:lnTo>
                    <a:pt x="36048" y="590"/>
                  </a:lnTo>
                  <a:lnTo>
                    <a:pt x="36029" y="629"/>
                  </a:lnTo>
                  <a:lnTo>
                    <a:pt x="35970" y="688"/>
                  </a:lnTo>
                  <a:lnTo>
                    <a:pt x="35852" y="786"/>
                  </a:lnTo>
                  <a:lnTo>
                    <a:pt x="35636" y="904"/>
                  </a:lnTo>
                  <a:lnTo>
                    <a:pt x="35321" y="1022"/>
                  </a:lnTo>
                  <a:lnTo>
                    <a:pt x="34870" y="1179"/>
                  </a:lnTo>
                  <a:lnTo>
                    <a:pt x="34280" y="1316"/>
                  </a:lnTo>
                  <a:lnTo>
                    <a:pt x="33514" y="1474"/>
                  </a:lnTo>
                  <a:lnTo>
                    <a:pt x="32551" y="1631"/>
                  </a:lnTo>
                  <a:lnTo>
                    <a:pt x="31373" y="1788"/>
                  </a:lnTo>
                  <a:lnTo>
                    <a:pt x="29958" y="1906"/>
                  </a:lnTo>
                  <a:lnTo>
                    <a:pt x="28289" y="2043"/>
                  </a:lnTo>
                  <a:lnTo>
                    <a:pt x="26324" y="2141"/>
                  </a:lnTo>
                  <a:lnTo>
                    <a:pt x="24065" y="2200"/>
                  </a:lnTo>
                  <a:lnTo>
                    <a:pt x="21492" y="2240"/>
                  </a:lnTo>
                  <a:lnTo>
                    <a:pt x="18564" y="2240"/>
                  </a:lnTo>
                  <a:lnTo>
                    <a:pt x="16698" y="2220"/>
                  </a:lnTo>
                  <a:lnTo>
                    <a:pt x="14911" y="2181"/>
                  </a:lnTo>
                  <a:lnTo>
                    <a:pt x="13221" y="2122"/>
                  </a:lnTo>
                  <a:lnTo>
                    <a:pt x="11630" y="2043"/>
                  </a:lnTo>
                  <a:lnTo>
                    <a:pt x="10137" y="1945"/>
                  </a:lnTo>
                  <a:lnTo>
                    <a:pt x="8762" y="1847"/>
                  </a:lnTo>
                  <a:lnTo>
                    <a:pt x="7465" y="1729"/>
                  </a:lnTo>
                  <a:lnTo>
                    <a:pt x="6287" y="1591"/>
                  </a:lnTo>
                  <a:lnTo>
                    <a:pt x="5226" y="1454"/>
                  </a:lnTo>
                  <a:lnTo>
                    <a:pt x="4263" y="1316"/>
                  </a:lnTo>
                  <a:lnTo>
                    <a:pt x="3418" y="1179"/>
                  </a:lnTo>
                  <a:lnTo>
                    <a:pt x="2692" y="1022"/>
                  </a:lnTo>
                  <a:lnTo>
                    <a:pt x="2102" y="865"/>
                  </a:lnTo>
                  <a:lnTo>
                    <a:pt x="1631" y="727"/>
                  </a:lnTo>
                  <a:lnTo>
                    <a:pt x="1297" y="590"/>
                  </a:lnTo>
                  <a:lnTo>
                    <a:pt x="1159" y="511"/>
                  </a:lnTo>
                  <a:lnTo>
                    <a:pt x="1081" y="452"/>
                  </a:lnTo>
                  <a:lnTo>
                    <a:pt x="1061" y="354"/>
                  </a:lnTo>
                  <a:lnTo>
                    <a:pt x="1002" y="275"/>
                  </a:lnTo>
                  <a:lnTo>
                    <a:pt x="943" y="177"/>
                  </a:lnTo>
                  <a:lnTo>
                    <a:pt x="845" y="98"/>
                  </a:lnTo>
                  <a:lnTo>
                    <a:pt x="766" y="59"/>
                  </a:lnTo>
                  <a:lnTo>
                    <a:pt x="649" y="20"/>
                  </a:lnTo>
                  <a:lnTo>
                    <a:pt x="55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1" name="Google Shape;11581;p74"/>
            <p:cNvSpPr/>
            <p:nvPr/>
          </p:nvSpPr>
          <p:spPr>
            <a:xfrm>
              <a:off x="-790309" y="-1560623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1"/>
                  </a:moveTo>
                  <a:lnTo>
                    <a:pt x="373" y="20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786" y="1435"/>
                  </a:lnTo>
                  <a:lnTo>
                    <a:pt x="1199" y="1553"/>
                  </a:lnTo>
                  <a:lnTo>
                    <a:pt x="1650" y="1670"/>
                  </a:lnTo>
                  <a:lnTo>
                    <a:pt x="2181" y="1788"/>
                  </a:lnTo>
                  <a:lnTo>
                    <a:pt x="2790" y="1906"/>
                  </a:lnTo>
                  <a:lnTo>
                    <a:pt x="3477" y="202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0549" y="2928"/>
                  </a:lnTo>
                  <a:lnTo>
                    <a:pt x="22218" y="290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2"/>
                  </a:lnTo>
                  <a:lnTo>
                    <a:pt x="28367" y="2613"/>
                  </a:lnTo>
                  <a:lnTo>
                    <a:pt x="29723" y="2496"/>
                  </a:lnTo>
                  <a:lnTo>
                    <a:pt x="30999" y="2378"/>
                  </a:lnTo>
                  <a:lnTo>
                    <a:pt x="31864" y="2260"/>
                  </a:lnTo>
                  <a:lnTo>
                    <a:pt x="32630" y="2162"/>
                  </a:lnTo>
                  <a:lnTo>
                    <a:pt x="33318" y="2063"/>
                  </a:lnTo>
                  <a:lnTo>
                    <a:pt x="33927" y="1945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415"/>
                  </a:lnTo>
                  <a:lnTo>
                    <a:pt x="35930" y="1356"/>
                  </a:lnTo>
                  <a:lnTo>
                    <a:pt x="35989" y="1278"/>
                  </a:lnTo>
                  <a:lnTo>
                    <a:pt x="36048" y="1199"/>
                  </a:lnTo>
                  <a:lnTo>
                    <a:pt x="36087" y="1101"/>
                  </a:lnTo>
                  <a:lnTo>
                    <a:pt x="36107" y="963"/>
                  </a:lnTo>
                  <a:lnTo>
                    <a:pt x="36107" y="806"/>
                  </a:lnTo>
                  <a:lnTo>
                    <a:pt x="36087" y="669"/>
                  </a:lnTo>
                  <a:lnTo>
                    <a:pt x="36068" y="531"/>
                  </a:lnTo>
                  <a:lnTo>
                    <a:pt x="36009" y="433"/>
                  </a:lnTo>
                  <a:lnTo>
                    <a:pt x="35950" y="354"/>
                  </a:lnTo>
                  <a:lnTo>
                    <a:pt x="35891" y="276"/>
                  </a:lnTo>
                  <a:lnTo>
                    <a:pt x="35812" y="236"/>
                  </a:lnTo>
                  <a:lnTo>
                    <a:pt x="35734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315"/>
                  </a:lnTo>
                  <a:lnTo>
                    <a:pt x="35066" y="452"/>
                  </a:lnTo>
                  <a:lnTo>
                    <a:pt x="34575" y="590"/>
                  </a:lnTo>
                  <a:lnTo>
                    <a:pt x="33966" y="727"/>
                  </a:lnTo>
                  <a:lnTo>
                    <a:pt x="33239" y="865"/>
                  </a:lnTo>
                  <a:lnTo>
                    <a:pt x="32394" y="1003"/>
                  </a:lnTo>
                  <a:lnTo>
                    <a:pt x="31432" y="1120"/>
                  </a:lnTo>
                  <a:lnTo>
                    <a:pt x="30371" y="1258"/>
                  </a:lnTo>
                  <a:lnTo>
                    <a:pt x="29192" y="1356"/>
                  </a:lnTo>
                  <a:lnTo>
                    <a:pt x="27896" y="1454"/>
                  </a:lnTo>
                  <a:lnTo>
                    <a:pt x="26501" y="1553"/>
                  </a:lnTo>
                  <a:lnTo>
                    <a:pt x="25008" y="1631"/>
                  </a:lnTo>
                  <a:lnTo>
                    <a:pt x="23417" y="1690"/>
                  </a:lnTo>
                  <a:lnTo>
                    <a:pt x="21727" y="1729"/>
                  </a:lnTo>
                  <a:lnTo>
                    <a:pt x="19940" y="1749"/>
                  </a:lnTo>
                  <a:lnTo>
                    <a:pt x="18054" y="1749"/>
                  </a:lnTo>
                  <a:lnTo>
                    <a:pt x="16168" y="1729"/>
                  </a:lnTo>
                  <a:lnTo>
                    <a:pt x="14380" y="1690"/>
                  </a:lnTo>
                  <a:lnTo>
                    <a:pt x="12691" y="1631"/>
                  </a:lnTo>
                  <a:lnTo>
                    <a:pt x="11080" y="1553"/>
                  </a:lnTo>
                  <a:lnTo>
                    <a:pt x="9587" y="1474"/>
                  </a:lnTo>
                  <a:lnTo>
                    <a:pt x="8192" y="1356"/>
                  </a:lnTo>
                  <a:lnTo>
                    <a:pt x="6915" y="1258"/>
                  </a:lnTo>
                  <a:lnTo>
                    <a:pt x="5717" y="1120"/>
                  </a:lnTo>
                  <a:lnTo>
                    <a:pt x="4656" y="1003"/>
                  </a:lnTo>
                  <a:lnTo>
                    <a:pt x="3693" y="865"/>
                  </a:lnTo>
                  <a:lnTo>
                    <a:pt x="2849" y="708"/>
                  </a:lnTo>
                  <a:lnTo>
                    <a:pt x="2122" y="570"/>
                  </a:lnTo>
                  <a:lnTo>
                    <a:pt x="1513" y="433"/>
                  </a:lnTo>
                  <a:lnTo>
                    <a:pt x="1041" y="276"/>
                  </a:lnTo>
                  <a:lnTo>
                    <a:pt x="668" y="138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2" name="Google Shape;11582;p74"/>
            <p:cNvSpPr/>
            <p:nvPr/>
          </p:nvSpPr>
          <p:spPr>
            <a:xfrm>
              <a:off x="-790309" y="-1494967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1"/>
                  </a:moveTo>
                  <a:lnTo>
                    <a:pt x="373" y="20"/>
                  </a:lnTo>
                  <a:lnTo>
                    <a:pt x="315" y="59"/>
                  </a:lnTo>
                  <a:lnTo>
                    <a:pt x="236" y="99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1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786" y="1435"/>
                  </a:lnTo>
                  <a:lnTo>
                    <a:pt x="1199" y="1552"/>
                  </a:lnTo>
                  <a:lnTo>
                    <a:pt x="1670" y="1670"/>
                  </a:lnTo>
                  <a:lnTo>
                    <a:pt x="2200" y="1788"/>
                  </a:lnTo>
                  <a:lnTo>
                    <a:pt x="2809" y="1906"/>
                  </a:lnTo>
                  <a:lnTo>
                    <a:pt x="3477" y="202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0549" y="2928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1864" y="2260"/>
                  </a:lnTo>
                  <a:lnTo>
                    <a:pt x="32630" y="2161"/>
                  </a:lnTo>
                  <a:lnTo>
                    <a:pt x="33318" y="2044"/>
                  </a:lnTo>
                  <a:lnTo>
                    <a:pt x="33927" y="1945"/>
                  </a:lnTo>
                  <a:lnTo>
                    <a:pt x="34457" y="1827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395"/>
                  </a:lnTo>
                  <a:lnTo>
                    <a:pt x="35930" y="1356"/>
                  </a:lnTo>
                  <a:lnTo>
                    <a:pt x="35989" y="1277"/>
                  </a:lnTo>
                  <a:lnTo>
                    <a:pt x="36048" y="1199"/>
                  </a:lnTo>
                  <a:lnTo>
                    <a:pt x="36087" y="1081"/>
                  </a:lnTo>
                  <a:lnTo>
                    <a:pt x="36107" y="963"/>
                  </a:lnTo>
                  <a:lnTo>
                    <a:pt x="36107" y="806"/>
                  </a:lnTo>
                  <a:lnTo>
                    <a:pt x="36087" y="668"/>
                  </a:lnTo>
                  <a:lnTo>
                    <a:pt x="36068" y="531"/>
                  </a:lnTo>
                  <a:lnTo>
                    <a:pt x="36009" y="433"/>
                  </a:lnTo>
                  <a:lnTo>
                    <a:pt x="35950" y="354"/>
                  </a:lnTo>
                  <a:lnTo>
                    <a:pt x="35891" y="276"/>
                  </a:lnTo>
                  <a:lnTo>
                    <a:pt x="35812" y="236"/>
                  </a:lnTo>
                  <a:lnTo>
                    <a:pt x="35753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315"/>
                  </a:lnTo>
                  <a:lnTo>
                    <a:pt x="35086" y="452"/>
                  </a:lnTo>
                  <a:lnTo>
                    <a:pt x="34594" y="590"/>
                  </a:lnTo>
                  <a:lnTo>
                    <a:pt x="34005" y="727"/>
                  </a:lnTo>
                  <a:lnTo>
                    <a:pt x="33278" y="865"/>
                  </a:lnTo>
                  <a:lnTo>
                    <a:pt x="32434" y="1002"/>
                  </a:lnTo>
                  <a:lnTo>
                    <a:pt x="31471" y="1120"/>
                  </a:lnTo>
                  <a:lnTo>
                    <a:pt x="30391" y="1238"/>
                  </a:lnTo>
                  <a:lnTo>
                    <a:pt x="29212" y="1356"/>
                  </a:lnTo>
                  <a:lnTo>
                    <a:pt x="27915" y="1454"/>
                  </a:lnTo>
                  <a:lnTo>
                    <a:pt x="26521" y="1552"/>
                  </a:lnTo>
                  <a:lnTo>
                    <a:pt x="25028" y="1611"/>
                  </a:lnTo>
                  <a:lnTo>
                    <a:pt x="23417" y="1670"/>
                  </a:lnTo>
                  <a:lnTo>
                    <a:pt x="21727" y="1729"/>
                  </a:lnTo>
                  <a:lnTo>
                    <a:pt x="19940" y="1749"/>
                  </a:lnTo>
                  <a:lnTo>
                    <a:pt x="18054" y="1749"/>
                  </a:lnTo>
                  <a:lnTo>
                    <a:pt x="16168" y="1729"/>
                  </a:lnTo>
                  <a:lnTo>
                    <a:pt x="14380" y="1690"/>
                  </a:lnTo>
                  <a:lnTo>
                    <a:pt x="12691" y="1631"/>
                  </a:lnTo>
                  <a:lnTo>
                    <a:pt x="11099" y="1552"/>
                  </a:lnTo>
                  <a:lnTo>
                    <a:pt x="9606" y="1454"/>
                  </a:lnTo>
                  <a:lnTo>
                    <a:pt x="8212" y="1356"/>
                  </a:lnTo>
                  <a:lnTo>
                    <a:pt x="6935" y="1238"/>
                  </a:lnTo>
                  <a:lnTo>
                    <a:pt x="5756" y="1120"/>
                  </a:lnTo>
                  <a:lnTo>
                    <a:pt x="4676" y="983"/>
                  </a:lnTo>
                  <a:lnTo>
                    <a:pt x="3713" y="865"/>
                  </a:lnTo>
                  <a:lnTo>
                    <a:pt x="2868" y="708"/>
                  </a:lnTo>
                  <a:lnTo>
                    <a:pt x="2142" y="570"/>
                  </a:lnTo>
                  <a:lnTo>
                    <a:pt x="1533" y="433"/>
                  </a:lnTo>
                  <a:lnTo>
                    <a:pt x="1061" y="276"/>
                  </a:lnTo>
                  <a:lnTo>
                    <a:pt x="688" y="138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3" name="Google Shape;11583;p74"/>
            <p:cNvSpPr/>
            <p:nvPr/>
          </p:nvSpPr>
          <p:spPr>
            <a:xfrm>
              <a:off x="-790309" y="-1429312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72" y="0"/>
                  </a:moveTo>
                  <a:lnTo>
                    <a:pt x="393" y="20"/>
                  </a:lnTo>
                  <a:lnTo>
                    <a:pt x="315" y="59"/>
                  </a:lnTo>
                  <a:lnTo>
                    <a:pt x="236" y="99"/>
                  </a:lnTo>
                  <a:lnTo>
                    <a:pt x="177" y="158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7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786" y="1415"/>
                  </a:lnTo>
                  <a:lnTo>
                    <a:pt x="1199" y="1552"/>
                  </a:lnTo>
                  <a:lnTo>
                    <a:pt x="1670" y="1670"/>
                  </a:lnTo>
                  <a:lnTo>
                    <a:pt x="2200" y="1788"/>
                  </a:lnTo>
                  <a:lnTo>
                    <a:pt x="2809" y="1906"/>
                  </a:lnTo>
                  <a:lnTo>
                    <a:pt x="3497" y="200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77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7"/>
                  </a:lnTo>
                  <a:lnTo>
                    <a:pt x="20549" y="2927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2198" y="2220"/>
                  </a:lnTo>
                  <a:lnTo>
                    <a:pt x="33219" y="2063"/>
                  </a:lnTo>
                  <a:lnTo>
                    <a:pt x="34064" y="1906"/>
                  </a:lnTo>
                  <a:lnTo>
                    <a:pt x="34791" y="1749"/>
                  </a:lnTo>
                  <a:lnTo>
                    <a:pt x="35262" y="1611"/>
                  </a:lnTo>
                  <a:lnTo>
                    <a:pt x="35675" y="1474"/>
                  </a:lnTo>
                  <a:lnTo>
                    <a:pt x="35773" y="1434"/>
                  </a:lnTo>
                  <a:lnTo>
                    <a:pt x="35852" y="1395"/>
                  </a:lnTo>
                  <a:lnTo>
                    <a:pt x="35930" y="1336"/>
                  </a:lnTo>
                  <a:lnTo>
                    <a:pt x="36009" y="1258"/>
                  </a:lnTo>
                  <a:lnTo>
                    <a:pt x="36048" y="1179"/>
                  </a:lnTo>
                  <a:lnTo>
                    <a:pt x="36087" y="1081"/>
                  </a:lnTo>
                  <a:lnTo>
                    <a:pt x="36107" y="943"/>
                  </a:lnTo>
                  <a:lnTo>
                    <a:pt x="36107" y="806"/>
                  </a:lnTo>
                  <a:lnTo>
                    <a:pt x="36087" y="668"/>
                  </a:lnTo>
                  <a:lnTo>
                    <a:pt x="36068" y="531"/>
                  </a:lnTo>
                  <a:lnTo>
                    <a:pt x="36029" y="433"/>
                  </a:lnTo>
                  <a:lnTo>
                    <a:pt x="35970" y="354"/>
                  </a:lnTo>
                  <a:lnTo>
                    <a:pt x="35891" y="275"/>
                  </a:lnTo>
                  <a:lnTo>
                    <a:pt x="35832" y="236"/>
                  </a:lnTo>
                  <a:lnTo>
                    <a:pt x="35753" y="197"/>
                  </a:lnTo>
                  <a:lnTo>
                    <a:pt x="35695" y="177"/>
                  </a:lnTo>
                  <a:lnTo>
                    <a:pt x="35518" y="275"/>
                  </a:lnTo>
                  <a:lnTo>
                    <a:pt x="35302" y="354"/>
                  </a:lnTo>
                  <a:lnTo>
                    <a:pt x="34928" y="492"/>
                  </a:lnTo>
                  <a:lnTo>
                    <a:pt x="34457" y="609"/>
                  </a:lnTo>
                  <a:lnTo>
                    <a:pt x="33887" y="747"/>
                  </a:lnTo>
                  <a:lnTo>
                    <a:pt x="33200" y="865"/>
                  </a:lnTo>
                  <a:lnTo>
                    <a:pt x="32434" y="983"/>
                  </a:lnTo>
                  <a:lnTo>
                    <a:pt x="31569" y="1100"/>
                  </a:lnTo>
                  <a:lnTo>
                    <a:pt x="30607" y="1218"/>
                  </a:lnTo>
                  <a:lnTo>
                    <a:pt x="29546" y="1317"/>
                  </a:lnTo>
                  <a:lnTo>
                    <a:pt x="28406" y="1415"/>
                  </a:lnTo>
                  <a:lnTo>
                    <a:pt x="27169" y="1493"/>
                  </a:lnTo>
                  <a:lnTo>
                    <a:pt x="25853" y="1572"/>
                  </a:lnTo>
                  <a:lnTo>
                    <a:pt x="24458" y="1631"/>
                  </a:lnTo>
                  <a:lnTo>
                    <a:pt x="22984" y="1690"/>
                  </a:lnTo>
                  <a:lnTo>
                    <a:pt x="21413" y="1729"/>
                  </a:lnTo>
                  <a:lnTo>
                    <a:pt x="19763" y="1749"/>
                  </a:lnTo>
                  <a:lnTo>
                    <a:pt x="18054" y="1749"/>
                  </a:lnTo>
                  <a:lnTo>
                    <a:pt x="16187" y="1729"/>
                  </a:lnTo>
                  <a:lnTo>
                    <a:pt x="14400" y="1670"/>
                  </a:lnTo>
                  <a:lnTo>
                    <a:pt x="12710" y="1631"/>
                  </a:lnTo>
                  <a:lnTo>
                    <a:pt x="11119" y="1552"/>
                  </a:lnTo>
                  <a:lnTo>
                    <a:pt x="9626" y="1454"/>
                  </a:lnTo>
                  <a:lnTo>
                    <a:pt x="8251" y="1356"/>
                  </a:lnTo>
                  <a:lnTo>
                    <a:pt x="6954" y="1238"/>
                  </a:lnTo>
                  <a:lnTo>
                    <a:pt x="5776" y="1120"/>
                  </a:lnTo>
                  <a:lnTo>
                    <a:pt x="4715" y="1002"/>
                  </a:lnTo>
                  <a:lnTo>
                    <a:pt x="3752" y="865"/>
                  </a:lnTo>
                  <a:lnTo>
                    <a:pt x="2908" y="708"/>
                  </a:lnTo>
                  <a:lnTo>
                    <a:pt x="2181" y="570"/>
                  </a:lnTo>
                  <a:lnTo>
                    <a:pt x="1572" y="433"/>
                  </a:lnTo>
                  <a:lnTo>
                    <a:pt x="1081" y="295"/>
                  </a:lnTo>
                  <a:lnTo>
                    <a:pt x="707" y="138"/>
                  </a:lnTo>
                  <a:lnTo>
                    <a:pt x="570" y="79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4" name="Google Shape;11584;p74"/>
            <p:cNvSpPr/>
            <p:nvPr/>
          </p:nvSpPr>
          <p:spPr>
            <a:xfrm>
              <a:off x="-790309" y="-1363344"/>
              <a:ext cx="594428" cy="47889"/>
            </a:xfrm>
            <a:custGeom>
              <a:avLst/>
              <a:gdLst/>
              <a:ahLst/>
              <a:cxnLst/>
              <a:rect l="l" t="t" r="r" b="b"/>
              <a:pathLst>
                <a:path w="36108" h="2909" extrusionOk="0">
                  <a:moveTo>
                    <a:pt x="393" y="1"/>
                  </a:moveTo>
                  <a:lnTo>
                    <a:pt x="315" y="40"/>
                  </a:lnTo>
                  <a:lnTo>
                    <a:pt x="236" y="79"/>
                  </a:lnTo>
                  <a:lnTo>
                    <a:pt x="177" y="138"/>
                  </a:lnTo>
                  <a:lnTo>
                    <a:pt x="98" y="217"/>
                  </a:lnTo>
                  <a:lnTo>
                    <a:pt x="59" y="335"/>
                  </a:lnTo>
                  <a:lnTo>
                    <a:pt x="20" y="453"/>
                  </a:lnTo>
                  <a:lnTo>
                    <a:pt x="0" y="610"/>
                  </a:lnTo>
                  <a:lnTo>
                    <a:pt x="20" y="747"/>
                  </a:lnTo>
                  <a:lnTo>
                    <a:pt x="40" y="885"/>
                  </a:lnTo>
                  <a:lnTo>
                    <a:pt x="79" y="983"/>
                  </a:lnTo>
                  <a:lnTo>
                    <a:pt x="118" y="1081"/>
                  </a:lnTo>
                  <a:lnTo>
                    <a:pt x="177" y="1160"/>
                  </a:lnTo>
                  <a:lnTo>
                    <a:pt x="256" y="1199"/>
                  </a:lnTo>
                  <a:lnTo>
                    <a:pt x="354" y="1258"/>
                  </a:lnTo>
                  <a:lnTo>
                    <a:pt x="452" y="1278"/>
                  </a:lnTo>
                  <a:lnTo>
                    <a:pt x="806" y="1396"/>
                  </a:lnTo>
                  <a:lnTo>
                    <a:pt x="1218" y="1514"/>
                  </a:lnTo>
                  <a:lnTo>
                    <a:pt x="1670" y="1651"/>
                  </a:lnTo>
                  <a:lnTo>
                    <a:pt x="2220" y="1769"/>
                  </a:lnTo>
                  <a:lnTo>
                    <a:pt x="2809" y="1867"/>
                  </a:lnTo>
                  <a:lnTo>
                    <a:pt x="3497" y="1985"/>
                  </a:lnTo>
                  <a:lnTo>
                    <a:pt x="4263" y="2103"/>
                  </a:lnTo>
                  <a:lnTo>
                    <a:pt x="5088" y="2201"/>
                  </a:lnTo>
                  <a:lnTo>
                    <a:pt x="6444" y="2358"/>
                  </a:lnTo>
                  <a:lnTo>
                    <a:pt x="7897" y="2496"/>
                  </a:lnTo>
                  <a:lnTo>
                    <a:pt x="9430" y="2614"/>
                  </a:lnTo>
                  <a:lnTo>
                    <a:pt x="11041" y="2712"/>
                  </a:lnTo>
                  <a:lnTo>
                    <a:pt x="12710" y="2790"/>
                  </a:lnTo>
                  <a:lnTo>
                    <a:pt x="14439" y="2849"/>
                  </a:lnTo>
                  <a:lnTo>
                    <a:pt x="16227" y="2889"/>
                  </a:lnTo>
                  <a:lnTo>
                    <a:pt x="18054" y="2908"/>
                  </a:lnTo>
                  <a:lnTo>
                    <a:pt x="18839" y="2908"/>
                  </a:lnTo>
                  <a:lnTo>
                    <a:pt x="20549" y="2889"/>
                  </a:lnTo>
                  <a:lnTo>
                    <a:pt x="22218" y="2869"/>
                  </a:lnTo>
                  <a:lnTo>
                    <a:pt x="23849" y="2830"/>
                  </a:lnTo>
                  <a:lnTo>
                    <a:pt x="25420" y="2751"/>
                  </a:lnTo>
                  <a:lnTo>
                    <a:pt x="26913" y="2673"/>
                  </a:lnTo>
                  <a:lnTo>
                    <a:pt x="28367" y="2574"/>
                  </a:lnTo>
                  <a:lnTo>
                    <a:pt x="29723" y="2476"/>
                  </a:lnTo>
                  <a:lnTo>
                    <a:pt x="30999" y="2339"/>
                  </a:lnTo>
                  <a:lnTo>
                    <a:pt x="32021" y="2221"/>
                  </a:lnTo>
                  <a:lnTo>
                    <a:pt x="32925" y="2083"/>
                  </a:lnTo>
                  <a:lnTo>
                    <a:pt x="33828" y="1926"/>
                  </a:lnTo>
                  <a:lnTo>
                    <a:pt x="34575" y="1769"/>
                  </a:lnTo>
                  <a:lnTo>
                    <a:pt x="35184" y="1612"/>
                  </a:lnTo>
                  <a:lnTo>
                    <a:pt x="35675" y="1455"/>
                  </a:lnTo>
                  <a:lnTo>
                    <a:pt x="35773" y="1415"/>
                  </a:lnTo>
                  <a:lnTo>
                    <a:pt x="35871" y="1376"/>
                  </a:lnTo>
                  <a:lnTo>
                    <a:pt x="35950" y="1317"/>
                  </a:lnTo>
                  <a:lnTo>
                    <a:pt x="36009" y="1239"/>
                  </a:lnTo>
                  <a:lnTo>
                    <a:pt x="36048" y="1160"/>
                  </a:lnTo>
                  <a:lnTo>
                    <a:pt x="36087" y="1042"/>
                  </a:lnTo>
                  <a:lnTo>
                    <a:pt x="36107" y="924"/>
                  </a:lnTo>
                  <a:lnTo>
                    <a:pt x="36107" y="787"/>
                  </a:lnTo>
                  <a:lnTo>
                    <a:pt x="36107" y="649"/>
                  </a:lnTo>
                  <a:lnTo>
                    <a:pt x="36068" y="531"/>
                  </a:lnTo>
                  <a:lnTo>
                    <a:pt x="36029" y="413"/>
                  </a:lnTo>
                  <a:lnTo>
                    <a:pt x="35970" y="335"/>
                  </a:lnTo>
                  <a:lnTo>
                    <a:pt x="35911" y="276"/>
                  </a:lnTo>
                  <a:lnTo>
                    <a:pt x="35852" y="217"/>
                  </a:lnTo>
                  <a:lnTo>
                    <a:pt x="35773" y="178"/>
                  </a:lnTo>
                  <a:lnTo>
                    <a:pt x="35714" y="158"/>
                  </a:lnTo>
                  <a:lnTo>
                    <a:pt x="35577" y="237"/>
                  </a:lnTo>
                  <a:lnTo>
                    <a:pt x="35400" y="315"/>
                  </a:lnTo>
                  <a:lnTo>
                    <a:pt x="35203" y="394"/>
                  </a:lnTo>
                  <a:lnTo>
                    <a:pt x="34948" y="472"/>
                  </a:lnTo>
                  <a:lnTo>
                    <a:pt x="34319" y="630"/>
                  </a:lnTo>
                  <a:lnTo>
                    <a:pt x="33534" y="787"/>
                  </a:lnTo>
                  <a:lnTo>
                    <a:pt x="32355" y="983"/>
                  </a:lnTo>
                  <a:lnTo>
                    <a:pt x="30941" y="1160"/>
                  </a:lnTo>
                  <a:lnTo>
                    <a:pt x="29310" y="1317"/>
                  </a:lnTo>
                  <a:lnTo>
                    <a:pt x="27463" y="1455"/>
                  </a:lnTo>
                  <a:lnTo>
                    <a:pt x="25420" y="1572"/>
                  </a:lnTo>
                  <a:lnTo>
                    <a:pt x="23161" y="1651"/>
                  </a:lnTo>
                  <a:lnTo>
                    <a:pt x="20706" y="1710"/>
                  </a:lnTo>
                  <a:lnTo>
                    <a:pt x="18054" y="1710"/>
                  </a:lnTo>
                  <a:lnTo>
                    <a:pt x="16187" y="1690"/>
                  </a:lnTo>
                  <a:lnTo>
                    <a:pt x="14419" y="1651"/>
                  </a:lnTo>
                  <a:lnTo>
                    <a:pt x="12730" y="1592"/>
                  </a:lnTo>
                  <a:lnTo>
                    <a:pt x="11139" y="1533"/>
                  </a:lnTo>
                  <a:lnTo>
                    <a:pt x="9665" y="1435"/>
                  </a:lnTo>
                  <a:lnTo>
                    <a:pt x="8271" y="1337"/>
                  </a:lnTo>
                  <a:lnTo>
                    <a:pt x="6994" y="1219"/>
                  </a:lnTo>
                  <a:lnTo>
                    <a:pt x="5815" y="1101"/>
                  </a:lnTo>
                  <a:lnTo>
                    <a:pt x="4735" y="983"/>
                  </a:lnTo>
                  <a:lnTo>
                    <a:pt x="3792" y="846"/>
                  </a:lnTo>
                  <a:lnTo>
                    <a:pt x="2947" y="688"/>
                  </a:lnTo>
                  <a:lnTo>
                    <a:pt x="2200" y="551"/>
                  </a:lnTo>
                  <a:lnTo>
                    <a:pt x="1591" y="413"/>
                  </a:lnTo>
                  <a:lnTo>
                    <a:pt x="1100" y="276"/>
                  </a:lnTo>
                  <a:lnTo>
                    <a:pt x="727" y="119"/>
                  </a:lnTo>
                  <a:lnTo>
                    <a:pt x="590" y="60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5" name="Google Shape;11585;p74"/>
            <p:cNvSpPr/>
            <p:nvPr/>
          </p:nvSpPr>
          <p:spPr>
            <a:xfrm>
              <a:off x="-790309" y="-954218"/>
              <a:ext cx="594428" cy="48531"/>
            </a:xfrm>
            <a:custGeom>
              <a:avLst/>
              <a:gdLst/>
              <a:ahLst/>
              <a:cxnLst/>
              <a:rect l="l" t="t" r="r" b="b"/>
              <a:pathLst>
                <a:path w="36108" h="2948" extrusionOk="0">
                  <a:moveTo>
                    <a:pt x="452" y="0"/>
                  </a:moveTo>
                  <a:lnTo>
                    <a:pt x="373" y="20"/>
                  </a:lnTo>
                  <a:lnTo>
                    <a:pt x="295" y="59"/>
                  </a:lnTo>
                  <a:lnTo>
                    <a:pt x="236" y="118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74"/>
                  </a:lnTo>
                  <a:lnTo>
                    <a:pt x="20" y="492"/>
                  </a:lnTo>
                  <a:lnTo>
                    <a:pt x="0" y="64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99"/>
                  </a:lnTo>
                  <a:lnTo>
                    <a:pt x="256" y="1238"/>
                  </a:lnTo>
                  <a:lnTo>
                    <a:pt x="354" y="1297"/>
                  </a:lnTo>
                  <a:lnTo>
                    <a:pt x="452" y="1317"/>
                  </a:lnTo>
                  <a:lnTo>
                    <a:pt x="550" y="1356"/>
                  </a:lnTo>
                  <a:lnTo>
                    <a:pt x="1041" y="1513"/>
                  </a:lnTo>
                  <a:lnTo>
                    <a:pt x="1670" y="1670"/>
                  </a:lnTo>
                  <a:lnTo>
                    <a:pt x="2338" y="1827"/>
                  </a:lnTo>
                  <a:lnTo>
                    <a:pt x="3124" y="1965"/>
                  </a:lnTo>
                  <a:lnTo>
                    <a:pt x="4047" y="210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52"/>
                  </a:lnTo>
                  <a:lnTo>
                    <a:pt x="11041" y="2751"/>
                  </a:lnTo>
                  <a:lnTo>
                    <a:pt x="12710" y="2829"/>
                  </a:lnTo>
                  <a:lnTo>
                    <a:pt x="14439" y="2888"/>
                  </a:lnTo>
                  <a:lnTo>
                    <a:pt x="16227" y="2928"/>
                  </a:lnTo>
                  <a:lnTo>
                    <a:pt x="18054" y="2947"/>
                  </a:lnTo>
                  <a:lnTo>
                    <a:pt x="18839" y="2947"/>
                  </a:lnTo>
                  <a:lnTo>
                    <a:pt x="20549" y="2928"/>
                  </a:lnTo>
                  <a:lnTo>
                    <a:pt x="22218" y="2908"/>
                  </a:lnTo>
                  <a:lnTo>
                    <a:pt x="23849" y="286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515"/>
                  </a:lnTo>
                  <a:lnTo>
                    <a:pt x="30999" y="2377"/>
                  </a:lnTo>
                  <a:lnTo>
                    <a:pt x="31903" y="2260"/>
                  </a:lnTo>
                  <a:lnTo>
                    <a:pt x="33180" y="2083"/>
                  </a:lnTo>
                  <a:lnTo>
                    <a:pt x="33730" y="1985"/>
                  </a:lnTo>
                  <a:lnTo>
                    <a:pt x="34221" y="1886"/>
                  </a:lnTo>
                  <a:lnTo>
                    <a:pt x="34653" y="1788"/>
                  </a:lnTo>
                  <a:lnTo>
                    <a:pt x="35046" y="1690"/>
                  </a:lnTo>
                  <a:lnTo>
                    <a:pt x="35380" y="1592"/>
                  </a:lnTo>
                  <a:lnTo>
                    <a:pt x="35675" y="1493"/>
                  </a:lnTo>
                  <a:lnTo>
                    <a:pt x="35812" y="1435"/>
                  </a:lnTo>
                  <a:lnTo>
                    <a:pt x="35871" y="1395"/>
                  </a:lnTo>
                  <a:lnTo>
                    <a:pt x="35930" y="1356"/>
                  </a:lnTo>
                  <a:lnTo>
                    <a:pt x="35989" y="1297"/>
                  </a:lnTo>
                  <a:lnTo>
                    <a:pt x="36029" y="1238"/>
                  </a:lnTo>
                  <a:lnTo>
                    <a:pt x="36068" y="1140"/>
                  </a:lnTo>
                  <a:lnTo>
                    <a:pt x="36087" y="1061"/>
                  </a:lnTo>
                  <a:lnTo>
                    <a:pt x="36107" y="943"/>
                  </a:lnTo>
                  <a:lnTo>
                    <a:pt x="36107" y="826"/>
                  </a:lnTo>
                  <a:lnTo>
                    <a:pt x="36107" y="708"/>
                  </a:lnTo>
                  <a:lnTo>
                    <a:pt x="36087" y="609"/>
                  </a:lnTo>
                  <a:lnTo>
                    <a:pt x="36048" y="511"/>
                  </a:lnTo>
                  <a:lnTo>
                    <a:pt x="36009" y="433"/>
                  </a:lnTo>
                  <a:lnTo>
                    <a:pt x="35911" y="315"/>
                  </a:lnTo>
                  <a:lnTo>
                    <a:pt x="35812" y="236"/>
                  </a:lnTo>
                  <a:lnTo>
                    <a:pt x="35675" y="177"/>
                  </a:lnTo>
                  <a:lnTo>
                    <a:pt x="35518" y="275"/>
                  </a:lnTo>
                  <a:lnTo>
                    <a:pt x="35321" y="374"/>
                  </a:lnTo>
                  <a:lnTo>
                    <a:pt x="35046" y="472"/>
                  </a:lnTo>
                  <a:lnTo>
                    <a:pt x="34712" y="570"/>
                  </a:lnTo>
                  <a:lnTo>
                    <a:pt x="34319" y="668"/>
                  </a:lnTo>
                  <a:lnTo>
                    <a:pt x="33868" y="767"/>
                  </a:lnTo>
                  <a:lnTo>
                    <a:pt x="33376" y="845"/>
                  </a:lnTo>
                  <a:lnTo>
                    <a:pt x="32807" y="943"/>
                  </a:lnTo>
                  <a:lnTo>
                    <a:pt x="31589" y="1120"/>
                  </a:lnTo>
                  <a:lnTo>
                    <a:pt x="30194" y="1277"/>
                  </a:lnTo>
                  <a:lnTo>
                    <a:pt x="28603" y="1415"/>
                  </a:lnTo>
                  <a:lnTo>
                    <a:pt x="26835" y="1533"/>
                  </a:lnTo>
                  <a:lnTo>
                    <a:pt x="24890" y="1631"/>
                  </a:lnTo>
                  <a:lnTo>
                    <a:pt x="22768" y="1710"/>
                  </a:lnTo>
                  <a:lnTo>
                    <a:pt x="20490" y="1749"/>
                  </a:lnTo>
                  <a:lnTo>
                    <a:pt x="18054" y="1749"/>
                  </a:lnTo>
                  <a:lnTo>
                    <a:pt x="15912" y="1729"/>
                  </a:lnTo>
                  <a:lnTo>
                    <a:pt x="13889" y="1670"/>
                  </a:lnTo>
                  <a:lnTo>
                    <a:pt x="11983" y="1611"/>
                  </a:lnTo>
                  <a:lnTo>
                    <a:pt x="10215" y="1513"/>
                  </a:lnTo>
                  <a:lnTo>
                    <a:pt x="8585" y="1395"/>
                  </a:lnTo>
                  <a:lnTo>
                    <a:pt x="7092" y="1277"/>
                  </a:lnTo>
                  <a:lnTo>
                    <a:pt x="5717" y="1140"/>
                  </a:lnTo>
                  <a:lnTo>
                    <a:pt x="4519" y="983"/>
                  </a:lnTo>
                  <a:lnTo>
                    <a:pt x="3752" y="865"/>
                  </a:lnTo>
                  <a:lnTo>
                    <a:pt x="3065" y="767"/>
                  </a:lnTo>
                  <a:lnTo>
                    <a:pt x="2456" y="649"/>
                  </a:lnTo>
                  <a:lnTo>
                    <a:pt x="1925" y="531"/>
                  </a:lnTo>
                  <a:lnTo>
                    <a:pt x="1454" y="413"/>
                  </a:lnTo>
                  <a:lnTo>
                    <a:pt x="1081" y="295"/>
                  </a:lnTo>
                  <a:lnTo>
                    <a:pt x="766" y="197"/>
                  </a:lnTo>
                  <a:lnTo>
                    <a:pt x="550" y="7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6" name="Google Shape;11586;p74"/>
            <p:cNvSpPr/>
            <p:nvPr/>
          </p:nvSpPr>
          <p:spPr>
            <a:xfrm>
              <a:off x="-790309" y="-884364"/>
              <a:ext cx="594428" cy="48531"/>
            </a:xfrm>
            <a:custGeom>
              <a:avLst/>
              <a:gdLst/>
              <a:ahLst/>
              <a:cxnLst/>
              <a:rect l="l" t="t" r="r" b="b"/>
              <a:pathLst>
                <a:path w="36108" h="2948" extrusionOk="0">
                  <a:moveTo>
                    <a:pt x="452" y="1"/>
                  </a:moveTo>
                  <a:lnTo>
                    <a:pt x="373" y="20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8"/>
                  </a:lnTo>
                  <a:lnTo>
                    <a:pt x="98" y="256"/>
                  </a:lnTo>
                  <a:lnTo>
                    <a:pt x="59" y="374"/>
                  </a:lnTo>
                  <a:lnTo>
                    <a:pt x="20" y="492"/>
                  </a:lnTo>
                  <a:lnTo>
                    <a:pt x="0" y="64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550" y="1356"/>
                  </a:lnTo>
                  <a:lnTo>
                    <a:pt x="904" y="1474"/>
                  </a:lnTo>
                  <a:lnTo>
                    <a:pt x="1297" y="1592"/>
                  </a:lnTo>
                  <a:lnTo>
                    <a:pt x="1768" y="1690"/>
                  </a:lnTo>
                  <a:lnTo>
                    <a:pt x="2299" y="1808"/>
                  </a:lnTo>
                  <a:lnTo>
                    <a:pt x="2888" y="1926"/>
                  </a:lnTo>
                  <a:lnTo>
                    <a:pt x="3536" y="2024"/>
                  </a:lnTo>
                  <a:lnTo>
                    <a:pt x="4283" y="214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28"/>
                  </a:lnTo>
                  <a:lnTo>
                    <a:pt x="18054" y="2947"/>
                  </a:lnTo>
                  <a:lnTo>
                    <a:pt x="18839" y="2947"/>
                  </a:lnTo>
                  <a:lnTo>
                    <a:pt x="21315" y="2928"/>
                  </a:lnTo>
                  <a:lnTo>
                    <a:pt x="23692" y="2869"/>
                  </a:lnTo>
                  <a:lnTo>
                    <a:pt x="25951" y="2771"/>
                  </a:lnTo>
                  <a:lnTo>
                    <a:pt x="28092" y="2633"/>
                  </a:lnTo>
                  <a:lnTo>
                    <a:pt x="29605" y="2515"/>
                  </a:lnTo>
                  <a:lnTo>
                    <a:pt x="30999" y="2378"/>
                  </a:lnTo>
                  <a:lnTo>
                    <a:pt x="31864" y="2279"/>
                  </a:lnTo>
                  <a:lnTo>
                    <a:pt x="32630" y="2162"/>
                  </a:lnTo>
                  <a:lnTo>
                    <a:pt x="33318" y="2063"/>
                  </a:lnTo>
                  <a:lnTo>
                    <a:pt x="33927" y="1946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612"/>
                  </a:lnTo>
                  <a:lnTo>
                    <a:pt x="35675" y="1494"/>
                  </a:lnTo>
                  <a:lnTo>
                    <a:pt x="35832" y="1435"/>
                  </a:lnTo>
                  <a:lnTo>
                    <a:pt x="35891" y="1395"/>
                  </a:lnTo>
                  <a:lnTo>
                    <a:pt x="35950" y="1337"/>
                  </a:lnTo>
                  <a:lnTo>
                    <a:pt x="35989" y="1278"/>
                  </a:lnTo>
                  <a:lnTo>
                    <a:pt x="36048" y="1219"/>
                  </a:lnTo>
                  <a:lnTo>
                    <a:pt x="36068" y="1140"/>
                  </a:lnTo>
                  <a:lnTo>
                    <a:pt x="36087" y="1042"/>
                  </a:lnTo>
                  <a:lnTo>
                    <a:pt x="36107" y="944"/>
                  </a:lnTo>
                  <a:lnTo>
                    <a:pt x="36107" y="826"/>
                  </a:lnTo>
                  <a:lnTo>
                    <a:pt x="36107" y="708"/>
                  </a:lnTo>
                  <a:lnTo>
                    <a:pt x="36087" y="610"/>
                  </a:lnTo>
                  <a:lnTo>
                    <a:pt x="36048" y="511"/>
                  </a:lnTo>
                  <a:lnTo>
                    <a:pt x="36009" y="433"/>
                  </a:lnTo>
                  <a:lnTo>
                    <a:pt x="35930" y="315"/>
                  </a:lnTo>
                  <a:lnTo>
                    <a:pt x="35812" y="236"/>
                  </a:lnTo>
                  <a:lnTo>
                    <a:pt x="35753" y="197"/>
                  </a:lnTo>
                  <a:lnTo>
                    <a:pt x="35675" y="178"/>
                  </a:lnTo>
                  <a:lnTo>
                    <a:pt x="35557" y="256"/>
                  </a:lnTo>
                  <a:lnTo>
                    <a:pt x="35400" y="335"/>
                  </a:lnTo>
                  <a:lnTo>
                    <a:pt x="35203" y="413"/>
                  </a:lnTo>
                  <a:lnTo>
                    <a:pt x="34987" y="492"/>
                  </a:lnTo>
                  <a:lnTo>
                    <a:pt x="34398" y="649"/>
                  </a:lnTo>
                  <a:lnTo>
                    <a:pt x="33652" y="806"/>
                  </a:lnTo>
                  <a:lnTo>
                    <a:pt x="32768" y="944"/>
                  </a:lnTo>
                  <a:lnTo>
                    <a:pt x="31746" y="1101"/>
                  </a:lnTo>
                  <a:lnTo>
                    <a:pt x="30567" y="1238"/>
                  </a:lnTo>
                  <a:lnTo>
                    <a:pt x="29251" y="1356"/>
                  </a:lnTo>
                  <a:lnTo>
                    <a:pt x="28131" y="1454"/>
                  </a:lnTo>
                  <a:lnTo>
                    <a:pt x="26933" y="1533"/>
                  </a:lnTo>
                  <a:lnTo>
                    <a:pt x="25636" y="1592"/>
                  </a:lnTo>
                  <a:lnTo>
                    <a:pt x="24261" y="1651"/>
                  </a:lnTo>
                  <a:lnTo>
                    <a:pt x="22827" y="1710"/>
                  </a:lnTo>
                  <a:lnTo>
                    <a:pt x="21315" y="1729"/>
                  </a:lnTo>
                  <a:lnTo>
                    <a:pt x="19723" y="1749"/>
                  </a:lnTo>
                  <a:lnTo>
                    <a:pt x="18054" y="1749"/>
                  </a:lnTo>
                  <a:lnTo>
                    <a:pt x="16227" y="1729"/>
                  </a:lnTo>
                  <a:lnTo>
                    <a:pt x="14498" y="1690"/>
                  </a:lnTo>
                  <a:lnTo>
                    <a:pt x="12848" y="1631"/>
                  </a:lnTo>
                  <a:lnTo>
                    <a:pt x="11296" y="1572"/>
                  </a:lnTo>
                  <a:lnTo>
                    <a:pt x="9842" y="1474"/>
                  </a:lnTo>
                  <a:lnTo>
                    <a:pt x="8467" y="1395"/>
                  </a:lnTo>
                  <a:lnTo>
                    <a:pt x="7210" y="1278"/>
                  </a:lnTo>
                  <a:lnTo>
                    <a:pt x="6031" y="1160"/>
                  </a:lnTo>
                  <a:lnTo>
                    <a:pt x="4970" y="1042"/>
                  </a:lnTo>
                  <a:lnTo>
                    <a:pt x="4008" y="904"/>
                  </a:lnTo>
                  <a:lnTo>
                    <a:pt x="3163" y="767"/>
                  </a:lnTo>
                  <a:lnTo>
                    <a:pt x="2417" y="629"/>
                  </a:lnTo>
                  <a:lnTo>
                    <a:pt x="1768" y="492"/>
                  </a:lnTo>
                  <a:lnTo>
                    <a:pt x="1258" y="354"/>
                  </a:lnTo>
                  <a:lnTo>
                    <a:pt x="845" y="217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7" name="Google Shape;11587;p74"/>
            <p:cNvSpPr/>
            <p:nvPr/>
          </p:nvSpPr>
          <p:spPr>
            <a:xfrm>
              <a:off x="-790309" y="-814511"/>
              <a:ext cx="594428" cy="48219"/>
            </a:xfrm>
            <a:custGeom>
              <a:avLst/>
              <a:gdLst/>
              <a:ahLst/>
              <a:cxnLst/>
              <a:rect l="l" t="t" r="r" b="b"/>
              <a:pathLst>
                <a:path w="36108" h="2929" extrusionOk="0">
                  <a:moveTo>
                    <a:pt x="452" y="1"/>
                  </a:moveTo>
                  <a:lnTo>
                    <a:pt x="373" y="21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8"/>
                  </a:lnTo>
                  <a:lnTo>
                    <a:pt x="98" y="256"/>
                  </a:lnTo>
                  <a:lnTo>
                    <a:pt x="59" y="355"/>
                  </a:lnTo>
                  <a:lnTo>
                    <a:pt x="20" y="492"/>
                  </a:lnTo>
                  <a:lnTo>
                    <a:pt x="0" y="630"/>
                  </a:lnTo>
                  <a:lnTo>
                    <a:pt x="20" y="787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1"/>
                  </a:lnTo>
                  <a:lnTo>
                    <a:pt x="177" y="1180"/>
                  </a:lnTo>
                  <a:lnTo>
                    <a:pt x="256" y="1239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570" y="1356"/>
                  </a:lnTo>
                  <a:lnTo>
                    <a:pt x="924" y="1474"/>
                  </a:lnTo>
                  <a:lnTo>
                    <a:pt x="1316" y="1592"/>
                  </a:lnTo>
                  <a:lnTo>
                    <a:pt x="1768" y="1690"/>
                  </a:lnTo>
                  <a:lnTo>
                    <a:pt x="2299" y="1808"/>
                  </a:lnTo>
                  <a:lnTo>
                    <a:pt x="2888" y="1926"/>
                  </a:lnTo>
                  <a:lnTo>
                    <a:pt x="3556" y="2024"/>
                  </a:lnTo>
                  <a:lnTo>
                    <a:pt x="4283" y="2142"/>
                  </a:lnTo>
                  <a:lnTo>
                    <a:pt x="5088" y="2240"/>
                  </a:lnTo>
                  <a:lnTo>
                    <a:pt x="6444" y="2398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2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1020" y="2928"/>
                  </a:lnTo>
                  <a:lnTo>
                    <a:pt x="23122" y="2869"/>
                  </a:lnTo>
                  <a:lnTo>
                    <a:pt x="25283" y="2791"/>
                  </a:lnTo>
                  <a:lnTo>
                    <a:pt x="27326" y="2692"/>
                  </a:lnTo>
                  <a:lnTo>
                    <a:pt x="29251" y="2535"/>
                  </a:lnTo>
                  <a:lnTo>
                    <a:pt x="30999" y="2378"/>
                  </a:lnTo>
                  <a:lnTo>
                    <a:pt x="31864" y="2260"/>
                  </a:lnTo>
                  <a:lnTo>
                    <a:pt x="32630" y="2162"/>
                  </a:lnTo>
                  <a:lnTo>
                    <a:pt x="33318" y="2044"/>
                  </a:lnTo>
                  <a:lnTo>
                    <a:pt x="33927" y="1946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53" y="1455"/>
                  </a:lnTo>
                  <a:lnTo>
                    <a:pt x="35852" y="1415"/>
                  </a:lnTo>
                  <a:lnTo>
                    <a:pt x="35950" y="1337"/>
                  </a:lnTo>
                  <a:lnTo>
                    <a:pt x="36009" y="1278"/>
                  </a:lnTo>
                  <a:lnTo>
                    <a:pt x="36048" y="1199"/>
                  </a:lnTo>
                  <a:lnTo>
                    <a:pt x="36068" y="1121"/>
                  </a:lnTo>
                  <a:lnTo>
                    <a:pt x="36087" y="1042"/>
                  </a:lnTo>
                  <a:lnTo>
                    <a:pt x="36107" y="806"/>
                  </a:lnTo>
                  <a:lnTo>
                    <a:pt x="36107" y="708"/>
                  </a:lnTo>
                  <a:lnTo>
                    <a:pt x="36087" y="610"/>
                  </a:lnTo>
                  <a:lnTo>
                    <a:pt x="36029" y="453"/>
                  </a:lnTo>
                  <a:lnTo>
                    <a:pt x="35930" y="335"/>
                  </a:lnTo>
                  <a:lnTo>
                    <a:pt x="35832" y="237"/>
                  </a:lnTo>
                  <a:lnTo>
                    <a:pt x="35753" y="197"/>
                  </a:lnTo>
                  <a:lnTo>
                    <a:pt x="35675" y="178"/>
                  </a:lnTo>
                  <a:lnTo>
                    <a:pt x="35518" y="276"/>
                  </a:lnTo>
                  <a:lnTo>
                    <a:pt x="35262" y="374"/>
                  </a:lnTo>
                  <a:lnTo>
                    <a:pt x="34948" y="492"/>
                  </a:lnTo>
                  <a:lnTo>
                    <a:pt x="34575" y="590"/>
                  </a:lnTo>
                  <a:lnTo>
                    <a:pt x="34103" y="708"/>
                  </a:lnTo>
                  <a:lnTo>
                    <a:pt x="33573" y="806"/>
                  </a:lnTo>
                  <a:lnTo>
                    <a:pt x="32984" y="905"/>
                  </a:lnTo>
                  <a:lnTo>
                    <a:pt x="32316" y="1022"/>
                  </a:lnTo>
                  <a:lnTo>
                    <a:pt x="31589" y="1121"/>
                  </a:lnTo>
                  <a:lnTo>
                    <a:pt x="30783" y="1199"/>
                  </a:lnTo>
                  <a:lnTo>
                    <a:pt x="29919" y="1298"/>
                  </a:lnTo>
                  <a:lnTo>
                    <a:pt x="28996" y="1376"/>
                  </a:lnTo>
                  <a:lnTo>
                    <a:pt x="27994" y="1455"/>
                  </a:lnTo>
                  <a:lnTo>
                    <a:pt x="26933" y="1533"/>
                  </a:lnTo>
                  <a:lnTo>
                    <a:pt x="25833" y="1592"/>
                  </a:lnTo>
                  <a:lnTo>
                    <a:pt x="24654" y="1631"/>
                  </a:lnTo>
                  <a:lnTo>
                    <a:pt x="23122" y="1690"/>
                  </a:lnTo>
                  <a:lnTo>
                    <a:pt x="21531" y="1730"/>
                  </a:lnTo>
                  <a:lnTo>
                    <a:pt x="19822" y="1749"/>
                  </a:lnTo>
                  <a:lnTo>
                    <a:pt x="18054" y="1749"/>
                  </a:lnTo>
                  <a:lnTo>
                    <a:pt x="16227" y="1730"/>
                  </a:lnTo>
                  <a:lnTo>
                    <a:pt x="14498" y="1690"/>
                  </a:lnTo>
                  <a:lnTo>
                    <a:pt x="12867" y="1631"/>
                  </a:lnTo>
                  <a:lnTo>
                    <a:pt x="11316" y="1573"/>
                  </a:lnTo>
                  <a:lnTo>
                    <a:pt x="9862" y="1474"/>
                  </a:lnTo>
                  <a:lnTo>
                    <a:pt x="8487" y="1376"/>
                  </a:lnTo>
                  <a:lnTo>
                    <a:pt x="7229" y="1278"/>
                  </a:lnTo>
                  <a:lnTo>
                    <a:pt x="6070" y="1160"/>
                  </a:lnTo>
                  <a:lnTo>
                    <a:pt x="4990" y="1042"/>
                  </a:lnTo>
                  <a:lnTo>
                    <a:pt x="4027" y="905"/>
                  </a:lnTo>
                  <a:lnTo>
                    <a:pt x="3183" y="767"/>
                  </a:lnTo>
                  <a:lnTo>
                    <a:pt x="2436" y="630"/>
                  </a:lnTo>
                  <a:lnTo>
                    <a:pt x="1788" y="492"/>
                  </a:lnTo>
                  <a:lnTo>
                    <a:pt x="1277" y="355"/>
                  </a:lnTo>
                  <a:lnTo>
                    <a:pt x="865" y="217"/>
                  </a:lnTo>
                  <a:lnTo>
                    <a:pt x="570" y="80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8" name="Google Shape;11588;p74"/>
            <p:cNvSpPr/>
            <p:nvPr/>
          </p:nvSpPr>
          <p:spPr>
            <a:xfrm>
              <a:off x="-790309" y="-744641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0"/>
                  </a:moveTo>
                  <a:lnTo>
                    <a:pt x="373" y="20"/>
                  </a:lnTo>
                  <a:lnTo>
                    <a:pt x="295" y="40"/>
                  </a:lnTo>
                  <a:lnTo>
                    <a:pt x="236" y="98"/>
                  </a:lnTo>
                  <a:lnTo>
                    <a:pt x="157" y="15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1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590" y="1356"/>
                  </a:lnTo>
                  <a:lnTo>
                    <a:pt x="924" y="1474"/>
                  </a:lnTo>
                  <a:lnTo>
                    <a:pt x="1336" y="1591"/>
                  </a:lnTo>
                  <a:lnTo>
                    <a:pt x="1788" y="1690"/>
                  </a:lnTo>
                  <a:lnTo>
                    <a:pt x="2318" y="1808"/>
                  </a:lnTo>
                  <a:lnTo>
                    <a:pt x="2888" y="1925"/>
                  </a:lnTo>
                  <a:lnTo>
                    <a:pt x="3556" y="2024"/>
                  </a:lnTo>
                  <a:lnTo>
                    <a:pt x="4283" y="2122"/>
                  </a:lnTo>
                  <a:lnTo>
                    <a:pt x="5088" y="2240"/>
                  </a:lnTo>
                  <a:lnTo>
                    <a:pt x="6306" y="2377"/>
                  </a:lnTo>
                  <a:lnTo>
                    <a:pt x="7622" y="2495"/>
                  </a:lnTo>
                  <a:lnTo>
                    <a:pt x="8978" y="2613"/>
                  </a:lnTo>
                  <a:lnTo>
                    <a:pt x="10432" y="2692"/>
                  </a:lnTo>
                  <a:lnTo>
                    <a:pt x="11925" y="2770"/>
                  </a:lnTo>
                  <a:lnTo>
                    <a:pt x="13476" y="2849"/>
                  </a:lnTo>
                  <a:lnTo>
                    <a:pt x="15048" y="2888"/>
                  </a:lnTo>
                  <a:lnTo>
                    <a:pt x="16679" y="2908"/>
                  </a:lnTo>
                  <a:lnTo>
                    <a:pt x="18054" y="2927"/>
                  </a:lnTo>
                  <a:lnTo>
                    <a:pt x="20549" y="2927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1864" y="2259"/>
                  </a:lnTo>
                  <a:lnTo>
                    <a:pt x="32630" y="2161"/>
                  </a:lnTo>
                  <a:lnTo>
                    <a:pt x="33318" y="2043"/>
                  </a:lnTo>
                  <a:lnTo>
                    <a:pt x="33927" y="1945"/>
                  </a:lnTo>
                  <a:lnTo>
                    <a:pt x="34457" y="1827"/>
                  </a:lnTo>
                  <a:lnTo>
                    <a:pt x="34928" y="1709"/>
                  </a:lnTo>
                  <a:lnTo>
                    <a:pt x="35321" y="1591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415"/>
                  </a:lnTo>
                  <a:lnTo>
                    <a:pt x="35970" y="1316"/>
                  </a:lnTo>
                  <a:lnTo>
                    <a:pt x="36009" y="1257"/>
                  </a:lnTo>
                  <a:lnTo>
                    <a:pt x="36048" y="1199"/>
                  </a:lnTo>
                  <a:lnTo>
                    <a:pt x="36107" y="1022"/>
                  </a:lnTo>
                  <a:lnTo>
                    <a:pt x="36107" y="806"/>
                  </a:lnTo>
                  <a:lnTo>
                    <a:pt x="36087" y="609"/>
                  </a:lnTo>
                  <a:lnTo>
                    <a:pt x="36029" y="452"/>
                  </a:lnTo>
                  <a:lnTo>
                    <a:pt x="35950" y="334"/>
                  </a:lnTo>
                  <a:lnTo>
                    <a:pt x="35852" y="256"/>
                  </a:lnTo>
                  <a:lnTo>
                    <a:pt x="35753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295"/>
                  </a:lnTo>
                  <a:lnTo>
                    <a:pt x="35105" y="432"/>
                  </a:lnTo>
                  <a:lnTo>
                    <a:pt x="34634" y="570"/>
                  </a:lnTo>
                  <a:lnTo>
                    <a:pt x="34044" y="707"/>
                  </a:lnTo>
                  <a:lnTo>
                    <a:pt x="33337" y="845"/>
                  </a:lnTo>
                  <a:lnTo>
                    <a:pt x="32512" y="982"/>
                  </a:lnTo>
                  <a:lnTo>
                    <a:pt x="31589" y="1100"/>
                  </a:lnTo>
                  <a:lnTo>
                    <a:pt x="30548" y="1218"/>
                  </a:lnTo>
                  <a:lnTo>
                    <a:pt x="29389" y="1336"/>
                  </a:lnTo>
                  <a:lnTo>
                    <a:pt x="28151" y="1434"/>
                  </a:lnTo>
                  <a:lnTo>
                    <a:pt x="26796" y="1533"/>
                  </a:lnTo>
                  <a:lnTo>
                    <a:pt x="25342" y="1611"/>
                  </a:lnTo>
                  <a:lnTo>
                    <a:pt x="23790" y="1670"/>
                  </a:lnTo>
                  <a:lnTo>
                    <a:pt x="22140" y="1709"/>
                  </a:lnTo>
                  <a:lnTo>
                    <a:pt x="20411" y="1729"/>
                  </a:lnTo>
                  <a:lnTo>
                    <a:pt x="18564" y="1749"/>
                  </a:lnTo>
                  <a:lnTo>
                    <a:pt x="18054" y="1749"/>
                  </a:lnTo>
                  <a:lnTo>
                    <a:pt x="16246" y="1729"/>
                  </a:lnTo>
                  <a:lnTo>
                    <a:pt x="14518" y="1690"/>
                  </a:lnTo>
                  <a:lnTo>
                    <a:pt x="12887" y="1631"/>
                  </a:lnTo>
                  <a:lnTo>
                    <a:pt x="11335" y="1552"/>
                  </a:lnTo>
                  <a:lnTo>
                    <a:pt x="9882" y="1474"/>
                  </a:lnTo>
                  <a:lnTo>
                    <a:pt x="8526" y="1375"/>
                  </a:lnTo>
                  <a:lnTo>
                    <a:pt x="7249" y="1277"/>
                  </a:lnTo>
                  <a:lnTo>
                    <a:pt x="6090" y="1159"/>
                  </a:lnTo>
                  <a:lnTo>
                    <a:pt x="5029" y="1041"/>
                  </a:lnTo>
                  <a:lnTo>
                    <a:pt x="4067" y="904"/>
                  </a:lnTo>
                  <a:lnTo>
                    <a:pt x="3202" y="766"/>
                  </a:lnTo>
                  <a:lnTo>
                    <a:pt x="2456" y="629"/>
                  </a:lnTo>
                  <a:lnTo>
                    <a:pt x="1827" y="491"/>
                  </a:lnTo>
                  <a:lnTo>
                    <a:pt x="1297" y="354"/>
                  </a:lnTo>
                  <a:lnTo>
                    <a:pt x="884" y="216"/>
                  </a:lnTo>
                  <a:lnTo>
                    <a:pt x="570" y="7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9" name="Google Shape;11589;p74"/>
            <p:cNvSpPr/>
            <p:nvPr/>
          </p:nvSpPr>
          <p:spPr>
            <a:xfrm>
              <a:off x="-779311" y="-721362"/>
              <a:ext cx="579859" cy="141018"/>
            </a:xfrm>
            <a:custGeom>
              <a:avLst/>
              <a:gdLst/>
              <a:ahLst/>
              <a:cxnLst/>
              <a:rect l="l" t="t" r="r" b="b"/>
              <a:pathLst>
                <a:path w="35223" h="8566" extrusionOk="0">
                  <a:moveTo>
                    <a:pt x="35184" y="1"/>
                  </a:moveTo>
                  <a:lnTo>
                    <a:pt x="35105" y="40"/>
                  </a:lnTo>
                  <a:lnTo>
                    <a:pt x="35007" y="60"/>
                  </a:lnTo>
                  <a:lnTo>
                    <a:pt x="34653" y="177"/>
                  </a:lnTo>
                  <a:lnTo>
                    <a:pt x="34260" y="295"/>
                  </a:lnTo>
                  <a:lnTo>
                    <a:pt x="33789" y="413"/>
                  </a:lnTo>
                  <a:lnTo>
                    <a:pt x="33259" y="531"/>
                  </a:lnTo>
                  <a:lnTo>
                    <a:pt x="32650" y="629"/>
                  </a:lnTo>
                  <a:lnTo>
                    <a:pt x="31962" y="747"/>
                  </a:lnTo>
                  <a:lnTo>
                    <a:pt x="31196" y="845"/>
                  </a:lnTo>
                  <a:lnTo>
                    <a:pt x="30331" y="944"/>
                  </a:lnTo>
                  <a:lnTo>
                    <a:pt x="29055" y="1081"/>
                  </a:lnTo>
                  <a:lnTo>
                    <a:pt x="27699" y="1199"/>
                  </a:lnTo>
                  <a:lnTo>
                    <a:pt x="26245" y="1297"/>
                  </a:lnTo>
                  <a:lnTo>
                    <a:pt x="24752" y="1376"/>
                  </a:lnTo>
                  <a:lnTo>
                    <a:pt x="23181" y="1435"/>
                  </a:lnTo>
                  <a:lnTo>
                    <a:pt x="21550" y="1474"/>
                  </a:lnTo>
                  <a:lnTo>
                    <a:pt x="19881" y="1513"/>
                  </a:lnTo>
                  <a:lnTo>
                    <a:pt x="17386" y="1513"/>
                  </a:lnTo>
                  <a:lnTo>
                    <a:pt x="16011" y="1494"/>
                  </a:lnTo>
                  <a:lnTo>
                    <a:pt x="15087" y="2024"/>
                  </a:lnTo>
                  <a:lnTo>
                    <a:pt x="14144" y="2515"/>
                  </a:lnTo>
                  <a:lnTo>
                    <a:pt x="13182" y="2987"/>
                  </a:lnTo>
                  <a:lnTo>
                    <a:pt x="12219" y="3419"/>
                  </a:lnTo>
                  <a:lnTo>
                    <a:pt x="11257" y="3831"/>
                  </a:lnTo>
                  <a:lnTo>
                    <a:pt x="10274" y="4205"/>
                  </a:lnTo>
                  <a:lnTo>
                    <a:pt x="9272" y="4558"/>
                  </a:lnTo>
                  <a:lnTo>
                    <a:pt x="8271" y="4892"/>
                  </a:lnTo>
                  <a:lnTo>
                    <a:pt x="7269" y="5187"/>
                  </a:lnTo>
                  <a:lnTo>
                    <a:pt x="6247" y="5462"/>
                  </a:lnTo>
                  <a:lnTo>
                    <a:pt x="5206" y="5717"/>
                  </a:lnTo>
                  <a:lnTo>
                    <a:pt x="4184" y="5953"/>
                  </a:lnTo>
                  <a:lnTo>
                    <a:pt x="3143" y="6149"/>
                  </a:lnTo>
                  <a:lnTo>
                    <a:pt x="2102" y="6326"/>
                  </a:lnTo>
                  <a:lnTo>
                    <a:pt x="1061" y="6464"/>
                  </a:lnTo>
                  <a:lnTo>
                    <a:pt x="0" y="6601"/>
                  </a:lnTo>
                  <a:lnTo>
                    <a:pt x="59" y="6680"/>
                  </a:lnTo>
                  <a:lnTo>
                    <a:pt x="79" y="6778"/>
                  </a:lnTo>
                  <a:lnTo>
                    <a:pt x="157" y="6837"/>
                  </a:lnTo>
                  <a:lnTo>
                    <a:pt x="295" y="6916"/>
                  </a:lnTo>
                  <a:lnTo>
                    <a:pt x="629" y="7053"/>
                  </a:lnTo>
                  <a:lnTo>
                    <a:pt x="1100" y="7191"/>
                  </a:lnTo>
                  <a:lnTo>
                    <a:pt x="1690" y="7348"/>
                  </a:lnTo>
                  <a:lnTo>
                    <a:pt x="2416" y="7505"/>
                  </a:lnTo>
                  <a:lnTo>
                    <a:pt x="3261" y="7642"/>
                  </a:lnTo>
                  <a:lnTo>
                    <a:pt x="4224" y="7780"/>
                  </a:lnTo>
                  <a:lnTo>
                    <a:pt x="5285" y="7917"/>
                  </a:lnTo>
                  <a:lnTo>
                    <a:pt x="6463" y="8055"/>
                  </a:lnTo>
                  <a:lnTo>
                    <a:pt x="7760" y="8173"/>
                  </a:lnTo>
                  <a:lnTo>
                    <a:pt x="9135" y="8271"/>
                  </a:lnTo>
                  <a:lnTo>
                    <a:pt x="10628" y="8369"/>
                  </a:lnTo>
                  <a:lnTo>
                    <a:pt x="12219" y="8448"/>
                  </a:lnTo>
                  <a:lnTo>
                    <a:pt x="13909" y="8507"/>
                  </a:lnTo>
                  <a:lnTo>
                    <a:pt x="15696" y="8546"/>
                  </a:lnTo>
                  <a:lnTo>
                    <a:pt x="17562" y="8566"/>
                  </a:lnTo>
                  <a:lnTo>
                    <a:pt x="20490" y="8566"/>
                  </a:lnTo>
                  <a:lnTo>
                    <a:pt x="23063" y="8526"/>
                  </a:lnTo>
                  <a:lnTo>
                    <a:pt x="25322" y="8467"/>
                  </a:lnTo>
                  <a:lnTo>
                    <a:pt x="27287" y="8369"/>
                  </a:lnTo>
                  <a:lnTo>
                    <a:pt x="28956" y="8232"/>
                  </a:lnTo>
                  <a:lnTo>
                    <a:pt x="30371" y="8114"/>
                  </a:lnTo>
                  <a:lnTo>
                    <a:pt x="31549" y="7957"/>
                  </a:lnTo>
                  <a:lnTo>
                    <a:pt x="32512" y="7800"/>
                  </a:lnTo>
                  <a:lnTo>
                    <a:pt x="33278" y="7642"/>
                  </a:lnTo>
                  <a:lnTo>
                    <a:pt x="33868" y="7505"/>
                  </a:lnTo>
                  <a:lnTo>
                    <a:pt x="34319" y="7348"/>
                  </a:lnTo>
                  <a:lnTo>
                    <a:pt x="34634" y="7230"/>
                  </a:lnTo>
                  <a:lnTo>
                    <a:pt x="34850" y="7112"/>
                  </a:lnTo>
                  <a:lnTo>
                    <a:pt x="34968" y="7014"/>
                  </a:lnTo>
                  <a:lnTo>
                    <a:pt x="35027" y="6955"/>
                  </a:lnTo>
                  <a:lnTo>
                    <a:pt x="35046" y="6916"/>
                  </a:lnTo>
                  <a:lnTo>
                    <a:pt x="35125" y="6798"/>
                  </a:lnTo>
                  <a:lnTo>
                    <a:pt x="35223" y="6699"/>
                  </a:lnTo>
                  <a:lnTo>
                    <a:pt x="35184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0" name="Google Shape;11590;p74"/>
            <p:cNvSpPr/>
            <p:nvPr/>
          </p:nvSpPr>
          <p:spPr>
            <a:xfrm>
              <a:off x="-715928" y="-1339736"/>
              <a:ext cx="514865" cy="414295"/>
            </a:xfrm>
            <a:custGeom>
              <a:avLst/>
              <a:gdLst/>
              <a:ahLst/>
              <a:cxnLst/>
              <a:rect l="l" t="t" r="r" b="b"/>
              <a:pathLst>
                <a:path w="31275" h="25166" extrusionOk="0">
                  <a:moveTo>
                    <a:pt x="31196" y="1"/>
                  </a:moveTo>
                  <a:lnTo>
                    <a:pt x="30685" y="178"/>
                  </a:lnTo>
                  <a:lnTo>
                    <a:pt x="30057" y="335"/>
                  </a:lnTo>
                  <a:lnTo>
                    <a:pt x="29310" y="492"/>
                  </a:lnTo>
                  <a:lnTo>
                    <a:pt x="28407" y="649"/>
                  </a:lnTo>
                  <a:lnTo>
                    <a:pt x="28014" y="1494"/>
                  </a:lnTo>
                  <a:lnTo>
                    <a:pt x="27582" y="2339"/>
                  </a:lnTo>
                  <a:lnTo>
                    <a:pt x="27149" y="3164"/>
                  </a:lnTo>
                  <a:lnTo>
                    <a:pt x="26698" y="3989"/>
                  </a:lnTo>
                  <a:lnTo>
                    <a:pt x="26226" y="4794"/>
                  </a:lnTo>
                  <a:lnTo>
                    <a:pt x="25735" y="5600"/>
                  </a:lnTo>
                  <a:lnTo>
                    <a:pt x="25224" y="6385"/>
                  </a:lnTo>
                  <a:lnTo>
                    <a:pt x="24713" y="7171"/>
                  </a:lnTo>
                  <a:lnTo>
                    <a:pt x="24163" y="7937"/>
                  </a:lnTo>
                  <a:lnTo>
                    <a:pt x="23613" y="8704"/>
                  </a:lnTo>
                  <a:lnTo>
                    <a:pt x="23024" y="9450"/>
                  </a:lnTo>
                  <a:lnTo>
                    <a:pt x="22435" y="10197"/>
                  </a:lnTo>
                  <a:lnTo>
                    <a:pt x="21806" y="10923"/>
                  </a:lnTo>
                  <a:lnTo>
                    <a:pt x="21177" y="11631"/>
                  </a:lnTo>
                  <a:lnTo>
                    <a:pt x="20510" y="12318"/>
                  </a:lnTo>
                  <a:lnTo>
                    <a:pt x="19842" y="13006"/>
                  </a:lnTo>
                  <a:lnTo>
                    <a:pt x="18761" y="14008"/>
                  </a:lnTo>
                  <a:lnTo>
                    <a:pt x="17661" y="14970"/>
                  </a:lnTo>
                  <a:lnTo>
                    <a:pt x="16541" y="15894"/>
                  </a:lnTo>
                  <a:lnTo>
                    <a:pt x="15382" y="16778"/>
                  </a:lnTo>
                  <a:lnTo>
                    <a:pt x="14204" y="17622"/>
                  </a:lnTo>
                  <a:lnTo>
                    <a:pt x="13005" y="18447"/>
                  </a:lnTo>
                  <a:lnTo>
                    <a:pt x="11787" y="19213"/>
                  </a:lnTo>
                  <a:lnTo>
                    <a:pt x="10530" y="19960"/>
                  </a:lnTo>
                  <a:lnTo>
                    <a:pt x="9273" y="20648"/>
                  </a:lnTo>
                  <a:lnTo>
                    <a:pt x="7996" y="21315"/>
                  </a:lnTo>
                  <a:lnTo>
                    <a:pt x="6699" y="21924"/>
                  </a:lnTo>
                  <a:lnTo>
                    <a:pt x="5383" y="22514"/>
                  </a:lnTo>
                  <a:lnTo>
                    <a:pt x="4047" y="23044"/>
                  </a:lnTo>
                  <a:lnTo>
                    <a:pt x="2711" y="23535"/>
                  </a:lnTo>
                  <a:lnTo>
                    <a:pt x="1356" y="23987"/>
                  </a:lnTo>
                  <a:lnTo>
                    <a:pt x="1" y="24400"/>
                  </a:lnTo>
                  <a:lnTo>
                    <a:pt x="1199" y="24557"/>
                  </a:lnTo>
                  <a:lnTo>
                    <a:pt x="2574" y="24694"/>
                  </a:lnTo>
                  <a:lnTo>
                    <a:pt x="4067" y="24812"/>
                  </a:lnTo>
                  <a:lnTo>
                    <a:pt x="5697" y="24930"/>
                  </a:lnTo>
                  <a:lnTo>
                    <a:pt x="7465" y="25028"/>
                  </a:lnTo>
                  <a:lnTo>
                    <a:pt x="9371" y="25087"/>
                  </a:lnTo>
                  <a:lnTo>
                    <a:pt x="11394" y="25146"/>
                  </a:lnTo>
                  <a:lnTo>
                    <a:pt x="13536" y="25166"/>
                  </a:lnTo>
                  <a:lnTo>
                    <a:pt x="15972" y="25166"/>
                  </a:lnTo>
                  <a:lnTo>
                    <a:pt x="18250" y="25127"/>
                  </a:lnTo>
                  <a:lnTo>
                    <a:pt x="20372" y="25048"/>
                  </a:lnTo>
                  <a:lnTo>
                    <a:pt x="22317" y="24950"/>
                  </a:lnTo>
                  <a:lnTo>
                    <a:pt x="24085" y="24832"/>
                  </a:lnTo>
                  <a:lnTo>
                    <a:pt x="25676" y="24694"/>
                  </a:lnTo>
                  <a:lnTo>
                    <a:pt x="27071" y="24537"/>
                  </a:lnTo>
                  <a:lnTo>
                    <a:pt x="28289" y="24360"/>
                  </a:lnTo>
                  <a:lnTo>
                    <a:pt x="28682" y="23732"/>
                  </a:lnTo>
                  <a:lnTo>
                    <a:pt x="29094" y="23103"/>
                  </a:lnTo>
                  <a:lnTo>
                    <a:pt x="29467" y="22475"/>
                  </a:lnTo>
                  <a:lnTo>
                    <a:pt x="29860" y="21826"/>
                  </a:lnTo>
                  <a:lnTo>
                    <a:pt x="30214" y="21158"/>
                  </a:lnTo>
                  <a:lnTo>
                    <a:pt x="30587" y="20490"/>
                  </a:lnTo>
                  <a:lnTo>
                    <a:pt x="30921" y="19822"/>
                  </a:lnTo>
                  <a:lnTo>
                    <a:pt x="31275" y="19135"/>
                  </a:lnTo>
                  <a:lnTo>
                    <a:pt x="31196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1" name="Google Shape;11591;p74"/>
            <p:cNvSpPr/>
            <p:nvPr/>
          </p:nvSpPr>
          <p:spPr>
            <a:xfrm>
              <a:off x="-484686" y="-791216"/>
              <a:ext cx="284604" cy="75365"/>
            </a:xfrm>
            <a:custGeom>
              <a:avLst/>
              <a:gdLst/>
              <a:ahLst/>
              <a:cxnLst/>
              <a:rect l="l" t="t" r="r" b="b"/>
              <a:pathLst>
                <a:path w="17288" h="4578" extrusionOk="0">
                  <a:moveTo>
                    <a:pt x="17288" y="0"/>
                  </a:moveTo>
                  <a:lnTo>
                    <a:pt x="17189" y="40"/>
                  </a:lnTo>
                  <a:lnTo>
                    <a:pt x="17111" y="59"/>
                  </a:lnTo>
                  <a:lnTo>
                    <a:pt x="16757" y="177"/>
                  </a:lnTo>
                  <a:lnTo>
                    <a:pt x="16364" y="295"/>
                  </a:lnTo>
                  <a:lnTo>
                    <a:pt x="15893" y="413"/>
                  </a:lnTo>
                  <a:lnTo>
                    <a:pt x="15363" y="531"/>
                  </a:lnTo>
                  <a:lnTo>
                    <a:pt x="14754" y="629"/>
                  </a:lnTo>
                  <a:lnTo>
                    <a:pt x="14066" y="747"/>
                  </a:lnTo>
                  <a:lnTo>
                    <a:pt x="13300" y="845"/>
                  </a:lnTo>
                  <a:lnTo>
                    <a:pt x="12435" y="963"/>
                  </a:lnTo>
                  <a:lnTo>
                    <a:pt x="10687" y="1120"/>
                  </a:lnTo>
                  <a:lnTo>
                    <a:pt x="8762" y="1277"/>
                  </a:lnTo>
                  <a:lnTo>
                    <a:pt x="6719" y="1376"/>
                  </a:lnTo>
                  <a:lnTo>
                    <a:pt x="4558" y="1454"/>
                  </a:lnTo>
                  <a:lnTo>
                    <a:pt x="3536" y="2240"/>
                  </a:lnTo>
                  <a:lnTo>
                    <a:pt x="2476" y="2986"/>
                  </a:lnTo>
                  <a:lnTo>
                    <a:pt x="1395" y="3713"/>
                  </a:lnTo>
                  <a:lnTo>
                    <a:pt x="275" y="4401"/>
                  </a:lnTo>
                  <a:lnTo>
                    <a:pt x="0" y="4578"/>
                  </a:lnTo>
                  <a:lnTo>
                    <a:pt x="1847" y="4558"/>
                  </a:lnTo>
                  <a:lnTo>
                    <a:pt x="3576" y="4538"/>
                  </a:lnTo>
                  <a:lnTo>
                    <a:pt x="5226" y="4499"/>
                  </a:lnTo>
                  <a:lnTo>
                    <a:pt x="6778" y="4440"/>
                  </a:lnTo>
                  <a:lnTo>
                    <a:pt x="8232" y="4362"/>
                  </a:lnTo>
                  <a:lnTo>
                    <a:pt x="9587" y="4263"/>
                  </a:lnTo>
                  <a:lnTo>
                    <a:pt x="10825" y="4165"/>
                  </a:lnTo>
                  <a:lnTo>
                    <a:pt x="11984" y="4047"/>
                  </a:lnTo>
                  <a:lnTo>
                    <a:pt x="13025" y="3929"/>
                  </a:lnTo>
                  <a:lnTo>
                    <a:pt x="13948" y="3811"/>
                  </a:lnTo>
                  <a:lnTo>
                    <a:pt x="14773" y="3674"/>
                  </a:lnTo>
                  <a:lnTo>
                    <a:pt x="15480" y="3536"/>
                  </a:lnTo>
                  <a:lnTo>
                    <a:pt x="16070" y="3399"/>
                  </a:lnTo>
                  <a:lnTo>
                    <a:pt x="16541" y="3261"/>
                  </a:lnTo>
                  <a:lnTo>
                    <a:pt x="16875" y="3124"/>
                  </a:lnTo>
                  <a:lnTo>
                    <a:pt x="17013" y="3065"/>
                  </a:lnTo>
                  <a:lnTo>
                    <a:pt x="17111" y="3006"/>
                  </a:lnTo>
                  <a:lnTo>
                    <a:pt x="17189" y="3026"/>
                  </a:lnTo>
                  <a:lnTo>
                    <a:pt x="17288" y="3085"/>
                  </a:lnTo>
                  <a:lnTo>
                    <a:pt x="17288" y="0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2" name="Google Shape;11592;p74"/>
            <p:cNvSpPr/>
            <p:nvPr/>
          </p:nvSpPr>
          <p:spPr>
            <a:xfrm>
              <a:off x="-250217" y="-1024730"/>
              <a:ext cx="49503" cy="86049"/>
            </a:xfrm>
            <a:custGeom>
              <a:avLst/>
              <a:gdLst/>
              <a:ahLst/>
              <a:cxnLst/>
              <a:rect l="l" t="t" r="r" b="b"/>
              <a:pathLst>
                <a:path w="3007" h="5227" extrusionOk="0">
                  <a:moveTo>
                    <a:pt x="2987" y="1"/>
                  </a:moveTo>
                  <a:lnTo>
                    <a:pt x="2633" y="688"/>
                  </a:lnTo>
                  <a:lnTo>
                    <a:pt x="2299" y="1356"/>
                  </a:lnTo>
                  <a:lnTo>
                    <a:pt x="1926" y="2024"/>
                  </a:lnTo>
                  <a:lnTo>
                    <a:pt x="1572" y="2692"/>
                  </a:lnTo>
                  <a:lnTo>
                    <a:pt x="1179" y="3341"/>
                  </a:lnTo>
                  <a:lnTo>
                    <a:pt x="806" y="3969"/>
                  </a:lnTo>
                  <a:lnTo>
                    <a:pt x="394" y="4598"/>
                  </a:lnTo>
                  <a:lnTo>
                    <a:pt x="1" y="5226"/>
                  </a:lnTo>
                  <a:lnTo>
                    <a:pt x="1" y="5226"/>
                  </a:lnTo>
                  <a:lnTo>
                    <a:pt x="570" y="5128"/>
                  </a:lnTo>
                  <a:lnTo>
                    <a:pt x="1062" y="5050"/>
                  </a:lnTo>
                  <a:lnTo>
                    <a:pt x="1513" y="4951"/>
                  </a:lnTo>
                  <a:lnTo>
                    <a:pt x="1906" y="4853"/>
                  </a:lnTo>
                  <a:lnTo>
                    <a:pt x="2240" y="4755"/>
                  </a:lnTo>
                  <a:lnTo>
                    <a:pt x="2515" y="4657"/>
                  </a:lnTo>
                  <a:lnTo>
                    <a:pt x="2712" y="4558"/>
                  </a:lnTo>
                  <a:lnTo>
                    <a:pt x="2869" y="4460"/>
                  </a:lnTo>
                  <a:lnTo>
                    <a:pt x="3006" y="4519"/>
                  </a:lnTo>
                  <a:lnTo>
                    <a:pt x="3006" y="4519"/>
                  </a:lnTo>
                  <a:lnTo>
                    <a:pt x="2987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3" name="Google Shape;11593;p74"/>
            <p:cNvSpPr/>
            <p:nvPr/>
          </p:nvSpPr>
          <p:spPr>
            <a:xfrm>
              <a:off x="-308744" y="-930609"/>
              <a:ext cx="108027" cy="68583"/>
            </a:xfrm>
            <a:custGeom>
              <a:avLst/>
              <a:gdLst/>
              <a:ahLst/>
              <a:cxnLst/>
              <a:rect l="l" t="t" r="r" b="b"/>
              <a:pathLst>
                <a:path w="6562" h="4166" extrusionOk="0">
                  <a:moveTo>
                    <a:pt x="6561" y="1"/>
                  </a:moveTo>
                  <a:lnTo>
                    <a:pt x="6424" y="59"/>
                  </a:lnTo>
                  <a:lnTo>
                    <a:pt x="6129" y="158"/>
                  </a:lnTo>
                  <a:lnTo>
                    <a:pt x="5795" y="256"/>
                  </a:lnTo>
                  <a:lnTo>
                    <a:pt x="5402" y="354"/>
                  </a:lnTo>
                  <a:lnTo>
                    <a:pt x="4970" y="452"/>
                  </a:lnTo>
                  <a:lnTo>
                    <a:pt x="4479" y="551"/>
                  </a:lnTo>
                  <a:lnTo>
                    <a:pt x="3929" y="649"/>
                  </a:lnTo>
                  <a:lnTo>
                    <a:pt x="2652" y="826"/>
                  </a:lnTo>
                  <a:lnTo>
                    <a:pt x="2024" y="1690"/>
                  </a:lnTo>
                  <a:lnTo>
                    <a:pt x="1356" y="2535"/>
                  </a:lnTo>
                  <a:lnTo>
                    <a:pt x="688" y="3360"/>
                  </a:lnTo>
                  <a:lnTo>
                    <a:pt x="0" y="4165"/>
                  </a:lnTo>
                  <a:lnTo>
                    <a:pt x="1316" y="4047"/>
                  </a:lnTo>
                  <a:lnTo>
                    <a:pt x="2495" y="3910"/>
                  </a:lnTo>
                  <a:lnTo>
                    <a:pt x="3517" y="3753"/>
                  </a:lnTo>
                  <a:lnTo>
                    <a:pt x="4401" y="3615"/>
                  </a:lnTo>
                  <a:lnTo>
                    <a:pt x="5147" y="3458"/>
                  </a:lnTo>
                  <a:lnTo>
                    <a:pt x="5736" y="3301"/>
                  </a:lnTo>
                  <a:lnTo>
                    <a:pt x="5952" y="3222"/>
                  </a:lnTo>
                  <a:lnTo>
                    <a:pt x="6149" y="3144"/>
                  </a:lnTo>
                  <a:lnTo>
                    <a:pt x="6306" y="3065"/>
                  </a:lnTo>
                  <a:lnTo>
                    <a:pt x="6424" y="2987"/>
                  </a:lnTo>
                  <a:lnTo>
                    <a:pt x="6502" y="3006"/>
                  </a:lnTo>
                  <a:lnTo>
                    <a:pt x="6561" y="3045"/>
                  </a:lnTo>
                  <a:lnTo>
                    <a:pt x="6561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4" name="Google Shape;11594;p74"/>
            <p:cNvSpPr/>
            <p:nvPr/>
          </p:nvSpPr>
          <p:spPr>
            <a:xfrm>
              <a:off x="-384425" y="-860756"/>
              <a:ext cx="184034" cy="73110"/>
            </a:xfrm>
            <a:custGeom>
              <a:avLst/>
              <a:gdLst/>
              <a:ahLst/>
              <a:cxnLst/>
              <a:rect l="l" t="t" r="r" b="b"/>
              <a:pathLst>
                <a:path w="11179" h="4441" extrusionOk="0">
                  <a:moveTo>
                    <a:pt x="11178" y="1"/>
                  </a:moveTo>
                  <a:lnTo>
                    <a:pt x="11021" y="60"/>
                  </a:lnTo>
                  <a:lnTo>
                    <a:pt x="10667" y="178"/>
                  </a:lnTo>
                  <a:lnTo>
                    <a:pt x="10274" y="276"/>
                  </a:lnTo>
                  <a:lnTo>
                    <a:pt x="9803" y="394"/>
                  </a:lnTo>
                  <a:lnTo>
                    <a:pt x="9273" y="512"/>
                  </a:lnTo>
                  <a:lnTo>
                    <a:pt x="8664" y="629"/>
                  </a:lnTo>
                  <a:lnTo>
                    <a:pt x="7976" y="728"/>
                  </a:lnTo>
                  <a:lnTo>
                    <a:pt x="7210" y="845"/>
                  </a:lnTo>
                  <a:lnTo>
                    <a:pt x="6345" y="944"/>
                  </a:lnTo>
                  <a:lnTo>
                    <a:pt x="4951" y="1081"/>
                  </a:lnTo>
                  <a:lnTo>
                    <a:pt x="3438" y="1199"/>
                  </a:lnTo>
                  <a:lnTo>
                    <a:pt x="2613" y="2044"/>
                  </a:lnTo>
                  <a:lnTo>
                    <a:pt x="1768" y="2869"/>
                  </a:lnTo>
                  <a:lnTo>
                    <a:pt x="904" y="3674"/>
                  </a:lnTo>
                  <a:lnTo>
                    <a:pt x="0" y="4440"/>
                  </a:lnTo>
                  <a:lnTo>
                    <a:pt x="1179" y="4401"/>
                  </a:lnTo>
                  <a:lnTo>
                    <a:pt x="2279" y="4342"/>
                  </a:lnTo>
                  <a:lnTo>
                    <a:pt x="3340" y="4264"/>
                  </a:lnTo>
                  <a:lnTo>
                    <a:pt x="4342" y="4185"/>
                  </a:lnTo>
                  <a:lnTo>
                    <a:pt x="5265" y="4107"/>
                  </a:lnTo>
                  <a:lnTo>
                    <a:pt x="6129" y="4008"/>
                  </a:lnTo>
                  <a:lnTo>
                    <a:pt x="6935" y="3930"/>
                  </a:lnTo>
                  <a:lnTo>
                    <a:pt x="7662" y="3831"/>
                  </a:lnTo>
                  <a:lnTo>
                    <a:pt x="8330" y="3714"/>
                  </a:lnTo>
                  <a:lnTo>
                    <a:pt x="8919" y="3615"/>
                  </a:lnTo>
                  <a:lnTo>
                    <a:pt x="9449" y="3517"/>
                  </a:lnTo>
                  <a:lnTo>
                    <a:pt x="9921" y="3399"/>
                  </a:lnTo>
                  <a:lnTo>
                    <a:pt x="10294" y="3301"/>
                  </a:lnTo>
                  <a:lnTo>
                    <a:pt x="10608" y="3183"/>
                  </a:lnTo>
                  <a:lnTo>
                    <a:pt x="10864" y="3085"/>
                  </a:lnTo>
                  <a:lnTo>
                    <a:pt x="11021" y="2987"/>
                  </a:lnTo>
                  <a:lnTo>
                    <a:pt x="11099" y="3006"/>
                  </a:lnTo>
                  <a:lnTo>
                    <a:pt x="11178" y="3046"/>
                  </a:lnTo>
                  <a:lnTo>
                    <a:pt x="11178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5" name="Google Shape;11595;p74"/>
            <p:cNvSpPr/>
            <p:nvPr/>
          </p:nvSpPr>
          <p:spPr>
            <a:xfrm>
              <a:off x="-238249" y="-1405062"/>
              <a:ext cx="35592" cy="54672"/>
            </a:xfrm>
            <a:custGeom>
              <a:avLst/>
              <a:gdLst/>
              <a:ahLst/>
              <a:cxnLst/>
              <a:rect l="l" t="t" r="r" b="b"/>
              <a:pathLst>
                <a:path w="2162" h="3321" extrusionOk="0">
                  <a:moveTo>
                    <a:pt x="2162" y="1"/>
                  </a:moveTo>
                  <a:lnTo>
                    <a:pt x="1749" y="138"/>
                  </a:lnTo>
                  <a:lnTo>
                    <a:pt x="1258" y="276"/>
                  </a:lnTo>
                  <a:lnTo>
                    <a:pt x="649" y="1808"/>
                  </a:lnTo>
                  <a:lnTo>
                    <a:pt x="1" y="3321"/>
                  </a:lnTo>
                  <a:lnTo>
                    <a:pt x="786" y="3164"/>
                  </a:lnTo>
                  <a:lnTo>
                    <a:pt x="1395" y="3006"/>
                  </a:lnTo>
                  <a:lnTo>
                    <a:pt x="1651" y="2908"/>
                  </a:lnTo>
                  <a:lnTo>
                    <a:pt x="1867" y="2830"/>
                  </a:lnTo>
                  <a:lnTo>
                    <a:pt x="2024" y="2751"/>
                  </a:lnTo>
                  <a:lnTo>
                    <a:pt x="2142" y="2672"/>
                  </a:lnTo>
                  <a:lnTo>
                    <a:pt x="2162" y="2574"/>
                  </a:lnTo>
                  <a:lnTo>
                    <a:pt x="2162" y="2260"/>
                  </a:lnTo>
                  <a:lnTo>
                    <a:pt x="2162" y="1337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4EC5F5DA-4E1A-8CC9-06AF-49C3345ECA71}"/>
              </a:ext>
            </a:extLst>
          </p:cNvPr>
          <p:cNvSpPr txBox="1"/>
          <p:nvPr/>
        </p:nvSpPr>
        <p:spPr>
          <a:xfrm>
            <a:off x="0" y="38182"/>
            <a:ext cx="9144000" cy="515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2000" b="1" dirty="0">
                <a:solidFill>
                  <a:srgbClr val="583F5C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b="1" dirty="0">
              <a:solidFill>
                <a:srgbClr val="583F5C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99D831E-C199-7B3D-4526-221ECB9EA8AA}"/>
              </a:ext>
            </a:extLst>
          </p:cNvPr>
          <p:cNvSpPr txBox="1"/>
          <p:nvPr/>
        </p:nvSpPr>
        <p:spPr>
          <a:xfrm>
            <a:off x="2178303" y="950564"/>
            <a:ext cx="4495765" cy="221599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300000"/>
              </a:lnSpc>
            </a:pPr>
            <a:r>
              <a:rPr lang="fa-IR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</a:t>
            </a:r>
            <a:endParaRPr lang="en-US" sz="120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</p:cSld>
  <p:clrMapOvr>
    <a:masterClrMapping/>
  </p:clrMapOvr>
  <p:transition spd="slow">
    <p:push dir="u"/>
  </p:transition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14" name="Google Shape;11614;p75"/>
          <p:cNvGrpSpPr/>
          <p:nvPr/>
        </p:nvGrpSpPr>
        <p:grpSpPr>
          <a:xfrm>
            <a:off x="388200" y="1851125"/>
            <a:ext cx="3295760" cy="2930925"/>
            <a:chOff x="388200" y="1851125"/>
            <a:chExt cx="3295760" cy="2930925"/>
          </a:xfrm>
        </p:grpSpPr>
        <p:sp>
          <p:nvSpPr>
            <p:cNvPr id="11615" name="Google Shape;11615;p75"/>
            <p:cNvSpPr/>
            <p:nvPr/>
          </p:nvSpPr>
          <p:spPr>
            <a:xfrm>
              <a:off x="2355860" y="4563950"/>
              <a:ext cx="1328100" cy="218100"/>
            </a:xfrm>
            <a:prstGeom prst="ellipse">
              <a:avLst/>
            </a:pr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6" name="Google Shape;11616;p75"/>
            <p:cNvSpPr/>
            <p:nvPr/>
          </p:nvSpPr>
          <p:spPr>
            <a:xfrm>
              <a:off x="388200" y="4482300"/>
              <a:ext cx="1681800" cy="218100"/>
            </a:xfrm>
            <a:prstGeom prst="ellipse">
              <a:avLst/>
            </a:pr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7" name="Google Shape;11617;p75"/>
            <p:cNvSpPr/>
            <p:nvPr/>
          </p:nvSpPr>
          <p:spPr>
            <a:xfrm>
              <a:off x="3202353" y="2125050"/>
              <a:ext cx="91370" cy="124556"/>
            </a:xfrm>
            <a:custGeom>
              <a:avLst/>
              <a:gdLst/>
              <a:ahLst/>
              <a:cxnLst/>
              <a:rect l="l" t="t" r="r" b="b"/>
              <a:pathLst>
                <a:path w="1484" h="2023" extrusionOk="0">
                  <a:moveTo>
                    <a:pt x="1457" y="0"/>
                  </a:moveTo>
                  <a:lnTo>
                    <a:pt x="1295" y="108"/>
                  </a:lnTo>
                  <a:lnTo>
                    <a:pt x="1106" y="162"/>
                  </a:lnTo>
                  <a:lnTo>
                    <a:pt x="917" y="189"/>
                  </a:lnTo>
                  <a:lnTo>
                    <a:pt x="756" y="162"/>
                  </a:lnTo>
                  <a:lnTo>
                    <a:pt x="729" y="297"/>
                  </a:lnTo>
                  <a:lnTo>
                    <a:pt x="675" y="432"/>
                  </a:lnTo>
                  <a:lnTo>
                    <a:pt x="513" y="728"/>
                  </a:lnTo>
                  <a:lnTo>
                    <a:pt x="297" y="1025"/>
                  </a:lnTo>
                  <a:lnTo>
                    <a:pt x="162" y="1160"/>
                  </a:lnTo>
                  <a:lnTo>
                    <a:pt x="28" y="1268"/>
                  </a:lnTo>
                  <a:lnTo>
                    <a:pt x="1" y="1834"/>
                  </a:lnTo>
                  <a:lnTo>
                    <a:pt x="28" y="1834"/>
                  </a:lnTo>
                  <a:lnTo>
                    <a:pt x="162" y="1915"/>
                  </a:lnTo>
                  <a:lnTo>
                    <a:pt x="297" y="2023"/>
                  </a:lnTo>
                  <a:lnTo>
                    <a:pt x="378" y="1861"/>
                  </a:lnTo>
                  <a:lnTo>
                    <a:pt x="459" y="1699"/>
                  </a:lnTo>
                  <a:lnTo>
                    <a:pt x="648" y="1645"/>
                  </a:lnTo>
                  <a:lnTo>
                    <a:pt x="810" y="1564"/>
                  </a:lnTo>
                  <a:lnTo>
                    <a:pt x="998" y="1375"/>
                  </a:lnTo>
                  <a:lnTo>
                    <a:pt x="1187" y="1160"/>
                  </a:lnTo>
                  <a:lnTo>
                    <a:pt x="1268" y="998"/>
                  </a:lnTo>
                  <a:lnTo>
                    <a:pt x="1349" y="836"/>
                  </a:lnTo>
                  <a:lnTo>
                    <a:pt x="1403" y="674"/>
                  </a:lnTo>
                  <a:lnTo>
                    <a:pt x="1457" y="513"/>
                  </a:lnTo>
                  <a:lnTo>
                    <a:pt x="1484" y="243"/>
                  </a:lnTo>
                  <a:lnTo>
                    <a:pt x="1457" y="0"/>
                  </a:lnTo>
                  <a:close/>
                </a:path>
              </a:pathLst>
            </a:custGeom>
            <a:solidFill>
              <a:srgbClr val="C088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8" name="Google Shape;11618;p75"/>
            <p:cNvSpPr/>
            <p:nvPr/>
          </p:nvSpPr>
          <p:spPr>
            <a:xfrm>
              <a:off x="2679379" y="2377363"/>
              <a:ext cx="179353" cy="139579"/>
            </a:xfrm>
            <a:custGeom>
              <a:avLst/>
              <a:gdLst/>
              <a:ahLst/>
              <a:cxnLst/>
              <a:rect l="l" t="t" r="r" b="b"/>
              <a:pathLst>
                <a:path w="2913" h="2267" extrusionOk="0">
                  <a:moveTo>
                    <a:pt x="2562" y="1"/>
                  </a:moveTo>
                  <a:lnTo>
                    <a:pt x="2050" y="217"/>
                  </a:lnTo>
                  <a:lnTo>
                    <a:pt x="1511" y="459"/>
                  </a:lnTo>
                  <a:lnTo>
                    <a:pt x="998" y="756"/>
                  </a:lnTo>
                  <a:lnTo>
                    <a:pt x="459" y="1080"/>
                  </a:lnTo>
                  <a:lnTo>
                    <a:pt x="1" y="1376"/>
                  </a:lnTo>
                  <a:lnTo>
                    <a:pt x="1511" y="1835"/>
                  </a:lnTo>
                  <a:lnTo>
                    <a:pt x="2913" y="2266"/>
                  </a:lnTo>
                  <a:lnTo>
                    <a:pt x="2832" y="1592"/>
                  </a:lnTo>
                  <a:lnTo>
                    <a:pt x="2751" y="972"/>
                  </a:lnTo>
                  <a:lnTo>
                    <a:pt x="25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9" name="Google Shape;11619;p75"/>
            <p:cNvSpPr/>
            <p:nvPr/>
          </p:nvSpPr>
          <p:spPr>
            <a:xfrm>
              <a:off x="2812185" y="4504173"/>
              <a:ext cx="122955" cy="114582"/>
            </a:xfrm>
            <a:custGeom>
              <a:avLst/>
              <a:gdLst/>
              <a:ahLst/>
              <a:cxnLst/>
              <a:rect l="l" t="t" r="r" b="b"/>
              <a:pathLst>
                <a:path w="1997" h="1861" extrusionOk="0">
                  <a:moveTo>
                    <a:pt x="1700" y="0"/>
                  </a:moveTo>
                  <a:lnTo>
                    <a:pt x="1511" y="27"/>
                  </a:lnTo>
                  <a:lnTo>
                    <a:pt x="1349" y="81"/>
                  </a:lnTo>
                  <a:lnTo>
                    <a:pt x="1187" y="135"/>
                  </a:lnTo>
                  <a:lnTo>
                    <a:pt x="1025" y="216"/>
                  </a:lnTo>
                  <a:lnTo>
                    <a:pt x="864" y="297"/>
                  </a:lnTo>
                  <a:lnTo>
                    <a:pt x="729" y="378"/>
                  </a:lnTo>
                  <a:lnTo>
                    <a:pt x="486" y="620"/>
                  </a:lnTo>
                  <a:lnTo>
                    <a:pt x="297" y="890"/>
                  </a:lnTo>
                  <a:lnTo>
                    <a:pt x="136" y="1187"/>
                  </a:lnTo>
                  <a:lnTo>
                    <a:pt x="55" y="1510"/>
                  </a:lnTo>
                  <a:lnTo>
                    <a:pt x="1" y="1861"/>
                  </a:lnTo>
                  <a:lnTo>
                    <a:pt x="1996" y="1780"/>
                  </a:lnTo>
                  <a:lnTo>
                    <a:pt x="1942" y="1402"/>
                  </a:lnTo>
                  <a:lnTo>
                    <a:pt x="1861" y="998"/>
                  </a:lnTo>
                  <a:lnTo>
                    <a:pt x="1780" y="513"/>
                  </a:lnTo>
                  <a:lnTo>
                    <a:pt x="1700" y="0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0" name="Google Shape;11620;p75"/>
            <p:cNvSpPr/>
            <p:nvPr/>
          </p:nvSpPr>
          <p:spPr>
            <a:xfrm>
              <a:off x="2823822" y="4650278"/>
              <a:ext cx="3386" cy="1724"/>
            </a:xfrm>
            <a:custGeom>
              <a:avLst/>
              <a:gdLst/>
              <a:ahLst/>
              <a:cxnLst/>
              <a:rect l="l" t="t" r="r" b="b"/>
              <a:pathLst>
                <a:path w="55" h="28" extrusionOk="0">
                  <a:moveTo>
                    <a:pt x="28" y="0"/>
                  </a:moveTo>
                  <a:lnTo>
                    <a:pt x="1" y="27"/>
                  </a:lnTo>
                  <a:lnTo>
                    <a:pt x="54" y="27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936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1" name="Google Shape;11621;p75"/>
            <p:cNvSpPr/>
            <p:nvPr/>
          </p:nvSpPr>
          <p:spPr>
            <a:xfrm>
              <a:off x="2632894" y="4225261"/>
              <a:ext cx="322134" cy="401806"/>
            </a:xfrm>
            <a:custGeom>
              <a:avLst/>
              <a:gdLst/>
              <a:ahLst/>
              <a:cxnLst/>
              <a:rect l="l" t="t" r="r" b="b"/>
              <a:pathLst>
                <a:path w="5232" h="6526" extrusionOk="0">
                  <a:moveTo>
                    <a:pt x="5016" y="0"/>
                  </a:moveTo>
                  <a:lnTo>
                    <a:pt x="4450" y="54"/>
                  </a:lnTo>
                  <a:lnTo>
                    <a:pt x="3668" y="81"/>
                  </a:lnTo>
                  <a:lnTo>
                    <a:pt x="2724" y="54"/>
                  </a:lnTo>
                  <a:lnTo>
                    <a:pt x="2805" y="728"/>
                  </a:lnTo>
                  <a:lnTo>
                    <a:pt x="2940" y="809"/>
                  </a:lnTo>
                  <a:lnTo>
                    <a:pt x="2967" y="728"/>
                  </a:lnTo>
                  <a:lnTo>
                    <a:pt x="3021" y="701"/>
                  </a:lnTo>
                  <a:lnTo>
                    <a:pt x="3075" y="674"/>
                  </a:lnTo>
                  <a:lnTo>
                    <a:pt x="3209" y="674"/>
                  </a:lnTo>
                  <a:lnTo>
                    <a:pt x="3263" y="728"/>
                  </a:lnTo>
                  <a:lnTo>
                    <a:pt x="3290" y="782"/>
                  </a:lnTo>
                  <a:lnTo>
                    <a:pt x="3290" y="863"/>
                  </a:lnTo>
                  <a:lnTo>
                    <a:pt x="3290" y="917"/>
                  </a:lnTo>
                  <a:lnTo>
                    <a:pt x="3236" y="971"/>
                  </a:lnTo>
                  <a:lnTo>
                    <a:pt x="3182" y="998"/>
                  </a:lnTo>
                  <a:lnTo>
                    <a:pt x="3102" y="1025"/>
                  </a:lnTo>
                  <a:lnTo>
                    <a:pt x="3048" y="998"/>
                  </a:lnTo>
                  <a:lnTo>
                    <a:pt x="2994" y="971"/>
                  </a:lnTo>
                  <a:lnTo>
                    <a:pt x="2967" y="917"/>
                  </a:lnTo>
                  <a:lnTo>
                    <a:pt x="2940" y="863"/>
                  </a:lnTo>
                  <a:lnTo>
                    <a:pt x="2805" y="863"/>
                  </a:lnTo>
                  <a:lnTo>
                    <a:pt x="2859" y="1726"/>
                  </a:lnTo>
                  <a:lnTo>
                    <a:pt x="2994" y="1807"/>
                  </a:lnTo>
                  <a:lnTo>
                    <a:pt x="3048" y="1726"/>
                  </a:lnTo>
                  <a:lnTo>
                    <a:pt x="3155" y="1699"/>
                  </a:lnTo>
                  <a:lnTo>
                    <a:pt x="3236" y="1726"/>
                  </a:lnTo>
                  <a:lnTo>
                    <a:pt x="3290" y="1780"/>
                  </a:lnTo>
                  <a:lnTo>
                    <a:pt x="3317" y="1834"/>
                  </a:lnTo>
                  <a:lnTo>
                    <a:pt x="3317" y="1888"/>
                  </a:lnTo>
                  <a:lnTo>
                    <a:pt x="3290" y="1969"/>
                  </a:lnTo>
                  <a:lnTo>
                    <a:pt x="3263" y="2023"/>
                  </a:lnTo>
                  <a:lnTo>
                    <a:pt x="3209" y="2050"/>
                  </a:lnTo>
                  <a:lnTo>
                    <a:pt x="3075" y="2050"/>
                  </a:lnTo>
                  <a:lnTo>
                    <a:pt x="3021" y="1996"/>
                  </a:lnTo>
                  <a:lnTo>
                    <a:pt x="2967" y="1942"/>
                  </a:lnTo>
                  <a:lnTo>
                    <a:pt x="2967" y="1888"/>
                  </a:lnTo>
                  <a:lnTo>
                    <a:pt x="2859" y="1861"/>
                  </a:lnTo>
                  <a:lnTo>
                    <a:pt x="2859" y="2373"/>
                  </a:lnTo>
                  <a:lnTo>
                    <a:pt x="2832" y="2858"/>
                  </a:lnTo>
                  <a:lnTo>
                    <a:pt x="2940" y="2993"/>
                  </a:lnTo>
                  <a:lnTo>
                    <a:pt x="2967" y="2912"/>
                  </a:lnTo>
                  <a:lnTo>
                    <a:pt x="3021" y="2858"/>
                  </a:lnTo>
                  <a:lnTo>
                    <a:pt x="3075" y="2831"/>
                  </a:lnTo>
                  <a:lnTo>
                    <a:pt x="3155" y="2831"/>
                  </a:lnTo>
                  <a:lnTo>
                    <a:pt x="3209" y="2858"/>
                  </a:lnTo>
                  <a:lnTo>
                    <a:pt x="3263" y="2885"/>
                  </a:lnTo>
                  <a:lnTo>
                    <a:pt x="3290" y="2939"/>
                  </a:lnTo>
                  <a:lnTo>
                    <a:pt x="3317" y="3020"/>
                  </a:lnTo>
                  <a:lnTo>
                    <a:pt x="3290" y="3074"/>
                  </a:lnTo>
                  <a:lnTo>
                    <a:pt x="3236" y="3128"/>
                  </a:lnTo>
                  <a:lnTo>
                    <a:pt x="3182" y="3182"/>
                  </a:lnTo>
                  <a:lnTo>
                    <a:pt x="3102" y="3182"/>
                  </a:lnTo>
                  <a:lnTo>
                    <a:pt x="3048" y="3155"/>
                  </a:lnTo>
                  <a:lnTo>
                    <a:pt x="2994" y="3128"/>
                  </a:lnTo>
                  <a:lnTo>
                    <a:pt x="2967" y="3074"/>
                  </a:lnTo>
                  <a:lnTo>
                    <a:pt x="2940" y="3020"/>
                  </a:lnTo>
                  <a:lnTo>
                    <a:pt x="2805" y="2966"/>
                  </a:lnTo>
                  <a:lnTo>
                    <a:pt x="2778" y="3452"/>
                  </a:lnTo>
                  <a:lnTo>
                    <a:pt x="2697" y="3856"/>
                  </a:lnTo>
                  <a:lnTo>
                    <a:pt x="2670" y="3910"/>
                  </a:lnTo>
                  <a:lnTo>
                    <a:pt x="2805" y="4045"/>
                  </a:lnTo>
                  <a:lnTo>
                    <a:pt x="2859" y="3991"/>
                  </a:lnTo>
                  <a:lnTo>
                    <a:pt x="2913" y="3991"/>
                  </a:lnTo>
                  <a:lnTo>
                    <a:pt x="2994" y="4018"/>
                  </a:lnTo>
                  <a:lnTo>
                    <a:pt x="3048" y="4045"/>
                  </a:lnTo>
                  <a:lnTo>
                    <a:pt x="3075" y="4126"/>
                  </a:lnTo>
                  <a:lnTo>
                    <a:pt x="3075" y="4180"/>
                  </a:lnTo>
                  <a:lnTo>
                    <a:pt x="3075" y="4261"/>
                  </a:lnTo>
                  <a:lnTo>
                    <a:pt x="3021" y="4315"/>
                  </a:lnTo>
                  <a:lnTo>
                    <a:pt x="2967" y="4342"/>
                  </a:lnTo>
                  <a:lnTo>
                    <a:pt x="2832" y="4342"/>
                  </a:lnTo>
                  <a:lnTo>
                    <a:pt x="2778" y="4288"/>
                  </a:lnTo>
                  <a:lnTo>
                    <a:pt x="2751" y="4234"/>
                  </a:lnTo>
                  <a:lnTo>
                    <a:pt x="2724" y="4153"/>
                  </a:lnTo>
                  <a:lnTo>
                    <a:pt x="2751" y="4126"/>
                  </a:lnTo>
                  <a:lnTo>
                    <a:pt x="2643" y="4072"/>
                  </a:lnTo>
                  <a:lnTo>
                    <a:pt x="2535" y="4315"/>
                  </a:lnTo>
                  <a:lnTo>
                    <a:pt x="2400" y="4557"/>
                  </a:lnTo>
                  <a:lnTo>
                    <a:pt x="2266" y="4773"/>
                  </a:lnTo>
                  <a:lnTo>
                    <a:pt x="2104" y="4962"/>
                  </a:lnTo>
                  <a:lnTo>
                    <a:pt x="1942" y="5124"/>
                  </a:lnTo>
                  <a:lnTo>
                    <a:pt x="1780" y="5258"/>
                  </a:lnTo>
                  <a:lnTo>
                    <a:pt x="1484" y="5501"/>
                  </a:lnTo>
                  <a:lnTo>
                    <a:pt x="1322" y="5555"/>
                  </a:lnTo>
                  <a:lnTo>
                    <a:pt x="1160" y="5582"/>
                  </a:lnTo>
                  <a:lnTo>
                    <a:pt x="998" y="5555"/>
                  </a:lnTo>
                  <a:lnTo>
                    <a:pt x="836" y="5474"/>
                  </a:lnTo>
                  <a:lnTo>
                    <a:pt x="594" y="5285"/>
                  </a:lnTo>
                  <a:lnTo>
                    <a:pt x="540" y="5231"/>
                  </a:lnTo>
                  <a:lnTo>
                    <a:pt x="513" y="5150"/>
                  </a:lnTo>
                  <a:lnTo>
                    <a:pt x="540" y="5070"/>
                  </a:lnTo>
                  <a:lnTo>
                    <a:pt x="594" y="4989"/>
                  </a:lnTo>
                  <a:lnTo>
                    <a:pt x="783" y="4881"/>
                  </a:lnTo>
                  <a:lnTo>
                    <a:pt x="944" y="4773"/>
                  </a:lnTo>
                  <a:lnTo>
                    <a:pt x="729" y="4908"/>
                  </a:lnTo>
                  <a:lnTo>
                    <a:pt x="540" y="5016"/>
                  </a:lnTo>
                  <a:lnTo>
                    <a:pt x="378" y="5097"/>
                  </a:lnTo>
                  <a:lnTo>
                    <a:pt x="243" y="5150"/>
                  </a:lnTo>
                  <a:lnTo>
                    <a:pt x="1" y="5177"/>
                  </a:lnTo>
                  <a:lnTo>
                    <a:pt x="162" y="5501"/>
                  </a:lnTo>
                  <a:lnTo>
                    <a:pt x="297" y="5825"/>
                  </a:lnTo>
                  <a:lnTo>
                    <a:pt x="351" y="6175"/>
                  </a:lnTo>
                  <a:lnTo>
                    <a:pt x="405" y="6526"/>
                  </a:lnTo>
                  <a:lnTo>
                    <a:pt x="2913" y="6391"/>
                  </a:lnTo>
                  <a:lnTo>
                    <a:pt x="2967" y="6040"/>
                  </a:lnTo>
                  <a:lnTo>
                    <a:pt x="3048" y="5717"/>
                  </a:lnTo>
                  <a:lnTo>
                    <a:pt x="3209" y="5420"/>
                  </a:lnTo>
                  <a:lnTo>
                    <a:pt x="3398" y="5150"/>
                  </a:lnTo>
                  <a:lnTo>
                    <a:pt x="3641" y="4908"/>
                  </a:lnTo>
                  <a:lnTo>
                    <a:pt x="3776" y="4827"/>
                  </a:lnTo>
                  <a:lnTo>
                    <a:pt x="3937" y="4746"/>
                  </a:lnTo>
                  <a:lnTo>
                    <a:pt x="4099" y="4665"/>
                  </a:lnTo>
                  <a:lnTo>
                    <a:pt x="4261" y="4611"/>
                  </a:lnTo>
                  <a:lnTo>
                    <a:pt x="4423" y="4557"/>
                  </a:lnTo>
                  <a:lnTo>
                    <a:pt x="4612" y="4530"/>
                  </a:lnTo>
                  <a:lnTo>
                    <a:pt x="4585" y="4099"/>
                  </a:lnTo>
                  <a:lnTo>
                    <a:pt x="4585" y="3640"/>
                  </a:lnTo>
                  <a:lnTo>
                    <a:pt x="4639" y="3290"/>
                  </a:lnTo>
                  <a:lnTo>
                    <a:pt x="4692" y="2939"/>
                  </a:lnTo>
                  <a:lnTo>
                    <a:pt x="4881" y="2157"/>
                  </a:lnTo>
                  <a:lnTo>
                    <a:pt x="4962" y="1726"/>
                  </a:lnTo>
                  <a:lnTo>
                    <a:pt x="5070" y="1214"/>
                  </a:lnTo>
                  <a:lnTo>
                    <a:pt x="5151" y="647"/>
                  </a:lnTo>
                  <a:lnTo>
                    <a:pt x="523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2" name="Google Shape;11622;p75"/>
            <p:cNvSpPr/>
            <p:nvPr/>
          </p:nvSpPr>
          <p:spPr>
            <a:xfrm>
              <a:off x="2561534" y="4544009"/>
              <a:ext cx="96357" cy="88045"/>
            </a:xfrm>
            <a:custGeom>
              <a:avLst/>
              <a:gdLst/>
              <a:ahLst/>
              <a:cxnLst/>
              <a:rect l="l" t="t" r="r" b="b"/>
              <a:pathLst>
                <a:path w="1565" h="1430" extrusionOk="0">
                  <a:moveTo>
                    <a:pt x="1160" y="0"/>
                  </a:moveTo>
                  <a:lnTo>
                    <a:pt x="971" y="27"/>
                  </a:lnTo>
                  <a:lnTo>
                    <a:pt x="755" y="81"/>
                  </a:lnTo>
                  <a:lnTo>
                    <a:pt x="566" y="162"/>
                  </a:lnTo>
                  <a:lnTo>
                    <a:pt x="378" y="297"/>
                  </a:lnTo>
                  <a:lnTo>
                    <a:pt x="270" y="378"/>
                  </a:lnTo>
                  <a:lnTo>
                    <a:pt x="216" y="486"/>
                  </a:lnTo>
                  <a:lnTo>
                    <a:pt x="135" y="594"/>
                  </a:lnTo>
                  <a:lnTo>
                    <a:pt x="81" y="729"/>
                  </a:lnTo>
                  <a:lnTo>
                    <a:pt x="27" y="863"/>
                  </a:lnTo>
                  <a:lnTo>
                    <a:pt x="0" y="1052"/>
                  </a:lnTo>
                  <a:lnTo>
                    <a:pt x="0" y="1241"/>
                  </a:lnTo>
                  <a:lnTo>
                    <a:pt x="0" y="1430"/>
                  </a:lnTo>
                  <a:lnTo>
                    <a:pt x="1564" y="1349"/>
                  </a:lnTo>
                  <a:lnTo>
                    <a:pt x="1510" y="998"/>
                  </a:lnTo>
                  <a:lnTo>
                    <a:pt x="1456" y="648"/>
                  </a:lnTo>
                  <a:lnTo>
                    <a:pt x="1321" y="324"/>
                  </a:lnTo>
                  <a:lnTo>
                    <a:pt x="1160" y="0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3" name="Google Shape;11623;p75"/>
            <p:cNvSpPr/>
            <p:nvPr/>
          </p:nvSpPr>
          <p:spPr>
            <a:xfrm>
              <a:off x="2549898" y="4613706"/>
              <a:ext cx="396819" cy="68158"/>
            </a:xfrm>
            <a:custGeom>
              <a:avLst/>
              <a:gdLst/>
              <a:ahLst/>
              <a:cxnLst/>
              <a:rect l="l" t="t" r="r" b="b"/>
              <a:pathLst>
                <a:path w="6445" h="1107" extrusionOk="0">
                  <a:moveTo>
                    <a:pt x="6256" y="1"/>
                  </a:moveTo>
                  <a:lnTo>
                    <a:pt x="4261" y="82"/>
                  </a:lnTo>
                  <a:lnTo>
                    <a:pt x="1753" y="217"/>
                  </a:lnTo>
                  <a:lnTo>
                    <a:pt x="189" y="298"/>
                  </a:lnTo>
                  <a:lnTo>
                    <a:pt x="135" y="298"/>
                  </a:lnTo>
                  <a:lnTo>
                    <a:pt x="0" y="1107"/>
                  </a:lnTo>
                  <a:lnTo>
                    <a:pt x="0" y="1107"/>
                  </a:lnTo>
                  <a:lnTo>
                    <a:pt x="4045" y="972"/>
                  </a:lnTo>
                  <a:lnTo>
                    <a:pt x="4450" y="621"/>
                  </a:lnTo>
                  <a:lnTo>
                    <a:pt x="4477" y="594"/>
                  </a:lnTo>
                  <a:lnTo>
                    <a:pt x="4503" y="621"/>
                  </a:lnTo>
                  <a:lnTo>
                    <a:pt x="4746" y="945"/>
                  </a:lnTo>
                  <a:lnTo>
                    <a:pt x="6445" y="837"/>
                  </a:lnTo>
                  <a:lnTo>
                    <a:pt x="628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4" name="Google Shape;11624;p75"/>
            <p:cNvSpPr/>
            <p:nvPr/>
          </p:nvSpPr>
          <p:spPr>
            <a:xfrm>
              <a:off x="2681041" y="3280532"/>
              <a:ext cx="479877" cy="949779"/>
            </a:xfrm>
            <a:custGeom>
              <a:avLst/>
              <a:gdLst/>
              <a:ahLst/>
              <a:cxnLst/>
              <a:rect l="l" t="t" r="r" b="b"/>
              <a:pathLst>
                <a:path w="7794" h="15426" extrusionOk="0">
                  <a:moveTo>
                    <a:pt x="3506" y="1"/>
                  </a:moveTo>
                  <a:lnTo>
                    <a:pt x="863" y="10329"/>
                  </a:lnTo>
                  <a:lnTo>
                    <a:pt x="863" y="10329"/>
                  </a:lnTo>
                  <a:lnTo>
                    <a:pt x="917" y="10302"/>
                  </a:lnTo>
                  <a:lnTo>
                    <a:pt x="971" y="10356"/>
                  </a:lnTo>
                  <a:lnTo>
                    <a:pt x="1025" y="10410"/>
                  </a:lnTo>
                  <a:lnTo>
                    <a:pt x="1052" y="10517"/>
                  </a:lnTo>
                  <a:lnTo>
                    <a:pt x="1025" y="10652"/>
                  </a:lnTo>
                  <a:lnTo>
                    <a:pt x="998" y="10760"/>
                  </a:lnTo>
                  <a:lnTo>
                    <a:pt x="917" y="10841"/>
                  </a:lnTo>
                  <a:lnTo>
                    <a:pt x="836" y="10895"/>
                  </a:lnTo>
                  <a:lnTo>
                    <a:pt x="702" y="10895"/>
                  </a:lnTo>
                  <a:lnTo>
                    <a:pt x="648" y="11165"/>
                  </a:lnTo>
                  <a:lnTo>
                    <a:pt x="351" y="12243"/>
                  </a:lnTo>
                  <a:lnTo>
                    <a:pt x="432" y="12243"/>
                  </a:lnTo>
                  <a:lnTo>
                    <a:pt x="486" y="12270"/>
                  </a:lnTo>
                  <a:lnTo>
                    <a:pt x="540" y="12351"/>
                  </a:lnTo>
                  <a:lnTo>
                    <a:pt x="567" y="12432"/>
                  </a:lnTo>
                  <a:lnTo>
                    <a:pt x="540" y="12567"/>
                  </a:lnTo>
                  <a:lnTo>
                    <a:pt x="513" y="12702"/>
                  </a:lnTo>
                  <a:lnTo>
                    <a:pt x="432" y="12782"/>
                  </a:lnTo>
                  <a:lnTo>
                    <a:pt x="351" y="12809"/>
                  </a:lnTo>
                  <a:lnTo>
                    <a:pt x="270" y="12836"/>
                  </a:lnTo>
                  <a:lnTo>
                    <a:pt x="216" y="12836"/>
                  </a:lnTo>
                  <a:lnTo>
                    <a:pt x="1" y="13726"/>
                  </a:lnTo>
                  <a:lnTo>
                    <a:pt x="135" y="13996"/>
                  </a:lnTo>
                  <a:lnTo>
                    <a:pt x="216" y="14104"/>
                  </a:lnTo>
                  <a:lnTo>
                    <a:pt x="324" y="14212"/>
                  </a:lnTo>
                  <a:lnTo>
                    <a:pt x="513" y="14994"/>
                  </a:lnTo>
                  <a:lnTo>
                    <a:pt x="648" y="14940"/>
                  </a:lnTo>
                  <a:lnTo>
                    <a:pt x="783" y="14886"/>
                  </a:lnTo>
                  <a:lnTo>
                    <a:pt x="1133" y="14832"/>
                  </a:lnTo>
                  <a:lnTo>
                    <a:pt x="1726" y="14832"/>
                  </a:lnTo>
                  <a:lnTo>
                    <a:pt x="1780" y="14886"/>
                  </a:lnTo>
                  <a:lnTo>
                    <a:pt x="1834" y="14994"/>
                  </a:lnTo>
                  <a:lnTo>
                    <a:pt x="1888" y="15182"/>
                  </a:lnTo>
                  <a:lnTo>
                    <a:pt x="1942" y="15398"/>
                  </a:lnTo>
                  <a:lnTo>
                    <a:pt x="2886" y="15425"/>
                  </a:lnTo>
                  <a:lnTo>
                    <a:pt x="3668" y="15398"/>
                  </a:lnTo>
                  <a:lnTo>
                    <a:pt x="4450" y="15344"/>
                  </a:lnTo>
                  <a:lnTo>
                    <a:pt x="4585" y="15209"/>
                  </a:lnTo>
                  <a:lnTo>
                    <a:pt x="4666" y="15021"/>
                  </a:lnTo>
                  <a:lnTo>
                    <a:pt x="4746" y="14832"/>
                  </a:lnTo>
                  <a:lnTo>
                    <a:pt x="4800" y="14589"/>
                  </a:lnTo>
                  <a:lnTo>
                    <a:pt x="4800" y="14346"/>
                  </a:lnTo>
                  <a:lnTo>
                    <a:pt x="4800" y="14077"/>
                  </a:lnTo>
                  <a:lnTo>
                    <a:pt x="4773" y="13511"/>
                  </a:lnTo>
                  <a:lnTo>
                    <a:pt x="4666" y="12890"/>
                  </a:lnTo>
                  <a:lnTo>
                    <a:pt x="4558" y="12243"/>
                  </a:lnTo>
                  <a:lnTo>
                    <a:pt x="4450" y="11596"/>
                  </a:lnTo>
                  <a:lnTo>
                    <a:pt x="4369" y="10976"/>
                  </a:lnTo>
                  <a:lnTo>
                    <a:pt x="4207" y="9439"/>
                  </a:lnTo>
                  <a:lnTo>
                    <a:pt x="4180" y="9169"/>
                  </a:lnTo>
                  <a:lnTo>
                    <a:pt x="4180" y="8899"/>
                  </a:lnTo>
                  <a:lnTo>
                    <a:pt x="4207" y="8630"/>
                  </a:lnTo>
                  <a:lnTo>
                    <a:pt x="4288" y="8360"/>
                  </a:lnTo>
                  <a:lnTo>
                    <a:pt x="4369" y="8091"/>
                  </a:lnTo>
                  <a:lnTo>
                    <a:pt x="4504" y="7848"/>
                  </a:lnTo>
                  <a:lnTo>
                    <a:pt x="4639" y="7605"/>
                  </a:lnTo>
                  <a:lnTo>
                    <a:pt x="4800" y="7389"/>
                  </a:lnTo>
                  <a:lnTo>
                    <a:pt x="5906" y="6095"/>
                  </a:lnTo>
                  <a:lnTo>
                    <a:pt x="7793" y="3884"/>
                  </a:lnTo>
                  <a:lnTo>
                    <a:pt x="7793" y="3587"/>
                  </a:lnTo>
                  <a:lnTo>
                    <a:pt x="7632" y="3560"/>
                  </a:lnTo>
                  <a:lnTo>
                    <a:pt x="7470" y="3506"/>
                  </a:lnTo>
                  <a:lnTo>
                    <a:pt x="7335" y="3426"/>
                  </a:lnTo>
                  <a:lnTo>
                    <a:pt x="7227" y="3318"/>
                  </a:lnTo>
                  <a:lnTo>
                    <a:pt x="7119" y="3183"/>
                  </a:lnTo>
                  <a:lnTo>
                    <a:pt x="7038" y="3021"/>
                  </a:lnTo>
                  <a:lnTo>
                    <a:pt x="6958" y="2832"/>
                  </a:lnTo>
                  <a:lnTo>
                    <a:pt x="6877" y="2644"/>
                  </a:lnTo>
                  <a:lnTo>
                    <a:pt x="6796" y="2185"/>
                  </a:lnTo>
                  <a:lnTo>
                    <a:pt x="6715" y="1673"/>
                  </a:lnTo>
                  <a:lnTo>
                    <a:pt x="6688" y="1160"/>
                  </a:lnTo>
                  <a:lnTo>
                    <a:pt x="6688" y="648"/>
                  </a:lnTo>
                  <a:lnTo>
                    <a:pt x="5501" y="459"/>
                  </a:lnTo>
                  <a:lnTo>
                    <a:pt x="4773" y="325"/>
                  </a:lnTo>
                  <a:lnTo>
                    <a:pt x="3991" y="136"/>
                  </a:lnTo>
                  <a:lnTo>
                    <a:pt x="3937" y="109"/>
                  </a:lnTo>
                  <a:lnTo>
                    <a:pt x="35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5" name="Google Shape;11625;p75"/>
            <p:cNvSpPr/>
            <p:nvPr/>
          </p:nvSpPr>
          <p:spPr>
            <a:xfrm>
              <a:off x="3290336" y="3335330"/>
              <a:ext cx="207614" cy="283961"/>
            </a:xfrm>
            <a:custGeom>
              <a:avLst/>
              <a:gdLst/>
              <a:ahLst/>
              <a:cxnLst/>
              <a:rect l="l" t="t" r="r" b="b"/>
              <a:pathLst>
                <a:path w="3372" h="4612" extrusionOk="0">
                  <a:moveTo>
                    <a:pt x="1" y="1"/>
                  </a:moveTo>
                  <a:lnTo>
                    <a:pt x="55" y="324"/>
                  </a:lnTo>
                  <a:lnTo>
                    <a:pt x="190" y="918"/>
                  </a:lnTo>
                  <a:lnTo>
                    <a:pt x="405" y="1673"/>
                  </a:lnTo>
                  <a:lnTo>
                    <a:pt x="540" y="2077"/>
                  </a:lnTo>
                  <a:lnTo>
                    <a:pt x="702" y="2509"/>
                  </a:lnTo>
                  <a:lnTo>
                    <a:pt x="891" y="2913"/>
                  </a:lnTo>
                  <a:lnTo>
                    <a:pt x="1133" y="3318"/>
                  </a:lnTo>
                  <a:lnTo>
                    <a:pt x="1376" y="3668"/>
                  </a:lnTo>
                  <a:lnTo>
                    <a:pt x="1646" y="3992"/>
                  </a:lnTo>
                  <a:lnTo>
                    <a:pt x="1807" y="4127"/>
                  </a:lnTo>
                  <a:lnTo>
                    <a:pt x="1942" y="4261"/>
                  </a:lnTo>
                  <a:lnTo>
                    <a:pt x="2131" y="4369"/>
                  </a:lnTo>
                  <a:lnTo>
                    <a:pt x="2293" y="4477"/>
                  </a:lnTo>
                  <a:lnTo>
                    <a:pt x="2482" y="4531"/>
                  </a:lnTo>
                  <a:lnTo>
                    <a:pt x="2670" y="4585"/>
                  </a:lnTo>
                  <a:lnTo>
                    <a:pt x="2859" y="4612"/>
                  </a:lnTo>
                  <a:lnTo>
                    <a:pt x="3291" y="4612"/>
                  </a:lnTo>
                  <a:lnTo>
                    <a:pt x="3344" y="3803"/>
                  </a:lnTo>
                  <a:lnTo>
                    <a:pt x="3371" y="2913"/>
                  </a:lnTo>
                  <a:lnTo>
                    <a:pt x="3371" y="1106"/>
                  </a:lnTo>
                  <a:lnTo>
                    <a:pt x="2886" y="1700"/>
                  </a:lnTo>
                  <a:lnTo>
                    <a:pt x="918" y="1133"/>
                  </a:lnTo>
                  <a:lnTo>
                    <a:pt x="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6" name="Google Shape;11626;p75"/>
            <p:cNvSpPr/>
            <p:nvPr/>
          </p:nvSpPr>
          <p:spPr>
            <a:xfrm>
              <a:off x="3162517" y="2213033"/>
              <a:ext cx="26598" cy="44885"/>
            </a:xfrm>
            <a:custGeom>
              <a:avLst/>
              <a:gdLst/>
              <a:ahLst/>
              <a:cxnLst/>
              <a:rect l="l" t="t" r="r" b="b"/>
              <a:pathLst>
                <a:path w="432" h="729" extrusionOk="0">
                  <a:moveTo>
                    <a:pt x="405" y="0"/>
                  </a:moveTo>
                  <a:lnTo>
                    <a:pt x="216" y="108"/>
                  </a:lnTo>
                  <a:lnTo>
                    <a:pt x="162" y="324"/>
                  </a:lnTo>
                  <a:lnTo>
                    <a:pt x="81" y="540"/>
                  </a:lnTo>
                  <a:lnTo>
                    <a:pt x="0" y="728"/>
                  </a:lnTo>
                  <a:lnTo>
                    <a:pt x="189" y="675"/>
                  </a:lnTo>
                  <a:lnTo>
                    <a:pt x="432" y="540"/>
                  </a:lnTo>
                  <a:lnTo>
                    <a:pt x="432" y="162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F8B8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7" name="Google Shape;11627;p75"/>
            <p:cNvSpPr/>
            <p:nvPr/>
          </p:nvSpPr>
          <p:spPr>
            <a:xfrm>
              <a:off x="3033036" y="2354151"/>
              <a:ext cx="184341" cy="210939"/>
            </a:xfrm>
            <a:custGeom>
              <a:avLst/>
              <a:gdLst/>
              <a:ahLst/>
              <a:cxnLst/>
              <a:rect l="l" t="t" r="r" b="b"/>
              <a:pathLst>
                <a:path w="2994" h="3426" extrusionOk="0">
                  <a:moveTo>
                    <a:pt x="2993" y="0"/>
                  </a:moveTo>
                  <a:lnTo>
                    <a:pt x="2858" y="108"/>
                  </a:lnTo>
                  <a:lnTo>
                    <a:pt x="2697" y="243"/>
                  </a:lnTo>
                  <a:lnTo>
                    <a:pt x="2535" y="351"/>
                  </a:lnTo>
                  <a:lnTo>
                    <a:pt x="2346" y="459"/>
                  </a:lnTo>
                  <a:lnTo>
                    <a:pt x="2130" y="540"/>
                  </a:lnTo>
                  <a:lnTo>
                    <a:pt x="1888" y="594"/>
                  </a:lnTo>
                  <a:lnTo>
                    <a:pt x="1645" y="621"/>
                  </a:lnTo>
                  <a:lnTo>
                    <a:pt x="1375" y="648"/>
                  </a:lnTo>
                  <a:lnTo>
                    <a:pt x="1133" y="621"/>
                  </a:lnTo>
                  <a:lnTo>
                    <a:pt x="890" y="594"/>
                  </a:lnTo>
                  <a:lnTo>
                    <a:pt x="701" y="567"/>
                  </a:lnTo>
                  <a:lnTo>
                    <a:pt x="512" y="513"/>
                  </a:lnTo>
                  <a:lnTo>
                    <a:pt x="216" y="378"/>
                  </a:lnTo>
                  <a:lnTo>
                    <a:pt x="0" y="216"/>
                  </a:lnTo>
                  <a:lnTo>
                    <a:pt x="0" y="540"/>
                  </a:lnTo>
                  <a:lnTo>
                    <a:pt x="54" y="890"/>
                  </a:lnTo>
                  <a:lnTo>
                    <a:pt x="108" y="1295"/>
                  </a:lnTo>
                  <a:lnTo>
                    <a:pt x="216" y="1726"/>
                  </a:lnTo>
                  <a:lnTo>
                    <a:pt x="378" y="2185"/>
                  </a:lnTo>
                  <a:lnTo>
                    <a:pt x="593" y="2616"/>
                  </a:lnTo>
                  <a:lnTo>
                    <a:pt x="701" y="2832"/>
                  </a:lnTo>
                  <a:lnTo>
                    <a:pt x="863" y="3047"/>
                  </a:lnTo>
                  <a:lnTo>
                    <a:pt x="1025" y="3236"/>
                  </a:lnTo>
                  <a:lnTo>
                    <a:pt x="1214" y="3425"/>
                  </a:lnTo>
                  <a:lnTo>
                    <a:pt x="1402" y="3263"/>
                  </a:lnTo>
                  <a:lnTo>
                    <a:pt x="1564" y="3101"/>
                  </a:lnTo>
                  <a:lnTo>
                    <a:pt x="1861" y="2697"/>
                  </a:lnTo>
                  <a:lnTo>
                    <a:pt x="2130" y="2239"/>
                  </a:lnTo>
                  <a:lnTo>
                    <a:pt x="2373" y="1780"/>
                  </a:lnTo>
                  <a:lnTo>
                    <a:pt x="2562" y="1295"/>
                  </a:lnTo>
                  <a:lnTo>
                    <a:pt x="2724" y="809"/>
                  </a:lnTo>
                  <a:lnTo>
                    <a:pt x="299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8" name="Google Shape;11628;p75"/>
            <p:cNvSpPr/>
            <p:nvPr/>
          </p:nvSpPr>
          <p:spPr>
            <a:xfrm>
              <a:off x="3291998" y="3300481"/>
              <a:ext cx="232488" cy="139518"/>
            </a:xfrm>
            <a:custGeom>
              <a:avLst/>
              <a:gdLst/>
              <a:ahLst/>
              <a:cxnLst/>
              <a:rect l="l" t="t" r="r" b="b"/>
              <a:pathLst>
                <a:path w="3776" h="2266" extrusionOk="0">
                  <a:moveTo>
                    <a:pt x="2724" y="1511"/>
                  </a:moveTo>
                  <a:lnTo>
                    <a:pt x="2805" y="1538"/>
                  </a:lnTo>
                  <a:lnTo>
                    <a:pt x="2859" y="1592"/>
                  </a:lnTo>
                  <a:lnTo>
                    <a:pt x="2859" y="1645"/>
                  </a:lnTo>
                  <a:lnTo>
                    <a:pt x="2859" y="1699"/>
                  </a:lnTo>
                  <a:lnTo>
                    <a:pt x="2832" y="1753"/>
                  </a:lnTo>
                  <a:lnTo>
                    <a:pt x="2778" y="1807"/>
                  </a:lnTo>
                  <a:lnTo>
                    <a:pt x="2724" y="1834"/>
                  </a:lnTo>
                  <a:lnTo>
                    <a:pt x="2643" y="1834"/>
                  </a:lnTo>
                  <a:lnTo>
                    <a:pt x="2589" y="1807"/>
                  </a:lnTo>
                  <a:lnTo>
                    <a:pt x="2535" y="1753"/>
                  </a:lnTo>
                  <a:lnTo>
                    <a:pt x="2508" y="1699"/>
                  </a:lnTo>
                  <a:lnTo>
                    <a:pt x="2508" y="1645"/>
                  </a:lnTo>
                  <a:lnTo>
                    <a:pt x="2535" y="1565"/>
                  </a:lnTo>
                  <a:lnTo>
                    <a:pt x="2589" y="1538"/>
                  </a:lnTo>
                  <a:lnTo>
                    <a:pt x="2670" y="1511"/>
                  </a:lnTo>
                  <a:close/>
                  <a:moveTo>
                    <a:pt x="3290" y="1"/>
                  </a:moveTo>
                  <a:lnTo>
                    <a:pt x="3183" y="162"/>
                  </a:lnTo>
                  <a:lnTo>
                    <a:pt x="3021" y="270"/>
                  </a:lnTo>
                  <a:lnTo>
                    <a:pt x="2859" y="351"/>
                  </a:lnTo>
                  <a:lnTo>
                    <a:pt x="2670" y="405"/>
                  </a:lnTo>
                  <a:lnTo>
                    <a:pt x="1187" y="513"/>
                  </a:lnTo>
                  <a:lnTo>
                    <a:pt x="1" y="567"/>
                  </a:lnTo>
                  <a:lnTo>
                    <a:pt x="891" y="1699"/>
                  </a:lnTo>
                  <a:lnTo>
                    <a:pt x="2859" y="2266"/>
                  </a:lnTo>
                  <a:lnTo>
                    <a:pt x="3344" y="1672"/>
                  </a:lnTo>
                  <a:lnTo>
                    <a:pt x="3776" y="1133"/>
                  </a:lnTo>
                  <a:lnTo>
                    <a:pt x="32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9" name="Google Shape;11629;p75"/>
            <p:cNvSpPr/>
            <p:nvPr/>
          </p:nvSpPr>
          <p:spPr>
            <a:xfrm>
              <a:off x="3446415" y="3393452"/>
              <a:ext cx="21673" cy="20010"/>
            </a:xfrm>
            <a:custGeom>
              <a:avLst/>
              <a:gdLst/>
              <a:ahLst/>
              <a:cxnLst/>
              <a:rect l="l" t="t" r="r" b="b"/>
              <a:pathLst>
                <a:path w="352" h="325" extrusionOk="0">
                  <a:moveTo>
                    <a:pt x="162" y="1"/>
                  </a:moveTo>
                  <a:lnTo>
                    <a:pt x="81" y="28"/>
                  </a:lnTo>
                  <a:lnTo>
                    <a:pt x="27" y="55"/>
                  </a:lnTo>
                  <a:lnTo>
                    <a:pt x="0" y="135"/>
                  </a:lnTo>
                  <a:lnTo>
                    <a:pt x="0" y="189"/>
                  </a:lnTo>
                  <a:lnTo>
                    <a:pt x="27" y="243"/>
                  </a:lnTo>
                  <a:lnTo>
                    <a:pt x="81" y="297"/>
                  </a:lnTo>
                  <a:lnTo>
                    <a:pt x="135" y="324"/>
                  </a:lnTo>
                  <a:lnTo>
                    <a:pt x="216" y="324"/>
                  </a:lnTo>
                  <a:lnTo>
                    <a:pt x="270" y="297"/>
                  </a:lnTo>
                  <a:lnTo>
                    <a:pt x="324" y="243"/>
                  </a:lnTo>
                  <a:lnTo>
                    <a:pt x="351" y="189"/>
                  </a:lnTo>
                  <a:lnTo>
                    <a:pt x="351" y="135"/>
                  </a:lnTo>
                  <a:lnTo>
                    <a:pt x="351" y="82"/>
                  </a:lnTo>
                  <a:lnTo>
                    <a:pt x="297" y="28"/>
                  </a:lnTo>
                  <a:lnTo>
                    <a:pt x="216" y="1"/>
                  </a:lnTo>
                  <a:close/>
                </a:path>
              </a:pathLst>
            </a:custGeom>
            <a:solidFill>
              <a:srgbClr val="5941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0" name="Google Shape;11630;p75"/>
            <p:cNvSpPr/>
            <p:nvPr/>
          </p:nvSpPr>
          <p:spPr>
            <a:xfrm>
              <a:off x="3102733" y="2754294"/>
              <a:ext cx="1724" cy="33248"/>
            </a:xfrm>
            <a:custGeom>
              <a:avLst/>
              <a:gdLst/>
              <a:ahLst/>
              <a:cxnLst/>
              <a:rect l="l" t="t" r="r" b="b"/>
              <a:pathLst>
                <a:path w="28" h="540" extrusionOk="0">
                  <a:moveTo>
                    <a:pt x="28" y="0"/>
                  </a:moveTo>
                  <a:lnTo>
                    <a:pt x="1" y="539"/>
                  </a:lnTo>
                  <a:lnTo>
                    <a:pt x="28" y="53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B2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1" name="Google Shape;11631;p75"/>
            <p:cNvSpPr/>
            <p:nvPr/>
          </p:nvSpPr>
          <p:spPr>
            <a:xfrm>
              <a:off x="2837121" y="2335865"/>
              <a:ext cx="270662" cy="451678"/>
            </a:xfrm>
            <a:custGeom>
              <a:avLst/>
              <a:gdLst/>
              <a:ahLst/>
              <a:cxnLst/>
              <a:rect l="l" t="t" r="r" b="b"/>
              <a:pathLst>
                <a:path w="4396" h="7336" extrusionOk="0">
                  <a:moveTo>
                    <a:pt x="2454" y="1"/>
                  </a:moveTo>
                  <a:lnTo>
                    <a:pt x="1996" y="28"/>
                  </a:lnTo>
                  <a:lnTo>
                    <a:pt x="1537" y="109"/>
                  </a:lnTo>
                  <a:lnTo>
                    <a:pt x="1052" y="217"/>
                  </a:lnTo>
                  <a:lnTo>
                    <a:pt x="540" y="405"/>
                  </a:lnTo>
                  <a:lnTo>
                    <a:pt x="270" y="540"/>
                  </a:lnTo>
                  <a:lnTo>
                    <a:pt x="0" y="675"/>
                  </a:lnTo>
                  <a:lnTo>
                    <a:pt x="189" y="1646"/>
                  </a:lnTo>
                  <a:lnTo>
                    <a:pt x="270" y="2266"/>
                  </a:lnTo>
                  <a:lnTo>
                    <a:pt x="351" y="2940"/>
                  </a:lnTo>
                  <a:lnTo>
                    <a:pt x="1564" y="3371"/>
                  </a:lnTo>
                  <a:lnTo>
                    <a:pt x="2535" y="3749"/>
                  </a:lnTo>
                  <a:lnTo>
                    <a:pt x="2913" y="3938"/>
                  </a:lnTo>
                  <a:lnTo>
                    <a:pt x="3263" y="4126"/>
                  </a:lnTo>
                  <a:lnTo>
                    <a:pt x="3479" y="4261"/>
                  </a:lnTo>
                  <a:lnTo>
                    <a:pt x="3614" y="4369"/>
                  </a:lnTo>
                  <a:lnTo>
                    <a:pt x="3748" y="4477"/>
                  </a:lnTo>
                  <a:lnTo>
                    <a:pt x="3856" y="4612"/>
                  </a:lnTo>
                  <a:lnTo>
                    <a:pt x="3937" y="4747"/>
                  </a:lnTo>
                  <a:lnTo>
                    <a:pt x="3991" y="4908"/>
                  </a:lnTo>
                  <a:lnTo>
                    <a:pt x="3964" y="5070"/>
                  </a:lnTo>
                  <a:lnTo>
                    <a:pt x="3910" y="5232"/>
                  </a:lnTo>
                  <a:lnTo>
                    <a:pt x="3802" y="5367"/>
                  </a:lnTo>
                  <a:lnTo>
                    <a:pt x="3641" y="5448"/>
                  </a:lnTo>
                  <a:lnTo>
                    <a:pt x="3452" y="5529"/>
                  </a:lnTo>
                  <a:lnTo>
                    <a:pt x="3020" y="7254"/>
                  </a:lnTo>
                  <a:lnTo>
                    <a:pt x="3263" y="7281"/>
                  </a:lnTo>
                  <a:lnTo>
                    <a:pt x="4207" y="7335"/>
                  </a:lnTo>
                  <a:lnTo>
                    <a:pt x="4207" y="6796"/>
                  </a:lnTo>
                  <a:lnTo>
                    <a:pt x="4288" y="5259"/>
                  </a:lnTo>
                  <a:lnTo>
                    <a:pt x="4342" y="4477"/>
                  </a:lnTo>
                  <a:lnTo>
                    <a:pt x="4396" y="3722"/>
                  </a:lnTo>
                  <a:lnTo>
                    <a:pt x="4207" y="3533"/>
                  </a:lnTo>
                  <a:lnTo>
                    <a:pt x="4045" y="3344"/>
                  </a:lnTo>
                  <a:lnTo>
                    <a:pt x="3883" y="3129"/>
                  </a:lnTo>
                  <a:lnTo>
                    <a:pt x="3775" y="2913"/>
                  </a:lnTo>
                  <a:lnTo>
                    <a:pt x="3560" y="2482"/>
                  </a:lnTo>
                  <a:lnTo>
                    <a:pt x="3398" y="2023"/>
                  </a:lnTo>
                  <a:lnTo>
                    <a:pt x="3290" y="1592"/>
                  </a:lnTo>
                  <a:lnTo>
                    <a:pt x="3236" y="1187"/>
                  </a:lnTo>
                  <a:lnTo>
                    <a:pt x="3182" y="837"/>
                  </a:lnTo>
                  <a:lnTo>
                    <a:pt x="3182" y="513"/>
                  </a:lnTo>
                  <a:lnTo>
                    <a:pt x="3074" y="405"/>
                  </a:lnTo>
                  <a:lnTo>
                    <a:pt x="2966" y="297"/>
                  </a:lnTo>
                  <a:lnTo>
                    <a:pt x="2859" y="109"/>
                  </a:lnTo>
                  <a:lnTo>
                    <a:pt x="283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2" name="Google Shape;11632;p75"/>
            <p:cNvSpPr/>
            <p:nvPr/>
          </p:nvSpPr>
          <p:spPr>
            <a:xfrm>
              <a:off x="3008100" y="2797455"/>
              <a:ext cx="88045" cy="54797"/>
            </a:xfrm>
            <a:custGeom>
              <a:avLst/>
              <a:gdLst/>
              <a:ahLst/>
              <a:cxnLst/>
              <a:rect l="l" t="t" r="r" b="b"/>
              <a:pathLst>
                <a:path w="1430" h="890" extrusionOk="0">
                  <a:moveTo>
                    <a:pt x="189" y="0"/>
                  </a:moveTo>
                  <a:lnTo>
                    <a:pt x="1" y="728"/>
                  </a:lnTo>
                  <a:lnTo>
                    <a:pt x="216" y="755"/>
                  </a:lnTo>
                  <a:lnTo>
                    <a:pt x="1403" y="890"/>
                  </a:lnTo>
                  <a:lnTo>
                    <a:pt x="1430" y="8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3" name="Google Shape;11633;p75"/>
            <p:cNvSpPr/>
            <p:nvPr/>
          </p:nvSpPr>
          <p:spPr>
            <a:xfrm>
              <a:off x="3004775" y="2847265"/>
              <a:ext cx="89707" cy="23273"/>
            </a:xfrm>
            <a:custGeom>
              <a:avLst/>
              <a:gdLst/>
              <a:ahLst/>
              <a:cxnLst/>
              <a:rect l="l" t="t" r="r" b="b"/>
              <a:pathLst>
                <a:path w="1457" h="378" extrusionOk="0">
                  <a:moveTo>
                    <a:pt x="28" y="0"/>
                  </a:moveTo>
                  <a:lnTo>
                    <a:pt x="1" y="135"/>
                  </a:lnTo>
                  <a:lnTo>
                    <a:pt x="1457" y="378"/>
                  </a:lnTo>
                  <a:lnTo>
                    <a:pt x="1457" y="189"/>
                  </a:lnTo>
                  <a:lnTo>
                    <a:pt x="243" y="27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4" name="Google Shape;11634;p75"/>
            <p:cNvSpPr/>
            <p:nvPr/>
          </p:nvSpPr>
          <p:spPr>
            <a:xfrm>
              <a:off x="3021399" y="2782493"/>
              <a:ext cx="74746" cy="15023"/>
            </a:xfrm>
            <a:custGeom>
              <a:avLst/>
              <a:gdLst/>
              <a:ahLst/>
              <a:cxnLst/>
              <a:rect l="l" t="t" r="r" b="b"/>
              <a:pathLst>
                <a:path w="1214" h="244" extrusionOk="0">
                  <a:moveTo>
                    <a:pt x="27" y="0"/>
                  </a:moveTo>
                  <a:lnTo>
                    <a:pt x="0" y="162"/>
                  </a:lnTo>
                  <a:lnTo>
                    <a:pt x="1214" y="243"/>
                  </a:lnTo>
                  <a:lnTo>
                    <a:pt x="1214" y="81"/>
                  </a:lnTo>
                  <a:lnTo>
                    <a:pt x="270" y="27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5" name="Google Shape;11635;p75"/>
            <p:cNvSpPr/>
            <p:nvPr/>
          </p:nvSpPr>
          <p:spPr>
            <a:xfrm>
              <a:off x="3102733" y="2787480"/>
              <a:ext cx="159466" cy="13361"/>
            </a:xfrm>
            <a:custGeom>
              <a:avLst/>
              <a:gdLst/>
              <a:ahLst/>
              <a:cxnLst/>
              <a:rect l="l" t="t" r="r" b="b"/>
              <a:pathLst>
                <a:path w="2590" h="217" extrusionOk="0">
                  <a:moveTo>
                    <a:pt x="1" y="0"/>
                  </a:moveTo>
                  <a:lnTo>
                    <a:pt x="1" y="162"/>
                  </a:lnTo>
                  <a:lnTo>
                    <a:pt x="1025" y="189"/>
                  </a:lnTo>
                  <a:lnTo>
                    <a:pt x="1780" y="216"/>
                  </a:lnTo>
                  <a:lnTo>
                    <a:pt x="2535" y="216"/>
                  </a:lnTo>
                  <a:lnTo>
                    <a:pt x="2589" y="27"/>
                  </a:lnTo>
                  <a:lnTo>
                    <a:pt x="1295" y="27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6" name="Google Shape;11636;p75"/>
            <p:cNvSpPr/>
            <p:nvPr/>
          </p:nvSpPr>
          <p:spPr>
            <a:xfrm>
              <a:off x="3102733" y="2870477"/>
              <a:ext cx="3386" cy="13361"/>
            </a:xfrm>
            <a:custGeom>
              <a:avLst/>
              <a:gdLst/>
              <a:ahLst/>
              <a:cxnLst/>
              <a:rect l="l" t="t" r="r" b="b"/>
              <a:pathLst>
                <a:path w="55" h="217" extrusionOk="0">
                  <a:moveTo>
                    <a:pt x="1" y="1"/>
                  </a:moveTo>
                  <a:lnTo>
                    <a:pt x="1" y="216"/>
                  </a:lnTo>
                  <a:lnTo>
                    <a:pt x="55" y="216"/>
                  </a:lnTo>
                  <a:lnTo>
                    <a:pt x="28" y="1"/>
                  </a:lnTo>
                  <a:close/>
                </a:path>
              </a:pathLst>
            </a:custGeom>
            <a:solidFill>
              <a:srgbClr val="FFB2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7" name="Google Shape;11637;p75"/>
            <p:cNvSpPr/>
            <p:nvPr/>
          </p:nvSpPr>
          <p:spPr>
            <a:xfrm>
              <a:off x="2996463" y="2855515"/>
              <a:ext cx="98019" cy="48209"/>
            </a:xfrm>
            <a:custGeom>
              <a:avLst/>
              <a:gdLst/>
              <a:ahLst/>
              <a:cxnLst/>
              <a:rect l="l" t="t" r="r" b="b"/>
              <a:pathLst>
                <a:path w="1592" h="783" extrusionOk="0">
                  <a:moveTo>
                    <a:pt x="136" y="1"/>
                  </a:moveTo>
                  <a:lnTo>
                    <a:pt x="1" y="459"/>
                  </a:lnTo>
                  <a:lnTo>
                    <a:pt x="55" y="513"/>
                  </a:lnTo>
                  <a:lnTo>
                    <a:pt x="109" y="567"/>
                  </a:lnTo>
                  <a:lnTo>
                    <a:pt x="136" y="648"/>
                  </a:lnTo>
                  <a:lnTo>
                    <a:pt x="136" y="783"/>
                  </a:lnTo>
                  <a:lnTo>
                    <a:pt x="1592" y="486"/>
                  </a:lnTo>
                  <a:lnTo>
                    <a:pt x="1592" y="244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8" name="Google Shape;11638;p75"/>
            <p:cNvSpPr/>
            <p:nvPr/>
          </p:nvSpPr>
          <p:spPr>
            <a:xfrm>
              <a:off x="3001450" y="3092929"/>
              <a:ext cx="98019" cy="16685"/>
            </a:xfrm>
            <a:custGeom>
              <a:avLst/>
              <a:gdLst/>
              <a:ahLst/>
              <a:cxnLst/>
              <a:rect l="l" t="t" r="r" b="b"/>
              <a:pathLst>
                <a:path w="1592" h="271" extrusionOk="0">
                  <a:moveTo>
                    <a:pt x="729" y="1"/>
                  </a:moveTo>
                  <a:lnTo>
                    <a:pt x="1" y="28"/>
                  </a:lnTo>
                  <a:lnTo>
                    <a:pt x="810" y="163"/>
                  </a:lnTo>
                  <a:lnTo>
                    <a:pt x="1592" y="271"/>
                  </a:lnTo>
                  <a:lnTo>
                    <a:pt x="1592" y="82"/>
                  </a:lnTo>
                  <a:lnTo>
                    <a:pt x="8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9" name="Google Shape;11639;p75"/>
            <p:cNvSpPr/>
            <p:nvPr/>
          </p:nvSpPr>
          <p:spPr>
            <a:xfrm>
              <a:off x="3074534" y="3088003"/>
              <a:ext cx="24936" cy="4987"/>
            </a:xfrm>
            <a:custGeom>
              <a:avLst/>
              <a:gdLst/>
              <a:ahLst/>
              <a:cxnLst/>
              <a:rect l="l" t="t" r="r" b="b"/>
              <a:pathLst>
                <a:path w="405" h="81" extrusionOk="0">
                  <a:moveTo>
                    <a:pt x="405" y="0"/>
                  </a:moveTo>
                  <a:lnTo>
                    <a:pt x="0" y="27"/>
                  </a:lnTo>
                  <a:lnTo>
                    <a:pt x="405" y="81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0" name="Google Shape;11640;p75"/>
            <p:cNvSpPr/>
            <p:nvPr/>
          </p:nvSpPr>
          <p:spPr>
            <a:xfrm>
              <a:off x="2895243" y="3088003"/>
              <a:ext cx="606034" cy="247388"/>
            </a:xfrm>
            <a:custGeom>
              <a:avLst/>
              <a:gdLst/>
              <a:ahLst/>
              <a:cxnLst/>
              <a:rect l="l" t="t" r="r" b="b"/>
              <a:pathLst>
                <a:path w="9843" h="4018" extrusionOk="0">
                  <a:moveTo>
                    <a:pt x="3317" y="0"/>
                  </a:moveTo>
                  <a:lnTo>
                    <a:pt x="3317" y="81"/>
                  </a:lnTo>
                  <a:lnTo>
                    <a:pt x="3317" y="162"/>
                  </a:lnTo>
                  <a:lnTo>
                    <a:pt x="3317" y="351"/>
                  </a:lnTo>
                  <a:lnTo>
                    <a:pt x="2535" y="243"/>
                  </a:lnTo>
                  <a:lnTo>
                    <a:pt x="1726" y="108"/>
                  </a:lnTo>
                  <a:lnTo>
                    <a:pt x="782" y="135"/>
                  </a:lnTo>
                  <a:lnTo>
                    <a:pt x="728" y="324"/>
                  </a:lnTo>
                  <a:lnTo>
                    <a:pt x="782" y="351"/>
                  </a:lnTo>
                  <a:lnTo>
                    <a:pt x="836" y="431"/>
                  </a:lnTo>
                  <a:lnTo>
                    <a:pt x="863" y="512"/>
                  </a:lnTo>
                  <a:lnTo>
                    <a:pt x="863" y="647"/>
                  </a:lnTo>
                  <a:lnTo>
                    <a:pt x="809" y="782"/>
                  </a:lnTo>
                  <a:lnTo>
                    <a:pt x="755" y="863"/>
                  </a:lnTo>
                  <a:lnTo>
                    <a:pt x="674" y="890"/>
                  </a:lnTo>
                  <a:lnTo>
                    <a:pt x="593" y="917"/>
                  </a:lnTo>
                  <a:lnTo>
                    <a:pt x="431" y="1510"/>
                  </a:lnTo>
                  <a:lnTo>
                    <a:pt x="270" y="2130"/>
                  </a:lnTo>
                  <a:lnTo>
                    <a:pt x="297" y="2130"/>
                  </a:lnTo>
                  <a:lnTo>
                    <a:pt x="351" y="2157"/>
                  </a:lnTo>
                  <a:lnTo>
                    <a:pt x="405" y="2238"/>
                  </a:lnTo>
                  <a:lnTo>
                    <a:pt x="431" y="2319"/>
                  </a:lnTo>
                  <a:lnTo>
                    <a:pt x="405" y="2454"/>
                  </a:lnTo>
                  <a:lnTo>
                    <a:pt x="378" y="2589"/>
                  </a:lnTo>
                  <a:lnTo>
                    <a:pt x="297" y="2670"/>
                  </a:lnTo>
                  <a:lnTo>
                    <a:pt x="216" y="2697"/>
                  </a:lnTo>
                  <a:lnTo>
                    <a:pt x="135" y="2724"/>
                  </a:lnTo>
                  <a:lnTo>
                    <a:pt x="108" y="2724"/>
                  </a:lnTo>
                  <a:lnTo>
                    <a:pt x="0" y="3128"/>
                  </a:lnTo>
                  <a:lnTo>
                    <a:pt x="458" y="3236"/>
                  </a:lnTo>
                  <a:lnTo>
                    <a:pt x="512" y="3263"/>
                  </a:lnTo>
                  <a:lnTo>
                    <a:pt x="1294" y="3452"/>
                  </a:lnTo>
                  <a:lnTo>
                    <a:pt x="2022" y="3586"/>
                  </a:lnTo>
                  <a:lnTo>
                    <a:pt x="3209" y="3775"/>
                  </a:lnTo>
                  <a:lnTo>
                    <a:pt x="3640" y="3829"/>
                  </a:lnTo>
                  <a:lnTo>
                    <a:pt x="3829" y="3883"/>
                  </a:lnTo>
                  <a:lnTo>
                    <a:pt x="4288" y="3964"/>
                  </a:lnTo>
                  <a:lnTo>
                    <a:pt x="4638" y="3991"/>
                  </a:lnTo>
                  <a:lnTo>
                    <a:pt x="5123" y="4018"/>
                  </a:lnTo>
                  <a:lnTo>
                    <a:pt x="6445" y="4018"/>
                  </a:lnTo>
                  <a:lnTo>
                    <a:pt x="7631" y="3964"/>
                  </a:lnTo>
                  <a:lnTo>
                    <a:pt x="9114" y="3856"/>
                  </a:lnTo>
                  <a:lnTo>
                    <a:pt x="9303" y="3802"/>
                  </a:lnTo>
                  <a:lnTo>
                    <a:pt x="9465" y="3721"/>
                  </a:lnTo>
                  <a:lnTo>
                    <a:pt x="9627" y="3613"/>
                  </a:lnTo>
                  <a:lnTo>
                    <a:pt x="9734" y="3452"/>
                  </a:lnTo>
                  <a:lnTo>
                    <a:pt x="9815" y="3263"/>
                  </a:lnTo>
                  <a:lnTo>
                    <a:pt x="9842" y="3047"/>
                  </a:lnTo>
                  <a:lnTo>
                    <a:pt x="9842" y="1672"/>
                  </a:lnTo>
                  <a:lnTo>
                    <a:pt x="9815" y="297"/>
                  </a:lnTo>
                  <a:lnTo>
                    <a:pt x="9411" y="324"/>
                  </a:lnTo>
                  <a:lnTo>
                    <a:pt x="9276" y="351"/>
                  </a:lnTo>
                  <a:lnTo>
                    <a:pt x="9033" y="378"/>
                  </a:lnTo>
                  <a:lnTo>
                    <a:pt x="8872" y="378"/>
                  </a:lnTo>
                  <a:lnTo>
                    <a:pt x="8629" y="405"/>
                  </a:lnTo>
                  <a:lnTo>
                    <a:pt x="8467" y="405"/>
                  </a:lnTo>
                  <a:lnTo>
                    <a:pt x="8251" y="431"/>
                  </a:lnTo>
                  <a:lnTo>
                    <a:pt x="8063" y="431"/>
                  </a:lnTo>
                  <a:lnTo>
                    <a:pt x="7847" y="458"/>
                  </a:lnTo>
                  <a:lnTo>
                    <a:pt x="7658" y="458"/>
                  </a:lnTo>
                  <a:lnTo>
                    <a:pt x="7442" y="485"/>
                  </a:lnTo>
                  <a:lnTo>
                    <a:pt x="6660" y="485"/>
                  </a:lnTo>
                  <a:lnTo>
                    <a:pt x="6499" y="512"/>
                  </a:lnTo>
                  <a:lnTo>
                    <a:pt x="5690" y="512"/>
                  </a:lnTo>
                  <a:lnTo>
                    <a:pt x="5501" y="485"/>
                  </a:lnTo>
                  <a:lnTo>
                    <a:pt x="4908" y="485"/>
                  </a:lnTo>
                  <a:lnTo>
                    <a:pt x="4719" y="458"/>
                  </a:lnTo>
                  <a:lnTo>
                    <a:pt x="4530" y="458"/>
                  </a:lnTo>
                  <a:lnTo>
                    <a:pt x="4314" y="431"/>
                  </a:lnTo>
                  <a:lnTo>
                    <a:pt x="4126" y="431"/>
                  </a:lnTo>
                  <a:lnTo>
                    <a:pt x="3937" y="405"/>
                  </a:lnTo>
                  <a:lnTo>
                    <a:pt x="3748" y="405"/>
                  </a:lnTo>
                  <a:lnTo>
                    <a:pt x="3559" y="378"/>
                  </a:lnTo>
                  <a:lnTo>
                    <a:pt x="3479" y="405"/>
                  </a:lnTo>
                  <a:lnTo>
                    <a:pt x="3479" y="378"/>
                  </a:lnTo>
                  <a:lnTo>
                    <a:pt x="3452" y="378"/>
                  </a:lnTo>
                  <a:lnTo>
                    <a:pt x="3452" y="162"/>
                  </a:lnTo>
                  <a:lnTo>
                    <a:pt x="3452" y="81"/>
                  </a:lnTo>
                  <a:lnTo>
                    <a:pt x="34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1" name="Google Shape;11641;p75"/>
            <p:cNvSpPr/>
            <p:nvPr/>
          </p:nvSpPr>
          <p:spPr>
            <a:xfrm>
              <a:off x="3109382" y="3111215"/>
              <a:ext cx="5049" cy="1724"/>
            </a:xfrm>
            <a:custGeom>
              <a:avLst/>
              <a:gdLst/>
              <a:ahLst/>
              <a:cxnLst/>
              <a:rect l="l" t="t" r="r" b="b"/>
              <a:pathLst>
                <a:path w="82" h="28" extrusionOk="0">
                  <a:moveTo>
                    <a:pt x="1" y="1"/>
                  </a:moveTo>
                  <a:lnTo>
                    <a:pt x="1" y="28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FFB2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2" name="Google Shape;11642;p75"/>
            <p:cNvSpPr/>
            <p:nvPr/>
          </p:nvSpPr>
          <p:spPr>
            <a:xfrm>
              <a:off x="3106058" y="3026556"/>
              <a:ext cx="393555" cy="93032"/>
            </a:xfrm>
            <a:custGeom>
              <a:avLst/>
              <a:gdLst/>
              <a:ahLst/>
              <a:cxnLst/>
              <a:rect l="l" t="t" r="r" b="b"/>
              <a:pathLst>
                <a:path w="6392" h="1511" extrusionOk="0">
                  <a:moveTo>
                    <a:pt x="6337" y="0"/>
                  </a:moveTo>
                  <a:lnTo>
                    <a:pt x="5097" y="108"/>
                  </a:lnTo>
                  <a:lnTo>
                    <a:pt x="4935" y="270"/>
                  </a:lnTo>
                  <a:lnTo>
                    <a:pt x="4827" y="351"/>
                  </a:lnTo>
                  <a:lnTo>
                    <a:pt x="5043" y="351"/>
                  </a:lnTo>
                  <a:lnTo>
                    <a:pt x="6257" y="324"/>
                  </a:lnTo>
                  <a:lnTo>
                    <a:pt x="5043" y="405"/>
                  </a:lnTo>
                  <a:lnTo>
                    <a:pt x="4666" y="432"/>
                  </a:lnTo>
                  <a:lnTo>
                    <a:pt x="4396" y="486"/>
                  </a:lnTo>
                  <a:lnTo>
                    <a:pt x="3965" y="567"/>
                  </a:lnTo>
                  <a:lnTo>
                    <a:pt x="2859" y="728"/>
                  </a:lnTo>
                  <a:lnTo>
                    <a:pt x="1511" y="863"/>
                  </a:lnTo>
                  <a:lnTo>
                    <a:pt x="1" y="998"/>
                  </a:lnTo>
                  <a:lnTo>
                    <a:pt x="28" y="1079"/>
                  </a:lnTo>
                  <a:lnTo>
                    <a:pt x="783" y="1133"/>
                  </a:lnTo>
                  <a:lnTo>
                    <a:pt x="1565" y="1160"/>
                  </a:lnTo>
                  <a:lnTo>
                    <a:pt x="2751" y="1187"/>
                  </a:lnTo>
                  <a:lnTo>
                    <a:pt x="3938" y="1160"/>
                  </a:lnTo>
                  <a:lnTo>
                    <a:pt x="5151" y="1160"/>
                  </a:lnTo>
                  <a:lnTo>
                    <a:pt x="6337" y="1106"/>
                  </a:lnTo>
                  <a:lnTo>
                    <a:pt x="6337" y="1106"/>
                  </a:lnTo>
                  <a:lnTo>
                    <a:pt x="5151" y="1187"/>
                  </a:lnTo>
                  <a:lnTo>
                    <a:pt x="3938" y="1241"/>
                  </a:lnTo>
                  <a:lnTo>
                    <a:pt x="3344" y="1268"/>
                  </a:lnTo>
                  <a:lnTo>
                    <a:pt x="2751" y="1268"/>
                  </a:lnTo>
                  <a:lnTo>
                    <a:pt x="1565" y="1241"/>
                  </a:lnTo>
                  <a:lnTo>
                    <a:pt x="783" y="1214"/>
                  </a:lnTo>
                  <a:lnTo>
                    <a:pt x="28" y="1160"/>
                  </a:lnTo>
                  <a:lnTo>
                    <a:pt x="28" y="1376"/>
                  </a:lnTo>
                  <a:lnTo>
                    <a:pt x="135" y="1376"/>
                  </a:lnTo>
                  <a:lnTo>
                    <a:pt x="324" y="1403"/>
                  </a:lnTo>
                  <a:lnTo>
                    <a:pt x="513" y="1403"/>
                  </a:lnTo>
                  <a:lnTo>
                    <a:pt x="702" y="1429"/>
                  </a:lnTo>
                  <a:lnTo>
                    <a:pt x="890" y="1429"/>
                  </a:lnTo>
                  <a:lnTo>
                    <a:pt x="1106" y="1456"/>
                  </a:lnTo>
                  <a:lnTo>
                    <a:pt x="1295" y="1456"/>
                  </a:lnTo>
                  <a:lnTo>
                    <a:pt x="1484" y="1483"/>
                  </a:lnTo>
                  <a:lnTo>
                    <a:pt x="2077" y="1483"/>
                  </a:lnTo>
                  <a:lnTo>
                    <a:pt x="2266" y="1510"/>
                  </a:lnTo>
                  <a:lnTo>
                    <a:pt x="3075" y="1510"/>
                  </a:lnTo>
                  <a:lnTo>
                    <a:pt x="3236" y="1483"/>
                  </a:lnTo>
                  <a:lnTo>
                    <a:pt x="4018" y="1483"/>
                  </a:lnTo>
                  <a:lnTo>
                    <a:pt x="4234" y="1456"/>
                  </a:lnTo>
                  <a:lnTo>
                    <a:pt x="4423" y="1456"/>
                  </a:lnTo>
                  <a:lnTo>
                    <a:pt x="4639" y="1429"/>
                  </a:lnTo>
                  <a:lnTo>
                    <a:pt x="4827" y="1429"/>
                  </a:lnTo>
                  <a:lnTo>
                    <a:pt x="5043" y="1403"/>
                  </a:lnTo>
                  <a:lnTo>
                    <a:pt x="5205" y="1403"/>
                  </a:lnTo>
                  <a:lnTo>
                    <a:pt x="5448" y="1376"/>
                  </a:lnTo>
                  <a:lnTo>
                    <a:pt x="5609" y="1376"/>
                  </a:lnTo>
                  <a:lnTo>
                    <a:pt x="5852" y="1349"/>
                  </a:lnTo>
                  <a:lnTo>
                    <a:pt x="5987" y="1322"/>
                  </a:lnTo>
                  <a:lnTo>
                    <a:pt x="6391" y="1295"/>
                  </a:lnTo>
                  <a:lnTo>
                    <a:pt x="633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3" name="Google Shape;11643;p75"/>
            <p:cNvSpPr/>
            <p:nvPr/>
          </p:nvSpPr>
          <p:spPr>
            <a:xfrm>
              <a:off x="3419879" y="2890425"/>
              <a:ext cx="76408" cy="142842"/>
            </a:xfrm>
            <a:custGeom>
              <a:avLst/>
              <a:gdLst/>
              <a:ahLst/>
              <a:cxnLst/>
              <a:rect l="l" t="t" r="r" b="b"/>
              <a:pathLst>
                <a:path w="1241" h="2320" extrusionOk="0">
                  <a:moveTo>
                    <a:pt x="1106" y="0"/>
                  </a:moveTo>
                  <a:lnTo>
                    <a:pt x="782" y="890"/>
                  </a:lnTo>
                  <a:lnTo>
                    <a:pt x="485" y="1537"/>
                  </a:lnTo>
                  <a:lnTo>
                    <a:pt x="216" y="2023"/>
                  </a:lnTo>
                  <a:lnTo>
                    <a:pt x="0" y="2319"/>
                  </a:lnTo>
                  <a:lnTo>
                    <a:pt x="1240" y="2211"/>
                  </a:lnTo>
                  <a:lnTo>
                    <a:pt x="11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4" name="Google Shape;11644;p75"/>
            <p:cNvSpPr/>
            <p:nvPr/>
          </p:nvSpPr>
          <p:spPr>
            <a:xfrm>
              <a:off x="3104395" y="2870477"/>
              <a:ext cx="39897" cy="13361"/>
            </a:xfrm>
            <a:custGeom>
              <a:avLst/>
              <a:gdLst/>
              <a:ahLst/>
              <a:cxnLst/>
              <a:rect l="l" t="t" r="r" b="b"/>
              <a:pathLst>
                <a:path w="648" h="217" extrusionOk="0">
                  <a:moveTo>
                    <a:pt x="1" y="1"/>
                  </a:moveTo>
                  <a:lnTo>
                    <a:pt x="28" y="216"/>
                  </a:lnTo>
                  <a:lnTo>
                    <a:pt x="648" y="8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A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5" name="Google Shape;11645;p75"/>
            <p:cNvSpPr/>
            <p:nvPr/>
          </p:nvSpPr>
          <p:spPr>
            <a:xfrm>
              <a:off x="3102733" y="2858840"/>
              <a:ext cx="93032" cy="16685"/>
            </a:xfrm>
            <a:custGeom>
              <a:avLst/>
              <a:gdLst/>
              <a:ahLst/>
              <a:cxnLst/>
              <a:rect l="l" t="t" r="r" b="b"/>
              <a:pathLst>
                <a:path w="1511" h="271" extrusionOk="0">
                  <a:moveTo>
                    <a:pt x="1" y="1"/>
                  </a:moveTo>
                  <a:lnTo>
                    <a:pt x="1" y="190"/>
                  </a:lnTo>
                  <a:lnTo>
                    <a:pt x="28" y="190"/>
                  </a:lnTo>
                  <a:lnTo>
                    <a:pt x="675" y="270"/>
                  </a:lnTo>
                  <a:lnTo>
                    <a:pt x="1511" y="136"/>
                  </a:lnTo>
                  <a:lnTo>
                    <a:pt x="1160" y="10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6" name="Google Shape;11646;p75"/>
            <p:cNvSpPr/>
            <p:nvPr/>
          </p:nvSpPr>
          <p:spPr>
            <a:xfrm>
              <a:off x="3102733" y="2802442"/>
              <a:ext cx="154479" cy="61447"/>
            </a:xfrm>
            <a:custGeom>
              <a:avLst/>
              <a:gdLst/>
              <a:ahLst/>
              <a:cxnLst/>
              <a:rect l="l" t="t" r="r" b="b"/>
              <a:pathLst>
                <a:path w="2509" h="998" extrusionOk="0">
                  <a:moveTo>
                    <a:pt x="1" y="0"/>
                  </a:moveTo>
                  <a:lnTo>
                    <a:pt x="1" y="836"/>
                  </a:lnTo>
                  <a:lnTo>
                    <a:pt x="1160" y="917"/>
                  </a:lnTo>
                  <a:lnTo>
                    <a:pt x="1942" y="998"/>
                  </a:lnTo>
                  <a:lnTo>
                    <a:pt x="2239" y="944"/>
                  </a:lnTo>
                  <a:lnTo>
                    <a:pt x="2374" y="485"/>
                  </a:lnTo>
                  <a:lnTo>
                    <a:pt x="2508" y="54"/>
                  </a:lnTo>
                  <a:lnTo>
                    <a:pt x="998" y="5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7" name="Google Shape;11647;p75"/>
            <p:cNvSpPr/>
            <p:nvPr/>
          </p:nvSpPr>
          <p:spPr>
            <a:xfrm>
              <a:off x="3104395" y="2312653"/>
              <a:ext cx="313884" cy="476552"/>
            </a:xfrm>
            <a:custGeom>
              <a:avLst/>
              <a:gdLst/>
              <a:ahLst/>
              <a:cxnLst/>
              <a:rect l="l" t="t" r="r" b="b"/>
              <a:pathLst>
                <a:path w="5098" h="7740" extrusionOk="0">
                  <a:moveTo>
                    <a:pt x="2859" y="0"/>
                  </a:moveTo>
                  <a:lnTo>
                    <a:pt x="2293" y="27"/>
                  </a:lnTo>
                  <a:lnTo>
                    <a:pt x="2158" y="243"/>
                  </a:lnTo>
                  <a:lnTo>
                    <a:pt x="2023" y="459"/>
                  </a:lnTo>
                  <a:lnTo>
                    <a:pt x="1834" y="674"/>
                  </a:lnTo>
                  <a:lnTo>
                    <a:pt x="1565" y="1483"/>
                  </a:lnTo>
                  <a:lnTo>
                    <a:pt x="1403" y="1969"/>
                  </a:lnTo>
                  <a:lnTo>
                    <a:pt x="1214" y="2454"/>
                  </a:lnTo>
                  <a:lnTo>
                    <a:pt x="971" y="2913"/>
                  </a:lnTo>
                  <a:lnTo>
                    <a:pt x="702" y="3371"/>
                  </a:lnTo>
                  <a:lnTo>
                    <a:pt x="405" y="3775"/>
                  </a:lnTo>
                  <a:lnTo>
                    <a:pt x="243" y="3937"/>
                  </a:lnTo>
                  <a:lnTo>
                    <a:pt x="55" y="4099"/>
                  </a:lnTo>
                  <a:lnTo>
                    <a:pt x="28" y="5636"/>
                  </a:lnTo>
                  <a:lnTo>
                    <a:pt x="1" y="6041"/>
                  </a:lnTo>
                  <a:lnTo>
                    <a:pt x="1" y="7712"/>
                  </a:lnTo>
                  <a:lnTo>
                    <a:pt x="1268" y="7739"/>
                  </a:lnTo>
                  <a:lnTo>
                    <a:pt x="2562" y="7739"/>
                  </a:lnTo>
                  <a:lnTo>
                    <a:pt x="2697" y="7146"/>
                  </a:lnTo>
                  <a:lnTo>
                    <a:pt x="2805" y="6553"/>
                  </a:lnTo>
                  <a:lnTo>
                    <a:pt x="2967" y="5474"/>
                  </a:lnTo>
                  <a:lnTo>
                    <a:pt x="3102" y="4450"/>
                  </a:lnTo>
                  <a:lnTo>
                    <a:pt x="3183" y="3991"/>
                  </a:lnTo>
                  <a:lnTo>
                    <a:pt x="3317" y="3533"/>
                  </a:lnTo>
                  <a:lnTo>
                    <a:pt x="3425" y="3182"/>
                  </a:lnTo>
                  <a:lnTo>
                    <a:pt x="3533" y="2832"/>
                  </a:lnTo>
                  <a:lnTo>
                    <a:pt x="3803" y="2211"/>
                  </a:lnTo>
                  <a:lnTo>
                    <a:pt x="4099" y="1645"/>
                  </a:lnTo>
                  <a:lnTo>
                    <a:pt x="4396" y="1187"/>
                  </a:lnTo>
                  <a:lnTo>
                    <a:pt x="4666" y="836"/>
                  </a:lnTo>
                  <a:lnTo>
                    <a:pt x="4881" y="567"/>
                  </a:lnTo>
                  <a:lnTo>
                    <a:pt x="5097" y="351"/>
                  </a:lnTo>
                  <a:lnTo>
                    <a:pt x="4720" y="216"/>
                  </a:lnTo>
                  <a:lnTo>
                    <a:pt x="4342" y="135"/>
                  </a:lnTo>
                  <a:lnTo>
                    <a:pt x="3938" y="81"/>
                  </a:lnTo>
                  <a:lnTo>
                    <a:pt x="3560" y="27"/>
                  </a:lnTo>
                  <a:lnTo>
                    <a:pt x="285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8" name="Google Shape;11648;p75"/>
            <p:cNvSpPr/>
            <p:nvPr/>
          </p:nvSpPr>
          <p:spPr>
            <a:xfrm>
              <a:off x="3019737" y="2792468"/>
              <a:ext cx="76408" cy="10036"/>
            </a:xfrm>
            <a:custGeom>
              <a:avLst/>
              <a:gdLst/>
              <a:ahLst/>
              <a:cxnLst/>
              <a:rect l="l" t="t" r="r" b="b"/>
              <a:pathLst>
                <a:path w="1241" h="163" extrusionOk="0">
                  <a:moveTo>
                    <a:pt x="27" y="0"/>
                  </a:moveTo>
                  <a:lnTo>
                    <a:pt x="0" y="81"/>
                  </a:lnTo>
                  <a:lnTo>
                    <a:pt x="1241" y="162"/>
                  </a:lnTo>
                  <a:lnTo>
                    <a:pt x="1241" y="81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9" name="Google Shape;11649;p75"/>
            <p:cNvSpPr/>
            <p:nvPr/>
          </p:nvSpPr>
          <p:spPr>
            <a:xfrm>
              <a:off x="3102733" y="2797455"/>
              <a:ext cx="156142" cy="8312"/>
            </a:xfrm>
            <a:custGeom>
              <a:avLst/>
              <a:gdLst/>
              <a:ahLst/>
              <a:cxnLst/>
              <a:rect l="l" t="t" r="r" b="b"/>
              <a:pathLst>
                <a:path w="2536" h="135" extrusionOk="0">
                  <a:moveTo>
                    <a:pt x="1" y="0"/>
                  </a:moveTo>
                  <a:lnTo>
                    <a:pt x="1" y="81"/>
                  </a:lnTo>
                  <a:lnTo>
                    <a:pt x="998" y="135"/>
                  </a:lnTo>
                  <a:lnTo>
                    <a:pt x="2508" y="135"/>
                  </a:lnTo>
                  <a:lnTo>
                    <a:pt x="2535" y="54"/>
                  </a:lnTo>
                  <a:lnTo>
                    <a:pt x="1780" y="54"/>
                  </a:lnTo>
                  <a:lnTo>
                    <a:pt x="1025" y="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0" name="Google Shape;11650;p75"/>
            <p:cNvSpPr/>
            <p:nvPr/>
          </p:nvSpPr>
          <p:spPr>
            <a:xfrm>
              <a:off x="3393281" y="3046443"/>
              <a:ext cx="98019" cy="6711"/>
            </a:xfrm>
            <a:custGeom>
              <a:avLst/>
              <a:gdLst/>
              <a:ahLst/>
              <a:cxnLst/>
              <a:rect l="l" t="t" r="r" b="b"/>
              <a:pathLst>
                <a:path w="1592" h="109" extrusionOk="0">
                  <a:moveTo>
                    <a:pt x="1592" y="1"/>
                  </a:moveTo>
                  <a:lnTo>
                    <a:pt x="378" y="28"/>
                  </a:lnTo>
                  <a:lnTo>
                    <a:pt x="162" y="28"/>
                  </a:lnTo>
                  <a:lnTo>
                    <a:pt x="55" y="82"/>
                  </a:lnTo>
                  <a:lnTo>
                    <a:pt x="1" y="109"/>
                  </a:lnTo>
                  <a:lnTo>
                    <a:pt x="378" y="82"/>
                  </a:lnTo>
                  <a:lnTo>
                    <a:pt x="15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1" name="Google Shape;11651;p75"/>
            <p:cNvSpPr/>
            <p:nvPr/>
          </p:nvSpPr>
          <p:spPr>
            <a:xfrm>
              <a:off x="3046273" y="3089604"/>
              <a:ext cx="53196" cy="8374"/>
            </a:xfrm>
            <a:custGeom>
              <a:avLst/>
              <a:gdLst/>
              <a:ahLst/>
              <a:cxnLst/>
              <a:rect l="l" t="t" r="r" b="b"/>
              <a:pathLst>
                <a:path w="864" h="136" extrusionOk="0">
                  <a:moveTo>
                    <a:pt x="459" y="1"/>
                  </a:moveTo>
                  <a:lnTo>
                    <a:pt x="1" y="55"/>
                  </a:lnTo>
                  <a:lnTo>
                    <a:pt x="163" y="55"/>
                  </a:lnTo>
                  <a:lnTo>
                    <a:pt x="864" y="136"/>
                  </a:lnTo>
                  <a:lnTo>
                    <a:pt x="864" y="55"/>
                  </a:lnTo>
                  <a:lnTo>
                    <a:pt x="4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2" name="Google Shape;11652;p75"/>
            <p:cNvSpPr/>
            <p:nvPr/>
          </p:nvSpPr>
          <p:spPr>
            <a:xfrm>
              <a:off x="3107720" y="3092929"/>
              <a:ext cx="388568" cy="11698"/>
            </a:xfrm>
            <a:custGeom>
              <a:avLst/>
              <a:gdLst/>
              <a:ahLst/>
              <a:cxnLst/>
              <a:rect l="l" t="t" r="r" b="b"/>
              <a:pathLst>
                <a:path w="6311" h="190" extrusionOk="0">
                  <a:moveTo>
                    <a:pt x="1" y="1"/>
                  </a:moveTo>
                  <a:lnTo>
                    <a:pt x="1" y="82"/>
                  </a:lnTo>
                  <a:lnTo>
                    <a:pt x="756" y="136"/>
                  </a:lnTo>
                  <a:lnTo>
                    <a:pt x="1538" y="163"/>
                  </a:lnTo>
                  <a:lnTo>
                    <a:pt x="2724" y="190"/>
                  </a:lnTo>
                  <a:lnTo>
                    <a:pt x="3317" y="190"/>
                  </a:lnTo>
                  <a:lnTo>
                    <a:pt x="3911" y="163"/>
                  </a:lnTo>
                  <a:lnTo>
                    <a:pt x="5124" y="109"/>
                  </a:lnTo>
                  <a:lnTo>
                    <a:pt x="6310" y="28"/>
                  </a:lnTo>
                  <a:lnTo>
                    <a:pt x="6310" y="28"/>
                  </a:lnTo>
                  <a:lnTo>
                    <a:pt x="5124" y="82"/>
                  </a:lnTo>
                  <a:lnTo>
                    <a:pt x="3911" y="82"/>
                  </a:lnTo>
                  <a:lnTo>
                    <a:pt x="2724" y="109"/>
                  </a:lnTo>
                  <a:lnTo>
                    <a:pt x="1538" y="82"/>
                  </a:lnTo>
                  <a:lnTo>
                    <a:pt x="756" y="5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3" name="Google Shape;11653;p75"/>
            <p:cNvSpPr/>
            <p:nvPr/>
          </p:nvSpPr>
          <p:spPr>
            <a:xfrm>
              <a:off x="3006438" y="2842278"/>
              <a:ext cx="88045" cy="16624"/>
            </a:xfrm>
            <a:custGeom>
              <a:avLst/>
              <a:gdLst/>
              <a:ahLst/>
              <a:cxnLst/>
              <a:rect l="l" t="t" r="r" b="b"/>
              <a:pathLst>
                <a:path w="1430" h="270" extrusionOk="0">
                  <a:moveTo>
                    <a:pt x="28" y="0"/>
                  </a:moveTo>
                  <a:lnTo>
                    <a:pt x="1" y="81"/>
                  </a:lnTo>
                  <a:lnTo>
                    <a:pt x="216" y="108"/>
                  </a:lnTo>
                  <a:lnTo>
                    <a:pt x="1430" y="270"/>
                  </a:lnTo>
                  <a:lnTo>
                    <a:pt x="1430" y="162"/>
                  </a:lnTo>
                  <a:lnTo>
                    <a:pt x="243" y="27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4" name="Google Shape;11654;p75"/>
            <p:cNvSpPr/>
            <p:nvPr/>
          </p:nvSpPr>
          <p:spPr>
            <a:xfrm>
              <a:off x="3102733" y="2853853"/>
              <a:ext cx="119631" cy="13361"/>
            </a:xfrm>
            <a:custGeom>
              <a:avLst/>
              <a:gdLst/>
              <a:ahLst/>
              <a:cxnLst/>
              <a:rect l="l" t="t" r="r" b="b"/>
              <a:pathLst>
                <a:path w="1943" h="217" extrusionOk="0">
                  <a:moveTo>
                    <a:pt x="1" y="1"/>
                  </a:moveTo>
                  <a:lnTo>
                    <a:pt x="1" y="82"/>
                  </a:lnTo>
                  <a:lnTo>
                    <a:pt x="1160" y="190"/>
                  </a:lnTo>
                  <a:lnTo>
                    <a:pt x="1511" y="217"/>
                  </a:lnTo>
                  <a:lnTo>
                    <a:pt x="1942" y="163"/>
                  </a:lnTo>
                  <a:lnTo>
                    <a:pt x="1160" y="8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5" name="Google Shape;11655;p75"/>
            <p:cNvSpPr/>
            <p:nvPr/>
          </p:nvSpPr>
          <p:spPr>
            <a:xfrm>
              <a:off x="3094421" y="2565028"/>
              <a:ext cx="13361" cy="320472"/>
            </a:xfrm>
            <a:custGeom>
              <a:avLst/>
              <a:gdLst/>
              <a:ahLst/>
              <a:cxnLst/>
              <a:rect l="l" t="t" r="r" b="b"/>
              <a:pathLst>
                <a:path w="217" h="5205" extrusionOk="0">
                  <a:moveTo>
                    <a:pt x="217" y="0"/>
                  </a:moveTo>
                  <a:lnTo>
                    <a:pt x="163" y="755"/>
                  </a:lnTo>
                  <a:lnTo>
                    <a:pt x="109" y="1537"/>
                  </a:lnTo>
                  <a:lnTo>
                    <a:pt x="28" y="3074"/>
                  </a:lnTo>
                  <a:lnTo>
                    <a:pt x="28" y="3613"/>
                  </a:lnTo>
                  <a:lnTo>
                    <a:pt x="28" y="3775"/>
                  </a:lnTo>
                  <a:lnTo>
                    <a:pt x="28" y="3856"/>
                  </a:lnTo>
                  <a:lnTo>
                    <a:pt x="1" y="4665"/>
                  </a:lnTo>
                  <a:lnTo>
                    <a:pt x="1" y="4773"/>
                  </a:lnTo>
                  <a:lnTo>
                    <a:pt x="1" y="4962"/>
                  </a:lnTo>
                  <a:lnTo>
                    <a:pt x="1" y="5204"/>
                  </a:lnTo>
                  <a:lnTo>
                    <a:pt x="136" y="5177"/>
                  </a:lnTo>
                  <a:lnTo>
                    <a:pt x="136" y="4962"/>
                  </a:lnTo>
                  <a:lnTo>
                    <a:pt x="136" y="4773"/>
                  </a:lnTo>
                  <a:lnTo>
                    <a:pt x="136" y="4692"/>
                  </a:lnTo>
                  <a:lnTo>
                    <a:pt x="136" y="3856"/>
                  </a:lnTo>
                  <a:lnTo>
                    <a:pt x="136" y="3775"/>
                  </a:lnTo>
                  <a:lnTo>
                    <a:pt x="136" y="3613"/>
                  </a:lnTo>
                  <a:lnTo>
                    <a:pt x="163" y="3074"/>
                  </a:lnTo>
                  <a:lnTo>
                    <a:pt x="163" y="1942"/>
                  </a:lnTo>
                  <a:lnTo>
                    <a:pt x="190" y="1537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6" name="Google Shape;11656;p75"/>
            <p:cNvSpPr/>
            <p:nvPr/>
          </p:nvSpPr>
          <p:spPr>
            <a:xfrm>
              <a:off x="2705977" y="4193676"/>
              <a:ext cx="99620" cy="91370"/>
            </a:xfrm>
            <a:custGeom>
              <a:avLst/>
              <a:gdLst/>
              <a:ahLst/>
              <a:cxnLst/>
              <a:rect l="l" t="t" r="r" b="b"/>
              <a:pathLst>
                <a:path w="1618" h="1484" extrusionOk="0">
                  <a:moveTo>
                    <a:pt x="728" y="1"/>
                  </a:moveTo>
                  <a:lnTo>
                    <a:pt x="378" y="55"/>
                  </a:lnTo>
                  <a:lnTo>
                    <a:pt x="243" y="109"/>
                  </a:lnTo>
                  <a:lnTo>
                    <a:pt x="108" y="163"/>
                  </a:lnTo>
                  <a:lnTo>
                    <a:pt x="27" y="217"/>
                  </a:lnTo>
                  <a:lnTo>
                    <a:pt x="0" y="270"/>
                  </a:lnTo>
                  <a:lnTo>
                    <a:pt x="0" y="297"/>
                  </a:lnTo>
                  <a:lnTo>
                    <a:pt x="162" y="1484"/>
                  </a:lnTo>
                  <a:lnTo>
                    <a:pt x="324" y="1376"/>
                  </a:lnTo>
                  <a:lnTo>
                    <a:pt x="512" y="1295"/>
                  </a:lnTo>
                  <a:lnTo>
                    <a:pt x="728" y="1214"/>
                  </a:lnTo>
                  <a:lnTo>
                    <a:pt x="971" y="1160"/>
                  </a:lnTo>
                  <a:lnTo>
                    <a:pt x="1213" y="1160"/>
                  </a:lnTo>
                  <a:lnTo>
                    <a:pt x="1456" y="1187"/>
                  </a:lnTo>
                  <a:lnTo>
                    <a:pt x="1618" y="1241"/>
                  </a:lnTo>
                  <a:lnTo>
                    <a:pt x="1537" y="567"/>
                  </a:lnTo>
                  <a:lnTo>
                    <a:pt x="1483" y="351"/>
                  </a:lnTo>
                  <a:lnTo>
                    <a:pt x="1429" y="163"/>
                  </a:lnTo>
                  <a:lnTo>
                    <a:pt x="1375" y="55"/>
                  </a:lnTo>
                  <a:lnTo>
                    <a:pt x="13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7" name="Google Shape;11657;p75"/>
            <p:cNvSpPr/>
            <p:nvPr/>
          </p:nvSpPr>
          <p:spPr>
            <a:xfrm>
              <a:off x="2722539" y="4336457"/>
              <a:ext cx="86383" cy="64833"/>
            </a:xfrm>
            <a:custGeom>
              <a:avLst/>
              <a:gdLst/>
              <a:ahLst/>
              <a:cxnLst/>
              <a:rect l="l" t="t" r="r" b="b"/>
              <a:pathLst>
                <a:path w="1403" h="1053" extrusionOk="0">
                  <a:moveTo>
                    <a:pt x="324" y="1"/>
                  </a:moveTo>
                  <a:lnTo>
                    <a:pt x="1" y="28"/>
                  </a:lnTo>
                  <a:lnTo>
                    <a:pt x="109" y="1025"/>
                  </a:lnTo>
                  <a:lnTo>
                    <a:pt x="243" y="945"/>
                  </a:lnTo>
                  <a:lnTo>
                    <a:pt x="378" y="891"/>
                  </a:lnTo>
                  <a:lnTo>
                    <a:pt x="594" y="864"/>
                  </a:lnTo>
                  <a:lnTo>
                    <a:pt x="783" y="864"/>
                  </a:lnTo>
                  <a:lnTo>
                    <a:pt x="998" y="891"/>
                  </a:lnTo>
                  <a:lnTo>
                    <a:pt x="1187" y="972"/>
                  </a:lnTo>
                  <a:lnTo>
                    <a:pt x="1376" y="1052"/>
                  </a:lnTo>
                  <a:lnTo>
                    <a:pt x="1403" y="567"/>
                  </a:lnTo>
                  <a:lnTo>
                    <a:pt x="1403" y="55"/>
                  </a:lnTo>
                  <a:lnTo>
                    <a:pt x="1214" y="28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8" name="Google Shape;11658;p75"/>
            <p:cNvSpPr/>
            <p:nvPr/>
          </p:nvSpPr>
          <p:spPr>
            <a:xfrm>
              <a:off x="2715890" y="4278396"/>
              <a:ext cx="93032" cy="54797"/>
            </a:xfrm>
            <a:custGeom>
              <a:avLst/>
              <a:gdLst/>
              <a:ahLst/>
              <a:cxnLst/>
              <a:rect l="l" t="t" r="r" b="b"/>
              <a:pathLst>
                <a:path w="1511" h="890" extrusionOk="0">
                  <a:moveTo>
                    <a:pt x="1268" y="0"/>
                  </a:moveTo>
                  <a:lnTo>
                    <a:pt x="837" y="27"/>
                  </a:lnTo>
                  <a:lnTo>
                    <a:pt x="405" y="81"/>
                  </a:lnTo>
                  <a:lnTo>
                    <a:pt x="1" y="162"/>
                  </a:lnTo>
                  <a:lnTo>
                    <a:pt x="109" y="890"/>
                  </a:lnTo>
                  <a:lnTo>
                    <a:pt x="243" y="809"/>
                  </a:lnTo>
                  <a:lnTo>
                    <a:pt x="405" y="755"/>
                  </a:lnTo>
                  <a:lnTo>
                    <a:pt x="648" y="701"/>
                  </a:lnTo>
                  <a:lnTo>
                    <a:pt x="891" y="701"/>
                  </a:lnTo>
                  <a:lnTo>
                    <a:pt x="1133" y="728"/>
                  </a:lnTo>
                  <a:lnTo>
                    <a:pt x="1376" y="782"/>
                  </a:lnTo>
                  <a:lnTo>
                    <a:pt x="1511" y="863"/>
                  </a:lnTo>
                  <a:lnTo>
                    <a:pt x="145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9" name="Google Shape;11659;p75"/>
            <p:cNvSpPr/>
            <p:nvPr/>
          </p:nvSpPr>
          <p:spPr>
            <a:xfrm>
              <a:off x="2729189" y="4401228"/>
              <a:ext cx="76408" cy="64833"/>
            </a:xfrm>
            <a:custGeom>
              <a:avLst/>
              <a:gdLst/>
              <a:ahLst/>
              <a:cxnLst/>
              <a:rect l="l" t="t" r="r" b="b"/>
              <a:pathLst>
                <a:path w="1241" h="1053" extrusionOk="0">
                  <a:moveTo>
                    <a:pt x="297" y="0"/>
                  </a:moveTo>
                  <a:lnTo>
                    <a:pt x="1" y="27"/>
                  </a:lnTo>
                  <a:lnTo>
                    <a:pt x="27" y="459"/>
                  </a:lnTo>
                  <a:lnTo>
                    <a:pt x="27" y="809"/>
                  </a:lnTo>
                  <a:lnTo>
                    <a:pt x="162" y="782"/>
                  </a:lnTo>
                  <a:lnTo>
                    <a:pt x="297" y="755"/>
                  </a:lnTo>
                  <a:lnTo>
                    <a:pt x="513" y="782"/>
                  </a:lnTo>
                  <a:lnTo>
                    <a:pt x="702" y="836"/>
                  </a:lnTo>
                  <a:lnTo>
                    <a:pt x="917" y="917"/>
                  </a:lnTo>
                  <a:lnTo>
                    <a:pt x="1079" y="1025"/>
                  </a:lnTo>
                  <a:lnTo>
                    <a:pt x="1106" y="1052"/>
                  </a:lnTo>
                  <a:lnTo>
                    <a:pt x="1133" y="998"/>
                  </a:lnTo>
                  <a:lnTo>
                    <a:pt x="1214" y="594"/>
                  </a:lnTo>
                  <a:lnTo>
                    <a:pt x="1241" y="108"/>
                  </a:lnTo>
                  <a:lnTo>
                    <a:pt x="1025" y="81"/>
                  </a:lnTo>
                  <a:lnTo>
                    <a:pt x="675" y="27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0" name="Google Shape;11660;p75"/>
            <p:cNvSpPr/>
            <p:nvPr/>
          </p:nvSpPr>
          <p:spPr>
            <a:xfrm>
              <a:off x="2664417" y="4456025"/>
              <a:ext cx="131267" cy="112919"/>
            </a:xfrm>
            <a:custGeom>
              <a:avLst/>
              <a:gdLst/>
              <a:ahLst/>
              <a:cxnLst/>
              <a:rect l="l" t="t" r="r" b="b"/>
              <a:pathLst>
                <a:path w="2132" h="1834" extrusionOk="0">
                  <a:moveTo>
                    <a:pt x="1079" y="0"/>
                  </a:moveTo>
                  <a:lnTo>
                    <a:pt x="1079" y="162"/>
                  </a:lnTo>
                  <a:lnTo>
                    <a:pt x="1053" y="270"/>
                  </a:lnTo>
                  <a:lnTo>
                    <a:pt x="918" y="459"/>
                  </a:lnTo>
                  <a:lnTo>
                    <a:pt x="783" y="674"/>
                  </a:lnTo>
                  <a:lnTo>
                    <a:pt x="621" y="863"/>
                  </a:lnTo>
                  <a:lnTo>
                    <a:pt x="432" y="1025"/>
                  </a:lnTo>
                  <a:lnTo>
                    <a:pt x="271" y="1133"/>
                  </a:lnTo>
                  <a:lnTo>
                    <a:pt x="82" y="1241"/>
                  </a:lnTo>
                  <a:lnTo>
                    <a:pt x="28" y="1322"/>
                  </a:lnTo>
                  <a:lnTo>
                    <a:pt x="1" y="1402"/>
                  </a:lnTo>
                  <a:lnTo>
                    <a:pt x="28" y="1483"/>
                  </a:lnTo>
                  <a:lnTo>
                    <a:pt x="82" y="1537"/>
                  </a:lnTo>
                  <a:lnTo>
                    <a:pt x="324" y="1726"/>
                  </a:lnTo>
                  <a:lnTo>
                    <a:pt x="486" y="1807"/>
                  </a:lnTo>
                  <a:lnTo>
                    <a:pt x="648" y="1834"/>
                  </a:lnTo>
                  <a:lnTo>
                    <a:pt x="810" y="1807"/>
                  </a:lnTo>
                  <a:lnTo>
                    <a:pt x="972" y="1753"/>
                  </a:lnTo>
                  <a:lnTo>
                    <a:pt x="1268" y="1510"/>
                  </a:lnTo>
                  <a:lnTo>
                    <a:pt x="1430" y="1376"/>
                  </a:lnTo>
                  <a:lnTo>
                    <a:pt x="1592" y="1214"/>
                  </a:lnTo>
                  <a:lnTo>
                    <a:pt x="1754" y="1025"/>
                  </a:lnTo>
                  <a:lnTo>
                    <a:pt x="1888" y="809"/>
                  </a:lnTo>
                  <a:lnTo>
                    <a:pt x="2023" y="567"/>
                  </a:lnTo>
                  <a:lnTo>
                    <a:pt x="2131" y="324"/>
                  </a:lnTo>
                  <a:lnTo>
                    <a:pt x="2050" y="270"/>
                  </a:lnTo>
                  <a:lnTo>
                    <a:pt x="1700" y="135"/>
                  </a:lnTo>
                  <a:lnTo>
                    <a:pt x="1322" y="54"/>
                  </a:lnTo>
                  <a:lnTo>
                    <a:pt x="1079" y="0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1" name="Google Shape;11661;p75"/>
            <p:cNvSpPr/>
            <p:nvPr/>
          </p:nvSpPr>
          <p:spPr>
            <a:xfrm>
              <a:off x="2722539" y="4447713"/>
              <a:ext cx="83058" cy="31585"/>
            </a:xfrm>
            <a:custGeom>
              <a:avLst/>
              <a:gdLst/>
              <a:ahLst/>
              <a:cxnLst/>
              <a:rect l="l" t="t" r="r" b="b"/>
              <a:pathLst>
                <a:path w="1349" h="513" extrusionOk="0">
                  <a:moveTo>
                    <a:pt x="405" y="0"/>
                  </a:moveTo>
                  <a:lnTo>
                    <a:pt x="270" y="27"/>
                  </a:lnTo>
                  <a:lnTo>
                    <a:pt x="135" y="54"/>
                  </a:lnTo>
                  <a:lnTo>
                    <a:pt x="1" y="135"/>
                  </a:lnTo>
                  <a:lnTo>
                    <a:pt x="135" y="135"/>
                  </a:lnTo>
                  <a:lnTo>
                    <a:pt x="378" y="189"/>
                  </a:lnTo>
                  <a:lnTo>
                    <a:pt x="756" y="270"/>
                  </a:lnTo>
                  <a:lnTo>
                    <a:pt x="1106" y="405"/>
                  </a:lnTo>
                  <a:lnTo>
                    <a:pt x="1187" y="459"/>
                  </a:lnTo>
                  <a:lnTo>
                    <a:pt x="1295" y="513"/>
                  </a:lnTo>
                  <a:lnTo>
                    <a:pt x="1295" y="459"/>
                  </a:lnTo>
                  <a:lnTo>
                    <a:pt x="1349" y="432"/>
                  </a:lnTo>
                  <a:lnTo>
                    <a:pt x="1214" y="297"/>
                  </a:lnTo>
                  <a:lnTo>
                    <a:pt x="1187" y="270"/>
                  </a:lnTo>
                  <a:lnTo>
                    <a:pt x="1025" y="162"/>
                  </a:lnTo>
                  <a:lnTo>
                    <a:pt x="810" y="81"/>
                  </a:lnTo>
                  <a:lnTo>
                    <a:pt x="621" y="27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2" name="Google Shape;11662;p75"/>
            <p:cNvSpPr/>
            <p:nvPr/>
          </p:nvSpPr>
          <p:spPr>
            <a:xfrm>
              <a:off x="2724202" y="4389591"/>
              <a:ext cx="89707" cy="21673"/>
            </a:xfrm>
            <a:custGeom>
              <a:avLst/>
              <a:gdLst/>
              <a:ahLst/>
              <a:cxnLst/>
              <a:rect l="l" t="t" r="r" b="b"/>
              <a:pathLst>
                <a:path w="1457" h="352" extrusionOk="0">
                  <a:moveTo>
                    <a:pt x="567" y="1"/>
                  </a:moveTo>
                  <a:lnTo>
                    <a:pt x="351" y="28"/>
                  </a:lnTo>
                  <a:lnTo>
                    <a:pt x="216" y="82"/>
                  </a:lnTo>
                  <a:lnTo>
                    <a:pt x="82" y="162"/>
                  </a:lnTo>
                  <a:lnTo>
                    <a:pt x="1" y="243"/>
                  </a:lnTo>
                  <a:lnTo>
                    <a:pt x="82" y="216"/>
                  </a:lnTo>
                  <a:lnTo>
                    <a:pt x="378" y="189"/>
                  </a:lnTo>
                  <a:lnTo>
                    <a:pt x="756" y="216"/>
                  </a:lnTo>
                  <a:lnTo>
                    <a:pt x="1106" y="270"/>
                  </a:lnTo>
                  <a:lnTo>
                    <a:pt x="1322" y="297"/>
                  </a:lnTo>
                  <a:lnTo>
                    <a:pt x="1457" y="351"/>
                  </a:lnTo>
                  <a:lnTo>
                    <a:pt x="1457" y="324"/>
                  </a:lnTo>
                  <a:lnTo>
                    <a:pt x="1349" y="189"/>
                  </a:lnTo>
                  <a:lnTo>
                    <a:pt x="1160" y="109"/>
                  </a:lnTo>
                  <a:lnTo>
                    <a:pt x="971" y="28"/>
                  </a:lnTo>
                  <a:lnTo>
                    <a:pt x="7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3" name="Google Shape;11663;p75"/>
            <p:cNvSpPr/>
            <p:nvPr/>
          </p:nvSpPr>
          <p:spPr>
            <a:xfrm>
              <a:off x="2714227" y="4321557"/>
              <a:ext cx="103007" cy="19949"/>
            </a:xfrm>
            <a:custGeom>
              <a:avLst/>
              <a:gdLst/>
              <a:ahLst/>
              <a:cxnLst/>
              <a:rect l="l" t="t" r="r" b="b"/>
              <a:pathLst>
                <a:path w="1673" h="324" extrusionOk="0">
                  <a:moveTo>
                    <a:pt x="675" y="0"/>
                  </a:moveTo>
                  <a:lnTo>
                    <a:pt x="432" y="54"/>
                  </a:lnTo>
                  <a:lnTo>
                    <a:pt x="270" y="108"/>
                  </a:lnTo>
                  <a:lnTo>
                    <a:pt x="136" y="189"/>
                  </a:lnTo>
                  <a:lnTo>
                    <a:pt x="1" y="270"/>
                  </a:lnTo>
                  <a:lnTo>
                    <a:pt x="136" y="270"/>
                  </a:lnTo>
                  <a:lnTo>
                    <a:pt x="459" y="243"/>
                  </a:lnTo>
                  <a:lnTo>
                    <a:pt x="918" y="243"/>
                  </a:lnTo>
                  <a:lnTo>
                    <a:pt x="1349" y="270"/>
                  </a:lnTo>
                  <a:lnTo>
                    <a:pt x="1538" y="297"/>
                  </a:lnTo>
                  <a:lnTo>
                    <a:pt x="1646" y="324"/>
                  </a:lnTo>
                  <a:lnTo>
                    <a:pt x="1673" y="243"/>
                  </a:lnTo>
                  <a:lnTo>
                    <a:pt x="1538" y="162"/>
                  </a:lnTo>
                  <a:lnTo>
                    <a:pt x="1403" y="81"/>
                  </a:lnTo>
                  <a:lnTo>
                    <a:pt x="1160" y="27"/>
                  </a:lnTo>
                  <a:lnTo>
                    <a:pt x="91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4" name="Google Shape;11664;p75"/>
            <p:cNvSpPr/>
            <p:nvPr/>
          </p:nvSpPr>
          <p:spPr>
            <a:xfrm>
              <a:off x="2712565" y="4265097"/>
              <a:ext cx="101344" cy="23273"/>
            </a:xfrm>
            <a:custGeom>
              <a:avLst/>
              <a:gdLst/>
              <a:ahLst/>
              <a:cxnLst/>
              <a:rect l="l" t="t" r="r" b="b"/>
              <a:pathLst>
                <a:path w="1646" h="378" extrusionOk="0">
                  <a:moveTo>
                    <a:pt x="864" y="0"/>
                  </a:moveTo>
                  <a:lnTo>
                    <a:pt x="621" y="54"/>
                  </a:lnTo>
                  <a:lnTo>
                    <a:pt x="405" y="135"/>
                  </a:lnTo>
                  <a:lnTo>
                    <a:pt x="217" y="216"/>
                  </a:lnTo>
                  <a:lnTo>
                    <a:pt x="55" y="324"/>
                  </a:lnTo>
                  <a:lnTo>
                    <a:pt x="1" y="378"/>
                  </a:lnTo>
                  <a:lnTo>
                    <a:pt x="55" y="378"/>
                  </a:lnTo>
                  <a:lnTo>
                    <a:pt x="459" y="297"/>
                  </a:lnTo>
                  <a:lnTo>
                    <a:pt x="891" y="243"/>
                  </a:lnTo>
                  <a:lnTo>
                    <a:pt x="1322" y="216"/>
                  </a:lnTo>
                  <a:lnTo>
                    <a:pt x="1646" y="216"/>
                  </a:lnTo>
                  <a:lnTo>
                    <a:pt x="1646" y="189"/>
                  </a:lnTo>
                  <a:lnTo>
                    <a:pt x="1646" y="162"/>
                  </a:lnTo>
                  <a:lnTo>
                    <a:pt x="1511" y="81"/>
                  </a:lnTo>
                  <a:lnTo>
                    <a:pt x="1349" y="27"/>
                  </a:lnTo>
                  <a:lnTo>
                    <a:pt x="11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5" name="Google Shape;11665;p75"/>
            <p:cNvSpPr/>
            <p:nvPr/>
          </p:nvSpPr>
          <p:spPr>
            <a:xfrm>
              <a:off x="2813847" y="4266759"/>
              <a:ext cx="21673" cy="21611"/>
            </a:xfrm>
            <a:custGeom>
              <a:avLst/>
              <a:gdLst/>
              <a:ahLst/>
              <a:cxnLst/>
              <a:rect l="l" t="t" r="r" b="b"/>
              <a:pathLst>
                <a:path w="352" h="351" extrusionOk="0">
                  <a:moveTo>
                    <a:pt x="136" y="0"/>
                  </a:moveTo>
                  <a:lnTo>
                    <a:pt x="82" y="27"/>
                  </a:lnTo>
                  <a:lnTo>
                    <a:pt x="28" y="54"/>
                  </a:lnTo>
                  <a:lnTo>
                    <a:pt x="1" y="135"/>
                  </a:lnTo>
                  <a:lnTo>
                    <a:pt x="1" y="162"/>
                  </a:lnTo>
                  <a:lnTo>
                    <a:pt x="1" y="189"/>
                  </a:lnTo>
                  <a:lnTo>
                    <a:pt x="28" y="243"/>
                  </a:lnTo>
                  <a:lnTo>
                    <a:pt x="55" y="297"/>
                  </a:lnTo>
                  <a:lnTo>
                    <a:pt x="109" y="324"/>
                  </a:lnTo>
                  <a:lnTo>
                    <a:pt x="163" y="351"/>
                  </a:lnTo>
                  <a:lnTo>
                    <a:pt x="243" y="324"/>
                  </a:lnTo>
                  <a:lnTo>
                    <a:pt x="297" y="297"/>
                  </a:lnTo>
                  <a:lnTo>
                    <a:pt x="351" y="243"/>
                  </a:lnTo>
                  <a:lnTo>
                    <a:pt x="351" y="189"/>
                  </a:lnTo>
                  <a:lnTo>
                    <a:pt x="351" y="108"/>
                  </a:lnTo>
                  <a:lnTo>
                    <a:pt x="324" y="54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6" name="Google Shape;11666;p75"/>
            <p:cNvSpPr/>
            <p:nvPr/>
          </p:nvSpPr>
          <p:spPr>
            <a:xfrm>
              <a:off x="2815510" y="4329807"/>
              <a:ext cx="21673" cy="21673"/>
            </a:xfrm>
            <a:custGeom>
              <a:avLst/>
              <a:gdLst/>
              <a:ahLst/>
              <a:cxnLst/>
              <a:rect l="l" t="t" r="r" b="b"/>
              <a:pathLst>
                <a:path w="352" h="352" extrusionOk="0">
                  <a:moveTo>
                    <a:pt x="189" y="1"/>
                  </a:moveTo>
                  <a:lnTo>
                    <a:pt x="82" y="28"/>
                  </a:lnTo>
                  <a:lnTo>
                    <a:pt x="28" y="109"/>
                  </a:lnTo>
                  <a:lnTo>
                    <a:pt x="1" y="163"/>
                  </a:lnTo>
                  <a:lnTo>
                    <a:pt x="1" y="190"/>
                  </a:lnTo>
                  <a:lnTo>
                    <a:pt x="1" y="244"/>
                  </a:lnTo>
                  <a:lnTo>
                    <a:pt x="55" y="298"/>
                  </a:lnTo>
                  <a:lnTo>
                    <a:pt x="109" y="352"/>
                  </a:lnTo>
                  <a:lnTo>
                    <a:pt x="243" y="352"/>
                  </a:lnTo>
                  <a:lnTo>
                    <a:pt x="297" y="325"/>
                  </a:lnTo>
                  <a:lnTo>
                    <a:pt x="324" y="271"/>
                  </a:lnTo>
                  <a:lnTo>
                    <a:pt x="351" y="190"/>
                  </a:lnTo>
                  <a:lnTo>
                    <a:pt x="351" y="136"/>
                  </a:lnTo>
                  <a:lnTo>
                    <a:pt x="324" y="82"/>
                  </a:lnTo>
                  <a:lnTo>
                    <a:pt x="270" y="28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7" name="Google Shape;11667;p75"/>
            <p:cNvSpPr/>
            <p:nvPr/>
          </p:nvSpPr>
          <p:spPr>
            <a:xfrm>
              <a:off x="2813847" y="4399566"/>
              <a:ext cx="23335" cy="21673"/>
            </a:xfrm>
            <a:custGeom>
              <a:avLst/>
              <a:gdLst/>
              <a:ahLst/>
              <a:cxnLst/>
              <a:rect l="l" t="t" r="r" b="b"/>
              <a:pathLst>
                <a:path w="379" h="352" extrusionOk="0">
                  <a:moveTo>
                    <a:pt x="136" y="0"/>
                  </a:moveTo>
                  <a:lnTo>
                    <a:pt x="82" y="27"/>
                  </a:lnTo>
                  <a:lnTo>
                    <a:pt x="28" y="81"/>
                  </a:lnTo>
                  <a:lnTo>
                    <a:pt x="1" y="162"/>
                  </a:lnTo>
                  <a:lnTo>
                    <a:pt x="1" y="189"/>
                  </a:lnTo>
                  <a:lnTo>
                    <a:pt x="28" y="243"/>
                  </a:lnTo>
                  <a:lnTo>
                    <a:pt x="55" y="297"/>
                  </a:lnTo>
                  <a:lnTo>
                    <a:pt x="109" y="324"/>
                  </a:lnTo>
                  <a:lnTo>
                    <a:pt x="163" y="351"/>
                  </a:lnTo>
                  <a:lnTo>
                    <a:pt x="243" y="351"/>
                  </a:lnTo>
                  <a:lnTo>
                    <a:pt x="297" y="297"/>
                  </a:lnTo>
                  <a:lnTo>
                    <a:pt x="351" y="243"/>
                  </a:lnTo>
                  <a:lnTo>
                    <a:pt x="378" y="189"/>
                  </a:lnTo>
                  <a:lnTo>
                    <a:pt x="351" y="108"/>
                  </a:lnTo>
                  <a:lnTo>
                    <a:pt x="324" y="54"/>
                  </a:lnTo>
                  <a:lnTo>
                    <a:pt x="270" y="27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8" name="Google Shape;11668;p75"/>
            <p:cNvSpPr/>
            <p:nvPr/>
          </p:nvSpPr>
          <p:spPr>
            <a:xfrm>
              <a:off x="2800610" y="4470925"/>
              <a:ext cx="21611" cy="21673"/>
            </a:xfrm>
            <a:custGeom>
              <a:avLst/>
              <a:gdLst/>
              <a:ahLst/>
              <a:cxnLst/>
              <a:rect l="l" t="t" r="r" b="b"/>
              <a:pathLst>
                <a:path w="351" h="352" extrusionOk="0">
                  <a:moveTo>
                    <a:pt x="135" y="1"/>
                  </a:moveTo>
                  <a:lnTo>
                    <a:pt x="81" y="55"/>
                  </a:lnTo>
                  <a:lnTo>
                    <a:pt x="27" y="82"/>
                  </a:lnTo>
                  <a:lnTo>
                    <a:pt x="27" y="136"/>
                  </a:lnTo>
                  <a:lnTo>
                    <a:pt x="0" y="163"/>
                  </a:lnTo>
                  <a:lnTo>
                    <a:pt x="27" y="244"/>
                  </a:lnTo>
                  <a:lnTo>
                    <a:pt x="54" y="298"/>
                  </a:lnTo>
                  <a:lnTo>
                    <a:pt x="108" y="352"/>
                  </a:lnTo>
                  <a:lnTo>
                    <a:pt x="243" y="352"/>
                  </a:lnTo>
                  <a:lnTo>
                    <a:pt x="297" y="325"/>
                  </a:lnTo>
                  <a:lnTo>
                    <a:pt x="351" y="271"/>
                  </a:lnTo>
                  <a:lnTo>
                    <a:pt x="351" y="190"/>
                  </a:lnTo>
                  <a:lnTo>
                    <a:pt x="351" y="136"/>
                  </a:lnTo>
                  <a:lnTo>
                    <a:pt x="324" y="55"/>
                  </a:lnTo>
                  <a:lnTo>
                    <a:pt x="270" y="28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9" name="Google Shape;11669;p75"/>
            <p:cNvSpPr/>
            <p:nvPr/>
          </p:nvSpPr>
          <p:spPr>
            <a:xfrm>
              <a:off x="3481264" y="4507498"/>
              <a:ext cx="121293" cy="131206"/>
            </a:xfrm>
            <a:custGeom>
              <a:avLst/>
              <a:gdLst/>
              <a:ahLst/>
              <a:cxnLst/>
              <a:rect l="l" t="t" r="r" b="b"/>
              <a:pathLst>
                <a:path w="1970" h="2131" extrusionOk="0">
                  <a:moveTo>
                    <a:pt x="1403" y="0"/>
                  </a:moveTo>
                  <a:lnTo>
                    <a:pt x="1241" y="54"/>
                  </a:lnTo>
                  <a:lnTo>
                    <a:pt x="1052" y="135"/>
                  </a:lnTo>
                  <a:lnTo>
                    <a:pt x="918" y="216"/>
                  </a:lnTo>
                  <a:lnTo>
                    <a:pt x="756" y="297"/>
                  </a:lnTo>
                  <a:lnTo>
                    <a:pt x="621" y="405"/>
                  </a:lnTo>
                  <a:lnTo>
                    <a:pt x="513" y="540"/>
                  </a:lnTo>
                  <a:lnTo>
                    <a:pt x="297" y="809"/>
                  </a:lnTo>
                  <a:lnTo>
                    <a:pt x="163" y="1106"/>
                  </a:lnTo>
                  <a:lnTo>
                    <a:pt x="55" y="1429"/>
                  </a:lnTo>
                  <a:lnTo>
                    <a:pt x="1" y="1753"/>
                  </a:lnTo>
                  <a:lnTo>
                    <a:pt x="1" y="2130"/>
                  </a:lnTo>
                  <a:lnTo>
                    <a:pt x="1969" y="1699"/>
                  </a:lnTo>
                  <a:lnTo>
                    <a:pt x="1861" y="1348"/>
                  </a:lnTo>
                  <a:lnTo>
                    <a:pt x="1727" y="944"/>
                  </a:lnTo>
                  <a:lnTo>
                    <a:pt x="1565" y="486"/>
                  </a:lnTo>
                  <a:lnTo>
                    <a:pt x="1403" y="0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0" name="Google Shape;11670;p75"/>
            <p:cNvSpPr/>
            <p:nvPr/>
          </p:nvSpPr>
          <p:spPr>
            <a:xfrm>
              <a:off x="3499550" y="4665178"/>
              <a:ext cx="1724" cy="1724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7" y="1"/>
                  </a:moveTo>
                  <a:lnTo>
                    <a:pt x="0" y="28"/>
                  </a:lnTo>
                  <a:lnTo>
                    <a:pt x="27" y="28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936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1" name="Google Shape;11671;p75"/>
            <p:cNvSpPr/>
            <p:nvPr/>
          </p:nvSpPr>
          <p:spPr>
            <a:xfrm>
              <a:off x="3293661" y="4225261"/>
              <a:ext cx="273986" cy="444966"/>
            </a:xfrm>
            <a:custGeom>
              <a:avLst/>
              <a:gdLst/>
              <a:ahLst/>
              <a:cxnLst/>
              <a:rect l="l" t="t" r="r" b="b"/>
              <a:pathLst>
                <a:path w="4450" h="7227" extrusionOk="0">
                  <a:moveTo>
                    <a:pt x="4342" y="0"/>
                  </a:moveTo>
                  <a:lnTo>
                    <a:pt x="4126" y="54"/>
                  </a:lnTo>
                  <a:lnTo>
                    <a:pt x="3587" y="189"/>
                  </a:lnTo>
                  <a:lnTo>
                    <a:pt x="2805" y="324"/>
                  </a:lnTo>
                  <a:lnTo>
                    <a:pt x="1861" y="459"/>
                  </a:lnTo>
                  <a:lnTo>
                    <a:pt x="2050" y="1106"/>
                  </a:lnTo>
                  <a:lnTo>
                    <a:pt x="2212" y="1160"/>
                  </a:lnTo>
                  <a:lnTo>
                    <a:pt x="2239" y="1106"/>
                  </a:lnTo>
                  <a:lnTo>
                    <a:pt x="2266" y="1052"/>
                  </a:lnTo>
                  <a:lnTo>
                    <a:pt x="2320" y="1025"/>
                  </a:lnTo>
                  <a:lnTo>
                    <a:pt x="2374" y="998"/>
                  </a:lnTo>
                  <a:lnTo>
                    <a:pt x="2455" y="998"/>
                  </a:lnTo>
                  <a:lnTo>
                    <a:pt x="2508" y="1025"/>
                  </a:lnTo>
                  <a:lnTo>
                    <a:pt x="2535" y="1079"/>
                  </a:lnTo>
                  <a:lnTo>
                    <a:pt x="2562" y="1160"/>
                  </a:lnTo>
                  <a:lnTo>
                    <a:pt x="2562" y="1241"/>
                  </a:lnTo>
                  <a:lnTo>
                    <a:pt x="2535" y="1294"/>
                  </a:lnTo>
                  <a:lnTo>
                    <a:pt x="2481" y="1321"/>
                  </a:lnTo>
                  <a:lnTo>
                    <a:pt x="2401" y="1348"/>
                  </a:lnTo>
                  <a:lnTo>
                    <a:pt x="2347" y="1348"/>
                  </a:lnTo>
                  <a:lnTo>
                    <a:pt x="2293" y="1321"/>
                  </a:lnTo>
                  <a:lnTo>
                    <a:pt x="2239" y="1294"/>
                  </a:lnTo>
                  <a:lnTo>
                    <a:pt x="2212" y="1241"/>
                  </a:lnTo>
                  <a:lnTo>
                    <a:pt x="2104" y="1241"/>
                  </a:lnTo>
                  <a:lnTo>
                    <a:pt x="2266" y="2076"/>
                  </a:lnTo>
                  <a:lnTo>
                    <a:pt x="2401" y="2130"/>
                  </a:lnTo>
                  <a:lnTo>
                    <a:pt x="2481" y="2050"/>
                  </a:lnTo>
                  <a:lnTo>
                    <a:pt x="2562" y="2023"/>
                  </a:lnTo>
                  <a:lnTo>
                    <a:pt x="2643" y="2023"/>
                  </a:lnTo>
                  <a:lnTo>
                    <a:pt x="2697" y="2076"/>
                  </a:lnTo>
                  <a:lnTo>
                    <a:pt x="2724" y="2130"/>
                  </a:lnTo>
                  <a:lnTo>
                    <a:pt x="2751" y="2184"/>
                  </a:lnTo>
                  <a:lnTo>
                    <a:pt x="2751" y="2265"/>
                  </a:lnTo>
                  <a:lnTo>
                    <a:pt x="2724" y="2319"/>
                  </a:lnTo>
                  <a:lnTo>
                    <a:pt x="2670" y="2346"/>
                  </a:lnTo>
                  <a:lnTo>
                    <a:pt x="2589" y="2373"/>
                  </a:lnTo>
                  <a:lnTo>
                    <a:pt x="2535" y="2373"/>
                  </a:lnTo>
                  <a:lnTo>
                    <a:pt x="2455" y="2346"/>
                  </a:lnTo>
                  <a:lnTo>
                    <a:pt x="2428" y="2292"/>
                  </a:lnTo>
                  <a:lnTo>
                    <a:pt x="2401" y="2238"/>
                  </a:lnTo>
                  <a:lnTo>
                    <a:pt x="2293" y="2211"/>
                  </a:lnTo>
                  <a:lnTo>
                    <a:pt x="2374" y="2724"/>
                  </a:lnTo>
                  <a:lnTo>
                    <a:pt x="2428" y="3209"/>
                  </a:lnTo>
                  <a:lnTo>
                    <a:pt x="2562" y="3317"/>
                  </a:lnTo>
                  <a:lnTo>
                    <a:pt x="2562" y="3263"/>
                  </a:lnTo>
                  <a:lnTo>
                    <a:pt x="2616" y="3182"/>
                  </a:lnTo>
                  <a:lnTo>
                    <a:pt x="2670" y="3155"/>
                  </a:lnTo>
                  <a:lnTo>
                    <a:pt x="2724" y="3128"/>
                  </a:lnTo>
                  <a:lnTo>
                    <a:pt x="2805" y="3128"/>
                  </a:lnTo>
                  <a:lnTo>
                    <a:pt x="2859" y="3182"/>
                  </a:lnTo>
                  <a:lnTo>
                    <a:pt x="2886" y="3236"/>
                  </a:lnTo>
                  <a:lnTo>
                    <a:pt x="2913" y="3290"/>
                  </a:lnTo>
                  <a:lnTo>
                    <a:pt x="2913" y="3371"/>
                  </a:lnTo>
                  <a:lnTo>
                    <a:pt x="2886" y="3425"/>
                  </a:lnTo>
                  <a:lnTo>
                    <a:pt x="2832" y="3479"/>
                  </a:lnTo>
                  <a:lnTo>
                    <a:pt x="2697" y="3479"/>
                  </a:lnTo>
                  <a:lnTo>
                    <a:pt x="2643" y="3452"/>
                  </a:lnTo>
                  <a:lnTo>
                    <a:pt x="2589" y="3398"/>
                  </a:lnTo>
                  <a:lnTo>
                    <a:pt x="2562" y="3344"/>
                  </a:lnTo>
                  <a:lnTo>
                    <a:pt x="2428" y="3344"/>
                  </a:lnTo>
                  <a:lnTo>
                    <a:pt x="2455" y="3829"/>
                  </a:lnTo>
                  <a:lnTo>
                    <a:pt x="2455" y="4234"/>
                  </a:lnTo>
                  <a:lnTo>
                    <a:pt x="2455" y="4288"/>
                  </a:lnTo>
                  <a:lnTo>
                    <a:pt x="2562" y="4369"/>
                  </a:lnTo>
                  <a:lnTo>
                    <a:pt x="2616" y="4342"/>
                  </a:lnTo>
                  <a:lnTo>
                    <a:pt x="2697" y="4315"/>
                  </a:lnTo>
                  <a:lnTo>
                    <a:pt x="2751" y="4342"/>
                  </a:lnTo>
                  <a:lnTo>
                    <a:pt x="2832" y="4369"/>
                  </a:lnTo>
                  <a:lnTo>
                    <a:pt x="2859" y="4422"/>
                  </a:lnTo>
                  <a:lnTo>
                    <a:pt x="2886" y="4476"/>
                  </a:lnTo>
                  <a:lnTo>
                    <a:pt x="2886" y="4557"/>
                  </a:lnTo>
                  <a:lnTo>
                    <a:pt x="2832" y="4611"/>
                  </a:lnTo>
                  <a:lnTo>
                    <a:pt x="2778" y="4665"/>
                  </a:lnTo>
                  <a:lnTo>
                    <a:pt x="2643" y="4665"/>
                  </a:lnTo>
                  <a:lnTo>
                    <a:pt x="2589" y="4638"/>
                  </a:lnTo>
                  <a:lnTo>
                    <a:pt x="2562" y="4584"/>
                  </a:lnTo>
                  <a:lnTo>
                    <a:pt x="2535" y="4503"/>
                  </a:lnTo>
                  <a:lnTo>
                    <a:pt x="2535" y="4476"/>
                  </a:lnTo>
                  <a:lnTo>
                    <a:pt x="2428" y="4449"/>
                  </a:lnTo>
                  <a:lnTo>
                    <a:pt x="2374" y="4692"/>
                  </a:lnTo>
                  <a:lnTo>
                    <a:pt x="2266" y="4962"/>
                  </a:lnTo>
                  <a:lnTo>
                    <a:pt x="2158" y="5177"/>
                  </a:lnTo>
                  <a:lnTo>
                    <a:pt x="2050" y="5393"/>
                  </a:lnTo>
                  <a:lnTo>
                    <a:pt x="1915" y="5582"/>
                  </a:lnTo>
                  <a:lnTo>
                    <a:pt x="1780" y="5744"/>
                  </a:lnTo>
                  <a:lnTo>
                    <a:pt x="1511" y="6013"/>
                  </a:lnTo>
                  <a:lnTo>
                    <a:pt x="1376" y="6121"/>
                  </a:lnTo>
                  <a:lnTo>
                    <a:pt x="1214" y="6175"/>
                  </a:lnTo>
                  <a:lnTo>
                    <a:pt x="1052" y="6175"/>
                  </a:lnTo>
                  <a:lnTo>
                    <a:pt x="891" y="6121"/>
                  </a:lnTo>
                  <a:lnTo>
                    <a:pt x="594" y="5959"/>
                  </a:lnTo>
                  <a:lnTo>
                    <a:pt x="513" y="5906"/>
                  </a:lnTo>
                  <a:lnTo>
                    <a:pt x="486" y="5825"/>
                  </a:lnTo>
                  <a:lnTo>
                    <a:pt x="513" y="5744"/>
                  </a:lnTo>
                  <a:lnTo>
                    <a:pt x="567" y="5690"/>
                  </a:lnTo>
                  <a:lnTo>
                    <a:pt x="675" y="5582"/>
                  </a:lnTo>
                  <a:lnTo>
                    <a:pt x="513" y="5717"/>
                  </a:lnTo>
                  <a:lnTo>
                    <a:pt x="351" y="5825"/>
                  </a:lnTo>
                  <a:lnTo>
                    <a:pt x="243" y="5879"/>
                  </a:lnTo>
                  <a:lnTo>
                    <a:pt x="1" y="5932"/>
                  </a:lnTo>
                  <a:lnTo>
                    <a:pt x="216" y="6229"/>
                  </a:lnTo>
                  <a:lnTo>
                    <a:pt x="378" y="6553"/>
                  </a:lnTo>
                  <a:lnTo>
                    <a:pt x="513" y="6876"/>
                  </a:lnTo>
                  <a:lnTo>
                    <a:pt x="594" y="7227"/>
                  </a:lnTo>
                  <a:lnTo>
                    <a:pt x="3048" y="6714"/>
                  </a:lnTo>
                  <a:lnTo>
                    <a:pt x="3048" y="6337"/>
                  </a:lnTo>
                  <a:lnTo>
                    <a:pt x="3102" y="6013"/>
                  </a:lnTo>
                  <a:lnTo>
                    <a:pt x="3210" y="5690"/>
                  </a:lnTo>
                  <a:lnTo>
                    <a:pt x="3344" y="5393"/>
                  </a:lnTo>
                  <a:lnTo>
                    <a:pt x="3560" y="5124"/>
                  </a:lnTo>
                  <a:lnTo>
                    <a:pt x="3668" y="4989"/>
                  </a:lnTo>
                  <a:lnTo>
                    <a:pt x="3803" y="4881"/>
                  </a:lnTo>
                  <a:lnTo>
                    <a:pt x="3965" y="4800"/>
                  </a:lnTo>
                  <a:lnTo>
                    <a:pt x="4099" y="4719"/>
                  </a:lnTo>
                  <a:lnTo>
                    <a:pt x="4288" y="4638"/>
                  </a:lnTo>
                  <a:lnTo>
                    <a:pt x="4450" y="4584"/>
                  </a:lnTo>
                  <a:lnTo>
                    <a:pt x="4342" y="4153"/>
                  </a:lnTo>
                  <a:lnTo>
                    <a:pt x="4288" y="3721"/>
                  </a:lnTo>
                  <a:lnTo>
                    <a:pt x="4261" y="3371"/>
                  </a:lnTo>
                  <a:lnTo>
                    <a:pt x="4261" y="2993"/>
                  </a:lnTo>
                  <a:lnTo>
                    <a:pt x="4315" y="2211"/>
                  </a:lnTo>
                  <a:lnTo>
                    <a:pt x="4369" y="1753"/>
                  </a:lnTo>
                  <a:lnTo>
                    <a:pt x="4369" y="1241"/>
                  </a:lnTo>
                  <a:lnTo>
                    <a:pt x="4369" y="647"/>
                  </a:lnTo>
                  <a:lnTo>
                    <a:pt x="4342" y="0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2" name="Google Shape;11672;p75"/>
            <p:cNvSpPr/>
            <p:nvPr/>
          </p:nvSpPr>
          <p:spPr>
            <a:xfrm>
              <a:off x="3233876" y="4590494"/>
              <a:ext cx="96357" cy="99682"/>
            </a:xfrm>
            <a:custGeom>
              <a:avLst/>
              <a:gdLst/>
              <a:ahLst/>
              <a:cxnLst/>
              <a:rect l="l" t="t" r="r" b="b"/>
              <a:pathLst>
                <a:path w="1565" h="1619" extrusionOk="0">
                  <a:moveTo>
                    <a:pt x="972" y="0"/>
                  </a:moveTo>
                  <a:lnTo>
                    <a:pt x="783" y="81"/>
                  </a:lnTo>
                  <a:lnTo>
                    <a:pt x="594" y="162"/>
                  </a:lnTo>
                  <a:lnTo>
                    <a:pt x="405" y="270"/>
                  </a:lnTo>
                  <a:lnTo>
                    <a:pt x="244" y="432"/>
                  </a:lnTo>
                  <a:lnTo>
                    <a:pt x="163" y="540"/>
                  </a:lnTo>
                  <a:lnTo>
                    <a:pt x="109" y="648"/>
                  </a:lnTo>
                  <a:lnTo>
                    <a:pt x="55" y="756"/>
                  </a:lnTo>
                  <a:lnTo>
                    <a:pt x="28" y="890"/>
                  </a:lnTo>
                  <a:lnTo>
                    <a:pt x="1" y="1052"/>
                  </a:lnTo>
                  <a:lnTo>
                    <a:pt x="1" y="1214"/>
                  </a:lnTo>
                  <a:lnTo>
                    <a:pt x="1" y="1403"/>
                  </a:lnTo>
                  <a:lnTo>
                    <a:pt x="55" y="1618"/>
                  </a:lnTo>
                  <a:lnTo>
                    <a:pt x="1565" y="1295"/>
                  </a:lnTo>
                  <a:lnTo>
                    <a:pt x="1484" y="944"/>
                  </a:lnTo>
                  <a:lnTo>
                    <a:pt x="1349" y="621"/>
                  </a:lnTo>
                  <a:lnTo>
                    <a:pt x="1187" y="297"/>
                  </a:lnTo>
                  <a:lnTo>
                    <a:pt x="9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3" name="Google Shape;11673;p75"/>
            <p:cNvSpPr/>
            <p:nvPr/>
          </p:nvSpPr>
          <p:spPr>
            <a:xfrm>
              <a:off x="3232214" y="4612105"/>
              <a:ext cx="390231" cy="129543"/>
            </a:xfrm>
            <a:custGeom>
              <a:avLst/>
              <a:gdLst/>
              <a:ahLst/>
              <a:cxnLst/>
              <a:rect l="l" t="t" r="r" b="b"/>
              <a:pathLst>
                <a:path w="6338" h="2104" extrusionOk="0">
                  <a:moveTo>
                    <a:pt x="6014" y="0"/>
                  </a:moveTo>
                  <a:lnTo>
                    <a:pt x="4046" y="431"/>
                  </a:lnTo>
                  <a:lnTo>
                    <a:pt x="1592" y="944"/>
                  </a:lnTo>
                  <a:lnTo>
                    <a:pt x="82" y="1267"/>
                  </a:lnTo>
                  <a:lnTo>
                    <a:pt x="28" y="1294"/>
                  </a:lnTo>
                  <a:lnTo>
                    <a:pt x="1" y="2103"/>
                  </a:lnTo>
                  <a:lnTo>
                    <a:pt x="3992" y="1321"/>
                  </a:lnTo>
                  <a:lnTo>
                    <a:pt x="4342" y="890"/>
                  </a:lnTo>
                  <a:lnTo>
                    <a:pt x="4369" y="863"/>
                  </a:lnTo>
                  <a:lnTo>
                    <a:pt x="4369" y="890"/>
                  </a:lnTo>
                  <a:lnTo>
                    <a:pt x="4666" y="1186"/>
                  </a:lnTo>
                  <a:lnTo>
                    <a:pt x="6338" y="809"/>
                  </a:lnTo>
                  <a:lnTo>
                    <a:pt x="606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4" name="Google Shape;11674;p75"/>
            <p:cNvSpPr/>
            <p:nvPr/>
          </p:nvSpPr>
          <p:spPr>
            <a:xfrm>
              <a:off x="3092758" y="3320430"/>
              <a:ext cx="469964" cy="863396"/>
            </a:xfrm>
            <a:custGeom>
              <a:avLst/>
              <a:gdLst/>
              <a:ahLst/>
              <a:cxnLst/>
              <a:rect l="l" t="t" r="r" b="b"/>
              <a:pathLst>
                <a:path w="7633" h="14023" extrusionOk="0">
                  <a:moveTo>
                    <a:pt x="6284" y="7847"/>
                  </a:moveTo>
                  <a:lnTo>
                    <a:pt x="5744" y="7955"/>
                  </a:lnTo>
                  <a:lnTo>
                    <a:pt x="5205" y="8063"/>
                  </a:lnTo>
                  <a:lnTo>
                    <a:pt x="4989" y="8117"/>
                  </a:lnTo>
                  <a:lnTo>
                    <a:pt x="6284" y="7847"/>
                  </a:lnTo>
                  <a:close/>
                  <a:moveTo>
                    <a:pt x="6230" y="8899"/>
                  </a:moveTo>
                  <a:lnTo>
                    <a:pt x="6284" y="8926"/>
                  </a:lnTo>
                  <a:lnTo>
                    <a:pt x="6338" y="8953"/>
                  </a:lnTo>
                  <a:lnTo>
                    <a:pt x="6392" y="9007"/>
                  </a:lnTo>
                  <a:lnTo>
                    <a:pt x="6392" y="9087"/>
                  </a:lnTo>
                  <a:lnTo>
                    <a:pt x="6365" y="9141"/>
                  </a:lnTo>
                  <a:lnTo>
                    <a:pt x="6338" y="9195"/>
                  </a:lnTo>
                  <a:lnTo>
                    <a:pt x="6257" y="9222"/>
                  </a:lnTo>
                  <a:lnTo>
                    <a:pt x="6203" y="9222"/>
                  </a:lnTo>
                  <a:lnTo>
                    <a:pt x="6122" y="9195"/>
                  </a:lnTo>
                  <a:lnTo>
                    <a:pt x="6068" y="9168"/>
                  </a:lnTo>
                  <a:lnTo>
                    <a:pt x="6041" y="9114"/>
                  </a:lnTo>
                  <a:lnTo>
                    <a:pt x="6041" y="9033"/>
                  </a:lnTo>
                  <a:lnTo>
                    <a:pt x="6041" y="8980"/>
                  </a:lnTo>
                  <a:lnTo>
                    <a:pt x="6095" y="8926"/>
                  </a:lnTo>
                  <a:lnTo>
                    <a:pt x="6149" y="8899"/>
                  </a:lnTo>
                  <a:close/>
                  <a:moveTo>
                    <a:pt x="6284" y="7847"/>
                  </a:moveTo>
                  <a:lnTo>
                    <a:pt x="4127" y="8359"/>
                  </a:lnTo>
                  <a:lnTo>
                    <a:pt x="4774" y="9195"/>
                  </a:lnTo>
                  <a:lnTo>
                    <a:pt x="6419" y="9573"/>
                  </a:lnTo>
                  <a:lnTo>
                    <a:pt x="6634" y="9168"/>
                  </a:lnTo>
                  <a:lnTo>
                    <a:pt x="6850" y="8764"/>
                  </a:lnTo>
                  <a:lnTo>
                    <a:pt x="6284" y="7847"/>
                  </a:lnTo>
                  <a:close/>
                  <a:moveTo>
                    <a:pt x="1" y="0"/>
                  </a:moveTo>
                  <a:lnTo>
                    <a:pt x="1" y="512"/>
                  </a:lnTo>
                  <a:lnTo>
                    <a:pt x="28" y="1025"/>
                  </a:lnTo>
                  <a:lnTo>
                    <a:pt x="109" y="1537"/>
                  </a:lnTo>
                  <a:lnTo>
                    <a:pt x="190" y="1996"/>
                  </a:lnTo>
                  <a:lnTo>
                    <a:pt x="271" y="2184"/>
                  </a:lnTo>
                  <a:lnTo>
                    <a:pt x="351" y="2373"/>
                  </a:lnTo>
                  <a:lnTo>
                    <a:pt x="432" y="2535"/>
                  </a:lnTo>
                  <a:lnTo>
                    <a:pt x="540" y="2670"/>
                  </a:lnTo>
                  <a:lnTo>
                    <a:pt x="648" y="2778"/>
                  </a:lnTo>
                  <a:lnTo>
                    <a:pt x="783" y="2858"/>
                  </a:lnTo>
                  <a:lnTo>
                    <a:pt x="945" y="2912"/>
                  </a:lnTo>
                  <a:lnTo>
                    <a:pt x="1106" y="2939"/>
                  </a:lnTo>
                  <a:lnTo>
                    <a:pt x="1106" y="3236"/>
                  </a:lnTo>
                  <a:lnTo>
                    <a:pt x="1160" y="7254"/>
                  </a:lnTo>
                  <a:lnTo>
                    <a:pt x="1187" y="7496"/>
                  </a:lnTo>
                  <a:lnTo>
                    <a:pt x="1160" y="7847"/>
                  </a:lnTo>
                  <a:lnTo>
                    <a:pt x="1187" y="8225"/>
                  </a:lnTo>
                  <a:lnTo>
                    <a:pt x="1241" y="8656"/>
                  </a:lnTo>
                  <a:lnTo>
                    <a:pt x="1322" y="9114"/>
                  </a:lnTo>
                  <a:lnTo>
                    <a:pt x="1511" y="9977"/>
                  </a:lnTo>
                  <a:lnTo>
                    <a:pt x="1592" y="10382"/>
                  </a:lnTo>
                  <a:lnTo>
                    <a:pt x="1700" y="10705"/>
                  </a:lnTo>
                  <a:lnTo>
                    <a:pt x="2401" y="12215"/>
                  </a:lnTo>
                  <a:lnTo>
                    <a:pt x="2778" y="12620"/>
                  </a:lnTo>
                  <a:lnTo>
                    <a:pt x="2967" y="12809"/>
                  </a:lnTo>
                  <a:lnTo>
                    <a:pt x="3183" y="12997"/>
                  </a:lnTo>
                  <a:lnTo>
                    <a:pt x="3399" y="13159"/>
                  </a:lnTo>
                  <a:lnTo>
                    <a:pt x="3641" y="13321"/>
                  </a:lnTo>
                  <a:lnTo>
                    <a:pt x="3884" y="13456"/>
                  </a:lnTo>
                  <a:lnTo>
                    <a:pt x="4127" y="13564"/>
                  </a:lnTo>
                  <a:lnTo>
                    <a:pt x="4127" y="13429"/>
                  </a:lnTo>
                  <a:lnTo>
                    <a:pt x="4100" y="13321"/>
                  </a:lnTo>
                  <a:lnTo>
                    <a:pt x="4019" y="13078"/>
                  </a:lnTo>
                  <a:lnTo>
                    <a:pt x="3911" y="12863"/>
                  </a:lnTo>
                  <a:lnTo>
                    <a:pt x="3884" y="12782"/>
                  </a:lnTo>
                  <a:lnTo>
                    <a:pt x="3884" y="12674"/>
                  </a:lnTo>
                  <a:lnTo>
                    <a:pt x="4046" y="12916"/>
                  </a:lnTo>
                  <a:lnTo>
                    <a:pt x="4207" y="13105"/>
                  </a:lnTo>
                  <a:lnTo>
                    <a:pt x="4423" y="13294"/>
                  </a:lnTo>
                  <a:lnTo>
                    <a:pt x="4612" y="13456"/>
                  </a:lnTo>
                  <a:lnTo>
                    <a:pt x="4855" y="13618"/>
                  </a:lnTo>
                  <a:lnTo>
                    <a:pt x="5070" y="13752"/>
                  </a:lnTo>
                  <a:lnTo>
                    <a:pt x="5556" y="13968"/>
                  </a:lnTo>
                  <a:lnTo>
                    <a:pt x="5691" y="13995"/>
                  </a:lnTo>
                  <a:lnTo>
                    <a:pt x="5798" y="14022"/>
                  </a:lnTo>
                  <a:lnTo>
                    <a:pt x="5906" y="13995"/>
                  </a:lnTo>
                  <a:lnTo>
                    <a:pt x="6041" y="13968"/>
                  </a:lnTo>
                  <a:lnTo>
                    <a:pt x="6149" y="13941"/>
                  </a:lnTo>
                  <a:lnTo>
                    <a:pt x="6257" y="13887"/>
                  </a:lnTo>
                  <a:lnTo>
                    <a:pt x="6446" y="13725"/>
                  </a:lnTo>
                  <a:lnTo>
                    <a:pt x="6607" y="13510"/>
                  </a:lnTo>
                  <a:lnTo>
                    <a:pt x="6742" y="13294"/>
                  </a:lnTo>
                  <a:lnTo>
                    <a:pt x="6823" y="13051"/>
                  </a:lnTo>
                  <a:lnTo>
                    <a:pt x="6850" y="12809"/>
                  </a:lnTo>
                  <a:lnTo>
                    <a:pt x="6931" y="12997"/>
                  </a:lnTo>
                  <a:lnTo>
                    <a:pt x="6958" y="13186"/>
                  </a:lnTo>
                  <a:lnTo>
                    <a:pt x="6985" y="13564"/>
                  </a:lnTo>
                  <a:lnTo>
                    <a:pt x="7201" y="13456"/>
                  </a:lnTo>
                  <a:lnTo>
                    <a:pt x="7389" y="13294"/>
                  </a:lnTo>
                  <a:lnTo>
                    <a:pt x="7524" y="13105"/>
                  </a:lnTo>
                  <a:lnTo>
                    <a:pt x="7632" y="12916"/>
                  </a:lnTo>
                  <a:lnTo>
                    <a:pt x="7497" y="12458"/>
                  </a:lnTo>
                  <a:lnTo>
                    <a:pt x="7335" y="12000"/>
                  </a:lnTo>
                  <a:lnTo>
                    <a:pt x="7012" y="11029"/>
                  </a:lnTo>
                  <a:lnTo>
                    <a:pt x="6823" y="11164"/>
                  </a:lnTo>
                  <a:lnTo>
                    <a:pt x="6634" y="11245"/>
                  </a:lnTo>
                  <a:lnTo>
                    <a:pt x="6473" y="11299"/>
                  </a:lnTo>
                  <a:lnTo>
                    <a:pt x="6284" y="11326"/>
                  </a:lnTo>
                  <a:lnTo>
                    <a:pt x="6122" y="11326"/>
                  </a:lnTo>
                  <a:lnTo>
                    <a:pt x="5960" y="11299"/>
                  </a:lnTo>
                  <a:lnTo>
                    <a:pt x="5798" y="11272"/>
                  </a:lnTo>
                  <a:lnTo>
                    <a:pt x="5664" y="11218"/>
                  </a:lnTo>
                  <a:lnTo>
                    <a:pt x="5529" y="11137"/>
                  </a:lnTo>
                  <a:lnTo>
                    <a:pt x="5394" y="11029"/>
                  </a:lnTo>
                  <a:lnTo>
                    <a:pt x="5151" y="10813"/>
                  </a:lnTo>
                  <a:lnTo>
                    <a:pt x="4936" y="10517"/>
                  </a:lnTo>
                  <a:lnTo>
                    <a:pt x="4720" y="10220"/>
                  </a:lnTo>
                  <a:lnTo>
                    <a:pt x="4558" y="9896"/>
                  </a:lnTo>
                  <a:lnTo>
                    <a:pt x="4423" y="9573"/>
                  </a:lnTo>
                  <a:lnTo>
                    <a:pt x="4181" y="8980"/>
                  </a:lnTo>
                  <a:lnTo>
                    <a:pt x="4046" y="8521"/>
                  </a:lnTo>
                  <a:lnTo>
                    <a:pt x="4019" y="8359"/>
                  </a:lnTo>
                  <a:lnTo>
                    <a:pt x="4234" y="8305"/>
                  </a:lnTo>
                  <a:lnTo>
                    <a:pt x="4423" y="8198"/>
                  </a:lnTo>
                  <a:lnTo>
                    <a:pt x="4639" y="8090"/>
                  </a:lnTo>
                  <a:lnTo>
                    <a:pt x="4909" y="8009"/>
                  </a:lnTo>
                  <a:lnTo>
                    <a:pt x="5178" y="7901"/>
                  </a:lnTo>
                  <a:lnTo>
                    <a:pt x="5448" y="7847"/>
                  </a:lnTo>
                  <a:lnTo>
                    <a:pt x="5718" y="7820"/>
                  </a:lnTo>
                  <a:lnTo>
                    <a:pt x="6014" y="7820"/>
                  </a:lnTo>
                  <a:lnTo>
                    <a:pt x="6284" y="7847"/>
                  </a:lnTo>
                  <a:lnTo>
                    <a:pt x="6257" y="7308"/>
                  </a:lnTo>
                  <a:lnTo>
                    <a:pt x="6230" y="6741"/>
                  </a:lnTo>
                  <a:lnTo>
                    <a:pt x="6230" y="6202"/>
                  </a:lnTo>
                  <a:lnTo>
                    <a:pt x="6257" y="5636"/>
                  </a:lnTo>
                  <a:lnTo>
                    <a:pt x="6284" y="4854"/>
                  </a:lnTo>
                  <a:lnTo>
                    <a:pt x="6068" y="4854"/>
                  </a:lnTo>
                  <a:lnTo>
                    <a:pt x="5879" y="4827"/>
                  </a:lnTo>
                  <a:lnTo>
                    <a:pt x="5691" y="4773"/>
                  </a:lnTo>
                  <a:lnTo>
                    <a:pt x="5502" y="4719"/>
                  </a:lnTo>
                  <a:lnTo>
                    <a:pt x="5340" y="4611"/>
                  </a:lnTo>
                  <a:lnTo>
                    <a:pt x="5151" y="4503"/>
                  </a:lnTo>
                  <a:lnTo>
                    <a:pt x="5016" y="4369"/>
                  </a:lnTo>
                  <a:lnTo>
                    <a:pt x="4855" y="4234"/>
                  </a:lnTo>
                  <a:lnTo>
                    <a:pt x="4585" y="3910"/>
                  </a:lnTo>
                  <a:lnTo>
                    <a:pt x="4342" y="3560"/>
                  </a:lnTo>
                  <a:lnTo>
                    <a:pt x="4100" y="3155"/>
                  </a:lnTo>
                  <a:lnTo>
                    <a:pt x="3911" y="2751"/>
                  </a:lnTo>
                  <a:lnTo>
                    <a:pt x="3749" y="2319"/>
                  </a:lnTo>
                  <a:lnTo>
                    <a:pt x="3614" y="1915"/>
                  </a:lnTo>
                  <a:lnTo>
                    <a:pt x="3399" y="1160"/>
                  </a:lnTo>
                  <a:lnTo>
                    <a:pt x="3264" y="566"/>
                  </a:lnTo>
                  <a:lnTo>
                    <a:pt x="3210" y="243"/>
                  </a:lnTo>
                  <a:lnTo>
                    <a:pt x="1915" y="243"/>
                  </a:lnTo>
                  <a:lnTo>
                    <a:pt x="1430" y="216"/>
                  </a:lnTo>
                  <a:lnTo>
                    <a:pt x="1080" y="189"/>
                  </a:lnTo>
                  <a:lnTo>
                    <a:pt x="621" y="108"/>
                  </a:lnTo>
                  <a:lnTo>
                    <a:pt x="432" y="8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5" name="Google Shape;11675;p75"/>
            <p:cNvSpPr/>
            <p:nvPr/>
          </p:nvSpPr>
          <p:spPr>
            <a:xfrm>
              <a:off x="3240526" y="4072506"/>
              <a:ext cx="333771" cy="181016"/>
            </a:xfrm>
            <a:custGeom>
              <a:avLst/>
              <a:gdLst/>
              <a:ahLst/>
              <a:cxnLst/>
              <a:rect l="l" t="t" r="r" b="b"/>
              <a:pathLst>
                <a:path w="5421" h="2940" extrusionOk="0">
                  <a:moveTo>
                    <a:pt x="1" y="0"/>
                  </a:moveTo>
                  <a:lnTo>
                    <a:pt x="1268" y="2751"/>
                  </a:lnTo>
                  <a:lnTo>
                    <a:pt x="1376" y="2697"/>
                  </a:lnTo>
                  <a:lnTo>
                    <a:pt x="1511" y="2616"/>
                  </a:lnTo>
                  <a:lnTo>
                    <a:pt x="1834" y="2508"/>
                  </a:lnTo>
                  <a:lnTo>
                    <a:pt x="2158" y="2454"/>
                  </a:lnTo>
                  <a:lnTo>
                    <a:pt x="2428" y="2427"/>
                  </a:lnTo>
                  <a:lnTo>
                    <a:pt x="2509" y="2454"/>
                  </a:lnTo>
                  <a:lnTo>
                    <a:pt x="2589" y="2562"/>
                  </a:lnTo>
                  <a:lnTo>
                    <a:pt x="2643" y="2724"/>
                  </a:lnTo>
                  <a:lnTo>
                    <a:pt x="2724" y="2940"/>
                  </a:lnTo>
                  <a:lnTo>
                    <a:pt x="3668" y="2805"/>
                  </a:lnTo>
                  <a:lnTo>
                    <a:pt x="4450" y="2670"/>
                  </a:lnTo>
                  <a:lnTo>
                    <a:pt x="5178" y="2481"/>
                  </a:lnTo>
                  <a:lnTo>
                    <a:pt x="5286" y="2319"/>
                  </a:lnTo>
                  <a:lnTo>
                    <a:pt x="5367" y="2158"/>
                  </a:lnTo>
                  <a:lnTo>
                    <a:pt x="5421" y="1942"/>
                  </a:lnTo>
                  <a:lnTo>
                    <a:pt x="5421" y="1726"/>
                  </a:lnTo>
                  <a:lnTo>
                    <a:pt x="5421" y="1483"/>
                  </a:lnTo>
                  <a:lnTo>
                    <a:pt x="5367" y="1241"/>
                  </a:lnTo>
                  <a:lnTo>
                    <a:pt x="5232" y="701"/>
                  </a:lnTo>
                  <a:lnTo>
                    <a:pt x="5124" y="890"/>
                  </a:lnTo>
                  <a:lnTo>
                    <a:pt x="4989" y="1079"/>
                  </a:lnTo>
                  <a:lnTo>
                    <a:pt x="4801" y="1241"/>
                  </a:lnTo>
                  <a:lnTo>
                    <a:pt x="4585" y="1349"/>
                  </a:lnTo>
                  <a:lnTo>
                    <a:pt x="4558" y="971"/>
                  </a:lnTo>
                  <a:lnTo>
                    <a:pt x="4531" y="782"/>
                  </a:lnTo>
                  <a:lnTo>
                    <a:pt x="4450" y="594"/>
                  </a:lnTo>
                  <a:lnTo>
                    <a:pt x="4423" y="836"/>
                  </a:lnTo>
                  <a:lnTo>
                    <a:pt x="4342" y="1079"/>
                  </a:lnTo>
                  <a:lnTo>
                    <a:pt x="4207" y="1295"/>
                  </a:lnTo>
                  <a:lnTo>
                    <a:pt x="4046" y="1510"/>
                  </a:lnTo>
                  <a:lnTo>
                    <a:pt x="3857" y="1672"/>
                  </a:lnTo>
                  <a:lnTo>
                    <a:pt x="3749" y="1726"/>
                  </a:lnTo>
                  <a:lnTo>
                    <a:pt x="3641" y="1753"/>
                  </a:lnTo>
                  <a:lnTo>
                    <a:pt x="3506" y="1780"/>
                  </a:lnTo>
                  <a:lnTo>
                    <a:pt x="3398" y="1807"/>
                  </a:lnTo>
                  <a:lnTo>
                    <a:pt x="3291" y="1780"/>
                  </a:lnTo>
                  <a:lnTo>
                    <a:pt x="3156" y="1753"/>
                  </a:lnTo>
                  <a:lnTo>
                    <a:pt x="2670" y="1537"/>
                  </a:lnTo>
                  <a:lnTo>
                    <a:pt x="2455" y="1403"/>
                  </a:lnTo>
                  <a:lnTo>
                    <a:pt x="2212" y="1241"/>
                  </a:lnTo>
                  <a:lnTo>
                    <a:pt x="2023" y="1079"/>
                  </a:lnTo>
                  <a:lnTo>
                    <a:pt x="1807" y="890"/>
                  </a:lnTo>
                  <a:lnTo>
                    <a:pt x="1646" y="701"/>
                  </a:lnTo>
                  <a:lnTo>
                    <a:pt x="1484" y="459"/>
                  </a:lnTo>
                  <a:lnTo>
                    <a:pt x="1484" y="567"/>
                  </a:lnTo>
                  <a:lnTo>
                    <a:pt x="1511" y="648"/>
                  </a:lnTo>
                  <a:lnTo>
                    <a:pt x="1619" y="863"/>
                  </a:lnTo>
                  <a:lnTo>
                    <a:pt x="1700" y="1106"/>
                  </a:lnTo>
                  <a:lnTo>
                    <a:pt x="1727" y="1214"/>
                  </a:lnTo>
                  <a:lnTo>
                    <a:pt x="1727" y="1349"/>
                  </a:lnTo>
                  <a:lnTo>
                    <a:pt x="1484" y="1241"/>
                  </a:lnTo>
                  <a:lnTo>
                    <a:pt x="1241" y="1106"/>
                  </a:lnTo>
                  <a:lnTo>
                    <a:pt x="999" y="944"/>
                  </a:lnTo>
                  <a:lnTo>
                    <a:pt x="783" y="782"/>
                  </a:lnTo>
                  <a:lnTo>
                    <a:pt x="567" y="594"/>
                  </a:lnTo>
                  <a:lnTo>
                    <a:pt x="378" y="4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6" name="Google Shape;11676;p75"/>
            <p:cNvSpPr/>
            <p:nvPr/>
          </p:nvSpPr>
          <p:spPr>
            <a:xfrm>
              <a:off x="3313609" y="4221937"/>
              <a:ext cx="106331" cy="101344"/>
            </a:xfrm>
            <a:custGeom>
              <a:avLst/>
              <a:gdLst/>
              <a:ahLst/>
              <a:cxnLst/>
              <a:rect l="l" t="t" r="r" b="b"/>
              <a:pathLst>
                <a:path w="1727" h="1646" extrusionOk="0">
                  <a:moveTo>
                    <a:pt x="1241" y="0"/>
                  </a:moveTo>
                  <a:lnTo>
                    <a:pt x="971" y="27"/>
                  </a:lnTo>
                  <a:lnTo>
                    <a:pt x="647" y="81"/>
                  </a:lnTo>
                  <a:lnTo>
                    <a:pt x="324" y="189"/>
                  </a:lnTo>
                  <a:lnTo>
                    <a:pt x="189" y="270"/>
                  </a:lnTo>
                  <a:lnTo>
                    <a:pt x="81" y="324"/>
                  </a:lnTo>
                  <a:lnTo>
                    <a:pt x="0" y="405"/>
                  </a:lnTo>
                  <a:lnTo>
                    <a:pt x="0" y="459"/>
                  </a:lnTo>
                  <a:lnTo>
                    <a:pt x="0" y="486"/>
                  </a:lnTo>
                  <a:lnTo>
                    <a:pt x="324" y="1645"/>
                  </a:lnTo>
                  <a:lnTo>
                    <a:pt x="486" y="1510"/>
                  </a:lnTo>
                  <a:lnTo>
                    <a:pt x="647" y="1375"/>
                  </a:lnTo>
                  <a:lnTo>
                    <a:pt x="863" y="1268"/>
                  </a:lnTo>
                  <a:lnTo>
                    <a:pt x="1079" y="1187"/>
                  </a:lnTo>
                  <a:lnTo>
                    <a:pt x="1322" y="1160"/>
                  </a:lnTo>
                  <a:lnTo>
                    <a:pt x="1726" y="1160"/>
                  </a:lnTo>
                  <a:lnTo>
                    <a:pt x="1537" y="513"/>
                  </a:lnTo>
                  <a:lnTo>
                    <a:pt x="1456" y="297"/>
                  </a:lnTo>
                  <a:lnTo>
                    <a:pt x="1402" y="135"/>
                  </a:lnTo>
                  <a:lnTo>
                    <a:pt x="1322" y="27"/>
                  </a:lnTo>
                  <a:lnTo>
                    <a:pt x="124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7" name="Google Shape;11677;p75"/>
            <p:cNvSpPr/>
            <p:nvPr/>
          </p:nvSpPr>
          <p:spPr>
            <a:xfrm>
              <a:off x="3335159" y="4301608"/>
              <a:ext cx="98019" cy="68158"/>
            </a:xfrm>
            <a:custGeom>
              <a:avLst/>
              <a:gdLst/>
              <a:ahLst/>
              <a:cxnLst/>
              <a:rect l="l" t="t" r="r" b="b"/>
              <a:pathLst>
                <a:path w="1592" h="1107" extrusionOk="0">
                  <a:moveTo>
                    <a:pt x="1430" y="1"/>
                  </a:moveTo>
                  <a:lnTo>
                    <a:pt x="1214" y="28"/>
                  </a:lnTo>
                  <a:lnTo>
                    <a:pt x="783" y="135"/>
                  </a:lnTo>
                  <a:lnTo>
                    <a:pt x="378" y="243"/>
                  </a:lnTo>
                  <a:lnTo>
                    <a:pt x="1" y="405"/>
                  </a:lnTo>
                  <a:lnTo>
                    <a:pt x="217" y="1106"/>
                  </a:lnTo>
                  <a:lnTo>
                    <a:pt x="351" y="998"/>
                  </a:lnTo>
                  <a:lnTo>
                    <a:pt x="486" y="917"/>
                  </a:lnTo>
                  <a:lnTo>
                    <a:pt x="702" y="836"/>
                  </a:lnTo>
                  <a:lnTo>
                    <a:pt x="945" y="783"/>
                  </a:lnTo>
                  <a:lnTo>
                    <a:pt x="1187" y="783"/>
                  </a:lnTo>
                  <a:lnTo>
                    <a:pt x="1430" y="810"/>
                  </a:lnTo>
                  <a:lnTo>
                    <a:pt x="1592" y="836"/>
                  </a:lnTo>
                  <a:lnTo>
                    <a:pt x="143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8" name="Google Shape;11678;p75"/>
            <p:cNvSpPr/>
            <p:nvPr/>
          </p:nvSpPr>
          <p:spPr>
            <a:xfrm>
              <a:off x="3366744" y="4429427"/>
              <a:ext cx="78071" cy="59846"/>
            </a:xfrm>
            <a:custGeom>
              <a:avLst/>
              <a:gdLst/>
              <a:ahLst/>
              <a:cxnLst/>
              <a:rect l="l" t="t" r="r" b="b"/>
              <a:pathLst>
                <a:path w="1268" h="972" extrusionOk="0">
                  <a:moveTo>
                    <a:pt x="647" y="1"/>
                  </a:moveTo>
                  <a:lnTo>
                    <a:pt x="270" y="55"/>
                  </a:lnTo>
                  <a:lnTo>
                    <a:pt x="0" y="136"/>
                  </a:lnTo>
                  <a:lnTo>
                    <a:pt x="81" y="540"/>
                  </a:lnTo>
                  <a:lnTo>
                    <a:pt x="135" y="891"/>
                  </a:lnTo>
                  <a:lnTo>
                    <a:pt x="270" y="837"/>
                  </a:lnTo>
                  <a:lnTo>
                    <a:pt x="378" y="810"/>
                  </a:lnTo>
                  <a:lnTo>
                    <a:pt x="593" y="783"/>
                  </a:lnTo>
                  <a:lnTo>
                    <a:pt x="809" y="810"/>
                  </a:lnTo>
                  <a:lnTo>
                    <a:pt x="1025" y="864"/>
                  </a:lnTo>
                  <a:lnTo>
                    <a:pt x="1214" y="945"/>
                  </a:lnTo>
                  <a:lnTo>
                    <a:pt x="1268" y="972"/>
                  </a:lnTo>
                  <a:lnTo>
                    <a:pt x="1268" y="918"/>
                  </a:lnTo>
                  <a:lnTo>
                    <a:pt x="1268" y="513"/>
                  </a:lnTo>
                  <a:lnTo>
                    <a:pt x="1241" y="28"/>
                  </a:lnTo>
                  <a:lnTo>
                    <a:pt x="10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9" name="Google Shape;11679;p75"/>
            <p:cNvSpPr/>
            <p:nvPr/>
          </p:nvSpPr>
          <p:spPr>
            <a:xfrm>
              <a:off x="3323584" y="4489212"/>
              <a:ext cx="119569" cy="116306"/>
            </a:xfrm>
            <a:custGeom>
              <a:avLst/>
              <a:gdLst/>
              <a:ahLst/>
              <a:cxnLst/>
              <a:rect l="l" t="t" r="r" b="b"/>
              <a:pathLst>
                <a:path w="1942" h="1889" extrusionOk="0">
                  <a:moveTo>
                    <a:pt x="863" y="1"/>
                  </a:moveTo>
                  <a:lnTo>
                    <a:pt x="863" y="162"/>
                  </a:lnTo>
                  <a:lnTo>
                    <a:pt x="863" y="270"/>
                  </a:lnTo>
                  <a:lnTo>
                    <a:pt x="782" y="486"/>
                  </a:lnTo>
                  <a:lnTo>
                    <a:pt x="674" y="702"/>
                  </a:lnTo>
                  <a:lnTo>
                    <a:pt x="539" y="917"/>
                  </a:lnTo>
                  <a:lnTo>
                    <a:pt x="378" y="1106"/>
                  </a:lnTo>
                  <a:lnTo>
                    <a:pt x="216" y="1268"/>
                  </a:lnTo>
                  <a:lnTo>
                    <a:pt x="81" y="1403"/>
                  </a:lnTo>
                  <a:lnTo>
                    <a:pt x="27" y="1457"/>
                  </a:lnTo>
                  <a:lnTo>
                    <a:pt x="0" y="1538"/>
                  </a:lnTo>
                  <a:lnTo>
                    <a:pt x="27" y="1619"/>
                  </a:lnTo>
                  <a:lnTo>
                    <a:pt x="108" y="1672"/>
                  </a:lnTo>
                  <a:lnTo>
                    <a:pt x="405" y="1834"/>
                  </a:lnTo>
                  <a:lnTo>
                    <a:pt x="566" y="1888"/>
                  </a:lnTo>
                  <a:lnTo>
                    <a:pt x="728" y="1888"/>
                  </a:lnTo>
                  <a:lnTo>
                    <a:pt x="890" y="1834"/>
                  </a:lnTo>
                  <a:lnTo>
                    <a:pt x="1025" y="1726"/>
                  </a:lnTo>
                  <a:lnTo>
                    <a:pt x="1294" y="1457"/>
                  </a:lnTo>
                  <a:lnTo>
                    <a:pt x="1429" y="1295"/>
                  </a:lnTo>
                  <a:lnTo>
                    <a:pt x="1564" y="1106"/>
                  </a:lnTo>
                  <a:lnTo>
                    <a:pt x="1672" y="890"/>
                  </a:lnTo>
                  <a:lnTo>
                    <a:pt x="1780" y="675"/>
                  </a:lnTo>
                  <a:lnTo>
                    <a:pt x="1888" y="405"/>
                  </a:lnTo>
                  <a:lnTo>
                    <a:pt x="1942" y="162"/>
                  </a:lnTo>
                  <a:lnTo>
                    <a:pt x="1861" y="135"/>
                  </a:lnTo>
                  <a:lnTo>
                    <a:pt x="1483" y="55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0" name="Google Shape;11680;p75"/>
            <p:cNvSpPr/>
            <p:nvPr/>
          </p:nvSpPr>
          <p:spPr>
            <a:xfrm>
              <a:off x="3348458" y="4361392"/>
              <a:ext cx="94695" cy="73084"/>
            </a:xfrm>
            <a:custGeom>
              <a:avLst/>
              <a:gdLst/>
              <a:ahLst/>
              <a:cxnLst/>
              <a:rect l="l" t="t" r="r" b="b"/>
              <a:pathLst>
                <a:path w="1538" h="1187" extrusionOk="0">
                  <a:moveTo>
                    <a:pt x="1403" y="0"/>
                  </a:moveTo>
                  <a:lnTo>
                    <a:pt x="1214" y="27"/>
                  </a:lnTo>
                  <a:lnTo>
                    <a:pt x="756" y="54"/>
                  </a:lnTo>
                  <a:lnTo>
                    <a:pt x="324" y="135"/>
                  </a:lnTo>
                  <a:lnTo>
                    <a:pt x="1" y="216"/>
                  </a:lnTo>
                  <a:lnTo>
                    <a:pt x="270" y="1187"/>
                  </a:lnTo>
                  <a:lnTo>
                    <a:pt x="378" y="1079"/>
                  </a:lnTo>
                  <a:lnTo>
                    <a:pt x="513" y="998"/>
                  </a:lnTo>
                  <a:lnTo>
                    <a:pt x="729" y="917"/>
                  </a:lnTo>
                  <a:lnTo>
                    <a:pt x="917" y="890"/>
                  </a:lnTo>
                  <a:lnTo>
                    <a:pt x="1133" y="890"/>
                  </a:lnTo>
                  <a:lnTo>
                    <a:pt x="1349" y="944"/>
                  </a:lnTo>
                  <a:lnTo>
                    <a:pt x="1538" y="998"/>
                  </a:lnTo>
                  <a:lnTo>
                    <a:pt x="1484" y="513"/>
                  </a:lnTo>
                  <a:lnTo>
                    <a:pt x="140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1" name="Google Shape;11681;p75"/>
            <p:cNvSpPr/>
            <p:nvPr/>
          </p:nvSpPr>
          <p:spPr>
            <a:xfrm>
              <a:off x="3366744" y="4477575"/>
              <a:ext cx="84720" cy="23335"/>
            </a:xfrm>
            <a:custGeom>
              <a:avLst/>
              <a:gdLst/>
              <a:ahLst/>
              <a:cxnLst/>
              <a:rect l="l" t="t" r="r" b="b"/>
              <a:pathLst>
                <a:path w="1376" h="379" extrusionOk="0">
                  <a:moveTo>
                    <a:pt x="593" y="1"/>
                  </a:moveTo>
                  <a:lnTo>
                    <a:pt x="378" y="28"/>
                  </a:lnTo>
                  <a:lnTo>
                    <a:pt x="270" y="55"/>
                  </a:lnTo>
                  <a:lnTo>
                    <a:pt x="135" y="109"/>
                  </a:lnTo>
                  <a:lnTo>
                    <a:pt x="0" y="190"/>
                  </a:lnTo>
                  <a:lnTo>
                    <a:pt x="405" y="190"/>
                  </a:lnTo>
                  <a:lnTo>
                    <a:pt x="782" y="244"/>
                  </a:lnTo>
                  <a:lnTo>
                    <a:pt x="1160" y="324"/>
                  </a:lnTo>
                  <a:lnTo>
                    <a:pt x="1241" y="351"/>
                  </a:lnTo>
                  <a:lnTo>
                    <a:pt x="1348" y="378"/>
                  </a:lnTo>
                  <a:lnTo>
                    <a:pt x="1348" y="324"/>
                  </a:lnTo>
                  <a:lnTo>
                    <a:pt x="1375" y="271"/>
                  </a:lnTo>
                  <a:lnTo>
                    <a:pt x="1268" y="190"/>
                  </a:lnTo>
                  <a:lnTo>
                    <a:pt x="1214" y="163"/>
                  </a:lnTo>
                  <a:lnTo>
                    <a:pt x="1025" y="82"/>
                  </a:lnTo>
                  <a:lnTo>
                    <a:pt x="809" y="28"/>
                  </a:lnTo>
                  <a:lnTo>
                    <a:pt x="5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2" name="Google Shape;11682;p75"/>
            <p:cNvSpPr/>
            <p:nvPr/>
          </p:nvSpPr>
          <p:spPr>
            <a:xfrm>
              <a:off x="3360095" y="4416190"/>
              <a:ext cx="91370" cy="23273"/>
            </a:xfrm>
            <a:custGeom>
              <a:avLst/>
              <a:gdLst/>
              <a:ahLst/>
              <a:cxnLst/>
              <a:rect l="l" t="t" r="r" b="b"/>
              <a:pathLst>
                <a:path w="1484" h="378" extrusionOk="0">
                  <a:moveTo>
                    <a:pt x="728" y="0"/>
                  </a:moveTo>
                  <a:lnTo>
                    <a:pt x="540" y="27"/>
                  </a:lnTo>
                  <a:lnTo>
                    <a:pt x="324" y="108"/>
                  </a:lnTo>
                  <a:lnTo>
                    <a:pt x="189" y="189"/>
                  </a:lnTo>
                  <a:lnTo>
                    <a:pt x="81" y="297"/>
                  </a:lnTo>
                  <a:lnTo>
                    <a:pt x="0" y="378"/>
                  </a:lnTo>
                  <a:lnTo>
                    <a:pt x="108" y="351"/>
                  </a:lnTo>
                  <a:lnTo>
                    <a:pt x="378" y="270"/>
                  </a:lnTo>
                  <a:lnTo>
                    <a:pt x="755" y="216"/>
                  </a:lnTo>
                  <a:lnTo>
                    <a:pt x="1133" y="216"/>
                  </a:lnTo>
                  <a:lnTo>
                    <a:pt x="1349" y="243"/>
                  </a:lnTo>
                  <a:lnTo>
                    <a:pt x="1483" y="243"/>
                  </a:lnTo>
                  <a:lnTo>
                    <a:pt x="1483" y="216"/>
                  </a:lnTo>
                  <a:lnTo>
                    <a:pt x="1349" y="108"/>
                  </a:lnTo>
                  <a:lnTo>
                    <a:pt x="1160" y="54"/>
                  </a:lnTo>
                  <a:lnTo>
                    <a:pt x="9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3" name="Google Shape;11683;p75"/>
            <p:cNvSpPr/>
            <p:nvPr/>
          </p:nvSpPr>
          <p:spPr>
            <a:xfrm>
              <a:off x="3341808" y="4349756"/>
              <a:ext cx="99682" cy="26598"/>
            </a:xfrm>
            <a:custGeom>
              <a:avLst/>
              <a:gdLst/>
              <a:ahLst/>
              <a:cxnLst/>
              <a:rect l="l" t="t" r="r" b="b"/>
              <a:pathLst>
                <a:path w="1619" h="432" extrusionOk="0">
                  <a:moveTo>
                    <a:pt x="837" y="1"/>
                  </a:moveTo>
                  <a:lnTo>
                    <a:pt x="594" y="54"/>
                  </a:lnTo>
                  <a:lnTo>
                    <a:pt x="378" y="135"/>
                  </a:lnTo>
                  <a:lnTo>
                    <a:pt x="243" y="216"/>
                  </a:lnTo>
                  <a:lnTo>
                    <a:pt x="109" y="324"/>
                  </a:lnTo>
                  <a:lnTo>
                    <a:pt x="1" y="432"/>
                  </a:lnTo>
                  <a:lnTo>
                    <a:pt x="109" y="405"/>
                  </a:lnTo>
                  <a:lnTo>
                    <a:pt x="432" y="324"/>
                  </a:lnTo>
                  <a:lnTo>
                    <a:pt x="864" y="243"/>
                  </a:lnTo>
                  <a:lnTo>
                    <a:pt x="1322" y="216"/>
                  </a:lnTo>
                  <a:lnTo>
                    <a:pt x="1511" y="189"/>
                  </a:lnTo>
                  <a:lnTo>
                    <a:pt x="1619" y="216"/>
                  </a:lnTo>
                  <a:lnTo>
                    <a:pt x="1619" y="108"/>
                  </a:lnTo>
                  <a:lnTo>
                    <a:pt x="1484" y="54"/>
                  </a:lnTo>
                  <a:lnTo>
                    <a:pt x="1322" y="28"/>
                  </a:lnTo>
                  <a:lnTo>
                    <a:pt x="107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4" name="Google Shape;11684;p75"/>
            <p:cNvSpPr/>
            <p:nvPr/>
          </p:nvSpPr>
          <p:spPr>
            <a:xfrm>
              <a:off x="3330172" y="4293296"/>
              <a:ext cx="99682" cy="33309"/>
            </a:xfrm>
            <a:custGeom>
              <a:avLst/>
              <a:gdLst/>
              <a:ahLst/>
              <a:cxnLst/>
              <a:rect l="l" t="t" r="r" b="b"/>
              <a:pathLst>
                <a:path w="1619" h="541" extrusionOk="0">
                  <a:moveTo>
                    <a:pt x="1053" y="1"/>
                  </a:moveTo>
                  <a:lnTo>
                    <a:pt x="810" y="28"/>
                  </a:lnTo>
                  <a:lnTo>
                    <a:pt x="594" y="109"/>
                  </a:lnTo>
                  <a:lnTo>
                    <a:pt x="378" y="216"/>
                  </a:lnTo>
                  <a:lnTo>
                    <a:pt x="217" y="351"/>
                  </a:lnTo>
                  <a:lnTo>
                    <a:pt x="55" y="486"/>
                  </a:lnTo>
                  <a:lnTo>
                    <a:pt x="1" y="540"/>
                  </a:lnTo>
                  <a:lnTo>
                    <a:pt x="82" y="540"/>
                  </a:lnTo>
                  <a:lnTo>
                    <a:pt x="459" y="378"/>
                  </a:lnTo>
                  <a:lnTo>
                    <a:pt x="864" y="270"/>
                  </a:lnTo>
                  <a:lnTo>
                    <a:pt x="1295" y="163"/>
                  </a:lnTo>
                  <a:lnTo>
                    <a:pt x="1511" y="136"/>
                  </a:lnTo>
                  <a:lnTo>
                    <a:pt x="1619" y="136"/>
                  </a:lnTo>
                  <a:lnTo>
                    <a:pt x="1619" y="82"/>
                  </a:lnTo>
                  <a:lnTo>
                    <a:pt x="1619" y="55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5" name="Google Shape;11685;p75"/>
            <p:cNvSpPr/>
            <p:nvPr/>
          </p:nvSpPr>
          <p:spPr>
            <a:xfrm>
              <a:off x="3429792" y="4286646"/>
              <a:ext cx="21673" cy="21673"/>
            </a:xfrm>
            <a:custGeom>
              <a:avLst/>
              <a:gdLst/>
              <a:ahLst/>
              <a:cxnLst/>
              <a:rect l="l" t="t" r="r" b="b"/>
              <a:pathLst>
                <a:path w="352" h="352" extrusionOk="0">
                  <a:moveTo>
                    <a:pt x="163" y="1"/>
                  </a:moveTo>
                  <a:lnTo>
                    <a:pt x="109" y="28"/>
                  </a:lnTo>
                  <a:lnTo>
                    <a:pt x="55" y="55"/>
                  </a:lnTo>
                  <a:lnTo>
                    <a:pt x="28" y="109"/>
                  </a:lnTo>
                  <a:lnTo>
                    <a:pt x="1" y="163"/>
                  </a:lnTo>
                  <a:lnTo>
                    <a:pt x="1" y="190"/>
                  </a:lnTo>
                  <a:lnTo>
                    <a:pt x="1" y="244"/>
                  </a:lnTo>
                  <a:lnTo>
                    <a:pt x="28" y="297"/>
                  </a:lnTo>
                  <a:lnTo>
                    <a:pt x="82" y="324"/>
                  </a:lnTo>
                  <a:lnTo>
                    <a:pt x="136" y="351"/>
                  </a:lnTo>
                  <a:lnTo>
                    <a:pt x="190" y="351"/>
                  </a:lnTo>
                  <a:lnTo>
                    <a:pt x="270" y="324"/>
                  </a:lnTo>
                  <a:lnTo>
                    <a:pt x="324" y="297"/>
                  </a:lnTo>
                  <a:lnTo>
                    <a:pt x="351" y="244"/>
                  </a:lnTo>
                  <a:lnTo>
                    <a:pt x="351" y="163"/>
                  </a:lnTo>
                  <a:lnTo>
                    <a:pt x="324" y="82"/>
                  </a:lnTo>
                  <a:lnTo>
                    <a:pt x="297" y="28"/>
                  </a:lnTo>
                  <a:lnTo>
                    <a:pt x="24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6" name="Google Shape;11686;p75"/>
            <p:cNvSpPr/>
            <p:nvPr/>
          </p:nvSpPr>
          <p:spPr>
            <a:xfrm>
              <a:off x="3441428" y="4349756"/>
              <a:ext cx="21673" cy="21673"/>
            </a:xfrm>
            <a:custGeom>
              <a:avLst/>
              <a:gdLst/>
              <a:ahLst/>
              <a:cxnLst/>
              <a:rect l="l" t="t" r="r" b="b"/>
              <a:pathLst>
                <a:path w="352" h="352" extrusionOk="0">
                  <a:moveTo>
                    <a:pt x="162" y="1"/>
                  </a:moveTo>
                  <a:lnTo>
                    <a:pt x="81" y="28"/>
                  </a:lnTo>
                  <a:lnTo>
                    <a:pt x="1" y="108"/>
                  </a:lnTo>
                  <a:lnTo>
                    <a:pt x="1" y="189"/>
                  </a:lnTo>
                  <a:lnTo>
                    <a:pt x="1" y="216"/>
                  </a:lnTo>
                  <a:lnTo>
                    <a:pt x="28" y="270"/>
                  </a:lnTo>
                  <a:lnTo>
                    <a:pt x="55" y="324"/>
                  </a:lnTo>
                  <a:lnTo>
                    <a:pt x="135" y="351"/>
                  </a:lnTo>
                  <a:lnTo>
                    <a:pt x="189" y="351"/>
                  </a:lnTo>
                  <a:lnTo>
                    <a:pt x="270" y="324"/>
                  </a:lnTo>
                  <a:lnTo>
                    <a:pt x="324" y="297"/>
                  </a:lnTo>
                  <a:lnTo>
                    <a:pt x="351" y="243"/>
                  </a:lnTo>
                  <a:lnTo>
                    <a:pt x="351" y="162"/>
                  </a:lnTo>
                  <a:lnTo>
                    <a:pt x="324" y="108"/>
                  </a:lnTo>
                  <a:lnTo>
                    <a:pt x="297" y="54"/>
                  </a:lnTo>
                  <a:lnTo>
                    <a:pt x="24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7" name="Google Shape;11687;p75"/>
            <p:cNvSpPr/>
            <p:nvPr/>
          </p:nvSpPr>
          <p:spPr>
            <a:xfrm>
              <a:off x="3451403" y="4417852"/>
              <a:ext cx="21611" cy="21611"/>
            </a:xfrm>
            <a:custGeom>
              <a:avLst/>
              <a:gdLst/>
              <a:ahLst/>
              <a:cxnLst/>
              <a:rect l="l" t="t" r="r" b="b"/>
              <a:pathLst>
                <a:path w="351" h="351" extrusionOk="0">
                  <a:moveTo>
                    <a:pt x="162" y="0"/>
                  </a:moveTo>
                  <a:lnTo>
                    <a:pt x="108" y="27"/>
                  </a:lnTo>
                  <a:lnTo>
                    <a:pt x="54" y="54"/>
                  </a:lnTo>
                  <a:lnTo>
                    <a:pt x="0" y="135"/>
                  </a:lnTo>
                  <a:lnTo>
                    <a:pt x="0" y="189"/>
                  </a:lnTo>
                  <a:lnTo>
                    <a:pt x="0" y="216"/>
                  </a:lnTo>
                  <a:lnTo>
                    <a:pt x="27" y="270"/>
                  </a:lnTo>
                  <a:lnTo>
                    <a:pt x="81" y="324"/>
                  </a:lnTo>
                  <a:lnTo>
                    <a:pt x="135" y="351"/>
                  </a:lnTo>
                  <a:lnTo>
                    <a:pt x="270" y="351"/>
                  </a:lnTo>
                  <a:lnTo>
                    <a:pt x="324" y="297"/>
                  </a:lnTo>
                  <a:lnTo>
                    <a:pt x="351" y="243"/>
                  </a:lnTo>
                  <a:lnTo>
                    <a:pt x="351" y="162"/>
                  </a:lnTo>
                  <a:lnTo>
                    <a:pt x="324" y="108"/>
                  </a:lnTo>
                  <a:lnTo>
                    <a:pt x="297" y="54"/>
                  </a:lnTo>
                  <a:lnTo>
                    <a:pt x="24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8" name="Google Shape;11688;p75"/>
            <p:cNvSpPr/>
            <p:nvPr/>
          </p:nvSpPr>
          <p:spPr>
            <a:xfrm>
              <a:off x="3449740" y="4490874"/>
              <a:ext cx="21611" cy="21673"/>
            </a:xfrm>
            <a:custGeom>
              <a:avLst/>
              <a:gdLst/>
              <a:ahLst/>
              <a:cxnLst/>
              <a:rect l="l" t="t" r="r" b="b"/>
              <a:pathLst>
                <a:path w="351" h="352" extrusionOk="0">
                  <a:moveTo>
                    <a:pt x="162" y="1"/>
                  </a:moveTo>
                  <a:lnTo>
                    <a:pt x="81" y="28"/>
                  </a:lnTo>
                  <a:lnTo>
                    <a:pt x="27" y="55"/>
                  </a:lnTo>
                  <a:lnTo>
                    <a:pt x="0" y="108"/>
                  </a:lnTo>
                  <a:lnTo>
                    <a:pt x="0" y="162"/>
                  </a:lnTo>
                  <a:lnTo>
                    <a:pt x="0" y="189"/>
                  </a:lnTo>
                  <a:lnTo>
                    <a:pt x="27" y="270"/>
                  </a:lnTo>
                  <a:lnTo>
                    <a:pt x="54" y="324"/>
                  </a:lnTo>
                  <a:lnTo>
                    <a:pt x="108" y="351"/>
                  </a:lnTo>
                  <a:lnTo>
                    <a:pt x="243" y="351"/>
                  </a:lnTo>
                  <a:lnTo>
                    <a:pt x="297" y="297"/>
                  </a:lnTo>
                  <a:lnTo>
                    <a:pt x="351" y="243"/>
                  </a:lnTo>
                  <a:lnTo>
                    <a:pt x="351" y="162"/>
                  </a:lnTo>
                  <a:lnTo>
                    <a:pt x="324" y="108"/>
                  </a:lnTo>
                  <a:lnTo>
                    <a:pt x="297" y="55"/>
                  </a:lnTo>
                  <a:lnTo>
                    <a:pt x="216" y="28"/>
                  </a:lnTo>
                  <a:lnTo>
                    <a:pt x="1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9" name="Google Shape;11689;p75"/>
            <p:cNvSpPr/>
            <p:nvPr/>
          </p:nvSpPr>
          <p:spPr>
            <a:xfrm>
              <a:off x="3340146" y="3831768"/>
              <a:ext cx="190990" cy="186003"/>
            </a:xfrm>
            <a:custGeom>
              <a:avLst/>
              <a:gdLst/>
              <a:ahLst/>
              <a:cxnLst/>
              <a:rect l="l" t="t" r="r" b="b"/>
              <a:pathLst>
                <a:path w="3102" h="3021" extrusionOk="0">
                  <a:moveTo>
                    <a:pt x="216" y="0"/>
                  </a:moveTo>
                  <a:lnTo>
                    <a:pt x="1" y="54"/>
                  </a:lnTo>
                  <a:lnTo>
                    <a:pt x="28" y="216"/>
                  </a:lnTo>
                  <a:lnTo>
                    <a:pt x="163" y="675"/>
                  </a:lnTo>
                  <a:lnTo>
                    <a:pt x="405" y="1268"/>
                  </a:lnTo>
                  <a:lnTo>
                    <a:pt x="540" y="1591"/>
                  </a:lnTo>
                  <a:lnTo>
                    <a:pt x="702" y="1915"/>
                  </a:lnTo>
                  <a:lnTo>
                    <a:pt x="918" y="2212"/>
                  </a:lnTo>
                  <a:lnTo>
                    <a:pt x="1133" y="2508"/>
                  </a:lnTo>
                  <a:lnTo>
                    <a:pt x="1376" y="2724"/>
                  </a:lnTo>
                  <a:lnTo>
                    <a:pt x="1511" y="2832"/>
                  </a:lnTo>
                  <a:lnTo>
                    <a:pt x="1646" y="2913"/>
                  </a:lnTo>
                  <a:lnTo>
                    <a:pt x="1780" y="2967"/>
                  </a:lnTo>
                  <a:lnTo>
                    <a:pt x="1942" y="2994"/>
                  </a:lnTo>
                  <a:lnTo>
                    <a:pt x="2104" y="3021"/>
                  </a:lnTo>
                  <a:lnTo>
                    <a:pt x="2266" y="3021"/>
                  </a:lnTo>
                  <a:lnTo>
                    <a:pt x="2455" y="2994"/>
                  </a:lnTo>
                  <a:lnTo>
                    <a:pt x="2616" y="2940"/>
                  </a:lnTo>
                  <a:lnTo>
                    <a:pt x="2805" y="2859"/>
                  </a:lnTo>
                  <a:lnTo>
                    <a:pt x="2994" y="2724"/>
                  </a:lnTo>
                  <a:lnTo>
                    <a:pt x="3102" y="2670"/>
                  </a:lnTo>
                  <a:lnTo>
                    <a:pt x="2616" y="863"/>
                  </a:lnTo>
                  <a:lnTo>
                    <a:pt x="2401" y="1268"/>
                  </a:lnTo>
                  <a:lnTo>
                    <a:pt x="756" y="890"/>
                  </a:lnTo>
                  <a:lnTo>
                    <a:pt x="109" y="54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0" name="Google Shape;11690;p75"/>
            <p:cNvSpPr/>
            <p:nvPr/>
          </p:nvSpPr>
          <p:spPr>
            <a:xfrm>
              <a:off x="3346795" y="3803569"/>
              <a:ext cx="132868" cy="31585"/>
            </a:xfrm>
            <a:custGeom>
              <a:avLst/>
              <a:gdLst/>
              <a:ahLst/>
              <a:cxnLst/>
              <a:rect l="l" t="t" r="r" b="b"/>
              <a:pathLst>
                <a:path w="2158" h="513" extrusionOk="0">
                  <a:moveTo>
                    <a:pt x="2158" y="0"/>
                  </a:moveTo>
                  <a:lnTo>
                    <a:pt x="863" y="270"/>
                  </a:lnTo>
                  <a:lnTo>
                    <a:pt x="540" y="378"/>
                  </a:lnTo>
                  <a:lnTo>
                    <a:pt x="1" y="512"/>
                  </a:lnTo>
                  <a:lnTo>
                    <a:pt x="2158" y="0"/>
                  </a:lnTo>
                  <a:close/>
                </a:path>
              </a:pathLst>
            </a:custGeom>
            <a:solidFill>
              <a:srgbClr val="4CA0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1" name="Google Shape;11691;p75"/>
            <p:cNvSpPr/>
            <p:nvPr/>
          </p:nvSpPr>
          <p:spPr>
            <a:xfrm>
              <a:off x="3346795" y="3801906"/>
              <a:ext cx="132868" cy="33248"/>
            </a:xfrm>
            <a:custGeom>
              <a:avLst/>
              <a:gdLst/>
              <a:ahLst/>
              <a:cxnLst/>
              <a:rect l="l" t="t" r="r" b="b"/>
              <a:pathLst>
                <a:path w="2158" h="540" extrusionOk="0">
                  <a:moveTo>
                    <a:pt x="1592" y="0"/>
                  </a:moveTo>
                  <a:lnTo>
                    <a:pt x="1322" y="27"/>
                  </a:lnTo>
                  <a:lnTo>
                    <a:pt x="1052" y="81"/>
                  </a:lnTo>
                  <a:lnTo>
                    <a:pt x="783" y="189"/>
                  </a:lnTo>
                  <a:lnTo>
                    <a:pt x="513" y="270"/>
                  </a:lnTo>
                  <a:lnTo>
                    <a:pt x="297" y="378"/>
                  </a:lnTo>
                  <a:lnTo>
                    <a:pt x="108" y="485"/>
                  </a:lnTo>
                  <a:lnTo>
                    <a:pt x="1" y="539"/>
                  </a:lnTo>
                  <a:lnTo>
                    <a:pt x="1" y="539"/>
                  </a:lnTo>
                  <a:lnTo>
                    <a:pt x="540" y="405"/>
                  </a:lnTo>
                  <a:lnTo>
                    <a:pt x="863" y="297"/>
                  </a:lnTo>
                  <a:lnTo>
                    <a:pt x="1079" y="243"/>
                  </a:lnTo>
                  <a:lnTo>
                    <a:pt x="1618" y="135"/>
                  </a:lnTo>
                  <a:lnTo>
                    <a:pt x="2158" y="27"/>
                  </a:lnTo>
                  <a:lnTo>
                    <a:pt x="18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2" name="Google Shape;11692;p75"/>
            <p:cNvSpPr/>
            <p:nvPr/>
          </p:nvSpPr>
          <p:spPr>
            <a:xfrm>
              <a:off x="3464702" y="3868279"/>
              <a:ext cx="21611" cy="20010"/>
            </a:xfrm>
            <a:custGeom>
              <a:avLst/>
              <a:gdLst/>
              <a:ahLst/>
              <a:cxnLst/>
              <a:rect l="l" t="t" r="r" b="b"/>
              <a:pathLst>
                <a:path w="351" h="325" extrusionOk="0">
                  <a:moveTo>
                    <a:pt x="108" y="1"/>
                  </a:moveTo>
                  <a:lnTo>
                    <a:pt x="54" y="28"/>
                  </a:lnTo>
                  <a:lnTo>
                    <a:pt x="0" y="82"/>
                  </a:lnTo>
                  <a:lnTo>
                    <a:pt x="0" y="135"/>
                  </a:lnTo>
                  <a:lnTo>
                    <a:pt x="0" y="216"/>
                  </a:lnTo>
                  <a:lnTo>
                    <a:pt x="27" y="270"/>
                  </a:lnTo>
                  <a:lnTo>
                    <a:pt x="81" y="297"/>
                  </a:lnTo>
                  <a:lnTo>
                    <a:pt x="162" y="324"/>
                  </a:lnTo>
                  <a:lnTo>
                    <a:pt x="216" y="324"/>
                  </a:lnTo>
                  <a:lnTo>
                    <a:pt x="297" y="297"/>
                  </a:lnTo>
                  <a:lnTo>
                    <a:pt x="324" y="243"/>
                  </a:lnTo>
                  <a:lnTo>
                    <a:pt x="351" y="189"/>
                  </a:lnTo>
                  <a:lnTo>
                    <a:pt x="351" y="109"/>
                  </a:lnTo>
                  <a:lnTo>
                    <a:pt x="297" y="55"/>
                  </a:lnTo>
                  <a:lnTo>
                    <a:pt x="243" y="28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3" name="Google Shape;11693;p75"/>
            <p:cNvSpPr/>
            <p:nvPr/>
          </p:nvSpPr>
          <p:spPr>
            <a:xfrm>
              <a:off x="1626781" y="4328145"/>
              <a:ext cx="88045" cy="98019"/>
            </a:xfrm>
            <a:custGeom>
              <a:avLst/>
              <a:gdLst/>
              <a:ahLst/>
              <a:cxnLst/>
              <a:rect l="l" t="t" r="r" b="b"/>
              <a:pathLst>
                <a:path w="1430" h="1592" extrusionOk="0">
                  <a:moveTo>
                    <a:pt x="270" y="1"/>
                  </a:moveTo>
                  <a:lnTo>
                    <a:pt x="162" y="540"/>
                  </a:lnTo>
                  <a:lnTo>
                    <a:pt x="1" y="1080"/>
                  </a:lnTo>
                  <a:lnTo>
                    <a:pt x="243" y="1241"/>
                  </a:lnTo>
                  <a:lnTo>
                    <a:pt x="594" y="1403"/>
                  </a:lnTo>
                  <a:lnTo>
                    <a:pt x="783" y="1457"/>
                  </a:lnTo>
                  <a:lnTo>
                    <a:pt x="998" y="1538"/>
                  </a:lnTo>
                  <a:lnTo>
                    <a:pt x="1214" y="1565"/>
                  </a:lnTo>
                  <a:lnTo>
                    <a:pt x="1430" y="1592"/>
                  </a:lnTo>
                  <a:lnTo>
                    <a:pt x="1349" y="1457"/>
                  </a:lnTo>
                  <a:lnTo>
                    <a:pt x="1241" y="1241"/>
                  </a:lnTo>
                  <a:lnTo>
                    <a:pt x="1187" y="1080"/>
                  </a:lnTo>
                  <a:lnTo>
                    <a:pt x="1160" y="918"/>
                  </a:lnTo>
                  <a:lnTo>
                    <a:pt x="1133" y="756"/>
                  </a:lnTo>
                  <a:lnTo>
                    <a:pt x="1160" y="648"/>
                  </a:lnTo>
                  <a:lnTo>
                    <a:pt x="1214" y="540"/>
                  </a:lnTo>
                  <a:lnTo>
                    <a:pt x="1268" y="432"/>
                  </a:lnTo>
                  <a:lnTo>
                    <a:pt x="1349" y="352"/>
                  </a:lnTo>
                  <a:lnTo>
                    <a:pt x="864" y="163"/>
                  </a:lnTo>
                  <a:lnTo>
                    <a:pt x="567" y="82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E4AA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4" name="Google Shape;11694;p75"/>
            <p:cNvSpPr/>
            <p:nvPr/>
          </p:nvSpPr>
          <p:spPr>
            <a:xfrm>
              <a:off x="1586946" y="4524060"/>
              <a:ext cx="420092" cy="93032"/>
            </a:xfrm>
            <a:custGeom>
              <a:avLst/>
              <a:gdLst/>
              <a:ahLst/>
              <a:cxnLst/>
              <a:rect l="l" t="t" r="r" b="b"/>
              <a:pathLst>
                <a:path w="6823" h="1511" extrusionOk="0">
                  <a:moveTo>
                    <a:pt x="0" y="1"/>
                  </a:moveTo>
                  <a:lnTo>
                    <a:pt x="0" y="136"/>
                  </a:lnTo>
                  <a:lnTo>
                    <a:pt x="27" y="271"/>
                  </a:lnTo>
                  <a:lnTo>
                    <a:pt x="54" y="405"/>
                  </a:lnTo>
                  <a:lnTo>
                    <a:pt x="135" y="540"/>
                  </a:lnTo>
                  <a:lnTo>
                    <a:pt x="216" y="648"/>
                  </a:lnTo>
                  <a:lnTo>
                    <a:pt x="324" y="729"/>
                  </a:lnTo>
                  <a:lnTo>
                    <a:pt x="432" y="810"/>
                  </a:lnTo>
                  <a:lnTo>
                    <a:pt x="567" y="864"/>
                  </a:lnTo>
                  <a:lnTo>
                    <a:pt x="1133" y="1026"/>
                  </a:lnTo>
                  <a:lnTo>
                    <a:pt x="1834" y="1160"/>
                  </a:lnTo>
                  <a:lnTo>
                    <a:pt x="2670" y="1322"/>
                  </a:lnTo>
                  <a:lnTo>
                    <a:pt x="3614" y="1457"/>
                  </a:lnTo>
                  <a:lnTo>
                    <a:pt x="4018" y="1484"/>
                  </a:lnTo>
                  <a:lnTo>
                    <a:pt x="4396" y="1511"/>
                  </a:lnTo>
                  <a:lnTo>
                    <a:pt x="5070" y="1511"/>
                  </a:lnTo>
                  <a:lnTo>
                    <a:pt x="5663" y="1457"/>
                  </a:lnTo>
                  <a:lnTo>
                    <a:pt x="6149" y="1403"/>
                  </a:lnTo>
                  <a:lnTo>
                    <a:pt x="6283" y="1349"/>
                  </a:lnTo>
                  <a:lnTo>
                    <a:pt x="6418" y="1295"/>
                  </a:lnTo>
                  <a:lnTo>
                    <a:pt x="6526" y="1214"/>
                  </a:lnTo>
                  <a:lnTo>
                    <a:pt x="6634" y="1106"/>
                  </a:lnTo>
                  <a:lnTo>
                    <a:pt x="6715" y="999"/>
                  </a:lnTo>
                  <a:lnTo>
                    <a:pt x="6769" y="864"/>
                  </a:lnTo>
                  <a:lnTo>
                    <a:pt x="6823" y="729"/>
                  </a:lnTo>
                  <a:lnTo>
                    <a:pt x="6823" y="594"/>
                  </a:lnTo>
                  <a:lnTo>
                    <a:pt x="6823" y="486"/>
                  </a:lnTo>
                  <a:lnTo>
                    <a:pt x="6769" y="594"/>
                  </a:lnTo>
                  <a:lnTo>
                    <a:pt x="6661" y="648"/>
                  </a:lnTo>
                  <a:lnTo>
                    <a:pt x="6553" y="729"/>
                  </a:lnTo>
                  <a:lnTo>
                    <a:pt x="6418" y="783"/>
                  </a:lnTo>
                  <a:lnTo>
                    <a:pt x="6068" y="864"/>
                  </a:lnTo>
                  <a:lnTo>
                    <a:pt x="5636" y="918"/>
                  </a:lnTo>
                  <a:lnTo>
                    <a:pt x="4612" y="918"/>
                  </a:lnTo>
                  <a:lnTo>
                    <a:pt x="4045" y="864"/>
                  </a:lnTo>
                  <a:lnTo>
                    <a:pt x="3479" y="810"/>
                  </a:lnTo>
                  <a:lnTo>
                    <a:pt x="2832" y="729"/>
                  </a:lnTo>
                  <a:lnTo>
                    <a:pt x="2212" y="621"/>
                  </a:lnTo>
                  <a:lnTo>
                    <a:pt x="1645" y="513"/>
                  </a:lnTo>
                  <a:lnTo>
                    <a:pt x="1133" y="405"/>
                  </a:lnTo>
                  <a:lnTo>
                    <a:pt x="675" y="297"/>
                  </a:lnTo>
                  <a:lnTo>
                    <a:pt x="324" y="190"/>
                  </a:lnTo>
                  <a:lnTo>
                    <a:pt x="108" y="82"/>
                  </a:lnTo>
                  <a:lnTo>
                    <a:pt x="27" y="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5" name="Google Shape;11695;p75"/>
            <p:cNvSpPr/>
            <p:nvPr/>
          </p:nvSpPr>
          <p:spPr>
            <a:xfrm>
              <a:off x="1586946" y="4389591"/>
              <a:ext cx="420092" cy="190990"/>
            </a:xfrm>
            <a:custGeom>
              <a:avLst/>
              <a:gdLst/>
              <a:ahLst/>
              <a:cxnLst/>
              <a:rect l="l" t="t" r="r" b="b"/>
              <a:pathLst>
                <a:path w="6823" h="3102" extrusionOk="0">
                  <a:moveTo>
                    <a:pt x="513" y="1"/>
                  </a:moveTo>
                  <a:lnTo>
                    <a:pt x="324" y="648"/>
                  </a:lnTo>
                  <a:lnTo>
                    <a:pt x="162" y="1295"/>
                  </a:lnTo>
                  <a:lnTo>
                    <a:pt x="27" y="1834"/>
                  </a:lnTo>
                  <a:lnTo>
                    <a:pt x="0" y="2050"/>
                  </a:lnTo>
                  <a:lnTo>
                    <a:pt x="0" y="2185"/>
                  </a:lnTo>
                  <a:lnTo>
                    <a:pt x="27" y="2212"/>
                  </a:lnTo>
                  <a:lnTo>
                    <a:pt x="108" y="2266"/>
                  </a:lnTo>
                  <a:lnTo>
                    <a:pt x="324" y="2374"/>
                  </a:lnTo>
                  <a:lnTo>
                    <a:pt x="675" y="2481"/>
                  </a:lnTo>
                  <a:lnTo>
                    <a:pt x="1133" y="2589"/>
                  </a:lnTo>
                  <a:lnTo>
                    <a:pt x="1645" y="2697"/>
                  </a:lnTo>
                  <a:lnTo>
                    <a:pt x="2212" y="2805"/>
                  </a:lnTo>
                  <a:lnTo>
                    <a:pt x="2832" y="2913"/>
                  </a:lnTo>
                  <a:lnTo>
                    <a:pt x="3479" y="2994"/>
                  </a:lnTo>
                  <a:lnTo>
                    <a:pt x="4045" y="3048"/>
                  </a:lnTo>
                  <a:lnTo>
                    <a:pt x="4612" y="3102"/>
                  </a:lnTo>
                  <a:lnTo>
                    <a:pt x="5636" y="3102"/>
                  </a:lnTo>
                  <a:lnTo>
                    <a:pt x="6068" y="3048"/>
                  </a:lnTo>
                  <a:lnTo>
                    <a:pt x="6418" y="2967"/>
                  </a:lnTo>
                  <a:lnTo>
                    <a:pt x="6553" y="2913"/>
                  </a:lnTo>
                  <a:lnTo>
                    <a:pt x="6661" y="2832"/>
                  </a:lnTo>
                  <a:lnTo>
                    <a:pt x="6769" y="2778"/>
                  </a:lnTo>
                  <a:lnTo>
                    <a:pt x="6823" y="2670"/>
                  </a:lnTo>
                  <a:lnTo>
                    <a:pt x="6796" y="2508"/>
                  </a:lnTo>
                  <a:lnTo>
                    <a:pt x="6715" y="2347"/>
                  </a:lnTo>
                  <a:lnTo>
                    <a:pt x="6607" y="2131"/>
                  </a:lnTo>
                  <a:lnTo>
                    <a:pt x="6445" y="1915"/>
                  </a:lnTo>
                  <a:lnTo>
                    <a:pt x="6364" y="1807"/>
                  </a:lnTo>
                  <a:lnTo>
                    <a:pt x="6229" y="1700"/>
                  </a:lnTo>
                  <a:lnTo>
                    <a:pt x="6095" y="1592"/>
                  </a:lnTo>
                  <a:lnTo>
                    <a:pt x="5906" y="1511"/>
                  </a:lnTo>
                  <a:lnTo>
                    <a:pt x="5744" y="1430"/>
                  </a:lnTo>
                  <a:lnTo>
                    <a:pt x="5528" y="1349"/>
                  </a:lnTo>
                  <a:lnTo>
                    <a:pt x="5016" y="1214"/>
                  </a:lnTo>
                  <a:lnTo>
                    <a:pt x="5420" y="1349"/>
                  </a:lnTo>
                  <a:lnTo>
                    <a:pt x="5582" y="1403"/>
                  </a:lnTo>
                  <a:lnTo>
                    <a:pt x="5259" y="1619"/>
                  </a:lnTo>
                  <a:lnTo>
                    <a:pt x="5124" y="1700"/>
                  </a:lnTo>
                  <a:lnTo>
                    <a:pt x="4962" y="1780"/>
                  </a:lnTo>
                  <a:lnTo>
                    <a:pt x="4773" y="1834"/>
                  </a:lnTo>
                  <a:lnTo>
                    <a:pt x="4612" y="1861"/>
                  </a:lnTo>
                  <a:lnTo>
                    <a:pt x="4423" y="1888"/>
                  </a:lnTo>
                  <a:lnTo>
                    <a:pt x="4261" y="1861"/>
                  </a:lnTo>
                  <a:lnTo>
                    <a:pt x="4072" y="1834"/>
                  </a:lnTo>
                  <a:lnTo>
                    <a:pt x="3910" y="1780"/>
                  </a:lnTo>
                  <a:lnTo>
                    <a:pt x="3776" y="1726"/>
                  </a:lnTo>
                  <a:lnTo>
                    <a:pt x="3722" y="1753"/>
                  </a:lnTo>
                  <a:lnTo>
                    <a:pt x="3506" y="1942"/>
                  </a:lnTo>
                  <a:lnTo>
                    <a:pt x="3533" y="1996"/>
                  </a:lnTo>
                  <a:lnTo>
                    <a:pt x="3560" y="2023"/>
                  </a:lnTo>
                  <a:lnTo>
                    <a:pt x="3560" y="2077"/>
                  </a:lnTo>
                  <a:lnTo>
                    <a:pt x="3533" y="2104"/>
                  </a:lnTo>
                  <a:lnTo>
                    <a:pt x="3479" y="2131"/>
                  </a:lnTo>
                  <a:lnTo>
                    <a:pt x="3452" y="2158"/>
                  </a:lnTo>
                  <a:lnTo>
                    <a:pt x="3398" y="2158"/>
                  </a:lnTo>
                  <a:lnTo>
                    <a:pt x="3371" y="2131"/>
                  </a:lnTo>
                  <a:lnTo>
                    <a:pt x="3317" y="2104"/>
                  </a:lnTo>
                  <a:lnTo>
                    <a:pt x="3317" y="2050"/>
                  </a:lnTo>
                  <a:lnTo>
                    <a:pt x="3317" y="1996"/>
                  </a:lnTo>
                  <a:lnTo>
                    <a:pt x="3344" y="1969"/>
                  </a:lnTo>
                  <a:lnTo>
                    <a:pt x="3371" y="1942"/>
                  </a:lnTo>
                  <a:lnTo>
                    <a:pt x="3425" y="1915"/>
                  </a:lnTo>
                  <a:lnTo>
                    <a:pt x="3506" y="1780"/>
                  </a:lnTo>
                  <a:lnTo>
                    <a:pt x="3587" y="1646"/>
                  </a:lnTo>
                  <a:lnTo>
                    <a:pt x="3182" y="1457"/>
                  </a:lnTo>
                  <a:lnTo>
                    <a:pt x="2967" y="1646"/>
                  </a:lnTo>
                  <a:lnTo>
                    <a:pt x="2994" y="1700"/>
                  </a:lnTo>
                  <a:lnTo>
                    <a:pt x="2967" y="1780"/>
                  </a:lnTo>
                  <a:lnTo>
                    <a:pt x="2940" y="1807"/>
                  </a:lnTo>
                  <a:lnTo>
                    <a:pt x="2886" y="1834"/>
                  </a:lnTo>
                  <a:lnTo>
                    <a:pt x="2832" y="1834"/>
                  </a:lnTo>
                  <a:lnTo>
                    <a:pt x="2805" y="1807"/>
                  </a:lnTo>
                  <a:lnTo>
                    <a:pt x="2778" y="1753"/>
                  </a:lnTo>
                  <a:lnTo>
                    <a:pt x="2751" y="1726"/>
                  </a:lnTo>
                  <a:lnTo>
                    <a:pt x="2751" y="1673"/>
                  </a:lnTo>
                  <a:lnTo>
                    <a:pt x="2778" y="1646"/>
                  </a:lnTo>
                  <a:lnTo>
                    <a:pt x="2832" y="1592"/>
                  </a:lnTo>
                  <a:lnTo>
                    <a:pt x="2913" y="1592"/>
                  </a:lnTo>
                  <a:lnTo>
                    <a:pt x="3048" y="1376"/>
                  </a:lnTo>
                  <a:lnTo>
                    <a:pt x="2616" y="1106"/>
                  </a:lnTo>
                  <a:lnTo>
                    <a:pt x="2481" y="1241"/>
                  </a:lnTo>
                  <a:lnTo>
                    <a:pt x="2508" y="1268"/>
                  </a:lnTo>
                  <a:lnTo>
                    <a:pt x="2535" y="1322"/>
                  </a:lnTo>
                  <a:lnTo>
                    <a:pt x="2535" y="1349"/>
                  </a:lnTo>
                  <a:lnTo>
                    <a:pt x="2508" y="1403"/>
                  </a:lnTo>
                  <a:lnTo>
                    <a:pt x="2454" y="1430"/>
                  </a:lnTo>
                  <a:lnTo>
                    <a:pt x="2427" y="1457"/>
                  </a:lnTo>
                  <a:lnTo>
                    <a:pt x="2373" y="1430"/>
                  </a:lnTo>
                  <a:lnTo>
                    <a:pt x="2346" y="1430"/>
                  </a:lnTo>
                  <a:lnTo>
                    <a:pt x="2319" y="1376"/>
                  </a:lnTo>
                  <a:lnTo>
                    <a:pt x="2293" y="1349"/>
                  </a:lnTo>
                  <a:lnTo>
                    <a:pt x="2293" y="1295"/>
                  </a:lnTo>
                  <a:lnTo>
                    <a:pt x="2319" y="1241"/>
                  </a:lnTo>
                  <a:lnTo>
                    <a:pt x="2373" y="1214"/>
                  </a:lnTo>
                  <a:lnTo>
                    <a:pt x="2427" y="1214"/>
                  </a:lnTo>
                  <a:lnTo>
                    <a:pt x="2508" y="1025"/>
                  </a:lnTo>
                  <a:lnTo>
                    <a:pt x="2346" y="891"/>
                  </a:lnTo>
                  <a:lnTo>
                    <a:pt x="2212" y="756"/>
                  </a:lnTo>
                  <a:lnTo>
                    <a:pt x="1996" y="944"/>
                  </a:lnTo>
                  <a:lnTo>
                    <a:pt x="2023" y="998"/>
                  </a:lnTo>
                  <a:lnTo>
                    <a:pt x="1996" y="1079"/>
                  </a:lnTo>
                  <a:lnTo>
                    <a:pt x="1969" y="1106"/>
                  </a:lnTo>
                  <a:lnTo>
                    <a:pt x="1915" y="1133"/>
                  </a:lnTo>
                  <a:lnTo>
                    <a:pt x="1861" y="1133"/>
                  </a:lnTo>
                  <a:lnTo>
                    <a:pt x="1834" y="1106"/>
                  </a:lnTo>
                  <a:lnTo>
                    <a:pt x="1807" y="1052"/>
                  </a:lnTo>
                  <a:lnTo>
                    <a:pt x="1780" y="1025"/>
                  </a:lnTo>
                  <a:lnTo>
                    <a:pt x="1780" y="971"/>
                  </a:lnTo>
                  <a:lnTo>
                    <a:pt x="1807" y="944"/>
                  </a:lnTo>
                  <a:lnTo>
                    <a:pt x="1861" y="891"/>
                  </a:lnTo>
                  <a:lnTo>
                    <a:pt x="1915" y="891"/>
                  </a:lnTo>
                  <a:lnTo>
                    <a:pt x="1996" y="756"/>
                  </a:lnTo>
                  <a:lnTo>
                    <a:pt x="2104" y="621"/>
                  </a:lnTo>
                  <a:lnTo>
                    <a:pt x="2077" y="594"/>
                  </a:lnTo>
                  <a:lnTo>
                    <a:pt x="1861" y="567"/>
                  </a:lnTo>
                  <a:lnTo>
                    <a:pt x="1645" y="540"/>
                  </a:lnTo>
                  <a:lnTo>
                    <a:pt x="1430" y="459"/>
                  </a:lnTo>
                  <a:lnTo>
                    <a:pt x="1241" y="405"/>
                  </a:lnTo>
                  <a:lnTo>
                    <a:pt x="890" y="243"/>
                  </a:lnTo>
                  <a:lnTo>
                    <a:pt x="648" y="82"/>
                  </a:lnTo>
                  <a:lnTo>
                    <a:pt x="51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6" name="Google Shape;11696;p75"/>
            <p:cNvSpPr/>
            <p:nvPr/>
          </p:nvSpPr>
          <p:spPr>
            <a:xfrm>
              <a:off x="1696540" y="4444389"/>
              <a:ext cx="14962" cy="15023"/>
            </a:xfrm>
            <a:custGeom>
              <a:avLst/>
              <a:gdLst/>
              <a:ahLst/>
              <a:cxnLst/>
              <a:rect l="l" t="t" r="r" b="b"/>
              <a:pathLst>
                <a:path w="243" h="244" extrusionOk="0">
                  <a:moveTo>
                    <a:pt x="81" y="1"/>
                  </a:moveTo>
                  <a:lnTo>
                    <a:pt x="27" y="54"/>
                  </a:lnTo>
                  <a:lnTo>
                    <a:pt x="0" y="81"/>
                  </a:lnTo>
                  <a:lnTo>
                    <a:pt x="0" y="135"/>
                  </a:lnTo>
                  <a:lnTo>
                    <a:pt x="27" y="162"/>
                  </a:lnTo>
                  <a:lnTo>
                    <a:pt x="54" y="216"/>
                  </a:lnTo>
                  <a:lnTo>
                    <a:pt x="81" y="243"/>
                  </a:lnTo>
                  <a:lnTo>
                    <a:pt x="135" y="243"/>
                  </a:lnTo>
                  <a:lnTo>
                    <a:pt x="189" y="216"/>
                  </a:lnTo>
                  <a:lnTo>
                    <a:pt x="216" y="189"/>
                  </a:lnTo>
                  <a:lnTo>
                    <a:pt x="243" y="108"/>
                  </a:lnTo>
                  <a:lnTo>
                    <a:pt x="216" y="54"/>
                  </a:lnTo>
                  <a:lnTo>
                    <a:pt x="108" y="162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7" name="Google Shape;11697;p75"/>
            <p:cNvSpPr/>
            <p:nvPr/>
          </p:nvSpPr>
          <p:spPr>
            <a:xfrm>
              <a:off x="1791173" y="4507498"/>
              <a:ext cx="14962" cy="14962"/>
            </a:xfrm>
            <a:custGeom>
              <a:avLst/>
              <a:gdLst/>
              <a:ahLst/>
              <a:cxnLst/>
              <a:rect l="l" t="t" r="r" b="b"/>
              <a:pathLst>
                <a:path w="243" h="243" extrusionOk="0">
                  <a:moveTo>
                    <a:pt x="108" y="0"/>
                  </a:moveTo>
                  <a:lnTo>
                    <a:pt x="54" y="27"/>
                  </a:lnTo>
                  <a:lnTo>
                    <a:pt x="27" y="54"/>
                  </a:lnTo>
                  <a:lnTo>
                    <a:pt x="0" y="81"/>
                  </a:lnTo>
                  <a:lnTo>
                    <a:pt x="0" y="135"/>
                  </a:lnTo>
                  <a:lnTo>
                    <a:pt x="0" y="189"/>
                  </a:lnTo>
                  <a:lnTo>
                    <a:pt x="54" y="216"/>
                  </a:lnTo>
                  <a:lnTo>
                    <a:pt x="81" y="243"/>
                  </a:lnTo>
                  <a:lnTo>
                    <a:pt x="135" y="243"/>
                  </a:lnTo>
                  <a:lnTo>
                    <a:pt x="162" y="216"/>
                  </a:lnTo>
                  <a:lnTo>
                    <a:pt x="216" y="189"/>
                  </a:lnTo>
                  <a:lnTo>
                    <a:pt x="243" y="162"/>
                  </a:lnTo>
                  <a:lnTo>
                    <a:pt x="243" y="108"/>
                  </a:lnTo>
                  <a:lnTo>
                    <a:pt x="216" y="81"/>
                  </a:lnTo>
                  <a:lnTo>
                    <a:pt x="189" y="27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8" name="Google Shape;11698;p75"/>
            <p:cNvSpPr/>
            <p:nvPr/>
          </p:nvSpPr>
          <p:spPr>
            <a:xfrm>
              <a:off x="1756263" y="4487549"/>
              <a:ext cx="15023" cy="15023"/>
            </a:xfrm>
            <a:custGeom>
              <a:avLst/>
              <a:gdLst/>
              <a:ahLst/>
              <a:cxnLst/>
              <a:rect l="l" t="t" r="r" b="b"/>
              <a:pathLst>
                <a:path w="244" h="244" extrusionOk="0">
                  <a:moveTo>
                    <a:pt x="82" y="1"/>
                  </a:moveTo>
                  <a:lnTo>
                    <a:pt x="28" y="55"/>
                  </a:lnTo>
                  <a:lnTo>
                    <a:pt x="1" y="82"/>
                  </a:lnTo>
                  <a:lnTo>
                    <a:pt x="1" y="135"/>
                  </a:lnTo>
                  <a:lnTo>
                    <a:pt x="28" y="162"/>
                  </a:lnTo>
                  <a:lnTo>
                    <a:pt x="55" y="216"/>
                  </a:lnTo>
                  <a:lnTo>
                    <a:pt x="82" y="243"/>
                  </a:lnTo>
                  <a:lnTo>
                    <a:pt x="136" y="243"/>
                  </a:lnTo>
                  <a:lnTo>
                    <a:pt x="190" y="216"/>
                  </a:lnTo>
                  <a:lnTo>
                    <a:pt x="217" y="189"/>
                  </a:lnTo>
                  <a:lnTo>
                    <a:pt x="244" y="109"/>
                  </a:lnTo>
                  <a:lnTo>
                    <a:pt x="217" y="55"/>
                  </a:lnTo>
                  <a:lnTo>
                    <a:pt x="109" y="135"/>
                  </a:lnTo>
                  <a:lnTo>
                    <a:pt x="16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9" name="Google Shape;11699;p75"/>
            <p:cNvSpPr/>
            <p:nvPr/>
          </p:nvSpPr>
          <p:spPr>
            <a:xfrm>
              <a:off x="1728064" y="4464337"/>
              <a:ext cx="15023" cy="14962"/>
            </a:xfrm>
            <a:custGeom>
              <a:avLst/>
              <a:gdLst/>
              <a:ahLst/>
              <a:cxnLst/>
              <a:rect l="l" t="t" r="r" b="b"/>
              <a:pathLst>
                <a:path w="244" h="243" extrusionOk="0">
                  <a:moveTo>
                    <a:pt x="81" y="0"/>
                  </a:moveTo>
                  <a:lnTo>
                    <a:pt x="27" y="27"/>
                  </a:lnTo>
                  <a:lnTo>
                    <a:pt x="1" y="81"/>
                  </a:lnTo>
                  <a:lnTo>
                    <a:pt x="1" y="135"/>
                  </a:lnTo>
                  <a:lnTo>
                    <a:pt x="27" y="162"/>
                  </a:lnTo>
                  <a:lnTo>
                    <a:pt x="54" y="216"/>
                  </a:lnTo>
                  <a:lnTo>
                    <a:pt x="81" y="216"/>
                  </a:lnTo>
                  <a:lnTo>
                    <a:pt x="135" y="243"/>
                  </a:lnTo>
                  <a:lnTo>
                    <a:pt x="162" y="216"/>
                  </a:lnTo>
                  <a:lnTo>
                    <a:pt x="216" y="189"/>
                  </a:lnTo>
                  <a:lnTo>
                    <a:pt x="243" y="135"/>
                  </a:lnTo>
                  <a:lnTo>
                    <a:pt x="243" y="108"/>
                  </a:lnTo>
                  <a:lnTo>
                    <a:pt x="216" y="54"/>
                  </a:lnTo>
                  <a:lnTo>
                    <a:pt x="189" y="27"/>
                  </a:lnTo>
                  <a:lnTo>
                    <a:pt x="108" y="108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0" name="Google Shape;11700;p75"/>
            <p:cNvSpPr/>
            <p:nvPr/>
          </p:nvSpPr>
          <p:spPr>
            <a:xfrm>
              <a:off x="1696540" y="4349756"/>
              <a:ext cx="89707" cy="78071"/>
            </a:xfrm>
            <a:custGeom>
              <a:avLst/>
              <a:gdLst/>
              <a:ahLst/>
              <a:cxnLst/>
              <a:rect l="l" t="t" r="r" b="b"/>
              <a:pathLst>
                <a:path w="1457" h="1268" extrusionOk="0">
                  <a:moveTo>
                    <a:pt x="216" y="1"/>
                  </a:moveTo>
                  <a:lnTo>
                    <a:pt x="135" y="81"/>
                  </a:lnTo>
                  <a:lnTo>
                    <a:pt x="81" y="189"/>
                  </a:lnTo>
                  <a:lnTo>
                    <a:pt x="27" y="297"/>
                  </a:lnTo>
                  <a:lnTo>
                    <a:pt x="0" y="405"/>
                  </a:lnTo>
                  <a:lnTo>
                    <a:pt x="27" y="567"/>
                  </a:lnTo>
                  <a:lnTo>
                    <a:pt x="54" y="729"/>
                  </a:lnTo>
                  <a:lnTo>
                    <a:pt x="108" y="890"/>
                  </a:lnTo>
                  <a:lnTo>
                    <a:pt x="216" y="1106"/>
                  </a:lnTo>
                  <a:lnTo>
                    <a:pt x="297" y="1241"/>
                  </a:lnTo>
                  <a:lnTo>
                    <a:pt x="324" y="1268"/>
                  </a:lnTo>
                  <a:lnTo>
                    <a:pt x="513" y="1079"/>
                  </a:lnTo>
                  <a:lnTo>
                    <a:pt x="701" y="944"/>
                  </a:lnTo>
                  <a:lnTo>
                    <a:pt x="917" y="863"/>
                  </a:lnTo>
                  <a:lnTo>
                    <a:pt x="1160" y="783"/>
                  </a:lnTo>
                  <a:lnTo>
                    <a:pt x="1456" y="729"/>
                  </a:lnTo>
                  <a:lnTo>
                    <a:pt x="1402" y="432"/>
                  </a:lnTo>
                  <a:lnTo>
                    <a:pt x="21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1" name="Google Shape;11701;p75"/>
            <p:cNvSpPr/>
            <p:nvPr/>
          </p:nvSpPr>
          <p:spPr>
            <a:xfrm>
              <a:off x="1819372" y="4459350"/>
              <a:ext cx="111319" cy="46547"/>
            </a:xfrm>
            <a:custGeom>
              <a:avLst/>
              <a:gdLst/>
              <a:ahLst/>
              <a:cxnLst/>
              <a:rect l="l" t="t" r="r" b="b"/>
              <a:pathLst>
                <a:path w="1808" h="756" extrusionOk="0">
                  <a:moveTo>
                    <a:pt x="1052" y="0"/>
                  </a:moveTo>
                  <a:lnTo>
                    <a:pt x="675" y="162"/>
                  </a:lnTo>
                  <a:lnTo>
                    <a:pt x="297" y="378"/>
                  </a:lnTo>
                  <a:lnTo>
                    <a:pt x="1" y="593"/>
                  </a:lnTo>
                  <a:lnTo>
                    <a:pt x="135" y="647"/>
                  </a:lnTo>
                  <a:lnTo>
                    <a:pt x="297" y="701"/>
                  </a:lnTo>
                  <a:lnTo>
                    <a:pt x="486" y="728"/>
                  </a:lnTo>
                  <a:lnTo>
                    <a:pt x="648" y="755"/>
                  </a:lnTo>
                  <a:lnTo>
                    <a:pt x="837" y="728"/>
                  </a:lnTo>
                  <a:lnTo>
                    <a:pt x="998" y="701"/>
                  </a:lnTo>
                  <a:lnTo>
                    <a:pt x="1187" y="647"/>
                  </a:lnTo>
                  <a:lnTo>
                    <a:pt x="1349" y="567"/>
                  </a:lnTo>
                  <a:lnTo>
                    <a:pt x="1484" y="486"/>
                  </a:lnTo>
                  <a:lnTo>
                    <a:pt x="1807" y="270"/>
                  </a:lnTo>
                  <a:lnTo>
                    <a:pt x="1645" y="216"/>
                  </a:lnTo>
                  <a:lnTo>
                    <a:pt x="1241" y="81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2" name="Google Shape;11702;p75"/>
            <p:cNvSpPr/>
            <p:nvPr/>
          </p:nvSpPr>
          <p:spPr>
            <a:xfrm>
              <a:off x="1748012" y="4421177"/>
              <a:ext cx="91370" cy="53135"/>
            </a:xfrm>
            <a:custGeom>
              <a:avLst/>
              <a:gdLst/>
              <a:ahLst/>
              <a:cxnLst/>
              <a:rect l="l" t="t" r="r" b="b"/>
              <a:pathLst>
                <a:path w="1484" h="863" extrusionOk="0">
                  <a:moveTo>
                    <a:pt x="1052" y="0"/>
                  </a:moveTo>
                  <a:lnTo>
                    <a:pt x="890" y="81"/>
                  </a:lnTo>
                  <a:lnTo>
                    <a:pt x="485" y="270"/>
                  </a:lnTo>
                  <a:lnTo>
                    <a:pt x="297" y="378"/>
                  </a:lnTo>
                  <a:lnTo>
                    <a:pt x="108" y="512"/>
                  </a:lnTo>
                  <a:lnTo>
                    <a:pt x="0" y="593"/>
                  </a:lnTo>
                  <a:lnTo>
                    <a:pt x="432" y="863"/>
                  </a:lnTo>
                  <a:lnTo>
                    <a:pt x="459" y="809"/>
                  </a:lnTo>
                  <a:lnTo>
                    <a:pt x="647" y="647"/>
                  </a:lnTo>
                  <a:lnTo>
                    <a:pt x="836" y="485"/>
                  </a:lnTo>
                  <a:lnTo>
                    <a:pt x="1052" y="378"/>
                  </a:lnTo>
                  <a:lnTo>
                    <a:pt x="1267" y="297"/>
                  </a:lnTo>
                  <a:lnTo>
                    <a:pt x="1483" y="270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3" name="Google Shape;11703;p75"/>
            <p:cNvSpPr/>
            <p:nvPr/>
          </p:nvSpPr>
          <p:spPr>
            <a:xfrm>
              <a:off x="1784523" y="4441064"/>
              <a:ext cx="96357" cy="49872"/>
            </a:xfrm>
            <a:custGeom>
              <a:avLst/>
              <a:gdLst/>
              <a:ahLst/>
              <a:cxnLst/>
              <a:rect l="l" t="t" r="r" b="b"/>
              <a:pathLst>
                <a:path w="1565" h="810" extrusionOk="0">
                  <a:moveTo>
                    <a:pt x="1025" y="1"/>
                  </a:moveTo>
                  <a:lnTo>
                    <a:pt x="728" y="135"/>
                  </a:lnTo>
                  <a:lnTo>
                    <a:pt x="351" y="351"/>
                  </a:lnTo>
                  <a:lnTo>
                    <a:pt x="0" y="621"/>
                  </a:lnTo>
                  <a:lnTo>
                    <a:pt x="189" y="729"/>
                  </a:lnTo>
                  <a:lnTo>
                    <a:pt x="378" y="810"/>
                  </a:lnTo>
                  <a:lnTo>
                    <a:pt x="567" y="648"/>
                  </a:lnTo>
                  <a:lnTo>
                    <a:pt x="755" y="486"/>
                  </a:lnTo>
                  <a:lnTo>
                    <a:pt x="971" y="378"/>
                  </a:lnTo>
                  <a:lnTo>
                    <a:pt x="1187" y="297"/>
                  </a:lnTo>
                  <a:lnTo>
                    <a:pt x="1376" y="270"/>
                  </a:lnTo>
                  <a:lnTo>
                    <a:pt x="1564" y="270"/>
                  </a:lnTo>
                  <a:lnTo>
                    <a:pt x="10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4" name="Google Shape;11704;p75"/>
            <p:cNvSpPr/>
            <p:nvPr/>
          </p:nvSpPr>
          <p:spPr>
            <a:xfrm>
              <a:off x="1723077" y="4399566"/>
              <a:ext cx="81396" cy="53196"/>
            </a:xfrm>
            <a:custGeom>
              <a:avLst/>
              <a:gdLst/>
              <a:ahLst/>
              <a:cxnLst/>
              <a:rect l="l" t="t" r="r" b="b"/>
              <a:pathLst>
                <a:path w="1322" h="864" extrusionOk="0">
                  <a:moveTo>
                    <a:pt x="1052" y="0"/>
                  </a:moveTo>
                  <a:lnTo>
                    <a:pt x="783" y="135"/>
                  </a:lnTo>
                  <a:lnTo>
                    <a:pt x="378" y="351"/>
                  </a:lnTo>
                  <a:lnTo>
                    <a:pt x="189" y="459"/>
                  </a:lnTo>
                  <a:lnTo>
                    <a:pt x="1" y="567"/>
                  </a:lnTo>
                  <a:lnTo>
                    <a:pt x="135" y="729"/>
                  </a:lnTo>
                  <a:lnTo>
                    <a:pt x="297" y="863"/>
                  </a:lnTo>
                  <a:lnTo>
                    <a:pt x="405" y="729"/>
                  </a:lnTo>
                  <a:lnTo>
                    <a:pt x="594" y="567"/>
                  </a:lnTo>
                  <a:lnTo>
                    <a:pt x="783" y="432"/>
                  </a:lnTo>
                  <a:lnTo>
                    <a:pt x="998" y="324"/>
                  </a:lnTo>
                  <a:lnTo>
                    <a:pt x="1241" y="270"/>
                  </a:lnTo>
                  <a:lnTo>
                    <a:pt x="1322" y="243"/>
                  </a:lnTo>
                  <a:lnTo>
                    <a:pt x="1079" y="27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5" name="Google Shape;11705;p75"/>
            <p:cNvSpPr/>
            <p:nvPr/>
          </p:nvSpPr>
          <p:spPr>
            <a:xfrm>
              <a:off x="1734713" y="4414527"/>
              <a:ext cx="94695" cy="56460"/>
            </a:xfrm>
            <a:custGeom>
              <a:avLst/>
              <a:gdLst/>
              <a:ahLst/>
              <a:cxnLst/>
              <a:rect l="l" t="t" r="r" b="b"/>
              <a:pathLst>
                <a:path w="1538" h="917" extrusionOk="0">
                  <a:moveTo>
                    <a:pt x="1133" y="0"/>
                  </a:moveTo>
                  <a:lnTo>
                    <a:pt x="1052" y="27"/>
                  </a:lnTo>
                  <a:lnTo>
                    <a:pt x="809" y="81"/>
                  </a:lnTo>
                  <a:lnTo>
                    <a:pt x="594" y="189"/>
                  </a:lnTo>
                  <a:lnTo>
                    <a:pt x="405" y="324"/>
                  </a:lnTo>
                  <a:lnTo>
                    <a:pt x="216" y="486"/>
                  </a:lnTo>
                  <a:lnTo>
                    <a:pt x="108" y="620"/>
                  </a:lnTo>
                  <a:lnTo>
                    <a:pt x="27" y="809"/>
                  </a:lnTo>
                  <a:lnTo>
                    <a:pt x="0" y="917"/>
                  </a:lnTo>
                  <a:lnTo>
                    <a:pt x="81" y="836"/>
                  </a:lnTo>
                  <a:lnTo>
                    <a:pt x="216" y="701"/>
                  </a:lnTo>
                  <a:lnTo>
                    <a:pt x="324" y="620"/>
                  </a:lnTo>
                  <a:lnTo>
                    <a:pt x="513" y="486"/>
                  </a:lnTo>
                  <a:lnTo>
                    <a:pt x="701" y="378"/>
                  </a:lnTo>
                  <a:lnTo>
                    <a:pt x="1106" y="189"/>
                  </a:lnTo>
                  <a:lnTo>
                    <a:pt x="1268" y="108"/>
                  </a:lnTo>
                  <a:lnTo>
                    <a:pt x="1537" y="54"/>
                  </a:lnTo>
                  <a:lnTo>
                    <a:pt x="134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6" name="Google Shape;11706;p75"/>
            <p:cNvSpPr/>
            <p:nvPr/>
          </p:nvSpPr>
          <p:spPr>
            <a:xfrm>
              <a:off x="1762912" y="4437739"/>
              <a:ext cx="91370" cy="58184"/>
            </a:xfrm>
            <a:custGeom>
              <a:avLst/>
              <a:gdLst/>
              <a:ahLst/>
              <a:cxnLst/>
              <a:rect l="l" t="t" r="r" b="b"/>
              <a:pathLst>
                <a:path w="1484" h="945" extrusionOk="0">
                  <a:moveTo>
                    <a:pt x="1241" y="1"/>
                  </a:moveTo>
                  <a:lnTo>
                    <a:pt x="1025" y="28"/>
                  </a:lnTo>
                  <a:lnTo>
                    <a:pt x="810" y="109"/>
                  </a:lnTo>
                  <a:lnTo>
                    <a:pt x="594" y="216"/>
                  </a:lnTo>
                  <a:lnTo>
                    <a:pt x="405" y="378"/>
                  </a:lnTo>
                  <a:lnTo>
                    <a:pt x="217" y="540"/>
                  </a:lnTo>
                  <a:lnTo>
                    <a:pt x="190" y="594"/>
                  </a:lnTo>
                  <a:lnTo>
                    <a:pt x="55" y="810"/>
                  </a:lnTo>
                  <a:lnTo>
                    <a:pt x="1" y="944"/>
                  </a:lnTo>
                  <a:lnTo>
                    <a:pt x="109" y="864"/>
                  </a:lnTo>
                  <a:lnTo>
                    <a:pt x="324" y="675"/>
                  </a:lnTo>
                  <a:lnTo>
                    <a:pt x="702" y="405"/>
                  </a:lnTo>
                  <a:lnTo>
                    <a:pt x="1079" y="189"/>
                  </a:lnTo>
                  <a:lnTo>
                    <a:pt x="1376" y="55"/>
                  </a:lnTo>
                  <a:lnTo>
                    <a:pt x="1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7" name="Google Shape;11707;p75"/>
            <p:cNvSpPr/>
            <p:nvPr/>
          </p:nvSpPr>
          <p:spPr>
            <a:xfrm>
              <a:off x="1794498" y="4457688"/>
              <a:ext cx="93032" cy="58184"/>
            </a:xfrm>
            <a:custGeom>
              <a:avLst/>
              <a:gdLst/>
              <a:ahLst/>
              <a:cxnLst/>
              <a:rect l="l" t="t" r="r" b="b"/>
              <a:pathLst>
                <a:path w="1511" h="945" extrusionOk="0">
                  <a:moveTo>
                    <a:pt x="1214" y="0"/>
                  </a:moveTo>
                  <a:lnTo>
                    <a:pt x="1025" y="27"/>
                  </a:lnTo>
                  <a:lnTo>
                    <a:pt x="809" y="108"/>
                  </a:lnTo>
                  <a:lnTo>
                    <a:pt x="593" y="216"/>
                  </a:lnTo>
                  <a:lnTo>
                    <a:pt x="405" y="378"/>
                  </a:lnTo>
                  <a:lnTo>
                    <a:pt x="216" y="540"/>
                  </a:lnTo>
                  <a:lnTo>
                    <a:pt x="135" y="674"/>
                  </a:lnTo>
                  <a:lnTo>
                    <a:pt x="54" y="809"/>
                  </a:lnTo>
                  <a:lnTo>
                    <a:pt x="0" y="944"/>
                  </a:lnTo>
                  <a:lnTo>
                    <a:pt x="0" y="944"/>
                  </a:lnTo>
                  <a:lnTo>
                    <a:pt x="135" y="836"/>
                  </a:lnTo>
                  <a:lnTo>
                    <a:pt x="351" y="647"/>
                  </a:lnTo>
                  <a:lnTo>
                    <a:pt x="405" y="620"/>
                  </a:lnTo>
                  <a:lnTo>
                    <a:pt x="701" y="405"/>
                  </a:lnTo>
                  <a:lnTo>
                    <a:pt x="1079" y="189"/>
                  </a:lnTo>
                  <a:lnTo>
                    <a:pt x="1456" y="27"/>
                  </a:lnTo>
                  <a:lnTo>
                    <a:pt x="151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8" name="Google Shape;11708;p75"/>
            <p:cNvSpPr/>
            <p:nvPr/>
          </p:nvSpPr>
          <p:spPr>
            <a:xfrm>
              <a:off x="1703190" y="4394579"/>
              <a:ext cx="93032" cy="59846"/>
            </a:xfrm>
            <a:custGeom>
              <a:avLst/>
              <a:gdLst/>
              <a:ahLst/>
              <a:cxnLst/>
              <a:rect l="l" t="t" r="r" b="b"/>
              <a:pathLst>
                <a:path w="1511" h="972" extrusionOk="0">
                  <a:moveTo>
                    <a:pt x="1348" y="1"/>
                  </a:moveTo>
                  <a:lnTo>
                    <a:pt x="1052" y="55"/>
                  </a:lnTo>
                  <a:lnTo>
                    <a:pt x="809" y="135"/>
                  </a:lnTo>
                  <a:lnTo>
                    <a:pt x="593" y="216"/>
                  </a:lnTo>
                  <a:lnTo>
                    <a:pt x="405" y="351"/>
                  </a:lnTo>
                  <a:lnTo>
                    <a:pt x="216" y="540"/>
                  </a:lnTo>
                  <a:lnTo>
                    <a:pt x="108" y="675"/>
                  </a:lnTo>
                  <a:lnTo>
                    <a:pt x="27" y="810"/>
                  </a:lnTo>
                  <a:lnTo>
                    <a:pt x="0" y="971"/>
                  </a:lnTo>
                  <a:lnTo>
                    <a:pt x="108" y="863"/>
                  </a:lnTo>
                  <a:lnTo>
                    <a:pt x="324" y="675"/>
                  </a:lnTo>
                  <a:lnTo>
                    <a:pt x="512" y="540"/>
                  </a:lnTo>
                  <a:lnTo>
                    <a:pt x="701" y="432"/>
                  </a:lnTo>
                  <a:lnTo>
                    <a:pt x="1106" y="216"/>
                  </a:lnTo>
                  <a:lnTo>
                    <a:pt x="1375" y="81"/>
                  </a:lnTo>
                  <a:lnTo>
                    <a:pt x="151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9" name="Google Shape;11709;p75"/>
            <p:cNvSpPr/>
            <p:nvPr/>
          </p:nvSpPr>
          <p:spPr>
            <a:xfrm>
              <a:off x="607432" y="4294958"/>
              <a:ext cx="93032" cy="122955"/>
            </a:xfrm>
            <a:custGeom>
              <a:avLst/>
              <a:gdLst/>
              <a:ahLst/>
              <a:cxnLst/>
              <a:rect l="l" t="t" r="r" b="b"/>
              <a:pathLst>
                <a:path w="1511" h="1997" extrusionOk="0">
                  <a:moveTo>
                    <a:pt x="701" y="1"/>
                  </a:moveTo>
                  <a:lnTo>
                    <a:pt x="324" y="540"/>
                  </a:lnTo>
                  <a:lnTo>
                    <a:pt x="0" y="998"/>
                  </a:lnTo>
                  <a:lnTo>
                    <a:pt x="162" y="1214"/>
                  </a:lnTo>
                  <a:lnTo>
                    <a:pt x="431" y="1484"/>
                  </a:lnTo>
                  <a:lnTo>
                    <a:pt x="566" y="1619"/>
                  </a:lnTo>
                  <a:lnTo>
                    <a:pt x="755" y="1753"/>
                  </a:lnTo>
                  <a:lnTo>
                    <a:pt x="917" y="1888"/>
                  </a:lnTo>
                  <a:lnTo>
                    <a:pt x="1133" y="1996"/>
                  </a:lnTo>
                  <a:lnTo>
                    <a:pt x="1106" y="1807"/>
                  </a:lnTo>
                  <a:lnTo>
                    <a:pt x="1079" y="1592"/>
                  </a:lnTo>
                  <a:lnTo>
                    <a:pt x="1079" y="1430"/>
                  </a:lnTo>
                  <a:lnTo>
                    <a:pt x="1106" y="1268"/>
                  </a:lnTo>
                  <a:lnTo>
                    <a:pt x="1160" y="1133"/>
                  </a:lnTo>
                  <a:lnTo>
                    <a:pt x="1240" y="1025"/>
                  </a:lnTo>
                  <a:lnTo>
                    <a:pt x="1321" y="918"/>
                  </a:lnTo>
                  <a:lnTo>
                    <a:pt x="1402" y="864"/>
                  </a:lnTo>
                  <a:lnTo>
                    <a:pt x="1510" y="810"/>
                  </a:lnTo>
                  <a:lnTo>
                    <a:pt x="1294" y="648"/>
                  </a:lnTo>
                  <a:lnTo>
                    <a:pt x="1106" y="459"/>
                  </a:lnTo>
                  <a:lnTo>
                    <a:pt x="890" y="243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rgbClr val="E499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0" name="Google Shape;11710;p75"/>
            <p:cNvSpPr/>
            <p:nvPr/>
          </p:nvSpPr>
          <p:spPr>
            <a:xfrm>
              <a:off x="514400" y="4459350"/>
              <a:ext cx="383581" cy="224176"/>
            </a:xfrm>
            <a:custGeom>
              <a:avLst/>
              <a:gdLst/>
              <a:ahLst/>
              <a:cxnLst/>
              <a:rect l="l" t="t" r="r" b="b"/>
              <a:pathLst>
                <a:path w="6230" h="3641" extrusionOk="0">
                  <a:moveTo>
                    <a:pt x="109" y="0"/>
                  </a:moveTo>
                  <a:lnTo>
                    <a:pt x="55" y="135"/>
                  </a:lnTo>
                  <a:lnTo>
                    <a:pt x="28" y="270"/>
                  </a:lnTo>
                  <a:lnTo>
                    <a:pt x="1" y="405"/>
                  </a:lnTo>
                  <a:lnTo>
                    <a:pt x="28" y="540"/>
                  </a:lnTo>
                  <a:lnTo>
                    <a:pt x="55" y="674"/>
                  </a:lnTo>
                  <a:lnTo>
                    <a:pt x="109" y="809"/>
                  </a:lnTo>
                  <a:lnTo>
                    <a:pt x="190" y="917"/>
                  </a:lnTo>
                  <a:lnTo>
                    <a:pt x="298" y="1025"/>
                  </a:lnTo>
                  <a:lnTo>
                    <a:pt x="783" y="1375"/>
                  </a:lnTo>
                  <a:lnTo>
                    <a:pt x="1349" y="1780"/>
                  </a:lnTo>
                  <a:lnTo>
                    <a:pt x="2077" y="2238"/>
                  </a:lnTo>
                  <a:lnTo>
                    <a:pt x="2913" y="2724"/>
                  </a:lnTo>
                  <a:lnTo>
                    <a:pt x="3264" y="2912"/>
                  </a:lnTo>
                  <a:lnTo>
                    <a:pt x="3587" y="3074"/>
                  </a:lnTo>
                  <a:lnTo>
                    <a:pt x="4235" y="3317"/>
                  </a:lnTo>
                  <a:lnTo>
                    <a:pt x="4801" y="3506"/>
                  </a:lnTo>
                  <a:lnTo>
                    <a:pt x="5259" y="3614"/>
                  </a:lnTo>
                  <a:lnTo>
                    <a:pt x="5421" y="3641"/>
                  </a:lnTo>
                  <a:lnTo>
                    <a:pt x="5556" y="3641"/>
                  </a:lnTo>
                  <a:lnTo>
                    <a:pt x="5691" y="3587"/>
                  </a:lnTo>
                  <a:lnTo>
                    <a:pt x="5825" y="3533"/>
                  </a:lnTo>
                  <a:lnTo>
                    <a:pt x="5933" y="3479"/>
                  </a:lnTo>
                  <a:lnTo>
                    <a:pt x="6041" y="3371"/>
                  </a:lnTo>
                  <a:lnTo>
                    <a:pt x="6149" y="3263"/>
                  </a:lnTo>
                  <a:lnTo>
                    <a:pt x="6203" y="3128"/>
                  </a:lnTo>
                  <a:lnTo>
                    <a:pt x="6230" y="3047"/>
                  </a:lnTo>
                  <a:lnTo>
                    <a:pt x="6230" y="3047"/>
                  </a:lnTo>
                  <a:lnTo>
                    <a:pt x="6149" y="3101"/>
                  </a:lnTo>
                  <a:lnTo>
                    <a:pt x="6041" y="3128"/>
                  </a:lnTo>
                  <a:lnTo>
                    <a:pt x="5906" y="3155"/>
                  </a:lnTo>
                  <a:lnTo>
                    <a:pt x="5745" y="3155"/>
                  </a:lnTo>
                  <a:lnTo>
                    <a:pt x="5394" y="3101"/>
                  </a:lnTo>
                  <a:lnTo>
                    <a:pt x="4990" y="2966"/>
                  </a:lnTo>
                  <a:lnTo>
                    <a:pt x="4531" y="2805"/>
                  </a:lnTo>
                  <a:lnTo>
                    <a:pt x="4046" y="2589"/>
                  </a:lnTo>
                  <a:lnTo>
                    <a:pt x="3533" y="2346"/>
                  </a:lnTo>
                  <a:lnTo>
                    <a:pt x="3021" y="2077"/>
                  </a:lnTo>
                  <a:lnTo>
                    <a:pt x="2455" y="1753"/>
                  </a:lnTo>
                  <a:lnTo>
                    <a:pt x="1916" y="1429"/>
                  </a:lnTo>
                  <a:lnTo>
                    <a:pt x="1430" y="1106"/>
                  </a:lnTo>
                  <a:lnTo>
                    <a:pt x="999" y="809"/>
                  </a:lnTo>
                  <a:lnTo>
                    <a:pt x="621" y="540"/>
                  </a:lnTo>
                  <a:lnTo>
                    <a:pt x="352" y="297"/>
                  </a:lnTo>
                  <a:lnTo>
                    <a:pt x="163" y="108"/>
                  </a:lnTo>
                  <a:lnTo>
                    <a:pt x="136" y="54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1" name="Google Shape;11711;p75"/>
            <p:cNvSpPr/>
            <p:nvPr/>
          </p:nvSpPr>
          <p:spPr>
            <a:xfrm>
              <a:off x="521049" y="4348093"/>
              <a:ext cx="380256" cy="305572"/>
            </a:xfrm>
            <a:custGeom>
              <a:avLst/>
              <a:gdLst/>
              <a:ahLst/>
              <a:cxnLst/>
              <a:rect l="l" t="t" r="r" b="b"/>
              <a:pathLst>
                <a:path w="6176" h="4963" extrusionOk="0">
                  <a:moveTo>
                    <a:pt x="1322" y="1"/>
                  </a:moveTo>
                  <a:lnTo>
                    <a:pt x="891" y="513"/>
                  </a:lnTo>
                  <a:lnTo>
                    <a:pt x="486" y="1052"/>
                  </a:lnTo>
                  <a:lnTo>
                    <a:pt x="163" y="1511"/>
                  </a:lnTo>
                  <a:lnTo>
                    <a:pt x="55" y="1672"/>
                  </a:lnTo>
                  <a:lnTo>
                    <a:pt x="1" y="1807"/>
                  </a:lnTo>
                  <a:lnTo>
                    <a:pt x="28" y="1861"/>
                  </a:lnTo>
                  <a:lnTo>
                    <a:pt x="55" y="1915"/>
                  </a:lnTo>
                  <a:lnTo>
                    <a:pt x="244" y="2104"/>
                  </a:lnTo>
                  <a:lnTo>
                    <a:pt x="513" y="2347"/>
                  </a:lnTo>
                  <a:lnTo>
                    <a:pt x="891" y="2616"/>
                  </a:lnTo>
                  <a:lnTo>
                    <a:pt x="1322" y="2913"/>
                  </a:lnTo>
                  <a:lnTo>
                    <a:pt x="1808" y="3236"/>
                  </a:lnTo>
                  <a:lnTo>
                    <a:pt x="2347" y="3560"/>
                  </a:lnTo>
                  <a:lnTo>
                    <a:pt x="2913" y="3884"/>
                  </a:lnTo>
                  <a:lnTo>
                    <a:pt x="3425" y="4153"/>
                  </a:lnTo>
                  <a:lnTo>
                    <a:pt x="3938" y="4396"/>
                  </a:lnTo>
                  <a:lnTo>
                    <a:pt x="4423" y="4612"/>
                  </a:lnTo>
                  <a:lnTo>
                    <a:pt x="4882" y="4773"/>
                  </a:lnTo>
                  <a:lnTo>
                    <a:pt x="5286" y="4908"/>
                  </a:lnTo>
                  <a:lnTo>
                    <a:pt x="5637" y="4962"/>
                  </a:lnTo>
                  <a:lnTo>
                    <a:pt x="5798" y="4962"/>
                  </a:lnTo>
                  <a:lnTo>
                    <a:pt x="5933" y="4935"/>
                  </a:lnTo>
                  <a:lnTo>
                    <a:pt x="6041" y="4908"/>
                  </a:lnTo>
                  <a:lnTo>
                    <a:pt x="6122" y="4854"/>
                  </a:lnTo>
                  <a:lnTo>
                    <a:pt x="6149" y="4693"/>
                  </a:lnTo>
                  <a:lnTo>
                    <a:pt x="6176" y="4504"/>
                  </a:lnTo>
                  <a:lnTo>
                    <a:pt x="6149" y="4261"/>
                  </a:lnTo>
                  <a:lnTo>
                    <a:pt x="6068" y="4018"/>
                  </a:lnTo>
                  <a:lnTo>
                    <a:pt x="6014" y="3857"/>
                  </a:lnTo>
                  <a:lnTo>
                    <a:pt x="5960" y="3722"/>
                  </a:lnTo>
                  <a:lnTo>
                    <a:pt x="5852" y="3560"/>
                  </a:lnTo>
                  <a:lnTo>
                    <a:pt x="5744" y="3425"/>
                  </a:lnTo>
                  <a:lnTo>
                    <a:pt x="5583" y="3290"/>
                  </a:lnTo>
                  <a:lnTo>
                    <a:pt x="5421" y="3129"/>
                  </a:lnTo>
                  <a:lnTo>
                    <a:pt x="5016" y="2805"/>
                  </a:lnTo>
                  <a:lnTo>
                    <a:pt x="5340" y="3102"/>
                  </a:lnTo>
                  <a:lnTo>
                    <a:pt x="5448" y="3182"/>
                  </a:lnTo>
                  <a:lnTo>
                    <a:pt x="5097" y="3290"/>
                  </a:lnTo>
                  <a:lnTo>
                    <a:pt x="4909" y="3317"/>
                  </a:lnTo>
                  <a:lnTo>
                    <a:pt x="4747" y="3317"/>
                  </a:lnTo>
                  <a:lnTo>
                    <a:pt x="4558" y="3290"/>
                  </a:lnTo>
                  <a:lnTo>
                    <a:pt x="4396" y="3263"/>
                  </a:lnTo>
                  <a:lnTo>
                    <a:pt x="4207" y="3209"/>
                  </a:lnTo>
                  <a:lnTo>
                    <a:pt x="4046" y="3129"/>
                  </a:lnTo>
                  <a:lnTo>
                    <a:pt x="3911" y="3021"/>
                  </a:lnTo>
                  <a:lnTo>
                    <a:pt x="3776" y="2913"/>
                  </a:lnTo>
                  <a:lnTo>
                    <a:pt x="3668" y="2805"/>
                  </a:lnTo>
                  <a:lnTo>
                    <a:pt x="3614" y="2832"/>
                  </a:lnTo>
                  <a:lnTo>
                    <a:pt x="3345" y="2913"/>
                  </a:lnTo>
                  <a:lnTo>
                    <a:pt x="3345" y="2967"/>
                  </a:lnTo>
                  <a:lnTo>
                    <a:pt x="3345" y="3021"/>
                  </a:lnTo>
                  <a:lnTo>
                    <a:pt x="3318" y="3048"/>
                  </a:lnTo>
                  <a:lnTo>
                    <a:pt x="3291" y="3075"/>
                  </a:lnTo>
                  <a:lnTo>
                    <a:pt x="3237" y="3102"/>
                  </a:lnTo>
                  <a:lnTo>
                    <a:pt x="3210" y="3102"/>
                  </a:lnTo>
                  <a:lnTo>
                    <a:pt x="3156" y="3075"/>
                  </a:lnTo>
                  <a:lnTo>
                    <a:pt x="3129" y="3048"/>
                  </a:lnTo>
                  <a:lnTo>
                    <a:pt x="3129" y="2994"/>
                  </a:lnTo>
                  <a:lnTo>
                    <a:pt x="3129" y="2940"/>
                  </a:lnTo>
                  <a:lnTo>
                    <a:pt x="3156" y="2913"/>
                  </a:lnTo>
                  <a:lnTo>
                    <a:pt x="3183" y="2886"/>
                  </a:lnTo>
                  <a:lnTo>
                    <a:pt x="3210" y="2859"/>
                  </a:lnTo>
                  <a:lnTo>
                    <a:pt x="3264" y="2859"/>
                  </a:lnTo>
                  <a:lnTo>
                    <a:pt x="3398" y="2751"/>
                  </a:lnTo>
                  <a:lnTo>
                    <a:pt x="3533" y="2670"/>
                  </a:lnTo>
                  <a:lnTo>
                    <a:pt x="3237" y="2347"/>
                  </a:lnTo>
                  <a:lnTo>
                    <a:pt x="2940" y="2427"/>
                  </a:lnTo>
                  <a:lnTo>
                    <a:pt x="2940" y="2508"/>
                  </a:lnTo>
                  <a:lnTo>
                    <a:pt x="2886" y="2562"/>
                  </a:lnTo>
                  <a:lnTo>
                    <a:pt x="2859" y="2589"/>
                  </a:lnTo>
                  <a:lnTo>
                    <a:pt x="2805" y="2562"/>
                  </a:lnTo>
                  <a:lnTo>
                    <a:pt x="2778" y="2562"/>
                  </a:lnTo>
                  <a:lnTo>
                    <a:pt x="2724" y="2508"/>
                  </a:lnTo>
                  <a:lnTo>
                    <a:pt x="2724" y="2481"/>
                  </a:lnTo>
                  <a:lnTo>
                    <a:pt x="2724" y="2427"/>
                  </a:lnTo>
                  <a:lnTo>
                    <a:pt x="2751" y="2400"/>
                  </a:lnTo>
                  <a:lnTo>
                    <a:pt x="2778" y="2347"/>
                  </a:lnTo>
                  <a:lnTo>
                    <a:pt x="2859" y="2347"/>
                  </a:lnTo>
                  <a:lnTo>
                    <a:pt x="2913" y="2374"/>
                  </a:lnTo>
                  <a:lnTo>
                    <a:pt x="3129" y="2212"/>
                  </a:lnTo>
                  <a:lnTo>
                    <a:pt x="2832" y="1807"/>
                  </a:lnTo>
                  <a:lnTo>
                    <a:pt x="2670" y="1888"/>
                  </a:lnTo>
                  <a:lnTo>
                    <a:pt x="2670" y="1915"/>
                  </a:lnTo>
                  <a:lnTo>
                    <a:pt x="2670" y="1969"/>
                  </a:lnTo>
                  <a:lnTo>
                    <a:pt x="2643" y="1996"/>
                  </a:lnTo>
                  <a:lnTo>
                    <a:pt x="2616" y="2050"/>
                  </a:lnTo>
                  <a:lnTo>
                    <a:pt x="2536" y="2050"/>
                  </a:lnTo>
                  <a:lnTo>
                    <a:pt x="2482" y="2023"/>
                  </a:lnTo>
                  <a:lnTo>
                    <a:pt x="2455" y="1996"/>
                  </a:lnTo>
                  <a:lnTo>
                    <a:pt x="2428" y="1942"/>
                  </a:lnTo>
                  <a:lnTo>
                    <a:pt x="2455" y="1888"/>
                  </a:lnTo>
                  <a:lnTo>
                    <a:pt x="2455" y="1861"/>
                  </a:lnTo>
                  <a:lnTo>
                    <a:pt x="2509" y="1834"/>
                  </a:lnTo>
                  <a:lnTo>
                    <a:pt x="2563" y="1807"/>
                  </a:lnTo>
                  <a:lnTo>
                    <a:pt x="2616" y="1834"/>
                  </a:lnTo>
                  <a:lnTo>
                    <a:pt x="2778" y="1699"/>
                  </a:lnTo>
                  <a:lnTo>
                    <a:pt x="2670" y="1511"/>
                  </a:lnTo>
                  <a:lnTo>
                    <a:pt x="2589" y="1322"/>
                  </a:lnTo>
                  <a:lnTo>
                    <a:pt x="2320" y="1403"/>
                  </a:lnTo>
                  <a:lnTo>
                    <a:pt x="2320" y="1484"/>
                  </a:lnTo>
                  <a:lnTo>
                    <a:pt x="2266" y="1565"/>
                  </a:lnTo>
                  <a:lnTo>
                    <a:pt x="2185" y="1565"/>
                  </a:lnTo>
                  <a:lnTo>
                    <a:pt x="2131" y="1538"/>
                  </a:lnTo>
                  <a:lnTo>
                    <a:pt x="2104" y="1511"/>
                  </a:lnTo>
                  <a:lnTo>
                    <a:pt x="2077" y="1457"/>
                  </a:lnTo>
                  <a:lnTo>
                    <a:pt x="2104" y="1403"/>
                  </a:lnTo>
                  <a:lnTo>
                    <a:pt x="2104" y="1376"/>
                  </a:lnTo>
                  <a:lnTo>
                    <a:pt x="2158" y="1349"/>
                  </a:lnTo>
                  <a:lnTo>
                    <a:pt x="2212" y="1322"/>
                  </a:lnTo>
                  <a:lnTo>
                    <a:pt x="2266" y="1349"/>
                  </a:lnTo>
                  <a:lnTo>
                    <a:pt x="2401" y="1241"/>
                  </a:lnTo>
                  <a:lnTo>
                    <a:pt x="2536" y="1160"/>
                  </a:lnTo>
                  <a:lnTo>
                    <a:pt x="2536" y="1133"/>
                  </a:lnTo>
                  <a:lnTo>
                    <a:pt x="2320" y="1025"/>
                  </a:lnTo>
                  <a:lnTo>
                    <a:pt x="2158" y="890"/>
                  </a:lnTo>
                  <a:lnTo>
                    <a:pt x="1969" y="756"/>
                  </a:lnTo>
                  <a:lnTo>
                    <a:pt x="1834" y="621"/>
                  </a:lnTo>
                  <a:lnTo>
                    <a:pt x="1565" y="351"/>
                  </a:lnTo>
                  <a:lnTo>
                    <a:pt x="1403" y="135"/>
                  </a:lnTo>
                  <a:lnTo>
                    <a:pt x="13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2" name="Google Shape;11712;p75"/>
            <p:cNvSpPr/>
            <p:nvPr/>
          </p:nvSpPr>
          <p:spPr>
            <a:xfrm>
              <a:off x="648930" y="4429427"/>
              <a:ext cx="14962" cy="15023"/>
            </a:xfrm>
            <a:custGeom>
              <a:avLst/>
              <a:gdLst/>
              <a:ahLst/>
              <a:cxnLst/>
              <a:rect l="l" t="t" r="r" b="b"/>
              <a:pathLst>
                <a:path w="243" h="244" extrusionOk="0">
                  <a:moveTo>
                    <a:pt x="135" y="1"/>
                  </a:moveTo>
                  <a:lnTo>
                    <a:pt x="81" y="28"/>
                  </a:lnTo>
                  <a:lnTo>
                    <a:pt x="27" y="55"/>
                  </a:lnTo>
                  <a:lnTo>
                    <a:pt x="27" y="82"/>
                  </a:lnTo>
                  <a:lnTo>
                    <a:pt x="0" y="136"/>
                  </a:lnTo>
                  <a:lnTo>
                    <a:pt x="27" y="190"/>
                  </a:lnTo>
                  <a:lnTo>
                    <a:pt x="54" y="217"/>
                  </a:lnTo>
                  <a:lnTo>
                    <a:pt x="108" y="244"/>
                  </a:lnTo>
                  <a:lnTo>
                    <a:pt x="189" y="244"/>
                  </a:lnTo>
                  <a:lnTo>
                    <a:pt x="243" y="163"/>
                  </a:lnTo>
                  <a:lnTo>
                    <a:pt x="243" y="82"/>
                  </a:lnTo>
                  <a:lnTo>
                    <a:pt x="108" y="136"/>
                  </a:lnTo>
                  <a:lnTo>
                    <a:pt x="189" y="28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3" name="Google Shape;11713;p75"/>
            <p:cNvSpPr/>
            <p:nvPr/>
          </p:nvSpPr>
          <p:spPr>
            <a:xfrm>
              <a:off x="713640" y="4524060"/>
              <a:ext cx="13361" cy="15023"/>
            </a:xfrm>
            <a:custGeom>
              <a:avLst/>
              <a:gdLst/>
              <a:ahLst/>
              <a:cxnLst/>
              <a:rect l="l" t="t" r="r" b="b"/>
              <a:pathLst>
                <a:path w="217" h="244" extrusionOk="0">
                  <a:moveTo>
                    <a:pt x="82" y="1"/>
                  </a:moveTo>
                  <a:lnTo>
                    <a:pt x="55" y="28"/>
                  </a:lnTo>
                  <a:lnTo>
                    <a:pt x="28" y="55"/>
                  </a:lnTo>
                  <a:lnTo>
                    <a:pt x="1" y="82"/>
                  </a:lnTo>
                  <a:lnTo>
                    <a:pt x="1" y="136"/>
                  </a:lnTo>
                  <a:lnTo>
                    <a:pt x="1" y="190"/>
                  </a:lnTo>
                  <a:lnTo>
                    <a:pt x="28" y="217"/>
                  </a:lnTo>
                  <a:lnTo>
                    <a:pt x="82" y="244"/>
                  </a:lnTo>
                  <a:lnTo>
                    <a:pt x="109" y="244"/>
                  </a:lnTo>
                  <a:lnTo>
                    <a:pt x="163" y="217"/>
                  </a:lnTo>
                  <a:lnTo>
                    <a:pt x="190" y="190"/>
                  </a:lnTo>
                  <a:lnTo>
                    <a:pt x="217" y="163"/>
                  </a:lnTo>
                  <a:lnTo>
                    <a:pt x="217" y="109"/>
                  </a:lnTo>
                  <a:lnTo>
                    <a:pt x="217" y="55"/>
                  </a:lnTo>
                  <a:lnTo>
                    <a:pt x="28" y="109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4" name="Google Shape;11714;p75"/>
            <p:cNvSpPr/>
            <p:nvPr/>
          </p:nvSpPr>
          <p:spPr>
            <a:xfrm>
              <a:off x="688766" y="4492536"/>
              <a:ext cx="13361" cy="15023"/>
            </a:xfrm>
            <a:custGeom>
              <a:avLst/>
              <a:gdLst/>
              <a:ahLst/>
              <a:cxnLst/>
              <a:rect l="l" t="t" r="r" b="b"/>
              <a:pathLst>
                <a:path w="217" h="244" extrusionOk="0">
                  <a:moveTo>
                    <a:pt x="54" y="1"/>
                  </a:moveTo>
                  <a:lnTo>
                    <a:pt x="27" y="54"/>
                  </a:lnTo>
                  <a:lnTo>
                    <a:pt x="0" y="81"/>
                  </a:lnTo>
                  <a:lnTo>
                    <a:pt x="0" y="135"/>
                  </a:lnTo>
                  <a:lnTo>
                    <a:pt x="0" y="162"/>
                  </a:lnTo>
                  <a:lnTo>
                    <a:pt x="54" y="216"/>
                  </a:lnTo>
                  <a:lnTo>
                    <a:pt x="81" y="216"/>
                  </a:lnTo>
                  <a:lnTo>
                    <a:pt x="135" y="243"/>
                  </a:lnTo>
                  <a:lnTo>
                    <a:pt x="162" y="216"/>
                  </a:lnTo>
                  <a:lnTo>
                    <a:pt x="216" y="162"/>
                  </a:lnTo>
                  <a:lnTo>
                    <a:pt x="216" y="81"/>
                  </a:lnTo>
                  <a:lnTo>
                    <a:pt x="81" y="135"/>
                  </a:lnTo>
                  <a:lnTo>
                    <a:pt x="81" y="135"/>
                  </a:lnTo>
                  <a:lnTo>
                    <a:pt x="189" y="28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5" name="Google Shape;11715;p75"/>
            <p:cNvSpPr/>
            <p:nvPr/>
          </p:nvSpPr>
          <p:spPr>
            <a:xfrm>
              <a:off x="670479" y="4459350"/>
              <a:ext cx="15023" cy="14962"/>
            </a:xfrm>
            <a:custGeom>
              <a:avLst/>
              <a:gdLst/>
              <a:ahLst/>
              <a:cxnLst/>
              <a:rect l="l" t="t" r="r" b="b"/>
              <a:pathLst>
                <a:path w="244" h="243" extrusionOk="0">
                  <a:moveTo>
                    <a:pt x="136" y="0"/>
                  </a:moveTo>
                  <a:lnTo>
                    <a:pt x="82" y="27"/>
                  </a:lnTo>
                  <a:lnTo>
                    <a:pt x="28" y="54"/>
                  </a:lnTo>
                  <a:lnTo>
                    <a:pt x="28" y="81"/>
                  </a:lnTo>
                  <a:lnTo>
                    <a:pt x="1" y="135"/>
                  </a:lnTo>
                  <a:lnTo>
                    <a:pt x="28" y="189"/>
                  </a:lnTo>
                  <a:lnTo>
                    <a:pt x="55" y="216"/>
                  </a:lnTo>
                  <a:lnTo>
                    <a:pt x="109" y="243"/>
                  </a:lnTo>
                  <a:lnTo>
                    <a:pt x="189" y="243"/>
                  </a:lnTo>
                  <a:lnTo>
                    <a:pt x="216" y="189"/>
                  </a:lnTo>
                  <a:lnTo>
                    <a:pt x="243" y="162"/>
                  </a:lnTo>
                  <a:lnTo>
                    <a:pt x="243" y="108"/>
                  </a:lnTo>
                  <a:lnTo>
                    <a:pt x="243" y="81"/>
                  </a:lnTo>
                  <a:lnTo>
                    <a:pt x="136" y="135"/>
                  </a:lnTo>
                  <a:lnTo>
                    <a:pt x="189" y="27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6" name="Google Shape;11716;p75"/>
            <p:cNvSpPr/>
            <p:nvPr/>
          </p:nvSpPr>
          <p:spPr>
            <a:xfrm>
              <a:off x="997538" y="3327079"/>
              <a:ext cx="154479" cy="84720"/>
            </a:xfrm>
            <a:custGeom>
              <a:avLst/>
              <a:gdLst/>
              <a:ahLst/>
              <a:cxnLst/>
              <a:rect l="l" t="t" r="r" b="b"/>
              <a:pathLst>
                <a:path w="2509" h="1376" extrusionOk="0">
                  <a:moveTo>
                    <a:pt x="2509" y="0"/>
                  </a:moveTo>
                  <a:lnTo>
                    <a:pt x="1861" y="108"/>
                  </a:lnTo>
                  <a:lnTo>
                    <a:pt x="1241" y="243"/>
                  </a:lnTo>
                  <a:lnTo>
                    <a:pt x="648" y="431"/>
                  </a:lnTo>
                  <a:lnTo>
                    <a:pt x="55" y="647"/>
                  </a:lnTo>
                  <a:lnTo>
                    <a:pt x="28" y="944"/>
                  </a:lnTo>
                  <a:lnTo>
                    <a:pt x="1" y="1294"/>
                  </a:lnTo>
                  <a:lnTo>
                    <a:pt x="244" y="1348"/>
                  </a:lnTo>
                  <a:lnTo>
                    <a:pt x="486" y="1375"/>
                  </a:lnTo>
                  <a:lnTo>
                    <a:pt x="729" y="1348"/>
                  </a:lnTo>
                  <a:lnTo>
                    <a:pt x="945" y="1321"/>
                  </a:lnTo>
                  <a:lnTo>
                    <a:pt x="1187" y="1240"/>
                  </a:lnTo>
                  <a:lnTo>
                    <a:pt x="1430" y="1133"/>
                  </a:lnTo>
                  <a:lnTo>
                    <a:pt x="1646" y="998"/>
                  </a:lnTo>
                  <a:lnTo>
                    <a:pt x="1834" y="836"/>
                  </a:lnTo>
                  <a:lnTo>
                    <a:pt x="2023" y="647"/>
                  </a:lnTo>
                  <a:lnTo>
                    <a:pt x="2185" y="458"/>
                  </a:lnTo>
                  <a:lnTo>
                    <a:pt x="2482" y="54"/>
                  </a:lnTo>
                  <a:lnTo>
                    <a:pt x="25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7" name="Google Shape;11717;p75"/>
            <p:cNvSpPr/>
            <p:nvPr/>
          </p:nvSpPr>
          <p:spPr>
            <a:xfrm>
              <a:off x="638956" y="3320430"/>
              <a:ext cx="728927" cy="1067562"/>
            </a:xfrm>
            <a:custGeom>
              <a:avLst/>
              <a:gdLst/>
              <a:ahLst/>
              <a:cxnLst/>
              <a:rect l="l" t="t" r="r" b="b"/>
              <a:pathLst>
                <a:path w="11839" h="17339" extrusionOk="0">
                  <a:moveTo>
                    <a:pt x="10139" y="0"/>
                  </a:moveTo>
                  <a:lnTo>
                    <a:pt x="9303" y="27"/>
                  </a:lnTo>
                  <a:lnTo>
                    <a:pt x="8467" y="108"/>
                  </a:lnTo>
                  <a:lnTo>
                    <a:pt x="8414" y="216"/>
                  </a:lnTo>
                  <a:lnTo>
                    <a:pt x="8279" y="459"/>
                  </a:lnTo>
                  <a:lnTo>
                    <a:pt x="8117" y="674"/>
                  </a:lnTo>
                  <a:lnTo>
                    <a:pt x="7955" y="863"/>
                  </a:lnTo>
                  <a:lnTo>
                    <a:pt x="7766" y="1079"/>
                  </a:lnTo>
                  <a:lnTo>
                    <a:pt x="7551" y="1241"/>
                  </a:lnTo>
                  <a:lnTo>
                    <a:pt x="7335" y="1375"/>
                  </a:lnTo>
                  <a:lnTo>
                    <a:pt x="7065" y="1483"/>
                  </a:lnTo>
                  <a:lnTo>
                    <a:pt x="6796" y="1564"/>
                  </a:lnTo>
                  <a:lnTo>
                    <a:pt x="6553" y="1591"/>
                  </a:lnTo>
                  <a:lnTo>
                    <a:pt x="6283" y="1564"/>
                  </a:lnTo>
                  <a:lnTo>
                    <a:pt x="6041" y="1510"/>
                  </a:lnTo>
                  <a:lnTo>
                    <a:pt x="5825" y="1429"/>
                  </a:lnTo>
                  <a:lnTo>
                    <a:pt x="5771" y="2265"/>
                  </a:lnTo>
                  <a:lnTo>
                    <a:pt x="5744" y="3479"/>
                  </a:lnTo>
                  <a:lnTo>
                    <a:pt x="5690" y="5906"/>
                  </a:lnTo>
                  <a:lnTo>
                    <a:pt x="5663" y="8359"/>
                  </a:lnTo>
                  <a:lnTo>
                    <a:pt x="5663" y="8386"/>
                  </a:lnTo>
                  <a:lnTo>
                    <a:pt x="5663" y="8413"/>
                  </a:lnTo>
                  <a:lnTo>
                    <a:pt x="4611" y="9762"/>
                  </a:lnTo>
                  <a:lnTo>
                    <a:pt x="3587" y="11164"/>
                  </a:lnTo>
                  <a:lnTo>
                    <a:pt x="2616" y="12566"/>
                  </a:lnTo>
                  <a:lnTo>
                    <a:pt x="2131" y="13294"/>
                  </a:lnTo>
                  <a:lnTo>
                    <a:pt x="1672" y="14022"/>
                  </a:lnTo>
                  <a:lnTo>
                    <a:pt x="2104" y="13267"/>
                  </a:lnTo>
                  <a:lnTo>
                    <a:pt x="2535" y="12539"/>
                  </a:lnTo>
                  <a:lnTo>
                    <a:pt x="3020" y="11811"/>
                  </a:lnTo>
                  <a:lnTo>
                    <a:pt x="3479" y="11083"/>
                  </a:lnTo>
                  <a:lnTo>
                    <a:pt x="3991" y="10382"/>
                  </a:lnTo>
                  <a:lnTo>
                    <a:pt x="4504" y="9681"/>
                  </a:lnTo>
                  <a:lnTo>
                    <a:pt x="5528" y="8332"/>
                  </a:lnTo>
                  <a:lnTo>
                    <a:pt x="5555" y="5906"/>
                  </a:lnTo>
                  <a:lnTo>
                    <a:pt x="5609" y="3479"/>
                  </a:lnTo>
                  <a:lnTo>
                    <a:pt x="5663" y="2265"/>
                  </a:lnTo>
                  <a:lnTo>
                    <a:pt x="5690" y="1645"/>
                  </a:lnTo>
                  <a:lnTo>
                    <a:pt x="5744" y="1025"/>
                  </a:lnTo>
                  <a:lnTo>
                    <a:pt x="5798" y="809"/>
                  </a:lnTo>
                  <a:lnTo>
                    <a:pt x="5259" y="1052"/>
                  </a:lnTo>
                  <a:lnTo>
                    <a:pt x="4746" y="1348"/>
                  </a:lnTo>
                  <a:lnTo>
                    <a:pt x="4746" y="1375"/>
                  </a:lnTo>
                  <a:lnTo>
                    <a:pt x="4719" y="1888"/>
                  </a:lnTo>
                  <a:lnTo>
                    <a:pt x="4719" y="2643"/>
                  </a:lnTo>
                  <a:lnTo>
                    <a:pt x="4773" y="4530"/>
                  </a:lnTo>
                  <a:lnTo>
                    <a:pt x="4908" y="8332"/>
                  </a:lnTo>
                  <a:lnTo>
                    <a:pt x="3937" y="9546"/>
                  </a:lnTo>
                  <a:lnTo>
                    <a:pt x="3263" y="10436"/>
                  </a:lnTo>
                  <a:lnTo>
                    <a:pt x="2481" y="11487"/>
                  </a:lnTo>
                  <a:lnTo>
                    <a:pt x="1726" y="12566"/>
                  </a:lnTo>
                  <a:lnTo>
                    <a:pt x="1025" y="13645"/>
                  </a:lnTo>
                  <a:lnTo>
                    <a:pt x="701" y="14184"/>
                  </a:lnTo>
                  <a:lnTo>
                    <a:pt x="432" y="14696"/>
                  </a:lnTo>
                  <a:lnTo>
                    <a:pt x="189" y="15155"/>
                  </a:lnTo>
                  <a:lnTo>
                    <a:pt x="0" y="15586"/>
                  </a:lnTo>
                  <a:lnTo>
                    <a:pt x="189" y="15829"/>
                  </a:lnTo>
                  <a:lnTo>
                    <a:pt x="378" y="16071"/>
                  </a:lnTo>
                  <a:lnTo>
                    <a:pt x="594" y="16287"/>
                  </a:lnTo>
                  <a:lnTo>
                    <a:pt x="782" y="16476"/>
                  </a:lnTo>
                  <a:lnTo>
                    <a:pt x="998" y="16638"/>
                  </a:lnTo>
                  <a:lnTo>
                    <a:pt x="1160" y="16611"/>
                  </a:lnTo>
                  <a:lnTo>
                    <a:pt x="1349" y="16611"/>
                  </a:lnTo>
                  <a:lnTo>
                    <a:pt x="1537" y="16638"/>
                  </a:lnTo>
                  <a:lnTo>
                    <a:pt x="1726" y="16719"/>
                  </a:lnTo>
                  <a:lnTo>
                    <a:pt x="1861" y="16799"/>
                  </a:lnTo>
                  <a:lnTo>
                    <a:pt x="1942" y="16907"/>
                  </a:lnTo>
                  <a:lnTo>
                    <a:pt x="1969" y="17042"/>
                  </a:lnTo>
                  <a:lnTo>
                    <a:pt x="1996" y="17177"/>
                  </a:lnTo>
                  <a:lnTo>
                    <a:pt x="2400" y="17285"/>
                  </a:lnTo>
                  <a:lnTo>
                    <a:pt x="2724" y="17339"/>
                  </a:lnTo>
                  <a:lnTo>
                    <a:pt x="2994" y="17339"/>
                  </a:lnTo>
                  <a:lnTo>
                    <a:pt x="4099" y="15910"/>
                  </a:lnTo>
                  <a:lnTo>
                    <a:pt x="6256" y="12997"/>
                  </a:lnTo>
                  <a:lnTo>
                    <a:pt x="6121" y="12755"/>
                  </a:lnTo>
                  <a:lnTo>
                    <a:pt x="6014" y="12485"/>
                  </a:lnTo>
                  <a:lnTo>
                    <a:pt x="5906" y="12134"/>
                  </a:lnTo>
                  <a:lnTo>
                    <a:pt x="5852" y="11946"/>
                  </a:lnTo>
                  <a:lnTo>
                    <a:pt x="5825" y="11730"/>
                  </a:lnTo>
                  <a:lnTo>
                    <a:pt x="5825" y="11514"/>
                  </a:lnTo>
                  <a:lnTo>
                    <a:pt x="5852" y="11299"/>
                  </a:lnTo>
                  <a:lnTo>
                    <a:pt x="5879" y="11083"/>
                  </a:lnTo>
                  <a:lnTo>
                    <a:pt x="5960" y="10840"/>
                  </a:lnTo>
                  <a:lnTo>
                    <a:pt x="6041" y="10624"/>
                  </a:lnTo>
                  <a:lnTo>
                    <a:pt x="6175" y="10409"/>
                  </a:lnTo>
                  <a:lnTo>
                    <a:pt x="6445" y="10678"/>
                  </a:lnTo>
                  <a:lnTo>
                    <a:pt x="6715" y="10867"/>
                  </a:lnTo>
                  <a:lnTo>
                    <a:pt x="6957" y="11029"/>
                  </a:lnTo>
                  <a:lnTo>
                    <a:pt x="7173" y="11110"/>
                  </a:lnTo>
                  <a:lnTo>
                    <a:pt x="7335" y="11191"/>
                  </a:lnTo>
                  <a:lnTo>
                    <a:pt x="7497" y="11218"/>
                  </a:lnTo>
                  <a:lnTo>
                    <a:pt x="7605" y="11218"/>
                  </a:lnTo>
                  <a:lnTo>
                    <a:pt x="7793" y="11164"/>
                  </a:lnTo>
                  <a:lnTo>
                    <a:pt x="8009" y="11110"/>
                  </a:lnTo>
                  <a:lnTo>
                    <a:pt x="8198" y="11002"/>
                  </a:lnTo>
                  <a:lnTo>
                    <a:pt x="8387" y="10894"/>
                  </a:lnTo>
                  <a:lnTo>
                    <a:pt x="8548" y="10732"/>
                  </a:lnTo>
                  <a:lnTo>
                    <a:pt x="8710" y="10544"/>
                  </a:lnTo>
                  <a:lnTo>
                    <a:pt x="8818" y="10355"/>
                  </a:lnTo>
                  <a:lnTo>
                    <a:pt x="8926" y="10085"/>
                  </a:lnTo>
                  <a:lnTo>
                    <a:pt x="8980" y="9788"/>
                  </a:lnTo>
                  <a:lnTo>
                    <a:pt x="9007" y="9519"/>
                  </a:lnTo>
                  <a:lnTo>
                    <a:pt x="9007" y="9276"/>
                  </a:lnTo>
                  <a:lnTo>
                    <a:pt x="8980" y="9033"/>
                  </a:lnTo>
                  <a:lnTo>
                    <a:pt x="10031" y="3047"/>
                  </a:lnTo>
                  <a:lnTo>
                    <a:pt x="10220" y="2103"/>
                  </a:lnTo>
                  <a:lnTo>
                    <a:pt x="10328" y="2103"/>
                  </a:lnTo>
                  <a:lnTo>
                    <a:pt x="10733" y="2076"/>
                  </a:lnTo>
                  <a:lnTo>
                    <a:pt x="10921" y="2023"/>
                  </a:lnTo>
                  <a:lnTo>
                    <a:pt x="11137" y="1969"/>
                  </a:lnTo>
                  <a:lnTo>
                    <a:pt x="11326" y="1888"/>
                  </a:lnTo>
                  <a:lnTo>
                    <a:pt x="11407" y="1807"/>
                  </a:lnTo>
                  <a:lnTo>
                    <a:pt x="11461" y="1726"/>
                  </a:lnTo>
                  <a:lnTo>
                    <a:pt x="11541" y="1618"/>
                  </a:lnTo>
                  <a:lnTo>
                    <a:pt x="11595" y="1483"/>
                  </a:lnTo>
                  <a:lnTo>
                    <a:pt x="11649" y="1348"/>
                  </a:lnTo>
                  <a:lnTo>
                    <a:pt x="11676" y="1160"/>
                  </a:lnTo>
                  <a:lnTo>
                    <a:pt x="11838" y="54"/>
                  </a:lnTo>
                  <a:lnTo>
                    <a:pt x="11002" y="27"/>
                  </a:lnTo>
                  <a:lnTo>
                    <a:pt x="10139" y="0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8" name="Google Shape;11718;p75"/>
            <p:cNvSpPr/>
            <p:nvPr/>
          </p:nvSpPr>
          <p:spPr>
            <a:xfrm>
              <a:off x="931166" y="3200861"/>
              <a:ext cx="240800" cy="202627"/>
            </a:xfrm>
            <a:custGeom>
              <a:avLst/>
              <a:gdLst/>
              <a:ahLst/>
              <a:cxnLst/>
              <a:rect l="l" t="t" r="r" b="b"/>
              <a:pathLst>
                <a:path w="3911" h="3291" extrusionOk="0">
                  <a:moveTo>
                    <a:pt x="1106" y="1"/>
                  </a:moveTo>
                  <a:lnTo>
                    <a:pt x="728" y="810"/>
                  </a:lnTo>
                  <a:lnTo>
                    <a:pt x="405" y="1699"/>
                  </a:lnTo>
                  <a:lnTo>
                    <a:pt x="243" y="2131"/>
                  </a:lnTo>
                  <a:lnTo>
                    <a:pt x="135" y="2562"/>
                  </a:lnTo>
                  <a:lnTo>
                    <a:pt x="27" y="2940"/>
                  </a:lnTo>
                  <a:lnTo>
                    <a:pt x="0" y="3290"/>
                  </a:lnTo>
                  <a:lnTo>
                    <a:pt x="513" y="2994"/>
                  </a:lnTo>
                  <a:lnTo>
                    <a:pt x="1052" y="2751"/>
                  </a:lnTo>
                  <a:lnTo>
                    <a:pt x="1106" y="2374"/>
                  </a:lnTo>
                  <a:lnTo>
                    <a:pt x="1268" y="1780"/>
                  </a:lnTo>
                  <a:lnTo>
                    <a:pt x="1348" y="1484"/>
                  </a:lnTo>
                  <a:lnTo>
                    <a:pt x="1456" y="1187"/>
                  </a:lnTo>
                  <a:lnTo>
                    <a:pt x="1591" y="917"/>
                  </a:lnTo>
                  <a:lnTo>
                    <a:pt x="1726" y="648"/>
                  </a:lnTo>
                  <a:lnTo>
                    <a:pt x="1510" y="1133"/>
                  </a:lnTo>
                  <a:lnTo>
                    <a:pt x="1348" y="1646"/>
                  </a:lnTo>
                  <a:lnTo>
                    <a:pt x="1214" y="2185"/>
                  </a:lnTo>
                  <a:lnTo>
                    <a:pt x="1133" y="2697"/>
                  </a:lnTo>
                  <a:lnTo>
                    <a:pt x="1726" y="2481"/>
                  </a:lnTo>
                  <a:lnTo>
                    <a:pt x="2319" y="2293"/>
                  </a:lnTo>
                  <a:lnTo>
                    <a:pt x="2939" y="2158"/>
                  </a:lnTo>
                  <a:lnTo>
                    <a:pt x="3587" y="2050"/>
                  </a:lnTo>
                  <a:lnTo>
                    <a:pt x="3748" y="1780"/>
                  </a:lnTo>
                  <a:lnTo>
                    <a:pt x="3910" y="1457"/>
                  </a:lnTo>
                  <a:lnTo>
                    <a:pt x="3236" y="1241"/>
                  </a:lnTo>
                  <a:lnTo>
                    <a:pt x="2912" y="1106"/>
                  </a:lnTo>
                  <a:lnTo>
                    <a:pt x="2562" y="944"/>
                  </a:lnTo>
                  <a:lnTo>
                    <a:pt x="2238" y="783"/>
                  </a:lnTo>
                  <a:lnTo>
                    <a:pt x="1915" y="594"/>
                  </a:lnTo>
                  <a:lnTo>
                    <a:pt x="1591" y="405"/>
                  </a:lnTo>
                  <a:lnTo>
                    <a:pt x="1295" y="162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9" name="Google Shape;11719;p75"/>
            <p:cNvSpPr/>
            <p:nvPr/>
          </p:nvSpPr>
          <p:spPr>
            <a:xfrm>
              <a:off x="1834333" y="2810692"/>
              <a:ext cx="96357" cy="127942"/>
            </a:xfrm>
            <a:custGeom>
              <a:avLst/>
              <a:gdLst/>
              <a:ahLst/>
              <a:cxnLst/>
              <a:rect l="l" t="t" r="r" b="b"/>
              <a:pathLst>
                <a:path w="1565" h="2078" extrusionOk="0">
                  <a:moveTo>
                    <a:pt x="1402" y="1"/>
                  </a:moveTo>
                  <a:lnTo>
                    <a:pt x="1322" y="28"/>
                  </a:lnTo>
                  <a:lnTo>
                    <a:pt x="1187" y="109"/>
                  </a:lnTo>
                  <a:lnTo>
                    <a:pt x="1025" y="217"/>
                  </a:lnTo>
                  <a:lnTo>
                    <a:pt x="836" y="378"/>
                  </a:lnTo>
                  <a:lnTo>
                    <a:pt x="594" y="648"/>
                  </a:lnTo>
                  <a:lnTo>
                    <a:pt x="351" y="972"/>
                  </a:lnTo>
                  <a:lnTo>
                    <a:pt x="0" y="1484"/>
                  </a:lnTo>
                  <a:lnTo>
                    <a:pt x="378" y="1808"/>
                  </a:lnTo>
                  <a:lnTo>
                    <a:pt x="674" y="2077"/>
                  </a:lnTo>
                  <a:lnTo>
                    <a:pt x="728" y="1808"/>
                  </a:lnTo>
                  <a:lnTo>
                    <a:pt x="809" y="1565"/>
                  </a:lnTo>
                  <a:lnTo>
                    <a:pt x="890" y="1295"/>
                  </a:lnTo>
                  <a:lnTo>
                    <a:pt x="971" y="1079"/>
                  </a:lnTo>
                  <a:lnTo>
                    <a:pt x="1106" y="837"/>
                  </a:lnTo>
                  <a:lnTo>
                    <a:pt x="1241" y="621"/>
                  </a:lnTo>
                  <a:lnTo>
                    <a:pt x="1402" y="405"/>
                  </a:lnTo>
                  <a:lnTo>
                    <a:pt x="1564" y="217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rgbClr val="F8B8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0" name="Google Shape;11720;p75"/>
            <p:cNvSpPr/>
            <p:nvPr/>
          </p:nvSpPr>
          <p:spPr>
            <a:xfrm>
              <a:off x="1875831" y="2823991"/>
              <a:ext cx="79733" cy="151154"/>
            </a:xfrm>
            <a:custGeom>
              <a:avLst/>
              <a:gdLst/>
              <a:ahLst/>
              <a:cxnLst/>
              <a:rect l="l" t="t" r="r" b="b"/>
              <a:pathLst>
                <a:path w="1295" h="2455" extrusionOk="0">
                  <a:moveTo>
                    <a:pt x="890" y="1"/>
                  </a:moveTo>
                  <a:lnTo>
                    <a:pt x="728" y="189"/>
                  </a:lnTo>
                  <a:lnTo>
                    <a:pt x="567" y="405"/>
                  </a:lnTo>
                  <a:lnTo>
                    <a:pt x="432" y="621"/>
                  </a:lnTo>
                  <a:lnTo>
                    <a:pt x="297" y="863"/>
                  </a:lnTo>
                  <a:lnTo>
                    <a:pt x="216" y="1079"/>
                  </a:lnTo>
                  <a:lnTo>
                    <a:pt x="135" y="1349"/>
                  </a:lnTo>
                  <a:lnTo>
                    <a:pt x="54" y="1592"/>
                  </a:lnTo>
                  <a:lnTo>
                    <a:pt x="0" y="1861"/>
                  </a:lnTo>
                  <a:lnTo>
                    <a:pt x="162" y="1969"/>
                  </a:lnTo>
                  <a:lnTo>
                    <a:pt x="432" y="2185"/>
                  </a:lnTo>
                  <a:lnTo>
                    <a:pt x="755" y="2454"/>
                  </a:lnTo>
                  <a:lnTo>
                    <a:pt x="782" y="2454"/>
                  </a:lnTo>
                  <a:lnTo>
                    <a:pt x="1106" y="1214"/>
                  </a:lnTo>
                  <a:lnTo>
                    <a:pt x="1025" y="1160"/>
                  </a:lnTo>
                  <a:lnTo>
                    <a:pt x="998" y="1106"/>
                  </a:lnTo>
                  <a:lnTo>
                    <a:pt x="971" y="998"/>
                  </a:lnTo>
                  <a:lnTo>
                    <a:pt x="998" y="890"/>
                  </a:lnTo>
                  <a:lnTo>
                    <a:pt x="1052" y="756"/>
                  </a:lnTo>
                  <a:lnTo>
                    <a:pt x="1106" y="675"/>
                  </a:lnTo>
                  <a:lnTo>
                    <a:pt x="1187" y="648"/>
                  </a:lnTo>
                  <a:lnTo>
                    <a:pt x="1241" y="648"/>
                  </a:lnTo>
                  <a:lnTo>
                    <a:pt x="1295" y="459"/>
                  </a:lnTo>
                  <a:lnTo>
                    <a:pt x="890" y="1"/>
                  </a:lnTo>
                  <a:close/>
                </a:path>
              </a:pathLst>
            </a:custGeom>
            <a:solidFill>
              <a:srgbClr val="FFD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1" name="Google Shape;11721;p75"/>
            <p:cNvSpPr/>
            <p:nvPr/>
          </p:nvSpPr>
          <p:spPr>
            <a:xfrm>
              <a:off x="1643405" y="2518481"/>
              <a:ext cx="103007" cy="240800"/>
            </a:xfrm>
            <a:custGeom>
              <a:avLst/>
              <a:gdLst/>
              <a:ahLst/>
              <a:cxnLst/>
              <a:rect l="l" t="t" r="r" b="b"/>
              <a:pathLst>
                <a:path w="1673" h="3911" extrusionOk="0">
                  <a:moveTo>
                    <a:pt x="647" y="1"/>
                  </a:moveTo>
                  <a:lnTo>
                    <a:pt x="647" y="325"/>
                  </a:lnTo>
                  <a:lnTo>
                    <a:pt x="621" y="702"/>
                  </a:lnTo>
                  <a:lnTo>
                    <a:pt x="594" y="1134"/>
                  </a:lnTo>
                  <a:lnTo>
                    <a:pt x="513" y="1619"/>
                  </a:lnTo>
                  <a:lnTo>
                    <a:pt x="432" y="2104"/>
                  </a:lnTo>
                  <a:lnTo>
                    <a:pt x="297" y="2617"/>
                  </a:lnTo>
                  <a:lnTo>
                    <a:pt x="162" y="3156"/>
                  </a:lnTo>
                  <a:lnTo>
                    <a:pt x="0" y="3668"/>
                  </a:lnTo>
                  <a:lnTo>
                    <a:pt x="270" y="3911"/>
                  </a:lnTo>
                  <a:lnTo>
                    <a:pt x="351" y="3533"/>
                  </a:lnTo>
                  <a:lnTo>
                    <a:pt x="486" y="3129"/>
                  </a:lnTo>
                  <a:lnTo>
                    <a:pt x="621" y="2751"/>
                  </a:lnTo>
                  <a:lnTo>
                    <a:pt x="755" y="2401"/>
                  </a:lnTo>
                  <a:lnTo>
                    <a:pt x="944" y="2023"/>
                  </a:lnTo>
                  <a:lnTo>
                    <a:pt x="1160" y="1700"/>
                  </a:lnTo>
                  <a:lnTo>
                    <a:pt x="1402" y="1376"/>
                  </a:lnTo>
                  <a:lnTo>
                    <a:pt x="1672" y="1107"/>
                  </a:lnTo>
                  <a:lnTo>
                    <a:pt x="1106" y="459"/>
                  </a:lnTo>
                  <a:lnTo>
                    <a:pt x="6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2" name="Google Shape;11722;p75"/>
            <p:cNvSpPr/>
            <p:nvPr/>
          </p:nvSpPr>
          <p:spPr>
            <a:xfrm>
              <a:off x="1659968" y="2586578"/>
              <a:ext cx="210939" cy="227501"/>
            </a:xfrm>
            <a:custGeom>
              <a:avLst/>
              <a:gdLst/>
              <a:ahLst/>
              <a:cxnLst/>
              <a:rect l="l" t="t" r="r" b="b"/>
              <a:pathLst>
                <a:path w="3426" h="3695" extrusionOk="0">
                  <a:moveTo>
                    <a:pt x="1403" y="1"/>
                  </a:moveTo>
                  <a:lnTo>
                    <a:pt x="1133" y="270"/>
                  </a:lnTo>
                  <a:lnTo>
                    <a:pt x="891" y="594"/>
                  </a:lnTo>
                  <a:lnTo>
                    <a:pt x="675" y="917"/>
                  </a:lnTo>
                  <a:lnTo>
                    <a:pt x="486" y="1295"/>
                  </a:lnTo>
                  <a:lnTo>
                    <a:pt x="352" y="1645"/>
                  </a:lnTo>
                  <a:lnTo>
                    <a:pt x="217" y="2023"/>
                  </a:lnTo>
                  <a:lnTo>
                    <a:pt x="82" y="2427"/>
                  </a:lnTo>
                  <a:lnTo>
                    <a:pt x="1" y="2805"/>
                  </a:lnTo>
                  <a:lnTo>
                    <a:pt x="1026" y="3695"/>
                  </a:lnTo>
                  <a:lnTo>
                    <a:pt x="1457" y="3614"/>
                  </a:lnTo>
                  <a:lnTo>
                    <a:pt x="1889" y="3506"/>
                  </a:lnTo>
                  <a:lnTo>
                    <a:pt x="2104" y="3398"/>
                  </a:lnTo>
                  <a:lnTo>
                    <a:pt x="2320" y="3290"/>
                  </a:lnTo>
                  <a:lnTo>
                    <a:pt x="2509" y="3182"/>
                  </a:lnTo>
                  <a:lnTo>
                    <a:pt x="2697" y="3048"/>
                  </a:lnTo>
                  <a:lnTo>
                    <a:pt x="3075" y="2724"/>
                  </a:lnTo>
                  <a:lnTo>
                    <a:pt x="3426" y="2400"/>
                  </a:lnTo>
                  <a:lnTo>
                    <a:pt x="2374" y="1160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3" name="Google Shape;11723;p75"/>
            <p:cNvSpPr/>
            <p:nvPr/>
          </p:nvSpPr>
          <p:spPr>
            <a:xfrm>
              <a:off x="1723077" y="2734346"/>
              <a:ext cx="159466" cy="122894"/>
            </a:xfrm>
            <a:custGeom>
              <a:avLst/>
              <a:gdLst/>
              <a:ahLst/>
              <a:cxnLst/>
              <a:rect l="l" t="t" r="r" b="b"/>
              <a:pathLst>
                <a:path w="2590" h="1996" extrusionOk="0">
                  <a:moveTo>
                    <a:pt x="2401" y="0"/>
                  </a:moveTo>
                  <a:lnTo>
                    <a:pt x="2050" y="324"/>
                  </a:lnTo>
                  <a:lnTo>
                    <a:pt x="1672" y="648"/>
                  </a:lnTo>
                  <a:lnTo>
                    <a:pt x="1484" y="782"/>
                  </a:lnTo>
                  <a:lnTo>
                    <a:pt x="1295" y="890"/>
                  </a:lnTo>
                  <a:lnTo>
                    <a:pt x="1079" y="998"/>
                  </a:lnTo>
                  <a:lnTo>
                    <a:pt x="864" y="1106"/>
                  </a:lnTo>
                  <a:lnTo>
                    <a:pt x="432" y="1214"/>
                  </a:lnTo>
                  <a:lnTo>
                    <a:pt x="1" y="1295"/>
                  </a:lnTo>
                  <a:lnTo>
                    <a:pt x="837" y="1996"/>
                  </a:lnTo>
                  <a:lnTo>
                    <a:pt x="1106" y="1780"/>
                  </a:lnTo>
                  <a:lnTo>
                    <a:pt x="1349" y="1564"/>
                  </a:lnTo>
                  <a:lnTo>
                    <a:pt x="1592" y="1295"/>
                  </a:lnTo>
                  <a:lnTo>
                    <a:pt x="2185" y="594"/>
                  </a:lnTo>
                  <a:lnTo>
                    <a:pt x="2427" y="351"/>
                  </a:lnTo>
                  <a:lnTo>
                    <a:pt x="2589" y="243"/>
                  </a:lnTo>
                  <a:lnTo>
                    <a:pt x="240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4" name="Google Shape;11724;p75"/>
            <p:cNvSpPr/>
            <p:nvPr/>
          </p:nvSpPr>
          <p:spPr>
            <a:xfrm>
              <a:off x="1352857" y="3255658"/>
              <a:ext cx="6711" cy="21673"/>
            </a:xfrm>
            <a:custGeom>
              <a:avLst/>
              <a:gdLst/>
              <a:ahLst/>
              <a:cxnLst/>
              <a:rect l="l" t="t" r="r" b="b"/>
              <a:pathLst>
                <a:path w="109" h="352" extrusionOk="0">
                  <a:moveTo>
                    <a:pt x="0" y="351"/>
                  </a:moveTo>
                  <a:lnTo>
                    <a:pt x="0" y="351"/>
                  </a:lnTo>
                  <a:lnTo>
                    <a:pt x="108" y="1"/>
                  </a:lnTo>
                  <a:lnTo>
                    <a:pt x="108" y="1"/>
                  </a:lnTo>
                  <a:lnTo>
                    <a:pt x="0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CBC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5" name="Google Shape;11725;p75"/>
            <p:cNvSpPr/>
            <p:nvPr/>
          </p:nvSpPr>
          <p:spPr>
            <a:xfrm>
              <a:off x="1288086" y="2828979"/>
              <a:ext cx="26660" cy="41560"/>
            </a:xfrm>
            <a:custGeom>
              <a:avLst/>
              <a:gdLst/>
              <a:ahLst/>
              <a:cxnLst/>
              <a:rect l="l" t="t" r="r" b="b"/>
              <a:pathLst>
                <a:path w="433" h="675" extrusionOk="0">
                  <a:moveTo>
                    <a:pt x="432" y="675"/>
                  </a:moveTo>
                  <a:lnTo>
                    <a:pt x="432" y="675"/>
                  </a:lnTo>
                  <a:lnTo>
                    <a:pt x="351" y="486"/>
                  </a:lnTo>
                  <a:lnTo>
                    <a:pt x="243" y="297"/>
                  </a:lnTo>
                  <a:lnTo>
                    <a:pt x="136" y="135"/>
                  </a:lnTo>
                  <a:lnTo>
                    <a:pt x="1" y="0"/>
                  </a:lnTo>
                  <a:lnTo>
                    <a:pt x="1" y="0"/>
                  </a:lnTo>
                  <a:lnTo>
                    <a:pt x="136" y="135"/>
                  </a:lnTo>
                  <a:lnTo>
                    <a:pt x="243" y="297"/>
                  </a:lnTo>
                  <a:lnTo>
                    <a:pt x="351" y="486"/>
                  </a:lnTo>
                  <a:lnTo>
                    <a:pt x="432" y="675"/>
                  </a:lnTo>
                  <a:lnTo>
                    <a:pt x="432" y="675"/>
                  </a:lnTo>
                  <a:close/>
                </a:path>
              </a:pathLst>
            </a:custGeom>
            <a:solidFill>
              <a:srgbClr val="5941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6" name="Google Shape;11726;p75"/>
            <p:cNvSpPr/>
            <p:nvPr/>
          </p:nvSpPr>
          <p:spPr>
            <a:xfrm>
              <a:off x="1455802" y="2490282"/>
              <a:ext cx="122894" cy="53196"/>
            </a:xfrm>
            <a:custGeom>
              <a:avLst/>
              <a:gdLst/>
              <a:ahLst/>
              <a:cxnLst/>
              <a:rect l="l" t="t" r="r" b="b"/>
              <a:pathLst>
                <a:path w="1996" h="864" extrusionOk="0">
                  <a:moveTo>
                    <a:pt x="0" y="1"/>
                  </a:moveTo>
                  <a:lnTo>
                    <a:pt x="189" y="270"/>
                  </a:lnTo>
                  <a:lnTo>
                    <a:pt x="405" y="486"/>
                  </a:lnTo>
                  <a:lnTo>
                    <a:pt x="674" y="675"/>
                  </a:lnTo>
                  <a:lnTo>
                    <a:pt x="809" y="756"/>
                  </a:lnTo>
                  <a:lnTo>
                    <a:pt x="944" y="810"/>
                  </a:lnTo>
                  <a:lnTo>
                    <a:pt x="1025" y="836"/>
                  </a:lnTo>
                  <a:lnTo>
                    <a:pt x="1052" y="836"/>
                  </a:lnTo>
                  <a:lnTo>
                    <a:pt x="1268" y="863"/>
                  </a:lnTo>
                  <a:lnTo>
                    <a:pt x="1456" y="863"/>
                  </a:lnTo>
                  <a:lnTo>
                    <a:pt x="1618" y="783"/>
                  </a:lnTo>
                  <a:lnTo>
                    <a:pt x="1726" y="675"/>
                  </a:lnTo>
                  <a:lnTo>
                    <a:pt x="1834" y="540"/>
                  </a:lnTo>
                  <a:lnTo>
                    <a:pt x="1915" y="405"/>
                  </a:lnTo>
                  <a:lnTo>
                    <a:pt x="1942" y="216"/>
                  </a:lnTo>
                  <a:lnTo>
                    <a:pt x="1996" y="55"/>
                  </a:lnTo>
                  <a:lnTo>
                    <a:pt x="1699" y="216"/>
                  </a:lnTo>
                  <a:lnTo>
                    <a:pt x="1537" y="297"/>
                  </a:lnTo>
                  <a:lnTo>
                    <a:pt x="1375" y="351"/>
                  </a:lnTo>
                  <a:lnTo>
                    <a:pt x="1160" y="378"/>
                  </a:lnTo>
                  <a:lnTo>
                    <a:pt x="971" y="378"/>
                  </a:lnTo>
                  <a:lnTo>
                    <a:pt x="755" y="324"/>
                  </a:lnTo>
                  <a:lnTo>
                    <a:pt x="513" y="270"/>
                  </a:lnTo>
                  <a:lnTo>
                    <a:pt x="243" y="16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7" name="Google Shape;11727;p75"/>
            <p:cNvSpPr/>
            <p:nvPr/>
          </p:nvSpPr>
          <p:spPr>
            <a:xfrm>
              <a:off x="1155280" y="2857178"/>
              <a:ext cx="11698" cy="6711"/>
            </a:xfrm>
            <a:custGeom>
              <a:avLst/>
              <a:gdLst/>
              <a:ahLst/>
              <a:cxnLst/>
              <a:rect l="l" t="t" r="r" b="b"/>
              <a:pathLst>
                <a:path w="190" h="109" extrusionOk="0">
                  <a:moveTo>
                    <a:pt x="1" y="1"/>
                  </a:moveTo>
                  <a:lnTo>
                    <a:pt x="1" y="1"/>
                  </a:lnTo>
                  <a:lnTo>
                    <a:pt x="189" y="109"/>
                  </a:lnTo>
                  <a:lnTo>
                    <a:pt x="189" y="109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941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8" name="Google Shape;11728;p75"/>
            <p:cNvSpPr/>
            <p:nvPr/>
          </p:nvSpPr>
          <p:spPr>
            <a:xfrm>
              <a:off x="1674929" y="3939700"/>
              <a:ext cx="1724" cy="9974"/>
            </a:xfrm>
            <a:custGeom>
              <a:avLst/>
              <a:gdLst/>
              <a:ahLst/>
              <a:cxnLst/>
              <a:rect l="l" t="t" r="r" b="b"/>
              <a:pathLst>
                <a:path w="28" h="162" extrusionOk="0">
                  <a:moveTo>
                    <a:pt x="1" y="0"/>
                  </a:moveTo>
                  <a:lnTo>
                    <a:pt x="1" y="162"/>
                  </a:lnTo>
                  <a:lnTo>
                    <a:pt x="28" y="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CA0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9" name="Google Shape;11729;p75"/>
            <p:cNvSpPr/>
            <p:nvPr/>
          </p:nvSpPr>
          <p:spPr>
            <a:xfrm>
              <a:off x="1160267" y="3288844"/>
              <a:ext cx="629307" cy="886670"/>
            </a:xfrm>
            <a:custGeom>
              <a:avLst/>
              <a:gdLst/>
              <a:ahLst/>
              <a:cxnLst/>
              <a:rect l="l" t="t" r="r" b="b"/>
              <a:pathLst>
                <a:path w="10221" h="14401" extrusionOk="0">
                  <a:moveTo>
                    <a:pt x="5097" y="1"/>
                  </a:moveTo>
                  <a:lnTo>
                    <a:pt x="4962" y="163"/>
                  </a:lnTo>
                  <a:lnTo>
                    <a:pt x="4800" y="270"/>
                  </a:lnTo>
                  <a:lnTo>
                    <a:pt x="4611" y="351"/>
                  </a:lnTo>
                  <a:lnTo>
                    <a:pt x="4396" y="405"/>
                  </a:lnTo>
                  <a:lnTo>
                    <a:pt x="3749" y="432"/>
                  </a:lnTo>
                  <a:lnTo>
                    <a:pt x="2913" y="459"/>
                  </a:lnTo>
                  <a:lnTo>
                    <a:pt x="2400" y="432"/>
                  </a:lnTo>
                  <a:lnTo>
                    <a:pt x="1834" y="378"/>
                  </a:lnTo>
                  <a:lnTo>
                    <a:pt x="1268" y="297"/>
                  </a:lnTo>
                  <a:lnTo>
                    <a:pt x="675" y="163"/>
                  </a:lnTo>
                  <a:lnTo>
                    <a:pt x="243" y="55"/>
                  </a:lnTo>
                  <a:lnTo>
                    <a:pt x="135" y="324"/>
                  </a:lnTo>
                  <a:lnTo>
                    <a:pt x="0" y="621"/>
                  </a:lnTo>
                  <a:lnTo>
                    <a:pt x="836" y="540"/>
                  </a:lnTo>
                  <a:lnTo>
                    <a:pt x="1672" y="513"/>
                  </a:lnTo>
                  <a:lnTo>
                    <a:pt x="2535" y="540"/>
                  </a:lnTo>
                  <a:lnTo>
                    <a:pt x="3371" y="567"/>
                  </a:lnTo>
                  <a:lnTo>
                    <a:pt x="3209" y="1673"/>
                  </a:lnTo>
                  <a:lnTo>
                    <a:pt x="3182" y="1861"/>
                  </a:lnTo>
                  <a:lnTo>
                    <a:pt x="3128" y="1996"/>
                  </a:lnTo>
                  <a:lnTo>
                    <a:pt x="3074" y="2131"/>
                  </a:lnTo>
                  <a:lnTo>
                    <a:pt x="2994" y="2239"/>
                  </a:lnTo>
                  <a:lnTo>
                    <a:pt x="2940" y="2320"/>
                  </a:lnTo>
                  <a:lnTo>
                    <a:pt x="2859" y="2401"/>
                  </a:lnTo>
                  <a:lnTo>
                    <a:pt x="2670" y="2482"/>
                  </a:lnTo>
                  <a:lnTo>
                    <a:pt x="2454" y="2536"/>
                  </a:lnTo>
                  <a:lnTo>
                    <a:pt x="2266" y="2589"/>
                  </a:lnTo>
                  <a:lnTo>
                    <a:pt x="1861" y="2616"/>
                  </a:lnTo>
                  <a:lnTo>
                    <a:pt x="1753" y="2616"/>
                  </a:lnTo>
                  <a:lnTo>
                    <a:pt x="1564" y="3560"/>
                  </a:lnTo>
                  <a:lnTo>
                    <a:pt x="2050" y="3803"/>
                  </a:lnTo>
                  <a:lnTo>
                    <a:pt x="2832" y="4180"/>
                  </a:lnTo>
                  <a:lnTo>
                    <a:pt x="3641" y="4558"/>
                  </a:lnTo>
                  <a:lnTo>
                    <a:pt x="5259" y="5259"/>
                  </a:lnTo>
                  <a:lnTo>
                    <a:pt x="7173" y="6041"/>
                  </a:lnTo>
                  <a:lnTo>
                    <a:pt x="7200" y="7686"/>
                  </a:lnTo>
                  <a:lnTo>
                    <a:pt x="7254" y="9843"/>
                  </a:lnTo>
                  <a:lnTo>
                    <a:pt x="7308" y="12189"/>
                  </a:lnTo>
                  <a:lnTo>
                    <a:pt x="7416" y="14400"/>
                  </a:lnTo>
                  <a:lnTo>
                    <a:pt x="7901" y="12540"/>
                  </a:lnTo>
                  <a:lnTo>
                    <a:pt x="7847" y="12486"/>
                  </a:lnTo>
                  <a:lnTo>
                    <a:pt x="7820" y="12405"/>
                  </a:lnTo>
                  <a:lnTo>
                    <a:pt x="7820" y="12324"/>
                  </a:lnTo>
                  <a:lnTo>
                    <a:pt x="7847" y="12243"/>
                  </a:lnTo>
                  <a:lnTo>
                    <a:pt x="7874" y="12135"/>
                  </a:lnTo>
                  <a:lnTo>
                    <a:pt x="7928" y="12081"/>
                  </a:lnTo>
                  <a:lnTo>
                    <a:pt x="7982" y="12027"/>
                  </a:lnTo>
                  <a:lnTo>
                    <a:pt x="8036" y="12000"/>
                  </a:lnTo>
                  <a:lnTo>
                    <a:pt x="8252" y="11191"/>
                  </a:lnTo>
                  <a:lnTo>
                    <a:pt x="8225" y="10868"/>
                  </a:lnTo>
                  <a:lnTo>
                    <a:pt x="8171" y="9007"/>
                  </a:lnTo>
                  <a:lnTo>
                    <a:pt x="8063" y="7120"/>
                  </a:lnTo>
                  <a:lnTo>
                    <a:pt x="7955" y="5259"/>
                  </a:lnTo>
                  <a:lnTo>
                    <a:pt x="7955" y="5178"/>
                  </a:lnTo>
                  <a:lnTo>
                    <a:pt x="7901" y="5124"/>
                  </a:lnTo>
                  <a:lnTo>
                    <a:pt x="7793" y="5070"/>
                  </a:lnTo>
                  <a:lnTo>
                    <a:pt x="7686" y="5016"/>
                  </a:lnTo>
                  <a:lnTo>
                    <a:pt x="7281" y="4801"/>
                  </a:lnTo>
                  <a:lnTo>
                    <a:pt x="6418" y="4423"/>
                  </a:lnTo>
                  <a:lnTo>
                    <a:pt x="4692" y="3695"/>
                  </a:lnTo>
                  <a:lnTo>
                    <a:pt x="2967" y="2967"/>
                  </a:lnTo>
                  <a:lnTo>
                    <a:pt x="4719" y="3614"/>
                  </a:lnTo>
                  <a:lnTo>
                    <a:pt x="6472" y="4315"/>
                  </a:lnTo>
                  <a:lnTo>
                    <a:pt x="7335" y="4666"/>
                  </a:lnTo>
                  <a:lnTo>
                    <a:pt x="7766" y="4882"/>
                  </a:lnTo>
                  <a:lnTo>
                    <a:pt x="7874" y="4935"/>
                  </a:lnTo>
                  <a:lnTo>
                    <a:pt x="7982" y="4989"/>
                  </a:lnTo>
                  <a:lnTo>
                    <a:pt x="8036" y="5043"/>
                  </a:lnTo>
                  <a:lnTo>
                    <a:pt x="8090" y="5097"/>
                  </a:lnTo>
                  <a:lnTo>
                    <a:pt x="8117" y="5178"/>
                  </a:lnTo>
                  <a:lnTo>
                    <a:pt x="8117" y="5259"/>
                  </a:lnTo>
                  <a:lnTo>
                    <a:pt x="8225" y="7120"/>
                  </a:lnTo>
                  <a:lnTo>
                    <a:pt x="8306" y="8684"/>
                  </a:lnTo>
                  <a:lnTo>
                    <a:pt x="8360" y="10275"/>
                  </a:lnTo>
                  <a:lnTo>
                    <a:pt x="8387" y="10194"/>
                  </a:lnTo>
                  <a:lnTo>
                    <a:pt x="8414" y="10140"/>
                  </a:lnTo>
                  <a:lnTo>
                    <a:pt x="8521" y="10086"/>
                  </a:lnTo>
                  <a:lnTo>
                    <a:pt x="8872" y="8684"/>
                  </a:lnTo>
                  <a:lnTo>
                    <a:pt x="8845" y="8630"/>
                  </a:lnTo>
                  <a:lnTo>
                    <a:pt x="8818" y="8576"/>
                  </a:lnTo>
                  <a:lnTo>
                    <a:pt x="8791" y="8495"/>
                  </a:lnTo>
                  <a:lnTo>
                    <a:pt x="8818" y="8387"/>
                  </a:lnTo>
                  <a:lnTo>
                    <a:pt x="8845" y="8279"/>
                  </a:lnTo>
                  <a:lnTo>
                    <a:pt x="8899" y="8225"/>
                  </a:lnTo>
                  <a:lnTo>
                    <a:pt x="8953" y="8171"/>
                  </a:lnTo>
                  <a:lnTo>
                    <a:pt x="9007" y="8144"/>
                  </a:lnTo>
                  <a:lnTo>
                    <a:pt x="9357" y="6769"/>
                  </a:lnTo>
                  <a:lnTo>
                    <a:pt x="9330" y="6715"/>
                  </a:lnTo>
                  <a:lnTo>
                    <a:pt x="9303" y="6634"/>
                  </a:lnTo>
                  <a:lnTo>
                    <a:pt x="9276" y="6553"/>
                  </a:lnTo>
                  <a:lnTo>
                    <a:pt x="9303" y="6445"/>
                  </a:lnTo>
                  <a:lnTo>
                    <a:pt x="9330" y="6365"/>
                  </a:lnTo>
                  <a:lnTo>
                    <a:pt x="9384" y="6284"/>
                  </a:lnTo>
                  <a:lnTo>
                    <a:pt x="9465" y="6230"/>
                  </a:lnTo>
                  <a:lnTo>
                    <a:pt x="9519" y="6230"/>
                  </a:lnTo>
                  <a:lnTo>
                    <a:pt x="10031" y="4180"/>
                  </a:lnTo>
                  <a:lnTo>
                    <a:pt x="10220" y="3425"/>
                  </a:lnTo>
                  <a:lnTo>
                    <a:pt x="5933" y="567"/>
                  </a:lnTo>
                  <a:lnTo>
                    <a:pt x="5663" y="37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0" name="Google Shape;11730;p75"/>
            <p:cNvSpPr/>
            <p:nvPr/>
          </p:nvSpPr>
          <p:spPr>
            <a:xfrm>
              <a:off x="997538" y="3961249"/>
              <a:ext cx="109656" cy="159466"/>
            </a:xfrm>
            <a:custGeom>
              <a:avLst/>
              <a:gdLst/>
              <a:ahLst/>
              <a:cxnLst/>
              <a:rect l="l" t="t" r="r" b="b"/>
              <a:pathLst>
                <a:path w="1781" h="2590" extrusionOk="0">
                  <a:moveTo>
                    <a:pt x="351" y="1"/>
                  </a:moveTo>
                  <a:lnTo>
                    <a:pt x="217" y="216"/>
                  </a:lnTo>
                  <a:lnTo>
                    <a:pt x="136" y="432"/>
                  </a:lnTo>
                  <a:lnTo>
                    <a:pt x="55" y="675"/>
                  </a:lnTo>
                  <a:lnTo>
                    <a:pt x="28" y="891"/>
                  </a:lnTo>
                  <a:lnTo>
                    <a:pt x="1" y="1106"/>
                  </a:lnTo>
                  <a:lnTo>
                    <a:pt x="1" y="1322"/>
                  </a:lnTo>
                  <a:lnTo>
                    <a:pt x="28" y="1538"/>
                  </a:lnTo>
                  <a:lnTo>
                    <a:pt x="82" y="1726"/>
                  </a:lnTo>
                  <a:lnTo>
                    <a:pt x="190" y="2077"/>
                  </a:lnTo>
                  <a:lnTo>
                    <a:pt x="297" y="2347"/>
                  </a:lnTo>
                  <a:lnTo>
                    <a:pt x="432" y="2589"/>
                  </a:lnTo>
                  <a:lnTo>
                    <a:pt x="837" y="2077"/>
                  </a:lnTo>
                  <a:lnTo>
                    <a:pt x="1781" y="810"/>
                  </a:lnTo>
                  <a:lnTo>
                    <a:pt x="1673" y="810"/>
                  </a:lnTo>
                  <a:lnTo>
                    <a:pt x="1511" y="783"/>
                  </a:lnTo>
                  <a:lnTo>
                    <a:pt x="1349" y="702"/>
                  </a:lnTo>
                  <a:lnTo>
                    <a:pt x="1133" y="621"/>
                  </a:lnTo>
                  <a:lnTo>
                    <a:pt x="891" y="459"/>
                  </a:lnTo>
                  <a:lnTo>
                    <a:pt x="621" y="270"/>
                  </a:lnTo>
                  <a:lnTo>
                    <a:pt x="35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1" name="Google Shape;11731;p75"/>
            <p:cNvSpPr/>
            <p:nvPr/>
          </p:nvSpPr>
          <p:spPr>
            <a:xfrm>
              <a:off x="1771224" y="2747645"/>
              <a:ext cx="154479" cy="157742"/>
            </a:xfrm>
            <a:custGeom>
              <a:avLst/>
              <a:gdLst/>
              <a:ahLst/>
              <a:cxnLst/>
              <a:rect l="l" t="t" r="r" b="b"/>
              <a:pathLst>
                <a:path w="2509" h="2562" extrusionOk="0">
                  <a:moveTo>
                    <a:pt x="1807" y="0"/>
                  </a:moveTo>
                  <a:lnTo>
                    <a:pt x="1807" y="27"/>
                  </a:lnTo>
                  <a:lnTo>
                    <a:pt x="1645" y="135"/>
                  </a:lnTo>
                  <a:lnTo>
                    <a:pt x="1403" y="378"/>
                  </a:lnTo>
                  <a:lnTo>
                    <a:pt x="810" y="1079"/>
                  </a:lnTo>
                  <a:lnTo>
                    <a:pt x="567" y="1348"/>
                  </a:lnTo>
                  <a:lnTo>
                    <a:pt x="324" y="1564"/>
                  </a:lnTo>
                  <a:lnTo>
                    <a:pt x="55" y="1780"/>
                  </a:lnTo>
                  <a:lnTo>
                    <a:pt x="28" y="1807"/>
                  </a:lnTo>
                  <a:lnTo>
                    <a:pt x="1" y="1915"/>
                  </a:lnTo>
                  <a:lnTo>
                    <a:pt x="28" y="1996"/>
                  </a:lnTo>
                  <a:lnTo>
                    <a:pt x="55" y="2076"/>
                  </a:lnTo>
                  <a:lnTo>
                    <a:pt x="108" y="2157"/>
                  </a:lnTo>
                  <a:lnTo>
                    <a:pt x="270" y="2292"/>
                  </a:lnTo>
                  <a:lnTo>
                    <a:pt x="432" y="2427"/>
                  </a:lnTo>
                  <a:lnTo>
                    <a:pt x="621" y="2508"/>
                  </a:lnTo>
                  <a:lnTo>
                    <a:pt x="783" y="2562"/>
                  </a:lnTo>
                  <a:lnTo>
                    <a:pt x="971" y="2562"/>
                  </a:lnTo>
                  <a:lnTo>
                    <a:pt x="998" y="2535"/>
                  </a:lnTo>
                  <a:lnTo>
                    <a:pt x="1025" y="2508"/>
                  </a:lnTo>
                  <a:lnTo>
                    <a:pt x="1376" y="1996"/>
                  </a:lnTo>
                  <a:lnTo>
                    <a:pt x="1619" y="1672"/>
                  </a:lnTo>
                  <a:lnTo>
                    <a:pt x="1861" y="1402"/>
                  </a:lnTo>
                  <a:lnTo>
                    <a:pt x="2050" y="1241"/>
                  </a:lnTo>
                  <a:lnTo>
                    <a:pt x="2212" y="1133"/>
                  </a:lnTo>
                  <a:lnTo>
                    <a:pt x="2347" y="1052"/>
                  </a:lnTo>
                  <a:lnTo>
                    <a:pt x="2427" y="1025"/>
                  </a:lnTo>
                  <a:lnTo>
                    <a:pt x="2454" y="1025"/>
                  </a:lnTo>
                  <a:lnTo>
                    <a:pt x="2481" y="998"/>
                  </a:lnTo>
                  <a:lnTo>
                    <a:pt x="2508" y="917"/>
                  </a:lnTo>
                  <a:lnTo>
                    <a:pt x="2481" y="755"/>
                  </a:lnTo>
                  <a:lnTo>
                    <a:pt x="2427" y="513"/>
                  </a:lnTo>
                  <a:lnTo>
                    <a:pt x="2374" y="405"/>
                  </a:lnTo>
                  <a:lnTo>
                    <a:pt x="2293" y="297"/>
                  </a:lnTo>
                  <a:lnTo>
                    <a:pt x="2185" y="189"/>
                  </a:lnTo>
                  <a:lnTo>
                    <a:pt x="2104" y="135"/>
                  </a:lnTo>
                  <a:lnTo>
                    <a:pt x="1942" y="27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2" name="Google Shape;11732;p75"/>
            <p:cNvSpPr/>
            <p:nvPr/>
          </p:nvSpPr>
          <p:spPr>
            <a:xfrm>
              <a:off x="1430866" y="2433823"/>
              <a:ext cx="149492" cy="79795"/>
            </a:xfrm>
            <a:custGeom>
              <a:avLst/>
              <a:gdLst/>
              <a:ahLst/>
              <a:cxnLst/>
              <a:rect l="l" t="t" r="r" b="b"/>
              <a:pathLst>
                <a:path w="2428" h="1296" extrusionOk="0">
                  <a:moveTo>
                    <a:pt x="1" y="1"/>
                  </a:moveTo>
                  <a:lnTo>
                    <a:pt x="163" y="459"/>
                  </a:lnTo>
                  <a:lnTo>
                    <a:pt x="270" y="702"/>
                  </a:lnTo>
                  <a:lnTo>
                    <a:pt x="405" y="918"/>
                  </a:lnTo>
                  <a:lnTo>
                    <a:pt x="648" y="1079"/>
                  </a:lnTo>
                  <a:lnTo>
                    <a:pt x="918" y="1187"/>
                  </a:lnTo>
                  <a:lnTo>
                    <a:pt x="1160" y="1241"/>
                  </a:lnTo>
                  <a:lnTo>
                    <a:pt x="1376" y="1295"/>
                  </a:lnTo>
                  <a:lnTo>
                    <a:pt x="1565" y="1295"/>
                  </a:lnTo>
                  <a:lnTo>
                    <a:pt x="1780" y="1268"/>
                  </a:lnTo>
                  <a:lnTo>
                    <a:pt x="1942" y="1214"/>
                  </a:lnTo>
                  <a:lnTo>
                    <a:pt x="2104" y="1133"/>
                  </a:lnTo>
                  <a:lnTo>
                    <a:pt x="2401" y="972"/>
                  </a:lnTo>
                  <a:lnTo>
                    <a:pt x="2428" y="783"/>
                  </a:lnTo>
                  <a:lnTo>
                    <a:pt x="2401" y="783"/>
                  </a:lnTo>
                  <a:lnTo>
                    <a:pt x="2185" y="864"/>
                  </a:lnTo>
                  <a:lnTo>
                    <a:pt x="1942" y="891"/>
                  </a:lnTo>
                  <a:lnTo>
                    <a:pt x="1673" y="891"/>
                  </a:lnTo>
                  <a:lnTo>
                    <a:pt x="1376" y="864"/>
                  </a:lnTo>
                  <a:lnTo>
                    <a:pt x="1052" y="756"/>
                  </a:lnTo>
                  <a:lnTo>
                    <a:pt x="729" y="594"/>
                  </a:lnTo>
                  <a:lnTo>
                    <a:pt x="378" y="351"/>
                  </a:lnTo>
                  <a:lnTo>
                    <a:pt x="190" y="19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3" name="Google Shape;11733;p75"/>
            <p:cNvSpPr/>
            <p:nvPr/>
          </p:nvSpPr>
          <p:spPr>
            <a:xfrm>
              <a:off x="741900" y="3240697"/>
              <a:ext cx="433391" cy="943129"/>
            </a:xfrm>
            <a:custGeom>
              <a:avLst/>
              <a:gdLst/>
              <a:ahLst/>
              <a:cxnLst/>
              <a:rect l="l" t="t" r="r" b="b"/>
              <a:pathLst>
                <a:path w="7039" h="15318" extrusionOk="0">
                  <a:moveTo>
                    <a:pt x="4800" y="1"/>
                  </a:moveTo>
                  <a:lnTo>
                    <a:pt x="4665" y="270"/>
                  </a:lnTo>
                  <a:lnTo>
                    <a:pt x="4530" y="540"/>
                  </a:lnTo>
                  <a:lnTo>
                    <a:pt x="4422" y="837"/>
                  </a:lnTo>
                  <a:lnTo>
                    <a:pt x="4342" y="1133"/>
                  </a:lnTo>
                  <a:lnTo>
                    <a:pt x="4180" y="1727"/>
                  </a:lnTo>
                  <a:lnTo>
                    <a:pt x="4126" y="2104"/>
                  </a:lnTo>
                  <a:lnTo>
                    <a:pt x="4072" y="2320"/>
                  </a:lnTo>
                  <a:lnTo>
                    <a:pt x="4018" y="2940"/>
                  </a:lnTo>
                  <a:lnTo>
                    <a:pt x="3991" y="3560"/>
                  </a:lnTo>
                  <a:lnTo>
                    <a:pt x="3937" y="4774"/>
                  </a:lnTo>
                  <a:lnTo>
                    <a:pt x="3883" y="7201"/>
                  </a:lnTo>
                  <a:lnTo>
                    <a:pt x="3856" y="9627"/>
                  </a:lnTo>
                  <a:lnTo>
                    <a:pt x="2832" y="10976"/>
                  </a:lnTo>
                  <a:lnTo>
                    <a:pt x="2319" y="11677"/>
                  </a:lnTo>
                  <a:lnTo>
                    <a:pt x="1807" y="12378"/>
                  </a:lnTo>
                  <a:lnTo>
                    <a:pt x="1348" y="13106"/>
                  </a:lnTo>
                  <a:lnTo>
                    <a:pt x="863" y="13834"/>
                  </a:lnTo>
                  <a:lnTo>
                    <a:pt x="432" y="14562"/>
                  </a:lnTo>
                  <a:lnTo>
                    <a:pt x="0" y="15317"/>
                  </a:lnTo>
                  <a:lnTo>
                    <a:pt x="459" y="14589"/>
                  </a:lnTo>
                  <a:lnTo>
                    <a:pt x="944" y="13861"/>
                  </a:lnTo>
                  <a:lnTo>
                    <a:pt x="1915" y="12459"/>
                  </a:lnTo>
                  <a:lnTo>
                    <a:pt x="2939" y="11057"/>
                  </a:lnTo>
                  <a:lnTo>
                    <a:pt x="3991" y="9708"/>
                  </a:lnTo>
                  <a:lnTo>
                    <a:pt x="3991" y="9681"/>
                  </a:lnTo>
                  <a:lnTo>
                    <a:pt x="3991" y="9654"/>
                  </a:lnTo>
                  <a:lnTo>
                    <a:pt x="4018" y="7201"/>
                  </a:lnTo>
                  <a:lnTo>
                    <a:pt x="4072" y="4774"/>
                  </a:lnTo>
                  <a:lnTo>
                    <a:pt x="4099" y="3560"/>
                  </a:lnTo>
                  <a:lnTo>
                    <a:pt x="4153" y="2724"/>
                  </a:lnTo>
                  <a:lnTo>
                    <a:pt x="4369" y="2805"/>
                  </a:lnTo>
                  <a:lnTo>
                    <a:pt x="4611" y="2859"/>
                  </a:lnTo>
                  <a:lnTo>
                    <a:pt x="4881" y="2886"/>
                  </a:lnTo>
                  <a:lnTo>
                    <a:pt x="5124" y="2859"/>
                  </a:lnTo>
                  <a:lnTo>
                    <a:pt x="5393" y="2778"/>
                  </a:lnTo>
                  <a:lnTo>
                    <a:pt x="5663" y="2670"/>
                  </a:lnTo>
                  <a:lnTo>
                    <a:pt x="5879" y="2536"/>
                  </a:lnTo>
                  <a:lnTo>
                    <a:pt x="6094" y="2374"/>
                  </a:lnTo>
                  <a:lnTo>
                    <a:pt x="6283" y="2158"/>
                  </a:lnTo>
                  <a:lnTo>
                    <a:pt x="6445" y="1969"/>
                  </a:lnTo>
                  <a:lnTo>
                    <a:pt x="6607" y="1754"/>
                  </a:lnTo>
                  <a:lnTo>
                    <a:pt x="6742" y="1511"/>
                  </a:lnTo>
                  <a:lnTo>
                    <a:pt x="6795" y="1403"/>
                  </a:lnTo>
                  <a:lnTo>
                    <a:pt x="6930" y="1106"/>
                  </a:lnTo>
                  <a:lnTo>
                    <a:pt x="7038" y="837"/>
                  </a:lnTo>
                  <a:lnTo>
                    <a:pt x="6984" y="810"/>
                  </a:lnTo>
                  <a:lnTo>
                    <a:pt x="6822" y="1133"/>
                  </a:lnTo>
                  <a:lnTo>
                    <a:pt x="6661" y="1403"/>
                  </a:lnTo>
                  <a:lnTo>
                    <a:pt x="6634" y="1457"/>
                  </a:lnTo>
                  <a:lnTo>
                    <a:pt x="6337" y="1861"/>
                  </a:lnTo>
                  <a:lnTo>
                    <a:pt x="6175" y="2050"/>
                  </a:lnTo>
                  <a:lnTo>
                    <a:pt x="5986" y="2239"/>
                  </a:lnTo>
                  <a:lnTo>
                    <a:pt x="5798" y="2401"/>
                  </a:lnTo>
                  <a:lnTo>
                    <a:pt x="5582" y="2536"/>
                  </a:lnTo>
                  <a:lnTo>
                    <a:pt x="5339" y="2643"/>
                  </a:lnTo>
                  <a:lnTo>
                    <a:pt x="5097" y="2724"/>
                  </a:lnTo>
                  <a:lnTo>
                    <a:pt x="4881" y="2751"/>
                  </a:lnTo>
                  <a:lnTo>
                    <a:pt x="4638" y="2778"/>
                  </a:lnTo>
                  <a:lnTo>
                    <a:pt x="4396" y="2751"/>
                  </a:lnTo>
                  <a:lnTo>
                    <a:pt x="4153" y="2697"/>
                  </a:lnTo>
                  <a:lnTo>
                    <a:pt x="4180" y="2347"/>
                  </a:lnTo>
                  <a:lnTo>
                    <a:pt x="4207" y="2050"/>
                  </a:lnTo>
                  <a:lnTo>
                    <a:pt x="4288" y="1538"/>
                  </a:lnTo>
                  <a:lnTo>
                    <a:pt x="4422" y="999"/>
                  </a:lnTo>
                  <a:lnTo>
                    <a:pt x="4584" y="486"/>
                  </a:lnTo>
                  <a:lnTo>
                    <a:pt x="4800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4" name="Google Shape;11734;p75"/>
            <p:cNvSpPr/>
            <p:nvPr/>
          </p:nvSpPr>
          <p:spPr>
            <a:xfrm>
              <a:off x="1342883" y="3471461"/>
              <a:ext cx="332109" cy="506475"/>
            </a:xfrm>
            <a:custGeom>
              <a:avLst/>
              <a:gdLst/>
              <a:ahLst/>
              <a:cxnLst/>
              <a:rect l="l" t="t" r="r" b="b"/>
              <a:pathLst>
                <a:path w="5394" h="8226" extrusionOk="0">
                  <a:moveTo>
                    <a:pt x="1" y="1"/>
                  </a:moveTo>
                  <a:lnTo>
                    <a:pt x="1726" y="729"/>
                  </a:lnTo>
                  <a:lnTo>
                    <a:pt x="3452" y="1457"/>
                  </a:lnTo>
                  <a:lnTo>
                    <a:pt x="4315" y="1835"/>
                  </a:lnTo>
                  <a:lnTo>
                    <a:pt x="4720" y="2050"/>
                  </a:lnTo>
                  <a:lnTo>
                    <a:pt x="4827" y="2104"/>
                  </a:lnTo>
                  <a:lnTo>
                    <a:pt x="4935" y="2158"/>
                  </a:lnTo>
                  <a:lnTo>
                    <a:pt x="4989" y="2212"/>
                  </a:lnTo>
                  <a:lnTo>
                    <a:pt x="4989" y="2293"/>
                  </a:lnTo>
                  <a:lnTo>
                    <a:pt x="5097" y="4154"/>
                  </a:lnTo>
                  <a:lnTo>
                    <a:pt x="5205" y="6041"/>
                  </a:lnTo>
                  <a:lnTo>
                    <a:pt x="5259" y="7902"/>
                  </a:lnTo>
                  <a:lnTo>
                    <a:pt x="5286" y="8225"/>
                  </a:lnTo>
                  <a:lnTo>
                    <a:pt x="5394" y="7767"/>
                  </a:lnTo>
                  <a:lnTo>
                    <a:pt x="5394" y="7605"/>
                  </a:lnTo>
                  <a:lnTo>
                    <a:pt x="5340" y="7497"/>
                  </a:lnTo>
                  <a:lnTo>
                    <a:pt x="5367" y="7335"/>
                  </a:lnTo>
                  <a:lnTo>
                    <a:pt x="5394" y="7309"/>
                  </a:lnTo>
                  <a:lnTo>
                    <a:pt x="5340" y="5718"/>
                  </a:lnTo>
                  <a:lnTo>
                    <a:pt x="5259" y="4154"/>
                  </a:lnTo>
                  <a:lnTo>
                    <a:pt x="5151" y="2293"/>
                  </a:lnTo>
                  <a:lnTo>
                    <a:pt x="5151" y="2212"/>
                  </a:lnTo>
                  <a:lnTo>
                    <a:pt x="5124" y="2131"/>
                  </a:lnTo>
                  <a:lnTo>
                    <a:pt x="5070" y="2077"/>
                  </a:lnTo>
                  <a:lnTo>
                    <a:pt x="5016" y="2023"/>
                  </a:lnTo>
                  <a:lnTo>
                    <a:pt x="4908" y="1969"/>
                  </a:lnTo>
                  <a:lnTo>
                    <a:pt x="4800" y="1916"/>
                  </a:lnTo>
                  <a:lnTo>
                    <a:pt x="4369" y="1700"/>
                  </a:lnTo>
                  <a:lnTo>
                    <a:pt x="3506" y="1349"/>
                  </a:lnTo>
                  <a:lnTo>
                    <a:pt x="1753" y="64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5" name="Google Shape;11735;p75"/>
            <p:cNvSpPr/>
            <p:nvPr/>
          </p:nvSpPr>
          <p:spPr>
            <a:xfrm>
              <a:off x="1030786" y="2958460"/>
              <a:ext cx="86383" cy="111319"/>
            </a:xfrm>
            <a:custGeom>
              <a:avLst/>
              <a:gdLst/>
              <a:ahLst/>
              <a:cxnLst/>
              <a:rect l="l" t="t" r="r" b="b"/>
              <a:pathLst>
                <a:path w="1403" h="1808" extrusionOk="0">
                  <a:moveTo>
                    <a:pt x="270" y="1"/>
                  </a:moveTo>
                  <a:lnTo>
                    <a:pt x="0" y="864"/>
                  </a:lnTo>
                  <a:lnTo>
                    <a:pt x="674" y="1349"/>
                  </a:lnTo>
                  <a:lnTo>
                    <a:pt x="1402" y="1807"/>
                  </a:lnTo>
                  <a:lnTo>
                    <a:pt x="1294" y="1187"/>
                  </a:lnTo>
                  <a:lnTo>
                    <a:pt x="1241" y="594"/>
                  </a:lnTo>
                  <a:lnTo>
                    <a:pt x="755" y="297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6" name="Google Shape;11736;p75"/>
            <p:cNvSpPr/>
            <p:nvPr/>
          </p:nvSpPr>
          <p:spPr>
            <a:xfrm>
              <a:off x="1107132" y="2994971"/>
              <a:ext cx="295598" cy="177753"/>
            </a:xfrm>
            <a:custGeom>
              <a:avLst/>
              <a:gdLst/>
              <a:ahLst/>
              <a:cxnLst/>
              <a:rect l="l" t="t" r="r" b="b"/>
              <a:pathLst>
                <a:path w="4801" h="2887" extrusionOk="0">
                  <a:moveTo>
                    <a:pt x="1" y="1"/>
                  </a:moveTo>
                  <a:lnTo>
                    <a:pt x="54" y="594"/>
                  </a:lnTo>
                  <a:lnTo>
                    <a:pt x="162" y="1214"/>
                  </a:lnTo>
                  <a:lnTo>
                    <a:pt x="675" y="1484"/>
                  </a:lnTo>
                  <a:lnTo>
                    <a:pt x="1187" y="1754"/>
                  </a:lnTo>
                  <a:lnTo>
                    <a:pt x="1699" y="1996"/>
                  </a:lnTo>
                  <a:lnTo>
                    <a:pt x="2239" y="2212"/>
                  </a:lnTo>
                  <a:lnTo>
                    <a:pt x="2805" y="2401"/>
                  </a:lnTo>
                  <a:lnTo>
                    <a:pt x="3344" y="2590"/>
                  </a:lnTo>
                  <a:lnTo>
                    <a:pt x="3910" y="2751"/>
                  </a:lnTo>
                  <a:lnTo>
                    <a:pt x="4477" y="2886"/>
                  </a:lnTo>
                  <a:lnTo>
                    <a:pt x="4800" y="1619"/>
                  </a:lnTo>
                  <a:lnTo>
                    <a:pt x="4180" y="1484"/>
                  </a:lnTo>
                  <a:lnTo>
                    <a:pt x="3560" y="1349"/>
                  </a:lnTo>
                  <a:lnTo>
                    <a:pt x="2940" y="1187"/>
                  </a:lnTo>
                  <a:lnTo>
                    <a:pt x="2347" y="999"/>
                  </a:lnTo>
                  <a:lnTo>
                    <a:pt x="1753" y="783"/>
                  </a:lnTo>
                  <a:lnTo>
                    <a:pt x="1160" y="540"/>
                  </a:lnTo>
                  <a:lnTo>
                    <a:pt x="567" y="27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7" name="Google Shape;11737;p75"/>
            <p:cNvSpPr/>
            <p:nvPr/>
          </p:nvSpPr>
          <p:spPr>
            <a:xfrm>
              <a:off x="984301" y="3011595"/>
              <a:ext cx="217527" cy="287286"/>
            </a:xfrm>
            <a:custGeom>
              <a:avLst/>
              <a:gdLst/>
              <a:ahLst/>
              <a:cxnLst/>
              <a:rect l="l" t="t" r="r" b="b"/>
              <a:pathLst>
                <a:path w="3533" h="4666" extrusionOk="0">
                  <a:moveTo>
                    <a:pt x="755" y="1"/>
                  </a:moveTo>
                  <a:lnTo>
                    <a:pt x="432" y="1025"/>
                  </a:lnTo>
                  <a:lnTo>
                    <a:pt x="81" y="1996"/>
                  </a:lnTo>
                  <a:lnTo>
                    <a:pt x="27" y="2131"/>
                  </a:lnTo>
                  <a:lnTo>
                    <a:pt x="0" y="2266"/>
                  </a:lnTo>
                  <a:lnTo>
                    <a:pt x="0" y="2401"/>
                  </a:lnTo>
                  <a:lnTo>
                    <a:pt x="0" y="2562"/>
                  </a:lnTo>
                  <a:lnTo>
                    <a:pt x="54" y="2697"/>
                  </a:lnTo>
                  <a:lnTo>
                    <a:pt x="81" y="2832"/>
                  </a:lnTo>
                  <a:lnTo>
                    <a:pt x="162" y="2940"/>
                  </a:lnTo>
                  <a:lnTo>
                    <a:pt x="243" y="3075"/>
                  </a:lnTo>
                  <a:lnTo>
                    <a:pt x="432" y="3236"/>
                  </a:lnTo>
                  <a:lnTo>
                    <a:pt x="728" y="3479"/>
                  </a:lnTo>
                  <a:lnTo>
                    <a:pt x="1052" y="3668"/>
                  </a:lnTo>
                  <a:lnTo>
                    <a:pt x="1375" y="3857"/>
                  </a:lnTo>
                  <a:lnTo>
                    <a:pt x="1699" y="4018"/>
                  </a:lnTo>
                  <a:lnTo>
                    <a:pt x="2049" y="4180"/>
                  </a:lnTo>
                  <a:lnTo>
                    <a:pt x="2373" y="4315"/>
                  </a:lnTo>
                  <a:lnTo>
                    <a:pt x="3047" y="4531"/>
                  </a:lnTo>
                  <a:lnTo>
                    <a:pt x="3101" y="4558"/>
                  </a:lnTo>
                  <a:lnTo>
                    <a:pt x="3533" y="4666"/>
                  </a:lnTo>
                  <a:lnTo>
                    <a:pt x="3290" y="4234"/>
                  </a:lnTo>
                  <a:lnTo>
                    <a:pt x="3047" y="3803"/>
                  </a:lnTo>
                  <a:lnTo>
                    <a:pt x="2858" y="3344"/>
                  </a:lnTo>
                  <a:lnTo>
                    <a:pt x="2670" y="2886"/>
                  </a:lnTo>
                  <a:lnTo>
                    <a:pt x="2508" y="2401"/>
                  </a:lnTo>
                  <a:lnTo>
                    <a:pt x="2373" y="1942"/>
                  </a:lnTo>
                  <a:lnTo>
                    <a:pt x="2265" y="1430"/>
                  </a:lnTo>
                  <a:lnTo>
                    <a:pt x="2157" y="944"/>
                  </a:lnTo>
                  <a:lnTo>
                    <a:pt x="1429" y="486"/>
                  </a:lnTo>
                  <a:lnTo>
                    <a:pt x="75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8" name="Google Shape;11738;p75"/>
            <p:cNvSpPr/>
            <p:nvPr/>
          </p:nvSpPr>
          <p:spPr>
            <a:xfrm>
              <a:off x="1117107" y="3069717"/>
              <a:ext cx="265675" cy="247450"/>
            </a:xfrm>
            <a:custGeom>
              <a:avLst/>
              <a:gdLst/>
              <a:ahLst/>
              <a:cxnLst/>
              <a:rect l="l" t="t" r="r" b="b"/>
              <a:pathLst>
                <a:path w="4315" h="4019" extrusionOk="0">
                  <a:moveTo>
                    <a:pt x="3668" y="3883"/>
                  </a:moveTo>
                  <a:lnTo>
                    <a:pt x="3666" y="3885"/>
                  </a:lnTo>
                  <a:lnTo>
                    <a:pt x="3641" y="3964"/>
                  </a:lnTo>
                  <a:lnTo>
                    <a:pt x="3668" y="3883"/>
                  </a:lnTo>
                  <a:close/>
                  <a:moveTo>
                    <a:pt x="0" y="0"/>
                  </a:moveTo>
                  <a:lnTo>
                    <a:pt x="108" y="486"/>
                  </a:lnTo>
                  <a:lnTo>
                    <a:pt x="216" y="998"/>
                  </a:lnTo>
                  <a:lnTo>
                    <a:pt x="351" y="1457"/>
                  </a:lnTo>
                  <a:lnTo>
                    <a:pt x="513" y="1942"/>
                  </a:lnTo>
                  <a:lnTo>
                    <a:pt x="701" y="2400"/>
                  </a:lnTo>
                  <a:lnTo>
                    <a:pt x="890" y="2859"/>
                  </a:lnTo>
                  <a:lnTo>
                    <a:pt x="1133" y="3290"/>
                  </a:lnTo>
                  <a:lnTo>
                    <a:pt x="1376" y="3722"/>
                  </a:lnTo>
                  <a:lnTo>
                    <a:pt x="1969" y="3856"/>
                  </a:lnTo>
                  <a:lnTo>
                    <a:pt x="2535" y="3937"/>
                  </a:lnTo>
                  <a:lnTo>
                    <a:pt x="3101" y="3991"/>
                  </a:lnTo>
                  <a:lnTo>
                    <a:pt x="3614" y="4018"/>
                  </a:lnTo>
                  <a:lnTo>
                    <a:pt x="3641" y="3910"/>
                  </a:lnTo>
                  <a:lnTo>
                    <a:pt x="3666" y="3885"/>
                  </a:lnTo>
                  <a:lnTo>
                    <a:pt x="3829" y="3371"/>
                  </a:lnTo>
                  <a:lnTo>
                    <a:pt x="3937" y="3021"/>
                  </a:lnTo>
                  <a:lnTo>
                    <a:pt x="4045" y="2589"/>
                  </a:lnTo>
                  <a:lnTo>
                    <a:pt x="4315" y="1672"/>
                  </a:lnTo>
                  <a:lnTo>
                    <a:pt x="3748" y="1537"/>
                  </a:lnTo>
                  <a:lnTo>
                    <a:pt x="3182" y="1376"/>
                  </a:lnTo>
                  <a:lnTo>
                    <a:pt x="2643" y="1187"/>
                  </a:lnTo>
                  <a:lnTo>
                    <a:pt x="2077" y="998"/>
                  </a:lnTo>
                  <a:lnTo>
                    <a:pt x="1537" y="782"/>
                  </a:lnTo>
                  <a:lnTo>
                    <a:pt x="1025" y="540"/>
                  </a:lnTo>
                  <a:lnTo>
                    <a:pt x="513" y="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9" name="Google Shape;11739;p75"/>
            <p:cNvSpPr/>
            <p:nvPr/>
          </p:nvSpPr>
          <p:spPr>
            <a:xfrm>
              <a:off x="1047348" y="2814017"/>
              <a:ext cx="59846" cy="181016"/>
            </a:xfrm>
            <a:custGeom>
              <a:avLst/>
              <a:gdLst/>
              <a:ahLst/>
              <a:cxnLst/>
              <a:rect l="l" t="t" r="r" b="b"/>
              <a:pathLst>
                <a:path w="972" h="2940" extrusionOk="0">
                  <a:moveTo>
                    <a:pt x="648" y="1"/>
                  </a:moveTo>
                  <a:lnTo>
                    <a:pt x="351" y="1160"/>
                  </a:lnTo>
                  <a:lnTo>
                    <a:pt x="1" y="2347"/>
                  </a:lnTo>
                  <a:lnTo>
                    <a:pt x="486" y="2643"/>
                  </a:lnTo>
                  <a:lnTo>
                    <a:pt x="972" y="2940"/>
                  </a:lnTo>
                  <a:lnTo>
                    <a:pt x="918" y="2239"/>
                  </a:lnTo>
                  <a:lnTo>
                    <a:pt x="891" y="1565"/>
                  </a:lnTo>
                  <a:lnTo>
                    <a:pt x="891" y="864"/>
                  </a:lnTo>
                  <a:lnTo>
                    <a:pt x="891" y="163"/>
                  </a:lnTo>
                  <a:lnTo>
                    <a:pt x="783" y="8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0" name="Google Shape;11740;p75"/>
            <p:cNvSpPr/>
            <p:nvPr/>
          </p:nvSpPr>
          <p:spPr>
            <a:xfrm>
              <a:off x="1102145" y="2823991"/>
              <a:ext cx="325459" cy="270662"/>
            </a:xfrm>
            <a:custGeom>
              <a:avLst/>
              <a:gdLst/>
              <a:ahLst/>
              <a:cxnLst/>
              <a:rect l="l" t="t" r="r" b="b"/>
              <a:pathLst>
                <a:path w="5286" h="4396" extrusionOk="0">
                  <a:moveTo>
                    <a:pt x="1" y="1"/>
                  </a:moveTo>
                  <a:lnTo>
                    <a:pt x="1" y="702"/>
                  </a:lnTo>
                  <a:lnTo>
                    <a:pt x="1" y="1403"/>
                  </a:lnTo>
                  <a:lnTo>
                    <a:pt x="28" y="2077"/>
                  </a:lnTo>
                  <a:lnTo>
                    <a:pt x="82" y="2778"/>
                  </a:lnTo>
                  <a:lnTo>
                    <a:pt x="648" y="3048"/>
                  </a:lnTo>
                  <a:lnTo>
                    <a:pt x="1241" y="3317"/>
                  </a:lnTo>
                  <a:lnTo>
                    <a:pt x="1834" y="3560"/>
                  </a:lnTo>
                  <a:lnTo>
                    <a:pt x="2428" y="3776"/>
                  </a:lnTo>
                  <a:lnTo>
                    <a:pt x="3021" y="3964"/>
                  </a:lnTo>
                  <a:lnTo>
                    <a:pt x="3641" y="4126"/>
                  </a:lnTo>
                  <a:lnTo>
                    <a:pt x="4261" y="4261"/>
                  </a:lnTo>
                  <a:lnTo>
                    <a:pt x="4881" y="4396"/>
                  </a:lnTo>
                  <a:lnTo>
                    <a:pt x="5259" y="2859"/>
                  </a:lnTo>
                  <a:lnTo>
                    <a:pt x="5286" y="2724"/>
                  </a:lnTo>
                  <a:lnTo>
                    <a:pt x="5043" y="2589"/>
                  </a:lnTo>
                  <a:lnTo>
                    <a:pt x="4773" y="2374"/>
                  </a:lnTo>
                  <a:lnTo>
                    <a:pt x="4531" y="2131"/>
                  </a:lnTo>
                  <a:lnTo>
                    <a:pt x="4342" y="1834"/>
                  </a:lnTo>
                  <a:lnTo>
                    <a:pt x="4099" y="1780"/>
                  </a:lnTo>
                  <a:lnTo>
                    <a:pt x="4018" y="1780"/>
                  </a:lnTo>
                  <a:lnTo>
                    <a:pt x="3614" y="1672"/>
                  </a:lnTo>
                  <a:lnTo>
                    <a:pt x="3560" y="1645"/>
                  </a:lnTo>
                  <a:lnTo>
                    <a:pt x="2967" y="1457"/>
                  </a:lnTo>
                  <a:lnTo>
                    <a:pt x="2940" y="1457"/>
                  </a:lnTo>
                  <a:lnTo>
                    <a:pt x="2616" y="1349"/>
                  </a:lnTo>
                  <a:lnTo>
                    <a:pt x="2589" y="1322"/>
                  </a:lnTo>
                  <a:lnTo>
                    <a:pt x="2320" y="1214"/>
                  </a:lnTo>
                  <a:lnTo>
                    <a:pt x="2212" y="1187"/>
                  </a:lnTo>
                  <a:lnTo>
                    <a:pt x="1969" y="1079"/>
                  </a:lnTo>
                  <a:lnTo>
                    <a:pt x="1834" y="1025"/>
                  </a:lnTo>
                  <a:lnTo>
                    <a:pt x="1672" y="944"/>
                  </a:lnTo>
                  <a:lnTo>
                    <a:pt x="1511" y="863"/>
                  </a:lnTo>
                  <a:lnTo>
                    <a:pt x="1457" y="836"/>
                  </a:lnTo>
                  <a:lnTo>
                    <a:pt x="1052" y="648"/>
                  </a:lnTo>
                  <a:lnTo>
                    <a:pt x="864" y="540"/>
                  </a:lnTo>
                  <a:lnTo>
                    <a:pt x="432" y="27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1" name="Google Shape;11741;p75"/>
            <p:cNvSpPr/>
            <p:nvPr/>
          </p:nvSpPr>
          <p:spPr>
            <a:xfrm>
              <a:off x="1087184" y="2739333"/>
              <a:ext cx="20010" cy="84720"/>
            </a:xfrm>
            <a:custGeom>
              <a:avLst/>
              <a:gdLst/>
              <a:ahLst/>
              <a:cxnLst/>
              <a:rect l="l" t="t" r="r" b="b"/>
              <a:pathLst>
                <a:path w="325" h="1376" extrusionOk="0">
                  <a:moveTo>
                    <a:pt x="325" y="0"/>
                  </a:moveTo>
                  <a:lnTo>
                    <a:pt x="1" y="1214"/>
                  </a:lnTo>
                  <a:lnTo>
                    <a:pt x="136" y="1295"/>
                  </a:lnTo>
                  <a:lnTo>
                    <a:pt x="244" y="1376"/>
                  </a:lnTo>
                  <a:lnTo>
                    <a:pt x="271" y="674"/>
                  </a:lnTo>
                  <a:lnTo>
                    <a:pt x="32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2" name="Google Shape;11742;p75"/>
            <p:cNvSpPr/>
            <p:nvPr/>
          </p:nvSpPr>
          <p:spPr>
            <a:xfrm>
              <a:off x="1102145" y="2739333"/>
              <a:ext cx="220913" cy="186003"/>
            </a:xfrm>
            <a:custGeom>
              <a:avLst/>
              <a:gdLst/>
              <a:ahLst/>
              <a:cxnLst/>
              <a:rect l="l" t="t" r="r" b="b"/>
              <a:pathLst>
                <a:path w="3588" h="3021" extrusionOk="0">
                  <a:moveTo>
                    <a:pt x="82" y="0"/>
                  </a:moveTo>
                  <a:lnTo>
                    <a:pt x="28" y="674"/>
                  </a:lnTo>
                  <a:lnTo>
                    <a:pt x="1" y="1376"/>
                  </a:lnTo>
                  <a:lnTo>
                    <a:pt x="432" y="1645"/>
                  </a:lnTo>
                  <a:lnTo>
                    <a:pt x="864" y="1915"/>
                  </a:lnTo>
                  <a:lnTo>
                    <a:pt x="1052" y="2023"/>
                  </a:lnTo>
                  <a:lnTo>
                    <a:pt x="1457" y="2211"/>
                  </a:lnTo>
                  <a:lnTo>
                    <a:pt x="1511" y="2238"/>
                  </a:lnTo>
                  <a:lnTo>
                    <a:pt x="1672" y="2319"/>
                  </a:lnTo>
                  <a:lnTo>
                    <a:pt x="1834" y="2400"/>
                  </a:lnTo>
                  <a:lnTo>
                    <a:pt x="1969" y="2454"/>
                  </a:lnTo>
                  <a:lnTo>
                    <a:pt x="2212" y="2562"/>
                  </a:lnTo>
                  <a:lnTo>
                    <a:pt x="2320" y="2589"/>
                  </a:lnTo>
                  <a:lnTo>
                    <a:pt x="2589" y="2697"/>
                  </a:lnTo>
                  <a:lnTo>
                    <a:pt x="2616" y="2724"/>
                  </a:lnTo>
                  <a:lnTo>
                    <a:pt x="2940" y="2832"/>
                  </a:lnTo>
                  <a:lnTo>
                    <a:pt x="2967" y="2832"/>
                  </a:lnTo>
                  <a:lnTo>
                    <a:pt x="3560" y="3020"/>
                  </a:lnTo>
                  <a:lnTo>
                    <a:pt x="3587" y="2832"/>
                  </a:lnTo>
                  <a:lnTo>
                    <a:pt x="3587" y="2616"/>
                  </a:lnTo>
                  <a:lnTo>
                    <a:pt x="3533" y="2427"/>
                  </a:lnTo>
                  <a:lnTo>
                    <a:pt x="3506" y="2238"/>
                  </a:lnTo>
                  <a:lnTo>
                    <a:pt x="3452" y="2131"/>
                  </a:lnTo>
                  <a:lnTo>
                    <a:pt x="3371" y="1942"/>
                  </a:lnTo>
                  <a:lnTo>
                    <a:pt x="3263" y="1753"/>
                  </a:lnTo>
                  <a:lnTo>
                    <a:pt x="3156" y="1591"/>
                  </a:lnTo>
                  <a:lnTo>
                    <a:pt x="3021" y="1456"/>
                  </a:lnTo>
                  <a:lnTo>
                    <a:pt x="2940" y="1376"/>
                  </a:lnTo>
                  <a:lnTo>
                    <a:pt x="2562" y="1241"/>
                  </a:lnTo>
                  <a:lnTo>
                    <a:pt x="2212" y="1106"/>
                  </a:lnTo>
                  <a:lnTo>
                    <a:pt x="2185" y="1106"/>
                  </a:lnTo>
                  <a:lnTo>
                    <a:pt x="1861" y="971"/>
                  </a:lnTo>
                  <a:lnTo>
                    <a:pt x="1807" y="944"/>
                  </a:lnTo>
                  <a:lnTo>
                    <a:pt x="1511" y="809"/>
                  </a:lnTo>
                  <a:lnTo>
                    <a:pt x="1457" y="782"/>
                  </a:lnTo>
                  <a:lnTo>
                    <a:pt x="1187" y="648"/>
                  </a:lnTo>
                  <a:lnTo>
                    <a:pt x="1106" y="594"/>
                  </a:lnTo>
                  <a:lnTo>
                    <a:pt x="837" y="459"/>
                  </a:lnTo>
                  <a:lnTo>
                    <a:pt x="756" y="405"/>
                  </a:lnTo>
                  <a:lnTo>
                    <a:pt x="513" y="270"/>
                  </a:lnTo>
                  <a:lnTo>
                    <a:pt x="405" y="216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3" name="Google Shape;11743;p75"/>
            <p:cNvSpPr/>
            <p:nvPr/>
          </p:nvSpPr>
          <p:spPr>
            <a:xfrm>
              <a:off x="1283099" y="2823991"/>
              <a:ext cx="86444" cy="112981"/>
            </a:xfrm>
            <a:custGeom>
              <a:avLst/>
              <a:gdLst/>
              <a:ahLst/>
              <a:cxnLst/>
              <a:rect l="l" t="t" r="r" b="b"/>
              <a:pathLst>
                <a:path w="1404" h="1835" extrusionOk="0">
                  <a:moveTo>
                    <a:pt x="1" y="1"/>
                  </a:moveTo>
                  <a:lnTo>
                    <a:pt x="82" y="81"/>
                  </a:lnTo>
                  <a:lnTo>
                    <a:pt x="217" y="216"/>
                  </a:lnTo>
                  <a:lnTo>
                    <a:pt x="324" y="378"/>
                  </a:lnTo>
                  <a:lnTo>
                    <a:pt x="432" y="567"/>
                  </a:lnTo>
                  <a:lnTo>
                    <a:pt x="513" y="756"/>
                  </a:lnTo>
                  <a:lnTo>
                    <a:pt x="567" y="863"/>
                  </a:lnTo>
                  <a:lnTo>
                    <a:pt x="594" y="1052"/>
                  </a:lnTo>
                  <a:lnTo>
                    <a:pt x="648" y="1241"/>
                  </a:lnTo>
                  <a:lnTo>
                    <a:pt x="648" y="1457"/>
                  </a:lnTo>
                  <a:lnTo>
                    <a:pt x="621" y="1645"/>
                  </a:lnTo>
                  <a:lnTo>
                    <a:pt x="675" y="1672"/>
                  </a:lnTo>
                  <a:lnTo>
                    <a:pt x="1079" y="1780"/>
                  </a:lnTo>
                  <a:lnTo>
                    <a:pt x="1160" y="1780"/>
                  </a:lnTo>
                  <a:lnTo>
                    <a:pt x="1403" y="1834"/>
                  </a:lnTo>
                  <a:lnTo>
                    <a:pt x="1295" y="1645"/>
                  </a:lnTo>
                  <a:lnTo>
                    <a:pt x="1241" y="1484"/>
                  </a:lnTo>
                  <a:lnTo>
                    <a:pt x="1241" y="1322"/>
                  </a:lnTo>
                  <a:lnTo>
                    <a:pt x="1295" y="1160"/>
                  </a:lnTo>
                  <a:lnTo>
                    <a:pt x="621" y="162"/>
                  </a:lnTo>
                  <a:lnTo>
                    <a:pt x="351" y="8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4" name="Google Shape;11744;p75"/>
            <p:cNvSpPr/>
            <p:nvPr/>
          </p:nvSpPr>
          <p:spPr>
            <a:xfrm>
              <a:off x="1281436" y="2393987"/>
              <a:ext cx="237475" cy="292273"/>
            </a:xfrm>
            <a:custGeom>
              <a:avLst/>
              <a:gdLst/>
              <a:ahLst/>
              <a:cxnLst/>
              <a:rect l="l" t="t" r="r" b="b"/>
              <a:pathLst>
                <a:path w="3857" h="4747" extrusionOk="0">
                  <a:moveTo>
                    <a:pt x="2131" y="1"/>
                  </a:moveTo>
                  <a:lnTo>
                    <a:pt x="1" y="81"/>
                  </a:lnTo>
                  <a:lnTo>
                    <a:pt x="271" y="81"/>
                  </a:lnTo>
                  <a:lnTo>
                    <a:pt x="513" y="135"/>
                  </a:lnTo>
                  <a:lnTo>
                    <a:pt x="756" y="189"/>
                  </a:lnTo>
                  <a:lnTo>
                    <a:pt x="945" y="270"/>
                  </a:lnTo>
                  <a:lnTo>
                    <a:pt x="1133" y="378"/>
                  </a:lnTo>
                  <a:lnTo>
                    <a:pt x="1295" y="513"/>
                  </a:lnTo>
                  <a:lnTo>
                    <a:pt x="1457" y="648"/>
                  </a:lnTo>
                  <a:lnTo>
                    <a:pt x="1592" y="783"/>
                  </a:lnTo>
                  <a:lnTo>
                    <a:pt x="1700" y="944"/>
                  </a:lnTo>
                  <a:lnTo>
                    <a:pt x="1808" y="1133"/>
                  </a:lnTo>
                  <a:lnTo>
                    <a:pt x="1969" y="1484"/>
                  </a:lnTo>
                  <a:lnTo>
                    <a:pt x="2077" y="1861"/>
                  </a:lnTo>
                  <a:lnTo>
                    <a:pt x="2185" y="2239"/>
                  </a:lnTo>
                  <a:lnTo>
                    <a:pt x="2751" y="3398"/>
                  </a:lnTo>
                  <a:lnTo>
                    <a:pt x="3399" y="4746"/>
                  </a:lnTo>
                  <a:lnTo>
                    <a:pt x="3857" y="2400"/>
                  </a:lnTo>
                  <a:lnTo>
                    <a:pt x="3776" y="2374"/>
                  </a:lnTo>
                  <a:lnTo>
                    <a:pt x="3641" y="2320"/>
                  </a:lnTo>
                  <a:lnTo>
                    <a:pt x="3506" y="2239"/>
                  </a:lnTo>
                  <a:lnTo>
                    <a:pt x="3237" y="2050"/>
                  </a:lnTo>
                  <a:lnTo>
                    <a:pt x="3021" y="1834"/>
                  </a:lnTo>
                  <a:lnTo>
                    <a:pt x="2832" y="1565"/>
                  </a:lnTo>
                  <a:lnTo>
                    <a:pt x="2697" y="1349"/>
                  </a:lnTo>
                  <a:lnTo>
                    <a:pt x="2590" y="1106"/>
                  </a:lnTo>
                  <a:lnTo>
                    <a:pt x="2428" y="648"/>
                  </a:lnTo>
                  <a:lnTo>
                    <a:pt x="2293" y="513"/>
                  </a:lnTo>
                  <a:lnTo>
                    <a:pt x="2212" y="405"/>
                  </a:lnTo>
                  <a:lnTo>
                    <a:pt x="2158" y="270"/>
                  </a:lnTo>
                  <a:lnTo>
                    <a:pt x="2131" y="135"/>
                  </a:lnTo>
                  <a:lnTo>
                    <a:pt x="213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5" name="Google Shape;11745;p75"/>
            <p:cNvSpPr/>
            <p:nvPr/>
          </p:nvSpPr>
          <p:spPr>
            <a:xfrm>
              <a:off x="1107132" y="2526793"/>
              <a:ext cx="214264" cy="307234"/>
            </a:xfrm>
            <a:custGeom>
              <a:avLst/>
              <a:gdLst/>
              <a:ahLst/>
              <a:cxnLst/>
              <a:rect l="l" t="t" r="r" b="b"/>
              <a:pathLst>
                <a:path w="3480" h="4990" extrusionOk="0">
                  <a:moveTo>
                    <a:pt x="810" y="1"/>
                  </a:moveTo>
                  <a:lnTo>
                    <a:pt x="513" y="1295"/>
                  </a:lnTo>
                  <a:lnTo>
                    <a:pt x="1" y="3398"/>
                  </a:lnTo>
                  <a:lnTo>
                    <a:pt x="1" y="3452"/>
                  </a:lnTo>
                  <a:lnTo>
                    <a:pt x="324" y="3668"/>
                  </a:lnTo>
                  <a:lnTo>
                    <a:pt x="432" y="3722"/>
                  </a:lnTo>
                  <a:lnTo>
                    <a:pt x="675" y="3857"/>
                  </a:lnTo>
                  <a:lnTo>
                    <a:pt x="756" y="3911"/>
                  </a:lnTo>
                  <a:lnTo>
                    <a:pt x="1025" y="4046"/>
                  </a:lnTo>
                  <a:lnTo>
                    <a:pt x="1106" y="4100"/>
                  </a:lnTo>
                  <a:lnTo>
                    <a:pt x="1376" y="4234"/>
                  </a:lnTo>
                  <a:lnTo>
                    <a:pt x="1430" y="4261"/>
                  </a:lnTo>
                  <a:lnTo>
                    <a:pt x="1726" y="4396"/>
                  </a:lnTo>
                  <a:lnTo>
                    <a:pt x="1780" y="4423"/>
                  </a:lnTo>
                  <a:lnTo>
                    <a:pt x="2104" y="4558"/>
                  </a:lnTo>
                  <a:lnTo>
                    <a:pt x="2131" y="4558"/>
                  </a:lnTo>
                  <a:lnTo>
                    <a:pt x="2481" y="4693"/>
                  </a:lnTo>
                  <a:lnTo>
                    <a:pt x="2859" y="4828"/>
                  </a:lnTo>
                  <a:lnTo>
                    <a:pt x="3209" y="4908"/>
                  </a:lnTo>
                  <a:lnTo>
                    <a:pt x="3479" y="4989"/>
                  </a:lnTo>
                  <a:lnTo>
                    <a:pt x="2697" y="3830"/>
                  </a:lnTo>
                  <a:lnTo>
                    <a:pt x="2320" y="3264"/>
                  </a:lnTo>
                  <a:lnTo>
                    <a:pt x="1996" y="2697"/>
                  </a:lnTo>
                  <a:lnTo>
                    <a:pt x="1807" y="2347"/>
                  </a:lnTo>
                  <a:lnTo>
                    <a:pt x="1565" y="2131"/>
                  </a:lnTo>
                  <a:lnTo>
                    <a:pt x="1376" y="1888"/>
                  </a:lnTo>
                  <a:lnTo>
                    <a:pt x="1187" y="1619"/>
                  </a:lnTo>
                  <a:lnTo>
                    <a:pt x="1052" y="1322"/>
                  </a:lnTo>
                  <a:lnTo>
                    <a:pt x="944" y="999"/>
                  </a:lnTo>
                  <a:lnTo>
                    <a:pt x="863" y="675"/>
                  </a:lnTo>
                  <a:lnTo>
                    <a:pt x="810" y="324"/>
                  </a:lnTo>
                  <a:lnTo>
                    <a:pt x="81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6" name="Google Shape;11746;p75"/>
            <p:cNvSpPr/>
            <p:nvPr/>
          </p:nvSpPr>
          <p:spPr>
            <a:xfrm>
              <a:off x="1339558" y="2990045"/>
              <a:ext cx="210939" cy="327121"/>
            </a:xfrm>
            <a:custGeom>
              <a:avLst/>
              <a:gdLst/>
              <a:ahLst/>
              <a:cxnLst/>
              <a:rect l="l" t="t" r="r" b="b"/>
              <a:pathLst>
                <a:path w="3426" h="5313" extrusionOk="0">
                  <a:moveTo>
                    <a:pt x="1834" y="0"/>
                  </a:moveTo>
                  <a:lnTo>
                    <a:pt x="1753" y="54"/>
                  </a:lnTo>
                  <a:lnTo>
                    <a:pt x="1673" y="81"/>
                  </a:lnTo>
                  <a:lnTo>
                    <a:pt x="1565" y="54"/>
                  </a:lnTo>
                  <a:lnTo>
                    <a:pt x="1430" y="27"/>
                  </a:lnTo>
                  <a:lnTo>
                    <a:pt x="1403" y="162"/>
                  </a:lnTo>
                  <a:lnTo>
                    <a:pt x="1025" y="1699"/>
                  </a:lnTo>
                  <a:lnTo>
                    <a:pt x="1079" y="1699"/>
                  </a:lnTo>
                  <a:lnTo>
                    <a:pt x="944" y="2157"/>
                  </a:lnTo>
                  <a:lnTo>
                    <a:pt x="729" y="2939"/>
                  </a:lnTo>
                  <a:lnTo>
                    <a:pt x="729" y="2966"/>
                  </a:lnTo>
                  <a:lnTo>
                    <a:pt x="702" y="2966"/>
                  </a:lnTo>
                  <a:lnTo>
                    <a:pt x="432" y="3883"/>
                  </a:lnTo>
                  <a:lnTo>
                    <a:pt x="324" y="4315"/>
                  </a:lnTo>
                  <a:lnTo>
                    <a:pt x="216" y="4665"/>
                  </a:lnTo>
                  <a:lnTo>
                    <a:pt x="53" y="5179"/>
                  </a:lnTo>
                  <a:lnTo>
                    <a:pt x="28" y="5204"/>
                  </a:lnTo>
                  <a:lnTo>
                    <a:pt x="1" y="5312"/>
                  </a:lnTo>
                  <a:lnTo>
                    <a:pt x="837" y="5285"/>
                  </a:lnTo>
                  <a:lnTo>
                    <a:pt x="1484" y="5258"/>
                  </a:lnTo>
                  <a:lnTo>
                    <a:pt x="1699" y="5204"/>
                  </a:lnTo>
                  <a:lnTo>
                    <a:pt x="1888" y="5123"/>
                  </a:lnTo>
                  <a:lnTo>
                    <a:pt x="2050" y="5016"/>
                  </a:lnTo>
                  <a:lnTo>
                    <a:pt x="2185" y="4854"/>
                  </a:lnTo>
                  <a:lnTo>
                    <a:pt x="2266" y="4719"/>
                  </a:lnTo>
                  <a:lnTo>
                    <a:pt x="2320" y="4557"/>
                  </a:lnTo>
                  <a:lnTo>
                    <a:pt x="2670" y="3263"/>
                  </a:lnTo>
                  <a:lnTo>
                    <a:pt x="1753" y="3155"/>
                  </a:lnTo>
                  <a:lnTo>
                    <a:pt x="810" y="2993"/>
                  </a:lnTo>
                  <a:lnTo>
                    <a:pt x="837" y="2966"/>
                  </a:lnTo>
                  <a:lnTo>
                    <a:pt x="1079" y="2184"/>
                  </a:lnTo>
                  <a:lnTo>
                    <a:pt x="1214" y="1726"/>
                  </a:lnTo>
                  <a:lnTo>
                    <a:pt x="2131" y="1834"/>
                  </a:lnTo>
                  <a:lnTo>
                    <a:pt x="3048" y="1915"/>
                  </a:lnTo>
                  <a:lnTo>
                    <a:pt x="3425" y="566"/>
                  </a:lnTo>
                  <a:lnTo>
                    <a:pt x="3371" y="539"/>
                  </a:lnTo>
                  <a:lnTo>
                    <a:pt x="2778" y="405"/>
                  </a:lnTo>
                  <a:lnTo>
                    <a:pt x="2320" y="270"/>
                  </a:lnTo>
                  <a:lnTo>
                    <a:pt x="2023" y="135"/>
                  </a:lnTo>
                  <a:lnTo>
                    <a:pt x="183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7" name="Google Shape;11747;p75"/>
            <p:cNvSpPr/>
            <p:nvPr/>
          </p:nvSpPr>
          <p:spPr>
            <a:xfrm>
              <a:off x="1389368" y="3096254"/>
              <a:ext cx="137855" cy="94695"/>
            </a:xfrm>
            <a:custGeom>
              <a:avLst/>
              <a:gdLst/>
              <a:ahLst/>
              <a:cxnLst/>
              <a:rect l="l" t="t" r="r" b="b"/>
              <a:pathLst>
                <a:path w="2239" h="1538" extrusionOk="0">
                  <a:moveTo>
                    <a:pt x="405" y="1"/>
                  </a:moveTo>
                  <a:lnTo>
                    <a:pt x="270" y="459"/>
                  </a:lnTo>
                  <a:lnTo>
                    <a:pt x="28" y="1241"/>
                  </a:lnTo>
                  <a:lnTo>
                    <a:pt x="1" y="1268"/>
                  </a:lnTo>
                  <a:lnTo>
                    <a:pt x="944" y="1430"/>
                  </a:lnTo>
                  <a:lnTo>
                    <a:pt x="1861" y="1538"/>
                  </a:lnTo>
                  <a:lnTo>
                    <a:pt x="2239" y="190"/>
                  </a:lnTo>
                  <a:lnTo>
                    <a:pt x="1322" y="109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8" name="Google Shape;11748;p75"/>
            <p:cNvSpPr/>
            <p:nvPr/>
          </p:nvSpPr>
          <p:spPr>
            <a:xfrm>
              <a:off x="1382719" y="3094591"/>
              <a:ext cx="23335" cy="78132"/>
            </a:xfrm>
            <a:custGeom>
              <a:avLst/>
              <a:gdLst/>
              <a:ahLst/>
              <a:cxnLst/>
              <a:rect l="l" t="t" r="r" b="b"/>
              <a:pathLst>
                <a:path w="379" h="1269" extrusionOk="0">
                  <a:moveTo>
                    <a:pt x="324" y="1"/>
                  </a:moveTo>
                  <a:lnTo>
                    <a:pt x="1" y="1268"/>
                  </a:lnTo>
                  <a:lnTo>
                    <a:pt x="28" y="1268"/>
                  </a:lnTo>
                  <a:lnTo>
                    <a:pt x="28" y="1241"/>
                  </a:lnTo>
                  <a:lnTo>
                    <a:pt x="243" y="459"/>
                  </a:lnTo>
                  <a:lnTo>
                    <a:pt x="378" y="1"/>
                  </a:lnTo>
                  <a:close/>
                </a:path>
              </a:pathLst>
            </a:custGeom>
            <a:solidFill>
              <a:srgbClr val="CBC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9" name="Google Shape;11749;p75"/>
            <p:cNvSpPr/>
            <p:nvPr/>
          </p:nvSpPr>
          <p:spPr>
            <a:xfrm>
              <a:off x="1571984" y="2865489"/>
              <a:ext cx="28322" cy="29985"/>
            </a:xfrm>
            <a:custGeom>
              <a:avLst/>
              <a:gdLst/>
              <a:ahLst/>
              <a:cxnLst/>
              <a:rect l="l" t="t" r="r" b="b"/>
              <a:pathLst>
                <a:path w="460" h="487" extrusionOk="0">
                  <a:moveTo>
                    <a:pt x="163" y="1"/>
                  </a:moveTo>
                  <a:lnTo>
                    <a:pt x="136" y="162"/>
                  </a:lnTo>
                  <a:lnTo>
                    <a:pt x="136" y="270"/>
                  </a:lnTo>
                  <a:lnTo>
                    <a:pt x="109" y="351"/>
                  </a:lnTo>
                  <a:lnTo>
                    <a:pt x="82" y="378"/>
                  </a:lnTo>
                  <a:lnTo>
                    <a:pt x="28" y="432"/>
                  </a:lnTo>
                  <a:lnTo>
                    <a:pt x="1" y="432"/>
                  </a:lnTo>
                  <a:lnTo>
                    <a:pt x="297" y="486"/>
                  </a:lnTo>
                  <a:lnTo>
                    <a:pt x="459" y="1"/>
                  </a:lnTo>
                  <a:close/>
                </a:path>
              </a:pathLst>
            </a:custGeom>
            <a:solidFill>
              <a:srgbClr val="CBC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0" name="Google Shape;11750;p75"/>
            <p:cNvSpPr/>
            <p:nvPr/>
          </p:nvSpPr>
          <p:spPr>
            <a:xfrm>
              <a:off x="1548773" y="2933586"/>
              <a:ext cx="1724" cy="8374"/>
            </a:xfrm>
            <a:custGeom>
              <a:avLst/>
              <a:gdLst/>
              <a:ahLst/>
              <a:cxnLst/>
              <a:rect l="l" t="t" r="r" b="b"/>
              <a:pathLst>
                <a:path w="28" h="136" extrusionOk="0">
                  <a:moveTo>
                    <a:pt x="0" y="0"/>
                  </a:moveTo>
                  <a:lnTo>
                    <a:pt x="0" y="0"/>
                  </a:lnTo>
                  <a:lnTo>
                    <a:pt x="27" y="135"/>
                  </a:lnTo>
                  <a:lnTo>
                    <a:pt x="27" y="13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1" name="Google Shape;11751;p75"/>
            <p:cNvSpPr/>
            <p:nvPr/>
          </p:nvSpPr>
          <p:spPr>
            <a:xfrm>
              <a:off x="1490651" y="2460421"/>
              <a:ext cx="192653" cy="405131"/>
            </a:xfrm>
            <a:custGeom>
              <a:avLst/>
              <a:gdLst/>
              <a:ahLst/>
              <a:cxnLst/>
              <a:rect l="l" t="t" r="r" b="b"/>
              <a:pathLst>
                <a:path w="3129" h="6580" extrusionOk="0">
                  <a:moveTo>
                    <a:pt x="1861" y="0"/>
                  </a:moveTo>
                  <a:lnTo>
                    <a:pt x="1780" y="108"/>
                  </a:lnTo>
                  <a:lnTo>
                    <a:pt x="1672" y="216"/>
                  </a:lnTo>
                  <a:lnTo>
                    <a:pt x="1564" y="297"/>
                  </a:lnTo>
                  <a:lnTo>
                    <a:pt x="1457" y="351"/>
                  </a:lnTo>
                  <a:lnTo>
                    <a:pt x="1430" y="540"/>
                  </a:lnTo>
                  <a:lnTo>
                    <a:pt x="1376" y="701"/>
                  </a:lnTo>
                  <a:lnTo>
                    <a:pt x="1349" y="890"/>
                  </a:lnTo>
                  <a:lnTo>
                    <a:pt x="1268" y="1025"/>
                  </a:lnTo>
                  <a:lnTo>
                    <a:pt x="1160" y="1160"/>
                  </a:lnTo>
                  <a:lnTo>
                    <a:pt x="1052" y="1268"/>
                  </a:lnTo>
                  <a:lnTo>
                    <a:pt x="890" y="1348"/>
                  </a:lnTo>
                  <a:lnTo>
                    <a:pt x="702" y="1348"/>
                  </a:lnTo>
                  <a:lnTo>
                    <a:pt x="486" y="1321"/>
                  </a:lnTo>
                  <a:lnTo>
                    <a:pt x="459" y="1321"/>
                  </a:lnTo>
                  <a:lnTo>
                    <a:pt x="1" y="3667"/>
                  </a:lnTo>
                  <a:lnTo>
                    <a:pt x="782" y="5285"/>
                  </a:lnTo>
                  <a:lnTo>
                    <a:pt x="944" y="5636"/>
                  </a:lnTo>
                  <a:lnTo>
                    <a:pt x="998" y="5663"/>
                  </a:lnTo>
                  <a:lnTo>
                    <a:pt x="1079" y="5717"/>
                  </a:lnTo>
                  <a:lnTo>
                    <a:pt x="1160" y="5798"/>
                  </a:lnTo>
                  <a:lnTo>
                    <a:pt x="1241" y="5906"/>
                  </a:lnTo>
                  <a:lnTo>
                    <a:pt x="1322" y="6040"/>
                  </a:lnTo>
                  <a:lnTo>
                    <a:pt x="1403" y="6175"/>
                  </a:lnTo>
                  <a:lnTo>
                    <a:pt x="1457" y="6364"/>
                  </a:lnTo>
                  <a:lnTo>
                    <a:pt x="1457" y="6553"/>
                  </a:lnTo>
                  <a:lnTo>
                    <a:pt x="1484" y="6580"/>
                  </a:lnTo>
                  <a:lnTo>
                    <a:pt x="1780" y="6580"/>
                  </a:lnTo>
                  <a:lnTo>
                    <a:pt x="2023" y="5825"/>
                  </a:lnTo>
                  <a:lnTo>
                    <a:pt x="2266" y="5231"/>
                  </a:lnTo>
                  <a:lnTo>
                    <a:pt x="2481" y="4611"/>
                  </a:lnTo>
                  <a:lnTo>
                    <a:pt x="2643" y="4099"/>
                  </a:lnTo>
                  <a:lnTo>
                    <a:pt x="2778" y="3560"/>
                  </a:lnTo>
                  <a:lnTo>
                    <a:pt x="2913" y="3047"/>
                  </a:lnTo>
                  <a:lnTo>
                    <a:pt x="2994" y="2562"/>
                  </a:lnTo>
                  <a:lnTo>
                    <a:pt x="3075" y="2077"/>
                  </a:lnTo>
                  <a:lnTo>
                    <a:pt x="3102" y="1645"/>
                  </a:lnTo>
                  <a:lnTo>
                    <a:pt x="3128" y="1268"/>
                  </a:lnTo>
                  <a:lnTo>
                    <a:pt x="3128" y="944"/>
                  </a:lnTo>
                  <a:lnTo>
                    <a:pt x="3128" y="836"/>
                  </a:lnTo>
                  <a:lnTo>
                    <a:pt x="3075" y="728"/>
                  </a:lnTo>
                  <a:lnTo>
                    <a:pt x="2994" y="620"/>
                  </a:lnTo>
                  <a:lnTo>
                    <a:pt x="2886" y="513"/>
                  </a:lnTo>
                  <a:lnTo>
                    <a:pt x="2670" y="297"/>
                  </a:lnTo>
                  <a:lnTo>
                    <a:pt x="2562" y="243"/>
                  </a:lnTo>
                  <a:lnTo>
                    <a:pt x="2454" y="189"/>
                  </a:lnTo>
                  <a:lnTo>
                    <a:pt x="186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2" name="Google Shape;11752;p75"/>
            <p:cNvSpPr/>
            <p:nvPr/>
          </p:nvSpPr>
          <p:spPr>
            <a:xfrm>
              <a:off x="1462452" y="2299354"/>
              <a:ext cx="56460" cy="91370"/>
            </a:xfrm>
            <a:custGeom>
              <a:avLst/>
              <a:gdLst/>
              <a:ahLst/>
              <a:cxnLst/>
              <a:rect l="l" t="t" r="r" b="b"/>
              <a:pathLst>
                <a:path w="917" h="1484" extrusionOk="0">
                  <a:moveTo>
                    <a:pt x="270" y="1"/>
                  </a:moveTo>
                  <a:lnTo>
                    <a:pt x="0" y="917"/>
                  </a:lnTo>
                  <a:lnTo>
                    <a:pt x="297" y="1133"/>
                  </a:lnTo>
                  <a:lnTo>
                    <a:pt x="593" y="1295"/>
                  </a:lnTo>
                  <a:lnTo>
                    <a:pt x="917" y="1484"/>
                  </a:lnTo>
                  <a:lnTo>
                    <a:pt x="809" y="1322"/>
                  </a:lnTo>
                  <a:lnTo>
                    <a:pt x="701" y="1133"/>
                  </a:lnTo>
                  <a:lnTo>
                    <a:pt x="512" y="783"/>
                  </a:lnTo>
                  <a:lnTo>
                    <a:pt x="378" y="405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FFD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3" name="Google Shape;11753;p75"/>
            <p:cNvSpPr/>
            <p:nvPr/>
          </p:nvSpPr>
          <p:spPr>
            <a:xfrm>
              <a:off x="1479014" y="2272817"/>
              <a:ext cx="116306" cy="131206"/>
            </a:xfrm>
            <a:custGeom>
              <a:avLst/>
              <a:gdLst/>
              <a:ahLst/>
              <a:cxnLst/>
              <a:rect l="l" t="t" r="r" b="b"/>
              <a:pathLst>
                <a:path w="1889" h="2131" extrusionOk="0">
                  <a:moveTo>
                    <a:pt x="136" y="0"/>
                  </a:moveTo>
                  <a:lnTo>
                    <a:pt x="1" y="432"/>
                  </a:lnTo>
                  <a:lnTo>
                    <a:pt x="109" y="836"/>
                  </a:lnTo>
                  <a:lnTo>
                    <a:pt x="243" y="1214"/>
                  </a:lnTo>
                  <a:lnTo>
                    <a:pt x="432" y="1564"/>
                  </a:lnTo>
                  <a:lnTo>
                    <a:pt x="540" y="1753"/>
                  </a:lnTo>
                  <a:lnTo>
                    <a:pt x="648" y="1915"/>
                  </a:lnTo>
                  <a:lnTo>
                    <a:pt x="918" y="1996"/>
                  </a:lnTo>
                  <a:lnTo>
                    <a:pt x="1160" y="2076"/>
                  </a:lnTo>
                  <a:lnTo>
                    <a:pt x="1430" y="2130"/>
                  </a:lnTo>
                  <a:lnTo>
                    <a:pt x="1673" y="2130"/>
                  </a:lnTo>
                  <a:lnTo>
                    <a:pt x="1888" y="1456"/>
                  </a:lnTo>
                  <a:lnTo>
                    <a:pt x="1403" y="1294"/>
                  </a:lnTo>
                  <a:lnTo>
                    <a:pt x="1214" y="1214"/>
                  </a:lnTo>
                  <a:lnTo>
                    <a:pt x="1052" y="1106"/>
                  </a:lnTo>
                  <a:lnTo>
                    <a:pt x="918" y="971"/>
                  </a:lnTo>
                  <a:lnTo>
                    <a:pt x="783" y="809"/>
                  </a:lnTo>
                  <a:lnTo>
                    <a:pt x="675" y="647"/>
                  </a:lnTo>
                  <a:lnTo>
                    <a:pt x="567" y="486"/>
                  </a:lnTo>
                  <a:lnTo>
                    <a:pt x="513" y="297"/>
                  </a:lnTo>
                  <a:lnTo>
                    <a:pt x="486" y="108"/>
                  </a:lnTo>
                  <a:lnTo>
                    <a:pt x="297" y="81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F8B8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4" name="Google Shape;11754;p75"/>
            <p:cNvSpPr/>
            <p:nvPr/>
          </p:nvSpPr>
          <p:spPr>
            <a:xfrm>
              <a:off x="1412642" y="2355814"/>
              <a:ext cx="200903" cy="132868"/>
            </a:xfrm>
            <a:custGeom>
              <a:avLst/>
              <a:gdLst/>
              <a:ahLst/>
              <a:cxnLst/>
              <a:rect l="l" t="t" r="r" b="b"/>
              <a:pathLst>
                <a:path w="3263" h="2158" extrusionOk="0">
                  <a:moveTo>
                    <a:pt x="459" y="0"/>
                  </a:moveTo>
                  <a:lnTo>
                    <a:pt x="324" y="54"/>
                  </a:lnTo>
                  <a:lnTo>
                    <a:pt x="189" y="162"/>
                  </a:lnTo>
                  <a:lnTo>
                    <a:pt x="81" y="351"/>
                  </a:lnTo>
                  <a:lnTo>
                    <a:pt x="54" y="459"/>
                  </a:lnTo>
                  <a:lnTo>
                    <a:pt x="27" y="594"/>
                  </a:lnTo>
                  <a:lnTo>
                    <a:pt x="0" y="621"/>
                  </a:lnTo>
                  <a:lnTo>
                    <a:pt x="0" y="755"/>
                  </a:lnTo>
                  <a:lnTo>
                    <a:pt x="27" y="890"/>
                  </a:lnTo>
                  <a:lnTo>
                    <a:pt x="81" y="1025"/>
                  </a:lnTo>
                  <a:lnTo>
                    <a:pt x="162" y="1133"/>
                  </a:lnTo>
                  <a:lnTo>
                    <a:pt x="297" y="1268"/>
                  </a:lnTo>
                  <a:lnTo>
                    <a:pt x="486" y="1457"/>
                  </a:lnTo>
                  <a:lnTo>
                    <a:pt x="674" y="1618"/>
                  </a:lnTo>
                  <a:lnTo>
                    <a:pt x="1025" y="1861"/>
                  </a:lnTo>
                  <a:lnTo>
                    <a:pt x="1348" y="2023"/>
                  </a:lnTo>
                  <a:lnTo>
                    <a:pt x="1672" y="2131"/>
                  </a:lnTo>
                  <a:lnTo>
                    <a:pt x="1969" y="2158"/>
                  </a:lnTo>
                  <a:lnTo>
                    <a:pt x="2238" y="2158"/>
                  </a:lnTo>
                  <a:lnTo>
                    <a:pt x="2481" y="2131"/>
                  </a:lnTo>
                  <a:lnTo>
                    <a:pt x="2697" y="2050"/>
                  </a:lnTo>
                  <a:lnTo>
                    <a:pt x="2724" y="2050"/>
                  </a:lnTo>
                  <a:lnTo>
                    <a:pt x="2831" y="1996"/>
                  </a:lnTo>
                  <a:lnTo>
                    <a:pt x="2939" y="1915"/>
                  </a:lnTo>
                  <a:lnTo>
                    <a:pt x="3047" y="1807"/>
                  </a:lnTo>
                  <a:lnTo>
                    <a:pt x="3128" y="1699"/>
                  </a:lnTo>
                  <a:lnTo>
                    <a:pt x="3209" y="1483"/>
                  </a:lnTo>
                  <a:lnTo>
                    <a:pt x="3263" y="1295"/>
                  </a:lnTo>
                  <a:lnTo>
                    <a:pt x="3236" y="1106"/>
                  </a:lnTo>
                  <a:lnTo>
                    <a:pt x="3209" y="998"/>
                  </a:lnTo>
                  <a:lnTo>
                    <a:pt x="3155" y="944"/>
                  </a:lnTo>
                  <a:lnTo>
                    <a:pt x="3101" y="863"/>
                  </a:lnTo>
                  <a:lnTo>
                    <a:pt x="3020" y="836"/>
                  </a:lnTo>
                  <a:lnTo>
                    <a:pt x="2885" y="809"/>
                  </a:lnTo>
                  <a:lnTo>
                    <a:pt x="2751" y="782"/>
                  </a:lnTo>
                  <a:lnTo>
                    <a:pt x="2508" y="782"/>
                  </a:lnTo>
                  <a:lnTo>
                    <a:pt x="2238" y="728"/>
                  </a:lnTo>
                  <a:lnTo>
                    <a:pt x="1996" y="648"/>
                  </a:lnTo>
                  <a:lnTo>
                    <a:pt x="1726" y="567"/>
                  </a:lnTo>
                  <a:lnTo>
                    <a:pt x="1402" y="378"/>
                  </a:lnTo>
                  <a:lnTo>
                    <a:pt x="1106" y="216"/>
                  </a:lnTo>
                  <a:lnTo>
                    <a:pt x="80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5" name="Google Shape;11755;p75"/>
            <p:cNvSpPr/>
            <p:nvPr/>
          </p:nvSpPr>
          <p:spPr>
            <a:xfrm>
              <a:off x="1156942" y="2398974"/>
              <a:ext cx="259087" cy="272324"/>
            </a:xfrm>
            <a:custGeom>
              <a:avLst/>
              <a:gdLst/>
              <a:ahLst/>
              <a:cxnLst/>
              <a:rect l="l" t="t" r="r" b="b"/>
              <a:pathLst>
                <a:path w="4208" h="4423" extrusionOk="0">
                  <a:moveTo>
                    <a:pt x="1888" y="0"/>
                  </a:moveTo>
                  <a:lnTo>
                    <a:pt x="1645" y="27"/>
                  </a:lnTo>
                  <a:lnTo>
                    <a:pt x="1430" y="81"/>
                  </a:lnTo>
                  <a:lnTo>
                    <a:pt x="1214" y="135"/>
                  </a:lnTo>
                  <a:lnTo>
                    <a:pt x="1052" y="216"/>
                  </a:lnTo>
                  <a:lnTo>
                    <a:pt x="863" y="297"/>
                  </a:lnTo>
                  <a:lnTo>
                    <a:pt x="729" y="432"/>
                  </a:lnTo>
                  <a:lnTo>
                    <a:pt x="594" y="540"/>
                  </a:lnTo>
                  <a:lnTo>
                    <a:pt x="459" y="675"/>
                  </a:lnTo>
                  <a:lnTo>
                    <a:pt x="351" y="836"/>
                  </a:lnTo>
                  <a:lnTo>
                    <a:pt x="270" y="998"/>
                  </a:lnTo>
                  <a:lnTo>
                    <a:pt x="108" y="1322"/>
                  </a:lnTo>
                  <a:lnTo>
                    <a:pt x="27" y="1699"/>
                  </a:lnTo>
                  <a:lnTo>
                    <a:pt x="1" y="2077"/>
                  </a:lnTo>
                  <a:lnTo>
                    <a:pt x="1" y="2400"/>
                  </a:lnTo>
                  <a:lnTo>
                    <a:pt x="54" y="2751"/>
                  </a:lnTo>
                  <a:lnTo>
                    <a:pt x="135" y="3075"/>
                  </a:lnTo>
                  <a:lnTo>
                    <a:pt x="243" y="3398"/>
                  </a:lnTo>
                  <a:lnTo>
                    <a:pt x="378" y="3695"/>
                  </a:lnTo>
                  <a:lnTo>
                    <a:pt x="567" y="3964"/>
                  </a:lnTo>
                  <a:lnTo>
                    <a:pt x="756" y="4207"/>
                  </a:lnTo>
                  <a:lnTo>
                    <a:pt x="998" y="4423"/>
                  </a:lnTo>
                  <a:lnTo>
                    <a:pt x="675" y="3803"/>
                  </a:lnTo>
                  <a:lnTo>
                    <a:pt x="459" y="3263"/>
                  </a:lnTo>
                  <a:lnTo>
                    <a:pt x="378" y="3021"/>
                  </a:lnTo>
                  <a:lnTo>
                    <a:pt x="297" y="2805"/>
                  </a:lnTo>
                  <a:lnTo>
                    <a:pt x="270" y="2589"/>
                  </a:lnTo>
                  <a:lnTo>
                    <a:pt x="270" y="2400"/>
                  </a:lnTo>
                  <a:lnTo>
                    <a:pt x="297" y="2050"/>
                  </a:lnTo>
                  <a:lnTo>
                    <a:pt x="405" y="1726"/>
                  </a:lnTo>
                  <a:lnTo>
                    <a:pt x="513" y="1430"/>
                  </a:lnTo>
                  <a:lnTo>
                    <a:pt x="675" y="1187"/>
                  </a:lnTo>
                  <a:lnTo>
                    <a:pt x="863" y="944"/>
                  </a:lnTo>
                  <a:lnTo>
                    <a:pt x="1079" y="729"/>
                  </a:lnTo>
                  <a:lnTo>
                    <a:pt x="1322" y="567"/>
                  </a:lnTo>
                  <a:lnTo>
                    <a:pt x="1564" y="432"/>
                  </a:lnTo>
                  <a:lnTo>
                    <a:pt x="1807" y="351"/>
                  </a:lnTo>
                  <a:lnTo>
                    <a:pt x="2077" y="297"/>
                  </a:lnTo>
                  <a:lnTo>
                    <a:pt x="2320" y="270"/>
                  </a:lnTo>
                  <a:lnTo>
                    <a:pt x="2589" y="297"/>
                  </a:lnTo>
                  <a:lnTo>
                    <a:pt x="2832" y="378"/>
                  </a:lnTo>
                  <a:lnTo>
                    <a:pt x="3075" y="486"/>
                  </a:lnTo>
                  <a:lnTo>
                    <a:pt x="3263" y="648"/>
                  </a:lnTo>
                  <a:lnTo>
                    <a:pt x="3452" y="863"/>
                  </a:lnTo>
                  <a:lnTo>
                    <a:pt x="3587" y="1079"/>
                  </a:lnTo>
                  <a:lnTo>
                    <a:pt x="3776" y="1349"/>
                  </a:lnTo>
                  <a:lnTo>
                    <a:pt x="4207" y="2158"/>
                  </a:lnTo>
                  <a:lnTo>
                    <a:pt x="4099" y="1780"/>
                  </a:lnTo>
                  <a:lnTo>
                    <a:pt x="3991" y="1403"/>
                  </a:lnTo>
                  <a:lnTo>
                    <a:pt x="3830" y="1052"/>
                  </a:lnTo>
                  <a:lnTo>
                    <a:pt x="3722" y="863"/>
                  </a:lnTo>
                  <a:lnTo>
                    <a:pt x="3614" y="702"/>
                  </a:lnTo>
                  <a:lnTo>
                    <a:pt x="3479" y="567"/>
                  </a:lnTo>
                  <a:lnTo>
                    <a:pt x="3317" y="432"/>
                  </a:lnTo>
                  <a:lnTo>
                    <a:pt x="3155" y="297"/>
                  </a:lnTo>
                  <a:lnTo>
                    <a:pt x="2967" y="189"/>
                  </a:lnTo>
                  <a:lnTo>
                    <a:pt x="2778" y="108"/>
                  </a:lnTo>
                  <a:lnTo>
                    <a:pt x="2535" y="54"/>
                  </a:lnTo>
                  <a:lnTo>
                    <a:pt x="229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6" name="Google Shape;11756;p75"/>
            <p:cNvSpPr/>
            <p:nvPr/>
          </p:nvSpPr>
          <p:spPr>
            <a:xfrm>
              <a:off x="1508937" y="2060278"/>
              <a:ext cx="181016" cy="129543"/>
            </a:xfrm>
            <a:custGeom>
              <a:avLst/>
              <a:gdLst/>
              <a:ahLst/>
              <a:cxnLst/>
              <a:rect l="l" t="t" r="r" b="b"/>
              <a:pathLst>
                <a:path w="2940" h="2104" extrusionOk="0">
                  <a:moveTo>
                    <a:pt x="1996" y="1"/>
                  </a:moveTo>
                  <a:lnTo>
                    <a:pt x="1672" y="28"/>
                  </a:lnTo>
                  <a:lnTo>
                    <a:pt x="1348" y="82"/>
                  </a:lnTo>
                  <a:lnTo>
                    <a:pt x="1079" y="162"/>
                  </a:lnTo>
                  <a:lnTo>
                    <a:pt x="809" y="270"/>
                  </a:lnTo>
                  <a:lnTo>
                    <a:pt x="539" y="405"/>
                  </a:lnTo>
                  <a:lnTo>
                    <a:pt x="297" y="567"/>
                  </a:lnTo>
                  <a:lnTo>
                    <a:pt x="162" y="729"/>
                  </a:lnTo>
                  <a:lnTo>
                    <a:pt x="54" y="890"/>
                  </a:lnTo>
                  <a:lnTo>
                    <a:pt x="0" y="1106"/>
                  </a:lnTo>
                  <a:lnTo>
                    <a:pt x="0" y="1322"/>
                  </a:lnTo>
                  <a:lnTo>
                    <a:pt x="54" y="1484"/>
                  </a:lnTo>
                  <a:lnTo>
                    <a:pt x="108" y="1672"/>
                  </a:lnTo>
                  <a:lnTo>
                    <a:pt x="243" y="1996"/>
                  </a:lnTo>
                  <a:lnTo>
                    <a:pt x="270" y="2050"/>
                  </a:lnTo>
                  <a:lnTo>
                    <a:pt x="297" y="2104"/>
                  </a:lnTo>
                  <a:lnTo>
                    <a:pt x="243" y="1942"/>
                  </a:lnTo>
                  <a:lnTo>
                    <a:pt x="216" y="1780"/>
                  </a:lnTo>
                  <a:lnTo>
                    <a:pt x="216" y="1592"/>
                  </a:lnTo>
                  <a:lnTo>
                    <a:pt x="216" y="1376"/>
                  </a:lnTo>
                  <a:lnTo>
                    <a:pt x="243" y="1160"/>
                  </a:lnTo>
                  <a:lnTo>
                    <a:pt x="297" y="1052"/>
                  </a:lnTo>
                  <a:lnTo>
                    <a:pt x="351" y="971"/>
                  </a:lnTo>
                  <a:lnTo>
                    <a:pt x="432" y="890"/>
                  </a:lnTo>
                  <a:lnTo>
                    <a:pt x="512" y="810"/>
                  </a:lnTo>
                  <a:lnTo>
                    <a:pt x="728" y="702"/>
                  </a:lnTo>
                  <a:lnTo>
                    <a:pt x="944" y="594"/>
                  </a:lnTo>
                  <a:lnTo>
                    <a:pt x="1160" y="513"/>
                  </a:lnTo>
                  <a:lnTo>
                    <a:pt x="1375" y="486"/>
                  </a:lnTo>
                  <a:lnTo>
                    <a:pt x="1780" y="432"/>
                  </a:lnTo>
                  <a:lnTo>
                    <a:pt x="2157" y="432"/>
                  </a:lnTo>
                  <a:lnTo>
                    <a:pt x="2454" y="459"/>
                  </a:lnTo>
                  <a:lnTo>
                    <a:pt x="2697" y="513"/>
                  </a:lnTo>
                  <a:lnTo>
                    <a:pt x="2939" y="594"/>
                  </a:lnTo>
                  <a:lnTo>
                    <a:pt x="2939" y="486"/>
                  </a:lnTo>
                  <a:lnTo>
                    <a:pt x="2912" y="432"/>
                  </a:lnTo>
                  <a:lnTo>
                    <a:pt x="2885" y="270"/>
                  </a:lnTo>
                  <a:lnTo>
                    <a:pt x="2643" y="135"/>
                  </a:lnTo>
                  <a:lnTo>
                    <a:pt x="2481" y="82"/>
                  </a:lnTo>
                  <a:lnTo>
                    <a:pt x="2346" y="28"/>
                  </a:lnTo>
                  <a:lnTo>
                    <a:pt x="1996" y="1"/>
                  </a:lnTo>
                  <a:close/>
                </a:path>
              </a:pathLst>
            </a:custGeom>
            <a:solidFill>
              <a:srgbClr val="F8B8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7" name="Google Shape;11757;p75"/>
            <p:cNvSpPr/>
            <p:nvPr/>
          </p:nvSpPr>
          <p:spPr>
            <a:xfrm>
              <a:off x="1623457" y="2161561"/>
              <a:ext cx="44885" cy="106331"/>
            </a:xfrm>
            <a:custGeom>
              <a:avLst/>
              <a:gdLst/>
              <a:ahLst/>
              <a:cxnLst/>
              <a:rect l="l" t="t" r="r" b="b"/>
              <a:pathLst>
                <a:path w="729" h="1727" extrusionOk="0">
                  <a:moveTo>
                    <a:pt x="378" y="0"/>
                  </a:moveTo>
                  <a:lnTo>
                    <a:pt x="297" y="270"/>
                  </a:lnTo>
                  <a:lnTo>
                    <a:pt x="270" y="567"/>
                  </a:lnTo>
                  <a:lnTo>
                    <a:pt x="270" y="729"/>
                  </a:lnTo>
                  <a:lnTo>
                    <a:pt x="297" y="863"/>
                  </a:lnTo>
                  <a:lnTo>
                    <a:pt x="351" y="1025"/>
                  </a:lnTo>
                  <a:lnTo>
                    <a:pt x="432" y="1160"/>
                  </a:lnTo>
                  <a:lnTo>
                    <a:pt x="540" y="1268"/>
                  </a:lnTo>
                  <a:lnTo>
                    <a:pt x="594" y="1376"/>
                  </a:lnTo>
                  <a:lnTo>
                    <a:pt x="621" y="1403"/>
                  </a:lnTo>
                  <a:lnTo>
                    <a:pt x="594" y="1457"/>
                  </a:lnTo>
                  <a:lnTo>
                    <a:pt x="513" y="1537"/>
                  </a:lnTo>
                  <a:lnTo>
                    <a:pt x="405" y="1591"/>
                  </a:lnTo>
                  <a:lnTo>
                    <a:pt x="270" y="1618"/>
                  </a:lnTo>
                  <a:lnTo>
                    <a:pt x="1" y="1672"/>
                  </a:lnTo>
                  <a:lnTo>
                    <a:pt x="136" y="1726"/>
                  </a:lnTo>
                  <a:lnTo>
                    <a:pt x="297" y="1726"/>
                  </a:lnTo>
                  <a:lnTo>
                    <a:pt x="432" y="1699"/>
                  </a:lnTo>
                  <a:lnTo>
                    <a:pt x="594" y="1645"/>
                  </a:lnTo>
                  <a:lnTo>
                    <a:pt x="648" y="1591"/>
                  </a:lnTo>
                  <a:lnTo>
                    <a:pt x="702" y="1511"/>
                  </a:lnTo>
                  <a:lnTo>
                    <a:pt x="729" y="1430"/>
                  </a:lnTo>
                  <a:lnTo>
                    <a:pt x="702" y="1322"/>
                  </a:lnTo>
                  <a:lnTo>
                    <a:pt x="675" y="1241"/>
                  </a:lnTo>
                  <a:lnTo>
                    <a:pt x="621" y="1187"/>
                  </a:lnTo>
                  <a:lnTo>
                    <a:pt x="540" y="1079"/>
                  </a:lnTo>
                  <a:lnTo>
                    <a:pt x="459" y="971"/>
                  </a:lnTo>
                  <a:lnTo>
                    <a:pt x="432" y="836"/>
                  </a:lnTo>
                  <a:lnTo>
                    <a:pt x="405" y="702"/>
                  </a:lnTo>
                  <a:lnTo>
                    <a:pt x="378" y="567"/>
                  </a:lnTo>
                  <a:lnTo>
                    <a:pt x="378" y="297"/>
                  </a:lnTo>
                  <a:lnTo>
                    <a:pt x="378" y="0"/>
                  </a:lnTo>
                  <a:close/>
                </a:path>
              </a:pathLst>
            </a:custGeom>
            <a:solidFill>
              <a:srgbClr val="E39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8" name="Google Shape;11758;p75"/>
            <p:cNvSpPr/>
            <p:nvPr/>
          </p:nvSpPr>
          <p:spPr>
            <a:xfrm>
              <a:off x="1661630" y="2141612"/>
              <a:ext cx="48209" cy="29985"/>
            </a:xfrm>
            <a:custGeom>
              <a:avLst/>
              <a:gdLst/>
              <a:ahLst/>
              <a:cxnLst/>
              <a:rect l="l" t="t" r="r" b="b"/>
              <a:pathLst>
                <a:path w="783" h="487" extrusionOk="0">
                  <a:moveTo>
                    <a:pt x="244" y="1"/>
                  </a:moveTo>
                  <a:lnTo>
                    <a:pt x="109" y="55"/>
                  </a:lnTo>
                  <a:lnTo>
                    <a:pt x="1" y="163"/>
                  </a:lnTo>
                  <a:lnTo>
                    <a:pt x="244" y="163"/>
                  </a:lnTo>
                  <a:lnTo>
                    <a:pt x="432" y="217"/>
                  </a:lnTo>
                  <a:lnTo>
                    <a:pt x="567" y="271"/>
                  </a:lnTo>
                  <a:lnTo>
                    <a:pt x="621" y="324"/>
                  </a:lnTo>
                  <a:lnTo>
                    <a:pt x="783" y="486"/>
                  </a:lnTo>
                  <a:lnTo>
                    <a:pt x="783" y="351"/>
                  </a:lnTo>
                  <a:lnTo>
                    <a:pt x="729" y="217"/>
                  </a:lnTo>
                  <a:lnTo>
                    <a:pt x="648" y="136"/>
                  </a:lnTo>
                  <a:lnTo>
                    <a:pt x="540" y="55"/>
                  </a:lnTo>
                  <a:lnTo>
                    <a:pt x="513" y="28"/>
                  </a:lnTo>
                  <a:lnTo>
                    <a:pt x="378" y="1"/>
                  </a:lnTo>
                  <a:close/>
                </a:path>
              </a:pathLst>
            </a:custGeom>
            <a:solidFill>
              <a:srgbClr val="4F3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9" name="Google Shape;11759;p75"/>
            <p:cNvSpPr/>
            <p:nvPr/>
          </p:nvSpPr>
          <p:spPr>
            <a:xfrm>
              <a:off x="1542123" y="2146599"/>
              <a:ext cx="63171" cy="41560"/>
            </a:xfrm>
            <a:custGeom>
              <a:avLst/>
              <a:gdLst/>
              <a:ahLst/>
              <a:cxnLst/>
              <a:rect l="l" t="t" r="r" b="b"/>
              <a:pathLst>
                <a:path w="1026" h="675" extrusionOk="0">
                  <a:moveTo>
                    <a:pt x="513" y="1"/>
                  </a:moveTo>
                  <a:lnTo>
                    <a:pt x="324" y="55"/>
                  </a:lnTo>
                  <a:lnTo>
                    <a:pt x="189" y="163"/>
                  </a:lnTo>
                  <a:lnTo>
                    <a:pt x="108" y="243"/>
                  </a:lnTo>
                  <a:lnTo>
                    <a:pt x="54" y="324"/>
                  </a:lnTo>
                  <a:lnTo>
                    <a:pt x="27" y="405"/>
                  </a:lnTo>
                  <a:lnTo>
                    <a:pt x="0" y="486"/>
                  </a:lnTo>
                  <a:lnTo>
                    <a:pt x="0" y="567"/>
                  </a:lnTo>
                  <a:lnTo>
                    <a:pt x="27" y="675"/>
                  </a:lnTo>
                  <a:lnTo>
                    <a:pt x="108" y="513"/>
                  </a:lnTo>
                  <a:lnTo>
                    <a:pt x="189" y="405"/>
                  </a:lnTo>
                  <a:lnTo>
                    <a:pt x="297" y="297"/>
                  </a:lnTo>
                  <a:lnTo>
                    <a:pt x="405" y="217"/>
                  </a:lnTo>
                  <a:lnTo>
                    <a:pt x="540" y="163"/>
                  </a:lnTo>
                  <a:lnTo>
                    <a:pt x="702" y="136"/>
                  </a:lnTo>
                  <a:lnTo>
                    <a:pt x="1025" y="82"/>
                  </a:lnTo>
                  <a:lnTo>
                    <a:pt x="944" y="55"/>
                  </a:lnTo>
                  <a:lnTo>
                    <a:pt x="863" y="28"/>
                  </a:lnTo>
                  <a:lnTo>
                    <a:pt x="702" y="1"/>
                  </a:lnTo>
                  <a:close/>
                </a:path>
              </a:pathLst>
            </a:custGeom>
            <a:solidFill>
              <a:srgbClr val="4F3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0" name="Google Shape;11760;p75"/>
            <p:cNvSpPr/>
            <p:nvPr/>
          </p:nvSpPr>
          <p:spPr>
            <a:xfrm>
              <a:off x="1568660" y="2188097"/>
              <a:ext cx="38297" cy="29985"/>
            </a:xfrm>
            <a:custGeom>
              <a:avLst/>
              <a:gdLst/>
              <a:ahLst/>
              <a:cxnLst/>
              <a:rect l="l" t="t" r="r" b="b"/>
              <a:pathLst>
                <a:path w="622" h="487" extrusionOk="0">
                  <a:moveTo>
                    <a:pt x="432" y="1"/>
                  </a:moveTo>
                  <a:lnTo>
                    <a:pt x="351" y="28"/>
                  </a:lnTo>
                  <a:lnTo>
                    <a:pt x="271" y="55"/>
                  </a:lnTo>
                  <a:lnTo>
                    <a:pt x="190" y="109"/>
                  </a:lnTo>
                  <a:lnTo>
                    <a:pt x="136" y="190"/>
                  </a:lnTo>
                  <a:lnTo>
                    <a:pt x="1" y="405"/>
                  </a:lnTo>
                  <a:lnTo>
                    <a:pt x="109" y="325"/>
                  </a:lnTo>
                  <a:lnTo>
                    <a:pt x="190" y="244"/>
                  </a:lnTo>
                  <a:lnTo>
                    <a:pt x="324" y="163"/>
                  </a:lnTo>
                  <a:lnTo>
                    <a:pt x="297" y="271"/>
                  </a:lnTo>
                  <a:lnTo>
                    <a:pt x="324" y="405"/>
                  </a:lnTo>
                  <a:lnTo>
                    <a:pt x="378" y="459"/>
                  </a:lnTo>
                  <a:lnTo>
                    <a:pt x="432" y="486"/>
                  </a:lnTo>
                  <a:lnTo>
                    <a:pt x="459" y="486"/>
                  </a:lnTo>
                  <a:lnTo>
                    <a:pt x="513" y="459"/>
                  </a:lnTo>
                  <a:lnTo>
                    <a:pt x="540" y="378"/>
                  </a:lnTo>
                  <a:lnTo>
                    <a:pt x="567" y="298"/>
                  </a:lnTo>
                  <a:lnTo>
                    <a:pt x="540" y="217"/>
                  </a:lnTo>
                  <a:lnTo>
                    <a:pt x="540" y="136"/>
                  </a:lnTo>
                  <a:lnTo>
                    <a:pt x="486" y="82"/>
                  </a:lnTo>
                  <a:lnTo>
                    <a:pt x="621" y="55"/>
                  </a:lnTo>
                  <a:lnTo>
                    <a:pt x="513" y="28"/>
                  </a:lnTo>
                  <a:lnTo>
                    <a:pt x="432" y="1"/>
                  </a:lnTo>
                  <a:close/>
                </a:path>
              </a:pathLst>
            </a:custGeom>
            <a:solidFill>
              <a:srgbClr val="4F3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1" name="Google Shape;11761;p75"/>
            <p:cNvSpPr/>
            <p:nvPr/>
          </p:nvSpPr>
          <p:spPr>
            <a:xfrm>
              <a:off x="1661630" y="2178184"/>
              <a:ext cx="31647" cy="24936"/>
            </a:xfrm>
            <a:custGeom>
              <a:avLst/>
              <a:gdLst/>
              <a:ahLst/>
              <a:cxnLst/>
              <a:rect l="l" t="t" r="r" b="b"/>
              <a:pathLst>
                <a:path w="514" h="405" extrusionOk="0">
                  <a:moveTo>
                    <a:pt x="351" y="0"/>
                  </a:moveTo>
                  <a:lnTo>
                    <a:pt x="271" y="27"/>
                  </a:lnTo>
                  <a:lnTo>
                    <a:pt x="217" y="54"/>
                  </a:lnTo>
                  <a:lnTo>
                    <a:pt x="109" y="162"/>
                  </a:lnTo>
                  <a:lnTo>
                    <a:pt x="1" y="351"/>
                  </a:lnTo>
                  <a:lnTo>
                    <a:pt x="55" y="270"/>
                  </a:lnTo>
                  <a:lnTo>
                    <a:pt x="244" y="135"/>
                  </a:lnTo>
                  <a:lnTo>
                    <a:pt x="244" y="243"/>
                  </a:lnTo>
                  <a:lnTo>
                    <a:pt x="271" y="324"/>
                  </a:lnTo>
                  <a:lnTo>
                    <a:pt x="298" y="378"/>
                  </a:lnTo>
                  <a:lnTo>
                    <a:pt x="325" y="405"/>
                  </a:lnTo>
                  <a:lnTo>
                    <a:pt x="378" y="405"/>
                  </a:lnTo>
                  <a:lnTo>
                    <a:pt x="405" y="378"/>
                  </a:lnTo>
                  <a:lnTo>
                    <a:pt x="432" y="324"/>
                  </a:lnTo>
                  <a:lnTo>
                    <a:pt x="459" y="270"/>
                  </a:lnTo>
                  <a:lnTo>
                    <a:pt x="459" y="189"/>
                  </a:lnTo>
                  <a:lnTo>
                    <a:pt x="432" y="135"/>
                  </a:lnTo>
                  <a:lnTo>
                    <a:pt x="405" y="81"/>
                  </a:lnTo>
                  <a:lnTo>
                    <a:pt x="513" y="54"/>
                  </a:lnTo>
                  <a:lnTo>
                    <a:pt x="432" y="27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4F3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2" name="Google Shape;11762;p75"/>
            <p:cNvSpPr/>
            <p:nvPr/>
          </p:nvSpPr>
          <p:spPr>
            <a:xfrm>
              <a:off x="1586946" y="2294367"/>
              <a:ext cx="66496" cy="13361"/>
            </a:xfrm>
            <a:custGeom>
              <a:avLst/>
              <a:gdLst/>
              <a:ahLst/>
              <a:cxnLst/>
              <a:rect l="l" t="t" r="r" b="b"/>
              <a:pathLst>
                <a:path w="1080" h="217" extrusionOk="0">
                  <a:moveTo>
                    <a:pt x="0" y="1"/>
                  </a:moveTo>
                  <a:lnTo>
                    <a:pt x="189" y="109"/>
                  </a:lnTo>
                  <a:lnTo>
                    <a:pt x="351" y="189"/>
                  </a:lnTo>
                  <a:lnTo>
                    <a:pt x="540" y="216"/>
                  </a:lnTo>
                  <a:lnTo>
                    <a:pt x="702" y="216"/>
                  </a:lnTo>
                  <a:lnTo>
                    <a:pt x="971" y="189"/>
                  </a:lnTo>
                  <a:lnTo>
                    <a:pt x="1079" y="162"/>
                  </a:lnTo>
                  <a:lnTo>
                    <a:pt x="1079" y="1"/>
                  </a:lnTo>
                  <a:lnTo>
                    <a:pt x="836" y="82"/>
                  </a:lnTo>
                  <a:lnTo>
                    <a:pt x="567" y="109"/>
                  </a:lnTo>
                  <a:lnTo>
                    <a:pt x="270" y="8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3" name="Google Shape;11763;p75"/>
            <p:cNvSpPr/>
            <p:nvPr/>
          </p:nvSpPr>
          <p:spPr>
            <a:xfrm>
              <a:off x="1578634" y="2284393"/>
              <a:ext cx="84720" cy="16685"/>
            </a:xfrm>
            <a:custGeom>
              <a:avLst/>
              <a:gdLst/>
              <a:ahLst/>
              <a:cxnLst/>
              <a:rect l="l" t="t" r="r" b="b"/>
              <a:pathLst>
                <a:path w="1376" h="271" extrusionOk="0">
                  <a:moveTo>
                    <a:pt x="567" y="1"/>
                  </a:moveTo>
                  <a:lnTo>
                    <a:pt x="378" y="82"/>
                  </a:lnTo>
                  <a:lnTo>
                    <a:pt x="216" y="109"/>
                  </a:lnTo>
                  <a:lnTo>
                    <a:pt x="1" y="109"/>
                  </a:lnTo>
                  <a:lnTo>
                    <a:pt x="135" y="163"/>
                  </a:lnTo>
                  <a:lnTo>
                    <a:pt x="405" y="244"/>
                  </a:lnTo>
                  <a:lnTo>
                    <a:pt x="702" y="271"/>
                  </a:lnTo>
                  <a:lnTo>
                    <a:pt x="971" y="244"/>
                  </a:lnTo>
                  <a:lnTo>
                    <a:pt x="1214" y="163"/>
                  </a:lnTo>
                  <a:lnTo>
                    <a:pt x="1376" y="82"/>
                  </a:lnTo>
                  <a:lnTo>
                    <a:pt x="1268" y="28"/>
                  </a:lnTo>
                  <a:lnTo>
                    <a:pt x="1133" y="1"/>
                  </a:lnTo>
                  <a:lnTo>
                    <a:pt x="1025" y="1"/>
                  </a:lnTo>
                  <a:lnTo>
                    <a:pt x="917" y="28"/>
                  </a:lnTo>
                  <a:lnTo>
                    <a:pt x="837" y="55"/>
                  </a:lnTo>
                  <a:lnTo>
                    <a:pt x="810" y="28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F8B8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4" name="Google Shape;11764;p75"/>
            <p:cNvSpPr/>
            <p:nvPr/>
          </p:nvSpPr>
          <p:spPr>
            <a:xfrm>
              <a:off x="1396018" y="1935784"/>
              <a:ext cx="347070" cy="247450"/>
            </a:xfrm>
            <a:custGeom>
              <a:avLst/>
              <a:gdLst/>
              <a:ahLst/>
              <a:cxnLst/>
              <a:rect l="l" t="t" r="r" b="b"/>
              <a:pathLst>
                <a:path w="5637" h="4019" extrusionOk="0">
                  <a:moveTo>
                    <a:pt x="3991" y="0"/>
                  </a:moveTo>
                  <a:lnTo>
                    <a:pt x="3749" y="27"/>
                  </a:lnTo>
                  <a:lnTo>
                    <a:pt x="3506" y="81"/>
                  </a:lnTo>
                  <a:lnTo>
                    <a:pt x="3209" y="162"/>
                  </a:lnTo>
                  <a:lnTo>
                    <a:pt x="2913" y="297"/>
                  </a:lnTo>
                  <a:lnTo>
                    <a:pt x="1834" y="863"/>
                  </a:lnTo>
                  <a:lnTo>
                    <a:pt x="1430" y="1079"/>
                  </a:lnTo>
                  <a:lnTo>
                    <a:pt x="1106" y="1295"/>
                  </a:lnTo>
                  <a:lnTo>
                    <a:pt x="836" y="1456"/>
                  </a:lnTo>
                  <a:lnTo>
                    <a:pt x="621" y="1645"/>
                  </a:lnTo>
                  <a:lnTo>
                    <a:pt x="432" y="1834"/>
                  </a:lnTo>
                  <a:lnTo>
                    <a:pt x="216" y="2050"/>
                  </a:lnTo>
                  <a:lnTo>
                    <a:pt x="135" y="2184"/>
                  </a:lnTo>
                  <a:lnTo>
                    <a:pt x="81" y="2319"/>
                  </a:lnTo>
                  <a:lnTo>
                    <a:pt x="27" y="2508"/>
                  </a:lnTo>
                  <a:lnTo>
                    <a:pt x="0" y="2697"/>
                  </a:lnTo>
                  <a:lnTo>
                    <a:pt x="162" y="3047"/>
                  </a:lnTo>
                  <a:lnTo>
                    <a:pt x="378" y="3371"/>
                  </a:lnTo>
                  <a:lnTo>
                    <a:pt x="621" y="3667"/>
                  </a:lnTo>
                  <a:lnTo>
                    <a:pt x="863" y="3937"/>
                  </a:lnTo>
                  <a:lnTo>
                    <a:pt x="809" y="3856"/>
                  </a:lnTo>
                  <a:lnTo>
                    <a:pt x="782" y="3775"/>
                  </a:lnTo>
                  <a:lnTo>
                    <a:pt x="729" y="3614"/>
                  </a:lnTo>
                  <a:lnTo>
                    <a:pt x="729" y="3452"/>
                  </a:lnTo>
                  <a:lnTo>
                    <a:pt x="729" y="3290"/>
                  </a:lnTo>
                  <a:lnTo>
                    <a:pt x="782" y="3371"/>
                  </a:lnTo>
                  <a:lnTo>
                    <a:pt x="836" y="3479"/>
                  </a:lnTo>
                  <a:lnTo>
                    <a:pt x="917" y="3560"/>
                  </a:lnTo>
                  <a:lnTo>
                    <a:pt x="998" y="3694"/>
                  </a:lnTo>
                  <a:lnTo>
                    <a:pt x="998" y="3074"/>
                  </a:lnTo>
                  <a:lnTo>
                    <a:pt x="1079" y="3263"/>
                  </a:lnTo>
                  <a:lnTo>
                    <a:pt x="1214" y="3398"/>
                  </a:lnTo>
                  <a:lnTo>
                    <a:pt x="1322" y="3533"/>
                  </a:lnTo>
                  <a:lnTo>
                    <a:pt x="1457" y="3667"/>
                  </a:lnTo>
                  <a:lnTo>
                    <a:pt x="1618" y="3775"/>
                  </a:lnTo>
                  <a:lnTo>
                    <a:pt x="1753" y="3856"/>
                  </a:lnTo>
                  <a:lnTo>
                    <a:pt x="2077" y="4018"/>
                  </a:lnTo>
                  <a:lnTo>
                    <a:pt x="1942" y="3694"/>
                  </a:lnTo>
                  <a:lnTo>
                    <a:pt x="1888" y="3506"/>
                  </a:lnTo>
                  <a:lnTo>
                    <a:pt x="1834" y="3344"/>
                  </a:lnTo>
                  <a:lnTo>
                    <a:pt x="1834" y="3128"/>
                  </a:lnTo>
                  <a:lnTo>
                    <a:pt x="1888" y="2912"/>
                  </a:lnTo>
                  <a:lnTo>
                    <a:pt x="1996" y="2751"/>
                  </a:lnTo>
                  <a:lnTo>
                    <a:pt x="2131" y="2589"/>
                  </a:lnTo>
                  <a:lnTo>
                    <a:pt x="2185" y="2427"/>
                  </a:lnTo>
                  <a:lnTo>
                    <a:pt x="2293" y="2265"/>
                  </a:lnTo>
                  <a:lnTo>
                    <a:pt x="2400" y="2104"/>
                  </a:lnTo>
                  <a:lnTo>
                    <a:pt x="2562" y="1996"/>
                  </a:lnTo>
                  <a:lnTo>
                    <a:pt x="2805" y="1915"/>
                  </a:lnTo>
                  <a:lnTo>
                    <a:pt x="3048" y="1861"/>
                  </a:lnTo>
                  <a:lnTo>
                    <a:pt x="3587" y="1753"/>
                  </a:lnTo>
                  <a:lnTo>
                    <a:pt x="3830" y="1699"/>
                  </a:lnTo>
                  <a:lnTo>
                    <a:pt x="4072" y="1591"/>
                  </a:lnTo>
                  <a:lnTo>
                    <a:pt x="4315" y="1456"/>
                  </a:lnTo>
                  <a:lnTo>
                    <a:pt x="4423" y="1375"/>
                  </a:lnTo>
                  <a:lnTo>
                    <a:pt x="4504" y="1268"/>
                  </a:lnTo>
                  <a:lnTo>
                    <a:pt x="4504" y="1348"/>
                  </a:lnTo>
                  <a:lnTo>
                    <a:pt x="4477" y="1402"/>
                  </a:lnTo>
                  <a:lnTo>
                    <a:pt x="4369" y="1510"/>
                  </a:lnTo>
                  <a:lnTo>
                    <a:pt x="4261" y="1591"/>
                  </a:lnTo>
                  <a:lnTo>
                    <a:pt x="4207" y="1672"/>
                  </a:lnTo>
                  <a:lnTo>
                    <a:pt x="4153" y="1753"/>
                  </a:lnTo>
                  <a:lnTo>
                    <a:pt x="4423" y="1726"/>
                  </a:lnTo>
                  <a:lnTo>
                    <a:pt x="4665" y="1645"/>
                  </a:lnTo>
                  <a:lnTo>
                    <a:pt x="4908" y="1537"/>
                  </a:lnTo>
                  <a:lnTo>
                    <a:pt x="5124" y="1375"/>
                  </a:lnTo>
                  <a:lnTo>
                    <a:pt x="4746" y="1753"/>
                  </a:lnTo>
                  <a:lnTo>
                    <a:pt x="4908" y="1726"/>
                  </a:lnTo>
                  <a:lnTo>
                    <a:pt x="5043" y="1699"/>
                  </a:lnTo>
                  <a:lnTo>
                    <a:pt x="5178" y="1672"/>
                  </a:lnTo>
                  <a:lnTo>
                    <a:pt x="5286" y="1618"/>
                  </a:lnTo>
                  <a:lnTo>
                    <a:pt x="5394" y="1537"/>
                  </a:lnTo>
                  <a:lnTo>
                    <a:pt x="5501" y="1456"/>
                  </a:lnTo>
                  <a:lnTo>
                    <a:pt x="5582" y="1348"/>
                  </a:lnTo>
                  <a:lnTo>
                    <a:pt x="5636" y="1214"/>
                  </a:lnTo>
                  <a:lnTo>
                    <a:pt x="5609" y="1079"/>
                  </a:lnTo>
                  <a:lnTo>
                    <a:pt x="5555" y="917"/>
                  </a:lnTo>
                  <a:lnTo>
                    <a:pt x="5474" y="782"/>
                  </a:lnTo>
                  <a:lnTo>
                    <a:pt x="5367" y="620"/>
                  </a:lnTo>
                  <a:lnTo>
                    <a:pt x="5259" y="486"/>
                  </a:lnTo>
                  <a:lnTo>
                    <a:pt x="5151" y="378"/>
                  </a:lnTo>
                  <a:lnTo>
                    <a:pt x="4989" y="270"/>
                  </a:lnTo>
                  <a:lnTo>
                    <a:pt x="4827" y="162"/>
                  </a:lnTo>
                  <a:lnTo>
                    <a:pt x="4639" y="81"/>
                  </a:lnTo>
                  <a:lnTo>
                    <a:pt x="4450" y="27"/>
                  </a:lnTo>
                  <a:lnTo>
                    <a:pt x="4234" y="0"/>
                  </a:lnTo>
                  <a:close/>
                </a:path>
              </a:pathLst>
            </a:custGeom>
            <a:solidFill>
              <a:srgbClr val="936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5" name="Google Shape;11765;p75"/>
            <p:cNvSpPr/>
            <p:nvPr/>
          </p:nvSpPr>
          <p:spPr>
            <a:xfrm>
              <a:off x="1396018" y="2101776"/>
              <a:ext cx="132868" cy="124618"/>
            </a:xfrm>
            <a:custGeom>
              <a:avLst/>
              <a:gdLst/>
              <a:ahLst/>
              <a:cxnLst/>
              <a:rect l="l" t="t" r="r" b="b"/>
              <a:pathLst>
                <a:path w="2158" h="2024" extrusionOk="0">
                  <a:moveTo>
                    <a:pt x="0" y="1"/>
                  </a:moveTo>
                  <a:lnTo>
                    <a:pt x="27" y="243"/>
                  </a:lnTo>
                  <a:lnTo>
                    <a:pt x="54" y="486"/>
                  </a:lnTo>
                  <a:lnTo>
                    <a:pt x="108" y="729"/>
                  </a:lnTo>
                  <a:lnTo>
                    <a:pt x="189" y="971"/>
                  </a:lnTo>
                  <a:lnTo>
                    <a:pt x="297" y="1214"/>
                  </a:lnTo>
                  <a:lnTo>
                    <a:pt x="405" y="1430"/>
                  </a:lnTo>
                  <a:lnTo>
                    <a:pt x="540" y="1646"/>
                  </a:lnTo>
                  <a:lnTo>
                    <a:pt x="702" y="1807"/>
                  </a:lnTo>
                  <a:lnTo>
                    <a:pt x="702" y="1727"/>
                  </a:lnTo>
                  <a:lnTo>
                    <a:pt x="702" y="1673"/>
                  </a:lnTo>
                  <a:lnTo>
                    <a:pt x="729" y="1619"/>
                  </a:lnTo>
                  <a:lnTo>
                    <a:pt x="782" y="1565"/>
                  </a:lnTo>
                  <a:lnTo>
                    <a:pt x="917" y="1538"/>
                  </a:lnTo>
                  <a:lnTo>
                    <a:pt x="1079" y="1565"/>
                  </a:lnTo>
                  <a:lnTo>
                    <a:pt x="1214" y="1592"/>
                  </a:lnTo>
                  <a:lnTo>
                    <a:pt x="1376" y="1673"/>
                  </a:lnTo>
                  <a:lnTo>
                    <a:pt x="1672" y="1861"/>
                  </a:lnTo>
                  <a:lnTo>
                    <a:pt x="1915" y="2023"/>
                  </a:lnTo>
                  <a:lnTo>
                    <a:pt x="1996" y="1942"/>
                  </a:lnTo>
                  <a:lnTo>
                    <a:pt x="2050" y="1888"/>
                  </a:lnTo>
                  <a:lnTo>
                    <a:pt x="2131" y="1727"/>
                  </a:lnTo>
                  <a:lnTo>
                    <a:pt x="2158" y="1565"/>
                  </a:lnTo>
                  <a:lnTo>
                    <a:pt x="2131" y="1430"/>
                  </a:lnTo>
                  <a:lnTo>
                    <a:pt x="2104" y="1376"/>
                  </a:lnTo>
                  <a:lnTo>
                    <a:pt x="2077" y="1322"/>
                  </a:lnTo>
                  <a:lnTo>
                    <a:pt x="1753" y="1160"/>
                  </a:lnTo>
                  <a:lnTo>
                    <a:pt x="1618" y="1079"/>
                  </a:lnTo>
                  <a:lnTo>
                    <a:pt x="1457" y="971"/>
                  </a:lnTo>
                  <a:lnTo>
                    <a:pt x="1322" y="837"/>
                  </a:lnTo>
                  <a:lnTo>
                    <a:pt x="1214" y="702"/>
                  </a:lnTo>
                  <a:lnTo>
                    <a:pt x="1079" y="567"/>
                  </a:lnTo>
                  <a:lnTo>
                    <a:pt x="998" y="378"/>
                  </a:lnTo>
                  <a:lnTo>
                    <a:pt x="998" y="998"/>
                  </a:lnTo>
                  <a:lnTo>
                    <a:pt x="917" y="864"/>
                  </a:lnTo>
                  <a:lnTo>
                    <a:pt x="836" y="783"/>
                  </a:lnTo>
                  <a:lnTo>
                    <a:pt x="782" y="675"/>
                  </a:lnTo>
                  <a:lnTo>
                    <a:pt x="729" y="594"/>
                  </a:lnTo>
                  <a:lnTo>
                    <a:pt x="729" y="756"/>
                  </a:lnTo>
                  <a:lnTo>
                    <a:pt x="729" y="918"/>
                  </a:lnTo>
                  <a:lnTo>
                    <a:pt x="782" y="1079"/>
                  </a:lnTo>
                  <a:lnTo>
                    <a:pt x="809" y="1160"/>
                  </a:lnTo>
                  <a:lnTo>
                    <a:pt x="863" y="1241"/>
                  </a:lnTo>
                  <a:lnTo>
                    <a:pt x="621" y="971"/>
                  </a:lnTo>
                  <a:lnTo>
                    <a:pt x="378" y="675"/>
                  </a:lnTo>
                  <a:lnTo>
                    <a:pt x="162" y="35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E5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6" name="Google Shape;11766;p75"/>
            <p:cNvSpPr/>
            <p:nvPr/>
          </p:nvSpPr>
          <p:spPr>
            <a:xfrm>
              <a:off x="1527162" y="2010468"/>
              <a:ext cx="217588" cy="84720"/>
            </a:xfrm>
            <a:custGeom>
              <a:avLst/>
              <a:gdLst/>
              <a:ahLst/>
              <a:cxnLst/>
              <a:rect l="l" t="t" r="r" b="b"/>
              <a:pathLst>
                <a:path w="3534" h="1376" extrusionOk="0">
                  <a:moveTo>
                    <a:pt x="3506" y="1"/>
                  </a:moveTo>
                  <a:lnTo>
                    <a:pt x="3452" y="135"/>
                  </a:lnTo>
                  <a:lnTo>
                    <a:pt x="3371" y="243"/>
                  </a:lnTo>
                  <a:lnTo>
                    <a:pt x="3264" y="324"/>
                  </a:lnTo>
                  <a:lnTo>
                    <a:pt x="3156" y="405"/>
                  </a:lnTo>
                  <a:lnTo>
                    <a:pt x="3048" y="459"/>
                  </a:lnTo>
                  <a:lnTo>
                    <a:pt x="2913" y="486"/>
                  </a:lnTo>
                  <a:lnTo>
                    <a:pt x="2778" y="513"/>
                  </a:lnTo>
                  <a:lnTo>
                    <a:pt x="2616" y="540"/>
                  </a:lnTo>
                  <a:lnTo>
                    <a:pt x="2994" y="162"/>
                  </a:lnTo>
                  <a:lnTo>
                    <a:pt x="2778" y="324"/>
                  </a:lnTo>
                  <a:lnTo>
                    <a:pt x="2535" y="432"/>
                  </a:lnTo>
                  <a:lnTo>
                    <a:pt x="2293" y="513"/>
                  </a:lnTo>
                  <a:lnTo>
                    <a:pt x="2023" y="540"/>
                  </a:lnTo>
                  <a:lnTo>
                    <a:pt x="2077" y="459"/>
                  </a:lnTo>
                  <a:lnTo>
                    <a:pt x="2131" y="378"/>
                  </a:lnTo>
                  <a:lnTo>
                    <a:pt x="2239" y="297"/>
                  </a:lnTo>
                  <a:lnTo>
                    <a:pt x="2347" y="189"/>
                  </a:lnTo>
                  <a:lnTo>
                    <a:pt x="2374" y="135"/>
                  </a:lnTo>
                  <a:lnTo>
                    <a:pt x="2374" y="55"/>
                  </a:lnTo>
                  <a:lnTo>
                    <a:pt x="2293" y="162"/>
                  </a:lnTo>
                  <a:lnTo>
                    <a:pt x="2185" y="243"/>
                  </a:lnTo>
                  <a:lnTo>
                    <a:pt x="1942" y="378"/>
                  </a:lnTo>
                  <a:lnTo>
                    <a:pt x="1700" y="486"/>
                  </a:lnTo>
                  <a:lnTo>
                    <a:pt x="1457" y="540"/>
                  </a:lnTo>
                  <a:lnTo>
                    <a:pt x="918" y="648"/>
                  </a:lnTo>
                  <a:lnTo>
                    <a:pt x="675" y="702"/>
                  </a:lnTo>
                  <a:lnTo>
                    <a:pt x="432" y="783"/>
                  </a:lnTo>
                  <a:lnTo>
                    <a:pt x="270" y="891"/>
                  </a:lnTo>
                  <a:lnTo>
                    <a:pt x="163" y="1052"/>
                  </a:lnTo>
                  <a:lnTo>
                    <a:pt x="55" y="1214"/>
                  </a:lnTo>
                  <a:lnTo>
                    <a:pt x="1" y="1376"/>
                  </a:lnTo>
                  <a:lnTo>
                    <a:pt x="1" y="1376"/>
                  </a:lnTo>
                  <a:lnTo>
                    <a:pt x="243" y="1214"/>
                  </a:lnTo>
                  <a:lnTo>
                    <a:pt x="513" y="1079"/>
                  </a:lnTo>
                  <a:lnTo>
                    <a:pt x="783" y="971"/>
                  </a:lnTo>
                  <a:lnTo>
                    <a:pt x="1052" y="891"/>
                  </a:lnTo>
                  <a:lnTo>
                    <a:pt x="1376" y="837"/>
                  </a:lnTo>
                  <a:lnTo>
                    <a:pt x="1700" y="810"/>
                  </a:lnTo>
                  <a:lnTo>
                    <a:pt x="2050" y="837"/>
                  </a:lnTo>
                  <a:lnTo>
                    <a:pt x="2185" y="891"/>
                  </a:lnTo>
                  <a:lnTo>
                    <a:pt x="2347" y="944"/>
                  </a:lnTo>
                  <a:lnTo>
                    <a:pt x="2562" y="1079"/>
                  </a:lnTo>
                  <a:lnTo>
                    <a:pt x="2778" y="1025"/>
                  </a:lnTo>
                  <a:lnTo>
                    <a:pt x="2940" y="971"/>
                  </a:lnTo>
                  <a:lnTo>
                    <a:pt x="3129" y="891"/>
                  </a:lnTo>
                  <a:lnTo>
                    <a:pt x="3290" y="783"/>
                  </a:lnTo>
                  <a:lnTo>
                    <a:pt x="3425" y="621"/>
                  </a:lnTo>
                  <a:lnTo>
                    <a:pt x="3479" y="540"/>
                  </a:lnTo>
                  <a:lnTo>
                    <a:pt x="3533" y="432"/>
                  </a:lnTo>
                  <a:lnTo>
                    <a:pt x="3533" y="297"/>
                  </a:lnTo>
                  <a:lnTo>
                    <a:pt x="3533" y="162"/>
                  </a:lnTo>
                  <a:lnTo>
                    <a:pt x="3506" y="1"/>
                  </a:lnTo>
                  <a:close/>
                </a:path>
              </a:pathLst>
            </a:custGeom>
            <a:solidFill>
              <a:srgbClr val="7E5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7" name="Google Shape;11767;p75"/>
            <p:cNvSpPr/>
            <p:nvPr/>
          </p:nvSpPr>
          <p:spPr>
            <a:xfrm>
              <a:off x="1439178" y="2086876"/>
              <a:ext cx="262411" cy="280636"/>
            </a:xfrm>
            <a:custGeom>
              <a:avLst/>
              <a:gdLst/>
              <a:ahLst/>
              <a:cxnLst/>
              <a:rect l="l" t="t" r="r" b="b"/>
              <a:pathLst>
                <a:path w="4262" h="4558" extrusionOk="0">
                  <a:moveTo>
                    <a:pt x="2374" y="971"/>
                  </a:moveTo>
                  <a:lnTo>
                    <a:pt x="2535" y="998"/>
                  </a:lnTo>
                  <a:lnTo>
                    <a:pt x="2616" y="1025"/>
                  </a:lnTo>
                  <a:lnTo>
                    <a:pt x="2697" y="1052"/>
                  </a:lnTo>
                  <a:lnTo>
                    <a:pt x="2374" y="1106"/>
                  </a:lnTo>
                  <a:lnTo>
                    <a:pt x="2212" y="1133"/>
                  </a:lnTo>
                  <a:lnTo>
                    <a:pt x="2077" y="1187"/>
                  </a:lnTo>
                  <a:lnTo>
                    <a:pt x="1969" y="1267"/>
                  </a:lnTo>
                  <a:lnTo>
                    <a:pt x="1861" y="1375"/>
                  </a:lnTo>
                  <a:lnTo>
                    <a:pt x="1780" y="1483"/>
                  </a:lnTo>
                  <a:lnTo>
                    <a:pt x="1699" y="1645"/>
                  </a:lnTo>
                  <a:lnTo>
                    <a:pt x="1672" y="1537"/>
                  </a:lnTo>
                  <a:lnTo>
                    <a:pt x="1672" y="1456"/>
                  </a:lnTo>
                  <a:lnTo>
                    <a:pt x="1699" y="1375"/>
                  </a:lnTo>
                  <a:lnTo>
                    <a:pt x="1726" y="1294"/>
                  </a:lnTo>
                  <a:lnTo>
                    <a:pt x="1780" y="1213"/>
                  </a:lnTo>
                  <a:lnTo>
                    <a:pt x="1861" y="1133"/>
                  </a:lnTo>
                  <a:lnTo>
                    <a:pt x="1996" y="1025"/>
                  </a:lnTo>
                  <a:lnTo>
                    <a:pt x="2185" y="971"/>
                  </a:lnTo>
                  <a:close/>
                  <a:moveTo>
                    <a:pt x="3964" y="1483"/>
                  </a:moveTo>
                  <a:lnTo>
                    <a:pt x="4045" y="1510"/>
                  </a:lnTo>
                  <a:lnTo>
                    <a:pt x="4126" y="1537"/>
                  </a:lnTo>
                  <a:lnTo>
                    <a:pt x="4018" y="1564"/>
                  </a:lnTo>
                  <a:lnTo>
                    <a:pt x="4045" y="1618"/>
                  </a:lnTo>
                  <a:lnTo>
                    <a:pt x="4072" y="1672"/>
                  </a:lnTo>
                  <a:lnTo>
                    <a:pt x="4072" y="1753"/>
                  </a:lnTo>
                  <a:lnTo>
                    <a:pt x="4045" y="1807"/>
                  </a:lnTo>
                  <a:lnTo>
                    <a:pt x="4018" y="1861"/>
                  </a:lnTo>
                  <a:lnTo>
                    <a:pt x="3991" y="1888"/>
                  </a:lnTo>
                  <a:lnTo>
                    <a:pt x="3938" y="1888"/>
                  </a:lnTo>
                  <a:lnTo>
                    <a:pt x="3911" y="1861"/>
                  </a:lnTo>
                  <a:lnTo>
                    <a:pt x="3884" y="1807"/>
                  </a:lnTo>
                  <a:lnTo>
                    <a:pt x="3857" y="1726"/>
                  </a:lnTo>
                  <a:lnTo>
                    <a:pt x="3857" y="1618"/>
                  </a:lnTo>
                  <a:lnTo>
                    <a:pt x="3668" y="1753"/>
                  </a:lnTo>
                  <a:lnTo>
                    <a:pt x="3614" y="1834"/>
                  </a:lnTo>
                  <a:lnTo>
                    <a:pt x="3722" y="1645"/>
                  </a:lnTo>
                  <a:lnTo>
                    <a:pt x="3830" y="1537"/>
                  </a:lnTo>
                  <a:lnTo>
                    <a:pt x="3884" y="1510"/>
                  </a:lnTo>
                  <a:lnTo>
                    <a:pt x="3964" y="1483"/>
                  </a:lnTo>
                  <a:close/>
                  <a:moveTo>
                    <a:pt x="2535" y="1645"/>
                  </a:moveTo>
                  <a:lnTo>
                    <a:pt x="2616" y="1672"/>
                  </a:lnTo>
                  <a:lnTo>
                    <a:pt x="2724" y="1699"/>
                  </a:lnTo>
                  <a:lnTo>
                    <a:pt x="2589" y="1726"/>
                  </a:lnTo>
                  <a:lnTo>
                    <a:pt x="2643" y="1780"/>
                  </a:lnTo>
                  <a:lnTo>
                    <a:pt x="2643" y="1861"/>
                  </a:lnTo>
                  <a:lnTo>
                    <a:pt x="2670" y="1942"/>
                  </a:lnTo>
                  <a:lnTo>
                    <a:pt x="2643" y="2022"/>
                  </a:lnTo>
                  <a:lnTo>
                    <a:pt x="2616" y="2103"/>
                  </a:lnTo>
                  <a:lnTo>
                    <a:pt x="2562" y="2130"/>
                  </a:lnTo>
                  <a:lnTo>
                    <a:pt x="2535" y="2130"/>
                  </a:lnTo>
                  <a:lnTo>
                    <a:pt x="2481" y="2103"/>
                  </a:lnTo>
                  <a:lnTo>
                    <a:pt x="2427" y="2049"/>
                  </a:lnTo>
                  <a:lnTo>
                    <a:pt x="2400" y="1915"/>
                  </a:lnTo>
                  <a:lnTo>
                    <a:pt x="2427" y="1807"/>
                  </a:lnTo>
                  <a:lnTo>
                    <a:pt x="2293" y="1888"/>
                  </a:lnTo>
                  <a:lnTo>
                    <a:pt x="2212" y="1969"/>
                  </a:lnTo>
                  <a:lnTo>
                    <a:pt x="2104" y="2049"/>
                  </a:lnTo>
                  <a:lnTo>
                    <a:pt x="2239" y="1834"/>
                  </a:lnTo>
                  <a:lnTo>
                    <a:pt x="2293" y="1753"/>
                  </a:lnTo>
                  <a:lnTo>
                    <a:pt x="2374" y="1699"/>
                  </a:lnTo>
                  <a:lnTo>
                    <a:pt x="2454" y="1672"/>
                  </a:lnTo>
                  <a:lnTo>
                    <a:pt x="2535" y="1645"/>
                  </a:lnTo>
                  <a:close/>
                  <a:moveTo>
                    <a:pt x="432" y="1969"/>
                  </a:moveTo>
                  <a:lnTo>
                    <a:pt x="567" y="1995"/>
                  </a:lnTo>
                  <a:lnTo>
                    <a:pt x="729" y="2076"/>
                  </a:lnTo>
                  <a:lnTo>
                    <a:pt x="863" y="2157"/>
                  </a:lnTo>
                  <a:lnTo>
                    <a:pt x="971" y="2292"/>
                  </a:lnTo>
                  <a:lnTo>
                    <a:pt x="1052" y="2427"/>
                  </a:lnTo>
                  <a:lnTo>
                    <a:pt x="1106" y="2562"/>
                  </a:lnTo>
                  <a:lnTo>
                    <a:pt x="1133" y="2724"/>
                  </a:lnTo>
                  <a:lnTo>
                    <a:pt x="917" y="2508"/>
                  </a:lnTo>
                  <a:lnTo>
                    <a:pt x="890" y="2454"/>
                  </a:lnTo>
                  <a:lnTo>
                    <a:pt x="863" y="2481"/>
                  </a:lnTo>
                  <a:lnTo>
                    <a:pt x="783" y="2508"/>
                  </a:lnTo>
                  <a:lnTo>
                    <a:pt x="621" y="2508"/>
                  </a:lnTo>
                  <a:lnTo>
                    <a:pt x="621" y="2454"/>
                  </a:lnTo>
                  <a:lnTo>
                    <a:pt x="648" y="2400"/>
                  </a:lnTo>
                  <a:lnTo>
                    <a:pt x="675" y="2346"/>
                  </a:lnTo>
                  <a:lnTo>
                    <a:pt x="729" y="2346"/>
                  </a:lnTo>
                  <a:lnTo>
                    <a:pt x="756" y="2319"/>
                  </a:lnTo>
                  <a:lnTo>
                    <a:pt x="729" y="2292"/>
                  </a:lnTo>
                  <a:lnTo>
                    <a:pt x="513" y="2130"/>
                  </a:lnTo>
                  <a:lnTo>
                    <a:pt x="405" y="2049"/>
                  </a:lnTo>
                  <a:lnTo>
                    <a:pt x="324" y="2022"/>
                  </a:lnTo>
                  <a:lnTo>
                    <a:pt x="270" y="1995"/>
                  </a:lnTo>
                  <a:lnTo>
                    <a:pt x="351" y="1969"/>
                  </a:lnTo>
                  <a:close/>
                  <a:moveTo>
                    <a:pt x="3371" y="1213"/>
                  </a:moveTo>
                  <a:lnTo>
                    <a:pt x="3371" y="1510"/>
                  </a:lnTo>
                  <a:lnTo>
                    <a:pt x="3371" y="1780"/>
                  </a:lnTo>
                  <a:lnTo>
                    <a:pt x="3398" y="1915"/>
                  </a:lnTo>
                  <a:lnTo>
                    <a:pt x="3425" y="2049"/>
                  </a:lnTo>
                  <a:lnTo>
                    <a:pt x="3452" y="2184"/>
                  </a:lnTo>
                  <a:lnTo>
                    <a:pt x="3533" y="2292"/>
                  </a:lnTo>
                  <a:lnTo>
                    <a:pt x="3614" y="2400"/>
                  </a:lnTo>
                  <a:lnTo>
                    <a:pt x="3668" y="2454"/>
                  </a:lnTo>
                  <a:lnTo>
                    <a:pt x="3695" y="2535"/>
                  </a:lnTo>
                  <a:lnTo>
                    <a:pt x="3722" y="2643"/>
                  </a:lnTo>
                  <a:lnTo>
                    <a:pt x="3695" y="2724"/>
                  </a:lnTo>
                  <a:lnTo>
                    <a:pt x="3641" y="2804"/>
                  </a:lnTo>
                  <a:lnTo>
                    <a:pt x="3587" y="2858"/>
                  </a:lnTo>
                  <a:lnTo>
                    <a:pt x="3425" y="2912"/>
                  </a:lnTo>
                  <a:lnTo>
                    <a:pt x="3290" y="2939"/>
                  </a:lnTo>
                  <a:lnTo>
                    <a:pt x="3129" y="2939"/>
                  </a:lnTo>
                  <a:lnTo>
                    <a:pt x="2994" y="2885"/>
                  </a:lnTo>
                  <a:lnTo>
                    <a:pt x="3263" y="2831"/>
                  </a:lnTo>
                  <a:lnTo>
                    <a:pt x="3398" y="2804"/>
                  </a:lnTo>
                  <a:lnTo>
                    <a:pt x="3506" y="2750"/>
                  </a:lnTo>
                  <a:lnTo>
                    <a:pt x="3587" y="2670"/>
                  </a:lnTo>
                  <a:lnTo>
                    <a:pt x="3614" y="2616"/>
                  </a:lnTo>
                  <a:lnTo>
                    <a:pt x="3587" y="2589"/>
                  </a:lnTo>
                  <a:lnTo>
                    <a:pt x="3533" y="2481"/>
                  </a:lnTo>
                  <a:lnTo>
                    <a:pt x="3425" y="2373"/>
                  </a:lnTo>
                  <a:lnTo>
                    <a:pt x="3344" y="2238"/>
                  </a:lnTo>
                  <a:lnTo>
                    <a:pt x="3290" y="2076"/>
                  </a:lnTo>
                  <a:lnTo>
                    <a:pt x="3263" y="1942"/>
                  </a:lnTo>
                  <a:lnTo>
                    <a:pt x="3263" y="1780"/>
                  </a:lnTo>
                  <a:lnTo>
                    <a:pt x="3290" y="1483"/>
                  </a:lnTo>
                  <a:lnTo>
                    <a:pt x="3371" y="1213"/>
                  </a:lnTo>
                  <a:close/>
                  <a:moveTo>
                    <a:pt x="3398" y="3209"/>
                  </a:moveTo>
                  <a:lnTo>
                    <a:pt x="3533" y="3236"/>
                  </a:lnTo>
                  <a:lnTo>
                    <a:pt x="3641" y="3290"/>
                  </a:lnTo>
                  <a:lnTo>
                    <a:pt x="3479" y="3371"/>
                  </a:lnTo>
                  <a:lnTo>
                    <a:pt x="3479" y="3532"/>
                  </a:lnTo>
                  <a:lnTo>
                    <a:pt x="3371" y="3559"/>
                  </a:lnTo>
                  <a:lnTo>
                    <a:pt x="3102" y="3586"/>
                  </a:lnTo>
                  <a:lnTo>
                    <a:pt x="2940" y="3586"/>
                  </a:lnTo>
                  <a:lnTo>
                    <a:pt x="2751" y="3559"/>
                  </a:lnTo>
                  <a:lnTo>
                    <a:pt x="2589" y="3479"/>
                  </a:lnTo>
                  <a:lnTo>
                    <a:pt x="2400" y="3371"/>
                  </a:lnTo>
                  <a:lnTo>
                    <a:pt x="2266" y="3317"/>
                  </a:lnTo>
                  <a:lnTo>
                    <a:pt x="2481" y="3317"/>
                  </a:lnTo>
                  <a:lnTo>
                    <a:pt x="2643" y="3290"/>
                  </a:lnTo>
                  <a:lnTo>
                    <a:pt x="2832" y="3209"/>
                  </a:lnTo>
                  <a:lnTo>
                    <a:pt x="2940" y="3209"/>
                  </a:lnTo>
                  <a:lnTo>
                    <a:pt x="3075" y="3236"/>
                  </a:lnTo>
                  <a:lnTo>
                    <a:pt x="3102" y="3263"/>
                  </a:lnTo>
                  <a:lnTo>
                    <a:pt x="3182" y="3236"/>
                  </a:lnTo>
                  <a:lnTo>
                    <a:pt x="3290" y="3209"/>
                  </a:lnTo>
                  <a:close/>
                  <a:moveTo>
                    <a:pt x="2913" y="0"/>
                  </a:moveTo>
                  <a:lnTo>
                    <a:pt x="2508" y="54"/>
                  </a:lnTo>
                  <a:lnTo>
                    <a:pt x="2293" y="81"/>
                  </a:lnTo>
                  <a:lnTo>
                    <a:pt x="2077" y="162"/>
                  </a:lnTo>
                  <a:lnTo>
                    <a:pt x="1861" y="270"/>
                  </a:lnTo>
                  <a:lnTo>
                    <a:pt x="1645" y="378"/>
                  </a:lnTo>
                  <a:lnTo>
                    <a:pt x="1565" y="458"/>
                  </a:lnTo>
                  <a:lnTo>
                    <a:pt x="1484" y="539"/>
                  </a:lnTo>
                  <a:lnTo>
                    <a:pt x="1430" y="620"/>
                  </a:lnTo>
                  <a:lnTo>
                    <a:pt x="1376" y="728"/>
                  </a:lnTo>
                  <a:lnTo>
                    <a:pt x="1349" y="944"/>
                  </a:lnTo>
                  <a:lnTo>
                    <a:pt x="1349" y="1160"/>
                  </a:lnTo>
                  <a:lnTo>
                    <a:pt x="1349" y="1348"/>
                  </a:lnTo>
                  <a:lnTo>
                    <a:pt x="1376" y="1510"/>
                  </a:lnTo>
                  <a:lnTo>
                    <a:pt x="1430" y="1672"/>
                  </a:lnTo>
                  <a:lnTo>
                    <a:pt x="1457" y="1807"/>
                  </a:lnTo>
                  <a:lnTo>
                    <a:pt x="1430" y="1969"/>
                  </a:lnTo>
                  <a:lnTo>
                    <a:pt x="1349" y="2130"/>
                  </a:lnTo>
                  <a:lnTo>
                    <a:pt x="1295" y="2184"/>
                  </a:lnTo>
                  <a:lnTo>
                    <a:pt x="1214" y="2265"/>
                  </a:lnTo>
                  <a:lnTo>
                    <a:pt x="971" y="2103"/>
                  </a:lnTo>
                  <a:lnTo>
                    <a:pt x="675" y="1915"/>
                  </a:lnTo>
                  <a:lnTo>
                    <a:pt x="513" y="1834"/>
                  </a:lnTo>
                  <a:lnTo>
                    <a:pt x="378" y="1807"/>
                  </a:lnTo>
                  <a:lnTo>
                    <a:pt x="216" y="1780"/>
                  </a:lnTo>
                  <a:lnTo>
                    <a:pt x="81" y="1807"/>
                  </a:lnTo>
                  <a:lnTo>
                    <a:pt x="28" y="1861"/>
                  </a:lnTo>
                  <a:lnTo>
                    <a:pt x="1" y="1915"/>
                  </a:lnTo>
                  <a:lnTo>
                    <a:pt x="1" y="1969"/>
                  </a:lnTo>
                  <a:lnTo>
                    <a:pt x="1" y="2049"/>
                  </a:lnTo>
                  <a:lnTo>
                    <a:pt x="28" y="2184"/>
                  </a:lnTo>
                  <a:lnTo>
                    <a:pt x="81" y="2292"/>
                  </a:lnTo>
                  <a:lnTo>
                    <a:pt x="270" y="2589"/>
                  </a:lnTo>
                  <a:lnTo>
                    <a:pt x="513" y="2831"/>
                  </a:lnTo>
                  <a:lnTo>
                    <a:pt x="648" y="2939"/>
                  </a:lnTo>
                  <a:lnTo>
                    <a:pt x="783" y="3020"/>
                  </a:lnTo>
                  <a:lnTo>
                    <a:pt x="944" y="3101"/>
                  </a:lnTo>
                  <a:lnTo>
                    <a:pt x="1133" y="3128"/>
                  </a:lnTo>
                  <a:lnTo>
                    <a:pt x="1160" y="3317"/>
                  </a:lnTo>
                  <a:lnTo>
                    <a:pt x="1214" y="3506"/>
                  </a:lnTo>
                  <a:lnTo>
                    <a:pt x="1322" y="3667"/>
                  </a:lnTo>
                  <a:lnTo>
                    <a:pt x="1430" y="3829"/>
                  </a:lnTo>
                  <a:lnTo>
                    <a:pt x="1565" y="3991"/>
                  </a:lnTo>
                  <a:lnTo>
                    <a:pt x="1699" y="4126"/>
                  </a:lnTo>
                  <a:lnTo>
                    <a:pt x="1861" y="4234"/>
                  </a:lnTo>
                  <a:lnTo>
                    <a:pt x="2050" y="4314"/>
                  </a:lnTo>
                  <a:lnTo>
                    <a:pt x="2535" y="4476"/>
                  </a:lnTo>
                  <a:lnTo>
                    <a:pt x="2616" y="4530"/>
                  </a:lnTo>
                  <a:lnTo>
                    <a:pt x="2805" y="4557"/>
                  </a:lnTo>
                  <a:lnTo>
                    <a:pt x="3021" y="4557"/>
                  </a:lnTo>
                  <a:lnTo>
                    <a:pt x="3209" y="4503"/>
                  </a:lnTo>
                  <a:lnTo>
                    <a:pt x="3371" y="4395"/>
                  </a:lnTo>
                  <a:lnTo>
                    <a:pt x="3452" y="4314"/>
                  </a:lnTo>
                  <a:lnTo>
                    <a:pt x="3641" y="4153"/>
                  </a:lnTo>
                  <a:lnTo>
                    <a:pt x="3803" y="3964"/>
                  </a:lnTo>
                  <a:lnTo>
                    <a:pt x="3938" y="3748"/>
                  </a:lnTo>
                  <a:lnTo>
                    <a:pt x="4072" y="3532"/>
                  </a:lnTo>
                  <a:lnTo>
                    <a:pt x="4153" y="3290"/>
                  </a:lnTo>
                  <a:lnTo>
                    <a:pt x="4207" y="3047"/>
                  </a:lnTo>
                  <a:lnTo>
                    <a:pt x="4234" y="2804"/>
                  </a:lnTo>
                  <a:lnTo>
                    <a:pt x="4261" y="2535"/>
                  </a:lnTo>
                  <a:lnTo>
                    <a:pt x="4180" y="1375"/>
                  </a:lnTo>
                  <a:lnTo>
                    <a:pt x="4180" y="1160"/>
                  </a:lnTo>
                  <a:lnTo>
                    <a:pt x="4045" y="1106"/>
                  </a:lnTo>
                  <a:lnTo>
                    <a:pt x="3857" y="1052"/>
                  </a:lnTo>
                  <a:lnTo>
                    <a:pt x="3614" y="1052"/>
                  </a:lnTo>
                  <a:lnTo>
                    <a:pt x="3722" y="944"/>
                  </a:lnTo>
                  <a:lnTo>
                    <a:pt x="3857" y="890"/>
                  </a:lnTo>
                  <a:lnTo>
                    <a:pt x="3991" y="890"/>
                  </a:lnTo>
                  <a:lnTo>
                    <a:pt x="4126" y="917"/>
                  </a:lnTo>
                  <a:lnTo>
                    <a:pt x="4153" y="944"/>
                  </a:lnTo>
                  <a:lnTo>
                    <a:pt x="4126" y="566"/>
                  </a:lnTo>
                  <a:lnTo>
                    <a:pt x="4072" y="162"/>
                  </a:lnTo>
                  <a:lnTo>
                    <a:pt x="3830" y="81"/>
                  </a:lnTo>
                  <a:lnTo>
                    <a:pt x="3587" y="27"/>
                  </a:lnTo>
                  <a:lnTo>
                    <a:pt x="3290" y="0"/>
                  </a:lnTo>
                  <a:close/>
                </a:path>
              </a:pathLst>
            </a:custGeom>
            <a:solidFill>
              <a:srgbClr val="FFD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8" name="Google Shape;11768;p75"/>
            <p:cNvSpPr/>
            <p:nvPr/>
          </p:nvSpPr>
          <p:spPr>
            <a:xfrm>
              <a:off x="1455802" y="2208046"/>
              <a:ext cx="53196" cy="46547"/>
            </a:xfrm>
            <a:custGeom>
              <a:avLst/>
              <a:gdLst/>
              <a:ahLst/>
              <a:cxnLst/>
              <a:rect l="l" t="t" r="r" b="b"/>
              <a:pathLst>
                <a:path w="864" h="756" extrusionOk="0">
                  <a:moveTo>
                    <a:pt x="81" y="1"/>
                  </a:moveTo>
                  <a:lnTo>
                    <a:pt x="0" y="27"/>
                  </a:lnTo>
                  <a:lnTo>
                    <a:pt x="54" y="54"/>
                  </a:lnTo>
                  <a:lnTo>
                    <a:pt x="135" y="81"/>
                  </a:lnTo>
                  <a:lnTo>
                    <a:pt x="243" y="162"/>
                  </a:lnTo>
                  <a:lnTo>
                    <a:pt x="459" y="324"/>
                  </a:lnTo>
                  <a:lnTo>
                    <a:pt x="486" y="351"/>
                  </a:lnTo>
                  <a:lnTo>
                    <a:pt x="459" y="378"/>
                  </a:lnTo>
                  <a:lnTo>
                    <a:pt x="405" y="378"/>
                  </a:lnTo>
                  <a:lnTo>
                    <a:pt x="378" y="432"/>
                  </a:lnTo>
                  <a:lnTo>
                    <a:pt x="351" y="486"/>
                  </a:lnTo>
                  <a:lnTo>
                    <a:pt x="351" y="540"/>
                  </a:lnTo>
                  <a:lnTo>
                    <a:pt x="513" y="540"/>
                  </a:lnTo>
                  <a:lnTo>
                    <a:pt x="593" y="513"/>
                  </a:lnTo>
                  <a:lnTo>
                    <a:pt x="620" y="486"/>
                  </a:lnTo>
                  <a:lnTo>
                    <a:pt x="647" y="540"/>
                  </a:lnTo>
                  <a:lnTo>
                    <a:pt x="863" y="756"/>
                  </a:lnTo>
                  <a:lnTo>
                    <a:pt x="836" y="594"/>
                  </a:lnTo>
                  <a:lnTo>
                    <a:pt x="782" y="459"/>
                  </a:lnTo>
                  <a:lnTo>
                    <a:pt x="701" y="324"/>
                  </a:lnTo>
                  <a:lnTo>
                    <a:pt x="593" y="189"/>
                  </a:lnTo>
                  <a:lnTo>
                    <a:pt x="459" y="108"/>
                  </a:lnTo>
                  <a:lnTo>
                    <a:pt x="297" y="27"/>
                  </a:lnTo>
                  <a:lnTo>
                    <a:pt x="162" y="1"/>
                  </a:lnTo>
                  <a:close/>
                </a:path>
              </a:pathLst>
            </a:custGeom>
            <a:solidFill>
              <a:srgbClr val="E39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9" name="Google Shape;11769;p75"/>
            <p:cNvSpPr/>
            <p:nvPr/>
          </p:nvSpPr>
          <p:spPr>
            <a:xfrm>
              <a:off x="746887" y="4512485"/>
              <a:ext cx="109595" cy="39897"/>
            </a:xfrm>
            <a:custGeom>
              <a:avLst/>
              <a:gdLst/>
              <a:ahLst/>
              <a:cxnLst/>
              <a:rect l="l" t="t" r="r" b="b"/>
              <a:pathLst>
                <a:path w="1780" h="648" extrusionOk="0">
                  <a:moveTo>
                    <a:pt x="782" y="0"/>
                  </a:moveTo>
                  <a:lnTo>
                    <a:pt x="351" y="54"/>
                  </a:lnTo>
                  <a:lnTo>
                    <a:pt x="0" y="135"/>
                  </a:lnTo>
                  <a:lnTo>
                    <a:pt x="108" y="243"/>
                  </a:lnTo>
                  <a:lnTo>
                    <a:pt x="243" y="351"/>
                  </a:lnTo>
                  <a:lnTo>
                    <a:pt x="378" y="459"/>
                  </a:lnTo>
                  <a:lnTo>
                    <a:pt x="539" y="539"/>
                  </a:lnTo>
                  <a:lnTo>
                    <a:pt x="728" y="593"/>
                  </a:lnTo>
                  <a:lnTo>
                    <a:pt x="890" y="620"/>
                  </a:lnTo>
                  <a:lnTo>
                    <a:pt x="1079" y="647"/>
                  </a:lnTo>
                  <a:lnTo>
                    <a:pt x="1241" y="647"/>
                  </a:lnTo>
                  <a:lnTo>
                    <a:pt x="1429" y="620"/>
                  </a:lnTo>
                  <a:lnTo>
                    <a:pt x="1780" y="512"/>
                  </a:lnTo>
                  <a:lnTo>
                    <a:pt x="1672" y="432"/>
                  </a:lnTo>
                  <a:lnTo>
                    <a:pt x="1348" y="135"/>
                  </a:lnTo>
                  <a:lnTo>
                    <a:pt x="121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0" name="Google Shape;11770;p75"/>
            <p:cNvSpPr/>
            <p:nvPr/>
          </p:nvSpPr>
          <p:spPr>
            <a:xfrm>
              <a:off x="680454" y="4421177"/>
              <a:ext cx="83058" cy="31585"/>
            </a:xfrm>
            <a:custGeom>
              <a:avLst/>
              <a:gdLst/>
              <a:ahLst/>
              <a:cxnLst/>
              <a:rect l="l" t="t" r="r" b="b"/>
              <a:pathLst>
                <a:path w="1349" h="513" extrusionOk="0">
                  <a:moveTo>
                    <a:pt x="1214" y="0"/>
                  </a:moveTo>
                  <a:lnTo>
                    <a:pt x="890" y="27"/>
                  </a:lnTo>
                  <a:lnTo>
                    <a:pt x="432" y="54"/>
                  </a:lnTo>
                  <a:lnTo>
                    <a:pt x="216" y="81"/>
                  </a:lnTo>
                  <a:lnTo>
                    <a:pt x="0" y="135"/>
                  </a:lnTo>
                  <a:lnTo>
                    <a:pt x="81" y="324"/>
                  </a:lnTo>
                  <a:lnTo>
                    <a:pt x="189" y="512"/>
                  </a:lnTo>
                  <a:lnTo>
                    <a:pt x="324" y="431"/>
                  </a:lnTo>
                  <a:lnTo>
                    <a:pt x="567" y="324"/>
                  </a:lnTo>
                  <a:lnTo>
                    <a:pt x="782" y="297"/>
                  </a:lnTo>
                  <a:lnTo>
                    <a:pt x="1268" y="297"/>
                  </a:lnTo>
                  <a:lnTo>
                    <a:pt x="1349" y="324"/>
                  </a:lnTo>
                  <a:lnTo>
                    <a:pt x="1214" y="27"/>
                  </a:lnTo>
                  <a:lnTo>
                    <a:pt x="121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1" name="Google Shape;11771;p75"/>
            <p:cNvSpPr/>
            <p:nvPr/>
          </p:nvSpPr>
          <p:spPr>
            <a:xfrm>
              <a:off x="720289" y="4482562"/>
              <a:ext cx="98019" cy="29985"/>
            </a:xfrm>
            <a:custGeom>
              <a:avLst/>
              <a:gdLst/>
              <a:ahLst/>
              <a:cxnLst/>
              <a:rect l="l" t="t" r="r" b="b"/>
              <a:pathLst>
                <a:path w="1592" h="487" extrusionOk="0">
                  <a:moveTo>
                    <a:pt x="864" y="1"/>
                  </a:moveTo>
                  <a:lnTo>
                    <a:pt x="432" y="55"/>
                  </a:lnTo>
                  <a:lnTo>
                    <a:pt x="1" y="163"/>
                  </a:lnTo>
                  <a:lnTo>
                    <a:pt x="135" y="324"/>
                  </a:lnTo>
                  <a:lnTo>
                    <a:pt x="297" y="486"/>
                  </a:lnTo>
                  <a:lnTo>
                    <a:pt x="513" y="405"/>
                  </a:lnTo>
                  <a:lnTo>
                    <a:pt x="756" y="351"/>
                  </a:lnTo>
                  <a:lnTo>
                    <a:pt x="998" y="324"/>
                  </a:lnTo>
                  <a:lnTo>
                    <a:pt x="1241" y="324"/>
                  </a:lnTo>
                  <a:lnTo>
                    <a:pt x="1403" y="378"/>
                  </a:lnTo>
                  <a:lnTo>
                    <a:pt x="1592" y="432"/>
                  </a:lnTo>
                  <a:lnTo>
                    <a:pt x="118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2" name="Google Shape;11772;p75"/>
            <p:cNvSpPr/>
            <p:nvPr/>
          </p:nvSpPr>
          <p:spPr>
            <a:xfrm>
              <a:off x="695415" y="4451038"/>
              <a:ext cx="91370" cy="33248"/>
            </a:xfrm>
            <a:custGeom>
              <a:avLst/>
              <a:gdLst/>
              <a:ahLst/>
              <a:cxnLst/>
              <a:rect l="l" t="t" r="r" b="b"/>
              <a:pathLst>
                <a:path w="1484" h="540" extrusionOk="0">
                  <a:moveTo>
                    <a:pt x="1025" y="0"/>
                  </a:moveTo>
                  <a:lnTo>
                    <a:pt x="566" y="27"/>
                  </a:lnTo>
                  <a:lnTo>
                    <a:pt x="351" y="54"/>
                  </a:lnTo>
                  <a:lnTo>
                    <a:pt x="135" y="81"/>
                  </a:lnTo>
                  <a:lnTo>
                    <a:pt x="0" y="135"/>
                  </a:lnTo>
                  <a:lnTo>
                    <a:pt x="297" y="540"/>
                  </a:lnTo>
                  <a:lnTo>
                    <a:pt x="351" y="513"/>
                  </a:lnTo>
                  <a:lnTo>
                    <a:pt x="566" y="405"/>
                  </a:lnTo>
                  <a:lnTo>
                    <a:pt x="809" y="351"/>
                  </a:lnTo>
                  <a:lnTo>
                    <a:pt x="1025" y="324"/>
                  </a:lnTo>
                  <a:lnTo>
                    <a:pt x="1268" y="351"/>
                  </a:lnTo>
                  <a:lnTo>
                    <a:pt x="1483" y="405"/>
                  </a:lnTo>
                  <a:lnTo>
                    <a:pt x="121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3" name="Google Shape;11773;p75"/>
            <p:cNvSpPr/>
            <p:nvPr/>
          </p:nvSpPr>
          <p:spPr>
            <a:xfrm>
              <a:off x="673804" y="4343106"/>
              <a:ext cx="88045" cy="76470"/>
            </a:xfrm>
            <a:custGeom>
              <a:avLst/>
              <a:gdLst/>
              <a:ahLst/>
              <a:cxnLst/>
              <a:rect l="l" t="t" r="r" b="b"/>
              <a:pathLst>
                <a:path w="1430" h="1242" extrusionOk="0">
                  <a:moveTo>
                    <a:pt x="594" y="1"/>
                  </a:moveTo>
                  <a:lnTo>
                    <a:pt x="432" y="28"/>
                  </a:lnTo>
                  <a:lnTo>
                    <a:pt x="324" y="82"/>
                  </a:lnTo>
                  <a:lnTo>
                    <a:pt x="243" y="136"/>
                  </a:lnTo>
                  <a:lnTo>
                    <a:pt x="162" y="243"/>
                  </a:lnTo>
                  <a:lnTo>
                    <a:pt x="82" y="351"/>
                  </a:lnTo>
                  <a:lnTo>
                    <a:pt x="28" y="486"/>
                  </a:lnTo>
                  <a:lnTo>
                    <a:pt x="1" y="648"/>
                  </a:lnTo>
                  <a:lnTo>
                    <a:pt x="1" y="810"/>
                  </a:lnTo>
                  <a:lnTo>
                    <a:pt x="28" y="1025"/>
                  </a:lnTo>
                  <a:lnTo>
                    <a:pt x="55" y="1214"/>
                  </a:lnTo>
                  <a:lnTo>
                    <a:pt x="55" y="1241"/>
                  </a:lnTo>
                  <a:lnTo>
                    <a:pt x="297" y="1133"/>
                  </a:lnTo>
                  <a:lnTo>
                    <a:pt x="540" y="1106"/>
                  </a:lnTo>
                  <a:lnTo>
                    <a:pt x="756" y="1079"/>
                  </a:lnTo>
                  <a:lnTo>
                    <a:pt x="998" y="1106"/>
                  </a:lnTo>
                  <a:lnTo>
                    <a:pt x="1322" y="1187"/>
                  </a:lnTo>
                  <a:lnTo>
                    <a:pt x="1376" y="917"/>
                  </a:lnTo>
                  <a:lnTo>
                    <a:pt x="1403" y="756"/>
                  </a:lnTo>
                  <a:lnTo>
                    <a:pt x="1430" y="567"/>
                  </a:lnTo>
                  <a:lnTo>
                    <a:pt x="1403" y="432"/>
                  </a:lnTo>
                  <a:lnTo>
                    <a:pt x="1376" y="297"/>
                  </a:lnTo>
                  <a:lnTo>
                    <a:pt x="1295" y="189"/>
                  </a:lnTo>
                  <a:lnTo>
                    <a:pt x="1160" y="109"/>
                  </a:lnTo>
                  <a:lnTo>
                    <a:pt x="971" y="28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4" name="Google Shape;11774;p75"/>
            <p:cNvSpPr/>
            <p:nvPr/>
          </p:nvSpPr>
          <p:spPr>
            <a:xfrm>
              <a:off x="678791" y="4439401"/>
              <a:ext cx="106331" cy="28322"/>
            </a:xfrm>
            <a:custGeom>
              <a:avLst/>
              <a:gdLst/>
              <a:ahLst/>
              <a:cxnLst/>
              <a:rect l="l" t="t" r="r" b="b"/>
              <a:pathLst>
                <a:path w="1727" h="460" extrusionOk="0">
                  <a:moveTo>
                    <a:pt x="809" y="1"/>
                  </a:moveTo>
                  <a:lnTo>
                    <a:pt x="594" y="28"/>
                  </a:lnTo>
                  <a:lnTo>
                    <a:pt x="351" y="135"/>
                  </a:lnTo>
                  <a:lnTo>
                    <a:pt x="216" y="216"/>
                  </a:lnTo>
                  <a:lnTo>
                    <a:pt x="54" y="351"/>
                  </a:lnTo>
                  <a:lnTo>
                    <a:pt x="1" y="459"/>
                  </a:lnTo>
                  <a:lnTo>
                    <a:pt x="108" y="405"/>
                  </a:lnTo>
                  <a:lnTo>
                    <a:pt x="270" y="324"/>
                  </a:lnTo>
                  <a:lnTo>
                    <a:pt x="405" y="270"/>
                  </a:lnTo>
                  <a:lnTo>
                    <a:pt x="621" y="243"/>
                  </a:lnTo>
                  <a:lnTo>
                    <a:pt x="836" y="216"/>
                  </a:lnTo>
                  <a:lnTo>
                    <a:pt x="1295" y="189"/>
                  </a:lnTo>
                  <a:lnTo>
                    <a:pt x="1484" y="189"/>
                  </a:lnTo>
                  <a:lnTo>
                    <a:pt x="1726" y="216"/>
                  </a:lnTo>
                  <a:lnTo>
                    <a:pt x="1565" y="109"/>
                  </a:lnTo>
                  <a:lnTo>
                    <a:pt x="1376" y="28"/>
                  </a:lnTo>
                  <a:lnTo>
                    <a:pt x="129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5" name="Google Shape;11775;p75"/>
            <p:cNvSpPr/>
            <p:nvPr/>
          </p:nvSpPr>
          <p:spPr>
            <a:xfrm>
              <a:off x="693753" y="4470925"/>
              <a:ext cx="107932" cy="29985"/>
            </a:xfrm>
            <a:custGeom>
              <a:avLst/>
              <a:gdLst/>
              <a:ahLst/>
              <a:cxnLst/>
              <a:rect l="l" t="t" r="r" b="b"/>
              <a:pathLst>
                <a:path w="1753" h="487" extrusionOk="0">
                  <a:moveTo>
                    <a:pt x="1052" y="1"/>
                  </a:moveTo>
                  <a:lnTo>
                    <a:pt x="836" y="28"/>
                  </a:lnTo>
                  <a:lnTo>
                    <a:pt x="593" y="82"/>
                  </a:lnTo>
                  <a:lnTo>
                    <a:pt x="378" y="190"/>
                  </a:lnTo>
                  <a:lnTo>
                    <a:pt x="324" y="217"/>
                  </a:lnTo>
                  <a:lnTo>
                    <a:pt x="108" y="379"/>
                  </a:lnTo>
                  <a:lnTo>
                    <a:pt x="0" y="486"/>
                  </a:lnTo>
                  <a:lnTo>
                    <a:pt x="0" y="486"/>
                  </a:lnTo>
                  <a:lnTo>
                    <a:pt x="135" y="432"/>
                  </a:lnTo>
                  <a:lnTo>
                    <a:pt x="432" y="352"/>
                  </a:lnTo>
                  <a:lnTo>
                    <a:pt x="863" y="244"/>
                  </a:lnTo>
                  <a:lnTo>
                    <a:pt x="1295" y="190"/>
                  </a:lnTo>
                  <a:lnTo>
                    <a:pt x="1753" y="190"/>
                  </a:lnTo>
                  <a:lnTo>
                    <a:pt x="1510" y="82"/>
                  </a:lnTo>
                  <a:lnTo>
                    <a:pt x="1295" y="28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6" name="Google Shape;11776;p75"/>
            <p:cNvSpPr/>
            <p:nvPr/>
          </p:nvSpPr>
          <p:spPr>
            <a:xfrm>
              <a:off x="715302" y="4502511"/>
              <a:ext cx="107994" cy="28261"/>
            </a:xfrm>
            <a:custGeom>
              <a:avLst/>
              <a:gdLst/>
              <a:ahLst/>
              <a:cxnLst/>
              <a:rect l="l" t="t" r="r" b="b"/>
              <a:pathLst>
                <a:path w="1754" h="459" extrusionOk="0">
                  <a:moveTo>
                    <a:pt x="1079" y="0"/>
                  </a:moveTo>
                  <a:lnTo>
                    <a:pt x="837" y="27"/>
                  </a:lnTo>
                  <a:lnTo>
                    <a:pt x="594" y="81"/>
                  </a:lnTo>
                  <a:lnTo>
                    <a:pt x="378" y="162"/>
                  </a:lnTo>
                  <a:lnTo>
                    <a:pt x="243" y="243"/>
                  </a:lnTo>
                  <a:lnTo>
                    <a:pt x="109" y="351"/>
                  </a:lnTo>
                  <a:lnTo>
                    <a:pt x="1" y="459"/>
                  </a:lnTo>
                  <a:lnTo>
                    <a:pt x="190" y="405"/>
                  </a:lnTo>
                  <a:lnTo>
                    <a:pt x="459" y="324"/>
                  </a:lnTo>
                  <a:lnTo>
                    <a:pt x="513" y="297"/>
                  </a:lnTo>
                  <a:lnTo>
                    <a:pt x="864" y="216"/>
                  </a:lnTo>
                  <a:lnTo>
                    <a:pt x="1295" y="162"/>
                  </a:lnTo>
                  <a:lnTo>
                    <a:pt x="1754" y="162"/>
                  </a:lnTo>
                  <a:lnTo>
                    <a:pt x="1673" y="108"/>
                  </a:lnTo>
                  <a:lnTo>
                    <a:pt x="1484" y="54"/>
                  </a:lnTo>
                  <a:lnTo>
                    <a:pt x="132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7" name="Google Shape;11777;p75"/>
            <p:cNvSpPr/>
            <p:nvPr/>
          </p:nvSpPr>
          <p:spPr>
            <a:xfrm>
              <a:off x="655579" y="4409540"/>
              <a:ext cx="107932" cy="28261"/>
            </a:xfrm>
            <a:custGeom>
              <a:avLst/>
              <a:gdLst/>
              <a:ahLst/>
              <a:cxnLst/>
              <a:rect l="l" t="t" r="r" b="b"/>
              <a:pathLst>
                <a:path w="1753" h="459" extrusionOk="0">
                  <a:moveTo>
                    <a:pt x="1052" y="0"/>
                  </a:moveTo>
                  <a:lnTo>
                    <a:pt x="836" y="27"/>
                  </a:lnTo>
                  <a:lnTo>
                    <a:pt x="593" y="54"/>
                  </a:lnTo>
                  <a:lnTo>
                    <a:pt x="351" y="162"/>
                  </a:lnTo>
                  <a:lnTo>
                    <a:pt x="216" y="243"/>
                  </a:lnTo>
                  <a:lnTo>
                    <a:pt x="81" y="351"/>
                  </a:lnTo>
                  <a:lnTo>
                    <a:pt x="0" y="459"/>
                  </a:lnTo>
                  <a:lnTo>
                    <a:pt x="135" y="405"/>
                  </a:lnTo>
                  <a:lnTo>
                    <a:pt x="404" y="324"/>
                  </a:lnTo>
                  <a:lnTo>
                    <a:pt x="620" y="270"/>
                  </a:lnTo>
                  <a:lnTo>
                    <a:pt x="836" y="243"/>
                  </a:lnTo>
                  <a:lnTo>
                    <a:pt x="1294" y="216"/>
                  </a:lnTo>
                  <a:lnTo>
                    <a:pt x="1618" y="189"/>
                  </a:lnTo>
                  <a:lnTo>
                    <a:pt x="1753" y="162"/>
                  </a:lnTo>
                  <a:lnTo>
                    <a:pt x="1618" y="108"/>
                  </a:lnTo>
                  <a:lnTo>
                    <a:pt x="1294" y="27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8" name="Google Shape;11778;p75"/>
            <p:cNvSpPr/>
            <p:nvPr/>
          </p:nvSpPr>
          <p:spPr>
            <a:xfrm>
              <a:off x="3018074" y="2304341"/>
              <a:ext cx="3386" cy="8374"/>
            </a:xfrm>
            <a:custGeom>
              <a:avLst/>
              <a:gdLst/>
              <a:ahLst/>
              <a:cxnLst/>
              <a:rect l="l" t="t" r="r" b="b"/>
              <a:pathLst>
                <a:path w="55" h="136" extrusionOk="0">
                  <a:moveTo>
                    <a:pt x="27" y="0"/>
                  </a:moveTo>
                  <a:lnTo>
                    <a:pt x="0" y="135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5941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9" name="Google Shape;11779;p75"/>
            <p:cNvSpPr/>
            <p:nvPr/>
          </p:nvSpPr>
          <p:spPr>
            <a:xfrm>
              <a:off x="3011425" y="2237907"/>
              <a:ext cx="234151" cy="156142"/>
            </a:xfrm>
            <a:custGeom>
              <a:avLst/>
              <a:gdLst/>
              <a:ahLst/>
              <a:cxnLst/>
              <a:rect l="l" t="t" r="r" b="b"/>
              <a:pathLst>
                <a:path w="3803" h="2536" extrusionOk="0">
                  <a:moveTo>
                    <a:pt x="3102" y="1"/>
                  </a:moveTo>
                  <a:lnTo>
                    <a:pt x="2886" y="136"/>
                  </a:lnTo>
                  <a:lnTo>
                    <a:pt x="2643" y="271"/>
                  </a:lnTo>
                  <a:lnTo>
                    <a:pt x="2913" y="163"/>
                  </a:lnTo>
                  <a:lnTo>
                    <a:pt x="2832" y="540"/>
                  </a:lnTo>
                  <a:lnTo>
                    <a:pt x="2697" y="837"/>
                  </a:lnTo>
                  <a:lnTo>
                    <a:pt x="2535" y="1053"/>
                  </a:lnTo>
                  <a:lnTo>
                    <a:pt x="2347" y="1241"/>
                  </a:lnTo>
                  <a:lnTo>
                    <a:pt x="2131" y="1376"/>
                  </a:lnTo>
                  <a:lnTo>
                    <a:pt x="1915" y="1484"/>
                  </a:lnTo>
                  <a:lnTo>
                    <a:pt x="1645" y="1538"/>
                  </a:lnTo>
                  <a:lnTo>
                    <a:pt x="1403" y="1565"/>
                  </a:lnTo>
                  <a:lnTo>
                    <a:pt x="1160" y="1565"/>
                  </a:lnTo>
                  <a:lnTo>
                    <a:pt x="917" y="1538"/>
                  </a:lnTo>
                  <a:lnTo>
                    <a:pt x="486" y="1457"/>
                  </a:lnTo>
                  <a:lnTo>
                    <a:pt x="189" y="1376"/>
                  </a:lnTo>
                  <a:lnTo>
                    <a:pt x="55" y="1322"/>
                  </a:lnTo>
                  <a:lnTo>
                    <a:pt x="1" y="1457"/>
                  </a:lnTo>
                  <a:lnTo>
                    <a:pt x="1" y="1538"/>
                  </a:lnTo>
                  <a:lnTo>
                    <a:pt x="1" y="1592"/>
                  </a:lnTo>
                  <a:lnTo>
                    <a:pt x="28" y="1700"/>
                  </a:lnTo>
                  <a:lnTo>
                    <a:pt x="135" y="1888"/>
                  </a:lnTo>
                  <a:lnTo>
                    <a:pt x="243" y="1996"/>
                  </a:lnTo>
                  <a:lnTo>
                    <a:pt x="351" y="2104"/>
                  </a:lnTo>
                  <a:lnTo>
                    <a:pt x="567" y="2266"/>
                  </a:lnTo>
                  <a:lnTo>
                    <a:pt x="863" y="2401"/>
                  </a:lnTo>
                  <a:lnTo>
                    <a:pt x="1052" y="2455"/>
                  </a:lnTo>
                  <a:lnTo>
                    <a:pt x="1241" y="2482"/>
                  </a:lnTo>
                  <a:lnTo>
                    <a:pt x="1484" y="2509"/>
                  </a:lnTo>
                  <a:lnTo>
                    <a:pt x="1726" y="2536"/>
                  </a:lnTo>
                  <a:lnTo>
                    <a:pt x="1996" y="2509"/>
                  </a:lnTo>
                  <a:lnTo>
                    <a:pt x="2239" y="2482"/>
                  </a:lnTo>
                  <a:lnTo>
                    <a:pt x="2481" y="2428"/>
                  </a:lnTo>
                  <a:lnTo>
                    <a:pt x="2697" y="2347"/>
                  </a:lnTo>
                  <a:lnTo>
                    <a:pt x="2886" y="2239"/>
                  </a:lnTo>
                  <a:lnTo>
                    <a:pt x="3048" y="2131"/>
                  </a:lnTo>
                  <a:lnTo>
                    <a:pt x="3209" y="1996"/>
                  </a:lnTo>
                  <a:lnTo>
                    <a:pt x="3344" y="1888"/>
                  </a:lnTo>
                  <a:lnTo>
                    <a:pt x="3533" y="1673"/>
                  </a:lnTo>
                  <a:lnTo>
                    <a:pt x="3668" y="1457"/>
                  </a:lnTo>
                  <a:lnTo>
                    <a:pt x="3803" y="1241"/>
                  </a:lnTo>
                  <a:lnTo>
                    <a:pt x="3803" y="1133"/>
                  </a:lnTo>
                  <a:lnTo>
                    <a:pt x="3776" y="864"/>
                  </a:lnTo>
                  <a:lnTo>
                    <a:pt x="3722" y="702"/>
                  </a:lnTo>
                  <a:lnTo>
                    <a:pt x="3641" y="540"/>
                  </a:lnTo>
                  <a:lnTo>
                    <a:pt x="3533" y="351"/>
                  </a:lnTo>
                  <a:lnTo>
                    <a:pt x="3398" y="190"/>
                  </a:lnTo>
                  <a:lnTo>
                    <a:pt x="3263" y="82"/>
                  </a:lnTo>
                  <a:lnTo>
                    <a:pt x="31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0" name="Google Shape;11780;p75"/>
            <p:cNvSpPr/>
            <p:nvPr/>
          </p:nvSpPr>
          <p:spPr>
            <a:xfrm>
              <a:off x="3014750" y="2247882"/>
              <a:ext cx="176029" cy="86383"/>
            </a:xfrm>
            <a:custGeom>
              <a:avLst/>
              <a:gdLst/>
              <a:ahLst/>
              <a:cxnLst/>
              <a:rect l="l" t="t" r="r" b="b"/>
              <a:pathLst>
                <a:path w="2859" h="1403" extrusionOk="0">
                  <a:moveTo>
                    <a:pt x="2859" y="1"/>
                  </a:moveTo>
                  <a:lnTo>
                    <a:pt x="2589" y="109"/>
                  </a:lnTo>
                  <a:lnTo>
                    <a:pt x="2400" y="162"/>
                  </a:lnTo>
                  <a:lnTo>
                    <a:pt x="2266" y="324"/>
                  </a:lnTo>
                  <a:lnTo>
                    <a:pt x="2158" y="486"/>
                  </a:lnTo>
                  <a:lnTo>
                    <a:pt x="1996" y="621"/>
                  </a:lnTo>
                  <a:lnTo>
                    <a:pt x="1834" y="729"/>
                  </a:lnTo>
                  <a:lnTo>
                    <a:pt x="1672" y="837"/>
                  </a:lnTo>
                  <a:lnTo>
                    <a:pt x="1511" y="917"/>
                  </a:lnTo>
                  <a:lnTo>
                    <a:pt x="1322" y="971"/>
                  </a:lnTo>
                  <a:lnTo>
                    <a:pt x="1133" y="1025"/>
                  </a:lnTo>
                  <a:lnTo>
                    <a:pt x="863" y="1079"/>
                  </a:lnTo>
                  <a:lnTo>
                    <a:pt x="594" y="1079"/>
                  </a:lnTo>
                  <a:lnTo>
                    <a:pt x="351" y="1025"/>
                  </a:lnTo>
                  <a:lnTo>
                    <a:pt x="108" y="917"/>
                  </a:lnTo>
                  <a:lnTo>
                    <a:pt x="54" y="1052"/>
                  </a:lnTo>
                  <a:lnTo>
                    <a:pt x="1" y="1160"/>
                  </a:lnTo>
                  <a:lnTo>
                    <a:pt x="135" y="1214"/>
                  </a:lnTo>
                  <a:lnTo>
                    <a:pt x="432" y="1295"/>
                  </a:lnTo>
                  <a:lnTo>
                    <a:pt x="863" y="1376"/>
                  </a:lnTo>
                  <a:lnTo>
                    <a:pt x="1106" y="1403"/>
                  </a:lnTo>
                  <a:lnTo>
                    <a:pt x="1349" y="1403"/>
                  </a:lnTo>
                  <a:lnTo>
                    <a:pt x="1591" y="1376"/>
                  </a:lnTo>
                  <a:lnTo>
                    <a:pt x="1861" y="1322"/>
                  </a:lnTo>
                  <a:lnTo>
                    <a:pt x="2077" y="1214"/>
                  </a:lnTo>
                  <a:lnTo>
                    <a:pt x="2293" y="1079"/>
                  </a:lnTo>
                  <a:lnTo>
                    <a:pt x="2481" y="891"/>
                  </a:lnTo>
                  <a:lnTo>
                    <a:pt x="2643" y="675"/>
                  </a:lnTo>
                  <a:lnTo>
                    <a:pt x="2778" y="378"/>
                  </a:lnTo>
                  <a:lnTo>
                    <a:pt x="285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1" name="Google Shape;11781;p75"/>
            <p:cNvSpPr/>
            <p:nvPr/>
          </p:nvSpPr>
          <p:spPr>
            <a:xfrm>
              <a:off x="2908480" y="2056953"/>
              <a:ext cx="49872" cy="116306"/>
            </a:xfrm>
            <a:custGeom>
              <a:avLst/>
              <a:gdLst/>
              <a:ahLst/>
              <a:cxnLst/>
              <a:rect l="l" t="t" r="r" b="b"/>
              <a:pathLst>
                <a:path w="810" h="1889" extrusionOk="0">
                  <a:moveTo>
                    <a:pt x="55" y="1"/>
                  </a:moveTo>
                  <a:lnTo>
                    <a:pt x="28" y="216"/>
                  </a:lnTo>
                  <a:lnTo>
                    <a:pt x="1" y="432"/>
                  </a:lnTo>
                  <a:lnTo>
                    <a:pt x="28" y="756"/>
                  </a:lnTo>
                  <a:lnTo>
                    <a:pt x="55" y="1025"/>
                  </a:lnTo>
                  <a:lnTo>
                    <a:pt x="136" y="1241"/>
                  </a:lnTo>
                  <a:lnTo>
                    <a:pt x="243" y="1430"/>
                  </a:lnTo>
                  <a:lnTo>
                    <a:pt x="378" y="1592"/>
                  </a:lnTo>
                  <a:lnTo>
                    <a:pt x="513" y="1726"/>
                  </a:lnTo>
                  <a:lnTo>
                    <a:pt x="648" y="1807"/>
                  </a:lnTo>
                  <a:lnTo>
                    <a:pt x="810" y="1888"/>
                  </a:lnTo>
                  <a:lnTo>
                    <a:pt x="783" y="1834"/>
                  </a:lnTo>
                  <a:lnTo>
                    <a:pt x="756" y="1295"/>
                  </a:lnTo>
                  <a:lnTo>
                    <a:pt x="729" y="1295"/>
                  </a:lnTo>
                  <a:lnTo>
                    <a:pt x="756" y="1214"/>
                  </a:lnTo>
                  <a:lnTo>
                    <a:pt x="756" y="702"/>
                  </a:lnTo>
                  <a:lnTo>
                    <a:pt x="756" y="486"/>
                  </a:lnTo>
                  <a:lnTo>
                    <a:pt x="540" y="405"/>
                  </a:lnTo>
                  <a:lnTo>
                    <a:pt x="351" y="297"/>
                  </a:lnTo>
                  <a:lnTo>
                    <a:pt x="190" y="162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rgbClr val="9A6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2" name="Google Shape;11782;p75"/>
            <p:cNvSpPr/>
            <p:nvPr/>
          </p:nvSpPr>
          <p:spPr>
            <a:xfrm>
              <a:off x="2954965" y="2046979"/>
              <a:ext cx="293935" cy="267399"/>
            </a:xfrm>
            <a:custGeom>
              <a:avLst/>
              <a:gdLst/>
              <a:ahLst/>
              <a:cxnLst/>
              <a:rect l="l" t="t" r="r" b="b"/>
              <a:pathLst>
                <a:path w="4774" h="4343" extrusionOk="0">
                  <a:moveTo>
                    <a:pt x="2347" y="1160"/>
                  </a:moveTo>
                  <a:lnTo>
                    <a:pt x="2536" y="1187"/>
                  </a:lnTo>
                  <a:lnTo>
                    <a:pt x="2724" y="1241"/>
                  </a:lnTo>
                  <a:lnTo>
                    <a:pt x="2859" y="1349"/>
                  </a:lnTo>
                  <a:lnTo>
                    <a:pt x="2994" y="1484"/>
                  </a:lnTo>
                  <a:lnTo>
                    <a:pt x="3075" y="1646"/>
                  </a:lnTo>
                  <a:lnTo>
                    <a:pt x="2751" y="1538"/>
                  </a:lnTo>
                  <a:lnTo>
                    <a:pt x="2482" y="1430"/>
                  </a:lnTo>
                  <a:lnTo>
                    <a:pt x="2347" y="1403"/>
                  </a:lnTo>
                  <a:lnTo>
                    <a:pt x="2212" y="1403"/>
                  </a:lnTo>
                  <a:lnTo>
                    <a:pt x="1888" y="1430"/>
                  </a:lnTo>
                  <a:lnTo>
                    <a:pt x="1996" y="1295"/>
                  </a:lnTo>
                  <a:lnTo>
                    <a:pt x="2158" y="1214"/>
                  </a:lnTo>
                  <a:lnTo>
                    <a:pt x="2347" y="1160"/>
                  </a:lnTo>
                  <a:close/>
                  <a:moveTo>
                    <a:pt x="729" y="1592"/>
                  </a:moveTo>
                  <a:lnTo>
                    <a:pt x="810" y="1619"/>
                  </a:lnTo>
                  <a:lnTo>
                    <a:pt x="891" y="1673"/>
                  </a:lnTo>
                  <a:lnTo>
                    <a:pt x="945" y="1727"/>
                  </a:lnTo>
                  <a:lnTo>
                    <a:pt x="972" y="1781"/>
                  </a:lnTo>
                  <a:lnTo>
                    <a:pt x="891" y="1754"/>
                  </a:lnTo>
                  <a:lnTo>
                    <a:pt x="675" y="1700"/>
                  </a:lnTo>
                  <a:lnTo>
                    <a:pt x="702" y="1754"/>
                  </a:lnTo>
                  <a:lnTo>
                    <a:pt x="729" y="1835"/>
                  </a:lnTo>
                  <a:lnTo>
                    <a:pt x="702" y="1888"/>
                  </a:lnTo>
                  <a:lnTo>
                    <a:pt x="675" y="1942"/>
                  </a:lnTo>
                  <a:lnTo>
                    <a:pt x="648" y="1996"/>
                  </a:lnTo>
                  <a:lnTo>
                    <a:pt x="594" y="2023"/>
                  </a:lnTo>
                  <a:lnTo>
                    <a:pt x="540" y="2023"/>
                  </a:lnTo>
                  <a:lnTo>
                    <a:pt x="486" y="1996"/>
                  </a:lnTo>
                  <a:lnTo>
                    <a:pt x="459" y="1942"/>
                  </a:lnTo>
                  <a:lnTo>
                    <a:pt x="459" y="1861"/>
                  </a:lnTo>
                  <a:lnTo>
                    <a:pt x="459" y="1781"/>
                  </a:lnTo>
                  <a:lnTo>
                    <a:pt x="486" y="1727"/>
                  </a:lnTo>
                  <a:lnTo>
                    <a:pt x="486" y="1700"/>
                  </a:lnTo>
                  <a:lnTo>
                    <a:pt x="351" y="1754"/>
                  </a:lnTo>
                  <a:lnTo>
                    <a:pt x="351" y="1754"/>
                  </a:lnTo>
                  <a:lnTo>
                    <a:pt x="486" y="1646"/>
                  </a:lnTo>
                  <a:lnTo>
                    <a:pt x="621" y="1592"/>
                  </a:lnTo>
                  <a:close/>
                  <a:moveTo>
                    <a:pt x="2266" y="1808"/>
                  </a:moveTo>
                  <a:lnTo>
                    <a:pt x="2374" y="1835"/>
                  </a:lnTo>
                  <a:lnTo>
                    <a:pt x="2428" y="1861"/>
                  </a:lnTo>
                  <a:lnTo>
                    <a:pt x="2482" y="1915"/>
                  </a:lnTo>
                  <a:lnTo>
                    <a:pt x="2536" y="1969"/>
                  </a:lnTo>
                  <a:lnTo>
                    <a:pt x="2455" y="1942"/>
                  </a:lnTo>
                  <a:lnTo>
                    <a:pt x="2266" y="1915"/>
                  </a:lnTo>
                  <a:lnTo>
                    <a:pt x="2293" y="2023"/>
                  </a:lnTo>
                  <a:lnTo>
                    <a:pt x="2293" y="2077"/>
                  </a:lnTo>
                  <a:lnTo>
                    <a:pt x="2266" y="2131"/>
                  </a:lnTo>
                  <a:lnTo>
                    <a:pt x="2212" y="2185"/>
                  </a:lnTo>
                  <a:lnTo>
                    <a:pt x="2158" y="2212"/>
                  </a:lnTo>
                  <a:lnTo>
                    <a:pt x="2104" y="2212"/>
                  </a:lnTo>
                  <a:lnTo>
                    <a:pt x="2077" y="2185"/>
                  </a:lnTo>
                  <a:lnTo>
                    <a:pt x="2023" y="2131"/>
                  </a:lnTo>
                  <a:lnTo>
                    <a:pt x="2023" y="2050"/>
                  </a:lnTo>
                  <a:lnTo>
                    <a:pt x="2023" y="1969"/>
                  </a:lnTo>
                  <a:lnTo>
                    <a:pt x="2050" y="1915"/>
                  </a:lnTo>
                  <a:lnTo>
                    <a:pt x="1996" y="1915"/>
                  </a:lnTo>
                  <a:lnTo>
                    <a:pt x="1915" y="1942"/>
                  </a:lnTo>
                  <a:lnTo>
                    <a:pt x="2050" y="1835"/>
                  </a:lnTo>
                  <a:lnTo>
                    <a:pt x="2158" y="1808"/>
                  </a:lnTo>
                  <a:close/>
                  <a:moveTo>
                    <a:pt x="4369" y="1484"/>
                  </a:moveTo>
                  <a:lnTo>
                    <a:pt x="4423" y="1511"/>
                  </a:lnTo>
                  <a:lnTo>
                    <a:pt x="4369" y="1538"/>
                  </a:lnTo>
                  <a:lnTo>
                    <a:pt x="4315" y="1565"/>
                  </a:lnTo>
                  <a:lnTo>
                    <a:pt x="4207" y="1673"/>
                  </a:lnTo>
                  <a:lnTo>
                    <a:pt x="3992" y="1861"/>
                  </a:lnTo>
                  <a:lnTo>
                    <a:pt x="3965" y="1888"/>
                  </a:lnTo>
                  <a:lnTo>
                    <a:pt x="3992" y="1888"/>
                  </a:lnTo>
                  <a:lnTo>
                    <a:pt x="4046" y="1915"/>
                  </a:lnTo>
                  <a:lnTo>
                    <a:pt x="4073" y="1942"/>
                  </a:lnTo>
                  <a:lnTo>
                    <a:pt x="4099" y="1996"/>
                  </a:lnTo>
                  <a:lnTo>
                    <a:pt x="4126" y="2050"/>
                  </a:lnTo>
                  <a:lnTo>
                    <a:pt x="4019" y="2077"/>
                  </a:lnTo>
                  <a:lnTo>
                    <a:pt x="3938" y="2050"/>
                  </a:lnTo>
                  <a:lnTo>
                    <a:pt x="3884" y="2023"/>
                  </a:lnTo>
                  <a:lnTo>
                    <a:pt x="3830" y="2023"/>
                  </a:lnTo>
                  <a:lnTo>
                    <a:pt x="3803" y="2050"/>
                  </a:lnTo>
                  <a:lnTo>
                    <a:pt x="3614" y="2293"/>
                  </a:lnTo>
                  <a:lnTo>
                    <a:pt x="3641" y="2131"/>
                  </a:lnTo>
                  <a:lnTo>
                    <a:pt x="3695" y="1996"/>
                  </a:lnTo>
                  <a:lnTo>
                    <a:pt x="3749" y="1861"/>
                  </a:lnTo>
                  <a:lnTo>
                    <a:pt x="3857" y="1727"/>
                  </a:lnTo>
                  <a:lnTo>
                    <a:pt x="3992" y="1619"/>
                  </a:lnTo>
                  <a:lnTo>
                    <a:pt x="4126" y="1538"/>
                  </a:lnTo>
                  <a:lnTo>
                    <a:pt x="4288" y="1511"/>
                  </a:lnTo>
                  <a:lnTo>
                    <a:pt x="4369" y="1484"/>
                  </a:lnTo>
                  <a:close/>
                  <a:moveTo>
                    <a:pt x="1268" y="1187"/>
                  </a:moveTo>
                  <a:lnTo>
                    <a:pt x="1268" y="1511"/>
                  </a:lnTo>
                  <a:lnTo>
                    <a:pt x="1241" y="1835"/>
                  </a:lnTo>
                  <a:lnTo>
                    <a:pt x="1160" y="2131"/>
                  </a:lnTo>
                  <a:lnTo>
                    <a:pt x="1025" y="2455"/>
                  </a:lnTo>
                  <a:lnTo>
                    <a:pt x="972" y="2590"/>
                  </a:lnTo>
                  <a:lnTo>
                    <a:pt x="945" y="2643"/>
                  </a:lnTo>
                  <a:lnTo>
                    <a:pt x="945" y="2697"/>
                  </a:lnTo>
                  <a:lnTo>
                    <a:pt x="945" y="2751"/>
                  </a:lnTo>
                  <a:lnTo>
                    <a:pt x="972" y="2805"/>
                  </a:lnTo>
                  <a:lnTo>
                    <a:pt x="1025" y="2859"/>
                  </a:lnTo>
                  <a:lnTo>
                    <a:pt x="1079" y="2886"/>
                  </a:lnTo>
                  <a:lnTo>
                    <a:pt x="1133" y="2886"/>
                  </a:lnTo>
                  <a:lnTo>
                    <a:pt x="1214" y="2913"/>
                  </a:lnTo>
                  <a:lnTo>
                    <a:pt x="1376" y="2940"/>
                  </a:lnTo>
                  <a:lnTo>
                    <a:pt x="1673" y="2940"/>
                  </a:lnTo>
                  <a:lnTo>
                    <a:pt x="1538" y="2994"/>
                  </a:lnTo>
                  <a:lnTo>
                    <a:pt x="1376" y="2994"/>
                  </a:lnTo>
                  <a:lnTo>
                    <a:pt x="1214" y="3021"/>
                  </a:lnTo>
                  <a:lnTo>
                    <a:pt x="1133" y="2994"/>
                  </a:lnTo>
                  <a:lnTo>
                    <a:pt x="1025" y="2994"/>
                  </a:lnTo>
                  <a:lnTo>
                    <a:pt x="945" y="2967"/>
                  </a:lnTo>
                  <a:lnTo>
                    <a:pt x="864" y="2886"/>
                  </a:lnTo>
                  <a:lnTo>
                    <a:pt x="810" y="2805"/>
                  </a:lnTo>
                  <a:lnTo>
                    <a:pt x="783" y="2724"/>
                  </a:lnTo>
                  <a:lnTo>
                    <a:pt x="810" y="2617"/>
                  </a:lnTo>
                  <a:lnTo>
                    <a:pt x="837" y="2509"/>
                  </a:lnTo>
                  <a:lnTo>
                    <a:pt x="891" y="2374"/>
                  </a:lnTo>
                  <a:lnTo>
                    <a:pt x="1025" y="2104"/>
                  </a:lnTo>
                  <a:lnTo>
                    <a:pt x="1133" y="1808"/>
                  </a:lnTo>
                  <a:lnTo>
                    <a:pt x="1268" y="1187"/>
                  </a:lnTo>
                  <a:close/>
                  <a:moveTo>
                    <a:pt x="1996" y="3183"/>
                  </a:moveTo>
                  <a:lnTo>
                    <a:pt x="2266" y="3237"/>
                  </a:lnTo>
                  <a:lnTo>
                    <a:pt x="2131" y="3318"/>
                  </a:lnTo>
                  <a:lnTo>
                    <a:pt x="1969" y="3398"/>
                  </a:lnTo>
                  <a:lnTo>
                    <a:pt x="1807" y="3425"/>
                  </a:lnTo>
                  <a:lnTo>
                    <a:pt x="1646" y="3452"/>
                  </a:lnTo>
                  <a:lnTo>
                    <a:pt x="1484" y="3452"/>
                  </a:lnTo>
                  <a:lnTo>
                    <a:pt x="1322" y="3425"/>
                  </a:lnTo>
                  <a:lnTo>
                    <a:pt x="999" y="3345"/>
                  </a:lnTo>
                  <a:lnTo>
                    <a:pt x="1295" y="3264"/>
                  </a:lnTo>
                  <a:lnTo>
                    <a:pt x="1430" y="3237"/>
                  </a:lnTo>
                  <a:lnTo>
                    <a:pt x="1538" y="3264"/>
                  </a:lnTo>
                  <a:lnTo>
                    <a:pt x="1619" y="3291"/>
                  </a:lnTo>
                  <a:lnTo>
                    <a:pt x="1727" y="3237"/>
                  </a:lnTo>
                  <a:lnTo>
                    <a:pt x="1861" y="3183"/>
                  </a:lnTo>
                  <a:close/>
                  <a:moveTo>
                    <a:pt x="1888" y="3533"/>
                  </a:moveTo>
                  <a:lnTo>
                    <a:pt x="1942" y="3560"/>
                  </a:lnTo>
                  <a:lnTo>
                    <a:pt x="1996" y="3614"/>
                  </a:lnTo>
                  <a:lnTo>
                    <a:pt x="1888" y="3641"/>
                  </a:lnTo>
                  <a:lnTo>
                    <a:pt x="1780" y="3668"/>
                  </a:lnTo>
                  <a:lnTo>
                    <a:pt x="1673" y="3668"/>
                  </a:lnTo>
                  <a:lnTo>
                    <a:pt x="1538" y="3641"/>
                  </a:lnTo>
                  <a:lnTo>
                    <a:pt x="1592" y="3587"/>
                  </a:lnTo>
                  <a:lnTo>
                    <a:pt x="1646" y="3560"/>
                  </a:lnTo>
                  <a:lnTo>
                    <a:pt x="1754" y="3533"/>
                  </a:lnTo>
                  <a:close/>
                  <a:moveTo>
                    <a:pt x="3129" y="1"/>
                  </a:moveTo>
                  <a:lnTo>
                    <a:pt x="2886" y="244"/>
                  </a:lnTo>
                  <a:lnTo>
                    <a:pt x="2616" y="459"/>
                  </a:lnTo>
                  <a:lnTo>
                    <a:pt x="2320" y="621"/>
                  </a:lnTo>
                  <a:lnTo>
                    <a:pt x="2050" y="756"/>
                  </a:lnTo>
                  <a:lnTo>
                    <a:pt x="1807" y="864"/>
                  </a:lnTo>
                  <a:lnTo>
                    <a:pt x="1538" y="918"/>
                  </a:lnTo>
                  <a:lnTo>
                    <a:pt x="1295" y="972"/>
                  </a:lnTo>
                  <a:lnTo>
                    <a:pt x="1052" y="999"/>
                  </a:lnTo>
                  <a:lnTo>
                    <a:pt x="648" y="999"/>
                  </a:lnTo>
                  <a:lnTo>
                    <a:pt x="324" y="945"/>
                  </a:lnTo>
                  <a:lnTo>
                    <a:pt x="82" y="891"/>
                  </a:lnTo>
                  <a:lnTo>
                    <a:pt x="1" y="864"/>
                  </a:lnTo>
                  <a:lnTo>
                    <a:pt x="1" y="1376"/>
                  </a:lnTo>
                  <a:lnTo>
                    <a:pt x="55" y="1268"/>
                  </a:lnTo>
                  <a:lnTo>
                    <a:pt x="109" y="1187"/>
                  </a:lnTo>
                  <a:lnTo>
                    <a:pt x="243" y="1079"/>
                  </a:lnTo>
                  <a:lnTo>
                    <a:pt x="405" y="1026"/>
                  </a:lnTo>
                  <a:lnTo>
                    <a:pt x="567" y="999"/>
                  </a:lnTo>
                  <a:lnTo>
                    <a:pt x="729" y="1053"/>
                  </a:lnTo>
                  <a:lnTo>
                    <a:pt x="864" y="1133"/>
                  </a:lnTo>
                  <a:lnTo>
                    <a:pt x="972" y="1268"/>
                  </a:lnTo>
                  <a:lnTo>
                    <a:pt x="702" y="1241"/>
                  </a:lnTo>
                  <a:lnTo>
                    <a:pt x="459" y="1241"/>
                  </a:lnTo>
                  <a:lnTo>
                    <a:pt x="217" y="1322"/>
                  </a:lnTo>
                  <a:lnTo>
                    <a:pt x="1" y="1457"/>
                  </a:lnTo>
                  <a:lnTo>
                    <a:pt x="28" y="1996"/>
                  </a:lnTo>
                  <a:lnTo>
                    <a:pt x="55" y="2050"/>
                  </a:lnTo>
                  <a:lnTo>
                    <a:pt x="82" y="2347"/>
                  </a:lnTo>
                  <a:lnTo>
                    <a:pt x="163" y="2643"/>
                  </a:lnTo>
                  <a:lnTo>
                    <a:pt x="243" y="2940"/>
                  </a:lnTo>
                  <a:lnTo>
                    <a:pt x="351" y="3210"/>
                  </a:lnTo>
                  <a:lnTo>
                    <a:pt x="459" y="3479"/>
                  </a:lnTo>
                  <a:lnTo>
                    <a:pt x="594" y="3722"/>
                  </a:lnTo>
                  <a:lnTo>
                    <a:pt x="756" y="3938"/>
                  </a:lnTo>
                  <a:lnTo>
                    <a:pt x="972" y="4127"/>
                  </a:lnTo>
                  <a:lnTo>
                    <a:pt x="1052" y="4180"/>
                  </a:lnTo>
                  <a:lnTo>
                    <a:pt x="1295" y="4288"/>
                  </a:lnTo>
                  <a:lnTo>
                    <a:pt x="1565" y="4342"/>
                  </a:lnTo>
                  <a:lnTo>
                    <a:pt x="1834" y="4342"/>
                  </a:lnTo>
                  <a:lnTo>
                    <a:pt x="2104" y="4288"/>
                  </a:lnTo>
                  <a:lnTo>
                    <a:pt x="2293" y="4234"/>
                  </a:lnTo>
                  <a:lnTo>
                    <a:pt x="2482" y="4180"/>
                  </a:lnTo>
                  <a:lnTo>
                    <a:pt x="2643" y="4100"/>
                  </a:lnTo>
                  <a:lnTo>
                    <a:pt x="2805" y="3992"/>
                  </a:lnTo>
                  <a:lnTo>
                    <a:pt x="2967" y="3884"/>
                  </a:lnTo>
                  <a:lnTo>
                    <a:pt x="3129" y="3749"/>
                  </a:lnTo>
                  <a:lnTo>
                    <a:pt x="3237" y="3587"/>
                  </a:lnTo>
                  <a:lnTo>
                    <a:pt x="3371" y="3425"/>
                  </a:lnTo>
                  <a:lnTo>
                    <a:pt x="3452" y="3237"/>
                  </a:lnTo>
                  <a:lnTo>
                    <a:pt x="3533" y="3021"/>
                  </a:lnTo>
                  <a:lnTo>
                    <a:pt x="3587" y="2805"/>
                  </a:lnTo>
                  <a:lnTo>
                    <a:pt x="3776" y="2697"/>
                  </a:lnTo>
                  <a:lnTo>
                    <a:pt x="3803" y="2859"/>
                  </a:lnTo>
                  <a:lnTo>
                    <a:pt x="3803" y="3237"/>
                  </a:lnTo>
                  <a:lnTo>
                    <a:pt x="4019" y="3102"/>
                  </a:lnTo>
                  <a:lnTo>
                    <a:pt x="4046" y="2536"/>
                  </a:lnTo>
                  <a:lnTo>
                    <a:pt x="4180" y="2428"/>
                  </a:lnTo>
                  <a:lnTo>
                    <a:pt x="4315" y="2293"/>
                  </a:lnTo>
                  <a:lnTo>
                    <a:pt x="4531" y="1996"/>
                  </a:lnTo>
                  <a:lnTo>
                    <a:pt x="4693" y="1700"/>
                  </a:lnTo>
                  <a:lnTo>
                    <a:pt x="4747" y="1565"/>
                  </a:lnTo>
                  <a:lnTo>
                    <a:pt x="4774" y="1430"/>
                  </a:lnTo>
                  <a:lnTo>
                    <a:pt x="4774" y="1349"/>
                  </a:lnTo>
                  <a:lnTo>
                    <a:pt x="4747" y="1295"/>
                  </a:lnTo>
                  <a:lnTo>
                    <a:pt x="4720" y="1241"/>
                  </a:lnTo>
                  <a:lnTo>
                    <a:pt x="4639" y="1214"/>
                  </a:lnTo>
                  <a:lnTo>
                    <a:pt x="4504" y="1160"/>
                  </a:lnTo>
                  <a:lnTo>
                    <a:pt x="4369" y="1187"/>
                  </a:lnTo>
                  <a:lnTo>
                    <a:pt x="4234" y="1214"/>
                  </a:lnTo>
                  <a:lnTo>
                    <a:pt x="4099" y="1295"/>
                  </a:lnTo>
                  <a:lnTo>
                    <a:pt x="3884" y="1457"/>
                  </a:lnTo>
                  <a:lnTo>
                    <a:pt x="3749" y="1619"/>
                  </a:lnTo>
                  <a:lnTo>
                    <a:pt x="3668" y="1592"/>
                  </a:lnTo>
                  <a:lnTo>
                    <a:pt x="3587" y="1538"/>
                  </a:lnTo>
                  <a:lnTo>
                    <a:pt x="3533" y="1457"/>
                  </a:lnTo>
                  <a:lnTo>
                    <a:pt x="3479" y="1376"/>
                  </a:lnTo>
                  <a:lnTo>
                    <a:pt x="3398" y="1160"/>
                  </a:lnTo>
                  <a:lnTo>
                    <a:pt x="3344" y="891"/>
                  </a:lnTo>
                  <a:lnTo>
                    <a:pt x="3237" y="351"/>
                  </a:lnTo>
                  <a:lnTo>
                    <a:pt x="3183" y="136"/>
                  </a:lnTo>
                  <a:lnTo>
                    <a:pt x="3129" y="1"/>
                  </a:lnTo>
                  <a:close/>
                </a:path>
              </a:pathLst>
            </a:custGeom>
            <a:solidFill>
              <a:srgbClr val="FFD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3" name="Google Shape;11783;p75"/>
            <p:cNvSpPr/>
            <p:nvPr/>
          </p:nvSpPr>
          <p:spPr>
            <a:xfrm>
              <a:off x="2976576" y="2144937"/>
              <a:ext cx="38235" cy="26660"/>
            </a:xfrm>
            <a:custGeom>
              <a:avLst/>
              <a:gdLst/>
              <a:ahLst/>
              <a:cxnLst/>
              <a:rect l="l" t="t" r="r" b="b"/>
              <a:pathLst>
                <a:path w="621" h="433" extrusionOk="0">
                  <a:moveTo>
                    <a:pt x="270" y="1"/>
                  </a:moveTo>
                  <a:lnTo>
                    <a:pt x="135" y="55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35" y="109"/>
                  </a:lnTo>
                  <a:lnTo>
                    <a:pt x="135" y="136"/>
                  </a:lnTo>
                  <a:lnTo>
                    <a:pt x="108" y="190"/>
                  </a:lnTo>
                  <a:lnTo>
                    <a:pt x="108" y="270"/>
                  </a:lnTo>
                  <a:lnTo>
                    <a:pt x="108" y="351"/>
                  </a:lnTo>
                  <a:lnTo>
                    <a:pt x="135" y="405"/>
                  </a:lnTo>
                  <a:lnTo>
                    <a:pt x="189" y="432"/>
                  </a:lnTo>
                  <a:lnTo>
                    <a:pt x="243" y="432"/>
                  </a:lnTo>
                  <a:lnTo>
                    <a:pt x="297" y="405"/>
                  </a:lnTo>
                  <a:lnTo>
                    <a:pt x="324" y="351"/>
                  </a:lnTo>
                  <a:lnTo>
                    <a:pt x="351" y="297"/>
                  </a:lnTo>
                  <a:lnTo>
                    <a:pt x="378" y="244"/>
                  </a:lnTo>
                  <a:lnTo>
                    <a:pt x="351" y="163"/>
                  </a:lnTo>
                  <a:lnTo>
                    <a:pt x="324" y="109"/>
                  </a:lnTo>
                  <a:lnTo>
                    <a:pt x="540" y="163"/>
                  </a:lnTo>
                  <a:lnTo>
                    <a:pt x="621" y="190"/>
                  </a:lnTo>
                  <a:lnTo>
                    <a:pt x="594" y="136"/>
                  </a:lnTo>
                  <a:lnTo>
                    <a:pt x="540" y="82"/>
                  </a:lnTo>
                  <a:lnTo>
                    <a:pt x="459" y="28"/>
                  </a:lnTo>
                  <a:lnTo>
                    <a:pt x="378" y="1"/>
                  </a:lnTo>
                  <a:close/>
                </a:path>
              </a:pathLst>
            </a:custGeom>
            <a:solidFill>
              <a:srgbClr val="4F3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4" name="Google Shape;11784;p75"/>
            <p:cNvSpPr/>
            <p:nvPr/>
          </p:nvSpPr>
          <p:spPr>
            <a:xfrm>
              <a:off x="3049598" y="2264505"/>
              <a:ext cx="28322" cy="8374"/>
            </a:xfrm>
            <a:custGeom>
              <a:avLst/>
              <a:gdLst/>
              <a:ahLst/>
              <a:cxnLst/>
              <a:rect l="l" t="t" r="r" b="b"/>
              <a:pathLst>
                <a:path w="460" h="136" extrusionOk="0">
                  <a:moveTo>
                    <a:pt x="217" y="0"/>
                  </a:moveTo>
                  <a:lnTo>
                    <a:pt x="109" y="27"/>
                  </a:lnTo>
                  <a:lnTo>
                    <a:pt x="55" y="54"/>
                  </a:lnTo>
                  <a:lnTo>
                    <a:pt x="1" y="108"/>
                  </a:lnTo>
                  <a:lnTo>
                    <a:pt x="136" y="135"/>
                  </a:lnTo>
                  <a:lnTo>
                    <a:pt x="243" y="135"/>
                  </a:lnTo>
                  <a:lnTo>
                    <a:pt x="351" y="108"/>
                  </a:lnTo>
                  <a:lnTo>
                    <a:pt x="459" y="81"/>
                  </a:lnTo>
                  <a:lnTo>
                    <a:pt x="405" y="27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E39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5" name="Google Shape;11785;p75"/>
            <p:cNvSpPr/>
            <p:nvPr/>
          </p:nvSpPr>
          <p:spPr>
            <a:xfrm>
              <a:off x="3016412" y="2242894"/>
              <a:ext cx="78071" cy="16685"/>
            </a:xfrm>
            <a:custGeom>
              <a:avLst/>
              <a:gdLst/>
              <a:ahLst/>
              <a:cxnLst/>
              <a:rect l="l" t="t" r="r" b="b"/>
              <a:pathLst>
                <a:path w="1268" h="271" extrusionOk="0">
                  <a:moveTo>
                    <a:pt x="863" y="1"/>
                  </a:moveTo>
                  <a:lnTo>
                    <a:pt x="729" y="55"/>
                  </a:lnTo>
                  <a:lnTo>
                    <a:pt x="621" y="109"/>
                  </a:lnTo>
                  <a:lnTo>
                    <a:pt x="540" y="82"/>
                  </a:lnTo>
                  <a:lnTo>
                    <a:pt x="432" y="55"/>
                  </a:lnTo>
                  <a:lnTo>
                    <a:pt x="297" y="82"/>
                  </a:lnTo>
                  <a:lnTo>
                    <a:pt x="1" y="163"/>
                  </a:lnTo>
                  <a:lnTo>
                    <a:pt x="324" y="243"/>
                  </a:lnTo>
                  <a:lnTo>
                    <a:pt x="486" y="270"/>
                  </a:lnTo>
                  <a:lnTo>
                    <a:pt x="648" y="270"/>
                  </a:lnTo>
                  <a:lnTo>
                    <a:pt x="809" y="243"/>
                  </a:lnTo>
                  <a:lnTo>
                    <a:pt x="971" y="216"/>
                  </a:lnTo>
                  <a:lnTo>
                    <a:pt x="1133" y="136"/>
                  </a:lnTo>
                  <a:lnTo>
                    <a:pt x="1268" y="55"/>
                  </a:lnTo>
                  <a:lnTo>
                    <a:pt x="998" y="1"/>
                  </a:lnTo>
                  <a:close/>
                </a:path>
              </a:pathLst>
            </a:custGeom>
            <a:solidFill>
              <a:srgbClr val="F8B8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6" name="Google Shape;11786;p75"/>
            <p:cNvSpPr/>
            <p:nvPr/>
          </p:nvSpPr>
          <p:spPr>
            <a:xfrm>
              <a:off x="3071209" y="2118400"/>
              <a:ext cx="73084" cy="29923"/>
            </a:xfrm>
            <a:custGeom>
              <a:avLst/>
              <a:gdLst/>
              <a:ahLst/>
              <a:cxnLst/>
              <a:rect l="l" t="t" r="r" b="b"/>
              <a:pathLst>
                <a:path w="1187" h="486" extrusionOk="0">
                  <a:moveTo>
                    <a:pt x="459" y="0"/>
                  </a:moveTo>
                  <a:lnTo>
                    <a:pt x="270" y="54"/>
                  </a:lnTo>
                  <a:lnTo>
                    <a:pt x="108" y="135"/>
                  </a:lnTo>
                  <a:lnTo>
                    <a:pt x="0" y="270"/>
                  </a:lnTo>
                  <a:lnTo>
                    <a:pt x="324" y="243"/>
                  </a:lnTo>
                  <a:lnTo>
                    <a:pt x="459" y="243"/>
                  </a:lnTo>
                  <a:lnTo>
                    <a:pt x="594" y="270"/>
                  </a:lnTo>
                  <a:lnTo>
                    <a:pt x="863" y="378"/>
                  </a:lnTo>
                  <a:lnTo>
                    <a:pt x="1187" y="486"/>
                  </a:lnTo>
                  <a:lnTo>
                    <a:pt x="1106" y="324"/>
                  </a:lnTo>
                  <a:lnTo>
                    <a:pt x="971" y="189"/>
                  </a:lnTo>
                  <a:lnTo>
                    <a:pt x="836" y="81"/>
                  </a:lnTo>
                  <a:lnTo>
                    <a:pt x="648" y="27"/>
                  </a:lnTo>
                  <a:lnTo>
                    <a:pt x="459" y="0"/>
                  </a:lnTo>
                  <a:close/>
                </a:path>
              </a:pathLst>
            </a:custGeom>
            <a:solidFill>
              <a:srgbClr val="4F3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7" name="Google Shape;11787;p75"/>
            <p:cNvSpPr/>
            <p:nvPr/>
          </p:nvSpPr>
          <p:spPr>
            <a:xfrm>
              <a:off x="2953303" y="2108426"/>
              <a:ext cx="61508" cy="28322"/>
            </a:xfrm>
            <a:custGeom>
              <a:avLst/>
              <a:gdLst/>
              <a:ahLst/>
              <a:cxnLst/>
              <a:rect l="l" t="t" r="r" b="b"/>
              <a:pathLst>
                <a:path w="999" h="460" extrusionOk="0">
                  <a:moveTo>
                    <a:pt x="594" y="1"/>
                  </a:moveTo>
                  <a:lnTo>
                    <a:pt x="432" y="28"/>
                  </a:lnTo>
                  <a:lnTo>
                    <a:pt x="270" y="81"/>
                  </a:lnTo>
                  <a:lnTo>
                    <a:pt x="136" y="189"/>
                  </a:lnTo>
                  <a:lnTo>
                    <a:pt x="82" y="270"/>
                  </a:lnTo>
                  <a:lnTo>
                    <a:pt x="28" y="378"/>
                  </a:lnTo>
                  <a:lnTo>
                    <a:pt x="1" y="459"/>
                  </a:lnTo>
                  <a:lnTo>
                    <a:pt x="28" y="459"/>
                  </a:lnTo>
                  <a:lnTo>
                    <a:pt x="244" y="324"/>
                  </a:lnTo>
                  <a:lnTo>
                    <a:pt x="486" y="243"/>
                  </a:lnTo>
                  <a:lnTo>
                    <a:pt x="729" y="243"/>
                  </a:lnTo>
                  <a:lnTo>
                    <a:pt x="999" y="270"/>
                  </a:lnTo>
                  <a:lnTo>
                    <a:pt x="891" y="135"/>
                  </a:lnTo>
                  <a:lnTo>
                    <a:pt x="756" y="55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4F3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8" name="Google Shape;11788;p75"/>
            <p:cNvSpPr/>
            <p:nvPr/>
          </p:nvSpPr>
          <p:spPr>
            <a:xfrm>
              <a:off x="3003113" y="2120062"/>
              <a:ext cx="54859" cy="112919"/>
            </a:xfrm>
            <a:custGeom>
              <a:avLst/>
              <a:gdLst/>
              <a:ahLst/>
              <a:cxnLst/>
              <a:rect l="l" t="t" r="r" b="b"/>
              <a:pathLst>
                <a:path w="891" h="1834" extrusionOk="0">
                  <a:moveTo>
                    <a:pt x="486" y="0"/>
                  </a:moveTo>
                  <a:lnTo>
                    <a:pt x="351" y="621"/>
                  </a:lnTo>
                  <a:lnTo>
                    <a:pt x="243" y="917"/>
                  </a:lnTo>
                  <a:lnTo>
                    <a:pt x="109" y="1187"/>
                  </a:lnTo>
                  <a:lnTo>
                    <a:pt x="55" y="1322"/>
                  </a:lnTo>
                  <a:lnTo>
                    <a:pt x="28" y="1430"/>
                  </a:lnTo>
                  <a:lnTo>
                    <a:pt x="1" y="1537"/>
                  </a:lnTo>
                  <a:lnTo>
                    <a:pt x="28" y="1618"/>
                  </a:lnTo>
                  <a:lnTo>
                    <a:pt x="82" y="1699"/>
                  </a:lnTo>
                  <a:lnTo>
                    <a:pt x="163" y="1780"/>
                  </a:lnTo>
                  <a:lnTo>
                    <a:pt x="243" y="1807"/>
                  </a:lnTo>
                  <a:lnTo>
                    <a:pt x="351" y="1807"/>
                  </a:lnTo>
                  <a:lnTo>
                    <a:pt x="432" y="1834"/>
                  </a:lnTo>
                  <a:lnTo>
                    <a:pt x="594" y="1807"/>
                  </a:lnTo>
                  <a:lnTo>
                    <a:pt x="756" y="1807"/>
                  </a:lnTo>
                  <a:lnTo>
                    <a:pt x="891" y="1753"/>
                  </a:lnTo>
                  <a:lnTo>
                    <a:pt x="594" y="1753"/>
                  </a:lnTo>
                  <a:lnTo>
                    <a:pt x="432" y="1726"/>
                  </a:lnTo>
                  <a:lnTo>
                    <a:pt x="351" y="1699"/>
                  </a:lnTo>
                  <a:lnTo>
                    <a:pt x="297" y="1699"/>
                  </a:lnTo>
                  <a:lnTo>
                    <a:pt x="243" y="1672"/>
                  </a:lnTo>
                  <a:lnTo>
                    <a:pt x="190" y="1618"/>
                  </a:lnTo>
                  <a:lnTo>
                    <a:pt x="163" y="1564"/>
                  </a:lnTo>
                  <a:lnTo>
                    <a:pt x="163" y="1510"/>
                  </a:lnTo>
                  <a:lnTo>
                    <a:pt x="163" y="1456"/>
                  </a:lnTo>
                  <a:lnTo>
                    <a:pt x="190" y="1403"/>
                  </a:lnTo>
                  <a:lnTo>
                    <a:pt x="243" y="1268"/>
                  </a:lnTo>
                  <a:lnTo>
                    <a:pt x="378" y="944"/>
                  </a:lnTo>
                  <a:lnTo>
                    <a:pt x="459" y="648"/>
                  </a:lnTo>
                  <a:lnTo>
                    <a:pt x="486" y="324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rgbClr val="E39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9" name="Google Shape;11789;p75"/>
            <p:cNvSpPr/>
            <p:nvPr/>
          </p:nvSpPr>
          <p:spPr>
            <a:xfrm>
              <a:off x="3072871" y="2158236"/>
              <a:ext cx="38235" cy="24997"/>
            </a:xfrm>
            <a:custGeom>
              <a:avLst/>
              <a:gdLst/>
              <a:ahLst/>
              <a:cxnLst/>
              <a:rect l="l" t="t" r="r" b="b"/>
              <a:pathLst>
                <a:path w="621" h="406" extrusionOk="0">
                  <a:moveTo>
                    <a:pt x="243" y="1"/>
                  </a:moveTo>
                  <a:lnTo>
                    <a:pt x="135" y="28"/>
                  </a:lnTo>
                  <a:lnTo>
                    <a:pt x="0" y="135"/>
                  </a:lnTo>
                  <a:lnTo>
                    <a:pt x="162" y="81"/>
                  </a:lnTo>
                  <a:lnTo>
                    <a:pt x="162" y="81"/>
                  </a:lnTo>
                  <a:lnTo>
                    <a:pt x="108" y="162"/>
                  </a:lnTo>
                  <a:lnTo>
                    <a:pt x="108" y="243"/>
                  </a:lnTo>
                  <a:lnTo>
                    <a:pt x="108" y="324"/>
                  </a:lnTo>
                  <a:lnTo>
                    <a:pt x="162" y="378"/>
                  </a:lnTo>
                  <a:lnTo>
                    <a:pt x="189" y="405"/>
                  </a:lnTo>
                  <a:lnTo>
                    <a:pt x="243" y="405"/>
                  </a:lnTo>
                  <a:lnTo>
                    <a:pt x="297" y="378"/>
                  </a:lnTo>
                  <a:lnTo>
                    <a:pt x="351" y="324"/>
                  </a:lnTo>
                  <a:lnTo>
                    <a:pt x="378" y="270"/>
                  </a:lnTo>
                  <a:lnTo>
                    <a:pt x="378" y="216"/>
                  </a:lnTo>
                  <a:lnTo>
                    <a:pt x="351" y="108"/>
                  </a:lnTo>
                  <a:lnTo>
                    <a:pt x="540" y="135"/>
                  </a:lnTo>
                  <a:lnTo>
                    <a:pt x="621" y="162"/>
                  </a:lnTo>
                  <a:lnTo>
                    <a:pt x="567" y="108"/>
                  </a:lnTo>
                  <a:lnTo>
                    <a:pt x="513" y="54"/>
                  </a:lnTo>
                  <a:lnTo>
                    <a:pt x="459" y="28"/>
                  </a:lnTo>
                  <a:lnTo>
                    <a:pt x="351" y="1"/>
                  </a:lnTo>
                  <a:close/>
                </a:path>
              </a:pathLst>
            </a:custGeom>
            <a:solidFill>
              <a:srgbClr val="4F3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0" name="Google Shape;11790;p75"/>
            <p:cNvSpPr/>
            <p:nvPr/>
          </p:nvSpPr>
          <p:spPr>
            <a:xfrm>
              <a:off x="2954965" y="2028754"/>
              <a:ext cx="229164" cy="116244"/>
            </a:xfrm>
            <a:custGeom>
              <a:avLst/>
              <a:gdLst/>
              <a:ahLst/>
              <a:cxnLst/>
              <a:rect l="l" t="t" r="r" b="b"/>
              <a:pathLst>
                <a:path w="3722" h="1888" extrusionOk="0">
                  <a:moveTo>
                    <a:pt x="3156" y="0"/>
                  </a:moveTo>
                  <a:lnTo>
                    <a:pt x="2940" y="162"/>
                  </a:lnTo>
                  <a:lnTo>
                    <a:pt x="2670" y="378"/>
                  </a:lnTo>
                  <a:lnTo>
                    <a:pt x="2347" y="567"/>
                  </a:lnTo>
                  <a:lnTo>
                    <a:pt x="1996" y="755"/>
                  </a:lnTo>
                  <a:lnTo>
                    <a:pt x="1565" y="890"/>
                  </a:lnTo>
                  <a:lnTo>
                    <a:pt x="1349" y="944"/>
                  </a:lnTo>
                  <a:lnTo>
                    <a:pt x="1106" y="998"/>
                  </a:lnTo>
                  <a:lnTo>
                    <a:pt x="864" y="1025"/>
                  </a:lnTo>
                  <a:lnTo>
                    <a:pt x="594" y="1025"/>
                  </a:lnTo>
                  <a:lnTo>
                    <a:pt x="351" y="998"/>
                  </a:lnTo>
                  <a:lnTo>
                    <a:pt x="55" y="971"/>
                  </a:lnTo>
                  <a:lnTo>
                    <a:pt x="1" y="944"/>
                  </a:lnTo>
                  <a:lnTo>
                    <a:pt x="1" y="1160"/>
                  </a:lnTo>
                  <a:lnTo>
                    <a:pt x="82" y="1187"/>
                  </a:lnTo>
                  <a:lnTo>
                    <a:pt x="324" y="1241"/>
                  </a:lnTo>
                  <a:lnTo>
                    <a:pt x="648" y="1295"/>
                  </a:lnTo>
                  <a:lnTo>
                    <a:pt x="1052" y="1295"/>
                  </a:lnTo>
                  <a:lnTo>
                    <a:pt x="1295" y="1268"/>
                  </a:lnTo>
                  <a:lnTo>
                    <a:pt x="1538" y="1214"/>
                  </a:lnTo>
                  <a:lnTo>
                    <a:pt x="1807" y="1160"/>
                  </a:lnTo>
                  <a:lnTo>
                    <a:pt x="2050" y="1052"/>
                  </a:lnTo>
                  <a:lnTo>
                    <a:pt x="2320" y="917"/>
                  </a:lnTo>
                  <a:lnTo>
                    <a:pt x="2616" y="755"/>
                  </a:lnTo>
                  <a:lnTo>
                    <a:pt x="2886" y="540"/>
                  </a:lnTo>
                  <a:lnTo>
                    <a:pt x="3129" y="297"/>
                  </a:lnTo>
                  <a:lnTo>
                    <a:pt x="3183" y="432"/>
                  </a:lnTo>
                  <a:lnTo>
                    <a:pt x="3237" y="647"/>
                  </a:lnTo>
                  <a:lnTo>
                    <a:pt x="3318" y="1187"/>
                  </a:lnTo>
                  <a:lnTo>
                    <a:pt x="3398" y="1456"/>
                  </a:lnTo>
                  <a:lnTo>
                    <a:pt x="3479" y="1672"/>
                  </a:lnTo>
                  <a:lnTo>
                    <a:pt x="3533" y="1753"/>
                  </a:lnTo>
                  <a:lnTo>
                    <a:pt x="3587" y="1834"/>
                  </a:lnTo>
                  <a:lnTo>
                    <a:pt x="3668" y="1861"/>
                  </a:lnTo>
                  <a:lnTo>
                    <a:pt x="3722" y="1888"/>
                  </a:lnTo>
                  <a:lnTo>
                    <a:pt x="3668" y="1780"/>
                  </a:lnTo>
                  <a:lnTo>
                    <a:pt x="3614" y="1564"/>
                  </a:lnTo>
                  <a:lnTo>
                    <a:pt x="3587" y="1375"/>
                  </a:lnTo>
                  <a:lnTo>
                    <a:pt x="3614" y="998"/>
                  </a:lnTo>
                  <a:lnTo>
                    <a:pt x="3614" y="809"/>
                  </a:lnTo>
                  <a:lnTo>
                    <a:pt x="3560" y="620"/>
                  </a:lnTo>
                  <a:lnTo>
                    <a:pt x="3479" y="405"/>
                  </a:lnTo>
                  <a:lnTo>
                    <a:pt x="3318" y="162"/>
                  </a:lnTo>
                  <a:lnTo>
                    <a:pt x="3156" y="0"/>
                  </a:lnTo>
                  <a:close/>
                </a:path>
              </a:pathLst>
            </a:custGeom>
            <a:solidFill>
              <a:srgbClr val="F8B8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1" name="Google Shape;11791;p75"/>
            <p:cNvSpPr/>
            <p:nvPr/>
          </p:nvSpPr>
          <p:spPr>
            <a:xfrm>
              <a:off x="2905155" y="1851125"/>
              <a:ext cx="265736" cy="164392"/>
            </a:xfrm>
            <a:custGeom>
              <a:avLst/>
              <a:gdLst/>
              <a:ahLst/>
              <a:cxnLst/>
              <a:rect l="l" t="t" r="r" b="b"/>
              <a:pathLst>
                <a:path w="4316" h="2670" extrusionOk="0">
                  <a:moveTo>
                    <a:pt x="3183" y="0"/>
                  </a:moveTo>
                  <a:lnTo>
                    <a:pt x="2940" y="27"/>
                  </a:lnTo>
                  <a:lnTo>
                    <a:pt x="2697" y="54"/>
                  </a:lnTo>
                  <a:lnTo>
                    <a:pt x="2482" y="108"/>
                  </a:lnTo>
                  <a:lnTo>
                    <a:pt x="2293" y="162"/>
                  </a:lnTo>
                  <a:lnTo>
                    <a:pt x="1969" y="162"/>
                  </a:lnTo>
                  <a:lnTo>
                    <a:pt x="1646" y="189"/>
                  </a:lnTo>
                  <a:lnTo>
                    <a:pt x="1322" y="243"/>
                  </a:lnTo>
                  <a:lnTo>
                    <a:pt x="1026" y="297"/>
                  </a:lnTo>
                  <a:lnTo>
                    <a:pt x="891" y="351"/>
                  </a:lnTo>
                  <a:lnTo>
                    <a:pt x="756" y="404"/>
                  </a:lnTo>
                  <a:lnTo>
                    <a:pt x="621" y="485"/>
                  </a:lnTo>
                  <a:lnTo>
                    <a:pt x="513" y="566"/>
                  </a:lnTo>
                  <a:lnTo>
                    <a:pt x="324" y="782"/>
                  </a:lnTo>
                  <a:lnTo>
                    <a:pt x="190" y="1025"/>
                  </a:lnTo>
                  <a:lnTo>
                    <a:pt x="109" y="1294"/>
                  </a:lnTo>
                  <a:lnTo>
                    <a:pt x="55" y="1564"/>
                  </a:lnTo>
                  <a:lnTo>
                    <a:pt x="55" y="1834"/>
                  </a:lnTo>
                  <a:lnTo>
                    <a:pt x="82" y="2103"/>
                  </a:lnTo>
                  <a:lnTo>
                    <a:pt x="1" y="2292"/>
                  </a:lnTo>
                  <a:lnTo>
                    <a:pt x="190" y="2427"/>
                  </a:lnTo>
                  <a:lnTo>
                    <a:pt x="405" y="2535"/>
                  </a:lnTo>
                  <a:lnTo>
                    <a:pt x="621" y="2616"/>
                  </a:lnTo>
                  <a:lnTo>
                    <a:pt x="837" y="2670"/>
                  </a:lnTo>
                  <a:lnTo>
                    <a:pt x="1052" y="2670"/>
                  </a:lnTo>
                  <a:lnTo>
                    <a:pt x="1295" y="2643"/>
                  </a:lnTo>
                  <a:lnTo>
                    <a:pt x="1538" y="2589"/>
                  </a:lnTo>
                  <a:lnTo>
                    <a:pt x="1781" y="2481"/>
                  </a:lnTo>
                  <a:lnTo>
                    <a:pt x="1781" y="2481"/>
                  </a:lnTo>
                  <a:lnTo>
                    <a:pt x="1619" y="2535"/>
                  </a:lnTo>
                  <a:lnTo>
                    <a:pt x="1376" y="2535"/>
                  </a:lnTo>
                  <a:lnTo>
                    <a:pt x="1268" y="2508"/>
                  </a:lnTo>
                  <a:lnTo>
                    <a:pt x="1160" y="2454"/>
                  </a:lnTo>
                  <a:lnTo>
                    <a:pt x="1052" y="2400"/>
                  </a:lnTo>
                  <a:lnTo>
                    <a:pt x="864" y="2238"/>
                  </a:lnTo>
                  <a:lnTo>
                    <a:pt x="864" y="2238"/>
                  </a:lnTo>
                  <a:lnTo>
                    <a:pt x="1241" y="2292"/>
                  </a:lnTo>
                  <a:lnTo>
                    <a:pt x="1619" y="2346"/>
                  </a:lnTo>
                  <a:lnTo>
                    <a:pt x="1969" y="2319"/>
                  </a:lnTo>
                  <a:lnTo>
                    <a:pt x="2320" y="2265"/>
                  </a:lnTo>
                  <a:lnTo>
                    <a:pt x="2643" y="2184"/>
                  </a:lnTo>
                  <a:lnTo>
                    <a:pt x="2967" y="2049"/>
                  </a:lnTo>
                  <a:lnTo>
                    <a:pt x="3291" y="1888"/>
                  </a:lnTo>
                  <a:lnTo>
                    <a:pt x="3587" y="1726"/>
                  </a:lnTo>
                  <a:lnTo>
                    <a:pt x="3425" y="1672"/>
                  </a:lnTo>
                  <a:lnTo>
                    <a:pt x="3291" y="1672"/>
                  </a:lnTo>
                  <a:lnTo>
                    <a:pt x="3021" y="1699"/>
                  </a:lnTo>
                  <a:lnTo>
                    <a:pt x="2751" y="1699"/>
                  </a:lnTo>
                  <a:lnTo>
                    <a:pt x="2643" y="1672"/>
                  </a:lnTo>
                  <a:lnTo>
                    <a:pt x="2536" y="1591"/>
                  </a:lnTo>
                  <a:lnTo>
                    <a:pt x="2697" y="1618"/>
                  </a:lnTo>
                  <a:lnTo>
                    <a:pt x="2994" y="1618"/>
                  </a:lnTo>
                  <a:lnTo>
                    <a:pt x="3156" y="1591"/>
                  </a:lnTo>
                  <a:lnTo>
                    <a:pt x="3425" y="1510"/>
                  </a:lnTo>
                  <a:lnTo>
                    <a:pt x="3668" y="1348"/>
                  </a:lnTo>
                  <a:lnTo>
                    <a:pt x="3884" y="1160"/>
                  </a:lnTo>
                  <a:lnTo>
                    <a:pt x="4073" y="917"/>
                  </a:lnTo>
                  <a:lnTo>
                    <a:pt x="4207" y="647"/>
                  </a:lnTo>
                  <a:lnTo>
                    <a:pt x="4315" y="351"/>
                  </a:lnTo>
                  <a:lnTo>
                    <a:pt x="4019" y="216"/>
                  </a:lnTo>
                  <a:lnTo>
                    <a:pt x="3722" y="108"/>
                  </a:lnTo>
                  <a:lnTo>
                    <a:pt x="3452" y="27"/>
                  </a:lnTo>
                  <a:lnTo>
                    <a:pt x="3183" y="0"/>
                  </a:lnTo>
                  <a:close/>
                </a:path>
              </a:pathLst>
            </a:custGeom>
            <a:solidFill>
              <a:srgbClr val="C088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2" name="Google Shape;11792;p75"/>
            <p:cNvSpPr/>
            <p:nvPr/>
          </p:nvSpPr>
          <p:spPr>
            <a:xfrm>
              <a:off x="2900168" y="1872674"/>
              <a:ext cx="401867" cy="272324"/>
            </a:xfrm>
            <a:custGeom>
              <a:avLst/>
              <a:gdLst/>
              <a:ahLst/>
              <a:cxnLst/>
              <a:rect l="l" t="t" r="r" b="b"/>
              <a:pathLst>
                <a:path w="6527" h="4423" extrusionOk="0">
                  <a:moveTo>
                    <a:pt x="4396" y="1"/>
                  </a:moveTo>
                  <a:lnTo>
                    <a:pt x="4288" y="297"/>
                  </a:lnTo>
                  <a:lnTo>
                    <a:pt x="4154" y="567"/>
                  </a:lnTo>
                  <a:lnTo>
                    <a:pt x="3965" y="810"/>
                  </a:lnTo>
                  <a:lnTo>
                    <a:pt x="3749" y="998"/>
                  </a:lnTo>
                  <a:lnTo>
                    <a:pt x="3506" y="1160"/>
                  </a:lnTo>
                  <a:lnTo>
                    <a:pt x="3237" y="1241"/>
                  </a:lnTo>
                  <a:lnTo>
                    <a:pt x="3075" y="1268"/>
                  </a:lnTo>
                  <a:lnTo>
                    <a:pt x="2778" y="1268"/>
                  </a:lnTo>
                  <a:lnTo>
                    <a:pt x="2617" y="1241"/>
                  </a:lnTo>
                  <a:lnTo>
                    <a:pt x="2724" y="1322"/>
                  </a:lnTo>
                  <a:lnTo>
                    <a:pt x="2832" y="1349"/>
                  </a:lnTo>
                  <a:lnTo>
                    <a:pt x="3102" y="1349"/>
                  </a:lnTo>
                  <a:lnTo>
                    <a:pt x="3372" y="1322"/>
                  </a:lnTo>
                  <a:lnTo>
                    <a:pt x="3506" y="1322"/>
                  </a:lnTo>
                  <a:lnTo>
                    <a:pt x="3668" y="1376"/>
                  </a:lnTo>
                  <a:lnTo>
                    <a:pt x="3372" y="1538"/>
                  </a:lnTo>
                  <a:lnTo>
                    <a:pt x="3048" y="1699"/>
                  </a:lnTo>
                  <a:lnTo>
                    <a:pt x="2724" y="1834"/>
                  </a:lnTo>
                  <a:lnTo>
                    <a:pt x="2401" y="1915"/>
                  </a:lnTo>
                  <a:lnTo>
                    <a:pt x="2050" y="1969"/>
                  </a:lnTo>
                  <a:lnTo>
                    <a:pt x="1700" y="1996"/>
                  </a:lnTo>
                  <a:lnTo>
                    <a:pt x="1322" y="1942"/>
                  </a:lnTo>
                  <a:lnTo>
                    <a:pt x="945" y="1888"/>
                  </a:lnTo>
                  <a:lnTo>
                    <a:pt x="945" y="1888"/>
                  </a:lnTo>
                  <a:lnTo>
                    <a:pt x="1133" y="2050"/>
                  </a:lnTo>
                  <a:lnTo>
                    <a:pt x="1241" y="2104"/>
                  </a:lnTo>
                  <a:lnTo>
                    <a:pt x="1349" y="2158"/>
                  </a:lnTo>
                  <a:lnTo>
                    <a:pt x="1457" y="2185"/>
                  </a:lnTo>
                  <a:lnTo>
                    <a:pt x="1700" y="2185"/>
                  </a:lnTo>
                  <a:lnTo>
                    <a:pt x="1862" y="2131"/>
                  </a:lnTo>
                  <a:lnTo>
                    <a:pt x="1862" y="2131"/>
                  </a:lnTo>
                  <a:lnTo>
                    <a:pt x="1619" y="2239"/>
                  </a:lnTo>
                  <a:lnTo>
                    <a:pt x="1376" y="2293"/>
                  </a:lnTo>
                  <a:lnTo>
                    <a:pt x="1133" y="2320"/>
                  </a:lnTo>
                  <a:lnTo>
                    <a:pt x="918" y="2320"/>
                  </a:lnTo>
                  <a:lnTo>
                    <a:pt x="702" y="2266"/>
                  </a:lnTo>
                  <a:lnTo>
                    <a:pt x="486" y="2185"/>
                  </a:lnTo>
                  <a:lnTo>
                    <a:pt x="271" y="2077"/>
                  </a:lnTo>
                  <a:lnTo>
                    <a:pt x="82" y="1942"/>
                  </a:lnTo>
                  <a:lnTo>
                    <a:pt x="82" y="1969"/>
                  </a:lnTo>
                  <a:lnTo>
                    <a:pt x="28" y="2104"/>
                  </a:lnTo>
                  <a:lnTo>
                    <a:pt x="1" y="2239"/>
                  </a:lnTo>
                  <a:lnTo>
                    <a:pt x="1" y="2373"/>
                  </a:lnTo>
                  <a:lnTo>
                    <a:pt x="1" y="2508"/>
                  </a:lnTo>
                  <a:lnTo>
                    <a:pt x="82" y="2751"/>
                  </a:lnTo>
                  <a:lnTo>
                    <a:pt x="190" y="2994"/>
                  </a:lnTo>
                  <a:lnTo>
                    <a:pt x="325" y="3155"/>
                  </a:lnTo>
                  <a:lnTo>
                    <a:pt x="486" y="3290"/>
                  </a:lnTo>
                  <a:lnTo>
                    <a:pt x="675" y="3398"/>
                  </a:lnTo>
                  <a:lnTo>
                    <a:pt x="891" y="3479"/>
                  </a:lnTo>
                  <a:lnTo>
                    <a:pt x="945" y="3506"/>
                  </a:lnTo>
                  <a:lnTo>
                    <a:pt x="1241" y="3533"/>
                  </a:lnTo>
                  <a:lnTo>
                    <a:pt x="1484" y="3560"/>
                  </a:lnTo>
                  <a:lnTo>
                    <a:pt x="1754" y="3560"/>
                  </a:lnTo>
                  <a:lnTo>
                    <a:pt x="1996" y="3533"/>
                  </a:lnTo>
                  <a:lnTo>
                    <a:pt x="2239" y="3479"/>
                  </a:lnTo>
                  <a:lnTo>
                    <a:pt x="2455" y="3425"/>
                  </a:lnTo>
                  <a:lnTo>
                    <a:pt x="2886" y="3290"/>
                  </a:lnTo>
                  <a:lnTo>
                    <a:pt x="3237" y="3102"/>
                  </a:lnTo>
                  <a:lnTo>
                    <a:pt x="3560" y="2913"/>
                  </a:lnTo>
                  <a:lnTo>
                    <a:pt x="3830" y="2697"/>
                  </a:lnTo>
                  <a:lnTo>
                    <a:pt x="4046" y="2535"/>
                  </a:lnTo>
                  <a:lnTo>
                    <a:pt x="4208" y="2697"/>
                  </a:lnTo>
                  <a:lnTo>
                    <a:pt x="4369" y="2940"/>
                  </a:lnTo>
                  <a:lnTo>
                    <a:pt x="4450" y="3155"/>
                  </a:lnTo>
                  <a:lnTo>
                    <a:pt x="4504" y="3344"/>
                  </a:lnTo>
                  <a:lnTo>
                    <a:pt x="4504" y="3533"/>
                  </a:lnTo>
                  <a:lnTo>
                    <a:pt x="4477" y="3910"/>
                  </a:lnTo>
                  <a:lnTo>
                    <a:pt x="4504" y="4099"/>
                  </a:lnTo>
                  <a:lnTo>
                    <a:pt x="4558" y="4315"/>
                  </a:lnTo>
                  <a:lnTo>
                    <a:pt x="4612" y="4423"/>
                  </a:lnTo>
                  <a:lnTo>
                    <a:pt x="4774" y="4288"/>
                  </a:lnTo>
                  <a:lnTo>
                    <a:pt x="4989" y="4126"/>
                  </a:lnTo>
                  <a:lnTo>
                    <a:pt x="5124" y="4045"/>
                  </a:lnTo>
                  <a:lnTo>
                    <a:pt x="5259" y="4018"/>
                  </a:lnTo>
                  <a:lnTo>
                    <a:pt x="5394" y="3991"/>
                  </a:lnTo>
                  <a:lnTo>
                    <a:pt x="5529" y="4045"/>
                  </a:lnTo>
                  <a:lnTo>
                    <a:pt x="5610" y="4072"/>
                  </a:lnTo>
                  <a:lnTo>
                    <a:pt x="5637" y="4126"/>
                  </a:lnTo>
                  <a:lnTo>
                    <a:pt x="5664" y="4180"/>
                  </a:lnTo>
                  <a:lnTo>
                    <a:pt x="5664" y="4261"/>
                  </a:lnTo>
                  <a:lnTo>
                    <a:pt x="5825" y="4288"/>
                  </a:lnTo>
                  <a:lnTo>
                    <a:pt x="6014" y="4261"/>
                  </a:lnTo>
                  <a:lnTo>
                    <a:pt x="6203" y="4207"/>
                  </a:lnTo>
                  <a:lnTo>
                    <a:pt x="6365" y="4099"/>
                  </a:lnTo>
                  <a:lnTo>
                    <a:pt x="6446" y="4018"/>
                  </a:lnTo>
                  <a:lnTo>
                    <a:pt x="6527" y="3910"/>
                  </a:lnTo>
                  <a:lnTo>
                    <a:pt x="6284" y="3964"/>
                  </a:lnTo>
                  <a:lnTo>
                    <a:pt x="6068" y="3964"/>
                  </a:lnTo>
                  <a:lnTo>
                    <a:pt x="5825" y="3910"/>
                  </a:lnTo>
                  <a:lnTo>
                    <a:pt x="5610" y="3857"/>
                  </a:lnTo>
                  <a:lnTo>
                    <a:pt x="5394" y="3749"/>
                  </a:lnTo>
                  <a:lnTo>
                    <a:pt x="5205" y="3587"/>
                  </a:lnTo>
                  <a:lnTo>
                    <a:pt x="5070" y="3398"/>
                  </a:lnTo>
                  <a:lnTo>
                    <a:pt x="4936" y="3182"/>
                  </a:lnTo>
                  <a:lnTo>
                    <a:pt x="5097" y="3290"/>
                  </a:lnTo>
                  <a:lnTo>
                    <a:pt x="5205" y="3344"/>
                  </a:lnTo>
                  <a:lnTo>
                    <a:pt x="5340" y="3344"/>
                  </a:lnTo>
                  <a:lnTo>
                    <a:pt x="5448" y="3317"/>
                  </a:lnTo>
                  <a:lnTo>
                    <a:pt x="5718" y="3236"/>
                  </a:lnTo>
                  <a:lnTo>
                    <a:pt x="5825" y="3182"/>
                  </a:lnTo>
                  <a:lnTo>
                    <a:pt x="5987" y="3182"/>
                  </a:lnTo>
                  <a:lnTo>
                    <a:pt x="5771" y="2994"/>
                  </a:lnTo>
                  <a:lnTo>
                    <a:pt x="5529" y="2859"/>
                  </a:lnTo>
                  <a:lnTo>
                    <a:pt x="5286" y="2697"/>
                  </a:lnTo>
                  <a:lnTo>
                    <a:pt x="5070" y="2535"/>
                  </a:lnTo>
                  <a:lnTo>
                    <a:pt x="5070" y="2535"/>
                  </a:lnTo>
                  <a:lnTo>
                    <a:pt x="5259" y="2589"/>
                  </a:lnTo>
                  <a:lnTo>
                    <a:pt x="5367" y="2616"/>
                  </a:lnTo>
                  <a:lnTo>
                    <a:pt x="5448" y="2616"/>
                  </a:lnTo>
                  <a:lnTo>
                    <a:pt x="5556" y="2589"/>
                  </a:lnTo>
                  <a:lnTo>
                    <a:pt x="5664" y="2535"/>
                  </a:lnTo>
                  <a:lnTo>
                    <a:pt x="5745" y="2481"/>
                  </a:lnTo>
                  <a:lnTo>
                    <a:pt x="5852" y="2400"/>
                  </a:lnTo>
                  <a:lnTo>
                    <a:pt x="5637" y="2400"/>
                  </a:lnTo>
                  <a:lnTo>
                    <a:pt x="5448" y="2373"/>
                  </a:lnTo>
                  <a:lnTo>
                    <a:pt x="5313" y="2320"/>
                  </a:lnTo>
                  <a:lnTo>
                    <a:pt x="5178" y="2239"/>
                  </a:lnTo>
                  <a:lnTo>
                    <a:pt x="5043" y="2131"/>
                  </a:lnTo>
                  <a:lnTo>
                    <a:pt x="4963" y="1996"/>
                  </a:lnTo>
                  <a:lnTo>
                    <a:pt x="4882" y="1861"/>
                  </a:lnTo>
                  <a:lnTo>
                    <a:pt x="4828" y="1699"/>
                  </a:lnTo>
                  <a:lnTo>
                    <a:pt x="4747" y="1322"/>
                  </a:lnTo>
                  <a:lnTo>
                    <a:pt x="4693" y="944"/>
                  </a:lnTo>
                  <a:lnTo>
                    <a:pt x="4693" y="567"/>
                  </a:lnTo>
                  <a:lnTo>
                    <a:pt x="4693" y="189"/>
                  </a:lnTo>
                  <a:lnTo>
                    <a:pt x="4666" y="189"/>
                  </a:lnTo>
                  <a:lnTo>
                    <a:pt x="4396" y="1"/>
                  </a:lnTo>
                  <a:close/>
                </a:path>
              </a:pathLst>
            </a:custGeom>
            <a:solidFill>
              <a:srgbClr val="AC71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3" name="Google Shape;11793;p75"/>
            <p:cNvSpPr/>
            <p:nvPr/>
          </p:nvSpPr>
          <p:spPr>
            <a:xfrm>
              <a:off x="3189054" y="1884311"/>
              <a:ext cx="122955" cy="232488"/>
            </a:xfrm>
            <a:custGeom>
              <a:avLst/>
              <a:gdLst/>
              <a:ahLst/>
              <a:cxnLst/>
              <a:rect l="l" t="t" r="r" b="b"/>
              <a:pathLst>
                <a:path w="1997" h="3776" extrusionOk="0">
                  <a:moveTo>
                    <a:pt x="1" y="0"/>
                  </a:moveTo>
                  <a:lnTo>
                    <a:pt x="1" y="378"/>
                  </a:lnTo>
                  <a:lnTo>
                    <a:pt x="1" y="755"/>
                  </a:lnTo>
                  <a:lnTo>
                    <a:pt x="55" y="1133"/>
                  </a:lnTo>
                  <a:lnTo>
                    <a:pt x="136" y="1510"/>
                  </a:lnTo>
                  <a:lnTo>
                    <a:pt x="190" y="1672"/>
                  </a:lnTo>
                  <a:lnTo>
                    <a:pt x="271" y="1807"/>
                  </a:lnTo>
                  <a:lnTo>
                    <a:pt x="351" y="1942"/>
                  </a:lnTo>
                  <a:lnTo>
                    <a:pt x="486" y="2050"/>
                  </a:lnTo>
                  <a:lnTo>
                    <a:pt x="621" y="2131"/>
                  </a:lnTo>
                  <a:lnTo>
                    <a:pt x="756" y="2184"/>
                  </a:lnTo>
                  <a:lnTo>
                    <a:pt x="945" y="2211"/>
                  </a:lnTo>
                  <a:lnTo>
                    <a:pt x="1160" y="2211"/>
                  </a:lnTo>
                  <a:lnTo>
                    <a:pt x="1053" y="2292"/>
                  </a:lnTo>
                  <a:lnTo>
                    <a:pt x="972" y="2346"/>
                  </a:lnTo>
                  <a:lnTo>
                    <a:pt x="864" y="2400"/>
                  </a:lnTo>
                  <a:lnTo>
                    <a:pt x="756" y="2427"/>
                  </a:lnTo>
                  <a:lnTo>
                    <a:pt x="675" y="2427"/>
                  </a:lnTo>
                  <a:lnTo>
                    <a:pt x="567" y="2400"/>
                  </a:lnTo>
                  <a:lnTo>
                    <a:pt x="378" y="2346"/>
                  </a:lnTo>
                  <a:lnTo>
                    <a:pt x="378" y="2346"/>
                  </a:lnTo>
                  <a:lnTo>
                    <a:pt x="594" y="2508"/>
                  </a:lnTo>
                  <a:lnTo>
                    <a:pt x="837" y="2670"/>
                  </a:lnTo>
                  <a:lnTo>
                    <a:pt x="1079" y="2805"/>
                  </a:lnTo>
                  <a:lnTo>
                    <a:pt x="1295" y="2993"/>
                  </a:lnTo>
                  <a:lnTo>
                    <a:pt x="1133" y="2993"/>
                  </a:lnTo>
                  <a:lnTo>
                    <a:pt x="1026" y="3047"/>
                  </a:lnTo>
                  <a:lnTo>
                    <a:pt x="756" y="3128"/>
                  </a:lnTo>
                  <a:lnTo>
                    <a:pt x="648" y="3155"/>
                  </a:lnTo>
                  <a:lnTo>
                    <a:pt x="513" y="3155"/>
                  </a:lnTo>
                  <a:lnTo>
                    <a:pt x="405" y="3101"/>
                  </a:lnTo>
                  <a:lnTo>
                    <a:pt x="244" y="2993"/>
                  </a:lnTo>
                  <a:lnTo>
                    <a:pt x="378" y="3209"/>
                  </a:lnTo>
                  <a:lnTo>
                    <a:pt x="513" y="3398"/>
                  </a:lnTo>
                  <a:lnTo>
                    <a:pt x="702" y="3560"/>
                  </a:lnTo>
                  <a:lnTo>
                    <a:pt x="918" y="3668"/>
                  </a:lnTo>
                  <a:lnTo>
                    <a:pt x="1133" y="3721"/>
                  </a:lnTo>
                  <a:lnTo>
                    <a:pt x="1376" y="3775"/>
                  </a:lnTo>
                  <a:lnTo>
                    <a:pt x="1592" y="3775"/>
                  </a:lnTo>
                  <a:lnTo>
                    <a:pt x="1835" y="3721"/>
                  </a:lnTo>
                  <a:lnTo>
                    <a:pt x="1915" y="3479"/>
                  </a:lnTo>
                  <a:lnTo>
                    <a:pt x="1996" y="3155"/>
                  </a:lnTo>
                  <a:lnTo>
                    <a:pt x="1996" y="2940"/>
                  </a:lnTo>
                  <a:lnTo>
                    <a:pt x="1996" y="2751"/>
                  </a:lnTo>
                  <a:lnTo>
                    <a:pt x="1969" y="2589"/>
                  </a:lnTo>
                  <a:lnTo>
                    <a:pt x="1942" y="2427"/>
                  </a:lnTo>
                  <a:lnTo>
                    <a:pt x="1888" y="2265"/>
                  </a:lnTo>
                  <a:lnTo>
                    <a:pt x="1808" y="2158"/>
                  </a:lnTo>
                  <a:lnTo>
                    <a:pt x="1673" y="1942"/>
                  </a:lnTo>
                  <a:lnTo>
                    <a:pt x="1484" y="1780"/>
                  </a:lnTo>
                  <a:lnTo>
                    <a:pt x="1295" y="1645"/>
                  </a:lnTo>
                  <a:lnTo>
                    <a:pt x="1133" y="1591"/>
                  </a:lnTo>
                  <a:lnTo>
                    <a:pt x="972" y="1537"/>
                  </a:lnTo>
                  <a:lnTo>
                    <a:pt x="972" y="1376"/>
                  </a:lnTo>
                  <a:lnTo>
                    <a:pt x="945" y="1187"/>
                  </a:lnTo>
                  <a:lnTo>
                    <a:pt x="891" y="1025"/>
                  </a:lnTo>
                  <a:lnTo>
                    <a:pt x="810" y="836"/>
                  </a:lnTo>
                  <a:lnTo>
                    <a:pt x="675" y="621"/>
                  </a:lnTo>
                  <a:lnTo>
                    <a:pt x="486" y="432"/>
                  </a:lnTo>
                  <a:lnTo>
                    <a:pt x="271" y="21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088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4" name="Google Shape;11794;p75"/>
            <p:cNvSpPr/>
            <p:nvPr/>
          </p:nvSpPr>
          <p:spPr>
            <a:xfrm>
              <a:off x="3177479" y="2138287"/>
              <a:ext cx="49872" cy="49872"/>
            </a:xfrm>
            <a:custGeom>
              <a:avLst/>
              <a:gdLst/>
              <a:ahLst/>
              <a:cxnLst/>
              <a:rect l="l" t="t" r="r" b="b"/>
              <a:pathLst>
                <a:path w="810" h="810" extrusionOk="0">
                  <a:moveTo>
                    <a:pt x="755" y="1"/>
                  </a:moveTo>
                  <a:lnTo>
                    <a:pt x="674" y="28"/>
                  </a:lnTo>
                  <a:lnTo>
                    <a:pt x="512" y="55"/>
                  </a:lnTo>
                  <a:lnTo>
                    <a:pt x="378" y="136"/>
                  </a:lnTo>
                  <a:lnTo>
                    <a:pt x="243" y="244"/>
                  </a:lnTo>
                  <a:lnTo>
                    <a:pt x="135" y="378"/>
                  </a:lnTo>
                  <a:lnTo>
                    <a:pt x="81" y="513"/>
                  </a:lnTo>
                  <a:lnTo>
                    <a:pt x="27" y="648"/>
                  </a:lnTo>
                  <a:lnTo>
                    <a:pt x="0" y="810"/>
                  </a:lnTo>
                  <a:lnTo>
                    <a:pt x="189" y="567"/>
                  </a:lnTo>
                  <a:lnTo>
                    <a:pt x="216" y="540"/>
                  </a:lnTo>
                  <a:lnTo>
                    <a:pt x="270" y="540"/>
                  </a:lnTo>
                  <a:lnTo>
                    <a:pt x="324" y="567"/>
                  </a:lnTo>
                  <a:lnTo>
                    <a:pt x="405" y="594"/>
                  </a:lnTo>
                  <a:lnTo>
                    <a:pt x="512" y="567"/>
                  </a:lnTo>
                  <a:lnTo>
                    <a:pt x="485" y="513"/>
                  </a:lnTo>
                  <a:lnTo>
                    <a:pt x="459" y="459"/>
                  </a:lnTo>
                  <a:lnTo>
                    <a:pt x="432" y="432"/>
                  </a:lnTo>
                  <a:lnTo>
                    <a:pt x="378" y="405"/>
                  </a:lnTo>
                  <a:lnTo>
                    <a:pt x="351" y="405"/>
                  </a:lnTo>
                  <a:lnTo>
                    <a:pt x="378" y="378"/>
                  </a:lnTo>
                  <a:lnTo>
                    <a:pt x="593" y="190"/>
                  </a:lnTo>
                  <a:lnTo>
                    <a:pt x="701" y="82"/>
                  </a:lnTo>
                  <a:lnTo>
                    <a:pt x="755" y="55"/>
                  </a:lnTo>
                  <a:lnTo>
                    <a:pt x="809" y="28"/>
                  </a:lnTo>
                  <a:lnTo>
                    <a:pt x="755" y="1"/>
                  </a:lnTo>
                  <a:close/>
                </a:path>
              </a:pathLst>
            </a:custGeom>
            <a:solidFill>
              <a:srgbClr val="E39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5" name="Google Shape;11795;p75"/>
            <p:cNvSpPr/>
            <p:nvPr/>
          </p:nvSpPr>
          <p:spPr>
            <a:xfrm>
              <a:off x="1684903" y="3823456"/>
              <a:ext cx="302247" cy="204289"/>
            </a:xfrm>
            <a:custGeom>
              <a:avLst/>
              <a:gdLst/>
              <a:ahLst/>
              <a:cxnLst/>
              <a:rect l="l" t="t" r="r" b="b"/>
              <a:pathLst>
                <a:path w="4909" h="3318" extrusionOk="0">
                  <a:moveTo>
                    <a:pt x="351" y="1"/>
                  </a:moveTo>
                  <a:lnTo>
                    <a:pt x="0" y="1403"/>
                  </a:lnTo>
                  <a:lnTo>
                    <a:pt x="81" y="1376"/>
                  </a:lnTo>
                  <a:lnTo>
                    <a:pt x="243" y="1511"/>
                  </a:lnTo>
                  <a:lnTo>
                    <a:pt x="540" y="1699"/>
                  </a:lnTo>
                  <a:lnTo>
                    <a:pt x="971" y="1915"/>
                  </a:lnTo>
                  <a:lnTo>
                    <a:pt x="1510" y="2158"/>
                  </a:lnTo>
                  <a:lnTo>
                    <a:pt x="2185" y="2400"/>
                  </a:lnTo>
                  <a:lnTo>
                    <a:pt x="2994" y="2697"/>
                  </a:lnTo>
                  <a:lnTo>
                    <a:pt x="3883" y="2994"/>
                  </a:lnTo>
                  <a:lnTo>
                    <a:pt x="4908" y="3317"/>
                  </a:lnTo>
                  <a:lnTo>
                    <a:pt x="4288" y="2400"/>
                  </a:lnTo>
                  <a:lnTo>
                    <a:pt x="3722" y="1430"/>
                  </a:lnTo>
                  <a:lnTo>
                    <a:pt x="2454" y="998"/>
                  </a:lnTo>
                  <a:lnTo>
                    <a:pt x="1726" y="702"/>
                  </a:lnTo>
                  <a:lnTo>
                    <a:pt x="1160" y="459"/>
                  </a:lnTo>
                  <a:lnTo>
                    <a:pt x="728" y="243"/>
                  </a:lnTo>
                  <a:lnTo>
                    <a:pt x="405" y="55"/>
                  </a:lnTo>
                  <a:lnTo>
                    <a:pt x="35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6" name="Google Shape;11796;p75"/>
            <p:cNvSpPr/>
            <p:nvPr/>
          </p:nvSpPr>
          <p:spPr>
            <a:xfrm>
              <a:off x="1714765" y="3705611"/>
              <a:ext cx="176090" cy="162730"/>
            </a:xfrm>
            <a:custGeom>
              <a:avLst/>
              <a:gdLst/>
              <a:ahLst/>
              <a:cxnLst/>
              <a:rect l="l" t="t" r="r" b="b"/>
              <a:pathLst>
                <a:path w="2860" h="2643" extrusionOk="0">
                  <a:moveTo>
                    <a:pt x="351" y="0"/>
                  </a:moveTo>
                  <a:lnTo>
                    <a:pt x="1" y="1375"/>
                  </a:lnTo>
                  <a:lnTo>
                    <a:pt x="82" y="1375"/>
                  </a:lnTo>
                  <a:lnTo>
                    <a:pt x="190" y="1456"/>
                  </a:lnTo>
                  <a:lnTo>
                    <a:pt x="351" y="1591"/>
                  </a:lnTo>
                  <a:lnTo>
                    <a:pt x="621" y="1726"/>
                  </a:lnTo>
                  <a:lnTo>
                    <a:pt x="918" y="1888"/>
                  </a:lnTo>
                  <a:lnTo>
                    <a:pt x="1754" y="2238"/>
                  </a:lnTo>
                  <a:lnTo>
                    <a:pt x="2859" y="2643"/>
                  </a:lnTo>
                  <a:lnTo>
                    <a:pt x="2428" y="1753"/>
                  </a:lnTo>
                  <a:lnTo>
                    <a:pt x="2050" y="836"/>
                  </a:lnTo>
                  <a:lnTo>
                    <a:pt x="1484" y="593"/>
                  </a:lnTo>
                  <a:lnTo>
                    <a:pt x="1025" y="378"/>
                  </a:lnTo>
                  <a:lnTo>
                    <a:pt x="675" y="189"/>
                  </a:lnTo>
                  <a:lnTo>
                    <a:pt x="432" y="27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7" name="Google Shape;11797;p75"/>
            <p:cNvSpPr/>
            <p:nvPr/>
          </p:nvSpPr>
          <p:spPr>
            <a:xfrm>
              <a:off x="1746350" y="3546207"/>
              <a:ext cx="78071" cy="166054"/>
            </a:xfrm>
            <a:custGeom>
              <a:avLst/>
              <a:gdLst/>
              <a:ahLst/>
              <a:cxnLst/>
              <a:rect l="l" t="t" r="r" b="b"/>
              <a:pathLst>
                <a:path w="1268" h="2697" extrusionOk="0">
                  <a:moveTo>
                    <a:pt x="512" y="0"/>
                  </a:moveTo>
                  <a:lnTo>
                    <a:pt x="0" y="2050"/>
                  </a:lnTo>
                  <a:lnTo>
                    <a:pt x="54" y="2023"/>
                  </a:lnTo>
                  <a:lnTo>
                    <a:pt x="189" y="2158"/>
                  </a:lnTo>
                  <a:lnTo>
                    <a:pt x="459" y="2319"/>
                  </a:lnTo>
                  <a:lnTo>
                    <a:pt x="809" y="2508"/>
                  </a:lnTo>
                  <a:lnTo>
                    <a:pt x="1268" y="2697"/>
                  </a:lnTo>
                  <a:lnTo>
                    <a:pt x="1052" y="2050"/>
                  </a:lnTo>
                  <a:lnTo>
                    <a:pt x="863" y="1376"/>
                  </a:lnTo>
                  <a:lnTo>
                    <a:pt x="674" y="675"/>
                  </a:lnTo>
                  <a:lnTo>
                    <a:pt x="51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8" name="Google Shape;11798;p75"/>
            <p:cNvSpPr/>
            <p:nvPr/>
          </p:nvSpPr>
          <p:spPr>
            <a:xfrm>
              <a:off x="1655042" y="3941362"/>
              <a:ext cx="473227" cy="250713"/>
            </a:xfrm>
            <a:custGeom>
              <a:avLst/>
              <a:gdLst/>
              <a:ahLst/>
              <a:cxnLst/>
              <a:rect l="l" t="t" r="r" b="b"/>
              <a:pathLst>
                <a:path w="7686" h="4072" extrusionOk="0">
                  <a:moveTo>
                    <a:pt x="351" y="0"/>
                  </a:moveTo>
                  <a:lnTo>
                    <a:pt x="324" y="135"/>
                  </a:lnTo>
                  <a:lnTo>
                    <a:pt x="216" y="593"/>
                  </a:lnTo>
                  <a:lnTo>
                    <a:pt x="0" y="1402"/>
                  </a:lnTo>
                  <a:lnTo>
                    <a:pt x="81" y="1402"/>
                  </a:lnTo>
                  <a:lnTo>
                    <a:pt x="162" y="1483"/>
                  </a:lnTo>
                  <a:lnTo>
                    <a:pt x="324" y="1591"/>
                  </a:lnTo>
                  <a:lnTo>
                    <a:pt x="755" y="1834"/>
                  </a:lnTo>
                  <a:lnTo>
                    <a:pt x="1429" y="2130"/>
                  </a:lnTo>
                  <a:lnTo>
                    <a:pt x="2292" y="2454"/>
                  </a:lnTo>
                  <a:lnTo>
                    <a:pt x="3371" y="2831"/>
                  </a:lnTo>
                  <a:lnTo>
                    <a:pt x="4611" y="3236"/>
                  </a:lnTo>
                  <a:lnTo>
                    <a:pt x="6067" y="3640"/>
                  </a:lnTo>
                  <a:lnTo>
                    <a:pt x="7685" y="4072"/>
                  </a:lnTo>
                  <a:lnTo>
                    <a:pt x="7685" y="4072"/>
                  </a:lnTo>
                  <a:lnTo>
                    <a:pt x="7577" y="3964"/>
                  </a:lnTo>
                  <a:lnTo>
                    <a:pt x="7146" y="3506"/>
                  </a:lnTo>
                  <a:lnTo>
                    <a:pt x="6741" y="3074"/>
                  </a:lnTo>
                  <a:lnTo>
                    <a:pt x="6337" y="2616"/>
                  </a:lnTo>
                  <a:lnTo>
                    <a:pt x="5959" y="2130"/>
                  </a:lnTo>
                  <a:lnTo>
                    <a:pt x="4989" y="1861"/>
                  </a:lnTo>
                  <a:lnTo>
                    <a:pt x="4072" y="1564"/>
                  </a:lnTo>
                  <a:lnTo>
                    <a:pt x="3209" y="1267"/>
                  </a:lnTo>
                  <a:lnTo>
                    <a:pt x="2454" y="998"/>
                  </a:lnTo>
                  <a:lnTo>
                    <a:pt x="1726" y="728"/>
                  </a:lnTo>
                  <a:lnTo>
                    <a:pt x="1160" y="459"/>
                  </a:lnTo>
                  <a:lnTo>
                    <a:pt x="728" y="243"/>
                  </a:lnTo>
                  <a:lnTo>
                    <a:pt x="405" y="54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9" name="Google Shape;11799;p75"/>
            <p:cNvSpPr/>
            <p:nvPr/>
          </p:nvSpPr>
          <p:spPr>
            <a:xfrm>
              <a:off x="1598582" y="4060870"/>
              <a:ext cx="986228" cy="441703"/>
            </a:xfrm>
            <a:custGeom>
              <a:avLst/>
              <a:gdLst/>
              <a:ahLst/>
              <a:cxnLst/>
              <a:rect l="l" t="t" r="r" b="b"/>
              <a:pathLst>
                <a:path w="16018" h="7174" extrusionOk="0">
                  <a:moveTo>
                    <a:pt x="782" y="1"/>
                  </a:moveTo>
                  <a:lnTo>
                    <a:pt x="297" y="1861"/>
                  </a:lnTo>
                  <a:lnTo>
                    <a:pt x="0" y="3048"/>
                  </a:lnTo>
                  <a:lnTo>
                    <a:pt x="27" y="3102"/>
                  </a:lnTo>
                  <a:lnTo>
                    <a:pt x="54" y="3156"/>
                  </a:lnTo>
                  <a:lnTo>
                    <a:pt x="81" y="3209"/>
                  </a:lnTo>
                  <a:lnTo>
                    <a:pt x="189" y="3344"/>
                  </a:lnTo>
                  <a:lnTo>
                    <a:pt x="324" y="3452"/>
                  </a:lnTo>
                  <a:lnTo>
                    <a:pt x="513" y="3560"/>
                  </a:lnTo>
                  <a:lnTo>
                    <a:pt x="755" y="3695"/>
                  </a:lnTo>
                  <a:lnTo>
                    <a:pt x="1106" y="3857"/>
                  </a:lnTo>
                  <a:lnTo>
                    <a:pt x="1510" y="4045"/>
                  </a:lnTo>
                  <a:lnTo>
                    <a:pt x="2023" y="4234"/>
                  </a:lnTo>
                  <a:lnTo>
                    <a:pt x="2670" y="4450"/>
                  </a:lnTo>
                  <a:lnTo>
                    <a:pt x="3398" y="4693"/>
                  </a:lnTo>
                  <a:lnTo>
                    <a:pt x="4288" y="4962"/>
                  </a:lnTo>
                  <a:lnTo>
                    <a:pt x="5312" y="5259"/>
                  </a:lnTo>
                  <a:lnTo>
                    <a:pt x="6472" y="5582"/>
                  </a:lnTo>
                  <a:lnTo>
                    <a:pt x="7793" y="5906"/>
                  </a:lnTo>
                  <a:lnTo>
                    <a:pt x="9303" y="6257"/>
                  </a:lnTo>
                  <a:lnTo>
                    <a:pt x="10732" y="6580"/>
                  </a:lnTo>
                  <a:lnTo>
                    <a:pt x="12081" y="6823"/>
                  </a:lnTo>
                  <a:lnTo>
                    <a:pt x="13321" y="7012"/>
                  </a:lnTo>
                  <a:lnTo>
                    <a:pt x="14022" y="7092"/>
                  </a:lnTo>
                  <a:lnTo>
                    <a:pt x="14588" y="7146"/>
                  </a:lnTo>
                  <a:lnTo>
                    <a:pt x="15047" y="7173"/>
                  </a:lnTo>
                  <a:lnTo>
                    <a:pt x="15640" y="7173"/>
                  </a:lnTo>
                  <a:lnTo>
                    <a:pt x="15802" y="7146"/>
                  </a:lnTo>
                  <a:lnTo>
                    <a:pt x="15964" y="7092"/>
                  </a:lnTo>
                  <a:lnTo>
                    <a:pt x="16018" y="7039"/>
                  </a:lnTo>
                  <a:lnTo>
                    <a:pt x="15074" y="6661"/>
                  </a:lnTo>
                  <a:lnTo>
                    <a:pt x="14184" y="6257"/>
                  </a:lnTo>
                  <a:lnTo>
                    <a:pt x="13294" y="5798"/>
                  </a:lnTo>
                  <a:lnTo>
                    <a:pt x="12458" y="5313"/>
                  </a:lnTo>
                  <a:lnTo>
                    <a:pt x="11622" y="4773"/>
                  </a:lnTo>
                  <a:lnTo>
                    <a:pt x="10813" y="4180"/>
                  </a:lnTo>
                  <a:lnTo>
                    <a:pt x="10058" y="3560"/>
                  </a:lnTo>
                  <a:lnTo>
                    <a:pt x="9303" y="2886"/>
                  </a:lnTo>
                  <a:lnTo>
                    <a:pt x="8683" y="2724"/>
                  </a:lnTo>
                  <a:lnTo>
                    <a:pt x="8332" y="2643"/>
                  </a:lnTo>
                  <a:lnTo>
                    <a:pt x="6795" y="2239"/>
                  </a:lnTo>
                  <a:lnTo>
                    <a:pt x="5366" y="1807"/>
                  </a:lnTo>
                  <a:lnTo>
                    <a:pt x="4045" y="1403"/>
                  </a:lnTo>
                  <a:lnTo>
                    <a:pt x="2886" y="998"/>
                  </a:lnTo>
                  <a:lnTo>
                    <a:pt x="2157" y="702"/>
                  </a:lnTo>
                  <a:lnTo>
                    <a:pt x="1591" y="459"/>
                  </a:lnTo>
                  <a:lnTo>
                    <a:pt x="1160" y="243"/>
                  </a:lnTo>
                  <a:lnTo>
                    <a:pt x="836" y="55"/>
                  </a:lnTo>
                  <a:lnTo>
                    <a:pt x="78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0" name="Google Shape;11800;p75"/>
            <p:cNvSpPr/>
            <p:nvPr/>
          </p:nvSpPr>
          <p:spPr>
            <a:xfrm>
              <a:off x="2021936" y="4072506"/>
              <a:ext cx="642545" cy="202627"/>
            </a:xfrm>
            <a:custGeom>
              <a:avLst/>
              <a:gdLst/>
              <a:ahLst/>
              <a:cxnLst/>
              <a:rect l="l" t="t" r="r" b="b"/>
              <a:pathLst>
                <a:path w="10436" h="3291" extrusionOk="0">
                  <a:moveTo>
                    <a:pt x="0" y="0"/>
                  </a:moveTo>
                  <a:lnTo>
                    <a:pt x="378" y="486"/>
                  </a:lnTo>
                  <a:lnTo>
                    <a:pt x="782" y="944"/>
                  </a:lnTo>
                  <a:lnTo>
                    <a:pt x="1187" y="1376"/>
                  </a:lnTo>
                  <a:lnTo>
                    <a:pt x="1618" y="1834"/>
                  </a:lnTo>
                  <a:lnTo>
                    <a:pt x="1726" y="1942"/>
                  </a:lnTo>
                  <a:lnTo>
                    <a:pt x="1942" y="1996"/>
                  </a:lnTo>
                  <a:lnTo>
                    <a:pt x="3560" y="2373"/>
                  </a:lnTo>
                  <a:lnTo>
                    <a:pt x="5016" y="2697"/>
                  </a:lnTo>
                  <a:lnTo>
                    <a:pt x="6337" y="2940"/>
                  </a:lnTo>
                  <a:lnTo>
                    <a:pt x="7470" y="3101"/>
                  </a:lnTo>
                  <a:lnTo>
                    <a:pt x="8413" y="3236"/>
                  </a:lnTo>
                  <a:lnTo>
                    <a:pt x="9169" y="3290"/>
                  </a:lnTo>
                  <a:lnTo>
                    <a:pt x="9735" y="3290"/>
                  </a:lnTo>
                  <a:lnTo>
                    <a:pt x="9924" y="3263"/>
                  </a:lnTo>
                  <a:lnTo>
                    <a:pt x="10085" y="3236"/>
                  </a:lnTo>
                  <a:lnTo>
                    <a:pt x="10436" y="1888"/>
                  </a:lnTo>
                  <a:lnTo>
                    <a:pt x="10058" y="1915"/>
                  </a:lnTo>
                  <a:lnTo>
                    <a:pt x="9600" y="1915"/>
                  </a:lnTo>
                  <a:lnTo>
                    <a:pt x="9007" y="1861"/>
                  </a:lnTo>
                  <a:lnTo>
                    <a:pt x="8279" y="1780"/>
                  </a:lnTo>
                  <a:lnTo>
                    <a:pt x="6957" y="1591"/>
                  </a:lnTo>
                  <a:lnTo>
                    <a:pt x="5501" y="1322"/>
                  </a:lnTo>
                  <a:lnTo>
                    <a:pt x="3937" y="998"/>
                  </a:lnTo>
                  <a:lnTo>
                    <a:pt x="2292" y="621"/>
                  </a:lnTo>
                  <a:lnTo>
                    <a:pt x="1942" y="5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1" name="Google Shape;11801;p75"/>
            <p:cNvSpPr/>
            <p:nvPr/>
          </p:nvSpPr>
          <p:spPr>
            <a:xfrm>
              <a:off x="2171366" y="4238499"/>
              <a:ext cx="461590" cy="255762"/>
            </a:xfrm>
            <a:custGeom>
              <a:avLst/>
              <a:gdLst/>
              <a:ahLst/>
              <a:cxnLst/>
              <a:rect l="l" t="t" r="r" b="b"/>
              <a:pathLst>
                <a:path w="7497" h="4154" extrusionOk="0">
                  <a:moveTo>
                    <a:pt x="0" y="1"/>
                  </a:moveTo>
                  <a:lnTo>
                    <a:pt x="755" y="675"/>
                  </a:lnTo>
                  <a:lnTo>
                    <a:pt x="1510" y="1295"/>
                  </a:lnTo>
                  <a:lnTo>
                    <a:pt x="2319" y="1888"/>
                  </a:lnTo>
                  <a:lnTo>
                    <a:pt x="3155" y="2428"/>
                  </a:lnTo>
                  <a:lnTo>
                    <a:pt x="3991" y="2913"/>
                  </a:lnTo>
                  <a:lnTo>
                    <a:pt x="4881" y="3372"/>
                  </a:lnTo>
                  <a:lnTo>
                    <a:pt x="5771" y="3776"/>
                  </a:lnTo>
                  <a:lnTo>
                    <a:pt x="6715" y="4154"/>
                  </a:lnTo>
                  <a:lnTo>
                    <a:pt x="6742" y="4100"/>
                  </a:lnTo>
                  <a:lnTo>
                    <a:pt x="7497" y="1133"/>
                  </a:lnTo>
                  <a:lnTo>
                    <a:pt x="7146" y="1160"/>
                  </a:lnTo>
                  <a:lnTo>
                    <a:pt x="6661" y="1133"/>
                  </a:lnTo>
                  <a:lnTo>
                    <a:pt x="6094" y="1106"/>
                  </a:lnTo>
                  <a:lnTo>
                    <a:pt x="5366" y="1026"/>
                  </a:lnTo>
                  <a:lnTo>
                    <a:pt x="4180" y="837"/>
                  </a:lnTo>
                  <a:lnTo>
                    <a:pt x="2886" y="621"/>
                  </a:lnTo>
                  <a:lnTo>
                    <a:pt x="1483" y="32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2" name="Google Shape;11802;p75"/>
            <p:cNvSpPr/>
            <p:nvPr/>
          </p:nvSpPr>
          <p:spPr>
            <a:xfrm>
              <a:off x="1914005" y="3911439"/>
              <a:ext cx="780400" cy="245787"/>
            </a:xfrm>
            <a:custGeom>
              <a:avLst/>
              <a:gdLst/>
              <a:ahLst/>
              <a:cxnLst/>
              <a:rect l="l" t="t" r="r" b="b"/>
              <a:pathLst>
                <a:path w="12675" h="3992" extrusionOk="0">
                  <a:moveTo>
                    <a:pt x="1" y="1"/>
                  </a:moveTo>
                  <a:lnTo>
                    <a:pt x="567" y="971"/>
                  </a:lnTo>
                  <a:lnTo>
                    <a:pt x="1187" y="1888"/>
                  </a:lnTo>
                  <a:lnTo>
                    <a:pt x="2616" y="2293"/>
                  </a:lnTo>
                  <a:lnTo>
                    <a:pt x="4180" y="2697"/>
                  </a:lnTo>
                  <a:lnTo>
                    <a:pt x="5798" y="3075"/>
                  </a:lnTo>
                  <a:lnTo>
                    <a:pt x="7281" y="3371"/>
                  </a:lnTo>
                  <a:lnTo>
                    <a:pt x="8576" y="3614"/>
                  </a:lnTo>
                  <a:lnTo>
                    <a:pt x="9708" y="3803"/>
                  </a:lnTo>
                  <a:lnTo>
                    <a:pt x="10652" y="3911"/>
                  </a:lnTo>
                  <a:lnTo>
                    <a:pt x="11407" y="3965"/>
                  </a:lnTo>
                  <a:lnTo>
                    <a:pt x="11973" y="3992"/>
                  </a:lnTo>
                  <a:lnTo>
                    <a:pt x="12189" y="3965"/>
                  </a:lnTo>
                  <a:lnTo>
                    <a:pt x="12324" y="3938"/>
                  </a:lnTo>
                  <a:lnTo>
                    <a:pt x="12459" y="3479"/>
                  </a:lnTo>
                  <a:lnTo>
                    <a:pt x="12674" y="2589"/>
                  </a:lnTo>
                  <a:lnTo>
                    <a:pt x="12297" y="2616"/>
                  </a:lnTo>
                  <a:lnTo>
                    <a:pt x="11838" y="2589"/>
                  </a:lnTo>
                  <a:lnTo>
                    <a:pt x="11245" y="2562"/>
                  </a:lnTo>
                  <a:lnTo>
                    <a:pt x="10517" y="2482"/>
                  </a:lnTo>
                  <a:lnTo>
                    <a:pt x="9196" y="2293"/>
                  </a:lnTo>
                  <a:lnTo>
                    <a:pt x="7767" y="2023"/>
                  </a:lnTo>
                  <a:lnTo>
                    <a:pt x="6176" y="1700"/>
                  </a:lnTo>
                  <a:lnTo>
                    <a:pt x="4558" y="1295"/>
                  </a:lnTo>
                  <a:lnTo>
                    <a:pt x="4180" y="1214"/>
                  </a:lnTo>
                  <a:lnTo>
                    <a:pt x="3075" y="918"/>
                  </a:lnTo>
                  <a:lnTo>
                    <a:pt x="1996" y="621"/>
                  </a:lnTo>
                  <a:lnTo>
                    <a:pt x="971" y="32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3" name="Google Shape;11803;p75"/>
            <p:cNvSpPr/>
            <p:nvPr/>
          </p:nvSpPr>
          <p:spPr>
            <a:xfrm>
              <a:off x="1840983" y="3757022"/>
              <a:ext cx="879958" cy="280698"/>
            </a:xfrm>
            <a:custGeom>
              <a:avLst/>
              <a:gdLst/>
              <a:ahLst/>
              <a:cxnLst/>
              <a:rect l="l" t="t" r="r" b="b"/>
              <a:pathLst>
                <a:path w="14292" h="4559" extrusionOk="0">
                  <a:moveTo>
                    <a:pt x="0" y="1"/>
                  </a:moveTo>
                  <a:lnTo>
                    <a:pt x="378" y="918"/>
                  </a:lnTo>
                  <a:lnTo>
                    <a:pt x="809" y="1808"/>
                  </a:lnTo>
                  <a:lnTo>
                    <a:pt x="1861" y="2158"/>
                  </a:lnTo>
                  <a:lnTo>
                    <a:pt x="3047" y="2509"/>
                  </a:lnTo>
                  <a:lnTo>
                    <a:pt x="4395" y="2886"/>
                  </a:lnTo>
                  <a:lnTo>
                    <a:pt x="5852" y="3264"/>
                  </a:lnTo>
                  <a:lnTo>
                    <a:pt x="7496" y="3641"/>
                  </a:lnTo>
                  <a:lnTo>
                    <a:pt x="8953" y="3965"/>
                  </a:lnTo>
                  <a:lnTo>
                    <a:pt x="10247" y="4208"/>
                  </a:lnTo>
                  <a:lnTo>
                    <a:pt x="11379" y="4369"/>
                  </a:lnTo>
                  <a:lnTo>
                    <a:pt x="12350" y="4504"/>
                  </a:lnTo>
                  <a:lnTo>
                    <a:pt x="13105" y="4558"/>
                  </a:lnTo>
                  <a:lnTo>
                    <a:pt x="13672" y="4558"/>
                  </a:lnTo>
                  <a:lnTo>
                    <a:pt x="13860" y="4531"/>
                  </a:lnTo>
                  <a:lnTo>
                    <a:pt x="13995" y="4504"/>
                  </a:lnTo>
                  <a:lnTo>
                    <a:pt x="14292" y="3426"/>
                  </a:lnTo>
                  <a:lnTo>
                    <a:pt x="13806" y="3183"/>
                  </a:lnTo>
                  <a:lnTo>
                    <a:pt x="13105" y="3156"/>
                  </a:lnTo>
                  <a:lnTo>
                    <a:pt x="12188" y="3048"/>
                  </a:lnTo>
                  <a:lnTo>
                    <a:pt x="10867" y="2859"/>
                  </a:lnTo>
                  <a:lnTo>
                    <a:pt x="9438" y="2590"/>
                  </a:lnTo>
                  <a:lnTo>
                    <a:pt x="7847" y="2266"/>
                  </a:lnTo>
                  <a:lnTo>
                    <a:pt x="6229" y="1889"/>
                  </a:lnTo>
                  <a:lnTo>
                    <a:pt x="5852" y="1781"/>
                  </a:lnTo>
                  <a:lnTo>
                    <a:pt x="4315" y="1376"/>
                  </a:lnTo>
                  <a:lnTo>
                    <a:pt x="2885" y="972"/>
                  </a:lnTo>
                  <a:lnTo>
                    <a:pt x="1564" y="567"/>
                  </a:lnTo>
                  <a:lnTo>
                    <a:pt x="405" y="13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4" name="Google Shape;11804;p75"/>
            <p:cNvSpPr/>
            <p:nvPr/>
          </p:nvSpPr>
          <p:spPr>
            <a:xfrm>
              <a:off x="1923979" y="2900338"/>
              <a:ext cx="49872" cy="74808"/>
            </a:xfrm>
            <a:custGeom>
              <a:avLst/>
              <a:gdLst/>
              <a:ahLst/>
              <a:cxnLst/>
              <a:rect l="l" t="t" r="r" b="b"/>
              <a:pathLst>
                <a:path w="810" h="1215" extrusionOk="0">
                  <a:moveTo>
                    <a:pt x="324" y="1"/>
                  </a:moveTo>
                  <a:lnTo>
                    <a:pt x="162" y="594"/>
                  </a:lnTo>
                  <a:lnTo>
                    <a:pt x="0" y="1214"/>
                  </a:lnTo>
                  <a:lnTo>
                    <a:pt x="27" y="1214"/>
                  </a:lnTo>
                  <a:lnTo>
                    <a:pt x="809" y="1080"/>
                  </a:lnTo>
                  <a:lnTo>
                    <a:pt x="702" y="217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5" name="Google Shape;11805;p75"/>
            <p:cNvSpPr/>
            <p:nvPr/>
          </p:nvSpPr>
          <p:spPr>
            <a:xfrm>
              <a:off x="1952178" y="2837290"/>
              <a:ext cx="10036" cy="34910"/>
            </a:xfrm>
            <a:custGeom>
              <a:avLst/>
              <a:gdLst/>
              <a:ahLst/>
              <a:cxnLst/>
              <a:rect l="l" t="t" r="r" b="b"/>
              <a:pathLst>
                <a:path w="163" h="567" extrusionOk="0">
                  <a:moveTo>
                    <a:pt x="109" y="0"/>
                  </a:moveTo>
                  <a:lnTo>
                    <a:pt x="55" y="243"/>
                  </a:lnTo>
                  <a:lnTo>
                    <a:pt x="1" y="432"/>
                  </a:lnTo>
                  <a:lnTo>
                    <a:pt x="28" y="432"/>
                  </a:lnTo>
                  <a:lnTo>
                    <a:pt x="163" y="567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6480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6" name="Google Shape;11806;p75"/>
            <p:cNvSpPr/>
            <p:nvPr/>
          </p:nvSpPr>
          <p:spPr>
            <a:xfrm>
              <a:off x="1777874" y="3051431"/>
              <a:ext cx="838460" cy="861734"/>
            </a:xfrm>
            <a:custGeom>
              <a:avLst/>
              <a:gdLst/>
              <a:ahLst/>
              <a:cxnLst/>
              <a:rect l="l" t="t" r="r" b="b"/>
              <a:pathLst>
                <a:path w="13618" h="13996" extrusionOk="0">
                  <a:moveTo>
                    <a:pt x="2050" y="1"/>
                  </a:moveTo>
                  <a:lnTo>
                    <a:pt x="189" y="7281"/>
                  </a:lnTo>
                  <a:lnTo>
                    <a:pt x="0" y="8036"/>
                  </a:lnTo>
                  <a:lnTo>
                    <a:pt x="162" y="8711"/>
                  </a:lnTo>
                  <a:lnTo>
                    <a:pt x="351" y="9412"/>
                  </a:lnTo>
                  <a:lnTo>
                    <a:pt x="540" y="10086"/>
                  </a:lnTo>
                  <a:lnTo>
                    <a:pt x="756" y="10733"/>
                  </a:lnTo>
                  <a:lnTo>
                    <a:pt x="1295" y="10949"/>
                  </a:lnTo>
                  <a:lnTo>
                    <a:pt x="1915" y="11191"/>
                  </a:lnTo>
                  <a:lnTo>
                    <a:pt x="2616" y="11434"/>
                  </a:lnTo>
                  <a:lnTo>
                    <a:pt x="3398" y="11704"/>
                  </a:lnTo>
                  <a:lnTo>
                    <a:pt x="4288" y="11973"/>
                  </a:lnTo>
                  <a:lnTo>
                    <a:pt x="5232" y="12243"/>
                  </a:lnTo>
                  <a:lnTo>
                    <a:pt x="6256" y="12513"/>
                  </a:lnTo>
                  <a:lnTo>
                    <a:pt x="7389" y="12809"/>
                  </a:lnTo>
                  <a:lnTo>
                    <a:pt x="9277" y="13241"/>
                  </a:lnTo>
                  <a:lnTo>
                    <a:pt x="10948" y="13591"/>
                  </a:lnTo>
                  <a:lnTo>
                    <a:pt x="12404" y="13834"/>
                  </a:lnTo>
                  <a:lnTo>
                    <a:pt x="13618" y="13996"/>
                  </a:lnTo>
                  <a:lnTo>
                    <a:pt x="13618" y="13996"/>
                  </a:lnTo>
                  <a:lnTo>
                    <a:pt x="13025" y="13672"/>
                  </a:lnTo>
                  <a:lnTo>
                    <a:pt x="12485" y="13295"/>
                  </a:lnTo>
                  <a:lnTo>
                    <a:pt x="11919" y="12917"/>
                  </a:lnTo>
                  <a:lnTo>
                    <a:pt x="11380" y="12540"/>
                  </a:lnTo>
                  <a:lnTo>
                    <a:pt x="10840" y="12108"/>
                  </a:lnTo>
                  <a:lnTo>
                    <a:pt x="10328" y="11677"/>
                  </a:lnTo>
                  <a:lnTo>
                    <a:pt x="9816" y="11245"/>
                  </a:lnTo>
                  <a:lnTo>
                    <a:pt x="9330" y="10787"/>
                  </a:lnTo>
                  <a:lnTo>
                    <a:pt x="8845" y="10301"/>
                  </a:lnTo>
                  <a:lnTo>
                    <a:pt x="8387" y="9789"/>
                  </a:lnTo>
                  <a:lnTo>
                    <a:pt x="7928" y="9304"/>
                  </a:lnTo>
                  <a:lnTo>
                    <a:pt x="7497" y="8764"/>
                  </a:lnTo>
                  <a:lnTo>
                    <a:pt x="7065" y="8225"/>
                  </a:lnTo>
                  <a:lnTo>
                    <a:pt x="6661" y="7686"/>
                  </a:lnTo>
                  <a:lnTo>
                    <a:pt x="6283" y="7120"/>
                  </a:lnTo>
                  <a:lnTo>
                    <a:pt x="5906" y="6553"/>
                  </a:lnTo>
                  <a:lnTo>
                    <a:pt x="5474" y="5798"/>
                  </a:lnTo>
                  <a:lnTo>
                    <a:pt x="5070" y="5043"/>
                  </a:lnTo>
                  <a:lnTo>
                    <a:pt x="4719" y="4261"/>
                  </a:lnTo>
                  <a:lnTo>
                    <a:pt x="4396" y="3479"/>
                  </a:lnTo>
                  <a:lnTo>
                    <a:pt x="4126" y="2670"/>
                  </a:lnTo>
                  <a:lnTo>
                    <a:pt x="3883" y="1861"/>
                  </a:lnTo>
                  <a:lnTo>
                    <a:pt x="3668" y="1052"/>
                  </a:lnTo>
                  <a:lnTo>
                    <a:pt x="3479" y="217"/>
                  </a:lnTo>
                  <a:lnTo>
                    <a:pt x="2940" y="190"/>
                  </a:lnTo>
                  <a:lnTo>
                    <a:pt x="2562" y="136"/>
                  </a:lnTo>
                  <a:lnTo>
                    <a:pt x="2346" y="55"/>
                  </a:lnTo>
                  <a:lnTo>
                    <a:pt x="2212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7" name="Google Shape;11807;p75"/>
            <p:cNvSpPr/>
            <p:nvPr/>
          </p:nvSpPr>
          <p:spPr>
            <a:xfrm>
              <a:off x="1982101" y="2676224"/>
              <a:ext cx="703991" cy="278974"/>
            </a:xfrm>
            <a:custGeom>
              <a:avLst/>
              <a:gdLst/>
              <a:ahLst/>
              <a:cxnLst/>
              <a:rect l="l" t="t" r="r" b="b"/>
              <a:pathLst>
                <a:path w="11434" h="4531" extrusionOk="0">
                  <a:moveTo>
                    <a:pt x="297" y="1"/>
                  </a:moveTo>
                  <a:lnTo>
                    <a:pt x="0" y="1241"/>
                  </a:lnTo>
                  <a:lnTo>
                    <a:pt x="81" y="1322"/>
                  </a:lnTo>
                  <a:lnTo>
                    <a:pt x="243" y="1430"/>
                  </a:lnTo>
                  <a:lnTo>
                    <a:pt x="701" y="1673"/>
                  </a:lnTo>
                  <a:lnTo>
                    <a:pt x="1375" y="1969"/>
                  </a:lnTo>
                  <a:lnTo>
                    <a:pt x="2265" y="2320"/>
                  </a:lnTo>
                  <a:lnTo>
                    <a:pt x="3371" y="2697"/>
                  </a:lnTo>
                  <a:lnTo>
                    <a:pt x="4665" y="3102"/>
                  </a:lnTo>
                  <a:lnTo>
                    <a:pt x="6148" y="3533"/>
                  </a:lnTo>
                  <a:lnTo>
                    <a:pt x="7820" y="3965"/>
                  </a:lnTo>
                  <a:lnTo>
                    <a:pt x="9896" y="4450"/>
                  </a:lnTo>
                  <a:lnTo>
                    <a:pt x="10274" y="4369"/>
                  </a:lnTo>
                  <a:lnTo>
                    <a:pt x="10490" y="4342"/>
                  </a:lnTo>
                  <a:lnTo>
                    <a:pt x="10867" y="4342"/>
                  </a:lnTo>
                  <a:lnTo>
                    <a:pt x="11056" y="4396"/>
                  </a:lnTo>
                  <a:lnTo>
                    <a:pt x="11245" y="4450"/>
                  </a:lnTo>
                  <a:lnTo>
                    <a:pt x="11433" y="4531"/>
                  </a:lnTo>
                  <a:lnTo>
                    <a:pt x="11245" y="4396"/>
                  </a:lnTo>
                  <a:lnTo>
                    <a:pt x="11110" y="4234"/>
                  </a:lnTo>
                  <a:lnTo>
                    <a:pt x="11002" y="4072"/>
                  </a:lnTo>
                  <a:lnTo>
                    <a:pt x="10921" y="3911"/>
                  </a:lnTo>
                  <a:lnTo>
                    <a:pt x="10894" y="3749"/>
                  </a:lnTo>
                  <a:lnTo>
                    <a:pt x="10867" y="3587"/>
                  </a:lnTo>
                  <a:lnTo>
                    <a:pt x="10894" y="3452"/>
                  </a:lnTo>
                  <a:lnTo>
                    <a:pt x="10921" y="3317"/>
                  </a:lnTo>
                  <a:lnTo>
                    <a:pt x="9573" y="3021"/>
                  </a:lnTo>
                  <a:lnTo>
                    <a:pt x="8144" y="2697"/>
                  </a:lnTo>
                  <a:lnTo>
                    <a:pt x="7793" y="2589"/>
                  </a:lnTo>
                  <a:lnTo>
                    <a:pt x="6256" y="2185"/>
                  </a:lnTo>
                  <a:lnTo>
                    <a:pt x="4827" y="1780"/>
                  </a:lnTo>
                  <a:lnTo>
                    <a:pt x="3506" y="1376"/>
                  </a:lnTo>
                  <a:lnTo>
                    <a:pt x="2319" y="944"/>
                  </a:lnTo>
                  <a:lnTo>
                    <a:pt x="1618" y="675"/>
                  </a:lnTo>
                  <a:lnTo>
                    <a:pt x="1052" y="432"/>
                  </a:lnTo>
                  <a:lnTo>
                    <a:pt x="620" y="216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8" name="Google Shape;11808;p75"/>
            <p:cNvSpPr/>
            <p:nvPr/>
          </p:nvSpPr>
          <p:spPr>
            <a:xfrm>
              <a:off x="2070084" y="2403961"/>
              <a:ext cx="39897" cy="31585"/>
            </a:xfrm>
            <a:custGeom>
              <a:avLst/>
              <a:gdLst/>
              <a:ahLst/>
              <a:cxnLst/>
              <a:rect l="l" t="t" r="r" b="b"/>
              <a:pathLst>
                <a:path w="648" h="513" extrusionOk="0">
                  <a:moveTo>
                    <a:pt x="0" y="0"/>
                  </a:moveTo>
                  <a:lnTo>
                    <a:pt x="0" y="0"/>
                  </a:lnTo>
                  <a:lnTo>
                    <a:pt x="81" y="108"/>
                  </a:lnTo>
                  <a:lnTo>
                    <a:pt x="216" y="243"/>
                  </a:lnTo>
                  <a:lnTo>
                    <a:pt x="405" y="378"/>
                  </a:lnTo>
                  <a:lnTo>
                    <a:pt x="648" y="513"/>
                  </a:lnTo>
                  <a:lnTo>
                    <a:pt x="648" y="513"/>
                  </a:lnTo>
                  <a:lnTo>
                    <a:pt x="405" y="378"/>
                  </a:lnTo>
                  <a:lnTo>
                    <a:pt x="216" y="243"/>
                  </a:lnTo>
                  <a:lnTo>
                    <a:pt x="81" y="10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08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9" name="Google Shape;11809;p75"/>
            <p:cNvSpPr/>
            <p:nvPr/>
          </p:nvSpPr>
          <p:spPr>
            <a:xfrm>
              <a:off x="2010300" y="2432160"/>
              <a:ext cx="1039363" cy="451678"/>
            </a:xfrm>
            <a:custGeom>
              <a:avLst/>
              <a:gdLst/>
              <a:ahLst/>
              <a:cxnLst/>
              <a:rect l="l" t="t" r="r" b="b"/>
              <a:pathLst>
                <a:path w="16881" h="7336" extrusionOk="0">
                  <a:moveTo>
                    <a:pt x="863" y="1"/>
                  </a:moveTo>
                  <a:lnTo>
                    <a:pt x="1" y="3371"/>
                  </a:lnTo>
                  <a:lnTo>
                    <a:pt x="82" y="3479"/>
                  </a:lnTo>
                  <a:lnTo>
                    <a:pt x="243" y="3587"/>
                  </a:lnTo>
                  <a:lnTo>
                    <a:pt x="702" y="3830"/>
                  </a:lnTo>
                  <a:lnTo>
                    <a:pt x="1376" y="4126"/>
                  </a:lnTo>
                  <a:lnTo>
                    <a:pt x="2293" y="4477"/>
                  </a:lnTo>
                  <a:lnTo>
                    <a:pt x="3371" y="4855"/>
                  </a:lnTo>
                  <a:lnTo>
                    <a:pt x="4666" y="5259"/>
                  </a:lnTo>
                  <a:lnTo>
                    <a:pt x="6149" y="5690"/>
                  </a:lnTo>
                  <a:lnTo>
                    <a:pt x="7821" y="6122"/>
                  </a:lnTo>
                  <a:lnTo>
                    <a:pt x="9627" y="6526"/>
                  </a:lnTo>
                  <a:lnTo>
                    <a:pt x="11245" y="6877"/>
                  </a:lnTo>
                  <a:lnTo>
                    <a:pt x="12647" y="7120"/>
                  </a:lnTo>
                  <a:lnTo>
                    <a:pt x="13834" y="7281"/>
                  </a:lnTo>
                  <a:lnTo>
                    <a:pt x="16234" y="6419"/>
                  </a:lnTo>
                  <a:lnTo>
                    <a:pt x="16018" y="7335"/>
                  </a:lnTo>
                  <a:lnTo>
                    <a:pt x="16153" y="6877"/>
                  </a:lnTo>
                  <a:lnTo>
                    <a:pt x="16180" y="6742"/>
                  </a:lnTo>
                  <a:lnTo>
                    <a:pt x="16207" y="6661"/>
                  </a:lnTo>
                  <a:lnTo>
                    <a:pt x="16395" y="5933"/>
                  </a:lnTo>
                  <a:lnTo>
                    <a:pt x="16422" y="5852"/>
                  </a:lnTo>
                  <a:lnTo>
                    <a:pt x="16449" y="5690"/>
                  </a:lnTo>
                  <a:lnTo>
                    <a:pt x="16881" y="3965"/>
                  </a:lnTo>
                  <a:lnTo>
                    <a:pt x="16881" y="3965"/>
                  </a:lnTo>
                  <a:lnTo>
                    <a:pt x="16719" y="3992"/>
                  </a:lnTo>
                  <a:lnTo>
                    <a:pt x="16503" y="4019"/>
                  </a:lnTo>
                  <a:lnTo>
                    <a:pt x="16099" y="4046"/>
                  </a:lnTo>
                  <a:lnTo>
                    <a:pt x="15479" y="4019"/>
                  </a:lnTo>
                  <a:lnTo>
                    <a:pt x="14751" y="3965"/>
                  </a:lnTo>
                  <a:lnTo>
                    <a:pt x="13915" y="3857"/>
                  </a:lnTo>
                  <a:lnTo>
                    <a:pt x="12998" y="3695"/>
                  </a:lnTo>
                  <a:lnTo>
                    <a:pt x="12000" y="3533"/>
                  </a:lnTo>
                  <a:lnTo>
                    <a:pt x="10948" y="3318"/>
                  </a:lnTo>
                  <a:lnTo>
                    <a:pt x="9816" y="3075"/>
                  </a:lnTo>
                  <a:lnTo>
                    <a:pt x="8656" y="2778"/>
                  </a:lnTo>
                  <a:lnTo>
                    <a:pt x="7092" y="2374"/>
                  </a:lnTo>
                  <a:lnTo>
                    <a:pt x="5582" y="1942"/>
                  </a:lnTo>
                  <a:lnTo>
                    <a:pt x="4234" y="1511"/>
                  </a:lnTo>
                  <a:lnTo>
                    <a:pt x="3021" y="1079"/>
                  </a:lnTo>
                  <a:lnTo>
                    <a:pt x="2050" y="702"/>
                  </a:lnTo>
                  <a:lnTo>
                    <a:pt x="1645" y="513"/>
                  </a:lnTo>
                  <a:lnTo>
                    <a:pt x="1322" y="324"/>
                  </a:lnTo>
                  <a:lnTo>
                    <a:pt x="1106" y="190"/>
                  </a:lnTo>
                  <a:lnTo>
                    <a:pt x="86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0" name="Google Shape;11810;p75"/>
            <p:cNvSpPr/>
            <p:nvPr/>
          </p:nvSpPr>
          <p:spPr>
            <a:xfrm>
              <a:off x="2098283" y="2385675"/>
              <a:ext cx="8374" cy="1724"/>
            </a:xfrm>
            <a:custGeom>
              <a:avLst/>
              <a:gdLst/>
              <a:ahLst/>
              <a:cxnLst/>
              <a:rect l="l" t="t" r="r" b="b"/>
              <a:pathLst>
                <a:path w="136" h="28" extrusionOk="0">
                  <a:moveTo>
                    <a:pt x="136" y="1"/>
                  </a:moveTo>
                  <a:lnTo>
                    <a:pt x="136" y="1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36" y="1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708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1" name="Google Shape;11811;p75"/>
            <p:cNvSpPr/>
            <p:nvPr/>
          </p:nvSpPr>
          <p:spPr>
            <a:xfrm>
              <a:off x="2717552" y="3041518"/>
              <a:ext cx="225900" cy="69759"/>
            </a:xfrm>
            <a:custGeom>
              <a:avLst/>
              <a:gdLst/>
              <a:ahLst/>
              <a:cxnLst/>
              <a:rect l="l" t="t" r="r" b="b"/>
              <a:pathLst>
                <a:path w="3669" h="1133" extrusionOk="0">
                  <a:moveTo>
                    <a:pt x="1376" y="0"/>
                  </a:moveTo>
                  <a:lnTo>
                    <a:pt x="756" y="378"/>
                  </a:lnTo>
                  <a:lnTo>
                    <a:pt x="1" y="809"/>
                  </a:lnTo>
                  <a:lnTo>
                    <a:pt x="1376" y="998"/>
                  </a:lnTo>
                  <a:lnTo>
                    <a:pt x="2455" y="1106"/>
                  </a:lnTo>
                  <a:lnTo>
                    <a:pt x="2859" y="1133"/>
                  </a:lnTo>
                  <a:lnTo>
                    <a:pt x="3210" y="1133"/>
                  </a:lnTo>
                  <a:lnTo>
                    <a:pt x="3452" y="1106"/>
                  </a:lnTo>
                  <a:lnTo>
                    <a:pt x="3614" y="1079"/>
                  </a:lnTo>
                  <a:lnTo>
                    <a:pt x="3668" y="890"/>
                  </a:lnTo>
                  <a:lnTo>
                    <a:pt x="2401" y="890"/>
                  </a:lnTo>
                  <a:lnTo>
                    <a:pt x="2158" y="836"/>
                  </a:lnTo>
                  <a:lnTo>
                    <a:pt x="2077" y="809"/>
                  </a:lnTo>
                  <a:lnTo>
                    <a:pt x="1996" y="755"/>
                  </a:lnTo>
                  <a:lnTo>
                    <a:pt x="1915" y="674"/>
                  </a:lnTo>
                  <a:lnTo>
                    <a:pt x="1861" y="566"/>
                  </a:lnTo>
                  <a:lnTo>
                    <a:pt x="1754" y="324"/>
                  </a:lnTo>
                  <a:lnTo>
                    <a:pt x="1673" y="54"/>
                  </a:lnTo>
                  <a:lnTo>
                    <a:pt x="137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2" name="Google Shape;11812;p75"/>
            <p:cNvSpPr/>
            <p:nvPr/>
          </p:nvSpPr>
          <p:spPr>
            <a:xfrm>
              <a:off x="1967139" y="2913637"/>
              <a:ext cx="963016" cy="308897"/>
            </a:xfrm>
            <a:custGeom>
              <a:avLst/>
              <a:gdLst/>
              <a:ahLst/>
              <a:cxnLst/>
              <a:rect l="l" t="t" r="r" b="b"/>
              <a:pathLst>
                <a:path w="15641" h="5017" extrusionOk="0">
                  <a:moveTo>
                    <a:pt x="2697" y="1646"/>
                  </a:moveTo>
                  <a:lnTo>
                    <a:pt x="2730" y="1662"/>
                  </a:lnTo>
                  <a:lnTo>
                    <a:pt x="2697" y="1646"/>
                  </a:lnTo>
                  <a:close/>
                  <a:moveTo>
                    <a:pt x="1" y="1"/>
                  </a:moveTo>
                  <a:lnTo>
                    <a:pt x="108" y="864"/>
                  </a:lnTo>
                  <a:lnTo>
                    <a:pt x="729" y="783"/>
                  </a:lnTo>
                  <a:lnTo>
                    <a:pt x="971" y="756"/>
                  </a:lnTo>
                  <a:lnTo>
                    <a:pt x="1133" y="756"/>
                  </a:lnTo>
                  <a:lnTo>
                    <a:pt x="1699" y="891"/>
                  </a:lnTo>
                  <a:lnTo>
                    <a:pt x="2346" y="1079"/>
                  </a:lnTo>
                  <a:lnTo>
                    <a:pt x="2751" y="1187"/>
                  </a:lnTo>
                  <a:lnTo>
                    <a:pt x="2805" y="1187"/>
                  </a:lnTo>
                  <a:lnTo>
                    <a:pt x="2778" y="1214"/>
                  </a:lnTo>
                  <a:lnTo>
                    <a:pt x="2724" y="1295"/>
                  </a:lnTo>
                  <a:lnTo>
                    <a:pt x="2589" y="1349"/>
                  </a:lnTo>
                  <a:lnTo>
                    <a:pt x="2481" y="1376"/>
                  </a:lnTo>
                  <a:lnTo>
                    <a:pt x="2346" y="1376"/>
                  </a:lnTo>
                  <a:lnTo>
                    <a:pt x="2104" y="1349"/>
                  </a:lnTo>
                  <a:lnTo>
                    <a:pt x="2427" y="1511"/>
                  </a:lnTo>
                  <a:lnTo>
                    <a:pt x="2697" y="1646"/>
                  </a:lnTo>
                  <a:lnTo>
                    <a:pt x="2697" y="1646"/>
                  </a:lnTo>
                  <a:lnTo>
                    <a:pt x="2940" y="1753"/>
                  </a:lnTo>
                  <a:lnTo>
                    <a:pt x="3317" y="1915"/>
                  </a:lnTo>
                  <a:lnTo>
                    <a:pt x="3344" y="1942"/>
                  </a:lnTo>
                  <a:lnTo>
                    <a:pt x="3344" y="1969"/>
                  </a:lnTo>
                  <a:lnTo>
                    <a:pt x="3263" y="2023"/>
                  </a:lnTo>
                  <a:lnTo>
                    <a:pt x="3128" y="2050"/>
                  </a:lnTo>
                  <a:lnTo>
                    <a:pt x="2886" y="2050"/>
                  </a:lnTo>
                  <a:lnTo>
                    <a:pt x="2616" y="1996"/>
                  </a:lnTo>
                  <a:lnTo>
                    <a:pt x="2913" y="2131"/>
                  </a:lnTo>
                  <a:lnTo>
                    <a:pt x="3290" y="2293"/>
                  </a:lnTo>
                  <a:lnTo>
                    <a:pt x="3290" y="2320"/>
                  </a:lnTo>
                  <a:lnTo>
                    <a:pt x="3398" y="2374"/>
                  </a:lnTo>
                  <a:lnTo>
                    <a:pt x="3398" y="2401"/>
                  </a:lnTo>
                  <a:lnTo>
                    <a:pt x="3317" y="2455"/>
                  </a:lnTo>
                  <a:lnTo>
                    <a:pt x="3182" y="2481"/>
                  </a:lnTo>
                  <a:lnTo>
                    <a:pt x="3075" y="2481"/>
                  </a:lnTo>
                  <a:lnTo>
                    <a:pt x="2940" y="2455"/>
                  </a:lnTo>
                  <a:lnTo>
                    <a:pt x="2400" y="2320"/>
                  </a:lnTo>
                  <a:lnTo>
                    <a:pt x="1861" y="2185"/>
                  </a:lnTo>
                  <a:lnTo>
                    <a:pt x="2940" y="2535"/>
                  </a:lnTo>
                  <a:lnTo>
                    <a:pt x="4180" y="2913"/>
                  </a:lnTo>
                  <a:lnTo>
                    <a:pt x="5582" y="3317"/>
                  </a:lnTo>
                  <a:lnTo>
                    <a:pt x="7146" y="3722"/>
                  </a:lnTo>
                  <a:lnTo>
                    <a:pt x="8818" y="4126"/>
                  </a:lnTo>
                  <a:lnTo>
                    <a:pt x="10328" y="4423"/>
                  </a:lnTo>
                  <a:lnTo>
                    <a:pt x="11649" y="4666"/>
                  </a:lnTo>
                  <a:lnTo>
                    <a:pt x="12782" y="4854"/>
                  </a:lnTo>
                  <a:lnTo>
                    <a:pt x="13753" y="4962"/>
                  </a:lnTo>
                  <a:lnTo>
                    <a:pt x="14481" y="5016"/>
                  </a:lnTo>
                  <a:lnTo>
                    <a:pt x="15020" y="5016"/>
                  </a:lnTo>
                  <a:lnTo>
                    <a:pt x="15209" y="4989"/>
                  </a:lnTo>
                  <a:lnTo>
                    <a:pt x="15344" y="4962"/>
                  </a:lnTo>
                  <a:lnTo>
                    <a:pt x="15640" y="3749"/>
                  </a:lnTo>
                  <a:lnTo>
                    <a:pt x="14804" y="3749"/>
                  </a:lnTo>
                  <a:lnTo>
                    <a:pt x="14211" y="3722"/>
                  </a:lnTo>
                  <a:lnTo>
                    <a:pt x="13456" y="3614"/>
                  </a:lnTo>
                  <a:lnTo>
                    <a:pt x="12243" y="3452"/>
                  </a:lnTo>
                  <a:lnTo>
                    <a:pt x="10921" y="3210"/>
                  </a:lnTo>
                  <a:lnTo>
                    <a:pt x="10409" y="3263"/>
                  </a:lnTo>
                  <a:lnTo>
                    <a:pt x="9978" y="3317"/>
                  </a:lnTo>
                  <a:lnTo>
                    <a:pt x="9951" y="3344"/>
                  </a:lnTo>
                  <a:lnTo>
                    <a:pt x="9951" y="3317"/>
                  </a:lnTo>
                  <a:lnTo>
                    <a:pt x="9951" y="3237"/>
                  </a:lnTo>
                  <a:lnTo>
                    <a:pt x="10032" y="3156"/>
                  </a:lnTo>
                  <a:lnTo>
                    <a:pt x="10139" y="3048"/>
                  </a:lnTo>
                  <a:lnTo>
                    <a:pt x="8845" y="2778"/>
                  </a:lnTo>
                  <a:lnTo>
                    <a:pt x="7470" y="2455"/>
                  </a:lnTo>
                  <a:lnTo>
                    <a:pt x="7119" y="2374"/>
                  </a:lnTo>
                  <a:lnTo>
                    <a:pt x="5582" y="1969"/>
                  </a:lnTo>
                  <a:lnTo>
                    <a:pt x="4153" y="1538"/>
                  </a:lnTo>
                  <a:lnTo>
                    <a:pt x="2832" y="1133"/>
                  </a:lnTo>
                  <a:lnTo>
                    <a:pt x="1645" y="702"/>
                  </a:lnTo>
                  <a:lnTo>
                    <a:pt x="675" y="32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3" name="Google Shape;11813;p75"/>
            <p:cNvSpPr/>
            <p:nvPr/>
          </p:nvSpPr>
          <p:spPr>
            <a:xfrm>
              <a:off x="2850358" y="3084678"/>
              <a:ext cx="8374" cy="8312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136" y="0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36" y="0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708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4" name="Google Shape;11814;p75"/>
            <p:cNvSpPr/>
            <p:nvPr/>
          </p:nvSpPr>
          <p:spPr>
            <a:xfrm>
              <a:off x="2691015" y="3951275"/>
              <a:ext cx="33248" cy="16685"/>
            </a:xfrm>
            <a:custGeom>
              <a:avLst/>
              <a:gdLst/>
              <a:ahLst/>
              <a:cxnLst/>
              <a:rect l="l" t="t" r="r" b="b"/>
              <a:pathLst>
                <a:path w="540" h="271" extrusionOk="0">
                  <a:moveTo>
                    <a:pt x="540" y="1"/>
                  </a:moveTo>
                  <a:lnTo>
                    <a:pt x="0" y="28"/>
                  </a:lnTo>
                  <a:lnTo>
                    <a:pt x="486" y="271"/>
                  </a:lnTo>
                  <a:lnTo>
                    <a:pt x="540" y="1"/>
                  </a:lnTo>
                  <a:close/>
                </a:path>
              </a:pathLst>
            </a:custGeom>
            <a:solidFill>
              <a:srgbClr val="708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5" name="Google Shape;11815;p75"/>
            <p:cNvSpPr/>
            <p:nvPr/>
          </p:nvSpPr>
          <p:spPr>
            <a:xfrm>
              <a:off x="2996463" y="2656336"/>
              <a:ext cx="5049" cy="62"/>
            </a:xfrm>
            <a:custGeom>
              <a:avLst/>
              <a:gdLst/>
              <a:ahLst/>
              <a:cxnLst/>
              <a:rect l="l" t="t" r="r" b="b"/>
              <a:pathLst>
                <a:path w="82" h="1" extrusionOk="0">
                  <a:moveTo>
                    <a:pt x="82" y="0"/>
                  </a:moveTo>
                  <a:lnTo>
                    <a:pt x="8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82" y="0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708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6" name="Google Shape;11816;p75"/>
            <p:cNvSpPr/>
            <p:nvPr/>
          </p:nvSpPr>
          <p:spPr>
            <a:xfrm>
              <a:off x="1992014" y="3064730"/>
              <a:ext cx="909881" cy="855084"/>
            </a:xfrm>
            <a:custGeom>
              <a:avLst/>
              <a:gdLst/>
              <a:ahLst/>
              <a:cxnLst/>
              <a:rect l="l" t="t" r="r" b="b"/>
              <a:pathLst>
                <a:path w="14778" h="13888" extrusionOk="0">
                  <a:moveTo>
                    <a:pt x="1" y="1"/>
                  </a:moveTo>
                  <a:lnTo>
                    <a:pt x="190" y="836"/>
                  </a:lnTo>
                  <a:lnTo>
                    <a:pt x="405" y="1645"/>
                  </a:lnTo>
                  <a:lnTo>
                    <a:pt x="648" y="2454"/>
                  </a:lnTo>
                  <a:lnTo>
                    <a:pt x="918" y="3263"/>
                  </a:lnTo>
                  <a:lnTo>
                    <a:pt x="1241" y="4045"/>
                  </a:lnTo>
                  <a:lnTo>
                    <a:pt x="1592" y="4827"/>
                  </a:lnTo>
                  <a:lnTo>
                    <a:pt x="1996" y="5582"/>
                  </a:lnTo>
                  <a:lnTo>
                    <a:pt x="2428" y="6337"/>
                  </a:lnTo>
                  <a:lnTo>
                    <a:pt x="2805" y="6904"/>
                  </a:lnTo>
                  <a:lnTo>
                    <a:pt x="3183" y="7470"/>
                  </a:lnTo>
                  <a:lnTo>
                    <a:pt x="3587" y="8009"/>
                  </a:lnTo>
                  <a:lnTo>
                    <a:pt x="4019" y="8548"/>
                  </a:lnTo>
                  <a:lnTo>
                    <a:pt x="4450" y="9088"/>
                  </a:lnTo>
                  <a:lnTo>
                    <a:pt x="4909" y="9573"/>
                  </a:lnTo>
                  <a:lnTo>
                    <a:pt x="5367" y="10085"/>
                  </a:lnTo>
                  <a:lnTo>
                    <a:pt x="5852" y="10571"/>
                  </a:lnTo>
                  <a:lnTo>
                    <a:pt x="6338" y="11029"/>
                  </a:lnTo>
                  <a:lnTo>
                    <a:pt x="6850" y="11461"/>
                  </a:lnTo>
                  <a:lnTo>
                    <a:pt x="7362" y="11892"/>
                  </a:lnTo>
                  <a:lnTo>
                    <a:pt x="7902" y="12324"/>
                  </a:lnTo>
                  <a:lnTo>
                    <a:pt x="8441" y="12701"/>
                  </a:lnTo>
                  <a:lnTo>
                    <a:pt x="9007" y="13079"/>
                  </a:lnTo>
                  <a:lnTo>
                    <a:pt x="9547" y="13456"/>
                  </a:lnTo>
                  <a:lnTo>
                    <a:pt x="10140" y="13780"/>
                  </a:lnTo>
                  <a:lnTo>
                    <a:pt x="10814" y="13861"/>
                  </a:lnTo>
                  <a:lnTo>
                    <a:pt x="11380" y="13888"/>
                  </a:lnTo>
                  <a:lnTo>
                    <a:pt x="11785" y="13861"/>
                  </a:lnTo>
                  <a:lnTo>
                    <a:pt x="12054" y="13834"/>
                  </a:lnTo>
                  <a:lnTo>
                    <a:pt x="14670" y="3506"/>
                  </a:lnTo>
                  <a:lnTo>
                    <a:pt x="14778" y="3102"/>
                  </a:lnTo>
                  <a:lnTo>
                    <a:pt x="14427" y="3128"/>
                  </a:lnTo>
                  <a:lnTo>
                    <a:pt x="13942" y="3102"/>
                  </a:lnTo>
                  <a:lnTo>
                    <a:pt x="13322" y="3075"/>
                  </a:lnTo>
                  <a:lnTo>
                    <a:pt x="12594" y="2994"/>
                  </a:lnTo>
                  <a:lnTo>
                    <a:pt x="11272" y="2805"/>
                  </a:lnTo>
                  <a:lnTo>
                    <a:pt x="9816" y="2535"/>
                  </a:lnTo>
                  <a:lnTo>
                    <a:pt x="8252" y="2212"/>
                  </a:lnTo>
                  <a:lnTo>
                    <a:pt x="6607" y="1807"/>
                  </a:lnTo>
                  <a:lnTo>
                    <a:pt x="6257" y="1726"/>
                  </a:lnTo>
                  <a:lnTo>
                    <a:pt x="4261" y="1187"/>
                  </a:lnTo>
                  <a:lnTo>
                    <a:pt x="3318" y="917"/>
                  </a:lnTo>
                  <a:lnTo>
                    <a:pt x="2428" y="648"/>
                  </a:lnTo>
                  <a:lnTo>
                    <a:pt x="2563" y="729"/>
                  </a:lnTo>
                  <a:lnTo>
                    <a:pt x="2536" y="756"/>
                  </a:lnTo>
                  <a:lnTo>
                    <a:pt x="2428" y="783"/>
                  </a:lnTo>
                  <a:lnTo>
                    <a:pt x="2266" y="783"/>
                  </a:lnTo>
                  <a:lnTo>
                    <a:pt x="2158" y="756"/>
                  </a:lnTo>
                  <a:lnTo>
                    <a:pt x="1996" y="702"/>
                  </a:lnTo>
                  <a:lnTo>
                    <a:pt x="1646" y="513"/>
                  </a:lnTo>
                  <a:lnTo>
                    <a:pt x="1241" y="297"/>
                  </a:lnTo>
                  <a:lnTo>
                    <a:pt x="891" y="135"/>
                  </a:lnTo>
                  <a:lnTo>
                    <a:pt x="594" y="2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7" name="Google Shape;11817;p75"/>
            <p:cNvSpPr/>
            <p:nvPr/>
          </p:nvSpPr>
          <p:spPr>
            <a:xfrm>
              <a:off x="1958827" y="2787480"/>
              <a:ext cx="582822" cy="264012"/>
            </a:xfrm>
            <a:custGeom>
              <a:avLst/>
              <a:gdLst/>
              <a:ahLst/>
              <a:cxnLst/>
              <a:rect l="l" t="t" r="r" b="b"/>
              <a:pathLst>
                <a:path w="9466" h="4288" extrusionOk="0">
                  <a:moveTo>
                    <a:pt x="216" y="0"/>
                  </a:moveTo>
                  <a:lnTo>
                    <a:pt x="1" y="809"/>
                  </a:lnTo>
                  <a:lnTo>
                    <a:pt x="55" y="1376"/>
                  </a:lnTo>
                  <a:lnTo>
                    <a:pt x="405" y="1564"/>
                  </a:lnTo>
                  <a:lnTo>
                    <a:pt x="944" y="1834"/>
                  </a:lnTo>
                  <a:lnTo>
                    <a:pt x="1673" y="2131"/>
                  </a:lnTo>
                  <a:lnTo>
                    <a:pt x="2562" y="2454"/>
                  </a:lnTo>
                  <a:lnTo>
                    <a:pt x="3614" y="2805"/>
                  </a:lnTo>
                  <a:lnTo>
                    <a:pt x="4854" y="3182"/>
                  </a:lnTo>
                  <a:lnTo>
                    <a:pt x="6230" y="3560"/>
                  </a:lnTo>
                  <a:lnTo>
                    <a:pt x="7740" y="3964"/>
                  </a:lnTo>
                  <a:lnTo>
                    <a:pt x="9142" y="4288"/>
                  </a:lnTo>
                  <a:lnTo>
                    <a:pt x="9223" y="4261"/>
                  </a:lnTo>
                  <a:lnTo>
                    <a:pt x="9169" y="4234"/>
                  </a:lnTo>
                  <a:lnTo>
                    <a:pt x="9142" y="4126"/>
                  </a:lnTo>
                  <a:lnTo>
                    <a:pt x="9142" y="3802"/>
                  </a:lnTo>
                  <a:lnTo>
                    <a:pt x="9169" y="3641"/>
                  </a:lnTo>
                  <a:lnTo>
                    <a:pt x="9196" y="3452"/>
                  </a:lnTo>
                  <a:lnTo>
                    <a:pt x="9277" y="3263"/>
                  </a:lnTo>
                  <a:lnTo>
                    <a:pt x="9385" y="3101"/>
                  </a:lnTo>
                  <a:lnTo>
                    <a:pt x="9465" y="3020"/>
                  </a:lnTo>
                  <a:lnTo>
                    <a:pt x="8063" y="2697"/>
                  </a:lnTo>
                  <a:lnTo>
                    <a:pt x="7713" y="2616"/>
                  </a:lnTo>
                  <a:lnTo>
                    <a:pt x="6176" y="2211"/>
                  </a:lnTo>
                  <a:lnTo>
                    <a:pt x="4747" y="1780"/>
                  </a:lnTo>
                  <a:lnTo>
                    <a:pt x="3425" y="1376"/>
                  </a:lnTo>
                  <a:lnTo>
                    <a:pt x="2239" y="944"/>
                  </a:lnTo>
                  <a:lnTo>
                    <a:pt x="1538" y="674"/>
                  </a:lnTo>
                  <a:lnTo>
                    <a:pt x="971" y="432"/>
                  </a:lnTo>
                  <a:lnTo>
                    <a:pt x="540" y="216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8" name="Google Shape;11818;p75"/>
            <p:cNvSpPr/>
            <p:nvPr/>
          </p:nvSpPr>
          <p:spPr>
            <a:xfrm>
              <a:off x="2521637" y="2973422"/>
              <a:ext cx="114643" cy="76408"/>
            </a:xfrm>
            <a:custGeom>
              <a:avLst/>
              <a:gdLst/>
              <a:ahLst/>
              <a:cxnLst/>
              <a:rect l="l" t="t" r="r" b="b"/>
              <a:pathLst>
                <a:path w="1862" h="1241" extrusionOk="0">
                  <a:moveTo>
                    <a:pt x="324" y="0"/>
                  </a:moveTo>
                  <a:lnTo>
                    <a:pt x="244" y="81"/>
                  </a:lnTo>
                  <a:lnTo>
                    <a:pt x="136" y="243"/>
                  </a:lnTo>
                  <a:lnTo>
                    <a:pt x="55" y="432"/>
                  </a:lnTo>
                  <a:lnTo>
                    <a:pt x="28" y="621"/>
                  </a:lnTo>
                  <a:lnTo>
                    <a:pt x="1" y="782"/>
                  </a:lnTo>
                  <a:lnTo>
                    <a:pt x="1" y="1106"/>
                  </a:lnTo>
                  <a:lnTo>
                    <a:pt x="28" y="1214"/>
                  </a:lnTo>
                  <a:lnTo>
                    <a:pt x="82" y="1241"/>
                  </a:lnTo>
                  <a:lnTo>
                    <a:pt x="190" y="1160"/>
                  </a:lnTo>
                  <a:lnTo>
                    <a:pt x="405" y="1106"/>
                  </a:lnTo>
                  <a:lnTo>
                    <a:pt x="756" y="1052"/>
                  </a:lnTo>
                  <a:lnTo>
                    <a:pt x="1187" y="998"/>
                  </a:lnTo>
                  <a:lnTo>
                    <a:pt x="1565" y="944"/>
                  </a:lnTo>
                  <a:lnTo>
                    <a:pt x="1808" y="890"/>
                  </a:lnTo>
                  <a:lnTo>
                    <a:pt x="1861" y="863"/>
                  </a:lnTo>
                  <a:lnTo>
                    <a:pt x="1673" y="836"/>
                  </a:lnTo>
                  <a:lnTo>
                    <a:pt x="1403" y="755"/>
                  </a:lnTo>
                  <a:lnTo>
                    <a:pt x="1133" y="648"/>
                  </a:lnTo>
                  <a:lnTo>
                    <a:pt x="891" y="540"/>
                  </a:lnTo>
                  <a:lnTo>
                    <a:pt x="648" y="405"/>
                  </a:lnTo>
                  <a:lnTo>
                    <a:pt x="594" y="378"/>
                  </a:lnTo>
                  <a:lnTo>
                    <a:pt x="621" y="351"/>
                  </a:lnTo>
                  <a:lnTo>
                    <a:pt x="702" y="297"/>
                  </a:lnTo>
                  <a:lnTo>
                    <a:pt x="756" y="270"/>
                  </a:lnTo>
                  <a:lnTo>
                    <a:pt x="837" y="243"/>
                  </a:lnTo>
                  <a:lnTo>
                    <a:pt x="972" y="216"/>
                  </a:lnTo>
                  <a:lnTo>
                    <a:pt x="1106" y="216"/>
                  </a:lnTo>
                  <a:lnTo>
                    <a:pt x="1430" y="243"/>
                  </a:lnTo>
                  <a:lnTo>
                    <a:pt x="1430" y="243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9" name="Google Shape;11819;p75"/>
            <p:cNvSpPr/>
            <p:nvPr/>
          </p:nvSpPr>
          <p:spPr>
            <a:xfrm>
              <a:off x="2591396" y="2880451"/>
              <a:ext cx="328784" cy="94695"/>
            </a:xfrm>
            <a:custGeom>
              <a:avLst/>
              <a:gdLst/>
              <a:ahLst/>
              <a:cxnLst/>
              <a:rect l="l" t="t" r="r" b="b"/>
              <a:pathLst>
                <a:path w="5340" h="1538" extrusionOk="0">
                  <a:moveTo>
                    <a:pt x="1025" y="0"/>
                  </a:moveTo>
                  <a:lnTo>
                    <a:pt x="998" y="135"/>
                  </a:lnTo>
                  <a:lnTo>
                    <a:pt x="971" y="270"/>
                  </a:lnTo>
                  <a:lnTo>
                    <a:pt x="998" y="432"/>
                  </a:lnTo>
                  <a:lnTo>
                    <a:pt x="1025" y="594"/>
                  </a:lnTo>
                  <a:lnTo>
                    <a:pt x="1106" y="755"/>
                  </a:lnTo>
                  <a:lnTo>
                    <a:pt x="1214" y="917"/>
                  </a:lnTo>
                  <a:lnTo>
                    <a:pt x="1349" y="1079"/>
                  </a:lnTo>
                  <a:lnTo>
                    <a:pt x="1537" y="1214"/>
                  </a:lnTo>
                  <a:lnTo>
                    <a:pt x="1349" y="1133"/>
                  </a:lnTo>
                  <a:lnTo>
                    <a:pt x="1160" y="1079"/>
                  </a:lnTo>
                  <a:lnTo>
                    <a:pt x="971" y="1025"/>
                  </a:lnTo>
                  <a:lnTo>
                    <a:pt x="594" y="1025"/>
                  </a:lnTo>
                  <a:lnTo>
                    <a:pt x="378" y="1052"/>
                  </a:lnTo>
                  <a:lnTo>
                    <a:pt x="0" y="1133"/>
                  </a:lnTo>
                  <a:lnTo>
                    <a:pt x="1133" y="1349"/>
                  </a:lnTo>
                  <a:lnTo>
                    <a:pt x="2158" y="1537"/>
                  </a:lnTo>
                  <a:lnTo>
                    <a:pt x="2292" y="1510"/>
                  </a:lnTo>
                  <a:lnTo>
                    <a:pt x="1888" y="1133"/>
                  </a:lnTo>
                  <a:lnTo>
                    <a:pt x="1484" y="755"/>
                  </a:lnTo>
                  <a:lnTo>
                    <a:pt x="1403" y="675"/>
                  </a:lnTo>
                  <a:lnTo>
                    <a:pt x="1349" y="594"/>
                  </a:lnTo>
                  <a:lnTo>
                    <a:pt x="1322" y="513"/>
                  </a:lnTo>
                  <a:lnTo>
                    <a:pt x="1322" y="432"/>
                  </a:lnTo>
                  <a:lnTo>
                    <a:pt x="1376" y="324"/>
                  </a:lnTo>
                  <a:lnTo>
                    <a:pt x="1403" y="297"/>
                  </a:lnTo>
                  <a:lnTo>
                    <a:pt x="1861" y="513"/>
                  </a:lnTo>
                  <a:lnTo>
                    <a:pt x="2185" y="594"/>
                  </a:lnTo>
                  <a:lnTo>
                    <a:pt x="2373" y="621"/>
                  </a:lnTo>
                  <a:lnTo>
                    <a:pt x="2562" y="648"/>
                  </a:lnTo>
                  <a:lnTo>
                    <a:pt x="2751" y="648"/>
                  </a:lnTo>
                  <a:lnTo>
                    <a:pt x="2913" y="728"/>
                  </a:lnTo>
                  <a:lnTo>
                    <a:pt x="3074" y="809"/>
                  </a:lnTo>
                  <a:lnTo>
                    <a:pt x="3236" y="944"/>
                  </a:lnTo>
                  <a:lnTo>
                    <a:pt x="3533" y="1214"/>
                  </a:lnTo>
                  <a:lnTo>
                    <a:pt x="3749" y="1457"/>
                  </a:lnTo>
                  <a:lnTo>
                    <a:pt x="3829" y="1430"/>
                  </a:lnTo>
                  <a:lnTo>
                    <a:pt x="3937" y="1214"/>
                  </a:lnTo>
                  <a:lnTo>
                    <a:pt x="4072" y="1025"/>
                  </a:lnTo>
                  <a:lnTo>
                    <a:pt x="4153" y="971"/>
                  </a:lnTo>
                  <a:lnTo>
                    <a:pt x="4234" y="917"/>
                  </a:lnTo>
                  <a:lnTo>
                    <a:pt x="4342" y="890"/>
                  </a:lnTo>
                  <a:lnTo>
                    <a:pt x="4450" y="863"/>
                  </a:lnTo>
                  <a:lnTo>
                    <a:pt x="5340" y="648"/>
                  </a:lnTo>
                  <a:lnTo>
                    <a:pt x="4827" y="621"/>
                  </a:lnTo>
                  <a:lnTo>
                    <a:pt x="4207" y="540"/>
                  </a:lnTo>
                  <a:lnTo>
                    <a:pt x="3506" y="432"/>
                  </a:lnTo>
                  <a:lnTo>
                    <a:pt x="2724" y="324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0" name="Google Shape;11820;p75"/>
            <p:cNvSpPr/>
            <p:nvPr/>
          </p:nvSpPr>
          <p:spPr>
            <a:xfrm>
              <a:off x="2861995" y="2827316"/>
              <a:ext cx="147830" cy="61508"/>
            </a:xfrm>
            <a:custGeom>
              <a:avLst/>
              <a:gdLst/>
              <a:ahLst/>
              <a:cxnLst/>
              <a:rect l="l" t="t" r="r" b="b"/>
              <a:pathLst>
                <a:path w="2401" h="999" extrusionOk="0">
                  <a:moveTo>
                    <a:pt x="2401" y="1"/>
                  </a:moveTo>
                  <a:lnTo>
                    <a:pt x="1" y="863"/>
                  </a:lnTo>
                  <a:lnTo>
                    <a:pt x="810" y="944"/>
                  </a:lnTo>
                  <a:lnTo>
                    <a:pt x="1457" y="998"/>
                  </a:lnTo>
                  <a:lnTo>
                    <a:pt x="1915" y="971"/>
                  </a:lnTo>
                  <a:lnTo>
                    <a:pt x="2077" y="944"/>
                  </a:lnTo>
                  <a:lnTo>
                    <a:pt x="2185" y="917"/>
                  </a:lnTo>
                  <a:lnTo>
                    <a:pt x="240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1" name="Google Shape;11821;p75"/>
            <p:cNvSpPr/>
            <p:nvPr/>
          </p:nvSpPr>
          <p:spPr>
            <a:xfrm>
              <a:off x="1570322" y="4241824"/>
              <a:ext cx="1041026" cy="292273"/>
            </a:xfrm>
            <a:custGeom>
              <a:avLst/>
              <a:gdLst/>
              <a:ahLst/>
              <a:cxnLst/>
              <a:rect l="l" t="t" r="r" b="b"/>
              <a:pathLst>
                <a:path w="16908" h="4747" extrusionOk="0">
                  <a:moveTo>
                    <a:pt x="217" y="1"/>
                  </a:moveTo>
                  <a:lnTo>
                    <a:pt x="109" y="28"/>
                  </a:lnTo>
                  <a:lnTo>
                    <a:pt x="55" y="109"/>
                  </a:lnTo>
                  <a:lnTo>
                    <a:pt x="1" y="190"/>
                  </a:lnTo>
                  <a:lnTo>
                    <a:pt x="1" y="297"/>
                  </a:lnTo>
                  <a:lnTo>
                    <a:pt x="28" y="432"/>
                  </a:lnTo>
                  <a:lnTo>
                    <a:pt x="82" y="513"/>
                  </a:lnTo>
                  <a:lnTo>
                    <a:pt x="136" y="621"/>
                  </a:lnTo>
                  <a:lnTo>
                    <a:pt x="270" y="756"/>
                  </a:lnTo>
                  <a:lnTo>
                    <a:pt x="432" y="891"/>
                  </a:lnTo>
                  <a:lnTo>
                    <a:pt x="675" y="1025"/>
                  </a:lnTo>
                  <a:lnTo>
                    <a:pt x="972" y="1214"/>
                  </a:lnTo>
                  <a:lnTo>
                    <a:pt x="1349" y="1376"/>
                  </a:lnTo>
                  <a:lnTo>
                    <a:pt x="1781" y="1565"/>
                  </a:lnTo>
                  <a:lnTo>
                    <a:pt x="2266" y="1754"/>
                  </a:lnTo>
                  <a:lnTo>
                    <a:pt x="3452" y="2185"/>
                  </a:lnTo>
                  <a:lnTo>
                    <a:pt x="4369" y="2455"/>
                  </a:lnTo>
                  <a:lnTo>
                    <a:pt x="5475" y="2778"/>
                  </a:lnTo>
                  <a:lnTo>
                    <a:pt x="6715" y="3129"/>
                  </a:lnTo>
                  <a:lnTo>
                    <a:pt x="8144" y="3479"/>
                  </a:lnTo>
                  <a:lnTo>
                    <a:pt x="9735" y="3857"/>
                  </a:lnTo>
                  <a:lnTo>
                    <a:pt x="11272" y="4180"/>
                  </a:lnTo>
                  <a:lnTo>
                    <a:pt x="12701" y="4423"/>
                  </a:lnTo>
                  <a:lnTo>
                    <a:pt x="13996" y="4612"/>
                  </a:lnTo>
                  <a:lnTo>
                    <a:pt x="14967" y="4720"/>
                  </a:lnTo>
                  <a:lnTo>
                    <a:pt x="15748" y="4747"/>
                  </a:lnTo>
                  <a:lnTo>
                    <a:pt x="15910" y="4747"/>
                  </a:lnTo>
                  <a:lnTo>
                    <a:pt x="16234" y="4720"/>
                  </a:lnTo>
                  <a:lnTo>
                    <a:pt x="16530" y="4666"/>
                  </a:lnTo>
                  <a:lnTo>
                    <a:pt x="16665" y="4612"/>
                  </a:lnTo>
                  <a:lnTo>
                    <a:pt x="16773" y="4531"/>
                  </a:lnTo>
                  <a:lnTo>
                    <a:pt x="16854" y="4450"/>
                  </a:lnTo>
                  <a:lnTo>
                    <a:pt x="16908" y="4342"/>
                  </a:lnTo>
                  <a:lnTo>
                    <a:pt x="16908" y="4234"/>
                  </a:lnTo>
                  <a:lnTo>
                    <a:pt x="16881" y="4153"/>
                  </a:lnTo>
                  <a:lnTo>
                    <a:pt x="16800" y="4073"/>
                  </a:lnTo>
                  <a:lnTo>
                    <a:pt x="16719" y="4019"/>
                  </a:lnTo>
                  <a:lnTo>
                    <a:pt x="16611" y="4019"/>
                  </a:lnTo>
                  <a:lnTo>
                    <a:pt x="16504" y="4046"/>
                  </a:lnTo>
                  <a:lnTo>
                    <a:pt x="16477" y="4100"/>
                  </a:lnTo>
                  <a:lnTo>
                    <a:pt x="16423" y="4153"/>
                  </a:lnTo>
                  <a:lnTo>
                    <a:pt x="16261" y="4207"/>
                  </a:lnTo>
                  <a:lnTo>
                    <a:pt x="16099" y="4234"/>
                  </a:lnTo>
                  <a:lnTo>
                    <a:pt x="15506" y="4234"/>
                  </a:lnTo>
                  <a:lnTo>
                    <a:pt x="15047" y="4207"/>
                  </a:lnTo>
                  <a:lnTo>
                    <a:pt x="14481" y="4153"/>
                  </a:lnTo>
                  <a:lnTo>
                    <a:pt x="13780" y="4073"/>
                  </a:lnTo>
                  <a:lnTo>
                    <a:pt x="12540" y="3884"/>
                  </a:lnTo>
                  <a:lnTo>
                    <a:pt x="11191" y="3641"/>
                  </a:lnTo>
                  <a:lnTo>
                    <a:pt x="9762" y="3318"/>
                  </a:lnTo>
                  <a:lnTo>
                    <a:pt x="8252" y="2967"/>
                  </a:lnTo>
                  <a:lnTo>
                    <a:pt x="6931" y="2643"/>
                  </a:lnTo>
                  <a:lnTo>
                    <a:pt x="5771" y="2320"/>
                  </a:lnTo>
                  <a:lnTo>
                    <a:pt x="4747" y="2023"/>
                  </a:lnTo>
                  <a:lnTo>
                    <a:pt x="3857" y="1754"/>
                  </a:lnTo>
                  <a:lnTo>
                    <a:pt x="3129" y="1511"/>
                  </a:lnTo>
                  <a:lnTo>
                    <a:pt x="2482" y="1295"/>
                  </a:lnTo>
                  <a:lnTo>
                    <a:pt x="1969" y="1106"/>
                  </a:lnTo>
                  <a:lnTo>
                    <a:pt x="1565" y="918"/>
                  </a:lnTo>
                  <a:lnTo>
                    <a:pt x="1214" y="756"/>
                  </a:lnTo>
                  <a:lnTo>
                    <a:pt x="972" y="621"/>
                  </a:lnTo>
                  <a:lnTo>
                    <a:pt x="783" y="513"/>
                  </a:lnTo>
                  <a:lnTo>
                    <a:pt x="648" y="405"/>
                  </a:lnTo>
                  <a:lnTo>
                    <a:pt x="540" y="270"/>
                  </a:lnTo>
                  <a:lnTo>
                    <a:pt x="513" y="217"/>
                  </a:lnTo>
                  <a:lnTo>
                    <a:pt x="486" y="163"/>
                  </a:lnTo>
                  <a:lnTo>
                    <a:pt x="459" y="109"/>
                  </a:lnTo>
                  <a:lnTo>
                    <a:pt x="405" y="55"/>
                  </a:lnTo>
                  <a:lnTo>
                    <a:pt x="351" y="28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2" name="Google Shape;11822;p75"/>
            <p:cNvSpPr/>
            <p:nvPr/>
          </p:nvSpPr>
          <p:spPr>
            <a:xfrm>
              <a:off x="1992014" y="2639713"/>
              <a:ext cx="1012827" cy="280636"/>
            </a:xfrm>
            <a:custGeom>
              <a:avLst/>
              <a:gdLst/>
              <a:ahLst/>
              <a:cxnLst/>
              <a:rect l="l" t="t" r="r" b="b"/>
              <a:pathLst>
                <a:path w="16450" h="4558" extrusionOk="0">
                  <a:moveTo>
                    <a:pt x="298" y="0"/>
                  </a:moveTo>
                  <a:lnTo>
                    <a:pt x="217" y="27"/>
                  </a:lnTo>
                  <a:lnTo>
                    <a:pt x="136" y="54"/>
                  </a:lnTo>
                  <a:lnTo>
                    <a:pt x="82" y="135"/>
                  </a:lnTo>
                  <a:lnTo>
                    <a:pt x="28" y="243"/>
                  </a:lnTo>
                  <a:lnTo>
                    <a:pt x="1" y="378"/>
                  </a:lnTo>
                  <a:lnTo>
                    <a:pt x="28" y="486"/>
                  </a:lnTo>
                  <a:lnTo>
                    <a:pt x="55" y="540"/>
                  </a:lnTo>
                  <a:lnTo>
                    <a:pt x="136" y="594"/>
                  </a:lnTo>
                  <a:lnTo>
                    <a:pt x="459" y="782"/>
                  </a:lnTo>
                  <a:lnTo>
                    <a:pt x="891" y="1025"/>
                  </a:lnTo>
                  <a:lnTo>
                    <a:pt x="1457" y="1268"/>
                  </a:lnTo>
                  <a:lnTo>
                    <a:pt x="2158" y="1537"/>
                  </a:lnTo>
                  <a:lnTo>
                    <a:pt x="3345" y="1969"/>
                  </a:lnTo>
                  <a:lnTo>
                    <a:pt x="4666" y="2373"/>
                  </a:lnTo>
                  <a:lnTo>
                    <a:pt x="6095" y="2778"/>
                  </a:lnTo>
                  <a:lnTo>
                    <a:pt x="7632" y="3182"/>
                  </a:lnTo>
                  <a:lnTo>
                    <a:pt x="7983" y="3290"/>
                  </a:lnTo>
                  <a:lnTo>
                    <a:pt x="9412" y="3614"/>
                  </a:lnTo>
                  <a:lnTo>
                    <a:pt x="10760" y="3910"/>
                  </a:lnTo>
                  <a:lnTo>
                    <a:pt x="12459" y="4234"/>
                  </a:lnTo>
                  <a:lnTo>
                    <a:pt x="13241" y="4342"/>
                  </a:lnTo>
                  <a:lnTo>
                    <a:pt x="13942" y="4450"/>
                  </a:lnTo>
                  <a:lnTo>
                    <a:pt x="14562" y="4531"/>
                  </a:lnTo>
                  <a:lnTo>
                    <a:pt x="15075" y="4558"/>
                  </a:lnTo>
                  <a:lnTo>
                    <a:pt x="16450" y="4288"/>
                  </a:lnTo>
                  <a:lnTo>
                    <a:pt x="16450" y="4153"/>
                  </a:lnTo>
                  <a:lnTo>
                    <a:pt x="16423" y="4072"/>
                  </a:lnTo>
                  <a:lnTo>
                    <a:pt x="16369" y="4018"/>
                  </a:lnTo>
                  <a:lnTo>
                    <a:pt x="16315" y="3964"/>
                  </a:lnTo>
                  <a:lnTo>
                    <a:pt x="16207" y="3991"/>
                  </a:lnTo>
                  <a:lnTo>
                    <a:pt x="16045" y="4018"/>
                  </a:lnTo>
                  <a:lnTo>
                    <a:pt x="15587" y="4045"/>
                  </a:lnTo>
                  <a:lnTo>
                    <a:pt x="14940" y="3991"/>
                  </a:lnTo>
                  <a:lnTo>
                    <a:pt x="14131" y="3910"/>
                  </a:lnTo>
                  <a:lnTo>
                    <a:pt x="12944" y="3749"/>
                  </a:lnTo>
                  <a:lnTo>
                    <a:pt x="11542" y="3506"/>
                  </a:lnTo>
                  <a:lnTo>
                    <a:pt x="9924" y="3155"/>
                  </a:lnTo>
                  <a:lnTo>
                    <a:pt x="8118" y="2751"/>
                  </a:lnTo>
                  <a:lnTo>
                    <a:pt x="6446" y="2319"/>
                  </a:lnTo>
                  <a:lnTo>
                    <a:pt x="4963" y="1888"/>
                  </a:lnTo>
                  <a:lnTo>
                    <a:pt x="3668" y="1484"/>
                  </a:lnTo>
                  <a:lnTo>
                    <a:pt x="2590" y="1106"/>
                  </a:lnTo>
                  <a:lnTo>
                    <a:pt x="1673" y="755"/>
                  </a:lnTo>
                  <a:lnTo>
                    <a:pt x="999" y="459"/>
                  </a:lnTo>
                  <a:lnTo>
                    <a:pt x="540" y="216"/>
                  </a:lnTo>
                  <a:lnTo>
                    <a:pt x="379" y="108"/>
                  </a:lnTo>
                  <a:lnTo>
                    <a:pt x="29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3" name="Google Shape;11823;p75"/>
            <p:cNvSpPr/>
            <p:nvPr/>
          </p:nvSpPr>
          <p:spPr>
            <a:xfrm>
              <a:off x="1963815" y="2750969"/>
              <a:ext cx="760451" cy="244063"/>
            </a:xfrm>
            <a:custGeom>
              <a:avLst/>
              <a:gdLst/>
              <a:ahLst/>
              <a:cxnLst/>
              <a:rect l="l" t="t" r="r" b="b"/>
              <a:pathLst>
                <a:path w="12351" h="3964" extrusionOk="0">
                  <a:moveTo>
                    <a:pt x="297" y="0"/>
                  </a:moveTo>
                  <a:lnTo>
                    <a:pt x="216" y="27"/>
                  </a:lnTo>
                  <a:lnTo>
                    <a:pt x="135" y="54"/>
                  </a:lnTo>
                  <a:lnTo>
                    <a:pt x="81" y="135"/>
                  </a:lnTo>
                  <a:lnTo>
                    <a:pt x="28" y="243"/>
                  </a:lnTo>
                  <a:lnTo>
                    <a:pt x="1" y="378"/>
                  </a:lnTo>
                  <a:lnTo>
                    <a:pt x="28" y="485"/>
                  </a:lnTo>
                  <a:lnTo>
                    <a:pt x="55" y="539"/>
                  </a:lnTo>
                  <a:lnTo>
                    <a:pt x="135" y="593"/>
                  </a:lnTo>
                  <a:lnTo>
                    <a:pt x="459" y="809"/>
                  </a:lnTo>
                  <a:lnTo>
                    <a:pt x="890" y="1025"/>
                  </a:lnTo>
                  <a:lnTo>
                    <a:pt x="1457" y="1267"/>
                  </a:lnTo>
                  <a:lnTo>
                    <a:pt x="2158" y="1537"/>
                  </a:lnTo>
                  <a:lnTo>
                    <a:pt x="3344" y="1969"/>
                  </a:lnTo>
                  <a:lnTo>
                    <a:pt x="4666" y="2373"/>
                  </a:lnTo>
                  <a:lnTo>
                    <a:pt x="6095" y="2804"/>
                  </a:lnTo>
                  <a:lnTo>
                    <a:pt x="7632" y="3209"/>
                  </a:lnTo>
                  <a:lnTo>
                    <a:pt x="7982" y="3290"/>
                  </a:lnTo>
                  <a:lnTo>
                    <a:pt x="9384" y="3613"/>
                  </a:lnTo>
                  <a:lnTo>
                    <a:pt x="10490" y="3856"/>
                  </a:lnTo>
                  <a:lnTo>
                    <a:pt x="11137" y="3937"/>
                  </a:lnTo>
                  <a:lnTo>
                    <a:pt x="11407" y="3964"/>
                  </a:lnTo>
                  <a:lnTo>
                    <a:pt x="11515" y="3964"/>
                  </a:lnTo>
                  <a:lnTo>
                    <a:pt x="11596" y="3937"/>
                  </a:lnTo>
                  <a:lnTo>
                    <a:pt x="12351" y="3640"/>
                  </a:lnTo>
                  <a:lnTo>
                    <a:pt x="11326" y="3452"/>
                  </a:lnTo>
                  <a:lnTo>
                    <a:pt x="10193" y="3236"/>
                  </a:lnTo>
                  <a:lnTo>
                    <a:pt x="8117" y="2751"/>
                  </a:lnTo>
                  <a:lnTo>
                    <a:pt x="6445" y="2319"/>
                  </a:lnTo>
                  <a:lnTo>
                    <a:pt x="4962" y="1888"/>
                  </a:lnTo>
                  <a:lnTo>
                    <a:pt x="3668" y="1483"/>
                  </a:lnTo>
                  <a:lnTo>
                    <a:pt x="2562" y="1106"/>
                  </a:lnTo>
                  <a:lnTo>
                    <a:pt x="1672" y="755"/>
                  </a:lnTo>
                  <a:lnTo>
                    <a:pt x="998" y="459"/>
                  </a:lnTo>
                  <a:lnTo>
                    <a:pt x="540" y="216"/>
                  </a:lnTo>
                  <a:lnTo>
                    <a:pt x="378" y="108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4" name="Google Shape;11824;p75"/>
            <p:cNvSpPr/>
            <p:nvPr/>
          </p:nvSpPr>
          <p:spPr>
            <a:xfrm>
              <a:off x="1935616" y="2863827"/>
              <a:ext cx="680718" cy="237475"/>
            </a:xfrm>
            <a:custGeom>
              <a:avLst/>
              <a:gdLst/>
              <a:ahLst/>
              <a:cxnLst/>
              <a:rect l="l" t="t" r="r" b="b"/>
              <a:pathLst>
                <a:path w="11056" h="3857" extrusionOk="0">
                  <a:moveTo>
                    <a:pt x="216" y="1"/>
                  </a:moveTo>
                  <a:lnTo>
                    <a:pt x="135" y="28"/>
                  </a:lnTo>
                  <a:lnTo>
                    <a:pt x="81" y="109"/>
                  </a:lnTo>
                  <a:lnTo>
                    <a:pt x="27" y="243"/>
                  </a:lnTo>
                  <a:lnTo>
                    <a:pt x="0" y="351"/>
                  </a:lnTo>
                  <a:lnTo>
                    <a:pt x="27" y="459"/>
                  </a:lnTo>
                  <a:lnTo>
                    <a:pt x="54" y="513"/>
                  </a:lnTo>
                  <a:lnTo>
                    <a:pt x="135" y="567"/>
                  </a:lnTo>
                  <a:lnTo>
                    <a:pt x="513" y="810"/>
                  </a:lnTo>
                  <a:lnTo>
                    <a:pt x="1187" y="1133"/>
                  </a:lnTo>
                  <a:lnTo>
                    <a:pt x="2157" y="1511"/>
                  </a:lnTo>
                  <a:lnTo>
                    <a:pt x="3344" y="1942"/>
                  </a:lnTo>
                  <a:lnTo>
                    <a:pt x="4665" y="2347"/>
                  </a:lnTo>
                  <a:lnTo>
                    <a:pt x="6094" y="2778"/>
                  </a:lnTo>
                  <a:lnTo>
                    <a:pt x="7631" y="3183"/>
                  </a:lnTo>
                  <a:lnTo>
                    <a:pt x="7982" y="3264"/>
                  </a:lnTo>
                  <a:lnTo>
                    <a:pt x="9357" y="3587"/>
                  </a:lnTo>
                  <a:lnTo>
                    <a:pt x="10651" y="3857"/>
                  </a:lnTo>
                  <a:lnTo>
                    <a:pt x="10840" y="3776"/>
                  </a:lnTo>
                  <a:lnTo>
                    <a:pt x="11056" y="3695"/>
                  </a:lnTo>
                  <a:lnTo>
                    <a:pt x="10975" y="3695"/>
                  </a:lnTo>
                  <a:lnTo>
                    <a:pt x="10328" y="3668"/>
                  </a:lnTo>
                  <a:lnTo>
                    <a:pt x="9681" y="3614"/>
                  </a:lnTo>
                  <a:lnTo>
                    <a:pt x="9681" y="3587"/>
                  </a:lnTo>
                  <a:lnTo>
                    <a:pt x="9735" y="3506"/>
                  </a:lnTo>
                  <a:lnTo>
                    <a:pt x="9762" y="3452"/>
                  </a:lnTo>
                  <a:lnTo>
                    <a:pt x="9842" y="3398"/>
                  </a:lnTo>
                  <a:lnTo>
                    <a:pt x="9950" y="3344"/>
                  </a:lnTo>
                  <a:lnTo>
                    <a:pt x="10085" y="3290"/>
                  </a:lnTo>
                  <a:lnTo>
                    <a:pt x="10301" y="3264"/>
                  </a:lnTo>
                  <a:lnTo>
                    <a:pt x="10220" y="3237"/>
                  </a:lnTo>
                  <a:lnTo>
                    <a:pt x="10274" y="3237"/>
                  </a:lnTo>
                  <a:lnTo>
                    <a:pt x="10031" y="3210"/>
                  </a:lnTo>
                  <a:lnTo>
                    <a:pt x="9600" y="3183"/>
                  </a:lnTo>
                  <a:lnTo>
                    <a:pt x="9465" y="3183"/>
                  </a:lnTo>
                  <a:lnTo>
                    <a:pt x="9465" y="3129"/>
                  </a:lnTo>
                  <a:lnTo>
                    <a:pt x="9519" y="3048"/>
                  </a:lnTo>
                  <a:lnTo>
                    <a:pt x="8117" y="2724"/>
                  </a:lnTo>
                  <a:lnTo>
                    <a:pt x="6607" y="2320"/>
                  </a:lnTo>
                  <a:lnTo>
                    <a:pt x="5231" y="1942"/>
                  </a:lnTo>
                  <a:lnTo>
                    <a:pt x="3991" y="1565"/>
                  </a:lnTo>
                  <a:lnTo>
                    <a:pt x="2939" y="1214"/>
                  </a:lnTo>
                  <a:lnTo>
                    <a:pt x="2050" y="891"/>
                  </a:lnTo>
                  <a:lnTo>
                    <a:pt x="1321" y="594"/>
                  </a:lnTo>
                  <a:lnTo>
                    <a:pt x="782" y="324"/>
                  </a:lnTo>
                  <a:lnTo>
                    <a:pt x="432" y="136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5" name="Google Shape;11825;p75"/>
            <p:cNvSpPr/>
            <p:nvPr/>
          </p:nvSpPr>
          <p:spPr>
            <a:xfrm>
              <a:off x="2639543" y="3091266"/>
              <a:ext cx="308835" cy="53196"/>
            </a:xfrm>
            <a:custGeom>
              <a:avLst/>
              <a:gdLst/>
              <a:ahLst/>
              <a:cxnLst/>
              <a:rect l="l" t="t" r="r" b="b"/>
              <a:pathLst>
                <a:path w="5016" h="864" extrusionOk="0">
                  <a:moveTo>
                    <a:pt x="1268" y="1"/>
                  </a:moveTo>
                  <a:lnTo>
                    <a:pt x="998" y="136"/>
                  </a:lnTo>
                  <a:lnTo>
                    <a:pt x="782" y="190"/>
                  </a:lnTo>
                  <a:lnTo>
                    <a:pt x="432" y="271"/>
                  </a:lnTo>
                  <a:lnTo>
                    <a:pt x="0" y="325"/>
                  </a:lnTo>
                  <a:lnTo>
                    <a:pt x="1322" y="567"/>
                  </a:lnTo>
                  <a:lnTo>
                    <a:pt x="2535" y="729"/>
                  </a:lnTo>
                  <a:lnTo>
                    <a:pt x="3290" y="837"/>
                  </a:lnTo>
                  <a:lnTo>
                    <a:pt x="3883" y="864"/>
                  </a:lnTo>
                  <a:lnTo>
                    <a:pt x="4719" y="864"/>
                  </a:lnTo>
                  <a:lnTo>
                    <a:pt x="4827" y="837"/>
                  </a:lnTo>
                  <a:lnTo>
                    <a:pt x="4908" y="810"/>
                  </a:lnTo>
                  <a:lnTo>
                    <a:pt x="4962" y="729"/>
                  </a:lnTo>
                  <a:lnTo>
                    <a:pt x="5016" y="594"/>
                  </a:lnTo>
                  <a:lnTo>
                    <a:pt x="5016" y="459"/>
                  </a:lnTo>
                  <a:lnTo>
                    <a:pt x="4989" y="378"/>
                  </a:lnTo>
                  <a:lnTo>
                    <a:pt x="4962" y="298"/>
                  </a:lnTo>
                  <a:lnTo>
                    <a:pt x="4881" y="271"/>
                  </a:lnTo>
                  <a:lnTo>
                    <a:pt x="4719" y="298"/>
                  </a:lnTo>
                  <a:lnTo>
                    <a:pt x="4477" y="325"/>
                  </a:lnTo>
                  <a:lnTo>
                    <a:pt x="4126" y="325"/>
                  </a:lnTo>
                  <a:lnTo>
                    <a:pt x="3722" y="298"/>
                  </a:lnTo>
                  <a:lnTo>
                    <a:pt x="2643" y="190"/>
                  </a:lnTo>
                  <a:lnTo>
                    <a:pt x="126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6" name="Google Shape;11826;p75"/>
            <p:cNvSpPr/>
            <p:nvPr/>
          </p:nvSpPr>
          <p:spPr>
            <a:xfrm>
              <a:off x="1915667" y="2975084"/>
              <a:ext cx="10036" cy="3386"/>
            </a:xfrm>
            <a:custGeom>
              <a:avLst/>
              <a:gdLst/>
              <a:ahLst/>
              <a:cxnLst/>
              <a:rect l="l" t="t" r="r" b="b"/>
              <a:pathLst>
                <a:path w="163" h="55" extrusionOk="0">
                  <a:moveTo>
                    <a:pt x="108" y="0"/>
                  </a:moveTo>
                  <a:lnTo>
                    <a:pt x="1" y="54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8CAD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7" name="Google Shape;11827;p75"/>
            <p:cNvSpPr/>
            <p:nvPr/>
          </p:nvSpPr>
          <p:spPr>
            <a:xfrm>
              <a:off x="2070084" y="3044781"/>
              <a:ext cx="851759" cy="212601"/>
            </a:xfrm>
            <a:custGeom>
              <a:avLst/>
              <a:gdLst/>
              <a:ahLst/>
              <a:cxnLst/>
              <a:rect l="l" t="t" r="r" b="b"/>
              <a:pathLst>
                <a:path w="13834" h="3453" extrusionOk="0">
                  <a:moveTo>
                    <a:pt x="0" y="1"/>
                  </a:moveTo>
                  <a:lnTo>
                    <a:pt x="189" y="163"/>
                  </a:lnTo>
                  <a:lnTo>
                    <a:pt x="540" y="459"/>
                  </a:lnTo>
                  <a:lnTo>
                    <a:pt x="1160" y="972"/>
                  </a:lnTo>
                  <a:lnTo>
                    <a:pt x="2050" y="1241"/>
                  </a:lnTo>
                  <a:lnTo>
                    <a:pt x="2993" y="1511"/>
                  </a:lnTo>
                  <a:lnTo>
                    <a:pt x="4989" y="2050"/>
                  </a:lnTo>
                  <a:lnTo>
                    <a:pt x="5339" y="2131"/>
                  </a:lnTo>
                  <a:lnTo>
                    <a:pt x="6984" y="2536"/>
                  </a:lnTo>
                  <a:lnTo>
                    <a:pt x="8548" y="2859"/>
                  </a:lnTo>
                  <a:lnTo>
                    <a:pt x="10004" y="3129"/>
                  </a:lnTo>
                  <a:lnTo>
                    <a:pt x="11326" y="3318"/>
                  </a:lnTo>
                  <a:lnTo>
                    <a:pt x="12054" y="3399"/>
                  </a:lnTo>
                  <a:lnTo>
                    <a:pt x="12674" y="3426"/>
                  </a:lnTo>
                  <a:lnTo>
                    <a:pt x="13159" y="3452"/>
                  </a:lnTo>
                  <a:lnTo>
                    <a:pt x="13510" y="3426"/>
                  </a:lnTo>
                  <a:lnTo>
                    <a:pt x="13537" y="3426"/>
                  </a:lnTo>
                  <a:lnTo>
                    <a:pt x="13618" y="3399"/>
                  </a:lnTo>
                  <a:lnTo>
                    <a:pt x="13699" y="3372"/>
                  </a:lnTo>
                  <a:lnTo>
                    <a:pt x="13780" y="3291"/>
                  </a:lnTo>
                  <a:lnTo>
                    <a:pt x="13807" y="3156"/>
                  </a:lnTo>
                  <a:lnTo>
                    <a:pt x="13833" y="3021"/>
                  </a:lnTo>
                  <a:lnTo>
                    <a:pt x="13807" y="2940"/>
                  </a:lnTo>
                  <a:lnTo>
                    <a:pt x="13753" y="2859"/>
                  </a:lnTo>
                  <a:lnTo>
                    <a:pt x="13699" y="2832"/>
                  </a:lnTo>
                  <a:lnTo>
                    <a:pt x="13672" y="2832"/>
                  </a:lnTo>
                  <a:lnTo>
                    <a:pt x="13537" y="2859"/>
                  </a:lnTo>
                  <a:lnTo>
                    <a:pt x="13348" y="2886"/>
                  </a:lnTo>
                  <a:lnTo>
                    <a:pt x="12809" y="2886"/>
                  </a:lnTo>
                  <a:lnTo>
                    <a:pt x="12081" y="2832"/>
                  </a:lnTo>
                  <a:lnTo>
                    <a:pt x="11110" y="2724"/>
                  </a:lnTo>
                  <a:lnTo>
                    <a:pt x="9977" y="2536"/>
                  </a:lnTo>
                  <a:lnTo>
                    <a:pt x="8656" y="2293"/>
                  </a:lnTo>
                  <a:lnTo>
                    <a:pt x="7146" y="1996"/>
                  </a:lnTo>
                  <a:lnTo>
                    <a:pt x="5474" y="1592"/>
                  </a:lnTo>
                  <a:lnTo>
                    <a:pt x="3910" y="1187"/>
                  </a:lnTo>
                  <a:lnTo>
                    <a:pt x="2508" y="783"/>
                  </a:lnTo>
                  <a:lnTo>
                    <a:pt x="1268" y="405"/>
                  </a:lnTo>
                  <a:lnTo>
                    <a:pt x="189" y="5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8" name="Google Shape;11828;p75"/>
            <p:cNvSpPr/>
            <p:nvPr/>
          </p:nvSpPr>
          <p:spPr>
            <a:xfrm>
              <a:off x="1731389" y="3670701"/>
              <a:ext cx="1014489" cy="282298"/>
            </a:xfrm>
            <a:custGeom>
              <a:avLst/>
              <a:gdLst/>
              <a:ahLst/>
              <a:cxnLst/>
              <a:rect l="l" t="t" r="r" b="b"/>
              <a:pathLst>
                <a:path w="16477" h="4585" extrusionOk="0">
                  <a:moveTo>
                    <a:pt x="297" y="1"/>
                  </a:moveTo>
                  <a:lnTo>
                    <a:pt x="243" y="28"/>
                  </a:lnTo>
                  <a:lnTo>
                    <a:pt x="189" y="28"/>
                  </a:lnTo>
                  <a:lnTo>
                    <a:pt x="108" y="82"/>
                  </a:lnTo>
                  <a:lnTo>
                    <a:pt x="54" y="163"/>
                  </a:lnTo>
                  <a:lnTo>
                    <a:pt x="27" y="243"/>
                  </a:lnTo>
                  <a:lnTo>
                    <a:pt x="0" y="351"/>
                  </a:lnTo>
                  <a:lnTo>
                    <a:pt x="27" y="432"/>
                  </a:lnTo>
                  <a:lnTo>
                    <a:pt x="54" y="513"/>
                  </a:lnTo>
                  <a:lnTo>
                    <a:pt x="81" y="567"/>
                  </a:lnTo>
                  <a:lnTo>
                    <a:pt x="162" y="594"/>
                  </a:lnTo>
                  <a:lnTo>
                    <a:pt x="405" y="756"/>
                  </a:lnTo>
                  <a:lnTo>
                    <a:pt x="755" y="945"/>
                  </a:lnTo>
                  <a:lnTo>
                    <a:pt x="1214" y="1160"/>
                  </a:lnTo>
                  <a:lnTo>
                    <a:pt x="1780" y="1403"/>
                  </a:lnTo>
                  <a:lnTo>
                    <a:pt x="2185" y="1538"/>
                  </a:lnTo>
                  <a:lnTo>
                    <a:pt x="3344" y="1969"/>
                  </a:lnTo>
                  <a:lnTo>
                    <a:pt x="4665" y="2374"/>
                  </a:lnTo>
                  <a:lnTo>
                    <a:pt x="6095" y="2778"/>
                  </a:lnTo>
                  <a:lnTo>
                    <a:pt x="7632" y="3183"/>
                  </a:lnTo>
                  <a:lnTo>
                    <a:pt x="8009" y="3291"/>
                  </a:lnTo>
                  <a:lnTo>
                    <a:pt x="9627" y="3668"/>
                  </a:lnTo>
                  <a:lnTo>
                    <a:pt x="11218" y="3992"/>
                  </a:lnTo>
                  <a:lnTo>
                    <a:pt x="12647" y="4261"/>
                  </a:lnTo>
                  <a:lnTo>
                    <a:pt x="13968" y="4450"/>
                  </a:lnTo>
                  <a:lnTo>
                    <a:pt x="14885" y="4558"/>
                  </a:lnTo>
                  <a:lnTo>
                    <a:pt x="15586" y="4585"/>
                  </a:lnTo>
                  <a:lnTo>
                    <a:pt x="16126" y="4558"/>
                  </a:lnTo>
                  <a:lnTo>
                    <a:pt x="16260" y="4558"/>
                  </a:lnTo>
                  <a:lnTo>
                    <a:pt x="16341" y="4504"/>
                  </a:lnTo>
                  <a:lnTo>
                    <a:pt x="16422" y="4423"/>
                  </a:lnTo>
                  <a:lnTo>
                    <a:pt x="16449" y="4315"/>
                  </a:lnTo>
                  <a:lnTo>
                    <a:pt x="16476" y="4180"/>
                  </a:lnTo>
                  <a:lnTo>
                    <a:pt x="16449" y="4073"/>
                  </a:lnTo>
                  <a:lnTo>
                    <a:pt x="16395" y="4019"/>
                  </a:lnTo>
                  <a:lnTo>
                    <a:pt x="16341" y="3965"/>
                  </a:lnTo>
                  <a:lnTo>
                    <a:pt x="16287" y="3992"/>
                  </a:lnTo>
                  <a:lnTo>
                    <a:pt x="16018" y="4019"/>
                  </a:lnTo>
                  <a:lnTo>
                    <a:pt x="15613" y="4046"/>
                  </a:lnTo>
                  <a:lnTo>
                    <a:pt x="15047" y="4019"/>
                  </a:lnTo>
                  <a:lnTo>
                    <a:pt x="14373" y="3938"/>
                  </a:lnTo>
                  <a:lnTo>
                    <a:pt x="13159" y="3776"/>
                  </a:lnTo>
                  <a:lnTo>
                    <a:pt x="11703" y="3533"/>
                  </a:lnTo>
                  <a:lnTo>
                    <a:pt x="10032" y="3183"/>
                  </a:lnTo>
                  <a:lnTo>
                    <a:pt x="8144" y="2751"/>
                  </a:lnTo>
                  <a:lnTo>
                    <a:pt x="7011" y="2455"/>
                  </a:lnTo>
                  <a:lnTo>
                    <a:pt x="5987" y="2185"/>
                  </a:lnTo>
                  <a:lnTo>
                    <a:pt x="5043" y="1915"/>
                  </a:lnTo>
                  <a:lnTo>
                    <a:pt x="4153" y="1646"/>
                  </a:lnTo>
                  <a:lnTo>
                    <a:pt x="3371" y="1376"/>
                  </a:lnTo>
                  <a:lnTo>
                    <a:pt x="2670" y="1133"/>
                  </a:lnTo>
                  <a:lnTo>
                    <a:pt x="2050" y="891"/>
                  </a:lnTo>
                  <a:lnTo>
                    <a:pt x="1511" y="675"/>
                  </a:lnTo>
                  <a:lnTo>
                    <a:pt x="1052" y="486"/>
                  </a:lnTo>
                  <a:lnTo>
                    <a:pt x="702" y="297"/>
                  </a:lnTo>
                  <a:lnTo>
                    <a:pt x="432" y="136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9" name="Google Shape;11829;p75"/>
            <p:cNvSpPr/>
            <p:nvPr/>
          </p:nvSpPr>
          <p:spPr>
            <a:xfrm>
              <a:off x="1701527" y="3790270"/>
              <a:ext cx="1014427" cy="282298"/>
            </a:xfrm>
            <a:custGeom>
              <a:avLst/>
              <a:gdLst/>
              <a:ahLst/>
              <a:cxnLst/>
              <a:rect l="l" t="t" r="r" b="b"/>
              <a:pathLst>
                <a:path w="16476" h="4585" extrusionOk="0">
                  <a:moveTo>
                    <a:pt x="216" y="0"/>
                  </a:moveTo>
                  <a:lnTo>
                    <a:pt x="162" y="27"/>
                  </a:lnTo>
                  <a:lnTo>
                    <a:pt x="108" y="81"/>
                  </a:lnTo>
                  <a:lnTo>
                    <a:pt x="54" y="135"/>
                  </a:lnTo>
                  <a:lnTo>
                    <a:pt x="27" y="243"/>
                  </a:lnTo>
                  <a:lnTo>
                    <a:pt x="0" y="351"/>
                  </a:lnTo>
                  <a:lnTo>
                    <a:pt x="27" y="432"/>
                  </a:lnTo>
                  <a:lnTo>
                    <a:pt x="54" y="486"/>
                  </a:lnTo>
                  <a:lnTo>
                    <a:pt x="81" y="540"/>
                  </a:lnTo>
                  <a:lnTo>
                    <a:pt x="135" y="594"/>
                  </a:lnTo>
                  <a:lnTo>
                    <a:pt x="458" y="782"/>
                  </a:lnTo>
                  <a:lnTo>
                    <a:pt x="890" y="998"/>
                  </a:lnTo>
                  <a:lnTo>
                    <a:pt x="1456" y="1241"/>
                  </a:lnTo>
                  <a:lnTo>
                    <a:pt x="2184" y="1537"/>
                  </a:lnTo>
                  <a:lnTo>
                    <a:pt x="3452" y="1969"/>
                  </a:lnTo>
                  <a:lnTo>
                    <a:pt x="4422" y="2292"/>
                  </a:lnTo>
                  <a:lnTo>
                    <a:pt x="5447" y="2589"/>
                  </a:lnTo>
                  <a:lnTo>
                    <a:pt x="6526" y="2886"/>
                  </a:lnTo>
                  <a:lnTo>
                    <a:pt x="7631" y="3182"/>
                  </a:lnTo>
                  <a:lnTo>
                    <a:pt x="8009" y="3263"/>
                  </a:lnTo>
                  <a:lnTo>
                    <a:pt x="9627" y="3668"/>
                  </a:lnTo>
                  <a:lnTo>
                    <a:pt x="11218" y="3991"/>
                  </a:lnTo>
                  <a:lnTo>
                    <a:pt x="12647" y="4261"/>
                  </a:lnTo>
                  <a:lnTo>
                    <a:pt x="13968" y="4450"/>
                  </a:lnTo>
                  <a:lnTo>
                    <a:pt x="14696" y="4530"/>
                  </a:lnTo>
                  <a:lnTo>
                    <a:pt x="15289" y="4557"/>
                  </a:lnTo>
                  <a:lnTo>
                    <a:pt x="15748" y="4584"/>
                  </a:lnTo>
                  <a:lnTo>
                    <a:pt x="16125" y="4557"/>
                  </a:lnTo>
                  <a:lnTo>
                    <a:pt x="16179" y="4557"/>
                  </a:lnTo>
                  <a:lnTo>
                    <a:pt x="16260" y="4530"/>
                  </a:lnTo>
                  <a:lnTo>
                    <a:pt x="16341" y="4503"/>
                  </a:lnTo>
                  <a:lnTo>
                    <a:pt x="16422" y="4423"/>
                  </a:lnTo>
                  <a:lnTo>
                    <a:pt x="16449" y="4288"/>
                  </a:lnTo>
                  <a:lnTo>
                    <a:pt x="16476" y="4153"/>
                  </a:lnTo>
                  <a:lnTo>
                    <a:pt x="16449" y="4072"/>
                  </a:lnTo>
                  <a:lnTo>
                    <a:pt x="16395" y="3991"/>
                  </a:lnTo>
                  <a:lnTo>
                    <a:pt x="16341" y="3964"/>
                  </a:lnTo>
                  <a:lnTo>
                    <a:pt x="16260" y="3964"/>
                  </a:lnTo>
                  <a:lnTo>
                    <a:pt x="16125" y="3991"/>
                  </a:lnTo>
                  <a:lnTo>
                    <a:pt x="15937" y="4018"/>
                  </a:lnTo>
                  <a:lnTo>
                    <a:pt x="15370" y="4018"/>
                  </a:lnTo>
                  <a:lnTo>
                    <a:pt x="14615" y="3964"/>
                  </a:lnTo>
                  <a:lnTo>
                    <a:pt x="13644" y="3829"/>
                  </a:lnTo>
                  <a:lnTo>
                    <a:pt x="12512" y="3668"/>
                  </a:lnTo>
                  <a:lnTo>
                    <a:pt x="11218" y="3425"/>
                  </a:lnTo>
                  <a:lnTo>
                    <a:pt x="9761" y="3101"/>
                  </a:lnTo>
                  <a:lnTo>
                    <a:pt x="8117" y="2724"/>
                  </a:lnTo>
                  <a:lnTo>
                    <a:pt x="6660" y="2346"/>
                  </a:lnTo>
                  <a:lnTo>
                    <a:pt x="5312" y="1969"/>
                  </a:lnTo>
                  <a:lnTo>
                    <a:pt x="4126" y="1618"/>
                  </a:lnTo>
                  <a:lnTo>
                    <a:pt x="3074" y="1268"/>
                  </a:lnTo>
                  <a:lnTo>
                    <a:pt x="1969" y="863"/>
                  </a:lnTo>
                  <a:lnTo>
                    <a:pt x="1133" y="513"/>
                  </a:lnTo>
                  <a:lnTo>
                    <a:pt x="836" y="351"/>
                  </a:lnTo>
                  <a:lnTo>
                    <a:pt x="566" y="216"/>
                  </a:lnTo>
                  <a:lnTo>
                    <a:pt x="405" y="81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0" name="Google Shape;11830;p75"/>
            <p:cNvSpPr/>
            <p:nvPr/>
          </p:nvSpPr>
          <p:spPr>
            <a:xfrm>
              <a:off x="1671604" y="3908115"/>
              <a:ext cx="1014489" cy="282298"/>
            </a:xfrm>
            <a:custGeom>
              <a:avLst/>
              <a:gdLst/>
              <a:ahLst/>
              <a:cxnLst/>
              <a:rect l="l" t="t" r="r" b="b"/>
              <a:pathLst>
                <a:path w="16477" h="4585" extrusionOk="0">
                  <a:moveTo>
                    <a:pt x="297" y="1"/>
                  </a:moveTo>
                  <a:lnTo>
                    <a:pt x="216" y="28"/>
                  </a:lnTo>
                  <a:lnTo>
                    <a:pt x="109" y="82"/>
                  </a:lnTo>
                  <a:lnTo>
                    <a:pt x="82" y="136"/>
                  </a:lnTo>
                  <a:lnTo>
                    <a:pt x="55" y="217"/>
                  </a:lnTo>
                  <a:lnTo>
                    <a:pt x="28" y="243"/>
                  </a:lnTo>
                  <a:lnTo>
                    <a:pt x="1" y="405"/>
                  </a:lnTo>
                  <a:lnTo>
                    <a:pt x="55" y="513"/>
                  </a:lnTo>
                  <a:lnTo>
                    <a:pt x="82" y="540"/>
                  </a:lnTo>
                  <a:lnTo>
                    <a:pt x="136" y="594"/>
                  </a:lnTo>
                  <a:lnTo>
                    <a:pt x="459" y="783"/>
                  </a:lnTo>
                  <a:lnTo>
                    <a:pt x="891" y="999"/>
                  </a:lnTo>
                  <a:lnTo>
                    <a:pt x="1457" y="1268"/>
                  </a:lnTo>
                  <a:lnTo>
                    <a:pt x="2185" y="1538"/>
                  </a:lnTo>
                  <a:lnTo>
                    <a:pt x="2940" y="1807"/>
                  </a:lnTo>
                  <a:lnTo>
                    <a:pt x="3803" y="2104"/>
                  </a:lnTo>
                  <a:lnTo>
                    <a:pt x="4720" y="2401"/>
                  </a:lnTo>
                  <a:lnTo>
                    <a:pt x="5690" y="2670"/>
                  </a:lnTo>
                  <a:lnTo>
                    <a:pt x="7632" y="3183"/>
                  </a:lnTo>
                  <a:lnTo>
                    <a:pt x="7982" y="3291"/>
                  </a:lnTo>
                  <a:lnTo>
                    <a:pt x="9627" y="3668"/>
                  </a:lnTo>
                  <a:lnTo>
                    <a:pt x="11191" y="3992"/>
                  </a:lnTo>
                  <a:lnTo>
                    <a:pt x="12647" y="4261"/>
                  </a:lnTo>
                  <a:lnTo>
                    <a:pt x="13969" y="4450"/>
                  </a:lnTo>
                  <a:lnTo>
                    <a:pt x="14697" y="4531"/>
                  </a:lnTo>
                  <a:lnTo>
                    <a:pt x="15290" y="4585"/>
                  </a:lnTo>
                  <a:lnTo>
                    <a:pt x="15748" y="4585"/>
                  </a:lnTo>
                  <a:lnTo>
                    <a:pt x="16126" y="4558"/>
                  </a:lnTo>
                  <a:lnTo>
                    <a:pt x="16261" y="4558"/>
                  </a:lnTo>
                  <a:lnTo>
                    <a:pt x="16342" y="4504"/>
                  </a:lnTo>
                  <a:lnTo>
                    <a:pt x="16423" y="4423"/>
                  </a:lnTo>
                  <a:lnTo>
                    <a:pt x="16449" y="4315"/>
                  </a:lnTo>
                  <a:lnTo>
                    <a:pt x="16476" y="4180"/>
                  </a:lnTo>
                  <a:lnTo>
                    <a:pt x="16449" y="4073"/>
                  </a:lnTo>
                  <a:lnTo>
                    <a:pt x="16396" y="4019"/>
                  </a:lnTo>
                  <a:lnTo>
                    <a:pt x="16342" y="3965"/>
                  </a:lnTo>
                  <a:lnTo>
                    <a:pt x="16261" y="3992"/>
                  </a:lnTo>
                  <a:lnTo>
                    <a:pt x="16126" y="4019"/>
                  </a:lnTo>
                  <a:lnTo>
                    <a:pt x="15910" y="4046"/>
                  </a:lnTo>
                  <a:lnTo>
                    <a:pt x="15344" y="4019"/>
                  </a:lnTo>
                  <a:lnTo>
                    <a:pt x="14589" y="3965"/>
                  </a:lnTo>
                  <a:lnTo>
                    <a:pt x="13645" y="3857"/>
                  </a:lnTo>
                  <a:lnTo>
                    <a:pt x="12513" y="3668"/>
                  </a:lnTo>
                  <a:lnTo>
                    <a:pt x="11218" y="3425"/>
                  </a:lnTo>
                  <a:lnTo>
                    <a:pt x="9735" y="3129"/>
                  </a:lnTo>
                  <a:lnTo>
                    <a:pt x="8117" y="2751"/>
                  </a:lnTo>
                  <a:lnTo>
                    <a:pt x="6553" y="2347"/>
                  </a:lnTo>
                  <a:lnTo>
                    <a:pt x="5124" y="1942"/>
                  </a:lnTo>
                  <a:lnTo>
                    <a:pt x="4099" y="1619"/>
                  </a:lnTo>
                  <a:lnTo>
                    <a:pt x="3210" y="1322"/>
                  </a:lnTo>
                  <a:lnTo>
                    <a:pt x="2401" y="1025"/>
                  </a:lnTo>
                  <a:lnTo>
                    <a:pt x="1726" y="783"/>
                  </a:lnTo>
                  <a:lnTo>
                    <a:pt x="1187" y="540"/>
                  </a:lnTo>
                  <a:lnTo>
                    <a:pt x="756" y="324"/>
                  </a:lnTo>
                  <a:lnTo>
                    <a:pt x="459" y="136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1" name="Google Shape;11831;p75"/>
            <p:cNvSpPr/>
            <p:nvPr/>
          </p:nvSpPr>
          <p:spPr>
            <a:xfrm>
              <a:off x="1641743" y="4027683"/>
              <a:ext cx="1014489" cy="282298"/>
            </a:xfrm>
            <a:custGeom>
              <a:avLst/>
              <a:gdLst/>
              <a:ahLst/>
              <a:cxnLst/>
              <a:rect l="l" t="t" r="r" b="b"/>
              <a:pathLst>
                <a:path w="16477" h="4585" extrusionOk="0">
                  <a:moveTo>
                    <a:pt x="216" y="0"/>
                  </a:moveTo>
                  <a:lnTo>
                    <a:pt x="162" y="27"/>
                  </a:lnTo>
                  <a:lnTo>
                    <a:pt x="108" y="81"/>
                  </a:lnTo>
                  <a:lnTo>
                    <a:pt x="54" y="135"/>
                  </a:lnTo>
                  <a:lnTo>
                    <a:pt x="27" y="243"/>
                  </a:lnTo>
                  <a:lnTo>
                    <a:pt x="0" y="324"/>
                  </a:lnTo>
                  <a:lnTo>
                    <a:pt x="0" y="405"/>
                  </a:lnTo>
                  <a:lnTo>
                    <a:pt x="27" y="486"/>
                  </a:lnTo>
                  <a:lnTo>
                    <a:pt x="81" y="540"/>
                  </a:lnTo>
                  <a:lnTo>
                    <a:pt x="135" y="594"/>
                  </a:lnTo>
                  <a:lnTo>
                    <a:pt x="459" y="782"/>
                  </a:lnTo>
                  <a:lnTo>
                    <a:pt x="890" y="998"/>
                  </a:lnTo>
                  <a:lnTo>
                    <a:pt x="1456" y="1241"/>
                  </a:lnTo>
                  <a:lnTo>
                    <a:pt x="2185" y="1537"/>
                  </a:lnTo>
                  <a:lnTo>
                    <a:pt x="3344" y="1942"/>
                  </a:lnTo>
                  <a:lnTo>
                    <a:pt x="4665" y="2346"/>
                  </a:lnTo>
                  <a:lnTo>
                    <a:pt x="6094" y="2778"/>
                  </a:lnTo>
                  <a:lnTo>
                    <a:pt x="7631" y="3182"/>
                  </a:lnTo>
                  <a:lnTo>
                    <a:pt x="7982" y="3263"/>
                  </a:lnTo>
                  <a:lnTo>
                    <a:pt x="8602" y="3425"/>
                  </a:lnTo>
                  <a:lnTo>
                    <a:pt x="10085" y="3748"/>
                  </a:lnTo>
                  <a:lnTo>
                    <a:pt x="11488" y="4045"/>
                  </a:lnTo>
                  <a:lnTo>
                    <a:pt x="12782" y="4261"/>
                  </a:lnTo>
                  <a:lnTo>
                    <a:pt x="13968" y="4450"/>
                  </a:lnTo>
                  <a:lnTo>
                    <a:pt x="14696" y="4530"/>
                  </a:lnTo>
                  <a:lnTo>
                    <a:pt x="15263" y="4557"/>
                  </a:lnTo>
                  <a:lnTo>
                    <a:pt x="15748" y="4584"/>
                  </a:lnTo>
                  <a:lnTo>
                    <a:pt x="16099" y="4557"/>
                  </a:lnTo>
                  <a:lnTo>
                    <a:pt x="16179" y="4557"/>
                  </a:lnTo>
                  <a:lnTo>
                    <a:pt x="16260" y="4530"/>
                  </a:lnTo>
                  <a:lnTo>
                    <a:pt x="16341" y="4503"/>
                  </a:lnTo>
                  <a:lnTo>
                    <a:pt x="16422" y="4423"/>
                  </a:lnTo>
                  <a:lnTo>
                    <a:pt x="16449" y="4288"/>
                  </a:lnTo>
                  <a:lnTo>
                    <a:pt x="16476" y="4153"/>
                  </a:lnTo>
                  <a:lnTo>
                    <a:pt x="16449" y="4072"/>
                  </a:lnTo>
                  <a:lnTo>
                    <a:pt x="16395" y="3991"/>
                  </a:lnTo>
                  <a:lnTo>
                    <a:pt x="16341" y="3964"/>
                  </a:lnTo>
                  <a:lnTo>
                    <a:pt x="16260" y="3964"/>
                  </a:lnTo>
                  <a:lnTo>
                    <a:pt x="16099" y="3991"/>
                  </a:lnTo>
                  <a:lnTo>
                    <a:pt x="15910" y="4018"/>
                  </a:lnTo>
                  <a:lnTo>
                    <a:pt x="15344" y="4018"/>
                  </a:lnTo>
                  <a:lnTo>
                    <a:pt x="14588" y="3964"/>
                  </a:lnTo>
                  <a:lnTo>
                    <a:pt x="13645" y="3829"/>
                  </a:lnTo>
                  <a:lnTo>
                    <a:pt x="12512" y="3668"/>
                  </a:lnTo>
                  <a:lnTo>
                    <a:pt x="11191" y="3425"/>
                  </a:lnTo>
                  <a:lnTo>
                    <a:pt x="9735" y="3101"/>
                  </a:lnTo>
                  <a:lnTo>
                    <a:pt x="8117" y="2724"/>
                  </a:lnTo>
                  <a:lnTo>
                    <a:pt x="7901" y="2670"/>
                  </a:lnTo>
                  <a:lnTo>
                    <a:pt x="6283" y="2238"/>
                  </a:lnTo>
                  <a:lnTo>
                    <a:pt x="4827" y="1834"/>
                  </a:lnTo>
                  <a:lnTo>
                    <a:pt x="3587" y="1429"/>
                  </a:lnTo>
                  <a:lnTo>
                    <a:pt x="2508" y="1052"/>
                  </a:lnTo>
                  <a:lnTo>
                    <a:pt x="1645" y="728"/>
                  </a:lnTo>
                  <a:lnTo>
                    <a:pt x="971" y="432"/>
                  </a:lnTo>
                  <a:lnTo>
                    <a:pt x="540" y="189"/>
                  </a:lnTo>
                  <a:lnTo>
                    <a:pt x="378" y="81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2" name="Google Shape;11832;p75"/>
            <p:cNvSpPr/>
            <p:nvPr/>
          </p:nvSpPr>
          <p:spPr>
            <a:xfrm>
              <a:off x="2397143" y="2420585"/>
              <a:ext cx="660831" cy="235813"/>
            </a:xfrm>
            <a:custGeom>
              <a:avLst/>
              <a:gdLst/>
              <a:ahLst/>
              <a:cxnLst/>
              <a:rect l="l" t="t" r="r" b="b"/>
              <a:pathLst>
                <a:path w="10733" h="3830" extrusionOk="0">
                  <a:moveTo>
                    <a:pt x="0" y="0"/>
                  </a:moveTo>
                  <a:lnTo>
                    <a:pt x="513" y="431"/>
                  </a:lnTo>
                  <a:lnTo>
                    <a:pt x="998" y="836"/>
                  </a:lnTo>
                  <a:lnTo>
                    <a:pt x="1538" y="1187"/>
                  </a:lnTo>
                  <a:lnTo>
                    <a:pt x="2050" y="1537"/>
                  </a:lnTo>
                  <a:lnTo>
                    <a:pt x="2616" y="1834"/>
                  </a:lnTo>
                  <a:lnTo>
                    <a:pt x="3155" y="2130"/>
                  </a:lnTo>
                  <a:lnTo>
                    <a:pt x="3722" y="2373"/>
                  </a:lnTo>
                  <a:lnTo>
                    <a:pt x="4315" y="2616"/>
                  </a:lnTo>
                  <a:lnTo>
                    <a:pt x="4908" y="2831"/>
                  </a:lnTo>
                  <a:lnTo>
                    <a:pt x="5501" y="3020"/>
                  </a:lnTo>
                  <a:lnTo>
                    <a:pt x="6095" y="3209"/>
                  </a:lnTo>
                  <a:lnTo>
                    <a:pt x="6715" y="3371"/>
                  </a:lnTo>
                  <a:lnTo>
                    <a:pt x="7335" y="3506"/>
                  </a:lnTo>
                  <a:lnTo>
                    <a:pt x="7955" y="3613"/>
                  </a:lnTo>
                  <a:lnTo>
                    <a:pt x="9223" y="3829"/>
                  </a:lnTo>
                  <a:lnTo>
                    <a:pt x="10301" y="3829"/>
                  </a:lnTo>
                  <a:lnTo>
                    <a:pt x="10328" y="3802"/>
                  </a:lnTo>
                  <a:lnTo>
                    <a:pt x="10409" y="3802"/>
                  </a:lnTo>
                  <a:lnTo>
                    <a:pt x="10490" y="3775"/>
                  </a:lnTo>
                  <a:lnTo>
                    <a:pt x="10544" y="3775"/>
                  </a:lnTo>
                  <a:lnTo>
                    <a:pt x="10571" y="3748"/>
                  </a:lnTo>
                  <a:lnTo>
                    <a:pt x="10598" y="3748"/>
                  </a:lnTo>
                  <a:lnTo>
                    <a:pt x="10652" y="3721"/>
                  </a:lnTo>
                  <a:lnTo>
                    <a:pt x="10706" y="3694"/>
                  </a:lnTo>
                  <a:lnTo>
                    <a:pt x="10733" y="3667"/>
                  </a:lnTo>
                  <a:lnTo>
                    <a:pt x="10733" y="3613"/>
                  </a:lnTo>
                  <a:lnTo>
                    <a:pt x="10733" y="3532"/>
                  </a:lnTo>
                  <a:lnTo>
                    <a:pt x="10706" y="3479"/>
                  </a:lnTo>
                  <a:lnTo>
                    <a:pt x="10625" y="3371"/>
                  </a:lnTo>
                  <a:lnTo>
                    <a:pt x="10517" y="3290"/>
                  </a:lnTo>
                  <a:lnTo>
                    <a:pt x="10220" y="3101"/>
                  </a:lnTo>
                  <a:lnTo>
                    <a:pt x="9789" y="2858"/>
                  </a:lnTo>
                  <a:lnTo>
                    <a:pt x="9250" y="2616"/>
                  </a:lnTo>
                  <a:lnTo>
                    <a:pt x="8575" y="2346"/>
                  </a:lnTo>
                  <a:lnTo>
                    <a:pt x="7847" y="2076"/>
                  </a:lnTo>
                  <a:lnTo>
                    <a:pt x="6984" y="1807"/>
                  </a:lnTo>
                  <a:lnTo>
                    <a:pt x="6068" y="1510"/>
                  </a:lnTo>
                  <a:lnTo>
                    <a:pt x="5097" y="1240"/>
                  </a:lnTo>
                  <a:lnTo>
                    <a:pt x="4045" y="944"/>
                  </a:lnTo>
                  <a:lnTo>
                    <a:pt x="2967" y="674"/>
                  </a:lnTo>
                  <a:lnTo>
                    <a:pt x="2940" y="647"/>
                  </a:lnTo>
                  <a:lnTo>
                    <a:pt x="2616" y="566"/>
                  </a:lnTo>
                  <a:lnTo>
                    <a:pt x="2508" y="566"/>
                  </a:lnTo>
                  <a:lnTo>
                    <a:pt x="2239" y="485"/>
                  </a:lnTo>
                  <a:lnTo>
                    <a:pt x="2158" y="458"/>
                  </a:lnTo>
                  <a:lnTo>
                    <a:pt x="1618" y="351"/>
                  </a:lnTo>
                  <a:lnTo>
                    <a:pt x="1511" y="324"/>
                  </a:lnTo>
                  <a:lnTo>
                    <a:pt x="1106" y="243"/>
                  </a:lnTo>
                  <a:lnTo>
                    <a:pt x="971" y="216"/>
                  </a:lnTo>
                  <a:lnTo>
                    <a:pt x="594" y="135"/>
                  </a:lnTo>
                  <a:lnTo>
                    <a:pt x="432" y="81"/>
                  </a:lnTo>
                  <a:lnTo>
                    <a:pt x="81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3" name="Google Shape;11833;p75"/>
            <p:cNvSpPr/>
            <p:nvPr/>
          </p:nvSpPr>
          <p:spPr>
            <a:xfrm>
              <a:off x="2070084" y="2385675"/>
              <a:ext cx="894920" cy="270723"/>
            </a:xfrm>
            <a:custGeom>
              <a:avLst/>
              <a:gdLst/>
              <a:ahLst/>
              <a:cxnLst/>
              <a:rect l="l" t="t" r="r" b="b"/>
              <a:pathLst>
                <a:path w="14535" h="4397" extrusionOk="0">
                  <a:moveTo>
                    <a:pt x="594" y="1"/>
                  </a:moveTo>
                  <a:lnTo>
                    <a:pt x="459" y="28"/>
                  </a:lnTo>
                  <a:lnTo>
                    <a:pt x="351" y="28"/>
                  </a:lnTo>
                  <a:lnTo>
                    <a:pt x="270" y="55"/>
                  </a:lnTo>
                  <a:lnTo>
                    <a:pt x="216" y="55"/>
                  </a:lnTo>
                  <a:lnTo>
                    <a:pt x="162" y="82"/>
                  </a:lnTo>
                  <a:lnTo>
                    <a:pt x="81" y="109"/>
                  </a:lnTo>
                  <a:lnTo>
                    <a:pt x="54" y="136"/>
                  </a:lnTo>
                  <a:lnTo>
                    <a:pt x="27" y="190"/>
                  </a:lnTo>
                  <a:lnTo>
                    <a:pt x="0" y="216"/>
                  </a:lnTo>
                  <a:lnTo>
                    <a:pt x="0" y="297"/>
                  </a:lnTo>
                  <a:lnTo>
                    <a:pt x="81" y="405"/>
                  </a:lnTo>
                  <a:lnTo>
                    <a:pt x="216" y="540"/>
                  </a:lnTo>
                  <a:lnTo>
                    <a:pt x="405" y="675"/>
                  </a:lnTo>
                  <a:lnTo>
                    <a:pt x="648" y="810"/>
                  </a:lnTo>
                  <a:lnTo>
                    <a:pt x="728" y="837"/>
                  </a:lnTo>
                  <a:lnTo>
                    <a:pt x="917" y="945"/>
                  </a:lnTo>
                  <a:lnTo>
                    <a:pt x="971" y="972"/>
                  </a:lnTo>
                  <a:lnTo>
                    <a:pt x="1187" y="1079"/>
                  </a:lnTo>
                  <a:lnTo>
                    <a:pt x="1376" y="1160"/>
                  </a:lnTo>
                  <a:lnTo>
                    <a:pt x="2185" y="1484"/>
                  </a:lnTo>
                  <a:lnTo>
                    <a:pt x="2454" y="1592"/>
                  </a:lnTo>
                  <a:lnTo>
                    <a:pt x="2589" y="1646"/>
                  </a:lnTo>
                  <a:lnTo>
                    <a:pt x="2886" y="1754"/>
                  </a:lnTo>
                  <a:lnTo>
                    <a:pt x="3182" y="1834"/>
                  </a:lnTo>
                  <a:lnTo>
                    <a:pt x="3829" y="2050"/>
                  </a:lnTo>
                  <a:lnTo>
                    <a:pt x="4369" y="2239"/>
                  </a:lnTo>
                  <a:lnTo>
                    <a:pt x="4800" y="2374"/>
                  </a:lnTo>
                  <a:lnTo>
                    <a:pt x="4935" y="2401"/>
                  </a:lnTo>
                  <a:lnTo>
                    <a:pt x="5501" y="2562"/>
                  </a:lnTo>
                  <a:lnTo>
                    <a:pt x="5717" y="2616"/>
                  </a:lnTo>
                  <a:lnTo>
                    <a:pt x="6715" y="2886"/>
                  </a:lnTo>
                  <a:lnTo>
                    <a:pt x="7793" y="3183"/>
                  </a:lnTo>
                  <a:lnTo>
                    <a:pt x="8063" y="3237"/>
                  </a:lnTo>
                  <a:lnTo>
                    <a:pt x="8171" y="3264"/>
                  </a:lnTo>
                  <a:lnTo>
                    <a:pt x="8333" y="3317"/>
                  </a:lnTo>
                  <a:lnTo>
                    <a:pt x="8467" y="3344"/>
                  </a:lnTo>
                  <a:lnTo>
                    <a:pt x="8629" y="3371"/>
                  </a:lnTo>
                  <a:lnTo>
                    <a:pt x="8737" y="3398"/>
                  </a:lnTo>
                  <a:lnTo>
                    <a:pt x="8899" y="3425"/>
                  </a:lnTo>
                  <a:lnTo>
                    <a:pt x="9007" y="3452"/>
                  </a:lnTo>
                  <a:lnTo>
                    <a:pt x="9169" y="3506"/>
                  </a:lnTo>
                  <a:lnTo>
                    <a:pt x="9276" y="3533"/>
                  </a:lnTo>
                  <a:lnTo>
                    <a:pt x="9438" y="3560"/>
                  </a:lnTo>
                  <a:lnTo>
                    <a:pt x="9546" y="3587"/>
                  </a:lnTo>
                  <a:lnTo>
                    <a:pt x="9789" y="3641"/>
                  </a:lnTo>
                  <a:lnTo>
                    <a:pt x="9843" y="3641"/>
                  </a:lnTo>
                  <a:lnTo>
                    <a:pt x="10058" y="3695"/>
                  </a:lnTo>
                  <a:lnTo>
                    <a:pt x="10166" y="3722"/>
                  </a:lnTo>
                  <a:lnTo>
                    <a:pt x="10328" y="3749"/>
                  </a:lnTo>
                  <a:lnTo>
                    <a:pt x="10409" y="3776"/>
                  </a:lnTo>
                  <a:lnTo>
                    <a:pt x="10571" y="3803"/>
                  </a:lnTo>
                  <a:lnTo>
                    <a:pt x="10679" y="3803"/>
                  </a:lnTo>
                  <a:lnTo>
                    <a:pt x="10813" y="3830"/>
                  </a:lnTo>
                  <a:lnTo>
                    <a:pt x="10921" y="3857"/>
                  </a:lnTo>
                  <a:lnTo>
                    <a:pt x="11056" y="3884"/>
                  </a:lnTo>
                  <a:lnTo>
                    <a:pt x="11164" y="3911"/>
                  </a:lnTo>
                  <a:lnTo>
                    <a:pt x="11326" y="3938"/>
                  </a:lnTo>
                  <a:lnTo>
                    <a:pt x="11407" y="3965"/>
                  </a:lnTo>
                  <a:lnTo>
                    <a:pt x="11649" y="3992"/>
                  </a:lnTo>
                  <a:lnTo>
                    <a:pt x="11703" y="4019"/>
                  </a:lnTo>
                  <a:lnTo>
                    <a:pt x="11865" y="4046"/>
                  </a:lnTo>
                  <a:lnTo>
                    <a:pt x="11973" y="4046"/>
                  </a:lnTo>
                  <a:lnTo>
                    <a:pt x="12108" y="4073"/>
                  </a:lnTo>
                  <a:lnTo>
                    <a:pt x="12189" y="4099"/>
                  </a:lnTo>
                  <a:lnTo>
                    <a:pt x="12323" y="4099"/>
                  </a:lnTo>
                  <a:lnTo>
                    <a:pt x="12431" y="4126"/>
                  </a:lnTo>
                  <a:lnTo>
                    <a:pt x="12539" y="4153"/>
                  </a:lnTo>
                  <a:lnTo>
                    <a:pt x="12647" y="4153"/>
                  </a:lnTo>
                  <a:lnTo>
                    <a:pt x="12755" y="4180"/>
                  </a:lnTo>
                  <a:lnTo>
                    <a:pt x="12836" y="4207"/>
                  </a:lnTo>
                  <a:lnTo>
                    <a:pt x="12971" y="4207"/>
                  </a:lnTo>
                  <a:lnTo>
                    <a:pt x="13051" y="4234"/>
                  </a:lnTo>
                  <a:lnTo>
                    <a:pt x="13240" y="4261"/>
                  </a:lnTo>
                  <a:lnTo>
                    <a:pt x="13321" y="4261"/>
                  </a:lnTo>
                  <a:lnTo>
                    <a:pt x="13429" y="4288"/>
                  </a:lnTo>
                  <a:lnTo>
                    <a:pt x="13618" y="4288"/>
                  </a:lnTo>
                  <a:lnTo>
                    <a:pt x="13699" y="4315"/>
                  </a:lnTo>
                  <a:lnTo>
                    <a:pt x="13887" y="4315"/>
                  </a:lnTo>
                  <a:lnTo>
                    <a:pt x="13995" y="4342"/>
                  </a:lnTo>
                  <a:lnTo>
                    <a:pt x="14157" y="4342"/>
                  </a:lnTo>
                  <a:lnTo>
                    <a:pt x="14238" y="4369"/>
                  </a:lnTo>
                  <a:lnTo>
                    <a:pt x="14376" y="4369"/>
                  </a:lnTo>
                  <a:lnTo>
                    <a:pt x="13267" y="4180"/>
                  </a:lnTo>
                  <a:lnTo>
                    <a:pt x="12647" y="4073"/>
                  </a:lnTo>
                  <a:lnTo>
                    <a:pt x="12027" y="3938"/>
                  </a:lnTo>
                  <a:lnTo>
                    <a:pt x="11407" y="3776"/>
                  </a:lnTo>
                  <a:lnTo>
                    <a:pt x="10813" y="3587"/>
                  </a:lnTo>
                  <a:lnTo>
                    <a:pt x="10220" y="3398"/>
                  </a:lnTo>
                  <a:lnTo>
                    <a:pt x="9627" y="3183"/>
                  </a:lnTo>
                  <a:lnTo>
                    <a:pt x="9034" y="2940"/>
                  </a:lnTo>
                  <a:lnTo>
                    <a:pt x="8467" y="2697"/>
                  </a:lnTo>
                  <a:lnTo>
                    <a:pt x="7928" y="2401"/>
                  </a:lnTo>
                  <a:lnTo>
                    <a:pt x="7362" y="2104"/>
                  </a:lnTo>
                  <a:lnTo>
                    <a:pt x="6850" y="1754"/>
                  </a:lnTo>
                  <a:lnTo>
                    <a:pt x="6310" y="1403"/>
                  </a:lnTo>
                  <a:lnTo>
                    <a:pt x="5825" y="998"/>
                  </a:lnTo>
                  <a:lnTo>
                    <a:pt x="5312" y="567"/>
                  </a:lnTo>
                  <a:lnTo>
                    <a:pt x="5232" y="567"/>
                  </a:lnTo>
                  <a:lnTo>
                    <a:pt x="4989" y="513"/>
                  </a:lnTo>
                  <a:lnTo>
                    <a:pt x="4854" y="486"/>
                  </a:lnTo>
                  <a:lnTo>
                    <a:pt x="4584" y="432"/>
                  </a:lnTo>
                  <a:lnTo>
                    <a:pt x="4504" y="432"/>
                  </a:lnTo>
                  <a:lnTo>
                    <a:pt x="3829" y="297"/>
                  </a:lnTo>
                  <a:lnTo>
                    <a:pt x="4126" y="432"/>
                  </a:lnTo>
                  <a:lnTo>
                    <a:pt x="4207" y="486"/>
                  </a:lnTo>
                  <a:lnTo>
                    <a:pt x="4207" y="540"/>
                  </a:lnTo>
                  <a:lnTo>
                    <a:pt x="4126" y="998"/>
                  </a:lnTo>
                  <a:lnTo>
                    <a:pt x="4504" y="1187"/>
                  </a:lnTo>
                  <a:lnTo>
                    <a:pt x="4665" y="1295"/>
                  </a:lnTo>
                  <a:lnTo>
                    <a:pt x="4800" y="1430"/>
                  </a:lnTo>
                  <a:lnTo>
                    <a:pt x="4827" y="1484"/>
                  </a:lnTo>
                  <a:lnTo>
                    <a:pt x="4827" y="1511"/>
                  </a:lnTo>
                  <a:lnTo>
                    <a:pt x="4800" y="1565"/>
                  </a:lnTo>
                  <a:lnTo>
                    <a:pt x="4746" y="1592"/>
                  </a:lnTo>
                  <a:lnTo>
                    <a:pt x="4638" y="1619"/>
                  </a:lnTo>
                  <a:lnTo>
                    <a:pt x="4477" y="1646"/>
                  </a:lnTo>
                  <a:lnTo>
                    <a:pt x="4045" y="1646"/>
                  </a:lnTo>
                  <a:lnTo>
                    <a:pt x="3560" y="1592"/>
                  </a:lnTo>
                  <a:lnTo>
                    <a:pt x="3128" y="1484"/>
                  </a:lnTo>
                  <a:lnTo>
                    <a:pt x="2751" y="1376"/>
                  </a:lnTo>
                  <a:lnTo>
                    <a:pt x="2454" y="1241"/>
                  </a:lnTo>
                  <a:lnTo>
                    <a:pt x="2238" y="1106"/>
                  </a:lnTo>
                  <a:lnTo>
                    <a:pt x="2050" y="972"/>
                  </a:lnTo>
                  <a:lnTo>
                    <a:pt x="1915" y="837"/>
                  </a:lnTo>
                  <a:lnTo>
                    <a:pt x="1807" y="729"/>
                  </a:lnTo>
                  <a:lnTo>
                    <a:pt x="1753" y="675"/>
                  </a:lnTo>
                  <a:lnTo>
                    <a:pt x="1753" y="648"/>
                  </a:lnTo>
                  <a:lnTo>
                    <a:pt x="1942" y="55"/>
                  </a:lnTo>
                  <a:lnTo>
                    <a:pt x="1753" y="28"/>
                  </a:lnTo>
                  <a:lnTo>
                    <a:pt x="1564" y="28"/>
                  </a:lnTo>
                  <a:lnTo>
                    <a:pt x="1403" y="1"/>
                  </a:lnTo>
                  <a:close/>
                  <a:moveTo>
                    <a:pt x="14376" y="4369"/>
                  </a:moveTo>
                  <a:lnTo>
                    <a:pt x="14535" y="4396"/>
                  </a:lnTo>
                  <a:lnTo>
                    <a:pt x="14400" y="436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4" name="Google Shape;11834;p75"/>
            <p:cNvSpPr/>
            <p:nvPr/>
          </p:nvSpPr>
          <p:spPr>
            <a:xfrm>
              <a:off x="2046811" y="2360801"/>
              <a:ext cx="1036100" cy="320472"/>
            </a:xfrm>
            <a:custGeom>
              <a:avLst/>
              <a:gdLst/>
              <a:ahLst/>
              <a:cxnLst/>
              <a:rect l="l" t="t" r="r" b="b"/>
              <a:pathLst>
                <a:path w="16828" h="5205" extrusionOk="0">
                  <a:moveTo>
                    <a:pt x="2724" y="351"/>
                  </a:moveTo>
                  <a:lnTo>
                    <a:pt x="3075" y="405"/>
                  </a:lnTo>
                  <a:lnTo>
                    <a:pt x="3506" y="486"/>
                  </a:lnTo>
                  <a:lnTo>
                    <a:pt x="3884" y="594"/>
                  </a:lnTo>
                  <a:lnTo>
                    <a:pt x="4207" y="701"/>
                  </a:lnTo>
                  <a:lnTo>
                    <a:pt x="4882" y="836"/>
                  </a:lnTo>
                  <a:lnTo>
                    <a:pt x="4962" y="836"/>
                  </a:lnTo>
                  <a:lnTo>
                    <a:pt x="5232" y="890"/>
                  </a:lnTo>
                  <a:lnTo>
                    <a:pt x="5367" y="917"/>
                  </a:lnTo>
                  <a:lnTo>
                    <a:pt x="5610" y="971"/>
                  </a:lnTo>
                  <a:lnTo>
                    <a:pt x="5690" y="971"/>
                  </a:lnTo>
                  <a:lnTo>
                    <a:pt x="5771" y="998"/>
                  </a:lnTo>
                  <a:lnTo>
                    <a:pt x="6122" y="1052"/>
                  </a:lnTo>
                  <a:lnTo>
                    <a:pt x="6284" y="1106"/>
                  </a:lnTo>
                  <a:lnTo>
                    <a:pt x="6661" y="1187"/>
                  </a:lnTo>
                  <a:lnTo>
                    <a:pt x="6796" y="1214"/>
                  </a:lnTo>
                  <a:lnTo>
                    <a:pt x="7201" y="1295"/>
                  </a:lnTo>
                  <a:lnTo>
                    <a:pt x="7308" y="1322"/>
                  </a:lnTo>
                  <a:lnTo>
                    <a:pt x="7848" y="1429"/>
                  </a:lnTo>
                  <a:lnTo>
                    <a:pt x="7929" y="1456"/>
                  </a:lnTo>
                  <a:lnTo>
                    <a:pt x="8198" y="1537"/>
                  </a:lnTo>
                  <a:lnTo>
                    <a:pt x="8306" y="1537"/>
                  </a:lnTo>
                  <a:lnTo>
                    <a:pt x="8630" y="1618"/>
                  </a:lnTo>
                  <a:lnTo>
                    <a:pt x="8657" y="1645"/>
                  </a:lnTo>
                  <a:lnTo>
                    <a:pt x="9735" y="1915"/>
                  </a:lnTo>
                  <a:lnTo>
                    <a:pt x="10787" y="2211"/>
                  </a:lnTo>
                  <a:lnTo>
                    <a:pt x="11758" y="2481"/>
                  </a:lnTo>
                  <a:lnTo>
                    <a:pt x="12674" y="2778"/>
                  </a:lnTo>
                  <a:lnTo>
                    <a:pt x="13510" y="3047"/>
                  </a:lnTo>
                  <a:lnTo>
                    <a:pt x="14265" y="3317"/>
                  </a:lnTo>
                  <a:lnTo>
                    <a:pt x="14940" y="3587"/>
                  </a:lnTo>
                  <a:lnTo>
                    <a:pt x="15479" y="3829"/>
                  </a:lnTo>
                  <a:lnTo>
                    <a:pt x="15910" y="4072"/>
                  </a:lnTo>
                  <a:lnTo>
                    <a:pt x="16207" y="4261"/>
                  </a:lnTo>
                  <a:lnTo>
                    <a:pt x="16315" y="4342"/>
                  </a:lnTo>
                  <a:lnTo>
                    <a:pt x="16396" y="4450"/>
                  </a:lnTo>
                  <a:lnTo>
                    <a:pt x="16423" y="4503"/>
                  </a:lnTo>
                  <a:lnTo>
                    <a:pt x="16423" y="4584"/>
                  </a:lnTo>
                  <a:lnTo>
                    <a:pt x="16423" y="4611"/>
                  </a:lnTo>
                  <a:lnTo>
                    <a:pt x="16396" y="4638"/>
                  </a:lnTo>
                  <a:lnTo>
                    <a:pt x="16342" y="4692"/>
                  </a:lnTo>
                  <a:lnTo>
                    <a:pt x="16315" y="4719"/>
                  </a:lnTo>
                  <a:lnTo>
                    <a:pt x="16261" y="4719"/>
                  </a:lnTo>
                  <a:lnTo>
                    <a:pt x="16234" y="4746"/>
                  </a:lnTo>
                  <a:lnTo>
                    <a:pt x="16180" y="4746"/>
                  </a:lnTo>
                  <a:lnTo>
                    <a:pt x="16099" y="4773"/>
                  </a:lnTo>
                  <a:lnTo>
                    <a:pt x="16018" y="4773"/>
                  </a:lnTo>
                  <a:lnTo>
                    <a:pt x="15991" y="4800"/>
                  </a:lnTo>
                  <a:lnTo>
                    <a:pt x="14913" y="4800"/>
                  </a:lnTo>
                  <a:lnTo>
                    <a:pt x="14778" y="4773"/>
                  </a:lnTo>
                  <a:lnTo>
                    <a:pt x="14616" y="4773"/>
                  </a:lnTo>
                  <a:lnTo>
                    <a:pt x="14535" y="4746"/>
                  </a:lnTo>
                  <a:lnTo>
                    <a:pt x="14373" y="4746"/>
                  </a:lnTo>
                  <a:lnTo>
                    <a:pt x="14265" y="4719"/>
                  </a:lnTo>
                  <a:lnTo>
                    <a:pt x="14077" y="4719"/>
                  </a:lnTo>
                  <a:lnTo>
                    <a:pt x="13996" y="4692"/>
                  </a:lnTo>
                  <a:lnTo>
                    <a:pt x="13807" y="4692"/>
                  </a:lnTo>
                  <a:lnTo>
                    <a:pt x="13699" y="4665"/>
                  </a:lnTo>
                  <a:lnTo>
                    <a:pt x="13618" y="4665"/>
                  </a:lnTo>
                  <a:lnTo>
                    <a:pt x="13429" y="4638"/>
                  </a:lnTo>
                  <a:lnTo>
                    <a:pt x="13349" y="4611"/>
                  </a:lnTo>
                  <a:lnTo>
                    <a:pt x="13214" y="4611"/>
                  </a:lnTo>
                  <a:lnTo>
                    <a:pt x="13133" y="4584"/>
                  </a:lnTo>
                  <a:lnTo>
                    <a:pt x="13025" y="4557"/>
                  </a:lnTo>
                  <a:lnTo>
                    <a:pt x="12917" y="4557"/>
                  </a:lnTo>
                  <a:lnTo>
                    <a:pt x="12809" y="4530"/>
                  </a:lnTo>
                  <a:lnTo>
                    <a:pt x="12701" y="4503"/>
                  </a:lnTo>
                  <a:lnTo>
                    <a:pt x="12567" y="4503"/>
                  </a:lnTo>
                  <a:lnTo>
                    <a:pt x="12486" y="4477"/>
                  </a:lnTo>
                  <a:lnTo>
                    <a:pt x="12351" y="4450"/>
                  </a:lnTo>
                  <a:lnTo>
                    <a:pt x="12243" y="4450"/>
                  </a:lnTo>
                  <a:lnTo>
                    <a:pt x="12081" y="4423"/>
                  </a:lnTo>
                  <a:lnTo>
                    <a:pt x="12027" y="4396"/>
                  </a:lnTo>
                  <a:lnTo>
                    <a:pt x="11785" y="4369"/>
                  </a:lnTo>
                  <a:lnTo>
                    <a:pt x="11704" y="4342"/>
                  </a:lnTo>
                  <a:lnTo>
                    <a:pt x="11542" y="4315"/>
                  </a:lnTo>
                  <a:lnTo>
                    <a:pt x="11434" y="4288"/>
                  </a:lnTo>
                  <a:lnTo>
                    <a:pt x="11299" y="4261"/>
                  </a:lnTo>
                  <a:lnTo>
                    <a:pt x="11191" y="4234"/>
                  </a:lnTo>
                  <a:lnTo>
                    <a:pt x="11057" y="4207"/>
                  </a:lnTo>
                  <a:lnTo>
                    <a:pt x="10949" y="4207"/>
                  </a:lnTo>
                  <a:lnTo>
                    <a:pt x="10787" y="4180"/>
                  </a:lnTo>
                  <a:lnTo>
                    <a:pt x="10706" y="4153"/>
                  </a:lnTo>
                  <a:lnTo>
                    <a:pt x="10544" y="4126"/>
                  </a:lnTo>
                  <a:lnTo>
                    <a:pt x="10436" y="4099"/>
                  </a:lnTo>
                  <a:lnTo>
                    <a:pt x="10221" y="4045"/>
                  </a:lnTo>
                  <a:lnTo>
                    <a:pt x="10167" y="4045"/>
                  </a:lnTo>
                  <a:lnTo>
                    <a:pt x="9924" y="3991"/>
                  </a:lnTo>
                  <a:lnTo>
                    <a:pt x="9816" y="3964"/>
                  </a:lnTo>
                  <a:lnTo>
                    <a:pt x="9654" y="3937"/>
                  </a:lnTo>
                  <a:lnTo>
                    <a:pt x="9547" y="3910"/>
                  </a:lnTo>
                  <a:lnTo>
                    <a:pt x="9385" y="3856"/>
                  </a:lnTo>
                  <a:lnTo>
                    <a:pt x="9277" y="3829"/>
                  </a:lnTo>
                  <a:lnTo>
                    <a:pt x="9115" y="3802"/>
                  </a:lnTo>
                  <a:lnTo>
                    <a:pt x="9007" y="3775"/>
                  </a:lnTo>
                  <a:lnTo>
                    <a:pt x="8845" y="3748"/>
                  </a:lnTo>
                  <a:lnTo>
                    <a:pt x="8711" y="3721"/>
                  </a:lnTo>
                  <a:lnTo>
                    <a:pt x="8549" y="3668"/>
                  </a:lnTo>
                  <a:lnTo>
                    <a:pt x="8441" y="3641"/>
                  </a:lnTo>
                  <a:lnTo>
                    <a:pt x="8171" y="3587"/>
                  </a:lnTo>
                  <a:lnTo>
                    <a:pt x="7120" y="3317"/>
                  </a:lnTo>
                  <a:lnTo>
                    <a:pt x="6095" y="3020"/>
                  </a:lnTo>
                  <a:lnTo>
                    <a:pt x="5879" y="2966"/>
                  </a:lnTo>
                  <a:lnTo>
                    <a:pt x="5313" y="2805"/>
                  </a:lnTo>
                  <a:lnTo>
                    <a:pt x="5178" y="2778"/>
                  </a:lnTo>
                  <a:lnTo>
                    <a:pt x="4747" y="2643"/>
                  </a:lnTo>
                  <a:lnTo>
                    <a:pt x="4207" y="2454"/>
                  </a:lnTo>
                  <a:lnTo>
                    <a:pt x="3560" y="2238"/>
                  </a:lnTo>
                  <a:lnTo>
                    <a:pt x="3264" y="2158"/>
                  </a:lnTo>
                  <a:lnTo>
                    <a:pt x="2967" y="2050"/>
                  </a:lnTo>
                  <a:lnTo>
                    <a:pt x="2832" y="1996"/>
                  </a:lnTo>
                  <a:lnTo>
                    <a:pt x="2563" y="1888"/>
                  </a:lnTo>
                  <a:lnTo>
                    <a:pt x="1754" y="1564"/>
                  </a:lnTo>
                  <a:lnTo>
                    <a:pt x="1565" y="1483"/>
                  </a:lnTo>
                  <a:lnTo>
                    <a:pt x="1349" y="1376"/>
                  </a:lnTo>
                  <a:lnTo>
                    <a:pt x="1295" y="1349"/>
                  </a:lnTo>
                  <a:lnTo>
                    <a:pt x="1106" y="1241"/>
                  </a:lnTo>
                  <a:lnTo>
                    <a:pt x="1026" y="1214"/>
                  </a:lnTo>
                  <a:lnTo>
                    <a:pt x="783" y="1079"/>
                  </a:lnTo>
                  <a:lnTo>
                    <a:pt x="594" y="944"/>
                  </a:lnTo>
                  <a:lnTo>
                    <a:pt x="459" y="809"/>
                  </a:lnTo>
                  <a:lnTo>
                    <a:pt x="378" y="701"/>
                  </a:lnTo>
                  <a:lnTo>
                    <a:pt x="378" y="620"/>
                  </a:lnTo>
                  <a:lnTo>
                    <a:pt x="405" y="594"/>
                  </a:lnTo>
                  <a:lnTo>
                    <a:pt x="432" y="567"/>
                  </a:lnTo>
                  <a:lnTo>
                    <a:pt x="459" y="513"/>
                  </a:lnTo>
                  <a:lnTo>
                    <a:pt x="513" y="486"/>
                  </a:lnTo>
                  <a:lnTo>
                    <a:pt x="567" y="486"/>
                  </a:lnTo>
                  <a:lnTo>
                    <a:pt x="648" y="459"/>
                  </a:lnTo>
                  <a:lnTo>
                    <a:pt x="729" y="432"/>
                  </a:lnTo>
                  <a:lnTo>
                    <a:pt x="837" y="432"/>
                  </a:lnTo>
                  <a:lnTo>
                    <a:pt x="972" y="405"/>
                  </a:lnTo>
                  <a:lnTo>
                    <a:pt x="1781" y="405"/>
                  </a:lnTo>
                  <a:lnTo>
                    <a:pt x="1942" y="432"/>
                  </a:lnTo>
                  <a:lnTo>
                    <a:pt x="2131" y="432"/>
                  </a:lnTo>
                  <a:lnTo>
                    <a:pt x="2320" y="459"/>
                  </a:lnTo>
                  <a:lnTo>
                    <a:pt x="2347" y="405"/>
                  </a:lnTo>
                  <a:lnTo>
                    <a:pt x="2374" y="351"/>
                  </a:lnTo>
                  <a:close/>
                  <a:moveTo>
                    <a:pt x="1295" y="0"/>
                  </a:moveTo>
                  <a:lnTo>
                    <a:pt x="864" y="27"/>
                  </a:lnTo>
                  <a:lnTo>
                    <a:pt x="675" y="54"/>
                  </a:lnTo>
                  <a:lnTo>
                    <a:pt x="486" y="108"/>
                  </a:lnTo>
                  <a:lnTo>
                    <a:pt x="324" y="162"/>
                  </a:lnTo>
                  <a:lnTo>
                    <a:pt x="190" y="243"/>
                  </a:lnTo>
                  <a:lnTo>
                    <a:pt x="82" y="378"/>
                  </a:lnTo>
                  <a:lnTo>
                    <a:pt x="1" y="540"/>
                  </a:lnTo>
                  <a:lnTo>
                    <a:pt x="1" y="620"/>
                  </a:lnTo>
                  <a:lnTo>
                    <a:pt x="1" y="728"/>
                  </a:lnTo>
                  <a:lnTo>
                    <a:pt x="55" y="890"/>
                  </a:lnTo>
                  <a:lnTo>
                    <a:pt x="136" y="1025"/>
                  </a:lnTo>
                  <a:lnTo>
                    <a:pt x="270" y="1160"/>
                  </a:lnTo>
                  <a:lnTo>
                    <a:pt x="513" y="1349"/>
                  </a:lnTo>
                  <a:lnTo>
                    <a:pt x="729" y="1483"/>
                  </a:lnTo>
                  <a:lnTo>
                    <a:pt x="1052" y="1672"/>
                  </a:lnTo>
                  <a:lnTo>
                    <a:pt x="1457" y="1861"/>
                  </a:lnTo>
                  <a:lnTo>
                    <a:pt x="2428" y="2238"/>
                  </a:lnTo>
                  <a:lnTo>
                    <a:pt x="3641" y="2670"/>
                  </a:lnTo>
                  <a:lnTo>
                    <a:pt x="4989" y="3101"/>
                  </a:lnTo>
                  <a:lnTo>
                    <a:pt x="6499" y="3533"/>
                  </a:lnTo>
                  <a:lnTo>
                    <a:pt x="8063" y="3937"/>
                  </a:lnTo>
                  <a:lnTo>
                    <a:pt x="9223" y="4234"/>
                  </a:lnTo>
                  <a:lnTo>
                    <a:pt x="10355" y="4477"/>
                  </a:lnTo>
                  <a:lnTo>
                    <a:pt x="11407" y="4692"/>
                  </a:lnTo>
                  <a:lnTo>
                    <a:pt x="12405" y="4854"/>
                  </a:lnTo>
                  <a:lnTo>
                    <a:pt x="13322" y="5016"/>
                  </a:lnTo>
                  <a:lnTo>
                    <a:pt x="14158" y="5124"/>
                  </a:lnTo>
                  <a:lnTo>
                    <a:pt x="14886" y="5178"/>
                  </a:lnTo>
                  <a:lnTo>
                    <a:pt x="15506" y="5205"/>
                  </a:lnTo>
                  <a:lnTo>
                    <a:pt x="15910" y="5178"/>
                  </a:lnTo>
                  <a:lnTo>
                    <a:pt x="16126" y="5151"/>
                  </a:lnTo>
                  <a:lnTo>
                    <a:pt x="16288" y="5124"/>
                  </a:lnTo>
                  <a:lnTo>
                    <a:pt x="16477" y="5043"/>
                  </a:lnTo>
                  <a:lnTo>
                    <a:pt x="16638" y="4962"/>
                  </a:lnTo>
                  <a:lnTo>
                    <a:pt x="16746" y="4827"/>
                  </a:lnTo>
                  <a:lnTo>
                    <a:pt x="16800" y="4665"/>
                  </a:lnTo>
                  <a:lnTo>
                    <a:pt x="16827" y="4503"/>
                  </a:lnTo>
                  <a:lnTo>
                    <a:pt x="16773" y="4342"/>
                  </a:lnTo>
                  <a:lnTo>
                    <a:pt x="16692" y="4207"/>
                  </a:lnTo>
                  <a:lnTo>
                    <a:pt x="16584" y="4072"/>
                  </a:lnTo>
                  <a:lnTo>
                    <a:pt x="16450" y="3964"/>
                  </a:lnTo>
                  <a:lnTo>
                    <a:pt x="16315" y="3856"/>
                  </a:lnTo>
                  <a:lnTo>
                    <a:pt x="16099" y="3721"/>
                  </a:lnTo>
                  <a:lnTo>
                    <a:pt x="15749" y="3533"/>
                  </a:lnTo>
                  <a:lnTo>
                    <a:pt x="15371" y="3344"/>
                  </a:lnTo>
                  <a:lnTo>
                    <a:pt x="14400" y="2966"/>
                  </a:lnTo>
                  <a:lnTo>
                    <a:pt x="13187" y="2535"/>
                  </a:lnTo>
                  <a:lnTo>
                    <a:pt x="11785" y="2104"/>
                  </a:lnTo>
                  <a:lnTo>
                    <a:pt x="10275" y="1645"/>
                  </a:lnTo>
                  <a:lnTo>
                    <a:pt x="8738" y="1268"/>
                  </a:lnTo>
                  <a:lnTo>
                    <a:pt x="7578" y="971"/>
                  </a:lnTo>
                  <a:lnTo>
                    <a:pt x="6472" y="728"/>
                  </a:lnTo>
                  <a:lnTo>
                    <a:pt x="5394" y="513"/>
                  </a:lnTo>
                  <a:lnTo>
                    <a:pt x="4396" y="351"/>
                  </a:lnTo>
                  <a:lnTo>
                    <a:pt x="3479" y="216"/>
                  </a:lnTo>
                  <a:lnTo>
                    <a:pt x="2643" y="108"/>
                  </a:lnTo>
                  <a:lnTo>
                    <a:pt x="1915" y="27"/>
                  </a:lnTo>
                  <a:lnTo>
                    <a:pt x="129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5" name="Google Shape;11835;p75"/>
            <p:cNvSpPr/>
            <p:nvPr/>
          </p:nvSpPr>
          <p:spPr>
            <a:xfrm>
              <a:off x="2181341" y="2430498"/>
              <a:ext cx="186003" cy="56521"/>
            </a:xfrm>
            <a:custGeom>
              <a:avLst/>
              <a:gdLst/>
              <a:ahLst/>
              <a:cxnLst/>
              <a:rect l="l" t="t" r="r" b="b"/>
              <a:pathLst>
                <a:path w="3021" h="918" extrusionOk="0">
                  <a:moveTo>
                    <a:pt x="0" y="1"/>
                  </a:moveTo>
                  <a:lnTo>
                    <a:pt x="108" y="109"/>
                  </a:lnTo>
                  <a:lnTo>
                    <a:pt x="243" y="244"/>
                  </a:lnTo>
                  <a:lnTo>
                    <a:pt x="431" y="378"/>
                  </a:lnTo>
                  <a:lnTo>
                    <a:pt x="647" y="513"/>
                  </a:lnTo>
                  <a:lnTo>
                    <a:pt x="944" y="648"/>
                  </a:lnTo>
                  <a:lnTo>
                    <a:pt x="1321" y="756"/>
                  </a:lnTo>
                  <a:lnTo>
                    <a:pt x="1753" y="864"/>
                  </a:lnTo>
                  <a:lnTo>
                    <a:pt x="2238" y="918"/>
                  </a:lnTo>
                  <a:lnTo>
                    <a:pt x="2670" y="918"/>
                  </a:lnTo>
                  <a:lnTo>
                    <a:pt x="2831" y="891"/>
                  </a:lnTo>
                  <a:lnTo>
                    <a:pt x="2939" y="864"/>
                  </a:lnTo>
                  <a:lnTo>
                    <a:pt x="2993" y="837"/>
                  </a:lnTo>
                  <a:lnTo>
                    <a:pt x="3020" y="783"/>
                  </a:lnTo>
                  <a:lnTo>
                    <a:pt x="3020" y="756"/>
                  </a:lnTo>
                  <a:lnTo>
                    <a:pt x="2993" y="702"/>
                  </a:lnTo>
                  <a:lnTo>
                    <a:pt x="2858" y="567"/>
                  </a:lnTo>
                  <a:lnTo>
                    <a:pt x="2697" y="459"/>
                  </a:lnTo>
                  <a:lnTo>
                    <a:pt x="2319" y="270"/>
                  </a:lnTo>
                  <a:lnTo>
                    <a:pt x="2292" y="486"/>
                  </a:lnTo>
                  <a:lnTo>
                    <a:pt x="2265" y="540"/>
                  </a:lnTo>
                  <a:lnTo>
                    <a:pt x="1915" y="540"/>
                  </a:lnTo>
                  <a:lnTo>
                    <a:pt x="1537" y="486"/>
                  </a:lnTo>
                  <a:lnTo>
                    <a:pt x="1079" y="378"/>
                  </a:lnTo>
                  <a:lnTo>
                    <a:pt x="728" y="297"/>
                  </a:lnTo>
                  <a:lnTo>
                    <a:pt x="404" y="190"/>
                  </a:lnTo>
                  <a:lnTo>
                    <a:pt x="162" y="8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6" name="Google Shape;11836;p75"/>
            <p:cNvSpPr/>
            <p:nvPr/>
          </p:nvSpPr>
          <p:spPr>
            <a:xfrm>
              <a:off x="2178016" y="2385675"/>
              <a:ext cx="151093" cy="78132"/>
            </a:xfrm>
            <a:custGeom>
              <a:avLst/>
              <a:gdLst/>
              <a:ahLst/>
              <a:cxnLst/>
              <a:rect l="l" t="t" r="r" b="b"/>
              <a:pathLst>
                <a:path w="2454" h="1269" extrusionOk="0">
                  <a:moveTo>
                    <a:pt x="216" y="1"/>
                  </a:moveTo>
                  <a:lnTo>
                    <a:pt x="189" y="55"/>
                  </a:lnTo>
                  <a:lnTo>
                    <a:pt x="0" y="648"/>
                  </a:lnTo>
                  <a:lnTo>
                    <a:pt x="0" y="675"/>
                  </a:lnTo>
                  <a:lnTo>
                    <a:pt x="54" y="729"/>
                  </a:lnTo>
                  <a:lnTo>
                    <a:pt x="216" y="810"/>
                  </a:lnTo>
                  <a:lnTo>
                    <a:pt x="458" y="918"/>
                  </a:lnTo>
                  <a:lnTo>
                    <a:pt x="782" y="1025"/>
                  </a:lnTo>
                  <a:lnTo>
                    <a:pt x="1133" y="1106"/>
                  </a:lnTo>
                  <a:lnTo>
                    <a:pt x="1591" y="1214"/>
                  </a:lnTo>
                  <a:lnTo>
                    <a:pt x="1969" y="1268"/>
                  </a:lnTo>
                  <a:lnTo>
                    <a:pt x="2319" y="1268"/>
                  </a:lnTo>
                  <a:lnTo>
                    <a:pt x="2346" y="1214"/>
                  </a:lnTo>
                  <a:lnTo>
                    <a:pt x="2373" y="998"/>
                  </a:lnTo>
                  <a:lnTo>
                    <a:pt x="2454" y="540"/>
                  </a:lnTo>
                  <a:lnTo>
                    <a:pt x="2427" y="567"/>
                  </a:lnTo>
                  <a:lnTo>
                    <a:pt x="2346" y="594"/>
                  </a:lnTo>
                  <a:lnTo>
                    <a:pt x="2103" y="594"/>
                  </a:lnTo>
                  <a:lnTo>
                    <a:pt x="1726" y="540"/>
                  </a:lnTo>
                  <a:lnTo>
                    <a:pt x="1294" y="432"/>
                  </a:lnTo>
                  <a:lnTo>
                    <a:pt x="863" y="324"/>
                  </a:lnTo>
                  <a:lnTo>
                    <a:pt x="512" y="190"/>
                  </a:lnTo>
                  <a:lnTo>
                    <a:pt x="297" y="82"/>
                  </a:lnTo>
                  <a:lnTo>
                    <a:pt x="243" y="28"/>
                  </a:lnTo>
                  <a:lnTo>
                    <a:pt x="2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7" name="Google Shape;11837;p75"/>
            <p:cNvSpPr/>
            <p:nvPr/>
          </p:nvSpPr>
          <p:spPr>
            <a:xfrm>
              <a:off x="2191253" y="2382350"/>
              <a:ext cx="137855" cy="39959"/>
            </a:xfrm>
            <a:custGeom>
              <a:avLst/>
              <a:gdLst/>
              <a:ahLst/>
              <a:cxnLst/>
              <a:rect l="l" t="t" r="r" b="b"/>
              <a:pathLst>
                <a:path w="2239" h="649" extrusionOk="0">
                  <a:moveTo>
                    <a:pt x="28" y="1"/>
                  </a:moveTo>
                  <a:lnTo>
                    <a:pt x="1" y="55"/>
                  </a:lnTo>
                  <a:lnTo>
                    <a:pt x="28" y="82"/>
                  </a:lnTo>
                  <a:lnTo>
                    <a:pt x="82" y="136"/>
                  </a:lnTo>
                  <a:lnTo>
                    <a:pt x="297" y="244"/>
                  </a:lnTo>
                  <a:lnTo>
                    <a:pt x="648" y="378"/>
                  </a:lnTo>
                  <a:lnTo>
                    <a:pt x="1079" y="486"/>
                  </a:lnTo>
                  <a:lnTo>
                    <a:pt x="1511" y="594"/>
                  </a:lnTo>
                  <a:lnTo>
                    <a:pt x="1888" y="648"/>
                  </a:lnTo>
                  <a:lnTo>
                    <a:pt x="2131" y="648"/>
                  </a:lnTo>
                  <a:lnTo>
                    <a:pt x="2212" y="621"/>
                  </a:lnTo>
                  <a:lnTo>
                    <a:pt x="2239" y="594"/>
                  </a:lnTo>
                  <a:lnTo>
                    <a:pt x="2239" y="540"/>
                  </a:lnTo>
                  <a:lnTo>
                    <a:pt x="2158" y="486"/>
                  </a:lnTo>
                  <a:lnTo>
                    <a:pt x="1861" y="351"/>
                  </a:lnTo>
                  <a:lnTo>
                    <a:pt x="1538" y="244"/>
                  </a:lnTo>
                  <a:lnTo>
                    <a:pt x="1160" y="136"/>
                  </a:lnTo>
                  <a:lnTo>
                    <a:pt x="729" y="55"/>
                  </a:lnTo>
                  <a:lnTo>
                    <a:pt x="3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8" name="Google Shape;11838;p75"/>
            <p:cNvSpPr/>
            <p:nvPr/>
          </p:nvSpPr>
          <p:spPr>
            <a:xfrm>
              <a:off x="1452477" y="2892088"/>
              <a:ext cx="268999" cy="156080"/>
            </a:xfrm>
            <a:custGeom>
              <a:avLst/>
              <a:gdLst/>
              <a:ahLst/>
              <a:cxnLst/>
              <a:rect l="l" t="t" r="r" b="b"/>
              <a:pathLst>
                <a:path w="4369" h="2535" extrusionOk="0">
                  <a:moveTo>
                    <a:pt x="1915" y="0"/>
                  </a:moveTo>
                  <a:lnTo>
                    <a:pt x="1645" y="108"/>
                  </a:lnTo>
                  <a:lnTo>
                    <a:pt x="1402" y="243"/>
                  </a:lnTo>
                  <a:lnTo>
                    <a:pt x="998" y="486"/>
                  </a:lnTo>
                  <a:lnTo>
                    <a:pt x="647" y="755"/>
                  </a:lnTo>
                  <a:lnTo>
                    <a:pt x="405" y="998"/>
                  </a:lnTo>
                  <a:lnTo>
                    <a:pt x="216" y="1241"/>
                  </a:lnTo>
                  <a:lnTo>
                    <a:pt x="108" y="1402"/>
                  </a:lnTo>
                  <a:lnTo>
                    <a:pt x="0" y="1564"/>
                  </a:lnTo>
                  <a:lnTo>
                    <a:pt x="81" y="1645"/>
                  </a:lnTo>
                  <a:lnTo>
                    <a:pt x="189" y="1726"/>
                  </a:lnTo>
                  <a:lnTo>
                    <a:pt x="486" y="1861"/>
                  </a:lnTo>
                  <a:lnTo>
                    <a:pt x="944" y="1996"/>
                  </a:lnTo>
                  <a:lnTo>
                    <a:pt x="1537" y="2130"/>
                  </a:lnTo>
                  <a:lnTo>
                    <a:pt x="1591" y="2157"/>
                  </a:lnTo>
                  <a:lnTo>
                    <a:pt x="2346" y="2292"/>
                  </a:lnTo>
                  <a:lnTo>
                    <a:pt x="3371" y="2427"/>
                  </a:lnTo>
                  <a:lnTo>
                    <a:pt x="4369" y="2535"/>
                  </a:lnTo>
                  <a:lnTo>
                    <a:pt x="3964" y="2346"/>
                  </a:lnTo>
                  <a:lnTo>
                    <a:pt x="3587" y="2130"/>
                  </a:lnTo>
                  <a:lnTo>
                    <a:pt x="3263" y="1888"/>
                  </a:lnTo>
                  <a:lnTo>
                    <a:pt x="2966" y="1591"/>
                  </a:lnTo>
                  <a:lnTo>
                    <a:pt x="2832" y="1429"/>
                  </a:lnTo>
                  <a:lnTo>
                    <a:pt x="2724" y="1268"/>
                  </a:lnTo>
                  <a:lnTo>
                    <a:pt x="2643" y="1106"/>
                  </a:lnTo>
                  <a:lnTo>
                    <a:pt x="2589" y="917"/>
                  </a:lnTo>
                  <a:lnTo>
                    <a:pt x="2535" y="728"/>
                  </a:lnTo>
                  <a:lnTo>
                    <a:pt x="2508" y="539"/>
                  </a:lnTo>
                  <a:lnTo>
                    <a:pt x="2508" y="324"/>
                  </a:lnTo>
                  <a:lnTo>
                    <a:pt x="2508" y="108"/>
                  </a:lnTo>
                  <a:lnTo>
                    <a:pt x="2238" y="54"/>
                  </a:lnTo>
                  <a:lnTo>
                    <a:pt x="1915" y="0"/>
                  </a:lnTo>
                  <a:close/>
                </a:path>
              </a:pathLst>
            </a:custGeom>
            <a:solidFill>
              <a:srgbClr val="F8B8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9" name="Google Shape;11839;p75"/>
            <p:cNvSpPr/>
            <p:nvPr/>
          </p:nvSpPr>
          <p:spPr>
            <a:xfrm>
              <a:off x="2148093" y="3021569"/>
              <a:ext cx="23335" cy="10036"/>
            </a:xfrm>
            <a:custGeom>
              <a:avLst/>
              <a:gdLst/>
              <a:ahLst/>
              <a:cxnLst/>
              <a:rect l="l" t="t" r="r" b="b"/>
              <a:pathLst>
                <a:path w="379" h="163" extrusionOk="0">
                  <a:moveTo>
                    <a:pt x="1" y="0"/>
                  </a:moveTo>
                  <a:lnTo>
                    <a:pt x="378" y="162"/>
                  </a:lnTo>
                  <a:lnTo>
                    <a:pt x="378" y="162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0" name="Google Shape;11840;p75"/>
            <p:cNvSpPr/>
            <p:nvPr/>
          </p:nvSpPr>
          <p:spPr>
            <a:xfrm>
              <a:off x="2146431" y="3021569"/>
              <a:ext cx="24997" cy="13361"/>
            </a:xfrm>
            <a:custGeom>
              <a:avLst/>
              <a:gdLst/>
              <a:ahLst/>
              <a:cxnLst/>
              <a:rect l="l" t="t" r="r" b="b"/>
              <a:pathLst>
                <a:path w="406" h="217" extrusionOk="0">
                  <a:moveTo>
                    <a:pt x="28" y="0"/>
                  </a:moveTo>
                  <a:lnTo>
                    <a:pt x="1" y="54"/>
                  </a:lnTo>
                  <a:lnTo>
                    <a:pt x="1" y="108"/>
                  </a:lnTo>
                  <a:lnTo>
                    <a:pt x="55" y="162"/>
                  </a:lnTo>
                  <a:lnTo>
                    <a:pt x="136" y="216"/>
                  </a:lnTo>
                  <a:lnTo>
                    <a:pt x="324" y="216"/>
                  </a:lnTo>
                  <a:lnTo>
                    <a:pt x="378" y="189"/>
                  </a:lnTo>
                  <a:lnTo>
                    <a:pt x="405" y="16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49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1" name="Google Shape;11841;p75"/>
            <p:cNvSpPr/>
            <p:nvPr/>
          </p:nvSpPr>
          <p:spPr>
            <a:xfrm>
              <a:off x="2111582" y="2980071"/>
              <a:ext cx="24936" cy="6711"/>
            </a:xfrm>
            <a:custGeom>
              <a:avLst/>
              <a:gdLst/>
              <a:ahLst/>
              <a:cxnLst/>
              <a:rect l="l" t="t" r="r" b="b"/>
              <a:pathLst>
                <a:path w="405" h="109" extrusionOk="0">
                  <a:moveTo>
                    <a:pt x="0" y="0"/>
                  </a:moveTo>
                  <a:lnTo>
                    <a:pt x="405" y="108"/>
                  </a:lnTo>
                  <a:lnTo>
                    <a:pt x="405" y="10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2" name="Google Shape;11842;p75"/>
            <p:cNvSpPr/>
            <p:nvPr/>
          </p:nvSpPr>
          <p:spPr>
            <a:xfrm>
              <a:off x="2111582" y="2980071"/>
              <a:ext cx="24936" cy="11698"/>
            </a:xfrm>
            <a:custGeom>
              <a:avLst/>
              <a:gdLst/>
              <a:ahLst/>
              <a:cxnLst/>
              <a:rect l="l" t="t" r="r" b="b"/>
              <a:pathLst>
                <a:path w="405" h="190" extrusionOk="0">
                  <a:moveTo>
                    <a:pt x="0" y="0"/>
                  </a:moveTo>
                  <a:lnTo>
                    <a:pt x="0" y="54"/>
                  </a:lnTo>
                  <a:lnTo>
                    <a:pt x="27" y="108"/>
                  </a:lnTo>
                  <a:lnTo>
                    <a:pt x="81" y="162"/>
                  </a:lnTo>
                  <a:lnTo>
                    <a:pt x="162" y="189"/>
                  </a:lnTo>
                  <a:lnTo>
                    <a:pt x="243" y="189"/>
                  </a:lnTo>
                  <a:lnTo>
                    <a:pt x="351" y="162"/>
                  </a:lnTo>
                  <a:lnTo>
                    <a:pt x="405" y="135"/>
                  </a:lnTo>
                  <a:lnTo>
                    <a:pt x="405" y="1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9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3" name="Google Shape;11843;p75"/>
            <p:cNvSpPr/>
            <p:nvPr/>
          </p:nvSpPr>
          <p:spPr>
            <a:xfrm>
              <a:off x="2144768" y="3044781"/>
              <a:ext cx="24997" cy="13361"/>
            </a:xfrm>
            <a:custGeom>
              <a:avLst/>
              <a:gdLst/>
              <a:ahLst/>
              <a:cxnLst/>
              <a:rect l="l" t="t" r="r" b="b"/>
              <a:pathLst>
                <a:path w="406" h="217" extrusionOk="0">
                  <a:moveTo>
                    <a:pt x="28" y="1"/>
                  </a:moveTo>
                  <a:lnTo>
                    <a:pt x="1" y="82"/>
                  </a:lnTo>
                  <a:lnTo>
                    <a:pt x="28" y="136"/>
                  </a:lnTo>
                  <a:lnTo>
                    <a:pt x="82" y="163"/>
                  </a:lnTo>
                  <a:lnTo>
                    <a:pt x="190" y="217"/>
                  </a:lnTo>
                  <a:lnTo>
                    <a:pt x="351" y="217"/>
                  </a:lnTo>
                  <a:lnTo>
                    <a:pt x="405" y="190"/>
                  </a:lnTo>
                  <a:lnTo>
                    <a:pt x="405" y="163"/>
                  </a:lnTo>
                  <a:lnTo>
                    <a:pt x="28" y="1"/>
                  </a:lnTo>
                  <a:close/>
                </a:path>
              </a:pathLst>
            </a:custGeom>
            <a:solidFill>
              <a:srgbClr val="E49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4" name="Google Shape;11844;p75"/>
            <p:cNvSpPr/>
            <p:nvPr/>
          </p:nvSpPr>
          <p:spPr>
            <a:xfrm>
              <a:off x="1606894" y="2898737"/>
              <a:ext cx="569523" cy="214202"/>
            </a:xfrm>
            <a:custGeom>
              <a:avLst/>
              <a:gdLst/>
              <a:ahLst/>
              <a:cxnLst/>
              <a:rect l="l" t="t" r="r" b="b"/>
              <a:pathLst>
                <a:path w="9250" h="3479" extrusionOk="0">
                  <a:moveTo>
                    <a:pt x="7173" y="1699"/>
                  </a:moveTo>
                  <a:lnTo>
                    <a:pt x="7712" y="1888"/>
                  </a:lnTo>
                  <a:lnTo>
                    <a:pt x="7982" y="1995"/>
                  </a:lnTo>
                  <a:lnTo>
                    <a:pt x="8251" y="2130"/>
                  </a:lnTo>
                  <a:lnTo>
                    <a:pt x="7955" y="2049"/>
                  </a:lnTo>
                  <a:lnTo>
                    <a:pt x="7685" y="1968"/>
                  </a:lnTo>
                  <a:lnTo>
                    <a:pt x="7173" y="1780"/>
                  </a:lnTo>
                  <a:lnTo>
                    <a:pt x="6849" y="1780"/>
                  </a:lnTo>
                  <a:lnTo>
                    <a:pt x="6526" y="1753"/>
                  </a:lnTo>
                  <a:lnTo>
                    <a:pt x="6849" y="1726"/>
                  </a:lnTo>
                  <a:lnTo>
                    <a:pt x="7173" y="1699"/>
                  </a:lnTo>
                  <a:close/>
                  <a:moveTo>
                    <a:pt x="8332" y="3047"/>
                  </a:moveTo>
                  <a:lnTo>
                    <a:pt x="8329" y="3052"/>
                  </a:lnTo>
                  <a:lnTo>
                    <a:pt x="8683" y="3344"/>
                  </a:lnTo>
                  <a:lnTo>
                    <a:pt x="8700" y="3354"/>
                  </a:lnTo>
                  <a:lnTo>
                    <a:pt x="8710" y="3344"/>
                  </a:lnTo>
                  <a:lnTo>
                    <a:pt x="8332" y="3047"/>
                  </a:lnTo>
                  <a:close/>
                  <a:moveTo>
                    <a:pt x="0" y="0"/>
                  </a:moveTo>
                  <a:lnTo>
                    <a:pt x="0" y="216"/>
                  </a:lnTo>
                  <a:lnTo>
                    <a:pt x="0" y="431"/>
                  </a:lnTo>
                  <a:lnTo>
                    <a:pt x="27" y="620"/>
                  </a:lnTo>
                  <a:lnTo>
                    <a:pt x="81" y="809"/>
                  </a:lnTo>
                  <a:lnTo>
                    <a:pt x="135" y="998"/>
                  </a:lnTo>
                  <a:lnTo>
                    <a:pt x="216" y="1160"/>
                  </a:lnTo>
                  <a:lnTo>
                    <a:pt x="324" y="1321"/>
                  </a:lnTo>
                  <a:lnTo>
                    <a:pt x="458" y="1483"/>
                  </a:lnTo>
                  <a:lnTo>
                    <a:pt x="755" y="1780"/>
                  </a:lnTo>
                  <a:lnTo>
                    <a:pt x="1079" y="2022"/>
                  </a:lnTo>
                  <a:lnTo>
                    <a:pt x="1456" y="2238"/>
                  </a:lnTo>
                  <a:lnTo>
                    <a:pt x="1861" y="2427"/>
                  </a:lnTo>
                  <a:lnTo>
                    <a:pt x="2751" y="2454"/>
                  </a:lnTo>
                  <a:lnTo>
                    <a:pt x="3559" y="2481"/>
                  </a:lnTo>
                  <a:lnTo>
                    <a:pt x="4989" y="2481"/>
                  </a:lnTo>
                  <a:lnTo>
                    <a:pt x="5123" y="2535"/>
                  </a:lnTo>
                  <a:lnTo>
                    <a:pt x="5339" y="2616"/>
                  </a:lnTo>
                  <a:lnTo>
                    <a:pt x="5717" y="2670"/>
                  </a:lnTo>
                  <a:lnTo>
                    <a:pt x="6256" y="2697"/>
                  </a:lnTo>
                  <a:lnTo>
                    <a:pt x="6849" y="2723"/>
                  </a:lnTo>
                  <a:lnTo>
                    <a:pt x="7146" y="2831"/>
                  </a:lnTo>
                  <a:lnTo>
                    <a:pt x="7496" y="2993"/>
                  </a:lnTo>
                  <a:lnTo>
                    <a:pt x="7901" y="3209"/>
                  </a:lnTo>
                  <a:lnTo>
                    <a:pt x="8251" y="3398"/>
                  </a:lnTo>
                  <a:lnTo>
                    <a:pt x="8413" y="3452"/>
                  </a:lnTo>
                  <a:lnTo>
                    <a:pt x="8521" y="3479"/>
                  </a:lnTo>
                  <a:lnTo>
                    <a:pt x="8683" y="3479"/>
                  </a:lnTo>
                  <a:lnTo>
                    <a:pt x="8791" y="3452"/>
                  </a:lnTo>
                  <a:lnTo>
                    <a:pt x="8818" y="3425"/>
                  </a:lnTo>
                  <a:lnTo>
                    <a:pt x="8700" y="3354"/>
                  </a:lnTo>
                  <a:lnTo>
                    <a:pt x="8683" y="3371"/>
                  </a:lnTo>
                  <a:lnTo>
                    <a:pt x="8602" y="3371"/>
                  </a:lnTo>
                  <a:lnTo>
                    <a:pt x="8467" y="3344"/>
                  </a:lnTo>
                  <a:lnTo>
                    <a:pt x="8413" y="3317"/>
                  </a:lnTo>
                  <a:lnTo>
                    <a:pt x="8332" y="3236"/>
                  </a:lnTo>
                  <a:lnTo>
                    <a:pt x="8278" y="3182"/>
                  </a:lnTo>
                  <a:lnTo>
                    <a:pt x="8278" y="3128"/>
                  </a:lnTo>
                  <a:lnTo>
                    <a:pt x="8329" y="3052"/>
                  </a:lnTo>
                  <a:lnTo>
                    <a:pt x="8063" y="2831"/>
                  </a:lnTo>
                  <a:lnTo>
                    <a:pt x="7658" y="2589"/>
                  </a:lnTo>
                  <a:lnTo>
                    <a:pt x="7469" y="2481"/>
                  </a:lnTo>
                  <a:lnTo>
                    <a:pt x="7308" y="2346"/>
                  </a:lnTo>
                  <a:lnTo>
                    <a:pt x="6903" y="2238"/>
                  </a:lnTo>
                  <a:lnTo>
                    <a:pt x="6526" y="2103"/>
                  </a:lnTo>
                  <a:lnTo>
                    <a:pt x="6526" y="2103"/>
                  </a:lnTo>
                  <a:lnTo>
                    <a:pt x="6930" y="2157"/>
                  </a:lnTo>
                  <a:lnTo>
                    <a:pt x="7335" y="2238"/>
                  </a:lnTo>
                  <a:lnTo>
                    <a:pt x="7523" y="2373"/>
                  </a:lnTo>
                  <a:lnTo>
                    <a:pt x="7712" y="2427"/>
                  </a:lnTo>
                  <a:lnTo>
                    <a:pt x="8251" y="2562"/>
                  </a:lnTo>
                  <a:lnTo>
                    <a:pt x="8791" y="2697"/>
                  </a:lnTo>
                  <a:lnTo>
                    <a:pt x="8926" y="2723"/>
                  </a:lnTo>
                  <a:lnTo>
                    <a:pt x="9033" y="2723"/>
                  </a:lnTo>
                  <a:lnTo>
                    <a:pt x="9168" y="2697"/>
                  </a:lnTo>
                  <a:lnTo>
                    <a:pt x="9249" y="2643"/>
                  </a:lnTo>
                  <a:lnTo>
                    <a:pt x="9249" y="2616"/>
                  </a:lnTo>
                  <a:lnTo>
                    <a:pt x="9141" y="2562"/>
                  </a:lnTo>
                  <a:lnTo>
                    <a:pt x="9087" y="2589"/>
                  </a:lnTo>
                  <a:lnTo>
                    <a:pt x="8926" y="2589"/>
                  </a:lnTo>
                  <a:lnTo>
                    <a:pt x="8818" y="2535"/>
                  </a:lnTo>
                  <a:lnTo>
                    <a:pt x="8764" y="2508"/>
                  </a:lnTo>
                  <a:lnTo>
                    <a:pt x="8737" y="2454"/>
                  </a:lnTo>
                  <a:lnTo>
                    <a:pt x="8764" y="2373"/>
                  </a:lnTo>
                  <a:lnTo>
                    <a:pt x="8467" y="2238"/>
                  </a:lnTo>
                  <a:lnTo>
                    <a:pt x="8737" y="2292"/>
                  </a:lnTo>
                  <a:lnTo>
                    <a:pt x="8979" y="2292"/>
                  </a:lnTo>
                  <a:lnTo>
                    <a:pt x="9114" y="2265"/>
                  </a:lnTo>
                  <a:lnTo>
                    <a:pt x="9195" y="2211"/>
                  </a:lnTo>
                  <a:lnTo>
                    <a:pt x="9195" y="2184"/>
                  </a:lnTo>
                  <a:lnTo>
                    <a:pt x="9168" y="2157"/>
                  </a:lnTo>
                  <a:lnTo>
                    <a:pt x="9141" y="2184"/>
                  </a:lnTo>
                  <a:lnTo>
                    <a:pt x="9087" y="2211"/>
                  </a:lnTo>
                  <a:lnTo>
                    <a:pt x="8899" y="2211"/>
                  </a:lnTo>
                  <a:lnTo>
                    <a:pt x="8818" y="2157"/>
                  </a:lnTo>
                  <a:lnTo>
                    <a:pt x="8764" y="2103"/>
                  </a:lnTo>
                  <a:lnTo>
                    <a:pt x="8764" y="2049"/>
                  </a:lnTo>
                  <a:lnTo>
                    <a:pt x="8791" y="1995"/>
                  </a:lnTo>
                  <a:lnTo>
                    <a:pt x="8548" y="1888"/>
                  </a:lnTo>
                  <a:lnTo>
                    <a:pt x="8197" y="1780"/>
                  </a:lnTo>
                  <a:lnTo>
                    <a:pt x="7847" y="1672"/>
                  </a:lnTo>
                  <a:lnTo>
                    <a:pt x="7496" y="1537"/>
                  </a:lnTo>
                  <a:lnTo>
                    <a:pt x="7119" y="1375"/>
                  </a:lnTo>
                  <a:lnTo>
                    <a:pt x="6553" y="1429"/>
                  </a:lnTo>
                  <a:lnTo>
                    <a:pt x="6553" y="1429"/>
                  </a:lnTo>
                  <a:lnTo>
                    <a:pt x="7119" y="1294"/>
                  </a:lnTo>
                  <a:lnTo>
                    <a:pt x="7523" y="1429"/>
                  </a:lnTo>
                  <a:lnTo>
                    <a:pt x="7901" y="1564"/>
                  </a:lnTo>
                  <a:lnTo>
                    <a:pt x="7955" y="1591"/>
                  </a:lnTo>
                  <a:lnTo>
                    <a:pt x="8197" y="1618"/>
                  </a:lnTo>
                  <a:lnTo>
                    <a:pt x="8332" y="1618"/>
                  </a:lnTo>
                  <a:lnTo>
                    <a:pt x="8440" y="1591"/>
                  </a:lnTo>
                  <a:lnTo>
                    <a:pt x="8575" y="1537"/>
                  </a:lnTo>
                  <a:lnTo>
                    <a:pt x="8629" y="1456"/>
                  </a:lnTo>
                  <a:lnTo>
                    <a:pt x="8656" y="1429"/>
                  </a:lnTo>
                  <a:lnTo>
                    <a:pt x="8602" y="1429"/>
                  </a:lnTo>
                  <a:lnTo>
                    <a:pt x="8602" y="1456"/>
                  </a:lnTo>
                  <a:lnTo>
                    <a:pt x="8548" y="1483"/>
                  </a:lnTo>
                  <a:lnTo>
                    <a:pt x="8440" y="1510"/>
                  </a:lnTo>
                  <a:lnTo>
                    <a:pt x="8359" y="1510"/>
                  </a:lnTo>
                  <a:lnTo>
                    <a:pt x="8278" y="1483"/>
                  </a:lnTo>
                  <a:lnTo>
                    <a:pt x="8224" y="1429"/>
                  </a:lnTo>
                  <a:lnTo>
                    <a:pt x="8197" y="1375"/>
                  </a:lnTo>
                  <a:lnTo>
                    <a:pt x="8197" y="1321"/>
                  </a:lnTo>
                  <a:lnTo>
                    <a:pt x="7550" y="1133"/>
                  </a:lnTo>
                  <a:lnTo>
                    <a:pt x="6984" y="998"/>
                  </a:lnTo>
                  <a:lnTo>
                    <a:pt x="6822" y="998"/>
                  </a:lnTo>
                  <a:lnTo>
                    <a:pt x="6580" y="1025"/>
                  </a:lnTo>
                  <a:lnTo>
                    <a:pt x="5959" y="1106"/>
                  </a:lnTo>
                  <a:lnTo>
                    <a:pt x="5177" y="1240"/>
                  </a:lnTo>
                  <a:lnTo>
                    <a:pt x="5016" y="1294"/>
                  </a:lnTo>
                  <a:lnTo>
                    <a:pt x="4827" y="1321"/>
                  </a:lnTo>
                  <a:lnTo>
                    <a:pt x="4908" y="1537"/>
                  </a:lnTo>
                  <a:lnTo>
                    <a:pt x="5016" y="1699"/>
                  </a:lnTo>
                  <a:lnTo>
                    <a:pt x="5123" y="1861"/>
                  </a:lnTo>
                  <a:lnTo>
                    <a:pt x="5258" y="2049"/>
                  </a:lnTo>
                  <a:lnTo>
                    <a:pt x="5258" y="2049"/>
                  </a:lnTo>
                  <a:lnTo>
                    <a:pt x="5123" y="2022"/>
                  </a:lnTo>
                  <a:lnTo>
                    <a:pt x="5043" y="1968"/>
                  </a:lnTo>
                  <a:lnTo>
                    <a:pt x="4935" y="1888"/>
                  </a:lnTo>
                  <a:lnTo>
                    <a:pt x="4881" y="1780"/>
                  </a:lnTo>
                  <a:lnTo>
                    <a:pt x="4827" y="1672"/>
                  </a:lnTo>
                  <a:lnTo>
                    <a:pt x="4800" y="1564"/>
                  </a:lnTo>
                  <a:lnTo>
                    <a:pt x="4773" y="1456"/>
                  </a:lnTo>
                  <a:lnTo>
                    <a:pt x="4827" y="1321"/>
                  </a:lnTo>
                  <a:lnTo>
                    <a:pt x="2562" y="674"/>
                  </a:lnTo>
                  <a:lnTo>
                    <a:pt x="1240" y="3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5" name="Google Shape;11845;p75"/>
            <p:cNvSpPr/>
            <p:nvPr/>
          </p:nvSpPr>
          <p:spPr>
            <a:xfrm>
              <a:off x="2116569" y="3086341"/>
              <a:ext cx="26598" cy="19949"/>
            </a:xfrm>
            <a:custGeom>
              <a:avLst/>
              <a:gdLst/>
              <a:ahLst/>
              <a:cxnLst/>
              <a:rect l="l" t="t" r="r" b="b"/>
              <a:pathLst>
                <a:path w="432" h="324" extrusionOk="0">
                  <a:moveTo>
                    <a:pt x="54" y="0"/>
                  </a:moveTo>
                  <a:lnTo>
                    <a:pt x="0" y="81"/>
                  </a:lnTo>
                  <a:lnTo>
                    <a:pt x="0" y="135"/>
                  </a:lnTo>
                  <a:lnTo>
                    <a:pt x="54" y="189"/>
                  </a:lnTo>
                  <a:lnTo>
                    <a:pt x="135" y="270"/>
                  </a:lnTo>
                  <a:lnTo>
                    <a:pt x="189" y="297"/>
                  </a:lnTo>
                  <a:lnTo>
                    <a:pt x="324" y="324"/>
                  </a:lnTo>
                  <a:lnTo>
                    <a:pt x="405" y="324"/>
                  </a:lnTo>
                  <a:lnTo>
                    <a:pt x="432" y="297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E49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6" name="Google Shape;11846;p75"/>
            <p:cNvSpPr/>
            <p:nvPr/>
          </p:nvSpPr>
          <p:spPr>
            <a:xfrm>
              <a:off x="2010300" y="2978409"/>
              <a:ext cx="124926" cy="37558"/>
            </a:xfrm>
            <a:custGeom>
              <a:avLst/>
              <a:gdLst/>
              <a:ahLst/>
              <a:cxnLst/>
              <a:rect l="l" t="t" r="r" b="b"/>
              <a:pathLst>
                <a:path w="2029" h="610" extrusionOk="0">
                  <a:moveTo>
                    <a:pt x="594" y="0"/>
                  </a:moveTo>
                  <a:lnTo>
                    <a:pt x="297" y="54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567" y="81"/>
                  </a:lnTo>
                  <a:lnTo>
                    <a:pt x="944" y="243"/>
                  </a:lnTo>
                  <a:lnTo>
                    <a:pt x="1295" y="378"/>
                  </a:lnTo>
                  <a:lnTo>
                    <a:pt x="1645" y="486"/>
                  </a:lnTo>
                  <a:lnTo>
                    <a:pt x="1996" y="594"/>
                  </a:lnTo>
                  <a:lnTo>
                    <a:pt x="2029" y="610"/>
                  </a:lnTo>
                  <a:lnTo>
                    <a:pt x="1726" y="459"/>
                  </a:lnTo>
                  <a:lnTo>
                    <a:pt x="1403" y="297"/>
                  </a:lnTo>
                  <a:lnTo>
                    <a:pt x="1349" y="270"/>
                  </a:lnTo>
                  <a:lnTo>
                    <a:pt x="971" y="135"/>
                  </a:lnTo>
                  <a:lnTo>
                    <a:pt x="594" y="0"/>
                  </a:lnTo>
                  <a:close/>
                </a:path>
              </a:pathLst>
            </a:custGeom>
            <a:solidFill>
              <a:srgbClr val="F8B8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7" name="Google Shape;11847;p75"/>
            <p:cNvSpPr/>
            <p:nvPr/>
          </p:nvSpPr>
          <p:spPr>
            <a:xfrm>
              <a:off x="2008637" y="3003283"/>
              <a:ext cx="106331" cy="26660"/>
            </a:xfrm>
            <a:custGeom>
              <a:avLst/>
              <a:gdLst/>
              <a:ahLst/>
              <a:cxnLst/>
              <a:rect l="l" t="t" r="r" b="b"/>
              <a:pathLst>
                <a:path w="1727" h="433" extrusionOk="0">
                  <a:moveTo>
                    <a:pt x="675" y="1"/>
                  </a:moveTo>
                  <a:lnTo>
                    <a:pt x="324" y="28"/>
                  </a:lnTo>
                  <a:lnTo>
                    <a:pt x="1" y="55"/>
                  </a:lnTo>
                  <a:lnTo>
                    <a:pt x="324" y="82"/>
                  </a:lnTo>
                  <a:lnTo>
                    <a:pt x="648" y="82"/>
                  </a:lnTo>
                  <a:lnTo>
                    <a:pt x="1160" y="270"/>
                  </a:lnTo>
                  <a:lnTo>
                    <a:pt x="1430" y="351"/>
                  </a:lnTo>
                  <a:lnTo>
                    <a:pt x="1726" y="432"/>
                  </a:lnTo>
                  <a:lnTo>
                    <a:pt x="1457" y="297"/>
                  </a:lnTo>
                  <a:lnTo>
                    <a:pt x="1187" y="190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F8B8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8" name="Google Shape;11848;p75"/>
            <p:cNvSpPr/>
            <p:nvPr/>
          </p:nvSpPr>
          <p:spPr>
            <a:xfrm>
              <a:off x="2008637" y="3028219"/>
              <a:ext cx="94695" cy="44885"/>
            </a:xfrm>
            <a:custGeom>
              <a:avLst/>
              <a:gdLst/>
              <a:ahLst/>
              <a:cxnLst/>
              <a:rect l="l" t="t" r="r" b="b"/>
              <a:pathLst>
                <a:path w="1538" h="729" extrusionOk="0">
                  <a:moveTo>
                    <a:pt x="1" y="0"/>
                  </a:moveTo>
                  <a:lnTo>
                    <a:pt x="378" y="135"/>
                  </a:lnTo>
                  <a:lnTo>
                    <a:pt x="783" y="243"/>
                  </a:lnTo>
                  <a:lnTo>
                    <a:pt x="944" y="378"/>
                  </a:lnTo>
                  <a:lnTo>
                    <a:pt x="1133" y="486"/>
                  </a:lnTo>
                  <a:lnTo>
                    <a:pt x="1538" y="728"/>
                  </a:lnTo>
                  <a:lnTo>
                    <a:pt x="1376" y="567"/>
                  </a:lnTo>
                  <a:lnTo>
                    <a:pt x="1187" y="432"/>
                  </a:lnTo>
                  <a:lnTo>
                    <a:pt x="998" y="297"/>
                  </a:lnTo>
                  <a:lnTo>
                    <a:pt x="837" y="135"/>
                  </a:lnTo>
                  <a:lnTo>
                    <a:pt x="810" y="135"/>
                  </a:lnTo>
                  <a:lnTo>
                    <a:pt x="405" y="5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8B8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9" name="Google Shape;11849;p75"/>
            <p:cNvSpPr/>
            <p:nvPr/>
          </p:nvSpPr>
          <p:spPr>
            <a:xfrm>
              <a:off x="1229964" y="2692847"/>
              <a:ext cx="318871" cy="202627"/>
            </a:xfrm>
            <a:custGeom>
              <a:avLst/>
              <a:gdLst/>
              <a:ahLst/>
              <a:cxnLst/>
              <a:rect l="l" t="t" r="r" b="b"/>
              <a:pathLst>
                <a:path w="5179" h="3291" extrusionOk="0">
                  <a:moveTo>
                    <a:pt x="1" y="0"/>
                  </a:moveTo>
                  <a:lnTo>
                    <a:pt x="325" y="567"/>
                  </a:lnTo>
                  <a:lnTo>
                    <a:pt x="702" y="1133"/>
                  </a:lnTo>
                  <a:lnTo>
                    <a:pt x="1484" y="2292"/>
                  </a:lnTo>
                  <a:lnTo>
                    <a:pt x="2158" y="3290"/>
                  </a:lnTo>
                  <a:lnTo>
                    <a:pt x="2320" y="3236"/>
                  </a:lnTo>
                  <a:lnTo>
                    <a:pt x="2617" y="3128"/>
                  </a:lnTo>
                  <a:lnTo>
                    <a:pt x="2994" y="2993"/>
                  </a:lnTo>
                  <a:lnTo>
                    <a:pt x="3237" y="2886"/>
                  </a:lnTo>
                  <a:lnTo>
                    <a:pt x="3479" y="2751"/>
                  </a:lnTo>
                  <a:lnTo>
                    <a:pt x="4531" y="2158"/>
                  </a:lnTo>
                  <a:lnTo>
                    <a:pt x="4936" y="1942"/>
                  </a:lnTo>
                  <a:lnTo>
                    <a:pt x="5070" y="1888"/>
                  </a:lnTo>
                  <a:lnTo>
                    <a:pt x="5178" y="1861"/>
                  </a:lnTo>
                  <a:lnTo>
                    <a:pt x="5016" y="1510"/>
                  </a:lnTo>
                  <a:lnTo>
                    <a:pt x="4693" y="1618"/>
                  </a:lnTo>
                  <a:lnTo>
                    <a:pt x="4396" y="1672"/>
                  </a:lnTo>
                  <a:lnTo>
                    <a:pt x="4073" y="1699"/>
                  </a:lnTo>
                  <a:lnTo>
                    <a:pt x="3749" y="1672"/>
                  </a:lnTo>
                  <a:lnTo>
                    <a:pt x="3237" y="1591"/>
                  </a:lnTo>
                  <a:lnTo>
                    <a:pt x="2751" y="1456"/>
                  </a:lnTo>
                  <a:lnTo>
                    <a:pt x="2239" y="1295"/>
                  </a:lnTo>
                  <a:lnTo>
                    <a:pt x="1754" y="1106"/>
                  </a:lnTo>
                  <a:lnTo>
                    <a:pt x="1295" y="890"/>
                  </a:lnTo>
                  <a:lnTo>
                    <a:pt x="837" y="621"/>
                  </a:lnTo>
                  <a:lnTo>
                    <a:pt x="405" y="32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0" name="Google Shape;11850;p75"/>
            <p:cNvSpPr/>
            <p:nvPr/>
          </p:nvSpPr>
          <p:spPr>
            <a:xfrm>
              <a:off x="1173566" y="2415598"/>
              <a:ext cx="365295" cy="381919"/>
            </a:xfrm>
            <a:custGeom>
              <a:avLst/>
              <a:gdLst/>
              <a:ahLst/>
              <a:cxnLst/>
              <a:rect l="l" t="t" r="r" b="b"/>
              <a:pathLst>
                <a:path w="5933" h="6203" extrusionOk="0">
                  <a:moveTo>
                    <a:pt x="2050" y="0"/>
                  </a:moveTo>
                  <a:lnTo>
                    <a:pt x="1807" y="27"/>
                  </a:lnTo>
                  <a:lnTo>
                    <a:pt x="1537" y="81"/>
                  </a:lnTo>
                  <a:lnTo>
                    <a:pt x="1294" y="162"/>
                  </a:lnTo>
                  <a:lnTo>
                    <a:pt x="1052" y="297"/>
                  </a:lnTo>
                  <a:lnTo>
                    <a:pt x="809" y="459"/>
                  </a:lnTo>
                  <a:lnTo>
                    <a:pt x="593" y="674"/>
                  </a:lnTo>
                  <a:lnTo>
                    <a:pt x="405" y="917"/>
                  </a:lnTo>
                  <a:lnTo>
                    <a:pt x="243" y="1160"/>
                  </a:lnTo>
                  <a:lnTo>
                    <a:pt x="135" y="1456"/>
                  </a:lnTo>
                  <a:lnTo>
                    <a:pt x="27" y="1780"/>
                  </a:lnTo>
                  <a:lnTo>
                    <a:pt x="0" y="2130"/>
                  </a:lnTo>
                  <a:lnTo>
                    <a:pt x="0" y="2319"/>
                  </a:lnTo>
                  <a:lnTo>
                    <a:pt x="27" y="2535"/>
                  </a:lnTo>
                  <a:lnTo>
                    <a:pt x="108" y="2751"/>
                  </a:lnTo>
                  <a:lnTo>
                    <a:pt x="189" y="2993"/>
                  </a:lnTo>
                  <a:lnTo>
                    <a:pt x="405" y="3533"/>
                  </a:lnTo>
                  <a:lnTo>
                    <a:pt x="728" y="4153"/>
                  </a:lnTo>
                  <a:lnTo>
                    <a:pt x="917" y="4503"/>
                  </a:lnTo>
                  <a:lnTo>
                    <a:pt x="1321" y="4827"/>
                  </a:lnTo>
                  <a:lnTo>
                    <a:pt x="1753" y="5124"/>
                  </a:lnTo>
                  <a:lnTo>
                    <a:pt x="2211" y="5393"/>
                  </a:lnTo>
                  <a:lnTo>
                    <a:pt x="2670" y="5609"/>
                  </a:lnTo>
                  <a:lnTo>
                    <a:pt x="3155" y="5798"/>
                  </a:lnTo>
                  <a:lnTo>
                    <a:pt x="3667" y="5959"/>
                  </a:lnTo>
                  <a:lnTo>
                    <a:pt x="4153" y="6094"/>
                  </a:lnTo>
                  <a:lnTo>
                    <a:pt x="4665" y="6175"/>
                  </a:lnTo>
                  <a:lnTo>
                    <a:pt x="4989" y="6202"/>
                  </a:lnTo>
                  <a:lnTo>
                    <a:pt x="5312" y="6175"/>
                  </a:lnTo>
                  <a:lnTo>
                    <a:pt x="5609" y="6121"/>
                  </a:lnTo>
                  <a:lnTo>
                    <a:pt x="5932" y="6013"/>
                  </a:lnTo>
                  <a:lnTo>
                    <a:pt x="5151" y="4395"/>
                  </a:lnTo>
                  <a:lnTo>
                    <a:pt x="4503" y="3047"/>
                  </a:lnTo>
                  <a:lnTo>
                    <a:pt x="3937" y="1888"/>
                  </a:lnTo>
                  <a:lnTo>
                    <a:pt x="3506" y="1079"/>
                  </a:lnTo>
                  <a:lnTo>
                    <a:pt x="3317" y="809"/>
                  </a:lnTo>
                  <a:lnTo>
                    <a:pt x="3182" y="593"/>
                  </a:lnTo>
                  <a:lnTo>
                    <a:pt x="2993" y="378"/>
                  </a:lnTo>
                  <a:lnTo>
                    <a:pt x="2805" y="216"/>
                  </a:lnTo>
                  <a:lnTo>
                    <a:pt x="2562" y="108"/>
                  </a:lnTo>
                  <a:lnTo>
                    <a:pt x="2319" y="27"/>
                  </a:lnTo>
                  <a:lnTo>
                    <a:pt x="20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1" name="Google Shape;11851;p75"/>
            <p:cNvSpPr/>
            <p:nvPr/>
          </p:nvSpPr>
          <p:spPr>
            <a:xfrm>
              <a:off x="1359507" y="2807367"/>
              <a:ext cx="222514" cy="187665"/>
            </a:xfrm>
            <a:custGeom>
              <a:avLst/>
              <a:gdLst/>
              <a:ahLst/>
              <a:cxnLst/>
              <a:rect l="l" t="t" r="r" b="b"/>
              <a:pathLst>
                <a:path w="3614" h="3048" extrusionOk="0">
                  <a:moveTo>
                    <a:pt x="3074" y="1"/>
                  </a:moveTo>
                  <a:lnTo>
                    <a:pt x="2993" y="28"/>
                  </a:lnTo>
                  <a:lnTo>
                    <a:pt x="2832" y="82"/>
                  </a:lnTo>
                  <a:lnTo>
                    <a:pt x="2427" y="298"/>
                  </a:lnTo>
                  <a:lnTo>
                    <a:pt x="1375" y="891"/>
                  </a:lnTo>
                  <a:lnTo>
                    <a:pt x="1133" y="1026"/>
                  </a:lnTo>
                  <a:lnTo>
                    <a:pt x="890" y="1133"/>
                  </a:lnTo>
                  <a:lnTo>
                    <a:pt x="513" y="1268"/>
                  </a:lnTo>
                  <a:lnTo>
                    <a:pt x="216" y="1376"/>
                  </a:lnTo>
                  <a:lnTo>
                    <a:pt x="54" y="1430"/>
                  </a:lnTo>
                  <a:lnTo>
                    <a:pt x="0" y="1592"/>
                  </a:lnTo>
                  <a:lnTo>
                    <a:pt x="0" y="1754"/>
                  </a:lnTo>
                  <a:lnTo>
                    <a:pt x="54" y="1915"/>
                  </a:lnTo>
                  <a:lnTo>
                    <a:pt x="162" y="2104"/>
                  </a:lnTo>
                  <a:lnTo>
                    <a:pt x="351" y="2401"/>
                  </a:lnTo>
                  <a:lnTo>
                    <a:pt x="593" y="2644"/>
                  </a:lnTo>
                  <a:lnTo>
                    <a:pt x="863" y="2859"/>
                  </a:lnTo>
                  <a:lnTo>
                    <a:pt x="1106" y="2994"/>
                  </a:lnTo>
                  <a:lnTo>
                    <a:pt x="1241" y="3021"/>
                  </a:lnTo>
                  <a:lnTo>
                    <a:pt x="1349" y="3048"/>
                  </a:lnTo>
                  <a:lnTo>
                    <a:pt x="1429" y="3021"/>
                  </a:lnTo>
                  <a:lnTo>
                    <a:pt x="1510" y="2967"/>
                  </a:lnTo>
                  <a:lnTo>
                    <a:pt x="1591" y="2778"/>
                  </a:lnTo>
                  <a:lnTo>
                    <a:pt x="1726" y="2617"/>
                  </a:lnTo>
                  <a:lnTo>
                    <a:pt x="1915" y="2374"/>
                  </a:lnTo>
                  <a:lnTo>
                    <a:pt x="2157" y="2131"/>
                  </a:lnTo>
                  <a:lnTo>
                    <a:pt x="2508" y="1862"/>
                  </a:lnTo>
                  <a:lnTo>
                    <a:pt x="2912" y="1619"/>
                  </a:lnTo>
                  <a:lnTo>
                    <a:pt x="3155" y="1484"/>
                  </a:lnTo>
                  <a:lnTo>
                    <a:pt x="3425" y="1376"/>
                  </a:lnTo>
                  <a:lnTo>
                    <a:pt x="3479" y="1376"/>
                  </a:lnTo>
                  <a:lnTo>
                    <a:pt x="3533" y="1322"/>
                  </a:lnTo>
                  <a:lnTo>
                    <a:pt x="3560" y="1295"/>
                  </a:lnTo>
                  <a:lnTo>
                    <a:pt x="3587" y="1214"/>
                  </a:lnTo>
                  <a:lnTo>
                    <a:pt x="3587" y="1106"/>
                  </a:lnTo>
                  <a:lnTo>
                    <a:pt x="3614" y="945"/>
                  </a:lnTo>
                  <a:lnTo>
                    <a:pt x="3587" y="918"/>
                  </a:lnTo>
                  <a:lnTo>
                    <a:pt x="3587" y="729"/>
                  </a:lnTo>
                  <a:lnTo>
                    <a:pt x="3533" y="540"/>
                  </a:lnTo>
                  <a:lnTo>
                    <a:pt x="3452" y="405"/>
                  </a:lnTo>
                  <a:lnTo>
                    <a:pt x="3371" y="271"/>
                  </a:lnTo>
                  <a:lnTo>
                    <a:pt x="3290" y="163"/>
                  </a:lnTo>
                  <a:lnTo>
                    <a:pt x="3209" y="82"/>
                  </a:lnTo>
                  <a:lnTo>
                    <a:pt x="3128" y="28"/>
                  </a:lnTo>
                  <a:lnTo>
                    <a:pt x="307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2" name="Google Shape;11852;p75"/>
            <p:cNvSpPr/>
            <p:nvPr/>
          </p:nvSpPr>
          <p:spPr>
            <a:xfrm>
              <a:off x="1900706" y="2980071"/>
              <a:ext cx="29985" cy="44885"/>
            </a:xfrm>
            <a:custGeom>
              <a:avLst/>
              <a:gdLst/>
              <a:ahLst/>
              <a:cxnLst/>
              <a:rect l="l" t="t" r="r" b="b"/>
              <a:pathLst>
                <a:path w="487" h="729" extrusionOk="0">
                  <a:moveTo>
                    <a:pt x="55" y="0"/>
                  </a:moveTo>
                  <a:lnTo>
                    <a:pt x="1" y="135"/>
                  </a:lnTo>
                  <a:lnTo>
                    <a:pt x="28" y="243"/>
                  </a:lnTo>
                  <a:lnTo>
                    <a:pt x="55" y="351"/>
                  </a:lnTo>
                  <a:lnTo>
                    <a:pt x="109" y="459"/>
                  </a:lnTo>
                  <a:lnTo>
                    <a:pt x="163" y="567"/>
                  </a:lnTo>
                  <a:lnTo>
                    <a:pt x="271" y="647"/>
                  </a:lnTo>
                  <a:lnTo>
                    <a:pt x="351" y="701"/>
                  </a:lnTo>
                  <a:lnTo>
                    <a:pt x="486" y="728"/>
                  </a:lnTo>
                  <a:lnTo>
                    <a:pt x="486" y="728"/>
                  </a:lnTo>
                  <a:lnTo>
                    <a:pt x="351" y="540"/>
                  </a:lnTo>
                  <a:lnTo>
                    <a:pt x="244" y="378"/>
                  </a:lnTo>
                  <a:lnTo>
                    <a:pt x="136" y="216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F8B8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3" name="Google Shape;11853;p75"/>
            <p:cNvSpPr/>
            <p:nvPr/>
          </p:nvSpPr>
          <p:spPr>
            <a:xfrm>
              <a:off x="2820497" y="3044781"/>
              <a:ext cx="53196" cy="48209"/>
            </a:xfrm>
            <a:custGeom>
              <a:avLst/>
              <a:gdLst/>
              <a:ahLst/>
              <a:cxnLst/>
              <a:rect l="l" t="t" r="r" b="b"/>
              <a:pathLst>
                <a:path w="864" h="783" extrusionOk="0">
                  <a:moveTo>
                    <a:pt x="1" y="1"/>
                  </a:moveTo>
                  <a:lnTo>
                    <a:pt x="82" y="271"/>
                  </a:lnTo>
                  <a:lnTo>
                    <a:pt x="189" y="513"/>
                  </a:lnTo>
                  <a:lnTo>
                    <a:pt x="243" y="621"/>
                  </a:lnTo>
                  <a:lnTo>
                    <a:pt x="324" y="702"/>
                  </a:lnTo>
                  <a:lnTo>
                    <a:pt x="405" y="756"/>
                  </a:lnTo>
                  <a:lnTo>
                    <a:pt x="486" y="783"/>
                  </a:lnTo>
                  <a:lnTo>
                    <a:pt x="621" y="648"/>
                  </a:lnTo>
                  <a:lnTo>
                    <a:pt x="756" y="405"/>
                  </a:lnTo>
                  <a:lnTo>
                    <a:pt x="863" y="13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4" name="Google Shape;11854;p75"/>
            <p:cNvSpPr/>
            <p:nvPr/>
          </p:nvSpPr>
          <p:spPr>
            <a:xfrm>
              <a:off x="2827146" y="2933586"/>
              <a:ext cx="44885" cy="34910"/>
            </a:xfrm>
            <a:custGeom>
              <a:avLst/>
              <a:gdLst/>
              <a:ahLst/>
              <a:cxnLst/>
              <a:rect l="l" t="t" r="r" b="b"/>
              <a:pathLst>
                <a:path w="729" h="567" extrusionOk="0">
                  <a:moveTo>
                    <a:pt x="621" y="0"/>
                  </a:moveTo>
                  <a:lnTo>
                    <a:pt x="513" y="27"/>
                  </a:lnTo>
                  <a:lnTo>
                    <a:pt x="405" y="54"/>
                  </a:lnTo>
                  <a:lnTo>
                    <a:pt x="324" y="108"/>
                  </a:lnTo>
                  <a:lnTo>
                    <a:pt x="243" y="162"/>
                  </a:lnTo>
                  <a:lnTo>
                    <a:pt x="108" y="351"/>
                  </a:lnTo>
                  <a:lnTo>
                    <a:pt x="0" y="567"/>
                  </a:lnTo>
                  <a:lnTo>
                    <a:pt x="0" y="567"/>
                  </a:lnTo>
                  <a:lnTo>
                    <a:pt x="324" y="459"/>
                  </a:lnTo>
                  <a:lnTo>
                    <a:pt x="729" y="378"/>
                  </a:lnTo>
                  <a:lnTo>
                    <a:pt x="62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5" name="Google Shape;11855;p75"/>
            <p:cNvSpPr/>
            <p:nvPr/>
          </p:nvSpPr>
          <p:spPr>
            <a:xfrm>
              <a:off x="2518312" y="2898737"/>
              <a:ext cx="328845" cy="220852"/>
            </a:xfrm>
            <a:custGeom>
              <a:avLst/>
              <a:gdLst/>
              <a:ahLst/>
              <a:cxnLst/>
              <a:rect l="l" t="t" r="r" b="b"/>
              <a:pathLst>
                <a:path w="5341" h="3587" extrusionOk="0">
                  <a:moveTo>
                    <a:pt x="2617" y="0"/>
                  </a:moveTo>
                  <a:lnTo>
                    <a:pt x="2563" y="54"/>
                  </a:lnTo>
                  <a:lnTo>
                    <a:pt x="2509" y="135"/>
                  </a:lnTo>
                  <a:lnTo>
                    <a:pt x="2509" y="216"/>
                  </a:lnTo>
                  <a:lnTo>
                    <a:pt x="2536" y="297"/>
                  </a:lnTo>
                  <a:lnTo>
                    <a:pt x="2590" y="378"/>
                  </a:lnTo>
                  <a:lnTo>
                    <a:pt x="2671" y="458"/>
                  </a:lnTo>
                  <a:lnTo>
                    <a:pt x="3075" y="836"/>
                  </a:lnTo>
                  <a:lnTo>
                    <a:pt x="3479" y="1213"/>
                  </a:lnTo>
                  <a:lnTo>
                    <a:pt x="3345" y="1240"/>
                  </a:lnTo>
                  <a:lnTo>
                    <a:pt x="2590" y="1537"/>
                  </a:lnTo>
                  <a:lnTo>
                    <a:pt x="2509" y="1564"/>
                  </a:lnTo>
                  <a:lnTo>
                    <a:pt x="2401" y="1564"/>
                  </a:lnTo>
                  <a:lnTo>
                    <a:pt x="2131" y="1537"/>
                  </a:lnTo>
                  <a:lnTo>
                    <a:pt x="1484" y="1456"/>
                  </a:lnTo>
                  <a:lnTo>
                    <a:pt x="1160" y="1429"/>
                  </a:lnTo>
                  <a:lnTo>
                    <a:pt x="1026" y="1429"/>
                  </a:lnTo>
                  <a:lnTo>
                    <a:pt x="891" y="1456"/>
                  </a:lnTo>
                  <a:lnTo>
                    <a:pt x="810" y="1483"/>
                  </a:lnTo>
                  <a:lnTo>
                    <a:pt x="756" y="1510"/>
                  </a:lnTo>
                  <a:lnTo>
                    <a:pt x="675" y="1564"/>
                  </a:lnTo>
                  <a:lnTo>
                    <a:pt x="648" y="1591"/>
                  </a:lnTo>
                  <a:lnTo>
                    <a:pt x="702" y="1618"/>
                  </a:lnTo>
                  <a:lnTo>
                    <a:pt x="675" y="1591"/>
                  </a:lnTo>
                  <a:lnTo>
                    <a:pt x="783" y="1618"/>
                  </a:lnTo>
                  <a:lnTo>
                    <a:pt x="810" y="1591"/>
                  </a:lnTo>
                  <a:lnTo>
                    <a:pt x="891" y="1537"/>
                  </a:lnTo>
                  <a:lnTo>
                    <a:pt x="999" y="1510"/>
                  </a:lnTo>
                  <a:lnTo>
                    <a:pt x="1080" y="1510"/>
                  </a:lnTo>
                  <a:lnTo>
                    <a:pt x="1160" y="1537"/>
                  </a:lnTo>
                  <a:lnTo>
                    <a:pt x="1214" y="1591"/>
                  </a:lnTo>
                  <a:lnTo>
                    <a:pt x="1214" y="1645"/>
                  </a:lnTo>
                  <a:lnTo>
                    <a:pt x="1187" y="1753"/>
                  </a:lnTo>
                  <a:lnTo>
                    <a:pt x="1214" y="1753"/>
                  </a:lnTo>
                  <a:lnTo>
                    <a:pt x="1781" y="1915"/>
                  </a:lnTo>
                  <a:lnTo>
                    <a:pt x="1915" y="1968"/>
                  </a:lnTo>
                  <a:lnTo>
                    <a:pt x="2050" y="1995"/>
                  </a:lnTo>
                  <a:lnTo>
                    <a:pt x="2320" y="2049"/>
                  </a:lnTo>
                  <a:lnTo>
                    <a:pt x="2751" y="2049"/>
                  </a:lnTo>
                  <a:lnTo>
                    <a:pt x="2886" y="2022"/>
                  </a:lnTo>
                  <a:lnTo>
                    <a:pt x="2751" y="2076"/>
                  </a:lnTo>
                  <a:lnTo>
                    <a:pt x="2617" y="2130"/>
                  </a:lnTo>
                  <a:lnTo>
                    <a:pt x="2455" y="2157"/>
                  </a:lnTo>
                  <a:lnTo>
                    <a:pt x="2320" y="2157"/>
                  </a:lnTo>
                  <a:lnTo>
                    <a:pt x="2104" y="2130"/>
                  </a:lnTo>
                  <a:lnTo>
                    <a:pt x="1915" y="2076"/>
                  </a:lnTo>
                  <a:lnTo>
                    <a:pt x="1862" y="2103"/>
                  </a:lnTo>
                  <a:lnTo>
                    <a:pt x="1619" y="2157"/>
                  </a:lnTo>
                  <a:lnTo>
                    <a:pt x="1241" y="2211"/>
                  </a:lnTo>
                  <a:lnTo>
                    <a:pt x="810" y="2265"/>
                  </a:lnTo>
                  <a:lnTo>
                    <a:pt x="459" y="2319"/>
                  </a:lnTo>
                  <a:lnTo>
                    <a:pt x="244" y="2373"/>
                  </a:lnTo>
                  <a:lnTo>
                    <a:pt x="136" y="2454"/>
                  </a:lnTo>
                  <a:lnTo>
                    <a:pt x="55" y="2481"/>
                  </a:lnTo>
                  <a:lnTo>
                    <a:pt x="1" y="2562"/>
                  </a:lnTo>
                  <a:lnTo>
                    <a:pt x="1" y="2616"/>
                  </a:lnTo>
                  <a:lnTo>
                    <a:pt x="136" y="2616"/>
                  </a:lnTo>
                  <a:lnTo>
                    <a:pt x="163" y="2562"/>
                  </a:lnTo>
                  <a:lnTo>
                    <a:pt x="217" y="2508"/>
                  </a:lnTo>
                  <a:lnTo>
                    <a:pt x="325" y="2454"/>
                  </a:lnTo>
                  <a:lnTo>
                    <a:pt x="378" y="2427"/>
                  </a:lnTo>
                  <a:lnTo>
                    <a:pt x="486" y="2427"/>
                  </a:lnTo>
                  <a:lnTo>
                    <a:pt x="513" y="2454"/>
                  </a:lnTo>
                  <a:lnTo>
                    <a:pt x="540" y="2481"/>
                  </a:lnTo>
                  <a:lnTo>
                    <a:pt x="567" y="2562"/>
                  </a:lnTo>
                  <a:lnTo>
                    <a:pt x="567" y="2643"/>
                  </a:lnTo>
                  <a:lnTo>
                    <a:pt x="810" y="2670"/>
                  </a:lnTo>
                  <a:lnTo>
                    <a:pt x="1241" y="2643"/>
                  </a:lnTo>
                  <a:lnTo>
                    <a:pt x="1969" y="2643"/>
                  </a:lnTo>
                  <a:lnTo>
                    <a:pt x="2077" y="2616"/>
                  </a:lnTo>
                  <a:lnTo>
                    <a:pt x="2212" y="2589"/>
                  </a:lnTo>
                  <a:lnTo>
                    <a:pt x="2671" y="2481"/>
                  </a:lnTo>
                  <a:lnTo>
                    <a:pt x="2455" y="2616"/>
                  </a:lnTo>
                  <a:lnTo>
                    <a:pt x="2239" y="2723"/>
                  </a:lnTo>
                  <a:lnTo>
                    <a:pt x="2104" y="2750"/>
                  </a:lnTo>
                  <a:lnTo>
                    <a:pt x="1969" y="2777"/>
                  </a:lnTo>
                  <a:lnTo>
                    <a:pt x="1727" y="2777"/>
                  </a:lnTo>
                  <a:lnTo>
                    <a:pt x="1241" y="2723"/>
                  </a:lnTo>
                  <a:lnTo>
                    <a:pt x="837" y="2697"/>
                  </a:lnTo>
                  <a:lnTo>
                    <a:pt x="621" y="2723"/>
                  </a:lnTo>
                  <a:lnTo>
                    <a:pt x="486" y="2777"/>
                  </a:lnTo>
                  <a:lnTo>
                    <a:pt x="378" y="2831"/>
                  </a:lnTo>
                  <a:lnTo>
                    <a:pt x="298" y="2885"/>
                  </a:lnTo>
                  <a:lnTo>
                    <a:pt x="271" y="2939"/>
                  </a:lnTo>
                  <a:lnTo>
                    <a:pt x="217" y="3020"/>
                  </a:lnTo>
                  <a:lnTo>
                    <a:pt x="217" y="3047"/>
                  </a:lnTo>
                  <a:lnTo>
                    <a:pt x="244" y="3047"/>
                  </a:lnTo>
                  <a:lnTo>
                    <a:pt x="244" y="3020"/>
                  </a:lnTo>
                  <a:lnTo>
                    <a:pt x="298" y="2939"/>
                  </a:lnTo>
                  <a:lnTo>
                    <a:pt x="405" y="2885"/>
                  </a:lnTo>
                  <a:lnTo>
                    <a:pt x="486" y="2858"/>
                  </a:lnTo>
                  <a:lnTo>
                    <a:pt x="594" y="2885"/>
                  </a:lnTo>
                  <a:lnTo>
                    <a:pt x="648" y="2885"/>
                  </a:lnTo>
                  <a:lnTo>
                    <a:pt x="675" y="2939"/>
                  </a:lnTo>
                  <a:lnTo>
                    <a:pt x="675" y="3020"/>
                  </a:lnTo>
                  <a:lnTo>
                    <a:pt x="864" y="3020"/>
                  </a:lnTo>
                  <a:lnTo>
                    <a:pt x="1511" y="2993"/>
                  </a:lnTo>
                  <a:lnTo>
                    <a:pt x="2158" y="2966"/>
                  </a:lnTo>
                  <a:lnTo>
                    <a:pt x="2320" y="2939"/>
                  </a:lnTo>
                  <a:lnTo>
                    <a:pt x="2482" y="2912"/>
                  </a:lnTo>
                  <a:lnTo>
                    <a:pt x="2778" y="2831"/>
                  </a:lnTo>
                  <a:lnTo>
                    <a:pt x="2644" y="2939"/>
                  </a:lnTo>
                  <a:lnTo>
                    <a:pt x="2509" y="2993"/>
                  </a:lnTo>
                  <a:lnTo>
                    <a:pt x="2347" y="3074"/>
                  </a:lnTo>
                  <a:lnTo>
                    <a:pt x="2185" y="3101"/>
                  </a:lnTo>
                  <a:lnTo>
                    <a:pt x="1592" y="3128"/>
                  </a:lnTo>
                  <a:lnTo>
                    <a:pt x="1376" y="3209"/>
                  </a:lnTo>
                  <a:lnTo>
                    <a:pt x="1187" y="3290"/>
                  </a:lnTo>
                  <a:lnTo>
                    <a:pt x="1080" y="3398"/>
                  </a:lnTo>
                  <a:lnTo>
                    <a:pt x="999" y="3479"/>
                  </a:lnTo>
                  <a:lnTo>
                    <a:pt x="999" y="3559"/>
                  </a:lnTo>
                  <a:lnTo>
                    <a:pt x="999" y="3586"/>
                  </a:lnTo>
                  <a:lnTo>
                    <a:pt x="1026" y="3559"/>
                  </a:lnTo>
                  <a:lnTo>
                    <a:pt x="1053" y="3532"/>
                  </a:lnTo>
                  <a:lnTo>
                    <a:pt x="1080" y="3479"/>
                  </a:lnTo>
                  <a:lnTo>
                    <a:pt x="1187" y="3398"/>
                  </a:lnTo>
                  <a:lnTo>
                    <a:pt x="1241" y="3398"/>
                  </a:lnTo>
                  <a:lnTo>
                    <a:pt x="1349" y="3371"/>
                  </a:lnTo>
                  <a:lnTo>
                    <a:pt x="1403" y="3398"/>
                  </a:lnTo>
                  <a:lnTo>
                    <a:pt x="1457" y="3452"/>
                  </a:lnTo>
                  <a:lnTo>
                    <a:pt x="1457" y="3505"/>
                  </a:lnTo>
                  <a:lnTo>
                    <a:pt x="1969" y="3452"/>
                  </a:lnTo>
                  <a:lnTo>
                    <a:pt x="2401" y="3398"/>
                  </a:lnTo>
                  <a:lnTo>
                    <a:pt x="2751" y="3317"/>
                  </a:lnTo>
                  <a:lnTo>
                    <a:pt x="2967" y="3263"/>
                  </a:lnTo>
                  <a:lnTo>
                    <a:pt x="3237" y="3128"/>
                  </a:lnTo>
                  <a:lnTo>
                    <a:pt x="3992" y="2697"/>
                  </a:lnTo>
                  <a:lnTo>
                    <a:pt x="4612" y="2319"/>
                  </a:lnTo>
                  <a:lnTo>
                    <a:pt x="4774" y="2184"/>
                  </a:lnTo>
                  <a:lnTo>
                    <a:pt x="4909" y="2076"/>
                  </a:lnTo>
                  <a:lnTo>
                    <a:pt x="5016" y="1915"/>
                  </a:lnTo>
                  <a:lnTo>
                    <a:pt x="5124" y="1780"/>
                  </a:lnTo>
                  <a:lnTo>
                    <a:pt x="5232" y="1591"/>
                  </a:lnTo>
                  <a:lnTo>
                    <a:pt x="5286" y="1429"/>
                  </a:lnTo>
                  <a:lnTo>
                    <a:pt x="5340" y="1240"/>
                  </a:lnTo>
                  <a:lnTo>
                    <a:pt x="5340" y="1025"/>
                  </a:lnTo>
                  <a:lnTo>
                    <a:pt x="5016" y="1133"/>
                  </a:lnTo>
                  <a:lnTo>
                    <a:pt x="4936" y="1160"/>
                  </a:lnTo>
                  <a:lnTo>
                    <a:pt x="4720" y="917"/>
                  </a:lnTo>
                  <a:lnTo>
                    <a:pt x="4423" y="647"/>
                  </a:lnTo>
                  <a:lnTo>
                    <a:pt x="4261" y="512"/>
                  </a:lnTo>
                  <a:lnTo>
                    <a:pt x="4100" y="431"/>
                  </a:lnTo>
                  <a:lnTo>
                    <a:pt x="3938" y="351"/>
                  </a:lnTo>
                  <a:lnTo>
                    <a:pt x="3749" y="351"/>
                  </a:lnTo>
                  <a:lnTo>
                    <a:pt x="3560" y="324"/>
                  </a:lnTo>
                  <a:lnTo>
                    <a:pt x="3372" y="297"/>
                  </a:lnTo>
                  <a:lnTo>
                    <a:pt x="3048" y="216"/>
                  </a:lnTo>
                  <a:lnTo>
                    <a:pt x="2994" y="297"/>
                  </a:lnTo>
                  <a:lnTo>
                    <a:pt x="2913" y="351"/>
                  </a:lnTo>
                  <a:lnTo>
                    <a:pt x="2886" y="378"/>
                  </a:lnTo>
                  <a:lnTo>
                    <a:pt x="2832" y="378"/>
                  </a:lnTo>
                  <a:lnTo>
                    <a:pt x="2751" y="324"/>
                  </a:lnTo>
                  <a:lnTo>
                    <a:pt x="2697" y="270"/>
                  </a:lnTo>
                  <a:lnTo>
                    <a:pt x="2644" y="216"/>
                  </a:lnTo>
                  <a:lnTo>
                    <a:pt x="2617" y="162"/>
                  </a:lnTo>
                  <a:lnTo>
                    <a:pt x="2590" y="54"/>
                  </a:lnTo>
                  <a:lnTo>
                    <a:pt x="2617" y="0"/>
                  </a:lnTo>
                  <a:close/>
                </a:path>
              </a:pathLst>
            </a:custGeom>
            <a:solidFill>
              <a:srgbClr val="FFD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6" name="Google Shape;11856;p75"/>
            <p:cNvSpPr/>
            <p:nvPr/>
          </p:nvSpPr>
          <p:spPr>
            <a:xfrm>
              <a:off x="2533274" y="3086341"/>
              <a:ext cx="6711" cy="62"/>
            </a:xfrm>
            <a:custGeom>
              <a:avLst/>
              <a:gdLst/>
              <a:ahLst/>
              <a:cxnLst/>
              <a:rect l="l" t="t" r="r" b="b"/>
              <a:pathLst>
                <a:path w="109" h="1" extrusionOk="0">
                  <a:moveTo>
                    <a:pt x="1" y="0"/>
                  </a:moveTo>
                  <a:lnTo>
                    <a:pt x="1" y="0"/>
                  </a:lnTo>
                  <a:lnTo>
                    <a:pt x="10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7" name="Google Shape;11857;p75"/>
            <p:cNvSpPr/>
            <p:nvPr/>
          </p:nvSpPr>
          <p:spPr>
            <a:xfrm>
              <a:off x="2533274" y="3074704"/>
              <a:ext cx="26660" cy="11698"/>
            </a:xfrm>
            <a:custGeom>
              <a:avLst/>
              <a:gdLst/>
              <a:ahLst/>
              <a:cxnLst/>
              <a:rect l="l" t="t" r="r" b="b"/>
              <a:pathLst>
                <a:path w="433" h="190" extrusionOk="0">
                  <a:moveTo>
                    <a:pt x="243" y="0"/>
                  </a:moveTo>
                  <a:lnTo>
                    <a:pt x="162" y="27"/>
                  </a:lnTo>
                  <a:lnTo>
                    <a:pt x="55" y="81"/>
                  </a:lnTo>
                  <a:lnTo>
                    <a:pt x="1" y="162"/>
                  </a:lnTo>
                  <a:lnTo>
                    <a:pt x="1" y="189"/>
                  </a:lnTo>
                  <a:lnTo>
                    <a:pt x="108" y="189"/>
                  </a:lnTo>
                  <a:lnTo>
                    <a:pt x="432" y="162"/>
                  </a:lnTo>
                  <a:lnTo>
                    <a:pt x="432" y="81"/>
                  </a:lnTo>
                  <a:lnTo>
                    <a:pt x="405" y="27"/>
                  </a:lnTo>
                  <a:lnTo>
                    <a:pt x="351" y="27"/>
                  </a:lnTo>
                  <a:lnTo>
                    <a:pt x="243" y="0"/>
                  </a:lnTo>
                  <a:close/>
                </a:path>
              </a:pathLst>
            </a:custGeom>
            <a:solidFill>
              <a:srgbClr val="F8B8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8" name="Google Shape;11858;p75"/>
            <p:cNvSpPr/>
            <p:nvPr/>
          </p:nvSpPr>
          <p:spPr>
            <a:xfrm>
              <a:off x="2581421" y="3114540"/>
              <a:ext cx="26660" cy="3386"/>
            </a:xfrm>
            <a:custGeom>
              <a:avLst/>
              <a:gdLst/>
              <a:ahLst/>
              <a:cxnLst/>
              <a:rect l="l" t="t" r="r" b="b"/>
              <a:pathLst>
                <a:path w="433" h="55" extrusionOk="0">
                  <a:moveTo>
                    <a:pt x="432" y="0"/>
                  </a:moveTo>
                  <a:lnTo>
                    <a:pt x="1" y="54"/>
                  </a:lnTo>
                  <a:lnTo>
                    <a:pt x="1" y="54"/>
                  </a:lnTo>
                  <a:lnTo>
                    <a:pt x="432" y="0"/>
                  </a:lnTo>
                  <a:lnTo>
                    <a:pt x="432" y="0"/>
                  </a:lnTo>
                  <a:close/>
                </a:path>
              </a:pathLst>
            </a:custGeom>
            <a:solidFill>
              <a:srgbClr val="FFD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9" name="Google Shape;11859;p75"/>
            <p:cNvSpPr/>
            <p:nvPr/>
          </p:nvSpPr>
          <p:spPr>
            <a:xfrm>
              <a:off x="2581421" y="3106228"/>
              <a:ext cx="26660" cy="11698"/>
            </a:xfrm>
            <a:custGeom>
              <a:avLst/>
              <a:gdLst/>
              <a:ahLst/>
              <a:cxnLst/>
              <a:rect l="l" t="t" r="r" b="b"/>
              <a:pathLst>
                <a:path w="433" h="190" extrusionOk="0">
                  <a:moveTo>
                    <a:pt x="324" y="1"/>
                  </a:moveTo>
                  <a:lnTo>
                    <a:pt x="216" y="28"/>
                  </a:lnTo>
                  <a:lnTo>
                    <a:pt x="162" y="28"/>
                  </a:lnTo>
                  <a:lnTo>
                    <a:pt x="55" y="109"/>
                  </a:lnTo>
                  <a:lnTo>
                    <a:pt x="28" y="162"/>
                  </a:lnTo>
                  <a:lnTo>
                    <a:pt x="1" y="189"/>
                  </a:lnTo>
                  <a:lnTo>
                    <a:pt x="432" y="135"/>
                  </a:lnTo>
                  <a:lnTo>
                    <a:pt x="432" y="82"/>
                  </a:lnTo>
                  <a:lnTo>
                    <a:pt x="378" y="28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F8B8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0" name="Google Shape;11860;p75"/>
            <p:cNvSpPr/>
            <p:nvPr/>
          </p:nvSpPr>
          <p:spPr>
            <a:xfrm>
              <a:off x="2526624" y="3048106"/>
              <a:ext cx="26660" cy="13361"/>
            </a:xfrm>
            <a:custGeom>
              <a:avLst/>
              <a:gdLst/>
              <a:ahLst/>
              <a:cxnLst/>
              <a:rect l="l" t="t" r="r" b="b"/>
              <a:pathLst>
                <a:path w="433" h="217" extrusionOk="0">
                  <a:moveTo>
                    <a:pt x="243" y="1"/>
                  </a:moveTo>
                  <a:lnTo>
                    <a:pt x="190" y="28"/>
                  </a:lnTo>
                  <a:lnTo>
                    <a:pt x="82" y="82"/>
                  </a:lnTo>
                  <a:lnTo>
                    <a:pt x="28" y="136"/>
                  </a:lnTo>
                  <a:lnTo>
                    <a:pt x="1" y="190"/>
                  </a:lnTo>
                  <a:lnTo>
                    <a:pt x="432" y="217"/>
                  </a:lnTo>
                  <a:lnTo>
                    <a:pt x="432" y="136"/>
                  </a:lnTo>
                  <a:lnTo>
                    <a:pt x="405" y="55"/>
                  </a:lnTo>
                  <a:lnTo>
                    <a:pt x="378" y="28"/>
                  </a:lnTo>
                  <a:lnTo>
                    <a:pt x="351" y="1"/>
                  </a:lnTo>
                  <a:close/>
                </a:path>
              </a:pathLst>
            </a:custGeom>
            <a:solidFill>
              <a:srgbClr val="F8B8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1" name="Google Shape;11861;p75"/>
            <p:cNvSpPr/>
            <p:nvPr/>
          </p:nvSpPr>
          <p:spPr>
            <a:xfrm>
              <a:off x="2566460" y="2991708"/>
              <a:ext cx="26660" cy="14962"/>
            </a:xfrm>
            <a:custGeom>
              <a:avLst/>
              <a:gdLst/>
              <a:ahLst/>
              <a:cxnLst/>
              <a:rect l="l" t="t" r="r" b="b"/>
              <a:pathLst>
                <a:path w="433" h="243" extrusionOk="0">
                  <a:moveTo>
                    <a:pt x="217" y="0"/>
                  </a:moveTo>
                  <a:lnTo>
                    <a:pt x="109" y="27"/>
                  </a:lnTo>
                  <a:lnTo>
                    <a:pt x="28" y="81"/>
                  </a:lnTo>
                  <a:lnTo>
                    <a:pt x="1" y="108"/>
                  </a:lnTo>
                  <a:lnTo>
                    <a:pt x="163" y="162"/>
                  </a:lnTo>
                  <a:lnTo>
                    <a:pt x="405" y="243"/>
                  </a:lnTo>
                  <a:lnTo>
                    <a:pt x="432" y="135"/>
                  </a:lnTo>
                  <a:lnTo>
                    <a:pt x="432" y="81"/>
                  </a:lnTo>
                  <a:lnTo>
                    <a:pt x="378" y="27"/>
                  </a:lnTo>
                  <a:lnTo>
                    <a:pt x="298" y="0"/>
                  </a:lnTo>
                  <a:close/>
                </a:path>
              </a:pathLst>
            </a:custGeom>
            <a:solidFill>
              <a:srgbClr val="F8B8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2" name="Google Shape;11862;p75"/>
            <p:cNvSpPr/>
            <p:nvPr/>
          </p:nvSpPr>
          <p:spPr>
            <a:xfrm>
              <a:off x="2677716" y="2898737"/>
              <a:ext cx="28261" cy="23273"/>
            </a:xfrm>
            <a:custGeom>
              <a:avLst/>
              <a:gdLst/>
              <a:ahLst/>
              <a:cxnLst/>
              <a:rect l="l" t="t" r="r" b="b"/>
              <a:pathLst>
                <a:path w="459" h="378" extrusionOk="0">
                  <a:moveTo>
                    <a:pt x="28" y="0"/>
                  </a:moveTo>
                  <a:lnTo>
                    <a:pt x="1" y="54"/>
                  </a:lnTo>
                  <a:lnTo>
                    <a:pt x="28" y="162"/>
                  </a:lnTo>
                  <a:lnTo>
                    <a:pt x="55" y="216"/>
                  </a:lnTo>
                  <a:lnTo>
                    <a:pt x="108" y="270"/>
                  </a:lnTo>
                  <a:lnTo>
                    <a:pt x="162" y="324"/>
                  </a:lnTo>
                  <a:lnTo>
                    <a:pt x="243" y="378"/>
                  </a:lnTo>
                  <a:lnTo>
                    <a:pt x="297" y="378"/>
                  </a:lnTo>
                  <a:lnTo>
                    <a:pt x="324" y="351"/>
                  </a:lnTo>
                  <a:lnTo>
                    <a:pt x="405" y="297"/>
                  </a:lnTo>
                  <a:lnTo>
                    <a:pt x="459" y="216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8B8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3" name="Google Shape;11863;p75"/>
            <p:cNvSpPr/>
            <p:nvPr/>
          </p:nvSpPr>
          <p:spPr>
            <a:xfrm>
              <a:off x="2564797" y="3051431"/>
              <a:ext cx="117968" cy="18348"/>
            </a:xfrm>
            <a:custGeom>
              <a:avLst/>
              <a:gdLst/>
              <a:ahLst/>
              <a:cxnLst/>
              <a:rect l="l" t="t" r="r" b="b"/>
              <a:pathLst>
                <a:path w="1916" h="298" extrusionOk="0">
                  <a:moveTo>
                    <a:pt x="1916" y="1"/>
                  </a:moveTo>
                  <a:lnTo>
                    <a:pt x="1457" y="109"/>
                  </a:lnTo>
                  <a:lnTo>
                    <a:pt x="1322" y="136"/>
                  </a:lnTo>
                  <a:lnTo>
                    <a:pt x="1214" y="163"/>
                  </a:lnTo>
                  <a:lnTo>
                    <a:pt x="486" y="163"/>
                  </a:lnTo>
                  <a:lnTo>
                    <a:pt x="55" y="190"/>
                  </a:lnTo>
                  <a:lnTo>
                    <a:pt x="1" y="190"/>
                  </a:lnTo>
                  <a:lnTo>
                    <a:pt x="82" y="217"/>
                  </a:lnTo>
                  <a:lnTo>
                    <a:pt x="486" y="243"/>
                  </a:lnTo>
                  <a:lnTo>
                    <a:pt x="972" y="297"/>
                  </a:lnTo>
                  <a:lnTo>
                    <a:pt x="1214" y="297"/>
                  </a:lnTo>
                  <a:lnTo>
                    <a:pt x="1349" y="270"/>
                  </a:lnTo>
                  <a:lnTo>
                    <a:pt x="1484" y="243"/>
                  </a:lnTo>
                  <a:lnTo>
                    <a:pt x="1700" y="136"/>
                  </a:lnTo>
                  <a:lnTo>
                    <a:pt x="1916" y="1"/>
                  </a:lnTo>
                  <a:close/>
                </a:path>
              </a:pathLst>
            </a:custGeom>
            <a:solidFill>
              <a:srgbClr val="E39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4" name="Google Shape;11864;p75"/>
            <p:cNvSpPr/>
            <p:nvPr/>
          </p:nvSpPr>
          <p:spPr>
            <a:xfrm>
              <a:off x="2531611" y="3073042"/>
              <a:ext cx="157804" cy="18286"/>
            </a:xfrm>
            <a:custGeom>
              <a:avLst/>
              <a:gdLst/>
              <a:ahLst/>
              <a:cxnLst/>
              <a:rect l="l" t="t" r="r" b="b"/>
              <a:pathLst>
                <a:path w="2563" h="297" extrusionOk="0">
                  <a:moveTo>
                    <a:pt x="2562" y="0"/>
                  </a:moveTo>
                  <a:lnTo>
                    <a:pt x="2266" y="81"/>
                  </a:lnTo>
                  <a:lnTo>
                    <a:pt x="2104" y="108"/>
                  </a:lnTo>
                  <a:lnTo>
                    <a:pt x="1942" y="135"/>
                  </a:lnTo>
                  <a:lnTo>
                    <a:pt x="1295" y="162"/>
                  </a:lnTo>
                  <a:lnTo>
                    <a:pt x="648" y="189"/>
                  </a:lnTo>
                  <a:lnTo>
                    <a:pt x="459" y="189"/>
                  </a:lnTo>
                  <a:lnTo>
                    <a:pt x="135" y="216"/>
                  </a:lnTo>
                  <a:lnTo>
                    <a:pt x="1" y="216"/>
                  </a:lnTo>
                  <a:lnTo>
                    <a:pt x="648" y="270"/>
                  </a:lnTo>
                  <a:lnTo>
                    <a:pt x="1295" y="297"/>
                  </a:lnTo>
                  <a:lnTo>
                    <a:pt x="1376" y="297"/>
                  </a:lnTo>
                  <a:lnTo>
                    <a:pt x="1969" y="270"/>
                  </a:lnTo>
                  <a:lnTo>
                    <a:pt x="2131" y="243"/>
                  </a:lnTo>
                  <a:lnTo>
                    <a:pt x="2293" y="162"/>
                  </a:lnTo>
                  <a:lnTo>
                    <a:pt x="2428" y="108"/>
                  </a:lnTo>
                  <a:lnTo>
                    <a:pt x="2562" y="0"/>
                  </a:lnTo>
                  <a:close/>
                </a:path>
              </a:pathLst>
            </a:custGeom>
            <a:solidFill>
              <a:srgbClr val="E39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5" name="Google Shape;11865;p75"/>
            <p:cNvSpPr/>
            <p:nvPr/>
          </p:nvSpPr>
          <p:spPr>
            <a:xfrm>
              <a:off x="2559872" y="2996633"/>
              <a:ext cx="136193" cy="34972"/>
            </a:xfrm>
            <a:custGeom>
              <a:avLst/>
              <a:gdLst/>
              <a:ahLst/>
              <a:cxnLst/>
              <a:rect l="l" t="t" r="r" b="b"/>
              <a:pathLst>
                <a:path w="2212" h="568" extrusionOk="0">
                  <a:moveTo>
                    <a:pt x="0" y="1"/>
                  </a:moveTo>
                  <a:lnTo>
                    <a:pt x="27" y="28"/>
                  </a:lnTo>
                  <a:lnTo>
                    <a:pt x="270" y="163"/>
                  </a:lnTo>
                  <a:lnTo>
                    <a:pt x="512" y="271"/>
                  </a:lnTo>
                  <a:lnTo>
                    <a:pt x="782" y="378"/>
                  </a:lnTo>
                  <a:lnTo>
                    <a:pt x="1052" y="459"/>
                  </a:lnTo>
                  <a:lnTo>
                    <a:pt x="1240" y="486"/>
                  </a:lnTo>
                  <a:lnTo>
                    <a:pt x="1429" y="540"/>
                  </a:lnTo>
                  <a:lnTo>
                    <a:pt x="1645" y="567"/>
                  </a:lnTo>
                  <a:lnTo>
                    <a:pt x="1780" y="567"/>
                  </a:lnTo>
                  <a:lnTo>
                    <a:pt x="1942" y="540"/>
                  </a:lnTo>
                  <a:lnTo>
                    <a:pt x="2076" y="486"/>
                  </a:lnTo>
                  <a:lnTo>
                    <a:pt x="2211" y="432"/>
                  </a:lnTo>
                  <a:lnTo>
                    <a:pt x="2076" y="459"/>
                  </a:lnTo>
                  <a:lnTo>
                    <a:pt x="1645" y="459"/>
                  </a:lnTo>
                  <a:lnTo>
                    <a:pt x="1375" y="405"/>
                  </a:lnTo>
                  <a:lnTo>
                    <a:pt x="1240" y="378"/>
                  </a:lnTo>
                  <a:lnTo>
                    <a:pt x="1106" y="325"/>
                  </a:lnTo>
                  <a:lnTo>
                    <a:pt x="539" y="163"/>
                  </a:lnTo>
                  <a:lnTo>
                    <a:pt x="512" y="163"/>
                  </a:lnTo>
                  <a:lnTo>
                    <a:pt x="270" y="82"/>
                  </a:lnTo>
                  <a:lnTo>
                    <a:pt x="108" y="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9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6" name="Google Shape;11866;p75"/>
            <p:cNvSpPr/>
            <p:nvPr/>
          </p:nvSpPr>
          <p:spPr>
            <a:xfrm>
              <a:off x="2802211" y="2956798"/>
              <a:ext cx="78132" cy="96357"/>
            </a:xfrm>
            <a:custGeom>
              <a:avLst/>
              <a:gdLst/>
              <a:ahLst/>
              <a:cxnLst/>
              <a:rect l="l" t="t" r="r" b="b"/>
              <a:pathLst>
                <a:path w="1269" h="1565" extrusionOk="0">
                  <a:moveTo>
                    <a:pt x="1134" y="1"/>
                  </a:moveTo>
                  <a:lnTo>
                    <a:pt x="729" y="82"/>
                  </a:lnTo>
                  <a:lnTo>
                    <a:pt x="729" y="297"/>
                  </a:lnTo>
                  <a:lnTo>
                    <a:pt x="675" y="486"/>
                  </a:lnTo>
                  <a:lnTo>
                    <a:pt x="621" y="648"/>
                  </a:lnTo>
                  <a:lnTo>
                    <a:pt x="513" y="837"/>
                  </a:lnTo>
                  <a:lnTo>
                    <a:pt x="405" y="972"/>
                  </a:lnTo>
                  <a:lnTo>
                    <a:pt x="298" y="1133"/>
                  </a:lnTo>
                  <a:lnTo>
                    <a:pt x="163" y="1241"/>
                  </a:lnTo>
                  <a:lnTo>
                    <a:pt x="1" y="1376"/>
                  </a:lnTo>
                  <a:lnTo>
                    <a:pt x="298" y="1430"/>
                  </a:lnTo>
                  <a:lnTo>
                    <a:pt x="1160" y="1565"/>
                  </a:lnTo>
                  <a:lnTo>
                    <a:pt x="1214" y="1349"/>
                  </a:lnTo>
                  <a:lnTo>
                    <a:pt x="1241" y="1133"/>
                  </a:lnTo>
                  <a:lnTo>
                    <a:pt x="1268" y="945"/>
                  </a:lnTo>
                  <a:lnTo>
                    <a:pt x="1241" y="729"/>
                  </a:lnTo>
                  <a:lnTo>
                    <a:pt x="1214" y="324"/>
                  </a:lnTo>
                  <a:lnTo>
                    <a:pt x="1134" y="1"/>
                  </a:lnTo>
                  <a:close/>
                </a:path>
              </a:pathLst>
            </a:custGeom>
            <a:solidFill>
              <a:srgbClr val="F8B8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7" name="Google Shape;11867;p75"/>
            <p:cNvSpPr/>
            <p:nvPr/>
          </p:nvSpPr>
          <p:spPr>
            <a:xfrm>
              <a:off x="2850358" y="2332540"/>
              <a:ext cx="699066" cy="763776"/>
            </a:xfrm>
            <a:custGeom>
              <a:avLst/>
              <a:gdLst/>
              <a:ahLst/>
              <a:cxnLst/>
              <a:rect l="l" t="t" r="r" b="b"/>
              <a:pathLst>
                <a:path w="11354" h="12405" extrusionOk="0">
                  <a:moveTo>
                    <a:pt x="9223" y="1"/>
                  </a:moveTo>
                  <a:lnTo>
                    <a:pt x="9007" y="244"/>
                  </a:lnTo>
                  <a:lnTo>
                    <a:pt x="8792" y="513"/>
                  </a:lnTo>
                  <a:lnTo>
                    <a:pt x="8522" y="864"/>
                  </a:lnTo>
                  <a:lnTo>
                    <a:pt x="8225" y="1322"/>
                  </a:lnTo>
                  <a:lnTo>
                    <a:pt x="7929" y="1888"/>
                  </a:lnTo>
                  <a:lnTo>
                    <a:pt x="7659" y="2509"/>
                  </a:lnTo>
                  <a:lnTo>
                    <a:pt x="7551" y="2859"/>
                  </a:lnTo>
                  <a:lnTo>
                    <a:pt x="7443" y="3210"/>
                  </a:lnTo>
                  <a:lnTo>
                    <a:pt x="7309" y="3668"/>
                  </a:lnTo>
                  <a:lnTo>
                    <a:pt x="7228" y="4127"/>
                  </a:lnTo>
                  <a:lnTo>
                    <a:pt x="7093" y="5151"/>
                  </a:lnTo>
                  <a:lnTo>
                    <a:pt x="6931" y="6230"/>
                  </a:lnTo>
                  <a:lnTo>
                    <a:pt x="6823" y="6823"/>
                  </a:lnTo>
                  <a:lnTo>
                    <a:pt x="6688" y="7416"/>
                  </a:lnTo>
                  <a:lnTo>
                    <a:pt x="6634" y="7605"/>
                  </a:lnTo>
                  <a:lnTo>
                    <a:pt x="6607" y="7686"/>
                  </a:lnTo>
                  <a:lnTo>
                    <a:pt x="6500" y="8117"/>
                  </a:lnTo>
                  <a:lnTo>
                    <a:pt x="6338" y="8576"/>
                  </a:lnTo>
                  <a:lnTo>
                    <a:pt x="6607" y="8522"/>
                  </a:lnTo>
                  <a:lnTo>
                    <a:pt x="6850" y="8495"/>
                  </a:lnTo>
                  <a:lnTo>
                    <a:pt x="7174" y="8495"/>
                  </a:lnTo>
                  <a:lnTo>
                    <a:pt x="7470" y="8522"/>
                  </a:lnTo>
                  <a:lnTo>
                    <a:pt x="7767" y="8576"/>
                  </a:lnTo>
                  <a:lnTo>
                    <a:pt x="8064" y="8684"/>
                  </a:lnTo>
                  <a:lnTo>
                    <a:pt x="8198" y="8765"/>
                  </a:lnTo>
                  <a:lnTo>
                    <a:pt x="8333" y="8845"/>
                  </a:lnTo>
                  <a:lnTo>
                    <a:pt x="8468" y="8953"/>
                  </a:lnTo>
                  <a:lnTo>
                    <a:pt x="8549" y="9061"/>
                  </a:lnTo>
                  <a:lnTo>
                    <a:pt x="8306" y="8899"/>
                  </a:lnTo>
                  <a:lnTo>
                    <a:pt x="8037" y="8792"/>
                  </a:lnTo>
                  <a:lnTo>
                    <a:pt x="7740" y="8684"/>
                  </a:lnTo>
                  <a:lnTo>
                    <a:pt x="7443" y="8630"/>
                  </a:lnTo>
                  <a:lnTo>
                    <a:pt x="7147" y="8603"/>
                  </a:lnTo>
                  <a:lnTo>
                    <a:pt x="6257" y="8603"/>
                  </a:lnTo>
                  <a:lnTo>
                    <a:pt x="6338" y="8576"/>
                  </a:lnTo>
                  <a:lnTo>
                    <a:pt x="6041" y="8630"/>
                  </a:lnTo>
                  <a:lnTo>
                    <a:pt x="5610" y="8684"/>
                  </a:lnTo>
                  <a:lnTo>
                    <a:pt x="4774" y="8818"/>
                  </a:lnTo>
                  <a:lnTo>
                    <a:pt x="4154" y="8953"/>
                  </a:lnTo>
                  <a:lnTo>
                    <a:pt x="4100" y="8953"/>
                  </a:lnTo>
                  <a:lnTo>
                    <a:pt x="3965" y="8980"/>
                  </a:lnTo>
                  <a:lnTo>
                    <a:pt x="2509" y="9277"/>
                  </a:lnTo>
                  <a:lnTo>
                    <a:pt x="1134" y="9547"/>
                  </a:lnTo>
                  <a:lnTo>
                    <a:pt x="244" y="9762"/>
                  </a:lnTo>
                  <a:lnTo>
                    <a:pt x="352" y="10140"/>
                  </a:lnTo>
                  <a:lnTo>
                    <a:pt x="432" y="10463"/>
                  </a:lnTo>
                  <a:lnTo>
                    <a:pt x="459" y="10868"/>
                  </a:lnTo>
                  <a:lnTo>
                    <a:pt x="486" y="11084"/>
                  </a:lnTo>
                  <a:lnTo>
                    <a:pt x="459" y="11272"/>
                  </a:lnTo>
                  <a:lnTo>
                    <a:pt x="432" y="11488"/>
                  </a:lnTo>
                  <a:lnTo>
                    <a:pt x="378" y="11704"/>
                  </a:lnTo>
                  <a:lnTo>
                    <a:pt x="271" y="11973"/>
                  </a:lnTo>
                  <a:lnTo>
                    <a:pt x="136" y="12216"/>
                  </a:lnTo>
                  <a:lnTo>
                    <a:pt x="1" y="12351"/>
                  </a:lnTo>
                  <a:lnTo>
                    <a:pt x="244" y="12405"/>
                  </a:lnTo>
                  <a:lnTo>
                    <a:pt x="1511" y="12405"/>
                  </a:lnTo>
                  <a:lnTo>
                    <a:pt x="2455" y="12378"/>
                  </a:lnTo>
                  <a:lnTo>
                    <a:pt x="3183" y="12351"/>
                  </a:lnTo>
                  <a:lnTo>
                    <a:pt x="3641" y="12297"/>
                  </a:lnTo>
                  <a:lnTo>
                    <a:pt x="4046" y="12270"/>
                  </a:lnTo>
                  <a:lnTo>
                    <a:pt x="4154" y="12270"/>
                  </a:lnTo>
                  <a:lnTo>
                    <a:pt x="5664" y="12135"/>
                  </a:lnTo>
                  <a:lnTo>
                    <a:pt x="7012" y="12000"/>
                  </a:lnTo>
                  <a:lnTo>
                    <a:pt x="8118" y="11839"/>
                  </a:lnTo>
                  <a:lnTo>
                    <a:pt x="8549" y="11758"/>
                  </a:lnTo>
                  <a:lnTo>
                    <a:pt x="8819" y="11704"/>
                  </a:lnTo>
                  <a:lnTo>
                    <a:pt x="8873" y="11677"/>
                  </a:lnTo>
                  <a:lnTo>
                    <a:pt x="8980" y="11623"/>
                  </a:lnTo>
                  <a:lnTo>
                    <a:pt x="9088" y="11542"/>
                  </a:lnTo>
                  <a:lnTo>
                    <a:pt x="9250" y="11380"/>
                  </a:lnTo>
                  <a:lnTo>
                    <a:pt x="9466" y="11084"/>
                  </a:lnTo>
                  <a:lnTo>
                    <a:pt x="9735" y="10598"/>
                  </a:lnTo>
                  <a:lnTo>
                    <a:pt x="10032" y="9951"/>
                  </a:lnTo>
                  <a:lnTo>
                    <a:pt x="10356" y="9061"/>
                  </a:lnTo>
                  <a:lnTo>
                    <a:pt x="10544" y="8468"/>
                  </a:lnTo>
                  <a:lnTo>
                    <a:pt x="10733" y="7767"/>
                  </a:lnTo>
                  <a:lnTo>
                    <a:pt x="10949" y="6958"/>
                  </a:lnTo>
                  <a:lnTo>
                    <a:pt x="11165" y="6041"/>
                  </a:lnTo>
                  <a:lnTo>
                    <a:pt x="11245" y="5502"/>
                  </a:lnTo>
                  <a:lnTo>
                    <a:pt x="11299" y="4989"/>
                  </a:lnTo>
                  <a:lnTo>
                    <a:pt x="11353" y="4504"/>
                  </a:lnTo>
                  <a:lnTo>
                    <a:pt x="11353" y="4046"/>
                  </a:lnTo>
                  <a:lnTo>
                    <a:pt x="11353" y="3614"/>
                  </a:lnTo>
                  <a:lnTo>
                    <a:pt x="11353" y="3237"/>
                  </a:lnTo>
                  <a:lnTo>
                    <a:pt x="11326" y="2859"/>
                  </a:lnTo>
                  <a:lnTo>
                    <a:pt x="11272" y="2536"/>
                  </a:lnTo>
                  <a:lnTo>
                    <a:pt x="11219" y="2239"/>
                  </a:lnTo>
                  <a:lnTo>
                    <a:pt x="11138" y="1942"/>
                  </a:lnTo>
                  <a:lnTo>
                    <a:pt x="11057" y="1700"/>
                  </a:lnTo>
                  <a:lnTo>
                    <a:pt x="10976" y="1457"/>
                  </a:lnTo>
                  <a:lnTo>
                    <a:pt x="10787" y="1053"/>
                  </a:lnTo>
                  <a:lnTo>
                    <a:pt x="10571" y="756"/>
                  </a:lnTo>
                  <a:lnTo>
                    <a:pt x="10329" y="513"/>
                  </a:lnTo>
                  <a:lnTo>
                    <a:pt x="10086" y="324"/>
                  </a:lnTo>
                  <a:lnTo>
                    <a:pt x="9870" y="190"/>
                  </a:lnTo>
                  <a:lnTo>
                    <a:pt x="9655" y="109"/>
                  </a:lnTo>
                  <a:lnTo>
                    <a:pt x="9493" y="55"/>
                  </a:lnTo>
                  <a:lnTo>
                    <a:pt x="9331" y="28"/>
                  </a:lnTo>
                  <a:lnTo>
                    <a:pt x="922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8" name="Google Shape;11868;p75"/>
            <p:cNvSpPr/>
            <p:nvPr/>
          </p:nvSpPr>
          <p:spPr>
            <a:xfrm>
              <a:off x="3235539" y="2855515"/>
              <a:ext cx="141180" cy="34972"/>
            </a:xfrm>
            <a:custGeom>
              <a:avLst/>
              <a:gdLst/>
              <a:ahLst/>
              <a:cxnLst/>
              <a:rect l="l" t="t" r="r" b="b"/>
              <a:pathLst>
                <a:path w="2293" h="568" extrusionOk="0">
                  <a:moveTo>
                    <a:pt x="594" y="1"/>
                  </a:moveTo>
                  <a:lnTo>
                    <a:pt x="351" y="28"/>
                  </a:lnTo>
                  <a:lnTo>
                    <a:pt x="82" y="82"/>
                  </a:lnTo>
                  <a:lnTo>
                    <a:pt x="1" y="109"/>
                  </a:lnTo>
                  <a:lnTo>
                    <a:pt x="891" y="109"/>
                  </a:lnTo>
                  <a:lnTo>
                    <a:pt x="1187" y="136"/>
                  </a:lnTo>
                  <a:lnTo>
                    <a:pt x="1484" y="190"/>
                  </a:lnTo>
                  <a:lnTo>
                    <a:pt x="1781" y="298"/>
                  </a:lnTo>
                  <a:lnTo>
                    <a:pt x="2050" y="405"/>
                  </a:lnTo>
                  <a:lnTo>
                    <a:pt x="2293" y="567"/>
                  </a:lnTo>
                  <a:lnTo>
                    <a:pt x="2212" y="459"/>
                  </a:lnTo>
                  <a:lnTo>
                    <a:pt x="2077" y="351"/>
                  </a:lnTo>
                  <a:lnTo>
                    <a:pt x="1942" y="271"/>
                  </a:lnTo>
                  <a:lnTo>
                    <a:pt x="1808" y="190"/>
                  </a:lnTo>
                  <a:lnTo>
                    <a:pt x="1511" y="82"/>
                  </a:lnTo>
                  <a:lnTo>
                    <a:pt x="1214" y="28"/>
                  </a:lnTo>
                  <a:lnTo>
                    <a:pt x="91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B0F55017-11AC-3FDD-1708-9076B9F44B46}"/>
              </a:ext>
            </a:extLst>
          </p:cNvPr>
          <p:cNvSpPr txBox="1"/>
          <p:nvPr/>
        </p:nvSpPr>
        <p:spPr>
          <a:xfrm>
            <a:off x="0" y="38182"/>
            <a:ext cx="9144000" cy="515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2000" b="1" dirty="0">
                <a:solidFill>
                  <a:srgbClr val="583F5C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b="1" dirty="0">
              <a:solidFill>
                <a:srgbClr val="583F5C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ADBF766-654F-431A-7AF5-928D1B60658D}"/>
              </a:ext>
            </a:extLst>
          </p:cNvPr>
          <p:cNvSpPr txBox="1"/>
          <p:nvPr/>
        </p:nvSpPr>
        <p:spPr>
          <a:xfrm>
            <a:off x="4811113" y="1149825"/>
            <a:ext cx="3466739" cy="276998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300000"/>
              </a:lnSpc>
            </a:pPr>
            <a:r>
              <a:rPr lang="fa-IR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</a:t>
            </a:r>
            <a:endParaRPr lang="en-US" sz="120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</p:cSld>
  <p:clrMapOvr>
    <a:masterClrMapping/>
  </p:clrMapOvr>
  <p:transition spd="slow">
    <p:push dir="u"/>
  </p:transition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74" name="Google Shape;11874;p76"/>
          <p:cNvGrpSpPr/>
          <p:nvPr/>
        </p:nvGrpSpPr>
        <p:grpSpPr>
          <a:xfrm>
            <a:off x="1058419" y="1243600"/>
            <a:ext cx="177500" cy="260400"/>
            <a:chOff x="270500" y="1319800"/>
            <a:chExt cx="177500" cy="260400"/>
          </a:xfrm>
        </p:grpSpPr>
        <p:sp>
          <p:nvSpPr>
            <p:cNvPr id="11875" name="Google Shape;11875;p76"/>
            <p:cNvSpPr/>
            <p:nvPr/>
          </p:nvSpPr>
          <p:spPr>
            <a:xfrm>
              <a:off x="335925" y="1319800"/>
              <a:ext cx="46650" cy="72550"/>
            </a:xfrm>
            <a:custGeom>
              <a:avLst/>
              <a:gdLst/>
              <a:ahLst/>
              <a:cxnLst/>
              <a:rect l="l" t="t" r="r" b="b"/>
              <a:pathLst>
                <a:path w="1866" h="2902" extrusionOk="0">
                  <a:moveTo>
                    <a:pt x="441" y="0"/>
                  </a:moveTo>
                  <a:lnTo>
                    <a:pt x="0" y="2021"/>
                  </a:lnTo>
                  <a:lnTo>
                    <a:pt x="467" y="2902"/>
                  </a:lnTo>
                  <a:lnTo>
                    <a:pt x="596" y="2850"/>
                  </a:lnTo>
                  <a:lnTo>
                    <a:pt x="700" y="2798"/>
                  </a:lnTo>
                  <a:lnTo>
                    <a:pt x="933" y="2772"/>
                  </a:lnTo>
                  <a:lnTo>
                    <a:pt x="1192" y="2824"/>
                  </a:lnTo>
                  <a:lnTo>
                    <a:pt x="1399" y="2902"/>
                  </a:lnTo>
                  <a:lnTo>
                    <a:pt x="1866" y="2021"/>
                  </a:lnTo>
                  <a:lnTo>
                    <a:pt x="14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6" name="Google Shape;11876;p76"/>
            <p:cNvSpPr/>
            <p:nvPr/>
          </p:nvSpPr>
          <p:spPr>
            <a:xfrm>
              <a:off x="351475" y="1438325"/>
              <a:ext cx="15550" cy="30475"/>
            </a:xfrm>
            <a:custGeom>
              <a:avLst/>
              <a:gdLst/>
              <a:ahLst/>
              <a:cxnLst/>
              <a:rect l="l" t="t" r="r" b="b"/>
              <a:pathLst>
                <a:path w="622" h="1219" extrusionOk="0">
                  <a:moveTo>
                    <a:pt x="0" y="0"/>
                  </a:moveTo>
                  <a:lnTo>
                    <a:pt x="0" y="1218"/>
                  </a:lnTo>
                  <a:lnTo>
                    <a:pt x="622" y="1218"/>
                  </a:lnTo>
                  <a:lnTo>
                    <a:pt x="622" y="0"/>
                  </a:lnTo>
                  <a:lnTo>
                    <a:pt x="466" y="52"/>
                  </a:lnTo>
                  <a:lnTo>
                    <a:pt x="156" y="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7" name="Google Shape;11877;p76"/>
            <p:cNvSpPr/>
            <p:nvPr/>
          </p:nvSpPr>
          <p:spPr>
            <a:xfrm>
              <a:off x="372850" y="1415650"/>
              <a:ext cx="75150" cy="57675"/>
            </a:xfrm>
            <a:custGeom>
              <a:avLst/>
              <a:gdLst/>
              <a:ahLst/>
              <a:cxnLst/>
              <a:rect l="l" t="t" r="r" b="b"/>
              <a:pathLst>
                <a:path w="3006" h="2307" extrusionOk="0">
                  <a:moveTo>
                    <a:pt x="466" y="1"/>
                  </a:moveTo>
                  <a:lnTo>
                    <a:pt x="441" y="208"/>
                  </a:lnTo>
                  <a:lnTo>
                    <a:pt x="363" y="389"/>
                  </a:lnTo>
                  <a:lnTo>
                    <a:pt x="259" y="545"/>
                  </a:lnTo>
                  <a:lnTo>
                    <a:pt x="156" y="700"/>
                  </a:lnTo>
                  <a:lnTo>
                    <a:pt x="0" y="804"/>
                  </a:lnTo>
                  <a:lnTo>
                    <a:pt x="518" y="1659"/>
                  </a:lnTo>
                  <a:lnTo>
                    <a:pt x="2487" y="2306"/>
                  </a:lnTo>
                  <a:lnTo>
                    <a:pt x="3006" y="1425"/>
                  </a:lnTo>
                  <a:lnTo>
                    <a:pt x="1451" y="52"/>
                  </a:lnTo>
                  <a:lnTo>
                    <a:pt x="46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8" name="Google Shape;11878;p76"/>
            <p:cNvSpPr/>
            <p:nvPr/>
          </p:nvSpPr>
          <p:spPr>
            <a:xfrm>
              <a:off x="270500" y="1415650"/>
              <a:ext cx="75150" cy="57675"/>
            </a:xfrm>
            <a:custGeom>
              <a:avLst/>
              <a:gdLst/>
              <a:ahLst/>
              <a:cxnLst/>
              <a:rect l="l" t="t" r="r" b="b"/>
              <a:pathLst>
                <a:path w="3006" h="2307" extrusionOk="0">
                  <a:moveTo>
                    <a:pt x="2540" y="1"/>
                  </a:moveTo>
                  <a:lnTo>
                    <a:pt x="1555" y="52"/>
                  </a:lnTo>
                  <a:lnTo>
                    <a:pt x="0" y="1425"/>
                  </a:lnTo>
                  <a:lnTo>
                    <a:pt x="519" y="2306"/>
                  </a:lnTo>
                  <a:lnTo>
                    <a:pt x="2488" y="1659"/>
                  </a:lnTo>
                  <a:lnTo>
                    <a:pt x="3006" y="804"/>
                  </a:lnTo>
                  <a:lnTo>
                    <a:pt x="2825" y="648"/>
                  </a:lnTo>
                  <a:lnTo>
                    <a:pt x="2669" y="467"/>
                  </a:lnTo>
                  <a:lnTo>
                    <a:pt x="2591" y="234"/>
                  </a:lnTo>
                  <a:lnTo>
                    <a:pt x="254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9" name="Google Shape;11879;p76"/>
            <p:cNvSpPr/>
            <p:nvPr/>
          </p:nvSpPr>
          <p:spPr>
            <a:xfrm>
              <a:off x="297700" y="1483650"/>
              <a:ext cx="123100" cy="96550"/>
            </a:xfrm>
            <a:custGeom>
              <a:avLst/>
              <a:gdLst/>
              <a:ahLst/>
              <a:cxnLst/>
              <a:rect l="l" t="t" r="r" b="b"/>
              <a:pathLst>
                <a:path w="4924" h="3862" extrusionOk="0">
                  <a:moveTo>
                    <a:pt x="1944" y="1"/>
                  </a:moveTo>
                  <a:lnTo>
                    <a:pt x="1555" y="3240"/>
                  </a:lnTo>
                  <a:lnTo>
                    <a:pt x="1" y="3240"/>
                  </a:lnTo>
                  <a:lnTo>
                    <a:pt x="1" y="3861"/>
                  </a:lnTo>
                  <a:lnTo>
                    <a:pt x="4923" y="3861"/>
                  </a:lnTo>
                  <a:lnTo>
                    <a:pt x="4923" y="3240"/>
                  </a:lnTo>
                  <a:lnTo>
                    <a:pt x="3369" y="3240"/>
                  </a:lnTo>
                  <a:lnTo>
                    <a:pt x="298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0" name="Google Shape;11880;p76"/>
            <p:cNvSpPr/>
            <p:nvPr/>
          </p:nvSpPr>
          <p:spPr>
            <a:xfrm>
              <a:off x="349525" y="1404650"/>
              <a:ext cx="20100" cy="20100"/>
            </a:xfrm>
            <a:custGeom>
              <a:avLst/>
              <a:gdLst/>
              <a:ahLst/>
              <a:cxnLst/>
              <a:rect l="l" t="t" r="r" b="b"/>
              <a:pathLst>
                <a:path w="804" h="804" extrusionOk="0">
                  <a:moveTo>
                    <a:pt x="311" y="0"/>
                  </a:moveTo>
                  <a:lnTo>
                    <a:pt x="234" y="26"/>
                  </a:lnTo>
                  <a:lnTo>
                    <a:pt x="104" y="104"/>
                  </a:lnTo>
                  <a:lnTo>
                    <a:pt x="26" y="233"/>
                  </a:lnTo>
                  <a:lnTo>
                    <a:pt x="0" y="311"/>
                  </a:lnTo>
                  <a:lnTo>
                    <a:pt x="0" y="389"/>
                  </a:lnTo>
                  <a:lnTo>
                    <a:pt x="0" y="466"/>
                  </a:lnTo>
                  <a:lnTo>
                    <a:pt x="26" y="544"/>
                  </a:lnTo>
                  <a:lnTo>
                    <a:pt x="104" y="674"/>
                  </a:lnTo>
                  <a:lnTo>
                    <a:pt x="234" y="751"/>
                  </a:lnTo>
                  <a:lnTo>
                    <a:pt x="311" y="777"/>
                  </a:lnTo>
                  <a:lnTo>
                    <a:pt x="389" y="803"/>
                  </a:lnTo>
                  <a:lnTo>
                    <a:pt x="467" y="777"/>
                  </a:lnTo>
                  <a:lnTo>
                    <a:pt x="544" y="751"/>
                  </a:lnTo>
                  <a:lnTo>
                    <a:pt x="674" y="674"/>
                  </a:lnTo>
                  <a:lnTo>
                    <a:pt x="752" y="544"/>
                  </a:lnTo>
                  <a:lnTo>
                    <a:pt x="778" y="466"/>
                  </a:lnTo>
                  <a:lnTo>
                    <a:pt x="804" y="389"/>
                  </a:lnTo>
                  <a:lnTo>
                    <a:pt x="778" y="311"/>
                  </a:lnTo>
                  <a:lnTo>
                    <a:pt x="752" y="233"/>
                  </a:lnTo>
                  <a:lnTo>
                    <a:pt x="674" y="104"/>
                  </a:lnTo>
                  <a:lnTo>
                    <a:pt x="544" y="26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81" name="Google Shape;11881;p76"/>
          <p:cNvGrpSpPr/>
          <p:nvPr/>
        </p:nvGrpSpPr>
        <p:grpSpPr>
          <a:xfrm>
            <a:off x="1775431" y="1243600"/>
            <a:ext cx="260425" cy="260400"/>
            <a:chOff x="992700" y="1319800"/>
            <a:chExt cx="260425" cy="260400"/>
          </a:xfrm>
        </p:grpSpPr>
        <p:sp>
          <p:nvSpPr>
            <p:cNvPr id="11882" name="Google Shape;11882;p76"/>
            <p:cNvSpPr/>
            <p:nvPr/>
          </p:nvSpPr>
          <p:spPr>
            <a:xfrm>
              <a:off x="1138450" y="1464875"/>
              <a:ext cx="114675" cy="115325"/>
            </a:xfrm>
            <a:custGeom>
              <a:avLst/>
              <a:gdLst/>
              <a:ahLst/>
              <a:cxnLst/>
              <a:rect l="l" t="t" r="r" b="b"/>
              <a:pathLst>
                <a:path w="4587" h="4613" extrusionOk="0">
                  <a:moveTo>
                    <a:pt x="2617" y="467"/>
                  </a:moveTo>
                  <a:lnTo>
                    <a:pt x="2617" y="830"/>
                  </a:lnTo>
                  <a:lnTo>
                    <a:pt x="2773" y="881"/>
                  </a:lnTo>
                  <a:lnTo>
                    <a:pt x="2902" y="959"/>
                  </a:lnTo>
                  <a:lnTo>
                    <a:pt x="3032" y="1037"/>
                  </a:lnTo>
                  <a:lnTo>
                    <a:pt x="3135" y="1141"/>
                  </a:lnTo>
                  <a:lnTo>
                    <a:pt x="3213" y="1270"/>
                  </a:lnTo>
                  <a:lnTo>
                    <a:pt x="3291" y="1400"/>
                  </a:lnTo>
                  <a:lnTo>
                    <a:pt x="3343" y="1555"/>
                  </a:lnTo>
                  <a:lnTo>
                    <a:pt x="3343" y="1711"/>
                  </a:lnTo>
                  <a:lnTo>
                    <a:pt x="2747" y="1711"/>
                  </a:lnTo>
                  <a:lnTo>
                    <a:pt x="2721" y="1607"/>
                  </a:lnTo>
                  <a:lnTo>
                    <a:pt x="2643" y="1529"/>
                  </a:lnTo>
                  <a:lnTo>
                    <a:pt x="2565" y="1451"/>
                  </a:lnTo>
                  <a:lnTo>
                    <a:pt x="2021" y="1451"/>
                  </a:lnTo>
                  <a:lnTo>
                    <a:pt x="1944" y="1529"/>
                  </a:lnTo>
                  <a:lnTo>
                    <a:pt x="1892" y="1607"/>
                  </a:lnTo>
                  <a:lnTo>
                    <a:pt x="1866" y="1711"/>
                  </a:lnTo>
                  <a:lnTo>
                    <a:pt x="1892" y="1814"/>
                  </a:lnTo>
                  <a:lnTo>
                    <a:pt x="1944" y="1918"/>
                  </a:lnTo>
                  <a:lnTo>
                    <a:pt x="2021" y="1970"/>
                  </a:lnTo>
                  <a:lnTo>
                    <a:pt x="2151" y="1996"/>
                  </a:lnTo>
                  <a:lnTo>
                    <a:pt x="2462" y="1996"/>
                  </a:lnTo>
                  <a:lnTo>
                    <a:pt x="2643" y="2021"/>
                  </a:lnTo>
                  <a:lnTo>
                    <a:pt x="2799" y="2073"/>
                  </a:lnTo>
                  <a:lnTo>
                    <a:pt x="2954" y="2151"/>
                  </a:lnTo>
                  <a:lnTo>
                    <a:pt x="3084" y="2255"/>
                  </a:lnTo>
                  <a:lnTo>
                    <a:pt x="3213" y="2384"/>
                  </a:lnTo>
                  <a:lnTo>
                    <a:pt x="3291" y="2540"/>
                  </a:lnTo>
                  <a:lnTo>
                    <a:pt x="3343" y="2695"/>
                  </a:lnTo>
                  <a:lnTo>
                    <a:pt x="3343" y="2876"/>
                  </a:lnTo>
                  <a:lnTo>
                    <a:pt x="3343" y="3058"/>
                  </a:lnTo>
                  <a:lnTo>
                    <a:pt x="3291" y="3187"/>
                  </a:lnTo>
                  <a:lnTo>
                    <a:pt x="3239" y="3343"/>
                  </a:lnTo>
                  <a:lnTo>
                    <a:pt x="3135" y="3472"/>
                  </a:lnTo>
                  <a:lnTo>
                    <a:pt x="3032" y="3576"/>
                  </a:lnTo>
                  <a:lnTo>
                    <a:pt x="2902" y="3654"/>
                  </a:lnTo>
                  <a:lnTo>
                    <a:pt x="2773" y="3731"/>
                  </a:lnTo>
                  <a:lnTo>
                    <a:pt x="2617" y="3757"/>
                  </a:lnTo>
                  <a:lnTo>
                    <a:pt x="2617" y="4146"/>
                  </a:lnTo>
                  <a:lnTo>
                    <a:pt x="1995" y="4146"/>
                  </a:lnTo>
                  <a:lnTo>
                    <a:pt x="1995" y="3757"/>
                  </a:lnTo>
                  <a:lnTo>
                    <a:pt x="1840" y="3731"/>
                  </a:lnTo>
                  <a:lnTo>
                    <a:pt x="1710" y="3654"/>
                  </a:lnTo>
                  <a:lnTo>
                    <a:pt x="1581" y="3576"/>
                  </a:lnTo>
                  <a:lnTo>
                    <a:pt x="1477" y="3472"/>
                  </a:lnTo>
                  <a:lnTo>
                    <a:pt x="1374" y="3343"/>
                  </a:lnTo>
                  <a:lnTo>
                    <a:pt x="1322" y="3213"/>
                  </a:lnTo>
                  <a:lnTo>
                    <a:pt x="1270" y="3058"/>
                  </a:lnTo>
                  <a:lnTo>
                    <a:pt x="1270" y="2902"/>
                  </a:lnTo>
                  <a:lnTo>
                    <a:pt x="1866" y="2902"/>
                  </a:lnTo>
                  <a:lnTo>
                    <a:pt x="1892" y="3006"/>
                  </a:lnTo>
                  <a:lnTo>
                    <a:pt x="1944" y="3084"/>
                  </a:lnTo>
                  <a:lnTo>
                    <a:pt x="2021" y="3136"/>
                  </a:lnTo>
                  <a:lnTo>
                    <a:pt x="2125" y="3161"/>
                  </a:lnTo>
                  <a:lnTo>
                    <a:pt x="2462" y="3161"/>
                  </a:lnTo>
                  <a:lnTo>
                    <a:pt x="2565" y="3136"/>
                  </a:lnTo>
                  <a:lnTo>
                    <a:pt x="2669" y="3084"/>
                  </a:lnTo>
                  <a:lnTo>
                    <a:pt x="2721" y="3006"/>
                  </a:lnTo>
                  <a:lnTo>
                    <a:pt x="2747" y="2876"/>
                  </a:lnTo>
                  <a:lnTo>
                    <a:pt x="2721" y="2773"/>
                  </a:lnTo>
                  <a:lnTo>
                    <a:pt x="2669" y="2695"/>
                  </a:lnTo>
                  <a:lnTo>
                    <a:pt x="2565" y="2617"/>
                  </a:lnTo>
                  <a:lnTo>
                    <a:pt x="2151" y="2617"/>
                  </a:lnTo>
                  <a:lnTo>
                    <a:pt x="1970" y="2591"/>
                  </a:lnTo>
                  <a:lnTo>
                    <a:pt x="1788" y="2540"/>
                  </a:lnTo>
                  <a:lnTo>
                    <a:pt x="1633" y="2462"/>
                  </a:lnTo>
                  <a:lnTo>
                    <a:pt x="1503" y="2358"/>
                  </a:lnTo>
                  <a:lnTo>
                    <a:pt x="1400" y="2203"/>
                  </a:lnTo>
                  <a:lnTo>
                    <a:pt x="1322" y="2073"/>
                  </a:lnTo>
                  <a:lnTo>
                    <a:pt x="1270" y="1892"/>
                  </a:lnTo>
                  <a:lnTo>
                    <a:pt x="1244" y="1711"/>
                  </a:lnTo>
                  <a:lnTo>
                    <a:pt x="1270" y="1555"/>
                  </a:lnTo>
                  <a:lnTo>
                    <a:pt x="1322" y="1400"/>
                  </a:lnTo>
                  <a:lnTo>
                    <a:pt x="1374" y="1270"/>
                  </a:lnTo>
                  <a:lnTo>
                    <a:pt x="1477" y="1141"/>
                  </a:lnTo>
                  <a:lnTo>
                    <a:pt x="1581" y="1037"/>
                  </a:lnTo>
                  <a:lnTo>
                    <a:pt x="1710" y="933"/>
                  </a:lnTo>
                  <a:lnTo>
                    <a:pt x="1840" y="881"/>
                  </a:lnTo>
                  <a:lnTo>
                    <a:pt x="1995" y="830"/>
                  </a:lnTo>
                  <a:lnTo>
                    <a:pt x="1995" y="467"/>
                  </a:lnTo>
                  <a:close/>
                  <a:moveTo>
                    <a:pt x="2280" y="1"/>
                  </a:moveTo>
                  <a:lnTo>
                    <a:pt x="2047" y="26"/>
                  </a:lnTo>
                  <a:lnTo>
                    <a:pt x="1840" y="52"/>
                  </a:lnTo>
                  <a:lnTo>
                    <a:pt x="1607" y="104"/>
                  </a:lnTo>
                  <a:lnTo>
                    <a:pt x="1400" y="182"/>
                  </a:lnTo>
                  <a:lnTo>
                    <a:pt x="1192" y="286"/>
                  </a:lnTo>
                  <a:lnTo>
                    <a:pt x="1011" y="415"/>
                  </a:lnTo>
                  <a:lnTo>
                    <a:pt x="830" y="545"/>
                  </a:lnTo>
                  <a:lnTo>
                    <a:pt x="674" y="674"/>
                  </a:lnTo>
                  <a:lnTo>
                    <a:pt x="519" y="856"/>
                  </a:lnTo>
                  <a:lnTo>
                    <a:pt x="389" y="1037"/>
                  </a:lnTo>
                  <a:lnTo>
                    <a:pt x="260" y="1218"/>
                  </a:lnTo>
                  <a:lnTo>
                    <a:pt x="182" y="1426"/>
                  </a:lnTo>
                  <a:lnTo>
                    <a:pt x="104" y="1633"/>
                  </a:lnTo>
                  <a:lnTo>
                    <a:pt x="26" y="1840"/>
                  </a:lnTo>
                  <a:lnTo>
                    <a:pt x="0" y="2073"/>
                  </a:lnTo>
                  <a:lnTo>
                    <a:pt x="0" y="2306"/>
                  </a:lnTo>
                  <a:lnTo>
                    <a:pt x="0" y="2540"/>
                  </a:lnTo>
                  <a:lnTo>
                    <a:pt x="26" y="2773"/>
                  </a:lnTo>
                  <a:lnTo>
                    <a:pt x="104" y="3006"/>
                  </a:lnTo>
                  <a:lnTo>
                    <a:pt x="182" y="3213"/>
                  </a:lnTo>
                  <a:lnTo>
                    <a:pt x="260" y="3421"/>
                  </a:lnTo>
                  <a:lnTo>
                    <a:pt x="389" y="3602"/>
                  </a:lnTo>
                  <a:lnTo>
                    <a:pt x="519" y="3783"/>
                  </a:lnTo>
                  <a:lnTo>
                    <a:pt x="674" y="3939"/>
                  </a:lnTo>
                  <a:lnTo>
                    <a:pt x="830" y="4094"/>
                  </a:lnTo>
                  <a:lnTo>
                    <a:pt x="1011" y="4224"/>
                  </a:lnTo>
                  <a:lnTo>
                    <a:pt x="1192" y="4327"/>
                  </a:lnTo>
                  <a:lnTo>
                    <a:pt x="1400" y="4431"/>
                  </a:lnTo>
                  <a:lnTo>
                    <a:pt x="1607" y="4509"/>
                  </a:lnTo>
                  <a:lnTo>
                    <a:pt x="1840" y="4561"/>
                  </a:lnTo>
                  <a:lnTo>
                    <a:pt x="2047" y="4612"/>
                  </a:lnTo>
                  <a:lnTo>
                    <a:pt x="2540" y="4612"/>
                  </a:lnTo>
                  <a:lnTo>
                    <a:pt x="2747" y="4561"/>
                  </a:lnTo>
                  <a:lnTo>
                    <a:pt x="2980" y="4509"/>
                  </a:lnTo>
                  <a:lnTo>
                    <a:pt x="3187" y="4431"/>
                  </a:lnTo>
                  <a:lnTo>
                    <a:pt x="3395" y="4327"/>
                  </a:lnTo>
                  <a:lnTo>
                    <a:pt x="3576" y="4224"/>
                  </a:lnTo>
                  <a:lnTo>
                    <a:pt x="3757" y="4094"/>
                  </a:lnTo>
                  <a:lnTo>
                    <a:pt x="3913" y="3939"/>
                  </a:lnTo>
                  <a:lnTo>
                    <a:pt x="4068" y="3783"/>
                  </a:lnTo>
                  <a:lnTo>
                    <a:pt x="4198" y="3602"/>
                  </a:lnTo>
                  <a:lnTo>
                    <a:pt x="4327" y="3421"/>
                  </a:lnTo>
                  <a:lnTo>
                    <a:pt x="4405" y="3213"/>
                  </a:lnTo>
                  <a:lnTo>
                    <a:pt x="4483" y="3006"/>
                  </a:lnTo>
                  <a:lnTo>
                    <a:pt x="4535" y="2773"/>
                  </a:lnTo>
                  <a:lnTo>
                    <a:pt x="4586" y="2540"/>
                  </a:lnTo>
                  <a:lnTo>
                    <a:pt x="4586" y="2306"/>
                  </a:lnTo>
                  <a:lnTo>
                    <a:pt x="4586" y="2073"/>
                  </a:lnTo>
                  <a:lnTo>
                    <a:pt x="4535" y="1840"/>
                  </a:lnTo>
                  <a:lnTo>
                    <a:pt x="4483" y="1633"/>
                  </a:lnTo>
                  <a:lnTo>
                    <a:pt x="4405" y="1426"/>
                  </a:lnTo>
                  <a:lnTo>
                    <a:pt x="4327" y="1218"/>
                  </a:lnTo>
                  <a:lnTo>
                    <a:pt x="4198" y="1037"/>
                  </a:lnTo>
                  <a:lnTo>
                    <a:pt x="4068" y="856"/>
                  </a:lnTo>
                  <a:lnTo>
                    <a:pt x="3913" y="674"/>
                  </a:lnTo>
                  <a:lnTo>
                    <a:pt x="3757" y="545"/>
                  </a:lnTo>
                  <a:lnTo>
                    <a:pt x="3576" y="415"/>
                  </a:lnTo>
                  <a:lnTo>
                    <a:pt x="3395" y="286"/>
                  </a:lnTo>
                  <a:lnTo>
                    <a:pt x="3187" y="182"/>
                  </a:lnTo>
                  <a:lnTo>
                    <a:pt x="2980" y="104"/>
                  </a:lnTo>
                  <a:lnTo>
                    <a:pt x="2747" y="52"/>
                  </a:lnTo>
                  <a:lnTo>
                    <a:pt x="2540" y="26"/>
                  </a:lnTo>
                  <a:lnTo>
                    <a:pt x="228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3" name="Google Shape;11883;p76"/>
            <p:cNvSpPr/>
            <p:nvPr/>
          </p:nvSpPr>
          <p:spPr>
            <a:xfrm>
              <a:off x="992700" y="1369650"/>
              <a:ext cx="184000" cy="49900"/>
            </a:xfrm>
            <a:custGeom>
              <a:avLst/>
              <a:gdLst/>
              <a:ahLst/>
              <a:cxnLst/>
              <a:rect l="l" t="t" r="r" b="b"/>
              <a:pathLst>
                <a:path w="7360" h="1996" extrusionOk="0">
                  <a:moveTo>
                    <a:pt x="1" y="1"/>
                  </a:moveTo>
                  <a:lnTo>
                    <a:pt x="1" y="623"/>
                  </a:lnTo>
                  <a:lnTo>
                    <a:pt x="130" y="649"/>
                  </a:lnTo>
                  <a:lnTo>
                    <a:pt x="208" y="701"/>
                  </a:lnTo>
                  <a:lnTo>
                    <a:pt x="286" y="804"/>
                  </a:lnTo>
                  <a:lnTo>
                    <a:pt x="312" y="908"/>
                  </a:lnTo>
                  <a:lnTo>
                    <a:pt x="312" y="1685"/>
                  </a:lnTo>
                  <a:lnTo>
                    <a:pt x="286" y="1815"/>
                  </a:lnTo>
                  <a:lnTo>
                    <a:pt x="208" y="1918"/>
                  </a:lnTo>
                  <a:lnTo>
                    <a:pt x="130" y="1970"/>
                  </a:lnTo>
                  <a:lnTo>
                    <a:pt x="1" y="1996"/>
                  </a:lnTo>
                  <a:lnTo>
                    <a:pt x="2799" y="1996"/>
                  </a:lnTo>
                  <a:lnTo>
                    <a:pt x="3058" y="1607"/>
                  </a:lnTo>
                  <a:lnTo>
                    <a:pt x="3317" y="1271"/>
                  </a:lnTo>
                  <a:lnTo>
                    <a:pt x="3447" y="1115"/>
                  </a:lnTo>
                  <a:lnTo>
                    <a:pt x="3680" y="856"/>
                  </a:lnTo>
                  <a:lnTo>
                    <a:pt x="3913" y="1115"/>
                  </a:lnTo>
                  <a:lnTo>
                    <a:pt x="4043" y="1271"/>
                  </a:lnTo>
                  <a:lnTo>
                    <a:pt x="4302" y="1607"/>
                  </a:lnTo>
                  <a:lnTo>
                    <a:pt x="4561" y="1996"/>
                  </a:lnTo>
                  <a:lnTo>
                    <a:pt x="7359" y="1996"/>
                  </a:lnTo>
                  <a:lnTo>
                    <a:pt x="7230" y="1970"/>
                  </a:lnTo>
                  <a:lnTo>
                    <a:pt x="7152" y="1918"/>
                  </a:lnTo>
                  <a:lnTo>
                    <a:pt x="7074" y="1815"/>
                  </a:lnTo>
                  <a:lnTo>
                    <a:pt x="7048" y="1685"/>
                  </a:lnTo>
                  <a:lnTo>
                    <a:pt x="7048" y="908"/>
                  </a:lnTo>
                  <a:lnTo>
                    <a:pt x="7074" y="804"/>
                  </a:lnTo>
                  <a:lnTo>
                    <a:pt x="7152" y="701"/>
                  </a:lnTo>
                  <a:lnTo>
                    <a:pt x="7230" y="649"/>
                  </a:lnTo>
                  <a:lnTo>
                    <a:pt x="7359" y="623"/>
                  </a:lnTo>
                  <a:lnTo>
                    <a:pt x="735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4" name="Google Shape;11884;p76"/>
            <p:cNvSpPr/>
            <p:nvPr/>
          </p:nvSpPr>
          <p:spPr>
            <a:xfrm>
              <a:off x="992700" y="1435075"/>
              <a:ext cx="184000" cy="49900"/>
            </a:xfrm>
            <a:custGeom>
              <a:avLst/>
              <a:gdLst/>
              <a:ahLst/>
              <a:cxnLst/>
              <a:rect l="l" t="t" r="r" b="b"/>
              <a:pathLst>
                <a:path w="7360" h="1996" extrusionOk="0">
                  <a:moveTo>
                    <a:pt x="1" y="1"/>
                  </a:moveTo>
                  <a:lnTo>
                    <a:pt x="130" y="27"/>
                  </a:lnTo>
                  <a:lnTo>
                    <a:pt x="208" y="78"/>
                  </a:lnTo>
                  <a:lnTo>
                    <a:pt x="286" y="182"/>
                  </a:lnTo>
                  <a:lnTo>
                    <a:pt x="312" y="312"/>
                  </a:lnTo>
                  <a:lnTo>
                    <a:pt x="312" y="1089"/>
                  </a:lnTo>
                  <a:lnTo>
                    <a:pt x="286" y="1193"/>
                  </a:lnTo>
                  <a:lnTo>
                    <a:pt x="208" y="1296"/>
                  </a:lnTo>
                  <a:lnTo>
                    <a:pt x="130" y="1374"/>
                  </a:lnTo>
                  <a:lnTo>
                    <a:pt x="1" y="1400"/>
                  </a:lnTo>
                  <a:lnTo>
                    <a:pt x="1" y="1996"/>
                  </a:lnTo>
                  <a:lnTo>
                    <a:pt x="5623" y="1996"/>
                  </a:lnTo>
                  <a:lnTo>
                    <a:pt x="5753" y="1814"/>
                  </a:lnTo>
                  <a:lnTo>
                    <a:pt x="5908" y="1607"/>
                  </a:lnTo>
                  <a:lnTo>
                    <a:pt x="6064" y="1452"/>
                  </a:lnTo>
                  <a:lnTo>
                    <a:pt x="6245" y="1296"/>
                  </a:lnTo>
                  <a:lnTo>
                    <a:pt x="6426" y="1141"/>
                  </a:lnTo>
                  <a:lnTo>
                    <a:pt x="6634" y="1011"/>
                  </a:lnTo>
                  <a:lnTo>
                    <a:pt x="6841" y="908"/>
                  </a:lnTo>
                  <a:lnTo>
                    <a:pt x="7048" y="804"/>
                  </a:lnTo>
                  <a:lnTo>
                    <a:pt x="7048" y="312"/>
                  </a:lnTo>
                  <a:lnTo>
                    <a:pt x="7074" y="182"/>
                  </a:lnTo>
                  <a:lnTo>
                    <a:pt x="7152" y="78"/>
                  </a:lnTo>
                  <a:lnTo>
                    <a:pt x="7230" y="27"/>
                  </a:lnTo>
                  <a:lnTo>
                    <a:pt x="7359" y="1"/>
                  </a:lnTo>
                  <a:lnTo>
                    <a:pt x="4716" y="1"/>
                  </a:lnTo>
                  <a:lnTo>
                    <a:pt x="4690" y="208"/>
                  </a:lnTo>
                  <a:lnTo>
                    <a:pt x="4639" y="389"/>
                  </a:lnTo>
                  <a:lnTo>
                    <a:pt x="4535" y="545"/>
                  </a:lnTo>
                  <a:lnTo>
                    <a:pt x="4405" y="700"/>
                  </a:lnTo>
                  <a:lnTo>
                    <a:pt x="4250" y="830"/>
                  </a:lnTo>
                  <a:lnTo>
                    <a:pt x="4069" y="908"/>
                  </a:lnTo>
                  <a:lnTo>
                    <a:pt x="3887" y="959"/>
                  </a:lnTo>
                  <a:lnTo>
                    <a:pt x="3680" y="985"/>
                  </a:lnTo>
                  <a:lnTo>
                    <a:pt x="3473" y="959"/>
                  </a:lnTo>
                  <a:lnTo>
                    <a:pt x="3291" y="908"/>
                  </a:lnTo>
                  <a:lnTo>
                    <a:pt x="3110" y="830"/>
                  </a:lnTo>
                  <a:lnTo>
                    <a:pt x="2955" y="700"/>
                  </a:lnTo>
                  <a:lnTo>
                    <a:pt x="2825" y="545"/>
                  </a:lnTo>
                  <a:lnTo>
                    <a:pt x="2721" y="389"/>
                  </a:lnTo>
                  <a:lnTo>
                    <a:pt x="2670" y="208"/>
                  </a:lnTo>
                  <a:lnTo>
                    <a:pt x="264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5" name="Google Shape;11885;p76"/>
            <p:cNvSpPr/>
            <p:nvPr/>
          </p:nvSpPr>
          <p:spPr>
            <a:xfrm>
              <a:off x="992700" y="1319800"/>
              <a:ext cx="184000" cy="34350"/>
            </a:xfrm>
            <a:custGeom>
              <a:avLst/>
              <a:gdLst/>
              <a:ahLst/>
              <a:cxnLst/>
              <a:rect l="l" t="t" r="r" b="b"/>
              <a:pathLst>
                <a:path w="7360" h="1374" extrusionOk="0">
                  <a:moveTo>
                    <a:pt x="1" y="0"/>
                  </a:moveTo>
                  <a:lnTo>
                    <a:pt x="1" y="596"/>
                  </a:lnTo>
                  <a:lnTo>
                    <a:pt x="130" y="622"/>
                  </a:lnTo>
                  <a:lnTo>
                    <a:pt x="208" y="700"/>
                  </a:lnTo>
                  <a:lnTo>
                    <a:pt x="286" y="803"/>
                  </a:lnTo>
                  <a:lnTo>
                    <a:pt x="312" y="907"/>
                  </a:lnTo>
                  <a:lnTo>
                    <a:pt x="312" y="1373"/>
                  </a:lnTo>
                  <a:lnTo>
                    <a:pt x="7048" y="1373"/>
                  </a:lnTo>
                  <a:lnTo>
                    <a:pt x="7048" y="907"/>
                  </a:lnTo>
                  <a:lnTo>
                    <a:pt x="7074" y="803"/>
                  </a:lnTo>
                  <a:lnTo>
                    <a:pt x="7152" y="700"/>
                  </a:lnTo>
                  <a:lnTo>
                    <a:pt x="7230" y="622"/>
                  </a:lnTo>
                  <a:lnTo>
                    <a:pt x="7359" y="596"/>
                  </a:lnTo>
                  <a:lnTo>
                    <a:pt x="7359" y="311"/>
                  </a:lnTo>
                  <a:lnTo>
                    <a:pt x="735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6" name="Google Shape;11886;p76"/>
            <p:cNvSpPr/>
            <p:nvPr/>
          </p:nvSpPr>
          <p:spPr>
            <a:xfrm>
              <a:off x="992700" y="1500500"/>
              <a:ext cx="134125" cy="34350"/>
            </a:xfrm>
            <a:custGeom>
              <a:avLst/>
              <a:gdLst/>
              <a:ahLst/>
              <a:cxnLst/>
              <a:rect l="l" t="t" r="r" b="b"/>
              <a:pathLst>
                <a:path w="5365" h="1374" extrusionOk="0">
                  <a:moveTo>
                    <a:pt x="312" y="1"/>
                  </a:moveTo>
                  <a:lnTo>
                    <a:pt x="312" y="467"/>
                  </a:lnTo>
                  <a:lnTo>
                    <a:pt x="286" y="596"/>
                  </a:lnTo>
                  <a:lnTo>
                    <a:pt x="208" y="674"/>
                  </a:lnTo>
                  <a:lnTo>
                    <a:pt x="130" y="752"/>
                  </a:lnTo>
                  <a:lnTo>
                    <a:pt x="1" y="778"/>
                  </a:lnTo>
                  <a:lnTo>
                    <a:pt x="1" y="1374"/>
                  </a:lnTo>
                  <a:lnTo>
                    <a:pt x="5260" y="1374"/>
                  </a:lnTo>
                  <a:lnTo>
                    <a:pt x="5235" y="1141"/>
                  </a:lnTo>
                  <a:lnTo>
                    <a:pt x="5209" y="881"/>
                  </a:lnTo>
                  <a:lnTo>
                    <a:pt x="5209" y="648"/>
                  </a:lnTo>
                  <a:lnTo>
                    <a:pt x="5260" y="441"/>
                  </a:lnTo>
                  <a:lnTo>
                    <a:pt x="5286" y="208"/>
                  </a:lnTo>
                  <a:lnTo>
                    <a:pt x="536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7" name="Google Shape;11887;p76"/>
            <p:cNvSpPr/>
            <p:nvPr/>
          </p:nvSpPr>
          <p:spPr>
            <a:xfrm>
              <a:off x="1073675" y="1415000"/>
              <a:ext cx="22050" cy="29175"/>
            </a:xfrm>
            <a:custGeom>
              <a:avLst/>
              <a:gdLst/>
              <a:ahLst/>
              <a:cxnLst/>
              <a:rect l="l" t="t" r="r" b="b"/>
              <a:pathLst>
                <a:path w="882" h="1167" extrusionOk="0">
                  <a:moveTo>
                    <a:pt x="441" y="1"/>
                  </a:moveTo>
                  <a:lnTo>
                    <a:pt x="311" y="156"/>
                  </a:lnTo>
                  <a:lnTo>
                    <a:pt x="130" y="415"/>
                  </a:lnTo>
                  <a:lnTo>
                    <a:pt x="52" y="596"/>
                  </a:lnTo>
                  <a:lnTo>
                    <a:pt x="1" y="700"/>
                  </a:lnTo>
                  <a:lnTo>
                    <a:pt x="1" y="752"/>
                  </a:lnTo>
                  <a:lnTo>
                    <a:pt x="26" y="830"/>
                  </a:lnTo>
                  <a:lnTo>
                    <a:pt x="52" y="907"/>
                  </a:lnTo>
                  <a:lnTo>
                    <a:pt x="78" y="985"/>
                  </a:lnTo>
                  <a:lnTo>
                    <a:pt x="130" y="1037"/>
                  </a:lnTo>
                  <a:lnTo>
                    <a:pt x="208" y="1115"/>
                  </a:lnTo>
                  <a:lnTo>
                    <a:pt x="260" y="1141"/>
                  </a:lnTo>
                  <a:lnTo>
                    <a:pt x="363" y="1166"/>
                  </a:lnTo>
                  <a:lnTo>
                    <a:pt x="519" y="1166"/>
                  </a:lnTo>
                  <a:lnTo>
                    <a:pt x="622" y="1141"/>
                  </a:lnTo>
                  <a:lnTo>
                    <a:pt x="674" y="1115"/>
                  </a:lnTo>
                  <a:lnTo>
                    <a:pt x="752" y="1037"/>
                  </a:lnTo>
                  <a:lnTo>
                    <a:pt x="804" y="985"/>
                  </a:lnTo>
                  <a:lnTo>
                    <a:pt x="830" y="907"/>
                  </a:lnTo>
                  <a:lnTo>
                    <a:pt x="856" y="830"/>
                  </a:lnTo>
                  <a:lnTo>
                    <a:pt x="881" y="752"/>
                  </a:lnTo>
                  <a:lnTo>
                    <a:pt x="881" y="700"/>
                  </a:lnTo>
                  <a:lnTo>
                    <a:pt x="830" y="596"/>
                  </a:lnTo>
                  <a:lnTo>
                    <a:pt x="752" y="415"/>
                  </a:lnTo>
                  <a:lnTo>
                    <a:pt x="571" y="156"/>
                  </a:lnTo>
                  <a:lnTo>
                    <a:pt x="44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88" name="Google Shape;11888;p76"/>
          <p:cNvGrpSpPr/>
          <p:nvPr/>
        </p:nvGrpSpPr>
        <p:grpSpPr>
          <a:xfrm>
            <a:off x="2576019" y="1243600"/>
            <a:ext cx="191750" cy="260400"/>
            <a:chOff x="1790700" y="1319800"/>
            <a:chExt cx="191750" cy="260400"/>
          </a:xfrm>
        </p:grpSpPr>
        <p:sp>
          <p:nvSpPr>
            <p:cNvPr id="11889" name="Google Shape;11889;p76"/>
            <p:cNvSpPr/>
            <p:nvPr/>
          </p:nvSpPr>
          <p:spPr>
            <a:xfrm>
              <a:off x="1825025" y="1354125"/>
              <a:ext cx="157425" cy="226075"/>
            </a:xfrm>
            <a:custGeom>
              <a:avLst/>
              <a:gdLst/>
              <a:ahLst/>
              <a:cxnLst/>
              <a:rect l="l" t="t" r="r" b="b"/>
              <a:pathLst>
                <a:path w="6297" h="9043" extrusionOk="0">
                  <a:moveTo>
                    <a:pt x="4846" y="726"/>
                  </a:moveTo>
                  <a:lnTo>
                    <a:pt x="4846" y="2824"/>
                  </a:lnTo>
                  <a:lnTo>
                    <a:pt x="5571" y="2824"/>
                  </a:lnTo>
                  <a:lnTo>
                    <a:pt x="5571" y="3446"/>
                  </a:lnTo>
                  <a:lnTo>
                    <a:pt x="752" y="3446"/>
                  </a:lnTo>
                  <a:lnTo>
                    <a:pt x="752" y="2824"/>
                  </a:lnTo>
                  <a:lnTo>
                    <a:pt x="1478" y="2824"/>
                  </a:lnTo>
                  <a:lnTo>
                    <a:pt x="1478" y="2099"/>
                  </a:lnTo>
                  <a:lnTo>
                    <a:pt x="2074" y="2099"/>
                  </a:lnTo>
                  <a:lnTo>
                    <a:pt x="2074" y="2824"/>
                  </a:lnTo>
                  <a:lnTo>
                    <a:pt x="2877" y="2824"/>
                  </a:lnTo>
                  <a:lnTo>
                    <a:pt x="2877" y="1425"/>
                  </a:lnTo>
                  <a:lnTo>
                    <a:pt x="3499" y="1425"/>
                  </a:lnTo>
                  <a:lnTo>
                    <a:pt x="3499" y="2824"/>
                  </a:lnTo>
                  <a:lnTo>
                    <a:pt x="4224" y="2824"/>
                  </a:lnTo>
                  <a:lnTo>
                    <a:pt x="4224" y="726"/>
                  </a:lnTo>
                  <a:close/>
                  <a:moveTo>
                    <a:pt x="1426" y="4223"/>
                  </a:moveTo>
                  <a:lnTo>
                    <a:pt x="1426" y="4819"/>
                  </a:lnTo>
                  <a:lnTo>
                    <a:pt x="752" y="4819"/>
                  </a:lnTo>
                  <a:lnTo>
                    <a:pt x="752" y="4223"/>
                  </a:lnTo>
                  <a:close/>
                  <a:moveTo>
                    <a:pt x="4898" y="4223"/>
                  </a:moveTo>
                  <a:lnTo>
                    <a:pt x="4898" y="4819"/>
                  </a:lnTo>
                  <a:lnTo>
                    <a:pt x="2126" y="4819"/>
                  </a:lnTo>
                  <a:lnTo>
                    <a:pt x="2126" y="4223"/>
                  </a:lnTo>
                  <a:close/>
                  <a:moveTo>
                    <a:pt x="1426" y="5596"/>
                  </a:moveTo>
                  <a:lnTo>
                    <a:pt x="1426" y="6218"/>
                  </a:lnTo>
                  <a:lnTo>
                    <a:pt x="752" y="6218"/>
                  </a:lnTo>
                  <a:lnTo>
                    <a:pt x="752" y="5596"/>
                  </a:lnTo>
                  <a:close/>
                  <a:moveTo>
                    <a:pt x="5571" y="5596"/>
                  </a:moveTo>
                  <a:lnTo>
                    <a:pt x="5571" y="6218"/>
                  </a:lnTo>
                  <a:lnTo>
                    <a:pt x="2126" y="6218"/>
                  </a:lnTo>
                  <a:lnTo>
                    <a:pt x="2126" y="5596"/>
                  </a:lnTo>
                  <a:close/>
                  <a:moveTo>
                    <a:pt x="1426" y="6970"/>
                  </a:moveTo>
                  <a:lnTo>
                    <a:pt x="1426" y="7591"/>
                  </a:lnTo>
                  <a:lnTo>
                    <a:pt x="752" y="7591"/>
                  </a:lnTo>
                  <a:lnTo>
                    <a:pt x="752" y="6970"/>
                  </a:lnTo>
                  <a:close/>
                  <a:moveTo>
                    <a:pt x="3525" y="6970"/>
                  </a:moveTo>
                  <a:lnTo>
                    <a:pt x="3525" y="7591"/>
                  </a:lnTo>
                  <a:lnTo>
                    <a:pt x="2126" y="7591"/>
                  </a:lnTo>
                  <a:lnTo>
                    <a:pt x="2126" y="6970"/>
                  </a:lnTo>
                  <a:close/>
                  <a:moveTo>
                    <a:pt x="1" y="0"/>
                  </a:moveTo>
                  <a:lnTo>
                    <a:pt x="1" y="9042"/>
                  </a:lnTo>
                  <a:lnTo>
                    <a:pt x="4224" y="9042"/>
                  </a:lnTo>
                  <a:lnTo>
                    <a:pt x="4224" y="6970"/>
                  </a:lnTo>
                  <a:lnTo>
                    <a:pt x="6297" y="697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0" name="Google Shape;11890;p76"/>
            <p:cNvSpPr/>
            <p:nvPr/>
          </p:nvSpPr>
          <p:spPr>
            <a:xfrm>
              <a:off x="1946150" y="1543900"/>
              <a:ext cx="26600" cy="26575"/>
            </a:xfrm>
            <a:custGeom>
              <a:avLst/>
              <a:gdLst/>
              <a:ahLst/>
              <a:cxnLst/>
              <a:rect l="l" t="t" r="r" b="b"/>
              <a:pathLst>
                <a:path w="1064" h="1063" extrusionOk="0">
                  <a:moveTo>
                    <a:pt x="1" y="0"/>
                  </a:moveTo>
                  <a:lnTo>
                    <a:pt x="1" y="1063"/>
                  </a:lnTo>
                  <a:lnTo>
                    <a:pt x="106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1" name="Google Shape;11891;p76"/>
            <p:cNvSpPr/>
            <p:nvPr/>
          </p:nvSpPr>
          <p:spPr>
            <a:xfrm>
              <a:off x="1790700" y="1319800"/>
              <a:ext cx="157425" cy="226075"/>
            </a:xfrm>
            <a:custGeom>
              <a:avLst/>
              <a:gdLst/>
              <a:ahLst/>
              <a:cxnLst/>
              <a:rect l="l" t="t" r="r" b="b"/>
              <a:pathLst>
                <a:path w="6297" h="9043" extrusionOk="0">
                  <a:moveTo>
                    <a:pt x="1" y="0"/>
                  </a:moveTo>
                  <a:lnTo>
                    <a:pt x="1" y="9042"/>
                  </a:lnTo>
                  <a:lnTo>
                    <a:pt x="778" y="9042"/>
                  </a:lnTo>
                  <a:lnTo>
                    <a:pt x="778" y="751"/>
                  </a:lnTo>
                  <a:lnTo>
                    <a:pt x="6297" y="751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92" name="Google Shape;11892;p76"/>
          <p:cNvGrpSpPr/>
          <p:nvPr/>
        </p:nvGrpSpPr>
        <p:grpSpPr>
          <a:xfrm>
            <a:off x="3298244" y="1260425"/>
            <a:ext cx="260400" cy="226725"/>
            <a:chOff x="2520050" y="1336625"/>
            <a:chExt cx="260400" cy="226725"/>
          </a:xfrm>
        </p:grpSpPr>
        <p:sp>
          <p:nvSpPr>
            <p:cNvPr id="11893" name="Google Shape;11893;p76"/>
            <p:cNvSpPr/>
            <p:nvPr/>
          </p:nvSpPr>
          <p:spPr>
            <a:xfrm>
              <a:off x="2634050" y="1380025"/>
              <a:ext cx="99125" cy="58325"/>
            </a:xfrm>
            <a:custGeom>
              <a:avLst/>
              <a:gdLst/>
              <a:ahLst/>
              <a:cxnLst/>
              <a:rect l="l" t="t" r="r" b="b"/>
              <a:pathLst>
                <a:path w="3965" h="2333" extrusionOk="0">
                  <a:moveTo>
                    <a:pt x="337" y="1"/>
                  </a:moveTo>
                  <a:lnTo>
                    <a:pt x="337" y="726"/>
                  </a:lnTo>
                  <a:lnTo>
                    <a:pt x="208" y="830"/>
                  </a:lnTo>
                  <a:lnTo>
                    <a:pt x="78" y="959"/>
                  </a:lnTo>
                  <a:lnTo>
                    <a:pt x="26" y="1141"/>
                  </a:lnTo>
                  <a:lnTo>
                    <a:pt x="0" y="1322"/>
                  </a:lnTo>
                  <a:lnTo>
                    <a:pt x="0" y="2332"/>
                  </a:lnTo>
                  <a:lnTo>
                    <a:pt x="1114" y="2332"/>
                  </a:lnTo>
                  <a:lnTo>
                    <a:pt x="2669" y="1685"/>
                  </a:lnTo>
                  <a:lnTo>
                    <a:pt x="3964" y="1685"/>
                  </a:lnTo>
                  <a:lnTo>
                    <a:pt x="3964" y="1322"/>
                  </a:lnTo>
                  <a:lnTo>
                    <a:pt x="3938" y="1141"/>
                  </a:lnTo>
                  <a:lnTo>
                    <a:pt x="3887" y="959"/>
                  </a:lnTo>
                  <a:lnTo>
                    <a:pt x="3757" y="830"/>
                  </a:lnTo>
                  <a:lnTo>
                    <a:pt x="3628" y="726"/>
                  </a:lnTo>
                  <a:lnTo>
                    <a:pt x="3628" y="1"/>
                  </a:lnTo>
                  <a:lnTo>
                    <a:pt x="3006" y="1"/>
                  </a:lnTo>
                  <a:lnTo>
                    <a:pt x="3006" y="726"/>
                  </a:lnTo>
                  <a:lnTo>
                    <a:pt x="2850" y="830"/>
                  </a:lnTo>
                  <a:lnTo>
                    <a:pt x="2747" y="959"/>
                  </a:lnTo>
                  <a:lnTo>
                    <a:pt x="2669" y="1141"/>
                  </a:lnTo>
                  <a:lnTo>
                    <a:pt x="2643" y="1322"/>
                  </a:lnTo>
                  <a:lnTo>
                    <a:pt x="2617" y="1141"/>
                  </a:lnTo>
                  <a:lnTo>
                    <a:pt x="2539" y="959"/>
                  </a:lnTo>
                  <a:lnTo>
                    <a:pt x="2436" y="830"/>
                  </a:lnTo>
                  <a:lnTo>
                    <a:pt x="2280" y="726"/>
                  </a:lnTo>
                  <a:lnTo>
                    <a:pt x="2280" y="1"/>
                  </a:lnTo>
                  <a:lnTo>
                    <a:pt x="1684" y="1"/>
                  </a:lnTo>
                  <a:lnTo>
                    <a:pt x="1684" y="726"/>
                  </a:lnTo>
                  <a:lnTo>
                    <a:pt x="1529" y="830"/>
                  </a:lnTo>
                  <a:lnTo>
                    <a:pt x="1425" y="959"/>
                  </a:lnTo>
                  <a:lnTo>
                    <a:pt x="1348" y="1141"/>
                  </a:lnTo>
                  <a:lnTo>
                    <a:pt x="1322" y="1322"/>
                  </a:lnTo>
                  <a:lnTo>
                    <a:pt x="1296" y="1141"/>
                  </a:lnTo>
                  <a:lnTo>
                    <a:pt x="1218" y="959"/>
                  </a:lnTo>
                  <a:lnTo>
                    <a:pt x="1114" y="830"/>
                  </a:lnTo>
                  <a:lnTo>
                    <a:pt x="959" y="726"/>
                  </a:lnTo>
                  <a:lnTo>
                    <a:pt x="95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4" name="Google Shape;11894;p76"/>
            <p:cNvSpPr/>
            <p:nvPr/>
          </p:nvSpPr>
          <p:spPr>
            <a:xfrm>
              <a:off x="2534300" y="1401400"/>
              <a:ext cx="66075" cy="36950"/>
            </a:xfrm>
            <a:custGeom>
              <a:avLst/>
              <a:gdLst/>
              <a:ahLst/>
              <a:cxnLst/>
              <a:rect l="l" t="t" r="r" b="b"/>
              <a:pathLst>
                <a:path w="2643" h="1478" extrusionOk="0">
                  <a:moveTo>
                    <a:pt x="0" y="1"/>
                  </a:moveTo>
                  <a:lnTo>
                    <a:pt x="0" y="1477"/>
                  </a:lnTo>
                  <a:lnTo>
                    <a:pt x="2643" y="1477"/>
                  </a:lnTo>
                  <a:lnTo>
                    <a:pt x="264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5" name="Google Shape;11895;p76"/>
            <p:cNvSpPr/>
            <p:nvPr/>
          </p:nvSpPr>
          <p:spPr>
            <a:xfrm>
              <a:off x="2522000" y="1437025"/>
              <a:ext cx="256500" cy="58975"/>
            </a:xfrm>
            <a:custGeom>
              <a:avLst/>
              <a:gdLst/>
              <a:ahLst/>
              <a:cxnLst/>
              <a:rect l="l" t="t" r="r" b="b"/>
              <a:pathLst>
                <a:path w="10260" h="2359" extrusionOk="0">
                  <a:moveTo>
                    <a:pt x="7799" y="752"/>
                  </a:moveTo>
                  <a:lnTo>
                    <a:pt x="7799" y="1374"/>
                  </a:lnTo>
                  <a:lnTo>
                    <a:pt x="7177" y="1374"/>
                  </a:lnTo>
                  <a:lnTo>
                    <a:pt x="7177" y="752"/>
                  </a:lnTo>
                  <a:close/>
                  <a:moveTo>
                    <a:pt x="9016" y="752"/>
                  </a:moveTo>
                  <a:lnTo>
                    <a:pt x="9016" y="1374"/>
                  </a:lnTo>
                  <a:lnTo>
                    <a:pt x="8395" y="1374"/>
                  </a:lnTo>
                  <a:lnTo>
                    <a:pt x="8395" y="752"/>
                  </a:lnTo>
                  <a:close/>
                  <a:moveTo>
                    <a:pt x="7280" y="0"/>
                  </a:moveTo>
                  <a:lnTo>
                    <a:pt x="5726" y="674"/>
                  </a:lnTo>
                  <a:lnTo>
                    <a:pt x="0" y="674"/>
                  </a:lnTo>
                  <a:lnTo>
                    <a:pt x="363" y="1995"/>
                  </a:lnTo>
                  <a:lnTo>
                    <a:pt x="518" y="2099"/>
                  </a:lnTo>
                  <a:lnTo>
                    <a:pt x="648" y="2203"/>
                  </a:lnTo>
                  <a:lnTo>
                    <a:pt x="803" y="2332"/>
                  </a:lnTo>
                  <a:lnTo>
                    <a:pt x="881" y="2358"/>
                  </a:lnTo>
                  <a:lnTo>
                    <a:pt x="1062" y="2358"/>
                  </a:lnTo>
                  <a:lnTo>
                    <a:pt x="1140" y="2332"/>
                  </a:lnTo>
                  <a:lnTo>
                    <a:pt x="1270" y="2203"/>
                  </a:lnTo>
                  <a:lnTo>
                    <a:pt x="1399" y="2099"/>
                  </a:lnTo>
                  <a:lnTo>
                    <a:pt x="1555" y="1995"/>
                  </a:lnTo>
                  <a:lnTo>
                    <a:pt x="1762" y="1918"/>
                  </a:lnTo>
                  <a:lnTo>
                    <a:pt x="1865" y="1892"/>
                  </a:lnTo>
                  <a:lnTo>
                    <a:pt x="2150" y="1892"/>
                  </a:lnTo>
                  <a:lnTo>
                    <a:pt x="2254" y="1918"/>
                  </a:lnTo>
                  <a:lnTo>
                    <a:pt x="2461" y="1995"/>
                  </a:lnTo>
                  <a:lnTo>
                    <a:pt x="2617" y="2099"/>
                  </a:lnTo>
                  <a:lnTo>
                    <a:pt x="2720" y="2203"/>
                  </a:lnTo>
                  <a:lnTo>
                    <a:pt x="2876" y="2332"/>
                  </a:lnTo>
                  <a:lnTo>
                    <a:pt x="2954" y="2358"/>
                  </a:lnTo>
                  <a:lnTo>
                    <a:pt x="3135" y="2358"/>
                  </a:lnTo>
                  <a:lnTo>
                    <a:pt x="3213" y="2332"/>
                  </a:lnTo>
                  <a:lnTo>
                    <a:pt x="3368" y="2203"/>
                  </a:lnTo>
                  <a:lnTo>
                    <a:pt x="3498" y="2099"/>
                  </a:lnTo>
                  <a:lnTo>
                    <a:pt x="3653" y="1995"/>
                  </a:lnTo>
                  <a:lnTo>
                    <a:pt x="3835" y="1918"/>
                  </a:lnTo>
                  <a:lnTo>
                    <a:pt x="3964" y="1892"/>
                  </a:lnTo>
                  <a:lnTo>
                    <a:pt x="4223" y="1892"/>
                  </a:lnTo>
                  <a:lnTo>
                    <a:pt x="4353" y="1918"/>
                  </a:lnTo>
                  <a:lnTo>
                    <a:pt x="4534" y="1995"/>
                  </a:lnTo>
                  <a:lnTo>
                    <a:pt x="4690" y="2099"/>
                  </a:lnTo>
                  <a:lnTo>
                    <a:pt x="4819" y="2203"/>
                  </a:lnTo>
                  <a:lnTo>
                    <a:pt x="4975" y="2332"/>
                  </a:lnTo>
                  <a:lnTo>
                    <a:pt x="5052" y="2358"/>
                  </a:lnTo>
                  <a:lnTo>
                    <a:pt x="5234" y="2358"/>
                  </a:lnTo>
                  <a:lnTo>
                    <a:pt x="5285" y="2332"/>
                  </a:lnTo>
                  <a:lnTo>
                    <a:pt x="5441" y="2203"/>
                  </a:lnTo>
                  <a:lnTo>
                    <a:pt x="5570" y="2099"/>
                  </a:lnTo>
                  <a:lnTo>
                    <a:pt x="5726" y="1995"/>
                  </a:lnTo>
                  <a:lnTo>
                    <a:pt x="5933" y="1918"/>
                  </a:lnTo>
                  <a:lnTo>
                    <a:pt x="6037" y="1892"/>
                  </a:lnTo>
                  <a:lnTo>
                    <a:pt x="6322" y="1892"/>
                  </a:lnTo>
                  <a:lnTo>
                    <a:pt x="6425" y="1918"/>
                  </a:lnTo>
                  <a:lnTo>
                    <a:pt x="6633" y="1995"/>
                  </a:lnTo>
                  <a:lnTo>
                    <a:pt x="6788" y="2099"/>
                  </a:lnTo>
                  <a:lnTo>
                    <a:pt x="6892" y="2203"/>
                  </a:lnTo>
                  <a:lnTo>
                    <a:pt x="7047" y="2332"/>
                  </a:lnTo>
                  <a:lnTo>
                    <a:pt x="7125" y="2358"/>
                  </a:lnTo>
                  <a:lnTo>
                    <a:pt x="7306" y="2358"/>
                  </a:lnTo>
                  <a:lnTo>
                    <a:pt x="7384" y="2332"/>
                  </a:lnTo>
                  <a:lnTo>
                    <a:pt x="7540" y="2203"/>
                  </a:lnTo>
                  <a:lnTo>
                    <a:pt x="7669" y="2099"/>
                  </a:lnTo>
                  <a:lnTo>
                    <a:pt x="7799" y="1995"/>
                  </a:lnTo>
                  <a:lnTo>
                    <a:pt x="8006" y="1918"/>
                  </a:lnTo>
                  <a:lnTo>
                    <a:pt x="8135" y="1892"/>
                  </a:lnTo>
                  <a:lnTo>
                    <a:pt x="8395" y="1892"/>
                  </a:lnTo>
                  <a:lnTo>
                    <a:pt x="8524" y="1918"/>
                  </a:lnTo>
                  <a:lnTo>
                    <a:pt x="8705" y="1995"/>
                  </a:lnTo>
                  <a:lnTo>
                    <a:pt x="8861" y="2099"/>
                  </a:lnTo>
                  <a:lnTo>
                    <a:pt x="8990" y="2203"/>
                  </a:lnTo>
                  <a:lnTo>
                    <a:pt x="9146" y="2332"/>
                  </a:lnTo>
                  <a:lnTo>
                    <a:pt x="9224" y="2358"/>
                  </a:lnTo>
                  <a:lnTo>
                    <a:pt x="9405" y="2358"/>
                  </a:lnTo>
                  <a:lnTo>
                    <a:pt x="9457" y="2332"/>
                  </a:lnTo>
                  <a:lnTo>
                    <a:pt x="9612" y="2203"/>
                  </a:lnTo>
                  <a:lnTo>
                    <a:pt x="9664" y="2177"/>
                  </a:lnTo>
                  <a:lnTo>
                    <a:pt x="1026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6" name="Google Shape;11896;p76"/>
            <p:cNvSpPr/>
            <p:nvPr/>
          </p:nvSpPr>
          <p:spPr>
            <a:xfrm>
              <a:off x="2555675" y="1336625"/>
              <a:ext cx="36300" cy="49900"/>
            </a:xfrm>
            <a:custGeom>
              <a:avLst/>
              <a:gdLst/>
              <a:ahLst/>
              <a:cxnLst/>
              <a:rect l="l" t="t" r="r" b="b"/>
              <a:pathLst>
                <a:path w="1452" h="1996" extrusionOk="0">
                  <a:moveTo>
                    <a:pt x="855" y="1"/>
                  </a:moveTo>
                  <a:lnTo>
                    <a:pt x="855" y="1063"/>
                  </a:lnTo>
                  <a:lnTo>
                    <a:pt x="467" y="1063"/>
                  </a:lnTo>
                  <a:lnTo>
                    <a:pt x="0" y="1996"/>
                  </a:lnTo>
                  <a:lnTo>
                    <a:pt x="1451" y="1996"/>
                  </a:lnTo>
                  <a:lnTo>
                    <a:pt x="145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7" name="Google Shape;11897;p76"/>
            <p:cNvSpPr/>
            <p:nvPr/>
          </p:nvSpPr>
          <p:spPr>
            <a:xfrm>
              <a:off x="2520050" y="1532875"/>
              <a:ext cx="260400" cy="30475"/>
            </a:xfrm>
            <a:custGeom>
              <a:avLst/>
              <a:gdLst/>
              <a:ahLst/>
              <a:cxnLst/>
              <a:rect l="l" t="t" r="r" b="b"/>
              <a:pathLst>
                <a:path w="10416" h="1219" extrusionOk="0">
                  <a:moveTo>
                    <a:pt x="0" y="1"/>
                  </a:moveTo>
                  <a:lnTo>
                    <a:pt x="0" y="726"/>
                  </a:lnTo>
                  <a:lnTo>
                    <a:pt x="130" y="752"/>
                  </a:lnTo>
                  <a:lnTo>
                    <a:pt x="259" y="778"/>
                  </a:lnTo>
                  <a:lnTo>
                    <a:pt x="441" y="856"/>
                  </a:lnTo>
                  <a:lnTo>
                    <a:pt x="596" y="934"/>
                  </a:lnTo>
                  <a:lnTo>
                    <a:pt x="726" y="1063"/>
                  </a:lnTo>
                  <a:lnTo>
                    <a:pt x="881" y="1167"/>
                  </a:lnTo>
                  <a:lnTo>
                    <a:pt x="959" y="1193"/>
                  </a:lnTo>
                  <a:lnTo>
                    <a:pt x="1037" y="1219"/>
                  </a:lnTo>
                  <a:lnTo>
                    <a:pt x="1140" y="1193"/>
                  </a:lnTo>
                  <a:lnTo>
                    <a:pt x="1218" y="1167"/>
                  </a:lnTo>
                  <a:lnTo>
                    <a:pt x="1348" y="1063"/>
                  </a:lnTo>
                  <a:lnTo>
                    <a:pt x="1477" y="934"/>
                  </a:lnTo>
                  <a:lnTo>
                    <a:pt x="1633" y="856"/>
                  </a:lnTo>
                  <a:lnTo>
                    <a:pt x="1840" y="778"/>
                  </a:lnTo>
                  <a:lnTo>
                    <a:pt x="1943" y="752"/>
                  </a:lnTo>
                  <a:lnTo>
                    <a:pt x="2073" y="726"/>
                  </a:lnTo>
                  <a:lnTo>
                    <a:pt x="2228" y="752"/>
                  </a:lnTo>
                  <a:lnTo>
                    <a:pt x="2332" y="778"/>
                  </a:lnTo>
                  <a:lnTo>
                    <a:pt x="2539" y="856"/>
                  </a:lnTo>
                  <a:lnTo>
                    <a:pt x="2695" y="934"/>
                  </a:lnTo>
                  <a:lnTo>
                    <a:pt x="2798" y="1063"/>
                  </a:lnTo>
                  <a:lnTo>
                    <a:pt x="2954" y="1167"/>
                  </a:lnTo>
                  <a:lnTo>
                    <a:pt x="3032" y="1193"/>
                  </a:lnTo>
                  <a:lnTo>
                    <a:pt x="3135" y="1219"/>
                  </a:lnTo>
                  <a:lnTo>
                    <a:pt x="3213" y="1193"/>
                  </a:lnTo>
                  <a:lnTo>
                    <a:pt x="3291" y="1167"/>
                  </a:lnTo>
                  <a:lnTo>
                    <a:pt x="3446" y="1063"/>
                  </a:lnTo>
                  <a:lnTo>
                    <a:pt x="3576" y="934"/>
                  </a:lnTo>
                  <a:lnTo>
                    <a:pt x="3731" y="856"/>
                  </a:lnTo>
                  <a:lnTo>
                    <a:pt x="3913" y="778"/>
                  </a:lnTo>
                  <a:lnTo>
                    <a:pt x="4042" y="752"/>
                  </a:lnTo>
                  <a:lnTo>
                    <a:pt x="4172" y="726"/>
                  </a:lnTo>
                  <a:lnTo>
                    <a:pt x="4301" y="752"/>
                  </a:lnTo>
                  <a:lnTo>
                    <a:pt x="4431" y="778"/>
                  </a:lnTo>
                  <a:lnTo>
                    <a:pt x="4612" y="856"/>
                  </a:lnTo>
                  <a:lnTo>
                    <a:pt x="4768" y="934"/>
                  </a:lnTo>
                  <a:lnTo>
                    <a:pt x="4897" y="1063"/>
                  </a:lnTo>
                  <a:lnTo>
                    <a:pt x="5053" y="1167"/>
                  </a:lnTo>
                  <a:lnTo>
                    <a:pt x="5130" y="1193"/>
                  </a:lnTo>
                  <a:lnTo>
                    <a:pt x="5208" y="1219"/>
                  </a:lnTo>
                  <a:lnTo>
                    <a:pt x="5312" y="1193"/>
                  </a:lnTo>
                  <a:lnTo>
                    <a:pt x="5363" y="1167"/>
                  </a:lnTo>
                  <a:lnTo>
                    <a:pt x="5519" y="1063"/>
                  </a:lnTo>
                  <a:lnTo>
                    <a:pt x="5648" y="934"/>
                  </a:lnTo>
                  <a:lnTo>
                    <a:pt x="5804" y="856"/>
                  </a:lnTo>
                  <a:lnTo>
                    <a:pt x="6011" y="778"/>
                  </a:lnTo>
                  <a:lnTo>
                    <a:pt x="6115" y="752"/>
                  </a:lnTo>
                  <a:lnTo>
                    <a:pt x="6244" y="726"/>
                  </a:lnTo>
                  <a:lnTo>
                    <a:pt x="6400" y="752"/>
                  </a:lnTo>
                  <a:lnTo>
                    <a:pt x="6503" y="778"/>
                  </a:lnTo>
                  <a:lnTo>
                    <a:pt x="6711" y="856"/>
                  </a:lnTo>
                  <a:lnTo>
                    <a:pt x="6866" y="934"/>
                  </a:lnTo>
                  <a:lnTo>
                    <a:pt x="6970" y="1063"/>
                  </a:lnTo>
                  <a:lnTo>
                    <a:pt x="7125" y="1167"/>
                  </a:lnTo>
                  <a:lnTo>
                    <a:pt x="7203" y="1193"/>
                  </a:lnTo>
                  <a:lnTo>
                    <a:pt x="7307" y="1219"/>
                  </a:lnTo>
                  <a:lnTo>
                    <a:pt x="7384" y="1193"/>
                  </a:lnTo>
                  <a:lnTo>
                    <a:pt x="7462" y="1167"/>
                  </a:lnTo>
                  <a:lnTo>
                    <a:pt x="7618" y="1063"/>
                  </a:lnTo>
                  <a:lnTo>
                    <a:pt x="7747" y="934"/>
                  </a:lnTo>
                  <a:lnTo>
                    <a:pt x="7877" y="856"/>
                  </a:lnTo>
                  <a:lnTo>
                    <a:pt x="8084" y="778"/>
                  </a:lnTo>
                  <a:lnTo>
                    <a:pt x="8213" y="752"/>
                  </a:lnTo>
                  <a:lnTo>
                    <a:pt x="8343" y="726"/>
                  </a:lnTo>
                  <a:lnTo>
                    <a:pt x="8473" y="752"/>
                  </a:lnTo>
                  <a:lnTo>
                    <a:pt x="8602" y="778"/>
                  </a:lnTo>
                  <a:lnTo>
                    <a:pt x="8783" y="856"/>
                  </a:lnTo>
                  <a:lnTo>
                    <a:pt x="8939" y="934"/>
                  </a:lnTo>
                  <a:lnTo>
                    <a:pt x="9068" y="1063"/>
                  </a:lnTo>
                  <a:lnTo>
                    <a:pt x="9224" y="1167"/>
                  </a:lnTo>
                  <a:lnTo>
                    <a:pt x="9302" y="1193"/>
                  </a:lnTo>
                  <a:lnTo>
                    <a:pt x="9379" y="1219"/>
                  </a:lnTo>
                  <a:lnTo>
                    <a:pt x="9483" y="1193"/>
                  </a:lnTo>
                  <a:lnTo>
                    <a:pt x="9535" y="1167"/>
                  </a:lnTo>
                  <a:lnTo>
                    <a:pt x="9690" y="1063"/>
                  </a:lnTo>
                  <a:lnTo>
                    <a:pt x="9820" y="934"/>
                  </a:lnTo>
                  <a:lnTo>
                    <a:pt x="9975" y="856"/>
                  </a:lnTo>
                  <a:lnTo>
                    <a:pt x="10183" y="778"/>
                  </a:lnTo>
                  <a:lnTo>
                    <a:pt x="10286" y="752"/>
                  </a:lnTo>
                  <a:lnTo>
                    <a:pt x="10416" y="726"/>
                  </a:lnTo>
                  <a:lnTo>
                    <a:pt x="10416" y="1"/>
                  </a:lnTo>
                  <a:lnTo>
                    <a:pt x="10338" y="27"/>
                  </a:lnTo>
                  <a:lnTo>
                    <a:pt x="10260" y="53"/>
                  </a:lnTo>
                  <a:lnTo>
                    <a:pt x="10105" y="156"/>
                  </a:lnTo>
                  <a:lnTo>
                    <a:pt x="9975" y="260"/>
                  </a:lnTo>
                  <a:lnTo>
                    <a:pt x="9820" y="364"/>
                  </a:lnTo>
                  <a:lnTo>
                    <a:pt x="9638" y="441"/>
                  </a:lnTo>
                  <a:lnTo>
                    <a:pt x="9509" y="467"/>
                  </a:lnTo>
                  <a:lnTo>
                    <a:pt x="9379" y="493"/>
                  </a:lnTo>
                  <a:lnTo>
                    <a:pt x="9250" y="467"/>
                  </a:lnTo>
                  <a:lnTo>
                    <a:pt x="9120" y="441"/>
                  </a:lnTo>
                  <a:lnTo>
                    <a:pt x="8939" y="364"/>
                  </a:lnTo>
                  <a:lnTo>
                    <a:pt x="8783" y="260"/>
                  </a:lnTo>
                  <a:lnTo>
                    <a:pt x="8654" y="156"/>
                  </a:lnTo>
                  <a:lnTo>
                    <a:pt x="8498" y="53"/>
                  </a:lnTo>
                  <a:lnTo>
                    <a:pt x="8421" y="27"/>
                  </a:lnTo>
                  <a:lnTo>
                    <a:pt x="8343" y="1"/>
                  </a:lnTo>
                  <a:lnTo>
                    <a:pt x="8239" y="27"/>
                  </a:lnTo>
                  <a:lnTo>
                    <a:pt x="8188" y="53"/>
                  </a:lnTo>
                  <a:lnTo>
                    <a:pt x="8032" y="156"/>
                  </a:lnTo>
                  <a:lnTo>
                    <a:pt x="7903" y="260"/>
                  </a:lnTo>
                  <a:lnTo>
                    <a:pt x="7747" y="364"/>
                  </a:lnTo>
                  <a:lnTo>
                    <a:pt x="7540" y="441"/>
                  </a:lnTo>
                  <a:lnTo>
                    <a:pt x="7436" y="467"/>
                  </a:lnTo>
                  <a:lnTo>
                    <a:pt x="7307" y="493"/>
                  </a:lnTo>
                  <a:lnTo>
                    <a:pt x="7151" y="467"/>
                  </a:lnTo>
                  <a:lnTo>
                    <a:pt x="7048" y="441"/>
                  </a:lnTo>
                  <a:lnTo>
                    <a:pt x="6840" y="364"/>
                  </a:lnTo>
                  <a:lnTo>
                    <a:pt x="6685" y="260"/>
                  </a:lnTo>
                  <a:lnTo>
                    <a:pt x="6581" y="156"/>
                  </a:lnTo>
                  <a:lnTo>
                    <a:pt x="6426" y="53"/>
                  </a:lnTo>
                  <a:lnTo>
                    <a:pt x="6348" y="27"/>
                  </a:lnTo>
                  <a:lnTo>
                    <a:pt x="6244" y="1"/>
                  </a:lnTo>
                  <a:lnTo>
                    <a:pt x="6167" y="27"/>
                  </a:lnTo>
                  <a:lnTo>
                    <a:pt x="6089" y="53"/>
                  </a:lnTo>
                  <a:lnTo>
                    <a:pt x="5933" y="156"/>
                  </a:lnTo>
                  <a:lnTo>
                    <a:pt x="5804" y="260"/>
                  </a:lnTo>
                  <a:lnTo>
                    <a:pt x="5674" y="364"/>
                  </a:lnTo>
                  <a:lnTo>
                    <a:pt x="5467" y="441"/>
                  </a:lnTo>
                  <a:lnTo>
                    <a:pt x="5338" y="467"/>
                  </a:lnTo>
                  <a:lnTo>
                    <a:pt x="5208" y="493"/>
                  </a:lnTo>
                  <a:lnTo>
                    <a:pt x="5078" y="467"/>
                  </a:lnTo>
                  <a:lnTo>
                    <a:pt x="4949" y="441"/>
                  </a:lnTo>
                  <a:lnTo>
                    <a:pt x="4768" y="364"/>
                  </a:lnTo>
                  <a:lnTo>
                    <a:pt x="4612" y="260"/>
                  </a:lnTo>
                  <a:lnTo>
                    <a:pt x="4483" y="156"/>
                  </a:lnTo>
                  <a:lnTo>
                    <a:pt x="4327" y="53"/>
                  </a:lnTo>
                  <a:lnTo>
                    <a:pt x="4249" y="27"/>
                  </a:lnTo>
                  <a:lnTo>
                    <a:pt x="4172" y="1"/>
                  </a:lnTo>
                  <a:lnTo>
                    <a:pt x="4068" y="27"/>
                  </a:lnTo>
                  <a:lnTo>
                    <a:pt x="4016" y="53"/>
                  </a:lnTo>
                  <a:lnTo>
                    <a:pt x="3861" y="156"/>
                  </a:lnTo>
                  <a:lnTo>
                    <a:pt x="3731" y="260"/>
                  </a:lnTo>
                  <a:lnTo>
                    <a:pt x="3576" y="364"/>
                  </a:lnTo>
                  <a:lnTo>
                    <a:pt x="3368" y="441"/>
                  </a:lnTo>
                  <a:lnTo>
                    <a:pt x="3265" y="467"/>
                  </a:lnTo>
                  <a:lnTo>
                    <a:pt x="3135" y="493"/>
                  </a:lnTo>
                  <a:lnTo>
                    <a:pt x="3006" y="467"/>
                  </a:lnTo>
                  <a:lnTo>
                    <a:pt x="2876" y="441"/>
                  </a:lnTo>
                  <a:lnTo>
                    <a:pt x="2669" y="364"/>
                  </a:lnTo>
                  <a:lnTo>
                    <a:pt x="2513" y="260"/>
                  </a:lnTo>
                  <a:lnTo>
                    <a:pt x="2410" y="156"/>
                  </a:lnTo>
                  <a:lnTo>
                    <a:pt x="2254" y="53"/>
                  </a:lnTo>
                  <a:lnTo>
                    <a:pt x="2177" y="27"/>
                  </a:lnTo>
                  <a:lnTo>
                    <a:pt x="2073" y="1"/>
                  </a:lnTo>
                  <a:lnTo>
                    <a:pt x="1995" y="27"/>
                  </a:lnTo>
                  <a:lnTo>
                    <a:pt x="1918" y="53"/>
                  </a:lnTo>
                  <a:lnTo>
                    <a:pt x="1762" y="156"/>
                  </a:lnTo>
                  <a:lnTo>
                    <a:pt x="1658" y="260"/>
                  </a:lnTo>
                  <a:lnTo>
                    <a:pt x="1503" y="364"/>
                  </a:lnTo>
                  <a:lnTo>
                    <a:pt x="1296" y="441"/>
                  </a:lnTo>
                  <a:lnTo>
                    <a:pt x="1166" y="467"/>
                  </a:lnTo>
                  <a:lnTo>
                    <a:pt x="1037" y="493"/>
                  </a:lnTo>
                  <a:lnTo>
                    <a:pt x="907" y="467"/>
                  </a:lnTo>
                  <a:lnTo>
                    <a:pt x="803" y="441"/>
                  </a:lnTo>
                  <a:lnTo>
                    <a:pt x="596" y="364"/>
                  </a:lnTo>
                  <a:lnTo>
                    <a:pt x="441" y="260"/>
                  </a:lnTo>
                  <a:lnTo>
                    <a:pt x="311" y="156"/>
                  </a:lnTo>
                  <a:lnTo>
                    <a:pt x="156" y="53"/>
                  </a:lnTo>
                  <a:lnTo>
                    <a:pt x="104" y="2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8" name="Google Shape;11898;p76"/>
            <p:cNvSpPr/>
            <p:nvPr/>
          </p:nvSpPr>
          <p:spPr>
            <a:xfrm>
              <a:off x="2520050" y="1499850"/>
              <a:ext cx="260400" cy="29825"/>
            </a:xfrm>
            <a:custGeom>
              <a:avLst/>
              <a:gdLst/>
              <a:ahLst/>
              <a:cxnLst/>
              <a:rect l="l" t="t" r="r" b="b"/>
              <a:pathLst>
                <a:path w="10416" h="1193" extrusionOk="0">
                  <a:moveTo>
                    <a:pt x="0" y="1"/>
                  </a:moveTo>
                  <a:lnTo>
                    <a:pt x="0" y="726"/>
                  </a:lnTo>
                  <a:lnTo>
                    <a:pt x="130" y="726"/>
                  </a:lnTo>
                  <a:lnTo>
                    <a:pt x="259" y="752"/>
                  </a:lnTo>
                  <a:lnTo>
                    <a:pt x="441" y="830"/>
                  </a:lnTo>
                  <a:lnTo>
                    <a:pt x="596" y="933"/>
                  </a:lnTo>
                  <a:lnTo>
                    <a:pt x="726" y="1037"/>
                  </a:lnTo>
                  <a:lnTo>
                    <a:pt x="881" y="1167"/>
                  </a:lnTo>
                  <a:lnTo>
                    <a:pt x="959" y="1192"/>
                  </a:lnTo>
                  <a:lnTo>
                    <a:pt x="1140" y="1192"/>
                  </a:lnTo>
                  <a:lnTo>
                    <a:pt x="1218" y="1167"/>
                  </a:lnTo>
                  <a:lnTo>
                    <a:pt x="1348" y="1037"/>
                  </a:lnTo>
                  <a:lnTo>
                    <a:pt x="1477" y="933"/>
                  </a:lnTo>
                  <a:lnTo>
                    <a:pt x="1633" y="830"/>
                  </a:lnTo>
                  <a:lnTo>
                    <a:pt x="1840" y="752"/>
                  </a:lnTo>
                  <a:lnTo>
                    <a:pt x="1943" y="726"/>
                  </a:lnTo>
                  <a:lnTo>
                    <a:pt x="2228" y="726"/>
                  </a:lnTo>
                  <a:lnTo>
                    <a:pt x="2332" y="752"/>
                  </a:lnTo>
                  <a:lnTo>
                    <a:pt x="2539" y="830"/>
                  </a:lnTo>
                  <a:lnTo>
                    <a:pt x="2695" y="933"/>
                  </a:lnTo>
                  <a:lnTo>
                    <a:pt x="2798" y="1037"/>
                  </a:lnTo>
                  <a:lnTo>
                    <a:pt x="2954" y="1167"/>
                  </a:lnTo>
                  <a:lnTo>
                    <a:pt x="3032" y="1192"/>
                  </a:lnTo>
                  <a:lnTo>
                    <a:pt x="3213" y="1192"/>
                  </a:lnTo>
                  <a:lnTo>
                    <a:pt x="3291" y="1167"/>
                  </a:lnTo>
                  <a:lnTo>
                    <a:pt x="3446" y="1037"/>
                  </a:lnTo>
                  <a:lnTo>
                    <a:pt x="3576" y="933"/>
                  </a:lnTo>
                  <a:lnTo>
                    <a:pt x="3731" y="830"/>
                  </a:lnTo>
                  <a:lnTo>
                    <a:pt x="3913" y="752"/>
                  </a:lnTo>
                  <a:lnTo>
                    <a:pt x="4042" y="726"/>
                  </a:lnTo>
                  <a:lnTo>
                    <a:pt x="4301" y="726"/>
                  </a:lnTo>
                  <a:lnTo>
                    <a:pt x="4431" y="752"/>
                  </a:lnTo>
                  <a:lnTo>
                    <a:pt x="4612" y="830"/>
                  </a:lnTo>
                  <a:lnTo>
                    <a:pt x="4768" y="933"/>
                  </a:lnTo>
                  <a:lnTo>
                    <a:pt x="4897" y="1037"/>
                  </a:lnTo>
                  <a:lnTo>
                    <a:pt x="5053" y="1167"/>
                  </a:lnTo>
                  <a:lnTo>
                    <a:pt x="5130" y="1192"/>
                  </a:lnTo>
                  <a:lnTo>
                    <a:pt x="5312" y="1192"/>
                  </a:lnTo>
                  <a:lnTo>
                    <a:pt x="5363" y="1167"/>
                  </a:lnTo>
                  <a:lnTo>
                    <a:pt x="5519" y="1037"/>
                  </a:lnTo>
                  <a:lnTo>
                    <a:pt x="5648" y="933"/>
                  </a:lnTo>
                  <a:lnTo>
                    <a:pt x="5804" y="830"/>
                  </a:lnTo>
                  <a:lnTo>
                    <a:pt x="6011" y="752"/>
                  </a:lnTo>
                  <a:lnTo>
                    <a:pt x="6115" y="726"/>
                  </a:lnTo>
                  <a:lnTo>
                    <a:pt x="6400" y="726"/>
                  </a:lnTo>
                  <a:lnTo>
                    <a:pt x="6503" y="752"/>
                  </a:lnTo>
                  <a:lnTo>
                    <a:pt x="6711" y="830"/>
                  </a:lnTo>
                  <a:lnTo>
                    <a:pt x="6866" y="933"/>
                  </a:lnTo>
                  <a:lnTo>
                    <a:pt x="6970" y="1037"/>
                  </a:lnTo>
                  <a:lnTo>
                    <a:pt x="7125" y="1167"/>
                  </a:lnTo>
                  <a:lnTo>
                    <a:pt x="7203" y="1192"/>
                  </a:lnTo>
                  <a:lnTo>
                    <a:pt x="7384" y="1192"/>
                  </a:lnTo>
                  <a:lnTo>
                    <a:pt x="7462" y="1167"/>
                  </a:lnTo>
                  <a:lnTo>
                    <a:pt x="7618" y="1037"/>
                  </a:lnTo>
                  <a:lnTo>
                    <a:pt x="7747" y="933"/>
                  </a:lnTo>
                  <a:lnTo>
                    <a:pt x="7877" y="830"/>
                  </a:lnTo>
                  <a:lnTo>
                    <a:pt x="8084" y="752"/>
                  </a:lnTo>
                  <a:lnTo>
                    <a:pt x="8213" y="726"/>
                  </a:lnTo>
                  <a:lnTo>
                    <a:pt x="8473" y="726"/>
                  </a:lnTo>
                  <a:lnTo>
                    <a:pt x="8602" y="752"/>
                  </a:lnTo>
                  <a:lnTo>
                    <a:pt x="8783" y="830"/>
                  </a:lnTo>
                  <a:lnTo>
                    <a:pt x="8939" y="933"/>
                  </a:lnTo>
                  <a:lnTo>
                    <a:pt x="9068" y="1037"/>
                  </a:lnTo>
                  <a:lnTo>
                    <a:pt x="9224" y="1167"/>
                  </a:lnTo>
                  <a:lnTo>
                    <a:pt x="9302" y="1192"/>
                  </a:lnTo>
                  <a:lnTo>
                    <a:pt x="9483" y="1192"/>
                  </a:lnTo>
                  <a:lnTo>
                    <a:pt x="9535" y="1167"/>
                  </a:lnTo>
                  <a:lnTo>
                    <a:pt x="9690" y="1037"/>
                  </a:lnTo>
                  <a:lnTo>
                    <a:pt x="9820" y="933"/>
                  </a:lnTo>
                  <a:lnTo>
                    <a:pt x="9975" y="830"/>
                  </a:lnTo>
                  <a:lnTo>
                    <a:pt x="10183" y="752"/>
                  </a:lnTo>
                  <a:lnTo>
                    <a:pt x="10286" y="726"/>
                  </a:lnTo>
                  <a:lnTo>
                    <a:pt x="10416" y="726"/>
                  </a:lnTo>
                  <a:lnTo>
                    <a:pt x="10416" y="1"/>
                  </a:lnTo>
                  <a:lnTo>
                    <a:pt x="10338" y="1"/>
                  </a:lnTo>
                  <a:lnTo>
                    <a:pt x="10260" y="27"/>
                  </a:lnTo>
                  <a:lnTo>
                    <a:pt x="10105" y="156"/>
                  </a:lnTo>
                  <a:lnTo>
                    <a:pt x="9975" y="260"/>
                  </a:lnTo>
                  <a:lnTo>
                    <a:pt x="9820" y="363"/>
                  </a:lnTo>
                  <a:lnTo>
                    <a:pt x="9638" y="441"/>
                  </a:lnTo>
                  <a:lnTo>
                    <a:pt x="9509" y="467"/>
                  </a:lnTo>
                  <a:lnTo>
                    <a:pt x="9250" y="467"/>
                  </a:lnTo>
                  <a:lnTo>
                    <a:pt x="9120" y="441"/>
                  </a:lnTo>
                  <a:lnTo>
                    <a:pt x="8939" y="363"/>
                  </a:lnTo>
                  <a:lnTo>
                    <a:pt x="8783" y="260"/>
                  </a:lnTo>
                  <a:lnTo>
                    <a:pt x="8654" y="156"/>
                  </a:lnTo>
                  <a:lnTo>
                    <a:pt x="8498" y="27"/>
                  </a:lnTo>
                  <a:lnTo>
                    <a:pt x="8421" y="1"/>
                  </a:lnTo>
                  <a:lnTo>
                    <a:pt x="8239" y="1"/>
                  </a:lnTo>
                  <a:lnTo>
                    <a:pt x="8188" y="27"/>
                  </a:lnTo>
                  <a:lnTo>
                    <a:pt x="8032" y="156"/>
                  </a:lnTo>
                  <a:lnTo>
                    <a:pt x="7903" y="260"/>
                  </a:lnTo>
                  <a:lnTo>
                    <a:pt x="7747" y="363"/>
                  </a:lnTo>
                  <a:lnTo>
                    <a:pt x="7540" y="441"/>
                  </a:lnTo>
                  <a:lnTo>
                    <a:pt x="7436" y="467"/>
                  </a:lnTo>
                  <a:lnTo>
                    <a:pt x="7151" y="467"/>
                  </a:lnTo>
                  <a:lnTo>
                    <a:pt x="7048" y="441"/>
                  </a:lnTo>
                  <a:lnTo>
                    <a:pt x="6840" y="363"/>
                  </a:lnTo>
                  <a:lnTo>
                    <a:pt x="6685" y="260"/>
                  </a:lnTo>
                  <a:lnTo>
                    <a:pt x="6581" y="156"/>
                  </a:lnTo>
                  <a:lnTo>
                    <a:pt x="6426" y="27"/>
                  </a:lnTo>
                  <a:lnTo>
                    <a:pt x="6348" y="1"/>
                  </a:lnTo>
                  <a:lnTo>
                    <a:pt x="6167" y="1"/>
                  </a:lnTo>
                  <a:lnTo>
                    <a:pt x="6089" y="27"/>
                  </a:lnTo>
                  <a:lnTo>
                    <a:pt x="5933" y="156"/>
                  </a:lnTo>
                  <a:lnTo>
                    <a:pt x="5804" y="260"/>
                  </a:lnTo>
                  <a:lnTo>
                    <a:pt x="5674" y="363"/>
                  </a:lnTo>
                  <a:lnTo>
                    <a:pt x="5467" y="441"/>
                  </a:lnTo>
                  <a:lnTo>
                    <a:pt x="5338" y="467"/>
                  </a:lnTo>
                  <a:lnTo>
                    <a:pt x="5078" y="467"/>
                  </a:lnTo>
                  <a:lnTo>
                    <a:pt x="4949" y="441"/>
                  </a:lnTo>
                  <a:lnTo>
                    <a:pt x="4768" y="363"/>
                  </a:lnTo>
                  <a:lnTo>
                    <a:pt x="4612" y="260"/>
                  </a:lnTo>
                  <a:lnTo>
                    <a:pt x="4483" y="156"/>
                  </a:lnTo>
                  <a:lnTo>
                    <a:pt x="4327" y="27"/>
                  </a:lnTo>
                  <a:lnTo>
                    <a:pt x="4249" y="1"/>
                  </a:lnTo>
                  <a:lnTo>
                    <a:pt x="4068" y="1"/>
                  </a:lnTo>
                  <a:lnTo>
                    <a:pt x="4016" y="27"/>
                  </a:lnTo>
                  <a:lnTo>
                    <a:pt x="3861" y="156"/>
                  </a:lnTo>
                  <a:lnTo>
                    <a:pt x="3731" y="260"/>
                  </a:lnTo>
                  <a:lnTo>
                    <a:pt x="3576" y="363"/>
                  </a:lnTo>
                  <a:lnTo>
                    <a:pt x="3368" y="441"/>
                  </a:lnTo>
                  <a:lnTo>
                    <a:pt x="3265" y="467"/>
                  </a:lnTo>
                  <a:lnTo>
                    <a:pt x="3006" y="467"/>
                  </a:lnTo>
                  <a:lnTo>
                    <a:pt x="2876" y="441"/>
                  </a:lnTo>
                  <a:lnTo>
                    <a:pt x="2669" y="363"/>
                  </a:lnTo>
                  <a:lnTo>
                    <a:pt x="2513" y="260"/>
                  </a:lnTo>
                  <a:lnTo>
                    <a:pt x="2410" y="156"/>
                  </a:lnTo>
                  <a:lnTo>
                    <a:pt x="2254" y="27"/>
                  </a:lnTo>
                  <a:lnTo>
                    <a:pt x="2177" y="1"/>
                  </a:lnTo>
                  <a:lnTo>
                    <a:pt x="1995" y="1"/>
                  </a:lnTo>
                  <a:lnTo>
                    <a:pt x="1918" y="27"/>
                  </a:lnTo>
                  <a:lnTo>
                    <a:pt x="1762" y="156"/>
                  </a:lnTo>
                  <a:lnTo>
                    <a:pt x="1658" y="260"/>
                  </a:lnTo>
                  <a:lnTo>
                    <a:pt x="1503" y="363"/>
                  </a:lnTo>
                  <a:lnTo>
                    <a:pt x="1296" y="441"/>
                  </a:lnTo>
                  <a:lnTo>
                    <a:pt x="1166" y="467"/>
                  </a:lnTo>
                  <a:lnTo>
                    <a:pt x="907" y="467"/>
                  </a:lnTo>
                  <a:lnTo>
                    <a:pt x="803" y="441"/>
                  </a:lnTo>
                  <a:lnTo>
                    <a:pt x="596" y="363"/>
                  </a:lnTo>
                  <a:lnTo>
                    <a:pt x="441" y="260"/>
                  </a:lnTo>
                  <a:lnTo>
                    <a:pt x="311" y="156"/>
                  </a:lnTo>
                  <a:lnTo>
                    <a:pt x="156" y="27"/>
                  </a:lnTo>
                  <a:lnTo>
                    <a:pt x="10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99" name="Google Shape;11899;p76"/>
          <p:cNvGrpSpPr/>
          <p:nvPr/>
        </p:nvGrpSpPr>
        <p:grpSpPr>
          <a:xfrm>
            <a:off x="4103356" y="1243600"/>
            <a:ext cx="202125" cy="260400"/>
            <a:chOff x="3312850" y="1319800"/>
            <a:chExt cx="202125" cy="260400"/>
          </a:xfrm>
        </p:grpSpPr>
        <p:sp>
          <p:nvSpPr>
            <p:cNvPr id="11900" name="Google Shape;11900;p76"/>
            <p:cNvSpPr/>
            <p:nvPr/>
          </p:nvSpPr>
          <p:spPr>
            <a:xfrm>
              <a:off x="3360150" y="1392325"/>
              <a:ext cx="114675" cy="147700"/>
            </a:xfrm>
            <a:custGeom>
              <a:avLst/>
              <a:gdLst/>
              <a:ahLst/>
              <a:cxnLst/>
              <a:rect l="l" t="t" r="r" b="b"/>
              <a:pathLst>
                <a:path w="4587" h="5908" extrusionOk="0">
                  <a:moveTo>
                    <a:pt x="2306" y="1763"/>
                  </a:moveTo>
                  <a:lnTo>
                    <a:pt x="2513" y="1996"/>
                  </a:lnTo>
                  <a:lnTo>
                    <a:pt x="2643" y="2151"/>
                  </a:lnTo>
                  <a:lnTo>
                    <a:pt x="2928" y="2514"/>
                  </a:lnTo>
                  <a:lnTo>
                    <a:pt x="3187" y="2903"/>
                  </a:lnTo>
                  <a:lnTo>
                    <a:pt x="3317" y="3162"/>
                  </a:lnTo>
                  <a:lnTo>
                    <a:pt x="3368" y="3369"/>
                  </a:lnTo>
                  <a:lnTo>
                    <a:pt x="3394" y="3524"/>
                  </a:lnTo>
                  <a:lnTo>
                    <a:pt x="3368" y="3732"/>
                  </a:lnTo>
                  <a:lnTo>
                    <a:pt x="3291" y="3939"/>
                  </a:lnTo>
                  <a:lnTo>
                    <a:pt x="3187" y="4120"/>
                  </a:lnTo>
                  <a:lnTo>
                    <a:pt x="3057" y="4302"/>
                  </a:lnTo>
                  <a:lnTo>
                    <a:pt x="2902" y="4431"/>
                  </a:lnTo>
                  <a:lnTo>
                    <a:pt x="2721" y="4535"/>
                  </a:lnTo>
                  <a:lnTo>
                    <a:pt x="2513" y="4587"/>
                  </a:lnTo>
                  <a:lnTo>
                    <a:pt x="2306" y="4613"/>
                  </a:lnTo>
                  <a:lnTo>
                    <a:pt x="2073" y="4587"/>
                  </a:lnTo>
                  <a:lnTo>
                    <a:pt x="1866" y="4535"/>
                  </a:lnTo>
                  <a:lnTo>
                    <a:pt x="1684" y="4431"/>
                  </a:lnTo>
                  <a:lnTo>
                    <a:pt x="1529" y="4302"/>
                  </a:lnTo>
                  <a:lnTo>
                    <a:pt x="1399" y="4120"/>
                  </a:lnTo>
                  <a:lnTo>
                    <a:pt x="1296" y="3939"/>
                  </a:lnTo>
                  <a:lnTo>
                    <a:pt x="1218" y="3732"/>
                  </a:lnTo>
                  <a:lnTo>
                    <a:pt x="1192" y="3524"/>
                  </a:lnTo>
                  <a:lnTo>
                    <a:pt x="1218" y="3369"/>
                  </a:lnTo>
                  <a:lnTo>
                    <a:pt x="1270" y="3162"/>
                  </a:lnTo>
                  <a:lnTo>
                    <a:pt x="1425" y="2903"/>
                  </a:lnTo>
                  <a:lnTo>
                    <a:pt x="1658" y="2514"/>
                  </a:lnTo>
                  <a:lnTo>
                    <a:pt x="1943" y="2151"/>
                  </a:lnTo>
                  <a:lnTo>
                    <a:pt x="2073" y="1996"/>
                  </a:lnTo>
                  <a:lnTo>
                    <a:pt x="2306" y="1763"/>
                  </a:lnTo>
                  <a:close/>
                  <a:moveTo>
                    <a:pt x="1762" y="1"/>
                  </a:moveTo>
                  <a:lnTo>
                    <a:pt x="0" y="1788"/>
                  </a:lnTo>
                  <a:lnTo>
                    <a:pt x="0" y="5908"/>
                  </a:lnTo>
                  <a:lnTo>
                    <a:pt x="4586" y="5908"/>
                  </a:lnTo>
                  <a:lnTo>
                    <a:pt x="458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1" name="Google Shape;11901;p76"/>
            <p:cNvSpPr/>
            <p:nvPr/>
          </p:nvSpPr>
          <p:spPr>
            <a:xfrm>
              <a:off x="3405475" y="1459700"/>
              <a:ext cx="24000" cy="32400"/>
            </a:xfrm>
            <a:custGeom>
              <a:avLst/>
              <a:gdLst/>
              <a:ahLst/>
              <a:cxnLst/>
              <a:rect l="l" t="t" r="r" b="b"/>
              <a:pathLst>
                <a:path w="960" h="1296" extrusionOk="0">
                  <a:moveTo>
                    <a:pt x="493" y="0"/>
                  </a:moveTo>
                  <a:lnTo>
                    <a:pt x="286" y="233"/>
                  </a:lnTo>
                  <a:lnTo>
                    <a:pt x="156" y="467"/>
                  </a:lnTo>
                  <a:lnTo>
                    <a:pt x="53" y="674"/>
                  </a:lnTo>
                  <a:lnTo>
                    <a:pt x="1" y="829"/>
                  </a:lnTo>
                  <a:lnTo>
                    <a:pt x="1" y="933"/>
                  </a:lnTo>
                  <a:lnTo>
                    <a:pt x="27" y="1011"/>
                  </a:lnTo>
                  <a:lnTo>
                    <a:pt x="79" y="1088"/>
                  </a:lnTo>
                  <a:lnTo>
                    <a:pt x="130" y="1166"/>
                  </a:lnTo>
                  <a:lnTo>
                    <a:pt x="208" y="1218"/>
                  </a:lnTo>
                  <a:lnTo>
                    <a:pt x="286" y="1270"/>
                  </a:lnTo>
                  <a:lnTo>
                    <a:pt x="389" y="1296"/>
                  </a:lnTo>
                  <a:lnTo>
                    <a:pt x="571" y="1296"/>
                  </a:lnTo>
                  <a:lnTo>
                    <a:pt x="674" y="1270"/>
                  </a:lnTo>
                  <a:lnTo>
                    <a:pt x="752" y="1218"/>
                  </a:lnTo>
                  <a:lnTo>
                    <a:pt x="830" y="1166"/>
                  </a:lnTo>
                  <a:lnTo>
                    <a:pt x="882" y="1088"/>
                  </a:lnTo>
                  <a:lnTo>
                    <a:pt x="934" y="1011"/>
                  </a:lnTo>
                  <a:lnTo>
                    <a:pt x="959" y="933"/>
                  </a:lnTo>
                  <a:lnTo>
                    <a:pt x="959" y="829"/>
                  </a:lnTo>
                  <a:lnTo>
                    <a:pt x="934" y="674"/>
                  </a:lnTo>
                  <a:lnTo>
                    <a:pt x="830" y="467"/>
                  </a:lnTo>
                  <a:lnTo>
                    <a:pt x="674" y="233"/>
                  </a:lnTo>
                  <a:lnTo>
                    <a:pt x="49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2" name="Google Shape;11902;p76"/>
            <p:cNvSpPr/>
            <p:nvPr/>
          </p:nvSpPr>
          <p:spPr>
            <a:xfrm>
              <a:off x="3312850" y="1319800"/>
              <a:ext cx="202125" cy="260400"/>
            </a:xfrm>
            <a:custGeom>
              <a:avLst/>
              <a:gdLst/>
              <a:ahLst/>
              <a:cxnLst/>
              <a:rect l="l" t="t" r="r" b="b"/>
              <a:pathLst>
                <a:path w="8085" h="10416" extrusionOk="0">
                  <a:moveTo>
                    <a:pt x="7100" y="1036"/>
                  </a:moveTo>
                  <a:lnTo>
                    <a:pt x="7100" y="1658"/>
                  </a:lnTo>
                  <a:lnTo>
                    <a:pt x="5260" y="1658"/>
                  </a:lnTo>
                  <a:lnTo>
                    <a:pt x="5260" y="1036"/>
                  </a:lnTo>
                  <a:close/>
                  <a:moveTo>
                    <a:pt x="7100" y="2306"/>
                  </a:moveTo>
                  <a:lnTo>
                    <a:pt x="7100" y="9431"/>
                  </a:lnTo>
                  <a:lnTo>
                    <a:pt x="1270" y="9431"/>
                  </a:lnTo>
                  <a:lnTo>
                    <a:pt x="1270" y="4430"/>
                  </a:lnTo>
                  <a:lnTo>
                    <a:pt x="3421" y="2306"/>
                  </a:lnTo>
                  <a:close/>
                  <a:moveTo>
                    <a:pt x="4846" y="0"/>
                  </a:moveTo>
                  <a:lnTo>
                    <a:pt x="3524" y="1295"/>
                  </a:lnTo>
                  <a:lnTo>
                    <a:pt x="2877" y="1295"/>
                  </a:lnTo>
                  <a:lnTo>
                    <a:pt x="2281" y="1891"/>
                  </a:lnTo>
                  <a:lnTo>
                    <a:pt x="1374" y="1010"/>
                  </a:lnTo>
                  <a:lnTo>
                    <a:pt x="1" y="2384"/>
                  </a:lnTo>
                  <a:lnTo>
                    <a:pt x="908" y="3290"/>
                  </a:lnTo>
                  <a:lnTo>
                    <a:pt x="286" y="3912"/>
                  </a:lnTo>
                  <a:lnTo>
                    <a:pt x="286" y="10415"/>
                  </a:lnTo>
                  <a:lnTo>
                    <a:pt x="8084" y="10415"/>
                  </a:lnTo>
                  <a:lnTo>
                    <a:pt x="808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03" name="Google Shape;11903;p76"/>
          <p:cNvGrpSpPr/>
          <p:nvPr/>
        </p:nvGrpSpPr>
        <p:grpSpPr>
          <a:xfrm>
            <a:off x="4892619" y="1243600"/>
            <a:ext cx="127625" cy="260400"/>
            <a:chOff x="4114100" y="1319800"/>
            <a:chExt cx="127625" cy="260400"/>
          </a:xfrm>
        </p:grpSpPr>
        <p:sp>
          <p:nvSpPr>
            <p:cNvPr id="11904" name="Google Shape;11904;p76"/>
            <p:cNvSpPr/>
            <p:nvPr/>
          </p:nvSpPr>
          <p:spPr>
            <a:xfrm>
              <a:off x="4114100" y="1407225"/>
              <a:ext cx="127625" cy="172975"/>
            </a:xfrm>
            <a:custGeom>
              <a:avLst/>
              <a:gdLst/>
              <a:ahLst/>
              <a:cxnLst/>
              <a:rect l="l" t="t" r="r" b="b"/>
              <a:pathLst>
                <a:path w="5105" h="6919" extrusionOk="0">
                  <a:moveTo>
                    <a:pt x="2539" y="830"/>
                  </a:moveTo>
                  <a:lnTo>
                    <a:pt x="2747" y="856"/>
                  </a:lnTo>
                  <a:lnTo>
                    <a:pt x="2902" y="907"/>
                  </a:lnTo>
                  <a:lnTo>
                    <a:pt x="3083" y="985"/>
                  </a:lnTo>
                  <a:lnTo>
                    <a:pt x="3213" y="1115"/>
                  </a:lnTo>
                  <a:lnTo>
                    <a:pt x="3317" y="1244"/>
                  </a:lnTo>
                  <a:lnTo>
                    <a:pt x="3420" y="1400"/>
                  </a:lnTo>
                  <a:lnTo>
                    <a:pt x="3472" y="1581"/>
                  </a:lnTo>
                  <a:lnTo>
                    <a:pt x="3498" y="1762"/>
                  </a:lnTo>
                  <a:lnTo>
                    <a:pt x="3472" y="1970"/>
                  </a:lnTo>
                  <a:lnTo>
                    <a:pt x="3420" y="2151"/>
                  </a:lnTo>
                  <a:lnTo>
                    <a:pt x="3317" y="2307"/>
                  </a:lnTo>
                  <a:lnTo>
                    <a:pt x="3213" y="2436"/>
                  </a:lnTo>
                  <a:lnTo>
                    <a:pt x="3083" y="2566"/>
                  </a:lnTo>
                  <a:lnTo>
                    <a:pt x="2902" y="2643"/>
                  </a:lnTo>
                  <a:lnTo>
                    <a:pt x="2747" y="2695"/>
                  </a:lnTo>
                  <a:lnTo>
                    <a:pt x="2539" y="2721"/>
                  </a:lnTo>
                  <a:lnTo>
                    <a:pt x="2358" y="2695"/>
                  </a:lnTo>
                  <a:lnTo>
                    <a:pt x="2177" y="2643"/>
                  </a:lnTo>
                  <a:lnTo>
                    <a:pt x="2021" y="2566"/>
                  </a:lnTo>
                  <a:lnTo>
                    <a:pt x="1866" y="2436"/>
                  </a:lnTo>
                  <a:lnTo>
                    <a:pt x="1762" y="2307"/>
                  </a:lnTo>
                  <a:lnTo>
                    <a:pt x="1684" y="2151"/>
                  </a:lnTo>
                  <a:lnTo>
                    <a:pt x="1633" y="1970"/>
                  </a:lnTo>
                  <a:lnTo>
                    <a:pt x="1607" y="1762"/>
                  </a:lnTo>
                  <a:lnTo>
                    <a:pt x="1633" y="1581"/>
                  </a:lnTo>
                  <a:lnTo>
                    <a:pt x="1684" y="1400"/>
                  </a:lnTo>
                  <a:lnTo>
                    <a:pt x="1762" y="1244"/>
                  </a:lnTo>
                  <a:lnTo>
                    <a:pt x="1866" y="1115"/>
                  </a:lnTo>
                  <a:lnTo>
                    <a:pt x="2021" y="985"/>
                  </a:lnTo>
                  <a:lnTo>
                    <a:pt x="2177" y="907"/>
                  </a:lnTo>
                  <a:lnTo>
                    <a:pt x="2358" y="856"/>
                  </a:lnTo>
                  <a:lnTo>
                    <a:pt x="2539" y="830"/>
                  </a:lnTo>
                  <a:close/>
                  <a:moveTo>
                    <a:pt x="544" y="1"/>
                  </a:moveTo>
                  <a:lnTo>
                    <a:pt x="0" y="1089"/>
                  </a:lnTo>
                  <a:lnTo>
                    <a:pt x="1270" y="3654"/>
                  </a:lnTo>
                  <a:lnTo>
                    <a:pt x="2228" y="3654"/>
                  </a:lnTo>
                  <a:lnTo>
                    <a:pt x="2228" y="5079"/>
                  </a:lnTo>
                  <a:lnTo>
                    <a:pt x="2669" y="5079"/>
                  </a:lnTo>
                  <a:lnTo>
                    <a:pt x="2773" y="5131"/>
                  </a:lnTo>
                  <a:lnTo>
                    <a:pt x="2876" y="5182"/>
                  </a:lnTo>
                  <a:lnTo>
                    <a:pt x="2980" y="5260"/>
                  </a:lnTo>
                  <a:lnTo>
                    <a:pt x="3058" y="5338"/>
                  </a:lnTo>
                  <a:lnTo>
                    <a:pt x="3109" y="5442"/>
                  </a:lnTo>
                  <a:lnTo>
                    <a:pt x="3135" y="5571"/>
                  </a:lnTo>
                  <a:lnTo>
                    <a:pt x="3161" y="5701"/>
                  </a:lnTo>
                  <a:lnTo>
                    <a:pt x="3135" y="5804"/>
                  </a:lnTo>
                  <a:lnTo>
                    <a:pt x="3109" y="5934"/>
                  </a:lnTo>
                  <a:lnTo>
                    <a:pt x="3058" y="6037"/>
                  </a:lnTo>
                  <a:lnTo>
                    <a:pt x="2980" y="6115"/>
                  </a:lnTo>
                  <a:lnTo>
                    <a:pt x="2876" y="6193"/>
                  </a:lnTo>
                  <a:lnTo>
                    <a:pt x="2773" y="6271"/>
                  </a:lnTo>
                  <a:lnTo>
                    <a:pt x="2669" y="6297"/>
                  </a:lnTo>
                  <a:lnTo>
                    <a:pt x="2410" y="6297"/>
                  </a:lnTo>
                  <a:lnTo>
                    <a:pt x="2306" y="6271"/>
                  </a:lnTo>
                  <a:lnTo>
                    <a:pt x="2203" y="6193"/>
                  </a:lnTo>
                  <a:lnTo>
                    <a:pt x="2099" y="6115"/>
                  </a:lnTo>
                  <a:lnTo>
                    <a:pt x="2047" y="6037"/>
                  </a:lnTo>
                  <a:lnTo>
                    <a:pt x="1969" y="5934"/>
                  </a:lnTo>
                  <a:lnTo>
                    <a:pt x="1943" y="5804"/>
                  </a:lnTo>
                  <a:lnTo>
                    <a:pt x="1918" y="5701"/>
                  </a:lnTo>
                  <a:lnTo>
                    <a:pt x="1322" y="5701"/>
                  </a:lnTo>
                  <a:lnTo>
                    <a:pt x="1348" y="5934"/>
                  </a:lnTo>
                  <a:lnTo>
                    <a:pt x="1425" y="6167"/>
                  </a:lnTo>
                  <a:lnTo>
                    <a:pt x="1529" y="6374"/>
                  </a:lnTo>
                  <a:lnTo>
                    <a:pt x="1684" y="6556"/>
                  </a:lnTo>
                  <a:lnTo>
                    <a:pt x="1866" y="6711"/>
                  </a:lnTo>
                  <a:lnTo>
                    <a:pt x="2073" y="6815"/>
                  </a:lnTo>
                  <a:lnTo>
                    <a:pt x="2306" y="6892"/>
                  </a:lnTo>
                  <a:lnTo>
                    <a:pt x="2539" y="6918"/>
                  </a:lnTo>
                  <a:lnTo>
                    <a:pt x="2798" y="6892"/>
                  </a:lnTo>
                  <a:lnTo>
                    <a:pt x="3032" y="6815"/>
                  </a:lnTo>
                  <a:lnTo>
                    <a:pt x="3239" y="6711"/>
                  </a:lnTo>
                  <a:lnTo>
                    <a:pt x="3420" y="6556"/>
                  </a:lnTo>
                  <a:lnTo>
                    <a:pt x="3550" y="6374"/>
                  </a:lnTo>
                  <a:lnTo>
                    <a:pt x="3679" y="6167"/>
                  </a:lnTo>
                  <a:lnTo>
                    <a:pt x="3757" y="5934"/>
                  </a:lnTo>
                  <a:lnTo>
                    <a:pt x="3757" y="5701"/>
                  </a:lnTo>
                  <a:lnTo>
                    <a:pt x="3757" y="5493"/>
                  </a:lnTo>
                  <a:lnTo>
                    <a:pt x="3705" y="5286"/>
                  </a:lnTo>
                  <a:lnTo>
                    <a:pt x="3628" y="5105"/>
                  </a:lnTo>
                  <a:lnTo>
                    <a:pt x="3498" y="4949"/>
                  </a:lnTo>
                  <a:lnTo>
                    <a:pt x="3368" y="4794"/>
                  </a:lnTo>
                  <a:lnTo>
                    <a:pt x="3213" y="4664"/>
                  </a:lnTo>
                  <a:lnTo>
                    <a:pt x="3032" y="4561"/>
                  </a:lnTo>
                  <a:lnTo>
                    <a:pt x="2850" y="4509"/>
                  </a:lnTo>
                  <a:lnTo>
                    <a:pt x="2850" y="3654"/>
                  </a:lnTo>
                  <a:lnTo>
                    <a:pt x="3809" y="3654"/>
                  </a:lnTo>
                  <a:lnTo>
                    <a:pt x="5104" y="1089"/>
                  </a:lnTo>
                  <a:lnTo>
                    <a:pt x="453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5" name="Google Shape;11905;p76"/>
            <p:cNvSpPr/>
            <p:nvPr/>
          </p:nvSpPr>
          <p:spPr>
            <a:xfrm>
              <a:off x="4169150" y="1443500"/>
              <a:ext cx="16875" cy="16225"/>
            </a:xfrm>
            <a:custGeom>
              <a:avLst/>
              <a:gdLst/>
              <a:ahLst/>
              <a:cxnLst/>
              <a:rect l="l" t="t" r="r" b="b"/>
              <a:pathLst>
                <a:path w="675" h="649" extrusionOk="0">
                  <a:moveTo>
                    <a:pt x="337" y="1"/>
                  </a:moveTo>
                  <a:lnTo>
                    <a:pt x="208" y="26"/>
                  </a:lnTo>
                  <a:lnTo>
                    <a:pt x="104" y="78"/>
                  </a:lnTo>
                  <a:lnTo>
                    <a:pt x="26" y="208"/>
                  </a:lnTo>
                  <a:lnTo>
                    <a:pt x="1" y="311"/>
                  </a:lnTo>
                  <a:lnTo>
                    <a:pt x="26" y="441"/>
                  </a:lnTo>
                  <a:lnTo>
                    <a:pt x="104" y="571"/>
                  </a:lnTo>
                  <a:lnTo>
                    <a:pt x="208" y="622"/>
                  </a:lnTo>
                  <a:lnTo>
                    <a:pt x="337" y="648"/>
                  </a:lnTo>
                  <a:lnTo>
                    <a:pt x="467" y="622"/>
                  </a:lnTo>
                  <a:lnTo>
                    <a:pt x="571" y="571"/>
                  </a:lnTo>
                  <a:lnTo>
                    <a:pt x="648" y="441"/>
                  </a:lnTo>
                  <a:lnTo>
                    <a:pt x="674" y="311"/>
                  </a:lnTo>
                  <a:lnTo>
                    <a:pt x="648" y="208"/>
                  </a:lnTo>
                  <a:lnTo>
                    <a:pt x="571" y="78"/>
                  </a:lnTo>
                  <a:lnTo>
                    <a:pt x="467" y="26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6" name="Google Shape;11906;p76"/>
            <p:cNvSpPr/>
            <p:nvPr/>
          </p:nvSpPr>
          <p:spPr>
            <a:xfrm>
              <a:off x="4129650" y="1319800"/>
              <a:ext cx="95875" cy="71900"/>
            </a:xfrm>
            <a:custGeom>
              <a:avLst/>
              <a:gdLst/>
              <a:ahLst/>
              <a:cxnLst/>
              <a:rect l="l" t="t" r="r" b="b"/>
              <a:pathLst>
                <a:path w="3835" h="2876" extrusionOk="0">
                  <a:moveTo>
                    <a:pt x="700" y="0"/>
                  </a:moveTo>
                  <a:lnTo>
                    <a:pt x="700" y="1917"/>
                  </a:lnTo>
                  <a:lnTo>
                    <a:pt x="0" y="1917"/>
                  </a:lnTo>
                  <a:lnTo>
                    <a:pt x="0" y="2876"/>
                  </a:lnTo>
                  <a:lnTo>
                    <a:pt x="3835" y="2876"/>
                  </a:lnTo>
                  <a:lnTo>
                    <a:pt x="3835" y="1917"/>
                  </a:lnTo>
                  <a:lnTo>
                    <a:pt x="3135" y="1917"/>
                  </a:lnTo>
                  <a:lnTo>
                    <a:pt x="3135" y="0"/>
                  </a:lnTo>
                  <a:lnTo>
                    <a:pt x="2539" y="0"/>
                  </a:lnTo>
                  <a:lnTo>
                    <a:pt x="2539" y="1917"/>
                  </a:lnTo>
                  <a:lnTo>
                    <a:pt x="1296" y="1917"/>
                  </a:lnTo>
                  <a:lnTo>
                    <a:pt x="12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07" name="Google Shape;11907;p76"/>
          <p:cNvGrpSpPr/>
          <p:nvPr/>
        </p:nvGrpSpPr>
        <p:grpSpPr>
          <a:xfrm>
            <a:off x="5591844" y="1243600"/>
            <a:ext cx="260400" cy="260400"/>
            <a:chOff x="4811050" y="1319800"/>
            <a:chExt cx="260400" cy="260400"/>
          </a:xfrm>
        </p:grpSpPr>
        <p:sp>
          <p:nvSpPr>
            <p:cNvPr id="11908" name="Google Shape;11908;p76"/>
            <p:cNvSpPr/>
            <p:nvPr/>
          </p:nvSpPr>
          <p:spPr>
            <a:xfrm>
              <a:off x="4932825" y="1490150"/>
              <a:ext cx="17500" cy="90050"/>
            </a:xfrm>
            <a:custGeom>
              <a:avLst/>
              <a:gdLst/>
              <a:ahLst/>
              <a:cxnLst/>
              <a:rect l="l" t="t" r="r" b="b"/>
              <a:pathLst>
                <a:path w="700" h="3602" extrusionOk="0">
                  <a:moveTo>
                    <a:pt x="0" y="0"/>
                  </a:moveTo>
                  <a:lnTo>
                    <a:pt x="0" y="3601"/>
                  </a:lnTo>
                  <a:lnTo>
                    <a:pt x="700" y="3601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9" name="Google Shape;11909;p76"/>
            <p:cNvSpPr/>
            <p:nvPr/>
          </p:nvSpPr>
          <p:spPr>
            <a:xfrm>
              <a:off x="4892650" y="1452575"/>
              <a:ext cx="97850" cy="22050"/>
            </a:xfrm>
            <a:custGeom>
              <a:avLst/>
              <a:gdLst/>
              <a:ahLst/>
              <a:cxnLst/>
              <a:rect l="l" t="t" r="r" b="b"/>
              <a:pathLst>
                <a:path w="3914" h="882" extrusionOk="0">
                  <a:moveTo>
                    <a:pt x="1" y="0"/>
                  </a:moveTo>
                  <a:lnTo>
                    <a:pt x="1" y="881"/>
                  </a:lnTo>
                  <a:lnTo>
                    <a:pt x="3913" y="881"/>
                  </a:lnTo>
                  <a:lnTo>
                    <a:pt x="39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0" name="Google Shape;11910;p76"/>
            <p:cNvSpPr/>
            <p:nvPr/>
          </p:nvSpPr>
          <p:spPr>
            <a:xfrm>
              <a:off x="4811050" y="1524475"/>
              <a:ext cx="106250" cy="27225"/>
            </a:xfrm>
            <a:custGeom>
              <a:avLst/>
              <a:gdLst/>
              <a:ahLst/>
              <a:cxnLst/>
              <a:rect l="l" t="t" r="r" b="b"/>
              <a:pathLst>
                <a:path w="4250" h="1089" extrusionOk="0">
                  <a:moveTo>
                    <a:pt x="0" y="0"/>
                  </a:moveTo>
                  <a:lnTo>
                    <a:pt x="0" y="674"/>
                  </a:lnTo>
                  <a:lnTo>
                    <a:pt x="337" y="700"/>
                  </a:lnTo>
                  <a:lnTo>
                    <a:pt x="596" y="752"/>
                  </a:lnTo>
                  <a:lnTo>
                    <a:pt x="803" y="829"/>
                  </a:lnTo>
                  <a:lnTo>
                    <a:pt x="985" y="907"/>
                  </a:lnTo>
                  <a:lnTo>
                    <a:pt x="1140" y="985"/>
                  </a:lnTo>
                  <a:lnTo>
                    <a:pt x="1296" y="1037"/>
                  </a:lnTo>
                  <a:lnTo>
                    <a:pt x="1477" y="1088"/>
                  </a:lnTo>
                  <a:lnTo>
                    <a:pt x="1969" y="1088"/>
                  </a:lnTo>
                  <a:lnTo>
                    <a:pt x="2151" y="1037"/>
                  </a:lnTo>
                  <a:lnTo>
                    <a:pt x="2306" y="985"/>
                  </a:lnTo>
                  <a:lnTo>
                    <a:pt x="2462" y="907"/>
                  </a:lnTo>
                  <a:lnTo>
                    <a:pt x="2643" y="829"/>
                  </a:lnTo>
                  <a:lnTo>
                    <a:pt x="2850" y="752"/>
                  </a:lnTo>
                  <a:lnTo>
                    <a:pt x="3135" y="700"/>
                  </a:lnTo>
                  <a:lnTo>
                    <a:pt x="3472" y="674"/>
                  </a:lnTo>
                  <a:lnTo>
                    <a:pt x="3705" y="674"/>
                  </a:lnTo>
                  <a:lnTo>
                    <a:pt x="3913" y="700"/>
                  </a:lnTo>
                  <a:lnTo>
                    <a:pt x="4094" y="752"/>
                  </a:lnTo>
                  <a:lnTo>
                    <a:pt x="4249" y="803"/>
                  </a:lnTo>
                  <a:lnTo>
                    <a:pt x="424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1" name="Google Shape;11911;p76"/>
            <p:cNvSpPr/>
            <p:nvPr/>
          </p:nvSpPr>
          <p:spPr>
            <a:xfrm>
              <a:off x="4811050" y="1490150"/>
              <a:ext cx="106250" cy="19450"/>
            </a:xfrm>
            <a:custGeom>
              <a:avLst/>
              <a:gdLst/>
              <a:ahLst/>
              <a:cxnLst/>
              <a:rect l="l" t="t" r="r" b="b"/>
              <a:pathLst>
                <a:path w="4250" h="778" extrusionOk="0">
                  <a:moveTo>
                    <a:pt x="0" y="0"/>
                  </a:moveTo>
                  <a:lnTo>
                    <a:pt x="0" y="777"/>
                  </a:lnTo>
                  <a:lnTo>
                    <a:pt x="4249" y="777"/>
                  </a:lnTo>
                  <a:lnTo>
                    <a:pt x="424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2" name="Google Shape;11912;p76"/>
            <p:cNvSpPr/>
            <p:nvPr/>
          </p:nvSpPr>
          <p:spPr>
            <a:xfrm>
              <a:off x="4965200" y="1556200"/>
              <a:ext cx="106250" cy="24000"/>
            </a:xfrm>
            <a:custGeom>
              <a:avLst/>
              <a:gdLst/>
              <a:ahLst/>
              <a:cxnLst/>
              <a:rect l="l" t="t" r="r" b="b"/>
              <a:pathLst>
                <a:path w="4250" h="960" extrusionOk="0">
                  <a:moveTo>
                    <a:pt x="804" y="1"/>
                  </a:moveTo>
                  <a:lnTo>
                    <a:pt x="571" y="27"/>
                  </a:lnTo>
                  <a:lnTo>
                    <a:pt x="389" y="53"/>
                  </a:lnTo>
                  <a:lnTo>
                    <a:pt x="182" y="130"/>
                  </a:lnTo>
                  <a:lnTo>
                    <a:pt x="1" y="208"/>
                  </a:lnTo>
                  <a:lnTo>
                    <a:pt x="1" y="959"/>
                  </a:lnTo>
                  <a:lnTo>
                    <a:pt x="4250" y="959"/>
                  </a:lnTo>
                  <a:lnTo>
                    <a:pt x="4250" y="1"/>
                  </a:lnTo>
                  <a:lnTo>
                    <a:pt x="4042" y="27"/>
                  </a:lnTo>
                  <a:lnTo>
                    <a:pt x="3861" y="53"/>
                  </a:lnTo>
                  <a:lnTo>
                    <a:pt x="3706" y="130"/>
                  </a:lnTo>
                  <a:lnTo>
                    <a:pt x="3550" y="182"/>
                  </a:lnTo>
                  <a:lnTo>
                    <a:pt x="3369" y="286"/>
                  </a:lnTo>
                  <a:lnTo>
                    <a:pt x="3162" y="363"/>
                  </a:lnTo>
                  <a:lnTo>
                    <a:pt x="2877" y="415"/>
                  </a:lnTo>
                  <a:lnTo>
                    <a:pt x="2540" y="441"/>
                  </a:lnTo>
                  <a:lnTo>
                    <a:pt x="2203" y="415"/>
                  </a:lnTo>
                  <a:lnTo>
                    <a:pt x="1944" y="363"/>
                  </a:lnTo>
                  <a:lnTo>
                    <a:pt x="1711" y="286"/>
                  </a:lnTo>
                  <a:lnTo>
                    <a:pt x="1529" y="182"/>
                  </a:lnTo>
                  <a:lnTo>
                    <a:pt x="1374" y="130"/>
                  </a:lnTo>
                  <a:lnTo>
                    <a:pt x="1218" y="53"/>
                  </a:lnTo>
                  <a:lnTo>
                    <a:pt x="1037" y="27"/>
                  </a:lnTo>
                  <a:lnTo>
                    <a:pt x="80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3" name="Google Shape;11913;p76"/>
            <p:cNvSpPr/>
            <p:nvPr/>
          </p:nvSpPr>
          <p:spPr>
            <a:xfrm>
              <a:off x="4838250" y="1319800"/>
              <a:ext cx="206000" cy="154825"/>
            </a:xfrm>
            <a:custGeom>
              <a:avLst/>
              <a:gdLst/>
              <a:ahLst/>
              <a:cxnLst/>
              <a:rect l="l" t="t" r="r" b="b"/>
              <a:pathLst>
                <a:path w="8240" h="6193" extrusionOk="0">
                  <a:moveTo>
                    <a:pt x="4120" y="0"/>
                  </a:moveTo>
                  <a:lnTo>
                    <a:pt x="4016" y="52"/>
                  </a:lnTo>
                  <a:lnTo>
                    <a:pt x="3887" y="155"/>
                  </a:lnTo>
                  <a:lnTo>
                    <a:pt x="3757" y="259"/>
                  </a:lnTo>
                  <a:lnTo>
                    <a:pt x="3628" y="389"/>
                  </a:lnTo>
                  <a:lnTo>
                    <a:pt x="3524" y="570"/>
                  </a:lnTo>
                  <a:lnTo>
                    <a:pt x="3446" y="751"/>
                  </a:lnTo>
                  <a:lnTo>
                    <a:pt x="3395" y="933"/>
                  </a:lnTo>
                  <a:lnTo>
                    <a:pt x="3369" y="1140"/>
                  </a:lnTo>
                  <a:lnTo>
                    <a:pt x="3395" y="1270"/>
                  </a:lnTo>
                  <a:lnTo>
                    <a:pt x="3420" y="1399"/>
                  </a:lnTo>
                  <a:lnTo>
                    <a:pt x="3498" y="1529"/>
                  </a:lnTo>
                  <a:lnTo>
                    <a:pt x="3602" y="1632"/>
                  </a:lnTo>
                  <a:lnTo>
                    <a:pt x="2902" y="1632"/>
                  </a:lnTo>
                  <a:lnTo>
                    <a:pt x="2902" y="2254"/>
                  </a:lnTo>
                  <a:lnTo>
                    <a:pt x="3420" y="2254"/>
                  </a:lnTo>
                  <a:lnTo>
                    <a:pt x="3265" y="2954"/>
                  </a:lnTo>
                  <a:lnTo>
                    <a:pt x="1322" y="2954"/>
                  </a:lnTo>
                  <a:lnTo>
                    <a:pt x="0" y="6192"/>
                  </a:lnTo>
                  <a:lnTo>
                    <a:pt x="674" y="6192"/>
                  </a:lnTo>
                  <a:lnTo>
                    <a:pt x="1736" y="3550"/>
                  </a:lnTo>
                  <a:lnTo>
                    <a:pt x="3161" y="3550"/>
                  </a:lnTo>
                  <a:lnTo>
                    <a:pt x="2928" y="4689"/>
                  </a:lnTo>
                  <a:lnTo>
                    <a:pt x="5338" y="4689"/>
                  </a:lnTo>
                  <a:lnTo>
                    <a:pt x="5105" y="3550"/>
                  </a:lnTo>
                  <a:lnTo>
                    <a:pt x="6530" y="3550"/>
                  </a:lnTo>
                  <a:lnTo>
                    <a:pt x="7592" y="6192"/>
                  </a:lnTo>
                  <a:lnTo>
                    <a:pt x="8240" y="6192"/>
                  </a:lnTo>
                  <a:lnTo>
                    <a:pt x="6944" y="2954"/>
                  </a:lnTo>
                  <a:lnTo>
                    <a:pt x="4975" y="2954"/>
                  </a:lnTo>
                  <a:lnTo>
                    <a:pt x="4845" y="2254"/>
                  </a:lnTo>
                  <a:lnTo>
                    <a:pt x="5364" y="2254"/>
                  </a:lnTo>
                  <a:lnTo>
                    <a:pt x="5364" y="1632"/>
                  </a:lnTo>
                  <a:lnTo>
                    <a:pt x="4664" y="1632"/>
                  </a:lnTo>
                  <a:lnTo>
                    <a:pt x="4742" y="1529"/>
                  </a:lnTo>
                  <a:lnTo>
                    <a:pt x="4820" y="1399"/>
                  </a:lnTo>
                  <a:lnTo>
                    <a:pt x="4871" y="1270"/>
                  </a:lnTo>
                  <a:lnTo>
                    <a:pt x="4871" y="1140"/>
                  </a:lnTo>
                  <a:lnTo>
                    <a:pt x="4845" y="933"/>
                  </a:lnTo>
                  <a:lnTo>
                    <a:pt x="4768" y="777"/>
                  </a:lnTo>
                  <a:lnTo>
                    <a:pt x="4638" y="622"/>
                  </a:lnTo>
                  <a:lnTo>
                    <a:pt x="4483" y="466"/>
                  </a:lnTo>
                  <a:lnTo>
                    <a:pt x="4301" y="285"/>
                  </a:lnTo>
                  <a:lnTo>
                    <a:pt x="4198" y="130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4" name="Google Shape;11914;p76"/>
            <p:cNvSpPr/>
            <p:nvPr/>
          </p:nvSpPr>
          <p:spPr>
            <a:xfrm>
              <a:off x="4811050" y="1556200"/>
              <a:ext cx="106250" cy="24000"/>
            </a:xfrm>
            <a:custGeom>
              <a:avLst/>
              <a:gdLst/>
              <a:ahLst/>
              <a:cxnLst/>
              <a:rect l="l" t="t" r="r" b="b"/>
              <a:pathLst>
                <a:path w="4250" h="960" extrusionOk="0">
                  <a:moveTo>
                    <a:pt x="0" y="1"/>
                  </a:moveTo>
                  <a:lnTo>
                    <a:pt x="0" y="959"/>
                  </a:lnTo>
                  <a:lnTo>
                    <a:pt x="4249" y="959"/>
                  </a:lnTo>
                  <a:lnTo>
                    <a:pt x="4249" y="208"/>
                  </a:lnTo>
                  <a:lnTo>
                    <a:pt x="4068" y="130"/>
                  </a:lnTo>
                  <a:lnTo>
                    <a:pt x="3887" y="53"/>
                  </a:lnTo>
                  <a:lnTo>
                    <a:pt x="3679" y="27"/>
                  </a:lnTo>
                  <a:lnTo>
                    <a:pt x="3472" y="1"/>
                  </a:lnTo>
                  <a:lnTo>
                    <a:pt x="3239" y="27"/>
                  </a:lnTo>
                  <a:lnTo>
                    <a:pt x="3032" y="53"/>
                  </a:lnTo>
                  <a:lnTo>
                    <a:pt x="2876" y="130"/>
                  </a:lnTo>
                  <a:lnTo>
                    <a:pt x="2721" y="182"/>
                  </a:lnTo>
                  <a:lnTo>
                    <a:pt x="2539" y="286"/>
                  </a:lnTo>
                  <a:lnTo>
                    <a:pt x="2332" y="363"/>
                  </a:lnTo>
                  <a:lnTo>
                    <a:pt x="2047" y="415"/>
                  </a:lnTo>
                  <a:lnTo>
                    <a:pt x="1710" y="441"/>
                  </a:lnTo>
                  <a:lnTo>
                    <a:pt x="1373" y="415"/>
                  </a:lnTo>
                  <a:lnTo>
                    <a:pt x="1114" y="363"/>
                  </a:lnTo>
                  <a:lnTo>
                    <a:pt x="907" y="286"/>
                  </a:lnTo>
                  <a:lnTo>
                    <a:pt x="700" y="182"/>
                  </a:lnTo>
                  <a:lnTo>
                    <a:pt x="570" y="130"/>
                  </a:lnTo>
                  <a:lnTo>
                    <a:pt x="415" y="53"/>
                  </a:lnTo>
                  <a:lnTo>
                    <a:pt x="233" y="2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11915;p76"/>
            <p:cNvSpPr/>
            <p:nvPr/>
          </p:nvSpPr>
          <p:spPr>
            <a:xfrm>
              <a:off x="4965200" y="1490150"/>
              <a:ext cx="106250" cy="19450"/>
            </a:xfrm>
            <a:custGeom>
              <a:avLst/>
              <a:gdLst/>
              <a:ahLst/>
              <a:cxnLst/>
              <a:rect l="l" t="t" r="r" b="b"/>
              <a:pathLst>
                <a:path w="4250" h="778" extrusionOk="0">
                  <a:moveTo>
                    <a:pt x="1" y="0"/>
                  </a:moveTo>
                  <a:lnTo>
                    <a:pt x="1" y="777"/>
                  </a:lnTo>
                  <a:lnTo>
                    <a:pt x="4250" y="777"/>
                  </a:lnTo>
                  <a:lnTo>
                    <a:pt x="425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6" name="Google Shape;11916;p76"/>
            <p:cNvSpPr/>
            <p:nvPr/>
          </p:nvSpPr>
          <p:spPr>
            <a:xfrm>
              <a:off x="4965200" y="1524475"/>
              <a:ext cx="106250" cy="27225"/>
            </a:xfrm>
            <a:custGeom>
              <a:avLst/>
              <a:gdLst/>
              <a:ahLst/>
              <a:cxnLst/>
              <a:rect l="l" t="t" r="r" b="b"/>
              <a:pathLst>
                <a:path w="4250" h="1089" extrusionOk="0">
                  <a:moveTo>
                    <a:pt x="1" y="0"/>
                  </a:moveTo>
                  <a:lnTo>
                    <a:pt x="1" y="803"/>
                  </a:lnTo>
                  <a:lnTo>
                    <a:pt x="156" y="752"/>
                  </a:lnTo>
                  <a:lnTo>
                    <a:pt x="337" y="700"/>
                  </a:lnTo>
                  <a:lnTo>
                    <a:pt x="545" y="674"/>
                  </a:lnTo>
                  <a:lnTo>
                    <a:pt x="804" y="674"/>
                  </a:lnTo>
                  <a:lnTo>
                    <a:pt x="1141" y="700"/>
                  </a:lnTo>
                  <a:lnTo>
                    <a:pt x="1400" y="752"/>
                  </a:lnTo>
                  <a:lnTo>
                    <a:pt x="1607" y="829"/>
                  </a:lnTo>
                  <a:lnTo>
                    <a:pt x="1814" y="907"/>
                  </a:lnTo>
                  <a:lnTo>
                    <a:pt x="1944" y="985"/>
                  </a:lnTo>
                  <a:lnTo>
                    <a:pt x="2125" y="1037"/>
                  </a:lnTo>
                  <a:lnTo>
                    <a:pt x="2307" y="1088"/>
                  </a:lnTo>
                  <a:lnTo>
                    <a:pt x="2773" y="1088"/>
                  </a:lnTo>
                  <a:lnTo>
                    <a:pt x="2980" y="1037"/>
                  </a:lnTo>
                  <a:lnTo>
                    <a:pt x="3136" y="985"/>
                  </a:lnTo>
                  <a:lnTo>
                    <a:pt x="3291" y="907"/>
                  </a:lnTo>
                  <a:lnTo>
                    <a:pt x="3472" y="829"/>
                  </a:lnTo>
                  <a:lnTo>
                    <a:pt x="3680" y="752"/>
                  </a:lnTo>
                  <a:lnTo>
                    <a:pt x="3939" y="700"/>
                  </a:lnTo>
                  <a:lnTo>
                    <a:pt x="4250" y="674"/>
                  </a:lnTo>
                  <a:lnTo>
                    <a:pt x="425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17" name="Google Shape;11917;p76"/>
          <p:cNvGrpSpPr/>
          <p:nvPr/>
        </p:nvGrpSpPr>
        <p:grpSpPr>
          <a:xfrm>
            <a:off x="6347394" y="1258475"/>
            <a:ext cx="260425" cy="229975"/>
            <a:chOff x="5574700" y="1334675"/>
            <a:chExt cx="260425" cy="229975"/>
          </a:xfrm>
        </p:grpSpPr>
        <p:sp>
          <p:nvSpPr>
            <p:cNvPr id="11918" name="Google Shape;11918;p76"/>
            <p:cNvSpPr/>
            <p:nvPr/>
          </p:nvSpPr>
          <p:spPr>
            <a:xfrm>
              <a:off x="5697125" y="1365775"/>
              <a:ext cx="15575" cy="30475"/>
            </a:xfrm>
            <a:custGeom>
              <a:avLst/>
              <a:gdLst/>
              <a:ahLst/>
              <a:cxnLst/>
              <a:rect l="l" t="t" r="r" b="b"/>
              <a:pathLst>
                <a:path w="623" h="1219" extrusionOk="0">
                  <a:moveTo>
                    <a:pt x="1" y="1"/>
                  </a:moveTo>
                  <a:lnTo>
                    <a:pt x="1" y="1218"/>
                  </a:lnTo>
                  <a:lnTo>
                    <a:pt x="623" y="1218"/>
                  </a:lnTo>
                  <a:lnTo>
                    <a:pt x="62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9" name="Google Shape;11919;p76"/>
            <p:cNvSpPr/>
            <p:nvPr/>
          </p:nvSpPr>
          <p:spPr>
            <a:xfrm>
              <a:off x="5697125" y="1411775"/>
              <a:ext cx="15575" cy="14900"/>
            </a:xfrm>
            <a:custGeom>
              <a:avLst/>
              <a:gdLst/>
              <a:ahLst/>
              <a:cxnLst/>
              <a:rect l="l" t="t" r="r" b="b"/>
              <a:pathLst>
                <a:path w="623" h="596" extrusionOk="0">
                  <a:moveTo>
                    <a:pt x="1" y="0"/>
                  </a:moveTo>
                  <a:lnTo>
                    <a:pt x="1" y="596"/>
                  </a:lnTo>
                  <a:lnTo>
                    <a:pt x="623" y="596"/>
                  </a:lnTo>
                  <a:lnTo>
                    <a:pt x="6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0" name="Google Shape;11920;p76"/>
            <p:cNvSpPr/>
            <p:nvPr/>
          </p:nvSpPr>
          <p:spPr>
            <a:xfrm>
              <a:off x="5697125" y="1442200"/>
              <a:ext cx="15575" cy="15575"/>
            </a:xfrm>
            <a:custGeom>
              <a:avLst/>
              <a:gdLst/>
              <a:ahLst/>
              <a:cxnLst/>
              <a:rect l="l" t="t" r="r" b="b"/>
              <a:pathLst>
                <a:path w="623" h="623" extrusionOk="0">
                  <a:moveTo>
                    <a:pt x="1" y="1"/>
                  </a:moveTo>
                  <a:lnTo>
                    <a:pt x="1" y="623"/>
                  </a:lnTo>
                  <a:lnTo>
                    <a:pt x="623" y="623"/>
                  </a:lnTo>
                  <a:lnTo>
                    <a:pt x="62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1" name="Google Shape;11921;p76"/>
            <p:cNvSpPr/>
            <p:nvPr/>
          </p:nvSpPr>
          <p:spPr>
            <a:xfrm>
              <a:off x="5697125" y="1472650"/>
              <a:ext cx="15575" cy="15575"/>
            </a:xfrm>
            <a:custGeom>
              <a:avLst/>
              <a:gdLst/>
              <a:ahLst/>
              <a:cxnLst/>
              <a:rect l="l" t="t" r="r" b="b"/>
              <a:pathLst>
                <a:path w="623" h="623" extrusionOk="0">
                  <a:moveTo>
                    <a:pt x="1" y="0"/>
                  </a:moveTo>
                  <a:lnTo>
                    <a:pt x="1" y="622"/>
                  </a:lnTo>
                  <a:lnTo>
                    <a:pt x="623" y="622"/>
                  </a:lnTo>
                  <a:lnTo>
                    <a:pt x="6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2" name="Google Shape;11922;p76"/>
            <p:cNvSpPr/>
            <p:nvPr/>
          </p:nvSpPr>
          <p:spPr>
            <a:xfrm>
              <a:off x="5697125" y="1503750"/>
              <a:ext cx="15575" cy="30450"/>
            </a:xfrm>
            <a:custGeom>
              <a:avLst/>
              <a:gdLst/>
              <a:ahLst/>
              <a:cxnLst/>
              <a:rect l="l" t="t" r="r" b="b"/>
              <a:pathLst>
                <a:path w="623" h="1218" extrusionOk="0">
                  <a:moveTo>
                    <a:pt x="1" y="0"/>
                  </a:moveTo>
                  <a:lnTo>
                    <a:pt x="1" y="1218"/>
                  </a:lnTo>
                  <a:lnTo>
                    <a:pt x="623" y="1218"/>
                  </a:lnTo>
                  <a:lnTo>
                    <a:pt x="6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3" name="Google Shape;11923;p76"/>
            <p:cNvSpPr/>
            <p:nvPr/>
          </p:nvSpPr>
          <p:spPr>
            <a:xfrm>
              <a:off x="5682225" y="1342450"/>
              <a:ext cx="14925" cy="23350"/>
            </a:xfrm>
            <a:custGeom>
              <a:avLst/>
              <a:gdLst/>
              <a:ahLst/>
              <a:cxnLst/>
              <a:rect l="l" t="t" r="r" b="b"/>
              <a:pathLst>
                <a:path w="597" h="934" extrusionOk="0">
                  <a:moveTo>
                    <a:pt x="1" y="1"/>
                  </a:moveTo>
                  <a:lnTo>
                    <a:pt x="1" y="934"/>
                  </a:lnTo>
                  <a:lnTo>
                    <a:pt x="597" y="934"/>
                  </a:lnTo>
                  <a:lnTo>
                    <a:pt x="59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4" name="Google Shape;11924;p76"/>
            <p:cNvSpPr/>
            <p:nvPr/>
          </p:nvSpPr>
          <p:spPr>
            <a:xfrm>
              <a:off x="5712675" y="1342450"/>
              <a:ext cx="15575" cy="23350"/>
            </a:xfrm>
            <a:custGeom>
              <a:avLst/>
              <a:gdLst/>
              <a:ahLst/>
              <a:cxnLst/>
              <a:rect l="l" t="t" r="r" b="b"/>
              <a:pathLst>
                <a:path w="623" h="934" extrusionOk="0">
                  <a:moveTo>
                    <a:pt x="1" y="1"/>
                  </a:moveTo>
                  <a:lnTo>
                    <a:pt x="1" y="934"/>
                  </a:lnTo>
                  <a:lnTo>
                    <a:pt x="622" y="934"/>
                  </a:lnTo>
                  <a:lnTo>
                    <a:pt x="62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5" name="Google Shape;11925;p76"/>
            <p:cNvSpPr/>
            <p:nvPr/>
          </p:nvSpPr>
          <p:spPr>
            <a:xfrm>
              <a:off x="5574700" y="1334675"/>
              <a:ext cx="260425" cy="229975"/>
            </a:xfrm>
            <a:custGeom>
              <a:avLst/>
              <a:gdLst/>
              <a:ahLst/>
              <a:cxnLst/>
              <a:rect l="l" t="t" r="r" b="b"/>
              <a:pathLst>
                <a:path w="10417" h="9199" extrusionOk="0">
                  <a:moveTo>
                    <a:pt x="1530" y="1"/>
                  </a:moveTo>
                  <a:lnTo>
                    <a:pt x="1530" y="623"/>
                  </a:lnTo>
                  <a:lnTo>
                    <a:pt x="1841" y="623"/>
                  </a:lnTo>
                  <a:lnTo>
                    <a:pt x="1841" y="1245"/>
                  </a:lnTo>
                  <a:lnTo>
                    <a:pt x="726" y="1245"/>
                  </a:lnTo>
                  <a:lnTo>
                    <a:pt x="649" y="1426"/>
                  </a:lnTo>
                  <a:lnTo>
                    <a:pt x="493" y="1815"/>
                  </a:lnTo>
                  <a:lnTo>
                    <a:pt x="364" y="2203"/>
                  </a:lnTo>
                  <a:lnTo>
                    <a:pt x="260" y="2592"/>
                  </a:lnTo>
                  <a:lnTo>
                    <a:pt x="156" y="2980"/>
                  </a:lnTo>
                  <a:lnTo>
                    <a:pt x="105" y="3395"/>
                  </a:lnTo>
                  <a:lnTo>
                    <a:pt x="53" y="3784"/>
                  </a:lnTo>
                  <a:lnTo>
                    <a:pt x="1" y="4198"/>
                  </a:lnTo>
                  <a:lnTo>
                    <a:pt x="1" y="4613"/>
                  </a:lnTo>
                  <a:lnTo>
                    <a:pt x="1" y="5027"/>
                  </a:lnTo>
                  <a:lnTo>
                    <a:pt x="53" y="5416"/>
                  </a:lnTo>
                  <a:lnTo>
                    <a:pt x="105" y="5830"/>
                  </a:lnTo>
                  <a:lnTo>
                    <a:pt x="156" y="6219"/>
                  </a:lnTo>
                  <a:lnTo>
                    <a:pt x="260" y="6634"/>
                  </a:lnTo>
                  <a:lnTo>
                    <a:pt x="364" y="7022"/>
                  </a:lnTo>
                  <a:lnTo>
                    <a:pt x="493" y="7411"/>
                  </a:lnTo>
                  <a:lnTo>
                    <a:pt x="649" y="7799"/>
                  </a:lnTo>
                  <a:lnTo>
                    <a:pt x="726" y="7981"/>
                  </a:lnTo>
                  <a:lnTo>
                    <a:pt x="1219" y="7981"/>
                  </a:lnTo>
                  <a:lnTo>
                    <a:pt x="1219" y="8603"/>
                  </a:lnTo>
                  <a:lnTo>
                    <a:pt x="1" y="8603"/>
                  </a:lnTo>
                  <a:lnTo>
                    <a:pt x="1" y="9199"/>
                  </a:lnTo>
                  <a:lnTo>
                    <a:pt x="10416" y="9199"/>
                  </a:lnTo>
                  <a:lnTo>
                    <a:pt x="10416" y="8603"/>
                  </a:lnTo>
                  <a:lnTo>
                    <a:pt x="9199" y="8603"/>
                  </a:lnTo>
                  <a:lnTo>
                    <a:pt x="9199" y="7981"/>
                  </a:lnTo>
                  <a:lnTo>
                    <a:pt x="9717" y="7981"/>
                  </a:lnTo>
                  <a:lnTo>
                    <a:pt x="9795" y="7799"/>
                  </a:lnTo>
                  <a:lnTo>
                    <a:pt x="9950" y="7411"/>
                  </a:lnTo>
                  <a:lnTo>
                    <a:pt x="10080" y="7022"/>
                  </a:lnTo>
                  <a:lnTo>
                    <a:pt x="10183" y="6634"/>
                  </a:lnTo>
                  <a:lnTo>
                    <a:pt x="10261" y="6219"/>
                  </a:lnTo>
                  <a:lnTo>
                    <a:pt x="10339" y="5830"/>
                  </a:lnTo>
                  <a:lnTo>
                    <a:pt x="10390" y="5416"/>
                  </a:lnTo>
                  <a:lnTo>
                    <a:pt x="10416" y="5027"/>
                  </a:lnTo>
                  <a:lnTo>
                    <a:pt x="10416" y="4613"/>
                  </a:lnTo>
                  <a:lnTo>
                    <a:pt x="10416" y="4198"/>
                  </a:lnTo>
                  <a:lnTo>
                    <a:pt x="10390" y="3784"/>
                  </a:lnTo>
                  <a:lnTo>
                    <a:pt x="10339" y="3395"/>
                  </a:lnTo>
                  <a:lnTo>
                    <a:pt x="10261" y="2980"/>
                  </a:lnTo>
                  <a:lnTo>
                    <a:pt x="10183" y="2592"/>
                  </a:lnTo>
                  <a:lnTo>
                    <a:pt x="10080" y="2203"/>
                  </a:lnTo>
                  <a:lnTo>
                    <a:pt x="9950" y="1815"/>
                  </a:lnTo>
                  <a:lnTo>
                    <a:pt x="9795" y="1426"/>
                  </a:lnTo>
                  <a:lnTo>
                    <a:pt x="9717" y="1245"/>
                  </a:lnTo>
                  <a:lnTo>
                    <a:pt x="8577" y="1245"/>
                  </a:lnTo>
                  <a:lnTo>
                    <a:pt x="8577" y="623"/>
                  </a:lnTo>
                  <a:lnTo>
                    <a:pt x="8888" y="623"/>
                  </a:lnTo>
                  <a:lnTo>
                    <a:pt x="8888" y="1"/>
                  </a:lnTo>
                  <a:lnTo>
                    <a:pt x="6452" y="1"/>
                  </a:lnTo>
                  <a:lnTo>
                    <a:pt x="6452" y="623"/>
                  </a:lnTo>
                  <a:lnTo>
                    <a:pt x="6737" y="623"/>
                  </a:lnTo>
                  <a:lnTo>
                    <a:pt x="6737" y="1245"/>
                  </a:lnTo>
                  <a:lnTo>
                    <a:pt x="6141" y="1245"/>
                  </a:lnTo>
                  <a:lnTo>
                    <a:pt x="6141" y="7981"/>
                  </a:lnTo>
                  <a:lnTo>
                    <a:pt x="7359" y="7981"/>
                  </a:lnTo>
                  <a:lnTo>
                    <a:pt x="7359" y="8603"/>
                  </a:lnTo>
                  <a:lnTo>
                    <a:pt x="6141" y="8603"/>
                  </a:lnTo>
                  <a:lnTo>
                    <a:pt x="6141" y="7981"/>
                  </a:lnTo>
                  <a:lnTo>
                    <a:pt x="5520" y="7981"/>
                  </a:lnTo>
                  <a:lnTo>
                    <a:pt x="5520" y="8603"/>
                  </a:lnTo>
                  <a:lnTo>
                    <a:pt x="4898" y="8603"/>
                  </a:lnTo>
                  <a:lnTo>
                    <a:pt x="4898" y="7981"/>
                  </a:lnTo>
                  <a:lnTo>
                    <a:pt x="4302" y="7981"/>
                  </a:lnTo>
                  <a:lnTo>
                    <a:pt x="4302" y="8603"/>
                  </a:lnTo>
                  <a:lnTo>
                    <a:pt x="3058" y="8603"/>
                  </a:lnTo>
                  <a:lnTo>
                    <a:pt x="3058" y="7981"/>
                  </a:lnTo>
                  <a:lnTo>
                    <a:pt x="4302" y="7981"/>
                  </a:lnTo>
                  <a:lnTo>
                    <a:pt x="4302" y="1245"/>
                  </a:lnTo>
                  <a:lnTo>
                    <a:pt x="3680" y="1245"/>
                  </a:lnTo>
                  <a:lnTo>
                    <a:pt x="3680" y="623"/>
                  </a:lnTo>
                  <a:lnTo>
                    <a:pt x="3991" y="623"/>
                  </a:lnTo>
                  <a:lnTo>
                    <a:pt x="399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26" name="Google Shape;11926;p76"/>
          <p:cNvGrpSpPr/>
          <p:nvPr/>
        </p:nvGrpSpPr>
        <p:grpSpPr>
          <a:xfrm>
            <a:off x="7127906" y="1243600"/>
            <a:ext cx="236450" cy="260400"/>
            <a:chOff x="6350675" y="1319800"/>
            <a:chExt cx="236450" cy="260400"/>
          </a:xfrm>
        </p:grpSpPr>
        <p:sp>
          <p:nvSpPr>
            <p:cNvPr id="11927" name="Google Shape;11927;p76"/>
            <p:cNvSpPr/>
            <p:nvPr/>
          </p:nvSpPr>
          <p:spPr>
            <a:xfrm>
              <a:off x="6464050" y="1457750"/>
              <a:ext cx="33700" cy="33700"/>
            </a:xfrm>
            <a:custGeom>
              <a:avLst/>
              <a:gdLst/>
              <a:ahLst/>
              <a:cxnLst/>
              <a:rect l="l" t="t" r="r" b="b"/>
              <a:pathLst>
                <a:path w="1348" h="1348" extrusionOk="0">
                  <a:moveTo>
                    <a:pt x="518" y="1"/>
                  </a:moveTo>
                  <a:lnTo>
                    <a:pt x="415" y="52"/>
                  </a:lnTo>
                  <a:lnTo>
                    <a:pt x="285" y="104"/>
                  </a:lnTo>
                  <a:lnTo>
                    <a:pt x="181" y="182"/>
                  </a:lnTo>
                  <a:lnTo>
                    <a:pt x="104" y="286"/>
                  </a:lnTo>
                  <a:lnTo>
                    <a:pt x="52" y="389"/>
                  </a:lnTo>
                  <a:lnTo>
                    <a:pt x="0" y="519"/>
                  </a:lnTo>
                  <a:lnTo>
                    <a:pt x="0" y="674"/>
                  </a:lnTo>
                  <a:lnTo>
                    <a:pt x="0" y="804"/>
                  </a:lnTo>
                  <a:lnTo>
                    <a:pt x="52" y="933"/>
                  </a:lnTo>
                  <a:lnTo>
                    <a:pt x="104" y="1037"/>
                  </a:lnTo>
                  <a:lnTo>
                    <a:pt x="181" y="1141"/>
                  </a:lnTo>
                  <a:lnTo>
                    <a:pt x="285" y="1218"/>
                  </a:lnTo>
                  <a:lnTo>
                    <a:pt x="415" y="1270"/>
                  </a:lnTo>
                  <a:lnTo>
                    <a:pt x="518" y="1322"/>
                  </a:lnTo>
                  <a:lnTo>
                    <a:pt x="674" y="1348"/>
                  </a:lnTo>
                  <a:lnTo>
                    <a:pt x="803" y="1322"/>
                  </a:lnTo>
                  <a:lnTo>
                    <a:pt x="933" y="1270"/>
                  </a:lnTo>
                  <a:lnTo>
                    <a:pt x="1036" y="1218"/>
                  </a:lnTo>
                  <a:lnTo>
                    <a:pt x="1140" y="1141"/>
                  </a:lnTo>
                  <a:lnTo>
                    <a:pt x="1218" y="1037"/>
                  </a:lnTo>
                  <a:lnTo>
                    <a:pt x="1295" y="933"/>
                  </a:lnTo>
                  <a:lnTo>
                    <a:pt x="1321" y="804"/>
                  </a:lnTo>
                  <a:lnTo>
                    <a:pt x="1347" y="674"/>
                  </a:lnTo>
                  <a:lnTo>
                    <a:pt x="1321" y="519"/>
                  </a:lnTo>
                  <a:lnTo>
                    <a:pt x="1295" y="389"/>
                  </a:lnTo>
                  <a:lnTo>
                    <a:pt x="1218" y="286"/>
                  </a:lnTo>
                  <a:lnTo>
                    <a:pt x="1140" y="182"/>
                  </a:lnTo>
                  <a:lnTo>
                    <a:pt x="1036" y="104"/>
                  </a:lnTo>
                  <a:lnTo>
                    <a:pt x="933" y="52"/>
                  </a:lnTo>
                  <a:lnTo>
                    <a:pt x="80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8" name="Google Shape;11928;p76"/>
            <p:cNvSpPr/>
            <p:nvPr/>
          </p:nvSpPr>
          <p:spPr>
            <a:xfrm>
              <a:off x="6464675" y="1319800"/>
              <a:ext cx="122450" cy="67375"/>
            </a:xfrm>
            <a:custGeom>
              <a:avLst/>
              <a:gdLst/>
              <a:ahLst/>
              <a:cxnLst/>
              <a:rect l="l" t="t" r="r" b="b"/>
              <a:pathLst>
                <a:path w="4898" h="2695" extrusionOk="0">
                  <a:moveTo>
                    <a:pt x="2022" y="0"/>
                  </a:moveTo>
                  <a:lnTo>
                    <a:pt x="1789" y="52"/>
                  </a:lnTo>
                  <a:lnTo>
                    <a:pt x="1581" y="104"/>
                  </a:lnTo>
                  <a:lnTo>
                    <a:pt x="1374" y="181"/>
                  </a:lnTo>
                  <a:lnTo>
                    <a:pt x="1167" y="285"/>
                  </a:lnTo>
                  <a:lnTo>
                    <a:pt x="985" y="389"/>
                  </a:lnTo>
                  <a:lnTo>
                    <a:pt x="804" y="518"/>
                  </a:lnTo>
                  <a:lnTo>
                    <a:pt x="649" y="674"/>
                  </a:lnTo>
                  <a:lnTo>
                    <a:pt x="493" y="829"/>
                  </a:lnTo>
                  <a:lnTo>
                    <a:pt x="364" y="1010"/>
                  </a:lnTo>
                  <a:lnTo>
                    <a:pt x="260" y="1192"/>
                  </a:lnTo>
                  <a:lnTo>
                    <a:pt x="156" y="1399"/>
                  </a:lnTo>
                  <a:lnTo>
                    <a:pt x="79" y="1606"/>
                  </a:lnTo>
                  <a:lnTo>
                    <a:pt x="27" y="1814"/>
                  </a:lnTo>
                  <a:lnTo>
                    <a:pt x="1" y="2047"/>
                  </a:lnTo>
                  <a:lnTo>
                    <a:pt x="1" y="2254"/>
                  </a:lnTo>
                  <a:lnTo>
                    <a:pt x="1" y="2695"/>
                  </a:lnTo>
                  <a:lnTo>
                    <a:pt x="312" y="2669"/>
                  </a:lnTo>
                  <a:lnTo>
                    <a:pt x="649" y="2643"/>
                  </a:lnTo>
                  <a:lnTo>
                    <a:pt x="960" y="2669"/>
                  </a:lnTo>
                  <a:lnTo>
                    <a:pt x="1296" y="2695"/>
                  </a:lnTo>
                  <a:lnTo>
                    <a:pt x="1296" y="2228"/>
                  </a:lnTo>
                  <a:lnTo>
                    <a:pt x="1322" y="2021"/>
                  </a:lnTo>
                  <a:lnTo>
                    <a:pt x="1374" y="1865"/>
                  </a:lnTo>
                  <a:lnTo>
                    <a:pt x="1452" y="1710"/>
                  </a:lnTo>
                  <a:lnTo>
                    <a:pt x="1555" y="1555"/>
                  </a:lnTo>
                  <a:lnTo>
                    <a:pt x="1685" y="1451"/>
                  </a:lnTo>
                  <a:lnTo>
                    <a:pt x="1866" y="1373"/>
                  </a:lnTo>
                  <a:lnTo>
                    <a:pt x="2022" y="1321"/>
                  </a:lnTo>
                  <a:lnTo>
                    <a:pt x="2203" y="1295"/>
                  </a:lnTo>
                  <a:lnTo>
                    <a:pt x="2385" y="1321"/>
                  </a:lnTo>
                  <a:lnTo>
                    <a:pt x="2566" y="1373"/>
                  </a:lnTo>
                  <a:lnTo>
                    <a:pt x="2721" y="1451"/>
                  </a:lnTo>
                  <a:lnTo>
                    <a:pt x="2851" y="1555"/>
                  </a:lnTo>
                  <a:lnTo>
                    <a:pt x="3965" y="2669"/>
                  </a:lnTo>
                  <a:lnTo>
                    <a:pt x="4898" y="1762"/>
                  </a:lnTo>
                  <a:lnTo>
                    <a:pt x="3913" y="700"/>
                  </a:lnTo>
                  <a:lnTo>
                    <a:pt x="3758" y="544"/>
                  </a:lnTo>
                  <a:lnTo>
                    <a:pt x="3576" y="415"/>
                  </a:lnTo>
                  <a:lnTo>
                    <a:pt x="3369" y="285"/>
                  </a:lnTo>
                  <a:lnTo>
                    <a:pt x="3162" y="181"/>
                  </a:lnTo>
                  <a:lnTo>
                    <a:pt x="2955" y="104"/>
                  </a:lnTo>
                  <a:lnTo>
                    <a:pt x="2721" y="52"/>
                  </a:lnTo>
                  <a:lnTo>
                    <a:pt x="248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9" name="Google Shape;11929;p76"/>
            <p:cNvSpPr/>
            <p:nvPr/>
          </p:nvSpPr>
          <p:spPr>
            <a:xfrm>
              <a:off x="6393425" y="1457750"/>
              <a:ext cx="59625" cy="65450"/>
            </a:xfrm>
            <a:custGeom>
              <a:avLst/>
              <a:gdLst/>
              <a:ahLst/>
              <a:cxnLst/>
              <a:rect l="l" t="t" r="r" b="b"/>
              <a:pathLst>
                <a:path w="2385" h="2618" extrusionOk="0">
                  <a:moveTo>
                    <a:pt x="2385" y="1"/>
                  </a:moveTo>
                  <a:lnTo>
                    <a:pt x="2177" y="26"/>
                  </a:lnTo>
                  <a:lnTo>
                    <a:pt x="1996" y="78"/>
                  </a:lnTo>
                  <a:lnTo>
                    <a:pt x="1815" y="156"/>
                  </a:lnTo>
                  <a:lnTo>
                    <a:pt x="1659" y="234"/>
                  </a:lnTo>
                  <a:lnTo>
                    <a:pt x="1504" y="363"/>
                  </a:lnTo>
                  <a:lnTo>
                    <a:pt x="1348" y="493"/>
                  </a:lnTo>
                  <a:lnTo>
                    <a:pt x="1245" y="648"/>
                  </a:lnTo>
                  <a:lnTo>
                    <a:pt x="1141" y="804"/>
                  </a:lnTo>
                  <a:lnTo>
                    <a:pt x="985" y="1115"/>
                  </a:lnTo>
                  <a:lnTo>
                    <a:pt x="934" y="1192"/>
                  </a:lnTo>
                  <a:lnTo>
                    <a:pt x="856" y="1270"/>
                  </a:lnTo>
                  <a:lnTo>
                    <a:pt x="752" y="1296"/>
                  </a:lnTo>
                  <a:lnTo>
                    <a:pt x="649" y="1322"/>
                  </a:lnTo>
                  <a:lnTo>
                    <a:pt x="1" y="1322"/>
                  </a:lnTo>
                  <a:lnTo>
                    <a:pt x="79" y="1451"/>
                  </a:lnTo>
                  <a:lnTo>
                    <a:pt x="156" y="1633"/>
                  </a:lnTo>
                  <a:lnTo>
                    <a:pt x="182" y="1788"/>
                  </a:lnTo>
                  <a:lnTo>
                    <a:pt x="182" y="1970"/>
                  </a:lnTo>
                  <a:lnTo>
                    <a:pt x="182" y="2151"/>
                  </a:lnTo>
                  <a:lnTo>
                    <a:pt x="156" y="2306"/>
                  </a:lnTo>
                  <a:lnTo>
                    <a:pt x="79" y="2462"/>
                  </a:lnTo>
                  <a:lnTo>
                    <a:pt x="1" y="2617"/>
                  </a:lnTo>
                  <a:lnTo>
                    <a:pt x="649" y="2617"/>
                  </a:lnTo>
                  <a:lnTo>
                    <a:pt x="856" y="2591"/>
                  </a:lnTo>
                  <a:lnTo>
                    <a:pt x="1037" y="2566"/>
                  </a:lnTo>
                  <a:lnTo>
                    <a:pt x="1219" y="2488"/>
                  </a:lnTo>
                  <a:lnTo>
                    <a:pt x="1400" y="2410"/>
                  </a:lnTo>
                  <a:lnTo>
                    <a:pt x="1555" y="2281"/>
                  </a:lnTo>
                  <a:lnTo>
                    <a:pt x="1711" y="2151"/>
                  </a:lnTo>
                  <a:lnTo>
                    <a:pt x="1840" y="1996"/>
                  </a:lnTo>
                  <a:lnTo>
                    <a:pt x="1944" y="1814"/>
                  </a:lnTo>
                  <a:lnTo>
                    <a:pt x="2074" y="1529"/>
                  </a:lnTo>
                  <a:lnTo>
                    <a:pt x="2125" y="1451"/>
                  </a:lnTo>
                  <a:lnTo>
                    <a:pt x="2203" y="1374"/>
                  </a:lnTo>
                  <a:lnTo>
                    <a:pt x="2281" y="1348"/>
                  </a:lnTo>
                  <a:lnTo>
                    <a:pt x="2385" y="1322"/>
                  </a:lnTo>
                  <a:lnTo>
                    <a:pt x="2307" y="1166"/>
                  </a:lnTo>
                  <a:lnTo>
                    <a:pt x="2255" y="1011"/>
                  </a:lnTo>
                  <a:lnTo>
                    <a:pt x="2229" y="830"/>
                  </a:lnTo>
                  <a:lnTo>
                    <a:pt x="2203" y="674"/>
                  </a:lnTo>
                  <a:lnTo>
                    <a:pt x="2229" y="493"/>
                  </a:lnTo>
                  <a:lnTo>
                    <a:pt x="2255" y="311"/>
                  </a:lnTo>
                  <a:lnTo>
                    <a:pt x="2307" y="156"/>
                  </a:lnTo>
                  <a:lnTo>
                    <a:pt x="238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0" name="Google Shape;11930;p76"/>
            <p:cNvSpPr/>
            <p:nvPr/>
          </p:nvSpPr>
          <p:spPr>
            <a:xfrm>
              <a:off x="6350675" y="1490775"/>
              <a:ext cx="32425" cy="32425"/>
            </a:xfrm>
            <a:custGeom>
              <a:avLst/>
              <a:gdLst/>
              <a:ahLst/>
              <a:cxnLst/>
              <a:rect l="l" t="t" r="r" b="b"/>
              <a:pathLst>
                <a:path w="1297" h="1297" extrusionOk="0">
                  <a:moveTo>
                    <a:pt x="519" y="1"/>
                  </a:moveTo>
                  <a:lnTo>
                    <a:pt x="390" y="53"/>
                  </a:lnTo>
                  <a:lnTo>
                    <a:pt x="286" y="105"/>
                  </a:lnTo>
                  <a:lnTo>
                    <a:pt x="182" y="182"/>
                  </a:lnTo>
                  <a:lnTo>
                    <a:pt x="105" y="286"/>
                  </a:lnTo>
                  <a:lnTo>
                    <a:pt x="53" y="390"/>
                  </a:lnTo>
                  <a:lnTo>
                    <a:pt x="1" y="519"/>
                  </a:lnTo>
                  <a:lnTo>
                    <a:pt x="1" y="649"/>
                  </a:lnTo>
                  <a:lnTo>
                    <a:pt x="1" y="778"/>
                  </a:lnTo>
                  <a:lnTo>
                    <a:pt x="53" y="908"/>
                  </a:lnTo>
                  <a:lnTo>
                    <a:pt x="105" y="1011"/>
                  </a:lnTo>
                  <a:lnTo>
                    <a:pt x="182" y="1115"/>
                  </a:lnTo>
                  <a:lnTo>
                    <a:pt x="286" y="1193"/>
                  </a:lnTo>
                  <a:lnTo>
                    <a:pt x="390" y="1245"/>
                  </a:lnTo>
                  <a:lnTo>
                    <a:pt x="519" y="1296"/>
                  </a:lnTo>
                  <a:lnTo>
                    <a:pt x="778" y="1296"/>
                  </a:lnTo>
                  <a:lnTo>
                    <a:pt x="882" y="1245"/>
                  </a:lnTo>
                  <a:lnTo>
                    <a:pt x="1011" y="1193"/>
                  </a:lnTo>
                  <a:lnTo>
                    <a:pt x="1089" y="1115"/>
                  </a:lnTo>
                  <a:lnTo>
                    <a:pt x="1193" y="1011"/>
                  </a:lnTo>
                  <a:lnTo>
                    <a:pt x="1245" y="908"/>
                  </a:lnTo>
                  <a:lnTo>
                    <a:pt x="1270" y="778"/>
                  </a:lnTo>
                  <a:lnTo>
                    <a:pt x="1296" y="649"/>
                  </a:lnTo>
                  <a:lnTo>
                    <a:pt x="1270" y="519"/>
                  </a:lnTo>
                  <a:lnTo>
                    <a:pt x="1245" y="390"/>
                  </a:lnTo>
                  <a:lnTo>
                    <a:pt x="1193" y="286"/>
                  </a:lnTo>
                  <a:lnTo>
                    <a:pt x="1089" y="182"/>
                  </a:lnTo>
                  <a:lnTo>
                    <a:pt x="1011" y="105"/>
                  </a:lnTo>
                  <a:lnTo>
                    <a:pt x="882" y="53"/>
                  </a:lnTo>
                  <a:lnTo>
                    <a:pt x="77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1" name="Google Shape;11931;p76"/>
            <p:cNvSpPr/>
            <p:nvPr/>
          </p:nvSpPr>
          <p:spPr>
            <a:xfrm>
              <a:off x="6407675" y="1401400"/>
              <a:ext cx="146425" cy="146400"/>
            </a:xfrm>
            <a:custGeom>
              <a:avLst/>
              <a:gdLst/>
              <a:ahLst/>
              <a:cxnLst/>
              <a:rect l="l" t="t" r="r" b="b"/>
              <a:pathLst>
                <a:path w="5857" h="5856" extrusionOk="0">
                  <a:moveTo>
                    <a:pt x="2618" y="1"/>
                  </a:moveTo>
                  <a:lnTo>
                    <a:pt x="2333" y="52"/>
                  </a:lnTo>
                  <a:lnTo>
                    <a:pt x="2074" y="130"/>
                  </a:lnTo>
                  <a:lnTo>
                    <a:pt x="1789" y="208"/>
                  </a:lnTo>
                  <a:lnTo>
                    <a:pt x="1555" y="337"/>
                  </a:lnTo>
                  <a:lnTo>
                    <a:pt x="1296" y="467"/>
                  </a:lnTo>
                  <a:lnTo>
                    <a:pt x="1089" y="648"/>
                  </a:lnTo>
                  <a:lnTo>
                    <a:pt x="882" y="830"/>
                  </a:lnTo>
                  <a:lnTo>
                    <a:pt x="700" y="1037"/>
                  </a:lnTo>
                  <a:lnTo>
                    <a:pt x="519" y="1244"/>
                  </a:lnTo>
                  <a:lnTo>
                    <a:pt x="364" y="1477"/>
                  </a:lnTo>
                  <a:lnTo>
                    <a:pt x="234" y="1736"/>
                  </a:lnTo>
                  <a:lnTo>
                    <a:pt x="156" y="1995"/>
                  </a:lnTo>
                  <a:lnTo>
                    <a:pt x="79" y="2255"/>
                  </a:lnTo>
                  <a:lnTo>
                    <a:pt x="27" y="2540"/>
                  </a:lnTo>
                  <a:lnTo>
                    <a:pt x="1" y="2850"/>
                  </a:lnTo>
                  <a:lnTo>
                    <a:pt x="130" y="2591"/>
                  </a:lnTo>
                  <a:lnTo>
                    <a:pt x="312" y="2358"/>
                  </a:lnTo>
                  <a:lnTo>
                    <a:pt x="519" y="2151"/>
                  </a:lnTo>
                  <a:lnTo>
                    <a:pt x="752" y="1970"/>
                  </a:lnTo>
                  <a:lnTo>
                    <a:pt x="1011" y="1840"/>
                  </a:lnTo>
                  <a:lnTo>
                    <a:pt x="1270" y="1736"/>
                  </a:lnTo>
                  <a:lnTo>
                    <a:pt x="1555" y="1685"/>
                  </a:lnTo>
                  <a:lnTo>
                    <a:pt x="1866" y="1659"/>
                  </a:lnTo>
                  <a:lnTo>
                    <a:pt x="2695" y="1659"/>
                  </a:lnTo>
                  <a:lnTo>
                    <a:pt x="2929" y="1633"/>
                  </a:lnTo>
                  <a:lnTo>
                    <a:pt x="3188" y="1659"/>
                  </a:lnTo>
                  <a:lnTo>
                    <a:pt x="3421" y="1736"/>
                  </a:lnTo>
                  <a:lnTo>
                    <a:pt x="3628" y="1866"/>
                  </a:lnTo>
                  <a:lnTo>
                    <a:pt x="3835" y="2021"/>
                  </a:lnTo>
                  <a:lnTo>
                    <a:pt x="3991" y="2203"/>
                  </a:lnTo>
                  <a:lnTo>
                    <a:pt x="4095" y="2410"/>
                  </a:lnTo>
                  <a:lnTo>
                    <a:pt x="4172" y="2669"/>
                  </a:lnTo>
                  <a:lnTo>
                    <a:pt x="4198" y="2928"/>
                  </a:lnTo>
                  <a:lnTo>
                    <a:pt x="4172" y="3187"/>
                  </a:lnTo>
                  <a:lnTo>
                    <a:pt x="4095" y="3420"/>
                  </a:lnTo>
                  <a:lnTo>
                    <a:pt x="3991" y="3628"/>
                  </a:lnTo>
                  <a:lnTo>
                    <a:pt x="3835" y="3835"/>
                  </a:lnTo>
                  <a:lnTo>
                    <a:pt x="3628" y="3990"/>
                  </a:lnTo>
                  <a:lnTo>
                    <a:pt x="3421" y="4094"/>
                  </a:lnTo>
                  <a:lnTo>
                    <a:pt x="3188" y="4172"/>
                  </a:lnTo>
                  <a:lnTo>
                    <a:pt x="2929" y="4198"/>
                  </a:lnTo>
                  <a:lnTo>
                    <a:pt x="2695" y="4172"/>
                  </a:lnTo>
                  <a:lnTo>
                    <a:pt x="1996" y="4172"/>
                  </a:lnTo>
                  <a:lnTo>
                    <a:pt x="1840" y="4483"/>
                  </a:lnTo>
                  <a:lnTo>
                    <a:pt x="1633" y="4768"/>
                  </a:lnTo>
                  <a:lnTo>
                    <a:pt x="1374" y="5001"/>
                  </a:lnTo>
                  <a:lnTo>
                    <a:pt x="1089" y="5208"/>
                  </a:lnTo>
                  <a:lnTo>
                    <a:pt x="1296" y="5338"/>
                  </a:lnTo>
                  <a:lnTo>
                    <a:pt x="1504" y="5467"/>
                  </a:lnTo>
                  <a:lnTo>
                    <a:pt x="1711" y="5571"/>
                  </a:lnTo>
                  <a:lnTo>
                    <a:pt x="1944" y="5675"/>
                  </a:lnTo>
                  <a:lnTo>
                    <a:pt x="2177" y="5752"/>
                  </a:lnTo>
                  <a:lnTo>
                    <a:pt x="2410" y="5804"/>
                  </a:lnTo>
                  <a:lnTo>
                    <a:pt x="2670" y="5830"/>
                  </a:lnTo>
                  <a:lnTo>
                    <a:pt x="2929" y="5856"/>
                  </a:lnTo>
                  <a:lnTo>
                    <a:pt x="3214" y="5830"/>
                  </a:lnTo>
                  <a:lnTo>
                    <a:pt x="3499" y="5778"/>
                  </a:lnTo>
                  <a:lnTo>
                    <a:pt x="3784" y="5700"/>
                  </a:lnTo>
                  <a:lnTo>
                    <a:pt x="4069" y="5623"/>
                  </a:lnTo>
                  <a:lnTo>
                    <a:pt x="4302" y="5493"/>
                  </a:lnTo>
                  <a:lnTo>
                    <a:pt x="4561" y="5338"/>
                  </a:lnTo>
                  <a:lnTo>
                    <a:pt x="4768" y="5182"/>
                  </a:lnTo>
                  <a:lnTo>
                    <a:pt x="4975" y="4975"/>
                  </a:lnTo>
                  <a:lnTo>
                    <a:pt x="5183" y="4768"/>
                  </a:lnTo>
                  <a:lnTo>
                    <a:pt x="5338" y="4560"/>
                  </a:lnTo>
                  <a:lnTo>
                    <a:pt x="5494" y="4301"/>
                  </a:lnTo>
                  <a:lnTo>
                    <a:pt x="5623" y="4068"/>
                  </a:lnTo>
                  <a:lnTo>
                    <a:pt x="5727" y="3783"/>
                  </a:lnTo>
                  <a:lnTo>
                    <a:pt x="5779" y="3498"/>
                  </a:lnTo>
                  <a:lnTo>
                    <a:pt x="5830" y="3213"/>
                  </a:lnTo>
                  <a:lnTo>
                    <a:pt x="5856" y="2928"/>
                  </a:lnTo>
                  <a:lnTo>
                    <a:pt x="5830" y="2617"/>
                  </a:lnTo>
                  <a:lnTo>
                    <a:pt x="5779" y="2332"/>
                  </a:lnTo>
                  <a:lnTo>
                    <a:pt x="5727" y="2047"/>
                  </a:lnTo>
                  <a:lnTo>
                    <a:pt x="5623" y="1788"/>
                  </a:lnTo>
                  <a:lnTo>
                    <a:pt x="5494" y="1529"/>
                  </a:lnTo>
                  <a:lnTo>
                    <a:pt x="5338" y="1270"/>
                  </a:lnTo>
                  <a:lnTo>
                    <a:pt x="5183" y="1063"/>
                  </a:lnTo>
                  <a:lnTo>
                    <a:pt x="4975" y="856"/>
                  </a:lnTo>
                  <a:lnTo>
                    <a:pt x="4768" y="648"/>
                  </a:lnTo>
                  <a:lnTo>
                    <a:pt x="4561" y="493"/>
                  </a:lnTo>
                  <a:lnTo>
                    <a:pt x="4302" y="337"/>
                  </a:lnTo>
                  <a:lnTo>
                    <a:pt x="4069" y="234"/>
                  </a:lnTo>
                  <a:lnTo>
                    <a:pt x="3784" y="130"/>
                  </a:lnTo>
                  <a:lnTo>
                    <a:pt x="3499" y="52"/>
                  </a:lnTo>
                  <a:lnTo>
                    <a:pt x="321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2" name="Google Shape;11932;p76"/>
            <p:cNvSpPr/>
            <p:nvPr/>
          </p:nvSpPr>
          <p:spPr>
            <a:xfrm>
              <a:off x="6464675" y="1561375"/>
              <a:ext cx="32425" cy="18825"/>
            </a:xfrm>
            <a:custGeom>
              <a:avLst/>
              <a:gdLst/>
              <a:ahLst/>
              <a:cxnLst/>
              <a:rect l="l" t="t" r="r" b="b"/>
              <a:pathLst>
                <a:path w="1297" h="753" extrusionOk="0">
                  <a:moveTo>
                    <a:pt x="1" y="1"/>
                  </a:moveTo>
                  <a:lnTo>
                    <a:pt x="1" y="752"/>
                  </a:lnTo>
                  <a:lnTo>
                    <a:pt x="1296" y="752"/>
                  </a:lnTo>
                  <a:lnTo>
                    <a:pt x="1296" y="1"/>
                  </a:lnTo>
                  <a:lnTo>
                    <a:pt x="960" y="27"/>
                  </a:lnTo>
                  <a:lnTo>
                    <a:pt x="649" y="53"/>
                  </a:lnTo>
                  <a:lnTo>
                    <a:pt x="312" y="5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33" name="Google Shape;11933;p76"/>
          <p:cNvGrpSpPr/>
          <p:nvPr/>
        </p:nvGrpSpPr>
        <p:grpSpPr>
          <a:xfrm>
            <a:off x="7866956" y="1243600"/>
            <a:ext cx="260400" cy="260400"/>
            <a:chOff x="7102050" y="1319800"/>
            <a:chExt cx="260400" cy="260400"/>
          </a:xfrm>
        </p:grpSpPr>
        <p:sp>
          <p:nvSpPr>
            <p:cNvPr id="11934" name="Google Shape;11934;p76"/>
            <p:cNvSpPr/>
            <p:nvPr/>
          </p:nvSpPr>
          <p:spPr>
            <a:xfrm>
              <a:off x="7163575" y="1411775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1" y="0"/>
                  </a:moveTo>
                  <a:lnTo>
                    <a:pt x="1" y="596"/>
                  </a:lnTo>
                  <a:lnTo>
                    <a:pt x="597" y="596"/>
                  </a:lnTo>
                  <a:lnTo>
                    <a:pt x="59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5" name="Google Shape;11935;p76"/>
            <p:cNvSpPr/>
            <p:nvPr/>
          </p:nvSpPr>
          <p:spPr>
            <a:xfrm>
              <a:off x="7286000" y="1396225"/>
              <a:ext cx="15575" cy="15575"/>
            </a:xfrm>
            <a:custGeom>
              <a:avLst/>
              <a:gdLst/>
              <a:ahLst/>
              <a:cxnLst/>
              <a:rect l="l" t="t" r="r" b="b"/>
              <a:pathLst>
                <a:path w="623" h="623" extrusionOk="0">
                  <a:moveTo>
                    <a:pt x="0" y="0"/>
                  </a:moveTo>
                  <a:lnTo>
                    <a:pt x="0" y="622"/>
                  </a:lnTo>
                  <a:lnTo>
                    <a:pt x="622" y="622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6" name="Google Shape;11936;p76"/>
            <p:cNvSpPr/>
            <p:nvPr/>
          </p:nvSpPr>
          <p:spPr>
            <a:xfrm>
              <a:off x="7316450" y="1411775"/>
              <a:ext cx="15550" cy="14900"/>
            </a:xfrm>
            <a:custGeom>
              <a:avLst/>
              <a:gdLst/>
              <a:ahLst/>
              <a:cxnLst/>
              <a:rect l="l" t="t" r="r" b="b"/>
              <a:pathLst>
                <a:path w="622" h="596" extrusionOk="0">
                  <a:moveTo>
                    <a:pt x="0" y="0"/>
                  </a:moveTo>
                  <a:lnTo>
                    <a:pt x="0" y="596"/>
                  </a:lnTo>
                  <a:lnTo>
                    <a:pt x="622" y="596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7" name="Google Shape;11937;p76"/>
            <p:cNvSpPr/>
            <p:nvPr/>
          </p:nvSpPr>
          <p:spPr>
            <a:xfrm>
              <a:off x="7301550" y="1365775"/>
              <a:ext cx="14925" cy="14925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0" y="1"/>
                  </a:moveTo>
                  <a:lnTo>
                    <a:pt x="0" y="596"/>
                  </a:lnTo>
                  <a:lnTo>
                    <a:pt x="596" y="596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8" name="Google Shape;11938;p76"/>
            <p:cNvSpPr/>
            <p:nvPr/>
          </p:nvSpPr>
          <p:spPr>
            <a:xfrm>
              <a:off x="7148025" y="1365775"/>
              <a:ext cx="15575" cy="14925"/>
            </a:xfrm>
            <a:custGeom>
              <a:avLst/>
              <a:gdLst/>
              <a:ahLst/>
              <a:cxnLst/>
              <a:rect l="l" t="t" r="r" b="b"/>
              <a:pathLst>
                <a:path w="623" h="597" extrusionOk="0">
                  <a:moveTo>
                    <a:pt x="1" y="1"/>
                  </a:moveTo>
                  <a:lnTo>
                    <a:pt x="1" y="596"/>
                  </a:lnTo>
                  <a:lnTo>
                    <a:pt x="623" y="596"/>
                  </a:lnTo>
                  <a:lnTo>
                    <a:pt x="62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9" name="Google Shape;11939;p76"/>
            <p:cNvSpPr/>
            <p:nvPr/>
          </p:nvSpPr>
          <p:spPr>
            <a:xfrm>
              <a:off x="7132500" y="1396225"/>
              <a:ext cx="15550" cy="15575"/>
            </a:xfrm>
            <a:custGeom>
              <a:avLst/>
              <a:gdLst/>
              <a:ahLst/>
              <a:cxnLst/>
              <a:rect l="l" t="t" r="r" b="b"/>
              <a:pathLst>
                <a:path w="622" h="623" extrusionOk="0">
                  <a:moveTo>
                    <a:pt x="0" y="0"/>
                  </a:moveTo>
                  <a:lnTo>
                    <a:pt x="0" y="622"/>
                  </a:lnTo>
                  <a:lnTo>
                    <a:pt x="622" y="622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0" name="Google Shape;11940;p76"/>
            <p:cNvSpPr/>
            <p:nvPr/>
          </p:nvSpPr>
          <p:spPr>
            <a:xfrm>
              <a:off x="7286000" y="1442200"/>
              <a:ext cx="76450" cy="22700"/>
            </a:xfrm>
            <a:custGeom>
              <a:avLst/>
              <a:gdLst/>
              <a:ahLst/>
              <a:cxnLst/>
              <a:rect l="l" t="t" r="r" b="b"/>
              <a:pathLst>
                <a:path w="3058" h="908" extrusionOk="0">
                  <a:moveTo>
                    <a:pt x="0" y="1"/>
                  </a:moveTo>
                  <a:lnTo>
                    <a:pt x="0" y="908"/>
                  </a:lnTo>
                  <a:lnTo>
                    <a:pt x="3058" y="908"/>
                  </a:lnTo>
                  <a:lnTo>
                    <a:pt x="305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1" name="Google Shape;11941;p76"/>
            <p:cNvSpPr/>
            <p:nvPr/>
          </p:nvSpPr>
          <p:spPr>
            <a:xfrm>
              <a:off x="7102050" y="1442200"/>
              <a:ext cx="76450" cy="22700"/>
            </a:xfrm>
            <a:custGeom>
              <a:avLst/>
              <a:gdLst/>
              <a:ahLst/>
              <a:cxnLst/>
              <a:rect l="l" t="t" r="r" b="b"/>
              <a:pathLst>
                <a:path w="3058" h="908" extrusionOk="0">
                  <a:moveTo>
                    <a:pt x="0" y="1"/>
                  </a:moveTo>
                  <a:lnTo>
                    <a:pt x="0" y="908"/>
                  </a:lnTo>
                  <a:lnTo>
                    <a:pt x="3058" y="908"/>
                  </a:lnTo>
                  <a:lnTo>
                    <a:pt x="305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2" name="Google Shape;11942;p76"/>
            <p:cNvSpPr/>
            <p:nvPr/>
          </p:nvSpPr>
          <p:spPr>
            <a:xfrm>
              <a:off x="7102050" y="1479775"/>
              <a:ext cx="260400" cy="100425"/>
            </a:xfrm>
            <a:custGeom>
              <a:avLst/>
              <a:gdLst/>
              <a:ahLst/>
              <a:cxnLst/>
              <a:rect l="l" t="t" r="r" b="b"/>
              <a:pathLst>
                <a:path w="10416" h="4017" extrusionOk="0">
                  <a:moveTo>
                    <a:pt x="1840" y="959"/>
                  </a:moveTo>
                  <a:lnTo>
                    <a:pt x="1840" y="1555"/>
                  </a:lnTo>
                  <a:lnTo>
                    <a:pt x="1218" y="1555"/>
                  </a:lnTo>
                  <a:lnTo>
                    <a:pt x="1218" y="959"/>
                  </a:lnTo>
                  <a:close/>
                  <a:moveTo>
                    <a:pt x="9198" y="959"/>
                  </a:moveTo>
                  <a:lnTo>
                    <a:pt x="9198" y="1555"/>
                  </a:lnTo>
                  <a:lnTo>
                    <a:pt x="8576" y="1555"/>
                  </a:lnTo>
                  <a:lnTo>
                    <a:pt x="8576" y="959"/>
                  </a:lnTo>
                  <a:close/>
                  <a:moveTo>
                    <a:pt x="3058" y="2177"/>
                  </a:moveTo>
                  <a:lnTo>
                    <a:pt x="3058" y="2799"/>
                  </a:lnTo>
                  <a:lnTo>
                    <a:pt x="2462" y="2799"/>
                  </a:lnTo>
                  <a:lnTo>
                    <a:pt x="2462" y="2177"/>
                  </a:lnTo>
                  <a:close/>
                  <a:moveTo>
                    <a:pt x="7980" y="2177"/>
                  </a:moveTo>
                  <a:lnTo>
                    <a:pt x="7980" y="2799"/>
                  </a:lnTo>
                  <a:lnTo>
                    <a:pt x="7358" y="2799"/>
                  </a:lnTo>
                  <a:lnTo>
                    <a:pt x="7358" y="2177"/>
                  </a:lnTo>
                  <a:close/>
                  <a:moveTo>
                    <a:pt x="0" y="0"/>
                  </a:moveTo>
                  <a:lnTo>
                    <a:pt x="0" y="4016"/>
                  </a:lnTo>
                  <a:lnTo>
                    <a:pt x="10416" y="4016"/>
                  </a:lnTo>
                  <a:lnTo>
                    <a:pt x="10416" y="0"/>
                  </a:lnTo>
                  <a:lnTo>
                    <a:pt x="7358" y="0"/>
                  </a:lnTo>
                  <a:lnTo>
                    <a:pt x="7358" y="415"/>
                  </a:lnTo>
                  <a:lnTo>
                    <a:pt x="5208" y="1918"/>
                  </a:lnTo>
                  <a:lnTo>
                    <a:pt x="3058" y="415"/>
                  </a:lnTo>
                  <a:lnTo>
                    <a:pt x="305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3" name="Google Shape;11943;p76"/>
            <p:cNvSpPr/>
            <p:nvPr/>
          </p:nvSpPr>
          <p:spPr>
            <a:xfrm>
              <a:off x="7208275" y="1319800"/>
              <a:ext cx="47950" cy="33700"/>
            </a:xfrm>
            <a:custGeom>
              <a:avLst/>
              <a:gdLst/>
              <a:ahLst/>
              <a:cxnLst/>
              <a:rect l="l" t="t" r="r" b="b"/>
              <a:pathLst>
                <a:path w="1918" h="1348" extrusionOk="0">
                  <a:moveTo>
                    <a:pt x="0" y="0"/>
                  </a:moveTo>
                  <a:lnTo>
                    <a:pt x="0" y="1347"/>
                  </a:lnTo>
                  <a:lnTo>
                    <a:pt x="1918" y="674"/>
                  </a:lnTo>
                  <a:lnTo>
                    <a:pt x="191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4" name="Google Shape;11944;p76"/>
            <p:cNvSpPr/>
            <p:nvPr/>
          </p:nvSpPr>
          <p:spPr>
            <a:xfrm>
              <a:off x="7208275" y="1352825"/>
              <a:ext cx="47950" cy="34350"/>
            </a:xfrm>
            <a:custGeom>
              <a:avLst/>
              <a:gdLst/>
              <a:ahLst/>
              <a:cxnLst/>
              <a:rect l="l" t="t" r="r" b="b"/>
              <a:pathLst>
                <a:path w="1918" h="1374" extrusionOk="0">
                  <a:moveTo>
                    <a:pt x="1918" y="0"/>
                  </a:moveTo>
                  <a:lnTo>
                    <a:pt x="0" y="674"/>
                  </a:lnTo>
                  <a:lnTo>
                    <a:pt x="0" y="1374"/>
                  </a:lnTo>
                  <a:lnTo>
                    <a:pt x="1918" y="700"/>
                  </a:lnTo>
                  <a:lnTo>
                    <a:pt x="191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5" name="Google Shape;11945;p76"/>
            <p:cNvSpPr/>
            <p:nvPr/>
          </p:nvSpPr>
          <p:spPr>
            <a:xfrm>
              <a:off x="7208275" y="1386500"/>
              <a:ext cx="47950" cy="33700"/>
            </a:xfrm>
            <a:custGeom>
              <a:avLst/>
              <a:gdLst/>
              <a:ahLst/>
              <a:cxnLst/>
              <a:rect l="l" t="t" r="r" b="b"/>
              <a:pathLst>
                <a:path w="1918" h="1348" extrusionOk="0">
                  <a:moveTo>
                    <a:pt x="1918" y="1"/>
                  </a:moveTo>
                  <a:lnTo>
                    <a:pt x="0" y="674"/>
                  </a:lnTo>
                  <a:lnTo>
                    <a:pt x="0" y="1348"/>
                  </a:lnTo>
                  <a:lnTo>
                    <a:pt x="1918" y="674"/>
                  </a:lnTo>
                  <a:lnTo>
                    <a:pt x="191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6" name="Google Shape;11946;p76"/>
            <p:cNvSpPr/>
            <p:nvPr/>
          </p:nvSpPr>
          <p:spPr>
            <a:xfrm>
              <a:off x="7208275" y="1419525"/>
              <a:ext cx="47950" cy="34375"/>
            </a:xfrm>
            <a:custGeom>
              <a:avLst/>
              <a:gdLst/>
              <a:ahLst/>
              <a:cxnLst/>
              <a:rect l="l" t="t" r="r" b="b"/>
              <a:pathLst>
                <a:path w="1918" h="1375" extrusionOk="0">
                  <a:moveTo>
                    <a:pt x="1918" y="1"/>
                  </a:moveTo>
                  <a:lnTo>
                    <a:pt x="0" y="675"/>
                  </a:lnTo>
                  <a:lnTo>
                    <a:pt x="0" y="1374"/>
                  </a:lnTo>
                  <a:lnTo>
                    <a:pt x="1918" y="700"/>
                  </a:lnTo>
                  <a:lnTo>
                    <a:pt x="191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7" name="Google Shape;11947;p76"/>
            <p:cNvSpPr/>
            <p:nvPr/>
          </p:nvSpPr>
          <p:spPr>
            <a:xfrm>
              <a:off x="7208275" y="1453225"/>
              <a:ext cx="47950" cy="42775"/>
            </a:xfrm>
            <a:custGeom>
              <a:avLst/>
              <a:gdLst/>
              <a:ahLst/>
              <a:cxnLst/>
              <a:rect l="l" t="t" r="r" b="b"/>
              <a:pathLst>
                <a:path w="1918" h="1711" extrusionOk="0">
                  <a:moveTo>
                    <a:pt x="1918" y="0"/>
                  </a:moveTo>
                  <a:lnTo>
                    <a:pt x="0" y="674"/>
                  </a:lnTo>
                  <a:lnTo>
                    <a:pt x="0" y="1062"/>
                  </a:lnTo>
                  <a:lnTo>
                    <a:pt x="959" y="1710"/>
                  </a:lnTo>
                  <a:lnTo>
                    <a:pt x="1918" y="1062"/>
                  </a:lnTo>
                  <a:lnTo>
                    <a:pt x="191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8" name="Google Shape;11948;p76"/>
            <p:cNvSpPr/>
            <p:nvPr/>
          </p:nvSpPr>
          <p:spPr>
            <a:xfrm>
              <a:off x="7191425" y="1453875"/>
              <a:ext cx="16875" cy="20100"/>
            </a:xfrm>
            <a:custGeom>
              <a:avLst/>
              <a:gdLst/>
              <a:ahLst/>
              <a:cxnLst/>
              <a:rect l="l" t="t" r="r" b="b"/>
              <a:pathLst>
                <a:path w="675" h="804" extrusionOk="0">
                  <a:moveTo>
                    <a:pt x="674" y="0"/>
                  </a:moveTo>
                  <a:lnTo>
                    <a:pt x="1" y="233"/>
                  </a:lnTo>
                  <a:lnTo>
                    <a:pt x="208" y="803"/>
                  </a:lnTo>
                  <a:lnTo>
                    <a:pt x="674" y="648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9" name="Google Shape;11949;p76"/>
            <p:cNvSpPr/>
            <p:nvPr/>
          </p:nvSpPr>
          <p:spPr>
            <a:xfrm>
              <a:off x="7256200" y="1432500"/>
              <a:ext cx="16875" cy="20750"/>
            </a:xfrm>
            <a:custGeom>
              <a:avLst/>
              <a:gdLst/>
              <a:ahLst/>
              <a:cxnLst/>
              <a:rect l="l" t="t" r="r" b="b"/>
              <a:pathLst>
                <a:path w="675" h="830" extrusionOk="0">
                  <a:moveTo>
                    <a:pt x="493" y="0"/>
                  </a:moveTo>
                  <a:lnTo>
                    <a:pt x="1" y="181"/>
                  </a:lnTo>
                  <a:lnTo>
                    <a:pt x="1" y="829"/>
                  </a:lnTo>
                  <a:lnTo>
                    <a:pt x="674" y="596"/>
                  </a:lnTo>
                  <a:lnTo>
                    <a:pt x="49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0" name="Google Shape;11950;p76"/>
            <p:cNvSpPr/>
            <p:nvPr/>
          </p:nvSpPr>
          <p:spPr>
            <a:xfrm>
              <a:off x="7191425" y="1420175"/>
              <a:ext cx="16875" cy="20750"/>
            </a:xfrm>
            <a:custGeom>
              <a:avLst/>
              <a:gdLst/>
              <a:ahLst/>
              <a:cxnLst/>
              <a:rect l="l" t="t" r="r" b="b"/>
              <a:pathLst>
                <a:path w="675" h="830" extrusionOk="0">
                  <a:moveTo>
                    <a:pt x="674" y="1"/>
                  </a:moveTo>
                  <a:lnTo>
                    <a:pt x="1" y="260"/>
                  </a:lnTo>
                  <a:lnTo>
                    <a:pt x="208" y="830"/>
                  </a:lnTo>
                  <a:lnTo>
                    <a:pt x="674" y="649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1" name="Google Shape;11951;p76"/>
            <p:cNvSpPr/>
            <p:nvPr/>
          </p:nvSpPr>
          <p:spPr>
            <a:xfrm>
              <a:off x="7256200" y="1399450"/>
              <a:ext cx="16875" cy="20100"/>
            </a:xfrm>
            <a:custGeom>
              <a:avLst/>
              <a:gdLst/>
              <a:ahLst/>
              <a:cxnLst/>
              <a:rect l="l" t="t" r="r" b="b"/>
              <a:pathLst>
                <a:path w="675" h="804" extrusionOk="0">
                  <a:moveTo>
                    <a:pt x="493" y="1"/>
                  </a:moveTo>
                  <a:lnTo>
                    <a:pt x="1" y="156"/>
                  </a:lnTo>
                  <a:lnTo>
                    <a:pt x="1" y="804"/>
                  </a:lnTo>
                  <a:lnTo>
                    <a:pt x="674" y="571"/>
                  </a:lnTo>
                  <a:lnTo>
                    <a:pt x="4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2" name="Google Shape;11952;p76"/>
            <p:cNvSpPr/>
            <p:nvPr/>
          </p:nvSpPr>
          <p:spPr>
            <a:xfrm>
              <a:off x="7191425" y="1387150"/>
              <a:ext cx="16875" cy="20100"/>
            </a:xfrm>
            <a:custGeom>
              <a:avLst/>
              <a:gdLst/>
              <a:ahLst/>
              <a:cxnLst/>
              <a:rect l="l" t="t" r="r" b="b"/>
              <a:pathLst>
                <a:path w="675" h="804" extrusionOk="0">
                  <a:moveTo>
                    <a:pt x="674" y="1"/>
                  </a:moveTo>
                  <a:lnTo>
                    <a:pt x="1" y="234"/>
                  </a:lnTo>
                  <a:lnTo>
                    <a:pt x="208" y="804"/>
                  </a:lnTo>
                  <a:lnTo>
                    <a:pt x="674" y="648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3" name="Google Shape;11953;p76"/>
            <p:cNvSpPr/>
            <p:nvPr/>
          </p:nvSpPr>
          <p:spPr>
            <a:xfrm>
              <a:off x="7256200" y="1365775"/>
              <a:ext cx="16875" cy="20750"/>
            </a:xfrm>
            <a:custGeom>
              <a:avLst/>
              <a:gdLst/>
              <a:ahLst/>
              <a:cxnLst/>
              <a:rect l="l" t="t" r="r" b="b"/>
              <a:pathLst>
                <a:path w="675" h="830" extrusionOk="0">
                  <a:moveTo>
                    <a:pt x="493" y="1"/>
                  </a:moveTo>
                  <a:lnTo>
                    <a:pt x="1" y="182"/>
                  </a:lnTo>
                  <a:lnTo>
                    <a:pt x="1" y="830"/>
                  </a:lnTo>
                  <a:lnTo>
                    <a:pt x="674" y="571"/>
                  </a:lnTo>
                  <a:lnTo>
                    <a:pt x="4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4" name="Google Shape;11954;p76"/>
            <p:cNvSpPr/>
            <p:nvPr/>
          </p:nvSpPr>
          <p:spPr>
            <a:xfrm>
              <a:off x="7191425" y="1353475"/>
              <a:ext cx="16875" cy="20750"/>
            </a:xfrm>
            <a:custGeom>
              <a:avLst/>
              <a:gdLst/>
              <a:ahLst/>
              <a:cxnLst/>
              <a:rect l="l" t="t" r="r" b="b"/>
              <a:pathLst>
                <a:path w="675" h="830" extrusionOk="0">
                  <a:moveTo>
                    <a:pt x="674" y="0"/>
                  </a:moveTo>
                  <a:lnTo>
                    <a:pt x="1" y="259"/>
                  </a:lnTo>
                  <a:lnTo>
                    <a:pt x="208" y="829"/>
                  </a:lnTo>
                  <a:lnTo>
                    <a:pt x="674" y="648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5" name="Google Shape;11955;p76"/>
            <p:cNvSpPr/>
            <p:nvPr/>
          </p:nvSpPr>
          <p:spPr>
            <a:xfrm>
              <a:off x="7256200" y="1332750"/>
              <a:ext cx="16875" cy="20100"/>
            </a:xfrm>
            <a:custGeom>
              <a:avLst/>
              <a:gdLst/>
              <a:ahLst/>
              <a:cxnLst/>
              <a:rect l="l" t="t" r="r" b="b"/>
              <a:pathLst>
                <a:path w="675" h="804" extrusionOk="0">
                  <a:moveTo>
                    <a:pt x="493" y="0"/>
                  </a:moveTo>
                  <a:lnTo>
                    <a:pt x="1" y="156"/>
                  </a:lnTo>
                  <a:lnTo>
                    <a:pt x="1" y="803"/>
                  </a:lnTo>
                  <a:lnTo>
                    <a:pt x="674" y="570"/>
                  </a:lnTo>
                  <a:lnTo>
                    <a:pt x="49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56" name="Google Shape;11956;p76"/>
          <p:cNvGrpSpPr/>
          <p:nvPr/>
        </p:nvGrpSpPr>
        <p:grpSpPr>
          <a:xfrm>
            <a:off x="1016969" y="1989125"/>
            <a:ext cx="260400" cy="260400"/>
            <a:chOff x="238125" y="2065325"/>
            <a:chExt cx="260400" cy="260400"/>
          </a:xfrm>
        </p:grpSpPr>
        <p:sp>
          <p:nvSpPr>
            <p:cNvPr id="11957" name="Google Shape;11957;p76"/>
            <p:cNvSpPr/>
            <p:nvPr/>
          </p:nvSpPr>
          <p:spPr>
            <a:xfrm>
              <a:off x="351475" y="2174775"/>
              <a:ext cx="33700" cy="45375"/>
            </a:xfrm>
            <a:custGeom>
              <a:avLst/>
              <a:gdLst/>
              <a:ahLst/>
              <a:cxnLst/>
              <a:rect l="l" t="t" r="r" b="b"/>
              <a:pathLst>
                <a:path w="1348" h="1815" extrusionOk="0">
                  <a:moveTo>
                    <a:pt x="674" y="1"/>
                  </a:moveTo>
                  <a:lnTo>
                    <a:pt x="415" y="337"/>
                  </a:lnTo>
                  <a:lnTo>
                    <a:pt x="207" y="648"/>
                  </a:lnTo>
                  <a:lnTo>
                    <a:pt x="52" y="933"/>
                  </a:lnTo>
                  <a:lnTo>
                    <a:pt x="26" y="1063"/>
                  </a:lnTo>
                  <a:lnTo>
                    <a:pt x="0" y="1167"/>
                  </a:lnTo>
                  <a:lnTo>
                    <a:pt x="26" y="1296"/>
                  </a:lnTo>
                  <a:lnTo>
                    <a:pt x="52" y="1426"/>
                  </a:lnTo>
                  <a:lnTo>
                    <a:pt x="130" y="1529"/>
                  </a:lnTo>
                  <a:lnTo>
                    <a:pt x="207" y="1633"/>
                  </a:lnTo>
                  <a:lnTo>
                    <a:pt x="311" y="1711"/>
                  </a:lnTo>
                  <a:lnTo>
                    <a:pt x="415" y="1762"/>
                  </a:lnTo>
                  <a:lnTo>
                    <a:pt x="544" y="1814"/>
                  </a:lnTo>
                  <a:lnTo>
                    <a:pt x="803" y="1814"/>
                  </a:lnTo>
                  <a:lnTo>
                    <a:pt x="933" y="1762"/>
                  </a:lnTo>
                  <a:lnTo>
                    <a:pt x="1062" y="1711"/>
                  </a:lnTo>
                  <a:lnTo>
                    <a:pt x="1140" y="1633"/>
                  </a:lnTo>
                  <a:lnTo>
                    <a:pt x="1244" y="1529"/>
                  </a:lnTo>
                  <a:lnTo>
                    <a:pt x="1296" y="1426"/>
                  </a:lnTo>
                  <a:lnTo>
                    <a:pt x="1347" y="1296"/>
                  </a:lnTo>
                  <a:lnTo>
                    <a:pt x="1347" y="1167"/>
                  </a:lnTo>
                  <a:lnTo>
                    <a:pt x="1347" y="1063"/>
                  </a:lnTo>
                  <a:lnTo>
                    <a:pt x="1296" y="933"/>
                  </a:lnTo>
                  <a:lnTo>
                    <a:pt x="1140" y="648"/>
                  </a:lnTo>
                  <a:lnTo>
                    <a:pt x="933" y="337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8" name="Google Shape;11958;p76"/>
            <p:cNvSpPr/>
            <p:nvPr/>
          </p:nvSpPr>
          <p:spPr>
            <a:xfrm>
              <a:off x="294475" y="2121675"/>
              <a:ext cx="147700" cy="147700"/>
            </a:xfrm>
            <a:custGeom>
              <a:avLst/>
              <a:gdLst/>
              <a:ahLst/>
              <a:cxnLst/>
              <a:rect l="l" t="t" r="r" b="b"/>
              <a:pathLst>
                <a:path w="5908" h="5908" extrusionOk="0">
                  <a:moveTo>
                    <a:pt x="2954" y="1192"/>
                  </a:moveTo>
                  <a:lnTo>
                    <a:pt x="3187" y="1451"/>
                  </a:lnTo>
                  <a:lnTo>
                    <a:pt x="3342" y="1632"/>
                  </a:lnTo>
                  <a:lnTo>
                    <a:pt x="3705" y="2073"/>
                  </a:lnTo>
                  <a:lnTo>
                    <a:pt x="3938" y="2436"/>
                  </a:lnTo>
                  <a:lnTo>
                    <a:pt x="4094" y="2772"/>
                  </a:lnTo>
                  <a:lnTo>
                    <a:pt x="4197" y="3031"/>
                  </a:lnTo>
                  <a:lnTo>
                    <a:pt x="4249" y="3291"/>
                  </a:lnTo>
                  <a:lnTo>
                    <a:pt x="4223" y="3550"/>
                  </a:lnTo>
                  <a:lnTo>
                    <a:pt x="4146" y="3783"/>
                  </a:lnTo>
                  <a:lnTo>
                    <a:pt x="4016" y="3990"/>
                  </a:lnTo>
                  <a:lnTo>
                    <a:pt x="3861" y="4197"/>
                  </a:lnTo>
                  <a:lnTo>
                    <a:pt x="3679" y="4353"/>
                  </a:lnTo>
                  <a:lnTo>
                    <a:pt x="3446" y="4456"/>
                  </a:lnTo>
                  <a:lnTo>
                    <a:pt x="3213" y="4534"/>
                  </a:lnTo>
                  <a:lnTo>
                    <a:pt x="2954" y="4560"/>
                  </a:lnTo>
                  <a:lnTo>
                    <a:pt x="2695" y="4534"/>
                  </a:lnTo>
                  <a:lnTo>
                    <a:pt x="2461" y="4456"/>
                  </a:lnTo>
                  <a:lnTo>
                    <a:pt x="2228" y="4353"/>
                  </a:lnTo>
                  <a:lnTo>
                    <a:pt x="2047" y="4197"/>
                  </a:lnTo>
                  <a:lnTo>
                    <a:pt x="1891" y="3990"/>
                  </a:lnTo>
                  <a:lnTo>
                    <a:pt x="1788" y="3783"/>
                  </a:lnTo>
                  <a:lnTo>
                    <a:pt x="1710" y="3550"/>
                  </a:lnTo>
                  <a:lnTo>
                    <a:pt x="1684" y="3291"/>
                  </a:lnTo>
                  <a:lnTo>
                    <a:pt x="1710" y="3031"/>
                  </a:lnTo>
                  <a:lnTo>
                    <a:pt x="1814" y="2772"/>
                  </a:lnTo>
                  <a:lnTo>
                    <a:pt x="1969" y="2436"/>
                  </a:lnTo>
                  <a:lnTo>
                    <a:pt x="2228" y="2073"/>
                  </a:lnTo>
                  <a:lnTo>
                    <a:pt x="2565" y="1632"/>
                  </a:lnTo>
                  <a:lnTo>
                    <a:pt x="2721" y="1451"/>
                  </a:lnTo>
                  <a:lnTo>
                    <a:pt x="2954" y="1192"/>
                  </a:lnTo>
                  <a:close/>
                  <a:moveTo>
                    <a:pt x="2954" y="0"/>
                  </a:moveTo>
                  <a:lnTo>
                    <a:pt x="2669" y="26"/>
                  </a:lnTo>
                  <a:lnTo>
                    <a:pt x="2358" y="52"/>
                  </a:lnTo>
                  <a:lnTo>
                    <a:pt x="2073" y="130"/>
                  </a:lnTo>
                  <a:lnTo>
                    <a:pt x="1814" y="233"/>
                  </a:lnTo>
                  <a:lnTo>
                    <a:pt x="1555" y="363"/>
                  </a:lnTo>
                  <a:lnTo>
                    <a:pt x="1296" y="518"/>
                  </a:lnTo>
                  <a:lnTo>
                    <a:pt x="1088" y="674"/>
                  </a:lnTo>
                  <a:lnTo>
                    <a:pt x="881" y="855"/>
                  </a:lnTo>
                  <a:lnTo>
                    <a:pt x="674" y="1088"/>
                  </a:lnTo>
                  <a:lnTo>
                    <a:pt x="518" y="1296"/>
                  </a:lnTo>
                  <a:lnTo>
                    <a:pt x="363" y="1555"/>
                  </a:lnTo>
                  <a:lnTo>
                    <a:pt x="233" y="1814"/>
                  </a:lnTo>
                  <a:lnTo>
                    <a:pt x="130" y="2073"/>
                  </a:lnTo>
                  <a:lnTo>
                    <a:pt x="78" y="2358"/>
                  </a:lnTo>
                  <a:lnTo>
                    <a:pt x="26" y="2643"/>
                  </a:lnTo>
                  <a:lnTo>
                    <a:pt x="0" y="2954"/>
                  </a:lnTo>
                  <a:lnTo>
                    <a:pt x="26" y="3265"/>
                  </a:lnTo>
                  <a:lnTo>
                    <a:pt x="78" y="3550"/>
                  </a:lnTo>
                  <a:lnTo>
                    <a:pt x="130" y="3835"/>
                  </a:lnTo>
                  <a:lnTo>
                    <a:pt x="233" y="4094"/>
                  </a:lnTo>
                  <a:lnTo>
                    <a:pt x="363" y="4353"/>
                  </a:lnTo>
                  <a:lnTo>
                    <a:pt x="518" y="4612"/>
                  </a:lnTo>
                  <a:lnTo>
                    <a:pt x="674" y="4819"/>
                  </a:lnTo>
                  <a:lnTo>
                    <a:pt x="881" y="5026"/>
                  </a:lnTo>
                  <a:lnTo>
                    <a:pt x="1088" y="5234"/>
                  </a:lnTo>
                  <a:lnTo>
                    <a:pt x="1296" y="5389"/>
                  </a:lnTo>
                  <a:lnTo>
                    <a:pt x="1555" y="5545"/>
                  </a:lnTo>
                  <a:lnTo>
                    <a:pt x="1814" y="5674"/>
                  </a:lnTo>
                  <a:lnTo>
                    <a:pt x="2073" y="5778"/>
                  </a:lnTo>
                  <a:lnTo>
                    <a:pt x="2358" y="5855"/>
                  </a:lnTo>
                  <a:lnTo>
                    <a:pt x="2669" y="5881"/>
                  </a:lnTo>
                  <a:lnTo>
                    <a:pt x="2954" y="5907"/>
                  </a:lnTo>
                  <a:lnTo>
                    <a:pt x="3265" y="5881"/>
                  </a:lnTo>
                  <a:lnTo>
                    <a:pt x="3550" y="5855"/>
                  </a:lnTo>
                  <a:lnTo>
                    <a:pt x="3835" y="5778"/>
                  </a:lnTo>
                  <a:lnTo>
                    <a:pt x="4094" y="5674"/>
                  </a:lnTo>
                  <a:lnTo>
                    <a:pt x="4353" y="5545"/>
                  </a:lnTo>
                  <a:lnTo>
                    <a:pt x="4612" y="5389"/>
                  </a:lnTo>
                  <a:lnTo>
                    <a:pt x="4845" y="5234"/>
                  </a:lnTo>
                  <a:lnTo>
                    <a:pt x="5052" y="5026"/>
                  </a:lnTo>
                  <a:lnTo>
                    <a:pt x="5234" y="4819"/>
                  </a:lnTo>
                  <a:lnTo>
                    <a:pt x="5415" y="4612"/>
                  </a:lnTo>
                  <a:lnTo>
                    <a:pt x="5545" y="4353"/>
                  </a:lnTo>
                  <a:lnTo>
                    <a:pt x="5674" y="4094"/>
                  </a:lnTo>
                  <a:lnTo>
                    <a:pt x="5778" y="3835"/>
                  </a:lnTo>
                  <a:lnTo>
                    <a:pt x="5856" y="3550"/>
                  </a:lnTo>
                  <a:lnTo>
                    <a:pt x="5881" y="3265"/>
                  </a:lnTo>
                  <a:lnTo>
                    <a:pt x="5907" y="2954"/>
                  </a:lnTo>
                  <a:lnTo>
                    <a:pt x="5881" y="2643"/>
                  </a:lnTo>
                  <a:lnTo>
                    <a:pt x="5856" y="2358"/>
                  </a:lnTo>
                  <a:lnTo>
                    <a:pt x="5778" y="2073"/>
                  </a:lnTo>
                  <a:lnTo>
                    <a:pt x="5674" y="1814"/>
                  </a:lnTo>
                  <a:lnTo>
                    <a:pt x="5545" y="1555"/>
                  </a:lnTo>
                  <a:lnTo>
                    <a:pt x="5415" y="1296"/>
                  </a:lnTo>
                  <a:lnTo>
                    <a:pt x="5234" y="1088"/>
                  </a:lnTo>
                  <a:lnTo>
                    <a:pt x="5052" y="855"/>
                  </a:lnTo>
                  <a:lnTo>
                    <a:pt x="4845" y="674"/>
                  </a:lnTo>
                  <a:lnTo>
                    <a:pt x="4612" y="518"/>
                  </a:lnTo>
                  <a:lnTo>
                    <a:pt x="4353" y="363"/>
                  </a:lnTo>
                  <a:lnTo>
                    <a:pt x="4094" y="233"/>
                  </a:lnTo>
                  <a:lnTo>
                    <a:pt x="3835" y="130"/>
                  </a:lnTo>
                  <a:lnTo>
                    <a:pt x="3550" y="52"/>
                  </a:lnTo>
                  <a:lnTo>
                    <a:pt x="3265" y="26"/>
                  </a:lnTo>
                  <a:lnTo>
                    <a:pt x="29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9" name="Google Shape;11959;p76"/>
            <p:cNvSpPr/>
            <p:nvPr/>
          </p:nvSpPr>
          <p:spPr>
            <a:xfrm>
              <a:off x="238125" y="2065325"/>
              <a:ext cx="260400" cy="260400"/>
            </a:xfrm>
            <a:custGeom>
              <a:avLst/>
              <a:gdLst/>
              <a:ahLst/>
              <a:cxnLst/>
              <a:rect l="l" t="t" r="r" b="b"/>
              <a:pathLst>
                <a:path w="10416" h="10416" extrusionOk="0">
                  <a:moveTo>
                    <a:pt x="5208" y="1632"/>
                  </a:moveTo>
                  <a:lnTo>
                    <a:pt x="5570" y="1658"/>
                  </a:lnTo>
                  <a:lnTo>
                    <a:pt x="5933" y="1710"/>
                  </a:lnTo>
                  <a:lnTo>
                    <a:pt x="6270" y="1814"/>
                  </a:lnTo>
                  <a:lnTo>
                    <a:pt x="6607" y="1917"/>
                  </a:lnTo>
                  <a:lnTo>
                    <a:pt x="6918" y="2073"/>
                  </a:lnTo>
                  <a:lnTo>
                    <a:pt x="7203" y="2254"/>
                  </a:lnTo>
                  <a:lnTo>
                    <a:pt x="7488" y="2461"/>
                  </a:lnTo>
                  <a:lnTo>
                    <a:pt x="7721" y="2695"/>
                  </a:lnTo>
                  <a:lnTo>
                    <a:pt x="7954" y="2954"/>
                  </a:lnTo>
                  <a:lnTo>
                    <a:pt x="8161" y="3213"/>
                  </a:lnTo>
                  <a:lnTo>
                    <a:pt x="8343" y="3498"/>
                  </a:lnTo>
                  <a:lnTo>
                    <a:pt x="8498" y="3835"/>
                  </a:lnTo>
                  <a:lnTo>
                    <a:pt x="8602" y="4145"/>
                  </a:lnTo>
                  <a:lnTo>
                    <a:pt x="8705" y="4482"/>
                  </a:lnTo>
                  <a:lnTo>
                    <a:pt x="8757" y="4845"/>
                  </a:lnTo>
                  <a:lnTo>
                    <a:pt x="8783" y="5208"/>
                  </a:lnTo>
                  <a:lnTo>
                    <a:pt x="8757" y="5570"/>
                  </a:lnTo>
                  <a:lnTo>
                    <a:pt x="8705" y="5933"/>
                  </a:lnTo>
                  <a:lnTo>
                    <a:pt x="8602" y="6270"/>
                  </a:lnTo>
                  <a:lnTo>
                    <a:pt x="8498" y="6581"/>
                  </a:lnTo>
                  <a:lnTo>
                    <a:pt x="8343" y="6892"/>
                  </a:lnTo>
                  <a:lnTo>
                    <a:pt x="8161" y="7203"/>
                  </a:lnTo>
                  <a:lnTo>
                    <a:pt x="7954" y="7462"/>
                  </a:lnTo>
                  <a:lnTo>
                    <a:pt x="7721" y="7721"/>
                  </a:lnTo>
                  <a:lnTo>
                    <a:pt x="7488" y="7954"/>
                  </a:lnTo>
                  <a:lnTo>
                    <a:pt x="7203" y="8161"/>
                  </a:lnTo>
                  <a:lnTo>
                    <a:pt x="6918" y="8343"/>
                  </a:lnTo>
                  <a:lnTo>
                    <a:pt x="6607" y="8498"/>
                  </a:lnTo>
                  <a:lnTo>
                    <a:pt x="6270" y="8602"/>
                  </a:lnTo>
                  <a:lnTo>
                    <a:pt x="5933" y="8705"/>
                  </a:lnTo>
                  <a:lnTo>
                    <a:pt x="5570" y="8757"/>
                  </a:lnTo>
                  <a:lnTo>
                    <a:pt x="4845" y="8757"/>
                  </a:lnTo>
                  <a:lnTo>
                    <a:pt x="4482" y="8705"/>
                  </a:lnTo>
                  <a:lnTo>
                    <a:pt x="4145" y="8602"/>
                  </a:lnTo>
                  <a:lnTo>
                    <a:pt x="3835" y="8498"/>
                  </a:lnTo>
                  <a:lnTo>
                    <a:pt x="3524" y="8343"/>
                  </a:lnTo>
                  <a:lnTo>
                    <a:pt x="3213" y="8161"/>
                  </a:lnTo>
                  <a:lnTo>
                    <a:pt x="2954" y="7954"/>
                  </a:lnTo>
                  <a:lnTo>
                    <a:pt x="2695" y="7721"/>
                  </a:lnTo>
                  <a:lnTo>
                    <a:pt x="2461" y="7462"/>
                  </a:lnTo>
                  <a:lnTo>
                    <a:pt x="2254" y="7203"/>
                  </a:lnTo>
                  <a:lnTo>
                    <a:pt x="2073" y="6892"/>
                  </a:lnTo>
                  <a:lnTo>
                    <a:pt x="1917" y="6581"/>
                  </a:lnTo>
                  <a:lnTo>
                    <a:pt x="1814" y="6270"/>
                  </a:lnTo>
                  <a:lnTo>
                    <a:pt x="1710" y="5933"/>
                  </a:lnTo>
                  <a:lnTo>
                    <a:pt x="1658" y="5570"/>
                  </a:lnTo>
                  <a:lnTo>
                    <a:pt x="1658" y="5208"/>
                  </a:lnTo>
                  <a:lnTo>
                    <a:pt x="1658" y="4845"/>
                  </a:lnTo>
                  <a:lnTo>
                    <a:pt x="1710" y="4482"/>
                  </a:lnTo>
                  <a:lnTo>
                    <a:pt x="1814" y="4145"/>
                  </a:lnTo>
                  <a:lnTo>
                    <a:pt x="1917" y="3835"/>
                  </a:lnTo>
                  <a:lnTo>
                    <a:pt x="2073" y="3498"/>
                  </a:lnTo>
                  <a:lnTo>
                    <a:pt x="2254" y="3213"/>
                  </a:lnTo>
                  <a:lnTo>
                    <a:pt x="2461" y="2954"/>
                  </a:lnTo>
                  <a:lnTo>
                    <a:pt x="2695" y="2695"/>
                  </a:lnTo>
                  <a:lnTo>
                    <a:pt x="2954" y="2461"/>
                  </a:lnTo>
                  <a:lnTo>
                    <a:pt x="3213" y="2254"/>
                  </a:lnTo>
                  <a:lnTo>
                    <a:pt x="3524" y="2073"/>
                  </a:lnTo>
                  <a:lnTo>
                    <a:pt x="3835" y="1917"/>
                  </a:lnTo>
                  <a:lnTo>
                    <a:pt x="4145" y="1814"/>
                  </a:lnTo>
                  <a:lnTo>
                    <a:pt x="4482" y="1710"/>
                  </a:lnTo>
                  <a:lnTo>
                    <a:pt x="4845" y="1658"/>
                  </a:lnTo>
                  <a:lnTo>
                    <a:pt x="5208" y="1632"/>
                  </a:lnTo>
                  <a:close/>
                  <a:moveTo>
                    <a:pt x="4223" y="0"/>
                  </a:moveTo>
                  <a:lnTo>
                    <a:pt x="4197" y="751"/>
                  </a:lnTo>
                  <a:lnTo>
                    <a:pt x="3809" y="855"/>
                  </a:lnTo>
                  <a:lnTo>
                    <a:pt x="3472" y="985"/>
                  </a:lnTo>
                  <a:lnTo>
                    <a:pt x="3109" y="1166"/>
                  </a:lnTo>
                  <a:lnTo>
                    <a:pt x="2798" y="1347"/>
                  </a:lnTo>
                  <a:lnTo>
                    <a:pt x="2228" y="829"/>
                  </a:lnTo>
                  <a:lnTo>
                    <a:pt x="829" y="2202"/>
                  </a:lnTo>
                  <a:lnTo>
                    <a:pt x="1347" y="2798"/>
                  </a:lnTo>
                  <a:lnTo>
                    <a:pt x="1166" y="3109"/>
                  </a:lnTo>
                  <a:lnTo>
                    <a:pt x="1010" y="3446"/>
                  </a:lnTo>
                  <a:lnTo>
                    <a:pt x="881" y="3809"/>
                  </a:lnTo>
                  <a:lnTo>
                    <a:pt x="777" y="4197"/>
                  </a:lnTo>
                  <a:lnTo>
                    <a:pt x="0" y="4223"/>
                  </a:lnTo>
                  <a:lnTo>
                    <a:pt x="0" y="6192"/>
                  </a:lnTo>
                  <a:lnTo>
                    <a:pt x="777" y="6218"/>
                  </a:lnTo>
                  <a:lnTo>
                    <a:pt x="881" y="6607"/>
                  </a:lnTo>
                  <a:lnTo>
                    <a:pt x="1010" y="6970"/>
                  </a:lnTo>
                  <a:lnTo>
                    <a:pt x="1166" y="7306"/>
                  </a:lnTo>
                  <a:lnTo>
                    <a:pt x="1347" y="7617"/>
                  </a:lnTo>
                  <a:lnTo>
                    <a:pt x="829" y="8213"/>
                  </a:lnTo>
                  <a:lnTo>
                    <a:pt x="2228" y="9586"/>
                  </a:lnTo>
                  <a:lnTo>
                    <a:pt x="2798" y="9068"/>
                  </a:lnTo>
                  <a:lnTo>
                    <a:pt x="3109" y="9249"/>
                  </a:lnTo>
                  <a:lnTo>
                    <a:pt x="3472" y="9431"/>
                  </a:lnTo>
                  <a:lnTo>
                    <a:pt x="3809" y="9560"/>
                  </a:lnTo>
                  <a:lnTo>
                    <a:pt x="4197" y="9664"/>
                  </a:lnTo>
                  <a:lnTo>
                    <a:pt x="4223" y="10415"/>
                  </a:lnTo>
                  <a:lnTo>
                    <a:pt x="6192" y="10415"/>
                  </a:lnTo>
                  <a:lnTo>
                    <a:pt x="6244" y="9664"/>
                  </a:lnTo>
                  <a:lnTo>
                    <a:pt x="6607" y="9560"/>
                  </a:lnTo>
                  <a:lnTo>
                    <a:pt x="6970" y="9431"/>
                  </a:lnTo>
                  <a:lnTo>
                    <a:pt x="7306" y="9249"/>
                  </a:lnTo>
                  <a:lnTo>
                    <a:pt x="7643" y="9068"/>
                  </a:lnTo>
                  <a:lnTo>
                    <a:pt x="8213" y="9586"/>
                  </a:lnTo>
                  <a:lnTo>
                    <a:pt x="9586" y="8213"/>
                  </a:lnTo>
                  <a:lnTo>
                    <a:pt x="9068" y="7617"/>
                  </a:lnTo>
                  <a:lnTo>
                    <a:pt x="9275" y="7306"/>
                  </a:lnTo>
                  <a:lnTo>
                    <a:pt x="9431" y="6970"/>
                  </a:lnTo>
                  <a:lnTo>
                    <a:pt x="9560" y="6607"/>
                  </a:lnTo>
                  <a:lnTo>
                    <a:pt x="9664" y="6218"/>
                  </a:lnTo>
                  <a:lnTo>
                    <a:pt x="10415" y="6192"/>
                  </a:lnTo>
                  <a:lnTo>
                    <a:pt x="10415" y="4223"/>
                  </a:lnTo>
                  <a:lnTo>
                    <a:pt x="9664" y="4197"/>
                  </a:lnTo>
                  <a:lnTo>
                    <a:pt x="9560" y="3809"/>
                  </a:lnTo>
                  <a:lnTo>
                    <a:pt x="9431" y="3446"/>
                  </a:lnTo>
                  <a:lnTo>
                    <a:pt x="9275" y="3109"/>
                  </a:lnTo>
                  <a:lnTo>
                    <a:pt x="9068" y="2798"/>
                  </a:lnTo>
                  <a:lnTo>
                    <a:pt x="9586" y="2202"/>
                  </a:lnTo>
                  <a:lnTo>
                    <a:pt x="8213" y="829"/>
                  </a:lnTo>
                  <a:lnTo>
                    <a:pt x="7643" y="1347"/>
                  </a:lnTo>
                  <a:lnTo>
                    <a:pt x="7306" y="1166"/>
                  </a:lnTo>
                  <a:lnTo>
                    <a:pt x="6970" y="985"/>
                  </a:lnTo>
                  <a:lnTo>
                    <a:pt x="6607" y="855"/>
                  </a:lnTo>
                  <a:lnTo>
                    <a:pt x="6244" y="751"/>
                  </a:lnTo>
                  <a:lnTo>
                    <a:pt x="619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60" name="Google Shape;11960;p76"/>
          <p:cNvGrpSpPr/>
          <p:nvPr/>
        </p:nvGrpSpPr>
        <p:grpSpPr>
          <a:xfrm>
            <a:off x="1802644" y="1989125"/>
            <a:ext cx="206000" cy="260400"/>
            <a:chOff x="1027700" y="2065325"/>
            <a:chExt cx="206000" cy="260400"/>
          </a:xfrm>
        </p:grpSpPr>
        <p:sp>
          <p:nvSpPr>
            <p:cNvPr id="11961" name="Google Shape;11961;p76"/>
            <p:cNvSpPr/>
            <p:nvPr/>
          </p:nvSpPr>
          <p:spPr>
            <a:xfrm>
              <a:off x="1027700" y="2091875"/>
              <a:ext cx="206000" cy="224125"/>
            </a:xfrm>
            <a:custGeom>
              <a:avLst/>
              <a:gdLst/>
              <a:ahLst/>
              <a:cxnLst/>
              <a:rect l="l" t="t" r="r" b="b"/>
              <a:pathLst>
                <a:path w="8240" h="8965" extrusionOk="0">
                  <a:moveTo>
                    <a:pt x="3446" y="1373"/>
                  </a:moveTo>
                  <a:lnTo>
                    <a:pt x="3653" y="1633"/>
                  </a:lnTo>
                  <a:lnTo>
                    <a:pt x="3860" y="1866"/>
                  </a:lnTo>
                  <a:lnTo>
                    <a:pt x="4120" y="2228"/>
                  </a:lnTo>
                  <a:lnTo>
                    <a:pt x="4249" y="2410"/>
                  </a:lnTo>
                  <a:lnTo>
                    <a:pt x="4327" y="2617"/>
                  </a:lnTo>
                  <a:lnTo>
                    <a:pt x="4405" y="2824"/>
                  </a:lnTo>
                  <a:lnTo>
                    <a:pt x="4430" y="3006"/>
                  </a:lnTo>
                  <a:lnTo>
                    <a:pt x="4405" y="3187"/>
                  </a:lnTo>
                  <a:lnTo>
                    <a:pt x="4353" y="3394"/>
                  </a:lnTo>
                  <a:lnTo>
                    <a:pt x="4275" y="3550"/>
                  </a:lnTo>
                  <a:lnTo>
                    <a:pt x="4145" y="3705"/>
                  </a:lnTo>
                  <a:lnTo>
                    <a:pt x="3990" y="3835"/>
                  </a:lnTo>
                  <a:lnTo>
                    <a:pt x="3835" y="3913"/>
                  </a:lnTo>
                  <a:lnTo>
                    <a:pt x="3627" y="3964"/>
                  </a:lnTo>
                  <a:lnTo>
                    <a:pt x="3446" y="3990"/>
                  </a:lnTo>
                  <a:lnTo>
                    <a:pt x="3239" y="3964"/>
                  </a:lnTo>
                  <a:lnTo>
                    <a:pt x="3057" y="3913"/>
                  </a:lnTo>
                  <a:lnTo>
                    <a:pt x="2876" y="3835"/>
                  </a:lnTo>
                  <a:lnTo>
                    <a:pt x="2720" y="3705"/>
                  </a:lnTo>
                  <a:lnTo>
                    <a:pt x="2617" y="3550"/>
                  </a:lnTo>
                  <a:lnTo>
                    <a:pt x="2513" y="3394"/>
                  </a:lnTo>
                  <a:lnTo>
                    <a:pt x="2461" y="3187"/>
                  </a:lnTo>
                  <a:lnTo>
                    <a:pt x="2435" y="3006"/>
                  </a:lnTo>
                  <a:lnTo>
                    <a:pt x="2461" y="2824"/>
                  </a:lnTo>
                  <a:lnTo>
                    <a:pt x="2539" y="2617"/>
                  </a:lnTo>
                  <a:lnTo>
                    <a:pt x="2643" y="2410"/>
                  </a:lnTo>
                  <a:lnTo>
                    <a:pt x="2746" y="2228"/>
                  </a:lnTo>
                  <a:lnTo>
                    <a:pt x="3005" y="1866"/>
                  </a:lnTo>
                  <a:lnTo>
                    <a:pt x="3213" y="1633"/>
                  </a:lnTo>
                  <a:lnTo>
                    <a:pt x="3446" y="1373"/>
                  </a:lnTo>
                  <a:close/>
                  <a:moveTo>
                    <a:pt x="3031" y="7281"/>
                  </a:moveTo>
                  <a:lnTo>
                    <a:pt x="3031" y="7902"/>
                  </a:lnTo>
                  <a:lnTo>
                    <a:pt x="1036" y="7902"/>
                  </a:lnTo>
                  <a:lnTo>
                    <a:pt x="1036" y="7281"/>
                  </a:lnTo>
                  <a:close/>
                  <a:moveTo>
                    <a:pt x="0" y="0"/>
                  </a:moveTo>
                  <a:lnTo>
                    <a:pt x="0" y="8965"/>
                  </a:lnTo>
                  <a:lnTo>
                    <a:pt x="5570" y="8965"/>
                  </a:lnTo>
                  <a:lnTo>
                    <a:pt x="5545" y="8732"/>
                  </a:lnTo>
                  <a:lnTo>
                    <a:pt x="5545" y="6529"/>
                  </a:lnTo>
                  <a:lnTo>
                    <a:pt x="1036" y="6529"/>
                  </a:lnTo>
                  <a:lnTo>
                    <a:pt x="1036" y="5908"/>
                  </a:lnTo>
                  <a:lnTo>
                    <a:pt x="5545" y="5908"/>
                  </a:lnTo>
                  <a:lnTo>
                    <a:pt x="5545" y="5130"/>
                  </a:lnTo>
                  <a:lnTo>
                    <a:pt x="1036" y="5130"/>
                  </a:lnTo>
                  <a:lnTo>
                    <a:pt x="1036" y="4534"/>
                  </a:lnTo>
                  <a:lnTo>
                    <a:pt x="5545" y="4534"/>
                  </a:lnTo>
                  <a:lnTo>
                    <a:pt x="5545" y="3757"/>
                  </a:lnTo>
                  <a:lnTo>
                    <a:pt x="8239" y="3757"/>
                  </a:lnTo>
                  <a:lnTo>
                    <a:pt x="8239" y="3161"/>
                  </a:lnTo>
                  <a:lnTo>
                    <a:pt x="6892" y="3161"/>
                  </a:lnTo>
                  <a:lnTo>
                    <a:pt x="6892" y="0"/>
                  </a:lnTo>
                  <a:lnTo>
                    <a:pt x="5311" y="0"/>
                  </a:lnTo>
                  <a:lnTo>
                    <a:pt x="5311" y="1011"/>
                  </a:lnTo>
                  <a:lnTo>
                    <a:pt x="1580" y="1011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2" name="Google Shape;11962;p76"/>
            <p:cNvSpPr/>
            <p:nvPr/>
          </p:nvSpPr>
          <p:spPr>
            <a:xfrm>
              <a:off x="1082100" y="2065325"/>
              <a:ext cx="62850" cy="36275"/>
            </a:xfrm>
            <a:custGeom>
              <a:avLst/>
              <a:gdLst/>
              <a:ahLst/>
              <a:cxnLst/>
              <a:rect l="l" t="t" r="r" b="b"/>
              <a:pathLst>
                <a:path w="2514" h="1451" extrusionOk="0">
                  <a:moveTo>
                    <a:pt x="881" y="0"/>
                  </a:moveTo>
                  <a:lnTo>
                    <a:pt x="596" y="674"/>
                  </a:lnTo>
                  <a:lnTo>
                    <a:pt x="0" y="674"/>
                  </a:lnTo>
                  <a:lnTo>
                    <a:pt x="0" y="1451"/>
                  </a:lnTo>
                  <a:lnTo>
                    <a:pt x="2514" y="1451"/>
                  </a:lnTo>
                  <a:lnTo>
                    <a:pt x="2514" y="674"/>
                  </a:lnTo>
                  <a:lnTo>
                    <a:pt x="1918" y="674"/>
                  </a:lnTo>
                  <a:lnTo>
                    <a:pt x="165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3" name="Google Shape;11963;p76"/>
            <p:cNvSpPr/>
            <p:nvPr/>
          </p:nvSpPr>
          <p:spPr>
            <a:xfrm>
              <a:off x="1181850" y="2237600"/>
              <a:ext cx="36300" cy="88125"/>
            </a:xfrm>
            <a:custGeom>
              <a:avLst/>
              <a:gdLst/>
              <a:ahLst/>
              <a:cxnLst/>
              <a:rect l="l" t="t" r="r" b="b"/>
              <a:pathLst>
                <a:path w="1452" h="3525" extrusionOk="0">
                  <a:moveTo>
                    <a:pt x="0" y="1"/>
                  </a:moveTo>
                  <a:lnTo>
                    <a:pt x="0" y="2799"/>
                  </a:lnTo>
                  <a:lnTo>
                    <a:pt x="0" y="2954"/>
                  </a:lnTo>
                  <a:lnTo>
                    <a:pt x="52" y="3084"/>
                  </a:lnTo>
                  <a:lnTo>
                    <a:pt x="104" y="3213"/>
                  </a:lnTo>
                  <a:lnTo>
                    <a:pt x="208" y="3317"/>
                  </a:lnTo>
                  <a:lnTo>
                    <a:pt x="311" y="3395"/>
                  </a:lnTo>
                  <a:lnTo>
                    <a:pt x="441" y="3473"/>
                  </a:lnTo>
                  <a:lnTo>
                    <a:pt x="570" y="3524"/>
                  </a:lnTo>
                  <a:lnTo>
                    <a:pt x="855" y="3524"/>
                  </a:lnTo>
                  <a:lnTo>
                    <a:pt x="1011" y="3473"/>
                  </a:lnTo>
                  <a:lnTo>
                    <a:pt x="1114" y="3395"/>
                  </a:lnTo>
                  <a:lnTo>
                    <a:pt x="1244" y="3317"/>
                  </a:lnTo>
                  <a:lnTo>
                    <a:pt x="1322" y="3213"/>
                  </a:lnTo>
                  <a:lnTo>
                    <a:pt x="1399" y="3084"/>
                  </a:lnTo>
                  <a:lnTo>
                    <a:pt x="1425" y="2954"/>
                  </a:lnTo>
                  <a:lnTo>
                    <a:pt x="1451" y="2799"/>
                  </a:lnTo>
                  <a:lnTo>
                    <a:pt x="145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4" name="Google Shape;11964;p76"/>
            <p:cNvSpPr/>
            <p:nvPr/>
          </p:nvSpPr>
          <p:spPr>
            <a:xfrm>
              <a:off x="1104125" y="2150175"/>
              <a:ext cx="19450" cy="26575"/>
            </a:xfrm>
            <a:custGeom>
              <a:avLst/>
              <a:gdLst/>
              <a:ahLst/>
              <a:cxnLst/>
              <a:rect l="l" t="t" r="r" b="b"/>
              <a:pathLst>
                <a:path w="778" h="1063" extrusionOk="0">
                  <a:moveTo>
                    <a:pt x="389" y="0"/>
                  </a:moveTo>
                  <a:lnTo>
                    <a:pt x="104" y="389"/>
                  </a:lnTo>
                  <a:lnTo>
                    <a:pt x="26" y="544"/>
                  </a:lnTo>
                  <a:lnTo>
                    <a:pt x="0" y="674"/>
                  </a:lnTo>
                  <a:lnTo>
                    <a:pt x="0" y="751"/>
                  </a:lnTo>
                  <a:lnTo>
                    <a:pt x="26" y="803"/>
                  </a:lnTo>
                  <a:lnTo>
                    <a:pt x="104" y="933"/>
                  </a:lnTo>
                  <a:lnTo>
                    <a:pt x="233" y="1011"/>
                  </a:lnTo>
                  <a:lnTo>
                    <a:pt x="311" y="1036"/>
                  </a:lnTo>
                  <a:lnTo>
                    <a:pt x="389" y="1062"/>
                  </a:lnTo>
                  <a:lnTo>
                    <a:pt x="467" y="1036"/>
                  </a:lnTo>
                  <a:lnTo>
                    <a:pt x="518" y="1011"/>
                  </a:lnTo>
                  <a:lnTo>
                    <a:pt x="648" y="933"/>
                  </a:lnTo>
                  <a:lnTo>
                    <a:pt x="726" y="803"/>
                  </a:lnTo>
                  <a:lnTo>
                    <a:pt x="752" y="751"/>
                  </a:lnTo>
                  <a:lnTo>
                    <a:pt x="778" y="674"/>
                  </a:lnTo>
                  <a:lnTo>
                    <a:pt x="726" y="544"/>
                  </a:lnTo>
                  <a:lnTo>
                    <a:pt x="648" y="389"/>
                  </a:lnTo>
                  <a:lnTo>
                    <a:pt x="3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5" name="Google Shape;11965;p76"/>
            <p:cNvSpPr/>
            <p:nvPr/>
          </p:nvSpPr>
          <p:spPr>
            <a:xfrm>
              <a:off x="1181850" y="2201325"/>
              <a:ext cx="36300" cy="20750"/>
            </a:xfrm>
            <a:custGeom>
              <a:avLst/>
              <a:gdLst/>
              <a:ahLst/>
              <a:cxnLst/>
              <a:rect l="l" t="t" r="r" b="b"/>
              <a:pathLst>
                <a:path w="1452" h="830" extrusionOk="0">
                  <a:moveTo>
                    <a:pt x="0" y="1"/>
                  </a:moveTo>
                  <a:lnTo>
                    <a:pt x="0" y="830"/>
                  </a:lnTo>
                  <a:lnTo>
                    <a:pt x="1451" y="830"/>
                  </a:lnTo>
                  <a:lnTo>
                    <a:pt x="145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66" name="Google Shape;11966;p76"/>
          <p:cNvGrpSpPr/>
          <p:nvPr/>
        </p:nvGrpSpPr>
        <p:grpSpPr>
          <a:xfrm>
            <a:off x="2541681" y="1989125"/>
            <a:ext cx="260425" cy="260400"/>
            <a:chOff x="1762200" y="2065325"/>
            <a:chExt cx="260425" cy="260400"/>
          </a:xfrm>
        </p:grpSpPr>
        <p:sp>
          <p:nvSpPr>
            <p:cNvPr id="11967" name="Google Shape;11967;p76"/>
            <p:cNvSpPr/>
            <p:nvPr/>
          </p:nvSpPr>
          <p:spPr>
            <a:xfrm>
              <a:off x="1875550" y="2238250"/>
              <a:ext cx="33725" cy="41475"/>
            </a:xfrm>
            <a:custGeom>
              <a:avLst/>
              <a:gdLst/>
              <a:ahLst/>
              <a:cxnLst/>
              <a:rect l="l" t="t" r="r" b="b"/>
              <a:pathLst>
                <a:path w="1349" h="1659" extrusionOk="0">
                  <a:moveTo>
                    <a:pt x="545" y="1"/>
                  </a:moveTo>
                  <a:lnTo>
                    <a:pt x="364" y="182"/>
                  </a:lnTo>
                  <a:lnTo>
                    <a:pt x="182" y="441"/>
                  </a:lnTo>
                  <a:lnTo>
                    <a:pt x="105" y="571"/>
                  </a:lnTo>
                  <a:lnTo>
                    <a:pt x="53" y="726"/>
                  </a:lnTo>
                  <a:lnTo>
                    <a:pt x="27" y="882"/>
                  </a:lnTo>
                  <a:lnTo>
                    <a:pt x="1" y="1037"/>
                  </a:lnTo>
                  <a:lnTo>
                    <a:pt x="27" y="1167"/>
                  </a:lnTo>
                  <a:lnTo>
                    <a:pt x="53" y="1296"/>
                  </a:lnTo>
                  <a:lnTo>
                    <a:pt x="105" y="1400"/>
                  </a:lnTo>
                  <a:lnTo>
                    <a:pt x="208" y="1477"/>
                  </a:lnTo>
                  <a:lnTo>
                    <a:pt x="286" y="1555"/>
                  </a:lnTo>
                  <a:lnTo>
                    <a:pt x="415" y="1633"/>
                  </a:lnTo>
                  <a:lnTo>
                    <a:pt x="545" y="1659"/>
                  </a:lnTo>
                  <a:lnTo>
                    <a:pt x="804" y="1659"/>
                  </a:lnTo>
                  <a:lnTo>
                    <a:pt x="934" y="1633"/>
                  </a:lnTo>
                  <a:lnTo>
                    <a:pt x="1037" y="1555"/>
                  </a:lnTo>
                  <a:lnTo>
                    <a:pt x="1141" y="1477"/>
                  </a:lnTo>
                  <a:lnTo>
                    <a:pt x="1219" y="1400"/>
                  </a:lnTo>
                  <a:lnTo>
                    <a:pt x="1296" y="1296"/>
                  </a:lnTo>
                  <a:lnTo>
                    <a:pt x="1322" y="1167"/>
                  </a:lnTo>
                  <a:lnTo>
                    <a:pt x="1348" y="1037"/>
                  </a:lnTo>
                  <a:lnTo>
                    <a:pt x="1322" y="882"/>
                  </a:lnTo>
                  <a:lnTo>
                    <a:pt x="1245" y="752"/>
                  </a:lnTo>
                  <a:lnTo>
                    <a:pt x="1115" y="571"/>
                  </a:lnTo>
                  <a:lnTo>
                    <a:pt x="934" y="389"/>
                  </a:lnTo>
                  <a:lnTo>
                    <a:pt x="700" y="182"/>
                  </a:lnTo>
                  <a:lnTo>
                    <a:pt x="54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8" name="Google Shape;11968;p76"/>
            <p:cNvSpPr/>
            <p:nvPr/>
          </p:nvSpPr>
          <p:spPr>
            <a:xfrm>
              <a:off x="1830225" y="2168300"/>
              <a:ext cx="111425" cy="103025"/>
            </a:xfrm>
            <a:custGeom>
              <a:avLst/>
              <a:gdLst/>
              <a:ahLst/>
              <a:cxnLst/>
              <a:rect l="l" t="t" r="r" b="b"/>
              <a:pathLst>
                <a:path w="4457" h="4121" extrusionOk="0">
                  <a:moveTo>
                    <a:pt x="959" y="1"/>
                  </a:moveTo>
                  <a:lnTo>
                    <a:pt x="752" y="234"/>
                  </a:lnTo>
                  <a:lnTo>
                    <a:pt x="544" y="467"/>
                  </a:lnTo>
                  <a:lnTo>
                    <a:pt x="389" y="700"/>
                  </a:lnTo>
                  <a:lnTo>
                    <a:pt x="259" y="933"/>
                  </a:lnTo>
                  <a:lnTo>
                    <a:pt x="156" y="1166"/>
                  </a:lnTo>
                  <a:lnTo>
                    <a:pt x="78" y="1426"/>
                  </a:lnTo>
                  <a:lnTo>
                    <a:pt x="26" y="1711"/>
                  </a:lnTo>
                  <a:lnTo>
                    <a:pt x="0" y="1996"/>
                  </a:lnTo>
                  <a:lnTo>
                    <a:pt x="26" y="2332"/>
                  </a:lnTo>
                  <a:lnTo>
                    <a:pt x="104" y="2643"/>
                  </a:lnTo>
                  <a:lnTo>
                    <a:pt x="208" y="2954"/>
                  </a:lnTo>
                  <a:lnTo>
                    <a:pt x="337" y="3239"/>
                  </a:lnTo>
                  <a:lnTo>
                    <a:pt x="518" y="3498"/>
                  </a:lnTo>
                  <a:lnTo>
                    <a:pt x="726" y="3731"/>
                  </a:lnTo>
                  <a:lnTo>
                    <a:pt x="985" y="3965"/>
                  </a:lnTo>
                  <a:lnTo>
                    <a:pt x="1244" y="4120"/>
                  </a:lnTo>
                  <a:lnTo>
                    <a:pt x="1244" y="4120"/>
                  </a:lnTo>
                  <a:lnTo>
                    <a:pt x="1218" y="3990"/>
                  </a:lnTo>
                  <a:lnTo>
                    <a:pt x="1192" y="3835"/>
                  </a:lnTo>
                  <a:lnTo>
                    <a:pt x="1244" y="3524"/>
                  </a:lnTo>
                  <a:lnTo>
                    <a:pt x="1322" y="3239"/>
                  </a:lnTo>
                  <a:lnTo>
                    <a:pt x="1451" y="2954"/>
                  </a:lnTo>
                  <a:lnTo>
                    <a:pt x="1607" y="2721"/>
                  </a:lnTo>
                  <a:lnTo>
                    <a:pt x="1788" y="2488"/>
                  </a:lnTo>
                  <a:lnTo>
                    <a:pt x="1995" y="2306"/>
                  </a:lnTo>
                  <a:lnTo>
                    <a:pt x="2177" y="2177"/>
                  </a:lnTo>
                  <a:lnTo>
                    <a:pt x="2384" y="2073"/>
                  </a:lnTo>
                  <a:lnTo>
                    <a:pt x="2695" y="1970"/>
                  </a:lnTo>
                  <a:lnTo>
                    <a:pt x="2773" y="2281"/>
                  </a:lnTo>
                  <a:lnTo>
                    <a:pt x="2850" y="2436"/>
                  </a:lnTo>
                  <a:lnTo>
                    <a:pt x="2980" y="2566"/>
                  </a:lnTo>
                  <a:lnTo>
                    <a:pt x="3135" y="2747"/>
                  </a:lnTo>
                  <a:lnTo>
                    <a:pt x="3368" y="2954"/>
                  </a:lnTo>
                  <a:lnTo>
                    <a:pt x="3472" y="3058"/>
                  </a:lnTo>
                  <a:lnTo>
                    <a:pt x="3576" y="3187"/>
                  </a:lnTo>
                  <a:lnTo>
                    <a:pt x="3653" y="3343"/>
                  </a:lnTo>
                  <a:lnTo>
                    <a:pt x="3705" y="3472"/>
                  </a:lnTo>
                  <a:lnTo>
                    <a:pt x="3757" y="3654"/>
                  </a:lnTo>
                  <a:lnTo>
                    <a:pt x="3757" y="3835"/>
                  </a:lnTo>
                  <a:lnTo>
                    <a:pt x="3757" y="3990"/>
                  </a:lnTo>
                  <a:lnTo>
                    <a:pt x="3731" y="4120"/>
                  </a:lnTo>
                  <a:lnTo>
                    <a:pt x="3938" y="3990"/>
                  </a:lnTo>
                  <a:lnTo>
                    <a:pt x="4120" y="3835"/>
                  </a:lnTo>
                  <a:lnTo>
                    <a:pt x="4301" y="3680"/>
                  </a:lnTo>
                  <a:lnTo>
                    <a:pt x="4457" y="3498"/>
                  </a:lnTo>
                  <a:lnTo>
                    <a:pt x="95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9" name="Google Shape;11969;p76"/>
            <p:cNvSpPr/>
            <p:nvPr/>
          </p:nvSpPr>
          <p:spPr>
            <a:xfrm>
              <a:off x="1805600" y="2065325"/>
              <a:ext cx="217025" cy="217000"/>
            </a:xfrm>
            <a:custGeom>
              <a:avLst/>
              <a:gdLst/>
              <a:ahLst/>
              <a:cxnLst/>
              <a:rect l="l" t="t" r="r" b="b"/>
              <a:pathLst>
                <a:path w="8681" h="8680" extrusionOk="0">
                  <a:moveTo>
                    <a:pt x="3473" y="0"/>
                  </a:moveTo>
                  <a:lnTo>
                    <a:pt x="2980" y="26"/>
                  </a:lnTo>
                  <a:lnTo>
                    <a:pt x="2488" y="78"/>
                  </a:lnTo>
                  <a:lnTo>
                    <a:pt x="2022" y="207"/>
                  </a:lnTo>
                  <a:lnTo>
                    <a:pt x="1581" y="337"/>
                  </a:lnTo>
                  <a:lnTo>
                    <a:pt x="1167" y="544"/>
                  </a:lnTo>
                  <a:lnTo>
                    <a:pt x="752" y="751"/>
                  </a:lnTo>
                  <a:lnTo>
                    <a:pt x="363" y="1010"/>
                  </a:lnTo>
                  <a:lnTo>
                    <a:pt x="1" y="1321"/>
                  </a:lnTo>
                  <a:lnTo>
                    <a:pt x="1970" y="3265"/>
                  </a:lnTo>
                  <a:lnTo>
                    <a:pt x="2307" y="2928"/>
                  </a:lnTo>
                  <a:lnTo>
                    <a:pt x="2566" y="2617"/>
                  </a:lnTo>
                  <a:lnTo>
                    <a:pt x="2773" y="2358"/>
                  </a:lnTo>
                  <a:lnTo>
                    <a:pt x="2928" y="2099"/>
                  </a:lnTo>
                  <a:lnTo>
                    <a:pt x="3058" y="1917"/>
                  </a:lnTo>
                  <a:lnTo>
                    <a:pt x="3136" y="1762"/>
                  </a:lnTo>
                  <a:lnTo>
                    <a:pt x="3188" y="1606"/>
                  </a:lnTo>
                  <a:lnTo>
                    <a:pt x="3291" y="1218"/>
                  </a:lnTo>
                  <a:lnTo>
                    <a:pt x="3628" y="1451"/>
                  </a:lnTo>
                  <a:lnTo>
                    <a:pt x="3835" y="1580"/>
                  </a:lnTo>
                  <a:lnTo>
                    <a:pt x="4017" y="1736"/>
                  </a:lnTo>
                  <a:lnTo>
                    <a:pt x="4198" y="1969"/>
                  </a:lnTo>
                  <a:lnTo>
                    <a:pt x="4328" y="2150"/>
                  </a:lnTo>
                  <a:lnTo>
                    <a:pt x="4431" y="2306"/>
                  </a:lnTo>
                  <a:lnTo>
                    <a:pt x="4509" y="2487"/>
                  </a:lnTo>
                  <a:lnTo>
                    <a:pt x="4535" y="2669"/>
                  </a:lnTo>
                  <a:lnTo>
                    <a:pt x="4561" y="2850"/>
                  </a:lnTo>
                  <a:lnTo>
                    <a:pt x="4561" y="3031"/>
                  </a:lnTo>
                  <a:lnTo>
                    <a:pt x="4509" y="3213"/>
                  </a:lnTo>
                  <a:lnTo>
                    <a:pt x="4457" y="3394"/>
                  </a:lnTo>
                  <a:lnTo>
                    <a:pt x="4353" y="3679"/>
                  </a:lnTo>
                  <a:lnTo>
                    <a:pt x="4328" y="3912"/>
                  </a:lnTo>
                  <a:lnTo>
                    <a:pt x="4353" y="4094"/>
                  </a:lnTo>
                  <a:lnTo>
                    <a:pt x="4405" y="4197"/>
                  </a:lnTo>
                  <a:lnTo>
                    <a:pt x="4457" y="4249"/>
                  </a:lnTo>
                  <a:lnTo>
                    <a:pt x="4561" y="4249"/>
                  </a:lnTo>
                  <a:lnTo>
                    <a:pt x="4638" y="4223"/>
                  </a:lnTo>
                  <a:lnTo>
                    <a:pt x="4768" y="4145"/>
                  </a:lnTo>
                  <a:lnTo>
                    <a:pt x="4846" y="4016"/>
                  </a:lnTo>
                  <a:lnTo>
                    <a:pt x="4949" y="3860"/>
                  </a:lnTo>
                  <a:lnTo>
                    <a:pt x="5079" y="3446"/>
                  </a:lnTo>
                  <a:lnTo>
                    <a:pt x="5416" y="3705"/>
                  </a:lnTo>
                  <a:lnTo>
                    <a:pt x="5675" y="3938"/>
                  </a:lnTo>
                  <a:lnTo>
                    <a:pt x="5908" y="4197"/>
                  </a:lnTo>
                  <a:lnTo>
                    <a:pt x="6089" y="4482"/>
                  </a:lnTo>
                  <a:lnTo>
                    <a:pt x="6271" y="4793"/>
                  </a:lnTo>
                  <a:lnTo>
                    <a:pt x="6400" y="5104"/>
                  </a:lnTo>
                  <a:lnTo>
                    <a:pt x="6478" y="5415"/>
                  </a:lnTo>
                  <a:lnTo>
                    <a:pt x="6530" y="5752"/>
                  </a:lnTo>
                  <a:lnTo>
                    <a:pt x="6556" y="6115"/>
                  </a:lnTo>
                  <a:lnTo>
                    <a:pt x="6530" y="6477"/>
                  </a:lnTo>
                  <a:lnTo>
                    <a:pt x="6478" y="6840"/>
                  </a:lnTo>
                  <a:lnTo>
                    <a:pt x="6374" y="7203"/>
                  </a:lnTo>
                  <a:lnTo>
                    <a:pt x="6219" y="7514"/>
                  </a:lnTo>
                  <a:lnTo>
                    <a:pt x="7359" y="8679"/>
                  </a:lnTo>
                  <a:lnTo>
                    <a:pt x="7644" y="8317"/>
                  </a:lnTo>
                  <a:lnTo>
                    <a:pt x="7929" y="7928"/>
                  </a:lnTo>
                  <a:lnTo>
                    <a:pt x="8136" y="7514"/>
                  </a:lnTo>
                  <a:lnTo>
                    <a:pt x="8317" y="7099"/>
                  </a:lnTo>
                  <a:lnTo>
                    <a:pt x="8473" y="6633"/>
                  </a:lnTo>
                  <a:lnTo>
                    <a:pt x="8602" y="6192"/>
                  </a:lnTo>
                  <a:lnTo>
                    <a:pt x="8654" y="5700"/>
                  </a:lnTo>
                  <a:lnTo>
                    <a:pt x="8680" y="5208"/>
                  </a:lnTo>
                  <a:lnTo>
                    <a:pt x="8654" y="4664"/>
                  </a:lnTo>
                  <a:lnTo>
                    <a:pt x="8577" y="4145"/>
                  </a:lnTo>
                  <a:lnTo>
                    <a:pt x="8447" y="3653"/>
                  </a:lnTo>
                  <a:lnTo>
                    <a:pt x="8266" y="3187"/>
                  </a:lnTo>
                  <a:lnTo>
                    <a:pt x="8058" y="2720"/>
                  </a:lnTo>
                  <a:lnTo>
                    <a:pt x="7799" y="2306"/>
                  </a:lnTo>
                  <a:lnTo>
                    <a:pt x="7488" y="1891"/>
                  </a:lnTo>
                  <a:lnTo>
                    <a:pt x="7152" y="1529"/>
                  </a:lnTo>
                  <a:lnTo>
                    <a:pt x="6789" y="1192"/>
                  </a:lnTo>
                  <a:lnTo>
                    <a:pt x="6374" y="881"/>
                  </a:lnTo>
                  <a:lnTo>
                    <a:pt x="5960" y="622"/>
                  </a:lnTo>
                  <a:lnTo>
                    <a:pt x="5493" y="415"/>
                  </a:lnTo>
                  <a:lnTo>
                    <a:pt x="5027" y="233"/>
                  </a:lnTo>
                  <a:lnTo>
                    <a:pt x="4509" y="104"/>
                  </a:lnTo>
                  <a:lnTo>
                    <a:pt x="3991" y="26"/>
                  </a:lnTo>
                  <a:lnTo>
                    <a:pt x="347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0" name="Google Shape;11970;p76"/>
            <p:cNvSpPr/>
            <p:nvPr/>
          </p:nvSpPr>
          <p:spPr>
            <a:xfrm>
              <a:off x="1865200" y="2120375"/>
              <a:ext cx="89400" cy="121800"/>
            </a:xfrm>
            <a:custGeom>
              <a:avLst/>
              <a:gdLst/>
              <a:ahLst/>
              <a:cxnLst/>
              <a:rect l="l" t="t" r="r" b="b"/>
              <a:pathLst>
                <a:path w="3576" h="4872" extrusionOk="0">
                  <a:moveTo>
                    <a:pt x="1218" y="0"/>
                  </a:moveTo>
                  <a:lnTo>
                    <a:pt x="1037" y="285"/>
                  </a:lnTo>
                  <a:lnTo>
                    <a:pt x="778" y="648"/>
                  </a:lnTo>
                  <a:lnTo>
                    <a:pt x="441" y="1063"/>
                  </a:lnTo>
                  <a:lnTo>
                    <a:pt x="0" y="1503"/>
                  </a:lnTo>
                  <a:lnTo>
                    <a:pt x="3368" y="4871"/>
                  </a:lnTo>
                  <a:lnTo>
                    <a:pt x="3446" y="4638"/>
                  </a:lnTo>
                  <a:lnTo>
                    <a:pt x="3524" y="4405"/>
                  </a:lnTo>
                  <a:lnTo>
                    <a:pt x="3550" y="4146"/>
                  </a:lnTo>
                  <a:lnTo>
                    <a:pt x="3576" y="3913"/>
                  </a:lnTo>
                  <a:lnTo>
                    <a:pt x="3550" y="3679"/>
                  </a:lnTo>
                  <a:lnTo>
                    <a:pt x="3524" y="3446"/>
                  </a:lnTo>
                  <a:lnTo>
                    <a:pt x="3472" y="3213"/>
                  </a:lnTo>
                  <a:lnTo>
                    <a:pt x="3394" y="3006"/>
                  </a:lnTo>
                  <a:lnTo>
                    <a:pt x="3317" y="2798"/>
                  </a:lnTo>
                  <a:lnTo>
                    <a:pt x="3187" y="2617"/>
                  </a:lnTo>
                  <a:lnTo>
                    <a:pt x="3058" y="2410"/>
                  </a:lnTo>
                  <a:lnTo>
                    <a:pt x="2928" y="2228"/>
                  </a:lnTo>
                  <a:lnTo>
                    <a:pt x="2773" y="2384"/>
                  </a:lnTo>
                  <a:lnTo>
                    <a:pt x="2617" y="2513"/>
                  </a:lnTo>
                  <a:lnTo>
                    <a:pt x="2462" y="2591"/>
                  </a:lnTo>
                  <a:lnTo>
                    <a:pt x="2280" y="2643"/>
                  </a:lnTo>
                  <a:lnTo>
                    <a:pt x="2073" y="2669"/>
                  </a:lnTo>
                  <a:lnTo>
                    <a:pt x="1866" y="2617"/>
                  </a:lnTo>
                  <a:lnTo>
                    <a:pt x="1684" y="2539"/>
                  </a:lnTo>
                  <a:lnTo>
                    <a:pt x="1529" y="2384"/>
                  </a:lnTo>
                  <a:lnTo>
                    <a:pt x="1477" y="2306"/>
                  </a:lnTo>
                  <a:lnTo>
                    <a:pt x="1425" y="2203"/>
                  </a:lnTo>
                  <a:lnTo>
                    <a:pt x="1374" y="2073"/>
                  </a:lnTo>
                  <a:lnTo>
                    <a:pt x="1348" y="1918"/>
                  </a:lnTo>
                  <a:lnTo>
                    <a:pt x="1348" y="1710"/>
                  </a:lnTo>
                  <a:lnTo>
                    <a:pt x="1348" y="1503"/>
                  </a:lnTo>
                  <a:lnTo>
                    <a:pt x="1399" y="1244"/>
                  </a:lnTo>
                  <a:lnTo>
                    <a:pt x="1503" y="959"/>
                  </a:lnTo>
                  <a:lnTo>
                    <a:pt x="1555" y="803"/>
                  </a:lnTo>
                  <a:lnTo>
                    <a:pt x="1555" y="674"/>
                  </a:lnTo>
                  <a:lnTo>
                    <a:pt x="1555" y="544"/>
                  </a:lnTo>
                  <a:lnTo>
                    <a:pt x="1503" y="415"/>
                  </a:lnTo>
                  <a:lnTo>
                    <a:pt x="1451" y="285"/>
                  </a:lnTo>
                  <a:lnTo>
                    <a:pt x="1374" y="182"/>
                  </a:lnTo>
                  <a:lnTo>
                    <a:pt x="121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1" name="Google Shape;11971;p76"/>
            <p:cNvSpPr/>
            <p:nvPr/>
          </p:nvSpPr>
          <p:spPr>
            <a:xfrm>
              <a:off x="1762200" y="2108700"/>
              <a:ext cx="217025" cy="217025"/>
            </a:xfrm>
            <a:custGeom>
              <a:avLst/>
              <a:gdLst/>
              <a:ahLst/>
              <a:cxnLst/>
              <a:rect l="l" t="t" r="r" b="b"/>
              <a:pathLst>
                <a:path w="8681" h="8681" extrusionOk="0">
                  <a:moveTo>
                    <a:pt x="1322" y="1"/>
                  </a:moveTo>
                  <a:lnTo>
                    <a:pt x="1011" y="364"/>
                  </a:lnTo>
                  <a:lnTo>
                    <a:pt x="752" y="752"/>
                  </a:lnTo>
                  <a:lnTo>
                    <a:pt x="545" y="1167"/>
                  </a:lnTo>
                  <a:lnTo>
                    <a:pt x="338" y="1581"/>
                  </a:lnTo>
                  <a:lnTo>
                    <a:pt x="208" y="2048"/>
                  </a:lnTo>
                  <a:lnTo>
                    <a:pt x="79" y="2488"/>
                  </a:lnTo>
                  <a:lnTo>
                    <a:pt x="27" y="2980"/>
                  </a:lnTo>
                  <a:lnTo>
                    <a:pt x="1" y="3473"/>
                  </a:lnTo>
                  <a:lnTo>
                    <a:pt x="27" y="4017"/>
                  </a:lnTo>
                  <a:lnTo>
                    <a:pt x="104" y="4535"/>
                  </a:lnTo>
                  <a:lnTo>
                    <a:pt x="234" y="5027"/>
                  </a:lnTo>
                  <a:lnTo>
                    <a:pt x="415" y="5494"/>
                  </a:lnTo>
                  <a:lnTo>
                    <a:pt x="623" y="5960"/>
                  </a:lnTo>
                  <a:lnTo>
                    <a:pt x="882" y="6374"/>
                  </a:lnTo>
                  <a:lnTo>
                    <a:pt x="1193" y="6789"/>
                  </a:lnTo>
                  <a:lnTo>
                    <a:pt x="1529" y="7152"/>
                  </a:lnTo>
                  <a:lnTo>
                    <a:pt x="1892" y="7489"/>
                  </a:lnTo>
                  <a:lnTo>
                    <a:pt x="2281" y="7799"/>
                  </a:lnTo>
                  <a:lnTo>
                    <a:pt x="2721" y="8059"/>
                  </a:lnTo>
                  <a:lnTo>
                    <a:pt x="3188" y="8266"/>
                  </a:lnTo>
                  <a:lnTo>
                    <a:pt x="3654" y="8447"/>
                  </a:lnTo>
                  <a:lnTo>
                    <a:pt x="4146" y="8577"/>
                  </a:lnTo>
                  <a:lnTo>
                    <a:pt x="4664" y="8654"/>
                  </a:lnTo>
                  <a:lnTo>
                    <a:pt x="5209" y="8680"/>
                  </a:lnTo>
                  <a:lnTo>
                    <a:pt x="5701" y="8654"/>
                  </a:lnTo>
                  <a:lnTo>
                    <a:pt x="6167" y="8603"/>
                  </a:lnTo>
                  <a:lnTo>
                    <a:pt x="6633" y="8473"/>
                  </a:lnTo>
                  <a:lnTo>
                    <a:pt x="7100" y="8344"/>
                  </a:lnTo>
                  <a:lnTo>
                    <a:pt x="7514" y="8136"/>
                  </a:lnTo>
                  <a:lnTo>
                    <a:pt x="7929" y="7929"/>
                  </a:lnTo>
                  <a:lnTo>
                    <a:pt x="8318" y="7670"/>
                  </a:lnTo>
                  <a:lnTo>
                    <a:pt x="8680" y="7359"/>
                  </a:lnTo>
                  <a:lnTo>
                    <a:pt x="7618" y="6323"/>
                  </a:lnTo>
                  <a:lnTo>
                    <a:pt x="7385" y="6556"/>
                  </a:lnTo>
                  <a:lnTo>
                    <a:pt x="7126" y="6789"/>
                  </a:lnTo>
                  <a:lnTo>
                    <a:pt x="6867" y="6996"/>
                  </a:lnTo>
                  <a:lnTo>
                    <a:pt x="6556" y="7152"/>
                  </a:lnTo>
                  <a:lnTo>
                    <a:pt x="6245" y="7281"/>
                  </a:lnTo>
                  <a:lnTo>
                    <a:pt x="5908" y="7385"/>
                  </a:lnTo>
                  <a:lnTo>
                    <a:pt x="5571" y="7437"/>
                  </a:lnTo>
                  <a:lnTo>
                    <a:pt x="5209" y="7463"/>
                  </a:lnTo>
                  <a:lnTo>
                    <a:pt x="4898" y="7437"/>
                  </a:lnTo>
                  <a:lnTo>
                    <a:pt x="4587" y="7411"/>
                  </a:lnTo>
                  <a:lnTo>
                    <a:pt x="4276" y="7333"/>
                  </a:lnTo>
                  <a:lnTo>
                    <a:pt x="4017" y="7229"/>
                  </a:lnTo>
                  <a:lnTo>
                    <a:pt x="3732" y="7100"/>
                  </a:lnTo>
                  <a:lnTo>
                    <a:pt x="3473" y="6944"/>
                  </a:lnTo>
                  <a:lnTo>
                    <a:pt x="3239" y="6763"/>
                  </a:lnTo>
                  <a:lnTo>
                    <a:pt x="3032" y="6556"/>
                  </a:lnTo>
                  <a:lnTo>
                    <a:pt x="2825" y="6349"/>
                  </a:lnTo>
                  <a:lnTo>
                    <a:pt x="2644" y="6089"/>
                  </a:lnTo>
                  <a:lnTo>
                    <a:pt x="2488" y="5856"/>
                  </a:lnTo>
                  <a:lnTo>
                    <a:pt x="2359" y="5571"/>
                  </a:lnTo>
                  <a:lnTo>
                    <a:pt x="2255" y="5286"/>
                  </a:lnTo>
                  <a:lnTo>
                    <a:pt x="2177" y="5001"/>
                  </a:lnTo>
                  <a:lnTo>
                    <a:pt x="2125" y="4690"/>
                  </a:lnTo>
                  <a:lnTo>
                    <a:pt x="2125" y="4380"/>
                  </a:lnTo>
                  <a:lnTo>
                    <a:pt x="2151" y="3965"/>
                  </a:lnTo>
                  <a:lnTo>
                    <a:pt x="2229" y="3550"/>
                  </a:lnTo>
                  <a:lnTo>
                    <a:pt x="2359" y="3188"/>
                  </a:lnTo>
                  <a:lnTo>
                    <a:pt x="2566" y="2799"/>
                  </a:lnTo>
                  <a:lnTo>
                    <a:pt x="2695" y="2592"/>
                  </a:lnTo>
                  <a:lnTo>
                    <a:pt x="2851" y="2385"/>
                  </a:lnTo>
                  <a:lnTo>
                    <a:pt x="3239" y="1944"/>
                  </a:lnTo>
                  <a:lnTo>
                    <a:pt x="132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72" name="Google Shape;11972;p76"/>
          <p:cNvGrpSpPr/>
          <p:nvPr/>
        </p:nvGrpSpPr>
        <p:grpSpPr>
          <a:xfrm>
            <a:off x="3298231" y="1989125"/>
            <a:ext cx="260425" cy="260400"/>
            <a:chOff x="2523925" y="2065325"/>
            <a:chExt cx="260425" cy="260400"/>
          </a:xfrm>
        </p:grpSpPr>
        <p:sp>
          <p:nvSpPr>
            <p:cNvPr id="11973" name="Google Shape;11973;p76"/>
            <p:cNvSpPr/>
            <p:nvPr/>
          </p:nvSpPr>
          <p:spPr>
            <a:xfrm>
              <a:off x="2523925" y="2115200"/>
              <a:ext cx="183975" cy="49875"/>
            </a:xfrm>
            <a:custGeom>
              <a:avLst/>
              <a:gdLst/>
              <a:ahLst/>
              <a:cxnLst/>
              <a:rect l="l" t="t" r="r" b="b"/>
              <a:pathLst>
                <a:path w="7359" h="1995" extrusionOk="0">
                  <a:moveTo>
                    <a:pt x="1" y="0"/>
                  </a:moveTo>
                  <a:lnTo>
                    <a:pt x="1" y="622"/>
                  </a:lnTo>
                  <a:lnTo>
                    <a:pt x="130" y="648"/>
                  </a:lnTo>
                  <a:lnTo>
                    <a:pt x="234" y="700"/>
                  </a:lnTo>
                  <a:lnTo>
                    <a:pt x="286" y="803"/>
                  </a:lnTo>
                  <a:lnTo>
                    <a:pt x="312" y="933"/>
                  </a:lnTo>
                  <a:lnTo>
                    <a:pt x="312" y="1710"/>
                  </a:lnTo>
                  <a:lnTo>
                    <a:pt x="286" y="1814"/>
                  </a:lnTo>
                  <a:lnTo>
                    <a:pt x="234" y="1917"/>
                  </a:lnTo>
                  <a:lnTo>
                    <a:pt x="130" y="1969"/>
                  </a:lnTo>
                  <a:lnTo>
                    <a:pt x="1" y="1995"/>
                  </a:lnTo>
                  <a:lnTo>
                    <a:pt x="2825" y="1995"/>
                  </a:lnTo>
                  <a:lnTo>
                    <a:pt x="3058" y="1606"/>
                  </a:lnTo>
                  <a:lnTo>
                    <a:pt x="3343" y="1270"/>
                  </a:lnTo>
                  <a:lnTo>
                    <a:pt x="3447" y="1114"/>
                  </a:lnTo>
                  <a:lnTo>
                    <a:pt x="3680" y="855"/>
                  </a:lnTo>
                  <a:lnTo>
                    <a:pt x="3913" y="1114"/>
                  </a:lnTo>
                  <a:lnTo>
                    <a:pt x="4043" y="1270"/>
                  </a:lnTo>
                  <a:lnTo>
                    <a:pt x="4302" y="1606"/>
                  </a:lnTo>
                  <a:lnTo>
                    <a:pt x="4561" y="1995"/>
                  </a:lnTo>
                  <a:lnTo>
                    <a:pt x="7359" y="1995"/>
                  </a:lnTo>
                  <a:lnTo>
                    <a:pt x="7255" y="1969"/>
                  </a:lnTo>
                  <a:lnTo>
                    <a:pt x="7152" y="1917"/>
                  </a:lnTo>
                  <a:lnTo>
                    <a:pt x="7074" y="1814"/>
                  </a:lnTo>
                  <a:lnTo>
                    <a:pt x="7048" y="1710"/>
                  </a:lnTo>
                  <a:lnTo>
                    <a:pt x="7048" y="933"/>
                  </a:lnTo>
                  <a:lnTo>
                    <a:pt x="7074" y="803"/>
                  </a:lnTo>
                  <a:lnTo>
                    <a:pt x="7152" y="700"/>
                  </a:lnTo>
                  <a:lnTo>
                    <a:pt x="7255" y="648"/>
                  </a:lnTo>
                  <a:lnTo>
                    <a:pt x="7359" y="622"/>
                  </a:lnTo>
                  <a:lnTo>
                    <a:pt x="735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4" name="Google Shape;11974;p76"/>
            <p:cNvSpPr/>
            <p:nvPr/>
          </p:nvSpPr>
          <p:spPr>
            <a:xfrm>
              <a:off x="2523925" y="2180600"/>
              <a:ext cx="183975" cy="49900"/>
            </a:xfrm>
            <a:custGeom>
              <a:avLst/>
              <a:gdLst/>
              <a:ahLst/>
              <a:cxnLst/>
              <a:rect l="l" t="t" r="r" b="b"/>
              <a:pathLst>
                <a:path w="7359" h="1996" extrusionOk="0">
                  <a:moveTo>
                    <a:pt x="1" y="1"/>
                  </a:moveTo>
                  <a:lnTo>
                    <a:pt x="130" y="27"/>
                  </a:lnTo>
                  <a:lnTo>
                    <a:pt x="234" y="79"/>
                  </a:lnTo>
                  <a:lnTo>
                    <a:pt x="286" y="182"/>
                  </a:lnTo>
                  <a:lnTo>
                    <a:pt x="312" y="312"/>
                  </a:lnTo>
                  <a:lnTo>
                    <a:pt x="312" y="1089"/>
                  </a:lnTo>
                  <a:lnTo>
                    <a:pt x="286" y="1193"/>
                  </a:lnTo>
                  <a:lnTo>
                    <a:pt x="234" y="1296"/>
                  </a:lnTo>
                  <a:lnTo>
                    <a:pt x="130" y="1374"/>
                  </a:lnTo>
                  <a:lnTo>
                    <a:pt x="1" y="1400"/>
                  </a:lnTo>
                  <a:lnTo>
                    <a:pt x="1" y="1996"/>
                  </a:lnTo>
                  <a:lnTo>
                    <a:pt x="5649" y="1996"/>
                  </a:lnTo>
                  <a:lnTo>
                    <a:pt x="5778" y="1814"/>
                  </a:lnTo>
                  <a:lnTo>
                    <a:pt x="5908" y="1633"/>
                  </a:lnTo>
                  <a:lnTo>
                    <a:pt x="6063" y="1452"/>
                  </a:lnTo>
                  <a:lnTo>
                    <a:pt x="6245" y="1296"/>
                  </a:lnTo>
                  <a:lnTo>
                    <a:pt x="6426" y="1141"/>
                  </a:lnTo>
                  <a:lnTo>
                    <a:pt x="6633" y="1011"/>
                  </a:lnTo>
                  <a:lnTo>
                    <a:pt x="6841" y="908"/>
                  </a:lnTo>
                  <a:lnTo>
                    <a:pt x="7048" y="804"/>
                  </a:lnTo>
                  <a:lnTo>
                    <a:pt x="7048" y="312"/>
                  </a:lnTo>
                  <a:lnTo>
                    <a:pt x="7074" y="182"/>
                  </a:lnTo>
                  <a:lnTo>
                    <a:pt x="7152" y="79"/>
                  </a:lnTo>
                  <a:lnTo>
                    <a:pt x="7255" y="27"/>
                  </a:lnTo>
                  <a:lnTo>
                    <a:pt x="7359" y="1"/>
                  </a:lnTo>
                  <a:lnTo>
                    <a:pt x="4716" y="1"/>
                  </a:lnTo>
                  <a:lnTo>
                    <a:pt x="4690" y="208"/>
                  </a:lnTo>
                  <a:lnTo>
                    <a:pt x="4638" y="389"/>
                  </a:lnTo>
                  <a:lnTo>
                    <a:pt x="4535" y="545"/>
                  </a:lnTo>
                  <a:lnTo>
                    <a:pt x="4405" y="700"/>
                  </a:lnTo>
                  <a:lnTo>
                    <a:pt x="4250" y="830"/>
                  </a:lnTo>
                  <a:lnTo>
                    <a:pt x="4068" y="908"/>
                  </a:lnTo>
                  <a:lnTo>
                    <a:pt x="3887" y="959"/>
                  </a:lnTo>
                  <a:lnTo>
                    <a:pt x="3680" y="985"/>
                  </a:lnTo>
                  <a:lnTo>
                    <a:pt x="3473" y="959"/>
                  </a:lnTo>
                  <a:lnTo>
                    <a:pt x="3291" y="908"/>
                  </a:lnTo>
                  <a:lnTo>
                    <a:pt x="3110" y="830"/>
                  </a:lnTo>
                  <a:lnTo>
                    <a:pt x="2954" y="700"/>
                  </a:lnTo>
                  <a:lnTo>
                    <a:pt x="2851" y="545"/>
                  </a:lnTo>
                  <a:lnTo>
                    <a:pt x="2747" y="389"/>
                  </a:lnTo>
                  <a:lnTo>
                    <a:pt x="2669" y="208"/>
                  </a:lnTo>
                  <a:lnTo>
                    <a:pt x="264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5" name="Google Shape;11975;p76"/>
            <p:cNvSpPr/>
            <p:nvPr/>
          </p:nvSpPr>
          <p:spPr>
            <a:xfrm>
              <a:off x="2669675" y="2211050"/>
              <a:ext cx="114675" cy="114675"/>
            </a:xfrm>
            <a:custGeom>
              <a:avLst/>
              <a:gdLst/>
              <a:ahLst/>
              <a:cxnLst/>
              <a:rect l="l" t="t" r="r" b="b"/>
              <a:pathLst>
                <a:path w="4587" h="4587" extrusionOk="0">
                  <a:moveTo>
                    <a:pt x="2021" y="596"/>
                  </a:moveTo>
                  <a:lnTo>
                    <a:pt x="2565" y="881"/>
                  </a:lnTo>
                  <a:lnTo>
                    <a:pt x="2047" y="1995"/>
                  </a:lnTo>
                  <a:lnTo>
                    <a:pt x="3083" y="1995"/>
                  </a:lnTo>
                  <a:lnTo>
                    <a:pt x="3317" y="2384"/>
                  </a:lnTo>
                  <a:lnTo>
                    <a:pt x="2565" y="3965"/>
                  </a:lnTo>
                  <a:lnTo>
                    <a:pt x="2021" y="3705"/>
                  </a:lnTo>
                  <a:lnTo>
                    <a:pt x="2539" y="2591"/>
                  </a:lnTo>
                  <a:lnTo>
                    <a:pt x="1529" y="2591"/>
                  </a:lnTo>
                  <a:lnTo>
                    <a:pt x="1270" y="2203"/>
                  </a:lnTo>
                  <a:lnTo>
                    <a:pt x="2021" y="596"/>
                  </a:lnTo>
                  <a:close/>
                  <a:moveTo>
                    <a:pt x="2073" y="1"/>
                  </a:moveTo>
                  <a:lnTo>
                    <a:pt x="1840" y="26"/>
                  </a:lnTo>
                  <a:lnTo>
                    <a:pt x="1607" y="104"/>
                  </a:lnTo>
                  <a:lnTo>
                    <a:pt x="1399" y="182"/>
                  </a:lnTo>
                  <a:lnTo>
                    <a:pt x="1192" y="260"/>
                  </a:lnTo>
                  <a:lnTo>
                    <a:pt x="1011" y="389"/>
                  </a:lnTo>
                  <a:lnTo>
                    <a:pt x="829" y="519"/>
                  </a:lnTo>
                  <a:lnTo>
                    <a:pt x="674" y="674"/>
                  </a:lnTo>
                  <a:lnTo>
                    <a:pt x="518" y="830"/>
                  </a:lnTo>
                  <a:lnTo>
                    <a:pt x="389" y="1011"/>
                  </a:lnTo>
                  <a:lnTo>
                    <a:pt x="285" y="1192"/>
                  </a:lnTo>
                  <a:lnTo>
                    <a:pt x="182" y="1400"/>
                  </a:lnTo>
                  <a:lnTo>
                    <a:pt x="104" y="1607"/>
                  </a:lnTo>
                  <a:lnTo>
                    <a:pt x="52" y="1814"/>
                  </a:lnTo>
                  <a:lnTo>
                    <a:pt x="0" y="2047"/>
                  </a:lnTo>
                  <a:lnTo>
                    <a:pt x="0" y="2280"/>
                  </a:lnTo>
                  <a:lnTo>
                    <a:pt x="0" y="2514"/>
                  </a:lnTo>
                  <a:lnTo>
                    <a:pt x="52" y="2747"/>
                  </a:lnTo>
                  <a:lnTo>
                    <a:pt x="104" y="2980"/>
                  </a:lnTo>
                  <a:lnTo>
                    <a:pt x="182" y="3187"/>
                  </a:lnTo>
                  <a:lnTo>
                    <a:pt x="285" y="3395"/>
                  </a:lnTo>
                  <a:lnTo>
                    <a:pt x="389" y="3576"/>
                  </a:lnTo>
                  <a:lnTo>
                    <a:pt x="518" y="3757"/>
                  </a:lnTo>
                  <a:lnTo>
                    <a:pt x="674" y="3913"/>
                  </a:lnTo>
                  <a:lnTo>
                    <a:pt x="829" y="4068"/>
                  </a:lnTo>
                  <a:lnTo>
                    <a:pt x="1011" y="4198"/>
                  </a:lnTo>
                  <a:lnTo>
                    <a:pt x="1192" y="4301"/>
                  </a:lnTo>
                  <a:lnTo>
                    <a:pt x="1399" y="4405"/>
                  </a:lnTo>
                  <a:lnTo>
                    <a:pt x="1607" y="4483"/>
                  </a:lnTo>
                  <a:lnTo>
                    <a:pt x="1840" y="4535"/>
                  </a:lnTo>
                  <a:lnTo>
                    <a:pt x="2073" y="4586"/>
                  </a:lnTo>
                  <a:lnTo>
                    <a:pt x="2539" y="4586"/>
                  </a:lnTo>
                  <a:lnTo>
                    <a:pt x="2773" y="4535"/>
                  </a:lnTo>
                  <a:lnTo>
                    <a:pt x="2980" y="4483"/>
                  </a:lnTo>
                  <a:lnTo>
                    <a:pt x="3187" y="4405"/>
                  </a:lnTo>
                  <a:lnTo>
                    <a:pt x="3394" y="4301"/>
                  </a:lnTo>
                  <a:lnTo>
                    <a:pt x="3576" y="4198"/>
                  </a:lnTo>
                  <a:lnTo>
                    <a:pt x="3757" y="4068"/>
                  </a:lnTo>
                  <a:lnTo>
                    <a:pt x="3913" y="3913"/>
                  </a:lnTo>
                  <a:lnTo>
                    <a:pt x="4068" y="3757"/>
                  </a:lnTo>
                  <a:lnTo>
                    <a:pt x="4198" y="3576"/>
                  </a:lnTo>
                  <a:lnTo>
                    <a:pt x="4327" y="3395"/>
                  </a:lnTo>
                  <a:lnTo>
                    <a:pt x="4405" y="3187"/>
                  </a:lnTo>
                  <a:lnTo>
                    <a:pt x="4483" y="2980"/>
                  </a:lnTo>
                  <a:lnTo>
                    <a:pt x="4560" y="2747"/>
                  </a:lnTo>
                  <a:lnTo>
                    <a:pt x="4586" y="2514"/>
                  </a:lnTo>
                  <a:lnTo>
                    <a:pt x="4586" y="2280"/>
                  </a:lnTo>
                  <a:lnTo>
                    <a:pt x="4586" y="2047"/>
                  </a:lnTo>
                  <a:lnTo>
                    <a:pt x="4560" y="1814"/>
                  </a:lnTo>
                  <a:lnTo>
                    <a:pt x="4483" y="1607"/>
                  </a:lnTo>
                  <a:lnTo>
                    <a:pt x="4405" y="1400"/>
                  </a:lnTo>
                  <a:lnTo>
                    <a:pt x="4327" y="1192"/>
                  </a:lnTo>
                  <a:lnTo>
                    <a:pt x="4198" y="1011"/>
                  </a:lnTo>
                  <a:lnTo>
                    <a:pt x="4068" y="830"/>
                  </a:lnTo>
                  <a:lnTo>
                    <a:pt x="3913" y="674"/>
                  </a:lnTo>
                  <a:lnTo>
                    <a:pt x="3757" y="519"/>
                  </a:lnTo>
                  <a:lnTo>
                    <a:pt x="3576" y="389"/>
                  </a:lnTo>
                  <a:lnTo>
                    <a:pt x="3394" y="260"/>
                  </a:lnTo>
                  <a:lnTo>
                    <a:pt x="3187" y="182"/>
                  </a:lnTo>
                  <a:lnTo>
                    <a:pt x="2980" y="104"/>
                  </a:lnTo>
                  <a:lnTo>
                    <a:pt x="2773" y="26"/>
                  </a:lnTo>
                  <a:lnTo>
                    <a:pt x="253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6" name="Google Shape;11976;p76"/>
            <p:cNvSpPr/>
            <p:nvPr/>
          </p:nvSpPr>
          <p:spPr>
            <a:xfrm>
              <a:off x="2604900" y="2160525"/>
              <a:ext cx="22050" cy="29825"/>
            </a:xfrm>
            <a:custGeom>
              <a:avLst/>
              <a:gdLst/>
              <a:ahLst/>
              <a:cxnLst/>
              <a:rect l="l" t="t" r="r" b="b"/>
              <a:pathLst>
                <a:path w="882" h="1193" extrusionOk="0">
                  <a:moveTo>
                    <a:pt x="441" y="1"/>
                  </a:moveTo>
                  <a:lnTo>
                    <a:pt x="311" y="156"/>
                  </a:lnTo>
                  <a:lnTo>
                    <a:pt x="156" y="441"/>
                  </a:lnTo>
                  <a:lnTo>
                    <a:pt x="52" y="597"/>
                  </a:lnTo>
                  <a:lnTo>
                    <a:pt x="26" y="700"/>
                  </a:lnTo>
                  <a:lnTo>
                    <a:pt x="0" y="752"/>
                  </a:lnTo>
                  <a:lnTo>
                    <a:pt x="26" y="830"/>
                  </a:lnTo>
                  <a:lnTo>
                    <a:pt x="52" y="907"/>
                  </a:lnTo>
                  <a:lnTo>
                    <a:pt x="78" y="985"/>
                  </a:lnTo>
                  <a:lnTo>
                    <a:pt x="130" y="1063"/>
                  </a:lnTo>
                  <a:lnTo>
                    <a:pt x="208" y="1115"/>
                  </a:lnTo>
                  <a:lnTo>
                    <a:pt x="285" y="1141"/>
                  </a:lnTo>
                  <a:lnTo>
                    <a:pt x="363" y="1167"/>
                  </a:lnTo>
                  <a:lnTo>
                    <a:pt x="441" y="1192"/>
                  </a:lnTo>
                  <a:lnTo>
                    <a:pt x="544" y="1167"/>
                  </a:lnTo>
                  <a:lnTo>
                    <a:pt x="622" y="1141"/>
                  </a:lnTo>
                  <a:lnTo>
                    <a:pt x="700" y="1115"/>
                  </a:lnTo>
                  <a:lnTo>
                    <a:pt x="752" y="1063"/>
                  </a:lnTo>
                  <a:lnTo>
                    <a:pt x="804" y="985"/>
                  </a:lnTo>
                  <a:lnTo>
                    <a:pt x="855" y="907"/>
                  </a:lnTo>
                  <a:lnTo>
                    <a:pt x="881" y="830"/>
                  </a:lnTo>
                  <a:lnTo>
                    <a:pt x="881" y="752"/>
                  </a:lnTo>
                  <a:lnTo>
                    <a:pt x="881" y="700"/>
                  </a:lnTo>
                  <a:lnTo>
                    <a:pt x="829" y="597"/>
                  </a:lnTo>
                  <a:lnTo>
                    <a:pt x="752" y="441"/>
                  </a:lnTo>
                  <a:lnTo>
                    <a:pt x="570" y="156"/>
                  </a:lnTo>
                  <a:lnTo>
                    <a:pt x="44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7" name="Google Shape;11977;p76"/>
            <p:cNvSpPr/>
            <p:nvPr/>
          </p:nvSpPr>
          <p:spPr>
            <a:xfrm>
              <a:off x="2523925" y="2246025"/>
              <a:ext cx="134100" cy="35000"/>
            </a:xfrm>
            <a:custGeom>
              <a:avLst/>
              <a:gdLst/>
              <a:ahLst/>
              <a:cxnLst/>
              <a:rect l="l" t="t" r="r" b="b"/>
              <a:pathLst>
                <a:path w="5364" h="1400" extrusionOk="0">
                  <a:moveTo>
                    <a:pt x="312" y="1"/>
                  </a:moveTo>
                  <a:lnTo>
                    <a:pt x="312" y="467"/>
                  </a:lnTo>
                  <a:lnTo>
                    <a:pt x="286" y="596"/>
                  </a:lnTo>
                  <a:lnTo>
                    <a:pt x="234" y="700"/>
                  </a:lnTo>
                  <a:lnTo>
                    <a:pt x="130" y="752"/>
                  </a:lnTo>
                  <a:lnTo>
                    <a:pt x="1" y="778"/>
                  </a:lnTo>
                  <a:lnTo>
                    <a:pt x="1" y="1400"/>
                  </a:lnTo>
                  <a:lnTo>
                    <a:pt x="5260" y="1400"/>
                  </a:lnTo>
                  <a:lnTo>
                    <a:pt x="5234" y="1141"/>
                  </a:lnTo>
                  <a:lnTo>
                    <a:pt x="5208" y="881"/>
                  </a:lnTo>
                  <a:lnTo>
                    <a:pt x="5234" y="648"/>
                  </a:lnTo>
                  <a:lnTo>
                    <a:pt x="5260" y="441"/>
                  </a:lnTo>
                  <a:lnTo>
                    <a:pt x="5286" y="208"/>
                  </a:lnTo>
                  <a:lnTo>
                    <a:pt x="536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8" name="Google Shape;11978;p76"/>
            <p:cNvSpPr/>
            <p:nvPr/>
          </p:nvSpPr>
          <p:spPr>
            <a:xfrm>
              <a:off x="2523925" y="2065325"/>
              <a:ext cx="183975" cy="35000"/>
            </a:xfrm>
            <a:custGeom>
              <a:avLst/>
              <a:gdLst/>
              <a:ahLst/>
              <a:cxnLst/>
              <a:rect l="l" t="t" r="r" b="b"/>
              <a:pathLst>
                <a:path w="7359" h="1400" extrusionOk="0">
                  <a:moveTo>
                    <a:pt x="1" y="0"/>
                  </a:moveTo>
                  <a:lnTo>
                    <a:pt x="1" y="596"/>
                  </a:lnTo>
                  <a:lnTo>
                    <a:pt x="130" y="622"/>
                  </a:lnTo>
                  <a:lnTo>
                    <a:pt x="234" y="700"/>
                  </a:lnTo>
                  <a:lnTo>
                    <a:pt x="286" y="803"/>
                  </a:lnTo>
                  <a:lnTo>
                    <a:pt x="312" y="907"/>
                  </a:lnTo>
                  <a:lnTo>
                    <a:pt x="312" y="1399"/>
                  </a:lnTo>
                  <a:lnTo>
                    <a:pt x="7048" y="1399"/>
                  </a:lnTo>
                  <a:lnTo>
                    <a:pt x="7048" y="907"/>
                  </a:lnTo>
                  <a:lnTo>
                    <a:pt x="7074" y="803"/>
                  </a:lnTo>
                  <a:lnTo>
                    <a:pt x="7152" y="700"/>
                  </a:lnTo>
                  <a:lnTo>
                    <a:pt x="7255" y="622"/>
                  </a:lnTo>
                  <a:lnTo>
                    <a:pt x="7359" y="596"/>
                  </a:lnTo>
                  <a:lnTo>
                    <a:pt x="7359" y="311"/>
                  </a:lnTo>
                  <a:lnTo>
                    <a:pt x="735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79" name="Google Shape;11979;p76"/>
          <p:cNvGrpSpPr/>
          <p:nvPr/>
        </p:nvGrpSpPr>
        <p:grpSpPr>
          <a:xfrm>
            <a:off x="4094619" y="1989125"/>
            <a:ext cx="219600" cy="260400"/>
            <a:chOff x="3306375" y="2065325"/>
            <a:chExt cx="219600" cy="260400"/>
          </a:xfrm>
        </p:grpSpPr>
        <p:sp>
          <p:nvSpPr>
            <p:cNvPr id="11980" name="Google Shape;11980;p76"/>
            <p:cNvSpPr/>
            <p:nvPr/>
          </p:nvSpPr>
          <p:spPr>
            <a:xfrm>
              <a:off x="3477375" y="2130075"/>
              <a:ext cx="48600" cy="65450"/>
            </a:xfrm>
            <a:custGeom>
              <a:avLst/>
              <a:gdLst/>
              <a:ahLst/>
              <a:cxnLst/>
              <a:rect l="l" t="t" r="r" b="b"/>
              <a:pathLst>
                <a:path w="1944" h="2618" extrusionOk="0">
                  <a:moveTo>
                    <a:pt x="985" y="1"/>
                  </a:moveTo>
                  <a:lnTo>
                    <a:pt x="830" y="182"/>
                  </a:lnTo>
                  <a:lnTo>
                    <a:pt x="493" y="623"/>
                  </a:lnTo>
                  <a:lnTo>
                    <a:pt x="312" y="882"/>
                  </a:lnTo>
                  <a:lnTo>
                    <a:pt x="156" y="1167"/>
                  </a:lnTo>
                  <a:lnTo>
                    <a:pt x="53" y="1426"/>
                  </a:lnTo>
                  <a:lnTo>
                    <a:pt x="1" y="1530"/>
                  </a:lnTo>
                  <a:lnTo>
                    <a:pt x="1" y="1633"/>
                  </a:lnTo>
                  <a:lnTo>
                    <a:pt x="27" y="1840"/>
                  </a:lnTo>
                  <a:lnTo>
                    <a:pt x="78" y="2022"/>
                  </a:lnTo>
                  <a:lnTo>
                    <a:pt x="156" y="2177"/>
                  </a:lnTo>
                  <a:lnTo>
                    <a:pt x="286" y="2333"/>
                  </a:lnTo>
                  <a:lnTo>
                    <a:pt x="441" y="2462"/>
                  </a:lnTo>
                  <a:lnTo>
                    <a:pt x="597" y="2540"/>
                  </a:lnTo>
                  <a:lnTo>
                    <a:pt x="778" y="2592"/>
                  </a:lnTo>
                  <a:lnTo>
                    <a:pt x="985" y="2618"/>
                  </a:lnTo>
                  <a:lnTo>
                    <a:pt x="1167" y="2592"/>
                  </a:lnTo>
                  <a:lnTo>
                    <a:pt x="1348" y="2540"/>
                  </a:lnTo>
                  <a:lnTo>
                    <a:pt x="1529" y="2462"/>
                  </a:lnTo>
                  <a:lnTo>
                    <a:pt x="1659" y="2333"/>
                  </a:lnTo>
                  <a:lnTo>
                    <a:pt x="1788" y="2177"/>
                  </a:lnTo>
                  <a:lnTo>
                    <a:pt x="1866" y="2022"/>
                  </a:lnTo>
                  <a:lnTo>
                    <a:pt x="1944" y="1840"/>
                  </a:lnTo>
                  <a:lnTo>
                    <a:pt x="1944" y="1633"/>
                  </a:lnTo>
                  <a:lnTo>
                    <a:pt x="1944" y="1530"/>
                  </a:lnTo>
                  <a:lnTo>
                    <a:pt x="1918" y="1426"/>
                  </a:lnTo>
                  <a:lnTo>
                    <a:pt x="1814" y="1167"/>
                  </a:lnTo>
                  <a:lnTo>
                    <a:pt x="1633" y="882"/>
                  </a:lnTo>
                  <a:lnTo>
                    <a:pt x="1478" y="623"/>
                  </a:lnTo>
                  <a:lnTo>
                    <a:pt x="1141" y="182"/>
                  </a:lnTo>
                  <a:lnTo>
                    <a:pt x="98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1" name="Google Shape;11981;p76"/>
            <p:cNvSpPr/>
            <p:nvPr/>
          </p:nvSpPr>
          <p:spPr>
            <a:xfrm>
              <a:off x="3306375" y="2094450"/>
              <a:ext cx="128925" cy="198250"/>
            </a:xfrm>
            <a:custGeom>
              <a:avLst/>
              <a:gdLst/>
              <a:ahLst/>
              <a:cxnLst/>
              <a:rect l="l" t="t" r="r" b="b"/>
              <a:pathLst>
                <a:path w="5157" h="7930" extrusionOk="0">
                  <a:moveTo>
                    <a:pt x="2074" y="1"/>
                  </a:moveTo>
                  <a:lnTo>
                    <a:pt x="1" y="2074"/>
                  </a:lnTo>
                  <a:lnTo>
                    <a:pt x="1" y="2747"/>
                  </a:lnTo>
                  <a:lnTo>
                    <a:pt x="1296" y="4043"/>
                  </a:lnTo>
                  <a:lnTo>
                    <a:pt x="1296" y="6193"/>
                  </a:lnTo>
                  <a:lnTo>
                    <a:pt x="3265" y="6193"/>
                  </a:lnTo>
                  <a:lnTo>
                    <a:pt x="3265" y="4950"/>
                  </a:lnTo>
                  <a:lnTo>
                    <a:pt x="3965" y="4950"/>
                  </a:lnTo>
                  <a:lnTo>
                    <a:pt x="3965" y="4354"/>
                  </a:lnTo>
                  <a:lnTo>
                    <a:pt x="3265" y="4354"/>
                  </a:lnTo>
                  <a:lnTo>
                    <a:pt x="3265" y="4043"/>
                  </a:lnTo>
                  <a:lnTo>
                    <a:pt x="3706" y="3602"/>
                  </a:lnTo>
                  <a:lnTo>
                    <a:pt x="4535" y="4017"/>
                  </a:lnTo>
                  <a:lnTo>
                    <a:pt x="4535" y="6374"/>
                  </a:lnTo>
                  <a:lnTo>
                    <a:pt x="4094" y="6815"/>
                  </a:lnTo>
                  <a:lnTo>
                    <a:pt x="3265" y="6815"/>
                  </a:lnTo>
                  <a:lnTo>
                    <a:pt x="3265" y="6789"/>
                  </a:lnTo>
                  <a:lnTo>
                    <a:pt x="1296" y="6789"/>
                  </a:lnTo>
                  <a:lnTo>
                    <a:pt x="1296" y="7929"/>
                  </a:lnTo>
                  <a:lnTo>
                    <a:pt x="3265" y="7929"/>
                  </a:lnTo>
                  <a:lnTo>
                    <a:pt x="3265" y="7411"/>
                  </a:lnTo>
                  <a:lnTo>
                    <a:pt x="4353" y="7411"/>
                  </a:lnTo>
                  <a:lnTo>
                    <a:pt x="5157" y="6634"/>
                  </a:lnTo>
                  <a:lnTo>
                    <a:pt x="5157" y="3654"/>
                  </a:lnTo>
                  <a:lnTo>
                    <a:pt x="3913" y="3032"/>
                  </a:lnTo>
                  <a:lnTo>
                    <a:pt x="3913" y="1815"/>
                  </a:lnTo>
                  <a:lnTo>
                    <a:pt x="207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2" name="Google Shape;11982;p76"/>
            <p:cNvSpPr/>
            <p:nvPr/>
          </p:nvSpPr>
          <p:spPr>
            <a:xfrm>
              <a:off x="3347200" y="2307550"/>
              <a:ext cx="32400" cy="18175"/>
            </a:xfrm>
            <a:custGeom>
              <a:avLst/>
              <a:gdLst/>
              <a:ahLst/>
              <a:cxnLst/>
              <a:rect l="l" t="t" r="r" b="b"/>
              <a:pathLst>
                <a:path w="1296" h="727" extrusionOk="0">
                  <a:moveTo>
                    <a:pt x="0" y="1"/>
                  </a:moveTo>
                  <a:lnTo>
                    <a:pt x="0" y="726"/>
                  </a:lnTo>
                  <a:lnTo>
                    <a:pt x="1295" y="726"/>
                  </a:lnTo>
                  <a:lnTo>
                    <a:pt x="129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3" name="Google Shape;11983;p76"/>
            <p:cNvSpPr/>
            <p:nvPr/>
          </p:nvSpPr>
          <p:spPr>
            <a:xfrm>
              <a:off x="3377625" y="2065325"/>
              <a:ext cx="124400" cy="50525"/>
            </a:xfrm>
            <a:custGeom>
              <a:avLst/>
              <a:gdLst/>
              <a:ahLst/>
              <a:cxnLst/>
              <a:rect l="l" t="t" r="r" b="b"/>
              <a:pathLst>
                <a:path w="4976" h="2021" extrusionOk="0">
                  <a:moveTo>
                    <a:pt x="1063" y="0"/>
                  </a:moveTo>
                  <a:lnTo>
                    <a:pt x="1" y="1062"/>
                  </a:lnTo>
                  <a:lnTo>
                    <a:pt x="985" y="2021"/>
                  </a:lnTo>
                  <a:lnTo>
                    <a:pt x="1711" y="1295"/>
                  </a:lnTo>
                  <a:lnTo>
                    <a:pt x="4975" y="1295"/>
                  </a:lnTo>
                  <a:lnTo>
                    <a:pt x="497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84" name="Google Shape;11984;p76"/>
          <p:cNvGrpSpPr/>
          <p:nvPr/>
        </p:nvGrpSpPr>
        <p:grpSpPr>
          <a:xfrm>
            <a:off x="4826231" y="1989125"/>
            <a:ext cx="260400" cy="260400"/>
            <a:chOff x="4048025" y="2065325"/>
            <a:chExt cx="260400" cy="260400"/>
          </a:xfrm>
        </p:grpSpPr>
        <p:sp>
          <p:nvSpPr>
            <p:cNvPr id="11985" name="Google Shape;11985;p76"/>
            <p:cNvSpPr/>
            <p:nvPr/>
          </p:nvSpPr>
          <p:spPr>
            <a:xfrm>
              <a:off x="4205425" y="2065325"/>
              <a:ext cx="76450" cy="90050"/>
            </a:xfrm>
            <a:custGeom>
              <a:avLst/>
              <a:gdLst/>
              <a:ahLst/>
              <a:cxnLst/>
              <a:rect l="l" t="t" r="r" b="b"/>
              <a:pathLst>
                <a:path w="3058" h="3602" extrusionOk="0">
                  <a:moveTo>
                    <a:pt x="881" y="0"/>
                  </a:moveTo>
                  <a:lnTo>
                    <a:pt x="881" y="1632"/>
                  </a:lnTo>
                  <a:lnTo>
                    <a:pt x="0" y="1632"/>
                  </a:lnTo>
                  <a:lnTo>
                    <a:pt x="0" y="2073"/>
                  </a:lnTo>
                  <a:lnTo>
                    <a:pt x="1529" y="3601"/>
                  </a:lnTo>
                  <a:lnTo>
                    <a:pt x="3058" y="2073"/>
                  </a:lnTo>
                  <a:lnTo>
                    <a:pt x="3058" y="1632"/>
                  </a:lnTo>
                  <a:lnTo>
                    <a:pt x="2177" y="1632"/>
                  </a:lnTo>
                  <a:lnTo>
                    <a:pt x="217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6" name="Google Shape;11986;p76"/>
            <p:cNvSpPr/>
            <p:nvPr/>
          </p:nvSpPr>
          <p:spPr>
            <a:xfrm>
              <a:off x="4108275" y="2190325"/>
              <a:ext cx="36275" cy="49250"/>
            </a:xfrm>
            <a:custGeom>
              <a:avLst/>
              <a:gdLst/>
              <a:ahLst/>
              <a:cxnLst/>
              <a:rect l="l" t="t" r="r" b="b"/>
              <a:pathLst>
                <a:path w="1451" h="1970" extrusionOk="0">
                  <a:moveTo>
                    <a:pt x="726" y="0"/>
                  </a:moveTo>
                  <a:lnTo>
                    <a:pt x="466" y="337"/>
                  </a:lnTo>
                  <a:lnTo>
                    <a:pt x="233" y="674"/>
                  </a:lnTo>
                  <a:lnTo>
                    <a:pt x="78" y="1011"/>
                  </a:lnTo>
                  <a:lnTo>
                    <a:pt x="26" y="1140"/>
                  </a:lnTo>
                  <a:lnTo>
                    <a:pt x="0" y="1244"/>
                  </a:lnTo>
                  <a:lnTo>
                    <a:pt x="26" y="1400"/>
                  </a:lnTo>
                  <a:lnTo>
                    <a:pt x="52" y="1529"/>
                  </a:lnTo>
                  <a:lnTo>
                    <a:pt x="130" y="1659"/>
                  </a:lnTo>
                  <a:lnTo>
                    <a:pt x="207" y="1762"/>
                  </a:lnTo>
                  <a:lnTo>
                    <a:pt x="337" y="1840"/>
                  </a:lnTo>
                  <a:lnTo>
                    <a:pt x="441" y="1918"/>
                  </a:lnTo>
                  <a:lnTo>
                    <a:pt x="596" y="1944"/>
                  </a:lnTo>
                  <a:lnTo>
                    <a:pt x="726" y="1970"/>
                  </a:lnTo>
                  <a:lnTo>
                    <a:pt x="881" y="1944"/>
                  </a:lnTo>
                  <a:lnTo>
                    <a:pt x="1011" y="1918"/>
                  </a:lnTo>
                  <a:lnTo>
                    <a:pt x="1140" y="1840"/>
                  </a:lnTo>
                  <a:lnTo>
                    <a:pt x="1244" y="1762"/>
                  </a:lnTo>
                  <a:lnTo>
                    <a:pt x="1347" y="1659"/>
                  </a:lnTo>
                  <a:lnTo>
                    <a:pt x="1399" y="1529"/>
                  </a:lnTo>
                  <a:lnTo>
                    <a:pt x="1451" y="1400"/>
                  </a:lnTo>
                  <a:lnTo>
                    <a:pt x="1451" y="1244"/>
                  </a:lnTo>
                  <a:lnTo>
                    <a:pt x="1451" y="1140"/>
                  </a:lnTo>
                  <a:lnTo>
                    <a:pt x="1399" y="1011"/>
                  </a:lnTo>
                  <a:lnTo>
                    <a:pt x="1218" y="674"/>
                  </a:lnTo>
                  <a:lnTo>
                    <a:pt x="985" y="337"/>
                  </a:lnTo>
                  <a:lnTo>
                    <a:pt x="7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7" name="Google Shape;11987;p76"/>
            <p:cNvSpPr/>
            <p:nvPr/>
          </p:nvSpPr>
          <p:spPr>
            <a:xfrm>
              <a:off x="4048025" y="2133975"/>
              <a:ext cx="156125" cy="157425"/>
            </a:xfrm>
            <a:custGeom>
              <a:avLst/>
              <a:gdLst/>
              <a:ahLst/>
              <a:cxnLst/>
              <a:rect l="l" t="t" r="r" b="b"/>
              <a:pathLst>
                <a:path w="6245" h="6297" extrusionOk="0">
                  <a:moveTo>
                    <a:pt x="3136" y="1322"/>
                  </a:moveTo>
                  <a:lnTo>
                    <a:pt x="3369" y="1581"/>
                  </a:lnTo>
                  <a:lnTo>
                    <a:pt x="3550" y="1762"/>
                  </a:lnTo>
                  <a:lnTo>
                    <a:pt x="3913" y="2229"/>
                  </a:lnTo>
                  <a:lnTo>
                    <a:pt x="4172" y="2617"/>
                  </a:lnTo>
                  <a:lnTo>
                    <a:pt x="4327" y="2954"/>
                  </a:lnTo>
                  <a:lnTo>
                    <a:pt x="4457" y="3239"/>
                  </a:lnTo>
                  <a:lnTo>
                    <a:pt x="4483" y="3369"/>
                  </a:lnTo>
                  <a:lnTo>
                    <a:pt x="4483" y="3498"/>
                  </a:lnTo>
                  <a:lnTo>
                    <a:pt x="4457" y="3757"/>
                  </a:lnTo>
                  <a:lnTo>
                    <a:pt x="4379" y="4016"/>
                  </a:lnTo>
                  <a:lnTo>
                    <a:pt x="4250" y="4249"/>
                  </a:lnTo>
                  <a:lnTo>
                    <a:pt x="4094" y="4431"/>
                  </a:lnTo>
                  <a:lnTo>
                    <a:pt x="3887" y="4612"/>
                  </a:lnTo>
                  <a:lnTo>
                    <a:pt x="3654" y="4742"/>
                  </a:lnTo>
                  <a:lnTo>
                    <a:pt x="3421" y="4819"/>
                  </a:lnTo>
                  <a:lnTo>
                    <a:pt x="3136" y="4845"/>
                  </a:lnTo>
                  <a:lnTo>
                    <a:pt x="2876" y="4819"/>
                  </a:lnTo>
                  <a:lnTo>
                    <a:pt x="2617" y="4742"/>
                  </a:lnTo>
                  <a:lnTo>
                    <a:pt x="2384" y="4612"/>
                  </a:lnTo>
                  <a:lnTo>
                    <a:pt x="2203" y="4431"/>
                  </a:lnTo>
                  <a:lnTo>
                    <a:pt x="2021" y="4249"/>
                  </a:lnTo>
                  <a:lnTo>
                    <a:pt x="1918" y="4016"/>
                  </a:lnTo>
                  <a:lnTo>
                    <a:pt x="1840" y="3757"/>
                  </a:lnTo>
                  <a:lnTo>
                    <a:pt x="1814" y="3498"/>
                  </a:lnTo>
                  <a:lnTo>
                    <a:pt x="1814" y="3369"/>
                  </a:lnTo>
                  <a:lnTo>
                    <a:pt x="1840" y="3239"/>
                  </a:lnTo>
                  <a:lnTo>
                    <a:pt x="1944" y="2954"/>
                  </a:lnTo>
                  <a:lnTo>
                    <a:pt x="2125" y="2617"/>
                  </a:lnTo>
                  <a:lnTo>
                    <a:pt x="2384" y="2229"/>
                  </a:lnTo>
                  <a:lnTo>
                    <a:pt x="2747" y="1762"/>
                  </a:lnTo>
                  <a:lnTo>
                    <a:pt x="2902" y="1581"/>
                  </a:lnTo>
                  <a:lnTo>
                    <a:pt x="3136" y="1322"/>
                  </a:lnTo>
                  <a:close/>
                  <a:moveTo>
                    <a:pt x="3136" y="0"/>
                  </a:moveTo>
                  <a:lnTo>
                    <a:pt x="2825" y="26"/>
                  </a:lnTo>
                  <a:lnTo>
                    <a:pt x="2514" y="78"/>
                  </a:lnTo>
                  <a:lnTo>
                    <a:pt x="2203" y="156"/>
                  </a:lnTo>
                  <a:lnTo>
                    <a:pt x="1918" y="259"/>
                  </a:lnTo>
                  <a:lnTo>
                    <a:pt x="1659" y="389"/>
                  </a:lnTo>
                  <a:lnTo>
                    <a:pt x="1400" y="544"/>
                  </a:lnTo>
                  <a:lnTo>
                    <a:pt x="1141" y="726"/>
                  </a:lnTo>
                  <a:lnTo>
                    <a:pt x="933" y="933"/>
                  </a:lnTo>
                  <a:lnTo>
                    <a:pt x="726" y="1140"/>
                  </a:lnTo>
                  <a:lnTo>
                    <a:pt x="545" y="1399"/>
                  </a:lnTo>
                  <a:lnTo>
                    <a:pt x="389" y="1659"/>
                  </a:lnTo>
                  <a:lnTo>
                    <a:pt x="260" y="1918"/>
                  </a:lnTo>
                  <a:lnTo>
                    <a:pt x="130" y="2229"/>
                  </a:lnTo>
                  <a:lnTo>
                    <a:pt x="52" y="2514"/>
                  </a:lnTo>
                  <a:lnTo>
                    <a:pt x="26" y="2824"/>
                  </a:lnTo>
                  <a:lnTo>
                    <a:pt x="1" y="3161"/>
                  </a:lnTo>
                  <a:lnTo>
                    <a:pt x="26" y="3472"/>
                  </a:lnTo>
                  <a:lnTo>
                    <a:pt x="52" y="3783"/>
                  </a:lnTo>
                  <a:lnTo>
                    <a:pt x="130" y="4094"/>
                  </a:lnTo>
                  <a:lnTo>
                    <a:pt x="260" y="4379"/>
                  </a:lnTo>
                  <a:lnTo>
                    <a:pt x="389" y="4638"/>
                  </a:lnTo>
                  <a:lnTo>
                    <a:pt x="545" y="4897"/>
                  </a:lnTo>
                  <a:lnTo>
                    <a:pt x="726" y="5156"/>
                  </a:lnTo>
                  <a:lnTo>
                    <a:pt x="933" y="5363"/>
                  </a:lnTo>
                  <a:lnTo>
                    <a:pt x="1141" y="5571"/>
                  </a:lnTo>
                  <a:lnTo>
                    <a:pt x="1400" y="5752"/>
                  </a:lnTo>
                  <a:lnTo>
                    <a:pt x="1659" y="5908"/>
                  </a:lnTo>
                  <a:lnTo>
                    <a:pt x="1918" y="6037"/>
                  </a:lnTo>
                  <a:lnTo>
                    <a:pt x="2203" y="6141"/>
                  </a:lnTo>
                  <a:lnTo>
                    <a:pt x="2514" y="6218"/>
                  </a:lnTo>
                  <a:lnTo>
                    <a:pt x="2825" y="6270"/>
                  </a:lnTo>
                  <a:lnTo>
                    <a:pt x="3136" y="6296"/>
                  </a:lnTo>
                  <a:lnTo>
                    <a:pt x="3395" y="6296"/>
                  </a:lnTo>
                  <a:lnTo>
                    <a:pt x="3628" y="6244"/>
                  </a:lnTo>
                  <a:lnTo>
                    <a:pt x="3861" y="6218"/>
                  </a:lnTo>
                  <a:lnTo>
                    <a:pt x="4094" y="6141"/>
                  </a:lnTo>
                  <a:lnTo>
                    <a:pt x="4327" y="6063"/>
                  </a:lnTo>
                  <a:lnTo>
                    <a:pt x="4535" y="5959"/>
                  </a:lnTo>
                  <a:lnTo>
                    <a:pt x="4742" y="5856"/>
                  </a:lnTo>
                  <a:lnTo>
                    <a:pt x="4949" y="5726"/>
                  </a:lnTo>
                  <a:lnTo>
                    <a:pt x="4923" y="5467"/>
                  </a:lnTo>
                  <a:lnTo>
                    <a:pt x="4897" y="5208"/>
                  </a:lnTo>
                  <a:lnTo>
                    <a:pt x="4923" y="4819"/>
                  </a:lnTo>
                  <a:lnTo>
                    <a:pt x="5001" y="4457"/>
                  </a:lnTo>
                  <a:lnTo>
                    <a:pt x="5105" y="4094"/>
                  </a:lnTo>
                  <a:lnTo>
                    <a:pt x="5286" y="3757"/>
                  </a:lnTo>
                  <a:lnTo>
                    <a:pt x="5467" y="3446"/>
                  </a:lnTo>
                  <a:lnTo>
                    <a:pt x="5701" y="3161"/>
                  </a:lnTo>
                  <a:lnTo>
                    <a:pt x="5960" y="2902"/>
                  </a:lnTo>
                  <a:lnTo>
                    <a:pt x="6245" y="2695"/>
                  </a:lnTo>
                  <a:lnTo>
                    <a:pt x="6193" y="2410"/>
                  </a:lnTo>
                  <a:lnTo>
                    <a:pt x="6115" y="2125"/>
                  </a:lnTo>
                  <a:lnTo>
                    <a:pt x="6011" y="1866"/>
                  </a:lnTo>
                  <a:lnTo>
                    <a:pt x="5882" y="1633"/>
                  </a:lnTo>
                  <a:lnTo>
                    <a:pt x="5752" y="1399"/>
                  </a:lnTo>
                  <a:lnTo>
                    <a:pt x="5571" y="1166"/>
                  </a:lnTo>
                  <a:lnTo>
                    <a:pt x="5390" y="959"/>
                  </a:lnTo>
                  <a:lnTo>
                    <a:pt x="5208" y="778"/>
                  </a:lnTo>
                  <a:lnTo>
                    <a:pt x="4975" y="596"/>
                  </a:lnTo>
                  <a:lnTo>
                    <a:pt x="4768" y="467"/>
                  </a:lnTo>
                  <a:lnTo>
                    <a:pt x="4509" y="337"/>
                  </a:lnTo>
                  <a:lnTo>
                    <a:pt x="4250" y="208"/>
                  </a:lnTo>
                  <a:lnTo>
                    <a:pt x="3991" y="130"/>
                  </a:lnTo>
                  <a:lnTo>
                    <a:pt x="3731" y="52"/>
                  </a:lnTo>
                  <a:lnTo>
                    <a:pt x="3446" y="26"/>
                  </a:lnTo>
                  <a:lnTo>
                    <a:pt x="31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8" name="Google Shape;11988;p76"/>
            <p:cNvSpPr/>
            <p:nvPr/>
          </p:nvSpPr>
          <p:spPr>
            <a:xfrm>
              <a:off x="4186000" y="2203275"/>
              <a:ext cx="122425" cy="122450"/>
            </a:xfrm>
            <a:custGeom>
              <a:avLst/>
              <a:gdLst/>
              <a:ahLst/>
              <a:cxnLst/>
              <a:rect l="l" t="t" r="r" b="b"/>
              <a:pathLst>
                <a:path w="4897" h="4898" extrusionOk="0">
                  <a:moveTo>
                    <a:pt x="2747" y="389"/>
                  </a:moveTo>
                  <a:lnTo>
                    <a:pt x="2747" y="830"/>
                  </a:lnTo>
                  <a:lnTo>
                    <a:pt x="2928" y="882"/>
                  </a:lnTo>
                  <a:lnTo>
                    <a:pt x="3083" y="959"/>
                  </a:lnTo>
                  <a:lnTo>
                    <a:pt x="3213" y="1037"/>
                  </a:lnTo>
                  <a:lnTo>
                    <a:pt x="3342" y="1167"/>
                  </a:lnTo>
                  <a:lnTo>
                    <a:pt x="3446" y="1296"/>
                  </a:lnTo>
                  <a:lnTo>
                    <a:pt x="3524" y="1452"/>
                  </a:lnTo>
                  <a:lnTo>
                    <a:pt x="3576" y="1607"/>
                  </a:lnTo>
                  <a:lnTo>
                    <a:pt x="3576" y="1788"/>
                  </a:lnTo>
                  <a:lnTo>
                    <a:pt x="2980" y="1788"/>
                  </a:lnTo>
                  <a:lnTo>
                    <a:pt x="2954" y="1659"/>
                  </a:lnTo>
                  <a:lnTo>
                    <a:pt x="2876" y="1555"/>
                  </a:lnTo>
                  <a:lnTo>
                    <a:pt x="2747" y="1477"/>
                  </a:lnTo>
                  <a:lnTo>
                    <a:pt x="2617" y="1452"/>
                  </a:lnTo>
                  <a:lnTo>
                    <a:pt x="2280" y="1452"/>
                  </a:lnTo>
                  <a:lnTo>
                    <a:pt x="2125" y="1477"/>
                  </a:lnTo>
                  <a:lnTo>
                    <a:pt x="2021" y="1555"/>
                  </a:lnTo>
                  <a:lnTo>
                    <a:pt x="1943" y="1659"/>
                  </a:lnTo>
                  <a:lnTo>
                    <a:pt x="1917" y="1788"/>
                  </a:lnTo>
                  <a:lnTo>
                    <a:pt x="1943" y="1918"/>
                  </a:lnTo>
                  <a:lnTo>
                    <a:pt x="2021" y="2047"/>
                  </a:lnTo>
                  <a:lnTo>
                    <a:pt x="2125" y="2125"/>
                  </a:lnTo>
                  <a:lnTo>
                    <a:pt x="2280" y="2151"/>
                  </a:lnTo>
                  <a:lnTo>
                    <a:pt x="2824" y="2151"/>
                  </a:lnTo>
                  <a:lnTo>
                    <a:pt x="3006" y="2229"/>
                  </a:lnTo>
                  <a:lnTo>
                    <a:pt x="3161" y="2306"/>
                  </a:lnTo>
                  <a:lnTo>
                    <a:pt x="3317" y="2436"/>
                  </a:lnTo>
                  <a:lnTo>
                    <a:pt x="3420" y="2566"/>
                  </a:lnTo>
                  <a:lnTo>
                    <a:pt x="3524" y="2721"/>
                  </a:lnTo>
                  <a:lnTo>
                    <a:pt x="3576" y="2902"/>
                  </a:lnTo>
                  <a:lnTo>
                    <a:pt x="3602" y="3110"/>
                  </a:lnTo>
                  <a:lnTo>
                    <a:pt x="3576" y="3291"/>
                  </a:lnTo>
                  <a:lnTo>
                    <a:pt x="3524" y="3446"/>
                  </a:lnTo>
                  <a:lnTo>
                    <a:pt x="3446" y="3602"/>
                  </a:lnTo>
                  <a:lnTo>
                    <a:pt x="3342" y="3731"/>
                  </a:lnTo>
                  <a:lnTo>
                    <a:pt x="3239" y="3861"/>
                  </a:lnTo>
                  <a:lnTo>
                    <a:pt x="3083" y="3939"/>
                  </a:lnTo>
                  <a:lnTo>
                    <a:pt x="2928" y="4016"/>
                  </a:lnTo>
                  <a:lnTo>
                    <a:pt x="2747" y="4068"/>
                  </a:lnTo>
                  <a:lnTo>
                    <a:pt x="2747" y="4509"/>
                  </a:lnTo>
                  <a:lnTo>
                    <a:pt x="2151" y="4509"/>
                  </a:lnTo>
                  <a:lnTo>
                    <a:pt x="2151" y="4068"/>
                  </a:lnTo>
                  <a:lnTo>
                    <a:pt x="1969" y="4016"/>
                  </a:lnTo>
                  <a:lnTo>
                    <a:pt x="1814" y="3965"/>
                  </a:lnTo>
                  <a:lnTo>
                    <a:pt x="1684" y="3861"/>
                  </a:lnTo>
                  <a:lnTo>
                    <a:pt x="1555" y="3757"/>
                  </a:lnTo>
                  <a:lnTo>
                    <a:pt x="1451" y="3602"/>
                  </a:lnTo>
                  <a:lnTo>
                    <a:pt x="1373" y="3446"/>
                  </a:lnTo>
                  <a:lnTo>
                    <a:pt x="1322" y="3291"/>
                  </a:lnTo>
                  <a:lnTo>
                    <a:pt x="1322" y="3110"/>
                  </a:lnTo>
                  <a:lnTo>
                    <a:pt x="1917" y="3110"/>
                  </a:lnTo>
                  <a:lnTo>
                    <a:pt x="1943" y="3239"/>
                  </a:lnTo>
                  <a:lnTo>
                    <a:pt x="2021" y="3343"/>
                  </a:lnTo>
                  <a:lnTo>
                    <a:pt x="2125" y="3421"/>
                  </a:lnTo>
                  <a:lnTo>
                    <a:pt x="2254" y="3446"/>
                  </a:lnTo>
                  <a:lnTo>
                    <a:pt x="2643" y="3446"/>
                  </a:lnTo>
                  <a:lnTo>
                    <a:pt x="2772" y="3421"/>
                  </a:lnTo>
                  <a:lnTo>
                    <a:pt x="2876" y="3343"/>
                  </a:lnTo>
                  <a:lnTo>
                    <a:pt x="2954" y="3239"/>
                  </a:lnTo>
                  <a:lnTo>
                    <a:pt x="2980" y="3110"/>
                  </a:lnTo>
                  <a:lnTo>
                    <a:pt x="2954" y="2980"/>
                  </a:lnTo>
                  <a:lnTo>
                    <a:pt x="2876" y="2851"/>
                  </a:lnTo>
                  <a:lnTo>
                    <a:pt x="2772" y="2773"/>
                  </a:lnTo>
                  <a:lnTo>
                    <a:pt x="2643" y="2747"/>
                  </a:lnTo>
                  <a:lnTo>
                    <a:pt x="2280" y="2747"/>
                  </a:lnTo>
                  <a:lnTo>
                    <a:pt x="2073" y="2721"/>
                  </a:lnTo>
                  <a:lnTo>
                    <a:pt x="1892" y="2669"/>
                  </a:lnTo>
                  <a:lnTo>
                    <a:pt x="1736" y="2591"/>
                  </a:lnTo>
                  <a:lnTo>
                    <a:pt x="1581" y="2462"/>
                  </a:lnTo>
                  <a:lnTo>
                    <a:pt x="1477" y="2332"/>
                  </a:lnTo>
                  <a:lnTo>
                    <a:pt x="1373" y="2177"/>
                  </a:lnTo>
                  <a:lnTo>
                    <a:pt x="1322" y="1996"/>
                  </a:lnTo>
                  <a:lnTo>
                    <a:pt x="1296" y="1788"/>
                  </a:lnTo>
                  <a:lnTo>
                    <a:pt x="1322" y="1607"/>
                  </a:lnTo>
                  <a:lnTo>
                    <a:pt x="1373" y="1452"/>
                  </a:lnTo>
                  <a:lnTo>
                    <a:pt x="1451" y="1296"/>
                  </a:lnTo>
                  <a:lnTo>
                    <a:pt x="1555" y="1167"/>
                  </a:lnTo>
                  <a:lnTo>
                    <a:pt x="1684" y="1037"/>
                  </a:lnTo>
                  <a:lnTo>
                    <a:pt x="1814" y="933"/>
                  </a:lnTo>
                  <a:lnTo>
                    <a:pt x="1969" y="882"/>
                  </a:lnTo>
                  <a:lnTo>
                    <a:pt x="2151" y="830"/>
                  </a:lnTo>
                  <a:lnTo>
                    <a:pt x="2151" y="389"/>
                  </a:lnTo>
                  <a:close/>
                  <a:moveTo>
                    <a:pt x="2202" y="1"/>
                  </a:moveTo>
                  <a:lnTo>
                    <a:pt x="1969" y="52"/>
                  </a:lnTo>
                  <a:lnTo>
                    <a:pt x="1710" y="104"/>
                  </a:lnTo>
                  <a:lnTo>
                    <a:pt x="1503" y="182"/>
                  </a:lnTo>
                  <a:lnTo>
                    <a:pt x="1270" y="286"/>
                  </a:lnTo>
                  <a:lnTo>
                    <a:pt x="1088" y="415"/>
                  </a:lnTo>
                  <a:lnTo>
                    <a:pt x="881" y="545"/>
                  </a:lnTo>
                  <a:lnTo>
                    <a:pt x="726" y="726"/>
                  </a:lnTo>
                  <a:lnTo>
                    <a:pt x="570" y="882"/>
                  </a:lnTo>
                  <a:lnTo>
                    <a:pt x="415" y="1089"/>
                  </a:lnTo>
                  <a:lnTo>
                    <a:pt x="285" y="1270"/>
                  </a:lnTo>
                  <a:lnTo>
                    <a:pt x="182" y="1503"/>
                  </a:lnTo>
                  <a:lnTo>
                    <a:pt x="104" y="1711"/>
                  </a:lnTo>
                  <a:lnTo>
                    <a:pt x="52" y="1944"/>
                  </a:lnTo>
                  <a:lnTo>
                    <a:pt x="0" y="2203"/>
                  </a:lnTo>
                  <a:lnTo>
                    <a:pt x="0" y="2436"/>
                  </a:lnTo>
                  <a:lnTo>
                    <a:pt x="0" y="2695"/>
                  </a:lnTo>
                  <a:lnTo>
                    <a:pt x="52" y="2928"/>
                  </a:lnTo>
                  <a:lnTo>
                    <a:pt x="104" y="3187"/>
                  </a:lnTo>
                  <a:lnTo>
                    <a:pt x="182" y="3395"/>
                  </a:lnTo>
                  <a:lnTo>
                    <a:pt x="285" y="3628"/>
                  </a:lnTo>
                  <a:lnTo>
                    <a:pt x="415" y="3809"/>
                  </a:lnTo>
                  <a:lnTo>
                    <a:pt x="570" y="4016"/>
                  </a:lnTo>
                  <a:lnTo>
                    <a:pt x="726" y="4172"/>
                  </a:lnTo>
                  <a:lnTo>
                    <a:pt x="881" y="4327"/>
                  </a:lnTo>
                  <a:lnTo>
                    <a:pt x="1088" y="4483"/>
                  </a:lnTo>
                  <a:lnTo>
                    <a:pt x="1270" y="4612"/>
                  </a:lnTo>
                  <a:lnTo>
                    <a:pt x="1503" y="4716"/>
                  </a:lnTo>
                  <a:lnTo>
                    <a:pt x="1710" y="4794"/>
                  </a:lnTo>
                  <a:lnTo>
                    <a:pt x="1969" y="4846"/>
                  </a:lnTo>
                  <a:lnTo>
                    <a:pt x="2202" y="4897"/>
                  </a:lnTo>
                  <a:lnTo>
                    <a:pt x="2695" y="4897"/>
                  </a:lnTo>
                  <a:lnTo>
                    <a:pt x="2954" y="4846"/>
                  </a:lnTo>
                  <a:lnTo>
                    <a:pt x="3187" y="4794"/>
                  </a:lnTo>
                  <a:lnTo>
                    <a:pt x="3394" y="4716"/>
                  </a:lnTo>
                  <a:lnTo>
                    <a:pt x="3627" y="4612"/>
                  </a:lnTo>
                  <a:lnTo>
                    <a:pt x="3809" y="4483"/>
                  </a:lnTo>
                  <a:lnTo>
                    <a:pt x="4016" y="4327"/>
                  </a:lnTo>
                  <a:lnTo>
                    <a:pt x="4172" y="4172"/>
                  </a:lnTo>
                  <a:lnTo>
                    <a:pt x="4353" y="4016"/>
                  </a:lnTo>
                  <a:lnTo>
                    <a:pt x="4482" y="3809"/>
                  </a:lnTo>
                  <a:lnTo>
                    <a:pt x="4612" y="3628"/>
                  </a:lnTo>
                  <a:lnTo>
                    <a:pt x="4716" y="3395"/>
                  </a:lnTo>
                  <a:lnTo>
                    <a:pt x="4793" y="3187"/>
                  </a:lnTo>
                  <a:lnTo>
                    <a:pt x="4845" y="2928"/>
                  </a:lnTo>
                  <a:lnTo>
                    <a:pt x="4897" y="2695"/>
                  </a:lnTo>
                  <a:lnTo>
                    <a:pt x="4897" y="2436"/>
                  </a:lnTo>
                  <a:lnTo>
                    <a:pt x="4897" y="2203"/>
                  </a:lnTo>
                  <a:lnTo>
                    <a:pt x="4845" y="1944"/>
                  </a:lnTo>
                  <a:lnTo>
                    <a:pt x="4793" y="1711"/>
                  </a:lnTo>
                  <a:lnTo>
                    <a:pt x="4716" y="1503"/>
                  </a:lnTo>
                  <a:lnTo>
                    <a:pt x="4612" y="1270"/>
                  </a:lnTo>
                  <a:lnTo>
                    <a:pt x="4482" y="1089"/>
                  </a:lnTo>
                  <a:lnTo>
                    <a:pt x="4353" y="882"/>
                  </a:lnTo>
                  <a:lnTo>
                    <a:pt x="4172" y="726"/>
                  </a:lnTo>
                  <a:lnTo>
                    <a:pt x="4016" y="545"/>
                  </a:lnTo>
                  <a:lnTo>
                    <a:pt x="3809" y="415"/>
                  </a:lnTo>
                  <a:lnTo>
                    <a:pt x="3627" y="286"/>
                  </a:lnTo>
                  <a:lnTo>
                    <a:pt x="3394" y="182"/>
                  </a:lnTo>
                  <a:lnTo>
                    <a:pt x="3187" y="104"/>
                  </a:lnTo>
                  <a:lnTo>
                    <a:pt x="2954" y="52"/>
                  </a:lnTo>
                  <a:lnTo>
                    <a:pt x="269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89" name="Google Shape;11989;p76"/>
          <p:cNvGrpSpPr/>
          <p:nvPr/>
        </p:nvGrpSpPr>
        <p:grpSpPr>
          <a:xfrm>
            <a:off x="5612244" y="1989125"/>
            <a:ext cx="219600" cy="260400"/>
            <a:chOff x="4830475" y="2065325"/>
            <a:chExt cx="219600" cy="260400"/>
          </a:xfrm>
        </p:grpSpPr>
        <p:sp>
          <p:nvSpPr>
            <p:cNvPr id="11990" name="Google Shape;11990;p76"/>
            <p:cNvSpPr/>
            <p:nvPr/>
          </p:nvSpPr>
          <p:spPr>
            <a:xfrm>
              <a:off x="4909500" y="2212350"/>
              <a:ext cx="61550" cy="29175"/>
            </a:xfrm>
            <a:custGeom>
              <a:avLst/>
              <a:gdLst/>
              <a:ahLst/>
              <a:cxnLst/>
              <a:rect l="l" t="t" r="r" b="b"/>
              <a:pathLst>
                <a:path w="2462" h="1167" extrusionOk="0">
                  <a:moveTo>
                    <a:pt x="156" y="0"/>
                  </a:moveTo>
                  <a:lnTo>
                    <a:pt x="0" y="726"/>
                  </a:lnTo>
                  <a:lnTo>
                    <a:pt x="104" y="829"/>
                  </a:lnTo>
                  <a:lnTo>
                    <a:pt x="234" y="907"/>
                  </a:lnTo>
                  <a:lnTo>
                    <a:pt x="389" y="985"/>
                  </a:lnTo>
                  <a:lnTo>
                    <a:pt x="545" y="1063"/>
                  </a:lnTo>
                  <a:lnTo>
                    <a:pt x="881" y="1140"/>
                  </a:lnTo>
                  <a:lnTo>
                    <a:pt x="1218" y="1166"/>
                  </a:lnTo>
                  <a:lnTo>
                    <a:pt x="1581" y="1140"/>
                  </a:lnTo>
                  <a:lnTo>
                    <a:pt x="1918" y="1063"/>
                  </a:lnTo>
                  <a:lnTo>
                    <a:pt x="2073" y="985"/>
                  </a:lnTo>
                  <a:lnTo>
                    <a:pt x="2229" y="907"/>
                  </a:lnTo>
                  <a:lnTo>
                    <a:pt x="2358" y="829"/>
                  </a:lnTo>
                  <a:lnTo>
                    <a:pt x="2462" y="726"/>
                  </a:lnTo>
                  <a:lnTo>
                    <a:pt x="2280" y="0"/>
                  </a:lnTo>
                  <a:lnTo>
                    <a:pt x="2047" y="104"/>
                  </a:lnTo>
                  <a:lnTo>
                    <a:pt x="1788" y="208"/>
                  </a:lnTo>
                  <a:lnTo>
                    <a:pt x="1503" y="259"/>
                  </a:lnTo>
                  <a:lnTo>
                    <a:pt x="1218" y="285"/>
                  </a:lnTo>
                  <a:lnTo>
                    <a:pt x="959" y="259"/>
                  </a:lnTo>
                  <a:lnTo>
                    <a:pt x="674" y="208"/>
                  </a:lnTo>
                  <a:lnTo>
                    <a:pt x="415" y="104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1" name="Google Shape;11991;p76"/>
            <p:cNvSpPr/>
            <p:nvPr/>
          </p:nvSpPr>
          <p:spPr>
            <a:xfrm>
              <a:off x="4871275" y="2240850"/>
              <a:ext cx="138000" cy="84875"/>
            </a:xfrm>
            <a:custGeom>
              <a:avLst/>
              <a:gdLst/>
              <a:ahLst/>
              <a:cxnLst/>
              <a:rect l="l" t="t" r="r" b="b"/>
              <a:pathLst>
                <a:path w="5520" h="3395" extrusionOk="0">
                  <a:moveTo>
                    <a:pt x="623" y="0"/>
                  </a:moveTo>
                  <a:lnTo>
                    <a:pt x="1" y="182"/>
                  </a:lnTo>
                  <a:lnTo>
                    <a:pt x="1" y="3394"/>
                  </a:lnTo>
                  <a:lnTo>
                    <a:pt x="5519" y="3394"/>
                  </a:lnTo>
                  <a:lnTo>
                    <a:pt x="5519" y="182"/>
                  </a:lnTo>
                  <a:lnTo>
                    <a:pt x="4898" y="0"/>
                  </a:lnTo>
                  <a:lnTo>
                    <a:pt x="4898" y="2177"/>
                  </a:lnTo>
                  <a:lnTo>
                    <a:pt x="623" y="2177"/>
                  </a:lnTo>
                  <a:lnTo>
                    <a:pt x="6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2" name="Google Shape;11992;p76"/>
            <p:cNvSpPr/>
            <p:nvPr/>
          </p:nvSpPr>
          <p:spPr>
            <a:xfrm>
              <a:off x="5024800" y="2251200"/>
              <a:ext cx="25275" cy="74525"/>
            </a:xfrm>
            <a:custGeom>
              <a:avLst/>
              <a:gdLst/>
              <a:ahLst/>
              <a:cxnLst/>
              <a:rect l="l" t="t" r="r" b="b"/>
              <a:pathLst>
                <a:path w="1011" h="2981" extrusionOk="0">
                  <a:moveTo>
                    <a:pt x="0" y="1"/>
                  </a:moveTo>
                  <a:lnTo>
                    <a:pt x="0" y="2980"/>
                  </a:lnTo>
                  <a:lnTo>
                    <a:pt x="1011" y="2980"/>
                  </a:lnTo>
                  <a:lnTo>
                    <a:pt x="907" y="1426"/>
                  </a:lnTo>
                  <a:lnTo>
                    <a:pt x="881" y="1193"/>
                  </a:lnTo>
                  <a:lnTo>
                    <a:pt x="803" y="985"/>
                  </a:lnTo>
                  <a:lnTo>
                    <a:pt x="726" y="778"/>
                  </a:lnTo>
                  <a:lnTo>
                    <a:pt x="622" y="597"/>
                  </a:lnTo>
                  <a:lnTo>
                    <a:pt x="493" y="415"/>
                  </a:lnTo>
                  <a:lnTo>
                    <a:pt x="337" y="260"/>
                  </a:lnTo>
                  <a:lnTo>
                    <a:pt x="182" y="13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3" name="Google Shape;11993;p76"/>
            <p:cNvSpPr/>
            <p:nvPr/>
          </p:nvSpPr>
          <p:spPr>
            <a:xfrm>
              <a:off x="4900425" y="2148875"/>
              <a:ext cx="79700" cy="55075"/>
            </a:xfrm>
            <a:custGeom>
              <a:avLst/>
              <a:gdLst/>
              <a:ahLst/>
              <a:cxnLst/>
              <a:rect l="l" t="t" r="r" b="b"/>
              <a:pathLst>
                <a:path w="3188" h="2203" extrusionOk="0">
                  <a:moveTo>
                    <a:pt x="1" y="0"/>
                  </a:moveTo>
                  <a:lnTo>
                    <a:pt x="1" y="596"/>
                  </a:lnTo>
                  <a:lnTo>
                    <a:pt x="1" y="752"/>
                  </a:lnTo>
                  <a:lnTo>
                    <a:pt x="27" y="933"/>
                  </a:lnTo>
                  <a:lnTo>
                    <a:pt x="53" y="1063"/>
                  </a:lnTo>
                  <a:lnTo>
                    <a:pt x="104" y="1218"/>
                  </a:lnTo>
                  <a:lnTo>
                    <a:pt x="260" y="1503"/>
                  </a:lnTo>
                  <a:lnTo>
                    <a:pt x="467" y="1736"/>
                  </a:lnTo>
                  <a:lnTo>
                    <a:pt x="700" y="1918"/>
                  </a:lnTo>
                  <a:lnTo>
                    <a:pt x="959" y="2073"/>
                  </a:lnTo>
                  <a:lnTo>
                    <a:pt x="1115" y="2125"/>
                  </a:lnTo>
                  <a:lnTo>
                    <a:pt x="1270" y="2177"/>
                  </a:lnTo>
                  <a:lnTo>
                    <a:pt x="1426" y="2203"/>
                  </a:lnTo>
                  <a:lnTo>
                    <a:pt x="1763" y="2203"/>
                  </a:lnTo>
                  <a:lnTo>
                    <a:pt x="1918" y="2177"/>
                  </a:lnTo>
                  <a:lnTo>
                    <a:pt x="2073" y="2125"/>
                  </a:lnTo>
                  <a:lnTo>
                    <a:pt x="2229" y="2073"/>
                  </a:lnTo>
                  <a:lnTo>
                    <a:pt x="2488" y="1918"/>
                  </a:lnTo>
                  <a:lnTo>
                    <a:pt x="2721" y="1736"/>
                  </a:lnTo>
                  <a:lnTo>
                    <a:pt x="2928" y="1503"/>
                  </a:lnTo>
                  <a:lnTo>
                    <a:pt x="3058" y="1218"/>
                  </a:lnTo>
                  <a:lnTo>
                    <a:pt x="3136" y="1063"/>
                  </a:lnTo>
                  <a:lnTo>
                    <a:pt x="3162" y="933"/>
                  </a:lnTo>
                  <a:lnTo>
                    <a:pt x="3188" y="752"/>
                  </a:lnTo>
                  <a:lnTo>
                    <a:pt x="3188" y="596"/>
                  </a:lnTo>
                  <a:lnTo>
                    <a:pt x="318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4" name="Google Shape;11994;p76"/>
            <p:cNvSpPr/>
            <p:nvPr/>
          </p:nvSpPr>
          <p:spPr>
            <a:xfrm>
              <a:off x="4830475" y="2251200"/>
              <a:ext cx="25300" cy="74525"/>
            </a:xfrm>
            <a:custGeom>
              <a:avLst/>
              <a:gdLst/>
              <a:ahLst/>
              <a:cxnLst/>
              <a:rect l="l" t="t" r="r" b="b"/>
              <a:pathLst>
                <a:path w="1012" h="2981" extrusionOk="0">
                  <a:moveTo>
                    <a:pt x="1011" y="1"/>
                  </a:moveTo>
                  <a:lnTo>
                    <a:pt x="830" y="130"/>
                  </a:lnTo>
                  <a:lnTo>
                    <a:pt x="674" y="260"/>
                  </a:lnTo>
                  <a:lnTo>
                    <a:pt x="519" y="415"/>
                  </a:lnTo>
                  <a:lnTo>
                    <a:pt x="389" y="597"/>
                  </a:lnTo>
                  <a:lnTo>
                    <a:pt x="286" y="778"/>
                  </a:lnTo>
                  <a:lnTo>
                    <a:pt x="208" y="985"/>
                  </a:lnTo>
                  <a:lnTo>
                    <a:pt x="156" y="1193"/>
                  </a:lnTo>
                  <a:lnTo>
                    <a:pt x="130" y="1400"/>
                  </a:lnTo>
                  <a:lnTo>
                    <a:pt x="1" y="2980"/>
                  </a:lnTo>
                  <a:lnTo>
                    <a:pt x="1011" y="2980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5" name="Google Shape;11995;p76"/>
            <p:cNvSpPr/>
            <p:nvPr/>
          </p:nvSpPr>
          <p:spPr>
            <a:xfrm>
              <a:off x="4901725" y="2244075"/>
              <a:ext cx="77100" cy="35650"/>
            </a:xfrm>
            <a:custGeom>
              <a:avLst/>
              <a:gdLst/>
              <a:ahLst/>
              <a:cxnLst/>
              <a:rect l="l" t="t" r="r" b="b"/>
              <a:pathLst>
                <a:path w="3084" h="1426" extrusionOk="0">
                  <a:moveTo>
                    <a:pt x="1" y="1"/>
                  </a:moveTo>
                  <a:lnTo>
                    <a:pt x="1" y="1426"/>
                  </a:lnTo>
                  <a:lnTo>
                    <a:pt x="3084" y="1426"/>
                  </a:lnTo>
                  <a:lnTo>
                    <a:pt x="3084" y="1"/>
                  </a:lnTo>
                  <a:lnTo>
                    <a:pt x="2902" y="130"/>
                  </a:lnTo>
                  <a:lnTo>
                    <a:pt x="2591" y="312"/>
                  </a:lnTo>
                  <a:lnTo>
                    <a:pt x="2281" y="415"/>
                  </a:lnTo>
                  <a:lnTo>
                    <a:pt x="1918" y="493"/>
                  </a:lnTo>
                  <a:lnTo>
                    <a:pt x="1529" y="519"/>
                  </a:lnTo>
                  <a:lnTo>
                    <a:pt x="1166" y="493"/>
                  </a:lnTo>
                  <a:lnTo>
                    <a:pt x="804" y="415"/>
                  </a:lnTo>
                  <a:lnTo>
                    <a:pt x="467" y="312"/>
                  </a:lnTo>
                  <a:lnTo>
                    <a:pt x="182" y="13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6" name="Google Shape;11996;p76"/>
            <p:cNvSpPr/>
            <p:nvPr/>
          </p:nvSpPr>
          <p:spPr>
            <a:xfrm>
              <a:off x="4877750" y="2065325"/>
              <a:ext cx="125050" cy="68675"/>
            </a:xfrm>
            <a:custGeom>
              <a:avLst/>
              <a:gdLst/>
              <a:ahLst/>
              <a:cxnLst/>
              <a:rect l="l" t="t" r="r" b="b"/>
              <a:pathLst>
                <a:path w="5002" h="2747" extrusionOk="0">
                  <a:moveTo>
                    <a:pt x="2410" y="0"/>
                  </a:moveTo>
                  <a:lnTo>
                    <a:pt x="2359" y="26"/>
                  </a:lnTo>
                  <a:lnTo>
                    <a:pt x="2229" y="104"/>
                  </a:lnTo>
                  <a:lnTo>
                    <a:pt x="2151" y="233"/>
                  </a:lnTo>
                  <a:lnTo>
                    <a:pt x="2125" y="311"/>
                  </a:lnTo>
                  <a:lnTo>
                    <a:pt x="2125" y="389"/>
                  </a:lnTo>
                  <a:lnTo>
                    <a:pt x="2125" y="1762"/>
                  </a:lnTo>
                  <a:lnTo>
                    <a:pt x="2100" y="1969"/>
                  </a:lnTo>
                  <a:lnTo>
                    <a:pt x="2048" y="2150"/>
                  </a:lnTo>
                  <a:lnTo>
                    <a:pt x="1115" y="2150"/>
                  </a:lnTo>
                  <a:lnTo>
                    <a:pt x="1193" y="2125"/>
                  </a:lnTo>
                  <a:lnTo>
                    <a:pt x="1270" y="2125"/>
                  </a:lnTo>
                  <a:lnTo>
                    <a:pt x="1400" y="2021"/>
                  </a:lnTo>
                  <a:lnTo>
                    <a:pt x="1478" y="1917"/>
                  </a:lnTo>
                  <a:lnTo>
                    <a:pt x="1504" y="1840"/>
                  </a:lnTo>
                  <a:lnTo>
                    <a:pt x="1504" y="1762"/>
                  </a:lnTo>
                  <a:lnTo>
                    <a:pt x="1504" y="466"/>
                  </a:lnTo>
                  <a:lnTo>
                    <a:pt x="1296" y="622"/>
                  </a:lnTo>
                  <a:lnTo>
                    <a:pt x="1115" y="777"/>
                  </a:lnTo>
                  <a:lnTo>
                    <a:pt x="960" y="959"/>
                  </a:lnTo>
                  <a:lnTo>
                    <a:pt x="804" y="1166"/>
                  </a:lnTo>
                  <a:lnTo>
                    <a:pt x="700" y="1399"/>
                  </a:lnTo>
                  <a:lnTo>
                    <a:pt x="597" y="1632"/>
                  </a:lnTo>
                  <a:lnTo>
                    <a:pt x="545" y="1891"/>
                  </a:lnTo>
                  <a:lnTo>
                    <a:pt x="545" y="2150"/>
                  </a:lnTo>
                  <a:lnTo>
                    <a:pt x="1" y="2150"/>
                  </a:lnTo>
                  <a:lnTo>
                    <a:pt x="1" y="2746"/>
                  </a:lnTo>
                  <a:lnTo>
                    <a:pt x="5001" y="2746"/>
                  </a:lnTo>
                  <a:lnTo>
                    <a:pt x="5001" y="2150"/>
                  </a:lnTo>
                  <a:lnTo>
                    <a:pt x="4457" y="2150"/>
                  </a:lnTo>
                  <a:lnTo>
                    <a:pt x="4457" y="1891"/>
                  </a:lnTo>
                  <a:lnTo>
                    <a:pt x="4380" y="1632"/>
                  </a:lnTo>
                  <a:lnTo>
                    <a:pt x="4302" y="1399"/>
                  </a:lnTo>
                  <a:lnTo>
                    <a:pt x="4198" y="1166"/>
                  </a:lnTo>
                  <a:lnTo>
                    <a:pt x="4043" y="959"/>
                  </a:lnTo>
                  <a:lnTo>
                    <a:pt x="3887" y="777"/>
                  </a:lnTo>
                  <a:lnTo>
                    <a:pt x="3706" y="622"/>
                  </a:lnTo>
                  <a:lnTo>
                    <a:pt x="3499" y="466"/>
                  </a:lnTo>
                  <a:lnTo>
                    <a:pt x="3499" y="1762"/>
                  </a:lnTo>
                  <a:lnTo>
                    <a:pt x="3499" y="1840"/>
                  </a:lnTo>
                  <a:lnTo>
                    <a:pt x="3525" y="1917"/>
                  </a:lnTo>
                  <a:lnTo>
                    <a:pt x="3602" y="2021"/>
                  </a:lnTo>
                  <a:lnTo>
                    <a:pt x="3732" y="2125"/>
                  </a:lnTo>
                  <a:lnTo>
                    <a:pt x="3810" y="2125"/>
                  </a:lnTo>
                  <a:lnTo>
                    <a:pt x="3887" y="2150"/>
                  </a:lnTo>
                  <a:lnTo>
                    <a:pt x="2955" y="2150"/>
                  </a:lnTo>
                  <a:lnTo>
                    <a:pt x="2903" y="1969"/>
                  </a:lnTo>
                  <a:lnTo>
                    <a:pt x="2877" y="1762"/>
                  </a:lnTo>
                  <a:lnTo>
                    <a:pt x="2877" y="389"/>
                  </a:lnTo>
                  <a:lnTo>
                    <a:pt x="2877" y="311"/>
                  </a:lnTo>
                  <a:lnTo>
                    <a:pt x="2851" y="233"/>
                  </a:lnTo>
                  <a:lnTo>
                    <a:pt x="2773" y="104"/>
                  </a:lnTo>
                  <a:lnTo>
                    <a:pt x="2644" y="26"/>
                  </a:lnTo>
                  <a:lnTo>
                    <a:pt x="256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97" name="Google Shape;11997;p76"/>
          <p:cNvGrpSpPr/>
          <p:nvPr/>
        </p:nvGrpSpPr>
        <p:grpSpPr>
          <a:xfrm>
            <a:off x="6347406" y="1989125"/>
            <a:ext cx="260400" cy="260400"/>
            <a:chOff x="5572125" y="2065325"/>
            <a:chExt cx="260400" cy="260400"/>
          </a:xfrm>
        </p:grpSpPr>
        <p:sp>
          <p:nvSpPr>
            <p:cNvPr id="11998" name="Google Shape;11998;p76"/>
            <p:cNvSpPr/>
            <p:nvPr/>
          </p:nvSpPr>
          <p:spPr>
            <a:xfrm>
              <a:off x="5666700" y="2168950"/>
              <a:ext cx="71275" cy="100425"/>
            </a:xfrm>
            <a:custGeom>
              <a:avLst/>
              <a:gdLst/>
              <a:ahLst/>
              <a:cxnLst/>
              <a:rect l="l" t="t" r="r" b="b"/>
              <a:pathLst>
                <a:path w="2851" h="4017" extrusionOk="0">
                  <a:moveTo>
                    <a:pt x="466" y="0"/>
                  </a:moveTo>
                  <a:lnTo>
                    <a:pt x="363" y="104"/>
                  </a:lnTo>
                  <a:lnTo>
                    <a:pt x="259" y="208"/>
                  </a:lnTo>
                  <a:lnTo>
                    <a:pt x="130" y="467"/>
                  </a:lnTo>
                  <a:lnTo>
                    <a:pt x="52" y="622"/>
                  </a:lnTo>
                  <a:lnTo>
                    <a:pt x="26" y="752"/>
                  </a:lnTo>
                  <a:lnTo>
                    <a:pt x="0" y="907"/>
                  </a:lnTo>
                  <a:lnTo>
                    <a:pt x="0" y="1063"/>
                  </a:lnTo>
                  <a:lnTo>
                    <a:pt x="0" y="1270"/>
                  </a:lnTo>
                  <a:lnTo>
                    <a:pt x="52" y="1477"/>
                  </a:lnTo>
                  <a:lnTo>
                    <a:pt x="130" y="1685"/>
                  </a:lnTo>
                  <a:lnTo>
                    <a:pt x="233" y="1866"/>
                  </a:lnTo>
                  <a:lnTo>
                    <a:pt x="363" y="2021"/>
                  </a:lnTo>
                  <a:lnTo>
                    <a:pt x="518" y="2177"/>
                  </a:lnTo>
                  <a:lnTo>
                    <a:pt x="700" y="2280"/>
                  </a:lnTo>
                  <a:lnTo>
                    <a:pt x="881" y="2384"/>
                  </a:lnTo>
                  <a:lnTo>
                    <a:pt x="1088" y="2462"/>
                  </a:lnTo>
                  <a:lnTo>
                    <a:pt x="1088" y="3990"/>
                  </a:lnTo>
                  <a:lnTo>
                    <a:pt x="1425" y="4016"/>
                  </a:lnTo>
                  <a:lnTo>
                    <a:pt x="1762" y="3990"/>
                  </a:lnTo>
                  <a:lnTo>
                    <a:pt x="1762" y="2462"/>
                  </a:lnTo>
                  <a:lnTo>
                    <a:pt x="1969" y="2384"/>
                  </a:lnTo>
                  <a:lnTo>
                    <a:pt x="2151" y="2280"/>
                  </a:lnTo>
                  <a:lnTo>
                    <a:pt x="2332" y="2177"/>
                  </a:lnTo>
                  <a:lnTo>
                    <a:pt x="2487" y="2021"/>
                  </a:lnTo>
                  <a:lnTo>
                    <a:pt x="2617" y="1866"/>
                  </a:lnTo>
                  <a:lnTo>
                    <a:pt x="2721" y="1685"/>
                  </a:lnTo>
                  <a:lnTo>
                    <a:pt x="2798" y="1477"/>
                  </a:lnTo>
                  <a:lnTo>
                    <a:pt x="2824" y="1270"/>
                  </a:lnTo>
                  <a:lnTo>
                    <a:pt x="2850" y="1063"/>
                  </a:lnTo>
                  <a:lnTo>
                    <a:pt x="2850" y="907"/>
                  </a:lnTo>
                  <a:lnTo>
                    <a:pt x="2824" y="752"/>
                  </a:lnTo>
                  <a:lnTo>
                    <a:pt x="2772" y="622"/>
                  </a:lnTo>
                  <a:lnTo>
                    <a:pt x="2721" y="467"/>
                  </a:lnTo>
                  <a:lnTo>
                    <a:pt x="2565" y="208"/>
                  </a:lnTo>
                  <a:lnTo>
                    <a:pt x="2487" y="104"/>
                  </a:lnTo>
                  <a:lnTo>
                    <a:pt x="2384" y="0"/>
                  </a:lnTo>
                  <a:lnTo>
                    <a:pt x="2384" y="1244"/>
                  </a:lnTo>
                  <a:lnTo>
                    <a:pt x="1425" y="1710"/>
                  </a:lnTo>
                  <a:lnTo>
                    <a:pt x="466" y="1244"/>
                  </a:lnTo>
                  <a:lnTo>
                    <a:pt x="46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9" name="Google Shape;11999;p76"/>
            <p:cNvSpPr/>
            <p:nvPr/>
          </p:nvSpPr>
          <p:spPr>
            <a:xfrm>
              <a:off x="5628475" y="2121675"/>
              <a:ext cx="147700" cy="143800"/>
            </a:xfrm>
            <a:custGeom>
              <a:avLst/>
              <a:gdLst/>
              <a:ahLst/>
              <a:cxnLst/>
              <a:rect l="l" t="t" r="r" b="b"/>
              <a:pathLst>
                <a:path w="5908" h="5752" extrusionOk="0">
                  <a:moveTo>
                    <a:pt x="2954" y="0"/>
                  </a:moveTo>
                  <a:lnTo>
                    <a:pt x="2643" y="26"/>
                  </a:lnTo>
                  <a:lnTo>
                    <a:pt x="2358" y="52"/>
                  </a:lnTo>
                  <a:lnTo>
                    <a:pt x="2073" y="130"/>
                  </a:lnTo>
                  <a:lnTo>
                    <a:pt x="1814" y="233"/>
                  </a:lnTo>
                  <a:lnTo>
                    <a:pt x="1555" y="363"/>
                  </a:lnTo>
                  <a:lnTo>
                    <a:pt x="1296" y="518"/>
                  </a:lnTo>
                  <a:lnTo>
                    <a:pt x="1063" y="674"/>
                  </a:lnTo>
                  <a:lnTo>
                    <a:pt x="855" y="855"/>
                  </a:lnTo>
                  <a:lnTo>
                    <a:pt x="674" y="1088"/>
                  </a:lnTo>
                  <a:lnTo>
                    <a:pt x="493" y="1296"/>
                  </a:lnTo>
                  <a:lnTo>
                    <a:pt x="363" y="1555"/>
                  </a:lnTo>
                  <a:lnTo>
                    <a:pt x="234" y="1814"/>
                  </a:lnTo>
                  <a:lnTo>
                    <a:pt x="130" y="2073"/>
                  </a:lnTo>
                  <a:lnTo>
                    <a:pt x="52" y="2358"/>
                  </a:lnTo>
                  <a:lnTo>
                    <a:pt x="26" y="2643"/>
                  </a:lnTo>
                  <a:lnTo>
                    <a:pt x="0" y="2954"/>
                  </a:lnTo>
                  <a:lnTo>
                    <a:pt x="0" y="3187"/>
                  </a:lnTo>
                  <a:lnTo>
                    <a:pt x="26" y="3420"/>
                  </a:lnTo>
                  <a:lnTo>
                    <a:pt x="78" y="3653"/>
                  </a:lnTo>
                  <a:lnTo>
                    <a:pt x="156" y="3886"/>
                  </a:lnTo>
                  <a:lnTo>
                    <a:pt x="234" y="4094"/>
                  </a:lnTo>
                  <a:lnTo>
                    <a:pt x="337" y="4301"/>
                  </a:lnTo>
                  <a:lnTo>
                    <a:pt x="441" y="4508"/>
                  </a:lnTo>
                  <a:lnTo>
                    <a:pt x="570" y="4690"/>
                  </a:lnTo>
                  <a:lnTo>
                    <a:pt x="700" y="4871"/>
                  </a:lnTo>
                  <a:lnTo>
                    <a:pt x="855" y="5026"/>
                  </a:lnTo>
                  <a:lnTo>
                    <a:pt x="1011" y="5182"/>
                  </a:lnTo>
                  <a:lnTo>
                    <a:pt x="1192" y="5311"/>
                  </a:lnTo>
                  <a:lnTo>
                    <a:pt x="1374" y="5441"/>
                  </a:lnTo>
                  <a:lnTo>
                    <a:pt x="1581" y="5570"/>
                  </a:lnTo>
                  <a:lnTo>
                    <a:pt x="1788" y="5674"/>
                  </a:lnTo>
                  <a:lnTo>
                    <a:pt x="1995" y="5752"/>
                  </a:lnTo>
                  <a:lnTo>
                    <a:pt x="1995" y="4767"/>
                  </a:lnTo>
                  <a:lnTo>
                    <a:pt x="1762" y="4612"/>
                  </a:lnTo>
                  <a:lnTo>
                    <a:pt x="1555" y="4431"/>
                  </a:lnTo>
                  <a:lnTo>
                    <a:pt x="1348" y="4223"/>
                  </a:lnTo>
                  <a:lnTo>
                    <a:pt x="1192" y="4016"/>
                  </a:lnTo>
                  <a:lnTo>
                    <a:pt x="1089" y="3757"/>
                  </a:lnTo>
                  <a:lnTo>
                    <a:pt x="985" y="3498"/>
                  </a:lnTo>
                  <a:lnTo>
                    <a:pt x="933" y="3239"/>
                  </a:lnTo>
                  <a:lnTo>
                    <a:pt x="907" y="2954"/>
                  </a:lnTo>
                  <a:lnTo>
                    <a:pt x="933" y="2643"/>
                  </a:lnTo>
                  <a:lnTo>
                    <a:pt x="1011" y="2358"/>
                  </a:lnTo>
                  <a:lnTo>
                    <a:pt x="1115" y="2073"/>
                  </a:lnTo>
                  <a:lnTo>
                    <a:pt x="1270" y="1814"/>
                  </a:lnTo>
                  <a:lnTo>
                    <a:pt x="1451" y="1581"/>
                  </a:lnTo>
                  <a:lnTo>
                    <a:pt x="1659" y="1373"/>
                  </a:lnTo>
                  <a:lnTo>
                    <a:pt x="1918" y="1192"/>
                  </a:lnTo>
                  <a:lnTo>
                    <a:pt x="2177" y="1062"/>
                  </a:lnTo>
                  <a:lnTo>
                    <a:pt x="2617" y="881"/>
                  </a:lnTo>
                  <a:lnTo>
                    <a:pt x="2617" y="2746"/>
                  </a:lnTo>
                  <a:lnTo>
                    <a:pt x="2954" y="2928"/>
                  </a:lnTo>
                  <a:lnTo>
                    <a:pt x="3291" y="2746"/>
                  </a:lnTo>
                  <a:lnTo>
                    <a:pt x="3291" y="881"/>
                  </a:lnTo>
                  <a:lnTo>
                    <a:pt x="3705" y="1062"/>
                  </a:lnTo>
                  <a:lnTo>
                    <a:pt x="3990" y="1192"/>
                  </a:lnTo>
                  <a:lnTo>
                    <a:pt x="4250" y="1373"/>
                  </a:lnTo>
                  <a:lnTo>
                    <a:pt x="4457" y="1581"/>
                  </a:lnTo>
                  <a:lnTo>
                    <a:pt x="4638" y="1814"/>
                  </a:lnTo>
                  <a:lnTo>
                    <a:pt x="4794" y="2073"/>
                  </a:lnTo>
                  <a:lnTo>
                    <a:pt x="4897" y="2358"/>
                  </a:lnTo>
                  <a:lnTo>
                    <a:pt x="4975" y="2643"/>
                  </a:lnTo>
                  <a:lnTo>
                    <a:pt x="5001" y="2954"/>
                  </a:lnTo>
                  <a:lnTo>
                    <a:pt x="4975" y="3239"/>
                  </a:lnTo>
                  <a:lnTo>
                    <a:pt x="4923" y="3498"/>
                  </a:lnTo>
                  <a:lnTo>
                    <a:pt x="4820" y="3757"/>
                  </a:lnTo>
                  <a:lnTo>
                    <a:pt x="4690" y="4016"/>
                  </a:lnTo>
                  <a:lnTo>
                    <a:pt x="4535" y="4223"/>
                  </a:lnTo>
                  <a:lnTo>
                    <a:pt x="4353" y="4431"/>
                  </a:lnTo>
                  <a:lnTo>
                    <a:pt x="4146" y="4612"/>
                  </a:lnTo>
                  <a:lnTo>
                    <a:pt x="3913" y="4767"/>
                  </a:lnTo>
                  <a:lnTo>
                    <a:pt x="3913" y="5752"/>
                  </a:lnTo>
                  <a:lnTo>
                    <a:pt x="4120" y="5674"/>
                  </a:lnTo>
                  <a:lnTo>
                    <a:pt x="4327" y="5570"/>
                  </a:lnTo>
                  <a:lnTo>
                    <a:pt x="4535" y="5441"/>
                  </a:lnTo>
                  <a:lnTo>
                    <a:pt x="4716" y="5311"/>
                  </a:lnTo>
                  <a:lnTo>
                    <a:pt x="4897" y="5182"/>
                  </a:lnTo>
                  <a:lnTo>
                    <a:pt x="5053" y="5026"/>
                  </a:lnTo>
                  <a:lnTo>
                    <a:pt x="5208" y="4871"/>
                  </a:lnTo>
                  <a:lnTo>
                    <a:pt x="5338" y="4690"/>
                  </a:lnTo>
                  <a:lnTo>
                    <a:pt x="5467" y="4508"/>
                  </a:lnTo>
                  <a:lnTo>
                    <a:pt x="5571" y="4301"/>
                  </a:lnTo>
                  <a:lnTo>
                    <a:pt x="5674" y="4094"/>
                  </a:lnTo>
                  <a:lnTo>
                    <a:pt x="5752" y="3886"/>
                  </a:lnTo>
                  <a:lnTo>
                    <a:pt x="5830" y="3653"/>
                  </a:lnTo>
                  <a:lnTo>
                    <a:pt x="5856" y="3420"/>
                  </a:lnTo>
                  <a:lnTo>
                    <a:pt x="5882" y="3187"/>
                  </a:lnTo>
                  <a:lnTo>
                    <a:pt x="5908" y="2954"/>
                  </a:lnTo>
                  <a:lnTo>
                    <a:pt x="5882" y="2643"/>
                  </a:lnTo>
                  <a:lnTo>
                    <a:pt x="5830" y="2358"/>
                  </a:lnTo>
                  <a:lnTo>
                    <a:pt x="5778" y="2073"/>
                  </a:lnTo>
                  <a:lnTo>
                    <a:pt x="5674" y="1814"/>
                  </a:lnTo>
                  <a:lnTo>
                    <a:pt x="5545" y="1555"/>
                  </a:lnTo>
                  <a:lnTo>
                    <a:pt x="5389" y="1296"/>
                  </a:lnTo>
                  <a:lnTo>
                    <a:pt x="5234" y="1088"/>
                  </a:lnTo>
                  <a:lnTo>
                    <a:pt x="5027" y="855"/>
                  </a:lnTo>
                  <a:lnTo>
                    <a:pt x="4820" y="674"/>
                  </a:lnTo>
                  <a:lnTo>
                    <a:pt x="4612" y="518"/>
                  </a:lnTo>
                  <a:lnTo>
                    <a:pt x="4353" y="363"/>
                  </a:lnTo>
                  <a:lnTo>
                    <a:pt x="4094" y="233"/>
                  </a:lnTo>
                  <a:lnTo>
                    <a:pt x="3835" y="130"/>
                  </a:lnTo>
                  <a:lnTo>
                    <a:pt x="3550" y="52"/>
                  </a:lnTo>
                  <a:lnTo>
                    <a:pt x="3265" y="26"/>
                  </a:lnTo>
                  <a:lnTo>
                    <a:pt x="29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0" name="Google Shape;12000;p76"/>
            <p:cNvSpPr/>
            <p:nvPr/>
          </p:nvSpPr>
          <p:spPr>
            <a:xfrm>
              <a:off x="5572125" y="2065325"/>
              <a:ext cx="260400" cy="260400"/>
            </a:xfrm>
            <a:custGeom>
              <a:avLst/>
              <a:gdLst/>
              <a:ahLst/>
              <a:cxnLst/>
              <a:rect l="l" t="t" r="r" b="b"/>
              <a:pathLst>
                <a:path w="10416" h="10416" extrusionOk="0">
                  <a:moveTo>
                    <a:pt x="5208" y="1632"/>
                  </a:moveTo>
                  <a:lnTo>
                    <a:pt x="5571" y="1658"/>
                  </a:lnTo>
                  <a:lnTo>
                    <a:pt x="5934" y="1710"/>
                  </a:lnTo>
                  <a:lnTo>
                    <a:pt x="6270" y="1814"/>
                  </a:lnTo>
                  <a:lnTo>
                    <a:pt x="6581" y="1917"/>
                  </a:lnTo>
                  <a:lnTo>
                    <a:pt x="6892" y="2073"/>
                  </a:lnTo>
                  <a:lnTo>
                    <a:pt x="7203" y="2254"/>
                  </a:lnTo>
                  <a:lnTo>
                    <a:pt x="7462" y="2461"/>
                  </a:lnTo>
                  <a:lnTo>
                    <a:pt x="7721" y="2695"/>
                  </a:lnTo>
                  <a:lnTo>
                    <a:pt x="7954" y="2954"/>
                  </a:lnTo>
                  <a:lnTo>
                    <a:pt x="8162" y="3213"/>
                  </a:lnTo>
                  <a:lnTo>
                    <a:pt x="8343" y="3498"/>
                  </a:lnTo>
                  <a:lnTo>
                    <a:pt x="8498" y="3835"/>
                  </a:lnTo>
                  <a:lnTo>
                    <a:pt x="8602" y="4145"/>
                  </a:lnTo>
                  <a:lnTo>
                    <a:pt x="8706" y="4482"/>
                  </a:lnTo>
                  <a:lnTo>
                    <a:pt x="8758" y="4845"/>
                  </a:lnTo>
                  <a:lnTo>
                    <a:pt x="8758" y="5208"/>
                  </a:lnTo>
                  <a:lnTo>
                    <a:pt x="8758" y="5570"/>
                  </a:lnTo>
                  <a:lnTo>
                    <a:pt x="8706" y="5933"/>
                  </a:lnTo>
                  <a:lnTo>
                    <a:pt x="8602" y="6270"/>
                  </a:lnTo>
                  <a:lnTo>
                    <a:pt x="8498" y="6581"/>
                  </a:lnTo>
                  <a:lnTo>
                    <a:pt x="8343" y="6892"/>
                  </a:lnTo>
                  <a:lnTo>
                    <a:pt x="8162" y="7203"/>
                  </a:lnTo>
                  <a:lnTo>
                    <a:pt x="7954" y="7462"/>
                  </a:lnTo>
                  <a:lnTo>
                    <a:pt x="7721" y="7721"/>
                  </a:lnTo>
                  <a:lnTo>
                    <a:pt x="7462" y="7954"/>
                  </a:lnTo>
                  <a:lnTo>
                    <a:pt x="7203" y="8161"/>
                  </a:lnTo>
                  <a:lnTo>
                    <a:pt x="6892" y="8343"/>
                  </a:lnTo>
                  <a:lnTo>
                    <a:pt x="6581" y="8498"/>
                  </a:lnTo>
                  <a:lnTo>
                    <a:pt x="6270" y="8602"/>
                  </a:lnTo>
                  <a:lnTo>
                    <a:pt x="5934" y="8705"/>
                  </a:lnTo>
                  <a:lnTo>
                    <a:pt x="5571" y="8757"/>
                  </a:lnTo>
                  <a:lnTo>
                    <a:pt x="4845" y="8757"/>
                  </a:lnTo>
                  <a:lnTo>
                    <a:pt x="4483" y="8705"/>
                  </a:lnTo>
                  <a:lnTo>
                    <a:pt x="4146" y="8602"/>
                  </a:lnTo>
                  <a:lnTo>
                    <a:pt x="3809" y="8498"/>
                  </a:lnTo>
                  <a:lnTo>
                    <a:pt x="3498" y="8343"/>
                  </a:lnTo>
                  <a:lnTo>
                    <a:pt x="3213" y="8161"/>
                  </a:lnTo>
                  <a:lnTo>
                    <a:pt x="2928" y="7954"/>
                  </a:lnTo>
                  <a:lnTo>
                    <a:pt x="2695" y="7721"/>
                  </a:lnTo>
                  <a:lnTo>
                    <a:pt x="2462" y="7462"/>
                  </a:lnTo>
                  <a:lnTo>
                    <a:pt x="2254" y="7203"/>
                  </a:lnTo>
                  <a:lnTo>
                    <a:pt x="2073" y="6892"/>
                  </a:lnTo>
                  <a:lnTo>
                    <a:pt x="1918" y="6581"/>
                  </a:lnTo>
                  <a:lnTo>
                    <a:pt x="1814" y="6270"/>
                  </a:lnTo>
                  <a:lnTo>
                    <a:pt x="1710" y="5933"/>
                  </a:lnTo>
                  <a:lnTo>
                    <a:pt x="1659" y="5570"/>
                  </a:lnTo>
                  <a:lnTo>
                    <a:pt x="1633" y="5208"/>
                  </a:lnTo>
                  <a:lnTo>
                    <a:pt x="1659" y="4845"/>
                  </a:lnTo>
                  <a:lnTo>
                    <a:pt x="1710" y="4482"/>
                  </a:lnTo>
                  <a:lnTo>
                    <a:pt x="1814" y="4145"/>
                  </a:lnTo>
                  <a:lnTo>
                    <a:pt x="1918" y="3835"/>
                  </a:lnTo>
                  <a:lnTo>
                    <a:pt x="2073" y="3498"/>
                  </a:lnTo>
                  <a:lnTo>
                    <a:pt x="2254" y="3213"/>
                  </a:lnTo>
                  <a:lnTo>
                    <a:pt x="2462" y="2954"/>
                  </a:lnTo>
                  <a:lnTo>
                    <a:pt x="2695" y="2695"/>
                  </a:lnTo>
                  <a:lnTo>
                    <a:pt x="2928" y="2461"/>
                  </a:lnTo>
                  <a:lnTo>
                    <a:pt x="3213" y="2254"/>
                  </a:lnTo>
                  <a:lnTo>
                    <a:pt x="3498" y="2073"/>
                  </a:lnTo>
                  <a:lnTo>
                    <a:pt x="3809" y="1917"/>
                  </a:lnTo>
                  <a:lnTo>
                    <a:pt x="4146" y="1814"/>
                  </a:lnTo>
                  <a:lnTo>
                    <a:pt x="4483" y="1710"/>
                  </a:lnTo>
                  <a:lnTo>
                    <a:pt x="4845" y="1658"/>
                  </a:lnTo>
                  <a:lnTo>
                    <a:pt x="5208" y="1632"/>
                  </a:lnTo>
                  <a:close/>
                  <a:moveTo>
                    <a:pt x="4224" y="0"/>
                  </a:moveTo>
                  <a:lnTo>
                    <a:pt x="4172" y="751"/>
                  </a:lnTo>
                  <a:lnTo>
                    <a:pt x="3809" y="855"/>
                  </a:lnTo>
                  <a:lnTo>
                    <a:pt x="3446" y="985"/>
                  </a:lnTo>
                  <a:lnTo>
                    <a:pt x="3109" y="1166"/>
                  </a:lnTo>
                  <a:lnTo>
                    <a:pt x="2773" y="1347"/>
                  </a:lnTo>
                  <a:lnTo>
                    <a:pt x="2203" y="829"/>
                  </a:lnTo>
                  <a:lnTo>
                    <a:pt x="829" y="2202"/>
                  </a:lnTo>
                  <a:lnTo>
                    <a:pt x="1348" y="2798"/>
                  </a:lnTo>
                  <a:lnTo>
                    <a:pt x="1166" y="3109"/>
                  </a:lnTo>
                  <a:lnTo>
                    <a:pt x="985" y="3446"/>
                  </a:lnTo>
                  <a:lnTo>
                    <a:pt x="855" y="3809"/>
                  </a:lnTo>
                  <a:lnTo>
                    <a:pt x="752" y="4197"/>
                  </a:lnTo>
                  <a:lnTo>
                    <a:pt x="0" y="4223"/>
                  </a:lnTo>
                  <a:lnTo>
                    <a:pt x="0" y="6192"/>
                  </a:lnTo>
                  <a:lnTo>
                    <a:pt x="752" y="6218"/>
                  </a:lnTo>
                  <a:lnTo>
                    <a:pt x="855" y="6607"/>
                  </a:lnTo>
                  <a:lnTo>
                    <a:pt x="985" y="6970"/>
                  </a:lnTo>
                  <a:lnTo>
                    <a:pt x="1166" y="7306"/>
                  </a:lnTo>
                  <a:lnTo>
                    <a:pt x="1348" y="7617"/>
                  </a:lnTo>
                  <a:lnTo>
                    <a:pt x="829" y="8213"/>
                  </a:lnTo>
                  <a:lnTo>
                    <a:pt x="2203" y="9586"/>
                  </a:lnTo>
                  <a:lnTo>
                    <a:pt x="2773" y="9068"/>
                  </a:lnTo>
                  <a:lnTo>
                    <a:pt x="3109" y="9249"/>
                  </a:lnTo>
                  <a:lnTo>
                    <a:pt x="3446" y="9431"/>
                  </a:lnTo>
                  <a:lnTo>
                    <a:pt x="3809" y="9560"/>
                  </a:lnTo>
                  <a:lnTo>
                    <a:pt x="4172" y="9664"/>
                  </a:lnTo>
                  <a:lnTo>
                    <a:pt x="4224" y="10415"/>
                  </a:lnTo>
                  <a:lnTo>
                    <a:pt x="6193" y="10415"/>
                  </a:lnTo>
                  <a:lnTo>
                    <a:pt x="6219" y="9664"/>
                  </a:lnTo>
                  <a:lnTo>
                    <a:pt x="6607" y="9560"/>
                  </a:lnTo>
                  <a:lnTo>
                    <a:pt x="6944" y="9431"/>
                  </a:lnTo>
                  <a:lnTo>
                    <a:pt x="7307" y="9249"/>
                  </a:lnTo>
                  <a:lnTo>
                    <a:pt x="7618" y="9068"/>
                  </a:lnTo>
                  <a:lnTo>
                    <a:pt x="8188" y="9586"/>
                  </a:lnTo>
                  <a:lnTo>
                    <a:pt x="9587" y="8213"/>
                  </a:lnTo>
                  <a:lnTo>
                    <a:pt x="9068" y="7617"/>
                  </a:lnTo>
                  <a:lnTo>
                    <a:pt x="9250" y="7306"/>
                  </a:lnTo>
                  <a:lnTo>
                    <a:pt x="9405" y="6970"/>
                  </a:lnTo>
                  <a:lnTo>
                    <a:pt x="9561" y="6607"/>
                  </a:lnTo>
                  <a:lnTo>
                    <a:pt x="9638" y="6218"/>
                  </a:lnTo>
                  <a:lnTo>
                    <a:pt x="10416" y="6192"/>
                  </a:lnTo>
                  <a:lnTo>
                    <a:pt x="10416" y="4223"/>
                  </a:lnTo>
                  <a:lnTo>
                    <a:pt x="9638" y="4197"/>
                  </a:lnTo>
                  <a:lnTo>
                    <a:pt x="9561" y="3809"/>
                  </a:lnTo>
                  <a:lnTo>
                    <a:pt x="9405" y="3446"/>
                  </a:lnTo>
                  <a:lnTo>
                    <a:pt x="9250" y="3109"/>
                  </a:lnTo>
                  <a:lnTo>
                    <a:pt x="9068" y="2798"/>
                  </a:lnTo>
                  <a:lnTo>
                    <a:pt x="9587" y="2202"/>
                  </a:lnTo>
                  <a:lnTo>
                    <a:pt x="8188" y="829"/>
                  </a:lnTo>
                  <a:lnTo>
                    <a:pt x="7618" y="1347"/>
                  </a:lnTo>
                  <a:lnTo>
                    <a:pt x="7307" y="1166"/>
                  </a:lnTo>
                  <a:lnTo>
                    <a:pt x="6944" y="985"/>
                  </a:lnTo>
                  <a:lnTo>
                    <a:pt x="6607" y="855"/>
                  </a:lnTo>
                  <a:lnTo>
                    <a:pt x="6219" y="751"/>
                  </a:lnTo>
                  <a:lnTo>
                    <a:pt x="619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01" name="Google Shape;12001;p76"/>
          <p:cNvGrpSpPr/>
          <p:nvPr/>
        </p:nvGrpSpPr>
        <p:grpSpPr>
          <a:xfrm>
            <a:off x="7115931" y="1989125"/>
            <a:ext cx="260400" cy="260400"/>
            <a:chOff x="6333850" y="2065325"/>
            <a:chExt cx="260400" cy="260400"/>
          </a:xfrm>
        </p:grpSpPr>
        <p:sp>
          <p:nvSpPr>
            <p:cNvPr id="12002" name="Google Shape;12002;p76"/>
            <p:cNvSpPr/>
            <p:nvPr/>
          </p:nvSpPr>
          <p:spPr>
            <a:xfrm>
              <a:off x="6333850" y="2136575"/>
              <a:ext cx="260400" cy="20100"/>
            </a:xfrm>
            <a:custGeom>
              <a:avLst/>
              <a:gdLst/>
              <a:ahLst/>
              <a:cxnLst/>
              <a:rect l="l" t="t" r="r" b="b"/>
              <a:pathLst>
                <a:path w="10416" h="804" extrusionOk="0">
                  <a:moveTo>
                    <a:pt x="0" y="0"/>
                  </a:moveTo>
                  <a:lnTo>
                    <a:pt x="0" y="803"/>
                  </a:lnTo>
                  <a:lnTo>
                    <a:pt x="10416" y="803"/>
                  </a:lnTo>
                  <a:lnTo>
                    <a:pt x="1041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3" name="Google Shape;12003;p76"/>
            <p:cNvSpPr/>
            <p:nvPr/>
          </p:nvSpPr>
          <p:spPr>
            <a:xfrm>
              <a:off x="6363000" y="2282950"/>
              <a:ext cx="42775" cy="42775"/>
            </a:xfrm>
            <a:custGeom>
              <a:avLst/>
              <a:gdLst/>
              <a:ahLst/>
              <a:cxnLst/>
              <a:rect l="l" t="t" r="r" b="b"/>
              <a:pathLst>
                <a:path w="1711" h="1711" extrusionOk="0">
                  <a:moveTo>
                    <a:pt x="855" y="0"/>
                  </a:moveTo>
                  <a:lnTo>
                    <a:pt x="700" y="26"/>
                  </a:lnTo>
                  <a:lnTo>
                    <a:pt x="544" y="78"/>
                  </a:lnTo>
                  <a:lnTo>
                    <a:pt x="389" y="156"/>
                  </a:lnTo>
                  <a:lnTo>
                    <a:pt x="259" y="259"/>
                  </a:lnTo>
                  <a:lnTo>
                    <a:pt x="130" y="389"/>
                  </a:lnTo>
                  <a:lnTo>
                    <a:pt x="52" y="544"/>
                  </a:lnTo>
                  <a:lnTo>
                    <a:pt x="26" y="700"/>
                  </a:lnTo>
                  <a:lnTo>
                    <a:pt x="0" y="855"/>
                  </a:lnTo>
                  <a:lnTo>
                    <a:pt x="26" y="1011"/>
                  </a:lnTo>
                  <a:lnTo>
                    <a:pt x="52" y="1192"/>
                  </a:lnTo>
                  <a:lnTo>
                    <a:pt x="130" y="1322"/>
                  </a:lnTo>
                  <a:lnTo>
                    <a:pt x="259" y="1451"/>
                  </a:lnTo>
                  <a:lnTo>
                    <a:pt x="389" y="1581"/>
                  </a:lnTo>
                  <a:lnTo>
                    <a:pt x="544" y="1659"/>
                  </a:lnTo>
                  <a:lnTo>
                    <a:pt x="700" y="1684"/>
                  </a:lnTo>
                  <a:lnTo>
                    <a:pt x="855" y="1710"/>
                  </a:lnTo>
                  <a:lnTo>
                    <a:pt x="1011" y="1684"/>
                  </a:lnTo>
                  <a:lnTo>
                    <a:pt x="1166" y="1659"/>
                  </a:lnTo>
                  <a:lnTo>
                    <a:pt x="1322" y="1581"/>
                  </a:lnTo>
                  <a:lnTo>
                    <a:pt x="1451" y="1451"/>
                  </a:lnTo>
                  <a:lnTo>
                    <a:pt x="1555" y="1322"/>
                  </a:lnTo>
                  <a:lnTo>
                    <a:pt x="1632" y="1192"/>
                  </a:lnTo>
                  <a:lnTo>
                    <a:pt x="1684" y="1011"/>
                  </a:lnTo>
                  <a:lnTo>
                    <a:pt x="1710" y="855"/>
                  </a:lnTo>
                  <a:lnTo>
                    <a:pt x="1684" y="700"/>
                  </a:lnTo>
                  <a:lnTo>
                    <a:pt x="1632" y="544"/>
                  </a:lnTo>
                  <a:lnTo>
                    <a:pt x="1555" y="389"/>
                  </a:lnTo>
                  <a:lnTo>
                    <a:pt x="1451" y="259"/>
                  </a:lnTo>
                  <a:lnTo>
                    <a:pt x="1322" y="156"/>
                  </a:lnTo>
                  <a:lnTo>
                    <a:pt x="1166" y="78"/>
                  </a:lnTo>
                  <a:lnTo>
                    <a:pt x="1011" y="26"/>
                  </a:lnTo>
                  <a:lnTo>
                    <a:pt x="85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4" name="Google Shape;12004;p76"/>
            <p:cNvSpPr/>
            <p:nvPr/>
          </p:nvSpPr>
          <p:spPr>
            <a:xfrm>
              <a:off x="6358450" y="2065325"/>
              <a:ext cx="211850" cy="55725"/>
            </a:xfrm>
            <a:custGeom>
              <a:avLst/>
              <a:gdLst/>
              <a:ahLst/>
              <a:cxnLst/>
              <a:rect l="l" t="t" r="r" b="b"/>
              <a:pathLst>
                <a:path w="8474" h="2229" extrusionOk="0">
                  <a:moveTo>
                    <a:pt x="3265" y="0"/>
                  </a:moveTo>
                  <a:lnTo>
                    <a:pt x="1814" y="1295"/>
                  </a:lnTo>
                  <a:lnTo>
                    <a:pt x="649" y="1295"/>
                  </a:lnTo>
                  <a:lnTo>
                    <a:pt x="1" y="1943"/>
                  </a:lnTo>
                  <a:lnTo>
                    <a:pt x="1" y="2228"/>
                  </a:lnTo>
                  <a:lnTo>
                    <a:pt x="8473" y="2228"/>
                  </a:lnTo>
                  <a:lnTo>
                    <a:pt x="8473" y="1943"/>
                  </a:lnTo>
                  <a:lnTo>
                    <a:pt x="7825" y="1295"/>
                  </a:lnTo>
                  <a:lnTo>
                    <a:pt x="7152" y="1295"/>
                  </a:lnTo>
                  <a:lnTo>
                    <a:pt x="6504" y="648"/>
                  </a:lnTo>
                  <a:lnTo>
                    <a:pt x="5209" y="648"/>
                  </a:lnTo>
                  <a:lnTo>
                    <a:pt x="456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5" name="Google Shape;12005;p76"/>
            <p:cNvSpPr/>
            <p:nvPr/>
          </p:nvSpPr>
          <p:spPr>
            <a:xfrm>
              <a:off x="6350050" y="2172175"/>
              <a:ext cx="228000" cy="130875"/>
            </a:xfrm>
            <a:custGeom>
              <a:avLst/>
              <a:gdLst/>
              <a:ahLst/>
              <a:cxnLst/>
              <a:rect l="l" t="t" r="r" b="b"/>
              <a:pathLst>
                <a:path w="9120" h="5235" extrusionOk="0">
                  <a:moveTo>
                    <a:pt x="1606" y="675"/>
                  </a:moveTo>
                  <a:lnTo>
                    <a:pt x="1606" y="3265"/>
                  </a:lnTo>
                  <a:lnTo>
                    <a:pt x="1010" y="3265"/>
                  </a:lnTo>
                  <a:lnTo>
                    <a:pt x="1010" y="675"/>
                  </a:lnTo>
                  <a:close/>
                  <a:moveTo>
                    <a:pt x="2928" y="675"/>
                  </a:moveTo>
                  <a:lnTo>
                    <a:pt x="2928" y="3265"/>
                  </a:lnTo>
                  <a:lnTo>
                    <a:pt x="2306" y="3265"/>
                  </a:lnTo>
                  <a:lnTo>
                    <a:pt x="2306" y="675"/>
                  </a:lnTo>
                  <a:close/>
                  <a:moveTo>
                    <a:pt x="4223" y="675"/>
                  </a:moveTo>
                  <a:lnTo>
                    <a:pt x="4223" y="3265"/>
                  </a:lnTo>
                  <a:lnTo>
                    <a:pt x="3601" y="3265"/>
                  </a:lnTo>
                  <a:lnTo>
                    <a:pt x="3601" y="675"/>
                  </a:lnTo>
                  <a:close/>
                  <a:moveTo>
                    <a:pt x="5519" y="675"/>
                  </a:moveTo>
                  <a:lnTo>
                    <a:pt x="5519" y="3265"/>
                  </a:lnTo>
                  <a:lnTo>
                    <a:pt x="4923" y="3265"/>
                  </a:lnTo>
                  <a:lnTo>
                    <a:pt x="4923" y="675"/>
                  </a:lnTo>
                  <a:close/>
                  <a:moveTo>
                    <a:pt x="6814" y="675"/>
                  </a:moveTo>
                  <a:lnTo>
                    <a:pt x="6814" y="3265"/>
                  </a:lnTo>
                  <a:lnTo>
                    <a:pt x="6218" y="3265"/>
                  </a:lnTo>
                  <a:lnTo>
                    <a:pt x="6218" y="675"/>
                  </a:lnTo>
                  <a:close/>
                  <a:moveTo>
                    <a:pt x="8135" y="675"/>
                  </a:moveTo>
                  <a:lnTo>
                    <a:pt x="8135" y="3265"/>
                  </a:lnTo>
                  <a:lnTo>
                    <a:pt x="7514" y="3265"/>
                  </a:lnTo>
                  <a:lnTo>
                    <a:pt x="7514" y="675"/>
                  </a:lnTo>
                  <a:close/>
                  <a:moveTo>
                    <a:pt x="0" y="1"/>
                  </a:moveTo>
                  <a:lnTo>
                    <a:pt x="0" y="2955"/>
                  </a:lnTo>
                  <a:lnTo>
                    <a:pt x="570" y="4069"/>
                  </a:lnTo>
                  <a:lnTo>
                    <a:pt x="751" y="3965"/>
                  </a:lnTo>
                  <a:lnTo>
                    <a:pt x="959" y="3887"/>
                  </a:lnTo>
                  <a:lnTo>
                    <a:pt x="1166" y="3835"/>
                  </a:lnTo>
                  <a:lnTo>
                    <a:pt x="1373" y="3835"/>
                  </a:lnTo>
                  <a:lnTo>
                    <a:pt x="1658" y="3861"/>
                  </a:lnTo>
                  <a:lnTo>
                    <a:pt x="1917" y="3939"/>
                  </a:lnTo>
                  <a:lnTo>
                    <a:pt x="2176" y="4069"/>
                  </a:lnTo>
                  <a:lnTo>
                    <a:pt x="2384" y="4224"/>
                  </a:lnTo>
                  <a:lnTo>
                    <a:pt x="2565" y="4431"/>
                  </a:lnTo>
                  <a:lnTo>
                    <a:pt x="2695" y="4690"/>
                  </a:lnTo>
                  <a:lnTo>
                    <a:pt x="2798" y="4950"/>
                  </a:lnTo>
                  <a:lnTo>
                    <a:pt x="2824" y="5235"/>
                  </a:lnTo>
                  <a:lnTo>
                    <a:pt x="3342" y="5235"/>
                  </a:lnTo>
                  <a:lnTo>
                    <a:pt x="3835" y="4250"/>
                  </a:lnTo>
                  <a:lnTo>
                    <a:pt x="5311" y="4250"/>
                  </a:lnTo>
                  <a:lnTo>
                    <a:pt x="5804" y="5235"/>
                  </a:lnTo>
                  <a:lnTo>
                    <a:pt x="6296" y="5235"/>
                  </a:lnTo>
                  <a:lnTo>
                    <a:pt x="6348" y="4950"/>
                  </a:lnTo>
                  <a:lnTo>
                    <a:pt x="6425" y="4690"/>
                  </a:lnTo>
                  <a:lnTo>
                    <a:pt x="6581" y="4431"/>
                  </a:lnTo>
                  <a:lnTo>
                    <a:pt x="6762" y="4224"/>
                  </a:lnTo>
                  <a:lnTo>
                    <a:pt x="6970" y="4069"/>
                  </a:lnTo>
                  <a:lnTo>
                    <a:pt x="7203" y="3939"/>
                  </a:lnTo>
                  <a:lnTo>
                    <a:pt x="7488" y="3861"/>
                  </a:lnTo>
                  <a:lnTo>
                    <a:pt x="7773" y="3835"/>
                  </a:lnTo>
                  <a:lnTo>
                    <a:pt x="7980" y="3835"/>
                  </a:lnTo>
                  <a:lnTo>
                    <a:pt x="8187" y="3887"/>
                  </a:lnTo>
                  <a:lnTo>
                    <a:pt x="8395" y="3965"/>
                  </a:lnTo>
                  <a:lnTo>
                    <a:pt x="8576" y="4069"/>
                  </a:lnTo>
                  <a:lnTo>
                    <a:pt x="9120" y="2955"/>
                  </a:lnTo>
                  <a:lnTo>
                    <a:pt x="912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6" name="Google Shape;12006;p76"/>
            <p:cNvSpPr/>
            <p:nvPr/>
          </p:nvSpPr>
          <p:spPr>
            <a:xfrm>
              <a:off x="6522975" y="2282950"/>
              <a:ext cx="42775" cy="42775"/>
            </a:xfrm>
            <a:custGeom>
              <a:avLst/>
              <a:gdLst/>
              <a:ahLst/>
              <a:cxnLst/>
              <a:rect l="l" t="t" r="r" b="b"/>
              <a:pathLst>
                <a:path w="1711" h="1711" extrusionOk="0">
                  <a:moveTo>
                    <a:pt x="830" y="0"/>
                  </a:moveTo>
                  <a:lnTo>
                    <a:pt x="648" y="26"/>
                  </a:lnTo>
                  <a:lnTo>
                    <a:pt x="493" y="78"/>
                  </a:lnTo>
                  <a:lnTo>
                    <a:pt x="363" y="156"/>
                  </a:lnTo>
                  <a:lnTo>
                    <a:pt x="234" y="285"/>
                  </a:lnTo>
                  <a:lnTo>
                    <a:pt x="130" y="415"/>
                  </a:lnTo>
                  <a:lnTo>
                    <a:pt x="53" y="570"/>
                  </a:lnTo>
                  <a:lnTo>
                    <a:pt x="1" y="726"/>
                  </a:lnTo>
                  <a:lnTo>
                    <a:pt x="1" y="881"/>
                  </a:lnTo>
                  <a:lnTo>
                    <a:pt x="27" y="1063"/>
                  </a:lnTo>
                  <a:lnTo>
                    <a:pt x="78" y="1218"/>
                  </a:lnTo>
                  <a:lnTo>
                    <a:pt x="156" y="1348"/>
                  </a:lnTo>
                  <a:lnTo>
                    <a:pt x="260" y="1477"/>
                  </a:lnTo>
                  <a:lnTo>
                    <a:pt x="415" y="1581"/>
                  </a:lnTo>
                  <a:lnTo>
                    <a:pt x="571" y="1659"/>
                  </a:lnTo>
                  <a:lnTo>
                    <a:pt x="726" y="1710"/>
                  </a:lnTo>
                  <a:lnTo>
                    <a:pt x="882" y="1710"/>
                  </a:lnTo>
                  <a:lnTo>
                    <a:pt x="1037" y="1684"/>
                  </a:lnTo>
                  <a:lnTo>
                    <a:pt x="1193" y="1633"/>
                  </a:lnTo>
                  <a:lnTo>
                    <a:pt x="1348" y="1555"/>
                  </a:lnTo>
                  <a:lnTo>
                    <a:pt x="1478" y="1451"/>
                  </a:lnTo>
                  <a:lnTo>
                    <a:pt x="1581" y="1296"/>
                  </a:lnTo>
                  <a:lnTo>
                    <a:pt x="1659" y="1140"/>
                  </a:lnTo>
                  <a:lnTo>
                    <a:pt x="1685" y="985"/>
                  </a:lnTo>
                  <a:lnTo>
                    <a:pt x="1711" y="829"/>
                  </a:lnTo>
                  <a:lnTo>
                    <a:pt x="1685" y="674"/>
                  </a:lnTo>
                  <a:lnTo>
                    <a:pt x="1633" y="519"/>
                  </a:lnTo>
                  <a:lnTo>
                    <a:pt x="1555" y="363"/>
                  </a:lnTo>
                  <a:lnTo>
                    <a:pt x="1426" y="234"/>
                  </a:lnTo>
                  <a:lnTo>
                    <a:pt x="1296" y="130"/>
                  </a:lnTo>
                  <a:lnTo>
                    <a:pt x="1141" y="52"/>
                  </a:lnTo>
                  <a:lnTo>
                    <a:pt x="985" y="26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007" name="Google Shape;12007;p76"/>
          <p:cNvSpPr/>
          <p:nvPr/>
        </p:nvSpPr>
        <p:spPr>
          <a:xfrm>
            <a:off x="7905169" y="1989125"/>
            <a:ext cx="183975" cy="260400"/>
          </a:xfrm>
          <a:custGeom>
            <a:avLst/>
            <a:gdLst/>
            <a:ahLst/>
            <a:cxnLst/>
            <a:rect l="l" t="t" r="r" b="b"/>
            <a:pathLst>
              <a:path w="7359" h="10416" extrusionOk="0">
                <a:moveTo>
                  <a:pt x="2410" y="1840"/>
                </a:moveTo>
                <a:lnTo>
                  <a:pt x="2359" y="2461"/>
                </a:lnTo>
                <a:lnTo>
                  <a:pt x="1970" y="2461"/>
                </a:lnTo>
                <a:lnTo>
                  <a:pt x="1685" y="1840"/>
                </a:lnTo>
                <a:close/>
                <a:moveTo>
                  <a:pt x="4328" y="1840"/>
                </a:moveTo>
                <a:lnTo>
                  <a:pt x="4379" y="2461"/>
                </a:lnTo>
                <a:lnTo>
                  <a:pt x="2980" y="2461"/>
                </a:lnTo>
                <a:lnTo>
                  <a:pt x="3032" y="1840"/>
                </a:lnTo>
                <a:close/>
                <a:moveTo>
                  <a:pt x="5623" y="1840"/>
                </a:moveTo>
                <a:lnTo>
                  <a:pt x="5312" y="2461"/>
                </a:lnTo>
                <a:lnTo>
                  <a:pt x="4975" y="2461"/>
                </a:lnTo>
                <a:lnTo>
                  <a:pt x="4923" y="1840"/>
                </a:lnTo>
                <a:close/>
                <a:moveTo>
                  <a:pt x="4431" y="3057"/>
                </a:moveTo>
                <a:lnTo>
                  <a:pt x="4483" y="3679"/>
                </a:lnTo>
                <a:lnTo>
                  <a:pt x="2851" y="3679"/>
                </a:lnTo>
                <a:lnTo>
                  <a:pt x="2903" y="3057"/>
                </a:lnTo>
                <a:close/>
                <a:moveTo>
                  <a:pt x="2177" y="4275"/>
                </a:moveTo>
                <a:lnTo>
                  <a:pt x="2125" y="4897"/>
                </a:lnTo>
                <a:lnTo>
                  <a:pt x="1659" y="4897"/>
                </a:lnTo>
                <a:lnTo>
                  <a:pt x="1400" y="4275"/>
                </a:lnTo>
                <a:close/>
                <a:moveTo>
                  <a:pt x="4561" y="4275"/>
                </a:moveTo>
                <a:lnTo>
                  <a:pt x="4613" y="4897"/>
                </a:lnTo>
                <a:lnTo>
                  <a:pt x="2747" y="4897"/>
                </a:lnTo>
                <a:lnTo>
                  <a:pt x="2799" y="4275"/>
                </a:lnTo>
                <a:close/>
                <a:moveTo>
                  <a:pt x="5934" y="4275"/>
                </a:moveTo>
                <a:lnTo>
                  <a:pt x="5623" y="4897"/>
                </a:lnTo>
                <a:lnTo>
                  <a:pt x="5234" y="4897"/>
                </a:lnTo>
                <a:lnTo>
                  <a:pt x="5157" y="4275"/>
                </a:lnTo>
                <a:close/>
                <a:moveTo>
                  <a:pt x="4587" y="5519"/>
                </a:moveTo>
                <a:lnTo>
                  <a:pt x="3680" y="6140"/>
                </a:lnTo>
                <a:lnTo>
                  <a:pt x="2747" y="5519"/>
                </a:lnTo>
                <a:close/>
                <a:moveTo>
                  <a:pt x="2618" y="6166"/>
                </a:moveTo>
                <a:lnTo>
                  <a:pt x="3110" y="6503"/>
                </a:lnTo>
                <a:lnTo>
                  <a:pt x="2540" y="6892"/>
                </a:lnTo>
                <a:lnTo>
                  <a:pt x="2618" y="6166"/>
                </a:lnTo>
                <a:close/>
                <a:moveTo>
                  <a:pt x="4716" y="6166"/>
                </a:moveTo>
                <a:lnTo>
                  <a:pt x="4794" y="6892"/>
                </a:lnTo>
                <a:lnTo>
                  <a:pt x="4224" y="6503"/>
                </a:lnTo>
                <a:lnTo>
                  <a:pt x="4716" y="6166"/>
                </a:lnTo>
                <a:close/>
                <a:moveTo>
                  <a:pt x="3680" y="6866"/>
                </a:moveTo>
                <a:lnTo>
                  <a:pt x="4613" y="7488"/>
                </a:lnTo>
                <a:lnTo>
                  <a:pt x="3680" y="8161"/>
                </a:lnTo>
                <a:lnTo>
                  <a:pt x="2721" y="7488"/>
                </a:lnTo>
                <a:lnTo>
                  <a:pt x="3680" y="6866"/>
                </a:lnTo>
                <a:close/>
                <a:moveTo>
                  <a:pt x="2436" y="8058"/>
                </a:moveTo>
                <a:lnTo>
                  <a:pt x="3136" y="8550"/>
                </a:lnTo>
                <a:lnTo>
                  <a:pt x="2333" y="9120"/>
                </a:lnTo>
                <a:lnTo>
                  <a:pt x="2436" y="8058"/>
                </a:lnTo>
                <a:close/>
                <a:moveTo>
                  <a:pt x="4898" y="8058"/>
                </a:moveTo>
                <a:lnTo>
                  <a:pt x="5001" y="9120"/>
                </a:lnTo>
                <a:lnTo>
                  <a:pt x="4198" y="8550"/>
                </a:lnTo>
                <a:lnTo>
                  <a:pt x="4898" y="8058"/>
                </a:lnTo>
                <a:close/>
                <a:moveTo>
                  <a:pt x="3680" y="8913"/>
                </a:moveTo>
                <a:lnTo>
                  <a:pt x="4949" y="9819"/>
                </a:lnTo>
                <a:lnTo>
                  <a:pt x="2410" y="9819"/>
                </a:lnTo>
                <a:lnTo>
                  <a:pt x="3680" y="8913"/>
                </a:lnTo>
                <a:close/>
                <a:moveTo>
                  <a:pt x="3188" y="0"/>
                </a:moveTo>
                <a:lnTo>
                  <a:pt x="2566" y="1218"/>
                </a:lnTo>
                <a:lnTo>
                  <a:pt x="312" y="1218"/>
                </a:lnTo>
                <a:lnTo>
                  <a:pt x="312" y="2150"/>
                </a:lnTo>
                <a:lnTo>
                  <a:pt x="908" y="2150"/>
                </a:lnTo>
                <a:lnTo>
                  <a:pt x="908" y="1840"/>
                </a:lnTo>
                <a:lnTo>
                  <a:pt x="1011" y="1840"/>
                </a:lnTo>
                <a:lnTo>
                  <a:pt x="1581" y="3057"/>
                </a:lnTo>
                <a:lnTo>
                  <a:pt x="2307" y="3057"/>
                </a:lnTo>
                <a:lnTo>
                  <a:pt x="2229" y="3679"/>
                </a:lnTo>
                <a:lnTo>
                  <a:pt x="1" y="3679"/>
                </a:lnTo>
                <a:lnTo>
                  <a:pt x="1" y="4586"/>
                </a:lnTo>
                <a:lnTo>
                  <a:pt x="597" y="4586"/>
                </a:lnTo>
                <a:lnTo>
                  <a:pt x="597" y="4275"/>
                </a:lnTo>
                <a:lnTo>
                  <a:pt x="726" y="4275"/>
                </a:lnTo>
                <a:lnTo>
                  <a:pt x="1270" y="5519"/>
                </a:lnTo>
                <a:lnTo>
                  <a:pt x="2074" y="5519"/>
                </a:lnTo>
                <a:lnTo>
                  <a:pt x="1659" y="9819"/>
                </a:lnTo>
                <a:lnTo>
                  <a:pt x="1" y="9819"/>
                </a:lnTo>
                <a:lnTo>
                  <a:pt x="1" y="10415"/>
                </a:lnTo>
                <a:lnTo>
                  <a:pt x="7359" y="10415"/>
                </a:lnTo>
                <a:lnTo>
                  <a:pt x="7359" y="9819"/>
                </a:lnTo>
                <a:lnTo>
                  <a:pt x="5701" y="9819"/>
                </a:lnTo>
                <a:lnTo>
                  <a:pt x="5286" y="5519"/>
                </a:lnTo>
                <a:lnTo>
                  <a:pt x="6012" y="5519"/>
                </a:lnTo>
                <a:lnTo>
                  <a:pt x="6633" y="4275"/>
                </a:lnTo>
                <a:lnTo>
                  <a:pt x="6737" y="4275"/>
                </a:lnTo>
                <a:lnTo>
                  <a:pt x="6737" y="4586"/>
                </a:lnTo>
                <a:lnTo>
                  <a:pt x="7359" y="4586"/>
                </a:lnTo>
                <a:lnTo>
                  <a:pt x="7359" y="3679"/>
                </a:lnTo>
                <a:lnTo>
                  <a:pt x="5105" y="3679"/>
                </a:lnTo>
                <a:lnTo>
                  <a:pt x="5053" y="3057"/>
                </a:lnTo>
                <a:lnTo>
                  <a:pt x="5701" y="3057"/>
                </a:lnTo>
                <a:lnTo>
                  <a:pt x="6323" y="1840"/>
                </a:lnTo>
                <a:lnTo>
                  <a:pt x="6426" y="1840"/>
                </a:lnTo>
                <a:lnTo>
                  <a:pt x="6426" y="2150"/>
                </a:lnTo>
                <a:lnTo>
                  <a:pt x="7048" y="2150"/>
                </a:lnTo>
                <a:lnTo>
                  <a:pt x="7048" y="1218"/>
                </a:lnTo>
                <a:lnTo>
                  <a:pt x="4794" y="1218"/>
                </a:lnTo>
                <a:lnTo>
                  <a:pt x="417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08" name="Google Shape;12008;p76"/>
          <p:cNvSpPr/>
          <p:nvPr/>
        </p:nvSpPr>
        <p:spPr>
          <a:xfrm>
            <a:off x="1039969" y="2650425"/>
            <a:ext cx="214400" cy="260425"/>
          </a:xfrm>
          <a:custGeom>
            <a:avLst/>
            <a:gdLst/>
            <a:ahLst/>
            <a:cxnLst/>
            <a:rect l="l" t="t" r="r" b="b"/>
            <a:pathLst>
              <a:path w="8576" h="10417" extrusionOk="0">
                <a:moveTo>
                  <a:pt x="3990" y="2436"/>
                </a:moveTo>
                <a:lnTo>
                  <a:pt x="3990" y="3343"/>
                </a:lnTo>
                <a:lnTo>
                  <a:pt x="2695" y="2592"/>
                </a:lnTo>
                <a:lnTo>
                  <a:pt x="2695" y="2436"/>
                </a:lnTo>
                <a:close/>
                <a:moveTo>
                  <a:pt x="5856" y="2436"/>
                </a:moveTo>
                <a:lnTo>
                  <a:pt x="5881" y="2592"/>
                </a:lnTo>
                <a:lnTo>
                  <a:pt x="4586" y="3343"/>
                </a:lnTo>
                <a:lnTo>
                  <a:pt x="4586" y="2436"/>
                </a:lnTo>
                <a:close/>
                <a:moveTo>
                  <a:pt x="2591" y="3240"/>
                </a:moveTo>
                <a:lnTo>
                  <a:pt x="3679" y="3861"/>
                </a:lnTo>
                <a:lnTo>
                  <a:pt x="2358" y="4613"/>
                </a:lnTo>
                <a:lnTo>
                  <a:pt x="2591" y="3240"/>
                </a:lnTo>
                <a:close/>
                <a:moveTo>
                  <a:pt x="5985" y="3240"/>
                </a:moveTo>
                <a:lnTo>
                  <a:pt x="6192" y="4613"/>
                </a:lnTo>
                <a:lnTo>
                  <a:pt x="4897" y="3861"/>
                </a:lnTo>
                <a:lnTo>
                  <a:pt x="5985" y="3240"/>
                </a:lnTo>
                <a:close/>
                <a:moveTo>
                  <a:pt x="3990" y="4405"/>
                </a:moveTo>
                <a:lnTo>
                  <a:pt x="3990" y="5623"/>
                </a:lnTo>
                <a:lnTo>
                  <a:pt x="2695" y="5131"/>
                </a:lnTo>
                <a:lnTo>
                  <a:pt x="3990" y="4405"/>
                </a:lnTo>
                <a:close/>
                <a:moveTo>
                  <a:pt x="4586" y="4405"/>
                </a:moveTo>
                <a:lnTo>
                  <a:pt x="5881" y="5131"/>
                </a:lnTo>
                <a:lnTo>
                  <a:pt x="4586" y="5623"/>
                </a:lnTo>
                <a:lnTo>
                  <a:pt x="4586" y="4405"/>
                </a:lnTo>
                <a:close/>
                <a:moveTo>
                  <a:pt x="2228" y="5623"/>
                </a:moveTo>
                <a:lnTo>
                  <a:pt x="3420" y="6064"/>
                </a:lnTo>
                <a:lnTo>
                  <a:pt x="2073" y="6582"/>
                </a:lnTo>
                <a:lnTo>
                  <a:pt x="2073" y="6582"/>
                </a:lnTo>
                <a:lnTo>
                  <a:pt x="2228" y="5623"/>
                </a:lnTo>
                <a:close/>
                <a:moveTo>
                  <a:pt x="6348" y="5623"/>
                </a:moveTo>
                <a:lnTo>
                  <a:pt x="6503" y="6582"/>
                </a:lnTo>
                <a:lnTo>
                  <a:pt x="6503" y="6582"/>
                </a:lnTo>
                <a:lnTo>
                  <a:pt x="5156" y="6064"/>
                </a:lnTo>
                <a:lnTo>
                  <a:pt x="6348" y="5623"/>
                </a:lnTo>
                <a:close/>
                <a:moveTo>
                  <a:pt x="3990" y="6504"/>
                </a:moveTo>
                <a:lnTo>
                  <a:pt x="3990" y="7722"/>
                </a:lnTo>
                <a:lnTo>
                  <a:pt x="2487" y="7074"/>
                </a:lnTo>
                <a:lnTo>
                  <a:pt x="3990" y="6504"/>
                </a:lnTo>
                <a:close/>
                <a:moveTo>
                  <a:pt x="4586" y="6504"/>
                </a:moveTo>
                <a:lnTo>
                  <a:pt x="6063" y="7074"/>
                </a:lnTo>
                <a:lnTo>
                  <a:pt x="4586" y="7722"/>
                </a:lnTo>
                <a:lnTo>
                  <a:pt x="4586" y="6504"/>
                </a:lnTo>
                <a:close/>
                <a:moveTo>
                  <a:pt x="1917" y="7489"/>
                </a:moveTo>
                <a:lnTo>
                  <a:pt x="3524" y="8188"/>
                </a:lnTo>
                <a:lnTo>
                  <a:pt x="1710" y="8991"/>
                </a:lnTo>
                <a:lnTo>
                  <a:pt x="1917" y="7489"/>
                </a:lnTo>
                <a:close/>
                <a:moveTo>
                  <a:pt x="6633" y="7489"/>
                </a:moveTo>
                <a:lnTo>
                  <a:pt x="6866" y="8991"/>
                </a:lnTo>
                <a:lnTo>
                  <a:pt x="5052" y="8188"/>
                </a:lnTo>
                <a:lnTo>
                  <a:pt x="6633" y="7489"/>
                </a:lnTo>
                <a:close/>
                <a:moveTo>
                  <a:pt x="3990" y="8654"/>
                </a:moveTo>
                <a:lnTo>
                  <a:pt x="3990" y="9794"/>
                </a:lnTo>
                <a:lnTo>
                  <a:pt x="1581" y="9794"/>
                </a:lnTo>
                <a:lnTo>
                  <a:pt x="1581" y="9717"/>
                </a:lnTo>
                <a:lnTo>
                  <a:pt x="3990" y="8654"/>
                </a:lnTo>
                <a:close/>
                <a:moveTo>
                  <a:pt x="4586" y="8654"/>
                </a:moveTo>
                <a:lnTo>
                  <a:pt x="6970" y="9717"/>
                </a:lnTo>
                <a:lnTo>
                  <a:pt x="6996" y="9794"/>
                </a:lnTo>
                <a:lnTo>
                  <a:pt x="4586" y="9794"/>
                </a:lnTo>
                <a:lnTo>
                  <a:pt x="4586" y="8654"/>
                </a:lnTo>
                <a:close/>
                <a:moveTo>
                  <a:pt x="3990" y="1"/>
                </a:moveTo>
                <a:lnTo>
                  <a:pt x="3990" y="597"/>
                </a:lnTo>
                <a:lnTo>
                  <a:pt x="2746" y="597"/>
                </a:lnTo>
                <a:lnTo>
                  <a:pt x="2746" y="1840"/>
                </a:lnTo>
                <a:lnTo>
                  <a:pt x="2176" y="1840"/>
                </a:lnTo>
                <a:lnTo>
                  <a:pt x="959" y="9794"/>
                </a:lnTo>
                <a:lnTo>
                  <a:pt x="0" y="9794"/>
                </a:lnTo>
                <a:lnTo>
                  <a:pt x="0" y="10416"/>
                </a:lnTo>
                <a:lnTo>
                  <a:pt x="8576" y="10416"/>
                </a:lnTo>
                <a:lnTo>
                  <a:pt x="8576" y="9794"/>
                </a:lnTo>
                <a:lnTo>
                  <a:pt x="7617" y="9794"/>
                </a:lnTo>
                <a:lnTo>
                  <a:pt x="6374" y="1840"/>
                </a:lnTo>
                <a:lnTo>
                  <a:pt x="5804" y="1840"/>
                </a:lnTo>
                <a:lnTo>
                  <a:pt x="5804" y="597"/>
                </a:lnTo>
                <a:lnTo>
                  <a:pt x="4586" y="597"/>
                </a:lnTo>
                <a:lnTo>
                  <a:pt x="4586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009" name="Google Shape;12009;p76"/>
          <p:cNvGrpSpPr/>
          <p:nvPr/>
        </p:nvGrpSpPr>
        <p:grpSpPr>
          <a:xfrm>
            <a:off x="1807831" y="2650425"/>
            <a:ext cx="195625" cy="260425"/>
            <a:chOff x="1040650" y="2726625"/>
            <a:chExt cx="195625" cy="260425"/>
          </a:xfrm>
        </p:grpSpPr>
        <p:sp>
          <p:nvSpPr>
            <p:cNvPr id="12010" name="Google Shape;12010;p76"/>
            <p:cNvSpPr/>
            <p:nvPr/>
          </p:nvSpPr>
          <p:spPr>
            <a:xfrm>
              <a:off x="1121600" y="2803075"/>
              <a:ext cx="33725" cy="46000"/>
            </a:xfrm>
            <a:custGeom>
              <a:avLst/>
              <a:gdLst/>
              <a:ahLst/>
              <a:cxnLst/>
              <a:rect l="l" t="t" r="r" b="b"/>
              <a:pathLst>
                <a:path w="1349" h="1840" extrusionOk="0">
                  <a:moveTo>
                    <a:pt x="674" y="0"/>
                  </a:moveTo>
                  <a:lnTo>
                    <a:pt x="441" y="337"/>
                  </a:lnTo>
                  <a:lnTo>
                    <a:pt x="208" y="674"/>
                  </a:lnTo>
                  <a:lnTo>
                    <a:pt x="79" y="959"/>
                  </a:lnTo>
                  <a:lnTo>
                    <a:pt x="27" y="1088"/>
                  </a:lnTo>
                  <a:lnTo>
                    <a:pt x="1" y="1166"/>
                  </a:lnTo>
                  <a:lnTo>
                    <a:pt x="27" y="1296"/>
                  </a:lnTo>
                  <a:lnTo>
                    <a:pt x="79" y="1425"/>
                  </a:lnTo>
                  <a:lnTo>
                    <a:pt x="130" y="1555"/>
                  </a:lnTo>
                  <a:lnTo>
                    <a:pt x="208" y="1632"/>
                  </a:lnTo>
                  <a:lnTo>
                    <a:pt x="312" y="1736"/>
                  </a:lnTo>
                  <a:lnTo>
                    <a:pt x="415" y="1788"/>
                  </a:lnTo>
                  <a:lnTo>
                    <a:pt x="545" y="1840"/>
                  </a:lnTo>
                  <a:lnTo>
                    <a:pt x="830" y="1840"/>
                  </a:lnTo>
                  <a:lnTo>
                    <a:pt x="959" y="1788"/>
                  </a:lnTo>
                  <a:lnTo>
                    <a:pt x="1063" y="1736"/>
                  </a:lnTo>
                  <a:lnTo>
                    <a:pt x="1167" y="1632"/>
                  </a:lnTo>
                  <a:lnTo>
                    <a:pt x="1244" y="1555"/>
                  </a:lnTo>
                  <a:lnTo>
                    <a:pt x="1296" y="1425"/>
                  </a:lnTo>
                  <a:lnTo>
                    <a:pt x="1348" y="1296"/>
                  </a:lnTo>
                  <a:lnTo>
                    <a:pt x="1348" y="1166"/>
                  </a:lnTo>
                  <a:lnTo>
                    <a:pt x="1348" y="1088"/>
                  </a:lnTo>
                  <a:lnTo>
                    <a:pt x="1296" y="959"/>
                  </a:lnTo>
                  <a:lnTo>
                    <a:pt x="1167" y="674"/>
                  </a:lnTo>
                  <a:lnTo>
                    <a:pt x="934" y="337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1" name="Google Shape;12011;p76"/>
            <p:cNvSpPr/>
            <p:nvPr/>
          </p:nvSpPr>
          <p:spPr>
            <a:xfrm>
              <a:off x="1081450" y="2766800"/>
              <a:ext cx="114675" cy="114675"/>
            </a:xfrm>
            <a:custGeom>
              <a:avLst/>
              <a:gdLst/>
              <a:ahLst/>
              <a:cxnLst/>
              <a:rect l="l" t="t" r="r" b="b"/>
              <a:pathLst>
                <a:path w="4587" h="4587" extrusionOk="0">
                  <a:moveTo>
                    <a:pt x="2280" y="544"/>
                  </a:moveTo>
                  <a:lnTo>
                    <a:pt x="2514" y="778"/>
                  </a:lnTo>
                  <a:lnTo>
                    <a:pt x="2695" y="985"/>
                  </a:lnTo>
                  <a:lnTo>
                    <a:pt x="3032" y="1425"/>
                  </a:lnTo>
                  <a:lnTo>
                    <a:pt x="3265" y="1788"/>
                  </a:lnTo>
                  <a:lnTo>
                    <a:pt x="3446" y="2099"/>
                  </a:lnTo>
                  <a:lnTo>
                    <a:pt x="3550" y="2384"/>
                  </a:lnTo>
                  <a:lnTo>
                    <a:pt x="3576" y="2617"/>
                  </a:lnTo>
                  <a:lnTo>
                    <a:pt x="3550" y="2876"/>
                  </a:lnTo>
                  <a:lnTo>
                    <a:pt x="3472" y="3109"/>
                  </a:lnTo>
                  <a:lnTo>
                    <a:pt x="3343" y="3343"/>
                  </a:lnTo>
                  <a:lnTo>
                    <a:pt x="3187" y="3524"/>
                  </a:lnTo>
                  <a:lnTo>
                    <a:pt x="3006" y="3679"/>
                  </a:lnTo>
                  <a:lnTo>
                    <a:pt x="2799" y="3809"/>
                  </a:lnTo>
                  <a:lnTo>
                    <a:pt x="2540" y="3887"/>
                  </a:lnTo>
                  <a:lnTo>
                    <a:pt x="2280" y="3913"/>
                  </a:lnTo>
                  <a:lnTo>
                    <a:pt x="2021" y="3887"/>
                  </a:lnTo>
                  <a:lnTo>
                    <a:pt x="1788" y="3809"/>
                  </a:lnTo>
                  <a:lnTo>
                    <a:pt x="1581" y="3679"/>
                  </a:lnTo>
                  <a:lnTo>
                    <a:pt x="1374" y="3524"/>
                  </a:lnTo>
                  <a:lnTo>
                    <a:pt x="1218" y="3343"/>
                  </a:lnTo>
                  <a:lnTo>
                    <a:pt x="1115" y="3109"/>
                  </a:lnTo>
                  <a:lnTo>
                    <a:pt x="1037" y="2876"/>
                  </a:lnTo>
                  <a:lnTo>
                    <a:pt x="1011" y="2617"/>
                  </a:lnTo>
                  <a:lnTo>
                    <a:pt x="1037" y="2384"/>
                  </a:lnTo>
                  <a:lnTo>
                    <a:pt x="1140" y="2099"/>
                  </a:lnTo>
                  <a:lnTo>
                    <a:pt x="1322" y="1788"/>
                  </a:lnTo>
                  <a:lnTo>
                    <a:pt x="1555" y="1425"/>
                  </a:lnTo>
                  <a:lnTo>
                    <a:pt x="1892" y="985"/>
                  </a:lnTo>
                  <a:lnTo>
                    <a:pt x="2073" y="778"/>
                  </a:lnTo>
                  <a:lnTo>
                    <a:pt x="2280" y="544"/>
                  </a:lnTo>
                  <a:close/>
                  <a:moveTo>
                    <a:pt x="2047" y="0"/>
                  </a:moveTo>
                  <a:lnTo>
                    <a:pt x="1840" y="52"/>
                  </a:lnTo>
                  <a:lnTo>
                    <a:pt x="1607" y="104"/>
                  </a:lnTo>
                  <a:lnTo>
                    <a:pt x="1400" y="182"/>
                  </a:lnTo>
                  <a:lnTo>
                    <a:pt x="1192" y="259"/>
                  </a:lnTo>
                  <a:lnTo>
                    <a:pt x="1011" y="389"/>
                  </a:lnTo>
                  <a:lnTo>
                    <a:pt x="830" y="518"/>
                  </a:lnTo>
                  <a:lnTo>
                    <a:pt x="674" y="674"/>
                  </a:lnTo>
                  <a:lnTo>
                    <a:pt x="519" y="829"/>
                  </a:lnTo>
                  <a:lnTo>
                    <a:pt x="389" y="1011"/>
                  </a:lnTo>
                  <a:lnTo>
                    <a:pt x="260" y="1192"/>
                  </a:lnTo>
                  <a:lnTo>
                    <a:pt x="182" y="1399"/>
                  </a:lnTo>
                  <a:lnTo>
                    <a:pt x="104" y="1607"/>
                  </a:lnTo>
                  <a:lnTo>
                    <a:pt x="26" y="1840"/>
                  </a:lnTo>
                  <a:lnTo>
                    <a:pt x="0" y="2073"/>
                  </a:lnTo>
                  <a:lnTo>
                    <a:pt x="0" y="2306"/>
                  </a:lnTo>
                  <a:lnTo>
                    <a:pt x="0" y="2539"/>
                  </a:lnTo>
                  <a:lnTo>
                    <a:pt x="26" y="2747"/>
                  </a:lnTo>
                  <a:lnTo>
                    <a:pt x="104" y="2980"/>
                  </a:lnTo>
                  <a:lnTo>
                    <a:pt x="182" y="3187"/>
                  </a:lnTo>
                  <a:lnTo>
                    <a:pt x="260" y="3394"/>
                  </a:lnTo>
                  <a:lnTo>
                    <a:pt x="389" y="3576"/>
                  </a:lnTo>
                  <a:lnTo>
                    <a:pt x="519" y="3757"/>
                  </a:lnTo>
                  <a:lnTo>
                    <a:pt x="674" y="3913"/>
                  </a:lnTo>
                  <a:lnTo>
                    <a:pt x="830" y="4068"/>
                  </a:lnTo>
                  <a:lnTo>
                    <a:pt x="1011" y="4197"/>
                  </a:lnTo>
                  <a:lnTo>
                    <a:pt x="1192" y="4327"/>
                  </a:lnTo>
                  <a:lnTo>
                    <a:pt x="1400" y="4405"/>
                  </a:lnTo>
                  <a:lnTo>
                    <a:pt x="1607" y="4482"/>
                  </a:lnTo>
                  <a:lnTo>
                    <a:pt x="1840" y="4560"/>
                  </a:lnTo>
                  <a:lnTo>
                    <a:pt x="2047" y="4586"/>
                  </a:lnTo>
                  <a:lnTo>
                    <a:pt x="2514" y="4586"/>
                  </a:lnTo>
                  <a:lnTo>
                    <a:pt x="2747" y="4560"/>
                  </a:lnTo>
                  <a:lnTo>
                    <a:pt x="2980" y="4482"/>
                  </a:lnTo>
                  <a:lnTo>
                    <a:pt x="3187" y="4405"/>
                  </a:lnTo>
                  <a:lnTo>
                    <a:pt x="3395" y="4327"/>
                  </a:lnTo>
                  <a:lnTo>
                    <a:pt x="3576" y="4197"/>
                  </a:lnTo>
                  <a:lnTo>
                    <a:pt x="3757" y="4068"/>
                  </a:lnTo>
                  <a:lnTo>
                    <a:pt x="3913" y="3913"/>
                  </a:lnTo>
                  <a:lnTo>
                    <a:pt x="4068" y="3757"/>
                  </a:lnTo>
                  <a:lnTo>
                    <a:pt x="4198" y="3576"/>
                  </a:lnTo>
                  <a:lnTo>
                    <a:pt x="4327" y="3394"/>
                  </a:lnTo>
                  <a:lnTo>
                    <a:pt x="4405" y="3187"/>
                  </a:lnTo>
                  <a:lnTo>
                    <a:pt x="4483" y="2980"/>
                  </a:lnTo>
                  <a:lnTo>
                    <a:pt x="4535" y="2747"/>
                  </a:lnTo>
                  <a:lnTo>
                    <a:pt x="4586" y="2539"/>
                  </a:lnTo>
                  <a:lnTo>
                    <a:pt x="4586" y="2306"/>
                  </a:lnTo>
                  <a:lnTo>
                    <a:pt x="4586" y="2073"/>
                  </a:lnTo>
                  <a:lnTo>
                    <a:pt x="4535" y="1840"/>
                  </a:lnTo>
                  <a:lnTo>
                    <a:pt x="4483" y="1607"/>
                  </a:lnTo>
                  <a:lnTo>
                    <a:pt x="4405" y="1399"/>
                  </a:lnTo>
                  <a:lnTo>
                    <a:pt x="4327" y="1192"/>
                  </a:lnTo>
                  <a:lnTo>
                    <a:pt x="4198" y="1011"/>
                  </a:lnTo>
                  <a:lnTo>
                    <a:pt x="4068" y="829"/>
                  </a:lnTo>
                  <a:lnTo>
                    <a:pt x="3913" y="674"/>
                  </a:lnTo>
                  <a:lnTo>
                    <a:pt x="3757" y="518"/>
                  </a:lnTo>
                  <a:lnTo>
                    <a:pt x="3576" y="389"/>
                  </a:lnTo>
                  <a:lnTo>
                    <a:pt x="3395" y="259"/>
                  </a:lnTo>
                  <a:lnTo>
                    <a:pt x="3187" y="182"/>
                  </a:lnTo>
                  <a:lnTo>
                    <a:pt x="2980" y="104"/>
                  </a:lnTo>
                  <a:lnTo>
                    <a:pt x="2747" y="52"/>
                  </a:lnTo>
                  <a:lnTo>
                    <a:pt x="251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2" name="Google Shape;12012;p76"/>
            <p:cNvSpPr/>
            <p:nvPr/>
          </p:nvSpPr>
          <p:spPr>
            <a:xfrm>
              <a:off x="1040650" y="2726625"/>
              <a:ext cx="195625" cy="260425"/>
            </a:xfrm>
            <a:custGeom>
              <a:avLst/>
              <a:gdLst/>
              <a:ahLst/>
              <a:cxnLst/>
              <a:rect l="l" t="t" r="r" b="b"/>
              <a:pathLst>
                <a:path w="7825" h="10417" extrusionOk="0">
                  <a:moveTo>
                    <a:pt x="3912" y="985"/>
                  </a:moveTo>
                  <a:lnTo>
                    <a:pt x="4223" y="1011"/>
                  </a:lnTo>
                  <a:lnTo>
                    <a:pt x="4508" y="1037"/>
                  </a:lnTo>
                  <a:lnTo>
                    <a:pt x="4793" y="1115"/>
                  </a:lnTo>
                  <a:lnTo>
                    <a:pt x="5052" y="1219"/>
                  </a:lnTo>
                  <a:lnTo>
                    <a:pt x="5312" y="1348"/>
                  </a:lnTo>
                  <a:lnTo>
                    <a:pt x="5545" y="1478"/>
                  </a:lnTo>
                  <a:lnTo>
                    <a:pt x="5778" y="1659"/>
                  </a:lnTo>
                  <a:lnTo>
                    <a:pt x="5985" y="1840"/>
                  </a:lnTo>
                  <a:lnTo>
                    <a:pt x="6167" y="2048"/>
                  </a:lnTo>
                  <a:lnTo>
                    <a:pt x="6348" y="2281"/>
                  </a:lnTo>
                  <a:lnTo>
                    <a:pt x="6477" y="2514"/>
                  </a:lnTo>
                  <a:lnTo>
                    <a:pt x="6607" y="2773"/>
                  </a:lnTo>
                  <a:lnTo>
                    <a:pt x="6711" y="3032"/>
                  </a:lnTo>
                  <a:lnTo>
                    <a:pt x="6788" y="3317"/>
                  </a:lnTo>
                  <a:lnTo>
                    <a:pt x="6814" y="3602"/>
                  </a:lnTo>
                  <a:lnTo>
                    <a:pt x="6840" y="3913"/>
                  </a:lnTo>
                  <a:lnTo>
                    <a:pt x="6814" y="4198"/>
                  </a:lnTo>
                  <a:lnTo>
                    <a:pt x="6788" y="4483"/>
                  </a:lnTo>
                  <a:lnTo>
                    <a:pt x="6711" y="4768"/>
                  </a:lnTo>
                  <a:lnTo>
                    <a:pt x="6607" y="5027"/>
                  </a:lnTo>
                  <a:lnTo>
                    <a:pt x="6477" y="5286"/>
                  </a:lnTo>
                  <a:lnTo>
                    <a:pt x="6348" y="5520"/>
                  </a:lnTo>
                  <a:lnTo>
                    <a:pt x="6167" y="5753"/>
                  </a:lnTo>
                  <a:lnTo>
                    <a:pt x="5985" y="5960"/>
                  </a:lnTo>
                  <a:lnTo>
                    <a:pt x="5778" y="6141"/>
                  </a:lnTo>
                  <a:lnTo>
                    <a:pt x="5545" y="6323"/>
                  </a:lnTo>
                  <a:lnTo>
                    <a:pt x="5312" y="6452"/>
                  </a:lnTo>
                  <a:lnTo>
                    <a:pt x="5052" y="6582"/>
                  </a:lnTo>
                  <a:lnTo>
                    <a:pt x="4793" y="6685"/>
                  </a:lnTo>
                  <a:lnTo>
                    <a:pt x="4508" y="6763"/>
                  </a:lnTo>
                  <a:lnTo>
                    <a:pt x="4223" y="6789"/>
                  </a:lnTo>
                  <a:lnTo>
                    <a:pt x="3912" y="6815"/>
                  </a:lnTo>
                  <a:lnTo>
                    <a:pt x="3627" y="6789"/>
                  </a:lnTo>
                  <a:lnTo>
                    <a:pt x="3342" y="6763"/>
                  </a:lnTo>
                  <a:lnTo>
                    <a:pt x="3057" y="6685"/>
                  </a:lnTo>
                  <a:lnTo>
                    <a:pt x="2798" y="6582"/>
                  </a:lnTo>
                  <a:lnTo>
                    <a:pt x="2539" y="6452"/>
                  </a:lnTo>
                  <a:lnTo>
                    <a:pt x="2306" y="6323"/>
                  </a:lnTo>
                  <a:lnTo>
                    <a:pt x="2073" y="6141"/>
                  </a:lnTo>
                  <a:lnTo>
                    <a:pt x="1866" y="5960"/>
                  </a:lnTo>
                  <a:lnTo>
                    <a:pt x="1684" y="5753"/>
                  </a:lnTo>
                  <a:lnTo>
                    <a:pt x="1503" y="5520"/>
                  </a:lnTo>
                  <a:lnTo>
                    <a:pt x="1373" y="5286"/>
                  </a:lnTo>
                  <a:lnTo>
                    <a:pt x="1244" y="5027"/>
                  </a:lnTo>
                  <a:lnTo>
                    <a:pt x="1140" y="4768"/>
                  </a:lnTo>
                  <a:lnTo>
                    <a:pt x="1062" y="4483"/>
                  </a:lnTo>
                  <a:lnTo>
                    <a:pt x="1037" y="4198"/>
                  </a:lnTo>
                  <a:lnTo>
                    <a:pt x="1011" y="3913"/>
                  </a:lnTo>
                  <a:lnTo>
                    <a:pt x="1037" y="3602"/>
                  </a:lnTo>
                  <a:lnTo>
                    <a:pt x="1062" y="3317"/>
                  </a:lnTo>
                  <a:lnTo>
                    <a:pt x="1140" y="3032"/>
                  </a:lnTo>
                  <a:lnTo>
                    <a:pt x="1244" y="2773"/>
                  </a:lnTo>
                  <a:lnTo>
                    <a:pt x="1373" y="2514"/>
                  </a:lnTo>
                  <a:lnTo>
                    <a:pt x="1503" y="2281"/>
                  </a:lnTo>
                  <a:lnTo>
                    <a:pt x="1684" y="2048"/>
                  </a:lnTo>
                  <a:lnTo>
                    <a:pt x="1866" y="1840"/>
                  </a:lnTo>
                  <a:lnTo>
                    <a:pt x="2073" y="1659"/>
                  </a:lnTo>
                  <a:lnTo>
                    <a:pt x="2306" y="1478"/>
                  </a:lnTo>
                  <a:lnTo>
                    <a:pt x="2539" y="1348"/>
                  </a:lnTo>
                  <a:lnTo>
                    <a:pt x="2798" y="1219"/>
                  </a:lnTo>
                  <a:lnTo>
                    <a:pt x="3057" y="1115"/>
                  </a:lnTo>
                  <a:lnTo>
                    <a:pt x="3342" y="1037"/>
                  </a:lnTo>
                  <a:lnTo>
                    <a:pt x="3627" y="1011"/>
                  </a:lnTo>
                  <a:lnTo>
                    <a:pt x="3912" y="985"/>
                  </a:lnTo>
                  <a:close/>
                  <a:moveTo>
                    <a:pt x="3524" y="1"/>
                  </a:moveTo>
                  <a:lnTo>
                    <a:pt x="3135" y="79"/>
                  </a:lnTo>
                  <a:lnTo>
                    <a:pt x="2772" y="156"/>
                  </a:lnTo>
                  <a:lnTo>
                    <a:pt x="2410" y="286"/>
                  </a:lnTo>
                  <a:lnTo>
                    <a:pt x="2047" y="467"/>
                  </a:lnTo>
                  <a:lnTo>
                    <a:pt x="1736" y="649"/>
                  </a:lnTo>
                  <a:lnTo>
                    <a:pt x="1425" y="882"/>
                  </a:lnTo>
                  <a:lnTo>
                    <a:pt x="1166" y="1141"/>
                  </a:lnTo>
                  <a:lnTo>
                    <a:pt x="907" y="1426"/>
                  </a:lnTo>
                  <a:lnTo>
                    <a:pt x="674" y="1711"/>
                  </a:lnTo>
                  <a:lnTo>
                    <a:pt x="492" y="2048"/>
                  </a:lnTo>
                  <a:lnTo>
                    <a:pt x="311" y="2385"/>
                  </a:lnTo>
                  <a:lnTo>
                    <a:pt x="182" y="2747"/>
                  </a:lnTo>
                  <a:lnTo>
                    <a:pt x="104" y="3110"/>
                  </a:lnTo>
                  <a:lnTo>
                    <a:pt x="26" y="3499"/>
                  </a:lnTo>
                  <a:lnTo>
                    <a:pt x="0" y="3913"/>
                  </a:lnTo>
                  <a:lnTo>
                    <a:pt x="52" y="4302"/>
                  </a:lnTo>
                  <a:lnTo>
                    <a:pt x="130" y="4690"/>
                  </a:lnTo>
                  <a:lnTo>
                    <a:pt x="233" y="5105"/>
                  </a:lnTo>
                  <a:lnTo>
                    <a:pt x="415" y="5520"/>
                  </a:lnTo>
                  <a:lnTo>
                    <a:pt x="596" y="5960"/>
                  </a:lnTo>
                  <a:lnTo>
                    <a:pt x="829" y="6374"/>
                  </a:lnTo>
                  <a:lnTo>
                    <a:pt x="1062" y="6789"/>
                  </a:lnTo>
                  <a:lnTo>
                    <a:pt x="1347" y="7204"/>
                  </a:lnTo>
                  <a:lnTo>
                    <a:pt x="1892" y="7981"/>
                  </a:lnTo>
                  <a:lnTo>
                    <a:pt x="2462" y="8706"/>
                  </a:lnTo>
                  <a:lnTo>
                    <a:pt x="3006" y="9302"/>
                  </a:lnTo>
                  <a:lnTo>
                    <a:pt x="3446" y="9794"/>
                  </a:lnTo>
                  <a:lnTo>
                    <a:pt x="2073" y="9794"/>
                  </a:lnTo>
                  <a:lnTo>
                    <a:pt x="2073" y="10416"/>
                  </a:lnTo>
                  <a:lnTo>
                    <a:pt x="5752" y="10416"/>
                  </a:lnTo>
                  <a:lnTo>
                    <a:pt x="5752" y="9794"/>
                  </a:lnTo>
                  <a:lnTo>
                    <a:pt x="4405" y="9794"/>
                  </a:lnTo>
                  <a:lnTo>
                    <a:pt x="4845" y="9302"/>
                  </a:lnTo>
                  <a:lnTo>
                    <a:pt x="5389" y="8706"/>
                  </a:lnTo>
                  <a:lnTo>
                    <a:pt x="5933" y="7981"/>
                  </a:lnTo>
                  <a:lnTo>
                    <a:pt x="6503" y="7204"/>
                  </a:lnTo>
                  <a:lnTo>
                    <a:pt x="6762" y="6789"/>
                  </a:lnTo>
                  <a:lnTo>
                    <a:pt x="7022" y="6374"/>
                  </a:lnTo>
                  <a:lnTo>
                    <a:pt x="7255" y="5960"/>
                  </a:lnTo>
                  <a:lnTo>
                    <a:pt x="7436" y="5520"/>
                  </a:lnTo>
                  <a:lnTo>
                    <a:pt x="7617" y="5105"/>
                  </a:lnTo>
                  <a:lnTo>
                    <a:pt x="7721" y="4690"/>
                  </a:lnTo>
                  <a:lnTo>
                    <a:pt x="7799" y="4302"/>
                  </a:lnTo>
                  <a:lnTo>
                    <a:pt x="7825" y="3913"/>
                  </a:lnTo>
                  <a:lnTo>
                    <a:pt x="7825" y="3499"/>
                  </a:lnTo>
                  <a:lnTo>
                    <a:pt x="7747" y="3110"/>
                  </a:lnTo>
                  <a:lnTo>
                    <a:pt x="7669" y="2747"/>
                  </a:lnTo>
                  <a:lnTo>
                    <a:pt x="7540" y="2385"/>
                  </a:lnTo>
                  <a:lnTo>
                    <a:pt x="7358" y="2048"/>
                  </a:lnTo>
                  <a:lnTo>
                    <a:pt x="7177" y="1711"/>
                  </a:lnTo>
                  <a:lnTo>
                    <a:pt x="6944" y="1426"/>
                  </a:lnTo>
                  <a:lnTo>
                    <a:pt x="6685" y="1141"/>
                  </a:lnTo>
                  <a:lnTo>
                    <a:pt x="6400" y="882"/>
                  </a:lnTo>
                  <a:lnTo>
                    <a:pt x="6115" y="649"/>
                  </a:lnTo>
                  <a:lnTo>
                    <a:pt x="5778" y="467"/>
                  </a:lnTo>
                  <a:lnTo>
                    <a:pt x="5441" y="286"/>
                  </a:lnTo>
                  <a:lnTo>
                    <a:pt x="5078" y="156"/>
                  </a:lnTo>
                  <a:lnTo>
                    <a:pt x="4716" y="79"/>
                  </a:lnTo>
                  <a:lnTo>
                    <a:pt x="432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13" name="Google Shape;12013;p76"/>
          <p:cNvGrpSpPr/>
          <p:nvPr/>
        </p:nvGrpSpPr>
        <p:grpSpPr>
          <a:xfrm>
            <a:off x="2573106" y="2650425"/>
            <a:ext cx="197575" cy="260425"/>
            <a:chOff x="1798475" y="2726625"/>
            <a:chExt cx="197575" cy="260425"/>
          </a:xfrm>
        </p:grpSpPr>
        <p:sp>
          <p:nvSpPr>
            <p:cNvPr id="12014" name="Google Shape;12014;p76"/>
            <p:cNvSpPr/>
            <p:nvPr/>
          </p:nvSpPr>
          <p:spPr>
            <a:xfrm>
              <a:off x="1798475" y="2726625"/>
              <a:ext cx="197575" cy="260425"/>
            </a:xfrm>
            <a:custGeom>
              <a:avLst/>
              <a:gdLst/>
              <a:ahLst/>
              <a:cxnLst/>
              <a:rect l="l" t="t" r="r" b="b"/>
              <a:pathLst>
                <a:path w="7903" h="10417" extrusionOk="0">
                  <a:moveTo>
                    <a:pt x="4250" y="3576"/>
                  </a:moveTo>
                  <a:lnTo>
                    <a:pt x="4250" y="5131"/>
                  </a:lnTo>
                  <a:lnTo>
                    <a:pt x="5597" y="5131"/>
                  </a:lnTo>
                  <a:lnTo>
                    <a:pt x="5778" y="5442"/>
                  </a:lnTo>
                  <a:lnTo>
                    <a:pt x="4172" y="8473"/>
                  </a:lnTo>
                  <a:lnTo>
                    <a:pt x="3654" y="8473"/>
                  </a:lnTo>
                  <a:lnTo>
                    <a:pt x="3654" y="6919"/>
                  </a:lnTo>
                  <a:lnTo>
                    <a:pt x="2307" y="6919"/>
                  </a:lnTo>
                  <a:lnTo>
                    <a:pt x="2125" y="6582"/>
                  </a:lnTo>
                  <a:lnTo>
                    <a:pt x="3732" y="3576"/>
                  </a:lnTo>
                  <a:close/>
                  <a:moveTo>
                    <a:pt x="3965" y="1"/>
                  </a:moveTo>
                  <a:lnTo>
                    <a:pt x="3783" y="156"/>
                  </a:lnTo>
                  <a:lnTo>
                    <a:pt x="3343" y="623"/>
                  </a:lnTo>
                  <a:lnTo>
                    <a:pt x="2695" y="1348"/>
                  </a:lnTo>
                  <a:lnTo>
                    <a:pt x="2333" y="1763"/>
                  </a:lnTo>
                  <a:lnTo>
                    <a:pt x="1970" y="2229"/>
                  </a:lnTo>
                  <a:lnTo>
                    <a:pt x="1607" y="2721"/>
                  </a:lnTo>
                  <a:lnTo>
                    <a:pt x="1244" y="3240"/>
                  </a:lnTo>
                  <a:lnTo>
                    <a:pt x="908" y="3784"/>
                  </a:lnTo>
                  <a:lnTo>
                    <a:pt x="623" y="4328"/>
                  </a:lnTo>
                  <a:lnTo>
                    <a:pt x="363" y="4872"/>
                  </a:lnTo>
                  <a:lnTo>
                    <a:pt x="156" y="5416"/>
                  </a:lnTo>
                  <a:lnTo>
                    <a:pt x="104" y="5675"/>
                  </a:lnTo>
                  <a:lnTo>
                    <a:pt x="53" y="5960"/>
                  </a:lnTo>
                  <a:lnTo>
                    <a:pt x="1" y="6193"/>
                  </a:lnTo>
                  <a:lnTo>
                    <a:pt x="1" y="6452"/>
                  </a:lnTo>
                  <a:lnTo>
                    <a:pt x="27" y="6867"/>
                  </a:lnTo>
                  <a:lnTo>
                    <a:pt x="78" y="7255"/>
                  </a:lnTo>
                  <a:lnTo>
                    <a:pt x="182" y="7644"/>
                  </a:lnTo>
                  <a:lnTo>
                    <a:pt x="312" y="8007"/>
                  </a:lnTo>
                  <a:lnTo>
                    <a:pt x="467" y="8344"/>
                  </a:lnTo>
                  <a:lnTo>
                    <a:pt x="674" y="8680"/>
                  </a:lnTo>
                  <a:lnTo>
                    <a:pt x="908" y="8965"/>
                  </a:lnTo>
                  <a:lnTo>
                    <a:pt x="1167" y="9250"/>
                  </a:lnTo>
                  <a:lnTo>
                    <a:pt x="1426" y="9509"/>
                  </a:lnTo>
                  <a:lnTo>
                    <a:pt x="1737" y="9743"/>
                  </a:lnTo>
                  <a:lnTo>
                    <a:pt x="2073" y="9924"/>
                  </a:lnTo>
                  <a:lnTo>
                    <a:pt x="2410" y="10105"/>
                  </a:lnTo>
                  <a:lnTo>
                    <a:pt x="2773" y="10235"/>
                  </a:lnTo>
                  <a:lnTo>
                    <a:pt x="3162" y="10339"/>
                  </a:lnTo>
                  <a:lnTo>
                    <a:pt x="3550" y="10390"/>
                  </a:lnTo>
                  <a:lnTo>
                    <a:pt x="3965" y="10416"/>
                  </a:lnTo>
                  <a:lnTo>
                    <a:pt x="4353" y="10390"/>
                  </a:lnTo>
                  <a:lnTo>
                    <a:pt x="4742" y="10339"/>
                  </a:lnTo>
                  <a:lnTo>
                    <a:pt x="5131" y="10235"/>
                  </a:lnTo>
                  <a:lnTo>
                    <a:pt x="5493" y="10105"/>
                  </a:lnTo>
                  <a:lnTo>
                    <a:pt x="5830" y="9924"/>
                  </a:lnTo>
                  <a:lnTo>
                    <a:pt x="6167" y="9743"/>
                  </a:lnTo>
                  <a:lnTo>
                    <a:pt x="6478" y="9509"/>
                  </a:lnTo>
                  <a:lnTo>
                    <a:pt x="6763" y="9250"/>
                  </a:lnTo>
                  <a:lnTo>
                    <a:pt x="6996" y="8965"/>
                  </a:lnTo>
                  <a:lnTo>
                    <a:pt x="7229" y="8680"/>
                  </a:lnTo>
                  <a:lnTo>
                    <a:pt x="7437" y="8344"/>
                  </a:lnTo>
                  <a:lnTo>
                    <a:pt x="7592" y="8007"/>
                  </a:lnTo>
                  <a:lnTo>
                    <a:pt x="7722" y="7644"/>
                  </a:lnTo>
                  <a:lnTo>
                    <a:pt x="7825" y="7255"/>
                  </a:lnTo>
                  <a:lnTo>
                    <a:pt x="7877" y="6867"/>
                  </a:lnTo>
                  <a:lnTo>
                    <a:pt x="7903" y="6452"/>
                  </a:lnTo>
                  <a:lnTo>
                    <a:pt x="7903" y="6193"/>
                  </a:lnTo>
                  <a:lnTo>
                    <a:pt x="7877" y="5960"/>
                  </a:lnTo>
                  <a:lnTo>
                    <a:pt x="7799" y="5675"/>
                  </a:lnTo>
                  <a:lnTo>
                    <a:pt x="7747" y="5416"/>
                  </a:lnTo>
                  <a:lnTo>
                    <a:pt x="7540" y="4872"/>
                  </a:lnTo>
                  <a:lnTo>
                    <a:pt x="7281" y="4328"/>
                  </a:lnTo>
                  <a:lnTo>
                    <a:pt x="6996" y="3784"/>
                  </a:lnTo>
                  <a:lnTo>
                    <a:pt x="6659" y="3240"/>
                  </a:lnTo>
                  <a:lnTo>
                    <a:pt x="6297" y="2721"/>
                  </a:lnTo>
                  <a:lnTo>
                    <a:pt x="5934" y="2229"/>
                  </a:lnTo>
                  <a:lnTo>
                    <a:pt x="5571" y="1763"/>
                  </a:lnTo>
                  <a:lnTo>
                    <a:pt x="5208" y="1348"/>
                  </a:lnTo>
                  <a:lnTo>
                    <a:pt x="4561" y="623"/>
                  </a:lnTo>
                  <a:lnTo>
                    <a:pt x="4120" y="156"/>
                  </a:lnTo>
                  <a:lnTo>
                    <a:pt x="39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5" name="Google Shape;12015;p76"/>
            <p:cNvSpPr/>
            <p:nvPr/>
          </p:nvSpPr>
          <p:spPr>
            <a:xfrm>
              <a:off x="1872325" y="2852300"/>
              <a:ext cx="49900" cy="49900"/>
            </a:xfrm>
            <a:custGeom>
              <a:avLst/>
              <a:gdLst/>
              <a:ahLst/>
              <a:cxnLst/>
              <a:rect l="l" t="t" r="r" b="b"/>
              <a:pathLst>
                <a:path w="1996" h="1996" extrusionOk="0">
                  <a:moveTo>
                    <a:pt x="700" y="0"/>
                  </a:moveTo>
                  <a:lnTo>
                    <a:pt x="0" y="1270"/>
                  </a:lnTo>
                  <a:lnTo>
                    <a:pt x="1296" y="1270"/>
                  </a:lnTo>
                  <a:lnTo>
                    <a:pt x="1296" y="1995"/>
                  </a:lnTo>
                  <a:lnTo>
                    <a:pt x="1995" y="726"/>
                  </a:lnTo>
                  <a:lnTo>
                    <a:pt x="700" y="72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16" name="Google Shape;12016;p76"/>
          <p:cNvGrpSpPr/>
          <p:nvPr/>
        </p:nvGrpSpPr>
        <p:grpSpPr>
          <a:xfrm>
            <a:off x="3313456" y="2650425"/>
            <a:ext cx="229975" cy="260425"/>
            <a:chOff x="2540775" y="2726625"/>
            <a:chExt cx="229975" cy="260425"/>
          </a:xfrm>
        </p:grpSpPr>
        <p:sp>
          <p:nvSpPr>
            <p:cNvPr id="12017" name="Google Shape;12017;p76"/>
            <p:cNvSpPr/>
            <p:nvPr/>
          </p:nvSpPr>
          <p:spPr>
            <a:xfrm>
              <a:off x="2639225" y="2726625"/>
              <a:ext cx="33050" cy="53150"/>
            </a:xfrm>
            <a:custGeom>
              <a:avLst/>
              <a:gdLst/>
              <a:ahLst/>
              <a:cxnLst/>
              <a:rect l="l" t="t" r="r" b="b"/>
              <a:pathLst>
                <a:path w="1322" h="2126" extrusionOk="0">
                  <a:moveTo>
                    <a:pt x="545" y="1"/>
                  </a:moveTo>
                  <a:lnTo>
                    <a:pt x="415" y="53"/>
                  </a:lnTo>
                  <a:lnTo>
                    <a:pt x="311" y="105"/>
                  </a:lnTo>
                  <a:lnTo>
                    <a:pt x="208" y="182"/>
                  </a:lnTo>
                  <a:lnTo>
                    <a:pt x="130" y="286"/>
                  </a:lnTo>
                  <a:lnTo>
                    <a:pt x="52" y="390"/>
                  </a:lnTo>
                  <a:lnTo>
                    <a:pt x="26" y="519"/>
                  </a:lnTo>
                  <a:lnTo>
                    <a:pt x="1" y="649"/>
                  </a:lnTo>
                  <a:lnTo>
                    <a:pt x="26" y="830"/>
                  </a:lnTo>
                  <a:lnTo>
                    <a:pt x="104" y="985"/>
                  </a:lnTo>
                  <a:lnTo>
                    <a:pt x="208" y="1115"/>
                  </a:lnTo>
                  <a:lnTo>
                    <a:pt x="363" y="1219"/>
                  </a:lnTo>
                  <a:lnTo>
                    <a:pt x="363" y="2125"/>
                  </a:lnTo>
                  <a:lnTo>
                    <a:pt x="674" y="1944"/>
                  </a:lnTo>
                  <a:lnTo>
                    <a:pt x="959" y="2125"/>
                  </a:lnTo>
                  <a:lnTo>
                    <a:pt x="959" y="1219"/>
                  </a:lnTo>
                  <a:lnTo>
                    <a:pt x="1115" y="1115"/>
                  </a:lnTo>
                  <a:lnTo>
                    <a:pt x="1218" y="985"/>
                  </a:lnTo>
                  <a:lnTo>
                    <a:pt x="1296" y="830"/>
                  </a:lnTo>
                  <a:lnTo>
                    <a:pt x="1322" y="649"/>
                  </a:lnTo>
                  <a:lnTo>
                    <a:pt x="1296" y="519"/>
                  </a:lnTo>
                  <a:lnTo>
                    <a:pt x="1270" y="390"/>
                  </a:lnTo>
                  <a:lnTo>
                    <a:pt x="1192" y="286"/>
                  </a:lnTo>
                  <a:lnTo>
                    <a:pt x="1115" y="182"/>
                  </a:lnTo>
                  <a:lnTo>
                    <a:pt x="1037" y="105"/>
                  </a:lnTo>
                  <a:lnTo>
                    <a:pt x="907" y="53"/>
                  </a:lnTo>
                  <a:lnTo>
                    <a:pt x="80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8" name="Google Shape;12018;p76"/>
            <p:cNvSpPr/>
            <p:nvPr/>
          </p:nvSpPr>
          <p:spPr>
            <a:xfrm>
              <a:off x="2601000" y="2793350"/>
              <a:ext cx="110150" cy="126975"/>
            </a:xfrm>
            <a:custGeom>
              <a:avLst/>
              <a:gdLst/>
              <a:ahLst/>
              <a:cxnLst/>
              <a:rect l="l" t="t" r="r" b="b"/>
              <a:pathLst>
                <a:path w="4406" h="5079" extrusionOk="0">
                  <a:moveTo>
                    <a:pt x="2203" y="1115"/>
                  </a:moveTo>
                  <a:lnTo>
                    <a:pt x="2410" y="1374"/>
                  </a:lnTo>
                  <a:lnTo>
                    <a:pt x="2566" y="1529"/>
                  </a:lnTo>
                  <a:lnTo>
                    <a:pt x="2825" y="1892"/>
                  </a:lnTo>
                  <a:lnTo>
                    <a:pt x="3084" y="2255"/>
                  </a:lnTo>
                  <a:lnTo>
                    <a:pt x="3214" y="2540"/>
                  </a:lnTo>
                  <a:lnTo>
                    <a:pt x="3265" y="2721"/>
                  </a:lnTo>
                  <a:lnTo>
                    <a:pt x="3291" y="2876"/>
                  </a:lnTo>
                  <a:lnTo>
                    <a:pt x="3265" y="3084"/>
                  </a:lnTo>
                  <a:lnTo>
                    <a:pt x="3188" y="3291"/>
                  </a:lnTo>
                  <a:lnTo>
                    <a:pt x="3110" y="3498"/>
                  </a:lnTo>
                  <a:lnTo>
                    <a:pt x="2955" y="3654"/>
                  </a:lnTo>
                  <a:lnTo>
                    <a:pt x="2799" y="3783"/>
                  </a:lnTo>
                  <a:lnTo>
                    <a:pt x="2618" y="3887"/>
                  </a:lnTo>
                  <a:lnTo>
                    <a:pt x="2410" y="3939"/>
                  </a:lnTo>
                  <a:lnTo>
                    <a:pt x="2203" y="3965"/>
                  </a:lnTo>
                  <a:lnTo>
                    <a:pt x="1970" y="3939"/>
                  </a:lnTo>
                  <a:lnTo>
                    <a:pt x="1763" y="3887"/>
                  </a:lnTo>
                  <a:lnTo>
                    <a:pt x="1581" y="3783"/>
                  </a:lnTo>
                  <a:lnTo>
                    <a:pt x="1426" y="3654"/>
                  </a:lnTo>
                  <a:lnTo>
                    <a:pt x="1296" y="3498"/>
                  </a:lnTo>
                  <a:lnTo>
                    <a:pt x="1193" y="3291"/>
                  </a:lnTo>
                  <a:lnTo>
                    <a:pt x="1115" y="3084"/>
                  </a:lnTo>
                  <a:lnTo>
                    <a:pt x="1115" y="2876"/>
                  </a:lnTo>
                  <a:lnTo>
                    <a:pt x="1115" y="2721"/>
                  </a:lnTo>
                  <a:lnTo>
                    <a:pt x="1167" y="2540"/>
                  </a:lnTo>
                  <a:lnTo>
                    <a:pt x="1322" y="2255"/>
                  </a:lnTo>
                  <a:lnTo>
                    <a:pt x="1555" y="1892"/>
                  </a:lnTo>
                  <a:lnTo>
                    <a:pt x="1840" y="1529"/>
                  </a:lnTo>
                  <a:lnTo>
                    <a:pt x="1970" y="1374"/>
                  </a:lnTo>
                  <a:lnTo>
                    <a:pt x="2203" y="1115"/>
                  </a:lnTo>
                  <a:close/>
                  <a:moveTo>
                    <a:pt x="2203" y="1"/>
                  </a:moveTo>
                  <a:lnTo>
                    <a:pt x="1" y="1270"/>
                  </a:lnTo>
                  <a:lnTo>
                    <a:pt x="1" y="3809"/>
                  </a:lnTo>
                  <a:lnTo>
                    <a:pt x="2203" y="5079"/>
                  </a:lnTo>
                  <a:lnTo>
                    <a:pt x="4405" y="3809"/>
                  </a:lnTo>
                  <a:lnTo>
                    <a:pt x="4405" y="1270"/>
                  </a:lnTo>
                  <a:lnTo>
                    <a:pt x="220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9" name="Google Shape;12019;p76"/>
            <p:cNvSpPr/>
            <p:nvPr/>
          </p:nvSpPr>
          <p:spPr>
            <a:xfrm>
              <a:off x="2643750" y="2844525"/>
              <a:ext cx="24000" cy="33050"/>
            </a:xfrm>
            <a:custGeom>
              <a:avLst/>
              <a:gdLst/>
              <a:ahLst/>
              <a:cxnLst/>
              <a:rect l="l" t="t" r="r" b="b"/>
              <a:pathLst>
                <a:path w="960" h="1322" extrusionOk="0">
                  <a:moveTo>
                    <a:pt x="493" y="0"/>
                  </a:moveTo>
                  <a:lnTo>
                    <a:pt x="312" y="234"/>
                  </a:lnTo>
                  <a:lnTo>
                    <a:pt x="156" y="493"/>
                  </a:lnTo>
                  <a:lnTo>
                    <a:pt x="53" y="674"/>
                  </a:lnTo>
                  <a:lnTo>
                    <a:pt x="1" y="829"/>
                  </a:lnTo>
                  <a:lnTo>
                    <a:pt x="1" y="933"/>
                  </a:lnTo>
                  <a:lnTo>
                    <a:pt x="53" y="1011"/>
                  </a:lnTo>
                  <a:lnTo>
                    <a:pt x="79" y="1088"/>
                  </a:lnTo>
                  <a:lnTo>
                    <a:pt x="156" y="1166"/>
                  </a:lnTo>
                  <a:lnTo>
                    <a:pt x="208" y="1218"/>
                  </a:lnTo>
                  <a:lnTo>
                    <a:pt x="286" y="1270"/>
                  </a:lnTo>
                  <a:lnTo>
                    <a:pt x="390" y="1296"/>
                  </a:lnTo>
                  <a:lnTo>
                    <a:pt x="493" y="1322"/>
                  </a:lnTo>
                  <a:lnTo>
                    <a:pt x="571" y="1296"/>
                  </a:lnTo>
                  <a:lnTo>
                    <a:pt x="675" y="1270"/>
                  </a:lnTo>
                  <a:lnTo>
                    <a:pt x="752" y="1218"/>
                  </a:lnTo>
                  <a:lnTo>
                    <a:pt x="830" y="1166"/>
                  </a:lnTo>
                  <a:lnTo>
                    <a:pt x="882" y="1088"/>
                  </a:lnTo>
                  <a:lnTo>
                    <a:pt x="934" y="1011"/>
                  </a:lnTo>
                  <a:lnTo>
                    <a:pt x="960" y="933"/>
                  </a:lnTo>
                  <a:lnTo>
                    <a:pt x="960" y="829"/>
                  </a:lnTo>
                  <a:lnTo>
                    <a:pt x="934" y="674"/>
                  </a:lnTo>
                  <a:lnTo>
                    <a:pt x="830" y="493"/>
                  </a:lnTo>
                  <a:lnTo>
                    <a:pt x="675" y="234"/>
                  </a:lnTo>
                  <a:lnTo>
                    <a:pt x="49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0" name="Google Shape;12020;p76"/>
            <p:cNvSpPr/>
            <p:nvPr/>
          </p:nvSpPr>
          <p:spPr>
            <a:xfrm>
              <a:off x="2718250" y="2783625"/>
              <a:ext cx="52500" cy="41500"/>
            </a:xfrm>
            <a:custGeom>
              <a:avLst/>
              <a:gdLst/>
              <a:ahLst/>
              <a:cxnLst/>
              <a:rect l="l" t="t" r="r" b="b"/>
              <a:pathLst>
                <a:path w="2100" h="1660" extrusionOk="0">
                  <a:moveTo>
                    <a:pt x="1374" y="1"/>
                  </a:moveTo>
                  <a:lnTo>
                    <a:pt x="1244" y="27"/>
                  </a:lnTo>
                  <a:lnTo>
                    <a:pt x="1115" y="79"/>
                  </a:lnTo>
                  <a:lnTo>
                    <a:pt x="985" y="182"/>
                  </a:lnTo>
                  <a:lnTo>
                    <a:pt x="881" y="338"/>
                  </a:lnTo>
                  <a:lnTo>
                    <a:pt x="830" y="493"/>
                  </a:lnTo>
                  <a:lnTo>
                    <a:pt x="804" y="675"/>
                  </a:lnTo>
                  <a:lnTo>
                    <a:pt x="0" y="1115"/>
                  </a:lnTo>
                  <a:lnTo>
                    <a:pt x="311" y="1296"/>
                  </a:lnTo>
                  <a:lnTo>
                    <a:pt x="311" y="1659"/>
                  </a:lnTo>
                  <a:lnTo>
                    <a:pt x="1115" y="1193"/>
                  </a:lnTo>
                  <a:lnTo>
                    <a:pt x="1270" y="1270"/>
                  </a:lnTo>
                  <a:lnTo>
                    <a:pt x="1425" y="1296"/>
                  </a:lnTo>
                  <a:lnTo>
                    <a:pt x="1607" y="1270"/>
                  </a:lnTo>
                  <a:lnTo>
                    <a:pt x="1788" y="1219"/>
                  </a:lnTo>
                  <a:lnTo>
                    <a:pt x="1892" y="1141"/>
                  </a:lnTo>
                  <a:lnTo>
                    <a:pt x="1970" y="1037"/>
                  </a:lnTo>
                  <a:lnTo>
                    <a:pt x="2047" y="934"/>
                  </a:lnTo>
                  <a:lnTo>
                    <a:pt x="2073" y="804"/>
                  </a:lnTo>
                  <a:lnTo>
                    <a:pt x="2099" y="700"/>
                  </a:lnTo>
                  <a:lnTo>
                    <a:pt x="2099" y="571"/>
                  </a:lnTo>
                  <a:lnTo>
                    <a:pt x="2073" y="441"/>
                  </a:lnTo>
                  <a:lnTo>
                    <a:pt x="2021" y="312"/>
                  </a:lnTo>
                  <a:lnTo>
                    <a:pt x="1944" y="208"/>
                  </a:lnTo>
                  <a:lnTo>
                    <a:pt x="1840" y="130"/>
                  </a:lnTo>
                  <a:lnTo>
                    <a:pt x="1736" y="53"/>
                  </a:lnTo>
                  <a:lnTo>
                    <a:pt x="16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1" name="Google Shape;12021;p76"/>
            <p:cNvSpPr/>
            <p:nvPr/>
          </p:nvSpPr>
          <p:spPr>
            <a:xfrm>
              <a:off x="2540775" y="2783625"/>
              <a:ext cx="52500" cy="41500"/>
            </a:xfrm>
            <a:custGeom>
              <a:avLst/>
              <a:gdLst/>
              <a:ahLst/>
              <a:cxnLst/>
              <a:rect l="l" t="t" r="r" b="b"/>
              <a:pathLst>
                <a:path w="2100" h="1660" extrusionOk="0">
                  <a:moveTo>
                    <a:pt x="493" y="1"/>
                  </a:moveTo>
                  <a:lnTo>
                    <a:pt x="363" y="53"/>
                  </a:lnTo>
                  <a:lnTo>
                    <a:pt x="259" y="130"/>
                  </a:lnTo>
                  <a:lnTo>
                    <a:pt x="156" y="208"/>
                  </a:lnTo>
                  <a:lnTo>
                    <a:pt x="78" y="312"/>
                  </a:lnTo>
                  <a:lnTo>
                    <a:pt x="26" y="441"/>
                  </a:lnTo>
                  <a:lnTo>
                    <a:pt x="0" y="571"/>
                  </a:lnTo>
                  <a:lnTo>
                    <a:pt x="0" y="700"/>
                  </a:lnTo>
                  <a:lnTo>
                    <a:pt x="26" y="804"/>
                  </a:lnTo>
                  <a:lnTo>
                    <a:pt x="78" y="934"/>
                  </a:lnTo>
                  <a:lnTo>
                    <a:pt x="130" y="1037"/>
                  </a:lnTo>
                  <a:lnTo>
                    <a:pt x="234" y="1141"/>
                  </a:lnTo>
                  <a:lnTo>
                    <a:pt x="337" y="1219"/>
                  </a:lnTo>
                  <a:lnTo>
                    <a:pt x="493" y="1270"/>
                  </a:lnTo>
                  <a:lnTo>
                    <a:pt x="674" y="1296"/>
                  </a:lnTo>
                  <a:lnTo>
                    <a:pt x="829" y="1270"/>
                  </a:lnTo>
                  <a:lnTo>
                    <a:pt x="1011" y="1193"/>
                  </a:lnTo>
                  <a:lnTo>
                    <a:pt x="1788" y="1659"/>
                  </a:lnTo>
                  <a:lnTo>
                    <a:pt x="1788" y="1296"/>
                  </a:lnTo>
                  <a:lnTo>
                    <a:pt x="2099" y="1115"/>
                  </a:lnTo>
                  <a:lnTo>
                    <a:pt x="1296" y="675"/>
                  </a:lnTo>
                  <a:lnTo>
                    <a:pt x="1296" y="493"/>
                  </a:lnTo>
                  <a:lnTo>
                    <a:pt x="1218" y="338"/>
                  </a:lnTo>
                  <a:lnTo>
                    <a:pt x="1114" y="182"/>
                  </a:lnTo>
                  <a:lnTo>
                    <a:pt x="985" y="79"/>
                  </a:lnTo>
                  <a:lnTo>
                    <a:pt x="855" y="27"/>
                  </a:lnTo>
                  <a:lnTo>
                    <a:pt x="7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2" name="Google Shape;12022;p76"/>
            <p:cNvSpPr/>
            <p:nvPr/>
          </p:nvSpPr>
          <p:spPr>
            <a:xfrm>
              <a:off x="2718250" y="2888575"/>
              <a:ext cx="52500" cy="41475"/>
            </a:xfrm>
            <a:custGeom>
              <a:avLst/>
              <a:gdLst/>
              <a:ahLst/>
              <a:cxnLst/>
              <a:rect l="l" t="t" r="r" b="b"/>
              <a:pathLst>
                <a:path w="2100" h="1659" extrusionOk="0">
                  <a:moveTo>
                    <a:pt x="311" y="0"/>
                  </a:moveTo>
                  <a:lnTo>
                    <a:pt x="311" y="337"/>
                  </a:lnTo>
                  <a:lnTo>
                    <a:pt x="0" y="518"/>
                  </a:lnTo>
                  <a:lnTo>
                    <a:pt x="804" y="985"/>
                  </a:lnTo>
                  <a:lnTo>
                    <a:pt x="830" y="1140"/>
                  </a:lnTo>
                  <a:lnTo>
                    <a:pt x="881" y="1321"/>
                  </a:lnTo>
                  <a:lnTo>
                    <a:pt x="985" y="1451"/>
                  </a:lnTo>
                  <a:lnTo>
                    <a:pt x="1115" y="1581"/>
                  </a:lnTo>
                  <a:lnTo>
                    <a:pt x="1244" y="1632"/>
                  </a:lnTo>
                  <a:lnTo>
                    <a:pt x="1374" y="1658"/>
                  </a:lnTo>
                  <a:lnTo>
                    <a:pt x="1503" y="1658"/>
                  </a:lnTo>
                  <a:lnTo>
                    <a:pt x="1633" y="1632"/>
                  </a:lnTo>
                  <a:lnTo>
                    <a:pt x="1736" y="1581"/>
                  </a:lnTo>
                  <a:lnTo>
                    <a:pt x="1840" y="1529"/>
                  </a:lnTo>
                  <a:lnTo>
                    <a:pt x="1944" y="1425"/>
                  </a:lnTo>
                  <a:lnTo>
                    <a:pt x="2021" y="1321"/>
                  </a:lnTo>
                  <a:lnTo>
                    <a:pt x="2073" y="1218"/>
                  </a:lnTo>
                  <a:lnTo>
                    <a:pt x="2099" y="1088"/>
                  </a:lnTo>
                  <a:lnTo>
                    <a:pt x="2099" y="959"/>
                  </a:lnTo>
                  <a:lnTo>
                    <a:pt x="2073" y="829"/>
                  </a:lnTo>
                  <a:lnTo>
                    <a:pt x="2047" y="726"/>
                  </a:lnTo>
                  <a:lnTo>
                    <a:pt x="1970" y="622"/>
                  </a:lnTo>
                  <a:lnTo>
                    <a:pt x="1892" y="518"/>
                  </a:lnTo>
                  <a:lnTo>
                    <a:pt x="1788" y="441"/>
                  </a:lnTo>
                  <a:lnTo>
                    <a:pt x="1607" y="363"/>
                  </a:lnTo>
                  <a:lnTo>
                    <a:pt x="1425" y="363"/>
                  </a:lnTo>
                  <a:lnTo>
                    <a:pt x="1270" y="389"/>
                  </a:lnTo>
                  <a:lnTo>
                    <a:pt x="1115" y="441"/>
                  </a:lnTo>
                  <a:lnTo>
                    <a:pt x="31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3" name="Google Shape;12023;p76"/>
            <p:cNvSpPr/>
            <p:nvPr/>
          </p:nvSpPr>
          <p:spPr>
            <a:xfrm>
              <a:off x="2639225" y="2933250"/>
              <a:ext cx="33050" cy="53800"/>
            </a:xfrm>
            <a:custGeom>
              <a:avLst/>
              <a:gdLst/>
              <a:ahLst/>
              <a:cxnLst/>
              <a:rect l="l" t="t" r="r" b="b"/>
              <a:pathLst>
                <a:path w="1322" h="2152" extrusionOk="0">
                  <a:moveTo>
                    <a:pt x="363" y="1"/>
                  </a:moveTo>
                  <a:lnTo>
                    <a:pt x="363" y="934"/>
                  </a:lnTo>
                  <a:lnTo>
                    <a:pt x="208" y="1011"/>
                  </a:lnTo>
                  <a:lnTo>
                    <a:pt x="104" y="1167"/>
                  </a:lnTo>
                  <a:lnTo>
                    <a:pt x="26" y="1322"/>
                  </a:lnTo>
                  <a:lnTo>
                    <a:pt x="1" y="1504"/>
                  </a:lnTo>
                  <a:lnTo>
                    <a:pt x="26" y="1633"/>
                  </a:lnTo>
                  <a:lnTo>
                    <a:pt x="52" y="1763"/>
                  </a:lnTo>
                  <a:lnTo>
                    <a:pt x="130" y="1866"/>
                  </a:lnTo>
                  <a:lnTo>
                    <a:pt x="208" y="1970"/>
                  </a:lnTo>
                  <a:lnTo>
                    <a:pt x="311" y="2048"/>
                  </a:lnTo>
                  <a:lnTo>
                    <a:pt x="415" y="2099"/>
                  </a:lnTo>
                  <a:lnTo>
                    <a:pt x="545" y="2125"/>
                  </a:lnTo>
                  <a:lnTo>
                    <a:pt x="674" y="2151"/>
                  </a:lnTo>
                  <a:lnTo>
                    <a:pt x="804" y="2125"/>
                  </a:lnTo>
                  <a:lnTo>
                    <a:pt x="907" y="2099"/>
                  </a:lnTo>
                  <a:lnTo>
                    <a:pt x="1037" y="2048"/>
                  </a:lnTo>
                  <a:lnTo>
                    <a:pt x="1115" y="1970"/>
                  </a:lnTo>
                  <a:lnTo>
                    <a:pt x="1192" y="1866"/>
                  </a:lnTo>
                  <a:lnTo>
                    <a:pt x="1270" y="1763"/>
                  </a:lnTo>
                  <a:lnTo>
                    <a:pt x="1296" y="1633"/>
                  </a:lnTo>
                  <a:lnTo>
                    <a:pt x="1322" y="1504"/>
                  </a:lnTo>
                  <a:lnTo>
                    <a:pt x="1296" y="1322"/>
                  </a:lnTo>
                  <a:lnTo>
                    <a:pt x="1218" y="1167"/>
                  </a:lnTo>
                  <a:lnTo>
                    <a:pt x="1115" y="1011"/>
                  </a:lnTo>
                  <a:lnTo>
                    <a:pt x="959" y="934"/>
                  </a:lnTo>
                  <a:lnTo>
                    <a:pt x="959" y="1"/>
                  </a:lnTo>
                  <a:lnTo>
                    <a:pt x="674" y="182"/>
                  </a:lnTo>
                  <a:lnTo>
                    <a:pt x="36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4" name="Google Shape;12024;p76"/>
            <p:cNvSpPr/>
            <p:nvPr/>
          </p:nvSpPr>
          <p:spPr>
            <a:xfrm>
              <a:off x="2540775" y="2888575"/>
              <a:ext cx="52500" cy="41475"/>
            </a:xfrm>
            <a:custGeom>
              <a:avLst/>
              <a:gdLst/>
              <a:ahLst/>
              <a:cxnLst/>
              <a:rect l="l" t="t" r="r" b="b"/>
              <a:pathLst>
                <a:path w="2100" h="1659" extrusionOk="0">
                  <a:moveTo>
                    <a:pt x="1788" y="0"/>
                  </a:moveTo>
                  <a:lnTo>
                    <a:pt x="1011" y="441"/>
                  </a:lnTo>
                  <a:lnTo>
                    <a:pt x="829" y="389"/>
                  </a:lnTo>
                  <a:lnTo>
                    <a:pt x="674" y="363"/>
                  </a:lnTo>
                  <a:lnTo>
                    <a:pt x="493" y="363"/>
                  </a:lnTo>
                  <a:lnTo>
                    <a:pt x="337" y="441"/>
                  </a:lnTo>
                  <a:lnTo>
                    <a:pt x="234" y="518"/>
                  </a:lnTo>
                  <a:lnTo>
                    <a:pt x="130" y="622"/>
                  </a:lnTo>
                  <a:lnTo>
                    <a:pt x="78" y="726"/>
                  </a:lnTo>
                  <a:lnTo>
                    <a:pt x="26" y="829"/>
                  </a:lnTo>
                  <a:lnTo>
                    <a:pt x="0" y="959"/>
                  </a:lnTo>
                  <a:lnTo>
                    <a:pt x="0" y="1088"/>
                  </a:lnTo>
                  <a:lnTo>
                    <a:pt x="26" y="1218"/>
                  </a:lnTo>
                  <a:lnTo>
                    <a:pt x="78" y="1321"/>
                  </a:lnTo>
                  <a:lnTo>
                    <a:pt x="156" y="1425"/>
                  </a:lnTo>
                  <a:lnTo>
                    <a:pt x="259" y="1529"/>
                  </a:lnTo>
                  <a:lnTo>
                    <a:pt x="363" y="1581"/>
                  </a:lnTo>
                  <a:lnTo>
                    <a:pt x="493" y="1632"/>
                  </a:lnTo>
                  <a:lnTo>
                    <a:pt x="596" y="1658"/>
                  </a:lnTo>
                  <a:lnTo>
                    <a:pt x="726" y="1658"/>
                  </a:lnTo>
                  <a:lnTo>
                    <a:pt x="855" y="1632"/>
                  </a:lnTo>
                  <a:lnTo>
                    <a:pt x="985" y="1581"/>
                  </a:lnTo>
                  <a:lnTo>
                    <a:pt x="1114" y="1451"/>
                  </a:lnTo>
                  <a:lnTo>
                    <a:pt x="1218" y="1321"/>
                  </a:lnTo>
                  <a:lnTo>
                    <a:pt x="1296" y="1140"/>
                  </a:lnTo>
                  <a:lnTo>
                    <a:pt x="1296" y="985"/>
                  </a:lnTo>
                  <a:lnTo>
                    <a:pt x="2099" y="518"/>
                  </a:lnTo>
                  <a:lnTo>
                    <a:pt x="1788" y="337"/>
                  </a:lnTo>
                  <a:lnTo>
                    <a:pt x="178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25" name="Google Shape;12025;p76"/>
          <p:cNvGrpSpPr/>
          <p:nvPr/>
        </p:nvGrpSpPr>
        <p:grpSpPr>
          <a:xfrm>
            <a:off x="4123119" y="2650425"/>
            <a:ext cx="162600" cy="260425"/>
            <a:chOff x="3332950" y="2726625"/>
            <a:chExt cx="162600" cy="260425"/>
          </a:xfrm>
        </p:grpSpPr>
        <p:sp>
          <p:nvSpPr>
            <p:cNvPr id="12026" name="Google Shape;12026;p76"/>
            <p:cNvSpPr/>
            <p:nvPr/>
          </p:nvSpPr>
          <p:spPr>
            <a:xfrm>
              <a:off x="3365975" y="2878200"/>
              <a:ext cx="24000" cy="32425"/>
            </a:xfrm>
            <a:custGeom>
              <a:avLst/>
              <a:gdLst/>
              <a:ahLst/>
              <a:cxnLst/>
              <a:rect l="l" t="t" r="r" b="b"/>
              <a:pathLst>
                <a:path w="960" h="1297" extrusionOk="0">
                  <a:moveTo>
                    <a:pt x="467" y="1"/>
                  </a:moveTo>
                  <a:lnTo>
                    <a:pt x="285" y="234"/>
                  </a:lnTo>
                  <a:lnTo>
                    <a:pt x="130" y="467"/>
                  </a:lnTo>
                  <a:lnTo>
                    <a:pt x="26" y="674"/>
                  </a:lnTo>
                  <a:lnTo>
                    <a:pt x="0" y="830"/>
                  </a:lnTo>
                  <a:lnTo>
                    <a:pt x="0" y="933"/>
                  </a:lnTo>
                  <a:lnTo>
                    <a:pt x="26" y="1011"/>
                  </a:lnTo>
                  <a:lnTo>
                    <a:pt x="78" y="1089"/>
                  </a:lnTo>
                  <a:lnTo>
                    <a:pt x="130" y="1166"/>
                  </a:lnTo>
                  <a:lnTo>
                    <a:pt x="208" y="1218"/>
                  </a:lnTo>
                  <a:lnTo>
                    <a:pt x="285" y="1270"/>
                  </a:lnTo>
                  <a:lnTo>
                    <a:pt x="363" y="1296"/>
                  </a:lnTo>
                  <a:lnTo>
                    <a:pt x="570" y="1296"/>
                  </a:lnTo>
                  <a:lnTo>
                    <a:pt x="648" y="1270"/>
                  </a:lnTo>
                  <a:lnTo>
                    <a:pt x="726" y="1218"/>
                  </a:lnTo>
                  <a:lnTo>
                    <a:pt x="804" y="1166"/>
                  </a:lnTo>
                  <a:lnTo>
                    <a:pt x="855" y="1089"/>
                  </a:lnTo>
                  <a:lnTo>
                    <a:pt x="907" y="1011"/>
                  </a:lnTo>
                  <a:lnTo>
                    <a:pt x="933" y="933"/>
                  </a:lnTo>
                  <a:lnTo>
                    <a:pt x="959" y="830"/>
                  </a:lnTo>
                  <a:lnTo>
                    <a:pt x="907" y="674"/>
                  </a:lnTo>
                  <a:lnTo>
                    <a:pt x="804" y="467"/>
                  </a:lnTo>
                  <a:lnTo>
                    <a:pt x="648" y="234"/>
                  </a:lnTo>
                  <a:lnTo>
                    <a:pt x="46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7" name="Google Shape;12027;p76"/>
            <p:cNvSpPr/>
            <p:nvPr/>
          </p:nvSpPr>
          <p:spPr>
            <a:xfrm>
              <a:off x="3332950" y="2726625"/>
              <a:ext cx="48600" cy="20750"/>
            </a:xfrm>
            <a:custGeom>
              <a:avLst/>
              <a:gdLst/>
              <a:ahLst/>
              <a:cxnLst/>
              <a:rect l="l" t="t" r="r" b="b"/>
              <a:pathLst>
                <a:path w="1944" h="830" extrusionOk="0">
                  <a:moveTo>
                    <a:pt x="0" y="1"/>
                  </a:moveTo>
                  <a:lnTo>
                    <a:pt x="0" y="830"/>
                  </a:lnTo>
                  <a:lnTo>
                    <a:pt x="1943" y="830"/>
                  </a:lnTo>
                  <a:lnTo>
                    <a:pt x="194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8" name="Google Shape;12028;p76"/>
            <p:cNvSpPr/>
            <p:nvPr/>
          </p:nvSpPr>
          <p:spPr>
            <a:xfrm>
              <a:off x="3332950" y="2762250"/>
              <a:ext cx="162600" cy="224800"/>
            </a:xfrm>
            <a:custGeom>
              <a:avLst/>
              <a:gdLst/>
              <a:ahLst/>
              <a:cxnLst/>
              <a:rect l="l" t="t" r="r" b="b"/>
              <a:pathLst>
                <a:path w="6504" h="8992" extrusionOk="0">
                  <a:moveTo>
                    <a:pt x="0" y="1"/>
                  </a:moveTo>
                  <a:lnTo>
                    <a:pt x="0" y="2177"/>
                  </a:lnTo>
                  <a:lnTo>
                    <a:pt x="2695" y="2177"/>
                  </a:lnTo>
                  <a:lnTo>
                    <a:pt x="4223" y="3654"/>
                  </a:lnTo>
                  <a:lnTo>
                    <a:pt x="4223" y="7981"/>
                  </a:lnTo>
                  <a:lnTo>
                    <a:pt x="0" y="7981"/>
                  </a:lnTo>
                  <a:lnTo>
                    <a:pt x="0" y="8991"/>
                  </a:lnTo>
                  <a:lnTo>
                    <a:pt x="6503" y="8991"/>
                  </a:lnTo>
                  <a:lnTo>
                    <a:pt x="6503" y="7981"/>
                  </a:lnTo>
                  <a:lnTo>
                    <a:pt x="4897" y="7981"/>
                  </a:lnTo>
                  <a:lnTo>
                    <a:pt x="4897" y="7385"/>
                  </a:lnTo>
                  <a:lnTo>
                    <a:pt x="6503" y="7385"/>
                  </a:lnTo>
                  <a:lnTo>
                    <a:pt x="6503" y="6685"/>
                  </a:lnTo>
                  <a:lnTo>
                    <a:pt x="4897" y="6685"/>
                  </a:lnTo>
                  <a:lnTo>
                    <a:pt x="4897" y="6089"/>
                  </a:lnTo>
                  <a:lnTo>
                    <a:pt x="6503" y="6089"/>
                  </a:lnTo>
                  <a:lnTo>
                    <a:pt x="6503" y="5390"/>
                  </a:lnTo>
                  <a:lnTo>
                    <a:pt x="4897" y="5390"/>
                  </a:lnTo>
                  <a:lnTo>
                    <a:pt x="4897" y="4768"/>
                  </a:lnTo>
                  <a:lnTo>
                    <a:pt x="6503" y="4768"/>
                  </a:lnTo>
                  <a:lnTo>
                    <a:pt x="6503" y="3784"/>
                  </a:lnTo>
                  <a:lnTo>
                    <a:pt x="274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9" name="Google Shape;12029;p76"/>
            <p:cNvSpPr/>
            <p:nvPr/>
          </p:nvSpPr>
          <p:spPr>
            <a:xfrm>
              <a:off x="3332950" y="2831575"/>
              <a:ext cx="90050" cy="115300"/>
            </a:xfrm>
            <a:custGeom>
              <a:avLst/>
              <a:gdLst/>
              <a:ahLst/>
              <a:cxnLst/>
              <a:rect l="l" t="t" r="r" b="b"/>
              <a:pathLst>
                <a:path w="3602" h="4612" extrusionOk="0">
                  <a:moveTo>
                    <a:pt x="1788" y="933"/>
                  </a:moveTo>
                  <a:lnTo>
                    <a:pt x="2021" y="1166"/>
                  </a:lnTo>
                  <a:lnTo>
                    <a:pt x="2150" y="1322"/>
                  </a:lnTo>
                  <a:lnTo>
                    <a:pt x="2435" y="1684"/>
                  </a:lnTo>
                  <a:lnTo>
                    <a:pt x="2669" y="2073"/>
                  </a:lnTo>
                  <a:lnTo>
                    <a:pt x="2798" y="2332"/>
                  </a:lnTo>
                  <a:lnTo>
                    <a:pt x="2876" y="2539"/>
                  </a:lnTo>
                  <a:lnTo>
                    <a:pt x="2876" y="2695"/>
                  </a:lnTo>
                  <a:lnTo>
                    <a:pt x="2850" y="2902"/>
                  </a:lnTo>
                  <a:lnTo>
                    <a:pt x="2798" y="3109"/>
                  </a:lnTo>
                  <a:lnTo>
                    <a:pt x="2695" y="3291"/>
                  </a:lnTo>
                  <a:lnTo>
                    <a:pt x="2565" y="3472"/>
                  </a:lnTo>
                  <a:lnTo>
                    <a:pt x="2410" y="3601"/>
                  </a:lnTo>
                  <a:lnTo>
                    <a:pt x="2202" y="3705"/>
                  </a:lnTo>
                  <a:lnTo>
                    <a:pt x="2021" y="3757"/>
                  </a:lnTo>
                  <a:lnTo>
                    <a:pt x="1788" y="3783"/>
                  </a:lnTo>
                  <a:lnTo>
                    <a:pt x="1581" y="3757"/>
                  </a:lnTo>
                  <a:lnTo>
                    <a:pt x="1373" y="3705"/>
                  </a:lnTo>
                  <a:lnTo>
                    <a:pt x="1192" y="3601"/>
                  </a:lnTo>
                  <a:lnTo>
                    <a:pt x="1011" y="3472"/>
                  </a:lnTo>
                  <a:lnTo>
                    <a:pt x="881" y="3291"/>
                  </a:lnTo>
                  <a:lnTo>
                    <a:pt x="777" y="3109"/>
                  </a:lnTo>
                  <a:lnTo>
                    <a:pt x="726" y="2902"/>
                  </a:lnTo>
                  <a:lnTo>
                    <a:pt x="700" y="2695"/>
                  </a:lnTo>
                  <a:lnTo>
                    <a:pt x="726" y="2539"/>
                  </a:lnTo>
                  <a:lnTo>
                    <a:pt x="777" y="2332"/>
                  </a:lnTo>
                  <a:lnTo>
                    <a:pt x="907" y="2073"/>
                  </a:lnTo>
                  <a:lnTo>
                    <a:pt x="1140" y="1684"/>
                  </a:lnTo>
                  <a:lnTo>
                    <a:pt x="1425" y="1322"/>
                  </a:lnTo>
                  <a:lnTo>
                    <a:pt x="1555" y="1166"/>
                  </a:lnTo>
                  <a:lnTo>
                    <a:pt x="1788" y="933"/>
                  </a:lnTo>
                  <a:close/>
                  <a:moveTo>
                    <a:pt x="0" y="0"/>
                  </a:moveTo>
                  <a:lnTo>
                    <a:pt x="0" y="4612"/>
                  </a:lnTo>
                  <a:lnTo>
                    <a:pt x="3601" y="4612"/>
                  </a:lnTo>
                  <a:lnTo>
                    <a:pt x="3601" y="1140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30" name="Google Shape;12030;p76"/>
          <p:cNvGrpSpPr/>
          <p:nvPr/>
        </p:nvGrpSpPr>
        <p:grpSpPr>
          <a:xfrm>
            <a:off x="4826231" y="2666625"/>
            <a:ext cx="260400" cy="228025"/>
            <a:chOff x="4042850" y="2742825"/>
            <a:chExt cx="260400" cy="228025"/>
          </a:xfrm>
        </p:grpSpPr>
        <p:sp>
          <p:nvSpPr>
            <p:cNvPr id="12031" name="Google Shape;12031;p76"/>
            <p:cNvSpPr/>
            <p:nvPr/>
          </p:nvSpPr>
          <p:spPr>
            <a:xfrm>
              <a:off x="4176925" y="2843875"/>
              <a:ext cx="126325" cy="126975"/>
            </a:xfrm>
            <a:custGeom>
              <a:avLst/>
              <a:gdLst/>
              <a:ahLst/>
              <a:cxnLst/>
              <a:rect l="l" t="t" r="r" b="b"/>
              <a:pathLst>
                <a:path w="5053" h="5079" extrusionOk="0">
                  <a:moveTo>
                    <a:pt x="2514" y="804"/>
                  </a:moveTo>
                  <a:lnTo>
                    <a:pt x="2747" y="1063"/>
                  </a:lnTo>
                  <a:lnTo>
                    <a:pt x="2902" y="1244"/>
                  </a:lnTo>
                  <a:lnTo>
                    <a:pt x="3239" y="1684"/>
                  </a:lnTo>
                  <a:lnTo>
                    <a:pt x="3472" y="2047"/>
                  </a:lnTo>
                  <a:lnTo>
                    <a:pt x="3654" y="2358"/>
                  </a:lnTo>
                  <a:lnTo>
                    <a:pt x="3731" y="2617"/>
                  </a:lnTo>
                  <a:lnTo>
                    <a:pt x="3783" y="2850"/>
                  </a:lnTo>
                  <a:lnTo>
                    <a:pt x="3757" y="3109"/>
                  </a:lnTo>
                  <a:lnTo>
                    <a:pt x="3680" y="3343"/>
                  </a:lnTo>
                  <a:lnTo>
                    <a:pt x="3550" y="3550"/>
                  </a:lnTo>
                  <a:lnTo>
                    <a:pt x="3420" y="3731"/>
                  </a:lnTo>
                  <a:lnTo>
                    <a:pt x="3213" y="3887"/>
                  </a:lnTo>
                  <a:lnTo>
                    <a:pt x="3006" y="4016"/>
                  </a:lnTo>
                  <a:lnTo>
                    <a:pt x="2773" y="4094"/>
                  </a:lnTo>
                  <a:lnTo>
                    <a:pt x="2514" y="4120"/>
                  </a:lnTo>
                  <a:lnTo>
                    <a:pt x="2280" y="4094"/>
                  </a:lnTo>
                  <a:lnTo>
                    <a:pt x="2047" y="4016"/>
                  </a:lnTo>
                  <a:lnTo>
                    <a:pt x="1814" y="3887"/>
                  </a:lnTo>
                  <a:lnTo>
                    <a:pt x="1633" y="3731"/>
                  </a:lnTo>
                  <a:lnTo>
                    <a:pt x="1477" y="3550"/>
                  </a:lnTo>
                  <a:lnTo>
                    <a:pt x="1374" y="3343"/>
                  </a:lnTo>
                  <a:lnTo>
                    <a:pt x="1296" y="3109"/>
                  </a:lnTo>
                  <a:lnTo>
                    <a:pt x="1270" y="2850"/>
                  </a:lnTo>
                  <a:lnTo>
                    <a:pt x="1296" y="2617"/>
                  </a:lnTo>
                  <a:lnTo>
                    <a:pt x="1400" y="2358"/>
                  </a:lnTo>
                  <a:lnTo>
                    <a:pt x="1555" y="2047"/>
                  </a:lnTo>
                  <a:lnTo>
                    <a:pt x="1788" y="1684"/>
                  </a:lnTo>
                  <a:lnTo>
                    <a:pt x="2125" y="1244"/>
                  </a:lnTo>
                  <a:lnTo>
                    <a:pt x="2306" y="1063"/>
                  </a:lnTo>
                  <a:lnTo>
                    <a:pt x="2514" y="804"/>
                  </a:lnTo>
                  <a:close/>
                  <a:moveTo>
                    <a:pt x="2514" y="0"/>
                  </a:moveTo>
                  <a:lnTo>
                    <a:pt x="2255" y="26"/>
                  </a:lnTo>
                  <a:lnTo>
                    <a:pt x="2021" y="52"/>
                  </a:lnTo>
                  <a:lnTo>
                    <a:pt x="1762" y="130"/>
                  </a:lnTo>
                  <a:lnTo>
                    <a:pt x="1529" y="208"/>
                  </a:lnTo>
                  <a:lnTo>
                    <a:pt x="1322" y="311"/>
                  </a:lnTo>
                  <a:lnTo>
                    <a:pt x="1115" y="441"/>
                  </a:lnTo>
                  <a:lnTo>
                    <a:pt x="907" y="596"/>
                  </a:lnTo>
                  <a:lnTo>
                    <a:pt x="726" y="752"/>
                  </a:lnTo>
                  <a:lnTo>
                    <a:pt x="570" y="933"/>
                  </a:lnTo>
                  <a:lnTo>
                    <a:pt x="415" y="1114"/>
                  </a:lnTo>
                  <a:lnTo>
                    <a:pt x="311" y="1322"/>
                  </a:lnTo>
                  <a:lnTo>
                    <a:pt x="182" y="1555"/>
                  </a:lnTo>
                  <a:lnTo>
                    <a:pt x="104" y="1788"/>
                  </a:lnTo>
                  <a:lnTo>
                    <a:pt x="52" y="2021"/>
                  </a:lnTo>
                  <a:lnTo>
                    <a:pt x="0" y="2280"/>
                  </a:lnTo>
                  <a:lnTo>
                    <a:pt x="0" y="2539"/>
                  </a:lnTo>
                  <a:lnTo>
                    <a:pt x="0" y="2799"/>
                  </a:lnTo>
                  <a:lnTo>
                    <a:pt x="52" y="3058"/>
                  </a:lnTo>
                  <a:lnTo>
                    <a:pt x="104" y="3291"/>
                  </a:lnTo>
                  <a:lnTo>
                    <a:pt x="182" y="3524"/>
                  </a:lnTo>
                  <a:lnTo>
                    <a:pt x="311" y="3731"/>
                  </a:lnTo>
                  <a:lnTo>
                    <a:pt x="415" y="3939"/>
                  </a:lnTo>
                  <a:lnTo>
                    <a:pt x="570" y="4146"/>
                  </a:lnTo>
                  <a:lnTo>
                    <a:pt x="726" y="4327"/>
                  </a:lnTo>
                  <a:lnTo>
                    <a:pt x="907" y="4483"/>
                  </a:lnTo>
                  <a:lnTo>
                    <a:pt x="1115" y="4638"/>
                  </a:lnTo>
                  <a:lnTo>
                    <a:pt x="1322" y="4768"/>
                  </a:lnTo>
                  <a:lnTo>
                    <a:pt x="1529" y="4871"/>
                  </a:lnTo>
                  <a:lnTo>
                    <a:pt x="1762" y="4949"/>
                  </a:lnTo>
                  <a:lnTo>
                    <a:pt x="2021" y="5027"/>
                  </a:lnTo>
                  <a:lnTo>
                    <a:pt x="2255" y="5053"/>
                  </a:lnTo>
                  <a:lnTo>
                    <a:pt x="2514" y="5079"/>
                  </a:lnTo>
                  <a:lnTo>
                    <a:pt x="2773" y="5053"/>
                  </a:lnTo>
                  <a:lnTo>
                    <a:pt x="3032" y="5027"/>
                  </a:lnTo>
                  <a:lnTo>
                    <a:pt x="3265" y="4949"/>
                  </a:lnTo>
                  <a:lnTo>
                    <a:pt x="3498" y="4871"/>
                  </a:lnTo>
                  <a:lnTo>
                    <a:pt x="3731" y="4768"/>
                  </a:lnTo>
                  <a:lnTo>
                    <a:pt x="3939" y="4638"/>
                  </a:lnTo>
                  <a:lnTo>
                    <a:pt x="4120" y="4483"/>
                  </a:lnTo>
                  <a:lnTo>
                    <a:pt x="4301" y="4327"/>
                  </a:lnTo>
                  <a:lnTo>
                    <a:pt x="4483" y="4146"/>
                  </a:lnTo>
                  <a:lnTo>
                    <a:pt x="4612" y="3939"/>
                  </a:lnTo>
                  <a:lnTo>
                    <a:pt x="4742" y="3731"/>
                  </a:lnTo>
                  <a:lnTo>
                    <a:pt x="4845" y="3524"/>
                  </a:lnTo>
                  <a:lnTo>
                    <a:pt x="4949" y="3291"/>
                  </a:lnTo>
                  <a:lnTo>
                    <a:pt x="5001" y="3058"/>
                  </a:lnTo>
                  <a:lnTo>
                    <a:pt x="5027" y="2799"/>
                  </a:lnTo>
                  <a:lnTo>
                    <a:pt x="5053" y="2539"/>
                  </a:lnTo>
                  <a:lnTo>
                    <a:pt x="5027" y="2280"/>
                  </a:lnTo>
                  <a:lnTo>
                    <a:pt x="5001" y="2021"/>
                  </a:lnTo>
                  <a:lnTo>
                    <a:pt x="4949" y="1788"/>
                  </a:lnTo>
                  <a:lnTo>
                    <a:pt x="4845" y="1555"/>
                  </a:lnTo>
                  <a:lnTo>
                    <a:pt x="4742" y="1322"/>
                  </a:lnTo>
                  <a:lnTo>
                    <a:pt x="4612" y="1114"/>
                  </a:lnTo>
                  <a:lnTo>
                    <a:pt x="4483" y="933"/>
                  </a:lnTo>
                  <a:lnTo>
                    <a:pt x="4301" y="752"/>
                  </a:lnTo>
                  <a:lnTo>
                    <a:pt x="4120" y="596"/>
                  </a:lnTo>
                  <a:lnTo>
                    <a:pt x="3939" y="441"/>
                  </a:lnTo>
                  <a:lnTo>
                    <a:pt x="3731" y="311"/>
                  </a:lnTo>
                  <a:lnTo>
                    <a:pt x="3498" y="208"/>
                  </a:lnTo>
                  <a:lnTo>
                    <a:pt x="3265" y="130"/>
                  </a:lnTo>
                  <a:lnTo>
                    <a:pt x="3032" y="52"/>
                  </a:lnTo>
                  <a:lnTo>
                    <a:pt x="2773" y="26"/>
                  </a:lnTo>
                  <a:lnTo>
                    <a:pt x="251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2" name="Google Shape;12032;p76"/>
            <p:cNvSpPr/>
            <p:nvPr/>
          </p:nvSpPr>
          <p:spPr>
            <a:xfrm>
              <a:off x="4224200" y="2887275"/>
              <a:ext cx="31775" cy="44075"/>
            </a:xfrm>
            <a:custGeom>
              <a:avLst/>
              <a:gdLst/>
              <a:ahLst/>
              <a:cxnLst/>
              <a:rect l="l" t="t" r="r" b="b"/>
              <a:pathLst>
                <a:path w="1271" h="1763" extrusionOk="0">
                  <a:moveTo>
                    <a:pt x="623" y="0"/>
                  </a:moveTo>
                  <a:lnTo>
                    <a:pt x="389" y="337"/>
                  </a:lnTo>
                  <a:lnTo>
                    <a:pt x="182" y="648"/>
                  </a:lnTo>
                  <a:lnTo>
                    <a:pt x="53" y="907"/>
                  </a:lnTo>
                  <a:lnTo>
                    <a:pt x="1" y="1037"/>
                  </a:lnTo>
                  <a:lnTo>
                    <a:pt x="1" y="1114"/>
                  </a:lnTo>
                  <a:lnTo>
                    <a:pt x="1" y="1244"/>
                  </a:lnTo>
                  <a:lnTo>
                    <a:pt x="27" y="1373"/>
                  </a:lnTo>
                  <a:lnTo>
                    <a:pt x="104" y="1477"/>
                  </a:lnTo>
                  <a:lnTo>
                    <a:pt x="182" y="1581"/>
                  </a:lnTo>
                  <a:lnTo>
                    <a:pt x="260" y="1658"/>
                  </a:lnTo>
                  <a:lnTo>
                    <a:pt x="389" y="1710"/>
                  </a:lnTo>
                  <a:lnTo>
                    <a:pt x="493" y="1736"/>
                  </a:lnTo>
                  <a:lnTo>
                    <a:pt x="623" y="1762"/>
                  </a:lnTo>
                  <a:lnTo>
                    <a:pt x="752" y="1736"/>
                  </a:lnTo>
                  <a:lnTo>
                    <a:pt x="882" y="1710"/>
                  </a:lnTo>
                  <a:lnTo>
                    <a:pt x="985" y="1658"/>
                  </a:lnTo>
                  <a:lnTo>
                    <a:pt x="1089" y="1581"/>
                  </a:lnTo>
                  <a:lnTo>
                    <a:pt x="1167" y="1477"/>
                  </a:lnTo>
                  <a:lnTo>
                    <a:pt x="1219" y="1373"/>
                  </a:lnTo>
                  <a:lnTo>
                    <a:pt x="1270" y="1244"/>
                  </a:lnTo>
                  <a:lnTo>
                    <a:pt x="1270" y="1114"/>
                  </a:lnTo>
                  <a:lnTo>
                    <a:pt x="1270" y="1037"/>
                  </a:lnTo>
                  <a:lnTo>
                    <a:pt x="1219" y="907"/>
                  </a:lnTo>
                  <a:lnTo>
                    <a:pt x="1089" y="648"/>
                  </a:lnTo>
                  <a:lnTo>
                    <a:pt x="882" y="337"/>
                  </a:lnTo>
                  <a:lnTo>
                    <a:pt x="6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3" name="Google Shape;12033;p76"/>
            <p:cNvSpPr/>
            <p:nvPr/>
          </p:nvSpPr>
          <p:spPr>
            <a:xfrm>
              <a:off x="4042850" y="2742825"/>
              <a:ext cx="220900" cy="134750"/>
            </a:xfrm>
            <a:custGeom>
              <a:avLst/>
              <a:gdLst/>
              <a:ahLst/>
              <a:cxnLst/>
              <a:rect l="l" t="t" r="r" b="b"/>
              <a:pathLst>
                <a:path w="8836" h="5390" extrusionOk="0">
                  <a:moveTo>
                    <a:pt x="2513" y="959"/>
                  </a:moveTo>
                  <a:lnTo>
                    <a:pt x="2513" y="1581"/>
                  </a:lnTo>
                  <a:lnTo>
                    <a:pt x="2151" y="1581"/>
                  </a:lnTo>
                  <a:lnTo>
                    <a:pt x="2047" y="1762"/>
                  </a:lnTo>
                  <a:lnTo>
                    <a:pt x="1918" y="1918"/>
                  </a:lnTo>
                  <a:lnTo>
                    <a:pt x="1762" y="2047"/>
                  </a:lnTo>
                  <a:lnTo>
                    <a:pt x="1555" y="2151"/>
                  </a:lnTo>
                  <a:lnTo>
                    <a:pt x="1555" y="2540"/>
                  </a:lnTo>
                  <a:lnTo>
                    <a:pt x="959" y="2540"/>
                  </a:lnTo>
                  <a:lnTo>
                    <a:pt x="959" y="1581"/>
                  </a:lnTo>
                  <a:lnTo>
                    <a:pt x="1270" y="1581"/>
                  </a:lnTo>
                  <a:lnTo>
                    <a:pt x="1373" y="1555"/>
                  </a:lnTo>
                  <a:lnTo>
                    <a:pt x="1477" y="1503"/>
                  </a:lnTo>
                  <a:lnTo>
                    <a:pt x="1555" y="1400"/>
                  </a:lnTo>
                  <a:lnTo>
                    <a:pt x="1581" y="1270"/>
                  </a:lnTo>
                  <a:lnTo>
                    <a:pt x="1581" y="959"/>
                  </a:lnTo>
                  <a:close/>
                  <a:moveTo>
                    <a:pt x="7255" y="959"/>
                  </a:moveTo>
                  <a:lnTo>
                    <a:pt x="7255" y="1270"/>
                  </a:lnTo>
                  <a:lnTo>
                    <a:pt x="7281" y="1400"/>
                  </a:lnTo>
                  <a:lnTo>
                    <a:pt x="7358" y="1503"/>
                  </a:lnTo>
                  <a:lnTo>
                    <a:pt x="7462" y="1555"/>
                  </a:lnTo>
                  <a:lnTo>
                    <a:pt x="7592" y="1581"/>
                  </a:lnTo>
                  <a:lnTo>
                    <a:pt x="7877" y="1581"/>
                  </a:lnTo>
                  <a:lnTo>
                    <a:pt x="7877" y="2540"/>
                  </a:lnTo>
                  <a:lnTo>
                    <a:pt x="7281" y="2540"/>
                  </a:lnTo>
                  <a:lnTo>
                    <a:pt x="7281" y="2151"/>
                  </a:lnTo>
                  <a:lnTo>
                    <a:pt x="7073" y="2047"/>
                  </a:lnTo>
                  <a:lnTo>
                    <a:pt x="6918" y="1918"/>
                  </a:lnTo>
                  <a:lnTo>
                    <a:pt x="6788" y="1762"/>
                  </a:lnTo>
                  <a:lnTo>
                    <a:pt x="6685" y="1581"/>
                  </a:lnTo>
                  <a:lnTo>
                    <a:pt x="6322" y="1581"/>
                  </a:lnTo>
                  <a:lnTo>
                    <a:pt x="6322" y="959"/>
                  </a:lnTo>
                  <a:close/>
                  <a:moveTo>
                    <a:pt x="1555" y="3162"/>
                  </a:moveTo>
                  <a:lnTo>
                    <a:pt x="1555" y="3550"/>
                  </a:lnTo>
                  <a:lnTo>
                    <a:pt x="1762" y="3628"/>
                  </a:lnTo>
                  <a:lnTo>
                    <a:pt x="1918" y="3757"/>
                  </a:lnTo>
                  <a:lnTo>
                    <a:pt x="2047" y="3939"/>
                  </a:lnTo>
                  <a:lnTo>
                    <a:pt x="2151" y="4120"/>
                  </a:lnTo>
                  <a:lnTo>
                    <a:pt x="2513" y="4120"/>
                  </a:lnTo>
                  <a:lnTo>
                    <a:pt x="2513" y="4742"/>
                  </a:lnTo>
                  <a:lnTo>
                    <a:pt x="1581" y="4742"/>
                  </a:lnTo>
                  <a:lnTo>
                    <a:pt x="1581" y="4431"/>
                  </a:lnTo>
                  <a:lnTo>
                    <a:pt x="1555" y="4302"/>
                  </a:lnTo>
                  <a:lnTo>
                    <a:pt x="1477" y="4198"/>
                  </a:lnTo>
                  <a:lnTo>
                    <a:pt x="1373" y="4120"/>
                  </a:lnTo>
                  <a:lnTo>
                    <a:pt x="1270" y="4094"/>
                  </a:lnTo>
                  <a:lnTo>
                    <a:pt x="959" y="4094"/>
                  </a:lnTo>
                  <a:lnTo>
                    <a:pt x="959" y="3162"/>
                  </a:lnTo>
                  <a:close/>
                  <a:moveTo>
                    <a:pt x="4716" y="959"/>
                  </a:moveTo>
                  <a:lnTo>
                    <a:pt x="4716" y="1348"/>
                  </a:lnTo>
                  <a:lnTo>
                    <a:pt x="4871" y="1400"/>
                  </a:lnTo>
                  <a:lnTo>
                    <a:pt x="5027" y="1452"/>
                  </a:lnTo>
                  <a:lnTo>
                    <a:pt x="5156" y="1555"/>
                  </a:lnTo>
                  <a:lnTo>
                    <a:pt x="5260" y="1659"/>
                  </a:lnTo>
                  <a:lnTo>
                    <a:pt x="5363" y="1788"/>
                  </a:lnTo>
                  <a:lnTo>
                    <a:pt x="5415" y="1918"/>
                  </a:lnTo>
                  <a:lnTo>
                    <a:pt x="5467" y="2073"/>
                  </a:lnTo>
                  <a:lnTo>
                    <a:pt x="5493" y="2255"/>
                  </a:lnTo>
                  <a:lnTo>
                    <a:pt x="4871" y="2255"/>
                  </a:lnTo>
                  <a:lnTo>
                    <a:pt x="4845" y="2125"/>
                  </a:lnTo>
                  <a:lnTo>
                    <a:pt x="4793" y="2022"/>
                  </a:lnTo>
                  <a:lnTo>
                    <a:pt x="4690" y="1970"/>
                  </a:lnTo>
                  <a:lnTo>
                    <a:pt x="4586" y="1944"/>
                  </a:lnTo>
                  <a:lnTo>
                    <a:pt x="4249" y="1944"/>
                  </a:lnTo>
                  <a:lnTo>
                    <a:pt x="4146" y="1970"/>
                  </a:lnTo>
                  <a:lnTo>
                    <a:pt x="4042" y="2022"/>
                  </a:lnTo>
                  <a:lnTo>
                    <a:pt x="3990" y="2125"/>
                  </a:lnTo>
                  <a:lnTo>
                    <a:pt x="3964" y="2255"/>
                  </a:lnTo>
                  <a:lnTo>
                    <a:pt x="3990" y="2358"/>
                  </a:lnTo>
                  <a:lnTo>
                    <a:pt x="4042" y="2462"/>
                  </a:lnTo>
                  <a:lnTo>
                    <a:pt x="4146" y="2514"/>
                  </a:lnTo>
                  <a:lnTo>
                    <a:pt x="4249" y="2540"/>
                  </a:lnTo>
                  <a:lnTo>
                    <a:pt x="4586" y="2540"/>
                  </a:lnTo>
                  <a:lnTo>
                    <a:pt x="4768" y="2566"/>
                  </a:lnTo>
                  <a:lnTo>
                    <a:pt x="4949" y="2617"/>
                  </a:lnTo>
                  <a:lnTo>
                    <a:pt x="5104" y="2695"/>
                  </a:lnTo>
                  <a:lnTo>
                    <a:pt x="5234" y="2799"/>
                  </a:lnTo>
                  <a:lnTo>
                    <a:pt x="5338" y="2928"/>
                  </a:lnTo>
                  <a:lnTo>
                    <a:pt x="5415" y="3084"/>
                  </a:lnTo>
                  <a:lnTo>
                    <a:pt x="5467" y="3265"/>
                  </a:lnTo>
                  <a:lnTo>
                    <a:pt x="5493" y="3447"/>
                  </a:lnTo>
                  <a:lnTo>
                    <a:pt x="5467" y="3602"/>
                  </a:lnTo>
                  <a:lnTo>
                    <a:pt x="5441" y="3757"/>
                  </a:lnTo>
                  <a:lnTo>
                    <a:pt x="5363" y="3913"/>
                  </a:lnTo>
                  <a:lnTo>
                    <a:pt x="5260" y="4042"/>
                  </a:lnTo>
                  <a:lnTo>
                    <a:pt x="5156" y="4146"/>
                  </a:lnTo>
                  <a:lnTo>
                    <a:pt x="5027" y="4250"/>
                  </a:lnTo>
                  <a:lnTo>
                    <a:pt x="4871" y="4302"/>
                  </a:lnTo>
                  <a:lnTo>
                    <a:pt x="4716" y="4353"/>
                  </a:lnTo>
                  <a:lnTo>
                    <a:pt x="4716" y="4742"/>
                  </a:lnTo>
                  <a:lnTo>
                    <a:pt x="4120" y="4742"/>
                  </a:lnTo>
                  <a:lnTo>
                    <a:pt x="4120" y="4353"/>
                  </a:lnTo>
                  <a:lnTo>
                    <a:pt x="3964" y="4302"/>
                  </a:lnTo>
                  <a:lnTo>
                    <a:pt x="3809" y="4250"/>
                  </a:lnTo>
                  <a:lnTo>
                    <a:pt x="3679" y="4146"/>
                  </a:lnTo>
                  <a:lnTo>
                    <a:pt x="3576" y="4042"/>
                  </a:lnTo>
                  <a:lnTo>
                    <a:pt x="3472" y="3913"/>
                  </a:lnTo>
                  <a:lnTo>
                    <a:pt x="3420" y="3783"/>
                  </a:lnTo>
                  <a:lnTo>
                    <a:pt x="3368" y="3628"/>
                  </a:lnTo>
                  <a:lnTo>
                    <a:pt x="3343" y="3447"/>
                  </a:lnTo>
                  <a:lnTo>
                    <a:pt x="3964" y="3447"/>
                  </a:lnTo>
                  <a:lnTo>
                    <a:pt x="3990" y="3576"/>
                  </a:lnTo>
                  <a:lnTo>
                    <a:pt x="4042" y="3654"/>
                  </a:lnTo>
                  <a:lnTo>
                    <a:pt x="4146" y="3732"/>
                  </a:lnTo>
                  <a:lnTo>
                    <a:pt x="4249" y="3757"/>
                  </a:lnTo>
                  <a:lnTo>
                    <a:pt x="4586" y="3757"/>
                  </a:lnTo>
                  <a:lnTo>
                    <a:pt x="4690" y="3732"/>
                  </a:lnTo>
                  <a:lnTo>
                    <a:pt x="4793" y="3654"/>
                  </a:lnTo>
                  <a:lnTo>
                    <a:pt x="4845" y="3576"/>
                  </a:lnTo>
                  <a:lnTo>
                    <a:pt x="4871" y="3447"/>
                  </a:lnTo>
                  <a:lnTo>
                    <a:pt x="4845" y="3343"/>
                  </a:lnTo>
                  <a:lnTo>
                    <a:pt x="4793" y="3239"/>
                  </a:lnTo>
                  <a:lnTo>
                    <a:pt x="4690" y="3162"/>
                  </a:lnTo>
                  <a:lnTo>
                    <a:pt x="4249" y="3162"/>
                  </a:lnTo>
                  <a:lnTo>
                    <a:pt x="4068" y="3136"/>
                  </a:lnTo>
                  <a:lnTo>
                    <a:pt x="3913" y="3084"/>
                  </a:lnTo>
                  <a:lnTo>
                    <a:pt x="3757" y="3006"/>
                  </a:lnTo>
                  <a:lnTo>
                    <a:pt x="3602" y="2877"/>
                  </a:lnTo>
                  <a:lnTo>
                    <a:pt x="3498" y="2747"/>
                  </a:lnTo>
                  <a:lnTo>
                    <a:pt x="3420" y="2592"/>
                  </a:lnTo>
                  <a:lnTo>
                    <a:pt x="3368" y="2436"/>
                  </a:lnTo>
                  <a:lnTo>
                    <a:pt x="3343" y="2255"/>
                  </a:lnTo>
                  <a:lnTo>
                    <a:pt x="3368" y="2073"/>
                  </a:lnTo>
                  <a:lnTo>
                    <a:pt x="3394" y="1918"/>
                  </a:lnTo>
                  <a:lnTo>
                    <a:pt x="3472" y="1788"/>
                  </a:lnTo>
                  <a:lnTo>
                    <a:pt x="3576" y="1659"/>
                  </a:lnTo>
                  <a:lnTo>
                    <a:pt x="3679" y="1529"/>
                  </a:lnTo>
                  <a:lnTo>
                    <a:pt x="3809" y="1452"/>
                  </a:lnTo>
                  <a:lnTo>
                    <a:pt x="3964" y="1374"/>
                  </a:lnTo>
                  <a:lnTo>
                    <a:pt x="4120" y="1348"/>
                  </a:lnTo>
                  <a:lnTo>
                    <a:pt x="4120" y="959"/>
                  </a:lnTo>
                  <a:close/>
                  <a:moveTo>
                    <a:pt x="0" y="1"/>
                  </a:moveTo>
                  <a:lnTo>
                    <a:pt x="0" y="5390"/>
                  </a:lnTo>
                  <a:lnTo>
                    <a:pt x="4975" y="5390"/>
                  </a:lnTo>
                  <a:lnTo>
                    <a:pt x="5156" y="5027"/>
                  </a:lnTo>
                  <a:lnTo>
                    <a:pt x="5363" y="4716"/>
                  </a:lnTo>
                  <a:lnTo>
                    <a:pt x="5623" y="4431"/>
                  </a:lnTo>
                  <a:lnTo>
                    <a:pt x="5882" y="4146"/>
                  </a:lnTo>
                  <a:lnTo>
                    <a:pt x="6218" y="3939"/>
                  </a:lnTo>
                  <a:lnTo>
                    <a:pt x="6555" y="3732"/>
                  </a:lnTo>
                  <a:lnTo>
                    <a:pt x="6892" y="3602"/>
                  </a:lnTo>
                  <a:lnTo>
                    <a:pt x="7281" y="3498"/>
                  </a:lnTo>
                  <a:lnTo>
                    <a:pt x="7281" y="3162"/>
                  </a:lnTo>
                  <a:lnTo>
                    <a:pt x="7877" y="3162"/>
                  </a:lnTo>
                  <a:lnTo>
                    <a:pt x="7877" y="3447"/>
                  </a:lnTo>
                  <a:lnTo>
                    <a:pt x="8136" y="3447"/>
                  </a:lnTo>
                  <a:lnTo>
                    <a:pt x="8369" y="3472"/>
                  </a:lnTo>
                  <a:lnTo>
                    <a:pt x="8602" y="3524"/>
                  </a:lnTo>
                  <a:lnTo>
                    <a:pt x="8835" y="3576"/>
                  </a:lnTo>
                  <a:lnTo>
                    <a:pt x="883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4" name="Google Shape;12034;p76"/>
            <p:cNvSpPr/>
            <p:nvPr/>
          </p:nvSpPr>
          <p:spPr>
            <a:xfrm>
              <a:off x="4042850" y="2892450"/>
              <a:ext cx="119850" cy="24000"/>
            </a:xfrm>
            <a:custGeom>
              <a:avLst/>
              <a:gdLst/>
              <a:ahLst/>
              <a:cxnLst/>
              <a:rect l="l" t="t" r="r" b="b"/>
              <a:pathLst>
                <a:path w="4794" h="960" extrusionOk="0">
                  <a:moveTo>
                    <a:pt x="0" y="1"/>
                  </a:moveTo>
                  <a:lnTo>
                    <a:pt x="0" y="959"/>
                  </a:lnTo>
                  <a:lnTo>
                    <a:pt x="4768" y="959"/>
                  </a:lnTo>
                  <a:lnTo>
                    <a:pt x="4742" y="596"/>
                  </a:lnTo>
                  <a:lnTo>
                    <a:pt x="4768" y="311"/>
                  </a:lnTo>
                  <a:lnTo>
                    <a:pt x="47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35" name="Google Shape;12035;p76"/>
          <p:cNvGrpSpPr/>
          <p:nvPr/>
        </p:nvGrpSpPr>
        <p:grpSpPr>
          <a:xfrm>
            <a:off x="5612569" y="2650425"/>
            <a:ext cx="218950" cy="260425"/>
            <a:chOff x="4822050" y="2726625"/>
            <a:chExt cx="218950" cy="260425"/>
          </a:xfrm>
        </p:grpSpPr>
        <p:sp>
          <p:nvSpPr>
            <p:cNvPr id="12036" name="Google Shape;12036;p76"/>
            <p:cNvSpPr/>
            <p:nvPr/>
          </p:nvSpPr>
          <p:spPr>
            <a:xfrm>
              <a:off x="4893300" y="2899575"/>
              <a:ext cx="30475" cy="87475"/>
            </a:xfrm>
            <a:custGeom>
              <a:avLst/>
              <a:gdLst/>
              <a:ahLst/>
              <a:cxnLst/>
              <a:rect l="l" t="t" r="r" b="b"/>
              <a:pathLst>
                <a:path w="1219" h="3499" extrusionOk="0">
                  <a:moveTo>
                    <a:pt x="1" y="1"/>
                  </a:moveTo>
                  <a:lnTo>
                    <a:pt x="1" y="3498"/>
                  </a:lnTo>
                  <a:lnTo>
                    <a:pt x="1218" y="3498"/>
                  </a:lnTo>
                  <a:lnTo>
                    <a:pt x="1218" y="77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7" name="Google Shape;12037;p76"/>
            <p:cNvSpPr/>
            <p:nvPr/>
          </p:nvSpPr>
          <p:spPr>
            <a:xfrm>
              <a:off x="4901725" y="2873675"/>
              <a:ext cx="59625" cy="31750"/>
            </a:xfrm>
            <a:custGeom>
              <a:avLst/>
              <a:gdLst/>
              <a:ahLst/>
              <a:cxnLst/>
              <a:rect l="l" t="t" r="r" b="b"/>
              <a:pathLst>
                <a:path w="2385" h="1270" extrusionOk="0">
                  <a:moveTo>
                    <a:pt x="130" y="0"/>
                  </a:moveTo>
                  <a:lnTo>
                    <a:pt x="1" y="544"/>
                  </a:lnTo>
                  <a:lnTo>
                    <a:pt x="1192" y="1270"/>
                  </a:lnTo>
                  <a:lnTo>
                    <a:pt x="2384" y="544"/>
                  </a:lnTo>
                  <a:lnTo>
                    <a:pt x="2255" y="0"/>
                  </a:lnTo>
                  <a:lnTo>
                    <a:pt x="1996" y="104"/>
                  </a:lnTo>
                  <a:lnTo>
                    <a:pt x="1736" y="207"/>
                  </a:lnTo>
                  <a:lnTo>
                    <a:pt x="1477" y="259"/>
                  </a:lnTo>
                  <a:lnTo>
                    <a:pt x="907" y="259"/>
                  </a:lnTo>
                  <a:lnTo>
                    <a:pt x="622" y="207"/>
                  </a:lnTo>
                  <a:lnTo>
                    <a:pt x="363" y="104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8" name="Google Shape;12038;p76"/>
            <p:cNvSpPr/>
            <p:nvPr/>
          </p:nvSpPr>
          <p:spPr>
            <a:xfrm>
              <a:off x="4891375" y="2810200"/>
              <a:ext cx="80325" cy="55075"/>
            </a:xfrm>
            <a:custGeom>
              <a:avLst/>
              <a:gdLst/>
              <a:ahLst/>
              <a:cxnLst/>
              <a:rect l="l" t="t" r="r" b="b"/>
              <a:pathLst>
                <a:path w="3213" h="2203" extrusionOk="0">
                  <a:moveTo>
                    <a:pt x="0" y="0"/>
                  </a:moveTo>
                  <a:lnTo>
                    <a:pt x="0" y="596"/>
                  </a:lnTo>
                  <a:lnTo>
                    <a:pt x="0" y="752"/>
                  </a:lnTo>
                  <a:lnTo>
                    <a:pt x="26" y="907"/>
                  </a:lnTo>
                  <a:lnTo>
                    <a:pt x="78" y="1062"/>
                  </a:lnTo>
                  <a:lnTo>
                    <a:pt x="130" y="1218"/>
                  </a:lnTo>
                  <a:lnTo>
                    <a:pt x="285" y="1477"/>
                  </a:lnTo>
                  <a:lnTo>
                    <a:pt x="466" y="1736"/>
                  </a:lnTo>
                  <a:lnTo>
                    <a:pt x="700" y="1917"/>
                  </a:lnTo>
                  <a:lnTo>
                    <a:pt x="985" y="2073"/>
                  </a:lnTo>
                  <a:lnTo>
                    <a:pt x="1140" y="2125"/>
                  </a:lnTo>
                  <a:lnTo>
                    <a:pt x="1270" y="2151"/>
                  </a:lnTo>
                  <a:lnTo>
                    <a:pt x="1451" y="2177"/>
                  </a:lnTo>
                  <a:lnTo>
                    <a:pt x="1606" y="2202"/>
                  </a:lnTo>
                  <a:lnTo>
                    <a:pt x="1762" y="2177"/>
                  </a:lnTo>
                  <a:lnTo>
                    <a:pt x="1917" y="2151"/>
                  </a:lnTo>
                  <a:lnTo>
                    <a:pt x="2073" y="2125"/>
                  </a:lnTo>
                  <a:lnTo>
                    <a:pt x="2228" y="2073"/>
                  </a:lnTo>
                  <a:lnTo>
                    <a:pt x="2487" y="1917"/>
                  </a:lnTo>
                  <a:lnTo>
                    <a:pt x="2746" y="1736"/>
                  </a:lnTo>
                  <a:lnTo>
                    <a:pt x="2928" y="1477"/>
                  </a:lnTo>
                  <a:lnTo>
                    <a:pt x="3083" y="1218"/>
                  </a:lnTo>
                  <a:lnTo>
                    <a:pt x="3135" y="1062"/>
                  </a:lnTo>
                  <a:lnTo>
                    <a:pt x="3187" y="907"/>
                  </a:lnTo>
                  <a:lnTo>
                    <a:pt x="3187" y="752"/>
                  </a:lnTo>
                  <a:lnTo>
                    <a:pt x="3213" y="596"/>
                  </a:lnTo>
                  <a:lnTo>
                    <a:pt x="32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9" name="Google Shape;12039;p76"/>
            <p:cNvSpPr/>
            <p:nvPr/>
          </p:nvSpPr>
          <p:spPr>
            <a:xfrm>
              <a:off x="5015725" y="2912525"/>
              <a:ext cx="25275" cy="74525"/>
            </a:xfrm>
            <a:custGeom>
              <a:avLst/>
              <a:gdLst/>
              <a:ahLst/>
              <a:cxnLst/>
              <a:rect l="l" t="t" r="r" b="b"/>
              <a:pathLst>
                <a:path w="1011" h="2981" extrusionOk="0">
                  <a:moveTo>
                    <a:pt x="1" y="1"/>
                  </a:moveTo>
                  <a:lnTo>
                    <a:pt x="1" y="2980"/>
                  </a:lnTo>
                  <a:lnTo>
                    <a:pt x="1011" y="2980"/>
                  </a:lnTo>
                  <a:lnTo>
                    <a:pt x="907" y="1426"/>
                  </a:lnTo>
                  <a:lnTo>
                    <a:pt x="881" y="1193"/>
                  </a:lnTo>
                  <a:lnTo>
                    <a:pt x="830" y="985"/>
                  </a:lnTo>
                  <a:lnTo>
                    <a:pt x="752" y="778"/>
                  </a:lnTo>
                  <a:lnTo>
                    <a:pt x="648" y="597"/>
                  </a:lnTo>
                  <a:lnTo>
                    <a:pt x="519" y="415"/>
                  </a:lnTo>
                  <a:lnTo>
                    <a:pt x="363" y="260"/>
                  </a:lnTo>
                  <a:lnTo>
                    <a:pt x="182" y="1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0" name="Google Shape;12040;p76"/>
            <p:cNvSpPr/>
            <p:nvPr/>
          </p:nvSpPr>
          <p:spPr>
            <a:xfrm>
              <a:off x="4862225" y="2902175"/>
              <a:ext cx="15550" cy="84875"/>
            </a:xfrm>
            <a:custGeom>
              <a:avLst/>
              <a:gdLst/>
              <a:ahLst/>
              <a:cxnLst/>
              <a:rect l="l" t="t" r="r" b="b"/>
              <a:pathLst>
                <a:path w="622" h="3395" extrusionOk="0">
                  <a:moveTo>
                    <a:pt x="622" y="0"/>
                  </a:moveTo>
                  <a:lnTo>
                    <a:pt x="0" y="182"/>
                  </a:lnTo>
                  <a:lnTo>
                    <a:pt x="0" y="3394"/>
                  </a:lnTo>
                  <a:lnTo>
                    <a:pt x="622" y="3394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1" name="Google Shape;12041;p76"/>
            <p:cNvSpPr/>
            <p:nvPr/>
          </p:nvSpPr>
          <p:spPr>
            <a:xfrm>
              <a:off x="4822050" y="2912525"/>
              <a:ext cx="25300" cy="74525"/>
            </a:xfrm>
            <a:custGeom>
              <a:avLst/>
              <a:gdLst/>
              <a:ahLst/>
              <a:cxnLst/>
              <a:rect l="l" t="t" r="r" b="b"/>
              <a:pathLst>
                <a:path w="1012" h="2981" extrusionOk="0">
                  <a:moveTo>
                    <a:pt x="1011" y="1"/>
                  </a:moveTo>
                  <a:lnTo>
                    <a:pt x="830" y="130"/>
                  </a:lnTo>
                  <a:lnTo>
                    <a:pt x="648" y="260"/>
                  </a:lnTo>
                  <a:lnTo>
                    <a:pt x="519" y="415"/>
                  </a:lnTo>
                  <a:lnTo>
                    <a:pt x="389" y="571"/>
                  </a:lnTo>
                  <a:lnTo>
                    <a:pt x="286" y="778"/>
                  </a:lnTo>
                  <a:lnTo>
                    <a:pt x="182" y="959"/>
                  </a:lnTo>
                  <a:lnTo>
                    <a:pt x="130" y="1193"/>
                  </a:lnTo>
                  <a:lnTo>
                    <a:pt x="104" y="1400"/>
                  </a:lnTo>
                  <a:lnTo>
                    <a:pt x="1" y="2980"/>
                  </a:lnTo>
                  <a:lnTo>
                    <a:pt x="1011" y="2980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2" name="Google Shape;12042;p76"/>
            <p:cNvSpPr/>
            <p:nvPr/>
          </p:nvSpPr>
          <p:spPr>
            <a:xfrm>
              <a:off x="4868700" y="2726625"/>
              <a:ext cx="125675" cy="68700"/>
            </a:xfrm>
            <a:custGeom>
              <a:avLst/>
              <a:gdLst/>
              <a:ahLst/>
              <a:cxnLst/>
              <a:rect l="l" t="t" r="r" b="b"/>
              <a:pathLst>
                <a:path w="5027" h="2748" extrusionOk="0">
                  <a:moveTo>
                    <a:pt x="2436" y="1"/>
                  </a:moveTo>
                  <a:lnTo>
                    <a:pt x="2358" y="27"/>
                  </a:lnTo>
                  <a:lnTo>
                    <a:pt x="2228" y="105"/>
                  </a:lnTo>
                  <a:lnTo>
                    <a:pt x="2151" y="234"/>
                  </a:lnTo>
                  <a:lnTo>
                    <a:pt x="2125" y="286"/>
                  </a:lnTo>
                  <a:lnTo>
                    <a:pt x="2125" y="364"/>
                  </a:lnTo>
                  <a:lnTo>
                    <a:pt x="2125" y="1763"/>
                  </a:lnTo>
                  <a:lnTo>
                    <a:pt x="2099" y="1944"/>
                  </a:lnTo>
                  <a:lnTo>
                    <a:pt x="2047" y="2151"/>
                  </a:lnTo>
                  <a:lnTo>
                    <a:pt x="1140" y="2151"/>
                  </a:lnTo>
                  <a:lnTo>
                    <a:pt x="1218" y="2125"/>
                  </a:lnTo>
                  <a:lnTo>
                    <a:pt x="1270" y="2100"/>
                  </a:lnTo>
                  <a:lnTo>
                    <a:pt x="1399" y="2022"/>
                  </a:lnTo>
                  <a:lnTo>
                    <a:pt x="1477" y="1892"/>
                  </a:lnTo>
                  <a:lnTo>
                    <a:pt x="1503" y="1840"/>
                  </a:lnTo>
                  <a:lnTo>
                    <a:pt x="1529" y="1763"/>
                  </a:lnTo>
                  <a:lnTo>
                    <a:pt x="1529" y="467"/>
                  </a:lnTo>
                  <a:lnTo>
                    <a:pt x="1322" y="597"/>
                  </a:lnTo>
                  <a:lnTo>
                    <a:pt x="1114" y="778"/>
                  </a:lnTo>
                  <a:lnTo>
                    <a:pt x="959" y="960"/>
                  </a:lnTo>
                  <a:lnTo>
                    <a:pt x="829" y="1167"/>
                  </a:lnTo>
                  <a:lnTo>
                    <a:pt x="700" y="1374"/>
                  </a:lnTo>
                  <a:lnTo>
                    <a:pt x="622" y="1633"/>
                  </a:lnTo>
                  <a:lnTo>
                    <a:pt x="570" y="1866"/>
                  </a:lnTo>
                  <a:lnTo>
                    <a:pt x="544" y="2151"/>
                  </a:lnTo>
                  <a:lnTo>
                    <a:pt x="0" y="2151"/>
                  </a:lnTo>
                  <a:lnTo>
                    <a:pt x="0" y="2747"/>
                  </a:lnTo>
                  <a:lnTo>
                    <a:pt x="5027" y="2747"/>
                  </a:lnTo>
                  <a:lnTo>
                    <a:pt x="5027" y="2151"/>
                  </a:lnTo>
                  <a:lnTo>
                    <a:pt x="4482" y="2151"/>
                  </a:lnTo>
                  <a:lnTo>
                    <a:pt x="4457" y="1866"/>
                  </a:lnTo>
                  <a:lnTo>
                    <a:pt x="4405" y="1633"/>
                  </a:lnTo>
                  <a:lnTo>
                    <a:pt x="4327" y="1374"/>
                  </a:lnTo>
                  <a:lnTo>
                    <a:pt x="4197" y="1167"/>
                  </a:lnTo>
                  <a:lnTo>
                    <a:pt x="4068" y="960"/>
                  </a:lnTo>
                  <a:lnTo>
                    <a:pt x="3887" y="778"/>
                  </a:lnTo>
                  <a:lnTo>
                    <a:pt x="3705" y="597"/>
                  </a:lnTo>
                  <a:lnTo>
                    <a:pt x="3498" y="467"/>
                  </a:lnTo>
                  <a:lnTo>
                    <a:pt x="3498" y="1763"/>
                  </a:lnTo>
                  <a:lnTo>
                    <a:pt x="3524" y="1840"/>
                  </a:lnTo>
                  <a:lnTo>
                    <a:pt x="3524" y="1892"/>
                  </a:lnTo>
                  <a:lnTo>
                    <a:pt x="3627" y="2022"/>
                  </a:lnTo>
                  <a:lnTo>
                    <a:pt x="3731" y="2100"/>
                  </a:lnTo>
                  <a:lnTo>
                    <a:pt x="3809" y="2125"/>
                  </a:lnTo>
                  <a:lnTo>
                    <a:pt x="3887" y="2151"/>
                  </a:lnTo>
                  <a:lnTo>
                    <a:pt x="2980" y="2151"/>
                  </a:lnTo>
                  <a:lnTo>
                    <a:pt x="2928" y="1944"/>
                  </a:lnTo>
                  <a:lnTo>
                    <a:pt x="2902" y="1763"/>
                  </a:lnTo>
                  <a:lnTo>
                    <a:pt x="2902" y="364"/>
                  </a:lnTo>
                  <a:lnTo>
                    <a:pt x="2876" y="286"/>
                  </a:lnTo>
                  <a:lnTo>
                    <a:pt x="2876" y="234"/>
                  </a:lnTo>
                  <a:lnTo>
                    <a:pt x="2772" y="105"/>
                  </a:lnTo>
                  <a:lnTo>
                    <a:pt x="2669" y="27"/>
                  </a:lnTo>
                  <a:lnTo>
                    <a:pt x="259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3" name="Google Shape;12043;p76"/>
            <p:cNvSpPr/>
            <p:nvPr/>
          </p:nvSpPr>
          <p:spPr>
            <a:xfrm>
              <a:off x="4939300" y="2899575"/>
              <a:ext cx="30450" cy="87475"/>
            </a:xfrm>
            <a:custGeom>
              <a:avLst/>
              <a:gdLst/>
              <a:ahLst/>
              <a:cxnLst/>
              <a:rect l="l" t="t" r="r" b="b"/>
              <a:pathLst>
                <a:path w="1218" h="3499" extrusionOk="0">
                  <a:moveTo>
                    <a:pt x="1218" y="1"/>
                  </a:moveTo>
                  <a:lnTo>
                    <a:pt x="0" y="778"/>
                  </a:lnTo>
                  <a:lnTo>
                    <a:pt x="0" y="3498"/>
                  </a:lnTo>
                  <a:lnTo>
                    <a:pt x="1218" y="3498"/>
                  </a:lnTo>
                  <a:lnTo>
                    <a:pt x="121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4" name="Google Shape;12044;p76"/>
            <p:cNvSpPr/>
            <p:nvPr/>
          </p:nvSpPr>
          <p:spPr>
            <a:xfrm>
              <a:off x="4985275" y="2902175"/>
              <a:ext cx="14925" cy="84875"/>
            </a:xfrm>
            <a:custGeom>
              <a:avLst/>
              <a:gdLst/>
              <a:ahLst/>
              <a:cxnLst/>
              <a:rect l="l" t="t" r="r" b="b"/>
              <a:pathLst>
                <a:path w="597" h="3395" extrusionOk="0">
                  <a:moveTo>
                    <a:pt x="1" y="0"/>
                  </a:moveTo>
                  <a:lnTo>
                    <a:pt x="1" y="3394"/>
                  </a:lnTo>
                  <a:lnTo>
                    <a:pt x="597" y="3394"/>
                  </a:lnTo>
                  <a:lnTo>
                    <a:pt x="597" y="18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45" name="Google Shape;12045;p76"/>
          <p:cNvGrpSpPr/>
          <p:nvPr/>
        </p:nvGrpSpPr>
        <p:grpSpPr>
          <a:xfrm>
            <a:off x="6347406" y="2650425"/>
            <a:ext cx="260400" cy="260425"/>
            <a:chOff x="5559825" y="2726625"/>
            <a:chExt cx="260400" cy="260425"/>
          </a:xfrm>
        </p:grpSpPr>
        <p:sp>
          <p:nvSpPr>
            <p:cNvPr id="12046" name="Google Shape;12046;p76"/>
            <p:cNvSpPr/>
            <p:nvPr/>
          </p:nvSpPr>
          <p:spPr>
            <a:xfrm>
              <a:off x="5701675" y="2867850"/>
              <a:ext cx="118550" cy="119200"/>
            </a:xfrm>
            <a:custGeom>
              <a:avLst/>
              <a:gdLst/>
              <a:ahLst/>
              <a:cxnLst/>
              <a:rect l="l" t="t" r="r" b="b"/>
              <a:pathLst>
                <a:path w="4742" h="4768" extrusionOk="0">
                  <a:moveTo>
                    <a:pt x="2358" y="596"/>
                  </a:moveTo>
                  <a:lnTo>
                    <a:pt x="2591" y="855"/>
                  </a:lnTo>
                  <a:lnTo>
                    <a:pt x="2772" y="1036"/>
                  </a:lnTo>
                  <a:lnTo>
                    <a:pt x="3109" y="1503"/>
                  </a:lnTo>
                  <a:lnTo>
                    <a:pt x="3368" y="1865"/>
                  </a:lnTo>
                  <a:lnTo>
                    <a:pt x="3550" y="2202"/>
                  </a:lnTo>
                  <a:lnTo>
                    <a:pt x="3653" y="2487"/>
                  </a:lnTo>
                  <a:lnTo>
                    <a:pt x="3679" y="2617"/>
                  </a:lnTo>
                  <a:lnTo>
                    <a:pt x="3679" y="2720"/>
                  </a:lnTo>
                  <a:lnTo>
                    <a:pt x="3653" y="2980"/>
                  </a:lnTo>
                  <a:lnTo>
                    <a:pt x="3576" y="3239"/>
                  </a:lnTo>
                  <a:lnTo>
                    <a:pt x="3446" y="3446"/>
                  </a:lnTo>
                  <a:lnTo>
                    <a:pt x="3291" y="3653"/>
                  </a:lnTo>
                  <a:lnTo>
                    <a:pt x="3109" y="3809"/>
                  </a:lnTo>
                  <a:lnTo>
                    <a:pt x="2876" y="3938"/>
                  </a:lnTo>
                  <a:lnTo>
                    <a:pt x="2643" y="4016"/>
                  </a:lnTo>
                  <a:lnTo>
                    <a:pt x="2358" y="4042"/>
                  </a:lnTo>
                  <a:lnTo>
                    <a:pt x="2099" y="4016"/>
                  </a:lnTo>
                  <a:lnTo>
                    <a:pt x="1866" y="3938"/>
                  </a:lnTo>
                  <a:lnTo>
                    <a:pt x="1632" y="3809"/>
                  </a:lnTo>
                  <a:lnTo>
                    <a:pt x="1451" y="3653"/>
                  </a:lnTo>
                  <a:lnTo>
                    <a:pt x="1296" y="3446"/>
                  </a:lnTo>
                  <a:lnTo>
                    <a:pt x="1166" y="3239"/>
                  </a:lnTo>
                  <a:lnTo>
                    <a:pt x="1088" y="2980"/>
                  </a:lnTo>
                  <a:lnTo>
                    <a:pt x="1062" y="2720"/>
                  </a:lnTo>
                  <a:lnTo>
                    <a:pt x="1062" y="2617"/>
                  </a:lnTo>
                  <a:lnTo>
                    <a:pt x="1088" y="2487"/>
                  </a:lnTo>
                  <a:lnTo>
                    <a:pt x="1192" y="2202"/>
                  </a:lnTo>
                  <a:lnTo>
                    <a:pt x="1373" y="1865"/>
                  </a:lnTo>
                  <a:lnTo>
                    <a:pt x="1607" y="1503"/>
                  </a:lnTo>
                  <a:lnTo>
                    <a:pt x="1969" y="1036"/>
                  </a:lnTo>
                  <a:lnTo>
                    <a:pt x="2151" y="855"/>
                  </a:lnTo>
                  <a:lnTo>
                    <a:pt x="2358" y="596"/>
                  </a:lnTo>
                  <a:close/>
                  <a:moveTo>
                    <a:pt x="2358" y="0"/>
                  </a:moveTo>
                  <a:lnTo>
                    <a:pt x="2125" y="26"/>
                  </a:lnTo>
                  <a:lnTo>
                    <a:pt x="1892" y="52"/>
                  </a:lnTo>
                  <a:lnTo>
                    <a:pt x="1658" y="130"/>
                  </a:lnTo>
                  <a:lnTo>
                    <a:pt x="1451" y="207"/>
                  </a:lnTo>
                  <a:lnTo>
                    <a:pt x="1244" y="311"/>
                  </a:lnTo>
                  <a:lnTo>
                    <a:pt x="1037" y="415"/>
                  </a:lnTo>
                  <a:lnTo>
                    <a:pt x="855" y="544"/>
                  </a:lnTo>
                  <a:lnTo>
                    <a:pt x="700" y="700"/>
                  </a:lnTo>
                  <a:lnTo>
                    <a:pt x="544" y="881"/>
                  </a:lnTo>
                  <a:lnTo>
                    <a:pt x="389" y="1062"/>
                  </a:lnTo>
                  <a:lnTo>
                    <a:pt x="285" y="1244"/>
                  </a:lnTo>
                  <a:lnTo>
                    <a:pt x="182" y="1451"/>
                  </a:lnTo>
                  <a:lnTo>
                    <a:pt x="104" y="1684"/>
                  </a:lnTo>
                  <a:lnTo>
                    <a:pt x="52" y="1917"/>
                  </a:lnTo>
                  <a:lnTo>
                    <a:pt x="0" y="2150"/>
                  </a:lnTo>
                  <a:lnTo>
                    <a:pt x="0" y="2384"/>
                  </a:lnTo>
                  <a:lnTo>
                    <a:pt x="0" y="2643"/>
                  </a:lnTo>
                  <a:lnTo>
                    <a:pt x="52" y="2876"/>
                  </a:lnTo>
                  <a:lnTo>
                    <a:pt x="104" y="3083"/>
                  </a:lnTo>
                  <a:lnTo>
                    <a:pt x="182" y="3316"/>
                  </a:lnTo>
                  <a:lnTo>
                    <a:pt x="285" y="3524"/>
                  </a:lnTo>
                  <a:lnTo>
                    <a:pt x="389" y="3705"/>
                  </a:lnTo>
                  <a:lnTo>
                    <a:pt x="544" y="3886"/>
                  </a:lnTo>
                  <a:lnTo>
                    <a:pt x="700" y="4068"/>
                  </a:lnTo>
                  <a:lnTo>
                    <a:pt x="855" y="4223"/>
                  </a:lnTo>
                  <a:lnTo>
                    <a:pt x="1037" y="4353"/>
                  </a:lnTo>
                  <a:lnTo>
                    <a:pt x="1244" y="4482"/>
                  </a:lnTo>
                  <a:lnTo>
                    <a:pt x="1451" y="4586"/>
                  </a:lnTo>
                  <a:lnTo>
                    <a:pt x="1658" y="4664"/>
                  </a:lnTo>
                  <a:lnTo>
                    <a:pt x="1892" y="4715"/>
                  </a:lnTo>
                  <a:lnTo>
                    <a:pt x="2125" y="4741"/>
                  </a:lnTo>
                  <a:lnTo>
                    <a:pt x="2358" y="4767"/>
                  </a:lnTo>
                  <a:lnTo>
                    <a:pt x="2617" y="4741"/>
                  </a:lnTo>
                  <a:lnTo>
                    <a:pt x="2850" y="4715"/>
                  </a:lnTo>
                  <a:lnTo>
                    <a:pt x="3083" y="4664"/>
                  </a:lnTo>
                  <a:lnTo>
                    <a:pt x="3291" y="4586"/>
                  </a:lnTo>
                  <a:lnTo>
                    <a:pt x="3498" y="4482"/>
                  </a:lnTo>
                  <a:lnTo>
                    <a:pt x="3705" y="4353"/>
                  </a:lnTo>
                  <a:lnTo>
                    <a:pt x="3886" y="4223"/>
                  </a:lnTo>
                  <a:lnTo>
                    <a:pt x="4042" y="4068"/>
                  </a:lnTo>
                  <a:lnTo>
                    <a:pt x="4197" y="3886"/>
                  </a:lnTo>
                  <a:lnTo>
                    <a:pt x="4353" y="3705"/>
                  </a:lnTo>
                  <a:lnTo>
                    <a:pt x="4456" y="3524"/>
                  </a:lnTo>
                  <a:lnTo>
                    <a:pt x="4560" y="3316"/>
                  </a:lnTo>
                  <a:lnTo>
                    <a:pt x="4638" y="3083"/>
                  </a:lnTo>
                  <a:lnTo>
                    <a:pt x="4690" y="2876"/>
                  </a:lnTo>
                  <a:lnTo>
                    <a:pt x="4741" y="2643"/>
                  </a:lnTo>
                  <a:lnTo>
                    <a:pt x="4741" y="2384"/>
                  </a:lnTo>
                  <a:lnTo>
                    <a:pt x="4741" y="2150"/>
                  </a:lnTo>
                  <a:lnTo>
                    <a:pt x="4690" y="1917"/>
                  </a:lnTo>
                  <a:lnTo>
                    <a:pt x="4638" y="1684"/>
                  </a:lnTo>
                  <a:lnTo>
                    <a:pt x="4560" y="1451"/>
                  </a:lnTo>
                  <a:lnTo>
                    <a:pt x="4456" y="1244"/>
                  </a:lnTo>
                  <a:lnTo>
                    <a:pt x="4353" y="1062"/>
                  </a:lnTo>
                  <a:lnTo>
                    <a:pt x="4197" y="881"/>
                  </a:lnTo>
                  <a:lnTo>
                    <a:pt x="4042" y="700"/>
                  </a:lnTo>
                  <a:lnTo>
                    <a:pt x="3886" y="544"/>
                  </a:lnTo>
                  <a:lnTo>
                    <a:pt x="3705" y="415"/>
                  </a:lnTo>
                  <a:lnTo>
                    <a:pt x="3498" y="311"/>
                  </a:lnTo>
                  <a:lnTo>
                    <a:pt x="3291" y="207"/>
                  </a:lnTo>
                  <a:lnTo>
                    <a:pt x="3083" y="130"/>
                  </a:lnTo>
                  <a:lnTo>
                    <a:pt x="2850" y="52"/>
                  </a:lnTo>
                  <a:lnTo>
                    <a:pt x="2617" y="26"/>
                  </a:lnTo>
                  <a:lnTo>
                    <a:pt x="235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7" name="Google Shape;12047;p76"/>
            <p:cNvSpPr/>
            <p:nvPr/>
          </p:nvSpPr>
          <p:spPr>
            <a:xfrm>
              <a:off x="5743125" y="2906050"/>
              <a:ext cx="35650" cy="47300"/>
            </a:xfrm>
            <a:custGeom>
              <a:avLst/>
              <a:gdLst/>
              <a:ahLst/>
              <a:cxnLst/>
              <a:rect l="l" t="t" r="r" b="b"/>
              <a:pathLst>
                <a:path w="1426" h="1892" extrusionOk="0">
                  <a:moveTo>
                    <a:pt x="700" y="1"/>
                  </a:moveTo>
                  <a:lnTo>
                    <a:pt x="441" y="337"/>
                  </a:lnTo>
                  <a:lnTo>
                    <a:pt x="234" y="674"/>
                  </a:lnTo>
                  <a:lnTo>
                    <a:pt x="78" y="985"/>
                  </a:lnTo>
                  <a:lnTo>
                    <a:pt x="26" y="1089"/>
                  </a:lnTo>
                  <a:lnTo>
                    <a:pt x="0" y="1192"/>
                  </a:lnTo>
                  <a:lnTo>
                    <a:pt x="26" y="1348"/>
                  </a:lnTo>
                  <a:lnTo>
                    <a:pt x="78" y="1477"/>
                  </a:lnTo>
                  <a:lnTo>
                    <a:pt x="130" y="1581"/>
                  </a:lnTo>
                  <a:lnTo>
                    <a:pt x="208" y="1685"/>
                  </a:lnTo>
                  <a:lnTo>
                    <a:pt x="311" y="1762"/>
                  </a:lnTo>
                  <a:lnTo>
                    <a:pt x="441" y="1840"/>
                  </a:lnTo>
                  <a:lnTo>
                    <a:pt x="570" y="1892"/>
                  </a:lnTo>
                  <a:lnTo>
                    <a:pt x="855" y="1892"/>
                  </a:lnTo>
                  <a:lnTo>
                    <a:pt x="985" y="1840"/>
                  </a:lnTo>
                  <a:lnTo>
                    <a:pt x="1114" y="1762"/>
                  </a:lnTo>
                  <a:lnTo>
                    <a:pt x="1218" y="1685"/>
                  </a:lnTo>
                  <a:lnTo>
                    <a:pt x="1296" y="1581"/>
                  </a:lnTo>
                  <a:lnTo>
                    <a:pt x="1348" y="1477"/>
                  </a:lnTo>
                  <a:lnTo>
                    <a:pt x="1399" y="1348"/>
                  </a:lnTo>
                  <a:lnTo>
                    <a:pt x="1425" y="1192"/>
                  </a:lnTo>
                  <a:lnTo>
                    <a:pt x="1399" y="1089"/>
                  </a:lnTo>
                  <a:lnTo>
                    <a:pt x="1348" y="959"/>
                  </a:lnTo>
                  <a:lnTo>
                    <a:pt x="1192" y="648"/>
                  </a:lnTo>
                  <a:lnTo>
                    <a:pt x="959" y="312"/>
                  </a:lnTo>
                  <a:lnTo>
                    <a:pt x="70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8" name="Google Shape;12048;p76"/>
            <p:cNvSpPr/>
            <p:nvPr/>
          </p:nvSpPr>
          <p:spPr>
            <a:xfrm>
              <a:off x="5655675" y="2821850"/>
              <a:ext cx="138650" cy="102375"/>
            </a:xfrm>
            <a:custGeom>
              <a:avLst/>
              <a:gdLst/>
              <a:ahLst/>
              <a:cxnLst/>
              <a:rect l="l" t="t" r="r" b="b"/>
              <a:pathLst>
                <a:path w="5546" h="4095" extrusionOk="0">
                  <a:moveTo>
                    <a:pt x="3343" y="1"/>
                  </a:moveTo>
                  <a:lnTo>
                    <a:pt x="2151" y="1192"/>
                  </a:lnTo>
                  <a:lnTo>
                    <a:pt x="985" y="1192"/>
                  </a:lnTo>
                  <a:lnTo>
                    <a:pt x="1" y="2177"/>
                  </a:lnTo>
                  <a:lnTo>
                    <a:pt x="1" y="3084"/>
                  </a:lnTo>
                  <a:lnTo>
                    <a:pt x="985" y="4094"/>
                  </a:lnTo>
                  <a:lnTo>
                    <a:pt x="1218" y="4094"/>
                  </a:lnTo>
                  <a:lnTo>
                    <a:pt x="1244" y="3809"/>
                  </a:lnTo>
                  <a:lnTo>
                    <a:pt x="1322" y="3524"/>
                  </a:lnTo>
                  <a:lnTo>
                    <a:pt x="1400" y="3239"/>
                  </a:lnTo>
                  <a:lnTo>
                    <a:pt x="1503" y="2980"/>
                  </a:lnTo>
                  <a:lnTo>
                    <a:pt x="1633" y="2721"/>
                  </a:lnTo>
                  <a:lnTo>
                    <a:pt x="1788" y="2488"/>
                  </a:lnTo>
                  <a:lnTo>
                    <a:pt x="1944" y="2280"/>
                  </a:lnTo>
                  <a:lnTo>
                    <a:pt x="2151" y="2073"/>
                  </a:lnTo>
                  <a:lnTo>
                    <a:pt x="2358" y="1892"/>
                  </a:lnTo>
                  <a:lnTo>
                    <a:pt x="2592" y="1736"/>
                  </a:lnTo>
                  <a:lnTo>
                    <a:pt x="2825" y="1581"/>
                  </a:lnTo>
                  <a:lnTo>
                    <a:pt x="3084" y="1451"/>
                  </a:lnTo>
                  <a:lnTo>
                    <a:pt x="3343" y="1374"/>
                  </a:lnTo>
                  <a:lnTo>
                    <a:pt x="3628" y="1296"/>
                  </a:lnTo>
                  <a:lnTo>
                    <a:pt x="3913" y="1244"/>
                  </a:lnTo>
                  <a:lnTo>
                    <a:pt x="4198" y="1244"/>
                  </a:lnTo>
                  <a:lnTo>
                    <a:pt x="4561" y="1270"/>
                  </a:lnTo>
                  <a:lnTo>
                    <a:pt x="4871" y="1322"/>
                  </a:lnTo>
                  <a:lnTo>
                    <a:pt x="5208" y="1400"/>
                  </a:lnTo>
                  <a:lnTo>
                    <a:pt x="5493" y="1529"/>
                  </a:lnTo>
                  <a:lnTo>
                    <a:pt x="5545" y="1218"/>
                  </a:lnTo>
                  <a:lnTo>
                    <a:pt x="5545" y="881"/>
                  </a:lnTo>
                  <a:lnTo>
                    <a:pt x="5519" y="441"/>
                  </a:lnTo>
                  <a:lnTo>
                    <a:pt x="546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9" name="Google Shape;12049;p76"/>
            <p:cNvSpPr/>
            <p:nvPr/>
          </p:nvSpPr>
          <p:spPr>
            <a:xfrm>
              <a:off x="5559825" y="2836750"/>
              <a:ext cx="51175" cy="58325"/>
            </a:xfrm>
            <a:custGeom>
              <a:avLst/>
              <a:gdLst/>
              <a:ahLst/>
              <a:cxnLst/>
              <a:rect l="l" t="t" r="r" b="b"/>
              <a:pathLst>
                <a:path w="2047" h="2333" extrusionOk="0">
                  <a:moveTo>
                    <a:pt x="0" y="0"/>
                  </a:moveTo>
                  <a:lnTo>
                    <a:pt x="0" y="285"/>
                  </a:lnTo>
                  <a:lnTo>
                    <a:pt x="0" y="545"/>
                  </a:lnTo>
                  <a:lnTo>
                    <a:pt x="26" y="830"/>
                  </a:lnTo>
                  <a:lnTo>
                    <a:pt x="130" y="1348"/>
                  </a:lnTo>
                  <a:lnTo>
                    <a:pt x="259" y="1840"/>
                  </a:lnTo>
                  <a:lnTo>
                    <a:pt x="466" y="2332"/>
                  </a:lnTo>
                  <a:lnTo>
                    <a:pt x="1036" y="2332"/>
                  </a:lnTo>
                  <a:lnTo>
                    <a:pt x="2047" y="1322"/>
                  </a:lnTo>
                  <a:lnTo>
                    <a:pt x="2047" y="596"/>
                  </a:lnTo>
                  <a:lnTo>
                    <a:pt x="1632" y="596"/>
                  </a:lnTo>
                  <a:lnTo>
                    <a:pt x="10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0" name="Google Shape;12050;p76"/>
            <p:cNvSpPr/>
            <p:nvPr/>
          </p:nvSpPr>
          <p:spPr>
            <a:xfrm>
              <a:off x="5561750" y="2744775"/>
              <a:ext cx="226725" cy="216350"/>
            </a:xfrm>
            <a:custGeom>
              <a:avLst/>
              <a:gdLst/>
              <a:ahLst/>
              <a:cxnLst/>
              <a:rect l="l" t="t" r="r" b="b"/>
              <a:pathLst>
                <a:path w="9069" h="8654" extrusionOk="0">
                  <a:moveTo>
                    <a:pt x="7126" y="0"/>
                  </a:moveTo>
                  <a:lnTo>
                    <a:pt x="5934" y="1322"/>
                  </a:lnTo>
                  <a:lnTo>
                    <a:pt x="4794" y="1322"/>
                  </a:lnTo>
                  <a:lnTo>
                    <a:pt x="4224" y="2514"/>
                  </a:lnTo>
                  <a:lnTo>
                    <a:pt x="2151" y="2514"/>
                  </a:lnTo>
                  <a:lnTo>
                    <a:pt x="1555" y="1918"/>
                  </a:lnTo>
                  <a:lnTo>
                    <a:pt x="389" y="1918"/>
                  </a:lnTo>
                  <a:lnTo>
                    <a:pt x="260" y="2203"/>
                  </a:lnTo>
                  <a:lnTo>
                    <a:pt x="156" y="2488"/>
                  </a:lnTo>
                  <a:lnTo>
                    <a:pt x="79" y="2773"/>
                  </a:lnTo>
                  <a:lnTo>
                    <a:pt x="1" y="3058"/>
                  </a:lnTo>
                  <a:lnTo>
                    <a:pt x="1219" y="3058"/>
                  </a:lnTo>
                  <a:lnTo>
                    <a:pt x="1814" y="3654"/>
                  </a:lnTo>
                  <a:lnTo>
                    <a:pt x="2566" y="3654"/>
                  </a:lnTo>
                  <a:lnTo>
                    <a:pt x="2566" y="5260"/>
                  </a:lnTo>
                  <a:lnTo>
                    <a:pt x="1219" y="6607"/>
                  </a:lnTo>
                  <a:lnTo>
                    <a:pt x="752" y="6607"/>
                  </a:lnTo>
                  <a:lnTo>
                    <a:pt x="908" y="6840"/>
                  </a:lnTo>
                  <a:lnTo>
                    <a:pt x="1089" y="7048"/>
                  </a:lnTo>
                  <a:lnTo>
                    <a:pt x="1270" y="7255"/>
                  </a:lnTo>
                  <a:lnTo>
                    <a:pt x="1478" y="7436"/>
                  </a:lnTo>
                  <a:lnTo>
                    <a:pt x="1685" y="7618"/>
                  </a:lnTo>
                  <a:lnTo>
                    <a:pt x="1918" y="7799"/>
                  </a:lnTo>
                  <a:lnTo>
                    <a:pt x="2151" y="7954"/>
                  </a:lnTo>
                  <a:lnTo>
                    <a:pt x="2384" y="8084"/>
                  </a:lnTo>
                  <a:lnTo>
                    <a:pt x="2644" y="8213"/>
                  </a:lnTo>
                  <a:lnTo>
                    <a:pt x="2903" y="8317"/>
                  </a:lnTo>
                  <a:lnTo>
                    <a:pt x="3162" y="8421"/>
                  </a:lnTo>
                  <a:lnTo>
                    <a:pt x="3447" y="8498"/>
                  </a:lnTo>
                  <a:lnTo>
                    <a:pt x="3732" y="8576"/>
                  </a:lnTo>
                  <a:lnTo>
                    <a:pt x="4017" y="8602"/>
                  </a:lnTo>
                  <a:lnTo>
                    <a:pt x="4328" y="8654"/>
                  </a:lnTo>
                  <a:lnTo>
                    <a:pt x="4613" y="8654"/>
                  </a:lnTo>
                  <a:lnTo>
                    <a:pt x="4949" y="8628"/>
                  </a:lnTo>
                  <a:lnTo>
                    <a:pt x="5286" y="8602"/>
                  </a:lnTo>
                  <a:lnTo>
                    <a:pt x="5131" y="8213"/>
                  </a:lnTo>
                  <a:lnTo>
                    <a:pt x="5027" y="7799"/>
                  </a:lnTo>
                  <a:lnTo>
                    <a:pt x="5001" y="7773"/>
                  </a:lnTo>
                  <a:lnTo>
                    <a:pt x="4483" y="7773"/>
                  </a:lnTo>
                  <a:lnTo>
                    <a:pt x="3136" y="6426"/>
                  </a:lnTo>
                  <a:lnTo>
                    <a:pt x="3136" y="5001"/>
                  </a:lnTo>
                  <a:lnTo>
                    <a:pt x="4483" y="3654"/>
                  </a:lnTo>
                  <a:lnTo>
                    <a:pt x="5649" y="3654"/>
                  </a:lnTo>
                  <a:lnTo>
                    <a:pt x="6841" y="2488"/>
                  </a:lnTo>
                  <a:lnTo>
                    <a:pt x="9069" y="2488"/>
                  </a:lnTo>
                  <a:lnTo>
                    <a:pt x="8913" y="2099"/>
                  </a:lnTo>
                  <a:lnTo>
                    <a:pt x="8758" y="1736"/>
                  </a:lnTo>
                  <a:lnTo>
                    <a:pt x="8551" y="1399"/>
                  </a:lnTo>
                  <a:lnTo>
                    <a:pt x="8318" y="1063"/>
                  </a:lnTo>
                  <a:lnTo>
                    <a:pt x="8058" y="752"/>
                  </a:lnTo>
                  <a:lnTo>
                    <a:pt x="7773" y="493"/>
                  </a:lnTo>
                  <a:lnTo>
                    <a:pt x="7463" y="234"/>
                  </a:lnTo>
                  <a:lnTo>
                    <a:pt x="71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1" name="Google Shape;12051;p76"/>
            <p:cNvSpPr/>
            <p:nvPr/>
          </p:nvSpPr>
          <p:spPr>
            <a:xfrm>
              <a:off x="5580550" y="2726625"/>
              <a:ext cx="145750" cy="65450"/>
            </a:xfrm>
            <a:custGeom>
              <a:avLst/>
              <a:gdLst/>
              <a:ahLst/>
              <a:cxnLst/>
              <a:rect l="l" t="t" r="r" b="b"/>
              <a:pathLst>
                <a:path w="5830" h="2618" extrusionOk="0">
                  <a:moveTo>
                    <a:pt x="3576" y="1"/>
                  </a:moveTo>
                  <a:lnTo>
                    <a:pt x="3265" y="27"/>
                  </a:lnTo>
                  <a:lnTo>
                    <a:pt x="2980" y="79"/>
                  </a:lnTo>
                  <a:lnTo>
                    <a:pt x="2695" y="130"/>
                  </a:lnTo>
                  <a:lnTo>
                    <a:pt x="2410" y="208"/>
                  </a:lnTo>
                  <a:lnTo>
                    <a:pt x="2151" y="312"/>
                  </a:lnTo>
                  <a:lnTo>
                    <a:pt x="1892" y="415"/>
                  </a:lnTo>
                  <a:lnTo>
                    <a:pt x="1632" y="545"/>
                  </a:lnTo>
                  <a:lnTo>
                    <a:pt x="1399" y="700"/>
                  </a:lnTo>
                  <a:lnTo>
                    <a:pt x="1166" y="856"/>
                  </a:lnTo>
                  <a:lnTo>
                    <a:pt x="933" y="1011"/>
                  </a:lnTo>
                  <a:lnTo>
                    <a:pt x="726" y="1193"/>
                  </a:lnTo>
                  <a:lnTo>
                    <a:pt x="518" y="1374"/>
                  </a:lnTo>
                  <a:lnTo>
                    <a:pt x="337" y="1581"/>
                  </a:lnTo>
                  <a:lnTo>
                    <a:pt x="156" y="1815"/>
                  </a:lnTo>
                  <a:lnTo>
                    <a:pt x="0" y="2022"/>
                  </a:lnTo>
                  <a:lnTo>
                    <a:pt x="1062" y="2022"/>
                  </a:lnTo>
                  <a:lnTo>
                    <a:pt x="1632" y="2618"/>
                  </a:lnTo>
                  <a:lnTo>
                    <a:pt x="3083" y="2618"/>
                  </a:lnTo>
                  <a:lnTo>
                    <a:pt x="3679" y="1452"/>
                  </a:lnTo>
                  <a:lnTo>
                    <a:pt x="4897" y="1452"/>
                  </a:lnTo>
                  <a:lnTo>
                    <a:pt x="5830" y="415"/>
                  </a:lnTo>
                  <a:lnTo>
                    <a:pt x="5363" y="234"/>
                  </a:lnTo>
                  <a:lnTo>
                    <a:pt x="4871" y="105"/>
                  </a:lnTo>
                  <a:lnTo>
                    <a:pt x="4379" y="27"/>
                  </a:lnTo>
                  <a:lnTo>
                    <a:pt x="386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52" name="Google Shape;12052;p76"/>
          <p:cNvGrpSpPr/>
          <p:nvPr/>
        </p:nvGrpSpPr>
        <p:grpSpPr>
          <a:xfrm>
            <a:off x="7164506" y="2650425"/>
            <a:ext cx="163250" cy="260425"/>
            <a:chOff x="6366875" y="2726625"/>
            <a:chExt cx="163250" cy="260425"/>
          </a:xfrm>
        </p:grpSpPr>
        <p:sp>
          <p:nvSpPr>
            <p:cNvPr id="12053" name="Google Shape;12053;p76"/>
            <p:cNvSpPr/>
            <p:nvPr/>
          </p:nvSpPr>
          <p:spPr>
            <a:xfrm>
              <a:off x="6368175" y="2775225"/>
              <a:ext cx="161300" cy="33050"/>
            </a:xfrm>
            <a:custGeom>
              <a:avLst/>
              <a:gdLst/>
              <a:ahLst/>
              <a:cxnLst/>
              <a:rect l="l" t="t" r="r" b="b"/>
              <a:pathLst>
                <a:path w="6452" h="1322" extrusionOk="0">
                  <a:moveTo>
                    <a:pt x="1425" y="0"/>
                  </a:moveTo>
                  <a:lnTo>
                    <a:pt x="1166" y="52"/>
                  </a:lnTo>
                  <a:lnTo>
                    <a:pt x="907" y="156"/>
                  </a:lnTo>
                  <a:lnTo>
                    <a:pt x="674" y="285"/>
                  </a:lnTo>
                  <a:lnTo>
                    <a:pt x="493" y="441"/>
                  </a:lnTo>
                  <a:lnTo>
                    <a:pt x="311" y="622"/>
                  </a:lnTo>
                  <a:lnTo>
                    <a:pt x="156" y="829"/>
                  </a:lnTo>
                  <a:lnTo>
                    <a:pt x="52" y="1062"/>
                  </a:lnTo>
                  <a:lnTo>
                    <a:pt x="0" y="1321"/>
                  </a:lnTo>
                  <a:lnTo>
                    <a:pt x="6452" y="1321"/>
                  </a:lnTo>
                  <a:lnTo>
                    <a:pt x="6374" y="1062"/>
                  </a:lnTo>
                  <a:lnTo>
                    <a:pt x="6270" y="829"/>
                  </a:lnTo>
                  <a:lnTo>
                    <a:pt x="6115" y="622"/>
                  </a:lnTo>
                  <a:lnTo>
                    <a:pt x="5960" y="441"/>
                  </a:lnTo>
                  <a:lnTo>
                    <a:pt x="5752" y="285"/>
                  </a:lnTo>
                  <a:lnTo>
                    <a:pt x="5519" y="156"/>
                  </a:lnTo>
                  <a:lnTo>
                    <a:pt x="5286" y="52"/>
                  </a:lnTo>
                  <a:lnTo>
                    <a:pt x="502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4" name="Google Shape;12054;p76"/>
            <p:cNvSpPr/>
            <p:nvPr/>
          </p:nvSpPr>
          <p:spPr>
            <a:xfrm>
              <a:off x="6402500" y="2969525"/>
              <a:ext cx="92000" cy="17525"/>
            </a:xfrm>
            <a:custGeom>
              <a:avLst/>
              <a:gdLst/>
              <a:ahLst/>
              <a:cxnLst/>
              <a:rect l="l" t="t" r="r" b="b"/>
              <a:pathLst>
                <a:path w="3680" h="701" extrusionOk="0">
                  <a:moveTo>
                    <a:pt x="104" y="1"/>
                  </a:moveTo>
                  <a:lnTo>
                    <a:pt x="1" y="700"/>
                  </a:lnTo>
                  <a:lnTo>
                    <a:pt x="3680" y="700"/>
                  </a:lnTo>
                  <a:lnTo>
                    <a:pt x="357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5" name="Google Shape;12055;p76"/>
            <p:cNvSpPr/>
            <p:nvPr/>
          </p:nvSpPr>
          <p:spPr>
            <a:xfrm>
              <a:off x="6368175" y="2921600"/>
              <a:ext cx="161300" cy="32400"/>
            </a:xfrm>
            <a:custGeom>
              <a:avLst/>
              <a:gdLst/>
              <a:ahLst/>
              <a:cxnLst/>
              <a:rect l="l" t="t" r="r" b="b"/>
              <a:pathLst>
                <a:path w="6452" h="1296" extrusionOk="0">
                  <a:moveTo>
                    <a:pt x="0" y="0"/>
                  </a:moveTo>
                  <a:lnTo>
                    <a:pt x="52" y="234"/>
                  </a:lnTo>
                  <a:lnTo>
                    <a:pt x="156" y="467"/>
                  </a:lnTo>
                  <a:lnTo>
                    <a:pt x="311" y="674"/>
                  </a:lnTo>
                  <a:lnTo>
                    <a:pt x="467" y="881"/>
                  </a:lnTo>
                  <a:lnTo>
                    <a:pt x="674" y="1037"/>
                  </a:lnTo>
                  <a:lnTo>
                    <a:pt x="907" y="1166"/>
                  </a:lnTo>
                  <a:lnTo>
                    <a:pt x="1140" y="1244"/>
                  </a:lnTo>
                  <a:lnTo>
                    <a:pt x="1400" y="1296"/>
                  </a:lnTo>
                  <a:lnTo>
                    <a:pt x="5027" y="1296"/>
                  </a:lnTo>
                  <a:lnTo>
                    <a:pt x="5286" y="1244"/>
                  </a:lnTo>
                  <a:lnTo>
                    <a:pt x="5545" y="1166"/>
                  </a:lnTo>
                  <a:lnTo>
                    <a:pt x="5752" y="1037"/>
                  </a:lnTo>
                  <a:lnTo>
                    <a:pt x="5960" y="881"/>
                  </a:lnTo>
                  <a:lnTo>
                    <a:pt x="6115" y="674"/>
                  </a:lnTo>
                  <a:lnTo>
                    <a:pt x="6270" y="467"/>
                  </a:lnTo>
                  <a:lnTo>
                    <a:pt x="6374" y="234"/>
                  </a:lnTo>
                  <a:lnTo>
                    <a:pt x="645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6" name="Google Shape;12056;p76"/>
            <p:cNvSpPr/>
            <p:nvPr/>
          </p:nvSpPr>
          <p:spPr>
            <a:xfrm>
              <a:off x="6394075" y="2726625"/>
              <a:ext cx="108850" cy="33725"/>
            </a:xfrm>
            <a:custGeom>
              <a:avLst/>
              <a:gdLst/>
              <a:ahLst/>
              <a:cxnLst/>
              <a:rect l="l" t="t" r="r" b="b"/>
              <a:pathLst>
                <a:path w="4354" h="1349" extrusionOk="0">
                  <a:moveTo>
                    <a:pt x="1" y="1"/>
                  </a:moveTo>
                  <a:lnTo>
                    <a:pt x="1" y="597"/>
                  </a:lnTo>
                  <a:lnTo>
                    <a:pt x="545" y="597"/>
                  </a:lnTo>
                  <a:lnTo>
                    <a:pt x="545" y="1348"/>
                  </a:lnTo>
                  <a:lnTo>
                    <a:pt x="1866" y="1348"/>
                  </a:lnTo>
                  <a:lnTo>
                    <a:pt x="1866" y="752"/>
                  </a:lnTo>
                  <a:lnTo>
                    <a:pt x="2488" y="752"/>
                  </a:lnTo>
                  <a:lnTo>
                    <a:pt x="2488" y="1348"/>
                  </a:lnTo>
                  <a:lnTo>
                    <a:pt x="3809" y="1348"/>
                  </a:lnTo>
                  <a:lnTo>
                    <a:pt x="3809" y="597"/>
                  </a:lnTo>
                  <a:lnTo>
                    <a:pt x="4354" y="597"/>
                  </a:lnTo>
                  <a:lnTo>
                    <a:pt x="43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7" name="Google Shape;12057;p76"/>
            <p:cNvSpPr/>
            <p:nvPr/>
          </p:nvSpPr>
          <p:spPr>
            <a:xfrm>
              <a:off x="6366875" y="2823800"/>
              <a:ext cx="163250" cy="82275"/>
            </a:xfrm>
            <a:custGeom>
              <a:avLst/>
              <a:gdLst/>
              <a:ahLst/>
              <a:cxnLst/>
              <a:rect l="l" t="t" r="r" b="b"/>
              <a:pathLst>
                <a:path w="6530" h="3291" extrusionOk="0">
                  <a:moveTo>
                    <a:pt x="1" y="0"/>
                  </a:moveTo>
                  <a:lnTo>
                    <a:pt x="1" y="3291"/>
                  </a:lnTo>
                  <a:lnTo>
                    <a:pt x="6530" y="3291"/>
                  </a:lnTo>
                  <a:lnTo>
                    <a:pt x="653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58" name="Google Shape;12058;p76"/>
          <p:cNvGrpSpPr/>
          <p:nvPr/>
        </p:nvGrpSpPr>
        <p:grpSpPr>
          <a:xfrm>
            <a:off x="7866944" y="2650425"/>
            <a:ext cx="260425" cy="260425"/>
            <a:chOff x="7076775" y="2726625"/>
            <a:chExt cx="260425" cy="260425"/>
          </a:xfrm>
        </p:grpSpPr>
        <p:sp>
          <p:nvSpPr>
            <p:cNvPr id="12059" name="Google Shape;12059;p76"/>
            <p:cNvSpPr/>
            <p:nvPr/>
          </p:nvSpPr>
          <p:spPr>
            <a:xfrm>
              <a:off x="7304775" y="2759025"/>
              <a:ext cx="32425" cy="32400"/>
            </a:xfrm>
            <a:custGeom>
              <a:avLst/>
              <a:gdLst/>
              <a:ahLst/>
              <a:cxnLst/>
              <a:rect l="l" t="t" r="r" b="b"/>
              <a:pathLst>
                <a:path w="1297" h="1296" extrusionOk="0">
                  <a:moveTo>
                    <a:pt x="493" y="0"/>
                  </a:moveTo>
                  <a:lnTo>
                    <a:pt x="389" y="52"/>
                  </a:lnTo>
                  <a:lnTo>
                    <a:pt x="260" y="130"/>
                  </a:lnTo>
                  <a:lnTo>
                    <a:pt x="182" y="208"/>
                  </a:lnTo>
                  <a:lnTo>
                    <a:pt x="104" y="311"/>
                  </a:lnTo>
                  <a:lnTo>
                    <a:pt x="53" y="415"/>
                  </a:lnTo>
                  <a:lnTo>
                    <a:pt x="1" y="544"/>
                  </a:lnTo>
                  <a:lnTo>
                    <a:pt x="1" y="674"/>
                  </a:lnTo>
                  <a:lnTo>
                    <a:pt x="27" y="804"/>
                  </a:lnTo>
                  <a:lnTo>
                    <a:pt x="53" y="933"/>
                  </a:lnTo>
                  <a:lnTo>
                    <a:pt x="130" y="1037"/>
                  </a:lnTo>
                  <a:lnTo>
                    <a:pt x="208" y="1114"/>
                  </a:lnTo>
                  <a:lnTo>
                    <a:pt x="312" y="1192"/>
                  </a:lnTo>
                  <a:lnTo>
                    <a:pt x="415" y="1244"/>
                  </a:lnTo>
                  <a:lnTo>
                    <a:pt x="545" y="1296"/>
                  </a:lnTo>
                  <a:lnTo>
                    <a:pt x="674" y="1296"/>
                  </a:lnTo>
                  <a:lnTo>
                    <a:pt x="804" y="1270"/>
                  </a:lnTo>
                  <a:lnTo>
                    <a:pt x="934" y="1244"/>
                  </a:lnTo>
                  <a:lnTo>
                    <a:pt x="1037" y="1166"/>
                  </a:lnTo>
                  <a:lnTo>
                    <a:pt x="1141" y="1089"/>
                  </a:lnTo>
                  <a:lnTo>
                    <a:pt x="1219" y="985"/>
                  </a:lnTo>
                  <a:lnTo>
                    <a:pt x="1270" y="881"/>
                  </a:lnTo>
                  <a:lnTo>
                    <a:pt x="1296" y="752"/>
                  </a:lnTo>
                  <a:lnTo>
                    <a:pt x="1296" y="622"/>
                  </a:lnTo>
                  <a:lnTo>
                    <a:pt x="1296" y="493"/>
                  </a:lnTo>
                  <a:lnTo>
                    <a:pt x="1244" y="363"/>
                  </a:lnTo>
                  <a:lnTo>
                    <a:pt x="1167" y="259"/>
                  </a:lnTo>
                  <a:lnTo>
                    <a:pt x="1089" y="156"/>
                  </a:lnTo>
                  <a:lnTo>
                    <a:pt x="985" y="104"/>
                  </a:lnTo>
                  <a:lnTo>
                    <a:pt x="882" y="26"/>
                  </a:lnTo>
                  <a:lnTo>
                    <a:pt x="75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0" name="Google Shape;12060;p76"/>
            <p:cNvSpPr/>
            <p:nvPr/>
          </p:nvSpPr>
          <p:spPr>
            <a:xfrm>
              <a:off x="7313200" y="2805650"/>
              <a:ext cx="15575" cy="94600"/>
            </a:xfrm>
            <a:custGeom>
              <a:avLst/>
              <a:gdLst/>
              <a:ahLst/>
              <a:cxnLst/>
              <a:rect l="l" t="t" r="r" b="b"/>
              <a:pathLst>
                <a:path w="623" h="3784" extrusionOk="0">
                  <a:moveTo>
                    <a:pt x="1" y="1"/>
                  </a:moveTo>
                  <a:lnTo>
                    <a:pt x="1" y="3783"/>
                  </a:lnTo>
                  <a:lnTo>
                    <a:pt x="622" y="3783"/>
                  </a:lnTo>
                  <a:lnTo>
                    <a:pt x="622" y="1"/>
                  </a:lnTo>
                  <a:lnTo>
                    <a:pt x="467" y="27"/>
                  </a:lnTo>
                  <a:lnTo>
                    <a:pt x="312" y="53"/>
                  </a:lnTo>
                  <a:lnTo>
                    <a:pt x="156" y="2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1" name="Google Shape;12061;p76"/>
            <p:cNvSpPr/>
            <p:nvPr/>
          </p:nvSpPr>
          <p:spPr>
            <a:xfrm>
              <a:off x="7076775" y="2746725"/>
              <a:ext cx="260425" cy="240325"/>
            </a:xfrm>
            <a:custGeom>
              <a:avLst/>
              <a:gdLst/>
              <a:ahLst/>
              <a:cxnLst/>
              <a:rect l="l" t="t" r="r" b="b"/>
              <a:pathLst>
                <a:path w="10417" h="9613" extrusionOk="0">
                  <a:moveTo>
                    <a:pt x="6685" y="2410"/>
                  </a:moveTo>
                  <a:lnTo>
                    <a:pt x="5856" y="3083"/>
                  </a:lnTo>
                  <a:lnTo>
                    <a:pt x="5053" y="2410"/>
                  </a:lnTo>
                  <a:close/>
                  <a:moveTo>
                    <a:pt x="4950" y="3109"/>
                  </a:moveTo>
                  <a:lnTo>
                    <a:pt x="5390" y="3472"/>
                  </a:lnTo>
                  <a:lnTo>
                    <a:pt x="4872" y="3912"/>
                  </a:lnTo>
                  <a:lnTo>
                    <a:pt x="4950" y="3109"/>
                  </a:lnTo>
                  <a:close/>
                  <a:moveTo>
                    <a:pt x="6789" y="3109"/>
                  </a:moveTo>
                  <a:lnTo>
                    <a:pt x="6867" y="3912"/>
                  </a:lnTo>
                  <a:lnTo>
                    <a:pt x="6349" y="3472"/>
                  </a:lnTo>
                  <a:lnTo>
                    <a:pt x="6789" y="3109"/>
                  </a:lnTo>
                  <a:close/>
                  <a:moveTo>
                    <a:pt x="5856" y="3886"/>
                  </a:moveTo>
                  <a:lnTo>
                    <a:pt x="6737" y="4612"/>
                  </a:lnTo>
                  <a:lnTo>
                    <a:pt x="5856" y="5208"/>
                  </a:lnTo>
                  <a:lnTo>
                    <a:pt x="5001" y="4612"/>
                  </a:lnTo>
                  <a:lnTo>
                    <a:pt x="5856" y="3886"/>
                  </a:lnTo>
                  <a:close/>
                  <a:moveTo>
                    <a:pt x="4742" y="5182"/>
                  </a:moveTo>
                  <a:lnTo>
                    <a:pt x="5338" y="5570"/>
                  </a:lnTo>
                  <a:lnTo>
                    <a:pt x="4665" y="6037"/>
                  </a:lnTo>
                  <a:lnTo>
                    <a:pt x="4742" y="5182"/>
                  </a:lnTo>
                  <a:close/>
                  <a:moveTo>
                    <a:pt x="6996" y="5182"/>
                  </a:moveTo>
                  <a:lnTo>
                    <a:pt x="7074" y="6037"/>
                  </a:lnTo>
                  <a:lnTo>
                    <a:pt x="6400" y="5570"/>
                  </a:lnTo>
                  <a:lnTo>
                    <a:pt x="6996" y="5182"/>
                  </a:lnTo>
                  <a:close/>
                  <a:moveTo>
                    <a:pt x="5856" y="5959"/>
                  </a:moveTo>
                  <a:lnTo>
                    <a:pt x="6919" y="6685"/>
                  </a:lnTo>
                  <a:lnTo>
                    <a:pt x="5856" y="7410"/>
                  </a:lnTo>
                  <a:lnTo>
                    <a:pt x="4820" y="6685"/>
                  </a:lnTo>
                  <a:lnTo>
                    <a:pt x="5856" y="5959"/>
                  </a:lnTo>
                  <a:close/>
                  <a:moveTo>
                    <a:pt x="4535" y="7229"/>
                  </a:moveTo>
                  <a:lnTo>
                    <a:pt x="5338" y="7773"/>
                  </a:lnTo>
                  <a:lnTo>
                    <a:pt x="4405" y="8446"/>
                  </a:lnTo>
                  <a:lnTo>
                    <a:pt x="4535" y="7229"/>
                  </a:lnTo>
                  <a:close/>
                  <a:moveTo>
                    <a:pt x="7204" y="7229"/>
                  </a:moveTo>
                  <a:lnTo>
                    <a:pt x="7307" y="8446"/>
                  </a:lnTo>
                  <a:lnTo>
                    <a:pt x="6400" y="7773"/>
                  </a:lnTo>
                  <a:lnTo>
                    <a:pt x="7204" y="7229"/>
                  </a:lnTo>
                  <a:close/>
                  <a:moveTo>
                    <a:pt x="5856" y="8161"/>
                  </a:moveTo>
                  <a:lnTo>
                    <a:pt x="7048" y="8990"/>
                  </a:lnTo>
                  <a:lnTo>
                    <a:pt x="4665" y="8990"/>
                  </a:lnTo>
                  <a:lnTo>
                    <a:pt x="5856" y="8161"/>
                  </a:lnTo>
                  <a:close/>
                  <a:moveTo>
                    <a:pt x="5856" y="0"/>
                  </a:moveTo>
                  <a:lnTo>
                    <a:pt x="5753" y="26"/>
                  </a:lnTo>
                  <a:lnTo>
                    <a:pt x="5649" y="52"/>
                  </a:lnTo>
                  <a:lnTo>
                    <a:pt x="5571" y="104"/>
                  </a:lnTo>
                  <a:lnTo>
                    <a:pt x="5468" y="156"/>
                  </a:lnTo>
                  <a:lnTo>
                    <a:pt x="5416" y="233"/>
                  </a:lnTo>
                  <a:lnTo>
                    <a:pt x="5364" y="337"/>
                  </a:lnTo>
                  <a:lnTo>
                    <a:pt x="5338" y="441"/>
                  </a:lnTo>
                  <a:lnTo>
                    <a:pt x="5312" y="544"/>
                  </a:lnTo>
                  <a:lnTo>
                    <a:pt x="5312" y="1788"/>
                  </a:lnTo>
                  <a:lnTo>
                    <a:pt x="4716" y="1788"/>
                  </a:lnTo>
                  <a:lnTo>
                    <a:pt x="4716" y="492"/>
                  </a:lnTo>
                  <a:lnTo>
                    <a:pt x="2333" y="492"/>
                  </a:lnTo>
                  <a:lnTo>
                    <a:pt x="2566" y="1140"/>
                  </a:lnTo>
                  <a:lnTo>
                    <a:pt x="2333" y="1788"/>
                  </a:lnTo>
                  <a:lnTo>
                    <a:pt x="4483" y="1788"/>
                  </a:lnTo>
                  <a:lnTo>
                    <a:pt x="3732" y="8990"/>
                  </a:lnTo>
                  <a:lnTo>
                    <a:pt x="1607" y="8990"/>
                  </a:lnTo>
                  <a:lnTo>
                    <a:pt x="1607" y="8135"/>
                  </a:lnTo>
                  <a:lnTo>
                    <a:pt x="312" y="8135"/>
                  </a:lnTo>
                  <a:lnTo>
                    <a:pt x="312" y="8990"/>
                  </a:lnTo>
                  <a:lnTo>
                    <a:pt x="1" y="8990"/>
                  </a:lnTo>
                  <a:lnTo>
                    <a:pt x="1" y="9612"/>
                  </a:lnTo>
                  <a:lnTo>
                    <a:pt x="10416" y="9612"/>
                  </a:lnTo>
                  <a:lnTo>
                    <a:pt x="10416" y="6736"/>
                  </a:lnTo>
                  <a:lnTo>
                    <a:pt x="9121" y="6736"/>
                  </a:lnTo>
                  <a:lnTo>
                    <a:pt x="9121" y="8990"/>
                  </a:lnTo>
                  <a:lnTo>
                    <a:pt x="7981" y="8990"/>
                  </a:lnTo>
                  <a:lnTo>
                    <a:pt x="7255" y="1788"/>
                  </a:lnTo>
                  <a:lnTo>
                    <a:pt x="8706" y="1788"/>
                  </a:lnTo>
                  <a:lnTo>
                    <a:pt x="8629" y="1632"/>
                  </a:lnTo>
                  <a:lnTo>
                    <a:pt x="8551" y="1477"/>
                  </a:lnTo>
                  <a:lnTo>
                    <a:pt x="8525" y="1321"/>
                  </a:lnTo>
                  <a:lnTo>
                    <a:pt x="8525" y="1140"/>
                  </a:lnTo>
                  <a:lnTo>
                    <a:pt x="8525" y="959"/>
                  </a:lnTo>
                  <a:lnTo>
                    <a:pt x="8551" y="803"/>
                  </a:lnTo>
                  <a:lnTo>
                    <a:pt x="8629" y="648"/>
                  </a:lnTo>
                  <a:lnTo>
                    <a:pt x="8706" y="492"/>
                  </a:lnTo>
                  <a:lnTo>
                    <a:pt x="7022" y="492"/>
                  </a:lnTo>
                  <a:lnTo>
                    <a:pt x="7022" y="1788"/>
                  </a:lnTo>
                  <a:lnTo>
                    <a:pt x="6426" y="1788"/>
                  </a:lnTo>
                  <a:lnTo>
                    <a:pt x="6426" y="544"/>
                  </a:lnTo>
                  <a:lnTo>
                    <a:pt x="6400" y="441"/>
                  </a:lnTo>
                  <a:lnTo>
                    <a:pt x="6374" y="337"/>
                  </a:lnTo>
                  <a:lnTo>
                    <a:pt x="6323" y="233"/>
                  </a:lnTo>
                  <a:lnTo>
                    <a:pt x="6245" y="156"/>
                  </a:lnTo>
                  <a:lnTo>
                    <a:pt x="6193" y="104"/>
                  </a:lnTo>
                  <a:lnTo>
                    <a:pt x="6089" y="52"/>
                  </a:lnTo>
                  <a:lnTo>
                    <a:pt x="5986" y="26"/>
                  </a:lnTo>
                  <a:lnTo>
                    <a:pt x="58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2" name="Google Shape;12062;p76"/>
            <p:cNvSpPr/>
            <p:nvPr/>
          </p:nvSpPr>
          <p:spPr>
            <a:xfrm>
              <a:off x="7092975" y="2839350"/>
              <a:ext cx="15575" cy="95225"/>
            </a:xfrm>
            <a:custGeom>
              <a:avLst/>
              <a:gdLst/>
              <a:ahLst/>
              <a:cxnLst/>
              <a:rect l="l" t="t" r="r" b="b"/>
              <a:pathLst>
                <a:path w="623" h="3809" extrusionOk="0">
                  <a:moveTo>
                    <a:pt x="1" y="0"/>
                  </a:moveTo>
                  <a:lnTo>
                    <a:pt x="1" y="3809"/>
                  </a:lnTo>
                  <a:lnTo>
                    <a:pt x="622" y="3809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3" name="Google Shape;12063;p76"/>
            <p:cNvSpPr/>
            <p:nvPr/>
          </p:nvSpPr>
          <p:spPr>
            <a:xfrm>
              <a:off x="7076775" y="2726625"/>
              <a:ext cx="47975" cy="97200"/>
            </a:xfrm>
            <a:custGeom>
              <a:avLst/>
              <a:gdLst/>
              <a:ahLst/>
              <a:cxnLst/>
              <a:rect l="l" t="t" r="r" b="b"/>
              <a:pathLst>
                <a:path w="1919" h="3888" extrusionOk="0">
                  <a:moveTo>
                    <a:pt x="649" y="1"/>
                  </a:moveTo>
                  <a:lnTo>
                    <a:pt x="1" y="1944"/>
                  </a:lnTo>
                  <a:lnTo>
                    <a:pt x="649" y="3887"/>
                  </a:lnTo>
                  <a:lnTo>
                    <a:pt x="1270" y="3887"/>
                  </a:lnTo>
                  <a:lnTo>
                    <a:pt x="1918" y="1944"/>
                  </a:lnTo>
                  <a:lnTo>
                    <a:pt x="127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64" name="Google Shape;12064;p76"/>
          <p:cNvGrpSpPr/>
          <p:nvPr/>
        </p:nvGrpSpPr>
        <p:grpSpPr>
          <a:xfrm>
            <a:off x="1016631" y="3364875"/>
            <a:ext cx="261075" cy="260400"/>
            <a:chOff x="259475" y="3441075"/>
            <a:chExt cx="261075" cy="260400"/>
          </a:xfrm>
        </p:grpSpPr>
        <p:sp>
          <p:nvSpPr>
            <p:cNvPr id="12065" name="Google Shape;12065;p76"/>
            <p:cNvSpPr/>
            <p:nvPr/>
          </p:nvSpPr>
          <p:spPr>
            <a:xfrm>
              <a:off x="328800" y="3525275"/>
              <a:ext cx="19450" cy="26575"/>
            </a:xfrm>
            <a:custGeom>
              <a:avLst/>
              <a:gdLst/>
              <a:ahLst/>
              <a:cxnLst/>
              <a:rect l="l" t="t" r="r" b="b"/>
              <a:pathLst>
                <a:path w="778" h="1063" extrusionOk="0">
                  <a:moveTo>
                    <a:pt x="389" y="0"/>
                  </a:moveTo>
                  <a:lnTo>
                    <a:pt x="104" y="415"/>
                  </a:lnTo>
                  <a:lnTo>
                    <a:pt x="26" y="570"/>
                  </a:lnTo>
                  <a:lnTo>
                    <a:pt x="0" y="674"/>
                  </a:lnTo>
                  <a:lnTo>
                    <a:pt x="0" y="752"/>
                  </a:lnTo>
                  <a:lnTo>
                    <a:pt x="26" y="830"/>
                  </a:lnTo>
                  <a:lnTo>
                    <a:pt x="104" y="959"/>
                  </a:lnTo>
                  <a:lnTo>
                    <a:pt x="233" y="1037"/>
                  </a:lnTo>
                  <a:lnTo>
                    <a:pt x="311" y="1063"/>
                  </a:lnTo>
                  <a:lnTo>
                    <a:pt x="467" y="1063"/>
                  </a:lnTo>
                  <a:lnTo>
                    <a:pt x="544" y="1037"/>
                  </a:lnTo>
                  <a:lnTo>
                    <a:pt x="648" y="959"/>
                  </a:lnTo>
                  <a:lnTo>
                    <a:pt x="752" y="830"/>
                  </a:lnTo>
                  <a:lnTo>
                    <a:pt x="752" y="752"/>
                  </a:lnTo>
                  <a:lnTo>
                    <a:pt x="778" y="674"/>
                  </a:lnTo>
                  <a:lnTo>
                    <a:pt x="752" y="570"/>
                  </a:lnTo>
                  <a:lnTo>
                    <a:pt x="648" y="415"/>
                  </a:lnTo>
                  <a:lnTo>
                    <a:pt x="544" y="208"/>
                  </a:lnTo>
                  <a:lnTo>
                    <a:pt x="3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6" name="Google Shape;12066;p76"/>
            <p:cNvSpPr/>
            <p:nvPr/>
          </p:nvSpPr>
          <p:spPr>
            <a:xfrm>
              <a:off x="294475" y="3475400"/>
              <a:ext cx="156775" cy="226075"/>
            </a:xfrm>
            <a:custGeom>
              <a:avLst/>
              <a:gdLst/>
              <a:ahLst/>
              <a:cxnLst/>
              <a:rect l="l" t="t" r="r" b="b"/>
              <a:pathLst>
                <a:path w="6271" h="9043" extrusionOk="0">
                  <a:moveTo>
                    <a:pt x="5545" y="1451"/>
                  </a:moveTo>
                  <a:lnTo>
                    <a:pt x="5545" y="2073"/>
                  </a:lnTo>
                  <a:lnTo>
                    <a:pt x="3835" y="2073"/>
                  </a:lnTo>
                  <a:lnTo>
                    <a:pt x="3835" y="1451"/>
                  </a:lnTo>
                  <a:close/>
                  <a:moveTo>
                    <a:pt x="5545" y="2825"/>
                  </a:moveTo>
                  <a:lnTo>
                    <a:pt x="5545" y="3446"/>
                  </a:lnTo>
                  <a:lnTo>
                    <a:pt x="3835" y="3446"/>
                  </a:lnTo>
                  <a:lnTo>
                    <a:pt x="3835" y="2825"/>
                  </a:lnTo>
                  <a:close/>
                  <a:moveTo>
                    <a:pt x="1762" y="1063"/>
                  </a:moveTo>
                  <a:lnTo>
                    <a:pt x="1995" y="1322"/>
                  </a:lnTo>
                  <a:lnTo>
                    <a:pt x="2176" y="1555"/>
                  </a:lnTo>
                  <a:lnTo>
                    <a:pt x="2436" y="1892"/>
                  </a:lnTo>
                  <a:lnTo>
                    <a:pt x="2565" y="2099"/>
                  </a:lnTo>
                  <a:lnTo>
                    <a:pt x="2669" y="2306"/>
                  </a:lnTo>
                  <a:lnTo>
                    <a:pt x="2721" y="2488"/>
                  </a:lnTo>
                  <a:lnTo>
                    <a:pt x="2746" y="2669"/>
                  </a:lnTo>
                  <a:lnTo>
                    <a:pt x="2721" y="2876"/>
                  </a:lnTo>
                  <a:lnTo>
                    <a:pt x="2669" y="3058"/>
                  </a:lnTo>
                  <a:lnTo>
                    <a:pt x="2591" y="3239"/>
                  </a:lnTo>
                  <a:lnTo>
                    <a:pt x="2461" y="3395"/>
                  </a:lnTo>
                  <a:lnTo>
                    <a:pt x="2306" y="3498"/>
                  </a:lnTo>
                  <a:lnTo>
                    <a:pt x="2151" y="3602"/>
                  </a:lnTo>
                  <a:lnTo>
                    <a:pt x="1969" y="3654"/>
                  </a:lnTo>
                  <a:lnTo>
                    <a:pt x="1762" y="3680"/>
                  </a:lnTo>
                  <a:lnTo>
                    <a:pt x="1555" y="3654"/>
                  </a:lnTo>
                  <a:lnTo>
                    <a:pt x="1373" y="3602"/>
                  </a:lnTo>
                  <a:lnTo>
                    <a:pt x="1192" y="3498"/>
                  </a:lnTo>
                  <a:lnTo>
                    <a:pt x="1062" y="3395"/>
                  </a:lnTo>
                  <a:lnTo>
                    <a:pt x="933" y="3239"/>
                  </a:lnTo>
                  <a:lnTo>
                    <a:pt x="829" y="3058"/>
                  </a:lnTo>
                  <a:lnTo>
                    <a:pt x="777" y="2876"/>
                  </a:lnTo>
                  <a:lnTo>
                    <a:pt x="751" y="2669"/>
                  </a:lnTo>
                  <a:lnTo>
                    <a:pt x="777" y="2488"/>
                  </a:lnTo>
                  <a:lnTo>
                    <a:pt x="855" y="2306"/>
                  </a:lnTo>
                  <a:lnTo>
                    <a:pt x="959" y="2099"/>
                  </a:lnTo>
                  <a:lnTo>
                    <a:pt x="1062" y="1892"/>
                  </a:lnTo>
                  <a:lnTo>
                    <a:pt x="1321" y="1555"/>
                  </a:lnTo>
                  <a:lnTo>
                    <a:pt x="1529" y="1322"/>
                  </a:lnTo>
                  <a:lnTo>
                    <a:pt x="1762" y="1063"/>
                  </a:lnTo>
                  <a:close/>
                  <a:moveTo>
                    <a:pt x="5545" y="4224"/>
                  </a:moveTo>
                  <a:lnTo>
                    <a:pt x="5545" y="4820"/>
                  </a:lnTo>
                  <a:lnTo>
                    <a:pt x="726" y="4820"/>
                  </a:lnTo>
                  <a:lnTo>
                    <a:pt x="726" y="4224"/>
                  </a:lnTo>
                  <a:close/>
                  <a:moveTo>
                    <a:pt x="5545" y="5597"/>
                  </a:moveTo>
                  <a:lnTo>
                    <a:pt x="5545" y="6193"/>
                  </a:lnTo>
                  <a:lnTo>
                    <a:pt x="726" y="6193"/>
                  </a:lnTo>
                  <a:lnTo>
                    <a:pt x="726" y="5597"/>
                  </a:lnTo>
                  <a:close/>
                  <a:moveTo>
                    <a:pt x="2436" y="6970"/>
                  </a:moveTo>
                  <a:lnTo>
                    <a:pt x="2436" y="7592"/>
                  </a:lnTo>
                  <a:lnTo>
                    <a:pt x="726" y="7592"/>
                  </a:lnTo>
                  <a:lnTo>
                    <a:pt x="726" y="6970"/>
                  </a:lnTo>
                  <a:close/>
                  <a:moveTo>
                    <a:pt x="0" y="1"/>
                  </a:moveTo>
                  <a:lnTo>
                    <a:pt x="0" y="9043"/>
                  </a:lnTo>
                  <a:lnTo>
                    <a:pt x="4197" y="9043"/>
                  </a:lnTo>
                  <a:lnTo>
                    <a:pt x="4197" y="6970"/>
                  </a:lnTo>
                  <a:lnTo>
                    <a:pt x="6270" y="6970"/>
                  </a:lnTo>
                  <a:lnTo>
                    <a:pt x="627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7" name="Google Shape;12067;p76"/>
            <p:cNvSpPr/>
            <p:nvPr/>
          </p:nvSpPr>
          <p:spPr>
            <a:xfrm>
              <a:off x="414950" y="3665175"/>
              <a:ext cx="26575" cy="26600"/>
            </a:xfrm>
            <a:custGeom>
              <a:avLst/>
              <a:gdLst/>
              <a:ahLst/>
              <a:cxnLst/>
              <a:rect l="l" t="t" r="r" b="b"/>
              <a:pathLst>
                <a:path w="1063" h="1064" extrusionOk="0">
                  <a:moveTo>
                    <a:pt x="0" y="1"/>
                  </a:moveTo>
                  <a:lnTo>
                    <a:pt x="0" y="1063"/>
                  </a:lnTo>
                  <a:lnTo>
                    <a:pt x="106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8" name="Google Shape;12068;p76"/>
            <p:cNvSpPr/>
            <p:nvPr/>
          </p:nvSpPr>
          <p:spPr>
            <a:xfrm>
              <a:off x="259475" y="3441075"/>
              <a:ext cx="157425" cy="226075"/>
            </a:xfrm>
            <a:custGeom>
              <a:avLst/>
              <a:gdLst/>
              <a:ahLst/>
              <a:cxnLst/>
              <a:rect l="l" t="t" r="r" b="b"/>
              <a:pathLst>
                <a:path w="6297" h="9043" extrusionOk="0">
                  <a:moveTo>
                    <a:pt x="1" y="0"/>
                  </a:moveTo>
                  <a:lnTo>
                    <a:pt x="1" y="9043"/>
                  </a:lnTo>
                  <a:lnTo>
                    <a:pt x="778" y="9043"/>
                  </a:lnTo>
                  <a:lnTo>
                    <a:pt x="778" y="752"/>
                  </a:lnTo>
                  <a:lnTo>
                    <a:pt x="6297" y="752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9" name="Google Shape;12069;p76"/>
            <p:cNvSpPr/>
            <p:nvPr/>
          </p:nvSpPr>
          <p:spPr>
            <a:xfrm>
              <a:off x="486200" y="3467625"/>
              <a:ext cx="34350" cy="27225"/>
            </a:xfrm>
            <a:custGeom>
              <a:avLst/>
              <a:gdLst/>
              <a:ahLst/>
              <a:cxnLst/>
              <a:rect l="l" t="t" r="r" b="b"/>
              <a:pathLst>
                <a:path w="1374" h="1089" extrusionOk="0">
                  <a:moveTo>
                    <a:pt x="674" y="1"/>
                  </a:moveTo>
                  <a:lnTo>
                    <a:pt x="544" y="27"/>
                  </a:lnTo>
                  <a:lnTo>
                    <a:pt x="415" y="52"/>
                  </a:lnTo>
                  <a:lnTo>
                    <a:pt x="285" y="130"/>
                  </a:lnTo>
                  <a:lnTo>
                    <a:pt x="181" y="208"/>
                  </a:lnTo>
                  <a:lnTo>
                    <a:pt x="104" y="312"/>
                  </a:lnTo>
                  <a:lnTo>
                    <a:pt x="52" y="415"/>
                  </a:lnTo>
                  <a:lnTo>
                    <a:pt x="0" y="545"/>
                  </a:lnTo>
                  <a:lnTo>
                    <a:pt x="0" y="700"/>
                  </a:lnTo>
                  <a:lnTo>
                    <a:pt x="0" y="1089"/>
                  </a:lnTo>
                  <a:lnTo>
                    <a:pt x="1373" y="1089"/>
                  </a:lnTo>
                  <a:lnTo>
                    <a:pt x="1373" y="700"/>
                  </a:lnTo>
                  <a:lnTo>
                    <a:pt x="1347" y="545"/>
                  </a:lnTo>
                  <a:lnTo>
                    <a:pt x="1321" y="415"/>
                  </a:lnTo>
                  <a:lnTo>
                    <a:pt x="1244" y="312"/>
                  </a:lnTo>
                  <a:lnTo>
                    <a:pt x="1166" y="208"/>
                  </a:lnTo>
                  <a:lnTo>
                    <a:pt x="1062" y="130"/>
                  </a:lnTo>
                  <a:lnTo>
                    <a:pt x="933" y="52"/>
                  </a:lnTo>
                  <a:lnTo>
                    <a:pt x="829" y="27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0" name="Google Shape;12070;p76"/>
            <p:cNvSpPr/>
            <p:nvPr/>
          </p:nvSpPr>
          <p:spPr>
            <a:xfrm>
              <a:off x="486200" y="3509725"/>
              <a:ext cx="34350" cy="122450"/>
            </a:xfrm>
            <a:custGeom>
              <a:avLst/>
              <a:gdLst/>
              <a:ahLst/>
              <a:cxnLst/>
              <a:rect l="l" t="t" r="r" b="b"/>
              <a:pathLst>
                <a:path w="1374" h="4898" extrusionOk="0">
                  <a:moveTo>
                    <a:pt x="0" y="1"/>
                  </a:moveTo>
                  <a:lnTo>
                    <a:pt x="0" y="4897"/>
                  </a:lnTo>
                  <a:lnTo>
                    <a:pt x="1373" y="4897"/>
                  </a:lnTo>
                  <a:lnTo>
                    <a:pt x="137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1" name="Google Shape;12071;p76"/>
            <p:cNvSpPr/>
            <p:nvPr/>
          </p:nvSpPr>
          <p:spPr>
            <a:xfrm>
              <a:off x="486200" y="3647700"/>
              <a:ext cx="34350" cy="28525"/>
            </a:xfrm>
            <a:custGeom>
              <a:avLst/>
              <a:gdLst/>
              <a:ahLst/>
              <a:cxnLst/>
              <a:rect l="l" t="t" r="r" b="b"/>
              <a:pathLst>
                <a:path w="1374" h="1141" extrusionOk="0">
                  <a:moveTo>
                    <a:pt x="0" y="0"/>
                  </a:moveTo>
                  <a:lnTo>
                    <a:pt x="0" y="467"/>
                  </a:lnTo>
                  <a:lnTo>
                    <a:pt x="674" y="1140"/>
                  </a:lnTo>
                  <a:lnTo>
                    <a:pt x="1373" y="467"/>
                  </a:lnTo>
                  <a:lnTo>
                    <a:pt x="137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72" name="Google Shape;12072;p76"/>
          <p:cNvGrpSpPr/>
          <p:nvPr/>
        </p:nvGrpSpPr>
        <p:grpSpPr>
          <a:xfrm>
            <a:off x="1775431" y="3401150"/>
            <a:ext cx="260425" cy="187850"/>
            <a:chOff x="1022500" y="3477350"/>
            <a:chExt cx="260425" cy="187850"/>
          </a:xfrm>
        </p:grpSpPr>
        <p:sp>
          <p:nvSpPr>
            <p:cNvPr id="12073" name="Google Shape;12073;p76"/>
            <p:cNvSpPr/>
            <p:nvPr/>
          </p:nvSpPr>
          <p:spPr>
            <a:xfrm>
              <a:off x="1192200" y="3492900"/>
              <a:ext cx="74525" cy="132150"/>
            </a:xfrm>
            <a:custGeom>
              <a:avLst/>
              <a:gdLst/>
              <a:ahLst/>
              <a:cxnLst/>
              <a:rect l="l" t="t" r="r" b="b"/>
              <a:pathLst>
                <a:path w="2981" h="5286" extrusionOk="0">
                  <a:moveTo>
                    <a:pt x="1" y="0"/>
                  </a:moveTo>
                  <a:lnTo>
                    <a:pt x="27" y="181"/>
                  </a:lnTo>
                  <a:lnTo>
                    <a:pt x="27" y="363"/>
                  </a:lnTo>
                  <a:lnTo>
                    <a:pt x="27" y="4275"/>
                  </a:lnTo>
                  <a:lnTo>
                    <a:pt x="53" y="4482"/>
                  </a:lnTo>
                  <a:lnTo>
                    <a:pt x="105" y="4664"/>
                  </a:lnTo>
                  <a:lnTo>
                    <a:pt x="208" y="4845"/>
                  </a:lnTo>
                  <a:lnTo>
                    <a:pt x="338" y="4975"/>
                  </a:lnTo>
                  <a:lnTo>
                    <a:pt x="467" y="5104"/>
                  </a:lnTo>
                  <a:lnTo>
                    <a:pt x="649" y="5208"/>
                  </a:lnTo>
                  <a:lnTo>
                    <a:pt x="830" y="5260"/>
                  </a:lnTo>
                  <a:lnTo>
                    <a:pt x="1037" y="5285"/>
                  </a:lnTo>
                  <a:lnTo>
                    <a:pt x="2980" y="5285"/>
                  </a:lnTo>
                  <a:lnTo>
                    <a:pt x="2980" y="4586"/>
                  </a:lnTo>
                  <a:lnTo>
                    <a:pt x="726" y="4586"/>
                  </a:lnTo>
                  <a:lnTo>
                    <a:pt x="726" y="337"/>
                  </a:lnTo>
                  <a:lnTo>
                    <a:pt x="364" y="15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4" name="Google Shape;12074;p76"/>
            <p:cNvSpPr/>
            <p:nvPr/>
          </p:nvSpPr>
          <p:spPr>
            <a:xfrm>
              <a:off x="1038700" y="3492900"/>
              <a:ext cx="75150" cy="132150"/>
            </a:xfrm>
            <a:custGeom>
              <a:avLst/>
              <a:gdLst/>
              <a:ahLst/>
              <a:cxnLst/>
              <a:rect l="l" t="t" r="r" b="b"/>
              <a:pathLst>
                <a:path w="3006" h="5286" extrusionOk="0">
                  <a:moveTo>
                    <a:pt x="3006" y="0"/>
                  </a:moveTo>
                  <a:lnTo>
                    <a:pt x="2617" y="155"/>
                  </a:lnTo>
                  <a:lnTo>
                    <a:pt x="2255" y="337"/>
                  </a:lnTo>
                  <a:lnTo>
                    <a:pt x="2255" y="4586"/>
                  </a:lnTo>
                  <a:lnTo>
                    <a:pt x="0" y="4586"/>
                  </a:lnTo>
                  <a:lnTo>
                    <a:pt x="0" y="5285"/>
                  </a:lnTo>
                  <a:lnTo>
                    <a:pt x="1970" y="5285"/>
                  </a:lnTo>
                  <a:lnTo>
                    <a:pt x="2151" y="5260"/>
                  </a:lnTo>
                  <a:lnTo>
                    <a:pt x="2358" y="5208"/>
                  </a:lnTo>
                  <a:lnTo>
                    <a:pt x="2514" y="5104"/>
                  </a:lnTo>
                  <a:lnTo>
                    <a:pt x="2669" y="4975"/>
                  </a:lnTo>
                  <a:lnTo>
                    <a:pt x="2799" y="4845"/>
                  </a:lnTo>
                  <a:lnTo>
                    <a:pt x="2876" y="4664"/>
                  </a:lnTo>
                  <a:lnTo>
                    <a:pt x="2928" y="4482"/>
                  </a:lnTo>
                  <a:lnTo>
                    <a:pt x="2954" y="4275"/>
                  </a:lnTo>
                  <a:lnTo>
                    <a:pt x="2954" y="363"/>
                  </a:lnTo>
                  <a:lnTo>
                    <a:pt x="2980" y="181"/>
                  </a:lnTo>
                  <a:lnTo>
                    <a:pt x="300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5" name="Google Shape;12075;p76"/>
            <p:cNvSpPr/>
            <p:nvPr/>
          </p:nvSpPr>
          <p:spPr>
            <a:xfrm>
              <a:off x="1119025" y="3477350"/>
              <a:ext cx="67375" cy="147700"/>
            </a:xfrm>
            <a:custGeom>
              <a:avLst/>
              <a:gdLst/>
              <a:ahLst/>
              <a:cxnLst/>
              <a:rect l="l" t="t" r="r" b="b"/>
              <a:pathLst>
                <a:path w="2695" h="5908" extrusionOk="0">
                  <a:moveTo>
                    <a:pt x="1347" y="0"/>
                  </a:moveTo>
                  <a:lnTo>
                    <a:pt x="1140" y="26"/>
                  </a:lnTo>
                  <a:lnTo>
                    <a:pt x="959" y="78"/>
                  </a:lnTo>
                  <a:lnTo>
                    <a:pt x="803" y="156"/>
                  </a:lnTo>
                  <a:lnTo>
                    <a:pt x="648" y="285"/>
                  </a:lnTo>
                  <a:lnTo>
                    <a:pt x="518" y="441"/>
                  </a:lnTo>
                  <a:lnTo>
                    <a:pt x="441" y="596"/>
                  </a:lnTo>
                  <a:lnTo>
                    <a:pt x="389" y="803"/>
                  </a:lnTo>
                  <a:lnTo>
                    <a:pt x="363" y="985"/>
                  </a:lnTo>
                  <a:lnTo>
                    <a:pt x="363" y="4897"/>
                  </a:lnTo>
                  <a:lnTo>
                    <a:pt x="337" y="5182"/>
                  </a:lnTo>
                  <a:lnTo>
                    <a:pt x="259" y="5441"/>
                  </a:lnTo>
                  <a:lnTo>
                    <a:pt x="156" y="5674"/>
                  </a:lnTo>
                  <a:lnTo>
                    <a:pt x="0" y="5907"/>
                  </a:lnTo>
                  <a:lnTo>
                    <a:pt x="2695" y="5907"/>
                  </a:lnTo>
                  <a:lnTo>
                    <a:pt x="2565" y="5674"/>
                  </a:lnTo>
                  <a:lnTo>
                    <a:pt x="2436" y="5441"/>
                  </a:lnTo>
                  <a:lnTo>
                    <a:pt x="2384" y="5182"/>
                  </a:lnTo>
                  <a:lnTo>
                    <a:pt x="2358" y="4897"/>
                  </a:lnTo>
                  <a:lnTo>
                    <a:pt x="2358" y="985"/>
                  </a:lnTo>
                  <a:lnTo>
                    <a:pt x="2332" y="803"/>
                  </a:lnTo>
                  <a:lnTo>
                    <a:pt x="2280" y="596"/>
                  </a:lnTo>
                  <a:lnTo>
                    <a:pt x="2177" y="441"/>
                  </a:lnTo>
                  <a:lnTo>
                    <a:pt x="2047" y="285"/>
                  </a:lnTo>
                  <a:lnTo>
                    <a:pt x="1917" y="156"/>
                  </a:lnTo>
                  <a:lnTo>
                    <a:pt x="1736" y="78"/>
                  </a:lnTo>
                  <a:lnTo>
                    <a:pt x="1555" y="26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6" name="Google Shape;12076;p76"/>
            <p:cNvSpPr/>
            <p:nvPr/>
          </p:nvSpPr>
          <p:spPr>
            <a:xfrm>
              <a:off x="1022500" y="3639925"/>
              <a:ext cx="260425" cy="25275"/>
            </a:xfrm>
            <a:custGeom>
              <a:avLst/>
              <a:gdLst/>
              <a:ahLst/>
              <a:cxnLst/>
              <a:rect l="l" t="t" r="r" b="b"/>
              <a:pathLst>
                <a:path w="10417" h="1011" extrusionOk="0">
                  <a:moveTo>
                    <a:pt x="1" y="0"/>
                  </a:moveTo>
                  <a:lnTo>
                    <a:pt x="1" y="1011"/>
                  </a:lnTo>
                  <a:lnTo>
                    <a:pt x="10416" y="1011"/>
                  </a:lnTo>
                  <a:lnTo>
                    <a:pt x="1041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7" name="Google Shape;12077;p76"/>
            <p:cNvSpPr/>
            <p:nvPr/>
          </p:nvSpPr>
          <p:spPr>
            <a:xfrm>
              <a:off x="1039350" y="3512325"/>
              <a:ext cx="40825" cy="79700"/>
            </a:xfrm>
            <a:custGeom>
              <a:avLst/>
              <a:gdLst/>
              <a:ahLst/>
              <a:cxnLst/>
              <a:rect l="l" t="t" r="r" b="b"/>
              <a:pathLst>
                <a:path w="1633" h="3188" extrusionOk="0">
                  <a:moveTo>
                    <a:pt x="1633" y="0"/>
                  </a:moveTo>
                  <a:lnTo>
                    <a:pt x="1296" y="285"/>
                  </a:lnTo>
                  <a:lnTo>
                    <a:pt x="985" y="648"/>
                  </a:lnTo>
                  <a:lnTo>
                    <a:pt x="726" y="1011"/>
                  </a:lnTo>
                  <a:lnTo>
                    <a:pt x="493" y="1399"/>
                  </a:lnTo>
                  <a:lnTo>
                    <a:pt x="311" y="1814"/>
                  </a:lnTo>
                  <a:lnTo>
                    <a:pt x="156" y="2254"/>
                  </a:lnTo>
                  <a:lnTo>
                    <a:pt x="52" y="2721"/>
                  </a:lnTo>
                  <a:lnTo>
                    <a:pt x="0" y="3187"/>
                  </a:lnTo>
                  <a:lnTo>
                    <a:pt x="1633" y="3187"/>
                  </a:lnTo>
                  <a:lnTo>
                    <a:pt x="163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8" name="Google Shape;12078;p76"/>
            <p:cNvSpPr/>
            <p:nvPr/>
          </p:nvSpPr>
          <p:spPr>
            <a:xfrm>
              <a:off x="1225900" y="3512325"/>
              <a:ext cx="40825" cy="79700"/>
            </a:xfrm>
            <a:custGeom>
              <a:avLst/>
              <a:gdLst/>
              <a:ahLst/>
              <a:cxnLst/>
              <a:rect l="l" t="t" r="r" b="b"/>
              <a:pathLst>
                <a:path w="1633" h="3188" extrusionOk="0">
                  <a:moveTo>
                    <a:pt x="0" y="0"/>
                  </a:moveTo>
                  <a:lnTo>
                    <a:pt x="0" y="3187"/>
                  </a:lnTo>
                  <a:lnTo>
                    <a:pt x="1632" y="3187"/>
                  </a:lnTo>
                  <a:lnTo>
                    <a:pt x="1581" y="2721"/>
                  </a:lnTo>
                  <a:lnTo>
                    <a:pt x="1477" y="2254"/>
                  </a:lnTo>
                  <a:lnTo>
                    <a:pt x="1322" y="1814"/>
                  </a:lnTo>
                  <a:lnTo>
                    <a:pt x="1114" y="1399"/>
                  </a:lnTo>
                  <a:lnTo>
                    <a:pt x="907" y="1011"/>
                  </a:lnTo>
                  <a:lnTo>
                    <a:pt x="622" y="648"/>
                  </a:lnTo>
                  <a:lnTo>
                    <a:pt x="337" y="2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79" name="Google Shape;12079;p76"/>
          <p:cNvGrpSpPr/>
          <p:nvPr/>
        </p:nvGrpSpPr>
        <p:grpSpPr>
          <a:xfrm>
            <a:off x="2541694" y="3364875"/>
            <a:ext cx="260400" cy="260400"/>
            <a:chOff x="1785525" y="3441075"/>
            <a:chExt cx="260400" cy="260400"/>
          </a:xfrm>
        </p:grpSpPr>
        <p:sp>
          <p:nvSpPr>
            <p:cNvPr id="12080" name="Google Shape;12080;p76"/>
            <p:cNvSpPr/>
            <p:nvPr/>
          </p:nvSpPr>
          <p:spPr>
            <a:xfrm>
              <a:off x="1869725" y="3512325"/>
              <a:ext cx="92000" cy="117900"/>
            </a:xfrm>
            <a:custGeom>
              <a:avLst/>
              <a:gdLst/>
              <a:ahLst/>
              <a:cxnLst/>
              <a:rect l="l" t="t" r="r" b="b"/>
              <a:pathLst>
                <a:path w="3680" h="4716" extrusionOk="0">
                  <a:moveTo>
                    <a:pt x="1400" y="1296"/>
                  </a:moveTo>
                  <a:lnTo>
                    <a:pt x="1400" y="1918"/>
                  </a:lnTo>
                  <a:lnTo>
                    <a:pt x="804" y="1918"/>
                  </a:lnTo>
                  <a:lnTo>
                    <a:pt x="804" y="1296"/>
                  </a:lnTo>
                  <a:close/>
                  <a:moveTo>
                    <a:pt x="2877" y="1296"/>
                  </a:moveTo>
                  <a:lnTo>
                    <a:pt x="2877" y="1918"/>
                  </a:lnTo>
                  <a:lnTo>
                    <a:pt x="2255" y="1918"/>
                  </a:lnTo>
                  <a:lnTo>
                    <a:pt x="2255" y="1296"/>
                  </a:lnTo>
                  <a:close/>
                  <a:moveTo>
                    <a:pt x="2151" y="2280"/>
                  </a:moveTo>
                  <a:lnTo>
                    <a:pt x="2151" y="2902"/>
                  </a:lnTo>
                  <a:lnTo>
                    <a:pt x="1529" y="2902"/>
                  </a:lnTo>
                  <a:lnTo>
                    <a:pt x="1529" y="2280"/>
                  </a:lnTo>
                  <a:close/>
                  <a:moveTo>
                    <a:pt x="1659" y="0"/>
                  </a:moveTo>
                  <a:lnTo>
                    <a:pt x="1478" y="26"/>
                  </a:lnTo>
                  <a:lnTo>
                    <a:pt x="1296" y="78"/>
                  </a:lnTo>
                  <a:lnTo>
                    <a:pt x="1115" y="156"/>
                  </a:lnTo>
                  <a:lnTo>
                    <a:pt x="959" y="233"/>
                  </a:lnTo>
                  <a:lnTo>
                    <a:pt x="804" y="311"/>
                  </a:lnTo>
                  <a:lnTo>
                    <a:pt x="674" y="415"/>
                  </a:lnTo>
                  <a:lnTo>
                    <a:pt x="545" y="544"/>
                  </a:lnTo>
                  <a:lnTo>
                    <a:pt x="415" y="674"/>
                  </a:lnTo>
                  <a:lnTo>
                    <a:pt x="312" y="803"/>
                  </a:lnTo>
                  <a:lnTo>
                    <a:pt x="208" y="959"/>
                  </a:lnTo>
                  <a:lnTo>
                    <a:pt x="130" y="1114"/>
                  </a:lnTo>
                  <a:lnTo>
                    <a:pt x="78" y="1296"/>
                  </a:lnTo>
                  <a:lnTo>
                    <a:pt x="27" y="1477"/>
                  </a:lnTo>
                  <a:lnTo>
                    <a:pt x="1" y="1658"/>
                  </a:lnTo>
                  <a:lnTo>
                    <a:pt x="1" y="1840"/>
                  </a:lnTo>
                  <a:lnTo>
                    <a:pt x="1" y="3083"/>
                  </a:lnTo>
                  <a:lnTo>
                    <a:pt x="27" y="3213"/>
                  </a:lnTo>
                  <a:lnTo>
                    <a:pt x="78" y="3317"/>
                  </a:lnTo>
                  <a:lnTo>
                    <a:pt x="182" y="3368"/>
                  </a:lnTo>
                  <a:lnTo>
                    <a:pt x="312" y="3394"/>
                  </a:lnTo>
                  <a:lnTo>
                    <a:pt x="908" y="3394"/>
                  </a:lnTo>
                  <a:lnTo>
                    <a:pt x="908" y="4405"/>
                  </a:lnTo>
                  <a:lnTo>
                    <a:pt x="933" y="4508"/>
                  </a:lnTo>
                  <a:lnTo>
                    <a:pt x="1011" y="4612"/>
                  </a:lnTo>
                  <a:lnTo>
                    <a:pt x="1115" y="4690"/>
                  </a:lnTo>
                  <a:lnTo>
                    <a:pt x="1218" y="4716"/>
                  </a:lnTo>
                  <a:lnTo>
                    <a:pt x="1348" y="4690"/>
                  </a:lnTo>
                  <a:lnTo>
                    <a:pt x="1452" y="4612"/>
                  </a:lnTo>
                  <a:lnTo>
                    <a:pt x="1503" y="4508"/>
                  </a:lnTo>
                  <a:lnTo>
                    <a:pt x="1529" y="4405"/>
                  </a:lnTo>
                  <a:lnTo>
                    <a:pt x="1529" y="3394"/>
                  </a:lnTo>
                  <a:lnTo>
                    <a:pt x="2151" y="3394"/>
                  </a:lnTo>
                  <a:lnTo>
                    <a:pt x="2151" y="4405"/>
                  </a:lnTo>
                  <a:lnTo>
                    <a:pt x="2177" y="4508"/>
                  </a:lnTo>
                  <a:lnTo>
                    <a:pt x="2229" y="4612"/>
                  </a:lnTo>
                  <a:lnTo>
                    <a:pt x="2332" y="4690"/>
                  </a:lnTo>
                  <a:lnTo>
                    <a:pt x="2462" y="4716"/>
                  </a:lnTo>
                  <a:lnTo>
                    <a:pt x="2566" y="4690"/>
                  </a:lnTo>
                  <a:lnTo>
                    <a:pt x="2669" y="4612"/>
                  </a:lnTo>
                  <a:lnTo>
                    <a:pt x="2721" y="4508"/>
                  </a:lnTo>
                  <a:lnTo>
                    <a:pt x="2747" y="4405"/>
                  </a:lnTo>
                  <a:lnTo>
                    <a:pt x="2747" y="3394"/>
                  </a:lnTo>
                  <a:lnTo>
                    <a:pt x="3369" y="3394"/>
                  </a:lnTo>
                  <a:lnTo>
                    <a:pt x="3498" y="3368"/>
                  </a:lnTo>
                  <a:lnTo>
                    <a:pt x="3576" y="3317"/>
                  </a:lnTo>
                  <a:lnTo>
                    <a:pt x="3654" y="3213"/>
                  </a:lnTo>
                  <a:lnTo>
                    <a:pt x="3680" y="3083"/>
                  </a:lnTo>
                  <a:lnTo>
                    <a:pt x="3680" y="1840"/>
                  </a:lnTo>
                  <a:lnTo>
                    <a:pt x="3680" y="1658"/>
                  </a:lnTo>
                  <a:lnTo>
                    <a:pt x="3628" y="1477"/>
                  </a:lnTo>
                  <a:lnTo>
                    <a:pt x="3602" y="1296"/>
                  </a:lnTo>
                  <a:lnTo>
                    <a:pt x="3524" y="1114"/>
                  </a:lnTo>
                  <a:lnTo>
                    <a:pt x="3447" y="959"/>
                  </a:lnTo>
                  <a:lnTo>
                    <a:pt x="3369" y="803"/>
                  </a:lnTo>
                  <a:lnTo>
                    <a:pt x="3265" y="674"/>
                  </a:lnTo>
                  <a:lnTo>
                    <a:pt x="3136" y="544"/>
                  </a:lnTo>
                  <a:lnTo>
                    <a:pt x="3006" y="415"/>
                  </a:lnTo>
                  <a:lnTo>
                    <a:pt x="2877" y="311"/>
                  </a:lnTo>
                  <a:lnTo>
                    <a:pt x="2721" y="233"/>
                  </a:lnTo>
                  <a:lnTo>
                    <a:pt x="2540" y="156"/>
                  </a:lnTo>
                  <a:lnTo>
                    <a:pt x="2384" y="78"/>
                  </a:lnTo>
                  <a:lnTo>
                    <a:pt x="2203" y="26"/>
                  </a:lnTo>
                  <a:lnTo>
                    <a:pt x="20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1" name="Google Shape;12081;p76"/>
            <p:cNvSpPr/>
            <p:nvPr/>
          </p:nvSpPr>
          <p:spPr>
            <a:xfrm>
              <a:off x="1826975" y="3609475"/>
              <a:ext cx="50550" cy="49900"/>
            </a:xfrm>
            <a:custGeom>
              <a:avLst/>
              <a:gdLst/>
              <a:ahLst/>
              <a:cxnLst/>
              <a:rect l="l" t="t" r="r" b="b"/>
              <a:pathLst>
                <a:path w="2022" h="1996" extrusionOk="0">
                  <a:moveTo>
                    <a:pt x="1581" y="1"/>
                  </a:moveTo>
                  <a:lnTo>
                    <a:pt x="778" y="804"/>
                  </a:lnTo>
                  <a:lnTo>
                    <a:pt x="493" y="804"/>
                  </a:lnTo>
                  <a:lnTo>
                    <a:pt x="338" y="830"/>
                  </a:lnTo>
                  <a:lnTo>
                    <a:pt x="182" y="856"/>
                  </a:lnTo>
                  <a:lnTo>
                    <a:pt x="78" y="933"/>
                  </a:lnTo>
                  <a:lnTo>
                    <a:pt x="27" y="1011"/>
                  </a:lnTo>
                  <a:lnTo>
                    <a:pt x="1" y="1115"/>
                  </a:lnTo>
                  <a:lnTo>
                    <a:pt x="27" y="1218"/>
                  </a:lnTo>
                  <a:lnTo>
                    <a:pt x="78" y="1322"/>
                  </a:lnTo>
                  <a:lnTo>
                    <a:pt x="182" y="1374"/>
                  </a:lnTo>
                  <a:lnTo>
                    <a:pt x="286" y="1400"/>
                  </a:lnTo>
                  <a:lnTo>
                    <a:pt x="648" y="1374"/>
                  </a:lnTo>
                  <a:lnTo>
                    <a:pt x="623" y="1711"/>
                  </a:lnTo>
                  <a:lnTo>
                    <a:pt x="648" y="1840"/>
                  </a:lnTo>
                  <a:lnTo>
                    <a:pt x="700" y="1918"/>
                  </a:lnTo>
                  <a:lnTo>
                    <a:pt x="778" y="1996"/>
                  </a:lnTo>
                  <a:lnTo>
                    <a:pt x="985" y="1996"/>
                  </a:lnTo>
                  <a:lnTo>
                    <a:pt x="1089" y="1918"/>
                  </a:lnTo>
                  <a:lnTo>
                    <a:pt x="1141" y="1814"/>
                  </a:lnTo>
                  <a:lnTo>
                    <a:pt x="1193" y="1685"/>
                  </a:lnTo>
                  <a:lnTo>
                    <a:pt x="1193" y="1529"/>
                  </a:lnTo>
                  <a:lnTo>
                    <a:pt x="1193" y="1374"/>
                  </a:lnTo>
                  <a:lnTo>
                    <a:pt x="1193" y="1244"/>
                  </a:lnTo>
                  <a:lnTo>
                    <a:pt x="2022" y="441"/>
                  </a:lnTo>
                  <a:lnTo>
                    <a:pt x="2022" y="130"/>
                  </a:lnTo>
                  <a:lnTo>
                    <a:pt x="1788" y="78"/>
                  </a:lnTo>
                  <a:lnTo>
                    <a:pt x="158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2" name="Google Shape;12082;p76"/>
            <p:cNvSpPr/>
            <p:nvPr/>
          </p:nvSpPr>
          <p:spPr>
            <a:xfrm>
              <a:off x="1826975" y="3482525"/>
              <a:ext cx="44725" cy="46025"/>
            </a:xfrm>
            <a:custGeom>
              <a:avLst/>
              <a:gdLst/>
              <a:ahLst/>
              <a:cxnLst/>
              <a:rect l="l" t="t" r="r" b="b"/>
              <a:pathLst>
                <a:path w="1789" h="1841" extrusionOk="0">
                  <a:moveTo>
                    <a:pt x="882" y="1"/>
                  </a:moveTo>
                  <a:lnTo>
                    <a:pt x="778" y="26"/>
                  </a:lnTo>
                  <a:lnTo>
                    <a:pt x="700" y="78"/>
                  </a:lnTo>
                  <a:lnTo>
                    <a:pt x="648" y="182"/>
                  </a:lnTo>
                  <a:lnTo>
                    <a:pt x="623" y="286"/>
                  </a:lnTo>
                  <a:lnTo>
                    <a:pt x="648" y="648"/>
                  </a:lnTo>
                  <a:lnTo>
                    <a:pt x="648" y="648"/>
                  </a:lnTo>
                  <a:lnTo>
                    <a:pt x="286" y="622"/>
                  </a:lnTo>
                  <a:lnTo>
                    <a:pt x="182" y="622"/>
                  </a:lnTo>
                  <a:lnTo>
                    <a:pt x="78" y="700"/>
                  </a:lnTo>
                  <a:lnTo>
                    <a:pt x="27" y="778"/>
                  </a:lnTo>
                  <a:lnTo>
                    <a:pt x="1" y="881"/>
                  </a:lnTo>
                  <a:lnTo>
                    <a:pt x="27" y="985"/>
                  </a:lnTo>
                  <a:lnTo>
                    <a:pt x="78" y="1089"/>
                  </a:lnTo>
                  <a:lnTo>
                    <a:pt x="182" y="1140"/>
                  </a:lnTo>
                  <a:lnTo>
                    <a:pt x="338" y="1192"/>
                  </a:lnTo>
                  <a:lnTo>
                    <a:pt x="778" y="1192"/>
                  </a:lnTo>
                  <a:lnTo>
                    <a:pt x="1400" y="1840"/>
                  </a:lnTo>
                  <a:lnTo>
                    <a:pt x="1581" y="1581"/>
                  </a:lnTo>
                  <a:lnTo>
                    <a:pt x="1788" y="1348"/>
                  </a:lnTo>
                  <a:lnTo>
                    <a:pt x="1193" y="752"/>
                  </a:lnTo>
                  <a:lnTo>
                    <a:pt x="1193" y="622"/>
                  </a:lnTo>
                  <a:lnTo>
                    <a:pt x="1193" y="493"/>
                  </a:lnTo>
                  <a:lnTo>
                    <a:pt x="1193" y="337"/>
                  </a:lnTo>
                  <a:lnTo>
                    <a:pt x="1141" y="182"/>
                  </a:lnTo>
                  <a:lnTo>
                    <a:pt x="1089" y="78"/>
                  </a:lnTo>
                  <a:lnTo>
                    <a:pt x="985" y="26"/>
                  </a:lnTo>
                  <a:lnTo>
                    <a:pt x="88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3" name="Google Shape;12083;p76"/>
            <p:cNvSpPr/>
            <p:nvPr/>
          </p:nvSpPr>
          <p:spPr>
            <a:xfrm>
              <a:off x="1953925" y="3609475"/>
              <a:ext cx="50550" cy="49900"/>
            </a:xfrm>
            <a:custGeom>
              <a:avLst/>
              <a:gdLst/>
              <a:ahLst/>
              <a:cxnLst/>
              <a:rect l="l" t="t" r="r" b="b"/>
              <a:pathLst>
                <a:path w="2022" h="1996" extrusionOk="0">
                  <a:moveTo>
                    <a:pt x="441" y="1"/>
                  </a:moveTo>
                  <a:lnTo>
                    <a:pt x="234" y="78"/>
                  </a:lnTo>
                  <a:lnTo>
                    <a:pt x="1" y="130"/>
                  </a:lnTo>
                  <a:lnTo>
                    <a:pt x="1" y="441"/>
                  </a:lnTo>
                  <a:lnTo>
                    <a:pt x="804" y="1244"/>
                  </a:lnTo>
                  <a:lnTo>
                    <a:pt x="804" y="1374"/>
                  </a:lnTo>
                  <a:lnTo>
                    <a:pt x="804" y="1529"/>
                  </a:lnTo>
                  <a:lnTo>
                    <a:pt x="830" y="1685"/>
                  </a:lnTo>
                  <a:lnTo>
                    <a:pt x="856" y="1814"/>
                  </a:lnTo>
                  <a:lnTo>
                    <a:pt x="934" y="1918"/>
                  </a:lnTo>
                  <a:lnTo>
                    <a:pt x="1011" y="1996"/>
                  </a:lnTo>
                  <a:lnTo>
                    <a:pt x="1219" y="1996"/>
                  </a:lnTo>
                  <a:lnTo>
                    <a:pt x="1322" y="1918"/>
                  </a:lnTo>
                  <a:lnTo>
                    <a:pt x="1374" y="1840"/>
                  </a:lnTo>
                  <a:lnTo>
                    <a:pt x="1400" y="1711"/>
                  </a:lnTo>
                  <a:lnTo>
                    <a:pt x="1374" y="1374"/>
                  </a:lnTo>
                  <a:lnTo>
                    <a:pt x="1711" y="1400"/>
                  </a:lnTo>
                  <a:lnTo>
                    <a:pt x="1840" y="1374"/>
                  </a:lnTo>
                  <a:lnTo>
                    <a:pt x="1918" y="1322"/>
                  </a:lnTo>
                  <a:lnTo>
                    <a:pt x="1996" y="1218"/>
                  </a:lnTo>
                  <a:lnTo>
                    <a:pt x="2022" y="1115"/>
                  </a:lnTo>
                  <a:lnTo>
                    <a:pt x="1996" y="1011"/>
                  </a:lnTo>
                  <a:lnTo>
                    <a:pt x="1918" y="933"/>
                  </a:lnTo>
                  <a:lnTo>
                    <a:pt x="1814" y="856"/>
                  </a:lnTo>
                  <a:lnTo>
                    <a:pt x="1685" y="830"/>
                  </a:lnTo>
                  <a:lnTo>
                    <a:pt x="1529" y="804"/>
                  </a:lnTo>
                  <a:lnTo>
                    <a:pt x="1244" y="804"/>
                  </a:lnTo>
                  <a:lnTo>
                    <a:pt x="44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4" name="Google Shape;12084;p76"/>
            <p:cNvSpPr/>
            <p:nvPr/>
          </p:nvSpPr>
          <p:spPr>
            <a:xfrm>
              <a:off x="1959775" y="3482525"/>
              <a:ext cx="44700" cy="46025"/>
            </a:xfrm>
            <a:custGeom>
              <a:avLst/>
              <a:gdLst/>
              <a:ahLst/>
              <a:cxnLst/>
              <a:rect l="l" t="t" r="r" b="b"/>
              <a:pathLst>
                <a:path w="1788" h="1841" extrusionOk="0">
                  <a:moveTo>
                    <a:pt x="881" y="1"/>
                  </a:moveTo>
                  <a:lnTo>
                    <a:pt x="777" y="26"/>
                  </a:lnTo>
                  <a:lnTo>
                    <a:pt x="700" y="78"/>
                  </a:lnTo>
                  <a:lnTo>
                    <a:pt x="622" y="182"/>
                  </a:lnTo>
                  <a:lnTo>
                    <a:pt x="596" y="337"/>
                  </a:lnTo>
                  <a:lnTo>
                    <a:pt x="570" y="493"/>
                  </a:lnTo>
                  <a:lnTo>
                    <a:pt x="570" y="622"/>
                  </a:lnTo>
                  <a:lnTo>
                    <a:pt x="570" y="752"/>
                  </a:lnTo>
                  <a:lnTo>
                    <a:pt x="0" y="1348"/>
                  </a:lnTo>
                  <a:lnTo>
                    <a:pt x="207" y="1581"/>
                  </a:lnTo>
                  <a:lnTo>
                    <a:pt x="363" y="1840"/>
                  </a:lnTo>
                  <a:lnTo>
                    <a:pt x="1010" y="1192"/>
                  </a:lnTo>
                  <a:lnTo>
                    <a:pt x="1451" y="1192"/>
                  </a:lnTo>
                  <a:lnTo>
                    <a:pt x="1580" y="1140"/>
                  </a:lnTo>
                  <a:lnTo>
                    <a:pt x="1684" y="1089"/>
                  </a:lnTo>
                  <a:lnTo>
                    <a:pt x="1762" y="985"/>
                  </a:lnTo>
                  <a:lnTo>
                    <a:pt x="1788" y="881"/>
                  </a:lnTo>
                  <a:lnTo>
                    <a:pt x="1762" y="778"/>
                  </a:lnTo>
                  <a:lnTo>
                    <a:pt x="1684" y="700"/>
                  </a:lnTo>
                  <a:lnTo>
                    <a:pt x="1606" y="622"/>
                  </a:lnTo>
                  <a:lnTo>
                    <a:pt x="1477" y="622"/>
                  </a:lnTo>
                  <a:lnTo>
                    <a:pt x="1140" y="648"/>
                  </a:lnTo>
                  <a:lnTo>
                    <a:pt x="1166" y="286"/>
                  </a:lnTo>
                  <a:lnTo>
                    <a:pt x="1140" y="182"/>
                  </a:lnTo>
                  <a:lnTo>
                    <a:pt x="1088" y="78"/>
                  </a:lnTo>
                  <a:lnTo>
                    <a:pt x="985" y="26"/>
                  </a:lnTo>
                  <a:lnTo>
                    <a:pt x="88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5" name="Google Shape;12085;p76"/>
            <p:cNvSpPr/>
            <p:nvPr/>
          </p:nvSpPr>
          <p:spPr>
            <a:xfrm>
              <a:off x="1785525" y="3441075"/>
              <a:ext cx="260400" cy="260400"/>
            </a:xfrm>
            <a:custGeom>
              <a:avLst/>
              <a:gdLst/>
              <a:ahLst/>
              <a:cxnLst/>
              <a:rect l="l" t="t" r="r" b="b"/>
              <a:pathLst>
                <a:path w="10416" h="10416" extrusionOk="0">
                  <a:moveTo>
                    <a:pt x="7851" y="1037"/>
                  </a:moveTo>
                  <a:lnTo>
                    <a:pt x="8032" y="1063"/>
                  </a:lnTo>
                  <a:lnTo>
                    <a:pt x="8188" y="1114"/>
                  </a:lnTo>
                  <a:lnTo>
                    <a:pt x="8343" y="1192"/>
                  </a:lnTo>
                  <a:lnTo>
                    <a:pt x="8473" y="1296"/>
                  </a:lnTo>
                  <a:lnTo>
                    <a:pt x="8628" y="1477"/>
                  </a:lnTo>
                  <a:lnTo>
                    <a:pt x="8706" y="1684"/>
                  </a:lnTo>
                  <a:lnTo>
                    <a:pt x="8913" y="1788"/>
                  </a:lnTo>
                  <a:lnTo>
                    <a:pt x="9095" y="1918"/>
                  </a:lnTo>
                  <a:lnTo>
                    <a:pt x="9224" y="2047"/>
                  </a:lnTo>
                  <a:lnTo>
                    <a:pt x="9302" y="2203"/>
                  </a:lnTo>
                  <a:lnTo>
                    <a:pt x="9328" y="2384"/>
                  </a:lnTo>
                  <a:lnTo>
                    <a:pt x="9354" y="2539"/>
                  </a:lnTo>
                  <a:lnTo>
                    <a:pt x="9328" y="2721"/>
                  </a:lnTo>
                  <a:lnTo>
                    <a:pt x="9302" y="2876"/>
                  </a:lnTo>
                  <a:lnTo>
                    <a:pt x="9224" y="3032"/>
                  </a:lnTo>
                  <a:lnTo>
                    <a:pt x="9095" y="3161"/>
                  </a:lnTo>
                  <a:lnTo>
                    <a:pt x="8939" y="3291"/>
                  </a:lnTo>
                  <a:lnTo>
                    <a:pt x="8732" y="3394"/>
                  </a:lnTo>
                  <a:lnTo>
                    <a:pt x="8499" y="3446"/>
                  </a:lnTo>
                  <a:lnTo>
                    <a:pt x="8240" y="3472"/>
                  </a:lnTo>
                  <a:lnTo>
                    <a:pt x="7592" y="4120"/>
                  </a:lnTo>
                  <a:lnTo>
                    <a:pt x="7644" y="4405"/>
                  </a:lnTo>
                  <a:lnTo>
                    <a:pt x="7644" y="4690"/>
                  </a:lnTo>
                  <a:lnTo>
                    <a:pt x="7644" y="5933"/>
                  </a:lnTo>
                  <a:lnTo>
                    <a:pt x="7644" y="6115"/>
                  </a:lnTo>
                  <a:lnTo>
                    <a:pt x="7592" y="6296"/>
                  </a:lnTo>
                  <a:lnTo>
                    <a:pt x="8240" y="6918"/>
                  </a:lnTo>
                  <a:lnTo>
                    <a:pt x="8499" y="6944"/>
                  </a:lnTo>
                  <a:lnTo>
                    <a:pt x="8732" y="7022"/>
                  </a:lnTo>
                  <a:lnTo>
                    <a:pt x="8939" y="7099"/>
                  </a:lnTo>
                  <a:lnTo>
                    <a:pt x="9095" y="7229"/>
                  </a:lnTo>
                  <a:lnTo>
                    <a:pt x="9224" y="7384"/>
                  </a:lnTo>
                  <a:lnTo>
                    <a:pt x="9302" y="7514"/>
                  </a:lnTo>
                  <a:lnTo>
                    <a:pt x="9328" y="7695"/>
                  </a:lnTo>
                  <a:lnTo>
                    <a:pt x="9354" y="7851"/>
                  </a:lnTo>
                  <a:lnTo>
                    <a:pt x="9328" y="8032"/>
                  </a:lnTo>
                  <a:lnTo>
                    <a:pt x="9302" y="8188"/>
                  </a:lnTo>
                  <a:lnTo>
                    <a:pt x="9224" y="8343"/>
                  </a:lnTo>
                  <a:lnTo>
                    <a:pt x="9095" y="8473"/>
                  </a:lnTo>
                  <a:lnTo>
                    <a:pt x="8913" y="8628"/>
                  </a:lnTo>
                  <a:lnTo>
                    <a:pt x="8706" y="8706"/>
                  </a:lnTo>
                  <a:lnTo>
                    <a:pt x="8628" y="8913"/>
                  </a:lnTo>
                  <a:lnTo>
                    <a:pt x="8473" y="9094"/>
                  </a:lnTo>
                  <a:lnTo>
                    <a:pt x="8343" y="9198"/>
                  </a:lnTo>
                  <a:lnTo>
                    <a:pt x="8188" y="9302"/>
                  </a:lnTo>
                  <a:lnTo>
                    <a:pt x="8032" y="9328"/>
                  </a:lnTo>
                  <a:lnTo>
                    <a:pt x="7851" y="9353"/>
                  </a:lnTo>
                  <a:lnTo>
                    <a:pt x="7695" y="9328"/>
                  </a:lnTo>
                  <a:lnTo>
                    <a:pt x="7540" y="9302"/>
                  </a:lnTo>
                  <a:lnTo>
                    <a:pt x="7385" y="9198"/>
                  </a:lnTo>
                  <a:lnTo>
                    <a:pt x="7229" y="9094"/>
                  </a:lnTo>
                  <a:lnTo>
                    <a:pt x="7100" y="8939"/>
                  </a:lnTo>
                  <a:lnTo>
                    <a:pt x="7022" y="8732"/>
                  </a:lnTo>
                  <a:lnTo>
                    <a:pt x="6944" y="8498"/>
                  </a:lnTo>
                  <a:lnTo>
                    <a:pt x="6944" y="8239"/>
                  </a:lnTo>
                  <a:lnTo>
                    <a:pt x="6530" y="7825"/>
                  </a:lnTo>
                  <a:lnTo>
                    <a:pt x="6400" y="7954"/>
                  </a:lnTo>
                  <a:lnTo>
                    <a:pt x="6219" y="8084"/>
                  </a:lnTo>
                  <a:lnTo>
                    <a:pt x="6037" y="8136"/>
                  </a:lnTo>
                  <a:lnTo>
                    <a:pt x="5830" y="8162"/>
                  </a:lnTo>
                  <a:lnTo>
                    <a:pt x="5649" y="8136"/>
                  </a:lnTo>
                  <a:lnTo>
                    <a:pt x="5493" y="8110"/>
                  </a:lnTo>
                  <a:lnTo>
                    <a:pt x="5338" y="8032"/>
                  </a:lnTo>
                  <a:lnTo>
                    <a:pt x="5208" y="7928"/>
                  </a:lnTo>
                  <a:lnTo>
                    <a:pt x="5079" y="8032"/>
                  </a:lnTo>
                  <a:lnTo>
                    <a:pt x="4923" y="8110"/>
                  </a:lnTo>
                  <a:lnTo>
                    <a:pt x="4768" y="8136"/>
                  </a:lnTo>
                  <a:lnTo>
                    <a:pt x="4586" y="8162"/>
                  </a:lnTo>
                  <a:lnTo>
                    <a:pt x="4379" y="8136"/>
                  </a:lnTo>
                  <a:lnTo>
                    <a:pt x="4198" y="8084"/>
                  </a:lnTo>
                  <a:lnTo>
                    <a:pt x="4016" y="7954"/>
                  </a:lnTo>
                  <a:lnTo>
                    <a:pt x="3887" y="7825"/>
                  </a:lnTo>
                  <a:lnTo>
                    <a:pt x="3472" y="8239"/>
                  </a:lnTo>
                  <a:lnTo>
                    <a:pt x="3446" y="8498"/>
                  </a:lnTo>
                  <a:lnTo>
                    <a:pt x="3395" y="8732"/>
                  </a:lnTo>
                  <a:lnTo>
                    <a:pt x="3291" y="8939"/>
                  </a:lnTo>
                  <a:lnTo>
                    <a:pt x="3161" y="9094"/>
                  </a:lnTo>
                  <a:lnTo>
                    <a:pt x="3032" y="9198"/>
                  </a:lnTo>
                  <a:lnTo>
                    <a:pt x="2876" y="9302"/>
                  </a:lnTo>
                  <a:lnTo>
                    <a:pt x="2721" y="9328"/>
                  </a:lnTo>
                  <a:lnTo>
                    <a:pt x="2540" y="9353"/>
                  </a:lnTo>
                  <a:lnTo>
                    <a:pt x="2384" y="9328"/>
                  </a:lnTo>
                  <a:lnTo>
                    <a:pt x="2203" y="9302"/>
                  </a:lnTo>
                  <a:lnTo>
                    <a:pt x="2073" y="9198"/>
                  </a:lnTo>
                  <a:lnTo>
                    <a:pt x="1918" y="9094"/>
                  </a:lnTo>
                  <a:lnTo>
                    <a:pt x="1788" y="8913"/>
                  </a:lnTo>
                  <a:lnTo>
                    <a:pt x="1711" y="8706"/>
                  </a:lnTo>
                  <a:lnTo>
                    <a:pt x="1503" y="8628"/>
                  </a:lnTo>
                  <a:lnTo>
                    <a:pt x="1322" y="8473"/>
                  </a:lnTo>
                  <a:lnTo>
                    <a:pt x="1192" y="8343"/>
                  </a:lnTo>
                  <a:lnTo>
                    <a:pt x="1115" y="8188"/>
                  </a:lnTo>
                  <a:lnTo>
                    <a:pt x="1063" y="8032"/>
                  </a:lnTo>
                  <a:lnTo>
                    <a:pt x="1063" y="7851"/>
                  </a:lnTo>
                  <a:lnTo>
                    <a:pt x="1063" y="7695"/>
                  </a:lnTo>
                  <a:lnTo>
                    <a:pt x="1115" y="7514"/>
                  </a:lnTo>
                  <a:lnTo>
                    <a:pt x="1192" y="7384"/>
                  </a:lnTo>
                  <a:lnTo>
                    <a:pt x="1322" y="7229"/>
                  </a:lnTo>
                  <a:lnTo>
                    <a:pt x="1477" y="7099"/>
                  </a:lnTo>
                  <a:lnTo>
                    <a:pt x="1685" y="7022"/>
                  </a:lnTo>
                  <a:lnTo>
                    <a:pt x="1918" y="6944"/>
                  </a:lnTo>
                  <a:lnTo>
                    <a:pt x="2177" y="6918"/>
                  </a:lnTo>
                  <a:lnTo>
                    <a:pt x="2825" y="6296"/>
                  </a:lnTo>
                  <a:lnTo>
                    <a:pt x="2773" y="6115"/>
                  </a:lnTo>
                  <a:lnTo>
                    <a:pt x="2747" y="5933"/>
                  </a:lnTo>
                  <a:lnTo>
                    <a:pt x="2747" y="4690"/>
                  </a:lnTo>
                  <a:lnTo>
                    <a:pt x="2773" y="4405"/>
                  </a:lnTo>
                  <a:lnTo>
                    <a:pt x="2825" y="4120"/>
                  </a:lnTo>
                  <a:lnTo>
                    <a:pt x="2177" y="3472"/>
                  </a:lnTo>
                  <a:lnTo>
                    <a:pt x="1918" y="3446"/>
                  </a:lnTo>
                  <a:lnTo>
                    <a:pt x="1685" y="3394"/>
                  </a:lnTo>
                  <a:lnTo>
                    <a:pt x="1477" y="3291"/>
                  </a:lnTo>
                  <a:lnTo>
                    <a:pt x="1322" y="3161"/>
                  </a:lnTo>
                  <a:lnTo>
                    <a:pt x="1192" y="3032"/>
                  </a:lnTo>
                  <a:lnTo>
                    <a:pt x="1115" y="2876"/>
                  </a:lnTo>
                  <a:lnTo>
                    <a:pt x="1063" y="2721"/>
                  </a:lnTo>
                  <a:lnTo>
                    <a:pt x="1063" y="2539"/>
                  </a:lnTo>
                  <a:lnTo>
                    <a:pt x="1063" y="2384"/>
                  </a:lnTo>
                  <a:lnTo>
                    <a:pt x="1115" y="2203"/>
                  </a:lnTo>
                  <a:lnTo>
                    <a:pt x="1192" y="2047"/>
                  </a:lnTo>
                  <a:lnTo>
                    <a:pt x="1322" y="1918"/>
                  </a:lnTo>
                  <a:lnTo>
                    <a:pt x="1503" y="1788"/>
                  </a:lnTo>
                  <a:lnTo>
                    <a:pt x="1711" y="1684"/>
                  </a:lnTo>
                  <a:lnTo>
                    <a:pt x="1788" y="1477"/>
                  </a:lnTo>
                  <a:lnTo>
                    <a:pt x="1918" y="1296"/>
                  </a:lnTo>
                  <a:lnTo>
                    <a:pt x="2073" y="1192"/>
                  </a:lnTo>
                  <a:lnTo>
                    <a:pt x="2203" y="1114"/>
                  </a:lnTo>
                  <a:lnTo>
                    <a:pt x="2384" y="1063"/>
                  </a:lnTo>
                  <a:lnTo>
                    <a:pt x="2540" y="1037"/>
                  </a:lnTo>
                  <a:lnTo>
                    <a:pt x="2721" y="1063"/>
                  </a:lnTo>
                  <a:lnTo>
                    <a:pt x="2876" y="1114"/>
                  </a:lnTo>
                  <a:lnTo>
                    <a:pt x="3032" y="1192"/>
                  </a:lnTo>
                  <a:lnTo>
                    <a:pt x="3161" y="1296"/>
                  </a:lnTo>
                  <a:lnTo>
                    <a:pt x="3291" y="1477"/>
                  </a:lnTo>
                  <a:lnTo>
                    <a:pt x="3395" y="1659"/>
                  </a:lnTo>
                  <a:lnTo>
                    <a:pt x="3446" y="1892"/>
                  </a:lnTo>
                  <a:lnTo>
                    <a:pt x="3472" y="2177"/>
                  </a:lnTo>
                  <a:lnTo>
                    <a:pt x="3913" y="2617"/>
                  </a:lnTo>
                  <a:lnTo>
                    <a:pt x="4198" y="2462"/>
                  </a:lnTo>
                  <a:lnTo>
                    <a:pt x="4509" y="2332"/>
                  </a:lnTo>
                  <a:lnTo>
                    <a:pt x="4846" y="2254"/>
                  </a:lnTo>
                  <a:lnTo>
                    <a:pt x="5208" y="2228"/>
                  </a:lnTo>
                  <a:lnTo>
                    <a:pt x="5545" y="2254"/>
                  </a:lnTo>
                  <a:lnTo>
                    <a:pt x="5882" y="2332"/>
                  </a:lnTo>
                  <a:lnTo>
                    <a:pt x="6193" y="2462"/>
                  </a:lnTo>
                  <a:lnTo>
                    <a:pt x="6504" y="2617"/>
                  </a:lnTo>
                  <a:lnTo>
                    <a:pt x="6944" y="2177"/>
                  </a:lnTo>
                  <a:lnTo>
                    <a:pt x="6944" y="1892"/>
                  </a:lnTo>
                  <a:lnTo>
                    <a:pt x="7022" y="1659"/>
                  </a:lnTo>
                  <a:lnTo>
                    <a:pt x="7100" y="1477"/>
                  </a:lnTo>
                  <a:lnTo>
                    <a:pt x="7229" y="1296"/>
                  </a:lnTo>
                  <a:lnTo>
                    <a:pt x="7385" y="1192"/>
                  </a:lnTo>
                  <a:lnTo>
                    <a:pt x="7540" y="1114"/>
                  </a:lnTo>
                  <a:lnTo>
                    <a:pt x="7695" y="1063"/>
                  </a:lnTo>
                  <a:lnTo>
                    <a:pt x="7851" y="1037"/>
                  </a:lnTo>
                  <a:close/>
                  <a:moveTo>
                    <a:pt x="1" y="0"/>
                  </a:moveTo>
                  <a:lnTo>
                    <a:pt x="1" y="10416"/>
                  </a:lnTo>
                  <a:lnTo>
                    <a:pt x="10416" y="10416"/>
                  </a:lnTo>
                  <a:lnTo>
                    <a:pt x="1041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86" name="Google Shape;12086;p76"/>
          <p:cNvGrpSpPr/>
          <p:nvPr/>
        </p:nvGrpSpPr>
        <p:grpSpPr>
          <a:xfrm>
            <a:off x="3310869" y="3364875"/>
            <a:ext cx="235150" cy="260400"/>
            <a:chOff x="2560850" y="3441075"/>
            <a:chExt cx="235150" cy="260400"/>
          </a:xfrm>
        </p:grpSpPr>
        <p:sp>
          <p:nvSpPr>
            <p:cNvPr id="12087" name="Google Shape;12087;p76"/>
            <p:cNvSpPr/>
            <p:nvPr/>
          </p:nvSpPr>
          <p:spPr>
            <a:xfrm>
              <a:off x="2654125" y="3538225"/>
              <a:ext cx="48600" cy="65450"/>
            </a:xfrm>
            <a:custGeom>
              <a:avLst/>
              <a:gdLst/>
              <a:ahLst/>
              <a:cxnLst/>
              <a:rect l="l" t="t" r="r" b="b"/>
              <a:pathLst>
                <a:path w="1944" h="2618" extrusionOk="0">
                  <a:moveTo>
                    <a:pt x="959" y="1"/>
                  </a:moveTo>
                  <a:lnTo>
                    <a:pt x="830" y="182"/>
                  </a:lnTo>
                  <a:lnTo>
                    <a:pt x="493" y="622"/>
                  </a:lnTo>
                  <a:lnTo>
                    <a:pt x="311" y="882"/>
                  </a:lnTo>
                  <a:lnTo>
                    <a:pt x="156" y="1167"/>
                  </a:lnTo>
                  <a:lnTo>
                    <a:pt x="26" y="1426"/>
                  </a:lnTo>
                  <a:lnTo>
                    <a:pt x="0" y="1529"/>
                  </a:lnTo>
                  <a:lnTo>
                    <a:pt x="0" y="1633"/>
                  </a:lnTo>
                  <a:lnTo>
                    <a:pt x="26" y="1840"/>
                  </a:lnTo>
                  <a:lnTo>
                    <a:pt x="78" y="2022"/>
                  </a:lnTo>
                  <a:lnTo>
                    <a:pt x="156" y="2177"/>
                  </a:lnTo>
                  <a:lnTo>
                    <a:pt x="285" y="2332"/>
                  </a:lnTo>
                  <a:lnTo>
                    <a:pt x="415" y="2462"/>
                  </a:lnTo>
                  <a:lnTo>
                    <a:pt x="596" y="2540"/>
                  </a:lnTo>
                  <a:lnTo>
                    <a:pt x="778" y="2592"/>
                  </a:lnTo>
                  <a:lnTo>
                    <a:pt x="959" y="2617"/>
                  </a:lnTo>
                  <a:lnTo>
                    <a:pt x="1166" y="2592"/>
                  </a:lnTo>
                  <a:lnTo>
                    <a:pt x="1348" y="2540"/>
                  </a:lnTo>
                  <a:lnTo>
                    <a:pt x="1529" y="2462"/>
                  </a:lnTo>
                  <a:lnTo>
                    <a:pt x="1659" y="2332"/>
                  </a:lnTo>
                  <a:lnTo>
                    <a:pt x="1788" y="2177"/>
                  </a:lnTo>
                  <a:lnTo>
                    <a:pt x="1866" y="2022"/>
                  </a:lnTo>
                  <a:lnTo>
                    <a:pt x="1918" y="1840"/>
                  </a:lnTo>
                  <a:lnTo>
                    <a:pt x="1944" y="1633"/>
                  </a:lnTo>
                  <a:lnTo>
                    <a:pt x="1944" y="1529"/>
                  </a:lnTo>
                  <a:lnTo>
                    <a:pt x="1918" y="1426"/>
                  </a:lnTo>
                  <a:lnTo>
                    <a:pt x="1788" y="1167"/>
                  </a:lnTo>
                  <a:lnTo>
                    <a:pt x="1633" y="882"/>
                  </a:lnTo>
                  <a:lnTo>
                    <a:pt x="1451" y="622"/>
                  </a:lnTo>
                  <a:lnTo>
                    <a:pt x="1115" y="182"/>
                  </a:lnTo>
                  <a:lnTo>
                    <a:pt x="95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8" name="Google Shape;12088;p76"/>
            <p:cNvSpPr/>
            <p:nvPr/>
          </p:nvSpPr>
          <p:spPr>
            <a:xfrm>
              <a:off x="2667725" y="3630200"/>
              <a:ext cx="21400" cy="21400"/>
            </a:xfrm>
            <a:custGeom>
              <a:avLst/>
              <a:gdLst/>
              <a:ahLst/>
              <a:cxnLst/>
              <a:rect l="l" t="t" r="r" b="b"/>
              <a:pathLst>
                <a:path w="856" h="856" extrusionOk="0">
                  <a:moveTo>
                    <a:pt x="337" y="1"/>
                  </a:moveTo>
                  <a:lnTo>
                    <a:pt x="260" y="27"/>
                  </a:lnTo>
                  <a:lnTo>
                    <a:pt x="182" y="78"/>
                  </a:lnTo>
                  <a:lnTo>
                    <a:pt x="130" y="130"/>
                  </a:lnTo>
                  <a:lnTo>
                    <a:pt x="78" y="182"/>
                  </a:lnTo>
                  <a:lnTo>
                    <a:pt x="26" y="260"/>
                  </a:lnTo>
                  <a:lnTo>
                    <a:pt x="1" y="338"/>
                  </a:lnTo>
                  <a:lnTo>
                    <a:pt x="1" y="415"/>
                  </a:lnTo>
                  <a:lnTo>
                    <a:pt x="1" y="493"/>
                  </a:lnTo>
                  <a:lnTo>
                    <a:pt x="26" y="597"/>
                  </a:lnTo>
                  <a:lnTo>
                    <a:pt x="78" y="648"/>
                  </a:lnTo>
                  <a:lnTo>
                    <a:pt x="130" y="726"/>
                  </a:lnTo>
                  <a:lnTo>
                    <a:pt x="182" y="778"/>
                  </a:lnTo>
                  <a:lnTo>
                    <a:pt x="260" y="804"/>
                  </a:lnTo>
                  <a:lnTo>
                    <a:pt x="337" y="830"/>
                  </a:lnTo>
                  <a:lnTo>
                    <a:pt x="415" y="856"/>
                  </a:lnTo>
                  <a:lnTo>
                    <a:pt x="519" y="830"/>
                  </a:lnTo>
                  <a:lnTo>
                    <a:pt x="596" y="804"/>
                  </a:lnTo>
                  <a:lnTo>
                    <a:pt x="674" y="778"/>
                  </a:lnTo>
                  <a:lnTo>
                    <a:pt x="726" y="726"/>
                  </a:lnTo>
                  <a:lnTo>
                    <a:pt x="778" y="648"/>
                  </a:lnTo>
                  <a:lnTo>
                    <a:pt x="830" y="597"/>
                  </a:lnTo>
                  <a:lnTo>
                    <a:pt x="856" y="493"/>
                  </a:lnTo>
                  <a:lnTo>
                    <a:pt x="856" y="415"/>
                  </a:lnTo>
                  <a:lnTo>
                    <a:pt x="856" y="338"/>
                  </a:lnTo>
                  <a:lnTo>
                    <a:pt x="830" y="260"/>
                  </a:lnTo>
                  <a:lnTo>
                    <a:pt x="778" y="182"/>
                  </a:lnTo>
                  <a:lnTo>
                    <a:pt x="726" y="130"/>
                  </a:lnTo>
                  <a:lnTo>
                    <a:pt x="674" y="78"/>
                  </a:lnTo>
                  <a:lnTo>
                    <a:pt x="596" y="27"/>
                  </a:lnTo>
                  <a:lnTo>
                    <a:pt x="5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9" name="Google Shape;12089;p76"/>
            <p:cNvSpPr/>
            <p:nvPr/>
          </p:nvSpPr>
          <p:spPr>
            <a:xfrm>
              <a:off x="2608775" y="3526575"/>
              <a:ext cx="21400" cy="21400"/>
            </a:xfrm>
            <a:custGeom>
              <a:avLst/>
              <a:gdLst/>
              <a:ahLst/>
              <a:cxnLst/>
              <a:rect l="l" t="t" r="r" b="b"/>
              <a:pathLst>
                <a:path w="856" h="856" extrusionOk="0">
                  <a:moveTo>
                    <a:pt x="364" y="0"/>
                  </a:moveTo>
                  <a:lnTo>
                    <a:pt x="260" y="26"/>
                  </a:lnTo>
                  <a:lnTo>
                    <a:pt x="208" y="78"/>
                  </a:lnTo>
                  <a:lnTo>
                    <a:pt x="130" y="130"/>
                  </a:lnTo>
                  <a:lnTo>
                    <a:pt x="79" y="182"/>
                  </a:lnTo>
                  <a:lnTo>
                    <a:pt x="53" y="259"/>
                  </a:lnTo>
                  <a:lnTo>
                    <a:pt x="27" y="337"/>
                  </a:lnTo>
                  <a:lnTo>
                    <a:pt x="1" y="415"/>
                  </a:lnTo>
                  <a:lnTo>
                    <a:pt x="27" y="518"/>
                  </a:lnTo>
                  <a:lnTo>
                    <a:pt x="53" y="596"/>
                  </a:lnTo>
                  <a:lnTo>
                    <a:pt x="79" y="674"/>
                  </a:lnTo>
                  <a:lnTo>
                    <a:pt x="130" y="726"/>
                  </a:lnTo>
                  <a:lnTo>
                    <a:pt x="208" y="778"/>
                  </a:lnTo>
                  <a:lnTo>
                    <a:pt x="260" y="829"/>
                  </a:lnTo>
                  <a:lnTo>
                    <a:pt x="364" y="829"/>
                  </a:lnTo>
                  <a:lnTo>
                    <a:pt x="441" y="855"/>
                  </a:lnTo>
                  <a:lnTo>
                    <a:pt x="519" y="829"/>
                  </a:lnTo>
                  <a:lnTo>
                    <a:pt x="597" y="829"/>
                  </a:lnTo>
                  <a:lnTo>
                    <a:pt x="674" y="778"/>
                  </a:lnTo>
                  <a:lnTo>
                    <a:pt x="726" y="726"/>
                  </a:lnTo>
                  <a:lnTo>
                    <a:pt x="778" y="674"/>
                  </a:lnTo>
                  <a:lnTo>
                    <a:pt x="830" y="596"/>
                  </a:lnTo>
                  <a:lnTo>
                    <a:pt x="856" y="518"/>
                  </a:lnTo>
                  <a:lnTo>
                    <a:pt x="856" y="415"/>
                  </a:lnTo>
                  <a:lnTo>
                    <a:pt x="856" y="337"/>
                  </a:lnTo>
                  <a:lnTo>
                    <a:pt x="830" y="259"/>
                  </a:lnTo>
                  <a:lnTo>
                    <a:pt x="778" y="182"/>
                  </a:lnTo>
                  <a:lnTo>
                    <a:pt x="726" y="130"/>
                  </a:lnTo>
                  <a:lnTo>
                    <a:pt x="674" y="78"/>
                  </a:lnTo>
                  <a:lnTo>
                    <a:pt x="597" y="26"/>
                  </a:lnTo>
                  <a:lnTo>
                    <a:pt x="51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0" name="Google Shape;12090;p76"/>
            <p:cNvSpPr/>
            <p:nvPr/>
          </p:nvSpPr>
          <p:spPr>
            <a:xfrm>
              <a:off x="2726675" y="3526575"/>
              <a:ext cx="21400" cy="21400"/>
            </a:xfrm>
            <a:custGeom>
              <a:avLst/>
              <a:gdLst/>
              <a:ahLst/>
              <a:cxnLst/>
              <a:rect l="l" t="t" r="r" b="b"/>
              <a:pathLst>
                <a:path w="856" h="856" extrusionOk="0">
                  <a:moveTo>
                    <a:pt x="337" y="0"/>
                  </a:moveTo>
                  <a:lnTo>
                    <a:pt x="259" y="26"/>
                  </a:lnTo>
                  <a:lnTo>
                    <a:pt x="182" y="78"/>
                  </a:lnTo>
                  <a:lnTo>
                    <a:pt x="130" y="130"/>
                  </a:lnTo>
                  <a:lnTo>
                    <a:pt x="78" y="182"/>
                  </a:lnTo>
                  <a:lnTo>
                    <a:pt x="26" y="259"/>
                  </a:lnTo>
                  <a:lnTo>
                    <a:pt x="0" y="337"/>
                  </a:lnTo>
                  <a:lnTo>
                    <a:pt x="0" y="415"/>
                  </a:lnTo>
                  <a:lnTo>
                    <a:pt x="0" y="518"/>
                  </a:lnTo>
                  <a:lnTo>
                    <a:pt x="26" y="596"/>
                  </a:lnTo>
                  <a:lnTo>
                    <a:pt x="78" y="674"/>
                  </a:lnTo>
                  <a:lnTo>
                    <a:pt x="130" y="726"/>
                  </a:lnTo>
                  <a:lnTo>
                    <a:pt x="182" y="778"/>
                  </a:lnTo>
                  <a:lnTo>
                    <a:pt x="259" y="829"/>
                  </a:lnTo>
                  <a:lnTo>
                    <a:pt x="337" y="829"/>
                  </a:lnTo>
                  <a:lnTo>
                    <a:pt x="415" y="855"/>
                  </a:lnTo>
                  <a:lnTo>
                    <a:pt x="493" y="829"/>
                  </a:lnTo>
                  <a:lnTo>
                    <a:pt x="596" y="829"/>
                  </a:lnTo>
                  <a:lnTo>
                    <a:pt x="648" y="778"/>
                  </a:lnTo>
                  <a:lnTo>
                    <a:pt x="726" y="726"/>
                  </a:lnTo>
                  <a:lnTo>
                    <a:pt x="778" y="674"/>
                  </a:lnTo>
                  <a:lnTo>
                    <a:pt x="803" y="596"/>
                  </a:lnTo>
                  <a:lnTo>
                    <a:pt x="829" y="518"/>
                  </a:lnTo>
                  <a:lnTo>
                    <a:pt x="855" y="415"/>
                  </a:lnTo>
                  <a:lnTo>
                    <a:pt x="829" y="337"/>
                  </a:lnTo>
                  <a:lnTo>
                    <a:pt x="803" y="259"/>
                  </a:lnTo>
                  <a:lnTo>
                    <a:pt x="778" y="182"/>
                  </a:lnTo>
                  <a:lnTo>
                    <a:pt x="726" y="130"/>
                  </a:lnTo>
                  <a:lnTo>
                    <a:pt x="648" y="78"/>
                  </a:lnTo>
                  <a:lnTo>
                    <a:pt x="596" y="26"/>
                  </a:lnTo>
                  <a:lnTo>
                    <a:pt x="49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1" name="Google Shape;12091;p76"/>
            <p:cNvSpPr/>
            <p:nvPr/>
          </p:nvSpPr>
          <p:spPr>
            <a:xfrm>
              <a:off x="2560850" y="3441075"/>
              <a:ext cx="235150" cy="260400"/>
            </a:xfrm>
            <a:custGeom>
              <a:avLst/>
              <a:gdLst/>
              <a:ahLst/>
              <a:cxnLst/>
              <a:rect l="l" t="t" r="r" b="b"/>
              <a:pathLst>
                <a:path w="9406" h="10416" extrusionOk="0">
                  <a:moveTo>
                    <a:pt x="4690" y="596"/>
                  </a:moveTo>
                  <a:lnTo>
                    <a:pt x="4871" y="622"/>
                  </a:lnTo>
                  <a:lnTo>
                    <a:pt x="5053" y="674"/>
                  </a:lnTo>
                  <a:lnTo>
                    <a:pt x="5234" y="778"/>
                  </a:lnTo>
                  <a:lnTo>
                    <a:pt x="5416" y="907"/>
                  </a:lnTo>
                  <a:lnTo>
                    <a:pt x="5571" y="1089"/>
                  </a:lnTo>
                  <a:lnTo>
                    <a:pt x="5752" y="1296"/>
                  </a:lnTo>
                  <a:lnTo>
                    <a:pt x="5908" y="1529"/>
                  </a:lnTo>
                  <a:lnTo>
                    <a:pt x="6063" y="1788"/>
                  </a:lnTo>
                  <a:lnTo>
                    <a:pt x="5726" y="1866"/>
                  </a:lnTo>
                  <a:lnTo>
                    <a:pt x="5390" y="1944"/>
                  </a:lnTo>
                  <a:lnTo>
                    <a:pt x="5053" y="2047"/>
                  </a:lnTo>
                  <a:lnTo>
                    <a:pt x="4690" y="2151"/>
                  </a:lnTo>
                  <a:lnTo>
                    <a:pt x="4353" y="2047"/>
                  </a:lnTo>
                  <a:lnTo>
                    <a:pt x="4016" y="1944"/>
                  </a:lnTo>
                  <a:lnTo>
                    <a:pt x="3680" y="1866"/>
                  </a:lnTo>
                  <a:lnTo>
                    <a:pt x="3343" y="1788"/>
                  </a:lnTo>
                  <a:lnTo>
                    <a:pt x="3498" y="1529"/>
                  </a:lnTo>
                  <a:lnTo>
                    <a:pt x="3654" y="1296"/>
                  </a:lnTo>
                  <a:lnTo>
                    <a:pt x="3835" y="1089"/>
                  </a:lnTo>
                  <a:lnTo>
                    <a:pt x="3991" y="907"/>
                  </a:lnTo>
                  <a:lnTo>
                    <a:pt x="4172" y="778"/>
                  </a:lnTo>
                  <a:lnTo>
                    <a:pt x="4353" y="674"/>
                  </a:lnTo>
                  <a:lnTo>
                    <a:pt x="4535" y="622"/>
                  </a:lnTo>
                  <a:lnTo>
                    <a:pt x="4690" y="596"/>
                  </a:lnTo>
                  <a:close/>
                  <a:moveTo>
                    <a:pt x="1063" y="5726"/>
                  </a:moveTo>
                  <a:lnTo>
                    <a:pt x="1296" y="5985"/>
                  </a:lnTo>
                  <a:lnTo>
                    <a:pt x="1529" y="6244"/>
                  </a:lnTo>
                  <a:lnTo>
                    <a:pt x="1788" y="6478"/>
                  </a:lnTo>
                  <a:lnTo>
                    <a:pt x="2073" y="6711"/>
                  </a:lnTo>
                  <a:lnTo>
                    <a:pt x="2151" y="7073"/>
                  </a:lnTo>
                  <a:lnTo>
                    <a:pt x="2229" y="7436"/>
                  </a:lnTo>
                  <a:lnTo>
                    <a:pt x="2332" y="7773"/>
                  </a:lnTo>
                  <a:lnTo>
                    <a:pt x="2436" y="8084"/>
                  </a:lnTo>
                  <a:lnTo>
                    <a:pt x="2021" y="8084"/>
                  </a:lnTo>
                  <a:lnTo>
                    <a:pt x="1762" y="8058"/>
                  </a:lnTo>
                  <a:lnTo>
                    <a:pt x="1529" y="8006"/>
                  </a:lnTo>
                  <a:lnTo>
                    <a:pt x="1296" y="7928"/>
                  </a:lnTo>
                  <a:lnTo>
                    <a:pt x="1115" y="7851"/>
                  </a:lnTo>
                  <a:lnTo>
                    <a:pt x="959" y="7747"/>
                  </a:lnTo>
                  <a:lnTo>
                    <a:pt x="830" y="7643"/>
                  </a:lnTo>
                  <a:lnTo>
                    <a:pt x="726" y="7514"/>
                  </a:lnTo>
                  <a:lnTo>
                    <a:pt x="648" y="7333"/>
                  </a:lnTo>
                  <a:lnTo>
                    <a:pt x="622" y="7151"/>
                  </a:lnTo>
                  <a:lnTo>
                    <a:pt x="622" y="6944"/>
                  </a:lnTo>
                  <a:lnTo>
                    <a:pt x="648" y="6737"/>
                  </a:lnTo>
                  <a:lnTo>
                    <a:pt x="700" y="6503"/>
                  </a:lnTo>
                  <a:lnTo>
                    <a:pt x="778" y="6244"/>
                  </a:lnTo>
                  <a:lnTo>
                    <a:pt x="907" y="5985"/>
                  </a:lnTo>
                  <a:lnTo>
                    <a:pt x="1063" y="5726"/>
                  </a:lnTo>
                  <a:close/>
                  <a:moveTo>
                    <a:pt x="8343" y="5726"/>
                  </a:moveTo>
                  <a:lnTo>
                    <a:pt x="8499" y="5985"/>
                  </a:lnTo>
                  <a:lnTo>
                    <a:pt x="8628" y="6244"/>
                  </a:lnTo>
                  <a:lnTo>
                    <a:pt x="8706" y="6503"/>
                  </a:lnTo>
                  <a:lnTo>
                    <a:pt x="8758" y="6737"/>
                  </a:lnTo>
                  <a:lnTo>
                    <a:pt x="8784" y="6944"/>
                  </a:lnTo>
                  <a:lnTo>
                    <a:pt x="8784" y="7151"/>
                  </a:lnTo>
                  <a:lnTo>
                    <a:pt x="8758" y="7333"/>
                  </a:lnTo>
                  <a:lnTo>
                    <a:pt x="8680" y="7514"/>
                  </a:lnTo>
                  <a:lnTo>
                    <a:pt x="8576" y="7643"/>
                  </a:lnTo>
                  <a:lnTo>
                    <a:pt x="8447" y="7773"/>
                  </a:lnTo>
                  <a:lnTo>
                    <a:pt x="8266" y="7877"/>
                  </a:lnTo>
                  <a:lnTo>
                    <a:pt x="8058" y="7954"/>
                  </a:lnTo>
                  <a:lnTo>
                    <a:pt x="7825" y="8032"/>
                  </a:lnTo>
                  <a:lnTo>
                    <a:pt x="7566" y="8058"/>
                  </a:lnTo>
                  <a:lnTo>
                    <a:pt x="7281" y="8084"/>
                  </a:lnTo>
                  <a:lnTo>
                    <a:pt x="6970" y="8084"/>
                  </a:lnTo>
                  <a:lnTo>
                    <a:pt x="7074" y="7773"/>
                  </a:lnTo>
                  <a:lnTo>
                    <a:pt x="7177" y="7436"/>
                  </a:lnTo>
                  <a:lnTo>
                    <a:pt x="7255" y="7073"/>
                  </a:lnTo>
                  <a:lnTo>
                    <a:pt x="7333" y="6711"/>
                  </a:lnTo>
                  <a:lnTo>
                    <a:pt x="7618" y="6478"/>
                  </a:lnTo>
                  <a:lnTo>
                    <a:pt x="7877" y="6244"/>
                  </a:lnTo>
                  <a:lnTo>
                    <a:pt x="8110" y="5985"/>
                  </a:lnTo>
                  <a:lnTo>
                    <a:pt x="8343" y="5726"/>
                  </a:lnTo>
                  <a:close/>
                  <a:moveTo>
                    <a:pt x="7385" y="2306"/>
                  </a:moveTo>
                  <a:lnTo>
                    <a:pt x="7644" y="2358"/>
                  </a:lnTo>
                  <a:lnTo>
                    <a:pt x="7877" y="2384"/>
                  </a:lnTo>
                  <a:lnTo>
                    <a:pt x="8110" y="2462"/>
                  </a:lnTo>
                  <a:lnTo>
                    <a:pt x="8291" y="2539"/>
                  </a:lnTo>
                  <a:lnTo>
                    <a:pt x="8447" y="2643"/>
                  </a:lnTo>
                  <a:lnTo>
                    <a:pt x="8576" y="2773"/>
                  </a:lnTo>
                  <a:lnTo>
                    <a:pt x="8680" y="2902"/>
                  </a:lnTo>
                  <a:lnTo>
                    <a:pt x="8758" y="3058"/>
                  </a:lnTo>
                  <a:lnTo>
                    <a:pt x="8784" y="3239"/>
                  </a:lnTo>
                  <a:lnTo>
                    <a:pt x="8784" y="3446"/>
                  </a:lnTo>
                  <a:lnTo>
                    <a:pt x="8758" y="3679"/>
                  </a:lnTo>
                  <a:lnTo>
                    <a:pt x="8706" y="3913"/>
                  </a:lnTo>
                  <a:lnTo>
                    <a:pt x="8628" y="4146"/>
                  </a:lnTo>
                  <a:lnTo>
                    <a:pt x="8499" y="4405"/>
                  </a:lnTo>
                  <a:lnTo>
                    <a:pt x="8343" y="4690"/>
                  </a:lnTo>
                  <a:lnTo>
                    <a:pt x="7981" y="4275"/>
                  </a:lnTo>
                  <a:lnTo>
                    <a:pt x="7903" y="4431"/>
                  </a:lnTo>
                  <a:lnTo>
                    <a:pt x="7825" y="4534"/>
                  </a:lnTo>
                  <a:lnTo>
                    <a:pt x="7696" y="4638"/>
                  </a:lnTo>
                  <a:lnTo>
                    <a:pt x="7566" y="4742"/>
                  </a:lnTo>
                  <a:lnTo>
                    <a:pt x="7981" y="5208"/>
                  </a:lnTo>
                  <a:lnTo>
                    <a:pt x="7721" y="5493"/>
                  </a:lnTo>
                  <a:lnTo>
                    <a:pt x="7436" y="5804"/>
                  </a:lnTo>
                  <a:lnTo>
                    <a:pt x="7462" y="5208"/>
                  </a:lnTo>
                  <a:lnTo>
                    <a:pt x="7462" y="4793"/>
                  </a:lnTo>
                  <a:lnTo>
                    <a:pt x="7307" y="4845"/>
                  </a:lnTo>
                  <a:lnTo>
                    <a:pt x="7151" y="4871"/>
                  </a:lnTo>
                  <a:lnTo>
                    <a:pt x="6841" y="4871"/>
                  </a:lnTo>
                  <a:lnTo>
                    <a:pt x="6841" y="5208"/>
                  </a:lnTo>
                  <a:lnTo>
                    <a:pt x="6841" y="5804"/>
                  </a:lnTo>
                  <a:lnTo>
                    <a:pt x="6763" y="6400"/>
                  </a:lnTo>
                  <a:lnTo>
                    <a:pt x="6296" y="6737"/>
                  </a:lnTo>
                  <a:lnTo>
                    <a:pt x="5778" y="7073"/>
                  </a:lnTo>
                  <a:lnTo>
                    <a:pt x="5441" y="7255"/>
                  </a:lnTo>
                  <a:lnTo>
                    <a:pt x="5545" y="7358"/>
                  </a:lnTo>
                  <a:lnTo>
                    <a:pt x="5623" y="7488"/>
                  </a:lnTo>
                  <a:lnTo>
                    <a:pt x="5675" y="7643"/>
                  </a:lnTo>
                  <a:lnTo>
                    <a:pt x="5726" y="7799"/>
                  </a:lnTo>
                  <a:lnTo>
                    <a:pt x="6089" y="7592"/>
                  </a:lnTo>
                  <a:lnTo>
                    <a:pt x="6581" y="7281"/>
                  </a:lnTo>
                  <a:lnTo>
                    <a:pt x="6478" y="7669"/>
                  </a:lnTo>
                  <a:lnTo>
                    <a:pt x="6348" y="8032"/>
                  </a:lnTo>
                  <a:lnTo>
                    <a:pt x="5726" y="7928"/>
                  </a:lnTo>
                  <a:lnTo>
                    <a:pt x="5726" y="8084"/>
                  </a:lnTo>
                  <a:lnTo>
                    <a:pt x="5701" y="8239"/>
                  </a:lnTo>
                  <a:lnTo>
                    <a:pt x="5649" y="8369"/>
                  </a:lnTo>
                  <a:lnTo>
                    <a:pt x="5597" y="8524"/>
                  </a:lnTo>
                  <a:lnTo>
                    <a:pt x="6063" y="8602"/>
                  </a:lnTo>
                  <a:lnTo>
                    <a:pt x="5908" y="8887"/>
                  </a:lnTo>
                  <a:lnTo>
                    <a:pt x="5752" y="9120"/>
                  </a:lnTo>
                  <a:lnTo>
                    <a:pt x="5571" y="9328"/>
                  </a:lnTo>
                  <a:lnTo>
                    <a:pt x="5416" y="9483"/>
                  </a:lnTo>
                  <a:lnTo>
                    <a:pt x="5234" y="9613"/>
                  </a:lnTo>
                  <a:lnTo>
                    <a:pt x="5053" y="9716"/>
                  </a:lnTo>
                  <a:lnTo>
                    <a:pt x="4871" y="9794"/>
                  </a:lnTo>
                  <a:lnTo>
                    <a:pt x="4535" y="9794"/>
                  </a:lnTo>
                  <a:lnTo>
                    <a:pt x="4353" y="9716"/>
                  </a:lnTo>
                  <a:lnTo>
                    <a:pt x="4172" y="9613"/>
                  </a:lnTo>
                  <a:lnTo>
                    <a:pt x="3991" y="9483"/>
                  </a:lnTo>
                  <a:lnTo>
                    <a:pt x="3835" y="9328"/>
                  </a:lnTo>
                  <a:lnTo>
                    <a:pt x="3654" y="9120"/>
                  </a:lnTo>
                  <a:lnTo>
                    <a:pt x="3498" y="8887"/>
                  </a:lnTo>
                  <a:lnTo>
                    <a:pt x="3343" y="8602"/>
                  </a:lnTo>
                  <a:lnTo>
                    <a:pt x="3809" y="8524"/>
                  </a:lnTo>
                  <a:lnTo>
                    <a:pt x="3757" y="8369"/>
                  </a:lnTo>
                  <a:lnTo>
                    <a:pt x="3706" y="8239"/>
                  </a:lnTo>
                  <a:lnTo>
                    <a:pt x="3680" y="8084"/>
                  </a:lnTo>
                  <a:lnTo>
                    <a:pt x="3680" y="7928"/>
                  </a:lnTo>
                  <a:lnTo>
                    <a:pt x="3058" y="8032"/>
                  </a:lnTo>
                  <a:lnTo>
                    <a:pt x="2928" y="7669"/>
                  </a:lnTo>
                  <a:lnTo>
                    <a:pt x="2825" y="7281"/>
                  </a:lnTo>
                  <a:lnTo>
                    <a:pt x="3317" y="7592"/>
                  </a:lnTo>
                  <a:lnTo>
                    <a:pt x="3680" y="7799"/>
                  </a:lnTo>
                  <a:lnTo>
                    <a:pt x="3731" y="7643"/>
                  </a:lnTo>
                  <a:lnTo>
                    <a:pt x="3783" y="7488"/>
                  </a:lnTo>
                  <a:lnTo>
                    <a:pt x="3861" y="7358"/>
                  </a:lnTo>
                  <a:lnTo>
                    <a:pt x="3965" y="7255"/>
                  </a:lnTo>
                  <a:lnTo>
                    <a:pt x="3628" y="7073"/>
                  </a:lnTo>
                  <a:lnTo>
                    <a:pt x="3110" y="6737"/>
                  </a:lnTo>
                  <a:lnTo>
                    <a:pt x="2643" y="6400"/>
                  </a:lnTo>
                  <a:lnTo>
                    <a:pt x="2566" y="5804"/>
                  </a:lnTo>
                  <a:lnTo>
                    <a:pt x="2566" y="5208"/>
                  </a:lnTo>
                  <a:lnTo>
                    <a:pt x="2566" y="4871"/>
                  </a:lnTo>
                  <a:lnTo>
                    <a:pt x="2255" y="4871"/>
                  </a:lnTo>
                  <a:lnTo>
                    <a:pt x="2099" y="4845"/>
                  </a:lnTo>
                  <a:lnTo>
                    <a:pt x="1944" y="4793"/>
                  </a:lnTo>
                  <a:lnTo>
                    <a:pt x="1944" y="5208"/>
                  </a:lnTo>
                  <a:lnTo>
                    <a:pt x="1970" y="5804"/>
                  </a:lnTo>
                  <a:lnTo>
                    <a:pt x="1685" y="5493"/>
                  </a:lnTo>
                  <a:lnTo>
                    <a:pt x="1426" y="5208"/>
                  </a:lnTo>
                  <a:lnTo>
                    <a:pt x="1840" y="4742"/>
                  </a:lnTo>
                  <a:lnTo>
                    <a:pt x="1711" y="4638"/>
                  </a:lnTo>
                  <a:lnTo>
                    <a:pt x="1581" y="4534"/>
                  </a:lnTo>
                  <a:lnTo>
                    <a:pt x="1503" y="4431"/>
                  </a:lnTo>
                  <a:lnTo>
                    <a:pt x="1426" y="4275"/>
                  </a:lnTo>
                  <a:lnTo>
                    <a:pt x="1063" y="4690"/>
                  </a:lnTo>
                  <a:lnTo>
                    <a:pt x="907" y="4405"/>
                  </a:lnTo>
                  <a:lnTo>
                    <a:pt x="778" y="4146"/>
                  </a:lnTo>
                  <a:lnTo>
                    <a:pt x="700" y="3913"/>
                  </a:lnTo>
                  <a:lnTo>
                    <a:pt x="648" y="3679"/>
                  </a:lnTo>
                  <a:lnTo>
                    <a:pt x="622" y="3446"/>
                  </a:lnTo>
                  <a:lnTo>
                    <a:pt x="622" y="3239"/>
                  </a:lnTo>
                  <a:lnTo>
                    <a:pt x="648" y="3058"/>
                  </a:lnTo>
                  <a:lnTo>
                    <a:pt x="726" y="2902"/>
                  </a:lnTo>
                  <a:lnTo>
                    <a:pt x="830" y="2773"/>
                  </a:lnTo>
                  <a:lnTo>
                    <a:pt x="959" y="2643"/>
                  </a:lnTo>
                  <a:lnTo>
                    <a:pt x="1115" y="2539"/>
                  </a:lnTo>
                  <a:lnTo>
                    <a:pt x="1296" y="2462"/>
                  </a:lnTo>
                  <a:lnTo>
                    <a:pt x="1529" y="2384"/>
                  </a:lnTo>
                  <a:lnTo>
                    <a:pt x="1762" y="2358"/>
                  </a:lnTo>
                  <a:lnTo>
                    <a:pt x="2021" y="2306"/>
                  </a:lnTo>
                  <a:lnTo>
                    <a:pt x="2436" y="2306"/>
                  </a:lnTo>
                  <a:lnTo>
                    <a:pt x="2255" y="2824"/>
                  </a:lnTo>
                  <a:lnTo>
                    <a:pt x="2566" y="2824"/>
                  </a:lnTo>
                  <a:lnTo>
                    <a:pt x="2721" y="2876"/>
                  </a:lnTo>
                  <a:lnTo>
                    <a:pt x="2876" y="2954"/>
                  </a:lnTo>
                  <a:lnTo>
                    <a:pt x="3058" y="2358"/>
                  </a:lnTo>
                  <a:lnTo>
                    <a:pt x="3446" y="2436"/>
                  </a:lnTo>
                  <a:lnTo>
                    <a:pt x="3861" y="2539"/>
                  </a:lnTo>
                  <a:lnTo>
                    <a:pt x="3317" y="2824"/>
                  </a:lnTo>
                  <a:lnTo>
                    <a:pt x="2980" y="3032"/>
                  </a:lnTo>
                  <a:lnTo>
                    <a:pt x="3084" y="3135"/>
                  </a:lnTo>
                  <a:lnTo>
                    <a:pt x="3187" y="3239"/>
                  </a:lnTo>
                  <a:lnTo>
                    <a:pt x="3265" y="3368"/>
                  </a:lnTo>
                  <a:lnTo>
                    <a:pt x="3343" y="3524"/>
                  </a:lnTo>
                  <a:lnTo>
                    <a:pt x="3628" y="3343"/>
                  </a:lnTo>
                  <a:lnTo>
                    <a:pt x="4172" y="3058"/>
                  </a:lnTo>
                  <a:lnTo>
                    <a:pt x="4690" y="2824"/>
                  </a:lnTo>
                  <a:lnTo>
                    <a:pt x="5234" y="3058"/>
                  </a:lnTo>
                  <a:lnTo>
                    <a:pt x="5778" y="3343"/>
                  </a:lnTo>
                  <a:lnTo>
                    <a:pt x="6063" y="3524"/>
                  </a:lnTo>
                  <a:lnTo>
                    <a:pt x="6141" y="3368"/>
                  </a:lnTo>
                  <a:lnTo>
                    <a:pt x="6219" y="3239"/>
                  </a:lnTo>
                  <a:lnTo>
                    <a:pt x="6296" y="3135"/>
                  </a:lnTo>
                  <a:lnTo>
                    <a:pt x="6426" y="3032"/>
                  </a:lnTo>
                  <a:lnTo>
                    <a:pt x="6089" y="2824"/>
                  </a:lnTo>
                  <a:lnTo>
                    <a:pt x="5545" y="2539"/>
                  </a:lnTo>
                  <a:lnTo>
                    <a:pt x="5960" y="2436"/>
                  </a:lnTo>
                  <a:lnTo>
                    <a:pt x="6348" y="2358"/>
                  </a:lnTo>
                  <a:lnTo>
                    <a:pt x="6530" y="2954"/>
                  </a:lnTo>
                  <a:lnTo>
                    <a:pt x="6685" y="2876"/>
                  </a:lnTo>
                  <a:lnTo>
                    <a:pt x="6841" y="2824"/>
                  </a:lnTo>
                  <a:lnTo>
                    <a:pt x="7126" y="2824"/>
                  </a:lnTo>
                  <a:lnTo>
                    <a:pt x="6970" y="2306"/>
                  </a:lnTo>
                  <a:close/>
                  <a:moveTo>
                    <a:pt x="4690" y="0"/>
                  </a:moveTo>
                  <a:lnTo>
                    <a:pt x="4431" y="26"/>
                  </a:lnTo>
                  <a:lnTo>
                    <a:pt x="4172" y="104"/>
                  </a:lnTo>
                  <a:lnTo>
                    <a:pt x="3913" y="234"/>
                  </a:lnTo>
                  <a:lnTo>
                    <a:pt x="3654" y="415"/>
                  </a:lnTo>
                  <a:lnTo>
                    <a:pt x="3395" y="648"/>
                  </a:lnTo>
                  <a:lnTo>
                    <a:pt x="3161" y="907"/>
                  </a:lnTo>
                  <a:lnTo>
                    <a:pt x="2954" y="1218"/>
                  </a:lnTo>
                  <a:lnTo>
                    <a:pt x="2747" y="1581"/>
                  </a:lnTo>
                  <a:lnTo>
                    <a:pt x="2695" y="1710"/>
                  </a:lnTo>
                  <a:lnTo>
                    <a:pt x="2151" y="1710"/>
                  </a:lnTo>
                  <a:lnTo>
                    <a:pt x="1762" y="1736"/>
                  </a:lnTo>
                  <a:lnTo>
                    <a:pt x="1400" y="1788"/>
                  </a:lnTo>
                  <a:lnTo>
                    <a:pt x="1089" y="1892"/>
                  </a:lnTo>
                  <a:lnTo>
                    <a:pt x="804" y="2021"/>
                  </a:lnTo>
                  <a:lnTo>
                    <a:pt x="545" y="2177"/>
                  </a:lnTo>
                  <a:lnTo>
                    <a:pt x="337" y="2384"/>
                  </a:lnTo>
                  <a:lnTo>
                    <a:pt x="182" y="2591"/>
                  </a:lnTo>
                  <a:lnTo>
                    <a:pt x="78" y="2850"/>
                  </a:lnTo>
                  <a:lnTo>
                    <a:pt x="26" y="3109"/>
                  </a:lnTo>
                  <a:lnTo>
                    <a:pt x="1" y="3394"/>
                  </a:lnTo>
                  <a:lnTo>
                    <a:pt x="26" y="3705"/>
                  </a:lnTo>
                  <a:lnTo>
                    <a:pt x="104" y="4042"/>
                  </a:lnTo>
                  <a:lnTo>
                    <a:pt x="234" y="4379"/>
                  </a:lnTo>
                  <a:lnTo>
                    <a:pt x="389" y="4742"/>
                  </a:lnTo>
                  <a:lnTo>
                    <a:pt x="596" y="5104"/>
                  </a:lnTo>
                  <a:lnTo>
                    <a:pt x="674" y="5208"/>
                  </a:lnTo>
                  <a:lnTo>
                    <a:pt x="596" y="5312"/>
                  </a:lnTo>
                  <a:lnTo>
                    <a:pt x="389" y="5674"/>
                  </a:lnTo>
                  <a:lnTo>
                    <a:pt x="234" y="6011"/>
                  </a:lnTo>
                  <a:lnTo>
                    <a:pt x="104" y="6374"/>
                  </a:lnTo>
                  <a:lnTo>
                    <a:pt x="26" y="6685"/>
                  </a:lnTo>
                  <a:lnTo>
                    <a:pt x="1" y="6996"/>
                  </a:lnTo>
                  <a:lnTo>
                    <a:pt x="26" y="7281"/>
                  </a:lnTo>
                  <a:lnTo>
                    <a:pt x="78" y="7566"/>
                  </a:lnTo>
                  <a:lnTo>
                    <a:pt x="182" y="7799"/>
                  </a:lnTo>
                  <a:lnTo>
                    <a:pt x="286" y="7954"/>
                  </a:lnTo>
                  <a:lnTo>
                    <a:pt x="389" y="8084"/>
                  </a:lnTo>
                  <a:lnTo>
                    <a:pt x="519" y="8213"/>
                  </a:lnTo>
                  <a:lnTo>
                    <a:pt x="648" y="8291"/>
                  </a:lnTo>
                  <a:lnTo>
                    <a:pt x="804" y="8395"/>
                  </a:lnTo>
                  <a:lnTo>
                    <a:pt x="959" y="8473"/>
                  </a:lnTo>
                  <a:lnTo>
                    <a:pt x="1296" y="8576"/>
                  </a:lnTo>
                  <a:lnTo>
                    <a:pt x="1633" y="8654"/>
                  </a:lnTo>
                  <a:lnTo>
                    <a:pt x="1996" y="8706"/>
                  </a:lnTo>
                  <a:lnTo>
                    <a:pt x="2695" y="8706"/>
                  </a:lnTo>
                  <a:lnTo>
                    <a:pt x="2747" y="8809"/>
                  </a:lnTo>
                  <a:lnTo>
                    <a:pt x="2954" y="9172"/>
                  </a:lnTo>
                  <a:lnTo>
                    <a:pt x="3161" y="9483"/>
                  </a:lnTo>
                  <a:lnTo>
                    <a:pt x="3395" y="9768"/>
                  </a:lnTo>
                  <a:lnTo>
                    <a:pt x="3654" y="10001"/>
                  </a:lnTo>
                  <a:lnTo>
                    <a:pt x="3913" y="10182"/>
                  </a:lnTo>
                  <a:lnTo>
                    <a:pt x="4172" y="10312"/>
                  </a:lnTo>
                  <a:lnTo>
                    <a:pt x="4431" y="10390"/>
                  </a:lnTo>
                  <a:lnTo>
                    <a:pt x="4690" y="10416"/>
                  </a:lnTo>
                  <a:lnTo>
                    <a:pt x="4975" y="10390"/>
                  </a:lnTo>
                  <a:lnTo>
                    <a:pt x="5234" y="10312"/>
                  </a:lnTo>
                  <a:lnTo>
                    <a:pt x="5493" y="10182"/>
                  </a:lnTo>
                  <a:lnTo>
                    <a:pt x="5752" y="10001"/>
                  </a:lnTo>
                  <a:lnTo>
                    <a:pt x="5986" y="9768"/>
                  </a:lnTo>
                  <a:lnTo>
                    <a:pt x="6245" y="9483"/>
                  </a:lnTo>
                  <a:lnTo>
                    <a:pt x="6452" y="9172"/>
                  </a:lnTo>
                  <a:lnTo>
                    <a:pt x="6659" y="8809"/>
                  </a:lnTo>
                  <a:lnTo>
                    <a:pt x="6711" y="8706"/>
                  </a:lnTo>
                  <a:lnTo>
                    <a:pt x="7411" y="8706"/>
                  </a:lnTo>
                  <a:lnTo>
                    <a:pt x="7747" y="8654"/>
                  </a:lnTo>
                  <a:lnTo>
                    <a:pt x="8110" y="8576"/>
                  </a:lnTo>
                  <a:lnTo>
                    <a:pt x="8447" y="8473"/>
                  </a:lnTo>
                  <a:lnTo>
                    <a:pt x="8602" y="8395"/>
                  </a:lnTo>
                  <a:lnTo>
                    <a:pt x="8732" y="8291"/>
                  </a:lnTo>
                  <a:lnTo>
                    <a:pt x="8887" y="8213"/>
                  </a:lnTo>
                  <a:lnTo>
                    <a:pt x="9017" y="8084"/>
                  </a:lnTo>
                  <a:lnTo>
                    <a:pt x="9121" y="7954"/>
                  </a:lnTo>
                  <a:lnTo>
                    <a:pt x="9224" y="7799"/>
                  </a:lnTo>
                  <a:lnTo>
                    <a:pt x="9328" y="7566"/>
                  </a:lnTo>
                  <a:lnTo>
                    <a:pt x="9380" y="7281"/>
                  </a:lnTo>
                  <a:lnTo>
                    <a:pt x="9406" y="6996"/>
                  </a:lnTo>
                  <a:lnTo>
                    <a:pt x="9380" y="6685"/>
                  </a:lnTo>
                  <a:lnTo>
                    <a:pt x="9302" y="6374"/>
                  </a:lnTo>
                  <a:lnTo>
                    <a:pt x="9172" y="6011"/>
                  </a:lnTo>
                  <a:lnTo>
                    <a:pt x="9017" y="5674"/>
                  </a:lnTo>
                  <a:lnTo>
                    <a:pt x="8810" y="5312"/>
                  </a:lnTo>
                  <a:lnTo>
                    <a:pt x="8732" y="5208"/>
                  </a:lnTo>
                  <a:lnTo>
                    <a:pt x="8810" y="5104"/>
                  </a:lnTo>
                  <a:lnTo>
                    <a:pt x="9017" y="4742"/>
                  </a:lnTo>
                  <a:lnTo>
                    <a:pt x="9172" y="4379"/>
                  </a:lnTo>
                  <a:lnTo>
                    <a:pt x="9302" y="4042"/>
                  </a:lnTo>
                  <a:lnTo>
                    <a:pt x="9380" y="3705"/>
                  </a:lnTo>
                  <a:lnTo>
                    <a:pt x="9406" y="3394"/>
                  </a:lnTo>
                  <a:lnTo>
                    <a:pt x="9380" y="3109"/>
                  </a:lnTo>
                  <a:lnTo>
                    <a:pt x="9328" y="2850"/>
                  </a:lnTo>
                  <a:lnTo>
                    <a:pt x="9224" y="2591"/>
                  </a:lnTo>
                  <a:lnTo>
                    <a:pt x="9069" y="2384"/>
                  </a:lnTo>
                  <a:lnTo>
                    <a:pt x="8861" y="2177"/>
                  </a:lnTo>
                  <a:lnTo>
                    <a:pt x="8602" y="2021"/>
                  </a:lnTo>
                  <a:lnTo>
                    <a:pt x="8317" y="1892"/>
                  </a:lnTo>
                  <a:lnTo>
                    <a:pt x="8006" y="1788"/>
                  </a:lnTo>
                  <a:lnTo>
                    <a:pt x="7644" y="1736"/>
                  </a:lnTo>
                  <a:lnTo>
                    <a:pt x="7255" y="1710"/>
                  </a:lnTo>
                  <a:lnTo>
                    <a:pt x="6711" y="1710"/>
                  </a:lnTo>
                  <a:lnTo>
                    <a:pt x="6659" y="1581"/>
                  </a:lnTo>
                  <a:lnTo>
                    <a:pt x="6452" y="1218"/>
                  </a:lnTo>
                  <a:lnTo>
                    <a:pt x="6245" y="907"/>
                  </a:lnTo>
                  <a:lnTo>
                    <a:pt x="5986" y="648"/>
                  </a:lnTo>
                  <a:lnTo>
                    <a:pt x="5752" y="415"/>
                  </a:lnTo>
                  <a:lnTo>
                    <a:pt x="5493" y="234"/>
                  </a:lnTo>
                  <a:lnTo>
                    <a:pt x="5234" y="104"/>
                  </a:lnTo>
                  <a:lnTo>
                    <a:pt x="4975" y="26"/>
                  </a:lnTo>
                  <a:lnTo>
                    <a:pt x="469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92" name="Google Shape;12092;p76"/>
          <p:cNvGrpSpPr/>
          <p:nvPr/>
        </p:nvGrpSpPr>
        <p:grpSpPr>
          <a:xfrm>
            <a:off x="4074219" y="3364875"/>
            <a:ext cx="260400" cy="260400"/>
            <a:chOff x="3310925" y="3441075"/>
            <a:chExt cx="260400" cy="260400"/>
          </a:xfrm>
        </p:grpSpPr>
        <p:sp>
          <p:nvSpPr>
            <p:cNvPr id="12093" name="Google Shape;12093;p76"/>
            <p:cNvSpPr/>
            <p:nvPr/>
          </p:nvSpPr>
          <p:spPr>
            <a:xfrm>
              <a:off x="3424275" y="3614000"/>
              <a:ext cx="33700" cy="41500"/>
            </a:xfrm>
            <a:custGeom>
              <a:avLst/>
              <a:gdLst/>
              <a:ahLst/>
              <a:cxnLst/>
              <a:rect l="l" t="t" r="r" b="b"/>
              <a:pathLst>
                <a:path w="1348" h="1660" extrusionOk="0">
                  <a:moveTo>
                    <a:pt x="570" y="1"/>
                  </a:moveTo>
                  <a:lnTo>
                    <a:pt x="363" y="182"/>
                  </a:lnTo>
                  <a:lnTo>
                    <a:pt x="182" y="441"/>
                  </a:lnTo>
                  <a:lnTo>
                    <a:pt x="104" y="571"/>
                  </a:lnTo>
                  <a:lnTo>
                    <a:pt x="52" y="726"/>
                  </a:lnTo>
                  <a:lnTo>
                    <a:pt x="26" y="882"/>
                  </a:lnTo>
                  <a:lnTo>
                    <a:pt x="0" y="1037"/>
                  </a:lnTo>
                  <a:lnTo>
                    <a:pt x="26" y="1167"/>
                  </a:lnTo>
                  <a:lnTo>
                    <a:pt x="52" y="1271"/>
                  </a:lnTo>
                  <a:lnTo>
                    <a:pt x="130" y="1400"/>
                  </a:lnTo>
                  <a:lnTo>
                    <a:pt x="207" y="1478"/>
                  </a:lnTo>
                  <a:lnTo>
                    <a:pt x="311" y="1556"/>
                  </a:lnTo>
                  <a:lnTo>
                    <a:pt x="415" y="1607"/>
                  </a:lnTo>
                  <a:lnTo>
                    <a:pt x="544" y="1659"/>
                  </a:lnTo>
                  <a:lnTo>
                    <a:pt x="803" y="1659"/>
                  </a:lnTo>
                  <a:lnTo>
                    <a:pt x="933" y="1607"/>
                  </a:lnTo>
                  <a:lnTo>
                    <a:pt x="1062" y="1556"/>
                  </a:lnTo>
                  <a:lnTo>
                    <a:pt x="1140" y="1478"/>
                  </a:lnTo>
                  <a:lnTo>
                    <a:pt x="1244" y="1400"/>
                  </a:lnTo>
                  <a:lnTo>
                    <a:pt x="1296" y="1271"/>
                  </a:lnTo>
                  <a:lnTo>
                    <a:pt x="1347" y="1167"/>
                  </a:lnTo>
                  <a:lnTo>
                    <a:pt x="1347" y="1037"/>
                  </a:lnTo>
                  <a:lnTo>
                    <a:pt x="1322" y="882"/>
                  </a:lnTo>
                  <a:lnTo>
                    <a:pt x="1270" y="726"/>
                  </a:lnTo>
                  <a:lnTo>
                    <a:pt x="1140" y="571"/>
                  </a:lnTo>
                  <a:lnTo>
                    <a:pt x="933" y="390"/>
                  </a:lnTo>
                  <a:lnTo>
                    <a:pt x="726" y="182"/>
                  </a:lnTo>
                  <a:lnTo>
                    <a:pt x="57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4" name="Google Shape;12094;p76"/>
            <p:cNvSpPr/>
            <p:nvPr/>
          </p:nvSpPr>
          <p:spPr>
            <a:xfrm>
              <a:off x="3378925" y="3495475"/>
              <a:ext cx="124400" cy="151600"/>
            </a:xfrm>
            <a:custGeom>
              <a:avLst/>
              <a:gdLst/>
              <a:ahLst/>
              <a:cxnLst/>
              <a:rect l="l" t="t" r="r" b="b"/>
              <a:pathLst>
                <a:path w="4976" h="6064" extrusionOk="0">
                  <a:moveTo>
                    <a:pt x="2617" y="1"/>
                  </a:moveTo>
                  <a:lnTo>
                    <a:pt x="2436" y="312"/>
                  </a:lnTo>
                  <a:lnTo>
                    <a:pt x="2177" y="674"/>
                  </a:lnTo>
                  <a:lnTo>
                    <a:pt x="1840" y="1089"/>
                  </a:lnTo>
                  <a:lnTo>
                    <a:pt x="1400" y="1529"/>
                  </a:lnTo>
                  <a:lnTo>
                    <a:pt x="1089" y="1814"/>
                  </a:lnTo>
                  <a:lnTo>
                    <a:pt x="804" y="2099"/>
                  </a:lnTo>
                  <a:lnTo>
                    <a:pt x="571" y="2384"/>
                  </a:lnTo>
                  <a:lnTo>
                    <a:pt x="363" y="2669"/>
                  </a:lnTo>
                  <a:lnTo>
                    <a:pt x="208" y="2954"/>
                  </a:lnTo>
                  <a:lnTo>
                    <a:pt x="104" y="3265"/>
                  </a:lnTo>
                  <a:lnTo>
                    <a:pt x="26" y="3576"/>
                  </a:lnTo>
                  <a:lnTo>
                    <a:pt x="1" y="3939"/>
                  </a:lnTo>
                  <a:lnTo>
                    <a:pt x="26" y="4276"/>
                  </a:lnTo>
                  <a:lnTo>
                    <a:pt x="104" y="4587"/>
                  </a:lnTo>
                  <a:lnTo>
                    <a:pt x="208" y="4897"/>
                  </a:lnTo>
                  <a:lnTo>
                    <a:pt x="363" y="5182"/>
                  </a:lnTo>
                  <a:lnTo>
                    <a:pt x="519" y="5442"/>
                  </a:lnTo>
                  <a:lnTo>
                    <a:pt x="752" y="5675"/>
                  </a:lnTo>
                  <a:lnTo>
                    <a:pt x="985" y="5882"/>
                  </a:lnTo>
                  <a:lnTo>
                    <a:pt x="1244" y="6063"/>
                  </a:lnTo>
                  <a:lnTo>
                    <a:pt x="1244" y="6063"/>
                  </a:lnTo>
                  <a:lnTo>
                    <a:pt x="1218" y="5934"/>
                  </a:lnTo>
                  <a:lnTo>
                    <a:pt x="1218" y="5778"/>
                  </a:lnTo>
                  <a:lnTo>
                    <a:pt x="1244" y="5467"/>
                  </a:lnTo>
                  <a:lnTo>
                    <a:pt x="1322" y="5182"/>
                  </a:lnTo>
                  <a:lnTo>
                    <a:pt x="1451" y="4897"/>
                  </a:lnTo>
                  <a:lnTo>
                    <a:pt x="1607" y="4638"/>
                  </a:lnTo>
                  <a:lnTo>
                    <a:pt x="1788" y="4431"/>
                  </a:lnTo>
                  <a:lnTo>
                    <a:pt x="1996" y="4250"/>
                  </a:lnTo>
                  <a:lnTo>
                    <a:pt x="2203" y="4120"/>
                  </a:lnTo>
                  <a:lnTo>
                    <a:pt x="2384" y="4017"/>
                  </a:lnTo>
                  <a:lnTo>
                    <a:pt x="2695" y="3887"/>
                  </a:lnTo>
                  <a:lnTo>
                    <a:pt x="2773" y="4224"/>
                  </a:lnTo>
                  <a:lnTo>
                    <a:pt x="2876" y="4379"/>
                  </a:lnTo>
                  <a:lnTo>
                    <a:pt x="2980" y="4509"/>
                  </a:lnTo>
                  <a:lnTo>
                    <a:pt x="3136" y="4664"/>
                  </a:lnTo>
                  <a:lnTo>
                    <a:pt x="3369" y="4872"/>
                  </a:lnTo>
                  <a:lnTo>
                    <a:pt x="3472" y="5001"/>
                  </a:lnTo>
                  <a:lnTo>
                    <a:pt x="3576" y="5131"/>
                  </a:lnTo>
                  <a:lnTo>
                    <a:pt x="3654" y="5260"/>
                  </a:lnTo>
                  <a:lnTo>
                    <a:pt x="3706" y="5416"/>
                  </a:lnTo>
                  <a:lnTo>
                    <a:pt x="3757" y="5597"/>
                  </a:lnTo>
                  <a:lnTo>
                    <a:pt x="3783" y="5778"/>
                  </a:lnTo>
                  <a:lnTo>
                    <a:pt x="3757" y="5934"/>
                  </a:lnTo>
                  <a:lnTo>
                    <a:pt x="3731" y="6063"/>
                  </a:lnTo>
                  <a:lnTo>
                    <a:pt x="3731" y="6063"/>
                  </a:lnTo>
                  <a:lnTo>
                    <a:pt x="3991" y="5882"/>
                  </a:lnTo>
                  <a:lnTo>
                    <a:pt x="4250" y="5675"/>
                  </a:lnTo>
                  <a:lnTo>
                    <a:pt x="4457" y="5442"/>
                  </a:lnTo>
                  <a:lnTo>
                    <a:pt x="4638" y="5182"/>
                  </a:lnTo>
                  <a:lnTo>
                    <a:pt x="4768" y="4897"/>
                  </a:lnTo>
                  <a:lnTo>
                    <a:pt x="4871" y="4587"/>
                  </a:lnTo>
                  <a:lnTo>
                    <a:pt x="4949" y="4276"/>
                  </a:lnTo>
                  <a:lnTo>
                    <a:pt x="4975" y="3939"/>
                  </a:lnTo>
                  <a:lnTo>
                    <a:pt x="4949" y="3706"/>
                  </a:lnTo>
                  <a:lnTo>
                    <a:pt x="4923" y="3472"/>
                  </a:lnTo>
                  <a:lnTo>
                    <a:pt x="4871" y="3239"/>
                  </a:lnTo>
                  <a:lnTo>
                    <a:pt x="4794" y="3032"/>
                  </a:lnTo>
                  <a:lnTo>
                    <a:pt x="4716" y="2825"/>
                  </a:lnTo>
                  <a:lnTo>
                    <a:pt x="4612" y="2617"/>
                  </a:lnTo>
                  <a:lnTo>
                    <a:pt x="4483" y="2436"/>
                  </a:lnTo>
                  <a:lnTo>
                    <a:pt x="4327" y="2255"/>
                  </a:lnTo>
                  <a:lnTo>
                    <a:pt x="4198" y="2410"/>
                  </a:lnTo>
                  <a:lnTo>
                    <a:pt x="4042" y="2540"/>
                  </a:lnTo>
                  <a:lnTo>
                    <a:pt x="3861" y="2617"/>
                  </a:lnTo>
                  <a:lnTo>
                    <a:pt x="3680" y="2669"/>
                  </a:lnTo>
                  <a:lnTo>
                    <a:pt x="3472" y="2695"/>
                  </a:lnTo>
                  <a:lnTo>
                    <a:pt x="3265" y="2643"/>
                  </a:lnTo>
                  <a:lnTo>
                    <a:pt x="3084" y="2540"/>
                  </a:lnTo>
                  <a:lnTo>
                    <a:pt x="2928" y="2410"/>
                  </a:lnTo>
                  <a:lnTo>
                    <a:pt x="2876" y="2332"/>
                  </a:lnTo>
                  <a:lnTo>
                    <a:pt x="2825" y="2229"/>
                  </a:lnTo>
                  <a:lnTo>
                    <a:pt x="2773" y="2099"/>
                  </a:lnTo>
                  <a:lnTo>
                    <a:pt x="2747" y="1918"/>
                  </a:lnTo>
                  <a:lnTo>
                    <a:pt x="2747" y="1737"/>
                  </a:lnTo>
                  <a:lnTo>
                    <a:pt x="2747" y="1529"/>
                  </a:lnTo>
                  <a:lnTo>
                    <a:pt x="2825" y="1270"/>
                  </a:lnTo>
                  <a:lnTo>
                    <a:pt x="2902" y="985"/>
                  </a:lnTo>
                  <a:lnTo>
                    <a:pt x="2928" y="959"/>
                  </a:lnTo>
                  <a:lnTo>
                    <a:pt x="2954" y="830"/>
                  </a:lnTo>
                  <a:lnTo>
                    <a:pt x="2980" y="674"/>
                  </a:lnTo>
                  <a:lnTo>
                    <a:pt x="2954" y="545"/>
                  </a:lnTo>
                  <a:lnTo>
                    <a:pt x="2902" y="415"/>
                  </a:lnTo>
                  <a:lnTo>
                    <a:pt x="2851" y="312"/>
                  </a:lnTo>
                  <a:lnTo>
                    <a:pt x="2773" y="208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5" name="Google Shape;12095;p76"/>
            <p:cNvSpPr/>
            <p:nvPr/>
          </p:nvSpPr>
          <p:spPr>
            <a:xfrm>
              <a:off x="3310925" y="3441075"/>
              <a:ext cx="260400" cy="260400"/>
            </a:xfrm>
            <a:custGeom>
              <a:avLst/>
              <a:gdLst/>
              <a:ahLst/>
              <a:cxnLst/>
              <a:rect l="l" t="t" r="r" b="b"/>
              <a:pathLst>
                <a:path w="10416" h="10416" extrusionOk="0">
                  <a:moveTo>
                    <a:pt x="5026" y="1218"/>
                  </a:moveTo>
                  <a:lnTo>
                    <a:pt x="5363" y="1425"/>
                  </a:lnTo>
                  <a:lnTo>
                    <a:pt x="5571" y="1581"/>
                  </a:lnTo>
                  <a:lnTo>
                    <a:pt x="5752" y="1736"/>
                  </a:lnTo>
                  <a:lnTo>
                    <a:pt x="5933" y="1969"/>
                  </a:lnTo>
                  <a:lnTo>
                    <a:pt x="6063" y="2125"/>
                  </a:lnTo>
                  <a:lnTo>
                    <a:pt x="6166" y="2306"/>
                  </a:lnTo>
                  <a:lnTo>
                    <a:pt x="6244" y="2488"/>
                  </a:lnTo>
                  <a:lnTo>
                    <a:pt x="6296" y="2669"/>
                  </a:lnTo>
                  <a:lnTo>
                    <a:pt x="6296" y="2850"/>
                  </a:lnTo>
                  <a:lnTo>
                    <a:pt x="6296" y="3032"/>
                  </a:lnTo>
                  <a:lnTo>
                    <a:pt x="6270" y="3213"/>
                  </a:lnTo>
                  <a:lnTo>
                    <a:pt x="6192" y="3394"/>
                  </a:lnTo>
                  <a:lnTo>
                    <a:pt x="6115" y="3679"/>
                  </a:lnTo>
                  <a:lnTo>
                    <a:pt x="6063" y="3913"/>
                  </a:lnTo>
                  <a:lnTo>
                    <a:pt x="6089" y="4094"/>
                  </a:lnTo>
                  <a:lnTo>
                    <a:pt x="6141" y="4198"/>
                  </a:lnTo>
                  <a:lnTo>
                    <a:pt x="6192" y="4249"/>
                  </a:lnTo>
                  <a:lnTo>
                    <a:pt x="6296" y="4249"/>
                  </a:lnTo>
                  <a:lnTo>
                    <a:pt x="6400" y="4223"/>
                  </a:lnTo>
                  <a:lnTo>
                    <a:pt x="6503" y="4146"/>
                  </a:lnTo>
                  <a:lnTo>
                    <a:pt x="6607" y="4016"/>
                  </a:lnTo>
                  <a:lnTo>
                    <a:pt x="6685" y="3835"/>
                  </a:lnTo>
                  <a:lnTo>
                    <a:pt x="6814" y="3420"/>
                  </a:lnTo>
                  <a:lnTo>
                    <a:pt x="7151" y="3705"/>
                  </a:lnTo>
                  <a:lnTo>
                    <a:pt x="7410" y="3938"/>
                  </a:lnTo>
                  <a:lnTo>
                    <a:pt x="7643" y="4198"/>
                  </a:lnTo>
                  <a:lnTo>
                    <a:pt x="7851" y="4483"/>
                  </a:lnTo>
                  <a:lnTo>
                    <a:pt x="8006" y="4768"/>
                  </a:lnTo>
                  <a:lnTo>
                    <a:pt x="8136" y="5078"/>
                  </a:lnTo>
                  <a:lnTo>
                    <a:pt x="8213" y="5415"/>
                  </a:lnTo>
                  <a:lnTo>
                    <a:pt x="8291" y="5752"/>
                  </a:lnTo>
                  <a:lnTo>
                    <a:pt x="8291" y="6115"/>
                  </a:lnTo>
                  <a:lnTo>
                    <a:pt x="8291" y="6426"/>
                  </a:lnTo>
                  <a:lnTo>
                    <a:pt x="8239" y="6737"/>
                  </a:lnTo>
                  <a:lnTo>
                    <a:pt x="8161" y="7022"/>
                  </a:lnTo>
                  <a:lnTo>
                    <a:pt x="8058" y="7307"/>
                  </a:lnTo>
                  <a:lnTo>
                    <a:pt x="7928" y="7566"/>
                  </a:lnTo>
                  <a:lnTo>
                    <a:pt x="7773" y="7825"/>
                  </a:lnTo>
                  <a:lnTo>
                    <a:pt x="7591" y="8058"/>
                  </a:lnTo>
                  <a:lnTo>
                    <a:pt x="7384" y="8291"/>
                  </a:lnTo>
                  <a:lnTo>
                    <a:pt x="7177" y="8498"/>
                  </a:lnTo>
                  <a:lnTo>
                    <a:pt x="6944" y="8654"/>
                  </a:lnTo>
                  <a:lnTo>
                    <a:pt x="6685" y="8809"/>
                  </a:lnTo>
                  <a:lnTo>
                    <a:pt x="6400" y="8939"/>
                  </a:lnTo>
                  <a:lnTo>
                    <a:pt x="6141" y="9043"/>
                  </a:lnTo>
                  <a:lnTo>
                    <a:pt x="5830" y="9120"/>
                  </a:lnTo>
                  <a:lnTo>
                    <a:pt x="5519" y="9172"/>
                  </a:lnTo>
                  <a:lnTo>
                    <a:pt x="5208" y="9198"/>
                  </a:lnTo>
                  <a:lnTo>
                    <a:pt x="4897" y="9172"/>
                  </a:lnTo>
                  <a:lnTo>
                    <a:pt x="4586" y="9120"/>
                  </a:lnTo>
                  <a:lnTo>
                    <a:pt x="4301" y="9043"/>
                  </a:lnTo>
                  <a:lnTo>
                    <a:pt x="4016" y="8939"/>
                  </a:lnTo>
                  <a:lnTo>
                    <a:pt x="3731" y="8809"/>
                  </a:lnTo>
                  <a:lnTo>
                    <a:pt x="3472" y="8654"/>
                  </a:lnTo>
                  <a:lnTo>
                    <a:pt x="3239" y="8498"/>
                  </a:lnTo>
                  <a:lnTo>
                    <a:pt x="3031" y="8291"/>
                  </a:lnTo>
                  <a:lnTo>
                    <a:pt x="2824" y="8058"/>
                  </a:lnTo>
                  <a:lnTo>
                    <a:pt x="2643" y="7825"/>
                  </a:lnTo>
                  <a:lnTo>
                    <a:pt x="2487" y="7566"/>
                  </a:lnTo>
                  <a:lnTo>
                    <a:pt x="2358" y="7307"/>
                  </a:lnTo>
                  <a:lnTo>
                    <a:pt x="2254" y="7022"/>
                  </a:lnTo>
                  <a:lnTo>
                    <a:pt x="2177" y="6737"/>
                  </a:lnTo>
                  <a:lnTo>
                    <a:pt x="2125" y="6426"/>
                  </a:lnTo>
                  <a:lnTo>
                    <a:pt x="2125" y="6115"/>
                  </a:lnTo>
                  <a:lnTo>
                    <a:pt x="2151" y="5700"/>
                  </a:lnTo>
                  <a:lnTo>
                    <a:pt x="2228" y="5286"/>
                  </a:lnTo>
                  <a:lnTo>
                    <a:pt x="2358" y="4897"/>
                  </a:lnTo>
                  <a:lnTo>
                    <a:pt x="2565" y="4534"/>
                  </a:lnTo>
                  <a:lnTo>
                    <a:pt x="2772" y="4249"/>
                  </a:lnTo>
                  <a:lnTo>
                    <a:pt x="3031" y="3938"/>
                  </a:lnTo>
                  <a:lnTo>
                    <a:pt x="3316" y="3602"/>
                  </a:lnTo>
                  <a:lnTo>
                    <a:pt x="3705" y="3265"/>
                  </a:lnTo>
                  <a:lnTo>
                    <a:pt x="4042" y="2928"/>
                  </a:lnTo>
                  <a:lnTo>
                    <a:pt x="4301" y="2617"/>
                  </a:lnTo>
                  <a:lnTo>
                    <a:pt x="4508" y="2332"/>
                  </a:lnTo>
                  <a:lnTo>
                    <a:pt x="4690" y="2099"/>
                  </a:lnTo>
                  <a:lnTo>
                    <a:pt x="4793" y="1892"/>
                  </a:lnTo>
                  <a:lnTo>
                    <a:pt x="4871" y="1736"/>
                  </a:lnTo>
                  <a:lnTo>
                    <a:pt x="4923" y="1607"/>
                  </a:lnTo>
                  <a:lnTo>
                    <a:pt x="5026" y="1218"/>
                  </a:lnTo>
                  <a:close/>
                  <a:moveTo>
                    <a:pt x="3057" y="0"/>
                  </a:moveTo>
                  <a:lnTo>
                    <a:pt x="0" y="3032"/>
                  </a:lnTo>
                  <a:lnTo>
                    <a:pt x="0" y="7358"/>
                  </a:lnTo>
                  <a:lnTo>
                    <a:pt x="3057" y="10416"/>
                  </a:lnTo>
                  <a:lnTo>
                    <a:pt x="7358" y="10416"/>
                  </a:lnTo>
                  <a:lnTo>
                    <a:pt x="10416" y="7358"/>
                  </a:lnTo>
                  <a:lnTo>
                    <a:pt x="10416" y="3032"/>
                  </a:lnTo>
                  <a:lnTo>
                    <a:pt x="735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96" name="Google Shape;12096;p76"/>
          <p:cNvGrpSpPr/>
          <p:nvPr/>
        </p:nvGrpSpPr>
        <p:grpSpPr>
          <a:xfrm>
            <a:off x="4826219" y="3364875"/>
            <a:ext cx="260425" cy="260400"/>
            <a:chOff x="4073925" y="3441075"/>
            <a:chExt cx="260425" cy="260400"/>
          </a:xfrm>
        </p:grpSpPr>
        <p:sp>
          <p:nvSpPr>
            <p:cNvPr id="12097" name="Google Shape;12097;p76"/>
            <p:cNvSpPr/>
            <p:nvPr/>
          </p:nvSpPr>
          <p:spPr>
            <a:xfrm>
              <a:off x="4150375" y="3487050"/>
              <a:ext cx="76450" cy="46025"/>
            </a:xfrm>
            <a:custGeom>
              <a:avLst/>
              <a:gdLst/>
              <a:ahLst/>
              <a:cxnLst/>
              <a:rect l="l" t="t" r="r" b="b"/>
              <a:pathLst>
                <a:path w="3058" h="1841" extrusionOk="0">
                  <a:moveTo>
                    <a:pt x="0" y="1"/>
                  </a:moveTo>
                  <a:lnTo>
                    <a:pt x="0" y="1840"/>
                  </a:lnTo>
                  <a:lnTo>
                    <a:pt x="3057" y="1840"/>
                  </a:lnTo>
                  <a:lnTo>
                    <a:pt x="30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8" name="Google Shape;12098;p76"/>
            <p:cNvSpPr/>
            <p:nvPr/>
          </p:nvSpPr>
          <p:spPr>
            <a:xfrm>
              <a:off x="4073925" y="3441075"/>
              <a:ext cx="260425" cy="260400"/>
            </a:xfrm>
            <a:custGeom>
              <a:avLst/>
              <a:gdLst/>
              <a:ahLst/>
              <a:cxnLst/>
              <a:rect l="l" t="t" r="r" b="b"/>
              <a:pathLst>
                <a:path w="10417" h="10416" extrusionOk="0">
                  <a:moveTo>
                    <a:pt x="6737" y="1218"/>
                  </a:moveTo>
                  <a:lnTo>
                    <a:pt x="6737" y="4275"/>
                  </a:lnTo>
                  <a:lnTo>
                    <a:pt x="2436" y="4275"/>
                  </a:lnTo>
                  <a:lnTo>
                    <a:pt x="2436" y="1218"/>
                  </a:lnTo>
                  <a:close/>
                  <a:moveTo>
                    <a:pt x="3058" y="4897"/>
                  </a:moveTo>
                  <a:lnTo>
                    <a:pt x="3058" y="5519"/>
                  </a:lnTo>
                  <a:lnTo>
                    <a:pt x="2436" y="5519"/>
                  </a:lnTo>
                  <a:lnTo>
                    <a:pt x="2436" y="4897"/>
                  </a:lnTo>
                  <a:close/>
                  <a:moveTo>
                    <a:pt x="6737" y="4897"/>
                  </a:moveTo>
                  <a:lnTo>
                    <a:pt x="6737" y="5519"/>
                  </a:lnTo>
                  <a:lnTo>
                    <a:pt x="6115" y="5519"/>
                  </a:lnTo>
                  <a:lnTo>
                    <a:pt x="6115" y="4897"/>
                  </a:lnTo>
                  <a:close/>
                  <a:moveTo>
                    <a:pt x="4587" y="5519"/>
                  </a:moveTo>
                  <a:lnTo>
                    <a:pt x="4820" y="5752"/>
                  </a:lnTo>
                  <a:lnTo>
                    <a:pt x="4950" y="5908"/>
                  </a:lnTo>
                  <a:lnTo>
                    <a:pt x="5209" y="6244"/>
                  </a:lnTo>
                  <a:lnTo>
                    <a:pt x="5442" y="6607"/>
                  </a:lnTo>
                  <a:lnTo>
                    <a:pt x="5571" y="6866"/>
                  </a:lnTo>
                  <a:lnTo>
                    <a:pt x="5623" y="7073"/>
                  </a:lnTo>
                  <a:lnTo>
                    <a:pt x="5623" y="7203"/>
                  </a:lnTo>
                  <a:lnTo>
                    <a:pt x="5623" y="7410"/>
                  </a:lnTo>
                  <a:lnTo>
                    <a:pt x="5545" y="7618"/>
                  </a:lnTo>
                  <a:lnTo>
                    <a:pt x="5468" y="7773"/>
                  </a:lnTo>
                  <a:lnTo>
                    <a:pt x="5338" y="7928"/>
                  </a:lnTo>
                  <a:lnTo>
                    <a:pt x="5183" y="8058"/>
                  </a:lnTo>
                  <a:lnTo>
                    <a:pt x="5001" y="8162"/>
                  </a:lnTo>
                  <a:lnTo>
                    <a:pt x="4794" y="8213"/>
                  </a:lnTo>
                  <a:lnTo>
                    <a:pt x="4587" y="8239"/>
                  </a:lnTo>
                  <a:lnTo>
                    <a:pt x="4380" y="8213"/>
                  </a:lnTo>
                  <a:lnTo>
                    <a:pt x="4172" y="8162"/>
                  </a:lnTo>
                  <a:lnTo>
                    <a:pt x="4017" y="8058"/>
                  </a:lnTo>
                  <a:lnTo>
                    <a:pt x="3861" y="7928"/>
                  </a:lnTo>
                  <a:lnTo>
                    <a:pt x="3732" y="7773"/>
                  </a:lnTo>
                  <a:lnTo>
                    <a:pt x="3628" y="7618"/>
                  </a:lnTo>
                  <a:lnTo>
                    <a:pt x="3576" y="7410"/>
                  </a:lnTo>
                  <a:lnTo>
                    <a:pt x="3550" y="7203"/>
                  </a:lnTo>
                  <a:lnTo>
                    <a:pt x="3550" y="7073"/>
                  </a:lnTo>
                  <a:lnTo>
                    <a:pt x="3602" y="6866"/>
                  </a:lnTo>
                  <a:lnTo>
                    <a:pt x="3732" y="6607"/>
                  </a:lnTo>
                  <a:lnTo>
                    <a:pt x="3965" y="6244"/>
                  </a:lnTo>
                  <a:lnTo>
                    <a:pt x="4224" y="5908"/>
                  </a:lnTo>
                  <a:lnTo>
                    <a:pt x="4354" y="5752"/>
                  </a:lnTo>
                  <a:lnTo>
                    <a:pt x="4587" y="5519"/>
                  </a:lnTo>
                  <a:close/>
                  <a:moveTo>
                    <a:pt x="1219" y="0"/>
                  </a:moveTo>
                  <a:lnTo>
                    <a:pt x="1219" y="9794"/>
                  </a:lnTo>
                  <a:lnTo>
                    <a:pt x="1" y="9794"/>
                  </a:lnTo>
                  <a:lnTo>
                    <a:pt x="1" y="10416"/>
                  </a:lnTo>
                  <a:lnTo>
                    <a:pt x="10416" y="10416"/>
                  </a:lnTo>
                  <a:lnTo>
                    <a:pt x="10416" y="9794"/>
                  </a:lnTo>
                  <a:lnTo>
                    <a:pt x="7955" y="9794"/>
                  </a:lnTo>
                  <a:lnTo>
                    <a:pt x="7955" y="7954"/>
                  </a:lnTo>
                  <a:lnTo>
                    <a:pt x="8266" y="7954"/>
                  </a:lnTo>
                  <a:lnTo>
                    <a:pt x="8395" y="7980"/>
                  </a:lnTo>
                  <a:lnTo>
                    <a:pt x="8473" y="8058"/>
                  </a:lnTo>
                  <a:lnTo>
                    <a:pt x="8551" y="8136"/>
                  </a:lnTo>
                  <a:lnTo>
                    <a:pt x="8577" y="8265"/>
                  </a:lnTo>
                  <a:lnTo>
                    <a:pt x="8603" y="8447"/>
                  </a:lnTo>
                  <a:lnTo>
                    <a:pt x="8655" y="8628"/>
                  </a:lnTo>
                  <a:lnTo>
                    <a:pt x="8732" y="8783"/>
                  </a:lnTo>
                  <a:lnTo>
                    <a:pt x="8836" y="8913"/>
                  </a:lnTo>
                  <a:lnTo>
                    <a:pt x="8991" y="9017"/>
                  </a:lnTo>
                  <a:lnTo>
                    <a:pt x="9147" y="9120"/>
                  </a:lnTo>
                  <a:lnTo>
                    <a:pt x="9302" y="9172"/>
                  </a:lnTo>
                  <a:lnTo>
                    <a:pt x="9484" y="9198"/>
                  </a:lnTo>
                  <a:lnTo>
                    <a:pt x="9691" y="9172"/>
                  </a:lnTo>
                  <a:lnTo>
                    <a:pt x="9846" y="9120"/>
                  </a:lnTo>
                  <a:lnTo>
                    <a:pt x="10002" y="9017"/>
                  </a:lnTo>
                  <a:lnTo>
                    <a:pt x="10131" y="8913"/>
                  </a:lnTo>
                  <a:lnTo>
                    <a:pt x="10261" y="8783"/>
                  </a:lnTo>
                  <a:lnTo>
                    <a:pt x="10339" y="8628"/>
                  </a:lnTo>
                  <a:lnTo>
                    <a:pt x="10390" y="8447"/>
                  </a:lnTo>
                  <a:lnTo>
                    <a:pt x="10416" y="8265"/>
                  </a:lnTo>
                  <a:lnTo>
                    <a:pt x="10416" y="2617"/>
                  </a:lnTo>
                  <a:lnTo>
                    <a:pt x="8810" y="1011"/>
                  </a:lnTo>
                  <a:lnTo>
                    <a:pt x="8370" y="1451"/>
                  </a:lnTo>
                  <a:lnTo>
                    <a:pt x="9665" y="2747"/>
                  </a:lnTo>
                  <a:lnTo>
                    <a:pt x="8888" y="2747"/>
                  </a:lnTo>
                  <a:lnTo>
                    <a:pt x="8888" y="3964"/>
                  </a:lnTo>
                  <a:lnTo>
                    <a:pt x="9484" y="4586"/>
                  </a:lnTo>
                  <a:lnTo>
                    <a:pt x="9795" y="4586"/>
                  </a:lnTo>
                  <a:lnTo>
                    <a:pt x="9795" y="8265"/>
                  </a:lnTo>
                  <a:lnTo>
                    <a:pt x="9769" y="8395"/>
                  </a:lnTo>
                  <a:lnTo>
                    <a:pt x="9717" y="8473"/>
                  </a:lnTo>
                  <a:lnTo>
                    <a:pt x="9613" y="8550"/>
                  </a:lnTo>
                  <a:lnTo>
                    <a:pt x="9484" y="8576"/>
                  </a:lnTo>
                  <a:lnTo>
                    <a:pt x="9380" y="8550"/>
                  </a:lnTo>
                  <a:lnTo>
                    <a:pt x="9276" y="8473"/>
                  </a:lnTo>
                  <a:lnTo>
                    <a:pt x="9199" y="8395"/>
                  </a:lnTo>
                  <a:lnTo>
                    <a:pt x="9199" y="8265"/>
                  </a:lnTo>
                  <a:lnTo>
                    <a:pt x="9173" y="8084"/>
                  </a:lnTo>
                  <a:lnTo>
                    <a:pt x="9121" y="7903"/>
                  </a:lnTo>
                  <a:lnTo>
                    <a:pt x="9017" y="7747"/>
                  </a:lnTo>
                  <a:lnTo>
                    <a:pt x="8914" y="7618"/>
                  </a:lnTo>
                  <a:lnTo>
                    <a:pt x="8784" y="7514"/>
                  </a:lnTo>
                  <a:lnTo>
                    <a:pt x="8629" y="7410"/>
                  </a:lnTo>
                  <a:lnTo>
                    <a:pt x="8447" y="7358"/>
                  </a:lnTo>
                  <a:lnTo>
                    <a:pt x="7955" y="7358"/>
                  </a:lnTo>
                  <a:lnTo>
                    <a:pt x="795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9" name="Google Shape;12099;p76"/>
            <p:cNvSpPr/>
            <p:nvPr/>
          </p:nvSpPr>
          <p:spPr>
            <a:xfrm>
              <a:off x="4177575" y="3602350"/>
              <a:ext cx="22050" cy="29825"/>
            </a:xfrm>
            <a:custGeom>
              <a:avLst/>
              <a:gdLst/>
              <a:ahLst/>
              <a:cxnLst/>
              <a:rect l="l" t="t" r="r" b="b"/>
              <a:pathLst>
                <a:path w="882" h="1193" extrusionOk="0">
                  <a:moveTo>
                    <a:pt x="441" y="1"/>
                  </a:moveTo>
                  <a:lnTo>
                    <a:pt x="311" y="156"/>
                  </a:lnTo>
                  <a:lnTo>
                    <a:pt x="130" y="441"/>
                  </a:lnTo>
                  <a:lnTo>
                    <a:pt x="52" y="622"/>
                  </a:lnTo>
                  <a:lnTo>
                    <a:pt x="26" y="726"/>
                  </a:lnTo>
                  <a:lnTo>
                    <a:pt x="0" y="752"/>
                  </a:lnTo>
                  <a:lnTo>
                    <a:pt x="26" y="830"/>
                  </a:lnTo>
                  <a:lnTo>
                    <a:pt x="52" y="907"/>
                  </a:lnTo>
                  <a:lnTo>
                    <a:pt x="78" y="985"/>
                  </a:lnTo>
                  <a:lnTo>
                    <a:pt x="130" y="1063"/>
                  </a:lnTo>
                  <a:lnTo>
                    <a:pt x="208" y="1115"/>
                  </a:lnTo>
                  <a:lnTo>
                    <a:pt x="285" y="1141"/>
                  </a:lnTo>
                  <a:lnTo>
                    <a:pt x="363" y="1167"/>
                  </a:lnTo>
                  <a:lnTo>
                    <a:pt x="441" y="1192"/>
                  </a:lnTo>
                  <a:lnTo>
                    <a:pt x="519" y="1167"/>
                  </a:lnTo>
                  <a:lnTo>
                    <a:pt x="622" y="1141"/>
                  </a:lnTo>
                  <a:lnTo>
                    <a:pt x="674" y="1115"/>
                  </a:lnTo>
                  <a:lnTo>
                    <a:pt x="752" y="1063"/>
                  </a:lnTo>
                  <a:lnTo>
                    <a:pt x="804" y="985"/>
                  </a:lnTo>
                  <a:lnTo>
                    <a:pt x="855" y="907"/>
                  </a:lnTo>
                  <a:lnTo>
                    <a:pt x="881" y="830"/>
                  </a:lnTo>
                  <a:lnTo>
                    <a:pt x="881" y="752"/>
                  </a:lnTo>
                  <a:lnTo>
                    <a:pt x="881" y="726"/>
                  </a:lnTo>
                  <a:lnTo>
                    <a:pt x="829" y="622"/>
                  </a:lnTo>
                  <a:lnTo>
                    <a:pt x="752" y="441"/>
                  </a:lnTo>
                  <a:lnTo>
                    <a:pt x="570" y="156"/>
                  </a:lnTo>
                  <a:lnTo>
                    <a:pt x="44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00" name="Google Shape;12100;p76"/>
          <p:cNvGrpSpPr/>
          <p:nvPr/>
        </p:nvGrpSpPr>
        <p:grpSpPr>
          <a:xfrm>
            <a:off x="5591506" y="3364875"/>
            <a:ext cx="261075" cy="260400"/>
            <a:chOff x="4836300" y="3441075"/>
            <a:chExt cx="261075" cy="260400"/>
          </a:xfrm>
        </p:grpSpPr>
        <p:sp>
          <p:nvSpPr>
            <p:cNvPr id="12101" name="Google Shape;12101;p76"/>
            <p:cNvSpPr/>
            <p:nvPr/>
          </p:nvSpPr>
          <p:spPr>
            <a:xfrm>
              <a:off x="4956125" y="3533700"/>
              <a:ext cx="20750" cy="28525"/>
            </a:xfrm>
            <a:custGeom>
              <a:avLst/>
              <a:gdLst/>
              <a:ahLst/>
              <a:cxnLst/>
              <a:rect l="l" t="t" r="r" b="b"/>
              <a:pathLst>
                <a:path w="830" h="1141" extrusionOk="0">
                  <a:moveTo>
                    <a:pt x="415" y="0"/>
                  </a:moveTo>
                  <a:lnTo>
                    <a:pt x="260" y="233"/>
                  </a:lnTo>
                  <a:lnTo>
                    <a:pt x="130" y="441"/>
                  </a:lnTo>
                  <a:lnTo>
                    <a:pt x="53" y="596"/>
                  </a:lnTo>
                  <a:lnTo>
                    <a:pt x="1" y="726"/>
                  </a:lnTo>
                  <a:lnTo>
                    <a:pt x="27" y="803"/>
                  </a:lnTo>
                  <a:lnTo>
                    <a:pt x="53" y="881"/>
                  </a:lnTo>
                  <a:lnTo>
                    <a:pt x="130" y="1011"/>
                  </a:lnTo>
                  <a:lnTo>
                    <a:pt x="260" y="1114"/>
                  </a:lnTo>
                  <a:lnTo>
                    <a:pt x="338" y="1140"/>
                  </a:lnTo>
                  <a:lnTo>
                    <a:pt x="519" y="1140"/>
                  </a:lnTo>
                  <a:lnTo>
                    <a:pt x="597" y="1114"/>
                  </a:lnTo>
                  <a:lnTo>
                    <a:pt x="726" y="1011"/>
                  </a:lnTo>
                  <a:lnTo>
                    <a:pt x="804" y="881"/>
                  </a:lnTo>
                  <a:lnTo>
                    <a:pt x="830" y="803"/>
                  </a:lnTo>
                  <a:lnTo>
                    <a:pt x="830" y="726"/>
                  </a:lnTo>
                  <a:lnTo>
                    <a:pt x="804" y="596"/>
                  </a:lnTo>
                  <a:lnTo>
                    <a:pt x="726" y="441"/>
                  </a:lnTo>
                  <a:lnTo>
                    <a:pt x="597" y="233"/>
                  </a:lnTo>
                  <a:lnTo>
                    <a:pt x="41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2" name="Google Shape;12102;p76"/>
            <p:cNvSpPr/>
            <p:nvPr/>
          </p:nvSpPr>
          <p:spPr>
            <a:xfrm>
              <a:off x="4877125" y="3617250"/>
              <a:ext cx="178775" cy="32400"/>
            </a:xfrm>
            <a:custGeom>
              <a:avLst/>
              <a:gdLst/>
              <a:ahLst/>
              <a:cxnLst/>
              <a:rect l="l" t="t" r="r" b="b"/>
              <a:pathLst>
                <a:path w="7151" h="1296" extrusionOk="0">
                  <a:moveTo>
                    <a:pt x="285" y="1"/>
                  </a:moveTo>
                  <a:lnTo>
                    <a:pt x="285" y="441"/>
                  </a:lnTo>
                  <a:lnTo>
                    <a:pt x="285" y="545"/>
                  </a:lnTo>
                  <a:lnTo>
                    <a:pt x="207" y="648"/>
                  </a:lnTo>
                  <a:lnTo>
                    <a:pt x="130" y="700"/>
                  </a:lnTo>
                  <a:lnTo>
                    <a:pt x="0" y="726"/>
                  </a:lnTo>
                  <a:lnTo>
                    <a:pt x="0" y="1296"/>
                  </a:lnTo>
                  <a:lnTo>
                    <a:pt x="7151" y="1296"/>
                  </a:lnTo>
                  <a:lnTo>
                    <a:pt x="7151" y="726"/>
                  </a:lnTo>
                  <a:lnTo>
                    <a:pt x="7047" y="700"/>
                  </a:lnTo>
                  <a:lnTo>
                    <a:pt x="6970" y="648"/>
                  </a:lnTo>
                  <a:lnTo>
                    <a:pt x="6892" y="545"/>
                  </a:lnTo>
                  <a:lnTo>
                    <a:pt x="6866" y="441"/>
                  </a:lnTo>
                  <a:lnTo>
                    <a:pt x="686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3" name="Google Shape;12103;p76"/>
            <p:cNvSpPr/>
            <p:nvPr/>
          </p:nvSpPr>
          <p:spPr>
            <a:xfrm>
              <a:off x="4877125" y="3489650"/>
              <a:ext cx="178775" cy="48600"/>
            </a:xfrm>
            <a:custGeom>
              <a:avLst/>
              <a:gdLst/>
              <a:ahLst/>
              <a:cxnLst/>
              <a:rect l="l" t="t" r="r" b="b"/>
              <a:pathLst>
                <a:path w="7151" h="1944" extrusionOk="0">
                  <a:moveTo>
                    <a:pt x="0" y="1"/>
                  </a:moveTo>
                  <a:lnTo>
                    <a:pt x="0" y="311"/>
                  </a:lnTo>
                  <a:lnTo>
                    <a:pt x="0" y="596"/>
                  </a:lnTo>
                  <a:lnTo>
                    <a:pt x="130" y="622"/>
                  </a:lnTo>
                  <a:lnTo>
                    <a:pt x="207" y="700"/>
                  </a:lnTo>
                  <a:lnTo>
                    <a:pt x="285" y="778"/>
                  </a:lnTo>
                  <a:lnTo>
                    <a:pt x="285" y="907"/>
                  </a:lnTo>
                  <a:lnTo>
                    <a:pt x="285" y="1659"/>
                  </a:lnTo>
                  <a:lnTo>
                    <a:pt x="285" y="1762"/>
                  </a:lnTo>
                  <a:lnTo>
                    <a:pt x="207" y="1866"/>
                  </a:lnTo>
                  <a:lnTo>
                    <a:pt x="130" y="1918"/>
                  </a:lnTo>
                  <a:lnTo>
                    <a:pt x="0" y="1944"/>
                  </a:lnTo>
                  <a:lnTo>
                    <a:pt x="2720" y="1944"/>
                  </a:lnTo>
                  <a:lnTo>
                    <a:pt x="2980" y="1555"/>
                  </a:lnTo>
                  <a:lnTo>
                    <a:pt x="3239" y="1218"/>
                  </a:lnTo>
                  <a:lnTo>
                    <a:pt x="3368" y="1089"/>
                  </a:lnTo>
                  <a:lnTo>
                    <a:pt x="3575" y="830"/>
                  </a:lnTo>
                  <a:lnTo>
                    <a:pt x="3809" y="1089"/>
                  </a:lnTo>
                  <a:lnTo>
                    <a:pt x="3938" y="1218"/>
                  </a:lnTo>
                  <a:lnTo>
                    <a:pt x="4197" y="1555"/>
                  </a:lnTo>
                  <a:lnTo>
                    <a:pt x="4430" y="1944"/>
                  </a:lnTo>
                  <a:lnTo>
                    <a:pt x="7151" y="1944"/>
                  </a:lnTo>
                  <a:lnTo>
                    <a:pt x="7047" y="1918"/>
                  </a:lnTo>
                  <a:lnTo>
                    <a:pt x="6970" y="1866"/>
                  </a:lnTo>
                  <a:lnTo>
                    <a:pt x="6892" y="1762"/>
                  </a:lnTo>
                  <a:lnTo>
                    <a:pt x="6866" y="1659"/>
                  </a:lnTo>
                  <a:lnTo>
                    <a:pt x="6866" y="907"/>
                  </a:lnTo>
                  <a:lnTo>
                    <a:pt x="6892" y="778"/>
                  </a:lnTo>
                  <a:lnTo>
                    <a:pt x="6970" y="700"/>
                  </a:lnTo>
                  <a:lnTo>
                    <a:pt x="7047" y="622"/>
                  </a:lnTo>
                  <a:lnTo>
                    <a:pt x="7151" y="596"/>
                  </a:lnTo>
                  <a:lnTo>
                    <a:pt x="715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4" name="Google Shape;12104;p76"/>
            <p:cNvSpPr/>
            <p:nvPr/>
          </p:nvSpPr>
          <p:spPr>
            <a:xfrm>
              <a:off x="4877125" y="3553775"/>
              <a:ext cx="178775" cy="47950"/>
            </a:xfrm>
            <a:custGeom>
              <a:avLst/>
              <a:gdLst/>
              <a:ahLst/>
              <a:cxnLst/>
              <a:rect l="l" t="t" r="r" b="b"/>
              <a:pathLst>
                <a:path w="7151" h="1918" extrusionOk="0">
                  <a:moveTo>
                    <a:pt x="130" y="0"/>
                  </a:moveTo>
                  <a:lnTo>
                    <a:pt x="207" y="78"/>
                  </a:lnTo>
                  <a:lnTo>
                    <a:pt x="285" y="156"/>
                  </a:lnTo>
                  <a:lnTo>
                    <a:pt x="285" y="285"/>
                  </a:lnTo>
                  <a:lnTo>
                    <a:pt x="285" y="1037"/>
                  </a:lnTo>
                  <a:lnTo>
                    <a:pt x="285" y="1140"/>
                  </a:lnTo>
                  <a:lnTo>
                    <a:pt x="207" y="1244"/>
                  </a:lnTo>
                  <a:lnTo>
                    <a:pt x="130" y="1296"/>
                  </a:lnTo>
                  <a:lnTo>
                    <a:pt x="0" y="1322"/>
                  </a:lnTo>
                  <a:lnTo>
                    <a:pt x="0" y="1633"/>
                  </a:lnTo>
                  <a:lnTo>
                    <a:pt x="0" y="1918"/>
                  </a:lnTo>
                  <a:lnTo>
                    <a:pt x="7151" y="1918"/>
                  </a:lnTo>
                  <a:lnTo>
                    <a:pt x="7151" y="1322"/>
                  </a:lnTo>
                  <a:lnTo>
                    <a:pt x="7047" y="1296"/>
                  </a:lnTo>
                  <a:lnTo>
                    <a:pt x="6970" y="1244"/>
                  </a:lnTo>
                  <a:lnTo>
                    <a:pt x="6892" y="1140"/>
                  </a:lnTo>
                  <a:lnTo>
                    <a:pt x="6866" y="1037"/>
                  </a:lnTo>
                  <a:lnTo>
                    <a:pt x="6866" y="285"/>
                  </a:lnTo>
                  <a:lnTo>
                    <a:pt x="6892" y="156"/>
                  </a:lnTo>
                  <a:lnTo>
                    <a:pt x="6970" y="78"/>
                  </a:lnTo>
                  <a:lnTo>
                    <a:pt x="7047" y="0"/>
                  </a:lnTo>
                  <a:lnTo>
                    <a:pt x="4612" y="0"/>
                  </a:lnTo>
                  <a:lnTo>
                    <a:pt x="4586" y="182"/>
                  </a:lnTo>
                  <a:lnTo>
                    <a:pt x="4508" y="363"/>
                  </a:lnTo>
                  <a:lnTo>
                    <a:pt x="4405" y="519"/>
                  </a:lnTo>
                  <a:lnTo>
                    <a:pt x="4275" y="674"/>
                  </a:lnTo>
                  <a:lnTo>
                    <a:pt x="4145" y="778"/>
                  </a:lnTo>
                  <a:lnTo>
                    <a:pt x="3964" y="881"/>
                  </a:lnTo>
                  <a:lnTo>
                    <a:pt x="3783" y="933"/>
                  </a:lnTo>
                  <a:lnTo>
                    <a:pt x="3575" y="959"/>
                  </a:lnTo>
                  <a:lnTo>
                    <a:pt x="3394" y="933"/>
                  </a:lnTo>
                  <a:lnTo>
                    <a:pt x="3213" y="881"/>
                  </a:lnTo>
                  <a:lnTo>
                    <a:pt x="3031" y="778"/>
                  </a:lnTo>
                  <a:lnTo>
                    <a:pt x="2876" y="674"/>
                  </a:lnTo>
                  <a:lnTo>
                    <a:pt x="2746" y="519"/>
                  </a:lnTo>
                  <a:lnTo>
                    <a:pt x="2669" y="363"/>
                  </a:lnTo>
                  <a:lnTo>
                    <a:pt x="2591" y="182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5" name="Google Shape;12105;p76"/>
            <p:cNvSpPr/>
            <p:nvPr/>
          </p:nvSpPr>
          <p:spPr>
            <a:xfrm>
              <a:off x="4836300" y="3665175"/>
              <a:ext cx="261075" cy="36300"/>
            </a:xfrm>
            <a:custGeom>
              <a:avLst/>
              <a:gdLst/>
              <a:ahLst/>
              <a:cxnLst/>
              <a:rect l="l" t="t" r="r" b="b"/>
              <a:pathLst>
                <a:path w="10443" h="1452" extrusionOk="0">
                  <a:moveTo>
                    <a:pt x="234" y="1"/>
                  </a:moveTo>
                  <a:lnTo>
                    <a:pt x="130" y="79"/>
                  </a:lnTo>
                  <a:lnTo>
                    <a:pt x="78" y="156"/>
                  </a:lnTo>
                  <a:lnTo>
                    <a:pt x="27" y="286"/>
                  </a:lnTo>
                  <a:lnTo>
                    <a:pt x="1" y="415"/>
                  </a:lnTo>
                  <a:lnTo>
                    <a:pt x="27" y="519"/>
                  </a:lnTo>
                  <a:lnTo>
                    <a:pt x="53" y="597"/>
                  </a:lnTo>
                  <a:lnTo>
                    <a:pt x="104" y="674"/>
                  </a:lnTo>
                  <a:lnTo>
                    <a:pt x="156" y="752"/>
                  </a:lnTo>
                  <a:lnTo>
                    <a:pt x="234" y="804"/>
                  </a:lnTo>
                  <a:lnTo>
                    <a:pt x="312" y="856"/>
                  </a:lnTo>
                  <a:lnTo>
                    <a:pt x="389" y="882"/>
                  </a:lnTo>
                  <a:lnTo>
                    <a:pt x="2825" y="882"/>
                  </a:lnTo>
                  <a:lnTo>
                    <a:pt x="2825" y="1011"/>
                  </a:lnTo>
                  <a:lnTo>
                    <a:pt x="2877" y="1115"/>
                  </a:lnTo>
                  <a:lnTo>
                    <a:pt x="2928" y="1193"/>
                  </a:lnTo>
                  <a:lnTo>
                    <a:pt x="2980" y="1296"/>
                  </a:lnTo>
                  <a:lnTo>
                    <a:pt x="3084" y="1348"/>
                  </a:lnTo>
                  <a:lnTo>
                    <a:pt x="3162" y="1400"/>
                  </a:lnTo>
                  <a:lnTo>
                    <a:pt x="3265" y="1426"/>
                  </a:lnTo>
                  <a:lnTo>
                    <a:pt x="3369" y="1452"/>
                  </a:lnTo>
                  <a:lnTo>
                    <a:pt x="6633" y="1452"/>
                  </a:lnTo>
                  <a:lnTo>
                    <a:pt x="6737" y="1426"/>
                  </a:lnTo>
                  <a:lnTo>
                    <a:pt x="6841" y="1400"/>
                  </a:lnTo>
                  <a:lnTo>
                    <a:pt x="6944" y="1348"/>
                  </a:lnTo>
                  <a:lnTo>
                    <a:pt x="7022" y="1270"/>
                  </a:lnTo>
                  <a:lnTo>
                    <a:pt x="7074" y="1193"/>
                  </a:lnTo>
                  <a:lnTo>
                    <a:pt x="7126" y="1115"/>
                  </a:lnTo>
                  <a:lnTo>
                    <a:pt x="7178" y="1011"/>
                  </a:lnTo>
                  <a:lnTo>
                    <a:pt x="7178" y="882"/>
                  </a:lnTo>
                  <a:lnTo>
                    <a:pt x="10028" y="882"/>
                  </a:lnTo>
                  <a:lnTo>
                    <a:pt x="10131" y="856"/>
                  </a:lnTo>
                  <a:lnTo>
                    <a:pt x="10209" y="804"/>
                  </a:lnTo>
                  <a:lnTo>
                    <a:pt x="10287" y="752"/>
                  </a:lnTo>
                  <a:lnTo>
                    <a:pt x="10338" y="674"/>
                  </a:lnTo>
                  <a:lnTo>
                    <a:pt x="10390" y="597"/>
                  </a:lnTo>
                  <a:lnTo>
                    <a:pt x="10416" y="493"/>
                  </a:lnTo>
                  <a:lnTo>
                    <a:pt x="10442" y="415"/>
                  </a:lnTo>
                  <a:lnTo>
                    <a:pt x="10416" y="286"/>
                  </a:lnTo>
                  <a:lnTo>
                    <a:pt x="10364" y="156"/>
                  </a:lnTo>
                  <a:lnTo>
                    <a:pt x="10287" y="79"/>
                  </a:lnTo>
                  <a:lnTo>
                    <a:pt x="1020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6" name="Google Shape;12106;p76"/>
            <p:cNvSpPr/>
            <p:nvPr/>
          </p:nvSpPr>
          <p:spPr>
            <a:xfrm>
              <a:off x="4877125" y="3441075"/>
              <a:ext cx="178775" cy="33700"/>
            </a:xfrm>
            <a:custGeom>
              <a:avLst/>
              <a:gdLst/>
              <a:ahLst/>
              <a:cxnLst/>
              <a:rect l="l" t="t" r="r" b="b"/>
              <a:pathLst>
                <a:path w="7151" h="1348" extrusionOk="0">
                  <a:moveTo>
                    <a:pt x="0" y="0"/>
                  </a:moveTo>
                  <a:lnTo>
                    <a:pt x="0" y="596"/>
                  </a:lnTo>
                  <a:lnTo>
                    <a:pt x="130" y="622"/>
                  </a:lnTo>
                  <a:lnTo>
                    <a:pt x="207" y="674"/>
                  </a:lnTo>
                  <a:lnTo>
                    <a:pt x="285" y="778"/>
                  </a:lnTo>
                  <a:lnTo>
                    <a:pt x="285" y="881"/>
                  </a:lnTo>
                  <a:lnTo>
                    <a:pt x="285" y="1348"/>
                  </a:lnTo>
                  <a:lnTo>
                    <a:pt x="6866" y="1348"/>
                  </a:lnTo>
                  <a:lnTo>
                    <a:pt x="6866" y="881"/>
                  </a:lnTo>
                  <a:lnTo>
                    <a:pt x="6892" y="778"/>
                  </a:lnTo>
                  <a:lnTo>
                    <a:pt x="6970" y="674"/>
                  </a:lnTo>
                  <a:lnTo>
                    <a:pt x="7047" y="622"/>
                  </a:lnTo>
                  <a:lnTo>
                    <a:pt x="7151" y="596"/>
                  </a:lnTo>
                  <a:lnTo>
                    <a:pt x="71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07" name="Google Shape;12107;p76"/>
          <p:cNvGrpSpPr/>
          <p:nvPr/>
        </p:nvGrpSpPr>
        <p:grpSpPr>
          <a:xfrm>
            <a:off x="6347406" y="3364875"/>
            <a:ext cx="260400" cy="260400"/>
            <a:chOff x="5599325" y="3441075"/>
            <a:chExt cx="260400" cy="260400"/>
          </a:xfrm>
        </p:grpSpPr>
        <p:sp>
          <p:nvSpPr>
            <p:cNvPr id="12108" name="Google Shape;12108;p76"/>
            <p:cNvSpPr/>
            <p:nvPr/>
          </p:nvSpPr>
          <p:spPr>
            <a:xfrm>
              <a:off x="5743775" y="3518800"/>
              <a:ext cx="34350" cy="46650"/>
            </a:xfrm>
            <a:custGeom>
              <a:avLst/>
              <a:gdLst/>
              <a:ahLst/>
              <a:cxnLst/>
              <a:rect l="l" t="t" r="r" b="b"/>
              <a:pathLst>
                <a:path w="1374" h="1866" extrusionOk="0">
                  <a:moveTo>
                    <a:pt x="674" y="0"/>
                  </a:moveTo>
                  <a:lnTo>
                    <a:pt x="415" y="337"/>
                  </a:lnTo>
                  <a:lnTo>
                    <a:pt x="208" y="674"/>
                  </a:lnTo>
                  <a:lnTo>
                    <a:pt x="52" y="959"/>
                  </a:lnTo>
                  <a:lnTo>
                    <a:pt x="0" y="1063"/>
                  </a:lnTo>
                  <a:lnTo>
                    <a:pt x="0" y="1166"/>
                  </a:lnTo>
                  <a:lnTo>
                    <a:pt x="0" y="1296"/>
                  </a:lnTo>
                  <a:lnTo>
                    <a:pt x="52" y="1425"/>
                  </a:lnTo>
                  <a:lnTo>
                    <a:pt x="104" y="1555"/>
                  </a:lnTo>
                  <a:lnTo>
                    <a:pt x="208" y="1659"/>
                  </a:lnTo>
                  <a:lnTo>
                    <a:pt x="311" y="1736"/>
                  </a:lnTo>
                  <a:lnTo>
                    <a:pt x="415" y="1788"/>
                  </a:lnTo>
                  <a:lnTo>
                    <a:pt x="544" y="1840"/>
                  </a:lnTo>
                  <a:lnTo>
                    <a:pt x="674" y="1866"/>
                  </a:lnTo>
                  <a:lnTo>
                    <a:pt x="829" y="1840"/>
                  </a:lnTo>
                  <a:lnTo>
                    <a:pt x="959" y="1788"/>
                  </a:lnTo>
                  <a:lnTo>
                    <a:pt x="1062" y="1736"/>
                  </a:lnTo>
                  <a:lnTo>
                    <a:pt x="1166" y="1659"/>
                  </a:lnTo>
                  <a:lnTo>
                    <a:pt x="1244" y="1555"/>
                  </a:lnTo>
                  <a:lnTo>
                    <a:pt x="1322" y="1425"/>
                  </a:lnTo>
                  <a:lnTo>
                    <a:pt x="1347" y="1296"/>
                  </a:lnTo>
                  <a:lnTo>
                    <a:pt x="1373" y="1166"/>
                  </a:lnTo>
                  <a:lnTo>
                    <a:pt x="1347" y="1089"/>
                  </a:lnTo>
                  <a:lnTo>
                    <a:pt x="1296" y="933"/>
                  </a:lnTo>
                  <a:lnTo>
                    <a:pt x="1166" y="674"/>
                  </a:lnTo>
                  <a:lnTo>
                    <a:pt x="933" y="311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9" name="Google Shape;12109;p76"/>
            <p:cNvSpPr/>
            <p:nvPr/>
          </p:nvSpPr>
          <p:spPr>
            <a:xfrm>
              <a:off x="5702325" y="3481225"/>
              <a:ext cx="116600" cy="117275"/>
            </a:xfrm>
            <a:custGeom>
              <a:avLst/>
              <a:gdLst/>
              <a:ahLst/>
              <a:cxnLst/>
              <a:rect l="l" t="t" r="r" b="b"/>
              <a:pathLst>
                <a:path w="4664" h="4691" extrusionOk="0">
                  <a:moveTo>
                    <a:pt x="2332" y="571"/>
                  </a:moveTo>
                  <a:lnTo>
                    <a:pt x="2565" y="830"/>
                  </a:lnTo>
                  <a:lnTo>
                    <a:pt x="2746" y="1011"/>
                  </a:lnTo>
                  <a:lnTo>
                    <a:pt x="3083" y="1477"/>
                  </a:lnTo>
                  <a:lnTo>
                    <a:pt x="3316" y="1840"/>
                  </a:lnTo>
                  <a:lnTo>
                    <a:pt x="3498" y="2151"/>
                  </a:lnTo>
                  <a:lnTo>
                    <a:pt x="3601" y="2436"/>
                  </a:lnTo>
                  <a:lnTo>
                    <a:pt x="3627" y="2566"/>
                  </a:lnTo>
                  <a:lnTo>
                    <a:pt x="3627" y="2669"/>
                  </a:lnTo>
                  <a:lnTo>
                    <a:pt x="3601" y="2928"/>
                  </a:lnTo>
                  <a:lnTo>
                    <a:pt x="3524" y="3187"/>
                  </a:lnTo>
                  <a:lnTo>
                    <a:pt x="3420" y="3395"/>
                  </a:lnTo>
                  <a:lnTo>
                    <a:pt x="3265" y="3576"/>
                  </a:lnTo>
                  <a:lnTo>
                    <a:pt x="3057" y="3757"/>
                  </a:lnTo>
                  <a:lnTo>
                    <a:pt x="2850" y="3861"/>
                  </a:lnTo>
                  <a:lnTo>
                    <a:pt x="2591" y="3939"/>
                  </a:lnTo>
                  <a:lnTo>
                    <a:pt x="2332" y="3965"/>
                  </a:lnTo>
                  <a:lnTo>
                    <a:pt x="2073" y="3939"/>
                  </a:lnTo>
                  <a:lnTo>
                    <a:pt x="1840" y="3861"/>
                  </a:lnTo>
                  <a:lnTo>
                    <a:pt x="1606" y="3757"/>
                  </a:lnTo>
                  <a:lnTo>
                    <a:pt x="1425" y="3576"/>
                  </a:lnTo>
                  <a:lnTo>
                    <a:pt x="1270" y="3395"/>
                  </a:lnTo>
                  <a:lnTo>
                    <a:pt x="1140" y="3187"/>
                  </a:lnTo>
                  <a:lnTo>
                    <a:pt x="1062" y="2928"/>
                  </a:lnTo>
                  <a:lnTo>
                    <a:pt x="1036" y="2669"/>
                  </a:lnTo>
                  <a:lnTo>
                    <a:pt x="1062" y="2566"/>
                  </a:lnTo>
                  <a:lnTo>
                    <a:pt x="1088" y="2436"/>
                  </a:lnTo>
                  <a:lnTo>
                    <a:pt x="1192" y="2151"/>
                  </a:lnTo>
                  <a:lnTo>
                    <a:pt x="1347" y="1840"/>
                  </a:lnTo>
                  <a:lnTo>
                    <a:pt x="1606" y="1477"/>
                  </a:lnTo>
                  <a:lnTo>
                    <a:pt x="1943" y="1011"/>
                  </a:lnTo>
                  <a:lnTo>
                    <a:pt x="2125" y="830"/>
                  </a:lnTo>
                  <a:lnTo>
                    <a:pt x="2332" y="571"/>
                  </a:lnTo>
                  <a:close/>
                  <a:moveTo>
                    <a:pt x="2332" y="1"/>
                  </a:moveTo>
                  <a:lnTo>
                    <a:pt x="2099" y="27"/>
                  </a:lnTo>
                  <a:lnTo>
                    <a:pt x="1866" y="53"/>
                  </a:lnTo>
                  <a:lnTo>
                    <a:pt x="1658" y="104"/>
                  </a:lnTo>
                  <a:lnTo>
                    <a:pt x="1425" y="182"/>
                  </a:lnTo>
                  <a:lnTo>
                    <a:pt x="1218" y="286"/>
                  </a:lnTo>
                  <a:lnTo>
                    <a:pt x="1036" y="415"/>
                  </a:lnTo>
                  <a:lnTo>
                    <a:pt x="855" y="545"/>
                  </a:lnTo>
                  <a:lnTo>
                    <a:pt x="700" y="700"/>
                  </a:lnTo>
                  <a:lnTo>
                    <a:pt x="544" y="856"/>
                  </a:lnTo>
                  <a:lnTo>
                    <a:pt x="415" y="1037"/>
                  </a:lnTo>
                  <a:lnTo>
                    <a:pt x="285" y="1244"/>
                  </a:lnTo>
                  <a:lnTo>
                    <a:pt x="181" y="1426"/>
                  </a:lnTo>
                  <a:lnTo>
                    <a:pt x="104" y="1659"/>
                  </a:lnTo>
                  <a:lnTo>
                    <a:pt x="52" y="1866"/>
                  </a:lnTo>
                  <a:lnTo>
                    <a:pt x="26" y="2099"/>
                  </a:lnTo>
                  <a:lnTo>
                    <a:pt x="0" y="2332"/>
                  </a:lnTo>
                  <a:lnTo>
                    <a:pt x="26" y="2592"/>
                  </a:lnTo>
                  <a:lnTo>
                    <a:pt x="52" y="2825"/>
                  </a:lnTo>
                  <a:lnTo>
                    <a:pt x="104" y="3032"/>
                  </a:lnTo>
                  <a:lnTo>
                    <a:pt x="181" y="3239"/>
                  </a:lnTo>
                  <a:lnTo>
                    <a:pt x="285" y="3447"/>
                  </a:lnTo>
                  <a:lnTo>
                    <a:pt x="415" y="3654"/>
                  </a:lnTo>
                  <a:lnTo>
                    <a:pt x="544" y="3835"/>
                  </a:lnTo>
                  <a:lnTo>
                    <a:pt x="700" y="3991"/>
                  </a:lnTo>
                  <a:lnTo>
                    <a:pt x="855" y="4146"/>
                  </a:lnTo>
                  <a:lnTo>
                    <a:pt x="1036" y="4276"/>
                  </a:lnTo>
                  <a:lnTo>
                    <a:pt x="1218" y="4405"/>
                  </a:lnTo>
                  <a:lnTo>
                    <a:pt x="1425" y="4483"/>
                  </a:lnTo>
                  <a:lnTo>
                    <a:pt x="1658" y="4561"/>
                  </a:lnTo>
                  <a:lnTo>
                    <a:pt x="1866" y="4638"/>
                  </a:lnTo>
                  <a:lnTo>
                    <a:pt x="2099" y="4664"/>
                  </a:lnTo>
                  <a:lnTo>
                    <a:pt x="2332" y="4690"/>
                  </a:lnTo>
                  <a:lnTo>
                    <a:pt x="2591" y="4664"/>
                  </a:lnTo>
                  <a:lnTo>
                    <a:pt x="2798" y="4638"/>
                  </a:lnTo>
                  <a:lnTo>
                    <a:pt x="3031" y="4561"/>
                  </a:lnTo>
                  <a:lnTo>
                    <a:pt x="3239" y="4483"/>
                  </a:lnTo>
                  <a:lnTo>
                    <a:pt x="3446" y="4405"/>
                  </a:lnTo>
                  <a:lnTo>
                    <a:pt x="3653" y="4276"/>
                  </a:lnTo>
                  <a:lnTo>
                    <a:pt x="3835" y="4146"/>
                  </a:lnTo>
                  <a:lnTo>
                    <a:pt x="3990" y="3991"/>
                  </a:lnTo>
                  <a:lnTo>
                    <a:pt x="4145" y="3835"/>
                  </a:lnTo>
                  <a:lnTo>
                    <a:pt x="4275" y="3654"/>
                  </a:lnTo>
                  <a:lnTo>
                    <a:pt x="4405" y="3447"/>
                  </a:lnTo>
                  <a:lnTo>
                    <a:pt x="4482" y="3239"/>
                  </a:lnTo>
                  <a:lnTo>
                    <a:pt x="4560" y="3032"/>
                  </a:lnTo>
                  <a:lnTo>
                    <a:pt x="4638" y="2825"/>
                  </a:lnTo>
                  <a:lnTo>
                    <a:pt x="4664" y="2592"/>
                  </a:lnTo>
                  <a:lnTo>
                    <a:pt x="4664" y="2332"/>
                  </a:lnTo>
                  <a:lnTo>
                    <a:pt x="4664" y="2099"/>
                  </a:lnTo>
                  <a:lnTo>
                    <a:pt x="4638" y="1866"/>
                  </a:lnTo>
                  <a:lnTo>
                    <a:pt x="4560" y="1659"/>
                  </a:lnTo>
                  <a:lnTo>
                    <a:pt x="4482" y="1426"/>
                  </a:lnTo>
                  <a:lnTo>
                    <a:pt x="4405" y="1244"/>
                  </a:lnTo>
                  <a:lnTo>
                    <a:pt x="4275" y="1037"/>
                  </a:lnTo>
                  <a:lnTo>
                    <a:pt x="4145" y="856"/>
                  </a:lnTo>
                  <a:lnTo>
                    <a:pt x="3990" y="700"/>
                  </a:lnTo>
                  <a:lnTo>
                    <a:pt x="3835" y="545"/>
                  </a:lnTo>
                  <a:lnTo>
                    <a:pt x="3653" y="415"/>
                  </a:lnTo>
                  <a:lnTo>
                    <a:pt x="3446" y="286"/>
                  </a:lnTo>
                  <a:lnTo>
                    <a:pt x="3239" y="182"/>
                  </a:lnTo>
                  <a:lnTo>
                    <a:pt x="3031" y="104"/>
                  </a:lnTo>
                  <a:lnTo>
                    <a:pt x="2798" y="53"/>
                  </a:lnTo>
                  <a:lnTo>
                    <a:pt x="2591" y="27"/>
                  </a:lnTo>
                  <a:lnTo>
                    <a:pt x="233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0" name="Google Shape;12110;p76"/>
            <p:cNvSpPr/>
            <p:nvPr/>
          </p:nvSpPr>
          <p:spPr>
            <a:xfrm>
              <a:off x="5599325" y="3441075"/>
              <a:ext cx="260400" cy="260400"/>
            </a:xfrm>
            <a:custGeom>
              <a:avLst/>
              <a:gdLst/>
              <a:ahLst/>
              <a:cxnLst/>
              <a:rect l="l" t="t" r="r" b="b"/>
              <a:pathLst>
                <a:path w="10416" h="10416" extrusionOk="0">
                  <a:moveTo>
                    <a:pt x="6763" y="1011"/>
                  </a:moveTo>
                  <a:lnTo>
                    <a:pt x="7048" y="1063"/>
                  </a:lnTo>
                  <a:lnTo>
                    <a:pt x="7333" y="1140"/>
                  </a:lnTo>
                  <a:lnTo>
                    <a:pt x="7618" y="1244"/>
                  </a:lnTo>
                  <a:lnTo>
                    <a:pt x="7851" y="1348"/>
                  </a:lnTo>
                  <a:lnTo>
                    <a:pt x="8110" y="1503"/>
                  </a:lnTo>
                  <a:lnTo>
                    <a:pt x="8343" y="1684"/>
                  </a:lnTo>
                  <a:lnTo>
                    <a:pt x="8550" y="1866"/>
                  </a:lnTo>
                  <a:lnTo>
                    <a:pt x="8732" y="2073"/>
                  </a:lnTo>
                  <a:lnTo>
                    <a:pt x="8913" y="2306"/>
                  </a:lnTo>
                  <a:lnTo>
                    <a:pt x="9043" y="2539"/>
                  </a:lnTo>
                  <a:lnTo>
                    <a:pt x="9172" y="2798"/>
                  </a:lnTo>
                  <a:lnTo>
                    <a:pt x="9276" y="3083"/>
                  </a:lnTo>
                  <a:lnTo>
                    <a:pt x="9354" y="3368"/>
                  </a:lnTo>
                  <a:lnTo>
                    <a:pt x="9380" y="3653"/>
                  </a:lnTo>
                  <a:lnTo>
                    <a:pt x="9405" y="3938"/>
                  </a:lnTo>
                  <a:lnTo>
                    <a:pt x="9380" y="4249"/>
                  </a:lnTo>
                  <a:lnTo>
                    <a:pt x="9354" y="4534"/>
                  </a:lnTo>
                  <a:lnTo>
                    <a:pt x="9276" y="4819"/>
                  </a:lnTo>
                  <a:lnTo>
                    <a:pt x="9172" y="5104"/>
                  </a:lnTo>
                  <a:lnTo>
                    <a:pt x="9043" y="5363"/>
                  </a:lnTo>
                  <a:lnTo>
                    <a:pt x="8913" y="5597"/>
                  </a:lnTo>
                  <a:lnTo>
                    <a:pt x="8732" y="5830"/>
                  </a:lnTo>
                  <a:lnTo>
                    <a:pt x="8550" y="6037"/>
                  </a:lnTo>
                  <a:lnTo>
                    <a:pt x="8343" y="6218"/>
                  </a:lnTo>
                  <a:lnTo>
                    <a:pt x="8110" y="6400"/>
                  </a:lnTo>
                  <a:lnTo>
                    <a:pt x="7851" y="6529"/>
                  </a:lnTo>
                  <a:lnTo>
                    <a:pt x="7618" y="6659"/>
                  </a:lnTo>
                  <a:lnTo>
                    <a:pt x="7333" y="6763"/>
                  </a:lnTo>
                  <a:lnTo>
                    <a:pt x="7048" y="6840"/>
                  </a:lnTo>
                  <a:lnTo>
                    <a:pt x="6763" y="6866"/>
                  </a:lnTo>
                  <a:lnTo>
                    <a:pt x="6452" y="6892"/>
                  </a:lnTo>
                  <a:lnTo>
                    <a:pt x="6167" y="6866"/>
                  </a:lnTo>
                  <a:lnTo>
                    <a:pt x="5856" y="6840"/>
                  </a:lnTo>
                  <a:lnTo>
                    <a:pt x="5597" y="6763"/>
                  </a:lnTo>
                  <a:lnTo>
                    <a:pt x="5312" y="6659"/>
                  </a:lnTo>
                  <a:lnTo>
                    <a:pt x="5053" y="6529"/>
                  </a:lnTo>
                  <a:lnTo>
                    <a:pt x="4820" y="6400"/>
                  </a:lnTo>
                  <a:lnTo>
                    <a:pt x="4586" y="6218"/>
                  </a:lnTo>
                  <a:lnTo>
                    <a:pt x="4379" y="6037"/>
                  </a:lnTo>
                  <a:lnTo>
                    <a:pt x="4198" y="5830"/>
                  </a:lnTo>
                  <a:lnTo>
                    <a:pt x="4016" y="5597"/>
                  </a:lnTo>
                  <a:lnTo>
                    <a:pt x="3861" y="5363"/>
                  </a:lnTo>
                  <a:lnTo>
                    <a:pt x="3757" y="5104"/>
                  </a:lnTo>
                  <a:lnTo>
                    <a:pt x="3654" y="4819"/>
                  </a:lnTo>
                  <a:lnTo>
                    <a:pt x="3576" y="4534"/>
                  </a:lnTo>
                  <a:lnTo>
                    <a:pt x="3524" y="4249"/>
                  </a:lnTo>
                  <a:lnTo>
                    <a:pt x="3524" y="3938"/>
                  </a:lnTo>
                  <a:lnTo>
                    <a:pt x="3524" y="3653"/>
                  </a:lnTo>
                  <a:lnTo>
                    <a:pt x="3576" y="3368"/>
                  </a:lnTo>
                  <a:lnTo>
                    <a:pt x="3654" y="3083"/>
                  </a:lnTo>
                  <a:lnTo>
                    <a:pt x="3757" y="2798"/>
                  </a:lnTo>
                  <a:lnTo>
                    <a:pt x="3861" y="2539"/>
                  </a:lnTo>
                  <a:lnTo>
                    <a:pt x="4016" y="2306"/>
                  </a:lnTo>
                  <a:lnTo>
                    <a:pt x="4198" y="2073"/>
                  </a:lnTo>
                  <a:lnTo>
                    <a:pt x="4379" y="1866"/>
                  </a:lnTo>
                  <a:lnTo>
                    <a:pt x="4586" y="1684"/>
                  </a:lnTo>
                  <a:lnTo>
                    <a:pt x="4820" y="1503"/>
                  </a:lnTo>
                  <a:lnTo>
                    <a:pt x="5053" y="1348"/>
                  </a:lnTo>
                  <a:lnTo>
                    <a:pt x="5312" y="1244"/>
                  </a:lnTo>
                  <a:lnTo>
                    <a:pt x="5597" y="1140"/>
                  </a:lnTo>
                  <a:lnTo>
                    <a:pt x="5856" y="1063"/>
                  </a:lnTo>
                  <a:lnTo>
                    <a:pt x="6167" y="1011"/>
                  </a:lnTo>
                  <a:close/>
                  <a:moveTo>
                    <a:pt x="6063" y="0"/>
                  </a:moveTo>
                  <a:lnTo>
                    <a:pt x="5675" y="78"/>
                  </a:lnTo>
                  <a:lnTo>
                    <a:pt x="5286" y="156"/>
                  </a:lnTo>
                  <a:lnTo>
                    <a:pt x="4923" y="311"/>
                  </a:lnTo>
                  <a:lnTo>
                    <a:pt x="4561" y="467"/>
                  </a:lnTo>
                  <a:lnTo>
                    <a:pt x="4250" y="674"/>
                  </a:lnTo>
                  <a:lnTo>
                    <a:pt x="3939" y="881"/>
                  </a:lnTo>
                  <a:lnTo>
                    <a:pt x="3654" y="1140"/>
                  </a:lnTo>
                  <a:lnTo>
                    <a:pt x="3395" y="1425"/>
                  </a:lnTo>
                  <a:lnTo>
                    <a:pt x="3187" y="1736"/>
                  </a:lnTo>
                  <a:lnTo>
                    <a:pt x="2980" y="2073"/>
                  </a:lnTo>
                  <a:lnTo>
                    <a:pt x="2825" y="2410"/>
                  </a:lnTo>
                  <a:lnTo>
                    <a:pt x="2669" y="2773"/>
                  </a:lnTo>
                  <a:lnTo>
                    <a:pt x="2591" y="3161"/>
                  </a:lnTo>
                  <a:lnTo>
                    <a:pt x="2514" y="3550"/>
                  </a:lnTo>
                  <a:lnTo>
                    <a:pt x="2488" y="3938"/>
                  </a:lnTo>
                  <a:lnTo>
                    <a:pt x="2514" y="4301"/>
                  </a:lnTo>
                  <a:lnTo>
                    <a:pt x="2566" y="4664"/>
                  </a:lnTo>
                  <a:lnTo>
                    <a:pt x="2643" y="5027"/>
                  </a:lnTo>
                  <a:lnTo>
                    <a:pt x="2747" y="5338"/>
                  </a:lnTo>
                  <a:lnTo>
                    <a:pt x="2902" y="5674"/>
                  </a:lnTo>
                  <a:lnTo>
                    <a:pt x="3058" y="5959"/>
                  </a:lnTo>
                  <a:lnTo>
                    <a:pt x="3239" y="6244"/>
                  </a:lnTo>
                  <a:lnTo>
                    <a:pt x="3446" y="6529"/>
                  </a:lnTo>
                  <a:lnTo>
                    <a:pt x="2721" y="7255"/>
                  </a:lnTo>
                  <a:lnTo>
                    <a:pt x="2151" y="6659"/>
                  </a:lnTo>
                  <a:lnTo>
                    <a:pt x="1711" y="7099"/>
                  </a:lnTo>
                  <a:lnTo>
                    <a:pt x="2047" y="7436"/>
                  </a:lnTo>
                  <a:lnTo>
                    <a:pt x="1" y="9483"/>
                  </a:lnTo>
                  <a:lnTo>
                    <a:pt x="933" y="10416"/>
                  </a:lnTo>
                  <a:lnTo>
                    <a:pt x="2980" y="8369"/>
                  </a:lnTo>
                  <a:lnTo>
                    <a:pt x="3317" y="8706"/>
                  </a:lnTo>
                  <a:lnTo>
                    <a:pt x="3731" y="8265"/>
                  </a:lnTo>
                  <a:lnTo>
                    <a:pt x="3161" y="7669"/>
                  </a:lnTo>
                  <a:lnTo>
                    <a:pt x="3887" y="6944"/>
                  </a:lnTo>
                  <a:lnTo>
                    <a:pt x="4146" y="7177"/>
                  </a:lnTo>
                  <a:lnTo>
                    <a:pt x="4431" y="7358"/>
                  </a:lnTo>
                  <a:lnTo>
                    <a:pt x="4742" y="7514"/>
                  </a:lnTo>
                  <a:lnTo>
                    <a:pt x="5053" y="7643"/>
                  </a:lnTo>
                  <a:lnTo>
                    <a:pt x="5390" y="7773"/>
                  </a:lnTo>
                  <a:lnTo>
                    <a:pt x="5752" y="7851"/>
                  </a:lnTo>
                  <a:lnTo>
                    <a:pt x="6089" y="7903"/>
                  </a:lnTo>
                  <a:lnTo>
                    <a:pt x="6452" y="7903"/>
                  </a:lnTo>
                  <a:lnTo>
                    <a:pt x="6866" y="7877"/>
                  </a:lnTo>
                  <a:lnTo>
                    <a:pt x="7255" y="7825"/>
                  </a:lnTo>
                  <a:lnTo>
                    <a:pt x="7644" y="7721"/>
                  </a:lnTo>
                  <a:lnTo>
                    <a:pt x="8006" y="7592"/>
                  </a:lnTo>
                  <a:lnTo>
                    <a:pt x="8343" y="7436"/>
                  </a:lnTo>
                  <a:lnTo>
                    <a:pt x="8680" y="7229"/>
                  </a:lnTo>
                  <a:lnTo>
                    <a:pt x="8991" y="6996"/>
                  </a:lnTo>
                  <a:lnTo>
                    <a:pt x="9250" y="6737"/>
                  </a:lnTo>
                  <a:lnTo>
                    <a:pt x="9509" y="6478"/>
                  </a:lnTo>
                  <a:lnTo>
                    <a:pt x="9742" y="6167"/>
                  </a:lnTo>
                  <a:lnTo>
                    <a:pt x="9950" y="5830"/>
                  </a:lnTo>
                  <a:lnTo>
                    <a:pt x="10105" y="5493"/>
                  </a:lnTo>
                  <a:lnTo>
                    <a:pt x="10235" y="5130"/>
                  </a:lnTo>
                  <a:lnTo>
                    <a:pt x="10338" y="4742"/>
                  </a:lnTo>
                  <a:lnTo>
                    <a:pt x="10390" y="4353"/>
                  </a:lnTo>
                  <a:lnTo>
                    <a:pt x="10416" y="3938"/>
                  </a:lnTo>
                  <a:lnTo>
                    <a:pt x="10390" y="3550"/>
                  </a:lnTo>
                  <a:lnTo>
                    <a:pt x="10338" y="3161"/>
                  </a:lnTo>
                  <a:lnTo>
                    <a:pt x="10235" y="2773"/>
                  </a:lnTo>
                  <a:lnTo>
                    <a:pt x="10105" y="2410"/>
                  </a:lnTo>
                  <a:lnTo>
                    <a:pt x="9950" y="2073"/>
                  </a:lnTo>
                  <a:lnTo>
                    <a:pt x="9742" y="1736"/>
                  </a:lnTo>
                  <a:lnTo>
                    <a:pt x="9509" y="1425"/>
                  </a:lnTo>
                  <a:lnTo>
                    <a:pt x="9250" y="1140"/>
                  </a:lnTo>
                  <a:lnTo>
                    <a:pt x="8991" y="881"/>
                  </a:lnTo>
                  <a:lnTo>
                    <a:pt x="8680" y="674"/>
                  </a:lnTo>
                  <a:lnTo>
                    <a:pt x="8343" y="467"/>
                  </a:lnTo>
                  <a:lnTo>
                    <a:pt x="8006" y="311"/>
                  </a:lnTo>
                  <a:lnTo>
                    <a:pt x="7644" y="156"/>
                  </a:lnTo>
                  <a:lnTo>
                    <a:pt x="7255" y="78"/>
                  </a:lnTo>
                  <a:lnTo>
                    <a:pt x="686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11" name="Google Shape;12111;p76"/>
          <p:cNvGrpSpPr/>
          <p:nvPr/>
        </p:nvGrpSpPr>
        <p:grpSpPr>
          <a:xfrm>
            <a:off x="7115931" y="3364875"/>
            <a:ext cx="260400" cy="260400"/>
            <a:chOff x="6362350" y="3441075"/>
            <a:chExt cx="260400" cy="260400"/>
          </a:xfrm>
        </p:grpSpPr>
        <p:sp>
          <p:nvSpPr>
            <p:cNvPr id="12112" name="Google Shape;12112;p76"/>
            <p:cNvSpPr/>
            <p:nvPr/>
          </p:nvSpPr>
          <p:spPr>
            <a:xfrm>
              <a:off x="6519750" y="3441075"/>
              <a:ext cx="75800" cy="89400"/>
            </a:xfrm>
            <a:custGeom>
              <a:avLst/>
              <a:gdLst/>
              <a:ahLst/>
              <a:cxnLst/>
              <a:rect l="l" t="t" r="r" b="b"/>
              <a:pathLst>
                <a:path w="3032" h="3576" extrusionOk="0">
                  <a:moveTo>
                    <a:pt x="1529" y="0"/>
                  </a:moveTo>
                  <a:lnTo>
                    <a:pt x="0" y="1503"/>
                  </a:lnTo>
                  <a:lnTo>
                    <a:pt x="0" y="1944"/>
                  </a:lnTo>
                  <a:lnTo>
                    <a:pt x="855" y="1944"/>
                  </a:lnTo>
                  <a:lnTo>
                    <a:pt x="855" y="3576"/>
                  </a:lnTo>
                  <a:lnTo>
                    <a:pt x="2177" y="3576"/>
                  </a:lnTo>
                  <a:lnTo>
                    <a:pt x="2177" y="1944"/>
                  </a:lnTo>
                  <a:lnTo>
                    <a:pt x="3032" y="1944"/>
                  </a:lnTo>
                  <a:lnTo>
                    <a:pt x="3032" y="1503"/>
                  </a:lnTo>
                  <a:lnTo>
                    <a:pt x="15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3" name="Google Shape;12113;p76"/>
            <p:cNvSpPr/>
            <p:nvPr/>
          </p:nvSpPr>
          <p:spPr>
            <a:xfrm>
              <a:off x="6362350" y="3509725"/>
              <a:ext cx="156125" cy="157425"/>
            </a:xfrm>
            <a:custGeom>
              <a:avLst/>
              <a:gdLst/>
              <a:ahLst/>
              <a:cxnLst/>
              <a:rect l="l" t="t" r="r" b="b"/>
              <a:pathLst>
                <a:path w="6245" h="6297" extrusionOk="0">
                  <a:moveTo>
                    <a:pt x="3135" y="1296"/>
                  </a:moveTo>
                  <a:lnTo>
                    <a:pt x="3368" y="1555"/>
                  </a:lnTo>
                  <a:lnTo>
                    <a:pt x="3524" y="1762"/>
                  </a:lnTo>
                  <a:lnTo>
                    <a:pt x="3887" y="2229"/>
                  </a:lnTo>
                  <a:lnTo>
                    <a:pt x="4146" y="2617"/>
                  </a:lnTo>
                  <a:lnTo>
                    <a:pt x="4327" y="2954"/>
                  </a:lnTo>
                  <a:lnTo>
                    <a:pt x="4431" y="3239"/>
                  </a:lnTo>
                  <a:lnTo>
                    <a:pt x="4457" y="3369"/>
                  </a:lnTo>
                  <a:lnTo>
                    <a:pt x="4457" y="3498"/>
                  </a:lnTo>
                  <a:lnTo>
                    <a:pt x="4431" y="3757"/>
                  </a:lnTo>
                  <a:lnTo>
                    <a:pt x="4353" y="4017"/>
                  </a:lnTo>
                  <a:lnTo>
                    <a:pt x="4249" y="4250"/>
                  </a:lnTo>
                  <a:lnTo>
                    <a:pt x="4068" y="4431"/>
                  </a:lnTo>
                  <a:lnTo>
                    <a:pt x="3887" y="4612"/>
                  </a:lnTo>
                  <a:lnTo>
                    <a:pt x="3653" y="4716"/>
                  </a:lnTo>
                  <a:lnTo>
                    <a:pt x="3394" y="4794"/>
                  </a:lnTo>
                  <a:lnTo>
                    <a:pt x="3135" y="4820"/>
                  </a:lnTo>
                  <a:lnTo>
                    <a:pt x="2850" y="4794"/>
                  </a:lnTo>
                  <a:lnTo>
                    <a:pt x="2617" y="4716"/>
                  </a:lnTo>
                  <a:lnTo>
                    <a:pt x="2384" y="4612"/>
                  </a:lnTo>
                  <a:lnTo>
                    <a:pt x="2177" y="4431"/>
                  </a:lnTo>
                  <a:lnTo>
                    <a:pt x="2021" y="4250"/>
                  </a:lnTo>
                  <a:lnTo>
                    <a:pt x="1892" y="4017"/>
                  </a:lnTo>
                  <a:lnTo>
                    <a:pt x="1814" y="3757"/>
                  </a:lnTo>
                  <a:lnTo>
                    <a:pt x="1788" y="3498"/>
                  </a:lnTo>
                  <a:lnTo>
                    <a:pt x="1788" y="3369"/>
                  </a:lnTo>
                  <a:lnTo>
                    <a:pt x="1814" y="3239"/>
                  </a:lnTo>
                  <a:lnTo>
                    <a:pt x="1943" y="2954"/>
                  </a:lnTo>
                  <a:lnTo>
                    <a:pt x="2125" y="2617"/>
                  </a:lnTo>
                  <a:lnTo>
                    <a:pt x="2358" y="2229"/>
                  </a:lnTo>
                  <a:lnTo>
                    <a:pt x="2721" y="1762"/>
                  </a:lnTo>
                  <a:lnTo>
                    <a:pt x="2902" y="1555"/>
                  </a:lnTo>
                  <a:lnTo>
                    <a:pt x="3135" y="1296"/>
                  </a:lnTo>
                  <a:close/>
                  <a:moveTo>
                    <a:pt x="3135" y="1"/>
                  </a:moveTo>
                  <a:lnTo>
                    <a:pt x="2798" y="27"/>
                  </a:lnTo>
                  <a:lnTo>
                    <a:pt x="2488" y="78"/>
                  </a:lnTo>
                  <a:lnTo>
                    <a:pt x="2203" y="156"/>
                  </a:lnTo>
                  <a:lnTo>
                    <a:pt x="1918" y="260"/>
                  </a:lnTo>
                  <a:lnTo>
                    <a:pt x="1633" y="389"/>
                  </a:lnTo>
                  <a:lnTo>
                    <a:pt x="1373" y="545"/>
                  </a:lnTo>
                  <a:lnTo>
                    <a:pt x="1140" y="726"/>
                  </a:lnTo>
                  <a:lnTo>
                    <a:pt x="907" y="933"/>
                  </a:lnTo>
                  <a:lnTo>
                    <a:pt x="700" y="1141"/>
                  </a:lnTo>
                  <a:lnTo>
                    <a:pt x="518" y="1400"/>
                  </a:lnTo>
                  <a:lnTo>
                    <a:pt x="363" y="1659"/>
                  </a:lnTo>
                  <a:lnTo>
                    <a:pt x="233" y="1918"/>
                  </a:lnTo>
                  <a:lnTo>
                    <a:pt x="130" y="2203"/>
                  </a:lnTo>
                  <a:lnTo>
                    <a:pt x="52" y="2514"/>
                  </a:lnTo>
                  <a:lnTo>
                    <a:pt x="0" y="2825"/>
                  </a:lnTo>
                  <a:lnTo>
                    <a:pt x="0" y="3136"/>
                  </a:lnTo>
                  <a:lnTo>
                    <a:pt x="0" y="3472"/>
                  </a:lnTo>
                  <a:lnTo>
                    <a:pt x="52" y="3783"/>
                  </a:lnTo>
                  <a:lnTo>
                    <a:pt x="130" y="4068"/>
                  </a:lnTo>
                  <a:lnTo>
                    <a:pt x="233" y="4379"/>
                  </a:lnTo>
                  <a:lnTo>
                    <a:pt x="363" y="4638"/>
                  </a:lnTo>
                  <a:lnTo>
                    <a:pt x="518" y="4897"/>
                  </a:lnTo>
                  <a:lnTo>
                    <a:pt x="700" y="5131"/>
                  </a:lnTo>
                  <a:lnTo>
                    <a:pt x="907" y="5364"/>
                  </a:lnTo>
                  <a:lnTo>
                    <a:pt x="1140" y="5571"/>
                  </a:lnTo>
                  <a:lnTo>
                    <a:pt x="1373" y="5752"/>
                  </a:lnTo>
                  <a:lnTo>
                    <a:pt x="1633" y="5908"/>
                  </a:lnTo>
                  <a:lnTo>
                    <a:pt x="1918" y="6037"/>
                  </a:lnTo>
                  <a:lnTo>
                    <a:pt x="2203" y="6141"/>
                  </a:lnTo>
                  <a:lnTo>
                    <a:pt x="2488" y="6219"/>
                  </a:lnTo>
                  <a:lnTo>
                    <a:pt x="2798" y="6271"/>
                  </a:lnTo>
                  <a:lnTo>
                    <a:pt x="3135" y="6297"/>
                  </a:lnTo>
                  <a:lnTo>
                    <a:pt x="3368" y="6271"/>
                  </a:lnTo>
                  <a:lnTo>
                    <a:pt x="3628" y="6245"/>
                  </a:lnTo>
                  <a:lnTo>
                    <a:pt x="3861" y="6193"/>
                  </a:lnTo>
                  <a:lnTo>
                    <a:pt x="4094" y="6141"/>
                  </a:lnTo>
                  <a:lnTo>
                    <a:pt x="4327" y="6063"/>
                  </a:lnTo>
                  <a:lnTo>
                    <a:pt x="4534" y="5960"/>
                  </a:lnTo>
                  <a:lnTo>
                    <a:pt x="4742" y="5856"/>
                  </a:lnTo>
                  <a:lnTo>
                    <a:pt x="4923" y="5727"/>
                  </a:lnTo>
                  <a:lnTo>
                    <a:pt x="4897" y="5467"/>
                  </a:lnTo>
                  <a:lnTo>
                    <a:pt x="4897" y="5208"/>
                  </a:lnTo>
                  <a:lnTo>
                    <a:pt x="4923" y="4820"/>
                  </a:lnTo>
                  <a:lnTo>
                    <a:pt x="5001" y="4457"/>
                  </a:lnTo>
                  <a:lnTo>
                    <a:pt x="5104" y="4094"/>
                  </a:lnTo>
                  <a:lnTo>
                    <a:pt x="5260" y="3757"/>
                  </a:lnTo>
                  <a:lnTo>
                    <a:pt x="5467" y="3447"/>
                  </a:lnTo>
                  <a:lnTo>
                    <a:pt x="5674" y="3162"/>
                  </a:lnTo>
                  <a:lnTo>
                    <a:pt x="5959" y="2902"/>
                  </a:lnTo>
                  <a:lnTo>
                    <a:pt x="6244" y="2669"/>
                  </a:lnTo>
                  <a:lnTo>
                    <a:pt x="6193" y="2410"/>
                  </a:lnTo>
                  <a:lnTo>
                    <a:pt x="6115" y="2125"/>
                  </a:lnTo>
                  <a:lnTo>
                    <a:pt x="6011" y="1866"/>
                  </a:lnTo>
                  <a:lnTo>
                    <a:pt x="5882" y="1633"/>
                  </a:lnTo>
                  <a:lnTo>
                    <a:pt x="5726" y="1400"/>
                  </a:lnTo>
                  <a:lnTo>
                    <a:pt x="5571" y="1167"/>
                  </a:lnTo>
                  <a:lnTo>
                    <a:pt x="5389" y="959"/>
                  </a:lnTo>
                  <a:lnTo>
                    <a:pt x="5182" y="778"/>
                  </a:lnTo>
                  <a:lnTo>
                    <a:pt x="4975" y="597"/>
                  </a:lnTo>
                  <a:lnTo>
                    <a:pt x="4742" y="441"/>
                  </a:lnTo>
                  <a:lnTo>
                    <a:pt x="4508" y="312"/>
                  </a:lnTo>
                  <a:lnTo>
                    <a:pt x="4249" y="208"/>
                  </a:lnTo>
                  <a:lnTo>
                    <a:pt x="3990" y="130"/>
                  </a:lnTo>
                  <a:lnTo>
                    <a:pt x="3705" y="52"/>
                  </a:lnTo>
                  <a:lnTo>
                    <a:pt x="3420" y="27"/>
                  </a:lnTo>
                  <a:lnTo>
                    <a:pt x="313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4" name="Google Shape;12114;p76"/>
            <p:cNvSpPr/>
            <p:nvPr/>
          </p:nvSpPr>
          <p:spPr>
            <a:xfrm>
              <a:off x="6422575" y="3565425"/>
              <a:ext cx="36300" cy="49900"/>
            </a:xfrm>
            <a:custGeom>
              <a:avLst/>
              <a:gdLst/>
              <a:ahLst/>
              <a:cxnLst/>
              <a:rect l="l" t="t" r="r" b="b"/>
              <a:pathLst>
                <a:path w="1452" h="1996" extrusionOk="0">
                  <a:moveTo>
                    <a:pt x="726" y="1"/>
                  </a:moveTo>
                  <a:lnTo>
                    <a:pt x="467" y="364"/>
                  </a:lnTo>
                  <a:lnTo>
                    <a:pt x="234" y="700"/>
                  </a:lnTo>
                  <a:lnTo>
                    <a:pt x="53" y="1011"/>
                  </a:lnTo>
                  <a:lnTo>
                    <a:pt x="1" y="1141"/>
                  </a:lnTo>
                  <a:lnTo>
                    <a:pt x="1" y="1270"/>
                  </a:lnTo>
                  <a:lnTo>
                    <a:pt x="1" y="1400"/>
                  </a:lnTo>
                  <a:lnTo>
                    <a:pt x="53" y="1555"/>
                  </a:lnTo>
                  <a:lnTo>
                    <a:pt x="104" y="1659"/>
                  </a:lnTo>
                  <a:lnTo>
                    <a:pt x="208" y="1789"/>
                  </a:lnTo>
                  <a:lnTo>
                    <a:pt x="312" y="1866"/>
                  </a:lnTo>
                  <a:lnTo>
                    <a:pt x="441" y="1944"/>
                  </a:lnTo>
                  <a:lnTo>
                    <a:pt x="571" y="1970"/>
                  </a:lnTo>
                  <a:lnTo>
                    <a:pt x="726" y="1996"/>
                  </a:lnTo>
                  <a:lnTo>
                    <a:pt x="856" y="1970"/>
                  </a:lnTo>
                  <a:lnTo>
                    <a:pt x="1011" y="1944"/>
                  </a:lnTo>
                  <a:lnTo>
                    <a:pt x="1141" y="1866"/>
                  </a:lnTo>
                  <a:lnTo>
                    <a:pt x="1244" y="1789"/>
                  </a:lnTo>
                  <a:lnTo>
                    <a:pt x="1322" y="1659"/>
                  </a:lnTo>
                  <a:lnTo>
                    <a:pt x="1400" y="1555"/>
                  </a:lnTo>
                  <a:lnTo>
                    <a:pt x="1426" y="1400"/>
                  </a:lnTo>
                  <a:lnTo>
                    <a:pt x="1452" y="1270"/>
                  </a:lnTo>
                  <a:lnTo>
                    <a:pt x="1426" y="1141"/>
                  </a:lnTo>
                  <a:lnTo>
                    <a:pt x="1374" y="1011"/>
                  </a:lnTo>
                  <a:lnTo>
                    <a:pt x="1219" y="700"/>
                  </a:lnTo>
                  <a:lnTo>
                    <a:pt x="985" y="364"/>
                  </a:lnTo>
                  <a:lnTo>
                    <a:pt x="7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5" name="Google Shape;12115;p76"/>
            <p:cNvSpPr/>
            <p:nvPr/>
          </p:nvSpPr>
          <p:spPr>
            <a:xfrm>
              <a:off x="6499650" y="3579025"/>
              <a:ext cx="123100" cy="122450"/>
            </a:xfrm>
            <a:custGeom>
              <a:avLst/>
              <a:gdLst/>
              <a:ahLst/>
              <a:cxnLst/>
              <a:rect l="l" t="t" r="r" b="b"/>
              <a:pathLst>
                <a:path w="4924" h="4898" extrusionOk="0">
                  <a:moveTo>
                    <a:pt x="2773" y="364"/>
                  </a:moveTo>
                  <a:lnTo>
                    <a:pt x="2773" y="830"/>
                  </a:lnTo>
                  <a:lnTo>
                    <a:pt x="2929" y="882"/>
                  </a:lnTo>
                  <a:lnTo>
                    <a:pt x="3084" y="934"/>
                  </a:lnTo>
                  <a:lnTo>
                    <a:pt x="3240" y="1037"/>
                  </a:lnTo>
                  <a:lnTo>
                    <a:pt x="3369" y="1141"/>
                  </a:lnTo>
                  <a:lnTo>
                    <a:pt x="3473" y="1296"/>
                  </a:lnTo>
                  <a:lnTo>
                    <a:pt x="3525" y="1452"/>
                  </a:lnTo>
                  <a:lnTo>
                    <a:pt x="3576" y="1607"/>
                  </a:lnTo>
                  <a:lnTo>
                    <a:pt x="3602" y="1789"/>
                  </a:lnTo>
                  <a:lnTo>
                    <a:pt x="2981" y="1789"/>
                  </a:lnTo>
                  <a:lnTo>
                    <a:pt x="2955" y="1659"/>
                  </a:lnTo>
                  <a:lnTo>
                    <a:pt x="2877" y="1530"/>
                  </a:lnTo>
                  <a:lnTo>
                    <a:pt x="2773" y="1452"/>
                  </a:lnTo>
                  <a:lnTo>
                    <a:pt x="2644" y="1426"/>
                  </a:lnTo>
                  <a:lnTo>
                    <a:pt x="2281" y="1426"/>
                  </a:lnTo>
                  <a:lnTo>
                    <a:pt x="2151" y="1452"/>
                  </a:lnTo>
                  <a:lnTo>
                    <a:pt x="2048" y="1530"/>
                  </a:lnTo>
                  <a:lnTo>
                    <a:pt x="1970" y="1659"/>
                  </a:lnTo>
                  <a:lnTo>
                    <a:pt x="1944" y="1789"/>
                  </a:lnTo>
                  <a:lnTo>
                    <a:pt x="1970" y="1918"/>
                  </a:lnTo>
                  <a:lnTo>
                    <a:pt x="2048" y="2022"/>
                  </a:lnTo>
                  <a:lnTo>
                    <a:pt x="2151" y="2100"/>
                  </a:lnTo>
                  <a:lnTo>
                    <a:pt x="2281" y="2125"/>
                  </a:lnTo>
                  <a:lnTo>
                    <a:pt x="2644" y="2125"/>
                  </a:lnTo>
                  <a:lnTo>
                    <a:pt x="2851" y="2151"/>
                  </a:lnTo>
                  <a:lnTo>
                    <a:pt x="3006" y="2203"/>
                  </a:lnTo>
                  <a:lnTo>
                    <a:pt x="3188" y="2307"/>
                  </a:lnTo>
                  <a:lnTo>
                    <a:pt x="3317" y="2410"/>
                  </a:lnTo>
                  <a:lnTo>
                    <a:pt x="3447" y="2566"/>
                  </a:lnTo>
                  <a:lnTo>
                    <a:pt x="3525" y="2721"/>
                  </a:lnTo>
                  <a:lnTo>
                    <a:pt x="3576" y="2903"/>
                  </a:lnTo>
                  <a:lnTo>
                    <a:pt x="3602" y="3110"/>
                  </a:lnTo>
                  <a:lnTo>
                    <a:pt x="3602" y="3265"/>
                  </a:lnTo>
                  <a:lnTo>
                    <a:pt x="3551" y="3447"/>
                  </a:lnTo>
                  <a:lnTo>
                    <a:pt x="3473" y="3602"/>
                  </a:lnTo>
                  <a:lnTo>
                    <a:pt x="3369" y="3732"/>
                  </a:lnTo>
                  <a:lnTo>
                    <a:pt x="3240" y="3861"/>
                  </a:lnTo>
                  <a:lnTo>
                    <a:pt x="3110" y="3939"/>
                  </a:lnTo>
                  <a:lnTo>
                    <a:pt x="2929" y="4017"/>
                  </a:lnTo>
                  <a:lnTo>
                    <a:pt x="2773" y="4043"/>
                  </a:lnTo>
                  <a:lnTo>
                    <a:pt x="2773" y="4509"/>
                  </a:lnTo>
                  <a:lnTo>
                    <a:pt x="2151" y="4509"/>
                  </a:lnTo>
                  <a:lnTo>
                    <a:pt x="2151" y="4043"/>
                  </a:lnTo>
                  <a:lnTo>
                    <a:pt x="1996" y="4017"/>
                  </a:lnTo>
                  <a:lnTo>
                    <a:pt x="1841" y="3939"/>
                  </a:lnTo>
                  <a:lnTo>
                    <a:pt x="1685" y="3861"/>
                  </a:lnTo>
                  <a:lnTo>
                    <a:pt x="1556" y="3732"/>
                  </a:lnTo>
                  <a:lnTo>
                    <a:pt x="1478" y="3602"/>
                  </a:lnTo>
                  <a:lnTo>
                    <a:pt x="1400" y="3447"/>
                  </a:lnTo>
                  <a:lnTo>
                    <a:pt x="1348" y="3291"/>
                  </a:lnTo>
                  <a:lnTo>
                    <a:pt x="1322" y="3110"/>
                  </a:lnTo>
                  <a:lnTo>
                    <a:pt x="1944" y="3110"/>
                  </a:lnTo>
                  <a:lnTo>
                    <a:pt x="1970" y="3240"/>
                  </a:lnTo>
                  <a:lnTo>
                    <a:pt x="2048" y="3343"/>
                  </a:lnTo>
                  <a:lnTo>
                    <a:pt x="2151" y="3421"/>
                  </a:lnTo>
                  <a:lnTo>
                    <a:pt x="2281" y="3447"/>
                  </a:lnTo>
                  <a:lnTo>
                    <a:pt x="2644" y="3447"/>
                  </a:lnTo>
                  <a:lnTo>
                    <a:pt x="2773" y="3421"/>
                  </a:lnTo>
                  <a:lnTo>
                    <a:pt x="2903" y="3343"/>
                  </a:lnTo>
                  <a:lnTo>
                    <a:pt x="2981" y="3240"/>
                  </a:lnTo>
                  <a:lnTo>
                    <a:pt x="3006" y="3110"/>
                  </a:lnTo>
                  <a:lnTo>
                    <a:pt x="2981" y="2955"/>
                  </a:lnTo>
                  <a:lnTo>
                    <a:pt x="2903" y="2851"/>
                  </a:lnTo>
                  <a:lnTo>
                    <a:pt x="2773" y="2773"/>
                  </a:lnTo>
                  <a:lnTo>
                    <a:pt x="2644" y="2747"/>
                  </a:lnTo>
                  <a:lnTo>
                    <a:pt x="2281" y="2747"/>
                  </a:lnTo>
                  <a:lnTo>
                    <a:pt x="2100" y="2721"/>
                  </a:lnTo>
                  <a:lnTo>
                    <a:pt x="1918" y="2670"/>
                  </a:lnTo>
                  <a:lnTo>
                    <a:pt x="1737" y="2592"/>
                  </a:lnTo>
                  <a:lnTo>
                    <a:pt x="1607" y="2462"/>
                  </a:lnTo>
                  <a:lnTo>
                    <a:pt x="1478" y="2333"/>
                  </a:lnTo>
                  <a:lnTo>
                    <a:pt x="1400" y="2151"/>
                  </a:lnTo>
                  <a:lnTo>
                    <a:pt x="1348" y="1970"/>
                  </a:lnTo>
                  <a:lnTo>
                    <a:pt x="1322" y="1789"/>
                  </a:lnTo>
                  <a:lnTo>
                    <a:pt x="1348" y="1607"/>
                  </a:lnTo>
                  <a:lnTo>
                    <a:pt x="1374" y="1426"/>
                  </a:lnTo>
                  <a:lnTo>
                    <a:pt x="1452" y="1296"/>
                  </a:lnTo>
                  <a:lnTo>
                    <a:pt x="1556" y="1141"/>
                  </a:lnTo>
                  <a:lnTo>
                    <a:pt x="1685" y="1037"/>
                  </a:lnTo>
                  <a:lnTo>
                    <a:pt x="1841" y="934"/>
                  </a:lnTo>
                  <a:lnTo>
                    <a:pt x="1996" y="882"/>
                  </a:lnTo>
                  <a:lnTo>
                    <a:pt x="2151" y="830"/>
                  </a:lnTo>
                  <a:lnTo>
                    <a:pt x="2151" y="364"/>
                  </a:lnTo>
                  <a:close/>
                  <a:moveTo>
                    <a:pt x="2203" y="1"/>
                  </a:moveTo>
                  <a:lnTo>
                    <a:pt x="1970" y="27"/>
                  </a:lnTo>
                  <a:lnTo>
                    <a:pt x="1737" y="105"/>
                  </a:lnTo>
                  <a:lnTo>
                    <a:pt x="1504" y="182"/>
                  </a:lnTo>
                  <a:lnTo>
                    <a:pt x="1296" y="286"/>
                  </a:lnTo>
                  <a:lnTo>
                    <a:pt x="1089" y="415"/>
                  </a:lnTo>
                  <a:lnTo>
                    <a:pt x="908" y="545"/>
                  </a:lnTo>
                  <a:lnTo>
                    <a:pt x="726" y="700"/>
                  </a:lnTo>
                  <a:lnTo>
                    <a:pt x="571" y="882"/>
                  </a:lnTo>
                  <a:lnTo>
                    <a:pt x="441" y="1063"/>
                  </a:lnTo>
                  <a:lnTo>
                    <a:pt x="312" y="1270"/>
                  </a:lnTo>
                  <a:lnTo>
                    <a:pt x="208" y="1478"/>
                  </a:lnTo>
                  <a:lnTo>
                    <a:pt x="131" y="1711"/>
                  </a:lnTo>
                  <a:lnTo>
                    <a:pt x="53" y="1944"/>
                  </a:lnTo>
                  <a:lnTo>
                    <a:pt x="27" y="2203"/>
                  </a:lnTo>
                  <a:lnTo>
                    <a:pt x="1" y="2436"/>
                  </a:lnTo>
                  <a:lnTo>
                    <a:pt x="27" y="2695"/>
                  </a:lnTo>
                  <a:lnTo>
                    <a:pt x="53" y="2929"/>
                  </a:lnTo>
                  <a:lnTo>
                    <a:pt x="131" y="3162"/>
                  </a:lnTo>
                  <a:lnTo>
                    <a:pt x="208" y="3395"/>
                  </a:lnTo>
                  <a:lnTo>
                    <a:pt x="312" y="3602"/>
                  </a:lnTo>
                  <a:lnTo>
                    <a:pt x="441" y="3810"/>
                  </a:lnTo>
                  <a:lnTo>
                    <a:pt x="571" y="3991"/>
                  </a:lnTo>
                  <a:lnTo>
                    <a:pt x="726" y="4172"/>
                  </a:lnTo>
                  <a:lnTo>
                    <a:pt x="908" y="4328"/>
                  </a:lnTo>
                  <a:lnTo>
                    <a:pt x="1089" y="4483"/>
                  </a:lnTo>
                  <a:lnTo>
                    <a:pt x="1296" y="4587"/>
                  </a:lnTo>
                  <a:lnTo>
                    <a:pt x="1504" y="4690"/>
                  </a:lnTo>
                  <a:lnTo>
                    <a:pt x="1737" y="4794"/>
                  </a:lnTo>
                  <a:lnTo>
                    <a:pt x="1970" y="4846"/>
                  </a:lnTo>
                  <a:lnTo>
                    <a:pt x="2203" y="4872"/>
                  </a:lnTo>
                  <a:lnTo>
                    <a:pt x="2462" y="4898"/>
                  </a:lnTo>
                  <a:lnTo>
                    <a:pt x="2721" y="4872"/>
                  </a:lnTo>
                  <a:lnTo>
                    <a:pt x="2955" y="4846"/>
                  </a:lnTo>
                  <a:lnTo>
                    <a:pt x="3188" y="4794"/>
                  </a:lnTo>
                  <a:lnTo>
                    <a:pt x="3421" y="4690"/>
                  </a:lnTo>
                  <a:lnTo>
                    <a:pt x="3628" y="4587"/>
                  </a:lnTo>
                  <a:lnTo>
                    <a:pt x="3836" y="4483"/>
                  </a:lnTo>
                  <a:lnTo>
                    <a:pt x="4017" y="4328"/>
                  </a:lnTo>
                  <a:lnTo>
                    <a:pt x="4198" y="4172"/>
                  </a:lnTo>
                  <a:lnTo>
                    <a:pt x="4354" y="3991"/>
                  </a:lnTo>
                  <a:lnTo>
                    <a:pt x="4509" y="3810"/>
                  </a:lnTo>
                  <a:lnTo>
                    <a:pt x="4613" y="3602"/>
                  </a:lnTo>
                  <a:lnTo>
                    <a:pt x="4716" y="3395"/>
                  </a:lnTo>
                  <a:lnTo>
                    <a:pt x="4794" y="3162"/>
                  </a:lnTo>
                  <a:lnTo>
                    <a:pt x="4872" y="2929"/>
                  </a:lnTo>
                  <a:lnTo>
                    <a:pt x="4898" y="2695"/>
                  </a:lnTo>
                  <a:lnTo>
                    <a:pt x="4924" y="2436"/>
                  </a:lnTo>
                  <a:lnTo>
                    <a:pt x="4898" y="2203"/>
                  </a:lnTo>
                  <a:lnTo>
                    <a:pt x="4872" y="1944"/>
                  </a:lnTo>
                  <a:lnTo>
                    <a:pt x="4794" y="1711"/>
                  </a:lnTo>
                  <a:lnTo>
                    <a:pt x="4716" y="1478"/>
                  </a:lnTo>
                  <a:lnTo>
                    <a:pt x="4613" y="1270"/>
                  </a:lnTo>
                  <a:lnTo>
                    <a:pt x="4509" y="1063"/>
                  </a:lnTo>
                  <a:lnTo>
                    <a:pt x="4354" y="882"/>
                  </a:lnTo>
                  <a:lnTo>
                    <a:pt x="4198" y="700"/>
                  </a:lnTo>
                  <a:lnTo>
                    <a:pt x="4017" y="545"/>
                  </a:lnTo>
                  <a:lnTo>
                    <a:pt x="3836" y="415"/>
                  </a:lnTo>
                  <a:lnTo>
                    <a:pt x="3628" y="286"/>
                  </a:lnTo>
                  <a:lnTo>
                    <a:pt x="3421" y="182"/>
                  </a:lnTo>
                  <a:lnTo>
                    <a:pt x="3188" y="105"/>
                  </a:lnTo>
                  <a:lnTo>
                    <a:pt x="2955" y="27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16" name="Google Shape;12116;p76"/>
          <p:cNvGrpSpPr/>
          <p:nvPr/>
        </p:nvGrpSpPr>
        <p:grpSpPr>
          <a:xfrm>
            <a:off x="7870519" y="3364875"/>
            <a:ext cx="253275" cy="260400"/>
            <a:chOff x="7128600" y="3441075"/>
            <a:chExt cx="253275" cy="260400"/>
          </a:xfrm>
        </p:grpSpPr>
        <p:sp>
          <p:nvSpPr>
            <p:cNvPr id="12117" name="Google Shape;12117;p76"/>
            <p:cNvSpPr/>
            <p:nvPr/>
          </p:nvSpPr>
          <p:spPr>
            <a:xfrm>
              <a:off x="7258800" y="3579025"/>
              <a:ext cx="123075" cy="122450"/>
            </a:xfrm>
            <a:custGeom>
              <a:avLst/>
              <a:gdLst/>
              <a:ahLst/>
              <a:cxnLst/>
              <a:rect l="l" t="t" r="r" b="b"/>
              <a:pathLst>
                <a:path w="4923" h="4898" extrusionOk="0">
                  <a:moveTo>
                    <a:pt x="2462" y="752"/>
                  </a:moveTo>
                  <a:lnTo>
                    <a:pt x="2695" y="1011"/>
                  </a:lnTo>
                  <a:lnTo>
                    <a:pt x="2850" y="1193"/>
                  </a:lnTo>
                  <a:lnTo>
                    <a:pt x="3161" y="1607"/>
                  </a:lnTo>
                  <a:lnTo>
                    <a:pt x="3394" y="1944"/>
                  </a:lnTo>
                  <a:lnTo>
                    <a:pt x="3550" y="2255"/>
                  </a:lnTo>
                  <a:lnTo>
                    <a:pt x="3653" y="2514"/>
                  </a:lnTo>
                  <a:lnTo>
                    <a:pt x="3679" y="2747"/>
                  </a:lnTo>
                  <a:lnTo>
                    <a:pt x="3653" y="3006"/>
                  </a:lnTo>
                  <a:lnTo>
                    <a:pt x="3576" y="3214"/>
                  </a:lnTo>
                  <a:lnTo>
                    <a:pt x="3472" y="3421"/>
                  </a:lnTo>
                  <a:lnTo>
                    <a:pt x="3317" y="3602"/>
                  </a:lnTo>
                  <a:lnTo>
                    <a:pt x="3135" y="3758"/>
                  </a:lnTo>
                  <a:lnTo>
                    <a:pt x="2928" y="3887"/>
                  </a:lnTo>
                  <a:lnTo>
                    <a:pt x="2695" y="3939"/>
                  </a:lnTo>
                  <a:lnTo>
                    <a:pt x="2462" y="3965"/>
                  </a:lnTo>
                  <a:lnTo>
                    <a:pt x="2203" y="3939"/>
                  </a:lnTo>
                  <a:lnTo>
                    <a:pt x="1969" y="3887"/>
                  </a:lnTo>
                  <a:lnTo>
                    <a:pt x="1762" y="3758"/>
                  </a:lnTo>
                  <a:lnTo>
                    <a:pt x="1581" y="3602"/>
                  </a:lnTo>
                  <a:lnTo>
                    <a:pt x="1451" y="3421"/>
                  </a:lnTo>
                  <a:lnTo>
                    <a:pt x="1322" y="3214"/>
                  </a:lnTo>
                  <a:lnTo>
                    <a:pt x="1270" y="3006"/>
                  </a:lnTo>
                  <a:lnTo>
                    <a:pt x="1244" y="2747"/>
                  </a:lnTo>
                  <a:lnTo>
                    <a:pt x="1270" y="2514"/>
                  </a:lnTo>
                  <a:lnTo>
                    <a:pt x="1348" y="2255"/>
                  </a:lnTo>
                  <a:lnTo>
                    <a:pt x="1529" y="1944"/>
                  </a:lnTo>
                  <a:lnTo>
                    <a:pt x="1762" y="1607"/>
                  </a:lnTo>
                  <a:lnTo>
                    <a:pt x="2073" y="1193"/>
                  </a:lnTo>
                  <a:lnTo>
                    <a:pt x="2228" y="1011"/>
                  </a:lnTo>
                  <a:lnTo>
                    <a:pt x="2462" y="752"/>
                  </a:lnTo>
                  <a:close/>
                  <a:moveTo>
                    <a:pt x="2203" y="1"/>
                  </a:moveTo>
                  <a:lnTo>
                    <a:pt x="1969" y="27"/>
                  </a:lnTo>
                  <a:lnTo>
                    <a:pt x="1736" y="105"/>
                  </a:lnTo>
                  <a:lnTo>
                    <a:pt x="1503" y="182"/>
                  </a:lnTo>
                  <a:lnTo>
                    <a:pt x="1296" y="286"/>
                  </a:lnTo>
                  <a:lnTo>
                    <a:pt x="1088" y="415"/>
                  </a:lnTo>
                  <a:lnTo>
                    <a:pt x="907" y="545"/>
                  </a:lnTo>
                  <a:lnTo>
                    <a:pt x="726" y="700"/>
                  </a:lnTo>
                  <a:lnTo>
                    <a:pt x="570" y="882"/>
                  </a:lnTo>
                  <a:lnTo>
                    <a:pt x="415" y="1063"/>
                  </a:lnTo>
                  <a:lnTo>
                    <a:pt x="311" y="1270"/>
                  </a:lnTo>
                  <a:lnTo>
                    <a:pt x="208" y="1478"/>
                  </a:lnTo>
                  <a:lnTo>
                    <a:pt x="104" y="1711"/>
                  </a:lnTo>
                  <a:lnTo>
                    <a:pt x="52" y="1944"/>
                  </a:lnTo>
                  <a:lnTo>
                    <a:pt x="26" y="2203"/>
                  </a:lnTo>
                  <a:lnTo>
                    <a:pt x="0" y="2436"/>
                  </a:lnTo>
                  <a:lnTo>
                    <a:pt x="26" y="2695"/>
                  </a:lnTo>
                  <a:lnTo>
                    <a:pt x="52" y="2929"/>
                  </a:lnTo>
                  <a:lnTo>
                    <a:pt x="104" y="3162"/>
                  </a:lnTo>
                  <a:lnTo>
                    <a:pt x="208" y="3395"/>
                  </a:lnTo>
                  <a:lnTo>
                    <a:pt x="311" y="3602"/>
                  </a:lnTo>
                  <a:lnTo>
                    <a:pt x="415" y="3810"/>
                  </a:lnTo>
                  <a:lnTo>
                    <a:pt x="570" y="3991"/>
                  </a:lnTo>
                  <a:lnTo>
                    <a:pt x="726" y="4172"/>
                  </a:lnTo>
                  <a:lnTo>
                    <a:pt x="907" y="4328"/>
                  </a:lnTo>
                  <a:lnTo>
                    <a:pt x="1088" y="4483"/>
                  </a:lnTo>
                  <a:lnTo>
                    <a:pt x="1296" y="4587"/>
                  </a:lnTo>
                  <a:lnTo>
                    <a:pt x="1503" y="4690"/>
                  </a:lnTo>
                  <a:lnTo>
                    <a:pt x="1736" y="4794"/>
                  </a:lnTo>
                  <a:lnTo>
                    <a:pt x="1969" y="4846"/>
                  </a:lnTo>
                  <a:lnTo>
                    <a:pt x="2203" y="4872"/>
                  </a:lnTo>
                  <a:lnTo>
                    <a:pt x="2462" y="4898"/>
                  </a:lnTo>
                  <a:lnTo>
                    <a:pt x="2721" y="4872"/>
                  </a:lnTo>
                  <a:lnTo>
                    <a:pt x="2954" y="4846"/>
                  </a:lnTo>
                  <a:lnTo>
                    <a:pt x="3187" y="4794"/>
                  </a:lnTo>
                  <a:lnTo>
                    <a:pt x="3420" y="4690"/>
                  </a:lnTo>
                  <a:lnTo>
                    <a:pt x="3628" y="4587"/>
                  </a:lnTo>
                  <a:lnTo>
                    <a:pt x="3835" y="4483"/>
                  </a:lnTo>
                  <a:lnTo>
                    <a:pt x="4016" y="4328"/>
                  </a:lnTo>
                  <a:lnTo>
                    <a:pt x="4198" y="4172"/>
                  </a:lnTo>
                  <a:lnTo>
                    <a:pt x="4353" y="3991"/>
                  </a:lnTo>
                  <a:lnTo>
                    <a:pt x="4483" y="3810"/>
                  </a:lnTo>
                  <a:lnTo>
                    <a:pt x="4612" y="3602"/>
                  </a:lnTo>
                  <a:lnTo>
                    <a:pt x="4716" y="3395"/>
                  </a:lnTo>
                  <a:lnTo>
                    <a:pt x="4793" y="3162"/>
                  </a:lnTo>
                  <a:lnTo>
                    <a:pt x="4871" y="2929"/>
                  </a:lnTo>
                  <a:lnTo>
                    <a:pt x="4897" y="2695"/>
                  </a:lnTo>
                  <a:lnTo>
                    <a:pt x="4923" y="2436"/>
                  </a:lnTo>
                  <a:lnTo>
                    <a:pt x="4897" y="2203"/>
                  </a:lnTo>
                  <a:lnTo>
                    <a:pt x="4871" y="1944"/>
                  </a:lnTo>
                  <a:lnTo>
                    <a:pt x="4793" y="1711"/>
                  </a:lnTo>
                  <a:lnTo>
                    <a:pt x="4716" y="1478"/>
                  </a:lnTo>
                  <a:lnTo>
                    <a:pt x="4612" y="1270"/>
                  </a:lnTo>
                  <a:lnTo>
                    <a:pt x="4483" y="1063"/>
                  </a:lnTo>
                  <a:lnTo>
                    <a:pt x="4353" y="882"/>
                  </a:lnTo>
                  <a:lnTo>
                    <a:pt x="4198" y="700"/>
                  </a:lnTo>
                  <a:lnTo>
                    <a:pt x="4016" y="545"/>
                  </a:lnTo>
                  <a:lnTo>
                    <a:pt x="3835" y="415"/>
                  </a:lnTo>
                  <a:lnTo>
                    <a:pt x="3628" y="286"/>
                  </a:lnTo>
                  <a:lnTo>
                    <a:pt x="3420" y="182"/>
                  </a:lnTo>
                  <a:lnTo>
                    <a:pt x="3187" y="105"/>
                  </a:lnTo>
                  <a:lnTo>
                    <a:pt x="2954" y="27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8" name="Google Shape;12118;p76"/>
            <p:cNvSpPr/>
            <p:nvPr/>
          </p:nvSpPr>
          <p:spPr>
            <a:xfrm>
              <a:off x="7304775" y="3621125"/>
              <a:ext cx="31125" cy="42150"/>
            </a:xfrm>
            <a:custGeom>
              <a:avLst/>
              <a:gdLst/>
              <a:ahLst/>
              <a:cxnLst/>
              <a:rect l="l" t="t" r="r" b="b"/>
              <a:pathLst>
                <a:path w="1245" h="1686" extrusionOk="0">
                  <a:moveTo>
                    <a:pt x="623" y="1"/>
                  </a:moveTo>
                  <a:lnTo>
                    <a:pt x="389" y="312"/>
                  </a:lnTo>
                  <a:lnTo>
                    <a:pt x="182" y="623"/>
                  </a:lnTo>
                  <a:lnTo>
                    <a:pt x="53" y="882"/>
                  </a:lnTo>
                  <a:lnTo>
                    <a:pt x="27" y="986"/>
                  </a:lnTo>
                  <a:lnTo>
                    <a:pt x="1" y="1063"/>
                  </a:lnTo>
                  <a:lnTo>
                    <a:pt x="27" y="1193"/>
                  </a:lnTo>
                  <a:lnTo>
                    <a:pt x="53" y="1296"/>
                  </a:lnTo>
                  <a:lnTo>
                    <a:pt x="104" y="1400"/>
                  </a:lnTo>
                  <a:lnTo>
                    <a:pt x="182" y="1504"/>
                  </a:lnTo>
                  <a:lnTo>
                    <a:pt x="286" y="1581"/>
                  </a:lnTo>
                  <a:lnTo>
                    <a:pt x="389" y="1633"/>
                  </a:lnTo>
                  <a:lnTo>
                    <a:pt x="493" y="1659"/>
                  </a:lnTo>
                  <a:lnTo>
                    <a:pt x="623" y="1685"/>
                  </a:lnTo>
                  <a:lnTo>
                    <a:pt x="752" y="1659"/>
                  </a:lnTo>
                  <a:lnTo>
                    <a:pt x="856" y="1633"/>
                  </a:lnTo>
                  <a:lnTo>
                    <a:pt x="959" y="1581"/>
                  </a:lnTo>
                  <a:lnTo>
                    <a:pt x="1063" y="1504"/>
                  </a:lnTo>
                  <a:lnTo>
                    <a:pt x="1115" y="1400"/>
                  </a:lnTo>
                  <a:lnTo>
                    <a:pt x="1193" y="1296"/>
                  </a:lnTo>
                  <a:lnTo>
                    <a:pt x="1219" y="1193"/>
                  </a:lnTo>
                  <a:lnTo>
                    <a:pt x="1244" y="1063"/>
                  </a:lnTo>
                  <a:lnTo>
                    <a:pt x="1219" y="986"/>
                  </a:lnTo>
                  <a:lnTo>
                    <a:pt x="1193" y="882"/>
                  </a:lnTo>
                  <a:lnTo>
                    <a:pt x="1037" y="623"/>
                  </a:lnTo>
                  <a:lnTo>
                    <a:pt x="856" y="312"/>
                  </a:lnTo>
                  <a:lnTo>
                    <a:pt x="62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9" name="Google Shape;12119;p76"/>
            <p:cNvSpPr/>
            <p:nvPr/>
          </p:nvSpPr>
          <p:spPr>
            <a:xfrm>
              <a:off x="7128600" y="3590050"/>
              <a:ext cx="133450" cy="73225"/>
            </a:xfrm>
            <a:custGeom>
              <a:avLst/>
              <a:gdLst/>
              <a:ahLst/>
              <a:cxnLst/>
              <a:rect l="l" t="t" r="r" b="b"/>
              <a:pathLst>
                <a:path w="5338" h="2929" extrusionOk="0">
                  <a:moveTo>
                    <a:pt x="3239" y="0"/>
                  </a:moveTo>
                  <a:lnTo>
                    <a:pt x="3162" y="26"/>
                  </a:lnTo>
                  <a:lnTo>
                    <a:pt x="3032" y="104"/>
                  </a:lnTo>
                  <a:lnTo>
                    <a:pt x="2928" y="182"/>
                  </a:lnTo>
                  <a:lnTo>
                    <a:pt x="2773" y="234"/>
                  </a:lnTo>
                  <a:lnTo>
                    <a:pt x="2617" y="285"/>
                  </a:lnTo>
                  <a:lnTo>
                    <a:pt x="2384" y="311"/>
                  </a:lnTo>
                  <a:lnTo>
                    <a:pt x="2177" y="285"/>
                  </a:lnTo>
                  <a:lnTo>
                    <a:pt x="1996" y="234"/>
                  </a:lnTo>
                  <a:lnTo>
                    <a:pt x="1866" y="182"/>
                  </a:lnTo>
                  <a:lnTo>
                    <a:pt x="1737" y="104"/>
                  </a:lnTo>
                  <a:lnTo>
                    <a:pt x="1633" y="52"/>
                  </a:lnTo>
                  <a:lnTo>
                    <a:pt x="1555" y="26"/>
                  </a:lnTo>
                  <a:lnTo>
                    <a:pt x="234" y="1451"/>
                  </a:lnTo>
                  <a:lnTo>
                    <a:pt x="130" y="1581"/>
                  </a:lnTo>
                  <a:lnTo>
                    <a:pt x="52" y="1710"/>
                  </a:lnTo>
                  <a:lnTo>
                    <a:pt x="27" y="1866"/>
                  </a:lnTo>
                  <a:lnTo>
                    <a:pt x="1" y="2047"/>
                  </a:lnTo>
                  <a:lnTo>
                    <a:pt x="27" y="2229"/>
                  </a:lnTo>
                  <a:lnTo>
                    <a:pt x="78" y="2384"/>
                  </a:lnTo>
                  <a:lnTo>
                    <a:pt x="156" y="2539"/>
                  </a:lnTo>
                  <a:lnTo>
                    <a:pt x="260" y="2669"/>
                  </a:lnTo>
                  <a:lnTo>
                    <a:pt x="389" y="2773"/>
                  </a:lnTo>
                  <a:lnTo>
                    <a:pt x="545" y="2850"/>
                  </a:lnTo>
                  <a:lnTo>
                    <a:pt x="700" y="2902"/>
                  </a:lnTo>
                  <a:lnTo>
                    <a:pt x="882" y="2928"/>
                  </a:lnTo>
                  <a:lnTo>
                    <a:pt x="4742" y="2928"/>
                  </a:lnTo>
                  <a:lnTo>
                    <a:pt x="4690" y="2695"/>
                  </a:lnTo>
                  <a:lnTo>
                    <a:pt x="4638" y="2462"/>
                  </a:lnTo>
                  <a:lnTo>
                    <a:pt x="4612" y="2229"/>
                  </a:lnTo>
                  <a:lnTo>
                    <a:pt x="4612" y="1995"/>
                  </a:lnTo>
                  <a:lnTo>
                    <a:pt x="4612" y="1684"/>
                  </a:lnTo>
                  <a:lnTo>
                    <a:pt x="4664" y="1399"/>
                  </a:lnTo>
                  <a:lnTo>
                    <a:pt x="4742" y="1089"/>
                  </a:lnTo>
                  <a:lnTo>
                    <a:pt x="4846" y="804"/>
                  </a:lnTo>
                  <a:lnTo>
                    <a:pt x="4949" y="596"/>
                  </a:lnTo>
                  <a:lnTo>
                    <a:pt x="5053" y="389"/>
                  </a:lnTo>
                  <a:lnTo>
                    <a:pt x="5182" y="208"/>
                  </a:lnTo>
                  <a:lnTo>
                    <a:pt x="5338" y="0"/>
                  </a:lnTo>
                  <a:lnTo>
                    <a:pt x="5234" y="0"/>
                  </a:lnTo>
                  <a:lnTo>
                    <a:pt x="5131" y="26"/>
                  </a:lnTo>
                  <a:lnTo>
                    <a:pt x="5027" y="52"/>
                  </a:lnTo>
                  <a:lnTo>
                    <a:pt x="4949" y="104"/>
                  </a:lnTo>
                  <a:lnTo>
                    <a:pt x="4820" y="182"/>
                  </a:lnTo>
                  <a:lnTo>
                    <a:pt x="4690" y="234"/>
                  </a:lnTo>
                  <a:lnTo>
                    <a:pt x="4509" y="285"/>
                  </a:lnTo>
                  <a:lnTo>
                    <a:pt x="4301" y="311"/>
                  </a:lnTo>
                  <a:lnTo>
                    <a:pt x="4068" y="285"/>
                  </a:lnTo>
                  <a:lnTo>
                    <a:pt x="3887" y="234"/>
                  </a:lnTo>
                  <a:lnTo>
                    <a:pt x="3757" y="182"/>
                  </a:lnTo>
                  <a:lnTo>
                    <a:pt x="3654" y="104"/>
                  </a:lnTo>
                  <a:lnTo>
                    <a:pt x="3498" y="26"/>
                  </a:lnTo>
                  <a:lnTo>
                    <a:pt x="344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0" name="Google Shape;12120;p76"/>
            <p:cNvSpPr/>
            <p:nvPr/>
          </p:nvSpPr>
          <p:spPr>
            <a:xfrm>
              <a:off x="7177825" y="3441075"/>
              <a:ext cx="109500" cy="141875"/>
            </a:xfrm>
            <a:custGeom>
              <a:avLst/>
              <a:gdLst/>
              <a:ahLst/>
              <a:cxnLst/>
              <a:rect l="l" t="t" r="r" b="b"/>
              <a:pathLst>
                <a:path w="4380" h="5675" extrusionOk="0">
                  <a:moveTo>
                    <a:pt x="856" y="0"/>
                  </a:moveTo>
                  <a:lnTo>
                    <a:pt x="856" y="596"/>
                  </a:lnTo>
                  <a:lnTo>
                    <a:pt x="1400" y="596"/>
                  </a:lnTo>
                  <a:lnTo>
                    <a:pt x="1400" y="3964"/>
                  </a:lnTo>
                  <a:lnTo>
                    <a:pt x="1" y="5493"/>
                  </a:lnTo>
                  <a:lnTo>
                    <a:pt x="208" y="5623"/>
                  </a:lnTo>
                  <a:lnTo>
                    <a:pt x="312" y="5648"/>
                  </a:lnTo>
                  <a:lnTo>
                    <a:pt x="415" y="5674"/>
                  </a:lnTo>
                  <a:lnTo>
                    <a:pt x="519" y="5648"/>
                  </a:lnTo>
                  <a:lnTo>
                    <a:pt x="597" y="5648"/>
                  </a:lnTo>
                  <a:lnTo>
                    <a:pt x="726" y="5571"/>
                  </a:lnTo>
                  <a:lnTo>
                    <a:pt x="830" y="5493"/>
                  </a:lnTo>
                  <a:lnTo>
                    <a:pt x="985" y="5415"/>
                  </a:lnTo>
                  <a:lnTo>
                    <a:pt x="1141" y="5363"/>
                  </a:lnTo>
                  <a:lnTo>
                    <a:pt x="1581" y="5363"/>
                  </a:lnTo>
                  <a:lnTo>
                    <a:pt x="1763" y="5415"/>
                  </a:lnTo>
                  <a:lnTo>
                    <a:pt x="1918" y="5493"/>
                  </a:lnTo>
                  <a:lnTo>
                    <a:pt x="2022" y="5571"/>
                  </a:lnTo>
                  <a:lnTo>
                    <a:pt x="2151" y="5648"/>
                  </a:lnTo>
                  <a:lnTo>
                    <a:pt x="2229" y="5648"/>
                  </a:lnTo>
                  <a:lnTo>
                    <a:pt x="2332" y="5674"/>
                  </a:lnTo>
                  <a:lnTo>
                    <a:pt x="2410" y="5648"/>
                  </a:lnTo>
                  <a:lnTo>
                    <a:pt x="2488" y="5648"/>
                  </a:lnTo>
                  <a:lnTo>
                    <a:pt x="2643" y="5571"/>
                  </a:lnTo>
                  <a:lnTo>
                    <a:pt x="2747" y="5493"/>
                  </a:lnTo>
                  <a:lnTo>
                    <a:pt x="2877" y="5415"/>
                  </a:lnTo>
                  <a:lnTo>
                    <a:pt x="3058" y="5363"/>
                  </a:lnTo>
                  <a:lnTo>
                    <a:pt x="3472" y="5363"/>
                  </a:lnTo>
                  <a:lnTo>
                    <a:pt x="3628" y="5415"/>
                  </a:lnTo>
                  <a:lnTo>
                    <a:pt x="3757" y="5467"/>
                  </a:lnTo>
                  <a:lnTo>
                    <a:pt x="3861" y="5519"/>
                  </a:lnTo>
                  <a:lnTo>
                    <a:pt x="4094" y="5338"/>
                  </a:lnTo>
                  <a:lnTo>
                    <a:pt x="4379" y="5208"/>
                  </a:lnTo>
                  <a:lnTo>
                    <a:pt x="3239" y="3964"/>
                  </a:lnTo>
                  <a:lnTo>
                    <a:pt x="3239" y="596"/>
                  </a:lnTo>
                  <a:lnTo>
                    <a:pt x="3783" y="596"/>
                  </a:lnTo>
                  <a:lnTo>
                    <a:pt x="378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21" name="Google Shape;12121;p76"/>
          <p:cNvGrpSpPr/>
          <p:nvPr/>
        </p:nvGrpSpPr>
        <p:grpSpPr>
          <a:xfrm>
            <a:off x="1022144" y="4057925"/>
            <a:ext cx="250050" cy="261050"/>
            <a:chOff x="264025" y="4134125"/>
            <a:chExt cx="250050" cy="261050"/>
          </a:xfrm>
        </p:grpSpPr>
        <p:sp>
          <p:nvSpPr>
            <p:cNvPr id="12122" name="Google Shape;12122;p76"/>
            <p:cNvSpPr/>
            <p:nvPr/>
          </p:nvSpPr>
          <p:spPr>
            <a:xfrm>
              <a:off x="403925" y="4193075"/>
              <a:ext cx="110150" cy="146400"/>
            </a:xfrm>
            <a:custGeom>
              <a:avLst/>
              <a:gdLst/>
              <a:ahLst/>
              <a:cxnLst/>
              <a:rect l="l" t="t" r="r" b="b"/>
              <a:pathLst>
                <a:path w="4406" h="5856" extrusionOk="0">
                  <a:moveTo>
                    <a:pt x="2203" y="0"/>
                  </a:moveTo>
                  <a:lnTo>
                    <a:pt x="1892" y="337"/>
                  </a:lnTo>
                  <a:lnTo>
                    <a:pt x="1529" y="726"/>
                  </a:lnTo>
                  <a:lnTo>
                    <a:pt x="1167" y="1192"/>
                  </a:lnTo>
                  <a:lnTo>
                    <a:pt x="804" y="1685"/>
                  </a:lnTo>
                  <a:lnTo>
                    <a:pt x="493" y="2203"/>
                  </a:lnTo>
                  <a:lnTo>
                    <a:pt x="363" y="2462"/>
                  </a:lnTo>
                  <a:lnTo>
                    <a:pt x="234" y="2721"/>
                  </a:lnTo>
                  <a:lnTo>
                    <a:pt x="130" y="2954"/>
                  </a:lnTo>
                  <a:lnTo>
                    <a:pt x="53" y="3213"/>
                  </a:lnTo>
                  <a:lnTo>
                    <a:pt x="27" y="3420"/>
                  </a:lnTo>
                  <a:lnTo>
                    <a:pt x="1" y="3654"/>
                  </a:lnTo>
                  <a:lnTo>
                    <a:pt x="1" y="3887"/>
                  </a:lnTo>
                  <a:lnTo>
                    <a:pt x="53" y="4094"/>
                  </a:lnTo>
                  <a:lnTo>
                    <a:pt x="104" y="4301"/>
                  </a:lnTo>
                  <a:lnTo>
                    <a:pt x="182" y="4509"/>
                  </a:lnTo>
                  <a:lnTo>
                    <a:pt x="260" y="4690"/>
                  </a:lnTo>
                  <a:lnTo>
                    <a:pt x="363" y="4871"/>
                  </a:lnTo>
                  <a:lnTo>
                    <a:pt x="493" y="5053"/>
                  </a:lnTo>
                  <a:lnTo>
                    <a:pt x="648" y="5208"/>
                  </a:lnTo>
                  <a:lnTo>
                    <a:pt x="804" y="5364"/>
                  </a:lnTo>
                  <a:lnTo>
                    <a:pt x="959" y="5467"/>
                  </a:lnTo>
                  <a:lnTo>
                    <a:pt x="1141" y="5597"/>
                  </a:lnTo>
                  <a:lnTo>
                    <a:pt x="1348" y="5674"/>
                  </a:lnTo>
                  <a:lnTo>
                    <a:pt x="1555" y="5752"/>
                  </a:lnTo>
                  <a:lnTo>
                    <a:pt x="1763" y="5804"/>
                  </a:lnTo>
                  <a:lnTo>
                    <a:pt x="1970" y="5856"/>
                  </a:lnTo>
                  <a:lnTo>
                    <a:pt x="2436" y="5856"/>
                  </a:lnTo>
                  <a:lnTo>
                    <a:pt x="2643" y="5804"/>
                  </a:lnTo>
                  <a:lnTo>
                    <a:pt x="2851" y="5752"/>
                  </a:lnTo>
                  <a:lnTo>
                    <a:pt x="3058" y="5674"/>
                  </a:lnTo>
                  <a:lnTo>
                    <a:pt x="3239" y="5597"/>
                  </a:lnTo>
                  <a:lnTo>
                    <a:pt x="3421" y="5467"/>
                  </a:lnTo>
                  <a:lnTo>
                    <a:pt x="3602" y="5364"/>
                  </a:lnTo>
                  <a:lnTo>
                    <a:pt x="3757" y="5208"/>
                  </a:lnTo>
                  <a:lnTo>
                    <a:pt x="3887" y="5053"/>
                  </a:lnTo>
                  <a:lnTo>
                    <a:pt x="4017" y="4871"/>
                  </a:lnTo>
                  <a:lnTo>
                    <a:pt x="4146" y="4690"/>
                  </a:lnTo>
                  <a:lnTo>
                    <a:pt x="4224" y="4509"/>
                  </a:lnTo>
                  <a:lnTo>
                    <a:pt x="4302" y="4301"/>
                  </a:lnTo>
                  <a:lnTo>
                    <a:pt x="4353" y="4094"/>
                  </a:lnTo>
                  <a:lnTo>
                    <a:pt x="4379" y="3887"/>
                  </a:lnTo>
                  <a:lnTo>
                    <a:pt x="4405" y="3654"/>
                  </a:lnTo>
                  <a:lnTo>
                    <a:pt x="4379" y="3420"/>
                  </a:lnTo>
                  <a:lnTo>
                    <a:pt x="4327" y="3187"/>
                  </a:lnTo>
                  <a:lnTo>
                    <a:pt x="4250" y="2954"/>
                  </a:lnTo>
                  <a:lnTo>
                    <a:pt x="4172" y="2721"/>
                  </a:lnTo>
                  <a:lnTo>
                    <a:pt x="4042" y="2462"/>
                  </a:lnTo>
                  <a:lnTo>
                    <a:pt x="3913" y="2203"/>
                  </a:lnTo>
                  <a:lnTo>
                    <a:pt x="3576" y="1685"/>
                  </a:lnTo>
                  <a:lnTo>
                    <a:pt x="3239" y="1192"/>
                  </a:lnTo>
                  <a:lnTo>
                    <a:pt x="2877" y="726"/>
                  </a:lnTo>
                  <a:lnTo>
                    <a:pt x="2514" y="337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3" name="Google Shape;12123;p76"/>
            <p:cNvSpPr/>
            <p:nvPr/>
          </p:nvSpPr>
          <p:spPr>
            <a:xfrm>
              <a:off x="296400" y="4134125"/>
              <a:ext cx="173625" cy="261050"/>
            </a:xfrm>
            <a:custGeom>
              <a:avLst/>
              <a:gdLst/>
              <a:ahLst/>
              <a:cxnLst/>
              <a:rect l="l" t="t" r="r" b="b"/>
              <a:pathLst>
                <a:path w="6945" h="10442" extrusionOk="0">
                  <a:moveTo>
                    <a:pt x="3732" y="1"/>
                  </a:moveTo>
                  <a:lnTo>
                    <a:pt x="3447" y="286"/>
                  </a:lnTo>
                  <a:lnTo>
                    <a:pt x="2773" y="1037"/>
                  </a:lnTo>
                  <a:lnTo>
                    <a:pt x="2333" y="1529"/>
                  </a:lnTo>
                  <a:lnTo>
                    <a:pt x="1866" y="2125"/>
                  </a:lnTo>
                  <a:lnTo>
                    <a:pt x="1374" y="2747"/>
                  </a:lnTo>
                  <a:lnTo>
                    <a:pt x="934" y="3421"/>
                  </a:lnTo>
                  <a:lnTo>
                    <a:pt x="1193" y="3758"/>
                  </a:lnTo>
                  <a:lnTo>
                    <a:pt x="1400" y="4043"/>
                  </a:lnTo>
                  <a:lnTo>
                    <a:pt x="1607" y="4328"/>
                  </a:lnTo>
                  <a:lnTo>
                    <a:pt x="1763" y="4587"/>
                  </a:lnTo>
                  <a:lnTo>
                    <a:pt x="1892" y="4846"/>
                  </a:lnTo>
                  <a:lnTo>
                    <a:pt x="1996" y="5105"/>
                  </a:lnTo>
                  <a:lnTo>
                    <a:pt x="2048" y="5338"/>
                  </a:lnTo>
                  <a:lnTo>
                    <a:pt x="2099" y="5545"/>
                  </a:lnTo>
                  <a:lnTo>
                    <a:pt x="2125" y="5753"/>
                  </a:lnTo>
                  <a:lnTo>
                    <a:pt x="2099" y="5960"/>
                  </a:lnTo>
                  <a:lnTo>
                    <a:pt x="2074" y="6167"/>
                  </a:lnTo>
                  <a:lnTo>
                    <a:pt x="2022" y="6374"/>
                  </a:lnTo>
                  <a:lnTo>
                    <a:pt x="1944" y="6556"/>
                  </a:lnTo>
                  <a:lnTo>
                    <a:pt x="1840" y="6737"/>
                  </a:lnTo>
                  <a:lnTo>
                    <a:pt x="1737" y="6918"/>
                  </a:lnTo>
                  <a:lnTo>
                    <a:pt x="1607" y="7074"/>
                  </a:lnTo>
                  <a:lnTo>
                    <a:pt x="1478" y="7203"/>
                  </a:lnTo>
                  <a:lnTo>
                    <a:pt x="1322" y="7333"/>
                  </a:lnTo>
                  <a:lnTo>
                    <a:pt x="1167" y="7462"/>
                  </a:lnTo>
                  <a:lnTo>
                    <a:pt x="985" y="7566"/>
                  </a:lnTo>
                  <a:lnTo>
                    <a:pt x="804" y="7644"/>
                  </a:lnTo>
                  <a:lnTo>
                    <a:pt x="597" y="7696"/>
                  </a:lnTo>
                  <a:lnTo>
                    <a:pt x="415" y="7747"/>
                  </a:lnTo>
                  <a:lnTo>
                    <a:pt x="208" y="7773"/>
                  </a:lnTo>
                  <a:lnTo>
                    <a:pt x="1" y="7773"/>
                  </a:lnTo>
                  <a:lnTo>
                    <a:pt x="104" y="8058"/>
                  </a:lnTo>
                  <a:lnTo>
                    <a:pt x="234" y="8317"/>
                  </a:lnTo>
                  <a:lnTo>
                    <a:pt x="389" y="8577"/>
                  </a:lnTo>
                  <a:lnTo>
                    <a:pt x="545" y="8836"/>
                  </a:lnTo>
                  <a:lnTo>
                    <a:pt x="752" y="9069"/>
                  </a:lnTo>
                  <a:lnTo>
                    <a:pt x="959" y="9302"/>
                  </a:lnTo>
                  <a:lnTo>
                    <a:pt x="1167" y="9483"/>
                  </a:lnTo>
                  <a:lnTo>
                    <a:pt x="1400" y="9691"/>
                  </a:lnTo>
                  <a:lnTo>
                    <a:pt x="1659" y="9846"/>
                  </a:lnTo>
                  <a:lnTo>
                    <a:pt x="1918" y="10002"/>
                  </a:lnTo>
                  <a:lnTo>
                    <a:pt x="2203" y="10131"/>
                  </a:lnTo>
                  <a:lnTo>
                    <a:pt x="2488" y="10235"/>
                  </a:lnTo>
                  <a:lnTo>
                    <a:pt x="2799" y="10312"/>
                  </a:lnTo>
                  <a:lnTo>
                    <a:pt x="3084" y="10390"/>
                  </a:lnTo>
                  <a:lnTo>
                    <a:pt x="3421" y="10416"/>
                  </a:lnTo>
                  <a:lnTo>
                    <a:pt x="3732" y="10442"/>
                  </a:lnTo>
                  <a:lnTo>
                    <a:pt x="4224" y="10390"/>
                  </a:lnTo>
                  <a:lnTo>
                    <a:pt x="4690" y="10312"/>
                  </a:lnTo>
                  <a:lnTo>
                    <a:pt x="5131" y="10183"/>
                  </a:lnTo>
                  <a:lnTo>
                    <a:pt x="5571" y="9976"/>
                  </a:lnTo>
                  <a:lnTo>
                    <a:pt x="5960" y="9742"/>
                  </a:lnTo>
                  <a:lnTo>
                    <a:pt x="6323" y="9457"/>
                  </a:lnTo>
                  <a:lnTo>
                    <a:pt x="6659" y="9147"/>
                  </a:lnTo>
                  <a:lnTo>
                    <a:pt x="6944" y="8784"/>
                  </a:lnTo>
                  <a:lnTo>
                    <a:pt x="6711" y="8810"/>
                  </a:lnTo>
                  <a:lnTo>
                    <a:pt x="6504" y="8836"/>
                  </a:lnTo>
                  <a:lnTo>
                    <a:pt x="6219" y="8810"/>
                  </a:lnTo>
                  <a:lnTo>
                    <a:pt x="5934" y="8758"/>
                  </a:lnTo>
                  <a:lnTo>
                    <a:pt x="5675" y="8706"/>
                  </a:lnTo>
                  <a:lnTo>
                    <a:pt x="5416" y="8602"/>
                  </a:lnTo>
                  <a:lnTo>
                    <a:pt x="5157" y="8473"/>
                  </a:lnTo>
                  <a:lnTo>
                    <a:pt x="4924" y="8343"/>
                  </a:lnTo>
                  <a:lnTo>
                    <a:pt x="4716" y="8188"/>
                  </a:lnTo>
                  <a:lnTo>
                    <a:pt x="4509" y="8007"/>
                  </a:lnTo>
                  <a:lnTo>
                    <a:pt x="4328" y="7799"/>
                  </a:lnTo>
                  <a:lnTo>
                    <a:pt x="4172" y="7592"/>
                  </a:lnTo>
                  <a:lnTo>
                    <a:pt x="4017" y="7359"/>
                  </a:lnTo>
                  <a:lnTo>
                    <a:pt x="3913" y="7100"/>
                  </a:lnTo>
                  <a:lnTo>
                    <a:pt x="3809" y="6841"/>
                  </a:lnTo>
                  <a:lnTo>
                    <a:pt x="3758" y="6582"/>
                  </a:lnTo>
                  <a:lnTo>
                    <a:pt x="3706" y="6297"/>
                  </a:lnTo>
                  <a:lnTo>
                    <a:pt x="3680" y="6012"/>
                  </a:lnTo>
                  <a:lnTo>
                    <a:pt x="3706" y="5727"/>
                  </a:lnTo>
                  <a:lnTo>
                    <a:pt x="3784" y="5416"/>
                  </a:lnTo>
                  <a:lnTo>
                    <a:pt x="3887" y="5079"/>
                  </a:lnTo>
                  <a:lnTo>
                    <a:pt x="4017" y="4716"/>
                  </a:lnTo>
                  <a:lnTo>
                    <a:pt x="4198" y="4353"/>
                  </a:lnTo>
                  <a:lnTo>
                    <a:pt x="4431" y="3965"/>
                  </a:lnTo>
                  <a:lnTo>
                    <a:pt x="4690" y="3576"/>
                  </a:lnTo>
                  <a:lnTo>
                    <a:pt x="5001" y="3162"/>
                  </a:lnTo>
                  <a:lnTo>
                    <a:pt x="5390" y="2669"/>
                  </a:lnTo>
                  <a:lnTo>
                    <a:pt x="5727" y="2281"/>
                  </a:lnTo>
                  <a:lnTo>
                    <a:pt x="5364" y="1814"/>
                  </a:lnTo>
                  <a:lnTo>
                    <a:pt x="5001" y="1374"/>
                  </a:lnTo>
                  <a:lnTo>
                    <a:pt x="4354" y="648"/>
                  </a:lnTo>
                  <a:lnTo>
                    <a:pt x="3913" y="182"/>
                  </a:lnTo>
                  <a:lnTo>
                    <a:pt x="373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4" name="Google Shape;12124;p76"/>
            <p:cNvSpPr/>
            <p:nvPr/>
          </p:nvSpPr>
          <p:spPr>
            <a:xfrm>
              <a:off x="264025" y="4219625"/>
              <a:ext cx="69975" cy="93300"/>
            </a:xfrm>
            <a:custGeom>
              <a:avLst/>
              <a:gdLst/>
              <a:ahLst/>
              <a:cxnLst/>
              <a:rect l="l" t="t" r="r" b="b"/>
              <a:pathLst>
                <a:path w="2799" h="3732" extrusionOk="0">
                  <a:moveTo>
                    <a:pt x="1399" y="1"/>
                  </a:moveTo>
                  <a:lnTo>
                    <a:pt x="959" y="493"/>
                  </a:lnTo>
                  <a:lnTo>
                    <a:pt x="726" y="778"/>
                  </a:lnTo>
                  <a:lnTo>
                    <a:pt x="493" y="1115"/>
                  </a:lnTo>
                  <a:lnTo>
                    <a:pt x="311" y="1426"/>
                  </a:lnTo>
                  <a:lnTo>
                    <a:pt x="156" y="1737"/>
                  </a:lnTo>
                  <a:lnTo>
                    <a:pt x="26" y="2048"/>
                  </a:lnTo>
                  <a:lnTo>
                    <a:pt x="0" y="2203"/>
                  </a:lnTo>
                  <a:lnTo>
                    <a:pt x="0" y="2333"/>
                  </a:lnTo>
                  <a:lnTo>
                    <a:pt x="26" y="2618"/>
                  </a:lnTo>
                  <a:lnTo>
                    <a:pt x="104" y="2877"/>
                  </a:lnTo>
                  <a:lnTo>
                    <a:pt x="234" y="3110"/>
                  </a:lnTo>
                  <a:lnTo>
                    <a:pt x="415" y="3317"/>
                  </a:lnTo>
                  <a:lnTo>
                    <a:pt x="622" y="3498"/>
                  </a:lnTo>
                  <a:lnTo>
                    <a:pt x="855" y="3628"/>
                  </a:lnTo>
                  <a:lnTo>
                    <a:pt x="1114" y="3706"/>
                  </a:lnTo>
                  <a:lnTo>
                    <a:pt x="1399" y="3732"/>
                  </a:lnTo>
                  <a:lnTo>
                    <a:pt x="1684" y="3706"/>
                  </a:lnTo>
                  <a:lnTo>
                    <a:pt x="1944" y="3628"/>
                  </a:lnTo>
                  <a:lnTo>
                    <a:pt x="2177" y="3498"/>
                  </a:lnTo>
                  <a:lnTo>
                    <a:pt x="2384" y="3317"/>
                  </a:lnTo>
                  <a:lnTo>
                    <a:pt x="2565" y="3110"/>
                  </a:lnTo>
                  <a:lnTo>
                    <a:pt x="2695" y="2877"/>
                  </a:lnTo>
                  <a:lnTo>
                    <a:pt x="2773" y="2618"/>
                  </a:lnTo>
                  <a:lnTo>
                    <a:pt x="2799" y="2333"/>
                  </a:lnTo>
                  <a:lnTo>
                    <a:pt x="2799" y="2203"/>
                  </a:lnTo>
                  <a:lnTo>
                    <a:pt x="2747" y="2048"/>
                  </a:lnTo>
                  <a:lnTo>
                    <a:pt x="2643" y="1737"/>
                  </a:lnTo>
                  <a:lnTo>
                    <a:pt x="2488" y="1426"/>
                  </a:lnTo>
                  <a:lnTo>
                    <a:pt x="2306" y="1115"/>
                  </a:lnTo>
                  <a:lnTo>
                    <a:pt x="2073" y="778"/>
                  </a:lnTo>
                  <a:lnTo>
                    <a:pt x="1840" y="493"/>
                  </a:lnTo>
                  <a:lnTo>
                    <a:pt x="139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25" name="Google Shape;12125;p76"/>
          <p:cNvGrpSpPr/>
          <p:nvPr/>
        </p:nvGrpSpPr>
        <p:grpSpPr>
          <a:xfrm>
            <a:off x="1775444" y="4057925"/>
            <a:ext cx="260400" cy="261050"/>
            <a:chOff x="1019275" y="4134125"/>
            <a:chExt cx="260400" cy="261050"/>
          </a:xfrm>
        </p:grpSpPr>
        <p:sp>
          <p:nvSpPr>
            <p:cNvPr id="12126" name="Google Shape;12126;p76"/>
            <p:cNvSpPr/>
            <p:nvPr/>
          </p:nvSpPr>
          <p:spPr>
            <a:xfrm>
              <a:off x="1030925" y="4306425"/>
              <a:ext cx="145775" cy="16875"/>
            </a:xfrm>
            <a:custGeom>
              <a:avLst/>
              <a:gdLst/>
              <a:ahLst/>
              <a:cxnLst/>
              <a:rect l="l" t="t" r="r" b="b"/>
              <a:pathLst>
                <a:path w="5831" h="675" extrusionOk="0">
                  <a:moveTo>
                    <a:pt x="1" y="1"/>
                  </a:moveTo>
                  <a:lnTo>
                    <a:pt x="1" y="674"/>
                  </a:lnTo>
                  <a:lnTo>
                    <a:pt x="5830" y="674"/>
                  </a:lnTo>
                  <a:lnTo>
                    <a:pt x="583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7" name="Google Shape;12127;p76"/>
            <p:cNvSpPr/>
            <p:nvPr/>
          </p:nvSpPr>
          <p:spPr>
            <a:xfrm>
              <a:off x="1019275" y="4210550"/>
              <a:ext cx="260400" cy="184625"/>
            </a:xfrm>
            <a:custGeom>
              <a:avLst/>
              <a:gdLst/>
              <a:ahLst/>
              <a:cxnLst/>
              <a:rect l="l" t="t" r="r" b="b"/>
              <a:pathLst>
                <a:path w="10416" h="7385" extrusionOk="0">
                  <a:moveTo>
                    <a:pt x="7358" y="1"/>
                  </a:moveTo>
                  <a:lnTo>
                    <a:pt x="7358" y="6763"/>
                  </a:lnTo>
                  <a:lnTo>
                    <a:pt x="6296" y="6763"/>
                  </a:lnTo>
                  <a:lnTo>
                    <a:pt x="6296" y="5105"/>
                  </a:lnTo>
                  <a:lnTo>
                    <a:pt x="5674" y="5105"/>
                  </a:lnTo>
                  <a:lnTo>
                    <a:pt x="6037" y="6763"/>
                  </a:lnTo>
                  <a:lnTo>
                    <a:pt x="3550" y="6763"/>
                  </a:lnTo>
                  <a:lnTo>
                    <a:pt x="3912" y="5105"/>
                  </a:lnTo>
                  <a:lnTo>
                    <a:pt x="2850" y="5105"/>
                  </a:lnTo>
                  <a:lnTo>
                    <a:pt x="3213" y="6763"/>
                  </a:lnTo>
                  <a:lnTo>
                    <a:pt x="726" y="6763"/>
                  </a:lnTo>
                  <a:lnTo>
                    <a:pt x="1062" y="5105"/>
                  </a:lnTo>
                  <a:lnTo>
                    <a:pt x="467" y="5105"/>
                  </a:lnTo>
                  <a:lnTo>
                    <a:pt x="467" y="6763"/>
                  </a:lnTo>
                  <a:lnTo>
                    <a:pt x="0" y="6763"/>
                  </a:lnTo>
                  <a:lnTo>
                    <a:pt x="0" y="7385"/>
                  </a:lnTo>
                  <a:lnTo>
                    <a:pt x="10416" y="7385"/>
                  </a:lnTo>
                  <a:lnTo>
                    <a:pt x="10416" y="6141"/>
                  </a:lnTo>
                  <a:lnTo>
                    <a:pt x="9198" y="6141"/>
                  </a:lnTo>
                  <a:lnTo>
                    <a:pt x="9198" y="5545"/>
                  </a:lnTo>
                  <a:lnTo>
                    <a:pt x="10416" y="5545"/>
                  </a:lnTo>
                  <a:lnTo>
                    <a:pt x="10416" y="4924"/>
                  </a:lnTo>
                  <a:lnTo>
                    <a:pt x="9198" y="4924"/>
                  </a:lnTo>
                  <a:lnTo>
                    <a:pt x="9198" y="4302"/>
                  </a:lnTo>
                  <a:lnTo>
                    <a:pt x="10416" y="4302"/>
                  </a:lnTo>
                  <a:lnTo>
                    <a:pt x="10416" y="3680"/>
                  </a:lnTo>
                  <a:lnTo>
                    <a:pt x="9198" y="3680"/>
                  </a:lnTo>
                  <a:lnTo>
                    <a:pt x="9198" y="3084"/>
                  </a:lnTo>
                  <a:lnTo>
                    <a:pt x="10416" y="3084"/>
                  </a:lnTo>
                  <a:lnTo>
                    <a:pt x="10416" y="2462"/>
                  </a:lnTo>
                  <a:lnTo>
                    <a:pt x="9198" y="2462"/>
                  </a:lnTo>
                  <a:lnTo>
                    <a:pt x="9198" y="1866"/>
                  </a:lnTo>
                  <a:lnTo>
                    <a:pt x="10416" y="1866"/>
                  </a:lnTo>
                  <a:lnTo>
                    <a:pt x="10416" y="1245"/>
                  </a:lnTo>
                  <a:lnTo>
                    <a:pt x="9198" y="1245"/>
                  </a:lnTo>
                  <a:lnTo>
                    <a:pt x="9198" y="623"/>
                  </a:lnTo>
                  <a:lnTo>
                    <a:pt x="10416" y="623"/>
                  </a:lnTo>
                  <a:lnTo>
                    <a:pt x="104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8" name="Google Shape;12128;p76"/>
            <p:cNvSpPr/>
            <p:nvPr/>
          </p:nvSpPr>
          <p:spPr>
            <a:xfrm>
              <a:off x="1057475" y="4134125"/>
              <a:ext cx="221550" cy="117275"/>
            </a:xfrm>
            <a:custGeom>
              <a:avLst/>
              <a:gdLst/>
              <a:ahLst/>
              <a:cxnLst/>
              <a:rect l="l" t="t" r="r" b="b"/>
              <a:pathLst>
                <a:path w="8862" h="4691" extrusionOk="0">
                  <a:moveTo>
                    <a:pt x="2462" y="1"/>
                  </a:moveTo>
                  <a:lnTo>
                    <a:pt x="2281" y="27"/>
                  </a:lnTo>
                  <a:lnTo>
                    <a:pt x="2099" y="78"/>
                  </a:lnTo>
                  <a:lnTo>
                    <a:pt x="1944" y="156"/>
                  </a:lnTo>
                  <a:lnTo>
                    <a:pt x="1814" y="286"/>
                  </a:lnTo>
                  <a:lnTo>
                    <a:pt x="1711" y="415"/>
                  </a:lnTo>
                  <a:lnTo>
                    <a:pt x="1607" y="571"/>
                  </a:lnTo>
                  <a:lnTo>
                    <a:pt x="1555" y="752"/>
                  </a:lnTo>
                  <a:lnTo>
                    <a:pt x="1555" y="933"/>
                  </a:lnTo>
                  <a:lnTo>
                    <a:pt x="1555" y="3395"/>
                  </a:lnTo>
                  <a:lnTo>
                    <a:pt x="1" y="3395"/>
                  </a:lnTo>
                  <a:lnTo>
                    <a:pt x="1" y="4017"/>
                  </a:lnTo>
                  <a:lnTo>
                    <a:pt x="571" y="4017"/>
                  </a:lnTo>
                  <a:lnTo>
                    <a:pt x="571" y="4690"/>
                  </a:lnTo>
                  <a:lnTo>
                    <a:pt x="3136" y="4690"/>
                  </a:lnTo>
                  <a:lnTo>
                    <a:pt x="3136" y="4017"/>
                  </a:lnTo>
                  <a:lnTo>
                    <a:pt x="3680" y="4017"/>
                  </a:lnTo>
                  <a:lnTo>
                    <a:pt x="3680" y="3395"/>
                  </a:lnTo>
                  <a:lnTo>
                    <a:pt x="2151" y="3395"/>
                  </a:lnTo>
                  <a:lnTo>
                    <a:pt x="2151" y="933"/>
                  </a:lnTo>
                  <a:lnTo>
                    <a:pt x="2177" y="804"/>
                  </a:lnTo>
                  <a:lnTo>
                    <a:pt x="2255" y="700"/>
                  </a:lnTo>
                  <a:lnTo>
                    <a:pt x="2333" y="648"/>
                  </a:lnTo>
                  <a:lnTo>
                    <a:pt x="2462" y="623"/>
                  </a:lnTo>
                  <a:lnTo>
                    <a:pt x="6763" y="623"/>
                  </a:lnTo>
                  <a:lnTo>
                    <a:pt x="6867" y="648"/>
                  </a:lnTo>
                  <a:lnTo>
                    <a:pt x="6970" y="700"/>
                  </a:lnTo>
                  <a:lnTo>
                    <a:pt x="7048" y="804"/>
                  </a:lnTo>
                  <a:lnTo>
                    <a:pt x="7074" y="933"/>
                  </a:lnTo>
                  <a:lnTo>
                    <a:pt x="7074" y="1270"/>
                  </a:lnTo>
                  <a:lnTo>
                    <a:pt x="6841" y="1322"/>
                  </a:lnTo>
                  <a:lnTo>
                    <a:pt x="6634" y="1426"/>
                  </a:lnTo>
                  <a:lnTo>
                    <a:pt x="6452" y="1529"/>
                  </a:lnTo>
                  <a:lnTo>
                    <a:pt x="6297" y="1685"/>
                  </a:lnTo>
                  <a:lnTo>
                    <a:pt x="6141" y="1840"/>
                  </a:lnTo>
                  <a:lnTo>
                    <a:pt x="6012" y="2048"/>
                  </a:lnTo>
                  <a:lnTo>
                    <a:pt x="5934" y="2229"/>
                  </a:lnTo>
                  <a:lnTo>
                    <a:pt x="5856" y="2462"/>
                  </a:lnTo>
                  <a:lnTo>
                    <a:pt x="8862" y="2462"/>
                  </a:lnTo>
                  <a:lnTo>
                    <a:pt x="8810" y="2229"/>
                  </a:lnTo>
                  <a:lnTo>
                    <a:pt x="8706" y="2048"/>
                  </a:lnTo>
                  <a:lnTo>
                    <a:pt x="8603" y="1840"/>
                  </a:lnTo>
                  <a:lnTo>
                    <a:pt x="8447" y="1685"/>
                  </a:lnTo>
                  <a:lnTo>
                    <a:pt x="8292" y="1529"/>
                  </a:lnTo>
                  <a:lnTo>
                    <a:pt x="8084" y="1426"/>
                  </a:lnTo>
                  <a:lnTo>
                    <a:pt x="7903" y="1322"/>
                  </a:lnTo>
                  <a:lnTo>
                    <a:pt x="7670" y="1270"/>
                  </a:lnTo>
                  <a:lnTo>
                    <a:pt x="7670" y="933"/>
                  </a:lnTo>
                  <a:lnTo>
                    <a:pt x="7644" y="752"/>
                  </a:lnTo>
                  <a:lnTo>
                    <a:pt x="7592" y="571"/>
                  </a:lnTo>
                  <a:lnTo>
                    <a:pt x="7514" y="415"/>
                  </a:lnTo>
                  <a:lnTo>
                    <a:pt x="7411" y="286"/>
                  </a:lnTo>
                  <a:lnTo>
                    <a:pt x="7281" y="156"/>
                  </a:lnTo>
                  <a:lnTo>
                    <a:pt x="7100" y="78"/>
                  </a:lnTo>
                  <a:lnTo>
                    <a:pt x="6944" y="27"/>
                  </a:lnTo>
                  <a:lnTo>
                    <a:pt x="676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9" name="Google Shape;12129;p76"/>
            <p:cNvSpPr/>
            <p:nvPr/>
          </p:nvSpPr>
          <p:spPr>
            <a:xfrm>
              <a:off x="1057475" y="4338175"/>
              <a:ext cx="25300" cy="36925"/>
            </a:xfrm>
            <a:custGeom>
              <a:avLst/>
              <a:gdLst/>
              <a:ahLst/>
              <a:cxnLst/>
              <a:rect l="l" t="t" r="r" b="b"/>
              <a:pathLst>
                <a:path w="1012" h="1477" extrusionOk="0">
                  <a:moveTo>
                    <a:pt x="156" y="0"/>
                  </a:moveTo>
                  <a:lnTo>
                    <a:pt x="1" y="829"/>
                  </a:lnTo>
                  <a:lnTo>
                    <a:pt x="208" y="1036"/>
                  </a:lnTo>
                  <a:lnTo>
                    <a:pt x="467" y="1218"/>
                  </a:lnTo>
                  <a:lnTo>
                    <a:pt x="726" y="1373"/>
                  </a:lnTo>
                  <a:lnTo>
                    <a:pt x="1011" y="1477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0" name="Google Shape;12130;p76"/>
            <p:cNvSpPr/>
            <p:nvPr/>
          </p:nvSpPr>
          <p:spPr>
            <a:xfrm>
              <a:off x="1124200" y="4338175"/>
              <a:ext cx="25925" cy="36925"/>
            </a:xfrm>
            <a:custGeom>
              <a:avLst/>
              <a:gdLst/>
              <a:ahLst/>
              <a:cxnLst/>
              <a:rect l="l" t="t" r="r" b="b"/>
              <a:pathLst>
                <a:path w="1037" h="1477" extrusionOk="0">
                  <a:moveTo>
                    <a:pt x="337" y="0"/>
                  </a:moveTo>
                  <a:lnTo>
                    <a:pt x="0" y="1477"/>
                  </a:lnTo>
                  <a:lnTo>
                    <a:pt x="0" y="1477"/>
                  </a:lnTo>
                  <a:lnTo>
                    <a:pt x="285" y="1373"/>
                  </a:lnTo>
                  <a:lnTo>
                    <a:pt x="570" y="1218"/>
                  </a:lnTo>
                  <a:lnTo>
                    <a:pt x="804" y="1036"/>
                  </a:lnTo>
                  <a:lnTo>
                    <a:pt x="1037" y="829"/>
                  </a:lnTo>
                  <a:lnTo>
                    <a:pt x="85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1" name="Google Shape;12131;p76"/>
            <p:cNvSpPr/>
            <p:nvPr/>
          </p:nvSpPr>
          <p:spPr>
            <a:xfrm>
              <a:off x="1043875" y="4266275"/>
              <a:ext cx="119850" cy="24625"/>
            </a:xfrm>
            <a:custGeom>
              <a:avLst/>
              <a:gdLst/>
              <a:ahLst/>
              <a:cxnLst/>
              <a:rect l="l" t="t" r="r" b="b"/>
              <a:pathLst>
                <a:path w="4794" h="985" extrusionOk="0">
                  <a:moveTo>
                    <a:pt x="674" y="0"/>
                  </a:moveTo>
                  <a:lnTo>
                    <a:pt x="467" y="233"/>
                  </a:lnTo>
                  <a:lnTo>
                    <a:pt x="286" y="467"/>
                  </a:lnTo>
                  <a:lnTo>
                    <a:pt x="130" y="700"/>
                  </a:lnTo>
                  <a:lnTo>
                    <a:pt x="1" y="985"/>
                  </a:lnTo>
                  <a:lnTo>
                    <a:pt x="4794" y="985"/>
                  </a:lnTo>
                  <a:lnTo>
                    <a:pt x="4664" y="700"/>
                  </a:lnTo>
                  <a:lnTo>
                    <a:pt x="4509" y="467"/>
                  </a:lnTo>
                  <a:lnTo>
                    <a:pt x="4302" y="233"/>
                  </a:lnTo>
                  <a:lnTo>
                    <a:pt x="409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32" name="Google Shape;12132;p76"/>
          <p:cNvGrpSpPr/>
          <p:nvPr/>
        </p:nvGrpSpPr>
        <p:grpSpPr>
          <a:xfrm>
            <a:off x="2541694" y="4057925"/>
            <a:ext cx="260400" cy="260425"/>
            <a:chOff x="1780350" y="4134125"/>
            <a:chExt cx="260400" cy="260425"/>
          </a:xfrm>
        </p:grpSpPr>
        <p:sp>
          <p:nvSpPr>
            <p:cNvPr id="12133" name="Google Shape;12133;p76"/>
            <p:cNvSpPr/>
            <p:nvPr/>
          </p:nvSpPr>
          <p:spPr>
            <a:xfrm>
              <a:off x="1843825" y="4134125"/>
              <a:ext cx="133450" cy="133450"/>
            </a:xfrm>
            <a:custGeom>
              <a:avLst/>
              <a:gdLst/>
              <a:ahLst/>
              <a:cxnLst/>
              <a:rect l="l" t="t" r="r" b="b"/>
              <a:pathLst>
                <a:path w="5338" h="5338" extrusionOk="0">
                  <a:moveTo>
                    <a:pt x="2980" y="1011"/>
                  </a:moveTo>
                  <a:lnTo>
                    <a:pt x="2980" y="1763"/>
                  </a:lnTo>
                  <a:lnTo>
                    <a:pt x="3109" y="1814"/>
                  </a:lnTo>
                  <a:lnTo>
                    <a:pt x="3239" y="1892"/>
                  </a:lnTo>
                  <a:lnTo>
                    <a:pt x="3343" y="1996"/>
                  </a:lnTo>
                  <a:lnTo>
                    <a:pt x="3446" y="2099"/>
                  </a:lnTo>
                  <a:lnTo>
                    <a:pt x="3524" y="2229"/>
                  </a:lnTo>
                  <a:lnTo>
                    <a:pt x="3576" y="2358"/>
                  </a:lnTo>
                  <a:lnTo>
                    <a:pt x="3628" y="2514"/>
                  </a:lnTo>
                  <a:lnTo>
                    <a:pt x="3628" y="2669"/>
                  </a:lnTo>
                  <a:lnTo>
                    <a:pt x="3602" y="2877"/>
                  </a:lnTo>
                  <a:lnTo>
                    <a:pt x="3550" y="3058"/>
                  </a:lnTo>
                  <a:lnTo>
                    <a:pt x="3472" y="3213"/>
                  </a:lnTo>
                  <a:lnTo>
                    <a:pt x="3343" y="3343"/>
                  </a:lnTo>
                  <a:lnTo>
                    <a:pt x="3213" y="3473"/>
                  </a:lnTo>
                  <a:lnTo>
                    <a:pt x="3032" y="3550"/>
                  </a:lnTo>
                  <a:lnTo>
                    <a:pt x="2850" y="3628"/>
                  </a:lnTo>
                  <a:lnTo>
                    <a:pt x="2462" y="3628"/>
                  </a:lnTo>
                  <a:lnTo>
                    <a:pt x="2280" y="3550"/>
                  </a:lnTo>
                  <a:lnTo>
                    <a:pt x="2125" y="3473"/>
                  </a:lnTo>
                  <a:lnTo>
                    <a:pt x="1969" y="3343"/>
                  </a:lnTo>
                  <a:lnTo>
                    <a:pt x="1866" y="3213"/>
                  </a:lnTo>
                  <a:lnTo>
                    <a:pt x="1762" y="3058"/>
                  </a:lnTo>
                  <a:lnTo>
                    <a:pt x="1710" y="2877"/>
                  </a:lnTo>
                  <a:lnTo>
                    <a:pt x="1684" y="2669"/>
                  </a:lnTo>
                  <a:lnTo>
                    <a:pt x="1710" y="2514"/>
                  </a:lnTo>
                  <a:lnTo>
                    <a:pt x="1736" y="2358"/>
                  </a:lnTo>
                  <a:lnTo>
                    <a:pt x="1814" y="2229"/>
                  </a:lnTo>
                  <a:lnTo>
                    <a:pt x="1892" y="2099"/>
                  </a:lnTo>
                  <a:lnTo>
                    <a:pt x="1969" y="1996"/>
                  </a:lnTo>
                  <a:lnTo>
                    <a:pt x="2099" y="1892"/>
                  </a:lnTo>
                  <a:lnTo>
                    <a:pt x="2229" y="1814"/>
                  </a:lnTo>
                  <a:lnTo>
                    <a:pt x="2358" y="1763"/>
                  </a:lnTo>
                  <a:lnTo>
                    <a:pt x="2358" y="1011"/>
                  </a:lnTo>
                  <a:close/>
                  <a:moveTo>
                    <a:pt x="2358" y="1"/>
                  </a:moveTo>
                  <a:lnTo>
                    <a:pt x="1995" y="78"/>
                  </a:lnTo>
                  <a:lnTo>
                    <a:pt x="1633" y="208"/>
                  </a:lnTo>
                  <a:lnTo>
                    <a:pt x="1296" y="363"/>
                  </a:lnTo>
                  <a:lnTo>
                    <a:pt x="1011" y="571"/>
                  </a:lnTo>
                  <a:lnTo>
                    <a:pt x="1296" y="882"/>
                  </a:lnTo>
                  <a:lnTo>
                    <a:pt x="881" y="1296"/>
                  </a:lnTo>
                  <a:lnTo>
                    <a:pt x="570" y="1011"/>
                  </a:lnTo>
                  <a:lnTo>
                    <a:pt x="363" y="1296"/>
                  </a:lnTo>
                  <a:lnTo>
                    <a:pt x="182" y="1633"/>
                  </a:lnTo>
                  <a:lnTo>
                    <a:pt x="78" y="1996"/>
                  </a:lnTo>
                  <a:lnTo>
                    <a:pt x="0" y="2358"/>
                  </a:lnTo>
                  <a:lnTo>
                    <a:pt x="441" y="2358"/>
                  </a:lnTo>
                  <a:lnTo>
                    <a:pt x="441" y="2980"/>
                  </a:lnTo>
                  <a:lnTo>
                    <a:pt x="0" y="2980"/>
                  </a:lnTo>
                  <a:lnTo>
                    <a:pt x="78" y="3343"/>
                  </a:lnTo>
                  <a:lnTo>
                    <a:pt x="182" y="3706"/>
                  </a:lnTo>
                  <a:lnTo>
                    <a:pt x="363" y="4043"/>
                  </a:lnTo>
                  <a:lnTo>
                    <a:pt x="570" y="4328"/>
                  </a:lnTo>
                  <a:lnTo>
                    <a:pt x="881" y="4043"/>
                  </a:lnTo>
                  <a:lnTo>
                    <a:pt x="1296" y="4457"/>
                  </a:lnTo>
                  <a:lnTo>
                    <a:pt x="1011" y="4768"/>
                  </a:lnTo>
                  <a:lnTo>
                    <a:pt x="1296" y="4975"/>
                  </a:lnTo>
                  <a:lnTo>
                    <a:pt x="1633" y="5131"/>
                  </a:lnTo>
                  <a:lnTo>
                    <a:pt x="1995" y="5260"/>
                  </a:lnTo>
                  <a:lnTo>
                    <a:pt x="2358" y="5338"/>
                  </a:lnTo>
                  <a:lnTo>
                    <a:pt x="2358" y="4898"/>
                  </a:lnTo>
                  <a:lnTo>
                    <a:pt x="2980" y="4898"/>
                  </a:lnTo>
                  <a:lnTo>
                    <a:pt x="2980" y="5338"/>
                  </a:lnTo>
                  <a:lnTo>
                    <a:pt x="3343" y="5260"/>
                  </a:lnTo>
                  <a:lnTo>
                    <a:pt x="3705" y="5131"/>
                  </a:lnTo>
                  <a:lnTo>
                    <a:pt x="4016" y="4975"/>
                  </a:lnTo>
                  <a:lnTo>
                    <a:pt x="4327" y="4768"/>
                  </a:lnTo>
                  <a:lnTo>
                    <a:pt x="4016" y="4457"/>
                  </a:lnTo>
                  <a:lnTo>
                    <a:pt x="4457" y="4043"/>
                  </a:lnTo>
                  <a:lnTo>
                    <a:pt x="4768" y="4328"/>
                  </a:lnTo>
                  <a:lnTo>
                    <a:pt x="4975" y="4043"/>
                  </a:lnTo>
                  <a:lnTo>
                    <a:pt x="5130" y="3706"/>
                  </a:lnTo>
                  <a:lnTo>
                    <a:pt x="5260" y="3343"/>
                  </a:lnTo>
                  <a:lnTo>
                    <a:pt x="5338" y="2980"/>
                  </a:lnTo>
                  <a:lnTo>
                    <a:pt x="4897" y="2980"/>
                  </a:lnTo>
                  <a:lnTo>
                    <a:pt x="4897" y="2358"/>
                  </a:lnTo>
                  <a:lnTo>
                    <a:pt x="5338" y="2358"/>
                  </a:lnTo>
                  <a:lnTo>
                    <a:pt x="5260" y="1996"/>
                  </a:lnTo>
                  <a:lnTo>
                    <a:pt x="5130" y="1633"/>
                  </a:lnTo>
                  <a:lnTo>
                    <a:pt x="4975" y="1296"/>
                  </a:lnTo>
                  <a:lnTo>
                    <a:pt x="4768" y="1011"/>
                  </a:lnTo>
                  <a:lnTo>
                    <a:pt x="4457" y="1296"/>
                  </a:lnTo>
                  <a:lnTo>
                    <a:pt x="4016" y="882"/>
                  </a:lnTo>
                  <a:lnTo>
                    <a:pt x="4327" y="571"/>
                  </a:lnTo>
                  <a:lnTo>
                    <a:pt x="4016" y="363"/>
                  </a:lnTo>
                  <a:lnTo>
                    <a:pt x="3705" y="208"/>
                  </a:lnTo>
                  <a:lnTo>
                    <a:pt x="3343" y="78"/>
                  </a:lnTo>
                  <a:lnTo>
                    <a:pt x="2980" y="1"/>
                  </a:lnTo>
                  <a:lnTo>
                    <a:pt x="2980" y="441"/>
                  </a:lnTo>
                  <a:lnTo>
                    <a:pt x="2358" y="441"/>
                  </a:lnTo>
                  <a:lnTo>
                    <a:pt x="235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4" name="Google Shape;12134;p76"/>
            <p:cNvSpPr/>
            <p:nvPr/>
          </p:nvSpPr>
          <p:spPr>
            <a:xfrm>
              <a:off x="1882025" y="4277925"/>
              <a:ext cx="56400" cy="42125"/>
            </a:xfrm>
            <a:custGeom>
              <a:avLst/>
              <a:gdLst/>
              <a:ahLst/>
              <a:cxnLst/>
              <a:rect l="l" t="t" r="r" b="b"/>
              <a:pathLst>
                <a:path w="2256" h="1685" extrusionOk="0">
                  <a:moveTo>
                    <a:pt x="1" y="1"/>
                  </a:moveTo>
                  <a:lnTo>
                    <a:pt x="1" y="1141"/>
                  </a:lnTo>
                  <a:lnTo>
                    <a:pt x="545" y="1685"/>
                  </a:lnTo>
                  <a:lnTo>
                    <a:pt x="1737" y="1685"/>
                  </a:lnTo>
                  <a:lnTo>
                    <a:pt x="2255" y="1141"/>
                  </a:lnTo>
                  <a:lnTo>
                    <a:pt x="2255" y="1"/>
                  </a:lnTo>
                  <a:lnTo>
                    <a:pt x="1996" y="104"/>
                  </a:lnTo>
                  <a:lnTo>
                    <a:pt x="1711" y="156"/>
                  </a:lnTo>
                  <a:lnTo>
                    <a:pt x="1426" y="182"/>
                  </a:lnTo>
                  <a:lnTo>
                    <a:pt x="1141" y="208"/>
                  </a:lnTo>
                  <a:lnTo>
                    <a:pt x="830" y="182"/>
                  </a:lnTo>
                  <a:lnTo>
                    <a:pt x="545" y="156"/>
                  </a:lnTo>
                  <a:lnTo>
                    <a:pt x="286" y="7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5" name="Google Shape;12135;p76"/>
            <p:cNvSpPr/>
            <p:nvPr/>
          </p:nvSpPr>
          <p:spPr>
            <a:xfrm>
              <a:off x="1901475" y="4191775"/>
              <a:ext cx="18150" cy="18175"/>
            </a:xfrm>
            <a:custGeom>
              <a:avLst/>
              <a:gdLst/>
              <a:ahLst/>
              <a:cxnLst/>
              <a:rect l="l" t="t" r="r" b="b"/>
              <a:pathLst>
                <a:path w="726" h="727" extrusionOk="0">
                  <a:moveTo>
                    <a:pt x="363" y="1"/>
                  </a:moveTo>
                  <a:lnTo>
                    <a:pt x="208" y="27"/>
                  </a:lnTo>
                  <a:lnTo>
                    <a:pt x="104" y="104"/>
                  </a:lnTo>
                  <a:lnTo>
                    <a:pt x="26" y="234"/>
                  </a:lnTo>
                  <a:lnTo>
                    <a:pt x="0" y="363"/>
                  </a:lnTo>
                  <a:lnTo>
                    <a:pt x="26" y="493"/>
                  </a:lnTo>
                  <a:lnTo>
                    <a:pt x="104" y="622"/>
                  </a:lnTo>
                  <a:lnTo>
                    <a:pt x="208" y="700"/>
                  </a:lnTo>
                  <a:lnTo>
                    <a:pt x="363" y="726"/>
                  </a:lnTo>
                  <a:lnTo>
                    <a:pt x="493" y="700"/>
                  </a:lnTo>
                  <a:lnTo>
                    <a:pt x="622" y="622"/>
                  </a:lnTo>
                  <a:lnTo>
                    <a:pt x="700" y="493"/>
                  </a:lnTo>
                  <a:lnTo>
                    <a:pt x="726" y="363"/>
                  </a:lnTo>
                  <a:lnTo>
                    <a:pt x="700" y="234"/>
                  </a:lnTo>
                  <a:lnTo>
                    <a:pt x="622" y="104"/>
                  </a:lnTo>
                  <a:lnTo>
                    <a:pt x="493" y="27"/>
                  </a:lnTo>
                  <a:lnTo>
                    <a:pt x="36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6" name="Google Shape;12136;p76"/>
            <p:cNvSpPr/>
            <p:nvPr/>
          </p:nvSpPr>
          <p:spPr>
            <a:xfrm>
              <a:off x="1780350" y="4327150"/>
              <a:ext cx="43425" cy="54425"/>
            </a:xfrm>
            <a:custGeom>
              <a:avLst/>
              <a:gdLst/>
              <a:ahLst/>
              <a:cxnLst/>
              <a:rect l="l" t="t" r="r" b="b"/>
              <a:pathLst>
                <a:path w="1737" h="2177" extrusionOk="0">
                  <a:moveTo>
                    <a:pt x="0" y="1"/>
                  </a:moveTo>
                  <a:lnTo>
                    <a:pt x="0" y="2177"/>
                  </a:lnTo>
                  <a:lnTo>
                    <a:pt x="1736" y="2177"/>
                  </a:lnTo>
                  <a:lnTo>
                    <a:pt x="173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7" name="Google Shape;12137;p76"/>
            <p:cNvSpPr/>
            <p:nvPr/>
          </p:nvSpPr>
          <p:spPr>
            <a:xfrm>
              <a:off x="1839275" y="4313550"/>
              <a:ext cx="142525" cy="81000"/>
            </a:xfrm>
            <a:custGeom>
              <a:avLst/>
              <a:gdLst/>
              <a:ahLst/>
              <a:cxnLst/>
              <a:rect l="l" t="t" r="r" b="b"/>
              <a:pathLst>
                <a:path w="5701" h="3240" extrusionOk="0">
                  <a:moveTo>
                    <a:pt x="467" y="0"/>
                  </a:moveTo>
                  <a:lnTo>
                    <a:pt x="1" y="467"/>
                  </a:lnTo>
                  <a:lnTo>
                    <a:pt x="1" y="2773"/>
                  </a:lnTo>
                  <a:lnTo>
                    <a:pt x="467" y="3239"/>
                  </a:lnTo>
                  <a:lnTo>
                    <a:pt x="5235" y="3239"/>
                  </a:lnTo>
                  <a:lnTo>
                    <a:pt x="5701" y="2773"/>
                  </a:lnTo>
                  <a:lnTo>
                    <a:pt x="5701" y="467"/>
                  </a:lnTo>
                  <a:lnTo>
                    <a:pt x="5235" y="0"/>
                  </a:lnTo>
                  <a:lnTo>
                    <a:pt x="4561" y="0"/>
                  </a:lnTo>
                  <a:lnTo>
                    <a:pt x="3680" y="855"/>
                  </a:lnTo>
                  <a:lnTo>
                    <a:pt x="1996" y="855"/>
                  </a:lnTo>
                  <a:lnTo>
                    <a:pt x="114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8" name="Google Shape;12138;p76"/>
            <p:cNvSpPr/>
            <p:nvPr/>
          </p:nvSpPr>
          <p:spPr>
            <a:xfrm>
              <a:off x="1997325" y="4327150"/>
              <a:ext cx="43425" cy="54425"/>
            </a:xfrm>
            <a:custGeom>
              <a:avLst/>
              <a:gdLst/>
              <a:ahLst/>
              <a:cxnLst/>
              <a:rect l="l" t="t" r="r" b="b"/>
              <a:pathLst>
                <a:path w="1737" h="2177" extrusionOk="0">
                  <a:moveTo>
                    <a:pt x="1" y="1"/>
                  </a:moveTo>
                  <a:lnTo>
                    <a:pt x="1" y="2177"/>
                  </a:lnTo>
                  <a:lnTo>
                    <a:pt x="1737" y="2177"/>
                  </a:lnTo>
                  <a:lnTo>
                    <a:pt x="173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39" name="Google Shape;12139;p76"/>
          <p:cNvGrpSpPr/>
          <p:nvPr/>
        </p:nvGrpSpPr>
        <p:grpSpPr>
          <a:xfrm>
            <a:off x="3298244" y="4073475"/>
            <a:ext cx="260400" cy="229975"/>
            <a:chOff x="2540775" y="4149675"/>
            <a:chExt cx="260400" cy="229975"/>
          </a:xfrm>
        </p:grpSpPr>
        <p:sp>
          <p:nvSpPr>
            <p:cNvPr id="12140" name="Google Shape;12140;p76"/>
            <p:cNvSpPr/>
            <p:nvPr/>
          </p:nvSpPr>
          <p:spPr>
            <a:xfrm>
              <a:off x="2548550" y="4149675"/>
              <a:ext cx="92000" cy="30475"/>
            </a:xfrm>
            <a:custGeom>
              <a:avLst/>
              <a:gdLst/>
              <a:ahLst/>
              <a:cxnLst/>
              <a:rect l="l" t="t" r="r" b="b"/>
              <a:pathLst>
                <a:path w="3680" h="1219" extrusionOk="0">
                  <a:moveTo>
                    <a:pt x="0" y="1"/>
                  </a:moveTo>
                  <a:lnTo>
                    <a:pt x="0" y="596"/>
                  </a:lnTo>
                  <a:lnTo>
                    <a:pt x="311" y="596"/>
                  </a:lnTo>
                  <a:lnTo>
                    <a:pt x="311" y="1218"/>
                  </a:lnTo>
                  <a:lnTo>
                    <a:pt x="3368" y="1218"/>
                  </a:lnTo>
                  <a:lnTo>
                    <a:pt x="3368" y="596"/>
                  </a:lnTo>
                  <a:lnTo>
                    <a:pt x="3679" y="596"/>
                  </a:lnTo>
                  <a:lnTo>
                    <a:pt x="367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1" name="Google Shape;12141;p76"/>
            <p:cNvSpPr/>
            <p:nvPr/>
          </p:nvSpPr>
          <p:spPr>
            <a:xfrm>
              <a:off x="2663850" y="4211200"/>
              <a:ext cx="137325" cy="60925"/>
            </a:xfrm>
            <a:custGeom>
              <a:avLst/>
              <a:gdLst/>
              <a:ahLst/>
              <a:cxnLst/>
              <a:rect l="l" t="t" r="r" b="b"/>
              <a:pathLst>
                <a:path w="5493" h="2437" extrusionOk="0">
                  <a:moveTo>
                    <a:pt x="1632" y="1"/>
                  </a:moveTo>
                  <a:lnTo>
                    <a:pt x="1477" y="53"/>
                  </a:lnTo>
                  <a:lnTo>
                    <a:pt x="1321" y="156"/>
                  </a:lnTo>
                  <a:lnTo>
                    <a:pt x="1166" y="260"/>
                  </a:lnTo>
                  <a:lnTo>
                    <a:pt x="1062" y="390"/>
                  </a:lnTo>
                  <a:lnTo>
                    <a:pt x="985" y="545"/>
                  </a:lnTo>
                  <a:lnTo>
                    <a:pt x="933" y="726"/>
                  </a:lnTo>
                  <a:lnTo>
                    <a:pt x="907" y="908"/>
                  </a:lnTo>
                  <a:lnTo>
                    <a:pt x="907" y="1245"/>
                  </a:lnTo>
                  <a:lnTo>
                    <a:pt x="726" y="1322"/>
                  </a:lnTo>
                  <a:lnTo>
                    <a:pt x="544" y="1426"/>
                  </a:lnTo>
                  <a:lnTo>
                    <a:pt x="389" y="1530"/>
                  </a:lnTo>
                  <a:lnTo>
                    <a:pt x="259" y="1685"/>
                  </a:lnTo>
                  <a:lnTo>
                    <a:pt x="130" y="1840"/>
                  </a:lnTo>
                  <a:lnTo>
                    <a:pt x="52" y="2048"/>
                  </a:lnTo>
                  <a:lnTo>
                    <a:pt x="0" y="2229"/>
                  </a:lnTo>
                  <a:lnTo>
                    <a:pt x="0" y="2436"/>
                  </a:lnTo>
                  <a:lnTo>
                    <a:pt x="2436" y="2436"/>
                  </a:lnTo>
                  <a:lnTo>
                    <a:pt x="2410" y="2229"/>
                  </a:lnTo>
                  <a:lnTo>
                    <a:pt x="2358" y="2048"/>
                  </a:lnTo>
                  <a:lnTo>
                    <a:pt x="2280" y="1840"/>
                  </a:lnTo>
                  <a:lnTo>
                    <a:pt x="2176" y="1685"/>
                  </a:lnTo>
                  <a:lnTo>
                    <a:pt x="2047" y="1530"/>
                  </a:lnTo>
                  <a:lnTo>
                    <a:pt x="1891" y="1426"/>
                  </a:lnTo>
                  <a:lnTo>
                    <a:pt x="1710" y="1322"/>
                  </a:lnTo>
                  <a:lnTo>
                    <a:pt x="1529" y="1245"/>
                  </a:lnTo>
                  <a:lnTo>
                    <a:pt x="1529" y="908"/>
                  </a:lnTo>
                  <a:lnTo>
                    <a:pt x="1555" y="778"/>
                  </a:lnTo>
                  <a:lnTo>
                    <a:pt x="1606" y="700"/>
                  </a:lnTo>
                  <a:lnTo>
                    <a:pt x="1710" y="623"/>
                  </a:lnTo>
                  <a:lnTo>
                    <a:pt x="1840" y="597"/>
                  </a:lnTo>
                  <a:lnTo>
                    <a:pt x="3679" y="597"/>
                  </a:lnTo>
                  <a:lnTo>
                    <a:pt x="3783" y="623"/>
                  </a:lnTo>
                  <a:lnTo>
                    <a:pt x="3886" y="700"/>
                  </a:lnTo>
                  <a:lnTo>
                    <a:pt x="3938" y="778"/>
                  </a:lnTo>
                  <a:lnTo>
                    <a:pt x="3964" y="908"/>
                  </a:lnTo>
                  <a:lnTo>
                    <a:pt x="3964" y="1245"/>
                  </a:lnTo>
                  <a:lnTo>
                    <a:pt x="3783" y="1322"/>
                  </a:lnTo>
                  <a:lnTo>
                    <a:pt x="3601" y="1426"/>
                  </a:lnTo>
                  <a:lnTo>
                    <a:pt x="3446" y="1530"/>
                  </a:lnTo>
                  <a:lnTo>
                    <a:pt x="3316" y="1685"/>
                  </a:lnTo>
                  <a:lnTo>
                    <a:pt x="3213" y="1840"/>
                  </a:lnTo>
                  <a:lnTo>
                    <a:pt x="3135" y="2048"/>
                  </a:lnTo>
                  <a:lnTo>
                    <a:pt x="3083" y="2229"/>
                  </a:lnTo>
                  <a:lnTo>
                    <a:pt x="3057" y="2436"/>
                  </a:lnTo>
                  <a:lnTo>
                    <a:pt x="5493" y="2436"/>
                  </a:lnTo>
                  <a:lnTo>
                    <a:pt x="5493" y="2229"/>
                  </a:lnTo>
                  <a:lnTo>
                    <a:pt x="5441" y="2048"/>
                  </a:lnTo>
                  <a:lnTo>
                    <a:pt x="5363" y="1840"/>
                  </a:lnTo>
                  <a:lnTo>
                    <a:pt x="5234" y="1685"/>
                  </a:lnTo>
                  <a:lnTo>
                    <a:pt x="5104" y="1530"/>
                  </a:lnTo>
                  <a:lnTo>
                    <a:pt x="4949" y="1426"/>
                  </a:lnTo>
                  <a:lnTo>
                    <a:pt x="4767" y="1322"/>
                  </a:lnTo>
                  <a:lnTo>
                    <a:pt x="4586" y="1245"/>
                  </a:lnTo>
                  <a:lnTo>
                    <a:pt x="4586" y="908"/>
                  </a:lnTo>
                  <a:lnTo>
                    <a:pt x="4560" y="726"/>
                  </a:lnTo>
                  <a:lnTo>
                    <a:pt x="4508" y="545"/>
                  </a:lnTo>
                  <a:lnTo>
                    <a:pt x="4431" y="390"/>
                  </a:lnTo>
                  <a:lnTo>
                    <a:pt x="4327" y="260"/>
                  </a:lnTo>
                  <a:lnTo>
                    <a:pt x="4171" y="156"/>
                  </a:lnTo>
                  <a:lnTo>
                    <a:pt x="4016" y="53"/>
                  </a:lnTo>
                  <a:lnTo>
                    <a:pt x="386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2" name="Google Shape;12142;p76"/>
            <p:cNvSpPr/>
            <p:nvPr/>
          </p:nvSpPr>
          <p:spPr>
            <a:xfrm>
              <a:off x="2544000" y="4195675"/>
              <a:ext cx="101075" cy="15550"/>
            </a:xfrm>
            <a:custGeom>
              <a:avLst/>
              <a:gdLst/>
              <a:ahLst/>
              <a:cxnLst/>
              <a:rect l="l" t="t" r="r" b="b"/>
              <a:pathLst>
                <a:path w="4043" h="622" extrusionOk="0">
                  <a:moveTo>
                    <a:pt x="312" y="0"/>
                  </a:moveTo>
                  <a:lnTo>
                    <a:pt x="1" y="622"/>
                  </a:lnTo>
                  <a:lnTo>
                    <a:pt x="4043" y="622"/>
                  </a:lnTo>
                  <a:lnTo>
                    <a:pt x="37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3" name="Google Shape;12143;p76"/>
            <p:cNvSpPr/>
            <p:nvPr/>
          </p:nvSpPr>
          <p:spPr>
            <a:xfrm>
              <a:off x="2540775" y="4226100"/>
              <a:ext cx="260400" cy="153550"/>
            </a:xfrm>
            <a:custGeom>
              <a:avLst/>
              <a:gdLst/>
              <a:ahLst/>
              <a:cxnLst/>
              <a:rect l="l" t="t" r="r" b="b"/>
              <a:pathLst>
                <a:path w="10416" h="6142" extrusionOk="0">
                  <a:moveTo>
                    <a:pt x="2773" y="623"/>
                  </a:moveTo>
                  <a:lnTo>
                    <a:pt x="2773" y="1219"/>
                  </a:lnTo>
                  <a:lnTo>
                    <a:pt x="1529" y="1219"/>
                  </a:lnTo>
                  <a:lnTo>
                    <a:pt x="1529" y="623"/>
                  </a:lnTo>
                  <a:close/>
                  <a:moveTo>
                    <a:pt x="2773" y="1840"/>
                  </a:moveTo>
                  <a:lnTo>
                    <a:pt x="2773" y="2462"/>
                  </a:lnTo>
                  <a:lnTo>
                    <a:pt x="1529" y="2462"/>
                  </a:lnTo>
                  <a:lnTo>
                    <a:pt x="1529" y="1840"/>
                  </a:lnTo>
                  <a:close/>
                  <a:moveTo>
                    <a:pt x="2773" y="3084"/>
                  </a:moveTo>
                  <a:lnTo>
                    <a:pt x="2773" y="3680"/>
                  </a:lnTo>
                  <a:lnTo>
                    <a:pt x="1529" y="3680"/>
                  </a:lnTo>
                  <a:lnTo>
                    <a:pt x="1529" y="3084"/>
                  </a:lnTo>
                  <a:close/>
                  <a:moveTo>
                    <a:pt x="4923" y="3058"/>
                  </a:moveTo>
                  <a:lnTo>
                    <a:pt x="4923" y="4302"/>
                  </a:lnTo>
                  <a:lnTo>
                    <a:pt x="4301" y="4302"/>
                  </a:lnTo>
                  <a:lnTo>
                    <a:pt x="4301" y="3058"/>
                  </a:lnTo>
                  <a:close/>
                  <a:moveTo>
                    <a:pt x="2773" y="4302"/>
                  </a:moveTo>
                  <a:lnTo>
                    <a:pt x="2773" y="4923"/>
                  </a:lnTo>
                  <a:lnTo>
                    <a:pt x="1529" y="4923"/>
                  </a:lnTo>
                  <a:lnTo>
                    <a:pt x="1529" y="4302"/>
                  </a:lnTo>
                  <a:close/>
                  <a:moveTo>
                    <a:pt x="7980" y="4302"/>
                  </a:moveTo>
                  <a:lnTo>
                    <a:pt x="7980" y="4923"/>
                  </a:lnTo>
                  <a:lnTo>
                    <a:pt x="7359" y="4923"/>
                  </a:lnTo>
                  <a:lnTo>
                    <a:pt x="7359" y="4302"/>
                  </a:lnTo>
                  <a:close/>
                  <a:moveTo>
                    <a:pt x="4923" y="4923"/>
                  </a:moveTo>
                  <a:lnTo>
                    <a:pt x="4923" y="5519"/>
                  </a:lnTo>
                  <a:lnTo>
                    <a:pt x="4301" y="5519"/>
                  </a:lnTo>
                  <a:lnTo>
                    <a:pt x="4301" y="4923"/>
                  </a:lnTo>
                  <a:close/>
                  <a:moveTo>
                    <a:pt x="0" y="1"/>
                  </a:moveTo>
                  <a:lnTo>
                    <a:pt x="0" y="6141"/>
                  </a:lnTo>
                  <a:lnTo>
                    <a:pt x="10416" y="6141"/>
                  </a:lnTo>
                  <a:lnTo>
                    <a:pt x="10416" y="2462"/>
                  </a:lnTo>
                  <a:lnTo>
                    <a:pt x="7980" y="2462"/>
                  </a:lnTo>
                  <a:lnTo>
                    <a:pt x="7980" y="3084"/>
                  </a:lnTo>
                  <a:lnTo>
                    <a:pt x="9198" y="3084"/>
                  </a:lnTo>
                  <a:lnTo>
                    <a:pt x="9198" y="5519"/>
                  </a:lnTo>
                  <a:lnTo>
                    <a:pt x="8602" y="5519"/>
                  </a:lnTo>
                  <a:lnTo>
                    <a:pt x="8602" y="3680"/>
                  </a:lnTo>
                  <a:lnTo>
                    <a:pt x="6737" y="3680"/>
                  </a:lnTo>
                  <a:lnTo>
                    <a:pt x="6737" y="5519"/>
                  </a:lnTo>
                  <a:lnTo>
                    <a:pt x="6141" y="5519"/>
                  </a:lnTo>
                  <a:lnTo>
                    <a:pt x="6141" y="3084"/>
                  </a:lnTo>
                  <a:lnTo>
                    <a:pt x="7359" y="3084"/>
                  </a:lnTo>
                  <a:lnTo>
                    <a:pt x="7359" y="2462"/>
                  </a:lnTo>
                  <a:lnTo>
                    <a:pt x="4301" y="2462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44" name="Google Shape;12144;p76"/>
          <p:cNvGrpSpPr/>
          <p:nvPr/>
        </p:nvGrpSpPr>
        <p:grpSpPr>
          <a:xfrm>
            <a:off x="4074219" y="4079300"/>
            <a:ext cx="260400" cy="217675"/>
            <a:chOff x="3301850" y="4155500"/>
            <a:chExt cx="260400" cy="217675"/>
          </a:xfrm>
        </p:grpSpPr>
        <p:sp>
          <p:nvSpPr>
            <p:cNvPr id="12145" name="Google Shape;12145;p76"/>
            <p:cNvSpPr/>
            <p:nvPr/>
          </p:nvSpPr>
          <p:spPr>
            <a:xfrm>
              <a:off x="3390575" y="4247475"/>
              <a:ext cx="82300" cy="33725"/>
            </a:xfrm>
            <a:custGeom>
              <a:avLst/>
              <a:gdLst/>
              <a:ahLst/>
              <a:cxnLst/>
              <a:rect l="l" t="t" r="r" b="b"/>
              <a:pathLst>
                <a:path w="3292" h="1349" extrusionOk="0">
                  <a:moveTo>
                    <a:pt x="1" y="1"/>
                  </a:moveTo>
                  <a:lnTo>
                    <a:pt x="1" y="882"/>
                  </a:lnTo>
                  <a:lnTo>
                    <a:pt x="467" y="1348"/>
                  </a:lnTo>
                  <a:lnTo>
                    <a:pt x="2825" y="1348"/>
                  </a:lnTo>
                  <a:lnTo>
                    <a:pt x="3291" y="882"/>
                  </a:lnTo>
                  <a:lnTo>
                    <a:pt x="329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6" name="Google Shape;12146;p76"/>
            <p:cNvSpPr/>
            <p:nvPr/>
          </p:nvSpPr>
          <p:spPr>
            <a:xfrm>
              <a:off x="3301850" y="4289575"/>
              <a:ext cx="34350" cy="70625"/>
            </a:xfrm>
            <a:custGeom>
              <a:avLst/>
              <a:gdLst/>
              <a:ahLst/>
              <a:cxnLst/>
              <a:rect l="l" t="t" r="r" b="b"/>
              <a:pathLst>
                <a:path w="1374" h="2825" extrusionOk="0">
                  <a:moveTo>
                    <a:pt x="0" y="1"/>
                  </a:moveTo>
                  <a:lnTo>
                    <a:pt x="0" y="2825"/>
                  </a:lnTo>
                  <a:lnTo>
                    <a:pt x="1374" y="2825"/>
                  </a:lnTo>
                  <a:lnTo>
                    <a:pt x="137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7" name="Google Shape;12147;p76"/>
            <p:cNvSpPr/>
            <p:nvPr/>
          </p:nvSpPr>
          <p:spPr>
            <a:xfrm>
              <a:off x="3350425" y="4155500"/>
              <a:ext cx="163250" cy="77100"/>
            </a:xfrm>
            <a:custGeom>
              <a:avLst/>
              <a:gdLst/>
              <a:ahLst/>
              <a:cxnLst/>
              <a:rect l="l" t="t" r="r" b="b"/>
              <a:pathLst>
                <a:path w="6530" h="3084" extrusionOk="0">
                  <a:moveTo>
                    <a:pt x="648" y="1"/>
                  </a:moveTo>
                  <a:lnTo>
                    <a:pt x="519" y="27"/>
                  </a:lnTo>
                  <a:lnTo>
                    <a:pt x="389" y="53"/>
                  </a:lnTo>
                  <a:lnTo>
                    <a:pt x="286" y="130"/>
                  </a:lnTo>
                  <a:lnTo>
                    <a:pt x="182" y="208"/>
                  </a:lnTo>
                  <a:lnTo>
                    <a:pt x="104" y="312"/>
                  </a:lnTo>
                  <a:lnTo>
                    <a:pt x="52" y="415"/>
                  </a:lnTo>
                  <a:lnTo>
                    <a:pt x="27" y="545"/>
                  </a:lnTo>
                  <a:lnTo>
                    <a:pt x="1" y="648"/>
                  </a:lnTo>
                  <a:lnTo>
                    <a:pt x="27" y="778"/>
                  </a:lnTo>
                  <a:lnTo>
                    <a:pt x="52" y="908"/>
                  </a:lnTo>
                  <a:lnTo>
                    <a:pt x="104" y="1011"/>
                  </a:lnTo>
                  <a:lnTo>
                    <a:pt x="182" y="1089"/>
                  </a:lnTo>
                  <a:lnTo>
                    <a:pt x="260" y="1167"/>
                  </a:lnTo>
                  <a:lnTo>
                    <a:pt x="363" y="1244"/>
                  </a:lnTo>
                  <a:lnTo>
                    <a:pt x="467" y="1296"/>
                  </a:lnTo>
                  <a:lnTo>
                    <a:pt x="597" y="1296"/>
                  </a:lnTo>
                  <a:lnTo>
                    <a:pt x="1736" y="2436"/>
                  </a:lnTo>
                  <a:lnTo>
                    <a:pt x="1736" y="3084"/>
                  </a:lnTo>
                  <a:lnTo>
                    <a:pt x="2332" y="3084"/>
                  </a:lnTo>
                  <a:lnTo>
                    <a:pt x="2332" y="2203"/>
                  </a:lnTo>
                  <a:lnTo>
                    <a:pt x="1451" y="1322"/>
                  </a:lnTo>
                  <a:lnTo>
                    <a:pt x="2954" y="1322"/>
                  </a:lnTo>
                  <a:lnTo>
                    <a:pt x="2954" y="3084"/>
                  </a:lnTo>
                  <a:lnTo>
                    <a:pt x="3576" y="3084"/>
                  </a:lnTo>
                  <a:lnTo>
                    <a:pt x="3576" y="1322"/>
                  </a:lnTo>
                  <a:lnTo>
                    <a:pt x="5053" y="1322"/>
                  </a:lnTo>
                  <a:lnTo>
                    <a:pt x="4172" y="2203"/>
                  </a:lnTo>
                  <a:lnTo>
                    <a:pt x="4172" y="3084"/>
                  </a:lnTo>
                  <a:lnTo>
                    <a:pt x="4794" y="3084"/>
                  </a:lnTo>
                  <a:lnTo>
                    <a:pt x="4794" y="2436"/>
                  </a:lnTo>
                  <a:lnTo>
                    <a:pt x="5934" y="1296"/>
                  </a:lnTo>
                  <a:lnTo>
                    <a:pt x="6063" y="1296"/>
                  </a:lnTo>
                  <a:lnTo>
                    <a:pt x="6167" y="1244"/>
                  </a:lnTo>
                  <a:lnTo>
                    <a:pt x="6271" y="1167"/>
                  </a:lnTo>
                  <a:lnTo>
                    <a:pt x="6348" y="1089"/>
                  </a:lnTo>
                  <a:lnTo>
                    <a:pt x="6426" y="1011"/>
                  </a:lnTo>
                  <a:lnTo>
                    <a:pt x="6478" y="882"/>
                  </a:lnTo>
                  <a:lnTo>
                    <a:pt x="6504" y="778"/>
                  </a:lnTo>
                  <a:lnTo>
                    <a:pt x="6530" y="648"/>
                  </a:lnTo>
                  <a:lnTo>
                    <a:pt x="6504" y="519"/>
                  </a:lnTo>
                  <a:lnTo>
                    <a:pt x="6478" y="415"/>
                  </a:lnTo>
                  <a:lnTo>
                    <a:pt x="6400" y="286"/>
                  </a:lnTo>
                  <a:lnTo>
                    <a:pt x="6322" y="208"/>
                  </a:lnTo>
                  <a:lnTo>
                    <a:pt x="6219" y="130"/>
                  </a:lnTo>
                  <a:lnTo>
                    <a:pt x="6115" y="53"/>
                  </a:lnTo>
                  <a:lnTo>
                    <a:pt x="5986" y="27"/>
                  </a:lnTo>
                  <a:lnTo>
                    <a:pt x="585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8" name="Google Shape;12148;p76"/>
            <p:cNvSpPr/>
            <p:nvPr/>
          </p:nvSpPr>
          <p:spPr>
            <a:xfrm>
              <a:off x="3351075" y="4275975"/>
              <a:ext cx="161950" cy="97200"/>
            </a:xfrm>
            <a:custGeom>
              <a:avLst/>
              <a:gdLst/>
              <a:ahLst/>
              <a:cxnLst/>
              <a:rect l="l" t="t" r="r" b="b"/>
              <a:pathLst>
                <a:path w="6478" h="3888" extrusionOk="0">
                  <a:moveTo>
                    <a:pt x="519" y="1"/>
                  </a:moveTo>
                  <a:lnTo>
                    <a:pt x="1" y="519"/>
                  </a:lnTo>
                  <a:lnTo>
                    <a:pt x="1" y="3395"/>
                  </a:lnTo>
                  <a:lnTo>
                    <a:pt x="519" y="3887"/>
                  </a:lnTo>
                  <a:lnTo>
                    <a:pt x="5960" y="3887"/>
                  </a:lnTo>
                  <a:lnTo>
                    <a:pt x="6478" y="3395"/>
                  </a:lnTo>
                  <a:lnTo>
                    <a:pt x="6478" y="519"/>
                  </a:lnTo>
                  <a:lnTo>
                    <a:pt x="5960" y="1"/>
                  </a:lnTo>
                  <a:lnTo>
                    <a:pt x="5493" y="1"/>
                  </a:lnTo>
                  <a:lnTo>
                    <a:pt x="4664" y="830"/>
                  </a:lnTo>
                  <a:lnTo>
                    <a:pt x="1814" y="830"/>
                  </a:lnTo>
                  <a:lnTo>
                    <a:pt x="98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9" name="Google Shape;12149;p76"/>
            <p:cNvSpPr/>
            <p:nvPr/>
          </p:nvSpPr>
          <p:spPr>
            <a:xfrm>
              <a:off x="3527900" y="4289575"/>
              <a:ext cx="34350" cy="70625"/>
            </a:xfrm>
            <a:custGeom>
              <a:avLst/>
              <a:gdLst/>
              <a:ahLst/>
              <a:cxnLst/>
              <a:rect l="l" t="t" r="r" b="b"/>
              <a:pathLst>
                <a:path w="1374" h="2825" extrusionOk="0">
                  <a:moveTo>
                    <a:pt x="1" y="1"/>
                  </a:moveTo>
                  <a:lnTo>
                    <a:pt x="1" y="2825"/>
                  </a:lnTo>
                  <a:lnTo>
                    <a:pt x="1374" y="2825"/>
                  </a:lnTo>
                  <a:lnTo>
                    <a:pt x="137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50" name="Google Shape;12150;p76"/>
          <p:cNvGrpSpPr/>
          <p:nvPr/>
        </p:nvGrpSpPr>
        <p:grpSpPr>
          <a:xfrm>
            <a:off x="4826231" y="4073475"/>
            <a:ext cx="260400" cy="229975"/>
            <a:chOff x="4062275" y="4149675"/>
            <a:chExt cx="260400" cy="229975"/>
          </a:xfrm>
        </p:grpSpPr>
        <p:sp>
          <p:nvSpPr>
            <p:cNvPr id="12151" name="Google Shape;12151;p76"/>
            <p:cNvSpPr/>
            <p:nvPr/>
          </p:nvSpPr>
          <p:spPr>
            <a:xfrm>
              <a:off x="4169800" y="4226100"/>
              <a:ext cx="15575" cy="15575"/>
            </a:xfrm>
            <a:custGeom>
              <a:avLst/>
              <a:gdLst/>
              <a:ahLst/>
              <a:cxnLst/>
              <a:rect l="l" t="t" r="r" b="b"/>
              <a:pathLst>
                <a:path w="623" h="623" extrusionOk="0">
                  <a:moveTo>
                    <a:pt x="0" y="1"/>
                  </a:moveTo>
                  <a:lnTo>
                    <a:pt x="0" y="623"/>
                  </a:lnTo>
                  <a:lnTo>
                    <a:pt x="622" y="623"/>
                  </a:lnTo>
                  <a:lnTo>
                    <a:pt x="62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2" name="Google Shape;12152;p76"/>
            <p:cNvSpPr/>
            <p:nvPr/>
          </p:nvSpPr>
          <p:spPr>
            <a:xfrm>
              <a:off x="4169800" y="4256550"/>
              <a:ext cx="15575" cy="15575"/>
            </a:xfrm>
            <a:custGeom>
              <a:avLst/>
              <a:gdLst/>
              <a:ahLst/>
              <a:cxnLst/>
              <a:rect l="l" t="t" r="r" b="b"/>
              <a:pathLst>
                <a:path w="623" h="623" extrusionOk="0">
                  <a:moveTo>
                    <a:pt x="0" y="1"/>
                  </a:moveTo>
                  <a:lnTo>
                    <a:pt x="0" y="622"/>
                  </a:lnTo>
                  <a:lnTo>
                    <a:pt x="622" y="622"/>
                  </a:lnTo>
                  <a:lnTo>
                    <a:pt x="62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3" name="Google Shape;12153;p76"/>
            <p:cNvSpPr/>
            <p:nvPr/>
          </p:nvSpPr>
          <p:spPr>
            <a:xfrm>
              <a:off x="4169800" y="4287650"/>
              <a:ext cx="15575" cy="15550"/>
            </a:xfrm>
            <a:custGeom>
              <a:avLst/>
              <a:gdLst/>
              <a:ahLst/>
              <a:cxnLst/>
              <a:rect l="l" t="t" r="r" b="b"/>
              <a:pathLst>
                <a:path w="623" h="622" extrusionOk="0">
                  <a:moveTo>
                    <a:pt x="0" y="0"/>
                  </a:moveTo>
                  <a:lnTo>
                    <a:pt x="0" y="622"/>
                  </a:lnTo>
                  <a:lnTo>
                    <a:pt x="622" y="622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4" name="Google Shape;12154;p76"/>
            <p:cNvSpPr/>
            <p:nvPr/>
          </p:nvSpPr>
          <p:spPr>
            <a:xfrm>
              <a:off x="4169800" y="4318075"/>
              <a:ext cx="15575" cy="15575"/>
            </a:xfrm>
            <a:custGeom>
              <a:avLst/>
              <a:gdLst/>
              <a:ahLst/>
              <a:cxnLst/>
              <a:rect l="l" t="t" r="r" b="b"/>
              <a:pathLst>
                <a:path w="623" h="623" extrusionOk="0">
                  <a:moveTo>
                    <a:pt x="0" y="1"/>
                  </a:moveTo>
                  <a:lnTo>
                    <a:pt x="0" y="623"/>
                  </a:lnTo>
                  <a:lnTo>
                    <a:pt x="622" y="623"/>
                  </a:lnTo>
                  <a:lnTo>
                    <a:pt x="62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5" name="Google Shape;12155;p76"/>
            <p:cNvSpPr/>
            <p:nvPr/>
          </p:nvSpPr>
          <p:spPr>
            <a:xfrm>
              <a:off x="4062275" y="4149675"/>
              <a:ext cx="260400" cy="229975"/>
            </a:xfrm>
            <a:custGeom>
              <a:avLst/>
              <a:gdLst/>
              <a:ahLst/>
              <a:cxnLst/>
              <a:rect l="l" t="t" r="r" b="b"/>
              <a:pathLst>
                <a:path w="10416" h="9199" extrusionOk="0">
                  <a:moveTo>
                    <a:pt x="1244" y="596"/>
                  </a:moveTo>
                  <a:lnTo>
                    <a:pt x="1244" y="1218"/>
                  </a:lnTo>
                  <a:lnTo>
                    <a:pt x="622" y="1218"/>
                  </a:lnTo>
                  <a:lnTo>
                    <a:pt x="622" y="596"/>
                  </a:lnTo>
                  <a:close/>
                  <a:moveTo>
                    <a:pt x="2462" y="596"/>
                  </a:moveTo>
                  <a:lnTo>
                    <a:pt x="2462" y="1218"/>
                  </a:lnTo>
                  <a:lnTo>
                    <a:pt x="1840" y="1218"/>
                  </a:lnTo>
                  <a:lnTo>
                    <a:pt x="1840" y="596"/>
                  </a:lnTo>
                  <a:close/>
                  <a:moveTo>
                    <a:pt x="3680" y="596"/>
                  </a:moveTo>
                  <a:lnTo>
                    <a:pt x="3680" y="1218"/>
                  </a:lnTo>
                  <a:lnTo>
                    <a:pt x="3058" y="1218"/>
                  </a:lnTo>
                  <a:lnTo>
                    <a:pt x="3058" y="596"/>
                  </a:lnTo>
                  <a:close/>
                  <a:moveTo>
                    <a:pt x="6141" y="596"/>
                  </a:moveTo>
                  <a:lnTo>
                    <a:pt x="6141" y="1218"/>
                  </a:lnTo>
                  <a:lnTo>
                    <a:pt x="5519" y="1218"/>
                  </a:lnTo>
                  <a:lnTo>
                    <a:pt x="5519" y="596"/>
                  </a:lnTo>
                  <a:close/>
                  <a:moveTo>
                    <a:pt x="7359" y="596"/>
                  </a:moveTo>
                  <a:lnTo>
                    <a:pt x="7359" y="1218"/>
                  </a:lnTo>
                  <a:lnTo>
                    <a:pt x="6737" y="1218"/>
                  </a:lnTo>
                  <a:lnTo>
                    <a:pt x="6737" y="596"/>
                  </a:lnTo>
                  <a:close/>
                  <a:moveTo>
                    <a:pt x="8602" y="596"/>
                  </a:moveTo>
                  <a:lnTo>
                    <a:pt x="8602" y="1218"/>
                  </a:lnTo>
                  <a:lnTo>
                    <a:pt x="7981" y="1218"/>
                  </a:lnTo>
                  <a:lnTo>
                    <a:pt x="7981" y="596"/>
                  </a:lnTo>
                  <a:close/>
                  <a:moveTo>
                    <a:pt x="5519" y="1840"/>
                  </a:moveTo>
                  <a:lnTo>
                    <a:pt x="5519" y="8576"/>
                  </a:lnTo>
                  <a:lnTo>
                    <a:pt x="4923" y="8576"/>
                  </a:lnTo>
                  <a:lnTo>
                    <a:pt x="4923" y="7980"/>
                  </a:lnTo>
                  <a:lnTo>
                    <a:pt x="4301" y="7980"/>
                  </a:lnTo>
                  <a:lnTo>
                    <a:pt x="4301" y="8576"/>
                  </a:lnTo>
                  <a:lnTo>
                    <a:pt x="3680" y="8576"/>
                  </a:lnTo>
                  <a:lnTo>
                    <a:pt x="3680" y="1840"/>
                  </a:lnTo>
                  <a:lnTo>
                    <a:pt x="4301" y="1840"/>
                  </a:lnTo>
                  <a:lnTo>
                    <a:pt x="4301" y="2462"/>
                  </a:lnTo>
                  <a:lnTo>
                    <a:pt x="4923" y="2462"/>
                  </a:lnTo>
                  <a:lnTo>
                    <a:pt x="4923" y="1840"/>
                  </a:lnTo>
                  <a:close/>
                  <a:moveTo>
                    <a:pt x="1" y="1"/>
                  </a:moveTo>
                  <a:lnTo>
                    <a:pt x="1" y="1840"/>
                  </a:lnTo>
                  <a:lnTo>
                    <a:pt x="622" y="1840"/>
                  </a:lnTo>
                  <a:lnTo>
                    <a:pt x="622" y="8576"/>
                  </a:lnTo>
                  <a:lnTo>
                    <a:pt x="1" y="8576"/>
                  </a:lnTo>
                  <a:lnTo>
                    <a:pt x="1" y="9198"/>
                  </a:lnTo>
                  <a:lnTo>
                    <a:pt x="10416" y="9198"/>
                  </a:lnTo>
                  <a:lnTo>
                    <a:pt x="10416" y="8576"/>
                  </a:lnTo>
                  <a:lnTo>
                    <a:pt x="8576" y="8576"/>
                  </a:lnTo>
                  <a:lnTo>
                    <a:pt x="8576" y="3058"/>
                  </a:lnTo>
                  <a:lnTo>
                    <a:pt x="8887" y="3058"/>
                  </a:lnTo>
                  <a:lnTo>
                    <a:pt x="9017" y="3084"/>
                  </a:lnTo>
                  <a:lnTo>
                    <a:pt x="9121" y="3161"/>
                  </a:lnTo>
                  <a:lnTo>
                    <a:pt x="9172" y="3239"/>
                  </a:lnTo>
                  <a:lnTo>
                    <a:pt x="9198" y="3369"/>
                  </a:lnTo>
                  <a:lnTo>
                    <a:pt x="9198" y="7048"/>
                  </a:lnTo>
                  <a:lnTo>
                    <a:pt x="9224" y="7229"/>
                  </a:lnTo>
                  <a:lnTo>
                    <a:pt x="9276" y="7410"/>
                  </a:lnTo>
                  <a:lnTo>
                    <a:pt x="9354" y="7566"/>
                  </a:lnTo>
                  <a:lnTo>
                    <a:pt x="9483" y="7695"/>
                  </a:lnTo>
                  <a:lnTo>
                    <a:pt x="9613" y="7799"/>
                  </a:lnTo>
                  <a:lnTo>
                    <a:pt x="9768" y="7903"/>
                  </a:lnTo>
                  <a:lnTo>
                    <a:pt x="9950" y="7955"/>
                  </a:lnTo>
                  <a:lnTo>
                    <a:pt x="10131" y="7980"/>
                  </a:lnTo>
                  <a:lnTo>
                    <a:pt x="10416" y="7980"/>
                  </a:lnTo>
                  <a:lnTo>
                    <a:pt x="10416" y="7359"/>
                  </a:lnTo>
                  <a:lnTo>
                    <a:pt x="10131" y="7359"/>
                  </a:lnTo>
                  <a:lnTo>
                    <a:pt x="10001" y="7333"/>
                  </a:lnTo>
                  <a:lnTo>
                    <a:pt x="9898" y="7255"/>
                  </a:lnTo>
                  <a:lnTo>
                    <a:pt x="9846" y="7177"/>
                  </a:lnTo>
                  <a:lnTo>
                    <a:pt x="9820" y="7048"/>
                  </a:lnTo>
                  <a:lnTo>
                    <a:pt x="9820" y="3369"/>
                  </a:lnTo>
                  <a:lnTo>
                    <a:pt x="9794" y="3187"/>
                  </a:lnTo>
                  <a:lnTo>
                    <a:pt x="9742" y="3006"/>
                  </a:lnTo>
                  <a:lnTo>
                    <a:pt x="9665" y="2851"/>
                  </a:lnTo>
                  <a:lnTo>
                    <a:pt x="9535" y="2721"/>
                  </a:lnTo>
                  <a:lnTo>
                    <a:pt x="9406" y="2617"/>
                  </a:lnTo>
                  <a:lnTo>
                    <a:pt x="9250" y="2514"/>
                  </a:lnTo>
                  <a:lnTo>
                    <a:pt x="9095" y="2462"/>
                  </a:lnTo>
                  <a:lnTo>
                    <a:pt x="8576" y="2462"/>
                  </a:lnTo>
                  <a:lnTo>
                    <a:pt x="8576" y="1840"/>
                  </a:lnTo>
                  <a:lnTo>
                    <a:pt x="9198" y="1840"/>
                  </a:lnTo>
                  <a:lnTo>
                    <a:pt x="9198" y="1"/>
                  </a:lnTo>
                  <a:lnTo>
                    <a:pt x="4923" y="1"/>
                  </a:lnTo>
                  <a:lnTo>
                    <a:pt x="4923" y="1218"/>
                  </a:lnTo>
                  <a:lnTo>
                    <a:pt x="4301" y="1218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56" name="Google Shape;12156;p76"/>
          <p:cNvGrpSpPr/>
          <p:nvPr/>
        </p:nvGrpSpPr>
        <p:grpSpPr>
          <a:xfrm>
            <a:off x="5591844" y="4057925"/>
            <a:ext cx="260400" cy="261050"/>
            <a:chOff x="4823350" y="4134125"/>
            <a:chExt cx="260400" cy="261050"/>
          </a:xfrm>
        </p:grpSpPr>
        <p:sp>
          <p:nvSpPr>
            <p:cNvPr id="12157" name="Google Shape;12157;p76"/>
            <p:cNvSpPr/>
            <p:nvPr/>
          </p:nvSpPr>
          <p:spPr>
            <a:xfrm>
              <a:off x="5045525" y="4302550"/>
              <a:ext cx="30475" cy="15550"/>
            </a:xfrm>
            <a:custGeom>
              <a:avLst/>
              <a:gdLst/>
              <a:ahLst/>
              <a:cxnLst/>
              <a:rect l="l" t="t" r="r" b="b"/>
              <a:pathLst>
                <a:path w="1219" h="622" extrusionOk="0">
                  <a:moveTo>
                    <a:pt x="596" y="0"/>
                  </a:moveTo>
                  <a:lnTo>
                    <a:pt x="493" y="26"/>
                  </a:lnTo>
                  <a:lnTo>
                    <a:pt x="363" y="52"/>
                  </a:lnTo>
                  <a:lnTo>
                    <a:pt x="259" y="130"/>
                  </a:lnTo>
                  <a:lnTo>
                    <a:pt x="182" y="181"/>
                  </a:lnTo>
                  <a:lnTo>
                    <a:pt x="104" y="285"/>
                  </a:lnTo>
                  <a:lnTo>
                    <a:pt x="26" y="389"/>
                  </a:lnTo>
                  <a:lnTo>
                    <a:pt x="0" y="492"/>
                  </a:lnTo>
                  <a:lnTo>
                    <a:pt x="0" y="622"/>
                  </a:lnTo>
                  <a:lnTo>
                    <a:pt x="1218" y="622"/>
                  </a:lnTo>
                  <a:lnTo>
                    <a:pt x="1218" y="492"/>
                  </a:lnTo>
                  <a:lnTo>
                    <a:pt x="1166" y="389"/>
                  </a:lnTo>
                  <a:lnTo>
                    <a:pt x="1114" y="285"/>
                  </a:lnTo>
                  <a:lnTo>
                    <a:pt x="1037" y="181"/>
                  </a:lnTo>
                  <a:lnTo>
                    <a:pt x="959" y="130"/>
                  </a:lnTo>
                  <a:lnTo>
                    <a:pt x="855" y="52"/>
                  </a:lnTo>
                  <a:lnTo>
                    <a:pt x="726" y="2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8" name="Google Shape;12158;p76"/>
            <p:cNvSpPr/>
            <p:nvPr/>
          </p:nvSpPr>
          <p:spPr>
            <a:xfrm>
              <a:off x="4999525" y="4302550"/>
              <a:ext cx="30475" cy="15550"/>
            </a:xfrm>
            <a:custGeom>
              <a:avLst/>
              <a:gdLst/>
              <a:ahLst/>
              <a:cxnLst/>
              <a:rect l="l" t="t" r="r" b="b"/>
              <a:pathLst>
                <a:path w="1219" h="622" extrusionOk="0">
                  <a:moveTo>
                    <a:pt x="597" y="0"/>
                  </a:moveTo>
                  <a:lnTo>
                    <a:pt x="493" y="26"/>
                  </a:lnTo>
                  <a:lnTo>
                    <a:pt x="364" y="52"/>
                  </a:lnTo>
                  <a:lnTo>
                    <a:pt x="260" y="130"/>
                  </a:lnTo>
                  <a:lnTo>
                    <a:pt x="182" y="181"/>
                  </a:lnTo>
                  <a:lnTo>
                    <a:pt x="104" y="285"/>
                  </a:lnTo>
                  <a:lnTo>
                    <a:pt x="27" y="389"/>
                  </a:lnTo>
                  <a:lnTo>
                    <a:pt x="1" y="492"/>
                  </a:lnTo>
                  <a:lnTo>
                    <a:pt x="1" y="622"/>
                  </a:lnTo>
                  <a:lnTo>
                    <a:pt x="1219" y="622"/>
                  </a:lnTo>
                  <a:lnTo>
                    <a:pt x="1219" y="492"/>
                  </a:lnTo>
                  <a:lnTo>
                    <a:pt x="1167" y="389"/>
                  </a:lnTo>
                  <a:lnTo>
                    <a:pt x="1115" y="285"/>
                  </a:lnTo>
                  <a:lnTo>
                    <a:pt x="1037" y="181"/>
                  </a:lnTo>
                  <a:lnTo>
                    <a:pt x="959" y="130"/>
                  </a:lnTo>
                  <a:lnTo>
                    <a:pt x="856" y="52"/>
                  </a:lnTo>
                  <a:lnTo>
                    <a:pt x="726" y="26"/>
                  </a:lnTo>
                  <a:lnTo>
                    <a:pt x="59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9" name="Google Shape;12159;p76"/>
            <p:cNvSpPr/>
            <p:nvPr/>
          </p:nvSpPr>
          <p:spPr>
            <a:xfrm>
              <a:off x="5007300" y="4261725"/>
              <a:ext cx="60925" cy="26600"/>
            </a:xfrm>
            <a:custGeom>
              <a:avLst/>
              <a:gdLst/>
              <a:ahLst/>
              <a:cxnLst/>
              <a:rect l="l" t="t" r="r" b="b"/>
              <a:pathLst>
                <a:path w="2437" h="1064" extrusionOk="0">
                  <a:moveTo>
                    <a:pt x="726" y="1"/>
                  </a:moveTo>
                  <a:lnTo>
                    <a:pt x="545" y="79"/>
                  </a:lnTo>
                  <a:lnTo>
                    <a:pt x="389" y="156"/>
                  </a:lnTo>
                  <a:lnTo>
                    <a:pt x="260" y="260"/>
                  </a:lnTo>
                  <a:lnTo>
                    <a:pt x="156" y="389"/>
                  </a:lnTo>
                  <a:lnTo>
                    <a:pt x="53" y="545"/>
                  </a:lnTo>
                  <a:lnTo>
                    <a:pt x="1" y="726"/>
                  </a:lnTo>
                  <a:lnTo>
                    <a:pt x="1" y="908"/>
                  </a:lnTo>
                  <a:lnTo>
                    <a:pt x="1" y="1063"/>
                  </a:lnTo>
                  <a:lnTo>
                    <a:pt x="130" y="1037"/>
                  </a:lnTo>
                  <a:lnTo>
                    <a:pt x="441" y="1037"/>
                  </a:lnTo>
                  <a:lnTo>
                    <a:pt x="597" y="1063"/>
                  </a:lnTo>
                  <a:lnTo>
                    <a:pt x="597" y="908"/>
                  </a:lnTo>
                  <a:lnTo>
                    <a:pt x="623" y="804"/>
                  </a:lnTo>
                  <a:lnTo>
                    <a:pt x="700" y="700"/>
                  </a:lnTo>
                  <a:lnTo>
                    <a:pt x="778" y="623"/>
                  </a:lnTo>
                  <a:lnTo>
                    <a:pt x="908" y="597"/>
                  </a:lnTo>
                  <a:lnTo>
                    <a:pt x="1529" y="597"/>
                  </a:lnTo>
                  <a:lnTo>
                    <a:pt x="1633" y="623"/>
                  </a:lnTo>
                  <a:lnTo>
                    <a:pt x="1737" y="700"/>
                  </a:lnTo>
                  <a:lnTo>
                    <a:pt x="1814" y="804"/>
                  </a:lnTo>
                  <a:lnTo>
                    <a:pt x="1840" y="908"/>
                  </a:lnTo>
                  <a:lnTo>
                    <a:pt x="1840" y="1063"/>
                  </a:lnTo>
                  <a:lnTo>
                    <a:pt x="1970" y="1037"/>
                  </a:lnTo>
                  <a:lnTo>
                    <a:pt x="2281" y="1037"/>
                  </a:lnTo>
                  <a:lnTo>
                    <a:pt x="2436" y="1063"/>
                  </a:lnTo>
                  <a:lnTo>
                    <a:pt x="2436" y="908"/>
                  </a:lnTo>
                  <a:lnTo>
                    <a:pt x="2410" y="726"/>
                  </a:lnTo>
                  <a:lnTo>
                    <a:pt x="2358" y="545"/>
                  </a:lnTo>
                  <a:lnTo>
                    <a:pt x="2281" y="389"/>
                  </a:lnTo>
                  <a:lnTo>
                    <a:pt x="2177" y="260"/>
                  </a:lnTo>
                  <a:lnTo>
                    <a:pt x="2022" y="156"/>
                  </a:lnTo>
                  <a:lnTo>
                    <a:pt x="1866" y="79"/>
                  </a:lnTo>
                  <a:lnTo>
                    <a:pt x="171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0" name="Google Shape;12160;p76"/>
            <p:cNvSpPr/>
            <p:nvPr/>
          </p:nvSpPr>
          <p:spPr>
            <a:xfrm>
              <a:off x="4943175" y="4134125"/>
              <a:ext cx="51200" cy="31125"/>
            </a:xfrm>
            <a:custGeom>
              <a:avLst/>
              <a:gdLst/>
              <a:ahLst/>
              <a:cxnLst/>
              <a:rect l="l" t="t" r="r" b="b"/>
              <a:pathLst>
                <a:path w="2048" h="1245" extrusionOk="0">
                  <a:moveTo>
                    <a:pt x="1" y="1"/>
                  </a:moveTo>
                  <a:lnTo>
                    <a:pt x="1" y="623"/>
                  </a:lnTo>
                  <a:lnTo>
                    <a:pt x="415" y="623"/>
                  </a:lnTo>
                  <a:lnTo>
                    <a:pt x="415" y="1244"/>
                  </a:lnTo>
                  <a:lnTo>
                    <a:pt x="1633" y="1244"/>
                  </a:lnTo>
                  <a:lnTo>
                    <a:pt x="1633" y="623"/>
                  </a:lnTo>
                  <a:lnTo>
                    <a:pt x="2048" y="623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1" name="Google Shape;12161;p76"/>
            <p:cNvSpPr/>
            <p:nvPr/>
          </p:nvSpPr>
          <p:spPr>
            <a:xfrm>
              <a:off x="4953550" y="4180125"/>
              <a:ext cx="30450" cy="15575"/>
            </a:xfrm>
            <a:custGeom>
              <a:avLst/>
              <a:gdLst/>
              <a:ahLst/>
              <a:cxnLst/>
              <a:rect l="l" t="t" r="r" b="b"/>
              <a:pathLst>
                <a:path w="1218" h="623" extrusionOk="0">
                  <a:moveTo>
                    <a:pt x="0" y="0"/>
                  </a:moveTo>
                  <a:lnTo>
                    <a:pt x="0" y="622"/>
                  </a:lnTo>
                  <a:lnTo>
                    <a:pt x="1218" y="622"/>
                  </a:lnTo>
                  <a:lnTo>
                    <a:pt x="121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2" name="Google Shape;12162;p76"/>
            <p:cNvSpPr/>
            <p:nvPr/>
          </p:nvSpPr>
          <p:spPr>
            <a:xfrm>
              <a:off x="4823350" y="4210550"/>
              <a:ext cx="260400" cy="184625"/>
            </a:xfrm>
            <a:custGeom>
              <a:avLst/>
              <a:gdLst/>
              <a:ahLst/>
              <a:cxnLst/>
              <a:rect l="l" t="t" r="r" b="b"/>
              <a:pathLst>
                <a:path w="10416" h="7385" extrusionOk="0">
                  <a:moveTo>
                    <a:pt x="1529" y="1866"/>
                  </a:moveTo>
                  <a:lnTo>
                    <a:pt x="1529" y="2462"/>
                  </a:lnTo>
                  <a:lnTo>
                    <a:pt x="907" y="2462"/>
                  </a:lnTo>
                  <a:lnTo>
                    <a:pt x="907" y="1866"/>
                  </a:lnTo>
                  <a:close/>
                  <a:moveTo>
                    <a:pt x="2747" y="1866"/>
                  </a:moveTo>
                  <a:lnTo>
                    <a:pt x="2747" y="2462"/>
                  </a:lnTo>
                  <a:lnTo>
                    <a:pt x="2151" y="2462"/>
                  </a:lnTo>
                  <a:lnTo>
                    <a:pt x="2151" y="1866"/>
                  </a:lnTo>
                  <a:close/>
                  <a:moveTo>
                    <a:pt x="2747" y="4302"/>
                  </a:moveTo>
                  <a:lnTo>
                    <a:pt x="2747" y="4924"/>
                  </a:lnTo>
                  <a:lnTo>
                    <a:pt x="2151" y="4924"/>
                  </a:lnTo>
                  <a:lnTo>
                    <a:pt x="2151" y="4302"/>
                  </a:lnTo>
                  <a:close/>
                  <a:moveTo>
                    <a:pt x="3991" y="4302"/>
                  </a:moveTo>
                  <a:lnTo>
                    <a:pt x="3991" y="4924"/>
                  </a:lnTo>
                  <a:lnTo>
                    <a:pt x="3369" y="4924"/>
                  </a:lnTo>
                  <a:lnTo>
                    <a:pt x="3369" y="4302"/>
                  </a:lnTo>
                  <a:close/>
                  <a:moveTo>
                    <a:pt x="2747" y="5545"/>
                  </a:moveTo>
                  <a:lnTo>
                    <a:pt x="2747" y="6141"/>
                  </a:lnTo>
                  <a:lnTo>
                    <a:pt x="2151" y="6141"/>
                  </a:lnTo>
                  <a:lnTo>
                    <a:pt x="2151" y="5545"/>
                  </a:lnTo>
                  <a:close/>
                  <a:moveTo>
                    <a:pt x="3991" y="5545"/>
                  </a:moveTo>
                  <a:lnTo>
                    <a:pt x="3991" y="6141"/>
                  </a:lnTo>
                  <a:lnTo>
                    <a:pt x="3369" y="6141"/>
                  </a:lnTo>
                  <a:lnTo>
                    <a:pt x="3369" y="5545"/>
                  </a:lnTo>
                  <a:close/>
                  <a:moveTo>
                    <a:pt x="5208" y="1"/>
                  </a:moveTo>
                  <a:lnTo>
                    <a:pt x="5208" y="6763"/>
                  </a:lnTo>
                  <a:lnTo>
                    <a:pt x="4586" y="6763"/>
                  </a:lnTo>
                  <a:lnTo>
                    <a:pt x="4586" y="3680"/>
                  </a:lnTo>
                  <a:lnTo>
                    <a:pt x="1529" y="3680"/>
                  </a:lnTo>
                  <a:lnTo>
                    <a:pt x="1529" y="6763"/>
                  </a:lnTo>
                  <a:lnTo>
                    <a:pt x="907" y="6763"/>
                  </a:lnTo>
                  <a:lnTo>
                    <a:pt x="907" y="3084"/>
                  </a:lnTo>
                  <a:lnTo>
                    <a:pt x="3680" y="3084"/>
                  </a:lnTo>
                  <a:lnTo>
                    <a:pt x="3680" y="1556"/>
                  </a:lnTo>
                  <a:lnTo>
                    <a:pt x="3058" y="934"/>
                  </a:lnTo>
                  <a:lnTo>
                    <a:pt x="1" y="934"/>
                  </a:lnTo>
                  <a:lnTo>
                    <a:pt x="1" y="7385"/>
                  </a:lnTo>
                  <a:lnTo>
                    <a:pt x="10416" y="7385"/>
                  </a:lnTo>
                  <a:lnTo>
                    <a:pt x="10416" y="6763"/>
                  </a:lnTo>
                  <a:lnTo>
                    <a:pt x="10105" y="6763"/>
                  </a:lnTo>
                  <a:lnTo>
                    <a:pt x="10105" y="4924"/>
                  </a:lnTo>
                  <a:lnTo>
                    <a:pt x="8887" y="4924"/>
                  </a:lnTo>
                  <a:lnTo>
                    <a:pt x="8887" y="6763"/>
                  </a:lnTo>
                  <a:lnTo>
                    <a:pt x="8266" y="6763"/>
                  </a:lnTo>
                  <a:lnTo>
                    <a:pt x="8266" y="4924"/>
                  </a:lnTo>
                  <a:lnTo>
                    <a:pt x="7048" y="4924"/>
                  </a:lnTo>
                  <a:lnTo>
                    <a:pt x="7048" y="6763"/>
                  </a:lnTo>
                  <a:lnTo>
                    <a:pt x="6426" y="6763"/>
                  </a:lnTo>
                  <a:lnTo>
                    <a:pt x="64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63" name="Google Shape;12163;p76"/>
          <p:cNvGrpSpPr/>
          <p:nvPr/>
        </p:nvGrpSpPr>
        <p:grpSpPr>
          <a:xfrm>
            <a:off x="6347394" y="4103925"/>
            <a:ext cx="260425" cy="169075"/>
            <a:chOff x="5583775" y="4180125"/>
            <a:chExt cx="260425" cy="169075"/>
          </a:xfrm>
        </p:grpSpPr>
        <p:sp>
          <p:nvSpPr>
            <p:cNvPr id="12164" name="Google Shape;12164;p76"/>
            <p:cNvSpPr/>
            <p:nvPr/>
          </p:nvSpPr>
          <p:spPr>
            <a:xfrm>
              <a:off x="5623950" y="4191775"/>
              <a:ext cx="17500" cy="18175"/>
            </a:xfrm>
            <a:custGeom>
              <a:avLst/>
              <a:gdLst/>
              <a:ahLst/>
              <a:cxnLst/>
              <a:rect l="l" t="t" r="r" b="b"/>
              <a:pathLst>
                <a:path w="700" h="727" extrusionOk="0">
                  <a:moveTo>
                    <a:pt x="0" y="1"/>
                  </a:moveTo>
                  <a:lnTo>
                    <a:pt x="0" y="726"/>
                  </a:lnTo>
                  <a:lnTo>
                    <a:pt x="700" y="726"/>
                  </a:lnTo>
                  <a:lnTo>
                    <a:pt x="70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5" name="Google Shape;12165;p76"/>
            <p:cNvSpPr/>
            <p:nvPr/>
          </p:nvSpPr>
          <p:spPr>
            <a:xfrm>
              <a:off x="5583775" y="4180125"/>
              <a:ext cx="163250" cy="103650"/>
            </a:xfrm>
            <a:custGeom>
              <a:avLst/>
              <a:gdLst/>
              <a:ahLst/>
              <a:cxnLst/>
              <a:rect l="l" t="t" r="r" b="b"/>
              <a:pathLst>
                <a:path w="6530" h="4146" extrusionOk="0">
                  <a:moveTo>
                    <a:pt x="4923" y="0"/>
                  </a:moveTo>
                  <a:lnTo>
                    <a:pt x="4923" y="467"/>
                  </a:lnTo>
                  <a:lnTo>
                    <a:pt x="2928" y="467"/>
                  </a:lnTo>
                  <a:lnTo>
                    <a:pt x="2928" y="3731"/>
                  </a:lnTo>
                  <a:lnTo>
                    <a:pt x="2307" y="3731"/>
                  </a:lnTo>
                  <a:lnTo>
                    <a:pt x="2307" y="3109"/>
                  </a:lnTo>
                  <a:lnTo>
                    <a:pt x="1607" y="3109"/>
                  </a:lnTo>
                  <a:lnTo>
                    <a:pt x="1607" y="3731"/>
                  </a:lnTo>
                  <a:lnTo>
                    <a:pt x="1011" y="3731"/>
                  </a:lnTo>
                  <a:lnTo>
                    <a:pt x="1011" y="467"/>
                  </a:lnTo>
                  <a:lnTo>
                    <a:pt x="389" y="467"/>
                  </a:lnTo>
                  <a:lnTo>
                    <a:pt x="234" y="959"/>
                  </a:lnTo>
                  <a:lnTo>
                    <a:pt x="104" y="1425"/>
                  </a:lnTo>
                  <a:lnTo>
                    <a:pt x="27" y="1943"/>
                  </a:lnTo>
                  <a:lnTo>
                    <a:pt x="1" y="2436"/>
                  </a:lnTo>
                  <a:lnTo>
                    <a:pt x="27" y="2876"/>
                  </a:lnTo>
                  <a:lnTo>
                    <a:pt x="78" y="3291"/>
                  </a:lnTo>
                  <a:lnTo>
                    <a:pt x="182" y="3731"/>
                  </a:lnTo>
                  <a:lnTo>
                    <a:pt x="312" y="4146"/>
                  </a:lnTo>
                  <a:lnTo>
                    <a:pt x="6219" y="4146"/>
                  </a:lnTo>
                  <a:lnTo>
                    <a:pt x="6348" y="3731"/>
                  </a:lnTo>
                  <a:lnTo>
                    <a:pt x="6452" y="3291"/>
                  </a:lnTo>
                  <a:lnTo>
                    <a:pt x="6504" y="2876"/>
                  </a:lnTo>
                  <a:lnTo>
                    <a:pt x="6530" y="2436"/>
                  </a:lnTo>
                  <a:lnTo>
                    <a:pt x="6504" y="1943"/>
                  </a:lnTo>
                  <a:lnTo>
                    <a:pt x="6426" y="1425"/>
                  </a:lnTo>
                  <a:lnTo>
                    <a:pt x="6297" y="959"/>
                  </a:lnTo>
                  <a:lnTo>
                    <a:pt x="6141" y="467"/>
                  </a:lnTo>
                  <a:lnTo>
                    <a:pt x="5519" y="467"/>
                  </a:lnTo>
                  <a:lnTo>
                    <a:pt x="551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6" name="Google Shape;12166;p76"/>
            <p:cNvSpPr/>
            <p:nvPr/>
          </p:nvSpPr>
          <p:spPr>
            <a:xfrm>
              <a:off x="5779400" y="4216400"/>
              <a:ext cx="60250" cy="41475"/>
            </a:xfrm>
            <a:custGeom>
              <a:avLst/>
              <a:gdLst/>
              <a:ahLst/>
              <a:cxnLst/>
              <a:rect l="l" t="t" r="r" b="b"/>
              <a:pathLst>
                <a:path w="2410" h="1659" extrusionOk="0">
                  <a:moveTo>
                    <a:pt x="0" y="0"/>
                  </a:moveTo>
                  <a:lnTo>
                    <a:pt x="0" y="1658"/>
                  </a:lnTo>
                  <a:lnTo>
                    <a:pt x="2410" y="1658"/>
                  </a:lnTo>
                  <a:lnTo>
                    <a:pt x="12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7" name="Google Shape;12167;p76"/>
            <p:cNvSpPr/>
            <p:nvPr/>
          </p:nvSpPr>
          <p:spPr>
            <a:xfrm>
              <a:off x="5623950" y="4224800"/>
              <a:ext cx="17500" cy="17525"/>
            </a:xfrm>
            <a:custGeom>
              <a:avLst/>
              <a:gdLst/>
              <a:ahLst/>
              <a:cxnLst/>
              <a:rect l="l" t="t" r="r" b="b"/>
              <a:pathLst>
                <a:path w="700" h="701" extrusionOk="0">
                  <a:moveTo>
                    <a:pt x="0" y="1"/>
                  </a:moveTo>
                  <a:lnTo>
                    <a:pt x="0" y="701"/>
                  </a:lnTo>
                  <a:lnTo>
                    <a:pt x="700" y="701"/>
                  </a:lnTo>
                  <a:lnTo>
                    <a:pt x="70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8" name="Google Shape;12168;p76"/>
            <p:cNvSpPr/>
            <p:nvPr/>
          </p:nvSpPr>
          <p:spPr>
            <a:xfrm>
              <a:off x="5777450" y="4321975"/>
              <a:ext cx="27225" cy="27225"/>
            </a:xfrm>
            <a:custGeom>
              <a:avLst/>
              <a:gdLst/>
              <a:ahLst/>
              <a:cxnLst/>
              <a:rect l="l" t="t" r="r" b="b"/>
              <a:pathLst>
                <a:path w="1089" h="1089" extrusionOk="0">
                  <a:moveTo>
                    <a:pt x="415" y="0"/>
                  </a:moveTo>
                  <a:lnTo>
                    <a:pt x="311" y="26"/>
                  </a:lnTo>
                  <a:lnTo>
                    <a:pt x="234" y="78"/>
                  </a:lnTo>
                  <a:lnTo>
                    <a:pt x="156" y="156"/>
                  </a:lnTo>
                  <a:lnTo>
                    <a:pt x="78" y="233"/>
                  </a:lnTo>
                  <a:lnTo>
                    <a:pt x="26" y="337"/>
                  </a:lnTo>
                  <a:lnTo>
                    <a:pt x="0" y="415"/>
                  </a:lnTo>
                  <a:lnTo>
                    <a:pt x="0" y="544"/>
                  </a:lnTo>
                  <a:lnTo>
                    <a:pt x="0" y="648"/>
                  </a:lnTo>
                  <a:lnTo>
                    <a:pt x="26" y="752"/>
                  </a:lnTo>
                  <a:lnTo>
                    <a:pt x="78" y="855"/>
                  </a:lnTo>
                  <a:lnTo>
                    <a:pt x="156" y="933"/>
                  </a:lnTo>
                  <a:lnTo>
                    <a:pt x="234" y="985"/>
                  </a:lnTo>
                  <a:lnTo>
                    <a:pt x="311" y="1037"/>
                  </a:lnTo>
                  <a:lnTo>
                    <a:pt x="415" y="1088"/>
                  </a:lnTo>
                  <a:lnTo>
                    <a:pt x="648" y="1088"/>
                  </a:lnTo>
                  <a:lnTo>
                    <a:pt x="752" y="1037"/>
                  </a:lnTo>
                  <a:lnTo>
                    <a:pt x="855" y="985"/>
                  </a:lnTo>
                  <a:lnTo>
                    <a:pt x="933" y="933"/>
                  </a:lnTo>
                  <a:lnTo>
                    <a:pt x="985" y="855"/>
                  </a:lnTo>
                  <a:lnTo>
                    <a:pt x="1037" y="752"/>
                  </a:lnTo>
                  <a:lnTo>
                    <a:pt x="1063" y="648"/>
                  </a:lnTo>
                  <a:lnTo>
                    <a:pt x="1089" y="544"/>
                  </a:lnTo>
                  <a:lnTo>
                    <a:pt x="1063" y="415"/>
                  </a:lnTo>
                  <a:lnTo>
                    <a:pt x="1037" y="337"/>
                  </a:lnTo>
                  <a:lnTo>
                    <a:pt x="985" y="233"/>
                  </a:lnTo>
                  <a:lnTo>
                    <a:pt x="933" y="156"/>
                  </a:lnTo>
                  <a:lnTo>
                    <a:pt x="855" y="78"/>
                  </a:lnTo>
                  <a:lnTo>
                    <a:pt x="752" y="26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9" name="Google Shape;12169;p76"/>
            <p:cNvSpPr/>
            <p:nvPr/>
          </p:nvSpPr>
          <p:spPr>
            <a:xfrm>
              <a:off x="5583775" y="4272750"/>
              <a:ext cx="260425" cy="57675"/>
            </a:xfrm>
            <a:custGeom>
              <a:avLst/>
              <a:gdLst/>
              <a:ahLst/>
              <a:cxnLst/>
              <a:rect l="l" t="t" r="r" b="b"/>
              <a:pathLst>
                <a:path w="10417" h="2307" extrusionOk="0">
                  <a:moveTo>
                    <a:pt x="9224" y="441"/>
                  </a:moveTo>
                  <a:lnTo>
                    <a:pt x="9224" y="1063"/>
                  </a:lnTo>
                  <a:lnTo>
                    <a:pt x="8577" y="1063"/>
                  </a:lnTo>
                  <a:lnTo>
                    <a:pt x="8577" y="441"/>
                  </a:lnTo>
                  <a:close/>
                  <a:moveTo>
                    <a:pt x="7825" y="0"/>
                  </a:moveTo>
                  <a:lnTo>
                    <a:pt x="7825" y="1063"/>
                  </a:lnTo>
                  <a:lnTo>
                    <a:pt x="1" y="1063"/>
                  </a:lnTo>
                  <a:lnTo>
                    <a:pt x="1" y="2306"/>
                  </a:lnTo>
                  <a:lnTo>
                    <a:pt x="778" y="2306"/>
                  </a:lnTo>
                  <a:lnTo>
                    <a:pt x="830" y="2099"/>
                  </a:lnTo>
                  <a:lnTo>
                    <a:pt x="908" y="1917"/>
                  </a:lnTo>
                  <a:lnTo>
                    <a:pt x="1011" y="1762"/>
                  </a:lnTo>
                  <a:lnTo>
                    <a:pt x="1167" y="1632"/>
                  </a:lnTo>
                  <a:lnTo>
                    <a:pt x="1322" y="1503"/>
                  </a:lnTo>
                  <a:lnTo>
                    <a:pt x="1503" y="1425"/>
                  </a:lnTo>
                  <a:lnTo>
                    <a:pt x="1711" y="1373"/>
                  </a:lnTo>
                  <a:lnTo>
                    <a:pt x="1918" y="1348"/>
                  </a:lnTo>
                  <a:lnTo>
                    <a:pt x="2151" y="1373"/>
                  </a:lnTo>
                  <a:lnTo>
                    <a:pt x="2384" y="1451"/>
                  </a:lnTo>
                  <a:lnTo>
                    <a:pt x="2592" y="1555"/>
                  </a:lnTo>
                  <a:lnTo>
                    <a:pt x="2773" y="1736"/>
                  </a:lnTo>
                  <a:lnTo>
                    <a:pt x="2928" y="1555"/>
                  </a:lnTo>
                  <a:lnTo>
                    <a:pt x="3136" y="1451"/>
                  </a:lnTo>
                  <a:lnTo>
                    <a:pt x="3369" y="1373"/>
                  </a:lnTo>
                  <a:lnTo>
                    <a:pt x="3628" y="1348"/>
                  </a:lnTo>
                  <a:lnTo>
                    <a:pt x="3835" y="1373"/>
                  </a:lnTo>
                  <a:lnTo>
                    <a:pt x="4017" y="1425"/>
                  </a:lnTo>
                  <a:lnTo>
                    <a:pt x="4198" y="1503"/>
                  </a:lnTo>
                  <a:lnTo>
                    <a:pt x="4379" y="1632"/>
                  </a:lnTo>
                  <a:lnTo>
                    <a:pt x="4509" y="1762"/>
                  </a:lnTo>
                  <a:lnTo>
                    <a:pt x="4613" y="1917"/>
                  </a:lnTo>
                  <a:lnTo>
                    <a:pt x="4716" y="2099"/>
                  </a:lnTo>
                  <a:lnTo>
                    <a:pt x="4768" y="2306"/>
                  </a:lnTo>
                  <a:lnTo>
                    <a:pt x="7152" y="2306"/>
                  </a:lnTo>
                  <a:lnTo>
                    <a:pt x="7203" y="2099"/>
                  </a:lnTo>
                  <a:lnTo>
                    <a:pt x="7281" y="1917"/>
                  </a:lnTo>
                  <a:lnTo>
                    <a:pt x="7385" y="1762"/>
                  </a:lnTo>
                  <a:lnTo>
                    <a:pt x="7540" y="1632"/>
                  </a:lnTo>
                  <a:lnTo>
                    <a:pt x="7696" y="1503"/>
                  </a:lnTo>
                  <a:lnTo>
                    <a:pt x="7877" y="1425"/>
                  </a:lnTo>
                  <a:lnTo>
                    <a:pt x="8084" y="1373"/>
                  </a:lnTo>
                  <a:lnTo>
                    <a:pt x="8292" y="1348"/>
                  </a:lnTo>
                  <a:lnTo>
                    <a:pt x="8499" y="1373"/>
                  </a:lnTo>
                  <a:lnTo>
                    <a:pt x="8680" y="1425"/>
                  </a:lnTo>
                  <a:lnTo>
                    <a:pt x="8862" y="1503"/>
                  </a:lnTo>
                  <a:lnTo>
                    <a:pt x="9043" y="1632"/>
                  </a:lnTo>
                  <a:lnTo>
                    <a:pt x="9172" y="1762"/>
                  </a:lnTo>
                  <a:lnTo>
                    <a:pt x="9276" y="1917"/>
                  </a:lnTo>
                  <a:lnTo>
                    <a:pt x="9380" y="2099"/>
                  </a:lnTo>
                  <a:lnTo>
                    <a:pt x="9432" y="2306"/>
                  </a:lnTo>
                  <a:lnTo>
                    <a:pt x="10416" y="2306"/>
                  </a:lnTo>
                  <a:lnTo>
                    <a:pt x="1041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0" name="Google Shape;12170;p76"/>
            <p:cNvSpPr/>
            <p:nvPr/>
          </p:nvSpPr>
          <p:spPr>
            <a:xfrm>
              <a:off x="5660200" y="4321975"/>
              <a:ext cx="27900" cy="27225"/>
            </a:xfrm>
            <a:custGeom>
              <a:avLst/>
              <a:gdLst/>
              <a:ahLst/>
              <a:cxnLst/>
              <a:rect l="l" t="t" r="r" b="b"/>
              <a:pathLst>
                <a:path w="1116" h="1089" extrusionOk="0">
                  <a:moveTo>
                    <a:pt x="441" y="0"/>
                  </a:moveTo>
                  <a:lnTo>
                    <a:pt x="338" y="26"/>
                  </a:lnTo>
                  <a:lnTo>
                    <a:pt x="260" y="78"/>
                  </a:lnTo>
                  <a:lnTo>
                    <a:pt x="182" y="156"/>
                  </a:lnTo>
                  <a:lnTo>
                    <a:pt x="105" y="233"/>
                  </a:lnTo>
                  <a:lnTo>
                    <a:pt x="53" y="337"/>
                  </a:lnTo>
                  <a:lnTo>
                    <a:pt x="27" y="415"/>
                  </a:lnTo>
                  <a:lnTo>
                    <a:pt x="1" y="544"/>
                  </a:lnTo>
                  <a:lnTo>
                    <a:pt x="27" y="648"/>
                  </a:lnTo>
                  <a:lnTo>
                    <a:pt x="53" y="752"/>
                  </a:lnTo>
                  <a:lnTo>
                    <a:pt x="105" y="855"/>
                  </a:lnTo>
                  <a:lnTo>
                    <a:pt x="182" y="933"/>
                  </a:lnTo>
                  <a:lnTo>
                    <a:pt x="260" y="985"/>
                  </a:lnTo>
                  <a:lnTo>
                    <a:pt x="338" y="1037"/>
                  </a:lnTo>
                  <a:lnTo>
                    <a:pt x="441" y="1088"/>
                  </a:lnTo>
                  <a:lnTo>
                    <a:pt x="675" y="1088"/>
                  </a:lnTo>
                  <a:lnTo>
                    <a:pt x="778" y="1037"/>
                  </a:lnTo>
                  <a:lnTo>
                    <a:pt x="856" y="985"/>
                  </a:lnTo>
                  <a:lnTo>
                    <a:pt x="960" y="933"/>
                  </a:lnTo>
                  <a:lnTo>
                    <a:pt x="1011" y="855"/>
                  </a:lnTo>
                  <a:lnTo>
                    <a:pt x="1063" y="752"/>
                  </a:lnTo>
                  <a:lnTo>
                    <a:pt x="1089" y="648"/>
                  </a:lnTo>
                  <a:lnTo>
                    <a:pt x="1115" y="544"/>
                  </a:lnTo>
                  <a:lnTo>
                    <a:pt x="1089" y="415"/>
                  </a:lnTo>
                  <a:lnTo>
                    <a:pt x="1063" y="337"/>
                  </a:lnTo>
                  <a:lnTo>
                    <a:pt x="1011" y="233"/>
                  </a:lnTo>
                  <a:lnTo>
                    <a:pt x="960" y="156"/>
                  </a:lnTo>
                  <a:lnTo>
                    <a:pt x="856" y="78"/>
                  </a:lnTo>
                  <a:lnTo>
                    <a:pt x="778" y="26"/>
                  </a:lnTo>
                  <a:lnTo>
                    <a:pt x="67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1" name="Google Shape;12171;p76"/>
            <p:cNvSpPr/>
            <p:nvPr/>
          </p:nvSpPr>
          <p:spPr>
            <a:xfrm>
              <a:off x="5618100" y="4321975"/>
              <a:ext cx="27250" cy="27225"/>
            </a:xfrm>
            <a:custGeom>
              <a:avLst/>
              <a:gdLst/>
              <a:ahLst/>
              <a:cxnLst/>
              <a:rect l="l" t="t" r="r" b="b"/>
              <a:pathLst>
                <a:path w="1090" h="1089" extrusionOk="0">
                  <a:moveTo>
                    <a:pt x="415" y="0"/>
                  </a:moveTo>
                  <a:lnTo>
                    <a:pt x="312" y="26"/>
                  </a:lnTo>
                  <a:lnTo>
                    <a:pt x="234" y="78"/>
                  </a:lnTo>
                  <a:lnTo>
                    <a:pt x="156" y="156"/>
                  </a:lnTo>
                  <a:lnTo>
                    <a:pt x="79" y="233"/>
                  </a:lnTo>
                  <a:lnTo>
                    <a:pt x="27" y="337"/>
                  </a:lnTo>
                  <a:lnTo>
                    <a:pt x="1" y="415"/>
                  </a:lnTo>
                  <a:lnTo>
                    <a:pt x="1" y="544"/>
                  </a:lnTo>
                  <a:lnTo>
                    <a:pt x="1" y="648"/>
                  </a:lnTo>
                  <a:lnTo>
                    <a:pt x="27" y="752"/>
                  </a:lnTo>
                  <a:lnTo>
                    <a:pt x="79" y="855"/>
                  </a:lnTo>
                  <a:lnTo>
                    <a:pt x="156" y="933"/>
                  </a:lnTo>
                  <a:lnTo>
                    <a:pt x="234" y="985"/>
                  </a:lnTo>
                  <a:lnTo>
                    <a:pt x="312" y="1037"/>
                  </a:lnTo>
                  <a:lnTo>
                    <a:pt x="415" y="1088"/>
                  </a:lnTo>
                  <a:lnTo>
                    <a:pt x="649" y="1088"/>
                  </a:lnTo>
                  <a:lnTo>
                    <a:pt x="752" y="1037"/>
                  </a:lnTo>
                  <a:lnTo>
                    <a:pt x="856" y="985"/>
                  </a:lnTo>
                  <a:lnTo>
                    <a:pt x="934" y="933"/>
                  </a:lnTo>
                  <a:lnTo>
                    <a:pt x="985" y="855"/>
                  </a:lnTo>
                  <a:lnTo>
                    <a:pt x="1037" y="752"/>
                  </a:lnTo>
                  <a:lnTo>
                    <a:pt x="1063" y="648"/>
                  </a:lnTo>
                  <a:lnTo>
                    <a:pt x="1089" y="544"/>
                  </a:lnTo>
                  <a:lnTo>
                    <a:pt x="1063" y="415"/>
                  </a:lnTo>
                  <a:lnTo>
                    <a:pt x="1037" y="337"/>
                  </a:lnTo>
                  <a:lnTo>
                    <a:pt x="985" y="233"/>
                  </a:lnTo>
                  <a:lnTo>
                    <a:pt x="934" y="156"/>
                  </a:lnTo>
                  <a:lnTo>
                    <a:pt x="856" y="78"/>
                  </a:lnTo>
                  <a:lnTo>
                    <a:pt x="752" y="26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72" name="Google Shape;12172;p76"/>
          <p:cNvGrpSpPr/>
          <p:nvPr/>
        </p:nvGrpSpPr>
        <p:grpSpPr>
          <a:xfrm>
            <a:off x="7115919" y="4091625"/>
            <a:ext cx="260425" cy="193025"/>
            <a:chOff x="6344850" y="4167825"/>
            <a:chExt cx="260425" cy="193025"/>
          </a:xfrm>
        </p:grpSpPr>
        <p:sp>
          <p:nvSpPr>
            <p:cNvPr id="12173" name="Google Shape;12173;p76"/>
            <p:cNvSpPr/>
            <p:nvPr/>
          </p:nvSpPr>
          <p:spPr>
            <a:xfrm>
              <a:off x="6567025" y="4167825"/>
              <a:ext cx="38250" cy="38225"/>
            </a:xfrm>
            <a:custGeom>
              <a:avLst/>
              <a:gdLst/>
              <a:ahLst/>
              <a:cxnLst/>
              <a:rect l="l" t="t" r="r" b="b"/>
              <a:pathLst>
                <a:path w="1530" h="1529" extrusionOk="0">
                  <a:moveTo>
                    <a:pt x="804" y="0"/>
                  </a:moveTo>
                  <a:lnTo>
                    <a:pt x="648" y="26"/>
                  </a:lnTo>
                  <a:lnTo>
                    <a:pt x="493" y="52"/>
                  </a:lnTo>
                  <a:lnTo>
                    <a:pt x="363" y="130"/>
                  </a:lnTo>
                  <a:lnTo>
                    <a:pt x="234" y="207"/>
                  </a:lnTo>
                  <a:lnTo>
                    <a:pt x="130" y="337"/>
                  </a:lnTo>
                  <a:lnTo>
                    <a:pt x="78" y="440"/>
                  </a:lnTo>
                  <a:lnTo>
                    <a:pt x="26" y="596"/>
                  </a:lnTo>
                  <a:lnTo>
                    <a:pt x="1" y="751"/>
                  </a:lnTo>
                  <a:lnTo>
                    <a:pt x="1" y="907"/>
                  </a:lnTo>
                  <a:lnTo>
                    <a:pt x="52" y="1036"/>
                  </a:lnTo>
                  <a:lnTo>
                    <a:pt x="104" y="1192"/>
                  </a:lnTo>
                  <a:lnTo>
                    <a:pt x="208" y="1295"/>
                  </a:lnTo>
                  <a:lnTo>
                    <a:pt x="311" y="1399"/>
                  </a:lnTo>
                  <a:lnTo>
                    <a:pt x="441" y="1477"/>
                  </a:lnTo>
                  <a:lnTo>
                    <a:pt x="571" y="1529"/>
                  </a:lnTo>
                  <a:lnTo>
                    <a:pt x="881" y="1529"/>
                  </a:lnTo>
                  <a:lnTo>
                    <a:pt x="1037" y="1477"/>
                  </a:lnTo>
                  <a:lnTo>
                    <a:pt x="1166" y="1425"/>
                  </a:lnTo>
                  <a:lnTo>
                    <a:pt x="1296" y="1321"/>
                  </a:lnTo>
                  <a:lnTo>
                    <a:pt x="1374" y="1218"/>
                  </a:lnTo>
                  <a:lnTo>
                    <a:pt x="1451" y="1088"/>
                  </a:lnTo>
                  <a:lnTo>
                    <a:pt x="1503" y="959"/>
                  </a:lnTo>
                  <a:lnTo>
                    <a:pt x="1529" y="803"/>
                  </a:lnTo>
                  <a:lnTo>
                    <a:pt x="1529" y="648"/>
                  </a:lnTo>
                  <a:lnTo>
                    <a:pt x="1477" y="492"/>
                  </a:lnTo>
                  <a:lnTo>
                    <a:pt x="1400" y="363"/>
                  </a:lnTo>
                  <a:lnTo>
                    <a:pt x="1322" y="259"/>
                  </a:lnTo>
                  <a:lnTo>
                    <a:pt x="1218" y="155"/>
                  </a:lnTo>
                  <a:lnTo>
                    <a:pt x="1089" y="78"/>
                  </a:lnTo>
                  <a:lnTo>
                    <a:pt x="933" y="26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4" name="Google Shape;12174;p76"/>
            <p:cNvSpPr/>
            <p:nvPr/>
          </p:nvSpPr>
          <p:spPr>
            <a:xfrm>
              <a:off x="6344850" y="4176225"/>
              <a:ext cx="260425" cy="184625"/>
            </a:xfrm>
            <a:custGeom>
              <a:avLst/>
              <a:gdLst/>
              <a:ahLst/>
              <a:cxnLst/>
              <a:rect l="l" t="t" r="r" b="b"/>
              <a:pathLst>
                <a:path w="10417" h="7385" extrusionOk="0">
                  <a:moveTo>
                    <a:pt x="3213" y="2125"/>
                  </a:moveTo>
                  <a:lnTo>
                    <a:pt x="3395" y="2151"/>
                  </a:lnTo>
                  <a:lnTo>
                    <a:pt x="3550" y="2203"/>
                  </a:lnTo>
                  <a:lnTo>
                    <a:pt x="3706" y="2281"/>
                  </a:lnTo>
                  <a:lnTo>
                    <a:pt x="3861" y="2410"/>
                  </a:lnTo>
                  <a:lnTo>
                    <a:pt x="3965" y="2540"/>
                  </a:lnTo>
                  <a:lnTo>
                    <a:pt x="4043" y="2695"/>
                  </a:lnTo>
                  <a:lnTo>
                    <a:pt x="4094" y="2877"/>
                  </a:lnTo>
                  <a:lnTo>
                    <a:pt x="4120" y="3058"/>
                  </a:lnTo>
                  <a:lnTo>
                    <a:pt x="3498" y="3058"/>
                  </a:lnTo>
                  <a:lnTo>
                    <a:pt x="3498" y="2929"/>
                  </a:lnTo>
                  <a:lnTo>
                    <a:pt x="3421" y="2825"/>
                  </a:lnTo>
                  <a:lnTo>
                    <a:pt x="3317" y="2773"/>
                  </a:lnTo>
                  <a:lnTo>
                    <a:pt x="3213" y="2747"/>
                  </a:lnTo>
                  <a:lnTo>
                    <a:pt x="3084" y="2773"/>
                  </a:lnTo>
                  <a:lnTo>
                    <a:pt x="2980" y="2825"/>
                  </a:lnTo>
                  <a:lnTo>
                    <a:pt x="2928" y="2929"/>
                  </a:lnTo>
                  <a:lnTo>
                    <a:pt x="2903" y="3058"/>
                  </a:lnTo>
                  <a:lnTo>
                    <a:pt x="2903" y="3939"/>
                  </a:lnTo>
                  <a:lnTo>
                    <a:pt x="2928" y="4069"/>
                  </a:lnTo>
                  <a:lnTo>
                    <a:pt x="2980" y="4172"/>
                  </a:lnTo>
                  <a:lnTo>
                    <a:pt x="3084" y="4224"/>
                  </a:lnTo>
                  <a:lnTo>
                    <a:pt x="3213" y="4250"/>
                  </a:lnTo>
                  <a:lnTo>
                    <a:pt x="3317" y="4224"/>
                  </a:lnTo>
                  <a:lnTo>
                    <a:pt x="3421" y="4172"/>
                  </a:lnTo>
                  <a:lnTo>
                    <a:pt x="3498" y="4069"/>
                  </a:lnTo>
                  <a:lnTo>
                    <a:pt x="3498" y="3939"/>
                  </a:lnTo>
                  <a:lnTo>
                    <a:pt x="4120" y="3939"/>
                  </a:lnTo>
                  <a:lnTo>
                    <a:pt x="4094" y="4146"/>
                  </a:lnTo>
                  <a:lnTo>
                    <a:pt x="4043" y="4302"/>
                  </a:lnTo>
                  <a:lnTo>
                    <a:pt x="3965" y="4457"/>
                  </a:lnTo>
                  <a:lnTo>
                    <a:pt x="3861" y="4613"/>
                  </a:lnTo>
                  <a:lnTo>
                    <a:pt x="3706" y="4716"/>
                  </a:lnTo>
                  <a:lnTo>
                    <a:pt x="3550" y="4794"/>
                  </a:lnTo>
                  <a:lnTo>
                    <a:pt x="3395" y="4846"/>
                  </a:lnTo>
                  <a:lnTo>
                    <a:pt x="3213" y="4872"/>
                  </a:lnTo>
                  <a:lnTo>
                    <a:pt x="3006" y="4846"/>
                  </a:lnTo>
                  <a:lnTo>
                    <a:pt x="2851" y="4794"/>
                  </a:lnTo>
                  <a:lnTo>
                    <a:pt x="2695" y="4716"/>
                  </a:lnTo>
                  <a:lnTo>
                    <a:pt x="2566" y="4613"/>
                  </a:lnTo>
                  <a:lnTo>
                    <a:pt x="2436" y="4457"/>
                  </a:lnTo>
                  <a:lnTo>
                    <a:pt x="2358" y="4302"/>
                  </a:lnTo>
                  <a:lnTo>
                    <a:pt x="2307" y="4146"/>
                  </a:lnTo>
                  <a:lnTo>
                    <a:pt x="2281" y="3939"/>
                  </a:lnTo>
                  <a:lnTo>
                    <a:pt x="2281" y="3058"/>
                  </a:lnTo>
                  <a:lnTo>
                    <a:pt x="2307" y="2877"/>
                  </a:lnTo>
                  <a:lnTo>
                    <a:pt x="2358" y="2695"/>
                  </a:lnTo>
                  <a:lnTo>
                    <a:pt x="2436" y="2540"/>
                  </a:lnTo>
                  <a:lnTo>
                    <a:pt x="2566" y="2410"/>
                  </a:lnTo>
                  <a:lnTo>
                    <a:pt x="2695" y="2281"/>
                  </a:lnTo>
                  <a:lnTo>
                    <a:pt x="2851" y="2203"/>
                  </a:lnTo>
                  <a:lnTo>
                    <a:pt x="3006" y="2151"/>
                  </a:lnTo>
                  <a:lnTo>
                    <a:pt x="3213" y="2125"/>
                  </a:lnTo>
                  <a:close/>
                  <a:moveTo>
                    <a:pt x="5208" y="2125"/>
                  </a:moveTo>
                  <a:lnTo>
                    <a:pt x="5390" y="2151"/>
                  </a:lnTo>
                  <a:lnTo>
                    <a:pt x="5571" y="2203"/>
                  </a:lnTo>
                  <a:lnTo>
                    <a:pt x="5727" y="2281"/>
                  </a:lnTo>
                  <a:lnTo>
                    <a:pt x="5856" y="2410"/>
                  </a:lnTo>
                  <a:lnTo>
                    <a:pt x="5960" y="2540"/>
                  </a:lnTo>
                  <a:lnTo>
                    <a:pt x="6063" y="2695"/>
                  </a:lnTo>
                  <a:lnTo>
                    <a:pt x="6115" y="2877"/>
                  </a:lnTo>
                  <a:lnTo>
                    <a:pt x="6115" y="3058"/>
                  </a:lnTo>
                  <a:lnTo>
                    <a:pt x="6115" y="3939"/>
                  </a:lnTo>
                  <a:lnTo>
                    <a:pt x="6115" y="4146"/>
                  </a:lnTo>
                  <a:lnTo>
                    <a:pt x="6063" y="4302"/>
                  </a:lnTo>
                  <a:lnTo>
                    <a:pt x="5960" y="4457"/>
                  </a:lnTo>
                  <a:lnTo>
                    <a:pt x="5856" y="4613"/>
                  </a:lnTo>
                  <a:lnTo>
                    <a:pt x="5727" y="4716"/>
                  </a:lnTo>
                  <a:lnTo>
                    <a:pt x="5571" y="4794"/>
                  </a:lnTo>
                  <a:lnTo>
                    <a:pt x="5390" y="4846"/>
                  </a:lnTo>
                  <a:lnTo>
                    <a:pt x="5208" y="4872"/>
                  </a:lnTo>
                  <a:lnTo>
                    <a:pt x="5027" y="4846"/>
                  </a:lnTo>
                  <a:lnTo>
                    <a:pt x="4846" y="4794"/>
                  </a:lnTo>
                  <a:lnTo>
                    <a:pt x="4690" y="4716"/>
                  </a:lnTo>
                  <a:lnTo>
                    <a:pt x="4561" y="4613"/>
                  </a:lnTo>
                  <a:lnTo>
                    <a:pt x="4431" y="4457"/>
                  </a:lnTo>
                  <a:lnTo>
                    <a:pt x="4353" y="4302"/>
                  </a:lnTo>
                  <a:lnTo>
                    <a:pt x="4302" y="4146"/>
                  </a:lnTo>
                  <a:lnTo>
                    <a:pt x="4276" y="3939"/>
                  </a:lnTo>
                  <a:lnTo>
                    <a:pt x="4276" y="3058"/>
                  </a:lnTo>
                  <a:lnTo>
                    <a:pt x="4302" y="2877"/>
                  </a:lnTo>
                  <a:lnTo>
                    <a:pt x="4353" y="2695"/>
                  </a:lnTo>
                  <a:lnTo>
                    <a:pt x="4431" y="2540"/>
                  </a:lnTo>
                  <a:lnTo>
                    <a:pt x="4561" y="2410"/>
                  </a:lnTo>
                  <a:lnTo>
                    <a:pt x="4690" y="2281"/>
                  </a:lnTo>
                  <a:lnTo>
                    <a:pt x="4846" y="2203"/>
                  </a:lnTo>
                  <a:lnTo>
                    <a:pt x="5027" y="2151"/>
                  </a:lnTo>
                  <a:lnTo>
                    <a:pt x="5208" y="2125"/>
                  </a:lnTo>
                  <a:close/>
                  <a:moveTo>
                    <a:pt x="7203" y="2125"/>
                  </a:moveTo>
                  <a:lnTo>
                    <a:pt x="7385" y="2151"/>
                  </a:lnTo>
                  <a:lnTo>
                    <a:pt x="7566" y="2203"/>
                  </a:lnTo>
                  <a:lnTo>
                    <a:pt x="7722" y="2281"/>
                  </a:lnTo>
                  <a:lnTo>
                    <a:pt x="7851" y="2410"/>
                  </a:lnTo>
                  <a:lnTo>
                    <a:pt x="7981" y="2540"/>
                  </a:lnTo>
                  <a:lnTo>
                    <a:pt x="8058" y="2695"/>
                  </a:lnTo>
                  <a:lnTo>
                    <a:pt x="8110" y="2877"/>
                  </a:lnTo>
                  <a:lnTo>
                    <a:pt x="8136" y="3058"/>
                  </a:lnTo>
                  <a:lnTo>
                    <a:pt x="8110" y="3188"/>
                  </a:lnTo>
                  <a:lnTo>
                    <a:pt x="8084" y="3317"/>
                  </a:lnTo>
                  <a:lnTo>
                    <a:pt x="8058" y="3473"/>
                  </a:lnTo>
                  <a:lnTo>
                    <a:pt x="8007" y="3602"/>
                  </a:lnTo>
                  <a:lnTo>
                    <a:pt x="7929" y="3706"/>
                  </a:lnTo>
                  <a:lnTo>
                    <a:pt x="7851" y="3835"/>
                  </a:lnTo>
                  <a:lnTo>
                    <a:pt x="7748" y="3913"/>
                  </a:lnTo>
                  <a:lnTo>
                    <a:pt x="7644" y="4017"/>
                  </a:lnTo>
                  <a:lnTo>
                    <a:pt x="7333" y="4250"/>
                  </a:lnTo>
                  <a:lnTo>
                    <a:pt x="8136" y="4250"/>
                  </a:lnTo>
                  <a:lnTo>
                    <a:pt x="8136" y="4872"/>
                  </a:lnTo>
                  <a:lnTo>
                    <a:pt x="6297" y="4872"/>
                  </a:lnTo>
                  <a:lnTo>
                    <a:pt x="6297" y="4302"/>
                  </a:lnTo>
                  <a:lnTo>
                    <a:pt x="7281" y="3524"/>
                  </a:lnTo>
                  <a:lnTo>
                    <a:pt x="7385" y="3447"/>
                  </a:lnTo>
                  <a:lnTo>
                    <a:pt x="7463" y="3317"/>
                  </a:lnTo>
                  <a:lnTo>
                    <a:pt x="7488" y="3188"/>
                  </a:lnTo>
                  <a:lnTo>
                    <a:pt x="7514" y="3058"/>
                  </a:lnTo>
                  <a:lnTo>
                    <a:pt x="7488" y="2929"/>
                  </a:lnTo>
                  <a:lnTo>
                    <a:pt x="7437" y="2825"/>
                  </a:lnTo>
                  <a:lnTo>
                    <a:pt x="7333" y="2773"/>
                  </a:lnTo>
                  <a:lnTo>
                    <a:pt x="7203" y="2747"/>
                  </a:lnTo>
                  <a:lnTo>
                    <a:pt x="7100" y="2773"/>
                  </a:lnTo>
                  <a:lnTo>
                    <a:pt x="6996" y="2825"/>
                  </a:lnTo>
                  <a:lnTo>
                    <a:pt x="6918" y="2929"/>
                  </a:lnTo>
                  <a:lnTo>
                    <a:pt x="6893" y="3058"/>
                  </a:lnTo>
                  <a:lnTo>
                    <a:pt x="6297" y="3058"/>
                  </a:lnTo>
                  <a:lnTo>
                    <a:pt x="6297" y="2877"/>
                  </a:lnTo>
                  <a:lnTo>
                    <a:pt x="6348" y="2695"/>
                  </a:lnTo>
                  <a:lnTo>
                    <a:pt x="6452" y="2540"/>
                  </a:lnTo>
                  <a:lnTo>
                    <a:pt x="6556" y="2410"/>
                  </a:lnTo>
                  <a:lnTo>
                    <a:pt x="6685" y="2281"/>
                  </a:lnTo>
                  <a:lnTo>
                    <a:pt x="6841" y="2203"/>
                  </a:lnTo>
                  <a:lnTo>
                    <a:pt x="7022" y="2151"/>
                  </a:lnTo>
                  <a:lnTo>
                    <a:pt x="7203" y="2125"/>
                  </a:lnTo>
                  <a:close/>
                  <a:moveTo>
                    <a:pt x="4483" y="1"/>
                  </a:moveTo>
                  <a:lnTo>
                    <a:pt x="4068" y="27"/>
                  </a:lnTo>
                  <a:lnTo>
                    <a:pt x="3680" y="104"/>
                  </a:lnTo>
                  <a:lnTo>
                    <a:pt x="3291" y="234"/>
                  </a:lnTo>
                  <a:lnTo>
                    <a:pt x="2954" y="415"/>
                  </a:lnTo>
                  <a:lnTo>
                    <a:pt x="2643" y="649"/>
                  </a:lnTo>
                  <a:lnTo>
                    <a:pt x="2358" y="934"/>
                  </a:lnTo>
                  <a:lnTo>
                    <a:pt x="2125" y="1219"/>
                  </a:lnTo>
                  <a:lnTo>
                    <a:pt x="1918" y="1555"/>
                  </a:lnTo>
                  <a:lnTo>
                    <a:pt x="1711" y="1607"/>
                  </a:lnTo>
                  <a:lnTo>
                    <a:pt x="1529" y="1659"/>
                  </a:lnTo>
                  <a:lnTo>
                    <a:pt x="1348" y="1737"/>
                  </a:lnTo>
                  <a:lnTo>
                    <a:pt x="1167" y="1814"/>
                  </a:lnTo>
                  <a:lnTo>
                    <a:pt x="985" y="1918"/>
                  </a:lnTo>
                  <a:lnTo>
                    <a:pt x="830" y="2048"/>
                  </a:lnTo>
                  <a:lnTo>
                    <a:pt x="674" y="2177"/>
                  </a:lnTo>
                  <a:lnTo>
                    <a:pt x="545" y="2333"/>
                  </a:lnTo>
                  <a:lnTo>
                    <a:pt x="415" y="2488"/>
                  </a:lnTo>
                  <a:lnTo>
                    <a:pt x="312" y="2644"/>
                  </a:lnTo>
                  <a:lnTo>
                    <a:pt x="208" y="2825"/>
                  </a:lnTo>
                  <a:lnTo>
                    <a:pt x="130" y="3006"/>
                  </a:lnTo>
                  <a:lnTo>
                    <a:pt x="78" y="3188"/>
                  </a:lnTo>
                  <a:lnTo>
                    <a:pt x="27" y="3395"/>
                  </a:lnTo>
                  <a:lnTo>
                    <a:pt x="1" y="3602"/>
                  </a:lnTo>
                  <a:lnTo>
                    <a:pt x="1" y="3809"/>
                  </a:lnTo>
                  <a:lnTo>
                    <a:pt x="1" y="4043"/>
                  </a:lnTo>
                  <a:lnTo>
                    <a:pt x="53" y="4276"/>
                  </a:lnTo>
                  <a:lnTo>
                    <a:pt x="104" y="4483"/>
                  </a:lnTo>
                  <a:lnTo>
                    <a:pt x="182" y="4690"/>
                  </a:lnTo>
                  <a:lnTo>
                    <a:pt x="260" y="4898"/>
                  </a:lnTo>
                  <a:lnTo>
                    <a:pt x="389" y="5079"/>
                  </a:lnTo>
                  <a:lnTo>
                    <a:pt x="519" y="5260"/>
                  </a:lnTo>
                  <a:lnTo>
                    <a:pt x="648" y="5416"/>
                  </a:lnTo>
                  <a:lnTo>
                    <a:pt x="830" y="5571"/>
                  </a:lnTo>
                  <a:lnTo>
                    <a:pt x="1011" y="5701"/>
                  </a:lnTo>
                  <a:lnTo>
                    <a:pt x="1193" y="5830"/>
                  </a:lnTo>
                  <a:lnTo>
                    <a:pt x="1374" y="5908"/>
                  </a:lnTo>
                  <a:lnTo>
                    <a:pt x="1607" y="5986"/>
                  </a:lnTo>
                  <a:lnTo>
                    <a:pt x="1814" y="6038"/>
                  </a:lnTo>
                  <a:lnTo>
                    <a:pt x="2048" y="6089"/>
                  </a:lnTo>
                  <a:lnTo>
                    <a:pt x="2281" y="6089"/>
                  </a:lnTo>
                  <a:lnTo>
                    <a:pt x="2307" y="6348"/>
                  </a:lnTo>
                  <a:lnTo>
                    <a:pt x="2384" y="6608"/>
                  </a:lnTo>
                  <a:lnTo>
                    <a:pt x="2488" y="6815"/>
                  </a:lnTo>
                  <a:lnTo>
                    <a:pt x="2643" y="7022"/>
                  </a:lnTo>
                  <a:lnTo>
                    <a:pt x="2851" y="7178"/>
                  </a:lnTo>
                  <a:lnTo>
                    <a:pt x="3058" y="7307"/>
                  </a:lnTo>
                  <a:lnTo>
                    <a:pt x="3317" y="7359"/>
                  </a:lnTo>
                  <a:lnTo>
                    <a:pt x="3576" y="7385"/>
                  </a:lnTo>
                  <a:lnTo>
                    <a:pt x="3835" y="7359"/>
                  </a:lnTo>
                  <a:lnTo>
                    <a:pt x="4094" y="7307"/>
                  </a:lnTo>
                  <a:lnTo>
                    <a:pt x="4302" y="7178"/>
                  </a:lnTo>
                  <a:lnTo>
                    <a:pt x="4509" y="7022"/>
                  </a:lnTo>
                  <a:lnTo>
                    <a:pt x="4664" y="6815"/>
                  </a:lnTo>
                  <a:lnTo>
                    <a:pt x="4768" y="6608"/>
                  </a:lnTo>
                  <a:lnTo>
                    <a:pt x="4846" y="6348"/>
                  </a:lnTo>
                  <a:lnTo>
                    <a:pt x="4872" y="6089"/>
                  </a:lnTo>
                  <a:lnTo>
                    <a:pt x="9095" y="6089"/>
                  </a:lnTo>
                  <a:lnTo>
                    <a:pt x="9354" y="6063"/>
                  </a:lnTo>
                  <a:lnTo>
                    <a:pt x="9613" y="5986"/>
                  </a:lnTo>
                  <a:lnTo>
                    <a:pt x="9820" y="5856"/>
                  </a:lnTo>
                  <a:lnTo>
                    <a:pt x="10028" y="5701"/>
                  </a:lnTo>
                  <a:lnTo>
                    <a:pt x="10183" y="5519"/>
                  </a:lnTo>
                  <a:lnTo>
                    <a:pt x="10313" y="5286"/>
                  </a:lnTo>
                  <a:lnTo>
                    <a:pt x="10390" y="5053"/>
                  </a:lnTo>
                  <a:lnTo>
                    <a:pt x="10416" y="4768"/>
                  </a:lnTo>
                  <a:lnTo>
                    <a:pt x="10390" y="4613"/>
                  </a:lnTo>
                  <a:lnTo>
                    <a:pt x="10364" y="4431"/>
                  </a:lnTo>
                  <a:lnTo>
                    <a:pt x="10313" y="4276"/>
                  </a:lnTo>
                  <a:lnTo>
                    <a:pt x="10235" y="4120"/>
                  </a:lnTo>
                  <a:lnTo>
                    <a:pt x="10131" y="3991"/>
                  </a:lnTo>
                  <a:lnTo>
                    <a:pt x="10028" y="3861"/>
                  </a:lnTo>
                  <a:lnTo>
                    <a:pt x="9898" y="3758"/>
                  </a:lnTo>
                  <a:lnTo>
                    <a:pt x="9768" y="3654"/>
                  </a:lnTo>
                  <a:lnTo>
                    <a:pt x="9768" y="3343"/>
                  </a:lnTo>
                  <a:lnTo>
                    <a:pt x="9717" y="3032"/>
                  </a:lnTo>
                  <a:lnTo>
                    <a:pt x="9665" y="2721"/>
                  </a:lnTo>
                  <a:lnTo>
                    <a:pt x="9535" y="2436"/>
                  </a:lnTo>
                  <a:lnTo>
                    <a:pt x="9406" y="2177"/>
                  </a:lnTo>
                  <a:lnTo>
                    <a:pt x="9250" y="1944"/>
                  </a:lnTo>
                  <a:lnTo>
                    <a:pt x="9069" y="1711"/>
                  </a:lnTo>
                  <a:lnTo>
                    <a:pt x="8836" y="1504"/>
                  </a:lnTo>
                  <a:lnTo>
                    <a:pt x="8603" y="1322"/>
                  </a:lnTo>
                  <a:lnTo>
                    <a:pt x="8369" y="1193"/>
                  </a:lnTo>
                  <a:lnTo>
                    <a:pt x="8084" y="1063"/>
                  </a:lnTo>
                  <a:lnTo>
                    <a:pt x="7825" y="959"/>
                  </a:lnTo>
                  <a:lnTo>
                    <a:pt x="7514" y="908"/>
                  </a:lnTo>
                  <a:lnTo>
                    <a:pt x="7229" y="882"/>
                  </a:lnTo>
                  <a:lnTo>
                    <a:pt x="6918" y="908"/>
                  </a:lnTo>
                  <a:lnTo>
                    <a:pt x="6608" y="934"/>
                  </a:lnTo>
                  <a:lnTo>
                    <a:pt x="6400" y="726"/>
                  </a:lnTo>
                  <a:lnTo>
                    <a:pt x="6167" y="545"/>
                  </a:lnTo>
                  <a:lnTo>
                    <a:pt x="5934" y="389"/>
                  </a:lnTo>
                  <a:lnTo>
                    <a:pt x="5649" y="234"/>
                  </a:lnTo>
                  <a:lnTo>
                    <a:pt x="5390" y="130"/>
                  </a:lnTo>
                  <a:lnTo>
                    <a:pt x="5079" y="53"/>
                  </a:lnTo>
                  <a:lnTo>
                    <a:pt x="479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5" name="Google Shape;12175;p76"/>
            <p:cNvSpPr/>
            <p:nvPr/>
          </p:nvSpPr>
          <p:spPr>
            <a:xfrm>
              <a:off x="6467275" y="4244900"/>
              <a:ext cx="15575" cy="37575"/>
            </a:xfrm>
            <a:custGeom>
              <a:avLst/>
              <a:gdLst/>
              <a:ahLst/>
              <a:cxnLst/>
              <a:rect l="l" t="t" r="r" b="b"/>
              <a:pathLst>
                <a:path w="623" h="1503" extrusionOk="0">
                  <a:moveTo>
                    <a:pt x="311" y="0"/>
                  </a:moveTo>
                  <a:lnTo>
                    <a:pt x="182" y="26"/>
                  </a:lnTo>
                  <a:lnTo>
                    <a:pt x="78" y="78"/>
                  </a:lnTo>
                  <a:lnTo>
                    <a:pt x="26" y="182"/>
                  </a:lnTo>
                  <a:lnTo>
                    <a:pt x="1" y="311"/>
                  </a:lnTo>
                  <a:lnTo>
                    <a:pt x="1" y="1192"/>
                  </a:lnTo>
                  <a:lnTo>
                    <a:pt x="26" y="1322"/>
                  </a:lnTo>
                  <a:lnTo>
                    <a:pt x="78" y="1425"/>
                  </a:lnTo>
                  <a:lnTo>
                    <a:pt x="182" y="1477"/>
                  </a:lnTo>
                  <a:lnTo>
                    <a:pt x="311" y="1503"/>
                  </a:lnTo>
                  <a:lnTo>
                    <a:pt x="415" y="1477"/>
                  </a:lnTo>
                  <a:lnTo>
                    <a:pt x="519" y="1425"/>
                  </a:lnTo>
                  <a:lnTo>
                    <a:pt x="596" y="1322"/>
                  </a:lnTo>
                  <a:lnTo>
                    <a:pt x="622" y="1192"/>
                  </a:lnTo>
                  <a:lnTo>
                    <a:pt x="622" y="311"/>
                  </a:lnTo>
                  <a:lnTo>
                    <a:pt x="596" y="182"/>
                  </a:lnTo>
                  <a:lnTo>
                    <a:pt x="519" y="78"/>
                  </a:lnTo>
                  <a:lnTo>
                    <a:pt x="415" y="26"/>
                  </a:lnTo>
                  <a:lnTo>
                    <a:pt x="31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76" name="Google Shape;12176;p76"/>
          <p:cNvGrpSpPr/>
          <p:nvPr/>
        </p:nvGrpSpPr>
        <p:grpSpPr>
          <a:xfrm>
            <a:off x="7866944" y="4086425"/>
            <a:ext cx="260425" cy="204075"/>
            <a:chOff x="7105275" y="4162625"/>
            <a:chExt cx="260425" cy="204075"/>
          </a:xfrm>
        </p:grpSpPr>
        <p:sp>
          <p:nvSpPr>
            <p:cNvPr id="12177" name="Google Shape;12177;p76"/>
            <p:cNvSpPr/>
            <p:nvPr/>
          </p:nvSpPr>
          <p:spPr>
            <a:xfrm>
              <a:off x="7272400" y="4193725"/>
              <a:ext cx="69975" cy="31750"/>
            </a:xfrm>
            <a:custGeom>
              <a:avLst/>
              <a:gdLst/>
              <a:ahLst/>
              <a:cxnLst/>
              <a:rect l="l" t="t" r="r" b="b"/>
              <a:pathLst>
                <a:path w="2799" h="1270" extrusionOk="0">
                  <a:moveTo>
                    <a:pt x="0" y="0"/>
                  </a:moveTo>
                  <a:lnTo>
                    <a:pt x="0" y="596"/>
                  </a:lnTo>
                  <a:lnTo>
                    <a:pt x="0" y="1270"/>
                  </a:lnTo>
                  <a:lnTo>
                    <a:pt x="2151" y="1270"/>
                  </a:lnTo>
                  <a:lnTo>
                    <a:pt x="2177" y="622"/>
                  </a:lnTo>
                  <a:lnTo>
                    <a:pt x="2799" y="622"/>
                  </a:lnTo>
                  <a:lnTo>
                    <a:pt x="279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8" name="Google Shape;12178;p76"/>
            <p:cNvSpPr/>
            <p:nvPr/>
          </p:nvSpPr>
          <p:spPr>
            <a:xfrm>
              <a:off x="7133775" y="4162625"/>
              <a:ext cx="141250" cy="31125"/>
            </a:xfrm>
            <a:custGeom>
              <a:avLst/>
              <a:gdLst/>
              <a:ahLst/>
              <a:cxnLst/>
              <a:rect l="l" t="t" r="r" b="b"/>
              <a:pathLst>
                <a:path w="5650" h="1245" extrusionOk="0">
                  <a:moveTo>
                    <a:pt x="1" y="1"/>
                  </a:moveTo>
                  <a:lnTo>
                    <a:pt x="1" y="597"/>
                  </a:lnTo>
                  <a:lnTo>
                    <a:pt x="649" y="597"/>
                  </a:lnTo>
                  <a:lnTo>
                    <a:pt x="700" y="1244"/>
                  </a:lnTo>
                  <a:lnTo>
                    <a:pt x="4949" y="1244"/>
                  </a:lnTo>
                  <a:lnTo>
                    <a:pt x="5001" y="597"/>
                  </a:lnTo>
                  <a:lnTo>
                    <a:pt x="5649" y="597"/>
                  </a:lnTo>
                  <a:lnTo>
                    <a:pt x="564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9" name="Google Shape;12179;p76"/>
            <p:cNvSpPr/>
            <p:nvPr/>
          </p:nvSpPr>
          <p:spPr>
            <a:xfrm>
              <a:off x="7192725" y="4257200"/>
              <a:ext cx="22700" cy="31125"/>
            </a:xfrm>
            <a:custGeom>
              <a:avLst/>
              <a:gdLst/>
              <a:ahLst/>
              <a:cxnLst/>
              <a:rect l="l" t="t" r="r" b="b"/>
              <a:pathLst>
                <a:path w="908" h="1245" extrusionOk="0">
                  <a:moveTo>
                    <a:pt x="467" y="0"/>
                  </a:moveTo>
                  <a:lnTo>
                    <a:pt x="286" y="234"/>
                  </a:lnTo>
                  <a:lnTo>
                    <a:pt x="130" y="467"/>
                  </a:lnTo>
                  <a:lnTo>
                    <a:pt x="52" y="648"/>
                  </a:lnTo>
                  <a:lnTo>
                    <a:pt x="1" y="804"/>
                  </a:lnTo>
                  <a:lnTo>
                    <a:pt x="1" y="881"/>
                  </a:lnTo>
                  <a:lnTo>
                    <a:pt x="52" y="985"/>
                  </a:lnTo>
                  <a:lnTo>
                    <a:pt x="78" y="1037"/>
                  </a:lnTo>
                  <a:lnTo>
                    <a:pt x="130" y="1115"/>
                  </a:lnTo>
                  <a:lnTo>
                    <a:pt x="208" y="1166"/>
                  </a:lnTo>
                  <a:lnTo>
                    <a:pt x="286" y="1218"/>
                  </a:lnTo>
                  <a:lnTo>
                    <a:pt x="363" y="1244"/>
                  </a:lnTo>
                  <a:lnTo>
                    <a:pt x="545" y="1244"/>
                  </a:lnTo>
                  <a:lnTo>
                    <a:pt x="648" y="1218"/>
                  </a:lnTo>
                  <a:lnTo>
                    <a:pt x="726" y="1166"/>
                  </a:lnTo>
                  <a:lnTo>
                    <a:pt x="778" y="1115"/>
                  </a:lnTo>
                  <a:lnTo>
                    <a:pt x="830" y="1037"/>
                  </a:lnTo>
                  <a:lnTo>
                    <a:pt x="882" y="985"/>
                  </a:lnTo>
                  <a:lnTo>
                    <a:pt x="907" y="881"/>
                  </a:lnTo>
                  <a:lnTo>
                    <a:pt x="907" y="804"/>
                  </a:lnTo>
                  <a:lnTo>
                    <a:pt x="907" y="752"/>
                  </a:lnTo>
                  <a:lnTo>
                    <a:pt x="882" y="648"/>
                  </a:lnTo>
                  <a:lnTo>
                    <a:pt x="778" y="467"/>
                  </a:lnTo>
                  <a:lnTo>
                    <a:pt x="597" y="182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0" name="Google Shape;12180;p76"/>
            <p:cNvSpPr/>
            <p:nvPr/>
          </p:nvSpPr>
          <p:spPr>
            <a:xfrm>
              <a:off x="7105275" y="4209275"/>
              <a:ext cx="260425" cy="157425"/>
            </a:xfrm>
            <a:custGeom>
              <a:avLst/>
              <a:gdLst/>
              <a:ahLst/>
              <a:cxnLst/>
              <a:rect l="l" t="t" r="r" b="b"/>
              <a:pathLst>
                <a:path w="10417" h="6297" extrusionOk="0">
                  <a:moveTo>
                    <a:pt x="3965" y="985"/>
                  </a:moveTo>
                  <a:lnTo>
                    <a:pt x="4172" y="1244"/>
                  </a:lnTo>
                  <a:lnTo>
                    <a:pt x="4302" y="1399"/>
                  </a:lnTo>
                  <a:lnTo>
                    <a:pt x="4587" y="1736"/>
                  </a:lnTo>
                  <a:lnTo>
                    <a:pt x="4820" y="2099"/>
                  </a:lnTo>
                  <a:lnTo>
                    <a:pt x="4949" y="2384"/>
                  </a:lnTo>
                  <a:lnTo>
                    <a:pt x="5001" y="2565"/>
                  </a:lnTo>
                  <a:lnTo>
                    <a:pt x="5027" y="2721"/>
                  </a:lnTo>
                  <a:lnTo>
                    <a:pt x="5001" y="2928"/>
                  </a:lnTo>
                  <a:lnTo>
                    <a:pt x="4949" y="3135"/>
                  </a:lnTo>
                  <a:lnTo>
                    <a:pt x="4846" y="3317"/>
                  </a:lnTo>
                  <a:lnTo>
                    <a:pt x="4716" y="3472"/>
                  </a:lnTo>
                  <a:lnTo>
                    <a:pt x="4561" y="3602"/>
                  </a:lnTo>
                  <a:lnTo>
                    <a:pt x="4380" y="3705"/>
                  </a:lnTo>
                  <a:lnTo>
                    <a:pt x="4172" y="3757"/>
                  </a:lnTo>
                  <a:lnTo>
                    <a:pt x="3965" y="3783"/>
                  </a:lnTo>
                  <a:lnTo>
                    <a:pt x="3732" y="3757"/>
                  </a:lnTo>
                  <a:lnTo>
                    <a:pt x="3550" y="3705"/>
                  </a:lnTo>
                  <a:lnTo>
                    <a:pt x="3369" y="3602"/>
                  </a:lnTo>
                  <a:lnTo>
                    <a:pt x="3214" y="3472"/>
                  </a:lnTo>
                  <a:lnTo>
                    <a:pt x="3084" y="3317"/>
                  </a:lnTo>
                  <a:lnTo>
                    <a:pt x="2980" y="3135"/>
                  </a:lnTo>
                  <a:lnTo>
                    <a:pt x="2903" y="2928"/>
                  </a:lnTo>
                  <a:lnTo>
                    <a:pt x="2903" y="2721"/>
                  </a:lnTo>
                  <a:lnTo>
                    <a:pt x="2903" y="2565"/>
                  </a:lnTo>
                  <a:lnTo>
                    <a:pt x="2955" y="2384"/>
                  </a:lnTo>
                  <a:lnTo>
                    <a:pt x="3084" y="2099"/>
                  </a:lnTo>
                  <a:lnTo>
                    <a:pt x="3317" y="1736"/>
                  </a:lnTo>
                  <a:lnTo>
                    <a:pt x="3602" y="1399"/>
                  </a:lnTo>
                  <a:lnTo>
                    <a:pt x="3732" y="1244"/>
                  </a:lnTo>
                  <a:lnTo>
                    <a:pt x="3965" y="985"/>
                  </a:lnTo>
                  <a:close/>
                  <a:moveTo>
                    <a:pt x="1840" y="0"/>
                  </a:moveTo>
                  <a:lnTo>
                    <a:pt x="1815" y="803"/>
                  </a:lnTo>
                  <a:lnTo>
                    <a:pt x="1789" y="1296"/>
                  </a:lnTo>
                  <a:lnTo>
                    <a:pt x="1737" y="1840"/>
                  </a:lnTo>
                  <a:lnTo>
                    <a:pt x="1633" y="2410"/>
                  </a:lnTo>
                  <a:lnTo>
                    <a:pt x="1530" y="3006"/>
                  </a:lnTo>
                  <a:lnTo>
                    <a:pt x="1374" y="3653"/>
                  </a:lnTo>
                  <a:lnTo>
                    <a:pt x="1193" y="4327"/>
                  </a:lnTo>
                  <a:lnTo>
                    <a:pt x="934" y="5001"/>
                  </a:lnTo>
                  <a:lnTo>
                    <a:pt x="649" y="5700"/>
                  </a:lnTo>
                  <a:lnTo>
                    <a:pt x="1" y="5700"/>
                  </a:lnTo>
                  <a:lnTo>
                    <a:pt x="1" y="6296"/>
                  </a:lnTo>
                  <a:lnTo>
                    <a:pt x="10416" y="6296"/>
                  </a:lnTo>
                  <a:lnTo>
                    <a:pt x="10416" y="5700"/>
                  </a:lnTo>
                  <a:lnTo>
                    <a:pt x="9769" y="5700"/>
                  </a:lnTo>
                  <a:lnTo>
                    <a:pt x="9535" y="5130"/>
                  </a:lnTo>
                  <a:lnTo>
                    <a:pt x="9354" y="4560"/>
                  </a:lnTo>
                  <a:lnTo>
                    <a:pt x="9199" y="4016"/>
                  </a:lnTo>
                  <a:lnTo>
                    <a:pt x="9069" y="3498"/>
                  </a:lnTo>
                  <a:lnTo>
                    <a:pt x="8991" y="2980"/>
                  </a:lnTo>
                  <a:lnTo>
                    <a:pt x="8914" y="2513"/>
                  </a:lnTo>
                  <a:lnTo>
                    <a:pt x="8862" y="2073"/>
                  </a:lnTo>
                  <a:lnTo>
                    <a:pt x="8836" y="1684"/>
                  </a:lnTo>
                  <a:lnTo>
                    <a:pt x="8810" y="1270"/>
                  </a:lnTo>
                  <a:lnTo>
                    <a:pt x="6737" y="1270"/>
                  </a:lnTo>
                  <a:lnTo>
                    <a:pt x="6789" y="1736"/>
                  </a:lnTo>
                  <a:lnTo>
                    <a:pt x="6867" y="2228"/>
                  </a:lnTo>
                  <a:lnTo>
                    <a:pt x="6970" y="2747"/>
                  </a:lnTo>
                  <a:lnTo>
                    <a:pt x="7074" y="3317"/>
                  </a:lnTo>
                  <a:lnTo>
                    <a:pt x="7229" y="3887"/>
                  </a:lnTo>
                  <a:lnTo>
                    <a:pt x="7437" y="4482"/>
                  </a:lnTo>
                  <a:lnTo>
                    <a:pt x="7670" y="5078"/>
                  </a:lnTo>
                  <a:lnTo>
                    <a:pt x="7929" y="5700"/>
                  </a:lnTo>
                  <a:lnTo>
                    <a:pt x="7255" y="5700"/>
                  </a:lnTo>
                  <a:lnTo>
                    <a:pt x="6970" y="5001"/>
                  </a:lnTo>
                  <a:lnTo>
                    <a:pt x="6737" y="4327"/>
                  </a:lnTo>
                  <a:lnTo>
                    <a:pt x="6530" y="3653"/>
                  </a:lnTo>
                  <a:lnTo>
                    <a:pt x="6400" y="3006"/>
                  </a:lnTo>
                  <a:lnTo>
                    <a:pt x="6271" y="2410"/>
                  </a:lnTo>
                  <a:lnTo>
                    <a:pt x="6193" y="1840"/>
                  </a:lnTo>
                  <a:lnTo>
                    <a:pt x="6141" y="1296"/>
                  </a:lnTo>
                  <a:lnTo>
                    <a:pt x="6089" y="803"/>
                  </a:lnTo>
                  <a:lnTo>
                    <a:pt x="606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FD0EAD38-FBF7-2C3F-2BA3-E6335BEFC52A}"/>
              </a:ext>
            </a:extLst>
          </p:cNvPr>
          <p:cNvSpPr txBox="1"/>
          <p:nvPr/>
        </p:nvSpPr>
        <p:spPr>
          <a:xfrm>
            <a:off x="0" y="38182"/>
            <a:ext cx="9144000" cy="515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2000" b="1" dirty="0">
                <a:solidFill>
                  <a:srgbClr val="583F5C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آیکون های قالب</a:t>
            </a:r>
            <a:endParaRPr lang="en-US" sz="2000" b="1" dirty="0">
              <a:solidFill>
                <a:srgbClr val="583F5C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</p:cSld>
  <p:clrMapOvr>
    <a:masterClrMapping/>
  </p:clrMapOvr>
  <p:transition spd="slow">
    <p:push dir="u"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09" name="Google Shape;9409;p40"/>
          <p:cNvGrpSpPr/>
          <p:nvPr/>
        </p:nvGrpSpPr>
        <p:grpSpPr>
          <a:xfrm>
            <a:off x="5084070" y="2815000"/>
            <a:ext cx="4059834" cy="2039433"/>
            <a:chOff x="5257875" y="2902304"/>
            <a:chExt cx="3886124" cy="1952171"/>
          </a:xfrm>
        </p:grpSpPr>
        <p:sp>
          <p:nvSpPr>
            <p:cNvPr id="9410" name="Google Shape;9410;p40"/>
            <p:cNvSpPr/>
            <p:nvPr/>
          </p:nvSpPr>
          <p:spPr>
            <a:xfrm rot="705388">
              <a:off x="8160116" y="4636339"/>
              <a:ext cx="415210" cy="115202"/>
            </a:xfrm>
            <a:prstGeom prst="ellipse">
              <a:avLst/>
            </a:pr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40"/>
            <p:cNvSpPr/>
            <p:nvPr/>
          </p:nvSpPr>
          <p:spPr>
            <a:xfrm rot="705388">
              <a:off x="7327153" y="4251239"/>
              <a:ext cx="415210" cy="115202"/>
            </a:xfrm>
            <a:prstGeom prst="ellipse">
              <a:avLst/>
            </a:pr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40"/>
            <p:cNvSpPr/>
            <p:nvPr/>
          </p:nvSpPr>
          <p:spPr>
            <a:xfrm rot="3462">
              <a:off x="7817513" y="3619736"/>
              <a:ext cx="297900" cy="82500"/>
            </a:xfrm>
            <a:prstGeom prst="ellipse">
              <a:avLst/>
            </a:pr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40"/>
            <p:cNvSpPr/>
            <p:nvPr/>
          </p:nvSpPr>
          <p:spPr>
            <a:xfrm rot="3462">
              <a:off x="8455788" y="3606936"/>
              <a:ext cx="297900" cy="82500"/>
            </a:xfrm>
            <a:prstGeom prst="ellipse">
              <a:avLst/>
            </a:pr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9414;p40"/>
            <p:cNvSpPr/>
            <p:nvPr/>
          </p:nvSpPr>
          <p:spPr>
            <a:xfrm>
              <a:off x="5257875" y="4687675"/>
              <a:ext cx="1633500" cy="166800"/>
            </a:xfrm>
            <a:prstGeom prst="ellipse">
              <a:avLst/>
            </a:pr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9415;p40"/>
            <p:cNvSpPr/>
            <p:nvPr/>
          </p:nvSpPr>
          <p:spPr>
            <a:xfrm flipH="1">
              <a:off x="8327574" y="4349810"/>
              <a:ext cx="51356" cy="389043"/>
            </a:xfrm>
            <a:custGeom>
              <a:avLst/>
              <a:gdLst/>
              <a:ahLst/>
              <a:cxnLst/>
              <a:rect l="l" t="t" r="r" b="b"/>
              <a:pathLst>
                <a:path w="972" h="7363" extrusionOk="0">
                  <a:moveTo>
                    <a:pt x="971" y="1"/>
                  </a:moveTo>
                  <a:lnTo>
                    <a:pt x="0" y="351"/>
                  </a:lnTo>
                  <a:lnTo>
                    <a:pt x="0" y="6931"/>
                  </a:lnTo>
                  <a:lnTo>
                    <a:pt x="0" y="7039"/>
                  </a:lnTo>
                  <a:lnTo>
                    <a:pt x="27" y="7120"/>
                  </a:lnTo>
                  <a:lnTo>
                    <a:pt x="135" y="7254"/>
                  </a:lnTo>
                  <a:lnTo>
                    <a:pt x="270" y="7335"/>
                  </a:lnTo>
                  <a:lnTo>
                    <a:pt x="351" y="7362"/>
                  </a:lnTo>
                  <a:lnTo>
                    <a:pt x="621" y="7362"/>
                  </a:lnTo>
                  <a:lnTo>
                    <a:pt x="701" y="7335"/>
                  </a:lnTo>
                  <a:lnTo>
                    <a:pt x="836" y="7254"/>
                  </a:lnTo>
                  <a:lnTo>
                    <a:pt x="917" y="7120"/>
                  </a:lnTo>
                  <a:lnTo>
                    <a:pt x="944" y="7039"/>
                  </a:lnTo>
                  <a:lnTo>
                    <a:pt x="971" y="6931"/>
                  </a:lnTo>
                  <a:lnTo>
                    <a:pt x="9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9416;p40"/>
            <p:cNvSpPr/>
            <p:nvPr/>
          </p:nvSpPr>
          <p:spPr>
            <a:xfrm flipH="1">
              <a:off x="7498415" y="4049224"/>
              <a:ext cx="51303" cy="303499"/>
            </a:xfrm>
            <a:custGeom>
              <a:avLst/>
              <a:gdLst/>
              <a:ahLst/>
              <a:cxnLst/>
              <a:rect l="l" t="t" r="r" b="b"/>
              <a:pathLst>
                <a:path w="971" h="5744" extrusionOk="0">
                  <a:moveTo>
                    <a:pt x="971" y="0"/>
                  </a:moveTo>
                  <a:lnTo>
                    <a:pt x="0" y="351"/>
                  </a:lnTo>
                  <a:lnTo>
                    <a:pt x="0" y="5366"/>
                  </a:lnTo>
                  <a:lnTo>
                    <a:pt x="27" y="5528"/>
                  </a:lnTo>
                  <a:lnTo>
                    <a:pt x="108" y="5636"/>
                  </a:lnTo>
                  <a:lnTo>
                    <a:pt x="243" y="5717"/>
                  </a:lnTo>
                  <a:lnTo>
                    <a:pt x="405" y="5744"/>
                  </a:lnTo>
                  <a:lnTo>
                    <a:pt x="566" y="5744"/>
                  </a:lnTo>
                  <a:lnTo>
                    <a:pt x="728" y="5717"/>
                  </a:lnTo>
                  <a:lnTo>
                    <a:pt x="836" y="5636"/>
                  </a:lnTo>
                  <a:lnTo>
                    <a:pt x="944" y="5528"/>
                  </a:lnTo>
                  <a:lnTo>
                    <a:pt x="971" y="5366"/>
                  </a:lnTo>
                  <a:lnTo>
                    <a:pt x="97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40"/>
            <p:cNvSpPr/>
            <p:nvPr/>
          </p:nvSpPr>
          <p:spPr>
            <a:xfrm flipH="1">
              <a:off x="7948632" y="3376722"/>
              <a:ext cx="35664" cy="287859"/>
            </a:xfrm>
            <a:custGeom>
              <a:avLst/>
              <a:gdLst/>
              <a:ahLst/>
              <a:cxnLst/>
              <a:rect l="l" t="t" r="r" b="b"/>
              <a:pathLst>
                <a:path w="675" h="5448" extrusionOk="0">
                  <a:moveTo>
                    <a:pt x="1" y="1"/>
                  </a:moveTo>
                  <a:lnTo>
                    <a:pt x="1" y="5097"/>
                  </a:lnTo>
                  <a:lnTo>
                    <a:pt x="28" y="5232"/>
                  </a:lnTo>
                  <a:lnTo>
                    <a:pt x="82" y="5340"/>
                  </a:lnTo>
                  <a:lnTo>
                    <a:pt x="189" y="5421"/>
                  </a:lnTo>
                  <a:lnTo>
                    <a:pt x="324" y="5447"/>
                  </a:lnTo>
                  <a:lnTo>
                    <a:pt x="459" y="5421"/>
                  </a:lnTo>
                  <a:lnTo>
                    <a:pt x="594" y="5340"/>
                  </a:lnTo>
                  <a:lnTo>
                    <a:pt x="648" y="5232"/>
                  </a:lnTo>
                  <a:lnTo>
                    <a:pt x="675" y="5097"/>
                  </a:lnTo>
                  <a:lnTo>
                    <a:pt x="675" y="2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40"/>
            <p:cNvSpPr/>
            <p:nvPr/>
          </p:nvSpPr>
          <p:spPr>
            <a:xfrm flipH="1">
              <a:off x="7321730" y="3402348"/>
              <a:ext cx="37090" cy="300698"/>
            </a:xfrm>
            <a:custGeom>
              <a:avLst/>
              <a:gdLst/>
              <a:ahLst/>
              <a:cxnLst/>
              <a:rect l="l" t="t" r="r" b="b"/>
              <a:pathLst>
                <a:path w="702" h="5691" extrusionOk="0">
                  <a:moveTo>
                    <a:pt x="0" y="1"/>
                  </a:moveTo>
                  <a:lnTo>
                    <a:pt x="0" y="5340"/>
                  </a:lnTo>
                  <a:lnTo>
                    <a:pt x="27" y="5475"/>
                  </a:lnTo>
                  <a:lnTo>
                    <a:pt x="108" y="5583"/>
                  </a:lnTo>
                  <a:lnTo>
                    <a:pt x="216" y="5664"/>
                  </a:lnTo>
                  <a:lnTo>
                    <a:pt x="351" y="5691"/>
                  </a:lnTo>
                  <a:lnTo>
                    <a:pt x="486" y="5664"/>
                  </a:lnTo>
                  <a:lnTo>
                    <a:pt x="594" y="5583"/>
                  </a:lnTo>
                  <a:lnTo>
                    <a:pt x="675" y="5475"/>
                  </a:lnTo>
                  <a:lnTo>
                    <a:pt x="701" y="5340"/>
                  </a:lnTo>
                  <a:lnTo>
                    <a:pt x="701" y="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40"/>
            <p:cNvSpPr/>
            <p:nvPr/>
          </p:nvSpPr>
          <p:spPr>
            <a:xfrm flipH="1">
              <a:off x="8491434" y="3070429"/>
              <a:ext cx="652565" cy="569958"/>
            </a:xfrm>
            <a:custGeom>
              <a:avLst/>
              <a:gdLst/>
              <a:ahLst/>
              <a:cxnLst/>
              <a:rect l="l" t="t" r="r" b="b"/>
              <a:pathLst>
                <a:path w="12351" h="10787" extrusionOk="0">
                  <a:moveTo>
                    <a:pt x="0" y="0"/>
                  </a:moveTo>
                  <a:lnTo>
                    <a:pt x="0" y="4935"/>
                  </a:lnTo>
                  <a:lnTo>
                    <a:pt x="9546" y="5312"/>
                  </a:lnTo>
                  <a:lnTo>
                    <a:pt x="9546" y="10436"/>
                  </a:lnTo>
                  <a:lnTo>
                    <a:pt x="9573" y="10570"/>
                  </a:lnTo>
                  <a:lnTo>
                    <a:pt x="9654" y="10678"/>
                  </a:lnTo>
                  <a:lnTo>
                    <a:pt x="9761" y="10759"/>
                  </a:lnTo>
                  <a:lnTo>
                    <a:pt x="9896" y="10786"/>
                  </a:lnTo>
                  <a:lnTo>
                    <a:pt x="10031" y="10759"/>
                  </a:lnTo>
                  <a:lnTo>
                    <a:pt x="10139" y="10678"/>
                  </a:lnTo>
                  <a:lnTo>
                    <a:pt x="10220" y="10570"/>
                  </a:lnTo>
                  <a:lnTo>
                    <a:pt x="10247" y="10436"/>
                  </a:lnTo>
                  <a:lnTo>
                    <a:pt x="10247" y="5339"/>
                  </a:lnTo>
                  <a:lnTo>
                    <a:pt x="12350" y="5420"/>
                  </a:lnTo>
                  <a:lnTo>
                    <a:pt x="11649" y="5043"/>
                  </a:lnTo>
                  <a:lnTo>
                    <a:pt x="10975" y="4611"/>
                  </a:lnTo>
                  <a:lnTo>
                    <a:pt x="10678" y="4395"/>
                  </a:lnTo>
                  <a:lnTo>
                    <a:pt x="10355" y="4153"/>
                  </a:lnTo>
                  <a:lnTo>
                    <a:pt x="10058" y="3883"/>
                  </a:lnTo>
                  <a:lnTo>
                    <a:pt x="9788" y="3613"/>
                  </a:lnTo>
                  <a:lnTo>
                    <a:pt x="9519" y="3344"/>
                  </a:lnTo>
                  <a:lnTo>
                    <a:pt x="9276" y="3047"/>
                  </a:lnTo>
                  <a:lnTo>
                    <a:pt x="9033" y="2750"/>
                  </a:lnTo>
                  <a:lnTo>
                    <a:pt x="8818" y="2454"/>
                  </a:lnTo>
                  <a:lnTo>
                    <a:pt x="8629" y="2130"/>
                  </a:lnTo>
                  <a:lnTo>
                    <a:pt x="8467" y="1780"/>
                  </a:lnTo>
                  <a:lnTo>
                    <a:pt x="8305" y="1429"/>
                  </a:lnTo>
                  <a:lnTo>
                    <a:pt x="8197" y="1079"/>
                  </a:lnTo>
                  <a:lnTo>
                    <a:pt x="8090" y="701"/>
                  </a:lnTo>
                  <a:lnTo>
                    <a:pt x="8036" y="3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9420;p40"/>
            <p:cNvSpPr/>
            <p:nvPr/>
          </p:nvSpPr>
          <p:spPr>
            <a:xfrm flipH="1">
              <a:off x="6657801" y="3151639"/>
              <a:ext cx="542880" cy="277872"/>
            </a:xfrm>
            <a:custGeom>
              <a:avLst/>
              <a:gdLst/>
              <a:ahLst/>
              <a:cxnLst/>
              <a:rect l="l" t="t" r="r" b="b"/>
              <a:pathLst>
                <a:path w="10275" h="5259" extrusionOk="0">
                  <a:moveTo>
                    <a:pt x="1834" y="0"/>
                  </a:moveTo>
                  <a:lnTo>
                    <a:pt x="1618" y="81"/>
                  </a:lnTo>
                  <a:lnTo>
                    <a:pt x="1430" y="162"/>
                  </a:lnTo>
                  <a:lnTo>
                    <a:pt x="1214" y="243"/>
                  </a:lnTo>
                  <a:lnTo>
                    <a:pt x="1052" y="351"/>
                  </a:lnTo>
                  <a:lnTo>
                    <a:pt x="863" y="485"/>
                  </a:lnTo>
                  <a:lnTo>
                    <a:pt x="729" y="620"/>
                  </a:lnTo>
                  <a:lnTo>
                    <a:pt x="594" y="755"/>
                  </a:lnTo>
                  <a:lnTo>
                    <a:pt x="459" y="917"/>
                  </a:lnTo>
                  <a:lnTo>
                    <a:pt x="351" y="1079"/>
                  </a:lnTo>
                  <a:lnTo>
                    <a:pt x="270" y="1267"/>
                  </a:lnTo>
                  <a:lnTo>
                    <a:pt x="135" y="1645"/>
                  </a:lnTo>
                  <a:lnTo>
                    <a:pt x="54" y="2022"/>
                  </a:lnTo>
                  <a:lnTo>
                    <a:pt x="1" y="2454"/>
                  </a:lnTo>
                  <a:lnTo>
                    <a:pt x="1" y="2858"/>
                  </a:lnTo>
                  <a:lnTo>
                    <a:pt x="1" y="3047"/>
                  </a:lnTo>
                  <a:lnTo>
                    <a:pt x="27" y="3236"/>
                  </a:lnTo>
                  <a:lnTo>
                    <a:pt x="81" y="3452"/>
                  </a:lnTo>
                  <a:lnTo>
                    <a:pt x="135" y="3613"/>
                  </a:lnTo>
                  <a:lnTo>
                    <a:pt x="216" y="3802"/>
                  </a:lnTo>
                  <a:lnTo>
                    <a:pt x="324" y="3964"/>
                  </a:lnTo>
                  <a:lnTo>
                    <a:pt x="432" y="4126"/>
                  </a:lnTo>
                  <a:lnTo>
                    <a:pt x="540" y="4261"/>
                  </a:lnTo>
                  <a:lnTo>
                    <a:pt x="836" y="4503"/>
                  </a:lnTo>
                  <a:lnTo>
                    <a:pt x="1160" y="4746"/>
                  </a:lnTo>
                  <a:lnTo>
                    <a:pt x="1538" y="4935"/>
                  </a:lnTo>
                  <a:lnTo>
                    <a:pt x="8602" y="5204"/>
                  </a:lnTo>
                  <a:lnTo>
                    <a:pt x="8710" y="5204"/>
                  </a:lnTo>
                  <a:lnTo>
                    <a:pt x="8845" y="5258"/>
                  </a:lnTo>
                  <a:lnTo>
                    <a:pt x="8710" y="4773"/>
                  </a:lnTo>
                  <a:lnTo>
                    <a:pt x="8629" y="4287"/>
                  </a:lnTo>
                  <a:lnTo>
                    <a:pt x="8575" y="3775"/>
                  </a:lnTo>
                  <a:lnTo>
                    <a:pt x="8602" y="3290"/>
                  </a:lnTo>
                  <a:lnTo>
                    <a:pt x="8683" y="2777"/>
                  </a:lnTo>
                  <a:lnTo>
                    <a:pt x="8818" y="2292"/>
                  </a:lnTo>
                  <a:lnTo>
                    <a:pt x="9007" y="1834"/>
                  </a:lnTo>
                  <a:lnTo>
                    <a:pt x="9250" y="1375"/>
                  </a:lnTo>
                  <a:lnTo>
                    <a:pt x="9411" y="1160"/>
                  </a:lnTo>
                  <a:lnTo>
                    <a:pt x="9600" y="998"/>
                  </a:lnTo>
                  <a:lnTo>
                    <a:pt x="9762" y="863"/>
                  </a:lnTo>
                  <a:lnTo>
                    <a:pt x="10005" y="674"/>
                  </a:lnTo>
                  <a:lnTo>
                    <a:pt x="10274" y="539"/>
                  </a:lnTo>
                  <a:lnTo>
                    <a:pt x="9924" y="431"/>
                  </a:lnTo>
                  <a:lnTo>
                    <a:pt x="9546" y="351"/>
                  </a:lnTo>
                  <a:lnTo>
                    <a:pt x="9196" y="297"/>
                  </a:lnTo>
                  <a:lnTo>
                    <a:pt x="8818" y="270"/>
                  </a:lnTo>
                  <a:lnTo>
                    <a:pt x="183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9421;p40"/>
            <p:cNvSpPr/>
            <p:nvPr/>
          </p:nvSpPr>
          <p:spPr>
            <a:xfrm flipH="1">
              <a:off x="8421629" y="3087495"/>
              <a:ext cx="297831" cy="272166"/>
            </a:xfrm>
            <a:custGeom>
              <a:avLst/>
              <a:gdLst/>
              <a:ahLst/>
              <a:cxnLst/>
              <a:rect l="l" t="t" r="r" b="b"/>
              <a:pathLst>
                <a:path w="5637" h="5151" extrusionOk="0">
                  <a:moveTo>
                    <a:pt x="1" y="1"/>
                  </a:moveTo>
                  <a:lnTo>
                    <a:pt x="55" y="378"/>
                  </a:lnTo>
                  <a:lnTo>
                    <a:pt x="162" y="756"/>
                  </a:lnTo>
                  <a:lnTo>
                    <a:pt x="270" y="1106"/>
                  </a:lnTo>
                  <a:lnTo>
                    <a:pt x="432" y="1457"/>
                  </a:lnTo>
                  <a:lnTo>
                    <a:pt x="594" y="1807"/>
                  </a:lnTo>
                  <a:lnTo>
                    <a:pt x="783" y="2131"/>
                  </a:lnTo>
                  <a:lnTo>
                    <a:pt x="998" y="2427"/>
                  </a:lnTo>
                  <a:lnTo>
                    <a:pt x="1241" y="2724"/>
                  </a:lnTo>
                  <a:lnTo>
                    <a:pt x="1484" y="3021"/>
                  </a:lnTo>
                  <a:lnTo>
                    <a:pt x="1753" y="3290"/>
                  </a:lnTo>
                  <a:lnTo>
                    <a:pt x="2023" y="3560"/>
                  </a:lnTo>
                  <a:lnTo>
                    <a:pt x="2320" y="3830"/>
                  </a:lnTo>
                  <a:lnTo>
                    <a:pt x="2643" y="4072"/>
                  </a:lnTo>
                  <a:lnTo>
                    <a:pt x="2940" y="4288"/>
                  </a:lnTo>
                  <a:lnTo>
                    <a:pt x="3614" y="4720"/>
                  </a:lnTo>
                  <a:lnTo>
                    <a:pt x="4315" y="5097"/>
                  </a:lnTo>
                  <a:lnTo>
                    <a:pt x="5636" y="5151"/>
                  </a:lnTo>
                  <a:lnTo>
                    <a:pt x="5636" y="5151"/>
                  </a:lnTo>
                  <a:lnTo>
                    <a:pt x="5421" y="5097"/>
                  </a:lnTo>
                  <a:lnTo>
                    <a:pt x="5178" y="4989"/>
                  </a:lnTo>
                  <a:lnTo>
                    <a:pt x="4962" y="4881"/>
                  </a:lnTo>
                  <a:lnTo>
                    <a:pt x="4746" y="4720"/>
                  </a:lnTo>
                  <a:lnTo>
                    <a:pt x="4558" y="4531"/>
                  </a:lnTo>
                  <a:lnTo>
                    <a:pt x="4369" y="4342"/>
                  </a:lnTo>
                  <a:lnTo>
                    <a:pt x="4234" y="4126"/>
                  </a:lnTo>
                  <a:lnTo>
                    <a:pt x="4126" y="3884"/>
                  </a:lnTo>
                  <a:lnTo>
                    <a:pt x="4018" y="3614"/>
                  </a:lnTo>
                  <a:lnTo>
                    <a:pt x="3965" y="3371"/>
                  </a:lnTo>
                  <a:lnTo>
                    <a:pt x="3938" y="3236"/>
                  </a:lnTo>
                  <a:lnTo>
                    <a:pt x="3938" y="3102"/>
                  </a:lnTo>
                  <a:lnTo>
                    <a:pt x="3938" y="2859"/>
                  </a:lnTo>
                  <a:lnTo>
                    <a:pt x="3938" y="2589"/>
                  </a:lnTo>
                  <a:lnTo>
                    <a:pt x="3965" y="2347"/>
                  </a:lnTo>
                  <a:lnTo>
                    <a:pt x="3991" y="2104"/>
                  </a:lnTo>
                  <a:lnTo>
                    <a:pt x="4045" y="1861"/>
                  </a:lnTo>
                  <a:lnTo>
                    <a:pt x="4126" y="1619"/>
                  </a:lnTo>
                  <a:lnTo>
                    <a:pt x="4234" y="1376"/>
                  </a:lnTo>
                  <a:lnTo>
                    <a:pt x="4369" y="1133"/>
                  </a:lnTo>
                  <a:lnTo>
                    <a:pt x="4531" y="917"/>
                  </a:lnTo>
                  <a:lnTo>
                    <a:pt x="4693" y="729"/>
                  </a:lnTo>
                  <a:lnTo>
                    <a:pt x="4908" y="567"/>
                  </a:lnTo>
                  <a:lnTo>
                    <a:pt x="5124" y="405"/>
                  </a:lnTo>
                  <a:lnTo>
                    <a:pt x="5340" y="297"/>
                  </a:lnTo>
                  <a:lnTo>
                    <a:pt x="5582" y="216"/>
                  </a:lnTo>
                  <a:lnTo>
                    <a:pt x="5609" y="21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40"/>
            <p:cNvSpPr/>
            <p:nvPr/>
          </p:nvSpPr>
          <p:spPr>
            <a:xfrm flipH="1">
              <a:off x="7754845" y="3100335"/>
              <a:ext cx="716707" cy="285005"/>
            </a:xfrm>
            <a:custGeom>
              <a:avLst/>
              <a:gdLst/>
              <a:ahLst/>
              <a:cxnLst/>
              <a:rect l="l" t="t" r="r" b="b"/>
              <a:pathLst>
                <a:path w="13565" h="5394" extrusionOk="0">
                  <a:moveTo>
                    <a:pt x="1699" y="0"/>
                  </a:moveTo>
                  <a:lnTo>
                    <a:pt x="1322" y="162"/>
                  </a:lnTo>
                  <a:lnTo>
                    <a:pt x="971" y="351"/>
                  </a:lnTo>
                  <a:lnTo>
                    <a:pt x="702" y="594"/>
                  </a:lnTo>
                  <a:lnTo>
                    <a:pt x="567" y="728"/>
                  </a:lnTo>
                  <a:lnTo>
                    <a:pt x="459" y="890"/>
                  </a:lnTo>
                  <a:lnTo>
                    <a:pt x="351" y="1052"/>
                  </a:lnTo>
                  <a:lnTo>
                    <a:pt x="270" y="1214"/>
                  </a:lnTo>
                  <a:lnTo>
                    <a:pt x="135" y="1591"/>
                  </a:lnTo>
                  <a:lnTo>
                    <a:pt x="28" y="1996"/>
                  </a:lnTo>
                  <a:lnTo>
                    <a:pt x="1" y="2400"/>
                  </a:lnTo>
                  <a:lnTo>
                    <a:pt x="1" y="2805"/>
                  </a:lnTo>
                  <a:lnTo>
                    <a:pt x="1" y="3020"/>
                  </a:lnTo>
                  <a:lnTo>
                    <a:pt x="28" y="3209"/>
                  </a:lnTo>
                  <a:lnTo>
                    <a:pt x="81" y="3398"/>
                  </a:lnTo>
                  <a:lnTo>
                    <a:pt x="135" y="3587"/>
                  </a:lnTo>
                  <a:lnTo>
                    <a:pt x="216" y="3748"/>
                  </a:lnTo>
                  <a:lnTo>
                    <a:pt x="324" y="3937"/>
                  </a:lnTo>
                  <a:lnTo>
                    <a:pt x="432" y="4099"/>
                  </a:lnTo>
                  <a:lnTo>
                    <a:pt x="567" y="4234"/>
                  </a:lnTo>
                  <a:lnTo>
                    <a:pt x="702" y="4369"/>
                  </a:lnTo>
                  <a:lnTo>
                    <a:pt x="863" y="4503"/>
                  </a:lnTo>
                  <a:lnTo>
                    <a:pt x="1241" y="4746"/>
                  </a:lnTo>
                  <a:lnTo>
                    <a:pt x="1645" y="4935"/>
                  </a:lnTo>
                  <a:lnTo>
                    <a:pt x="9223" y="5232"/>
                  </a:lnTo>
                  <a:lnTo>
                    <a:pt x="9897" y="5258"/>
                  </a:lnTo>
                  <a:lnTo>
                    <a:pt x="13133" y="5393"/>
                  </a:lnTo>
                  <a:lnTo>
                    <a:pt x="12890" y="5312"/>
                  </a:lnTo>
                  <a:lnTo>
                    <a:pt x="12674" y="5178"/>
                  </a:lnTo>
                  <a:lnTo>
                    <a:pt x="12458" y="5043"/>
                  </a:lnTo>
                  <a:lnTo>
                    <a:pt x="12270" y="4854"/>
                  </a:lnTo>
                  <a:lnTo>
                    <a:pt x="12108" y="4638"/>
                  </a:lnTo>
                  <a:lnTo>
                    <a:pt x="11946" y="4423"/>
                  </a:lnTo>
                  <a:lnTo>
                    <a:pt x="11838" y="4180"/>
                  </a:lnTo>
                  <a:lnTo>
                    <a:pt x="11757" y="3937"/>
                  </a:lnTo>
                  <a:lnTo>
                    <a:pt x="11703" y="3668"/>
                  </a:lnTo>
                  <a:lnTo>
                    <a:pt x="11676" y="3560"/>
                  </a:lnTo>
                  <a:lnTo>
                    <a:pt x="11650" y="3425"/>
                  </a:lnTo>
                  <a:lnTo>
                    <a:pt x="11650" y="3155"/>
                  </a:lnTo>
                  <a:lnTo>
                    <a:pt x="11650" y="2913"/>
                  </a:lnTo>
                  <a:lnTo>
                    <a:pt x="11676" y="2670"/>
                  </a:lnTo>
                  <a:lnTo>
                    <a:pt x="11730" y="2400"/>
                  </a:lnTo>
                  <a:lnTo>
                    <a:pt x="11784" y="2157"/>
                  </a:lnTo>
                  <a:lnTo>
                    <a:pt x="11865" y="1915"/>
                  </a:lnTo>
                  <a:lnTo>
                    <a:pt x="11973" y="1672"/>
                  </a:lnTo>
                  <a:lnTo>
                    <a:pt x="12081" y="1456"/>
                  </a:lnTo>
                  <a:lnTo>
                    <a:pt x="12243" y="1241"/>
                  </a:lnTo>
                  <a:lnTo>
                    <a:pt x="12432" y="1052"/>
                  </a:lnTo>
                  <a:lnTo>
                    <a:pt x="12620" y="863"/>
                  </a:lnTo>
                  <a:lnTo>
                    <a:pt x="12836" y="728"/>
                  </a:lnTo>
                  <a:lnTo>
                    <a:pt x="13079" y="620"/>
                  </a:lnTo>
                  <a:lnTo>
                    <a:pt x="13321" y="540"/>
                  </a:lnTo>
                  <a:lnTo>
                    <a:pt x="13564" y="486"/>
                  </a:lnTo>
                  <a:lnTo>
                    <a:pt x="169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40"/>
            <p:cNvSpPr/>
            <p:nvPr/>
          </p:nvSpPr>
          <p:spPr>
            <a:xfrm flipH="1">
              <a:off x="7140781" y="3127387"/>
              <a:ext cx="675390" cy="283579"/>
            </a:xfrm>
            <a:custGeom>
              <a:avLst/>
              <a:gdLst/>
              <a:ahLst/>
              <a:cxnLst/>
              <a:rect l="l" t="t" r="r" b="b"/>
              <a:pathLst>
                <a:path w="12783" h="5367" extrusionOk="0">
                  <a:moveTo>
                    <a:pt x="1861" y="1"/>
                  </a:moveTo>
                  <a:lnTo>
                    <a:pt x="1645" y="55"/>
                  </a:lnTo>
                  <a:lnTo>
                    <a:pt x="1430" y="162"/>
                  </a:lnTo>
                  <a:lnTo>
                    <a:pt x="1241" y="243"/>
                  </a:lnTo>
                  <a:lnTo>
                    <a:pt x="1052" y="351"/>
                  </a:lnTo>
                  <a:lnTo>
                    <a:pt x="890" y="486"/>
                  </a:lnTo>
                  <a:lnTo>
                    <a:pt x="729" y="621"/>
                  </a:lnTo>
                  <a:lnTo>
                    <a:pt x="594" y="756"/>
                  </a:lnTo>
                  <a:lnTo>
                    <a:pt x="459" y="917"/>
                  </a:lnTo>
                  <a:lnTo>
                    <a:pt x="351" y="1079"/>
                  </a:lnTo>
                  <a:lnTo>
                    <a:pt x="270" y="1268"/>
                  </a:lnTo>
                  <a:lnTo>
                    <a:pt x="135" y="1645"/>
                  </a:lnTo>
                  <a:lnTo>
                    <a:pt x="54" y="2023"/>
                  </a:lnTo>
                  <a:lnTo>
                    <a:pt x="1" y="2454"/>
                  </a:lnTo>
                  <a:lnTo>
                    <a:pt x="1" y="2859"/>
                  </a:lnTo>
                  <a:lnTo>
                    <a:pt x="1" y="3048"/>
                  </a:lnTo>
                  <a:lnTo>
                    <a:pt x="54" y="3236"/>
                  </a:lnTo>
                  <a:lnTo>
                    <a:pt x="81" y="3425"/>
                  </a:lnTo>
                  <a:lnTo>
                    <a:pt x="162" y="3614"/>
                  </a:lnTo>
                  <a:lnTo>
                    <a:pt x="216" y="3803"/>
                  </a:lnTo>
                  <a:lnTo>
                    <a:pt x="324" y="3965"/>
                  </a:lnTo>
                  <a:lnTo>
                    <a:pt x="432" y="4099"/>
                  </a:lnTo>
                  <a:lnTo>
                    <a:pt x="540" y="4261"/>
                  </a:lnTo>
                  <a:lnTo>
                    <a:pt x="836" y="4504"/>
                  </a:lnTo>
                  <a:lnTo>
                    <a:pt x="1160" y="4720"/>
                  </a:lnTo>
                  <a:lnTo>
                    <a:pt x="1511" y="4908"/>
                  </a:lnTo>
                  <a:lnTo>
                    <a:pt x="8656" y="5205"/>
                  </a:lnTo>
                  <a:lnTo>
                    <a:pt x="9357" y="5232"/>
                  </a:lnTo>
                  <a:lnTo>
                    <a:pt x="12405" y="5367"/>
                  </a:lnTo>
                  <a:lnTo>
                    <a:pt x="12378" y="5340"/>
                  </a:lnTo>
                  <a:lnTo>
                    <a:pt x="12135" y="5259"/>
                  </a:lnTo>
                  <a:lnTo>
                    <a:pt x="11919" y="5124"/>
                  </a:lnTo>
                  <a:lnTo>
                    <a:pt x="11703" y="4989"/>
                  </a:lnTo>
                  <a:lnTo>
                    <a:pt x="11515" y="4800"/>
                  </a:lnTo>
                  <a:lnTo>
                    <a:pt x="11353" y="4585"/>
                  </a:lnTo>
                  <a:lnTo>
                    <a:pt x="11191" y="4369"/>
                  </a:lnTo>
                  <a:lnTo>
                    <a:pt x="11083" y="4126"/>
                  </a:lnTo>
                  <a:lnTo>
                    <a:pt x="11002" y="3884"/>
                  </a:lnTo>
                  <a:lnTo>
                    <a:pt x="10948" y="3614"/>
                  </a:lnTo>
                  <a:lnTo>
                    <a:pt x="10921" y="3506"/>
                  </a:lnTo>
                  <a:lnTo>
                    <a:pt x="10894" y="3371"/>
                  </a:lnTo>
                  <a:lnTo>
                    <a:pt x="10894" y="3102"/>
                  </a:lnTo>
                  <a:lnTo>
                    <a:pt x="10894" y="2859"/>
                  </a:lnTo>
                  <a:lnTo>
                    <a:pt x="10921" y="2616"/>
                  </a:lnTo>
                  <a:lnTo>
                    <a:pt x="10948" y="2347"/>
                  </a:lnTo>
                  <a:lnTo>
                    <a:pt x="11029" y="2104"/>
                  </a:lnTo>
                  <a:lnTo>
                    <a:pt x="11110" y="1861"/>
                  </a:lnTo>
                  <a:lnTo>
                    <a:pt x="11218" y="1619"/>
                  </a:lnTo>
                  <a:lnTo>
                    <a:pt x="11326" y="1403"/>
                  </a:lnTo>
                  <a:lnTo>
                    <a:pt x="11488" y="1187"/>
                  </a:lnTo>
                  <a:lnTo>
                    <a:pt x="11676" y="998"/>
                  </a:lnTo>
                  <a:lnTo>
                    <a:pt x="11865" y="810"/>
                  </a:lnTo>
                  <a:lnTo>
                    <a:pt x="12081" y="675"/>
                  </a:lnTo>
                  <a:lnTo>
                    <a:pt x="12324" y="567"/>
                  </a:lnTo>
                  <a:lnTo>
                    <a:pt x="12566" y="486"/>
                  </a:lnTo>
                  <a:lnTo>
                    <a:pt x="12782" y="432"/>
                  </a:lnTo>
                  <a:lnTo>
                    <a:pt x="186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40"/>
            <p:cNvSpPr/>
            <p:nvPr/>
          </p:nvSpPr>
          <p:spPr>
            <a:xfrm flipH="1">
              <a:off x="7784805" y="3911004"/>
              <a:ext cx="789302" cy="380483"/>
            </a:xfrm>
            <a:custGeom>
              <a:avLst/>
              <a:gdLst/>
              <a:ahLst/>
              <a:cxnLst/>
              <a:rect l="l" t="t" r="r" b="b"/>
              <a:pathLst>
                <a:path w="14939" h="7201" extrusionOk="0">
                  <a:moveTo>
                    <a:pt x="13051" y="0"/>
                  </a:moveTo>
                  <a:lnTo>
                    <a:pt x="0" y="4746"/>
                  </a:lnTo>
                  <a:lnTo>
                    <a:pt x="324" y="4719"/>
                  </a:lnTo>
                  <a:lnTo>
                    <a:pt x="593" y="4746"/>
                  </a:lnTo>
                  <a:lnTo>
                    <a:pt x="836" y="4773"/>
                  </a:lnTo>
                  <a:lnTo>
                    <a:pt x="1079" y="4854"/>
                  </a:lnTo>
                  <a:lnTo>
                    <a:pt x="1321" y="4962"/>
                  </a:lnTo>
                  <a:lnTo>
                    <a:pt x="1537" y="5124"/>
                  </a:lnTo>
                  <a:lnTo>
                    <a:pt x="1753" y="5286"/>
                  </a:lnTo>
                  <a:lnTo>
                    <a:pt x="1942" y="5474"/>
                  </a:lnTo>
                  <a:lnTo>
                    <a:pt x="2103" y="5690"/>
                  </a:lnTo>
                  <a:lnTo>
                    <a:pt x="2238" y="5933"/>
                  </a:lnTo>
                  <a:lnTo>
                    <a:pt x="2346" y="6175"/>
                  </a:lnTo>
                  <a:lnTo>
                    <a:pt x="2427" y="6418"/>
                  </a:lnTo>
                  <a:lnTo>
                    <a:pt x="2454" y="6553"/>
                  </a:lnTo>
                  <a:lnTo>
                    <a:pt x="2481" y="6688"/>
                  </a:lnTo>
                  <a:lnTo>
                    <a:pt x="2508" y="6930"/>
                  </a:lnTo>
                  <a:lnTo>
                    <a:pt x="2535" y="7200"/>
                  </a:lnTo>
                  <a:lnTo>
                    <a:pt x="8737" y="4962"/>
                  </a:lnTo>
                  <a:lnTo>
                    <a:pt x="14939" y="2724"/>
                  </a:lnTo>
                  <a:lnTo>
                    <a:pt x="14939" y="2454"/>
                  </a:lnTo>
                  <a:lnTo>
                    <a:pt x="14885" y="2050"/>
                  </a:lnTo>
                  <a:lnTo>
                    <a:pt x="14885" y="1942"/>
                  </a:lnTo>
                  <a:lnTo>
                    <a:pt x="14858" y="1834"/>
                  </a:lnTo>
                  <a:lnTo>
                    <a:pt x="14804" y="1645"/>
                  </a:lnTo>
                  <a:lnTo>
                    <a:pt x="14750" y="1457"/>
                  </a:lnTo>
                  <a:lnTo>
                    <a:pt x="14669" y="1268"/>
                  </a:lnTo>
                  <a:lnTo>
                    <a:pt x="14588" y="1079"/>
                  </a:lnTo>
                  <a:lnTo>
                    <a:pt x="14480" y="917"/>
                  </a:lnTo>
                  <a:lnTo>
                    <a:pt x="14346" y="782"/>
                  </a:lnTo>
                  <a:lnTo>
                    <a:pt x="14211" y="621"/>
                  </a:lnTo>
                  <a:lnTo>
                    <a:pt x="14049" y="486"/>
                  </a:lnTo>
                  <a:lnTo>
                    <a:pt x="13860" y="378"/>
                  </a:lnTo>
                  <a:lnTo>
                    <a:pt x="13483" y="162"/>
                  </a:lnTo>
                  <a:lnTo>
                    <a:pt x="130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40"/>
            <p:cNvSpPr/>
            <p:nvPr/>
          </p:nvSpPr>
          <p:spPr>
            <a:xfrm flipH="1">
              <a:off x="6451233" y="3180118"/>
              <a:ext cx="1427602" cy="859191"/>
            </a:xfrm>
            <a:custGeom>
              <a:avLst/>
              <a:gdLst/>
              <a:ahLst/>
              <a:cxnLst/>
              <a:rect l="l" t="t" r="r" b="b"/>
              <a:pathLst>
                <a:path w="27020" h="16261" extrusionOk="0">
                  <a:moveTo>
                    <a:pt x="26584" y="3155"/>
                  </a:moveTo>
                  <a:lnTo>
                    <a:pt x="26642" y="3317"/>
                  </a:lnTo>
                  <a:lnTo>
                    <a:pt x="26777" y="3695"/>
                  </a:lnTo>
                  <a:lnTo>
                    <a:pt x="26884" y="4072"/>
                  </a:lnTo>
                  <a:lnTo>
                    <a:pt x="26777" y="3668"/>
                  </a:lnTo>
                  <a:lnTo>
                    <a:pt x="26642" y="3290"/>
                  </a:lnTo>
                  <a:lnTo>
                    <a:pt x="26584" y="3155"/>
                  </a:lnTo>
                  <a:close/>
                  <a:moveTo>
                    <a:pt x="27019" y="5501"/>
                  </a:moveTo>
                  <a:lnTo>
                    <a:pt x="26992" y="5852"/>
                  </a:lnTo>
                  <a:lnTo>
                    <a:pt x="26965" y="6175"/>
                  </a:lnTo>
                  <a:lnTo>
                    <a:pt x="27019" y="5852"/>
                  </a:lnTo>
                  <a:lnTo>
                    <a:pt x="27019" y="5501"/>
                  </a:lnTo>
                  <a:close/>
                  <a:moveTo>
                    <a:pt x="26507" y="7739"/>
                  </a:moveTo>
                  <a:lnTo>
                    <a:pt x="26345" y="8009"/>
                  </a:lnTo>
                  <a:lnTo>
                    <a:pt x="26183" y="8306"/>
                  </a:lnTo>
                  <a:lnTo>
                    <a:pt x="26345" y="8036"/>
                  </a:lnTo>
                  <a:lnTo>
                    <a:pt x="26507" y="7739"/>
                  </a:lnTo>
                  <a:close/>
                  <a:moveTo>
                    <a:pt x="26021" y="8575"/>
                  </a:moveTo>
                  <a:lnTo>
                    <a:pt x="25806" y="8818"/>
                  </a:lnTo>
                  <a:lnTo>
                    <a:pt x="25617" y="9088"/>
                  </a:lnTo>
                  <a:lnTo>
                    <a:pt x="25806" y="8845"/>
                  </a:lnTo>
                  <a:lnTo>
                    <a:pt x="26021" y="8575"/>
                  </a:lnTo>
                  <a:close/>
                  <a:moveTo>
                    <a:pt x="23109" y="0"/>
                  </a:moveTo>
                  <a:lnTo>
                    <a:pt x="22840" y="135"/>
                  </a:lnTo>
                  <a:lnTo>
                    <a:pt x="22597" y="324"/>
                  </a:lnTo>
                  <a:lnTo>
                    <a:pt x="22435" y="459"/>
                  </a:lnTo>
                  <a:lnTo>
                    <a:pt x="22246" y="621"/>
                  </a:lnTo>
                  <a:lnTo>
                    <a:pt x="22085" y="836"/>
                  </a:lnTo>
                  <a:lnTo>
                    <a:pt x="21842" y="1295"/>
                  </a:lnTo>
                  <a:lnTo>
                    <a:pt x="21653" y="1753"/>
                  </a:lnTo>
                  <a:lnTo>
                    <a:pt x="21518" y="2238"/>
                  </a:lnTo>
                  <a:lnTo>
                    <a:pt x="21437" y="2751"/>
                  </a:lnTo>
                  <a:lnTo>
                    <a:pt x="21410" y="3236"/>
                  </a:lnTo>
                  <a:lnTo>
                    <a:pt x="21464" y="3748"/>
                  </a:lnTo>
                  <a:lnTo>
                    <a:pt x="21545" y="4234"/>
                  </a:lnTo>
                  <a:lnTo>
                    <a:pt x="21680" y="4719"/>
                  </a:lnTo>
                  <a:lnTo>
                    <a:pt x="21815" y="4773"/>
                  </a:lnTo>
                  <a:lnTo>
                    <a:pt x="21923" y="4854"/>
                  </a:lnTo>
                  <a:lnTo>
                    <a:pt x="22031" y="5016"/>
                  </a:lnTo>
                  <a:lnTo>
                    <a:pt x="22085" y="5232"/>
                  </a:lnTo>
                  <a:lnTo>
                    <a:pt x="22085" y="5420"/>
                  </a:lnTo>
                  <a:lnTo>
                    <a:pt x="22058" y="5582"/>
                  </a:lnTo>
                  <a:lnTo>
                    <a:pt x="22004" y="5690"/>
                  </a:lnTo>
                  <a:lnTo>
                    <a:pt x="21950" y="5798"/>
                  </a:lnTo>
                  <a:lnTo>
                    <a:pt x="21869" y="5852"/>
                  </a:lnTo>
                  <a:lnTo>
                    <a:pt x="21788" y="5906"/>
                  </a:lnTo>
                  <a:lnTo>
                    <a:pt x="21653" y="5960"/>
                  </a:lnTo>
                  <a:lnTo>
                    <a:pt x="0" y="13806"/>
                  </a:lnTo>
                  <a:lnTo>
                    <a:pt x="162" y="13780"/>
                  </a:lnTo>
                  <a:lnTo>
                    <a:pt x="351" y="13780"/>
                  </a:lnTo>
                  <a:lnTo>
                    <a:pt x="593" y="13806"/>
                  </a:lnTo>
                  <a:lnTo>
                    <a:pt x="836" y="13860"/>
                  </a:lnTo>
                  <a:lnTo>
                    <a:pt x="1079" y="13941"/>
                  </a:lnTo>
                  <a:lnTo>
                    <a:pt x="1321" y="14049"/>
                  </a:lnTo>
                  <a:lnTo>
                    <a:pt x="1537" y="14184"/>
                  </a:lnTo>
                  <a:lnTo>
                    <a:pt x="1753" y="14346"/>
                  </a:lnTo>
                  <a:lnTo>
                    <a:pt x="1942" y="14535"/>
                  </a:lnTo>
                  <a:lnTo>
                    <a:pt x="2103" y="14750"/>
                  </a:lnTo>
                  <a:lnTo>
                    <a:pt x="2238" y="14993"/>
                  </a:lnTo>
                  <a:lnTo>
                    <a:pt x="2346" y="15236"/>
                  </a:lnTo>
                  <a:lnTo>
                    <a:pt x="2427" y="15478"/>
                  </a:lnTo>
                  <a:lnTo>
                    <a:pt x="2454" y="15613"/>
                  </a:lnTo>
                  <a:lnTo>
                    <a:pt x="2481" y="15748"/>
                  </a:lnTo>
                  <a:lnTo>
                    <a:pt x="2535" y="15991"/>
                  </a:lnTo>
                  <a:lnTo>
                    <a:pt x="2535" y="16260"/>
                  </a:lnTo>
                  <a:lnTo>
                    <a:pt x="12674" y="12593"/>
                  </a:lnTo>
                  <a:lnTo>
                    <a:pt x="22840" y="8926"/>
                  </a:lnTo>
                  <a:lnTo>
                    <a:pt x="23298" y="8737"/>
                  </a:lnTo>
                  <a:lnTo>
                    <a:pt x="23729" y="8521"/>
                  </a:lnTo>
                  <a:lnTo>
                    <a:pt x="24134" y="8252"/>
                  </a:lnTo>
                  <a:lnTo>
                    <a:pt x="24511" y="7982"/>
                  </a:lnTo>
                  <a:lnTo>
                    <a:pt x="24862" y="7658"/>
                  </a:lnTo>
                  <a:lnTo>
                    <a:pt x="25186" y="7335"/>
                  </a:lnTo>
                  <a:lnTo>
                    <a:pt x="25482" y="6957"/>
                  </a:lnTo>
                  <a:lnTo>
                    <a:pt x="25725" y="6580"/>
                  </a:lnTo>
                  <a:lnTo>
                    <a:pt x="25941" y="6175"/>
                  </a:lnTo>
                  <a:lnTo>
                    <a:pt x="26129" y="5744"/>
                  </a:lnTo>
                  <a:lnTo>
                    <a:pt x="26291" y="5286"/>
                  </a:lnTo>
                  <a:lnTo>
                    <a:pt x="26399" y="4827"/>
                  </a:lnTo>
                  <a:lnTo>
                    <a:pt x="26480" y="4369"/>
                  </a:lnTo>
                  <a:lnTo>
                    <a:pt x="26534" y="3883"/>
                  </a:lnTo>
                  <a:lnTo>
                    <a:pt x="26507" y="3398"/>
                  </a:lnTo>
                  <a:lnTo>
                    <a:pt x="26480" y="2913"/>
                  </a:lnTo>
                  <a:lnTo>
                    <a:pt x="26584" y="3155"/>
                  </a:lnTo>
                  <a:lnTo>
                    <a:pt x="26507" y="2940"/>
                  </a:lnTo>
                  <a:lnTo>
                    <a:pt x="26318" y="2589"/>
                  </a:lnTo>
                  <a:lnTo>
                    <a:pt x="26129" y="2265"/>
                  </a:lnTo>
                  <a:lnTo>
                    <a:pt x="25887" y="1942"/>
                  </a:lnTo>
                  <a:lnTo>
                    <a:pt x="25644" y="1645"/>
                  </a:lnTo>
                  <a:lnTo>
                    <a:pt x="25401" y="1376"/>
                  </a:lnTo>
                  <a:lnTo>
                    <a:pt x="25105" y="1106"/>
                  </a:lnTo>
                  <a:lnTo>
                    <a:pt x="24808" y="863"/>
                  </a:lnTo>
                  <a:lnTo>
                    <a:pt x="24511" y="647"/>
                  </a:lnTo>
                  <a:lnTo>
                    <a:pt x="24188" y="432"/>
                  </a:lnTo>
                  <a:lnTo>
                    <a:pt x="23837" y="270"/>
                  </a:lnTo>
                  <a:lnTo>
                    <a:pt x="23487" y="108"/>
                  </a:lnTo>
                  <a:lnTo>
                    <a:pt x="2310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40"/>
            <p:cNvSpPr/>
            <p:nvPr/>
          </p:nvSpPr>
          <p:spPr>
            <a:xfrm flipH="1">
              <a:off x="8480075" y="4163192"/>
              <a:ext cx="663925" cy="383283"/>
            </a:xfrm>
            <a:custGeom>
              <a:avLst/>
              <a:gdLst/>
              <a:ahLst/>
              <a:cxnLst/>
              <a:rect l="l" t="t" r="r" b="b"/>
              <a:pathLst>
                <a:path w="12566" h="7254" extrusionOk="0">
                  <a:moveTo>
                    <a:pt x="10678" y="0"/>
                  </a:moveTo>
                  <a:lnTo>
                    <a:pt x="0" y="3856"/>
                  </a:lnTo>
                  <a:lnTo>
                    <a:pt x="0" y="7254"/>
                  </a:lnTo>
                  <a:lnTo>
                    <a:pt x="12566" y="2724"/>
                  </a:lnTo>
                  <a:lnTo>
                    <a:pt x="12539" y="2454"/>
                  </a:lnTo>
                  <a:lnTo>
                    <a:pt x="12512" y="2023"/>
                  </a:lnTo>
                  <a:lnTo>
                    <a:pt x="12512" y="1915"/>
                  </a:lnTo>
                  <a:lnTo>
                    <a:pt x="12485" y="1834"/>
                  </a:lnTo>
                  <a:lnTo>
                    <a:pt x="12431" y="1618"/>
                  </a:lnTo>
                  <a:lnTo>
                    <a:pt x="12377" y="1429"/>
                  </a:lnTo>
                  <a:lnTo>
                    <a:pt x="12296" y="1268"/>
                  </a:lnTo>
                  <a:lnTo>
                    <a:pt x="12188" y="1079"/>
                  </a:lnTo>
                  <a:lnTo>
                    <a:pt x="12080" y="917"/>
                  </a:lnTo>
                  <a:lnTo>
                    <a:pt x="11973" y="755"/>
                  </a:lnTo>
                  <a:lnTo>
                    <a:pt x="11811" y="620"/>
                  </a:lnTo>
                  <a:lnTo>
                    <a:pt x="11649" y="486"/>
                  </a:lnTo>
                  <a:lnTo>
                    <a:pt x="11487" y="378"/>
                  </a:lnTo>
                  <a:lnTo>
                    <a:pt x="11110" y="162"/>
                  </a:lnTo>
                  <a:lnTo>
                    <a:pt x="1067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40"/>
            <p:cNvSpPr/>
            <p:nvPr/>
          </p:nvSpPr>
          <p:spPr>
            <a:xfrm flipH="1">
              <a:off x="6451231" y="3333977"/>
              <a:ext cx="1330755" cy="817872"/>
            </a:xfrm>
            <a:custGeom>
              <a:avLst/>
              <a:gdLst/>
              <a:ahLst/>
              <a:cxnLst/>
              <a:rect l="l" t="t" r="r" b="b"/>
              <a:pathLst>
                <a:path w="25187" h="15479" extrusionOk="0">
                  <a:moveTo>
                    <a:pt x="24647" y="1"/>
                  </a:moveTo>
                  <a:lnTo>
                    <a:pt x="24674" y="486"/>
                  </a:lnTo>
                  <a:lnTo>
                    <a:pt x="24701" y="971"/>
                  </a:lnTo>
                  <a:lnTo>
                    <a:pt x="24647" y="1457"/>
                  </a:lnTo>
                  <a:lnTo>
                    <a:pt x="24566" y="1915"/>
                  </a:lnTo>
                  <a:lnTo>
                    <a:pt x="24458" y="2374"/>
                  </a:lnTo>
                  <a:lnTo>
                    <a:pt x="24296" y="2832"/>
                  </a:lnTo>
                  <a:lnTo>
                    <a:pt x="24108" y="3263"/>
                  </a:lnTo>
                  <a:lnTo>
                    <a:pt x="23892" y="3668"/>
                  </a:lnTo>
                  <a:lnTo>
                    <a:pt x="23649" y="4045"/>
                  </a:lnTo>
                  <a:lnTo>
                    <a:pt x="23353" y="4423"/>
                  </a:lnTo>
                  <a:lnTo>
                    <a:pt x="23029" y="4746"/>
                  </a:lnTo>
                  <a:lnTo>
                    <a:pt x="22678" y="5070"/>
                  </a:lnTo>
                  <a:lnTo>
                    <a:pt x="22301" y="5340"/>
                  </a:lnTo>
                  <a:lnTo>
                    <a:pt x="21896" y="5609"/>
                  </a:lnTo>
                  <a:lnTo>
                    <a:pt x="21465" y="5825"/>
                  </a:lnTo>
                  <a:lnTo>
                    <a:pt x="21007" y="6014"/>
                  </a:lnTo>
                  <a:lnTo>
                    <a:pt x="702" y="13375"/>
                  </a:lnTo>
                  <a:lnTo>
                    <a:pt x="702" y="13861"/>
                  </a:lnTo>
                  <a:lnTo>
                    <a:pt x="648" y="14130"/>
                  </a:lnTo>
                  <a:lnTo>
                    <a:pt x="594" y="14373"/>
                  </a:lnTo>
                  <a:lnTo>
                    <a:pt x="513" y="14616"/>
                  </a:lnTo>
                  <a:lnTo>
                    <a:pt x="432" y="14858"/>
                  </a:lnTo>
                  <a:lnTo>
                    <a:pt x="297" y="15101"/>
                  </a:lnTo>
                  <a:lnTo>
                    <a:pt x="136" y="15317"/>
                  </a:lnTo>
                  <a:lnTo>
                    <a:pt x="1" y="15479"/>
                  </a:lnTo>
                  <a:lnTo>
                    <a:pt x="1" y="15479"/>
                  </a:lnTo>
                  <a:lnTo>
                    <a:pt x="4396" y="13888"/>
                  </a:lnTo>
                  <a:lnTo>
                    <a:pt x="5367" y="13537"/>
                  </a:lnTo>
                  <a:lnTo>
                    <a:pt x="21492" y="7686"/>
                  </a:lnTo>
                  <a:lnTo>
                    <a:pt x="21789" y="7578"/>
                  </a:lnTo>
                  <a:lnTo>
                    <a:pt x="22058" y="7443"/>
                  </a:lnTo>
                  <a:lnTo>
                    <a:pt x="22355" y="7308"/>
                  </a:lnTo>
                  <a:lnTo>
                    <a:pt x="22598" y="7146"/>
                  </a:lnTo>
                  <a:lnTo>
                    <a:pt x="22867" y="6985"/>
                  </a:lnTo>
                  <a:lnTo>
                    <a:pt x="23110" y="6796"/>
                  </a:lnTo>
                  <a:lnTo>
                    <a:pt x="23326" y="6607"/>
                  </a:lnTo>
                  <a:lnTo>
                    <a:pt x="23541" y="6391"/>
                  </a:lnTo>
                  <a:lnTo>
                    <a:pt x="23784" y="6176"/>
                  </a:lnTo>
                  <a:lnTo>
                    <a:pt x="23973" y="5933"/>
                  </a:lnTo>
                  <a:lnTo>
                    <a:pt x="24188" y="5663"/>
                  </a:lnTo>
                  <a:lnTo>
                    <a:pt x="24350" y="5394"/>
                  </a:lnTo>
                  <a:lnTo>
                    <a:pt x="24512" y="5124"/>
                  </a:lnTo>
                  <a:lnTo>
                    <a:pt x="24674" y="4827"/>
                  </a:lnTo>
                  <a:lnTo>
                    <a:pt x="24809" y="4531"/>
                  </a:lnTo>
                  <a:lnTo>
                    <a:pt x="24917" y="4207"/>
                  </a:lnTo>
                  <a:lnTo>
                    <a:pt x="24997" y="3911"/>
                  </a:lnTo>
                  <a:lnTo>
                    <a:pt x="25078" y="3587"/>
                  </a:lnTo>
                  <a:lnTo>
                    <a:pt x="25132" y="3263"/>
                  </a:lnTo>
                  <a:lnTo>
                    <a:pt x="25159" y="2940"/>
                  </a:lnTo>
                  <a:lnTo>
                    <a:pt x="25186" y="2589"/>
                  </a:lnTo>
                  <a:lnTo>
                    <a:pt x="25186" y="2266"/>
                  </a:lnTo>
                  <a:lnTo>
                    <a:pt x="25159" y="1915"/>
                  </a:lnTo>
                  <a:lnTo>
                    <a:pt x="25132" y="1565"/>
                  </a:lnTo>
                  <a:lnTo>
                    <a:pt x="25051" y="1160"/>
                  </a:lnTo>
                  <a:lnTo>
                    <a:pt x="24944" y="756"/>
                  </a:lnTo>
                  <a:lnTo>
                    <a:pt x="24809" y="378"/>
                  </a:lnTo>
                  <a:lnTo>
                    <a:pt x="2464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40"/>
            <p:cNvSpPr/>
            <p:nvPr/>
          </p:nvSpPr>
          <p:spPr>
            <a:xfrm flipH="1">
              <a:off x="7784803" y="4054877"/>
              <a:ext cx="693882" cy="349150"/>
            </a:xfrm>
            <a:custGeom>
              <a:avLst/>
              <a:gdLst/>
              <a:ahLst/>
              <a:cxnLst/>
              <a:rect l="l" t="t" r="r" b="b"/>
              <a:pathLst>
                <a:path w="13133" h="6608" extrusionOk="0">
                  <a:moveTo>
                    <a:pt x="13133" y="1"/>
                  </a:moveTo>
                  <a:lnTo>
                    <a:pt x="729" y="4477"/>
                  </a:lnTo>
                  <a:lnTo>
                    <a:pt x="702" y="4989"/>
                  </a:lnTo>
                  <a:lnTo>
                    <a:pt x="675" y="5232"/>
                  </a:lnTo>
                  <a:lnTo>
                    <a:pt x="621" y="5502"/>
                  </a:lnTo>
                  <a:lnTo>
                    <a:pt x="540" y="5745"/>
                  </a:lnTo>
                  <a:lnTo>
                    <a:pt x="432" y="5987"/>
                  </a:lnTo>
                  <a:lnTo>
                    <a:pt x="297" y="6230"/>
                  </a:lnTo>
                  <a:lnTo>
                    <a:pt x="163" y="6446"/>
                  </a:lnTo>
                  <a:lnTo>
                    <a:pt x="1" y="6607"/>
                  </a:lnTo>
                  <a:lnTo>
                    <a:pt x="1888" y="5933"/>
                  </a:lnTo>
                  <a:lnTo>
                    <a:pt x="2859" y="5583"/>
                  </a:lnTo>
                  <a:lnTo>
                    <a:pt x="11515" y="2428"/>
                  </a:lnTo>
                  <a:lnTo>
                    <a:pt x="11731" y="2347"/>
                  </a:lnTo>
                  <a:lnTo>
                    <a:pt x="11946" y="2239"/>
                  </a:lnTo>
                  <a:lnTo>
                    <a:pt x="12135" y="2104"/>
                  </a:lnTo>
                  <a:lnTo>
                    <a:pt x="12297" y="1969"/>
                  </a:lnTo>
                  <a:lnTo>
                    <a:pt x="12459" y="1835"/>
                  </a:lnTo>
                  <a:lnTo>
                    <a:pt x="12593" y="1673"/>
                  </a:lnTo>
                  <a:lnTo>
                    <a:pt x="12728" y="1511"/>
                  </a:lnTo>
                  <a:lnTo>
                    <a:pt x="12836" y="1349"/>
                  </a:lnTo>
                  <a:lnTo>
                    <a:pt x="12971" y="1026"/>
                  </a:lnTo>
                  <a:lnTo>
                    <a:pt x="13052" y="702"/>
                  </a:lnTo>
                  <a:lnTo>
                    <a:pt x="13106" y="351"/>
                  </a:lnTo>
                  <a:lnTo>
                    <a:pt x="131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40"/>
            <p:cNvSpPr/>
            <p:nvPr/>
          </p:nvSpPr>
          <p:spPr>
            <a:xfrm flipH="1">
              <a:off x="8480075" y="4307066"/>
              <a:ext cx="663925" cy="337737"/>
            </a:xfrm>
            <a:custGeom>
              <a:avLst/>
              <a:gdLst/>
              <a:ahLst/>
              <a:cxnLst/>
              <a:rect l="l" t="t" r="r" b="b"/>
              <a:pathLst>
                <a:path w="12566" h="6392" extrusionOk="0">
                  <a:moveTo>
                    <a:pt x="12566" y="1"/>
                  </a:moveTo>
                  <a:lnTo>
                    <a:pt x="0" y="4531"/>
                  </a:lnTo>
                  <a:lnTo>
                    <a:pt x="0" y="6392"/>
                  </a:lnTo>
                  <a:lnTo>
                    <a:pt x="10948" y="2428"/>
                  </a:lnTo>
                  <a:lnTo>
                    <a:pt x="11164" y="2320"/>
                  </a:lnTo>
                  <a:lnTo>
                    <a:pt x="11352" y="2212"/>
                  </a:lnTo>
                  <a:lnTo>
                    <a:pt x="11541" y="2104"/>
                  </a:lnTo>
                  <a:lnTo>
                    <a:pt x="11730" y="1969"/>
                  </a:lnTo>
                  <a:lnTo>
                    <a:pt x="11892" y="1834"/>
                  </a:lnTo>
                  <a:lnTo>
                    <a:pt x="12026" y="1673"/>
                  </a:lnTo>
                  <a:lnTo>
                    <a:pt x="12134" y="1511"/>
                  </a:lnTo>
                  <a:lnTo>
                    <a:pt x="12242" y="1322"/>
                  </a:lnTo>
                  <a:lnTo>
                    <a:pt x="12377" y="1025"/>
                  </a:lnTo>
                  <a:lnTo>
                    <a:pt x="12485" y="702"/>
                  </a:lnTo>
                  <a:lnTo>
                    <a:pt x="12539" y="351"/>
                  </a:lnTo>
                  <a:lnTo>
                    <a:pt x="1256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40"/>
            <p:cNvSpPr/>
            <p:nvPr/>
          </p:nvSpPr>
          <p:spPr>
            <a:xfrm flipH="1">
              <a:off x="7102303" y="3148786"/>
              <a:ext cx="138269" cy="267886"/>
            </a:xfrm>
            <a:custGeom>
              <a:avLst/>
              <a:gdLst/>
              <a:ahLst/>
              <a:cxnLst/>
              <a:rect l="l" t="t" r="r" b="b"/>
              <a:pathLst>
                <a:path w="2617" h="5070" extrusionOk="0">
                  <a:moveTo>
                    <a:pt x="2158" y="0"/>
                  </a:moveTo>
                  <a:lnTo>
                    <a:pt x="1888" y="27"/>
                  </a:lnTo>
                  <a:lnTo>
                    <a:pt x="1672" y="81"/>
                  </a:lnTo>
                  <a:lnTo>
                    <a:pt x="1430" y="162"/>
                  </a:lnTo>
                  <a:lnTo>
                    <a:pt x="1187" y="270"/>
                  </a:lnTo>
                  <a:lnTo>
                    <a:pt x="971" y="405"/>
                  </a:lnTo>
                  <a:lnTo>
                    <a:pt x="782" y="593"/>
                  </a:lnTo>
                  <a:lnTo>
                    <a:pt x="594" y="782"/>
                  </a:lnTo>
                  <a:lnTo>
                    <a:pt x="432" y="998"/>
                  </a:lnTo>
                  <a:lnTo>
                    <a:pt x="324" y="1214"/>
                  </a:lnTo>
                  <a:lnTo>
                    <a:pt x="216" y="1456"/>
                  </a:lnTo>
                  <a:lnTo>
                    <a:pt x="135" y="1699"/>
                  </a:lnTo>
                  <a:lnTo>
                    <a:pt x="54" y="1942"/>
                  </a:lnTo>
                  <a:lnTo>
                    <a:pt x="27" y="2211"/>
                  </a:lnTo>
                  <a:lnTo>
                    <a:pt x="0" y="2454"/>
                  </a:lnTo>
                  <a:lnTo>
                    <a:pt x="0" y="2697"/>
                  </a:lnTo>
                  <a:lnTo>
                    <a:pt x="0" y="2966"/>
                  </a:lnTo>
                  <a:lnTo>
                    <a:pt x="27" y="3101"/>
                  </a:lnTo>
                  <a:lnTo>
                    <a:pt x="54" y="3209"/>
                  </a:lnTo>
                  <a:lnTo>
                    <a:pt x="108" y="3479"/>
                  </a:lnTo>
                  <a:lnTo>
                    <a:pt x="189" y="3721"/>
                  </a:lnTo>
                  <a:lnTo>
                    <a:pt x="297" y="3964"/>
                  </a:lnTo>
                  <a:lnTo>
                    <a:pt x="459" y="4180"/>
                  </a:lnTo>
                  <a:lnTo>
                    <a:pt x="621" y="4395"/>
                  </a:lnTo>
                  <a:lnTo>
                    <a:pt x="809" y="4584"/>
                  </a:lnTo>
                  <a:lnTo>
                    <a:pt x="1025" y="4719"/>
                  </a:lnTo>
                  <a:lnTo>
                    <a:pt x="1241" y="4854"/>
                  </a:lnTo>
                  <a:lnTo>
                    <a:pt x="1484" y="4935"/>
                  </a:lnTo>
                  <a:lnTo>
                    <a:pt x="1511" y="4962"/>
                  </a:lnTo>
                  <a:lnTo>
                    <a:pt x="1726" y="5016"/>
                  </a:lnTo>
                  <a:lnTo>
                    <a:pt x="1969" y="5043"/>
                  </a:lnTo>
                  <a:lnTo>
                    <a:pt x="2212" y="5070"/>
                  </a:lnTo>
                  <a:lnTo>
                    <a:pt x="2427" y="5043"/>
                  </a:lnTo>
                  <a:lnTo>
                    <a:pt x="2293" y="4989"/>
                  </a:lnTo>
                  <a:lnTo>
                    <a:pt x="1915" y="4800"/>
                  </a:lnTo>
                  <a:lnTo>
                    <a:pt x="1591" y="4557"/>
                  </a:lnTo>
                  <a:lnTo>
                    <a:pt x="1295" y="4315"/>
                  </a:lnTo>
                  <a:lnTo>
                    <a:pt x="1187" y="4180"/>
                  </a:lnTo>
                  <a:lnTo>
                    <a:pt x="1079" y="4018"/>
                  </a:lnTo>
                  <a:lnTo>
                    <a:pt x="971" y="3856"/>
                  </a:lnTo>
                  <a:lnTo>
                    <a:pt x="890" y="3667"/>
                  </a:lnTo>
                  <a:lnTo>
                    <a:pt x="836" y="3506"/>
                  </a:lnTo>
                  <a:lnTo>
                    <a:pt x="782" y="3290"/>
                  </a:lnTo>
                  <a:lnTo>
                    <a:pt x="756" y="3101"/>
                  </a:lnTo>
                  <a:lnTo>
                    <a:pt x="756" y="2912"/>
                  </a:lnTo>
                  <a:lnTo>
                    <a:pt x="756" y="2508"/>
                  </a:lnTo>
                  <a:lnTo>
                    <a:pt x="809" y="2076"/>
                  </a:lnTo>
                  <a:lnTo>
                    <a:pt x="890" y="1699"/>
                  </a:lnTo>
                  <a:lnTo>
                    <a:pt x="1025" y="1321"/>
                  </a:lnTo>
                  <a:lnTo>
                    <a:pt x="1106" y="1133"/>
                  </a:lnTo>
                  <a:lnTo>
                    <a:pt x="1214" y="971"/>
                  </a:lnTo>
                  <a:lnTo>
                    <a:pt x="1349" y="809"/>
                  </a:lnTo>
                  <a:lnTo>
                    <a:pt x="1484" y="674"/>
                  </a:lnTo>
                  <a:lnTo>
                    <a:pt x="1618" y="539"/>
                  </a:lnTo>
                  <a:lnTo>
                    <a:pt x="1807" y="405"/>
                  </a:lnTo>
                  <a:lnTo>
                    <a:pt x="1969" y="297"/>
                  </a:lnTo>
                  <a:lnTo>
                    <a:pt x="2185" y="216"/>
                  </a:lnTo>
                  <a:lnTo>
                    <a:pt x="2373" y="135"/>
                  </a:lnTo>
                  <a:lnTo>
                    <a:pt x="2589" y="54"/>
                  </a:lnTo>
                  <a:lnTo>
                    <a:pt x="2616" y="54"/>
                  </a:lnTo>
                  <a:lnTo>
                    <a:pt x="240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40"/>
            <p:cNvSpPr/>
            <p:nvPr/>
          </p:nvSpPr>
          <p:spPr>
            <a:xfrm flipH="1">
              <a:off x="7717793" y="3124534"/>
              <a:ext cx="138269" cy="267939"/>
            </a:xfrm>
            <a:custGeom>
              <a:avLst/>
              <a:gdLst/>
              <a:ahLst/>
              <a:cxnLst/>
              <a:rect l="l" t="t" r="r" b="b"/>
              <a:pathLst>
                <a:path w="2617" h="5071" extrusionOk="0">
                  <a:moveTo>
                    <a:pt x="2158" y="1"/>
                  </a:moveTo>
                  <a:lnTo>
                    <a:pt x="1915" y="28"/>
                  </a:lnTo>
                  <a:lnTo>
                    <a:pt x="1672" y="82"/>
                  </a:lnTo>
                  <a:lnTo>
                    <a:pt x="1430" y="162"/>
                  </a:lnTo>
                  <a:lnTo>
                    <a:pt x="1187" y="270"/>
                  </a:lnTo>
                  <a:lnTo>
                    <a:pt x="971" y="405"/>
                  </a:lnTo>
                  <a:lnTo>
                    <a:pt x="783" y="594"/>
                  </a:lnTo>
                  <a:lnTo>
                    <a:pt x="594" y="783"/>
                  </a:lnTo>
                  <a:lnTo>
                    <a:pt x="432" y="998"/>
                  </a:lnTo>
                  <a:lnTo>
                    <a:pt x="324" y="1214"/>
                  </a:lnTo>
                  <a:lnTo>
                    <a:pt x="216" y="1457"/>
                  </a:lnTo>
                  <a:lnTo>
                    <a:pt x="135" y="1699"/>
                  </a:lnTo>
                  <a:lnTo>
                    <a:pt x="81" y="1942"/>
                  </a:lnTo>
                  <a:lnTo>
                    <a:pt x="27" y="2212"/>
                  </a:lnTo>
                  <a:lnTo>
                    <a:pt x="1" y="2455"/>
                  </a:lnTo>
                  <a:lnTo>
                    <a:pt x="1" y="2697"/>
                  </a:lnTo>
                  <a:lnTo>
                    <a:pt x="1" y="2967"/>
                  </a:lnTo>
                  <a:lnTo>
                    <a:pt x="27" y="3102"/>
                  </a:lnTo>
                  <a:lnTo>
                    <a:pt x="54" y="3210"/>
                  </a:lnTo>
                  <a:lnTo>
                    <a:pt x="108" y="3479"/>
                  </a:lnTo>
                  <a:lnTo>
                    <a:pt x="189" y="3722"/>
                  </a:lnTo>
                  <a:lnTo>
                    <a:pt x="297" y="3965"/>
                  </a:lnTo>
                  <a:lnTo>
                    <a:pt x="459" y="4180"/>
                  </a:lnTo>
                  <a:lnTo>
                    <a:pt x="621" y="4396"/>
                  </a:lnTo>
                  <a:lnTo>
                    <a:pt x="809" y="4585"/>
                  </a:lnTo>
                  <a:lnTo>
                    <a:pt x="1025" y="4720"/>
                  </a:lnTo>
                  <a:lnTo>
                    <a:pt x="1241" y="4854"/>
                  </a:lnTo>
                  <a:lnTo>
                    <a:pt x="1484" y="4935"/>
                  </a:lnTo>
                  <a:lnTo>
                    <a:pt x="1726" y="5016"/>
                  </a:lnTo>
                  <a:lnTo>
                    <a:pt x="1969" y="5043"/>
                  </a:lnTo>
                  <a:lnTo>
                    <a:pt x="2212" y="5070"/>
                  </a:lnTo>
                  <a:lnTo>
                    <a:pt x="2427" y="5043"/>
                  </a:lnTo>
                  <a:lnTo>
                    <a:pt x="2266" y="4962"/>
                  </a:lnTo>
                  <a:lnTo>
                    <a:pt x="1915" y="4774"/>
                  </a:lnTo>
                  <a:lnTo>
                    <a:pt x="1591" y="4558"/>
                  </a:lnTo>
                  <a:lnTo>
                    <a:pt x="1295" y="4315"/>
                  </a:lnTo>
                  <a:lnTo>
                    <a:pt x="1187" y="4153"/>
                  </a:lnTo>
                  <a:lnTo>
                    <a:pt x="1079" y="4019"/>
                  </a:lnTo>
                  <a:lnTo>
                    <a:pt x="971" y="3857"/>
                  </a:lnTo>
                  <a:lnTo>
                    <a:pt x="917" y="3668"/>
                  </a:lnTo>
                  <a:lnTo>
                    <a:pt x="836" y="3479"/>
                  </a:lnTo>
                  <a:lnTo>
                    <a:pt x="809" y="3290"/>
                  </a:lnTo>
                  <a:lnTo>
                    <a:pt x="756" y="3102"/>
                  </a:lnTo>
                  <a:lnTo>
                    <a:pt x="756" y="2913"/>
                  </a:lnTo>
                  <a:lnTo>
                    <a:pt x="756" y="2508"/>
                  </a:lnTo>
                  <a:lnTo>
                    <a:pt x="809" y="2077"/>
                  </a:lnTo>
                  <a:lnTo>
                    <a:pt x="890" y="1699"/>
                  </a:lnTo>
                  <a:lnTo>
                    <a:pt x="1025" y="1322"/>
                  </a:lnTo>
                  <a:lnTo>
                    <a:pt x="1106" y="1133"/>
                  </a:lnTo>
                  <a:lnTo>
                    <a:pt x="1214" y="971"/>
                  </a:lnTo>
                  <a:lnTo>
                    <a:pt x="1349" y="810"/>
                  </a:lnTo>
                  <a:lnTo>
                    <a:pt x="1484" y="675"/>
                  </a:lnTo>
                  <a:lnTo>
                    <a:pt x="1645" y="540"/>
                  </a:lnTo>
                  <a:lnTo>
                    <a:pt x="1807" y="405"/>
                  </a:lnTo>
                  <a:lnTo>
                    <a:pt x="1996" y="297"/>
                  </a:lnTo>
                  <a:lnTo>
                    <a:pt x="2185" y="216"/>
                  </a:lnTo>
                  <a:lnTo>
                    <a:pt x="2400" y="109"/>
                  </a:lnTo>
                  <a:lnTo>
                    <a:pt x="2616" y="55"/>
                  </a:lnTo>
                  <a:lnTo>
                    <a:pt x="240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40"/>
            <p:cNvSpPr/>
            <p:nvPr/>
          </p:nvSpPr>
          <p:spPr>
            <a:xfrm flipH="1">
              <a:off x="7744898" y="3908151"/>
              <a:ext cx="141069" cy="276446"/>
            </a:xfrm>
            <a:custGeom>
              <a:avLst/>
              <a:gdLst/>
              <a:ahLst/>
              <a:cxnLst/>
              <a:rect l="l" t="t" r="r" b="b"/>
              <a:pathLst>
                <a:path w="2670" h="5232" extrusionOk="0">
                  <a:moveTo>
                    <a:pt x="297" y="1"/>
                  </a:moveTo>
                  <a:lnTo>
                    <a:pt x="135" y="27"/>
                  </a:lnTo>
                  <a:lnTo>
                    <a:pt x="0" y="54"/>
                  </a:lnTo>
                  <a:lnTo>
                    <a:pt x="27" y="54"/>
                  </a:lnTo>
                  <a:lnTo>
                    <a:pt x="459" y="216"/>
                  </a:lnTo>
                  <a:lnTo>
                    <a:pt x="836" y="432"/>
                  </a:lnTo>
                  <a:lnTo>
                    <a:pt x="1025" y="540"/>
                  </a:lnTo>
                  <a:lnTo>
                    <a:pt x="1187" y="675"/>
                  </a:lnTo>
                  <a:lnTo>
                    <a:pt x="1322" y="836"/>
                  </a:lnTo>
                  <a:lnTo>
                    <a:pt x="1456" y="971"/>
                  </a:lnTo>
                  <a:lnTo>
                    <a:pt x="1564" y="1133"/>
                  </a:lnTo>
                  <a:lnTo>
                    <a:pt x="1645" y="1322"/>
                  </a:lnTo>
                  <a:lnTo>
                    <a:pt x="1726" y="1511"/>
                  </a:lnTo>
                  <a:lnTo>
                    <a:pt x="1780" y="1699"/>
                  </a:lnTo>
                  <a:lnTo>
                    <a:pt x="1834" y="1888"/>
                  </a:lnTo>
                  <a:lnTo>
                    <a:pt x="1861" y="1996"/>
                  </a:lnTo>
                  <a:lnTo>
                    <a:pt x="1861" y="2104"/>
                  </a:lnTo>
                  <a:lnTo>
                    <a:pt x="1915" y="2508"/>
                  </a:lnTo>
                  <a:lnTo>
                    <a:pt x="1915" y="2778"/>
                  </a:lnTo>
                  <a:lnTo>
                    <a:pt x="1888" y="3128"/>
                  </a:lnTo>
                  <a:lnTo>
                    <a:pt x="1834" y="3479"/>
                  </a:lnTo>
                  <a:lnTo>
                    <a:pt x="1753" y="3803"/>
                  </a:lnTo>
                  <a:lnTo>
                    <a:pt x="1618" y="4126"/>
                  </a:lnTo>
                  <a:lnTo>
                    <a:pt x="1510" y="4288"/>
                  </a:lnTo>
                  <a:lnTo>
                    <a:pt x="1375" y="4450"/>
                  </a:lnTo>
                  <a:lnTo>
                    <a:pt x="1241" y="4612"/>
                  </a:lnTo>
                  <a:lnTo>
                    <a:pt x="1079" y="4746"/>
                  </a:lnTo>
                  <a:lnTo>
                    <a:pt x="917" y="4881"/>
                  </a:lnTo>
                  <a:lnTo>
                    <a:pt x="728" y="5016"/>
                  </a:lnTo>
                  <a:lnTo>
                    <a:pt x="513" y="5124"/>
                  </a:lnTo>
                  <a:lnTo>
                    <a:pt x="297" y="5205"/>
                  </a:lnTo>
                  <a:lnTo>
                    <a:pt x="540" y="5232"/>
                  </a:lnTo>
                  <a:lnTo>
                    <a:pt x="782" y="5205"/>
                  </a:lnTo>
                  <a:lnTo>
                    <a:pt x="1025" y="5151"/>
                  </a:lnTo>
                  <a:lnTo>
                    <a:pt x="1268" y="5070"/>
                  </a:lnTo>
                  <a:lnTo>
                    <a:pt x="1456" y="4989"/>
                  </a:lnTo>
                  <a:lnTo>
                    <a:pt x="1645" y="4881"/>
                  </a:lnTo>
                  <a:lnTo>
                    <a:pt x="1807" y="4746"/>
                  </a:lnTo>
                  <a:lnTo>
                    <a:pt x="1969" y="4612"/>
                  </a:lnTo>
                  <a:lnTo>
                    <a:pt x="2104" y="4450"/>
                  </a:lnTo>
                  <a:lnTo>
                    <a:pt x="2265" y="4234"/>
                  </a:lnTo>
                  <a:lnTo>
                    <a:pt x="2400" y="3991"/>
                  </a:lnTo>
                  <a:lnTo>
                    <a:pt x="2481" y="3749"/>
                  </a:lnTo>
                  <a:lnTo>
                    <a:pt x="2562" y="3506"/>
                  </a:lnTo>
                  <a:lnTo>
                    <a:pt x="2616" y="3263"/>
                  </a:lnTo>
                  <a:lnTo>
                    <a:pt x="2670" y="2994"/>
                  </a:lnTo>
                  <a:lnTo>
                    <a:pt x="2670" y="2508"/>
                  </a:lnTo>
                  <a:lnTo>
                    <a:pt x="2670" y="2239"/>
                  </a:lnTo>
                  <a:lnTo>
                    <a:pt x="2616" y="1969"/>
                  </a:lnTo>
                  <a:lnTo>
                    <a:pt x="2589" y="1834"/>
                  </a:lnTo>
                  <a:lnTo>
                    <a:pt x="2562" y="1699"/>
                  </a:lnTo>
                  <a:lnTo>
                    <a:pt x="2481" y="1457"/>
                  </a:lnTo>
                  <a:lnTo>
                    <a:pt x="2373" y="1214"/>
                  </a:lnTo>
                  <a:lnTo>
                    <a:pt x="2238" y="971"/>
                  </a:lnTo>
                  <a:lnTo>
                    <a:pt x="2077" y="756"/>
                  </a:lnTo>
                  <a:lnTo>
                    <a:pt x="1888" y="567"/>
                  </a:lnTo>
                  <a:lnTo>
                    <a:pt x="1672" y="405"/>
                  </a:lnTo>
                  <a:lnTo>
                    <a:pt x="1456" y="270"/>
                  </a:lnTo>
                  <a:lnTo>
                    <a:pt x="1214" y="162"/>
                  </a:lnTo>
                  <a:lnTo>
                    <a:pt x="971" y="81"/>
                  </a:lnTo>
                  <a:lnTo>
                    <a:pt x="728" y="27"/>
                  </a:lnTo>
                  <a:lnTo>
                    <a:pt x="4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3" name="Google Shape;9433;p40"/>
            <p:cNvSpPr/>
            <p:nvPr/>
          </p:nvSpPr>
          <p:spPr>
            <a:xfrm flipH="1">
              <a:off x="8440171" y="4160339"/>
              <a:ext cx="142496" cy="276446"/>
            </a:xfrm>
            <a:custGeom>
              <a:avLst/>
              <a:gdLst/>
              <a:ahLst/>
              <a:cxnLst/>
              <a:rect l="l" t="t" r="r" b="b"/>
              <a:pathLst>
                <a:path w="2697" h="5232" extrusionOk="0">
                  <a:moveTo>
                    <a:pt x="486" y="0"/>
                  </a:moveTo>
                  <a:lnTo>
                    <a:pt x="162" y="27"/>
                  </a:lnTo>
                  <a:lnTo>
                    <a:pt x="0" y="54"/>
                  </a:lnTo>
                  <a:lnTo>
                    <a:pt x="54" y="54"/>
                  </a:lnTo>
                  <a:lnTo>
                    <a:pt x="486" y="216"/>
                  </a:lnTo>
                  <a:lnTo>
                    <a:pt x="863" y="432"/>
                  </a:lnTo>
                  <a:lnTo>
                    <a:pt x="1025" y="540"/>
                  </a:lnTo>
                  <a:lnTo>
                    <a:pt x="1187" y="674"/>
                  </a:lnTo>
                  <a:lnTo>
                    <a:pt x="1349" y="809"/>
                  </a:lnTo>
                  <a:lnTo>
                    <a:pt x="1456" y="971"/>
                  </a:lnTo>
                  <a:lnTo>
                    <a:pt x="1564" y="1133"/>
                  </a:lnTo>
                  <a:lnTo>
                    <a:pt x="1672" y="1322"/>
                  </a:lnTo>
                  <a:lnTo>
                    <a:pt x="1753" y="1483"/>
                  </a:lnTo>
                  <a:lnTo>
                    <a:pt x="1807" y="1672"/>
                  </a:lnTo>
                  <a:lnTo>
                    <a:pt x="1861" y="1888"/>
                  </a:lnTo>
                  <a:lnTo>
                    <a:pt x="1888" y="1969"/>
                  </a:lnTo>
                  <a:lnTo>
                    <a:pt x="1888" y="2077"/>
                  </a:lnTo>
                  <a:lnTo>
                    <a:pt x="1915" y="2508"/>
                  </a:lnTo>
                  <a:lnTo>
                    <a:pt x="1942" y="2778"/>
                  </a:lnTo>
                  <a:lnTo>
                    <a:pt x="1915" y="3128"/>
                  </a:lnTo>
                  <a:lnTo>
                    <a:pt x="1861" y="3479"/>
                  </a:lnTo>
                  <a:lnTo>
                    <a:pt x="1753" y="3802"/>
                  </a:lnTo>
                  <a:lnTo>
                    <a:pt x="1618" y="4099"/>
                  </a:lnTo>
                  <a:lnTo>
                    <a:pt x="1510" y="4288"/>
                  </a:lnTo>
                  <a:lnTo>
                    <a:pt x="1402" y="4450"/>
                  </a:lnTo>
                  <a:lnTo>
                    <a:pt x="1268" y="4611"/>
                  </a:lnTo>
                  <a:lnTo>
                    <a:pt x="1106" y="4746"/>
                  </a:lnTo>
                  <a:lnTo>
                    <a:pt x="917" y="4881"/>
                  </a:lnTo>
                  <a:lnTo>
                    <a:pt x="728" y="4989"/>
                  </a:lnTo>
                  <a:lnTo>
                    <a:pt x="540" y="5097"/>
                  </a:lnTo>
                  <a:lnTo>
                    <a:pt x="324" y="5205"/>
                  </a:lnTo>
                  <a:lnTo>
                    <a:pt x="567" y="5232"/>
                  </a:lnTo>
                  <a:lnTo>
                    <a:pt x="809" y="5205"/>
                  </a:lnTo>
                  <a:lnTo>
                    <a:pt x="1052" y="5151"/>
                  </a:lnTo>
                  <a:lnTo>
                    <a:pt x="1295" y="5070"/>
                  </a:lnTo>
                  <a:lnTo>
                    <a:pt x="1483" y="4989"/>
                  </a:lnTo>
                  <a:lnTo>
                    <a:pt x="1645" y="4881"/>
                  </a:lnTo>
                  <a:lnTo>
                    <a:pt x="1834" y="4746"/>
                  </a:lnTo>
                  <a:lnTo>
                    <a:pt x="1969" y="4611"/>
                  </a:lnTo>
                  <a:lnTo>
                    <a:pt x="2131" y="4450"/>
                  </a:lnTo>
                  <a:lnTo>
                    <a:pt x="2265" y="4234"/>
                  </a:lnTo>
                  <a:lnTo>
                    <a:pt x="2400" y="3991"/>
                  </a:lnTo>
                  <a:lnTo>
                    <a:pt x="2508" y="3749"/>
                  </a:lnTo>
                  <a:lnTo>
                    <a:pt x="2589" y="3506"/>
                  </a:lnTo>
                  <a:lnTo>
                    <a:pt x="2643" y="3236"/>
                  </a:lnTo>
                  <a:lnTo>
                    <a:pt x="2670" y="2993"/>
                  </a:lnTo>
                  <a:lnTo>
                    <a:pt x="2697" y="2481"/>
                  </a:lnTo>
                  <a:lnTo>
                    <a:pt x="2670" y="2211"/>
                  </a:lnTo>
                  <a:lnTo>
                    <a:pt x="2643" y="1969"/>
                  </a:lnTo>
                  <a:lnTo>
                    <a:pt x="2616" y="1834"/>
                  </a:lnTo>
                  <a:lnTo>
                    <a:pt x="2589" y="1699"/>
                  </a:lnTo>
                  <a:lnTo>
                    <a:pt x="2508" y="1456"/>
                  </a:lnTo>
                  <a:lnTo>
                    <a:pt x="2400" y="1214"/>
                  </a:lnTo>
                  <a:lnTo>
                    <a:pt x="2265" y="971"/>
                  </a:lnTo>
                  <a:lnTo>
                    <a:pt x="2104" y="755"/>
                  </a:lnTo>
                  <a:lnTo>
                    <a:pt x="1915" y="567"/>
                  </a:lnTo>
                  <a:lnTo>
                    <a:pt x="1699" y="405"/>
                  </a:lnTo>
                  <a:lnTo>
                    <a:pt x="1483" y="243"/>
                  </a:lnTo>
                  <a:lnTo>
                    <a:pt x="1241" y="135"/>
                  </a:lnTo>
                  <a:lnTo>
                    <a:pt x="998" y="54"/>
                  </a:lnTo>
                  <a:lnTo>
                    <a:pt x="755" y="27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4" name="Google Shape;9434;p40"/>
            <p:cNvSpPr/>
            <p:nvPr/>
          </p:nvSpPr>
          <p:spPr>
            <a:xfrm flipH="1">
              <a:off x="8373174" y="3094628"/>
              <a:ext cx="138269" cy="267886"/>
            </a:xfrm>
            <a:custGeom>
              <a:avLst/>
              <a:gdLst/>
              <a:ahLst/>
              <a:cxnLst/>
              <a:rect l="l" t="t" r="r" b="b"/>
              <a:pathLst>
                <a:path w="2617" h="5070" extrusionOk="0">
                  <a:moveTo>
                    <a:pt x="2131" y="0"/>
                  </a:moveTo>
                  <a:lnTo>
                    <a:pt x="1915" y="27"/>
                  </a:lnTo>
                  <a:lnTo>
                    <a:pt x="1672" y="81"/>
                  </a:lnTo>
                  <a:lnTo>
                    <a:pt x="1645" y="81"/>
                  </a:lnTo>
                  <a:lnTo>
                    <a:pt x="1403" y="162"/>
                  </a:lnTo>
                  <a:lnTo>
                    <a:pt x="1187" y="270"/>
                  </a:lnTo>
                  <a:lnTo>
                    <a:pt x="971" y="432"/>
                  </a:lnTo>
                  <a:lnTo>
                    <a:pt x="756" y="594"/>
                  </a:lnTo>
                  <a:lnTo>
                    <a:pt x="594" y="782"/>
                  </a:lnTo>
                  <a:lnTo>
                    <a:pt x="432" y="998"/>
                  </a:lnTo>
                  <a:lnTo>
                    <a:pt x="297" y="1241"/>
                  </a:lnTo>
                  <a:lnTo>
                    <a:pt x="189" y="1484"/>
                  </a:lnTo>
                  <a:lnTo>
                    <a:pt x="108" y="1726"/>
                  </a:lnTo>
                  <a:lnTo>
                    <a:pt x="54" y="1969"/>
                  </a:lnTo>
                  <a:lnTo>
                    <a:pt x="28" y="2212"/>
                  </a:lnTo>
                  <a:lnTo>
                    <a:pt x="1" y="2454"/>
                  </a:lnTo>
                  <a:lnTo>
                    <a:pt x="1" y="2724"/>
                  </a:lnTo>
                  <a:lnTo>
                    <a:pt x="1" y="2967"/>
                  </a:lnTo>
                  <a:lnTo>
                    <a:pt x="1" y="3101"/>
                  </a:lnTo>
                  <a:lnTo>
                    <a:pt x="28" y="3236"/>
                  </a:lnTo>
                  <a:lnTo>
                    <a:pt x="81" y="3479"/>
                  </a:lnTo>
                  <a:lnTo>
                    <a:pt x="189" y="3749"/>
                  </a:lnTo>
                  <a:lnTo>
                    <a:pt x="297" y="3991"/>
                  </a:lnTo>
                  <a:lnTo>
                    <a:pt x="432" y="4207"/>
                  </a:lnTo>
                  <a:lnTo>
                    <a:pt x="621" y="4396"/>
                  </a:lnTo>
                  <a:lnTo>
                    <a:pt x="809" y="4585"/>
                  </a:lnTo>
                  <a:lnTo>
                    <a:pt x="1025" y="4746"/>
                  </a:lnTo>
                  <a:lnTo>
                    <a:pt x="1241" y="4854"/>
                  </a:lnTo>
                  <a:lnTo>
                    <a:pt x="1484" y="4962"/>
                  </a:lnTo>
                  <a:lnTo>
                    <a:pt x="1699" y="5016"/>
                  </a:lnTo>
                  <a:lnTo>
                    <a:pt x="1942" y="5070"/>
                  </a:lnTo>
                  <a:lnTo>
                    <a:pt x="2427" y="5070"/>
                  </a:lnTo>
                  <a:lnTo>
                    <a:pt x="2400" y="5043"/>
                  </a:lnTo>
                  <a:lnTo>
                    <a:pt x="1996" y="4854"/>
                  </a:lnTo>
                  <a:lnTo>
                    <a:pt x="1618" y="4611"/>
                  </a:lnTo>
                  <a:lnTo>
                    <a:pt x="1457" y="4477"/>
                  </a:lnTo>
                  <a:lnTo>
                    <a:pt x="1322" y="4342"/>
                  </a:lnTo>
                  <a:lnTo>
                    <a:pt x="1187" y="4207"/>
                  </a:lnTo>
                  <a:lnTo>
                    <a:pt x="1079" y="4045"/>
                  </a:lnTo>
                  <a:lnTo>
                    <a:pt x="971" y="3856"/>
                  </a:lnTo>
                  <a:lnTo>
                    <a:pt x="890" y="3695"/>
                  </a:lnTo>
                  <a:lnTo>
                    <a:pt x="836" y="3506"/>
                  </a:lnTo>
                  <a:lnTo>
                    <a:pt x="783" y="3317"/>
                  </a:lnTo>
                  <a:lnTo>
                    <a:pt x="756" y="3128"/>
                  </a:lnTo>
                  <a:lnTo>
                    <a:pt x="756" y="2913"/>
                  </a:lnTo>
                  <a:lnTo>
                    <a:pt x="756" y="2508"/>
                  </a:lnTo>
                  <a:lnTo>
                    <a:pt x="783" y="2104"/>
                  </a:lnTo>
                  <a:lnTo>
                    <a:pt x="890" y="1699"/>
                  </a:lnTo>
                  <a:lnTo>
                    <a:pt x="1025" y="1322"/>
                  </a:lnTo>
                  <a:lnTo>
                    <a:pt x="1106" y="1160"/>
                  </a:lnTo>
                  <a:lnTo>
                    <a:pt x="1214" y="998"/>
                  </a:lnTo>
                  <a:lnTo>
                    <a:pt x="1322" y="836"/>
                  </a:lnTo>
                  <a:lnTo>
                    <a:pt x="1457" y="702"/>
                  </a:lnTo>
                  <a:lnTo>
                    <a:pt x="1726" y="459"/>
                  </a:lnTo>
                  <a:lnTo>
                    <a:pt x="2077" y="270"/>
                  </a:lnTo>
                  <a:lnTo>
                    <a:pt x="2454" y="108"/>
                  </a:lnTo>
                  <a:lnTo>
                    <a:pt x="2616" y="54"/>
                  </a:lnTo>
                  <a:lnTo>
                    <a:pt x="2373" y="27"/>
                  </a:lnTo>
                  <a:lnTo>
                    <a:pt x="213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9435;p40"/>
            <p:cNvSpPr/>
            <p:nvPr/>
          </p:nvSpPr>
          <p:spPr>
            <a:xfrm flipH="1">
              <a:off x="7237670" y="3774210"/>
              <a:ext cx="133990" cy="108370"/>
            </a:xfrm>
            <a:custGeom>
              <a:avLst/>
              <a:gdLst/>
              <a:ahLst/>
              <a:cxnLst/>
              <a:rect l="l" t="t" r="r" b="b"/>
              <a:pathLst>
                <a:path w="2536" h="2051" extrusionOk="0">
                  <a:moveTo>
                    <a:pt x="1187" y="1"/>
                  </a:moveTo>
                  <a:lnTo>
                    <a:pt x="891" y="28"/>
                  </a:lnTo>
                  <a:lnTo>
                    <a:pt x="567" y="109"/>
                  </a:lnTo>
                  <a:lnTo>
                    <a:pt x="270" y="243"/>
                  </a:lnTo>
                  <a:lnTo>
                    <a:pt x="1" y="432"/>
                  </a:lnTo>
                  <a:lnTo>
                    <a:pt x="216" y="1187"/>
                  </a:lnTo>
                  <a:lnTo>
                    <a:pt x="486" y="1861"/>
                  </a:lnTo>
                  <a:lnTo>
                    <a:pt x="648" y="1781"/>
                  </a:lnTo>
                  <a:lnTo>
                    <a:pt x="837" y="1727"/>
                  </a:lnTo>
                  <a:lnTo>
                    <a:pt x="1025" y="1700"/>
                  </a:lnTo>
                  <a:lnTo>
                    <a:pt x="1214" y="1673"/>
                  </a:lnTo>
                  <a:lnTo>
                    <a:pt x="1430" y="1727"/>
                  </a:lnTo>
                  <a:lnTo>
                    <a:pt x="1619" y="1807"/>
                  </a:lnTo>
                  <a:lnTo>
                    <a:pt x="1834" y="1915"/>
                  </a:lnTo>
                  <a:lnTo>
                    <a:pt x="1996" y="2050"/>
                  </a:lnTo>
                  <a:lnTo>
                    <a:pt x="2535" y="594"/>
                  </a:lnTo>
                  <a:lnTo>
                    <a:pt x="2266" y="351"/>
                  </a:lnTo>
                  <a:lnTo>
                    <a:pt x="1969" y="190"/>
                  </a:lnTo>
                  <a:lnTo>
                    <a:pt x="1646" y="55"/>
                  </a:lnTo>
                  <a:lnTo>
                    <a:pt x="1484" y="28"/>
                  </a:lnTo>
                  <a:lnTo>
                    <a:pt x="13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40"/>
            <p:cNvSpPr/>
            <p:nvPr/>
          </p:nvSpPr>
          <p:spPr>
            <a:xfrm flipH="1">
              <a:off x="7353063" y="3969441"/>
              <a:ext cx="89820" cy="143929"/>
            </a:xfrm>
            <a:custGeom>
              <a:avLst/>
              <a:gdLst/>
              <a:ahLst/>
              <a:cxnLst/>
              <a:rect l="l" t="t" r="r" b="b"/>
              <a:pathLst>
                <a:path w="1700" h="2724" extrusionOk="0">
                  <a:moveTo>
                    <a:pt x="998" y="0"/>
                  </a:moveTo>
                  <a:lnTo>
                    <a:pt x="0" y="405"/>
                  </a:lnTo>
                  <a:lnTo>
                    <a:pt x="81" y="863"/>
                  </a:lnTo>
                  <a:lnTo>
                    <a:pt x="189" y="1321"/>
                  </a:lnTo>
                  <a:lnTo>
                    <a:pt x="351" y="1726"/>
                  </a:lnTo>
                  <a:lnTo>
                    <a:pt x="567" y="2130"/>
                  </a:lnTo>
                  <a:lnTo>
                    <a:pt x="836" y="2454"/>
                  </a:lnTo>
                  <a:lnTo>
                    <a:pt x="1106" y="2724"/>
                  </a:lnTo>
                  <a:lnTo>
                    <a:pt x="1699" y="1294"/>
                  </a:lnTo>
                  <a:lnTo>
                    <a:pt x="1564" y="1186"/>
                  </a:lnTo>
                  <a:lnTo>
                    <a:pt x="1430" y="1079"/>
                  </a:lnTo>
                  <a:lnTo>
                    <a:pt x="1322" y="917"/>
                  </a:lnTo>
                  <a:lnTo>
                    <a:pt x="1241" y="755"/>
                  </a:lnTo>
                  <a:lnTo>
                    <a:pt x="1160" y="593"/>
                  </a:lnTo>
                  <a:lnTo>
                    <a:pt x="1079" y="405"/>
                  </a:lnTo>
                  <a:lnTo>
                    <a:pt x="1025" y="216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40"/>
            <p:cNvSpPr/>
            <p:nvPr/>
          </p:nvSpPr>
          <p:spPr>
            <a:xfrm flipH="1">
              <a:off x="7196350" y="3973668"/>
              <a:ext cx="72701" cy="111223"/>
            </a:xfrm>
            <a:custGeom>
              <a:avLst/>
              <a:gdLst/>
              <a:ahLst/>
              <a:cxnLst/>
              <a:rect l="l" t="t" r="r" b="b"/>
              <a:pathLst>
                <a:path w="1376" h="2105" extrusionOk="0">
                  <a:moveTo>
                    <a:pt x="539" y="1"/>
                  </a:moveTo>
                  <a:lnTo>
                    <a:pt x="486" y="244"/>
                  </a:lnTo>
                  <a:lnTo>
                    <a:pt x="405" y="513"/>
                  </a:lnTo>
                  <a:lnTo>
                    <a:pt x="270" y="729"/>
                  </a:lnTo>
                  <a:lnTo>
                    <a:pt x="135" y="945"/>
                  </a:lnTo>
                  <a:lnTo>
                    <a:pt x="0" y="1053"/>
                  </a:lnTo>
                  <a:lnTo>
                    <a:pt x="809" y="2104"/>
                  </a:lnTo>
                  <a:lnTo>
                    <a:pt x="971" y="1862"/>
                  </a:lnTo>
                  <a:lnTo>
                    <a:pt x="1133" y="1592"/>
                  </a:lnTo>
                  <a:lnTo>
                    <a:pt x="1268" y="1322"/>
                  </a:lnTo>
                  <a:lnTo>
                    <a:pt x="1375" y="1026"/>
                  </a:lnTo>
                  <a:lnTo>
                    <a:pt x="1214" y="1080"/>
                  </a:lnTo>
                  <a:lnTo>
                    <a:pt x="1079" y="1106"/>
                  </a:lnTo>
                  <a:lnTo>
                    <a:pt x="971" y="1080"/>
                  </a:lnTo>
                  <a:lnTo>
                    <a:pt x="890" y="1053"/>
                  </a:lnTo>
                  <a:lnTo>
                    <a:pt x="809" y="918"/>
                  </a:lnTo>
                  <a:lnTo>
                    <a:pt x="728" y="675"/>
                  </a:lnTo>
                  <a:lnTo>
                    <a:pt x="620" y="351"/>
                  </a:lnTo>
                  <a:lnTo>
                    <a:pt x="5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40"/>
            <p:cNvSpPr/>
            <p:nvPr/>
          </p:nvSpPr>
          <p:spPr>
            <a:xfrm flipH="1">
              <a:off x="6468320" y="4517936"/>
              <a:ext cx="109738" cy="47078"/>
            </a:xfrm>
            <a:custGeom>
              <a:avLst/>
              <a:gdLst/>
              <a:ahLst/>
              <a:cxnLst/>
              <a:rect l="l" t="t" r="r" b="b"/>
              <a:pathLst>
                <a:path w="2077" h="891" extrusionOk="0">
                  <a:moveTo>
                    <a:pt x="0" y="1"/>
                  </a:moveTo>
                  <a:lnTo>
                    <a:pt x="0" y="432"/>
                  </a:lnTo>
                  <a:lnTo>
                    <a:pt x="54" y="432"/>
                  </a:lnTo>
                  <a:lnTo>
                    <a:pt x="297" y="459"/>
                  </a:lnTo>
                  <a:lnTo>
                    <a:pt x="513" y="540"/>
                  </a:lnTo>
                  <a:lnTo>
                    <a:pt x="701" y="675"/>
                  </a:lnTo>
                  <a:lnTo>
                    <a:pt x="782" y="756"/>
                  </a:lnTo>
                  <a:lnTo>
                    <a:pt x="836" y="837"/>
                  </a:lnTo>
                  <a:lnTo>
                    <a:pt x="1133" y="863"/>
                  </a:lnTo>
                  <a:lnTo>
                    <a:pt x="1456" y="890"/>
                  </a:lnTo>
                  <a:lnTo>
                    <a:pt x="1753" y="863"/>
                  </a:lnTo>
                  <a:lnTo>
                    <a:pt x="2050" y="837"/>
                  </a:lnTo>
                  <a:lnTo>
                    <a:pt x="2050" y="486"/>
                  </a:lnTo>
                  <a:lnTo>
                    <a:pt x="2077" y="135"/>
                  </a:lnTo>
                  <a:lnTo>
                    <a:pt x="1510" y="162"/>
                  </a:lnTo>
                  <a:lnTo>
                    <a:pt x="944" y="135"/>
                  </a:lnTo>
                  <a:lnTo>
                    <a:pt x="432" y="8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2A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40"/>
            <p:cNvSpPr/>
            <p:nvPr/>
          </p:nvSpPr>
          <p:spPr>
            <a:xfrm flipH="1">
              <a:off x="6468319" y="4562107"/>
              <a:ext cx="79834" cy="59918"/>
            </a:xfrm>
            <a:custGeom>
              <a:avLst/>
              <a:gdLst/>
              <a:ahLst/>
              <a:cxnLst/>
              <a:rect l="l" t="t" r="r" b="b"/>
              <a:pathLst>
                <a:path w="1511" h="1134" extrusionOk="0">
                  <a:moveTo>
                    <a:pt x="270" y="1"/>
                  </a:moveTo>
                  <a:lnTo>
                    <a:pt x="324" y="81"/>
                  </a:lnTo>
                  <a:lnTo>
                    <a:pt x="351" y="189"/>
                  </a:lnTo>
                  <a:lnTo>
                    <a:pt x="351" y="297"/>
                  </a:lnTo>
                  <a:lnTo>
                    <a:pt x="351" y="405"/>
                  </a:lnTo>
                  <a:lnTo>
                    <a:pt x="324" y="540"/>
                  </a:lnTo>
                  <a:lnTo>
                    <a:pt x="270" y="675"/>
                  </a:lnTo>
                  <a:lnTo>
                    <a:pt x="189" y="836"/>
                  </a:lnTo>
                  <a:lnTo>
                    <a:pt x="108" y="998"/>
                  </a:lnTo>
                  <a:lnTo>
                    <a:pt x="1" y="1133"/>
                  </a:lnTo>
                  <a:lnTo>
                    <a:pt x="243" y="1133"/>
                  </a:lnTo>
                  <a:lnTo>
                    <a:pt x="459" y="1106"/>
                  </a:lnTo>
                  <a:lnTo>
                    <a:pt x="702" y="1052"/>
                  </a:lnTo>
                  <a:lnTo>
                    <a:pt x="890" y="998"/>
                  </a:lnTo>
                  <a:lnTo>
                    <a:pt x="1268" y="836"/>
                  </a:lnTo>
                  <a:lnTo>
                    <a:pt x="1511" y="729"/>
                  </a:lnTo>
                  <a:lnTo>
                    <a:pt x="1484" y="405"/>
                  </a:lnTo>
                  <a:lnTo>
                    <a:pt x="1484" y="1"/>
                  </a:lnTo>
                  <a:lnTo>
                    <a:pt x="1187" y="27"/>
                  </a:lnTo>
                  <a:lnTo>
                    <a:pt x="890" y="54"/>
                  </a:lnTo>
                  <a:lnTo>
                    <a:pt x="567" y="27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FFCF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40"/>
            <p:cNvSpPr/>
            <p:nvPr/>
          </p:nvSpPr>
          <p:spPr>
            <a:xfrm flipH="1">
              <a:off x="6444075" y="4714540"/>
              <a:ext cx="370479" cy="65624"/>
            </a:xfrm>
            <a:custGeom>
              <a:avLst/>
              <a:gdLst/>
              <a:ahLst/>
              <a:cxnLst/>
              <a:rect l="l" t="t" r="r" b="b"/>
              <a:pathLst>
                <a:path w="7012" h="1242" extrusionOk="0">
                  <a:moveTo>
                    <a:pt x="0" y="1"/>
                  </a:moveTo>
                  <a:lnTo>
                    <a:pt x="0" y="82"/>
                  </a:lnTo>
                  <a:lnTo>
                    <a:pt x="0" y="217"/>
                  </a:lnTo>
                  <a:lnTo>
                    <a:pt x="27" y="378"/>
                  </a:lnTo>
                  <a:lnTo>
                    <a:pt x="81" y="513"/>
                  </a:lnTo>
                  <a:lnTo>
                    <a:pt x="162" y="648"/>
                  </a:lnTo>
                  <a:lnTo>
                    <a:pt x="243" y="756"/>
                  </a:lnTo>
                  <a:lnTo>
                    <a:pt x="351" y="837"/>
                  </a:lnTo>
                  <a:lnTo>
                    <a:pt x="485" y="918"/>
                  </a:lnTo>
                  <a:lnTo>
                    <a:pt x="620" y="972"/>
                  </a:lnTo>
                  <a:lnTo>
                    <a:pt x="1106" y="1079"/>
                  </a:lnTo>
                  <a:lnTo>
                    <a:pt x="1699" y="1160"/>
                  </a:lnTo>
                  <a:lnTo>
                    <a:pt x="2427" y="1241"/>
                  </a:lnTo>
                  <a:lnTo>
                    <a:pt x="3209" y="1241"/>
                  </a:lnTo>
                  <a:lnTo>
                    <a:pt x="4207" y="1187"/>
                  </a:lnTo>
                  <a:lnTo>
                    <a:pt x="5070" y="1079"/>
                  </a:lnTo>
                  <a:lnTo>
                    <a:pt x="5798" y="999"/>
                  </a:lnTo>
                  <a:lnTo>
                    <a:pt x="6391" y="891"/>
                  </a:lnTo>
                  <a:lnTo>
                    <a:pt x="6526" y="837"/>
                  </a:lnTo>
                  <a:lnTo>
                    <a:pt x="6660" y="783"/>
                  </a:lnTo>
                  <a:lnTo>
                    <a:pt x="6768" y="675"/>
                  </a:lnTo>
                  <a:lnTo>
                    <a:pt x="6876" y="594"/>
                  </a:lnTo>
                  <a:lnTo>
                    <a:pt x="6930" y="459"/>
                  </a:lnTo>
                  <a:lnTo>
                    <a:pt x="6984" y="324"/>
                  </a:lnTo>
                  <a:lnTo>
                    <a:pt x="7011" y="190"/>
                  </a:lnTo>
                  <a:lnTo>
                    <a:pt x="7011" y="28"/>
                  </a:lnTo>
                  <a:lnTo>
                    <a:pt x="6984" y="82"/>
                  </a:lnTo>
                  <a:lnTo>
                    <a:pt x="6930" y="109"/>
                  </a:lnTo>
                  <a:lnTo>
                    <a:pt x="6687" y="190"/>
                  </a:lnTo>
                  <a:lnTo>
                    <a:pt x="6310" y="297"/>
                  </a:lnTo>
                  <a:lnTo>
                    <a:pt x="5852" y="378"/>
                  </a:lnTo>
                  <a:lnTo>
                    <a:pt x="5312" y="432"/>
                  </a:lnTo>
                  <a:lnTo>
                    <a:pt x="4719" y="513"/>
                  </a:lnTo>
                  <a:lnTo>
                    <a:pt x="4072" y="567"/>
                  </a:lnTo>
                  <a:lnTo>
                    <a:pt x="3425" y="594"/>
                  </a:lnTo>
                  <a:lnTo>
                    <a:pt x="2238" y="594"/>
                  </a:lnTo>
                  <a:lnTo>
                    <a:pt x="1699" y="567"/>
                  </a:lnTo>
                  <a:lnTo>
                    <a:pt x="1187" y="513"/>
                  </a:lnTo>
                  <a:lnTo>
                    <a:pt x="755" y="432"/>
                  </a:lnTo>
                  <a:lnTo>
                    <a:pt x="405" y="324"/>
                  </a:lnTo>
                  <a:lnTo>
                    <a:pt x="270" y="243"/>
                  </a:lnTo>
                  <a:lnTo>
                    <a:pt x="162" y="163"/>
                  </a:lnTo>
                  <a:lnTo>
                    <a:pt x="81" y="8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9441;p40"/>
            <p:cNvSpPr/>
            <p:nvPr/>
          </p:nvSpPr>
          <p:spPr>
            <a:xfrm flipH="1">
              <a:off x="6442701" y="4596292"/>
              <a:ext cx="371853" cy="149689"/>
            </a:xfrm>
            <a:custGeom>
              <a:avLst/>
              <a:gdLst/>
              <a:ahLst/>
              <a:cxnLst/>
              <a:rect l="l" t="t" r="r" b="b"/>
              <a:pathLst>
                <a:path w="7038" h="2833" extrusionOk="0">
                  <a:moveTo>
                    <a:pt x="6687" y="1"/>
                  </a:moveTo>
                  <a:lnTo>
                    <a:pt x="6553" y="82"/>
                  </a:lnTo>
                  <a:lnTo>
                    <a:pt x="6310" y="189"/>
                  </a:lnTo>
                  <a:lnTo>
                    <a:pt x="5932" y="351"/>
                  </a:lnTo>
                  <a:lnTo>
                    <a:pt x="5744" y="405"/>
                  </a:lnTo>
                  <a:lnTo>
                    <a:pt x="5501" y="459"/>
                  </a:lnTo>
                  <a:lnTo>
                    <a:pt x="5285" y="486"/>
                  </a:lnTo>
                  <a:lnTo>
                    <a:pt x="5043" y="486"/>
                  </a:lnTo>
                  <a:lnTo>
                    <a:pt x="5016" y="513"/>
                  </a:lnTo>
                  <a:lnTo>
                    <a:pt x="5096" y="648"/>
                  </a:lnTo>
                  <a:lnTo>
                    <a:pt x="5177" y="810"/>
                  </a:lnTo>
                  <a:lnTo>
                    <a:pt x="5231" y="810"/>
                  </a:lnTo>
                  <a:lnTo>
                    <a:pt x="5285" y="864"/>
                  </a:lnTo>
                  <a:lnTo>
                    <a:pt x="5312" y="891"/>
                  </a:lnTo>
                  <a:lnTo>
                    <a:pt x="5312" y="944"/>
                  </a:lnTo>
                  <a:lnTo>
                    <a:pt x="5285" y="998"/>
                  </a:lnTo>
                  <a:lnTo>
                    <a:pt x="5258" y="1025"/>
                  </a:lnTo>
                  <a:lnTo>
                    <a:pt x="5204" y="1052"/>
                  </a:lnTo>
                  <a:lnTo>
                    <a:pt x="5150" y="1052"/>
                  </a:lnTo>
                  <a:lnTo>
                    <a:pt x="5123" y="1025"/>
                  </a:lnTo>
                  <a:lnTo>
                    <a:pt x="5096" y="998"/>
                  </a:lnTo>
                  <a:lnTo>
                    <a:pt x="5070" y="918"/>
                  </a:lnTo>
                  <a:lnTo>
                    <a:pt x="5096" y="837"/>
                  </a:lnTo>
                  <a:lnTo>
                    <a:pt x="4881" y="621"/>
                  </a:lnTo>
                  <a:lnTo>
                    <a:pt x="4719" y="756"/>
                  </a:lnTo>
                  <a:lnTo>
                    <a:pt x="4557" y="891"/>
                  </a:lnTo>
                  <a:lnTo>
                    <a:pt x="4611" y="1079"/>
                  </a:lnTo>
                  <a:lnTo>
                    <a:pt x="4692" y="1106"/>
                  </a:lnTo>
                  <a:lnTo>
                    <a:pt x="4746" y="1133"/>
                  </a:lnTo>
                  <a:lnTo>
                    <a:pt x="4746" y="1187"/>
                  </a:lnTo>
                  <a:lnTo>
                    <a:pt x="4746" y="1214"/>
                  </a:lnTo>
                  <a:lnTo>
                    <a:pt x="4746" y="1268"/>
                  </a:lnTo>
                  <a:lnTo>
                    <a:pt x="4719" y="1295"/>
                  </a:lnTo>
                  <a:lnTo>
                    <a:pt x="4665" y="1322"/>
                  </a:lnTo>
                  <a:lnTo>
                    <a:pt x="4611" y="1322"/>
                  </a:lnTo>
                  <a:lnTo>
                    <a:pt x="4584" y="1295"/>
                  </a:lnTo>
                  <a:lnTo>
                    <a:pt x="4530" y="1268"/>
                  </a:lnTo>
                  <a:lnTo>
                    <a:pt x="4530" y="1241"/>
                  </a:lnTo>
                  <a:lnTo>
                    <a:pt x="4530" y="1187"/>
                  </a:lnTo>
                  <a:lnTo>
                    <a:pt x="4530" y="1133"/>
                  </a:lnTo>
                  <a:lnTo>
                    <a:pt x="4557" y="1106"/>
                  </a:lnTo>
                  <a:lnTo>
                    <a:pt x="4449" y="971"/>
                  </a:lnTo>
                  <a:lnTo>
                    <a:pt x="3991" y="1214"/>
                  </a:lnTo>
                  <a:lnTo>
                    <a:pt x="4099" y="1430"/>
                  </a:lnTo>
                  <a:lnTo>
                    <a:pt x="4180" y="1457"/>
                  </a:lnTo>
                  <a:lnTo>
                    <a:pt x="4234" y="1484"/>
                  </a:lnTo>
                  <a:lnTo>
                    <a:pt x="4261" y="1538"/>
                  </a:lnTo>
                  <a:lnTo>
                    <a:pt x="4261" y="1592"/>
                  </a:lnTo>
                  <a:lnTo>
                    <a:pt x="4234" y="1619"/>
                  </a:lnTo>
                  <a:lnTo>
                    <a:pt x="4207" y="1646"/>
                  </a:lnTo>
                  <a:lnTo>
                    <a:pt x="4153" y="1673"/>
                  </a:lnTo>
                  <a:lnTo>
                    <a:pt x="4072" y="1673"/>
                  </a:lnTo>
                  <a:lnTo>
                    <a:pt x="4045" y="1619"/>
                  </a:lnTo>
                  <a:lnTo>
                    <a:pt x="4018" y="1565"/>
                  </a:lnTo>
                  <a:lnTo>
                    <a:pt x="4045" y="1484"/>
                  </a:lnTo>
                  <a:lnTo>
                    <a:pt x="3829" y="1268"/>
                  </a:lnTo>
                  <a:lnTo>
                    <a:pt x="3398" y="1430"/>
                  </a:lnTo>
                  <a:lnTo>
                    <a:pt x="3479" y="1592"/>
                  </a:lnTo>
                  <a:lnTo>
                    <a:pt x="3559" y="1726"/>
                  </a:lnTo>
                  <a:lnTo>
                    <a:pt x="3586" y="1753"/>
                  </a:lnTo>
                  <a:lnTo>
                    <a:pt x="3640" y="1780"/>
                  </a:lnTo>
                  <a:lnTo>
                    <a:pt x="3640" y="1834"/>
                  </a:lnTo>
                  <a:lnTo>
                    <a:pt x="3640" y="1861"/>
                  </a:lnTo>
                  <a:lnTo>
                    <a:pt x="3640" y="1915"/>
                  </a:lnTo>
                  <a:lnTo>
                    <a:pt x="3613" y="1942"/>
                  </a:lnTo>
                  <a:lnTo>
                    <a:pt x="3559" y="1969"/>
                  </a:lnTo>
                  <a:lnTo>
                    <a:pt x="3506" y="1969"/>
                  </a:lnTo>
                  <a:lnTo>
                    <a:pt x="3479" y="1942"/>
                  </a:lnTo>
                  <a:lnTo>
                    <a:pt x="3425" y="1915"/>
                  </a:lnTo>
                  <a:lnTo>
                    <a:pt x="3425" y="1888"/>
                  </a:lnTo>
                  <a:lnTo>
                    <a:pt x="3425" y="1834"/>
                  </a:lnTo>
                  <a:lnTo>
                    <a:pt x="3425" y="1780"/>
                  </a:lnTo>
                  <a:lnTo>
                    <a:pt x="3452" y="1753"/>
                  </a:lnTo>
                  <a:lnTo>
                    <a:pt x="3263" y="1538"/>
                  </a:lnTo>
                  <a:lnTo>
                    <a:pt x="3209" y="1511"/>
                  </a:lnTo>
                  <a:lnTo>
                    <a:pt x="3074" y="1538"/>
                  </a:lnTo>
                  <a:lnTo>
                    <a:pt x="2885" y="1592"/>
                  </a:lnTo>
                  <a:lnTo>
                    <a:pt x="2697" y="1619"/>
                  </a:lnTo>
                  <a:lnTo>
                    <a:pt x="2535" y="1619"/>
                  </a:lnTo>
                  <a:lnTo>
                    <a:pt x="2346" y="1592"/>
                  </a:lnTo>
                  <a:lnTo>
                    <a:pt x="2157" y="1538"/>
                  </a:lnTo>
                  <a:lnTo>
                    <a:pt x="1995" y="1457"/>
                  </a:lnTo>
                  <a:lnTo>
                    <a:pt x="1834" y="1376"/>
                  </a:lnTo>
                  <a:lnTo>
                    <a:pt x="1699" y="1268"/>
                  </a:lnTo>
                  <a:lnTo>
                    <a:pt x="1402" y="1025"/>
                  </a:lnTo>
                  <a:lnTo>
                    <a:pt x="1564" y="971"/>
                  </a:lnTo>
                  <a:lnTo>
                    <a:pt x="1969" y="864"/>
                  </a:lnTo>
                  <a:lnTo>
                    <a:pt x="1969" y="864"/>
                  </a:lnTo>
                  <a:lnTo>
                    <a:pt x="1456" y="998"/>
                  </a:lnTo>
                  <a:lnTo>
                    <a:pt x="1240" y="1025"/>
                  </a:lnTo>
                  <a:lnTo>
                    <a:pt x="1025" y="1106"/>
                  </a:lnTo>
                  <a:lnTo>
                    <a:pt x="863" y="1187"/>
                  </a:lnTo>
                  <a:lnTo>
                    <a:pt x="701" y="1268"/>
                  </a:lnTo>
                  <a:lnTo>
                    <a:pt x="566" y="1376"/>
                  </a:lnTo>
                  <a:lnTo>
                    <a:pt x="458" y="1484"/>
                  </a:lnTo>
                  <a:lnTo>
                    <a:pt x="270" y="1699"/>
                  </a:lnTo>
                  <a:lnTo>
                    <a:pt x="135" y="1888"/>
                  </a:lnTo>
                  <a:lnTo>
                    <a:pt x="54" y="2077"/>
                  </a:lnTo>
                  <a:lnTo>
                    <a:pt x="0" y="2239"/>
                  </a:lnTo>
                  <a:lnTo>
                    <a:pt x="81" y="2320"/>
                  </a:lnTo>
                  <a:lnTo>
                    <a:pt x="162" y="2401"/>
                  </a:lnTo>
                  <a:lnTo>
                    <a:pt x="270" y="2481"/>
                  </a:lnTo>
                  <a:lnTo>
                    <a:pt x="405" y="2562"/>
                  </a:lnTo>
                  <a:lnTo>
                    <a:pt x="755" y="2670"/>
                  </a:lnTo>
                  <a:lnTo>
                    <a:pt x="1187" y="2751"/>
                  </a:lnTo>
                  <a:lnTo>
                    <a:pt x="1699" y="2805"/>
                  </a:lnTo>
                  <a:lnTo>
                    <a:pt x="2238" y="2832"/>
                  </a:lnTo>
                  <a:lnTo>
                    <a:pt x="3425" y="2832"/>
                  </a:lnTo>
                  <a:lnTo>
                    <a:pt x="4072" y="2805"/>
                  </a:lnTo>
                  <a:lnTo>
                    <a:pt x="4719" y="2751"/>
                  </a:lnTo>
                  <a:lnTo>
                    <a:pt x="5312" y="2670"/>
                  </a:lnTo>
                  <a:lnTo>
                    <a:pt x="5852" y="2616"/>
                  </a:lnTo>
                  <a:lnTo>
                    <a:pt x="6310" y="2535"/>
                  </a:lnTo>
                  <a:lnTo>
                    <a:pt x="6687" y="2428"/>
                  </a:lnTo>
                  <a:lnTo>
                    <a:pt x="6930" y="2347"/>
                  </a:lnTo>
                  <a:lnTo>
                    <a:pt x="6984" y="2320"/>
                  </a:lnTo>
                  <a:lnTo>
                    <a:pt x="7011" y="2266"/>
                  </a:lnTo>
                  <a:lnTo>
                    <a:pt x="7038" y="2131"/>
                  </a:lnTo>
                  <a:lnTo>
                    <a:pt x="7038" y="1942"/>
                  </a:lnTo>
                  <a:lnTo>
                    <a:pt x="6957" y="1349"/>
                  </a:lnTo>
                  <a:lnTo>
                    <a:pt x="6822" y="675"/>
                  </a:lnTo>
                  <a:lnTo>
                    <a:pt x="668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9442;p40"/>
            <p:cNvSpPr/>
            <p:nvPr/>
          </p:nvSpPr>
          <p:spPr>
            <a:xfrm flipH="1">
              <a:off x="6612193" y="4626198"/>
              <a:ext cx="84113" cy="45652"/>
            </a:xfrm>
            <a:custGeom>
              <a:avLst/>
              <a:gdLst/>
              <a:ahLst/>
              <a:cxnLst/>
              <a:rect l="l" t="t" r="r" b="b"/>
              <a:pathLst>
                <a:path w="1592" h="864" extrusionOk="0">
                  <a:moveTo>
                    <a:pt x="593" y="1"/>
                  </a:moveTo>
                  <a:lnTo>
                    <a:pt x="0" y="217"/>
                  </a:lnTo>
                  <a:lnTo>
                    <a:pt x="189" y="244"/>
                  </a:lnTo>
                  <a:lnTo>
                    <a:pt x="378" y="298"/>
                  </a:lnTo>
                  <a:lnTo>
                    <a:pt x="620" y="378"/>
                  </a:lnTo>
                  <a:lnTo>
                    <a:pt x="809" y="513"/>
                  </a:lnTo>
                  <a:lnTo>
                    <a:pt x="998" y="675"/>
                  </a:lnTo>
                  <a:lnTo>
                    <a:pt x="1160" y="864"/>
                  </a:lnTo>
                  <a:lnTo>
                    <a:pt x="1591" y="702"/>
                  </a:lnTo>
                  <a:lnTo>
                    <a:pt x="1241" y="405"/>
                  </a:lnTo>
                  <a:lnTo>
                    <a:pt x="863" y="163"/>
                  </a:lnTo>
                  <a:lnTo>
                    <a:pt x="5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40"/>
            <p:cNvSpPr/>
            <p:nvPr/>
          </p:nvSpPr>
          <p:spPr>
            <a:xfrm flipH="1">
              <a:off x="6645004" y="4639037"/>
              <a:ext cx="95473" cy="42798"/>
            </a:xfrm>
            <a:custGeom>
              <a:avLst/>
              <a:gdLst/>
              <a:ahLst/>
              <a:cxnLst/>
              <a:rect l="l" t="t" r="r" b="b"/>
              <a:pathLst>
                <a:path w="1807" h="810" extrusionOk="0">
                  <a:moveTo>
                    <a:pt x="782" y="1"/>
                  </a:moveTo>
                  <a:lnTo>
                    <a:pt x="567" y="55"/>
                  </a:lnTo>
                  <a:lnTo>
                    <a:pt x="162" y="162"/>
                  </a:lnTo>
                  <a:lnTo>
                    <a:pt x="0" y="216"/>
                  </a:lnTo>
                  <a:lnTo>
                    <a:pt x="297" y="459"/>
                  </a:lnTo>
                  <a:lnTo>
                    <a:pt x="432" y="567"/>
                  </a:lnTo>
                  <a:lnTo>
                    <a:pt x="593" y="648"/>
                  </a:lnTo>
                  <a:lnTo>
                    <a:pt x="755" y="729"/>
                  </a:lnTo>
                  <a:lnTo>
                    <a:pt x="944" y="783"/>
                  </a:lnTo>
                  <a:lnTo>
                    <a:pt x="1133" y="810"/>
                  </a:lnTo>
                  <a:lnTo>
                    <a:pt x="1295" y="810"/>
                  </a:lnTo>
                  <a:lnTo>
                    <a:pt x="1483" y="783"/>
                  </a:lnTo>
                  <a:lnTo>
                    <a:pt x="1672" y="729"/>
                  </a:lnTo>
                  <a:lnTo>
                    <a:pt x="1807" y="702"/>
                  </a:lnTo>
                  <a:lnTo>
                    <a:pt x="1510" y="459"/>
                  </a:lnTo>
                  <a:lnTo>
                    <a:pt x="1133" y="216"/>
                  </a:lnTo>
                  <a:lnTo>
                    <a:pt x="78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40"/>
            <p:cNvSpPr/>
            <p:nvPr/>
          </p:nvSpPr>
          <p:spPr>
            <a:xfrm flipH="1">
              <a:off x="6556661" y="4593439"/>
              <a:ext cx="69848" cy="49931"/>
            </a:xfrm>
            <a:custGeom>
              <a:avLst/>
              <a:gdLst/>
              <a:ahLst/>
              <a:cxnLst/>
              <a:rect l="l" t="t" r="r" b="b"/>
              <a:pathLst>
                <a:path w="1322" h="945" extrusionOk="0">
                  <a:moveTo>
                    <a:pt x="297" y="1"/>
                  </a:moveTo>
                  <a:lnTo>
                    <a:pt x="270" y="28"/>
                  </a:lnTo>
                  <a:lnTo>
                    <a:pt x="0" y="243"/>
                  </a:lnTo>
                  <a:lnTo>
                    <a:pt x="81" y="243"/>
                  </a:lnTo>
                  <a:lnTo>
                    <a:pt x="324" y="351"/>
                  </a:lnTo>
                  <a:lnTo>
                    <a:pt x="540" y="459"/>
                  </a:lnTo>
                  <a:lnTo>
                    <a:pt x="729" y="621"/>
                  </a:lnTo>
                  <a:lnTo>
                    <a:pt x="890" y="810"/>
                  </a:lnTo>
                  <a:lnTo>
                    <a:pt x="998" y="945"/>
                  </a:lnTo>
                  <a:lnTo>
                    <a:pt x="1160" y="810"/>
                  </a:lnTo>
                  <a:lnTo>
                    <a:pt x="1322" y="675"/>
                  </a:lnTo>
                  <a:lnTo>
                    <a:pt x="1160" y="540"/>
                  </a:lnTo>
                  <a:lnTo>
                    <a:pt x="971" y="405"/>
                  </a:lnTo>
                  <a:lnTo>
                    <a:pt x="567" y="163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40"/>
            <p:cNvSpPr/>
            <p:nvPr/>
          </p:nvSpPr>
          <p:spPr>
            <a:xfrm flipH="1">
              <a:off x="6529557" y="4540761"/>
              <a:ext cx="79834" cy="82691"/>
            </a:xfrm>
            <a:custGeom>
              <a:avLst/>
              <a:gdLst/>
              <a:ahLst/>
              <a:cxnLst/>
              <a:rect l="l" t="t" r="r" b="b"/>
              <a:pathLst>
                <a:path w="1511" h="1565" extrusionOk="0">
                  <a:moveTo>
                    <a:pt x="593" y="0"/>
                  </a:moveTo>
                  <a:lnTo>
                    <a:pt x="431" y="27"/>
                  </a:lnTo>
                  <a:lnTo>
                    <a:pt x="324" y="108"/>
                  </a:lnTo>
                  <a:lnTo>
                    <a:pt x="243" y="243"/>
                  </a:lnTo>
                  <a:lnTo>
                    <a:pt x="162" y="378"/>
                  </a:lnTo>
                  <a:lnTo>
                    <a:pt x="81" y="674"/>
                  </a:lnTo>
                  <a:lnTo>
                    <a:pt x="0" y="917"/>
                  </a:lnTo>
                  <a:lnTo>
                    <a:pt x="324" y="998"/>
                  </a:lnTo>
                  <a:lnTo>
                    <a:pt x="539" y="1079"/>
                  </a:lnTo>
                  <a:lnTo>
                    <a:pt x="755" y="1213"/>
                  </a:lnTo>
                  <a:lnTo>
                    <a:pt x="971" y="1375"/>
                  </a:lnTo>
                  <a:lnTo>
                    <a:pt x="1133" y="1564"/>
                  </a:lnTo>
                  <a:lnTo>
                    <a:pt x="1160" y="1537"/>
                  </a:lnTo>
                  <a:lnTo>
                    <a:pt x="1267" y="1402"/>
                  </a:lnTo>
                  <a:lnTo>
                    <a:pt x="1348" y="1240"/>
                  </a:lnTo>
                  <a:lnTo>
                    <a:pt x="1429" y="1079"/>
                  </a:lnTo>
                  <a:lnTo>
                    <a:pt x="1483" y="944"/>
                  </a:lnTo>
                  <a:lnTo>
                    <a:pt x="1510" y="809"/>
                  </a:lnTo>
                  <a:lnTo>
                    <a:pt x="1510" y="701"/>
                  </a:lnTo>
                  <a:lnTo>
                    <a:pt x="1510" y="593"/>
                  </a:lnTo>
                  <a:lnTo>
                    <a:pt x="1483" y="485"/>
                  </a:lnTo>
                  <a:lnTo>
                    <a:pt x="1429" y="405"/>
                  </a:lnTo>
                  <a:lnTo>
                    <a:pt x="1375" y="324"/>
                  </a:lnTo>
                  <a:lnTo>
                    <a:pt x="1294" y="243"/>
                  </a:lnTo>
                  <a:lnTo>
                    <a:pt x="1106" y="108"/>
                  </a:lnTo>
                  <a:lnTo>
                    <a:pt x="890" y="27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40"/>
            <p:cNvSpPr/>
            <p:nvPr/>
          </p:nvSpPr>
          <p:spPr>
            <a:xfrm flipH="1">
              <a:off x="6579434" y="4610558"/>
              <a:ext cx="78407" cy="49931"/>
            </a:xfrm>
            <a:custGeom>
              <a:avLst/>
              <a:gdLst/>
              <a:ahLst/>
              <a:cxnLst/>
              <a:rect l="l" t="t" r="r" b="b"/>
              <a:pathLst>
                <a:path w="1484" h="945" extrusionOk="0">
                  <a:moveTo>
                    <a:pt x="432" y="0"/>
                  </a:moveTo>
                  <a:lnTo>
                    <a:pt x="0" y="243"/>
                  </a:lnTo>
                  <a:lnTo>
                    <a:pt x="216" y="297"/>
                  </a:lnTo>
                  <a:lnTo>
                    <a:pt x="432" y="405"/>
                  </a:lnTo>
                  <a:lnTo>
                    <a:pt x="647" y="540"/>
                  </a:lnTo>
                  <a:lnTo>
                    <a:pt x="836" y="701"/>
                  </a:lnTo>
                  <a:lnTo>
                    <a:pt x="971" y="863"/>
                  </a:lnTo>
                  <a:lnTo>
                    <a:pt x="1025" y="944"/>
                  </a:lnTo>
                  <a:lnTo>
                    <a:pt x="1483" y="701"/>
                  </a:lnTo>
                  <a:lnTo>
                    <a:pt x="1375" y="594"/>
                  </a:lnTo>
                  <a:lnTo>
                    <a:pt x="1187" y="459"/>
                  </a:lnTo>
                  <a:lnTo>
                    <a:pt x="998" y="324"/>
                  </a:lnTo>
                  <a:lnTo>
                    <a:pt x="620" y="81"/>
                  </a:lnTo>
                  <a:lnTo>
                    <a:pt x="4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40"/>
            <p:cNvSpPr/>
            <p:nvPr/>
          </p:nvSpPr>
          <p:spPr>
            <a:xfrm flipH="1">
              <a:off x="6533835" y="4639037"/>
              <a:ext cx="12892" cy="12892"/>
            </a:xfrm>
            <a:custGeom>
              <a:avLst/>
              <a:gdLst/>
              <a:ahLst/>
              <a:cxnLst/>
              <a:rect l="l" t="t" r="r" b="b"/>
              <a:pathLst>
                <a:path w="244" h="244" extrusionOk="0">
                  <a:moveTo>
                    <a:pt x="108" y="1"/>
                  </a:moveTo>
                  <a:lnTo>
                    <a:pt x="135" y="135"/>
                  </a:lnTo>
                  <a:lnTo>
                    <a:pt x="27" y="28"/>
                  </a:lnTo>
                  <a:lnTo>
                    <a:pt x="1" y="109"/>
                  </a:lnTo>
                  <a:lnTo>
                    <a:pt x="27" y="189"/>
                  </a:lnTo>
                  <a:lnTo>
                    <a:pt x="54" y="216"/>
                  </a:lnTo>
                  <a:lnTo>
                    <a:pt x="81" y="243"/>
                  </a:lnTo>
                  <a:lnTo>
                    <a:pt x="135" y="243"/>
                  </a:lnTo>
                  <a:lnTo>
                    <a:pt x="189" y="216"/>
                  </a:lnTo>
                  <a:lnTo>
                    <a:pt x="216" y="189"/>
                  </a:lnTo>
                  <a:lnTo>
                    <a:pt x="243" y="135"/>
                  </a:lnTo>
                  <a:lnTo>
                    <a:pt x="243" y="82"/>
                  </a:lnTo>
                  <a:lnTo>
                    <a:pt x="216" y="55"/>
                  </a:lnTo>
                  <a:lnTo>
                    <a:pt x="16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9448;p40"/>
            <p:cNvSpPr/>
            <p:nvPr/>
          </p:nvSpPr>
          <p:spPr>
            <a:xfrm flipH="1">
              <a:off x="6622177" y="4687488"/>
              <a:ext cx="11465" cy="12892"/>
            </a:xfrm>
            <a:custGeom>
              <a:avLst/>
              <a:gdLst/>
              <a:ahLst/>
              <a:cxnLst/>
              <a:rect l="l" t="t" r="r" b="b"/>
              <a:pathLst>
                <a:path w="217" h="244" extrusionOk="0">
                  <a:moveTo>
                    <a:pt x="135" y="0"/>
                  </a:moveTo>
                  <a:lnTo>
                    <a:pt x="162" y="162"/>
                  </a:lnTo>
                  <a:lnTo>
                    <a:pt x="55" y="27"/>
                  </a:lnTo>
                  <a:lnTo>
                    <a:pt x="1" y="54"/>
                  </a:lnTo>
                  <a:lnTo>
                    <a:pt x="1" y="108"/>
                  </a:lnTo>
                  <a:lnTo>
                    <a:pt x="1" y="162"/>
                  </a:lnTo>
                  <a:lnTo>
                    <a:pt x="1" y="189"/>
                  </a:lnTo>
                  <a:lnTo>
                    <a:pt x="55" y="216"/>
                  </a:lnTo>
                  <a:lnTo>
                    <a:pt x="82" y="243"/>
                  </a:lnTo>
                  <a:lnTo>
                    <a:pt x="135" y="243"/>
                  </a:lnTo>
                  <a:lnTo>
                    <a:pt x="189" y="216"/>
                  </a:lnTo>
                  <a:lnTo>
                    <a:pt x="216" y="189"/>
                  </a:lnTo>
                  <a:lnTo>
                    <a:pt x="216" y="135"/>
                  </a:lnTo>
                  <a:lnTo>
                    <a:pt x="216" y="108"/>
                  </a:lnTo>
                  <a:lnTo>
                    <a:pt x="216" y="54"/>
                  </a:lnTo>
                  <a:lnTo>
                    <a:pt x="162" y="27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9449;p40"/>
            <p:cNvSpPr/>
            <p:nvPr/>
          </p:nvSpPr>
          <p:spPr>
            <a:xfrm flipH="1">
              <a:off x="6589419" y="4671796"/>
              <a:ext cx="12892" cy="12892"/>
            </a:xfrm>
            <a:custGeom>
              <a:avLst/>
              <a:gdLst/>
              <a:ahLst/>
              <a:cxnLst/>
              <a:rect l="l" t="t" r="r" b="b"/>
              <a:pathLst>
                <a:path w="244" h="244" extrusionOk="0">
                  <a:moveTo>
                    <a:pt x="82" y="1"/>
                  </a:moveTo>
                  <a:lnTo>
                    <a:pt x="136" y="163"/>
                  </a:lnTo>
                  <a:lnTo>
                    <a:pt x="28" y="55"/>
                  </a:lnTo>
                  <a:lnTo>
                    <a:pt x="1" y="136"/>
                  </a:lnTo>
                  <a:lnTo>
                    <a:pt x="28" y="190"/>
                  </a:lnTo>
                  <a:lnTo>
                    <a:pt x="55" y="244"/>
                  </a:lnTo>
                  <a:lnTo>
                    <a:pt x="136" y="244"/>
                  </a:lnTo>
                  <a:lnTo>
                    <a:pt x="190" y="217"/>
                  </a:lnTo>
                  <a:lnTo>
                    <a:pt x="217" y="190"/>
                  </a:lnTo>
                  <a:lnTo>
                    <a:pt x="244" y="163"/>
                  </a:lnTo>
                  <a:lnTo>
                    <a:pt x="244" y="109"/>
                  </a:lnTo>
                  <a:lnTo>
                    <a:pt x="217" y="55"/>
                  </a:lnTo>
                  <a:lnTo>
                    <a:pt x="163" y="28"/>
                  </a:lnTo>
                  <a:lnTo>
                    <a:pt x="8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40"/>
            <p:cNvSpPr/>
            <p:nvPr/>
          </p:nvSpPr>
          <p:spPr>
            <a:xfrm flipH="1">
              <a:off x="6563793" y="4653303"/>
              <a:ext cx="11412" cy="12840"/>
            </a:xfrm>
            <a:custGeom>
              <a:avLst/>
              <a:gdLst/>
              <a:ahLst/>
              <a:cxnLst/>
              <a:rect l="l" t="t" r="r" b="b"/>
              <a:pathLst>
                <a:path w="216" h="243" extrusionOk="0">
                  <a:moveTo>
                    <a:pt x="81" y="0"/>
                  </a:moveTo>
                  <a:lnTo>
                    <a:pt x="108" y="135"/>
                  </a:lnTo>
                  <a:lnTo>
                    <a:pt x="27" y="27"/>
                  </a:lnTo>
                  <a:lnTo>
                    <a:pt x="0" y="54"/>
                  </a:lnTo>
                  <a:lnTo>
                    <a:pt x="0" y="108"/>
                  </a:lnTo>
                  <a:lnTo>
                    <a:pt x="0" y="162"/>
                  </a:lnTo>
                  <a:lnTo>
                    <a:pt x="0" y="189"/>
                  </a:lnTo>
                  <a:lnTo>
                    <a:pt x="54" y="216"/>
                  </a:lnTo>
                  <a:lnTo>
                    <a:pt x="81" y="243"/>
                  </a:lnTo>
                  <a:lnTo>
                    <a:pt x="135" y="243"/>
                  </a:lnTo>
                  <a:lnTo>
                    <a:pt x="189" y="216"/>
                  </a:lnTo>
                  <a:lnTo>
                    <a:pt x="216" y="189"/>
                  </a:lnTo>
                  <a:lnTo>
                    <a:pt x="216" y="135"/>
                  </a:lnTo>
                  <a:lnTo>
                    <a:pt x="216" y="108"/>
                  </a:lnTo>
                  <a:lnTo>
                    <a:pt x="216" y="54"/>
                  </a:lnTo>
                  <a:lnTo>
                    <a:pt x="162" y="27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40"/>
            <p:cNvSpPr/>
            <p:nvPr/>
          </p:nvSpPr>
          <p:spPr>
            <a:xfrm flipH="1">
              <a:off x="6569448" y="4604852"/>
              <a:ext cx="78460" cy="55638"/>
            </a:xfrm>
            <a:custGeom>
              <a:avLst/>
              <a:gdLst/>
              <a:ahLst/>
              <a:cxnLst/>
              <a:rect l="l" t="t" r="r" b="b"/>
              <a:pathLst>
                <a:path w="1485" h="1053" extrusionOk="0">
                  <a:moveTo>
                    <a:pt x="109" y="0"/>
                  </a:moveTo>
                  <a:lnTo>
                    <a:pt x="1" y="27"/>
                  </a:lnTo>
                  <a:lnTo>
                    <a:pt x="244" y="108"/>
                  </a:lnTo>
                  <a:lnTo>
                    <a:pt x="432" y="189"/>
                  </a:lnTo>
                  <a:lnTo>
                    <a:pt x="810" y="432"/>
                  </a:lnTo>
                  <a:lnTo>
                    <a:pt x="999" y="567"/>
                  </a:lnTo>
                  <a:lnTo>
                    <a:pt x="1187" y="702"/>
                  </a:lnTo>
                  <a:lnTo>
                    <a:pt x="1295" y="809"/>
                  </a:lnTo>
                  <a:lnTo>
                    <a:pt x="1403" y="944"/>
                  </a:lnTo>
                  <a:lnTo>
                    <a:pt x="1484" y="1052"/>
                  </a:lnTo>
                  <a:lnTo>
                    <a:pt x="1457" y="917"/>
                  </a:lnTo>
                  <a:lnTo>
                    <a:pt x="1403" y="729"/>
                  </a:lnTo>
                  <a:lnTo>
                    <a:pt x="1295" y="594"/>
                  </a:lnTo>
                  <a:lnTo>
                    <a:pt x="1134" y="405"/>
                  </a:lnTo>
                  <a:lnTo>
                    <a:pt x="945" y="243"/>
                  </a:lnTo>
                  <a:lnTo>
                    <a:pt x="729" y="135"/>
                  </a:lnTo>
                  <a:lnTo>
                    <a:pt x="486" y="27"/>
                  </a:lnTo>
                  <a:lnTo>
                    <a:pt x="405" y="27"/>
                  </a:lnTo>
                  <a:lnTo>
                    <a:pt x="19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40"/>
            <p:cNvSpPr/>
            <p:nvPr/>
          </p:nvSpPr>
          <p:spPr>
            <a:xfrm flipH="1">
              <a:off x="6595126" y="4621971"/>
              <a:ext cx="76981" cy="58438"/>
            </a:xfrm>
            <a:custGeom>
              <a:avLst/>
              <a:gdLst/>
              <a:ahLst/>
              <a:cxnLst/>
              <a:rect l="l" t="t" r="r" b="b"/>
              <a:pathLst>
                <a:path w="1457" h="1106" extrusionOk="0">
                  <a:moveTo>
                    <a:pt x="135" y="0"/>
                  </a:moveTo>
                  <a:lnTo>
                    <a:pt x="1" y="27"/>
                  </a:lnTo>
                  <a:lnTo>
                    <a:pt x="135" y="81"/>
                  </a:lnTo>
                  <a:lnTo>
                    <a:pt x="405" y="243"/>
                  </a:lnTo>
                  <a:lnTo>
                    <a:pt x="783" y="485"/>
                  </a:lnTo>
                  <a:lnTo>
                    <a:pt x="1133" y="782"/>
                  </a:lnTo>
                  <a:lnTo>
                    <a:pt x="1349" y="998"/>
                  </a:lnTo>
                  <a:lnTo>
                    <a:pt x="1457" y="1106"/>
                  </a:lnTo>
                  <a:lnTo>
                    <a:pt x="1403" y="944"/>
                  </a:lnTo>
                  <a:lnTo>
                    <a:pt x="1295" y="728"/>
                  </a:lnTo>
                  <a:lnTo>
                    <a:pt x="1241" y="647"/>
                  </a:lnTo>
                  <a:lnTo>
                    <a:pt x="1106" y="485"/>
                  </a:lnTo>
                  <a:lnTo>
                    <a:pt x="917" y="324"/>
                  </a:lnTo>
                  <a:lnTo>
                    <a:pt x="702" y="189"/>
                  </a:lnTo>
                  <a:lnTo>
                    <a:pt x="486" y="81"/>
                  </a:lnTo>
                  <a:lnTo>
                    <a:pt x="270" y="27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40"/>
            <p:cNvSpPr/>
            <p:nvPr/>
          </p:nvSpPr>
          <p:spPr>
            <a:xfrm flipH="1">
              <a:off x="6625032" y="4637610"/>
              <a:ext cx="76981" cy="58491"/>
            </a:xfrm>
            <a:custGeom>
              <a:avLst/>
              <a:gdLst/>
              <a:ahLst/>
              <a:cxnLst/>
              <a:rect l="l" t="t" r="r" b="b"/>
              <a:pathLst>
                <a:path w="1457" h="1107" extrusionOk="0">
                  <a:moveTo>
                    <a:pt x="0" y="1"/>
                  </a:moveTo>
                  <a:lnTo>
                    <a:pt x="54" y="28"/>
                  </a:lnTo>
                  <a:lnTo>
                    <a:pt x="405" y="243"/>
                  </a:lnTo>
                  <a:lnTo>
                    <a:pt x="782" y="486"/>
                  </a:lnTo>
                  <a:lnTo>
                    <a:pt x="1079" y="729"/>
                  </a:lnTo>
                  <a:lnTo>
                    <a:pt x="1133" y="756"/>
                  </a:lnTo>
                  <a:lnTo>
                    <a:pt x="1349" y="971"/>
                  </a:lnTo>
                  <a:lnTo>
                    <a:pt x="1456" y="1106"/>
                  </a:lnTo>
                  <a:lnTo>
                    <a:pt x="1429" y="944"/>
                  </a:lnTo>
                  <a:lnTo>
                    <a:pt x="1349" y="810"/>
                  </a:lnTo>
                  <a:lnTo>
                    <a:pt x="1268" y="648"/>
                  </a:lnTo>
                  <a:lnTo>
                    <a:pt x="1106" y="459"/>
                  </a:lnTo>
                  <a:lnTo>
                    <a:pt x="917" y="297"/>
                  </a:lnTo>
                  <a:lnTo>
                    <a:pt x="728" y="162"/>
                  </a:lnTo>
                  <a:lnTo>
                    <a:pt x="486" y="82"/>
                  </a:lnTo>
                  <a:lnTo>
                    <a:pt x="297" y="28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40"/>
            <p:cNvSpPr/>
            <p:nvPr/>
          </p:nvSpPr>
          <p:spPr>
            <a:xfrm flipH="1">
              <a:off x="6539543" y="4589159"/>
              <a:ext cx="78407" cy="57064"/>
            </a:xfrm>
            <a:custGeom>
              <a:avLst/>
              <a:gdLst/>
              <a:ahLst/>
              <a:cxnLst/>
              <a:rect l="l" t="t" r="r" b="b"/>
              <a:pathLst>
                <a:path w="1484" h="1080" extrusionOk="0">
                  <a:moveTo>
                    <a:pt x="0" y="1"/>
                  </a:moveTo>
                  <a:lnTo>
                    <a:pt x="135" y="82"/>
                  </a:lnTo>
                  <a:lnTo>
                    <a:pt x="405" y="244"/>
                  </a:lnTo>
                  <a:lnTo>
                    <a:pt x="809" y="486"/>
                  </a:lnTo>
                  <a:lnTo>
                    <a:pt x="998" y="621"/>
                  </a:lnTo>
                  <a:lnTo>
                    <a:pt x="1160" y="756"/>
                  </a:lnTo>
                  <a:lnTo>
                    <a:pt x="1375" y="972"/>
                  </a:lnTo>
                  <a:lnTo>
                    <a:pt x="1483" y="1079"/>
                  </a:lnTo>
                  <a:lnTo>
                    <a:pt x="1456" y="945"/>
                  </a:lnTo>
                  <a:lnTo>
                    <a:pt x="1375" y="783"/>
                  </a:lnTo>
                  <a:lnTo>
                    <a:pt x="1295" y="648"/>
                  </a:lnTo>
                  <a:lnTo>
                    <a:pt x="1133" y="459"/>
                  </a:lnTo>
                  <a:lnTo>
                    <a:pt x="917" y="297"/>
                  </a:lnTo>
                  <a:lnTo>
                    <a:pt x="701" y="163"/>
                  </a:lnTo>
                  <a:lnTo>
                    <a:pt x="486" y="82"/>
                  </a:lnTo>
                  <a:lnTo>
                    <a:pt x="1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40"/>
            <p:cNvSpPr/>
            <p:nvPr/>
          </p:nvSpPr>
          <p:spPr>
            <a:xfrm flipH="1">
              <a:off x="6398521" y="4156059"/>
              <a:ext cx="53" cy="7186"/>
            </a:xfrm>
            <a:custGeom>
              <a:avLst/>
              <a:gdLst/>
              <a:ahLst/>
              <a:cxnLst/>
              <a:rect l="l" t="t" r="r" b="b"/>
              <a:pathLst>
                <a:path w="1" h="136" extrusionOk="0">
                  <a:moveTo>
                    <a:pt x="1" y="0"/>
                  </a:moveTo>
                  <a:lnTo>
                    <a:pt x="1" y="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CA0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9456;p40"/>
            <p:cNvSpPr/>
            <p:nvPr/>
          </p:nvSpPr>
          <p:spPr>
            <a:xfrm flipH="1">
              <a:off x="6398526" y="4154633"/>
              <a:ext cx="230836" cy="371923"/>
            </a:xfrm>
            <a:custGeom>
              <a:avLst/>
              <a:gdLst/>
              <a:ahLst/>
              <a:cxnLst/>
              <a:rect l="l" t="t" r="r" b="b"/>
              <a:pathLst>
                <a:path w="4369" h="7039" extrusionOk="0">
                  <a:moveTo>
                    <a:pt x="4369" y="0"/>
                  </a:moveTo>
                  <a:lnTo>
                    <a:pt x="4072" y="486"/>
                  </a:lnTo>
                  <a:lnTo>
                    <a:pt x="3695" y="998"/>
                  </a:lnTo>
                  <a:lnTo>
                    <a:pt x="3263" y="1538"/>
                  </a:lnTo>
                  <a:lnTo>
                    <a:pt x="2805" y="2077"/>
                  </a:lnTo>
                  <a:lnTo>
                    <a:pt x="2805" y="2212"/>
                  </a:lnTo>
                  <a:lnTo>
                    <a:pt x="2751" y="3236"/>
                  </a:lnTo>
                  <a:lnTo>
                    <a:pt x="2670" y="4261"/>
                  </a:lnTo>
                  <a:lnTo>
                    <a:pt x="2589" y="5286"/>
                  </a:lnTo>
                  <a:lnTo>
                    <a:pt x="2481" y="6310"/>
                  </a:lnTo>
                  <a:lnTo>
                    <a:pt x="2454" y="5286"/>
                  </a:lnTo>
                  <a:lnTo>
                    <a:pt x="2454" y="4261"/>
                  </a:lnTo>
                  <a:lnTo>
                    <a:pt x="2454" y="3236"/>
                  </a:lnTo>
                  <a:lnTo>
                    <a:pt x="2508" y="2373"/>
                  </a:lnTo>
                  <a:lnTo>
                    <a:pt x="2131" y="2724"/>
                  </a:lnTo>
                  <a:lnTo>
                    <a:pt x="1753" y="2994"/>
                  </a:lnTo>
                  <a:lnTo>
                    <a:pt x="1376" y="3236"/>
                  </a:lnTo>
                  <a:lnTo>
                    <a:pt x="998" y="3425"/>
                  </a:lnTo>
                  <a:lnTo>
                    <a:pt x="863" y="3479"/>
                  </a:lnTo>
                  <a:lnTo>
                    <a:pt x="432" y="3587"/>
                  </a:lnTo>
                  <a:lnTo>
                    <a:pt x="1" y="3695"/>
                  </a:lnTo>
                  <a:lnTo>
                    <a:pt x="297" y="6715"/>
                  </a:lnTo>
                  <a:lnTo>
                    <a:pt x="486" y="6769"/>
                  </a:lnTo>
                  <a:lnTo>
                    <a:pt x="971" y="6877"/>
                  </a:lnTo>
                  <a:lnTo>
                    <a:pt x="1403" y="6957"/>
                  </a:lnTo>
                  <a:lnTo>
                    <a:pt x="1915" y="7011"/>
                  </a:lnTo>
                  <a:lnTo>
                    <a:pt x="2481" y="7038"/>
                  </a:lnTo>
                  <a:lnTo>
                    <a:pt x="3048" y="7011"/>
                  </a:lnTo>
                  <a:lnTo>
                    <a:pt x="3452" y="6957"/>
                  </a:lnTo>
                  <a:lnTo>
                    <a:pt x="3830" y="6850"/>
                  </a:lnTo>
                  <a:lnTo>
                    <a:pt x="4018" y="5474"/>
                  </a:lnTo>
                  <a:lnTo>
                    <a:pt x="4153" y="3991"/>
                  </a:lnTo>
                  <a:lnTo>
                    <a:pt x="4261" y="2481"/>
                  </a:lnTo>
                  <a:lnTo>
                    <a:pt x="4315" y="1106"/>
                  </a:lnTo>
                  <a:lnTo>
                    <a:pt x="4369" y="162"/>
                  </a:lnTo>
                  <a:lnTo>
                    <a:pt x="4369" y="27"/>
                  </a:lnTo>
                  <a:lnTo>
                    <a:pt x="436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40"/>
            <p:cNvSpPr/>
            <p:nvPr/>
          </p:nvSpPr>
          <p:spPr>
            <a:xfrm flipH="1">
              <a:off x="5560750" y="4476618"/>
              <a:ext cx="32811" cy="112597"/>
            </a:xfrm>
            <a:custGeom>
              <a:avLst/>
              <a:gdLst/>
              <a:ahLst/>
              <a:cxnLst/>
              <a:rect l="l" t="t" r="r" b="b"/>
              <a:pathLst>
                <a:path w="621" h="2131" extrusionOk="0">
                  <a:moveTo>
                    <a:pt x="432" y="1"/>
                  </a:moveTo>
                  <a:lnTo>
                    <a:pt x="0" y="55"/>
                  </a:lnTo>
                  <a:lnTo>
                    <a:pt x="81" y="378"/>
                  </a:lnTo>
                  <a:lnTo>
                    <a:pt x="135" y="863"/>
                  </a:lnTo>
                  <a:lnTo>
                    <a:pt x="189" y="1457"/>
                  </a:lnTo>
                  <a:lnTo>
                    <a:pt x="189" y="1780"/>
                  </a:lnTo>
                  <a:lnTo>
                    <a:pt x="189" y="2131"/>
                  </a:lnTo>
                  <a:lnTo>
                    <a:pt x="351" y="2104"/>
                  </a:lnTo>
                  <a:lnTo>
                    <a:pt x="351" y="2050"/>
                  </a:lnTo>
                  <a:lnTo>
                    <a:pt x="351" y="1807"/>
                  </a:lnTo>
                  <a:lnTo>
                    <a:pt x="378" y="1565"/>
                  </a:lnTo>
                  <a:lnTo>
                    <a:pt x="459" y="1376"/>
                  </a:lnTo>
                  <a:lnTo>
                    <a:pt x="540" y="1268"/>
                  </a:lnTo>
                  <a:lnTo>
                    <a:pt x="620" y="1214"/>
                  </a:lnTo>
                  <a:lnTo>
                    <a:pt x="593" y="890"/>
                  </a:lnTo>
                  <a:lnTo>
                    <a:pt x="566" y="594"/>
                  </a:lnTo>
                  <a:lnTo>
                    <a:pt x="513" y="297"/>
                  </a:lnTo>
                  <a:lnTo>
                    <a:pt x="432" y="1"/>
                  </a:lnTo>
                  <a:close/>
                </a:path>
              </a:pathLst>
            </a:custGeom>
            <a:solidFill>
              <a:srgbClr val="E2A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9458;p40"/>
            <p:cNvSpPr/>
            <p:nvPr/>
          </p:nvSpPr>
          <p:spPr>
            <a:xfrm flipH="1">
              <a:off x="5499513" y="4469485"/>
              <a:ext cx="71274" cy="75558"/>
            </a:xfrm>
            <a:custGeom>
              <a:avLst/>
              <a:gdLst/>
              <a:ahLst/>
              <a:cxnLst/>
              <a:rect l="l" t="t" r="r" b="b"/>
              <a:pathLst>
                <a:path w="1349" h="1430" extrusionOk="0">
                  <a:moveTo>
                    <a:pt x="702" y="1"/>
                  </a:moveTo>
                  <a:lnTo>
                    <a:pt x="378" y="82"/>
                  </a:lnTo>
                  <a:lnTo>
                    <a:pt x="1" y="136"/>
                  </a:lnTo>
                  <a:lnTo>
                    <a:pt x="82" y="432"/>
                  </a:lnTo>
                  <a:lnTo>
                    <a:pt x="135" y="729"/>
                  </a:lnTo>
                  <a:lnTo>
                    <a:pt x="162" y="1025"/>
                  </a:lnTo>
                  <a:lnTo>
                    <a:pt x="189" y="1349"/>
                  </a:lnTo>
                  <a:lnTo>
                    <a:pt x="270" y="1268"/>
                  </a:lnTo>
                  <a:lnTo>
                    <a:pt x="351" y="1241"/>
                  </a:lnTo>
                  <a:lnTo>
                    <a:pt x="459" y="1214"/>
                  </a:lnTo>
                  <a:lnTo>
                    <a:pt x="702" y="1214"/>
                  </a:lnTo>
                  <a:lnTo>
                    <a:pt x="864" y="1241"/>
                  </a:lnTo>
                  <a:lnTo>
                    <a:pt x="1025" y="1295"/>
                  </a:lnTo>
                  <a:lnTo>
                    <a:pt x="1187" y="1349"/>
                  </a:lnTo>
                  <a:lnTo>
                    <a:pt x="1349" y="1430"/>
                  </a:lnTo>
                  <a:lnTo>
                    <a:pt x="1295" y="1214"/>
                  </a:lnTo>
                  <a:lnTo>
                    <a:pt x="1241" y="972"/>
                  </a:lnTo>
                  <a:lnTo>
                    <a:pt x="1160" y="756"/>
                  </a:lnTo>
                  <a:lnTo>
                    <a:pt x="1079" y="567"/>
                  </a:lnTo>
                  <a:lnTo>
                    <a:pt x="864" y="243"/>
                  </a:lnTo>
                  <a:lnTo>
                    <a:pt x="702" y="1"/>
                  </a:lnTo>
                  <a:close/>
                </a:path>
              </a:pathLst>
            </a:custGeom>
            <a:solidFill>
              <a:srgbClr val="FFCF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9459;p40"/>
            <p:cNvSpPr/>
            <p:nvPr/>
          </p:nvSpPr>
          <p:spPr>
            <a:xfrm flipH="1">
              <a:off x="5319976" y="4426740"/>
              <a:ext cx="102606" cy="367643"/>
            </a:xfrm>
            <a:custGeom>
              <a:avLst/>
              <a:gdLst/>
              <a:ahLst/>
              <a:cxnLst/>
              <a:rect l="l" t="t" r="r" b="b"/>
              <a:pathLst>
                <a:path w="1942" h="6958" extrusionOk="0">
                  <a:moveTo>
                    <a:pt x="0" y="1"/>
                  </a:moveTo>
                  <a:lnTo>
                    <a:pt x="54" y="28"/>
                  </a:lnTo>
                  <a:lnTo>
                    <a:pt x="108" y="109"/>
                  </a:lnTo>
                  <a:lnTo>
                    <a:pt x="216" y="324"/>
                  </a:lnTo>
                  <a:lnTo>
                    <a:pt x="351" y="675"/>
                  </a:lnTo>
                  <a:lnTo>
                    <a:pt x="512" y="1106"/>
                  </a:lnTo>
                  <a:lnTo>
                    <a:pt x="674" y="1646"/>
                  </a:lnTo>
                  <a:lnTo>
                    <a:pt x="836" y="2212"/>
                  </a:lnTo>
                  <a:lnTo>
                    <a:pt x="971" y="2859"/>
                  </a:lnTo>
                  <a:lnTo>
                    <a:pt x="1106" y="3479"/>
                  </a:lnTo>
                  <a:lnTo>
                    <a:pt x="1213" y="4073"/>
                  </a:lnTo>
                  <a:lnTo>
                    <a:pt x="1294" y="4639"/>
                  </a:lnTo>
                  <a:lnTo>
                    <a:pt x="1348" y="5205"/>
                  </a:lnTo>
                  <a:lnTo>
                    <a:pt x="1375" y="5690"/>
                  </a:lnTo>
                  <a:lnTo>
                    <a:pt x="1375" y="6122"/>
                  </a:lnTo>
                  <a:lnTo>
                    <a:pt x="1294" y="6499"/>
                  </a:lnTo>
                  <a:lnTo>
                    <a:pt x="1267" y="6634"/>
                  </a:lnTo>
                  <a:lnTo>
                    <a:pt x="1213" y="6769"/>
                  </a:lnTo>
                  <a:lnTo>
                    <a:pt x="1133" y="6877"/>
                  </a:lnTo>
                  <a:lnTo>
                    <a:pt x="1052" y="6958"/>
                  </a:lnTo>
                  <a:lnTo>
                    <a:pt x="1133" y="6931"/>
                  </a:lnTo>
                  <a:lnTo>
                    <a:pt x="1294" y="6904"/>
                  </a:lnTo>
                  <a:lnTo>
                    <a:pt x="1429" y="6877"/>
                  </a:lnTo>
                  <a:lnTo>
                    <a:pt x="1537" y="6796"/>
                  </a:lnTo>
                  <a:lnTo>
                    <a:pt x="1672" y="6688"/>
                  </a:lnTo>
                  <a:lnTo>
                    <a:pt x="1753" y="6580"/>
                  </a:lnTo>
                  <a:lnTo>
                    <a:pt x="1834" y="6472"/>
                  </a:lnTo>
                  <a:lnTo>
                    <a:pt x="1888" y="6338"/>
                  </a:lnTo>
                  <a:lnTo>
                    <a:pt x="1915" y="6176"/>
                  </a:lnTo>
                  <a:lnTo>
                    <a:pt x="1942" y="5690"/>
                  </a:lnTo>
                  <a:lnTo>
                    <a:pt x="1942" y="5070"/>
                  </a:lnTo>
                  <a:lnTo>
                    <a:pt x="1888" y="4369"/>
                  </a:lnTo>
                  <a:lnTo>
                    <a:pt x="1861" y="3992"/>
                  </a:lnTo>
                  <a:lnTo>
                    <a:pt x="1780" y="3587"/>
                  </a:lnTo>
                  <a:lnTo>
                    <a:pt x="1564" y="2616"/>
                  </a:lnTo>
                  <a:lnTo>
                    <a:pt x="1348" y="1781"/>
                  </a:lnTo>
                  <a:lnTo>
                    <a:pt x="1133" y="1079"/>
                  </a:lnTo>
                  <a:lnTo>
                    <a:pt x="944" y="513"/>
                  </a:lnTo>
                  <a:lnTo>
                    <a:pt x="890" y="378"/>
                  </a:lnTo>
                  <a:lnTo>
                    <a:pt x="782" y="270"/>
                  </a:lnTo>
                  <a:lnTo>
                    <a:pt x="674" y="163"/>
                  </a:lnTo>
                  <a:lnTo>
                    <a:pt x="566" y="82"/>
                  </a:lnTo>
                  <a:lnTo>
                    <a:pt x="431" y="28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40"/>
            <p:cNvSpPr/>
            <p:nvPr/>
          </p:nvSpPr>
          <p:spPr>
            <a:xfrm flipH="1">
              <a:off x="5349884" y="4426740"/>
              <a:ext cx="188145" cy="367643"/>
            </a:xfrm>
            <a:custGeom>
              <a:avLst/>
              <a:gdLst/>
              <a:ahLst/>
              <a:cxnLst/>
              <a:rect l="l" t="t" r="r" b="b"/>
              <a:pathLst>
                <a:path w="3561" h="6958" extrusionOk="0">
                  <a:moveTo>
                    <a:pt x="2050" y="1"/>
                  </a:moveTo>
                  <a:lnTo>
                    <a:pt x="1835" y="55"/>
                  </a:lnTo>
                  <a:lnTo>
                    <a:pt x="1295" y="217"/>
                  </a:lnTo>
                  <a:lnTo>
                    <a:pt x="648" y="459"/>
                  </a:lnTo>
                  <a:lnTo>
                    <a:pt x="1" y="702"/>
                  </a:lnTo>
                  <a:lnTo>
                    <a:pt x="82" y="810"/>
                  </a:lnTo>
                  <a:lnTo>
                    <a:pt x="244" y="1052"/>
                  </a:lnTo>
                  <a:lnTo>
                    <a:pt x="459" y="1376"/>
                  </a:lnTo>
                  <a:lnTo>
                    <a:pt x="540" y="1565"/>
                  </a:lnTo>
                  <a:lnTo>
                    <a:pt x="621" y="1781"/>
                  </a:lnTo>
                  <a:lnTo>
                    <a:pt x="675" y="2023"/>
                  </a:lnTo>
                  <a:lnTo>
                    <a:pt x="729" y="2239"/>
                  </a:lnTo>
                  <a:lnTo>
                    <a:pt x="756" y="2266"/>
                  </a:lnTo>
                  <a:lnTo>
                    <a:pt x="891" y="2158"/>
                  </a:lnTo>
                  <a:lnTo>
                    <a:pt x="1026" y="2077"/>
                  </a:lnTo>
                  <a:lnTo>
                    <a:pt x="1026" y="1996"/>
                  </a:lnTo>
                  <a:lnTo>
                    <a:pt x="1053" y="1942"/>
                  </a:lnTo>
                  <a:lnTo>
                    <a:pt x="1106" y="1915"/>
                  </a:lnTo>
                  <a:lnTo>
                    <a:pt x="1187" y="1915"/>
                  </a:lnTo>
                  <a:lnTo>
                    <a:pt x="1214" y="1942"/>
                  </a:lnTo>
                  <a:lnTo>
                    <a:pt x="1241" y="1996"/>
                  </a:lnTo>
                  <a:lnTo>
                    <a:pt x="1268" y="2050"/>
                  </a:lnTo>
                  <a:lnTo>
                    <a:pt x="1241" y="2077"/>
                  </a:lnTo>
                  <a:lnTo>
                    <a:pt x="1214" y="2131"/>
                  </a:lnTo>
                  <a:lnTo>
                    <a:pt x="1187" y="2158"/>
                  </a:lnTo>
                  <a:lnTo>
                    <a:pt x="1133" y="2158"/>
                  </a:lnTo>
                  <a:lnTo>
                    <a:pt x="1079" y="2131"/>
                  </a:lnTo>
                  <a:lnTo>
                    <a:pt x="891" y="2374"/>
                  </a:lnTo>
                  <a:lnTo>
                    <a:pt x="1053" y="2509"/>
                  </a:lnTo>
                  <a:lnTo>
                    <a:pt x="1214" y="2670"/>
                  </a:lnTo>
                  <a:lnTo>
                    <a:pt x="1376" y="2563"/>
                  </a:lnTo>
                  <a:lnTo>
                    <a:pt x="1376" y="2509"/>
                  </a:lnTo>
                  <a:lnTo>
                    <a:pt x="1430" y="2455"/>
                  </a:lnTo>
                  <a:lnTo>
                    <a:pt x="1457" y="2428"/>
                  </a:lnTo>
                  <a:lnTo>
                    <a:pt x="1511" y="2401"/>
                  </a:lnTo>
                  <a:lnTo>
                    <a:pt x="1538" y="2428"/>
                  </a:lnTo>
                  <a:lnTo>
                    <a:pt x="1592" y="2455"/>
                  </a:lnTo>
                  <a:lnTo>
                    <a:pt x="1619" y="2482"/>
                  </a:lnTo>
                  <a:lnTo>
                    <a:pt x="1619" y="2536"/>
                  </a:lnTo>
                  <a:lnTo>
                    <a:pt x="1619" y="2589"/>
                  </a:lnTo>
                  <a:lnTo>
                    <a:pt x="1592" y="2616"/>
                  </a:lnTo>
                  <a:lnTo>
                    <a:pt x="1538" y="2643"/>
                  </a:lnTo>
                  <a:lnTo>
                    <a:pt x="1457" y="2643"/>
                  </a:lnTo>
                  <a:lnTo>
                    <a:pt x="1430" y="2616"/>
                  </a:lnTo>
                  <a:lnTo>
                    <a:pt x="1295" y="2778"/>
                  </a:lnTo>
                  <a:lnTo>
                    <a:pt x="1592" y="3183"/>
                  </a:lnTo>
                  <a:lnTo>
                    <a:pt x="1808" y="3021"/>
                  </a:lnTo>
                  <a:lnTo>
                    <a:pt x="1808" y="2940"/>
                  </a:lnTo>
                  <a:lnTo>
                    <a:pt x="1861" y="2886"/>
                  </a:lnTo>
                  <a:lnTo>
                    <a:pt x="1888" y="2859"/>
                  </a:lnTo>
                  <a:lnTo>
                    <a:pt x="1969" y="2859"/>
                  </a:lnTo>
                  <a:lnTo>
                    <a:pt x="2023" y="2886"/>
                  </a:lnTo>
                  <a:lnTo>
                    <a:pt x="2050" y="2940"/>
                  </a:lnTo>
                  <a:lnTo>
                    <a:pt x="2050" y="2967"/>
                  </a:lnTo>
                  <a:lnTo>
                    <a:pt x="2050" y="3021"/>
                  </a:lnTo>
                  <a:lnTo>
                    <a:pt x="2023" y="3075"/>
                  </a:lnTo>
                  <a:lnTo>
                    <a:pt x="1942" y="3102"/>
                  </a:lnTo>
                  <a:lnTo>
                    <a:pt x="1861" y="3075"/>
                  </a:lnTo>
                  <a:lnTo>
                    <a:pt x="1700" y="3318"/>
                  </a:lnTo>
                  <a:lnTo>
                    <a:pt x="1915" y="3722"/>
                  </a:lnTo>
                  <a:lnTo>
                    <a:pt x="2050" y="3614"/>
                  </a:lnTo>
                  <a:lnTo>
                    <a:pt x="2185" y="3533"/>
                  </a:lnTo>
                  <a:lnTo>
                    <a:pt x="2212" y="3479"/>
                  </a:lnTo>
                  <a:lnTo>
                    <a:pt x="2239" y="3425"/>
                  </a:lnTo>
                  <a:lnTo>
                    <a:pt x="2266" y="3398"/>
                  </a:lnTo>
                  <a:lnTo>
                    <a:pt x="2320" y="3398"/>
                  </a:lnTo>
                  <a:lnTo>
                    <a:pt x="2347" y="3425"/>
                  </a:lnTo>
                  <a:lnTo>
                    <a:pt x="2401" y="3452"/>
                  </a:lnTo>
                  <a:lnTo>
                    <a:pt x="2428" y="3479"/>
                  </a:lnTo>
                  <a:lnTo>
                    <a:pt x="2428" y="3533"/>
                  </a:lnTo>
                  <a:lnTo>
                    <a:pt x="2428" y="3560"/>
                  </a:lnTo>
                  <a:lnTo>
                    <a:pt x="2401" y="3614"/>
                  </a:lnTo>
                  <a:lnTo>
                    <a:pt x="2347" y="3641"/>
                  </a:lnTo>
                  <a:lnTo>
                    <a:pt x="2266" y="3641"/>
                  </a:lnTo>
                  <a:lnTo>
                    <a:pt x="2239" y="3614"/>
                  </a:lnTo>
                  <a:lnTo>
                    <a:pt x="2050" y="3830"/>
                  </a:lnTo>
                  <a:lnTo>
                    <a:pt x="2023" y="3911"/>
                  </a:lnTo>
                  <a:lnTo>
                    <a:pt x="2077" y="4019"/>
                  </a:lnTo>
                  <a:lnTo>
                    <a:pt x="2158" y="4207"/>
                  </a:lnTo>
                  <a:lnTo>
                    <a:pt x="2212" y="4369"/>
                  </a:lnTo>
                  <a:lnTo>
                    <a:pt x="2239" y="4558"/>
                  </a:lnTo>
                  <a:lnTo>
                    <a:pt x="2239" y="4747"/>
                  </a:lnTo>
                  <a:lnTo>
                    <a:pt x="2212" y="4908"/>
                  </a:lnTo>
                  <a:lnTo>
                    <a:pt x="2158" y="5097"/>
                  </a:lnTo>
                  <a:lnTo>
                    <a:pt x="2104" y="5259"/>
                  </a:lnTo>
                  <a:lnTo>
                    <a:pt x="2023" y="5448"/>
                  </a:lnTo>
                  <a:lnTo>
                    <a:pt x="1808" y="5771"/>
                  </a:lnTo>
                  <a:lnTo>
                    <a:pt x="1754" y="5610"/>
                  </a:lnTo>
                  <a:lnTo>
                    <a:pt x="1592" y="5205"/>
                  </a:lnTo>
                  <a:lnTo>
                    <a:pt x="1781" y="5717"/>
                  </a:lnTo>
                  <a:lnTo>
                    <a:pt x="1861" y="5933"/>
                  </a:lnTo>
                  <a:lnTo>
                    <a:pt x="1969" y="6095"/>
                  </a:lnTo>
                  <a:lnTo>
                    <a:pt x="2077" y="6257"/>
                  </a:lnTo>
                  <a:lnTo>
                    <a:pt x="2185" y="6419"/>
                  </a:lnTo>
                  <a:lnTo>
                    <a:pt x="2293" y="6526"/>
                  </a:lnTo>
                  <a:lnTo>
                    <a:pt x="2428" y="6634"/>
                  </a:lnTo>
                  <a:lnTo>
                    <a:pt x="2670" y="6769"/>
                  </a:lnTo>
                  <a:lnTo>
                    <a:pt x="2886" y="6877"/>
                  </a:lnTo>
                  <a:lnTo>
                    <a:pt x="3075" y="6931"/>
                  </a:lnTo>
                  <a:lnTo>
                    <a:pt x="3237" y="6958"/>
                  </a:lnTo>
                  <a:lnTo>
                    <a:pt x="3318" y="6877"/>
                  </a:lnTo>
                  <a:lnTo>
                    <a:pt x="3398" y="6769"/>
                  </a:lnTo>
                  <a:lnTo>
                    <a:pt x="3452" y="6634"/>
                  </a:lnTo>
                  <a:lnTo>
                    <a:pt x="3479" y="6499"/>
                  </a:lnTo>
                  <a:lnTo>
                    <a:pt x="3533" y="6122"/>
                  </a:lnTo>
                  <a:lnTo>
                    <a:pt x="3560" y="5690"/>
                  </a:lnTo>
                  <a:lnTo>
                    <a:pt x="3533" y="5205"/>
                  </a:lnTo>
                  <a:lnTo>
                    <a:pt x="3479" y="4639"/>
                  </a:lnTo>
                  <a:lnTo>
                    <a:pt x="3398" y="4073"/>
                  </a:lnTo>
                  <a:lnTo>
                    <a:pt x="3291" y="3479"/>
                  </a:lnTo>
                  <a:lnTo>
                    <a:pt x="3156" y="2859"/>
                  </a:lnTo>
                  <a:lnTo>
                    <a:pt x="3021" y="2212"/>
                  </a:lnTo>
                  <a:lnTo>
                    <a:pt x="2859" y="1646"/>
                  </a:lnTo>
                  <a:lnTo>
                    <a:pt x="2697" y="1106"/>
                  </a:lnTo>
                  <a:lnTo>
                    <a:pt x="2536" y="675"/>
                  </a:lnTo>
                  <a:lnTo>
                    <a:pt x="2401" y="324"/>
                  </a:lnTo>
                  <a:lnTo>
                    <a:pt x="2293" y="109"/>
                  </a:lnTo>
                  <a:lnTo>
                    <a:pt x="2239" y="28"/>
                  </a:lnTo>
                  <a:lnTo>
                    <a:pt x="218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40"/>
            <p:cNvSpPr/>
            <p:nvPr/>
          </p:nvSpPr>
          <p:spPr>
            <a:xfrm flipH="1">
              <a:off x="5419730" y="4633331"/>
              <a:ext cx="39943" cy="98383"/>
            </a:xfrm>
            <a:custGeom>
              <a:avLst/>
              <a:gdLst/>
              <a:ahLst/>
              <a:cxnLst/>
              <a:rect l="l" t="t" r="r" b="b"/>
              <a:pathLst>
                <a:path w="756" h="1862" extrusionOk="0">
                  <a:moveTo>
                    <a:pt x="540" y="1"/>
                  </a:moveTo>
                  <a:lnTo>
                    <a:pt x="352" y="324"/>
                  </a:lnTo>
                  <a:lnTo>
                    <a:pt x="163" y="729"/>
                  </a:lnTo>
                  <a:lnTo>
                    <a:pt x="1" y="1106"/>
                  </a:lnTo>
                  <a:lnTo>
                    <a:pt x="109" y="1295"/>
                  </a:lnTo>
                  <a:lnTo>
                    <a:pt x="271" y="1700"/>
                  </a:lnTo>
                  <a:lnTo>
                    <a:pt x="325" y="1861"/>
                  </a:lnTo>
                  <a:lnTo>
                    <a:pt x="540" y="1538"/>
                  </a:lnTo>
                  <a:lnTo>
                    <a:pt x="621" y="1349"/>
                  </a:lnTo>
                  <a:lnTo>
                    <a:pt x="675" y="1187"/>
                  </a:lnTo>
                  <a:lnTo>
                    <a:pt x="729" y="998"/>
                  </a:lnTo>
                  <a:lnTo>
                    <a:pt x="756" y="837"/>
                  </a:lnTo>
                  <a:lnTo>
                    <a:pt x="756" y="648"/>
                  </a:lnTo>
                  <a:lnTo>
                    <a:pt x="729" y="459"/>
                  </a:lnTo>
                  <a:lnTo>
                    <a:pt x="675" y="297"/>
                  </a:lnTo>
                  <a:lnTo>
                    <a:pt x="594" y="109"/>
                  </a:lnTo>
                  <a:lnTo>
                    <a:pt x="54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40"/>
            <p:cNvSpPr/>
            <p:nvPr/>
          </p:nvSpPr>
          <p:spPr>
            <a:xfrm flipH="1">
              <a:off x="5453915" y="4573520"/>
              <a:ext cx="42796" cy="81264"/>
            </a:xfrm>
            <a:custGeom>
              <a:avLst/>
              <a:gdLst/>
              <a:ahLst/>
              <a:cxnLst/>
              <a:rect l="l" t="t" r="r" b="b"/>
              <a:pathLst>
                <a:path w="810" h="1538" extrusionOk="0">
                  <a:moveTo>
                    <a:pt x="513" y="0"/>
                  </a:moveTo>
                  <a:lnTo>
                    <a:pt x="432" y="108"/>
                  </a:lnTo>
                  <a:lnTo>
                    <a:pt x="324" y="297"/>
                  </a:lnTo>
                  <a:lnTo>
                    <a:pt x="217" y="513"/>
                  </a:lnTo>
                  <a:lnTo>
                    <a:pt x="55" y="917"/>
                  </a:lnTo>
                  <a:lnTo>
                    <a:pt x="1" y="1106"/>
                  </a:lnTo>
                  <a:lnTo>
                    <a:pt x="297" y="1537"/>
                  </a:lnTo>
                  <a:lnTo>
                    <a:pt x="324" y="1295"/>
                  </a:lnTo>
                  <a:lnTo>
                    <a:pt x="378" y="1052"/>
                  </a:lnTo>
                  <a:lnTo>
                    <a:pt x="486" y="836"/>
                  </a:lnTo>
                  <a:lnTo>
                    <a:pt x="621" y="620"/>
                  </a:lnTo>
                  <a:lnTo>
                    <a:pt x="783" y="432"/>
                  </a:lnTo>
                  <a:lnTo>
                    <a:pt x="810" y="405"/>
                  </a:lnTo>
                  <a:lnTo>
                    <a:pt x="5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40"/>
            <p:cNvSpPr/>
            <p:nvPr/>
          </p:nvSpPr>
          <p:spPr>
            <a:xfrm flipH="1">
              <a:off x="5436796" y="4601999"/>
              <a:ext cx="39943" cy="86971"/>
            </a:xfrm>
            <a:custGeom>
              <a:avLst/>
              <a:gdLst/>
              <a:ahLst/>
              <a:cxnLst/>
              <a:rect l="l" t="t" r="r" b="b"/>
              <a:pathLst>
                <a:path w="756" h="1646" extrusionOk="0">
                  <a:moveTo>
                    <a:pt x="540" y="1"/>
                  </a:moveTo>
                  <a:lnTo>
                    <a:pt x="297" y="405"/>
                  </a:lnTo>
                  <a:lnTo>
                    <a:pt x="108" y="810"/>
                  </a:lnTo>
                  <a:lnTo>
                    <a:pt x="0" y="1106"/>
                  </a:lnTo>
                  <a:lnTo>
                    <a:pt x="297" y="1645"/>
                  </a:lnTo>
                  <a:lnTo>
                    <a:pt x="297" y="1457"/>
                  </a:lnTo>
                  <a:lnTo>
                    <a:pt x="297" y="1268"/>
                  </a:lnTo>
                  <a:lnTo>
                    <a:pt x="378" y="1025"/>
                  </a:lnTo>
                  <a:lnTo>
                    <a:pt x="459" y="810"/>
                  </a:lnTo>
                  <a:lnTo>
                    <a:pt x="594" y="594"/>
                  </a:lnTo>
                  <a:lnTo>
                    <a:pt x="755" y="405"/>
                  </a:lnTo>
                  <a:lnTo>
                    <a:pt x="54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40"/>
            <p:cNvSpPr/>
            <p:nvPr/>
          </p:nvSpPr>
          <p:spPr>
            <a:xfrm flipH="1">
              <a:off x="5498087" y="4533628"/>
              <a:ext cx="76981" cy="76984"/>
            </a:xfrm>
            <a:custGeom>
              <a:avLst/>
              <a:gdLst/>
              <a:ahLst/>
              <a:cxnLst/>
              <a:rect l="l" t="t" r="r" b="b"/>
              <a:pathLst>
                <a:path w="1457" h="1457" extrusionOk="0">
                  <a:moveTo>
                    <a:pt x="540" y="0"/>
                  </a:moveTo>
                  <a:lnTo>
                    <a:pt x="432" y="27"/>
                  </a:lnTo>
                  <a:lnTo>
                    <a:pt x="351" y="54"/>
                  </a:lnTo>
                  <a:lnTo>
                    <a:pt x="270" y="135"/>
                  </a:lnTo>
                  <a:lnTo>
                    <a:pt x="190" y="189"/>
                  </a:lnTo>
                  <a:lnTo>
                    <a:pt x="109" y="297"/>
                  </a:lnTo>
                  <a:lnTo>
                    <a:pt x="28" y="486"/>
                  </a:lnTo>
                  <a:lnTo>
                    <a:pt x="1" y="728"/>
                  </a:lnTo>
                  <a:lnTo>
                    <a:pt x="1" y="971"/>
                  </a:lnTo>
                  <a:lnTo>
                    <a:pt x="1" y="1025"/>
                  </a:lnTo>
                  <a:lnTo>
                    <a:pt x="55" y="1160"/>
                  </a:lnTo>
                  <a:lnTo>
                    <a:pt x="163" y="1268"/>
                  </a:lnTo>
                  <a:lnTo>
                    <a:pt x="270" y="1348"/>
                  </a:lnTo>
                  <a:lnTo>
                    <a:pt x="432" y="1375"/>
                  </a:lnTo>
                  <a:lnTo>
                    <a:pt x="756" y="1429"/>
                  </a:lnTo>
                  <a:lnTo>
                    <a:pt x="998" y="1456"/>
                  </a:lnTo>
                  <a:lnTo>
                    <a:pt x="1025" y="1133"/>
                  </a:lnTo>
                  <a:lnTo>
                    <a:pt x="1079" y="890"/>
                  </a:lnTo>
                  <a:lnTo>
                    <a:pt x="1160" y="674"/>
                  </a:lnTo>
                  <a:lnTo>
                    <a:pt x="1295" y="432"/>
                  </a:lnTo>
                  <a:lnTo>
                    <a:pt x="1457" y="243"/>
                  </a:lnTo>
                  <a:lnTo>
                    <a:pt x="1430" y="216"/>
                  </a:lnTo>
                  <a:lnTo>
                    <a:pt x="1268" y="135"/>
                  </a:lnTo>
                  <a:lnTo>
                    <a:pt x="1106" y="81"/>
                  </a:lnTo>
                  <a:lnTo>
                    <a:pt x="945" y="27"/>
                  </a:lnTo>
                  <a:lnTo>
                    <a:pt x="78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40"/>
            <p:cNvSpPr/>
            <p:nvPr/>
          </p:nvSpPr>
          <p:spPr>
            <a:xfrm flipH="1">
              <a:off x="5473834" y="4552121"/>
              <a:ext cx="44223" cy="72704"/>
            </a:xfrm>
            <a:custGeom>
              <a:avLst/>
              <a:gdLst/>
              <a:ahLst/>
              <a:cxnLst/>
              <a:rect l="l" t="t" r="r" b="b"/>
              <a:pathLst>
                <a:path w="837" h="1376" extrusionOk="0">
                  <a:moveTo>
                    <a:pt x="513" y="1"/>
                  </a:moveTo>
                  <a:lnTo>
                    <a:pt x="405" y="190"/>
                  </a:lnTo>
                  <a:lnTo>
                    <a:pt x="297" y="405"/>
                  </a:lnTo>
                  <a:lnTo>
                    <a:pt x="135" y="837"/>
                  </a:lnTo>
                  <a:lnTo>
                    <a:pt x="0" y="1133"/>
                  </a:lnTo>
                  <a:lnTo>
                    <a:pt x="27" y="1133"/>
                  </a:lnTo>
                  <a:lnTo>
                    <a:pt x="270" y="1376"/>
                  </a:lnTo>
                  <a:lnTo>
                    <a:pt x="297" y="1295"/>
                  </a:lnTo>
                  <a:lnTo>
                    <a:pt x="351" y="1052"/>
                  </a:lnTo>
                  <a:lnTo>
                    <a:pt x="432" y="810"/>
                  </a:lnTo>
                  <a:lnTo>
                    <a:pt x="540" y="594"/>
                  </a:lnTo>
                  <a:lnTo>
                    <a:pt x="701" y="405"/>
                  </a:lnTo>
                  <a:lnTo>
                    <a:pt x="836" y="297"/>
                  </a:lnTo>
                  <a:lnTo>
                    <a:pt x="675" y="136"/>
                  </a:lnTo>
                  <a:lnTo>
                    <a:pt x="5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40"/>
            <p:cNvSpPr/>
            <p:nvPr/>
          </p:nvSpPr>
          <p:spPr>
            <a:xfrm flipH="1">
              <a:off x="5470980" y="4527922"/>
              <a:ext cx="12892" cy="12892"/>
            </a:xfrm>
            <a:custGeom>
              <a:avLst/>
              <a:gdLst/>
              <a:ahLst/>
              <a:cxnLst/>
              <a:rect l="l" t="t" r="r" b="b"/>
              <a:pathLst>
                <a:path w="244" h="244" extrusionOk="0">
                  <a:moveTo>
                    <a:pt x="81" y="0"/>
                  </a:moveTo>
                  <a:lnTo>
                    <a:pt x="28" y="27"/>
                  </a:lnTo>
                  <a:lnTo>
                    <a:pt x="1" y="81"/>
                  </a:lnTo>
                  <a:lnTo>
                    <a:pt x="1" y="162"/>
                  </a:lnTo>
                  <a:lnTo>
                    <a:pt x="135" y="108"/>
                  </a:lnTo>
                  <a:lnTo>
                    <a:pt x="54" y="216"/>
                  </a:lnTo>
                  <a:lnTo>
                    <a:pt x="108" y="243"/>
                  </a:lnTo>
                  <a:lnTo>
                    <a:pt x="162" y="243"/>
                  </a:lnTo>
                  <a:lnTo>
                    <a:pt x="189" y="216"/>
                  </a:lnTo>
                  <a:lnTo>
                    <a:pt x="216" y="162"/>
                  </a:lnTo>
                  <a:lnTo>
                    <a:pt x="243" y="135"/>
                  </a:lnTo>
                  <a:lnTo>
                    <a:pt x="216" y="81"/>
                  </a:lnTo>
                  <a:lnTo>
                    <a:pt x="189" y="27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40"/>
            <p:cNvSpPr/>
            <p:nvPr/>
          </p:nvSpPr>
          <p:spPr>
            <a:xfrm flipH="1">
              <a:off x="5409743" y="4606278"/>
              <a:ext cx="12839" cy="12892"/>
            </a:xfrm>
            <a:custGeom>
              <a:avLst/>
              <a:gdLst/>
              <a:ahLst/>
              <a:cxnLst/>
              <a:rect l="l" t="t" r="r" b="b"/>
              <a:pathLst>
                <a:path w="243" h="244" extrusionOk="0">
                  <a:moveTo>
                    <a:pt x="81" y="0"/>
                  </a:moveTo>
                  <a:lnTo>
                    <a:pt x="54" y="27"/>
                  </a:lnTo>
                  <a:lnTo>
                    <a:pt x="27" y="81"/>
                  </a:lnTo>
                  <a:lnTo>
                    <a:pt x="0" y="135"/>
                  </a:lnTo>
                  <a:lnTo>
                    <a:pt x="135" y="54"/>
                  </a:lnTo>
                  <a:lnTo>
                    <a:pt x="135" y="54"/>
                  </a:lnTo>
                  <a:lnTo>
                    <a:pt x="27" y="216"/>
                  </a:lnTo>
                  <a:lnTo>
                    <a:pt x="81" y="243"/>
                  </a:lnTo>
                  <a:lnTo>
                    <a:pt x="162" y="243"/>
                  </a:lnTo>
                  <a:lnTo>
                    <a:pt x="216" y="216"/>
                  </a:lnTo>
                  <a:lnTo>
                    <a:pt x="243" y="162"/>
                  </a:lnTo>
                  <a:lnTo>
                    <a:pt x="243" y="135"/>
                  </a:lnTo>
                  <a:lnTo>
                    <a:pt x="243" y="81"/>
                  </a:lnTo>
                  <a:lnTo>
                    <a:pt x="216" y="54"/>
                  </a:lnTo>
                  <a:lnTo>
                    <a:pt x="162" y="27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40"/>
            <p:cNvSpPr/>
            <p:nvPr/>
          </p:nvSpPr>
          <p:spPr>
            <a:xfrm flipH="1">
              <a:off x="5429662" y="4577800"/>
              <a:ext cx="12892" cy="12840"/>
            </a:xfrm>
            <a:custGeom>
              <a:avLst/>
              <a:gdLst/>
              <a:ahLst/>
              <a:cxnLst/>
              <a:rect l="l" t="t" r="r" b="b"/>
              <a:pathLst>
                <a:path w="244" h="243" extrusionOk="0">
                  <a:moveTo>
                    <a:pt x="81" y="0"/>
                  </a:moveTo>
                  <a:lnTo>
                    <a:pt x="54" y="27"/>
                  </a:lnTo>
                  <a:lnTo>
                    <a:pt x="1" y="81"/>
                  </a:lnTo>
                  <a:lnTo>
                    <a:pt x="1" y="162"/>
                  </a:lnTo>
                  <a:lnTo>
                    <a:pt x="162" y="108"/>
                  </a:lnTo>
                  <a:lnTo>
                    <a:pt x="162" y="108"/>
                  </a:lnTo>
                  <a:lnTo>
                    <a:pt x="54" y="216"/>
                  </a:lnTo>
                  <a:lnTo>
                    <a:pt x="135" y="243"/>
                  </a:lnTo>
                  <a:lnTo>
                    <a:pt x="216" y="216"/>
                  </a:lnTo>
                  <a:lnTo>
                    <a:pt x="243" y="162"/>
                  </a:lnTo>
                  <a:lnTo>
                    <a:pt x="243" y="108"/>
                  </a:lnTo>
                  <a:lnTo>
                    <a:pt x="243" y="81"/>
                  </a:lnTo>
                  <a:lnTo>
                    <a:pt x="216" y="27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40"/>
            <p:cNvSpPr/>
            <p:nvPr/>
          </p:nvSpPr>
          <p:spPr>
            <a:xfrm flipH="1">
              <a:off x="5452488" y="4553548"/>
              <a:ext cx="12839" cy="12892"/>
            </a:xfrm>
            <a:custGeom>
              <a:avLst/>
              <a:gdLst/>
              <a:ahLst/>
              <a:cxnLst/>
              <a:rect l="l" t="t" r="r" b="b"/>
              <a:pathLst>
                <a:path w="243" h="244" extrusionOk="0">
                  <a:moveTo>
                    <a:pt x="135" y="1"/>
                  </a:moveTo>
                  <a:lnTo>
                    <a:pt x="81" y="28"/>
                  </a:lnTo>
                  <a:lnTo>
                    <a:pt x="54" y="55"/>
                  </a:lnTo>
                  <a:lnTo>
                    <a:pt x="0" y="109"/>
                  </a:lnTo>
                  <a:lnTo>
                    <a:pt x="0" y="163"/>
                  </a:lnTo>
                  <a:lnTo>
                    <a:pt x="135" y="136"/>
                  </a:lnTo>
                  <a:lnTo>
                    <a:pt x="135" y="136"/>
                  </a:lnTo>
                  <a:lnTo>
                    <a:pt x="54" y="216"/>
                  </a:lnTo>
                  <a:lnTo>
                    <a:pt x="81" y="243"/>
                  </a:lnTo>
                  <a:lnTo>
                    <a:pt x="162" y="243"/>
                  </a:lnTo>
                  <a:lnTo>
                    <a:pt x="216" y="216"/>
                  </a:lnTo>
                  <a:lnTo>
                    <a:pt x="243" y="189"/>
                  </a:lnTo>
                  <a:lnTo>
                    <a:pt x="243" y="136"/>
                  </a:lnTo>
                  <a:lnTo>
                    <a:pt x="243" y="82"/>
                  </a:lnTo>
                  <a:lnTo>
                    <a:pt x="216" y="55"/>
                  </a:lnTo>
                  <a:lnTo>
                    <a:pt x="162" y="28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40"/>
            <p:cNvSpPr/>
            <p:nvPr/>
          </p:nvSpPr>
          <p:spPr>
            <a:xfrm flipH="1">
              <a:off x="5458195" y="4560681"/>
              <a:ext cx="45597" cy="85544"/>
            </a:xfrm>
            <a:custGeom>
              <a:avLst/>
              <a:gdLst/>
              <a:ahLst/>
              <a:cxnLst/>
              <a:rect l="l" t="t" r="r" b="b"/>
              <a:pathLst>
                <a:path w="863" h="1619" extrusionOk="0">
                  <a:moveTo>
                    <a:pt x="863" y="1"/>
                  </a:moveTo>
                  <a:lnTo>
                    <a:pt x="728" y="28"/>
                  </a:lnTo>
                  <a:lnTo>
                    <a:pt x="566" y="135"/>
                  </a:lnTo>
                  <a:lnTo>
                    <a:pt x="431" y="243"/>
                  </a:lnTo>
                  <a:lnTo>
                    <a:pt x="270" y="432"/>
                  </a:lnTo>
                  <a:lnTo>
                    <a:pt x="162" y="648"/>
                  </a:lnTo>
                  <a:lnTo>
                    <a:pt x="81" y="890"/>
                  </a:lnTo>
                  <a:lnTo>
                    <a:pt x="27" y="1133"/>
                  </a:lnTo>
                  <a:lnTo>
                    <a:pt x="0" y="1214"/>
                  </a:lnTo>
                  <a:lnTo>
                    <a:pt x="27" y="1430"/>
                  </a:lnTo>
                  <a:lnTo>
                    <a:pt x="27" y="1538"/>
                  </a:lnTo>
                  <a:lnTo>
                    <a:pt x="81" y="1618"/>
                  </a:lnTo>
                  <a:lnTo>
                    <a:pt x="135" y="1349"/>
                  </a:lnTo>
                  <a:lnTo>
                    <a:pt x="189" y="1160"/>
                  </a:lnTo>
                  <a:lnTo>
                    <a:pt x="351" y="756"/>
                  </a:lnTo>
                  <a:lnTo>
                    <a:pt x="458" y="540"/>
                  </a:lnTo>
                  <a:lnTo>
                    <a:pt x="566" y="351"/>
                  </a:lnTo>
                  <a:lnTo>
                    <a:pt x="647" y="243"/>
                  </a:lnTo>
                  <a:lnTo>
                    <a:pt x="782" y="81"/>
                  </a:lnTo>
                  <a:lnTo>
                    <a:pt x="86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40"/>
            <p:cNvSpPr/>
            <p:nvPr/>
          </p:nvSpPr>
          <p:spPr>
            <a:xfrm flipH="1">
              <a:off x="5433943" y="4583506"/>
              <a:ext cx="47076" cy="84064"/>
            </a:xfrm>
            <a:custGeom>
              <a:avLst/>
              <a:gdLst/>
              <a:ahLst/>
              <a:cxnLst/>
              <a:rect l="l" t="t" r="r" b="b"/>
              <a:pathLst>
                <a:path w="891" h="1591" extrusionOk="0">
                  <a:moveTo>
                    <a:pt x="890" y="0"/>
                  </a:moveTo>
                  <a:lnTo>
                    <a:pt x="729" y="54"/>
                  </a:lnTo>
                  <a:lnTo>
                    <a:pt x="513" y="216"/>
                  </a:lnTo>
                  <a:lnTo>
                    <a:pt x="486" y="243"/>
                  </a:lnTo>
                  <a:lnTo>
                    <a:pt x="324" y="431"/>
                  </a:lnTo>
                  <a:lnTo>
                    <a:pt x="189" y="647"/>
                  </a:lnTo>
                  <a:lnTo>
                    <a:pt x="81" y="863"/>
                  </a:lnTo>
                  <a:lnTo>
                    <a:pt x="27" y="1106"/>
                  </a:lnTo>
                  <a:lnTo>
                    <a:pt x="0" y="1348"/>
                  </a:lnTo>
                  <a:lnTo>
                    <a:pt x="0" y="1456"/>
                  </a:lnTo>
                  <a:lnTo>
                    <a:pt x="27" y="1591"/>
                  </a:lnTo>
                  <a:lnTo>
                    <a:pt x="81" y="1456"/>
                  </a:lnTo>
                  <a:lnTo>
                    <a:pt x="189" y="1160"/>
                  </a:lnTo>
                  <a:lnTo>
                    <a:pt x="378" y="755"/>
                  </a:lnTo>
                  <a:lnTo>
                    <a:pt x="594" y="378"/>
                  </a:lnTo>
                  <a:lnTo>
                    <a:pt x="782" y="108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2" name="Google Shape;9472;p40"/>
            <p:cNvSpPr/>
            <p:nvPr/>
          </p:nvSpPr>
          <p:spPr>
            <a:xfrm flipH="1">
              <a:off x="5415450" y="4609132"/>
              <a:ext cx="45649" cy="85544"/>
            </a:xfrm>
            <a:custGeom>
              <a:avLst/>
              <a:gdLst/>
              <a:ahLst/>
              <a:cxnLst/>
              <a:rect l="l" t="t" r="r" b="b"/>
              <a:pathLst>
                <a:path w="864" h="1619" extrusionOk="0">
                  <a:moveTo>
                    <a:pt x="864" y="0"/>
                  </a:moveTo>
                  <a:lnTo>
                    <a:pt x="729" y="81"/>
                  </a:lnTo>
                  <a:lnTo>
                    <a:pt x="594" y="162"/>
                  </a:lnTo>
                  <a:lnTo>
                    <a:pt x="459" y="270"/>
                  </a:lnTo>
                  <a:lnTo>
                    <a:pt x="298" y="459"/>
                  </a:lnTo>
                  <a:lnTo>
                    <a:pt x="163" y="675"/>
                  </a:lnTo>
                  <a:lnTo>
                    <a:pt x="82" y="890"/>
                  </a:lnTo>
                  <a:lnTo>
                    <a:pt x="1" y="1133"/>
                  </a:lnTo>
                  <a:lnTo>
                    <a:pt x="1" y="1322"/>
                  </a:lnTo>
                  <a:lnTo>
                    <a:pt x="1" y="1510"/>
                  </a:lnTo>
                  <a:lnTo>
                    <a:pt x="28" y="1618"/>
                  </a:lnTo>
                  <a:lnTo>
                    <a:pt x="28" y="1564"/>
                  </a:lnTo>
                  <a:lnTo>
                    <a:pt x="190" y="1187"/>
                  </a:lnTo>
                  <a:lnTo>
                    <a:pt x="379" y="782"/>
                  </a:lnTo>
                  <a:lnTo>
                    <a:pt x="567" y="459"/>
                  </a:lnTo>
                  <a:lnTo>
                    <a:pt x="594" y="378"/>
                  </a:lnTo>
                  <a:lnTo>
                    <a:pt x="756" y="162"/>
                  </a:lnTo>
                  <a:lnTo>
                    <a:pt x="8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9473;p40"/>
            <p:cNvSpPr/>
            <p:nvPr/>
          </p:nvSpPr>
          <p:spPr>
            <a:xfrm flipH="1">
              <a:off x="5476687" y="4533628"/>
              <a:ext cx="45649" cy="85544"/>
            </a:xfrm>
            <a:custGeom>
              <a:avLst/>
              <a:gdLst/>
              <a:ahLst/>
              <a:cxnLst/>
              <a:rect l="l" t="t" r="r" b="b"/>
              <a:pathLst>
                <a:path w="864" h="1619" extrusionOk="0">
                  <a:moveTo>
                    <a:pt x="863" y="0"/>
                  </a:moveTo>
                  <a:lnTo>
                    <a:pt x="729" y="54"/>
                  </a:lnTo>
                  <a:lnTo>
                    <a:pt x="594" y="135"/>
                  </a:lnTo>
                  <a:lnTo>
                    <a:pt x="459" y="243"/>
                  </a:lnTo>
                  <a:lnTo>
                    <a:pt x="297" y="432"/>
                  </a:lnTo>
                  <a:lnTo>
                    <a:pt x="162" y="674"/>
                  </a:lnTo>
                  <a:lnTo>
                    <a:pt x="81" y="890"/>
                  </a:lnTo>
                  <a:lnTo>
                    <a:pt x="27" y="1133"/>
                  </a:lnTo>
                  <a:lnTo>
                    <a:pt x="0" y="1456"/>
                  </a:lnTo>
                  <a:lnTo>
                    <a:pt x="27" y="1618"/>
                  </a:lnTo>
                  <a:lnTo>
                    <a:pt x="81" y="1483"/>
                  </a:lnTo>
                  <a:lnTo>
                    <a:pt x="216" y="1187"/>
                  </a:lnTo>
                  <a:lnTo>
                    <a:pt x="378" y="755"/>
                  </a:lnTo>
                  <a:lnTo>
                    <a:pt x="486" y="540"/>
                  </a:lnTo>
                  <a:lnTo>
                    <a:pt x="594" y="351"/>
                  </a:lnTo>
                  <a:lnTo>
                    <a:pt x="782" y="108"/>
                  </a:lnTo>
                  <a:lnTo>
                    <a:pt x="86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40"/>
            <p:cNvSpPr/>
            <p:nvPr/>
          </p:nvSpPr>
          <p:spPr>
            <a:xfrm flipH="1">
              <a:off x="6285936" y="3868259"/>
              <a:ext cx="380465" cy="481614"/>
            </a:xfrm>
            <a:custGeom>
              <a:avLst/>
              <a:gdLst/>
              <a:ahLst/>
              <a:cxnLst/>
              <a:rect l="l" t="t" r="r" b="b"/>
              <a:pathLst>
                <a:path w="7201" h="9115" extrusionOk="0">
                  <a:moveTo>
                    <a:pt x="5097" y="5124"/>
                  </a:moveTo>
                  <a:lnTo>
                    <a:pt x="6337" y="5367"/>
                  </a:lnTo>
                  <a:lnTo>
                    <a:pt x="7200" y="5528"/>
                  </a:lnTo>
                  <a:lnTo>
                    <a:pt x="5097" y="5124"/>
                  </a:lnTo>
                  <a:close/>
                  <a:moveTo>
                    <a:pt x="3803" y="1"/>
                  </a:moveTo>
                  <a:lnTo>
                    <a:pt x="2508" y="243"/>
                  </a:lnTo>
                  <a:lnTo>
                    <a:pt x="1376" y="216"/>
                  </a:lnTo>
                  <a:lnTo>
                    <a:pt x="1160" y="216"/>
                  </a:lnTo>
                  <a:lnTo>
                    <a:pt x="1052" y="243"/>
                  </a:lnTo>
                  <a:lnTo>
                    <a:pt x="917" y="270"/>
                  </a:lnTo>
                  <a:lnTo>
                    <a:pt x="729" y="378"/>
                  </a:lnTo>
                  <a:lnTo>
                    <a:pt x="540" y="540"/>
                  </a:lnTo>
                  <a:lnTo>
                    <a:pt x="351" y="756"/>
                  </a:lnTo>
                  <a:lnTo>
                    <a:pt x="216" y="971"/>
                  </a:lnTo>
                  <a:lnTo>
                    <a:pt x="108" y="1214"/>
                  </a:lnTo>
                  <a:lnTo>
                    <a:pt x="27" y="1457"/>
                  </a:lnTo>
                  <a:lnTo>
                    <a:pt x="0" y="1699"/>
                  </a:lnTo>
                  <a:lnTo>
                    <a:pt x="0" y="1915"/>
                  </a:lnTo>
                  <a:lnTo>
                    <a:pt x="27" y="1807"/>
                  </a:lnTo>
                  <a:lnTo>
                    <a:pt x="108" y="2023"/>
                  </a:lnTo>
                  <a:lnTo>
                    <a:pt x="243" y="2158"/>
                  </a:lnTo>
                  <a:lnTo>
                    <a:pt x="378" y="2293"/>
                  </a:lnTo>
                  <a:lnTo>
                    <a:pt x="540" y="2400"/>
                  </a:lnTo>
                  <a:lnTo>
                    <a:pt x="702" y="2481"/>
                  </a:lnTo>
                  <a:lnTo>
                    <a:pt x="890" y="2535"/>
                  </a:lnTo>
                  <a:lnTo>
                    <a:pt x="1079" y="2589"/>
                  </a:lnTo>
                  <a:lnTo>
                    <a:pt x="1187" y="2589"/>
                  </a:lnTo>
                  <a:lnTo>
                    <a:pt x="1295" y="2562"/>
                  </a:lnTo>
                  <a:lnTo>
                    <a:pt x="1214" y="2643"/>
                  </a:lnTo>
                  <a:lnTo>
                    <a:pt x="1106" y="2724"/>
                  </a:lnTo>
                  <a:lnTo>
                    <a:pt x="998" y="2751"/>
                  </a:lnTo>
                  <a:lnTo>
                    <a:pt x="863" y="2778"/>
                  </a:lnTo>
                  <a:lnTo>
                    <a:pt x="755" y="2778"/>
                  </a:lnTo>
                  <a:lnTo>
                    <a:pt x="621" y="2751"/>
                  </a:lnTo>
                  <a:lnTo>
                    <a:pt x="513" y="2697"/>
                  </a:lnTo>
                  <a:lnTo>
                    <a:pt x="378" y="2643"/>
                  </a:lnTo>
                  <a:lnTo>
                    <a:pt x="243" y="2535"/>
                  </a:lnTo>
                  <a:lnTo>
                    <a:pt x="108" y="2400"/>
                  </a:lnTo>
                  <a:lnTo>
                    <a:pt x="108" y="2697"/>
                  </a:lnTo>
                  <a:lnTo>
                    <a:pt x="135" y="2994"/>
                  </a:lnTo>
                  <a:lnTo>
                    <a:pt x="189" y="3425"/>
                  </a:lnTo>
                  <a:lnTo>
                    <a:pt x="270" y="4612"/>
                  </a:lnTo>
                  <a:lnTo>
                    <a:pt x="405" y="6041"/>
                  </a:lnTo>
                  <a:lnTo>
                    <a:pt x="702" y="9115"/>
                  </a:lnTo>
                  <a:lnTo>
                    <a:pt x="1133" y="9007"/>
                  </a:lnTo>
                  <a:lnTo>
                    <a:pt x="1564" y="8899"/>
                  </a:lnTo>
                  <a:lnTo>
                    <a:pt x="1699" y="8845"/>
                  </a:lnTo>
                  <a:lnTo>
                    <a:pt x="2077" y="8656"/>
                  </a:lnTo>
                  <a:lnTo>
                    <a:pt x="2454" y="8414"/>
                  </a:lnTo>
                  <a:lnTo>
                    <a:pt x="2832" y="8144"/>
                  </a:lnTo>
                  <a:lnTo>
                    <a:pt x="3209" y="7793"/>
                  </a:lnTo>
                  <a:lnTo>
                    <a:pt x="3209" y="7632"/>
                  </a:lnTo>
                  <a:lnTo>
                    <a:pt x="3263" y="6580"/>
                  </a:lnTo>
                  <a:lnTo>
                    <a:pt x="3317" y="5555"/>
                  </a:lnTo>
                  <a:lnTo>
                    <a:pt x="3398" y="4531"/>
                  </a:lnTo>
                  <a:lnTo>
                    <a:pt x="3533" y="3506"/>
                  </a:lnTo>
                  <a:lnTo>
                    <a:pt x="3560" y="4531"/>
                  </a:lnTo>
                  <a:lnTo>
                    <a:pt x="3560" y="5582"/>
                  </a:lnTo>
                  <a:lnTo>
                    <a:pt x="3533" y="6607"/>
                  </a:lnTo>
                  <a:lnTo>
                    <a:pt x="3506" y="7497"/>
                  </a:lnTo>
                  <a:lnTo>
                    <a:pt x="3964" y="6958"/>
                  </a:lnTo>
                  <a:lnTo>
                    <a:pt x="4396" y="6418"/>
                  </a:lnTo>
                  <a:lnTo>
                    <a:pt x="4773" y="5906"/>
                  </a:lnTo>
                  <a:lnTo>
                    <a:pt x="5070" y="5420"/>
                  </a:lnTo>
                  <a:lnTo>
                    <a:pt x="5097" y="5124"/>
                  </a:lnTo>
                  <a:lnTo>
                    <a:pt x="5097" y="4908"/>
                  </a:lnTo>
                  <a:lnTo>
                    <a:pt x="5070" y="4665"/>
                  </a:lnTo>
                  <a:lnTo>
                    <a:pt x="5016" y="4342"/>
                  </a:lnTo>
                  <a:lnTo>
                    <a:pt x="4935" y="3964"/>
                  </a:lnTo>
                  <a:lnTo>
                    <a:pt x="4773" y="3560"/>
                  </a:lnTo>
                  <a:lnTo>
                    <a:pt x="4558" y="3128"/>
                  </a:lnTo>
                  <a:lnTo>
                    <a:pt x="4396" y="2886"/>
                  </a:lnTo>
                  <a:lnTo>
                    <a:pt x="4234" y="2670"/>
                  </a:lnTo>
                  <a:lnTo>
                    <a:pt x="5016" y="3290"/>
                  </a:lnTo>
                  <a:lnTo>
                    <a:pt x="5744" y="3776"/>
                  </a:lnTo>
                  <a:lnTo>
                    <a:pt x="6391" y="4207"/>
                  </a:lnTo>
                  <a:lnTo>
                    <a:pt x="7011" y="4504"/>
                  </a:lnTo>
                  <a:lnTo>
                    <a:pt x="6904" y="4180"/>
                  </a:lnTo>
                  <a:lnTo>
                    <a:pt x="6796" y="3857"/>
                  </a:lnTo>
                  <a:lnTo>
                    <a:pt x="6661" y="3533"/>
                  </a:lnTo>
                  <a:lnTo>
                    <a:pt x="6526" y="3209"/>
                  </a:lnTo>
                  <a:lnTo>
                    <a:pt x="6175" y="2589"/>
                  </a:lnTo>
                  <a:lnTo>
                    <a:pt x="5771" y="1996"/>
                  </a:lnTo>
                  <a:lnTo>
                    <a:pt x="5340" y="1430"/>
                  </a:lnTo>
                  <a:lnTo>
                    <a:pt x="4854" y="917"/>
                  </a:lnTo>
                  <a:lnTo>
                    <a:pt x="4342" y="432"/>
                  </a:lnTo>
                  <a:lnTo>
                    <a:pt x="3803" y="1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40"/>
            <p:cNvSpPr/>
            <p:nvPr/>
          </p:nvSpPr>
          <p:spPr>
            <a:xfrm flipH="1">
              <a:off x="6478304" y="4053451"/>
              <a:ext cx="21398" cy="434641"/>
            </a:xfrm>
            <a:custGeom>
              <a:avLst/>
              <a:gdLst/>
              <a:ahLst/>
              <a:cxnLst/>
              <a:rect l="l" t="t" r="r" b="b"/>
              <a:pathLst>
                <a:path w="405" h="8226" extrusionOk="0">
                  <a:moveTo>
                    <a:pt x="378" y="1"/>
                  </a:moveTo>
                  <a:lnTo>
                    <a:pt x="243" y="1026"/>
                  </a:lnTo>
                  <a:lnTo>
                    <a:pt x="162" y="2050"/>
                  </a:lnTo>
                  <a:lnTo>
                    <a:pt x="108" y="3075"/>
                  </a:lnTo>
                  <a:lnTo>
                    <a:pt x="54" y="4127"/>
                  </a:lnTo>
                  <a:lnTo>
                    <a:pt x="54" y="4288"/>
                  </a:lnTo>
                  <a:lnTo>
                    <a:pt x="0" y="5151"/>
                  </a:lnTo>
                  <a:lnTo>
                    <a:pt x="0" y="6176"/>
                  </a:lnTo>
                  <a:lnTo>
                    <a:pt x="0" y="7201"/>
                  </a:lnTo>
                  <a:lnTo>
                    <a:pt x="27" y="8225"/>
                  </a:lnTo>
                  <a:lnTo>
                    <a:pt x="135" y="7201"/>
                  </a:lnTo>
                  <a:lnTo>
                    <a:pt x="216" y="6176"/>
                  </a:lnTo>
                  <a:lnTo>
                    <a:pt x="297" y="5151"/>
                  </a:lnTo>
                  <a:lnTo>
                    <a:pt x="351" y="4127"/>
                  </a:lnTo>
                  <a:lnTo>
                    <a:pt x="351" y="3992"/>
                  </a:lnTo>
                  <a:lnTo>
                    <a:pt x="378" y="3102"/>
                  </a:lnTo>
                  <a:lnTo>
                    <a:pt x="405" y="2077"/>
                  </a:lnTo>
                  <a:lnTo>
                    <a:pt x="405" y="1026"/>
                  </a:lnTo>
                  <a:lnTo>
                    <a:pt x="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9476;p40"/>
            <p:cNvSpPr/>
            <p:nvPr/>
          </p:nvSpPr>
          <p:spPr>
            <a:xfrm flipH="1">
              <a:off x="6597979" y="3963735"/>
              <a:ext cx="69848" cy="51305"/>
            </a:xfrm>
            <a:custGeom>
              <a:avLst/>
              <a:gdLst/>
              <a:ahLst/>
              <a:cxnLst/>
              <a:rect l="l" t="t" r="r" b="b"/>
              <a:pathLst>
                <a:path w="1322" h="971" extrusionOk="0">
                  <a:moveTo>
                    <a:pt x="54" y="0"/>
                  </a:moveTo>
                  <a:lnTo>
                    <a:pt x="27" y="108"/>
                  </a:lnTo>
                  <a:lnTo>
                    <a:pt x="0" y="189"/>
                  </a:lnTo>
                  <a:lnTo>
                    <a:pt x="0" y="297"/>
                  </a:lnTo>
                  <a:lnTo>
                    <a:pt x="81" y="486"/>
                  </a:lnTo>
                  <a:lnTo>
                    <a:pt x="135" y="593"/>
                  </a:lnTo>
                  <a:lnTo>
                    <a:pt x="270" y="728"/>
                  </a:lnTo>
                  <a:lnTo>
                    <a:pt x="405" y="836"/>
                  </a:lnTo>
                  <a:lnTo>
                    <a:pt x="540" y="890"/>
                  </a:lnTo>
                  <a:lnTo>
                    <a:pt x="648" y="944"/>
                  </a:lnTo>
                  <a:lnTo>
                    <a:pt x="782" y="971"/>
                  </a:lnTo>
                  <a:lnTo>
                    <a:pt x="890" y="971"/>
                  </a:lnTo>
                  <a:lnTo>
                    <a:pt x="1025" y="944"/>
                  </a:lnTo>
                  <a:lnTo>
                    <a:pt x="1133" y="917"/>
                  </a:lnTo>
                  <a:lnTo>
                    <a:pt x="1241" y="836"/>
                  </a:lnTo>
                  <a:lnTo>
                    <a:pt x="1322" y="755"/>
                  </a:lnTo>
                  <a:lnTo>
                    <a:pt x="1214" y="782"/>
                  </a:lnTo>
                  <a:lnTo>
                    <a:pt x="1106" y="782"/>
                  </a:lnTo>
                  <a:lnTo>
                    <a:pt x="917" y="728"/>
                  </a:lnTo>
                  <a:lnTo>
                    <a:pt x="729" y="674"/>
                  </a:lnTo>
                  <a:lnTo>
                    <a:pt x="567" y="593"/>
                  </a:lnTo>
                  <a:lnTo>
                    <a:pt x="405" y="486"/>
                  </a:lnTo>
                  <a:lnTo>
                    <a:pt x="270" y="351"/>
                  </a:lnTo>
                  <a:lnTo>
                    <a:pt x="135" y="216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40"/>
            <p:cNvSpPr/>
            <p:nvPr/>
          </p:nvSpPr>
          <p:spPr>
            <a:xfrm flipH="1">
              <a:off x="6180525" y="3852567"/>
              <a:ext cx="284992" cy="324898"/>
            </a:xfrm>
            <a:custGeom>
              <a:avLst/>
              <a:gdLst/>
              <a:ahLst/>
              <a:cxnLst/>
              <a:rect l="l" t="t" r="r" b="b"/>
              <a:pathLst>
                <a:path w="5394" h="6149" extrusionOk="0">
                  <a:moveTo>
                    <a:pt x="1591" y="1"/>
                  </a:moveTo>
                  <a:lnTo>
                    <a:pt x="1" y="298"/>
                  </a:lnTo>
                  <a:lnTo>
                    <a:pt x="540" y="729"/>
                  </a:lnTo>
                  <a:lnTo>
                    <a:pt x="1052" y="1214"/>
                  </a:lnTo>
                  <a:lnTo>
                    <a:pt x="1538" y="1727"/>
                  </a:lnTo>
                  <a:lnTo>
                    <a:pt x="1969" y="2293"/>
                  </a:lnTo>
                  <a:lnTo>
                    <a:pt x="2373" y="2886"/>
                  </a:lnTo>
                  <a:lnTo>
                    <a:pt x="2724" y="3506"/>
                  </a:lnTo>
                  <a:lnTo>
                    <a:pt x="2859" y="3830"/>
                  </a:lnTo>
                  <a:lnTo>
                    <a:pt x="2994" y="4154"/>
                  </a:lnTo>
                  <a:lnTo>
                    <a:pt x="3102" y="4477"/>
                  </a:lnTo>
                  <a:lnTo>
                    <a:pt x="3209" y="4801"/>
                  </a:lnTo>
                  <a:lnTo>
                    <a:pt x="2589" y="4504"/>
                  </a:lnTo>
                  <a:lnTo>
                    <a:pt x="1942" y="4073"/>
                  </a:lnTo>
                  <a:lnTo>
                    <a:pt x="1214" y="3587"/>
                  </a:lnTo>
                  <a:lnTo>
                    <a:pt x="432" y="2967"/>
                  </a:lnTo>
                  <a:lnTo>
                    <a:pt x="594" y="3183"/>
                  </a:lnTo>
                  <a:lnTo>
                    <a:pt x="756" y="3425"/>
                  </a:lnTo>
                  <a:lnTo>
                    <a:pt x="971" y="3857"/>
                  </a:lnTo>
                  <a:lnTo>
                    <a:pt x="1133" y="4261"/>
                  </a:lnTo>
                  <a:lnTo>
                    <a:pt x="1214" y="4639"/>
                  </a:lnTo>
                  <a:lnTo>
                    <a:pt x="1268" y="4962"/>
                  </a:lnTo>
                  <a:lnTo>
                    <a:pt x="1295" y="5205"/>
                  </a:lnTo>
                  <a:lnTo>
                    <a:pt x="1295" y="5421"/>
                  </a:lnTo>
                  <a:lnTo>
                    <a:pt x="3398" y="5825"/>
                  </a:lnTo>
                  <a:lnTo>
                    <a:pt x="5151" y="6149"/>
                  </a:lnTo>
                  <a:lnTo>
                    <a:pt x="5151" y="5070"/>
                  </a:lnTo>
                  <a:lnTo>
                    <a:pt x="5151" y="4100"/>
                  </a:lnTo>
                  <a:lnTo>
                    <a:pt x="5205" y="3318"/>
                  </a:lnTo>
                  <a:lnTo>
                    <a:pt x="5259" y="2724"/>
                  </a:lnTo>
                  <a:lnTo>
                    <a:pt x="5394" y="1835"/>
                  </a:lnTo>
                  <a:lnTo>
                    <a:pt x="4773" y="1754"/>
                  </a:lnTo>
                  <a:lnTo>
                    <a:pt x="4207" y="1673"/>
                  </a:lnTo>
                  <a:lnTo>
                    <a:pt x="3749" y="1565"/>
                  </a:lnTo>
                  <a:lnTo>
                    <a:pt x="3317" y="1430"/>
                  </a:lnTo>
                  <a:lnTo>
                    <a:pt x="2967" y="1295"/>
                  </a:lnTo>
                  <a:lnTo>
                    <a:pt x="2643" y="1133"/>
                  </a:lnTo>
                  <a:lnTo>
                    <a:pt x="2400" y="972"/>
                  </a:lnTo>
                  <a:lnTo>
                    <a:pt x="2185" y="837"/>
                  </a:lnTo>
                  <a:lnTo>
                    <a:pt x="2023" y="675"/>
                  </a:lnTo>
                  <a:lnTo>
                    <a:pt x="1888" y="540"/>
                  </a:lnTo>
                  <a:lnTo>
                    <a:pt x="1699" y="298"/>
                  </a:lnTo>
                  <a:lnTo>
                    <a:pt x="1618" y="109"/>
                  </a:lnTo>
                  <a:lnTo>
                    <a:pt x="1591" y="55"/>
                  </a:lnTo>
                  <a:lnTo>
                    <a:pt x="1591" y="1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40"/>
            <p:cNvSpPr/>
            <p:nvPr/>
          </p:nvSpPr>
          <p:spPr>
            <a:xfrm flipH="1">
              <a:off x="5897003" y="3928123"/>
              <a:ext cx="151055" cy="253620"/>
            </a:xfrm>
            <a:custGeom>
              <a:avLst/>
              <a:gdLst/>
              <a:ahLst/>
              <a:cxnLst/>
              <a:rect l="l" t="t" r="r" b="b"/>
              <a:pathLst>
                <a:path w="2859" h="4800" extrusionOk="0">
                  <a:moveTo>
                    <a:pt x="2805" y="0"/>
                  </a:moveTo>
                  <a:lnTo>
                    <a:pt x="2265" y="135"/>
                  </a:lnTo>
                  <a:lnTo>
                    <a:pt x="1618" y="243"/>
                  </a:lnTo>
                  <a:lnTo>
                    <a:pt x="863" y="351"/>
                  </a:lnTo>
                  <a:lnTo>
                    <a:pt x="0" y="405"/>
                  </a:lnTo>
                  <a:lnTo>
                    <a:pt x="27" y="971"/>
                  </a:lnTo>
                  <a:lnTo>
                    <a:pt x="108" y="1537"/>
                  </a:lnTo>
                  <a:lnTo>
                    <a:pt x="162" y="1915"/>
                  </a:lnTo>
                  <a:lnTo>
                    <a:pt x="243" y="2265"/>
                  </a:lnTo>
                  <a:lnTo>
                    <a:pt x="351" y="2643"/>
                  </a:lnTo>
                  <a:lnTo>
                    <a:pt x="459" y="2993"/>
                  </a:lnTo>
                  <a:lnTo>
                    <a:pt x="594" y="3317"/>
                  </a:lnTo>
                  <a:lnTo>
                    <a:pt x="782" y="3640"/>
                  </a:lnTo>
                  <a:lnTo>
                    <a:pt x="971" y="3937"/>
                  </a:lnTo>
                  <a:lnTo>
                    <a:pt x="1214" y="4207"/>
                  </a:lnTo>
                  <a:lnTo>
                    <a:pt x="1510" y="4449"/>
                  </a:lnTo>
                  <a:lnTo>
                    <a:pt x="1807" y="4638"/>
                  </a:lnTo>
                  <a:lnTo>
                    <a:pt x="2050" y="4719"/>
                  </a:lnTo>
                  <a:lnTo>
                    <a:pt x="2319" y="4800"/>
                  </a:lnTo>
                  <a:lnTo>
                    <a:pt x="2535" y="3694"/>
                  </a:lnTo>
                  <a:lnTo>
                    <a:pt x="2724" y="2562"/>
                  </a:lnTo>
                  <a:lnTo>
                    <a:pt x="2778" y="2184"/>
                  </a:lnTo>
                  <a:lnTo>
                    <a:pt x="2805" y="1807"/>
                  </a:lnTo>
                  <a:lnTo>
                    <a:pt x="2832" y="1402"/>
                  </a:lnTo>
                  <a:lnTo>
                    <a:pt x="2859" y="1025"/>
                  </a:lnTo>
                  <a:lnTo>
                    <a:pt x="2859" y="512"/>
                  </a:lnTo>
                  <a:lnTo>
                    <a:pt x="280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40"/>
            <p:cNvSpPr/>
            <p:nvPr/>
          </p:nvSpPr>
          <p:spPr>
            <a:xfrm flipH="1">
              <a:off x="5583589" y="3905298"/>
              <a:ext cx="609822" cy="780833"/>
            </a:xfrm>
            <a:custGeom>
              <a:avLst/>
              <a:gdLst/>
              <a:ahLst/>
              <a:cxnLst/>
              <a:rect l="l" t="t" r="r" b="b"/>
              <a:pathLst>
                <a:path w="11542" h="14778" extrusionOk="0">
                  <a:moveTo>
                    <a:pt x="6634" y="1"/>
                  </a:moveTo>
                  <a:lnTo>
                    <a:pt x="6284" y="162"/>
                  </a:lnTo>
                  <a:lnTo>
                    <a:pt x="5987" y="297"/>
                  </a:lnTo>
                  <a:lnTo>
                    <a:pt x="5610" y="405"/>
                  </a:lnTo>
                  <a:lnTo>
                    <a:pt x="5691" y="917"/>
                  </a:lnTo>
                  <a:lnTo>
                    <a:pt x="5744" y="1457"/>
                  </a:lnTo>
                  <a:lnTo>
                    <a:pt x="5771" y="2239"/>
                  </a:lnTo>
                  <a:lnTo>
                    <a:pt x="5718" y="3021"/>
                  </a:lnTo>
                  <a:lnTo>
                    <a:pt x="5610" y="3803"/>
                  </a:lnTo>
                  <a:lnTo>
                    <a:pt x="5475" y="4585"/>
                  </a:lnTo>
                  <a:lnTo>
                    <a:pt x="5340" y="5367"/>
                  </a:lnTo>
                  <a:lnTo>
                    <a:pt x="5151" y="6122"/>
                  </a:lnTo>
                  <a:lnTo>
                    <a:pt x="4747" y="7632"/>
                  </a:lnTo>
                  <a:lnTo>
                    <a:pt x="4531" y="8387"/>
                  </a:lnTo>
                  <a:lnTo>
                    <a:pt x="4288" y="9142"/>
                  </a:lnTo>
                  <a:lnTo>
                    <a:pt x="4046" y="9897"/>
                  </a:lnTo>
                  <a:lnTo>
                    <a:pt x="3776" y="10625"/>
                  </a:lnTo>
                  <a:lnTo>
                    <a:pt x="3479" y="11353"/>
                  </a:lnTo>
                  <a:lnTo>
                    <a:pt x="3183" y="12081"/>
                  </a:lnTo>
                  <a:lnTo>
                    <a:pt x="4073" y="9061"/>
                  </a:lnTo>
                  <a:lnTo>
                    <a:pt x="4477" y="7578"/>
                  </a:lnTo>
                  <a:lnTo>
                    <a:pt x="4882" y="6068"/>
                  </a:lnTo>
                  <a:lnTo>
                    <a:pt x="5043" y="5286"/>
                  </a:lnTo>
                  <a:lnTo>
                    <a:pt x="4774" y="5259"/>
                  </a:lnTo>
                  <a:lnTo>
                    <a:pt x="4531" y="5205"/>
                  </a:lnTo>
                  <a:lnTo>
                    <a:pt x="4342" y="5124"/>
                  </a:lnTo>
                  <a:lnTo>
                    <a:pt x="4154" y="5043"/>
                  </a:lnTo>
                  <a:lnTo>
                    <a:pt x="3992" y="4935"/>
                  </a:lnTo>
                  <a:lnTo>
                    <a:pt x="3830" y="4827"/>
                  </a:lnTo>
                  <a:lnTo>
                    <a:pt x="3668" y="4693"/>
                  </a:lnTo>
                  <a:lnTo>
                    <a:pt x="3533" y="4558"/>
                  </a:lnTo>
                  <a:lnTo>
                    <a:pt x="3291" y="4234"/>
                  </a:lnTo>
                  <a:lnTo>
                    <a:pt x="3102" y="3884"/>
                  </a:lnTo>
                  <a:lnTo>
                    <a:pt x="2940" y="3533"/>
                  </a:lnTo>
                  <a:lnTo>
                    <a:pt x="2805" y="3156"/>
                  </a:lnTo>
                  <a:lnTo>
                    <a:pt x="2724" y="2751"/>
                  </a:lnTo>
                  <a:lnTo>
                    <a:pt x="2670" y="2374"/>
                  </a:lnTo>
                  <a:lnTo>
                    <a:pt x="2643" y="1996"/>
                  </a:lnTo>
                  <a:lnTo>
                    <a:pt x="2617" y="1430"/>
                  </a:lnTo>
                  <a:lnTo>
                    <a:pt x="2670" y="863"/>
                  </a:lnTo>
                  <a:lnTo>
                    <a:pt x="972" y="863"/>
                  </a:lnTo>
                  <a:lnTo>
                    <a:pt x="244" y="837"/>
                  </a:lnTo>
                  <a:lnTo>
                    <a:pt x="109" y="1726"/>
                  </a:lnTo>
                  <a:lnTo>
                    <a:pt x="55" y="2320"/>
                  </a:lnTo>
                  <a:lnTo>
                    <a:pt x="1" y="3102"/>
                  </a:lnTo>
                  <a:lnTo>
                    <a:pt x="1" y="4072"/>
                  </a:lnTo>
                  <a:lnTo>
                    <a:pt x="1" y="5151"/>
                  </a:lnTo>
                  <a:lnTo>
                    <a:pt x="28" y="7847"/>
                  </a:lnTo>
                  <a:lnTo>
                    <a:pt x="82" y="10409"/>
                  </a:lnTo>
                  <a:lnTo>
                    <a:pt x="190" y="13106"/>
                  </a:lnTo>
                  <a:lnTo>
                    <a:pt x="217" y="13321"/>
                  </a:lnTo>
                  <a:lnTo>
                    <a:pt x="271" y="13537"/>
                  </a:lnTo>
                  <a:lnTo>
                    <a:pt x="378" y="13726"/>
                  </a:lnTo>
                  <a:lnTo>
                    <a:pt x="486" y="13915"/>
                  </a:lnTo>
                  <a:lnTo>
                    <a:pt x="648" y="14076"/>
                  </a:lnTo>
                  <a:lnTo>
                    <a:pt x="810" y="14238"/>
                  </a:lnTo>
                  <a:lnTo>
                    <a:pt x="972" y="14373"/>
                  </a:lnTo>
                  <a:lnTo>
                    <a:pt x="1160" y="14481"/>
                  </a:lnTo>
                  <a:lnTo>
                    <a:pt x="1349" y="14562"/>
                  </a:lnTo>
                  <a:lnTo>
                    <a:pt x="1592" y="14535"/>
                  </a:lnTo>
                  <a:lnTo>
                    <a:pt x="1835" y="14481"/>
                  </a:lnTo>
                  <a:lnTo>
                    <a:pt x="2023" y="14373"/>
                  </a:lnTo>
                  <a:lnTo>
                    <a:pt x="2212" y="14238"/>
                  </a:lnTo>
                  <a:lnTo>
                    <a:pt x="2374" y="14076"/>
                  </a:lnTo>
                  <a:lnTo>
                    <a:pt x="2482" y="13888"/>
                  </a:lnTo>
                  <a:lnTo>
                    <a:pt x="2509" y="13780"/>
                  </a:lnTo>
                  <a:lnTo>
                    <a:pt x="2536" y="13672"/>
                  </a:lnTo>
                  <a:lnTo>
                    <a:pt x="2536" y="13564"/>
                  </a:lnTo>
                  <a:lnTo>
                    <a:pt x="2536" y="13429"/>
                  </a:lnTo>
                  <a:lnTo>
                    <a:pt x="2590" y="13537"/>
                  </a:lnTo>
                  <a:lnTo>
                    <a:pt x="2643" y="13672"/>
                  </a:lnTo>
                  <a:lnTo>
                    <a:pt x="2643" y="13807"/>
                  </a:lnTo>
                  <a:lnTo>
                    <a:pt x="2617" y="13942"/>
                  </a:lnTo>
                  <a:lnTo>
                    <a:pt x="2590" y="14076"/>
                  </a:lnTo>
                  <a:lnTo>
                    <a:pt x="2509" y="14184"/>
                  </a:lnTo>
                  <a:lnTo>
                    <a:pt x="2428" y="14292"/>
                  </a:lnTo>
                  <a:lnTo>
                    <a:pt x="2347" y="14400"/>
                  </a:lnTo>
                  <a:lnTo>
                    <a:pt x="2239" y="14481"/>
                  </a:lnTo>
                  <a:lnTo>
                    <a:pt x="2104" y="14535"/>
                  </a:lnTo>
                  <a:lnTo>
                    <a:pt x="1996" y="14589"/>
                  </a:lnTo>
                  <a:lnTo>
                    <a:pt x="1861" y="14616"/>
                  </a:lnTo>
                  <a:lnTo>
                    <a:pt x="1781" y="14616"/>
                  </a:lnTo>
                  <a:lnTo>
                    <a:pt x="2670" y="14697"/>
                  </a:lnTo>
                  <a:lnTo>
                    <a:pt x="4396" y="14751"/>
                  </a:lnTo>
                  <a:lnTo>
                    <a:pt x="5610" y="14751"/>
                  </a:lnTo>
                  <a:lnTo>
                    <a:pt x="7120" y="14777"/>
                  </a:lnTo>
                  <a:lnTo>
                    <a:pt x="8953" y="14751"/>
                  </a:lnTo>
                  <a:lnTo>
                    <a:pt x="11084" y="14724"/>
                  </a:lnTo>
                  <a:lnTo>
                    <a:pt x="11272" y="14265"/>
                  </a:lnTo>
                  <a:lnTo>
                    <a:pt x="11407" y="13834"/>
                  </a:lnTo>
                  <a:lnTo>
                    <a:pt x="11488" y="13375"/>
                  </a:lnTo>
                  <a:lnTo>
                    <a:pt x="11542" y="12944"/>
                  </a:lnTo>
                  <a:lnTo>
                    <a:pt x="11542" y="12593"/>
                  </a:lnTo>
                  <a:lnTo>
                    <a:pt x="11542" y="12270"/>
                  </a:lnTo>
                  <a:lnTo>
                    <a:pt x="11488" y="11676"/>
                  </a:lnTo>
                  <a:lnTo>
                    <a:pt x="11434" y="11191"/>
                  </a:lnTo>
                  <a:lnTo>
                    <a:pt x="11353" y="10868"/>
                  </a:lnTo>
                  <a:lnTo>
                    <a:pt x="11326" y="10733"/>
                  </a:lnTo>
                  <a:lnTo>
                    <a:pt x="10517" y="10706"/>
                  </a:lnTo>
                  <a:lnTo>
                    <a:pt x="10733" y="10733"/>
                  </a:lnTo>
                  <a:lnTo>
                    <a:pt x="10382" y="10868"/>
                  </a:lnTo>
                  <a:lnTo>
                    <a:pt x="9870" y="11029"/>
                  </a:lnTo>
                  <a:lnTo>
                    <a:pt x="9169" y="11218"/>
                  </a:lnTo>
                  <a:lnTo>
                    <a:pt x="8171" y="11434"/>
                  </a:lnTo>
                  <a:lnTo>
                    <a:pt x="6931" y="11676"/>
                  </a:lnTo>
                  <a:lnTo>
                    <a:pt x="5367" y="11892"/>
                  </a:lnTo>
                  <a:lnTo>
                    <a:pt x="4477" y="12000"/>
                  </a:lnTo>
                  <a:lnTo>
                    <a:pt x="3506" y="12081"/>
                  </a:lnTo>
                  <a:lnTo>
                    <a:pt x="4127" y="11326"/>
                  </a:lnTo>
                  <a:lnTo>
                    <a:pt x="4504" y="10841"/>
                  </a:lnTo>
                  <a:lnTo>
                    <a:pt x="4747" y="10517"/>
                  </a:lnTo>
                  <a:lnTo>
                    <a:pt x="5340" y="8980"/>
                  </a:lnTo>
                  <a:lnTo>
                    <a:pt x="5718" y="7874"/>
                  </a:lnTo>
                  <a:lnTo>
                    <a:pt x="5987" y="7012"/>
                  </a:lnTo>
                  <a:lnTo>
                    <a:pt x="6257" y="5987"/>
                  </a:lnTo>
                  <a:lnTo>
                    <a:pt x="6526" y="4908"/>
                  </a:lnTo>
                  <a:lnTo>
                    <a:pt x="6742" y="3776"/>
                  </a:lnTo>
                  <a:lnTo>
                    <a:pt x="6823" y="3209"/>
                  </a:lnTo>
                  <a:lnTo>
                    <a:pt x="6877" y="2643"/>
                  </a:lnTo>
                  <a:lnTo>
                    <a:pt x="6931" y="2104"/>
                  </a:lnTo>
                  <a:lnTo>
                    <a:pt x="6931" y="1565"/>
                  </a:lnTo>
                  <a:lnTo>
                    <a:pt x="6931" y="1214"/>
                  </a:lnTo>
                  <a:lnTo>
                    <a:pt x="6850" y="837"/>
                  </a:lnTo>
                  <a:lnTo>
                    <a:pt x="6769" y="405"/>
                  </a:lnTo>
                  <a:lnTo>
                    <a:pt x="6634" y="1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40"/>
            <p:cNvSpPr/>
            <p:nvPr/>
          </p:nvSpPr>
          <p:spPr>
            <a:xfrm flipH="1">
              <a:off x="5626275" y="4460925"/>
              <a:ext cx="381891" cy="82691"/>
            </a:xfrm>
            <a:custGeom>
              <a:avLst/>
              <a:gdLst/>
              <a:ahLst/>
              <a:cxnLst/>
              <a:rect l="l" t="t" r="r" b="b"/>
              <a:pathLst>
                <a:path w="7228" h="1565" extrusionOk="0">
                  <a:moveTo>
                    <a:pt x="1241" y="1"/>
                  </a:moveTo>
                  <a:lnTo>
                    <a:pt x="998" y="325"/>
                  </a:lnTo>
                  <a:lnTo>
                    <a:pt x="621" y="810"/>
                  </a:lnTo>
                  <a:lnTo>
                    <a:pt x="0" y="1565"/>
                  </a:lnTo>
                  <a:lnTo>
                    <a:pt x="971" y="1484"/>
                  </a:lnTo>
                  <a:lnTo>
                    <a:pt x="1861" y="1376"/>
                  </a:lnTo>
                  <a:lnTo>
                    <a:pt x="3425" y="1160"/>
                  </a:lnTo>
                  <a:lnTo>
                    <a:pt x="4665" y="918"/>
                  </a:lnTo>
                  <a:lnTo>
                    <a:pt x="5663" y="702"/>
                  </a:lnTo>
                  <a:lnTo>
                    <a:pt x="6364" y="513"/>
                  </a:lnTo>
                  <a:lnTo>
                    <a:pt x="6876" y="352"/>
                  </a:lnTo>
                  <a:lnTo>
                    <a:pt x="7227" y="217"/>
                  </a:lnTo>
                  <a:lnTo>
                    <a:pt x="7011" y="190"/>
                  </a:lnTo>
                  <a:lnTo>
                    <a:pt x="124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40"/>
            <p:cNvSpPr/>
            <p:nvPr/>
          </p:nvSpPr>
          <p:spPr>
            <a:xfrm flipH="1">
              <a:off x="6053713" y="4614838"/>
              <a:ext cx="68421" cy="62718"/>
            </a:xfrm>
            <a:custGeom>
              <a:avLst/>
              <a:gdLst/>
              <a:ahLst/>
              <a:cxnLst/>
              <a:rect l="l" t="t" r="r" b="b"/>
              <a:pathLst>
                <a:path w="1295" h="1187" extrusionOk="0">
                  <a:moveTo>
                    <a:pt x="1187" y="0"/>
                  </a:moveTo>
                  <a:lnTo>
                    <a:pt x="1187" y="135"/>
                  </a:lnTo>
                  <a:lnTo>
                    <a:pt x="1187" y="243"/>
                  </a:lnTo>
                  <a:lnTo>
                    <a:pt x="1160" y="351"/>
                  </a:lnTo>
                  <a:lnTo>
                    <a:pt x="1133" y="459"/>
                  </a:lnTo>
                  <a:lnTo>
                    <a:pt x="1025" y="647"/>
                  </a:lnTo>
                  <a:lnTo>
                    <a:pt x="863" y="809"/>
                  </a:lnTo>
                  <a:lnTo>
                    <a:pt x="674" y="944"/>
                  </a:lnTo>
                  <a:lnTo>
                    <a:pt x="486" y="1052"/>
                  </a:lnTo>
                  <a:lnTo>
                    <a:pt x="243" y="1106"/>
                  </a:lnTo>
                  <a:lnTo>
                    <a:pt x="0" y="1133"/>
                  </a:lnTo>
                  <a:lnTo>
                    <a:pt x="216" y="1187"/>
                  </a:lnTo>
                  <a:lnTo>
                    <a:pt x="512" y="1187"/>
                  </a:lnTo>
                  <a:lnTo>
                    <a:pt x="647" y="1160"/>
                  </a:lnTo>
                  <a:lnTo>
                    <a:pt x="755" y="1106"/>
                  </a:lnTo>
                  <a:lnTo>
                    <a:pt x="890" y="1052"/>
                  </a:lnTo>
                  <a:lnTo>
                    <a:pt x="998" y="971"/>
                  </a:lnTo>
                  <a:lnTo>
                    <a:pt x="1079" y="863"/>
                  </a:lnTo>
                  <a:lnTo>
                    <a:pt x="1160" y="755"/>
                  </a:lnTo>
                  <a:lnTo>
                    <a:pt x="1241" y="647"/>
                  </a:lnTo>
                  <a:lnTo>
                    <a:pt x="1268" y="513"/>
                  </a:lnTo>
                  <a:lnTo>
                    <a:pt x="1294" y="378"/>
                  </a:lnTo>
                  <a:lnTo>
                    <a:pt x="1294" y="243"/>
                  </a:lnTo>
                  <a:lnTo>
                    <a:pt x="1241" y="108"/>
                  </a:lnTo>
                  <a:lnTo>
                    <a:pt x="118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40"/>
            <p:cNvSpPr/>
            <p:nvPr/>
          </p:nvSpPr>
          <p:spPr>
            <a:xfrm flipH="1">
              <a:off x="5888443" y="3926696"/>
              <a:ext cx="166747" cy="616931"/>
            </a:xfrm>
            <a:custGeom>
              <a:avLst/>
              <a:gdLst/>
              <a:ahLst/>
              <a:cxnLst/>
              <a:rect l="l" t="t" r="r" b="b"/>
              <a:pathLst>
                <a:path w="3156" h="11676" extrusionOk="0">
                  <a:moveTo>
                    <a:pt x="2994" y="0"/>
                  </a:moveTo>
                  <a:lnTo>
                    <a:pt x="2940" y="27"/>
                  </a:lnTo>
                  <a:lnTo>
                    <a:pt x="2994" y="539"/>
                  </a:lnTo>
                  <a:lnTo>
                    <a:pt x="2994" y="1052"/>
                  </a:lnTo>
                  <a:lnTo>
                    <a:pt x="2967" y="1429"/>
                  </a:lnTo>
                  <a:lnTo>
                    <a:pt x="2940" y="1834"/>
                  </a:lnTo>
                  <a:lnTo>
                    <a:pt x="2913" y="2211"/>
                  </a:lnTo>
                  <a:lnTo>
                    <a:pt x="2859" y="2589"/>
                  </a:lnTo>
                  <a:lnTo>
                    <a:pt x="2670" y="3721"/>
                  </a:lnTo>
                  <a:lnTo>
                    <a:pt x="2454" y="4827"/>
                  </a:lnTo>
                  <a:lnTo>
                    <a:pt x="2185" y="4746"/>
                  </a:lnTo>
                  <a:lnTo>
                    <a:pt x="1942" y="4665"/>
                  </a:lnTo>
                  <a:lnTo>
                    <a:pt x="1645" y="4476"/>
                  </a:lnTo>
                  <a:lnTo>
                    <a:pt x="1349" y="4234"/>
                  </a:lnTo>
                  <a:lnTo>
                    <a:pt x="1106" y="3964"/>
                  </a:lnTo>
                  <a:lnTo>
                    <a:pt x="917" y="3667"/>
                  </a:lnTo>
                  <a:lnTo>
                    <a:pt x="729" y="3344"/>
                  </a:lnTo>
                  <a:lnTo>
                    <a:pt x="594" y="3020"/>
                  </a:lnTo>
                  <a:lnTo>
                    <a:pt x="486" y="2670"/>
                  </a:lnTo>
                  <a:lnTo>
                    <a:pt x="378" y="2292"/>
                  </a:lnTo>
                  <a:lnTo>
                    <a:pt x="297" y="1942"/>
                  </a:lnTo>
                  <a:lnTo>
                    <a:pt x="243" y="1564"/>
                  </a:lnTo>
                  <a:lnTo>
                    <a:pt x="162" y="998"/>
                  </a:lnTo>
                  <a:lnTo>
                    <a:pt x="135" y="432"/>
                  </a:lnTo>
                  <a:lnTo>
                    <a:pt x="54" y="458"/>
                  </a:lnTo>
                  <a:lnTo>
                    <a:pt x="1" y="1025"/>
                  </a:lnTo>
                  <a:lnTo>
                    <a:pt x="27" y="1591"/>
                  </a:lnTo>
                  <a:lnTo>
                    <a:pt x="54" y="1969"/>
                  </a:lnTo>
                  <a:lnTo>
                    <a:pt x="108" y="2346"/>
                  </a:lnTo>
                  <a:lnTo>
                    <a:pt x="189" y="2751"/>
                  </a:lnTo>
                  <a:lnTo>
                    <a:pt x="324" y="3128"/>
                  </a:lnTo>
                  <a:lnTo>
                    <a:pt x="486" y="3479"/>
                  </a:lnTo>
                  <a:lnTo>
                    <a:pt x="675" y="3829"/>
                  </a:lnTo>
                  <a:lnTo>
                    <a:pt x="917" y="4153"/>
                  </a:lnTo>
                  <a:lnTo>
                    <a:pt x="1052" y="4288"/>
                  </a:lnTo>
                  <a:lnTo>
                    <a:pt x="1214" y="4422"/>
                  </a:lnTo>
                  <a:lnTo>
                    <a:pt x="1376" y="4530"/>
                  </a:lnTo>
                  <a:lnTo>
                    <a:pt x="1538" y="4638"/>
                  </a:lnTo>
                  <a:lnTo>
                    <a:pt x="1726" y="4719"/>
                  </a:lnTo>
                  <a:lnTo>
                    <a:pt x="1915" y="4800"/>
                  </a:lnTo>
                  <a:lnTo>
                    <a:pt x="2158" y="4854"/>
                  </a:lnTo>
                  <a:lnTo>
                    <a:pt x="2427" y="4881"/>
                  </a:lnTo>
                  <a:lnTo>
                    <a:pt x="2266" y="5663"/>
                  </a:lnTo>
                  <a:lnTo>
                    <a:pt x="1861" y="7173"/>
                  </a:lnTo>
                  <a:lnTo>
                    <a:pt x="1457" y="8656"/>
                  </a:lnTo>
                  <a:lnTo>
                    <a:pt x="567" y="11676"/>
                  </a:lnTo>
                  <a:lnTo>
                    <a:pt x="863" y="10948"/>
                  </a:lnTo>
                  <a:lnTo>
                    <a:pt x="1160" y="10220"/>
                  </a:lnTo>
                  <a:lnTo>
                    <a:pt x="1430" y="9492"/>
                  </a:lnTo>
                  <a:lnTo>
                    <a:pt x="1672" y="8737"/>
                  </a:lnTo>
                  <a:lnTo>
                    <a:pt x="1915" y="7982"/>
                  </a:lnTo>
                  <a:lnTo>
                    <a:pt x="2131" y="7227"/>
                  </a:lnTo>
                  <a:lnTo>
                    <a:pt x="2535" y="5717"/>
                  </a:lnTo>
                  <a:lnTo>
                    <a:pt x="2724" y="4962"/>
                  </a:lnTo>
                  <a:lnTo>
                    <a:pt x="2859" y="4180"/>
                  </a:lnTo>
                  <a:lnTo>
                    <a:pt x="2994" y="3398"/>
                  </a:lnTo>
                  <a:lnTo>
                    <a:pt x="3102" y="2616"/>
                  </a:lnTo>
                  <a:lnTo>
                    <a:pt x="3155" y="1834"/>
                  </a:lnTo>
                  <a:lnTo>
                    <a:pt x="3128" y="1052"/>
                  </a:lnTo>
                  <a:lnTo>
                    <a:pt x="3075" y="512"/>
                  </a:lnTo>
                  <a:lnTo>
                    <a:pt x="29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40"/>
            <p:cNvSpPr/>
            <p:nvPr/>
          </p:nvSpPr>
          <p:spPr>
            <a:xfrm flipH="1">
              <a:off x="5569308" y="3768504"/>
              <a:ext cx="2906" cy="4333"/>
            </a:xfrm>
            <a:custGeom>
              <a:avLst/>
              <a:gdLst/>
              <a:ahLst/>
              <a:cxnLst/>
              <a:rect l="l" t="t" r="r" b="b"/>
              <a:pathLst>
                <a:path w="55" h="82" extrusionOk="0">
                  <a:moveTo>
                    <a:pt x="1" y="1"/>
                  </a:moveTo>
                  <a:lnTo>
                    <a:pt x="1" y="82"/>
                  </a:lnTo>
                  <a:lnTo>
                    <a:pt x="55" y="8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188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40"/>
            <p:cNvSpPr/>
            <p:nvPr/>
          </p:nvSpPr>
          <p:spPr>
            <a:xfrm flipH="1">
              <a:off x="6617901" y="3705840"/>
              <a:ext cx="181013" cy="255099"/>
            </a:xfrm>
            <a:custGeom>
              <a:avLst/>
              <a:gdLst/>
              <a:ahLst/>
              <a:cxnLst/>
              <a:rect l="l" t="t" r="r" b="b"/>
              <a:pathLst>
                <a:path w="3426" h="4828" extrusionOk="0">
                  <a:moveTo>
                    <a:pt x="351" y="0"/>
                  </a:moveTo>
                  <a:lnTo>
                    <a:pt x="189" y="378"/>
                  </a:lnTo>
                  <a:lnTo>
                    <a:pt x="1" y="702"/>
                  </a:lnTo>
                  <a:lnTo>
                    <a:pt x="189" y="863"/>
                  </a:lnTo>
                  <a:lnTo>
                    <a:pt x="351" y="1052"/>
                  </a:lnTo>
                  <a:lnTo>
                    <a:pt x="513" y="1268"/>
                  </a:lnTo>
                  <a:lnTo>
                    <a:pt x="648" y="1484"/>
                  </a:lnTo>
                  <a:lnTo>
                    <a:pt x="756" y="1726"/>
                  </a:lnTo>
                  <a:lnTo>
                    <a:pt x="864" y="1969"/>
                  </a:lnTo>
                  <a:lnTo>
                    <a:pt x="918" y="2212"/>
                  </a:lnTo>
                  <a:lnTo>
                    <a:pt x="971" y="2454"/>
                  </a:lnTo>
                  <a:lnTo>
                    <a:pt x="1052" y="3075"/>
                  </a:lnTo>
                  <a:lnTo>
                    <a:pt x="1079" y="3695"/>
                  </a:lnTo>
                  <a:lnTo>
                    <a:pt x="1079" y="3937"/>
                  </a:lnTo>
                  <a:lnTo>
                    <a:pt x="1079" y="4153"/>
                  </a:lnTo>
                  <a:lnTo>
                    <a:pt x="1052" y="4342"/>
                  </a:lnTo>
                  <a:lnTo>
                    <a:pt x="998" y="4531"/>
                  </a:lnTo>
                  <a:lnTo>
                    <a:pt x="944" y="4827"/>
                  </a:lnTo>
                  <a:lnTo>
                    <a:pt x="1160" y="4612"/>
                  </a:lnTo>
                  <a:lnTo>
                    <a:pt x="1430" y="4315"/>
                  </a:lnTo>
                  <a:lnTo>
                    <a:pt x="2023" y="3560"/>
                  </a:lnTo>
                  <a:lnTo>
                    <a:pt x="3425" y="1672"/>
                  </a:lnTo>
                  <a:lnTo>
                    <a:pt x="3075" y="1537"/>
                  </a:lnTo>
                  <a:lnTo>
                    <a:pt x="2724" y="1376"/>
                  </a:lnTo>
                  <a:lnTo>
                    <a:pt x="2320" y="1187"/>
                  </a:lnTo>
                  <a:lnTo>
                    <a:pt x="1942" y="998"/>
                  </a:lnTo>
                  <a:lnTo>
                    <a:pt x="1133" y="513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E2A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40"/>
            <p:cNvSpPr/>
            <p:nvPr/>
          </p:nvSpPr>
          <p:spPr>
            <a:xfrm flipH="1">
              <a:off x="6741862" y="3742878"/>
              <a:ext cx="464525" cy="255099"/>
            </a:xfrm>
            <a:custGeom>
              <a:avLst/>
              <a:gdLst/>
              <a:ahLst/>
              <a:cxnLst/>
              <a:rect l="l" t="t" r="r" b="b"/>
              <a:pathLst>
                <a:path w="8792" h="4828" extrusionOk="0">
                  <a:moveTo>
                    <a:pt x="7012" y="1565"/>
                  </a:moveTo>
                  <a:lnTo>
                    <a:pt x="7254" y="1592"/>
                  </a:lnTo>
                  <a:lnTo>
                    <a:pt x="7497" y="1699"/>
                  </a:lnTo>
                  <a:lnTo>
                    <a:pt x="7713" y="1834"/>
                  </a:lnTo>
                  <a:lnTo>
                    <a:pt x="7901" y="2023"/>
                  </a:lnTo>
                  <a:lnTo>
                    <a:pt x="7982" y="2104"/>
                  </a:lnTo>
                  <a:lnTo>
                    <a:pt x="8036" y="2239"/>
                  </a:lnTo>
                  <a:lnTo>
                    <a:pt x="8090" y="2347"/>
                  </a:lnTo>
                  <a:lnTo>
                    <a:pt x="8117" y="2481"/>
                  </a:lnTo>
                  <a:lnTo>
                    <a:pt x="7955" y="2293"/>
                  </a:lnTo>
                  <a:lnTo>
                    <a:pt x="7767" y="2158"/>
                  </a:lnTo>
                  <a:lnTo>
                    <a:pt x="7389" y="1942"/>
                  </a:lnTo>
                  <a:lnTo>
                    <a:pt x="7173" y="1834"/>
                  </a:lnTo>
                  <a:lnTo>
                    <a:pt x="6985" y="1753"/>
                  </a:lnTo>
                  <a:lnTo>
                    <a:pt x="6769" y="1699"/>
                  </a:lnTo>
                  <a:lnTo>
                    <a:pt x="6526" y="1672"/>
                  </a:lnTo>
                  <a:lnTo>
                    <a:pt x="6634" y="1618"/>
                  </a:lnTo>
                  <a:lnTo>
                    <a:pt x="6742" y="1592"/>
                  </a:lnTo>
                  <a:lnTo>
                    <a:pt x="6877" y="1565"/>
                  </a:lnTo>
                  <a:close/>
                  <a:moveTo>
                    <a:pt x="7713" y="1"/>
                  </a:moveTo>
                  <a:lnTo>
                    <a:pt x="7497" y="351"/>
                  </a:lnTo>
                  <a:lnTo>
                    <a:pt x="7227" y="675"/>
                  </a:lnTo>
                  <a:lnTo>
                    <a:pt x="6931" y="1025"/>
                  </a:lnTo>
                  <a:lnTo>
                    <a:pt x="6715" y="1349"/>
                  </a:lnTo>
                  <a:lnTo>
                    <a:pt x="6095" y="1457"/>
                  </a:lnTo>
                  <a:lnTo>
                    <a:pt x="5475" y="1645"/>
                  </a:lnTo>
                  <a:lnTo>
                    <a:pt x="4827" y="1861"/>
                  </a:lnTo>
                  <a:lnTo>
                    <a:pt x="4207" y="2131"/>
                  </a:lnTo>
                  <a:lnTo>
                    <a:pt x="3614" y="2374"/>
                  </a:lnTo>
                  <a:lnTo>
                    <a:pt x="3021" y="2643"/>
                  </a:lnTo>
                  <a:lnTo>
                    <a:pt x="2050" y="3129"/>
                  </a:lnTo>
                  <a:lnTo>
                    <a:pt x="1915" y="3021"/>
                  </a:lnTo>
                  <a:lnTo>
                    <a:pt x="1726" y="2913"/>
                  </a:lnTo>
                  <a:lnTo>
                    <a:pt x="1187" y="2643"/>
                  </a:lnTo>
                  <a:lnTo>
                    <a:pt x="729" y="2481"/>
                  </a:lnTo>
                  <a:lnTo>
                    <a:pt x="540" y="2427"/>
                  </a:lnTo>
                  <a:lnTo>
                    <a:pt x="405" y="2427"/>
                  </a:lnTo>
                  <a:lnTo>
                    <a:pt x="297" y="2454"/>
                  </a:lnTo>
                  <a:lnTo>
                    <a:pt x="216" y="2481"/>
                  </a:lnTo>
                  <a:lnTo>
                    <a:pt x="135" y="2535"/>
                  </a:lnTo>
                  <a:lnTo>
                    <a:pt x="109" y="2616"/>
                  </a:lnTo>
                  <a:lnTo>
                    <a:pt x="55" y="2697"/>
                  </a:lnTo>
                  <a:lnTo>
                    <a:pt x="55" y="2778"/>
                  </a:lnTo>
                  <a:lnTo>
                    <a:pt x="55" y="2886"/>
                  </a:lnTo>
                  <a:lnTo>
                    <a:pt x="1" y="4099"/>
                  </a:lnTo>
                  <a:lnTo>
                    <a:pt x="135" y="4099"/>
                  </a:lnTo>
                  <a:lnTo>
                    <a:pt x="270" y="4018"/>
                  </a:lnTo>
                  <a:lnTo>
                    <a:pt x="351" y="3937"/>
                  </a:lnTo>
                  <a:lnTo>
                    <a:pt x="432" y="3830"/>
                  </a:lnTo>
                  <a:lnTo>
                    <a:pt x="486" y="3695"/>
                  </a:lnTo>
                  <a:lnTo>
                    <a:pt x="567" y="3533"/>
                  </a:lnTo>
                  <a:lnTo>
                    <a:pt x="621" y="3317"/>
                  </a:lnTo>
                  <a:lnTo>
                    <a:pt x="648" y="3048"/>
                  </a:lnTo>
                  <a:lnTo>
                    <a:pt x="702" y="3182"/>
                  </a:lnTo>
                  <a:lnTo>
                    <a:pt x="810" y="3479"/>
                  </a:lnTo>
                  <a:lnTo>
                    <a:pt x="890" y="3668"/>
                  </a:lnTo>
                  <a:lnTo>
                    <a:pt x="1025" y="3830"/>
                  </a:lnTo>
                  <a:lnTo>
                    <a:pt x="1160" y="3964"/>
                  </a:lnTo>
                  <a:lnTo>
                    <a:pt x="1322" y="4072"/>
                  </a:lnTo>
                  <a:lnTo>
                    <a:pt x="1430" y="4099"/>
                  </a:lnTo>
                  <a:lnTo>
                    <a:pt x="1619" y="4099"/>
                  </a:lnTo>
                  <a:lnTo>
                    <a:pt x="1780" y="4045"/>
                  </a:lnTo>
                  <a:lnTo>
                    <a:pt x="1942" y="3937"/>
                  </a:lnTo>
                  <a:lnTo>
                    <a:pt x="2050" y="3803"/>
                  </a:lnTo>
                  <a:lnTo>
                    <a:pt x="2131" y="3641"/>
                  </a:lnTo>
                  <a:lnTo>
                    <a:pt x="2158" y="3452"/>
                  </a:lnTo>
                  <a:lnTo>
                    <a:pt x="2131" y="3290"/>
                  </a:lnTo>
                  <a:lnTo>
                    <a:pt x="2104" y="3209"/>
                  </a:lnTo>
                  <a:lnTo>
                    <a:pt x="2050" y="3155"/>
                  </a:lnTo>
                  <a:lnTo>
                    <a:pt x="2616" y="2886"/>
                  </a:lnTo>
                  <a:lnTo>
                    <a:pt x="2670" y="3021"/>
                  </a:lnTo>
                  <a:lnTo>
                    <a:pt x="2670" y="3182"/>
                  </a:lnTo>
                  <a:lnTo>
                    <a:pt x="2643" y="3317"/>
                  </a:lnTo>
                  <a:lnTo>
                    <a:pt x="2589" y="3452"/>
                  </a:lnTo>
                  <a:lnTo>
                    <a:pt x="2508" y="3614"/>
                  </a:lnTo>
                  <a:lnTo>
                    <a:pt x="2428" y="3749"/>
                  </a:lnTo>
                  <a:lnTo>
                    <a:pt x="2185" y="4018"/>
                  </a:lnTo>
                  <a:lnTo>
                    <a:pt x="1942" y="4261"/>
                  </a:lnTo>
                  <a:lnTo>
                    <a:pt x="1672" y="4477"/>
                  </a:lnTo>
                  <a:lnTo>
                    <a:pt x="1268" y="4773"/>
                  </a:lnTo>
                  <a:lnTo>
                    <a:pt x="1268" y="4827"/>
                  </a:lnTo>
                  <a:lnTo>
                    <a:pt x="2023" y="4746"/>
                  </a:lnTo>
                  <a:lnTo>
                    <a:pt x="2940" y="4666"/>
                  </a:lnTo>
                  <a:lnTo>
                    <a:pt x="5016" y="4558"/>
                  </a:lnTo>
                  <a:lnTo>
                    <a:pt x="6904" y="4477"/>
                  </a:lnTo>
                  <a:lnTo>
                    <a:pt x="8117" y="4396"/>
                  </a:lnTo>
                  <a:lnTo>
                    <a:pt x="8252" y="4369"/>
                  </a:lnTo>
                  <a:lnTo>
                    <a:pt x="8360" y="4315"/>
                  </a:lnTo>
                  <a:lnTo>
                    <a:pt x="8441" y="4288"/>
                  </a:lnTo>
                  <a:lnTo>
                    <a:pt x="8656" y="4126"/>
                  </a:lnTo>
                  <a:lnTo>
                    <a:pt x="8710" y="3830"/>
                  </a:lnTo>
                  <a:lnTo>
                    <a:pt x="8764" y="3641"/>
                  </a:lnTo>
                  <a:lnTo>
                    <a:pt x="8791" y="3452"/>
                  </a:lnTo>
                  <a:lnTo>
                    <a:pt x="8791" y="3236"/>
                  </a:lnTo>
                  <a:lnTo>
                    <a:pt x="8791" y="2994"/>
                  </a:lnTo>
                  <a:lnTo>
                    <a:pt x="8764" y="2374"/>
                  </a:lnTo>
                  <a:lnTo>
                    <a:pt x="8683" y="1753"/>
                  </a:lnTo>
                  <a:lnTo>
                    <a:pt x="8630" y="1511"/>
                  </a:lnTo>
                  <a:lnTo>
                    <a:pt x="8576" y="1268"/>
                  </a:lnTo>
                  <a:lnTo>
                    <a:pt x="8468" y="1025"/>
                  </a:lnTo>
                  <a:lnTo>
                    <a:pt x="8360" y="783"/>
                  </a:lnTo>
                  <a:lnTo>
                    <a:pt x="8225" y="567"/>
                  </a:lnTo>
                  <a:lnTo>
                    <a:pt x="8063" y="351"/>
                  </a:lnTo>
                  <a:lnTo>
                    <a:pt x="7901" y="162"/>
                  </a:lnTo>
                  <a:lnTo>
                    <a:pt x="7713" y="1"/>
                  </a:lnTo>
                  <a:close/>
                </a:path>
              </a:pathLst>
            </a:custGeom>
            <a:solidFill>
              <a:srgbClr val="FFCF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40"/>
            <p:cNvSpPr/>
            <p:nvPr/>
          </p:nvSpPr>
          <p:spPr>
            <a:xfrm flipH="1">
              <a:off x="7203482" y="3893885"/>
              <a:ext cx="12892" cy="1479"/>
            </a:xfrm>
            <a:custGeom>
              <a:avLst/>
              <a:gdLst/>
              <a:ahLst/>
              <a:cxnLst/>
              <a:rect l="l" t="t" r="r" b="b"/>
              <a:pathLst>
                <a:path w="244" h="28" extrusionOk="0">
                  <a:moveTo>
                    <a:pt x="1" y="1"/>
                  </a:moveTo>
                  <a:lnTo>
                    <a:pt x="244" y="28"/>
                  </a:lnTo>
                  <a:lnTo>
                    <a:pt x="244" y="28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F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40"/>
            <p:cNvSpPr/>
            <p:nvPr/>
          </p:nvSpPr>
          <p:spPr>
            <a:xfrm flipH="1">
              <a:off x="7184937" y="3893885"/>
              <a:ext cx="64195" cy="138276"/>
            </a:xfrm>
            <a:custGeom>
              <a:avLst/>
              <a:gdLst/>
              <a:ahLst/>
              <a:cxnLst/>
              <a:rect l="l" t="t" r="r" b="b"/>
              <a:pathLst>
                <a:path w="1215" h="2617" extrusionOk="0">
                  <a:moveTo>
                    <a:pt x="216" y="1"/>
                  </a:moveTo>
                  <a:lnTo>
                    <a:pt x="82" y="28"/>
                  </a:lnTo>
                  <a:lnTo>
                    <a:pt x="28" y="55"/>
                  </a:lnTo>
                  <a:lnTo>
                    <a:pt x="1" y="109"/>
                  </a:lnTo>
                  <a:lnTo>
                    <a:pt x="1" y="244"/>
                  </a:lnTo>
                  <a:lnTo>
                    <a:pt x="109" y="486"/>
                  </a:lnTo>
                  <a:lnTo>
                    <a:pt x="162" y="729"/>
                  </a:lnTo>
                  <a:lnTo>
                    <a:pt x="189" y="999"/>
                  </a:lnTo>
                  <a:lnTo>
                    <a:pt x="189" y="1268"/>
                  </a:lnTo>
                  <a:lnTo>
                    <a:pt x="162" y="1511"/>
                  </a:lnTo>
                  <a:lnTo>
                    <a:pt x="243" y="1861"/>
                  </a:lnTo>
                  <a:lnTo>
                    <a:pt x="351" y="2185"/>
                  </a:lnTo>
                  <a:lnTo>
                    <a:pt x="432" y="2428"/>
                  </a:lnTo>
                  <a:lnTo>
                    <a:pt x="513" y="2563"/>
                  </a:lnTo>
                  <a:lnTo>
                    <a:pt x="594" y="2590"/>
                  </a:lnTo>
                  <a:lnTo>
                    <a:pt x="702" y="2616"/>
                  </a:lnTo>
                  <a:lnTo>
                    <a:pt x="837" y="2590"/>
                  </a:lnTo>
                  <a:lnTo>
                    <a:pt x="998" y="2536"/>
                  </a:lnTo>
                  <a:lnTo>
                    <a:pt x="1079" y="2239"/>
                  </a:lnTo>
                  <a:lnTo>
                    <a:pt x="1133" y="1969"/>
                  </a:lnTo>
                  <a:lnTo>
                    <a:pt x="1187" y="1646"/>
                  </a:lnTo>
                  <a:lnTo>
                    <a:pt x="1214" y="1349"/>
                  </a:lnTo>
                  <a:lnTo>
                    <a:pt x="1214" y="1322"/>
                  </a:lnTo>
                  <a:lnTo>
                    <a:pt x="998" y="1376"/>
                  </a:lnTo>
                  <a:lnTo>
                    <a:pt x="810" y="1403"/>
                  </a:lnTo>
                  <a:lnTo>
                    <a:pt x="621" y="1430"/>
                  </a:lnTo>
                  <a:lnTo>
                    <a:pt x="621" y="1"/>
                  </a:lnTo>
                  <a:close/>
                </a:path>
              </a:pathLst>
            </a:custGeom>
            <a:solidFill>
              <a:srgbClr val="FFCF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40"/>
            <p:cNvSpPr/>
            <p:nvPr/>
          </p:nvSpPr>
          <p:spPr>
            <a:xfrm flipH="1">
              <a:off x="7065264" y="3895311"/>
              <a:ext cx="74128" cy="99810"/>
            </a:xfrm>
            <a:custGeom>
              <a:avLst/>
              <a:gdLst/>
              <a:ahLst/>
              <a:cxnLst/>
              <a:rect l="l" t="t" r="r" b="b"/>
              <a:pathLst>
                <a:path w="1403" h="1889" extrusionOk="0">
                  <a:moveTo>
                    <a:pt x="1348" y="1"/>
                  </a:moveTo>
                  <a:lnTo>
                    <a:pt x="782" y="270"/>
                  </a:lnTo>
                  <a:lnTo>
                    <a:pt x="836" y="324"/>
                  </a:lnTo>
                  <a:lnTo>
                    <a:pt x="863" y="405"/>
                  </a:lnTo>
                  <a:lnTo>
                    <a:pt x="890" y="567"/>
                  </a:lnTo>
                  <a:lnTo>
                    <a:pt x="863" y="756"/>
                  </a:lnTo>
                  <a:lnTo>
                    <a:pt x="782" y="918"/>
                  </a:lnTo>
                  <a:lnTo>
                    <a:pt x="674" y="1052"/>
                  </a:lnTo>
                  <a:lnTo>
                    <a:pt x="512" y="1160"/>
                  </a:lnTo>
                  <a:lnTo>
                    <a:pt x="351" y="1214"/>
                  </a:lnTo>
                  <a:lnTo>
                    <a:pt x="162" y="1214"/>
                  </a:lnTo>
                  <a:lnTo>
                    <a:pt x="54" y="1187"/>
                  </a:lnTo>
                  <a:lnTo>
                    <a:pt x="54" y="1376"/>
                  </a:lnTo>
                  <a:lnTo>
                    <a:pt x="0" y="1888"/>
                  </a:lnTo>
                  <a:lnTo>
                    <a:pt x="404" y="1592"/>
                  </a:lnTo>
                  <a:lnTo>
                    <a:pt x="674" y="1376"/>
                  </a:lnTo>
                  <a:lnTo>
                    <a:pt x="917" y="1133"/>
                  </a:lnTo>
                  <a:lnTo>
                    <a:pt x="1160" y="864"/>
                  </a:lnTo>
                  <a:lnTo>
                    <a:pt x="1240" y="729"/>
                  </a:lnTo>
                  <a:lnTo>
                    <a:pt x="1321" y="567"/>
                  </a:lnTo>
                  <a:lnTo>
                    <a:pt x="1375" y="432"/>
                  </a:lnTo>
                  <a:lnTo>
                    <a:pt x="1402" y="297"/>
                  </a:lnTo>
                  <a:lnTo>
                    <a:pt x="1402" y="136"/>
                  </a:lnTo>
                  <a:lnTo>
                    <a:pt x="1348" y="1"/>
                  </a:lnTo>
                  <a:close/>
                </a:path>
              </a:pathLst>
            </a:custGeom>
            <a:solidFill>
              <a:srgbClr val="F6B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40"/>
            <p:cNvSpPr/>
            <p:nvPr/>
          </p:nvSpPr>
          <p:spPr>
            <a:xfrm flipH="1">
              <a:off x="7183510" y="3893885"/>
              <a:ext cx="32863" cy="75610"/>
            </a:xfrm>
            <a:custGeom>
              <a:avLst/>
              <a:gdLst/>
              <a:ahLst/>
              <a:cxnLst/>
              <a:rect l="l" t="t" r="r" b="b"/>
              <a:pathLst>
                <a:path w="622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90" y="1403"/>
                  </a:lnTo>
                  <a:lnTo>
                    <a:pt x="378" y="1376"/>
                  </a:lnTo>
                  <a:lnTo>
                    <a:pt x="594" y="1322"/>
                  </a:lnTo>
                  <a:lnTo>
                    <a:pt x="621" y="972"/>
                  </a:lnTo>
                  <a:lnTo>
                    <a:pt x="540" y="1079"/>
                  </a:lnTo>
                  <a:lnTo>
                    <a:pt x="459" y="1160"/>
                  </a:lnTo>
                  <a:lnTo>
                    <a:pt x="324" y="1241"/>
                  </a:lnTo>
                  <a:lnTo>
                    <a:pt x="190" y="1241"/>
                  </a:lnTo>
                  <a:lnTo>
                    <a:pt x="244" y="2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6B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40"/>
            <p:cNvSpPr/>
            <p:nvPr/>
          </p:nvSpPr>
          <p:spPr>
            <a:xfrm flipH="1">
              <a:off x="6777465" y="3825515"/>
              <a:ext cx="84113" cy="48505"/>
            </a:xfrm>
            <a:custGeom>
              <a:avLst/>
              <a:gdLst/>
              <a:ahLst/>
              <a:cxnLst/>
              <a:rect l="l" t="t" r="r" b="b"/>
              <a:pathLst>
                <a:path w="1592" h="918" extrusionOk="0">
                  <a:moveTo>
                    <a:pt x="351" y="1"/>
                  </a:moveTo>
                  <a:lnTo>
                    <a:pt x="216" y="28"/>
                  </a:lnTo>
                  <a:lnTo>
                    <a:pt x="108" y="54"/>
                  </a:lnTo>
                  <a:lnTo>
                    <a:pt x="0" y="108"/>
                  </a:lnTo>
                  <a:lnTo>
                    <a:pt x="243" y="135"/>
                  </a:lnTo>
                  <a:lnTo>
                    <a:pt x="459" y="189"/>
                  </a:lnTo>
                  <a:lnTo>
                    <a:pt x="647" y="270"/>
                  </a:lnTo>
                  <a:lnTo>
                    <a:pt x="863" y="378"/>
                  </a:lnTo>
                  <a:lnTo>
                    <a:pt x="1241" y="594"/>
                  </a:lnTo>
                  <a:lnTo>
                    <a:pt x="1429" y="729"/>
                  </a:lnTo>
                  <a:lnTo>
                    <a:pt x="1591" y="917"/>
                  </a:lnTo>
                  <a:lnTo>
                    <a:pt x="1564" y="783"/>
                  </a:lnTo>
                  <a:lnTo>
                    <a:pt x="1510" y="675"/>
                  </a:lnTo>
                  <a:lnTo>
                    <a:pt x="1456" y="540"/>
                  </a:lnTo>
                  <a:lnTo>
                    <a:pt x="1375" y="459"/>
                  </a:lnTo>
                  <a:lnTo>
                    <a:pt x="1187" y="270"/>
                  </a:lnTo>
                  <a:lnTo>
                    <a:pt x="971" y="135"/>
                  </a:lnTo>
                  <a:lnTo>
                    <a:pt x="728" y="28"/>
                  </a:lnTo>
                  <a:lnTo>
                    <a:pt x="486" y="1"/>
                  </a:lnTo>
                  <a:close/>
                </a:path>
              </a:pathLst>
            </a:custGeom>
            <a:solidFill>
              <a:srgbClr val="F6B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40"/>
            <p:cNvSpPr/>
            <p:nvPr/>
          </p:nvSpPr>
          <p:spPr>
            <a:xfrm flipH="1">
              <a:off x="6508215" y="3523449"/>
              <a:ext cx="237969" cy="125436"/>
            </a:xfrm>
            <a:custGeom>
              <a:avLst/>
              <a:gdLst/>
              <a:ahLst/>
              <a:cxnLst/>
              <a:rect l="l" t="t" r="r" b="b"/>
              <a:pathLst>
                <a:path w="4504" h="2374" extrusionOk="0">
                  <a:moveTo>
                    <a:pt x="513" y="1"/>
                  </a:moveTo>
                  <a:lnTo>
                    <a:pt x="351" y="298"/>
                  </a:lnTo>
                  <a:lnTo>
                    <a:pt x="216" y="594"/>
                  </a:lnTo>
                  <a:lnTo>
                    <a:pt x="81" y="918"/>
                  </a:lnTo>
                  <a:lnTo>
                    <a:pt x="0" y="1295"/>
                  </a:lnTo>
                  <a:lnTo>
                    <a:pt x="1349" y="1538"/>
                  </a:lnTo>
                  <a:lnTo>
                    <a:pt x="2562" y="1781"/>
                  </a:lnTo>
                  <a:lnTo>
                    <a:pt x="3128" y="1915"/>
                  </a:lnTo>
                  <a:lnTo>
                    <a:pt x="3614" y="2077"/>
                  </a:lnTo>
                  <a:lnTo>
                    <a:pt x="4072" y="2212"/>
                  </a:lnTo>
                  <a:lnTo>
                    <a:pt x="4504" y="2374"/>
                  </a:lnTo>
                  <a:lnTo>
                    <a:pt x="4423" y="2158"/>
                  </a:lnTo>
                  <a:lnTo>
                    <a:pt x="4315" y="1915"/>
                  </a:lnTo>
                  <a:lnTo>
                    <a:pt x="4099" y="1457"/>
                  </a:lnTo>
                  <a:lnTo>
                    <a:pt x="3695" y="1376"/>
                  </a:lnTo>
                  <a:lnTo>
                    <a:pt x="3290" y="1295"/>
                  </a:lnTo>
                  <a:lnTo>
                    <a:pt x="2940" y="1214"/>
                  </a:lnTo>
                  <a:lnTo>
                    <a:pt x="2616" y="1107"/>
                  </a:lnTo>
                  <a:lnTo>
                    <a:pt x="2292" y="999"/>
                  </a:lnTo>
                  <a:lnTo>
                    <a:pt x="1969" y="864"/>
                  </a:lnTo>
                  <a:lnTo>
                    <a:pt x="1591" y="675"/>
                  </a:lnTo>
                  <a:lnTo>
                    <a:pt x="1214" y="486"/>
                  </a:lnTo>
                  <a:lnTo>
                    <a:pt x="863" y="271"/>
                  </a:lnTo>
                  <a:lnTo>
                    <a:pt x="5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40"/>
            <p:cNvSpPr/>
            <p:nvPr/>
          </p:nvSpPr>
          <p:spPr>
            <a:xfrm flipH="1">
              <a:off x="6529559" y="3455078"/>
              <a:ext cx="189572" cy="145409"/>
            </a:xfrm>
            <a:custGeom>
              <a:avLst/>
              <a:gdLst/>
              <a:ahLst/>
              <a:cxnLst/>
              <a:rect l="l" t="t" r="r" b="b"/>
              <a:pathLst>
                <a:path w="3588" h="2752" extrusionOk="0">
                  <a:moveTo>
                    <a:pt x="1295" y="1"/>
                  </a:moveTo>
                  <a:lnTo>
                    <a:pt x="1160" y="55"/>
                  </a:lnTo>
                  <a:lnTo>
                    <a:pt x="864" y="297"/>
                  </a:lnTo>
                  <a:lnTo>
                    <a:pt x="648" y="486"/>
                  </a:lnTo>
                  <a:lnTo>
                    <a:pt x="432" y="702"/>
                  </a:lnTo>
                  <a:lnTo>
                    <a:pt x="216" y="971"/>
                  </a:lnTo>
                  <a:lnTo>
                    <a:pt x="1" y="1295"/>
                  </a:lnTo>
                  <a:lnTo>
                    <a:pt x="351" y="1565"/>
                  </a:lnTo>
                  <a:lnTo>
                    <a:pt x="702" y="1780"/>
                  </a:lnTo>
                  <a:lnTo>
                    <a:pt x="1079" y="1969"/>
                  </a:lnTo>
                  <a:lnTo>
                    <a:pt x="1457" y="2158"/>
                  </a:lnTo>
                  <a:lnTo>
                    <a:pt x="1780" y="2293"/>
                  </a:lnTo>
                  <a:lnTo>
                    <a:pt x="2104" y="2401"/>
                  </a:lnTo>
                  <a:lnTo>
                    <a:pt x="2428" y="2508"/>
                  </a:lnTo>
                  <a:lnTo>
                    <a:pt x="2778" y="2589"/>
                  </a:lnTo>
                  <a:lnTo>
                    <a:pt x="3183" y="2670"/>
                  </a:lnTo>
                  <a:lnTo>
                    <a:pt x="3587" y="2751"/>
                  </a:lnTo>
                  <a:lnTo>
                    <a:pt x="3237" y="2212"/>
                  </a:lnTo>
                  <a:lnTo>
                    <a:pt x="2886" y="1726"/>
                  </a:lnTo>
                  <a:lnTo>
                    <a:pt x="2508" y="1268"/>
                  </a:lnTo>
                  <a:lnTo>
                    <a:pt x="2131" y="837"/>
                  </a:lnTo>
                  <a:lnTo>
                    <a:pt x="1538" y="216"/>
                  </a:lnTo>
                  <a:lnTo>
                    <a:pt x="129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40"/>
            <p:cNvSpPr/>
            <p:nvPr/>
          </p:nvSpPr>
          <p:spPr>
            <a:xfrm flipH="1">
              <a:off x="7136546" y="3727186"/>
              <a:ext cx="356214" cy="458841"/>
            </a:xfrm>
            <a:custGeom>
              <a:avLst/>
              <a:gdLst/>
              <a:ahLst/>
              <a:cxnLst/>
              <a:rect l="l" t="t" r="r" b="b"/>
              <a:pathLst>
                <a:path w="6742" h="8684" extrusionOk="0">
                  <a:moveTo>
                    <a:pt x="3317" y="1"/>
                  </a:moveTo>
                  <a:lnTo>
                    <a:pt x="2967" y="28"/>
                  </a:lnTo>
                  <a:lnTo>
                    <a:pt x="2643" y="109"/>
                  </a:lnTo>
                  <a:lnTo>
                    <a:pt x="2320" y="244"/>
                  </a:lnTo>
                  <a:lnTo>
                    <a:pt x="2023" y="405"/>
                  </a:lnTo>
                  <a:lnTo>
                    <a:pt x="1699" y="621"/>
                  </a:lnTo>
                  <a:lnTo>
                    <a:pt x="1430" y="864"/>
                  </a:lnTo>
                  <a:lnTo>
                    <a:pt x="1160" y="1160"/>
                  </a:lnTo>
                  <a:lnTo>
                    <a:pt x="917" y="1457"/>
                  </a:lnTo>
                  <a:lnTo>
                    <a:pt x="702" y="1781"/>
                  </a:lnTo>
                  <a:lnTo>
                    <a:pt x="540" y="2131"/>
                  </a:lnTo>
                  <a:lnTo>
                    <a:pt x="378" y="2509"/>
                  </a:lnTo>
                  <a:lnTo>
                    <a:pt x="243" y="2886"/>
                  </a:lnTo>
                  <a:lnTo>
                    <a:pt x="135" y="3291"/>
                  </a:lnTo>
                  <a:lnTo>
                    <a:pt x="55" y="3695"/>
                  </a:lnTo>
                  <a:lnTo>
                    <a:pt x="28" y="4127"/>
                  </a:lnTo>
                  <a:lnTo>
                    <a:pt x="1" y="4531"/>
                  </a:lnTo>
                  <a:lnTo>
                    <a:pt x="28" y="4963"/>
                  </a:lnTo>
                  <a:lnTo>
                    <a:pt x="82" y="5367"/>
                  </a:lnTo>
                  <a:lnTo>
                    <a:pt x="162" y="5771"/>
                  </a:lnTo>
                  <a:lnTo>
                    <a:pt x="270" y="6149"/>
                  </a:lnTo>
                  <a:lnTo>
                    <a:pt x="405" y="6527"/>
                  </a:lnTo>
                  <a:lnTo>
                    <a:pt x="567" y="6877"/>
                  </a:lnTo>
                  <a:lnTo>
                    <a:pt x="756" y="7201"/>
                  </a:lnTo>
                  <a:lnTo>
                    <a:pt x="998" y="7524"/>
                  </a:lnTo>
                  <a:lnTo>
                    <a:pt x="1241" y="7794"/>
                  </a:lnTo>
                  <a:lnTo>
                    <a:pt x="1511" y="8037"/>
                  </a:lnTo>
                  <a:lnTo>
                    <a:pt x="1807" y="8252"/>
                  </a:lnTo>
                  <a:lnTo>
                    <a:pt x="2104" y="8414"/>
                  </a:lnTo>
                  <a:lnTo>
                    <a:pt x="2428" y="8549"/>
                  </a:lnTo>
                  <a:lnTo>
                    <a:pt x="2751" y="8630"/>
                  </a:lnTo>
                  <a:lnTo>
                    <a:pt x="3102" y="8684"/>
                  </a:lnTo>
                  <a:lnTo>
                    <a:pt x="3263" y="8684"/>
                  </a:lnTo>
                  <a:lnTo>
                    <a:pt x="3560" y="8657"/>
                  </a:lnTo>
                  <a:lnTo>
                    <a:pt x="3857" y="8603"/>
                  </a:lnTo>
                  <a:lnTo>
                    <a:pt x="4153" y="8522"/>
                  </a:lnTo>
                  <a:lnTo>
                    <a:pt x="4450" y="8414"/>
                  </a:lnTo>
                  <a:lnTo>
                    <a:pt x="4720" y="8279"/>
                  </a:lnTo>
                  <a:lnTo>
                    <a:pt x="4962" y="8090"/>
                  </a:lnTo>
                  <a:lnTo>
                    <a:pt x="5232" y="7902"/>
                  </a:lnTo>
                  <a:lnTo>
                    <a:pt x="5448" y="7659"/>
                  </a:lnTo>
                  <a:lnTo>
                    <a:pt x="5663" y="7416"/>
                  </a:lnTo>
                  <a:lnTo>
                    <a:pt x="5879" y="7147"/>
                  </a:lnTo>
                  <a:lnTo>
                    <a:pt x="6068" y="6850"/>
                  </a:lnTo>
                  <a:lnTo>
                    <a:pt x="6230" y="6527"/>
                  </a:lnTo>
                  <a:lnTo>
                    <a:pt x="6364" y="6203"/>
                  </a:lnTo>
                  <a:lnTo>
                    <a:pt x="6499" y="5852"/>
                  </a:lnTo>
                  <a:lnTo>
                    <a:pt x="6607" y="5502"/>
                  </a:lnTo>
                  <a:lnTo>
                    <a:pt x="6688" y="5124"/>
                  </a:lnTo>
                  <a:lnTo>
                    <a:pt x="6688" y="5070"/>
                  </a:lnTo>
                  <a:lnTo>
                    <a:pt x="6742" y="4558"/>
                  </a:lnTo>
                  <a:lnTo>
                    <a:pt x="6742" y="4369"/>
                  </a:lnTo>
                  <a:lnTo>
                    <a:pt x="6580" y="4261"/>
                  </a:lnTo>
                  <a:lnTo>
                    <a:pt x="6445" y="4127"/>
                  </a:lnTo>
                  <a:lnTo>
                    <a:pt x="6310" y="3965"/>
                  </a:lnTo>
                  <a:lnTo>
                    <a:pt x="6230" y="3776"/>
                  </a:lnTo>
                  <a:lnTo>
                    <a:pt x="6122" y="3479"/>
                  </a:lnTo>
                  <a:lnTo>
                    <a:pt x="6068" y="3345"/>
                  </a:lnTo>
                  <a:lnTo>
                    <a:pt x="6041" y="3614"/>
                  </a:lnTo>
                  <a:lnTo>
                    <a:pt x="5987" y="3830"/>
                  </a:lnTo>
                  <a:lnTo>
                    <a:pt x="5906" y="3992"/>
                  </a:lnTo>
                  <a:lnTo>
                    <a:pt x="5852" y="4127"/>
                  </a:lnTo>
                  <a:lnTo>
                    <a:pt x="5825" y="4477"/>
                  </a:lnTo>
                  <a:lnTo>
                    <a:pt x="5825" y="4504"/>
                  </a:lnTo>
                  <a:lnTo>
                    <a:pt x="5798" y="4801"/>
                  </a:lnTo>
                  <a:lnTo>
                    <a:pt x="5744" y="5124"/>
                  </a:lnTo>
                  <a:lnTo>
                    <a:pt x="5690" y="5394"/>
                  </a:lnTo>
                  <a:lnTo>
                    <a:pt x="5609" y="5691"/>
                  </a:lnTo>
                  <a:lnTo>
                    <a:pt x="5502" y="5987"/>
                  </a:lnTo>
                  <a:lnTo>
                    <a:pt x="5367" y="6257"/>
                  </a:lnTo>
                  <a:lnTo>
                    <a:pt x="5205" y="6527"/>
                  </a:lnTo>
                  <a:lnTo>
                    <a:pt x="5043" y="6769"/>
                  </a:lnTo>
                  <a:lnTo>
                    <a:pt x="4854" y="6985"/>
                  </a:lnTo>
                  <a:lnTo>
                    <a:pt x="4666" y="7201"/>
                  </a:lnTo>
                  <a:lnTo>
                    <a:pt x="4450" y="7362"/>
                  </a:lnTo>
                  <a:lnTo>
                    <a:pt x="4234" y="7497"/>
                  </a:lnTo>
                  <a:lnTo>
                    <a:pt x="4018" y="7632"/>
                  </a:lnTo>
                  <a:lnTo>
                    <a:pt x="3776" y="7713"/>
                  </a:lnTo>
                  <a:lnTo>
                    <a:pt x="3533" y="7767"/>
                  </a:lnTo>
                  <a:lnTo>
                    <a:pt x="3156" y="7767"/>
                  </a:lnTo>
                  <a:lnTo>
                    <a:pt x="2859" y="7740"/>
                  </a:lnTo>
                  <a:lnTo>
                    <a:pt x="2589" y="7632"/>
                  </a:lnTo>
                  <a:lnTo>
                    <a:pt x="2320" y="7497"/>
                  </a:lnTo>
                  <a:lnTo>
                    <a:pt x="2050" y="7309"/>
                  </a:lnTo>
                  <a:lnTo>
                    <a:pt x="1780" y="7039"/>
                  </a:lnTo>
                  <a:lnTo>
                    <a:pt x="1511" y="6715"/>
                  </a:lnTo>
                  <a:lnTo>
                    <a:pt x="1295" y="6311"/>
                  </a:lnTo>
                  <a:lnTo>
                    <a:pt x="1133" y="5906"/>
                  </a:lnTo>
                  <a:lnTo>
                    <a:pt x="1025" y="5448"/>
                  </a:lnTo>
                  <a:lnTo>
                    <a:pt x="944" y="4990"/>
                  </a:lnTo>
                  <a:lnTo>
                    <a:pt x="917" y="4585"/>
                  </a:lnTo>
                  <a:lnTo>
                    <a:pt x="917" y="4181"/>
                  </a:lnTo>
                  <a:lnTo>
                    <a:pt x="971" y="3830"/>
                  </a:lnTo>
                  <a:lnTo>
                    <a:pt x="1025" y="3479"/>
                  </a:lnTo>
                  <a:lnTo>
                    <a:pt x="1106" y="3156"/>
                  </a:lnTo>
                  <a:lnTo>
                    <a:pt x="1214" y="2832"/>
                  </a:lnTo>
                  <a:lnTo>
                    <a:pt x="1349" y="2536"/>
                  </a:lnTo>
                  <a:lnTo>
                    <a:pt x="1484" y="2266"/>
                  </a:lnTo>
                  <a:lnTo>
                    <a:pt x="1646" y="1996"/>
                  </a:lnTo>
                  <a:lnTo>
                    <a:pt x="1834" y="1754"/>
                  </a:lnTo>
                  <a:lnTo>
                    <a:pt x="2050" y="1511"/>
                  </a:lnTo>
                  <a:lnTo>
                    <a:pt x="2293" y="1322"/>
                  </a:lnTo>
                  <a:lnTo>
                    <a:pt x="2562" y="1133"/>
                  </a:lnTo>
                  <a:lnTo>
                    <a:pt x="2859" y="999"/>
                  </a:lnTo>
                  <a:lnTo>
                    <a:pt x="3183" y="918"/>
                  </a:lnTo>
                  <a:lnTo>
                    <a:pt x="3479" y="891"/>
                  </a:lnTo>
                  <a:lnTo>
                    <a:pt x="3614" y="891"/>
                  </a:lnTo>
                  <a:lnTo>
                    <a:pt x="3776" y="918"/>
                  </a:lnTo>
                  <a:lnTo>
                    <a:pt x="3938" y="945"/>
                  </a:lnTo>
                  <a:lnTo>
                    <a:pt x="4261" y="1080"/>
                  </a:lnTo>
                  <a:lnTo>
                    <a:pt x="4558" y="1241"/>
                  </a:lnTo>
                  <a:lnTo>
                    <a:pt x="4827" y="1484"/>
                  </a:lnTo>
                  <a:lnTo>
                    <a:pt x="5043" y="1700"/>
                  </a:lnTo>
                  <a:lnTo>
                    <a:pt x="5232" y="1969"/>
                  </a:lnTo>
                  <a:lnTo>
                    <a:pt x="5448" y="2347"/>
                  </a:lnTo>
                  <a:lnTo>
                    <a:pt x="5636" y="2778"/>
                  </a:lnTo>
                  <a:lnTo>
                    <a:pt x="5717" y="2751"/>
                  </a:lnTo>
                  <a:lnTo>
                    <a:pt x="5825" y="2724"/>
                  </a:lnTo>
                  <a:lnTo>
                    <a:pt x="5960" y="2724"/>
                  </a:lnTo>
                  <a:lnTo>
                    <a:pt x="6149" y="2778"/>
                  </a:lnTo>
                  <a:lnTo>
                    <a:pt x="6607" y="2940"/>
                  </a:lnTo>
                  <a:lnTo>
                    <a:pt x="6499" y="2536"/>
                  </a:lnTo>
                  <a:lnTo>
                    <a:pt x="6364" y="2158"/>
                  </a:lnTo>
                  <a:lnTo>
                    <a:pt x="6203" y="1808"/>
                  </a:lnTo>
                  <a:lnTo>
                    <a:pt x="5987" y="1484"/>
                  </a:lnTo>
                  <a:lnTo>
                    <a:pt x="5771" y="1160"/>
                  </a:lnTo>
                  <a:lnTo>
                    <a:pt x="5529" y="864"/>
                  </a:lnTo>
                  <a:lnTo>
                    <a:pt x="5259" y="621"/>
                  </a:lnTo>
                  <a:lnTo>
                    <a:pt x="4962" y="432"/>
                  </a:lnTo>
                  <a:lnTo>
                    <a:pt x="4666" y="244"/>
                  </a:lnTo>
                  <a:lnTo>
                    <a:pt x="4342" y="136"/>
                  </a:lnTo>
                  <a:lnTo>
                    <a:pt x="3991" y="28"/>
                  </a:lnTo>
                  <a:lnTo>
                    <a:pt x="366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40"/>
            <p:cNvSpPr/>
            <p:nvPr/>
          </p:nvSpPr>
          <p:spPr>
            <a:xfrm flipH="1">
              <a:off x="7239097" y="3862553"/>
              <a:ext cx="151055" cy="186728"/>
            </a:xfrm>
            <a:custGeom>
              <a:avLst/>
              <a:gdLst/>
              <a:ahLst/>
              <a:cxnLst/>
              <a:rect l="l" t="t" r="r" b="b"/>
              <a:pathLst>
                <a:path w="2859" h="3534" extrusionOk="0">
                  <a:moveTo>
                    <a:pt x="1483" y="917"/>
                  </a:moveTo>
                  <a:lnTo>
                    <a:pt x="1591" y="944"/>
                  </a:lnTo>
                  <a:lnTo>
                    <a:pt x="1699" y="998"/>
                  </a:lnTo>
                  <a:lnTo>
                    <a:pt x="1753" y="1079"/>
                  </a:lnTo>
                  <a:lnTo>
                    <a:pt x="1807" y="1133"/>
                  </a:lnTo>
                  <a:lnTo>
                    <a:pt x="1888" y="1295"/>
                  </a:lnTo>
                  <a:lnTo>
                    <a:pt x="1942" y="1457"/>
                  </a:lnTo>
                  <a:lnTo>
                    <a:pt x="1969" y="1619"/>
                  </a:lnTo>
                  <a:lnTo>
                    <a:pt x="1969" y="1807"/>
                  </a:lnTo>
                  <a:lnTo>
                    <a:pt x="1942" y="1996"/>
                  </a:lnTo>
                  <a:lnTo>
                    <a:pt x="1888" y="2158"/>
                  </a:lnTo>
                  <a:lnTo>
                    <a:pt x="1807" y="2320"/>
                  </a:lnTo>
                  <a:lnTo>
                    <a:pt x="1726" y="2454"/>
                  </a:lnTo>
                  <a:lnTo>
                    <a:pt x="1672" y="2508"/>
                  </a:lnTo>
                  <a:lnTo>
                    <a:pt x="1591" y="2562"/>
                  </a:lnTo>
                  <a:lnTo>
                    <a:pt x="1483" y="2616"/>
                  </a:lnTo>
                  <a:lnTo>
                    <a:pt x="1375" y="2643"/>
                  </a:lnTo>
                  <a:lnTo>
                    <a:pt x="1294" y="2616"/>
                  </a:lnTo>
                  <a:lnTo>
                    <a:pt x="1187" y="2562"/>
                  </a:lnTo>
                  <a:lnTo>
                    <a:pt x="1106" y="2481"/>
                  </a:lnTo>
                  <a:lnTo>
                    <a:pt x="1052" y="2374"/>
                  </a:lnTo>
                  <a:lnTo>
                    <a:pt x="971" y="2239"/>
                  </a:lnTo>
                  <a:lnTo>
                    <a:pt x="944" y="2077"/>
                  </a:lnTo>
                  <a:lnTo>
                    <a:pt x="917" y="1915"/>
                  </a:lnTo>
                  <a:lnTo>
                    <a:pt x="917" y="1726"/>
                  </a:lnTo>
                  <a:lnTo>
                    <a:pt x="944" y="1565"/>
                  </a:lnTo>
                  <a:lnTo>
                    <a:pt x="998" y="1376"/>
                  </a:lnTo>
                  <a:lnTo>
                    <a:pt x="1052" y="1241"/>
                  </a:lnTo>
                  <a:lnTo>
                    <a:pt x="1160" y="1106"/>
                  </a:lnTo>
                  <a:lnTo>
                    <a:pt x="1268" y="971"/>
                  </a:lnTo>
                  <a:lnTo>
                    <a:pt x="1375" y="944"/>
                  </a:lnTo>
                  <a:lnTo>
                    <a:pt x="1483" y="917"/>
                  </a:lnTo>
                  <a:close/>
                  <a:moveTo>
                    <a:pt x="1564" y="1"/>
                  </a:moveTo>
                  <a:lnTo>
                    <a:pt x="1375" y="28"/>
                  </a:lnTo>
                  <a:lnTo>
                    <a:pt x="1187" y="55"/>
                  </a:lnTo>
                  <a:lnTo>
                    <a:pt x="998" y="109"/>
                  </a:lnTo>
                  <a:lnTo>
                    <a:pt x="836" y="189"/>
                  </a:lnTo>
                  <a:lnTo>
                    <a:pt x="647" y="324"/>
                  </a:lnTo>
                  <a:lnTo>
                    <a:pt x="459" y="513"/>
                  </a:lnTo>
                  <a:lnTo>
                    <a:pt x="270" y="756"/>
                  </a:lnTo>
                  <a:lnTo>
                    <a:pt x="135" y="1052"/>
                  </a:lnTo>
                  <a:lnTo>
                    <a:pt x="54" y="1349"/>
                  </a:lnTo>
                  <a:lnTo>
                    <a:pt x="0" y="1672"/>
                  </a:lnTo>
                  <a:lnTo>
                    <a:pt x="0" y="2023"/>
                  </a:lnTo>
                  <a:lnTo>
                    <a:pt x="27" y="2239"/>
                  </a:lnTo>
                  <a:lnTo>
                    <a:pt x="81" y="2428"/>
                  </a:lnTo>
                  <a:lnTo>
                    <a:pt x="162" y="2616"/>
                  </a:lnTo>
                  <a:lnTo>
                    <a:pt x="243" y="2778"/>
                  </a:lnTo>
                  <a:lnTo>
                    <a:pt x="324" y="2940"/>
                  </a:lnTo>
                  <a:lnTo>
                    <a:pt x="432" y="3102"/>
                  </a:lnTo>
                  <a:lnTo>
                    <a:pt x="566" y="3209"/>
                  </a:lnTo>
                  <a:lnTo>
                    <a:pt x="701" y="3317"/>
                  </a:lnTo>
                  <a:lnTo>
                    <a:pt x="836" y="3398"/>
                  </a:lnTo>
                  <a:lnTo>
                    <a:pt x="998" y="3479"/>
                  </a:lnTo>
                  <a:lnTo>
                    <a:pt x="1160" y="3506"/>
                  </a:lnTo>
                  <a:lnTo>
                    <a:pt x="1321" y="3533"/>
                  </a:lnTo>
                  <a:lnTo>
                    <a:pt x="1402" y="3533"/>
                  </a:lnTo>
                  <a:lnTo>
                    <a:pt x="1645" y="3506"/>
                  </a:lnTo>
                  <a:lnTo>
                    <a:pt x="1888" y="3452"/>
                  </a:lnTo>
                  <a:lnTo>
                    <a:pt x="2103" y="3317"/>
                  </a:lnTo>
                  <a:lnTo>
                    <a:pt x="2292" y="3156"/>
                  </a:lnTo>
                  <a:lnTo>
                    <a:pt x="2427" y="3048"/>
                  </a:lnTo>
                  <a:lnTo>
                    <a:pt x="2562" y="2832"/>
                  </a:lnTo>
                  <a:lnTo>
                    <a:pt x="2697" y="2616"/>
                  </a:lnTo>
                  <a:lnTo>
                    <a:pt x="2778" y="2347"/>
                  </a:lnTo>
                  <a:lnTo>
                    <a:pt x="2831" y="2104"/>
                  </a:lnTo>
                  <a:lnTo>
                    <a:pt x="2858" y="1861"/>
                  </a:lnTo>
                  <a:lnTo>
                    <a:pt x="2858" y="1592"/>
                  </a:lnTo>
                  <a:lnTo>
                    <a:pt x="2831" y="1322"/>
                  </a:lnTo>
                  <a:lnTo>
                    <a:pt x="2778" y="1079"/>
                  </a:lnTo>
                  <a:lnTo>
                    <a:pt x="2670" y="837"/>
                  </a:lnTo>
                  <a:lnTo>
                    <a:pt x="2562" y="648"/>
                  </a:lnTo>
                  <a:lnTo>
                    <a:pt x="2481" y="513"/>
                  </a:lnTo>
                  <a:lnTo>
                    <a:pt x="2346" y="378"/>
                  </a:lnTo>
                  <a:lnTo>
                    <a:pt x="2184" y="243"/>
                  </a:lnTo>
                  <a:lnTo>
                    <a:pt x="1969" y="135"/>
                  </a:lnTo>
                  <a:lnTo>
                    <a:pt x="1780" y="55"/>
                  </a:lnTo>
                  <a:lnTo>
                    <a:pt x="156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40"/>
            <p:cNvSpPr/>
            <p:nvPr/>
          </p:nvSpPr>
          <p:spPr>
            <a:xfrm flipH="1">
              <a:off x="5998131" y="3267033"/>
              <a:ext cx="141122" cy="270739"/>
            </a:xfrm>
            <a:custGeom>
              <a:avLst/>
              <a:gdLst/>
              <a:ahLst/>
              <a:cxnLst/>
              <a:rect l="l" t="t" r="r" b="b"/>
              <a:pathLst>
                <a:path w="2671" h="5124" extrusionOk="0">
                  <a:moveTo>
                    <a:pt x="1214" y="0"/>
                  </a:moveTo>
                  <a:lnTo>
                    <a:pt x="1268" y="189"/>
                  </a:lnTo>
                  <a:lnTo>
                    <a:pt x="1322" y="432"/>
                  </a:lnTo>
                  <a:lnTo>
                    <a:pt x="1349" y="647"/>
                  </a:lnTo>
                  <a:lnTo>
                    <a:pt x="1376" y="863"/>
                  </a:lnTo>
                  <a:lnTo>
                    <a:pt x="1349" y="1348"/>
                  </a:lnTo>
                  <a:lnTo>
                    <a:pt x="1268" y="1861"/>
                  </a:lnTo>
                  <a:lnTo>
                    <a:pt x="1214" y="2265"/>
                  </a:lnTo>
                  <a:lnTo>
                    <a:pt x="1106" y="2724"/>
                  </a:lnTo>
                  <a:lnTo>
                    <a:pt x="917" y="3209"/>
                  </a:lnTo>
                  <a:lnTo>
                    <a:pt x="675" y="3721"/>
                  </a:lnTo>
                  <a:lnTo>
                    <a:pt x="351" y="4476"/>
                  </a:lnTo>
                  <a:lnTo>
                    <a:pt x="1" y="5124"/>
                  </a:lnTo>
                  <a:lnTo>
                    <a:pt x="486" y="4719"/>
                  </a:lnTo>
                  <a:lnTo>
                    <a:pt x="944" y="4288"/>
                  </a:lnTo>
                  <a:lnTo>
                    <a:pt x="1214" y="4018"/>
                  </a:lnTo>
                  <a:lnTo>
                    <a:pt x="1484" y="3748"/>
                  </a:lnTo>
                  <a:lnTo>
                    <a:pt x="1699" y="3479"/>
                  </a:lnTo>
                  <a:lnTo>
                    <a:pt x="1915" y="3182"/>
                  </a:lnTo>
                  <a:lnTo>
                    <a:pt x="2320" y="2562"/>
                  </a:lnTo>
                  <a:lnTo>
                    <a:pt x="2670" y="1888"/>
                  </a:lnTo>
                  <a:lnTo>
                    <a:pt x="1996" y="944"/>
                  </a:lnTo>
                  <a:lnTo>
                    <a:pt x="1592" y="486"/>
                  </a:lnTo>
                  <a:lnTo>
                    <a:pt x="12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40"/>
            <p:cNvSpPr/>
            <p:nvPr/>
          </p:nvSpPr>
          <p:spPr>
            <a:xfrm flipH="1">
              <a:off x="6184805" y="3192957"/>
              <a:ext cx="290698" cy="320618"/>
            </a:xfrm>
            <a:custGeom>
              <a:avLst/>
              <a:gdLst/>
              <a:ahLst/>
              <a:cxnLst/>
              <a:rect l="l" t="t" r="r" b="b"/>
              <a:pathLst>
                <a:path w="5502" h="6068" extrusionOk="0">
                  <a:moveTo>
                    <a:pt x="4962" y="0"/>
                  </a:moveTo>
                  <a:lnTo>
                    <a:pt x="4558" y="27"/>
                  </a:lnTo>
                  <a:lnTo>
                    <a:pt x="4073" y="81"/>
                  </a:lnTo>
                  <a:lnTo>
                    <a:pt x="3533" y="162"/>
                  </a:lnTo>
                  <a:lnTo>
                    <a:pt x="2994" y="270"/>
                  </a:lnTo>
                  <a:lnTo>
                    <a:pt x="2482" y="404"/>
                  </a:lnTo>
                  <a:lnTo>
                    <a:pt x="1996" y="539"/>
                  </a:lnTo>
                  <a:lnTo>
                    <a:pt x="2131" y="674"/>
                  </a:lnTo>
                  <a:lnTo>
                    <a:pt x="2239" y="836"/>
                  </a:lnTo>
                  <a:lnTo>
                    <a:pt x="2320" y="998"/>
                  </a:lnTo>
                  <a:lnTo>
                    <a:pt x="2347" y="1186"/>
                  </a:lnTo>
                  <a:lnTo>
                    <a:pt x="2401" y="1429"/>
                  </a:lnTo>
                  <a:lnTo>
                    <a:pt x="2374" y="1699"/>
                  </a:lnTo>
                  <a:lnTo>
                    <a:pt x="2347" y="1861"/>
                  </a:lnTo>
                  <a:lnTo>
                    <a:pt x="2293" y="2022"/>
                  </a:lnTo>
                  <a:lnTo>
                    <a:pt x="2212" y="2184"/>
                  </a:lnTo>
                  <a:lnTo>
                    <a:pt x="2104" y="2319"/>
                  </a:lnTo>
                  <a:lnTo>
                    <a:pt x="1969" y="2481"/>
                  </a:lnTo>
                  <a:lnTo>
                    <a:pt x="1807" y="2643"/>
                  </a:lnTo>
                  <a:lnTo>
                    <a:pt x="1565" y="2858"/>
                  </a:lnTo>
                  <a:lnTo>
                    <a:pt x="1322" y="3047"/>
                  </a:lnTo>
                  <a:lnTo>
                    <a:pt x="1079" y="3209"/>
                  </a:lnTo>
                  <a:lnTo>
                    <a:pt x="837" y="3317"/>
                  </a:lnTo>
                  <a:lnTo>
                    <a:pt x="621" y="3398"/>
                  </a:lnTo>
                  <a:lnTo>
                    <a:pt x="405" y="3479"/>
                  </a:lnTo>
                  <a:lnTo>
                    <a:pt x="190" y="3505"/>
                  </a:lnTo>
                  <a:lnTo>
                    <a:pt x="1" y="3532"/>
                  </a:lnTo>
                  <a:lnTo>
                    <a:pt x="324" y="4099"/>
                  </a:lnTo>
                  <a:lnTo>
                    <a:pt x="324" y="4099"/>
                  </a:lnTo>
                  <a:lnTo>
                    <a:pt x="243" y="3748"/>
                  </a:lnTo>
                  <a:lnTo>
                    <a:pt x="243" y="3748"/>
                  </a:lnTo>
                  <a:lnTo>
                    <a:pt x="378" y="4153"/>
                  </a:lnTo>
                  <a:lnTo>
                    <a:pt x="567" y="4503"/>
                  </a:lnTo>
                  <a:lnTo>
                    <a:pt x="945" y="5123"/>
                  </a:lnTo>
                  <a:lnTo>
                    <a:pt x="1349" y="5690"/>
                  </a:lnTo>
                  <a:lnTo>
                    <a:pt x="1673" y="6067"/>
                  </a:lnTo>
                  <a:lnTo>
                    <a:pt x="2320" y="5366"/>
                  </a:lnTo>
                  <a:lnTo>
                    <a:pt x="2023" y="5312"/>
                  </a:lnTo>
                  <a:lnTo>
                    <a:pt x="2131" y="5016"/>
                  </a:lnTo>
                  <a:lnTo>
                    <a:pt x="2428" y="4287"/>
                  </a:lnTo>
                  <a:lnTo>
                    <a:pt x="2859" y="3317"/>
                  </a:lnTo>
                  <a:lnTo>
                    <a:pt x="3129" y="2777"/>
                  </a:lnTo>
                  <a:lnTo>
                    <a:pt x="3398" y="2211"/>
                  </a:lnTo>
                  <a:lnTo>
                    <a:pt x="3641" y="1807"/>
                  </a:lnTo>
                  <a:lnTo>
                    <a:pt x="3884" y="1402"/>
                  </a:lnTo>
                  <a:lnTo>
                    <a:pt x="4153" y="1025"/>
                  </a:lnTo>
                  <a:lnTo>
                    <a:pt x="4423" y="701"/>
                  </a:lnTo>
                  <a:lnTo>
                    <a:pt x="4693" y="458"/>
                  </a:lnTo>
                  <a:lnTo>
                    <a:pt x="4935" y="243"/>
                  </a:lnTo>
                  <a:lnTo>
                    <a:pt x="5070" y="189"/>
                  </a:lnTo>
                  <a:lnTo>
                    <a:pt x="5205" y="135"/>
                  </a:lnTo>
                  <a:lnTo>
                    <a:pt x="5340" y="108"/>
                  </a:lnTo>
                  <a:lnTo>
                    <a:pt x="5502" y="108"/>
                  </a:lnTo>
                  <a:lnTo>
                    <a:pt x="5421" y="54"/>
                  </a:lnTo>
                  <a:lnTo>
                    <a:pt x="5286" y="27"/>
                  </a:lnTo>
                  <a:lnTo>
                    <a:pt x="49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40"/>
            <p:cNvSpPr/>
            <p:nvPr/>
          </p:nvSpPr>
          <p:spPr>
            <a:xfrm flipH="1">
              <a:off x="6425573" y="3430879"/>
              <a:ext cx="19972" cy="32812"/>
            </a:xfrm>
            <a:custGeom>
              <a:avLst/>
              <a:gdLst/>
              <a:ahLst/>
              <a:cxnLst/>
              <a:rect l="l" t="t" r="r" b="b"/>
              <a:pathLst>
                <a:path w="378" h="621" extrusionOk="0">
                  <a:moveTo>
                    <a:pt x="0" y="0"/>
                  </a:moveTo>
                  <a:lnTo>
                    <a:pt x="162" y="324"/>
                  </a:lnTo>
                  <a:lnTo>
                    <a:pt x="378" y="6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40"/>
            <p:cNvSpPr/>
            <p:nvPr/>
          </p:nvSpPr>
          <p:spPr>
            <a:xfrm flipH="1">
              <a:off x="6395674" y="3349670"/>
              <a:ext cx="255035" cy="306352"/>
            </a:xfrm>
            <a:custGeom>
              <a:avLst/>
              <a:gdLst/>
              <a:ahLst/>
              <a:cxnLst/>
              <a:rect l="l" t="t" r="r" b="b"/>
              <a:pathLst>
                <a:path w="4827" h="5798" extrusionOk="0">
                  <a:moveTo>
                    <a:pt x="1942" y="0"/>
                  </a:moveTo>
                  <a:lnTo>
                    <a:pt x="1672" y="189"/>
                  </a:lnTo>
                  <a:lnTo>
                    <a:pt x="1079" y="647"/>
                  </a:lnTo>
                  <a:lnTo>
                    <a:pt x="620" y="1025"/>
                  </a:lnTo>
                  <a:lnTo>
                    <a:pt x="324" y="1321"/>
                  </a:lnTo>
                  <a:lnTo>
                    <a:pt x="135" y="1564"/>
                  </a:lnTo>
                  <a:lnTo>
                    <a:pt x="27" y="1753"/>
                  </a:lnTo>
                  <a:lnTo>
                    <a:pt x="0" y="1888"/>
                  </a:lnTo>
                  <a:lnTo>
                    <a:pt x="0" y="1969"/>
                  </a:lnTo>
                  <a:lnTo>
                    <a:pt x="0" y="1996"/>
                  </a:lnTo>
                  <a:lnTo>
                    <a:pt x="243" y="2211"/>
                  </a:lnTo>
                  <a:lnTo>
                    <a:pt x="836" y="2832"/>
                  </a:lnTo>
                  <a:lnTo>
                    <a:pt x="1213" y="3263"/>
                  </a:lnTo>
                  <a:lnTo>
                    <a:pt x="1591" y="3721"/>
                  </a:lnTo>
                  <a:lnTo>
                    <a:pt x="1942" y="4207"/>
                  </a:lnTo>
                  <a:lnTo>
                    <a:pt x="2292" y="4746"/>
                  </a:lnTo>
                  <a:lnTo>
                    <a:pt x="2508" y="5204"/>
                  </a:lnTo>
                  <a:lnTo>
                    <a:pt x="2616" y="5447"/>
                  </a:lnTo>
                  <a:lnTo>
                    <a:pt x="2697" y="5663"/>
                  </a:lnTo>
                  <a:lnTo>
                    <a:pt x="2939" y="5798"/>
                  </a:lnTo>
                  <a:lnTo>
                    <a:pt x="2939" y="5771"/>
                  </a:lnTo>
                  <a:lnTo>
                    <a:pt x="2966" y="5798"/>
                  </a:lnTo>
                  <a:lnTo>
                    <a:pt x="3020" y="5717"/>
                  </a:lnTo>
                  <a:lnTo>
                    <a:pt x="3263" y="5366"/>
                  </a:lnTo>
                  <a:lnTo>
                    <a:pt x="3640" y="4800"/>
                  </a:lnTo>
                  <a:lnTo>
                    <a:pt x="4180" y="4072"/>
                  </a:lnTo>
                  <a:lnTo>
                    <a:pt x="4827" y="3290"/>
                  </a:lnTo>
                  <a:lnTo>
                    <a:pt x="4422" y="2724"/>
                  </a:lnTo>
                  <a:lnTo>
                    <a:pt x="4234" y="2427"/>
                  </a:lnTo>
                  <a:lnTo>
                    <a:pt x="4045" y="2103"/>
                  </a:lnTo>
                  <a:lnTo>
                    <a:pt x="3802" y="1618"/>
                  </a:lnTo>
                  <a:lnTo>
                    <a:pt x="3721" y="1375"/>
                  </a:lnTo>
                  <a:lnTo>
                    <a:pt x="3640" y="1133"/>
                  </a:lnTo>
                  <a:lnTo>
                    <a:pt x="3317" y="566"/>
                  </a:lnTo>
                  <a:lnTo>
                    <a:pt x="3101" y="566"/>
                  </a:lnTo>
                  <a:lnTo>
                    <a:pt x="2912" y="513"/>
                  </a:lnTo>
                  <a:lnTo>
                    <a:pt x="2697" y="459"/>
                  </a:lnTo>
                  <a:lnTo>
                    <a:pt x="2535" y="405"/>
                  </a:lnTo>
                  <a:lnTo>
                    <a:pt x="2373" y="324"/>
                  </a:lnTo>
                  <a:lnTo>
                    <a:pt x="2211" y="216"/>
                  </a:lnTo>
                  <a:lnTo>
                    <a:pt x="19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40"/>
            <p:cNvSpPr/>
            <p:nvPr/>
          </p:nvSpPr>
          <p:spPr>
            <a:xfrm flipH="1">
              <a:off x="5953962" y="3366736"/>
              <a:ext cx="249381" cy="277872"/>
            </a:xfrm>
            <a:custGeom>
              <a:avLst/>
              <a:gdLst/>
              <a:ahLst/>
              <a:cxnLst/>
              <a:rect l="l" t="t" r="r" b="b"/>
              <a:pathLst>
                <a:path w="4720" h="5259" extrusionOk="0">
                  <a:moveTo>
                    <a:pt x="3883" y="1"/>
                  </a:moveTo>
                  <a:lnTo>
                    <a:pt x="3533" y="675"/>
                  </a:lnTo>
                  <a:lnTo>
                    <a:pt x="3128" y="1295"/>
                  </a:lnTo>
                  <a:lnTo>
                    <a:pt x="2912" y="1592"/>
                  </a:lnTo>
                  <a:lnTo>
                    <a:pt x="2697" y="1861"/>
                  </a:lnTo>
                  <a:lnTo>
                    <a:pt x="2427" y="2131"/>
                  </a:lnTo>
                  <a:lnTo>
                    <a:pt x="2157" y="2401"/>
                  </a:lnTo>
                  <a:lnTo>
                    <a:pt x="1699" y="2832"/>
                  </a:lnTo>
                  <a:lnTo>
                    <a:pt x="1214" y="3237"/>
                  </a:lnTo>
                  <a:lnTo>
                    <a:pt x="1214" y="3264"/>
                  </a:lnTo>
                  <a:lnTo>
                    <a:pt x="728" y="4073"/>
                  </a:lnTo>
                  <a:lnTo>
                    <a:pt x="539" y="4396"/>
                  </a:lnTo>
                  <a:lnTo>
                    <a:pt x="486" y="4315"/>
                  </a:lnTo>
                  <a:lnTo>
                    <a:pt x="270" y="4801"/>
                  </a:lnTo>
                  <a:lnTo>
                    <a:pt x="0" y="5259"/>
                  </a:lnTo>
                  <a:lnTo>
                    <a:pt x="674" y="4935"/>
                  </a:lnTo>
                  <a:lnTo>
                    <a:pt x="1375" y="4585"/>
                  </a:lnTo>
                  <a:lnTo>
                    <a:pt x="2103" y="4207"/>
                  </a:lnTo>
                  <a:lnTo>
                    <a:pt x="2454" y="3992"/>
                  </a:lnTo>
                  <a:lnTo>
                    <a:pt x="2805" y="3749"/>
                  </a:lnTo>
                  <a:lnTo>
                    <a:pt x="3128" y="3506"/>
                  </a:lnTo>
                  <a:lnTo>
                    <a:pt x="3425" y="3264"/>
                  </a:lnTo>
                  <a:lnTo>
                    <a:pt x="3721" y="2994"/>
                  </a:lnTo>
                  <a:lnTo>
                    <a:pt x="3991" y="2697"/>
                  </a:lnTo>
                  <a:lnTo>
                    <a:pt x="4234" y="2374"/>
                  </a:lnTo>
                  <a:lnTo>
                    <a:pt x="4422" y="2050"/>
                  </a:lnTo>
                  <a:lnTo>
                    <a:pt x="4611" y="1700"/>
                  </a:lnTo>
                  <a:lnTo>
                    <a:pt x="4719" y="1349"/>
                  </a:lnTo>
                  <a:lnTo>
                    <a:pt x="4342" y="675"/>
                  </a:lnTo>
                  <a:lnTo>
                    <a:pt x="388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40"/>
            <p:cNvSpPr/>
            <p:nvPr/>
          </p:nvSpPr>
          <p:spPr>
            <a:xfrm flipH="1">
              <a:off x="5834296" y="3814102"/>
              <a:ext cx="564278" cy="136849"/>
            </a:xfrm>
            <a:custGeom>
              <a:avLst/>
              <a:gdLst/>
              <a:ahLst/>
              <a:cxnLst/>
              <a:rect l="l" t="t" r="r" b="b"/>
              <a:pathLst>
                <a:path w="10680" h="2590" extrusionOk="0">
                  <a:moveTo>
                    <a:pt x="8360" y="1"/>
                  </a:moveTo>
                  <a:lnTo>
                    <a:pt x="7848" y="163"/>
                  </a:lnTo>
                  <a:lnTo>
                    <a:pt x="7308" y="270"/>
                  </a:lnTo>
                  <a:lnTo>
                    <a:pt x="6742" y="378"/>
                  </a:lnTo>
                  <a:lnTo>
                    <a:pt x="6176" y="432"/>
                  </a:lnTo>
                  <a:lnTo>
                    <a:pt x="5610" y="486"/>
                  </a:lnTo>
                  <a:lnTo>
                    <a:pt x="5043" y="513"/>
                  </a:lnTo>
                  <a:lnTo>
                    <a:pt x="4477" y="513"/>
                  </a:lnTo>
                  <a:lnTo>
                    <a:pt x="3911" y="486"/>
                  </a:lnTo>
                  <a:lnTo>
                    <a:pt x="3938" y="1106"/>
                  </a:lnTo>
                  <a:lnTo>
                    <a:pt x="3938" y="1727"/>
                  </a:lnTo>
                  <a:lnTo>
                    <a:pt x="3884" y="1106"/>
                  </a:lnTo>
                  <a:lnTo>
                    <a:pt x="3776" y="486"/>
                  </a:lnTo>
                  <a:lnTo>
                    <a:pt x="2778" y="405"/>
                  </a:lnTo>
                  <a:lnTo>
                    <a:pt x="1835" y="324"/>
                  </a:lnTo>
                  <a:lnTo>
                    <a:pt x="891" y="190"/>
                  </a:lnTo>
                  <a:lnTo>
                    <a:pt x="1" y="28"/>
                  </a:lnTo>
                  <a:lnTo>
                    <a:pt x="324" y="729"/>
                  </a:lnTo>
                  <a:lnTo>
                    <a:pt x="324" y="783"/>
                  </a:lnTo>
                  <a:lnTo>
                    <a:pt x="351" y="837"/>
                  </a:lnTo>
                  <a:lnTo>
                    <a:pt x="432" y="1026"/>
                  </a:lnTo>
                  <a:lnTo>
                    <a:pt x="621" y="1268"/>
                  </a:lnTo>
                  <a:lnTo>
                    <a:pt x="756" y="1403"/>
                  </a:lnTo>
                  <a:lnTo>
                    <a:pt x="918" y="1565"/>
                  </a:lnTo>
                  <a:lnTo>
                    <a:pt x="1133" y="1700"/>
                  </a:lnTo>
                  <a:lnTo>
                    <a:pt x="1376" y="1861"/>
                  </a:lnTo>
                  <a:lnTo>
                    <a:pt x="1700" y="2023"/>
                  </a:lnTo>
                  <a:lnTo>
                    <a:pt x="2050" y="2158"/>
                  </a:lnTo>
                  <a:lnTo>
                    <a:pt x="2482" y="2293"/>
                  </a:lnTo>
                  <a:lnTo>
                    <a:pt x="2940" y="2401"/>
                  </a:lnTo>
                  <a:lnTo>
                    <a:pt x="3506" y="2482"/>
                  </a:lnTo>
                  <a:lnTo>
                    <a:pt x="4127" y="2563"/>
                  </a:lnTo>
                  <a:lnTo>
                    <a:pt x="4855" y="2589"/>
                  </a:lnTo>
                  <a:lnTo>
                    <a:pt x="6553" y="2589"/>
                  </a:lnTo>
                  <a:lnTo>
                    <a:pt x="6634" y="2563"/>
                  </a:lnTo>
                  <a:lnTo>
                    <a:pt x="7497" y="2509"/>
                  </a:lnTo>
                  <a:lnTo>
                    <a:pt x="8252" y="2401"/>
                  </a:lnTo>
                  <a:lnTo>
                    <a:pt x="8899" y="2293"/>
                  </a:lnTo>
                  <a:lnTo>
                    <a:pt x="9439" y="2158"/>
                  </a:lnTo>
                  <a:lnTo>
                    <a:pt x="9493" y="2131"/>
                  </a:lnTo>
                  <a:lnTo>
                    <a:pt x="9870" y="2023"/>
                  </a:lnTo>
                  <a:lnTo>
                    <a:pt x="10167" y="1888"/>
                  </a:lnTo>
                  <a:lnTo>
                    <a:pt x="10517" y="1727"/>
                  </a:lnTo>
                  <a:lnTo>
                    <a:pt x="10598" y="1700"/>
                  </a:lnTo>
                  <a:lnTo>
                    <a:pt x="10625" y="1403"/>
                  </a:lnTo>
                  <a:lnTo>
                    <a:pt x="10652" y="1052"/>
                  </a:lnTo>
                  <a:lnTo>
                    <a:pt x="10679" y="567"/>
                  </a:lnTo>
                  <a:lnTo>
                    <a:pt x="10086" y="459"/>
                  </a:lnTo>
                  <a:lnTo>
                    <a:pt x="9520" y="324"/>
                  </a:lnTo>
                  <a:lnTo>
                    <a:pt x="8926" y="190"/>
                  </a:lnTo>
                  <a:lnTo>
                    <a:pt x="83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40"/>
            <p:cNvSpPr/>
            <p:nvPr/>
          </p:nvSpPr>
          <p:spPr>
            <a:xfrm flipH="1">
              <a:off x="5834285" y="3758571"/>
              <a:ext cx="122577" cy="85544"/>
            </a:xfrm>
            <a:custGeom>
              <a:avLst/>
              <a:gdLst/>
              <a:ahLst/>
              <a:cxnLst/>
              <a:rect l="l" t="t" r="r" b="b"/>
              <a:pathLst>
                <a:path w="2320" h="1619" extrusionOk="0">
                  <a:moveTo>
                    <a:pt x="2211" y="0"/>
                  </a:moveTo>
                  <a:lnTo>
                    <a:pt x="1699" y="324"/>
                  </a:lnTo>
                  <a:lnTo>
                    <a:pt x="1160" y="620"/>
                  </a:lnTo>
                  <a:lnTo>
                    <a:pt x="593" y="863"/>
                  </a:lnTo>
                  <a:lnTo>
                    <a:pt x="0" y="1052"/>
                  </a:lnTo>
                  <a:lnTo>
                    <a:pt x="566" y="1241"/>
                  </a:lnTo>
                  <a:lnTo>
                    <a:pt x="1160" y="1375"/>
                  </a:lnTo>
                  <a:lnTo>
                    <a:pt x="1726" y="1510"/>
                  </a:lnTo>
                  <a:lnTo>
                    <a:pt x="2319" y="1618"/>
                  </a:lnTo>
                  <a:lnTo>
                    <a:pt x="2292" y="890"/>
                  </a:lnTo>
                  <a:lnTo>
                    <a:pt x="2265" y="4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40"/>
            <p:cNvSpPr/>
            <p:nvPr/>
          </p:nvSpPr>
          <p:spPr>
            <a:xfrm flipH="1">
              <a:off x="6199016" y="3774210"/>
              <a:ext cx="218050" cy="65624"/>
            </a:xfrm>
            <a:custGeom>
              <a:avLst/>
              <a:gdLst/>
              <a:ahLst/>
              <a:cxnLst/>
              <a:rect l="l" t="t" r="r" b="b"/>
              <a:pathLst>
                <a:path w="4127" h="1242" extrusionOk="0">
                  <a:moveTo>
                    <a:pt x="405" y="1"/>
                  </a:moveTo>
                  <a:lnTo>
                    <a:pt x="0" y="136"/>
                  </a:lnTo>
                  <a:lnTo>
                    <a:pt x="351" y="783"/>
                  </a:lnTo>
                  <a:lnTo>
                    <a:pt x="1241" y="945"/>
                  </a:lnTo>
                  <a:lnTo>
                    <a:pt x="2185" y="1079"/>
                  </a:lnTo>
                  <a:lnTo>
                    <a:pt x="3128" y="1160"/>
                  </a:lnTo>
                  <a:lnTo>
                    <a:pt x="4126" y="1241"/>
                  </a:lnTo>
                  <a:lnTo>
                    <a:pt x="4126" y="1241"/>
                  </a:lnTo>
                  <a:lnTo>
                    <a:pt x="3964" y="621"/>
                  </a:lnTo>
                  <a:lnTo>
                    <a:pt x="3775" y="28"/>
                  </a:lnTo>
                  <a:lnTo>
                    <a:pt x="2940" y="55"/>
                  </a:lnTo>
                  <a:lnTo>
                    <a:pt x="1241" y="55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rgbClr val="DE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40"/>
            <p:cNvSpPr/>
            <p:nvPr/>
          </p:nvSpPr>
          <p:spPr>
            <a:xfrm flipH="1">
              <a:off x="5956816" y="3761424"/>
              <a:ext cx="249381" cy="79837"/>
            </a:xfrm>
            <a:custGeom>
              <a:avLst/>
              <a:gdLst/>
              <a:ahLst/>
              <a:cxnLst/>
              <a:rect l="l" t="t" r="r" b="b"/>
              <a:pathLst>
                <a:path w="4720" h="1511" extrusionOk="0">
                  <a:moveTo>
                    <a:pt x="2265" y="0"/>
                  </a:moveTo>
                  <a:lnTo>
                    <a:pt x="1699" y="81"/>
                  </a:lnTo>
                  <a:lnTo>
                    <a:pt x="1133" y="162"/>
                  </a:lnTo>
                  <a:lnTo>
                    <a:pt x="0" y="270"/>
                  </a:lnTo>
                  <a:lnTo>
                    <a:pt x="162" y="863"/>
                  </a:lnTo>
                  <a:lnTo>
                    <a:pt x="270" y="1483"/>
                  </a:lnTo>
                  <a:lnTo>
                    <a:pt x="836" y="1510"/>
                  </a:lnTo>
                  <a:lnTo>
                    <a:pt x="1402" y="1510"/>
                  </a:lnTo>
                  <a:lnTo>
                    <a:pt x="1969" y="1483"/>
                  </a:lnTo>
                  <a:lnTo>
                    <a:pt x="2535" y="1429"/>
                  </a:lnTo>
                  <a:lnTo>
                    <a:pt x="3101" y="1375"/>
                  </a:lnTo>
                  <a:lnTo>
                    <a:pt x="3667" y="1267"/>
                  </a:lnTo>
                  <a:lnTo>
                    <a:pt x="4207" y="1160"/>
                  </a:lnTo>
                  <a:lnTo>
                    <a:pt x="4719" y="998"/>
                  </a:lnTo>
                  <a:lnTo>
                    <a:pt x="4099" y="782"/>
                  </a:lnTo>
                  <a:lnTo>
                    <a:pt x="3479" y="539"/>
                  </a:lnTo>
                  <a:lnTo>
                    <a:pt x="2859" y="297"/>
                  </a:lnTo>
                  <a:lnTo>
                    <a:pt x="226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40"/>
            <p:cNvSpPr/>
            <p:nvPr/>
          </p:nvSpPr>
          <p:spPr>
            <a:xfrm flipH="1">
              <a:off x="5839995" y="3681641"/>
              <a:ext cx="246528" cy="132516"/>
            </a:xfrm>
            <a:custGeom>
              <a:avLst/>
              <a:gdLst/>
              <a:ahLst/>
              <a:cxnLst/>
              <a:rect l="l" t="t" r="r" b="b"/>
              <a:pathLst>
                <a:path w="4666" h="2508" extrusionOk="0">
                  <a:moveTo>
                    <a:pt x="4396" y="0"/>
                  </a:moveTo>
                  <a:lnTo>
                    <a:pt x="3883" y="270"/>
                  </a:lnTo>
                  <a:lnTo>
                    <a:pt x="3371" y="512"/>
                  </a:lnTo>
                  <a:lnTo>
                    <a:pt x="2832" y="728"/>
                  </a:lnTo>
                  <a:lnTo>
                    <a:pt x="2265" y="917"/>
                  </a:lnTo>
                  <a:lnTo>
                    <a:pt x="1726" y="1106"/>
                  </a:lnTo>
                  <a:lnTo>
                    <a:pt x="1160" y="1267"/>
                  </a:lnTo>
                  <a:lnTo>
                    <a:pt x="567" y="1402"/>
                  </a:lnTo>
                  <a:lnTo>
                    <a:pt x="0" y="1510"/>
                  </a:lnTo>
                  <a:lnTo>
                    <a:pt x="594" y="1807"/>
                  </a:lnTo>
                  <a:lnTo>
                    <a:pt x="1214" y="2049"/>
                  </a:lnTo>
                  <a:lnTo>
                    <a:pt x="1834" y="2292"/>
                  </a:lnTo>
                  <a:lnTo>
                    <a:pt x="2454" y="2508"/>
                  </a:lnTo>
                  <a:lnTo>
                    <a:pt x="3047" y="2319"/>
                  </a:lnTo>
                  <a:lnTo>
                    <a:pt x="3614" y="2076"/>
                  </a:lnTo>
                  <a:lnTo>
                    <a:pt x="4153" y="1780"/>
                  </a:lnTo>
                  <a:lnTo>
                    <a:pt x="4665" y="1456"/>
                  </a:lnTo>
                  <a:lnTo>
                    <a:pt x="4557" y="755"/>
                  </a:lnTo>
                  <a:lnTo>
                    <a:pt x="439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40"/>
            <p:cNvSpPr/>
            <p:nvPr/>
          </p:nvSpPr>
          <p:spPr>
            <a:xfrm flipH="1">
              <a:off x="6217561" y="3700134"/>
              <a:ext cx="178160" cy="76984"/>
            </a:xfrm>
            <a:custGeom>
              <a:avLst/>
              <a:gdLst/>
              <a:ahLst/>
              <a:cxnLst/>
              <a:rect l="l" t="t" r="r" b="b"/>
              <a:pathLst>
                <a:path w="3372" h="1457" extrusionOk="0">
                  <a:moveTo>
                    <a:pt x="2724" y="1"/>
                  </a:moveTo>
                  <a:lnTo>
                    <a:pt x="2455" y="216"/>
                  </a:lnTo>
                  <a:lnTo>
                    <a:pt x="2104" y="459"/>
                  </a:lnTo>
                  <a:lnTo>
                    <a:pt x="1754" y="648"/>
                  </a:lnTo>
                  <a:lnTo>
                    <a:pt x="1376" y="837"/>
                  </a:lnTo>
                  <a:lnTo>
                    <a:pt x="999" y="971"/>
                  </a:lnTo>
                  <a:lnTo>
                    <a:pt x="513" y="1214"/>
                  </a:lnTo>
                  <a:lnTo>
                    <a:pt x="1" y="1403"/>
                  </a:lnTo>
                  <a:lnTo>
                    <a:pt x="837" y="1457"/>
                  </a:lnTo>
                  <a:lnTo>
                    <a:pt x="2536" y="1457"/>
                  </a:lnTo>
                  <a:lnTo>
                    <a:pt x="3371" y="1430"/>
                  </a:lnTo>
                  <a:lnTo>
                    <a:pt x="3264" y="1160"/>
                  </a:lnTo>
                  <a:lnTo>
                    <a:pt x="3021" y="567"/>
                  </a:lnTo>
                  <a:lnTo>
                    <a:pt x="27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40"/>
            <p:cNvSpPr/>
            <p:nvPr/>
          </p:nvSpPr>
          <p:spPr>
            <a:xfrm flipH="1">
              <a:off x="6086473" y="3674508"/>
              <a:ext cx="153908" cy="101184"/>
            </a:xfrm>
            <a:custGeom>
              <a:avLst/>
              <a:gdLst/>
              <a:ahLst/>
              <a:cxnLst/>
              <a:rect l="l" t="t" r="r" b="b"/>
              <a:pathLst>
                <a:path w="2913" h="1915" extrusionOk="0">
                  <a:moveTo>
                    <a:pt x="297" y="0"/>
                  </a:moveTo>
                  <a:lnTo>
                    <a:pt x="135" y="162"/>
                  </a:lnTo>
                  <a:lnTo>
                    <a:pt x="0" y="297"/>
                  </a:lnTo>
                  <a:lnTo>
                    <a:pt x="297" y="917"/>
                  </a:lnTo>
                  <a:lnTo>
                    <a:pt x="431" y="1241"/>
                  </a:lnTo>
                  <a:lnTo>
                    <a:pt x="566" y="1564"/>
                  </a:lnTo>
                  <a:lnTo>
                    <a:pt x="647" y="1915"/>
                  </a:lnTo>
                  <a:lnTo>
                    <a:pt x="1780" y="1807"/>
                  </a:lnTo>
                  <a:lnTo>
                    <a:pt x="2346" y="1726"/>
                  </a:lnTo>
                  <a:lnTo>
                    <a:pt x="2912" y="1645"/>
                  </a:lnTo>
                  <a:lnTo>
                    <a:pt x="2211" y="1268"/>
                  </a:lnTo>
                  <a:lnTo>
                    <a:pt x="1564" y="890"/>
                  </a:lnTo>
                  <a:lnTo>
                    <a:pt x="917" y="459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40"/>
            <p:cNvSpPr/>
            <p:nvPr/>
          </p:nvSpPr>
          <p:spPr>
            <a:xfrm flipH="1">
              <a:off x="5854263" y="3438012"/>
              <a:ext cx="370479" cy="323471"/>
            </a:xfrm>
            <a:custGeom>
              <a:avLst/>
              <a:gdLst/>
              <a:ahLst/>
              <a:cxnLst/>
              <a:rect l="l" t="t" r="r" b="b"/>
              <a:pathLst>
                <a:path w="7012" h="6122" extrusionOk="0">
                  <a:moveTo>
                    <a:pt x="5124" y="0"/>
                  </a:moveTo>
                  <a:lnTo>
                    <a:pt x="5016" y="351"/>
                  </a:lnTo>
                  <a:lnTo>
                    <a:pt x="4827" y="701"/>
                  </a:lnTo>
                  <a:lnTo>
                    <a:pt x="4639" y="1025"/>
                  </a:lnTo>
                  <a:lnTo>
                    <a:pt x="4396" y="1348"/>
                  </a:lnTo>
                  <a:lnTo>
                    <a:pt x="4126" y="1645"/>
                  </a:lnTo>
                  <a:lnTo>
                    <a:pt x="3830" y="1915"/>
                  </a:lnTo>
                  <a:lnTo>
                    <a:pt x="3533" y="2157"/>
                  </a:lnTo>
                  <a:lnTo>
                    <a:pt x="3210" y="2400"/>
                  </a:lnTo>
                  <a:lnTo>
                    <a:pt x="2859" y="2643"/>
                  </a:lnTo>
                  <a:lnTo>
                    <a:pt x="2508" y="2858"/>
                  </a:lnTo>
                  <a:lnTo>
                    <a:pt x="1780" y="3236"/>
                  </a:lnTo>
                  <a:lnTo>
                    <a:pt x="1079" y="3586"/>
                  </a:lnTo>
                  <a:lnTo>
                    <a:pt x="405" y="3910"/>
                  </a:lnTo>
                  <a:lnTo>
                    <a:pt x="351" y="3991"/>
                  </a:lnTo>
                  <a:lnTo>
                    <a:pt x="189" y="4261"/>
                  </a:lnTo>
                  <a:lnTo>
                    <a:pt x="1" y="4476"/>
                  </a:lnTo>
                  <a:lnTo>
                    <a:pt x="621" y="4935"/>
                  </a:lnTo>
                  <a:lnTo>
                    <a:pt x="1268" y="5366"/>
                  </a:lnTo>
                  <a:lnTo>
                    <a:pt x="1915" y="5744"/>
                  </a:lnTo>
                  <a:lnTo>
                    <a:pt x="2616" y="6121"/>
                  </a:lnTo>
                  <a:lnTo>
                    <a:pt x="3183" y="6013"/>
                  </a:lnTo>
                  <a:lnTo>
                    <a:pt x="3776" y="5878"/>
                  </a:lnTo>
                  <a:lnTo>
                    <a:pt x="4342" y="5717"/>
                  </a:lnTo>
                  <a:lnTo>
                    <a:pt x="4881" y="5528"/>
                  </a:lnTo>
                  <a:lnTo>
                    <a:pt x="5448" y="5339"/>
                  </a:lnTo>
                  <a:lnTo>
                    <a:pt x="5987" y="5123"/>
                  </a:lnTo>
                  <a:lnTo>
                    <a:pt x="6499" y="4881"/>
                  </a:lnTo>
                  <a:lnTo>
                    <a:pt x="7012" y="4611"/>
                  </a:lnTo>
                  <a:lnTo>
                    <a:pt x="6877" y="4099"/>
                  </a:lnTo>
                  <a:lnTo>
                    <a:pt x="6715" y="3559"/>
                  </a:lnTo>
                  <a:lnTo>
                    <a:pt x="6526" y="3020"/>
                  </a:lnTo>
                  <a:lnTo>
                    <a:pt x="6311" y="2454"/>
                  </a:lnTo>
                  <a:lnTo>
                    <a:pt x="6068" y="1861"/>
                  </a:lnTo>
                  <a:lnTo>
                    <a:pt x="5798" y="1240"/>
                  </a:lnTo>
                  <a:lnTo>
                    <a:pt x="5475" y="620"/>
                  </a:lnTo>
                  <a:lnTo>
                    <a:pt x="51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40"/>
            <p:cNvSpPr/>
            <p:nvPr/>
          </p:nvSpPr>
          <p:spPr>
            <a:xfrm flipH="1">
              <a:off x="6387110" y="3390988"/>
              <a:ext cx="75554" cy="132516"/>
            </a:xfrm>
            <a:custGeom>
              <a:avLst/>
              <a:gdLst/>
              <a:ahLst/>
              <a:cxnLst/>
              <a:rect l="l" t="t" r="r" b="b"/>
              <a:pathLst>
                <a:path w="1430" h="2508" extrusionOk="0">
                  <a:moveTo>
                    <a:pt x="0" y="0"/>
                  </a:moveTo>
                  <a:lnTo>
                    <a:pt x="81" y="351"/>
                  </a:lnTo>
                  <a:lnTo>
                    <a:pt x="162" y="593"/>
                  </a:lnTo>
                  <a:lnTo>
                    <a:pt x="243" y="836"/>
                  </a:lnTo>
                  <a:lnTo>
                    <a:pt x="486" y="1321"/>
                  </a:lnTo>
                  <a:lnTo>
                    <a:pt x="675" y="1645"/>
                  </a:lnTo>
                  <a:lnTo>
                    <a:pt x="863" y="1942"/>
                  </a:lnTo>
                  <a:lnTo>
                    <a:pt x="1268" y="2508"/>
                  </a:lnTo>
                  <a:lnTo>
                    <a:pt x="1430" y="2319"/>
                  </a:lnTo>
                  <a:lnTo>
                    <a:pt x="1106" y="1942"/>
                  </a:lnTo>
                  <a:lnTo>
                    <a:pt x="702" y="1375"/>
                  </a:lnTo>
                  <a:lnTo>
                    <a:pt x="486" y="1079"/>
                  </a:lnTo>
                  <a:lnTo>
                    <a:pt x="324" y="755"/>
                  </a:lnTo>
                  <a:lnTo>
                    <a:pt x="135" y="4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40"/>
            <p:cNvSpPr/>
            <p:nvPr/>
          </p:nvSpPr>
          <p:spPr>
            <a:xfrm flipH="1">
              <a:off x="6190506" y="3690148"/>
              <a:ext cx="61289" cy="215207"/>
            </a:xfrm>
            <a:custGeom>
              <a:avLst/>
              <a:gdLst/>
              <a:ahLst/>
              <a:cxnLst/>
              <a:rect l="l" t="t" r="r" b="b"/>
              <a:pathLst>
                <a:path w="1160" h="4073" extrusionOk="0">
                  <a:moveTo>
                    <a:pt x="216" y="1"/>
                  </a:moveTo>
                  <a:lnTo>
                    <a:pt x="0" y="190"/>
                  </a:lnTo>
                  <a:lnTo>
                    <a:pt x="297" y="756"/>
                  </a:lnTo>
                  <a:lnTo>
                    <a:pt x="540" y="1349"/>
                  </a:lnTo>
                  <a:lnTo>
                    <a:pt x="647" y="1619"/>
                  </a:lnTo>
                  <a:lnTo>
                    <a:pt x="836" y="2212"/>
                  </a:lnTo>
                  <a:lnTo>
                    <a:pt x="998" y="2832"/>
                  </a:lnTo>
                  <a:lnTo>
                    <a:pt x="1106" y="3452"/>
                  </a:lnTo>
                  <a:lnTo>
                    <a:pt x="1160" y="4073"/>
                  </a:lnTo>
                  <a:lnTo>
                    <a:pt x="1160" y="3452"/>
                  </a:lnTo>
                  <a:lnTo>
                    <a:pt x="1133" y="2832"/>
                  </a:lnTo>
                  <a:lnTo>
                    <a:pt x="1025" y="2212"/>
                  </a:lnTo>
                  <a:lnTo>
                    <a:pt x="863" y="1619"/>
                  </a:lnTo>
                  <a:lnTo>
                    <a:pt x="782" y="1268"/>
                  </a:lnTo>
                  <a:lnTo>
                    <a:pt x="647" y="945"/>
                  </a:lnTo>
                  <a:lnTo>
                    <a:pt x="513" y="621"/>
                  </a:lnTo>
                  <a:lnTo>
                    <a:pt x="21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40"/>
            <p:cNvSpPr/>
            <p:nvPr/>
          </p:nvSpPr>
          <p:spPr>
            <a:xfrm flipH="1">
              <a:off x="6072258" y="3365309"/>
              <a:ext cx="31384" cy="98383"/>
            </a:xfrm>
            <a:custGeom>
              <a:avLst/>
              <a:gdLst/>
              <a:ahLst/>
              <a:cxnLst/>
              <a:rect l="l" t="t" r="r" b="b"/>
              <a:pathLst>
                <a:path w="594" h="1862" extrusionOk="0">
                  <a:moveTo>
                    <a:pt x="594" y="1"/>
                  </a:moveTo>
                  <a:lnTo>
                    <a:pt x="486" y="486"/>
                  </a:lnTo>
                  <a:lnTo>
                    <a:pt x="351" y="945"/>
                  </a:lnTo>
                  <a:lnTo>
                    <a:pt x="189" y="1403"/>
                  </a:lnTo>
                  <a:lnTo>
                    <a:pt x="1" y="1861"/>
                  </a:lnTo>
                  <a:lnTo>
                    <a:pt x="243" y="1349"/>
                  </a:lnTo>
                  <a:lnTo>
                    <a:pt x="432" y="864"/>
                  </a:lnTo>
                  <a:lnTo>
                    <a:pt x="540" y="405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40"/>
            <p:cNvSpPr/>
            <p:nvPr/>
          </p:nvSpPr>
          <p:spPr>
            <a:xfrm flipH="1">
              <a:off x="6491090" y="3651683"/>
              <a:ext cx="2906" cy="5759"/>
            </a:xfrm>
            <a:custGeom>
              <a:avLst/>
              <a:gdLst/>
              <a:ahLst/>
              <a:cxnLst/>
              <a:rect l="l" t="t" r="r" b="b"/>
              <a:pathLst>
                <a:path w="55" h="109" extrusionOk="0">
                  <a:moveTo>
                    <a:pt x="54" y="1"/>
                  </a:moveTo>
                  <a:lnTo>
                    <a:pt x="0" y="82"/>
                  </a:lnTo>
                  <a:lnTo>
                    <a:pt x="54" y="109"/>
                  </a:lnTo>
                  <a:lnTo>
                    <a:pt x="27" y="55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rgbClr val="FFCF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40"/>
            <p:cNvSpPr/>
            <p:nvPr/>
          </p:nvSpPr>
          <p:spPr>
            <a:xfrm flipH="1">
              <a:off x="6184821" y="3483557"/>
              <a:ext cx="936078" cy="324898"/>
            </a:xfrm>
            <a:custGeom>
              <a:avLst/>
              <a:gdLst/>
              <a:ahLst/>
              <a:cxnLst/>
              <a:rect l="l" t="t" r="r" b="b"/>
              <a:pathLst>
                <a:path w="17717" h="6149" extrusionOk="0">
                  <a:moveTo>
                    <a:pt x="2481" y="1727"/>
                  </a:moveTo>
                  <a:lnTo>
                    <a:pt x="2778" y="1754"/>
                  </a:lnTo>
                  <a:lnTo>
                    <a:pt x="3075" y="1862"/>
                  </a:lnTo>
                  <a:lnTo>
                    <a:pt x="3317" y="1996"/>
                  </a:lnTo>
                  <a:lnTo>
                    <a:pt x="3048" y="1888"/>
                  </a:lnTo>
                  <a:lnTo>
                    <a:pt x="2751" y="1835"/>
                  </a:lnTo>
                  <a:lnTo>
                    <a:pt x="2481" y="1808"/>
                  </a:lnTo>
                  <a:lnTo>
                    <a:pt x="2185" y="1808"/>
                  </a:lnTo>
                  <a:lnTo>
                    <a:pt x="1592" y="1862"/>
                  </a:lnTo>
                  <a:lnTo>
                    <a:pt x="998" y="1915"/>
                  </a:lnTo>
                  <a:lnTo>
                    <a:pt x="1592" y="1781"/>
                  </a:lnTo>
                  <a:lnTo>
                    <a:pt x="1888" y="1754"/>
                  </a:lnTo>
                  <a:lnTo>
                    <a:pt x="2185" y="1727"/>
                  </a:lnTo>
                  <a:close/>
                  <a:moveTo>
                    <a:pt x="14858" y="1"/>
                  </a:moveTo>
                  <a:lnTo>
                    <a:pt x="13861" y="1565"/>
                  </a:lnTo>
                  <a:lnTo>
                    <a:pt x="12890" y="3210"/>
                  </a:lnTo>
                  <a:lnTo>
                    <a:pt x="11838" y="5016"/>
                  </a:lnTo>
                  <a:lnTo>
                    <a:pt x="11838" y="5016"/>
                  </a:lnTo>
                  <a:lnTo>
                    <a:pt x="11892" y="4747"/>
                  </a:lnTo>
                  <a:lnTo>
                    <a:pt x="11865" y="4558"/>
                  </a:lnTo>
                  <a:lnTo>
                    <a:pt x="11892" y="4369"/>
                  </a:lnTo>
                  <a:lnTo>
                    <a:pt x="11919" y="3992"/>
                  </a:lnTo>
                  <a:lnTo>
                    <a:pt x="11919" y="3614"/>
                  </a:lnTo>
                  <a:lnTo>
                    <a:pt x="11838" y="3264"/>
                  </a:lnTo>
                  <a:lnTo>
                    <a:pt x="11596" y="3129"/>
                  </a:lnTo>
                  <a:lnTo>
                    <a:pt x="11164" y="2967"/>
                  </a:lnTo>
                  <a:lnTo>
                    <a:pt x="10706" y="2832"/>
                  </a:lnTo>
                  <a:lnTo>
                    <a:pt x="10220" y="2670"/>
                  </a:lnTo>
                  <a:lnTo>
                    <a:pt x="9654" y="2536"/>
                  </a:lnTo>
                  <a:lnTo>
                    <a:pt x="8441" y="2293"/>
                  </a:lnTo>
                  <a:lnTo>
                    <a:pt x="7092" y="2050"/>
                  </a:lnTo>
                  <a:lnTo>
                    <a:pt x="5448" y="1754"/>
                  </a:lnTo>
                  <a:lnTo>
                    <a:pt x="5070" y="1592"/>
                  </a:lnTo>
                  <a:lnTo>
                    <a:pt x="4342" y="1295"/>
                  </a:lnTo>
                  <a:lnTo>
                    <a:pt x="3533" y="1026"/>
                  </a:lnTo>
                  <a:lnTo>
                    <a:pt x="3209" y="918"/>
                  </a:lnTo>
                  <a:lnTo>
                    <a:pt x="2967" y="864"/>
                  </a:lnTo>
                  <a:lnTo>
                    <a:pt x="2266" y="864"/>
                  </a:lnTo>
                  <a:lnTo>
                    <a:pt x="1457" y="891"/>
                  </a:lnTo>
                  <a:lnTo>
                    <a:pt x="1430" y="972"/>
                  </a:lnTo>
                  <a:lnTo>
                    <a:pt x="1403" y="1026"/>
                  </a:lnTo>
                  <a:lnTo>
                    <a:pt x="1349" y="1053"/>
                  </a:lnTo>
                  <a:lnTo>
                    <a:pt x="1079" y="1053"/>
                  </a:lnTo>
                  <a:lnTo>
                    <a:pt x="944" y="1026"/>
                  </a:lnTo>
                  <a:lnTo>
                    <a:pt x="944" y="1053"/>
                  </a:lnTo>
                  <a:lnTo>
                    <a:pt x="971" y="1106"/>
                  </a:lnTo>
                  <a:lnTo>
                    <a:pt x="1133" y="1187"/>
                  </a:lnTo>
                  <a:lnTo>
                    <a:pt x="1376" y="1268"/>
                  </a:lnTo>
                  <a:lnTo>
                    <a:pt x="1645" y="1322"/>
                  </a:lnTo>
                  <a:lnTo>
                    <a:pt x="2050" y="1241"/>
                  </a:lnTo>
                  <a:lnTo>
                    <a:pt x="2347" y="1214"/>
                  </a:lnTo>
                  <a:lnTo>
                    <a:pt x="2508" y="1214"/>
                  </a:lnTo>
                  <a:lnTo>
                    <a:pt x="2670" y="1241"/>
                  </a:lnTo>
                  <a:lnTo>
                    <a:pt x="2805" y="1268"/>
                  </a:lnTo>
                  <a:lnTo>
                    <a:pt x="2940" y="1295"/>
                  </a:lnTo>
                  <a:lnTo>
                    <a:pt x="3209" y="1430"/>
                  </a:lnTo>
                  <a:lnTo>
                    <a:pt x="2940" y="1349"/>
                  </a:lnTo>
                  <a:lnTo>
                    <a:pt x="2643" y="1295"/>
                  </a:lnTo>
                  <a:lnTo>
                    <a:pt x="2373" y="1295"/>
                  </a:lnTo>
                  <a:lnTo>
                    <a:pt x="2077" y="1322"/>
                  </a:lnTo>
                  <a:lnTo>
                    <a:pt x="1484" y="1430"/>
                  </a:lnTo>
                  <a:lnTo>
                    <a:pt x="917" y="1511"/>
                  </a:lnTo>
                  <a:lnTo>
                    <a:pt x="648" y="1565"/>
                  </a:lnTo>
                  <a:lnTo>
                    <a:pt x="621" y="1646"/>
                  </a:lnTo>
                  <a:lnTo>
                    <a:pt x="594" y="1700"/>
                  </a:lnTo>
                  <a:lnTo>
                    <a:pt x="540" y="1727"/>
                  </a:lnTo>
                  <a:lnTo>
                    <a:pt x="297" y="1754"/>
                  </a:lnTo>
                  <a:lnTo>
                    <a:pt x="189" y="1754"/>
                  </a:lnTo>
                  <a:lnTo>
                    <a:pt x="189" y="1835"/>
                  </a:lnTo>
                  <a:lnTo>
                    <a:pt x="243" y="1862"/>
                  </a:lnTo>
                  <a:lnTo>
                    <a:pt x="405" y="1915"/>
                  </a:lnTo>
                  <a:lnTo>
                    <a:pt x="621" y="1942"/>
                  </a:lnTo>
                  <a:lnTo>
                    <a:pt x="917" y="1969"/>
                  </a:lnTo>
                  <a:lnTo>
                    <a:pt x="459" y="2077"/>
                  </a:lnTo>
                  <a:lnTo>
                    <a:pt x="459" y="2158"/>
                  </a:lnTo>
                  <a:lnTo>
                    <a:pt x="432" y="2212"/>
                  </a:lnTo>
                  <a:lnTo>
                    <a:pt x="378" y="2239"/>
                  </a:lnTo>
                  <a:lnTo>
                    <a:pt x="135" y="2293"/>
                  </a:lnTo>
                  <a:lnTo>
                    <a:pt x="1" y="2293"/>
                  </a:lnTo>
                  <a:lnTo>
                    <a:pt x="28" y="2347"/>
                  </a:lnTo>
                  <a:lnTo>
                    <a:pt x="54" y="2374"/>
                  </a:lnTo>
                  <a:lnTo>
                    <a:pt x="216" y="2428"/>
                  </a:lnTo>
                  <a:lnTo>
                    <a:pt x="486" y="2455"/>
                  </a:lnTo>
                  <a:lnTo>
                    <a:pt x="917" y="2455"/>
                  </a:lnTo>
                  <a:lnTo>
                    <a:pt x="1403" y="2428"/>
                  </a:lnTo>
                  <a:lnTo>
                    <a:pt x="1834" y="2428"/>
                  </a:lnTo>
                  <a:lnTo>
                    <a:pt x="2158" y="2455"/>
                  </a:lnTo>
                  <a:lnTo>
                    <a:pt x="2293" y="2482"/>
                  </a:lnTo>
                  <a:lnTo>
                    <a:pt x="2508" y="2428"/>
                  </a:lnTo>
                  <a:lnTo>
                    <a:pt x="2670" y="2401"/>
                  </a:lnTo>
                  <a:lnTo>
                    <a:pt x="2859" y="2401"/>
                  </a:lnTo>
                  <a:lnTo>
                    <a:pt x="3021" y="2428"/>
                  </a:lnTo>
                  <a:lnTo>
                    <a:pt x="3155" y="2482"/>
                  </a:lnTo>
                  <a:lnTo>
                    <a:pt x="2832" y="2482"/>
                  </a:lnTo>
                  <a:lnTo>
                    <a:pt x="2535" y="2509"/>
                  </a:lnTo>
                  <a:lnTo>
                    <a:pt x="2212" y="2590"/>
                  </a:lnTo>
                  <a:lnTo>
                    <a:pt x="1915" y="2724"/>
                  </a:lnTo>
                  <a:lnTo>
                    <a:pt x="1349" y="2994"/>
                  </a:lnTo>
                  <a:lnTo>
                    <a:pt x="1349" y="3102"/>
                  </a:lnTo>
                  <a:lnTo>
                    <a:pt x="1322" y="3156"/>
                  </a:lnTo>
                  <a:lnTo>
                    <a:pt x="1268" y="3210"/>
                  </a:lnTo>
                  <a:lnTo>
                    <a:pt x="1079" y="3291"/>
                  </a:lnTo>
                  <a:lnTo>
                    <a:pt x="971" y="3318"/>
                  </a:lnTo>
                  <a:lnTo>
                    <a:pt x="998" y="3345"/>
                  </a:lnTo>
                  <a:lnTo>
                    <a:pt x="1025" y="3372"/>
                  </a:lnTo>
                  <a:lnTo>
                    <a:pt x="1214" y="3399"/>
                  </a:lnTo>
                  <a:lnTo>
                    <a:pt x="1457" y="3372"/>
                  </a:lnTo>
                  <a:lnTo>
                    <a:pt x="1888" y="3264"/>
                  </a:lnTo>
                  <a:lnTo>
                    <a:pt x="2347" y="3129"/>
                  </a:lnTo>
                  <a:lnTo>
                    <a:pt x="2778" y="3021"/>
                  </a:lnTo>
                  <a:lnTo>
                    <a:pt x="3102" y="2967"/>
                  </a:lnTo>
                  <a:lnTo>
                    <a:pt x="3452" y="2967"/>
                  </a:lnTo>
                  <a:lnTo>
                    <a:pt x="4099" y="3048"/>
                  </a:lnTo>
                  <a:lnTo>
                    <a:pt x="4207" y="3048"/>
                  </a:lnTo>
                  <a:lnTo>
                    <a:pt x="4315" y="3021"/>
                  </a:lnTo>
                  <a:lnTo>
                    <a:pt x="4585" y="2940"/>
                  </a:lnTo>
                  <a:lnTo>
                    <a:pt x="5340" y="3479"/>
                  </a:lnTo>
                  <a:lnTo>
                    <a:pt x="6445" y="4207"/>
                  </a:lnTo>
                  <a:lnTo>
                    <a:pt x="7227" y="4720"/>
                  </a:lnTo>
                  <a:lnTo>
                    <a:pt x="8036" y="5205"/>
                  </a:lnTo>
                  <a:lnTo>
                    <a:pt x="8414" y="5394"/>
                  </a:lnTo>
                  <a:lnTo>
                    <a:pt x="8818" y="5583"/>
                  </a:lnTo>
                  <a:lnTo>
                    <a:pt x="9169" y="5744"/>
                  </a:lnTo>
                  <a:lnTo>
                    <a:pt x="9519" y="5879"/>
                  </a:lnTo>
                  <a:lnTo>
                    <a:pt x="9870" y="5960"/>
                  </a:lnTo>
                  <a:lnTo>
                    <a:pt x="10166" y="6014"/>
                  </a:lnTo>
                  <a:lnTo>
                    <a:pt x="10166" y="6041"/>
                  </a:lnTo>
                  <a:lnTo>
                    <a:pt x="10436" y="6095"/>
                  </a:lnTo>
                  <a:lnTo>
                    <a:pt x="10733" y="6149"/>
                  </a:lnTo>
                  <a:lnTo>
                    <a:pt x="11110" y="6149"/>
                  </a:lnTo>
                  <a:lnTo>
                    <a:pt x="11407" y="6122"/>
                  </a:lnTo>
                  <a:lnTo>
                    <a:pt x="11892" y="6041"/>
                  </a:lnTo>
                  <a:lnTo>
                    <a:pt x="12539" y="5879"/>
                  </a:lnTo>
                  <a:lnTo>
                    <a:pt x="13321" y="5664"/>
                  </a:lnTo>
                  <a:lnTo>
                    <a:pt x="13726" y="5502"/>
                  </a:lnTo>
                  <a:lnTo>
                    <a:pt x="14238" y="5313"/>
                  </a:lnTo>
                  <a:lnTo>
                    <a:pt x="14724" y="5070"/>
                  </a:lnTo>
                  <a:lnTo>
                    <a:pt x="15425" y="4639"/>
                  </a:lnTo>
                  <a:lnTo>
                    <a:pt x="15748" y="4423"/>
                  </a:lnTo>
                  <a:lnTo>
                    <a:pt x="16072" y="4181"/>
                  </a:lnTo>
                  <a:lnTo>
                    <a:pt x="16368" y="3911"/>
                  </a:lnTo>
                  <a:lnTo>
                    <a:pt x="16638" y="3641"/>
                  </a:lnTo>
                  <a:lnTo>
                    <a:pt x="16908" y="3345"/>
                  </a:lnTo>
                  <a:lnTo>
                    <a:pt x="17123" y="3021"/>
                  </a:lnTo>
                  <a:lnTo>
                    <a:pt x="17339" y="2670"/>
                  </a:lnTo>
                  <a:lnTo>
                    <a:pt x="17528" y="2320"/>
                  </a:lnTo>
                  <a:lnTo>
                    <a:pt x="17717" y="1915"/>
                  </a:lnTo>
                  <a:lnTo>
                    <a:pt x="17393" y="1538"/>
                  </a:lnTo>
                  <a:lnTo>
                    <a:pt x="17016" y="1187"/>
                  </a:lnTo>
                  <a:lnTo>
                    <a:pt x="16638" y="918"/>
                  </a:lnTo>
                  <a:lnTo>
                    <a:pt x="16261" y="648"/>
                  </a:lnTo>
                  <a:lnTo>
                    <a:pt x="15883" y="432"/>
                  </a:lnTo>
                  <a:lnTo>
                    <a:pt x="15506" y="244"/>
                  </a:lnTo>
                  <a:lnTo>
                    <a:pt x="15155" y="109"/>
                  </a:lnTo>
                  <a:lnTo>
                    <a:pt x="14858" y="1"/>
                  </a:lnTo>
                  <a:close/>
                </a:path>
              </a:pathLst>
            </a:custGeom>
            <a:solidFill>
              <a:srgbClr val="FFCF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40"/>
            <p:cNvSpPr/>
            <p:nvPr/>
          </p:nvSpPr>
          <p:spPr>
            <a:xfrm flipH="1">
              <a:off x="6177669" y="3584739"/>
              <a:ext cx="165321" cy="166755"/>
            </a:xfrm>
            <a:custGeom>
              <a:avLst/>
              <a:gdLst/>
              <a:ahLst/>
              <a:cxnLst/>
              <a:rect l="l" t="t" r="r" b="b"/>
              <a:pathLst>
                <a:path w="3129" h="3156" extrusionOk="0">
                  <a:moveTo>
                    <a:pt x="2994" y="0"/>
                  </a:moveTo>
                  <a:lnTo>
                    <a:pt x="2805" y="405"/>
                  </a:lnTo>
                  <a:lnTo>
                    <a:pt x="2616" y="755"/>
                  </a:lnTo>
                  <a:lnTo>
                    <a:pt x="2400" y="1106"/>
                  </a:lnTo>
                  <a:lnTo>
                    <a:pt x="2185" y="1430"/>
                  </a:lnTo>
                  <a:lnTo>
                    <a:pt x="1915" y="1726"/>
                  </a:lnTo>
                  <a:lnTo>
                    <a:pt x="1645" y="1996"/>
                  </a:lnTo>
                  <a:lnTo>
                    <a:pt x="1349" y="2266"/>
                  </a:lnTo>
                  <a:lnTo>
                    <a:pt x="1025" y="2508"/>
                  </a:lnTo>
                  <a:lnTo>
                    <a:pt x="702" y="2724"/>
                  </a:lnTo>
                  <a:lnTo>
                    <a:pt x="351" y="2940"/>
                  </a:lnTo>
                  <a:lnTo>
                    <a:pt x="1" y="3155"/>
                  </a:lnTo>
                  <a:lnTo>
                    <a:pt x="378" y="3021"/>
                  </a:lnTo>
                  <a:lnTo>
                    <a:pt x="756" y="2832"/>
                  </a:lnTo>
                  <a:lnTo>
                    <a:pt x="1106" y="2643"/>
                  </a:lnTo>
                  <a:lnTo>
                    <a:pt x="1457" y="2400"/>
                  </a:lnTo>
                  <a:lnTo>
                    <a:pt x="1726" y="2185"/>
                  </a:lnTo>
                  <a:lnTo>
                    <a:pt x="1942" y="1996"/>
                  </a:lnTo>
                  <a:lnTo>
                    <a:pt x="2077" y="1861"/>
                  </a:lnTo>
                  <a:lnTo>
                    <a:pt x="2239" y="1699"/>
                  </a:lnTo>
                  <a:lnTo>
                    <a:pt x="2427" y="1484"/>
                  </a:lnTo>
                  <a:lnTo>
                    <a:pt x="2589" y="1214"/>
                  </a:lnTo>
                  <a:lnTo>
                    <a:pt x="2643" y="1133"/>
                  </a:lnTo>
                  <a:lnTo>
                    <a:pt x="2913" y="675"/>
                  </a:lnTo>
                  <a:lnTo>
                    <a:pt x="3129" y="189"/>
                  </a:lnTo>
                  <a:lnTo>
                    <a:pt x="2994" y="0"/>
                  </a:lnTo>
                  <a:close/>
                </a:path>
              </a:pathLst>
            </a:custGeom>
            <a:solidFill>
              <a:srgbClr val="F6B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40"/>
            <p:cNvSpPr/>
            <p:nvPr/>
          </p:nvSpPr>
          <p:spPr>
            <a:xfrm flipH="1">
              <a:off x="6335808" y="3476477"/>
              <a:ext cx="159615" cy="272166"/>
            </a:xfrm>
            <a:custGeom>
              <a:avLst/>
              <a:gdLst/>
              <a:ahLst/>
              <a:cxnLst/>
              <a:rect l="l" t="t" r="r" b="b"/>
              <a:pathLst>
                <a:path w="3021" h="5151" extrusionOk="0">
                  <a:moveTo>
                    <a:pt x="2697" y="0"/>
                  </a:moveTo>
                  <a:lnTo>
                    <a:pt x="2050" y="701"/>
                  </a:lnTo>
                  <a:lnTo>
                    <a:pt x="1888" y="890"/>
                  </a:lnTo>
                  <a:lnTo>
                    <a:pt x="1241" y="1672"/>
                  </a:lnTo>
                  <a:lnTo>
                    <a:pt x="701" y="2400"/>
                  </a:lnTo>
                  <a:lnTo>
                    <a:pt x="324" y="2966"/>
                  </a:lnTo>
                  <a:lnTo>
                    <a:pt x="81" y="3317"/>
                  </a:lnTo>
                  <a:lnTo>
                    <a:pt x="54" y="3371"/>
                  </a:lnTo>
                  <a:lnTo>
                    <a:pt x="81" y="3425"/>
                  </a:lnTo>
                  <a:lnTo>
                    <a:pt x="162" y="3559"/>
                  </a:lnTo>
                  <a:lnTo>
                    <a:pt x="216" y="3721"/>
                  </a:lnTo>
                  <a:lnTo>
                    <a:pt x="270" y="3910"/>
                  </a:lnTo>
                  <a:lnTo>
                    <a:pt x="270" y="4126"/>
                  </a:lnTo>
                  <a:lnTo>
                    <a:pt x="243" y="4341"/>
                  </a:lnTo>
                  <a:lnTo>
                    <a:pt x="216" y="4530"/>
                  </a:lnTo>
                  <a:lnTo>
                    <a:pt x="135" y="4719"/>
                  </a:lnTo>
                  <a:lnTo>
                    <a:pt x="54" y="4881"/>
                  </a:lnTo>
                  <a:lnTo>
                    <a:pt x="0" y="5150"/>
                  </a:lnTo>
                  <a:lnTo>
                    <a:pt x="0" y="5150"/>
                  </a:lnTo>
                  <a:lnTo>
                    <a:pt x="1052" y="3344"/>
                  </a:lnTo>
                  <a:lnTo>
                    <a:pt x="2023" y="1699"/>
                  </a:lnTo>
                  <a:lnTo>
                    <a:pt x="3020" y="135"/>
                  </a:lnTo>
                  <a:lnTo>
                    <a:pt x="2697" y="0"/>
                  </a:lnTo>
                  <a:close/>
                </a:path>
              </a:pathLst>
            </a:custGeom>
            <a:solidFill>
              <a:srgbClr val="F8C0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40"/>
            <p:cNvSpPr/>
            <p:nvPr/>
          </p:nvSpPr>
          <p:spPr>
            <a:xfrm flipH="1">
              <a:off x="6481157" y="3654536"/>
              <a:ext cx="14265" cy="81264"/>
            </a:xfrm>
            <a:custGeom>
              <a:avLst/>
              <a:gdLst/>
              <a:ahLst/>
              <a:cxnLst/>
              <a:rect l="l" t="t" r="r" b="b"/>
              <a:pathLst>
                <a:path w="270" h="1538" extrusionOk="0">
                  <a:moveTo>
                    <a:pt x="0" y="1"/>
                  </a:moveTo>
                  <a:lnTo>
                    <a:pt x="0" y="28"/>
                  </a:lnTo>
                  <a:lnTo>
                    <a:pt x="81" y="378"/>
                  </a:lnTo>
                  <a:lnTo>
                    <a:pt x="81" y="756"/>
                  </a:lnTo>
                  <a:lnTo>
                    <a:pt x="54" y="1133"/>
                  </a:lnTo>
                  <a:lnTo>
                    <a:pt x="27" y="1322"/>
                  </a:lnTo>
                  <a:lnTo>
                    <a:pt x="27" y="1538"/>
                  </a:lnTo>
                  <a:lnTo>
                    <a:pt x="135" y="1349"/>
                  </a:lnTo>
                  <a:lnTo>
                    <a:pt x="216" y="1160"/>
                  </a:lnTo>
                  <a:lnTo>
                    <a:pt x="243" y="971"/>
                  </a:lnTo>
                  <a:lnTo>
                    <a:pt x="270" y="756"/>
                  </a:lnTo>
                  <a:lnTo>
                    <a:pt x="270" y="540"/>
                  </a:lnTo>
                  <a:lnTo>
                    <a:pt x="216" y="351"/>
                  </a:lnTo>
                  <a:lnTo>
                    <a:pt x="162" y="189"/>
                  </a:lnTo>
                  <a:lnTo>
                    <a:pt x="81" y="55"/>
                  </a:lnTo>
                  <a:lnTo>
                    <a:pt x="27" y="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6B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9516;p40"/>
            <p:cNvSpPr/>
            <p:nvPr/>
          </p:nvSpPr>
          <p:spPr>
            <a:xfrm flipH="1">
              <a:off x="7096647" y="3593298"/>
              <a:ext cx="19972" cy="5759"/>
            </a:xfrm>
            <a:custGeom>
              <a:avLst/>
              <a:gdLst/>
              <a:ahLst/>
              <a:cxnLst/>
              <a:rect l="l" t="t" r="r" b="b"/>
              <a:pathLst>
                <a:path w="378" h="109" extrusionOk="0">
                  <a:moveTo>
                    <a:pt x="0" y="108"/>
                  </a:moveTo>
                  <a:lnTo>
                    <a:pt x="378" y="0"/>
                  </a:lnTo>
                  <a:lnTo>
                    <a:pt x="378" y="0"/>
                  </a:lnTo>
                  <a:lnTo>
                    <a:pt x="0" y="108"/>
                  </a:lnTo>
                  <a:lnTo>
                    <a:pt x="0" y="108"/>
                  </a:lnTo>
                  <a:close/>
                </a:path>
              </a:pathLst>
            </a:custGeom>
            <a:solidFill>
              <a:srgbClr val="FFCF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40"/>
            <p:cNvSpPr/>
            <p:nvPr/>
          </p:nvSpPr>
          <p:spPr>
            <a:xfrm flipH="1">
              <a:off x="7086661" y="3566193"/>
              <a:ext cx="19972" cy="4333"/>
            </a:xfrm>
            <a:custGeom>
              <a:avLst/>
              <a:gdLst/>
              <a:ahLst/>
              <a:cxnLst/>
              <a:rect l="l" t="t" r="r" b="b"/>
              <a:pathLst>
                <a:path w="378" h="82" extrusionOk="0">
                  <a:moveTo>
                    <a:pt x="0" y="82"/>
                  </a:moveTo>
                  <a:lnTo>
                    <a:pt x="378" y="1"/>
                  </a:lnTo>
                  <a:lnTo>
                    <a:pt x="378" y="1"/>
                  </a:lnTo>
                  <a:lnTo>
                    <a:pt x="0" y="82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rgbClr val="FFCF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40"/>
            <p:cNvSpPr/>
            <p:nvPr/>
          </p:nvSpPr>
          <p:spPr>
            <a:xfrm flipH="1">
              <a:off x="7043916" y="3530582"/>
              <a:ext cx="21398" cy="1479"/>
            </a:xfrm>
            <a:custGeom>
              <a:avLst/>
              <a:gdLst/>
              <a:ahLst/>
              <a:cxnLst/>
              <a:rect l="l" t="t" r="r" b="b"/>
              <a:pathLst>
                <a:path w="405" h="28" extrusionOk="0">
                  <a:moveTo>
                    <a:pt x="0" y="28"/>
                  </a:moveTo>
                  <a:lnTo>
                    <a:pt x="405" y="1"/>
                  </a:lnTo>
                  <a:lnTo>
                    <a:pt x="405" y="1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FCF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40"/>
            <p:cNvSpPr/>
            <p:nvPr/>
          </p:nvSpPr>
          <p:spPr>
            <a:xfrm flipH="1">
              <a:off x="7043917" y="3530582"/>
              <a:ext cx="29957" cy="8613"/>
            </a:xfrm>
            <a:custGeom>
              <a:avLst/>
              <a:gdLst/>
              <a:ahLst/>
              <a:cxnLst/>
              <a:rect l="l" t="t" r="r" b="b"/>
              <a:pathLst>
                <a:path w="567" h="163" extrusionOk="0">
                  <a:moveTo>
                    <a:pt x="567" y="1"/>
                  </a:moveTo>
                  <a:lnTo>
                    <a:pt x="135" y="28"/>
                  </a:lnTo>
                  <a:lnTo>
                    <a:pt x="0" y="28"/>
                  </a:lnTo>
                  <a:lnTo>
                    <a:pt x="0" y="55"/>
                  </a:lnTo>
                  <a:lnTo>
                    <a:pt x="27" y="82"/>
                  </a:lnTo>
                  <a:lnTo>
                    <a:pt x="54" y="136"/>
                  </a:lnTo>
                  <a:lnTo>
                    <a:pt x="189" y="163"/>
                  </a:lnTo>
                  <a:lnTo>
                    <a:pt x="459" y="163"/>
                  </a:lnTo>
                  <a:lnTo>
                    <a:pt x="513" y="136"/>
                  </a:lnTo>
                  <a:lnTo>
                    <a:pt x="540" y="82"/>
                  </a:lnTo>
                  <a:lnTo>
                    <a:pt x="567" y="1"/>
                  </a:lnTo>
                  <a:close/>
                </a:path>
              </a:pathLst>
            </a:custGeom>
            <a:solidFill>
              <a:srgbClr val="E1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40"/>
            <p:cNvSpPr/>
            <p:nvPr/>
          </p:nvSpPr>
          <p:spPr>
            <a:xfrm flipH="1">
              <a:off x="7086661" y="3566193"/>
              <a:ext cx="28531" cy="10039"/>
            </a:xfrm>
            <a:custGeom>
              <a:avLst/>
              <a:gdLst/>
              <a:ahLst/>
              <a:cxnLst/>
              <a:rect l="l" t="t" r="r" b="b"/>
              <a:pathLst>
                <a:path w="540" h="190" extrusionOk="0">
                  <a:moveTo>
                    <a:pt x="540" y="1"/>
                  </a:moveTo>
                  <a:lnTo>
                    <a:pt x="162" y="82"/>
                  </a:lnTo>
                  <a:lnTo>
                    <a:pt x="0" y="109"/>
                  </a:lnTo>
                  <a:lnTo>
                    <a:pt x="0" y="136"/>
                  </a:lnTo>
                  <a:lnTo>
                    <a:pt x="27" y="163"/>
                  </a:lnTo>
                  <a:lnTo>
                    <a:pt x="81" y="190"/>
                  </a:lnTo>
                  <a:lnTo>
                    <a:pt x="189" y="190"/>
                  </a:lnTo>
                  <a:lnTo>
                    <a:pt x="432" y="163"/>
                  </a:lnTo>
                  <a:lnTo>
                    <a:pt x="486" y="136"/>
                  </a:lnTo>
                  <a:lnTo>
                    <a:pt x="513" y="82"/>
                  </a:lnTo>
                  <a:lnTo>
                    <a:pt x="540" y="1"/>
                  </a:lnTo>
                  <a:close/>
                </a:path>
              </a:pathLst>
            </a:custGeom>
            <a:solidFill>
              <a:srgbClr val="E1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40"/>
            <p:cNvSpPr/>
            <p:nvPr/>
          </p:nvSpPr>
          <p:spPr>
            <a:xfrm flipH="1">
              <a:off x="7096647" y="3593298"/>
              <a:ext cx="27104" cy="11413"/>
            </a:xfrm>
            <a:custGeom>
              <a:avLst/>
              <a:gdLst/>
              <a:ahLst/>
              <a:cxnLst/>
              <a:rect l="l" t="t" r="r" b="b"/>
              <a:pathLst>
                <a:path w="513" h="216" extrusionOk="0">
                  <a:moveTo>
                    <a:pt x="513" y="0"/>
                  </a:moveTo>
                  <a:lnTo>
                    <a:pt x="135" y="108"/>
                  </a:lnTo>
                  <a:lnTo>
                    <a:pt x="1" y="135"/>
                  </a:lnTo>
                  <a:lnTo>
                    <a:pt x="1" y="162"/>
                  </a:lnTo>
                  <a:lnTo>
                    <a:pt x="1" y="189"/>
                  </a:lnTo>
                  <a:lnTo>
                    <a:pt x="55" y="216"/>
                  </a:lnTo>
                  <a:lnTo>
                    <a:pt x="189" y="216"/>
                  </a:lnTo>
                  <a:lnTo>
                    <a:pt x="432" y="162"/>
                  </a:lnTo>
                  <a:lnTo>
                    <a:pt x="486" y="135"/>
                  </a:lnTo>
                  <a:lnTo>
                    <a:pt x="513" y="81"/>
                  </a:lnTo>
                  <a:lnTo>
                    <a:pt x="513" y="0"/>
                  </a:lnTo>
                  <a:close/>
                </a:path>
              </a:pathLst>
            </a:custGeom>
            <a:solidFill>
              <a:srgbClr val="E1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40"/>
            <p:cNvSpPr/>
            <p:nvPr/>
          </p:nvSpPr>
          <p:spPr>
            <a:xfrm flipH="1">
              <a:off x="6951297" y="3547701"/>
              <a:ext cx="121151" cy="15693"/>
            </a:xfrm>
            <a:custGeom>
              <a:avLst/>
              <a:gdLst/>
              <a:ahLst/>
              <a:cxnLst/>
              <a:rect l="l" t="t" r="r" b="b"/>
              <a:pathLst>
                <a:path w="2293" h="297" extrusionOk="0">
                  <a:moveTo>
                    <a:pt x="1430" y="0"/>
                  </a:moveTo>
                  <a:lnTo>
                    <a:pt x="1133" y="27"/>
                  </a:lnTo>
                  <a:lnTo>
                    <a:pt x="728" y="108"/>
                  </a:lnTo>
                  <a:lnTo>
                    <a:pt x="567" y="162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567" y="216"/>
                  </a:lnTo>
                  <a:lnTo>
                    <a:pt x="1160" y="108"/>
                  </a:lnTo>
                  <a:lnTo>
                    <a:pt x="1456" y="81"/>
                  </a:lnTo>
                  <a:lnTo>
                    <a:pt x="1726" y="81"/>
                  </a:lnTo>
                  <a:lnTo>
                    <a:pt x="2023" y="135"/>
                  </a:lnTo>
                  <a:lnTo>
                    <a:pt x="2292" y="216"/>
                  </a:lnTo>
                  <a:lnTo>
                    <a:pt x="2023" y="81"/>
                  </a:lnTo>
                  <a:lnTo>
                    <a:pt x="1888" y="54"/>
                  </a:lnTo>
                  <a:lnTo>
                    <a:pt x="1753" y="27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F5AF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9523;p40"/>
            <p:cNvSpPr/>
            <p:nvPr/>
          </p:nvSpPr>
          <p:spPr>
            <a:xfrm flipH="1">
              <a:off x="6945591" y="3574753"/>
              <a:ext cx="122577" cy="14319"/>
            </a:xfrm>
            <a:custGeom>
              <a:avLst/>
              <a:gdLst/>
              <a:ahLst/>
              <a:cxnLst/>
              <a:rect l="l" t="t" r="r" b="b"/>
              <a:pathLst>
                <a:path w="2320" h="271" extrusionOk="0">
                  <a:moveTo>
                    <a:pt x="1187" y="1"/>
                  </a:moveTo>
                  <a:lnTo>
                    <a:pt x="890" y="28"/>
                  </a:lnTo>
                  <a:lnTo>
                    <a:pt x="594" y="55"/>
                  </a:lnTo>
                  <a:lnTo>
                    <a:pt x="0" y="189"/>
                  </a:lnTo>
                  <a:lnTo>
                    <a:pt x="594" y="136"/>
                  </a:lnTo>
                  <a:lnTo>
                    <a:pt x="1187" y="82"/>
                  </a:lnTo>
                  <a:lnTo>
                    <a:pt x="1483" y="82"/>
                  </a:lnTo>
                  <a:lnTo>
                    <a:pt x="1753" y="109"/>
                  </a:lnTo>
                  <a:lnTo>
                    <a:pt x="2050" y="162"/>
                  </a:lnTo>
                  <a:lnTo>
                    <a:pt x="2319" y="270"/>
                  </a:lnTo>
                  <a:lnTo>
                    <a:pt x="2077" y="136"/>
                  </a:lnTo>
                  <a:lnTo>
                    <a:pt x="1780" y="28"/>
                  </a:lnTo>
                  <a:lnTo>
                    <a:pt x="1483" y="1"/>
                  </a:lnTo>
                  <a:close/>
                </a:path>
              </a:pathLst>
            </a:custGeom>
            <a:solidFill>
              <a:srgbClr val="F5AF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40"/>
            <p:cNvSpPr/>
            <p:nvPr/>
          </p:nvSpPr>
          <p:spPr>
            <a:xfrm flipH="1">
              <a:off x="7049623" y="3641749"/>
              <a:ext cx="24251" cy="17119"/>
            </a:xfrm>
            <a:custGeom>
              <a:avLst/>
              <a:gdLst/>
              <a:ahLst/>
              <a:cxnLst/>
              <a:rect l="l" t="t" r="r" b="b"/>
              <a:pathLst>
                <a:path w="459" h="324" extrusionOk="0">
                  <a:moveTo>
                    <a:pt x="459" y="0"/>
                  </a:moveTo>
                  <a:lnTo>
                    <a:pt x="0" y="216"/>
                  </a:lnTo>
                  <a:lnTo>
                    <a:pt x="0" y="270"/>
                  </a:lnTo>
                  <a:lnTo>
                    <a:pt x="27" y="297"/>
                  </a:lnTo>
                  <a:lnTo>
                    <a:pt x="81" y="324"/>
                  </a:lnTo>
                  <a:lnTo>
                    <a:pt x="189" y="297"/>
                  </a:lnTo>
                  <a:lnTo>
                    <a:pt x="378" y="216"/>
                  </a:lnTo>
                  <a:lnTo>
                    <a:pt x="432" y="162"/>
                  </a:lnTo>
                  <a:lnTo>
                    <a:pt x="459" y="108"/>
                  </a:lnTo>
                  <a:lnTo>
                    <a:pt x="459" y="0"/>
                  </a:lnTo>
                  <a:close/>
                </a:path>
              </a:pathLst>
            </a:custGeom>
            <a:solidFill>
              <a:srgbClr val="E1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40"/>
            <p:cNvSpPr/>
            <p:nvPr/>
          </p:nvSpPr>
          <p:spPr>
            <a:xfrm flipH="1">
              <a:off x="6954149" y="3610365"/>
              <a:ext cx="65568" cy="17172"/>
            </a:xfrm>
            <a:custGeom>
              <a:avLst/>
              <a:gdLst/>
              <a:ahLst/>
              <a:cxnLst/>
              <a:rect l="l" t="t" r="r" b="b"/>
              <a:pathLst>
                <a:path w="1241" h="325" extrusionOk="0">
                  <a:moveTo>
                    <a:pt x="755" y="1"/>
                  </a:moveTo>
                  <a:lnTo>
                    <a:pt x="593" y="28"/>
                  </a:lnTo>
                  <a:lnTo>
                    <a:pt x="378" y="82"/>
                  </a:lnTo>
                  <a:lnTo>
                    <a:pt x="270" y="136"/>
                  </a:lnTo>
                  <a:lnTo>
                    <a:pt x="135" y="217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297" y="190"/>
                  </a:lnTo>
                  <a:lnTo>
                    <a:pt x="620" y="109"/>
                  </a:lnTo>
                  <a:lnTo>
                    <a:pt x="917" y="82"/>
                  </a:lnTo>
                  <a:lnTo>
                    <a:pt x="1240" y="82"/>
                  </a:lnTo>
                  <a:lnTo>
                    <a:pt x="1106" y="28"/>
                  </a:lnTo>
                  <a:lnTo>
                    <a:pt x="944" y="1"/>
                  </a:lnTo>
                  <a:close/>
                </a:path>
              </a:pathLst>
            </a:custGeom>
            <a:solidFill>
              <a:srgbClr val="F5AF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40"/>
            <p:cNvSpPr/>
            <p:nvPr/>
          </p:nvSpPr>
          <p:spPr>
            <a:xfrm flipH="1">
              <a:off x="6139206" y="3309778"/>
              <a:ext cx="229410" cy="289285"/>
            </a:xfrm>
            <a:custGeom>
              <a:avLst/>
              <a:gdLst/>
              <a:ahLst/>
              <a:cxnLst/>
              <a:rect l="l" t="t" r="r" b="b"/>
              <a:pathLst>
                <a:path w="4342" h="5475" extrusionOk="0">
                  <a:moveTo>
                    <a:pt x="1375" y="0"/>
                  </a:moveTo>
                  <a:lnTo>
                    <a:pt x="1106" y="566"/>
                  </a:lnTo>
                  <a:lnTo>
                    <a:pt x="836" y="1106"/>
                  </a:lnTo>
                  <a:lnTo>
                    <a:pt x="405" y="2076"/>
                  </a:lnTo>
                  <a:lnTo>
                    <a:pt x="108" y="2805"/>
                  </a:lnTo>
                  <a:lnTo>
                    <a:pt x="0" y="3101"/>
                  </a:lnTo>
                  <a:lnTo>
                    <a:pt x="297" y="3155"/>
                  </a:lnTo>
                  <a:lnTo>
                    <a:pt x="620" y="3290"/>
                  </a:lnTo>
                  <a:lnTo>
                    <a:pt x="917" y="3398"/>
                  </a:lnTo>
                  <a:lnTo>
                    <a:pt x="1268" y="3533"/>
                  </a:lnTo>
                  <a:lnTo>
                    <a:pt x="1645" y="3721"/>
                  </a:lnTo>
                  <a:lnTo>
                    <a:pt x="2023" y="3937"/>
                  </a:lnTo>
                  <a:lnTo>
                    <a:pt x="2400" y="4207"/>
                  </a:lnTo>
                  <a:lnTo>
                    <a:pt x="2778" y="4476"/>
                  </a:lnTo>
                  <a:lnTo>
                    <a:pt x="3155" y="4827"/>
                  </a:lnTo>
                  <a:lnTo>
                    <a:pt x="3479" y="5204"/>
                  </a:lnTo>
                  <a:lnTo>
                    <a:pt x="3614" y="5393"/>
                  </a:lnTo>
                  <a:lnTo>
                    <a:pt x="3667" y="5474"/>
                  </a:lnTo>
                  <a:lnTo>
                    <a:pt x="3856" y="5151"/>
                  </a:lnTo>
                  <a:lnTo>
                    <a:pt x="4342" y="4342"/>
                  </a:lnTo>
                  <a:lnTo>
                    <a:pt x="4045" y="4180"/>
                  </a:lnTo>
                  <a:lnTo>
                    <a:pt x="3775" y="3991"/>
                  </a:lnTo>
                  <a:lnTo>
                    <a:pt x="3533" y="3775"/>
                  </a:lnTo>
                  <a:lnTo>
                    <a:pt x="3290" y="3560"/>
                  </a:lnTo>
                  <a:lnTo>
                    <a:pt x="3047" y="3317"/>
                  </a:lnTo>
                  <a:lnTo>
                    <a:pt x="2832" y="3074"/>
                  </a:lnTo>
                  <a:lnTo>
                    <a:pt x="2616" y="2805"/>
                  </a:lnTo>
                  <a:lnTo>
                    <a:pt x="2427" y="2535"/>
                  </a:lnTo>
                  <a:lnTo>
                    <a:pt x="2238" y="2238"/>
                  </a:lnTo>
                  <a:lnTo>
                    <a:pt x="2076" y="1942"/>
                  </a:lnTo>
                  <a:lnTo>
                    <a:pt x="1915" y="1618"/>
                  </a:lnTo>
                  <a:lnTo>
                    <a:pt x="1780" y="1321"/>
                  </a:lnTo>
                  <a:lnTo>
                    <a:pt x="1645" y="998"/>
                  </a:lnTo>
                  <a:lnTo>
                    <a:pt x="1537" y="674"/>
                  </a:lnTo>
                  <a:lnTo>
                    <a:pt x="1456" y="351"/>
                  </a:lnTo>
                  <a:lnTo>
                    <a:pt x="1375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40"/>
            <p:cNvSpPr/>
            <p:nvPr/>
          </p:nvSpPr>
          <p:spPr>
            <a:xfrm flipH="1">
              <a:off x="6066556" y="3198610"/>
              <a:ext cx="229410" cy="340591"/>
            </a:xfrm>
            <a:custGeom>
              <a:avLst/>
              <a:gdLst/>
              <a:ahLst/>
              <a:cxnLst/>
              <a:rect l="l" t="t" r="r" b="b"/>
              <a:pathLst>
                <a:path w="4342" h="6446" extrusionOk="0">
                  <a:moveTo>
                    <a:pt x="1942" y="1"/>
                  </a:moveTo>
                  <a:lnTo>
                    <a:pt x="1807" y="28"/>
                  </a:lnTo>
                  <a:lnTo>
                    <a:pt x="1672" y="82"/>
                  </a:lnTo>
                  <a:lnTo>
                    <a:pt x="1537" y="136"/>
                  </a:lnTo>
                  <a:lnTo>
                    <a:pt x="1295" y="351"/>
                  </a:lnTo>
                  <a:lnTo>
                    <a:pt x="1025" y="594"/>
                  </a:lnTo>
                  <a:lnTo>
                    <a:pt x="755" y="918"/>
                  </a:lnTo>
                  <a:lnTo>
                    <a:pt x="486" y="1295"/>
                  </a:lnTo>
                  <a:lnTo>
                    <a:pt x="243" y="1700"/>
                  </a:lnTo>
                  <a:lnTo>
                    <a:pt x="0" y="2104"/>
                  </a:lnTo>
                  <a:lnTo>
                    <a:pt x="81" y="2455"/>
                  </a:lnTo>
                  <a:lnTo>
                    <a:pt x="162" y="2778"/>
                  </a:lnTo>
                  <a:lnTo>
                    <a:pt x="270" y="3102"/>
                  </a:lnTo>
                  <a:lnTo>
                    <a:pt x="405" y="3425"/>
                  </a:lnTo>
                  <a:lnTo>
                    <a:pt x="540" y="3722"/>
                  </a:lnTo>
                  <a:lnTo>
                    <a:pt x="701" y="4046"/>
                  </a:lnTo>
                  <a:lnTo>
                    <a:pt x="863" y="4342"/>
                  </a:lnTo>
                  <a:lnTo>
                    <a:pt x="1052" y="4639"/>
                  </a:lnTo>
                  <a:lnTo>
                    <a:pt x="1241" y="4909"/>
                  </a:lnTo>
                  <a:lnTo>
                    <a:pt x="1457" y="5178"/>
                  </a:lnTo>
                  <a:lnTo>
                    <a:pt x="1672" y="5421"/>
                  </a:lnTo>
                  <a:lnTo>
                    <a:pt x="1915" y="5664"/>
                  </a:lnTo>
                  <a:lnTo>
                    <a:pt x="2158" y="5879"/>
                  </a:lnTo>
                  <a:lnTo>
                    <a:pt x="2400" y="6095"/>
                  </a:lnTo>
                  <a:lnTo>
                    <a:pt x="2670" y="6284"/>
                  </a:lnTo>
                  <a:lnTo>
                    <a:pt x="2967" y="6446"/>
                  </a:lnTo>
                  <a:lnTo>
                    <a:pt x="2967" y="6419"/>
                  </a:lnTo>
                  <a:lnTo>
                    <a:pt x="3317" y="5771"/>
                  </a:lnTo>
                  <a:lnTo>
                    <a:pt x="3641" y="5016"/>
                  </a:lnTo>
                  <a:lnTo>
                    <a:pt x="3829" y="4558"/>
                  </a:lnTo>
                  <a:lnTo>
                    <a:pt x="3991" y="4100"/>
                  </a:lnTo>
                  <a:lnTo>
                    <a:pt x="4126" y="3641"/>
                  </a:lnTo>
                  <a:lnTo>
                    <a:pt x="4234" y="3156"/>
                  </a:lnTo>
                  <a:lnTo>
                    <a:pt x="4315" y="2643"/>
                  </a:lnTo>
                  <a:lnTo>
                    <a:pt x="4342" y="2158"/>
                  </a:lnTo>
                  <a:lnTo>
                    <a:pt x="4315" y="1942"/>
                  </a:lnTo>
                  <a:lnTo>
                    <a:pt x="4288" y="1727"/>
                  </a:lnTo>
                  <a:lnTo>
                    <a:pt x="4234" y="1484"/>
                  </a:lnTo>
                  <a:lnTo>
                    <a:pt x="4180" y="1295"/>
                  </a:lnTo>
                  <a:lnTo>
                    <a:pt x="4045" y="1053"/>
                  </a:lnTo>
                  <a:lnTo>
                    <a:pt x="3883" y="810"/>
                  </a:lnTo>
                  <a:lnTo>
                    <a:pt x="3695" y="621"/>
                  </a:lnTo>
                  <a:lnTo>
                    <a:pt x="3479" y="432"/>
                  </a:lnTo>
                  <a:lnTo>
                    <a:pt x="3209" y="271"/>
                  </a:lnTo>
                  <a:lnTo>
                    <a:pt x="2886" y="163"/>
                  </a:lnTo>
                  <a:lnTo>
                    <a:pt x="2508" y="55"/>
                  </a:lnTo>
                  <a:lnTo>
                    <a:pt x="210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40"/>
            <p:cNvSpPr/>
            <p:nvPr/>
          </p:nvSpPr>
          <p:spPr>
            <a:xfrm flipH="1">
              <a:off x="6348649" y="3237075"/>
              <a:ext cx="225130" cy="142556"/>
            </a:xfrm>
            <a:custGeom>
              <a:avLst/>
              <a:gdLst/>
              <a:ahLst/>
              <a:cxnLst/>
              <a:rect l="l" t="t" r="r" b="b"/>
              <a:pathLst>
                <a:path w="4261" h="2698" extrusionOk="0">
                  <a:moveTo>
                    <a:pt x="4099" y="1"/>
                  </a:moveTo>
                  <a:lnTo>
                    <a:pt x="4045" y="271"/>
                  </a:lnTo>
                  <a:lnTo>
                    <a:pt x="3910" y="567"/>
                  </a:lnTo>
                  <a:lnTo>
                    <a:pt x="3721" y="891"/>
                  </a:lnTo>
                  <a:lnTo>
                    <a:pt x="3506" y="1187"/>
                  </a:lnTo>
                  <a:lnTo>
                    <a:pt x="3182" y="1457"/>
                  </a:lnTo>
                  <a:lnTo>
                    <a:pt x="3020" y="1565"/>
                  </a:lnTo>
                  <a:lnTo>
                    <a:pt x="2832" y="1700"/>
                  </a:lnTo>
                  <a:lnTo>
                    <a:pt x="2616" y="1781"/>
                  </a:lnTo>
                  <a:lnTo>
                    <a:pt x="2400" y="1889"/>
                  </a:lnTo>
                  <a:lnTo>
                    <a:pt x="2157" y="1942"/>
                  </a:lnTo>
                  <a:lnTo>
                    <a:pt x="1915" y="1996"/>
                  </a:lnTo>
                  <a:lnTo>
                    <a:pt x="1483" y="2077"/>
                  </a:lnTo>
                  <a:lnTo>
                    <a:pt x="1133" y="2077"/>
                  </a:lnTo>
                  <a:lnTo>
                    <a:pt x="863" y="2050"/>
                  </a:lnTo>
                  <a:lnTo>
                    <a:pt x="620" y="1996"/>
                  </a:lnTo>
                  <a:lnTo>
                    <a:pt x="405" y="1889"/>
                  </a:lnTo>
                  <a:lnTo>
                    <a:pt x="243" y="1781"/>
                  </a:lnTo>
                  <a:lnTo>
                    <a:pt x="108" y="1646"/>
                  </a:lnTo>
                  <a:lnTo>
                    <a:pt x="0" y="1511"/>
                  </a:lnTo>
                  <a:lnTo>
                    <a:pt x="162" y="1781"/>
                  </a:lnTo>
                  <a:lnTo>
                    <a:pt x="297" y="1942"/>
                  </a:lnTo>
                  <a:lnTo>
                    <a:pt x="486" y="2131"/>
                  </a:lnTo>
                  <a:lnTo>
                    <a:pt x="755" y="2347"/>
                  </a:lnTo>
                  <a:lnTo>
                    <a:pt x="917" y="2455"/>
                  </a:lnTo>
                  <a:lnTo>
                    <a:pt x="1079" y="2536"/>
                  </a:lnTo>
                  <a:lnTo>
                    <a:pt x="1241" y="2590"/>
                  </a:lnTo>
                  <a:lnTo>
                    <a:pt x="1456" y="2644"/>
                  </a:lnTo>
                  <a:lnTo>
                    <a:pt x="1645" y="2697"/>
                  </a:lnTo>
                  <a:lnTo>
                    <a:pt x="1861" y="2697"/>
                  </a:lnTo>
                  <a:lnTo>
                    <a:pt x="2050" y="2670"/>
                  </a:lnTo>
                  <a:lnTo>
                    <a:pt x="2265" y="2644"/>
                  </a:lnTo>
                  <a:lnTo>
                    <a:pt x="2481" y="2563"/>
                  </a:lnTo>
                  <a:lnTo>
                    <a:pt x="2697" y="2482"/>
                  </a:lnTo>
                  <a:lnTo>
                    <a:pt x="2939" y="2374"/>
                  </a:lnTo>
                  <a:lnTo>
                    <a:pt x="3182" y="2212"/>
                  </a:lnTo>
                  <a:lnTo>
                    <a:pt x="3425" y="2023"/>
                  </a:lnTo>
                  <a:lnTo>
                    <a:pt x="3667" y="1808"/>
                  </a:lnTo>
                  <a:lnTo>
                    <a:pt x="3829" y="1646"/>
                  </a:lnTo>
                  <a:lnTo>
                    <a:pt x="3964" y="1484"/>
                  </a:lnTo>
                  <a:lnTo>
                    <a:pt x="4072" y="1349"/>
                  </a:lnTo>
                  <a:lnTo>
                    <a:pt x="4153" y="1187"/>
                  </a:lnTo>
                  <a:lnTo>
                    <a:pt x="4207" y="1026"/>
                  </a:lnTo>
                  <a:lnTo>
                    <a:pt x="4234" y="864"/>
                  </a:lnTo>
                  <a:lnTo>
                    <a:pt x="4261" y="594"/>
                  </a:lnTo>
                  <a:lnTo>
                    <a:pt x="4207" y="351"/>
                  </a:lnTo>
                  <a:lnTo>
                    <a:pt x="4180" y="163"/>
                  </a:lnTo>
                  <a:lnTo>
                    <a:pt x="409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40"/>
            <p:cNvSpPr/>
            <p:nvPr/>
          </p:nvSpPr>
          <p:spPr>
            <a:xfrm flipH="1">
              <a:off x="6357208" y="3172985"/>
              <a:ext cx="216571" cy="173888"/>
            </a:xfrm>
            <a:custGeom>
              <a:avLst/>
              <a:gdLst/>
              <a:ahLst/>
              <a:cxnLst/>
              <a:rect l="l" t="t" r="r" b="b"/>
              <a:pathLst>
                <a:path w="4099" h="3291" extrusionOk="0">
                  <a:moveTo>
                    <a:pt x="2697" y="1"/>
                  </a:moveTo>
                  <a:lnTo>
                    <a:pt x="2481" y="189"/>
                  </a:lnTo>
                  <a:lnTo>
                    <a:pt x="2400" y="243"/>
                  </a:lnTo>
                  <a:lnTo>
                    <a:pt x="2292" y="297"/>
                  </a:lnTo>
                  <a:lnTo>
                    <a:pt x="2427" y="971"/>
                  </a:lnTo>
                  <a:lnTo>
                    <a:pt x="2454" y="1133"/>
                  </a:lnTo>
                  <a:lnTo>
                    <a:pt x="2454" y="1322"/>
                  </a:lnTo>
                  <a:lnTo>
                    <a:pt x="2400" y="1564"/>
                  </a:lnTo>
                  <a:lnTo>
                    <a:pt x="2373" y="1699"/>
                  </a:lnTo>
                  <a:lnTo>
                    <a:pt x="2292" y="1807"/>
                  </a:lnTo>
                  <a:lnTo>
                    <a:pt x="2211" y="1942"/>
                  </a:lnTo>
                  <a:lnTo>
                    <a:pt x="2077" y="2077"/>
                  </a:lnTo>
                  <a:lnTo>
                    <a:pt x="1942" y="2185"/>
                  </a:lnTo>
                  <a:lnTo>
                    <a:pt x="1780" y="2293"/>
                  </a:lnTo>
                  <a:lnTo>
                    <a:pt x="1564" y="2400"/>
                  </a:lnTo>
                  <a:lnTo>
                    <a:pt x="1321" y="2481"/>
                  </a:lnTo>
                  <a:lnTo>
                    <a:pt x="917" y="2616"/>
                  </a:lnTo>
                  <a:lnTo>
                    <a:pt x="539" y="2697"/>
                  </a:lnTo>
                  <a:lnTo>
                    <a:pt x="243" y="2724"/>
                  </a:lnTo>
                  <a:lnTo>
                    <a:pt x="0" y="2724"/>
                  </a:lnTo>
                  <a:lnTo>
                    <a:pt x="108" y="2859"/>
                  </a:lnTo>
                  <a:lnTo>
                    <a:pt x="243" y="2994"/>
                  </a:lnTo>
                  <a:lnTo>
                    <a:pt x="405" y="3102"/>
                  </a:lnTo>
                  <a:lnTo>
                    <a:pt x="620" y="3209"/>
                  </a:lnTo>
                  <a:lnTo>
                    <a:pt x="863" y="3263"/>
                  </a:lnTo>
                  <a:lnTo>
                    <a:pt x="1133" y="3290"/>
                  </a:lnTo>
                  <a:lnTo>
                    <a:pt x="1483" y="3290"/>
                  </a:lnTo>
                  <a:lnTo>
                    <a:pt x="1915" y="3209"/>
                  </a:lnTo>
                  <a:lnTo>
                    <a:pt x="2157" y="3155"/>
                  </a:lnTo>
                  <a:lnTo>
                    <a:pt x="2400" y="3102"/>
                  </a:lnTo>
                  <a:lnTo>
                    <a:pt x="2616" y="2994"/>
                  </a:lnTo>
                  <a:lnTo>
                    <a:pt x="2832" y="2913"/>
                  </a:lnTo>
                  <a:lnTo>
                    <a:pt x="3020" y="2778"/>
                  </a:lnTo>
                  <a:lnTo>
                    <a:pt x="3182" y="2670"/>
                  </a:lnTo>
                  <a:lnTo>
                    <a:pt x="3506" y="2400"/>
                  </a:lnTo>
                  <a:lnTo>
                    <a:pt x="3721" y="2104"/>
                  </a:lnTo>
                  <a:lnTo>
                    <a:pt x="3910" y="1780"/>
                  </a:lnTo>
                  <a:lnTo>
                    <a:pt x="4045" y="1484"/>
                  </a:lnTo>
                  <a:lnTo>
                    <a:pt x="4099" y="1214"/>
                  </a:lnTo>
                  <a:lnTo>
                    <a:pt x="3991" y="1052"/>
                  </a:lnTo>
                  <a:lnTo>
                    <a:pt x="3856" y="917"/>
                  </a:lnTo>
                  <a:lnTo>
                    <a:pt x="3667" y="756"/>
                  </a:lnTo>
                  <a:lnTo>
                    <a:pt x="3479" y="621"/>
                  </a:lnTo>
                  <a:lnTo>
                    <a:pt x="3290" y="486"/>
                  </a:lnTo>
                  <a:lnTo>
                    <a:pt x="3209" y="405"/>
                  </a:lnTo>
                  <a:lnTo>
                    <a:pt x="3155" y="297"/>
                  </a:lnTo>
                  <a:lnTo>
                    <a:pt x="3074" y="162"/>
                  </a:lnTo>
                  <a:lnTo>
                    <a:pt x="2966" y="81"/>
                  </a:lnTo>
                  <a:lnTo>
                    <a:pt x="2832" y="27"/>
                  </a:lnTo>
                  <a:lnTo>
                    <a:pt x="269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9530;p40"/>
            <p:cNvSpPr/>
            <p:nvPr/>
          </p:nvSpPr>
          <p:spPr>
            <a:xfrm flipH="1">
              <a:off x="6404181" y="3044751"/>
              <a:ext cx="276486" cy="272166"/>
            </a:xfrm>
            <a:custGeom>
              <a:avLst/>
              <a:gdLst/>
              <a:ahLst/>
              <a:cxnLst/>
              <a:rect l="l" t="t" r="r" b="b"/>
              <a:pathLst>
                <a:path w="5233" h="5151" extrusionOk="0">
                  <a:moveTo>
                    <a:pt x="2697" y="729"/>
                  </a:moveTo>
                  <a:lnTo>
                    <a:pt x="2886" y="756"/>
                  </a:lnTo>
                  <a:lnTo>
                    <a:pt x="2994" y="783"/>
                  </a:lnTo>
                  <a:lnTo>
                    <a:pt x="3075" y="810"/>
                  </a:lnTo>
                  <a:lnTo>
                    <a:pt x="3129" y="890"/>
                  </a:lnTo>
                  <a:lnTo>
                    <a:pt x="3183" y="971"/>
                  </a:lnTo>
                  <a:lnTo>
                    <a:pt x="3102" y="917"/>
                  </a:lnTo>
                  <a:lnTo>
                    <a:pt x="3048" y="890"/>
                  </a:lnTo>
                  <a:lnTo>
                    <a:pt x="2886" y="864"/>
                  </a:lnTo>
                  <a:lnTo>
                    <a:pt x="2724" y="890"/>
                  </a:lnTo>
                  <a:lnTo>
                    <a:pt x="2562" y="944"/>
                  </a:lnTo>
                  <a:lnTo>
                    <a:pt x="2212" y="1025"/>
                  </a:lnTo>
                  <a:lnTo>
                    <a:pt x="1888" y="1106"/>
                  </a:lnTo>
                  <a:lnTo>
                    <a:pt x="2023" y="998"/>
                  </a:lnTo>
                  <a:lnTo>
                    <a:pt x="2185" y="890"/>
                  </a:lnTo>
                  <a:lnTo>
                    <a:pt x="2347" y="837"/>
                  </a:lnTo>
                  <a:lnTo>
                    <a:pt x="2509" y="783"/>
                  </a:lnTo>
                  <a:lnTo>
                    <a:pt x="2697" y="729"/>
                  </a:lnTo>
                  <a:close/>
                  <a:moveTo>
                    <a:pt x="1" y="1106"/>
                  </a:moveTo>
                  <a:lnTo>
                    <a:pt x="28" y="1214"/>
                  </a:lnTo>
                  <a:lnTo>
                    <a:pt x="30" y="1214"/>
                  </a:lnTo>
                  <a:lnTo>
                    <a:pt x="1" y="1106"/>
                  </a:lnTo>
                  <a:close/>
                  <a:moveTo>
                    <a:pt x="2724" y="1592"/>
                  </a:moveTo>
                  <a:lnTo>
                    <a:pt x="2832" y="1646"/>
                  </a:lnTo>
                  <a:lnTo>
                    <a:pt x="2940" y="1699"/>
                  </a:lnTo>
                  <a:lnTo>
                    <a:pt x="2994" y="1780"/>
                  </a:lnTo>
                  <a:lnTo>
                    <a:pt x="2886" y="1753"/>
                  </a:lnTo>
                  <a:lnTo>
                    <a:pt x="2616" y="1726"/>
                  </a:lnTo>
                  <a:lnTo>
                    <a:pt x="2670" y="1834"/>
                  </a:lnTo>
                  <a:lnTo>
                    <a:pt x="2697" y="1969"/>
                  </a:lnTo>
                  <a:lnTo>
                    <a:pt x="2697" y="2050"/>
                  </a:lnTo>
                  <a:lnTo>
                    <a:pt x="2643" y="2104"/>
                  </a:lnTo>
                  <a:lnTo>
                    <a:pt x="2589" y="2131"/>
                  </a:lnTo>
                  <a:lnTo>
                    <a:pt x="2509" y="2131"/>
                  </a:lnTo>
                  <a:lnTo>
                    <a:pt x="2455" y="2077"/>
                  </a:lnTo>
                  <a:lnTo>
                    <a:pt x="2401" y="2023"/>
                  </a:lnTo>
                  <a:lnTo>
                    <a:pt x="2347" y="1915"/>
                  </a:lnTo>
                  <a:lnTo>
                    <a:pt x="2347" y="1834"/>
                  </a:lnTo>
                  <a:lnTo>
                    <a:pt x="2374" y="1753"/>
                  </a:lnTo>
                  <a:lnTo>
                    <a:pt x="2374" y="1753"/>
                  </a:lnTo>
                  <a:lnTo>
                    <a:pt x="2158" y="1807"/>
                  </a:lnTo>
                  <a:lnTo>
                    <a:pt x="2212" y="1672"/>
                  </a:lnTo>
                  <a:lnTo>
                    <a:pt x="2320" y="1619"/>
                  </a:lnTo>
                  <a:lnTo>
                    <a:pt x="2455" y="1592"/>
                  </a:lnTo>
                  <a:close/>
                  <a:moveTo>
                    <a:pt x="4828" y="1214"/>
                  </a:moveTo>
                  <a:lnTo>
                    <a:pt x="4774" y="1241"/>
                  </a:lnTo>
                  <a:lnTo>
                    <a:pt x="4720" y="1322"/>
                  </a:lnTo>
                  <a:lnTo>
                    <a:pt x="4639" y="1430"/>
                  </a:lnTo>
                  <a:lnTo>
                    <a:pt x="4477" y="1672"/>
                  </a:lnTo>
                  <a:lnTo>
                    <a:pt x="4450" y="1726"/>
                  </a:lnTo>
                  <a:lnTo>
                    <a:pt x="4558" y="1726"/>
                  </a:lnTo>
                  <a:lnTo>
                    <a:pt x="4612" y="1753"/>
                  </a:lnTo>
                  <a:lnTo>
                    <a:pt x="4666" y="1780"/>
                  </a:lnTo>
                  <a:lnTo>
                    <a:pt x="4693" y="1834"/>
                  </a:lnTo>
                  <a:lnTo>
                    <a:pt x="4585" y="1888"/>
                  </a:lnTo>
                  <a:lnTo>
                    <a:pt x="4396" y="1888"/>
                  </a:lnTo>
                  <a:lnTo>
                    <a:pt x="4369" y="1942"/>
                  </a:lnTo>
                  <a:lnTo>
                    <a:pt x="4261" y="2239"/>
                  </a:lnTo>
                  <a:lnTo>
                    <a:pt x="4234" y="2077"/>
                  </a:lnTo>
                  <a:lnTo>
                    <a:pt x="4234" y="1915"/>
                  </a:lnTo>
                  <a:lnTo>
                    <a:pt x="4261" y="1753"/>
                  </a:lnTo>
                  <a:lnTo>
                    <a:pt x="4342" y="1592"/>
                  </a:lnTo>
                  <a:lnTo>
                    <a:pt x="4423" y="1457"/>
                  </a:lnTo>
                  <a:lnTo>
                    <a:pt x="4531" y="1349"/>
                  </a:lnTo>
                  <a:lnTo>
                    <a:pt x="4585" y="1295"/>
                  </a:lnTo>
                  <a:lnTo>
                    <a:pt x="4666" y="1241"/>
                  </a:lnTo>
                  <a:lnTo>
                    <a:pt x="4747" y="1214"/>
                  </a:lnTo>
                  <a:close/>
                  <a:moveTo>
                    <a:pt x="810" y="2104"/>
                  </a:moveTo>
                  <a:lnTo>
                    <a:pt x="918" y="2158"/>
                  </a:lnTo>
                  <a:lnTo>
                    <a:pt x="1025" y="2212"/>
                  </a:lnTo>
                  <a:lnTo>
                    <a:pt x="1106" y="2266"/>
                  </a:lnTo>
                  <a:lnTo>
                    <a:pt x="1160" y="2347"/>
                  </a:lnTo>
                  <a:lnTo>
                    <a:pt x="1160" y="2347"/>
                  </a:lnTo>
                  <a:lnTo>
                    <a:pt x="1106" y="2320"/>
                  </a:lnTo>
                  <a:lnTo>
                    <a:pt x="918" y="2266"/>
                  </a:lnTo>
                  <a:lnTo>
                    <a:pt x="918" y="2266"/>
                  </a:lnTo>
                  <a:lnTo>
                    <a:pt x="972" y="2374"/>
                  </a:lnTo>
                  <a:lnTo>
                    <a:pt x="999" y="2454"/>
                  </a:lnTo>
                  <a:lnTo>
                    <a:pt x="972" y="2535"/>
                  </a:lnTo>
                  <a:lnTo>
                    <a:pt x="945" y="2589"/>
                  </a:lnTo>
                  <a:lnTo>
                    <a:pt x="891" y="2616"/>
                  </a:lnTo>
                  <a:lnTo>
                    <a:pt x="837" y="2589"/>
                  </a:lnTo>
                  <a:lnTo>
                    <a:pt x="783" y="2562"/>
                  </a:lnTo>
                  <a:lnTo>
                    <a:pt x="729" y="2481"/>
                  </a:lnTo>
                  <a:lnTo>
                    <a:pt x="702" y="2401"/>
                  </a:lnTo>
                  <a:lnTo>
                    <a:pt x="675" y="2320"/>
                  </a:lnTo>
                  <a:lnTo>
                    <a:pt x="675" y="2266"/>
                  </a:lnTo>
                  <a:lnTo>
                    <a:pt x="432" y="2293"/>
                  </a:lnTo>
                  <a:lnTo>
                    <a:pt x="486" y="2185"/>
                  </a:lnTo>
                  <a:lnTo>
                    <a:pt x="567" y="2131"/>
                  </a:lnTo>
                  <a:lnTo>
                    <a:pt x="675" y="2104"/>
                  </a:lnTo>
                  <a:close/>
                  <a:moveTo>
                    <a:pt x="2616" y="4099"/>
                  </a:moveTo>
                  <a:lnTo>
                    <a:pt x="2697" y="4126"/>
                  </a:lnTo>
                  <a:lnTo>
                    <a:pt x="2589" y="4180"/>
                  </a:lnTo>
                  <a:lnTo>
                    <a:pt x="2482" y="4234"/>
                  </a:lnTo>
                  <a:lnTo>
                    <a:pt x="2374" y="4261"/>
                  </a:lnTo>
                  <a:lnTo>
                    <a:pt x="2239" y="4288"/>
                  </a:lnTo>
                  <a:lnTo>
                    <a:pt x="2293" y="4234"/>
                  </a:lnTo>
                  <a:lnTo>
                    <a:pt x="2320" y="4180"/>
                  </a:lnTo>
                  <a:lnTo>
                    <a:pt x="2428" y="4126"/>
                  </a:lnTo>
                  <a:lnTo>
                    <a:pt x="2562" y="4099"/>
                  </a:lnTo>
                  <a:close/>
                  <a:moveTo>
                    <a:pt x="2697" y="1"/>
                  </a:moveTo>
                  <a:lnTo>
                    <a:pt x="2455" y="216"/>
                  </a:lnTo>
                  <a:lnTo>
                    <a:pt x="2185" y="432"/>
                  </a:lnTo>
                  <a:lnTo>
                    <a:pt x="1834" y="675"/>
                  </a:lnTo>
                  <a:lnTo>
                    <a:pt x="1430" y="890"/>
                  </a:lnTo>
                  <a:lnTo>
                    <a:pt x="1214" y="998"/>
                  </a:lnTo>
                  <a:lnTo>
                    <a:pt x="972" y="1079"/>
                  </a:lnTo>
                  <a:lnTo>
                    <a:pt x="729" y="1160"/>
                  </a:lnTo>
                  <a:lnTo>
                    <a:pt x="513" y="1214"/>
                  </a:lnTo>
                  <a:lnTo>
                    <a:pt x="30" y="1214"/>
                  </a:lnTo>
                  <a:lnTo>
                    <a:pt x="82" y="1403"/>
                  </a:lnTo>
                  <a:lnTo>
                    <a:pt x="190" y="1726"/>
                  </a:lnTo>
                  <a:lnTo>
                    <a:pt x="270" y="1646"/>
                  </a:lnTo>
                  <a:lnTo>
                    <a:pt x="351" y="1592"/>
                  </a:lnTo>
                  <a:lnTo>
                    <a:pt x="486" y="1538"/>
                  </a:lnTo>
                  <a:lnTo>
                    <a:pt x="594" y="1484"/>
                  </a:lnTo>
                  <a:lnTo>
                    <a:pt x="729" y="1457"/>
                  </a:lnTo>
                  <a:lnTo>
                    <a:pt x="864" y="1457"/>
                  </a:lnTo>
                  <a:lnTo>
                    <a:pt x="648" y="1592"/>
                  </a:lnTo>
                  <a:lnTo>
                    <a:pt x="459" y="1726"/>
                  </a:lnTo>
                  <a:lnTo>
                    <a:pt x="243" y="1834"/>
                  </a:lnTo>
                  <a:lnTo>
                    <a:pt x="217" y="1861"/>
                  </a:lnTo>
                  <a:lnTo>
                    <a:pt x="567" y="2805"/>
                  </a:lnTo>
                  <a:lnTo>
                    <a:pt x="945" y="3749"/>
                  </a:lnTo>
                  <a:lnTo>
                    <a:pt x="1106" y="3668"/>
                  </a:lnTo>
                  <a:lnTo>
                    <a:pt x="1295" y="3506"/>
                  </a:lnTo>
                  <a:lnTo>
                    <a:pt x="1430" y="3425"/>
                  </a:lnTo>
                  <a:lnTo>
                    <a:pt x="1538" y="3344"/>
                  </a:lnTo>
                  <a:lnTo>
                    <a:pt x="1484" y="3263"/>
                  </a:lnTo>
                  <a:lnTo>
                    <a:pt x="1403" y="3075"/>
                  </a:lnTo>
                  <a:lnTo>
                    <a:pt x="1349" y="2913"/>
                  </a:lnTo>
                  <a:lnTo>
                    <a:pt x="1295" y="2724"/>
                  </a:lnTo>
                  <a:lnTo>
                    <a:pt x="1295" y="2535"/>
                  </a:lnTo>
                  <a:lnTo>
                    <a:pt x="1322" y="2158"/>
                  </a:lnTo>
                  <a:lnTo>
                    <a:pt x="1403" y="1807"/>
                  </a:lnTo>
                  <a:lnTo>
                    <a:pt x="1484" y="1457"/>
                  </a:lnTo>
                  <a:lnTo>
                    <a:pt x="1484" y="1834"/>
                  </a:lnTo>
                  <a:lnTo>
                    <a:pt x="1484" y="2185"/>
                  </a:lnTo>
                  <a:lnTo>
                    <a:pt x="1484" y="2535"/>
                  </a:lnTo>
                  <a:lnTo>
                    <a:pt x="1538" y="2859"/>
                  </a:lnTo>
                  <a:lnTo>
                    <a:pt x="1565" y="3021"/>
                  </a:lnTo>
                  <a:lnTo>
                    <a:pt x="1646" y="3156"/>
                  </a:lnTo>
                  <a:lnTo>
                    <a:pt x="1700" y="3263"/>
                  </a:lnTo>
                  <a:lnTo>
                    <a:pt x="1807" y="3263"/>
                  </a:lnTo>
                  <a:lnTo>
                    <a:pt x="2131" y="3129"/>
                  </a:lnTo>
                  <a:lnTo>
                    <a:pt x="2320" y="3102"/>
                  </a:lnTo>
                  <a:lnTo>
                    <a:pt x="2428" y="3075"/>
                  </a:lnTo>
                  <a:lnTo>
                    <a:pt x="2509" y="3102"/>
                  </a:lnTo>
                  <a:lnTo>
                    <a:pt x="2482" y="3102"/>
                  </a:lnTo>
                  <a:lnTo>
                    <a:pt x="2643" y="3129"/>
                  </a:lnTo>
                  <a:lnTo>
                    <a:pt x="2832" y="3156"/>
                  </a:lnTo>
                  <a:lnTo>
                    <a:pt x="3102" y="3156"/>
                  </a:lnTo>
                  <a:lnTo>
                    <a:pt x="3183" y="3129"/>
                  </a:lnTo>
                  <a:lnTo>
                    <a:pt x="3237" y="3075"/>
                  </a:lnTo>
                  <a:lnTo>
                    <a:pt x="3264" y="3048"/>
                  </a:lnTo>
                  <a:lnTo>
                    <a:pt x="3264" y="3075"/>
                  </a:lnTo>
                  <a:lnTo>
                    <a:pt x="3210" y="3236"/>
                  </a:lnTo>
                  <a:lnTo>
                    <a:pt x="3129" y="3398"/>
                  </a:lnTo>
                  <a:lnTo>
                    <a:pt x="3048" y="3479"/>
                  </a:lnTo>
                  <a:lnTo>
                    <a:pt x="2940" y="3560"/>
                  </a:lnTo>
                  <a:lnTo>
                    <a:pt x="2832" y="3668"/>
                  </a:lnTo>
                  <a:lnTo>
                    <a:pt x="2724" y="3776"/>
                  </a:lnTo>
                  <a:lnTo>
                    <a:pt x="2589" y="3884"/>
                  </a:lnTo>
                  <a:lnTo>
                    <a:pt x="2455" y="3965"/>
                  </a:lnTo>
                  <a:lnTo>
                    <a:pt x="2293" y="3991"/>
                  </a:lnTo>
                  <a:lnTo>
                    <a:pt x="2104" y="3991"/>
                  </a:lnTo>
                  <a:lnTo>
                    <a:pt x="1888" y="3965"/>
                  </a:lnTo>
                  <a:lnTo>
                    <a:pt x="1673" y="3911"/>
                  </a:lnTo>
                  <a:lnTo>
                    <a:pt x="1780" y="3911"/>
                  </a:lnTo>
                  <a:lnTo>
                    <a:pt x="2050" y="3884"/>
                  </a:lnTo>
                  <a:lnTo>
                    <a:pt x="2239" y="3830"/>
                  </a:lnTo>
                  <a:lnTo>
                    <a:pt x="2428" y="3776"/>
                  </a:lnTo>
                  <a:lnTo>
                    <a:pt x="2643" y="3695"/>
                  </a:lnTo>
                  <a:lnTo>
                    <a:pt x="2859" y="3587"/>
                  </a:lnTo>
                  <a:lnTo>
                    <a:pt x="2697" y="3641"/>
                  </a:lnTo>
                  <a:lnTo>
                    <a:pt x="2536" y="3641"/>
                  </a:lnTo>
                  <a:lnTo>
                    <a:pt x="2374" y="3587"/>
                  </a:lnTo>
                  <a:lnTo>
                    <a:pt x="2158" y="3533"/>
                  </a:lnTo>
                  <a:lnTo>
                    <a:pt x="1969" y="3533"/>
                  </a:lnTo>
                  <a:lnTo>
                    <a:pt x="1861" y="3614"/>
                  </a:lnTo>
                  <a:lnTo>
                    <a:pt x="1727" y="3749"/>
                  </a:lnTo>
                  <a:lnTo>
                    <a:pt x="1619" y="3857"/>
                  </a:lnTo>
                  <a:lnTo>
                    <a:pt x="1484" y="3938"/>
                  </a:lnTo>
                  <a:lnTo>
                    <a:pt x="1349" y="3991"/>
                  </a:lnTo>
                  <a:lnTo>
                    <a:pt x="1133" y="3991"/>
                  </a:lnTo>
                  <a:lnTo>
                    <a:pt x="1025" y="3938"/>
                  </a:lnTo>
                  <a:lnTo>
                    <a:pt x="1025" y="3938"/>
                  </a:lnTo>
                  <a:lnTo>
                    <a:pt x="1160" y="4315"/>
                  </a:lnTo>
                  <a:lnTo>
                    <a:pt x="1322" y="4639"/>
                  </a:lnTo>
                  <a:lnTo>
                    <a:pt x="1403" y="4800"/>
                  </a:lnTo>
                  <a:lnTo>
                    <a:pt x="1484" y="4908"/>
                  </a:lnTo>
                  <a:lnTo>
                    <a:pt x="1592" y="4989"/>
                  </a:lnTo>
                  <a:lnTo>
                    <a:pt x="1727" y="5070"/>
                  </a:lnTo>
                  <a:lnTo>
                    <a:pt x="1861" y="5124"/>
                  </a:lnTo>
                  <a:lnTo>
                    <a:pt x="1996" y="5151"/>
                  </a:lnTo>
                  <a:lnTo>
                    <a:pt x="2266" y="5151"/>
                  </a:lnTo>
                  <a:lnTo>
                    <a:pt x="2562" y="5124"/>
                  </a:lnTo>
                  <a:lnTo>
                    <a:pt x="2940" y="5043"/>
                  </a:lnTo>
                  <a:lnTo>
                    <a:pt x="3344" y="4908"/>
                  </a:lnTo>
                  <a:lnTo>
                    <a:pt x="3587" y="4827"/>
                  </a:lnTo>
                  <a:lnTo>
                    <a:pt x="3803" y="4720"/>
                  </a:lnTo>
                  <a:lnTo>
                    <a:pt x="3965" y="4612"/>
                  </a:lnTo>
                  <a:lnTo>
                    <a:pt x="4100" y="4504"/>
                  </a:lnTo>
                  <a:lnTo>
                    <a:pt x="4234" y="4369"/>
                  </a:lnTo>
                  <a:lnTo>
                    <a:pt x="4315" y="4234"/>
                  </a:lnTo>
                  <a:lnTo>
                    <a:pt x="4396" y="4126"/>
                  </a:lnTo>
                  <a:lnTo>
                    <a:pt x="4423" y="3991"/>
                  </a:lnTo>
                  <a:lnTo>
                    <a:pt x="4477" y="3749"/>
                  </a:lnTo>
                  <a:lnTo>
                    <a:pt x="4477" y="3560"/>
                  </a:lnTo>
                  <a:lnTo>
                    <a:pt x="4450" y="3398"/>
                  </a:lnTo>
                  <a:lnTo>
                    <a:pt x="4315" y="2724"/>
                  </a:lnTo>
                  <a:lnTo>
                    <a:pt x="4423" y="2670"/>
                  </a:lnTo>
                  <a:lnTo>
                    <a:pt x="4504" y="2616"/>
                  </a:lnTo>
                  <a:lnTo>
                    <a:pt x="4720" y="2428"/>
                  </a:lnTo>
                  <a:lnTo>
                    <a:pt x="4881" y="2212"/>
                  </a:lnTo>
                  <a:lnTo>
                    <a:pt x="5016" y="1942"/>
                  </a:lnTo>
                  <a:lnTo>
                    <a:pt x="5124" y="1672"/>
                  </a:lnTo>
                  <a:lnTo>
                    <a:pt x="5178" y="1403"/>
                  </a:lnTo>
                  <a:lnTo>
                    <a:pt x="5232" y="1133"/>
                  </a:lnTo>
                  <a:lnTo>
                    <a:pt x="5205" y="944"/>
                  </a:lnTo>
                  <a:lnTo>
                    <a:pt x="5178" y="864"/>
                  </a:lnTo>
                  <a:lnTo>
                    <a:pt x="5124" y="810"/>
                  </a:lnTo>
                  <a:lnTo>
                    <a:pt x="5070" y="756"/>
                  </a:lnTo>
                  <a:lnTo>
                    <a:pt x="4908" y="756"/>
                  </a:lnTo>
                  <a:lnTo>
                    <a:pt x="4801" y="783"/>
                  </a:lnTo>
                  <a:lnTo>
                    <a:pt x="4666" y="864"/>
                  </a:lnTo>
                  <a:lnTo>
                    <a:pt x="4558" y="944"/>
                  </a:lnTo>
                  <a:lnTo>
                    <a:pt x="4423" y="1079"/>
                  </a:lnTo>
                  <a:lnTo>
                    <a:pt x="4288" y="1214"/>
                  </a:lnTo>
                  <a:lnTo>
                    <a:pt x="4073" y="1484"/>
                  </a:lnTo>
                  <a:lnTo>
                    <a:pt x="3911" y="1753"/>
                  </a:lnTo>
                  <a:lnTo>
                    <a:pt x="3911" y="1699"/>
                  </a:lnTo>
                  <a:lnTo>
                    <a:pt x="2697" y="1"/>
                  </a:lnTo>
                  <a:close/>
                </a:path>
              </a:pathLst>
            </a:custGeom>
            <a:solidFill>
              <a:srgbClr val="FFC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40"/>
            <p:cNvSpPr/>
            <p:nvPr/>
          </p:nvSpPr>
          <p:spPr>
            <a:xfrm flipH="1">
              <a:off x="6522476" y="3128813"/>
              <a:ext cx="44170" cy="28532"/>
            </a:xfrm>
            <a:custGeom>
              <a:avLst/>
              <a:gdLst/>
              <a:ahLst/>
              <a:cxnLst/>
              <a:rect l="l" t="t" r="r" b="b"/>
              <a:pathLst>
                <a:path w="836" h="540" extrusionOk="0">
                  <a:moveTo>
                    <a:pt x="297" y="1"/>
                  </a:moveTo>
                  <a:lnTo>
                    <a:pt x="162" y="28"/>
                  </a:lnTo>
                  <a:lnTo>
                    <a:pt x="54" y="81"/>
                  </a:lnTo>
                  <a:lnTo>
                    <a:pt x="0" y="216"/>
                  </a:lnTo>
                  <a:lnTo>
                    <a:pt x="216" y="162"/>
                  </a:lnTo>
                  <a:lnTo>
                    <a:pt x="216" y="162"/>
                  </a:lnTo>
                  <a:lnTo>
                    <a:pt x="189" y="243"/>
                  </a:lnTo>
                  <a:lnTo>
                    <a:pt x="189" y="324"/>
                  </a:lnTo>
                  <a:lnTo>
                    <a:pt x="243" y="432"/>
                  </a:lnTo>
                  <a:lnTo>
                    <a:pt x="297" y="486"/>
                  </a:lnTo>
                  <a:lnTo>
                    <a:pt x="351" y="540"/>
                  </a:lnTo>
                  <a:lnTo>
                    <a:pt x="431" y="540"/>
                  </a:lnTo>
                  <a:lnTo>
                    <a:pt x="485" y="513"/>
                  </a:lnTo>
                  <a:lnTo>
                    <a:pt x="539" y="459"/>
                  </a:lnTo>
                  <a:lnTo>
                    <a:pt x="539" y="378"/>
                  </a:lnTo>
                  <a:lnTo>
                    <a:pt x="512" y="243"/>
                  </a:lnTo>
                  <a:lnTo>
                    <a:pt x="458" y="135"/>
                  </a:lnTo>
                  <a:lnTo>
                    <a:pt x="728" y="162"/>
                  </a:lnTo>
                  <a:lnTo>
                    <a:pt x="836" y="189"/>
                  </a:lnTo>
                  <a:lnTo>
                    <a:pt x="782" y="108"/>
                  </a:lnTo>
                  <a:lnTo>
                    <a:pt x="674" y="55"/>
                  </a:lnTo>
                  <a:lnTo>
                    <a:pt x="566" y="1"/>
                  </a:lnTo>
                  <a:close/>
                </a:path>
              </a:pathLst>
            </a:custGeom>
            <a:solidFill>
              <a:srgbClr val="4F3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40"/>
            <p:cNvSpPr/>
            <p:nvPr/>
          </p:nvSpPr>
          <p:spPr>
            <a:xfrm flipH="1">
              <a:off x="6538115" y="3261327"/>
              <a:ext cx="24304" cy="10039"/>
            </a:xfrm>
            <a:custGeom>
              <a:avLst/>
              <a:gdLst/>
              <a:ahLst/>
              <a:cxnLst/>
              <a:rect l="l" t="t" r="r" b="b"/>
              <a:pathLst>
                <a:path w="460" h="190" extrusionOk="0">
                  <a:moveTo>
                    <a:pt x="324" y="0"/>
                  </a:moveTo>
                  <a:lnTo>
                    <a:pt x="190" y="27"/>
                  </a:lnTo>
                  <a:lnTo>
                    <a:pt x="82" y="81"/>
                  </a:lnTo>
                  <a:lnTo>
                    <a:pt x="55" y="135"/>
                  </a:lnTo>
                  <a:lnTo>
                    <a:pt x="1" y="189"/>
                  </a:lnTo>
                  <a:lnTo>
                    <a:pt x="136" y="162"/>
                  </a:lnTo>
                  <a:lnTo>
                    <a:pt x="244" y="135"/>
                  </a:lnTo>
                  <a:lnTo>
                    <a:pt x="351" y="81"/>
                  </a:lnTo>
                  <a:lnTo>
                    <a:pt x="459" y="27"/>
                  </a:lnTo>
                  <a:lnTo>
                    <a:pt x="378" y="0"/>
                  </a:lnTo>
                  <a:close/>
                </a:path>
              </a:pathLst>
            </a:custGeom>
            <a:solidFill>
              <a:srgbClr val="ECA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40"/>
            <p:cNvSpPr/>
            <p:nvPr/>
          </p:nvSpPr>
          <p:spPr>
            <a:xfrm flipH="1">
              <a:off x="6512490" y="3083216"/>
              <a:ext cx="68421" cy="20025"/>
            </a:xfrm>
            <a:custGeom>
              <a:avLst/>
              <a:gdLst/>
              <a:ahLst/>
              <a:cxnLst/>
              <a:rect l="l" t="t" r="r" b="b"/>
              <a:pathLst>
                <a:path w="1295" h="379" extrusionOk="0">
                  <a:moveTo>
                    <a:pt x="809" y="1"/>
                  </a:moveTo>
                  <a:lnTo>
                    <a:pt x="621" y="55"/>
                  </a:lnTo>
                  <a:lnTo>
                    <a:pt x="459" y="109"/>
                  </a:lnTo>
                  <a:lnTo>
                    <a:pt x="297" y="162"/>
                  </a:lnTo>
                  <a:lnTo>
                    <a:pt x="135" y="270"/>
                  </a:lnTo>
                  <a:lnTo>
                    <a:pt x="0" y="378"/>
                  </a:lnTo>
                  <a:lnTo>
                    <a:pt x="324" y="297"/>
                  </a:lnTo>
                  <a:lnTo>
                    <a:pt x="674" y="216"/>
                  </a:lnTo>
                  <a:lnTo>
                    <a:pt x="836" y="162"/>
                  </a:lnTo>
                  <a:lnTo>
                    <a:pt x="998" y="136"/>
                  </a:lnTo>
                  <a:lnTo>
                    <a:pt x="1160" y="162"/>
                  </a:lnTo>
                  <a:lnTo>
                    <a:pt x="1214" y="189"/>
                  </a:lnTo>
                  <a:lnTo>
                    <a:pt x="1295" y="243"/>
                  </a:lnTo>
                  <a:lnTo>
                    <a:pt x="1241" y="162"/>
                  </a:lnTo>
                  <a:lnTo>
                    <a:pt x="1187" y="82"/>
                  </a:lnTo>
                  <a:lnTo>
                    <a:pt x="1106" y="55"/>
                  </a:lnTo>
                  <a:lnTo>
                    <a:pt x="998" y="28"/>
                  </a:lnTo>
                  <a:lnTo>
                    <a:pt x="809" y="1"/>
                  </a:lnTo>
                  <a:close/>
                </a:path>
              </a:pathLst>
            </a:custGeom>
            <a:solidFill>
              <a:srgbClr val="4F3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40"/>
            <p:cNvSpPr/>
            <p:nvPr/>
          </p:nvSpPr>
          <p:spPr>
            <a:xfrm flipH="1">
              <a:off x="6635017" y="3121680"/>
              <a:ext cx="41370" cy="28585"/>
            </a:xfrm>
            <a:custGeom>
              <a:avLst/>
              <a:gdLst/>
              <a:ahLst/>
              <a:cxnLst/>
              <a:rect l="l" t="t" r="r" b="b"/>
              <a:pathLst>
                <a:path w="783" h="541" extrusionOk="0">
                  <a:moveTo>
                    <a:pt x="648" y="1"/>
                  </a:moveTo>
                  <a:lnTo>
                    <a:pt x="513" y="28"/>
                  </a:lnTo>
                  <a:lnTo>
                    <a:pt x="405" y="82"/>
                  </a:lnTo>
                  <a:lnTo>
                    <a:pt x="270" y="136"/>
                  </a:lnTo>
                  <a:lnTo>
                    <a:pt x="189" y="190"/>
                  </a:lnTo>
                  <a:lnTo>
                    <a:pt x="109" y="270"/>
                  </a:lnTo>
                  <a:lnTo>
                    <a:pt x="82" y="297"/>
                  </a:lnTo>
                  <a:lnTo>
                    <a:pt x="1" y="405"/>
                  </a:lnTo>
                  <a:lnTo>
                    <a:pt x="1" y="486"/>
                  </a:lnTo>
                  <a:lnTo>
                    <a:pt x="1" y="540"/>
                  </a:lnTo>
                  <a:lnTo>
                    <a:pt x="28" y="486"/>
                  </a:lnTo>
                  <a:lnTo>
                    <a:pt x="82" y="459"/>
                  </a:lnTo>
                  <a:lnTo>
                    <a:pt x="136" y="405"/>
                  </a:lnTo>
                  <a:lnTo>
                    <a:pt x="162" y="378"/>
                  </a:lnTo>
                  <a:lnTo>
                    <a:pt x="378" y="270"/>
                  </a:lnTo>
                  <a:lnTo>
                    <a:pt x="567" y="136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4F3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40"/>
            <p:cNvSpPr/>
            <p:nvPr/>
          </p:nvSpPr>
          <p:spPr>
            <a:xfrm flipH="1">
              <a:off x="6619325" y="3155866"/>
              <a:ext cx="38517" cy="27158"/>
            </a:xfrm>
            <a:custGeom>
              <a:avLst/>
              <a:gdLst/>
              <a:ahLst/>
              <a:cxnLst/>
              <a:rect l="l" t="t" r="r" b="b"/>
              <a:pathLst>
                <a:path w="729" h="514" extrusionOk="0">
                  <a:moveTo>
                    <a:pt x="243" y="1"/>
                  </a:moveTo>
                  <a:lnTo>
                    <a:pt x="135" y="28"/>
                  </a:lnTo>
                  <a:lnTo>
                    <a:pt x="54" y="82"/>
                  </a:lnTo>
                  <a:lnTo>
                    <a:pt x="0" y="190"/>
                  </a:lnTo>
                  <a:lnTo>
                    <a:pt x="243" y="163"/>
                  </a:lnTo>
                  <a:lnTo>
                    <a:pt x="243" y="217"/>
                  </a:lnTo>
                  <a:lnTo>
                    <a:pt x="270" y="298"/>
                  </a:lnTo>
                  <a:lnTo>
                    <a:pt x="297" y="378"/>
                  </a:lnTo>
                  <a:lnTo>
                    <a:pt x="351" y="459"/>
                  </a:lnTo>
                  <a:lnTo>
                    <a:pt x="405" y="486"/>
                  </a:lnTo>
                  <a:lnTo>
                    <a:pt x="459" y="513"/>
                  </a:lnTo>
                  <a:lnTo>
                    <a:pt x="513" y="486"/>
                  </a:lnTo>
                  <a:lnTo>
                    <a:pt x="540" y="432"/>
                  </a:lnTo>
                  <a:lnTo>
                    <a:pt x="567" y="351"/>
                  </a:lnTo>
                  <a:lnTo>
                    <a:pt x="540" y="271"/>
                  </a:lnTo>
                  <a:lnTo>
                    <a:pt x="486" y="163"/>
                  </a:lnTo>
                  <a:lnTo>
                    <a:pt x="486" y="163"/>
                  </a:lnTo>
                  <a:lnTo>
                    <a:pt x="674" y="217"/>
                  </a:lnTo>
                  <a:lnTo>
                    <a:pt x="728" y="244"/>
                  </a:lnTo>
                  <a:lnTo>
                    <a:pt x="728" y="244"/>
                  </a:lnTo>
                  <a:lnTo>
                    <a:pt x="674" y="163"/>
                  </a:lnTo>
                  <a:lnTo>
                    <a:pt x="593" y="109"/>
                  </a:lnTo>
                  <a:lnTo>
                    <a:pt x="486" y="55"/>
                  </a:lnTo>
                  <a:lnTo>
                    <a:pt x="378" y="1"/>
                  </a:lnTo>
                  <a:close/>
                </a:path>
              </a:pathLst>
            </a:custGeom>
            <a:solidFill>
              <a:srgbClr val="4F3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40"/>
            <p:cNvSpPr/>
            <p:nvPr/>
          </p:nvSpPr>
          <p:spPr>
            <a:xfrm flipH="1">
              <a:off x="6525329" y="3232848"/>
              <a:ext cx="66995" cy="22826"/>
            </a:xfrm>
            <a:custGeom>
              <a:avLst/>
              <a:gdLst/>
              <a:ahLst/>
              <a:cxnLst/>
              <a:rect l="l" t="t" r="r" b="b"/>
              <a:pathLst>
                <a:path w="1268" h="432" extrusionOk="0">
                  <a:moveTo>
                    <a:pt x="1268" y="0"/>
                  </a:moveTo>
                  <a:lnTo>
                    <a:pt x="1187" y="27"/>
                  </a:lnTo>
                  <a:lnTo>
                    <a:pt x="971" y="135"/>
                  </a:lnTo>
                  <a:lnTo>
                    <a:pt x="756" y="216"/>
                  </a:lnTo>
                  <a:lnTo>
                    <a:pt x="567" y="270"/>
                  </a:lnTo>
                  <a:lnTo>
                    <a:pt x="378" y="324"/>
                  </a:lnTo>
                  <a:lnTo>
                    <a:pt x="108" y="351"/>
                  </a:lnTo>
                  <a:lnTo>
                    <a:pt x="1" y="351"/>
                  </a:lnTo>
                  <a:lnTo>
                    <a:pt x="216" y="405"/>
                  </a:lnTo>
                  <a:lnTo>
                    <a:pt x="432" y="431"/>
                  </a:lnTo>
                  <a:lnTo>
                    <a:pt x="621" y="431"/>
                  </a:lnTo>
                  <a:lnTo>
                    <a:pt x="783" y="405"/>
                  </a:lnTo>
                  <a:lnTo>
                    <a:pt x="917" y="324"/>
                  </a:lnTo>
                  <a:lnTo>
                    <a:pt x="1052" y="216"/>
                  </a:lnTo>
                  <a:lnTo>
                    <a:pt x="1160" y="108"/>
                  </a:lnTo>
                  <a:lnTo>
                    <a:pt x="12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9537;p40"/>
            <p:cNvSpPr/>
            <p:nvPr/>
          </p:nvSpPr>
          <p:spPr>
            <a:xfrm flipH="1">
              <a:off x="6474029" y="3021978"/>
              <a:ext cx="209491" cy="112597"/>
            </a:xfrm>
            <a:custGeom>
              <a:avLst/>
              <a:gdLst/>
              <a:ahLst/>
              <a:cxnLst/>
              <a:rect l="l" t="t" r="r" b="b"/>
              <a:pathLst>
                <a:path w="3965" h="2131" extrusionOk="0">
                  <a:moveTo>
                    <a:pt x="2859" y="0"/>
                  </a:moveTo>
                  <a:lnTo>
                    <a:pt x="2536" y="270"/>
                  </a:lnTo>
                  <a:lnTo>
                    <a:pt x="2239" y="486"/>
                  </a:lnTo>
                  <a:lnTo>
                    <a:pt x="1861" y="728"/>
                  </a:lnTo>
                  <a:lnTo>
                    <a:pt x="1430" y="944"/>
                  </a:lnTo>
                  <a:lnTo>
                    <a:pt x="972" y="1133"/>
                  </a:lnTo>
                  <a:lnTo>
                    <a:pt x="729" y="1214"/>
                  </a:lnTo>
                  <a:lnTo>
                    <a:pt x="486" y="1268"/>
                  </a:lnTo>
                  <a:lnTo>
                    <a:pt x="244" y="1321"/>
                  </a:lnTo>
                  <a:lnTo>
                    <a:pt x="1" y="1321"/>
                  </a:lnTo>
                  <a:lnTo>
                    <a:pt x="55" y="1537"/>
                  </a:lnTo>
                  <a:lnTo>
                    <a:pt x="82" y="1645"/>
                  </a:lnTo>
                  <a:lnTo>
                    <a:pt x="567" y="1645"/>
                  </a:lnTo>
                  <a:lnTo>
                    <a:pt x="783" y="1591"/>
                  </a:lnTo>
                  <a:lnTo>
                    <a:pt x="1026" y="1510"/>
                  </a:lnTo>
                  <a:lnTo>
                    <a:pt x="1268" y="1429"/>
                  </a:lnTo>
                  <a:lnTo>
                    <a:pt x="1484" y="1321"/>
                  </a:lnTo>
                  <a:lnTo>
                    <a:pt x="1888" y="1106"/>
                  </a:lnTo>
                  <a:lnTo>
                    <a:pt x="2239" y="863"/>
                  </a:lnTo>
                  <a:lnTo>
                    <a:pt x="2509" y="647"/>
                  </a:lnTo>
                  <a:lnTo>
                    <a:pt x="2751" y="432"/>
                  </a:lnTo>
                  <a:lnTo>
                    <a:pt x="3965" y="2130"/>
                  </a:lnTo>
                  <a:lnTo>
                    <a:pt x="2886" y="0"/>
                  </a:lnTo>
                  <a:close/>
                </a:path>
              </a:pathLst>
            </a:custGeom>
            <a:solidFill>
              <a:srgbClr val="ECA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40"/>
            <p:cNvSpPr/>
            <p:nvPr/>
          </p:nvSpPr>
          <p:spPr>
            <a:xfrm flipH="1">
              <a:off x="6649229" y="3050457"/>
              <a:ext cx="12892" cy="1479"/>
            </a:xfrm>
            <a:custGeom>
              <a:avLst/>
              <a:gdLst/>
              <a:ahLst/>
              <a:cxnLst/>
              <a:rect l="l" t="t" r="r" b="b"/>
              <a:pathLst>
                <a:path w="244" h="28" extrusionOk="0">
                  <a:moveTo>
                    <a:pt x="243" y="1"/>
                  </a:moveTo>
                  <a:lnTo>
                    <a:pt x="0" y="27"/>
                  </a:lnTo>
                  <a:lnTo>
                    <a:pt x="108" y="27"/>
                  </a:lnTo>
                  <a:lnTo>
                    <a:pt x="243" y="1"/>
                  </a:lnTo>
                  <a:close/>
                </a:path>
              </a:pathLst>
            </a:custGeom>
            <a:solidFill>
              <a:srgbClr val="DD88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40"/>
            <p:cNvSpPr/>
            <p:nvPr/>
          </p:nvSpPr>
          <p:spPr>
            <a:xfrm flipH="1">
              <a:off x="6427008" y="2902304"/>
              <a:ext cx="343428" cy="235127"/>
            </a:xfrm>
            <a:custGeom>
              <a:avLst/>
              <a:gdLst/>
              <a:ahLst/>
              <a:cxnLst/>
              <a:rect l="l" t="t" r="r" b="b"/>
              <a:pathLst>
                <a:path w="6500" h="4450" extrusionOk="0">
                  <a:moveTo>
                    <a:pt x="3156" y="0"/>
                  </a:moveTo>
                  <a:lnTo>
                    <a:pt x="2751" y="54"/>
                  </a:lnTo>
                  <a:lnTo>
                    <a:pt x="2347" y="135"/>
                  </a:lnTo>
                  <a:lnTo>
                    <a:pt x="1942" y="243"/>
                  </a:lnTo>
                  <a:lnTo>
                    <a:pt x="1565" y="351"/>
                  </a:lnTo>
                  <a:lnTo>
                    <a:pt x="1268" y="486"/>
                  </a:lnTo>
                  <a:lnTo>
                    <a:pt x="972" y="593"/>
                  </a:lnTo>
                  <a:lnTo>
                    <a:pt x="702" y="728"/>
                  </a:lnTo>
                  <a:lnTo>
                    <a:pt x="459" y="917"/>
                  </a:lnTo>
                  <a:lnTo>
                    <a:pt x="271" y="1106"/>
                  </a:lnTo>
                  <a:lnTo>
                    <a:pt x="136" y="1321"/>
                  </a:lnTo>
                  <a:lnTo>
                    <a:pt x="28" y="1564"/>
                  </a:lnTo>
                  <a:lnTo>
                    <a:pt x="1" y="1807"/>
                  </a:lnTo>
                  <a:lnTo>
                    <a:pt x="55" y="1942"/>
                  </a:lnTo>
                  <a:lnTo>
                    <a:pt x="163" y="2049"/>
                  </a:lnTo>
                  <a:lnTo>
                    <a:pt x="379" y="2292"/>
                  </a:lnTo>
                  <a:lnTo>
                    <a:pt x="621" y="2508"/>
                  </a:lnTo>
                  <a:lnTo>
                    <a:pt x="891" y="2670"/>
                  </a:lnTo>
                  <a:lnTo>
                    <a:pt x="1160" y="2805"/>
                  </a:lnTo>
                  <a:lnTo>
                    <a:pt x="1457" y="2858"/>
                  </a:lnTo>
                  <a:lnTo>
                    <a:pt x="1754" y="2858"/>
                  </a:lnTo>
                  <a:lnTo>
                    <a:pt x="2050" y="2831"/>
                  </a:lnTo>
                  <a:lnTo>
                    <a:pt x="1862" y="2805"/>
                  </a:lnTo>
                  <a:lnTo>
                    <a:pt x="1673" y="2724"/>
                  </a:lnTo>
                  <a:lnTo>
                    <a:pt x="1484" y="2616"/>
                  </a:lnTo>
                  <a:lnTo>
                    <a:pt x="1349" y="2454"/>
                  </a:lnTo>
                  <a:lnTo>
                    <a:pt x="1349" y="2454"/>
                  </a:lnTo>
                  <a:lnTo>
                    <a:pt x="1754" y="2481"/>
                  </a:lnTo>
                  <a:lnTo>
                    <a:pt x="2158" y="2454"/>
                  </a:lnTo>
                  <a:lnTo>
                    <a:pt x="2590" y="2427"/>
                  </a:lnTo>
                  <a:lnTo>
                    <a:pt x="2994" y="2319"/>
                  </a:lnTo>
                  <a:lnTo>
                    <a:pt x="3372" y="2184"/>
                  </a:lnTo>
                  <a:lnTo>
                    <a:pt x="3749" y="1996"/>
                  </a:lnTo>
                  <a:lnTo>
                    <a:pt x="3911" y="1888"/>
                  </a:lnTo>
                  <a:lnTo>
                    <a:pt x="4073" y="1753"/>
                  </a:lnTo>
                  <a:lnTo>
                    <a:pt x="4235" y="1618"/>
                  </a:lnTo>
                  <a:lnTo>
                    <a:pt x="4369" y="1456"/>
                  </a:lnTo>
                  <a:lnTo>
                    <a:pt x="4450" y="1645"/>
                  </a:lnTo>
                  <a:lnTo>
                    <a:pt x="4504" y="1861"/>
                  </a:lnTo>
                  <a:lnTo>
                    <a:pt x="4531" y="2076"/>
                  </a:lnTo>
                  <a:lnTo>
                    <a:pt x="4504" y="2265"/>
                  </a:lnTo>
                  <a:lnTo>
                    <a:pt x="4531" y="2265"/>
                  </a:lnTo>
                  <a:lnTo>
                    <a:pt x="5610" y="4395"/>
                  </a:lnTo>
                  <a:lnTo>
                    <a:pt x="5610" y="4449"/>
                  </a:lnTo>
                  <a:lnTo>
                    <a:pt x="5772" y="4180"/>
                  </a:lnTo>
                  <a:lnTo>
                    <a:pt x="5987" y="3910"/>
                  </a:lnTo>
                  <a:lnTo>
                    <a:pt x="6122" y="3775"/>
                  </a:lnTo>
                  <a:lnTo>
                    <a:pt x="6257" y="3640"/>
                  </a:lnTo>
                  <a:lnTo>
                    <a:pt x="6365" y="3560"/>
                  </a:lnTo>
                  <a:lnTo>
                    <a:pt x="6500" y="3479"/>
                  </a:lnTo>
                  <a:lnTo>
                    <a:pt x="6473" y="3155"/>
                  </a:lnTo>
                  <a:lnTo>
                    <a:pt x="6419" y="2778"/>
                  </a:lnTo>
                  <a:lnTo>
                    <a:pt x="6338" y="2400"/>
                  </a:lnTo>
                  <a:lnTo>
                    <a:pt x="6203" y="1996"/>
                  </a:lnTo>
                  <a:lnTo>
                    <a:pt x="6014" y="1591"/>
                  </a:lnTo>
                  <a:lnTo>
                    <a:pt x="5906" y="1375"/>
                  </a:lnTo>
                  <a:lnTo>
                    <a:pt x="5772" y="1187"/>
                  </a:lnTo>
                  <a:lnTo>
                    <a:pt x="5637" y="998"/>
                  </a:lnTo>
                  <a:lnTo>
                    <a:pt x="5448" y="836"/>
                  </a:lnTo>
                  <a:lnTo>
                    <a:pt x="5286" y="647"/>
                  </a:lnTo>
                  <a:lnTo>
                    <a:pt x="5070" y="512"/>
                  </a:lnTo>
                  <a:lnTo>
                    <a:pt x="4855" y="378"/>
                  </a:lnTo>
                  <a:lnTo>
                    <a:pt x="4639" y="270"/>
                  </a:lnTo>
                  <a:lnTo>
                    <a:pt x="4396" y="162"/>
                  </a:lnTo>
                  <a:lnTo>
                    <a:pt x="4154" y="108"/>
                  </a:lnTo>
                  <a:lnTo>
                    <a:pt x="3911" y="54"/>
                  </a:lnTo>
                  <a:lnTo>
                    <a:pt x="3668" y="27"/>
                  </a:lnTo>
                  <a:lnTo>
                    <a:pt x="3399" y="0"/>
                  </a:lnTo>
                  <a:close/>
                </a:path>
              </a:pathLst>
            </a:custGeom>
            <a:solidFill>
              <a:srgbClr val="8D4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40"/>
            <p:cNvSpPr/>
            <p:nvPr/>
          </p:nvSpPr>
          <p:spPr>
            <a:xfrm flipH="1">
              <a:off x="6425574" y="3108894"/>
              <a:ext cx="31384" cy="54158"/>
            </a:xfrm>
            <a:custGeom>
              <a:avLst/>
              <a:gdLst/>
              <a:ahLst/>
              <a:cxnLst/>
              <a:rect l="l" t="t" r="r" b="b"/>
              <a:pathLst>
                <a:path w="594" h="1025" extrusionOk="0">
                  <a:moveTo>
                    <a:pt x="513" y="0"/>
                  </a:moveTo>
                  <a:lnTo>
                    <a:pt x="432" y="27"/>
                  </a:lnTo>
                  <a:lnTo>
                    <a:pt x="351" y="81"/>
                  </a:lnTo>
                  <a:lnTo>
                    <a:pt x="297" y="135"/>
                  </a:lnTo>
                  <a:lnTo>
                    <a:pt x="189" y="243"/>
                  </a:lnTo>
                  <a:lnTo>
                    <a:pt x="108" y="378"/>
                  </a:lnTo>
                  <a:lnTo>
                    <a:pt x="27" y="539"/>
                  </a:lnTo>
                  <a:lnTo>
                    <a:pt x="0" y="701"/>
                  </a:lnTo>
                  <a:lnTo>
                    <a:pt x="0" y="863"/>
                  </a:lnTo>
                  <a:lnTo>
                    <a:pt x="27" y="1025"/>
                  </a:lnTo>
                  <a:lnTo>
                    <a:pt x="135" y="728"/>
                  </a:lnTo>
                  <a:lnTo>
                    <a:pt x="162" y="674"/>
                  </a:lnTo>
                  <a:lnTo>
                    <a:pt x="351" y="674"/>
                  </a:lnTo>
                  <a:lnTo>
                    <a:pt x="459" y="620"/>
                  </a:lnTo>
                  <a:lnTo>
                    <a:pt x="432" y="566"/>
                  </a:lnTo>
                  <a:lnTo>
                    <a:pt x="378" y="539"/>
                  </a:lnTo>
                  <a:lnTo>
                    <a:pt x="324" y="512"/>
                  </a:lnTo>
                  <a:lnTo>
                    <a:pt x="216" y="512"/>
                  </a:lnTo>
                  <a:lnTo>
                    <a:pt x="243" y="458"/>
                  </a:lnTo>
                  <a:lnTo>
                    <a:pt x="405" y="216"/>
                  </a:lnTo>
                  <a:lnTo>
                    <a:pt x="486" y="108"/>
                  </a:lnTo>
                  <a:lnTo>
                    <a:pt x="540" y="27"/>
                  </a:lnTo>
                  <a:lnTo>
                    <a:pt x="594" y="0"/>
                  </a:lnTo>
                  <a:close/>
                </a:path>
              </a:pathLst>
            </a:custGeom>
            <a:solidFill>
              <a:srgbClr val="ECA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40"/>
            <p:cNvSpPr/>
            <p:nvPr/>
          </p:nvSpPr>
          <p:spPr>
            <a:xfrm flipH="1">
              <a:off x="6530987" y="2979233"/>
              <a:ext cx="240822" cy="112597"/>
            </a:xfrm>
            <a:custGeom>
              <a:avLst/>
              <a:gdLst/>
              <a:ahLst/>
              <a:cxnLst/>
              <a:rect l="l" t="t" r="r" b="b"/>
              <a:pathLst>
                <a:path w="4558" h="2131" extrusionOk="0">
                  <a:moveTo>
                    <a:pt x="4395" y="0"/>
                  </a:moveTo>
                  <a:lnTo>
                    <a:pt x="4261" y="162"/>
                  </a:lnTo>
                  <a:lnTo>
                    <a:pt x="4099" y="297"/>
                  </a:lnTo>
                  <a:lnTo>
                    <a:pt x="3937" y="432"/>
                  </a:lnTo>
                  <a:lnTo>
                    <a:pt x="3775" y="540"/>
                  </a:lnTo>
                  <a:lnTo>
                    <a:pt x="3398" y="728"/>
                  </a:lnTo>
                  <a:lnTo>
                    <a:pt x="3020" y="863"/>
                  </a:lnTo>
                  <a:lnTo>
                    <a:pt x="2616" y="971"/>
                  </a:lnTo>
                  <a:lnTo>
                    <a:pt x="2184" y="998"/>
                  </a:lnTo>
                  <a:lnTo>
                    <a:pt x="1780" y="1025"/>
                  </a:lnTo>
                  <a:lnTo>
                    <a:pt x="1375" y="998"/>
                  </a:lnTo>
                  <a:lnTo>
                    <a:pt x="1375" y="998"/>
                  </a:lnTo>
                  <a:lnTo>
                    <a:pt x="1510" y="1160"/>
                  </a:lnTo>
                  <a:lnTo>
                    <a:pt x="1699" y="1268"/>
                  </a:lnTo>
                  <a:lnTo>
                    <a:pt x="1888" y="1349"/>
                  </a:lnTo>
                  <a:lnTo>
                    <a:pt x="2076" y="1375"/>
                  </a:lnTo>
                  <a:lnTo>
                    <a:pt x="2319" y="1349"/>
                  </a:lnTo>
                  <a:lnTo>
                    <a:pt x="2184" y="1375"/>
                  </a:lnTo>
                  <a:lnTo>
                    <a:pt x="2076" y="1375"/>
                  </a:lnTo>
                  <a:lnTo>
                    <a:pt x="1780" y="1402"/>
                  </a:lnTo>
                  <a:lnTo>
                    <a:pt x="1483" y="1402"/>
                  </a:lnTo>
                  <a:lnTo>
                    <a:pt x="1186" y="1349"/>
                  </a:lnTo>
                  <a:lnTo>
                    <a:pt x="917" y="1214"/>
                  </a:lnTo>
                  <a:lnTo>
                    <a:pt x="647" y="1052"/>
                  </a:lnTo>
                  <a:lnTo>
                    <a:pt x="405" y="836"/>
                  </a:lnTo>
                  <a:lnTo>
                    <a:pt x="189" y="593"/>
                  </a:lnTo>
                  <a:lnTo>
                    <a:pt x="81" y="486"/>
                  </a:lnTo>
                  <a:lnTo>
                    <a:pt x="27" y="351"/>
                  </a:lnTo>
                  <a:lnTo>
                    <a:pt x="0" y="620"/>
                  </a:lnTo>
                  <a:lnTo>
                    <a:pt x="54" y="863"/>
                  </a:lnTo>
                  <a:lnTo>
                    <a:pt x="135" y="1133"/>
                  </a:lnTo>
                  <a:lnTo>
                    <a:pt x="270" y="1375"/>
                  </a:lnTo>
                  <a:lnTo>
                    <a:pt x="431" y="1591"/>
                  </a:lnTo>
                  <a:lnTo>
                    <a:pt x="620" y="1780"/>
                  </a:lnTo>
                  <a:lnTo>
                    <a:pt x="836" y="1942"/>
                  </a:lnTo>
                  <a:lnTo>
                    <a:pt x="1106" y="2050"/>
                  </a:lnTo>
                  <a:lnTo>
                    <a:pt x="1375" y="2104"/>
                  </a:lnTo>
                  <a:lnTo>
                    <a:pt x="1672" y="2130"/>
                  </a:lnTo>
                  <a:lnTo>
                    <a:pt x="1915" y="2130"/>
                  </a:lnTo>
                  <a:lnTo>
                    <a:pt x="2157" y="2077"/>
                  </a:lnTo>
                  <a:lnTo>
                    <a:pt x="2400" y="2023"/>
                  </a:lnTo>
                  <a:lnTo>
                    <a:pt x="2643" y="1942"/>
                  </a:lnTo>
                  <a:lnTo>
                    <a:pt x="3101" y="1753"/>
                  </a:lnTo>
                  <a:lnTo>
                    <a:pt x="3532" y="1537"/>
                  </a:lnTo>
                  <a:lnTo>
                    <a:pt x="3910" y="1295"/>
                  </a:lnTo>
                  <a:lnTo>
                    <a:pt x="4207" y="1079"/>
                  </a:lnTo>
                  <a:lnTo>
                    <a:pt x="4530" y="809"/>
                  </a:lnTo>
                  <a:lnTo>
                    <a:pt x="4557" y="620"/>
                  </a:lnTo>
                  <a:lnTo>
                    <a:pt x="4530" y="405"/>
                  </a:lnTo>
                  <a:lnTo>
                    <a:pt x="4476" y="189"/>
                  </a:lnTo>
                  <a:lnTo>
                    <a:pt x="4395" y="0"/>
                  </a:lnTo>
                  <a:close/>
                </a:path>
              </a:pathLst>
            </a:custGeom>
            <a:solidFill>
              <a:srgbClr val="76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40"/>
            <p:cNvSpPr/>
            <p:nvPr/>
          </p:nvSpPr>
          <p:spPr>
            <a:xfrm flipH="1">
              <a:off x="6508212" y="3205743"/>
              <a:ext cx="132563" cy="49931"/>
            </a:xfrm>
            <a:custGeom>
              <a:avLst/>
              <a:gdLst/>
              <a:ahLst/>
              <a:cxnLst/>
              <a:rect l="l" t="t" r="r" b="b"/>
              <a:pathLst>
                <a:path w="2509" h="945" extrusionOk="0">
                  <a:moveTo>
                    <a:pt x="2509" y="1"/>
                  </a:moveTo>
                  <a:lnTo>
                    <a:pt x="2482" y="28"/>
                  </a:lnTo>
                  <a:lnTo>
                    <a:pt x="2428" y="82"/>
                  </a:lnTo>
                  <a:lnTo>
                    <a:pt x="2347" y="109"/>
                  </a:lnTo>
                  <a:lnTo>
                    <a:pt x="2077" y="109"/>
                  </a:lnTo>
                  <a:lnTo>
                    <a:pt x="1888" y="82"/>
                  </a:lnTo>
                  <a:lnTo>
                    <a:pt x="1727" y="55"/>
                  </a:lnTo>
                  <a:lnTo>
                    <a:pt x="1565" y="109"/>
                  </a:lnTo>
                  <a:lnTo>
                    <a:pt x="1430" y="189"/>
                  </a:lnTo>
                  <a:lnTo>
                    <a:pt x="1268" y="270"/>
                  </a:lnTo>
                  <a:lnTo>
                    <a:pt x="1106" y="351"/>
                  </a:lnTo>
                  <a:lnTo>
                    <a:pt x="1025" y="378"/>
                  </a:lnTo>
                  <a:lnTo>
                    <a:pt x="945" y="405"/>
                  </a:lnTo>
                  <a:lnTo>
                    <a:pt x="891" y="378"/>
                  </a:lnTo>
                  <a:lnTo>
                    <a:pt x="783" y="297"/>
                  </a:lnTo>
                  <a:lnTo>
                    <a:pt x="675" y="378"/>
                  </a:lnTo>
                  <a:lnTo>
                    <a:pt x="540" y="459"/>
                  </a:lnTo>
                  <a:lnTo>
                    <a:pt x="351" y="621"/>
                  </a:lnTo>
                  <a:lnTo>
                    <a:pt x="190" y="702"/>
                  </a:lnTo>
                  <a:lnTo>
                    <a:pt x="109" y="729"/>
                  </a:lnTo>
                  <a:lnTo>
                    <a:pt x="55" y="729"/>
                  </a:lnTo>
                  <a:lnTo>
                    <a:pt x="1" y="675"/>
                  </a:lnTo>
                  <a:lnTo>
                    <a:pt x="82" y="783"/>
                  </a:lnTo>
                  <a:lnTo>
                    <a:pt x="163" y="837"/>
                  </a:lnTo>
                  <a:lnTo>
                    <a:pt x="270" y="891"/>
                  </a:lnTo>
                  <a:lnTo>
                    <a:pt x="378" y="944"/>
                  </a:lnTo>
                  <a:lnTo>
                    <a:pt x="594" y="944"/>
                  </a:lnTo>
                  <a:lnTo>
                    <a:pt x="729" y="891"/>
                  </a:lnTo>
                  <a:lnTo>
                    <a:pt x="864" y="810"/>
                  </a:lnTo>
                  <a:lnTo>
                    <a:pt x="972" y="702"/>
                  </a:lnTo>
                  <a:lnTo>
                    <a:pt x="1106" y="567"/>
                  </a:lnTo>
                  <a:lnTo>
                    <a:pt x="1214" y="486"/>
                  </a:lnTo>
                  <a:lnTo>
                    <a:pt x="1403" y="486"/>
                  </a:lnTo>
                  <a:lnTo>
                    <a:pt x="1619" y="540"/>
                  </a:lnTo>
                  <a:lnTo>
                    <a:pt x="1781" y="594"/>
                  </a:lnTo>
                  <a:lnTo>
                    <a:pt x="1942" y="594"/>
                  </a:lnTo>
                  <a:lnTo>
                    <a:pt x="2104" y="540"/>
                  </a:lnTo>
                  <a:lnTo>
                    <a:pt x="2185" y="513"/>
                  </a:lnTo>
                  <a:lnTo>
                    <a:pt x="2293" y="432"/>
                  </a:lnTo>
                  <a:lnTo>
                    <a:pt x="2374" y="351"/>
                  </a:lnTo>
                  <a:lnTo>
                    <a:pt x="2455" y="189"/>
                  </a:lnTo>
                  <a:lnTo>
                    <a:pt x="2509" y="28"/>
                  </a:lnTo>
                  <a:lnTo>
                    <a:pt x="2509" y="1"/>
                  </a:lnTo>
                  <a:close/>
                </a:path>
              </a:pathLst>
            </a:custGeom>
            <a:solidFill>
              <a:srgbClr val="76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40"/>
            <p:cNvSpPr/>
            <p:nvPr/>
          </p:nvSpPr>
          <p:spPr>
            <a:xfrm flipH="1">
              <a:off x="6548102" y="3121680"/>
              <a:ext cx="64142" cy="105516"/>
            </a:xfrm>
            <a:custGeom>
              <a:avLst/>
              <a:gdLst/>
              <a:ahLst/>
              <a:cxnLst/>
              <a:rect l="l" t="t" r="r" b="b"/>
              <a:pathLst>
                <a:path w="1214" h="1997" extrusionOk="0">
                  <a:moveTo>
                    <a:pt x="189" y="1"/>
                  </a:moveTo>
                  <a:lnTo>
                    <a:pt x="108" y="351"/>
                  </a:lnTo>
                  <a:lnTo>
                    <a:pt x="27" y="702"/>
                  </a:lnTo>
                  <a:lnTo>
                    <a:pt x="0" y="1079"/>
                  </a:lnTo>
                  <a:lnTo>
                    <a:pt x="0" y="1268"/>
                  </a:lnTo>
                  <a:lnTo>
                    <a:pt x="54" y="1457"/>
                  </a:lnTo>
                  <a:lnTo>
                    <a:pt x="108" y="1619"/>
                  </a:lnTo>
                  <a:lnTo>
                    <a:pt x="189" y="1807"/>
                  </a:lnTo>
                  <a:lnTo>
                    <a:pt x="243" y="1888"/>
                  </a:lnTo>
                  <a:lnTo>
                    <a:pt x="351" y="1969"/>
                  </a:lnTo>
                  <a:lnTo>
                    <a:pt x="405" y="1996"/>
                  </a:lnTo>
                  <a:lnTo>
                    <a:pt x="485" y="1969"/>
                  </a:lnTo>
                  <a:lnTo>
                    <a:pt x="566" y="1942"/>
                  </a:lnTo>
                  <a:lnTo>
                    <a:pt x="728" y="1861"/>
                  </a:lnTo>
                  <a:lnTo>
                    <a:pt x="890" y="1780"/>
                  </a:lnTo>
                  <a:lnTo>
                    <a:pt x="1025" y="1700"/>
                  </a:lnTo>
                  <a:lnTo>
                    <a:pt x="1187" y="1646"/>
                  </a:lnTo>
                  <a:lnTo>
                    <a:pt x="1214" y="1646"/>
                  </a:lnTo>
                  <a:lnTo>
                    <a:pt x="1133" y="1619"/>
                  </a:lnTo>
                  <a:lnTo>
                    <a:pt x="1025" y="1646"/>
                  </a:lnTo>
                  <a:lnTo>
                    <a:pt x="836" y="1673"/>
                  </a:lnTo>
                  <a:lnTo>
                    <a:pt x="512" y="1807"/>
                  </a:lnTo>
                  <a:lnTo>
                    <a:pt x="405" y="1807"/>
                  </a:lnTo>
                  <a:lnTo>
                    <a:pt x="351" y="1700"/>
                  </a:lnTo>
                  <a:lnTo>
                    <a:pt x="270" y="1565"/>
                  </a:lnTo>
                  <a:lnTo>
                    <a:pt x="243" y="1403"/>
                  </a:lnTo>
                  <a:lnTo>
                    <a:pt x="189" y="1079"/>
                  </a:lnTo>
                  <a:lnTo>
                    <a:pt x="189" y="729"/>
                  </a:lnTo>
                  <a:lnTo>
                    <a:pt x="189" y="378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ECA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43E124F0-90EF-0FB4-8202-F1321233CDF5}"/>
              </a:ext>
            </a:extLst>
          </p:cNvPr>
          <p:cNvSpPr txBox="1"/>
          <p:nvPr/>
        </p:nvSpPr>
        <p:spPr>
          <a:xfrm>
            <a:off x="0" y="38182"/>
            <a:ext cx="9144000" cy="515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20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2EEC513-E7DA-CC1F-61C2-842EC237F0C7}"/>
              </a:ext>
            </a:extLst>
          </p:cNvPr>
          <p:cNvSpPr txBox="1"/>
          <p:nvPr/>
        </p:nvSpPr>
        <p:spPr>
          <a:xfrm>
            <a:off x="1345604" y="620697"/>
            <a:ext cx="5578821" cy="33239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300000"/>
              </a:lnSpc>
            </a:pPr>
            <a:r>
              <a:rPr lang="fa-IR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  <a:r>
              <a:rPr lang="en-US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 </a:t>
            </a:r>
            <a:endParaRPr lang="en-US" sz="120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300000"/>
              </a:lnSpc>
            </a:pPr>
            <a:endParaRPr lang="en-US" sz="120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</p:cSld>
  <p:clrMapOvr>
    <a:masterClrMapping/>
  </p:clrMapOvr>
  <p:transition spd="slow">
    <p:push dir="u"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50" name="Google Shape;9550;p41"/>
          <p:cNvSpPr/>
          <p:nvPr/>
        </p:nvSpPr>
        <p:spPr>
          <a:xfrm>
            <a:off x="7693825" y="3442200"/>
            <a:ext cx="35600" cy="87750"/>
          </a:xfrm>
          <a:custGeom>
            <a:avLst/>
            <a:gdLst/>
            <a:ahLst/>
            <a:cxnLst/>
            <a:rect l="l" t="t" r="r" b="b"/>
            <a:pathLst>
              <a:path w="1424" h="3510" extrusionOk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141" y="281"/>
                </a:lnTo>
                <a:lnTo>
                  <a:pt x="321" y="622"/>
                </a:lnTo>
                <a:lnTo>
                  <a:pt x="522" y="1043"/>
                </a:lnTo>
                <a:lnTo>
                  <a:pt x="742" y="1564"/>
                </a:lnTo>
                <a:lnTo>
                  <a:pt x="983" y="2166"/>
                </a:lnTo>
                <a:lnTo>
                  <a:pt x="1203" y="2808"/>
                </a:lnTo>
                <a:lnTo>
                  <a:pt x="1424" y="3510"/>
                </a:lnTo>
                <a:lnTo>
                  <a:pt x="1424" y="3510"/>
                </a:lnTo>
                <a:lnTo>
                  <a:pt x="1203" y="2808"/>
                </a:lnTo>
                <a:lnTo>
                  <a:pt x="983" y="2166"/>
                </a:lnTo>
                <a:lnTo>
                  <a:pt x="742" y="1564"/>
                </a:lnTo>
                <a:lnTo>
                  <a:pt x="522" y="1043"/>
                </a:lnTo>
                <a:lnTo>
                  <a:pt x="321" y="622"/>
                </a:lnTo>
                <a:lnTo>
                  <a:pt x="141" y="281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97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51" name="Google Shape;9551;p41"/>
          <p:cNvGrpSpPr/>
          <p:nvPr/>
        </p:nvGrpSpPr>
        <p:grpSpPr>
          <a:xfrm>
            <a:off x="1023125" y="1838725"/>
            <a:ext cx="2096550" cy="2981850"/>
            <a:chOff x="1023125" y="1838725"/>
            <a:chExt cx="2096550" cy="2981850"/>
          </a:xfrm>
        </p:grpSpPr>
        <p:sp>
          <p:nvSpPr>
            <p:cNvPr id="9552" name="Google Shape;9552;p41"/>
            <p:cNvSpPr/>
            <p:nvPr/>
          </p:nvSpPr>
          <p:spPr>
            <a:xfrm>
              <a:off x="1352600" y="4600975"/>
              <a:ext cx="1290900" cy="219600"/>
            </a:xfrm>
            <a:prstGeom prst="ellipse">
              <a:avLst/>
            </a:pr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41"/>
            <p:cNvSpPr/>
            <p:nvPr/>
          </p:nvSpPr>
          <p:spPr>
            <a:xfrm>
              <a:off x="1729785" y="1840283"/>
              <a:ext cx="87215" cy="37403"/>
            </a:xfrm>
            <a:custGeom>
              <a:avLst/>
              <a:gdLst/>
              <a:ahLst/>
              <a:cxnLst/>
              <a:rect l="l" t="t" r="r" b="b"/>
              <a:pathLst>
                <a:path w="1511" h="648" extrusionOk="0">
                  <a:moveTo>
                    <a:pt x="0" y="1"/>
                  </a:moveTo>
                  <a:lnTo>
                    <a:pt x="108" y="27"/>
                  </a:lnTo>
                  <a:lnTo>
                    <a:pt x="216" y="81"/>
                  </a:lnTo>
                  <a:lnTo>
                    <a:pt x="404" y="243"/>
                  </a:lnTo>
                  <a:lnTo>
                    <a:pt x="566" y="432"/>
                  </a:lnTo>
                  <a:lnTo>
                    <a:pt x="674" y="648"/>
                  </a:lnTo>
                  <a:lnTo>
                    <a:pt x="1079" y="567"/>
                  </a:lnTo>
                  <a:lnTo>
                    <a:pt x="1510" y="567"/>
                  </a:lnTo>
                  <a:lnTo>
                    <a:pt x="1375" y="459"/>
                  </a:lnTo>
                  <a:lnTo>
                    <a:pt x="1240" y="324"/>
                  </a:lnTo>
                  <a:lnTo>
                    <a:pt x="1052" y="243"/>
                  </a:lnTo>
                  <a:lnTo>
                    <a:pt x="890" y="162"/>
                  </a:lnTo>
                  <a:lnTo>
                    <a:pt x="674" y="81"/>
                  </a:lnTo>
                  <a:lnTo>
                    <a:pt x="458" y="27"/>
                  </a:lnTo>
                  <a:lnTo>
                    <a:pt x="24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41"/>
            <p:cNvSpPr/>
            <p:nvPr/>
          </p:nvSpPr>
          <p:spPr>
            <a:xfrm>
              <a:off x="1519628" y="1843400"/>
              <a:ext cx="217951" cy="238210"/>
            </a:xfrm>
            <a:custGeom>
              <a:avLst/>
              <a:gdLst/>
              <a:ahLst/>
              <a:cxnLst/>
              <a:rect l="l" t="t" r="r" b="b"/>
              <a:pathLst>
                <a:path w="3776" h="4127" extrusionOk="0">
                  <a:moveTo>
                    <a:pt x="2886" y="0"/>
                  </a:moveTo>
                  <a:lnTo>
                    <a:pt x="2508" y="108"/>
                  </a:lnTo>
                  <a:lnTo>
                    <a:pt x="2104" y="216"/>
                  </a:lnTo>
                  <a:lnTo>
                    <a:pt x="1861" y="324"/>
                  </a:lnTo>
                  <a:lnTo>
                    <a:pt x="1646" y="432"/>
                  </a:lnTo>
                  <a:lnTo>
                    <a:pt x="1403" y="594"/>
                  </a:lnTo>
                  <a:lnTo>
                    <a:pt x="1187" y="755"/>
                  </a:lnTo>
                  <a:lnTo>
                    <a:pt x="971" y="971"/>
                  </a:lnTo>
                  <a:lnTo>
                    <a:pt x="783" y="1187"/>
                  </a:lnTo>
                  <a:lnTo>
                    <a:pt x="594" y="1430"/>
                  </a:lnTo>
                  <a:lnTo>
                    <a:pt x="432" y="1672"/>
                  </a:lnTo>
                  <a:lnTo>
                    <a:pt x="270" y="1942"/>
                  </a:lnTo>
                  <a:lnTo>
                    <a:pt x="163" y="2239"/>
                  </a:lnTo>
                  <a:lnTo>
                    <a:pt x="82" y="2535"/>
                  </a:lnTo>
                  <a:lnTo>
                    <a:pt x="28" y="2832"/>
                  </a:lnTo>
                  <a:lnTo>
                    <a:pt x="1" y="3155"/>
                  </a:lnTo>
                  <a:lnTo>
                    <a:pt x="28" y="3479"/>
                  </a:lnTo>
                  <a:lnTo>
                    <a:pt x="109" y="3803"/>
                  </a:lnTo>
                  <a:lnTo>
                    <a:pt x="216" y="4126"/>
                  </a:lnTo>
                  <a:lnTo>
                    <a:pt x="243" y="3829"/>
                  </a:lnTo>
                  <a:lnTo>
                    <a:pt x="324" y="3533"/>
                  </a:lnTo>
                  <a:lnTo>
                    <a:pt x="432" y="3263"/>
                  </a:lnTo>
                  <a:lnTo>
                    <a:pt x="567" y="3048"/>
                  </a:lnTo>
                  <a:lnTo>
                    <a:pt x="702" y="2859"/>
                  </a:lnTo>
                  <a:lnTo>
                    <a:pt x="810" y="2724"/>
                  </a:lnTo>
                  <a:lnTo>
                    <a:pt x="918" y="2616"/>
                  </a:lnTo>
                  <a:lnTo>
                    <a:pt x="1160" y="2292"/>
                  </a:lnTo>
                  <a:lnTo>
                    <a:pt x="1457" y="2023"/>
                  </a:lnTo>
                  <a:lnTo>
                    <a:pt x="1780" y="1753"/>
                  </a:lnTo>
                  <a:lnTo>
                    <a:pt x="2131" y="1510"/>
                  </a:lnTo>
                  <a:lnTo>
                    <a:pt x="2508" y="1295"/>
                  </a:lnTo>
                  <a:lnTo>
                    <a:pt x="2886" y="1079"/>
                  </a:lnTo>
                  <a:lnTo>
                    <a:pt x="3263" y="917"/>
                  </a:lnTo>
                  <a:lnTo>
                    <a:pt x="3641" y="782"/>
                  </a:lnTo>
                  <a:lnTo>
                    <a:pt x="3776" y="729"/>
                  </a:lnTo>
                  <a:lnTo>
                    <a:pt x="3668" y="540"/>
                  </a:lnTo>
                  <a:lnTo>
                    <a:pt x="3533" y="378"/>
                  </a:lnTo>
                  <a:lnTo>
                    <a:pt x="3398" y="270"/>
                  </a:lnTo>
                  <a:lnTo>
                    <a:pt x="3263" y="162"/>
                  </a:lnTo>
                  <a:lnTo>
                    <a:pt x="3048" y="54"/>
                  </a:lnTo>
                  <a:lnTo>
                    <a:pt x="28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41"/>
            <p:cNvSpPr/>
            <p:nvPr/>
          </p:nvSpPr>
          <p:spPr>
            <a:xfrm>
              <a:off x="1532096" y="1838725"/>
              <a:ext cx="376738" cy="337777"/>
            </a:xfrm>
            <a:custGeom>
              <a:avLst/>
              <a:gdLst/>
              <a:ahLst/>
              <a:cxnLst/>
              <a:rect l="l" t="t" r="r" b="b"/>
              <a:pathLst>
                <a:path w="6527" h="5852" extrusionOk="0">
                  <a:moveTo>
                    <a:pt x="3021" y="1"/>
                  </a:moveTo>
                  <a:lnTo>
                    <a:pt x="2670" y="81"/>
                  </a:lnTo>
                  <a:lnTo>
                    <a:pt x="2832" y="135"/>
                  </a:lnTo>
                  <a:lnTo>
                    <a:pt x="3047" y="243"/>
                  </a:lnTo>
                  <a:lnTo>
                    <a:pt x="3182" y="351"/>
                  </a:lnTo>
                  <a:lnTo>
                    <a:pt x="3317" y="459"/>
                  </a:lnTo>
                  <a:lnTo>
                    <a:pt x="3452" y="621"/>
                  </a:lnTo>
                  <a:lnTo>
                    <a:pt x="3560" y="810"/>
                  </a:lnTo>
                  <a:lnTo>
                    <a:pt x="3425" y="863"/>
                  </a:lnTo>
                  <a:lnTo>
                    <a:pt x="3047" y="998"/>
                  </a:lnTo>
                  <a:lnTo>
                    <a:pt x="2670" y="1160"/>
                  </a:lnTo>
                  <a:lnTo>
                    <a:pt x="2292" y="1376"/>
                  </a:lnTo>
                  <a:lnTo>
                    <a:pt x="1915" y="1591"/>
                  </a:lnTo>
                  <a:lnTo>
                    <a:pt x="1564" y="1834"/>
                  </a:lnTo>
                  <a:lnTo>
                    <a:pt x="1241" y="2104"/>
                  </a:lnTo>
                  <a:lnTo>
                    <a:pt x="944" y="2373"/>
                  </a:lnTo>
                  <a:lnTo>
                    <a:pt x="702" y="2697"/>
                  </a:lnTo>
                  <a:lnTo>
                    <a:pt x="594" y="2805"/>
                  </a:lnTo>
                  <a:lnTo>
                    <a:pt x="486" y="2940"/>
                  </a:lnTo>
                  <a:lnTo>
                    <a:pt x="351" y="3129"/>
                  </a:lnTo>
                  <a:lnTo>
                    <a:pt x="216" y="3344"/>
                  </a:lnTo>
                  <a:lnTo>
                    <a:pt x="108" y="3614"/>
                  </a:lnTo>
                  <a:lnTo>
                    <a:pt x="27" y="3910"/>
                  </a:lnTo>
                  <a:lnTo>
                    <a:pt x="0" y="4207"/>
                  </a:lnTo>
                  <a:lnTo>
                    <a:pt x="0" y="4423"/>
                  </a:lnTo>
                  <a:lnTo>
                    <a:pt x="54" y="4639"/>
                  </a:lnTo>
                  <a:lnTo>
                    <a:pt x="135" y="4881"/>
                  </a:lnTo>
                  <a:lnTo>
                    <a:pt x="243" y="5124"/>
                  </a:lnTo>
                  <a:lnTo>
                    <a:pt x="351" y="5286"/>
                  </a:lnTo>
                  <a:lnTo>
                    <a:pt x="459" y="5421"/>
                  </a:lnTo>
                  <a:lnTo>
                    <a:pt x="594" y="5555"/>
                  </a:lnTo>
                  <a:lnTo>
                    <a:pt x="728" y="5636"/>
                  </a:lnTo>
                  <a:lnTo>
                    <a:pt x="863" y="5717"/>
                  </a:lnTo>
                  <a:lnTo>
                    <a:pt x="998" y="5798"/>
                  </a:lnTo>
                  <a:lnTo>
                    <a:pt x="1295" y="5852"/>
                  </a:lnTo>
                  <a:lnTo>
                    <a:pt x="1106" y="5663"/>
                  </a:lnTo>
                  <a:lnTo>
                    <a:pt x="998" y="5448"/>
                  </a:lnTo>
                  <a:lnTo>
                    <a:pt x="998" y="5367"/>
                  </a:lnTo>
                  <a:lnTo>
                    <a:pt x="971" y="5286"/>
                  </a:lnTo>
                  <a:lnTo>
                    <a:pt x="998" y="5205"/>
                  </a:lnTo>
                  <a:lnTo>
                    <a:pt x="1052" y="5151"/>
                  </a:lnTo>
                  <a:lnTo>
                    <a:pt x="1079" y="5151"/>
                  </a:lnTo>
                  <a:lnTo>
                    <a:pt x="944" y="5016"/>
                  </a:lnTo>
                  <a:lnTo>
                    <a:pt x="809" y="4881"/>
                  </a:lnTo>
                  <a:lnTo>
                    <a:pt x="702" y="4746"/>
                  </a:lnTo>
                  <a:lnTo>
                    <a:pt x="648" y="4612"/>
                  </a:lnTo>
                  <a:lnTo>
                    <a:pt x="594" y="4477"/>
                  </a:lnTo>
                  <a:lnTo>
                    <a:pt x="540" y="4342"/>
                  </a:lnTo>
                  <a:lnTo>
                    <a:pt x="540" y="4234"/>
                  </a:lnTo>
                  <a:lnTo>
                    <a:pt x="540" y="4126"/>
                  </a:lnTo>
                  <a:lnTo>
                    <a:pt x="594" y="3884"/>
                  </a:lnTo>
                  <a:lnTo>
                    <a:pt x="675" y="3695"/>
                  </a:lnTo>
                  <a:lnTo>
                    <a:pt x="809" y="3506"/>
                  </a:lnTo>
                  <a:lnTo>
                    <a:pt x="971" y="3344"/>
                  </a:lnTo>
                  <a:lnTo>
                    <a:pt x="1052" y="3021"/>
                  </a:lnTo>
                  <a:lnTo>
                    <a:pt x="1241" y="2562"/>
                  </a:lnTo>
                  <a:lnTo>
                    <a:pt x="1349" y="2373"/>
                  </a:lnTo>
                  <a:lnTo>
                    <a:pt x="1484" y="2212"/>
                  </a:lnTo>
                  <a:lnTo>
                    <a:pt x="1645" y="2050"/>
                  </a:lnTo>
                  <a:lnTo>
                    <a:pt x="1834" y="1915"/>
                  </a:lnTo>
                  <a:lnTo>
                    <a:pt x="2023" y="1807"/>
                  </a:lnTo>
                  <a:lnTo>
                    <a:pt x="2212" y="1699"/>
                  </a:lnTo>
                  <a:lnTo>
                    <a:pt x="2643" y="1538"/>
                  </a:lnTo>
                  <a:lnTo>
                    <a:pt x="3047" y="1403"/>
                  </a:lnTo>
                  <a:lnTo>
                    <a:pt x="3425" y="1322"/>
                  </a:lnTo>
                  <a:lnTo>
                    <a:pt x="3937" y="1241"/>
                  </a:lnTo>
                  <a:lnTo>
                    <a:pt x="4072" y="1079"/>
                  </a:lnTo>
                  <a:lnTo>
                    <a:pt x="4261" y="944"/>
                  </a:lnTo>
                  <a:lnTo>
                    <a:pt x="4450" y="863"/>
                  </a:lnTo>
                  <a:lnTo>
                    <a:pt x="4665" y="810"/>
                  </a:lnTo>
                  <a:lnTo>
                    <a:pt x="4908" y="783"/>
                  </a:lnTo>
                  <a:lnTo>
                    <a:pt x="5124" y="810"/>
                  </a:lnTo>
                  <a:lnTo>
                    <a:pt x="5340" y="890"/>
                  </a:lnTo>
                  <a:lnTo>
                    <a:pt x="5528" y="998"/>
                  </a:lnTo>
                  <a:lnTo>
                    <a:pt x="5690" y="1160"/>
                  </a:lnTo>
                  <a:lnTo>
                    <a:pt x="5852" y="1322"/>
                  </a:lnTo>
                  <a:lnTo>
                    <a:pt x="5933" y="1538"/>
                  </a:lnTo>
                  <a:lnTo>
                    <a:pt x="6014" y="1753"/>
                  </a:lnTo>
                  <a:lnTo>
                    <a:pt x="6014" y="1915"/>
                  </a:lnTo>
                  <a:lnTo>
                    <a:pt x="6014" y="2050"/>
                  </a:lnTo>
                  <a:lnTo>
                    <a:pt x="5987" y="2185"/>
                  </a:lnTo>
                  <a:lnTo>
                    <a:pt x="5960" y="2320"/>
                  </a:lnTo>
                  <a:lnTo>
                    <a:pt x="5906" y="2454"/>
                  </a:lnTo>
                  <a:lnTo>
                    <a:pt x="5825" y="2589"/>
                  </a:lnTo>
                  <a:lnTo>
                    <a:pt x="5744" y="2697"/>
                  </a:lnTo>
                  <a:lnTo>
                    <a:pt x="5663" y="2805"/>
                  </a:lnTo>
                  <a:lnTo>
                    <a:pt x="5744" y="2967"/>
                  </a:lnTo>
                  <a:lnTo>
                    <a:pt x="5825" y="3236"/>
                  </a:lnTo>
                  <a:lnTo>
                    <a:pt x="6041" y="3048"/>
                  </a:lnTo>
                  <a:lnTo>
                    <a:pt x="6229" y="2832"/>
                  </a:lnTo>
                  <a:lnTo>
                    <a:pt x="6364" y="2562"/>
                  </a:lnTo>
                  <a:lnTo>
                    <a:pt x="6499" y="2293"/>
                  </a:lnTo>
                  <a:lnTo>
                    <a:pt x="6526" y="2158"/>
                  </a:lnTo>
                  <a:lnTo>
                    <a:pt x="6526" y="2023"/>
                  </a:lnTo>
                  <a:lnTo>
                    <a:pt x="6526" y="1861"/>
                  </a:lnTo>
                  <a:lnTo>
                    <a:pt x="6526" y="1726"/>
                  </a:lnTo>
                  <a:lnTo>
                    <a:pt x="6472" y="1565"/>
                  </a:lnTo>
                  <a:lnTo>
                    <a:pt x="6391" y="1403"/>
                  </a:lnTo>
                  <a:lnTo>
                    <a:pt x="6310" y="1268"/>
                  </a:lnTo>
                  <a:lnTo>
                    <a:pt x="6202" y="1106"/>
                  </a:lnTo>
                  <a:lnTo>
                    <a:pt x="6068" y="998"/>
                  </a:lnTo>
                  <a:lnTo>
                    <a:pt x="5906" y="890"/>
                  </a:lnTo>
                  <a:lnTo>
                    <a:pt x="5771" y="783"/>
                  </a:lnTo>
                  <a:lnTo>
                    <a:pt x="5609" y="729"/>
                  </a:lnTo>
                  <a:lnTo>
                    <a:pt x="5286" y="621"/>
                  </a:lnTo>
                  <a:lnTo>
                    <a:pt x="4935" y="594"/>
                  </a:lnTo>
                  <a:lnTo>
                    <a:pt x="4504" y="594"/>
                  </a:lnTo>
                  <a:lnTo>
                    <a:pt x="4099" y="675"/>
                  </a:lnTo>
                  <a:lnTo>
                    <a:pt x="3991" y="459"/>
                  </a:lnTo>
                  <a:lnTo>
                    <a:pt x="3829" y="270"/>
                  </a:lnTo>
                  <a:lnTo>
                    <a:pt x="3641" y="108"/>
                  </a:lnTo>
                  <a:lnTo>
                    <a:pt x="3533" y="54"/>
                  </a:lnTo>
                  <a:lnTo>
                    <a:pt x="3425" y="28"/>
                  </a:lnTo>
                  <a:lnTo>
                    <a:pt x="323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6" name="Google Shape;9556;p41"/>
            <p:cNvSpPr/>
            <p:nvPr/>
          </p:nvSpPr>
          <p:spPr>
            <a:xfrm>
              <a:off x="1135216" y="2380354"/>
              <a:ext cx="331544" cy="331544"/>
            </a:xfrm>
            <a:custGeom>
              <a:avLst/>
              <a:gdLst/>
              <a:ahLst/>
              <a:cxnLst/>
              <a:rect l="l" t="t" r="r" b="b"/>
              <a:pathLst>
                <a:path w="5744" h="5744" extrusionOk="0">
                  <a:moveTo>
                    <a:pt x="4854" y="0"/>
                  </a:moveTo>
                  <a:lnTo>
                    <a:pt x="4503" y="162"/>
                  </a:lnTo>
                  <a:lnTo>
                    <a:pt x="4072" y="432"/>
                  </a:lnTo>
                  <a:lnTo>
                    <a:pt x="3533" y="863"/>
                  </a:lnTo>
                  <a:lnTo>
                    <a:pt x="2859" y="1457"/>
                  </a:lnTo>
                  <a:lnTo>
                    <a:pt x="1483" y="2805"/>
                  </a:lnTo>
                  <a:lnTo>
                    <a:pt x="728" y="3587"/>
                  </a:lnTo>
                  <a:lnTo>
                    <a:pt x="0" y="4396"/>
                  </a:lnTo>
                  <a:lnTo>
                    <a:pt x="297" y="4584"/>
                  </a:lnTo>
                  <a:lnTo>
                    <a:pt x="594" y="4773"/>
                  </a:lnTo>
                  <a:lnTo>
                    <a:pt x="917" y="4935"/>
                  </a:lnTo>
                  <a:lnTo>
                    <a:pt x="1241" y="5070"/>
                  </a:lnTo>
                  <a:lnTo>
                    <a:pt x="1591" y="5205"/>
                  </a:lnTo>
                  <a:lnTo>
                    <a:pt x="1942" y="5340"/>
                  </a:lnTo>
                  <a:lnTo>
                    <a:pt x="2643" y="5528"/>
                  </a:lnTo>
                  <a:lnTo>
                    <a:pt x="3371" y="5663"/>
                  </a:lnTo>
                  <a:lnTo>
                    <a:pt x="4126" y="5744"/>
                  </a:lnTo>
                  <a:lnTo>
                    <a:pt x="4854" y="5744"/>
                  </a:lnTo>
                  <a:lnTo>
                    <a:pt x="5609" y="5717"/>
                  </a:lnTo>
                  <a:lnTo>
                    <a:pt x="5663" y="5259"/>
                  </a:lnTo>
                  <a:lnTo>
                    <a:pt x="5717" y="4719"/>
                  </a:lnTo>
                  <a:lnTo>
                    <a:pt x="5744" y="4099"/>
                  </a:lnTo>
                  <a:lnTo>
                    <a:pt x="5717" y="3425"/>
                  </a:lnTo>
                  <a:lnTo>
                    <a:pt x="5609" y="2643"/>
                  </a:lnTo>
                  <a:lnTo>
                    <a:pt x="5528" y="2239"/>
                  </a:lnTo>
                  <a:lnTo>
                    <a:pt x="5447" y="1834"/>
                  </a:lnTo>
                  <a:lnTo>
                    <a:pt x="5339" y="1403"/>
                  </a:lnTo>
                  <a:lnTo>
                    <a:pt x="5205" y="944"/>
                  </a:lnTo>
                  <a:lnTo>
                    <a:pt x="5043" y="486"/>
                  </a:lnTo>
                  <a:lnTo>
                    <a:pt x="48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9557;p41"/>
            <p:cNvSpPr/>
            <p:nvPr/>
          </p:nvSpPr>
          <p:spPr>
            <a:xfrm>
              <a:off x="1085404" y="2634026"/>
              <a:ext cx="373622" cy="179047"/>
            </a:xfrm>
            <a:custGeom>
              <a:avLst/>
              <a:gdLst/>
              <a:ahLst/>
              <a:cxnLst/>
              <a:rect l="l" t="t" r="r" b="b"/>
              <a:pathLst>
                <a:path w="6473" h="3102" extrusionOk="0">
                  <a:moveTo>
                    <a:pt x="863" y="1"/>
                  </a:moveTo>
                  <a:lnTo>
                    <a:pt x="405" y="567"/>
                  </a:lnTo>
                  <a:lnTo>
                    <a:pt x="0" y="1106"/>
                  </a:lnTo>
                  <a:lnTo>
                    <a:pt x="243" y="1457"/>
                  </a:lnTo>
                  <a:lnTo>
                    <a:pt x="486" y="1753"/>
                  </a:lnTo>
                  <a:lnTo>
                    <a:pt x="782" y="2023"/>
                  </a:lnTo>
                  <a:lnTo>
                    <a:pt x="1052" y="2239"/>
                  </a:lnTo>
                  <a:lnTo>
                    <a:pt x="1376" y="2428"/>
                  </a:lnTo>
                  <a:lnTo>
                    <a:pt x="1672" y="2589"/>
                  </a:lnTo>
                  <a:lnTo>
                    <a:pt x="1969" y="2724"/>
                  </a:lnTo>
                  <a:lnTo>
                    <a:pt x="2266" y="2832"/>
                  </a:lnTo>
                  <a:lnTo>
                    <a:pt x="2805" y="2994"/>
                  </a:lnTo>
                  <a:lnTo>
                    <a:pt x="3236" y="3075"/>
                  </a:lnTo>
                  <a:lnTo>
                    <a:pt x="3533" y="3102"/>
                  </a:lnTo>
                  <a:lnTo>
                    <a:pt x="3641" y="3102"/>
                  </a:lnTo>
                  <a:lnTo>
                    <a:pt x="6337" y="1888"/>
                  </a:lnTo>
                  <a:lnTo>
                    <a:pt x="6472" y="1322"/>
                  </a:lnTo>
                  <a:lnTo>
                    <a:pt x="5717" y="1349"/>
                  </a:lnTo>
                  <a:lnTo>
                    <a:pt x="4989" y="1349"/>
                  </a:lnTo>
                  <a:lnTo>
                    <a:pt x="4234" y="1268"/>
                  </a:lnTo>
                  <a:lnTo>
                    <a:pt x="3506" y="1133"/>
                  </a:lnTo>
                  <a:lnTo>
                    <a:pt x="2805" y="945"/>
                  </a:lnTo>
                  <a:lnTo>
                    <a:pt x="2454" y="810"/>
                  </a:lnTo>
                  <a:lnTo>
                    <a:pt x="2104" y="675"/>
                  </a:lnTo>
                  <a:lnTo>
                    <a:pt x="1780" y="540"/>
                  </a:lnTo>
                  <a:lnTo>
                    <a:pt x="1457" y="378"/>
                  </a:lnTo>
                  <a:lnTo>
                    <a:pt x="1160" y="189"/>
                  </a:lnTo>
                  <a:lnTo>
                    <a:pt x="86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41"/>
            <p:cNvSpPr/>
            <p:nvPr/>
          </p:nvSpPr>
          <p:spPr>
            <a:xfrm>
              <a:off x="2103288" y="4537520"/>
              <a:ext cx="116825" cy="105858"/>
            </a:xfrm>
            <a:custGeom>
              <a:avLst/>
              <a:gdLst/>
              <a:ahLst/>
              <a:cxnLst/>
              <a:rect l="l" t="t" r="r" b="b"/>
              <a:pathLst>
                <a:path w="2024" h="1834" extrusionOk="0">
                  <a:moveTo>
                    <a:pt x="216" y="0"/>
                  </a:moveTo>
                  <a:lnTo>
                    <a:pt x="162" y="539"/>
                  </a:lnTo>
                  <a:lnTo>
                    <a:pt x="82" y="1025"/>
                  </a:lnTo>
                  <a:lnTo>
                    <a:pt x="28" y="1456"/>
                  </a:lnTo>
                  <a:lnTo>
                    <a:pt x="1" y="1807"/>
                  </a:lnTo>
                  <a:lnTo>
                    <a:pt x="2023" y="1834"/>
                  </a:lnTo>
                  <a:lnTo>
                    <a:pt x="1969" y="1483"/>
                  </a:lnTo>
                  <a:lnTo>
                    <a:pt x="1834" y="1160"/>
                  </a:lnTo>
                  <a:lnTo>
                    <a:pt x="1672" y="863"/>
                  </a:lnTo>
                  <a:lnTo>
                    <a:pt x="1484" y="593"/>
                  </a:lnTo>
                  <a:lnTo>
                    <a:pt x="1214" y="378"/>
                  </a:lnTo>
                  <a:lnTo>
                    <a:pt x="1079" y="270"/>
                  </a:lnTo>
                  <a:lnTo>
                    <a:pt x="917" y="189"/>
                  </a:lnTo>
                  <a:lnTo>
                    <a:pt x="756" y="135"/>
                  </a:lnTo>
                  <a:lnTo>
                    <a:pt x="594" y="81"/>
                  </a:lnTo>
                  <a:lnTo>
                    <a:pt x="405" y="27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41"/>
            <p:cNvSpPr/>
            <p:nvPr/>
          </p:nvSpPr>
          <p:spPr>
            <a:xfrm>
              <a:off x="2207587" y="4672927"/>
              <a:ext cx="1616" cy="1616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0" y="0"/>
                  </a:moveTo>
                  <a:lnTo>
                    <a:pt x="0" y="27"/>
                  </a:lnTo>
                  <a:lnTo>
                    <a:pt x="2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6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41"/>
            <p:cNvSpPr/>
            <p:nvPr/>
          </p:nvSpPr>
          <p:spPr>
            <a:xfrm>
              <a:off x="2065943" y="4213777"/>
              <a:ext cx="320692" cy="431168"/>
            </a:xfrm>
            <a:custGeom>
              <a:avLst/>
              <a:gdLst/>
              <a:ahLst/>
              <a:cxnLst/>
              <a:rect l="l" t="t" r="r" b="b"/>
              <a:pathLst>
                <a:path w="5556" h="7470" extrusionOk="0">
                  <a:moveTo>
                    <a:pt x="4612" y="5717"/>
                  </a:moveTo>
                  <a:lnTo>
                    <a:pt x="4800" y="5852"/>
                  </a:lnTo>
                  <a:lnTo>
                    <a:pt x="4962" y="5933"/>
                  </a:lnTo>
                  <a:lnTo>
                    <a:pt x="4962" y="5933"/>
                  </a:lnTo>
                  <a:lnTo>
                    <a:pt x="4962" y="5933"/>
                  </a:lnTo>
                  <a:lnTo>
                    <a:pt x="4773" y="5825"/>
                  </a:lnTo>
                  <a:lnTo>
                    <a:pt x="4612" y="5717"/>
                  </a:lnTo>
                  <a:close/>
                  <a:moveTo>
                    <a:pt x="3910" y="0"/>
                  </a:moveTo>
                  <a:lnTo>
                    <a:pt x="3425" y="81"/>
                  </a:lnTo>
                  <a:lnTo>
                    <a:pt x="2994" y="135"/>
                  </a:lnTo>
                  <a:lnTo>
                    <a:pt x="2454" y="189"/>
                  </a:lnTo>
                  <a:lnTo>
                    <a:pt x="1861" y="243"/>
                  </a:lnTo>
                  <a:lnTo>
                    <a:pt x="1214" y="243"/>
                  </a:lnTo>
                  <a:lnTo>
                    <a:pt x="594" y="216"/>
                  </a:lnTo>
                  <a:lnTo>
                    <a:pt x="297" y="189"/>
                  </a:lnTo>
                  <a:lnTo>
                    <a:pt x="0" y="135"/>
                  </a:lnTo>
                  <a:lnTo>
                    <a:pt x="81" y="1025"/>
                  </a:lnTo>
                  <a:lnTo>
                    <a:pt x="189" y="1780"/>
                  </a:lnTo>
                  <a:lnTo>
                    <a:pt x="324" y="2427"/>
                  </a:lnTo>
                  <a:lnTo>
                    <a:pt x="459" y="2967"/>
                  </a:lnTo>
                  <a:lnTo>
                    <a:pt x="702" y="3910"/>
                  </a:lnTo>
                  <a:lnTo>
                    <a:pt x="809" y="4315"/>
                  </a:lnTo>
                  <a:lnTo>
                    <a:pt x="863" y="4719"/>
                  </a:lnTo>
                  <a:lnTo>
                    <a:pt x="890" y="5178"/>
                  </a:lnTo>
                  <a:lnTo>
                    <a:pt x="863" y="5609"/>
                  </a:lnTo>
                  <a:lnTo>
                    <a:pt x="1052" y="5636"/>
                  </a:lnTo>
                  <a:lnTo>
                    <a:pt x="1241" y="5690"/>
                  </a:lnTo>
                  <a:lnTo>
                    <a:pt x="1403" y="5744"/>
                  </a:lnTo>
                  <a:lnTo>
                    <a:pt x="1564" y="5798"/>
                  </a:lnTo>
                  <a:lnTo>
                    <a:pt x="1726" y="5879"/>
                  </a:lnTo>
                  <a:lnTo>
                    <a:pt x="1861" y="5987"/>
                  </a:lnTo>
                  <a:lnTo>
                    <a:pt x="2131" y="6202"/>
                  </a:lnTo>
                  <a:lnTo>
                    <a:pt x="2319" y="6472"/>
                  </a:lnTo>
                  <a:lnTo>
                    <a:pt x="2481" y="6769"/>
                  </a:lnTo>
                  <a:lnTo>
                    <a:pt x="2616" y="7092"/>
                  </a:lnTo>
                  <a:lnTo>
                    <a:pt x="2670" y="7443"/>
                  </a:lnTo>
                  <a:lnTo>
                    <a:pt x="5232" y="7470"/>
                  </a:lnTo>
                  <a:lnTo>
                    <a:pt x="5232" y="7119"/>
                  </a:lnTo>
                  <a:lnTo>
                    <a:pt x="5313" y="6769"/>
                  </a:lnTo>
                  <a:lnTo>
                    <a:pt x="5420" y="6418"/>
                  </a:lnTo>
                  <a:lnTo>
                    <a:pt x="5555" y="6094"/>
                  </a:lnTo>
                  <a:lnTo>
                    <a:pt x="5313" y="6068"/>
                  </a:lnTo>
                  <a:lnTo>
                    <a:pt x="5178" y="6041"/>
                  </a:lnTo>
                  <a:lnTo>
                    <a:pt x="5016" y="5960"/>
                  </a:lnTo>
                  <a:lnTo>
                    <a:pt x="4962" y="5933"/>
                  </a:lnTo>
                  <a:lnTo>
                    <a:pt x="4962" y="5933"/>
                  </a:lnTo>
                  <a:lnTo>
                    <a:pt x="5016" y="5987"/>
                  </a:lnTo>
                  <a:lnTo>
                    <a:pt x="5043" y="6068"/>
                  </a:lnTo>
                  <a:lnTo>
                    <a:pt x="5043" y="6148"/>
                  </a:lnTo>
                  <a:lnTo>
                    <a:pt x="4989" y="6229"/>
                  </a:lnTo>
                  <a:lnTo>
                    <a:pt x="4719" y="6445"/>
                  </a:lnTo>
                  <a:lnTo>
                    <a:pt x="4558" y="6526"/>
                  </a:lnTo>
                  <a:lnTo>
                    <a:pt x="4396" y="6553"/>
                  </a:lnTo>
                  <a:lnTo>
                    <a:pt x="4234" y="6526"/>
                  </a:lnTo>
                  <a:lnTo>
                    <a:pt x="4072" y="6472"/>
                  </a:lnTo>
                  <a:lnTo>
                    <a:pt x="3776" y="6256"/>
                  </a:lnTo>
                  <a:lnTo>
                    <a:pt x="3587" y="6094"/>
                  </a:lnTo>
                  <a:lnTo>
                    <a:pt x="3425" y="5933"/>
                  </a:lnTo>
                  <a:lnTo>
                    <a:pt x="3263" y="5771"/>
                  </a:lnTo>
                  <a:lnTo>
                    <a:pt x="3101" y="5555"/>
                  </a:lnTo>
                  <a:lnTo>
                    <a:pt x="2967" y="5339"/>
                  </a:lnTo>
                  <a:lnTo>
                    <a:pt x="2859" y="5070"/>
                  </a:lnTo>
                  <a:lnTo>
                    <a:pt x="2751" y="5124"/>
                  </a:lnTo>
                  <a:lnTo>
                    <a:pt x="2751" y="5178"/>
                  </a:lnTo>
                  <a:lnTo>
                    <a:pt x="2751" y="5232"/>
                  </a:lnTo>
                  <a:lnTo>
                    <a:pt x="2724" y="5312"/>
                  </a:lnTo>
                  <a:lnTo>
                    <a:pt x="2670" y="5339"/>
                  </a:lnTo>
                  <a:lnTo>
                    <a:pt x="2616" y="5366"/>
                  </a:lnTo>
                  <a:lnTo>
                    <a:pt x="2535" y="5366"/>
                  </a:lnTo>
                  <a:lnTo>
                    <a:pt x="2481" y="5339"/>
                  </a:lnTo>
                  <a:lnTo>
                    <a:pt x="2427" y="5286"/>
                  </a:lnTo>
                  <a:lnTo>
                    <a:pt x="2400" y="5205"/>
                  </a:lnTo>
                  <a:lnTo>
                    <a:pt x="2400" y="5151"/>
                  </a:lnTo>
                  <a:lnTo>
                    <a:pt x="2454" y="5070"/>
                  </a:lnTo>
                  <a:lnTo>
                    <a:pt x="2481" y="5043"/>
                  </a:lnTo>
                  <a:lnTo>
                    <a:pt x="2562" y="5016"/>
                  </a:lnTo>
                  <a:lnTo>
                    <a:pt x="2643" y="5016"/>
                  </a:lnTo>
                  <a:lnTo>
                    <a:pt x="2697" y="5043"/>
                  </a:lnTo>
                  <a:lnTo>
                    <a:pt x="2805" y="4935"/>
                  </a:lnTo>
                  <a:lnTo>
                    <a:pt x="2778" y="4881"/>
                  </a:lnTo>
                  <a:lnTo>
                    <a:pt x="2697" y="4477"/>
                  </a:lnTo>
                  <a:lnTo>
                    <a:pt x="2643" y="3991"/>
                  </a:lnTo>
                  <a:lnTo>
                    <a:pt x="2508" y="4018"/>
                  </a:lnTo>
                  <a:lnTo>
                    <a:pt x="2481" y="4072"/>
                  </a:lnTo>
                  <a:lnTo>
                    <a:pt x="2454" y="4126"/>
                  </a:lnTo>
                  <a:lnTo>
                    <a:pt x="2400" y="4180"/>
                  </a:lnTo>
                  <a:lnTo>
                    <a:pt x="2346" y="4207"/>
                  </a:lnTo>
                  <a:lnTo>
                    <a:pt x="2266" y="4180"/>
                  </a:lnTo>
                  <a:lnTo>
                    <a:pt x="2212" y="4153"/>
                  </a:lnTo>
                  <a:lnTo>
                    <a:pt x="2158" y="4099"/>
                  </a:lnTo>
                  <a:lnTo>
                    <a:pt x="2131" y="4045"/>
                  </a:lnTo>
                  <a:lnTo>
                    <a:pt x="2131" y="3964"/>
                  </a:lnTo>
                  <a:lnTo>
                    <a:pt x="2185" y="3910"/>
                  </a:lnTo>
                  <a:lnTo>
                    <a:pt x="2239" y="3856"/>
                  </a:lnTo>
                  <a:lnTo>
                    <a:pt x="2293" y="3829"/>
                  </a:lnTo>
                  <a:lnTo>
                    <a:pt x="2373" y="3856"/>
                  </a:lnTo>
                  <a:lnTo>
                    <a:pt x="2427" y="3883"/>
                  </a:lnTo>
                  <a:lnTo>
                    <a:pt x="2481" y="3937"/>
                  </a:lnTo>
                  <a:lnTo>
                    <a:pt x="2481" y="3991"/>
                  </a:lnTo>
                  <a:lnTo>
                    <a:pt x="2616" y="3856"/>
                  </a:lnTo>
                  <a:lnTo>
                    <a:pt x="2589" y="3371"/>
                  </a:lnTo>
                  <a:lnTo>
                    <a:pt x="2562" y="2859"/>
                  </a:lnTo>
                  <a:lnTo>
                    <a:pt x="2427" y="2886"/>
                  </a:lnTo>
                  <a:lnTo>
                    <a:pt x="2427" y="2940"/>
                  </a:lnTo>
                  <a:lnTo>
                    <a:pt x="2400" y="2993"/>
                  </a:lnTo>
                  <a:lnTo>
                    <a:pt x="2346" y="3047"/>
                  </a:lnTo>
                  <a:lnTo>
                    <a:pt x="2266" y="3074"/>
                  </a:lnTo>
                  <a:lnTo>
                    <a:pt x="2212" y="3047"/>
                  </a:lnTo>
                  <a:lnTo>
                    <a:pt x="2158" y="3020"/>
                  </a:lnTo>
                  <a:lnTo>
                    <a:pt x="2104" y="2967"/>
                  </a:lnTo>
                  <a:lnTo>
                    <a:pt x="2077" y="2913"/>
                  </a:lnTo>
                  <a:lnTo>
                    <a:pt x="2077" y="2832"/>
                  </a:lnTo>
                  <a:lnTo>
                    <a:pt x="2104" y="2778"/>
                  </a:lnTo>
                  <a:lnTo>
                    <a:pt x="2158" y="2724"/>
                  </a:lnTo>
                  <a:lnTo>
                    <a:pt x="2239" y="2697"/>
                  </a:lnTo>
                  <a:lnTo>
                    <a:pt x="2346" y="2724"/>
                  </a:lnTo>
                  <a:lnTo>
                    <a:pt x="2400" y="2805"/>
                  </a:lnTo>
                  <a:lnTo>
                    <a:pt x="2535" y="2697"/>
                  </a:lnTo>
                  <a:lnTo>
                    <a:pt x="2535" y="1834"/>
                  </a:lnTo>
                  <a:lnTo>
                    <a:pt x="2427" y="1861"/>
                  </a:lnTo>
                  <a:lnTo>
                    <a:pt x="2400" y="1915"/>
                  </a:lnTo>
                  <a:lnTo>
                    <a:pt x="2373" y="1969"/>
                  </a:lnTo>
                  <a:lnTo>
                    <a:pt x="2319" y="1996"/>
                  </a:lnTo>
                  <a:lnTo>
                    <a:pt x="2185" y="1996"/>
                  </a:lnTo>
                  <a:lnTo>
                    <a:pt x="2131" y="1969"/>
                  </a:lnTo>
                  <a:lnTo>
                    <a:pt x="2077" y="1915"/>
                  </a:lnTo>
                  <a:lnTo>
                    <a:pt x="2050" y="1861"/>
                  </a:lnTo>
                  <a:lnTo>
                    <a:pt x="2077" y="1780"/>
                  </a:lnTo>
                  <a:lnTo>
                    <a:pt x="2104" y="1726"/>
                  </a:lnTo>
                  <a:lnTo>
                    <a:pt x="2158" y="1672"/>
                  </a:lnTo>
                  <a:lnTo>
                    <a:pt x="2212" y="1645"/>
                  </a:lnTo>
                  <a:lnTo>
                    <a:pt x="2293" y="1645"/>
                  </a:lnTo>
                  <a:lnTo>
                    <a:pt x="2346" y="1672"/>
                  </a:lnTo>
                  <a:lnTo>
                    <a:pt x="2373" y="1726"/>
                  </a:lnTo>
                  <a:lnTo>
                    <a:pt x="2400" y="1780"/>
                  </a:lnTo>
                  <a:lnTo>
                    <a:pt x="2562" y="1699"/>
                  </a:lnTo>
                  <a:lnTo>
                    <a:pt x="2589" y="1214"/>
                  </a:lnTo>
                  <a:lnTo>
                    <a:pt x="2643" y="836"/>
                  </a:lnTo>
                  <a:lnTo>
                    <a:pt x="2724" y="567"/>
                  </a:lnTo>
                  <a:lnTo>
                    <a:pt x="2751" y="486"/>
                  </a:lnTo>
                  <a:lnTo>
                    <a:pt x="2805" y="459"/>
                  </a:lnTo>
                  <a:lnTo>
                    <a:pt x="3021" y="432"/>
                  </a:lnTo>
                  <a:lnTo>
                    <a:pt x="3290" y="405"/>
                  </a:lnTo>
                  <a:lnTo>
                    <a:pt x="3587" y="432"/>
                  </a:lnTo>
                  <a:lnTo>
                    <a:pt x="3857" y="486"/>
                  </a:lnTo>
                  <a:lnTo>
                    <a:pt x="391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41"/>
            <p:cNvSpPr/>
            <p:nvPr/>
          </p:nvSpPr>
          <p:spPr>
            <a:xfrm>
              <a:off x="2367874" y="4565513"/>
              <a:ext cx="90332" cy="80981"/>
            </a:xfrm>
            <a:custGeom>
              <a:avLst/>
              <a:gdLst/>
              <a:ahLst/>
              <a:cxnLst/>
              <a:rect l="l" t="t" r="r" b="b"/>
              <a:pathLst>
                <a:path w="1565" h="1403" extrusionOk="0">
                  <a:moveTo>
                    <a:pt x="324" y="0"/>
                  </a:moveTo>
                  <a:lnTo>
                    <a:pt x="189" y="324"/>
                  </a:lnTo>
                  <a:lnTo>
                    <a:pt x="82" y="675"/>
                  </a:lnTo>
                  <a:lnTo>
                    <a:pt x="1" y="1025"/>
                  </a:lnTo>
                  <a:lnTo>
                    <a:pt x="1" y="1376"/>
                  </a:lnTo>
                  <a:lnTo>
                    <a:pt x="1565" y="1403"/>
                  </a:lnTo>
                  <a:lnTo>
                    <a:pt x="1565" y="1187"/>
                  </a:lnTo>
                  <a:lnTo>
                    <a:pt x="1538" y="998"/>
                  </a:lnTo>
                  <a:lnTo>
                    <a:pt x="1511" y="836"/>
                  </a:lnTo>
                  <a:lnTo>
                    <a:pt x="1457" y="675"/>
                  </a:lnTo>
                  <a:lnTo>
                    <a:pt x="1403" y="567"/>
                  </a:lnTo>
                  <a:lnTo>
                    <a:pt x="1322" y="432"/>
                  </a:lnTo>
                  <a:lnTo>
                    <a:pt x="1241" y="351"/>
                  </a:lnTo>
                  <a:lnTo>
                    <a:pt x="1160" y="270"/>
                  </a:lnTo>
                  <a:lnTo>
                    <a:pt x="945" y="135"/>
                  </a:lnTo>
                  <a:lnTo>
                    <a:pt x="729" y="54"/>
                  </a:lnTo>
                  <a:lnTo>
                    <a:pt x="540" y="27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41"/>
            <p:cNvSpPr/>
            <p:nvPr/>
          </p:nvSpPr>
          <p:spPr>
            <a:xfrm>
              <a:off x="2093937" y="4641759"/>
              <a:ext cx="378297" cy="52987"/>
            </a:xfrm>
            <a:custGeom>
              <a:avLst/>
              <a:gdLst/>
              <a:ahLst/>
              <a:cxnLst/>
              <a:rect l="l" t="t" r="r" b="b"/>
              <a:pathLst>
                <a:path w="6554" h="918" extrusionOk="0">
                  <a:moveTo>
                    <a:pt x="109" y="1"/>
                  </a:moveTo>
                  <a:lnTo>
                    <a:pt x="1" y="864"/>
                  </a:lnTo>
                  <a:lnTo>
                    <a:pt x="1727" y="918"/>
                  </a:lnTo>
                  <a:lnTo>
                    <a:pt x="1969" y="567"/>
                  </a:lnTo>
                  <a:lnTo>
                    <a:pt x="1969" y="540"/>
                  </a:lnTo>
                  <a:lnTo>
                    <a:pt x="1996" y="567"/>
                  </a:lnTo>
                  <a:lnTo>
                    <a:pt x="2428" y="918"/>
                  </a:lnTo>
                  <a:lnTo>
                    <a:pt x="6553" y="891"/>
                  </a:lnTo>
                  <a:lnTo>
                    <a:pt x="6365" y="82"/>
                  </a:lnTo>
                  <a:lnTo>
                    <a:pt x="6311" y="82"/>
                  </a:lnTo>
                  <a:lnTo>
                    <a:pt x="4747" y="55"/>
                  </a:lnTo>
                  <a:lnTo>
                    <a:pt x="2185" y="28"/>
                  </a:lnTo>
                  <a:lnTo>
                    <a:pt x="16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41"/>
            <p:cNvSpPr/>
            <p:nvPr/>
          </p:nvSpPr>
          <p:spPr>
            <a:xfrm>
              <a:off x="1821559" y="3286186"/>
              <a:ext cx="496565" cy="941702"/>
            </a:xfrm>
            <a:custGeom>
              <a:avLst/>
              <a:gdLst/>
              <a:ahLst/>
              <a:cxnLst/>
              <a:rect l="l" t="t" r="r" b="b"/>
              <a:pathLst>
                <a:path w="8603" h="16315" extrusionOk="0">
                  <a:moveTo>
                    <a:pt x="1026" y="2616"/>
                  </a:moveTo>
                  <a:lnTo>
                    <a:pt x="2158" y="4045"/>
                  </a:lnTo>
                  <a:lnTo>
                    <a:pt x="3264" y="5474"/>
                  </a:lnTo>
                  <a:lnTo>
                    <a:pt x="4342" y="6930"/>
                  </a:lnTo>
                  <a:lnTo>
                    <a:pt x="5421" y="8386"/>
                  </a:lnTo>
                  <a:lnTo>
                    <a:pt x="5475" y="8413"/>
                  </a:lnTo>
                  <a:lnTo>
                    <a:pt x="5448" y="8467"/>
                  </a:lnTo>
                  <a:lnTo>
                    <a:pt x="5232" y="9438"/>
                  </a:lnTo>
                  <a:lnTo>
                    <a:pt x="5043" y="10409"/>
                  </a:lnTo>
                  <a:lnTo>
                    <a:pt x="4882" y="11379"/>
                  </a:lnTo>
                  <a:lnTo>
                    <a:pt x="4747" y="12350"/>
                  </a:lnTo>
                  <a:lnTo>
                    <a:pt x="4666" y="13348"/>
                  </a:lnTo>
                  <a:lnTo>
                    <a:pt x="4639" y="13833"/>
                  </a:lnTo>
                  <a:lnTo>
                    <a:pt x="4639" y="14319"/>
                  </a:lnTo>
                  <a:lnTo>
                    <a:pt x="4666" y="14831"/>
                  </a:lnTo>
                  <a:lnTo>
                    <a:pt x="4747" y="15316"/>
                  </a:lnTo>
                  <a:lnTo>
                    <a:pt x="4801" y="15532"/>
                  </a:lnTo>
                  <a:lnTo>
                    <a:pt x="4882" y="15775"/>
                  </a:lnTo>
                  <a:lnTo>
                    <a:pt x="4963" y="16017"/>
                  </a:lnTo>
                  <a:lnTo>
                    <a:pt x="4963" y="16017"/>
                  </a:lnTo>
                  <a:lnTo>
                    <a:pt x="4855" y="15802"/>
                  </a:lnTo>
                  <a:lnTo>
                    <a:pt x="4747" y="15559"/>
                  </a:lnTo>
                  <a:lnTo>
                    <a:pt x="4693" y="15316"/>
                  </a:lnTo>
                  <a:lnTo>
                    <a:pt x="4585" y="14831"/>
                  </a:lnTo>
                  <a:lnTo>
                    <a:pt x="4531" y="14346"/>
                  </a:lnTo>
                  <a:lnTo>
                    <a:pt x="4504" y="13833"/>
                  </a:lnTo>
                  <a:lnTo>
                    <a:pt x="4504" y="13348"/>
                  </a:lnTo>
                  <a:lnTo>
                    <a:pt x="4531" y="12836"/>
                  </a:lnTo>
                  <a:lnTo>
                    <a:pt x="4558" y="12350"/>
                  </a:lnTo>
                  <a:lnTo>
                    <a:pt x="4666" y="11352"/>
                  </a:lnTo>
                  <a:lnTo>
                    <a:pt x="4801" y="10382"/>
                  </a:lnTo>
                  <a:lnTo>
                    <a:pt x="4990" y="9411"/>
                  </a:lnTo>
                  <a:lnTo>
                    <a:pt x="5178" y="8467"/>
                  </a:lnTo>
                  <a:lnTo>
                    <a:pt x="4154" y="7065"/>
                  </a:lnTo>
                  <a:lnTo>
                    <a:pt x="3102" y="5582"/>
                  </a:lnTo>
                  <a:lnTo>
                    <a:pt x="2050" y="4099"/>
                  </a:lnTo>
                  <a:lnTo>
                    <a:pt x="1026" y="2616"/>
                  </a:lnTo>
                  <a:close/>
                  <a:moveTo>
                    <a:pt x="4504" y="0"/>
                  </a:moveTo>
                  <a:lnTo>
                    <a:pt x="4423" y="27"/>
                  </a:lnTo>
                  <a:lnTo>
                    <a:pt x="3506" y="378"/>
                  </a:lnTo>
                  <a:lnTo>
                    <a:pt x="2671" y="647"/>
                  </a:lnTo>
                  <a:lnTo>
                    <a:pt x="1969" y="836"/>
                  </a:lnTo>
                  <a:lnTo>
                    <a:pt x="1430" y="971"/>
                  </a:lnTo>
                  <a:lnTo>
                    <a:pt x="1349" y="1348"/>
                  </a:lnTo>
                  <a:lnTo>
                    <a:pt x="1268" y="1699"/>
                  </a:lnTo>
                  <a:lnTo>
                    <a:pt x="1160" y="2049"/>
                  </a:lnTo>
                  <a:lnTo>
                    <a:pt x="999" y="2346"/>
                  </a:lnTo>
                  <a:lnTo>
                    <a:pt x="837" y="2616"/>
                  </a:lnTo>
                  <a:lnTo>
                    <a:pt x="648" y="2831"/>
                  </a:lnTo>
                  <a:lnTo>
                    <a:pt x="513" y="2939"/>
                  </a:lnTo>
                  <a:lnTo>
                    <a:pt x="405" y="3020"/>
                  </a:lnTo>
                  <a:lnTo>
                    <a:pt x="271" y="3074"/>
                  </a:lnTo>
                  <a:lnTo>
                    <a:pt x="109" y="3128"/>
                  </a:lnTo>
                  <a:lnTo>
                    <a:pt x="82" y="3128"/>
                  </a:lnTo>
                  <a:lnTo>
                    <a:pt x="1" y="4072"/>
                  </a:lnTo>
                  <a:lnTo>
                    <a:pt x="4073" y="9303"/>
                  </a:lnTo>
                  <a:lnTo>
                    <a:pt x="3965" y="9896"/>
                  </a:lnTo>
                  <a:lnTo>
                    <a:pt x="3803" y="10732"/>
                  </a:lnTo>
                  <a:lnTo>
                    <a:pt x="3641" y="11757"/>
                  </a:lnTo>
                  <a:lnTo>
                    <a:pt x="3587" y="12296"/>
                  </a:lnTo>
                  <a:lnTo>
                    <a:pt x="3533" y="12863"/>
                  </a:lnTo>
                  <a:lnTo>
                    <a:pt x="3506" y="13402"/>
                  </a:lnTo>
                  <a:lnTo>
                    <a:pt x="3479" y="13941"/>
                  </a:lnTo>
                  <a:lnTo>
                    <a:pt x="3506" y="14453"/>
                  </a:lnTo>
                  <a:lnTo>
                    <a:pt x="3560" y="14939"/>
                  </a:lnTo>
                  <a:lnTo>
                    <a:pt x="3668" y="15343"/>
                  </a:lnTo>
                  <a:lnTo>
                    <a:pt x="3722" y="15532"/>
                  </a:lnTo>
                  <a:lnTo>
                    <a:pt x="3803" y="15721"/>
                  </a:lnTo>
                  <a:lnTo>
                    <a:pt x="3884" y="15856"/>
                  </a:lnTo>
                  <a:lnTo>
                    <a:pt x="3992" y="15990"/>
                  </a:lnTo>
                  <a:lnTo>
                    <a:pt x="4100" y="16098"/>
                  </a:lnTo>
                  <a:lnTo>
                    <a:pt x="4208" y="16179"/>
                  </a:lnTo>
                  <a:lnTo>
                    <a:pt x="4504" y="16233"/>
                  </a:lnTo>
                  <a:lnTo>
                    <a:pt x="4828" y="16287"/>
                  </a:lnTo>
                  <a:lnTo>
                    <a:pt x="5448" y="16314"/>
                  </a:lnTo>
                  <a:lnTo>
                    <a:pt x="6068" y="16314"/>
                  </a:lnTo>
                  <a:lnTo>
                    <a:pt x="6688" y="16260"/>
                  </a:lnTo>
                  <a:lnTo>
                    <a:pt x="7228" y="16206"/>
                  </a:lnTo>
                  <a:lnTo>
                    <a:pt x="7659" y="16152"/>
                  </a:lnTo>
                  <a:lnTo>
                    <a:pt x="8144" y="16071"/>
                  </a:lnTo>
                  <a:lnTo>
                    <a:pt x="8171" y="16044"/>
                  </a:lnTo>
                  <a:lnTo>
                    <a:pt x="8225" y="16017"/>
                  </a:lnTo>
                  <a:lnTo>
                    <a:pt x="8279" y="15937"/>
                  </a:lnTo>
                  <a:lnTo>
                    <a:pt x="8333" y="15802"/>
                  </a:lnTo>
                  <a:lnTo>
                    <a:pt x="8414" y="15613"/>
                  </a:lnTo>
                  <a:lnTo>
                    <a:pt x="8468" y="15343"/>
                  </a:lnTo>
                  <a:lnTo>
                    <a:pt x="8522" y="14993"/>
                  </a:lnTo>
                  <a:lnTo>
                    <a:pt x="8549" y="14507"/>
                  </a:lnTo>
                  <a:lnTo>
                    <a:pt x="8576" y="13941"/>
                  </a:lnTo>
                  <a:lnTo>
                    <a:pt x="8603" y="13213"/>
                  </a:lnTo>
                  <a:lnTo>
                    <a:pt x="8576" y="12377"/>
                  </a:lnTo>
                  <a:lnTo>
                    <a:pt x="8522" y="11352"/>
                  </a:lnTo>
                  <a:lnTo>
                    <a:pt x="8441" y="10166"/>
                  </a:lnTo>
                  <a:lnTo>
                    <a:pt x="8306" y="8818"/>
                  </a:lnTo>
                  <a:lnTo>
                    <a:pt x="8144" y="7254"/>
                  </a:lnTo>
                  <a:lnTo>
                    <a:pt x="8091" y="7146"/>
                  </a:lnTo>
                  <a:lnTo>
                    <a:pt x="45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9564;p41"/>
            <p:cNvSpPr/>
            <p:nvPr/>
          </p:nvSpPr>
          <p:spPr>
            <a:xfrm>
              <a:off x="1499426" y="3342173"/>
              <a:ext cx="404733" cy="958845"/>
            </a:xfrm>
            <a:custGeom>
              <a:avLst/>
              <a:gdLst/>
              <a:ahLst/>
              <a:cxnLst/>
              <a:rect l="l" t="t" r="r" b="b"/>
              <a:pathLst>
                <a:path w="7012" h="16612" extrusionOk="0">
                  <a:moveTo>
                    <a:pt x="7011" y="1"/>
                  </a:moveTo>
                  <a:lnTo>
                    <a:pt x="6526" y="109"/>
                  </a:lnTo>
                  <a:lnTo>
                    <a:pt x="6337" y="163"/>
                  </a:lnTo>
                  <a:lnTo>
                    <a:pt x="5852" y="297"/>
                  </a:lnTo>
                  <a:lnTo>
                    <a:pt x="5501" y="378"/>
                  </a:lnTo>
                  <a:lnTo>
                    <a:pt x="5016" y="459"/>
                  </a:lnTo>
                  <a:lnTo>
                    <a:pt x="4395" y="540"/>
                  </a:lnTo>
                  <a:lnTo>
                    <a:pt x="3640" y="621"/>
                  </a:lnTo>
                  <a:lnTo>
                    <a:pt x="3533" y="1160"/>
                  </a:lnTo>
                  <a:lnTo>
                    <a:pt x="3452" y="1430"/>
                  </a:lnTo>
                  <a:lnTo>
                    <a:pt x="3344" y="1700"/>
                  </a:lnTo>
                  <a:lnTo>
                    <a:pt x="3182" y="1996"/>
                  </a:lnTo>
                  <a:lnTo>
                    <a:pt x="3020" y="2266"/>
                  </a:lnTo>
                  <a:lnTo>
                    <a:pt x="2805" y="2536"/>
                  </a:lnTo>
                  <a:lnTo>
                    <a:pt x="2562" y="2778"/>
                  </a:lnTo>
                  <a:lnTo>
                    <a:pt x="2427" y="2886"/>
                  </a:lnTo>
                  <a:lnTo>
                    <a:pt x="2265" y="2967"/>
                  </a:lnTo>
                  <a:lnTo>
                    <a:pt x="2103" y="3048"/>
                  </a:lnTo>
                  <a:lnTo>
                    <a:pt x="1942" y="3102"/>
                  </a:lnTo>
                  <a:lnTo>
                    <a:pt x="1780" y="3129"/>
                  </a:lnTo>
                  <a:lnTo>
                    <a:pt x="1294" y="3129"/>
                  </a:lnTo>
                  <a:lnTo>
                    <a:pt x="1618" y="3075"/>
                  </a:lnTo>
                  <a:lnTo>
                    <a:pt x="1915" y="2967"/>
                  </a:lnTo>
                  <a:lnTo>
                    <a:pt x="2050" y="2913"/>
                  </a:lnTo>
                  <a:lnTo>
                    <a:pt x="2184" y="2832"/>
                  </a:lnTo>
                  <a:lnTo>
                    <a:pt x="2427" y="2616"/>
                  </a:lnTo>
                  <a:lnTo>
                    <a:pt x="2643" y="2401"/>
                  </a:lnTo>
                  <a:lnTo>
                    <a:pt x="2805" y="2158"/>
                  </a:lnTo>
                  <a:lnTo>
                    <a:pt x="2966" y="1861"/>
                  </a:lnTo>
                  <a:lnTo>
                    <a:pt x="3101" y="1592"/>
                  </a:lnTo>
                  <a:lnTo>
                    <a:pt x="3236" y="1295"/>
                  </a:lnTo>
                  <a:lnTo>
                    <a:pt x="3317" y="999"/>
                  </a:lnTo>
                  <a:lnTo>
                    <a:pt x="3425" y="621"/>
                  </a:lnTo>
                  <a:lnTo>
                    <a:pt x="3425" y="621"/>
                  </a:lnTo>
                  <a:lnTo>
                    <a:pt x="2454" y="702"/>
                  </a:lnTo>
                  <a:lnTo>
                    <a:pt x="1294" y="756"/>
                  </a:lnTo>
                  <a:lnTo>
                    <a:pt x="1268" y="1106"/>
                  </a:lnTo>
                  <a:lnTo>
                    <a:pt x="1268" y="2266"/>
                  </a:lnTo>
                  <a:lnTo>
                    <a:pt x="1294" y="3425"/>
                  </a:lnTo>
                  <a:lnTo>
                    <a:pt x="1321" y="5744"/>
                  </a:lnTo>
                  <a:lnTo>
                    <a:pt x="1321" y="8036"/>
                  </a:lnTo>
                  <a:lnTo>
                    <a:pt x="1321" y="9196"/>
                  </a:lnTo>
                  <a:lnTo>
                    <a:pt x="1321" y="9493"/>
                  </a:lnTo>
                  <a:lnTo>
                    <a:pt x="1321" y="9627"/>
                  </a:lnTo>
                  <a:lnTo>
                    <a:pt x="1321" y="9708"/>
                  </a:lnTo>
                  <a:lnTo>
                    <a:pt x="1321" y="9735"/>
                  </a:lnTo>
                  <a:lnTo>
                    <a:pt x="1321" y="9762"/>
                  </a:lnTo>
                  <a:lnTo>
                    <a:pt x="1321" y="9789"/>
                  </a:lnTo>
                  <a:lnTo>
                    <a:pt x="1133" y="10355"/>
                  </a:lnTo>
                  <a:lnTo>
                    <a:pt x="782" y="11461"/>
                  </a:lnTo>
                  <a:lnTo>
                    <a:pt x="486" y="12567"/>
                  </a:lnTo>
                  <a:lnTo>
                    <a:pt x="243" y="13699"/>
                  </a:lnTo>
                  <a:lnTo>
                    <a:pt x="135" y="14265"/>
                  </a:lnTo>
                  <a:lnTo>
                    <a:pt x="54" y="14832"/>
                  </a:lnTo>
                  <a:lnTo>
                    <a:pt x="0" y="15344"/>
                  </a:lnTo>
                  <a:lnTo>
                    <a:pt x="108" y="15479"/>
                  </a:lnTo>
                  <a:lnTo>
                    <a:pt x="270" y="15614"/>
                  </a:lnTo>
                  <a:lnTo>
                    <a:pt x="243" y="15344"/>
                  </a:lnTo>
                  <a:lnTo>
                    <a:pt x="243" y="15101"/>
                  </a:lnTo>
                  <a:lnTo>
                    <a:pt x="270" y="14589"/>
                  </a:lnTo>
                  <a:lnTo>
                    <a:pt x="324" y="14077"/>
                  </a:lnTo>
                  <a:lnTo>
                    <a:pt x="432" y="13564"/>
                  </a:lnTo>
                  <a:lnTo>
                    <a:pt x="405" y="13996"/>
                  </a:lnTo>
                  <a:lnTo>
                    <a:pt x="405" y="14427"/>
                  </a:lnTo>
                  <a:lnTo>
                    <a:pt x="459" y="14859"/>
                  </a:lnTo>
                  <a:lnTo>
                    <a:pt x="566" y="15263"/>
                  </a:lnTo>
                  <a:lnTo>
                    <a:pt x="647" y="15452"/>
                  </a:lnTo>
                  <a:lnTo>
                    <a:pt x="728" y="15668"/>
                  </a:lnTo>
                  <a:lnTo>
                    <a:pt x="836" y="15829"/>
                  </a:lnTo>
                  <a:lnTo>
                    <a:pt x="944" y="16018"/>
                  </a:lnTo>
                  <a:lnTo>
                    <a:pt x="1079" y="16180"/>
                  </a:lnTo>
                  <a:lnTo>
                    <a:pt x="1241" y="16342"/>
                  </a:lnTo>
                  <a:lnTo>
                    <a:pt x="1402" y="16477"/>
                  </a:lnTo>
                  <a:lnTo>
                    <a:pt x="1591" y="16611"/>
                  </a:lnTo>
                  <a:lnTo>
                    <a:pt x="1591" y="16018"/>
                  </a:lnTo>
                  <a:lnTo>
                    <a:pt x="1618" y="15452"/>
                  </a:lnTo>
                  <a:lnTo>
                    <a:pt x="1645" y="15155"/>
                  </a:lnTo>
                  <a:lnTo>
                    <a:pt x="1699" y="14886"/>
                  </a:lnTo>
                  <a:lnTo>
                    <a:pt x="1753" y="14616"/>
                  </a:lnTo>
                  <a:lnTo>
                    <a:pt x="1861" y="14346"/>
                  </a:lnTo>
                  <a:lnTo>
                    <a:pt x="1888" y="14643"/>
                  </a:lnTo>
                  <a:lnTo>
                    <a:pt x="1888" y="14940"/>
                  </a:lnTo>
                  <a:lnTo>
                    <a:pt x="1942" y="15209"/>
                  </a:lnTo>
                  <a:lnTo>
                    <a:pt x="2023" y="15506"/>
                  </a:lnTo>
                  <a:lnTo>
                    <a:pt x="2130" y="15749"/>
                  </a:lnTo>
                  <a:lnTo>
                    <a:pt x="2265" y="15991"/>
                  </a:lnTo>
                  <a:lnTo>
                    <a:pt x="2454" y="16180"/>
                  </a:lnTo>
                  <a:lnTo>
                    <a:pt x="2562" y="16261"/>
                  </a:lnTo>
                  <a:lnTo>
                    <a:pt x="2697" y="16342"/>
                  </a:lnTo>
                  <a:lnTo>
                    <a:pt x="2805" y="16369"/>
                  </a:lnTo>
                  <a:lnTo>
                    <a:pt x="2939" y="16342"/>
                  </a:lnTo>
                  <a:lnTo>
                    <a:pt x="3047" y="16288"/>
                  </a:lnTo>
                  <a:lnTo>
                    <a:pt x="3182" y="16180"/>
                  </a:lnTo>
                  <a:lnTo>
                    <a:pt x="3290" y="16045"/>
                  </a:lnTo>
                  <a:lnTo>
                    <a:pt x="3398" y="15910"/>
                  </a:lnTo>
                  <a:lnTo>
                    <a:pt x="3479" y="15749"/>
                  </a:lnTo>
                  <a:lnTo>
                    <a:pt x="3533" y="15614"/>
                  </a:lnTo>
                  <a:lnTo>
                    <a:pt x="3560" y="15775"/>
                  </a:lnTo>
                  <a:lnTo>
                    <a:pt x="3533" y="15964"/>
                  </a:lnTo>
                  <a:lnTo>
                    <a:pt x="3506" y="16153"/>
                  </a:lnTo>
                  <a:lnTo>
                    <a:pt x="3479" y="16342"/>
                  </a:lnTo>
                  <a:lnTo>
                    <a:pt x="3479" y="16342"/>
                  </a:lnTo>
                  <a:lnTo>
                    <a:pt x="3721" y="16126"/>
                  </a:lnTo>
                  <a:lnTo>
                    <a:pt x="3937" y="15937"/>
                  </a:lnTo>
                  <a:lnTo>
                    <a:pt x="4153" y="15695"/>
                  </a:lnTo>
                  <a:lnTo>
                    <a:pt x="4342" y="15425"/>
                  </a:lnTo>
                  <a:lnTo>
                    <a:pt x="4449" y="14643"/>
                  </a:lnTo>
                  <a:lnTo>
                    <a:pt x="4557" y="13672"/>
                  </a:lnTo>
                  <a:lnTo>
                    <a:pt x="4665" y="12486"/>
                  </a:lnTo>
                  <a:lnTo>
                    <a:pt x="4773" y="11137"/>
                  </a:lnTo>
                  <a:lnTo>
                    <a:pt x="4935" y="10868"/>
                  </a:lnTo>
                  <a:lnTo>
                    <a:pt x="5097" y="10598"/>
                  </a:lnTo>
                  <a:lnTo>
                    <a:pt x="5231" y="10275"/>
                  </a:lnTo>
                  <a:lnTo>
                    <a:pt x="5339" y="9951"/>
                  </a:lnTo>
                  <a:lnTo>
                    <a:pt x="5393" y="9600"/>
                  </a:lnTo>
                  <a:lnTo>
                    <a:pt x="5393" y="9412"/>
                  </a:lnTo>
                  <a:lnTo>
                    <a:pt x="5366" y="9250"/>
                  </a:lnTo>
                  <a:lnTo>
                    <a:pt x="5312" y="9061"/>
                  </a:lnTo>
                  <a:lnTo>
                    <a:pt x="5258" y="8899"/>
                  </a:lnTo>
                  <a:lnTo>
                    <a:pt x="5177" y="8711"/>
                  </a:lnTo>
                  <a:lnTo>
                    <a:pt x="5070" y="8549"/>
                  </a:lnTo>
                  <a:lnTo>
                    <a:pt x="5582" y="3102"/>
                  </a:lnTo>
                  <a:lnTo>
                    <a:pt x="5663" y="2158"/>
                  </a:lnTo>
                  <a:lnTo>
                    <a:pt x="5690" y="2158"/>
                  </a:lnTo>
                  <a:lnTo>
                    <a:pt x="5852" y="2104"/>
                  </a:lnTo>
                  <a:lnTo>
                    <a:pt x="5986" y="2050"/>
                  </a:lnTo>
                  <a:lnTo>
                    <a:pt x="6094" y="1969"/>
                  </a:lnTo>
                  <a:lnTo>
                    <a:pt x="6229" y="1861"/>
                  </a:lnTo>
                  <a:lnTo>
                    <a:pt x="6418" y="1646"/>
                  </a:lnTo>
                  <a:lnTo>
                    <a:pt x="6580" y="1376"/>
                  </a:lnTo>
                  <a:lnTo>
                    <a:pt x="6741" y="1079"/>
                  </a:lnTo>
                  <a:lnTo>
                    <a:pt x="6849" y="729"/>
                  </a:lnTo>
                  <a:lnTo>
                    <a:pt x="6930" y="378"/>
                  </a:lnTo>
                  <a:lnTo>
                    <a:pt x="70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5" name="Google Shape;9565;p41"/>
            <p:cNvSpPr/>
            <p:nvPr/>
          </p:nvSpPr>
          <p:spPr>
            <a:xfrm>
              <a:off x="1574115" y="3378016"/>
              <a:ext cx="135469" cy="144762"/>
            </a:xfrm>
            <a:custGeom>
              <a:avLst/>
              <a:gdLst/>
              <a:ahLst/>
              <a:cxnLst/>
              <a:rect l="l" t="t" r="r" b="b"/>
              <a:pathLst>
                <a:path w="2347" h="2508" extrusionOk="0">
                  <a:moveTo>
                    <a:pt x="2131" y="0"/>
                  </a:moveTo>
                  <a:lnTo>
                    <a:pt x="2023" y="378"/>
                  </a:lnTo>
                  <a:lnTo>
                    <a:pt x="1942" y="674"/>
                  </a:lnTo>
                  <a:lnTo>
                    <a:pt x="1807" y="971"/>
                  </a:lnTo>
                  <a:lnTo>
                    <a:pt x="1672" y="1240"/>
                  </a:lnTo>
                  <a:lnTo>
                    <a:pt x="1511" y="1537"/>
                  </a:lnTo>
                  <a:lnTo>
                    <a:pt x="1349" y="1780"/>
                  </a:lnTo>
                  <a:lnTo>
                    <a:pt x="1133" y="1995"/>
                  </a:lnTo>
                  <a:lnTo>
                    <a:pt x="890" y="2211"/>
                  </a:lnTo>
                  <a:lnTo>
                    <a:pt x="756" y="2292"/>
                  </a:lnTo>
                  <a:lnTo>
                    <a:pt x="621" y="2346"/>
                  </a:lnTo>
                  <a:lnTo>
                    <a:pt x="324" y="2454"/>
                  </a:lnTo>
                  <a:lnTo>
                    <a:pt x="0" y="2508"/>
                  </a:lnTo>
                  <a:lnTo>
                    <a:pt x="486" y="2508"/>
                  </a:lnTo>
                  <a:lnTo>
                    <a:pt x="648" y="2481"/>
                  </a:lnTo>
                  <a:lnTo>
                    <a:pt x="809" y="2427"/>
                  </a:lnTo>
                  <a:lnTo>
                    <a:pt x="971" y="2346"/>
                  </a:lnTo>
                  <a:lnTo>
                    <a:pt x="1133" y="2265"/>
                  </a:lnTo>
                  <a:lnTo>
                    <a:pt x="1268" y="2157"/>
                  </a:lnTo>
                  <a:lnTo>
                    <a:pt x="1511" y="1915"/>
                  </a:lnTo>
                  <a:lnTo>
                    <a:pt x="1726" y="1645"/>
                  </a:lnTo>
                  <a:lnTo>
                    <a:pt x="1888" y="1375"/>
                  </a:lnTo>
                  <a:lnTo>
                    <a:pt x="2050" y="1079"/>
                  </a:lnTo>
                  <a:lnTo>
                    <a:pt x="2158" y="809"/>
                  </a:lnTo>
                  <a:lnTo>
                    <a:pt x="2239" y="539"/>
                  </a:lnTo>
                  <a:lnTo>
                    <a:pt x="234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6" name="Google Shape;9566;p41"/>
            <p:cNvSpPr/>
            <p:nvPr/>
          </p:nvSpPr>
          <p:spPr>
            <a:xfrm>
              <a:off x="2230906" y="4486150"/>
              <a:ext cx="126118" cy="105858"/>
            </a:xfrm>
            <a:custGeom>
              <a:avLst/>
              <a:gdLst/>
              <a:ahLst/>
              <a:cxnLst/>
              <a:rect l="l" t="t" r="r" b="b"/>
              <a:pathLst>
                <a:path w="2185" h="1834" extrusionOk="0">
                  <a:moveTo>
                    <a:pt x="1052" y="0"/>
                  </a:moveTo>
                  <a:lnTo>
                    <a:pt x="783" y="54"/>
                  </a:lnTo>
                  <a:lnTo>
                    <a:pt x="432" y="162"/>
                  </a:lnTo>
                  <a:lnTo>
                    <a:pt x="82" y="324"/>
                  </a:lnTo>
                  <a:lnTo>
                    <a:pt x="1" y="351"/>
                  </a:lnTo>
                  <a:lnTo>
                    <a:pt x="109" y="620"/>
                  </a:lnTo>
                  <a:lnTo>
                    <a:pt x="243" y="836"/>
                  </a:lnTo>
                  <a:lnTo>
                    <a:pt x="405" y="1052"/>
                  </a:lnTo>
                  <a:lnTo>
                    <a:pt x="567" y="1214"/>
                  </a:lnTo>
                  <a:lnTo>
                    <a:pt x="729" y="1375"/>
                  </a:lnTo>
                  <a:lnTo>
                    <a:pt x="918" y="1537"/>
                  </a:lnTo>
                  <a:lnTo>
                    <a:pt x="1214" y="1753"/>
                  </a:lnTo>
                  <a:lnTo>
                    <a:pt x="1376" y="1807"/>
                  </a:lnTo>
                  <a:lnTo>
                    <a:pt x="1538" y="1834"/>
                  </a:lnTo>
                  <a:lnTo>
                    <a:pt x="1700" y="1807"/>
                  </a:lnTo>
                  <a:lnTo>
                    <a:pt x="1861" y="1726"/>
                  </a:lnTo>
                  <a:lnTo>
                    <a:pt x="2131" y="1510"/>
                  </a:lnTo>
                  <a:lnTo>
                    <a:pt x="2185" y="1429"/>
                  </a:lnTo>
                  <a:lnTo>
                    <a:pt x="2185" y="1349"/>
                  </a:lnTo>
                  <a:lnTo>
                    <a:pt x="2158" y="1268"/>
                  </a:lnTo>
                  <a:lnTo>
                    <a:pt x="2104" y="1214"/>
                  </a:lnTo>
                  <a:lnTo>
                    <a:pt x="1915" y="1106"/>
                  </a:lnTo>
                  <a:lnTo>
                    <a:pt x="1754" y="998"/>
                  </a:lnTo>
                  <a:lnTo>
                    <a:pt x="1538" y="836"/>
                  </a:lnTo>
                  <a:lnTo>
                    <a:pt x="1376" y="647"/>
                  </a:lnTo>
                  <a:lnTo>
                    <a:pt x="1214" y="459"/>
                  </a:lnTo>
                  <a:lnTo>
                    <a:pt x="1079" y="243"/>
                  </a:lnTo>
                  <a:lnTo>
                    <a:pt x="1052" y="162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7" name="Google Shape;9567;p41"/>
            <p:cNvSpPr/>
            <p:nvPr/>
          </p:nvSpPr>
          <p:spPr>
            <a:xfrm>
              <a:off x="2213821" y="4372503"/>
              <a:ext cx="80981" cy="63896"/>
            </a:xfrm>
            <a:custGeom>
              <a:avLst/>
              <a:gdLst/>
              <a:ahLst/>
              <a:cxnLst/>
              <a:rect l="l" t="t" r="r" b="b"/>
              <a:pathLst>
                <a:path w="1403" h="1107" extrusionOk="0">
                  <a:moveTo>
                    <a:pt x="620" y="1"/>
                  </a:moveTo>
                  <a:lnTo>
                    <a:pt x="189" y="55"/>
                  </a:lnTo>
                  <a:lnTo>
                    <a:pt x="0" y="109"/>
                  </a:lnTo>
                  <a:lnTo>
                    <a:pt x="27" y="621"/>
                  </a:lnTo>
                  <a:lnTo>
                    <a:pt x="54" y="1106"/>
                  </a:lnTo>
                  <a:lnTo>
                    <a:pt x="216" y="999"/>
                  </a:lnTo>
                  <a:lnTo>
                    <a:pt x="432" y="918"/>
                  </a:lnTo>
                  <a:lnTo>
                    <a:pt x="620" y="891"/>
                  </a:lnTo>
                  <a:lnTo>
                    <a:pt x="836" y="864"/>
                  </a:lnTo>
                  <a:lnTo>
                    <a:pt x="1052" y="918"/>
                  </a:lnTo>
                  <a:lnTo>
                    <a:pt x="1187" y="972"/>
                  </a:lnTo>
                  <a:lnTo>
                    <a:pt x="1321" y="1025"/>
                  </a:lnTo>
                  <a:lnTo>
                    <a:pt x="1402" y="28"/>
                  </a:lnTo>
                  <a:lnTo>
                    <a:pt x="107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8" name="Google Shape;9568;p41"/>
            <p:cNvSpPr/>
            <p:nvPr/>
          </p:nvSpPr>
          <p:spPr>
            <a:xfrm>
              <a:off x="2212262" y="4319575"/>
              <a:ext cx="87215" cy="49870"/>
            </a:xfrm>
            <a:custGeom>
              <a:avLst/>
              <a:gdLst/>
              <a:ahLst/>
              <a:cxnLst/>
              <a:rect l="l" t="t" r="r" b="b"/>
              <a:pathLst>
                <a:path w="1511" h="864" extrusionOk="0">
                  <a:moveTo>
                    <a:pt x="0" y="1"/>
                  </a:moveTo>
                  <a:lnTo>
                    <a:pt x="0" y="864"/>
                  </a:lnTo>
                  <a:lnTo>
                    <a:pt x="162" y="810"/>
                  </a:lnTo>
                  <a:lnTo>
                    <a:pt x="378" y="729"/>
                  </a:lnTo>
                  <a:lnTo>
                    <a:pt x="620" y="675"/>
                  </a:lnTo>
                  <a:lnTo>
                    <a:pt x="890" y="702"/>
                  </a:lnTo>
                  <a:lnTo>
                    <a:pt x="1133" y="729"/>
                  </a:lnTo>
                  <a:lnTo>
                    <a:pt x="1268" y="783"/>
                  </a:lnTo>
                  <a:lnTo>
                    <a:pt x="1429" y="864"/>
                  </a:lnTo>
                  <a:lnTo>
                    <a:pt x="1510" y="109"/>
                  </a:lnTo>
                  <a:lnTo>
                    <a:pt x="1106" y="55"/>
                  </a:lnTo>
                  <a:lnTo>
                    <a:pt x="64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41"/>
            <p:cNvSpPr/>
            <p:nvPr/>
          </p:nvSpPr>
          <p:spPr>
            <a:xfrm>
              <a:off x="2218496" y="4434781"/>
              <a:ext cx="71631" cy="63838"/>
            </a:xfrm>
            <a:custGeom>
              <a:avLst/>
              <a:gdLst/>
              <a:ahLst/>
              <a:cxnLst/>
              <a:rect l="l" t="t" r="r" b="b"/>
              <a:pathLst>
                <a:path w="1241" h="1106" extrusionOk="0">
                  <a:moveTo>
                    <a:pt x="944" y="0"/>
                  </a:moveTo>
                  <a:lnTo>
                    <a:pt x="566" y="27"/>
                  </a:lnTo>
                  <a:lnTo>
                    <a:pt x="216" y="81"/>
                  </a:lnTo>
                  <a:lnTo>
                    <a:pt x="0" y="162"/>
                  </a:lnTo>
                  <a:lnTo>
                    <a:pt x="54" y="648"/>
                  </a:lnTo>
                  <a:lnTo>
                    <a:pt x="135" y="1052"/>
                  </a:lnTo>
                  <a:lnTo>
                    <a:pt x="162" y="1106"/>
                  </a:lnTo>
                  <a:lnTo>
                    <a:pt x="189" y="1052"/>
                  </a:lnTo>
                  <a:lnTo>
                    <a:pt x="378" y="944"/>
                  </a:lnTo>
                  <a:lnTo>
                    <a:pt x="566" y="836"/>
                  </a:lnTo>
                  <a:lnTo>
                    <a:pt x="782" y="782"/>
                  </a:lnTo>
                  <a:lnTo>
                    <a:pt x="998" y="755"/>
                  </a:lnTo>
                  <a:lnTo>
                    <a:pt x="1133" y="782"/>
                  </a:lnTo>
                  <a:lnTo>
                    <a:pt x="1240" y="809"/>
                  </a:lnTo>
                  <a:lnTo>
                    <a:pt x="1240" y="459"/>
                  </a:lnTo>
                  <a:lnTo>
                    <a:pt x="1240" y="27"/>
                  </a:lnTo>
                  <a:lnTo>
                    <a:pt x="94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41"/>
            <p:cNvSpPr/>
            <p:nvPr/>
          </p:nvSpPr>
          <p:spPr>
            <a:xfrm>
              <a:off x="2213821" y="4237096"/>
              <a:ext cx="91890" cy="85656"/>
            </a:xfrm>
            <a:custGeom>
              <a:avLst/>
              <a:gdLst/>
              <a:ahLst/>
              <a:cxnLst/>
              <a:rect l="l" t="t" r="r" b="b"/>
              <a:pathLst>
                <a:path w="1592" h="1484" extrusionOk="0">
                  <a:moveTo>
                    <a:pt x="728" y="1"/>
                  </a:moveTo>
                  <a:lnTo>
                    <a:pt x="459" y="28"/>
                  </a:lnTo>
                  <a:lnTo>
                    <a:pt x="243" y="55"/>
                  </a:lnTo>
                  <a:lnTo>
                    <a:pt x="189" y="82"/>
                  </a:lnTo>
                  <a:lnTo>
                    <a:pt x="162" y="163"/>
                  </a:lnTo>
                  <a:lnTo>
                    <a:pt x="81" y="432"/>
                  </a:lnTo>
                  <a:lnTo>
                    <a:pt x="27" y="810"/>
                  </a:lnTo>
                  <a:lnTo>
                    <a:pt x="0" y="1295"/>
                  </a:lnTo>
                  <a:lnTo>
                    <a:pt x="0" y="1295"/>
                  </a:lnTo>
                  <a:lnTo>
                    <a:pt x="162" y="1241"/>
                  </a:lnTo>
                  <a:lnTo>
                    <a:pt x="405" y="1214"/>
                  </a:lnTo>
                  <a:lnTo>
                    <a:pt x="647" y="1187"/>
                  </a:lnTo>
                  <a:lnTo>
                    <a:pt x="890" y="1241"/>
                  </a:lnTo>
                  <a:lnTo>
                    <a:pt x="1133" y="1295"/>
                  </a:lnTo>
                  <a:lnTo>
                    <a:pt x="1295" y="1376"/>
                  </a:lnTo>
                  <a:lnTo>
                    <a:pt x="1483" y="1484"/>
                  </a:lnTo>
                  <a:lnTo>
                    <a:pt x="1591" y="297"/>
                  </a:lnTo>
                  <a:lnTo>
                    <a:pt x="1564" y="217"/>
                  </a:lnTo>
                  <a:lnTo>
                    <a:pt x="1510" y="163"/>
                  </a:lnTo>
                  <a:lnTo>
                    <a:pt x="1429" y="109"/>
                  </a:lnTo>
                  <a:lnTo>
                    <a:pt x="1295" y="82"/>
                  </a:lnTo>
                  <a:lnTo>
                    <a:pt x="1025" y="28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41"/>
            <p:cNvSpPr/>
            <p:nvPr/>
          </p:nvSpPr>
          <p:spPr>
            <a:xfrm>
              <a:off x="2221613" y="4478358"/>
              <a:ext cx="77864" cy="31169"/>
            </a:xfrm>
            <a:custGeom>
              <a:avLst/>
              <a:gdLst/>
              <a:ahLst/>
              <a:cxnLst/>
              <a:rect l="l" t="t" r="r" b="b"/>
              <a:pathLst>
                <a:path w="1349" h="540" extrusionOk="0">
                  <a:moveTo>
                    <a:pt x="944" y="0"/>
                  </a:moveTo>
                  <a:lnTo>
                    <a:pt x="728" y="27"/>
                  </a:lnTo>
                  <a:lnTo>
                    <a:pt x="512" y="81"/>
                  </a:lnTo>
                  <a:lnTo>
                    <a:pt x="324" y="189"/>
                  </a:lnTo>
                  <a:lnTo>
                    <a:pt x="135" y="297"/>
                  </a:lnTo>
                  <a:lnTo>
                    <a:pt x="108" y="351"/>
                  </a:lnTo>
                  <a:lnTo>
                    <a:pt x="0" y="459"/>
                  </a:lnTo>
                  <a:lnTo>
                    <a:pt x="27" y="513"/>
                  </a:lnTo>
                  <a:lnTo>
                    <a:pt x="54" y="540"/>
                  </a:lnTo>
                  <a:lnTo>
                    <a:pt x="162" y="486"/>
                  </a:lnTo>
                  <a:lnTo>
                    <a:pt x="243" y="459"/>
                  </a:lnTo>
                  <a:lnTo>
                    <a:pt x="593" y="297"/>
                  </a:lnTo>
                  <a:lnTo>
                    <a:pt x="944" y="189"/>
                  </a:lnTo>
                  <a:lnTo>
                    <a:pt x="1213" y="135"/>
                  </a:lnTo>
                  <a:lnTo>
                    <a:pt x="1348" y="108"/>
                  </a:lnTo>
                  <a:lnTo>
                    <a:pt x="1186" y="54"/>
                  </a:lnTo>
                  <a:lnTo>
                    <a:pt x="1079" y="27"/>
                  </a:lnTo>
                  <a:lnTo>
                    <a:pt x="9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41"/>
            <p:cNvSpPr/>
            <p:nvPr/>
          </p:nvSpPr>
          <p:spPr>
            <a:xfrm>
              <a:off x="2209146" y="4422314"/>
              <a:ext cx="87215" cy="23434"/>
            </a:xfrm>
            <a:custGeom>
              <a:avLst/>
              <a:gdLst/>
              <a:ahLst/>
              <a:cxnLst/>
              <a:rect l="l" t="t" r="r" b="b"/>
              <a:pathLst>
                <a:path w="1511" h="406" extrusionOk="0">
                  <a:moveTo>
                    <a:pt x="917" y="1"/>
                  </a:moveTo>
                  <a:lnTo>
                    <a:pt x="701" y="28"/>
                  </a:lnTo>
                  <a:lnTo>
                    <a:pt x="513" y="55"/>
                  </a:lnTo>
                  <a:lnTo>
                    <a:pt x="297" y="136"/>
                  </a:lnTo>
                  <a:lnTo>
                    <a:pt x="135" y="243"/>
                  </a:lnTo>
                  <a:lnTo>
                    <a:pt x="0" y="378"/>
                  </a:lnTo>
                  <a:lnTo>
                    <a:pt x="27" y="405"/>
                  </a:lnTo>
                  <a:lnTo>
                    <a:pt x="162" y="378"/>
                  </a:lnTo>
                  <a:lnTo>
                    <a:pt x="378" y="297"/>
                  </a:lnTo>
                  <a:lnTo>
                    <a:pt x="728" y="243"/>
                  </a:lnTo>
                  <a:lnTo>
                    <a:pt x="1106" y="216"/>
                  </a:lnTo>
                  <a:lnTo>
                    <a:pt x="1402" y="243"/>
                  </a:lnTo>
                  <a:lnTo>
                    <a:pt x="1510" y="243"/>
                  </a:lnTo>
                  <a:lnTo>
                    <a:pt x="1402" y="162"/>
                  </a:lnTo>
                  <a:lnTo>
                    <a:pt x="1268" y="109"/>
                  </a:lnTo>
                  <a:lnTo>
                    <a:pt x="1133" y="55"/>
                  </a:lnTo>
                  <a:lnTo>
                    <a:pt x="9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9573;p41"/>
            <p:cNvSpPr/>
            <p:nvPr/>
          </p:nvSpPr>
          <p:spPr>
            <a:xfrm>
              <a:off x="2204470" y="4358535"/>
              <a:ext cx="98124" cy="20260"/>
            </a:xfrm>
            <a:custGeom>
              <a:avLst/>
              <a:gdLst/>
              <a:ahLst/>
              <a:cxnLst/>
              <a:rect l="l" t="t" r="r" b="b"/>
              <a:pathLst>
                <a:path w="1700" h="351" extrusionOk="0">
                  <a:moveTo>
                    <a:pt x="755" y="0"/>
                  </a:moveTo>
                  <a:lnTo>
                    <a:pt x="513" y="54"/>
                  </a:lnTo>
                  <a:lnTo>
                    <a:pt x="297" y="135"/>
                  </a:lnTo>
                  <a:lnTo>
                    <a:pt x="135" y="189"/>
                  </a:lnTo>
                  <a:lnTo>
                    <a:pt x="0" y="297"/>
                  </a:lnTo>
                  <a:lnTo>
                    <a:pt x="27" y="351"/>
                  </a:lnTo>
                  <a:lnTo>
                    <a:pt x="162" y="351"/>
                  </a:lnTo>
                  <a:lnTo>
                    <a:pt x="351" y="297"/>
                  </a:lnTo>
                  <a:lnTo>
                    <a:pt x="782" y="243"/>
                  </a:lnTo>
                  <a:lnTo>
                    <a:pt x="1241" y="243"/>
                  </a:lnTo>
                  <a:lnTo>
                    <a:pt x="1564" y="270"/>
                  </a:lnTo>
                  <a:lnTo>
                    <a:pt x="1699" y="270"/>
                  </a:lnTo>
                  <a:lnTo>
                    <a:pt x="1564" y="189"/>
                  </a:lnTo>
                  <a:lnTo>
                    <a:pt x="1403" y="108"/>
                  </a:lnTo>
                  <a:lnTo>
                    <a:pt x="1268" y="54"/>
                  </a:lnTo>
                  <a:lnTo>
                    <a:pt x="1025" y="27"/>
                  </a:lnTo>
                  <a:lnTo>
                    <a:pt x="7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41"/>
            <p:cNvSpPr/>
            <p:nvPr/>
          </p:nvSpPr>
          <p:spPr>
            <a:xfrm>
              <a:off x="2204470" y="4305607"/>
              <a:ext cx="98124" cy="20260"/>
            </a:xfrm>
            <a:custGeom>
              <a:avLst/>
              <a:gdLst/>
              <a:ahLst/>
              <a:cxnLst/>
              <a:rect l="l" t="t" r="r" b="b"/>
              <a:pathLst>
                <a:path w="1700" h="351" extrusionOk="0">
                  <a:moveTo>
                    <a:pt x="809" y="0"/>
                  </a:moveTo>
                  <a:lnTo>
                    <a:pt x="567" y="27"/>
                  </a:lnTo>
                  <a:lnTo>
                    <a:pt x="324" y="54"/>
                  </a:lnTo>
                  <a:lnTo>
                    <a:pt x="162" y="108"/>
                  </a:lnTo>
                  <a:lnTo>
                    <a:pt x="0" y="189"/>
                  </a:lnTo>
                  <a:lnTo>
                    <a:pt x="27" y="216"/>
                  </a:lnTo>
                  <a:lnTo>
                    <a:pt x="27" y="270"/>
                  </a:lnTo>
                  <a:lnTo>
                    <a:pt x="135" y="243"/>
                  </a:lnTo>
                  <a:lnTo>
                    <a:pt x="782" y="243"/>
                  </a:lnTo>
                  <a:lnTo>
                    <a:pt x="1241" y="297"/>
                  </a:lnTo>
                  <a:lnTo>
                    <a:pt x="1645" y="351"/>
                  </a:lnTo>
                  <a:lnTo>
                    <a:pt x="1699" y="351"/>
                  </a:lnTo>
                  <a:lnTo>
                    <a:pt x="1645" y="297"/>
                  </a:lnTo>
                  <a:lnTo>
                    <a:pt x="1457" y="189"/>
                  </a:lnTo>
                  <a:lnTo>
                    <a:pt x="1295" y="108"/>
                  </a:lnTo>
                  <a:lnTo>
                    <a:pt x="1052" y="54"/>
                  </a:lnTo>
                  <a:lnTo>
                    <a:pt x="8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41"/>
            <p:cNvSpPr/>
            <p:nvPr/>
          </p:nvSpPr>
          <p:spPr>
            <a:xfrm>
              <a:off x="2184211" y="4308724"/>
              <a:ext cx="21876" cy="20260"/>
            </a:xfrm>
            <a:custGeom>
              <a:avLst/>
              <a:gdLst/>
              <a:ahLst/>
              <a:cxnLst/>
              <a:rect l="l" t="t" r="r" b="b"/>
              <a:pathLst>
                <a:path w="379" h="351" extrusionOk="0">
                  <a:moveTo>
                    <a:pt x="163" y="0"/>
                  </a:moveTo>
                  <a:lnTo>
                    <a:pt x="109" y="27"/>
                  </a:lnTo>
                  <a:lnTo>
                    <a:pt x="55" y="81"/>
                  </a:lnTo>
                  <a:lnTo>
                    <a:pt x="28" y="135"/>
                  </a:lnTo>
                  <a:lnTo>
                    <a:pt x="1" y="216"/>
                  </a:lnTo>
                  <a:lnTo>
                    <a:pt x="28" y="270"/>
                  </a:lnTo>
                  <a:lnTo>
                    <a:pt x="82" y="324"/>
                  </a:lnTo>
                  <a:lnTo>
                    <a:pt x="136" y="351"/>
                  </a:lnTo>
                  <a:lnTo>
                    <a:pt x="270" y="351"/>
                  </a:lnTo>
                  <a:lnTo>
                    <a:pt x="324" y="324"/>
                  </a:lnTo>
                  <a:lnTo>
                    <a:pt x="351" y="270"/>
                  </a:lnTo>
                  <a:lnTo>
                    <a:pt x="378" y="216"/>
                  </a:lnTo>
                  <a:lnTo>
                    <a:pt x="378" y="162"/>
                  </a:lnTo>
                  <a:lnTo>
                    <a:pt x="351" y="135"/>
                  </a:lnTo>
                  <a:lnTo>
                    <a:pt x="324" y="81"/>
                  </a:lnTo>
                  <a:lnTo>
                    <a:pt x="297" y="27"/>
                  </a:lnTo>
                  <a:lnTo>
                    <a:pt x="2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9576;p41"/>
            <p:cNvSpPr/>
            <p:nvPr/>
          </p:nvSpPr>
          <p:spPr>
            <a:xfrm>
              <a:off x="2185769" y="4369386"/>
              <a:ext cx="20317" cy="21876"/>
            </a:xfrm>
            <a:custGeom>
              <a:avLst/>
              <a:gdLst/>
              <a:ahLst/>
              <a:cxnLst/>
              <a:rect l="l" t="t" r="r" b="b"/>
              <a:pathLst>
                <a:path w="352" h="379" extrusionOk="0">
                  <a:moveTo>
                    <a:pt x="163" y="1"/>
                  </a:moveTo>
                  <a:lnTo>
                    <a:pt x="82" y="28"/>
                  </a:lnTo>
                  <a:lnTo>
                    <a:pt x="28" y="82"/>
                  </a:lnTo>
                  <a:lnTo>
                    <a:pt x="1" y="136"/>
                  </a:lnTo>
                  <a:lnTo>
                    <a:pt x="1" y="217"/>
                  </a:lnTo>
                  <a:lnTo>
                    <a:pt x="28" y="271"/>
                  </a:lnTo>
                  <a:lnTo>
                    <a:pt x="82" y="324"/>
                  </a:lnTo>
                  <a:lnTo>
                    <a:pt x="136" y="351"/>
                  </a:lnTo>
                  <a:lnTo>
                    <a:pt x="190" y="378"/>
                  </a:lnTo>
                  <a:lnTo>
                    <a:pt x="270" y="351"/>
                  </a:lnTo>
                  <a:lnTo>
                    <a:pt x="324" y="297"/>
                  </a:lnTo>
                  <a:lnTo>
                    <a:pt x="351" y="244"/>
                  </a:lnTo>
                  <a:lnTo>
                    <a:pt x="351" y="190"/>
                  </a:lnTo>
                  <a:lnTo>
                    <a:pt x="324" y="109"/>
                  </a:lnTo>
                  <a:lnTo>
                    <a:pt x="270" y="28"/>
                  </a:lnTo>
                  <a:lnTo>
                    <a:pt x="16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41"/>
            <p:cNvSpPr/>
            <p:nvPr/>
          </p:nvSpPr>
          <p:spPr>
            <a:xfrm>
              <a:off x="2188886" y="4434781"/>
              <a:ext cx="21876" cy="21818"/>
            </a:xfrm>
            <a:custGeom>
              <a:avLst/>
              <a:gdLst/>
              <a:ahLst/>
              <a:cxnLst/>
              <a:rect l="l" t="t" r="r" b="b"/>
              <a:pathLst>
                <a:path w="379" h="378" extrusionOk="0">
                  <a:moveTo>
                    <a:pt x="163" y="0"/>
                  </a:moveTo>
                  <a:lnTo>
                    <a:pt x="109" y="27"/>
                  </a:lnTo>
                  <a:lnTo>
                    <a:pt x="55" y="81"/>
                  </a:lnTo>
                  <a:lnTo>
                    <a:pt x="1" y="135"/>
                  </a:lnTo>
                  <a:lnTo>
                    <a:pt x="1" y="216"/>
                  </a:lnTo>
                  <a:lnTo>
                    <a:pt x="28" y="270"/>
                  </a:lnTo>
                  <a:lnTo>
                    <a:pt x="82" y="324"/>
                  </a:lnTo>
                  <a:lnTo>
                    <a:pt x="136" y="351"/>
                  </a:lnTo>
                  <a:lnTo>
                    <a:pt x="216" y="378"/>
                  </a:lnTo>
                  <a:lnTo>
                    <a:pt x="270" y="351"/>
                  </a:lnTo>
                  <a:lnTo>
                    <a:pt x="324" y="297"/>
                  </a:lnTo>
                  <a:lnTo>
                    <a:pt x="351" y="243"/>
                  </a:lnTo>
                  <a:lnTo>
                    <a:pt x="378" y="189"/>
                  </a:lnTo>
                  <a:lnTo>
                    <a:pt x="351" y="162"/>
                  </a:lnTo>
                  <a:lnTo>
                    <a:pt x="351" y="108"/>
                  </a:lnTo>
                  <a:lnTo>
                    <a:pt x="297" y="54"/>
                  </a:lnTo>
                  <a:lnTo>
                    <a:pt x="243" y="27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41"/>
            <p:cNvSpPr/>
            <p:nvPr/>
          </p:nvSpPr>
          <p:spPr>
            <a:xfrm>
              <a:off x="2204470" y="4503235"/>
              <a:ext cx="20260" cy="20317"/>
            </a:xfrm>
            <a:custGeom>
              <a:avLst/>
              <a:gdLst/>
              <a:ahLst/>
              <a:cxnLst/>
              <a:rect l="l" t="t" r="r" b="b"/>
              <a:pathLst>
                <a:path w="351" h="352" extrusionOk="0">
                  <a:moveTo>
                    <a:pt x="162" y="1"/>
                  </a:moveTo>
                  <a:lnTo>
                    <a:pt x="81" y="28"/>
                  </a:lnTo>
                  <a:lnTo>
                    <a:pt x="54" y="55"/>
                  </a:lnTo>
                  <a:lnTo>
                    <a:pt x="0" y="136"/>
                  </a:lnTo>
                  <a:lnTo>
                    <a:pt x="0" y="190"/>
                  </a:lnTo>
                  <a:lnTo>
                    <a:pt x="27" y="271"/>
                  </a:lnTo>
                  <a:lnTo>
                    <a:pt x="81" y="324"/>
                  </a:lnTo>
                  <a:lnTo>
                    <a:pt x="135" y="351"/>
                  </a:lnTo>
                  <a:lnTo>
                    <a:pt x="216" y="351"/>
                  </a:lnTo>
                  <a:lnTo>
                    <a:pt x="270" y="324"/>
                  </a:lnTo>
                  <a:lnTo>
                    <a:pt x="324" y="297"/>
                  </a:lnTo>
                  <a:lnTo>
                    <a:pt x="351" y="217"/>
                  </a:lnTo>
                  <a:lnTo>
                    <a:pt x="351" y="163"/>
                  </a:lnTo>
                  <a:lnTo>
                    <a:pt x="351" y="109"/>
                  </a:lnTo>
                  <a:lnTo>
                    <a:pt x="324" y="82"/>
                  </a:lnTo>
                  <a:lnTo>
                    <a:pt x="297" y="28"/>
                  </a:lnTo>
                  <a:lnTo>
                    <a:pt x="24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41"/>
            <p:cNvSpPr/>
            <p:nvPr/>
          </p:nvSpPr>
          <p:spPr>
            <a:xfrm>
              <a:off x="1508719" y="4613765"/>
              <a:ext cx="116825" cy="108975"/>
            </a:xfrm>
            <a:custGeom>
              <a:avLst/>
              <a:gdLst/>
              <a:ahLst/>
              <a:cxnLst/>
              <a:rect l="l" t="t" r="r" b="b"/>
              <a:pathLst>
                <a:path w="2024" h="1888" extrusionOk="0">
                  <a:moveTo>
                    <a:pt x="217" y="0"/>
                  </a:moveTo>
                  <a:lnTo>
                    <a:pt x="163" y="540"/>
                  </a:lnTo>
                  <a:lnTo>
                    <a:pt x="82" y="1052"/>
                  </a:lnTo>
                  <a:lnTo>
                    <a:pt x="28" y="1483"/>
                  </a:lnTo>
                  <a:lnTo>
                    <a:pt x="1" y="1861"/>
                  </a:lnTo>
                  <a:lnTo>
                    <a:pt x="2023" y="1888"/>
                  </a:lnTo>
                  <a:lnTo>
                    <a:pt x="1969" y="1510"/>
                  </a:lnTo>
                  <a:lnTo>
                    <a:pt x="1862" y="1187"/>
                  </a:lnTo>
                  <a:lnTo>
                    <a:pt x="1700" y="863"/>
                  </a:lnTo>
                  <a:lnTo>
                    <a:pt x="1484" y="594"/>
                  </a:lnTo>
                  <a:lnTo>
                    <a:pt x="1241" y="378"/>
                  </a:lnTo>
                  <a:lnTo>
                    <a:pt x="1107" y="270"/>
                  </a:lnTo>
                  <a:lnTo>
                    <a:pt x="945" y="189"/>
                  </a:lnTo>
                  <a:lnTo>
                    <a:pt x="783" y="108"/>
                  </a:lnTo>
                  <a:lnTo>
                    <a:pt x="594" y="54"/>
                  </a:lnTo>
                  <a:lnTo>
                    <a:pt x="432" y="27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9580;p41"/>
            <p:cNvSpPr/>
            <p:nvPr/>
          </p:nvSpPr>
          <p:spPr>
            <a:xfrm>
              <a:off x="1477608" y="4332042"/>
              <a:ext cx="316017" cy="392265"/>
            </a:xfrm>
            <a:custGeom>
              <a:avLst/>
              <a:gdLst/>
              <a:ahLst/>
              <a:cxnLst/>
              <a:rect l="l" t="t" r="r" b="b"/>
              <a:pathLst>
                <a:path w="5475" h="6796" extrusionOk="0">
                  <a:moveTo>
                    <a:pt x="1" y="1"/>
                  </a:moveTo>
                  <a:lnTo>
                    <a:pt x="82" y="729"/>
                  </a:lnTo>
                  <a:lnTo>
                    <a:pt x="189" y="1376"/>
                  </a:lnTo>
                  <a:lnTo>
                    <a:pt x="297" y="1915"/>
                  </a:lnTo>
                  <a:lnTo>
                    <a:pt x="432" y="2401"/>
                  </a:lnTo>
                  <a:lnTo>
                    <a:pt x="648" y="3237"/>
                  </a:lnTo>
                  <a:lnTo>
                    <a:pt x="729" y="3614"/>
                  </a:lnTo>
                  <a:lnTo>
                    <a:pt x="783" y="3992"/>
                  </a:lnTo>
                  <a:lnTo>
                    <a:pt x="783" y="4423"/>
                  </a:lnTo>
                  <a:lnTo>
                    <a:pt x="756" y="4881"/>
                  </a:lnTo>
                  <a:lnTo>
                    <a:pt x="971" y="4908"/>
                  </a:lnTo>
                  <a:lnTo>
                    <a:pt x="1133" y="4935"/>
                  </a:lnTo>
                  <a:lnTo>
                    <a:pt x="1322" y="4989"/>
                  </a:lnTo>
                  <a:lnTo>
                    <a:pt x="1484" y="5070"/>
                  </a:lnTo>
                  <a:lnTo>
                    <a:pt x="1646" y="5151"/>
                  </a:lnTo>
                  <a:lnTo>
                    <a:pt x="1780" y="5259"/>
                  </a:lnTo>
                  <a:lnTo>
                    <a:pt x="2023" y="5475"/>
                  </a:lnTo>
                  <a:lnTo>
                    <a:pt x="2239" y="5744"/>
                  </a:lnTo>
                  <a:lnTo>
                    <a:pt x="2401" y="6068"/>
                  </a:lnTo>
                  <a:lnTo>
                    <a:pt x="2508" y="6391"/>
                  </a:lnTo>
                  <a:lnTo>
                    <a:pt x="2562" y="6769"/>
                  </a:lnTo>
                  <a:lnTo>
                    <a:pt x="5097" y="6796"/>
                  </a:lnTo>
                  <a:lnTo>
                    <a:pt x="5124" y="6418"/>
                  </a:lnTo>
                  <a:lnTo>
                    <a:pt x="5178" y="6068"/>
                  </a:lnTo>
                  <a:lnTo>
                    <a:pt x="5313" y="5717"/>
                  </a:lnTo>
                  <a:lnTo>
                    <a:pt x="5475" y="5394"/>
                  </a:lnTo>
                  <a:lnTo>
                    <a:pt x="5205" y="5367"/>
                  </a:lnTo>
                  <a:lnTo>
                    <a:pt x="5070" y="5340"/>
                  </a:lnTo>
                  <a:lnTo>
                    <a:pt x="4908" y="5259"/>
                  </a:lnTo>
                  <a:lnTo>
                    <a:pt x="4720" y="5151"/>
                  </a:lnTo>
                  <a:lnTo>
                    <a:pt x="4504" y="5016"/>
                  </a:lnTo>
                  <a:lnTo>
                    <a:pt x="4666" y="5124"/>
                  </a:lnTo>
                  <a:lnTo>
                    <a:pt x="4854" y="5232"/>
                  </a:lnTo>
                  <a:lnTo>
                    <a:pt x="4908" y="5286"/>
                  </a:lnTo>
                  <a:lnTo>
                    <a:pt x="4935" y="5367"/>
                  </a:lnTo>
                  <a:lnTo>
                    <a:pt x="4935" y="5448"/>
                  </a:lnTo>
                  <a:lnTo>
                    <a:pt x="4881" y="5529"/>
                  </a:lnTo>
                  <a:lnTo>
                    <a:pt x="4612" y="5717"/>
                  </a:lnTo>
                  <a:lnTo>
                    <a:pt x="4477" y="5798"/>
                  </a:lnTo>
                  <a:lnTo>
                    <a:pt x="4288" y="5852"/>
                  </a:lnTo>
                  <a:lnTo>
                    <a:pt x="4126" y="5825"/>
                  </a:lnTo>
                  <a:lnTo>
                    <a:pt x="3965" y="5744"/>
                  </a:lnTo>
                  <a:lnTo>
                    <a:pt x="3668" y="5529"/>
                  </a:lnTo>
                  <a:lnTo>
                    <a:pt x="3479" y="5394"/>
                  </a:lnTo>
                  <a:lnTo>
                    <a:pt x="3317" y="5232"/>
                  </a:lnTo>
                  <a:lnTo>
                    <a:pt x="3156" y="5043"/>
                  </a:lnTo>
                  <a:lnTo>
                    <a:pt x="3021" y="4827"/>
                  </a:lnTo>
                  <a:lnTo>
                    <a:pt x="2886" y="4612"/>
                  </a:lnTo>
                  <a:lnTo>
                    <a:pt x="2751" y="4342"/>
                  </a:lnTo>
                  <a:lnTo>
                    <a:pt x="2670" y="4396"/>
                  </a:lnTo>
                  <a:lnTo>
                    <a:pt x="2670" y="4450"/>
                  </a:lnTo>
                  <a:lnTo>
                    <a:pt x="2670" y="4504"/>
                  </a:lnTo>
                  <a:lnTo>
                    <a:pt x="2616" y="4585"/>
                  </a:lnTo>
                  <a:lnTo>
                    <a:pt x="2589" y="4612"/>
                  </a:lnTo>
                  <a:lnTo>
                    <a:pt x="2508" y="4639"/>
                  </a:lnTo>
                  <a:lnTo>
                    <a:pt x="2428" y="4639"/>
                  </a:lnTo>
                  <a:lnTo>
                    <a:pt x="2374" y="4612"/>
                  </a:lnTo>
                  <a:lnTo>
                    <a:pt x="2320" y="4558"/>
                  </a:lnTo>
                  <a:lnTo>
                    <a:pt x="2320" y="4477"/>
                  </a:lnTo>
                  <a:lnTo>
                    <a:pt x="2320" y="4423"/>
                  </a:lnTo>
                  <a:lnTo>
                    <a:pt x="2347" y="4342"/>
                  </a:lnTo>
                  <a:lnTo>
                    <a:pt x="2401" y="4315"/>
                  </a:lnTo>
                  <a:lnTo>
                    <a:pt x="2481" y="4288"/>
                  </a:lnTo>
                  <a:lnTo>
                    <a:pt x="2535" y="4288"/>
                  </a:lnTo>
                  <a:lnTo>
                    <a:pt x="2589" y="4315"/>
                  </a:lnTo>
                  <a:lnTo>
                    <a:pt x="2724" y="4207"/>
                  </a:lnTo>
                  <a:lnTo>
                    <a:pt x="2697" y="4153"/>
                  </a:lnTo>
                  <a:lnTo>
                    <a:pt x="2616" y="3749"/>
                  </a:lnTo>
                  <a:lnTo>
                    <a:pt x="2535" y="3263"/>
                  </a:lnTo>
                  <a:lnTo>
                    <a:pt x="2401" y="3290"/>
                  </a:lnTo>
                  <a:lnTo>
                    <a:pt x="2401" y="3344"/>
                  </a:lnTo>
                  <a:lnTo>
                    <a:pt x="2374" y="3398"/>
                  </a:lnTo>
                  <a:lnTo>
                    <a:pt x="2320" y="3452"/>
                  </a:lnTo>
                  <a:lnTo>
                    <a:pt x="2185" y="3452"/>
                  </a:lnTo>
                  <a:lnTo>
                    <a:pt x="2131" y="3425"/>
                  </a:lnTo>
                  <a:lnTo>
                    <a:pt x="2077" y="3371"/>
                  </a:lnTo>
                  <a:lnTo>
                    <a:pt x="2050" y="3317"/>
                  </a:lnTo>
                  <a:lnTo>
                    <a:pt x="2050" y="3237"/>
                  </a:lnTo>
                  <a:lnTo>
                    <a:pt x="2104" y="3183"/>
                  </a:lnTo>
                  <a:lnTo>
                    <a:pt x="2158" y="3129"/>
                  </a:lnTo>
                  <a:lnTo>
                    <a:pt x="2212" y="3102"/>
                  </a:lnTo>
                  <a:lnTo>
                    <a:pt x="2293" y="3102"/>
                  </a:lnTo>
                  <a:lnTo>
                    <a:pt x="2347" y="3156"/>
                  </a:lnTo>
                  <a:lnTo>
                    <a:pt x="2401" y="3210"/>
                  </a:lnTo>
                  <a:lnTo>
                    <a:pt x="2401" y="3263"/>
                  </a:lnTo>
                  <a:lnTo>
                    <a:pt x="2535" y="3129"/>
                  </a:lnTo>
                  <a:lnTo>
                    <a:pt x="2481" y="2239"/>
                  </a:lnTo>
                  <a:lnTo>
                    <a:pt x="2320" y="2266"/>
                  </a:lnTo>
                  <a:lnTo>
                    <a:pt x="2320" y="2320"/>
                  </a:lnTo>
                  <a:lnTo>
                    <a:pt x="2266" y="2401"/>
                  </a:lnTo>
                  <a:lnTo>
                    <a:pt x="2212" y="2428"/>
                  </a:lnTo>
                  <a:lnTo>
                    <a:pt x="2158" y="2455"/>
                  </a:lnTo>
                  <a:lnTo>
                    <a:pt x="2077" y="2455"/>
                  </a:lnTo>
                  <a:lnTo>
                    <a:pt x="2023" y="2401"/>
                  </a:lnTo>
                  <a:lnTo>
                    <a:pt x="1969" y="2347"/>
                  </a:lnTo>
                  <a:lnTo>
                    <a:pt x="1969" y="2293"/>
                  </a:lnTo>
                  <a:lnTo>
                    <a:pt x="1969" y="2212"/>
                  </a:lnTo>
                  <a:lnTo>
                    <a:pt x="1996" y="2158"/>
                  </a:lnTo>
                  <a:lnTo>
                    <a:pt x="2050" y="2104"/>
                  </a:lnTo>
                  <a:lnTo>
                    <a:pt x="2212" y="2104"/>
                  </a:lnTo>
                  <a:lnTo>
                    <a:pt x="2293" y="2185"/>
                  </a:lnTo>
                  <a:lnTo>
                    <a:pt x="2481" y="2077"/>
                  </a:lnTo>
                  <a:lnTo>
                    <a:pt x="2481" y="1511"/>
                  </a:lnTo>
                  <a:lnTo>
                    <a:pt x="2481" y="971"/>
                  </a:lnTo>
                  <a:lnTo>
                    <a:pt x="2428" y="998"/>
                  </a:lnTo>
                  <a:lnTo>
                    <a:pt x="2401" y="1052"/>
                  </a:lnTo>
                  <a:lnTo>
                    <a:pt x="2374" y="1079"/>
                  </a:lnTo>
                  <a:lnTo>
                    <a:pt x="2320" y="1133"/>
                  </a:lnTo>
                  <a:lnTo>
                    <a:pt x="2185" y="1133"/>
                  </a:lnTo>
                  <a:lnTo>
                    <a:pt x="2131" y="1106"/>
                  </a:lnTo>
                  <a:lnTo>
                    <a:pt x="2077" y="1052"/>
                  </a:lnTo>
                  <a:lnTo>
                    <a:pt x="2050" y="971"/>
                  </a:lnTo>
                  <a:lnTo>
                    <a:pt x="2077" y="918"/>
                  </a:lnTo>
                  <a:lnTo>
                    <a:pt x="2104" y="837"/>
                  </a:lnTo>
                  <a:lnTo>
                    <a:pt x="2158" y="810"/>
                  </a:lnTo>
                  <a:lnTo>
                    <a:pt x="2212" y="783"/>
                  </a:lnTo>
                  <a:lnTo>
                    <a:pt x="2293" y="783"/>
                  </a:lnTo>
                  <a:lnTo>
                    <a:pt x="2347" y="810"/>
                  </a:lnTo>
                  <a:lnTo>
                    <a:pt x="2374" y="864"/>
                  </a:lnTo>
                  <a:lnTo>
                    <a:pt x="2401" y="918"/>
                  </a:lnTo>
                  <a:lnTo>
                    <a:pt x="2508" y="864"/>
                  </a:lnTo>
                  <a:lnTo>
                    <a:pt x="2535" y="486"/>
                  </a:lnTo>
                  <a:lnTo>
                    <a:pt x="1915" y="432"/>
                  </a:lnTo>
                  <a:lnTo>
                    <a:pt x="1268" y="351"/>
                  </a:lnTo>
                  <a:lnTo>
                    <a:pt x="621" y="216"/>
                  </a:lnTo>
                  <a:lnTo>
                    <a:pt x="324" y="136"/>
                  </a:lnTo>
                  <a:lnTo>
                    <a:pt x="28" y="5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41"/>
            <p:cNvSpPr/>
            <p:nvPr/>
          </p:nvSpPr>
          <p:spPr>
            <a:xfrm>
              <a:off x="1771805" y="4643317"/>
              <a:ext cx="91890" cy="82540"/>
            </a:xfrm>
            <a:custGeom>
              <a:avLst/>
              <a:gdLst/>
              <a:ahLst/>
              <a:cxnLst/>
              <a:rect l="l" t="t" r="r" b="b"/>
              <a:pathLst>
                <a:path w="1592" h="1430" extrusionOk="0">
                  <a:moveTo>
                    <a:pt x="378" y="1"/>
                  </a:moveTo>
                  <a:lnTo>
                    <a:pt x="216" y="324"/>
                  </a:lnTo>
                  <a:lnTo>
                    <a:pt x="81" y="675"/>
                  </a:lnTo>
                  <a:lnTo>
                    <a:pt x="27" y="1025"/>
                  </a:lnTo>
                  <a:lnTo>
                    <a:pt x="0" y="1403"/>
                  </a:lnTo>
                  <a:lnTo>
                    <a:pt x="1591" y="1430"/>
                  </a:lnTo>
                  <a:lnTo>
                    <a:pt x="1591" y="1214"/>
                  </a:lnTo>
                  <a:lnTo>
                    <a:pt x="1564" y="1025"/>
                  </a:lnTo>
                  <a:lnTo>
                    <a:pt x="1537" y="864"/>
                  </a:lnTo>
                  <a:lnTo>
                    <a:pt x="1483" y="702"/>
                  </a:lnTo>
                  <a:lnTo>
                    <a:pt x="1429" y="567"/>
                  </a:lnTo>
                  <a:lnTo>
                    <a:pt x="1348" y="459"/>
                  </a:lnTo>
                  <a:lnTo>
                    <a:pt x="1267" y="351"/>
                  </a:lnTo>
                  <a:lnTo>
                    <a:pt x="1187" y="270"/>
                  </a:lnTo>
                  <a:lnTo>
                    <a:pt x="971" y="163"/>
                  </a:lnTo>
                  <a:lnTo>
                    <a:pt x="782" y="82"/>
                  </a:lnTo>
                  <a:lnTo>
                    <a:pt x="566" y="28"/>
                  </a:lnTo>
                  <a:lnTo>
                    <a:pt x="37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41"/>
            <p:cNvSpPr/>
            <p:nvPr/>
          </p:nvSpPr>
          <p:spPr>
            <a:xfrm>
              <a:off x="1499426" y="4721122"/>
              <a:ext cx="378239" cy="51429"/>
            </a:xfrm>
            <a:custGeom>
              <a:avLst/>
              <a:gdLst/>
              <a:ahLst/>
              <a:cxnLst/>
              <a:rect l="l" t="t" r="r" b="b"/>
              <a:pathLst>
                <a:path w="6553" h="891" extrusionOk="0">
                  <a:moveTo>
                    <a:pt x="135" y="1"/>
                  </a:moveTo>
                  <a:lnTo>
                    <a:pt x="0" y="864"/>
                  </a:lnTo>
                  <a:lnTo>
                    <a:pt x="1726" y="891"/>
                  </a:lnTo>
                  <a:lnTo>
                    <a:pt x="1969" y="540"/>
                  </a:lnTo>
                  <a:lnTo>
                    <a:pt x="2427" y="891"/>
                  </a:lnTo>
                  <a:lnTo>
                    <a:pt x="6553" y="891"/>
                  </a:lnTo>
                  <a:lnTo>
                    <a:pt x="6364" y="82"/>
                  </a:lnTo>
                  <a:lnTo>
                    <a:pt x="6310" y="82"/>
                  </a:lnTo>
                  <a:lnTo>
                    <a:pt x="4719" y="55"/>
                  </a:lnTo>
                  <a:lnTo>
                    <a:pt x="2184" y="28"/>
                  </a:lnTo>
                  <a:lnTo>
                    <a:pt x="16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41"/>
            <p:cNvSpPr/>
            <p:nvPr/>
          </p:nvSpPr>
          <p:spPr>
            <a:xfrm>
              <a:off x="1452731" y="4125064"/>
              <a:ext cx="297316" cy="235094"/>
            </a:xfrm>
            <a:custGeom>
              <a:avLst/>
              <a:gdLst/>
              <a:ahLst/>
              <a:cxnLst/>
              <a:rect l="l" t="t" r="r" b="b"/>
              <a:pathLst>
                <a:path w="5151" h="4073" extrusionOk="0">
                  <a:moveTo>
                    <a:pt x="1241" y="0"/>
                  </a:moveTo>
                  <a:lnTo>
                    <a:pt x="1133" y="513"/>
                  </a:lnTo>
                  <a:lnTo>
                    <a:pt x="1079" y="1025"/>
                  </a:lnTo>
                  <a:lnTo>
                    <a:pt x="1052" y="1537"/>
                  </a:lnTo>
                  <a:lnTo>
                    <a:pt x="1052" y="1780"/>
                  </a:lnTo>
                  <a:lnTo>
                    <a:pt x="1079" y="2050"/>
                  </a:lnTo>
                  <a:lnTo>
                    <a:pt x="917" y="1915"/>
                  </a:lnTo>
                  <a:lnTo>
                    <a:pt x="809" y="1780"/>
                  </a:lnTo>
                  <a:lnTo>
                    <a:pt x="782" y="2400"/>
                  </a:lnTo>
                  <a:lnTo>
                    <a:pt x="809" y="2697"/>
                  </a:lnTo>
                  <a:lnTo>
                    <a:pt x="836" y="2993"/>
                  </a:lnTo>
                  <a:lnTo>
                    <a:pt x="890" y="3263"/>
                  </a:lnTo>
                  <a:lnTo>
                    <a:pt x="971" y="3533"/>
                  </a:lnTo>
                  <a:lnTo>
                    <a:pt x="863" y="3263"/>
                  </a:lnTo>
                  <a:lnTo>
                    <a:pt x="782" y="2993"/>
                  </a:lnTo>
                  <a:lnTo>
                    <a:pt x="755" y="2697"/>
                  </a:lnTo>
                  <a:lnTo>
                    <a:pt x="728" y="2427"/>
                  </a:lnTo>
                  <a:lnTo>
                    <a:pt x="701" y="2050"/>
                  </a:lnTo>
                  <a:lnTo>
                    <a:pt x="701" y="1672"/>
                  </a:lnTo>
                  <a:lnTo>
                    <a:pt x="593" y="1510"/>
                  </a:lnTo>
                  <a:lnTo>
                    <a:pt x="513" y="1322"/>
                  </a:lnTo>
                  <a:lnTo>
                    <a:pt x="432" y="1133"/>
                  </a:lnTo>
                  <a:lnTo>
                    <a:pt x="351" y="944"/>
                  </a:lnTo>
                  <a:lnTo>
                    <a:pt x="270" y="567"/>
                  </a:lnTo>
                  <a:lnTo>
                    <a:pt x="270" y="162"/>
                  </a:lnTo>
                  <a:lnTo>
                    <a:pt x="162" y="728"/>
                  </a:lnTo>
                  <a:lnTo>
                    <a:pt x="81" y="1268"/>
                  </a:lnTo>
                  <a:lnTo>
                    <a:pt x="27" y="1780"/>
                  </a:lnTo>
                  <a:lnTo>
                    <a:pt x="0" y="2265"/>
                  </a:lnTo>
                  <a:lnTo>
                    <a:pt x="27" y="2670"/>
                  </a:lnTo>
                  <a:lnTo>
                    <a:pt x="108" y="3047"/>
                  </a:lnTo>
                  <a:lnTo>
                    <a:pt x="162" y="3209"/>
                  </a:lnTo>
                  <a:lnTo>
                    <a:pt x="243" y="3371"/>
                  </a:lnTo>
                  <a:lnTo>
                    <a:pt x="324" y="3479"/>
                  </a:lnTo>
                  <a:lnTo>
                    <a:pt x="432" y="3587"/>
                  </a:lnTo>
                  <a:lnTo>
                    <a:pt x="459" y="3641"/>
                  </a:lnTo>
                  <a:lnTo>
                    <a:pt x="755" y="3722"/>
                  </a:lnTo>
                  <a:lnTo>
                    <a:pt x="1052" y="3802"/>
                  </a:lnTo>
                  <a:lnTo>
                    <a:pt x="1699" y="3937"/>
                  </a:lnTo>
                  <a:lnTo>
                    <a:pt x="2346" y="4018"/>
                  </a:lnTo>
                  <a:lnTo>
                    <a:pt x="2966" y="4072"/>
                  </a:lnTo>
                  <a:lnTo>
                    <a:pt x="2993" y="3775"/>
                  </a:lnTo>
                  <a:lnTo>
                    <a:pt x="3047" y="3533"/>
                  </a:lnTo>
                  <a:lnTo>
                    <a:pt x="3128" y="3371"/>
                  </a:lnTo>
                  <a:lnTo>
                    <a:pt x="3155" y="3317"/>
                  </a:lnTo>
                  <a:lnTo>
                    <a:pt x="3182" y="3317"/>
                  </a:lnTo>
                  <a:lnTo>
                    <a:pt x="3344" y="3290"/>
                  </a:lnTo>
                  <a:lnTo>
                    <a:pt x="3560" y="3290"/>
                  </a:lnTo>
                  <a:lnTo>
                    <a:pt x="3991" y="3317"/>
                  </a:lnTo>
                  <a:lnTo>
                    <a:pt x="4207" y="3344"/>
                  </a:lnTo>
                  <a:lnTo>
                    <a:pt x="4369" y="3398"/>
                  </a:lnTo>
                  <a:lnTo>
                    <a:pt x="4503" y="3479"/>
                  </a:lnTo>
                  <a:lnTo>
                    <a:pt x="4530" y="3506"/>
                  </a:lnTo>
                  <a:lnTo>
                    <a:pt x="4530" y="3560"/>
                  </a:lnTo>
                  <a:lnTo>
                    <a:pt x="4476" y="4018"/>
                  </a:lnTo>
                  <a:lnTo>
                    <a:pt x="4557" y="3937"/>
                  </a:lnTo>
                  <a:lnTo>
                    <a:pt x="4611" y="3829"/>
                  </a:lnTo>
                  <a:lnTo>
                    <a:pt x="4692" y="3668"/>
                  </a:lnTo>
                  <a:lnTo>
                    <a:pt x="4773" y="3452"/>
                  </a:lnTo>
                  <a:lnTo>
                    <a:pt x="4854" y="3182"/>
                  </a:lnTo>
                  <a:lnTo>
                    <a:pt x="4962" y="2832"/>
                  </a:lnTo>
                  <a:lnTo>
                    <a:pt x="5043" y="2400"/>
                  </a:lnTo>
                  <a:lnTo>
                    <a:pt x="5151" y="1861"/>
                  </a:lnTo>
                  <a:lnTo>
                    <a:pt x="4962" y="2131"/>
                  </a:lnTo>
                  <a:lnTo>
                    <a:pt x="4746" y="2373"/>
                  </a:lnTo>
                  <a:lnTo>
                    <a:pt x="4530" y="2562"/>
                  </a:lnTo>
                  <a:lnTo>
                    <a:pt x="4288" y="2778"/>
                  </a:lnTo>
                  <a:lnTo>
                    <a:pt x="4288" y="2778"/>
                  </a:lnTo>
                  <a:lnTo>
                    <a:pt x="4315" y="2589"/>
                  </a:lnTo>
                  <a:lnTo>
                    <a:pt x="4342" y="2400"/>
                  </a:lnTo>
                  <a:lnTo>
                    <a:pt x="4369" y="2211"/>
                  </a:lnTo>
                  <a:lnTo>
                    <a:pt x="4342" y="2050"/>
                  </a:lnTo>
                  <a:lnTo>
                    <a:pt x="4288" y="2185"/>
                  </a:lnTo>
                  <a:lnTo>
                    <a:pt x="4207" y="2346"/>
                  </a:lnTo>
                  <a:lnTo>
                    <a:pt x="4099" y="2481"/>
                  </a:lnTo>
                  <a:lnTo>
                    <a:pt x="3991" y="2616"/>
                  </a:lnTo>
                  <a:lnTo>
                    <a:pt x="3856" y="2724"/>
                  </a:lnTo>
                  <a:lnTo>
                    <a:pt x="3748" y="2778"/>
                  </a:lnTo>
                  <a:lnTo>
                    <a:pt x="3614" y="2805"/>
                  </a:lnTo>
                  <a:lnTo>
                    <a:pt x="3506" y="2778"/>
                  </a:lnTo>
                  <a:lnTo>
                    <a:pt x="3371" y="2697"/>
                  </a:lnTo>
                  <a:lnTo>
                    <a:pt x="3263" y="2616"/>
                  </a:lnTo>
                  <a:lnTo>
                    <a:pt x="3074" y="2427"/>
                  </a:lnTo>
                  <a:lnTo>
                    <a:pt x="2939" y="2185"/>
                  </a:lnTo>
                  <a:lnTo>
                    <a:pt x="2832" y="1942"/>
                  </a:lnTo>
                  <a:lnTo>
                    <a:pt x="2751" y="1645"/>
                  </a:lnTo>
                  <a:lnTo>
                    <a:pt x="2697" y="1376"/>
                  </a:lnTo>
                  <a:lnTo>
                    <a:pt x="2697" y="1079"/>
                  </a:lnTo>
                  <a:lnTo>
                    <a:pt x="2670" y="782"/>
                  </a:lnTo>
                  <a:lnTo>
                    <a:pt x="2562" y="1052"/>
                  </a:lnTo>
                  <a:lnTo>
                    <a:pt x="2508" y="1322"/>
                  </a:lnTo>
                  <a:lnTo>
                    <a:pt x="2454" y="1591"/>
                  </a:lnTo>
                  <a:lnTo>
                    <a:pt x="2427" y="1888"/>
                  </a:lnTo>
                  <a:lnTo>
                    <a:pt x="2400" y="2454"/>
                  </a:lnTo>
                  <a:lnTo>
                    <a:pt x="2400" y="3047"/>
                  </a:lnTo>
                  <a:lnTo>
                    <a:pt x="2211" y="2913"/>
                  </a:lnTo>
                  <a:lnTo>
                    <a:pt x="2050" y="2778"/>
                  </a:lnTo>
                  <a:lnTo>
                    <a:pt x="1888" y="2616"/>
                  </a:lnTo>
                  <a:lnTo>
                    <a:pt x="1753" y="2454"/>
                  </a:lnTo>
                  <a:lnTo>
                    <a:pt x="1645" y="2265"/>
                  </a:lnTo>
                  <a:lnTo>
                    <a:pt x="1537" y="2104"/>
                  </a:lnTo>
                  <a:lnTo>
                    <a:pt x="1456" y="1888"/>
                  </a:lnTo>
                  <a:lnTo>
                    <a:pt x="1375" y="1699"/>
                  </a:lnTo>
                  <a:lnTo>
                    <a:pt x="1268" y="1295"/>
                  </a:lnTo>
                  <a:lnTo>
                    <a:pt x="1214" y="863"/>
                  </a:lnTo>
                  <a:lnTo>
                    <a:pt x="1214" y="432"/>
                  </a:lnTo>
                  <a:lnTo>
                    <a:pt x="124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41"/>
            <p:cNvSpPr/>
            <p:nvPr/>
          </p:nvSpPr>
          <p:spPr>
            <a:xfrm>
              <a:off x="1468258" y="3382633"/>
              <a:ext cx="99682" cy="839018"/>
            </a:xfrm>
            <a:custGeom>
              <a:avLst/>
              <a:gdLst/>
              <a:ahLst/>
              <a:cxnLst/>
              <a:rect l="l" t="t" r="r" b="b"/>
              <a:pathLst>
                <a:path w="1727" h="14536" extrusionOk="0">
                  <a:moveTo>
                    <a:pt x="648" y="1"/>
                  </a:moveTo>
                  <a:lnTo>
                    <a:pt x="621" y="702"/>
                  </a:lnTo>
                  <a:lnTo>
                    <a:pt x="621" y="1376"/>
                  </a:lnTo>
                  <a:lnTo>
                    <a:pt x="675" y="1996"/>
                  </a:lnTo>
                  <a:lnTo>
                    <a:pt x="756" y="2563"/>
                  </a:lnTo>
                  <a:lnTo>
                    <a:pt x="864" y="3048"/>
                  </a:lnTo>
                  <a:lnTo>
                    <a:pt x="972" y="3453"/>
                  </a:lnTo>
                  <a:lnTo>
                    <a:pt x="1160" y="3992"/>
                  </a:lnTo>
                  <a:lnTo>
                    <a:pt x="1160" y="8953"/>
                  </a:lnTo>
                  <a:lnTo>
                    <a:pt x="918" y="9681"/>
                  </a:lnTo>
                  <a:lnTo>
                    <a:pt x="594" y="10652"/>
                  </a:lnTo>
                  <a:lnTo>
                    <a:pt x="271" y="11812"/>
                  </a:lnTo>
                  <a:lnTo>
                    <a:pt x="136" y="12405"/>
                  </a:lnTo>
                  <a:lnTo>
                    <a:pt x="1" y="13025"/>
                  </a:lnTo>
                  <a:lnTo>
                    <a:pt x="1" y="13430"/>
                  </a:lnTo>
                  <a:lnTo>
                    <a:pt x="82" y="13807"/>
                  </a:lnTo>
                  <a:lnTo>
                    <a:pt x="163" y="13996"/>
                  </a:lnTo>
                  <a:lnTo>
                    <a:pt x="244" y="14185"/>
                  </a:lnTo>
                  <a:lnTo>
                    <a:pt x="324" y="14373"/>
                  </a:lnTo>
                  <a:lnTo>
                    <a:pt x="432" y="14535"/>
                  </a:lnTo>
                  <a:lnTo>
                    <a:pt x="459" y="14104"/>
                  </a:lnTo>
                  <a:lnTo>
                    <a:pt x="540" y="13537"/>
                  </a:lnTo>
                  <a:lnTo>
                    <a:pt x="621" y="12971"/>
                  </a:lnTo>
                  <a:lnTo>
                    <a:pt x="729" y="12405"/>
                  </a:lnTo>
                  <a:lnTo>
                    <a:pt x="837" y="11839"/>
                  </a:lnTo>
                  <a:lnTo>
                    <a:pt x="1106" y="10706"/>
                  </a:lnTo>
                  <a:lnTo>
                    <a:pt x="1430" y="9601"/>
                  </a:lnTo>
                  <a:lnTo>
                    <a:pt x="1619" y="9034"/>
                  </a:lnTo>
                  <a:lnTo>
                    <a:pt x="1619" y="8495"/>
                  </a:lnTo>
                  <a:lnTo>
                    <a:pt x="1619" y="7335"/>
                  </a:lnTo>
                  <a:lnTo>
                    <a:pt x="1646" y="5043"/>
                  </a:lnTo>
                  <a:lnTo>
                    <a:pt x="1646" y="2724"/>
                  </a:lnTo>
                  <a:lnTo>
                    <a:pt x="1646" y="1376"/>
                  </a:lnTo>
                  <a:lnTo>
                    <a:pt x="1727" y="55"/>
                  </a:lnTo>
                  <a:lnTo>
                    <a:pt x="837" y="55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41"/>
            <p:cNvSpPr/>
            <p:nvPr/>
          </p:nvSpPr>
          <p:spPr>
            <a:xfrm>
              <a:off x="1620811" y="4456541"/>
              <a:ext cx="80981" cy="56104"/>
            </a:xfrm>
            <a:custGeom>
              <a:avLst/>
              <a:gdLst/>
              <a:ahLst/>
              <a:cxnLst/>
              <a:rect l="l" t="t" r="r" b="b"/>
              <a:pathLst>
                <a:path w="1403" h="972" extrusionOk="0">
                  <a:moveTo>
                    <a:pt x="594" y="1"/>
                  </a:moveTo>
                  <a:lnTo>
                    <a:pt x="135" y="55"/>
                  </a:lnTo>
                  <a:lnTo>
                    <a:pt x="0" y="82"/>
                  </a:lnTo>
                  <a:lnTo>
                    <a:pt x="54" y="972"/>
                  </a:lnTo>
                  <a:lnTo>
                    <a:pt x="216" y="864"/>
                  </a:lnTo>
                  <a:lnTo>
                    <a:pt x="432" y="783"/>
                  </a:lnTo>
                  <a:lnTo>
                    <a:pt x="621" y="756"/>
                  </a:lnTo>
                  <a:lnTo>
                    <a:pt x="836" y="756"/>
                  </a:lnTo>
                  <a:lnTo>
                    <a:pt x="1052" y="783"/>
                  </a:lnTo>
                  <a:lnTo>
                    <a:pt x="1187" y="837"/>
                  </a:lnTo>
                  <a:lnTo>
                    <a:pt x="1322" y="918"/>
                  </a:lnTo>
                  <a:lnTo>
                    <a:pt x="1403" y="28"/>
                  </a:lnTo>
                  <a:lnTo>
                    <a:pt x="102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41"/>
            <p:cNvSpPr/>
            <p:nvPr/>
          </p:nvSpPr>
          <p:spPr>
            <a:xfrm>
              <a:off x="1620811" y="4388087"/>
              <a:ext cx="87215" cy="65397"/>
            </a:xfrm>
            <a:custGeom>
              <a:avLst/>
              <a:gdLst/>
              <a:ahLst/>
              <a:cxnLst/>
              <a:rect l="l" t="t" r="r" b="b"/>
              <a:pathLst>
                <a:path w="1511" h="1133" extrusionOk="0">
                  <a:moveTo>
                    <a:pt x="0" y="0"/>
                  </a:moveTo>
                  <a:lnTo>
                    <a:pt x="0" y="540"/>
                  </a:lnTo>
                  <a:lnTo>
                    <a:pt x="0" y="1106"/>
                  </a:lnTo>
                  <a:lnTo>
                    <a:pt x="81" y="1052"/>
                  </a:lnTo>
                  <a:lnTo>
                    <a:pt x="324" y="971"/>
                  </a:lnTo>
                  <a:lnTo>
                    <a:pt x="567" y="944"/>
                  </a:lnTo>
                  <a:lnTo>
                    <a:pt x="809" y="944"/>
                  </a:lnTo>
                  <a:lnTo>
                    <a:pt x="1052" y="998"/>
                  </a:lnTo>
                  <a:lnTo>
                    <a:pt x="1241" y="1052"/>
                  </a:lnTo>
                  <a:lnTo>
                    <a:pt x="1403" y="1133"/>
                  </a:lnTo>
                  <a:lnTo>
                    <a:pt x="1510" y="108"/>
                  </a:lnTo>
                  <a:lnTo>
                    <a:pt x="1160" y="54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41"/>
            <p:cNvSpPr/>
            <p:nvPr/>
          </p:nvSpPr>
          <p:spPr>
            <a:xfrm>
              <a:off x="1636395" y="4563955"/>
              <a:ext cx="126118" cy="105916"/>
            </a:xfrm>
            <a:custGeom>
              <a:avLst/>
              <a:gdLst/>
              <a:ahLst/>
              <a:cxnLst/>
              <a:rect l="l" t="t" r="r" b="b"/>
              <a:pathLst>
                <a:path w="2185" h="1835" extrusionOk="0">
                  <a:moveTo>
                    <a:pt x="1052" y="1"/>
                  </a:moveTo>
                  <a:lnTo>
                    <a:pt x="809" y="27"/>
                  </a:lnTo>
                  <a:lnTo>
                    <a:pt x="432" y="135"/>
                  </a:lnTo>
                  <a:lnTo>
                    <a:pt x="81" y="297"/>
                  </a:lnTo>
                  <a:lnTo>
                    <a:pt x="0" y="324"/>
                  </a:lnTo>
                  <a:lnTo>
                    <a:pt x="135" y="594"/>
                  </a:lnTo>
                  <a:lnTo>
                    <a:pt x="270" y="809"/>
                  </a:lnTo>
                  <a:lnTo>
                    <a:pt x="405" y="1025"/>
                  </a:lnTo>
                  <a:lnTo>
                    <a:pt x="566" y="1214"/>
                  </a:lnTo>
                  <a:lnTo>
                    <a:pt x="728" y="1376"/>
                  </a:lnTo>
                  <a:lnTo>
                    <a:pt x="917" y="1511"/>
                  </a:lnTo>
                  <a:lnTo>
                    <a:pt x="1214" y="1726"/>
                  </a:lnTo>
                  <a:lnTo>
                    <a:pt x="1375" y="1807"/>
                  </a:lnTo>
                  <a:lnTo>
                    <a:pt x="1537" y="1834"/>
                  </a:lnTo>
                  <a:lnTo>
                    <a:pt x="1726" y="1780"/>
                  </a:lnTo>
                  <a:lnTo>
                    <a:pt x="1861" y="1699"/>
                  </a:lnTo>
                  <a:lnTo>
                    <a:pt x="2130" y="1511"/>
                  </a:lnTo>
                  <a:lnTo>
                    <a:pt x="2184" y="1430"/>
                  </a:lnTo>
                  <a:lnTo>
                    <a:pt x="2184" y="1349"/>
                  </a:lnTo>
                  <a:lnTo>
                    <a:pt x="2157" y="1268"/>
                  </a:lnTo>
                  <a:lnTo>
                    <a:pt x="2103" y="1214"/>
                  </a:lnTo>
                  <a:lnTo>
                    <a:pt x="1915" y="1106"/>
                  </a:lnTo>
                  <a:lnTo>
                    <a:pt x="1753" y="998"/>
                  </a:lnTo>
                  <a:lnTo>
                    <a:pt x="1564" y="836"/>
                  </a:lnTo>
                  <a:lnTo>
                    <a:pt x="1375" y="648"/>
                  </a:lnTo>
                  <a:lnTo>
                    <a:pt x="1214" y="432"/>
                  </a:lnTo>
                  <a:lnTo>
                    <a:pt x="1106" y="243"/>
                  </a:lnTo>
                  <a:lnTo>
                    <a:pt x="1079" y="135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41"/>
            <p:cNvSpPr/>
            <p:nvPr/>
          </p:nvSpPr>
          <p:spPr>
            <a:xfrm>
              <a:off x="1623927" y="4511027"/>
              <a:ext cx="73189" cy="63896"/>
            </a:xfrm>
            <a:custGeom>
              <a:avLst/>
              <a:gdLst/>
              <a:ahLst/>
              <a:cxnLst/>
              <a:rect l="l" t="t" r="r" b="b"/>
              <a:pathLst>
                <a:path w="1268" h="1107" extrusionOk="0">
                  <a:moveTo>
                    <a:pt x="971" y="1"/>
                  </a:moveTo>
                  <a:lnTo>
                    <a:pt x="594" y="28"/>
                  </a:lnTo>
                  <a:lnTo>
                    <a:pt x="243" y="82"/>
                  </a:lnTo>
                  <a:lnTo>
                    <a:pt x="0" y="162"/>
                  </a:lnTo>
                  <a:lnTo>
                    <a:pt x="81" y="648"/>
                  </a:lnTo>
                  <a:lnTo>
                    <a:pt x="162" y="1052"/>
                  </a:lnTo>
                  <a:lnTo>
                    <a:pt x="189" y="1106"/>
                  </a:lnTo>
                  <a:lnTo>
                    <a:pt x="216" y="1052"/>
                  </a:lnTo>
                  <a:lnTo>
                    <a:pt x="378" y="944"/>
                  </a:lnTo>
                  <a:lnTo>
                    <a:pt x="594" y="837"/>
                  </a:lnTo>
                  <a:lnTo>
                    <a:pt x="782" y="783"/>
                  </a:lnTo>
                  <a:lnTo>
                    <a:pt x="1133" y="783"/>
                  </a:lnTo>
                  <a:lnTo>
                    <a:pt x="1268" y="810"/>
                  </a:lnTo>
                  <a:lnTo>
                    <a:pt x="1268" y="459"/>
                  </a:lnTo>
                  <a:lnTo>
                    <a:pt x="1268" y="28"/>
                  </a:lnTo>
                  <a:lnTo>
                    <a:pt x="9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41"/>
            <p:cNvSpPr/>
            <p:nvPr/>
          </p:nvSpPr>
          <p:spPr>
            <a:xfrm>
              <a:off x="1622369" y="4314958"/>
              <a:ext cx="91890" cy="76306"/>
            </a:xfrm>
            <a:custGeom>
              <a:avLst/>
              <a:gdLst/>
              <a:ahLst/>
              <a:cxnLst/>
              <a:rect l="l" t="t" r="r" b="b"/>
              <a:pathLst>
                <a:path w="1592" h="1322" extrusionOk="0">
                  <a:moveTo>
                    <a:pt x="405" y="0"/>
                  </a:moveTo>
                  <a:lnTo>
                    <a:pt x="243" y="27"/>
                  </a:lnTo>
                  <a:lnTo>
                    <a:pt x="216" y="27"/>
                  </a:lnTo>
                  <a:lnTo>
                    <a:pt x="189" y="81"/>
                  </a:lnTo>
                  <a:lnTo>
                    <a:pt x="108" y="243"/>
                  </a:lnTo>
                  <a:lnTo>
                    <a:pt x="54" y="485"/>
                  </a:lnTo>
                  <a:lnTo>
                    <a:pt x="27" y="782"/>
                  </a:lnTo>
                  <a:lnTo>
                    <a:pt x="0" y="1160"/>
                  </a:lnTo>
                  <a:lnTo>
                    <a:pt x="216" y="1079"/>
                  </a:lnTo>
                  <a:lnTo>
                    <a:pt x="459" y="1052"/>
                  </a:lnTo>
                  <a:lnTo>
                    <a:pt x="702" y="1052"/>
                  </a:lnTo>
                  <a:lnTo>
                    <a:pt x="944" y="1079"/>
                  </a:lnTo>
                  <a:lnTo>
                    <a:pt x="1187" y="1133"/>
                  </a:lnTo>
                  <a:lnTo>
                    <a:pt x="1349" y="1214"/>
                  </a:lnTo>
                  <a:lnTo>
                    <a:pt x="1483" y="1321"/>
                  </a:lnTo>
                  <a:lnTo>
                    <a:pt x="1537" y="728"/>
                  </a:lnTo>
                  <a:lnTo>
                    <a:pt x="1591" y="270"/>
                  </a:lnTo>
                  <a:lnTo>
                    <a:pt x="1591" y="216"/>
                  </a:lnTo>
                  <a:lnTo>
                    <a:pt x="1564" y="189"/>
                  </a:lnTo>
                  <a:lnTo>
                    <a:pt x="1430" y="108"/>
                  </a:lnTo>
                  <a:lnTo>
                    <a:pt x="1268" y="54"/>
                  </a:lnTo>
                  <a:lnTo>
                    <a:pt x="1052" y="27"/>
                  </a:lnTo>
                  <a:lnTo>
                    <a:pt x="621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41"/>
            <p:cNvSpPr/>
            <p:nvPr/>
          </p:nvSpPr>
          <p:spPr>
            <a:xfrm>
              <a:off x="1627044" y="4556163"/>
              <a:ext cx="79423" cy="29668"/>
            </a:xfrm>
            <a:custGeom>
              <a:avLst/>
              <a:gdLst/>
              <a:ahLst/>
              <a:cxnLst/>
              <a:rect l="l" t="t" r="r" b="b"/>
              <a:pathLst>
                <a:path w="1376" h="514" extrusionOk="0">
                  <a:moveTo>
                    <a:pt x="728" y="1"/>
                  </a:moveTo>
                  <a:lnTo>
                    <a:pt x="540" y="55"/>
                  </a:lnTo>
                  <a:lnTo>
                    <a:pt x="324" y="162"/>
                  </a:lnTo>
                  <a:lnTo>
                    <a:pt x="162" y="270"/>
                  </a:lnTo>
                  <a:lnTo>
                    <a:pt x="135" y="324"/>
                  </a:lnTo>
                  <a:lnTo>
                    <a:pt x="0" y="432"/>
                  </a:lnTo>
                  <a:lnTo>
                    <a:pt x="54" y="486"/>
                  </a:lnTo>
                  <a:lnTo>
                    <a:pt x="81" y="513"/>
                  </a:lnTo>
                  <a:lnTo>
                    <a:pt x="162" y="459"/>
                  </a:lnTo>
                  <a:lnTo>
                    <a:pt x="243" y="432"/>
                  </a:lnTo>
                  <a:lnTo>
                    <a:pt x="594" y="270"/>
                  </a:lnTo>
                  <a:lnTo>
                    <a:pt x="971" y="162"/>
                  </a:lnTo>
                  <a:lnTo>
                    <a:pt x="1214" y="136"/>
                  </a:lnTo>
                  <a:lnTo>
                    <a:pt x="1376" y="109"/>
                  </a:lnTo>
                  <a:lnTo>
                    <a:pt x="1214" y="28"/>
                  </a:lnTo>
                  <a:lnTo>
                    <a:pt x="10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41"/>
            <p:cNvSpPr/>
            <p:nvPr/>
          </p:nvSpPr>
          <p:spPr>
            <a:xfrm>
              <a:off x="1616135" y="4500118"/>
              <a:ext cx="87215" cy="21876"/>
            </a:xfrm>
            <a:custGeom>
              <a:avLst/>
              <a:gdLst/>
              <a:ahLst/>
              <a:cxnLst/>
              <a:rect l="l" t="t" r="r" b="b"/>
              <a:pathLst>
                <a:path w="1511" h="379" extrusionOk="0">
                  <a:moveTo>
                    <a:pt x="702" y="1"/>
                  </a:moveTo>
                  <a:lnTo>
                    <a:pt x="513" y="28"/>
                  </a:lnTo>
                  <a:lnTo>
                    <a:pt x="297" y="109"/>
                  </a:lnTo>
                  <a:lnTo>
                    <a:pt x="135" y="217"/>
                  </a:lnTo>
                  <a:lnTo>
                    <a:pt x="1" y="351"/>
                  </a:lnTo>
                  <a:lnTo>
                    <a:pt x="1" y="378"/>
                  </a:lnTo>
                  <a:lnTo>
                    <a:pt x="135" y="351"/>
                  </a:lnTo>
                  <a:lnTo>
                    <a:pt x="378" y="271"/>
                  </a:lnTo>
                  <a:lnTo>
                    <a:pt x="729" y="217"/>
                  </a:lnTo>
                  <a:lnTo>
                    <a:pt x="1106" y="190"/>
                  </a:lnTo>
                  <a:lnTo>
                    <a:pt x="1403" y="217"/>
                  </a:lnTo>
                  <a:lnTo>
                    <a:pt x="1511" y="217"/>
                  </a:lnTo>
                  <a:lnTo>
                    <a:pt x="1403" y="163"/>
                  </a:lnTo>
                  <a:lnTo>
                    <a:pt x="1268" y="82"/>
                  </a:lnTo>
                  <a:lnTo>
                    <a:pt x="1133" y="28"/>
                  </a:lnTo>
                  <a:lnTo>
                    <a:pt x="9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41"/>
            <p:cNvSpPr/>
            <p:nvPr/>
          </p:nvSpPr>
          <p:spPr>
            <a:xfrm>
              <a:off x="1609902" y="4442573"/>
              <a:ext cx="98124" cy="20260"/>
            </a:xfrm>
            <a:custGeom>
              <a:avLst/>
              <a:gdLst/>
              <a:ahLst/>
              <a:cxnLst/>
              <a:rect l="l" t="t" r="r" b="b"/>
              <a:pathLst>
                <a:path w="1700" h="351" extrusionOk="0">
                  <a:moveTo>
                    <a:pt x="756" y="0"/>
                  </a:moveTo>
                  <a:lnTo>
                    <a:pt x="513" y="27"/>
                  </a:lnTo>
                  <a:lnTo>
                    <a:pt x="270" y="108"/>
                  </a:lnTo>
                  <a:lnTo>
                    <a:pt x="189" y="162"/>
                  </a:lnTo>
                  <a:lnTo>
                    <a:pt x="1" y="270"/>
                  </a:lnTo>
                  <a:lnTo>
                    <a:pt x="28" y="351"/>
                  </a:lnTo>
                  <a:lnTo>
                    <a:pt x="189" y="324"/>
                  </a:lnTo>
                  <a:lnTo>
                    <a:pt x="324" y="297"/>
                  </a:lnTo>
                  <a:lnTo>
                    <a:pt x="783" y="243"/>
                  </a:lnTo>
                  <a:lnTo>
                    <a:pt x="1214" y="243"/>
                  </a:lnTo>
                  <a:lnTo>
                    <a:pt x="1592" y="270"/>
                  </a:lnTo>
                  <a:lnTo>
                    <a:pt x="1699" y="270"/>
                  </a:lnTo>
                  <a:lnTo>
                    <a:pt x="1592" y="189"/>
                  </a:lnTo>
                  <a:lnTo>
                    <a:pt x="1430" y="108"/>
                  </a:lnTo>
                  <a:lnTo>
                    <a:pt x="1241" y="54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41"/>
            <p:cNvSpPr/>
            <p:nvPr/>
          </p:nvSpPr>
          <p:spPr>
            <a:xfrm>
              <a:off x="1616135" y="4375620"/>
              <a:ext cx="98124" cy="20317"/>
            </a:xfrm>
            <a:custGeom>
              <a:avLst/>
              <a:gdLst/>
              <a:ahLst/>
              <a:cxnLst/>
              <a:rect l="l" t="t" r="r" b="b"/>
              <a:pathLst>
                <a:path w="1700" h="352" extrusionOk="0">
                  <a:moveTo>
                    <a:pt x="567" y="1"/>
                  </a:moveTo>
                  <a:lnTo>
                    <a:pt x="324" y="28"/>
                  </a:lnTo>
                  <a:lnTo>
                    <a:pt x="108" y="109"/>
                  </a:lnTo>
                  <a:lnTo>
                    <a:pt x="1" y="163"/>
                  </a:lnTo>
                  <a:lnTo>
                    <a:pt x="28" y="189"/>
                  </a:lnTo>
                  <a:lnTo>
                    <a:pt x="28" y="243"/>
                  </a:lnTo>
                  <a:lnTo>
                    <a:pt x="81" y="216"/>
                  </a:lnTo>
                  <a:lnTo>
                    <a:pt x="783" y="216"/>
                  </a:lnTo>
                  <a:lnTo>
                    <a:pt x="1241" y="270"/>
                  </a:lnTo>
                  <a:lnTo>
                    <a:pt x="1591" y="324"/>
                  </a:lnTo>
                  <a:lnTo>
                    <a:pt x="1699" y="351"/>
                  </a:lnTo>
                  <a:lnTo>
                    <a:pt x="1591" y="270"/>
                  </a:lnTo>
                  <a:lnTo>
                    <a:pt x="1457" y="163"/>
                  </a:lnTo>
                  <a:lnTo>
                    <a:pt x="1295" y="82"/>
                  </a:lnTo>
                  <a:lnTo>
                    <a:pt x="1052" y="28"/>
                  </a:lnTo>
                  <a:lnTo>
                    <a:pt x="8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41"/>
            <p:cNvSpPr/>
            <p:nvPr/>
          </p:nvSpPr>
          <p:spPr>
            <a:xfrm>
              <a:off x="1595933" y="4377178"/>
              <a:ext cx="21818" cy="20317"/>
            </a:xfrm>
            <a:custGeom>
              <a:avLst/>
              <a:gdLst/>
              <a:ahLst/>
              <a:cxnLst/>
              <a:rect l="l" t="t" r="r" b="b"/>
              <a:pathLst>
                <a:path w="378" h="352" extrusionOk="0">
                  <a:moveTo>
                    <a:pt x="162" y="1"/>
                  </a:moveTo>
                  <a:lnTo>
                    <a:pt x="108" y="28"/>
                  </a:lnTo>
                  <a:lnTo>
                    <a:pt x="54" y="55"/>
                  </a:lnTo>
                  <a:lnTo>
                    <a:pt x="27" y="136"/>
                  </a:lnTo>
                  <a:lnTo>
                    <a:pt x="0" y="189"/>
                  </a:lnTo>
                  <a:lnTo>
                    <a:pt x="27" y="270"/>
                  </a:lnTo>
                  <a:lnTo>
                    <a:pt x="81" y="324"/>
                  </a:lnTo>
                  <a:lnTo>
                    <a:pt x="135" y="351"/>
                  </a:lnTo>
                  <a:lnTo>
                    <a:pt x="270" y="351"/>
                  </a:lnTo>
                  <a:lnTo>
                    <a:pt x="324" y="297"/>
                  </a:lnTo>
                  <a:lnTo>
                    <a:pt x="351" y="270"/>
                  </a:lnTo>
                  <a:lnTo>
                    <a:pt x="378" y="216"/>
                  </a:lnTo>
                  <a:lnTo>
                    <a:pt x="378" y="162"/>
                  </a:lnTo>
                  <a:lnTo>
                    <a:pt x="351" y="136"/>
                  </a:lnTo>
                  <a:lnTo>
                    <a:pt x="324" y="82"/>
                  </a:lnTo>
                  <a:lnTo>
                    <a:pt x="297" y="28"/>
                  </a:lnTo>
                  <a:lnTo>
                    <a:pt x="24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41"/>
            <p:cNvSpPr/>
            <p:nvPr/>
          </p:nvSpPr>
          <p:spPr>
            <a:xfrm>
              <a:off x="1591258" y="4453424"/>
              <a:ext cx="20260" cy="20317"/>
            </a:xfrm>
            <a:custGeom>
              <a:avLst/>
              <a:gdLst/>
              <a:ahLst/>
              <a:cxnLst/>
              <a:rect l="l" t="t" r="r" b="b"/>
              <a:pathLst>
                <a:path w="351" h="352" extrusionOk="0">
                  <a:moveTo>
                    <a:pt x="81" y="1"/>
                  </a:moveTo>
                  <a:lnTo>
                    <a:pt x="27" y="55"/>
                  </a:lnTo>
                  <a:lnTo>
                    <a:pt x="0" y="109"/>
                  </a:lnTo>
                  <a:lnTo>
                    <a:pt x="0" y="190"/>
                  </a:lnTo>
                  <a:lnTo>
                    <a:pt x="0" y="244"/>
                  </a:lnTo>
                  <a:lnTo>
                    <a:pt x="54" y="298"/>
                  </a:lnTo>
                  <a:lnTo>
                    <a:pt x="108" y="352"/>
                  </a:lnTo>
                  <a:lnTo>
                    <a:pt x="189" y="352"/>
                  </a:lnTo>
                  <a:lnTo>
                    <a:pt x="243" y="325"/>
                  </a:lnTo>
                  <a:lnTo>
                    <a:pt x="297" y="298"/>
                  </a:lnTo>
                  <a:lnTo>
                    <a:pt x="351" y="217"/>
                  </a:lnTo>
                  <a:lnTo>
                    <a:pt x="351" y="163"/>
                  </a:lnTo>
                  <a:lnTo>
                    <a:pt x="324" y="82"/>
                  </a:lnTo>
                  <a:lnTo>
                    <a:pt x="24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41"/>
            <p:cNvSpPr/>
            <p:nvPr/>
          </p:nvSpPr>
          <p:spPr>
            <a:xfrm>
              <a:off x="1595933" y="4511027"/>
              <a:ext cx="20260" cy="20317"/>
            </a:xfrm>
            <a:custGeom>
              <a:avLst/>
              <a:gdLst/>
              <a:ahLst/>
              <a:cxnLst/>
              <a:rect l="l" t="t" r="r" b="b"/>
              <a:pathLst>
                <a:path w="351" h="352" extrusionOk="0">
                  <a:moveTo>
                    <a:pt x="162" y="1"/>
                  </a:moveTo>
                  <a:lnTo>
                    <a:pt x="108" y="28"/>
                  </a:lnTo>
                  <a:lnTo>
                    <a:pt x="54" y="82"/>
                  </a:lnTo>
                  <a:lnTo>
                    <a:pt x="0" y="136"/>
                  </a:lnTo>
                  <a:lnTo>
                    <a:pt x="0" y="216"/>
                  </a:lnTo>
                  <a:lnTo>
                    <a:pt x="27" y="270"/>
                  </a:lnTo>
                  <a:lnTo>
                    <a:pt x="81" y="324"/>
                  </a:lnTo>
                  <a:lnTo>
                    <a:pt x="135" y="351"/>
                  </a:lnTo>
                  <a:lnTo>
                    <a:pt x="270" y="351"/>
                  </a:lnTo>
                  <a:lnTo>
                    <a:pt x="324" y="297"/>
                  </a:lnTo>
                  <a:lnTo>
                    <a:pt x="351" y="243"/>
                  </a:lnTo>
                  <a:lnTo>
                    <a:pt x="351" y="189"/>
                  </a:lnTo>
                  <a:lnTo>
                    <a:pt x="351" y="162"/>
                  </a:lnTo>
                  <a:lnTo>
                    <a:pt x="351" y="109"/>
                  </a:lnTo>
                  <a:lnTo>
                    <a:pt x="297" y="55"/>
                  </a:lnTo>
                  <a:lnTo>
                    <a:pt x="24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41"/>
            <p:cNvSpPr/>
            <p:nvPr/>
          </p:nvSpPr>
          <p:spPr>
            <a:xfrm>
              <a:off x="1611460" y="4579538"/>
              <a:ext cx="20317" cy="20260"/>
            </a:xfrm>
            <a:custGeom>
              <a:avLst/>
              <a:gdLst/>
              <a:ahLst/>
              <a:cxnLst/>
              <a:rect l="l" t="t" r="r" b="b"/>
              <a:pathLst>
                <a:path w="352" h="351" extrusionOk="0">
                  <a:moveTo>
                    <a:pt x="162" y="0"/>
                  </a:moveTo>
                  <a:lnTo>
                    <a:pt x="82" y="27"/>
                  </a:lnTo>
                  <a:lnTo>
                    <a:pt x="28" y="54"/>
                  </a:lnTo>
                  <a:lnTo>
                    <a:pt x="1" y="135"/>
                  </a:lnTo>
                  <a:lnTo>
                    <a:pt x="1" y="189"/>
                  </a:lnTo>
                  <a:lnTo>
                    <a:pt x="1" y="270"/>
                  </a:lnTo>
                  <a:lnTo>
                    <a:pt x="55" y="324"/>
                  </a:lnTo>
                  <a:lnTo>
                    <a:pt x="109" y="351"/>
                  </a:lnTo>
                  <a:lnTo>
                    <a:pt x="189" y="351"/>
                  </a:lnTo>
                  <a:lnTo>
                    <a:pt x="270" y="324"/>
                  </a:lnTo>
                  <a:lnTo>
                    <a:pt x="297" y="297"/>
                  </a:lnTo>
                  <a:lnTo>
                    <a:pt x="351" y="216"/>
                  </a:lnTo>
                  <a:lnTo>
                    <a:pt x="351" y="162"/>
                  </a:lnTo>
                  <a:lnTo>
                    <a:pt x="351" y="108"/>
                  </a:lnTo>
                  <a:lnTo>
                    <a:pt x="324" y="81"/>
                  </a:lnTo>
                  <a:lnTo>
                    <a:pt x="270" y="27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41"/>
            <p:cNvSpPr/>
            <p:nvPr/>
          </p:nvSpPr>
          <p:spPr>
            <a:xfrm>
              <a:off x="1880722" y="3437119"/>
              <a:ext cx="256854" cy="773621"/>
            </a:xfrm>
            <a:custGeom>
              <a:avLst/>
              <a:gdLst/>
              <a:ahLst/>
              <a:cxnLst/>
              <a:rect l="l" t="t" r="r" b="b"/>
              <a:pathLst>
                <a:path w="4450" h="13403" extrusionOk="0">
                  <a:moveTo>
                    <a:pt x="1" y="1"/>
                  </a:moveTo>
                  <a:lnTo>
                    <a:pt x="1025" y="1484"/>
                  </a:lnTo>
                  <a:lnTo>
                    <a:pt x="2077" y="2967"/>
                  </a:lnTo>
                  <a:lnTo>
                    <a:pt x="3129" y="4450"/>
                  </a:lnTo>
                  <a:lnTo>
                    <a:pt x="4153" y="5852"/>
                  </a:lnTo>
                  <a:lnTo>
                    <a:pt x="3965" y="6796"/>
                  </a:lnTo>
                  <a:lnTo>
                    <a:pt x="3776" y="7767"/>
                  </a:lnTo>
                  <a:lnTo>
                    <a:pt x="3641" y="8737"/>
                  </a:lnTo>
                  <a:lnTo>
                    <a:pt x="3533" y="9735"/>
                  </a:lnTo>
                  <a:lnTo>
                    <a:pt x="3506" y="10221"/>
                  </a:lnTo>
                  <a:lnTo>
                    <a:pt x="3479" y="10733"/>
                  </a:lnTo>
                  <a:lnTo>
                    <a:pt x="3479" y="11218"/>
                  </a:lnTo>
                  <a:lnTo>
                    <a:pt x="3506" y="11731"/>
                  </a:lnTo>
                  <a:lnTo>
                    <a:pt x="3560" y="12216"/>
                  </a:lnTo>
                  <a:lnTo>
                    <a:pt x="3668" y="12701"/>
                  </a:lnTo>
                  <a:lnTo>
                    <a:pt x="3722" y="12944"/>
                  </a:lnTo>
                  <a:lnTo>
                    <a:pt x="3830" y="13187"/>
                  </a:lnTo>
                  <a:lnTo>
                    <a:pt x="3938" y="13402"/>
                  </a:lnTo>
                  <a:lnTo>
                    <a:pt x="3938" y="13402"/>
                  </a:lnTo>
                  <a:lnTo>
                    <a:pt x="3857" y="13160"/>
                  </a:lnTo>
                  <a:lnTo>
                    <a:pt x="3776" y="12917"/>
                  </a:lnTo>
                  <a:lnTo>
                    <a:pt x="3722" y="12701"/>
                  </a:lnTo>
                  <a:lnTo>
                    <a:pt x="3641" y="12216"/>
                  </a:lnTo>
                  <a:lnTo>
                    <a:pt x="3614" y="11704"/>
                  </a:lnTo>
                  <a:lnTo>
                    <a:pt x="3614" y="11218"/>
                  </a:lnTo>
                  <a:lnTo>
                    <a:pt x="3641" y="10733"/>
                  </a:lnTo>
                  <a:lnTo>
                    <a:pt x="3722" y="9735"/>
                  </a:lnTo>
                  <a:lnTo>
                    <a:pt x="3857" y="8764"/>
                  </a:lnTo>
                  <a:lnTo>
                    <a:pt x="4018" y="7794"/>
                  </a:lnTo>
                  <a:lnTo>
                    <a:pt x="4207" y="6823"/>
                  </a:lnTo>
                  <a:lnTo>
                    <a:pt x="4423" y="5852"/>
                  </a:lnTo>
                  <a:lnTo>
                    <a:pt x="4450" y="5798"/>
                  </a:lnTo>
                  <a:lnTo>
                    <a:pt x="4396" y="5771"/>
                  </a:lnTo>
                  <a:lnTo>
                    <a:pt x="3317" y="4315"/>
                  </a:lnTo>
                  <a:lnTo>
                    <a:pt x="2239" y="2859"/>
                  </a:lnTo>
                  <a:lnTo>
                    <a:pt x="1133" y="143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41"/>
            <p:cNvSpPr/>
            <p:nvPr/>
          </p:nvSpPr>
          <p:spPr>
            <a:xfrm>
              <a:off x="1493193" y="3385750"/>
              <a:ext cx="82540" cy="943260"/>
            </a:xfrm>
            <a:custGeom>
              <a:avLst/>
              <a:gdLst/>
              <a:ahLst/>
              <a:cxnLst/>
              <a:rect l="l" t="t" r="r" b="b"/>
              <a:pathLst>
                <a:path w="1430" h="16342" extrusionOk="0">
                  <a:moveTo>
                    <a:pt x="1295" y="1"/>
                  </a:moveTo>
                  <a:lnTo>
                    <a:pt x="1214" y="1322"/>
                  </a:lnTo>
                  <a:lnTo>
                    <a:pt x="1214" y="2670"/>
                  </a:lnTo>
                  <a:lnTo>
                    <a:pt x="1214" y="4989"/>
                  </a:lnTo>
                  <a:lnTo>
                    <a:pt x="1187" y="7281"/>
                  </a:lnTo>
                  <a:lnTo>
                    <a:pt x="1187" y="8441"/>
                  </a:lnTo>
                  <a:lnTo>
                    <a:pt x="1187" y="8980"/>
                  </a:lnTo>
                  <a:lnTo>
                    <a:pt x="998" y="9547"/>
                  </a:lnTo>
                  <a:lnTo>
                    <a:pt x="674" y="10652"/>
                  </a:lnTo>
                  <a:lnTo>
                    <a:pt x="405" y="11785"/>
                  </a:lnTo>
                  <a:lnTo>
                    <a:pt x="297" y="12351"/>
                  </a:lnTo>
                  <a:lnTo>
                    <a:pt x="189" y="12917"/>
                  </a:lnTo>
                  <a:lnTo>
                    <a:pt x="108" y="13483"/>
                  </a:lnTo>
                  <a:lnTo>
                    <a:pt x="27" y="14050"/>
                  </a:lnTo>
                  <a:lnTo>
                    <a:pt x="0" y="14481"/>
                  </a:lnTo>
                  <a:lnTo>
                    <a:pt x="0" y="14859"/>
                  </a:lnTo>
                  <a:lnTo>
                    <a:pt x="27" y="15236"/>
                  </a:lnTo>
                  <a:lnTo>
                    <a:pt x="54" y="15506"/>
                  </a:lnTo>
                  <a:lnTo>
                    <a:pt x="81" y="15802"/>
                  </a:lnTo>
                  <a:lnTo>
                    <a:pt x="162" y="16072"/>
                  </a:lnTo>
                  <a:lnTo>
                    <a:pt x="270" y="16342"/>
                  </a:lnTo>
                  <a:lnTo>
                    <a:pt x="189" y="16072"/>
                  </a:lnTo>
                  <a:lnTo>
                    <a:pt x="135" y="15802"/>
                  </a:lnTo>
                  <a:lnTo>
                    <a:pt x="108" y="15506"/>
                  </a:lnTo>
                  <a:lnTo>
                    <a:pt x="81" y="15209"/>
                  </a:lnTo>
                  <a:lnTo>
                    <a:pt x="108" y="14589"/>
                  </a:lnTo>
                  <a:lnTo>
                    <a:pt x="162" y="14077"/>
                  </a:lnTo>
                  <a:lnTo>
                    <a:pt x="243" y="13510"/>
                  </a:lnTo>
                  <a:lnTo>
                    <a:pt x="351" y="12944"/>
                  </a:lnTo>
                  <a:lnTo>
                    <a:pt x="594" y="11812"/>
                  </a:lnTo>
                  <a:lnTo>
                    <a:pt x="890" y="10706"/>
                  </a:lnTo>
                  <a:lnTo>
                    <a:pt x="1241" y="9600"/>
                  </a:lnTo>
                  <a:lnTo>
                    <a:pt x="1402" y="9061"/>
                  </a:lnTo>
                  <a:lnTo>
                    <a:pt x="1429" y="9007"/>
                  </a:lnTo>
                  <a:lnTo>
                    <a:pt x="1429" y="8980"/>
                  </a:lnTo>
                  <a:lnTo>
                    <a:pt x="1429" y="8953"/>
                  </a:lnTo>
                  <a:lnTo>
                    <a:pt x="1429" y="8872"/>
                  </a:lnTo>
                  <a:lnTo>
                    <a:pt x="1429" y="8738"/>
                  </a:lnTo>
                  <a:lnTo>
                    <a:pt x="1429" y="8441"/>
                  </a:lnTo>
                  <a:lnTo>
                    <a:pt x="1429" y="7281"/>
                  </a:lnTo>
                  <a:lnTo>
                    <a:pt x="1429" y="4989"/>
                  </a:lnTo>
                  <a:lnTo>
                    <a:pt x="1402" y="2670"/>
                  </a:lnTo>
                  <a:lnTo>
                    <a:pt x="1376" y="1511"/>
                  </a:lnTo>
                  <a:lnTo>
                    <a:pt x="1376" y="351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41"/>
            <p:cNvSpPr/>
            <p:nvPr/>
          </p:nvSpPr>
          <p:spPr>
            <a:xfrm>
              <a:off x="2529777" y="2521995"/>
              <a:ext cx="202366" cy="155671"/>
            </a:xfrm>
            <a:custGeom>
              <a:avLst/>
              <a:gdLst/>
              <a:ahLst/>
              <a:cxnLst/>
              <a:rect l="l" t="t" r="r" b="b"/>
              <a:pathLst>
                <a:path w="3506" h="2697" extrusionOk="0">
                  <a:moveTo>
                    <a:pt x="2184" y="0"/>
                  </a:moveTo>
                  <a:lnTo>
                    <a:pt x="1052" y="162"/>
                  </a:lnTo>
                  <a:lnTo>
                    <a:pt x="0" y="351"/>
                  </a:lnTo>
                  <a:lnTo>
                    <a:pt x="243" y="674"/>
                  </a:lnTo>
                  <a:lnTo>
                    <a:pt x="459" y="1025"/>
                  </a:lnTo>
                  <a:lnTo>
                    <a:pt x="674" y="1375"/>
                  </a:lnTo>
                  <a:lnTo>
                    <a:pt x="917" y="1699"/>
                  </a:lnTo>
                  <a:lnTo>
                    <a:pt x="1187" y="1996"/>
                  </a:lnTo>
                  <a:lnTo>
                    <a:pt x="1456" y="2265"/>
                  </a:lnTo>
                  <a:lnTo>
                    <a:pt x="1618" y="2373"/>
                  </a:lnTo>
                  <a:lnTo>
                    <a:pt x="1780" y="2481"/>
                  </a:lnTo>
                  <a:lnTo>
                    <a:pt x="1969" y="2562"/>
                  </a:lnTo>
                  <a:lnTo>
                    <a:pt x="2157" y="2616"/>
                  </a:lnTo>
                  <a:lnTo>
                    <a:pt x="2400" y="2670"/>
                  </a:lnTo>
                  <a:lnTo>
                    <a:pt x="2616" y="2697"/>
                  </a:lnTo>
                  <a:lnTo>
                    <a:pt x="3506" y="2292"/>
                  </a:lnTo>
                  <a:lnTo>
                    <a:pt x="3317" y="1834"/>
                  </a:lnTo>
                  <a:lnTo>
                    <a:pt x="3209" y="1537"/>
                  </a:lnTo>
                  <a:lnTo>
                    <a:pt x="3047" y="1214"/>
                  </a:lnTo>
                  <a:lnTo>
                    <a:pt x="2858" y="863"/>
                  </a:lnTo>
                  <a:lnTo>
                    <a:pt x="2670" y="567"/>
                  </a:lnTo>
                  <a:lnTo>
                    <a:pt x="2427" y="243"/>
                  </a:lnTo>
                  <a:lnTo>
                    <a:pt x="2184" y="0"/>
                  </a:lnTo>
                  <a:close/>
                </a:path>
              </a:pathLst>
            </a:custGeom>
            <a:solidFill>
              <a:srgbClr val="FFD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41"/>
            <p:cNvSpPr/>
            <p:nvPr/>
          </p:nvSpPr>
          <p:spPr>
            <a:xfrm>
              <a:off x="2515752" y="2542196"/>
              <a:ext cx="165021" cy="194632"/>
            </a:xfrm>
            <a:custGeom>
              <a:avLst/>
              <a:gdLst/>
              <a:ahLst/>
              <a:cxnLst/>
              <a:rect l="l" t="t" r="r" b="b"/>
              <a:pathLst>
                <a:path w="2859" h="3372" extrusionOk="0">
                  <a:moveTo>
                    <a:pt x="243" y="1"/>
                  </a:moveTo>
                  <a:lnTo>
                    <a:pt x="0" y="55"/>
                  </a:lnTo>
                  <a:lnTo>
                    <a:pt x="108" y="190"/>
                  </a:lnTo>
                  <a:lnTo>
                    <a:pt x="135" y="243"/>
                  </a:lnTo>
                  <a:lnTo>
                    <a:pt x="189" y="324"/>
                  </a:lnTo>
                  <a:lnTo>
                    <a:pt x="243" y="432"/>
                  </a:lnTo>
                  <a:lnTo>
                    <a:pt x="351" y="729"/>
                  </a:lnTo>
                  <a:lnTo>
                    <a:pt x="432" y="1106"/>
                  </a:lnTo>
                  <a:lnTo>
                    <a:pt x="486" y="1538"/>
                  </a:lnTo>
                  <a:lnTo>
                    <a:pt x="513" y="1996"/>
                  </a:lnTo>
                  <a:lnTo>
                    <a:pt x="540" y="2482"/>
                  </a:lnTo>
                  <a:lnTo>
                    <a:pt x="540" y="2940"/>
                  </a:lnTo>
                  <a:lnTo>
                    <a:pt x="540" y="3371"/>
                  </a:lnTo>
                  <a:lnTo>
                    <a:pt x="2859" y="2347"/>
                  </a:lnTo>
                  <a:lnTo>
                    <a:pt x="2643" y="2320"/>
                  </a:lnTo>
                  <a:lnTo>
                    <a:pt x="2400" y="2266"/>
                  </a:lnTo>
                  <a:lnTo>
                    <a:pt x="2212" y="2212"/>
                  </a:lnTo>
                  <a:lnTo>
                    <a:pt x="2023" y="2131"/>
                  </a:lnTo>
                  <a:lnTo>
                    <a:pt x="1861" y="2023"/>
                  </a:lnTo>
                  <a:lnTo>
                    <a:pt x="1699" y="1915"/>
                  </a:lnTo>
                  <a:lnTo>
                    <a:pt x="1430" y="1646"/>
                  </a:lnTo>
                  <a:lnTo>
                    <a:pt x="1160" y="1349"/>
                  </a:lnTo>
                  <a:lnTo>
                    <a:pt x="917" y="1025"/>
                  </a:lnTo>
                  <a:lnTo>
                    <a:pt x="702" y="675"/>
                  </a:lnTo>
                  <a:lnTo>
                    <a:pt x="486" y="324"/>
                  </a:lnTo>
                  <a:lnTo>
                    <a:pt x="243" y="1"/>
                  </a:lnTo>
                  <a:close/>
                </a:path>
              </a:pathLst>
            </a:custGeom>
            <a:solidFill>
              <a:srgbClr val="F1BB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41"/>
            <p:cNvSpPr/>
            <p:nvPr/>
          </p:nvSpPr>
          <p:spPr>
            <a:xfrm>
              <a:off x="2126664" y="2388146"/>
              <a:ext cx="297316" cy="311342"/>
            </a:xfrm>
            <a:custGeom>
              <a:avLst/>
              <a:gdLst/>
              <a:ahLst/>
              <a:cxnLst/>
              <a:rect l="l" t="t" r="r" b="b"/>
              <a:pathLst>
                <a:path w="5151" h="5394" extrusionOk="0">
                  <a:moveTo>
                    <a:pt x="1375" y="0"/>
                  </a:moveTo>
                  <a:lnTo>
                    <a:pt x="1106" y="378"/>
                  </a:lnTo>
                  <a:lnTo>
                    <a:pt x="863" y="782"/>
                  </a:lnTo>
                  <a:lnTo>
                    <a:pt x="620" y="1214"/>
                  </a:lnTo>
                  <a:lnTo>
                    <a:pt x="432" y="1672"/>
                  </a:lnTo>
                  <a:lnTo>
                    <a:pt x="270" y="2130"/>
                  </a:lnTo>
                  <a:lnTo>
                    <a:pt x="135" y="2589"/>
                  </a:lnTo>
                  <a:lnTo>
                    <a:pt x="54" y="3074"/>
                  </a:lnTo>
                  <a:lnTo>
                    <a:pt x="0" y="3560"/>
                  </a:lnTo>
                  <a:lnTo>
                    <a:pt x="243" y="3829"/>
                  </a:lnTo>
                  <a:lnTo>
                    <a:pt x="486" y="4099"/>
                  </a:lnTo>
                  <a:lnTo>
                    <a:pt x="782" y="4369"/>
                  </a:lnTo>
                  <a:lnTo>
                    <a:pt x="1079" y="4584"/>
                  </a:lnTo>
                  <a:lnTo>
                    <a:pt x="1402" y="4827"/>
                  </a:lnTo>
                  <a:lnTo>
                    <a:pt x="1753" y="5016"/>
                  </a:lnTo>
                  <a:lnTo>
                    <a:pt x="2427" y="5393"/>
                  </a:lnTo>
                  <a:lnTo>
                    <a:pt x="2885" y="5124"/>
                  </a:lnTo>
                  <a:lnTo>
                    <a:pt x="3344" y="4854"/>
                  </a:lnTo>
                  <a:lnTo>
                    <a:pt x="3748" y="4503"/>
                  </a:lnTo>
                  <a:lnTo>
                    <a:pt x="4126" y="4126"/>
                  </a:lnTo>
                  <a:lnTo>
                    <a:pt x="4449" y="3721"/>
                  </a:lnTo>
                  <a:lnTo>
                    <a:pt x="4746" y="3263"/>
                  </a:lnTo>
                  <a:lnTo>
                    <a:pt x="4962" y="2805"/>
                  </a:lnTo>
                  <a:lnTo>
                    <a:pt x="5150" y="2292"/>
                  </a:lnTo>
                  <a:lnTo>
                    <a:pt x="4449" y="1807"/>
                  </a:lnTo>
                  <a:lnTo>
                    <a:pt x="3533" y="1214"/>
                  </a:lnTo>
                  <a:lnTo>
                    <a:pt x="2508" y="593"/>
                  </a:lnTo>
                  <a:lnTo>
                    <a:pt x="1942" y="297"/>
                  </a:lnTo>
                  <a:lnTo>
                    <a:pt x="1375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41"/>
            <p:cNvSpPr/>
            <p:nvPr/>
          </p:nvSpPr>
          <p:spPr>
            <a:xfrm>
              <a:off x="2058151" y="2332101"/>
              <a:ext cx="381414" cy="434285"/>
            </a:xfrm>
            <a:custGeom>
              <a:avLst/>
              <a:gdLst/>
              <a:ahLst/>
              <a:cxnLst/>
              <a:rect l="l" t="t" r="r" b="b"/>
              <a:pathLst>
                <a:path w="6608" h="7524" extrusionOk="0">
                  <a:moveTo>
                    <a:pt x="109" y="1"/>
                  </a:moveTo>
                  <a:lnTo>
                    <a:pt x="28" y="1133"/>
                  </a:lnTo>
                  <a:lnTo>
                    <a:pt x="1" y="1861"/>
                  </a:lnTo>
                  <a:lnTo>
                    <a:pt x="1" y="2616"/>
                  </a:lnTo>
                  <a:lnTo>
                    <a:pt x="28" y="3398"/>
                  </a:lnTo>
                  <a:lnTo>
                    <a:pt x="82" y="3776"/>
                  </a:lnTo>
                  <a:lnTo>
                    <a:pt x="135" y="4153"/>
                  </a:lnTo>
                  <a:lnTo>
                    <a:pt x="189" y="4504"/>
                  </a:lnTo>
                  <a:lnTo>
                    <a:pt x="270" y="4854"/>
                  </a:lnTo>
                  <a:lnTo>
                    <a:pt x="378" y="5151"/>
                  </a:lnTo>
                  <a:lnTo>
                    <a:pt x="513" y="5420"/>
                  </a:lnTo>
                  <a:lnTo>
                    <a:pt x="944" y="5636"/>
                  </a:lnTo>
                  <a:lnTo>
                    <a:pt x="1430" y="5933"/>
                  </a:lnTo>
                  <a:lnTo>
                    <a:pt x="1915" y="6229"/>
                  </a:lnTo>
                  <a:lnTo>
                    <a:pt x="2508" y="6553"/>
                  </a:lnTo>
                  <a:lnTo>
                    <a:pt x="3183" y="6877"/>
                  </a:lnTo>
                  <a:lnTo>
                    <a:pt x="3884" y="7146"/>
                  </a:lnTo>
                  <a:lnTo>
                    <a:pt x="4234" y="7281"/>
                  </a:lnTo>
                  <a:lnTo>
                    <a:pt x="4612" y="7389"/>
                  </a:lnTo>
                  <a:lnTo>
                    <a:pt x="4962" y="7470"/>
                  </a:lnTo>
                  <a:lnTo>
                    <a:pt x="5286" y="7524"/>
                  </a:lnTo>
                  <a:lnTo>
                    <a:pt x="5286" y="7497"/>
                  </a:lnTo>
                  <a:lnTo>
                    <a:pt x="5555" y="7200"/>
                  </a:lnTo>
                  <a:lnTo>
                    <a:pt x="5798" y="6904"/>
                  </a:lnTo>
                  <a:lnTo>
                    <a:pt x="6014" y="6580"/>
                  </a:lnTo>
                  <a:lnTo>
                    <a:pt x="6176" y="6283"/>
                  </a:lnTo>
                  <a:lnTo>
                    <a:pt x="6311" y="5960"/>
                  </a:lnTo>
                  <a:lnTo>
                    <a:pt x="6391" y="5636"/>
                  </a:lnTo>
                  <a:lnTo>
                    <a:pt x="6472" y="5313"/>
                  </a:lnTo>
                  <a:lnTo>
                    <a:pt x="6526" y="5016"/>
                  </a:lnTo>
                  <a:lnTo>
                    <a:pt x="6607" y="4450"/>
                  </a:lnTo>
                  <a:lnTo>
                    <a:pt x="6607" y="3964"/>
                  </a:lnTo>
                  <a:lnTo>
                    <a:pt x="6580" y="3614"/>
                  </a:lnTo>
                  <a:lnTo>
                    <a:pt x="6553" y="3425"/>
                  </a:lnTo>
                  <a:lnTo>
                    <a:pt x="6337" y="3263"/>
                  </a:lnTo>
                  <a:lnTo>
                    <a:pt x="6149" y="3776"/>
                  </a:lnTo>
                  <a:lnTo>
                    <a:pt x="5933" y="4234"/>
                  </a:lnTo>
                  <a:lnTo>
                    <a:pt x="5636" y="4692"/>
                  </a:lnTo>
                  <a:lnTo>
                    <a:pt x="5313" y="5097"/>
                  </a:lnTo>
                  <a:lnTo>
                    <a:pt x="4935" y="5474"/>
                  </a:lnTo>
                  <a:lnTo>
                    <a:pt x="4531" y="5825"/>
                  </a:lnTo>
                  <a:lnTo>
                    <a:pt x="4072" y="6095"/>
                  </a:lnTo>
                  <a:lnTo>
                    <a:pt x="3614" y="6364"/>
                  </a:lnTo>
                  <a:lnTo>
                    <a:pt x="2940" y="5987"/>
                  </a:lnTo>
                  <a:lnTo>
                    <a:pt x="2589" y="5798"/>
                  </a:lnTo>
                  <a:lnTo>
                    <a:pt x="2266" y="5555"/>
                  </a:lnTo>
                  <a:lnTo>
                    <a:pt x="1969" y="5340"/>
                  </a:lnTo>
                  <a:lnTo>
                    <a:pt x="1673" y="5070"/>
                  </a:lnTo>
                  <a:lnTo>
                    <a:pt x="1430" y="4800"/>
                  </a:lnTo>
                  <a:lnTo>
                    <a:pt x="1187" y="4531"/>
                  </a:lnTo>
                  <a:lnTo>
                    <a:pt x="1241" y="4045"/>
                  </a:lnTo>
                  <a:lnTo>
                    <a:pt x="1322" y="3560"/>
                  </a:lnTo>
                  <a:lnTo>
                    <a:pt x="1457" y="3101"/>
                  </a:lnTo>
                  <a:lnTo>
                    <a:pt x="1619" y="2643"/>
                  </a:lnTo>
                  <a:lnTo>
                    <a:pt x="1807" y="2185"/>
                  </a:lnTo>
                  <a:lnTo>
                    <a:pt x="2050" y="1753"/>
                  </a:lnTo>
                  <a:lnTo>
                    <a:pt x="2293" y="1349"/>
                  </a:lnTo>
                  <a:lnTo>
                    <a:pt x="2562" y="971"/>
                  </a:lnTo>
                  <a:lnTo>
                    <a:pt x="1942" y="675"/>
                  </a:lnTo>
                  <a:lnTo>
                    <a:pt x="1322" y="405"/>
                  </a:lnTo>
                  <a:lnTo>
                    <a:pt x="702" y="189"/>
                  </a:lnTo>
                  <a:lnTo>
                    <a:pt x="109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41"/>
            <p:cNvSpPr/>
            <p:nvPr/>
          </p:nvSpPr>
          <p:spPr>
            <a:xfrm>
              <a:off x="2660512" y="2361653"/>
              <a:ext cx="459163" cy="298932"/>
            </a:xfrm>
            <a:custGeom>
              <a:avLst/>
              <a:gdLst/>
              <a:ahLst/>
              <a:cxnLst/>
              <a:rect l="l" t="t" r="r" b="b"/>
              <a:pathLst>
                <a:path w="7955" h="5179" extrusionOk="0">
                  <a:moveTo>
                    <a:pt x="5717" y="1"/>
                  </a:moveTo>
                  <a:lnTo>
                    <a:pt x="5663" y="28"/>
                  </a:lnTo>
                  <a:lnTo>
                    <a:pt x="5609" y="82"/>
                  </a:lnTo>
                  <a:lnTo>
                    <a:pt x="5582" y="136"/>
                  </a:lnTo>
                  <a:lnTo>
                    <a:pt x="5528" y="378"/>
                  </a:lnTo>
                  <a:lnTo>
                    <a:pt x="5528" y="621"/>
                  </a:lnTo>
                  <a:lnTo>
                    <a:pt x="5555" y="891"/>
                  </a:lnTo>
                  <a:lnTo>
                    <a:pt x="5124" y="1268"/>
                  </a:lnTo>
                  <a:lnTo>
                    <a:pt x="4989" y="1295"/>
                  </a:lnTo>
                  <a:lnTo>
                    <a:pt x="5124" y="1295"/>
                  </a:lnTo>
                  <a:lnTo>
                    <a:pt x="5825" y="2455"/>
                  </a:lnTo>
                  <a:lnTo>
                    <a:pt x="5636" y="2536"/>
                  </a:lnTo>
                  <a:lnTo>
                    <a:pt x="5393" y="2589"/>
                  </a:lnTo>
                  <a:lnTo>
                    <a:pt x="5124" y="2643"/>
                  </a:lnTo>
                  <a:lnTo>
                    <a:pt x="4800" y="2697"/>
                  </a:lnTo>
                  <a:lnTo>
                    <a:pt x="4476" y="2697"/>
                  </a:lnTo>
                  <a:lnTo>
                    <a:pt x="4315" y="2670"/>
                  </a:lnTo>
                  <a:lnTo>
                    <a:pt x="4180" y="2643"/>
                  </a:lnTo>
                  <a:lnTo>
                    <a:pt x="4018" y="2589"/>
                  </a:lnTo>
                  <a:lnTo>
                    <a:pt x="3883" y="2536"/>
                  </a:lnTo>
                  <a:lnTo>
                    <a:pt x="3937" y="2401"/>
                  </a:lnTo>
                  <a:lnTo>
                    <a:pt x="3964" y="2239"/>
                  </a:lnTo>
                  <a:lnTo>
                    <a:pt x="3991" y="1888"/>
                  </a:lnTo>
                  <a:lnTo>
                    <a:pt x="3991" y="1592"/>
                  </a:lnTo>
                  <a:lnTo>
                    <a:pt x="3964" y="1484"/>
                  </a:lnTo>
                  <a:lnTo>
                    <a:pt x="4180" y="1133"/>
                  </a:lnTo>
                  <a:lnTo>
                    <a:pt x="4288" y="972"/>
                  </a:lnTo>
                  <a:lnTo>
                    <a:pt x="4342" y="810"/>
                  </a:lnTo>
                  <a:lnTo>
                    <a:pt x="4369" y="594"/>
                  </a:lnTo>
                  <a:lnTo>
                    <a:pt x="4369" y="432"/>
                  </a:lnTo>
                  <a:lnTo>
                    <a:pt x="4342" y="324"/>
                  </a:lnTo>
                  <a:lnTo>
                    <a:pt x="4261" y="217"/>
                  </a:lnTo>
                  <a:lnTo>
                    <a:pt x="4207" y="163"/>
                  </a:lnTo>
                  <a:lnTo>
                    <a:pt x="4153" y="163"/>
                  </a:lnTo>
                  <a:lnTo>
                    <a:pt x="4072" y="190"/>
                  </a:lnTo>
                  <a:lnTo>
                    <a:pt x="4045" y="244"/>
                  </a:lnTo>
                  <a:lnTo>
                    <a:pt x="3937" y="459"/>
                  </a:lnTo>
                  <a:lnTo>
                    <a:pt x="3775" y="729"/>
                  </a:lnTo>
                  <a:lnTo>
                    <a:pt x="3667" y="837"/>
                  </a:lnTo>
                  <a:lnTo>
                    <a:pt x="3560" y="945"/>
                  </a:lnTo>
                  <a:lnTo>
                    <a:pt x="3425" y="1052"/>
                  </a:lnTo>
                  <a:lnTo>
                    <a:pt x="3263" y="1133"/>
                  </a:lnTo>
                  <a:lnTo>
                    <a:pt x="3101" y="1214"/>
                  </a:lnTo>
                  <a:lnTo>
                    <a:pt x="2966" y="1295"/>
                  </a:lnTo>
                  <a:lnTo>
                    <a:pt x="2832" y="1430"/>
                  </a:lnTo>
                  <a:lnTo>
                    <a:pt x="2751" y="1565"/>
                  </a:lnTo>
                  <a:lnTo>
                    <a:pt x="2589" y="1834"/>
                  </a:lnTo>
                  <a:lnTo>
                    <a:pt x="2535" y="2050"/>
                  </a:lnTo>
                  <a:lnTo>
                    <a:pt x="0" y="2455"/>
                  </a:lnTo>
                  <a:lnTo>
                    <a:pt x="162" y="2616"/>
                  </a:lnTo>
                  <a:lnTo>
                    <a:pt x="324" y="2805"/>
                  </a:lnTo>
                  <a:lnTo>
                    <a:pt x="647" y="3183"/>
                  </a:lnTo>
                  <a:lnTo>
                    <a:pt x="890" y="3587"/>
                  </a:lnTo>
                  <a:lnTo>
                    <a:pt x="1106" y="4019"/>
                  </a:lnTo>
                  <a:lnTo>
                    <a:pt x="1295" y="4396"/>
                  </a:lnTo>
                  <a:lnTo>
                    <a:pt x="1429" y="4747"/>
                  </a:lnTo>
                  <a:lnTo>
                    <a:pt x="1564" y="5178"/>
                  </a:lnTo>
                  <a:lnTo>
                    <a:pt x="3937" y="3641"/>
                  </a:lnTo>
                  <a:lnTo>
                    <a:pt x="4180" y="3533"/>
                  </a:lnTo>
                  <a:lnTo>
                    <a:pt x="4638" y="3398"/>
                  </a:lnTo>
                  <a:lnTo>
                    <a:pt x="5582" y="3129"/>
                  </a:lnTo>
                  <a:lnTo>
                    <a:pt x="6957" y="3075"/>
                  </a:lnTo>
                  <a:lnTo>
                    <a:pt x="7874" y="2293"/>
                  </a:lnTo>
                  <a:lnTo>
                    <a:pt x="7928" y="2239"/>
                  </a:lnTo>
                  <a:lnTo>
                    <a:pt x="7955" y="2185"/>
                  </a:lnTo>
                  <a:lnTo>
                    <a:pt x="7955" y="2131"/>
                  </a:lnTo>
                  <a:lnTo>
                    <a:pt x="7928" y="2077"/>
                  </a:lnTo>
                  <a:lnTo>
                    <a:pt x="7901" y="2023"/>
                  </a:lnTo>
                  <a:lnTo>
                    <a:pt x="7874" y="1996"/>
                  </a:lnTo>
                  <a:lnTo>
                    <a:pt x="7820" y="1969"/>
                  </a:lnTo>
                  <a:lnTo>
                    <a:pt x="7604" y="1969"/>
                  </a:lnTo>
                  <a:lnTo>
                    <a:pt x="7416" y="2023"/>
                  </a:lnTo>
                  <a:lnTo>
                    <a:pt x="7254" y="2104"/>
                  </a:lnTo>
                  <a:lnTo>
                    <a:pt x="7092" y="2212"/>
                  </a:lnTo>
                  <a:lnTo>
                    <a:pt x="6849" y="2374"/>
                  </a:lnTo>
                  <a:lnTo>
                    <a:pt x="6768" y="2455"/>
                  </a:lnTo>
                  <a:lnTo>
                    <a:pt x="6499" y="2401"/>
                  </a:lnTo>
                  <a:lnTo>
                    <a:pt x="6957" y="2104"/>
                  </a:lnTo>
                  <a:lnTo>
                    <a:pt x="7497" y="1133"/>
                  </a:lnTo>
                  <a:lnTo>
                    <a:pt x="7523" y="1052"/>
                  </a:lnTo>
                  <a:lnTo>
                    <a:pt x="7523" y="999"/>
                  </a:lnTo>
                  <a:lnTo>
                    <a:pt x="7497" y="945"/>
                  </a:lnTo>
                  <a:lnTo>
                    <a:pt x="7470" y="891"/>
                  </a:lnTo>
                  <a:lnTo>
                    <a:pt x="7416" y="864"/>
                  </a:lnTo>
                  <a:lnTo>
                    <a:pt x="7281" y="864"/>
                  </a:lnTo>
                  <a:lnTo>
                    <a:pt x="7227" y="891"/>
                  </a:lnTo>
                  <a:lnTo>
                    <a:pt x="7092" y="999"/>
                  </a:lnTo>
                  <a:lnTo>
                    <a:pt x="6957" y="1133"/>
                  </a:lnTo>
                  <a:lnTo>
                    <a:pt x="6768" y="1430"/>
                  </a:lnTo>
                  <a:lnTo>
                    <a:pt x="6607" y="1700"/>
                  </a:lnTo>
                  <a:lnTo>
                    <a:pt x="6553" y="1808"/>
                  </a:lnTo>
                  <a:lnTo>
                    <a:pt x="6229" y="1888"/>
                  </a:lnTo>
                  <a:lnTo>
                    <a:pt x="6391" y="1781"/>
                  </a:lnTo>
                  <a:lnTo>
                    <a:pt x="7011" y="783"/>
                  </a:lnTo>
                  <a:lnTo>
                    <a:pt x="7011" y="729"/>
                  </a:lnTo>
                  <a:lnTo>
                    <a:pt x="7038" y="702"/>
                  </a:lnTo>
                  <a:lnTo>
                    <a:pt x="6984" y="594"/>
                  </a:lnTo>
                  <a:lnTo>
                    <a:pt x="6930" y="540"/>
                  </a:lnTo>
                  <a:lnTo>
                    <a:pt x="6822" y="540"/>
                  </a:lnTo>
                  <a:lnTo>
                    <a:pt x="6661" y="621"/>
                  </a:lnTo>
                  <a:lnTo>
                    <a:pt x="6526" y="729"/>
                  </a:lnTo>
                  <a:lnTo>
                    <a:pt x="6391" y="864"/>
                  </a:lnTo>
                  <a:lnTo>
                    <a:pt x="6283" y="1026"/>
                  </a:lnTo>
                  <a:lnTo>
                    <a:pt x="6094" y="1295"/>
                  </a:lnTo>
                  <a:lnTo>
                    <a:pt x="6040" y="1430"/>
                  </a:lnTo>
                  <a:lnTo>
                    <a:pt x="5690" y="1511"/>
                  </a:lnTo>
                  <a:lnTo>
                    <a:pt x="6013" y="999"/>
                  </a:lnTo>
                  <a:lnTo>
                    <a:pt x="5933" y="163"/>
                  </a:lnTo>
                  <a:lnTo>
                    <a:pt x="5906" y="109"/>
                  </a:lnTo>
                  <a:lnTo>
                    <a:pt x="5879" y="55"/>
                  </a:lnTo>
                  <a:lnTo>
                    <a:pt x="5825" y="28"/>
                  </a:lnTo>
                  <a:lnTo>
                    <a:pt x="57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41"/>
            <p:cNvSpPr/>
            <p:nvPr/>
          </p:nvSpPr>
          <p:spPr>
            <a:xfrm>
              <a:off x="2363199" y="2525112"/>
              <a:ext cx="110592" cy="264646"/>
            </a:xfrm>
            <a:custGeom>
              <a:avLst/>
              <a:gdLst/>
              <a:ahLst/>
              <a:cxnLst/>
              <a:rect l="l" t="t" r="r" b="b"/>
              <a:pathLst>
                <a:path w="1916" h="4585" extrusionOk="0">
                  <a:moveTo>
                    <a:pt x="1511" y="0"/>
                  </a:moveTo>
                  <a:lnTo>
                    <a:pt x="1322" y="27"/>
                  </a:lnTo>
                  <a:lnTo>
                    <a:pt x="1268" y="54"/>
                  </a:lnTo>
                  <a:lnTo>
                    <a:pt x="1268" y="81"/>
                  </a:lnTo>
                  <a:lnTo>
                    <a:pt x="1295" y="270"/>
                  </a:lnTo>
                  <a:lnTo>
                    <a:pt x="1322" y="620"/>
                  </a:lnTo>
                  <a:lnTo>
                    <a:pt x="1322" y="1106"/>
                  </a:lnTo>
                  <a:lnTo>
                    <a:pt x="1241" y="1672"/>
                  </a:lnTo>
                  <a:lnTo>
                    <a:pt x="1187" y="1969"/>
                  </a:lnTo>
                  <a:lnTo>
                    <a:pt x="1106" y="2292"/>
                  </a:lnTo>
                  <a:lnTo>
                    <a:pt x="1026" y="2616"/>
                  </a:lnTo>
                  <a:lnTo>
                    <a:pt x="891" y="2939"/>
                  </a:lnTo>
                  <a:lnTo>
                    <a:pt x="729" y="3236"/>
                  </a:lnTo>
                  <a:lnTo>
                    <a:pt x="513" y="3560"/>
                  </a:lnTo>
                  <a:lnTo>
                    <a:pt x="270" y="3856"/>
                  </a:lnTo>
                  <a:lnTo>
                    <a:pt x="1" y="4153"/>
                  </a:lnTo>
                  <a:lnTo>
                    <a:pt x="1" y="4180"/>
                  </a:lnTo>
                  <a:lnTo>
                    <a:pt x="55" y="4261"/>
                  </a:lnTo>
                  <a:lnTo>
                    <a:pt x="136" y="4369"/>
                  </a:lnTo>
                  <a:lnTo>
                    <a:pt x="217" y="4422"/>
                  </a:lnTo>
                  <a:lnTo>
                    <a:pt x="324" y="4476"/>
                  </a:lnTo>
                  <a:lnTo>
                    <a:pt x="540" y="4557"/>
                  </a:lnTo>
                  <a:lnTo>
                    <a:pt x="715" y="4577"/>
                  </a:lnTo>
                  <a:lnTo>
                    <a:pt x="715" y="4577"/>
                  </a:lnTo>
                  <a:lnTo>
                    <a:pt x="837" y="4503"/>
                  </a:lnTo>
                  <a:lnTo>
                    <a:pt x="945" y="4395"/>
                  </a:lnTo>
                  <a:lnTo>
                    <a:pt x="1160" y="4153"/>
                  </a:lnTo>
                  <a:lnTo>
                    <a:pt x="1349" y="3856"/>
                  </a:lnTo>
                  <a:lnTo>
                    <a:pt x="1484" y="3533"/>
                  </a:lnTo>
                  <a:lnTo>
                    <a:pt x="1619" y="3182"/>
                  </a:lnTo>
                  <a:lnTo>
                    <a:pt x="1700" y="2805"/>
                  </a:lnTo>
                  <a:lnTo>
                    <a:pt x="1781" y="2427"/>
                  </a:lnTo>
                  <a:lnTo>
                    <a:pt x="1834" y="2050"/>
                  </a:lnTo>
                  <a:lnTo>
                    <a:pt x="1888" y="1348"/>
                  </a:lnTo>
                  <a:lnTo>
                    <a:pt x="1915" y="755"/>
                  </a:lnTo>
                  <a:lnTo>
                    <a:pt x="1888" y="189"/>
                  </a:lnTo>
                  <a:lnTo>
                    <a:pt x="1808" y="81"/>
                  </a:lnTo>
                  <a:lnTo>
                    <a:pt x="1700" y="27"/>
                  </a:lnTo>
                  <a:lnTo>
                    <a:pt x="1619" y="0"/>
                  </a:lnTo>
                  <a:close/>
                  <a:moveTo>
                    <a:pt x="715" y="4577"/>
                  </a:moveTo>
                  <a:lnTo>
                    <a:pt x="702" y="4584"/>
                  </a:lnTo>
                  <a:lnTo>
                    <a:pt x="783" y="4584"/>
                  </a:lnTo>
                  <a:lnTo>
                    <a:pt x="715" y="457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41"/>
            <p:cNvSpPr/>
            <p:nvPr/>
          </p:nvSpPr>
          <p:spPr>
            <a:xfrm>
              <a:off x="2459706" y="2532904"/>
              <a:ext cx="87215" cy="259971"/>
            </a:xfrm>
            <a:custGeom>
              <a:avLst/>
              <a:gdLst/>
              <a:ahLst/>
              <a:cxnLst/>
              <a:rect l="l" t="t" r="r" b="b"/>
              <a:pathLst>
                <a:path w="1511" h="4504" extrusionOk="0">
                  <a:moveTo>
                    <a:pt x="324" y="0"/>
                  </a:moveTo>
                  <a:lnTo>
                    <a:pt x="216" y="54"/>
                  </a:lnTo>
                  <a:lnTo>
                    <a:pt x="324" y="378"/>
                  </a:lnTo>
                  <a:lnTo>
                    <a:pt x="378" y="701"/>
                  </a:lnTo>
                  <a:lnTo>
                    <a:pt x="432" y="1052"/>
                  </a:lnTo>
                  <a:lnTo>
                    <a:pt x="432" y="1402"/>
                  </a:lnTo>
                  <a:lnTo>
                    <a:pt x="432" y="1780"/>
                  </a:lnTo>
                  <a:lnTo>
                    <a:pt x="432" y="2130"/>
                  </a:lnTo>
                  <a:lnTo>
                    <a:pt x="351" y="2831"/>
                  </a:lnTo>
                  <a:lnTo>
                    <a:pt x="243" y="3425"/>
                  </a:lnTo>
                  <a:lnTo>
                    <a:pt x="136" y="3937"/>
                  </a:lnTo>
                  <a:lnTo>
                    <a:pt x="1" y="4368"/>
                  </a:lnTo>
                  <a:lnTo>
                    <a:pt x="82" y="4422"/>
                  </a:lnTo>
                  <a:lnTo>
                    <a:pt x="189" y="4449"/>
                  </a:lnTo>
                  <a:lnTo>
                    <a:pt x="351" y="4503"/>
                  </a:lnTo>
                  <a:lnTo>
                    <a:pt x="756" y="4503"/>
                  </a:lnTo>
                  <a:lnTo>
                    <a:pt x="998" y="4449"/>
                  </a:lnTo>
                  <a:lnTo>
                    <a:pt x="1295" y="4341"/>
                  </a:lnTo>
                  <a:lnTo>
                    <a:pt x="1376" y="4234"/>
                  </a:lnTo>
                  <a:lnTo>
                    <a:pt x="1430" y="4072"/>
                  </a:lnTo>
                  <a:lnTo>
                    <a:pt x="1457" y="3829"/>
                  </a:lnTo>
                  <a:lnTo>
                    <a:pt x="1511" y="3532"/>
                  </a:lnTo>
                  <a:lnTo>
                    <a:pt x="1511" y="3101"/>
                  </a:lnTo>
                  <a:lnTo>
                    <a:pt x="1511" y="2643"/>
                  </a:lnTo>
                  <a:lnTo>
                    <a:pt x="1484" y="2157"/>
                  </a:lnTo>
                  <a:lnTo>
                    <a:pt x="1457" y="1699"/>
                  </a:lnTo>
                  <a:lnTo>
                    <a:pt x="1403" y="1267"/>
                  </a:lnTo>
                  <a:lnTo>
                    <a:pt x="1322" y="890"/>
                  </a:lnTo>
                  <a:lnTo>
                    <a:pt x="1214" y="593"/>
                  </a:lnTo>
                  <a:lnTo>
                    <a:pt x="1160" y="485"/>
                  </a:lnTo>
                  <a:lnTo>
                    <a:pt x="1106" y="404"/>
                  </a:lnTo>
                  <a:lnTo>
                    <a:pt x="1079" y="351"/>
                  </a:lnTo>
                  <a:lnTo>
                    <a:pt x="971" y="216"/>
                  </a:lnTo>
                  <a:lnTo>
                    <a:pt x="837" y="108"/>
                  </a:lnTo>
                  <a:lnTo>
                    <a:pt x="648" y="27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41"/>
            <p:cNvSpPr/>
            <p:nvPr/>
          </p:nvSpPr>
          <p:spPr>
            <a:xfrm>
              <a:off x="2403660" y="2535963"/>
              <a:ext cx="81039" cy="255353"/>
            </a:xfrm>
            <a:custGeom>
              <a:avLst/>
              <a:gdLst/>
              <a:ahLst/>
              <a:cxnLst/>
              <a:rect l="l" t="t" r="r" b="b"/>
              <a:pathLst>
                <a:path w="1404" h="4424" extrusionOk="0">
                  <a:moveTo>
                    <a:pt x="1187" y="1"/>
                  </a:moveTo>
                  <a:lnTo>
                    <a:pt x="1214" y="567"/>
                  </a:lnTo>
                  <a:lnTo>
                    <a:pt x="1187" y="1160"/>
                  </a:lnTo>
                  <a:lnTo>
                    <a:pt x="1133" y="1862"/>
                  </a:lnTo>
                  <a:lnTo>
                    <a:pt x="1080" y="2239"/>
                  </a:lnTo>
                  <a:lnTo>
                    <a:pt x="999" y="2617"/>
                  </a:lnTo>
                  <a:lnTo>
                    <a:pt x="918" y="2994"/>
                  </a:lnTo>
                  <a:lnTo>
                    <a:pt x="783" y="3345"/>
                  </a:lnTo>
                  <a:lnTo>
                    <a:pt x="648" y="3668"/>
                  </a:lnTo>
                  <a:lnTo>
                    <a:pt x="459" y="3965"/>
                  </a:lnTo>
                  <a:lnTo>
                    <a:pt x="244" y="4207"/>
                  </a:lnTo>
                  <a:lnTo>
                    <a:pt x="136" y="4315"/>
                  </a:lnTo>
                  <a:lnTo>
                    <a:pt x="1" y="4396"/>
                  </a:lnTo>
                  <a:lnTo>
                    <a:pt x="82" y="4396"/>
                  </a:lnTo>
                  <a:lnTo>
                    <a:pt x="432" y="4423"/>
                  </a:lnTo>
                  <a:lnTo>
                    <a:pt x="729" y="4396"/>
                  </a:lnTo>
                  <a:lnTo>
                    <a:pt x="972" y="4315"/>
                  </a:lnTo>
                  <a:lnTo>
                    <a:pt x="1107" y="3884"/>
                  </a:lnTo>
                  <a:lnTo>
                    <a:pt x="1214" y="3372"/>
                  </a:lnTo>
                  <a:lnTo>
                    <a:pt x="1322" y="2778"/>
                  </a:lnTo>
                  <a:lnTo>
                    <a:pt x="1403" y="2077"/>
                  </a:lnTo>
                  <a:lnTo>
                    <a:pt x="1403" y="1727"/>
                  </a:lnTo>
                  <a:lnTo>
                    <a:pt x="1403" y="1349"/>
                  </a:lnTo>
                  <a:lnTo>
                    <a:pt x="1403" y="999"/>
                  </a:lnTo>
                  <a:lnTo>
                    <a:pt x="1349" y="648"/>
                  </a:lnTo>
                  <a:lnTo>
                    <a:pt x="1295" y="325"/>
                  </a:lnTo>
                  <a:lnTo>
                    <a:pt x="118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41"/>
            <p:cNvSpPr/>
            <p:nvPr/>
          </p:nvSpPr>
          <p:spPr>
            <a:xfrm>
              <a:off x="2884637" y="2436398"/>
              <a:ext cx="112092" cy="80981"/>
            </a:xfrm>
            <a:custGeom>
              <a:avLst/>
              <a:gdLst/>
              <a:ahLst/>
              <a:cxnLst/>
              <a:rect l="l" t="t" r="r" b="b"/>
              <a:pathLst>
                <a:path w="1942" h="1403" extrusionOk="0">
                  <a:moveTo>
                    <a:pt x="1106" y="0"/>
                  </a:moveTo>
                  <a:lnTo>
                    <a:pt x="836" y="27"/>
                  </a:lnTo>
                  <a:lnTo>
                    <a:pt x="351" y="108"/>
                  </a:lnTo>
                  <a:lnTo>
                    <a:pt x="81" y="189"/>
                  </a:lnTo>
                  <a:lnTo>
                    <a:pt x="108" y="297"/>
                  </a:lnTo>
                  <a:lnTo>
                    <a:pt x="108" y="593"/>
                  </a:lnTo>
                  <a:lnTo>
                    <a:pt x="81" y="944"/>
                  </a:lnTo>
                  <a:lnTo>
                    <a:pt x="54" y="1106"/>
                  </a:lnTo>
                  <a:lnTo>
                    <a:pt x="0" y="1241"/>
                  </a:lnTo>
                  <a:lnTo>
                    <a:pt x="135" y="1294"/>
                  </a:lnTo>
                  <a:lnTo>
                    <a:pt x="297" y="1348"/>
                  </a:lnTo>
                  <a:lnTo>
                    <a:pt x="432" y="1375"/>
                  </a:lnTo>
                  <a:lnTo>
                    <a:pt x="593" y="1402"/>
                  </a:lnTo>
                  <a:lnTo>
                    <a:pt x="917" y="1402"/>
                  </a:lnTo>
                  <a:lnTo>
                    <a:pt x="1241" y="1348"/>
                  </a:lnTo>
                  <a:lnTo>
                    <a:pt x="1510" y="1294"/>
                  </a:lnTo>
                  <a:lnTo>
                    <a:pt x="1753" y="1241"/>
                  </a:lnTo>
                  <a:lnTo>
                    <a:pt x="1942" y="1160"/>
                  </a:lnTo>
                  <a:lnTo>
                    <a:pt x="124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41"/>
            <p:cNvSpPr/>
            <p:nvPr/>
          </p:nvSpPr>
          <p:spPr>
            <a:xfrm>
              <a:off x="2643369" y="2498619"/>
              <a:ext cx="109033" cy="175931"/>
            </a:xfrm>
            <a:custGeom>
              <a:avLst/>
              <a:gdLst/>
              <a:ahLst/>
              <a:cxnLst/>
              <a:rect l="l" t="t" r="r" b="b"/>
              <a:pathLst>
                <a:path w="1889" h="3048" extrusionOk="0">
                  <a:moveTo>
                    <a:pt x="108" y="1"/>
                  </a:moveTo>
                  <a:lnTo>
                    <a:pt x="55" y="28"/>
                  </a:lnTo>
                  <a:lnTo>
                    <a:pt x="28" y="55"/>
                  </a:lnTo>
                  <a:lnTo>
                    <a:pt x="1" y="109"/>
                  </a:lnTo>
                  <a:lnTo>
                    <a:pt x="1" y="163"/>
                  </a:lnTo>
                  <a:lnTo>
                    <a:pt x="1" y="216"/>
                  </a:lnTo>
                  <a:lnTo>
                    <a:pt x="55" y="270"/>
                  </a:lnTo>
                  <a:lnTo>
                    <a:pt x="216" y="405"/>
                  </a:lnTo>
                  <a:lnTo>
                    <a:pt x="459" y="648"/>
                  </a:lnTo>
                  <a:lnTo>
                    <a:pt x="702" y="972"/>
                  </a:lnTo>
                  <a:lnTo>
                    <a:pt x="890" y="1268"/>
                  </a:lnTo>
                  <a:lnTo>
                    <a:pt x="1079" y="1619"/>
                  </a:lnTo>
                  <a:lnTo>
                    <a:pt x="1241" y="1942"/>
                  </a:lnTo>
                  <a:lnTo>
                    <a:pt x="1349" y="2239"/>
                  </a:lnTo>
                  <a:lnTo>
                    <a:pt x="1538" y="2697"/>
                  </a:lnTo>
                  <a:lnTo>
                    <a:pt x="1592" y="2940"/>
                  </a:lnTo>
                  <a:lnTo>
                    <a:pt x="1645" y="3021"/>
                  </a:lnTo>
                  <a:lnTo>
                    <a:pt x="1726" y="3048"/>
                  </a:lnTo>
                  <a:lnTo>
                    <a:pt x="1780" y="3021"/>
                  </a:lnTo>
                  <a:lnTo>
                    <a:pt x="1834" y="3021"/>
                  </a:lnTo>
                  <a:lnTo>
                    <a:pt x="1861" y="2967"/>
                  </a:lnTo>
                  <a:lnTo>
                    <a:pt x="1888" y="2913"/>
                  </a:lnTo>
                  <a:lnTo>
                    <a:pt x="1861" y="2859"/>
                  </a:lnTo>
                  <a:lnTo>
                    <a:pt x="1861" y="2805"/>
                  </a:lnTo>
                  <a:lnTo>
                    <a:pt x="1726" y="2374"/>
                  </a:lnTo>
                  <a:lnTo>
                    <a:pt x="1592" y="2023"/>
                  </a:lnTo>
                  <a:lnTo>
                    <a:pt x="1403" y="1646"/>
                  </a:lnTo>
                  <a:lnTo>
                    <a:pt x="1187" y="1214"/>
                  </a:lnTo>
                  <a:lnTo>
                    <a:pt x="944" y="810"/>
                  </a:lnTo>
                  <a:lnTo>
                    <a:pt x="621" y="432"/>
                  </a:lnTo>
                  <a:lnTo>
                    <a:pt x="459" y="243"/>
                  </a:lnTo>
                  <a:lnTo>
                    <a:pt x="297" y="82"/>
                  </a:lnTo>
                  <a:lnTo>
                    <a:pt x="216" y="28"/>
                  </a:lnTo>
                  <a:lnTo>
                    <a:pt x="1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41"/>
            <p:cNvSpPr/>
            <p:nvPr/>
          </p:nvSpPr>
          <p:spPr>
            <a:xfrm>
              <a:off x="1655038" y="2207603"/>
              <a:ext cx="180606" cy="280231"/>
            </a:xfrm>
            <a:custGeom>
              <a:avLst/>
              <a:gdLst/>
              <a:ahLst/>
              <a:cxnLst/>
              <a:rect l="l" t="t" r="r" b="b"/>
              <a:pathLst>
                <a:path w="3129" h="4855" extrusionOk="0">
                  <a:moveTo>
                    <a:pt x="1" y="0"/>
                  </a:moveTo>
                  <a:lnTo>
                    <a:pt x="55" y="324"/>
                  </a:lnTo>
                  <a:lnTo>
                    <a:pt x="109" y="701"/>
                  </a:lnTo>
                  <a:lnTo>
                    <a:pt x="162" y="1106"/>
                  </a:lnTo>
                  <a:lnTo>
                    <a:pt x="162" y="1510"/>
                  </a:lnTo>
                  <a:lnTo>
                    <a:pt x="1888" y="3317"/>
                  </a:lnTo>
                  <a:lnTo>
                    <a:pt x="2589" y="4854"/>
                  </a:lnTo>
                  <a:lnTo>
                    <a:pt x="2859" y="3695"/>
                  </a:lnTo>
                  <a:lnTo>
                    <a:pt x="2778" y="3668"/>
                  </a:lnTo>
                  <a:lnTo>
                    <a:pt x="3129" y="2211"/>
                  </a:lnTo>
                  <a:lnTo>
                    <a:pt x="2724" y="2292"/>
                  </a:lnTo>
                  <a:lnTo>
                    <a:pt x="2347" y="2319"/>
                  </a:lnTo>
                  <a:lnTo>
                    <a:pt x="2023" y="2319"/>
                  </a:lnTo>
                  <a:lnTo>
                    <a:pt x="1726" y="2265"/>
                  </a:lnTo>
                  <a:lnTo>
                    <a:pt x="1457" y="2158"/>
                  </a:lnTo>
                  <a:lnTo>
                    <a:pt x="1214" y="2023"/>
                  </a:lnTo>
                  <a:lnTo>
                    <a:pt x="1025" y="1861"/>
                  </a:lnTo>
                  <a:lnTo>
                    <a:pt x="837" y="1672"/>
                  </a:lnTo>
                  <a:lnTo>
                    <a:pt x="675" y="1483"/>
                  </a:lnTo>
                  <a:lnTo>
                    <a:pt x="567" y="1268"/>
                  </a:lnTo>
                  <a:lnTo>
                    <a:pt x="459" y="1025"/>
                  </a:lnTo>
                  <a:lnTo>
                    <a:pt x="351" y="809"/>
                  </a:lnTo>
                  <a:lnTo>
                    <a:pt x="216" y="405"/>
                  </a:lnTo>
                  <a:lnTo>
                    <a:pt x="162" y="5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41"/>
            <p:cNvSpPr/>
            <p:nvPr/>
          </p:nvSpPr>
          <p:spPr>
            <a:xfrm>
              <a:off x="1588141" y="2132858"/>
              <a:ext cx="255296" cy="208658"/>
            </a:xfrm>
            <a:custGeom>
              <a:avLst/>
              <a:gdLst/>
              <a:ahLst/>
              <a:cxnLst/>
              <a:rect l="l" t="t" r="r" b="b"/>
              <a:pathLst>
                <a:path w="4423" h="3615" extrusionOk="0">
                  <a:moveTo>
                    <a:pt x="728" y="244"/>
                  </a:moveTo>
                  <a:lnTo>
                    <a:pt x="917" y="298"/>
                  </a:lnTo>
                  <a:lnTo>
                    <a:pt x="1052" y="378"/>
                  </a:lnTo>
                  <a:lnTo>
                    <a:pt x="1214" y="486"/>
                  </a:lnTo>
                  <a:lnTo>
                    <a:pt x="1321" y="621"/>
                  </a:lnTo>
                  <a:lnTo>
                    <a:pt x="1402" y="756"/>
                  </a:lnTo>
                  <a:lnTo>
                    <a:pt x="1456" y="918"/>
                  </a:lnTo>
                  <a:lnTo>
                    <a:pt x="1268" y="729"/>
                  </a:lnTo>
                  <a:lnTo>
                    <a:pt x="1187" y="783"/>
                  </a:lnTo>
                  <a:lnTo>
                    <a:pt x="1106" y="810"/>
                  </a:lnTo>
                  <a:lnTo>
                    <a:pt x="1025" y="837"/>
                  </a:lnTo>
                  <a:lnTo>
                    <a:pt x="917" y="837"/>
                  </a:lnTo>
                  <a:lnTo>
                    <a:pt x="944" y="756"/>
                  </a:lnTo>
                  <a:lnTo>
                    <a:pt x="971" y="702"/>
                  </a:lnTo>
                  <a:lnTo>
                    <a:pt x="998" y="675"/>
                  </a:lnTo>
                  <a:lnTo>
                    <a:pt x="1079" y="648"/>
                  </a:lnTo>
                  <a:lnTo>
                    <a:pt x="1106" y="621"/>
                  </a:lnTo>
                  <a:lnTo>
                    <a:pt x="971" y="540"/>
                  </a:lnTo>
                  <a:lnTo>
                    <a:pt x="701" y="378"/>
                  </a:lnTo>
                  <a:lnTo>
                    <a:pt x="539" y="325"/>
                  </a:lnTo>
                  <a:lnTo>
                    <a:pt x="486" y="298"/>
                  </a:lnTo>
                  <a:lnTo>
                    <a:pt x="405" y="298"/>
                  </a:lnTo>
                  <a:lnTo>
                    <a:pt x="486" y="244"/>
                  </a:lnTo>
                  <a:close/>
                  <a:moveTo>
                    <a:pt x="270" y="1"/>
                  </a:moveTo>
                  <a:lnTo>
                    <a:pt x="189" y="28"/>
                  </a:lnTo>
                  <a:lnTo>
                    <a:pt x="108" y="55"/>
                  </a:lnTo>
                  <a:lnTo>
                    <a:pt x="81" y="55"/>
                  </a:lnTo>
                  <a:lnTo>
                    <a:pt x="27" y="109"/>
                  </a:lnTo>
                  <a:lnTo>
                    <a:pt x="0" y="190"/>
                  </a:lnTo>
                  <a:lnTo>
                    <a:pt x="27" y="271"/>
                  </a:lnTo>
                  <a:lnTo>
                    <a:pt x="27" y="352"/>
                  </a:lnTo>
                  <a:lnTo>
                    <a:pt x="135" y="567"/>
                  </a:lnTo>
                  <a:lnTo>
                    <a:pt x="324" y="756"/>
                  </a:lnTo>
                  <a:lnTo>
                    <a:pt x="513" y="945"/>
                  </a:lnTo>
                  <a:lnTo>
                    <a:pt x="728" y="1107"/>
                  </a:lnTo>
                  <a:lnTo>
                    <a:pt x="944" y="1214"/>
                  </a:lnTo>
                  <a:lnTo>
                    <a:pt x="1160" y="1295"/>
                  </a:lnTo>
                  <a:lnTo>
                    <a:pt x="1321" y="1349"/>
                  </a:lnTo>
                  <a:lnTo>
                    <a:pt x="1375" y="1700"/>
                  </a:lnTo>
                  <a:lnTo>
                    <a:pt x="1510" y="2104"/>
                  </a:lnTo>
                  <a:lnTo>
                    <a:pt x="1618" y="2320"/>
                  </a:lnTo>
                  <a:lnTo>
                    <a:pt x="1726" y="2563"/>
                  </a:lnTo>
                  <a:lnTo>
                    <a:pt x="1834" y="2778"/>
                  </a:lnTo>
                  <a:lnTo>
                    <a:pt x="1996" y="2967"/>
                  </a:lnTo>
                  <a:lnTo>
                    <a:pt x="2184" y="3156"/>
                  </a:lnTo>
                  <a:lnTo>
                    <a:pt x="2373" y="3318"/>
                  </a:lnTo>
                  <a:lnTo>
                    <a:pt x="2616" y="3453"/>
                  </a:lnTo>
                  <a:lnTo>
                    <a:pt x="2885" y="3560"/>
                  </a:lnTo>
                  <a:lnTo>
                    <a:pt x="3182" y="3614"/>
                  </a:lnTo>
                  <a:lnTo>
                    <a:pt x="3506" y="3614"/>
                  </a:lnTo>
                  <a:lnTo>
                    <a:pt x="3883" y="3587"/>
                  </a:lnTo>
                  <a:lnTo>
                    <a:pt x="4288" y="3506"/>
                  </a:lnTo>
                  <a:lnTo>
                    <a:pt x="4422" y="3021"/>
                  </a:lnTo>
                  <a:lnTo>
                    <a:pt x="4369" y="2886"/>
                  </a:lnTo>
                  <a:lnTo>
                    <a:pt x="4342" y="2751"/>
                  </a:lnTo>
                  <a:lnTo>
                    <a:pt x="4288" y="2751"/>
                  </a:lnTo>
                  <a:lnTo>
                    <a:pt x="4153" y="2805"/>
                  </a:lnTo>
                  <a:lnTo>
                    <a:pt x="4018" y="2805"/>
                  </a:lnTo>
                  <a:lnTo>
                    <a:pt x="3802" y="2778"/>
                  </a:lnTo>
                  <a:lnTo>
                    <a:pt x="3614" y="2724"/>
                  </a:lnTo>
                  <a:lnTo>
                    <a:pt x="3479" y="2644"/>
                  </a:lnTo>
                  <a:lnTo>
                    <a:pt x="3074" y="2644"/>
                  </a:lnTo>
                  <a:lnTo>
                    <a:pt x="2778" y="2617"/>
                  </a:lnTo>
                  <a:lnTo>
                    <a:pt x="2481" y="2509"/>
                  </a:lnTo>
                  <a:lnTo>
                    <a:pt x="2346" y="2455"/>
                  </a:lnTo>
                  <a:lnTo>
                    <a:pt x="2211" y="2374"/>
                  </a:lnTo>
                  <a:lnTo>
                    <a:pt x="2076" y="2266"/>
                  </a:lnTo>
                  <a:lnTo>
                    <a:pt x="1969" y="2158"/>
                  </a:lnTo>
                  <a:lnTo>
                    <a:pt x="1861" y="2050"/>
                  </a:lnTo>
                  <a:lnTo>
                    <a:pt x="1780" y="1889"/>
                  </a:lnTo>
                  <a:lnTo>
                    <a:pt x="1699" y="1727"/>
                  </a:lnTo>
                  <a:lnTo>
                    <a:pt x="1645" y="1565"/>
                  </a:lnTo>
                  <a:lnTo>
                    <a:pt x="1591" y="1349"/>
                  </a:lnTo>
                  <a:lnTo>
                    <a:pt x="1537" y="1134"/>
                  </a:lnTo>
                  <a:lnTo>
                    <a:pt x="1510" y="729"/>
                  </a:lnTo>
                  <a:lnTo>
                    <a:pt x="1537" y="405"/>
                  </a:lnTo>
                  <a:lnTo>
                    <a:pt x="1295" y="271"/>
                  </a:lnTo>
                  <a:lnTo>
                    <a:pt x="917" y="109"/>
                  </a:lnTo>
                  <a:lnTo>
                    <a:pt x="701" y="28"/>
                  </a:lnTo>
                  <a:lnTo>
                    <a:pt x="486" y="1"/>
                  </a:lnTo>
                  <a:close/>
                </a:path>
              </a:pathLst>
            </a:custGeom>
            <a:solidFill>
              <a:srgbClr val="DFA8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41"/>
            <p:cNvSpPr/>
            <p:nvPr/>
          </p:nvSpPr>
          <p:spPr>
            <a:xfrm>
              <a:off x="1675298" y="1999009"/>
              <a:ext cx="244386" cy="308283"/>
            </a:xfrm>
            <a:custGeom>
              <a:avLst/>
              <a:gdLst/>
              <a:ahLst/>
              <a:cxnLst/>
              <a:rect l="l" t="t" r="r" b="b"/>
              <a:pathLst>
                <a:path w="4234" h="5341" extrusionOk="0">
                  <a:moveTo>
                    <a:pt x="3236" y="1457"/>
                  </a:moveTo>
                  <a:lnTo>
                    <a:pt x="3371" y="1511"/>
                  </a:lnTo>
                  <a:lnTo>
                    <a:pt x="3317" y="1511"/>
                  </a:lnTo>
                  <a:lnTo>
                    <a:pt x="3344" y="1538"/>
                  </a:lnTo>
                  <a:lnTo>
                    <a:pt x="3398" y="1619"/>
                  </a:lnTo>
                  <a:lnTo>
                    <a:pt x="3398" y="1700"/>
                  </a:lnTo>
                  <a:lnTo>
                    <a:pt x="3398" y="1781"/>
                  </a:lnTo>
                  <a:lnTo>
                    <a:pt x="3371" y="1835"/>
                  </a:lnTo>
                  <a:lnTo>
                    <a:pt x="3317" y="1889"/>
                  </a:lnTo>
                  <a:lnTo>
                    <a:pt x="3263" y="1889"/>
                  </a:lnTo>
                  <a:lnTo>
                    <a:pt x="3209" y="1862"/>
                  </a:lnTo>
                  <a:lnTo>
                    <a:pt x="3155" y="1808"/>
                  </a:lnTo>
                  <a:lnTo>
                    <a:pt x="3128" y="1700"/>
                  </a:lnTo>
                  <a:lnTo>
                    <a:pt x="3128" y="1565"/>
                  </a:lnTo>
                  <a:lnTo>
                    <a:pt x="2939" y="1673"/>
                  </a:lnTo>
                  <a:lnTo>
                    <a:pt x="2832" y="1781"/>
                  </a:lnTo>
                  <a:lnTo>
                    <a:pt x="2778" y="1889"/>
                  </a:lnTo>
                  <a:lnTo>
                    <a:pt x="2751" y="1915"/>
                  </a:lnTo>
                  <a:lnTo>
                    <a:pt x="2751" y="1808"/>
                  </a:lnTo>
                  <a:lnTo>
                    <a:pt x="2778" y="1700"/>
                  </a:lnTo>
                  <a:lnTo>
                    <a:pt x="2832" y="1619"/>
                  </a:lnTo>
                  <a:lnTo>
                    <a:pt x="2912" y="1538"/>
                  </a:lnTo>
                  <a:lnTo>
                    <a:pt x="2993" y="1484"/>
                  </a:lnTo>
                  <a:lnTo>
                    <a:pt x="3101" y="1457"/>
                  </a:lnTo>
                  <a:close/>
                  <a:moveTo>
                    <a:pt x="1537" y="1133"/>
                  </a:moveTo>
                  <a:lnTo>
                    <a:pt x="1618" y="1160"/>
                  </a:lnTo>
                  <a:lnTo>
                    <a:pt x="1726" y="1187"/>
                  </a:lnTo>
                  <a:lnTo>
                    <a:pt x="1537" y="1241"/>
                  </a:lnTo>
                  <a:lnTo>
                    <a:pt x="1375" y="1295"/>
                  </a:lnTo>
                  <a:lnTo>
                    <a:pt x="1214" y="1376"/>
                  </a:lnTo>
                  <a:lnTo>
                    <a:pt x="1052" y="1457"/>
                  </a:lnTo>
                  <a:lnTo>
                    <a:pt x="944" y="1565"/>
                  </a:lnTo>
                  <a:lnTo>
                    <a:pt x="836" y="1673"/>
                  </a:lnTo>
                  <a:lnTo>
                    <a:pt x="755" y="1835"/>
                  </a:lnTo>
                  <a:lnTo>
                    <a:pt x="728" y="2023"/>
                  </a:lnTo>
                  <a:lnTo>
                    <a:pt x="674" y="1915"/>
                  </a:lnTo>
                  <a:lnTo>
                    <a:pt x="647" y="1808"/>
                  </a:lnTo>
                  <a:lnTo>
                    <a:pt x="674" y="1727"/>
                  </a:lnTo>
                  <a:lnTo>
                    <a:pt x="701" y="1619"/>
                  </a:lnTo>
                  <a:lnTo>
                    <a:pt x="728" y="1511"/>
                  </a:lnTo>
                  <a:lnTo>
                    <a:pt x="782" y="1430"/>
                  </a:lnTo>
                  <a:lnTo>
                    <a:pt x="863" y="1349"/>
                  </a:lnTo>
                  <a:lnTo>
                    <a:pt x="944" y="1268"/>
                  </a:lnTo>
                  <a:lnTo>
                    <a:pt x="1133" y="1187"/>
                  </a:lnTo>
                  <a:lnTo>
                    <a:pt x="1322" y="1133"/>
                  </a:lnTo>
                  <a:close/>
                  <a:moveTo>
                    <a:pt x="1726" y="1835"/>
                  </a:moveTo>
                  <a:lnTo>
                    <a:pt x="1861" y="1862"/>
                  </a:lnTo>
                  <a:lnTo>
                    <a:pt x="1807" y="1889"/>
                  </a:lnTo>
                  <a:lnTo>
                    <a:pt x="1834" y="1915"/>
                  </a:lnTo>
                  <a:lnTo>
                    <a:pt x="1861" y="1996"/>
                  </a:lnTo>
                  <a:lnTo>
                    <a:pt x="1861" y="2077"/>
                  </a:lnTo>
                  <a:lnTo>
                    <a:pt x="1861" y="2158"/>
                  </a:lnTo>
                  <a:lnTo>
                    <a:pt x="1834" y="2212"/>
                  </a:lnTo>
                  <a:lnTo>
                    <a:pt x="1780" y="2266"/>
                  </a:lnTo>
                  <a:lnTo>
                    <a:pt x="1726" y="2266"/>
                  </a:lnTo>
                  <a:lnTo>
                    <a:pt x="1672" y="2239"/>
                  </a:lnTo>
                  <a:lnTo>
                    <a:pt x="1645" y="2185"/>
                  </a:lnTo>
                  <a:lnTo>
                    <a:pt x="1591" y="2050"/>
                  </a:lnTo>
                  <a:lnTo>
                    <a:pt x="1591" y="1942"/>
                  </a:lnTo>
                  <a:lnTo>
                    <a:pt x="1402" y="2050"/>
                  </a:lnTo>
                  <a:lnTo>
                    <a:pt x="1295" y="2158"/>
                  </a:lnTo>
                  <a:lnTo>
                    <a:pt x="1241" y="2239"/>
                  </a:lnTo>
                  <a:lnTo>
                    <a:pt x="1241" y="2158"/>
                  </a:lnTo>
                  <a:lnTo>
                    <a:pt x="1268" y="2077"/>
                  </a:lnTo>
                  <a:lnTo>
                    <a:pt x="1322" y="1969"/>
                  </a:lnTo>
                  <a:lnTo>
                    <a:pt x="1375" y="1889"/>
                  </a:lnTo>
                  <a:lnTo>
                    <a:pt x="1483" y="1862"/>
                  </a:lnTo>
                  <a:lnTo>
                    <a:pt x="1591" y="1835"/>
                  </a:lnTo>
                  <a:close/>
                  <a:moveTo>
                    <a:pt x="2319" y="945"/>
                  </a:moveTo>
                  <a:lnTo>
                    <a:pt x="2373" y="1268"/>
                  </a:lnTo>
                  <a:lnTo>
                    <a:pt x="2454" y="1592"/>
                  </a:lnTo>
                  <a:lnTo>
                    <a:pt x="2481" y="1727"/>
                  </a:lnTo>
                  <a:lnTo>
                    <a:pt x="2535" y="1889"/>
                  </a:lnTo>
                  <a:lnTo>
                    <a:pt x="2616" y="2023"/>
                  </a:lnTo>
                  <a:lnTo>
                    <a:pt x="2697" y="2131"/>
                  </a:lnTo>
                  <a:lnTo>
                    <a:pt x="2832" y="2239"/>
                  </a:lnTo>
                  <a:lnTo>
                    <a:pt x="2886" y="2293"/>
                  </a:lnTo>
                  <a:lnTo>
                    <a:pt x="2966" y="2347"/>
                  </a:lnTo>
                  <a:lnTo>
                    <a:pt x="2993" y="2455"/>
                  </a:lnTo>
                  <a:lnTo>
                    <a:pt x="2993" y="2563"/>
                  </a:lnTo>
                  <a:lnTo>
                    <a:pt x="2939" y="2671"/>
                  </a:lnTo>
                  <a:lnTo>
                    <a:pt x="2859" y="2724"/>
                  </a:lnTo>
                  <a:lnTo>
                    <a:pt x="2724" y="2832"/>
                  </a:lnTo>
                  <a:lnTo>
                    <a:pt x="2562" y="2886"/>
                  </a:lnTo>
                  <a:lnTo>
                    <a:pt x="2373" y="2913"/>
                  </a:lnTo>
                  <a:lnTo>
                    <a:pt x="2211" y="2886"/>
                  </a:lnTo>
                  <a:lnTo>
                    <a:pt x="2535" y="2778"/>
                  </a:lnTo>
                  <a:lnTo>
                    <a:pt x="2670" y="2724"/>
                  </a:lnTo>
                  <a:lnTo>
                    <a:pt x="2778" y="2644"/>
                  </a:lnTo>
                  <a:lnTo>
                    <a:pt x="2832" y="2590"/>
                  </a:lnTo>
                  <a:lnTo>
                    <a:pt x="2859" y="2536"/>
                  </a:lnTo>
                  <a:lnTo>
                    <a:pt x="2859" y="2482"/>
                  </a:lnTo>
                  <a:lnTo>
                    <a:pt x="2832" y="2428"/>
                  </a:lnTo>
                  <a:lnTo>
                    <a:pt x="2751" y="2347"/>
                  </a:lnTo>
                  <a:lnTo>
                    <a:pt x="2616" y="2239"/>
                  </a:lnTo>
                  <a:lnTo>
                    <a:pt x="2481" y="2104"/>
                  </a:lnTo>
                  <a:lnTo>
                    <a:pt x="2400" y="1942"/>
                  </a:lnTo>
                  <a:lnTo>
                    <a:pt x="2346" y="1781"/>
                  </a:lnTo>
                  <a:lnTo>
                    <a:pt x="2319" y="1619"/>
                  </a:lnTo>
                  <a:lnTo>
                    <a:pt x="2319" y="1268"/>
                  </a:lnTo>
                  <a:lnTo>
                    <a:pt x="2319" y="945"/>
                  </a:lnTo>
                  <a:close/>
                  <a:moveTo>
                    <a:pt x="2966" y="3183"/>
                  </a:moveTo>
                  <a:lnTo>
                    <a:pt x="3182" y="3210"/>
                  </a:lnTo>
                  <a:lnTo>
                    <a:pt x="3263" y="3237"/>
                  </a:lnTo>
                  <a:lnTo>
                    <a:pt x="3074" y="3372"/>
                  </a:lnTo>
                  <a:lnTo>
                    <a:pt x="2859" y="3453"/>
                  </a:lnTo>
                  <a:lnTo>
                    <a:pt x="2616" y="3506"/>
                  </a:lnTo>
                  <a:lnTo>
                    <a:pt x="2373" y="3533"/>
                  </a:lnTo>
                  <a:lnTo>
                    <a:pt x="2130" y="3560"/>
                  </a:lnTo>
                  <a:lnTo>
                    <a:pt x="1915" y="3533"/>
                  </a:lnTo>
                  <a:lnTo>
                    <a:pt x="1726" y="3506"/>
                  </a:lnTo>
                  <a:lnTo>
                    <a:pt x="1591" y="3453"/>
                  </a:lnTo>
                  <a:lnTo>
                    <a:pt x="1861" y="3453"/>
                  </a:lnTo>
                  <a:lnTo>
                    <a:pt x="2077" y="3399"/>
                  </a:lnTo>
                  <a:lnTo>
                    <a:pt x="2238" y="3372"/>
                  </a:lnTo>
                  <a:lnTo>
                    <a:pt x="2346" y="3318"/>
                  </a:lnTo>
                  <a:lnTo>
                    <a:pt x="2427" y="3291"/>
                  </a:lnTo>
                  <a:lnTo>
                    <a:pt x="2481" y="3264"/>
                  </a:lnTo>
                  <a:lnTo>
                    <a:pt x="2643" y="3291"/>
                  </a:lnTo>
                  <a:lnTo>
                    <a:pt x="2670" y="3318"/>
                  </a:lnTo>
                  <a:lnTo>
                    <a:pt x="2751" y="3264"/>
                  </a:lnTo>
                  <a:lnTo>
                    <a:pt x="2859" y="3210"/>
                  </a:lnTo>
                  <a:lnTo>
                    <a:pt x="2966" y="3183"/>
                  </a:lnTo>
                  <a:close/>
                  <a:moveTo>
                    <a:pt x="2778" y="3695"/>
                  </a:moveTo>
                  <a:lnTo>
                    <a:pt x="2832" y="3722"/>
                  </a:lnTo>
                  <a:lnTo>
                    <a:pt x="2912" y="3749"/>
                  </a:lnTo>
                  <a:lnTo>
                    <a:pt x="2778" y="3776"/>
                  </a:lnTo>
                  <a:lnTo>
                    <a:pt x="2670" y="3803"/>
                  </a:lnTo>
                  <a:lnTo>
                    <a:pt x="2454" y="3803"/>
                  </a:lnTo>
                  <a:lnTo>
                    <a:pt x="2481" y="3749"/>
                  </a:lnTo>
                  <a:lnTo>
                    <a:pt x="2535" y="3722"/>
                  </a:lnTo>
                  <a:lnTo>
                    <a:pt x="2670" y="3695"/>
                  </a:lnTo>
                  <a:close/>
                  <a:moveTo>
                    <a:pt x="1295" y="1"/>
                  </a:moveTo>
                  <a:lnTo>
                    <a:pt x="1133" y="28"/>
                  </a:lnTo>
                  <a:lnTo>
                    <a:pt x="971" y="82"/>
                  </a:lnTo>
                  <a:lnTo>
                    <a:pt x="836" y="163"/>
                  </a:lnTo>
                  <a:lnTo>
                    <a:pt x="701" y="271"/>
                  </a:lnTo>
                  <a:lnTo>
                    <a:pt x="620" y="378"/>
                  </a:lnTo>
                  <a:lnTo>
                    <a:pt x="540" y="486"/>
                  </a:lnTo>
                  <a:lnTo>
                    <a:pt x="459" y="621"/>
                  </a:lnTo>
                  <a:lnTo>
                    <a:pt x="405" y="783"/>
                  </a:lnTo>
                  <a:lnTo>
                    <a:pt x="351" y="1080"/>
                  </a:lnTo>
                  <a:lnTo>
                    <a:pt x="324" y="1403"/>
                  </a:lnTo>
                  <a:lnTo>
                    <a:pt x="324" y="1700"/>
                  </a:lnTo>
                  <a:lnTo>
                    <a:pt x="351" y="2023"/>
                  </a:lnTo>
                  <a:lnTo>
                    <a:pt x="270" y="2104"/>
                  </a:lnTo>
                  <a:lnTo>
                    <a:pt x="189" y="2212"/>
                  </a:lnTo>
                  <a:lnTo>
                    <a:pt x="135" y="2347"/>
                  </a:lnTo>
                  <a:lnTo>
                    <a:pt x="81" y="2509"/>
                  </a:lnTo>
                  <a:lnTo>
                    <a:pt x="27" y="2724"/>
                  </a:lnTo>
                  <a:lnTo>
                    <a:pt x="0" y="3048"/>
                  </a:lnTo>
                  <a:lnTo>
                    <a:pt x="27" y="3453"/>
                  </a:lnTo>
                  <a:lnTo>
                    <a:pt x="81" y="3668"/>
                  </a:lnTo>
                  <a:lnTo>
                    <a:pt x="135" y="3884"/>
                  </a:lnTo>
                  <a:lnTo>
                    <a:pt x="189" y="4046"/>
                  </a:lnTo>
                  <a:lnTo>
                    <a:pt x="270" y="4208"/>
                  </a:lnTo>
                  <a:lnTo>
                    <a:pt x="351" y="4369"/>
                  </a:lnTo>
                  <a:lnTo>
                    <a:pt x="459" y="4477"/>
                  </a:lnTo>
                  <a:lnTo>
                    <a:pt x="566" y="4585"/>
                  </a:lnTo>
                  <a:lnTo>
                    <a:pt x="701" y="4693"/>
                  </a:lnTo>
                  <a:lnTo>
                    <a:pt x="836" y="4774"/>
                  </a:lnTo>
                  <a:lnTo>
                    <a:pt x="971" y="4828"/>
                  </a:lnTo>
                  <a:lnTo>
                    <a:pt x="1268" y="4936"/>
                  </a:lnTo>
                  <a:lnTo>
                    <a:pt x="1564" y="4963"/>
                  </a:lnTo>
                  <a:lnTo>
                    <a:pt x="1969" y="4963"/>
                  </a:lnTo>
                  <a:lnTo>
                    <a:pt x="2104" y="5043"/>
                  </a:lnTo>
                  <a:lnTo>
                    <a:pt x="2292" y="5097"/>
                  </a:lnTo>
                  <a:lnTo>
                    <a:pt x="2508" y="5124"/>
                  </a:lnTo>
                  <a:lnTo>
                    <a:pt x="2643" y="5124"/>
                  </a:lnTo>
                  <a:lnTo>
                    <a:pt x="2778" y="5070"/>
                  </a:lnTo>
                  <a:lnTo>
                    <a:pt x="2832" y="5070"/>
                  </a:lnTo>
                  <a:lnTo>
                    <a:pt x="2993" y="5016"/>
                  </a:lnTo>
                  <a:lnTo>
                    <a:pt x="3128" y="4963"/>
                  </a:lnTo>
                  <a:lnTo>
                    <a:pt x="3317" y="4828"/>
                  </a:lnTo>
                  <a:lnTo>
                    <a:pt x="3425" y="4693"/>
                  </a:lnTo>
                  <a:lnTo>
                    <a:pt x="3479" y="4558"/>
                  </a:lnTo>
                  <a:lnTo>
                    <a:pt x="3721" y="4423"/>
                  </a:lnTo>
                  <a:lnTo>
                    <a:pt x="3829" y="4342"/>
                  </a:lnTo>
                  <a:lnTo>
                    <a:pt x="3937" y="4234"/>
                  </a:lnTo>
                  <a:lnTo>
                    <a:pt x="4018" y="4127"/>
                  </a:lnTo>
                  <a:lnTo>
                    <a:pt x="4099" y="3992"/>
                  </a:lnTo>
                  <a:lnTo>
                    <a:pt x="4153" y="3830"/>
                  </a:lnTo>
                  <a:lnTo>
                    <a:pt x="4180" y="3668"/>
                  </a:lnTo>
                  <a:lnTo>
                    <a:pt x="4234" y="3237"/>
                  </a:lnTo>
                  <a:lnTo>
                    <a:pt x="4207" y="2886"/>
                  </a:lnTo>
                  <a:lnTo>
                    <a:pt x="4153" y="2617"/>
                  </a:lnTo>
                  <a:lnTo>
                    <a:pt x="4045" y="2374"/>
                  </a:lnTo>
                  <a:lnTo>
                    <a:pt x="3937" y="2212"/>
                  </a:lnTo>
                  <a:lnTo>
                    <a:pt x="3829" y="2077"/>
                  </a:lnTo>
                  <a:lnTo>
                    <a:pt x="3721" y="1996"/>
                  </a:lnTo>
                  <a:lnTo>
                    <a:pt x="3641" y="1942"/>
                  </a:lnTo>
                  <a:lnTo>
                    <a:pt x="3506" y="1080"/>
                  </a:lnTo>
                  <a:lnTo>
                    <a:pt x="3452" y="1053"/>
                  </a:lnTo>
                  <a:lnTo>
                    <a:pt x="3236" y="972"/>
                  </a:lnTo>
                  <a:lnTo>
                    <a:pt x="3020" y="945"/>
                  </a:lnTo>
                  <a:lnTo>
                    <a:pt x="2751" y="999"/>
                  </a:lnTo>
                  <a:lnTo>
                    <a:pt x="2805" y="918"/>
                  </a:lnTo>
                  <a:lnTo>
                    <a:pt x="2832" y="864"/>
                  </a:lnTo>
                  <a:lnTo>
                    <a:pt x="2966" y="783"/>
                  </a:lnTo>
                  <a:lnTo>
                    <a:pt x="3128" y="756"/>
                  </a:lnTo>
                  <a:lnTo>
                    <a:pt x="3290" y="783"/>
                  </a:lnTo>
                  <a:lnTo>
                    <a:pt x="3452" y="837"/>
                  </a:lnTo>
                  <a:lnTo>
                    <a:pt x="3452" y="837"/>
                  </a:lnTo>
                  <a:lnTo>
                    <a:pt x="3344" y="459"/>
                  </a:lnTo>
                  <a:lnTo>
                    <a:pt x="3263" y="190"/>
                  </a:lnTo>
                  <a:lnTo>
                    <a:pt x="3182" y="28"/>
                  </a:lnTo>
                  <a:lnTo>
                    <a:pt x="3074" y="109"/>
                  </a:lnTo>
                  <a:lnTo>
                    <a:pt x="2993" y="217"/>
                  </a:lnTo>
                  <a:lnTo>
                    <a:pt x="2912" y="298"/>
                  </a:lnTo>
                  <a:lnTo>
                    <a:pt x="2805" y="352"/>
                  </a:lnTo>
                  <a:lnTo>
                    <a:pt x="2697" y="405"/>
                  </a:lnTo>
                  <a:lnTo>
                    <a:pt x="2454" y="459"/>
                  </a:lnTo>
                  <a:lnTo>
                    <a:pt x="2184" y="486"/>
                  </a:lnTo>
                  <a:lnTo>
                    <a:pt x="1915" y="432"/>
                  </a:lnTo>
                  <a:lnTo>
                    <a:pt x="1672" y="325"/>
                  </a:lnTo>
                  <a:lnTo>
                    <a:pt x="1564" y="271"/>
                  </a:lnTo>
                  <a:lnTo>
                    <a:pt x="1456" y="190"/>
                  </a:lnTo>
                  <a:lnTo>
                    <a:pt x="1375" y="82"/>
                  </a:lnTo>
                  <a:lnTo>
                    <a:pt x="1295" y="1"/>
                  </a:lnTo>
                  <a:close/>
                  <a:moveTo>
                    <a:pt x="2832" y="5070"/>
                  </a:moveTo>
                  <a:lnTo>
                    <a:pt x="2859" y="5205"/>
                  </a:lnTo>
                  <a:lnTo>
                    <a:pt x="2912" y="5340"/>
                  </a:lnTo>
                  <a:lnTo>
                    <a:pt x="2912" y="5313"/>
                  </a:lnTo>
                  <a:lnTo>
                    <a:pt x="2832" y="5070"/>
                  </a:lnTo>
                  <a:close/>
                </a:path>
              </a:pathLst>
            </a:custGeom>
            <a:solidFill>
              <a:srgbClr val="FFD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41"/>
            <p:cNvSpPr/>
            <p:nvPr/>
          </p:nvSpPr>
          <p:spPr>
            <a:xfrm>
              <a:off x="1672181" y="1989716"/>
              <a:ext cx="180606" cy="130794"/>
            </a:xfrm>
            <a:custGeom>
              <a:avLst/>
              <a:gdLst/>
              <a:ahLst/>
              <a:cxnLst/>
              <a:rect l="l" t="t" r="r" b="b"/>
              <a:pathLst>
                <a:path w="3129" h="2266" extrusionOk="0">
                  <a:moveTo>
                    <a:pt x="1456" y="0"/>
                  </a:moveTo>
                  <a:lnTo>
                    <a:pt x="1133" y="27"/>
                  </a:lnTo>
                  <a:lnTo>
                    <a:pt x="863" y="81"/>
                  </a:lnTo>
                  <a:lnTo>
                    <a:pt x="594" y="162"/>
                  </a:lnTo>
                  <a:lnTo>
                    <a:pt x="405" y="216"/>
                  </a:lnTo>
                  <a:lnTo>
                    <a:pt x="297" y="297"/>
                  </a:lnTo>
                  <a:lnTo>
                    <a:pt x="216" y="378"/>
                  </a:lnTo>
                  <a:lnTo>
                    <a:pt x="135" y="459"/>
                  </a:lnTo>
                  <a:lnTo>
                    <a:pt x="81" y="566"/>
                  </a:lnTo>
                  <a:lnTo>
                    <a:pt x="54" y="674"/>
                  </a:lnTo>
                  <a:lnTo>
                    <a:pt x="27" y="809"/>
                  </a:lnTo>
                  <a:lnTo>
                    <a:pt x="0" y="1052"/>
                  </a:lnTo>
                  <a:lnTo>
                    <a:pt x="54" y="1348"/>
                  </a:lnTo>
                  <a:lnTo>
                    <a:pt x="135" y="1672"/>
                  </a:lnTo>
                  <a:lnTo>
                    <a:pt x="324" y="2265"/>
                  </a:lnTo>
                  <a:lnTo>
                    <a:pt x="405" y="2184"/>
                  </a:lnTo>
                  <a:lnTo>
                    <a:pt x="378" y="1861"/>
                  </a:lnTo>
                  <a:lnTo>
                    <a:pt x="378" y="1564"/>
                  </a:lnTo>
                  <a:lnTo>
                    <a:pt x="405" y="1241"/>
                  </a:lnTo>
                  <a:lnTo>
                    <a:pt x="459" y="944"/>
                  </a:lnTo>
                  <a:lnTo>
                    <a:pt x="513" y="782"/>
                  </a:lnTo>
                  <a:lnTo>
                    <a:pt x="594" y="647"/>
                  </a:lnTo>
                  <a:lnTo>
                    <a:pt x="674" y="539"/>
                  </a:lnTo>
                  <a:lnTo>
                    <a:pt x="755" y="432"/>
                  </a:lnTo>
                  <a:lnTo>
                    <a:pt x="890" y="324"/>
                  </a:lnTo>
                  <a:lnTo>
                    <a:pt x="1025" y="243"/>
                  </a:lnTo>
                  <a:lnTo>
                    <a:pt x="1187" y="189"/>
                  </a:lnTo>
                  <a:lnTo>
                    <a:pt x="1349" y="162"/>
                  </a:lnTo>
                  <a:lnTo>
                    <a:pt x="1429" y="243"/>
                  </a:lnTo>
                  <a:lnTo>
                    <a:pt x="1510" y="351"/>
                  </a:lnTo>
                  <a:lnTo>
                    <a:pt x="1618" y="432"/>
                  </a:lnTo>
                  <a:lnTo>
                    <a:pt x="1726" y="486"/>
                  </a:lnTo>
                  <a:lnTo>
                    <a:pt x="1969" y="593"/>
                  </a:lnTo>
                  <a:lnTo>
                    <a:pt x="2238" y="647"/>
                  </a:lnTo>
                  <a:lnTo>
                    <a:pt x="2508" y="620"/>
                  </a:lnTo>
                  <a:lnTo>
                    <a:pt x="2751" y="566"/>
                  </a:lnTo>
                  <a:lnTo>
                    <a:pt x="2859" y="513"/>
                  </a:lnTo>
                  <a:lnTo>
                    <a:pt x="2966" y="459"/>
                  </a:lnTo>
                  <a:lnTo>
                    <a:pt x="3047" y="378"/>
                  </a:lnTo>
                  <a:lnTo>
                    <a:pt x="3128" y="270"/>
                  </a:lnTo>
                  <a:lnTo>
                    <a:pt x="2886" y="405"/>
                  </a:lnTo>
                  <a:lnTo>
                    <a:pt x="2751" y="459"/>
                  </a:lnTo>
                  <a:lnTo>
                    <a:pt x="2616" y="486"/>
                  </a:lnTo>
                  <a:lnTo>
                    <a:pt x="2454" y="513"/>
                  </a:lnTo>
                  <a:lnTo>
                    <a:pt x="2292" y="486"/>
                  </a:lnTo>
                  <a:lnTo>
                    <a:pt x="2131" y="459"/>
                  </a:lnTo>
                  <a:lnTo>
                    <a:pt x="1969" y="405"/>
                  </a:lnTo>
                  <a:lnTo>
                    <a:pt x="1807" y="324"/>
                  </a:lnTo>
                  <a:lnTo>
                    <a:pt x="1699" y="243"/>
                  </a:lnTo>
                  <a:lnTo>
                    <a:pt x="1564" y="135"/>
                  </a:lnTo>
                  <a:lnTo>
                    <a:pt x="1456" y="0"/>
                  </a:lnTo>
                  <a:close/>
                </a:path>
              </a:pathLst>
            </a:custGeom>
            <a:solidFill>
              <a:srgbClr val="F1BB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41"/>
            <p:cNvSpPr/>
            <p:nvPr/>
          </p:nvSpPr>
          <p:spPr>
            <a:xfrm>
              <a:off x="1563206" y="1883861"/>
              <a:ext cx="316017" cy="272438"/>
            </a:xfrm>
            <a:custGeom>
              <a:avLst/>
              <a:gdLst/>
              <a:ahLst/>
              <a:cxnLst/>
              <a:rect l="l" t="t" r="r" b="b"/>
              <a:pathLst>
                <a:path w="5475" h="4720" extrusionOk="0">
                  <a:moveTo>
                    <a:pt x="4369" y="1"/>
                  </a:moveTo>
                  <a:lnTo>
                    <a:pt x="4126" y="28"/>
                  </a:lnTo>
                  <a:lnTo>
                    <a:pt x="3911" y="81"/>
                  </a:lnTo>
                  <a:lnTo>
                    <a:pt x="3722" y="162"/>
                  </a:lnTo>
                  <a:lnTo>
                    <a:pt x="3533" y="297"/>
                  </a:lnTo>
                  <a:lnTo>
                    <a:pt x="3398" y="459"/>
                  </a:lnTo>
                  <a:lnTo>
                    <a:pt x="2886" y="540"/>
                  </a:lnTo>
                  <a:lnTo>
                    <a:pt x="2508" y="621"/>
                  </a:lnTo>
                  <a:lnTo>
                    <a:pt x="2104" y="756"/>
                  </a:lnTo>
                  <a:lnTo>
                    <a:pt x="1673" y="917"/>
                  </a:lnTo>
                  <a:lnTo>
                    <a:pt x="1484" y="1025"/>
                  </a:lnTo>
                  <a:lnTo>
                    <a:pt x="1295" y="1133"/>
                  </a:lnTo>
                  <a:lnTo>
                    <a:pt x="1106" y="1268"/>
                  </a:lnTo>
                  <a:lnTo>
                    <a:pt x="945" y="1430"/>
                  </a:lnTo>
                  <a:lnTo>
                    <a:pt x="810" y="1591"/>
                  </a:lnTo>
                  <a:lnTo>
                    <a:pt x="702" y="1780"/>
                  </a:lnTo>
                  <a:lnTo>
                    <a:pt x="513" y="2239"/>
                  </a:lnTo>
                  <a:lnTo>
                    <a:pt x="432" y="2562"/>
                  </a:lnTo>
                  <a:lnTo>
                    <a:pt x="270" y="2724"/>
                  </a:lnTo>
                  <a:lnTo>
                    <a:pt x="136" y="2913"/>
                  </a:lnTo>
                  <a:lnTo>
                    <a:pt x="55" y="3102"/>
                  </a:lnTo>
                  <a:lnTo>
                    <a:pt x="1" y="3344"/>
                  </a:lnTo>
                  <a:lnTo>
                    <a:pt x="1" y="3452"/>
                  </a:lnTo>
                  <a:lnTo>
                    <a:pt x="1" y="3560"/>
                  </a:lnTo>
                  <a:lnTo>
                    <a:pt x="55" y="3695"/>
                  </a:lnTo>
                  <a:lnTo>
                    <a:pt x="109" y="3830"/>
                  </a:lnTo>
                  <a:lnTo>
                    <a:pt x="163" y="3964"/>
                  </a:lnTo>
                  <a:lnTo>
                    <a:pt x="270" y="4099"/>
                  </a:lnTo>
                  <a:lnTo>
                    <a:pt x="405" y="4234"/>
                  </a:lnTo>
                  <a:lnTo>
                    <a:pt x="540" y="4369"/>
                  </a:lnTo>
                  <a:lnTo>
                    <a:pt x="621" y="4342"/>
                  </a:lnTo>
                  <a:lnTo>
                    <a:pt x="702" y="4315"/>
                  </a:lnTo>
                  <a:lnTo>
                    <a:pt x="918" y="4315"/>
                  </a:lnTo>
                  <a:lnTo>
                    <a:pt x="1133" y="4342"/>
                  </a:lnTo>
                  <a:lnTo>
                    <a:pt x="1349" y="4423"/>
                  </a:lnTo>
                  <a:lnTo>
                    <a:pt x="1727" y="4585"/>
                  </a:lnTo>
                  <a:lnTo>
                    <a:pt x="1969" y="4719"/>
                  </a:lnTo>
                  <a:lnTo>
                    <a:pt x="2023" y="4504"/>
                  </a:lnTo>
                  <a:lnTo>
                    <a:pt x="2077" y="4342"/>
                  </a:lnTo>
                  <a:lnTo>
                    <a:pt x="2131" y="4207"/>
                  </a:lnTo>
                  <a:lnTo>
                    <a:pt x="2212" y="4099"/>
                  </a:lnTo>
                  <a:lnTo>
                    <a:pt x="2023" y="3506"/>
                  </a:lnTo>
                  <a:lnTo>
                    <a:pt x="1942" y="3182"/>
                  </a:lnTo>
                  <a:lnTo>
                    <a:pt x="1888" y="2886"/>
                  </a:lnTo>
                  <a:lnTo>
                    <a:pt x="1915" y="2643"/>
                  </a:lnTo>
                  <a:lnTo>
                    <a:pt x="1942" y="2508"/>
                  </a:lnTo>
                  <a:lnTo>
                    <a:pt x="1969" y="2400"/>
                  </a:lnTo>
                  <a:lnTo>
                    <a:pt x="2023" y="2293"/>
                  </a:lnTo>
                  <a:lnTo>
                    <a:pt x="2104" y="2212"/>
                  </a:lnTo>
                  <a:lnTo>
                    <a:pt x="2185" y="2131"/>
                  </a:lnTo>
                  <a:lnTo>
                    <a:pt x="2293" y="2050"/>
                  </a:lnTo>
                  <a:lnTo>
                    <a:pt x="2482" y="1996"/>
                  </a:lnTo>
                  <a:lnTo>
                    <a:pt x="2751" y="1915"/>
                  </a:lnTo>
                  <a:lnTo>
                    <a:pt x="3021" y="1861"/>
                  </a:lnTo>
                  <a:lnTo>
                    <a:pt x="3344" y="1834"/>
                  </a:lnTo>
                  <a:lnTo>
                    <a:pt x="3452" y="1969"/>
                  </a:lnTo>
                  <a:lnTo>
                    <a:pt x="3587" y="2077"/>
                  </a:lnTo>
                  <a:lnTo>
                    <a:pt x="3695" y="2158"/>
                  </a:lnTo>
                  <a:lnTo>
                    <a:pt x="3857" y="2239"/>
                  </a:lnTo>
                  <a:lnTo>
                    <a:pt x="4019" y="2293"/>
                  </a:lnTo>
                  <a:lnTo>
                    <a:pt x="4180" y="2320"/>
                  </a:lnTo>
                  <a:lnTo>
                    <a:pt x="4342" y="2347"/>
                  </a:lnTo>
                  <a:lnTo>
                    <a:pt x="4504" y="2320"/>
                  </a:lnTo>
                  <a:lnTo>
                    <a:pt x="4639" y="2293"/>
                  </a:lnTo>
                  <a:lnTo>
                    <a:pt x="4774" y="2239"/>
                  </a:lnTo>
                  <a:lnTo>
                    <a:pt x="5016" y="2104"/>
                  </a:lnTo>
                  <a:lnTo>
                    <a:pt x="5124" y="2023"/>
                  </a:lnTo>
                  <a:lnTo>
                    <a:pt x="5205" y="1915"/>
                  </a:lnTo>
                  <a:lnTo>
                    <a:pt x="5286" y="1807"/>
                  </a:lnTo>
                  <a:lnTo>
                    <a:pt x="5367" y="1672"/>
                  </a:lnTo>
                  <a:lnTo>
                    <a:pt x="5421" y="1538"/>
                  </a:lnTo>
                  <a:lnTo>
                    <a:pt x="5448" y="1403"/>
                  </a:lnTo>
                  <a:lnTo>
                    <a:pt x="5475" y="1268"/>
                  </a:lnTo>
                  <a:lnTo>
                    <a:pt x="5475" y="1133"/>
                  </a:lnTo>
                  <a:lnTo>
                    <a:pt x="5475" y="971"/>
                  </a:lnTo>
                  <a:lnTo>
                    <a:pt x="5394" y="756"/>
                  </a:lnTo>
                  <a:lnTo>
                    <a:pt x="5313" y="540"/>
                  </a:lnTo>
                  <a:lnTo>
                    <a:pt x="5151" y="378"/>
                  </a:lnTo>
                  <a:lnTo>
                    <a:pt x="4989" y="216"/>
                  </a:lnTo>
                  <a:lnTo>
                    <a:pt x="4801" y="108"/>
                  </a:lnTo>
                  <a:lnTo>
                    <a:pt x="4585" y="28"/>
                  </a:lnTo>
                  <a:lnTo>
                    <a:pt x="4369" y="1"/>
                  </a:lnTo>
                  <a:close/>
                </a:path>
              </a:pathLst>
            </a:custGeom>
            <a:solidFill>
              <a:srgbClr val="4F3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41"/>
            <p:cNvSpPr/>
            <p:nvPr/>
          </p:nvSpPr>
          <p:spPr>
            <a:xfrm>
              <a:off x="1834026" y="2042586"/>
              <a:ext cx="52987" cy="26551"/>
            </a:xfrm>
            <a:custGeom>
              <a:avLst/>
              <a:gdLst/>
              <a:ahLst/>
              <a:cxnLst/>
              <a:rect l="l" t="t" r="r" b="b"/>
              <a:pathLst>
                <a:path w="918" h="460" extrusionOk="0">
                  <a:moveTo>
                    <a:pt x="378" y="1"/>
                  </a:moveTo>
                  <a:lnTo>
                    <a:pt x="216" y="28"/>
                  </a:lnTo>
                  <a:lnTo>
                    <a:pt x="82" y="109"/>
                  </a:lnTo>
                  <a:lnTo>
                    <a:pt x="55" y="163"/>
                  </a:lnTo>
                  <a:lnTo>
                    <a:pt x="1" y="244"/>
                  </a:lnTo>
                  <a:lnTo>
                    <a:pt x="270" y="190"/>
                  </a:lnTo>
                  <a:lnTo>
                    <a:pt x="486" y="217"/>
                  </a:lnTo>
                  <a:lnTo>
                    <a:pt x="702" y="298"/>
                  </a:lnTo>
                  <a:lnTo>
                    <a:pt x="756" y="325"/>
                  </a:lnTo>
                  <a:lnTo>
                    <a:pt x="917" y="459"/>
                  </a:lnTo>
                  <a:lnTo>
                    <a:pt x="917" y="378"/>
                  </a:lnTo>
                  <a:lnTo>
                    <a:pt x="891" y="325"/>
                  </a:lnTo>
                  <a:lnTo>
                    <a:pt x="810" y="190"/>
                  </a:lnTo>
                  <a:lnTo>
                    <a:pt x="702" y="82"/>
                  </a:lnTo>
                  <a:lnTo>
                    <a:pt x="540" y="28"/>
                  </a:lnTo>
                  <a:lnTo>
                    <a:pt x="378" y="1"/>
                  </a:lnTo>
                  <a:close/>
                </a:path>
              </a:pathLst>
            </a:custGeom>
            <a:solidFill>
              <a:srgbClr val="4F3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41"/>
            <p:cNvSpPr/>
            <p:nvPr/>
          </p:nvSpPr>
          <p:spPr>
            <a:xfrm>
              <a:off x="1712642" y="2064404"/>
              <a:ext cx="62280" cy="51429"/>
            </a:xfrm>
            <a:custGeom>
              <a:avLst/>
              <a:gdLst/>
              <a:ahLst/>
              <a:cxnLst/>
              <a:rect l="l" t="t" r="r" b="b"/>
              <a:pathLst>
                <a:path w="1079" h="891" extrusionOk="0">
                  <a:moveTo>
                    <a:pt x="675" y="0"/>
                  </a:moveTo>
                  <a:lnTo>
                    <a:pt x="486" y="54"/>
                  </a:lnTo>
                  <a:lnTo>
                    <a:pt x="297" y="135"/>
                  </a:lnTo>
                  <a:lnTo>
                    <a:pt x="216" y="216"/>
                  </a:lnTo>
                  <a:lnTo>
                    <a:pt x="135" y="297"/>
                  </a:lnTo>
                  <a:lnTo>
                    <a:pt x="81" y="378"/>
                  </a:lnTo>
                  <a:lnTo>
                    <a:pt x="54" y="486"/>
                  </a:lnTo>
                  <a:lnTo>
                    <a:pt x="27" y="594"/>
                  </a:lnTo>
                  <a:lnTo>
                    <a:pt x="0" y="675"/>
                  </a:lnTo>
                  <a:lnTo>
                    <a:pt x="27" y="782"/>
                  </a:lnTo>
                  <a:lnTo>
                    <a:pt x="81" y="890"/>
                  </a:lnTo>
                  <a:lnTo>
                    <a:pt x="108" y="702"/>
                  </a:lnTo>
                  <a:lnTo>
                    <a:pt x="189" y="540"/>
                  </a:lnTo>
                  <a:lnTo>
                    <a:pt x="297" y="432"/>
                  </a:lnTo>
                  <a:lnTo>
                    <a:pt x="405" y="324"/>
                  </a:lnTo>
                  <a:lnTo>
                    <a:pt x="567" y="243"/>
                  </a:lnTo>
                  <a:lnTo>
                    <a:pt x="728" y="162"/>
                  </a:lnTo>
                  <a:lnTo>
                    <a:pt x="890" y="108"/>
                  </a:lnTo>
                  <a:lnTo>
                    <a:pt x="1079" y="54"/>
                  </a:lnTo>
                  <a:lnTo>
                    <a:pt x="971" y="27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4F3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41"/>
            <p:cNvSpPr/>
            <p:nvPr/>
          </p:nvSpPr>
          <p:spPr>
            <a:xfrm>
              <a:off x="1746870" y="2104864"/>
              <a:ext cx="35844" cy="24993"/>
            </a:xfrm>
            <a:custGeom>
              <a:avLst/>
              <a:gdLst/>
              <a:ahLst/>
              <a:cxnLst/>
              <a:rect l="l" t="t" r="r" b="b"/>
              <a:pathLst>
                <a:path w="621" h="433" extrusionOk="0">
                  <a:moveTo>
                    <a:pt x="351" y="1"/>
                  </a:moveTo>
                  <a:lnTo>
                    <a:pt x="243" y="28"/>
                  </a:lnTo>
                  <a:lnTo>
                    <a:pt x="135" y="55"/>
                  </a:lnTo>
                  <a:lnTo>
                    <a:pt x="82" y="135"/>
                  </a:lnTo>
                  <a:lnTo>
                    <a:pt x="28" y="243"/>
                  </a:lnTo>
                  <a:lnTo>
                    <a:pt x="1" y="324"/>
                  </a:lnTo>
                  <a:lnTo>
                    <a:pt x="1" y="405"/>
                  </a:lnTo>
                  <a:lnTo>
                    <a:pt x="55" y="324"/>
                  </a:lnTo>
                  <a:lnTo>
                    <a:pt x="162" y="216"/>
                  </a:lnTo>
                  <a:lnTo>
                    <a:pt x="351" y="108"/>
                  </a:lnTo>
                  <a:lnTo>
                    <a:pt x="351" y="216"/>
                  </a:lnTo>
                  <a:lnTo>
                    <a:pt x="405" y="351"/>
                  </a:lnTo>
                  <a:lnTo>
                    <a:pt x="432" y="405"/>
                  </a:lnTo>
                  <a:lnTo>
                    <a:pt x="486" y="432"/>
                  </a:lnTo>
                  <a:lnTo>
                    <a:pt x="540" y="432"/>
                  </a:lnTo>
                  <a:lnTo>
                    <a:pt x="594" y="378"/>
                  </a:lnTo>
                  <a:lnTo>
                    <a:pt x="621" y="324"/>
                  </a:lnTo>
                  <a:lnTo>
                    <a:pt x="621" y="243"/>
                  </a:lnTo>
                  <a:lnTo>
                    <a:pt x="621" y="162"/>
                  </a:lnTo>
                  <a:lnTo>
                    <a:pt x="594" y="81"/>
                  </a:lnTo>
                  <a:lnTo>
                    <a:pt x="567" y="55"/>
                  </a:lnTo>
                  <a:lnTo>
                    <a:pt x="621" y="28"/>
                  </a:lnTo>
                  <a:lnTo>
                    <a:pt x="486" y="1"/>
                  </a:lnTo>
                  <a:close/>
                </a:path>
              </a:pathLst>
            </a:custGeom>
            <a:solidFill>
              <a:srgbClr val="4F3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41"/>
            <p:cNvSpPr/>
            <p:nvPr/>
          </p:nvSpPr>
          <p:spPr>
            <a:xfrm>
              <a:off x="1834026" y="2083104"/>
              <a:ext cx="37403" cy="26493"/>
            </a:xfrm>
            <a:custGeom>
              <a:avLst/>
              <a:gdLst/>
              <a:ahLst/>
              <a:cxnLst/>
              <a:rect l="l" t="t" r="r" b="b"/>
              <a:pathLst>
                <a:path w="648" h="459" extrusionOk="0">
                  <a:moveTo>
                    <a:pt x="351" y="0"/>
                  </a:moveTo>
                  <a:lnTo>
                    <a:pt x="243" y="27"/>
                  </a:lnTo>
                  <a:lnTo>
                    <a:pt x="162" y="81"/>
                  </a:lnTo>
                  <a:lnTo>
                    <a:pt x="82" y="162"/>
                  </a:lnTo>
                  <a:lnTo>
                    <a:pt x="28" y="243"/>
                  </a:lnTo>
                  <a:lnTo>
                    <a:pt x="1" y="351"/>
                  </a:lnTo>
                  <a:lnTo>
                    <a:pt x="1" y="458"/>
                  </a:lnTo>
                  <a:lnTo>
                    <a:pt x="28" y="432"/>
                  </a:lnTo>
                  <a:lnTo>
                    <a:pt x="82" y="324"/>
                  </a:lnTo>
                  <a:lnTo>
                    <a:pt x="189" y="216"/>
                  </a:lnTo>
                  <a:lnTo>
                    <a:pt x="378" y="108"/>
                  </a:lnTo>
                  <a:lnTo>
                    <a:pt x="378" y="243"/>
                  </a:lnTo>
                  <a:lnTo>
                    <a:pt x="405" y="351"/>
                  </a:lnTo>
                  <a:lnTo>
                    <a:pt x="459" y="405"/>
                  </a:lnTo>
                  <a:lnTo>
                    <a:pt x="513" y="432"/>
                  </a:lnTo>
                  <a:lnTo>
                    <a:pt x="567" y="432"/>
                  </a:lnTo>
                  <a:lnTo>
                    <a:pt x="621" y="378"/>
                  </a:lnTo>
                  <a:lnTo>
                    <a:pt x="648" y="324"/>
                  </a:lnTo>
                  <a:lnTo>
                    <a:pt x="648" y="243"/>
                  </a:lnTo>
                  <a:lnTo>
                    <a:pt x="648" y="162"/>
                  </a:lnTo>
                  <a:lnTo>
                    <a:pt x="594" y="81"/>
                  </a:lnTo>
                  <a:lnTo>
                    <a:pt x="567" y="54"/>
                  </a:lnTo>
                  <a:lnTo>
                    <a:pt x="621" y="54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rgbClr val="4F3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41"/>
            <p:cNvSpPr/>
            <p:nvPr/>
          </p:nvSpPr>
          <p:spPr>
            <a:xfrm>
              <a:off x="1611460" y="2146883"/>
              <a:ext cx="60779" cy="38961"/>
            </a:xfrm>
            <a:custGeom>
              <a:avLst/>
              <a:gdLst/>
              <a:ahLst/>
              <a:cxnLst/>
              <a:rect l="l" t="t" r="r" b="b"/>
              <a:pathLst>
                <a:path w="1053" h="675" extrusionOk="0">
                  <a:moveTo>
                    <a:pt x="82" y="1"/>
                  </a:moveTo>
                  <a:lnTo>
                    <a:pt x="1" y="55"/>
                  </a:lnTo>
                  <a:lnTo>
                    <a:pt x="82" y="55"/>
                  </a:lnTo>
                  <a:lnTo>
                    <a:pt x="135" y="82"/>
                  </a:lnTo>
                  <a:lnTo>
                    <a:pt x="297" y="135"/>
                  </a:lnTo>
                  <a:lnTo>
                    <a:pt x="567" y="297"/>
                  </a:lnTo>
                  <a:lnTo>
                    <a:pt x="702" y="378"/>
                  </a:lnTo>
                  <a:lnTo>
                    <a:pt x="675" y="405"/>
                  </a:lnTo>
                  <a:lnTo>
                    <a:pt x="594" y="432"/>
                  </a:lnTo>
                  <a:lnTo>
                    <a:pt x="567" y="459"/>
                  </a:lnTo>
                  <a:lnTo>
                    <a:pt x="540" y="513"/>
                  </a:lnTo>
                  <a:lnTo>
                    <a:pt x="513" y="594"/>
                  </a:lnTo>
                  <a:lnTo>
                    <a:pt x="621" y="594"/>
                  </a:lnTo>
                  <a:lnTo>
                    <a:pt x="702" y="567"/>
                  </a:lnTo>
                  <a:lnTo>
                    <a:pt x="783" y="540"/>
                  </a:lnTo>
                  <a:lnTo>
                    <a:pt x="864" y="486"/>
                  </a:lnTo>
                  <a:lnTo>
                    <a:pt x="1052" y="675"/>
                  </a:lnTo>
                  <a:lnTo>
                    <a:pt x="998" y="513"/>
                  </a:lnTo>
                  <a:lnTo>
                    <a:pt x="917" y="378"/>
                  </a:lnTo>
                  <a:lnTo>
                    <a:pt x="810" y="243"/>
                  </a:lnTo>
                  <a:lnTo>
                    <a:pt x="648" y="135"/>
                  </a:lnTo>
                  <a:lnTo>
                    <a:pt x="513" y="5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BF7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41"/>
            <p:cNvSpPr/>
            <p:nvPr/>
          </p:nvSpPr>
          <p:spPr>
            <a:xfrm>
              <a:off x="1784214" y="3138311"/>
              <a:ext cx="12525" cy="1616"/>
            </a:xfrm>
            <a:custGeom>
              <a:avLst/>
              <a:gdLst/>
              <a:ahLst/>
              <a:cxnLst/>
              <a:rect l="l" t="t" r="r" b="b"/>
              <a:pathLst>
                <a:path w="217" h="28" extrusionOk="0">
                  <a:moveTo>
                    <a:pt x="217" y="0"/>
                  </a:moveTo>
                  <a:lnTo>
                    <a:pt x="217" y="0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217" y="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68B4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41"/>
            <p:cNvSpPr/>
            <p:nvPr/>
          </p:nvSpPr>
          <p:spPr>
            <a:xfrm>
              <a:off x="1809149" y="3133636"/>
              <a:ext cx="12468" cy="1616"/>
            </a:xfrm>
            <a:custGeom>
              <a:avLst/>
              <a:gdLst/>
              <a:ahLst/>
              <a:cxnLst/>
              <a:rect l="l" t="t" r="r" b="b"/>
              <a:pathLst>
                <a:path w="216" h="28" extrusionOk="0">
                  <a:moveTo>
                    <a:pt x="216" y="1"/>
                  </a:moveTo>
                  <a:lnTo>
                    <a:pt x="216" y="1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16" y="1"/>
                  </a:lnTo>
                  <a:lnTo>
                    <a:pt x="216" y="1"/>
                  </a:lnTo>
                  <a:close/>
                </a:path>
              </a:pathLst>
            </a:custGeom>
            <a:solidFill>
              <a:srgbClr val="68B4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41"/>
            <p:cNvSpPr/>
            <p:nvPr/>
          </p:nvSpPr>
          <p:spPr>
            <a:xfrm>
              <a:off x="1834026" y="3128961"/>
              <a:ext cx="12525" cy="1616"/>
            </a:xfrm>
            <a:custGeom>
              <a:avLst/>
              <a:gdLst/>
              <a:ahLst/>
              <a:cxnLst/>
              <a:rect l="l" t="t" r="r" b="b"/>
              <a:pathLst>
                <a:path w="217" h="28" extrusionOk="0">
                  <a:moveTo>
                    <a:pt x="216" y="1"/>
                  </a:moveTo>
                  <a:lnTo>
                    <a:pt x="216" y="1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216" y="1"/>
                  </a:lnTo>
                  <a:lnTo>
                    <a:pt x="216" y="1"/>
                  </a:lnTo>
                  <a:close/>
                </a:path>
              </a:pathLst>
            </a:custGeom>
            <a:solidFill>
              <a:srgbClr val="68B4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41"/>
            <p:cNvSpPr/>
            <p:nvPr/>
          </p:nvSpPr>
          <p:spPr>
            <a:xfrm>
              <a:off x="1759337" y="3141428"/>
              <a:ext cx="12525" cy="1616"/>
            </a:xfrm>
            <a:custGeom>
              <a:avLst/>
              <a:gdLst/>
              <a:ahLst/>
              <a:cxnLst/>
              <a:rect l="l" t="t" r="r" b="b"/>
              <a:pathLst>
                <a:path w="217" h="28" extrusionOk="0">
                  <a:moveTo>
                    <a:pt x="0" y="27"/>
                  </a:moveTo>
                  <a:lnTo>
                    <a:pt x="0" y="27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0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68B4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41"/>
            <p:cNvSpPr/>
            <p:nvPr/>
          </p:nvSpPr>
          <p:spPr>
            <a:xfrm>
              <a:off x="1661272" y="3153895"/>
              <a:ext cx="9408" cy="1616"/>
            </a:xfrm>
            <a:custGeom>
              <a:avLst/>
              <a:gdLst/>
              <a:ahLst/>
              <a:cxnLst/>
              <a:rect l="l" t="t" r="r" b="b"/>
              <a:pathLst>
                <a:path w="163" h="28" extrusionOk="0">
                  <a:moveTo>
                    <a:pt x="1" y="27"/>
                  </a:moveTo>
                  <a:lnTo>
                    <a:pt x="1" y="27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" y="27"/>
                  </a:lnTo>
                  <a:lnTo>
                    <a:pt x="1" y="27"/>
                  </a:lnTo>
                  <a:close/>
                </a:path>
              </a:pathLst>
            </a:custGeom>
            <a:solidFill>
              <a:srgbClr val="68B4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41"/>
            <p:cNvSpPr/>
            <p:nvPr/>
          </p:nvSpPr>
          <p:spPr>
            <a:xfrm>
              <a:off x="1709525" y="3149220"/>
              <a:ext cx="10967" cy="1616"/>
            </a:xfrm>
            <a:custGeom>
              <a:avLst/>
              <a:gdLst/>
              <a:ahLst/>
              <a:cxnLst/>
              <a:rect l="l" t="t" r="r" b="b"/>
              <a:pathLst>
                <a:path w="190" h="28" extrusionOk="0">
                  <a:moveTo>
                    <a:pt x="0" y="27"/>
                  </a:moveTo>
                  <a:lnTo>
                    <a:pt x="0" y="27"/>
                  </a:lnTo>
                  <a:lnTo>
                    <a:pt x="189" y="0"/>
                  </a:lnTo>
                  <a:lnTo>
                    <a:pt x="189" y="0"/>
                  </a:lnTo>
                  <a:lnTo>
                    <a:pt x="0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68B4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41"/>
            <p:cNvSpPr/>
            <p:nvPr/>
          </p:nvSpPr>
          <p:spPr>
            <a:xfrm>
              <a:off x="1734403" y="3146103"/>
              <a:ext cx="12525" cy="1616"/>
            </a:xfrm>
            <a:custGeom>
              <a:avLst/>
              <a:gdLst/>
              <a:ahLst/>
              <a:cxnLst/>
              <a:rect l="l" t="t" r="r" b="b"/>
              <a:pathLst>
                <a:path w="217" h="28" extrusionOk="0">
                  <a:moveTo>
                    <a:pt x="217" y="0"/>
                  </a:moveTo>
                  <a:lnTo>
                    <a:pt x="217" y="0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217" y="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68B4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41"/>
            <p:cNvSpPr/>
            <p:nvPr/>
          </p:nvSpPr>
          <p:spPr>
            <a:xfrm>
              <a:off x="1684648" y="3150778"/>
              <a:ext cx="12468" cy="1616"/>
            </a:xfrm>
            <a:custGeom>
              <a:avLst/>
              <a:gdLst/>
              <a:ahLst/>
              <a:cxnLst/>
              <a:rect l="l" t="t" r="r" b="b"/>
              <a:pathLst>
                <a:path w="216" h="28" extrusionOk="0">
                  <a:moveTo>
                    <a:pt x="216" y="0"/>
                  </a:moveTo>
                  <a:lnTo>
                    <a:pt x="216" y="0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216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68B4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41"/>
            <p:cNvSpPr/>
            <p:nvPr/>
          </p:nvSpPr>
          <p:spPr>
            <a:xfrm>
              <a:off x="1840260" y="2786576"/>
              <a:ext cx="4733" cy="58"/>
            </a:xfrm>
            <a:custGeom>
              <a:avLst/>
              <a:gdLst/>
              <a:ahLst/>
              <a:cxnLst/>
              <a:rect l="l" t="t" r="r" b="b"/>
              <a:pathLst>
                <a:path w="82" h="1" extrusionOk="0">
                  <a:moveTo>
                    <a:pt x="81" y="0"/>
                  </a:moveTo>
                  <a:lnTo>
                    <a:pt x="8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81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DFD1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41"/>
            <p:cNvSpPr/>
            <p:nvPr/>
          </p:nvSpPr>
          <p:spPr>
            <a:xfrm>
              <a:off x="1832468" y="2788134"/>
              <a:ext cx="58" cy="5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FD1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41"/>
            <p:cNvSpPr/>
            <p:nvPr/>
          </p:nvSpPr>
          <p:spPr>
            <a:xfrm>
              <a:off x="1721993" y="2399055"/>
              <a:ext cx="141703" cy="158788"/>
            </a:xfrm>
            <a:custGeom>
              <a:avLst/>
              <a:gdLst/>
              <a:ahLst/>
              <a:cxnLst/>
              <a:rect l="l" t="t" r="r" b="b"/>
              <a:pathLst>
                <a:path w="2455" h="2751" extrusionOk="0">
                  <a:moveTo>
                    <a:pt x="728" y="0"/>
                  </a:moveTo>
                  <a:lnTo>
                    <a:pt x="0" y="1133"/>
                  </a:lnTo>
                  <a:lnTo>
                    <a:pt x="297" y="1618"/>
                  </a:lnTo>
                  <a:lnTo>
                    <a:pt x="647" y="2049"/>
                  </a:lnTo>
                  <a:lnTo>
                    <a:pt x="836" y="2238"/>
                  </a:lnTo>
                  <a:lnTo>
                    <a:pt x="1025" y="2427"/>
                  </a:lnTo>
                  <a:lnTo>
                    <a:pt x="1214" y="2589"/>
                  </a:lnTo>
                  <a:lnTo>
                    <a:pt x="1402" y="2750"/>
                  </a:lnTo>
                  <a:lnTo>
                    <a:pt x="1645" y="2508"/>
                  </a:lnTo>
                  <a:lnTo>
                    <a:pt x="1834" y="2265"/>
                  </a:lnTo>
                  <a:lnTo>
                    <a:pt x="1996" y="2022"/>
                  </a:lnTo>
                  <a:lnTo>
                    <a:pt x="2130" y="1780"/>
                  </a:lnTo>
                  <a:lnTo>
                    <a:pt x="2238" y="1537"/>
                  </a:lnTo>
                  <a:lnTo>
                    <a:pt x="2346" y="1267"/>
                  </a:lnTo>
                  <a:lnTo>
                    <a:pt x="2400" y="1025"/>
                  </a:lnTo>
                  <a:lnTo>
                    <a:pt x="2454" y="782"/>
                  </a:lnTo>
                  <a:lnTo>
                    <a:pt x="1699" y="378"/>
                  </a:lnTo>
                  <a:lnTo>
                    <a:pt x="1429" y="1537"/>
                  </a:lnTo>
                  <a:lnTo>
                    <a:pt x="72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41"/>
            <p:cNvSpPr/>
            <p:nvPr/>
          </p:nvSpPr>
          <p:spPr>
            <a:xfrm>
              <a:off x="1812266" y="2305666"/>
              <a:ext cx="281731" cy="480981"/>
            </a:xfrm>
            <a:custGeom>
              <a:avLst/>
              <a:gdLst/>
              <a:ahLst/>
              <a:cxnLst/>
              <a:rect l="l" t="t" r="r" b="b"/>
              <a:pathLst>
                <a:path w="4881" h="8333" extrusionOk="0">
                  <a:moveTo>
                    <a:pt x="2076" y="0"/>
                  </a:moveTo>
                  <a:lnTo>
                    <a:pt x="2076" y="459"/>
                  </a:lnTo>
                  <a:lnTo>
                    <a:pt x="2023" y="917"/>
                  </a:lnTo>
                  <a:lnTo>
                    <a:pt x="1915" y="1807"/>
                  </a:lnTo>
                  <a:lnTo>
                    <a:pt x="1807" y="2724"/>
                  </a:lnTo>
                  <a:lnTo>
                    <a:pt x="1780" y="3182"/>
                  </a:lnTo>
                  <a:lnTo>
                    <a:pt x="1780" y="3667"/>
                  </a:lnTo>
                  <a:lnTo>
                    <a:pt x="1672" y="3479"/>
                  </a:lnTo>
                  <a:lnTo>
                    <a:pt x="1564" y="3290"/>
                  </a:lnTo>
                  <a:lnTo>
                    <a:pt x="1429" y="3101"/>
                  </a:lnTo>
                  <a:lnTo>
                    <a:pt x="1294" y="2939"/>
                  </a:lnTo>
                  <a:lnTo>
                    <a:pt x="1241" y="3290"/>
                  </a:lnTo>
                  <a:lnTo>
                    <a:pt x="1160" y="3613"/>
                  </a:lnTo>
                  <a:lnTo>
                    <a:pt x="1025" y="3910"/>
                  </a:lnTo>
                  <a:lnTo>
                    <a:pt x="890" y="4207"/>
                  </a:lnTo>
                  <a:lnTo>
                    <a:pt x="701" y="4476"/>
                  </a:lnTo>
                  <a:lnTo>
                    <a:pt x="486" y="4719"/>
                  </a:lnTo>
                  <a:lnTo>
                    <a:pt x="243" y="4935"/>
                  </a:lnTo>
                  <a:lnTo>
                    <a:pt x="0" y="5150"/>
                  </a:lnTo>
                  <a:lnTo>
                    <a:pt x="162" y="6067"/>
                  </a:lnTo>
                  <a:lnTo>
                    <a:pt x="432" y="7766"/>
                  </a:lnTo>
                  <a:lnTo>
                    <a:pt x="486" y="8332"/>
                  </a:lnTo>
                  <a:lnTo>
                    <a:pt x="566" y="8332"/>
                  </a:lnTo>
                  <a:lnTo>
                    <a:pt x="1618" y="8171"/>
                  </a:lnTo>
                  <a:lnTo>
                    <a:pt x="2670" y="7955"/>
                  </a:lnTo>
                  <a:lnTo>
                    <a:pt x="3694" y="7739"/>
                  </a:lnTo>
                  <a:lnTo>
                    <a:pt x="4746" y="7496"/>
                  </a:lnTo>
                  <a:lnTo>
                    <a:pt x="4881" y="6067"/>
                  </a:lnTo>
                  <a:lnTo>
                    <a:pt x="4773" y="5878"/>
                  </a:lnTo>
                  <a:lnTo>
                    <a:pt x="4638" y="5609"/>
                  </a:lnTo>
                  <a:lnTo>
                    <a:pt x="4530" y="5312"/>
                  </a:lnTo>
                  <a:lnTo>
                    <a:pt x="4449" y="4962"/>
                  </a:lnTo>
                  <a:lnTo>
                    <a:pt x="4395" y="4611"/>
                  </a:lnTo>
                  <a:lnTo>
                    <a:pt x="4342" y="4234"/>
                  </a:lnTo>
                  <a:lnTo>
                    <a:pt x="4288" y="3856"/>
                  </a:lnTo>
                  <a:lnTo>
                    <a:pt x="4261" y="3074"/>
                  </a:lnTo>
                  <a:lnTo>
                    <a:pt x="4261" y="2319"/>
                  </a:lnTo>
                  <a:lnTo>
                    <a:pt x="4288" y="1591"/>
                  </a:lnTo>
                  <a:lnTo>
                    <a:pt x="4369" y="459"/>
                  </a:lnTo>
                  <a:lnTo>
                    <a:pt x="4045" y="351"/>
                  </a:lnTo>
                  <a:lnTo>
                    <a:pt x="3721" y="243"/>
                  </a:lnTo>
                  <a:lnTo>
                    <a:pt x="3425" y="162"/>
                  </a:lnTo>
                  <a:lnTo>
                    <a:pt x="3128" y="108"/>
                  </a:lnTo>
                  <a:lnTo>
                    <a:pt x="2589" y="27"/>
                  </a:lnTo>
                  <a:lnTo>
                    <a:pt x="207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41"/>
            <p:cNvSpPr/>
            <p:nvPr/>
          </p:nvSpPr>
          <p:spPr>
            <a:xfrm>
              <a:off x="1820001" y="2682279"/>
              <a:ext cx="12525" cy="105916"/>
            </a:xfrm>
            <a:custGeom>
              <a:avLst/>
              <a:gdLst/>
              <a:ahLst/>
              <a:cxnLst/>
              <a:rect l="l" t="t" r="r" b="b"/>
              <a:pathLst>
                <a:path w="217" h="1835" extrusionOk="0">
                  <a:moveTo>
                    <a:pt x="1" y="1"/>
                  </a:moveTo>
                  <a:lnTo>
                    <a:pt x="217" y="1834"/>
                  </a:lnTo>
                  <a:lnTo>
                    <a:pt x="163" y="124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B2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41"/>
            <p:cNvSpPr/>
            <p:nvPr/>
          </p:nvSpPr>
          <p:spPr>
            <a:xfrm>
              <a:off x="1843377" y="2744557"/>
              <a:ext cx="241327" cy="127677"/>
            </a:xfrm>
            <a:custGeom>
              <a:avLst/>
              <a:gdLst/>
              <a:ahLst/>
              <a:cxnLst/>
              <a:rect l="l" t="t" r="r" b="b"/>
              <a:pathLst>
                <a:path w="4181" h="2212" extrusionOk="0">
                  <a:moveTo>
                    <a:pt x="4099" y="863"/>
                  </a:moveTo>
                  <a:lnTo>
                    <a:pt x="4089" y="866"/>
                  </a:lnTo>
                  <a:lnTo>
                    <a:pt x="4089" y="866"/>
                  </a:lnTo>
                  <a:lnTo>
                    <a:pt x="4089" y="867"/>
                  </a:lnTo>
                  <a:lnTo>
                    <a:pt x="4089" y="867"/>
                  </a:lnTo>
                  <a:lnTo>
                    <a:pt x="4099" y="863"/>
                  </a:lnTo>
                  <a:close/>
                  <a:moveTo>
                    <a:pt x="4180" y="0"/>
                  </a:moveTo>
                  <a:lnTo>
                    <a:pt x="3533" y="216"/>
                  </a:lnTo>
                  <a:lnTo>
                    <a:pt x="3209" y="324"/>
                  </a:lnTo>
                  <a:lnTo>
                    <a:pt x="2859" y="405"/>
                  </a:lnTo>
                  <a:lnTo>
                    <a:pt x="2185" y="593"/>
                  </a:lnTo>
                  <a:lnTo>
                    <a:pt x="1511" y="728"/>
                  </a:lnTo>
                  <a:lnTo>
                    <a:pt x="755" y="890"/>
                  </a:lnTo>
                  <a:lnTo>
                    <a:pt x="0" y="1025"/>
                  </a:lnTo>
                  <a:lnTo>
                    <a:pt x="108" y="1915"/>
                  </a:lnTo>
                  <a:lnTo>
                    <a:pt x="1430" y="1618"/>
                  </a:lnTo>
                  <a:lnTo>
                    <a:pt x="2778" y="1295"/>
                  </a:lnTo>
                  <a:lnTo>
                    <a:pt x="3425" y="1079"/>
                  </a:lnTo>
                  <a:lnTo>
                    <a:pt x="4089" y="866"/>
                  </a:lnTo>
                  <a:lnTo>
                    <a:pt x="4089" y="866"/>
                  </a:lnTo>
                  <a:lnTo>
                    <a:pt x="4180" y="0"/>
                  </a:lnTo>
                  <a:close/>
                  <a:moveTo>
                    <a:pt x="4089" y="867"/>
                  </a:moveTo>
                  <a:lnTo>
                    <a:pt x="3452" y="1106"/>
                  </a:lnTo>
                  <a:lnTo>
                    <a:pt x="2778" y="1322"/>
                  </a:lnTo>
                  <a:lnTo>
                    <a:pt x="2104" y="1537"/>
                  </a:lnTo>
                  <a:lnTo>
                    <a:pt x="1430" y="1699"/>
                  </a:lnTo>
                  <a:lnTo>
                    <a:pt x="108" y="2023"/>
                  </a:lnTo>
                  <a:lnTo>
                    <a:pt x="135" y="2211"/>
                  </a:lnTo>
                  <a:lnTo>
                    <a:pt x="1133" y="1969"/>
                  </a:lnTo>
                  <a:lnTo>
                    <a:pt x="2131" y="1672"/>
                  </a:lnTo>
                  <a:lnTo>
                    <a:pt x="3101" y="1375"/>
                  </a:lnTo>
                  <a:lnTo>
                    <a:pt x="4072" y="1025"/>
                  </a:lnTo>
                  <a:lnTo>
                    <a:pt x="4089" y="86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41"/>
            <p:cNvSpPr/>
            <p:nvPr/>
          </p:nvSpPr>
          <p:spPr>
            <a:xfrm>
              <a:off x="1441822" y="2788134"/>
              <a:ext cx="398499" cy="132352"/>
            </a:xfrm>
            <a:custGeom>
              <a:avLst/>
              <a:gdLst/>
              <a:ahLst/>
              <a:cxnLst/>
              <a:rect l="l" t="t" r="r" b="b"/>
              <a:pathLst>
                <a:path w="6904" h="2293" extrusionOk="0">
                  <a:moveTo>
                    <a:pt x="6769" y="0"/>
                  </a:moveTo>
                  <a:lnTo>
                    <a:pt x="5070" y="216"/>
                  </a:lnTo>
                  <a:lnTo>
                    <a:pt x="3398" y="405"/>
                  </a:lnTo>
                  <a:lnTo>
                    <a:pt x="1699" y="540"/>
                  </a:lnTo>
                  <a:lnTo>
                    <a:pt x="0" y="674"/>
                  </a:lnTo>
                  <a:lnTo>
                    <a:pt x="54" y="2211"/>
                  </a:lnTo>
                  <a:lnTo>
                    <a:pt x="162" y="2292"/>
                  </a:lnTo>
                  <a:lnTo>
                    <a:pt x="1511" y="2104"/>
                  </a:lnTo>
                  <a:lnTo>
                    <a:pt x="2913" y="1888"/>
                  </a:lnTo>
                  <a:lnTo>
                    <a:pt x="4288" y="1672"/>
                  </a:lnTo>
                  <a:lnTo>
                    <a:pt x="5636" y="1429"/>
                  </a:lnTo>
                  <a:lnTo>
                    <a:pt x="6904" y="1187"/>
                  </a:lnTo>
                  <a:lnTo>
                    <a:pt x="6823" y="270"/>
                  </a:lnTo>
                  <a:lnTo>
                    <a:pt x="5717" y="432"/>
                  </a:lnTo>
                  <a:lnTo>
                    <a:pt x="5016" y="540"/>
                  </a:lnTo>
                  <a:lnTo>
                    <a:pt x="4315" y="594"/>
                  </a:lnTo>
                  <a:lnTo>
                    <a:pt x="3964" y="647"/>
                  </a:lnTo>
                  <a:lnTo>
                    <a:pt x="3614" y="674"/>
                  </a:lnTo>
                  <a:lnTo>
                    <a:pt x="2913" y="728"/>
                  </a:lnTo>
                  <a:lnTo>
                    <a:pt x="1537" y="809"/>
                  </a:lnTo>
                  <a:lnTo>
                    <a:pt x="135" y="863"/>
                  </a:lnTo>
                  <a:lnTo>
                    <a:pt x="1537" y="755"/>
                  </a:lnTo>
                  <a:lnTo>
                    <a:pt x="2913" y="647"/>
                  </a:lnTo>
                  <a:lnTo>
                    <a:pt x="4315" y="513"/>
                  </a:lnTo>
                  <a:lnTo>
                    <a:pt x="5690" y="324"/>
                  </a:lnTo>
                  <a:lnTo>
                    <a:pt x="6796" y="189"/>
                  </a:lnTo>
                  <a:lnTo>
                    <a:pt x="676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41"/>
            <p:cNvSpPr/>
            <p:nvPr/>
          </p:nvSpPr>
          <p:spPr>
            <a:xfrm>
              <a:off x="1840260" y="2738323"/>
              <a:ext cx="246003" cy="59221"/>
            </a:xfrm>
            <a:custGeom>
              <a:avLst/>
              <a:gdLst/>
              <a:ahLst/>
              <a:cxnLst/>
              <a:rect l="l" t="t" r="r" b="b"/>
              <a:pathLst>
                <a:path w="4262" h="1026" extrusionOk="0">
                  <a:moveTo>
                    <a:pt x="4261" y="0"/>
                  </a:moveTo>
                  <a:lnTo>
                    <a:pt x="3209" y="243"/>
                  </a:lnTo>
                  <a:lnTo>
                    <a:pt x="2185" y="459"/>
                  </a:lnTo>
                  <a:lnTo>
                    <a:pt x="1133" y="675"/>
                  </a:lnTo>
                  <a:lnTo>
                    <a:pt x="81" y="836"/>
                  </a:lnTo>
                  <a:lnTo>
                    <a:pt x="1" y="836"/>
                  </a:lnTo>
                  <a:lnTo>
                    <a:pt x="28" y="1025"/>
                  </a:lnTo>
                  <a:lnTo>
                    <a:pt x="1538" y="755"/>
                  </a:lnTo>
                  <a:lnTo>
                    <a:pt x="2239" y="621"/>
                  </a:lnTo>
                  <a:lnTo>
                    <a:pt x="2913" y="459"/>
                  </a:lnTo>
                  <a:lnTo>
                    <a:pt x="3587" y="297"/>
                  </a:lnTo>
                  <a:lnTo>
                    <a:pt x="4234" y="108"/>
                  </a:lnTo>
                  <a:lnTo>
                    <a:pt x="4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41"/>
            <p:cNvSpPr/>
            <p:nvPr/>
          </p:nvSpPr>
          <p:spPr>
            <a:xfrm>
              <a:off x="1840260" y="2875289"/>
              <a:ext cx="18759" cy="168138"/>
            </a:xfrm>
            <a:custGeom>
              <a:avLst/>
              <a:gdLst/>
              <a:ahLst/>
              <a:cxnLst/>
              <a:rect l="l" t="t" r="r" b="b"/>
              <a:pathLst>
                <a:path w="325" h="2913" extrusionOk="0">
                  <a:moveTo>
                    <a:pt x="1" y="0"/>
                  </a:moveTo>
                  <a:lnTo>
                    <a:pt x="270" y="2913"/>
                  </a:lnTo>
                  <a:lnTo>
                    <a:pt x="324" y="2913"/>
                  </a:lnTo>
                  <a:lnTo>
                    <a:pt x="270" y="2185"/>
                  </a:lnTo>
                  <a:lnTo>
                    <a:pt x="189" y="1322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41"/>
            <p:cNvSpPr/>
            <p:nvPr/>
          </p:nvSpPr>
          <p:spPr>
            <a:xfrm>
              <a:off x="1851169" y="2803660"/>
              <a:ext cx="227301" cy="238210"/>
            </a:xfrm>
            <a:custGeom>
              <a:avLst/>
              <a:gdLst/>
              <a:ahLst/>
              <a:cxnLst/>
              <a:rect l="l" t="t" r="r" b="b"/>
              <a:pathLst>
                <a:path w="3938" h="4127" extrusionOk="0">
                  <a:moveTo>
                    <a:pt x="3937" y="1"/>
                  </a:moveTo>
                  <a:lnTo>
                    <a:pt x="2966" y="351"/>
                  </a:lnTo>
                  <a:lnTo>
                    <a:pt x="1996" y="648"/>
                  </a:lnTo>
                  <a:lnTo>
                    <a:pt x="998" y="945"/>
                  </a:lnTo>
                  <a:lnTo>
                    <a:pt x="0" y="1187"/>
                  </a:lnTo>
                  <a:lnTo>
                    <a:pt x="162" y="2563"/>
                  </a:lnTo>
                  <a:lnTo>
                    <a:pt x="297" y="4127"/>
                  </a:lnTo>
                  <a:lnTo>
                    <a:pt x="1160" y="3938"/>
                  </a:lnTo>
                  <a:lnTo>
                    <a:pt x="2050" y="3722"/>
                  </a:lnTo>
                  <a:lnTo>
                    <a:pt x="2913" y="3506"/>
                  </a:lnTo>
                  <a:lnTo>
                    <a:pt x="3775" y="3237"/>
                  </a:lnTo>
                  <a:lnTo>
                    <a:pt x="3802" y="2374"/>
                  </a:lnTo>
                  <a:lnTo>
                    <a:pt x="3829" y="1538"/>
                  </a:lnTo>
                  <a:lnTo>
                    <a:pt x="3883" y="756"/>
                  </a:lnTo>
                  <a:lnTo>
                    <a:pt x="393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41"/>
            <p:cNvSpPr/>
            <p:nvPr/>
          </p:nvSpPr>
          <p:spPr>
            <a:xfrm>
              <a:off x="1872929" y="3128961"/>
              <a:ext cx="224184" cy="219509"/>
            </a:xfrm>
            <a:custGeom>
              <a:avLst/>
              <a:gdLst/>
              <a:ahLst/>
              <a:cxnLst/>
              <a:rect l="l" t="t" r="r" b="b"/>
              <a:pathLst>
                <a:path w="3884" h="3803" extrusionOk="0">
                  <a:moveTo>
                    <a:pt x="1" y="1"/>
                  </a:moveTo>
                  <a:lnTo>
                    <a:pt x="28" y="351"/>
                  </a:lnTo>
                  <a:lnTo>
                    <a:pt x="55" y="1214"/>
                  </a:lnTo>
                  <a:lnTo>
                    <a:pt x="55" y="2077"/>
                  </a:lnTo>
                  <a:lnTo>
                    <a:pt x="55" y="2508"/>
                  </a:lnTo>
                  <a:lnTo>
                    <a:pt x="55" y="2940"/>
                  </a:lnTo>
                  <a:lnTo>
                    <a:pt x="55" y="3263"/>
                  </a:lnTo>
                  <a:lnTo>
                    <a:pt x="55" y="3668"/>
                  </a:lnTo>
                  <a:lnTo>
                    <a:pt x="55" y="3803"/>
                  </a:lnTo>
                  <a:lnTo>
                    <a:pt x="540" y="3695"/>
                  </a:lnTo>
                  <a:lnTo>
                    <a:pt x="1079" y="3560"/>
                  </a:lnTo>
                  <a:lnTo>
                    <a:pt x="1781" y="3371"/>
                  </a:lnTo>
                  <a:lnTo>
                    <a:pt x="2616" y="3102"/>
                  </a:lnTo>
                  <a:lnTo>
                    <a:pt x="3533" y="2751"/>
                  </a:lnTo>
                  <a:lnTo>
                    <a:pt x="3614" y="2724"/>
                  </a:lnTo>
                  <a:lnTo>
                    <a:pt x="3749" y="2589"/>
                  </a:lnTo>
                  <a:lnTo>
                    <a:pt x="3830" y="2454"/>
                  </a:lnTo>
                  <a:lnTo>
                    <a:pt x="3884" y="2293"/>
                  </a:lnTo>
                  <a:lnTo>
                    <a:pt x="3857" y="2104"/>
                  </a:lnTo>
                  <a:lnTo>
                    <a:pt x="3695" y="1214"/>
                  </a:lnTo>
                  <a:lnTo>
                    <a:pt x="3560" y="351"/>
                  </a:lnTo>
                  <a:lnTo>
                    <a:pt x="2670" y="351"/>
                  </a:lnTo>
                  <a:lnTo>
                    <a:pt x="1754" y="270"/>
                  </a:lnTo>
                  <a:lnTo>
                    <a:pt x="864" y="16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41"/>
            <p:cNvSpPr/>
            <p:nvPr/>
          </p:nvSpPr>
          <p:spPr>
            <a:xfrm>
              <a:off x="1863637" y="3127403"/>
              <a:ext cx="7792" cy="105916"/>
            </a:xfrm>
            <a:custGeom>
              <a:avLst/>
              <a:gdLst/>
              <a:ahLst/>
              <a:cxnLst/>
              <a:rect l="l" t="t" r="r" b="b"/>
              <a:pathLst>
                <a:path w="135" h="1835" extrusionOk="0">
                  <a:moveTo>
                    <a:pt x="0" y="1"/>
                  </a:moveTo>
                  <a:lnTo>
                    <a:pt x="135" y="1834"/>
                  </a:lnTo>
                  <a:lnTo>
                    <a:pt x="108" y="1241"/>
                  </a:lnTo>
                  <a:lnTo>
                    <a:pt x="54" y="405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FFA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41"/>
            <p:cNvSpPr/>
            <p:nvPr/>
          </p:nvSpPr>
          <p:spPr>
            <a:xfrm>
              <a:off x="1857403" y="3124286"/>
              <a:ext cx="7792" cy="3175"/>
            </a:xfrm>
            <a:custGeom>
              <a:avLst/>
              <a:gdLst/>
              <a:ahLst/>
              <a:cxnLst/>
              <a:rect l="l" t="t" r="r" b="b"/>
              <a:pathLst>
                <a:path w="135" h="55" extrusionOk="0">
                  <a:moveTo>
                    <a:pt x="108" y="1"/>
                  </a:moveTo>
                  <a:lnTo>
                    <a:pt x="0" y="28"/>
                  </a:lnTo>
                  <a:lnTo>
                    <a:pt x="108" y="55"/>
                  </a:lnTo>
                  <a:lnTo>
                    <a:pt x="135" y="55"/>
                  </a:lnTo>
                  <a:lnTo>
                    <a:pt x="135" y="28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rgbClr val="FFB2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41"/>
            <p:cNvSpPr/>
            <p:nvPr/>
          </p:nvSpPr>
          <p:spPr>
            <a:xfrm>
              <a:off x="1872929" y="3062065"/>
              <a:ext cx="205541" cy="87215"/>
            </a:xfrm>
            <a:custGeom>
              <a:avLst/>
              <a:gdLst/>
              <a:ahLst/>
              <a:cxnLst/>
              <a:rect l="l" t="t" r="r" b="b"/>
              <a:pathLst>
                <a:path w="3561" h="1511" extrusionOk="0">
                  <a:moveTo>
                    <a:pt x="3452" y="0"/>
                  </a:moveTo>
                  <a:lnTo>
                    <a:pt x="2589" y="324"/>
                  </a:lnTo>
                  <a:lnTo>
                    <a:pt x="1727" y="593"/>
                  </a:lnTo>
                  <a:lnTo>
                    <a:pt x="864" y="836"/>
                  </a:lnTo>
                  <a:lnTo>
                    <a:pt x="1" y="1052"/>
                  </a:lnTo>
                  <a:lnTo>
                    <a:pt x="1" y="1160"/>
                  </a:lnTo>
                  <a:lnTo>
                    <a:pt x="864" y="1321"/>
                  </a:lnTo>
                  <a:lnTo>
                    <a:pt x="1754" y="1429"/>
                  </a:lnTo>
                  <a:lnTo>
                    <a:pt x="2670" y="1510"/>
                  </a:lnTo>
                  <a:lnTo>
                    <a:pt x="3560" y="1510"/>
                  </a:lnTo>
                  <a:lnTo>
                    <a:pt x="3479" y="755"/>
                  </a:lnTo>
                  <a:lnTo>
                    <a:pt x="345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41"/>
            <p:cNvSpPr/>
            <p:nvPr/>
          </p:nvSpPr>
          <p:spPr>
            <a:xfrm>
              <a:off x="1684648" y="3043365"/>
              <a:ext cx="174372" cy="34286"/>
            </a:xfrm>
            <a:custGeom>
              <a:avLst/>
              <a:gdLst/>
              <a:ahLst/>
              <a:cxnLst/>
              <a:rect l="l" t="t" r="r" b="b"/>
              <a:pathLst>
                <a:path w="3021" h="594" extrusionOk="0">
                  <a:moveTo>
                    <a:pt x="2966" y="1"/>
                  </a:moveTo>
                  <a:lnTo>
                    <a:pt x="1483" y="243"/>
                  </a:lnTo>
                  <a:lnTo>
                    <a:pt x="0" y="432"/>
                  </a:lnTo>
                  <a:lnTo>
                    <a:pt x="378" y="594"/>
                  </a:lnTo>
                  <a:lnTo>
                    <a:pt x="1375" y="459"/>
                  </a:lnTo>
                  <a:lnTo>
                    <a:pt x="2049" y="378"/>
                  </a:lnTo>
                  <a:lnTo>
                    <a:pt x="2697" y="270"/>
                  </a:lnTo>
                  <a:lnTo>
                    <a:pt x="3020" y="216"/>
                  </a:lnTo>
                  <a:lnTo>
                    <a:pt x="3020" y="135"/>
                  </a:lnTo>
                  <a:lnTo>
                    <a:pt x="30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41"/>
            <p:cNvSpPr/>
            <p:nvPr/>
          </p:nvSpPr>
          <p:spPr>
            <a:xfrm>
              <a:off x="1868254" y="2990437"/>
              <a:ext cx="203982" cy="132352"/>
            </a:xfrm>
            <a:custGeom>
              <a:avLst/>
              <a:gdLst/>
              <a:ahLst/>
              <a:cxnLst/>
              <a:rect l="l" t="t" r="r" b="b"/>
              <a:pathLst>
                <a:path w="3534" h="2293" extrusionOk="0">
                  <a:moveTo>
                    <a:pt x="3479" y="1"/>
                  </a:moveTo>
                  <a:lnTo>
                    <a:pt x="2617" y="270"/>
                  </a:lnTo>
                  <a:lnTo>
                    <a:pt x="1754" y="486"/>
                  </a:lnTo>
                  <a:lnTo>
                    <a:pt x="864" y="702"/>
                  </a:lnTo>
                  <a:lnTo>
                    <a:pt x="1" y="891"/>
                  </a:lnTo>
                  <a:lnTo>
                    <a:pt x="1" y="1106"/>
                  </a:lnTo>
                  <a:lnTo>
                    <a:pt x="837" y="945"/>
                  </a:lnTo>
                  <a:lnTo>
                    <a:pt x="1484" y="810"/>
                  </a:lnTo>
                  <a:lnTo>
                    <a:pt x="2131" y="648"/>
                  </a:lnTo>
                  <a:lnTo>
                    <a:pt x="2751" y="459"/>
                  </a:lnTo>
                  <a:lnTo>
                    <a:pt x="3399" y="243"/>
                  </a:lnTo>
                  <a:lnTo>
                    <a:pt x="3399" y="243"/>
                  </a:lnTo>
                  <a:lnTo>
                    <a:pt x="2778" y="486"/>
                  </a:lnTo>
                  <a:lnTo>
                    <a:pt x="2131" y="702"/>
                  </a:lnTo>
                  <a:lnTo>
                    <a:pt x="1484" y="864"/>
                  </a:lnTo>
                  <a:lnTo>
                    <a:pt x="837" y="1025"/>
                  </a:lnTo>
                  <a:lnTo>
                    <a:pt x="1" y="1214"/>
                  </a:lnTo>
                  <a:lnTo>
                    <a:pt x="55" y="1969"/>
                  </a:lnTo>
                  <a:lnTo>
                    <a:pt x="837" y="1834"/>
                  </a:lnTo>
                  <a:lnTo>
                    <a:pt x="1484" y="1700"/>
                  </a:lnTo>
                  <a:lnTo>
                    <a:pt x="2131" y="1538"/>
                  </a:lnTo>
                  <a:lnTo>
                    <a:pt x="2751" y="1349"/>
                  </a:lnTo>
                  <a:lnTo>
                    <a:pt x="3399" y="1133"/>
                  </a:lnTo>
                  <a:lnTo>
                    <a:pt x="2778" y="1376"/>
                  </a:lnTo>
                  <a:lnTo>
                    <a:pt x="2131" y="1592"/>
                  </a:lnTo>
                  <a:lnTo>
                    <a:pt x="1484" y="1753"/>
                  </a:lnTo>
                  <a:lnTo>
                    <a:pt x="837" y="1915"/>
                  </a:lnTo>
                  <a:lnTo>
                    <a:pt x="55" y="2077"/>
                  </a:lnTo>
                  <a:lnTo>
                    <a:pt x="82" y="2293"/>
                  </a:lnTo>
                  <a:lnTo>
                    <a:pt x="945" y="2077"/>
                  </a:lnTo>
                  <a:lnTo>
                    <a:pt x="1808" y="1834"/>
                  </a:lnTo>
                  <a:lnTo>
                    <a:pt x="2670" y="1565"/>
                  </a:lnTo>
                  <a:lnTo>
                    <a:pt x="3533" y="1241"/>
                  </a:lnTo>
                  <a:lnTo>
                    <a:pt x="347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41"/>
            <p:cNvSpPr/>
            <p:nvPr/>
          </p:nvSpPr>
          <p:spPr>
            <a:xfrm>
              <a:off x="1815383" y="2294758"/>
              <a:ext cx="90332" cy="161905"/>
            </a:xfrm>
            <a:custGeom>
              <a:avLst/>
              <a:gdLst/>
              <a:ahLst/>
              <a:cxnLst/>
              <a:rect l="l" t="t" r="r" b="b"/>
              <a:pathLst>
                <a:path w="1565" h="2805" extrusionOk="0">
                  <a:moveTo>
                    <a:pt x="539" y="0"/>
                  </a:moveTo>
                  <a:lnTo>
                    <a:pt x="485" y="189"/>
                  </a:lnTo>
                  <a:lnTo>
                    <a:pt x="485" y="216"/>
                  </a:lnTo>
                  <a:lnTo>
                    <a:pt x="351" y="701"/>
                  </a:lnTo>
                  <a:lnTo>
                    <a:pt x="0" y="2158"/>
                  </a:lnTo>
                  <a:lnTo>
                    <a:pt x="81" y="2185"/>
                  </a:lnTo>
                  <a:lnTo>
                    <a:pt x="836" y="2589"/>
                  </a:lnTo>
                  <a:lnTo>
                    <a:pt x="1267" y="2805"/>
                  </a:lnTo>
                  <a:lnTo>
                    <a:pt x="1537" y="189"/>
                  </a:lnTo>
                  <a:lnTo>
                    <a:pt x="1564" y="135"/>
                  </a:lnTo>
                  <a:lnTo>
                    <a:pt x="53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41"/>
            <p:cNvSpPr/>
            <p:nvPr/>
          </p:nvSpPr>
          <p:spPr>
            <a:xfrm>
              <a:off x="1460523" y="2557780"/>
              <a:ext cx="415584" cy="828051"/>
            </a:xfrm>
            <a:custGeom>
              <a:avLst/>
              <a:gdLst/>
              <a:ahLst/>
              <a:cxnLst/>
              <a:rect l="l" t="t" r="r" b="b"/>
              <a:pathLst>
                <a:path w="7200" h="14346" extrusionOk="0">
                  <a:moveTo>
                    <a:pt x="5932" y="0"/>
                  </a:moveTo>
                  <a:lnTo>
                    <a:pt x="6175" y="1699"/>
                  </a:lnTo>
                  <a:lnTo>
                    <a:pt x="6229" y="2158"/>
                  </a:lnTo>
                  <a:lnTo>
                    <a:pt x="6391" y="3398"/>
                  </a:lnTo>
                  <a:lnTo>
                    <a:pt x="6445" y="3991"/>
                  </a:lnTo>
                  <a:lnTo>
                    <a:pt x="6472" y="4180"/>
                  </a:lnTo>
                  <a:lnTo>
                    <a:pt x="6499" y="4261"/>
                  </a:lnTo>
                  <a:lnTo>
                    <a:pt x="6580" y="5178"/>
                  </a:lnTo>
                  <a:lnTo>
                    <a:pt x="6607" y="5286"/>
                  </a:lnTo>
                  <a:lnTo>
                    <a:pt x="6633" y="5501"/>
                  </a:lnTo>
                  <a:lnTo>
                    <a:pt x="6768" y="6823"/>
                  </a:lnTo>
                  <a:lnTo>
                    <a:pt x="6849" y="7686"/>
                  </a:lnTo>
                  <a:lnTo>
                    <a:pt x="6903" y="8414"/>
                  </a:lnTo>
                  <a:lnTo>
                    <a:pt x="6903" y="8548"/>
                  </a:lnTo>
                  <a:lnTo>
                    <a:pt x="6903" y="8629"/>
                  </a:lnTo>
                  <a:lnTo>
                    <a:pt x="6930" y="8737"/>
                  </a:lnTo>
                  <a:lnTo>
                    <a:pt x="6984" y="9411"/>
                  </a:lnTo>
                  <a:lnTo>
                    <a:pt x="6984" y="9492"/>
                  </a:lnTo>
                  <a:lnTo>
                    <a:pt x="6984" y="9600"/>
                  </a:lnTo>
                  <a:lnTo>
                    <a:pt x="7011" y="9816"/>
                  </a:lnTo>
                  <a:lnTo>
                    <a:pt x="7011" y="9870"/>
                  </a:lnTo>
                  <a:lnTo>
                    <a:pt x="7038" y="10274"/>
                  </a:lnTo>
                  <a:lnTo>
                    <a:pt x="7092" y="11110"/>
                  </a:lnTo>
                  <a:lnTo>
                    <a:pt x="7119" y="11703"/>
                  </a:lnTo>
                  <a:lnTo>
                    <a:pt x="6984" y="9870"/>
                  </a:lnTo>
                  <a:lnTo>
                    <a:pt x="6876" y="9843"/>
                  </a:lnTo>
                  <a:lnTo>
                    <a:pt x="6687" y="9897"/>
                  </a:lnTo>
                  <a:lnTo>
                    <a:pt x="6472" y="9924"/>
                  </a:lnTo>
                  <a:lnTo>
                    <a:pt x="6256" y="9978"/>
                  </a:lnTo>
                  <a:lnTo>
                    <a:pt x="6040" y="10005"/>
                  </a:lnTo>
                  <a:lnTo>
                    <a:pt x="5825" y="10058"/>
                  </a:lnTo>
                  <a:lnTo>
                    <a:pt x="5609" y="10085"/>
                  </a:lnTo>
                  <a:lnTo>
                    <a:pt x="5393" y="10112"/>
                  </a:lnTo>
                  <a:lnTo>
                    <a:pt x="5177" y="10139"/>
                  </a:lnTo>
                  <a:lnTo>
                    <a:pt x="4962" y="10193"/>
                  </a:lnTo>
                  <a:lnTo>
                    <a:pt x="4746" y="10220"/>
                  </a:lnTo>
                  <a:lnTo>
                    <a:pt x="4557" y="10220"/>
                  </a:lnTo>
                  <a:lnTo>
                    <a:pt x="4503" y="10247"/>
                  </a:lnTo>
                  <a:lnTo>
                    <a:pt x="4314" y="10274"/>
                  </a:lnTo>
                  <a:lnTo>
                    <a:pt x="4099" y="10274"/>
                  </a:lnTo>
                  <a:lnTo>
                    <a:pt x="3883" y="10301"/>
                  </a:lnTo>
                  <a:lnTo>
                    <a:pt x="3640" y="10328"/>
                  </a:lnTo>
                  <a:lnTo>
                    <a:pt x="3479" y="10355"/>
                  </a:lnTo>
                  <a:lnTo>
                    <a:pt x="3586" y="10409"/>
                  </a:lnTo>
                  <a:lnTo>
                    <a:pt x="3937" y="10652"/>
                  </a:lnTo>
                  <a:lnTo>
                    <a:pt x="4234" y="10894"/>
                  </a:lnTo>
                  <a:lnTo>
                    <a:pt x="4530" y="11083"/>
                  </a:lnTo>
                  <a:lnTo>
                    <a:pt x="4584" y="11137"/>
                  </a:lnTo>
                  <a:lnTo>
                    <a:pt x="4611" y="11191"/>
                  </a:lnTo>
                  <a:lnTo>
                    <a:pt x="4638" y="11245"/>
                  </a:lnTo>
                  <a:lnTo>
                    <a:pt x="4611" y="11299"/>
                  </a:lnTo>
                  <a:lnTo>
                    <a:pt x="4584" y="11353"/>
                  </a:lnTo>
                  <a:lnTo>
                    <a:pt x="4530" y="11407"/>
                  </a:lnTo>
                  <a:lnTo>
                    <a:pt x="4476" y="11434"/>
                  </a:lnTo>
                  <a:lnTo>
                    <a:pt x="4422" y="11434"/>
                  </a:lnTo>
                  <a:lnTo>
                    <a:pt x="4234" y="11380"/>
                  </a:lnTo>
                  <a:lnTo>
                    <a:pt x="3964" y="11299"/>
                  </a:lnTo>
                  <a:lnTo>
                    <a:pt x="3964" y="11299"/>
                  </a:lnTo>
                  <a:lnTo>
                    <a:pt x="3991" y="11326"/>
                  </a:lnTo>
                  <a:lnTo>
                    <a:pt x="3964" y="11326"/>
                  </a:lnTo>
                  <a:lnTo>
                    <a:pt x="4503" y="11676"/>
                  </a:lnTo>
                  <a:lnTo>
                    <a:pt x="4530" y="11730"/>
                  </a:lnTo>
                  <a:lnTo>
                    <a:pt x="4557" y="11784"/>
                  </a:lnTo>
                  <a:lnTo>
                    <a:pt x="4557" y="11865"/>
                  </a:lnTo>
                  <a:lnTo>
                    <a:pt x="4557" y="11919"/>
                  </a:lnTo>
                  <a:lnTo>
                    <a:pt x="4530" y="11973"/>
                  </a:lnTo>
                  <a:lnTo>
                    <a:pt x="4476" y="12000"/>
                  </a:lnTo>
                  <a:lnTo>
                    <a:pt x="4422" y="12027"/>
                  </a:lnTo>
                  <a:lnTo>
                    <a:pt x="4341" y="12027"/>
                  </a:lnTo>
                  <a:lnTo>
                    <a:pt x="4153" y="11973"/>
                  </a:lnTo>
                  <a:lnTo>
                    <a:pt x="3748" y="11784"/>
                  </a:lnTo>
                  <a:lnTo>
                    <a:pt x="3721" y="11784"/>
                  </a:lnTo>
                  <a:lnTo>
                    <a:pt x="3748" y="11811"/>
                  </a:lnTo>
                  <a:lnTo>
                    <a:pt x="3802" y="11865"/>
                  </a:lnTo>
                  <a:lnTo>
                    <a:pt x="3829" y="11919"/>
                  </a:lnTo>
                  <a:lnTo>
                    <a:pt x="3829" y="11973"/>
                  </a:lnTo>
                  <a:lnTo>
                    <a:pt x="3829" y="12027"/>
                  </a:lnTo>
                  <a:lnTo>
                    <a:pt x="3802" y="12054"/>
                  </a:lnTo>
                  <a:lnTo>
                    <a:pt x="3775" y="12108"/>
                  </a:lnTo>
                  <a:lnTo>
                    <a:pt x="3721" y="12135"/>
                  </a:lnTo>
                  <a:lnTo>
                    <a:pt x="3667" y="12135"/>
                  </a:lnTo>
                  <a:lnTo>
                    <a:pt x="3398" y="12081"/>
                  </a:lnTo>
                  <a:lnTo>
                    <a:pt x="2939" y="11919"/>
                  </a:lnTo>
                  <a:lnTo>
                    <a:pt x="2454" y="11730"/>
                  </a:lnTo>
                  <a:lnTo>
                    <a:pt x="1995" y="11568"/>
                  </a:lnTo>
                  <a:lnTo>
                    <a:pt x="1807" y="11488"/>
                  </a:lnTo>
                  <a:lnTo>
                    <a:pt x="1645" y="11461"/>
                  </a:lnTo>
                  <a:lnTo>
                    <a:pt x="1240" y="11407"/>
                  </a:lnTo>
                  <a:lnTo>
                    <a:pt x="836" y="11326"/>
                  </a:lnTo>
                  <a:lnTo>
                    <a:pt x="405" y="11218"/>
                  </a:lnTo>
                  <a:lnTo>
                    <a:pt x="0" y="11110"/>
                  </a:lnTo>
                  <a:lnTo>
                    <a:pt x="108" y="12350"/>
                  </a:lnTo>
                  <a:lnTo>
                    <a:pt x="216" y="13564"/>
                  </a:lnTo>
                  <a:lnTo>
                    <a:pt x="243" y="13672"/>
                  </a:lnTo>
                  <a:lnTo>
                    <a:pt x="297" y="13807"/>
                  </a:lnTo>
                  <a:lnTo>
                    <a:pt x="351" y="13914"/>
                  </a:lnTo>
                  <a:lnTo>
                    <a:pt x="405" y="13995"/>
                  </a:lnTo>
                  <a:lnTo>
                    <a:pt x="593" y="14184"/>
                  </a:lnTo>
                  <a:lnTo>
                    <a:pt x="782" y="14292"/>
                  </a:lnTo>
                  <a:lnTo>
                    <a:pt x="971" y="14346"/>
                  </a:lnTo>
                  <a:lnTo>
                    <a:pt x="1968" y="14346"/>
                  </a:lnTo>
                  <a:lnTo>
                    <a:pt x="3128" y="14292"/>
                  </a:lnTo>
                  <a:lnTo>
                    <a:pt x="4099" y="14211"/>
                  </a:lnTo>
                  <a:lnTo>
                    <a:pt x="4314" y="14211"/>
                  </a:lnTo>
                  <a:lnTo>
                    <a:pt x="5069" y="14130"/>
                  </a:lnTo>
                  <a:lnTo>
                    <a:pt x="5690" y="14049"/>
                  </a:lnTo>
                  <a:lnTo>
                    <a:pt x="6175" y="13968"/>
                  </a:lnTo>
                  <a:lnTo>
                    <a:pt x="6526" y="13887"/>
                  </a:lnTo>
                  <a:lnTo>
                    <a:pt x="7011" y="13753"/>
                  </a:lnTo>
                  <a:lnTo>
                    <a:pt x="7200" y="13699"/>
                  </a:lnTo>
                  <a:lnTo>
                    <a:pt x="7200" y="13564"/>
                  </a:lnTo>
                  <a:lnTo>
                    <a:pt x="7200" y="13159"/>
                  </a:lnTo>
                  <a:lnTo>
                    <a:pt x="7200" y="12836"/>
                  </a:lnTo>
                  <a:lnTo>
                    <a:pt x="7200" y="12404"/>
                  </a:lnTo>
                  <a:lnTo>
                    <a:pt x="7200" y="11973"/>
                  </a:lnTo>
                  <a:lnTo>
                    <a:pt x="7200" y="11110"/>
                  </a:lnTo>
                  <a:lnTo>
                    <a:pt x="7173" y="10247"/>
                  </a:lnTo>
                  <a:lnTo>
                    <a:pt x="7146" y="9897"/>
                  </a:lnTo>
                  <a:lnTo>
                    <a:pt x="7146" y="9789"/>
                  </a:lnTo>
                  <a:lnTo>
                    <a:pt x="7119" y="9573"/>
                  </a:lnTo>
                  <a:lnTo>
                    <a:pt x="7119" y="9465"/>
                  </a:lnTo>
                  <a:lnTo>
                    <a:pt x="7065" y="8710"/>
                  </a:lnTo>
                  <a:lnTo>
                    <a:pt x="7065" y="8602"/>
                  </a:lnTo>
                  <a:lnTo>
                    <a:pt x="7065" y="8387"/>
                  </a:lnTo>
                  <a:lnTo>
                    <a:pt x="6930" y="6823"/>
                  </a:lnTo>
                  <a:lnTo>
                    <a:pt x="6768" y="5447"/>
                  </a:lnTo>
                  <a:lnTo>
                    <a:pt x="6741" y="5259"/>
                  </a:lnTo>
                  <a:lnTo>
                    <a:pt x="6741" y="5151"/>
                  </a:lnTo>
                  <a:lnTo>
                    <a:pt x="6633" y="4261"/>
                  </a:lnTo>
                  <a:lnTo>
                    <a:pt x="6607" y="4153"/>
                  </a:lnTo>
                  <a:lnTo>
                    <a:pt x="6580" y="3964"/>
                  </a:lnTo>
                  <a:lnTo>
                    <a:pt x="6526" y="3398"/>
                  </a:lnTo>
                  <a:lnTo>
                    <a:pt x="6256" y="1699"/>
                  </a:lnTo>
                  <a:lnTo>
                    <a:pt x="6094" y="782"/>
                  </a:lnTo>
                  <a:lnTo>
                    <a:pt x="593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41"/>
            <p:cNvSpPr/>
            <p:nvPr/>
          </p:nvSpPr>
          <p:spPr>
            <a:xfrm>
              <a:off x="1718876" y="3062065"/>
              <a:ext cx="144819" cy="52929"/>
            </a:xfrm>
            <a:custGeom>
              <a:avLst/>
              <a:gdLst/>
              <a:ahLst/>
              <a:cxnLst/>
              <a:rect l="l" t="t" r="r" b="b"/>
              <a:pathLst>
                <a:path w="2509" h="917" extrusionOk="0">
                  <a:moveTo>
                    <a:pt x="2454" y="0"/>
                  </a:moveTo>
                  <a:lnTo>
                    <a:pt x="1618" y="135"/>
                  </a:lnTo>
                  <a:lnTo>
                    <a:pt x="809" y="243"/>
                  </a:lnTo>
                  <a:lnTo>
                    <a:pt x="0" y="351"/>
                  </a:lnTo>
                  <a:lnTo>
                    <a:pt x="782" y="647"/>
                  </a:lnTo>
                  <a:lnTo>
                    <a:pt x="1618" y="917"/>
                  </a:lnTo>
                  <a:lnTo>
                    <a:pt x="2104" y="836"/>
                  </a:lnTo>
                  <a:lnTo>
                    <a:pt x="2508" y="755"/>
                  </a:lnTo>
                  <a:lnTo>
                    <a:pt x="2508" y="674"/>
                  </a:lnTo>
                  <a:lnTo>
                    <a:pt x="245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41"/>
            <p:cNvSpPr/>
            <p:nvPr/>
          </p:nvSpPr>
          <p:spPr>
            <a:xfrm>
              <a:off x="1826234" y="3111876"/>
              <a:ext cx="38961" cy="14026"/>
            </a:xfrm>
            <a:custGeom>
              <a:avLst/>
              <a:gdLst/>
              <a:ahLst/>
              <a:cxnLst/>
              <a:rect l="l" t="t" r="r" b="b"/>
              <a:pathLst>
                <a:path w="675" h="243" extrusionOk="0">
                  <a:moveTo>
                    <a:pt x="648" y="0"/>
                  </a:moveTo>
                  <a:lnTo>
                    <a:pt x="1" y="108"/>
                  </a:lnTo>
                  <a:lnTo>
                    <a:pt x="540" y="243"/>
                  </a:lnTo>
                  <a:lnTo>
                    <a:pt x="648" y="216"/>
                  </a:lnTo>
                  <a:lnTo>
                    <a:pt x="675" y="216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41"/>
            <p:cNvSpPr/>
            <p:nvPr/>
          </p:nvSpPr>
          <p:spPr>
            <a:xfrm>
              <a:off x="1479167" y="3068299"/>
              <a:ext cx="227301" cy="29610"/>
            </a:xfrm>
            <a:custGeom>
              <a:avLst/>
              <a:gdLst/>
              <a:ahLst/>
              <a:cxnLst/>
              <a:rect l="l" t="t" r="r" b="b"/>
              <a:pathLst>
                <a:path w="3938" h="513" extrusionOk="0">
                  <a:moveTo>
                    <a:pt x="3560" y="0"/>
                  </a:moveTo>
                  <a:lnTo>
                    <a:pt x="2670" y="81"/>
                  </a:lnTo>
                  <a:lnTo>
                    <a:pt x="1780" y="162"/>
                  </a:lnTo>
                  <a:lnTo>
                    <a:pt x="890" y="189"/>
                  </a:lnTo>
                  <a:lnTo>
                    <a:pt x="1" y="216"/>
                  </a:lnTo>
                  <a:lnTo>
                    <a:pt x="270" y="512"/>
                  </a:lnTo>
                  <a:lnTo>
                    <a:pt x="998" y="458"/>
                  </a:lnTo>
                  <a:lnTo>
                    <a:pt x="1645" y="404"/>
                  </a:lnTo>
                  <a:lnTo>
                    <a:pt x="2023" y="351"/>
                  </a:lnTo>
                  <a:lnTo>
                    <a:pt x="2347" y="351"/>
                  </a:lnTo>
                  <a:lnTo>
                    <a:pt x="3641" y="216"/>
                  </a:lnTo>
                  <a:lnTo>
                    <a:pt x="3938" y="162"/>
                  </a:lnTo>
                  <a:lnTo>
                    <a:pt x="356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41"/>
            <p:cNvSpPr/>
            <p:nvPr/>
          </p:nvSpPr>
          <p:spPr>
            <a:xfrm>
              <a:off x="1630161" y="3082267"/>
              <a:ext cx="182164" cy="45195"/>
            </a:xfrm>
            <a:custGeom>
              <a:avLst/>
              <a:gdLst/>
              <a:ahLst/>
              <a:cxnLst/>
              <a:rect l="l" t="t" r="r" b="b"/>
              <a:pathLst>
                <a:path w="3156" h="783" extrusionOk="0">
                  <a:moveTo>
                    <a:pt x="1537" y="1"/>
                  </a:moveTo>
                  <a:lnTo>
                    <a:pt x="1025" y="55"/>
                  </a:lnTo>
                  <a:lnTo>
                    <a:pt x="351" y="136"/>
                  </a:lnTo>
                  <a:lnTo>
                    <a:pt x="0" y="162"/>
                  </a:lnTo>
                  <a:lnTo>
                    <a:pt x="782" y="459"/>
                  </a:lnTo>
                  <a:lnTo>
                    <a:pt x="1591" y="783"/>
                  </a:lnTo>
                  <a:lnTo>
                    <a:pt x="2319" y="675"/>
                  </a:lnTo>
                  <a:lnTo>
                    <a:pt x="2993" y="594"/>
                  </a:lnTo>
                  <a:lnTo>
                    <a:pt x="3155" y="567"/>
                  </a:lnTo>
                  <a:lnTo>
                    <a:pt x="2319" y="297"/>
                  </a:lnTo>
                  <a:lnTo>
                    <a:pt x="153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41"/>
            <p:cNvSpPr/>
            <p:nvPr/>
          </p:nvSpPr>
          <p:spPr>
            <a:xfrm>
              <a:off x="1616135" y="3130519"/>
              <a:ext cx="29610" cy="7850"/>
            </a:xfrm>
            <a:custGeom>
              <a:avLst/>
              <a:gdLst/>
              <a:ahLst/>
              <a:cxnLst/>
              <a:rect l="l" t="t" r="r" b="b"/>
              <a:pathLst>
                <a:path w="513" h="136" extrusionOk="0">
                  <a:moveTo>
                    <a:pt x="1" y="1"/>
                  </a:moveTo>
                  <a:lnTo>
                    <a:pt x="216" y="135"/>
                  </a:lnTo>
                  <a:lnTo>
                    <a:pt x="513" y="8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DD6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41"/>
            <p:cNvSpPr/>
            <p:nvPr/>
          </p:nvSpPr>
          <p:spPr>
            <a:xfrm>
              <a:off x="1636395" y="3139870"/>
              <a:ext cx="84098" cy="15642"/>
            </a:xfrm>
            <a:custGeom>
              <a:avLst/>
              <a:gdLst/>
              <a:ahLst/>
              <a:cxnLst/>
              <a:rect l="l" t="t" r="r" b="b"/>
              <a:pathLst>
                <a:path w="1457" h="271" extrusionOk="0">
                  <a:moveTo>
                    <a:pt x="485" y="0"/>
                  </a:moveTo>
                  <a:lnTo>
                    <a:pt x="243" y="27"/>
                  </a:lnTo>
                  <a:lnTo>
                    <a:pt x="0" y="27"/>
                  </a:lnTo>
                  <a:lnTo>
                    <a:pt x="189" y="135"/>
                  </a:lnTo>
                  <a:lnTo>
                    <a:pt x="432" y="270"/>
                  </a:lnTo>
                  <a:lnTo>
                    <a:pt x="593" y="243"/>
                  </a:lnTo>
                  <a:lnTo>
                    <a:pt x="836" y="216"/>
                  </a:lnTo>
                  <a:lnTo>
                    <a:pt x="1052" y="189"/>
                  </a:lnTo>
                  <a:lnTo>
                    <a:pt x="1267" y="189"/>
                  </a:lnTo>
                  <a:lnTo>
                    <a:pt x="1456" y="162"/>
                  </a:lnTo>
                  <a:lnTo>
                    <a:pt x="1267" y="135"/>
                  </a:lnTo>
                  <a:lnTo>
                    <a:pt x="890" y="81"/>
                  </a:lnTo>
                  <a:lnTo>
                    <a:pt x="485" y="0"/>
                  </a:lnTo>
                  <a:close/>
                </a:path>
              </a:pathLst>
            </a:custGeom>
            <a:solidFill>
              <a:srgbClr val="DDD6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41"/>
            <p:cNvSpPr/>
            <p:nvPr/>
          </p:nvSpPr>
          <p:spPr>
            <a:xfrm>
              <a:off x="1496310" y="3097851"/>
              <a:ext cx="45195" cy="7850"/>
            </a:xfrm>
            <a:custGeom>
              <a:avLst/>
              <a:gdLst/>
              <a:ahLst/>
              <a:cxnLst/>
              <a:rect l="l" t="t" r="r" b="b"/>
              <a:pathLst>
                <a:path w="783" h="136" extrusionOk="0">
                  <a:moveTo>
                    <a:pt x="701" y="0"/>
                  </a:moveTo>
                  <a:lnTo>
                    <a:pt x="0" y="27"/>
                  </a:lnTo>
                  <a:lnTo>
                    <a:pt x="108" y="135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rgbClr val="DDD6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41"/>
            <p:cNvSpPr/>
            <p:nvPr/>
          </p:nvSpPr>
          <p:spPr>
            <a:xfrm>
              <a:off x="1723551" y="3118052"/>
              <a:ext cx="133910" cy="29668"/>
            </a:xfrm>
            <a:custGeom>
              <a:avLst/>
              <a:gdLst/>
              <a:ahLst/>
              <a:cxnLst/>
              <a:rect l="l" t="t" r="r" b="b"/>
              <a:pathLst>
                <a:path w="2320" h="514" extrusionOk="0">
                  <a:moveTo>
                    <a:pt x="1780" y="1"/>
                  </a:moveTo>
                  <a:lnTo>
                    <a:pt x="728" y="163"/>
                  </a:lnTo>
                  <a:lnTo>
                    <a:pt x="108" y="244"/>
                  </a:lnTo>
                  <a:lnTo>
                    <a:pt x="135" y="324"/>
                  </a:lnTo>
                  <a:lnTo>
                    <a:pt x="135" y="405"/>
                  </a:lnTo>
                  <a:lnTo>
                    <a:pt x="81" y="486"/>
                  </a:lnTo>
                  <a:lnTo>
                    <a:pt x="0" y="513"/>
                  </a:lnTo>
                  <a:lnTo>
                    <a:pt x="189" y="513"/>
                  </a:lnTo>
                  <a:lnTo>
                    <a:pt x="405" y="486"/>
                  </a:lnTo>
                  <a:lnTo>
                    <a:pt x="620" y="432"/>
                  </a:lnTo>
                  <a:lnTo>
                    <a:pt x="836" y="405"/>
                  </a:lnTo>
                  <a:lnTo>
                    <a:pt x="1052" y="378"/>
                  </a:lnTo>
                  <a:lnTo>
                    <a:pt x="1268" y="351"/>
                  </a:lnTo>
                  <a:lnTo>
                    <a:pt x="1483" y="298"/>
                  </a:lnTo>
                  <a:lnTo>
                    <a:pt x="1699" y="271"/>
                  </a:lnTo>
                  <a:lnTo>
                    <a:pt x="1915" y="217"/>
                  </a:lnTo>
                  <a:lnTo>
                    <a:pt x="2130" y="190"/>
                  </a:lnTo>
                  <a:lnTo>
                    <a:pt x="2319" y="136"/>
                  </a:lnTo>
                  <a:lnTo>
                    <a:pt x="178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41"/>
            <p:cNvSpPr/>
            <p:nvPr/>
          </p:nvSpPr>
          <p:spPr>
            <a:xfrm>
              <a:off x="1444939" y="2931333"/>
              <a:ext cx="239769" cy="149437"/>
            </a:xfrm>
            <a:custGeom>
              <a:avLst/>
              <a:gdLst/>
              <a:ahLst/>
              <a:cxnLst/>
              <a:rect l="l" t="t" r="r" b="b"/>
              <a:pathLst>
                <a:path w="4154" h="2589" extrusionOk="0">
                  <a:moveTo>
                    <a:pt x="351" y="0"/>
                  </a:moveTo>
                  <a:lnTo>
                    <a:pt x="0" y="27"/>
                  </a:lnTo>
                  <a:lnTo>
                    <a:pt x="108" y="2076"/>
                  </a:lnTo>
                  <a:lnTo>
                    <a:pt x="594" y="2589"/>
                  </a:lnTo>
                  <a:lnTo>
                    <a:pt x="1483" y="2562"/>
                  </a:lnTo>
                  <a:lnTo>
                    <a:pt x="2373" y="2535"/>
                  </a:lnTo>
                  <a:lnTo>
                    <a:pt x="3263" y="2454"/>
                  </a:lnTo>
                  <a:lnTo>
                    <a:pt x="4153" y="2373"/>
                  </a:lnTo>
                  <a:lnTo>
                    <a:pt x="3668" y="2157"/>
                  </a:lnTo>
                  <a:lnTo>
                    <a:pt x="3155" y="1888"/>
                  </a:lnTo>
                  <a:lnTo>
                    <a:pt x="2670" y="1618"/>
                  </a:lnTo>
                  <a:lnTo>
                    <a:pt x="2185" y="1321"/>
                  </a:lnTo>
                  <a:lnTo>
                    <a:pt x="1726" y="1025"/>
                  </a:lnTo>
                  <a:lnTo>
                    <a:pt x="1241" y="701"/>
                  </a:lnTo>
                  <a:lnTo>
                    <a:pt x="809" y="378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41"/>
            <p:cNvSpPr/>
            <p:nvPr/>
          </p:nvSpPr>
          <p:spPr>
            <a:xfrm>
              <a:off x="1465141" y="2875289"/>
              <a:ext cx="390764" cy="193016"/>
            </a:xfrm>
            <a:custGeom>
              <a:avLst/>
              <a:gdLst/>
              <a:ahLst/>
              <a:cxnLst/>
              <a:rect l="l" t="t" r="r" b="b"/>
              <a:pathLst>
                <a:path w="6770" h="3344" extrusionOk="0">
                  <a:moveTo>
                    <a:pt x="6500" y="0"/>
                  </a:moveTo>
                  <a:lnTo>
                    <a:pt x="5691" y="189"/>
                  </a:lnTo>
                  <a:lnTo>
                    <a:pt x="4909" y="351"/>
                  </a:lnTo>
                  <a:lnTo>
                    <a:pt x="4100" y="513"/>
                  </a:lnTo>
                  <a:lnTo>
                    <a:pt x="3264" y="621"/>
                  </a:lnTo>
                  <a:lnTo>
                    <a:pt x="2455" y="755"/>
                  </a:lnTo>
                  <a:lnTo>
                    <a:pt x="1646" y="836"/>
                  </a:lnTo>
                  <a:lnTo>
                    <a:pt x="810" y="917"/>
                  </a:lnTo>
                  <a:lnTo>
                    <a:pt x="1" y="971"/>
                  </a:lnTo>
                  <a:lnTo>
                    <a:pt x="459" y="1349"/>
                  </a:lnTo>
                  <a:lnTo>
                    <a:pt x="891" y="1672"/>
                  </a:lnTo>
                  <a:lnTo>
                    <a:pt x="1376" y="1996"/>
                  </a:lnTo>
                  <a:lnTo>
                    <a:pt x="1835" y="2292"/>
                  </a:lnTo>
                  <a:lnTo>
                    <a:pt x="2320" y="2589"/>
                  </a:lnTo>
                  <a:lnTo>
                    <a:pt x="2805" y="2859"/>
                  </a:lnTo>
                  <a:lnTo>
                    <a:pt x="3318" y="3128"/>
                  </a:lnTo>
                  <a:lnTo>
                    <a:pt x="3803" y="3344"/>
                  </a:lnTo>
                  <a:lnTo>
                    <a:pt x="5286" y="3155"/>
                  </a:lnTo>
                  <a:lnTo>
                    <a:pt x="6769" y="2913"/>
                  </a:lnTo>
                  <a:lnTo>
                    <a:pt x="65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41"/>
            <p:cNvSpPr/>
            <p:nvPr/>
          </p:nvSpPr>
          <p:spPr>
            <a:xfrm>
              <a:off x="1444939" y="2915749"/>
              <a:ext cx="20260" cy="17201"/>
            </a:xfrm>
            <a:custGeom>
              <a:avLst/>
              <a:gdLst/>
              <a:ahLst/>
              <a:cxnLst/>
              <a:rect l="l" t="t" r="r" b="b"/>
              <a:pathLst>
                <a:path w="351" h="298" extrusionOk="0">
                  <a:moveTo>
                    <a:pt x="0" y="0"/>
                  </a:moveTo>
                  <a:lnTo>
                    <a:pt x="0" y="297"/>
                  </a:lnTo>
                  <a:lnTo>
                    <a:pt x="351" y="270"/>
                  </a:lnTo>
                  <a:lnTo>
                    <a:pt x="108" y="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41"/>
            <p:cNvSpPr/>
            <p:nvPr/>
          </p:nvSpPr>
          <p:spPr>
            <a:xfrm>
              <a:off x="1451173" y="2862822"/>
              <a:ext cx="392265" cy="68571"/>
            </a:xfrm>
            <a:custGeom>
              <a:avLst/>
              <a:gdLst/>
              <a:ahLst/>
              <a:cxnLst/>
              <a:rect l="l" t="t" r="r" b="b"/>
              <a:pathLst>
                <a:path w="6796" h="1188" extrusionOk="0">
                  <a:moveTo>
                    <a:pt x="6769" y="1"/>
                  </a:moveTo>
                  <a:lnTo>
                    <a:pt x="5501" y="243"/>
                  </a:lnTo>
                  <a:lnTo>
                    <a:pt x="4126" y="486"/>
                  </a:lnTo>
                  <a:lnTo>
                    <a:pt x="2751" y="702"/>
                  </a:lnTo>
                  <a:lnTo>
                    <a:pt x="1375" y="864"/>
                  </a:lnTo>
                  <a:lnTo>
                    <a:pt x="0" y="998"/>
                  </a:lnTo>
                  <a:lnTo>
                    <a:pt x="243" y="1187"/>
                  </a:lnTo>
                  <a:lnTo>
                    <a:pt x="1052" y="1133"/>
                  </a:lnTo>
                  <a:lnTo>
                    <a:pt x="1888" y="1052"/>
                  </a:lnTo>
                  <a:lnTo>
                    <a:pt x="2697" y="971"/>
                  </a:lnTo>
                  <a:lnTo>
                    <a:pt x="3506" y="837"/>
                  </a:lnTo>
                  <a:lnTo>
                    <a:pt x="4342" y="729"/>
                  </a:lnTo>
                  <a:lnTo>
                    <a:pt x="5151" y="567"/>
                  </a:lnTo>
                  <a:lnTo>
                    <a:pt x="5933" y="405"/>
                  </a:lnTo>
                  <a:lnTo>
                    <a:pt x="6742" y="216"/>
                  </a:lnTo>
                  <a:lnTo>
                    <a:pt x="6795" y="216"/>
                  </a:lnTo>
                  <a:lnTo>
                    <a:pt x="676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41"/>
            <p:cNvSpPr/>
            <p:nvPr/>
          </p:nvSpPr>
          <p:spPr>
            <a:xfrm>
              <a:off x="1415387" y="2305666"/>
              <a:ext cx="516767" cy="521442"/>
            </a:xfrm>
            <a:custGeom>
              <a:avLst/>
              <a:gdLst/>
              <a:ahLst/>
              <a:cxnLst/>
              <a:rect l="l" t="t" r="r" b="b"/>
              <a:pathLst>
                <a:path w="8953" h="9034" extrusionOk="0">
                  <a:moveTo>
                    <a:pt x="8467" y="0"/>
                  </a:moveTo>
                  <a:lnTo>
                    <a:pt x="8197" y="2616"/>
                  </a:lnTo>
                  <a:lnTo>
                    <a:pt x="7766" y="2400"/>
                  </a:lnTo>
                  <a:lnTo>
                    <a:pt x="7712" y="2643"/>
                  </a:lnTo>
                  <a:lnTo>
                    <a:pt x="7658" y="2885"/>
                  </a:lnTo>
                  <a:lnTo>
                    <a:pt x="7550" y="3155"/>
                  </a:lnTo>
                  <a:lnTo>
                    <a:pt x="7442" y="3398"/>
                  </a:lnTo>
                  <a:lnTo>
                    <a:pt x="7308" y="3640"/>
                  </a:lnTo>
                  <a:lnTo>
                    <a:pt x="7146" y="3883"/>
                  </a:lnTo>
                  <a:lnTo>
                    <a:pt x="6957" y="4126"/>
                  </a:lnTo>
                  <a:lnTo>
                    <a:pt x="6714" y="4368"/>
                  </a:lnTo>
                  <a:lnTo>
                    <a:pt x="6876" y="5150"/>
                  </a:lnTo>
                  <a:lnTo>
                    <a:pt x="7119" y="4935"/>
                  </a:lnTo>
                  <a:lnTo>
                    <a:pt x="7362" y="4719"/>
                  </a:lnTo>
                  <a:lnTo>
                    <a:pt x="7577" y="4476"/>
                  </a:lnTo>
                  <a:lnTo>
                    <a:pt x="7766" y="4207"/>
                  </a:lnTo>
                  <a:lnTo>
                    <a:pt x="7901" y="3910"/>
                  </a:lnTo>
                  <a:lnTo>
                    <a:pt x="8036" y="3613"/>
                  </a:lnTo>
                  <a:lnTo>
                    <a:pt x="8117" y="3290"/>
                  </a:lnTo>
                  <a:lnTo>
                    <a:pt x="8170" y="2939"/>
                  </a:lnTo>
                  <a:lnTo>
                    <a:pt x="8305" y="3101"/>
                  </a:lnTo>
                  <a:lnTo>
                    <a:pt x="8440" y="3290"/>
                  </a:lnTo>
                  <a:lnTo>
                    <a:pt x="8548" y="3479"/>
                  </a:lnTo>
                  <a:lnTo>
                    <a:pt x="8656" y="3667"/>
                  </a:lnTo>
                  <a:lnTo>
                    <a:pt x="8656" y="3182"/>
                  </a:lnTo>
                  <a:lnTo>
                    <a:pt x="8683" y="2724"/>
                  </a:lnTo>
                  <a:lnTo>
                    <a:pt x="8791" y="1807"/>
                  </a:lnTo>
                  <a:lnTo>
                    <a:pt x="8899" y="917"/>
                  </a:lnTo>
                  <a:lnTo>
                    <a:pt x="8952" y="459"/>
                  </a:lnTo>
                  <a:lnTo>
                    <a:pt x="8952" y="0"/>
                  </a:lnTo>
                  <a:close/>
                  <a:moveTo>
                    <a:pt x="3694" y="108"/>
                  </a:moveTo>
                  <a:lnTo>
                    <a:pt x="3317" y="135"/>
                  </a:lnTo>
                  <a:lnTo>
                    <a:pt x="2858" y="189"/>
                  </a:lnTo>
                  <a:lnTo>
                    <a:pt x="2373" y="270"/>
                  </a:lnTo>
                  <a:lnTo>
                    <a:pt x="1834" y="378"/>
                  </a:lnTo>
                  <a:lnTo>
                    <a:pt x="1321" y="539"/>
                  </a:lnTo>
                  <a:lnTo>
                    <a:pt x="809" y="728"/>
                  </a:lnTo>
                  <a:lnTo>
                    <a:pt x="593" y="863"/>
                  </a:lnTo>
                  <a:lnTo>
                    <a:pt x="378" y="971"/>
                  </a:lnTo>
                  <a:lnTo>
                    <a:pt x="162" y="1133"/>
                  </a:lnTo>
                  <a:lnTo>
                    <a:pt x="0" y="1294"/>
                  </a:lnTo>
                  <a:lnTo>
                    <a:pt x="189" y="1780"/>
                  </a:lnTo>
                  <a:lnTo>
                    <a:pt x="351" y="2238"/>
                  </a:lnTo>
                  <a:lnTo>
                    <a:pt x="485" y="2697"/>
                  </a:lnTo>
                  <a:lnTo>
                    <a:pt x="593" y="3128"/>
                  </a:lnTo>
                  <a:lnTo>
                    <a:pt x="674" y="3533"/>
                  </a:lnTo>
                  <a:lnTo>
                    <a:pt x="755" y="3937"/>
                  </a:lnTo>
                  <a:lnTo>
                    <a:pt x="863" y="4692"/>
                  </a:lnTo>
                  <a:lnTo>
                    <a:pt x="890" y="5393"/>
                  </a:lnTo>
                  <a:lnTo>
                    <a:pt x="863" y="6013"/>
                  </a:lnTo>
                  <a:lnTo>
                    <a:pt x="809" y="6553"/>
                  </a:lnTo>
                  <a:lnTo>
                    <a:pt x="755" y="7011"/>
                  </a:lnTo>
                  <a:lnTo>
                    <a:pt x="620" y="7577"/>
                  </a:lnTo>
                  <a:lnTo>
                    <a:pt x="512" y="7901"/>
                  </a:lnTo>
                  <a:lnTo>
                    <a:pt x="458" y="8036"/>
                  </a:lnTo>
                  <a:lnTo>
                    <a:pt x="458" y="9033"/>
                  </a:lnTo>
                  <a:lnTo>
                    <a:pt x="2157" y="8899"/>
                  </a:lnTo>
                  <a:lnTo>
                    <a:pt x="3856" y="8764"/>
                  </a:lnTo>
                  <a:lnTo>
                    <a:pt x="5528" y="8575"/>
                  </a:lnTo>
                  <a:lnTo>
                    <a:pt x="7227" y="8359"/>
                  </a:lnTo>
                  <a:lnTo>
                    <a:pt x="7011" y="6526"/>
                  </a:lnTo>
                  <a:lnTo>
                    <a:pt x="6957" y="6067"/>
                  </a:lnTo>
                  <a:lnTo>
                    <a:pt x="6714" y="4368"/>
                  </a:lnTo>
                  <a:lnTo>
                    <a:pt x="6526" y="4207"/>
                  </a:lnTo>
                  <a:lnTo>
                    <a:pt x="6337" y="4045"/>
                  </a:lnTo>
                  <a:lnTo>
                    <a:pt x="6148" y="3856"/>
                  </a:lnTo>
                  <a:lnTo>
                    <a:pt x="5959" y="3667"/>
                  </a:lnTo>
                  <a:lnTo>
                    <a:pt x="5609" y="3236"/>
                  </a:lnTo>
                  <a:lnTo>
                    <a:pt x="5312" y="2751"/>
                  </a:lnTo>
                  <a:lnTo>
                    <a:pt x="5069" y="3101"/>
                  </a:lnTo>
                  <a:lnTo>
                    <a:pt x="3290" y="728"/>
                  </a:lnTo>
                  <a:lnTo>
                    <a:pt x="3694" y="108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41"/>
            <p:cNvSpPr/>
            <p:nvPr/>
          </p:nvSpPr>
          <p:spPr>
            <a:xfrm>
              <a:off x="1605226" y="2279174"/>
              <a:ext cx="158845" cy="205541"/>
            </a:xfrm>
            <a:custGeom>
              <a:avLst/>
              <a:gdLst/>
              <a:ahLst/>
              <a:cxnLst/>
              <a:rect l="l" t="t" r="r" b="b"/>
              <a:pathLst>
                <a:path w="2752" h="3561" extrusionOk="0">
                  <a:moveTo>
                    <a:pt x="756" y="1"/>
                  </a:moveTo>
                  <a:lnTo>
                    <a:pt x="405" y="567"/>
                  </a:lnTo>
                  <a:lnTo>
                    <a:pt x="1" y="1187"/>
                  </a:lnTo>
                  <a:lnTo>
                    <a:pt x="1780" y="3560"/>
                  </a:lnTo>
                  <a:lnTo>
                    <a:pt x="2023" y="3210"/>
                  </a:lnTo>
                  <a:lnTo>
                    <a:pt x="2751" y="2077"/>
                  </a:lnTo>
                  <a:lnTo>
                    <a:pt x="1025" y="270"/>
                  </a:lnTo>
                  <a:lnTo>
                    <a:pt x="75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41"/>
            <p:cNvSpPr/>
            <p:nvPr/>
          </p:nvSpPr>
          <p:spPr>
            <a:xfrm>
              <a:off x="1102547" y="2897049"/>
              <a:ext cx="230361" cy="157287"/>
            </a:xfrm>
            <a:custGeom>
              <a:avLst/>
              <a:gdLst/>
              <a:ahLst/>
              <a:cxnLst/>
              <a:rect l="l" t="t" r="r" b="b"/>
              <a:pathLst>
                <a:path w="3991" h="2725" extrusionOk="0">
                  <a:moveTo>
                    <a:pt x="2589" y="1"/>
                  </a:moveTo>
                  <a:lnTo>
                    <a:pt x="2265" y="28"/>
                  </a:lnTo>
                  <a:lnTo>
                    <a:pt x="1969" y="82"/>
                  </a:lnTo>
                  <a:lnTo>
                    <a:pt x="1645" y="163"/>
                  </a:lnTo>
                  <a:lnTo>
                    <a:pt x="1321" y="244"/>
                  </a:lnTo>
                  <a:lnTo>
                    <a:pt x="1025" y="351"/>
                  </a:lnTo>
                  <a:lnTo>
                    <a:pt x="728" y="513"/>
                  </a:lnTo>
                  <a:lnTo>
                    <a:pt x="351" y="756"/>
                  </a:lnTo>
                  <a:lnTo>
                    <a:pt x="0" y="1026"/>
                  </a:lnTo>
                  <a:lnTo>
                    <a:pt x="458" y="1457"/>
                  </a:lnTo>
                  <a:lnTo>
                    <a:pt x="971" y="1888"/>
                  </a:lnTo>
                  <a:lnTo>
                    <a:pt x="1537" y="2320"/>
                  </a:lnTo>
                  <a:lnTo>
                    <a:pt x="2103" y="2724"/>
                  </a:lnTo>
                  <a:lnTo>
                    <a:pt x="2346" y="2320"/>
                  </a:lnTo>
                  <a:lnTo>
                    <a:pt x="2589" y="1969"/>
                  </a:lnTo>
                  <a:lnTo>
                    <a:pt x="2831" y="1700"/>
                  </a:lnTo>
                  <a:lnTo>
                    <a:pt x="3101" y="1430"/>
                  </a:lnTo>
                  <a:lnTo>
                    <a:pt x="3371" y="1241"/>
                  </a:lnTo>
                  <a:lnTo>
                    <a:pt x="3613" y="1079"/>
                  </a:lnTo>
                  <a:lnTo>
                    <a:pt x="3829" y="972"/>
                  </a:lnTo>
                  <a:lnTo>
                    <a:pt x="3991" y="864"/>
                  </a:lnTo>
                  <a:lnTo>
                    <a:pt x="3236" y="28"/>
                  </a:lnTo>
                  <a:lnTo>
                    <a:pt x="2912" y="1"/>
                  </a:lnTo>
                  <a:close/>
                </a:path>
              </a:pathLst>
            </a:custGeom>
            <a:solidFill>
              <a:srgbClr val="FFD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41"/>
            <p:cNvSpPr/>
            <p:nvPr/>
          </p:nvSpPr>
          <p:spPr>
            <a:xfrm>
              <a:off x="1044943" y="2861263"/>
              <a:ext cx="244386" cy="95007"/>
            </a:xfrm>
            <a:custGeom>
              <a:avLst/>
              <a:gdLst/>
              <a:ahLst/>
              <a:cxnLst/>
              <a:rect l="l" t="t" r="r" b="b"/>
              <a:pathLst>
                <a:path w="4234" h="1646" extrusionOk="0">
                  <a:moveTo>
                    <a:pt x="2319" y="1"/>
                  </a:moveTo>
                  <a:lnTo>
                    <a:pt x="1753" y="28"/>
                  </a:lnTo>
                  <a:lnTo>
                    <a:pt x="1214" y="55"/>
                  </a:lnTo>
                  <a:lnTo>
                    <a:pt x="728" y="135"/>
                  </a:lnTo>
                  <a:lnTo>
                    <a:pt x="297" y="216"/>
                  </a:lnTo>
                  <a:lnTo>
                    <a:pt x="135" y="297"/>
                  </a:lnTo>
                  <a:lnTo>
                    <a:pt x="0" y="351"/>
                  </a:lnTo>
                  <a:lnTo>
                    <a:pt x="108" y="621"/>
                  </a:lnTo>
                  <a:lnTo>
                    <a:pt x="297" y="891"/>
                  </a:lnTo>
                  <a:lnTo>
                    <a:pt x="540" y="1187"/>
                  </a:lnTo>
                  <a:lnTo>
                    <a:pt x="836" y="1511"/>
                  </a:lnTo>
                  <a:lnTo>
                    <a:pt x="998" y="1646"/>
                  </a:lnTo>
                  <a:lnTo>
                    <a:pt x="1349" y="1376"/>
                  </a:lnTo>
                  <a:lnTo>
                    <a:pt x="1726" y="1133"/>
                  </a:lnTo>
                  <a:lnTo>
                    <a:pt x="2023" y="971"/>
                  </a:lnTo>
                  <a:lnTo>
                    <a:pt x="2319" y="864"/>
                  </a:lnTo>
                  <a:lnTo>
                    <a:pt x="2643" y="783"/>
                  </a:lnTo>
                  <a:lnTo>
                    <a:pt x="2967" y="702"/>
                  </a:lnTo>
                  <a:lnTo>
                    <a:pt x="3263" y="648"/>
                  </a:lnTo>
                  <a:lnTo>
                    <a:pt x="3587" y="621"/>
                  </a:lnTo>
                  <a:lnTo>
                    <a:pt x="3910" y="621"/>
                  </a:lnTo>
                  <a:lnTo>
                    <a:pt x="4234" y="648"/>
                  </a:lnTo>
                  <a:lnTo>
                    <a:pt x="4072" y="459"/>
                  </a:lnTo>
                  <a:lnTo>
                    <a:pt x="3883" y="243"/>
                  </a:lnTo>
                  <a:lnTo>
                    <a:pt x="3641" y="189"/>
                  </a:lnTo>
                  <a:lnTo>
                    <a:pt x="3398" y="135"/>
                  </a:lnTo>
                  <a:lnTo>
                    <a:pt x="2886" y="55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1BB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9662;p41"/>
            <p:cNvSpPr/>
            <p:nvPr/>
          </p:nvSpPr>
          <p:spPr>
            <a:xfrm>
              <a:off x="1049618" y="2697863"/>
              <a:ext cx="245945" cy="147879"/>
            </a:xfrm>
            <a:custGeom>
              <a:avLst/>
              <a:gdLst/>
              <a:ahLst/>
              <a:cxnLst/>
              <a:rect l="l" t="t" r="r" b="b"/>
              <a:pathLst>
                <a:path w="4261" h="2562" extrusionOk="0">
                  <a:moveTo>
                    <a:pt x="620" y="0"/>
                  </a:moveTo>
                  <a:lnTo>
                    <a:pt x="513" y="27"/>
                  </a:lnTo>
                  <a:lnTo>
                    <a:pt x="405" y="108"/>
                  </a:lnTo>
                  <a:lnTo>
                    <a:pt x="297" y="162"/>
                  </a:lnTo>
                  <a:lnTo>
                    <a:pt x="216" y="270"/>
                  </a:lnTo>
                  <a:lnTo>
                    <a:pt x="108" y="459"/>
                  </a:lnTo>
                  <a:lnTo>
                    <a:pt x="0" y="701"/>
                  </a:lnTo>
                  <a:lnTo>
                    <a:pt x="81" y="567"/>
                  </a:lnTo>
                  <a:lnTo>
                    <a:pt x="324" y="836"/>
                  </a:lnTo>
                  <a:lnTo>
                    <a:pt x="566" y="1052"/>
                  </a:lnTo>
                  <a:lnTo>
                    <a:pt x="863" y="1295"/>
                  </a:lnTo>
                  <a:lnTo>
                    <a:pt x="1160" y="1483"/>
                  </a:lnTo>
                  <a:lnTo>
                    <a:pt x="1483" y="1672"/>
                  </a:lnTo>
                  <a:lnTo>
                    <a:pt x="1807" y="1834"/>
                  </a:lnTo>
                  <a:lnTo>
                    <a:pt x="2454" y="2104"/>
                  </a:lnTo>
                  <a:lnTo>
                    <a:pt x="3047" y="2319"/>
                  </a:lnTo>
                  <a:lnTo>
                    <a:pt x="3533" y="2454"/>
                  </a:lnTo>
                  <a:lnTo>
                    <a:pt x="3991" y="2562"/>
                  </a:lnTo>
                  <a:lnTo>
                    <a:pt x="4099" y="2508"/>
                  </a:lnTo>
                  <a:lnTo>
                    <a:pt x="4180" y="2427"/>
                  </a:lnTo>
                  <a:lnTo>
                    <a:pt x="4207" y="2346"/>
                  </a:lnTo>
                  <a:lnTo>
                    <a:pt x="4261" y="2265"/>
                  </a:lnTo>
                  <a:lnTo>
                    <a:pt x="4261" y="2104"/>
                  </a:lnTo>
                  <a:lnTo>
                    <a:pt x="4261" y="1996"/>
                  </a:lnTo>
                  <a:lnTo>
                    <a:pt x="3856" y="1969"/>
                  </a:lnTo>
                  <a:lnTo>
                    <a:pt x="3425" y="1888"/>
                  </a:lnTo>
                  <a:lnTo>
                    <a:pt x="2886" y="1726"/>
                  </a:lnTo>
                  <a:lnTo>
                    <a:pt x="2589" y="1618"/>
                  </a:lnTo>
                  <a:lnTo>
                    <a:pt x="2292" y="1483"/>
                  </a:lnTo>
                  <a:lnTo>
                    <a:pt x="1996" y="1322"/>
                  </a:lnTo>
                  <a:lnTo>
                    <a:pt x="1699" y="1133"/>
                  </a:lnTo>
                  <a:lnTo>
                    <a:pt x="1402" y="917"/>
                  </a:lnTo>
                  <a:lnTo>
                    <a:pt x="1133" y="647"/>
                  </a:lnTo>
                  <a:lnTo>
                    <a:pt x="863" y="351"/>
                  </a:lnTo>
                  <a:lnTo>
                    <a:pt x="62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41"/>
            <p:cNvSpPr/>
            <p:nvPr/>
          </p:nvSpPr>
          <p:spPr>
            <a:xfrm>
              <a:off x="1023125" y="2783459"/>
              <a:ext cx="258470" cy="98124"/>
            </a:xfrm>
            <a:custGeom>
              <a:avLst/>
              <a:gdLst/>
              <a:ahLst/>
              <a:cxnLst/>
              <a:rect l="l" t="t" r="r" b="b"/>
              <a:pathLst>
                <a:path w="4478" h="1700" extrusionOk="0">
                  <a:moveTo>
                    <a:pt x="351" y="0"/>
                  </a:moveTo>
                  <a:lnTo>
                    <a:pt x="244" y="162"/>
                  </a:lnTo>
                  <a:lnTo>
                    <a:pt x="163" y="324"/>
                  </a:lnTo>
                  <a:lnTo>
                    <a:pt x="82" y="513"/>
                  </a:lnTo>
                  <a:lnTo>
                    <a:pt x="28" y="701"/>
                  </a:lnTo>
                  <a:lnTo>
                    <a:pt x="1" y="944"/>
                  </a:lnTo>
                  <a:lnTo>
                    <a:pt x="1" y="1160"/>
                  </a:lnTo>
                  <a:lnTo>
                    <a:pt x="28" y="1268"/>
                  </a:lnTo>
                  <a:lnTo>
                    <a:pt x="82" y="1403"/>
                  </a:lnTo>
                  <a:lnTo>
                    <a:pt x="136" y="1510"/>
                  </a:lnTo>
                  <a:lnTo>
                    <a:pt x="217" y="1591"/>
                  </a:lnTo>
                  <a:lnTo>
                    <a:pt x="270" y="1672"/>
                  </a:lnTo>
                  <a:lnTo>
                    <a:pt x="378" y="1699"/>
                  </a:lnTo>
                  <a:lnTo>
                    <a:pt x="513" y="1645"/>
                  </a:lnTo>
                  <a:lnTo>
                    <a:pt x="675" y="1564"/>
                  </a:lnTo>
                  <a:lnTo>
                    <a:pt x="1079" y="1483"/>
                  </a:lnTo>
                  <a:lnTo>
                    <a:pt x="1592" y="1403"/>
                  </a:lnTo>
                  <a:lnTo>
                    <a:pt x="2131" y="1376"/>
                  </a:lnTo>
                  <a:lnTo>
                    <a:pt x="2697" y="1349"/>
                  </a:lnTo>
                  <a:lnTo>
                    <a:pt x="3264" y="1403"/>
                  </a:lnTo>
                  <a:lnTo>
                    <a:pt x="3776" y="1483"/>
                  </a:lnTo>
                  <a:lnTo>
                    <a:pt x="4019" y="1537"/>
                  </a:lnTo>
                  <a:lnTo>
                    <a:pt x="4261" y="1591"/>
                  </a:lnTo>
                  <a:lnTo>
                    <a:pt x="4315" y="1564"/>
                  </a:lnTo>
                  <a:lnTo>
                    <a:pt x="4396" y="1457"/>
                  </a:lnTo>
                  <a:lnTo>
                    <a:pt x="4450" y="1403"/>
                  </a:lnTo>
                  <a:lnTo>
                    <a:pt x="4477" y="1295"/>
                  </a:lnTo>
                  <a:lnTo>
                    <a:pt x="4477" y="1214"/>
                  </a:lnTo>
                  <a:lnTo>
                    <a:pt x="4450" y="1079"/>
                  </a:lnTo>
                  <a:lnTo>
                    <a:pt x="4153" y="1106"/>
                  </a:lnTo>
                  <a:lnTo>
                    <a:pt x="3803" y="1106"/>
                  </a:lnTo>
                  <a:lnTo>
                    <a:pt x="3479" y="1079"/>
                  </a:lnTo>
                  <a:lnTo>
                    <a:pt x="3129" y="1025"/>
                  </a:lnTo>
                  <a:lnTo>
                    <a:pt x="2778" y="944"/>
                  </a:lnTo>
                  <a:lnTo>
                    <a:pt x="2428" y="863"/>
                  </a:lnTo>
                  <a:lnTo>
                    <a:pt x="1781" y="648"/>
                  </a:lnTo>
                  <a:lnTo>
                    <a:pt x="1214" y="405"/>
                  </a:lnTo>
                  <a:lnTo>
                    <a:pt x="756" y="216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41"/>
            <p:cNvSpPr/>
            <p:nvPr/>
          </p:nvSpPr>
          <p:spPr>
            <a:xfrm>
              <a:off x="1041826" y="2730531"/>
              <a:ext cx="238210" cy="116768"/>
            </a:xfrm>
            <a:custGeom>
              <a:avLst/>
              <a:gdLst/>
              <a:ahLst/>
              <a:cxnLst/>
              <a:rect l="l" t="t" r="r" b="b"/>
              <a:pathLst>
                <a:path w="4127" h="2023" extrusionOk="0">
                  <a:moveTo>
                    <a:pt x="216" y="1"/>
                  </a:moveTo>
                  <a:lnTo>
                    <a:pt x="135" y="135"/>
                  </a:lnTo>
                  <a:lnTo>
                    <a:pt x="81" y="270"/>
                  </a:lnTo>
                  <a:lnTo>
                    <a:pt x="54" y="405"/>
                  </a:lnTo>
                  <a:lnTo>
                    <a:pt x="0" y="648"/>
                  </a:lnTo>
                  <a:lnTo>
                    <a:pt x="27" y="836"/>
                  </a:lnTo>
                  <a:lnTo>
                    <a:pt x="27" y="917"/>
                  </a:lnTo>
                  <a:lnTo>
                    <a:pt x="432" y="1133"/>
                  </a:lnTo>
                  <a:lnTo>
                    <a:pt x="890" y="1322"/>
                  </a:lnTo>
                  <a:lnTo>
                    <a:pt x="1457" y="1565"/>
                  </a:lnTo>
                  <a:lnTo>
                    <a:pt x="2104" y="1780"/>
                  </a:lnTo>
                  <a:lnTo>
                    <a:pt x="2454" y="1861"/>
                  </a:lnTo>
                  <a:lnTo>
                    <a:pt x="2805" y="1942"/>
                  </a:lnTo>
                  <a:lnTo>
                    <a:pt x="3155" y="1996"/>
                  </a:lnTo>
                  <a:lnTo>
                    <a:pt x="3479" y="2023"/>
                  </a:lnTo>
                  <a:lnTo>
                    <a:pt x="3829" y="2023"/>
                  </a:lnTo>
                  <a:lnTo>
                    <a:pt x="4126" y="1996"/>
                  </a:lnTo>
                  <a:lnTo>
                    <a:pt x="3668" y="1888"/>
                  </a:lnTo>
                  <a:lnTo>
                    <a:pt x="3182" y="1753"/>
                  </a:lnTo>
                  <a:lnTo>
                    <a:pt x="2589" y="1538"/>
                  </a:lnTo>
                  <a:lnTo>
                    <a:pt x="1942" y="1268"/>
                  </a:lnTo>
                  <a:lnTo>
                    <a:pt x="1618" y="1106"/>
                  </a:lnTo>
                  <a:lnTo>
                    <a:pt x="1295" y="917"/>
                  </a:lnTo>
                  <a:lnTo>
                    <a:pt x="998" y="729"/>
                  </a:lnTo>
                  <a:lnTo>
                    <a:pt x="701" y="486"/>
                  </a:lnTo>
                  <a:lnTo>
                    <a:pt x="459" y="270"/>
                  </a:lnTo>
                  <a:lnTo>
                    <a:pt x="2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41"/>
            <p:cNvSpPr/>
            <p:nvPr/>
          </p:nvSpPr>
          <p:spPr>
            <a:xfrm>
              <a:off x="1802916" y="2053495"/>
              <a:ext cx="45195" cy="113708"/>
            </a:xfrm>
            <a:custGeom>
              <a:avLst/>
              <a:gdLst/>
              <a:ahLst/>
              <a:cxnLst/>
              <a:rect l="l" t="t" r="r" b="b"/>
              <a:pathLst>
                <a:path w="783" h="1970" extrusionOk="0">
                  <a:moveTo>
                    <a:pt x="108" y="1"/>
                  </a:moveTo>
                  <a:lnTo>
                    <a:pt x="108" y="324"/>
                  </a:lnTo>
                  <a:lnTo>
                    <a:pt x="108" y="675"/>
                  </a:lnTo>
                  <a:lnTo>
                    <a:pt x="135" y="837"/>
                  </a:lnTo>
                  <a:lnTo>
                    <a:pt x="189" y="998"/>
                  </a:lnTo>
                  <a:lnTo>
                    <a:pt x="270" y="1160"/>
                  </a:lnTo>
                  <a:lnTo>
                    <a:pt x="405" y="1295"/>
                  </a:lnTo>
                  <a:lnTo>
                    <a:pt x="540" y="1403"/>
                  </a:lnTo>
                  <a:lnTo>
                    <a:pt x="621" y="1484"/>
                  </a:lnTo>
                  <a:lnTo>
                    <a:pt x="648" y="1538"/>
                  </a:lnTo>
                  <a:lnTo>
                    <a:pt x="648" y="1592"/>
                  </a:lnTo>
                  <a:lnTo>
                    <a:pt x="621" y="1646"/>
                  </a:lnTo>
                  <a:lnTo>
                    <a:pt x="567" y="1700"/>
                  </a:lnTo>
                  <a:lnTo>
                    <a:pt x="459" y="1780"/>
                  </a:lnTo>
                  <a:lnTo>
                    <a:pt x="324" y="1834"/>
                  </a:lnTo>
                  <a:lnTo>
                    <a:pt x="0" y="1942"/>
                  </a:lnTo>
                  <a:lnTo>
                    <a:pt x="162" y="1969"/>
                  </a:lnTo>
                  <a:lnTo>
                    <a:pt x="351" y="1942"/>
                  </a:lnTo>
                  <a:lnTo>
                    <a:pt x="513" y="1888"/>
                  </a:lnTo>
                  <a:lnTo>
                    <a:pt x="648" y="1780"/>
                  </a:lnTo>
                  <a:lnTo>
                    <a:pt x="728" y="1727"/>
                  </a:lnTo>
                  <a:lnTo>
                    <a:pt x="782" y="1619"/>
                  </a:lnTo>
                  <a:lnTo>
                    <a:pt x="782" y="1511"/>
                  </a:lnTo>
                  <a:lnTo>
                    <a:pt x="755" y="1403"/>
                  </a:lnTo>
                  <a:lnTo>
                    <a:pt x="675" y="1349"/>
                  </a:lnTo>
                  <a:lnTo>
                    <a:pt x="621" y="1295"/>
                  </a:lnTo>
                  <a:lnTo>
                    <a:pt x="486" y="1187"/>
                  </a:lnTo>
                  <a:lnTo>
                    <a:pt x="405" y="1079"/>
                  </a:lnTo>
                  <a:lnTo>
                    <a:pt x="324" y="945"/>
                  </a:lnTo>
                  <a:lnTo>
                    <a:pt x="270" y="783"/>
                  </a:lnTo>
                  <a:lnTo>
                    <a:pt x="243" y="648"/>
                  </a:lnTo>
                  <a:lnTo>
                    <a:pt x="162" y="324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rgbClr val="DC9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41"/>
            <p:cNvSpPr/>
            <p:nvPr/>
          </p:nvSpPr>
          <p:spPr>
            <a:xfrm>
              <a:off x="1816941" y="2212278"/>
              <a:ext cx="26493" cy="6291"/>
            </a:xfrm>
            <a:custGeom>
              <a:avLst/>
              <a:gdLst/>
              <a:ahLst/>
              <a:cxnLst/>
              <a:rect l="l" t="t" r="r" b="b"/>
              <a:pathLst>
                <a:path w="459" h="109" extrusionOk="0">
                  <a:moveTo>
                    <a:pt x="216" y="0"/>
                  </a:moveTo>
                  <a:lnTo>
                    <a:pt x="81" y="27"/>
                  </a:lnTo>
                  <a:lnTo>
                    <a:pt x="27" y="54"/>
                  </a:lnTo>
                  <a:lnTo>
                    <a:pt x="0" y="108"/>
                  </a:lnTo>
                  <a:lnTo>
                    <a:pt x="216" y="108"/>
                  </a:lnTo>
                  <a:lnTo>
                    <a:pt x="324" y="81"/>
                  </a:lnTo>
                  <a:lnTo>
                    <a:pt x="458" y="54"/>
                  </a:lnTo>
                  <a:lnTo>
                    <a:pt x="378" y="27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DC9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41"/>
            <p:cNvSpPr/>
            <p:nvPr/>
          </p:nvSpPr>
          <p:spPr>
            <a:xfrm>
              <a:off x="1767130" y="2182669"/>
              <a:ext cx="96566" cy="21876"/>
            </a:xfrm>
            <a:custGeom>
              <a:avLst/>
              <a:gdLst/>
              <a:ahLst/>
              <a:cxnLst/>
              <a:rect l="l" t="t" r="r" b="b"/>
              <a:pathLst>
                <a:path w="1673" h="379" extrusionOk="0">
                  <a:moveTo>
                    <a:pt x="1375" y="1"/>
                  </a:moveTo>
                  <a:lnTo>
                    <a:pt x="1268" y="28"/>
                  </a:lnTo>
                  <a:lnTo>
                    <a:pt x="1160" y="82"/>
                  </a:lnTo>
                  <a:lnTo>
                    <a:pt x="1079" y="136"/>
                  </a:lnTo>
                  <a:lnTo>
                    <a:pt x="1052" y="109"/>
                  </a:lnTo>
                  <a:lnTo>
                    <a:pt x="890" y="82"/>
                  </a:lnTo>
                  <a:lnTo>
                    <a:pt x="836" y="109"/>
                  </a:lnTo>
                  <a:lnTo>
                    <a:pt x="755" y="136"/>
                  </a:lnTo>
                  <a:lnTo>
                    <a:pt x="647" y="190"/>
                  </a:lnTo>
                  <a:lnTo>
                    <a:pt x="486" y="217"/>
                  </a:lnTo>
                  <a:lnTo>
                    <a:pt x="270" y="271"/>
                  </a:lnTo>
                  <a:lnTo>
                    <a:pt x="0" y="271"/>
                  </a:lnTo>
                  <a:lnTo>
                    <a:pt x="135" y="324"/>
                  </a:lnTo>
                  <a:lnTo>
                    <a:pt x="324" y="351"/>
                  </a:lnTo>
                  <a:lnTo>
                    <a:pt x="539" y="378"/>
                  </a:lnTo>
                  <a:lnTo>
                    <a:pt x="782" y="351"/>
                  </a:lnTo>
                  <a:lnTo>
                    <a:pt x="1025" y="324"/>
                  </a:lnTo>
                  <a:lnTo>
                    <a:pt x="1268" y="271"/>
                  </a:lnTo>
                  <a:lnTo>
                    <a:pt x="1483" y="190"/>
                  </a:lnTo>
                  <a:lnTo>
                    <a:pt x="1672" y="55"/>
                  </a:lnTo>
                  <a:lnTo>
                    <a:pt x="1591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rgbClr val="DA9F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41"/>
            <p:cNvSpPr/>
            <p:nvPr/>
          </p:nvSpPr>
          <p:spPr>
            <a:xfrm>
              <a:off x="1841819" y="2744557"/>
              <a:ext cx="242886" cy="59163"/>
            </a:xfrm>
            <a:custGeom>
              <a:avLst/>
              <a:gdLst/>
              <a:ahLst/>
              <a:cxnLst/>
              <a:rect l="l" t="t" r="r" b="b"/>
              <a:pathLst>
                <a:path w="4208" h="1025" extrusionOk="0">
                  <a:moveTo>
                    <a:pt x="4207" y="0"/>
                  </a:moveTo>
                  <a:lnTo>
                    <a:pt x="3560" y="189"/>
                  </a:lnTo>
                  <a:lnTo>
                    <a:pt x="2886" y="351"/>
                  </a:lnTo>
                  <a:lnTo>
                    <a:pt x="2212" y="513"/>
                  </a:lnTo>
                  <a:lnTo>
                    <a:pt x="1511" y="647"/>
                  </a:lnTo>
                  <a:lnTo>
                    <a:pt x="1" y="917"/>
                  </a:lnTo>
                  <a:lnTo>
                    <a:pt x="27" y="1025"/>
                  </a:lnTo>
                  <a:lnTo>
                    <a:pt x="782" y="890"/>
                  </a:lnTo>
                  <a:lnTo>
                    <a:pt x="1538" y="728"/>
                  </a:lnTo>
                  <a:lnTo>
                    <a:pt x="2212" y="593"/>
                  </a:lnTo>
                  <a:lnTo>
                    <a:pt x="2886" y="405"/>
                  </a:lnTo>
                  <a:lnTo>
                    <a:pt x="3236" y="324"/>
                  </a:lnTo>
                  <a:lnTo>
                    <a:pt x="3560" y="216"/>
                  </a:lnTo>
                  <a:lnTo>
                    <a:pt x="42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41"/>
            <p:cNvSpPr/>
            <p:nvPr/>
          </p:nvSpPr>
          <p:spPr>
            <a:xfrm>
              <a:off x="1449614" y="2799043"/>
              <a:ext cx="386031" cy="38961"/>
            </a:xfrm>
            <a:custGeom>
              <a:avLst/>
              <a:gdLst/>
              <a:ahLst/>
              <a:cxnLst/>
              <a:rect l="l" t="t" r="r" b="b"/>
              <a:pathLst>
                <a:path w="6688" h="675" extrusionOk="0">
                  <a:moveTo>
                    <a:pt x="6661" y="0"/>
                  </a:moveTo>
                  <a:lnTo>
                    <a:pt x="5555" y="135"/>
                  </a:lnTo>
                  <a:lnTo>
                    <a:pt x="4180" y="324"/>
                  </a:lnTo>
                  <a:lnTo>
                    <a:pt x="2778" y="458"/>
                  </a:lnTo>
                  <a:lnTo>
                    <a:pt x="1402" y="566"/>
                  </a:lnTo>
                  <a:lnTo>
                    <a:pt x="0" y="674"/>
                  </a:lnTo>
                  <a:lnTo>
                    <a:pt x="1402" y="620"/>
                  </a:lnTo>
                  <a:lnTo>
                    <a:pt x="2778" y="539"/>
                  </a:lnTo>
                  <a:lnTo>
                    <a:pt x="3479" y="485"/>
                  </a:lnTo>
                  <a:lnTo>
                    <a:pt x="3829" y="458"/>
                  </a:lnTo>
                  <a:lnTo>
                    <a:pt x="4180" y="405"/>
                  </a:lnTo>
                  <a:lnTo>
                    <a:pt x="4881" y="351"/>
                  </a:lnTo>
                  <a:lnTo>
                    <a:pt x="5582" y="243"/>
                  </a:lnTo>
                  <a:lnTo>
                    <a:pt x="6688" y="81"/>
                  </a:lnTo>
                  <a:lnTo>
                    <a:pt x="66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41"/>
            <p:cNvSpPr/>
            <p:nvPr/>
          </p:nvSpPr>
          <p:spPr>
            <a:xfrm>
              <a:off x="1868254" y="3004462"/>
              <a:ext cx="196190" cy="56104"/>
            </a:xfrm>
            <a:custGeom>
              <a:avLst/>
              <a:gdLst/>
              <a:ahLst/>
              <a:cxnLst/>
              <a:rect l="l" t="t" r="r" b="b"/>
              <a:pathLst>
                <a:path w="3399" h="972" extrusionOk="0">
                  <a:moveTo>
                    <a:pt x="3399" y="0"/>
                  </a:moveTo>
                  <a:lnTo>
                    <a:pt x="2751" y="216"/>
                  </a:lnTo>
                  <a:lnTo>
                    <a:pt x="2131" y="405"/>
                  </a:lnTo>
                  <a:lnTo>
                    <a:pt x="1484" y="567"/>
                  </a:lnTo>
                  <a:lnTo>
                    <a:pt x="837" y="702"/>
                  </a:lnTo>
                  <a:lnTo>
                    <a:pt x="1" y="863"/>
                  </a:lnTo>
                  <a:lnTo>
                    <a:pt x="1" y="971"/>
                  </a:lnTo>
                  <a:lnTo>
                    <a:pt x="837" y="782"/>
                  </a:lnTo>
                  <a:lnTo>
                    <a:pt x="1484" y="621"/>
                  </a:lnTo>
                  <a:lnTo>
                    <a:pt x="2131" y="459"/>
                  </a:lnTo>
                  <a:lnTo>
                    <a:pt x="2778" y="243"/>
                  </a:lnTo>
                  <a:lnTo>
                    <a:pt x="339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41"/>
            <p:cNvSpPr/>
            <p:nvPr/>
          </p:nvSpPr>
          <p:spPr>
            <a:xfrm>
              <a:off x="1614577" y="3055832"/>
              <a:ext cx="246003" cy="35844"/>
            </a:xfrm>
            <a:custGeom>
              <a:avLst/>
              <a:gdLst/>
              <a:ahLst/>
              <a:cxnLst/>
              <a:rect l="l" t="t" r="r" b="b"/>
              <a:pathLst>
                <a:path w="4262" h="621" extrusionOk="0">
                  <a:moveTo>
                    <a:pt x="4234" y="0"/>
                  </a:moveTo>
                  <a:lnTo>
                    <a:pt x="3911" y="54"/>
                  </a:lnTo>
                  <a:lnTo>
                    <a:pt x="3263" y="162"/>
                  </a:lnTo>
                  <a:lnTo>
                    <a:pt x="2589" y="243"/>
                  </a:lnTo>
                  <a:lnTo>
                    <a:pt x="1592" y="378"/>
                  </a:lnTo>
                  <a:lnTo>
                    <a:pt x="1295" y="432"/>
                  </a:lnTo>
                  <a:lnTo>
                    <a:pt x="1" y="567"/>
                  </a:lnTo>
                  <a:lnTo>
                    <a:pt x="162" y="567"/>
                  </a:lnTo>
                  <a:lnTo>
                    <a:pt x="270" y="620"/>
                  </a:lnTo>
                  <a:lnTo>
                    <a:pt x="621" y="594"/>
                  </a:lnTo>
                  <a:lnTo>
                    <a:pt x="1295" y="513"/>
                  </a:lnTo>
                  <a:lnTo>
                    <a:pt x="1807" y="459"/>
                  </a:lnTo>
                  <a:lnTo>
                    <a:pt x="2616" y="351"/>
                  </a:lnTo>
                  <a:lnTo>
                    <a:pt x="3425" y="243"/>
                  </a:lnTo>
                  <a:lnTo>
                    <a:pt x="4261" y="108"/>
                  </a:lnTo>
                  <a:lnTo>
                    <a:pt x="42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41"/>
            <p:cNvSpPr/>
            <p:nvPr/>
          </p:nvSpPr>
          <p:spPr>
            <a:xfrm>
              <a:off x="1494751" y="3091617"/>
              <a:ext cx="79423" cy="7850"/>
            </a:xfrm>
            <a:custGeom>
              <a:avLst/>
              <a:gdLst/>
              <a:ahLst/>
              <a:cxnLst/>
              <a:rect l="l" t="t" r="r" b="b"/>
              <a:pathLst>
                <a:path w="1376" h="136" extrusionOk="0">
                  <a:moveTo>
                    <a:pt x="1375" y="0"/>
                  </a:moveTo>
                  <a:lnTo>
                    <a:pt x="728" y="54"/>
                  </a:lnTo>
                  <a:lnTo>
                    <a:pt x="0" y="108"/>
                  </a:lnTo>
                  <a:lnTo>
                    <a:pt x="27" y="135"/>
                  </a:lnTo>
                  <a:lnTo>
                    <a:pt x="728" y="108"/>
                  </a:lnTo>
                  <a:lnTo>
                    <a:pt x="809" y="108"/>
                  </a:lnTo>
                  <a:lnTo>
                    <a:pt x="1375" y="0"/>
                  </a:lnTo>
                  <a:close/>
                </a:path>
              </a:pathLst>
            </a:custGeom>
            <a:solidFill>
              <a:srgbClr val="F2E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41"/>
            <p:cNvSpPr/>
            <p:nvPr/>
          </p:nvSpPr>
          <p:spPr>
            <a:xfrm>
              <a:off x="1871371" y="3055832"/>
              <a:ext cx="193073" cy="54545"/>
            </a:xfrm>
            <a:custGeom>
              <a:avLst/>
              <a:gdLst/>
              <a:ahLst/>
              <a:cxnLst/>
              <a:rect l="l" t="t" r="r" b="b"/>
              <a:pathLst>
                <a:path w="3345" h="945" extrusionOk="0">
                  <a:moveTo>
                    <a:pt x="3345" y="0"/>
                  </a:moveTo>
                  <a:lnTo>
                    <a:pt x="2697" y="216"/>
                  </a:lnTo>
                  <a:lnTo>
                    <a:pt x="2077" y="405"/>
                  </a:lnTo>
                  <a:lnTo>
                    <a:pt x="1430" y="567"/>
                  </a:lnTo>
                  <a:lnTo>
                    <a:pt x="783" y="701"/>
                  </a:lnTo>
                  <a:lnTo>
                    <a:pt x="1" y="836"/>
                  </a:lnTo>
                  <a:lnTo>
                    <a:pt x="1" y="944"/>
                  </a:lnTo>
                  <a:lnTo>
                    <a:pt x="783" y="782"/>
                  </a:lnTo>
                  <a:lnTo>
                    <a:pt x="1430" y="620"/>
                  </a:lnTo>
                  <a:lnTo>
                    <a:pt x="2077" y="459"/>
                  </a:lnTo>
                  <a:lnTo>
                    <a:pt x="2724" y="243"/>
                  </a:lnTo>
                  <a:lnTo>
                    <a:pt x="33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41"/>
            <p:cNvSpPr/>
            <p:nvPr/>
          </p:nvSpPr>
          <p:spPr>
            <a:xfrm>
              <a:off x="1721993" y="3105643"/>
              <a:ext cx="141703" cy="26493"/>
            </a:xfrm>
            <a:custGeom>
              <a:avLst/>
              <a:gdLst/>
              <a:ahLst/>
              <a:cxnLst/>
              <a:rect l="l" t="t" r="r" b="b"/>
              <a:pathLst>
                <a:path w="2455" h="459" extrusionOk="0">
                  <a:moveTo>
                    <a:pt x="2454" y="0"/>
                  </a:moveTo>
                  <a:lnTo>
                    <a:pt x="2050" y="81"/>
                  </a:lnTo>
                  <a:lnTo>
                    <a:pt x="1564" y="162"/>
                  </a:lnTo>
                  <a:lnTo>
                    <a:pt x="1402" y="189"/>
                  </a:lnTo>
                  <a:lnTo>
                    <a:pt x="728" y="270"/>
                  </a:lnTo>
                  <a:lnTo>
                    <a:pt x="0" y="378"/>
                  </a:lnTo>
                  <a:lnTo>
                    <a:pt x="54" y="405"/>
                  </a:lnTo>
                  <a:lnTo>
                    <a:pt x="108" y="432"/>
                  </a:lnTo>
                  <a:lnTo>
                    <a:pt x="135" y="459"/>
                  </a:lnTo>
                  <a:lnTo>
                    <a:pt x="755" y="378"/>
                  </a:lnTo>
                  <a:lnTo>
                    <a:pt x="1807" y="216"/>
                  </a:lnTo>
                  <a:lnTo>
                    <a:pt x="2454" y="108"/>
                  </a:lnTo>
                  <a:lnTo>
                    <a:pt x="24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41"/>
            <p:cNvSpPr/>
            <p:nvPr/>
          </p:nvSpPr>
          <p:spPr>
            <a:xfrm>
              <a:off x="1628603" y="3135195"/>
              <a:ext cx="35844" cy="6291"/>
            </a:xfrm>
            <a:custGeom>
              <a:avLst/>
              <a:gdLst/>
              <a:ahLst/>
              <a:cxnLst/>
              <a:rect l="l" t="t" r="r" b="b"/>
              <a:pathLst>
                <a:path w="621" h="109" extrusionOk="0">
                  <a:moveTo>
                    <a:pt x="297" y="1"/>
                  </a:moveTo>
                  <a:lnTo>
                    <a:pt x="0" y="54"/>
                  </a:lnTo>
                  <a:lnTo>
                    <a:pt x="54" y="81"/>
                  </a:lnTo>
                  <a:lnTo>
                    <a:pt x="135" y="108"/>
                  </a:lnTo>
                  <a:lnTo>
                    <a:pt x="378" y="108"/>
                  </a:lnTo>
                  <a:lnTo>
                    <a:pt x="620" y="81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rgbClr val="F2E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41"/>
            <p:cNvSpPr/>
            <p:nvPr/>
          </p:nvSpPr>
          <p:spPr>
            <a:xfrm>
              <a:off x="1849611" y="2794368"/>
              <a:ext cx="230418" cy="66955"/>
            </a:xfrm>
            <a:custGeom>
              <a:avLst/>
              <a:gdLst/>
              <a:ahLst/>
              <a:cxnLst/>
              <a:rect l="l" t="t" r="r" b="b"/>
              <a:pathLst>
                <a:path w="3992" h="1160" extrusionOk="0">
                  <a:moveTo>
                    <a:pt x="3991" y="0"/>
                  </a:moveTo>
                  <a:lnTo>
                    <a:pt x="3317" y="216"/>
                  </a:lnTo>
                  <a:lnTo>
                    <a:pt x="2670" y="432"/>
                  </a:lnTo>
                  <a:lnTo>
                    <a:pt x="1322" y="755"/>
                  </a:lnTo>
                  <a:lnTo>
                    <a:pt x="0" y="1052"/>
                  </a:lnTo>
                  <a:lnTo>
                    <a:pt x="0" y="1160"/>
                  </a:lnTo>
                  <a:lnTo>
                    <a:pt x="1322" y="836"/>
                  </a:lnTo>
                  <a:lnTo>
                    <a:pt x="1996" y="674"/>
                  </a:lnTo>
                  <a:lnTo>
                    <a:pt x="2670" y="459"/>
                  </a:lnTo>
                  <a:lnTo>
                    <a:pt x="3344" y="243"/>
                  </a:lnTo>
                  <a:lnTo>
                    <a:pt x="39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41"/>
            <p:cNvSpPr/>
            <p:nvPr/>
          </p:nvSpPr>
          <p:spPr>
            <a:xfrm>
              <a:off x="1451173" y="2856588"/>
              <a:ext cx="390707" cy="63896"/>
            </a:xfrm>
            <a:custGeom>
              <a:avLst/>
              <a:gdLst/>
              <a:ahLst/>
              <a:cxnLst/>
              <a:rect l="l" t="t" r="r" b="b"/>
              <a:pathLst>
                <a:path w="6769" h="1107" extrusionOk="0">
                  <a:moveTo>
                    <a:pt x="6742" y="1"/>
                  </a:moveTo>
                  <a:lnTo>
                    <a:pt x="5474" y="243"/>
                  </a:lnTo>
                  <a:lnTo>
                    <a:pt x="4126" y="486"/>
                  </a:lnTo>
                  <a:lnTo>
                    <a:pt x="2751" y="702"/>
                  </a:lnTo>
                  <a:lnTo>
                    <a:pt x="1349" y="918"/>
                  </a:lnTo>
                  <a:lnTo>
                    <a:pt x="0" y="1106"/>
                  </a:lnTo>
                  <a:lnTo>
                    <a:pt x="0" y="1106"/>
                  </a:lnTo>
                  <a:lnTo>
                    <a:pt x="1375" y="972"/>
                  </a:lnTo>
                  <a:lnTo>
                    <a:pt x="2751" y="810"/>
                  </a:lnTo>
                  <a:lnTo>
                    <a:pt x="4126" y="594"/>
                  </a:lnTo>
                  <a:lnTo>
                    <a:pt x="5501" y="351"/>
                  </a:lnTo>
                  <a:lnTo>
                    <a:pt x="6769" y="109"/>
                  </a:lnTo>
                  <a:lnTo>
                    <a:pt x="674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41"/>
            <p:cNvSpPr/>
            <p:nvPr/>
          </p:nvSpPr>
          <p:spPr>
            <a:xfrm>
              <a:off x="1222373" y="2942184"/>
              <a:ext cx="135469" cy="127677"/>
            </a:xfrm>
            <a:custGeom>
              <a:avLst/>
              <a:gdLst/>
              <a:ahLst/>
              <a:cxnLst/>
              <a:rect l="l" t="t" r="r" b="b"/>
              <a:pathLst>
                <a:path w="2347" h="2212" extrusionOk="0">
                  <a:moveTo>
                    <a:pt x="2185" y="1"/>
                  </a:moveTo>
                  <a:lnTo>
                    <a:pt x="1915" y="82"/>
                  </a:lnTo>
                  <a:lnTo>
                    <a:pt x="1753" y="190"/>
                  </a:lnTo>
                  <a:lnTo>
                    <a:pt x="1537" y="297"/>
                  </a:lnTo>
                  <a:lnTo>
                    <a:pt x="1295" y="459"/>
                  </a:lnTo>
                  <a:lnTo>
                    <a:pt x="1025" y="648"/>
                  </a:lnTo>
                  <a:lnTo>
                    <a:pt x="755" y="918"/>
                  </a:lnTo>
                  <a:lnTo>
                    <a:pt x="513" y="1187"/>
                  </a:lnTo>
                  <a:lnTo>
                    <a:pt x="270" y="1538"/>
                  </a:lnTo>
                  <a:lnTo>
                    <a:pt x="27" y="1942"/>
                  </a:lnTo>
                  <a:lnTo>
                    <a:pt x="0" y="2023"/>
                  </a:lnTo>
                  <a:lnTo>
                    <a:pt x="0" y="2077"/>
                  </a:lnTo>
                  <a:lnTo>
                    <a:pt x="0" y="2131"/>
                  </a:lnTo>
                  <a:lnTo>
                    <a:pt x="27" y="2158"/>
                  </a:lnTo>
                  <a:lnTo>
                    <a:pt x="81" y="2212"/>
                  </a:lnTo>
                  <a:lnTo>
                    <a:pt x="135" y="2212"/>
                  </a:lnTo>
                  <a:lnTo>
                    <a:pt x="189" y="2185"/>
                  </a:lnTo>
                  <a:lnTo>
                    <a:pt x="243" y="2158"/>
                  </a:lnTo>
                  <a:lnTo>
                    <a:pt x="270" y="2131"/>
                  </a:lnTo>
                  <a:lnTo>
                    <a:pt x="405" y="1861"/>
                  </a:lnTo>
                  <a:lnTo>
                    <a:pt x="540" y="1646"/>
                  </a:lnTo>
                  <a:lnTo>
                    <a:pt x="701" y="1430"/>
                  </a:lnTo>
                  <a:lnTo>
                    <a:pt x="863" y="1214"/>
                  </a:lnTo>
                  <a:lnTo>
                    <a:pt x="1187" y="891"/>
                  </a:lnTo>
                  <a:lnTo>
                    <a:pt x="1510" y="648"/>
                  </a:lnTo>
                  <a:lnTo>
                    <a:pt x="1807" y="486"/>
                  </a:lnTo>
                  <a:lnTo>
                    <a:pt x="2050" y="351"/>
                  </a:lnTo>
                  <a:lnTo>
                    <a:pt x="2265" y="270"/>
                  </a:lnTo>
                  <a:lnTo>
                    <a:pt x="2319" y="217"/>
                  </a:lnTo>
                  <a:lnTo>
                    <a:pt x="2346" y="163"/>
                  </a:lnTo>
                  <a:lnTo>
                    <a:pt x="2346" y="82"/>
                  </a:lnTo>
                  <a:lnTo>
                    <a:pt x="2319" y="28"/>
                  </a:lnTo>
                  <a:lnTo>
                    <a:pt x="229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41"/>
            <p:cNvSpPr/>
            <p:nvPr/>
          </p:nvSpPr>
          <p:spPr>
            <a:xfrm>
              <a:off x="1625486" y="3136753"/>
              <a:ext cx="80981" cy="51429"/>
            </a:xfrm>
            <a:custGeom>
              <a:avLst/>
              <a:gdLst/>
              <a:ahLst/>
              <a:cxnLst/>
              <a:rect l="l" t="t" r="r" b="b"/>
              <a:pathLst>
                <a:path w="1403" h="891" extrusionOk="0">
                  <a:moveTo>
                    <a:pt x="0" y="0"/>
                  </a:moveTo>
                  <a:lnTo>
                    <a:pt x="162" y="162"/>
                  </a:lnTo>
                  <a:lnTo>
                    <a:pt x="324" y="270"/>
                  </a:lnTo>
                  <a:lnTo>
                    <a:pt x="648" y="513"/>
                  </a:lnTo>
                  <a:lnTo>
                    <a:pt x="1025" y="702"/>
                  </a:lnTo>
                  <a:lnTo>
                    <a:pt x="1187" y="809"/>
                  </a:lnTo>
                  <a:lnTo>
                    <a:pt x="1403" y="890"/>
                  </a:lnTo>
                  <a:lnTo>
                    <a:pt x="1403" y="890"/>
                  </a:lnTo>
                  <a:lnTo>
                    <a:pt x="1376" y="863"/>
                  </a:lnTo>
                  <a:lnTo>
                    <a:pt x="1079" y="621"/>
                  </a:lnTo>
                  <a:lnTo>
                    <a:pt x="728" y="378"/>
                  </a:lnTo>
                  <a:lnTo>
                    <a:pt x="621" y="324"/>
                  </a:lnTo>
                  <a:lnTo>
                    <a:pt x="378" y="189"/>
                  </a:lnTo>
                  <a:lnTo>
                    <a:pt x="189" y="81"/>
                  </a:lnTo>
                  <a:lnTo>
                    <a:pt x="108" y="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41"/>
            <p:cNvSpPr/>
            <p:nvPr/>
          </p:nvSpPr>
          <p:spPr>
            <a:xfrm>
              <a:off x="1609902" y="3161630"/>
              <a:ext cx="80981" cy="49870"/>
            </a:xfrm>
            <a:custGeom>
              <a:avLst/>
              <a:gdLst/>
              <a:ahLst/>
              <a:cxnLst/>
              <a:rect l="l" t="t" r="r" b="b"/>
              <a:pathLst>
                <a:path w="1403" h="864" extrusionOk="0">
                  <a:moveTo>
                    <a:pt x="1" y="1"/>
                  </a:moveTo>
                  <a:lnTo>
                    <a:pt x="162" y="136"/>
                  </a:lnTo>
                  <a:lnTo>
                    <a:pt x="324" y="271"/>
                  </a:lnTo>
                  <a:lnTo>
                    <a:pt x="675" y="513"/>
                  </a:lnTo>
                  <a:lnTo>
                    <a:pt x="1025" y="702"/>
                  </a:lnTo>
                  <a:lnTo>
                    <a:pt x="1376" y="864"/>
                  </a:lnTo>
                  <a:lnTo>
                    <a:pt x="1403" y="864"/>
                  </a:lnTo>
                  <a:lnTo>
                    <a:pt x="1376" y="837"/>
                  </a:lnTo>
                  <a:lnTo>
                    <a:pt x="1106" y="621"/>
                  </a:lnTo>
                  <a:lnTo>
                    <a:pt x="756" y="378"/>
                  </a:lnTo>
                  <a:lnTo>
                    <a:pt x="405" y="190"/>
                  </a:lnTo>
                  <a:lnTo>
                    <a:pt x="216" y="8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41"/>
            <p:cNvSpPr/>
            <p:nvPr/>
          </p:nvSpPr>
          <p:spPr>
            <a:xfrm>
              <a:off x="1595933" y="3189681"/>
              <a:ext cx="80981" cy="49870"/>
            </a:xfrm>
            <a:custGeom>
              <a:avLst/>
              <a:gdLst/>
              <a:ahLst/>
              <a:cxnLst/>
              <a:rect l="l" t="t" r="r" b="b"/>
              <a:pathLst>
                <a:path w="1403" h="864" extrusionOk="0">
                  <a:moveTo>
                    <a:pt x="0" y="0"/>
                  </a:moveTo>
                  <a:lnTo>
                    <a:pt x="162" y="135"/>
                  </a:lnTo>
                  <a:lnTo>
                    <a:pt x="324" y="243"/>
                  </a:lnTo>
                  <a:lnTo>
                    <a:pt x="647" y="486"/>
                  </a:lnTo>
                  <a:lnTo>
                    <a:pt x="1025" y="674"/>
                  </a:lnTo>
                  <a:lnTo>
                    <a:pt x="1375" y="836"/>
                  </a:lnTo>
                  <a:lnTo>
                    <a:pt x="1375" y="836"/>
                  </a:lnTo>
                  <a:lnTo>
                    <a:pt x="1240" y="701"/>
                  </a:lnTo>
                  <a:lnTo>
                    <a:pt x="1079" y="594"/>
                  </a:lnTo>
                  <a:lnTo>
                    <a:pt x="728" y="351"/>
                  </a:lnTo>
                  <a:lnTo>
                    <a:pt x="378" y="162"/>
                  </a:lnTo>
                  <a:lnTo>
                    <a:pt x="189" y="54"/>
                  </a:lnTo>
                  <a:lnTo>
                    <a:pt x="0" y="0"/>
                  </a:lnTo>
                  <a:close/>
                  <a:moveTo>
                    <a:pt x="1375" y="836"/>
                  </a:moveTo>
                  <a:lnTo>
                    <a:pt x="1402" y="863"/>
                  </a:lnTo>
                  <a:lnTo>
                    <a:pt x="1375" y="836"/>
                  </a:lnTo>
                  <a:lnTo>
                    <a:pt x="1375" y="83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41"/>
            <p:cNvSpPr/>
            <p:nvPr/>
          </p:nvSpPr>
          <p:spPr>
            <a:xfrm>
              <a:off x="1236399" y="2954652"/>
              <a:ext cx="494949" cy="303549"/>
            </a:xfrm>
            <a:custGeom>
              <a:avLst/>
              <a:gdLst/>
              <a:ahLst/>
              <a:cxnLst/>
              <a:rect l="l" t="t" r="r" b="b"/>
              <a:pathLst>
                <a:path w="8575" h="5259" extrusionOk="0">
                  <a:moveTo>
                    <a:pt x="2076" y="1"/>
                  </a:moveTo>
                  <a:lnTo>
                    <a:pt x="2022" y="54"/>
                  </a:lnTo>
                  <a:lnTo>
                    <a:pt x="1807" y="135"/>
                  </a:lnTo>
                  <a:lnTo>
                    <a:pt x="1564" y="270"/>
                  </a:lnTo>
                  <a:lnTo>
                    <a:pt x="1267" y="432"/>
                  </a:lnTo>
                  <a:lnTo>
                    <a:pt x="944" y="675"/>
                  </a:lnTo>
                  <a:lnTo>
                    <a:pt x="620" y="998"/>
                  </a:lnTo>
                  <a:lnTo>
                    <a:pt x="458" y="1214"/>
                  </a:lnTo>
                  <a:lnTo>
                    <a:pt x="297" y="1430"/>
                  </a:lnTo>
                  <a:lnTo>
                    <a:pt x="162" y="1645"/>
                  </a:lnTo>
                  <a:lnTo>
                    <a:pt x="27" y="1915"/>
                  </a:lnTo>
                  <a:lnTo>
                    <a:pt x="0" y="1942"/>
                  </a:lnTo>
                  <a:lnTo>
                    <a:pt x="1483" y="2940"/>
                  </a:lnTo>
                  <a:lnTo>
                    <a:pt x="2319" y="3506"/>
                  </a:lnTo>
                  <a:lnTo>
                    <a:pt x="2831" y="3803"/>
                  </a:lnTo>
                  <a:lnTo>
                    <a:pt x="3020" y="3911"/>
                  </a:lnTo>
                  <a:lnTo>
                    <a:pt x="3290" y="4018"/>
                  </a:lnTo>
                  <a:lnTo>
                    <a:pt x="3883" y="4234"/>
                  </a:lnTo>
                  <a:lnTo>
                    <a:pt x="4288" y="4342"/>
                  </a:lnTo>
                  <a:lnTo>
                    <a:pt x="4719" y="4450"/>
                  </a:lnTo>
                  <a:lnTo>
                    <a:pt x="5123" y="4531"/>
                  </a:lnTo>
                  <a:lnTo>
                    <a:pt x="5528" y="4585"/>
                  </a:lnTo>
                  <a:lnTo>
                    <a:pt x="5690" y="4612"/>
                  </a:lnTo>
                  <a:lnTo>
                    <a:pt x="5878" y="4692"/>
                  </a:lnTo>
                  <a:lnTo>
                    <a:pt x="6337" y="4854"/>
                  </a:lnTo>
                  <a:lnTo>
                    <a:pt x="6822" y="5043"/>
                  </a:lnTo>
                  <a:lnTo>
                    <a:pt x="7281" y="5205"/>
                  </a:lnTo>
                  <a:lnTo>
                    <a:pt x="7550" y="5259"/>
                  </a:lnTo>
                  <a:lnTo>
                    <a:pt x="7604" y="5259"/>
                  </a:lnTo>
                  <a:lnTo>
                    <a:pt x="7658" y="5232"/>
                  </a:lnTo>
                  <a:lnTo>
                    <a:pt x="7685" y="5178"/>
                  </a:lnTo>
                  <a:lnTo>
                    <a:pt x="7712" y="5151"/>
                  </a:lnTo>
                  <a:lnTo>
                    <a:pt x="7712" y="5097"/>
                  </a:lnTo>
                  <a:lnTo>
                    <a:pt x="7712" y="5043"/>
                  </a:lnTo>
                  <a:lnTo>
                    <a:pt x="7685" y="4989"/>
                  </a:lnTo>
                  <a:lnTo>
                    <a:pt x="7631" y="4935"/>
                  </a:lnTo>
                  <a:lnTo>
                    <a:pt x="7604" y="4908"/>
                  </a:lnTo>
                  <a:lnTo>
                    <a:pt x="7254" y="4746"/>
                  </a:lnTo>
                  <a:lnTo>
                    <a:pt x="6876" y="4558"/>
                  </a:lnTo>
                  <a:lnTo>
                    <a:pt x="6553" y="4315"/>
                  </a:lnTo>
                  <a:lnTo>
                    <a:pt x="6391" y="4207"/>
                  </a:lnTo>
                  <a:lnTo>
                    <a:pt x="6229" y="4072"/>
                  </a:lnTo>
                  <a:lnTo>
                    <a:pt x="6229" y="4072"/>
                  </a:lnTo>
                  <a:lnTo>
                    <a:pt x="6418" y="4126"/>
                  </a:lnTo>
                  <a:lnTo>
                    <a:pt x="6607" y="4234"/>
                  </a:lnTo>
                  <a:lnTo>
                    <a:pt x="6957" y="4423"/>
                  </a:lnTo>
                  <a:lnTo>
                    <a:pt x="7308" y="4666"/>
                  </a:lnTo>
                  <a:lnTo>
                    <a:pt x="7631" y="4908"/>
                  </a:lnTo>
                  <a:lnTo>
                    <a:pt x="8036" y="5097"/>
                  </a:lnTo>
                  <a:lnTo>
                    <a:pt x="8224" y="5151"/>
                  </a:lnTo>
                  <a:lnTo>
                    <a:pt x="8305" y="5151"/>
                  </a:lnTo>
                  <a:lnTo>
                    <a:pt x="8359" y="5124"/>
                  </a:lnTo>
                  <a:lnTo>
                    <a:pt x="8413" y="5097"/>
                  </a:lnTo>
                  <a:lnTo>
                    <a:pt x="8440" y="5043"/>
                  </a:lnTo>
                  <a:lnTo>
                    <a:pt x="8440" y="4989"/>
                  </a:lnTo>
                  <a:lnTo>
                    <a:pt x="8440" y="4908"/>
                  </a:lnTo>
                  <a:lnTo>
                    <a:pt x="8413" y="4854"/>
                  </a:lnTo>
                  <a:lnTo>
                    <a:pt x="8386" y="4800"/>
                  </a:lnTo>
                  <a:lnTo>
                    <a:pt x="7847" y="4450"/>
                  </a:lnTo>
                  <a:lnTo>
                    <a:pt x="7496" y="4288"/>
                  </a:lnTo>
                  <a:lnTo>
                    <a:pt x="7146" y="4099"/>
                  </a:lnTo>
                  <a:lnTo>
                    <a:pt x="6795" y="3857"/>
                  </a:lnTo>
                  <a:lnTo>
                    <a:pt x="6633" y="3722"/>
                  </a:lnTo>
                  <a:lnTo>
                    <a:pt x="6472" y="3587"/>
                  </a:lnTo>
                  <a:lnTo>
                    <a:pt x="6472" y="3587"/>
                  </a:lnTo>
                  <a:lnTo>
                    <a:pt x="6687" y="3668"/>
                  </a:lnTo>
                  <a:lnTo>
                    <a:pt x="6876" y="3776"/>
                  </a:lnTo>
                  <a:lnTo>
                    <a:pt x="7227" y="3964"/>
                  </a:lnTo>
                  <a:lnTo>
                    <a:pt x="7577" y="4207"/>
                  </a:lnTo>
                  <a:lnTo>
                    <a:pt x="7847" y="4423"/>
                  </a:lnTo>
                  <a:lnTo>
                    <a:pt x="8117" y="4504"/>
                  </a:lnTo>
                  <a:lnTo>
                    <a:pt x="8305" y="4558"/>
                  </a:lnTo>
                  <a:lnTo>
                    <a:pt x="8359" y="4558"/>
                  </a:lnTo>
                  <a:lnTo>
                    <a:pt x="8413" y="4531"/>
                  </a:lnTo>
                  <a:lnTo>
                    <a:pt x="8467" y="4477"/>
                  </a:lnTo>
                  <a:lnTo>
                    <a:pt x="8494" y="4423"/>
                  </a:lnTo>
                  <a:lnTo>
                    <a:pt x="8521" y="4369"/>
                  </a:lnTo>
                  <a:lnTo>
                    <a:pt x="8494" y="4315"/>
                  </a:lnTo>
                  <a:lnTo>
                    <a:pt x="8467" y="4261"/>
                  </a:lnTo>
                  <a:lnTo>
                    <a:pt x="8413" y="4207"/>
                  </a:lnTo>
                  <a:lnTo>
                    <a:pt x="8117" y="4018"/>
                  </a:lnTo>
                  <a:lnTo>
                    <a:pt x="8144" y="4045"/>
                  </a:lnTo>
                  <a:lnTo>
                    <a:pt x="8144" y="4045"/>
                  </a:lnTo>
                  <a:lnTo>
                    <a:pt x="7928" y="3964"/>
                  </a:lnTo>
                  <a:lnTo>
                    <a:pt x="7766" y="3857"/>
                  </a:lnTo>
                  <a:lnTo>
                    <a:pt x="7389" y="3668"/>
                  </a:lnTo>
                  <a:lnTo>
                    <a:pt x="7065" y="3425"/>
                  </a:lnTo>
                  <a:lnTo>
                    <a:pt x="6903" y="3317"/>
                  </a:lnTo>
                  <a:lnTo>
                    <a:pt x="6741" y="3155"/>
                  </a:lnTo>
                  <a:lnTo>
                    <a:pt x="6741" y="3155"/>
                  </a:lnTo>
                  <a:lnTo>
                    <a:pt x="6795" y="3182"/>
                  </a:lnTo>
                  <a:lnTo>
                    <a:pt x="6795" y="3182"/>
                  </a:lnTo>
                  <a:lnTo>
                    <a:pt x="6580" y="3048"/>
                  </a:lnTo>
                  <a:lnTo>
                    <a:pt x="7092" y="3129"/>
                  </a:lnTo>
                  <a:lnTo>
                    <a:pt x="7415" y="3209"/>
                  </a:lnTo>
                  <a:lnTo>
                    <a:pt x="7820" y="3290"/>
                  </a:lnTo>
                  <a:lnTo>
                    <a:pt x="8197" y="3344"/>
                  </a:lnTo>
                  <a:lnTo>
                    <a:pt x="8386" y="3371"/>
                  </a:lnTo>
                  <a:lnTo>
                    <a:pt x="8440" y="3344"/>
                  </a:lnTo>
                  <a:lnTo>
                    <a:pt x="8521" y="3317"/>
                  </a:lnTo>
                  <a:lnTo>
                    <a:pt x="8575" y="3236"/>
                  </a:lnTo>
                  <a:lnTo>
                    <a:pt x="8575" y="3155"/>
                  </a:lnTo>
                  <a:lnTo>
                    <a:pt x="8548" y="3075"/>
                  </a:lnTo>
                  <a:lnTo>
                    <a:pt x="8521" y="3048"/>
                  </a:lnTo>
                  <a:lnTo>
                    <a:pt x="8467" y="3021"/>
                  </a:lnTo>
                  <a:lnTo>
                    <a:pt x="8413" y="2994"/>
                  </a:lnTo>
                  <a:lnTo>
                    <a:pt x="7604" y="2670"/>
                  </a:lnTo>
                  <a:lnTo>
                    <a:pt x="6822" y="2373"/>
                  </a:lnTo>
                  <a:lnTo>
                    <a:pt x="6714" y="2320"/>
                  </a:lnTo>
                  <a:lnTo>
                    <a:pt x="6229" y="2320"/>
                  </a:lnTo>
                  <a:lnTo>
                    <a:pt x="5851" y="2373"/>
                  </a:lnTo>
                  <a:lnTo>
                    <a:pt x="5285" y="2481"/>
                  </a:lnTo>
                  <a:lnTo>
                    <a:pt x="4611" y="2616"/>
                  </a:lnTo>
                  <a:lnTo>
                    <a:pt x="4503" y="2508"/>
                  </a:lnTo>
                  <a:lnTo>
                    <a:pt x="4476" y="2481"/>
                  </a:lnTo>
                  <a:lnTo>
                    <a:pt x="4207" y="2185"/>
                  </a:lnTo>
                  <a:lnTo>
                    <a:pt x="3721" y="1672"/>
                  </a:lnTo>
                  <a:lnTo>
                    <a:pt x="2966" y="890"/>
                  </a:lnTo>
                  <a:lnTo>
                    <a:pt x="207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761DBCFE-E3B3-5A5F-7502-0F8BDA06ED0D}"/>
              </a:ext>
            </a:extLst>
          </p:cNvPr>
          <p:cNvSpPr txBox="1"/>
          <p:nvPr/>
        </p:nvSpPr>
        <p:spPr>
          <a:xfrm>
            <a:off x="0" y="38182"/>
            <a:ext cx="9144000" cy="515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20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D6781BC-0315-B48E-A56D-DEB1B1ED4665}"/>
              </a:ext>
            </a:extLst>
          </p:cNvPr>
          <p:cNvSpPr txBox="1"/>
          <p:nvPr/>
        </p:nvSpPr>
        <p:spPr>
          <a:xfrm>
            <a:off x="6012821" y="1062589"/>
            <a:ext cx="1858297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100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73FAEA0-9208-3501-6119-D5B8FCA76ABC}"/>
              </a:ext>
            </a:extLst>
          </p:cNvPr>
          <p:cNvSpPr txBox="1"/>
          <p:nvPr/>
        </p:nvSpPr>
        <p:spPr>
          <a:xfrm>
            <a:off x="3746486" y="1062589"/>
            <a:ext cx="1858297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100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14BBA55-EC19-5B9D-FFAC-006334352CE4}"/>
              </a:ext>
            </a:extLst>
          </p:cNvPr>
          <p:cNvSpPr txBox="1"/>
          <p:nvPr/>
        </p:nvSpPr>
        <p:spPr>
          <a:xfrm>
            <a:off x="6049304" y="2632495"/>
            <a:ext cx="1858297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100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BD80947-D5FA-CE1B-7D9A-87D1CA113911}"/>
              </a:ext>
            </a:extLst>
          </p:cNvPr>
          <p:cNvSpPr txBox="1"/>
          <p:nvPr/>
        </p:nvSpPr>
        <p:spPr>
          <a:xfrm>
            <a:off x="3782969" y="2632495"/>
            <a:ext cx="1858297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100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</p:cSld>
  <p:clrMapOvr>
    <a:masterClrMapping/>
  </p:clrMapOvr>
  <p:transition spd="slow">
    <p:push dir="u"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91" name="Google Shape;9691;p42"/>
          <p:cNvGrpSpPr/>
          <p:nvPr/>
        </p:nvGrpSpPr>
        <p:grpSpPr>
          <a:xfrm>
            <a:off x="578646" y="3491906"/>
            <a:ext cx="906826" cy="1509029"/>
            <a:chOff x="-859606" y="-1761457"/>
            <a:chExt cx="745500" cy="1240570"/>
          </a:xfrm>
        </p:grpSpPr>
        <p:sp>
          <p:nvSpPr>
            <p:cNvPr id="9692" name="Google Shape;9692;p42"/>
            <p:cNvSpPr/>
            <p:nvPr/>
          </p:nvSpPr>
          <p:spPr>
            <a:xfrm>
              <a:off x="-859606" y="-661887"/>
              <a:ext cx="745500" cy="141000"/>
            </a:xfrm>
            <a:prstGeom prst="ellipse">
              <a:avLst/>
            </a:pr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42"/>
            <p:cNvSpPr/>
            <p:nvPr/>
          </p:nvSpPr>
          <p:spPr>
            <a:xfrm>
              <a:off x="-797750" y="-1761457"/>
              <a:ext cx="607680" cy="69538"/>
            </a:xfrm>
            <a:custGeom>
              <a:avLst/>
              <a:gdLst/>
              <a:ahLst/>
              <a:cxnLst/>
              <a:rect l="l" t="t" r="r" b="b"/>
              <a:pathLst>
                <a:path w="36913" h="4224" extrusionOk="0">
                  <a:moveTo>
                    <a:pt x="17720" y="0"/>
                  </a:moveTo>
                  <a:lnTo>
                    <a:pt x="16030" y="20"/>
                  </a:lnTo>
                  <a:lnTo>
                    <a:pt x="14361" y="40"/>
                  </a:lnTo>
                  <a:lnTo>
                    <a:pt x="12730" y="99"/>
                  </a:lnTo>
                  <a:lnTo>
                    <a:pt x="11178" y="157"/>
                  </a:lnTo>
                  <a:lnTo>
                    <a:pt x="9666" y="236"/>
                  </a:lnTo>
                  <a:lnTo>
                    <a:pt x="8251" y="354"/>
                  </a:lnTo>
                  <a:lnTo>
                    <a:pt x="6915" y="472"/>
                  </a:lnTo>
                  <a:lnTo>
                    <a:pt x="5658" y="609"/>
                  </a:lnTo>
                  <a:lnTo>
                    <a:pt x="4813" y="707"/>
                  </a:lnTo>
                  <a:lnTo>
                    <a:pt x="4067" y="825"/>
                  </a:lnTo>
                  <a:lnTo>
                    <a:pt x="3399" y="943"/>
                  </a:lnTo>
                  <a:lnTo>
                    <a:pt x="2790" y="1061"/>
                  </a:lnTo>
                  <a:lnTo>
                    <a:pt x="2260" y="1179"/>
                  </a:lnTo>
                  <a:lnTo>
                    <a:pt x="1808" y="1316"/>
                  </a:lnTo>
                  <a:lnTo>
                    <a:pt x="1415" y="1454"/>
                  </a:lnTo>
                  <a:lnTo>
                    <a:pt x="1061" y="1591"/>
                  </a:lnTo>
                  <a:lnTo>
                    <a:pt x="786" y="1729"/>
                  </a:lnTo>
                  <a:lnTo>
                    <a:pt x="550" y="1867"/>
                  </a:lnTo>
                  <a:lnTo>
                    <a:pt x="374" y="2024"/>
                  </a:lnTo>
                  <a:lnTo>
                    <a:pt x="236" y="2181"/>
                  </a:lnTo>
                  <a:lnTo>
                    <a:pt x="118" y="2358"/>
                  </a:lnTo>
                  <a:lnTo>
                    <a:pt x="59" y="2515"/>
                  </a:lnTo>
                  <a:lnTo>
                    <a:pt x="20" y="2692"/>
                  </a:lnTo>
                  <a:lnTo>
                    <a:pt x="0" y="2868"/>
                  </a:lnTo>
                  <a:lnTo>
                    <a:pt x="20" y="3045"/>
                  </a:lnTo>
                  <a:lnTo>
                    <a:pt x="40" y="3202"/>
                  </a:lnTo>
                  <a:lnTo>
                    <a:pt x="99" y="3360"/>
                  </a:lnTo>
                  <a:lnTo>
                    <a:pt x="177" y="3517"/>
                  </a:lnTo>
                  <a:lnTo>
                    <a:pt x="295" y="3654"/>
                  </a:lnTo>
                  <a:lnTo>
                    <a:pt x="452" y="3811"/>
                  </a:lnTo>
                  <a:lnTo>
                    <a:pt x="649" y="3949"/>
                  </a:lnTo>
                  <a:lnTo>
                    <a:pt x="865" y="4086"/>
                  </a:lnTo>
                  <a:lnTo>
                    <a:pt x="865" y="3143"/>
                  </a:lnTo>
                  <a:lnTo>
                    <a:pt x="963" y="3143"/>
                  </a:lnTo>
                  <a:lnTo>
                    <a:pt x="865" y="3006"/>
                  </a:lnTo>
                  <a:lnTo>
                    <a:pt x="825" y="2927"/>
                  </a:lnTo>
                  <a:lnTo>
                    <a:pt x="825" y="2868"/>
                  </a:lnTo>
                  <a:lnTo>
                    <a:pt x="845" y="2770"/>
                  </a:lnTo>
                  <a:lnTo>
                    <a:pt x="924" y="2672"/>
                  </a:lnTo>
                  <a:lnTo>
                    <a:pt x="1022" y="2554"/>
                  </a:lnTo>
                  <a:lnTo>
                    <a:pt x="1101" y="2515"/>
                  </a:lnTo>
                  <a:lnTo>
                    <a:pt x="1179" y="2456"/>
                  </a:lnTo>
                  <a:lnTo>
                    <a:pt x="1277" y="2417"/>
                  </a:lnTo>
                  <a:lnTo>
                    <a:pt x="1376" y="2358"/>
                  </a:lnTo>
                  <a:lnTo>
                    <a:pt x="1474" y="2299"/>
                  </a:lnTo>
                  <a:lnTo>
                    <a:pt x="1611" y="2259"/>
                  </a:lnTo>
                  <a:lnTo>
                    <a:pt x="1729" y="2200"/>
                  </a:lnTo>
                  <a:lnTo>
                    <a:pt x="1886" y="2161"/>
                  </a:lnTo>
                  <a:lnTo>
                    <a:pt x="2024" y="2122"/>
                  </a:lnTo>
                  <a:lnTo>
                    <a:pt x="2181" y="2063"/>
                  </a:lnTo>
                  <a:lnTo>
                    <a:pt x="2338" y="2024"/>
                  </a:lnTo>
                  <a:lnTo>
                    <a:pt x="2535" y="1965"/>
                  </a:lnTo>
                  <a:lnTo>
                    <a:pt x="2711" y="1925"/>
                  </a:lnTo>
                  <a:lnTo>
                    <a:pt x="2908" y="1886"/>
                  </a:lnTo>
                  <a:lnTo>
                    <a:pt x="3104" y="1847"/>
                  </a:lnTo>
                  <a:lnTo>
                    <a:pt x="3320" y="1788"/>
                  </a:lnTo>
                  <a:lnTo>
                    <a:pt x="3536" y="1749"/>
                  </a:lnTo>
                  <a:lnTo>
                    <a:pt x="3772" y="1709"/>
                  </a:lnTo>
                  <a:lnTo>
                    <a:pt x="4008" y="1670"/>
                  </a:lnTo>
                  <a:lnTo>
                    <a:pt x="4263" y="1631"/>
                  </a:lnTo>
                  <a:lnTo>
                    <a:pt x="4499" y="1591"/>
                  </a:lnTo>
                  <a:lnTo>
                    <a:pt x="4774" y="1552"/>
                  </a:lnTo>
                  <a:lnTo>
                    <a:pt x="5029" y="1513"/>
                  </a:lnTo>
                  <a:lnTo>
                    <a:pt x="5304" y="1474"/>
                  </a:lnTo>
                  <a:lnTo>
                    <a:pt x="5580" y="1454"/>
                  </a:lnTo>
                  <a:lnTo>
                    <a:pt x="5894" y="1415"/>
                  </a:lnTo>
                  <a:lnTo>
                    <a:pt x="6169" y="1375"/>
                  </a:lnTo>
                  <a:lnTo>
                    <a:pt x="6483" y="1336"/>
                  </a:lnTo>
                  <a:lnTo>
                    <a:pt x="6778" y="1316"/>
                  </a:lnTo>
                  <a:lnTo>
                    <a:pt x="7112" y="1277"/>
                  </a:lnTo>
                  <a:lnTo>
                    <a:pt x="7406" y="1258"/>
                  </a:lnTo>
                  <a:lnTo>
                    <a:pt x="7760" y="1218"/>
                  </a:lnTo>
                  <a:lnTo>
                    <a:pt x="8074" y="1199"/>
                  </a:lnTo>
                  <a:lnTo>
                    <a:pt x="8448" y="1159"/>
                  </a:lnTo>
                  <a:lnTo>
                    <a:pt x="8762" y="1140"/>
                  </a:lnTo>
                  <a:lnTo>
                    <a:pt x="9135" y="1120"/>
                  </a:lnTo>
                  <a:lnTo>
                    <a:pt x="9469" y="1081"/>
                  </a:lnTo>
                  <a:lnTo>
                    <a:pt x="9862" y="1061"/>
                  </a:lnTo>
                  <a:lnTo>
                    <a:pt x="10216" y="1041"/>
                  </a:lnTo>
                  <a:lnTo>
                    <a:pt x="10628" y="1022"/>
                  </a:lnTo>
                  <a:lnTo>
                    <a:pt x="10962" y="1002"/>
                  </a:lnTo>
                  <a:lnTo>
                    <a:pt x="11394" y="983"/>
                  </a:lnTo>
                  <a:lnTo>
                    <a:pt x="11728" y="963"/>
                  </a:lnTo>
                  <a:lnTo>
                    <a:pt x="12180" y="943"/>
                  </a:lnTo>
                  <a:lnTo>
                    <a:pt x="12534" y="924"/>
                  </a:lnTo>
                  <a:lnTo>
                    <a:pt x="12986" y="904"/>
                  </a:lnTo>
                  <a:lnTo>
                    <a:pt x="13339" y="904"/>
                  </a:lnTo>
                  <a:lnTo>
                    <a:pt x="13811" y="884"/>
                  </a:lnTo>
                  <a:lnTo>
                    <a:pt x="14164" y="884"/>
                  </a:lnTo>
                  <a:lnTo>
                    <a:pt x="14655" y="865"/>
                  </a:lnTo>
                  <a:lnTo>
                    <a:pt x="15009" y="865"/>
                  </a:lnTo>
                  <a:lnTo>
                    <a:pt x="15520" y="845"/>
                  </a:lnTo>
                  <a:lnTo>
                    <a:pt x="16738" y="845"/>
                  </a:lnTo>
                  <a:lnTo>
                    <a:pt x="17288" y="825"/>
                  </a:lnTo>
                  <a:lnTo>
                    <a:pt x="18466" y="825"/>
                  </a:lnTo>
                  <a:lnTo>
                    <a:pt x="20097" y="845"/>
                  </a:lnTo>
                  <a:lnTo>
                    <a:pt x="20175" y="845"/>
                  </a:lnTo>
                  <a:lnTo>
                    <a:pt x="21747" y="884"/>
                  </a:lnTo>
                  <a:lnTo>
                    <a:pt x="21826" y="884"/>
                  </a:lnTo>
                  <a:lnTo>
                    <a:pt x="23358" y="943"/>
                  </a:lnTo>
                  <a:lnTo>
                    <a:pt x="25008" y="1022"/>
                  </a:lnTo>
                  <a:lnTo>
                    <a:pt x="26560" y="1120"/>
                  </a:lnTo>
                  <a:lnTo>
                    <a:pt x="28033" y="1218"/>
                  </a:lnTo>
                  <a:lnTo>
                    <a:pt x="29389" y="1356"/>
                  </a:lnTo>
                  <a:lnTo>
                    <a:pt x="29900" y="1395"/>
                  </a:lnTo>
                  <a:lnTo>
                    <a:pt x="31255" y="1552"/>
                  </a:lnTo>
                  <a:lnTo>
                    <a:pt x="31353" y="1572"/>
                  </a:lnTo>
                  <a:lnTo>
                    <a:pt x="31687" y="1631"/>
                  </a:lnTo>
                  <a:lnTo>
                    <a:pt x="31844" y="1650"/>
                  </a:lnTo>
                  <a:lnTo>
                    <a:pt x="32159" y="1690"/>
                  </a:lnTo>
                  <a:lnTo>
                    <a:pt x="32257" y="1709"/>
                  </a:lnTo>
                  <a:lnTo>
                    <a:pt x="32827" y="1808"/>
                  </a:lnTo>
                  <a:lnTo>
                    <a:pt x="32984" y="1827"/>
                  </a:lnTo>
                  <a:lnTo>
                    <a:pt x="33220" y="1867"/>
                  </a:lnTo>
                  <a:lnTo>
                    <a:pt x="33396" y="1906"/>
                  </a:lnTo>
                  <a:lnTo>
                    <a:pt x="33612" y="1945"/>
                  </a:lnTo>
                  <a:lnTo>
                    <a:pt x="33809" y="2004"/>
                  </a:lnTo>
                  <a:lnTo>
                    <a:pt x="34064" y="2043"/>
                  </a:lnTo>
                  <a:lnTo>
                    <a:pt x="34300" y="2102"/>
                  </a:lnTo>
                  <a:lnTo>
                    <a:pt x="34437" y="2142"/>
                  </a:lnTo>
                  <a:lnTo>
                    <a:pt x="34634" y="2200"/>
                  </a:lnTo>
                  <a:lnTo>
                    <a:pt x="34752" y="2240"/>
                  </a:lnTo>
                  <a:lnTo>
                    <a:pt x="34948" y="2299"/>
                  </a:lnTo>
                  <a:lnTo>
                    <a:pt x="35046" y="2318"/>
                  </a:lnTo>
                  <a:lnTo>
                    <a:pt x="35282" y="2417"/>
                  </a:lnTo>
                  <a:lnTo>
                    <a:pt x="35341" y="2436"/>
                  </a:lnTo>
                  <a:lnTo>
                    <a:pt x="35498" y="2495"/>
                  </a:lnTo>
                  <a:lnTo>
                    <a:pt x="35557" y="2534"/>
                  </a:lnTo>
                  <a:lnTo>
                    <a:pt x="35695" y="2593"/>
                  </a:lnTo>
                  <a:lnTo>
                    <a:pt x="35872" y="2731"/>
                  </a:lnTo>
                  <a:lnTo>
                    <a:pt x="35989" y="2829"/>
                  </a:lnTo>
                  <a:lnTo>
                    <a:pt x="36048" y="2927"/>
                  </a:lnTo>
                  <a:lnTo>
                    <a:pt x="36068" y="3183"/>
                  </a:lnTo>
                  <a:lnTo>
                    <a:pt x="36088" y="3635"/>
                  </a:lnTo>
                  <a:lnTo>
                    <a:pt x="36088" y="4224"/>
                  </a:lnTo>
                  <a:lnTo>
                    <a:pt x="36304" y="4086"/>
                  </a:lnTo>
                  <a:lnTo>
                    <a:pt x="36481" y="3969"/>
                  </a:lnTo>
                  <a:lnTo>
                    <a:pt x="36618" y="3811"/>
                  </a:lnTo>
                  <a:lnTo>
                    <a:pt x="36736" y="3674"/>
                  </a:lnTo>
                  <a:lnTo>
                    <a:pt x="36814" y="3536"/>
                  </a:lnTo>
                  <a:lnTo>
                    <a:pt x="36873" y="3379"/>
                  </a:lnTo>
                  <a:lnTo>
                    <a:pt x="36893" y="3222"/>
                  </a:lnTo>
                  <a:lnTo>
                    <a:pt x="36913" y="3065"/>
                  </a:lnTo>
                  <a:lnTo>
                    <a:pt x="36893" y="2868"/>
                  </a:lnTo>
                  <a:lnTo>
                    <a:pt x="36854" y="2692"/>
                  </a:lnTo>
                  <a:lnTo>
                    <a:pt x="36795" y="2515"/>
                  </a:lnTo>
                  <a:lnTo>
                    <a:pt x="36677" y="2358"/>
                  </a:lnTo>
                  <a:lnTo>
                    <a:pt x="36539" y="2200"/>
                  </a:lnTo>
                  <a:lnTo>
                    <a:pt x="36343" y="2043"/>
                  </a:lnTo>
                  <a:lnTo>
                    <a:pt x="36107" y="1886"/>
                  </a:lnTo>
                  <a:lnTo>
                    <a:pt x="35813" y="1729"/>
                  </a:lnTo>
                  <a:lnTo>
                    <a:pt x="35459" y="1591"/>
                  </a:lnTo>
                  <a:lnTo>
                    <a:pt x="35046" y="1454"/>
                  </a:lnTo>
                  <a:lnTo>
                    <a:pt x="34575" y="1316"/>
                  </a:lnTo>
                  <a:lnTo>
                    <a:pt x="34025" y="1199"/>
                  </a:lnTo>
                  <a:lnTo>
                    <a:pt x="33396" y="1061"/>
                  </a:lnTo>
                  <a:lnTo>
                    <a:pt x="32689" y="943"/>
                  </a:lnTo>
                  <a:lnTo>
                    <a:pt x="31903" y="825"/>
                  </a:lnTo>
                  <a:lnTo>
                    <a:pt x="31039" y="707"/>
                  </a:lnTo>
                  <a:lnTo>
                    <a:pt x="29723" y="550"/>
                  </a:lnTo>
                  <a:lnTo>
                    <a:pt x="28328" y="413"/>
                  </a:lnTo>
                  <a:lnTo>
                    <a:pt x="26835" y="295"/>
                  </a:lnTo>
                  <a:lnTo>
                    <a:pt x="25263" y="197"/>
                  </a:lnTo>
                  <a:lnTo>
                    <a:pt x="23653" y="118"/>
                  </a:lnTo>
                  <a:lnTo>
                    <a:pt x="21963" y="59"/>
                  </a:lnTo>
                  <a:lnTo>
                    <a:pt x="20234" y="20"/>
                  </a:lnTo>
                  <a:lnTo>
                    <a:pt x="1846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42"/>
            <p:cNvSpPr/>
            <p:nvPr/>
          </p:nvSpPr>
          <p:spPr>
            <a:xfrm>
              <a:off x="-484686" y="-791216"/>
              <a:ext cx="284604" cy="75365"/>
            </a:xfrm>
            <a:custGeom>
              <a:avLst/>
              <a:gdLst/>
              <a:ahLst/>
              <a:cxnLst/>
              <a:rect l="l" t="t" r="r" b="b"/>
              <a:pathLst>
                <a:path w="17288" h="4578" extrusionOk="0">
                  <a:moveTo>
                    <a:pt x="17288" y="0"/>
                  </a:moveTo>
                  <a:lnTo>
                    <a:pt x="17189" y="40"/>
                  </a:lnTo>
                  <a:lnTo>
                    <a:pt x="17111" y="59"/>
                  </a:lnTo>
                  <a:lnTo>
                    <a:pt x="16757" y="177"/>
                  </a:lnTo>
                  <a:lnTo>
                    <a:pt x="16364" y="295"/>
                  </a:lnTo>
                  <a:lnTo>
                    <a:pt x="15893" y="413"/>
                  </a:lnTo>
                  <a:lnTo>
                    <a:pt x="15363" y="531"/>
                  </a:lnTo>
                  <a:lnTo>
                    <a:pt x="14754" y="629"/>
                  </a:lnTo>
                  <a:lnTo>
                    <a:pt x="14066" y="747"/>
                  </a:lnTo>
                  <a:lnTo>
                    <a:pt x="13300" y="845"/>
                  </a:lnTo>
                  <a:lnTo>
                    <a:pt x="12435" y="963"/>
                  </a:lnTo>
                  <a:lnTo>
                    <a:pt x="10687" y="1120"/>
                  </a:lnTo>
                  <a:lnTo>
                    <a:pt x="8762" y="1277"/>
                  </a:lnTo>
                  <a:lnTo>
                    <a:pt x="6719" y="1376"/>
                  </a:lnTo>
                  <a:lnTo>
                    <a:pt x="4558" y="1454"/>
                  </a:lnTo>
                  <a:lnTo>
                    <a:pt x="3536" y="2240"/>
                  </a:lnTo>
                  <a:lnTo>
                    <a:pt x="2476" y="2986"/>
                  </a:lnTo>
                  <a:lnTo>
                    <a:pt x="1395" y="3713"/>
                  </a:lnTo>
                  <a:lnTo>
                    <a:pt x="275" y="4401"/>
                  </a:lnTo>
                  <a:lnTo>
                    <a:pt x="0" y="4578"/>
                  </a:lnTo>
                  <a:lnTo>
                    <a:pt x="1847" y="4558"/>
                  </a:lnTo>
                  <a:lnTo>
                    <a:pt x="3576" y="4538"/>
                  </a:lnTo>
                  <a:lnTo>
                    <a:pt x="5226" y="4499"/>
                  </a:lnTo>
                  <a:lnTo>
                    <a:pt x="6778" y="4440"/>
                  </a:lnTo>
                  <a:lnTo>
                    <a:pt x="8232" y="4362"/>
                  </a:lnTo>
                  <a:lnTo>
                    <a:pt x="9587" y="4263"/>
                  </a:lnTo>
                  <a:lnTo>
                    <a:pt x="10825" y="4165"/>
                  </a:lnTo>
                  <a:lnTo>
                    <a:pt x="11984" y="4047"/>
                  </a:lnTo>
                  <a:lnTo>
                    <a:pt x="13025" y="3929"/>
                  </a:lnTo>
                  <a:lnTo>
                    <a:pt x="13948" y="3811"/>
                  </a:lnTo>
                  <a:lnTo>
                    <a:pt x="14773" y="3674"/>
                  </a:lnTo>
                  <a:lnTo>
                    <a:pt x="15480" y="3536"/>
                  </a:lnTo>
                  <a:lnTo>
                    <a:pt x="16070" y="3399"/>
                  </a:lnTo>
                  <a:lnTo>
                    <a:pt x="16541" y="3261"/>
                  </a:lnTo>
                  <a:lnTo>
                    <a:pt x="16875" y="3124"/>
                  </a:lnTo>
                  <a:lnTo>
                    <a:pt x="17013" y="3065"/>
                  </a:lnTo>
                  <a:lnTo>
                    <a:pt x="17111" y="3006"/>
                  </a:lnTo>
                  <a:lnTo>
                    <a:pt x="17189" y="3026"/>
                  </a:lnTo>
                  <a:lnTo>
                    <a:pt x="17288" y="3085"/>
                  </a:lnTo>
                  <a:lnTo>
                    <a:pt x="1728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42"/>
            <p:cNvSpPr/>
            <p:nvPr/>
          </p:nvSpPr>
          <p:spPr>
            <a:xfrm>
              <a:off x="-250217" y="-1024730"/>
              <a:ext cx="49503" cy="86049"/>
            </a:xfrm>
            <a:custGeom>
              <a:avLst/>
              <a:gdLst/>
              <a:ahLst/>
              <a:cxnLst/>
              <a:rect l="l" t="t" r="r" b="b"/>
              <a:pathLst>
                <a:path w="3007" h="5227" extrusionOk="0">
                  <a:moveTo>
                    <a:pt x="2987" y="1"/>
                  </a:moveTo>
                  <a:lnTo>
                    <a:pt x="2633" y="688"/>
                  </a:lnTo>
                  <a:lnTo>
                    <a:pt x="2299" y="1356"/>
                  </a:lnTo>
                  <a:lnTo>
                    <a:pt x="1926" y="2024"/>
                  </a:lnTo>
                  <a:lnTo>
                    <a:pt x="1572" y="2692"/>
                  </a:lnTo>
                  <a:lnTo>
                    <a:pt x="1179" y="3341"/>
                  </a:lnTo>
                  <a:lnTo>
                    <a:pt x="806" y="3969"/>
                  </a:lnTo>
                  <a:lnTo>
                    <a:pt x="394" y="4598"/>
                  </a:lnTo>
                  <a:lnTo>
                    <a:pt x="1" y="5226"/>
                  </a:lnTo>
                  <a:lnTo>
                    <a:pt x="1" y="5226"/>
                  </a:lnTo>
                  <a:lnTo>
                    <a:pt x="570" y="5128"/>
                  </a:lnTo>
                  <a:lnTo>
                    <a:pt x="1062" y="5050"/>
                  </a:lnTo>
                  <a:lnTo>
                    <a:pt x="1513" y="4951"/>
                  </a:lnTo>
                  <a:lnTo>
                    <a:pt x="1906" y="4853"/>
                  </a:lnTo>
                  <a:lnTo>
                    <a:pt x="2240" y="4755"/>
                  </a:lnTo>
                  <a:lnTo>
                    <a:pt x="2515" y="4657"/>
                  </a:lnTo>
                  <a:lnTo>
                    <a:pt x="2712" y="4558"/>
                  </a:lnTo>
                  <a:lnTo>
                    <a:pt x="2869" y="4460"/>
                  </a:lnTo>
                  <a:lnTo>
                    <a:pt x="3006" y="4519"/>
                  </a:lnTo>
                  <a:lnTo>
                    <a:pt x="3006" y="4519"/>
                  </a:lnTo>
                  <a:lnTo>
                    <a:pt x="298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42"/>
            <p:cNvSpPr/>
            <p:nvPr/>
          </p:nvSpPr>
          <p:spPr>
            <a:xfrm>
              <a:off x="-308744" y="-930609"/>
              <a:ext cx="108027" cy="68583"/>
            </a:xfrm>
            <a:custGeom>
              <a:avLst/>
              <a:gdLst/>
              <a:ahLst/>
              <a:cxnLst/>
              <a:rect l="l" t="t" r="r" b="b"/>
              <a:pathLst>
                <a:path w="6562" h="4166" extrusionOk="0">
                  <a:moveTo>
                    <a:pt x="6561" y="1"/>
                  </a:moveTo>
                  <a:lnTo>
                    <a:pt x="6424" y="59"/>
                  </a:lnTo>
                  <a:lnTo>
                    <a:pt x="6129" y="158"/>
                  </a:lnTo>
                  <a:lnTo>
                    <a:pt x="5795" y="256"/>
                  </a:lnTo>
                  <a:lnTo>
                    <a:pt x="5402" y="354"/>
                  </a:lnTo>
                  <a:lnTo>
                    <a:pt x="4970" y="452"/>
                  </a:lnTo>
                  <a:lnTo>
                    <a:pt x="4479" y="551"/>
                  </a:lnTo>
                  <a:lnTo>
                    <a:pt x="3929" y="649"/>
                  </a:lnTo>
                  <a:lnTo>
                    <a:pt x="2652" y="826"/>
                  </a:lnTo>
                  <a:lnTo>
                    <a:pt x="2024" y="1690"/>
                  </a:lnTo>
                  <a:lnTo>
                    <a:pt x="1356" y="2535"/>
                  </a:lnTo>
                  <a:lnTo>
                    <a:pt x="688" y="3360"/>
                  </a:lnTo>
                  <a:lnTo>
                    <a:pt x="0" y="4165"/>
                  </a:lnTo>
                  <a:lnTo>
                    <a:pt x="1316" y="4047"/>
                  </a:lnTo>
                  <a:lnTo>
                    <a:pt x="2495" y="3910"/>
                  </a:lnTo>
                  <a:lnTo>
                    <a:pt x="3517" y="3753"/>
                  </a:lnTo>
                  <a:lnTo>
                    <a:pt x="4401" y="3615"/>
                  </a:lnTo>
                  <a:lnTo>
                    <a:pt x="5147" y="3458"/>
                  </a:lnTo>
                  <a:lnTo>
                    <a:pt x="5736" y="3301"/>
                  </a:lnTo>
                  <a:lnTo>
                    <a:pt x="5952" y="3222"/>
                  </a:lnTo>
                  <a:lnTo>
                    <a:pt x="6149" y="3144"/>
                  </a:lnTo>
                  <a:lnTo>
                    <a:pt x="6306" y="3065"/>
                  </a:lnTo>
                  <a:lnTo>
                    <a:pt x="6424" y="2987"/>
                  </a:lnTo>
                  <a:lnTo>
                    <a:pt x="6502" y="3006"/>
                  </a:lnTo>
                  <a:lnTo>
                    <a:pt x="6561" y="3045"/>
                  </a:lnTo>
                  <a:lnTo>
                    <a:pt x="656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42"/>
            <p:cNvSpPr/>
            <p:nvPr/>
          </p:nvSpPr>
          <p:spPr>
            <a:xfrm>
              <a:off x="-384425" y="-860756"/>
              <a:ext cx="184034" cy="73110"/>
            </a:xfrm>
            <a:custGeom>
              <a:avLst/>
              <a:gdLst/>
              <a:ahLst/>
              <a:cxnLst/>
              <a:rect l="l" t="t" r="r" b="b"/>
              <a:pathLst>
                <a:path w="11179" h="4441" extrusionOk="0">
                  <a:moveTo>
                    <a:pt x="11178" y="1"/>
                  </a:moveTo>
                  <a:lnTo>
                    <a:pt x="11021" y="60"/>
                  </a:lnTo>
                  <a:lnTo>
                    <a:pt x="10667" y="178"/>
                  </a:lnTo>
                  <a:lnTo>
                    <a:pt x="10274" y="276"/>
                  </a:lnTo>
                  <a:lnTo>
                    <a:pt x="9803" y="394"/>
                  </a:lnTo>
                  <a:lnTo>
                    <a:pt x="9273" y="512"/>
                  </a:lnTo>
                  <a:lnTo>
                    <a:pt x="8664" y="629"/>
                  </a:lnTo>
                  <a:lnTo>
                    <a:pt x="7976" y="728"/>
                  </a:lnTo>
                  <a:lnTo>
                    <a:pt x="7210" y="845"/>
                  </a:lnTo>
                  <a:lnTo>
                    <a:pt x="6345" y="944"/>
                  </a:lnTo>
                  <a:lnTo>
                    <a:pt x="4951" y="1081"/>
                  </a:lnTo>
                  <a:lnTo>
                    <a:pt x="3438" y="1199"/>
                  </a:lnTo>
                  <a:lnTo>
                    <a:pt x="2613" y="2044"/>
                  </a:lnTo>
                  <a:lnTo>
                    <a:pt x="1768" y="2869"/>
                  </a:lnTo>
                  <a:lnTo>
                    <a:pt x="904" y="3674"/>
                  </a:lnTo>
                  <a:lnTo>
                    <a:pt x="0" y="4440"/>
                  </a:lnTo>
                  <a:lnTo>
                    <a:pt x="1179" y="4401"/>
                  </a:lnTo>
                  <a:lnTo>
                    <a:pt x="2279" y="4342"/>
                  </a:lnTo>
                  <a:lnTo>
                    <a:pt x="3340" y="4264"/>
                  </a:lnTo>
                  <a:lnTo>
                    <a:pt x="4342" y="4185"/>
                  </a:lnTo>
                  <a:lnTo>
                    <a:pt x="5265" y="4107"/>
                  </a:lnTo>
                  <a:lnTo>
                    <a:pt x="6129" y="4008"/>
                  </a:lnTo>
                  <a:lnTo>
                    <a:pt x="6935" y="3930"/>
                  </a:lnTo>
                  <a:lnTo>
                    <a:pt x="7662" y="3831"/>
                  </a:lnTo>
                  <a:lnTo>
                    <a:pt x="8330" y="3714"/>
                  </a:lnTo>
                  <a:lnTo>
                    <a:pt x="8919" y="3615"/>
                  </a:lnTo>
                  <a:lnTo>
                    <a:pt x="9449" y="3517"/>
                  </a:lnTo>
                  <a:lnTo>
                    <a:pt x="9921" y="3399"/>
                  </a:lnTo>
                  <a:lnTo>
                    <a:pt x="10294" y="3301"/>
                  </a:lnTo>
                  <a:lnTo>
                    <a:pt x="10608" y="3183"/>
                  </a:lnTo>
                  <a:lnTo>
                    <a:pt x="10864" y="3085"/>
                  </a:lnTo>
                  <a:lnTo>
                    <a:pt x="11021" y="2987"/>
                  </a:lnTo>
                  <a:lnTo>
                    <a:pt x="11099" y="3006"/>
                  </a:lnTo>
                  <a:lnTo>
                    <a:pt x="11178" y="3046"/>
                  </a:lnTo>
                  <a:lnTo>
                    <a:pt x="1117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42"/>
            <p:cNvSpPr/>
            <p:nvPr/>
          </p:nvSpPr>
          <p:spPr>
            <a:xfrm>
              <a:off x="-779311" y="-721362"/>
              <a:ext cx="579859" cy="141018"/>
            </a:xfrm>
            <a:custGeom>
              <a:avLst/>
              <a:gdLst/>
              <a:ahLst/>
              <a:cxnLst/>
              <a:rect l="l" t="t" r="r" b="b"/>
              <a:pathLst>
                <a:path w="35223" h="8566" extrusionOk="0">
                  <a:moveTo>
                    <a:pt x="35184" y="1"/>
                  </a:moveTo>
                  <a:lnTo>
                    <a:pt x="35105" y="40"/>
                  </a:lnTo>
                  <a:lnTo>
                    <a:pt x="35007" y="60"/>
                  </a:lnTo>
                  <a:lnTo>
                    <a:pt x="34653" y="177"/>
                  </a:lnTo>
                  <a:lnTo>
                    <a:pt x="34260" y="295"/>
                  </a:lnTo>
                  <a:lnTo>
                    <a:pt x="33789" y="413"/>
                  </a:lnTo>
                  <a:lnTo>
                    <a:pt x="33259" y="531"/>
                  </a:lnTo>
                  <a:lnTo>
                    <a:pt x="32650" y="629"/>
                  </a:lnTo>
                  <a:lnTo>
                    <a:pt x="31962" y="747"/>
                  </a:lnTo>
                  <a:lnTo>
                    <a:pt x="31196" y="845"/>
                  </a:lnTo>
                  <a:lnTo>
                    <a:pt x="30331" y="944"/>
                  </a:lnTo>
                  <a:lnTo>
                    <a:pt x="29055" y="1081"/>
                  </a:lnTo>
                  <a:lnTo>
                    <a:pt x="27699" y="1199"/>
                  </a:lnTo>
                  <a:lnTo>
                    <a:pt x="26245" y="1297"/>
                  </a:lnTo>
                  <a:lnTo>
                    <a:pt x="24752" y="1376"/>
                  </a:lnTo>
                  <a:lnTo>
                    <a:pt x="23181" y="1435"/>
                  </a:lnTo>
                  <a:lnTo>
                    <a:pt x="21550" y="1474"/>
                  </a:lnTo>
                  <a:lnTo>
                    <a:pt x="19881" y="1513"/>
                  </a:lnTo>
                  <a:lnTo>
                    <a:pt x="17386" y="1513"/>
                  </a:lnTo>
                  <a:lnTo>
                    <a:pt x="16011" y="1494"/>
                  </a:lnTo>
                  <a:lnTo>
                    <a:pt x="15087" y="2024"/>
                  </a:lnTo>
                  <a:lnTo>
                    <a:pt x="14144" y="2515"/>
                  </a:lnTo>
                  <a:lnTo>
                    <a:pt x="13182" y="2987"/>
                  </a:lnTo>
                  <a:lnTo>
                    <a:pt x="12219" y="3419"/>
                  </a:lnTo>
                  <a:lnTo>
                    <a:pt x="11257" y="3831"/>
                  </a:lnTo>
                  <a:lnTo>
                    <a:pt x="10274" y="4205"/>
                  </a:lnTo>
                  <a:lnTo>
                    <a:pt x="9272" y="4558"/>
                  </a:lnTo>
                  <a:lnTo>
                    <a:pt x="8271" y="4892"/>
                  </a:lnTo>
                  <a:lnTo>
                    <a:pt x="7269" y="5187"/>
                  </a:lnTo>
                  <a:lnTo>
                    <a:pt x="6247" y="5462"/>
                  </a:lnTo>
                  <a:lnTo>
                    <a:pt x="5206" y="5717"/>
                  </a:lnTo>
                  <a:lnTo>
                    <a:pt x="4184" y="5953"/>
                  </a:lnTo>
                  <a:lnTo>
                    <a:pt x="3143" y="6149"/>
                  </a:lnTo>
                  <a:lnTo>
                    <a:pt x="2102" y="6326"/>
                  </a:lnTo>
                  <a:lnTo>
                    <a:pt x="1061" y="6464"/>
                  </a:lnTo>
                  <a:lnTo>
                    <a:pt x="0" y="6601"/>
                  </a:lnTo>
                  <a:lnTo>
                    <a:pt x="59" y="6680"/>
                  </a:lnTo>
                  <a:lnTo>
                    <a:pt x="79" y="6778"/>
                  </a:lnTo>
                  <a:lnTo>
                    <a:pt x="157" y="6837"/>
                  </a:lnTo>
                  <a:lnTo>
                    <a:pt x="295" y="6916"/>
                  </a:lnTo>
                  <a:lnTo>
                    <a:pt x="629" y="7053"/>
                  </a:lnTo>
                  <a:lnTo>
                    <a:pt x="1100" y="7191"/>
                  </a:lnTo>
                  <a:lnTo>
                    <a:pt x="1690" y="7348"/>
                  </a:lnTo>
                  <a:lnTo>
                    <a:pt x="2416" y="7505"/>
                  </a:lnTo>
                  <a:lnTo>
                    <a:pt x="3261" y="7642"/>
                  </a:lnTo>
                  <a:lnTo>
                    <a:pt x="4224" y="7780"/>
                  </a:lnTo>
                  <a:lnTo>
                    <a:pt x="5285" y="7917"/>
                  </a:lnTo>
                  <a:lnTo>
                    <a:pt x="6463" y="8055"/>
                  </a:lnTo>
                  <a:lnTo>
                    <a:pt x="7760" y="8173"/>
                  </a:lnTo>
                  <a:lnTo>
                    <a:pt x="9135" y="8271"/>
                  </a:lnTo>
                  <a:lnTo>
                    <a:pt x="10628" y="8369"/>
                  </a:lnTo>
                  <a:lnTo>
                    <a:pt x="12219" y="8448"/>
                  </a:lnTo>
                  <a:lnTo>
                    <a:pt x="13909" y="8507"/>
                  </a:lnTo>
                  <a:lnTo>
                    <a:pt x="15696" y="8546"/>
                  </a:lnTo>
                  <a:lnTo>
                    <a:pt x="17562" y="8566"/>
                  </a:lnTo>
                  <a:lnTo>
                    <a:pt x="20490" y="8566"/>
                  </a:lnTo>
                  <a:lnTo>
                    <a:pt x="23063" y="8526"/>
                  </a:lnTo>
                  <a:lnTo>
                    <a:pt x="25322" y="8467"/>
                  </a:lnTo>
                  <a:lnTo>
                    <a:pt x="27287" y="8369"/>
                  </a:lnTo>
                  <a:lnTo>
                    <a:pt x="28956" y="8232"/>
                  </a:lnTo>
                  <a:lnTo>
                    <a:pt x="30371" y="8114"/>
                  </a:lnTo>
                  <a:lnTo>
                    <a:pt x="31549" y="7957"/>
                  </a:lnTo>
                  <a:lnTo>
                    <a:pt x="32512" y="7800"/>
                  </a:lnTo>
                  <a:lnTo>
                    <a:pt x="33278" y="7642"/>
                  </a:lnTo>
                  <a:lnTo>
                    <a:pt x="33868" y="7505"/>
                  </a:lnTo>
                  <a:lnTo>
                    <a:pt x="34319" y="7348"/>
                  </a:lnTo>
                  <a:lnTo>
                    <a:pt x="34634" y="7230"/>
                  </a:lnTo>
                  <a:lnTo>
                    <a:pt x="34850" y="7112"/>
                  </a:lnTo>
                  <a:lnTo>
                    <a:pt x="34968" y="7014"/>
                  </a:lnTo>
                  <a:lnTo>
                    <a:pt x="35027" y="6955"/>
                  </a:lnTo>
                  <a:lnTo>
                    <a:pt x="35046" y="6916"/>
                  </a:lnTo>
                  <a:lnTo>
                    <a:pt x="35125" y="6798"/>
                  </a:lnTo>
                  <a:lnTo>
                    <a:pt x="35223" y="6699"/>
                  </a:lnTo>
                  <a:lnTo>
                    <a:pt x="3518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42"/>
            <p:cNvSpPr/>
            <p:nvPr/>
          </p:nvSpPr>
          <p:spPr>
            <a:xfrm>
              <a:off x="-780612" y="-722334"/>
              <a:ext cx="264882" cy="109657"/>
            </a:xfrm>
            <a:custGeom>
              <a:avLst/>
              <a:gdLst/>
              <a:ahLst/>
              <a:cxnLst/>
              <a:rect l="l" t="t" r="r" b="b"/>
              <a:pathLst>
                <a:path w="16090" h="6661" extrusionOk="0">
                  <a:moveTo>
                    <a:pt x="1" y="1"/>
                  </a:moveTo>
                  <a:lnTo>
                    <a:pt x="20" y="6562"/>
                  </a:lnTo>
                  <a:lnTo>
                    <a:pt x="79" y="6660"/>
                  </a:lnTo>
                  <a:lnTo>
                    <a:pt x="1140" y="6523"/>
                  </a:lnTo>
                  <a:lnTo>
                    <a:pt x="2181" y="6385"/>
                  </a:lnTo>
                  <a:lnTo>
                    <a:pt x="3222" y="6208"/>
                  </a:lnTo>
                  <a:lnTo>
                    <a:pt x="4263" y="6012"/>
                  </a:lnTo>
                  <a:lnTo>
                    <a:pt x="5285" y="5776"/>
                  </a:lnTo>
                  <a:lnTo>
                    <a:pt x="6326" y="5521"/>
                  </a:lnTo>
                  <a:lnTo>
                    <a:pt x="7348" y="5246"/>
                  </a:lnTo>
                  <a:lnTo>
                    <a:pt x="8350" y="4951"/>
                  </a:lnTo>
                  <a:lnTo>
                    <a:pt x="9351" y="4617"/>
                  </a:lnTo>
                  <a:lnTo>
                    <a:pt x="10353" y="4264"/>
                  </a:lnTo>
                  <a:lnTo>
                    <a:pt x="11336" y="3890"/>
                  </a:lnTo>
                  <a:lnTo>
                    <a:pt x="12298" y="3478"/>
                  </a:lnTo>
                  <a:lnTo>
                    <a:pt x="13261" y="3046"/>
                  </a:lnTo>
                  <a:lnTo>
                    <a:pt x="14223" y="2574"/>
                  </a:lnTo>
                  <a:lnTo>
                    <a:pt x="15166" y="2083"/>
                  </a:lnTo>
                  <a:lnTo>
                    <a:pt x="16090" y="1553"/>
                  </a:lnTo>
                  <a:lnTo>
                    <a:pt x="14459" y="1533"/>
                  </a:lnTo>
                  <a:lnTo>
                    <a:pt x="12887" y="1494"/>
                  </a:lnTo>
                  <a:lnTo>
                    <a:pt x="11336" y="1415"/>
                  </a:lnTo>
                  <a:lnTo>
                    <a:pt x="9843" y="1337"/>
                  </a:lnTo>
                  <a:lnTo>
                    <a:pt x="8389" y="1258"/>
                  </a:lnTo>
                  <a:lnTo>
                    <a:pt x="7033" y="1140"/>
                  </a:lnTo>
                  <a:lnTo>
                    <a:pt x="5717" y="1022"/>
                  </a:lnTo>
                  <a:lnTo>
                    <a:pt x="4499" y="885"/>
                  </a:lnTo>
                  <a:lnTo>
                    <a:pt x="3694" y="767"/>
                  </a:lnTo>
                  <a:lnTo>
                    <a:pt x="2967" y="669"/>
                  </a:lnTo>
                  <a:lnTo>
                    <a:pt x="2299" y="570"/>
                  </a:lnTo>
                  <a:lnTo>
                    <a:pt x="1729" y="453"/>
                  </a:lnTo>
                  <a:lnTo>
                    <a:pt x="1199" y="335"/>
                  </a:lnTo>
                  <a:lnTo>
                    <a:pt x="747" y="236"/>
                  </a:lnTo>
                  <a:lnTo>
                    <a:pt x="335" y="1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42"/>
            <p:cNvSpPr/>
            <p:nvPr/>
          </p:nvSpPr>
          <p:spPr>
            <a:xfrm>
              <a:off x="-780941" y="-792187"/>
              <a:ext cx="371279" cy="76337"/>
            </a:xfrm>
            <a:custGeom>
              <a:avLst/>
              <a:gdLst/>
              <a:ahLst/>
              <a:cxnLst/>
              <a:rect l="l" t="t" r="r" b="b"/>
              <a:pathLst>
                <a:path w="22553" h="4637" extrusionOk="0">
                  <a:moveTo>
                    <a:pt x="1" y="0"/>
                  </a:moveTo>
                  <a:lnTo>
                    <a:pt x="1" y="2967"/>
                  </a:lnTo>
                  <a:lnTo>
                    <a:pt x="315" y="3104"/>
                  </a:lnTo>
                  <a:lnTo>
                    <a:pt x="728" y="3242"/>
                  </a:lnTo>
                  <a:lnTo>
                    <a:pt x="1258" y="3379"/>
                  </a:lnTo>
                  <a:lnTo>
                    <a:pt x="1887" y="3517"/>
                  </a:lnTo>
                  <a:lnTo>
                    <a:pt x="2633" y="3654"/>
                  </a:lnTo>
                  <a:lnTo>
                    <a:pt x="3498" y="3792"/>
                  </a:lnTo>
                  <a:lnTo>
                    <a:pt x="4460" y="3929"/>
                  </a:lnTo>
                  <a:lnTo>
                    <a:pt x="5521" y="4047"/>
                  </a:lnTo>
                  <a:lnTo>
                    <a:pt x="6680" y="4165"/>
                  </a:lnTo>
                  <a:lnTo>
                    <a:pt x="7957" y="4263"/>
                  </a:lnTo>
                  <a:lnTo>
                    <a:pt x="9313" y="4362"/>
                  </a:lnTo>
                  <a:lnTo>
                    <a:pt x="10766" y="4440"/>
                  </a:lnTo>
                  <a:lnTo>
                    <a:pt x="12318" y="4519"/>
                  </a:lnTo>
                  <a:lnTo>
                    <a:pt x="13949" y="4578"/>
                  </a:lnTo>
                  <a:lnTo>
                    <a:pt x="15677" y="4617"/>
                  </a:lnTo>
                  <a:lnTo>
                    <a:pt x="17485" y="4637"/>
                  </a:lnTo>
                  <a:lnTo>
                    <a:pt x="17995" y="4637"/>
                  </a:lnTo>
                  <a:lnTo>
                    <a:pt x="18270" y="4460"/>
                  </a:lnTo>
                  <a:lnTo>
                    <a:pt x="19390" y="3772"/>
                  </a:lnTo>
                  <a:lnTo>
                    <a:pt x="20471" y="3045"/>
                  </a:lnTo>
                  <a:lnTo>
                    <a:pt x="21531" y="2299"/>
                  </a:lnTo>
                  <a:lnTo>
                    <a:pt x="22553" y="1513"/>
                  </a:lnTo>
                  <a:lnTo>
                    <a:pt x="22553" y="1513"/>
                  </a:lnTo>
                  <a:lnTo>
                    <a:pt x="20451" y="1572"/>
                  </a:lnTo>
                  <a:lnTo>
                    <a:pt x="17485" y="1572"/>
                  </a:lnTo>
                  <a:lnTo>
                    <a:pt x="15658" y="1552"/>
                  </a:lnTo>
                  <a:lnTo>
                    <a:pt x="13870" y="1513"/>
                  </a:lnTo>
                  <a:lnTo>
                    <a:pt x="12141" y="1454"/>
                  </a:lnTo>
                  <a:lnTo>
                    <a:pt x="10472" y="1376"/>
                  </a:lnTo>
                  <a:lnTo>
                    <a:pt x="8861" y="1277"/>
                  </a:lnTo>
                  <a:lnTo>
                    <a:pt x="7328" y="1159"/>
                  </a:lnTo>
                  <a:lnTo>
                    <a:pt x="5875" y="1042"/>
                  </a:lnTo>
                  <a:lnTo>
                    <a:pt x="4519" y="884"/>
                  </a:lnTo>
                  <a:lnTo>
                    <a:pt x="3714" y="786"/>
                  </a:lnTo>
                  <a:lnTo>
                    <a:pt x="2987" y="668"/>
                  </a:lnTo>
                  <a:lnTo>
                    <a:pt x="2319" y="570"/>
                  </a:lnTo>
                  <a:lnTo>
                    <a:pt x="1730" y="452"/>
                  </a:lnTo>
                  <a:lnTo>
                    <a:pt x="1199" y="334"/>
                  </a:lnTo>
                  <a:lnTo>
                    <a:pt x="747" y="236"/>
                  </a:lnTo>
                  <a:lnTo>
                    <a:pt x="355" y="1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42"/>
            <p:cNvSpPr/>
            <p:nvPr/>
          </p:nvSpPr>
          <p:spPr>
            <a:xfrm>
              <a:off x="-715928" y="-1339736"/>
              <a:ext cx="514865" cy="414295"/>
            </a:xfrm>
            <a:custGeom>
              <a:avLst/>
              <a:gdLst/>
              <a:ahLst/>
              <a:cxnLst/>
              <a:rect l="l" t="t" r="r" b="b"/>
              <a:pathLst>
                <a:path w="31275" h="25166" extrusionOk="0">
                  <a:moveTo>
                    <a:pt x="31196" y="1"/>
                  </a:moveTo>
                  <a:lnTo>
                    <a:pt x="30685" y="178"/>
                  </a:lnTo>
                  <a:lnTo>
                    <a:pt x="30057" y="335"/>
                  </a:lnTo>
                  <a:lnTo>
                    <a:pt x="29310" y="492"/>
                  </a:lnTo>
                  <a:lnTo>
                    <a:pt x="28407" y="649"/>
                  </a:lnTo>
                  <a:lnTo>
                    <a:pt x="28014" y="1494"/>
                  </a:lnTo>
                  <a:lnTo>
                    <a:pt x="27582" y="2339"/>
                  </a:lnTo>
                  <a:lnTo>
                    <a:pt x="27149" y="3164"/>
                  </a:lnTo>
                  <a:lnTo>
                    <a:pt x="26698" y="3989"/>
                  </a:lnTo>
                  <a:lnTo>
                    <a:pt x="26226" y="4794"/>
                  </a:lnTo>
                  <a:lnTo>
                    <a:pt x="25735" y="5600"/>
                  </a:lnTo>
                  <a:lnTo>
                    <a:pt x="25224" y="6385"/>
                  </a:lnTo>
                  <a:lnTo>
                    <a:pt x="24713" y="7171"/>
                  </a:lnTo>
                  <a:lnTo>
                    <a:pt x="24163" y="7937"/>
                  </a:lnTo>
                  <a:lnTo>
                    <a:pt x="23613" y="8704"/>
                  </a:lnTo>
                  <a:lnTo>
                    <a:pt x="23024" y="9450"/>
                  </a:lnTo>
                  <a:lnTo>
                    <a:pt x="22435" y="10197"/>
                  </a:lnTo>
                  <a:lnTo>
                    <a:pt x="21806" y="10923"/>
                  </a:lnTo>
                  <a:lnTo>
                    <a:pt x="21177" y="11631"/>
                  </a:lnTo>
                  <a:lnTo>
                    <a:pt x="20510" y="12318"/>
                  </a:lnTo>
                  <a:lnTo>
                    <a:pt x="19842" y="13006"/>
                  </a:lnTo>
                  <a:lnTo>
                    <a:pt x="18761" y="14008"/>
                  </a:lnTo>
                  <a:lnTo>
                    <a:pt x="17661" y="14970"/>
                  </a:lnTo>
                  <a:lnTo>
                    <a:pt x="16541" y="15894"/>
                  </a:lnTo>
                  <a:lnTo>
                    <a:pt x="15382" y="16778"/>
                  </a:lnTo>
                  <a:lnTo>
                    <a:pt x="14204" y="17622"/>
                  </a:lnTo>
                  <a:lnTo>
                    <a:pt x="13005" y="18447"/>
                  </a:lnTo>
                  <a:lnTo>
                    <a:pt x="11787" y="19213"/>
                  </a:lnTo>
                  <a:lnTo>
                    <a:pt x="10530" y="19960"/>
                  </a:lnTo>
                  <a:lnTo>
                    <a:pt x="9273" y="20648"/>
                  </a:lnTo>
                  <a:lnTo>
                    <a:pt x="7996" y="21315"/>
                  </a:lnTo>
                  <a:lnTo>
                    <a:pt x="6699" y="21924"/>
                  </a:lnTo>
                  <a:lnTo>
                    <a:pt x="5383" y="22514"/>
                  </a:lnTo>
                  <a:lnTo>
                    <a:pt x="4047" y="23044"/>
                  </a:lnTo>
                  <a:lnTo>
                    <a:pt x="2711" y="23535"/>
                  </a:lnTo>
                  <a:lnTo>
                    <a:pt x="1356" y="23987"/>
                  </a:lnTo>
                  <a:lnTo>
                    <a:pt x="1" y="24400"/>
                  </a:lnTo>
                  <a:lnTo>
                    <a:pt x="1199" y="24557"/>
                  </a:lnTo>
                  <a:lnTo>
                    <a:pt x="2574" y="24694"/>
                  </a:lnTo>
                  <a:lnTo>
                    <a:pt x="4067" y="24812"/>
                  </a:lnTo>
                  <a:lnTo>
                    <a:pt x="5697" y="24930"/>
                  </a:lnTo>
                  <a:lnTo>
                    <a:pt x="7465" y="25028"/>
                  </a:lnTo>
                  <a:lnTo>
                    <a:pt x="9371" y="25087"/>
                  </a:lnTo>
                  <a:lnTo>
                    <a:pt x="11394" y="25146"/>
                  </a:lnTo>
                  <a:lnTo>
                    <a:pt x="13536" y="25166"/>
                  </a:lnTo>
                  <a:lnTo>
                    <a:pt x="15972" y="25166"/>
                  </a:lnTo>
                  <a:lnTo>
                    <a:pt x="18250" y="25127"/>
                  </a:lnTo>
                  <a:lnTo>
                    <a:pt x="20372" y="25048"/>
                  </a:lnTo>
                  <a:lnTo>
                    <a:pt x="22317" y="24950"/>
                  </a:lnTo>
                  <a:lnTo>
                    <a:pt x="24085" y="24832"/>
                  </a:lnTo>
                  <a:lnTo>
                    <a:pt x="25676" y="24694"/>
                  </a:lnTo>
                  <a:lnTo>
                    <a:pt x="27071" y="24537"/>
                  </a:lnTo>
                  <a:lnTo>
                    <a:pt x="28289" y="24360"/>
                  </a:lnTo>
                  <a:lnTo>
                    <a:pt x="28682" y="23732"/>
                  </a:lnTo>
                  <a:lnTo>
                    <a:pt x="29094" y="23103"/>
                  </a:lnTo>
                  <a:lnTo>
                    <a:pt x="29467" y="22475"/>
                  </a:lnTo>
                  <a:lnTo>
                    <a:pt x="29860" y="21826"/>
                  </a:lnTo>
                  <a:lnTo>
                    <a:pt x="30214" y="21158"/>
                  </a:lnTo>
                  <a:lnTo>
                    <a:pt x="30587" y="20490"/>
                  </a:lnTo>
                  <a:lnTo>
                    <a:pt x="30921" y="19822"/>
                  </a:lnTo>
                  <a:lnTo>
                    <a:pt x="31275" y="19135"/>
                  </a:lnTo>
                  <a:lnTo>
                    <a:pt x="3119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42"/>
            <p:cNvSpPr/>
            <p:nvPr/>
          </p:nvSpPr>
          <p:spPr>
            <a:xfrm>
              <a:off x="-238249" y="-1405062"/>
              <a:ext cx="35592" cy="54672"/>
            </a:xfrm>
            <a:custGeom>
              <a:avLst/>
              <a:gdLst/>
              <a:ahLst/>
              <a:cxnLst/>
              <a:rect l="l" t="t" r="r" b="b"/>
              <a:pathLst>
                <a:path w="2162" h="3321" extrusionOk="0">
                  <a:moveTo>
                    <a:pt x="2162" y="1"/>
                  </a:moveTo>
                  <a:lnTo>
                    <a:pt x="1749" y="138"/>
                  </a:lnTo>
                  <a:lnTo>
                    <a:pt x="1258" y="276"/>
                  </a:lnTo>
                  <a:lnTo>
                    <a:pt x="649" y="1808"/>
                  </a:lnTo>
                  <a:lnTo>
                    <a:pt x="1" y="3321"/>
                  </a:lnTo>
                  <a:lnTo>
                    <a:pt x="786" y="3164"/>
                  </a:lnTo>
                  <a:lnTo>
                    <a:pt x="1395" y="3006"/>
                  </a:lnTo>
                  <a:lnTo>
                    <a:pt x="1651" y="2908"/>
                  </a:lnTo>
                  <a:lnTo>
                    <a:pt x="1867" y="2830"/>
                  </a:lnTo>
                  <a:lnTo>
                    <a:pt x="2024" y="2751"/>
                  </a:lnTo>
                  <a:lnTo>
                    <a:pt x="2142" y="2672"/>
                  </a:lnTo>
                  <a:lnTo>
                    <a:pt x="2162" y="2574"/>
                  </a:lnTo>
                  <a:lnTo>
                    <a:pt x="2162" y="2260"/>
                  </a:lnTo>
                  <a:lnTo>
                    <a:pt x="2162" y="1337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42"/>
            <p:cNvSpPr/>
            <p:nvPr/>
          </p:nvSpPr>
          <p:spPr>
            <a:xfrm>
              <a:off x="-781254" y="-926724"/>
              <a:ext cx="516165" cy="71167"/>
            </a:xfrm>
            <a:custGeom>
              <a:avLst/>
              <a:gdLst/>
              <a:ahLst/>
              <a:cxnLst/>
              <a:rect l="l" t="t" r="r" b="b"/>
              <a:pathLst>
                <a:path w="31354" h="4323" extrusionOk="0">
                  <a:moveTo>
                    <a:pt x="1120" y="0"/>
                  </a:moveTo>
                  <a:lnTo>
                    <a:pt x="550" y="118"/>
                  </a:lnTo>
                  <a:lnTo>
                    <a:pt x="0" y="236"/>
                  </a:lnTo>
                  <a:lnTo>
                    <a:pt x="0" y="2652"/>
                  </a:lnTo>
                  <a:lnTo>
                    <a:pt x="295" y="2790"/>
                  </a:lnTo>
                  <a:lnTo>
                    <a:pt x="708" y="2927"/>
                  </a:lnTo>
                  <a:lnTo>
                    <a:pt x="1218" y="3065"/>
                  </a:lnTo>
                  <a:lnTo>
                    <a:pt x="1867" y="3202"/>
                  </a:lnTo>
                  <a:lnTo>
                    <a:pt x="2613" y="3340"/>
                  </a:lnTo>
                  <a:lnTo>
                    <a:pt x="3458" y="3477"/>
                  </a:lnTo>
                  <a:lnTo>
                    <a:pt x="4420" y="3615"/>
                  </a:lnTo>
                  <a:lnTo>
                    <a:pt x="5481" y="3733"/>
                  </a:lnTo>
                  <a:lnTo>
                    <a:pt x="6660" y="3851"/>
                  </a:lnTo>
                  <a:lnTo>
                    <a:pt x="7917" y="3968"/>
                  </a:lnTo>
                  <a:lnTo>
                    <a:pt x="9292" y="4047"/>
                  </a:lnTo>
                  <a:lnTo>
                    <a:pt x="10746" y="4145"/>
                  </a:lnTo>
                  <a:lnTo>
                    <a:pt x="12298" y="4204"/>
                  </a:lnTo>
                  <a:lnTo>
                    <a:pt x="13948" y="4263"/>
                  </a:lnTo>
                  <a:lnTo>
                    <a:pt x="15677" y="4302"/>
                  </a:lnTo>
                  <a:lnTo>
                    <a:pt x="17504" y="4322"/>
                  </a:lnTo>
                  <a:lnTo>
                    <a:pt x="19173" y="4322"/>
                  </a:lnTo>
                  <a:lnTo>
                    <a:pt x="20765" y="4302"/>
                  </a:lnTo>
                  <a:lnTo>
                    <a:pt x="22277" y="4283"/>
                  </a:lnTo>
                  <a:lnTo>
                    <a:pt x="23711" y="4224"/>
                  </a:lnTo>
                  <a:lnTo>
                    <a:pt x="25086" y="4165"/>
                  </a:lnTo>
                  <a:lnTo>
                    <a:pt x="26383" y="4106"/>
                  </a:lnTo>
                  <a:lnTo>
                    <a:pt x="27581" y="4027"/>
                  </a:lnTo>
                  <a:lnTo>
                    <a:pt x="28701" y="3929"/>
                  </a:lnTo>
                  <a:lnTo>
                    <a:pt x="29389" y="3124"/>
                  </a:lnTo>
                  <a:lnTo>
                    <a:pt x="30057" y="2299"/>
                  </a:lnTo>
                  <a:lnTo>
                    <a:pt x="30725" y="1454"/>
                  </a:lnTo>
                  <a:lnTo>
                    <a:pt x="31353" y="590"/>
                  </a:lnTo>
                  <a:lnTo>
                    <a:pt x="30449" y="707"/>
                  </a:lnTo>
                  <a:lnTo>
                    <a:pt x="29173" y="845"/>
                  </a:lnTo>
                  <a:lnTo>
                    <a:pt x="27817" y="943"/>
                  </a:lnTo>
                  <a:lnTo>
                    <a:pt x="26363" y="1041"/>
                  </a:lnTo>
                  <a:lnTo>
                    <a:pt x="24870" y="1120"/>
                  </a:lnTo>
                  <a:lnTo>
                    <a:pt x="23299" y="1199"/>
                  </a:lnTo>
                  <a:lnTo>
                    <a:pt x="21668" y="1238"/>
                  </a:lnTo>
                  <a:lnTo>
                    <a:pt x="19999" y="1258"/>
                  </a:lnTo>
                  <a:lnTo>
                    <a:pt x="18289" y="1277"/>
                  </a:lnTo>
                  <a:lnTo>
                    <a:pt x="17504" y="1277"/>
                  </a:lnTo>
                  <a:lnTo>
                    <a:pt x="15677" y="1258"/>
                  </a:lnTo>
                  <a:lnTo>
                    <a:pt x="13889" y="1218"/>
                  </a:lnTo>
                  <a:lnTo>
                    <a:pt x="12160" y="1159"/>
                  </a:lnTo>
                  <a:lnTo>
                    <a:pt x="10491" y="1081"/>
                  </a:lnTo>
                  <a:lnTo>
                    <a:pt x="8880" y="982"/>
                  </a:lnTo>
                  <a:lnTo>
                    <a:pt x="7347" y="865"/>
                  </a:lnTo>
                  <a:lnTo>
                    <a:pt x="5894" y="727"/>
                  </a:lnTo>
                  <a:lnTo>
                    <a:pt x="4538" y="570"/>
                  </a:lnTo>
                  <a:lnTo>
                    <a:pt x="3497" y="432"/>
                  </a:lnTo>
                  <a:lnTo>
                    <a:pt x="2574" y="295"/>
                  </a:lnTo>
                  <a:lnTo>
                    <a:pt x="1788" y="157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42"/>
            <p:cNvSpPr/>
            <p:nvPr/>
          </p:nvSpPr>
          <p:spPr>
            <a:xfrm>
              <a:off x="-781254" y="-862040"/>
              <a:ext cx="453427" cy="76337"/>
            </a:xfrm>
            <a:custGeom>
              <a:avLst/>
              <a:gdLst/>
              <a:ahLst/>
              <a:cxnLst/>
              <a:rect l="l" t="t" r="r" b="b"/>
              <a:pathLst>
                <a:path w="27543" h="4637" extrusionOk="0">
                  <a:moveTo>
                    <a:pt x="0" y="0"/>
                  </a:moveTo>
                  <a:lnTo>
                    <a:pt x="20" y="2967"/>
                  </a:lnTo>
                  <a:lnTo>
                    <a:pt x="315" y="3104"/>
                  </a:lnTo>
                  <a:lnTo>
                    <a:pt x="727" y="3242"/>
                  </a:lnTo>
                  <a:lnTo>
                    <a:pt x="1238" y="3379"/>
                  </a:lnTo>
                  <a:lnTo>
                    <a:pt x="1886" y="3517"/>
                  </a:lnTo>
                  <a:lnTo>
                    <a:pt x="2633" y="3654"/>
                  </a:lnTo>
                  <a:lnTo>
                    <a:pt x="3477" y="3792"/>
                  </a:lnTo>
                  <a:lnTo>
                    <a:pt x="4440" y="3929"/>
                  </a:lnTo>
                  <a:lnTo>
                    <a:pt x="5520" y="4047"/>
                  </a:lnTo>
                  <a:lnTo>
                    <a:pt x="6679" y="4165"/>
                  </a:lnTo>
                  <a:lnTo>
                    <a:pt x="7937" y="4263"/>
                  </a:lnTo>
                  <a:lnTo>
                    <a:pt x="9312" y="4361"/>
                  </a:lnTo>
                  <a:lnTo>
                    <a:pt x="10766" y="4460"/>
                  </a:lnTo>
                  <a:lnTo>
                    <a:pt x="12317" y="4518"/>
                  </a:lnTo>
                  <a:lnTo>
                    <a:pt x="13948" y="4577"/>
                  </a:lnTo>
                  <a:lnTo>
                    <a:pt x="15677" y="4617"/>
                  </a:lnTo>
                  <a:lnTo>
                    <a:pt x="17504" y="4636"/>
                  </a:lnTo>
                  <a:lnTo>
                    <a:pt x="19272" y="4636"/>
                  </a:lnTo>
                  <a:lnTo>
                    <a:pt x="20981" y="4617"/>
                  </a:lnTo>
                  <a:lnTo>
                    <a:pt x="22572" y="4577"/>
                  </a:lnTo>
                  <a:lnTo>
                    <a:pt x="24104" y="4518"/>
                  </a:lnTo>
                  <a:lnTo>
                    <a:pt x="25008" y="3752"/>
                  </a:lnTo>
                  <a:lnTo>
                    <a:pt x="25872" y="2947"/>
                  </a:lnTo>
                  <a:lnTo>
                    <a:pt x="26717" y="2122"/>
                  </a:lnTo>
                  <a:lnTo>
                    <a:pt x="27542" y="1277"/>
                  </a:lnTo>
                  <a:lnTo>
                    <a:pt x="25401" y="1415"/>
                  </a:lnTo>
                  <a:lnTo>
                    <a:pt x="23142" y="1513"/>
                  </a:lnTo>
                  <a:lnTo>
                    <a:pt x="20765" y="1572"/>
                  </a:lnTo>
                  <a:lnTo>
                    <a:pt x="18289" y="1591"/>
                  </a:lnTo>
                  <a:lnTo>
                    <a:pt x="17504" y="1591"/>
                  </a:lnTo>
                  <a:lnTo>
                    <a:pt x="15677" y="1572"/>
                  </a:lnTo>
                  <a:lnTo>
                    <a:pt x="13889" y="1513"/>
                  </a:lnTo>
                  <a:lnTo>
                    <a:pt x="12160" y="1454"/>
                  </a:lnTo>
                  <a:lnTo>
                    <a:pt x="10491" y="1375"/>
                  </a:lnTo>
                  <a:lnTo>
                    <a:pt x="8880" y="1277"/>
                  </a:lnTo>
                  <a:lnTo>
                    <a:pt x="7347" y="1179"/>
                  </a:lnTo>
                  <a:lnTo>
                    <a:pt x="5894" y="1041"/>
                  </a:lnTo>
                  <a:lnTo>
                    <a:pt x="4538" y="884"/>
                  </a:lnTo>
                  <a:lnTo>
                    <a:pt x="3733" y="786"/>
                  </a:lnTo>
                  <a:lnTo>
                    <a:pt x="2986" y="668"/>
                  </a:lnTo>
                  <a:lnTo>
                    <a:pt x="2338" y="570"/>
                  </a:lnTo>
                  <a:lnTo>
                    <a:pt x="1749" y="452"/>
                  </a:lnTo>
                  <a:lnTo>
                    <a:pt x="1218" y="334"/>
                  </a:lnTo>
                  <a:lnTo>
                    <a:pt x="747" y="236"/>
                  </a:lnTo>
                  <a:lnTo>
                    <a:pt x="354" y="1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42"/>
            <p:cNvSpPr/>
            <p:nvPr/>
          </p:nvSpPr>
          <p:spPr>
            <a:xfrm>
              <a:off x="-209142" y="-1441610"/>
              <a:ext cx="6486" cy="18125"/>
            </a:xfrm>
            <a:custGeom>
              <a:avLst/>
              <a:gdLst/>
              <a:ahLst/>
              <a:cxnLst/>
              <a:rect l="l" t="t" r="r" b="b"/>
              <a:pathLst>
                <a:path w="394" h="1101" extrusionOk="0">
                  <a:moveTo>
                    <a:pt x="394" y="1"/>
                  </a:moveTo>
                  <a:lnTo>
                    <a:pt x="1" y="1101"/>
                  </a:lnTo>
                  <a:lnTo>
                    <a:pt x="217" y="1003"/>
                  </a:lnTo>
                  <a:lnTo>
                    <a:pt x="374" y="924"/>
                  </a:lnTo>
                  <a:lnTo>
                    <a:pt x="394" y="767"/>
                  </a:lnTo>
                  <a:lnTo>
                    <a:pt x="394" y="453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6480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42"/>
            <p:cNvSpPr/>
            <p:nvPr/>
          </p:nvSpPr>
          <p:spPr>
            <a:xfrm>
              <a:off x="-782867" y="-1473302"/>
              <a:ext cx="580188" cy="72781"/>
            </a:xfrm>
            <a:custGeom>
              <a:avLst/>
              <a:gdLst/>
              <a:ahLst/>
              <a:cxnLst/>
              <a:rect l="l" t="t" r="r" b="b"/>
              <a:pathLst>
                <a:path w="35243" h="4421" extrusionOk="0">
                  <a:moveTo>
                    <a:pt x="0" y="1"/>
                  </a:moveTo>
                  <a:lnTo>
                    <a:pt x="20" y="2672"/>
                  </a:lnTo>
                  <a:lnTo>
                    <a:pt x="118" y="2751"/>
                  </a:lnTo>
                  <a:lnTo>
                    <a:pt x="255" y="2810"/>
                  </a:lnTo>
                  <a:lnTo>
                    <a:pt x="629" y="2967"/>
                  </a:lnTo>
                  <a:lnTo>
                    <a:pt x="1120" y="3105"/>
                  </a:lnTo>
                  <a:lnTo>
                    <a:pt x="1729" y="3242"/>
                  </a:lnTo>
                  <a:lnTo>
                    <a:pt x="2456" y="3380"/>
                  </a:lnTo>
                  <a:lnTo>
                    <a:pt x="3300" y="3537"/>
                  </a:lnTo>
                  <a:lnTo>
                    <a:pt x="4263" y="3674"/>
                  </a:lnTo>
                  <a:lnTo>
                    <a:pt x="5324" y="3792"/>
                  </a:lnTo>
                  <a:lnTo>
                    <a:pt x="6502" y="3910"/>
                  </a:lnTo>
                  <a:lnTo>
                    <a:pt x="7799" y="4028"/>
                  </a:lnTo>
                  <a:lnTo>
                    <a:pt x="9174" y="4126"/>
                  </a:lnTo>
                  <a:lnTo>
                    <a:pt x="10667" y="4224"/>
                  </a:lnTo>
                  <a:lnTo>
                    <a:pt x="12258" y="4303"/>
                  </a:lnTo>
                  <a:lnTo>
                    <a:pt x="13948" y="4342"/>
                  </a:lnTo>
                  <a:lnTo>
                    <a:pt x="15735" y="4401"/>
                  </a:lnTo>
                  <a:lnTo>
                    <a:pt x="17602" y="4421"/>
                  </a:lnTo>
                  <a:lnTo>
                    <a:pt x="19311" y="4421"/>
                  </a:lnTo>
                  <a:lnTo>
                    <a:pt x="20961" y="4401"/>
                  </a:lnTo>
                  <a:lnTo>
                    <a:pt x="22532" y="4362"/>
                  </a:lnTo>
                  <a:lnTo>
                    <a:pt x="24006" y="4303"/>
                  </a:lnTo>
                  <a:lnTo>
                    <a:pt x="25401" y="4244"/>
                  </a:lnTo>
                  <a:lnTo>
                    <a:pt x="26717" y="4165"/>
                  </a:lnTo>
                  <a:lnTo>
                    <a:pt x="27954" y="4087"/>
                  </a:lnTo>
                  <a:lnTo>
                    <a:pt x="29094" y="3989"/>
                  </a:lnTo>
                  <a:lnTo>
                    <a:pt x="30155" y="3890"/>
                  </a:lnTo>
                  <a:lnTo>
                    <a:pt x="31117" y="3772"/>
                  </a:lnTo>
                  <a:lnTo>
                    <a:pt x="31982" y="3655"/>
                  </a:lnTo>
                  <a:lnTo>
                    <a:pt x="32748" y="3537"/>
                  </a:lnTo>
                  <a:lnTo>
                    <a:pt x="33435" y="3419"/>
                  </a:lnTo>
                  <a:lnTo>
                    <a:pt x="34005" y="3281"/>
                  </a:lnTo>
                  <a:lnTo>
                    <a:pt x="34476" y="3164"/>
                  </a:lnTo>
                  <a:lnTo>
                    <a:pt x="34850" y="3026"/>
                  </a:lnTo>
                  <a:lnTo>
                    <a:pt x="35243" y="1926"/>
                  </a:lnTo>
                  <a:lnTo>
                    <a:pt x="35243" y="158"/>
                  </a:lnTo>
                  <a:lnTo>
                    <a:pt x="34889" y="276"/>
                  </a:lnTo>
                  <a:lnTo>
                    <a:pt x="34476" y="394"/>
                  </a:lnTo>
                  <a:lnTo>
                    <a:pt x="34005" y="511"/>
                  </a:lnTo>
                  <a:lnTo>
                    <a:pt x="33475" y="629"/>
                  </a:lnTo>
                  <a:lnTo>
                    <a:pt x="32866" y="728"/>
                  </a:lnTo>
                  <a:lnTo>
                    <a:pt x="32178" y="845"/>
                  </a:lnTo>
                  <a:lnTo>
                    <a:pt x="31412" y="944"/>
                  </a:lnTo>
                  <a:lnTo>
                    <a:pt x="30547" y="1042"/>
                  </a:lnTo>
                  <a:lnTo>
                    <a:pt x="29271" y="1179"/>
                  </a:lnTo>
                  <a:lnTo>
                    <a:pt x="27915" y="1297"/>
                  </a:lnTo>
                  <a:lnTo>
                    <a:pt x="26461" y="1395"/>
                  </a:lnTo>
                  <a:lnTo>
                    <a:pt x="24968" y="1474"/>
                  </a:lnTo>
                  <a:lnTo>
                    <a:pt x="23397" y="1533"/>
                  </a:lnTo>
                  <a:lnTo>
                    <a:pt x="21766" y="1572"/>
                  </a:lnTo>
                  <a:lnTo>
                    <a:pt x="20097" y="1612"/>
                  </a:lnTo>
                  <a:lnTo>
                    <a:pt x="17602" y="1612"/>
                  </a:lnTo>
                  <a:lnTo>
                    <a:pt x="15775" y="1592"/>
                  </a:lnTo>
                  <a:lnTo>
                    <a:pt x="13987" y="1553"/>
                  </a:lnTo>
                  <a:lnTo>
                    <a:pt x="12258" y="1494"/>
                  </a:lnTo>
                  <a:lnTo>
                    <a:pt x="10589" y="1415"/>
                  </a:lnTo>
                  <a:lnTo>
                    <a:pt x="8978" y="1317"/>
                  </a:lnTo>
                  <a:lnTo>
                    <a:pt x="7445" y="1199"/>
                  </a:lnTo>
                  <a:lnTo>
                    <a:pt x="5992" y="1081"/>
                  </a:lnTo>
                  <a:lnTo>
                    <a:pt x="4636" y="924"/>
                  </a:lnTo>
                  <a:lnTo>
                    <a:pt x="3791" y="806"/>
                  </a:lnTo>
                  <a:lnTo>
                    <a:pt x="3025" y="708"/>
                  </a:lnTo>
                  <a:lnTo>
                    <a:pt x="2357" y="590"/>
                  </a:lnTo>
                  <a:lnTo>
                    <a:pt x="1748" y="472"/>
                  </a:lnTo>
                  <a:lnTo>
                    <a:pt x="1218" y="354"/>
                  </a:lnTo>
                  <a:lnTo>
                    <a:pt x="747" y="236"/>
                  </a:lnTo>
                  <a:lnTo>
                    <a:pt x="354" y="1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42"/>
            <p:cNvSpPr/>
            <p:nvPr/>
          </p:nvSpPr>
          <p:spPr>
            <a:xfrm>
              <a:off x="-782554" y="-1407647"/>
              <a:ext cx="564993" cy="72451"/>
            </a:xfrm>
            <a:custGeom>
              <a:avLst/>
              <a:gdLst/>
              <a:ahLst/>
              <a:cxnLst/>
              <a:rect l="l" t="t" r="r" b="b"/>
              <a:pathLst>
                <a:path w="34320" h="4401" extrusionOk="0">
                  <a:moveTo>
                    <a:pt x="1" y="1"/>
                  </a:moveTo>
                  <a:lnTo>
                    <a:pt x="1" y="2692"/>
                  </a:lnTo>
                  <a:lnTo>
                    <a:pt x="119" y="2751"/>
                  </a:lnTo>
                  <a:lnTo>
                    <a:pt x="256" y="2810"/>
                  </a:lnTo>
                  <a:lnTo>
                    <a:pt x="629" y="2967"/>
                  </a:lnTo>
                  <a:lnTo>
                    <a:pt x="1120" y="3104"/>
                  </a:lnTo>
                  <a:lnTo>
                    <a:pt x="1729" y="3242"/>
                  </a:lnTo>
                  <a:lnTo>
                    <a:pt x="2476" y="3379"/>
                  </a:lnTo>
                  <a:lnTo>
                    <a:pt x="3321" y="3537"/>
                  </a:lnTo>
                  <a:lnTo>
                    <a:pt x="4264" y="3674"/>
                  </a:lnTo>
                  <a:lnTo>
                    <a:pt x="5344" y="3792"/>
                  </a:lnTo>
                  <a:lnTo>
                    <a:pt x="6523" y="3910"/>
                  </a:lnTo>
                  <a:lnTo>
                    <a:pt x="7800" y="4028"/>
                  </a:lnTo>
                  <a:lnTo>
                    <a:pt x="9194" y="4126"/>
                  </a:lnTo>
                  <a:lnTo>
                    <a:pt x="10668" y="4224"/>
                  </a:lnTo>
                  <a:lnTo>
                    <a:pt x="12259" y="4283"/>
                  </a:lnTo>
                  <a:lnTo>
                    <a:pt x="13948" y="4342"/>
                  </a:lnTo>
                  <a:lnTo>
                    <a:pt x="15716" y="4381"/>
                  </a:lnTo>
                  <a:lnTo>
                    <a:pt x="17583" y="4401"/>
                  </a:lnTo>
                  <a:lnTo>
                    <a:pt x="20235" y="4401"/>
                  </a:lnTo>
                  <a:lnTo>
                    <a:pt x="22690" y="4342"/>
                  </a:lnTo>
                  <a:lnTo>
                    <a:pt x="24949" y="4263"/>
                  </a:lnTo>
                  <a:lnTo>
                    <a:pt x="26992" y="4146"/>
                  </a:lnTo>
                  <a:lnTo>
                    <a:pt x="28839" y="4008"/>
                  </a:lnTo>
                  <a:lnTo>
                    <a:pt x="30470" y="3851"/>
                  </a:lnTo>
                  <a:lnTo>
                    <a:pt x="31884" y="3674"/>
                  </a:lnTo>
                  <a:lnTo>
                    <a:pt x="33063" y="3478"/>
                  </a:lnTo>
                  <a:lnTo>
                    <a:pt x="33711" y="1965"/>
                  </a:lnTo>
                  <a:lnTo>
                    <a:pt x="34320" y="433"/>
                  </a:lnTo>
                  <a:lnTo>
                    <a:pt x="33593" y="590"/>
                  </a:lnTo>
                  <a:lnTo>
                    <a:pt x="32748" y="747"/>
                  </a:lnTo>
                  <a:lnTo>
                    <a:pt x="31727" y="904"/>
                  </a:lnTo>
                  <a:lnTo>
                    <a:pt x="30528" y="1042"/>
                  </a:lnTo>
                  <a:lnTo>
                    <a:pt x="29252" y="1179"/>
                  </a:lnTo>
                  <a:lnTo>
                    <a:pt x="27896" y="1297"/>
                  </a:lnTo>
                  <a:lnTo>
                    <a:pt x="26442" y="1395"/>
                  </a:lnTo>
                  <a:lnTo>
                    <a:pt x="24949" y="1474"/>
                  </a:lnTo>
                  <a:lnTo>
                    <a:pt x="23378" y="1533"/>
                  </a:lnTo>
                  <a:lnTo>
                    <a:pt x="21747" y="1572"/>
                  </a:lnTo>
                  <a:lnTo>
                    <a:pt x="20078" y="1611"/>
                  </a:lnTo>
                  <a:lnTo>
                    <a:pt x="17583" y="1611"/>
                  </a:lnTo>
                  <a:lnTo>
                    <a:pt x="15756" y="1592"/>
                  </a:lnTo>
                  <a:lnTo>
                    <a:pt x="13968" y="1553"/>
                  </a:lnTo>
                  <a:lnTo>
                    <a:pt x="12239" y="1494"/>
                  </a:lnTo>
                  <a:lnTo>
                    <a:pt x="10570" y="1415"/>
                  </a:lnTo>
                  <a:lnTo>
                    <a:pt x="8959" y="1317"/>
                  </a:lnTo>
                  <a:lnTo>
                    <a:pt x="7426" y="1199"/>
                  </a:lnTo>
                  <a:lnTo>
                    <a:pt x="5973" y="1061"/>
                  </a:lnTo>
                  <a:lnTo>
                    <a:pt x="4617" y="924"/>
                  </a:lnTo>
                  <a:lnTo>
                    <a:pt x="3772" y="806"/>
                  </a:lnTo>
                  <a:lnTo>
                    <a:pt x="3026" y="688"/>
                  </a:lnTo>
                  <a:lnTo>
                    <a:pt x="2338" y="590"/>
                  </a:lnTo>
                  <a:lnTo>
                    <a:pt x="1729" y="472"/>
                  </a:lnTo>
                  <a:lnTo>
                    <a:pt x="1199" y="354"/>
                  </a:lnTo>
                  <a:lnTo>
                    <a:pt x="747" y="236"/>
                  </a:lnTo>
                  <a:lnTo>
                    <a:pt x="335" y="1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42"/>
            <p:cNvSpPr/>
            <p:nvPr/>
          </p:nvSpPr>
          <p:spPr>
            <a:xfrm>
              <a:off x="-782554" y="-1341992"/>
              <a:ext cx="534274" cy="403940"/>
            </a:xfrm>
            <a:custGeom>
              <a:avLst/>
              <a:gdLst/>
              <a:ahLst/>
              <a:cxnLst/>
              <a:rect l="l" t="t" r="r" b="b"/>
              <a:pathLst>
                <a:path w="32454" h="24537" extrusionOk="0">
                  <a:moveTo>
                    <a:pt x="1" y="0"/>
                  </a:moveTo>
                  <a:lnTo>
                    <a:pt x="79" y="23633"/>
                  </a:lnTo>
                  <a:lnTo>
                    <a:pt x="295" y="23751"/>
                  </a:lnTo>
                  <a:lnTo>
                    <a:pt x="610" y="23849"/>
                  </a:lnTo>
                  <a:lnTo>
                    <a:pt x="983" y="23967"/>
                  </a:lnTo>
                  <a:lnTo>
                    <a:pt x="1454" y="24085"/>
                  </a:lnTo>
                  <a:lnTo>
                    <a:pt x="1985" y="24203"/>
                  </a:lnTo>
                  <a:lnTo>
                    <a:pt x="2594" y="24321"/>
                  </a:lnTo>
                  <a:lnTo>
                    <a:pt x="3281" y="24419"/>
                  </a:lnTo>
                  <a:lnTo>
                    <a:pt x="4048" y="24537"/>
                  </a:lnTo>
                  <a:lnTo>
                    <a:pt x="5403" y="24124"/>
                  </a:lnTo>
                  <a:lnTo>
                    <a:pt x="6758" y="23672"/>
                  </a:lnTo>
                  <a:lnTo>
                    <a:pt x="8094" y="23181"/>
                  </a:lnTo>
                  <a:lnTo>
                    <a:pt x="9430" y="22651"/>
                  </a:lnTo>
                  <a:lnTo>
                    <a:pt x="10746" y="22061"/>
                  </a:lnTo>
                  <a:lnTo>
                    <a:pt x="12043" y="21452"/>
                  </a:lnTo>
                  <a:lnTo>
                    <a:pt x="13320" y="20785"/>
                  </a:lnTo>
                  <a:lnTo>
                    <a:pt x="14577" y="20097"/>
                  </a:lnTo>
                  <a:lnTo>
                    <a:pt x="15834" y="19350"/>
                  </a:lnTo>
                  <a:lnTo>
                    <a:pt x="17052" y="18584"/>
                  </a:lnTo>
                  <a:lnTo>
                    <a:pt x="18251" y="17759"/>
                  </a:lnTo>
                  <a:lnTo>
                    <a:pt x="19429" y="16915"/>
                  </a:lnTo>
                  <a:lnTo>
                    <a:pt x="20588" y="16031"/>
                  </a:lnTo>
                  <a:lnTo>
                    <a:pt x="21708" y="15107"/>
                  </a:lnTo>
                  <a:lnTo>
                    <a:pt x="22808" y="14145"/>
                  </a:lnTo>
                  <a:lnTo>
                    <a:pt x="23889" y="13143"/>
                  </a:lnTo>
                  <a:lnTo>
                    <a:pt x="24557" y="12455"/>
                  </a:lnTo>
                  <a:lnTo>
                    <a:pt x="25224" y="11768"/>
                  </a:lnTo>
                  <a:lnTo>
                    <a:pt x="25853" y="11060"/>
                  </a:lnTo>
                  <a:lnTo>
                    <a:pt x="26482" y="10334"/>
                  </a:lnTo>
                  <a:lnTo>
                    <a:pt x="27071" y="9587"/>
                  </a:lnTo>
                  <a:lnTo>
                    <a:pt x="27660" y="8841"/>
                  </a:lnTo>
                  <a:lnTo>
                    <a:pt x="28210" y="8074"/>
                  </a:lnTo>
                  <a:lnTo>
                    <a:pt x="28760" y="7308"/>
                  </a:lnTo>
                  <a:lnTo>
                    <a:pt x="29271" y="6522"/>
                  </a:lnTo>
                  <a:lnTo>
                    <a:pt x="29782" y="5737"/>
                  </a:lnTo>
                  <a:lnTo>
                    <a:pt x="30273" y="4931"/>
                  </a:lnTo>
                  <a:lnTo>
                    <a:pt x="30745" y="4126"/>
                  </a:lnTo>
                  <a:lnTo>
                    <a:pt x="31196" y="3301"/>
                  </a:lnTo>
                  <a:lnTo>
                    <a:pt x="31629" y="2476"/>
                  </a:lnTo>
                  <a:lnTo>
                    <a:pt x="32061" y="1631"/>
                  </a:lnTo>
                  <a:lnTo>
                    <a:pt x="32454" y="786"/>
                  </a:lnTo>
                  <a:lnTo>
                    <a:pt x="32454" y="786"/>
                  </a:lnTo>
                  <a:lnTo>
                    <a:pt x="31550" y="924"/>
                  </a:lnTo>
                  <a:lnTo>
                    <a:pt x="30528" y="1042"/>
                  </a:lnTo>
                  <a:lnTo>
                    <a:pt x="29252" y="1179"/>
                  </a:lnTo>
                  <a:lnTo>
                    <a:pt x="27896" y="1277"/>
                  </a:lnTo>
                  <a:lnTo>
                    <a:pt x="26442" y="1376"/>
                  </a:lnTo>
                  <a:lnTo>
                    <a:pt x="24949" y="1454"/>
                  </a:lnTo>
                  <a:lnTo>
                    <a:pt x="23378" y="1533"/>
                  </a:lnTo>
                  <a:lnTo>
                    <a:pt x="21747" y="1572"/>
                  </a:lnTo>
                  <a:lnTo>
                    <a:pt x="20078" y="1592"/>
                  </a:lnTo>
                  <a:lnTo>
                    <a:pt x="18368" y="1611"/>
                  </a:lnTo>
                  <a:lnTo>
                    <a:pt x="17583" y="1611"/>
                  </a:lnTo>
                  <a:lnTo>
                    <a:pt x="15756" y="1592"/>
                  </a:lnTo>
                  <a:lnTo>
                    <a:pt x="13968" y="1552"/>
                  </a:lnTo>
                  <a:lnTo>
                    <a:pt x="12239" y="1493"/>
                  </a:lnTo>
                  <a:lnTo>
                    <a:pt x="10570" y="1415"/>
                  </a:lnTo>
                  <a:lnTo>
                    <a:pt x="8959" y="1317"/>
                  </a:lnTo>
                  <a:lnTo>
                    <a:pt x="7426" y="1199"/>
                  </a:lnTo>
                  <a:lnTo>
                    <a:pt x="5973" y="1061"/>
                  </a:lnTo>
                  <a:lnTo>
                    <a:pt x="4617" y="904"/>
                  </a:lnTo>
                  <a:lnTo>
                    <a:pt x="3792" y="806"/>
                  </a:lnTo>
                  <a:lnTo>
                    <a:pt x="3026" y="688"/>
                  </a:lnTo>
                  <a:lnTo>
                    <a:pt x="2358" y="570"/>
                  </a:lnTo>
                  <a:lnTo>
                    <a:pt x="1749" y="472"/>
                  </a:lnTo>
                  <a:lnTo>
                    <a:pt x="1219" y="354"/>
                  </a:lnTo>
                  <a:lnTo>
                    <a:pt x="747" y="236"/>
                  </a:lnTo>
                  <a:lnTo>
                    <a:pt x="354" y="1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42"/>
            <p:cNvSpPr/>
            <p:nvPr/>
          </p:nvSpPr>
          <p:spPr>
            <a:xfrm>
              <a:off x="-784168" y="-1747875"/>
              <a:ext cx="581159" cy="216054"/>
            </a:xfrm>
            <a:custGeom>
              <a:avLst/>
              <a:gdLst/>
              <a:ahLst/>
              <a:cxnLst/>
              <a:rect l="l" t="t" r="r" b="b"/>
              <a:pathLst>
                <a:path w="35302" h="13124" extrusionOk="0">
                  <a:moveTo>
                    <a:pt x="16463" y="0"/>
                  </a:moveTo>
                  <a:lnTo>
                    <a:pt x="15913" y="20"/>
                  </a:lnTo>
                  <a:lnTo>
                    <a:pt x="14695" y="20"/>
                  </a:lnTo>
                  <a:lnTo>
                    <a:pt x="14184" y="40"/>
                  </a:lnTo>
                  <a:lnTo>
                    <a:pt x="13830" y="40"/>
                  </a:lnTo>
                  <a:lnTo>
                    <a:pt x="13339" y="59"/>
                  </a:lnTo>
                  <a:lnTo>
                    <a:pt x="12986" y="59"/>
                  </a:lnTo>
                  <a:lnTo>
                    <a:pt x="12514" y="79"/>
                  </a:lnTo>
                  <a:lnTo>
                    <a:pt x="12161" y="79"/>
                  </a:lnTo>
                  <a:lnTo>
                    <a:pt x="11709" y="99"/>
                  </a:lnTo>
                  <a:lnTo>
                    <a:pt x="11355" y="118"/>
                  </a:lnTo>
                  <a:lnTo>
                    <a:pt x="10903" y="138"/>
                  </a:lnTo>
                  <a:lnTo>
                    <a:pt x="10569" y="158"/>
                  </a:lnTo>
                  <a:lnTo>
                    <a:pt x="10137" y="177"/>
                  </a:lnTo>
                  <a:lnTo>
                    <a:pt x="9803" y="197"/>
                  </a:lnTo>
                  <a:lnTo>
                    <a:pt x="9391" y="216"/>
                  </a:lnTo>
                  <a:lnTo>
                    <a:pt x="9037" y="236"/>
                  </a:lnTo>
                  <a:lnTo>
                    <a:pt x="8644" y="256"/>
                  </a:lnTo>
                  <a:lnTo>
                    <a:pt x="8310" y="295"/>
                  </a:lnTo>
                  <a:lnTo>
                    <a:pt x="7937" y="315"/>
                  </a:lnTo>
                  <a:lnTo>
                    <a:pt x="7623" y="334"/>
                  </a:lnTo>
                  <a:lnTo>
                    <a:pt x="7249" y="374"/>
                  </a:lnTo>
                  <a:lnTo>
                    <a:pt x="6935" y="393"/>
                  </a:lnTo>
                  <a:lnTo>
                    <a:pt x="6581" y="433"/>
                  </a:lnTo>
                  <a:lnTo>
                    <a:pt x="6287" y="452"/>
                  </a:lnTo>
                  <a:lnTo>
                    <a:pt x="5953" y="491"/>
                  </a:lnTo>
                  <a:lnTo>
                    <a:pt x="5658" y="511"/>
                  </a:lnTo>
                  <a:lnTo>
                    <a:pt x="5344" y="550"/>
                  </a:lnTo>
                  <a:lnTo>
                    <a:pt x="5069" y="590"/>
                  </a:lnTo>
                  <a:lnTo>
                    <a:pt x="4755" y="629"/>
                  </a:lnTo>
                  <a:lnTo>
                    <a:pt x="4479" y="649"/>
                  </a:lnTo>
                  <a:lnTo>
                    <a:pt x="4204" y="688"/>
                  </a:lnTo>
                  <a:lnTo>
                    <a:pt x="3949" y="727"/>
                  </a:lnTo>
                  <a:lnTo>
                    <a:pt x="3674" y="766"/>
                  </a:lnTo>
                  <a:lnTo>
                    <a:pt x="3438" y="806"/>
                  </a:lnTo>
                  <a:lnTo>
                    <a:pt x="3183" y="845"/>
                  </a:lnTo>
                  <a:lnTo>
                    <a:pt x="2947" y="884"/>
                  </a:lnTo>
                  <a:lnTo>
                    <a:pt x="2711" y="924"/>
                  </a:lnTo>
                  <a:lnTo>
                    <a:pt x="2495" y="963"/>
                  </a:lnTo>
                  <a:lnTo>
                    <a:pt x="2279" y="1022"/>
                  </a:lnTo>
                  <a:lnTo>
                    <a:pt x="2083" y="1061"/>
                  </a:lnTo>
                  <a:lnTo>
                    <a:pt x="1886" y="1100"/>
                  </a:lnTo>
                  <a:lnTo>
                    <a:pt x="1710" y="1140"/>
                  </a:lnTo>
                  <a:lnTo>
                    <a:pt x="1513" y="1199"/>
                  </a:lnTo>
                  <a:lnTo>
                    <a:pt x="1356" y="1238"/>
                  </a:lnTo>
                  <a:lnTo>
                    <a:pt x="1199" y="1297"/>
                  </a:lnTo>
                  <a:lnTo>
                    <a:pt x="1061" y="1336"/>
                  </a:lnTo>
                  <a:lnTo>
                    <a:pt x="904" y="1375"/>
                  </a:lnTo>
                  <a:lnTo>
                    <a:pt x="786" y="1434"/>
                  </a:lnTo>
                  <a:lnTo>
                    <a:pt x="649" y="1474"/>
                  </a:lnTo>
                  <a:lnTo>
                    <a:pt x="551" y="1533"/>
                  </a:lnTo>
                  <a:lnTo>
                    <a:pt x="452" y="1592"/>
                  </a:lnTo>
                  <a:lnTo>
                    <a:pt x="354" y="1631"/>
                  </a:lnTo>
                  <a:lnTo>
                    <a:pt x="276" y="1690"/>
                  </a:lnTo>
                  <a:lnTo>
                    <a:pt x="197" y="1729"/>
                  </a:lnTo>
                  <a:lnTo>
                    <a:pt x="138" y="1788"/>
                  </a:lnTo>
                  <a:lnTo>
                    <a:pt x="79" y="1867"/>
                  </a:lnTo>
                  <a:lnTo>
                    <a:pt x="59" y="1906"/>
                  </a:lnTo>
                  <a:lnTo>
                    <a:pt x="20" y="1984"/>
                  </a:lnTo>
                  <a:lnTo>
                    <a:pt x="0" y="2043"/>
                  </a:lnTo>
                  <a:lnTo>
                    <a:pt x="0" y="2102"/>
                  </a:lnTo>
                  <a:lnTo>
                    <a:pt x="20" y="2161"/>
                  </a:lnTo>
                  <a:lnTo>
                    <a:pt x="79" y="2259"/>
                  </a:lnTo>
                  <a:lnTo>
                    <a:pt x="99" y="2279"/>
                  </a:lnTo>
                  <a:lnTo>
                    <a:pt x="79" y="2299"/>
                  </a:lnTo>
                  <a:lnTo>
                    <a:pt x="40" y="2318"/>
                  </a:lnTo>
                  <a:lnTo>
                    <a:pt x="40" y="3261"/>
                  </a:lnTo>
                  <a:lnTo>
                    <a:pt x="59" y="11375"/>
                  </a:lnTo>
                  <a:lnTo>
                    <a:pt x="79" y="11375"/>
                  </a:lnTo>
                  <a:lnTo>
                    <a:pt x="177" y="11453"/>
                  </a:lnTo>
                  <a:lnTo>
                    <a:pt x="295" y="11512"/>
                  </a:lnTo>
                  <a:lnTo>
                    <a:pt x="668" y="11650"/>
                  </a:lnTo>
                  <a:lnTo>
                    <a:pt x="1140" y="11807"/>
                  </a:lnTo>
                  <a:lnTo>
                    <a:pt x="1749" y="11944"/>
                  </a:lnTo>
                  <a:lnTo>
                    <a:pt x="2476" y="12082"/>
                  </a:lnTo>
                  <a:lnTo>
                    <a:pt x="3320" y="12239"/>
                  </a:lnTo>
                  <a:lnTo>
                    <a:pt x="4283" y="12377"/>
                  </a:lnTo>
                  <a:lnTo>
                    <a:pt x="5344" y="12494"/>
                  </a:lnTo>
                  <a:lnTo>
                    <a:pt x="6542" y="12632"/>
                  </a:lnTo>
                  <a:lnTo>
                    <a:pt x="7819" y="12730"/>
                  </a:lnTo>
                  <a:lnTo>
                    <a:pt x="9214" y="12848"/>
                  </a:lnTo>
                  <a:lnTo>
                    <a:pt x="10707" y="12927"/>
                  </a:lnTo>
                  <a:lnTo>
                    <a:pt x="12318" y="13005"/>
                  </a:lnTo>
                  <a:lnTo>
                    <a:pt x="14007" y="13064"/>
                  </a:lnTo>
                  <a:lnTo>
                    <a:pt x="15795" y="13103"/>
                  </a:lnTo>
                  <a:lnTo>
                    <a:pt x="17681" y="13123"/>
                  </a:lnTo>
                  <a:lnTo>
                    <a:pt x="19567" y="13123"/>
                  </a:lnTo>
                  <a:lnTo>
                    <a:pt x="21354" y="13103"/>
                  </a:lnTo>
                  <a:lnTo>
                    <a:pt x="23044" y="13064"/>
                  </a:lnTo>
                  <a:lnTo>
                    <a:pt x="24635" y="13005"/>
                  </a:lnTo>
                  <a:lnTo>
                    <a:pt x="26128" y="12927"/>
                  </a:lnTo>
                  <a:lnTo>
                    <a:pt x="27523" y="12828"/>
                  </a:lnTo>
                  <a:lnTo>
                    <a:pt x="28819" y="12730"/>
                  </a:lnTo>
                  <a:lnTo>
                    <a:pt x="29998" y="12632"/>
                  </a:lnTo>
                  <a:lnTo>
                    <a:pt x="31059" y="12494"/>
                  </a:lnTo>
                  <a:lnTo>
                    <a:pt x="32021" y="12377"/>
                  </a:lnTo>
                  <a:lnTo>
                    <a:pt x="32866" y="12239"/>
                  </a:lnTo>
                  <a:lnTo>
                    <a:pt x="33593" y="12101"/>
                  </a:lnTo>
                  <a:lnTo>
                    <a:pt x="34202" y="11964"/>
                  </a:lnTo>
                  <a:lnTo>
                    <a:pt x="34693" y="11826"/>
                  </a:lnTo>
                  <a:lnTo>
                    <a:pt x="35047" y="11689"/>
                  </a:lnTo>
                  <a:lnTo>
                    <a:pt x="35184" y="11630"/>
                  </a:lnTo>
                  <a:lnTo>
                    <a:pt x="35302" y="11551"/>
                  </a:lnTo>
                  <a:lnTo>
                    <a:pt x="35263" y="3399"/>
                  </a:lnTo>
                  <a:lnTo>
                    <a:pt x="35263" y="2240"/>
                  </a:lnTo>
                  <a:lnTo>
                    <a:pt x="35204" y="2083"/>
                  </a:lnTo>
                  <a:lnTo>
                    <a:pt x="35184" y="2024"/>
                  </a:lnTo>
                  <a:lnTo>
                    <a:pt x="35066" y="1926"/>
                  </a:lnTo>
                  <a:lnTo>
                    <a:pt x="34909" y="1808"/>
                  </a:lnTo>
                  <a:lnTo>
                    <a:pt x="34732" y="1709"/>
                  </a:lnTo>
                  <a:lnTo>
                    <a:pt x="34673" y="1670"/>
                  </a:lnTo>
                  <a:lnTo>
                    <a:pt x="34516" y="1611"/>
                  </a:lnTo>
                  <a:lnTo>
                    <a:pt x="34457" y="1592"/>
                  </a:lnTo>
                  <a:lnTo>
                    <a:pt x="34221" y="1493"/>
                  </a:lnTo>
                  <a:lnTo>
                    <a:pt x="34123" y="1474"/>
                  </a:lnTo>
                  <a:lnTo>
                    <a:pt x="33927" y="1415"/>
                  </a:lnTo>
                  <a:lnTo>
                    <a:pt x="33809" y="1375"/>
                  </a:lnTo>
                  <a:lnTo>
                    <a:pt x="33612" y="1317"/>
                  </a:lnTo>
                  <a:lnTo>
                    <a:pt x="33475" y="1277"/>
                  </a:lnTo>
                  <a:lnTo>
                    <a:pt x="33239" y="1218"/>
                  </a:lnTo>
                  <a:lnTo>
                    <a:pt x="32984" y="1179"/>
                  </a:lnTo>
                  <a:lnTo>
                    <a:pt x="32787" y="1120"/>
                  </a:lnTo>
                  <a:lnTo>
                    <a:pt x="32571" y="1081"/>
                  </a:lnTo>
                  <a:lnTo>
                    <a:pt x="32395" y="1042"/>
                  </a:lnTo>
                  <a:lnTo>
                    <a:pt x="32159" y="1002"/>
                  </a:lnTo>
                  <a:lnTo>
                    <a:pt x="32002" y="983"/>
                  </a:lnTo>
                  <a:lnTo>
                    <a:pt x="31432" y="884"/>
                  </a:lnTo>
                  <a:lnTo>
                    <a:pt x="31334" y="865"/>
                  </a:lnTo>
                  <a:lnTo>
                    <a:pt x="31019" y="825"/>
                  </a:lnTo>
                  <a:lnTo>
                    <a:pt x="30862" y="806"/>
                  </a:lnTo>
                  <a:lnTo>
                    <a:pt x="30528" y="747"/>
                  </a:lnTo>
                  <a:lnTo>
                    <a:pt x="30430" y="727"/>
                  </a:lnTo>
                  <a:lnTo>
                    <a:pt x="29133" y="590"/>
                  </a:lnTo>
                  <a:lnTo>
                    <a:pt x="28603" y="531"/>
                  </a:lnTo>
                  <a:lnTo>
                    <a:pt x="27542" y="433"/>
                  </a:lnTo>
                  <a:lnTo>
                    <a:pt x="26442" y="334"/>
                  </a:lnTo>
                  <a:lnTo>
                    <a:pt x="25283" y="256"/>
                  </a:lnTo>
                  <a:lnTo>
                    <a:pt x="24085" y="197"/>
                  </a:lnTo>
                  <a:lnTo>
                    <a:pt x="22572" y="118"/>
                  </a:lnTo>
                  <a:lnTo>
                    <a:pt x="21001" y="59"/>
                  </a:lnTo>
                  <a:lnTo>
                    <a:pt x="20922" y="59"/>
                  </a:lnTo>
                  <a:lnTo>
                    <a:pt x="19350" y="20"/>
                  </a:lnTo>
                  <a:lnTo>
                    <a:pt x="19272" y="20"/>
                  </a:lnTo>
                  <a:lnTo>
                    <a:pt x="1764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42"/>
            <p:cNvSpPr/>
            <p:nvPr/>
          </p:nvSpPr>
          <p:spPr>
            <a:xfrm>
              <a:off x="-782867" y="-1538957"/>
              <a:ext cx="579859" cy="72781"/>
            </a:xfrm>
            <a:custGeom>
              <a:avLst/>
              <a:gdLst/>
              <a:ahLst/>
              <a:cxnLst/>
              <a:rect l="l" t="t" r="r" b="b"/>
              <a:pathLst>
                <a:path w="35223" h="4421" extrusionOk="0">
                  <a:moveTo>
                    <a:pt x="0" y="1"/>
                  </a:moveTo>
                  <a:lnTo>
                    <a:pt x="0" y="2673"/>
                  </a:lnTo>
                  <a:lnTo>
                    <a:pt x="98" y="2751"/>
                  </a:lnTo>
                  <a:lnTo>
                    <a:pt x="236" y="2810"/>
                  </a:lnTo>
                  <a:lnTo>
                    <a:pt x="609" y="2948"/>
                  </a:lnTo>
                  <a:lnTo>
                    <a:pt x="1081" y="3105"/>
                  </a:lnTo>
                  <a:lnTo>
                    <a:pt x="1690" y="3242"/>
                  </a:lnTo>
                  <a:lnTo>
                    <a:pt x="2416" y="3380"/>
                  </a:lnTo>
                  <a:lnTo>
                    <a:pt x="3261" y="3537"/>
                  </a:lnTo>
                  <a:lnTo>
                    <a:pt x="4224" y="3655"/>
                  </a:lnTo>
                  <a:lnTo>
                    <a:pt x="5304" y="3792"/>
                  </a:lnTo>
                  <a:lnTo>
                    <a:pt x="6483" y="3910"/>
                  </a:lnTo>
                  <a:lnTo>
                    <a:pt x="7760" y="4028"/>
                  </a:lnTo>
                  <a:lnTo>
                    <a:pt x="9154" y="4126"/>
                  </a:lnTo>
                  <a:lnTo>
                    <a:pt x="10647" y="4224"/>
                  </a:lnTo>
                  <a:lnTo>
                    <a:pt x="12239" y="4303"/>
                  </a:lnTo>
                  <a:lnTo>
                    <a:pt x="13928" y="4362"/>
                  </a:lnTo>
                  <a:lnTo>
                    <a:pt x="15716" y="4401"/>
                  </a:lnTo>
                  <a:lnTo>
                    <a:pt x="17602" y="4421"/>
                  </a:lnTo>
                  <a:lnTo>
                    <a:pt x="19488" y="4421"/>
                  </a:lnTo>
                  <a:lnTo>
                    <a:pt x="21275" y="4401"/>
                  </a:lnTo>
                  <a:lnTo>
                    <a:pt x="22965" y="4342"/>
                  </a:lnTo>
                  <a:lnTo>
                    <a:pt x="24576" y="4283"/>
                  </a:lnTo>
                  <a:lnTo>
                    <a:pt x="26069" y="4224"/>
                  </a:lnTo>
                  <a:lnTo>
                    <a:pt x="27463" y="4126"/>
                  </a:lnTo>
                  <a:lnTo>
                    <a:pt x="28760" y="4028"/>
                  </a:lnTo>
                  <a:lnTo>
                    <a:pt x="29939" y="3910"/>
                  </a:lnTo>
                  <a:lnTo>
                    <a:pt x="31019" y="3792"/>
                  </a:lnTo>
                  <a:lnTo>
                    <a:pt x="31962" y="3674"/>
                  </a:lnTo>
                  <a:lnTo>
                    <a:pt x="32807" y="3537"/>
                  </a:lnTo>
                  <a:lnTo>
                    <a:pt x="33533" y="3399"/>
                  </a:lnTo>
                  <a:lnTo>
                    <a:pt x="34142" y="3262"/>
                  </a:lnTo>
                  <a:lnTo>
                    <a:pt x="34634" y="3124"/>
                  </a:lnTo>
                  <a:lnTo>
                    <a:pt x="34987" y="2987"/>
                  </a:lnTo>
                  <a:lnTo>
                    <a:pt x="35125" y="2908"/>
                  </a:lnTo>
                  <a:lnTo>
                    <a:pt x="35223" y="2849"/>
                  </a:lnTo>
                  <a:lnTo>
                    <a:pt x="35223" y="158"/>
                  </a:lnTo>
                  <a:lnTo>
                    <a:pt x="34869" y="276"/>
                  </a:lnTo>
                  <a:lnTo>
                    <a:pt x="34476" y="394"/>
                  </a:lnTo>
                  <a:lnTo>
                    <a:pt x="34005" y="512"/>
                  </a:lnTo>
                  <a:lnTo>
                    <a:pt x="33475" y="629"/>
                  </a:lnTo>
                  <a:lnTo>
                    <a:pt x="32866" y="747"/>
                  </a:lnTo>
                  <a:lnTo>
                    <a:pt x="32178" y="846"/>
                  </a:lnTo>
                  <a:lnTo>
                    <a:pt x="31412" y="944"/>
                  </a:lnTo>
                  <a:lnTo>
                    <a:pt x="30547" y="1062"/>
                  </a:lnTo>
                  <a:lnTo>
                    <a:pt x="29271" y="1180"/>
                  </a:lnTo>
                  <a:lnTo>
                    <a:pt x="27915" y="1297"/>
                  </a:lnTo>
                  <a:lnTo>
                    <a:pt x="26461" y="1396"/>
                  </a:lnTo>
                  <a:lnTo>
                    <a:pt x="24968" y="1474"/>
                  </a:lnTo>
                  <a:lnTo>
                    <a:pt x="23397" y="1533"/>
                  </a:lnTo>
                  <a:lnTo>
                    <a:pt x="21766" y="1592"/>
                  </a:lnTo>
                  <a:lnTo>
                    <a:pt x="20097" y="1612"/>
                  </a:lnTo>
                  <a:lnTo>
                    <a:pt x="17602" y="1612"/>
                  </a:lnTo>
                  <a:lnTo>
                    <a:pt x="15775" y="1592"/>
                  </a:lnTo>
                  <a:lnTo>
                    <a:pt x="13987" y="1553"/>
                  </a:lnTo>
                  <a:lnTo>
                    <a:pt x="12258" y="1494"/>
                  </a:lnTo>
                  <a:lnTo>
                    <a:pt x="10589" y="1415"/>
                  </a:lnTo>
                  <a:lnTo>
                    <a:pt x="8978" y="1317"/>
                  </a:lnTo>
                  <a:lnTo>
                    <a:pt x="7445" y="1219"/>
                  </a:lnTo>
                  <a:lnTo>
                    <a:pt x="5992" y="1081"/>
                  </a:lnTo>
                  <a:lnTo>
                    <a:pt x="4636" y="924"/>
                  </a:lnTo>
                  <a:lnTo>
                    <a:pt x="3791" y="806"/>
                  </a:lnTo>
                  <a:lnTo>
                    <a:pt x="3025" y="708"/>
                  </a:lnTo>
                  <a:lnTo>
                    <a:pt x="2338" y="590"/>
                  </a:lnTo>
                  <a:lnTo>
                    <a:pt x="1729" y="472"/>
                  </a:lnTo>
                  <a:lnTo>
                    <a:pt x="1198" y="354"/>
                  </a:lnTo>
                  <a:lnTo>
                    <a:pt x="747" y="237"/>
                  </a:lnTo>
                  <a:lnTo>
                    <a:pt x="334" y="1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42"/>
            <p:cNvSpPr/>
            <p:nvPr/>
          </p:nvSpPr>
          <p:spPr>
            <a:xfrm>
              <a:off x="-781254" y="-931910"/>
              <a:ext cx="18454" cy="9071"/>
            </a:xfrm>
            <a:custGeom>
              <a:avLst/>
              <a:gdLst/>
              <a:ahLst/>
              <a:cxnLst/>
              <a:rect l="l" t="t" r="r" b="b"/>
              <a:pathLst>
                <a:path w="1121" h="551" extrusionOk="0">
                  <a:moveTo>
                    <a:pt x="0" y="1"/>
                  </a:moveTo>
                  <a:lnTo>
                    <a:pt x="0" y="551"/>
                  </a:lnTo>
                  <a:lnTo>
                    <a:pt x="550" y="433"/>
                  </a:lnTo>
                  <a:lnTo>
                    <a:pt x="1120" y="315"/>
                  </a:lnTo>
                  <a:lnTo>
                    <a:pt x="491" y="1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08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42"/>
            <p:cNvSpPr/>
            <p:nvPr/>
          </p:nvSpPr>
          <p:spPr>
            <a:xfrm>
              <a:off x="-795807" y="-617216"/>
              <a:ext cx="610907" cy="55314"/>
            </a:xfrm>
            <a:custGeom>
              <a:avLst/>
              <a:gdLst/>
              <a:ahLst/>
              <a:cxnLst/>
              <a:rect l="l" t="t" r="r" b="b"/>
              <a:pathLst>
                <a:path w="37109" h="3360" extrusionOk="0">
                  <a:moveTo>
                    <a:pt x="550" y="0"/>
                  </a:moveTo>
                  <a:lnTo>
                    <a:pt x="432" y="20"/>
                  </a:lnTo>
                  <a:lnTo>
                    <a:pt x="334" y="40"/>
                  </a:lnTo>
                  <a:lnTo>
                    <a:pt x="236" y="98"/>
                  </a:lnTo>
                  <a:lnTo>
                    <a:pt x="157" y="157"/>
                  </a:lnTo>
                  <a:lnTo>
                    <a:pt x="79" y="256"/>
                  </a:lnTo>
                  <a:lnTo>
                    <a:pt x="40" y="334"/>
                  </a:lnTo>
                  <a:lnTo>
                    <a:pt x="0" y="452"/>
                  </a:lnTo>
                  <a:lnTo>
                    <a:pt x="0" y="550"/>
                  </a:lnTo>
                  <a:lnTo>
                    <a:pt x="0" y="747"/>
                  </a:lnTo>
                  <a:lnTo>
                    <a:pt x="20" y="865"/>
                  </a:lnTo>
                  <a:lnTo>
                    <a:pt x="79" y="982"/>
                  </a:lnTo>
                  <a:lnTo>
                    <a:pt x="157" y="1100"/>
                  </a:lnTo>
                  <a:lnTo>
                    <a:pt x="295" y="1238"/>
                  </a:lnTo>
                  <a:lnTo>
                    <a:pt x="472" y="1375"/>
                  </a:lnTo>
                  <a:lnTo>
                    <a:pt x="707" y="1513"/>
                  </a:lnTo>
                  <a:lnTo>
                    <a:pt x="1022" y="1650"/>
                  </a:lnTo>
                  <a:lnTo>
                    <a:pt x="1415" y="1788"/>
                  </a:lnTo>
                  <a:lnTo>
                    <a:pt x="1886" y="1945"/>
                  </a:lnTo>
                  <a:lnTo>
                    <a:pt x="2456" y="2083"/>
                  </a:lnTo>
                  <a:lnTo>
                    <a:pt x="3124" y="2220"/>
                  </a:lnTo>
                  <a:lnTo>
                    <a:pt x="3890" y="2377"/>
                  </a:lnTo>
                  <a:lnTo>
                    <a:pt x="4794" y="2515"/>
                  </a:lnTo>
                  <a:lnTo>
                    <a:pt x="5835" y="2652"/>
                  </a:lnTo>
                  <a:lnTo>
                    <a:pt x="7171" y="2790"/>
                  </a:lnTo>
                  <a:lnTo>
                    <a:pt x="8605" y="2927"/>
                  </a:lnTo>
                  <a:lnTo>
                    <a:pt x="10117" y="3045"/>
                  </a:lnTo>
                  <a:lnTo>
                    <a:pt x="11708" y="3143"/>
                  </a:lnTo>
                  <a:lnTo>
                    <a:pt x="13359" y="3222"/>
                  </a:lnTo>
                  <a:lnTo>
                    <a:pt x="15048" y="3281"/>
                  </a:lnTo>
                  <a:lnTo>
                    <a:pt x="16777" y="3320"/>
                  </a:lnTo>
                  <a:lnTo>
                    <a:pt x="18545" y="3340"/>
                  </a:lnTo>
                  <a:lnTo>
                    <a:pt x="19743" y="3359"/>
                  </a:lnTo>
                  <a:lnTo>
                    <a:pt x="22631" y="3340"/>
                  </a:lnTo>
                  <a:lnTo>
                    <a:pt x="25185" y="3281"/>
                  </a:lnTo>
                  <a:lnTo>
                    <a:pt x="27405" y="3183"/>
                  </a:lnTo>
                  <a:lnTo>
                    <a:pt x="29330" y="3065"/>
                  </a:lnTo>
                  <a:lnTo>
                    <a:pt x="30960" y="2927"/>
                  </a:lnTo>
                  <a:lnTo>
                    <a:pt x="32355" y="2770"/>
                  </a:lnTo>
                  <a:lnTo>
                    <a:pt x="32964" y="2672"/>
                  </a:lnTo>
                  <a:lnTo>
                    <a:pt x="33514" y="2593"/>
                  </a:lnTo>
                  <a:lnTo>
                    <a:pt x="34005" y="2495"/>
                  </a:lnTo>
                  <a:lnTo>
                    <a:pt x="34457" y="2397"/>
                  </a:lnTo>
                  <a:lnTo>
                    <a:pt x="34850" y="2299"/>
                  </a:lnTo>
                  <a:lnTo>
                    <a:pt x="35203" y="2200"/>
                  </a:lnTo>
                  <a:lnTo>
                    <a:pt x="35518" y="2102"/>
                  </a:lnTo>
                  <a:lnTo>
                    <a:pt x="35793" y="2004"/>
                  </a:lnTo>
                  <a:lnTo>
                    <a:pt x="36029" y="1906"/>
                  </a:lnTo>
                  <a:lnTo>
                    <a:pt x="36245" y="1808"/>
                  </a:lnTo>
                  <a:lnTo>
                    <a:pt x="36421" y="1709"/>
                  </a:lnTo>
                  <a:lnTo>
                    <a:pt x="36559" y="1631"/>
                  </a:lnTo>
                  <a:lnTo>
                    <a:pt x="36677" y="1533"/>
                  </a:lnTo>
                  <a:lnTo>
                    <a:pt x="36775" y="1434"/>
                  </a:lnTo>
                  <a:lnTo>
                    <a:pt x="36932" y="1277"/>
                  </a:lnTo>
                  <a:lnTo>
                    <a:pt x="37011" y="1140"/>
                  </a:lnTo>
                  <a:lnTo>
                    <a:pt x="37070" y="1002"/>
                  </a:lnTo>
                  <a:lnTo>
                    <a:pt x="37089" y="904"/>
                  </a:lnTo>
                  <a:lnTo>
                    <a:pt x="37109" y="786"/>
                  </a:lnTo>
                  <a:lnTo>
                    <a:pt x="37089" y="688"/>
                  </a:lnTo>
                  <a:lnTo>
                    <a:pt x="37070" y="590"/>
                  </a:lnTo>
                  <a:lnTo>
                    <a:pt x="37011" y="491"/>
                  </a:lnTo>
                  <a:lnTo>
                    <a:pt x="36952" y="413"/>
                  </a:lnTo>
                  <a:lnTo>
                    <a:pt x="36854" y="354"/>
                  </a:lnTo>
                  <a:lnTo>
                    <a:pt x="36755" y="295"/>
                  </a:lnTo>
                  <a:lnTo>
                    <a:pt x="36618" y="256"/>
                  </a:lnTo>
                  <a:lnTo>
                    <a:pt x="36480" y="256"/>
                  </a:lnTo>
                  <a:lnTo>
                    <a:pt x="36343" y="295"/>
                  </a:lnTo>
                  <a:lnTo>
                    <a:pt x="36225" y="373"/>
                  </a:lnTo>
                  <a:lnTo>
                    <a:pt x="36127" y="472"/>
                  </a:lnTo>
                  <a:lnTo>
                    <a:pt x="36048" y="590"/>
                  </a:lnTo>
                  <a:lnTo>
                    <a:pt x="36029" y="629"/>
                  </a:lnTo>
                  <a:lnTo>
                    <a:pt x="35970" y="688"/>
                  </a:lnTo>
                  <a:lnTo>
                    <a:pt x="35852" y="786"/>
                  </a:lnTo>
                  <a:lnTo>
                    <a:pt x="35636" y="904"/>
                  </a:lnTo>
                  <a:lnTo>
                    <a:pt x="35321" y="1022"/>
                  </a:lnTo>
                  <a:lnTo>
                    <a:pt x="34870" y="1179"/>
                  </a:lnTo>
                  <a:lnTo>
                    <a:pt x="34280" y="1316"/>
                  </a:lnTo>
                  <a:lnTo>
                    <a:pt x="33514" y="1474"/>
                  </a:lnTo>
                  <a:lnTo>
                    <a:pt x="32551" y="1631"/>
                  </a:lnTo>
                  <a:lnTo>
                    <a:pt x="31373" y="1788"/>
                  </a:lnTo>
                  <a:lnTo>
                    <a:pt x="29958" y="1906"/>
                  </a:lnTo>
                  <a:lnTo>
                    <a:pt x="28289" y="2043"/>
                  </a:lnTo>
                  <a:lnTo>
                    <a:pt x="26324" y="2141"/>
                  </a:lnTo>
                  <a:lnTo>
                    <a:pt x="24065" y="2200"/>
                  </a:lnTo>
                  <a:lnTo>
                    <a:pt x="21492" y="2240"/>
                  </a:lnTo>
                  <a:lnTo>
                    <a:pt x="18564" y="2240"/>
                  </a:lnTo>
                  <a:lnTo>
                    <a:pt x="16698" y="2220"/>
                  </a:lnTo>
                  <a:lnTo>
                    <a:pt x="14911" y="2181"/>
                  </a:lnTo>
                  <a:lnTo>
                    <a:pt x="13221" y="2122"/>
                  </a:lnTo>
                  <a:lnTo>
                    <a:pt x="11630" y="2043"/>
                  </a:lnTo>
                  <a:lnTo>
                    <a:pt x="10137" y="1945"/>
                  </a:lnTo>
                  <a:lnTo>
                    <a:pt x="8762" y="1847"/>
                  </a:lnTo>
                  <a:lnTo>
                    <a:pt x="7465" y="1729"/>
                  </a:lnTo>
                  <a:lnTo>
                    <a:pt x="6287" y="1591"/>
                  </a:lnTo>
                  <a:lnTo>
                    <a:pt x="5226" y="1454"/>
                  </a:lnTo>
                  <a:lnTo>
                    <a:pt x="4263" y="1316"/>
                  </a:lnTo>
                  <a:lnTo>
                    <a:pt x="3418" y="1179"/>
                  </a:lnTo>
                  <a:lnTo>
                    <a:pt x="2692" y="1022"/>
                  </a:lnTo>
                  <a:lnTo>
                    <a:pt x="2102" y="865"/>
                  </a:lnTo>
                  <a:lnTo>
                    <a:pt x="1631" y="727"/>
                  </a:lnTo>
                  <a:lnTo>
                    <a:pt x="1297" y="590"/>
                  </a:lnTo>
                  <a:lnTo>
                    <a:pt x="1159" y="511"/>
                  </a:lnTo>
                  <a:lnTo>
                    <a:pt x="1081" y="452"/>
                  </a:lnTo>
                  <a:lnTo>
                    <a:pt x="1061" y="354"/>
                  </a:lnTo>
                  <a:lnTo>
                    <a:pt x="1002" y="275"/>
                  </a:lnTo>
                  <a:lnTo>
                    <a:pt x="943" y="177"/>
                  </a:lnTo>
                  <a:lnTo>
                    <a:pt x="845" y="98"/>
                  </a:lnTo>
                  <a:lnTo>
                    <a:pt x="766" y="59"/>
                  </a:lnTo>
                  <a:lnTo>
                    <a:pt x="649" y="20"/>
                  </a:lnTo>
                  <a:lnTo>
                    <a:pt x="55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42"/>
            <p:cNvSpPr/>
            <p:nvPr/>
          </p:nvSpPr>
          <p:spPr>
            <a:xfrm>
              <a:off x="-790309" y="-1560623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1"/>
                  </a:moveTo>
                  <a:lnTo>
                    <a:pt x="373" y="20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786" y="1435"/>
                  </a:lnTo>
                  <a:lnTo>
                    <a:pt x="1199" y="1553"/>
                  </a:lnTo>
                  <a:lnTo>
                    <a:pt x="1650" y="1670"/>
                  </a:lnTo>
                  <a:lnTo>
                    <a:pt x="2181" y="1788"/>
                  </a:lnTo>
                  <a:lnTo>
                    <a:pt x="2790" y="1906"/>
                  </a:lnTo>
                  <a:lnTo>
                    <a:pt x="3477" y="202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0549" y="2928"/>
                  </a:lnTo>
                  <a:lnTo>
                    <a:pt x="22218" y="290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2"/>
                  </a:lnTo>
                  <a:lnTo>
                    <a:pt x="28367" y="2613"/>
                  </a:lnTo>
                  <a:lnTo>
                    <a:pt x="29723" y="2496"/>
                  </a:lnTo>
                  <a:lnTo>
                    <a:pt x="30999" y="2378"/>
                  </a:lnTo>
                  <a:lnTo>
                    <a:pt x="31864" y="2260"/>
                  </a:lnTo>
                  <a:lnTo>
                    <a:pt x="32630" y="2162"/>
                  </a:lnTo>
                  <a:lnTo>
                    <a:pt x="33318" y="2063"/>
                  </a:lnTo>
                  <a:lnTo>
                    <a:pt x="33927" y="1945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415"/>
                  </a:lnTo>
                  <a:lnTo>
                    <a:pt x="35930" y="1356"/>
                  </a:lnTo>
                  <a:lnTo>
                    <a:pt x="35989" y="1278"/>
                  </a:lnTo>
                  <a:lnTo>
                    <a:pt x="36048" y="1199"/>
                  </a:lnTo>
                  <a:lnTo>
                    <a:pt x="36087" y="1101"/>
                  </a:lnTo>
                  <a:lnTo>
                    <a:pt x="36107" y="963"/>
                  </a:lnTo>
                  <a:lnTo>
                    <a:pt x="36107" y="806"/>
                  </a:lnTo>
                  <a:lnTo>
                    <a:pt x="36087" y="669"/>
                  </a:lnTo>
                  <a:lnTo>
                    <a:pt x="36068" y="531"/>
                  </a:lnTo>
                  <a:lnTo>
                    <a:pt x="36009" y="433"/>
                  </a:lnTo>
                  <a:lnTo>
                    <a:pt x="35950" y="354"/>
                  </a:lnTo>
                  <a:lnTo>
                    <a:pt x="35891" y="276"/>
                  </a:lnTo>
                  <a:lnTo>
                    <a:pt x="35812" y="236"/>
                  </a:lnTo>
                  <a:lnTo>
                    <a:pt x="35734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315"/>
                  </a:lnTo>
                  <a:lnTo>
                    <a:pt x="35066" y="452"/>
                  </a:lnTo>
                  <a:lnTo>
                    <a:pt x="34575" y="590"/>
                  </a:lnTo>
                  <a:lnTo>
                    <a:pt x="33966" y="727"/>
                  </a:lnTo>
                  <a:lnTo>
                    <a:pt x="33239" y="865"/>
                  </a:lnTo>
                  <a:lnTo>
                    <a:pt x="32394" y="1003"/>
                  </a:lnTo>
                  <a:lnTo>
                    <a:pt x="31432" y="1120"/>
                  </a:lnTo>
                  <a:lnTo>
                    <a:pt x="30371" y="1258"/>
                  </a:lnTo>
                  <a:lnTo>
                    <a:pt x="29192" y="1356"/>
                  </a:lnTo>
                  <a:lnTo>
                    <a:pt x="27896" y="1454"/>
                  </a:lnTo>
                  <a:lnTo>
                    <a:pt x="26501" y="1553"/>
                  </a:lnTo>
                  <a:lnTo>
                    <a:pt x="25008" y="1631"/>
                  </a:lnTo>
                  <a:lnTo>
                    <a:pt x="23417" y="1690"/>
                  </a:lnTo>
                  <a:lnTo>
                    <a:pt x="21727" y="1729"/>
                  </a:lnTo>
                  <a:lnTo>
                    <a:pt x="19940" y="1749"/>
                  </a:lnTo>
                  <a:lnTo>
                    <a:pt x="18054" y="1749"/>
                  </a:lnTo>
                  <a:lnTo>
                    <a:pt x="16168" y="1729"/>
                  </a:lnTo>
                  <a:lnTo>
                    <a:pt x="14380" y="1690"/>
                  </a:lnTo>
                  <a:lnTo>
                    <a:pt x="12691" y="1631"/>
                  </a:lnTo>
                  <a:lnTo>
                    <a:pt x="11080" y="1553"/>
                  </a:lnTo>
                  <a:lnTo>
                    <a:pt x="9587" y="1474"/>
                  </a:lnTo>
                  <a:lnTo>
                    <a:pt x="8192" y="1356"/>
                  </a:lnTo>
                  <a:lnTo>
                    <a:pt x="6915" y="1258"/>
                  </a:lnTo>
                  <a:lnTo>
                    <a:pt x="5717" y="1120"/>
                  </a:lnTo>
                  <a:lnTo>
                    <a:pt x="4656" y="1003"/>
                  </a:lnTo>
                  <a:lnTo>
                    <a:pt x="3693" y="865"/>
                  </a:lnTo>
                  <a:lnTo>
                    <a:pt x="2849" y="708"/>
                  </a:lnTo>
                  <a:lnTo>
                    <a:pt x="2122" y="570"/>
                  </a:lnTo>
                  <a:lnTo>
                    <a:pt x="1513" y="433"/>
                  </a:lnTo>
                  <a:lnTo>
                    <a:pt x="1041" y="276"/>
                  </a:lnTo>
                  <a:lnTo>
                    <a:pt x="668" y="138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42"/>
            <p:cNvSpPr/>
            <p:nvPr/>
          </p:nvSpPr>
          <p:spPr>
            <a:xfrm>
              <a:off x="-790309" y="-1494967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1"/>
                  </a:moveTo>
                  <a:lnTo>
                    <a:pt x="373" y="20"/>
                  </a:lnTo>
                  <a:lnTo>
                    <a:pt x="315" y="59"/>
                  </a:lnTo>
                  <a:lnTo>
                    <a:pt x="236" y="99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1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786" y="1435"/>
                  </a:lnTo>
                  <a:lnTo>
                    <a:pt x="1199" y="1552"/>
                  </a:lnTo>
                  <a:lnTo>
                    <a:pt x="1670" y="1670"/>
                  </a:lnTo>
                  <a:lnTo>
                    <a:pt x="2200" y="1788"/>
                  </a:lnTo>
                  <a:lnTo>
                    <a:pt x="2809" y="1906"/>
                  </a:lnTo>
                  <a:lnTo>
                    <a:pt x="3477" y="202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0549" y="2928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1864" y="2260"/>
                  </a:lnTo>
                  <a:lnTo>
                    <a:pt x="32630" y="2161"/>
                  </a:lnTo>
                  <a:lnTo>
                    <a:pt x="33318" y="2044"/>
                  </a:lnTo>
                  <a:lnTo>
                    <a:pt x="33927" y="1945"/>
                  </a:lnTo>
                  <a:lnTo>
                    <a:pt x="34457" y="1827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395"/>
                  </a:lnTo>
                  <a:lnTo>
                    <a:pt x="35930" y="1356"/>
                  </a:lnTo>
                  <a:lnTo>
                    <a:pt x="35989" y="1277"/>
                  </a:lnTo>
                  <a:lnTo>
                    <a:pt x="36048" y="1199"/>
                  </a:lnTo>
                  <a:lnTo>
                    <a:pt x="36087" y="1081"/>
                  </a:lnTo>
                  <a:lnTo>
                    <a:pt x="36107" y="963"/>
                  </a:lnTo>
                  <a:lnTo>
                    <a:pt x="36107" y="806"/>
                  </a:lnTo>
                  <a:lnTo>
                    <a:pt x="36087" y="668"/>
                  </a:lnTo>
                  <a:lnTo>
                    <a:pt x="36068" y="531"/>
                  </a:lnTo>
                  <a:lnTo>
                    <a:pt x="36009" y="433"/>
                  </a:lnTo>
                  <a:lnTo>
                    <a:pt x="35950" y="354"/>
                  </a:lnTo>
                  <a:lnTo>
                    <a:pt x="35891" y="276"/>
                  </a:lnTo>
                  <a:lnTo>
                    <a:pt x="35812" y="236"/>
                  </a:lnTo>
                  <a:lnTo>
                    <a:pt x="35753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315"/>
                  </a:lnTo>
                  <a:lnTo>
                    <a:pt x="35086" y="452"/>
                  </a:lnTo>
                  <a:lnTo>
                    <a:pt x="34594" y="590"/>
                  </a:lnTo>
                  <a:lnTo>
                    <a:pt x="34005" y="727"/>
                  </a:lnTo>
                  <a:lnTo>
                    <a:pt x="33278" y="865"/>
                  </a:lnTo>
                  <a:lnTo>
                    <a:pt x="32434" y="1002"/>
                  </a:lnTo>
                  <a:lnTo>
                    <a:pt x="31471" y="1120"/>
                  </a:lnTo>
                  <a:lnTo>
                    <a:pt x="30391" y="1238"/>
                  </a:lnTo>
                  <a:lnTo>
                    <a:pt x="29212" y="1356"/>
                  </a:lnTo>
                  <a:lnTo>
                    <a:pt x="27915" y="1454"/>
                  </a:lnTo>
                  <a:lnTo>
                    <a:pt x="26521" y="1552"/>
                  </a:lnTo>
                  <a:lnTo>
                    <a:pt x="25028" y="1611"/>
                  </a:lnTo>
                  <a:lnTo>
                    <a:pt x="23417" y="1670"/>
                  </a:lnTo>
                  <a:lnTo>
                    <a:pt x="21727" y="1729"/>
                  </a:lnTo>
                  <a:lnTo>
                    <a:pt x="19940" y="1749"/>
                  </a:lnTo>
                  <a:lnTo>
                    <a:pt x="18054" y="1749"/>
                  </a:lnTo>
                  <a:lnTo>
                    <a:pt x="16168" y="1729"/>
                  </a:lnTo>
                  <a:lnTo>
                    <a:pt x="14380" y="1690"/>
                  </a:lnTo>
                  <a:lnTo>
                    <a:pt x="12691" y="1631"/>
                  </a:lnTo>
                  <a:lnTo>
                    <a:pt x="11099" y="1552"/>
                  </a:lnTo>
                  <a:lnTo>
                    <a:pt x="9606" y="1454"/>
                  </a:lnTo>
                  <a:lnTo>
                    <a:pt x="8212" y="1356"/>
                  </a:lnTo>
                  <a:lnTo>
                    <a:pt x="6935" y="1238"/>
                  </a:lnTo>
                  <a:lnTo>
                    <a:pt x="5756" y="1120"/>
                  </a:lnTo>
                  <a:lnTo>
                    <a:pt x="4676" y="983"/>
                  </a:lnTo>
                  <a:lnTo>
                    <a:pt x="3713" y="865"/>
                  </a:lnTo>
                  <a:lnTo>
                    <a:pt x="2868" y="708"/>
                  </a:lnTo>
                  <a:lnTo>
                    <a:pt x="2142" y="570"/>
                  </a:lnTo>
                  <a:lnTo>
                    <a:pt x="1533" y="433"/>
                  </a:lnTo>
                  <a:lnTo>
                    <a:pt x="1061" y="276"/>
                  </a:lnTo>
                  <a:lnTo>
                    <a:pt x="688" y="138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42"/>
            <p:cNvSpPr/>
            <p:nvPr/>
          </p:nvSpPr>
          <p:spPr>
            <a:xfrm>
              <a:off x="-790309" y="-1429312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72" y="0"/>
                  </a:moveTo>
                  <a:lnTo>
                    <a:pt x="393" y="20"/>
                  </a:lnTo>
                  <a:lnTo>
                    <a:pt x="315" y="59"/>
                  </a:lnTo>
                  <a:lnTo>
                    <a:pt x="236" y="99"/>
                  </a:lnTo>
                  <a:lnTo>
                    <a:pt x="177" y="158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7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786" y="1415"/>
                  </a:lnTo>
                  <a:lnTo>
                    <a:pt x="1199" y="1552"/>
                  </a:lnTo>
                  <a:lnTo>
                    <a:pt x="1670" y="1670"/>
                  </a:lnTo>
                  <a:lnTo>
                    <a:pt x="2200" y="1788"/>
                  </a:lnTo>
                  <a:lnTo>
                    <a:pt x="2809" y="1906"/>
                  </a:lnTo>
                  <a:lnTo>
                    <a:pt x="3497" y="200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77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7"/>
                  </a:lnTo>
                  <a:lnTo>
                    <a:pt x="20549" y="2927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2198" y="2220"/>
                  </a:lnTo>
                  <a:lnTo>
                    <a:pt x="33219" y="2063"/>
                  </a:lnTo>
                  <a:lnTo>
                    <a:pt x="34064" y="1906"/>
                  </a:lnTo>
                  <a:lnTo>
                    <a:pt x="34791" y="1749"/>
                  </a:lnTo>
                  <a:lnTo>
                    <a:pt x="35262" y="1611"/>
                  </a:lnTo>
                  <a:lnTo>
                    <a:pt x="35675" y="1474"/>
                  </a:lnTo>
                  <a:lnTo>
                    <a:pt x="35773" y="1434"/>
                  </a:lnTo>
                  <a:lnTo>
                    <a:pt x="35852" y="1395"/>
                  </a:lnTo>
                  <a:lnTo>
                    <a:pt x="35930" y="1336"/>
                  </a:lnTo>
                  <a:lnTo>
                    <a:pt x="36009" y="1258"/>
                  </a:lnTo>
                  <a:lnTo>
                    <a:pt x="36048" y="1179"/>
                  </a:lnTo>
                  <a:lnTo>
                    <a:pt x="36087" y="1081"/>
                  </a:lnTo>
                  <a:lnTo>
                    <a:pt x="36107" y="943"/>
                  </a:lnTo>
                  <a:lnTo>
                    <a:pt x="36107" y="806"/>
                  </a:lnTo>
                  <a:lnTo>
                    <a:pt x="36087" y="668"/>
                  </a:lnTo>
                  <a:lnTo>
                    <a:pt x="36068" y="531"/>
                  </a:lnTo>
                  <a:lnTo>
                    <a:pt x="36029" y="433"/>
                  </a:lnTo>
                  <a:lnTo>
                    <a:pt x="35970" y="354"/>
                  </a:lnTo>
                  <a:lnTo>
                    <a:pt x="35891" y="275"/>
                  </a:lnTo>
                  <a:lnTo>
                    <a:pt x="35832" y="236"/>
                  </a:lnTo>
                  <a:lnTo>
                    <a:pt x="35753" y="197"/>
                  </a:lnTo>
                  <a:lnTo>
                    <a:pt x="35695" y="177"/>
                  </a:lnTo>
                  <a:lnTo>
                    <a:pt x="35518" y="275"/>
                  </a:lnTo>
                  <a:lnTo>
                    <a:pt x="35302" y="354"/>
                  </a:lnTo>
                  <a:lnTo>
                    <a:pt x="34928" y="492"/>
                  </a:lnTo>
                  <a:lnTo>
                    <a:pt x="34457" y="609"/>
                  </a:lnTo>
                  <a:lnTo>
                    <a:pt x="33887" y="747"/>
                  </a:lnTo>
                  <a:lnTo>
                    <a:pt x="33200" y="865"/>
                  </a:lnTo>
                  <a:lnTo>
                    <a:pt x="32434" y="983"/>
                  </a:lnTo>
                  <a:lnTo>
                    <a:pt x="31569" y="1100"/>
                  </a:lnTo>
                  <a:lnTo>
                    <a:pt x="30607" y="1218"/>
                  </a:lnTo>
                  <a:lnTo>
                    <a:pt x="29546" y="1317"/>
                  </a:lnTo>
                  <a:lnTo>
                    <a:pt x="28406" y="1415"/>
                  </a:lnTo>
                  <a:lnTo>
                    <a:pt x="27169" y="1493"/>
                  </a:lnTo>
                  <a:lnTo>
                    <a:pt x="25853" y="1572"/>
                  </a:lnTo>
                  <a:lnTo>
                    <a:pt x="24458" y="1631"/>
                  </a:lnTo>
                  <a:lnTo>
                    <a:pt x="22984" y="1690"/>
                  </a:lnTo>
                  <a:lnTo>
                    <a:pt x="21413" y="1729"/>
                  </a:lnTo>
                  <a:lnTo>
                    <a:pt x="19763" y="1749"/>
                  </a:lnTo>
                  <a:lnTo>
                    <a:pt x="18054" y="1749"/>
                  </a:lnTo>
                  <a:lnTo>
                    <a:pt x="16187" y="1729"/>
                  </a:lnTo>
                  <a:lnTo>
                    <a:pt x="14400" y="1670"/>
                  </a:lnTo>
                  <a:lnTo>
                    <a:pt x="12710" y="1631"/>
                  </a:lnTo>
                  <a:lnTo>
                    <a:pt x="11119" y="1552"/>
                  </a:lnTo>
                  <a:lnTo>
                    <a:pt x="9626" y="1454"/>
                  </a:lnTo>
                  <a:lnTo>
                    <a:pt x="8251" y="1356"/>
                  </a:lnTo>
                  <a:lnTo>
                    <a:pt x="6954" y="1238"/>
                  </a:lnTo>
                  <a:lnTo>
                    <a:pt x="5776" y="1120"/>
                  </a:lnTo>
                  <a:lnTo>
                    <a:pt x="4715" y="1002"/>
                  </a:lnTo>
                  <a:lnTo>
                    <a:pt x="3752" y="865"/>
                  </a:lnTo>
                  <a:lnTo>
                    <a:pt x="2908" y="708"/>
                  </a:lnTo>
                  <a:lnTo>
                    <a:pt x="2181" y="570"/>
                  </a:lnTo>
                  <a:lnTo>
                    <a:pt x="1572" y="433"/>
                  </a:lnTo>
                  <a:lnTo>
                    <a:pt x="1081" y="295"/>
                  </a:lnTo>
                  <a:lnTo>
                    <a:pt x="707" y="138"/>
                  </a:lnTo>
                  <a:lnTo>
                    <a:pt x="570" y="79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42"/>
            <p:cNvSpPr/>
            <p:nvPr/>
          </p:nvSpPr>
          <p:spPr>
            <a:xfrm>
              <a:off x="-790309" y="-1363344"/>
              <a:ext cx="594428" cy="47889"/>
            </a:xfrm>
            <a:custGeom>
              <a:avLst/>
              <a:gdLst/>
              <a:ahLst/>
              <a:cxnLst/>
              <a:rect l="l" t="t" r="r" b="b"/>
              <a:pathLst>
                <a:path w="36108" h="2909" extrusionOk="0">
                  <a:moveTo>
                    <a:pt x="393" y="1"/>
                  </a:moveTo>
                  <a:lnTo>
                    <a:pt x="315" y="40"/>
                  </a:lnTo>
                  <a:lnTo>
                    <a:pt x="236" y="79"/>
                  </a:lnTo>
                  <a:lnTo>
                    <a:pt x="177" y="138"/>
                  </a:lnTo>
                  <a:lnTo>
                    <a:pt x="98" y="217"/>
                  </a:lnTo>
                  <a:lnTo>
                    <a:pt x="59" y="335"/>
                  </a:lnTo>
                  <a:lnTo>
                    <a:pt x="20" y="453"/>
                  </a:lnTo>
                  <a:lnTo>
                    <a:pt x="0" y="610"/>
                  </a:lnTo>
                  <a:lnTo>
                    <a:pt x="20" y="747"/>
                  </a:lnTo>
                  <a:lnTo>
                    <a:pt x="40" y="885"/>
                  </a:lnTo>
                  <a:lnTo>
                    <a:pt x="79" y="983"/>
                  </a:lnTo>
                  <a:lnTo>
                    <a:pt x="118" y="1081"/>
                  </a:lnTo>
                  <a:lnTo>
                    <a:pt x="177" y="1160"/>
                  </a:lnTo>
                  <a:lnTo>
                    <a:pt x="256" y="1199"/>
                  </a:lnTo>
                  <a:lnTo>
                    <a:pt x="354" y="1258"/>
                  </a:lnTo>
                  <a:lnTo>
                    <a:pt x="452" y="1278"/>
                  </a:lnTo>
                  <a:lnTo>
                    <a:pt x="806" y="1396"/>
                  </a:lnTo>
                  <a:lnTo>
                    <a:pt x="1218" y="1514"/>
                  </a:lnTo>
                  <a:lnTo>
                    <a:pt x="1670" y="1651"/>
                  </a:lnTo>
                  <a:lnTo>
                    <a:pt x="2220" y="1769"/>
                  </a:lnTo>
                  <a:lnTo>
                    <a:pt x="2809" y="1867"/>
                  </a:lnTo>
                  <a:lnTo>
                    <a:pt x="3497" y="1985"/>
                  </a:lnTo>
                  <a:lnTo>
                    <a:pt x="4263" y="2103"/>
                  </a:lnTo>
                  <a:lnTo>
                    <a:pt x="5088" y="2201"/>
                  </a:lnTo>
                  <a:lnTo>
                    <a:pt x="6444" y="2358"/>
                  </a:lnTo>
                  <a:lnTo>
                    <a:pt x="7897" y="2496"/>
                  </a:lnTo>
                  <a:lnTo>
                    <a:pt x="9430" y="2614"/>
                  </a:lnTo>
                  <a:lnTo>
                    <a:pt x="11041" y="2712"/>
                  </a:lnTo>
                  <a:lnTo>
                    <a:pt x="12710" y="2790"/>
                  </a:lnTo>
                  <a:lnTo>
                    <a:pt x="14439" y="2849"/>
                  </a:lnTo>
                  <a:lnTo>
                    <a:pt x="16227" y="2889"/>
                  </a:lnTo>
                  <a:lnTo>
                    <a:pt x="18054" y="2908"/>
                  </a:lnTo>
                  <a:lnTo>
                    <a:pt x="18839" y="2908"/>
                  </a:lnTo>
                  <a:lnTo>
                    <a:pt x="20549" y="2889"/>
                  </a:lnTo>
                  <a:lnTo>
                    <a:pt x="22218" y="2869"/>
                  </a:lnTo>
                  <a:lnTo>
                    <a:pt x="23849" y="2830"/>
                  </a:lnTo>
                  <a:lnTo>
                    <a:pt x="25420" y="2751"/>
                  </a:lnTo>
                  <a:lnTo>
                    <a:pt x="26913" y="2673"/>
                  </a:lnTo>
                  <a:lnTo>
                    <a:pt x="28367" y="2574"/>
                  </a:lnTo>
                  <a:lnTo>
                    <a:pt x="29723" y="2476"/>
                  </a:lnTo>
                  <a:lnTo>
                    <a:pt x="30999" y="2339"/>
                  </a:lnTo>
                  <a:lnTo>
                    <a:pt x="32021" y="2221"/>
                  </a:lnTo>
                  <a:lnTo>
                    <a:pt x="32925" y="2083"/>
                  </a:lnTo>
                  <a:lnTo>
                    <a:pt x="33828" y="1926"/>
                  </a:lnTo>
                  <a:lnTo>
                    <a:pt x="34575" y="1769"/>
                  </a:lnTo>
                  <a:lnTo>
                    <a:pt x="35184" y="1612"/>
                  </a:lnTo>
                  <a:lnTo>
                    <a:pt x="35675" y="1455"/>
                  </a:lnTo>
                  <a:lnTo>
                    <a:pt x="35773" y="1415"/>
                  </a:lnTo>
                  <a:lnTo>
                    <a:pt x="35871" y="1376"/>
                  </a:lnTo>
                  <a:lnTo>
                    <a:pt x="35950" y="1317"/>
                  </a:lnTo>
                  <a:lnTo>
                    <a:pt x="36009" y="1239"/>
                  </a:lnTo>
                  <a:lnTo>
                    <a:pt x="36048" y="1160"/>
                  </a:lnTo>
                  <a:lnTo>
                    <a:pt x="36087" y="1042"/>
                  </a:lnTo>
                  <a:lnTo>
                    <a:pt x="36107" y="924"/>
                  </a:lnTo>
                  <a:lnTo>
                    <a:pt x="36107" y="787"/>
                  </a:lnTo>
                  <a:lnTo>
                    <a:pt x="36107" y="649"/>
                  </a:lnTo>
                  <a:lnTo>
                    <a:pt x="36068" y="531"/>
                  </a:lnTo>
                  <a:lnTo>
                    <a:pt x="36029" y="413"/>
                  </a:lnTo>
                  <a:lnTo>
                    <a:pt x="35970" y="335"/>
                  </a:lnTo>
                  <a:lnTo>
                    <a:pt x="35911" y="276"/>
                  </a:lnTo>
                  <a:lnTo>
                    <a:pt x="35852" y="217"/>
                  </a:lnTo>
                  <a:lnTo>
                    <a:pt x="35773" y="178"/>
                  </a:lnTo>
                  <a:lnTo>
                    <a:pt x="35714" y="158"/>
                  </a:lnTo>
                  <a:lnTo>
                    <a:pt x="35577" y="237"/>
                  </a:lnTo>
                  <a:lnTo>
                    <a:pt x="35400" y="315"/>
                  </a:lnTo>
                  <a:lnTo>
                    <a:pt x="35203" y="394"/>
                  </a:lnTo>
                  <a:lnTo>
                    <a:pt x="34948" y="472"/>
                  </a:lnTo>
                  <a:lnTo>
                    <a:pt x="34319" y="630"/>
                  </a:lnTo>
                  <a:lnTo>
                    <a:pt x="33534" y="787"/>
                  </a:lnTo>
                  <a:lnTo>
                    <a:pt x="32355" y="983"/>
                  </a:lnTo>
                  <a:lnTo>
                    <a:pt x="30941" y="1160"/>
                  </a:lnTo>
                  <a:lnTo>
                    <a:pt x="29310" y="1317"/>
                  </a:lnTo>
                  <a:lnTo>
                    <a:pt x="27463" y="1455"/>
                  </a:lnTo>
                  <a:lnTo>
                    <a:pt x="25420" y="1572"/>
                  </a:lnTo>
                  <a:lnTo>
                    <a:pt x="23161" y="1651"/>
                  </a:lnTo>
                  <a:lnTo>
                    <a:pt x="20706" y="1710"/>
                  </a:lnTo>
                  <a:lnTo>
                    <a:pt x="18054" y="1710"/>
                  </a:lnTo>
                  <a:lnTo>
                    <a:pt x="16187" y="1690"/>
                  </a:lnTo>
                  <a:lnTo>
                    <a:pt x="14419" y="1651"/>
                  </a:lnTo>
                  <a:lnTo>
                    <a:pt x="12730" y="1592"/>
                  </a:lnTo>
                  <a:lnTo>
                    <a:pt x="11139" y="1533"/>
                  </a:lnTo>
                  <a:lnTo>
                    <a:pt x="9665" y="1435"/>
                  </a:lnTo>
                  <a:lnTo>
                    <a:pt x="8271" y="1337"/>
                  </a:lnTo>
                  <a:lnTo>
                    <a:pt x="6994" y="1219"/>
                  </a:lnTo>
                  <a:lnTo>
                    <a:pt x="5815" y="1101"/>
                  </a:lnTo>
                  <a:lnTo>
                    <a:pt x="4735" y="983"/>
                  </a:lnTo>
                  <a:lnTo>
                    <a:pt x="3792" y="846"/>
                  </a:lnTo>
                  <a:lnTo>
                    <a:pt x="2947" y="688"/>
                  </a:lnTo>
                  <a:lnTo>
                    <a:pt x="2200" y="551"/>
                  </a:lnTo>
                  <a:lnTo>
                    <a:pt x="1591" y="413"/>
                  </a:lnTo>
                  <a:lnTo>
                    <a:pt x="1100" y="276"/>
                  </a:lnTo>
                  <a:lnTo>
                    <a:pt x="727" y="119"/>
                  </a:lnTo>
                  <a:lnTo>
                    <a:pt x="590" y="60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7" name="Google Shape;9717;p42"/>
            <p:cNvSpPr/>
            <p:nvPr/>
          </p:nvSpPr>
          <p:spPr>
            <a:xfrm>
              <a:off x="-790309" y="-954218"/>
              <a:ext cx="594428" cy="48531"/>
            </a:xfrm>
            <a:custGeom>
              <a:avLst/>
              <a:gdLst/>
              <a:ahLst/>
              <a:cxnLst/>
              <a:rect l="l" t="t" r="r" b="b"/>
              <a:pathLst>
                <a:path w="36108" h="2948" extrusionOk="0">
                  <a:moveTo>
                    <a:pt x="452" y="0"/>
                  </a:moveTo>
                  <a:lnTo>
                    <a:pt x="373" y="20"/>
                  </a:lnTo>
                  <a:lnTo>
                    <a:pt x="295" y="59"/>
                  </a:lnTo>
                  <a:lnTo>
                    <a:pt x="236" y="118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74"/>
                  </a:lnTo>
                  <a:lnTo>
                    <a:pt x="20" y="492"/>
                  </a:lnTo>
                  <a:lnTo>
                    <a:pt x="0" y="64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99"/>
                  </a:lnTo>
                  <a:lnTo>
                    <a:pt x="256" y="1238"/>
                  </a:lnTo>
                  <a:lnTo>
                    <a:pt x="354" y="1297"/>
                  </a:lnTo>
                  <a:lnTo>
                    <a:pt x="452" y="1317"/>
                  </a:lnTo>
                  <a:lnTo>
                    <a:pt x="550" y="1356"/>
                  </a:lnTo>
                  <a:lnTo>
                    <a:pt x="1041" y="1513"/>
                  </a:lnTo>
                  <a:lnTo>
                    <a:pt x="1670" y="1670"/>
                  </a:lnTo>
                  <a:lnTo>
                    <a:pt x="2338" y="1827"/>
                  </a:lnTo>
                  <a:lnTo>
                    <a:pt x="3124" y="1965"/>
                  </a:lnTo>
                  <a:lnTo>
                    <a:pt x="4047" y="210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52"/>
                  </a:lnTo>
                  <a:lnTo>
                    <a:pt x="11041" y="2751"/>
                  </a:lnTo>
                  <a:lnTo>
                    <a:pt x="12710" y="2829"/>
                  </a:lnTo>
                  <a:lnTo>
                    <a:pt x="14439" y="2888"/>
                  </a:lnTo>
                  <a:lnTo>
                    <a:pt x="16227" y="2928"/>
                  </a:lnTo>
                  <a:lnTo>
                    <a:pt x="18054" y="2947"/>
                  </a:lnTo>
                  <a:lnTo>
                    <a:pt x="18839" y="2947"/>
                  </a:lnTo>
                  <a:lnTo>
                    <a:pt x="20549" y="2928"/>
                  </a:lnTo>
                  <a:lnTo>
                    <a:pt x="22218" y="2908"/>
                  </a:lnTo>
                  <a:lnTo>
                    <a:pt x="23849" y="286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515"/>
                  </a:lnTo>
                  <a:lnTo>
                    <a:pt x="30999" y="2377"/>
                  </a:lnTo>
                  <a:lnTo>
                    <a:pt x="31903" y="2260"/>
                  </a:lnTo>
                  <a:lnTo>
                    <a:pt x="33180" y="2083"/>
                  </a:lnTo>
                  <a:lnTo>
                    <a:pt x="33730" y="1985"/>
                  </a:lnTo>
                  <a:lnTo>
                    <a:pt x="34221" y="1886"/>
                  </a:lnTo>
                  <a:lnTo>
                    <a:pt x="34653" y="1788"/>
                  </a:lnTo>
                  <a:lnTo>
                    <a:pt x="35046" y="1690"/>
                  </a:lnTo>
                  <a:lnTo>
                    <a:pt x="35380" y="1592"/>
                  </a:lnTo>
                  <a:lnTo>
                    <a:pt x="35675" y="1493"/>
                  </a:lnTo>
                  <a:lnTo>
                    <a:pt x="35812" y="1435"/>
                  </a:lnTo>
                  <a:lnTo>
                    <a:pt x="35871" y="1395"/>
                  </a:lnTo>
                  <a:lnTo>
                    <a:pt x="35930" y="1356"/>
                  </a:lnTo>
                  <a:lnTo>
                    <a:pt x="35989" y="1297"/>
                  </a:lnTo>
                  <a:lnTo>
                    <a:pt x="36029" y="1238"/>
                  </a:lnTo>
                  <a:lnTo>
                    <a:pt x="36068" y="1140"/>
                  </a:lnTo>
                  <a:lnTo>
                    <a:pt x="36087" y="1061"/>
                  </a:lnTo>
                  <a:lnTo>
                    <a:pt x="36107" y="943"/>
                  </a:lnTo>
                  <a:lnTo>
                    <a:pt x="36107" y="826"/>
                  </a:lnTo>
                  <a:lnTo>
                    <a:pt x="36107" y="708"/>
                  </a:lnTo>
                  <a:lnTo>
                    <a:pt x="36087" y="609"/>
                  </a:lnTo>
                  <a:lnTo>
                    <a:pt x="36048" y="511"/>
                  </a:lnTo>
                  <a:lnTo>
                    <a:pt x="36009" y="433"/>
                  </a:lnTo>
                  <a:lnTo>
                    <a:pt x="35911" y="315"/>
                  </a:lnTo>
                  <a:lnTo>
                    <a:pt x="35812" y="236"/>
                  </a:lnTo>
                  <a:lnTo>
                    <a:pt x="35675" y="177"/>
                  </a:lnTo>
                  <a:lnTo>
                    <a:pt x="35518" y="275"/>
                  </a:lnTo>
                  <a:lnTo>
                    <a:pt x="35321" y="374"/>
                  </a:lnTo>
                  <a:lnTo>
                    <a:pt x="35046" y="472"/>
                  </a:lnTo>
                  <a:lnTo>
                    <a:pt x="34712" y="570"/>
                  </a:lnTo>
                  <a:lnTo>
                    <a:pt x="34319" y="668"/>
                  </a:lnTo>
                  <a:lnTo>
                    <a:pt x="33868" y="767"/>
                  </a:lnTo>
                  <a:lnTo>
                    <a:pt x="33376" y="845"/>
                  </a:lnTo>
                  <a:lnTo>
                    <a:pt x="32807" y="943"/>
                  </a:lnTo>
                  <a:lnTo>
                    <a:pt x="31589" y="1120"/>
                  </a:lnTo>
                  <a:lnTo>
                    <a:pt x="30194" y="1277"/>
                  </a:lnTo>
                  <a:lnTo>
                    <a:pt x="28603" y="1415"/>
                  </a:lnTo>
                  <a:lnTo>
                    <a:pt x="26835" y="1533"/>
                  </a:lnTo>
                  <a:lnTo>
                    <a:pt x="24890" y="1631"/>
                  </a:lnTo>
                  <a:lnTo>
                    <a:pt x="22768" y="1710"/>
                  </a:lnTo>
                  <a:lnTo>
                    <a:pt x="20490" y="1749"/>
                  </a:lnTo>
                  <a:lnTo>
                    <a:pt x="18054" y="1749"/>
                  </a:lnTo>
                  <a:lnTo>
                    <a:pt x="15912" y="1729"/>
                  </a:lnTo>
                  <a:lnTo>
                    <a:pt x="13889" y="1670"/>
                  </a:lnTo>
                  <a:lnTo>
                    <a:pt x="11983" y="1611"/>
                  </a:lnTo>
                  <a:lnTo>
                    <a:pt x="10215" y="1513"/>
                  </a:lnTo>
                  <a:lnTo>
                    <a:pt x="8585" y="1395"/>
                  </a:lnTo>
                  <a:lnTo>
                    <a:pt x="7092" y="1277"/>
                  </a:lnTo>
                  <a:lnTo>
                    <a:pt x="5717" y="1140"/>
                  </a:lnTo>
                  <a:lnTo>
                    <a:pt x="4519" y="983"/>
                  </a:lnTo>
                  <a:lnTo>
                    <a:pt x="3752" y="865"/>
                  </a:lnTo>
                  <a:lnTo>
                    <a:pt x="3065" y="767"/>
                  </a:lnTo>
                  <a:lnTo>
                    <a:pt x="2456" y="649"/>
                  </a:lnTo>
                  <a:lnTo>
                    <a:pt x="1925" y="531"/>
                  </a:lnTo>
                  <a:lnTo>
                    <a:pt x="1454" y="413"/>
                  </a:lnTo>
                  <a:lnTo>
                    <a:pt x="1081" y="295"/>
                  </a:lnTo>
                  <a:lnTo>
                    <a:pt x="766" y="197"/>
                  </a:lnTo>
                  <a:lnTo>
                    <a:pt x="550" y="7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9718;p42"/>
            <p:cNvSpPr/>
            <p:nvPr/>
          </p:nvSpPr>
          <p:spPr>
            <a:xfrm>
              <a:off x="-790309" y="-884364"/>
              <a:ext cx="594428" cy="48531"/>
            </a:xfrm>
            <a:custGeom>
              <a:avLst/>
              <a:gdLst/>
              <a:ahLst/>
              <a:cxnLst/>
              <a:rect l="l" t="t" r="r" b="b"/>
              <a:pathLst>
                <a:path w="36108" h="2948" extrusionOk="0">
                  <a:moveTo>
                    <a:pt x="452" y="1"/>
                  </a:moveTo>
                  <a:lnTo>
                    <a:pt x="373" y="20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8"/>
                  </a:lnTo>
                  <a:lnTo>
                    <a:pt x="98" y="256"/>
                  </a:lnTo>
                  <a:lnTo>
                    <a:pt x="59" y="374"/>
                  </a:lnTo>
                  <a:lnTo>
                    <a:pt x="20" y="492"/>
                  </a:lnTo>
                  <a:lnTo>
                    <a:pt x="0" y="64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550" y="1356"/>
                  </a:lnTo>
                  <a:lnTo>
                    <a:pt x="904" y="1474"/>
                  </a:lnTo>
                  <a:lnTo>
                    <a:pt x="1297" y="1592"/>
                  </a:lnTo>
                  <a:lnTo>
                    <a:pt x="1768" y="1690"/>
                  </a:lnTo>
                  <a:lnTo>
                    <a:pt x="2299" y="1808"/>
                  </a:lnTo>
                  <a:lnTo>
                    <a:pt x="2888" y="1926"/>
                  </a:lnTo>
                  <a:lnTo>
                    <a:pt x="3536" y="2024"/>
                  </a:lnTo>
                  <a:lnTo>
                    <a:pt x="4283" y="214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28"/>
                  </a:lnTo>
                  <a:lnTo>
                    <a:pt x="18054" y="2947"/>
                  </a:lnTo>
                  <a:lnTo>
                    <a:pt x="18839" y="2947"/>
                  </a:lnTo>
                  <a:lnTo>
                    <a:pt x="21315" y="2928"/>
                  </a:lnTo>
                  <a:lnTo>
                    <a:pt x="23692" y="2869"/>
                  </a:lnTo>
                  <a:lnTo>
                    <a:pt x="25951" y="2771"/>
                  </a:lnTo>
                  <a:lnTo>
                    <a:pt x="28092" y="2633"/>
                  </a:lnTo>
                  <a:lnTo>
                    <a:pt x="29605" y="2515"/>
                  </a:lnTo>
                  <a:lnTo>
                    <a:pt x="30999" y="2378"/>
                  </a:lnTo>
                  <a:lnTo>
                    <a:pt x="31864" y="2279"/>
                  </a:lnTo>
                  <a:lnTo>
                    <a:pt x="32630" y="2162"/>
                  </a:lnTo>
                  <a:lnTo>
                    <a:pt x="33318" y="2063"/>
                  </a:lnTo>
                  <a:lnTo>
                    <a:pt x="33927" y="1946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612"/>
                  </a:lnTo>
                  <a:lnTo>
                    <a:pt x="35675" y="1494"/>
                  </a:lnTo>
                  <a:lnTo>
                    <a:pt x="35832" y="1435"/>
                  </a:lnTo>
                  <a:lnTo>
                    <a:pt x="35891" y="1395"/>
                  </a:lnTo>
                  <a:lnTo>
                    <a:pt x="35950" y="1337"/>
                  </a:lnTo>
                  <a:lnTo>
                    <a:pt x="35989" y="1278"/>
                  </a:lnTo>
                  <a:lnTo>
                    <a:pt x="36048" y="1219"/>
                  </a:lnTo>
                  <a:lnTo>
                    <a:pt x="36068" y="1140"/>
                  </a:lnTo>
                  <a:lnTo>
                    <a:pt x="36087" y="1042"/>
                  </a:lnTo>
                  <a:lnTo>
                    <a:pt x="36107" y="944"/>
                  </a:lnTo>
                  <a:lnTo>
                    <a:pt x="36107" y="826"/>
                  </a:lnTo>
                  <a:lnTo>
                    <a:pt x="36107" y="708"/>
                  </a:lnTo>
                  <a:lnTo>
                    <a:pt x="36087" y="610"/>
                  </a:lnTo>
                  <a:lnTo>
                    <a:pt x="36048" y="511"/>
                  </a:lnTo>
                  <a:lnTo>
                    <a:pt x="36009" y="433"/>
                  </a:lnTo>
                  <a:lnTo>
                    <a:pt x="35930" y="315"/>
                  </a:lnTo>
                  <a:lnTo>
                    <a:pt x="35812" y="236"/>
                  </a:lnTo>
                  <a:lnTo>
                    <a:pt x="35753" y="197"/>
                  </a:lnTo>
                  <a:lnTo>
                    <a:pt x="35675" y="178"/>
                  </a:lnTo>
                  <a:lnTo>
                    <a:pt x="35557" y="256"/>
                  </a:lnTo>
                  <a:lnTo>
                    <a:pt x="35400" y="335"/>
                  </a:lnTo>
                  <a:lnTo>
                    <a:pt x="35203" y="413"/>
                  </a:lnTo>
                  <a:lnTo>
                    <a:pt x="34987" y="492"/>
                  </a:lnTo>
                  <a:lnTo>
                    <a:pt x="34398" y="649"/>
                  </a:lnTo>
                  <a:lnTo>
                    <a:pt x="33652" y="806"/>
                  </a:lnTo>
                  <a:lnTo>
                    <a:pt x="32768" y="944"/>
                  </a:lnTo>
                  <a:lnTo>
                    <a:pt x="31746" y="1101"/>
                  </a:lnTo>
                  <a:lnTo>
                    <a:pt x="30567" y="1238"/>
                  </a:lnTo>
                  <a:lnTo>
                    <a:pt x="29251" y="1356"/>
                  </a:lnTo>
                  <a:lnTo>
                    <a:pt x="28131" y="1454"/>
                  </a:lnTo>
                  <a:lnTo>
                    <a:pt x="26933" y="1533"/>
                  </a:lnTo>
                  <a:lnTo>
                    <a:pt x="25636" y="1592"/>
                  </a:lnTo>
                  <a:lnTo>
                    <a:pt x="24261" y="1651"/>
                  </a:lnTo>
                  <a:lnTo>
                    <a:pt x="22827" y="1710"/>
                  </a:lnTo>
                  <a:lnTo>
                    <a:pt x="21315" y="1729"/>
                  </a:lnTo>
                  <a:lnTo>
                    <a:pt x="19723" y="1749"/>
                  </a:lnTo>
                  <a:lnTo>
                    <a:pt x="18054" y="1749"/>
                  </a:lnTo>
                  <a:lnTo>
                    <a:pt x="16227" y="1729"/>
                  </a:lnTo>
                  <a:lnTo>
                    <a:pt x="14498" y="1690"/>
                  </a:lnTo>
                  <a:lnTo>
                    <a:pt x="12848" y="1631"/>
                  </a:lnTo>
                  <a:lnTo>
                    <a:pt x="11296" y="1572"/>
                  </a:lnTo>
                  <a:lnTo>
                    <a:pt x="9842" y="1474"/>
                  </a:lnTo>
                  <a:lnTo>
                    <a:pt x="8467" y="1395"/>
                  </a:lnTo>
                  <a:lnTo>
                    <a:pt x="7210" y="1278"/>
                  </a:lnTo>
                  <a:lnTo>
                    <a:pt x="6031" y="1160"/>
                  </a:lnTo>
                  <a:lnTo>
                    <a:pt x="4970" y="1042"/>
                  </a:lnTo>
                  <a:lnTo>
                    <a:pt x="4008" y="904"/>
                  </a:lnTo>
                  <a:lnTo>
                    <a:pt x="3163" y="767"/>
                  </a:lnTo>
                  <a:lnTo>
                    <a:pt x="2417" y="629"/>
                  </a:lnTo>
                  <a:lnTo>
                    <a:pt x="1768" y="492"/>
                  </a:lnTo>
                  <a:lnTo>
                    <a:pt x="1258" y="354"/>
                  </a:lnTo>
                  <a:lnTo>
                    <a:pt x="845" y="217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42"/>
            <p:cNvSpPr/>
            <p:nvPr/>
          </p:nvSpPr>
          <p:spPr>
            <a:xfrm>
              <a:off x="-790309" y="-814511"/>
              <a:ext cx="594428" cy="48219"/>
            </a:xfrm>
            <a:custGeom>
              <a:avLst/>
              <a:gdLst/>
              <a:ahLst/>
              <a:cxnLst/>
              <a:rect l="l" t="t" r="r" b="b"/>
              <a:pathLst>
                <a:path w="36108" h="2929" extrusionOk="0">
                  <a:moveTo>
                    <a:pt x="452" y="1"/>
                  </a:moveTo>
                  <a:lnTo>
                    <a:pt x="373" y="21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8"/>
                  </a:lnTo>
                  <a:lnTo>
                    <a:pt x="98" y="256"/>
                  </a:lnTo>
                  <a:lnTo>
                    <a:pt x="59" y="355"/>
                  </a:lnTo>
                  <a:lnTo>
                    <a:pt x="20" y="492"/>
                  </a:lnTo>
                  <a:lnTo>
                    <a:pt x="0" y="630"/>
                  </a:lnTo>
                  <a:lnTo>
                    <a:pt x="20" y="787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1"/>
                  </a:lnTo>
                  <a:lnTo>
                    <a:pt x="177" y="1180"/>
                  </a:lnTo>
                  <a:lnTo>
                    <a:pt x="256" y="1239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570" y="1356"/>
                  </a:lnTo>
                  <a:lnTo>
                    <a:pt x="924" y="1474"/>
                  </a:lnTo>
                  <a:lnTo>
                    <a:pt x="1316" y="1592"/>
                  </a:lnTo>
                  <a:lnTo>
                    <a:pt x="1768" y="1690"/>
                  </a:lnTo>
                  <a:lnTo>
                    <a:pt x="2299" y="1808"/>
                  </a:lnTo>
                  <a:lnTo>
                    <a:pt x="2888" y="1926"/>
                  </a:lnTo>
                  <a:lnTo>
                    <a:pt x="3556" y="2024"/>
                  </a:lnTo>
                  <a:lnTo>
                    <a:pt x="4283" y="2142"/>
                  </a:lnTo>
                  <a:lnTo>
                    <a:pt x="5088" y="2240"/>
                  </a:lnTo>
                  <a:lnTo>
                    <a:pt x="6444" y="2398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2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1020" y="2928"/>
                  </a:lnTo>
                  <a:lnTo>
                    <a:pt x="23122" y="2869"/>
                  </a:lnTo>
                  <a:lnTo>
                    <a:pt x="25283" y="2791"/>
                  </a:lnTo>
                  <a:lnTo>
                    <a:pt x="27326" y="2692"/>
                  </a:lnTo>
                  <a:lnTo>
                    <a:pt x="29251" y="2535"/>
                  </a:lnTo>
                  <a:lnTo>
                    <a:pt x="30999" y="2378"/>
                  </a:lnTo>
                  <a:lnTo>
                    <a:pt x="31864" y="2260"/>
                  </a:lnTo>
                  <a:lnTo>
                    <a:pt x="32630" y="2162"/>
                  </a:lnTo>
                  <a:lnTo>
                    <a:pt x="33318" y="2044"/>
                  </a:lnTo>
                  <a:lnTo>
                    <a:pt x="33927" y="1946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53" y="1455"/>
                  </a:lnTo>
                  <a:lnTo>
                    <a:pt x="35852" y="1415"/>
                  </a:lnTo>
                  <a:lnTo>
                    <a:pt x="35950" y="1337"/>
                  </a:lnTo>
                  <a:lnTo>
                    <a:pt x="36009" y="1278"/>
                  </a:lnTo>
                  <a:lnTo>
                    <a:pt x="36048" y="1199"/>
                  </a:lnTo>
                  <a:lnTo>
                    <a:pt x="36068" y="1121"/>
                  </a:lnTo>
                  <a:lnTo>
                    <a:pt x="36087" y="1042"/>
                  </a:lnTo>
                  <a:lnTo>
                    <a:pt x="36107" y="806"/>
                  </a:lnTo>
                  <a:lnTo>
                    <a:pt x="36107" y="708"/>
                  </a:lnTo>
                  <a:lnTo>
                    <a:pt x="36087" y="610"/>
                  </a:lnTo>
                  <a:lnTo>
                    <a:pt x="36029" y="453"/>
                  </a:lnTo>
                  <a:lnTo>
                    <a:pt x="35930" y="335"/>
                  </a:lnTo>
                  <a:lnTo>
                    <a:pt x="35832" y="237"/>
                  </a:lnTo>
                  <a:lnTo>
                    <a:pt x="35753" y="197"/>
                  </a:lnTo>
                  <a:lnTo>
                    <a:pt x="35675" y="178"/>
                  </a:lnTo>
                  <a:lnTo>
                    <a:pt x="35518" y="276"/>
                  </a:lnTo>
                  <a:lnTo>
                    <a:pt x="35262" y="374"/>
                  </a:lnTo>
                  <a:lnTo>
                    <a:pt x="34948" y="492"/>
                  </a:lnTo>
                  <a:lnTo>
                    <a:pt x="34575" y="590"/>
                  </a:lnTo>
                  <a:lnTo>
                    <a:pt x="34103" y="708"/>
                  </a:lnTo>
                  <a:lnTo>
                    <a:pt x="33573" y="806"/>
                  </a:lnTo>
                  <a:lnTo>
                    <a:pt x="32984" y="905"/>
                  </a:lnTo>
                  <a:lnTo>
                    <a:pt x="32316" y="1022"/>
                  </a:lnTo>
                  <a:lnTo>
                    <a:pt x="31589" y="1121"/>
                  </a:lnTo>
                  <a:lnTo>
                    <a:pt x="30783" y="1199"/>
                  </a:lnTo>
                  <a:lnTo>
                    <a:pt x="29919" y="1298"/>
                  </a:lnTo>
                  <a:lnTo>
                    <a:pt x="28996" y="1376"/>
                  </a:lnTo>
                  <a:lnTo>
                    <a:pt x="27994" y="1455"/>
                  </a:lnTo>
                  <a:lnTo>
                    <a:pt x="26933" y="1533"/>
                  </a:lnTo>
                  <a:lnTo>
                    <a:pt x="25833" y="1592"/>
                  </a:lnTo>
                  <a:lnTo>
                    <a:pt x="24654" y="1631"/>
                  </a:lnTo>
                  <a:lnTo>
                    <a:pt x="23122" y="1690"/>
                  </a:lnTo>
                  <a:lnTo>
                    <a:pt x="21531" y="1730"/>
                  </a:lnTo>
                  <a:lnTo>
                    <a:pt x="19822" y="1749"/>
                  </a:lnTo>
                  <a:lnTo>
                    <a:pt x="18054" y="1749"/>
                  </a:lnTo>
                  <a:lnTo>
                    <a:pt x="16227" y="1730"/>
                  </a:lnTo>
                  <a:lnTo>
                    <a:pt x="14498" y="1690"/>
                  </a:lnTo>
                  <a:lnTo>
                    <a:pt x="12867" y="1631"/>
                  </a:lnTo>
                  <a:lnTo>
                    <a:pt x="11316" y="1573"/>
                  </a:lnTo>
                  <a:lnTo>
                    <a:pt x="9862" y="1474"/>
                  </a:lnTo>
                  <a:lnTo>
                    <a:pt x="8487" y="1376"/>
                  </a:lnTo>
                  <a:lnTo>
                    <a:pt x="7229" y="1278"/>
                  </a:lnTo>
                  <a:lnTo>
                    <a:pt x="6070" y="1160"/>
                  </a:lnTo>
                  <a:lnTo>
                    <a:pt x="4990" y="1042"/>
                  </a:lnTo>
                  <a:lnTo>
                    <a:pt x="4027" y="905"/>
                  </a:lnTo>
                  <a:lnTo>
                    <a:pt x="3183" y="767"/>
                  </a:lnTo>
                  <a:lnTo>
                    <a:pt x="2436" y="630"/>
                  </a:lnTo>
                  <a:lnTo>
                    <a:pt x="1788" y="492"/>
                  </a:lnTo>
                  <a:lnTo>
                    <a:pt x="1277" y="355"/>
                  </a:lnTo>
                  <a:lnTo>
                    <a:pt x="865" y="217"/>
                  </a:lnTo>
                  <a:lnTo>
                    <a:pt x="570" y="80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42"/>
            <p:cNvSpPr/>
            <p:nvPr/>
          </p:nvSpPr>
          <p:spPr>
            <a:xfrm>
              <a:off x="-790309" y="-744641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0"/>
                  </a:moveTo>
                  <a:lnTo>
                    <a:pt x="373" y="20"/>
                  </a:lnTo>
                  <a:lnTo>
                    <a:pt x="295" y="40"/>
                  </a:lnTo>
                  <a:lnTo>
                    <a:pt x="236" y="98"/>
                  </a:lnTo>
                  <a:lnTo>
                    <a:pt x="157" y="15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1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590" y="1356"/>
                  </a:lnTo>
                  <a:lnTo>
                    <a:pt x="924" y="1474"/>
                  </a:lnTo>
                  <a:lnTo>
                    <a:pt x="1336" y="1591"/>
                  </a:lnTo>
                  <a:lnTo>
                    <a:pt x="1788" y="1690"/>
                  </a:lnTo>
                  <a:lnTo>
                    <a:pt x="2318" y="1808"/>
                  </a:lnTo>
                  <a:lnTo>
                    <a:pt x="2888" y="1925"/>
                  </a:lnTo>
                  <a:lnTo>
                    <a:pt x="3556" y="2024"/>
                  </a:lnTo>
                  <a:lnTo>
                    <a:pt x="4283" y="2122"/>
                  </a:lnTo>
                  <a:lnTo>
                    <a:pt x="5088" y="2240"/>
                  </a:lnTo>
                  <a:lnTo>
                    <a:pt x="6306" y="2377"/>
                  </a:lnTo>
                  <a:lnTo>
                    <a:pt x="7622" y="2495"/>
                  </a:lnTo>
                  <a:lnTo>
                    <a:pt x="8978" y="2613"/>
                  </a:lnTo>
                  <a:lnTo>
                    <a:pt x="10432" y="2692"/>
                  </a:lnTo>
                  <a:lnTo>
                    <a:pt x="11925" y="2770"/>
                  </a:lnTo>
                  <a:lnTo>
                    <a:pt x="13476" y="2849"/>
                  </a:lnTo>
                  <a:lnTo>
                    <a:pt x="15048" y="2888"/>
                  </a:lnTo>
                  <a:lnTo>
                    <a:pt x="16679" y="2908"/>
                  </a:lnTo>
                  <a:lnTo>
                    <a:pt x="18054" y="2927"/>
                  </a:lnTo>
                  <a:lnTo>
                    <a:pt x="20549" y="2927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1864" y="2259"/>
                  </a:lnTo>
                  <a:lnTo>
                    <a:pt x="32630" y="2161"/>
                  </a:lnTo>
                  <a:lnTo>
                    <a:pt x="33318" y="2043"/>
                  </a:lnTo>
                  <a:lnTo>
                    <a:pt x="33927" y="1945"/>
                  </a:lnTo>
                  <a:lnTo>
                    <a:pt x="34457" y="1827"/>
                  </a:lnTo>
                  <a:lnTo>
                    <a:pt x="34928" y="1709"/>
                  </a:lnTo>
                  <a:lnTo>
                    <a:pt x="35321" y="1591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415"/>
                  </a:lnTo>
                  <a:lnTo>
                    <a:pt x="35970" y="1316"/>
                  </a:lnTo>
                  <a:lnTo>
                    <a:pt x="36009" y="1257"/>
                  </a:lnTo>
                  <a:lnTo>
                    <a:pt x="36048" y="1199"/>
                  </a:lnTo>
                  <a:lnTo>
                    <a:pt x="36107" y="1022"/>
                  </a:lnTo>
                  <a:lnTo>
                    <a:pt x="36107" y="806"/>
                  </a:lnTo>
                  <a:lnTo>
                    <a:pt x="36087" y="609"/>
                  </a:lnTo>
                  <a:lnTo>
                    <a:pt x="36029" y="452"/>
                  </a:lnTo>
                  <a:lnTo>
                    <a:pt x="35950" y="334"/>
                  </a:lnTo>
                  <a:lnTo>
                    <a:pt x="35852" y="256"/>
                  </a:lnTo>
                  <a:lnTo>
                    <a:pt x="35753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295"/>
                  </a:lnTo>
                  <a:lnTo>
                    <a:pt x="35105" y="432"/>
                  </a:lnTo>
                  <a:lnTo>
                    <a:pt x="34634" y="570"/>
                  </a:lnTo>
                  <a:lnTo>
                    <a:pt x="34044" y="707"/>
                  </a:lnTo>
                  <a:lnTo>
                    <a:pt x="33337" y="845"/>
                  </a:lnTo>
                  <a:lnTo>
                    <a:pt x="32512" y="982"/>
                  </a:lnTo>
                  <a:lnTo>
                    <a:pt x="31589" y="1100"/>
                  </a:lnTo>
                  <a:lnTo>
                    <a:pt x="30548" y="1218"/>
                  </a:lnTo>
                  <a:lnTo>
                    <a:pt x="29389" y="1336"/>
                  </a:lnTo>
                  <a:lnTo>
                    <a:pt x="28151" y="1434"/>
                  </a:lnTo>
                  <a:lnTo>
                    <a:pt x="26796" y="1533"/>
                  </a:lnTo>
                  <a:lnTo>
                    <a:pt x="25342" y="1611"/>
                  </a:lnTo>
                  <a:lnTo>
                    <a:pt x="23790" y="1670"/>
                  </a:lnTo>
                  <a:lnTo>
                    <a:pt x="22140" y="1709"/>
                  </a:lnTo>
                  <a:lnTo>
                    <a:pt x="20411" y="1729"/>
                  </a:lnTo>
                  <a:lnTo>
                    <a:pt x="18564" y="1749"/>
                  </a:lnTo>
                  <a:lnTo>
                    <a:pt x="18054" y="1749"/>
                  </a:lnTo>
                  <a:lnTo>
                    <a:pt x="16246" y="1729"/>
                  </a:lnTo>
                  <a:lnTo>
                    <a:pt x="14518" y="1690"/>
                  </a:lnTo>
                  <a:lnTo>
                    <a:pt x="12887" y="1631"/>
                  </a:lnTo>
                  <a:lnTo>
                    <a:pt x="11335" y="1552"/>
                  </a:lnTo>
                  <a:lnTo>
                    <a:pt x="9882" y="1474"/>
                  </a:lnTo>
                  <a:lnTo>
                    <a:pt x="8526" y="1375"/>
                  </a:lnTo>
                  <a:lnTo>
                    <a:pt x="7249" y="1277"/>
                  </a:lnTo>
                  <a:lnTo>
                    <a:pt x="6090" y="1159"/>
                  </a:lnTo>
                  <a:lnTo>
                    <a:pt x="5029" y="1041"/>
                  </a:lnTo>
                  <a:lnTo>
                    <a:pt x="4067" y="904"/>
                  </a:lnTo>
                  <a:lnTo>
                    <a:pt x="3202" y="766"/>
                  </a:lnTo>
                  <a:lnTo>
                    <a:pt x="2456" y="629"/>
                  </a:lnTo>
                  <a:lnTo>
                    <a:pt x="1827" y="491"/>
                  </a:lnTo>
                  <a:lnTo>
                    <a:pt x="1297" y="354"/>
                  </a:lnTo>
                  <a:lnTo>
                    <a:pt x="884" y="216"/>
                  </a:lnTo>
                  <a:lnTo>
                    <a:pt x="570" y="7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42"/>
            <p:cNvSpPr/>
            <p:nvPr/>
          </p:nvSpPr>
          <p:spPr>
            <a:xfrm>
              <a:off x="-779311" y="-721362"/>
              <a:ext cx="579859" cy="141018"/>
            </a:xfrm>
            <a:custGeom>
              <a:avLst/>
              <a:gdLst/>
              <a:ahLst/>
              <a:cxnLst/>
              <a:rect l="l" t="t" r="r" b="b"/>
              <a:pathLst>
                <a:path w="35223" h="8566" extrusionOk="0">
                  <a:moveTo>
                    <a:pt x="35184" y="1"/>
                  </a:moveTo>
                  <a:lnTo>
                    <a:pt x="35105" y="40"/>
                  </a:lnTo>
                  <a:lnTo>
                    <a:pt x="35007" y="60"/>
                  </a:lnTo>
                  <a:lnTo>
                    <a:pt x="34653" y="177"/>
                  </a:lnTo>
                  <a:lnTo>
                    <a:pt x="34260" y="295"/>
                  </a:lnTo>
                  <a:lnTo>
                    <a:pt x="33789" y="413"/>
                  </a:lnTo>
                  <a:lnTo>
                    <a:pt x="33259" y="531"/>
                  </a:lnTo>
                  <a:lnTo>
                    <a:pt x="32650" y="629"/>
                  </a:lnTo>
                  <a:lnTo>
                    <a:pt x="31962" y="747"/>
                  </a:lnTo>
                  <a:lnTo>
                    <a:pt x="31196" y="845"/>
                  </a:lnTo>
                  <a:lnTo>
                    <a:pt x="30331" y="944"/>
                  </a:lnTo>
                  <a:lnTo>
                    <a:pt x="29055" y="1081"/>
                  </a:lnTo>
                  <a:lnTo>
                    <a:pt x="27699" y="1199"/>
                  </a:lnTo>
                  <a:lnTo>
                    <a:pt x="26245" y="1297"/>
                  </a:lnTo>
                  <a:lnTo>
                    <a:pt x="24752" y="1376"/>
                  </a:lnTo>
                  <a:lnTo>
                    <a:pt x="23181" y="1435"/>
                  </a:lnTo>
                  <a:lnTo>
                    <a:pt x="21550" y="1474"/>
                  </a:lnTo>
                  <a:lnTo>
                    <a:pt x="19881" y="1513"/>
                  </a:lnTo>
                  <a:lnTo>
                    <a:pt x="17386" y="1513"/>
                  </a:lnTo>
                  <a:lnTo>
                    <a:pt x="16011" y="1494"/>
                  </a:lnTo>
                  <a:lnTo>
                    <a:pt x="15087" y="2024"/>
                  </a:lnTo>
                  <a:lnTo>
                    <a:pt x="14144" y="2515"/>
                  </a:lnTo>
                  <a:lnTo>
                    <a:pt x="13182" y="2987"/>
                  </a:lnTo>
                  <a:lnTo>
                    <a:pt x="12219" y="3419"/>
                  </a:lnTo>
                  <a:lnTo>
                    <a:pt x="11257" y="3831"/>
                  </a:lnTo>
                  <a:lnTo>
                    <a:pt x="10274" y="4205"/>
                  </a:lnTo>
                  <a:lnTo>
                    <a:pt x="9272" y="4558"/>
                  </a:lnTo>
                  <a:lnTo>
                    <a:pt x="8271" y="4892"/>
                  </a:lnTo>
                  <a:lnTo>
                    <a:pt x="7269" y="5187"/>
                  </a:lnTo>
                  <a:lnTo>
                    <a:pt x="6247" y="5462"/>
                  </a:lnTo>
                  <a:lnTo>
                    <a:pt x="5206" y="5717"/>
                  </a:lnTo>
                  <a:lnTo>
                    <a:pt x="4184" y="5953"/>
                  </a:lnTo>
                  <a:lnTo>
                    <a:pt x="3143" y="6149"/>
                  </a:lnTo>
                  <a:lnTo>
                    <a:pt x="2102" y="6326"/>
                  </a:lnTo>
                  <a:lnTo>
                    <a:pt x="1061" y="6464"/>
                  </a:lnTo>
                  <a:lnTo>
                    <a:pt x="0" y="6601"/>
                  </a:lnTo>
                  <a:lnTo>
                    <a:pt x="59" y="6680"/>
                  </a:lnTo>
                  <a:lnTo>
                    <a:pt x="79" y="6778"/>
                  </a:lnTo>
                  <a:lnTo>
                    <a:pt x="157" y="6837"/>
                  </a:lnTo>
                  <a:lnTo>
                    <a:pt x="295" y="6916"/>
                  </a:lnTo>
                  <a:lnTo>
                    <a:pt x="629" y="7053"/>
                  </a:lnTo>
                  <a:lnTo>
                    <a:pt x="1100" y="7191"/>
                  </a:lnTo>
                  <a:lnTo>
                    <a:pt x="1690" y="7348"/>
                  </a:lnTo>
                  <a:lnTo>
                    <a:pt x="2416" y="7505"/>
                  </a:lnTo>
                  <a:lnTo>
                    <a:pt x="3261" y="7642"/>
                  </a:lnTo>
                  <a:lnTo>
                    <a:pt x="4224" y="7780"/>
                  </a:lnTo>
                  <a:lnTo>
                    <a:pt x="5285" y="7917"/>
                  </a:lnTo>
                  <a:lnTo>
                    <a:pt x="6463" y="8055"/>
                  </a:lnTo>
                  <a:lnTo>
                    <a:pt x="7760" y="8173"/>
                  </a:lnTo>
                  <a:lnTo>
                    <a:pt x="9135" y="8271"/>
                  </a:lnTo>
                  <a:lnTo>
                    <a:pt x="10628" y="8369"/>
                  </a:lnTo>
                  <a:lnTo>
                    <a:pt x="12219" y="8448"/>
                  </a:lnTo>
                  <a:lnTo>
                    <a:pt x="13909" y="8507"/>
                  </a:lnTo>
                  <a:lnTo>
                    <a:pt x="15696" y="8546"/>
                  </a:lnTo>
                  <a:lnTo>
                    <a:pt x="17562" y="8566"/>
                  </a:lnTo>
                  <a:lnTo>
                    <a:pt x="20490" y="8566"/>
                  </a:lnTo>
                  <a:lnTo>
                    <a:pt x="23063" y="8526"/>
                  </a:lnTo>
                  <a:lnTo>
                    <a:pt x="25322" y="8467"/>
                  </a:lnTo>
                  <a:lnTo>
                    <a:pt x="27287" y="8369"/>
                  </a:lnTo>
                  <a:lnTo>
                    <a:pt x="28956" y="8232"/>
                  </a:lnTo>
                  <a:lnTo>
                    <a:pt x="30371" y="8114"/>
                  </a:lnTo>
                  <a:lnTo>
                    <a:pt x="31549" y="7957"/>
                  </a:lnTo>
                  <a:lnTo>
                    <a:pt x="32512" y="7800"/>
                  </a:lnTo>
                  <a:lnTo>
                    <a:pt x="33278" y="7642"/>
                  </a:lnTo>
                  <a:lnTo>
                    <a:pt x="33868" y="7505"/>
                  </a:lnTo>
                  <a:lnTo>
                    <a:pt x="34319" y="7348"/>
                  </a:lnTo>
                  <a:lnTo>
                    <a:pt x="34634" y="7230"/>
                  </a:lnTo>
                  <a:lnTo>
                    <a:pt x="34850" y="7112"/>
                  </a:lnTo>
                  <a:lnTo>
                    <a:pt x="34968" y="7014"/>
                  </a:lnTo>
                  <a:lnTo>
                    <a:pt x="35027" y="6955"/>
                  </a:lnTo>
                  <a:lnTo>
                    <a:pt x="35046" y="6916"/>
                  </a:lnTo>
                  <a:lnTo>
                    <a:pt x="35125" y="6798"/>
                  </a:lnTo>
                  <a:lnTo>
                    <a:pt x="35223" y="6699"/>
                  </a:lnTo>
                  <a:lnTo>
                    <a:pt x="35184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42"/>
            <p:cNvSpPr/>
            <p:nvPr/>
          </p:nvSpPr>
          <p:spPr>
            <a:xfrm>
              <a:off x="-715928" y="-1339736"/>
              <a:ext cx="514865" cy="414295"/>
            </a:xfrm>
            <a:custGeom>
              <a:avLst/>
              <a:gdLst/>
              <a:ahLst/>
              <a:cxnLst/>
              <a:rect l="l" t="t" r="r" b="b"/>
              <a:pathLst>
                <a:path w="31275" h="25166" extrusionOk="0">
                  <a:moveTo>
                    <a:pt x="31196" y="1"/>
                  </a:moveTo>
                  <a:lnTo>
                    <a:pt x="30685" y="178"/>
                  </a:lnTo>
                  <a:lnTo>
                    <a:pt x="30057" y="335"/>
                  </a:lnTo>
                  <a:lnTo>
                    <a:pt x="29310" y="492"/>
                  </a:lnTo>
                  <a:lnTo>
                    <a:pt x="28407" y="649"/>
                  </a:lnTo>
                  <a:lnTo>
                    <a:pt x="28014" y="1494"/>
                  </a:lnTo>
                  <a:lnTo>
                    <a:pt x="27582" y="2339"/>
                  </a:lnTo>
                  <a:lnTo>
                    <a:pt x="27149" y="3164"/>
                  </a:lnTo>
                  <a:lnTo>
                    <a:pt x="26698" y="3989"/>
                  </a:lnTo>
                  <a:lnTo>
                    <a:pt x="26226" y="4794"/>
                  </a:lnTo>
                  <a:lnTo>
                    <a:pt x="25735" y="5600"/>
                  </a:lnTo>
                  <a:lnTo>
                    <a:pt x="25224" y="6385"/>
                  </a:lnTo>
                  <a:lnTo>
                    <a:pt x="24713" y="7171"/>
                  </a:lnTo>
                  <a:lnTo>
                    <a:pt x="24163" y="7937"/>
                  </a:lnTo>
                  <a:lnTo>
                    <a:pt x="23613" y="8704"/>
                  </a:lnTo>
                  <a:lnTo>
                    <a:pt x="23024" y="9450"/>
                  </a:lnTo>
                  <a:lnTo>
                    <a:pt x="22435" y="10197"/>
                  </a:lnTo>
                  <a:lnTo>
                    <a:pt x="21806" y="10923"/>
                  </a:lnTo>
                  <a:lnTo>
                    <a:pt x="21177" y="11631"/>
                  </a:lnTo>
                  <a:lnTo>
                    <a:pt x="20510" y="12318"/>
                  </a:lnTo>
                  <a:lnTo>
                    <a:pt x="19842" y="13006"/>
                  </a:lnTo>
                  <a:lnTo>
                    <a:pt x="18761" y="14008"/>
                  </a:lnTo>
                  <a:lnTo>
                    <a:pt x="17661" y="14970"/>
                  </a:lnTo>
                  <a:lnTo>
                    <a:pt x="16541" y="15894"/>
                  </a:lnTo>
                  <a:lnTo>
                    <a:pt x="15382" y="16778"/>
                  </a:lnTo>
                  <a:lnTo>
                    <a:pt x="14204" y="17622"/>
                  </a:lnTo>
                  <a:lnTo>
                    <a:pt x="13005" y="18447"/>
                  </a:lnTo>
                  <a:lnTo>
                    <a:pt x="11787" y="19213"/>
                  </a:lnTo>
                  <a:lnTo>
                    <a:pt x="10530" y="19960"/>
                  </a:lnTo>
                  <a:lnTo>
                    <a:pt x="9273" y="20648"/>
                  </a:lnTo>
                  <a:lnTo>
                    <a:pt x="7996" y="21315"/>
                  </a:lnTo>
                  <a:lnTo>
                    <a:pt x="6699" y="21924"/>
                  </a:lnTo>
                  <a:lnTo>
                    <a:pt x="5383" y="22514"/>
                  </a:lnTo>
                  <a:lnTo>
                    <a:pt x="4047" y="23044"/>
                  </a:lnTo>
                  <a:lnTo>
                    <a:pt x="2711" y="23535"/>
                  </a:lnTo>
                  <a:lnTo>
                    <a:pt x="1356" y="23987"/>
                  </a:lnTo>
                  <a:lnTo>
                    <a:pt x="1" y="24400"/>
                  </a:lnTo>
                  <a:lnTo>
                    <a:pt x="1199" y="24557"/>
                  </a:lnTo>
                  <a:lnTo>
                    <a:pt x="2574" y="24694"/>
                  </a:lnTo>
                  <a:lnTo>
                    <a:pt x="4067" y="24812"/>
                  </a:lnTo>
                  <a:lnTo>
                    <a:pt x="5697" y="24930"/>
                  </a:lnTo>
                  <a:lnTo>
                    <a:pt x="7465" y="25028"/>
                  </a:lnTo>
                  <a:lnTo>
                    <a:pt x="9371" y="25087"/>
                  </a:lnTo>
                  <a:lnTo>
                    <a:pt x="11394" y="25146"/>
                  </a:lnTo>
                  <a:lnTo>
                    <a:pt x="13536" y="25166"/>
                  </a:lnTo>
                  <a:lnTo>
                    <a:pt x="15972" y="25166"/>
                  </a:lnTo>
                  <a:lnTo>
                    <a:pt x="18250" y="25127"/>
                  </a:lnTo>
                  <a:lnTo>
                    <a:pt x="20372" y="25048"/>
                  </a:lnTo>
                  <a:lnTo>
                    <a:pt x="22317" y="24950"/>
                  </a:lnTo>
                  <a:lnTo>
                    <a:pt x="24085" y="24832"/>
                  </a:lnTo>
                  <a:lnTo>
                    <a:pt x="25676" y="24694"/>
                  </a:lnTo>
                  <a:lnTo>
                    <a:pt x="27071" y="24537"/>
                  </a:lnTo>
                  <a:lnTo>
                    <a:pt x="28289" y="24360"/>
                  </a:lnTo>
                  <a:lnTo>
                    <a:pt x="28682" y="23732"/>
                  </a:lnTo>
                  <a:lnTo>
                    <a:pt x="29094" y="23103"/>
                  </a:lnTo>
                  <a:lnTo>
                    <a:pt x="29467" y="22475"/>
                  </a:lnTo>
                  <a:lnTo>
                    <a:pt x="29860" y="21826"/>
                  </a:lnTo>
                  <a:lnTo>
                    <a:pt x="30214" y="21158"/>
                  </a:lnTo>
                  <a:lnTo>
                    <a:pt x="30587" y="20490"/>
                  </a:lnTo>
                  <a:lnTo>
                    <a:pt x="30921" y="19822"/>
                  </a:lnTo>
                  <a:lnTo>
                    <a:pt x="31275" y="19135"/>
                  </a:lnTo>
                  <a:lnTo>
                    <a:pt x="31196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42"/>
            <p:cNvSpPr/>
            <p:nvPr/>
          </p:nvSpPr>
          <p:spPr>
            <a:xfrm>
              <a:off x="-484686" y="-791216"/>
              <a:ext cx="284604" cy="75365"/>
            </a:xfrm>
            <a:custGeom>
              <a:avLst/>
              <a:gdLst/>
              <a:ahLst/>
              <a:cxnLst/>
              <a:rect l="l" t="t" r="r" b="b"/>
              <a:pathLst>
                <a:path w="17288" h="4578" extrusionOk="0">
                  <a:moveTo>
                    <a:pt x="17288" y="0"/>
                  </a:moveTo>
                  <a:lnTo>
                    <a:pt x="17189" y="40"/>
                  </a:lnTo>
                  <a:lnTo>
                    <a:pt x="17111" y="59"/>
                  </a:lnTo>
                  <a:lnTo>
                    <a:pt x="16757" y="177"/>
                  </a:lnTo>
                  <a:lnTo>
                    <a:pt x="16364" y="295"/>
                  </a:lnTo>
                  <a:lnTo>
                    <a:pt x="15893" y="413"/>
                  </a:lnTo>
                  <a:lnTo>
                    <a:pt x="15363" y="531"/>
                  </a:lnTo>
                  <a:lnTo>
                    <a:pt x="14754" y="629"/>
                  </a:lnTo>
                  <a:lnTo>
                    <a:pt x="14066" y="747"/>
                  </a:lnTo>
                  <a:lnTo>
                    <a:pt x="13300" y="845"/>
                  </a:lnTo>
                  <a:lnTo>
                    <a:pt x="12435" y="963"/>
                  </a:lnTo>
                  <a:lnTo>
                    <a:pt x="10687" y="1120"/>
                  </a:lnTo>
                  <a:lnTo>
                    <a:pt x="8762" y="1277"/>
                  </a:lnTo>
                  <a:lnTo>
                    <a:pt x="6719" y="1376"/>
                  </a:lnTo>
                  <a:lnTo>
                    <a:pt x="4558" y="1454"/>
                  </a:lnTo>
                  <a:lnTo>
                    <a:pt x="3536" y="2240"/>
                  </a:lnTo>
                  <a:lnTo>
                    <a:pt x="2476" y="2986"/>
                  </a:lnTo>
                  <a:lnTo>
                    <a:pt x="1395" y="3713"/>
                  </a:lnTo>
                  <a:lnTo>
                    <a:pt x="275" y="4401"/>
                  </a:lnTo>
                  <a:lnTo>
                    <a:pt x="0" y="4578"/>
                  </a:lnTo>
                  <a:lnTo>
                    <a:pt x="1847" y="4558"/>
                  </a:lnTo>
                  <a:lnTo>
                    <a:pt x="3576" y="4538"/>
                  </a:lnTo>
                  <a:lnTo>
                    <a:pt x="5226" y="4499"/>
                  </a:lnTo>
                  <a:lnTo>
                    <a:pt x="6778" y="4440"/>
                  </a:lnTo>
                  <a:lnTo>
                    <a:pt x="8232" y="4362"/>
                  </a:lnTo>
                  <a:lnTo>
                    <a:pt x="9587" y="4263"/>
                  </a:lnTo>
                  <a:lnTo>
                    <a:pt x="10825" y="4165"/>
                  </a:lnTo>
                  <a:lnTo>
                    <a:pt x="11984" y="4047"/>
                  </a:lnTo>
                  <a:lnTo>
                    <a:pt x="13025" y="3929"/>
                  </a:lnTo>
                  <a:lnTo>
                    <a:pt x="13948" y="3811"/>
                  </a:lnTo>
                  <a:lnTo>
                    <a:pt x="14773" y="3674"/>
                  </a:lnTo>
                  <a:lnTo>
                    <a:pt x="15480" y="3536"/>
                  </a:lnTo>
                  <a:lnTo>
                    <a:pt x="16070" y="3399"/>
                  </a:lnTo>
                  <a:lnTo>
                    <a:pt x="16541" y="3261"/>
                  </a:lnTo>
                  <a:lnTo>
                    <a:pt x="16875" y="3124"/>
                  </a:lnTo>
                  <a:lnTo>
                    <a:pt x="17013" y="3065"/>
                  </a:lnTo>
                  <a:lnTo>
                    <a:pt x="17111" y="3006"/>
                  </a:lnTo>
                  <a:lnTo>
                    <a:pt x="17189" y="3026"/>
                  </a:lnTo>
                  <a:lnTo>
                    <a:pt x="17288" y="3085"/>
                  </a:lnTo>
                  <a:lnTo>
                    <a:pt x="17288" y="0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9724;p42"/>
            <p:cNvSpPr/>
            <p:nvPr/>
          </p:nvSpPr>
          <p:spPr>
            <a:xfrm>
              <a:off x="-250217" y="-1024730"/>
              <a:ext cx="49503" cy="86049"/>
            </a:xfrm>
            <a:custGeom>
              <a:avLst/>
              <a:gdLst/>
              <a:ahLst/>
              <a:cxnLst/>
              <a:rect l="l" t="t" r="r" b="b"/>
              <a:pathLst>
                <a:path w="3007" h="5227" extrusionOk="0">
                  <a:moveTo>
                    <a:pt x="2987" y="1"/>
                  </a:moveTo>
                  <a:lnTo>
                    <a:pt x="2633" y="688"/>
                  </a:lnTo>
                  <a:lnTo>
                    <a:pt x="2299" y="1356"/>
                  </a:lnTo>
                  <a:lnTo>
                    <a:pt x="1926" y="2024"/>
                  </a:lnTo>
                  <a:lnTo>
                    <a:pt x="1572" y="2692"/>
                  </a:lnTo>
                  <a:lnTo>
                    <a:pt x="1179" y="3341"/>
                  </a:lnTo>
                  <a:lnTo>
                    <a:pt x="806" y="3969"/>
                  </a:lnTo>
                  <a:lnTo>
                    <a:pt x="394" y="4598"/>
                  </a:lnTo>
                  <a:lnTo>
                    <a:pt x="1" y="5226"/>
                  </a:lnTo>
                  <a:lnTo>
                    <a:pt x="1" y="5226"/>
                  </a:lnTo>
                  <a:lnTo>
                    <a:pt x="570" y="5128"/>
                  </a:lnTo>
                  <a:lnTo>
                    <a:pt x="1062" y="5050"/>
                  </a:lnTo>
                  <a:lnTo>
                    <a:pt x="1513" y="4951"/>
                  </a:lnTo>
                  <a:lnTo>
                    <a:pt x="1906" y="4853"/>
                  </a:lnTo>
                  <a:lnTo>
                    <a:pt x="2240" y="4755"/>
                  </a:lnTo>
                  <a:lnTo>
                    <a:pt x="2515" y="4657"/>
                  </a:lnTo>
                  <a:lnTo>
                    <a:pt x="2712" y="4558"/>
                  </a:lnTo>
                  <a:lnTo>
                    <a:pt x="2869" y="4460"/>
                  </a:lnTo>
                  <a:lnTo>
                    <a:pt x="3006" y="4519"/>
                  </a:lnTo>
                  <a:lnTo>
                    <a:pt x="3006" y="4519"/>
                  </a:lnTo>
                  <a:lnTo>
                    <a:pt x="2987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42"/>
            <p:cNvSpPr/>
            <p:nvPr/>
          </p:nvSpPr>
          <p:spPr>
            <a:xfrm>
              <a:off x="-308744" y="-930609"/>
              <a:ext cx="108027" cy="68583"/>
            </a:xfrm>
            <a:custGeom>
              <a:avLst/>
              <a:gdLst/>
              <a:ahLst/>
              <a:cxnLst/>
              <a:rect l="l" t="t" r="r" b="b"/>
              <a:pathLst>
                <a:path w="6562" h="4166" extrusionOk="0">
                  <a:moveTo>
                    <a:pt x="6561" y="1"/>
                  </a:moveTo>
                  <a:lnTo>
                    <a:pt x="6424" y="59"/>
                  </a:lnTo>
                  <a:lnTo>
                    <a:pt x="6129" y="158"/>
                  </a:lnTo>
                  <a:lnTo>
                    <a:pt x="5795" y="256"/>
                  </a:lnTo>
                  <a:lnTo>
                    <a:pt x="5402" y="354"/>
                  </a:lnTo>
                  <a:lnTo>
                    <a:pt x="4970" y="452"/>
                  </a:lnTo>
                  <a:lnTo>
                    <a:pt x="4479" y="551"/>
                  </a:lnTo>
                  <a:lnTo>
                    <a:pt x="3929" y="649"/>
                  </a:lnTo>
                  <a:lnTo>
                    <a:pt x="2652" y="826"/>
                  </a:lnTo>
                  <a:lnTo>
                    <a:pt x="2024" y="1690"/>
                  </a:lnTo>
                  <a:lnTo>
                    <a:pt x="1356" y="2535"/>
                  </a:lnTo>
                  <a:lnTo>
                    <a:pt x="688" y="3360"/>
                  </a:lnTo>
                  <a:lnTo>
                    <a:pt x="0" y="4165"/>
                  </a:lnTo>
                  <a:lnTo>
                    <a:pt x="1316" y="4047"/>
                  </a:lnTo>
                  <a:lnTo>
                    <a:pt x="2495" y="3910"/>
                  </a:lnTo>
                  <a:lnTo>
                    <a:pt x="3517" y="3753"/>
                  </a:lnTo>
                  <a:lnTo>
                    <a:pt x="4401" y="3615"/>
                  </a:lnTo>
                  <a:lnTo>
                    <a:pt x="5147" y="3458"/>
                  </a:lnTo>
                  <a:lnTo>
                    <a:pt x="5736" y="3301"/>
                  </a:lnTo>
                  <a:lnTo>
                    <a:pt x="5952" y="3222"/>
                  </a:lnTo>
                  <a:lnTo>
                    <a:pt x="6149" y="3144"/>
                  </a:lnTo>
                  <a:lnTo>
                    <a:pt x="6306" y="3065"/>
                  </a:lnTo>
                  <a:lnTo>
                    <a:pt x="6424" y="2987"/>
                  </a:lnTo>
                  <a:lnTo>
                    <a:pt x="6502" y="3006"/>
                  </a:lnTo>
                  <a:lnTo>
                    <a:pt x="6561" y="3045"/>
                  </a:lnTo>
                  <a:lnTo>
                    <a:pt x="6561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42"/>
            <p:cNvSpPr/>
            <p:nvPr/>
          </p:nvSpPr>
          <p:spPr>
            <a:xfrm>
              <a:off x="-384425" y="-860756"/>
              <a:ext cx="184034" cy="73110"/>
            </a:xfrm>
            <a:custGeom>
              <a:avLst/>
              <a:gdLst/>
              <a:ahLst/>
              <a:cxnLst/>
              <a:rect l="l" t="t" r="r" b="b"/>
              <a:pathLst>
                <a:path w="11179" h="4441" extrusionOk="0">
                  <a:moveTo>
                    <a:pt x="11178" y="1"/>
                  </a:moveTo>
                  <a:lnTo>
                    <a:pt x="11021" y="60"/>
                  </a:lnTo>
                  <a:lnTo>
                    <a:pt x="10667" y="178"/>
                  </a:lnTo>
                  <a:lnTo>
                    <a:pt x="10274" y="276"/>
                  </a:lnTo>
                  <a:lnTo>
                    <a:pt x="9803" y="394"/>
                  </a:lnTo>
                  <a:lnTo>
                    <a:pt x="9273" y="512"/>
                  </a:lnTo>
                  <a:lnTo>
                    <a:pt x="8664" y="629"/>
                  </a:lnTo>
                  <a:lnTo>
                    <a:pt x="7976" y="728"/>
                  </a:lnTo>
                  <a:lnTo>
                    <a:pt x="7210" y="845"/>
                  </a:lnTo>
                  <a:lnTo>
                    <a:pt x="6345" y="944"/>
                  </a:lnTo>
                  <a:lnTo>
                    <a:pt x="4951" y="1081"/>
                  </a:lnTo>
                  <a:lnTo>
                    <a:pt x="3438" y="1199"/>
                  </a:lnTo>
                  <a:lnTo>
                    <a:pt x="2613" y="2044"/>
                  </a:lnTo>
                  <a:lnTo>
                    <a:pt x="1768" y="2869"/>
                  </a:lnTo>
                  <a:lnTo>
                    <a:pt x="904" y="3674"/>
                  </a:lnTo>
                  <a:lnTo>
                    <a:pt x="0" y="4440"/>
                  </a:lnTo>
                  <a:lnTo>
                    <a:pt x="1179" y="4401"/>
                  </a:lnTo>
                  <a:lnTo>
                    <a:pt x="2279" y="4342"/>
                  </a:lnTo>
                  <a:lnTo>
                    <a:pt x="3340" y="4264"/>
                  </a:lnTo>
                  <a:lnTo>
                    <a:pt x="4342" y="4185"/>
                  </a:lnTo>
                  <a:lnTo>
                    <a:pt x="5265" y="4107"/>
                  </a:lnTo>
                  <a:lnTo>
                    <a:pt x="6129" y="4008"/>
                  </a:lnTo>
                  <a:lnTo>
                    <a:pt x="6935" y="3930"/>
                  </a:lnTo>
                  <a:lnTo>
                    <a:pt x="7662" y="3831"/>
                  </a:lnTo>
                  <a:lnTo>
                    <a:pt x="8330" y="3714"/>
                  </a:lnTo>
                  <a:lnTo>
                    <a:pt x="8919" y="3615"/>
                  </a:lnTo>
                  <a:lnTo>
                    <a:pt x="9449" y="3517"/>
                  </a:lnTo>
                  <a:lnTo>
                    <a:pt x="9921" y="3399"/>
                  </a:lnTo>
                  <a:lnTo>
                    <a:pt x="10294" y="3301"/>
                  </a:lnTo>
                  <a:lnTo>
                    <a:pt x="10608" y="3183"/>
                  </a:lnTo>
                  <a:lnTo>
                    <a:pt x="10864" y="3085"/>
                  </a:lnTo>
                  <a:lnTo>
                    <a:pt x="11021" y="2987"/>
                  </a:lnTo>
                  <a:lnTo>
                    <a:pt x="11099" y="3006"/>
                  </a:lnTo>
                  <a:lnTo>
                    <a:pt x="11178" y="3046"/>
                  </a:lnTo>
                  <a:lnTo>
                    <a:pt x="11178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42"/>
            <p:cNvSpPr/>
            <p:nvPr/>
          </p:nvSpPr>
          <p:spPr>
            <a:xfrm>
              <a:off x="-238249" y="-1405062"/>
              <a:ext cx="35592" cy="54672"/>
            </a:xfrm>
            <a:custGeom>
              <a:avLst/>
              <a:gdLst/>
              <a:ahLst/>
              <a:cxnLst/>
              <a:rect l="l" t="t" r="r" b="b"/>
              <a:pathLst>
                <a:path w="2162" h="3321" extrusionOk="0">
                  <a:moveTo>
                    <a:pt x="2162" y="1"/>
                  </a:moveTo>
                  <a:lnTo>
                    <a:pt x="1749" y="138"/>
                  </a:lnTo>
                  <a:lnTo>
                    <a:pt x="1258" y="276"/>
                  </a:lnTo>
                  <a:lnTo>
                    <a:pt x="649" y="1808"/>
                  </a:lnTo>
                  <a:lnTo>
                    <a:pt x="1" y="3321"/>
                  </a:lnTo>
                  <a:lnTo>
                    <a:pt x="786" y="3164"/>
                  </a:lnTo>
                  <a:lnTo>
                    <a:pt x="1395" y="3006"/>
                  </a:lnTo>
                  <a:lnTo>
                    <a:pt x="1651" y="2908"/>
                  </a:lnTo>
                  <a:lnTo>
                    <a:pt x="1867" y="2830"/>
                  </a:lnTo>
                  <a:lnTo>
                    <a:pt x="2024" y="2751"/>
                  </a:lnTo>
                  <a:lnTo>
                    <a:pt x="2142" y="2672"/>
                  </a:lnTo>
                  <a:lnTo>
                    <a:pt x="2162" y="2574"/>
                  </a:lnTo>
                  <a:lnTo>
                    <a:pt x="2162" y="2260"/>
                  </a:lnTo>
                  <a:lnTo>
                    <a:pt x="2162" y="1337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28" name="Google Shape;9728;p42"/>
          <p:cNvGrpSpPr/>
          <p:nvPr/>
        </p:nvGrpSpPr>
        <p:grpSpPr>
          <a:xfrm>
            <a:off x="1188246" y="3558281"/>
            <a:ext cx="906826" cy="1509029"/>
            <a:chOff x="-859606" y="-1761457"/>
            <a:chExt cx="745500" cy="1240570"/>
          </a:xfrm>
        </p:grpSpPr>
        <p:sp>
          <p:nvSpPr>
            <p:cNvPr id="9729" name="Google Shape;9729;p42"/>
            <p:cNvSpPr/>
            <p:nvPr/>
          </p:nvSpPr>
          <p:spPr>
            <a:xfrm>
              <a:off x="-859606" y="-661887"/>
              <a:ext cx="745500" cy="141000"/>
            </a:xfrm>
            <a:prstGeom prst="ellipse">
              <a:avLst/>
            </a:pr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42"/>
            <p:cNvSpPr/>
            <p:nvPr/>
          </p:nvSpPr>
          <p:spPr>
            <a:xfrm>
              <a:off x="-797750" y="-1761457"/>
              <a:ext cx="607680" cy="69538"/>
            </a:xfrm>
            <a:custGeom>
              <a:avLst/>
              <a:gdLst/>
              <a:ahLst/>
              <a:cxnLst/>
              <a:rect l="l" t="t" r="r" b="b"/>
              <a:pathLst>
                <a:path w="36913" h="4224" extrusionOk="0">
                  <a:moveTo>
                    <a:pt x="17720" y="0"/>
                  </a:moveTo>
                  <a:lnTo>
                    <a:pt x="16030" y="20"/>
                  </a:lnTo>
                  <a:lnTo>
                    <a:pt x="14361" y="40"/>
                  </a:lnTo>
                  <a:lnTo>
                    <a:pt x="12730" y="99"/>
                  </a:lnTo>
                  <a:lnTo>
                    <a:pt x="11178" y="157"/>
                  </a:lnTo>
                  <a:lnTo>
                    <a:pt x="9666" y="236"/>
                  </a:lnTo>
                  <a:lnTo>
                    <a:pt x="8251" y="354"/>
                  </a:lnTo>
                  <a:lnTo>
                    <a:pt x="6915" y="472"/>
                  </a:lnTo>
                  <a:lnTo>
                    <a:pt x="5658" y="609"/>
                  </a:lnTo>
                  <a:lnTo>
                    <a:pt x="4813" y="707"/>
                  </a:lnTo>
                  <a:lnTo>
                    <a:pt x="4067" y="825"/>
                  </a:lnTo>
                  <a:lnTo>
                    <a:pt x="3399" y="943"/>
                  </a:lnTo>
                  <a:lnTo>
                    <a:pt x="2790" y="1061"/>
                  </a:lnTo>
                  <a:lnTo>
                    <a:pt x="2260" y="1179"/>
                  </a:lnTo>
                  <a:lnTo>
                    <a:pt x="1808" y="1316"/>
                  </a:lnTo>
                  <a:lnTo>
                    <a:pt x="1415" y="1454"/>
                  </a:lnTo>
                  <a:lnTo>
                    <a:pt x="1061" y="1591"/>
                  </a:lnTo>
                  <a:lnTo>
                    <a:pt x="786" y="1729"/>
                  </a:lnTo>
                  <a:lnTo>
                    <a:pt x="550" y="1867"/>
                  </a:lnTo>
                  <a:lnTo>
                    <a:pt x="374" y="2024"/>
                  </a:lnTo>
                  <a:lnTo>
                    <a:pt x="236" y="2181"/>
                  </a:lnTo>
                  <a:lnTo>
                    <a:pt x="118" y="2358"/>
                  </a:lnTo>
                  <a:lnTo>
                    <a:pt x="59" y="2515"/>
                  </a:lnTo>
                  <a:lnTo>
                    <a:pt x="20" y="2692"/>
                  </a:lnTo>
                  <a:lnTo>
                    <a:pt x="0" y="2868"/>
                  </a:lnTo>
                  <a:lnTo>
                    <a:pt x="20" y="3045"/>
                  </a:lnTo>
                  <a:lnTo>
                    <a:pt x="40" y="3202"/>
                  </a:lnTo>
                  <a:lnTo>
                    <a:pt x="99" y="3360"/>
                  </a:lnTo>
                  <a:lnTo>
                    <a:pt x="177" y="3517"/>
                  </a:lnTo>
                  <a:lnTo>
                    <a:pt x="295" y="3654"/>
                  </a:lnTo>
                  <a:lnTo>
                    <a:pt x="452" y="3811"/>
                  </a:lnTo>
                  <a:lnTo>
                    <a:pt x="649" y="3949"/>
                  </a:lnTo>
                  <a:lnTo>
                    <a:pt x="865" y="4086"/>
                  </a:lnTo>
                  <a:lnTo>
                    <a:pt x="865" y="3143"/>
                  </a:lnTo>
                  <a:lnTo>
                    <a:pt x="963" y="3143"/>
                  </a:lnTo>
                  <a:lnTo>
                    <a:pt x="865" y="3006"/>
                  </a:lnTo>
                  <a:lnTo>
                    <a:pt x="825" y="2927"/>
                  </a:lnTo>
                  <a:lnTo>
                    <a:pt x="825" y="2868"/>
                  </a:lnTo>
                  <a:lnTo>
                    <a:pt x="845" y="2770"/>
                  </a:lnTo>
                  <a:lnTo>
                    <a:pt x="924" y="2672"/>
                  </a:lnTo>
                  <a:lnTo>
                    <a:pt x="1022" y="2554"/>
                  </a:lnTo>
                  <a:lnTo>
                    <a:pt x="1101" y="2515"/>
                  </a:lnTo>
                  <a:lnTo>
                    <a:pt x="1179" y="2456"/>
                  </a:lnTo>
                  <a:lnTo>
                    <a:pt x="1277" y="2417"/>
                  </a:lnTo>
                  <a:lnTo>
                    <a:pt x="1376" y="2358"/>
                  </a:lnTo>
                  <a:lnTo>
                    <a:pt x="1474" y="2299"/>
                  </a:lnTo>
                  <a:lnTo>
                    <a:pt x="1611" y="2259"/>
                  </a:lnTo>
                  <a:lnTo>
                    <a:pt x="1729" y="2200"/>
                  </a:lnTo>
                  <a:lnTo>
                    <a:pt x="1886" y="2161"/>
                  </a:lnTo>
                  <a:lnTo>
                    <a:pt x="2024" y="2122"/>
                  </a:lnTo>
                  <a:lnTo>
                    <a:pt x="2181" y="2063"/>
                  </a:lnTo>
                  <a:lnTo>
                    <a:pt x="2338" y="2024"/>
                  </a:lnTo>
                  <a:lnTo>
                    <a:pt x="2535" y="1965"/>
                  </a:lnTo>
                  <a:lnTo>
                    <a:pt x="2711" y="1925"/>
                  </a:lnTo>
                  <a:lnTo>
                    <a:pt x="2908" y="1886"/>
                  </a:lnTo>
                  <a:lnTo>
                    <a:pt x="3104" y="1847"/>
                  </a:lnTo>
                  <a:lnTo>
                    <a:pt x="3320" y="1788"/>
                  </a:lnTo>
                  <a:lnTo>
                    <a:pt x="3536" y="1749"/>
                  </a:lnTo>
                  <a:lnTo>
                    <a:pt x="3772" y="1709"/>
                  </a:lnTo>
                  <a:lnTo>
                    <a:pt x="4008" y="1670"/>
                  </a:lnTo>
                  <a:lnTo>
                    <a:pt x="4263" y="1631"/>
                  </a:lnTo>
                  <a:lnTo>
                    <a:pt x="4499" y="1591"/>
                  </a:lnTo>
                  <a:lnTo>
                    <a:pt x="4774" y="1552"/>
                  </a:lnTo>
                  <a:lnTo>
                    <a:pt x="5029" y="1513"/>
                  </a:lnTo>
                  <a:lnTo>
                    <a:pt x="5304" y="1474"/>
                  </a:lnTo>
                  <a:lnTo>
                    <a:pt x="5580" y="1454"/>
                  </a:lnTo>
                  <a:lnTo>
                    <a:pt x="5894" y="1415"/>
                  </a:lnTo>
                  <a:lnTo>
                    <a:pt x="6169" y="1375"/>
                  </a:lnTo>
                  <a:lnTo>
                    <a:pt x="6483" y="1336"/>
                  </a:lnTo>
                  <a:lnTo>
                    <a:pt x="6778" y="1316"/>
                  </a:lnTo>
                  <a:lnTo>
                    <a:pt x="7112" y="1277"/>
                  </a:lnTo>
                  <a:lnTo>
                    <a:pt x="7406" y="1258"/>
                  </a:lnTo>
                  <a:lnTo>
                    <a:pt x="7760" y="1218"/>
                  </a:lnTo>
                  <a:lnTo>
                    <a:pt x="8074" y="1199"/>
                  </a:lnTo>
                  <a:lnTo>
                    <a:pt x="8448" y="1159"/>
                  </a:lnTo>
                  <a:lnTo>
                    <a:pt x="8762" y="1140"/>
                  </a:lnTo>
                  <a:lnTo>
                    <a:pt x="9135" y="1120"/>
                  </a:lnTo>
                  <a:lnTo>
                    <a:pt x="9469" y="1081"/>
                  </a:lnTo>
                  <a:lnTo>
                    <a:pt x="9862" y="1061"/>
                  </a:lnTo>
                  <a:lnTo>
                    <a:pt x="10216" y="1041"/>
                  </a:lnTo>
                  <a:lnTo>
                    <a:pt x="10628" y="1022"/>
                  </a:lnTo>
                  <a:lnTo>
                    <a:pt x="10962" y="1002"/>
                  </a:lnTo>
                  <a:lnTo>
                    <a:pt x="11394" y="983"/>
                  </a:lnTo>
                  <a:lnTo>
                    <a:pt x="11728" y="963"/>
                  </a:lnTo>
                  <a:lnTo>
                    <a:pt x="12180" y="943"/>
                  </a:lnTo>
                  <a:lnTo>
                    <a:pt x="12534" y="924"/>
                  </a:lnTo>
                  <a:lnTo>
                    <a:pt x="12986" y="904"/>
                  </a:lnTo>
                  <a:lnTo>
                    <a:pt x="13339" y="904"/>
                  </a:lnTo>
                  <a:lnTo>
                    <a:pt x="13811" y="884"/>
                  </a:lnTo>
                  <a:lnTo>
                    <a:pt x="14164" y="884"/>
                  </a:lnTo>
                  <a:lnTo>
                    <a:pt x="14655" y="865"/>
                  </a:lnTo>
                  <a:lnTo>
                    <a:pt x="15009" y="865"/>
                  </a:lnTo>
                  <a:lnTo>
                    <a:pt x="15520" y="845"/>
                  </a:lnTo>
                  <a:lnTo>
                    <a:pt x="16738" y="845"/>
                  </a:lnTo>
                  <a:lnTo>
                    <a:pt x="17288" y="825"/>
                  </a:lnTo>
                  <a:lnTo>
                    <a:pt x="18466" y="825"/>
                  </a:lnTo>
                  <a:lnTo>
                    <a:pt x="20097" y="845"/>
                  </a:lnTo>
                  <a:lnTo>
                    <a:pt x="20175" y="845"/>
                  </a:lnTo>
                  <a:lnTo>
                    <a:pt x="21747" y="884"/>
                  </a:lnTo>
                  <a:lnTo>
                    <a:pt x="21826" y="884"/>
                  </a:lnTo>
                  <a:lnTo>
                    <a:pt x="23358" y="943"/>
                  </a:lnTo>
                  <a:lnTo>
                    <a:pt x="25008" y="1022"/>
                  </a:lnTo>
                  <a:lnTo>
                    <a:pt x="26560" y="1120"/>
                  </a:lnTo>
                  <a:lnTo>
                    <a:pt x="28033" y="1218"/>
                  </a:lnTo>
                  <a:lnTo>
                    <a:pt x="29389" y="1356"/>
                  </a:lnTo>
                  <a:lnTo>
                    <a:pt x="29900" y="1395"/>
                  </a:lnTo>
                  <a:lnTo>
                    <a:pt x="31255" y="1552"/>
                  </a:lnTo>
                  <a:lnTo>
                    <a:pt x="31353" y="1572"/>
                  </a:lnTo>
                  <a:lnTo>
                    <a:pt x="31687" y="1631"/>
                  </a:lnTo>
                  <a:lnTo>
                    <a:pt x="31844" y="1650"/>
                  </a:lnTo>
                  <a:lnTo>
                    <a:pt x="32159" y="1690"/>
                  </a:lnTo>
                  <a:lnTo>
                    <a:pt x="32257" y="1709"/>
                  </a:lnTo>
                  <a:lnTo>
                    <a:pt x="32827" y="1808"/>
                  </a:lnTo>
                  <a:lnTo>
                    <a:pt x="32984" y="1827"/>
                  </a:lnTo>
                  <a:lnTo>
                    <a:pt x="33220" y="1867"/>
                  </a:lnTo>
                  <a:lnTo>
                    <a:pt x="33396" y="1906"/>
                  </a:lnTo>
                  <a:lnTo>
                    <a:pt x="33612" y="1945"/>
                  </a:lnTo>
                  <a:lnTo>
                    <a:pt x="33809" y="2004"/>
                  </a:lnTo>
                  <a:lnTo>
                    <a:pt x="34064" y="2043"/>
                  </a:lnTo>
                  <a:lnTo>
                    <a:pt x="34300" y="2102"/>
                  </a:lnTo>
                  <a:lnTo>
                    <a:pt x="34437" y="2142"/>
                  </a:lnTo>
                  <a:lnTo>
                    <a:pt x="34634" y="2200"/>
                  </a:lnTo>
                  <a:lnTo>
                    <a:pt x="34752" y="2240"/>
                  </a:lnTo>
                  <a:lnTo>
                    <a:pt x="34948" y="2299"/>
                  </a:lnTo>
                  <a:lnTo>
                    <a:pt x="35046" y="2318"/>
                  </a:lnTo>
                  <a:lnTo>
                    <a:pt x="35282" y="2417"/>
                  </a:lnTo>
                  <a:lnTo>
                    <a:pt x="35341" y="2436"/>
                  </a:lnTo>
                  <a:lnTo>
                    <a:pt x="35498" y="2495"/>
                  </a:lnTo>
                  <a:lnTo>
                    <a:pt x="35557" y="2534"/>
                  </a:lnTo>
                  <a:lnTo>
                    <a:pt x="35695" y="2593"/>
                  </a:lnTo>
                  <a:lnTo>
                    <a:pt x="35872" y="2731"/>
                  </a:lnTo>
                  <a:lnTo>
                    <a:pt x="35989" y="2829"/>
                  </a:lnTo>
                  <a:lnTo>
                    <a:pt x="36048" y="2927"/>
                  </a:lnTo>
                  <a:lnTo>
                    <a:pt x="36068" y="3183"/>
                  </a:lnTo>
                  <a:lnTo>
                    <a:pt x="36088" y="3635"/>
                  </a:lnTo>
                  <a:lnTo>
                    <a:pt x="36088" y="4224"/>
                  </a:lnTo>
                  <a:lnTo>
                    <a:pt x="36304" y="4086"/>
                  </a:lnTo>
                  <a:lnTo>
                    <a:pt x="36481" y="3969"/>
                  </a:lnTo>
                  <a:lnTo>
                    <a:pt x="36618" y="3811"/>
                  </a:lnTo>
                  <a:lnTo>
                    <a:pt x="36736" y="3674"/>
                  </a:lnTo>
                  <a:lnTo>
                    <a:pt x="36814" y="3536"/>
                  </a:lnTo>
                  <a:lnTo>
                    <a:pt x="36873" y="3379"/>
                  </a:lnTo>
                  <a:lnTo>
                    <a:pt x="36893" y="3222"/>
                  </a:lnTo>
                  <a:lnTo>
                    <a:pt x="36913" y="3065"/>
                  </a:lnTo>
                  <a:lnTo>
                    <a:pt x="36893" y="2868"/>
                  </a:lnTo>
                  <a:lnTo>
                    <a:pt x="36854" y="2692"/>
                  </a:lnTo>
                  <a:lnTo>
                    <a:pt x="36795" y="2515"/>
                  </a:lnTo>
                  <a:lnTo>
                    <a:pt x="36677" y="2358"/>
                  </a:lnTo>
                  <a:lnTo>
                    <a:pt x="36539" y="2200"/>
                  </a:lnTo>
                  <a:lnTo>
                    <a:pt x="36343" y="2043"/>
                  </a:lnTo>
                  <a:lnTo>
                    <a:pt x="36107" y="1886"/>
                  </a:lnTo>
                  <a:lnTo>
                    <a:pt x="35813" y="1729"/>
                  </a:lnTo>
                  <a:lnTo>
                    <a:pt x="35459" y="1591"/>
                  </a:lnTo>
                  <a:lnTo>
                    <a:pt x="35046" y="1454"/>
                  </a:lnTo>
                  <a:lnTo>
                    <a:pt x="34575" y="1316"/>
                  </a:lnTo>
                  <a:lnTo>
                    <a:pt x="34025" y="1199"/>
                  </a:lnTo>
                  <a:lnTo>
                    <a:pt x="33396" y="1061"/>
                  </a:lnTo>
                  <a:lnTo>
                    <a:pt x="32689" y="943"/>
                  </a:lnTo>
                  <a:lnTo>
                    <a:pt x="31903" y="825"/>
                  </a:lnTo>
                  <a:lnTo>
                    <a:pt x="31039" y="707"/>
                  </a:lnTo>
                  <a:lnTo>
                    <a:pt x="29723" y="550"/>
                  </a:lnTo>
                  <a:lnTo>
                    <a:pt x="28328" y="413"/>
                  </a:lnTo>
                  <a:lnTo>
                    <a:pt x="26835" y="295"/>
                  </a:lnTo>
                  <a:lnTo>
                    <a:pt x="25263" y="197"/>
                  </a:lnTo>
                  <a:lnTo>
                    <a:pt x="23653" y="118"/>
                  </a:lnTo>
                  <a:lnTo>
                    <a:pt x="21963" y="59"/>
                  </a:lnTo>
                  <a:lnTo>
                    <a:pt x="20234" y="20"/>
                  </a:lnTo>
                  <a:lnTo>
                    <a:pt x="1846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42"/>
            <p:cNvSpPr/>
            <p:nvPr/>
          </p:nvSpPr>
          <p:spPr>
            <a:xfrm>
              <a:off x="-484686" y="-791216"/>
              <a:ext cx="284604" cy="75365"/>
            </a:xfrm>
            <a:custGeom>
              <a:avLst/>
              <a:gdLst/>
              <a:ahLst/>
              <a:cxnLst/>
              <a:rect l="l" t="t" r="r" b="b"/>
              <a:pathLst>
                <a:path w="17288" h="4578" extrusionOk="0">
                  <a:moveTo>
                    <a:pt x="17288" y="0"/>
                  </a:moveTo>
                  <a:lnTo>
                    <a:pt x="17189" y="40"/>
                  </a:lnTo>
                  <a:lnTo>
                    <a:pt x="17111" y="59"/>
                  </a:lnTo>
                  <a:lnTo>
                    <a:pt x="16757" y="177"/>
                  </a:lnTo>
                  <a:lnTo>
                    <a:pt x="16364" y="295"/>
                  </a:lnTo>
                  <a:lnTo>
                    <a:pt x="15893" y="413"/>
                  </a:lnTo>
                  <a:lnTo>
                    <a:pt x="15363" y="531"/>
                  </a:lnTo>
                  <a:lnTo>
                    <a:pt x="14754" y="629"/>
                  </a:lnTo>
                  <a:lnTo>
                    <a:pt x="14066" y="747"/>
                  </a:lnTo>
                  <a:lnTo>
                    <a:pt x="13300" y="845"/>
                  </a:lnTo>
                  <a:lnTo>
                    <a:pt x="12435" y="963"/>
                  </a:lnTo>
                  <a:lnTo>
                    <a:pt x="10687" y="1120"/>
                  </a:lnTo>
                  <a:lnTo>
                    <a:pt x="8762" y="1277"/>
                  </a:lnTo>
                  <a:lnTo>
                    <a:pt x="6719" y="1376"/>
                  </a:lnTo>
                  <a:lnTo>
                    <a:pt x="4558" y="1454"/>
                  </a:lnTo>
                  <a:lnTo>
                    <a:pt x="3536" y="2240"/>
                  </a:lnTo>
                  <a:lnTo>
                    <a:pt x="2476" y="2986"/>
                  </a:lnTo>
                  <a:lnTo>
                    <a:pt x="1395" y="3713"/>
                  </a:lnTo>
                  <a:lnTo>
                    <a:pt x="275" y="4401"/>
                  </a:lnTo>
                  <a:lnTo>
                    <a:pt x="0" y="4578"/>
                  </a:lnTo>
                  <a:lnTo>
                    <a:pt x="1847" y="4558"/>
                  </a:lnTo>
                  <a:lnTo>
                    <a:pt x="3576" y="4538"/>
                  </a:lnTo>
                  <a:lnTo>
                    <a:pt x="5226" y="4499"/>
                  </a:lnTo>
                  <a:lnTo>
                    <a:pt x="6778" y="4440"/>
                  </a:lnTo>
                  <a:lnTo>
                    <a:pt x="8232" y="4362"/>
                  </a:lnTo>
                  <a:lnTo>
                    <a:pt x="9587" y="4263"/>
                  </a:lnTo>
                  <a:lnTo>
                    <a:pt x="10825" y="4165"/>
                  </a:lnTo>
                  <a:lnTo>
                    <a:pt x="11984" y="4047"/>
                  </a:lnTo>
                  <a:lnTo>
                    <a:pt x="13025" y="3929"/>
                  </a:lnTo>
                  <a:lnTo>
                    <a:pt x="13948" y="3811"/>
                  </a:lnTo>
                  <a:lnTo>
                    <a:pt x="14773" y="3674"/>
                  </a:lnTo>
                  <a:lnTo>
                    <a:pt x="15480" y="3536"/>
                  </a:lnTo>
                  <a:lnTo>
                    <a:pt x="16070" y="3399"/>
                  </a:lnTo>
                  <a:lnTo>
                    <a:pt x="16541" y="3261"/>
                  </a:lnTo>
                  <a:lnTo>
                    <a:pt x="16875" y="3124"/>
                  </a:lnTo>
                  <a:lnTo>
                    <a:pt x="17013" y="3065"/>
                  </a:lnTo>
                  <a:lnTo>
                    <a:pt x="17111" y="3006"/>
                  </a:lnTo>
                  <a:lnTo>
                    <a:pt x="17189" y="3026"/>
                  </a:lnTo>
                  <a:lnTo>
                    <a:pt x="17288" y="3085"/>
                  </a:lnTo>
                  <a:lnTo>
                    <a:pt x="1728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42"/>
            <p:cNvSpPr/>
            <p:nvPr/>
          </p:nvSpPr>
          <p:spPr>
            <a:xfrm>
              <a:off x="-250217" y="-1024730"/>
              <a:ext cx="49503" cy="86049"/>
            </a:xfrm>
            <a:custGeom>
              <a:avLst/>
              <a:gdLst/>
              <a:ahLst/>
              <a:cxnLst/>
              <a:rect l="l" t="t" r="r" b="b"/>
              <a:pathLst>
                <a:path w="3007" h="5227" extrusionOk="0">
                  <a:moveTo>
                    <a:pt x="2987" y="1"/>
                  </a:moveTo>
                  <a:lnTo>
                    <a:pt x="2633" y="688"/>
                  </a:lnTo>
                  <a:lnTo>
                    <a:pt x="2299" y="1356"/>
                  </a:lnTo>
                  <a:lnTo>
                    <a:pt x="1926" y="2024"/>
                  </a:lnTo>
                  <a:lnTo>
                    <a:pt x="1572" y="2692"/>
                  </a:lnTo>
                  <a:lnTo>
                    <a:pt x="1179" y="3341"/>
                  </a:lnTo>
                  <a:lnTo>
                    <a:pt x="806" y="3969"/>
                  </a:lnTo>
                  <a:lnTo>
                    <a:pt x="394" y="4598"/>
                  </a:lnTo>
                  <a:lnTo>
                    <a:pt x="1" y="5226"/>
                  </a:lnTo>
                  <a:lnTo>
                    <a:pt x="1" y="5226"/>
                  </a:lnTo>
                  <a:lnTo>
                    <a:pt x="570" y="5128"/>
                  </a:lnTo>
                  <a:lnTo>
                    <a:pt x="1062" y="5050"/>
                  </a:lnTo>
                  <a:lnTo>
                    <a:pt x="1513" y="4951"/>
                  </a:lnTo>
                  <a:lnTo>
                    <a:pt x="1906" y="4853"/>
                  </a:lnTo>
                  <a:lnTo>
                    <a:pt x="2240" y="4755"/>
                  </a:lnTo>
                  <a:lnTo>
                    <a:pt x="2515" y="4657"/>
                  </a:lnTo>
                  <a:lnTo>
                    <a:pt x="2712" y="4558"/>
                  </a:lnTo>
                  <a:lnTo>
                    <a:pt x="2869" y="4460"/>
                  </a:lnTo>
                  <a:lnTo>
                    <a:pt x="3006" y="4519"/>
                  </a:lnTo>
                  <a:lnTo>
                    <a:pt x="3006" y="4519"/>
                  </a:lnTo>
                  <a:lnTo>
                    <a:pt x="298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42"/>
            <p:cNvSpPr/>
            <p:nvPr/>
          </p:nvSpPr>
          <p:spPr>
            <a:xfrm>
              <a:off x="-308744" y="-930609"/>
              <a:ext cx="108027" cy="68583"/>
            </a:xfrm>
            <a:custGeom>
              <a:avLst/>
              <a:gdLst/>
              <a:ahLst/>
              <a:cxnLst/>
              <a:rect l="l" t="t" r="r" b="b"/>
              <a:pathLst>
                <a:path w="6562" h="4166" extrusionOk="0">
                  <a:moveTo>
                    <a:pt x="6561" y="1"/>
                  </a:moveTo>
                  <a:lnTo>
                    <a:pt x="6424" y="59"/>
                  </a:lnTo>
                  <a:lnTo>
                    <a:pt x="6129" y="158"/>
                  </a:lnTo>
                  <a:lnTo>
                    <a:pt x="5795" y="256"/>
                  </a:lnTo>
                  <a:lnTo>
                    <a:pt x="5402" y="354"/>
                  </a:lnTo>
                  <a:lnTo>
                    <a:pt x="4970" y="452"/>
                  </a:lnTo>
                  <a:lnTo>
                    <a:pt x="4479" y="551"/>
                  </a:lnTo>
                  <a:lnTo>
                    <a:pt x="3929" y="649"/>
                  </a:lnTo>
                  <a:lnTo>
                    <a:pt x="2652" y="826"/>
                  </a:lnTo>
                  <a:lnTo>
                    <a:pt x="2024" y="1690"/>
                  </a:lnTo>
                  <a:lnTo>
                    <a:pt x="1356" y="2535"/>
                  </a:lnTo>
                  <a:lnTo>
                    <a:pt x="688" y="3360"/>
                  </a:lnTo>
                  <a:lnTo>
                    <a:pt x="0" y="4165"/>
                  </a:lnTo>
                  <a:lnTo>
                    <a:pt x="1316" y="4047"/>
                  </a:lnTo>
                  <a:lnTo>
                    <a:pt x="2495" y="3910"/>
                  </a:lnTo>
                  <a:lnTo>
                    <a:pt x="3517" y="3753"/>
                  </a:lnTo>
                  <a:lnTo>
                    <a:pt x="4401" y="3615"/>
                  </a:lnTo>
                  <a:lnTo>
                    <a:pt x="5147" y="3458"/>
                  </a:lnTo>
                  <a:lnTo>
                    <a:pt x="5736" y="3301"/>
                  </a:lnTo>
                  <a:lnTo>
                    <a:pt x="5952" y="3222"/>
                  </a:lnTo>
                  <a:lnTo>
                    <a:pt x="6149" y="3144"/>
                  </a:lnTo>
                  <a:lnTo>
                    <a:pt x="6306" y="3065"/>
                  </a:lnTo>
                  <a:lnTo>
                    <a:pt x="6424" y="2987"/>
                  </a:lnTo>
                  <a:lnTo>
                    <a:pt x="6502" y="3006"/>
                  </a:lnTo>
                  <a:lnTo>
                    <a:pt x="6561" y="3045"/>
                  </a:lnTo>
                  <a:lnTo>
                    <a:pt x="656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42"/>
            <p:cNvSpPr/>
            <p:nvPr/>
          </p:nvSpPr>
          <p:spPr>
            <a:xfrm>
              <a:off x="-384425" y="-860756"/>
              <a:ext cx="184034" cy="73110"/>
            </a:xfrm>
            <a:custGeom>
              <a:avLst/>
              <a:gdLst/>
              <a:ahLst/>
              <a:cxnLst/>
              <a:rect l="l" t="t" r="r" b="b"/>
              <a:pathLst>
                <a:path w="11179" h="4441" extrusionOk="0">
                  <a:moveTo>
                    <a:pt x="11178" y="1"/>
                  </a:moveTo>
                  <a:lnTo>
                    <a:pt x="11021" y="60"/>
                  </a:lnTo>
                  <a:lnTo>
                    <a:pt x="10667" y="178"/>
                  </a:lnTo>
                  <a:lnTo>
                    <a:pt x="10274" y="276"/>
                  </a:lnTo>
                  <a:lnTo>
                    <a:pt x="9803" y="394"/>
                  </a:lnTo>
                  <a:lnTo>
                    <a:pt x="9273" y="512"/>
                  </a:lnTo>
                  <a:lnTo>
                    <a:pt x="8664" y="629"/>
                  </a:lnTo>
                  <a:lnTo>
                    <a:pt x="7976" y="728"/>
                  </a:lnTo>
                  <a:lnTo>
                    <a:pt x="7210" y="845"/>
                  </a:lnTo>
                  <a:lnTo>
                    <a:pt x="6345" y="944"/>
                  </a:lnTo>
                  <a:lnTo>
                    <a:pt x="4951" y="1081"/>
                  </a:lnTo>
                  <a:lnTo>
                    <a:pt x="3438" y="1199"/>
                  </a:lnTo>
                  <a:lnTo>
                    <a:pt x="2613" y="2044"/>
                  </a:lnTo>
                  <a:lnTo>
                    <a:pt x="1768" y="2869"/>
                  </a:lnTo>
                  <a:lnTo>
                    <a:pt x="904" y="3674"/>
                  </a:lnTo>
                  <a:lnTo>
                    <a:pt x="0" y="4440"/>
                  </a:lnTo>
                  <a:lnTo>
                    <a:pt x="1179" y="4401"/>
                  </a:lnTo>
                  <a:lnTo>
                    <a:pt x="2279" y="4342"/>
                  </a:lnTo>
                  <a:lnTo>
                    <a:pt x="3340" y="4264"/>
                  </a:lnTo>
                  <a:lnTo>
                    <a:pt x="4342" y="4185"/>
                  </a:lnTo>
                  <a:lnTo>
                    <a:pt x="5265" y="4107"/>
                  </a:lnTo>
                  <a:lnTo>
                    <a:pt x="6129" y="4008"/>
                  </a:lnTo>
                  <a:lnTo>
                    <a:pt x="6935" y="3930"/>
                  </a:lnTo>
                  <a:lnTo>
                    <a:pt x="7662" y="3831"/>
                  </a:lnTo>
                  <a:lnTo>
                    <a:pt x="8330" y="3714"/>
                  </a:lnTo>
                  <a:lnTo>
                    <a:pt x="8919" y="3615"/>
                  </a:lnTo>
                  <a:lnTo>
                    <a:pt x="9449" y="3517"/>
                  </a:lnTo>
                  <a:lnTo>
                    <a:pt x="9921" y="3399"/>
                  </a:lnTo>
                  <a:lnTo>
                    <a:pt x="10294" y="3301"/>
                  </a:lnTo>
                  <a:lnTo>
                    <a:pt x="10608" y="3183"/>
                  </a:lnTo>
                  <a:lnTo>
                    <a:pt x="10864" y="3085"/>
                  </a:lnTo>
                  <a:lnTo>
                    <a:pt x="11021" y="2987"/>
                  </a:lnTo>
                  <a:lnTo>
                    <a:pt x="11099" y="3006"/>
                  </a:lnTo>
                  <a:lnTo>
                    <a:pt x="11178" y="3046"/>
                  </a:lnTo>
                  <a:lnTo>
                    <a:pt x="1117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42"/>
            <p:cNvSpPr/>
            <p:nvPr/>
          </p:nvSpPr>
          <p:spPr>
            <a:xfrm>
              <a:off x="-779311" y="-721362"/>
              <a:ext cx="579859" cy="141018"/>
            </a:xfrm>
            <a:custGeom>
              <a:avLst/>
              <a:gdLst/>
              <a:ahLst/>
              <a:cxnLst/>
              <a:rect l="l" t="t" r="r" b="b"/>
              <a:pathLst>
                <a:path w="35223" h="8566" extrusionOk="0">
                  <a:moveTo>
                    <a:pt x="35184" y="1"/>
                  </a:moveTo>
                  <a:lnTo>
                    <a:pt x="35105" y="40"/>
                  </a:lnTo>
                  <a:lnTo>
                    <a:pt x="35007" y="60"/>
                  </a:lnTo>
                  <a:lnTo>
                    <a:pt x="34653" y="177"/>
                  </a:lnTo>
                  <a:lnTo>
                    <a:pt x="34260" y="295"/>
                  </a:lnTo>
                  <a:lnTo>
                    <a:pt x="33789" y="413"/>
                  </a:lnTo>
                  <a:lnTo>
                    <a:pt x="33259" y="531"/>
                  </a:lnTo>
                  <a:lnTo>
                    <a:pt x="32650" y="629"/>
                  </a:lnTo>
                  <a:lnTo>
                    <a:pt x="31962" y="747"/>
                  </a:lnTo>
                  <a:lnTo>
                    <a:pt x="31196" y="845"/>
                  </a:lnTo>
                  <a:lnTo>
                    <a:pt x="30331" y="944"/>
                  </a:lnTo>
                  <a:lnTo>
                    <a:pt x="29055" y="1081"/>
                  </a:lnTo>
                  <a:lnTo>
                    <a:pt x="27699" y="1199"/>
                  </a:lnTo>
                  <a:lnTo>
                    <a:pt x="26245" y="1297"/>
                  </a:lnTo>
                  <a:lnTo>
                    <a:pt x="24752" y="1376"/>
                  </a:lnTo>
                  <a:lnTo>
                    <a:pt x="23181" y="1435"/>
                  </a:lnTo>
                  <a:lnTo>
                    <a:pt x="21550" y="1474"/>
                  </a:lnTo>
                  <a:lnTo>
                    <a:pt x="19881" y="1513"/>
                  </a:lnTo>
                  <a:lnTo>
                    <a:pt x="17386" y="1513"/>
                  </a:lnTo>
                  <a:lnTo>
                    <a:pt x="16011" y="1494"/>
                  </a:lnTo>
                  <a:lnTo>
                    <a:pt x="15087" y="2024"/>
                  </a:lnTo>
                  <a:lnTo>
                    <a:pt x="14144" y="2515"/>
                  </a:lnTo>
                  <a:lnTo>
                    <a:pt x="13182" y="2987"/>
                  </a:lnTo>
                  <a:lnTo>
                    <a:pt x="12219" y="3419"/>
                  </a:lnTo>
                  <a:lnTo>
                    <a:pt x="11257" y="3831"/>
                  </a:lnTo>
                  <a:lnTo>
                    <a:pt x="10274" y="4205"/>
                  </a:lnTo>
                  <a:lnTo>
                    <a:pt x="9272" y="4558"/>
                  </a:lnTo>
                  <a:lnTo>
                    <a:pt x="8271" y="4892"/>
                  </a:lnTo>
                  <a:lnTo>
                    <a:pt x="7269" y="5187"/>
                  </a:lnTo>
                  <a:lnTo>
                    <a:pt x="6247" y="5462"/>
                  </a:lnTo>
                  <a:lnTo>
                    <a:pt x="5206" y="5717"/>
                  </a:lnTo>
                  <a:lnTo>
                    <a:pt x="4184" y="5953"/>
                  </a:lnTo>
                  <a:lnTo>
                    <a:pt x="3143" y="6149"/>
                  </a:lnTo>
                  <a:lnTo>
                    <a:pt x="2102" y="6326"/>
                  </a:lnTo>
                  <a:lnTo>
                    <a:pt x="1061" y="6464"/>
                  </a:lnTo>
                  <a:lnTo>
                    <a:pt x="0" y="6601"/>
                  </a:lnTo>
                  <a:lnTo>
                    <a:pt x="59" y="6680"/>
                  </a:lnTo>
                  <a:lnTo>
                    <a:pt x="79" y="6778"/>
                  </a:lnTo>
                  <a:lnTo>
                    <a:pt x="157" y="6837"/>
                  </a:lnTo>
                  <a:lnTo>
                    <a:pt x="295" y="6916"/>
                  </a:lnTo>
                  <a:lnTo>
                    <a:pt x="629" y="7053"/>
                  </a:lnTo>
                  <a:lnTo>
                    <a:pt x="1100" y="7191"/>
                  </a:lnTo>
                  <a:lnTo>
                    <a:pt x="1690" y="7348"/>
                  </a:lnTo>
                  <a:lnTo>
                    <a:pt x="2416" y="7505"/>
                  </a:lnTo>
                  <a:lnTo>
                    <a:pt x="3261" y="7642"/>
                  </a:lnTo>
                  <a:lnTo>
                    <a:pt x="4224" y="7780"/>
                  </a:lnTo>
                  <a:lnTo>
                    <a:pt x="5285" y="7917"/>
                  </a:lnTo>
                  <a:lnTo>
                    <a:pt x="6463" y="8055"/>
                  </a:lnTo>
                  <a:lnTo>
                    <a:pt x="7760" y="8173"/>
                  </a:lnTo>
                  <a:lnTo>
                    <a:pt x="9135" y="8271"/>
                  </a:lnTo>
                  <a:lnTo>
                    <a:pt x="10628" y="8369"/>
                  </a:lnTo>
                  <a:lnTo>
                    <a:pt x="12219" y="8448"/>
                  </a:lnTo>
                  <a:lnTo>
                    <a:pt x="13909" y="8507"/>
                  </a:lnTo>
                  <a:lnTo>
                    <a:pt x="15696" y="8546"/>
                  </a:lnTo>
                  <a:lnTo>
                    <a:pt x="17562" y="8566"/>
                  </a:lnTo>
                  <a:lnTo>
                    <a:pt x="20490" y="8566"/>
                  </a:lnTo>
                  <a:lnTo>
                    <a:pt x="23063" y="8526"/>
                  </a:lnTo>
                  <a:lnTo>
                    <a:pt x="25322" y="8467"/>
                  </a:lnTo>
                  <a:lnTo>
                    <a:pt x="27287" y="8369"/>
                  </a:lnTo>
                  <a:lnTo>
                    <a:pt x="28956" y="8232"/>
                  </a:lnTo>
                  <a:lnTo>
                    <a:pt x="30371" y="8114"/>
                  </a:lnTo>
                  <a:lnTo>
                    <a:pt x="31549" y="7957"/>
                  </a:lnTo>
                  <a:lnTo>
                    <a:pt x="32512" y="7800"/>
                  </a:lnTo>
                  <a:lnTo>
                    <a:pt x="33278" y="7642"/>
                  </a:lnTo>
                  <a:lnTo>
                    <a:pt x="33868" y="7505"/>
                  </a:lnTo>
                  <a:lnTo>
                    <a:pt x="34319" y="7348"/>
                  </a:lnTo>
                  <a:lnTo>
                    <a:pt x="34634" y="7230"/>
                  </a:lnTo>
                  <a:lnTo>
                    <a:pt x="34850" y="7112"/>
                  </a:lnTo>
                  <a:lnTo>
                    <a:pt x="34968" y="7014"/>
                  </a:lnTo>
                  <a:lnTo>
                    <a:pt x="35027" y="6955"/>
                  </a:lnTo>
                  <a:lnTo>
                    <a:pt x="35046" y="6916"/>
                  </a:lnTo>
                  <a:lnTo>
                    <a:pt x="35125" y="6798"/>
                  </a:lnTo>
                  <a:lnTo>
                    <a:pt x="35223" y="6699"/>
                  </a:lnTo>
                  <a:lnTo>
                    <a:pt x="3518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42"/>
            <p:cNvSpPr/>
            <p:nvPr/>
          </p:nvSpPr>
          <p:spPr>
            <a:xfrm>
              <a:off x="-780612" y="-722334"/>
              <a:ext cx="264882" cy="109657"/>
            </a:xfrm>
            <a:custGeom>
              <a:avLst/>
              <a:gdLst/>
              <a:ahLst/>
              <a:cxnLst/>
              <a:rect l="l" t="t" r="r" b="b"/>
              <a:pathLst>
                <a:path w="16090" h="6661" extrusionOk="0">
                  <a:moveTo>
                    <a:pt x="1" y="1"/>
                  </a:moveTo>
                  <a:lnTo>
                    <a:pt x="20" y="6562"/>
                  </a:lnTo>
                  <a:lnTo>
                    <a:pt x="79" y="6660"/>
                  </a:lnTo>
                  <a:lnTo>
                    <a:pt x="1140" y="6523"/>
                  </a:lnTo>
                  <a:lnTo>
                    <a:pt x="2181" y="6385"/>
                  </a:lnTo>
                  <a:lnTo>
                    <a:pt x="3222" y="6208"/>
                  </a:lnTo>
                  <a:lnTo>
                    <a:pt x="4263" y="6012"/>
                  </a:lnTo>
                  <a:lnTo>
                    <a:pt x="5285" y="5776"/>
                  </a:lnTo>
                  <a:lnTo>
                    <a:pt x="6326" y="5521"/>
                  </a:lnTo>
                  <a:lnTo>
                    <a:pt x="7348" y="5246"/>
                  </a:lnTo>
                  <a:lnTo>
                    <a:pt x="8350" y="4951"/>
                  </a:lnTo>
                  <a:lnTo>
                    <a:pt x="9351" y="4617"/>
                  </a:lnTo>
                  <a:lnTo>
                    <a:pt x="10353" y="4264"/>
                  </a:lnTo>
                  <a:lnTo>
                    <a:pt x="11336" y="3890"/>
                  </a:lnTo>
                  <a:lnTo>
                    <a:pt x="12298" y="3478"/>
                  </a:lnTo>
                  <a:lnTo>
                    <a:pt x="13261" y="3046"/>
                  </a:lnTo>
                  <a:lnTo>
                    <a:pt x="14223" y="2574"/>
                  </a:lnTo>
                  <a:lnTo>
                    <a:pt x="15166" y="2083"/>
                  </a:lnTo>
                  <a:lnTo>
                    <a:pt x="16090" y="1553"/>
                  </a:lnTo>
                  <a:lnTo>
                    <a:pt x="14459" y="1533"/>
                  </a:lnTo>
                  <a:lnTo>
                    <a:pt x="12887" y="1494"/>
                  </a:lnTo>
                  <a:lnTo>
                    <a:pt x="11336" y="1415"/>
                  </a:lnTo>
                  <a:lnTo>
                    <a:pt x="9843" y="1337"/>
                  </a:lnTo>
                  <a:lnTo>
                    <a:pt x="8389" y="1258"/>
                  </a:lnTo>
                  <a:lnTo>
                    <a:pt x="7033" y="1140"/>
                  </a:lnTo>
                  <a:lnTo>
                    <a:pt x="5717" y="1022"/>
                  </a:lnTo>
                  <a:lnTo>
                    <a:pt x="4499" y="885"/>
                  </a:lnTo>
                  <a:lnTo>
                    <a:pt x="3694" y="767"/>
                  </a:lnTo>
                  <a:lnTo>
                    <a:pt x="2967" y="669"/>
                  </a:lnTo>
                  <a:lnTo>
                    <a:pt x="2299" y="570"/>
                  </a:lnTo>
                  <a:lnTo>
                    <a:pt x="1729" y="453"/>
                  </a:lnTo>
                  <a:lnTo>
                    <a:pt x="1199" y="335"/>
                  </a:lnTo>
                  <a:lnTo>
                    <a:pt x="747" y="236"/>
                  </a:lnTo>
                  <a:lnTo>
                    <a:pt x="335" y="1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42"/>
            <p:cNvSpPr/>
            <p:nvPr/>
          </p:nvSpPr>
          <p:spPr>
            <a:xfrm>
              <a:off x="-780941" y="-792187"/>
              <a:ext cx="371279" cy="76337"/>
            </a:xfrm>
            <a:custGeom>
              <a:avLst/>
              <a:gdLst/>
              <a:ahLst/>
              <a:cxnLst/>
              <a:rect l="l" t="t" r="r" b="b"/>
              <a:pathLst>
                <a:path w="22553" h="4637" extrusionOk="0">
                  <a:moveTo>
                    <a:pt x="1" y="0"/>
                  </a:moveTo>
                  <a:lnTo>
                    <a:pt x="1" y="2967"/>
                  </a:lnTo>
                  <a:lnTo>
                    <a:pt x="315" y="3104"/>
                  </a:lnTo>
                  <a:lnTo>
                    <a:pt x="728" y="3242"/>
                  </a:lnTo>
                  <a:lnTo>
                    <a:pt x="1258" y="3379"/>
                  </a:lnTo>
                  <a:lnTo>
                    <a:pt x="1887" y="3517"/>
                  </a:lnTo>
                  <a:lnTo>
                    <a:pt x="2633" y="3654"/>
                  </a:lnTo>
                  <a:lnTo>
                    <a:pt x="3498" y="3792"/>
                  </a:lnTo>
                  <a:lnTo>
                    <a:pt x="4460" y="3929"/>
                  </a:lnTo>
                  <a:lnTo>
                    <a:pt x="5521" y="4047"/>
                  </a:lnTo>
                  <a:lnTo>
                    <a:pt x="6680" y="4165"/>
                  </a:lnTo>
                  <a:lnTo>
                    <a:pt x="7957" y="4263"/>
                  </a:lnTo>
                  <a:lnTo>
                    <a:pt x="9313" y="4362"/>
                  </a:lnTo>
                  <a:lnTo>
                    <a:pt x="10766" y="4440"/>
                  </a:lnTo>
                  <a:lnTo>
                    <a:pt x="12318" y="4519"/>
                  </a:lnTo>
                  <a:lnTo>
                    <a:pt x="13949" y="4578"/>
                  </a:lnTo>
                  <a:lnTo>
                    <a:pt x="15677" y="4617"/>
                  </a:lnTo>
                  <a:lnTo>
                    <a:pt x="17485" y="4637"/>
                  </a:lnTo>
                  <a:lnTo>
                    <a:pt x="17995" y="4637"/>
                  </a:lnTo>
                  <a:lnTo>
                    <a:pt x="18270" y="4460"/>
                  </a:lnTo>
                  <a:lnTo>
                    <a:pt x="19390" y="3772"/>
                  </a:lnTo>
                  <a:lnTo>
                    <a:pt x="20471" y="3045"/>
                  </a:lnTo>
                  <a:lnTo>
                    <a:pt x="21531" y="2299"/>
                  </a:lnTo>
                  <a:lnTo>
                    <a:pt x="22553" y="1513"/>
                  </a:lnTo>
                  <a:lnTo>
                    <a:pt x="22553" y="1513"/>
                  </a:lnTo>
                  <a:lnTo>
                    <a:pt x="20451" y="1572"/>
                  </a:lnTo>
                  <a:lnTo>
                    <a:pt x="17485" y="1572"/>
                  </a:lnTo>
                  <a:lnTo>
                    <a:pt x="15658" y="1552"/>
                  </a:lnTo>
                  <a:lnTo>
                    <a:pt x="13870" y="1513"/>
                  </a:lnTo>
                  <a:lnTo>
                    <a:pt x="12141" y="1454"/>
                  </a:lnTo>
                  <a:lnTo>
                    <a:pt x="10472" y="1376"/>
                  </a:lnTo>
                  <a:lnTo>
                    <a:pt x="8861" y="1277"/>
                  </a:lnTo>
                  <a:lnTo>
                    <a:pt x="7328" y="1159"/>
                  </a:lnTo>
                  <a:lnTo>
                    <a:pt x="5875" y="1042"/>
                  </a:lnTo>
                  <a:lnTo>
                    <a:pt x="4519" y="884"/>
                  </a:lnTo>
                  <a:lnTo>
                    <a:pt x="3714" y="786"/>
                  </a:lnTo>
                  <a:lnTo>
                    <a:pt x="2987" y="668"/>
                  </a:lnTo>
                  <a:lnTo>
                    <a:pt x="2319" y="570"/>
                  </a:lnTo>
                  <a:lnTo>
                    <a:pt x="1730" y="452"/>
                  </a:lnTo>
                  <a:lnTo>
                    <a:pt x="1199" y="334"/>
                  </a:lnTo>
                  <a:lnTo>
                    <a:pt x="747" y="236"/>
                  </a:lnTo>
                  <a:lnTo>
                    <a:pt x="355" y="1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9738;p42"/>
            <p:cNvSpPr/>
            <p:nvPr/>
          </p:nvSpPr>
          <p:spPr>
            <a:xfrm>
              <a:off x="-715928" y="-1339736"/>
              <a:ext cx="514865" cy="414295"/>
            </a:xfrm>
            <a:custGeom>
              <a:avLst/>
              <a:gdLst/>
              <a:ahLst/>
              <a:cxnLst/>
              <a:rect l="l" t="t" r="r" b="b"/>
              <a:pathLst>
                <a:path w="31275" h="25166" extrusionOk="0">
                  <a:moveTo>
                    <a:pt x="31196" y="1"/>
                  </a:moveTo>
                  <a:lnTo>
                    <a:pt x="30685" y="178"/>
                  </a:lnTo>
                  <a:lnTo>
                    <a:pt x="30057" y="335"/>
                  </a:lnTo>
                  <a:lnTo>
                    <a:pt x="29310" y="492"/>
                  </a:lnTo>
                  <a:lnTo>
                    <a:pt x="28407" y="649"/>
                  </a:lnTo>
                  <a:lnTo>
                    <a:pt x="28014" y="1494"/>
                  </a:lnTo>
                  <a:lnTo>
                    <a:pt x="27582" y="2339"/>
                  </a:lnTo>
                  <a:lnTo>
                    <a:pt x="27149" y="3164"/>
                  </a:lnTo>
                  <a:lnTo>
                    <a:pt x="26698" y="3989"/>
                  </a:lnTo>
                  <a:lnTo>
                    <a:pt x="26226" y="4794"/>
                  </a:lnTo>
                  <a:lnTo>
                    <a:pt x="25735" y="5600"/>
                  </a:lnTo>
                  <a:lnTo>
                    <a:pt x="25224" y="6385"/>
                  </a:lnTo>
                  <a:lnTo>
                    <a:pt x="24713" y="7171"/>
                  </a:lnTo>
                  <a:lnTo>
                    <a:pt x="24163" y="7937"/>
                  </a:lnTo>
                  <a:lnTo>
                    <a:pt x="23613" y="8704"/>
                  </a:lnTo>
                  <a:lnTo>
                    <a:pt x="23024" y="9450"/>
                  </a:lnTo>
                  <a:lnTo>
                    <a:pt x="22435" y="10197"/>
                  </a:lnTo>
                  <a:lnTo>
                    <a:pt x="21806" y="10923"/>
                  </a:lnTo>
                  <a:lnTo>
                    <a:pt x="21177" y="11631"/>
                  </a:lnTo>
                  <a:lnTo>
                    <a:pt x="20510" y="12318"/>
                  </a:lnTo>
                  <a:lnTo>
                    <a:pt x="19842" y="13006"/>
                  </a:lnTo>
                  <a:lnTo>
                    <a:pt x="18761" y="14008"/>
                  </a:lnTo>
                  <a:lnTo>
                    <a:pt x="17661" y="14970"/>
                  </a:lnTo>
                  <a:lnTo>
                    <a:pt x="16541" y="15894"/>
                  </a:lnTo>
                  <a:lnTo>
                    <a:pt x="15382" y="16778"/>
                  </a:lnTo>
                  <a:lnTo>
                    <a:pt x="14204" y="17622"/>
                  </a:lnTo>
                  <a:lnTo>
                    <a:pt x="13005" y="18447"/>
                  </a:lnTo>
                  <a:lnTo>
                    <a:pt x="11787" y="19213"/>
                  </a:lnTo>
                  <a:lnTo>
                    <a:pt x="10530" y="19960"/>
                  </a:lnTo>
                  <a:lnTo>
                    <a:pt x="9273" y="20648"/>
                  </a:lnTo>
                  <a:lnTo>
                    <a:pt x="7996" y="21315"/>
                  </a:lnTo>
                  <a:lnTo>
                    <a:pt x="6699" y="21924"/>
                  </a:lnTo>
                  <a:lnTo>
                    <a:pt x="5383" y="22514"/>
                  </a:lnTo>
                  <a:lnTo>
                    <a:pt x="4047" y="23044"/>
                  </a:lnTo>
                  <a:lnTo>
                    <a:pt x="2711" y="23535"/>
                  </a:lnTo>
                  <a:lnTo>
                    <a:pt x="1356" y="23987"/>
                  </a:lnTo>
                  <a:lnTo>
                    <a:pt x="1" y="24400"/>
                  </a:lnTo>
                  <a:lnTo>
                    <a:pt x="1199" y="24557"/>
                  </a:lnTo>
                  <a:lnTo>
                    <a:pt x="2574" y="24694"/>
                  </a:lnTo>
                  <a:lnTo>
                    <a:pt x="4067" y="24812"/>
                  </a:lnTo>
                  <a:lnTo>
                    <a:pt x="5697" y="24930"/>
                  </a:lnTo>
                  <a:lnTo>
                    <a:pt x="7465" y="25028"/>
                  </a:lnTo>
                  <a:lnTo>
                    <a:pt x="9371" y="25087"/>
                  </a:lnTo>
                  <a:lnTo>
                    <a:pt x="11394" y="25146"/>
                  </a:lnTo>
                  <a:lnTo>
                    <a:pt x="13536" y="25166"/>
                  </a:lnTo>
                  <a:lnTo>
                    <a:pt x="15972" y="25166"/>
                  </a:lnTo>
                  <a:lnTo>
                    <a:pt x="18250" y="25127"/>
                  </a:lnTo>
                  <a:lnTo>
                    <a:pt x="20372" y="25048"/>
                  </a:lnTo>
                  <a:lnTo>
                    <a:pt x="22317" y="24950"/>
                  </a:lnTo>
                  <a:lnTo>
                    <a:pt x="24085" y="24832"/>
                  </a:lnTo>
                  <a:lnTo>
                    <a:pt x="25676" y="24694"/>
                  </a:lnTo>
                  <a:lnTo>
                    <a:pt x="27071" y="24537"/>
                  </a:lnTo>
                  <a:lnTo>
                    <a:pt x="28289" y="24360"/>
                  </a:lnTo>
                  <a:lnTo>
                    <a:pt x="28682" y="23732"/>
                  </a:lnTo>
                  <a:lnTo>
                    <a:pt x="29094" y="23103"/>
                  </a:lnTo>
                  <a:lnTo>
                    <a:pt x="29467" y="22475"/>
                  </a:lnTo>
                  <a:lnTo>
                    <a:pt x="29860" y="21826"/>
                  </a:lnTo>
                  <a:lnTo>
                    <a:pt x="30214" y="21158"/>
                  </a:lnTo>
                  <a:lnTo>
                    <a:pt x="30587" y="20490"/>
                  </a:lnTo>
                  <a:lnTo>
                    <a:pt x="30921" y="19822"/>
                  </a:lnTo>
                  <a:lnTo>
                    <a:pt x="31275" y="19135"/>
                  </a:lnTo>
                  <a:lnTo>
                    <a:pt x="3119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42"/>
            <p:cNvSpPr/>
            <p:nvPr/>
          </p:nvSpPr>
          <p:spPr>
            <a:xfrm>
              <a:off x="-238249" y="-1405062"/>
              <a:ext cx="35592" cy="54672"/>
            </a:xfrm>
            <a:custGeom>
              <a:avLst/>
              <a:gdLst/>
              <a:ahLst/>
              <a:cxnLst/>
              <a:rect l="l" t="t" r="r" b="b"/>
              <a:pathLst>
                <a:path w="2162" h="3321" extrusionOk="0">
                  <a:moveTo>
                    <a:pt x="2162" y="1"/>
                  </a:moveTo>
                  <a:lnTo>
                    <a:pt x="1749" y="138"/>
                  </a:lnTo>
                  <a:lnTo>
                    <a:pt x="1258" y="276"/>
                  </a:lnTo>
                  <a:lnTo>
                    <a:pt x="649" y="1808"/>
                  </a:lnTo>
                  <a:lnTo>
                    <a:pt x="1" y="3321"/>
                  </a:lnTo>
                  <a:lnTo>
                    <a:pt x="786" y="3164"/>
                  </a:lnTo>
                  <a:lnTo>
                    <a:pt x="1395" y="3006"/>
                  </a:lnTo>
                  <a:lnTo>
                    <a:pt x="1651" y="2908"/>
                  </a:lnTo>
                  <a:lnTo>
                    <a:pt x="1867" y="2830"/>
                  </a:lnTo>
                  <a:lnTo>
                    <a:pt x="2024" y="2751"/>
                  </a:lnTo>
                  <a:lnTo>
                    <a:pt x="2142" y="2672"/>
                  </a:lnTo>
                  <a:lnTo>
                    <a:pt x="2162" y="2574"/>
                  </a:lnTo>
                  <a:lnTo>
                    <a:pt x="2162" y="2260"/>
                  </a:lnTo>
                  <a:lnTo>
                    <a:pt x="2162" y="1337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42"/>
            <p:cNvSpPr/>
            <p:nvPr/>
          </p:nvSpPr>
          <p:spPr>
            <a:xfrm>
              <a:off x="-781254" y="-926724"/>
              <a:ext cx="516165" cy="71167"/>
            </a:xfrm>
            <a:custGeom>
              <a:avLst/>
              <a:gdLst/>
              <a:ahLst/>
              <a:cxnLst/>
              <a:rect l="l" t="t" r="r" b="b"/>
              <a:pathLst>
                <a:path w="31354" h="4323" extrusionOk="0">
                  <a:moveTo>
                    <a:pt x="1120" y="0"/>
                  </a:moveTo>
                  <a:lnTo>
                    <a:pt x="550" y="118"/>
                  </a:lnTo>
                  <a:lnTo>
                    <a:pt x="0" y="236"/>
                  </a:lnTo>
                  <a:lnTo>
                    <a:pt x="0" y="2652"/>
                  </a:lnTo>
                  <a:lnTo>
                    <a:pt x="295" y="2790"/>
                  </a:lnTo>
                  <a:lnTo>
                    <a:pt x="708" y="2927"/>
                  </a:lnTo>
                  <a:lnTo>
                    <a:pt x="1218" y="3065"/>
                  </a:lnTo>
                  <a:lnTo>
                    <a:pt x="1867" y="3202"/>
                  </a:lnTo>
                  <a:lnTo>
                    <a:pt x="2613" y="3340"/>
                  </a:lnTo>
                  <a:lnTo>
                    <a:pt x="3458" y="3477"/>
                  </a:lnTo>
                  <a:lnTo>
                    <a:pt x="4420" y="3615"/>
                  </a:lnTo>
                  <a:lnTo>
                    <a:pt x="5481" y="3733"/>
                  </a:lnTo>
                  <a:lnTo>
                    <a:pt x="6660" y="3851"/>
                  </a:lnTo>
                  <a:lnTo>
                    <a:pt x="7917" y="3968"/>
                  </a:lnTo>
                  <a:lnTo>
                    <a:pt x="9292" y="4047"/>
                  </a:lnTo>
                  <a:lnTo>
                    <a:pt x="10746" y="4145"/>
                  </a:lnTo>
                  <a:lnTo>
                    <a:pt x="12298" y="4204"/>
                  </a:lnTo>
                  <a:lnTo>
                    <a:pt x="13948" y="4263"/>
                  </a:lnTo>
                  <a:lnTo>
                    <a:pt x="15677" y="4302"/>
                  </a:lnTo>
                  <a:lnTo>
                    <a:pt x="17504" y="4322"/>
                  </a:lnTo>
                  <a:lnTo>
                    <a:pt x="19173" y="4322"/>
                  </a:lnTo>
                  <a:lnTo>
                    <a:pt x="20765" y="4302"/>
                  </a:lnTo>
                  <a:lnTo>
                    <a:pt x="22277" y="4283"/>
                  </a:lnTo>
                  <a:lnTo>
                    <a:pt x="23711" y="4224"/>
                  </a:lnTo>
                  <a:lnTo>
                    <a:pt x="25086" y="4165"/>
                  </a:lnTo>
                  <a:lnTo>
                    <a:pt x="26383" y="4106"/>
                  </a:lnTo>
                  <a:lnTo>
                    <a:pt x="27581" y="4027"/>
                  </a:lnTo>
                  <a:lnTo>
                    <a:pt x="28701" y="3929"/>
                  </a:lnTo>
                  <a:lnTo>
                    <a:pt x="29389" y="3124"/>
                  </a:lnTo>
                  <a:lnTo>
                    <a:pt x="30057" y="2299"/>
                  </a:lnTo>
                  <a:lnTo>
                    <a:pt x="30725" y="1454"/>
                  </a:lnTo>
                  <a:lnTo>
                    <a:pt x="31353" y="590"/>
                  </a:lnTo>
                  <a:lnTo>
                    <a:pt x="30449" y="707"/>
                  </a:lnTo>
                  <a:lnTo>
                    <a:pt x="29173" y="845"/>
                  </a:lnTo>
                  <a:lnTo>
                    <a:pt x="27817" y="943"/>
                  </a:lnTo>
                  <a:lnTo>
                    <a:pt x="26363" y="1041"/>
                  </a:lnTo>
                  <a:lnTo>
                    <a:pt x="24870" y="1120"/>
                  </a:lnTo>
                  <a:lnTo>
                    <a:pt x="23299" y="1199"/>
                  </a:lnTo>
                  <a:lnTo>
                    <a:pt x="21668" y="1238"/>
                  </a:lnTo>
                  <a:lnTo>
                    <a:pt x="19999" y="1258"/>
                  </a:lnTo>
                  <a:lnTo>
                    <a:pt x="18289" y="1277"/>
                  </a:lnTo>
                  <a:lnTo>
                    <a:pt x="17504" y="1277"/>
                  </a:lnTo>
                  <a:lnTo>
                    <a:pt x="15677" y="1258"/>
                  </a:lnTo>
                  <a:lnTo>
                    <a:pt x="13889" y="1218"/>
                  </a:lnTo>
                  <a:lnTo>
                    <a:pt x="12160" y="1159"/>
                  </a:lnTo>
                  <a:lnTo>
                    <a:pt x="10491" y="1081"/>
                  </a:lnTo>
                  <a:lnTo>
                    <a:pt x="8880" y="982"/>
                  </a:lnTo>
                  <a:lnTo>
                    <a:pt x="7347" y="865"/>
                  </a:lnTo>
                  <a:lnTo>
                    <a:pt x="5894" y="727"/>
                  </a:lnTo>
                  <a:lnTo>
                    <a:pt x="4538" y="570"/>
                  </a:lnTo>
                  <a:lnTo>
                    <a:pt x="3497" y="432"/>
                  </a:lnTo>
                  <a:lnTo>
                    <a:pt x="2574" y="295"/>
                  </a:lnTo>
                  <a:lnTo>
                    <a:pt x="1788" y="157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42"/>
            <p:cNvSpPr/>
            <p:nvPr/>
          </p:nvSpPr>
          <p:spPr>
            <a:xfrm>
              <a:off x="-781254" y="-862040"/>
              <a:ext cx="453427" cy="76337"/>
            </a:xfrm>
            <a:custGeom>
              <a:avLst/>
              <a:gdLst/>
              <a:ahLst/>
              <a:cxnLst/>
              <a:rect l="l" t="t" r="r" b="b"/>
              <a:pathLst>
                <a:path w="27543" h="4637" extrusionOk="0">
                  <a:moveTo>
                    <a:pt x="0" y="0"/>
                  </a:moveTo>
                  <a:lnTo>
                    <a:pt x="20" y="2967"/>
                  </a:lnTo>
                  <a:lnTo>
                    <a:pt x="315" y="3104"/>
                  </a:lnTo>
                  <a:lnTo>
                    <a:pt x="727" y="3242"/>
                  </a:lnTo>
                  <a:lnTo>
                    <a:pt x="1238" y="3379"/>
                  </a:lnTo>
                  <a:lnTo>
                    <a:pt x="1886" y="3517"/>
                  </a:lnTo>
                  <a:lnTo>
                    <a:pt x="2633" y="3654"/>
                  </a:lnTo>
                  <a:lnTo>
                    <a:pt x="3477" y="3792"/>
                  </a:lnTo>
                  <a:lnTo>
                    <a:pt x="4440" y="3929"/>
                  </a:lnTo>
                  <a:lnTo>
                    <a:pt x="5520" y="4047"/>
                  </a:lnTo>
                  <a:lnTo>
                    <a:pt x="6679" y="4165"/>
                  </a:lnTo>
                  <a:lnTo>
                    <a:pt x="7937" y="4263"/>
                  </a:lnTo>
                  <a:lnTo>
                    <a:pt x="9312" y="4361"/>
                  </a:lnTo>
                  <a:lnTo>
                    <a:pt x="10766" y="4460"/>
                  </a:lnTo>
                  <a:lnTo>
                    <a:pt x="12317" y="4518"/>
                  </a:lnTo>
                  <a:lnTo>
                    <a:pt x="13948" y="4577"/>
                  </a:lnTo>
                  <a:lnTo>
                    <a:pt x="15677" y="4617"/>
                  </a:lnTo>
                  <a:lnTo>
                    <a:pt x="17504" y="4636"/>
                  </a:lnTo>
                  <a:lnTo>
                    <a:pt x="19272" y="4636"/>
                  </a:lnTo>
                  <a:lnTo>
                    <a:pt x="20981" y="4617"/>
                  </a:lnTo>
                  <a:lnTo>
                    <a:pt x="22572" y="4577"/>
                  </a:lnTo>
                  <a:lnTo>
                    <a:pt x="24104" y="4518"/>
                  </a:lnTo>
                  <a:lnTo>
                    <a:pt x="25008" y="3752"/>
                  </a:lnTo>
                  <a:lnTo>
                    <a:pt x="25872" y="2947"/>
                  </a:lnTo>
                  <a:lnTo>
                    <a:pt x="26717" y="2122"/>
                  </a:lnTo>
                  <a:lnTo>
                    <a:pt x="27542" y="1277"/>
                  </a:lnTo>
                  <a:lnTo>
                    <a:pt x="25401" y="1415"/>
                  </a:lnTo>
                  <a:lnTo>
                    <a:pt x="23142" y="1513"/>
                  </a:lnTo>
                  <a:lnTo>
                    <a:pt x="20765" y="1572"/>
                  </a:lnTo>
                  <a:lnTo>
                    <a:pt x="18289" y="1591"/>
                  </a:lnTo>
                  <a:lnTo>
                    <a:pt x="17504" y="1591"/>
                  </a:lnTo>
                  <a:lnTo>
                    <a:pt x="15677" y="1572"/>
                  </a:lnTo>
                  <a:lnTo>
                    <a:pt x="13889" y="1513"/>
                  </a:lnTo>
                  <a:lnTo>
                    <a:pt x="12160" y="1454"/>
                  </a:lnTo>
                  <a:lnTo>
                    <a:pt x="10491" y="1375"/>
                  </a:lnTo>
                  <a:lnTo>
                    <a:pt x="8880" y="1277"/>
                  </a:lnTo>
                  <a:lnTo>
                    <a:pt x="7347" y="1179"/>
                  </a:lnTo>
                  <a:lnTo>
                    <a:pt x="5894" y="1041"/>
                  </a:lnTo>
                  <a:lnTo>
                    <a:pt x="4538" y="884"/>
                  </a:lnTo>
                  <a:lnTo>
                    <a:pt x="3733" y="786"/>
                  </a:lnTo>
                  <a:lnTo>
                    <a:pt x="2986" y="668"/>
                  </a:lnTo>
                  <a:lnTo>
                    <a:pt x="2338" y="570"/>
                  </a:lnTo>
                  <a:lnTo>
                    <a:pt x="1749" y="452"/>
                  </a:lnTo>
                  <a:lnTo>
                    <a:pt x="1218" y="334"/>
                  </a:lnTo>
                  <a:lnTo>
                    <a:pt x="747" y="236"/>
                  </a:lnTo>
                  <a:lnTo>
                    <a:pt x="354" y="1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42"/>
            <p:cNvSpPr/>
            <p:nvPr/>
          </p:nvSpPr>
          <p:spPr>
            <a:xfrm>
              <a:off x="-209142" y="-1441610"/>
              <a:ext cx="6486" cy="18125"/>
            </a:xfrm>
            <a:custGeom>
              <a:avLst/>
              <a:gdLst/>
              <a:ahLst/>
              <a:cxnLst/>
              <a:rect l="l" t="t" r="r" b="b"/>
              <a:pathLst>
                <a:path w="394" h="1101" extrusionOk="0">
                  <a:moveTo>
                    <a:pt x="394" y="1"/>
                  </a:moveTo>
                  <a:lnTo>
                    <a:pt x="1" y="1101"/>
                  </a:lnTo>
                  <a:lnTo>
                    <a:pt x="217" y="1003"/>
                  </a:lnTo>
                  <a:lnTo>
                    <a:pt x="374" y="924"/>
                  </a:lnTo>
                  <a:lnTo>
                    <a:pt x="394" y="767"/>
                  </a:lnTo>
                  <a:lnTo>
                    <a:pt x="394" y="453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6480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42"/>
            <p:cNvSpPr/>
            <p:nvPr/>
          </p:nvSpPr>
          <p:spPr>
            <a:xfrm>
              <a:off x="-782867" y="-1473302"/>
              <a:ext cx="580188" cy="72781"/>
            </a:xfrm>
            <a:custGeom>
              <a:avLst/>
              <a:gdLst/>
              <a:ahLst/>
              <a:cxnLst/>
              <a:rect l="l" t="t" r="r" b="b"/>
              <a:pathLst>
                <a:path w="35243" h="4421" extrusionOk="0">
                  <a:moveTo>
                    <a:pt x="0" y="1"/>
                  </a:moveTo>
                  <a:lnTo>
                    <a:pt x="20" y="2672"/>
                  </a:lnTo>
                  <a:lnTo>
                    <a:pt x="118" y="2751"/>
                  </a:lnTo>
                  <a:lnTo>
                    <a:pt x="255" y="2810"/>
                  </a:lnTo>
                  <a:lnTo>
                    <a:pt x="629" y="2967"/>
                  </a:lnTo>
                  <a:lnTo>
                    <a:pt x="1120" y="3105"/>
                  </a:lnTo>
                  <a:lnTo>
                    <a:pt x="1729" y="3242"/>
                  </a:lnTo>
                  <a:lnTo>
                    <a:pt x="2456" y="3380"/>
                  </a:lnTo>
                  <a:lnTo>
                    <a:pt x="3300" y="3537"/>
                  </a:lnTo>
                  <a:lnTo>
                    <a:pt x="4263" y="3674"/>
                  </a:lnTo>
                  <a:lnTo>
                    <a:pt x="5324" y="3792"/>
                  </a:lnTo>
                  <a:lnTo>
                    <a:pt x="6502" y="3910"/>
                  </a:lnTo>
                  <a:lnTo>
                    <a:pt x="7799" y="4028"/>
                  </a:lnTo>
                  <a:lnTo>
                    <a:pt x="9174" y="4126"/>
                  </a:lnTo>
                  <a:lnTo>
                    <a:pt x="10667" y="4224"/>
                  </a:lnTo>
                  <a:lnTo>
                    <a:pt x="12258" y="4303"/>
                  </a:lnTo>
                  <a:lnTo>
                    <a:pt x="13948" y="4342"/>
                  </a:lnTo>
                  <a:lnTo>
                    <a:pt x="15735" y="4401"/>
                  </a:lnTo>
                  <a:lnTo>
                    <a:pt x="17602" y="4421"/>
                  </a:lnTo>
                  <a:lnTo>
                    <a:pt x="19311" y="4421"/>
                  </a:lnTo>
                  <a:lnTo>
                    <a:pt x="20961" y="4401"/>
                  </a:lnTo>
                  <a:lnTo>
                    <a:pt x="22532" y="4362"/>
                  </a:lnTo>
                  <a:lnTo>
                    <a:pt x="24006" y="4303"/>
                  </a:lnTo>
                  <a:lnTo>
                    <a:pt x="25401" y="4244"/>
                  </a:lnTo>
                  <a:lnTo>
                    <a:pt x="26717" y="4165"/>
                  </a:lnTo>
                  <a:lnTo>
                    <a:pt x="27954" y="4087"/>
                  </a:lnTo>
                  <a:lnTo>
                    <a:pt x="29094" y="3989"/>
                  </a:lnTo>
                  <a:lnTo>
                    <a:pt x="30155" y="3890"/>
                  </a:lnTo>
                  <a:lnTo>
                    <a:pt x="31117" y="3772"/>
                  </a:lnTo>
                  <a:lnTo>
                    <a:pt x="31982" y="3655"/>
                  </a:lnTo>
                  <a:lnTo>
                    <a:pt x="32748" y="3537"/>
                  </a:lnTo>
                  <a:lnTo>
                    <a:pt x="33435" y="3419"/>
                  </a:lnTo>
                  <a:lnTo>
                    <a:pt x="34005" y="3281"/>
                  </a:lnTo>
                  <a:lnTo>
                    <a:pt x="34476" y="3164"/>
                  </a:lnTo>
                  <a:lnTo>
                    <a:pt x="34850" y="3026"/>
                  </a:lnTo>
                  <a:lnTo>
                    <a:pt x="35243" y="1926"/>
                  </a:lnTo>
                  <a:lnTo>
                    <a:pt x="35243" y="158"/>
                  </a:lnTo>
                  <a:lnTo>
                    <a:pt x="34889" y="276"/>
                  </a:lnTo>
                  <a:lnTo>
                    <a:pt x="34476" y="394"/>
                  </a:lnTo>
                  <a:lnTo>
                    <a:pt x="34005" y="511"/>
                  </a:lnTo>
                  <a:lnTo>
                    <a:pt x="33475" y="629"/>
                  </a:lnTo>
                  <a:lnTo>
                    <a:pt x="32866" y="728"/>
                  </a:lnTo>
                  <a:lnTo>
                    <a:pt x="32178" y="845"/>
                  </a:lnTo>
                  <a:lnTo>
                    <a:pt x="31412" y="944"/>
                  </a:lnTo>
                  <a:lnTo>
                    <a:pt x="30547" y="1042"/>
                  </a:lnTo>
                  <a:lnTo>
                    <a:pt x="29271" y="1179"/>
                  </a:lnTo>
                  <a:lnTo>
                    <a:pt x="27915" y="1297"/>
                  </a:lnTo>
                  <a:lnTo>
                    <a:pt x="26461" y="1395"/>
                  </a:lnTo>
                  <a:lnTo>
                    <a:pt x="24968" y="1474"/>
                  </a:lnTo>
                  <a:lnTo>
                    <a:pt x="23397" y="1533"/>
                  </a:lnTo>
                  <a:lnTo>
                    <a:pt x="21766" y="1572"/>
                  </a:lnTo>
                  <a:lnTo>
                    <a:pt x="20097" y="1612"/>
                  </a:lnTo>
                  <a:lnTo>
                    <a:pt x="17602" y="1612"/>
                  </a:lnTo>
                  <a:lnTo>
                    <a:pt x="15775" y="1592"/>
                  </a:lnTo>
                  <a:lnTo>
                    <a:pt x="13987" y="1553"/>
                  </a:lnTo>
                  <a:lnTo>
                    <a:pt x="12258" y="1494"/>
                  </a:lnTo>
                  <a:lnTo>
                    <a:pt x="10589" y="1415"/>
                  </a:lnTo>
                  <a:lnTo>
                    <a:pt x="8978" y="1317"/>
                  </a:lnTo>
                  <a:lnTo>
                    <a:pt x="7445" y="1199"/>
                  </a:lnTo>
                  <a:lnTo>
                    <a:pt x="5992" y="1081"/>
                  </a:lnTo>
                  <a:lnTo>
                    <a:pt x="4636" y="924"/>
                  </a:lnTo>
                  <a:lnTo>
                    <a:pt x="3791" y="806"/>
                  </a:lnTo>
                  <a:lnTo>
                    <a:pt x="3025" y="708"/>
                  </a:lnTo>
                  <a:lnTo>
                    <a:pt x="2357" y="590"/>
                  </a:lnTo>
                  <a:lnTo>
                    <a:pt x="1748" y="472"/>
                  </a:lnTo>
                  <a:lnTo>
                    <a:pt x="1218" y="354"/>
                  </a:lnTo>
                  <a:lnTo>
                    <a:pt x="747" y="236"/>
                  </a:lnTo>
                  <a:lnTo>
                    <a:pt x="354" y="1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42"/>
            <p:cNvSpPr/>
            <p:nvPr/>
          </p:nvSpPr>
          <p:spPr>
            <a:xfrm>
              <a:off x="-782554" y="-1407647"/>
              <a:ext cx="564993" cy="72451"/>
            </a:xfrm>
            <a:custGeom>
              <a:avLst/>
              <a:gdLst/>
              <a:ahLst/>
              <a:cxnLst/>
              <a:rect l="l" t="t" r="r" b="b"/>
              <a:pathLst>
                <a:path w="34320" h="4401" extrusionOk="0">
                  <a:moveTo>
                    <a:pt x="1" y="1"/>
                  </a:moveTo>
                  <a:lnTo>
                    <a:pt x="1" y="2692"/>
                  </a:lnTo>
                  <a:lnTo>
                    <a:pt x="119" y="2751"/>
                  </a:lnTo>
                  <a:lnTo>
                    <a:pt x="256" y="2810"/>
                  </a:lnTo>
                  <a:lnTo>
                    <a:pt x="629" y="2967"/>
                  </a:lnTo>
                  <a:lnTo>
                    <a:pt x="1120" y="3104"/>
                  </a:lnTo>
                  <a:lnTo>
                    <a:pt x="1729" y="3242"/>
                  </a:lnTo>
                  <a:lnTo>
                    <a:pt x="2476" y="3379"/>
                  </a:lnTo>
                  <a:lnTo>
                    <a:pt x="3321" y="3537"/>
                  </a:lnTo>
                  <a:lnTo>
                    <a:pt x="4264" y="3674"/>
                  </a:lnTo>
                  <a:lnTo>
                    <a:pt x="5344" y="3792"/>
                  </a:lnTo>
                  <a:lnTo>
                    <a:pt x="6523" y="3910"/>
                  </a:lnTo>
                  <a:lnTo>
                    <a:pt x="7800" y="4028"/>
                  </a:lnTo>
                  <a:lnTo>
                    <a:pt x="9194" y="4126"/>
                  </a:lnTo>
                  <a:lnTo>
                    <a:pt x="10668" y="4224"/>
                  </a:lnTo>
                  <a:lnTo>
                    <a:pt x="12259" y="4283"/>
                  </a:lnTo>
                  <a:lnTo>
                    <a:pt x="13948" y="4342"/>
                  </a:lnTo>
                  <a:lnTo>
                    <a:pt x="15716" y="4381"/>
                  </a:lnTo>
                  <a:lnTo>
                    <a:pt x="17583" y="4401"/>
                  </a:lnTo>
                  <a:lnTo>
                    <a:pt x="20235" y="4401"/>
                  </a:lnTo>
                  <a:lnTo>
                    <a:pt x="22690" y="4342"/>
                  </a:lnTo>
                  <a:lnTo>
                    <a:pt x="24949" y="4263"/>
                  </a:lnTo>
                  <a:lnTo>
                    <a:pt x="26992" y="4146"/>
                  </a:lnTo>
                  <a:lnTo>
                    <a:pt x="28839" y="4008"/>
                  </a:lnTo>
                  <a:lnTo>
                    <a:pt x="30470" y="3851"/>
                  </a:lnTo>
                  <a:lnTo>
                    <a:pt x="31884" y="3674"/>
                  </a:lnTo>
                  <a:lnTo>
                    <a:pt x="33063" y="3478"/>
                  </a:lnTo>
                  <a:lnTo>
                    <a:pt x="33711" y="1965"/>
                  </a:lnTo>
                  <a:lnTo>
                    <a:pt x="34320" y="433"/>
                  </a:lnTo>
                  <a:lnTo>
                    <a:pt x="33593" y="590"/>
                  </a:lnTo>
                  <a:lnTo>
                    <a:pt x="32748" y="747"/>
                  </a:lnTo>
                  <a:lnTo>
                    <a:pt x="31727" y="904"/>
                  </a:lnTo>
                  <a:lnTo>
                    <a:pt x="30528" y="1042"/>
                  </a:lnTo>
                  <a:lnTo>
                    <a:pt x="29252" y="1179"/>
                  </a:lnTo>
                  <a:lnTo>
                    <a:pt x="27896" y="1297"/>
                  </a:lnTo>
                  <a:lnTo>
                    <a:pt x="26442" y="1395"/>
                  </a:lnTo>
                  <a:lnTo>
                    <a:pt x="24949" y="1474"/>
                  </a:lnTo>
                  <a:lnTo>
                    <a:pt x="23378" y="1533"/>
                  </a:lnTo>
                  <a:lnTo>
                    <a:pt x="21747" y="1572"/>
                  </a:lnTo>
                  <a:lnTo>
                    <a:pt x="20078" y="1611"/>
                  </a:lnTo>
                  <a:lnTo>
                    <a:pt x="17583" y="1611"/>
                  </a:lnTo>
                  <a:lnTo>
                    <a:pt x="15756" y="1592"/>
                  </a:lnTo>
                  <a:lnTo>
                    <a:pt x="13968" y="1553"/>
                  </a:lnTo>
                  <a:lnTo>
                    <a:pt x="12239" y="1494"/>
                  </a:lnTo>
                  <a:lnTo>
                    <a:pt x="10570" y="1415"/>
                  </a:lnTo>
                  <a:lnTo>
                    <a:pt x="8959" y="1317"/>
                  </a:lnTo>
                  <a:lnTo>
                    <a:pt x="7426" y="1199"/>
                  </a:lnTo>
                  <a:lnTo>
                    <a:pt x="5973" y="1061"/>
                  </a:lnTo>
                  <a:lnTo>
                    <a:pt x="4617" y="924"/>
                  </a:lnTo>
                  <a:lnTo>
                    <a:pt x="3772" y="806"/>
                  </a:lnTo>
                  <a:lnTo>
                    <a:pt x="3026" y="688"/>
                  </a:lnTo>
                  <a:lnTo>
                    <a:pt x="2338" y="590"/>
                  </a:lnTo>
                  <a:lnTo>
                    <a:pt x="1729" y="472"/>
                  </a:lnTo>
                  <a:lnTo>
                    <a:pt x="1199" y="354"/>
                  </a:lnTo>
                  <a:lnTo>
                    <a:pt x="747" y="236"/>
                  </a:lnTo>
                  <a:lnTo>
                    <a:pt x="335" y="1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42"/>
            <p:cNvSpPr/>
            <p:nvPr/>
          </p:nvSpPr>
          <p:spPr>
            <a:xfrm>
              <a:off x="-782554" y="-1341992"/>
              <a:ext cx="534274" cy="403940"/>
            </a:xfrm>
            <a:custGeom>
              <a:avLst/>
              <a:gdLst/>
              <a:ahLst/>
              <a:cxnLst/>
              <a:rect l="l" t="t" r="r" b="b"/>
              <a:pathLst>
                <a:path w="32454" h="24537" extrusionOk="0">
                  <a:moveTo>
                    <a:pt x="1" y="0"/>
                  </a:moveTo>
                  <a:lnTo>
                    <a:pt x="79" y="23633"/>
                  </a:lnTo>
                  <a:lnTo>
                    <a:pt x="295" y="23751"/>
                  </a:lnTo>
                  <a:lnTo>
                    <a:pt x="610" y="23849"/>
                  </a:lnTo>
                  <a:lnTo>
                    <a:pt x="983" y="23967"/>
                  </a:lnTo>
                  <a:lnTo>
                    <a:pt x="1454" y="24085"/>
                  </a:lnTo>
                  <a:lnTo>
                    <a:pt x="1985" y="24203"/>
                  </a:lnTo>
                  <a:lnTo>
                    <a:pt x="2594" y="24321"/>
                  </a:lnTo>
                  <a:lnTo>
                    <a:pt x="3281" y="24419"/>
                  </a:lnTo>
                  <a:lnTo>
                    <a:pt x="4048" y="24537"/>
                  </a:lnTo>
                  <a:lnTo>
                    <a:pt x="5403" y="24124"/>
                  </a:lnTo>
                  <a:lnTo>
                    <a:pt x="6758" y="23672"/>
                  </a:lnTo>
                  <a:lnTo>
                    <a:pt x="8094" y="23181"/>
                  </a:lnTo>
                  <a:lnTo>
                    <a:pt x="9430" y="22651"/>
                  </a:lnTo>
                  <a:lnTo>
                    <a:pt x="10746" y="22061"/>
                  </a:lnTo>
                  <a:lnTo>
                    <a:pt x="12043" y="21452"/>
                  </a:lnTo>
                  <a:lnTo>
                    <a:pt x="13320" y="20785"/>
                  </a:lnTo>
                  <a:lnTo>
                    <a:pt x="14577" y="20097"/>
                  </a:lnTo>
                  <a:lnTo>
                    <a:pt x="15834" y="19350"/>
                  </a:lnTo>
                  <a:lnTo>
                    <a:pt x="17052" y="18584"/>
                  </a:lnTo>
                  <a:lnTo>
                    <a:pt x="18251" y="17759"/>
                  </a:lnTo>
                  <a:lnTo>
                    <a:pt x="19429" y="16915"/>
                  </a:lnTo>
                  <a:lnTo>
                    <a:pt x="20588" y="16031"/>
                  </a:lnTo>
                  <a:lnTo>
                    <a:pt x="21708" y="15107"/>
                  </a:lnTo>
                  <a:lnTo>
                    <a:pt x="22808" y="14145"/>
                  </a:lnTo>
                  <a:lnTo>
                    <a:pt x="23889" y="13143"/>
                  </a:lnTo>
                  <a:lnTo>
                    <a:pt x="24557" y="12455"/>
                  </a:lnTo>
                  <a:lnTo>
                    <a:pt x="25224" y="11768"/>
                  </a:lnTo>
                  <a:lnTo>
                    <a:pt x="25853" y="11060"/>
                  </a:lnTo>
                  <a:lnTo>
                    <a:pt x="26482" y="10334"/>
                  </a:lnTo>
                  <a:lnTo>
                    <a:pt x="27071" y="9587"/>
                  </a:lnTo>
                  <a:lnTo>
                    <a:pt x="27660" y="8841"/>
                  </a:lnTo>
                  <a:lnTo>
                    <a:pt x="28210" y="8074"/>
                  </a:lnTo>
                  <a:lnTo>
                    <a:pt x="28760" y="7308"/>
                  </a:lnTo>
                  <a:lnTo>
                    <a:pt x="29271" y="6522"/>
                  </a:lnTo>
                  <a:lnTo>
                    <a:pt x="29782" y="5737"/>
                  </a:lnTo>
                  <a:lnTo>
                    <a:pt x="30273" y="4931"/>
                  </a:lnTo>
                  <a:lnTo>
                    <a:pt x="30745" y="4126"/>
                  </a:lnTo>
                  <a:lnTo>
                    <a:pt x="31196" y="3301"/>
                  </a:lnTo>
                  <a:lnTo>
                    <a:pt x="31629" y="2476"/>
                  </a:lnTo>
                  <a:lnTo>
                    <a:pt x="32061" y="1631"/>
                  </a:lnTo>
                  <a:lnTo>
                    <a:pt x="32454" y="786"/>
                  </a:lnTo>
                  <a:lnTo>
                    <a:pt x="32454" y="786"/>
                  </a:lnTo>
                  <a:lnTo>
                    <a:pt x="31550" y="924"/>
                  </a:lnTo>
                  <a:lnTo>
                    <a:pt x="30528" y="1042"/>
                  </a:lnTo>
                  <a:lnTo>
                    <a:pt x="29252" y="1179"/>
                  </a:lnTo>
                  <a:lnTo>
                    <a:pt x="27896" y="1277"/>
                  </a:lnTo>
                  <a:lnTo>
                    <a:pt x="26442" y="1376"/>
                  </a:lnTo>
                  <a:lnTo>
                    <a:pt x="24949" y="1454"/>
                  </a:lnTo>
                  <a:lnTo>
                    <a:pt x="23378" y="1533"/>
                  </a:lnTo>
                  <a:lnTo>
                    <a:pt x="21747" y="1572"/>
                  </a:lnTo>
                  <a:lnTo>
                    <a:pt x="20078" y="1592"/>
                  </a:lnTo>
                  <a:lnTo>
                    <a:pt x="18368" y="1611"/>
                  </a:lnTo>
                  <a:lnTo>
                    <a:pt x="17583" y="1611"/>
                  </a:lnTo>
                  <a:lnTo>
                    <a:pt x="15756" y="1592"/>
                  </a:lnTo>
                  <a:lnTo>
                    <a:pt x="13968" y="1552"/>
                  </a:lnTo>
                  <a:lnTo>
                    <a:pt x="12239" y="1493"/>
                  </a:lnTo>
                  <a:lnTo>
                    <a:pt x="10570" y="1415"/>
                  </a:lnTo>
                  <a:lnTo>
                    <a:pt x="8959" y="1317"/>
                  </a:lnTo>
                  <a:lnTo>
                    <a:pt x="7426" y="1199"/>
                  </a:lnTo>
                  <a:lnTo>
                    <a:pt x="5973" y="1061"/>
                  </a:lnTo>
                  <a:lnTo>
                    <a:pt x="4617" y="904"/>
                  </a:lnTo>
                  <a:lnTo>
                    <a:pt x="3792" y="806"/>
                  </a:lnTo>
                  <a:lnTo>
                    <a:pt x="3026" y="688"/>
                  </a:lnTo>
                  <a:lnTo>
                    <a:pt x="2358" y="570"/>
                  </a:lnTo>
                  <a:lnTo>
                    <a:pt x="1749" y="472"/>
                  </a:lnTo>
                  <a:lnTo>
                    <a:pt x="1219" y="354"/>
                  </a:lnTo>
                  <a:lnTo>
                    <a:pt x="747" y="236"/>
                  </a:lnTo>
                  <a:lnTo>
                    <a:pt x="354" y="1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42"/>
            <p:cNvSpPr/>
            <p:nvPr/>
          </p:nvSpPr>
          <p:spPr>
            <a:xfrm>
              <a:off x="-784168" y="-1747875"/>
              <a:ext cx="581159" cy="216054"/>
            </a:xfrm>
            <a:custGeom>
              <a:avLst/>
              <a:gdLst/>
              <a:ahLst/>
              <a:cxnLst/>
              <a:rect l="l" t="t" r="r" b="b"/>
              <a:pathLst>
                <a:path w="35302" h="13124" extrusionOk="0">
                  <a:moveTo>
                    <a:pt x="16463" y="0"/>
                  </a:moveTo>
                  <a:lnTo>
                    <a:pt x="15913" y="20"/>
                  </a:lnTo>
                  <a:lnTo>
                    <a:pt x="14695" y="20"/>
                  </a:lnTo>
                  <a:lnTo>
                    <a:pt x="14184" y="40"/>
                  </a:lnTo>
                  <a:lnTo>
                    <a:pt x="13830" y="40"/>
                  </a:lnTo>
                  <a:lnTo>
                    <a:pt x="13339" y="59"/>
                  </a:lnTo>
                  <a:lnTo>
                    <a:pt x="12986" y="59"/>
                  </a:lnTo>
                  <a:lnTo>
                    <a:pt x="12514" y="79"/>
                  </a:lnTo>
                  <a:lnTo>
                    <a:pt x="12161" y="79"/>
                  </a:lnTo>
                  <a:lnTo>
                    <a:pt x="11709" y="99"/>
                  </a:lnTo>
                  <a:lnTo>
                    <a:pt x="11355" y="118"/>
                  </a:lnTo>
                  <a:lnTo>
                    <a:pt x="10903" y="138"/>
                  </a:lnTo>
                  <a:lnTo>
                    <a:pt x="10569" y="158"/>
                  </a:lnTo>
                  <a:lnTo>
                    <a:pt x="10137" y="177"/>
                  </a:lnTo>
                  <a:lnTo>
                    <a:pt x="9803" y="197"/>
                  </a:lnTo>
                  <a:lnTo>
                    <a:pt x="9391" y="216"/>
                  </a:lnTo>
                  <a:lnTo>
                    <a:pt x="9037" y="236"/>
                  </a:lnTo>
                  <a:lnTo>
                    <a:pt x="8644" y="256"/>
                  </a:lnTo>
                  <a:lnTo>
                    <a:pt x="8310" y="295"/>
                  </a:lnTo>
                  <a:lnTo>
                    <a:pt x="7937" y="315"/>
                  </a:lnTo>
                  <a:lnTo>
                    <a:pt x="7623" y="334"/>
                  </a:lnTo>
                  <a:lnTo>
                    <a:pt x="7249" y="374"/>
                  </a:lnTo>
                  <a:lnTo>
                    <a:pt x="6935" y="393"/>
                  </a:lnTo>
                  <a:lnTo>
                    <a:pt x="6581" y="433"/>
                  </a:lnTo>
                  <a:lnTo>
                    <a:pt x="6287" y="452"/>
                  </a:lnTo>
                  <a:lnTo>
                    <a:pt x="5953" y="491"/>
                  </a:lnTo>
                  <a:lnTo>
                    <a:pt x="5658" y="511"/>
                  </a:lnTo>
                  <a:lnTo>
                    <a:pt x="5344" y="550"/>
                  </a:lnTo>
                  <a:lnTo>
                    <a:pt x="5069" y="590"/>
                  </a:lnTo>
                  <a:lnTo>
                    <a:pt x="4755" y="629"/>
                  </a:lnTo>
                  <a:lnTo>
                    <a:pt x="4479" y="649"/>
                  </a:lnTo>
                  <a:lnTo>
                    <a:pt x="4204" y="688"/>
                  </a:lnTo>
                  <a:lnTo>
                    <a:pt x="3949" y="727"/>
                  </a:lnTo>
                  <a:lnTo>
                    <a:pt x="3674" y="766"/>
                  </a:lnTo>
                  <a:lnTo>
                    <a:pt x="3438" y="806"/>
                  </a:lnTo>
                  <a:lnTo>
                    <a:pt x="3183" y="845"/>
                  </a:lnTo>
                  <a:lnTo>
                    <a:pt x="2947" y="884"/>
                  </a:lnTo>
                  <a:lnTo>
                    <a:pt x="2711" y="924"/>
                  </a:lnTo>
                  <a:lnTo>
                    <a:pt x="2495" y="963"/>
                  </a:lnTo>
                  <a:lnTo>
                    <a:pt x="2279" y="1022"/>
                  </a:lnTo>
                  <a:lnTo>
                    <a:pt x="2083" y="1061"/>
                  </a:lnTo>
                  <a:lnTo>
                    <a:pt x="1886" y="1100"/>
                  </a:lnTo>
                  <a:lnTo>
                    <a:pt x="1710" y="1140"/>
                  </a:lnTo>
                  <a:lnTo>
                    <a:pt x="1513" y="1199"/>
                  </a:lnTo>
                  <a:lnTo>
                    <a:pt x="1356" y="1238"/>
                  </a:lnTo>
                  <a:lnTo>
                    <a:pt x="1199" y="1297"/>
                  </a:lnTo>
                  <a:lnTo>
                    <a:pt x="1061" y="1336"/>
                  </a:lnTo>
                  <a:lnTo>
                    <a:pt x="904" y="1375"/>
                  </a:lnTo>
                  <a:lnTo>
                    <a:pt x="786" y="1434"/>
                  </a:lnTo>
                  <a:lnTo>
                    <a:pt x="649" y="1474"/>
                  </a:lnTo>
                  <a:lnTo>
                    <a:pt x="551" y="1533"/>
                  </a:lnTo>
                  <a:lnTo>
                    <a:pt x="452" y="1592"/>
                  </a:lnTo>
                  <a:lnTo>
                    <a:pt x="354" y="1631"/>
                  </a:lnTo>
                  <a:lnTo>
                    <a:pt x="276" y="1690"/>
                  </a:lnTo>
                  <a:lnTo>
                    <a:pt x="197" y="1729"/>
                  </a:lnTo>
                  <a:lnTo>
                    <a:pt x="138" y="1788"/>
                  </a:lnTo>
                  <a:lnTo>
                    <a:pt x="79" y="1867"/>
                  </a:lnTo>
                  <a:lnTo>
                    <a:pt x="59" y="1906"/>
                  </a:lnTo>
                  <a:lnTo>
                    <a:pt x="20" y="1984"/>
                  </a:lnTo>
                  <a:lnTo>
                    <a:pt x="0" y="2043"/>
                  </a:lnTo>
                  <a:lnTo>
                    <a:pt x="0" y="2102"/>
                  </a:lnTo>
                  <a:lnTo>
                    <a:pt x="20" y="2161"/>
                  </a:lnTo>
                  <a:lnTo>
                    <a:pt x="79" y="2259"/>
                  </a:lnTo>
                  <a:lnTo>
                    <a:pt x="99" y="2279"/>
                  </a:lnTo>
                  <a:lnTo>
                    <a:pt x="79" y="2299"/>
                  </a:lnTo>
                  <a:lnTo>
                    <a:pt x="40" y="2318"/>
                  </a:lnTo>
                  <a:lnTo>
                    <a:pt x="40" y="3261"/>
                  </a:lnTo>
                  <a:lnTo>
                    <a:pt x="59" y="11375"/>
                  </a:lnTo>
                  <a:lnTo>
                    <a:pt x="79" y="11375"/>
                  </a:lnTo>
                  <a:lnTo>
                    <a:pt x="177" y="11453"/>
                  </a:lnTo>
                  <a:lnTo>
                    <a:pt x="295" y="11512"/>
                  </a:lnTo>
                  <a:lnTo>
                    <a:pt x="668" y="11650"/>
                  </a:lnTo>
                  <a:lnTo>
                    <a:pt x="1140" y="11807"/>
                  </a:lnTo>
                  <a:lnTo>
                    <a:pt x="1749" y="11944"/>
                  </a:lnTo>
                  <a:lnTo>
                    <a:pt x="2476" y="12082"/>
                  </a:lnTo>
                  <a:lnTo>
                    <a:pt x="3320" y="12239"/>
                  </a:lnTo>
                  <a:lnTo>
                    <a:pt x="4283" y="12377"/>
                  </a:lnTo>
                  <a:lnTo>
                    <a:pt x="5344" y="12494"/>
                  </a:lnTo>
                  <a:lnTo>
                    <a:pt x="6542" y="12632"/>
                  </a:lnTo>
                  <a:lnTo>
                    <a:pt x="7819" y="12730"/>
                  </a:lnTo>
                  <a:lnTo>
                    <a:pt x="9214" y="12848"/>
                  </a:lnTo>
                  <a:lnTo>
                    <a:pt x="10707" y="12927"/>
                  </a:lnTo>
                  <a:lnTo>
                    <a:pt x="12318" y="13005"/>
                  </a:lnTo>
                  <a:lnTo>
                    <a:pt x="14007" y="13064"/>
                  </a:lnTo>
                  <a:lnTo>
                    <a:pt x="15795" y="13103"/>
                  </a:lnTo>
                  <a:lnTo>
                    <a:pt x="17681" y="13123"/>
                  </a:lnTo>
                  <a:lnTo>
                    <a:pt x="19567" y="13123"/>
                  </a:lnTo>
                  <a:lnTo>
                    <a:pt x="21354" y="13103"/>
                  </a:lnTo>
                  <a:lnTo>
                    <a:pt x="23044" y="13064"/>
                  </a:lnTo>
                  <a:lnTo>
                    <a:pt x="24635" y="13005"/>
                  </a:lnTo>
                  <a:lnTo>
                    <a:pt x="26128" y="12927"/>
                  </a:lnTo>
                  <a:lnTo>
                    <a:pt x="27523" y="12828"/>
                  </a:lnTo>
                  <a:lnTo>
                    <a:pt x="28819" y="12730"/>
                  </a:lnTo>
                  <a:lnTo>
                    <a:pt x="29998" y="12632"/>
                  </a:lnTo>
                  <a:lnTo>
                    <a:pt x="31059" y="12494"/>
                  </a:lnTo>
                  <a:lnTo>
                    <a:pt x="32021" y="12377"/>
                  </a:lnTo>
                  <a:lnTo>
                    <a:pt x="32866" y="12239"/>
                  </a:lnTo>
                  <a:lnTo>
                    <a:pt x="33593" y="12101"/>
                  </a:lnTo>
                  <a:lnTo>
                    <a:pt x="34202" y="11964"/>
                  </a:lnTo>
                  <a:lnTo>
                    <a:pt x="34693" y="11826"/>
                  </a:lnTo>
                  <a:lnTo>
                    <a:pt x="35047" y="11689"/>
                  </a:lnTo>
                  <a:lnTo>
                    <a:pt x="35184" y="11630"/>
                  </a:lnTo>
                  <a:lnTo>
                    <a:pt x="35302" y="11551"/>
                  </a:lnTo>
                  <a:lnTo>
                    <a:pt x="35263" y="3399"/>
                  </a:lnTo>
                  <a:lnTo>
                    <a:pt x="35263" y="2240"/>
                  </a:lnTo>
                  <a:lnTo>
                    <a:pt x="35204" y="2083"/>
                  </a:lnTo>
                  <a:lnTo>
                    <a:pt x="35184" y="2024"/>
                  </a:lnTo>
                  <a:lnTo>
                    <a:pt x="35066" y="1926"/>
                  </a:lnTo>
                  <a:lnTo>
                    <a:pt x="34909" y="1808"/>
                  </a:lnTo>
                  <a:lnTo>
                    <a:pt x="34732" y="1709"/>
                  </a:lnTo>
                  <a:lnTo>
                    <a:pt x="34673" y="1670"/>
                  </a:lnTo>
                  <a:lnTo>
                    <a:pt x="34516" y="1611"/>
                  </a:lnTo>
                  <a:lnTo>
                    <a:pt x="34457" y="1592"/>
                  </a:lnTo>
                  <a:lnTo>
                    <a:pt x="34221" y="1493"/>
                  </a:lnTo>
                  <a:lnTo>
                    <a:pt x="34123" y="1474"/>
                  </a:lnTo>
                  <a:lnTo>
                    <a:pt x="33927" y="1415"/>
                  </a:lnTo>
                  <a:lnTo>
                    <a:pt x="33809" y="1375"/>
                  </a:lnTo>
                  <a:lnTo>
                    <a:pt x="33612" y="1317"/>
                  </a:lnTo>
                  <a:lnTo>
                    <a:pt x="33475" y="1277"/>
                  </a:lnTo>
                  <a:lnTo>
                    <a:pt x="33239" y="1218"/>
                  </a:lnTo>
                  <a:lnTo>
                    <a:pt x="32984" y="1179"/>
                  </a:lnTo>
                  <a:lnTo>
                    <a:pt x="32787" y="1120"/>
                  </a:lnTo>
                  <a:lnTo>
                    <a:pt x="32571" y="1081"/>
                  </a:lnTo>
                  <a:lnTo>
                    <a:pt x="32395" y="1042"/>
                  </a:lnTo>
                  <a:lnTo>
                    <a:pt x="32159" y="1002"/>
                  </a:lnTo>
                  <a:lnTo>
                    <a:pt x="32002" y="983"/>
                  </a:lnTo>
                  <a:lnTo>
                    <a:pt x="31432" y="884"/>
                  </a:lnTo>
                  <a:lnTo>
                    <a:pt x="31334" y="865"/>
                  </a:lnTo>
                  <a:lnTo>
                    <a:pt x="31019" y="825"/>
                  </a:lnTo>
                  <a:lnTo>
                    <a:pt x="30862" y="806"/>
                  </a:lnTo>
                  <a:lnTo>
                    <a:pt x="30528" y="747"/>
                  </a:lnTo>
                  <a:lnTo>
                    <a:pt x="30430" y="727"/>
                  </a:lnTo>
                  <a:lnTo>
                    <a:pt x="29133" y="590"/>
                  </a:lnTo>
                  <a:lnTo>
                    <a:pt x="28603" y="531"/>
                  </a:lnTo>
                  <a:lnTo>
                    <a:pt x="27542" y="433"/>
                  </a:lnTo>
                  <a:lnTo>
                    <a:pt x="26442" y="334"/>
                  </a:lnTo>
                  <a:lnTo>
                    <a:pt x="25283" y="256"/>
                  </a:lnTo>
                  <a:lnTo>
                    <a:pt x="24085" y="197"/>
                  </a:lnTo>
                  <a:lnTo>
                    <a:pt x="22572" y="118"/>
                  </a:lnTo>
                  <a:lnTo>
                    <a:pt x="21001" y="59"/>
                  </a:lnTo>
                  <a:lnTo>
                    <a:pt x="20922" y="59"/>
                  </a:lnTo>
                  <a:lnTo>
                    <a:pt x="19350" y="20"/>
                  </a:lnTo>
                  <a:lnTo>
                    <a:pt x="19272" y="20"/>
                  </a:lnTo>
                  <a:lnTo>
                    <a:pt x="1764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42"/>
            <p:cNvSpPr/>
            <p:nvPr/>
          </p:nvSpPr>
          <p:spPr>
            <a:xfrm>
              <a:off x="-782867" y="-1538957"/>
              <a:ext cx="579859" cy="72781"/>
            </a:xfrm>
            <a:custGeom>
              <a:avLst/>
              <a:gdLst/>
              <a:ahLst/>
              <a:cxnLst/>
              <a:rect l="l" t="t" r="r" b="b"/>
              <a:pathLst>
                <a:path w="35223" h="4421" extrusionOk="0">
                  <a:moveTo>
                    <a:pt x="0" y="1"/>
                  </a:moveTo>
                  <a:lnTo>
                    <a:pt x="0" y="2673"/>
                  </a:lnTo>
                  <a:lnTo>
                    <a:pt x="98" y="2751"/>
                  </a:lnTo>
                  <a:lnTo>
                    <a:pt x="236" y="2810"/>
                  </a:lnTo>
                  <a:lnTo>
                    <a:pt x="609" y="2948"/>
                  </a:lnTo>
                  <a:lnTo>
                    <a:pt x="1081" y="3105"/>
                  </a:lnTo>
                  <a:lnTo>
                    <a:pt x="1690" y="3242"/>
                  </a:lnTo>
                  <a:lnTo>
                    <a:pt x="2416" y="3380"/>
                  </a:lnTo>
                  <a:lnTo>
                    <a:pt x="3261" y="3537"/>
                  </a:lnTo>
                  <a:lnTo>
                    <a:pt x="4224" y="3655"/>
                  </a:lnTo>
                  <a:lnTo>
                    <a:pt x="5304" y="3792"/>
                  </a:lnTo>
                  <a:lnTo>
                    <a:pt x="6483" y="3910"/>
                  </a:lnTo>
                  <a:lnTo>
                    <a:pt x="7760" y="4028"/>
                  </a:lnTo>
                  <a:lnTo>
                    <a:pt x="9154" y="4126"/>
                  </a:lnTo>
                  <a:lnTo>
                    <a:pt x="10647" y="4224"/>
                  </a:lnTo>
                  <a:lnTo>
                    <a:pt x="12239" y="4303"/>
                  </a:lnTo>
                  <a:lnTo>
                    <a:pt x="13928" y="4362"/>
                  </a:lnTo>
                  <a:lnTo>
                    <a:pt x="15716" y="4401"/>
                  </a:lnTo>
                  <a:lnTo>
                    <a:pt x="17602" y="4421"/>
                  </a:lnTo>
                  <a:lnTo>
                    <a:pt x="19488" y="4421"/>
                  </a:lnTo>
                  <a:lnTo>
                    <a:pt x="21275" y="4401"/>
                  </a:lnTo>
                  <a:lnTo>
                    <a:pt x="22965" y="4342"/>
                  </a:lnTo>
                  <a:lnTo>
                    <a:pt x="24576" y="4283"/>
                  </a:lnTo>
                  <a:lnTo>
                    <a:pt x="26069" y="4224"/>
                  </a:lnTo>
                  <a:lnTo>
                    <a:pt x="27463" y="4126"/>
                  </a:lnTo>
                  <a:lnTo>
                    <a:pt x="28760" y="4028"/>
                  </a:lnTo>
                  <a:lnTo>
                    <a:pt x="29939" y="3910"/>
                  </a:lnTo>
                  <a:lnTo>
                    <a:pt x="31019" y="3792"/>
                  </a:lnTo>
                  <a:lnTo>
                    <a:pt x="31962" y="3674"/>
                  </a:lnTo>
                  <a:lnTo>
                    <a:pt x="32807" y="3537"/>
                  </a:lnTo>
                  <a:lnTo>
                    <a:pt x="33533" y="3399"/>
                  </a:lnTo>
                  <a:lnTo>
                    <a:pt x="34142" y="3262"/>
                  </a:lnTo>
                  <a:lnTo>
                    <a:pt x="34634" y="3124"/>
                  </a:lnTo>
                  <a:lnTo>
                    <a:pt x="34987" y="2987"/>
                  </a:lnTo>
                  <a:lnTo>
                    <a:pt x="35125" y="2908"/>
                  </a:lnTo>
                  <a:lnTo>
                    <a:pt x="35223" y="2849"/>
                  </a:lnTo>
                  <a:lnTo>
                    <a:pt x="35223" y="158"/>
                  </a:lnTo>
                  <a:lnTo>
                    <a:pt x="34869" y="276"/>
                  </a:lnTo>
                  <a:lnTo>
                    <a:pt x="34476" y="394"/>
                  </a:lnTo>
                  <a:lnTo>
                    <a:pt x="34005" y="512"/>
                  </a:lnTo>
                  <a:lnTo>
                    <a:pt x="33475" y="629"/>
                  </a:lnTo>
                  <a:lnTo>
                    <a:pt x="32866" y="747"/>
                  </a:lnTo>
                  <a:lnTo>
                    <a:pt x="32178" y="846"/>
                  </a:lnTo>
                  <a:lnTo>
                    <a:pt x="31412" y="944"/>
                  </a:lnTo>
                  <a:lnTo>
                    <a:pt x="30547" y="1062"/>
                  </a:lnTo>
                  <a:lnTo>
                    <a:pt x="29271" y="1180"/>
                  </a:lnTo>
                  <a:lnTo>
                    <a:pt x="27915" y="1297"/>
                  </a:lnTo>
                  <a:lnTo>
                    <a:pt x="26461" y="1396"/>
                  </a:lnTo>
                  <a:lnTo>
                    <a:pt x="24968" y="1474"/>
                  </a:lnTo>
                  <a:lnTo>
                    <a:pt x="23397" y="1533"/>
                  </a:lnTo>
                  <a:lnTo>
                    <a:pt x="21766" y="1592"/>
                  </a:lnTo>
                  <a:lnTo>
                    <a:pt x="20097" y="1612"/>
                  </a:lnTo>
                  <a:lnTo>
                    <a:pt x="17602" y="1612"/>
                  </a:lnTo>
                  <a:lnTo>
                    <a:pt x="15775" y="1592"/>
                  </a:lnTo>
                  <a:lnTo>
                    <a:pt x="13987" y="1553"/>
                  </a:lnTo>
                  <a:lnTo>
                    <a:pt x="12258" y="1494"/>
                  </a:lnTo>
                  <a:lnTo>
                    <a:pt x="10589" y="1415"/>
                  </a:lnTo>
                  <a:lnTo>
                    <a:pt x="8978" y="1317"/>
                  </a:lnTo>
                  <a:lnTo>
                    <a:pt x="7445" y="1219"/>
                  </a:lnTo>
                  <a:lnTo>
                    <a:pt x="5992" y="1081"/>
                  </a:lnTo>
                  <a:lnTo>
                    <a:pt x="4636" y="924"/>
                  </a:lnTo>
                  <a:lnTo>
                    <a:pt x="3791" y="806"/>
                  </a:lnTo>
                  <a:lnTo>
                    <a:pt x="3025" y="708"/>
                  </a:lnTo>
                  <a:lnTo>
                    <a:pt x="2338" y="590"/>
                  </a:lnTo>
                  <a:lnTo>
                    <a:pt x="1729" y="472"/>
                  </a:lnTo>
                  <a:lnTo>
                    <a:pt x="1198" y="354"/>
                  </a:lnTo>
                  <a:lnTo>
                    <a:pt x="747" y="237"/>
                  </a:lnTo>
                  <a:lnTo>
                    <a:pt x="334" y="1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42"/>
            <p:cNvSpPr/>
            <p:nvPr/>
          </p:nvSpPr>
          <p:spPr>
            <a:xfrm>
              <a:off x="-781254" y="-931910"/>
              <a:ext cx="18454" cy="9071"/>
            </a:xfrm>
            <a:custGeom>
              <a:avLst/>
              <a:gdLst/>
              <a:ahLst/>
              <a:cxnLst/>
              <a:rect l="l" t="t" r="r" b="b"/>
              <a:pathLst>
                <a:path w="1121" h="551" extrusionOk="0">
                  <a:moveTo>
                    <a:pt x="0" y="1"/>
                  </a:moveTo>
                  <a:lnTo>
                    <a:pt x="0" y="551"/>
                  </a:lnTo>
                  <a:lnTo>
                    <a:pt x="550" y="433"/>
                  </a:lnTo>
                  <a:lnTo>
                    <a:pt x="1120" y="315"/>
                  </a:lnTo>
                  <a:lnTo>
                    <a:pt x="491" y="1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08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42"/>
            <p:cNvSpPr/>
            <p:nvPr/>
          </p:nvSpPr>
          <p:spPr>
            <a:xfrm>
              <a:off x="-795807" y="-617216"/>
              <a:ext cx="610907" cy="55314"/>
            </a:xfrm>
            <a:custGeom>
              <a:avLst/>
              <a:gdLst/>
              <a:ahLst/>
              <a:cxnLst/>
              <a:rect l="l" t="t" r="r" b="b"/>
              <a:pathLst>
                <a:path w="37109" h="3360" extrusionOk="0">
                  <a:moveTo>
                    <a:pt x="550" y="0"/>
                  </a:moveTo>
                  <a:lnTo>
                    <a:pt x="432" y="20"/>
                  </a:lnTo>
                  <a:lnTo>
                    <a:pt x="334" y="40"/>
                  </a:lnTo>
                  <a:lnTo>
                    <a:pt x="236" y="98"/>
                  </a:lnTo>
                  <a:lnTo>
                    <a:pt x="157" y="157"/>
                  </a:lnTo>
                  <a:lnTo>
                    <a:pt x="79" y="256"/>
                  </a:lnTo>
                  <a:lnTo>
                    <a:pt x="40" y="334"/>
                  </a:lnTo>
                  <a:lnTo>
                    <a:pt x="0" y="452"/>
                  </a:lnTo>
                  <a:lnTo>
                    <a:pt x="0" y="550"/>
                  </a:lnTo>
                  <a:lnTo>
                    <a:pt x="0" y="747"/>
                  </a:lnTo>
                  <a:lnTo>
                    <a:pt x="20" y="865"/>
                  </a:lnTo>
                  <a:lnTo>
                    <a:pt x="79" y="982"/>
                  </a:lnTo>
                  <a:lnTo>
                    <a:pt x="157" y="1100"/>
                  </a:lnTo>
                  <a:lnTo>
                    <a:pt x="295" y="1238"/>
                  </a:lnTo>
                  <a:lnTo>
                    <a:pt x="472" y="1375"/>
                  </a:lnTo>
                  <a:lnTo>
                    <a:pt x="707" y="1513"/>
                  </a:lnTo>
                  <a:lnTo>
                    <a:pt x="1022" y="1650"/>
                  </a:lnTo>
                  <a:lnTo>
                    <a:pt x="1415" y="1788"/>
                  </a:lnTo>
                  <a:lnTo>
                    <a:pt x="1886" y="1945"/>
                  </a:lnTo>
                  <a:lnTo>
                    <a:pt x="2456" y="2083"/>
                  </a:lnTo>
                  <a:lnTo>
                    <a:pt x="3124" y="2220"/>
                  </a:lnTo>
                  <a:lnTo>
                    <a:pt x="3890" y="2377"/>
                  </a:lnTo>
                  <a:lnTo>
                    <a:pt x="4794" y="2515"/>
                  </a:lnTo>
                  <a:lnTo>
                    <a:pt x="5835" y="2652"/>
                  </a:lnTo>
                  <a:lnTo>
                    <a:pt x="7171" y="2790"/>
                  </a:lnTo>
                  <a:lnTo>
                    <a:pt x="8605" y="2927"/>
                  </a:lnTo>
                  <a:lnTo>
                    <a:pt x="10117" y="3045"/>
                  </a:lnTo>
                  <a:lnTo>
                    <a:pt x="11708" y="3143"/>
                  </a:lnTo>
                  <a:lnTo>
                    <a:pt x="13359" y="3222"/>
                  </a:lnTo>
                  <a:lnTo>
                    <a:pt x="15048" y="3281"/>
                  </a:lnTo>
                  <a:lnTo>
                    <a:pt x="16777" y="3320"/>
                  </a:lnTo>
                  <a:lnTo>
                    <a:pt x="18545" y="3340"/>
                  </a:lnTo>
                  <a:lnTo>
                    <a:pt x="19743" y="3359"/>
                  </a:lnTo>
                  <a:lnTo>
                    <a:pt x="22631" y="3340"/>
                  </a:lnTo>
                  <a:lnTo>
                    <a:pt x="25185" y="3281"/>
                  </a:lnTo>
                  <a:lnTo>
                    <a:pt x="27405" y="3183"/>
                  </a:lnTo>
                  <a:lnTo>
                    <a:pt x="29330" y="3065"/>
                  </a:lnTo>
                  <a:lnTo>
                    <a:pt x="30960" y="2927"/>
                  </a:lnTo>
                  <a:lnTo>
                    <a:pt x="32355" y="2770"/>
                  </a:lnTo>
                  <a:lnTo>
                    <a:pt x="32964" y="2672"/>
                  </a:lnTo>
                  <a:lnTo>
                    <a:pt x="33514" y="2593"/>
                  </a:lnTo>
                  <a:lnTo>
                    <a:pt x="34005" y="2495"/>
                  </a:lnTo>
                  <a:lnTo>
                    <a:pt x="34457" y="2397"/>
                  </a:lnTo>
                  <a:lnTo>
                    <a:pt x="34850" y="2299"/>
                  </a:lnTo>
                  <a:lnTo>
                    <a:pt x="35203" y="2200"/>
                  </a:lnTo>
                  <a:lnTo>
                    <a:pt x="35518" y="2102"/>
                  </a:lnTo>
                  <a:lnTo>
                    <a:pt x="35793" y="2004"/>
                  </a:lnTo>
                  <a:lnTo>
                    <a:pt x="36029" y="1906"/>
                  </a:lnTo>
                  <a:lnTo>
                    <a:pt x="36245" y="1808"/>
                  </a:lnTo>
                  <a:lnTo>
                    <a:pt x="36421" y="1709"/>
                  </a:lnTo>
                  <a:lnTo>
                    <a:pt x="36559" y="1631"/>
                  </a:lnTo>
                  <a:lnTo>
                    <a:pt x="36677" y="1533"/>
                  </a:lnTo>
                  <a:lnTo>
                    <a:pt x="36775" y="1434"/>
                  </a:lnTo>
                  <a:lnTo>
                    <a:pt x="36932" y="1277"/>
                  </a:lnTo>
                  <a:lnTo>
                    <a:pt x="37011" y="1140"/>
                  </a:lnTo>
                  <a:lnTo>
                    <a:pt x="37070" y="1002"/>
                  </a:lnTo>
                  <a:lnTo>
                    <a:pt x="37089" y="904"/>
                  </a:lnTo>
                  <a:lnTo>
                    <a:pt x="37109" y="786"/>
                  </a:lnTo>
                  <a:lnTo>
                    <a:pt x="37089" y="688"/>
                  </a:lnTo>
                  <a:lnTo>
                    <a:pt x="37070" y="590"/>
                  </a:lnTo>
                  <a:lnTo>
                    <a:pt x="37011" y="491"/>
                  </a:lnTo>
                  <a:lnTo>
                    <a:pt x="36952" y="413"/>
                  </a:lnTo>
                  <a:lnTo>
                    <a:pt x="36854" y="354"/>
                  </a:lnTo>
                  <a:lnTo>
                    <a:pt x="36755" y="295"/>
                  </a:lnTo>
                  <a:lnTo>
                    <a:pt x="36618" y="256"/>
                  </a:lnTo>
                  <a:lnTo>
                    <a:pt x="36480" y="256"/>
                  </a:lnTo>
                  <a:lnTo>
                    <a:pt x="36343" y="295"/>
                  </a:lnTo>
                  <a:lnTo>
                    <a:pt x="36225" y="373"/>
                  </a:lnTo>
                  <a:lnTo>
                    <a:pt x="36127" y="472"/>
                  </a:lnTo>
                  <a:lnTo>
                    <a:pt x="36048" y="590"/>
                  </a:lnTo>
                  <a:lnTo>
                    <a:pt x="36029" y="629"/>
                  </a:lnTo>
                  <a:lnTo>
                    <a:pt x="35970" y="688"/>
                  </a:lnTo>
                  <a:lnTo>
                    <a:pt x="35852" y="786"/>
                  </a:lnTo>
                  <a:lnTo>
                    <a:pt x="35636" y="904"/>
                  </a:lnTo>
                  <a:lnTo>
                    <a:pt x="35321" y="1022"/>
                  </a:lnTo>
                  <a:lnTo>
                    <a:pt x="34870" y="1179"/>
                  </a:lnTo>
                  <a:lnTo>
                    <a:pt x="34280" y="1316"/>
                  </a:lnTo>
                  <a:lnTo>
                    <a:pt x="33514" y="1474"/>
                  </a:lnTo>
                  <a:lnTo>
                    <a:pt x="32551" y="1631"/>
                  </a:lnTo>
                  <a:lnTo>
                    <a:pt x="31373" y="1788"/>
                  </a:lnTo>
                  <a:lnTo>
                    <a:pt x="29958" y="1906"/>
                  </a:lnTo>
                  <a:lnTo>
                    <a:pt x="28289" y="2043"/>
                  </a:lnTo>
                  <a:lnTo>
                    <a:pt x="26324" y="2141"/>
                  </a:lnTo>
                  <a:lnTo>
                    <a:pt x="24065" y="2200"/>
                  </a:lnTo>
                  <a:lnTo>
                    <a:pt x="21492" y="2240"/>
                  </a:lnTo>
                  <a:lnTo>
                    <a:pt x="18564" y="2240"/>
                  </a:lnTo>
                  <a:lnTo>
                    <a:pt x="16698" y="2220"/>
                  </a:lnTo>
                  <a:lnTo>
                    <a:pt x="14911" y="2181"/>
                  </a:lnTo>
                  <a:lnTo>
                    <a:pt x="13221" y="2122"/>
                  </a:lnTo>
                  <a:lnTo>
                    <a:pt x="11630" y="2043"/>
                  </a:lnTo>
                  <a:lnTo>
                    <a:pt x="10137" y="1945"/>
                  </a:lnTo>
                  <a:lnTo>
                    <a:pt x="8762" y="1847"/>
                  </a:lnTo>
                  <a:lnTo>
                    <a:pt x="7465" y="1729"/>
                  </a:lnTo>
                  <a:lnTo>
                    <a:pt x="6287" y="1591"/>
                  </a:lnTo>
                  <a:lnTo>
                    <a:pt x="5226" y="1454"/>
                  </a:lnTo>
                  <a:lnTo>
                    <a:pt x="4263" y="1316"/>
                  </a:lnTo>
                  <a:lnTo>
                    <a:pt x="3418" y="1179"/>
                  </a:lnTo>
                  <a:lnTo>
                    <a:pt x="2692" y="1022"/>
                  </a:lnTo>
                  <a:lnTo>
                    <a:pt x="2102" y="865"/>
                  </a:lnTo>
                  <a:lnTo>
                    <a:pt x="1631" y="727"/>
                  </a:lnTo>
                  <a:lnTo>
                    <a:pt x="1297" y="590"/>
                  </a:lnTo>
                  <a:lnTo>
                    <a:pt x="1159" y="511"/>
                  </a:lnTo>
                  <a:lnTo>
                    <a:pt x="1081" y="452"/>
                  </a:lnTo>
                  <a:lnTo>
                    <a:pt x="1061" y="354"/>
                  </a:lnTo>
                  <a:lnTo>
                    <a:pt x="1002" y="275"/>
                  </a:lnTo>
                  <a:lnTo>
                    <a:pt x="943" y="177"/>
                  </a:lnTo>
                  <a:lnTo>
                    <a:pt x="845" y="98"/>
                  </a:lnTo>
                  <a:lnTo>
                    <a:pt x="766" y="59"/>
                  </a:lnTo>
                  <a:lnTo>
                    <a:pt x="649" y="20"/>
                  </a:lnTo>
                  <a:lnTo>
                    <a:pt x="55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42"/>
            <p:cNvSpPr/>
            <p:nvPr/>
          </p:nvSpPr>
          <p:spPr>
            <a:xfrm>
              <a:off x="-790309" y="-1560623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1"/>
                  </a:moveTo>
                  <a:lnTo>
                    <a:pt x="373" y="20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786" y="1435"/>
                  </a:lnTo>
                  <a:lnTo>
                    <a:pt x="1199" y="1553"/>
                  </a:lnTo>
                  <a:lnTo>
                    <a:pt x="1650" y="1670"/>
                  </a:lnTo>
                  <a:lnTo>
                    <a:pt x="2181" y="1788"/>
                  </a:lnTo>
                  <a:lnTo>
                    <a:pt x="2790" y="1906"/>
                  </a:lnTo>
                  <a:lnTo>
                    <a:pt x="3477" y="202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0549" y="2928"/>
                  </a:lnTo>
                  <a:lnTo>
                    <a:pt x="22218" y="290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2"/>
                  </a:lnTo>
                  <a:lnTo>
                    <a:pt x="28367" y="2613"/>
                  </a:lnTo>
                  <a:lnTo>
                    <a:pt x="29723" y="2496"/>
                  </a:lnTo>
                  <a:lnTo>
                    <a:pt x="30999" y="2378"/>
                  </a:lnTo>
                  <a:lnTo>
                    <a:pt x="31864" y="2260"/>
                  </a:lnTo>
                  <a:lnTo>
                    <a:pt x="32630" y="2162"/>
                  </a:lnTo>
                  <a:lnTo>
                    <a:pt x="33318" y="2063"/>
                  </a:lnTo>
                  <a:lnTo>
                    <a:pt x="33927" y="1945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415"/>
                  </a:lnTo>
                  <a:lnTo>
                    <a:pt x="35930" y="1356"/>
                  </a:lnTo>
                  <a:lnTo>
                    <a:pt x="35989" y="1278"/>
                  </a:lnTo>
                  <a:lnTo>
                    <a:pt x="36048" y="1199"/>
                  </a:lnTo>
                  <a:lnTo>
                    <a:pt x="36087" y="1101"/>
                  </a:lnTo>
                  <a:lnTo>
                    <a:pt x="36107" y="963"/>
                  </a:lnTo>
                  <a:lnTo>
                    <a:pt x="36107" y="806"/>
                  </a:lnTo>
                  <a:lnTo>
                    <a:pt x="36087" y="669"/>
                  </a:lnTo>
                  <a:lnTo>
                    <a:pt x="36068" y="531"/>
                  </a:lnTo>
                  <a:lnTo>
                    <a:pt x="36009" y="433"/>
                  </a:lnTo>
                  <a:lnTo>
                    <a:pt x="35950" y="354"/>
                  </a:lnTo>
                  <a:lnTo>
                    <a:pt x="35891" y="276"/>
                  </a:lnTo>
                  <a:lnTo>
                    <a:pt x="35812" y="236"/>
                  </a:lnTo>
                  <a:lnTo>
                    <a:pt x="35734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315"/>
                  </a:lnTo>
                  <a:lnTo>
                    <a:pt x="35066" y="452"/>
                  </a:lnTo>
                  <a:lnTo>
                    <a:pt x="34575" y="590"/>
                  </a:lnTo>
                  <a:lnTo>
                    <a:pt x="33966" y="727"/>
                  </a:lnTo>
                  <a:lnTo>
                    <a:pt x="33239" y="865"/>
                  </a:lnTo>
                  <a:lnTo>
                    <a:pt x="32394" y="1003"/>
                  </a:lnTo>
                  <a:lnTo>
                    <a:pt x="31432" y="1120"/>
                  </a:lnTo>
                  <a:lnTo>
                    <a:pt x="30371" y="1258"/>
                  </a:lnTo>
                  <a:lnTo>
                    <a:pt x="29192" y="1356"/>
                  </a:lnTo>
                  <a:lnTo>
                    <a:pt x="27896" y="1454"/>
                  </a:lnTo>
                  <a:lnTo>
                    <a:pt x="26501" y="1553"/>
                  </a:lnTo>
                  <a:lnTo>
                    <a:pt x="25008" y="1631"/>
                  </a:lnTo>
                  <a:lnTo>
                    <a:pt x="23417" y="1690"/>
                  </a:lnTo>
                  <a:lnTo>
                    <a:pt x="21727" y="1729"/>
                  </a:lnTo>
                  <a:lnTo>
                    <a:pt x="19940" y="1749"/>
                  </a:lnTo>
                  <a:lnTo>
                    <a:pt x="18054" y="1749"/>
                  </a:lnTo>
                  <a:lnTo>
                    <a:pt x="16168" y="1729"/>
                  </a:lnTo>
                  <a:lnTo>
                    <a:pt x="14380" y="1690"/>
                  </a:lnTo>
                  <a:lnTo>
                    <a:pt x="12691" y="1631"/>
                  </a:lnTo>
                  <a:lnTo>
                    <a:pt x="11080" y="1553"/>
                  </a:lnTo>
                  <a:lnTo>
                    <a:pt x="9587" y="1474"/>
                  </a:lnTo>
                  <a:lnTo>
                    <a:pt x="8192" y="1356"/>
                  </a:lnTo>
                  <a:lnTo>
                    <a:pt x="6915" y="1258"/>
                  </a:lnTo>
                  <a:lnTo>
                    <a:pt x="5717" y="1120"/>
                  </a:lnTo>
                  <a:lnTo>
                    <a:pt x="4656" y="1003"/>
                  </a:lnTo>
                  <a:lnTo>
                    <a:pt x="3693" y="865"/>
                  </a:lnTo>
                  <a:lnTo>
                    <a:pt x="2849" y="708"/>
                  </a:lnTo>
                  <a:lnTo>
                    <a:pt x="2122" y="570"/>
                  </a:lnTo>
                  <a:lnTo>
                    <a:pt x="1513" y="433"/>
                  </a:lnTo>
                  <a:lnTo>
                    <a:pt x="1041" y="276"/>
                  </a:lnTo>
                  <a:lnTo>
                    <a:pt x="668" y="138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42"/>
            <p:cNvSpPr/>
            <p:nvPr/>
          </p:nvSpPr>
          <p:spPr>
            <a:xfrm>
              <a:off x="-790309" y="-1494967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1"/>
                  </a:moveTo>
                  <a:lnTo>
                    <a:pt x="373" y="20"/>
                  </a:lnTo>
                  <a:lnTo>
                    <a:pt x="315" y="59"/>
                  </a:lnTo>
                  <a:lnTo>
                    <a:pt x="236" y="99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1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786" y="1435"/>
                  </a:lnTo>
                  <a:lnTo>
                    <a:pt x="1199" y="1552"/>
                  </a:lnTo>
                  <a:lnTo>
                    <a:pt x="1670" y="1670"/>
                  </a:lnTo>
                  <a:lnTo>
                    <a:pt x="2200" y="1788"/>
                  </a:lnTo>
                  <a:lnTo>
                    <a:pt x="2809" y="1906"/>
                  </a:lnTo>
                  <a:lnTo>
                    <a:pt x="3477" y="202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0549" y="2928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1864" y="2260"/>
                  </a:lnTo>
                  <a:lnTo>
                    <a:pt x="32630" y="2161"/>
                  </a:lnTo>
                  <a:lnTo>
                    <a:pt x="33318" y="2044"/>
                  </a:lnTo>
                  <a:lnTo>
                    <a:pt x="33927" y="1945"/>
                  </a:lnTo>
                  <a:lnTo>
                    <a:pt x="34457" y="1827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395"/>
                  </a:lnTo>
                  <a:lnTo>
                    <a:pt x="35930" y="1356"/>
                  </a:lnTo>
                  <a:lnTo>
                    <a:pt x="35989" y="1277"/>
                  </a:lnTo>
                  <a:lnTo>
                    <a:pt x="36048" y="1199"/>
                  </a:lnTo>
                  <a:lnTo>
                    <a:pt x="36087" y="1081"/>
                  </a:lnTo>
                  <a:lnTo>
                    <a:pt x="36107" y="963"/>
                  </a:lnTo>
                  <a:lnTo>
                    <a:pt x="36107" y="806"/>
                  </a:lnTo>
                  <a:lnTo>
                    <a:pt x="36087" y="668"/>
                  </a:lnTo>
                  <a:lnTo>
                    <a:pt x="36068" y="531"/>
                  </a:lnTo>
                  <a:lnTo>
                    <a:pt x="36009" y="433"/>
                  </a:lnTo>
                  <a:lnTo>
                    <a:pt x="35950" y="354"/>
                  </a:lnTo>
                  <a:lnTo>
                    <a:pt x="35891" y="276"/>
                  </a:lnTo>
                  <a:lnTo>
                    <a:pt x="35812" y="236"/>
                  </a:lnTo>
                  <a:lnTo>
                    <a:pt x="35753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315"/>
                  </a:lnTo>
                  <a:lnTo>
                    <a:pt x="35086" y="452"/>
                  </a:lnTo>
                  <a:lnTo>
                    <a:pt x="34594" y="590"/>
                  </a:lnTo>
                  <a:lnTo>
                    <a:pt x="34005" y="727"/>
                  </a:lnTo>
                  <a:lnTo>
                    <a:pt x="33278" y="865"/>
                  </a:lnTo>
                  <a:lnTo>
                    <a:pt x="32434" y="1002"/>
                  </a:lnTo>
                  <a:lnTo>
                    <a:pt x="31471" y="1120"/>
                  </a:lnTo>
                  <a:lnTo>
                    <a:pt x="30391" y="1238"/>
                  </a:lnTo>
                  <a:lnTo>
                    <a:pt x="29212" y="1356"/>
                  </a:lnTo>
                  <a:lnTo>
                    <a:pt x="27915" y="1454"/>
                  </a:lnTo>
                  <a:lnTo>
                    <a:pt x="26521" y="1552"/>
                  </a:lnTo>
                  <a:lnTo>
                    <a:pt x="25028" y="1611"/>
                  </a:lnTo>
                  <a:lnTo>
                    <a:pt x="23417" y="1670"/>
                  </a:lnTo>
                  <a:lnTo>
                    <a:pt x="21727" y="1729"/>
                  </a:lnTo>
                  <a:lnTo>
                    <a:pt x="19940" y="1749"/>
                  </a:lnTo>
                  <a:lnTo>
                    <a:pt x="18054" y="1749"/>
                  </a:lnTo>
                  <a:lnTo>
                    <a:pt x="16168" y="1729"/>
                  </a:lnTo>
                  <a:lnTo>
                    <a:pt x="14380" y="1690"/>
                  </a:lnTo>
                  <a:lnTo>
                    <a:pt x="12691" y="1631"/>
                  </a:lnTo>
                  <a:lnTo>
                    <a:pt x="11099" y="1552"/>
                  </a:lnTo>
                  <a:lnTo>
                    <a:pt x="9606" y="1454"/>
                  </a:lnTo>
                  <a:lnTo>
                    <a:pt x="8212" y="1356"/>
                  </a:lnTo>
                  <a:lnTo>
                    <a:pt x="6935" y="1238"/>
                  </a:lnTo>
                  <a:lnTo>
                    <a:pt x="5756" y="1120"/>
                  </a:lnTo>
                  <a:lnTo>
                    <a:pt x="4676" y="983"/>
                  </a:lnTo>
                  <a:lnTo>
                    <a:pt x="3713" y="865"/>
                  </a:lnTo>
                  <a:lnTo>
                    <a:pt x="2868" y="708"/>
                  </a:lnTo>
                  <a:lnTo>
                    <a:pt x="2142" y="570"/>
                  </a:lnTo>
                  <a:lnTo>
                    <a:pt x="1533" y="433"/>
                  </a:lnTo>
                  <a:lnTo>
                    <a:pt x="1061" y="276"/>
                  </a:lnTo>
                  <a:lnTo>
                    <a:pt x="688" y="138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42"/>
            <p:cNvSpPr/>
            <p:nvPr/>
          </p:nvSpPr>
          <p:spPr>
            <a:xfrm>
              <a:off x="-790309" y="-1429312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72" y="0"/>
                  </a:moveTo>
                  <a:lnTo>
                    <a:pt x="393" y="20"/>
                  </a:lnTo>
                  <a:lnTo>
                    <a:pt x="315" y="59"/>
                  </a:lnTo>
                  <a:lnTo>
                    <a:pt x="236" y="99"/>
                  </a:lnTo>
                  <a:lnTo>
                    <a:pt x="177" y="158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72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786" y="1415"/>
                  </a:lnTo>
                  <a:lnTo>
                    <a:pt x="1199" y="1552"/>
                  </a:lnTo>
                  <a:lnTo>
                    <a:pt x="1670" y="1670"/>
                  </a:lnTo>
                  <a:lnTo>
                    <a:pt x="2200" y="1788"/>
                  </a:lnTo>
                  <a:lnTo>
                    <a:pt x="2809" y="1906"/>
                  </a:lnTo>
                  <a:lnTo>
                    <a:pt x="3497" y="2004"/>
                  </a:lnTo>
                  <a:lnTo>
                    <a:pt x="4243" y="2122"/>
                  </a:lnTo>
                  <a:lnTo>
                    <a:pt x="5088" y="2240"/>
                  </a:lnTo>
                  <a:lnTo>
                    <a:pt x="6444" y="2377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7"/>
                  </a:lnTo>
                  <a:lnTo>
                    <a:pt x="20549" y="2927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2198" y="2220"/>
                  </a:lnTo>
                  <a:lnTo>
                    <a:pt x="33219" y="2063"/>
                  </a:lnTo>
                  <a:lnTo>
                    <a:pt x="34064" y="1906"/>
                  </a:lnTo>
                  <a:lnTo>
                    <a:pt x="34791" y="1749"/>
                  </a:lnTo>
                  <a:lnTo>
                    <a:pt x="35262" y="1611"/>
                  </a:lnTo>
                  <a:lnTo>
                    <a:pt x="35675" y="1474"/>
                  </a:lnTo>
                  <a:lnTo>
                    <a:pt x="35773" y="1434"/>
                  </a:lnTo>
                  <a:lnTo>
                    <a:pt x="35852" y="1395"/>
                  </a:lnTo>
                  <a:lnTo>
                    <a:pt x="35930" y="1336"/>
                  </a:lnTo>
                  <a:lnTo>
                    <a:pt x="36009" y="1258"/>
                  </a:lnTo>
                  <a:lnTo>
                    <a:pt x="36048" y="1179"/>
                  </a:lnTo>
                  <a:lnTo>
                    <a:pt x="36087" y="1081"/>
                  </a:lnTo>
                  <a:lnTo>
                    <a:pt x="36107" y="943"/>
                  </a:lnTo>
                  <a:lnTo>
                    <a:pt x="36107" y="806"/>
                  </a:lnTo>
                  <a:lnTo>
                    <a:pt x="36087" y="668"/>
                  </a:lnTo>
                  <a:lnTo>
                    <a:pt x="36068" y="531"/>
                  </a:lnTo>
                  <a:lnTo>
                    <a:pt x="36029" y="433"/>
                  </a:lnTo>
                  <a:lnTo>
                    <a:pt x="35970" y="354"/>
                  </a:lnTo>
                  <a:lnTo>
                    <a:pt x="35891" y="275"/>
                  </a:lnTo>
                  <a:lnTo>
                    <a:pt x="35832" y="236"/>
                  </a:lnTo>
                  <a:lnTo>
                    <a:pt x="35753" y="197"/>
                  </a:lnTo>
                  <a:lnTo>
                    <a:pt x="35695" y="177"/>
                  </a:lnTo>
                  <a:lnTo>
                    <a:pt x="35518" y="275"/>
                  </a:lnTo>
                  <a:lnTo>
                    <a:pt x="35302" y="354"/>
                  </a:lnTo>
                  <a:lnTo>
                    <a:pt x="34928" y="492"/>
                  </a:lnTo>
                  <a:lnTo>
                    <a:pt x="34457" y="609"/>
                  </a:lnTo>
                  <a:lnTo>
                    <a:pt x="33887" y="747"/>
                  </a:lnTo>
                  <a:lnTo>
                    <a:pt x="33200" y="865"/>
                  </a:lnTo>
                  <a:lnTo>
                    <a:pt x="32434" y="983"/>
                  </a:lnTo>
                  <a:lnTo>
                    <a:pt x="31569" y="1100"/>
                  </a:lnTo>
                  <a:lnTo>
                    <a:pt x="30607" y="1218"/>
                  </a:lnTo>
                  <a:lnTo>
                    <a:pt x="29546" y="1317"/>
                  </a:lnTo>
                  <a:lnTo>
                    <a:pt x="28406" y="1415"/>
                  </a:lnTo>
                  <a:lnTo>
                    <a:pt x="27169" y="1493"/>
                  </a:lnTo>
                  <a:lnTo>
                    <a:pt x="25853" y="1572"/>
                  </a:lnTo>
                  <a:lnTo>
                    <a:pt x="24458" y="1631"/>
                  </a:lnTo>
                  <a:lnTo>
                    <a:pt x="22984" y="1690"/>
                  </a:lnTo>
                  <a:lnTo>
                    <a:pt x="21413" y="1729"/>
                  </a:lnTo>
                  <a:lnTo>
                    <a:pt x="19763" y="1749"/>
                  </a:lnTo>
                  <a:lnTo>
                    <a:pt x="18054" y="1749"/>
                  </a:lnTo>
                  <a:lnTo>
                    <a:pt x="16187" y="1729"/>
                  </a:lnTo>
                  <a:lnTo>
                    <a:pt x="14400" y="1670"/>
                  </a:lnTo>
                  <a:lnTo>
                    <a:pt x="12710" y="1631"/>
                  </a:lnTo>
                  <a:lnTo>
                    <a:pt x="11119" y="1552"/>
                  </a:lnTo>
                  <a:lnTo>
                    <a:pt x="9626" y="1454"/>
                  </a:lnTo>
                  <a:lnTo>
                    <a:pt x="8251" y="1356"/>
                  </a:lnTo>
                  <a:lnTo>
                    <a:pt x="6954" y="1238"/>
                  </a:lnTo>
                  <a:lnTo>
                    <a:pt x="5776" y="1120"/>
                  </a:lnTo>
                  <a:lnTo>
                    <a:pt x="4715" y="1002"/>
                  </a:lnTo>
                  <a:lnTo>
                    <a:pt x="3752" y="865"/>
                  </a:lnTo>
                  <a:lnTo>
                    <a:pt x="2908" y="708"/>
                  </a:lnTo>
                  <a:lnTo>
                    <a:pt x="2181" y="570"/>
                  </a:lnTo>
                  <a:lnTo>
                    <a:pt x="1572" y="433"/>
                  </a:lnTo>
                  <a:lnTo>
                    <a:pt x="1081" y="295"/>
                  </a:lnTo>
                  <a:lnTo>
                    <a:pt x="707" y="138"/>
                  </a:lnTo>
                  <a:lnTo>
                    <a:pt x="570" y="79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42"/>
            <p:cNvSpPr/>
            <p:nvPr/>
          </p:nvSpPr>
          <p:spPr>
            <a:xfrm>
              <a:off x="-790309" y="-1363344"/>
              <a:ext cx="594428" cy="47889"/>
            </a:xfrm>
            <a:custGeom>
              <a:avLst/>
              <a:gdLst/>
              <a:ahLst/>
              <a:cxnLst/>
              <a:rect l="l" t="t" r="r" b="b"/>
              <a:pathLst>
                <a:path w="36108" h="2909" extrusionOk="0">
                  <a:moveTo>
                    <a:pt x="393" y="1"/>
                  </a:moveTo>
                  <a:lnTo>
                    <a:pt x="315" y="40"/>
                  </a:lnTo>
                  <a:lnTo>
                    <a:pt x="236" y="79"/>
                  </a:lnTo>
                  <a:lnTo>
                    <a:pt x="177" y="138"/>
                  </a:lnTo>
                  <a:lnTo>
                    <a:pt x="98" y="217"/>
                  </a:lnTo>
                  <a:lnTo>
                    <a:pt x="59" y="335"/>
                  </a:lnTo>
                  <a:lnTo>
                    <a:pt x="20" y="453"/>
                  </a:lnTo>
                  <a:lnTo>
                    <a:pt x="0" y="610"/>
                  </a:lnTo>
                  <a:lnTo>
                    <a:pt x="20" y="747"/>
                  </a:lnTo>
                  <a:lnTo>
                    <a:pt x="40" y="885"/>
                  </a:lnTo>
                  <a:lnTo>
                    <a:pt x="79" y="983"/>
                  </a:lnTo>
                  <a:lnTo>
                    <a:pt x="118" y="1081"/>
                  </a:lnTo>
                  <a:lnTo>
                    <a:pt x="177" y="1160"/>
                  </a:lnTo>
                  <a:lnTo>
                    <a:pt x="256" y="1199"/>
                  </a:lnTo>
                  <a:lnTo>
                    <a:pt x="354" y="1258"/>
                  </a:lnTo>
                  <a:lnTo>
                    <a:pt x="452" y="1278"/>
                  </a:lnTo>
                  <a:lnTo>
                    <a:pt x="806" y="1396"/>
                  </a:lnTo>
                  <a:lnTo>
                    <a:pt x="1218" y="1514"/>
                  </a:lnTo>
                  <a:lnTo>
                    <a:pt x="1670" y="1651"/>
                  </a:lnTo>
                  <a:lnTo>
                    <a:pt x="2220" y="1769"/>
                  </a:lnTo>
                  <a:lnTo>
                    <a:pt x="2809" y="1867"/>
                  </a:lnTo>
                  <a:lnTo>
                    <a:pt x="3497" y="1985"/>
                  </a:lnTo>
                  <a:lnTo>
                    <a:pt x="4263" y="2103"/>
                  </a:lnTo>
                  <a:lnTo>
                    <a:pt x="5088" y="2201"/>
                  </a:lnTo>
                  <a:lnTo>
                    <a:pt x="6444" y="2358"/>
                  </a:lnTo>
                  <a:lnTo>
                    <a:pt x="7897" y="2496"/>
                  </a:lnTo>
                  <a:lnTo>
                    <a:pt x="9430" y="2614"/>
                  </a:lnTo>
                  <a:lnTo>
                    <a:pt x="11041" y="2712"/>
                  </a:lnTo>
                  <a:lnTo>
                    <a:pt x="12710" y="2790"/>
                  </a:lnTo>
                  <a:lnTo>
                    <a:pt x="14439" y="2849"/>
                  </a:lnTo>
                  <a:lnTo>
                    <a:pt x="16227" y="2889"/>
                  </a:lnTo>
                  <a:lnTo>
                    <a:pt x="18054" y="2908"/>
                  </a:lnTo>
                  <a:lnTo>
                    <a:pt x="18839" y="2908"/>
                  </a:lnTo>
                  <a:lnTo>
                    <a:pt x="20549" y="2889"/>
                  </a:lnTo>
                  <a:lnTo>
                    <a:pt x="22218" y="2869"/>
                  </a:lnTo>
                  <a:lnTo>
                    <a:pt x="23849" y="2830"/>
                  </a:lnTo>
                  <a:lnTo>
                    <a:pt x="25420" y="2751"/>
                  </a:lnTo>
                  <a:lnTo>
                    <a:pt x="26913" y="2673"/>
                  </a:lnTo>
                  <a:lnTo>
                    <a:pt x="28367" y="2574"/>
                  </a:lnTo>
                  <a:lnTo>
                    <a:pt x="29723" y="2476"/>
                  </a:lnTo>
                  <a:lnTo>
                    <a:pt x="30999" y="2339"/>
                  </a:lnTo>
                  <a:lnTo>
                    <a:pt x="32021" y="2221"/>
                  </a:lnTo>
                  <a:lnTo>
                    <a:pt x="32925" y="2083"/>
                  </a:lnTo>
                  <a:lnTo>
                    <a:pt x="33828" y="1926"/>
                  </a:lnTo>
                  <a:lnTo>
                    <a:pt x="34575" y="1769"/>
                  </a:lnTo>
                  <a:lnTo>
                    <a:pt x="35184" y="1612"/>
                  </a:lnTo>
                  <a:lnTo>
                    <a:pt x="35675" y="1455"/>
                  </a:lnTo>
                  <a:lnTo>
                    <a:pt x="35773" y="1415"/>
                  </a:lnTo>
                  <a:lnTo>
                    <a:pt x="35871" y="1376"/>
                  </a:lnTo>
                  <a:lnTo>
                    <a:pt x="35950" y="1317"/>
                  </a:lnTo>
                  <a:lnTo>
                    <a:pt x="36009" y="1239"/>
                  </a:lnTo>
                  <a:lnTo>
                    <a:pt x="36048" y="1160"/>
                  </a:lnTo>
                  <a:lnTo>
                    <a:pt x="36087" y="1042"/>
                  </a:lnTo>
                  <a:lnTo>
                    <a:pt x="36107" y="924"/>
                  </a:lnTo>
                  <a:lnTo>
                    <a:pt x="36107" y="787"/>
                  </a:lnTo>
                  <a:lnTo>
                    <a:pt x="36107" y="649"/>
                  </a:lnTo>
                  <a:lnTo>
                    <a:pt x="36068" y="531"/>
                  </a:lnTo>
                  <a:lnTo>
                    <a:pt x="36029" y="413"/>
                  </a:lnTo>
                  <a:lnTo>
                    <a:pt x="35970" y="335"/>
                  </a:lnTo>
                  <a:lnTo>
                    <a:pt x="35911" y="276"/>
                  </a:lnTo>
                  <a:lnTo>
                    <a:pt x="35852" y="217"/>
                  </a:lnTo>
                  <a:lnTo>
                    <a:pt x="35773" y="178"/>
                  </a:lnTo>
                  <a:lnTo>
                    <a:pt x="35714" y="158"/>
                  </a:lnTo>
                  <a:lnTo>
                    <a:pt x="35577" y="237"/>
                  </a:lnTo>
                  <a:lnTo>
                    <a:pt x="35400" y="315"/>
                  </a:lnTo>
                  <a:lnTo>
                    <a:pt x="35203" y="394"/>
                  </a:lnTo>
                  <a:lnTo>
                    <a:pt x="34948" y="472"/>
                  </a:lnTo>
                  <a:lnTo>
                    <a:pt x="34319" y="630"/>
                  </a:lnTo>
                  <a:lnTo>
                    <a:pt x="33534" y="787"/>
                  </a:lnTo>
                  <a:lnTo>
                    <a:pt x="32355" y="983"/>
                  </a:lnTo>
                  <a:lnTo>
                    <a:pt x="30941" y="1160"/>
                  </a:lnTo>
                  <a:lnTo>
                    <a:pt x="29310" y="1317"/>
                  </a:lnTo>
                  <a:lnTo>
                    <a:pt x="27463" y="1455"/>
                  </a:lnTo>
                  <a:lnTo>
                    <a:pt x="25420" y="1572"/>
                  </a:lnTo>
                  <a:lnTo>
                    <a:pt x="23161" y="1651"/>
                  </a:lnTo>
                  <a:lnTo>
                    <a:pt x="20706" y="1710"/>
                  </a:lnTo>
                  <a:lnTo>
                    <a:pt x="18054" y="1710"/>
                  </a:lnTo>
                  <a:lnTo>
                    <a:pt x="16187" y="1690"/>
                  </a:lnTo>
                  <a:lnTo>
                    <a:pt x="14419" y="1651"/>
                  </a:lnTo>
                  <a:lnTo>
                    <a:pt x="12730" y="1592"/>
                  </a:lnTo>
                  <a:lnTo>
                    <a:pt x="11139" y="1533"/>
                  </a:lnTo>
                  <a:lnTo>
                    <a:pt x="9665" y="1435"/>
                  </a:lnTo>
                  <a:lnTo>
                    <a:pt x="8271" y="1337"/>
                  </a:lnTo>
                  <a:lnTo>
                    <a:pt x="6994" y="1219"/>
                  </a:lnTo>
                  <a:lnTo>
                    <a:pt x="5815" y="1101"/>
                  </a:lnTo>
                  <a:lnTo>
                    <a:pt x="4735" y="983"/>
                  </a:lnTo>
                  <a:lnTo>
                    <a:pt x="3792" y="846"/>
                  </a:lnTo>
                  <a:lnTo>
                    <a:pt x="2947" y="688"/>
                  </a:lnTo>
                  <a:lnTo>
                    <a:pt x="2200" y="551"/>
                  </a:lnTo>
                  <a:lnTo>
                    <a:pt x="1591" y="413"/>
                  </a:lnTo>
                  <a:lnTo>
                    <a:pt x="1100" y="276"/>
                  </a:lnTo>
                  <a:lnTo>
                    <a:pt x="727" y="119"/>
                  </a:lnTo>
                  <a:lnTo>
                    <a:pt x="590" y="60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42"/>
            <p:cNvSpPr/>
            <p:nvPr/>
          </p:nvSpPr>
          <p:spPr>
            <a:xfrm>
              <a:off x="-790309" y="-954218"/>
              <a:ext cx="594428" cy="48531"/>
            </a:xfrm>
            <a:custGeom>
              <a:avLst/>
              <a:gdLst/>
              <a:ahLst/>
              <a:cxnLst/>
              <a:rect l="l" t="t" r="r" b="b"/>
              <a:pathLst>
                <a:path w="36108" h="2948" extrusionOk="0">
                  <a:moveTo>
                    <a:pt x="452" y="0"/>
                  </a:moveTo>
                  <a:lnTo>
                    <a:pt x="373" y="20"/>
                  </a:lnTo>
                  <a:lnTo>
                    <a:pt x="295" y="59"/>
                  </a:lnTo>
                  <a:lnTo>
                    <a:pt x="236" y="118"/>
                  </a:lnTo>
                  <a:lnTo>
                    <a:pt x="157" y="177"/>
                  </a:lnTo>
                  <a:lnTo>
                    <a:pt x="98" y="256"/>
                  </a:lnTo>
                  <a:lnTo>
                    <a:pt x="59" y="374"/>
                  </a:lnTo>
                  <a:lnTo>
                    <a:pt x="20" y="492"/>
                  </a:lnTo>
                  <a:lnTo>
                    <a:pt x="0" y="64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99"/>
                  </a:lnTo>
                  <a:lnTo>
                    <a:pt x="256" y="1238"/>
                  </a:lnTo>
                  <a:lnTo>
                    <a:pt x="354" y="1297"/>
                  </a:lnTo>
                  <a:lnTo>
                    <a:pt x="452" y="1317"/>
                  </a:lnTo>
                  <a:lnTo>
                    <a:pt x="550" y="1356"/>
                  </a:lnTo>
                  <a:lnTo>
                    <a:pt x="1041" y="1513"/>
                  </a:lnTo>
                  <a:lnTo>
                    <a:pt x="1670" y="1670"/>
                  </a:lnTo>
                  <a:lnTo>
                    <a:pt x="2338" y="1827"/>
                  </a:lnTo>
                  <a:lnTo>
                    <a:pt x="3124" y="1965"/>
                  </a:lnTo>
                  <a:lnTo>
                    <a:pt x="4047" y="210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52"/>
                  </a:lnTo>
                  <a:lnTo>
                    <a:pt x="11041" y="2751"/>
                  </a:lnTo>
                  <a:lnTo>
                    <a:pt x="12710" y="2829"/>
                  </a:lnTo>
                  <a:lnTo>
                    <a:pt x="14439" y="2888"/>
                  </a:lnTo>
                  <a:lnTo>
                    <a:pt x="16227" y="2928"/>
                  </a:lnTo>
                  <a:lnTo>
                    <a:pt x="18054" y="2947"/>
                  </a:lnTo>
                  <a:lnTo>
                    <a:pt x="18839" y="2947"/>
                  </a:lnTo>
                  <a:lnTo>
                    <a:pt x="20549" y="2928"/>
                  </a:lnTo>
                  <a:lnTo>
                    <a:pt x="22218" y="2908"/>
                  </a:lnTo>
                  <a:lnTo>
                    <a:pt x="23849" y="286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515"/>
                  </a:lnTo>
                  <a:lnTo>
                    <a:pt x="30999" y="2377"/>
                  </a:lnTo>
                  <a:lnTo>
                    <a:pt x="31903" y="2260"/>
                  </a:lnTo>
                  <a:lnTo>
                    <a:pt x="33180" y="2083"/>
                  </a:lnTo>
                  <a:lnTo>
                    <a:pt x="33730" y="1985"/>
                  </a:lnTo>
                  <a:lnTo>
                    <a:pt x="34221" y="1886"/>
                  </a:lnTo>
                  <a:lnTo>
                    <a:pt x="34653" y="1788"/>
                  </a:lnTo>
                  <a:lnTo>
                    <a:pt x="35046" y="1690"/>
                  </a:lnTo>
                  <a:lnTo>
                    <a:pt x="35380" y="1592"/>
                  </a:lnTo>
                  <a:lnTo>
                    <a:pt x="35675" y="1493"/>
                  </a:lnTo>
                  <a:lnTo>
                    <a:pt x="35812" y="1435"/>
                  </a:lnTo>
                  <a:lnTo>
                    <a:pt x="35871" y="1395"/>
                  </a:lnTo>
                  <a:lnTo>
                    <a:pt x="35930" y="1356"/>
                  </a:lnTo>
                  <a:lnTo>
                    <a:pt x="35989" y="1297"/>
                  </a:lnTo>
                  <a:lnTo>
                    <a:pt x="36029" y="1238"/>
                  </a:lnTo>
                  <a:lnTo>
                    <a:pt x="36068" y="1140"/>
                  </a:lnTo>
                  <a:lnTo>
                    <a:pt x="36087" y="1061"/>
                  </a:lnTo>
                  <a:lnTo>
                    <a:pt x="36107" y="943"/>
                  </a:lnTo>
                  <a:lnTo>
                    <a:pt x="36107" y="826"/>
                  </a:lnTo>
                  <a:lnTo>
                    <a:pt x="36107" y="708"/>
                  </a:lnTo>
                  <a:lnTo>
                    <a:pt x="36087" y="609"/>
                  </a:lnTo>
                  <a:lnTo>
                    <a:pt x="36048" y="511"/>
                  </a:lnTo>
                  <a:lnTo>
                    <a:pt x="36009" y="433"/>
                  </a:lnTo>
                  <a:lnTo>
                    <a:pt x="35911" y="315"/>
                  </a:lnTo>
                  <a:lnTo>
                    <a:pt x="35812" y="236"/>
                  </a:lnTo>
                  <a:lnTo>
                    <a:pt x="35675" y="177"/>
                  </a:lnTo>
                  <a:lnTo>
                    <a:pt x="35518" y="275"/>
                  </a:lnTo>
                  <a:lnTo>
                    <a:pt x="35321" y="374"/>
                  </a:lnTo>
                  <a:lnTo>
                    <a:pt x="35046" y="472"/>
                  </a:lnTo>
                  <a:lnTo>
                    <a:pt x="34712" y="570"/>
                  </a:lnTo>
                  <a:lnTo>
                    <a:pt x="34319" y="668"/>
                  </a:lnTo>
                  <a:lnTo>
                    <a:pt x="33868" y="767"/>
                  </a:lnTo>
                  <a:lnTo>
                    <a:pt x="33376" y="845"/>
                  </a:lnTo>
                  <a:lnTo>
                    <a:pt x="32807" y="943"/>
                  </a:lnTo>
                  <a:lnTo>
                    <a:pt x="31589" y="1120"/>
                  </a:lnTo>
                  <a:lnTo>
                    <a:pt x="30194" y="1277"/>
                  </a:lnTo>
                  <a:lnTo>
                    <a:pt x="28603" y="1415"/>
                  </a:lnTo>
                  <a:lnTo>
                    <a:pt x="26835" y="1533"/>
                  </a:lnTo>
                  <a:lnTo>
                    <a:pt x="24890" y="1631"/>
                  </a:lnTo>
                  <a:lnTo>
                    <a:pt x="22768" y="1710"/>
                  </a:lnTo>
                  <a:lnTo>
                    <a:pt x="20490" y="1749"/>
                  </a:lnTo>
                  <a:lnTo>
                    <a:pt x="18054" y="1749"/>
                  </a:lnTo>
                  <a:lnTo>
                    <a:pt x="15912" y="1729"/>
                  </a:lnTo>
                  <a:lnTo>
                    <a:pt x="13889" y="1670"/>
                  </a:lnTo>
                  <a:lnTo>
                    <a:pt x="11983" y="1611"/>
                  </a:lnTo>
                  <a:lnTo>
                    <a:pt x="10215" y="1513"/>
                  </a:lnTo>
                  <a:lnTo>
                    <a:pt x="8585" y="1395"/>
                  </a:lnTo>
                  <a:lnTo>
                    <a:pt x="7092" y="1277"/>
                  </a:lnTo>
                  <a:lnTo>
                    <a:pt x="5717" y="1140"/>
                  </a:lnTo>
                  <a:lnTo>
                    <a:pt x="4519" y="983"/>
                  </a:lnTo>
                  <a:lnTo>
                    <a:pt x="3752" y="865"/>
                  </a:lnTo>
                  <a:lnTo>
                    <a:pt x="3065" y="767"/>
                  </a:lnTo>
                  <a:lnTo>
                    <a:pt x="2456" y="649"/>
                  </a:lnTo>
                  <a:lnTo>
                    <a:pt x="1925" y="531"/>
                  </a:lnTo>
                  <a:lnTo>
                    <a:pt x="1454" y="413"/>
                  </a:lnTo>
                  <a:lnTo>
                    <a:pt x="1081" y="295"/>
                  </a:lnTo>
                  <a:lnTo>
                    <a:pt x="766" y="197"/>
                  </a:lnTo>
                  <a:lnTo>
                    <a:pt x="550" y="7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42"/>
            <p:cNvSpPr/>
            <p:nvPr/>
          </p:nvSpPr>
          <p:spPr>
            <a:xfrm>
              <a:off x="-790309" y="-884364"/>
              <a:ext cx="594428" cy="48531"/>
            </a:xfrm>
            <a:custGeom>
              <a:avLst/>
              <a:gdLst/>
              <a:ahLst/>
              <a:cxnLst/>
              <a:rect l="l" t="t" r="r" b="b"/>
              <a:pathLst>
                <a:path w="36108" h="2948" extrusionOk="0">
                  <a:moveTo>
                    <a:pt x="452" y="1"/>
                  </a:moveTo>
                  <a:lnTo>
                    <a:pt x="373" y="20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8"/>
                  </a:lnTo>
                  <a:lnTo>
                    <a:pt x="98" y="256"/>
                  </a:lnTo>
                  <a:lnTo>
                    <a:pt x="59" y="374"/>
                  </a:lnTo>
                  <a:lnTo>
                    <a:pt x="20" y="492"/>
                  </a:lnTo>
                  <a:lnTo>
                    <a:pt x="0" y="649"/>
                  </a:lnTo>
                  <a:lnTo>
                    <a:pt x="20" y="786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550" y="1356"/>
                  </a:lnTo>
                  <a:lnTo>
                    <a:pt x="904" y="1474"/>
                  </a:lnTo>
                  <a:lnTo>
                    <a:pt x="1297" y="1592"/>
                  </a:lnTo>
                  <a:lnTo>
                    <a:pt x="1768" y="1690"/>
                  </a:lnTo>
                  <a:lnTo>
                    <a:pt x="2299" y="1808"/>
                  </a:lnTo>
                  <a:lnTo>
                    <a:pt x="2888" y="1926"/>
                  </a:lnTo>
                  <a:lnTo>
                    <a:pt x="3536" y="2024"/>
                  </a:lnTo>
                  <a:lnTo>
                    <a:pt x="4283" y="2142"/>
                  </a:lnTo>
                  <a:lnTo>
                    <a:pt x="5088" y="2240"/>
                  </a:lnTo>
                  <a:lnTo>
                    <a:pt x="6444" y="2397"/>
                  </a:lnTo>
                  <a:lnTo>
                    <a:pt x="7897" y="2535"/>
                  </a:lnTo>
                  <a:lnTo>
                    <a:pt x="9430" y="2633"/>
                  </a:lnTo>
                  <a:lnTo>
                    <a:pt x="11041" y="2731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28"/>
                  </a:lnTo>
                  <a:lnTo>
                    <a:pt x="18054" y="2947"/>
                  </a:lnTo>
                  <a:lnTo>
                    <a:pt x="18839" y="2947"/>
                  </a:lnTo>
                  <a:lnTo>
                    <a:pt x="21315" y="2928"/>
                  </a:lnTo>
                  <a:lnTo>
                    <a:pt x="23692" y="2869"/>
                  </a:lnTo>
                  <a:lnTo>
                    <a:pt x="25951" y="2771"/>
                  </a:lnTo>
                  <a:lnTo>
                    <a:pt x="28092" y="2633"/>
                  </a:lnTo>
                  <a:lnTo>
                    <a:pt x="29605" y="2515"/>
                  </a:lnTo>
                  <a:lnTo>
                    <a:pt x="30999" y="2378"/>
                  </a:lnTo>
                  <a:lnTo>
                    <a:pt x="31864" y="2279"/>
                  </a:lnTo>
                  <a:lnTo>
                    <a:pt x="32630" y="2162"/>
                  </a:lnTo>
                  <a:lnTo>
                    <a:pt x="33318" y="2063"/>
                  </a:lnTo>
                  <a:lnTo>
                    <a:pt x="33927" y="1946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612"/>
                  </a:lnTo>
                  <a:lnTo>
                    <a:pt x="35675" y="1494"/>
                  </a:lnTo>
                  <a:lnTo>
                    <a:pt x="35832" y="1435"/>
                  </a:lnTo>
                  <a:lnTo>
                    <a:pt x="35891" y="1395"/>
                  </a:lnTo>
                  <a:lnTo>
                    <a:pt x="35950" y="1337"/>
                  </a:lnTo>
                  <a:lnTo>
                    <a:pt x="35989" y="1278"/>
                  </a:lnTo>
                  <a:lnTo>
                    <a:pt x="36048" y="1219"/>
                  </a:lnTo>
                  <a:lnTo>
                    <a:pt x="36068" y="1140"/>
                  </a:lnTo>
                  <a:lnTo>
                    <a:pt x="36087" y="1042"/>
                  </a:lnTo>
                  <a:lnTo>
                    <a:pt x="36107" y="944"/>
                  </a:lnTo>
                  <a:lnTo>
                    <a:pt x="36107" y="826"/>
                  </a:lnTo>
                  <a:lnTo>
                    <a:pt x="36107" y="708"/>
                  </a:lnTo>
                  <a:lnTo>
                    <a:pt x="36087" y="610"/>
                  </a:lnTo>
                  <a:lnTo>
                    <a:pt x="36048" y="511"/>
                  </a:lnTo>
                  <a:lnTo>
                    <a:pt x="36009" y="433"/>
                  </a:lnTo>
                  <a:lnTo>
                    <a:pt x="35930" y="315"/>
                  </a:lnTo>
                  <a:lnTo>
                    <a:pt x="35812" y="236"/>
                  </a:lnTo>
                  <a:lnTo>
                    <a:pt x="35753" y="197"/>
                  </a:lnTo>
                  <a:lnTo>
                    <a:pt x="35675" y="178"/>
                  </a:lnTo>
                  <a:lnTo>
                    <a:pt x="35557" y="256"/>
                  </a:lnTo>
                  <a:lnTo>
                    <a:pt x="35400" y="335"/>
                  </a:lnTo>
                  <a:lnTo>
                    <a:pt x="35203" y="413"/>
                  </a:lnTo>
                  <a:lnTo>
                    <a:pt x="34987" y="492"/>
                  </a:lnTo>
                  <a:lnTo>
                    <a:pt x="34398" y="649"/>
                  </a:lnTo>
                  <a:lnTo>
                    <a:pt x="33652" y="806"/>
                  </a:lnTo>
                  <a:lnTo>
                    <a:pt x="32768" y="944"/>
                  </a:lnTo>
                  <a:lnTo>
                    <a:pt x="31746" y="1101"/>
                  </a:lnTo>
                  <a:lnTo>
                    <a:pt x="30567" y="1238"/>
                  </a:lnTo>
                  <a:lnTo>
                    <a:pt x="29251" y="1356"/>
                  </a:lnTo>
                  <a:lnTo>
                    <a:pt x="28131" y="1454"/>
                  </a:lnTo>
                  <a:lnTo>
                    <a:pt x="26933" y="1533"/>
                  </a:lnTo>
                  <a:lnTo>
                    <a:pt x="25636" y="1592"/>
                  </a:lnTo>
                  <a:lnTo>
                    <a:pt x="24261" y="1651"/>
                  </a:lnTo>
                  <a:lnTo>
                    <a:pt x="22827" y="1710"/>
                  </a:lnTo>
                  <a:lnTo>
                    <a:pt x="21315" y="1729"/>
                  </a:lnTo>
                  <a:lnTo>
                    <a:pt x="19723" y="1749"/>
                  </a:lnTo>
                  <a:lnTo>
                    <a:pt x="18054" y="1749"/>
                  </a:lnTo>
                  <a:lnTo>
                    <a:pt x="16227" y="1729"/>
                  </a:lnTo>
                  <a:lnTo>
                    <a:pt x="14498" y="1690"/>
                  </a:lnTo>
                  <a:lnTo>
                    <a:pt x="12848" y="1631"/>
                  </a:lnTo>
                  <a:lnTo>
                    <a:pt x="11296" y="1572"/>
                  </a:lnTo>
                  <a:lnTo>
                    <a:pt x="9842" y="1474"/>
                  </a:lnTo>
                  <a:lnTo>
                    <a:pt x="8467" y="1395"/>
                  </a:lnTo>
                  <a:lnTo>
                    <a:pt x="7210" y="1278"/>
                  </a:lnTo>
                  <a:lnTo>
                    <a:pt x="6031" y="1160"/>
                  </a:lnTo>
                  <a:lnTo>
                    <a:pt x="4970" y="1042"/>
                  </a:lnTo>
                  <a:lnTo>
                    <a:pt x="4008" y="904"/>
                  </a:lnTo>
                  <a:lnTo>
                    <a:pt x="3163" y="767"/>
                  </a:lnTo>
                  <a:lnTo>
                    <a:pt x="2417" y="629"/>
                  </a:lnTo>
                  <a:lnTo>
                    <a:pt x="1768" y="492"/>
                  </a:lnTo>
                  <a:lnTo>
                    <a:pt x="1258" y="354"/>
                  </a:lnTo>
                  <a:lnTo>
                    <a:pt x="845" y="217"/>
                  </a:lnTo>
                  <a:lnTo>
                    <a:pt x="550" y="7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42"/>
            <p:cNvSpPr/>
            <p:nvPr/>
          </p:nvSpPr>
          <p:spPr>
            <a:xfrm>
              <a:off x="-790309" y="-814511"/>
              <a:ext cx="594428" cy="48219"/>
            </a:xfrm>
            <a:custGeom>
              <a:avLst/>
              <a:gdLst/>
              <a:ahLst/>
              <a:cxnLst/>
              <a:rect l="l" t="t" r="r" b="b"/>
              <a:pathLst>
                <a:path w="36108" h="2929" extrusionOk="0">
                  <a:moveTo>
                    <a:pt x="452" y="1"/>
                  </a:moveTo>
                  <a:lnTo>
                    <a:pt x="373" y="21"/>
                  </a:lnTo>
                  <a:lnTo>
                    <a:pt x="295" y="60"/>
                  </a:lnTo>
                  <a:lnTo>
                    <a:pt x="236" y="99"/>
                  </a:lnTo>
                  <a:lnTo>
                    <a:pt x="157" y="178"/>
                  </a:lnTo>
                  <a:lnTo>
                    <a:pt x="98" y="256"/>
                  </a:lnTo>
                  <a:lnTo>
                    <a:pt x="59" y="355"/>
                  </a:lnTo>
                  <a:lnTo>
                    <a:pt x="20" y="492"/>
                  </a:lnTo>
                  <a:lnTo>
                    <a:pt x="0" y="630"/>
                  </a:lnTo>
                  <a:lnTo>
                    <a:pt x="20" y="787"/>
                  </a:lnTo>
                  <a:lnTo>
                    <a:pt x="40" y="924"/>
                  </a:lnTo>
                  <a:lnTo>
                    <a:pt x="79" y="1022"/>
                  </a:lnTo>
                  <a:lnTo>
                    <a:pt x="118" y="1121"/>
                  </a:lnTo>
                  <a:lnTo>
                    <a:pt x="177" y="1180"/>
                  </a:lnTo>
                  <a:lnTo>
                    <a:pt x="256" y="1239"/>
                  </a:lnTo>
                  <a:lnTo>
                    <a:pt x="354" y="1278"/>
                  </a:lnTo>
                  <a:lnTo>
                    <a:pt x="452" y="1317"/>
                  </a:lnTo>
                  <a:lnTo>
                    <a:pt x="570" y="1356"/>
                  </a:lnTo>
                  <a:lnTo>
                    <a:pt x="924" y="1474"/>
                  </a:lnTo>
                  <a:lnTo>
                    <a:pt x="1316" y="1592"/>
                  </a:lnTo>
                  <a:lnTo>
                    <a:pt x="1768" y="1690"/>
                  </a:lnTo>
                  <a:lnTo>
                    <a:pt x="2299" y="1808"/>
                  </a:lnTo>
                  <a:lnTo>
                    <a:pt x="2888" y="1926"/>
                  </a:lnTo>
                  <a:lnTo>
                    <a:pt x="3556" y="2024"/>
                  </a:lnTo>
                  <a:lnTo>
                    <a:pt x="4283" y="2142"/>
                  </a:lnTo>
                  <a:lnTo>
                    <a:pt x="5088" y="2240"/>
                  </a:lnTo>
                  <a:lnTo>
                    <a:pt x="6444" y="2398"/>
                  </a:lnTo>
                  <a:lnTo>
                    <a:pt x="7897" y="2515"/>
                  </a:lnTo>
                  <a:lnTo>
                    <a:pt x="9430" y="2633"/>
                  </a:lnTo>
                  <a:lnTo>
                    <a:pt x="11041" y="2732"/>
                  </a:lnTo>
                  <a:lnTo>
                    <a:pt x="12710" y="2810"/>
                  </a:lnTo>
                  <a:lnTo>
                    <a:pt x="14439" y="2869"/>
                  </a:lnTo>
                  <a:lnTo>
                    <a:pt x="16227" y="2908"/>
                  </a:lnTo>
                  <a:lnTo>
                    <a:pt x="18054" y="2928"/>
                  </a:lnTo>
                  <a:lnTo>
                    <a:pt x="21020" y="2928"/>
                  </a:lnTo>
                  <a:lnTo>
                    <a:pt x="23122" y="2869"/>
                  </a:lnTo>
                  <a:lnTo>
                    <a:pt x="25283" y="2791"/>
                  </a:lnTo>
                  <a:lnTo>
                    <a:pt x="27326" y="2692"/>
                  </a:lnTo>
                  <a:lnTo>
                    <a:pt x="29251" y="2535"/>
                  </a:lnTo>
                  <a:lnTo>
                    <a:pt x="30999" y="2378"/>
                  </a:lnTo>
                  <a:lnTo>
                    <a:pt x="31864" y="2260"/>
                  </a:lnTo>
                  <a:lnTo>
                    <a:pt x="32630" y="2162"/>
                  </a:lnTo>
                  <a:lnTo>
                    <a:pt x="33318" y="2044"/>
                  </a:lnTo>
                  <a:lnTo>
                    <a:pt x="33927" y="1946"/>
                  </a:lnTo>
                  <a:lnTo>
                    <a:pt x="34457" y="1828"/>
                  </a:lnTo>
                  <a:lnTo>
                    <a:pt x="34928" y="1710"/>
                  </a:lnTo>
                  <a:lnTo>
                    <a:pt x="35321" y="1592"/>
                  </a:lnTo>
                  <a:lnTo>
                    <a:pt x="35675" y="1474"/>
                  </a:lnTo>
                  <a:lnTo>
                    <a:pt x="35753" y="1455"/>
                  </a:lnTo>
                  <a:lnTo>
                    <a:pt x="35852" y="1415"/>
                  </a:lnTo>
                  <a:lnTo>
                    <a:pt x="35950" y="1337"/>
                  </a:lnTo>
                  <a:lnTo>
                    <a:pt x="36009" y="1278"/>
                  </a:lnTo>
                  <a:lnTo>
                    <a:pt x="36048" y="1199"/>
                  </a:lnTo>
                  <a:lnTo>
                    <a:pt x="36068" y="1121"/>
                  </a:lnTo>
                  <a:lnTo>
                    <a:pt x="36087" y="1042"/>
                  </a:lnTo>
                  <a:lnTo>
                    <a:pt x="36107" y="806"/>
                  </a:lnTo>
                  <a:lnTo>
                    <a:pt x="36107" y="708"/>
                  </a:lnTo>
                  <a:lnTo>
                    <a:pt x="36087" y="610"/>
                  </a:lnTo>
                  <a:lnTo>
                    <a:pt x="36029" y="453"/>
                  </a:lnTo>
                  <a:lnTo>
                    <a:pt x="35930" y="335"/>
                  </a:lnTo>
                  <a:lnTo>
                    <a:pt x="35832" y="237"/>
                  </a:lnTo>
                  <a:lnTo>
                    <a:pt x="35753" y="197"/>
                  </a:lnTo>
                  <a:lnTo>
                    <a:pt x="35675" y="178"/>
                  </a:lnTo>
                  <a:lnTo>
                    <a:pt x="35518" y="276"/>
                  </a:lnTo>
                  <a:lnTo>
                    <a:pt x="35262" y="374"/>
                  </a:lnTo>
                  <a:lnTo>
                    <a:pt x="34948" y="492"/>
                  </a:lnTo>
                  <a:lnTo>
                    <a:pt x="34575" y="590"/>
                  </a:lnTo>
                  <a:lnTo>
                    <a:pt x="34103" y="708"/>
                  </a:lnTo>
                  <a:lnTo>
                    <a:pt x="33573" y="806"/>
                  </a:lnTo>
                  <a:lnTo>
                    <a:pt x="32984" y="905"/>
                  </a:lnTo>
                  <a:lnTo>
                    <a:pt x="32316" y="1022"/>
                  </a:lnTo>
                  <a:lnTo>
                    <a:pt x="31589" y="1121"/>
                  </a:lnTo>
                  <a:lnTo>
                    <a:pt x="30783" y="1199"/>
                  </a:lnTo>
                  <a:lnTo>
                    <a:pt x="29919" y="1298"/>
                  </a:lnTo>
                  <a:lnTo>
                    <a:pt x="28996" y="1376"/>
                  </a:lnTo>
                  <a:lnTo>
                    <a:pt x="27994" y="1455"/>
                  </a:lnTo>
                  <a:lnTo>
                    <a:pt x="26933" y="1533"/>
                  </a:lnTo>
                  <a:lnTo>
                    <a:pt x="25833" y="1592"/>
                  </a:lnTo>
                  <a:lnTo>
                    <a:pt x="24654" y="1631"/>
                  </a:lnTo>
                  <a:lnTo>
                    <a:pt x="23122" y="1690"/>
                  </a:lnTo>
                  <a:lnTo>
                    <a:pt x="21531" y="1730"/>
                  </a:lnTo>
                  <a:lnTo>
                    <a:pt x="19822" y="1749"/>
                  </a:lnTo>
                  <a:lnTo>
                    <a:pt x="18054" y="1749"/>
                  </a:lnTo>
                  <a:lnTo>
                    <a:pt x="16227" y="1730"/>
                  </a:lnTo>
                  <a:lnTo>
                    <a:pt x="14498" y="1690"/>
                  </a:lnTo>
                  <a:lnTo>
                    <a:pt x="12867" y="1631"/>
                  </a:lnTo>
                  <a:lnTo>
                    <a:pt x="11316" y="1573"/>
                  </a:lnTo>
                  <a:lnTo>
                    <a:pt x="9862" y="1474"/>
                  </a:lnTo>
                  <a:lnTo>
                    <a:pt x="8487" y="1376"/>
                  </a:lnTo>
                  <a:lnTo>
                    <a:pt x="7229" y="1278"/>
                  </a:lnTo>
                  <a:lnTo>
                    <a:pt x="6070" y="1160"/>
                  </a:lnTo>
                  <a:lnTo>
                    <a:pt x="4990" y="1042"/>
                  </a:lnTo>
                  <a:lnTo>
                    <a:pt x="4027" y="905"/>
                  </a:lnTo>
                  <a:lnTo>
                    <a:pt x="3183" y="767"/>
                  </a:lnTo>
                  <a:lnTo>
                    <a:pt x="2436" y="630"/>
                  </a:lnTo>
                  <a:lnTo>
                    <a:pt x="1788" y="492"/>
                  </a:lnTo>
                  <a:lnTo>
                    <a:pt x="1277" y="355"/>
                  </a:lnTo>
                  <a:lnTo>
                    <a:pt x="865" y="217"/>
                  </a:lnTo>
                  <a:lnTo>
                    <a:pt x="570" y="80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42"/>
            <p:cNvSpPr/>
            <p:nvPr/>
          </p:nvSpPr>
          <p:spPr>
            <a:xfrm>
              <a:off x="-790309" y="-744641"/>
              <a:ext cx="594428" cy="48202"/>
            </a:xfrm>
            <a:custGeom>
              <a:avLst/>
              <a:gdLst/>
              <a:ahLst/>
              <a:cxnLst/>
              <a:rect l="l" t="t" r="r" b="b"/>
              <a:pathLst>
                <a:path w="36108" h="2928" extrusionOk="0">
                  <a:moveTo>
                    <a:pt x="452" y="0"/>
                  </a:moveTo>
                  <a:lnTo>
                    <a:pt x="373" y="20"/>
                  </a:lnTo>
                  <a:lnTo>
                    <a:pt x="295" y="40"/>
                  </a:lnTo>
                  <a:lnTo>
                    <a:pt x="236" y="98"/>
                  </a:lnTo>
                  <a:lnTo>
                    <a:pt x="157" y="157"/>
                  </a:lnTo>
                  <a:lnTo>
                    <a:pt x="98" y="256"/>
                  </a:lnTo>
                  <a:lnTo>
                    <a:pt x="59" y="354"/>
                  </a:lnTo>
                  <a:lnTo>
                    <a:pt x="20" y="491"/>
                  </a:lnTo>
                  <a:lnTo>
                    <a:pt x="0" y="629"/>
                  </a:lnTo>
                  <a:lnTo>
                    <a:pt x="20" y="786"/>
                  </a:lnTo>
                  <a:lnTo>
                    <a:pt x="40" y="904"/>
                  </a:lnTo>
                  <a:lnTo>
                    <a:pt x="79" y="1022"/>
                  </a:lnTo>
                  <a:lnTo>
                    <a:pt x="118" y="1100"/>
                  </a:lnTo>
                  <a:lnTo>
                    <a:pt x="177" y="1179"/>
                  </a:lnTo>
                  <a:lnTo>
                    <a:pt x="256" y="1238"/>
                  </a:lnTo>
                  <a:lnTo>
                    <a:pt x="354" y="1277"/>
                  </a:lnTo>
                  <a:lnTo>
                    <a:pt x="452" y="1297"/>
                  </a:lnTo>
                  <a:lnTo>
                    <a:pt x="590" y="1356"/>
                  </a:lnTo>
                  <a:lnTo>
                    <a:pt x="924" y="1474"/>
                  </a:lnTo>
                  <a:lnTo>
                    <a:pt x="1336" y="1591"/>
                  </a:lnTo>
                  <a:lnTo>
                    <a:pt x="1788" y="1690"/>
                  </a:lnTo>
                  <a:lnTo>
                    <a:pt x="2318" y="1808"/>
                  </a:lnTo>
                  <a:lnTo>
                    <a:pt x="2888" y="1925"/>
                  </a:lnTo>
                  <a:lnTo>
                    <a:pt x="3556" y="2024"/>
                  </a:lnTo>
                  <a:lnTo>
                    <a:pt x="4283" y="2122"/>
                  </a:lnTo>
                  <a:lnTo>
                    <a:pt x="5088" y="2240"/>
                  </a:lnTo>
                  <a:lnTo>
                    <a:pt x="6306" y="2377"/>
                  </a:lnTo>
                  <a:lnTo>
                    <a:pt x="7622" y="2495"/>
                  </a:lnTo>
                  <a:lnTo>
                    <a:pt x="8978" y="2613"/>
                  </a:lnTo>
                  <a:lnTo>
                    <a:pt x="10432" y="2692"/>
                  </a:lnTo>
                  <a:lnTo>
                    <a:pt x="11925" y="2770"/>
                  </a:lnTo>
                  <a:lnTo>
                    <a:pt x="13476" y="2849"/>
                  </a:lnTo>
                  <a:lnTo>
                    <a:pt x="15048" y="2888"/>
                  </a:lnTo>
                  <a:lnTo>
                    <a:pt x="16679" y="2908"/>
                  </a:lnTo>
                  <a:lnTo>
                    <a:pt x="18054" y="2927"/>
                  </a:lnTo>
                  <a:lnTo>
                    <a:pt x="20549" y="2927"/>
                  </a:lnTo>
                  <a:lnTo>
                    <a:pt x="22218" y="2888"/>
                  </a:lnTo>
                  <a:lnTo>
                    <a:pt x="23849" y="2849"/>
                  </a:lnTo>
                  <a:lnTo>
                    <a:pt x="25420" y="2790"/>
                  </a:lnTo>
                  <a:lnTo>
                    <a:pt x="26913" y="2711"/>
                  </a:lnTo>
                  <a:lnTo>
                    <a:pt x="28367" y="2613"/>
                  </a:lnTo>
                  <a:lnTo>
                    <a:pt x="29723" y="2495"/>
                  </a:lnTo>
                  <a:lnTo>
                    <a:pt x="30999" y="2358"/>
                  </a:lnTo>
                  <a:lnTo>
                    <a:pt x="31864" y="2259"/>
                  </a:lnTo>
                  <a:lnTo>
                    <a:pt x="32630" y="2161"/>
                  </a:lnTo>
                  <a:lnTo>
                    <a:pt x="33318" y="2043"/>
                  </a:lnTo>
                  <a:lnTo>
                    <a:pt x="33927" y="1945"/>
                  </a:lnTo>
                  <a:lnTo>
                    <a:pt x="34457" y="1827"/>
                  </a:lnTo>
                  <a:lnTo>
                    <a:pt x="34928" y="1709"/>
                  </a:lnTo>
                  <a:lnTo>
                    <a:pt x="35321" y="1591"/>
                  </a:lnTo>
                  <a:lnTo>
                    <a:pt x="35675" y="1474"/>
                  </a:lnTo>
                  <a:lnTo>
                    <a:pt x="35773" y="1454"/>
                  </a:lnTo>
                  <a:lnTo>
                    <a:pt x="35852" y="1415"/>
                  </a:lnTo>
                  <a:lnTo>
                    <a:pt x="35970" y="1316"/>
                  </a:lnTo>
                  <a:lnTo>
                    <a:pt x="36009" y="1257"/>
                  </a:lnTo>
                  <a:lnTo>
                    <a:pt x="36048" y="1199"/>
                  </a:lnTo>
                  <a:lnTo>
                    <a:pt x="36107" y="1022"/>
                  </a:lnTo>
                  <a:lnTo>
                    <a:pt x="36107" y="806"/>
                  </a:lnTo>
                  <a:lnTo>
                    <a:pt x="36087" y="609"/>
                  </a:lnTo>
                  <a:lnTo>
                    <a:pt x="36029" y="452"/>
                  </a:lnTo>
                  <a:lnTo>
                    <a:pt x="35950" y="334"/>
                  </a:lnTo>
                  <a:lnTo>
                    <a:pt x="35852" y="256"/>
                  </a:lnTo>
                  <a:lnTo>
                    <a:pt x="35753" y="197"/>
                  </a:lnTo>
                  <a:lnTo>
                    <a:pt x="35675" y="177"/>
                  </a:lnTo>
                  <a:lnTo>
                    <a:pt x="35577" y="236"/>
                  </a:lnTo>
                  <a:lnTo>
                    <a:pt x="35439" y="295"/>
                  </a:lnTo>
                  <a:lnTo>
                    <a:pt x="35105" y="432"/>
                  </a:lnTo>
                  <a:lnTo>
                    <a:pt x="34634" y="570"/>
                  </a:lnTo>
                  <a:lnTo>
                    <a:pt x="34044" y="707"/>
                  </a:lnTo>
                  <a:lnTo>
                    <a:pt x="33337" y="845"/>
                  </a:lnTo>
                  <a:lnTo>
                    <a:pt x="32512" y="982"/>
                  </a:lnTo>
                  <a:lnTo>
                    <a:pt x="31589" y="1100"/>
                  </a:lnTo>
                  <a:lnTo>
                    <a:pt x="30548" y="1218"/>
                  </a:lnTo>
                  <a:lnTo>
                    <a:pt x="29389" y="1336"/>
                  </a:lnTo>
                  <a:lnTo>
                    <a:pt x="28151" y="1434"/>
                  </a:lnTo>
                  <a:lnTo>
                    <a:pt x="26796" y="1533"/>
                  </a:lnTo>
                  <a:lnTo>
                    <a:pt x="25342" y="1611"/>
                  </a:lnTo>
                  <a:lnTo>
                    <a:pt x="23790" y="1670"/>
                  </a:lnTo>
                  <a:lnTo>
                    <a:pt x="22140" y="1709"/>
                  </a:lnTo>
                  <a:lnTo>
                    <a:pt x="20411" y="1729"/>
                  </a:lnTo>
                  <a:lnTo>
                    <a:pt x="18564" y="1749"/>
                  </a:lnTo>
                  <a:lnTo>
                    <a:pt x="18054" y="1749"/>
                  </a:lnTo>
                  <a:lnTo>
                    <a:pt x="16246" y="1729"/>
                  </a:lnTo>
                  <a:lnTo>
                    <a:pt x="14518" y="1690"/>
                  </a:lnTo>
                  <a:lnTo>
                    <a:pt x="12887" y="1631"/>
                  </a:lnTo>
                  <a:lnTo>
                    <a:pt x="11335" y="1552"/>
                  </a:lnTo>
                  <a:lnTo>
                    <a:pt x="9882" y="1474"/>
                  </a:lnTo>
                  <a:lnTo>
                    <a:pt x="8526" y="1375"/>
                  </a:lnTo>
                  <a:lnTo>
                    <a:pt x="7249" y="1277"/>
                  </a:lnTo>
                  <a:lnTo>
                    <a:pt x="6090" y="1159"/>
                  </a:lnTo>
                  <a:lnTo>
                    <a:pt x="5029" y="1041"/>
                  </a:lnTo>
                  <a:lnTo>
                    <a:pt x="4067" y="904"/>
                  </a:lnTo>
                  <a:lnTo>
                    <a:pt x="3202" y="766"/>
                  </a:lnTo>
                  <a:lnTo>
                    <a:pt x="2456" y="629"/>
                  </a:lnTo>
                  <a:lnTo>
                    <a:pt x="1827" y="491"/>
                  </a:lnTo>
                  <a:lnTo>
                    <a:pt x="1297" y="354"/>
                  </a:lnTo>
                  <a:lnTo>
                    <a:pt x="884" y="216"/>
                  </a:lnTo>
                  <a:lnTo>
                    <a:pt x="570" y="7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42"/>
            <p:cNvSpPr/>
            <p:nvPr/>
          </p:nvSpPr>
          <p:spPr>
            <a:xfrm>
              <a:off x="-779311" y="-721362"/>
              <a:ext cx="579859" cy="141018"/>
            </a:xfrm>
            <a:custGeom>
              <a:avLst/>
              <a:gdLst/>
              <a:ahLst/>
              <a:cxnLst/>
              <a:rect l="l" t="t" r="r" b="b"/>
              <a:pathLst>
                <a:path w="35223" h="8566" extrusionOk="0">
                  <a:moveTo>
                    <a:pt x="35184" y="1"/>
                  </a:moveTo>
                  <a:lnTo>
                    <a:pt x="35105" y="40"/>
                  </a:lnTo>
                  <a:lnTo>
                    <a:pt x="35007" y="60"/>
                  </a:lnTo>
                  <a:lnTo>
                    <a:pt x="34653" y="177"/>
                  </a:lnTo>
                  <a:lnTo>
                    <a:pt x="34260" y="295"/>
                  </a:lnTo>
                  <a:lnTo>
                    <a:pt x="33789" y="413"/>
                  </a:lnTo>
                  <a:lnTo>
                    <a:pt x="33259" y="531"/>
                  </a:lnTo>
                  <a:lnTo>
                    <a:pt x="32650" y="629"/>
                  </a:lnTo>
                  <a:lnTo>
                    <a:pt x="31962" y="747"/>
                  </a:lnTo>
                  <a:lnTo>
                    <a:pt x="31196" y="845"/>
                  </a:lnTo>
                  <a:lnTo>
                    <a:pt x="30331" y="944"/>
                  </a:lnTo>
                  <a:lnTo>
                    <a:pt x="29055" y="1081"/>
                  </a:lnTo>
                  <a:lnTo>
                    <a:pt x="27699" y="1199"/>
                  </a:lnTo>
                  <a:lnTo>
                    <a:pt x="26245" y="1297"/>
                  </a:lnTo>
                  <a:lnTo>
                    <a:pt x="24752" y="1376"/>
                  </a:lnTo>
                  <a:lnTo>
                    <a:pt x="23181" y="1435"/>
                  </a:lnTo>
                  <a:lnTo>
                    <a:pt x="21550" y="1474"/>
                  </a:lnTo>
                  <a:lnTo>
                    <a:pt x="19881" y="1513"/>
                  </a:lnTo>
                  <a:lnTo>
                    <a:pt x="17386" y="1513"/>
                  </a:lnTo>
                  <a:lnTo>
                    <a:pt x="16011" y="1494"/>
                  </a:lnTo>
                  <a:lnTo>
                    <a:pt x="15087" y="2024"/>
                  </a:lnTo>
                  <a:lnTo>
                    <a:pt x="14144" y="2515"/>
                  </a:lnTo>
                  <a:lnTo>
                    <a:pt x="13182" y="2987"/>
                  </a:lnTo>
                  <a:lnTo>
                    <a:pt x="12219" y="3419"/>
                  </a:lnTo>
                  <a:lnTo>
                    <a:pt x="11257" y="3831"/>
                  </a:lnTo>
                  <a:lnTo>
                    <a:pt x="10274" y="4205"/>
                  </a:lnTo>
                  <a:lnTo>
                    <a:pt x="9272" y="4558"/>
                  </a:lnTo>
                  <a:lnTo>
                    <a:pt x="8271" y="4892"/>
                  </a:lnTo>
                  <a:lnTo>
                    <a:pt x="7269" y="5187"/>
                  </a:lnTo>
                  <a:lnTo>
                    <a:pt x="6247" y="5462"/>
                  </a:lnTo>
                  <a:lnTo>
                    <a:pt x="5206" y="5717"/>
                  </a:lnTo>
                  <a:lnTo>
                    <a:pt x="4184" y="5953"/>
                  </a:lnTo>
                  <a:lnTo>
                    <a:pt x="3143" y="6149"/>
                  </a:lnTo>
                  <a:lnTo>
                    <a:pt x="2102" y="6326"/>
                  </a:lnTo>
                  <a:lnTo>
                    <a:pt x="1061" y="6464"/>
                  </a:lnTo>
                  <a:lnTo>
                    <a:pt x="0" y="6601"/>
                  </a:lnTo>
                  <a:lnTo>
                    <a:pt x="59" y="6680"/>
                  </a:lnTo>
                  <a:lnTo>
                    <a:pt x="79" y="6778"/>
                  </a:lnTo>
                  <a:lnTo>
                    <a:pt x="157" y="6837"/>
                  </a:lnTo>
                  <a:lnTo>
                    <a:pt x="295" y="6916"/>
                  </a:lnTo>
                  <a:lnTo>
                    <a:pt x="629" y="7053"/>
                  </a:lnTo>
                  <a:lnTo>
                    <a:pt x="1100" y="7191"/>
                  </a:lnTo>
                  <a:lnTo>
                    <a:pt x="1690" y="7348"/>
                  </a:lnTo>
                  <a:lnTo>
                    <a:pt x="2416" y="7505"/>
                  </a:lnTo>
                  <a:lnTo>
                    <a:pt x="3261" y="7642"/>
                  </a:lnTo>
                  <a:lnTo>
                    <a:pt x="4224" y="7780"/>
                  </a:lnTo>
                  <a:lnTo>
                    <a:pt x="5285" y="7917"/>
                  </a:lnTo>
                  <a:lnTo>
                    <a:pt x="6463" y="8055"/>
                  </a:lnTo>
                  <a:lnTo>
                    <a:pt x="7760" y="8173"/>
                  </a:lnTo>
                  <a:lnTo>
                    <a:pt x="9135" y="8271"/>
                  </a:lnTo>
                  <a:lnTo>
                    <a:pt x="10628" y="8369"/>
                  </a:lnTo>
                  <a:lnTo>
                    <a:pt x="12219" y="8448"/>
                  </a:lnTo>
                  <a:lnTo>
                    <a:pt x="13909" y="8507"/>
                  </a:lnTo>
                  <a:lnTo>
                    <a:pt x="15696" y="8546"/>
                  </a:lnTo>
                  <a:lnTo>
                    <a:pt x="17562" y="8566"/>
                  </a:lnTo>
                  <a:lnTo>
                    <a:pt x="20490" y="8566"/>
                  </a:lnTo>
                  <a:lnTo>
                    <a:pt x="23063" y="8526"/>
                  </a:lnTo>
                  <a:lnTo>
                    <a:pt x="25322" y="8467"/>
                  </a:lnTo>
                  <a:lnTo>
                    <a:pt x="27287" y="8369"/>
                  </a:lnTo>
                  <a:lnTo>
                    <a:pt x="28956" y="8232"/>
                  </a:lnTo>
                  <a:lnTo>
                    <a:pt x="30371" y="8114"/>
                  </a:lnTo>
                  <a:lnTo>
                    <a:pt x="31549" y="7957"/>
                  </a:lnTo>
                  <a:lnTo>
                    <a:pt x="32512" y="7800"/>
                  </a:lnTo>
                  <a:lnTo>
                    <a:pt x="33278" y="7642"/>
                  </a:lnTo>
                  <a:lnTo>
                    <a:pt x="33868" y="7505"/>
                  </a:lnTo>
                  <a:lnTo>
                    <a:pt x="34319" y="7348"/>
                  </a:lnTo>
                  <a:lnTo>
                    <a:pt x="34634" y="7230"/>
                  </a:lnTo>
                  <a:lnTo>
                    <a:pt x="34850" y="7112"/>
                  </a:lnTo>
                  <a:lnTo>
                    <a:pt x="34968" y="7014"/>
                  </a:lnTo>
                  <a:lnTo>
                    <a:pt x="35027" y="6955"/>
                  </a:lnTo>
                  <a:lnTo>
                    <a:pt x="35046" y="6916"/>
                  </a:lnTo>
                  <a:lnTo>
                    <a:pt x="35125" y="6798"/>
                  </a:lnTo>
                  <a:lnTo>
                    <a:pt x="35223" y="6699"/>
                  </a:lnTo>
                  <a:lnTo>
                    <a:pt x="35184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42"/>
            <p:cNvSpPr/>
            <p:nvPr/>
          </p:nvSpPr>
          <p:spPr>
            <a:xfrm>
              <a:off x="-715928" y="-1339736"/>
              <a:ext cx="514865" cy="414295"/>
            </a:xfrm>
            <a:custGeom>
              <a:avLst/>
              <a:gdLst/>
              <a:ahLst/>
              <a:cxnLst/>
              <a:rect l="l" t="t" r="r" b="b"/>
              <a:pathLst>
                <a:path w="31275" h="25166" extrusionOk="0">
                  <a:moveTo>
                    <a:pt x="31196" y="1"/>
                  </a:moveTo>
                  <a:lnTo>
                    <a:pt x="30685" y="178"/>
                  </a:lnTo>
                  <a:lnTo>
                    <a:pt x="30057" y="335"/>
                  </a:lnTo>
                  <a:lnTo>
                    <a:pt x="29310" y="492"/>
                  </a:lnTo>
                  <a:lnTo>
                    <a:pt x="28407" y="649"/>
                  </a:lnTo>
                  <a:lnTo>
                    <a:pt x="28014" y="1494"/>
                  </a:lnTo>
                  <a:lnTo>
                    <a:pt x="27582" y="2339"/>
                  </a:lnTo>
                  <a:lnTo>
                    <a:pt x="27149" y="3164"/>
                  </a:lnTo>
                  <a:lnTo>
                    <a:pt x="26698" y="3989"/>
                  </a:lnTo>
                  <a:lnTo>
                    <a:pt x="26226" y="4794"/>
                  </a:lnTo>
                  <a:lnTo>
                    <a:pt x="25735" y="5600"/>
                  </a:lnTo>
                  <a:lnTo>
                    <a:pt x="25224" y="6385"/>
                  </a:lnTo>
                  <a:lnTo>
                    <a:pt x="24713" y="7171"/>
                  </a:lnTo>
                  <a:lnTo>
                    <a:pt x="24163" y="7937"/>
                  </a:lnTo>
                  <a:lnTo>
                    <a:pt x="23613" y="8704"/>
                  </a:lnTo>
                  <a:lnTo>
                    <a:pt x="23024" y="9450"/>
                  </a:lnTo>
                  <a:lnTo>
                    <a:pt x="22435" y="10197"/>
                  </a:lnTo>
                  <a:lnTo>
                    <a:pt x="21806" y="10923"/>
                  </a:lnTo>
                  <a:lnTo>
                    <a:pt x="21177" y="11631"/>
                  </a:lnTo>
                  <a:lnTo>
                    <a:pt x="20510" y="12318"/>
                  </a:lnTo>
                  <a:lnTo>
                    <a:pt x="19842" y="13006"/>
                  </a:lnTo>
                  <a:lnTo>
                    <a:pt x="18761" y="14008"/>
                  </a:lnTo>
                  <a:lnTo>
                    <a:pt x="17661" y="14970"/>
                  </a:lnTo>
                  <a:lnTo>
                    <a:pt x="16541" y="15894"/>
                  </a:lnTo>
                  <a:lnTo>
                    <a:pt x="15382" y="16778"/>
                  </a:lnTo>
                  <a:lnTo>
                    <a:pt x="14204" y="17622"/>
                  </a:lnTo>
                  <a:lnTo>
                    <a:pt x="13005" y="18447"/>
                  </a:lnTo>
                  <a:lnTo>
                    <a:pt x="11787" y="19213"/>
                  </a:lnTo>
                  <a:lnTo>
                    <a:pt x="10530" y="19960"/>
                  </a:lnTo>
                  <a:lnTo>
                    <a:pt x="9273" y="20648"/>
                  </a:lnTo>
                  <a:lnTo>
                    <a:pt x="7996" y="21315"/>
                  </a:lnTo>
                  <a:lnTo>
                    <a:pt x="6699" y="21924"/>
                  </a:lnTo>
                  <a:lnTo>
                    <a:pt x="5383" y="22514"/>
                  </a:lnTo>
                  <a:lnTo>
                    <a:pt x="4047" y="23044"/>
                  </a:lnTo>
                  <a:lnTo>
                    <a:pt x="2711" y="23535"/>
                  </a:lnTo>
                  <a:lnTo>
                    <a:pt x="1356" y="23987"/>
                  </a:lnTo>
                  <a:lnTo>
                    <a:pt x="1" y="24400"/>
                  </a:lnTo>
                  <a:lnTo>
                    <a:pt x="1199" y="24557"/>
                  </a:lnTo>
                  <a:lnTo>
                    <a:pt x="2574" y="24694"/>
                  </a:lnTo>
                  <a:lnTo>
                    <a:pt x="4067" y="24812"/>
                  </a:lnTo>
                  <a:lnTo>
                    <a:pt x="5697" y="24930"/>
                  </a:lnTo>
                  <a:lnTo>
                    <a:pt x="7465" y="25028"/>
                  </a:lnTo>
                  <a:lnTo>
                    <a:pt x="9371" y="25087"/>
                  </a:lnTo>
                  <a:lnTo>
                    <a:pt x="11394" y="25146"/>
                  </a:lnTo>
                  <a:lnTo>
                    <a:pt x="13536" y="25166"/>
                  </a:lnTo>
                  <a:lnTo>
                    <a:pt x="15972" y="25166"/>
                  </a:lnTo>
                  <a:lnTo>
                    <a:pt x="18250" y="25127"/>
                  </a:lnTo>
                  <a:lnTo>
                    <a:pt x="20372" y="25048"/>
                  </a:lnTo>
                  <a:lnTo>
                    <a:pt x="22317" y="24950"/>
                  </a:lnTo>
                  <a:lnTo>
                    <a:pt x="24085" y="24832"/>
                  </a:lnTo>
                  <a:lnTo>
                    <a:pt x="25676" y="24694"/>
                  </a:lnTo>
                  <a:lnTo>
                    <a:pt x="27071" y="24537"/>
                  </a:lnTo>
                  <a:lnTo>
                    <a:pt x="28289" y="24360"/>
                  </a:lnTo>
                  <a:lnTo>
                    <a:pt x="28682" y="23732"/>
                  </a:lnTo>
                  <a:lnTo>
                    <a:pt x="29094" y="23103"/>
                  </a:lnTo>
                  <a:lnTo>
                    <a:pt x="29467" y="22475"/>
                  </a:lnTo>
                  <a:lnTo>
                    <a:pt x="29860" y="21826"/>
                  </a:lnTo>
                  <a:lnTo>
                    <a:pt x="30214" y="21158"/>
                  </a:lnTo>
                  <a:lnTo>
                    <a:pt x="30587" y="20490"/>
                  </a:lnTo>
                  <a:lnTo>
                    <a:pt x="30921" y="19822"/>
                  </a:lnTo>
                  <a:lnTo>
                    <a:pt x="31275" y="19135"/>
                  </a:lnTo>
                  <a:lnTo>
                    <a:pt x="31196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42"/>
            <p:cNvSpPr/>
            <p:nvPr/>
          </p:nvSpPr>
          <p:spPr>
            <a:xfrm>
              <a:off x="-484686" y="-791216"/>
              <a:ext cx="284604" cy="75365"/>
            </a:xfrm>
            <a:custGeom>
              <a:avLst/>
              <a:gdLst/>
              <a:ahLst/>
              <a:cxnLst/>
              <a:rect l="l" t="t" r="r" b="b"/>
              <a:pathLst>
                <a:path w="17288" h="4578" extrusionOk="0">
                  <a:moveTo>
                    <a:pt x="17288" y="0"/>
                  </a:moveTo>
                  <a:lnTo>
                    <a:pt x="17189" y="40"/>
                  </a:lnTo>
                  <a:lnTo>
                    <a:pt x="17111" y="59"/>
                  </a:lnTo>
                  <a:lnTo>
                    <a:pt x="16757" y="177"/>
                  </a:lnTo>
                  <a:lnTo>
                    <a:pt x="16364" y="295"/>
                  </a:lnTo>
                  <a:lnTo>
                    <a:pt x="15893" y="413"/>
                  </a:lnTo>
                  <a:lnTo>
                    <a:pt x="15363" y="531"/>
                  </a:lnTo>
                  <a:lnTo>
                    <a:pt x="14754" y="629"/>
                  </a:lnTo>
                  <a:lnTo>
                    <a:pt x="14066" y="747"/>
                  </a:lnTo>
                  <a:lnTo>
                    <a:pt x="13300" y="845"/>
                  </a:lnTo>
                  <a:lnTo>
                    <a:pt x="12435" y="963"/>
                  </a:lnTo>
                  <a:lnTo>
                    <a:pt x="10687" y="1120"/>
                  </a:lnTo>
                  <a:lnTo>
                    <a:pt x="8762" y="1277"/>
                  </a:lnTo>
                  <a:lnTo>
                    <a:pt x="6719" y="1376"/>
                  </a:lnTo>
                  <a:lnTo>
                    <a:pt x="4558" y="1454"/>
                  </a:lnTo>
                  <a:lnTo>
                    <a:pt x="3536" y="2240"/>
                  </a:lnTo>
                  <a:lnTo>
                    <a:pt x="2476" y="2986"/>
                  </a:lnTo>
                  <a:lnTo>
                    <a:pt x="1395" y="3713"/>
                  </a:lnTo>
                  <a:lnTo>
                    <a:pt x="275" y="4401"/>
                  </a:lnTo>
                  <a:lnTo>
                    <a:pt x="0" y="4578"/>
                  </a:lnTo>
                  <a:lnTo>
                    <a:pt x="1847" y="4558"/>
                  </a:lnTo>
                  <a:lnTo>
                    <a:pt x="3576" y="4538"/>
                  </a:lnTo>
                  <a:lnTo>
                    <a:pt x="5226" y="4499"/>
                  </a:lnTo>
                  <a:lnTo>
                    <a:pt x="6778" y="4440"/>
                  </a:lnTo>
                  <a:lnTo>
                    <a:pt x="8232" y="4362"/>
                  </a:lnTo>
                  <a:lnTo>
                    <a:pt x="9587" y="4263"/>
                  </a:lnTo>
                  <a:lnTo>
                    <a:pt x="10825" y="4165"/>
                  </a:lnTo>
                  <a:lnTo>
                    <a:pt x="11984" y="4047"/>
                  </a:lnTo>
                  <a:lnTo>
                    <a:pt x="13025" y="3929"/>
                  </a:lnTo>
                  <a:lnTo>
                    <a:pt x="13948" y="3811"/>
                  </a:lnTo>
                  <a:lnTo>
                    <a:pt x="14773" y="3674"/>
                  </a:lnTo>
                  <a:lnTo>
                    <a:pt x="15480" y="3536"/>
                  </a:lnTo>
                  <a:lnTo>
                    <a:pt x="16070" y="3399"/>
                  </a:lnTo>
                  <a:lnTo>
                    <a:pt x="16541" y="3261"/>
                  </a:lnTo>
                  <a:lnTo>
                    <a:pt x="16875" y="3124"/>
                  </a:lnTo>
                  <a:lnTo>
                    <a:pt x="17013" y="3065"/>
                  </a:lnTo>
                  <a:lnTo>
                    <a:pt x="17111" y="3006"/>
                  </a:lnTo>
                  <a:lnTo>
                    <a:pt x="17189" y="3026"/>
                  </a:lnTo>
                  <a:lnTo>
                    <a:pt x="17288" y="3085"/>
                  </a:lnTo>
                  <a:lnTo>
                    <a:pt x="17288" y="0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42"/>
            <p:cNvSpPr/>
            <p:nvPr/>
          </p:nvSpPr>
          <p:spPr>
            <a:xfrm>
              <a:off x="-250217" y="-1024730"/>
              <a:ext cx="49503" cy="86049"/>
            </a:xfrm>
            <a:custGeom>
              <a:avLst/>
              <a:gdLst/>
              <a:ahLst/>
              <a:cxnLst/>
              <a:rect l="l" t="t" r="r" b="b"/>
              <a:pathLst>
                <a:path w="3007" h="5227" extrusionOk="0">
                  <a:moveTo>
                    <a:pt x="2987" y="1"/>
                  </a:moveTo>
                  <a:lnTo>
                    <a:pt x="2633" y="688"/>
                  </a:lnTo>
                  <a:lnTo>
                    <a:pt x="2299" y="1356"/>
                  </a:lnTo>
                  <a:lnTo>
                    <a:pt x="1926" y="2024"/>
                  </a:lnTo>
                  <a:lnTo>
                    <a:pt x="1572" y="2692"/>
                  </a:lnTo>
                  <a:lnTo>
                    <a:pt x="1179" y="3341"/>
                  </a:lnTo>
                  <a:lnTo>
                    <a:pt x="806" y="3969"/>
                  </a:lnTo>
                  <a:lnTo>
                    <a:pt x="394" y="4598"/>
                  </a:lnTo>
                  <a:lnTo>
                    <a:pt x="1" y="5226"/>
                  </a:lnTo>
                  <a:lnTo>
                    <a:pt x="1" y="5226"/>
                  </a:lnTo>
                  <a:lnTo>
                    <a:pt x="570" y="5128"/>
                  </a:lnTo>
                  <a:lnTo>
                    <a:pt x="1062" y="5050"/>
                  </a:lnTo>
                  <a:lnTo>
                    <a:pt x="1513" y="4951"/>
                  </a:lnTo>
                  <a:lnTo>
                    <a:pt x="1906" y="4853"/>
                  </a:lnTo>
                  <a:lnTo>
                    <a:pt x="2240" y="4755"/>
                  </a:lnTo>
                  <a:lnTo>
                    <a:pt x="2515" y="4657"/>
                  </a:lnTo>
                  <a:lnTo>
                    <a:pt x="2712" y="4558"/>
                  </a:lnTo>
                  <a:lnTo>
                    <a:pt x="2869" y="4460"/>
                  </a:lnTo>
                  <a:lnTo>
                    <a:pt x="3006" y="4519"/>
                  </a:lnTo>
                  <a:lnTo>
                    <a:pt x="3006" y="4519"/>
                  </a:lnTo>
                  <a:lnTo>
                    <a:pt x="2987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42"/>
            <p:cNvSpPr/>
            <p:nvPr/>
          </p:nvSpPr>
          <p:spPr>
            <a:xfrm>
              <a:off x="-308744" y="-930609"/>
              <a:ext cx="108027" cy="68583"/>
            </a:xfrm>
            <a:custGeom>
              <a:avLst/>
              <a:gdLst/>
              <a:ahLst/>
              <a:cxnLst/>
              <a:rect l="l" t="t" r="r" b="b"/>
              <a:pathLst>
                <a:path w="6562" h="4166" extrusionOk="0">
                  <a:moveTo>
                    <a:pt x="6561" y="1"/>
                  </a:moveTo>
                  <a:lnTo>
                    <a:pt x="6424" y="59"/>
                  </a:lnTo>
                  <a:lnTo>
                    <a:pt x="6129" y="158"/>
                  </a:lnTo>
                  <a:lnTo>
                    <a:pt x="5795" y="256"/>
                  </a:lnTo>
                  <a:lnTo>
                    <a:pt x="5402" y="354"/>
                  </a:lnTo>
                  <a:lnTo>
                    <a:pt x="4970" y="452"/>
                  </a:lnTo>
                  <a:lnTo>
                    <a:pt x="4479" y="551"/>
                  </a:lnTo>
                  <a:lnTo>
                    <a:pt x="3929" y="649"/>
                  </a:lnTo>
                  <a:lnTo>
                    <a:pt x="2652" y="826"/>
                  </a:lnTo>
                  <a:lnTo>
                    <a:pt x="2024" y="1690"/>
                  </a:lnTo>
                  <a:lnTo>
                    <a:pt x="1356" y="2535"/>
                  </a:lnTo>
                  <a:lnTo>
                    <a:pt x="688" y="3360"/>
                  </a:lnTo>
                  <a:lnTo>
                    <a:pt x="0" y="4165"/>
                  </a:lnTo>
                  <a:lnTo>
                    <a:pt x="1316" y="4047"/>
                  </a:lnTo>
                  <a:lnTo>
                    <a:pt x="2495" y="3910"/>
                  </a:lnTo>
                  <a:lnTo>
                    <a:pt x="3517" y="3753"/>
                  </a:lnTo>
                  <a:lnTo>
                    <a:pt x="4401" y="3615"/>
                  </a:lnTo>
                  <a:lnTo>
                    <a:pt x="5147" y="3458"/>
                  </a:lnTo>
                  <a:lnTo>
                    <a:pt x="5736" y="3301"/>
                  </a:lnTo>
                  <a:lnTo>
                    <a:pt x="5952" y="3222"/>
                  </a:lnTo>
                  <a:lnTo>
                    <a:pt x="6149" y="3144"/>
                  </a:lnTo>
                  <a:lnTo>
                    <a:pt x="6306" y="3065"/>
                  </a:lnTo>
                  <a:lnTo>
                    <a:pt x="6424" y="2987"/>
                  </a:lnTo>
                  <a:lnTo>
                    <a:pt x="6502" y="3006"/>
                  </a:lnTo>
                  <a:lnTo>
                    <a:pt x="6561" y="3045"/>
                  </a:lnTo>
                  <a:lnTo>
                    <a:pt x="6561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42"/>
            <p:cNvSpPr/>
            <p:nvPr/>
          </p:nvSpPr>
          <p:spPr>
            <a:xfrm>
              <a:off x="-384425" y="-860756"/>
              <a:ext cx="184034" cy="73110"/>
            </a:xfrm>
            <a:custGeom>
              <a:avLst/>
              <a:gdLst/>
              <a:ahLst/>
              <a:cxnLst/>
              <a:rect l="l" t="t" r="r" b="b"/>
              <a:pathLst>
                <a:path w="11179" h="4441" extrusionOk="0">
                  <a:moveTo>
                    <a:pt x="11178" y="1"/>
                  </a:moveTo>
                  <a:lnTo>
                    <a:pt x="11021" y="60"/>
                  </a:lnTo>
                  <a:lnTo>
                    <a:pt x="10667" y="178"/>
                  </a:lnTo>
                  <a:lnTo>
                    <a:pt x="10274" y="276"/>
                  </a:lnTo>
                  <a:lnTo>
                    <a:pt x="9803" y="394"/>
                  </a:lnTo>
                  <a:lnTo>
                    <a:pt x="9273" y="512"/>
                  </a:lnTo>
                  <a:lnTo>
                    <a:pt x="8664" y="629"/>
                  </a:lnTo>
                  <a:lnTo>
                    <a:pt x="7976" y="728"/>
                  </a:lnTo>
                  <a:lnTo>
                    <a:pt x="7210" y="845"/>
                  </a:lnTo>
                  <a:lnTo>
                    <a:pt x="6345" y="944"/>
                  </a:lnTo>
                  <a:lnTo>
                    <a:pt x="4951" y="1081"/>
                  </a:lnTo>
                  <a:lnTo>
                    <a:pt x="3438" y="1199"/>
                  </a:lnTo>
                  <a:lnTo>
                    <a:pt x="2613" y="2044"/>
                  </a:lnTo>
                  <a:lnTo>
                    <a:pt x="1768" y="2869"/>
                  </a:lnTo>
                  <a:lnTo>
                    <a:pt x="904" y="3674"/>
                  </a:lnTo>
                  <a:lnTo>
                    <a:pt x="0" y="4440"/>
                  </a:lnTo>
                  <a:lnTo>
                    <a:pt x="1179" y="4401"/>
                  </a:lnTo>
                  <a:lnTo>
                    <a:pt x="2279" y="4342"/>
                  </a:lnTo>
                  <a:lnTo>
                    <a:pt x="3340" y="4264"/>
                  </a:lnTo>
                  <a:lnTo>
                    <a:pt x="4342" y="4185"/>
                  </a:lnTo>
                  <a:lnTo>
                    <a:pt x="5265" y="4107"/>
                  </a:lnTo>
                  <a:lnTo>
                    <a:pt x="6129" y="4008"/>
                  </a:lnTo>
                  <a:lnTo>
                    <a:pt x="6935" y="3930"/>
                  </a:lnTo>
                  <a:lnTo>
                    <a:pt x="7662" y="3831"/>
                  </a:lnTo>
                  <a:lnTo>
                    <a:pt x="8330" y="3714"/>
                  </a:lnTo>
                  <a:lnTo>
                    <a:pt x="8919" y="3615"/>
                  </a:lnTo>
                  <a:lnTo>
                    <a:pt x="9449" y="3517"/>
                  </a:lnTo>
                  <a:lnTo>
                    <a:pt x="9921" y="3399"/>
                  </a:lnTo>
                  <a:lnTo>
                    <a:pt x="10294" y="3301"/>
                  </a:lnTo>
                  <a:lnTo>
                    <a:pt x="10608" y="3183"/>
                  </a:lnTo>
                  <a:lnTo>
                    <a:pt x="10864" y="3085"/>
                  </a:lnTo>
                  <a:lnTo>
                    <a:pt x="11021" y="2987"/>
                  </a:lnTo>
                  <a:lnTo>
                    <a:pt x="11099" y="3006"/>
                  </a:lnTo>
                  <a:lnTo>
                    <a:pt x="11178" y="3046"/>
                  </a:lnTo>
                  <a:lnTo>
                    <a:pt x="11178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42"/>
            <p:cNvSpPr/>
            <p:nvPr/>
          </p:nvSpPr>
          <p:spPr>
            <a:xfrm>
              <a:off x="-238249" y="-1405062"/>
              <a:ext cx="35592" cy="54672"/>
            </a:xfrm>
            <a:custGeom>
              <a:avLst/>
              <a:gdLst/>
              <a:ahLst/>
              <a:cxnLst/>
              <a:rect l="l" t="t" r="r" b="b"/>
              <a:pathLst>
                <a:path w="2162" h="3321" extrusionOk="0">
                  <a:moveTo>
                    <a:pt x="2162" y="1"/>
                  </a:moveTo>
                  <a:lnTo>
                    <a:pt x="1749" y="138"/>
                  </a:lnTo>
                  <a:lnTo>
                    <a:pt x="1258" y="276"/>
                  </a:lnTo>
                  <a:lnTo>
                    <a:pt x="649" y="1808"/>
                  </a:lnTo>
                  <a:lnTo>
                    <a:pt x="1" y="3321"/>
                  </a:lnTo>
                  <a:lnTo>
                    <a:pt x="786" y="3164"/>
                  </a:lnTo>
                  <a:lnTo>
                    <a:pt x="1395" y="3006"/>
                  </a:lnTo>
                  <a:lnTo>
                    <a:pt x="1651" y="2908"/>
                  </a:lnTo>
                  <a:lnTo>
                    <a:pt x="1867" y="2830"/>
                  </a:lnTo>
                  <a:lnTo>
                    <a:pt x="2024" y="2751"/>
                  </a:lnTo>
                  <a:lnTo>
                    <a:pt x="2142" y="2672"/>
                  </a:lnTo>
                  <a:lnTo>
                    <a:pt x="2162" y="2574"/>
                  </a:lnTo>
                  <a:lnTo>
                    <a:pt x="2162" y="2260"/>
                  </a:lnTo>
                  <a:lnTo>
                    <a:pt x="2162" y="1337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000000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B5E3E4A9-7BD0-68D1-7C83-EAB006A8AAAA}"/>
              </a:ext>
            </a:extLst>
          </p:cNvPr>
          <p:cNvSpPr txBox="1"/>
          <p:nvPr/>
        </p:nvSpPr>
        <p:spPr>
          <a:xfrm>
            <a:off x="0" y="38182"/>
            <a:ext cx="9144000" cy="515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2000" b="1" dirty="0">
                <a:solidFill>
                  <a:srgbClr val="583F5C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b="1" dirty="0">
              <a:solidFill>
                <a:srgbClr val="583F5C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E2B43DF-F947-9998-A4C0-43193162D907}"/>
              </a:ext>
            </a:extLst>
          </p:cNvPr>
          <p:cNvSpPr txBox="1"/>
          <p:nvPr/>
        </p:nvSpPr>
        <p:spPr>
          <a:xfrm>
            <a:off x="1188246" y="833861"/>
            <a:ext cx="6758635" cy="276998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300000"/>
              </a:lnSpc>
            </a:pPr>
            <a:r>
              <a:rPr lang="fa-IR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  <a:r>
              <a:rPr lang="en-US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 </a:t>
            </a:r>
            <a:endParaRPr lang="en-US" sz="120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300000"/>
              </a:lnSpc>
            </a:pPr>
            <a:endParaRPr lang="en-US" sz="120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</p:cSld>
  <p:clrMapOvr>
    <a:masterClrMapping/>
  </p:clrMapOvr>
  <p:transition spd="slow">
    <p:push dir="u"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7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75" name="Google Shape;9775;p43"/>
          <p:cNvSpPr/>
          <p:nvPr/>
        </p:nvSpPr>
        <p:spPr>
          <a:xfrm>
            <a:off x="3660255" y="1491188"/>
            <a:ext cx="759000" cy="759000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76" name="Google Shape;9776;p43"/>
          <p:cNvSpPr txBox="1">
            <a:spLocks noGrp="1"/>
          </p:cNvSpPr>
          <p:nvPr>
            <p:ph type="title" idx="4294967295"/>
          </p:nvPr>
        </p:nvSpPr>
        <p:spPr>
          <a:xfrm flipH="1">
            <a:off x="3602505" y="1687838"/>
            <a:ext cx="874500" cy="365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>
                <a:latin typeface="Shabnam" panose="020B0603030804020204" pitchFamily="34" charset="-78"/>
                <a:cs typeface="Shabnam" panose="020B0603030804020204" pitchFamily="34" charset="-78"/>
              </a:rPr>
              <a:t>25%</a:t>
            </a:r>
            <a:endParaRPr sz="2000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9777" name="Google Shape;9777;p43"/>
          <p:cNvSpPr/>
          <p:nvPr/>
        </p:nvSpPr>
        <p:spPr>
          <a:xfrm>
            <a:off x="3660255" y="2938988"/>
            <a:ext cx="759000" cy="7590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78" name="Google Shape;9778;p43"/>
          <p:cNvSpPr txBox="1">
            <a:spLocks noGrp="1"/>
          </p:cNvSpPr>
          <p:nvPr>
            <p:ph type="title" idx="4294967295"/>
          </p:nvPr>
        </p:nvSpPr>
        <p:spPr>
          <a:xfrm flipH="1">
            <a:off x="3602505" y="3135638"/>
            <a:ext cx="874500" cy="365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85%</a:t>
            </a:r>
            <a:endParaRPr sz="2000">
              <a:solidFill>
                <a:schemeClr val="accent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9779" name="Google Shape;9779;p43" title="Chart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57393" y="1314877"/>
            <a:ext cx="2713608" cy="2542033"/>
          </a:xfrm>
          <a:prstGeom prst="rect">
            <a:avLst/>
          </a:prstGeom>
          <a:noFill/>
          <a:ln>
            <a:noFill/>
          </a:ln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7C2635A1-6728-0098-AA9F-16D00583B3B0}"/>
              </a:ext>
            </a:extLst>
          </p:cNvPr>
          <p:cNvSpPr txBox="1"/>
          <p:nvPr/>
        </p:nvSpPr>
        <p:spPr>
          <a:xfrm>
            <a:off x="0" y="0"/>
            <a:ext cx="9144000" cy="515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20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426704B-F328-7A9F-4410-B2353E404482}"/>
              </a:ext>
            </a:extLst>
          </p:cNvPr>
          <p:cNvSpPr txBox="1"/>
          <p:nvPr/>
        </p:nvSpPr>
        <p:spPr>
          <a:xfrm>
            <a:off x="4880848" y="1162716"/>
            <a:ext cx="2876860" cy="276998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300000"/>
              </a:lnSpc>
            </a:pPr>
            <a:r>
              <a:rPr lang="fa-IR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</a:t>
            </a:r>
            <a:endParaRPr lang="en-US" sz="120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</p:cSld>
  <p:clrMapOvr>
    <a:masterClrMapping/>
  </p:clrMapOvr>
  <p:transition spd="slow">
    <p:push dir="u"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978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>
    <p:push dir="u"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7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94" name="Google Shape;9794;p45"/>
          <p:cNvSpPr/>
          <p:nvPr/>
        </p:nvSpPr>
        <p:spPr>
          <a:xfrm>
            <a:off x="2643466" y="1682458"/>
            <a:ext cx="759000" cy="759000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95" name="Google Shape;9795;p45"/>
          <p:cNvSpPr/>
          <p:nvPr/>
        </p:nvSpPr>
        <p:spPr>
          <a:xfrm>
            <a:off x="5741816" y="1682458"/>
            <a:ext cx="759000" cy="759000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796" name="Google Shape;9796;p45"/>
          <p:cNvGrpSpPr/>
          <p:nvPr/>
        </p:nvGrpSpPr>
        <p:grpSpPr>
          <a:xfrm>
            <a:off x="2938100" y="1888226"/>
            <a:ext cx="169739" cy="347452"/>
            <a:chOff x="4574250" y="-283374"/>
            <a:chExt cx="169739" cy="347452"/>
          </a:xfrm>
        </p:grpSpPr>
        <p:sp>
          <p:nvSpPr>
            <p:cNvPr id="9797" name="Google Shape;9797;p45"/>
            <p:cNvSpPr/>
            <p:nvPr/>
          </p:nvSpPr>
          <p:spPr>
            <a:xfrm>
              <a:off x="4574250" y="-166835"/>
              <a:ext cx="169739" cy="230913"/>
            </a:xfrm>
            <a:custGeom>
              <a:avLst/>
              <a:gdLst/>
              <a:ahLst/>
              <a:cxnLst/>
              <a:rect l="l" t="t" r="r" b="b"/>
              <a:pathLst>
                <a:path w="19360" h="26270" extrusionOk="0">
                  <a:moveTo>
                    <a:pt x="10037" y="3185"/>
                  </a:moveTo>
                  <a:lnTo>
                    <a:pt x="10404" y="3243"/>
                  </a:lnTo>
                  <a:lnTo>
                    <a:pt x="10732" y="3340"/>
                  </a:lnTo>
                  <a:lnTo>
                    <a:pt x="11060" y="3456"/>
                  </a:lnTo>
                  <a:lnTo>
                    <a:pt x="11369" y="3610"/>
                  </a:lnTo>
                  <a:lnTo>
                    <a:pt x="11678" y="3784"/>
                  </a:lnTo>
                  <a:lnTo>
                    <a:pt x="11948" y="3996"/>
                  </a:lnTo>
                  <a:lnTo>
                    <a:pt x="12199" y="4228"/>
                  </a:lnTo>
                  <a:lnTo>
                    <a:pt x="12430" y="4479"/>
                  </a:lnTo>
                  <a:lnTo>
                    <a:pt x="12643" y="4749"/>
                  </a:lnTo>
                  <a:lnTo>
                    <a:pt x="12817" y="5058"/>
                  </a:lnTo>
                  <a:lnTo>
                    <a:pt x="12971" y="5366"/>
                  </a:lnTo>
                  <a:lnTo>
                    <a:pt x="13087" y="5695"/>
                  </a:lnTo>
                  <a:lnTo>
                    <a:pt x="13183" y="6042"/>
                  </a:lnTo>
                  <a:lnTo>
                    <a:pt x="13241" y="6389"/>
                  </a:lnTo>
                  <a:lnTo>
                    <a:pt x="13260" y="6756"/>
                  </a:lnTo>
                  <a:lnTo>
                    <a:pt x="13241" y="7123"/>
                  </a:lnTo>
                  <a:lnTo>
                    <a:pt x="13183" y="7470"/>
                  </a:lnTo>
                  <a:lnTo>
                    <a:pt x="13087" y="7818"/>
                  </a:lnTo>
                  <a:lnTo>
                    <a:pt x="12971" y="8146"/>
                  </a:lnTo>
                  <a:lnTo>
                    <a:pt x="12817" y="8455"/>
                  </a:lnTo>
                  <a:lnTo>
                    <a:pt x="12643" y="8744"/>
                  </a:lnTo>
                  <a:lnTo>
                    <a:pt x="12430" y="9034"/>
                  </a:lnTo>
                  <a:lnTo>
                    <a:pt x="12199" y="9285"/>
                  </a:lnTo>
                  <a:lnTo>
                    <a:pt x="11948" y="9516"/>
                  </a:lnTo>
                  <a:lnTo>
                    <a:pt x="11678" y="9728"/>
                  </a:lnTo>
                  <a:lnTo>
                    <a:pt x="11369" y="9902"/>
                  </a:lnTo>
                  <a:lnTo>
                    <a:pt x="11060" y="10057"/>
                  </a:lnTo>
                  <a:lnTo>
                    <a:pt x="10732" y="10172"/>
                  </a:lnTo>
                  <a:lnTo>
                    <a:pt x="10404" y="10250"/>
                  </a:lnTo>
                  <a:lnTo>
                    <a:pt x="10037" y="10308"/>
                  </a:lnTo>
                  <a:lnTo>
                    <a:pt x="9670" y="10327"/>
                  </a:lnTo>
                  <a:lnTo>
                    <a:pt x="9304" y="10308"/>
                  </a:lnTo>
                  <a:lnTo>
                    <a:pt x="8956" y="10250"/>
                  </a:lnTo>
                  <a:lnTo>
                    <a:pt x="8609" y="10172"/>
                  </a:lnTo>
                  <a:lnTo>
                    <a:pt x="8281" y="10057"/>
                  </a:lnTo>
                  <a:lnTo>
                    <a:pt x="7972" y="9902"/>
                  </a:lnTo>
                  <a:lnTo>
                    <a:pt x="7682" y="9728"/>
                  </a:lnTo>
                  <a:lnTo>
                    <a:pt x="7393" y="9516"/>
                  </a:lnTo>
                  <a:lnTo>
                    <a:pt x="7142" y="9285"/>
                  </a:lnTo>
                  <a:lnTo>
                    <a:pt x="6910" y="9034"/>
                  </a:lnTo>
                  <a:lnTo>
                    <a:pt x="6717" y="8744"/>
                  </a:lnTo>
                  <a:lnTo>
                    <a:pt x="6524" y="8455"/>
                  </a:lnTo>
                  <a:lnTo>
                    <a:pt x="6370" y="8146"/>
                  </a:lnTo>
                  <a:lnTo>
                    <a:pt x="6254" y="7818"/>
                  </a:lnTo>
                  <a:lnTo>
                    <a:pt x="6177" y="7470"/>
                  </a:lnTo>
                  <a:lnTo>
                    <a:pt x="6119" y="7123"/>
                  </a:lnTo>
                  <a:lnTo>
                    <a:pt x="6100" y="6756"/>
                  </a:lnTo>
                  <a:lnTo>
                    <a:pt x="6119" y="6389"/>
                  </a:lnTo>
                  <a:lnTo>
                    <a:pt x="6177" y="6042"/>
                  </a:lnTo>
                  <a:lnTo>
                    <a:pt x="6254" y="5695"/>
                  </a:lnTo>
                  <a:lnTo>
                    <a:pt x="6370" y="5366"/>
                  </a:lnTo>
                  <a:lnTo>
                    <a:pt x="6524" y="5058"/>
                  </a:lnTo>
                  <a:lnTo>
                    <a:pt x="6717" y="4749"/>
                  </a:lnTo>
                  <a:lnTo>
                    <a:pt x="6910" y="4479"/>
                  </a:lnTo>
                  <a:lnTo>
                    <a:pt x="7142" y="4228"/>
                  </a:lnTo>
                  <a:lnTo>
                    <a:pt x="7393" y="3996"/>
                  </a:lnTo>
                  <a:lnTo>
                    <a:pt x="7682" y="3784"/>
                  </a:lnTo>
                  <a:lnTo>
                    <a:pt x="7972" y="3610"/>
                  </a:lnTo>
                  <a:lnTo>
                    <a:pt x="8281" y="3456"/>
                  </a:lnTo>
                  <a:lnTo>
                    <a:pt x="8609" y="3340"/>
                  </a:lnTo>
                  <a:lnTo>
                    <a:pt x="8956" y="3243"/>
                  </a:lnTo>
                  <a:lnTo>
                    <a:pt x="9304" y="3185"/>
                  </a:lnTo>
                  <a:close/>
                  <a:moveTo>
                    <a:pt x="2085" y="1"/>
                  </a:moveTo>
                  <a:lnTo>
                    <a:pt x="1" y="4189"/>
                  </a:lnTo>
                  <a:lnTo>
                    <a:pt x="4845" y="13859"/>
                  </a:lnTo>
                  <a:lnTo>
                    <a:pt x="8512" y="13859"/>
                  </a:lnTo>
                  <a:lnTo>
                    <a:pt x="8512" y="19282"/>
                  </a:lnTo>
                  <a:lnTo>
                    <a:pt x="9670" y="19282"/>
                  </a:lnTo>
                  <a:lnTo>
                    <a:pt x="9921" y="19302"/>
                  </a:lnTo>
                  <a:lnTo>
                    <a:pt x="10153" y="19340"/>
                  </a:lnTo>
                  <a:lnTo>
                    <a:pt x="10365" y="19379"/>
                  </a:lnTo>
                  <a:lnTo>
                    <a:pt x="10578" y="19475"/>
                  </a:lnTo>
                  <a:lnTo>
                    <a:pt x="10790" y="19572"/>
                  </a:lnTo>
                  <a:lnTo>
                    <a:pt x="10983" y="19688"/>
                  </a:lnTo>
                  <a:lnTo>
                    <a:pt x="11157" y="19823"/>
                  </a:lnTo>
                  <a:lnTo>
                    <a:pt x="11330" y="19958"/>
                  </a:lnTo>
                  <a:lnTo>
                    <a:pt x="11465" y="20132"/>
                  </a:lnTo>
                  <a:lnTo>
                    <a:pt x="11601" y="20305"/>
                  </a:lnTo>
                  <a:lnTo>
                    <a:pt x="11716" y="20498"/>
                  </a:lnTo>
                  <a:lnTo>
                    <a:pt x="11813" y="20711"/>
                  </a:lnTo>
                  <a:lnTo>
                    <a:pt x="11909" y="20923"/>
                  </a:lnTo>
                  <a:lnTo>
                    <a:pt x="11967" y="21155"/>
                  </a:lnTo>
                  <a:lnTo>
                    <a:pt x="11987" y="21367"/>
                  </a:lnTo>
                  <a:lnTo>
                    <a:pt x="12006" y="21618"/>
                  </a:lnTo>
                  <a:lnTo>
                    <a:pt x="11987" y="21849"/>
                  </a:lnTo>
                  <a:lnTo>
                    <a:pt x="11967" y="22081"/>
                  </a:lnTo>
                  <a:lnTo>
                    <a:pt x="11909" y="22313"/>
                  </a:lnTo>
                  <a:lnTo>
                    <a:pt x="11813" y="22525"/>
                  </a:lnTo>
                  <a:lnTo>
                    <a:pt x="11716" y="22718"/>
                  </a:lnTo>
                  <a:lnTo>
                    <a:pt x="11601" y="22911"/>
                  </a:lnTo>
                  <a:lnTo>
                    <a:pt x="11465" y="23104"/>
                  </a:lnTo>
                  <a:lnTo>
                    <a:pt x="11330" y="23258"/>
                  </a:lnTo>
                  <a:lnTo>
                    <a:pt x="11157" y="23413"/>
                  </a:lnTo>
                  <a:lnTo>
                    <a:pt x="10983" y="23548"/>
                  </a:lnTo>
                  <a:lnTo>
                    <a:pt x="10790" y="23664"/>
                  </a:lnTo>
                  <a:lnTo>
                    <a:pt x="10578" y="23760"/>
                  </a:lnTo>
                  <a:lnTo>
                    <a:pt x="10365" y="23837"/>
                  </a:lnTo>
                  <a:lnTo>
                    <a:pt x="10153" y="23895"/>
                  </a:lnTo>
                  <a:lnTo>
                    <a:pt x="9921" y="23934"/>
                  </a:lnTo>
                  <a:lnTo>
                    <a:pt x="9670" y="23953"/>
                  </a:lnTo>
                  <a:lnTo>
                    <a:pt x="9439" y="23934"/>
                  </a:lnTo>
                  <a:lnTo>
                    <a:pt x="9207" y="23895"/>
                  </a:lnTo>
                  <a:lnTo>
                    <a:pt x="8976" y="23837"/>
                  </a:lnTo>
                  <a:lnTo>
                    <a:pt x="8763" y="23760"/>
                  </a:lnTo>
                  <a:lnTo>
                    <a:pt x="8570" y="23664"/>
                  </a:lnTo>
                  <a:lnTo>
                    <a:pt x="8377" y="23548"/>
                  </a:lnTo>
                  <a:lnTo>
                    <a:pt x="8184" y="23413"/>
                  </a:lnTo>
                  <a:lnTo>
                    <a:pt x="8030" y="23258"/>
                  </a:lnTo>
                  <a:lnTo>
                    <a:pt x="7875" y="23104"/>
                  </a:lnTo>
                  <a:lnTo>
                    <a:pt x="7740" y="22911"/>
                  </a:lnTo>
                  <a:lnTo>
                    <a:pt x="7625" y="22718"/>
                  </a:lnTo>
                  <a:lnTo>
                    <a:pt x="7528" y="22525"/>
                  </a:lnTo>
                  <a:lnTo>
                    <a:pt x="7451" y="22313"/>
                  </a:lnTo>
                  <a:lnTo>
                    <a:pt x="7393" y="22081"/>
                  </a:lnTo>
                  <a:lnTo>
                    <a:pt x="7354" y="21849"/>
                  </a:lnTo>
                  <a:lnTo>
                    <a:pt x="7335" y="21618"/>
                  </a:lnTo>
                  <a:lnTo>
                    <a:pt x="5019" y="21618"/>
                  </a:lnTo>
                  <a:lnTo>
                    <a:pt x="5038" y="21849"/>
                  </a:lnTo>
                  <a:lnTo>
                    <a:pt x="5058" y="22081"/>
                  </a:lnTo>
                  <a:lnTo>
                    <a:pt x="5077" y="22313"/>
                  </a:lnTo>
                  <a:lnTo>
                    <a:pt x="5115" y="22544"/>
                  </a:lnTo>
                  <a:lnTo>
                    <a:pt x="5231" y="22988"/>
                  </a:lnTo>
                  <a:lnTo>
                    <a:pt x="5386" y="23413"/>
                  </a:lnTo>
                  <a:lnTo>
                    <a:pt x="5598" y="23818"/>
                  </a:lnTo>
                  <a:lnTo>
                    <a:pt x="5830" y="24204"/>
                  </a:lnTo>
                  <a:lnTo>
                    <a:pt x="6100" y="24571"/>
                  </a:lnTo>
                  <a:lnTo>
                    <a:pt x="6389" y="24899"/>
                  </a:lnTo>
                  <a:lnTo>
                    <a:pt x="6717" y="25208"/>
                  </a:lnTo>
                  <a:lnTo>
                    <a:pt x="7084" y="25459"/>
                  </a:lnTo>
                  <a:lnTo>
                    <a:pt x="7470" y="25690"/>
                  </a:lnTo>
                  <a:lnTo>
                    <a:pt x="7875" y="25903"/>
                  </a:lnTo>
                  <a:lnTo>
                    <a:pt x="8300" y="26057"/>
                  </a:lnTo>
                  <a:lnTo>
                    <a:pt x="8744" y="26173"/>
                  </a:lnTo>
                  <a:lnTo>
                    <a:pt x="8976" y="26211"/>
                  </a:lnTo>
                  <a:lnTo>
                    <a:pt x="9207" y="26231"/>
                  </a:lnTo>
                  <a:lnTo>
                    <a:pt x="9439" y="26250"/>
                  </a:lnTo>
                  <a:lnTo>
                    <a:pt x="9670" y="26269"/>
                  </a:lnTo>
                  <a:lnTo>
                    <a:pt x="9921" y="26250"/>
                  </a:lnTo>
                  <a:lnTo>
                    <a:pt x="10153" y="26231"/>
                  </a:lnTo>
                  <a:lnTo>
                    <a:pt x="10385" y="26211"/>
                  </a:lnTo>
                  <a:lnTo>
                    <a:pt x="10616" y="26173"/>
                  </a:lnTo>
                  <a:lnTo>
                    <a:pt x="11060" y="26057"/>
                  </a:lnTo>
                  <a:lnTo>
                    <a:pt x="11485" y="25903"/>
                  </a:lnTo>
                  <a:lnTo>
                    <a:pt x="11890" y="25690"/>
                  </a:lnTo>
                  <a:lnTo>
                    <a:pt x="12276" y="25459"/>
                  </a:lnTo>
                  <a:lnTo>
                    <a:pt x="12624" y="25208"/>
                  </a:lnTo>
                  <a:lnTo>
                    <a:pt x="12952" y="24899"/>
                  </a:lnTo>
                  <a:lnTo>
                    <a:pt x="13260" y="24571"/>
                  </a:lnTo>
                  <a:lnTo>
                    <a:pt x="13531" y="24204"/>
                  </a:lnTo>
                  <a:lnTo>
                    <a:pt x="13762" y="23818"/>
                  </a:lnTo>
                  <a:lnTo>
                    <a:pt x="13955" y="23413"/>
                  </a:lnTo>
                  <a:lnTo>
                    <a:pt x="14110" y="22988"/>
                  </a:lnTo>
                  <a:lnTo>
                    <a:pt x="14225" y="22544"/>
                  </a:lnTo>
                  <a:lnTo>
                    <a:pt x="14264" y="22313"/>
                  </a:lnTo>
                  <a:lnTo>
                    <a:pt x="14303" y="22081"/>
                  </a:lnTo>
                  <a:lnTo>
                    <a:pt x="14322" y="21849"/>
                  </a:lnTo>
                  <a:lnTo>
                    <a:pt x="14322" y="21618"/>
                  </a:lnTo>
                  <a:lnTo>
                    <a:pt x="14303" y="21213"/>
                  </a:lnTo>
                  <a:lnTo>
                    <a:pt x="14245" y="20827"/>
                  </a:lnTo>
                  <a:lnTo>
                    <a:pt x="14168" y="20440"/>
                  </a:lnTo>
                  <a:lnTo>
                    <a:pt x="14052" y="20074"/>
                  </a:lnTo>
                  <a:lnTo>
                    <a:pt x="13917" y="19707"/>
                  </a:lnTo>
                  <a:lnTo>
                    <a:pt x="13743" y="19379"/>
                  </a:lnTo>
                  <a:lnTo>
                    <a:pt x="13550" y="19051"/>
                  </a:lnTo>
                  <a:lnTo>
                    <a:pt x="13338" y="18742"/>
                  </a:lnTo>
                  <a:lnTo>
                    <a:pt x="13087" y="18452"/>
                  </a:lnTo>
                  <a:lnTo>
                    <a:pt x="12817" y="18202"/>
                  </a:lnTo>
                  <a:lnTo>
                    <a:pt x="12527" y="17951"/>
                  </a:lnTo>
                  <a:lnTo>
                    <a:pt x="12218" y="17738"/>
                  </a:lnTo>
                  <a:lnTo>
                    <a:pt x="11890" y="17526"/>
                  </a:lnTo>
                  <a:lnTo>
                    <a:pt x="11562" y="17372"/>
                  </a:lnTo>
                  <a:lnTo>
                    <a:pt x="11195" y="17217"/>
                  </a:lnTo>
                  <a:lnTo>
                    <a:pt x="10829" y="17121"/>
                  </a:lnTo>
                  <a:lnTo>
                    <a:pt x="10829" y="13859"/>
                  </a:lnTo>
                  <a:lnTo>
                    <a:pt x="14515" y="13859"/>
                  </a:lnTo>
                  <a:lnTo>
                    <a:pt x="19360" y="4189"/>
                  </a:lnTo>
                  <a:lnTo>
                    <a:pt x="1725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9798;p45"/>
            <p:cNvSpPr/>
            <p:nvPr/>
          </p:nvSpPr>
          <p:spPr>
            <a:xfrm>
              <a:off x="4648034" y="-118485"/>
              <a:ext cx="22182" cy="22063"/>
            </a:xfrm>
            <a:custGeom>
              <a:avLst/>
              <a:gdLst/>
              <a:ahLst/>
              <a:cxnLst/>
              <a:rect l="l" t="t" r="r" b="b"/>
              <a:pathLst>
                <a:path w="2530" h="2510" extrusionOk="0">
                  <a:moveTo>
                    <a:pt x="1140" y="1"/>
                  </a:moveTo>
                  <a:lnTo>
                    <a:pt x="1005" y="20"/>
                  </a:lnTo>
                  <a:lnTo>
                    <a:pt x="889" y="39"/>
                  </a:lnTo>
                  <a:lnTo>
                    <a:pt x="773" y="97"/>
                  </a:lnTo>
                  <a:lnTo>
                    <a:pt x="657" y="136"/>
                  </a:lnTo>
                  <a:lnTo>
                    <a:pt x="561" y="213"/>
                  </a:lnTo>
                  <a:lnTo>
                    <a:pt x="464" y="271"/>
                  </a:lnTo>
                  <a:lnTo>
                    <a:pt x="368" y="367"/>
                  </a:lnTo>
                  <a:lnTo>
                    <a:pt x="290" y="445"/>
                  </a:lnTo>
                  <a:lnTo>
                    <a:pt x="213" y="541"/>
                  </a:lnTo>
                  <a:lnTo>
                    <a:pt x="155" y="657"/>
                  </a:lnTo>
                  <a:lnTo>
                    <a:pt x="97" y="753"/>
                  </a:lnTo>
                  <a:lnTo>
                    <a:pt x="59" y="869"/>
                  </a:lnTo>
                  <a:lnTo>
                    <a:pt x="20" y="1004"/>
                  </a:lnTo>
                  <a:lnTo>
                    <a:pt x="1" y="1120"/>
                  </a:lnTo>
                  <a:lnTo>
                    <a:pt x="1" y="1255"/>
                  </a:lnTo>
                  <a:lnTo>
                    <a:pt x="1" y="1390"/>
                  </a:lnTo>
                  <a:lnTo>
                    <a:pt x="20" y="1506"/>
                  </a:lnTo>
                  <a:lnTo>
                    <a:pt x="59" y="1622"/>
                  </a:lnTo>
                  <a:lnTo>
                    <a:pt x="97" y="1738"/>
                  </a:lnTo>
                  <a:lnTo>
                    <a:pt x="155" y="1853"/>
                  </a:lnTo>
                  <a:lnTo>
                    <a:pt x="213" y="1950"/>
                  </a:lnTo>
                  <a:lnTo>
                    <a:pt x="290" y="2046"/>
                  </a:lnTo>
                  <a:lnTo>
                    <a:pt x="368" y="2143"/>
                  </a:lnTo>
                  <a:lnTo>
                    <a:pt x="464" y="2220"/>
                  </a:lnTo>
                  <a:lnTo>
                    <a:pt x="561" y="2297"/>
                  </a:lnTo>
                  <a:lnTo>
                    <a:pt x="657" y="2355"/>
                  </a:lnTo>
                  <a:lnTo>
                    <a:pt x="773" y="2413"/>
                  </a:lnTo>
                  <a:lnTo>
                    <a:pt x="889" y="2452"/>
                  </a:lnTo>
                  <a:lnTo>
                    <a:pt x="1005" y="2490"/>
                  </a:lnTo>
                  <a:lnTo>
                    <a:pt x="1140" y="2510"/>
                  </a:lnTo>
                  <a:lnTo>
                    <a:pt x="1391" y="2510"/>
                  </a:lnTo>
                  <a:lnTo>
                    <a:pt x="1506" y="2490"/>
                  </a:lnTo>
                  <a:lnTo>
                    <a:pt x="1641" y="2452"/>
                  </a:lnTo>
                  <a:lnTo>
                    <a:pt x="1757" y="2413"/>
                  </a:lnTo>
                  <a:lnTo>
                    <a:pt x="1854" y="2355"/>
                  </a:lnTo>
                  <a:lnTo>
                    <a:pt x="1970" y="2297"/>
                  </a:lnTo>
                  <a:lnTo>
                    <a:pt x="2066" y="2220"/>
                  </a:lnTo>
                  <a:lnTo>
                    <a:pt x="2143" y="2143"/>
                  </a:lnTo>
                  <a:lnTo>
                    <a:pt x="2240" y="2046"/>
                  </a:lnTo>
                  <a:lnTo>
                    <a:pt x="2298" y="1950"/>
                  </a:lnTo>
                  <a:lnTo>
                    <a:pt x="2375" y="1853"/>
                  </a:lnTo>
                  <a:lnTo>
                    <a:pt x="2414" y="1738"/>
                  </a:lnTo>
                  <a:lnTo>
                    <a:pt x="2471" y="1622"/>
                  </a:lnTo>
                  <a:lnTo>
                    <a:pt x="2491" y="1506"/>
                  </a:lnTo>
                  <a:lnTo>
                    <a:pt x="2510" y="1390"/>
                  </a:lnTo>
                  <a:lnTo>
                    <a:pt x="2529" y="1255"/>
                  </a:lnTo>
                  <a:lnTo>
                    <a:pt x="2510" y="1120"/>
                  </a:lnTo>
                  <a:lnTo>
                    <a:pt x="2491" y="1004"/>
                  </a:lnTo>
                  <a:lnTo>
                    <a:pt x="2471" y="869"/>
                  </a:lnTo>
                  <a:lnTo>
                    <a:pt x="2414" y="753"/>
                  </a:lnTo>
                  <a:lnTo>
                    <a:pt x="2375" y="657"/>
                  </a:lnTo>
                  <a:lnTo>
                    <a:pt x="2298" y="541"/>
                  </a:lnTo>
                  <a:lnTo>
                    <a:pt x="2240" y="445"/>
                  </a:lnTo>
                  <a:lnTo>
                    <a:pt x="2143" y="367"/>
                  </a:lnTo>
                  <a:lnTo>
                    <a:pt x="2066" y="271"/>
                  </a:lnTo>
                  <a:lnTo>
                    <a:pt x="1970" y="213"/>
                  </a:lnTo>
                  <a:lnTo>
                    <a:pt x="1854" y="136"/>
                  </a:lnTo>
                  <a:lnTo>
                    <a:pt x="1757" y="97"/>
                  </a:lnTo>
                  <a:lnTo>
                    <a:pt x="1641" y="39"/>
                  </a:lnTo>
                  <a:lnTo>
                    <a:pt x="1506" y="20"/>
                  </a:lnTo>
                  <a:lnTo>
                    <a:pt x="139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45"/>
            <p:cNvSpPr/>
            <p:nvPr/>
          </p:nvSpPr>
          <p:spPr>
            <a:xfrm>
              <a:off x="4595408" y="-283374"/>
              <a:ext cx="127260" cy="96198"/>
            </a:xfrm>
            <a:custGeom>
              <a:avLst/>
              <a:gdLst/>
              <a:ahLst/>
              <a:cxnLst/>
              <a:rect l="l" t="t" r="r" b="b"/>
              <a:pathLst>
                <a:path w="14515" h="10944" extrusionOk="0">
                  <a:moveTo>
                    <a:pt x="2606" y="0"/>
                  </a:moveTo>
                  <a:lnTo>
                    <a:pt x="2606" y="7277"/>
                  </a:lnTo>
                  <a:lnTo>
                    <a:pt x="0" y="7277"/>
                  </a:lnTo>
                  <a:lnTo>
                    <a:pt x="0" y="10944"/>
                  </a:lnTo>
                  <a:lnTo>
                    <a:pt x="14515" y="10944"/>
                  </a:lnTo>
                  <a:lnTo>
                    <a:pt x="14515" y="7277"/>
                  </a:lnTo>
                  <a:lnTo>
                    <a:pt x="11909" y="7277"/>
                  </a:lnTo>
                  <a:lnTo>
                    <a:pt x="11909" y="0"/>
                  </a:lnTo>
                  <a:lnTo>
                    <a:pt x="9593" y="0"/>
                  </a:lnTo>
                  <a:lnTo>
                    <a:pt x="9593" y="7277"/>
                  </a:lnTo>
                  <a:lnTo>
                    <a:pt x="4922" y="7277"/>
                  </a:lnTo>
                  <a:lnTo>
                    <a:pt x="49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00" name="Google Shape;9800;p45"/>
          <p:cNvGrpSpPr/>
          <p:nvPr/>
        </p:nvGrpSpPr>
        <p:grpSpPr>
          <a:xfrm>
            <a:off x="5989762" y="1888225"/>
            <a:ext cx="263139" cy="347460"/>
            <a:chOff x="4891737" y="-301700"/>
            <a:chExt cx="263139" cy="347460"/>
          </a:xfrm>
        </p:grpSpPr>
        <p:sp>
          <p:nvSpPr>
            <p:cNvPr id="9801" name="Google Shape;9801;p45"/>
            <p:cNvSpPr/>
            <p:nvPr/>
          </p:nvSpPr>
          <p:spPr>
            <a:xfrm>
              <a:off x="4891737" y="-301700"/>
              <a:ext cx="263139" cy="347460"/>
            </a:xfrm>
            <a:custGeom>
              <a:avLst/>
              <a:gdLst/>
              <a:ahLst/>
              <a:cxnLst/>
              <a:rect l="l" t="t" r="r" b="b"/>
              <a:pathLst>
                <a:path w="30013" h="39529" extrusionOk="0">
                  <a:moveTo>
                    <a:pt x="16155" y="13550"/>
                  </a:moveTo>
                  <a:lnTo>
                    <a:pt x="16155" y="19475"/>
                  </a:lnTo>
                  <a:lnTo>
                    <a:pt x="21231" y="19475"/>
                  </a:lnTo>
                  <a:lnTo>
                    <a:pt x="21965" y="20710"/>
                  </a:lnTo>
                  <a:lnTo>
                    <a:pt x="15827" y="32156"/>
                  </a:lnTo>
                  <a:lnTo>
                    <a:pt x="13839" y="32156"/>
                  </a:lnTo>
                  <a:lnTo>
                    <a:pt x="13839" y="26231"/>
                  </a:lnTo>
                  <a:lnTo>
                    <a:pt x="8782" y="26231"/>
                  </a:lnTo>
                  <a:lnTo>
                    <a:pt x="8049" y="24995"/>
                  </a:lnTo>
                  <a:lnTo>
                    <a:pt x="14186" y="13550"/>
                  </a:lnTo>
                  <a:close/>
                  <a:moveTo>
                    <a:pt x="14997" y="1"/>
                  </a:moveTo>
                  <a:lnTo>
                    <a:pt x="14360" y="638"/>
                  </a:lnTo>
                  <a:lnTo>
                    <a:pt x="13607" y="1390"/>
                  </a:lnTo>
                  <a:lnTo>
                    <a:pt x="12662" y="2413"/>
                  </a:lnTo>
                  <a:lnTo>
                    <a:pt x="11523" y="3668"/>
                  </a:lnTo>
                  <a:lnTo>
                    <a:pt x="10249" y="5115"/>
                  </a:lnTo>
                  <a:lnTo>
                    <a:pt x="9593" y="5907"/>
                  </a:lnTo>
                  <a:lnTo>
                    <a:pt x="8898" y="6737"/>
                  </a:lnTo>
                  <a:lnTo>
                    <a:pt x="8203" y="7605"/>
                  </a:lnTo>
                  <a:lnTo>
                    <a:pt x="7489" y="8493"/>
                  </a:lnTo>
                  <a:lnTo>
                    <a:pt x="6794" y="9419"/>
                  </a:lnTo>
                  <a:lnTo>
                    <a:pt x="6099" y="10384"/>
                  </a:lnTo>
                  <a:lnTo>
                    <a:pt x="5404" y="11369"/>
                  </a:lnTo>
                  <a:lnTo>
                    <a:pt x="4748" y="12353"/>
                  </a:lnTo>
                  <a:lnTo>
                    <a:pt x="4092" y="13376"/>
                  </a:lnTo>
                  <a:lnTo>
                    <a:pt x="3474" y="14399"/>
                  </a:lnTo>
                  <a:lnTo>
                    <a:pt x="2895" y="15422"/>
                  </a:lnTo>
                  <a:lnTo>
                    <a:pt x="2336" y="16464"/>
                  </a:lnTo>
                  <a:lnTo>
                    <a:pt x="1834" y="17487"/>
                  </a:lnTo>
                  <a:lnTo>
                    <a:pt x="1602" y="18008"/>
                  </a:lnTo>
                  <a:lnTo>
                    <a:pt x="1390" y="18529"/>
                  </a:lnTo>
                  <a:lnTo>
                    <a:pt x="1178" y="19051"/>
                  </a:lnTo>
                  <a:lnTo>
                    <a:pt x="985" y="19572"/>
                  </a:lnTo>
                  <a:lnTo>
                    <a:pt x="811" y="20074"/>
                  </a:lnTo>
                  <a:lnTo>
                    <a:pt x="637" y="20575"/>
                  </a:lnTo>
                  <a:lnTo>
                    <a:pt x="502" y="21096"/>
                  </a:lnTo>
                  <a:lnTo>
                    <a:pt x="367" y="21598"/>
                  </a:lnTo>
                  <a:lnTo>
                    <a:pt x="251" y="22100"/>
                  </a:lnTo>
                  <a:lnTo>
                    <a:pt x="155" y="22583"/>
                  </a:lnTo>
                  <a:lnTo>
                    <a:pt x="97" y="23084"/>
                  </a:lnTo>
                  <a:lnTo>
                    <a:pt x="39" y="23567"/>
                  </a:lnTo>
                  <a:lnTo>
                    <a:pt x="0" y="24030"/>
                  </a:lnTo>
                  <a:lnTo>
                    <a:pt x="0" y="24513"/>
                  </a:lnTo>
                  <a:lnTo>
                    <a:pt x="19" y="25285"/>
                  </a:lnTo>
                  <a:lnTo>
                    <a:pt x="77" y="26038"/>
                  </a:lnTo>
                  <a:lnTo>
                    <a:pt x="174" y="26790"/>
                  </a:lnTo>
                  <a:lnTo>
                    <a:pt x="309" y="27543"/>
                  </a:lnTo>
                  <a:lnTo>
                    <a:pt x="463" y="28257"/>
                  </a:lnTo>
                  <a:lnTo>
                    <a:pt x="676" y="28971"/>
                  </a:lnTo>
                  <a:lnTo>
                    <a:pt x="907" y="29666"/>
                  </a:lnTo>
                  <a:lnTo>
                    <a:pt x="1178" y="30361"/>
                  </a:lnTo>
                  <a:lnTo>
                    <a:pt x="1467" y="31017"/>
                  </a:lnTo>
                  <a:lnTo>
                    <a:pt x="1814" y="31673"/>
                  </a:lnTo>
                  <a:lnTo>
                    <a:pt x="2162" y="32291"/>
                  </a:lnTo>
                  <a:lnTo>
                    <a:pt x="2567" y="32909"/>
                  </a:lnTo>
                  <a:lnTo>
                    <a:pt x="2972" y="33488"/>
                  </a:lnTo>
                  <a:lnTo>
                    <a:pt x="3416" y="34067"/>
                  </a:lnTo>
                  <a:lnTo>
                    <a:pt x="3899" y="34607"/>
                  </a:lnTo>
                  <a:lnTo>
                    <a:pt x="4381" y="35128"/>
                  </a:lnTo>
                  <a:lnTo>
                    <a:pt x="4903" y="35630"/>
                  </a:lnTo>
                  <a:lnTo>
                    <a:pt x="5462" y="36093"/>
                  </a:lnTo>
                  <a:lnTo>
                    <a:pt x="6022" y="36537"/>
                  </a:lnTo>
                  <a:lnTo>
                    <a:pt x="6620" y="36962"/>
                  </a:lnTo>
                  <a:lnTo>
                    <a:pt x="7219" y="37348"/>
                  </a:lnTo>
                  <a:lnTo>
                    <a:pt x="7856" y="37715"/>
                  </a:lnTo>
                  <a:lnTo>
                    <a:pt x="8493" y="38043"/>
                  </a:lnTo>
                  <a:lnTo>
                    <a:pt x="9168" y="38332"/>
                  </a:lnTo>
                  <a:lnTo>
                    <a:pt x="9844" y="38602"/>
                  </a:lnTo>
                  <a:lnTo>
                    <a:pt x="10538" y="38853"/>
                  </a:lnTo>
                  <a:lnTo>
                    <a:pt x="11253" y="39046"/>
                  </a:lnTo>
                  <a:lnTo>
                    <a:pt x="11986" y="39220"/>
                  </a:lnTo>
                  <a:lnTo>
                    <a:pt x="12719" y="39355"/>
                  </a:lnTo>
                  <a:lnTo>
                    <a:pt x="13472" y="39452"/>
                  </a:lnTo>
                  <a:lnTo>
                    <a:pt x="14225" y="39510"/>
                  </a:lnTo>
                  <a:lnTo>
                    <a:pt x="14997" y="39529"/>
                  </a:lnTo>
                  <a:lnTo>
                    <a:pt x="15769" y="39510"/>
                  </a:lnTo>
                  <a:lnTo>
                    <a:pt x="16541" y="39452"/>
                  </a:lnTo>
                  <a:lnTo>
                    <a:pt x="17294" y="39355"/>
                  </a:lnTo>
                  <a:lnTo>
                    <a:pt x="18027" y="39220"/>
                  </a:lnTo>
                  <a:lnTo>
                    <a:pt x="18761" y="39046"/>
                  </a:lnTo>
                  <a:lnTo>
                    <a:pt x="19455" y="38853"/>
                  </a:lnTo>
                  <a:lnTo>
                    <a:pt x="20170" y="38602"/>
                  </a:lnTo>
                  <a:lnTo>
                    <a:pt x="20845" y="38332"/>
                  </a:lnTo>
                  <a:lnTo>
                    <a:pt x="21501" y="38043"/>
                  </a:lnTo>
                  <a:lnTo>
                    <a:pt x="22158" y="37715"/>
                  </a:lnTo>
                  <a:lnTo>
                    <a:pt x="22775" y="37348"/>
                  </a:lnTo>
                  <a:lnTo>
                    <a:pt x="23393" y="36962"/>
                  </a:lnTo>
                  <a:lnTo>
                    <a:pt x="23972" y="36537"/>
                  </a:lnTo>
                  <a:lnTo>
                    <a:pt x="24551" y="36093"/>
                  </a:lnTo>
                  <a:lnTo>
                    <a:pt x="25091" y="35630"/>
                  </a:lnTo>
                  <a:lnTo>
                    <a:pt x="25612" y="35128"/>
                  </a:lnTo>
                  <a:lnTo>
                    <a:pt x="26114" y="34607"/>
                  </a:lnTo>
                  <a:lnTo>
                    <a:pt x="26577" y="34067"/>
                  </a:lnTo>
                  <a:lnTo>
                    <a:pt x="27021" y="33488"/>
                  </a:lnTo>
                  <a:lnTo>
                    <a:pt x="27446" y="32909"/>
                  </a:lnTo>
                  <a:lnTo>
                    <a:pt x="27832" y="32291"/>
                  </a:lnTo>
                  <a:lnTo>
                    <a:pt x="28199" y="31673"/>
                  </a:lnTo>
                  <a:lnTo>
                    <a:pt x="28527" y="31017"/>
                  </a:lnTo>
                  <a:lnTo>
                    <a:pt x="28836" y="30361"/>
                  </a:lnTo>
                  <a:lnTo>
                    <a:pt x="29106" y="29666"/>
                  </a:lnTo>
                  <a:lnTo>
                    <a:pt x="29337" y="28971"/>
                  </a:lnTo>
                  <a:lnTo>
                    <a:pt x="29530" y="28257"/>
                  </a:lnTo>
                  <a:lnTo>
                    <a:pt x="29704" y="27543"/>
                  </a:lnTo>
                  <a:lnTo>
                    <a:pt x="29839" y="26790"/>
                  </a:lnTo>
                  <a:lnTo>
                    <a:pt x="29936" y="26038"/>
                  </a:lnTo>
                  <a:lnTo>
                    <a:pt x="29994" y="25285"/>
                  </a:lnTo>
                  <a:lnTo>
                    <a:pt x="30013" y="24513"/>
                  </a:lnTo>
                  <a:lnTo>
                    <a:pt x="29994" y="24030"/>
                  </a:lnTo>
                  <a:lnTo>
                    <a:pt x="29955" y="23567"/>
                  </a:lnTo>
                  <a:lnTo>
                    <a:pt x="29917" y="23084"/>
                  </a:lnTo>
                  <a:lnTo>
                    <a:pt x="29839" y="22583"/>
                  </a:lnTo>
                  <a:lnTo>
                    <a:pt x="29743" y="22100"/>
                  </a:lnTo>
                  <a:lnTo>
                    <a:pt x="29627" y="21598"/>
                  </a:lnTo>
                  <a:lnTo>
                    <a:pt x="29511" y="21096"/>
                  </a:lnTo>
                  <a:lnTo>
                    <a:pt x="29357" y="20575"/>
                  </a:lnTo>
                  <a:lnTo>
                    <a:pt x="29202" y="20074"/>
                  </a:lnTo>
                  <a:lnTo>
                    <a:pt x="29029" y="19572"/>
                  </a:lnTo>
                  <a:lnTo>
                    <a:pt x="28836" y="19051"/>
                  </a:lnTo>
                  <a:lnTo>
                    <a:pt x="28623" y="18529"/>
                  </a:lnTo>
                  <a:lnTo>
                    <a:pt x="28392" y="18008"/>
                  </a:lnTo>
                  <a:lnTo>
                    <a:pt x="28160" y="17487"/>
                  </a:lnTo>
                  <a:lnTo>
                    <a:pt x="27658" y="16464"/>
                  </a:lnTo>
                  <a:lnTo>
                    <a:pt x="27118" y="15422"/>
                  </a:lnTo>
                  <a:lnTo>
                    <a:pt x="26520" y="14399"/>
                  </a:lnTo>
                  <a:lnTo>
                    <a:pt x="25902" y="13376"/>
                  </a:lnTo>
                  <a:lnTo>
                    <a:pt x="25265" y="12353"/>
                  </a:lnTo>
                  <a:lnTo>
                    <a:pt x="24589" y="11369"/>
                  </a:lnTo>
                  <a:lnTo>
                    <a:pt x="23895" y="10384"/>
                  </a:lnTo>
                  <a:lnTo>
                    <a:pt x="23200" y="9419"/>
                  </a:lnTo>
                  <a:lnTo>
                    <a:pt x="22505" y="8493"/>
                  </a:lnTo>
                  <a:lnTo>
                    <a:pt x="21810" y="7605"/>
                  </a:lnTo>
                  <a:lnTo>
                    <a:pt x="21096" y="6737"/>
                  </a:lnTo>
                  <a:lnTo>
                    <a:pt x="20420" y="5907"/>
                  </a:lnTo>
                  <a:lnTo>
                    <a:pt x="19745" y="5115"/>
                  </a:lnTo>
                  <a:lnTo>
                    <a:pt x="18490" y="3668"/>
                  </a:lnTo>
                  <a:lnTo>
                    <a:pt x="17352" y="2413"/>
                  </a:lnTo>
                  <a:lnTo>
                    <a:pt x="16387" y="1390"/>
                  </a:lnTo>
                  <a:lnTo>
                    <a:pt x="15653" y="638"/>
                  </a:lnTo>
                  <a:lnTo>
                    <a:pt x="149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45"/>
            <p:cNvSpPr/>
            <p:nvPr/>
          </p:nvSpPr>
          <p:spPr>
            <a:xfrm>
              <a:off x="4990397" y="-134095"/>
              <a:ext cx="65669" cy="66514"/>
            </a:xfrm>
            <a:custGeom>
              <a:avLst/>
              <a:gdLst/>
              <a:ahLst/>
              <a:cxnLst/>
              <a:rect l="l" t="t" r="r" b="b"/>
              <a:pathLst>
                <a:path w="7490" h="7567" extrusionOk="0">
                  <a:moveTo>
                    <a:pt x="2587" y="1"/>
                  </a:moveTo>
                  <a:lnTo>
                    <a:pt x="1" y="4845"/>
                  </a:lnTo>
                  <a:lnTo>
                    <a:pt x="4903" y="4845"/>
                  </a:lnTo>
                  <a:lnTo>
                    <a:pt x="4903" y="7567"/>
                  </a:lnTo>
                  <a:lnTo>
                    <a:pt x="7489" y="2722"/>
                  </a:lnTo>
                  <a:lnTo>
                    <a:pt x="2587" y="2722"/>
                  </a:lnTo>
                  <a:lnTo>
                    <a:pt x="25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6D072A3F-A906-8673-57CF-D8001D28AC14}"/>
              </a:ext>
            </a:extLst>
          </p:cNvPr>
          <p:cNvSpPr txBox="1"/>
          <p:nvPr/>
        </p:nvSpPr>
        <p:spPr>
          <a:xfrm>
            <a:off x="0" y="38182"/>
            <a:ext cx="9144000" cy="515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2000" b="1" dirty="0">
                <a:solidFill>
                  <a:srgbClr val="583F5C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lang="en-US" sz="2000" b="1" dirty="0">
              <a:solidFill>
                <a:srgbClr val="583F5C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A0A250B-6902-B898-4D42-CACF9EE12BF5}"/>
              </a:ext>
            </a:extLst>
          </p:cNvPr>
          <p:cNvSpPr txBox="1"/>
          <p:nvPr/>
        </p:nvSpPr>
        <p:spPr>
          <a:xfrm>
            <a:off x="2104917" y="2426829"/>
            <a:ext cx="1858297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3E74A14-56F0-5346-2A41-0E47B22FF253}"/>
              </a:ext>
            </a:extLst>
          </p:cNvPr>
          <p:cNvSpPr txBox="1"/>
          <p:nvPr/>
        </p:nvSpPr>
        <p:spPr>
          <a:xfrm>
            <a:off x="5192107" y="2426829"/>
            <a:ext cx="1858297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</p:cSld>
  <p:clrMapOvr>
    <a:masterClrMapping/>
  </p:clrMapOvr>
  <p:transition spd="slow">
    <p:push dir="u"/>
  </p:transition>
</p:sld>
</file>

<file path=ppt/theme/theme1.xml><?xml version="1.0" encoding="utf-8"?>
<a:theme xmlns:a="http://schemas.openxmlformats.org/drawingml/2006/main" name="Crude Oil Distillation Plant Business Plan by Slidesgo">
  <a:themeElements>
    <a:clrScheme name="Simple Light">
      <a:dk1>
        <a:srgbClr val="393B47"/>
      </a:dk1>
      <a:lt1>
        <a:srgbClr val="2A2B34"/>
      </a:lt1>
      <a:dk2>
        <a:srgbClr val="B6BAD0"/>
      </a:dk2>
      <a:lt2>
        <a:srgbClr val="666A7D"/>
      </a:lt2>
      <a:accent1>
        <a:srgbClr val="A1A6C2"/>
      </a:accent1>
      <a:accent2>
        <a:srgbClr val="D2D8E8"/>
      </a:accent2>
      <a:accent3>
        <a:srgbClr val="583F5C"/>
      </a:accent3>
      <a:accent4>
        <a:srgbClr val="E0C558"/>
      </a:accent4>
      <a:accent5>
        <a:srgbClr val="FFFFFF"/>
      </a:accent5>
      <a:accent6>
        <a:srgbClr val="FFFFFF"/>
      </a:accent6>
      <a:hlink>
        <a:srgbClr val="2A2B34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69</TotalTime>
  <Words>2094</Words>
  <Application>Microsoft Office PowerPoint</Application>
  <PresentationFormat>On-screen Show (16:9)</PresentationFormat>
  <Paragraphs>192</Paragraphs>
  <Slides>36</Slides>
  <Notes>36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36</vt:i4>
      </vt:variant>
    </vt:vector>
  </HeadingPairs>
  <TitlesOfParts>
    <vt:vector size="42" baseType="lpstr">
      <vt:lpstr>Arial</vt:lpstr>
      <vt:lpstr>Roboto</vt:lpstr>
      <vt:lpstr>Inter SemiBold</vt:lpstr>
      <vt:lpstr>Shabnam</vt:lpstr>
      <vt:lpstr>Krub Medium</vt:lpstr>
      <vt:lpstr>Crude Oil Distillation Plant Business Plan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25%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75%</vt:lpstr>
      <vt:lpstr>25%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mohammadjavad</dc:creator>
  <cp:lastModifiedBy>Mobotop</cp:lastModifiedBy>
  <cp:revision>16</cp:revision>
  <dcterms:modified xsi:type="dcterms:W3CDTF">2024-09-02T11:28:21Z</dcterms:modified>
</cp:coreProperties>
</file>